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ink/ink5027.xml" ContentType="application/inkml+xml"/>
  <Override PartName="/ppt/ink/ink5028.xml" ContentType="application/inkml+xml"/>
  <Override PartName="/ppt/ink/ink5029.xml" ContentType="application/inkml+xml"/>
  <Override PartName="/ppt/ink/ink5030.xml" ContentType="application/inkml+xml"/>
  <Override PartName="/ppt/ink/ink5031.xml" ContentType="application/inkml+xml"/>
  <Override PartName="/ppt/ink/ink5032.xml" ContentType="application/inkml+xml"/>
  <Override PartName="/ppt/ink/ink5033.xml" ContentType="application/inkml+xml"/>
  <Override PartName="/ppt/ink/ink5034.xml" ContentType="application/inkml+xml"/>
  <Override PartName="/ppt/ink/ink5035.xml" ContentType="application/inkml+xml"/>
  <Override PartName="/ppt/ink/ink5036.xml" ContentType="application/inkml+xml"/>
  <Override PartName="/ppt/ink/ink5037.xml" ContentType="application/inkml+xml"/>
  <Override PartName="/ppt/ink/ink5038.xml" ContentType="application/inkml+xml"/>
  <Override PartName="/ppt/ink/ink5039.xml" ContentType="application/inkml+xml"/>
  <Override PartName="/ppt/ink/ink5040.xml" ContentType="application/inkml+xml"/>
  <Override PartName="/ppt/ink/ink5041.xml" ContentType="application/inkml+xml"/>
  <Override PartName="/ppt/ink/ink5042.xml" ContentType="application/inkml+xml"/>
  <Override PartName="/ppt/ink/ink5043.xml" ContentType="application/inkml+xml"/>
  <Override PartName="/ppt/ink/ink5044.xml" ContentType="application/inkml+xml"/>
  <Override PartName="/ppt/ink/ink5045.xml" ContentType="application/inkml+xml"/>
  <Override PartName="/ppt/ink/ink5046.xml" ContentType="application/inkml+xml"/>
  <Override PartName="/ppt/ink/ink5047.xml" ContentType="application/inkml+xml"/>
  <Override PartName="/ppt/ink/ink5048.xml" ContentType="application/inkml+xml"/>
  <Override PartName="/ppt/ink/ink5049.xml" ContentType="application/inkml+xml"/>
  <Override PartName="/ppt/ink/ink5050.xml" ContentType="application/inkml+xml"/>
  <Override PartName="/ppt/ink/ink5051.xml" ContentType="application/inkml+xml"/>
  <Override PartName="/ppt/ink/ink5052.xml" ContentType="application/inkml+xml"/>
  <Override PartName="/ppt/ink/ink5053.xml" ContentType="application/inkml+xml"/>
  <Override PartName="/ppt/ink/ink5054.xml" ContentType="application/inkml+xml"/>
  <Override PartName="/ppt/ink/ink5055.xml" ContentType="application/inkml+xml"/>
  <Override PartName="/ppt/ink/ink5056.xml" ContentType="application/inkml+xml"/>
  <Override PartName="/ppt/ink/ink5057.xml" ContentType="application/inkml+xml"/>
  <Override PartName="/ppt/ink/ink5058.xml" ContentType="application/inkml+xml"/>
  <Override PartName="/ppt/ink/ink5059.xml" ContentType="application/inkml+xml"/>
  <Override PartName="/ppt/ink/ink5060.xml" ContentType="application/inkml+xml"/>
  <Override PartName="/ppt/ink/ink5061.xml" ContentType="application/inkml+xml"/>
  <Override PartName="/ppt/ink/ink5062.xml" ContentType="application/inkml+xml"/>
  <Override PartName="/ppt/ink/ink5063.xml" ContentType="application/inkml+xml"/>
  <Override PartName="/ppt/ink/ink5064.xml" ContentType="application/inkml+xml"/>
  <Override PartName="/ppt/ink/ink5065.xml" ContentType="application/inkml+xml"/>
  <Override PartName="/ppt/ink/ink5066.xml" ContentType="application/inkml+xml"/>
  <Override PartName="/ppt/ink/ink5067.xml" ContentType="application/inkml+xml"/>
  <Override PartName="/ppt/ink/ink5068.xml" ContentType="application/inkml+xml"/>
  <Override PartName="/ppt/ink/ink5069.xml" ContentType="application/inkml+xml"/>
  <Override PartName="/ppt/ink/ink5070.xml" ContentType="application/inkml+xml"/>
  <Override PartName="/ppt/ink/ink5071.xml" ContentType="application/inkml+xml"/>
  <Override PartName="/ppt/ink/ink5072.xml" ContentType="application/inkml+xml"/>
  <Override PartName="/ppt/ink/ink5073.xml" ContentType="application/inkml+xml"/>
  <Override PartName="/ppt/ink/ink5074.xml" ContentType="application/inkml+xml"/>
  <Override PartName="/ppt/ink/ink5075.xml" ContentType="application/inkml+xml"/>
  <Override PartName="/ppt/ink/ink5076.xml" ContentType="application/inkml+xml"/>
  <Override PartName="/ppt/ink/ink5077.xml" ContentType="application/inkml+xml"/>
  <Override PartName="/ppt/ink/ink5078.xml" ContentType="application/inkml+xml"/>
  <Override PartName="/ppt/ink/ink5079.xml" ContentType="application/inkml+xml"/>
  <Override PartName="/ppt/ink/ink5080.xml" ContentType="application/inkml+xml"/>
  <Override PartName="/ppt/ink/ink5081.xml" ContentType="application/inkml+xml"/>
  <Override PartName="/ppt/ink/ink5082.xml" ContentType="application/inkml+xml"/>
  <Override PartName="/ppt/ink/ink5083.xml" ContentType="application/inkml+xml"/>
  <Override PartName="/ppt/ink/ink5084.xml" ContentType="application/inkml+xml"/>
  <Override PartName="/ppt/ink/ink5085.xml" ContentType="application/inkml+xml"/>
  <Override PartName="/ppt/ink/ink5086.xml" ContentType="application/inkml+xml"/>
  <Override PartName="/ppt/ink/ink5087.xml" ContentType="application/inkml+xml"/>
  <Override PartName="/ppt/ink/ink5088.xml" ContentType="application/inkml+xml"/>
  <Override PartName="/ppt/ink/ink5089.xml" ContentType="application/inkml+xml"/>
  <Override PartName="/ppt/ink/ink5090.xml" ContentType="application/inkml+xml"/>
  <Override PartName="/ppt/ink/ink5091.xml" ContentType="application/inkml+xml"/>
  <Override PartName="/ppt/ink/ink5092.xml" ContentType="application/inkml+xml"/>
  <Override PartName="/ppt/ink/ink5093.xml" ContentType="application/inkml+xml"/>
  <Override PartName="/ppt/ink/ink5094.xml" ContentType="application/inkml+xml"/>
  <Override PartName="/ppt/ink/ink5095.xml" ContentType="application/inkml+xml"/>
  <Override PartName="/ppt/ink/ink5096.xml" ContentType="application/inkml+xml"/>
  <Override PartName="/ppt/ink/ink5097.xml" ContentType="application/inkml+xml"/>
  <Override PartName="/ppt/ink/ink5098.xml" ContentType="application/inkml+xml"/>
  <Override PartName="/ppt/ink/ink5099.xml" ContentType="application/inkml+xml"/>
  <Override PartName="/ppt/ink/ink5100.xml" ContentType="application/inkml+xml"/>
  <Override PartName="/ppt/ink/ink5101.xml" ContentType="application/inkml+xml"/>
  <Override PartName="/ppt/ink/ink5102.xml" ContentType="application/inkml+xml"/>
  <Override PartName="/ppt/ink/ink5103.xml" ContentType="application/inkml+xml"/>
  <Override PartName="/ppt/ink/ink5104.xml" ContentType="application/inkml+xml"/>
  <Override PartName="/ppt/ink/ink5105.xml" ContentType="application/inkml+xml"/>
  <Override PartName="/ppt/ink/ink5106.xml" ContentType="application/inkml+xml"/>
  <Override PartName="/ppt/ink/ink5107.xml" ContentType="application/inkml+xml"/>
  <Override PartName="/ppt/ink/ink5108.xml" ContentType="application/inkml+xml"/>
  <Override PartName="/ppt/ink/ink5109.xml" ContentType="application/inkml+xml"/>
  <Override PartName="/ppt/ink/ink5110.xml" ContentType="application/inkml+xml"/>
  <Override PartName="/ppt/ink/ink5111.xml" ContentType="application/inkml+xml"/>
  <Override PartName="/ppt/ink/ink5112.xml" ContentType="application/inkml+xml"/>
  <Override PartName="/ppt/ink/ink5113.xml" ContentType="application/inkml+xml"/>
  <Override PartName="/ppt/ink/ink5114.xml" ContentType="application/inkml+xml"/>
  <Override PartName="/ppt/ink/ink5115.xml" ContentType="application/inkml+xml"/>
  <Override PartName="/ppt/ink/ink5116.xml" ContentType="application/inkml+xml"/>
  <Override PartName="/ppt/ink/ink5117.xml" ContentType="application/inkml+xml"/>
  <Override PartName="/ppt/ink/ink5118.xml" ContentType="application/inkml+xml"/>
  <Override PartName="/ppt/ink/ink5119.xml" ContentType="application/inkml+xml"/>
  <Override PartName="/ppt/ink/ink5120.xml" ContentType="application/inkml+xml"/>
  <Override PartName="/ppt/ink/ink5121.xml" ContentType="application/inkml+xml"/>
  <Override PartName="/ppt/ink/ink5122.xml" ContentType="application/inkml+xml"/>
  <Override PartName="/ppt/ink/ink5123.xml" ContentType="application/inkml+xml"/>
  <Override PartName="/ppt/ink/ink5124.xml" ContentType="application/inkml+xml"/>
  <Override PartName="/ppt/ink/ink5125.xml" ContentType="application/inkml+xml"/>
  <Override PartName="/ppt/ink/ink5126.xml" ContentType="application/inkml+xml"/>
  <Override PartName="/ppt/ink/ink5127.xml" ContentType="application/inkml+xml"/>
  <Override PartName="/ppt/ink/ink5128.xml" ContentType="application/inkml+xml"/>
  <Override PartName="/ppt/ink/ink5129.xml" ContentType="application/inkml+xml"/>
  <Override PartName="/ppt/ink/ink5130.xml" ContentType="application/inkml+xml"/>
  <Override PartName="/ppt/ink/ink5131.xml" ContentType="application/inkml+xml"/>
  <Override PartName="/ppt/ink/ink5132.xml" ContentType="application/inkml+xml"/>
  <Override PartName="/ppt/ink/ink5133.xml" ContentType="application/inkml+xml"/>
  <Override PartName="/ppt/ink/ink5134.xml" ContentType="application/inkml+xml"/>
  <Override PartName="/ppt/ink/ink5135.xml" ContentType="application/inkml+xml"/>
  <Override PartName="/ppt/ink/ink5136.xml" ContentType="application/inkml+xml"/>
  <Override PartName="/ppt/ink/ink5137.xml" ContentType="application/inkml+xml"/>
  <Override PartName="/ppt/ink/ink5138.xml" ContentType="application/inkml+xml"/>
  <Override PartName="/ppt/ink/ink5139.xml" ContentType="application/inkml+xml"/>
  <Override PartName="/ppt/ink/ink5140.xml" ContentType="application/inkml+xml"/>
  <Override PartName="/ppt/ink/ink5141.xml" ContentType="application/inkml+xml"/>
  <Override PartName="/ppt/ink/ink5142.xml" ContentType="application/inkml+xml"/>
  <Override PartName="/ppt/ink/ink5143.xml" ContentType="application/inkml+xml"/>
  <Override PartName="/ppt/ink/ink5144.xml" ContentType="application/inkml+xml"/>
  <Override PartName="/ppt/ink/ink5145.xml" ContentType="application/inkml+xml"/>
  <Override PartName="/ppt/ink/ink5146.xml" ContentType="application/inkml+xml"/>
  <Override PartName="/ppt/ink/ink5147.xml" ContentType="application/inkml+xml"/>
  <Override PartName="/ppt/ink/ink5148.xml" ContentType="application/inkml+xml"/>
  <Override PartName="/ppt/ink/ink5149.xml" ContentType="application/inkml+xml"/>
  <Override PartName="/ppt/ink/ink5150.xml" ContentType="application/inkml+xml"/>
  <Override PartName="/ppt/ink/ink5151.xml" ContentType="application/inkml+xml"/>
  <Override PartName="/ppt/ink/ink5152.xml" ContentType="application/inkml+xml"/>
  <Override PartName="/ppt/ink/ink5153.xml" ContentType="application/inkml+xml"/>
  <Override PartName="/ppt/ink/ink5154.xml" ContentType="application/inkml+xml"/>
  <Override PartName="/ppt/ink/ink5155.xml" ContentType="application/inkml+xml"/>
  <Override PartName="/ppt/ink/ink5156.xml" ContentType="application/inkml+xml"/>
  <Override PartName="/ppt/ink/ink5157.xml" ContentType="application/inkml+xml"/>
  <Override PartName="/ppt/ink/ink5158.xml" ContentType="application/inkml+xml"/>
  <Override PartName="/ppt/ink/ink5159.xml" ContentType="application/inkml+xml"/>
  <Override PartName="/ppt/ink/ink5160.xml" ContentType="application/inkml+xml"/>
  <Override PartName="/ppt/ink/ink5161.xml" ContentType="application/inkml+xml"/>
  <Override PartName="/ppt/ink/ink5162.xml" ContentType="application/inkml+xml"/>
  <Override PartName="/ppt/ink/ink5163.xml" ContentType="application/inkml+xml"/>
  <Override PartName="/ppt/ink/ink5164.xml" ContentType="application/inkml+xml"/>
  <Override PartName="/ppt/ink/ink5165.xml" ContentType="application/inkml+xml"/>
  <Override PartName="/ppt/ink/ink5166.xml" ContentType="application/inkml+xml"/>
  <Override PartName="/ppt/ink/ink5167.xml" ContentType="application/inkml+xml"/>
  <Override PartName="/ppt/ink/ink5168.xml" ContentType="application/inkml+xml"/>
  <Override PartName="/ppt/ink/ink5169.xml" ContentType="application/inkml+xml"/>
  <Override PartName="/ppt/ink/ink5170.xml" ContentType="application/inkml+xml"/>
  <Override PartName="/ppt/ink/ink5171.xml" ContentType="application/inkml+xml"/>
  <Override PartName="/ppt/ink/ink5172.xml" ContentType="application/inkml+xml"/>
  <Override PartName="/ppt/ink/ink5173.xml" ContentType="application/inkml+xml"/>
  <Override PartName="/ppt/ink/ink5174.xml" ContentType="application/inkml+xml"/>
  <Override PartName="/ppt/ink/ink5175.xml" ContentType="application/inkml+xml"/>
  <Override PartName="/ppt/ink/ink5176.xml" ContentType="application/inkml+xml"/>
  <Override PartName="/ppt/ink/ink5177.xml" ContentType="application/inkml+xml"/>
  <Override PartName="/ppt/ink/ink5178.xml" ContentType="application/inkml+xml"/>
  <Override PartName="/ppt/ink/ink5179.xml" ContentType="application/inkml+xml"/>
  <Override PartName="/ppt/ink/ink5180.xml" ContentType="application/inkml+xml"/>
  <Override PartName="/ppt/ink/ink5181.xml" ContentType="application/inkml+xml"/>
  <Override PartName="/ppt/ink/ink5182.xml" ContentType="application/inkml+xml"/>
  <Override PartName="/ppt/ink/ink5183.xml" ContentType="application/inkml+xml"/>
  <Override PartName="/ppt/ink/ink5184.xml" ContentType="application/inkml+xml"/>
  <Override PartName="/ppt/ink/ink5185.xml" ContentType="application/inkml+xml"/>
  <Override PartName="/ppt/ink/ink5186.xml" ContentType="application/inkml+xml"/>
  <Override PartName="/ppt/ink/ink5187.xml" ContentType="application/inkml+xml"/>
  <Override PartName="/ppt/ink/ink5188.xml" ContentType="application/inkml+xml"/>
  <Override PartName="/ppt/ink/ink5189.xml" ContentType="application/inkml+xml"/>
  <Override PartName="/ppt/ink/ink5190.xml" ContentType="application/inkml+xml"/>
  <Override PartName="/ppt/ink/ink5191.xml" ContentType="application/inkml+xml"/>
  <Override PartName="/ppt/ink/ink5192.xml" ContentType="application/inkml+xml"/>
  <Override PartName="/ppt/ink/ink5193.xml" ContentType="application/inkml+xml"/>
  <Override PartName="/ppt/ink/ink5194.xml" ContentType="application/inkml+xml"/>
  <Override PartName="/ppt/ink/ink5195.xml" ContentType="application/inkml+xml"/>
  <Override PartName="/ppt/ink/ink5196.xml" ContentType="application/inkml+xml"/>
  <Override PartName="/ppt/ink/ink5197.xml" ContentType="application/inkml+xml"/>
  <Override PartName="/ppt/ink/ink5198.xml" ContentType="application/inkml+xml"/>
  <Override PartName="/ppt/ink/ink5199.xml" ContentType="application/inkml+xml"/>
  <Override PartName="/ppt/ink/ink5200.xml" ContentType="application/inkml+xml"/>
  <Override PartName="/ppt/ink/ink5201.xml" ContentType="application/inkml+xml"/>
  <Override PartName="/ppt/ink/ink5202.xml" ContentType="application/inkml+xml"/>
  <Override PartName="/ppt/ink/ink5203.xml" ContentType="application/inkml+xml"/>
  <Override PartName="/ppt/ink/ink5204.xml" ContentType="application/inkml+xml"/>
  <Override PartName="/ppt/ink/ink5205.xml" ContentType="application/inkml+xml"/>
  <Override PartName="/ppt/ink/ink5206.xml" ContentType="application/inkml+xml"/>
  <Override PartName="/ppt/ink/ink5207.xml" ContentType="application/inkml+xml"/>
  <Override PartName="/ppt/ink/ink5208.xml" ContentType="application/inkml+xml"/>
  <Override PartName="/ppt/ink/ink5209.xml" ContentType="application/inkml+xml"/>
  <Override PartName="/ppt/ink/ink5210.xml" ContentType="application/inkml+xml"/>
  <Override PartName="/ppt/ink/ink5211.xml" ContentType="application/inkml+xml"/>
  <Override PartName="/ppt/ink/ink5212.xml" ContentType="application/inkml+xml"/>
  <Override PartName="/ppt/ink/ink5213.xml" ContentType="application/inkml+xml"/>
  <Override PartName="/ppt/ink/ink5214.xml" ContentType="application/inkml+xml"/>
  <Override PartName="/ppt/ink/ink5215.xml" ContentType="application/inkml+xml"/>
  <Override PartName="/ppt/ink/ink5216.xml" ContentType="application/inkml+xml"/>
  <Override PartName="/ppt/ink/ink5217.xml" ContentType="application/inkml+xml"/>
  <Override PartName="/ppt/ink/ink5218.xml" ContentType="application/inkml+xml"/>
  <Override PartName="/ppt/ink/ink5219.xml" ContentType="application/inkml+xml"/>
  <Override PartName="/ppt/ink/ink5220.xml" ContentType="application/inkml+xml"/>
  <Override PartName="/ppt/ink/ink5221.xml" ContentType="application/inkml+xml"/>
  <Override PartName="/ppt/ink/ink5222.xml" ContentType="application/inkml+xml"/>
  <Override PartName="/ppt/ink/ink5223.xml" ContentType="application/inkml+xml"/>
  <Override PartName="/ppt/ink/ink5224.xml" ContentType="application/inkml+xml"/>
  <Override PartName="/ppt/ink/ink5225.xml" ContentType="application/inkml+xml"/>
  <Override PartName="/ppt/ink/ink5226.xml" ContentType="application/inkml+xml"/>
  <Override PartName="/ppt/ink/ink5227.xml" ContentType="application/inkml+xml"/>
  <Override PartName="/ppt/ink/ink5228.xml" ContentType="application/inkml+xml"/>
  <Override PartName="/ppt/ink/ink5229.xml" ContentType="application/inkml+xml"/>
  <Override PartName="/ppt/ink/ink5230.xml" ContentType="application/inkml+xml"/>
  <Override PartName="/ppt/ink/ink5231.xml" ContentType="application/inkml+xml"/>
  <Override PartName="/ppt/ink/ink5232.xml" ContentType="application/inkml+xml"/>
  <Override PartName="/ppt/ink/ink5233.xml" ContentType="application/inkml+xml"/>
  <Override PartName="/ppt/ink/ink5234.xml" ContentType="application/inkml+xml"/>
  <Override PartName="/ppt/ink/ink5235.xml" ContentType="application/inkml+xml"/>
  <Override PartName="/ppt/ink/ink5236.xml" ContentType="application/inkml+xml"/>
  <Override PartName="/ppt/ink/ink5237.xml" ContentType="application/inkml+xml"/>
  <Override PartName="/ppt/ink/ink5238.xml" ContentType="application/inkml+xml"/>
  <Override PartName="/ppt/ink/ink5239.xml" ContentType="application/inkml+xml"/>
  <Override PartName="/ppt/ink/ink5240.xml" ContentType="application/inkml+xml"/>
  <Override PartName="/ppt/ink/ink5241.xml" ContentType="application/inkml+xml"/>
  <Override PartName="/ppt/ink/ink5242.xml" ContentType="application/inkml+xml"/>
  <Override PartName="/ppt/ink/ink5243.xml" ContentType="application/inkml+xml"/>
  <Override PartName="/ppt/ink/ink5244.xml" ContentType="application/inkml+xml"/>
  <Override PartName="/ppt/ink/ink5245.xml" ContentType="application/inkml+xml"/>
  <Override PartName="/ppt/ink/ink5246.xml" ContentType="application/inkml+xml"/>
  <Override PartName="/ppt/ink/ink5247.xml" ContentType="application/inkml+xml"/>
  <Override PartName="/ppt/ink/ink5248.xml" ContentType="application/inkml+xml"/>
  <Override PartName="/ppt/ink/ink5249.xml" ContentType="application/inkml+xml"/>
  <Override PartName="/ppt/ink/ink5250.xml" ContentType="application/inkml+xml"/>
  <Override PartName="/ppt/ink/ink5251.xml" ContentType="application/inkml+xml"/>
  <Override PartName="/ppt/ink/ink5252.xml" ContentType="application/inkml+xml"/>
  <Override PartName="/ppt/ink/ink5253.xml" ContentType="application/inkml+xml"/>
  <Override PartName="/ppt/ink/ink5254.xml" ContentType="application/inkml+xml"/>
  <Override PartName="/ppt/ink/ink5255.xml" ContentType="application/inkml+xml"/>
  <Override PartName="/ppt/ink/ink5256.xml" ContentType="application/inkml+xml"/>
  <Override PartName="/ppt/ink/ink5257.xml" ContentType="application/inkml+xml"/>
  <Override PartName="/ppt/ink/ink5258.xml" ContentType="application/inkml+xml"/>
  <Override PartName="/ppt/ink/ink5259.xml" ContentType="application/inkml+xml"/>
  <Override PartName="/ppt/ink/ink5260.xml" ContentType="application/inkml+xml"/>
  <Override PartName="/ppt/ink/ink5261.xml" ContentType="application/inkml+xml"/>
  <Override PartName="/ppt/ink/ink5262.xml" ContentType="application/inkml+xml"/>
  <Override PartName="/ppt/ink/ink5263.xml" ContentType="application/inkml+xml"/>
  <Override PartName="/ppt/ink/ink5264.xml" ContentType="application/inkml+xml"/>
  <Override PartName="/ppt/ink/ink5265.xml" ContentType="application/inkml+xml"/>
  <Override PartName="/ppt/ink/ink5266.xml" ContentType="application/inkml+xml"/>
  <Override PartName="/ppt/ink/ink5267.xml" ContentType="application/inkml+xml"/>
  <Override PartName="/ppt/ink/ink5268.xml" ContentType="application/inkml+xml"/>
  <Override PartName="/ppt/ink/ink5269.xml" ContentType="application/inkml+xml"/>
  <Override PartName="/ppt/ink/ink5270.xml" ContentType="application/inkml+xml"/>
  <Override PartName="/ppt/ink/ink5271.xml" ContentType="application/inkml+xml"/>
  <Override PartName="/ppt/ink/ink5272.xml" ContentType="application/inkml+xml"/>
  <Override PartName="/ppt/ink/ink5273.xml" ContentType="application/inkml+xml"/>
  <Override PartName="/ppt/ink/ink5274.xml" ContentType="application/inkml+xml"/>
  <Override PartName="/ppt/ink/ink5275.xml" ContentType="application/inkml+xml"/>
  <Override PartName="/ppt/ink/ink5276.xml" ContentType="application/inkml+xml"/>
  <Override PartName="/ppt/ink/ink5277.xml" ContentType="application/inkml+xml"/>
  <Override PartName="/ppt/ink/ink5278.xml" ContentType="application/inkml+xml"/>
  <Override PartName="/ppt/ink/ink5279.xml" ContentType="application/inkml+xml"/>
  <Override PartName="/ppt/ink/ink5280.xml" ContentType="application/inkml+xml"/>
  <Override PartName="/ppt/ink/ink5281.xml" ContentType="application/inkml+xml"/>
  <Override PartName="/ppt/ink/ink5282.xml" ContentType="application/inkml+xml"/>
  <Override PartName="/ppt/ink/ink5283.xml" ContentType="application/inkml+xml"/>
  <Override PartName="/ppt/ink/ink5284.xml" ContentType="application/inkml+xml"/>
  <Override PartName="/ppt/ink/ink5285.xml" ContentType="application/inkml+xml"/>
  <Override PartName="/ppt/ink/ink5286.xml" ContentType="application/inkml+xml"/>
  <Override PartName="/ppt/ink/ink5287.xml" ContentType="application/inkml+xml"/>
  <Override PartName="/ppt/ink/ink5288.xml" ContentType="application/inkml+xml"/>
  <Override PartName="/ppt/ink/ink5289.xml" ContentType="application/inkml+xml"/>
  <Override PartName="/ppt/ink/ink5290.xml" ContentType="application/inkml+xml"/>
  <Override PartName="/ppt/ink/ink5291.xml" ContentType="application/inkml+xml"/>
  <Override PartName="/ppt/ink/ink5292.xml" ContentType="application/inkml+xml"/>
  <Override PartName="/ppt/ink/ink5293.xml" ContentType="application/inkml+xml"/>
  <Override PartName="/ppt/ink/ink5294.xml" ContentType="application/inkml+xml"/>
  <Override PartName="/ppt/ink/ink5295.xml" ContentType="application/inkml+xml"/>
  <Override PartName="/ppt/ink/ink5296.xml" ContentType="application/inkml+xml"/>
  <Override PartName="/ppt/ink/ink5297.xml" ContentType="application/inkml+xml"/>
  <Override PartName="/ppt/ink/ink5298.xml" ContentType="application/inkml+xml"/>
  <Override PartName="/ppt/ink/ink5299.xml" ContentType="application/inkml+xml"/>
  <Override PartName="/ppt/ink/ink5300.xml" ContentType="application/inkml+xml"/>
  <Override PartName="/ppt/ink/ink5301.xml" ContentType="application/inkml+xml"/>
  <Override PartName="/ppt/ink/ink5302.xml" ContentType="application/inkml+xml"/>
  <Override PartName="/ppt/ink/ink5303.xml" ContentType="application/inkml+xml"/>
  <Override PartName="/ppt/ink/ink5304.xml" ContentType="application/inkml+xml"/>
  <Override PartName="/ppt/ink/ink5305.xml" ContentType="application/inkml+xml"/>
  <Override PartName="/ppt/ink/ink5306.xml" ContentType="application/inkml+xml"/>
  <Override PartName="/ppt/ink/ink5307.xml" ContentType="application/inkml+xml"/>
  <Override PartName="/ppt/ink/ink5308.xml" ContentType="application/inkml+xml"/>
  <Override PartName="/ppt/ink/ink5309.xml" ContentType="application/inkml+xml"/>
  <Override PartName="/ppt/ink/ink5310.xml" ContentType="application/inkml+xml"/>
  <Override PartName="/ppt/ink/ink5311.xml" ContentType="application/inkml+xml"/>
  <Override PartName="/ppt/ink/ink5312.xml" ContentType="application/inkml+xml"/>
  <Override PartName="/ppt/ink/ink5313.xml" ContentType="application/inkml+xml"/>
  <Override PartName="/ppt/ink/ink5314.xml" ContentType="application/inkml+xml"/>
  <Override PartName="/ppt/ink/ink5315.xml" ContentType="application/inkml+xml"/>
  <Override PartName="/ppt/ink/ink5316.xml" ContentType="application/inkml+xml"/>
  <Override PartName="/ppt/ink/ink5317.xml" ContentType="application/inkml+xml"/>
  <Override PartName="/ppt/ink/ink5318.xml" ContentType="application/inkml+xml"/>
  <Override PartName="/ppt/ink/ink5319.xml" ContentType="application/inkml+xml"/>
  <Override PartName="/ppt/ink/ink5320.xml" ContentType="application/inkml+xml"/>
  <Override PartName="/ppt/ink/ink5321.xml" ContentType="application/inkml+xml"/>
  <Override PartName="/ppt/ink/ink5322.xml" ContentType="application/inkml+xml"/>
  <Override PartName="/ppt/ink/ink5323.xml" ContentType="application/inkml+xml"/>
  <Override PartName="/ppt/ink/ink5324.xml" ContentType="application/inkml+xml"/>
  <Override PartName="/ppt/ink/ink5325.xml" ContentType="application/inkml+xml"/>
  <Override PartName="/ppt/ink/ink5326.xml" ContentType="application/inkml+xml"/>
  <Override PartName="/ppt/ink/ink5327.xml" ContentType="application/inkml+xml"/>
  <Override PartName="/ppt/ink/ink5328.xml" ContentType="application/inkml+xml"/>
  <Override PartName="/ppt/ink/ink5329.xml" ContentType="application/inkml+xml"/>
  <Override PartName="/ppt/ink/ink5330.xml" ContentType="application/inkml+xml"/>
  <Override PartName="/ppt/ink/ink5331.xml" ContentType="application/inkml+xml"/>
  <Override PartName="/ppt/ink/ink5332.xml" ContentType="application/inkml+xml"/>
  <Override PartName="/ppt/ink/ink5333.xml" ContentType="application/inkml+xml"/>
  <Override PartName="/ppt/ink/ink5334.xml" ContentType="application/inkml+xml"/>
  <Override PartName="/ppt/ink/ink5335.xml" ContentType="application/inkml+xml"/>
  <Override PartName="/ppt/ink/ink5336.xml" ContentType="application/inkml+xml"/>
  <Override PartName="/ppt/ink/ink5337.xml" ContentType="application/inkml+xml"/>
  <Override PartName="/ppt/ink/ink5338.xml" ContentType="application/inkml+xml"/>
  <Override PartName="/ppt/ink/ink5339.xml" ContentType="application/inkml+xml"/>
  <Override PartName="/ppt/ink/ink5340.xml" ContentType="application/inkml+xml"/>
  <Override PartName="/ppt/ink/ink5341.xml" ContentType="application/inkml+xml"/>
  <Override PartName="/ppt/ink/ink5342.xml" ContentType="application/inkml+xml"/>
  <Override PartName="/ppt/ink/ink5343.xml" ContentType="application/inkml+xml"/>
  <Override PartName="/ppt/ink/ink5344.xml" ContentType="application/inkml+xml"/>
  <Override PartName="/ppt/ink/ink5345.xml" ContentType="application/inkml+xml"/>
  <Override PartName="/ppt/ink/ink5346.xml" ContentType="application/inkml+xml"/>
  <Override PartName="/ppt/ink/ink5347.xml" ContentType="application/inkml+xml"/>
  <Override PartName="/ppt/ink/ink5348.xml" ContentType="application/inkml+xml"/>
  <Override PartName="/ppt/ink/ink5349.xml" ContentType="application/inkml+xml"/>
  <Override PartName="/ppt/ink/ink5350.xml" ContentType="application/inkml+xml"/>
  <Override PartName="/ppt/ink/ink5351.xml" ContentType="application/inkml+xml"/>
  <Override PartName="/ppt/ink/ink5352.xml" ContentType="application/inkml+xml"/>
  <Override PartName="/ppt/ink/ink5353.xml" ContentType="application/inkml+xml"/>
  <Override PartName="/ppt/ink/ink5354.xml" ContentType="application/inkml+xml"/>
  <Override PartName="/ppt/ink/ink5355.xml" ContentType="application/inkml+xml"/>
  <Override PartName="/ppt/ink/ink5356.xml" ContentType="application/inkml+xml"/>
  <Override PartName="/ppt/ink/ink5357.xml" ContentType="application/inkml+xml"/>
  <Override PartName="/ppt/ink/ink5358.xml" ContentType="application/inkml+xml"/>
  <Override PartName="/ppt/ink/ink5359.xml" ContentType="application/inkml+xml"/>
  <Override PartName="/ppt/ink/ink5360.xml" ContentType="application/inkml+xml"/>
  <Override PartName="/ppt/ink/ink5361.xml" ContentType="application/inkml+xml"/>
  <Override PartName="/ppt/ink/ink5362.xml" ContentType="application/inkml+xml"/>
  <Override PartName="/ppt/ink/ink5363.xml" ContentType="application/inkml+xml"/>
  <Override PartName="/ppt/ink/ink5364.xml" ContentType="application/inkml+xml"/>
  <Override PartName="/ppt/ink/ink5365.xml" ContentType="application/inkml+xml"/>
  <Override PartName="/ppt/ink/ink5366.xml" ContentType="application/inkml+xml"/>
  <Override PartName="/ppt/ink/ink5367.xml" ContentType="application/inkml+xml"/>
  <Override PartName="/ppt/ink/ink5368.xml" ContentType="application/inkml+xml"/>
  <Override PartName="/ppt/ink/ink5369.xml" ContentType="application/inkml+xml"/>
  <Override PartName="/ppt/ink/ink5370.xml" ContentType="application/inkml+xml"/>
  <Override PartName="/ppt/ink/ink5371.xml" ContentType="application/inkml+xml"/>
  <Override PartName="/ppt/ink/ink5372.xml" ContentType="application/inkml+xml"/>
  <Override PartName="/ppt/ink/ink5373.xml" ContentType="application/inkml+xml"/>
  <Override PartName="/ppt/ink/ink5374.xml" ContentType="application/inkml+xml"/>
  <Override PartName="/ppt/ink/ink5375.xml" ContentType="application/inkml+xml"/>
  <Override PartName="/ppt/ink/ink5376.xml" ContentType="application/inkml+xml"/>
  <Override PartName="/ppt/ink/ink5377.xml" ContentType="application/inkml+xml"/>
  <Override PartName="/ppt/ink/ink5378.xml" ContentType="application/inkml+xml"/>
  <Override PartName="/ppt/ink/ink5379.xml" ContentType="application/inkml+xml"/>
  <Override PartName="/ppt/ink/ink5380.xml" ContentType="application/inkml+xml"/>
  <Override PartName="/ppt/ink/ink5381.xml" ContentType="application/inkml+xml"/>
  <Override PartName="/ppt/ink/ink5382.xml" ContentType="application/inkml+xml"/>
  <Override PartName="/ppt/ink/ink5383.xml" ContentType="application/inkml+xml"/>
  <Override PartName="/ppt/ink/ink5384.xml" ContentType="application/inkml+xml"/>
  <Override PartName="/ppt/ink/ink5385.xml" ContentType="application/inkml+xml"/>
  <Override PartName="/ppt/ink/ink5386.xml" ContentType="application/inkml+xml"/>
  <Override PartName="/ppt/ink/ink5387.xml" ContentType="application/inkml+xml"/>
  <Override PartName="/ppt/ink/ink5388.xml" ContentType="application/inkml+xml"/>
  <Override PartName="/ppt/ink/ink5389.xml" ContentType="application/inkml+xml"/>
  <Override PartName="/ppt/ink/ink5390.xml" ContentType="application/inkml+xml"/>
  <Override PartName="/ppt/ink/ink5391.xml" ContentType="application/inkml+xml"/>
  <Override PartName="/ppt/ink/ink5392.xml" ContentType="application/inkml+xml"/>
  <Override PartName="/ppt/ink/ink5393.xml" ContentType="application/inkml+xml"/>
  <Override PartName="/ppt/ink/ink5394.xml" ContentType="application/inkml+xml"/>
  <Override PartName="/ppt/ink/ink5395.xml" ContentType="application/inkml+xml"/>
  <Override PartName="/ppt/ink/ink5396.xml" ContentType="application/inkml+xml"/>
  <Override PartName="/ppt/ink/ink5397.xml" ContentType="application/inkml+xml"/>
  <Override PartName="/ppt/ink/ink5398.xml" ContentType="application/inkml+xml"/>
  <Override PartName="/ppt/ink/ink5399.xml" ContentType="application/inkml+xml"/>
  <Override PartName="/ppt/ink/ink5400.xml" ContentType="application/inkml+xml"/>
  <Override PartName="/ppt/ink/ink5401.xml" ContentType="application/inkml+xml"/>
  <Override PartName="/ppt/ink/ink5402.xml" ContentType="application/inkml+xml"/>
  <Override PartName="/ppt/ink/ink5403.xml" ContentType="application/inkml+xml"/>
  <Override PartName="/ppt/ink/ink5404.xml" ContentType="application/inkml+xml"/>
  <Override PartName="/ppt/ink/ink5405.xml" ContentType="application/inkml+xml"/>
  <Override PartName="/ppt/ink/ink5406.xml" ContentType="application/inkml+xml"/>
  <Override PartName="/ppt/ink/ink5407.xml" ContentType="application/inkml+xml"/>
  <Override PartName="/ppt/ink/ink5408.xml" ContentType="application/inkml+xml"/>
  <Override PartName="/ppt/ink/ink5409.xml" ContentType="application/inkml+xml"/>
  <Override PartName="/ppt/ink/ink5410.xml" ContentType="application/inkml+xml"/>
  <Override PartName="/ppt/ink/ink5411.xml" ContentType="application/inkml+xml"/>
  <Override PartName="/ppt/ink/ink5412.xml" ContentType="application/inkml+xml"/>
  <Override PartName="/ppt/ink/ink5413.xml" ContentType="application/inkml+xml"/>
  <Override PartName="/ppt/ink/ink5414.xml" ContentType="application/inkml+xml"/>
  <Override PartName="/ppt/ink/ink5415.xml" ContentType="application/inkml+xml"/>
  <Override PartName="/ppt/ink/ink5416.xml" ContentType="application/inkml+xml"/>
  <Override PartName="/ppt/ink/ink5417.xml" ContentType="application/inkml+xml"/>
  <Override PartName="/ppt/ink/ink5418.xml" ContentType="application/inkml+xml"/>
  <Override PartName="/ppt/ink/ink5419.xml" ContentType="application/inkml+xml"/>
  <Override PartName="/ppt/ink/ink5420.xml" ContentType="application/inkml+xml"/>
  <Override PartName="/ppt/ink/ink5421.xml" ContentType="application/inkml+xml"/>
  <Override PartName="/ppt/ink/ink5422.xml" ContentType="application/inkml+xml"/>
  <Override PartName="/ppt/ink/ink5423.xml" ContentType="application/inkml+xml"/>
  <Override PartName="/ppt/ink/ink5424.xml" ContentType="application/inkml+xml"/>
  <Override PartName="/ppt/ink/ink5425.xml" ContentType="application/inkml+xml"/>
  <Override PartName="/ppt/ink/ink5426.xml" ContentType="application/inkml+xml"/>
  <Override PartName="/ppt/ink/ink5427.xml" ContentType="application/inkml+xml"/>
  <Override PartName="/ppt/ink/ink5428.xml" ContentType="application/inkml+xml"/>
  <Override PartName="/ppt/ink/ink5429.xml" ContentType="application/inkml+xml"/>
  <Override PartName="/ppt/ink/ink5430.xml" ContentType="application/inkml+xml"/>
  <Override PartName="/ppt/ink/ink5431.xml" ContentType="application/inkml+xml"/>
  <Override PartName="/ppt/ink/ink5432.xml" ContentType="application/inkml+xml"/>
  <Override PartName="/ppt/ink/ink5433.xml" ContentType="application/inkml+xml"/>
  <Override PartName="/ppt/ink/ink5434.xml" ContentType="application/inkml+xml"/>
  <Override PartName="/ppt/ink/ink5435.xml" ContentType="application/inkml+xml"/>
  <Override PartName="/ppt/ink/ink5436.xml" ContentType="application/inkml+xml"/>
  <Override PartName="/ppt/ink/ink5437.xml" ContentType="application/inkml+xml"/>
  <Override PartName="/ppt/ink/ink5438.xml" ContentType="application/inkml+xml"/>
  <Override PartName="/ppt/ink/ink5439.xml" ContentType="application/inkml+xml"/>
  <Override PartName="/ppt/ink/ink5440.xml" ContentType="application/inkml+xml"/>
  <Override PartName="/ppt/ink/ink5441.xml" ContentType="application/inkml+xml"/>
  <Override PartName="/ppt/ink/ink5442.xml" ContentType="application/inkml+xml"/>
  <Override PartName="/ppt/ink/ink5443.xml" ContentType="application/inkml+xml"/>
  <Override PartName="/ppt/ink/ink5444.xml" ContentType="application/inkml+xml"/>
  <Override PartName="/ppt/ink/ink5445.xml" ContentType="application/inkml+xml"/>
  <Override PartName="/ppt/ink/ink5446.xml" ContentType="application/inkml+xml"/>
  <Override PartName="/ppt/ink/ink5447.xml" ContentType="application/inkml+xml"/>
  <Override PartName="/ppt/ink/ink5448.xml" ContentType="application/inkml+xml"/>
  <Override PartName="/ppt/ink/ink5449.xml" ContentType="application/inkml+xml"/>
  <Override PartName="/ppt/ink/ink5450.xml" ContentType="application/inkml+xml"/>
  <Override PartName="/ppt/ink/ink5451.xml" ContentType="application/inkml+xml"/>
  <Override PartName="/ppt/ink/ink5452.xml" ContentType="application/inkml+xml"/>
  <Override PartName="/ppt/ink/ink5453.xml" ContentType="application/inkml+xml"/>
  <Override PartName="/ppt/ink/ink5454.xml" ContentType="application/inkml+xml"/>
  <Override PartName="/ppt/ink/ink5455.xml" ContentType="application/inkml+xml"/>
  <Override PartName="/ppt/ink/ink5456.xml" ContentType="application/inkml+xml"/>
  <Override PartName="/ppt/ink/ink5457.xml" ContentType="application/inkml+xml"/>
  <Override PartName="/ppt/ink/ink5458.xml" ContentType="application/inkml+xml"/>
  <Override PartName="/ppt/ink/ink5459.xml" ContentType="application/inkml+xml"/>
  <Override PartName="/ppt/ink/ink5460.xml" ContentType="application/inkml+xml"/>
  <Override PartName="/ppt/ink/ink5461.xml" ContentType="application/inkml+xml"/>
  <Override PartName="/ppt/ink/ink5462.xml" ContentType="application/inkml+xml"/>
  <Override PartName="/ppt/ink/ink5463.xml" ContentType="application/inkml+xml"/>
  <Override PartName="/ppt/ink/ink5464.xml" ContentType="application/inkml+xml"/>
  <Override PartName="/ppt/ink/ink5465.xml" ContentType="application/inkml+xml"/>
  <Override PartName="/ppt/ink/ink5466.xml" ContentType="application/inkml+xml"/>
  <Override PartName="/ppt/ink/ink5467.xml" ContentType="application/inkml+xml"/>
  <Override PartName="/ppt/ink/ink5468.xml" ContentType="application/inkml+xml"/>
  <Override PartName="/ppt/ink/ink5469.xml" ContentType="application/inkml+xml"/>
  <Override PartName="/ppt/ink/ink5470.xml" ContentType="application/inkml+xml"/>
  <Override PartName="/ppt/ink/ink5471.xml" ContentType="application/inkml+xml"/>
  <Override PartName="/ppt/ink/ink5472.xml" ContentType="application/inkml+xml"/>
  <Override PartName="/ppt/ink/ink5473.xml" ContentType="application/inkml+xml"/>
  <Override PartName="/ppt/ink/ink5474.xml" ContentType="application/inkml+xml"/>
  <Override PartName="/ppt/ink/ink5475.xml" ContentType="application/inkml+xml"/>
  <Override PartName="/ppt/ink/ink5476.xml" ContentType="application/inkml+xml"/>
  <Override PartName="/ppt/ink/ink5477.xml" ContentType="application/inkml+xml"/>
  <Override PartName="/ppt/ink/ink5478.xml" ContentType="application/inkml+xml"/>
  <Override PartName="/ppt/ink/ink5479.xml" ContentType="application/inkml+xml"/>
  <Override PartName="/ppt/ink/ink5480.xml" ContentType="application/inkml+xml"/>
  <Override PartName="/ppt/ink/ink5481.xml" ContentType="application/inkml+xml"/>
  <Override PartName="/ppt/ink/ink5482.xml" ContentType="application/inkml+xml"/>
  <Override PartName="/ppt/ink/ink5483.xml" ContentType="application/inkml+xml"/>
  <Override PartName="/ppt/ink/ink5484.xml" ContentType="application/inkml+xml"/>
  <Override PartName="/ppt/ink/ink5485.xml" ContentType="application/inkml+xml"/>
  <Override PartName="/ppt/ink/ink5486.xml" ContentType="application/inkml+xml"/>
  <Override PartName="/ppt/ink/ink5487.xml" ContentType="application/inkml+xml"/>
  <Override PartName="/ppt/ink/ink5488.xml" ContentType="application/inkml+xml"/>
  <Override PartName="/ppt/ink/ink5489.xml" ContentType="application/inkml+xml"/>
  <Override PartName="/ppt/ink/ink5490.xml" ContentType="application/inkml+xml"/>
  <Override PartName="/ppt/ink/ink5491.xml" ContentType="application/inkml+xml"/>
  <Override PartName="/ppt/ink/ink5492.xml" ContentType="application/inkml+xml"/>
  <Override PartName="/ppt/ink/ink5493.xml" ContentType="application/inkml+xml"/>
  <Override PartName="/ppt/ink/ink5494.xml" ContentType="application/inkml+xml"/>
  <Override PartName="/ppt/ink/ink5495.xml" ContentType="application/inkml+xml"/>
  <Override PartName="/ppt/ink/ink5496.xml" ContentType="application/inkml+xml"/>
  <Override PartName="/ppt/ink/ink5497.xml" ContentType="application/inkml+xml"/>
  <Override PartName="/ppt/ink/ink5498.xml" ContentType="application/inkml+xml"/>
  <Override PartName="/ppt/ink/ink5499.xml" ContentType="application/inkml+xml"/>
  <Override PartName="/ppt/ink/ink5500.xml" ContentType="application/inkml+xml"/>
  <Override PartName="/ppt/ink/ink5501.xml" ContentType="application/inkml+xml"/>
  <Override PartName="/ppt/ink/ink5502.xml" ContentType="application/inkml+xml"/>
  <Override PartName="/ppt/ink/ink5503.xml" ContentType="application/inkml+xml"/>
  <Override PartName="/ppt/ink/ink5504.xml" ContentType="application/inkml+xml"/>
  <Override PartName="/ppt/ink/ink5505.xml" ContentType="application/inkml+xml"/>
  <Override PartName="/ppt/ink/ink5506.xml" ContentType="application/inkml+xml"/>
  <Override PartName="/ppt/ink/ink5507.xml" ContentType="application/inkml+xml"/>
  <Override PartName="/ppt/ink/ink5508.xml" ContentType="application/inkml+xml"/>
  <Override PartName="/ppt/ink/ink5509.xml" ContentType="application/inkml+xml"/>
  <Override PartName="/ppt/ink/ink5510.xml" ContentType="application/inkml+xml"/>
  <Override PartName="/ppt/ink/ink5511.xml" ContentType="application/inkml+xml"/>
  <Override PartName="/ppt/ink/ink5512.xml" ContentType="application/inkml+xml"/>
  <Override PartName="/ppt/ink/ink5513.xml" ContentType="application/inkml+xml"/>
  <Override PartName="/ppt/ink/ink5514.xml" ContentType="application/inkml+xml"/>
  <Override PartName="/ppt/ink/ink5515.xml" ContentType="application/inkml+xml"/>
  <Override PartName="/ppt/ink/ink5516.xml" ContentType="application/inkml+xml"/>
  <Override PartName="/ppt/ink/ink5517.xml" ContentType="application/inkml+xml"/>
  <Override PartName="/ppt/ink/ink5518.xml" ContentType="application/inkml+xml"/>
  <Override PartName="/ppt/ink/ink5519.xml" ContentType="application/inkml+xml"/>
  <Override PartName="/ppt/ink/ink5520.xml" ContentType="application/inkml+xml"/>
  <Override PartName="/ppt/ink/ink5521.xml" ContentType="application/inkml+xml"/>
  <Override PartName="/ppt/ink/ink5522.xml" ContentType="application/inkml+xml"/>
  <Override PartName="/ppt/ink/ink5523.xml" ContentType="application/inkml+xml"/>
  <Override PartName="/ppt/ink/ink5524.xml" ContentType="application/inkml+xml"/>
  <Override PartName="/ppt/ink/ink5525.xml" ContentType="application/inkml+xml"/>
  <Override PartName="/ppt/ink/ink5526.xml" ContentType="application/inkml+xml"/>
  <Override PartName="/ppt/ink/ink5527.xml" ContentType="application/inkml+xml"/>
  <Override PartName="/ppt/ink/ink5528.xml" ContentType="application/inkml+xml"/>
  <Override PartName="/ppt/ink/ink5529.xml" ContentType="application/inkml+xml"/>
  <Override PartName="/ppt/ink/ink5530.xml" ContentType="application/inkml+xml"/>
  <Override PartName="/ppt/ink/ink5531.xml" ContentType="application/inkml+xml"/>
  <Override PartName="/ppt/ink/ink5532.xml" ContentType="application/inkml+xml"/>
  <Override PartName="/ppt/ink/ink5533.xml" ContentType="application/inkml+xml"/>
  <Override PartName="/ppt/ink/ink5534.xml" ContentType="application/inkml+xml"/>
  <Override PartName="/ppt/ink/ink5535.xml" ContentType="application/inkml+xml"/>
  <Override PartName="/ppt/ink/ink5536.xml" ContentType="application/inkml+xml"/>
  <Override PartName="/ppt/ink/ink5537.xml" ContentType="application/inkml+xml"/>
  <Override PartName="/ppt/ink/ink5538.xml" ContentType="application/inkml+xml"/>
  <Override PartName="/ppt/ink/ink5539.xml" ContentType="application/inkml+xml"/>
  <Override PartName="/ppt/ink/ink5540.xml" ContentType="application/inkml+xml"/>
  <Override PartName="/ppt/ink/ink5541.xml" ContentType="application/inkml+xml"/>
  <Override PartName="/ppt/ink/ink5542.xml" ContentType="application/inkml+xml"/>
  <Override PartName="/ppt/ink/ink5543.xml" ContentType="application/inkml+xml"/>
  <Override PartName="/ppt/ink/ink5544.xml" ContentType="application/inkml+xml"/>
  <Override PartName="/ppt/ink/ink5545.xml" ContentType="application/inkml+xml"/>
  <Override PartName="/ppt/ink/ink5546.xml" ContentType="application/inkml+xml"/>
  <Override PartName="/ppt/ink/ink5547.xml" ContentType="application/inkml+xml"/>
  <Override PartName="/ppt/ink/ink5548.xml" ContentType="application/inkml+xml"/>
  <Override PartName="/ppt/ink/ink5549.xml" ContentType="application/inkml+xml"/>
  <Override PartName="/ppt/ink/ink5550.xml" ContentType="application/inkml+xml"/>
  <Override PartName="/ppt/ink/ink5551.xml" ContentType="application/inkml+xml"/>
  <Override PartName="/ppt/ink/ink5552.xml" ContentType="application/inkml+xml"/>
  <Override PartName="/ppt/ink/ink5553.xml" ContentType="application/inkml+xml"/>
  <Override PartName="/ppt/ink/ink5554.xml" ContentType="application/inkml+xml"/>
  <Override PartName="/ppt/ink/ink5555.xml" ContentType="application/inkml+xml"/>
  <Override PartName="/ppt/ink/ink5556.xml" ContentType="application/inkml+xml"/>
  <Override PartName="/ppt/ink/ink5557.xml" ContentType="application/inkml+xml"/>
  <Override PartName="/ppt/ink/ink5558.xml" ContentType="application/inkml+xml"/>
  <Override PartName="/ppt/ink/ink5559.xml" ContentType="application/inkml+xml"/>
  <Override PartName="/ppt/ink/ink5560.xml" ContentType="application/inkml+xml"/>
  <Override PartName="/ppt/ink/ink5561.xml" ContentType="application/inkml+xml"/>
  <Override PartName="/ppt/ink/ink5562.xml" ContentType="application/inkml+xml"/>
  <Override PartName="/ppt/ink/ink5563.xml" ContentType="application/inkml+xml"/>
  <Override PartName="/ppt/ink/ink5564.xml" ContentType="application/inkml+xml"/>
  <Override PartName="/ppt/ink/ink5565.xml" ContentType="application/inkml+xml"/>
  <Override PartName="/ppt/ink/ink5566.xml" ContentType="application/inkml+xml"/>
  <Override PartName="/ppt/ink/ink5567.xml" ContentType="application/inkml+xml"/>
  <Override PartName="/ppt/ink/ink5568.xml" ContentType="application/inkml+xml"/>
  <Override PartName="/ppt/ink/ink5569.xml" ContentType="application/inkml+xml"/>
  <Override PartName="/ppt/ink/ink5570.xml" ContentType="application/inkml+xml"/>
  <Override PartName="/ppt/ink/ink5571.xml" ContentType="application/inkml+xml"/>
  <Override PartName="/ppt/ink/ink5572.xml" ContentType="application/inkml+xml"/>
  <Override PartName="/ppt/ink/ink5573.xml" ContentType="application/inkml+xml"/>
  <Override PartName="/ppt/ink/ink5574.xml" ContentType="application/inkml+xml"/>
  <Override PartName="/ppt/ink/ink5575.xml" ContentType="application/inkml+xml"/>
  <Override PartName="/ppt/ink/ink5576.xml" ContentType="application/inkml+xml"/>
  <Override PartName="/ppt/ink/ink5577.xml" ContentType="application/inkml+xml"/>
  <Override PartName="/ppt/ink/ink5578.xml" ContentType="application/inkml+xml"/>
  <Override PartName="/ppt/ink/ink5579.xml" ContentType="application/inkml+xml"/>
  <Override PartName="/ppt/ink/ink5580.xml" ContentType="application/inkml+xml"/>
  <Override PartName="/ppt/ink/ink5581.xml" ContentType="application/inkml+xml"/>
  <Override PartName="/ppt/ink/ink5582.xml" ContentType="application/inkml+xml"/>
  <Override PartName="/ppt/ink/ink5583.xml" ContentType="application/inkml+xml"/>
  <Override PartName="/ppt/ink/ink5584.xml" ContentType="application/inkml+xml"/>
  <Override PartName="/ppt/ink/ink5585.xml" ContentType="application/inkml+xml"/>
  <Override PartName="/ppt/ink/ink5586.xml" ContentType="application/inkml+xml"/>
  <Override PartName="/ppt/ink/ink5587.xml" ContentType="application/inkml+xml"/>
  <Override PartName="/ppt/ink/ink5588.xml" ContentType="application/inkml+xml"/>
  <Override PartName="/ppt/ink/ink5589.xml" ContentType="application/inkml+xml"/>
  <Override PartName="/ppt/ink/ink5590.xml" ContentType="application/inkml+xml"/>
  <Override PartName="/ppt/ink/ink5591.xml" ContentType="application/inkml+xml"/>
  <Override PartName="/ppt/ink/ink5592.xml" ContentType="application/inkml+xml"/>
  <Override PartName="/ppt/ink/ink5593.xml" ContentType="application/inkml+xml"/>
  <Override PartName="/ppt/ink/ink5594.xml" ContentType="application/inkml+xml"/>
  <Override PartName="/ppt/ink/ink5595.xml" ContentType="application/inkml+xml"/>
  <Override PartName="/ppt/ink/ink5596.xml" ContentType="application/inkml+xml"/>
  <Override PartName="/ppt/ink/ink5597.xml" ContentType="application/inkml+xml"/>
  <Override PartName="/ppt/ink/ink5598.xml" ContentType="application/inkml+xml"/>
  <Override PartName="/ppt/ink/ink5599.xml" ContentType="application/inkml+xml"/>
  <Override PartName="/ppt/ink/ink5600.xml" ContentType="application/inkml+xml"/>
  <Override PartName="/ppt/ink/ink5601.xml" ContentType="application/inkml+xml"/>
  <Override PartName="/ppt/ink/ink5602.xml" ContentType="application/inkml+xml"/>
  <Override PartName="/ppt/ink/ink5603.xml" ContentType="application/inkml+xml"/>
  <Override PartName="/ppt/ink/ink5604.xml" ContentType="application/inkml+xml"/>
  <Override PartName="/ppt/ink/ink5605.xml" ContentType="application/inkml+xml"/>
  <Override PartName="/ppt/ink/ink5606.xml" ContentType="application/inkml+xml"/>
  <Override PartName="/ppt/ink/ink5607.xml" ContentType="application/inkml+xml"/>
  <Override PartName="/ppt/ink/ink5608.xml" ContentType="application/inkml+xml"/>
  <Override PartName="/ppt/ink/ink5609.xml" ContentType="application/inkml+xml"/>
  <Override PartName="/ppt/ink/ink5610.xml" ContentType="application/inkml+xml"/>
  <Override PartName="/ppt/ink/ink5611.xml" ContentType="application/inkml+xml"/>
  <Override PartName="/ppt/ink/ink5612.xml" ContentType="application/inkml+xml"/>
  <Override PartName="/ppt/ink/ink5613.xml" ContentType="application/inkml+xml"/>
  <Override PartName="/ppt/ink/ink5614.xml" ContentType="application/inkml+xml"/>
  <Override PartName="/ppt/ink/ink5615.xml" ContentType="application/inkml+xml"/>
  <Override PartName="/ppt/ink/ink5616.xml" ContentType="application/inkml+xml"/>
  <Override PartName="/ppt/ink/ink5617.xml" ContentType="application/inkml+xml"/>
  <Override PartName="/ppt/ink/ink5618.xml" ContentType="application/inkml+xml"/>
  <Override PartName="/ppt/ink/ink5619.xml" ContentType="application/inkml+xml"/>
  <Override PartName="/ppt/ink/ink5620.xml" ContentType="application/inkml+xml"/>
  <Override PartName="/ppt/ink/ink5621.xml" ContentType="application/inkml+xml"/>
  <Override PartName="/ppt/ink/ink5622.xml" ContentType="application/inkml+xml"/>
  <Override PartName="/ppt/ink/ink5623.xml" ContentType="application/inkml+xml"/>
  <Override PartName="/ppt/ink/ink5624.xml" ContentType="application/inkml+xml"/>
  <Override PartName="/ppt/ink/ink5625.xml" ContentType="application/inkml+xml"/>
  <Override PartName="/ppt/ink/ink5626.xml" ContentType="application/inkml+xml"/>
  <Override PartName="/ppt/ink/ink5627.xml" ContentType="application/inkml+xml"/>
  <Override PartName="/ppt/ink/ink5628.xml" ContentType="application/inkml+xml"/>
  <Override PartName="/ppt/ink/ink5629.xml" ContentType="application/inkml+xml"/>
  <Override PartName="/ppt/ink/ink5630.xml" ContentType="application/inkml+xml"/>
  <Override PartName="/ppt/ink/ink5631.xml" ContentType="application/inkml+xml"/>
  <Override PartName="/ppt/ink/ink5632.xml" ContentType="application/inkml+xml"/>
  <Override PartName="/ppt/ink/ink5633.xml" ContentType="application/inkml+xml"/>
  <Override PartName="/ppt/ink/ink5634.xml" ContentType="application/inkml+xml"/>
  <Override PartName="/ppt/ink/ink5635.xml" ContentType="application/inkml+xml"/>
  <Override PartName="/ppt/ink/ink5636.xml" ContentType="application/inkml+xml"/>
  <Override PartName="/ppt/ink/ink5637.xml" ContentType="application/inkml+xml"/>
  <Override PartName="/ppt/ink/ink5638.xml" ContentType="application/inkml+xml"/>
  <Override PartName="/ppt/ink/ink5639.xml" ContentType="application/inkml+xml"/>
  <Override PartName="/ppt/ink/ink5640.xml" ContentType="application/inkml+xml"/>
  <Override PartName="/ppt/ink/ink5641.xml" ContentType="application/inkml+xml"/>
  <Override PartName="/ppt/ink/ink5642.xml" ContentType="application/inkml+xml"/>
  <Override PartName="/ppt/ink/ink5643.xml" ContentType="application/inkml+xml"/>
  <Override PartName="/ppt/ink/ink5644.xml" ContentType="application/inkml+xml"/>
  <Override PartName="/ppt/ink/ink5645.xml" ContentType="application/inkml+xml"/>
  <Override PartName="/ppt/ink/ink5646.xml" ContentType="application/inkml+xml"/>
  <Override PartName="/ppt/ink/ink5647.xml" ContentType="application/inkml+xml"/>
  <Override PartName="/ppt/ink/ink5648.xml" ContentType="application/inkml+xml"/>
  <Override PartName="/ppt/ink/ink5649.xml" ContentType="application/inkml+xml"/>
  <Override PartName="/ppt/ink/ink5650.xml" ContentType="application/inkml+xml"/>
  <Override PartName="/ppt/ink/ink5651.xml" ContentType="application/inkml+xml"/>
  <Override PartName="/ppt/ink/ink5652.xml" ContentType="application/inkml+xml"/>
  <Override PartName="/ppt/ink/ink5653.xml" ContentType="application/inkml+xml"/>
  <Override PartName="/ppt/ink/ink5654.xml" ContentType="application/inkml+xml"/>
  <Override PartName="/ppt/ink/ink5655.xml" ContentType="application/inkml+xml"/>
  <Override PartName="/ppt/ink/ink5656.xml" ContentType="application/inkml+xml"/>
  <Override PartName="/ppt/ink/ink5657.xml" ContentType="application/inkml+xml"/>
  <Override PartName="/ppt/ink/ink5658.xml" ContentType="application/inkml+xml"/>
  <Override PartName="/ppt/ink/ink5659.xml" ContentType="application/inkml+xml"/>
  <Override PartName="/ppt/ink/ink5660.xml" ContentType="application/inkml+xml"/>
  <Override PartName="/ppt/ink/ink5661.xml" ContentType="application/inkml+xml"/>
  <Override PartName="/ppt/ink/ink5662.xml" ContentType="application/inkml+xml"/>
  <Override PartName="/ppt/ink/ink5663.xml" ContentType="application/inkml+xml"/>
  <Override PartName="/ppt/ink/ink5664.xml" ContentType="application/inkml+xml"/>
  <Override PartName="/ppt/ink/ink5665.xml" ContentType="application/inkml+xml"/>
  <Override PartName="/ppt/ink/ink5666.xml" ContentType="application/inkml+xml"/>
  <Override PartName="/ppt/ink/ink5667.xml" ContentType="application/inkml+xml"/>
  <Override PartName="/ppt/ink/ink5668.xml" ContentType="application/inkml+xml"/>
  <Override PartName="/ppt/ink/ink5669.xml" ContentType="application/inkml+xml"/>
  <Override PartName="/ppt/ink/ink5670.xml" ContentType="application/inkml+xml"/>
  <Override PartName="/ppt/ink/ink5671.xml" ContentType="application/inkml+xml"/>
  <Override PartName="/ppt/ink/ink5672.xml" ContentType="application/inkml+xml"/>
  <Override PartName="/ppt/ink/ink5673.xml" ContentType="application/inkml+xml"/>
  <Override PartName="/ppt/ink/ink5674.xml" ContentType="application/inkml+xml"/>
  <Override PartName="/ppt/ink/ink5675.xml" ContentType="application/inkml+xml"/>
  <Override PartName="/ppt/ink/ink5676.xml" ContentType="application/inkml+xml"/>
  <Override PartName="/ppt/ink/ink5677.xml" ContentType="application/inkml+xml"/>
  <Override PartName="/ppt/ink/ink5678.xml" ContentType="application/inkml+xml"/>
  <Override PartName="/ppt/ink/ink5679.xml" ContentType="application/inkml+xml"/>
  <Override PartName="/ppt/ink/ink5680.xml" ContentType="application/inkml+xml"/>
  <Override PartName="/ppt/ink/ink5681.xml" ContentType="application/inkml+xml"/>
  <Override PartName="/ppt/ink/ink5682.xml" ContentType="application/inkml+xml"/>
  <Override PartName="/ppt/ink/ink5683.xml" ContentType="application/inkml+xml"/>
  <Override PartName="/ppt/ink/ink5684.xml" ContentType="application/inkml+xml"/>
  <Override PartName="/ppt/ink/ink5685.xml" ContentType="application/inkml+xml"/>
  <Override PartName="/ppt/ink/ink5686.xml" ContentType="application/inkml+xml"/>
  <Override PartName="/ppt/ink/ink5687.xml" ContentType="application/inkml+xml"/>
  <Override PartName="/ppt/ink/ink5688.xml" ContentType="application/inkml+xml"/>
  <Override PartName="/ppt/ink/ink5689.xml" ContentType="application/inkml+xml"/>
  <Override PartName="/ppt/ink/ink5690.xml" ContentType="application/inkml+xml"/>
  <Override PartName="/ppt/ink/ink5691.xml" ContentType="application/inkml+xml"/>
  <Override PartName="/ppt/ink/ink5692.xml" ContentType="application/inkml+xml"/>
  <Override PartName="/ppt/ink/ink5693.xml" ContentType="application/inkml+xml"/>
  <Override PartName="/ppt/ink/ink5694.xml" ContentType="application/inkml+xml"/>
  <Override PartName="/ppt/ink/ink5695.xml" ContentType="application/inkml+xml"/>
  <Override PartName="/ppt/ink/ink5696.xml" ContentType="application/inkml+xml"/>
  <Override PartName="/ppt/ink/ink5697.xml" ContentType="application/inkml+xml"/>
  <Override PartName="/ppt/ink/ink5698.xml" ContentType="application/inkml+xml"/>
  <Override PartName="/ppt/ink/ink5699.xml" ContentType="application/inkml+xml"/>
  <Override PartName="/ppt/ink/ink5700.xml" ContentType="application/inkml+xml"/>
  <Override PartName="/ppt/ink/ink5701.xml" ContentType="application/inkml+xml"/>
  <Override PartName="/ppt/ink/ink5702.xml" ContentType="application/inkml+xml"/>
  <Override PartName="/ppt/ink/ink5703.xml" ContentType="application/inkml+xml"/>
  <Override PartName="/ppt/ink/ink5704.xml" ContentType="application/inkml+xml"/>
  <Override PartName="/ppt/ink/ink5705.xml" ContentType="application/inkml+xml"/>
  <Override PartName="/ppt/ink/ink5706.xml" ContentType="application/inkml+xml"/>
  <Override PartName="/ppt/ink/ink5707.xml" ContentType="application/inkml+xml"/>
  <Override PartName="/ppt/ink/ink5708.xml" ContentType="application/inkml+xml"/>
  <Override PartName="/ppt/ink/ink5709.xml" ContentType="application/inkml+xml"/>
  <Override PartName="/ppt/ink/ink5710.xml" ContentType="application/inkml+xml"/>
  <Override PartName="/ppt/ink/ink5711.xml" ContentType="application/inkml+xml"/>
  <Override PartName="/ppt/ink/ink5712.xml" ContentType="application/inkml+xml"/>
  <Override PartName="/ppt/ink/ink5713.xml" ContentType="application/inkml+xml"/>
  <Override PartName="/ppt/ink/ink5714.xml" ContentType="application/inkml+xml"/>
  <Override PartName="/ppt/ink/ink5715.xml" ContentType="application/inkml+xml"/>
  <Override PartName="/ppt/ink/ink5716.xml" ContentType="application/inkml+xml"/>
  <Override PartName="/ppt/ink/ink5717.xml" ContentType="application/inkml+xml"/>
  <Override PartName="/ppt/ink/ink5718.xml" ContentType="application/inkml+xml"/>
  <Override PartName="/ppt/ink/ink5719.xml" ContentType="application/inkml+xml"/>
  <Override PartName="/ppt/ink/ink5720.xml" ContentType="application/inkml+xml"/>
  <Override PartName="/ppt/ink/ink5721.xml" ContentType="application/inkml+xml"/>
  <Override PartName="/ppt/ink/ink5722.xml" ContentType="application/inkml+xml"/>
  <Override PartName="/ppt/ink/ink5723.xml" ContentType="application/inkml+xml"/>
  <Override PartName="/ppt/ink/ink5724.xml" ContentType="application/inkml+xml"/>
  <Override PartName="/ppt/ink/ink5725.xml" ContentType="application/inkml+xml"/>
  <Override PartName="/ppt/ink/ink5726.xml" ContentType="application/inkml+xml"/>
  <Override PartName="/ppt/ink/ink5727.xml" ContentType="application/inkml+xml"/>
  <Override PartName="/ppt/ink/ink5728.xml" ContentType="application/inkml+xml"/>
  <Override PartName="/ppt/ink/ink5729.xml" ContentType="application/inkml+xml"/>
  <Override PartName="/ppt/ink/ink5730.xml" ContentType="application/inkml+xml"/>
  <Override PartName="/ppt/ink/ink5731.xml" ContentType="application/inkml+xml"/>
  <Override PartName="/ppt/ink/ink5732.xml" ContentType="application/inkml+xml"/>
  <Override PartName="/ppt/ink/ink5733.xml" ContentType="application/inkml+xml"/>
  <Override PartName="/ppt/ink/ink5734.xml" ContentType="application/inkml+xml"/>
  <Override PartName="/ppt/ink/ink5735.xml" ContentType="application/inkml+xml"/>
  <Override PartName="/ppt/ink/ink5736.xml" ContentType="application/inkml+xml"/>
  <Override PartName="/ppt/ink/ink5737.xml" ContentType="application/inkml+xml"/>
  <Override PartName="/ppt/ink/ink5738.xml" ContentType="application/inkml+xml"/>
  <Override PartName="/ppt/ink/ink5739.xml" ContentType="application/inkml+xml"/>
  <Override PartName="/ppt/ink/ink5740.xml" ContentType="application/inkml+xml"/>
  <Override PartName="/ppt/ink/ink5741.xml" ContentType="application/inkml+xml"/>
  <Override PartName="/ppt/ink/ink5742.xml" ContentType="application/inkml+xml"/>
  <Override PartName="/ppt/ink/ink5743.xml" ContentType="application/inkml+xml"/>
  <Override PartName="/ppt/ink/ink5744.xml" ContentType="application/inkml+xml"/>
  <Override PartName="/ppt/ink/ink5745.xml" ContentType="application/inkml+xml"/>
  <Override PartName="/ppt/ink/ink5746.xml" ContentType="application/inkml+xml"/>
  <Override PartName="/ppt/ink/ink5747.xml" ContentType="application/inkml+xml"/>
  <Override PartName="/ppt/ink/ink5748.xml" ContentType="application/inkml+xml"/>
  <Override PartName="/ppt/ink/ink5749.xml" ContentType="application/inkml+xml"/>
  <Override PartName="/ppt/ink/ink5750.xml" ContentType="application/inkml+xml"/>
  <Override PartName="/ppt/ink/ink5751.xml" ContentType="application/inkml+xml"/>
  <Override PartName="/ppt/ink/ink5752.xml" ContentType="application/inkml+xml"/>
  <Override PartName="/ppt/ink/ink5753.xml" ContentType="application/inkml+xml"/>
  <Override PartName="/ppt/ink/ink5754.xml" ContentType="application/inkml+xml"/>
  <Override PartName="/ppt/ink/ink5755.xml" ContentType="application/inkml+xml"/>
  <Override PartName="/ppt/ink/ink5756.xml" ContentType="application/inkml+xml"/>
  <Override PartName="/ppt/ink/ink5757.xml" ContentType="application/inkml+xml"/>
  <Override PartName="/ppt/ink/ink5758.xml" ContentType="application/inkml+xml"/>
  <Override PartName="/ppt/ink/ink5759.xml" ContentType="application/inkml+xml"/>
  <Override PartName="/ppt/ink/ink5760.xml" ContentType="application/inkml+xml"/>
  <Override PartName="/ppt/ink/ink5761.xml" ContentType="application/inkml+xml"/>
  <Override PartName="/ppt/ink/ink5762.xml" ContentType="application/inkml+xml"/>
  <Override PartName="/ppt/ink/ink5763.xml" ContentType="application/inkml+xml"/>
  <Override PartName="/ppt/ink/ink5764.xml" ContentType="application/inkml+xml"/>
  <Override PartName="/ppt/ink/ink5765.xml" ContentType="application/inkml+xml"/>
  <Override PartName="/ppt/ink/ink5766.xml" ContentType="application/inkml+xml"/>
  <Override PartName="/ppt/ink/ink5767.xml" ContentType="application/inkml+xml"/>
  <Override PartName="/ppt/ink/ink5768.xml" ContentType="application/inkml+xml"/>
  <Override PartName="/ppt/ink/ink5769.xml" ContentType="application/inkml+xml"/>
  <Override PartName="/ppt/ink/ink5770.xml" ContentType="application/inkml+xml"/>
  <Override PartName="/ppt/ink/ink5771.xml" ContentType="application/inkml+xml"/>
  <Override PartName="/ppt/ink/ink5772.xml" ContentType="application/inkml+xml"/>
  <Override PartName="/ppt/ink/ink5773.xml" ContentType="application/inkml+xml"/>
  <Override PartName="/ppt/ink/ink5774.xml" ContentType="application/inkml+xml"/>
  <Override PartName="/ppt/ink/ink5775.xml" ContentType="application/inkml+xml"/>
  <Override PartName="/ppt/ink/ink5776.xml" ContentType="application/inkml+xml"/>
  <Override PartName="/ppt/ink/ink5777.xml" ContentType="application/inkml+xml"/>
  <Override PartName="/ppt/ink/ink5778.xml" ContentType="application/inkml+xml"/>
  <Override PartName="/ppt/ink/ink5779.xml" ContentType="application/inkml+xml"/>
  <Override PartName="/ppt/ink/ink5780.xml" ContentType="application/inkml+xml"/>
  <Override PartName="/ppt/ink/ink5781.xml" ContentType="application/inkml+xml"/>
  <Override PartName="/ppt/ink/ink5782.xml" ContentType="application/inkml+xml"/>
  <Override PartName="/ppt/ink/ink5783.xml" ContentType="application/inkml+xml"/>
  <Override PartName="/ppt/ink/ink5784.xml" ContentType="application/inkml+xml"/>
  <Override PartName="/ppt/ink/ink5785.xml" ContentType="application/inkml+xml"/>
  <Override PartName="/ppt/ink/ink5786.xml" ContentType="application/inkml+xml"/>
  <Override PartName="/ppt/ink/ink5787.xml" ContentType="application/inkml+xml"/>
  <Override PartName="/ppt/ink/ink5788.xml" ContentType="application/inkml+xml"/>
  <Override PartName="/ppt/ink/ink5789.xml" ContentType="application/inkml+xml"/>
  <Override PartName="/ppt/ink/ink5790.xml" ContentType="application/inkml+xml"/>
  <Override PartName="/ppt/ink/ink5791.xml" ContentType="application/inkml+xml"/>
  <Override PartName="/ppt/ink/ink5792.xml" ContentType="application/inkml+xml"/>
  <Override PartName="/ppt/ink/ink5793.xml" ContentType="application/inkml+xml"/>
  <Override PartName="/ppt/ink/ink5794.xml" ContentType="application/inkml+xml"/>
  <Override PartName="/ppt/ink/ink5795.xml" ContentType="application/inkml+xml"/>
  <Override PartName="/ppt/ink/ink5796.xml" ContentType="application/inkml+xml"/>
  <Override PartName="/ppt/ink/ink5797.xml" ContentType="application/inkml+xml"/>
  <Override PartName="/ppt/ink/ink5798.xml" ContentType="application/inkml+xml"/>
  <Override PartName="/ppt/ink/ink5799.xml" ContentType="application/inkml+xml"/>
  <Override PartName="/ppt/ink/ink5800.xml" ContentType="application/inkml+xml"/>
  <Override PartName="/ppt/ink/ink5801.xml" ContentType="application/inkml+xml"/>
  <Override PartName="/ppt/ink/ink5802.xml" ContentType="application/inkml+xml"/>
  <Override PartName="/ppt/ink/ink5803.xml" ContentType="application/inkml+xml"/>
  <Override PartName="/ppt/ink/ink5804.xml" ContentType="application/inkml+xml"/>
  <Override PartName="/ppt/ink/ink5805.xml" ContentType="application/inkml+xml"/>
  <Override PartName="/ppt/ink/ink5806.xml" ContentType="application/inkml+xml"/>
  <Override PartName="/ppt/ink/ink5807.xml" ContentType="application/inkml+xml"/>
  <Override PartName="/ppt/ink/ink5808.xml" ContentType="application/inkml+xml"/>
  <Override PartName="/ppt/ink/ink5809.xml" ContentType="application/inkml+xml"/>
  <Override PartName="/ppt/ink/ink5810.xml" ContentType="application/inkml+xml"/>
  <Override PartName="/ppt/ink/ink5811.xml" ContentType="application/inkml+xml"/>
  <Override PartName="/ppt/ink/ink5812.xml" ContentType="application/inkml+xml"/>
  <Override PartName="/ppt/ink/ink5813.xml" ContentType="application/inkml+xml"/>
  <Override PartName="/ppt/ink/ink5814.xml" ContentType="application/inkml+xml"/>
  <Override PartName="/ppt/ink/ink5815.xml" ContentType="application/inkml+xml"/>
  <Override PartName="/ppt/ink/ink5816.xml" ContentType="application/inkml+xml"/>
  <Override PartName="/ppt/ink/ink5817.xml" ContentType="application/inkml+xml"/>
  <Override PartName="/ppt/ink/ink5818.xml" ContentType="application/inkml+xml"/>
  <Override PartName="/ppt/ink/ink5819.xml" ContentType="application/inkml+xml"/>
  <Override PartName="/ppt/ink/ink5820.xml" ContentType="application/inkml+xml"/>
  <Override PartName="/ppt/ink/ink5821.xml" ContentType="application/inkml+xml"/>
  <Override PartName="/ppt/ink/ink5822.xml" ContentType="application/inkml+xml"/>
  <Override PartName="/ppt/ink/ink5823.xml" ContentType="application/inkml+xml"/>
  <Override PartName="/ppt/ink/ink5824.xml" ContentType="application/inkml+xml"/>
  <Override PartName="/ppt/ink/ink5825.xml" ContentType="application/inkml+xml"/>
  <Override PartName="/ppt/ink/ink5826.xml" ContentType="application/inkml+xml"/>
  <Override PartName="/ppt/ink/ink5827.xml" ContentType="application/inkml+xml"/>
  <Override PartName="/ppt/ink/ink5828.xml" ContentType="application/inkml+xml"/>
  <Override PartName="/ppt/ink/ink5829.xml" ContentType="application/inkml+xml"/>
  <Override PartName="/ppt/ink/ink5830.xml" ContentType="application/inkml+xml"/>
  <Override PartName="/ppt/ink/ink5831.xml" ContentType="application/inkml+xml"/>
  <Override PartName="/ppt/ink/ink5832.xml" ContentType="application/inkml+xml"/>
  <Override PartName="/ppt/ink/ink5833.xml" ContentType="application/inkml+xml"/>
  <Override PartName="/ppt/ink/ink5834.xml" ContentType="application/inkml+xml"/>
  <Override PartName="/ppt/ink/ink5835.xml" ContentType="application/inkml+xml"/>
  <Override PartName="/ppt/ink/ink5836.xml" ContentType="application/inkml+xml"/>
  <Override PartName="/ppt/ink/ink5837.xml" ContentType="application/inkml+xml"/>
  <Override PartName="/ppt/ink/ink5838.xml" ContentType="application/inkml+xml"/>
  <Override PartName="/ppt/ink/ink5839.xml" ContentType="application/inkml+xml"/>
  <Override PartName="/ppt/ink/ink5840.xml" ContentType="application/inkml+xml"/>
  <Override PartName="/ppt/ink/ink5841.xml" ContentType="application/inkml+xml"/>
  <Override PartName="/ppt/ink/ink5842.xml" ContentType="application/inkml+xml"/>
  <Override PartName="/ppt/ink/ink5843.xml" ContentType="application/inkml+xml"/>
  <Override PartName="/ppt/ink/ink5844.xml" ContentType="application/inkml+xml"/>
  <Override PartName="/ppt/ink/ink5845.xml" ContentType="application/inkml+xml"/>
  <Override PartName="/ppt/ink/ink5846.xml" ContentType="application/inkml+xml"/>
  <Override PartName="/ppt/ink/ink5847.xml" ContentType="application/inkml+xml"/>
  <Override PartName="/ppt/ink/ink5848.xml" ContentType="application/inkml+xml"/>
  <Override PartName="/ppt/ink/ink5849.xml" ContentType="application/inkml+xml"/>
  <Override PartName="/ppt/ink/ink5850.xml" ContentType="application/inkml+xml"/>
  <Override PartName="/ppt/ink/ink5851.xml" ContentType="application/inkml+xml"/>
  <Override PartName="/ppt/ink/ink5852.xml" ContentType="application/inkml+xml"/>
  <Override PartName="/ppt/ink/ink5853.xml" ContentType="application/inkml+xml"/>
  <Override PartName="/ppt/ink/ink5854.xml" ContentType="application/inkml+xml"/>
  <Override PartName="/ppt/ink/ink5855.xml" ContentType="application/inkml+xml"/>
  <Override PartName="/ppt/ink/ink5856.xml" ContentType="application/inkml+xml"/>
  <Override PartName="/ppt/ink/ink5857.xml" ContentType="application/inkml+xml"/>
  <Override PartName="/ppt/ink/ink5858.xml" ContentType="application/inkml+xml"/>
  <Override PartName="/ppt/ink/ink5859.xml" ContentType="application/inkml+xml"/>
  <Override PartName="/ppt/ink/ink5860.xml" ContentType="application/inkml+xml"/>
  <Override PartName="/ppt/ink/ink5861.xml" ContentType="application/inkml+xml"/>
  <Override PartName="/ppt/ink/ink5862.xml" ContentType="application/inkml+xml"/>
  <Override PartName="/ppt/ink/ink5863.xml" ContentType="application/inkml+xml"/>
  <Override PartName="/ppt/ink/ink5864.xml" ContentType="application/inkml+xml"/>
  <Override PartName="/ppt/ink/ink5865.xml" ContentType="application/inkml+xml"/>
  <Override PartName="/ppt/ink/ink5866.xml" ContentType="application/inkml+xml"/>
  <Override PartName="/ppt/ink/ink5867.xml" ContentType="application/inkml+xml"/>
  <Override PartName="/ppt/ink/ink5868.xml" ContentType="application/inkml+xml"/>
  <Override PartName="/ppt/ink/ink5869.xml" ContentType="application/inkml+xml"/>
  <Override PartName="/ppt/ink/ink5870.xml" ContentType="application/inkml+xml"/>
  <Override PartName="/ppt/ink/ink5871.xml" ContentType="application/inkml+xml"/>
  <Override PartName="/ppt/ink/ink5872.xml" ContentType="application/inkml+xml"/>
  <Override PartName="/ppt/ink/ink5873.xml" ContentType="application/inkml+xml"/>
  <Override PartName="/ppt/ink/ink5874.xml" ContentType="application/inkml+xml"/>
  <Override PartName="/ppt/ink/ink5875.xml" ContentType="application/inkml+xml"/>
  <Override PartName="/ppt/ink/ink5876.xml" ContentType="application/inkml+xml"/>
  <Override PartName="/ppt/ink/ink5877.xml" ContentType="application/inkml+xml"/>
  <Override PartName="/ppt/ink/ink5878.xml" ContentType="application/inkml+xml"/>
  <Override PartName="/ppt/ink/ink5879.xml" ContentType="application/inkml+xml"/>
  <Override PartName="/ppt/ink/ink5880.xml" ContentType="application/inkml+xml"/>
  <Override PartName="/ppt/ink/ink5881.xml" ContentType="application/inkml+xml"/>
  <Override PartName="/ppt/ink/ink5882.xml" ContentType="application/inkml+xml"/>
  <Override PartName="/ppt/ink/ink5883.xml" ContentType="application/inkml+xml"/>
  <Override PartName="/ppt/ink/ink5884.xml" ContentType="application/inkml+xml"/>
  <Override PartName="/ppt/ink/ink5885.xml" ContentType="application/inkml+xml"/>
  <Override PartName="/ppt/ink/ink5886.xml" ContentType="application/inkml+xml"/>
  <Override PartName="/ppt/ink/ink5887.xml" ContentType="application/inkml+xml"/>
  <Override PartName="/ppt/ink/ink5888.xml" ContentType="application/inkml+xml"/>
  <Override PartName="/ppt/ink/ink5889.xml" ContentType="application/inkml+xml"/>
  <Override PartName="/ppt/ink/ink5890.xml" ContentType="application/inkml+xml"/>
  <Override PartName="/ppt/ink/ink5891.xml" ContentType="application/inkml+xml"/>
  <Override PartName="/ppt/ink/ink5892.xml" ContentType="application/inkml+xml"/>
  <Override PartName="/ppt/ink/ink5893.xml" ContentType="application/inkml+xml"/>
  <Override PartName="/ppt/ink/ink5894.xml" ContentType="application/inkml+xml"/>
  <Override PartName="/ppt/ink/ink5895.xml" ContentType="application/inkml+xml"/>
  <Override PartName="/ppt/ink/ink5896.xml" ContentType="application/inkml+xml"/>
  <Override PartName="/ppt/ink/ink5897.xml" ContentType="application/inkml+xml"/>
  <Override PartName="/ppt/ink/ink5898.xml" ContentType="application/inkml+xml"/>
  <Override PartName="/ppt/ink/ink5899.xml" ContentType="application/inkml+xml"/>
  <Override PartName="/ppt/ink/ink5900.xml" ContentType="application/inkml+xml"/>
  <Override PartName="/ppt/ink/ink5901.xml" ContentType="application/inkml+xml"/>
  <Override PartName="/ppt/ink/ink5902.xml" ContentType="application/inkml+xml"/>
  <Override PartName="/ppt/ink/ink5903.xml" ContentType="application/inkml+xml"/>
  <Override PartName="/ppt/ink/ink5904.xml" ContentType="application/inkml+xml"/>
  <Override PartName="/ppt/ink/ink5905.xml" ContentType="application/inkml+xml"/>
  <Override PartName="/ppt/ink/ink5906.xml" ContentType="application/inkml+xml"/>
  <Override PartName="/ppt/ink/ink5907.xml" ContentType="application/inkml+xml"/>
  <Override PartName="/ppt/ink/ink5908.xml" ContentType="application/inkml+xml"/>
  <Override PartName="/ppt/ink/ink5909.xml" ContentType="application/inkml+xml"/>
  <Override PartName="/ppt/ink/ink5910.xml" ContentType="application/inkml+xml"/>
  <Override PartName="/ppt/ink/ink5911.xml" ContentType="application/inkml+xml"/>
  <Override PartName="/ppt/ink/ink5912.xml" ContentType="application/inkml+xml"/>
  <Override PartName="/ppt/ink/ink5913.xml" ContentType="application/inkml+xml"/>
  <Override PartName="/ppt/ink/ink5914.xml" ContentType="application/inkml+xml"/>
  <Override PartName="/ppt/ink/ink5915.xml" ContentType="application/inkml+xml"/>
  <Override PartName="/ppt/ink/ink5916.xml" ContentType="application/inkml+xml"/>
  <Override PartName="/ppt/ink/ink5917.xml" ContentType="application/inkml+xml"/>
  <Override PartName="/ppt/ink/ink5918.xml" ContentType="application/inkml+xml"/>
  <Override PartName="/ppt/ink/ink5919.xml" ContentType="application/inkml+xml"/>
  <Override PartName="/ppt/ink/ink5920.xml" ContentType="application/inkml+xml"/>
  <Override PartName="/ppt/ink/ink5921.xml" ContentType="application/inkml+xml"/>
  <Override PartName="/ppt/ink/ink5922.xml" ContentType="application/inkml+xml"/>
  <Override PartName="/ppt/ink/ink5923.xml" ContentType="application/inkml+xml"/>
  <Override PartName="/ppt/ink/ink5924.xml" ContentType="application/inkml+xml"/>
  <Override PartName="/ppt/ink/ink5925.xml" ContentType="application/inkml+xml"/>
  <Override PartName="/ppt/ink/ink5926.xml" ContentType="application/inkml+xml"/>
  <Override PartName="/ppt/ink/ink5927.xml" ContentType="application/inkml+xml"/>
  <Override PartName="/ppt/ink/ink5928.xml" ContentType="application/inkml+xml"/>
  <Override PartName="/ppt/ink/ink5929.xml" ContentType="application/inkml+xml"/>
  <Override PartName="/ppt/ink/ink5930.xml" ContentType="application/inkml+xml"/>
  <Override PartName="/ppt/ink/ink5931.xml" ContentType="application/inkml+xml"/>
  <Override PartName="/ppt/ink/ink5932.xml" ContentType="application/inkml+xml"/>
  <Override PartName="/ppt/ink/ink5933.xml" ContentType="application/inkml+xml"/>
  <Override PartName="/ppt/ink/ink5934.xml" ContentType="application/inkml+xml"/>
  <Override PartName="/ppt/ink/ink5935.xml" ContentType="application/inkml+xml"/>
  <Override PartName="/ppt/ink/ink5936.xml" ContentType="application/inkml+xml"/>
  <Override PartName="/ppt/ink/ink5937.xml" ContentType="application/inkml+xml"/>
  <Override PartName="/ppt/ink/ink5938.xml" ContentType="application/inkml+xml"/>
  <Override PartName="/ppt/ink/ink5939.xml" ContentType="application/inkml+xml"/>
  <Override PartName="/ppt/ink/ink5940.xml" ContentType="application/inkml+xml"/>
  <Override PartName="/ppt/ink/ink5941.xml" ContentType="application/inkml+xml"/>
  <Override PartName="/ppt/ink/ink5942.xml" ContentType="application/inkml+xml"/>
  <Override PartName="/ppt/ink/ink5943.xml" ContentType="application/inkml+xml"/>
  <Override PartName="/ppt/ink/ink5944.xml" ContentType="application/inkml+xml"/>
  <Override PartName="/ppt/ink/ink5945.xml" ContentType="application/inkml+xml"/>
  <Override PartName="/ppt/ink/ink5946.xml" ContentType="application/inkml+xml"/>
  <Override PartName="/ppt/ink/ink5947.xml" ContentType="application/inkml+xml"/>
  <Override PartName="/ppt/ink/ink5948.xml" ContentType="application/inkml+xml"/>
  <Override PartName="/ppt/ink/ink5949.xml" ContentType="application/inkml+xml"/>
  <Override PartName="/ppt/ink/ink5950.xml" ContentType="application/inkml+xml"/>
  <Override PartName="/ppt/ink/ink5951.xml" ContentType="application/inkml+xml"/>
  <Override PartName="/ppt/ink/ink5952.xml" ContentType="application/inkml+xml"/>
  <Override PartName="/ppt/ink/ink5953.xml" ContentType="application/inkml+xml"/>
  <Override PartName="/ppt/ink/ink5954.xml" ContentType="application/inkml+xml"/>
  <Override PartName="/ppt/ink/ink5955.xml" ContentType="application/inkml+xml"/>
  <Override PartName="/ppt/ink/ink5956.xml" ContentType="application/inkml+xml"/>
  <Override PartName="/ppt/ink/ink5957.xml" ContentType="application/inkml+xml"/>
  <Override PartName="/ppt/ink/ink5958.xml" ContentType="application/inkml+xml"/>
  <Override PartName="/ppt/ink/ink5959.xml" ContentType="application/inkml+xml"/>
  <Override PartName="/ppt/ink/ink5960.xml" ContentType="application/inkml+xml"/>
  <Override PartName="/ppt/ink/ink5961.xml" ContentType="application/inkml+xml"/>
  <Override PartName="/ppt/ink/ink5962.xml" ContentType="application/inkml+xml"/>
  <Override PartName="/ppt/ink/ink5963.xml" ContentType="application/inkml+xml"/>
  <Override PartName="/ppt/ink/ink5964.xml" ContentType="application/inkml+xml"/>
  <Override PartName="/ppt/ink/ink5965.xml" ContentType="application/inkml+xml"/>
  <Override PartName="/ppt/ink/ink5966.xml" ContentType="application/inkml+xml"/>
  <Override PartName="/ppt/ink/ink5967.xml" ContentType="application/inkml+xml"/>
  <Override PartName="/ppt/ink/ink5968.xml" ContentType="application/inkml+xml"/>
  <Override PartName="/ppt/ink/ink5969.xml" ContentType="application/inkml+xml"/>
  <Override PartName="/ppt/ink/ink5970.xml" ContentType="application/inkml+xml"/>
  <Override PartName="/ppt/ink/ink5971.xml" ContentType="application/inkml+xml"/>
  <Override PartName="/ppt/ink/ink5972.xml" ContentType="application/inkml+xml"/>
  <Override PartName="/ppt/ink/ink5973.xml" ContentType="application/inkml+xml"/>
  <Override PartName="/ppt/ink/ink5974.xml" ContentType="application/inkml+xml"/>
  <Override PartName="/ppt/ink/ink5975.xml" ContentType="application/inkml+xml"/>
  <Override PartName="/ppt/ink/ink5976.xml" ContentType="application/inkml+xml"/>
  <Override PartName="/ppt/ink/ink5977.xml" ContentType="application/inkml+xml"/>
  <Override PartName="/ppt/ink/ink5978.xml" ContentType="application/inkml+xml"/>
  <Override PartName="/ppt/ink/ink5979.xml" ContentType="application/inkml+xml"/>
  <Override PartName="/ppt/ink/ink5980.xml" ContentType="application/inkml+xml"/>
  <Override PartName="/ppt/ink/ink5981.xml" ContentType="application/inkml+xml"/>
  <Override PartName="/ppt/ink/ink5982.xml" ContentType="application/inkml+xml"/>
  <Override PartName="/ppt/ink/ink5983.xml" ContentType="application/inkml+xml"/>
  <Override PartName="/ppt/ink/ink5984.xml" ContentType="application/inkml+xml"/>
  <Override PartName="/ppt/ink/ink5985.xml" ContentType="application/inkml+xml"/>
  <Override PartName="/ppt/ink/ink5986.xml" ContentType="application/inkml+xml"/>
  <Override PartName="/ppt/ink/ink5987.xml" ContentType="application/inkml+xml"/>
  <Override PartName="/ppt/ink/ink5988.xml" ContentType="application/inkml+xml"/>
  <Override PartName="/ppt/ink/ink5989.xml" ContentType="application/inkml+xml"/>
  <Override PartName="/ppt/ink/ink5990.xml" ContentType="application/inkml+xml"/>
  <Override PartName="/ppt/ink/ink5991.xml" ContentType="application/inkml+xml"/>
  <Override PartName="/ppt/ink/ink5992.xml" ContentType="application/inkml+xml"/>
  <Override PartName="/ppt/ink/ink5993.xml" ContentType="application/inkml+xml"/>
  <Override PartName="/ppt/ink/ink5994.xml" ContentType="application/inkml+xml"/>
  <Override PartName="/ppt/ink/ink5995.xml" ContentType="application/inkml+xml"/>
  <Override PartName="/ppt/ink/ink5996.xml" ContentType="application/inkml+xml"/>
  <Override PartName="/ppt/ink/ink5997.xml" ContentType="application/inkml+xml"/>
  <Override PartName="/ppt/ink/ink5998.xml" ContentType="application/inkml+xml"/>
  <Override PartName="/ppt/ink/ink5999.xml" ContentType="application/inkml+xml"/>
  <Override PartName="/ppt/ink/ink6000.xml" ContentType="application/inkml+xml"/>
  <Override PartName="/ppt/ink/ink6001.xml" ContentType="application/inkml+xml"/>
  <Override PartName="/ppt/ink/ink6002.xml" ContentType="application/inkml+xml"/>
  <Override PartName="/ppt/ink/ink6003.xml" ContentType="application/inkml+xml"/>
  <Override PartName="/ppt/ink/ink6004.xml" ContentType="application/inkml+xml"/>
  <Override PartName="/ppt/ink/ink6005.xml" ContentType="application/inkml+xml"/>
  <Override PartName="/ppt/ink/ink6006.xml" ContentType="application/inkml+xml"/>
  <Override PartName="/ppt/ink/ink6007.xml" ContentType="application/inkml+xml"/>
  <Override PartName="/ppt/ink/ink6008.xml" ContentType="application/inkml+xml"/>
  <Override PartName="/ppt/ink/ink6009.xml" ContentType="application/inkml+xml"/>
  <Override PartName="/ppt/ink/ink6010.xml" ContentType="application/inkml+xml"/>
  <Override PartName="/ppt/ink/ink6011.xml" ContentType="application/inkml+xml"/>
  <Override PartName="/ppt/ink/ink6012.xml" ContentType="application/inkml+xml"/>
  <Override PartName="/ppt/ink/ink6013.xml" ContentType="application/inkml+xml"/>
  <Override PartName="/ppt/ink/ink6014.xml" ContentType="application/inkml+xml"/>
  <Override PartName="/ppt/ink/ink6015.xml" ContentType="application/inkml+xml"/>
  <Override PartName="/ppt/ink/ink6016.xml" ContentType="application/inkml+xml"/>
  <Override PartName="/ppt/ink/ink6017.xml" ContentType="application/inkml+xml"/>
  <Override PartName="/ppt/ink/ink6018.xml" ContentType="application/inkml+xml"/>
  <Override PartName="/ppt/ink/ink6019.xml" ContentType="application/inkml+xml"/>
  <Override PartName="/ppt/ink/ink6020.xml" ContentType="application/inkml+xml"/>
  <Override PartName="/ppt/ink/ink6021.xml" ContentType="application/inkml+xml"/>
  <Override PartName="/ppt/ink/ink6022.xml" ContentType="application/inkml+xml"/>
  <Override PartName="/ppt/ink/ink6023.xml" ContentType="application/inkml+xml"/>
  <Override PartName="/ppt/ink/ink6024.xml" ContentType="application/inkml+xml"/>
  <Override PartName="/ppt/ink/ink6025.xml" ContentType="application/inkml+xml"/>
  <Override PartName="/ppt/ink/ink6026.xml" ContentType="application/inkml+xml"/>
  <Override PartName="/ppt/ink/ink6027.xml" ContentType="application/inkml+xml"/>
  <Override PartName="/ppt/ink/ink6028.xml" ContentType="application/inkml+xml"/>
  <Override PartName="/ppt/ink/ink6029.xml" ContentType="application/inkml+xml"/>
  <Override PartName="/ppt/ink/ink6030.xml" ContentType="application/inkml+xml"/>
  <Override PartName="/ppt/ink/ink6031.xml" ContentType="application/inkml+xml"/>
  <Override PartName="/ppt/ink/ink6032.xml" ContentType="application/inkml+xml"/>
  <Override PartName="/ppt/ink/ink6033.xml" ContentType="application/inkml+xml"/>
  <Override PartName="/ppt/ink/ink6034.xml" ContentType="application/inkml+xml"/>
  <Override PartName="/ppt/ink/ink6035.xml" ContentType="application/inkml+xml"/>
  <Override PartName="/ppt/ink/ink6036.xml" ContentType="application/inkml+xml"/>
  <Override PartName="/ppt/ink/ink6037.xml" ContentType="application/inkml+xml"/>
  <Override PartName="/ppt/ink/ink6038.xml" ContentType="application/inkml+xml"/>
  <Override PartName="/ppt/ink/ink6039.xml" ContentType="application/inkml+xml"/>
  <Override PartName="/ppt/ink/ink6040.xml" ContentType="application/inkml+xml"/>
  <Override PartName="/ppt/ink/ink6041.xml" ContentType="application/inkml+xml"/>
  <Override PartName="/ppt/ink/ink6042.xml" ContentType="application/inkml+xml"/>
  <Override PartName="/ppt/ink/ink6043.xml" ContentType="application/inkml+xml"/>
  <Override PartName="/ppt/ink/ink6044.xml" ContentType="application/inkml+xml"/>
  <Override PartName="/ppt/ink/ink6045.xml" ContentType="application/inkml+xml"/>
  <Override PartName="/ppt/ink/ink6046.xml" ContentType="application/inkml+xml"/>
  <Override PartName="/ppt/ink/ink6047.xml" ContentType="application/inkml+xml"/>
  <Override PartName="/ppt/ink/ink6048.xml" ContentType="application/inkml+xml"/>
  <Override PartName="/ppt/ink/ink6049.xml" ContentType="application/inkml+xml"/>
  <Override PartName="/ppt/ink/ink6050.xml" ContentType="application/inkml+xml"/>
  <Override PartName="/ppt/ink/ink6051.xml" ContentType="application/inkml+xml"/>
  <Override PartName="/ppt/ink/ink6052.xml" ContentType="application/inkml+xml"/>
  <Override PartName="/ppt/ink/ink6053.xml" ContentType="application/inkml+xml"/>
  <Override PartName="/ppt/ink/ink6054.xml" ContentType="application/inkml+xml"/>
  <Override PartName="/ppt/ink/ink6055.xml" ContentType="application/inkml+xml"/>
  <Override PartName="/ppt/ink/ink6056.xml" ContentType="application/inkml+xml"/>
  <Override PartName="/ppt/ink/ink6057.xml" ContentType="application/inkml+xml"/>
  <Override PartName="/ppt/ink/ink6058.xml" ContentType="application/inkml+xml"/>
  <Override PartName="/ppt/ink/ink6059.xml" ContentType="application/inkml+xml"/>
  <Override PartName="/ppt/ink/ink6060.xml" ContentType="application/inkml+xml"/>
  <Override PartName="/ppt/ink/ink6061.xml" ContentType="application/inkml+xml"/>
  <Override PartName="/ppt/ink/ink6062.xml" ContentType="application/inkml+xml"/>
  <Override PartName="/ppt/ink/ink6063.xml" ContentType="application/inkml+xml"/>
  <Override PartName="/ppt/ink/ink6064.xml" ContentType="application/inkml+xml"/>
  <Override PartName="/ppt/ink/ink6065.xml" ContentType="application/inkml+xml"/>
  <Override PartName="/ppt/ink/ink6066.xml" ContentType="application/inkml+xml"/>
  <Override PartName="/ppt/ink/ink6067.xml" ContentType="application/inkml+xml"/>
  <Override PartName="/ppt/ink/ink6068.xml" ContentType="application/inkml+xml"/>
  <Override PartName="/ppt/ink/ink6069.xml" ContentType="application/inkml+xml"/>
  <Override PartName="/ppt/ink/ink6070.xml" ContentType="application/inkml+xml"/>
  <Override PartName="/ppt/ink/ink6071.xml" ContentType="application/inkml+xml"/>
  <Override PartName="/ppt/ink/ink6072.xml" ContentType="application/inkml+xml"/>
  <Override PartName="/ppt/ink/ink6073.xml" ContentType="application/inkml+xml"/>
  <Override PartName="/ppt/ink/ink6074.xml" ContentType="application/inkml+xml"/>
  <Override PartName="/ppt/ink/ink6075.xml" ContentType="application/inkml+xml"/>
  <Override PartName="/ppt/ink/ink6076.xml" ContentType="application/inkml+xml"/>
  <Override PartName="/ppt/ink/ink6077.xml" ContentType="application/inkml+xml"/>
  <Override PartName="/ppt/ink/ink6078.xml" ContentType="application/inkml+xml"/>
  <Override PartName="/ppt/ink/ink6079.xml" ContentType="application/inkml+xml"/>
  <Override PartName="/ppt/ink/ink6080.xml" ContentType="application/inkml+xml"/>
  <Override PartName="/ppt/ink/ink6081.xml" ContentType="application/inkml+xml"/>
  <Override PartName="/ppt/ink/ink6082.xml" ContentType="application/inkml+xml"/>
  <Override PartName="/ppt/ink/ink6083.xml" ContentType="application/inkml+xml"/>
  <Override PartName="/ppt/ink/ink6084.xml" ContentType="application/inkml+xml"/>
  <Override PartName="/ppt/ink/ink6085.xml" ContentType="application/inkml+xml"/>
  <Override PartName="/ppt/ink/ink6086.xml" ContentType="application/inkml+xml"/>
  <Override PartName="/ppt/ink/ink6087.xml" ContentType="application/inkml+xml"/>
  <Override PartName="/ppt/ink/ink6088.xml" ContentType="application/inkml+xml"/>
  <Override PartName="/ppt/ink/ink6089.xml" ContentType="application/inkml+xml"/>
  <Override PartName="/ppt/ink/ink6090.xml" ContentType="application/inkml+xml"/>
  <Override PartName="/ppt/ink/ink6091.xml" ContentType="application/inkml+xml"/>
  <Override PartName="/ppt/ink/ink6092.xml" ContentType="application/inkml+xml"/>
  <Override PartName="/ppt/ink/ink6093.xml" ContentType="application/inkml+xml"/>
  <Override PartName="/ppt/ink/ink6094.xml" ContentType="application/inkml+xml"/>
  <Override PartName="/ppt/ink/ink6095.xml" ContentType="application/inkml+xml"/>
  <Override PartName="/ppt/ink/ink6096.xml" ContentType="application/inkml+xml"/>
  <Override PartName="/ppt/ink/ink6097.xml" ContentType="application/inkml+xml"/>
  <Override PartName="/ppt/ink/ink6098.xml" ContentType="application/inkml+xml"/>
  <Override PartName="/ppt/ink/ink6099.xml" ContentType="application/inkml+xml"/>
  <Override PartName="/ppt/ink/ink6100.xml" ContentType="application/inkml+xml"/>
  <Override PartName="/ppt/ink/ink6101.xml" ContentType="application/inkml+xml"/>
  <Override PartName="/ppt/ink/ink6102.xml" ContentType="application/inkml+xml"/>
  <Override PartName="/ppt/ink/ink6103.xml" ContentType="application/inkml+xml"/>
  <Override PartName="/ppt/ink/ink6104.xml" ContentType="application/inkml+xml"/>
  <Override PartName="/ppt/ink/ink6105.xml" ContentType="application/inkml+xml"/>
  <Override PartName="/ppt/ink/ink6106.xml" ContentType="application/inkml+xml"/>
  <Override PartName="/ppt/ink/ink6107.xml" ContentType="application/inkml+xml"/>
  <Override PartName="/ppt/ink/ink6108.xml" ContentType="application/inkml+xml"/>
  <Override PartName="/ppt/ink/ink6109.xml" ContentType="application/inkml+xml"/>
  <Override PartName="/ppt/ink/ink6110.xml" ContentType="application/inkml+xml"/>
  <Override PartName="/ppt/ink/ink6111.xml" ContentType="application/inkml+xml"/>
  <Override PartName="/ppt/ink/ink6112.xml" ContentType="application/inkml+xml"/>
  <Override PartName="/ppt/ink/ink6113.xml" ContentType="application/inkml+xml"/>
  <Override PartName="/ppt/ink/ink6114.xml" ContentType="application/inkml+xml"/>
  <Override PartName="/ppt/ink/ink6115.xml" ContentType="application/inkml+xml"/>
  <Override PartName="/ppt/ink/ink6116.xml" ContentType="application/inkml+xml"/>
  <Override PartName="/ppt/ink/ink6117.xml" ContentType="application/inkml+xml"/>
  <Override PartName="/ppt/ink/ink6118.xml" ContentType="application/inkml+xml"/>
  <Override PartName="/ppt/ink/ink6119.xml" ContentType="application/inkml+xml"/>
  <Override PartName="/ppt/ink/ink6120.xml" ContentType="application/inkml+xml"/>
  <Override PartName="/ppt/ink/ink6121.xml" ContentType="application/inkml+xml"/>
  <Override PartName="/ppt/ink/ink6122.xml" ContentType="application/inkml+xml"/>
  <Override PartName="/ppt/ink/ink6123.xml" ContentType="application/inkml+xml"/>
  <Override PartName="/ppt/ink/ink6124.xml" ContentType="application/inkml+xml"/>
  <Override PartName="/ppt/ink/ink6125.xml" ContentType="application/inkml+xml"/>
  <Override PartName="/ppt/ink/ink6126.xml" ContentType="application/inkml+xml"/>
  <Override PartName="/ppt/ink/ink6127.xml" ContentType="application/inkml+xml"/>
  <Override PartName="/ppt/ink/ink6128.xml" ContentType="application/inkml+xml"/>
  <Override PartName="/ppt/ink/ink6129.xml" ContentType="application/inkml+xml"/>
  <Override PartName="/ppt/ink/ink6130.xml" ContentType="application/inkml+xml"/>
  <Override PartName="/ppt/ink/ink6131.xml" ContentType="application/inkml+xml"/>
  <Override PartName="/ppt/ink/ink6132.xml" ContentType="application/inkml+xml"/>
  <Override PartName="/ppt/ink/ink6133.xml" ContentType="application/inkml+xml"/>
  <Override PartName="/ppt/ink/ink6134.xml" ContentType="application/inkml+xml"/>
  <Override PartName="/ppt/ink/ink6135.xml" ContentType="application/inkml+xml"/>
  <Override PartName="/ppt/ink/ink6136.xml" ContentType="application/inkml+xml"/>
  <Override PartName="/ppt/ink/ink6137.xml" ContentType="application/inkml+xml"/>
  <Override PartName="/ppt/ink/ink6138.xml" ContentType="application/inkml+xml"/>
  <Override PartName="/ppt/ink/ink6139.xml" ContentType="application/inkml+xml"/>
  <Override PartName="/ppt/ink/ink6140.xml" ContentType="application/inkml+xml"/>
  <Override PartName="/ppt/ink/ink6141.xml" ContentType="application/inkml+xml"/>
  <Override PartName="/ppt/ink/ink6142.xml" ContentType="application/inkml+xml"/>
  <Override PartName="/ppt/ink/ink6143.xml" ContentType="application/inkml+xml"/>
  <Override PartName="/ppt/ink/ink6144.xml" ContentType="application/inkml+xml"/>
  <Override PartName="/ppt/ink/ink6145.xml" ContentType="application/inkml+xml"/>
  <Override PartName="/ppt/ink/ink6146.xml" ContentType="application/inkml+xml"/>
  <Override PartName="/ppt/ink/ink6147.xml" ContentType="application/inkml+xml"/>
  <Override PartName="/ppt/ink/ink6148.xml" ContentType="application/inkml+xml"/>
  <Override PartName="/ppt/ink/ink6149.xml" ContentType="application/inkml+xml"/>
  <Override PartName="/ppt/ink/ink6150.xml" ContentType="application/inkml+xml"/>
  <Override PartName="/ppt/ink/ink6151.xml" ContentType="application/inkml+xml"/>
  <Override PartName="/ppt/ink/ink6152.xml" ContentType="application/inkml+xml"/>
  <Override PartName="/ppt/ink/ink6153.xml" ContentType="application/inkml+xml"/>
  <Override PartName="/ppt/ink/ink6154.xml" ContentType="application/inkml+xml"/>
  <Override PartName="/ppt/ink/ink6155.xml" ContentType="application/inkml+xml"/>
  <Override PartName="/ppt/ink/ink6156.xml" ContentType="application/inkml+xml"/>
  <Override PartName="/ppt/ink/ink6157.xml" ContentType="application/inkml+xml"/>
  <Override PartName="/ppt/ink/ink6158.xml" ContentType="application/inkml+xml"/>
  <Override PartName="/ppt/ink/ink6159.xml" ContentType="application/inkml+xml"/>
  <Override PartName="/ppt/ink/ink6160.xml" ContentType="application/inkml+xml"/>
  <Override PartName="/ppt/ink/ink6161.xml" ContentType="application/inkml+xml"/>
  <Override PartName="/ppt/ink/ink6162.xml" ContentType="application/inkml+xml"/>
  <Override PartName="/ppt/ink/ink6163.xml" ContentType="application/inkml+xml"/>
  <Override PartName="/ppt/ink/ink6164.xml" ContentType="application/inkml+xml"/>
  <Override PartName="/ppt/ink/ink6165.xml" ContentType="application/inkml+xml"/>
  <Override PartName="/ppt/ink/ink6166.xml" ContentType="application/inkml+xml"/>
  <Override PartName="/ppt/ink/ink6167.xml" ContentType="application/inkml+xml"/>
  <Override PartName="/ppt/ink/ink6168.xml" ContentType="application/inkml+xml"/>
  <Override PartName="/ppt/ink/ink6169.xml" ContentType="application/inkml+xml"/>
  <Override PartName="/ppt/ink/ink6170.xml" ContentType="application/inkml+xml"/>
  <Override PartName="/ppt/ink/ink6171.xml" ContentType="application/inkml+xml"/>
  <Override PartName="/ppt/ink/ink6172.xml" ContentType="application/inkml+xml"/>
  <Override PartName="/ppt/ink/ink6173.xml" ContentType="application/inkml+xml"/>
  <Override PartName="/ppt/ink/ink6174.xml" ContentType="application/inkml+xml"/>
  <Override PartName="/ppt/ink/ink6175.xml" ContentType="application/inkml+xml"/>
  <Override PartName="/ppt/ink/ink6176.xml" ContentType="application/inkml+xml"/>
  <Override PartName="/ppt/ink/ink6177.xml" ContentType="application/inkml+xml"/>
  <Override PartName="/ppt/ink/ink6178.xml" ContentType="application/inkml+xml"/>
  <Override PartName="/ppt/ink/ink6179.xml" ContentType="application/inkml+xml"/>
  <Override PartName="/ppt/ink/ink6180.xml" ContentType="application/inkml+xml"/>
  <Override PartName="/ppt/ink/ink6181.xml" ContentType="application/inkml+xml"/>
  <Override PartName="/ppt/ink/ink6182.xml" ContentType="application/inkml+xml"/>
  <Override PartName="/ppt/ink/ink6183.xml" ContentType="application/inkml+xml"/>
  <Override PartName="/ppt/ink/ink6184.xml" ContentType="application/inkml+xml"/>
  <Override PartName="/ppt/ink/ink6185.xml" ContentType="application/inkml+xml"/>
  <Override PartName="/ppt/ink/ink6186.xml" ContentType="application/inkml+xml"/>
  <Override PartName="/ppt/ink/ink6187.xml" ContentType="application/inkml+xml"/>
  <Override PartName="/ppt/ink/ink6188.xml" ContentType="application/inkml+xml"/>
  <Override PartName="/ppt/ink/ink6189.xml" ContentType="application/inkml+xml"/>
  <Override PartName="/ppt/ink/ink6190.xml" ContentType="application/inkml+xml"/>
  <Override PartName="/ppt/ink/ink6191.xml" ContentType="application/inkml+xml"/>
  <Override PartName="/ppt/ink/ink6192.xml" ContentType="application/inkml+xml"/>
  <Override PartName="/ppt/ink/ink6193.xml" ContentType="application/inkml+xml"/>
  <Override PartName="/ppt/ink/ink6194.xml" ContentType="application/inkml+xml"/>
  <Override PartName="/ppt/ink/ink6195.xml" ContentType="application/inkml+xml"/>
  <Override PartName="/ppt/ink/ink6196.xml" ContentType="application/inkml+xml"/>
  <Override PartName="/ppt/ink/ink6197.xml" ContentType="application/inkml+xml"/>
  <Override PartName="/ppt/ink/ink6198.xml" ContentType="application/inkml+xml"/>
  <Override PartName="/ppt/ink/ink6199.xml" ContentType="application/inkml+xml"/>
  <Override PartName="/ppt/ink/ink6200.xml" ContentType="application/inkml+xml"/>
  <Override PartName="/ppt/ink/ink6201.xml" ContentType="application/inkml+xml"/>
  <Override PartName="/ppt/ink/ink6202.xml" ContentType="application/inkml+xml"/>
  <Override PartName="/ppt/ink/ink6203.xml" ContentType="application/inkml+xml"/>
  <Override PartName="/ppt/ink/ink6204.xml" ContentType="application/inkml+xml"/>
  <Override PartName="/ppt/ink/ink6205.xml" ContentType="application/inkml+xml"/>
  <Override PartName="/ppt/ink/ink6206.xml" ContentType="application/inkml+xml"/>
  <Override PartName="/ppt/ink/ink6207.xml" ContentType="application/inkml+xml"/>
  <Override PartName="/ppt/ink/ink6208.xml" ContentType="application/inkml+xml"/>
  <Override PartName="/ppt/ink/ink6209.xml" ContentType="application/inkml+xml"/>
  <Override PartName="/ppt/ink/ink6210.xml" ContentType="application/inkml+xml"/>
  <Override PartName="/ppt/ink/ink6211.xml" ContentType="application/inkml+xml"/>
  <Override PartName="/ppt/ink/ink6212.xml" ContentType="application/inkml+xml"/>
  <Override PartName="/ppt/ink/ink6213.xml" ContentType="application/inkml+xml"/>
  <Override PartName="/ppt/ink/ink6214.xml" ContentType="application/inkml+xml"/>
  <Override PartName="/ppt/ink/ink6215.xml" ContentType="application/inkml+xml"/>
  <Override PartName="/ppt/ink/ink6216.xml" ContentType="application/inkml+xml"/>
  <Override PartName="/ppt/ink/ink6217.xml" ContentType="application/inkml+xml"/>
  <Override PartName="/ppt/ink/ink6218.xml" ContentType="application/inkml+xml"/>
  <Override PartName="/ppt/ink/ink6219.xml" ContentType="application/inkml+xml"/>
  <Override PartName="/ppt/ink/ink6220.xml" ContentType="application/inkml+xml"/>
  <Override PartName="/ppt/ink/ink6221.xml" ContentType="application/inkml+xml"/>
  <Override PartName="/ppt/ink/ink6222.xml" ContentType="application/inkml+xml"/>
  <Override PartName="/ppt/ink/ink6223.xml" ContentType="application/inkml+xml"/>
  <Override PartName="/ppt/ink/ink6224.xml" ContentType="application/inkml+xml"/>
  <Override PartName="/ppt/ink/ink6225.xml" ContentType="application/inkml+xml"/>
  <Override PartName="/ppt/ink/ink6226.xml" ContentType="application/inkml+xml"/>
  <Override PartName="/ppt/ink/ink6227.xml" ContentType="application/inkml+xml"/>
  <Override PartName="/ppt/ink/ink6228.xml" ContentType="application/inkml+xml"/>
  <Override PartName="/ppt/ink/ink6229.xml" ContentType="application/inkml+xml"/>
  <Override PartName="/ppt/ink/ink6230.xml" ContentType="application/inkml+xml"/>
  <Override PartName="/ppt/ink/ink6231.xml" ContentType="application/inkml+xml"/>
  <Override PartName="/ppt/ink/ink6232.xml" ContentType="application/inkml+xml"/>
  <Override PartName="/ppt/ink/ink6233.xml" ContentType="application/inkml+xml"/>
  <Override PartName="/ppt/ink/ink6234.xml" ContentType="application/inkml+xml"/>
  <Override PartName="/ppt/ink/ink6235.xml" ContentType="application/inkml+xml"/>
  <Override PartName="/ppt/ink/ink6236.xml" ContentType="application/inkml+xml"/>
  <Override PartName="/ppt/ink/ink6237.xml" ContentType="application/inkml+xml"/>
  <Override PartName="/ppt/ink/ink6238.xml" ContentType="application/inkml+xml"/>
  <Override PartName="/ppt/ink/ink6239.xml" ContentType="application/inkml+xml"/>
  <Override PartName="/ppt/ink/ink6240.xml" ContentType="application/inkml+xml"/>
  <Override PartName="/ppt/ink/ink6241.xml" ContentType="application/inkml+xml"/>
  <Override PartName="/ppt/ink/ink6242.xml" ContentType="application/inkml+xml"/>
  <Override PartName="/ppt/ink/ink6243.xml" ContentType="application/inkml+xml"/>
  <Override PartName="/ppt/ink/ink6244.xml" ContentType="application/inkml+xml"/>
  <Override PartName="/ppt/ink/ink6245.xml" ContentType="application/inkml+xml"/>
  <Override PartName="/ppt/ink/ink6246.xml" ContentType="application/inkml+xml"/>
  <Override PartName="/ppt/ink/ink6247.xml" ContentType="application/inkml+xml"/>
  <Override PartName="/ppt/ink/ink6248.xml" ContentType="application/inkml+xml"/>
  <Override PartName="/ppt/ink/ink6249.xml" ContentType="application/inkml+xml"/>
  <Override PartName="/ppt/ink/ink6250.xml" ContentType="application/inkml+xml"/>
  <Override PartName="/ppt/ink/ink6251.xml" ContentType="application/inkml+xml"/>
  <Override PartName="/ppt/ink/ink6252.xml" ContentType="application/inkml+xml"/>
  <Override PartName="/ppt/ink/ink6253.xml" ContentType="application/inkml+xml"/>
  <Override PartName="/ppt/ink/ink6254.xml" ContentType="application/inkml+xml"/>
  <Override PartName="/ppt/ink/ink6255.xml" ContentType="application/inkml+xml"/>
  <Override PartName="/ppt/ink/ink6256.xml" ContentType="application/inkml+xml"/>
  <Override PartName="/ppt/ink/ink6257.xml" ContentType="application/inkml+xml"/>
  <Override PartName="/ppt/ink/ink6258.xml" ContentType="application/inkml+xml"/>
  <Override PartName="/ppt/ink/ink6259.xml" ContentType="application/inkml+xml"/>
  <Override PartName="/ppt/ink/ink6260.xml" ContentType="application/inkml+xml"/>
  <Override PartName="/ppt/ink/ink6261.xml" ContentType="application/inkml+xml"/>
  <Override PartName="/ppt/ink/ink6262.xml" ContentType="application/inkml+xml"/>
  <Override PartName="/ppt/ink/ink6263.xml" ContentType="application/inkml+xml"/>
  <Override PartName="/ppt/ink/ink6264.xml" ContentType="application/inkml+xml"/>
  <Override PartName="/ppt/ink/ink6265.xml" ContentType="application/inkml+xml"/>
  <Override PartName="/ppt/ink/ink6266.xml" ContentType="application/inkml+xml"/>
  <Override PartName="/ppt/ink/ink6267.xml" ContentType="application/inkml+xml"/>
  <Override PartName="/ppt/ink/ink6268.xml" ContentType="application/inkml+xml"/>
  <Override PartName="/ppt/ink/ink6269.xml" ContentType="application/inkml+xml"/>
  <Override PartName="/ppt/ink/ink6270.xml" ContentType="application/inkml+xml"/>
  <Override PartName="/ppt/ink/ink6271.xml" ContentType="application/inkml+xml"/>
  <Override PartName="/ppt/ink/ink6272.xml" ContentType="application/inkml+xml"/>
  <Override PartName="/ppt/ink/ink6273.xml" ContentType="application/inkml+xml"/>
  <Override PartName="/ppt/ink/ink6274.xml" ContentType="application/inkml+xml"/>
  <Override PartName="/ppt/ink/ink6275.xml" ContentType="application/inkml+xml"/>
  <Override PartName="/ppt/ink/ink6276.xml" ContentType="application/inkml+xml"/>
  <Override PartName="/ppt/ink/ink6277.xml" ContentType="application/inkml+xml"/>
  <Override PartName="/ppt/ink/ink6278.xml" ContentType="application/inkml+xml"/>
  <Override PartName="/ppt/ink/ink6279.xml" ContentType="application/inkml+xml"/>
  <Override PartName="/ppt/ink/ink6280.xml" ContentType="application/inkml+xml"/>
  <Override PartName="/ppt/ink/ink6281.xml" ContentType="application/inkml+xml"/>
  <Override PartName="/ppt/ink/ink6282.xml" ContentType="application/inkml+xml"/>
  <Override PartName="/ppt/ink/ink6283.xml" ContentType="application/inkml+xml"/>
  <Override PartName="/ppt/ink/ink6284.xml" ContentType="application/inkml+xml"/>
  <Override PartName="/ppt/ink/ink6285.xml" ContentType="application/inkml+xml"/>
  <Override PartName="/ppt/ink/ink6286.xml" ContentType="application/inkml+xml"/>
  <Override PartName="/ppt/ink/ink6287.xml" ContentType="application/inkml+xml"/>
  <Override PartName="/ppt/ink/ink6288.xml" ContentType="application/inkml+xml"/>
  <Override PartName="/ppt/ink/ink6289.xml" ContentType="application/inkml+xml"/>
  <Override PartName="/ppt/ink/ink6290.xml" ContentType="application/inkml+xml"/>
  <Override PartName="/ppt/ink/ink6291.xml" ContentType="application/inkml+xml"/>
  <Override PartName="/ppt/ink/ink6292.xml" ContentType="application/inkml+xml"/>
  <Override PartName="/ppt/ink/ink6293.xml" ContentType="application/inkml+xml"/>
  <Override PartName="/ppt/ink/ink6294.xml" ContentType="application/inkml+xml"/>
  <Override PartName="/ppt/ink/ink6295.xml" ContentType="application/inkml+xml"/>
  <Override PartName="/ppt/ink/ink6296.xml" ContentType="application/inkml+xml"/>
  <Override PartName="/ppt/ink/ink6297.xml" ContentType="application/inkml+xml"/>
  <Override PartName="/ppt/ink/ink6298.xml" ContentType="application/inkml+xml"/>
  <Override PartName="/ppt/ink/ink6299.xml" ContentType="application/inkml+xml"/>
  <Override PartName="/ppt/ink/ink6300.xml" ContentType="application/inkml+xml"/>
  <Override PartName="/ppt/ink/ink6301.xml" ContentType="application/inkml+xml"/>
  <Override PartName="/ppt/ink/ink6302.xml" ContentType="application/inkml+xml"/>
  <Override PartName="/ppt/ink/ink6303.xml" ContentType="application/inkml+xml"/>
  <Override PartName="/ppt/ink/ink6304.xml" ContentType="application/inkml+xml"/>
  <Override PartName="/ppt/ink/ink6305.xml" ContentType="application/inkml+xml"/>
  <Override PartName="/ppt/ink/ink6306.xml" ContentType="application/inkml+xml"/>
  <Override PartName="/ppt/ink/ink6307.xml" ContentType="application/inkml+xml"/>
  <Override PartName="/ppt/ink/ink6308.xml" ContentType="application/inkml+xml"/>
  <Override PartName="/ppt/ink/ink6309.xml" ContentType="application/inkml+xml"/>
  <Override PartName="/ppt/ink/ink6310.xml" ContentType="application/inkml+xml"/>
  <Override PartName="/ppt/ink/ink6311.xml" ContentType="application/inkml+xml"/>
  <Override PartName="/ppt/ink/ink6312.xml" ContentType="application/inkml+xml"/>
  <Override PartName="/ppt/ink/ink6313.xml" ContentType="application/inkml+xml"/>
  <Override PartName="/ppt/ink/ink6314.xml" ContentType="application/inkml+xml"/>
  <Override PartName="/ppt/ink/ink6315.xml" ContentType="application/inkml+xml"/>
  <Override PartName="/ppt/ink/ink6316.xml" ContentType="application/inkml+xml"/>
  <Override PartName="/ppt/ink/ink6317.xml" ContentType="application/inkml+xml"/>
  <Override PartName="/ppt/ink/ink6318.xml" ContentType="application/inkml+xml"/>
  <Override PartName="/ppt/ink/ink6319.xml" ContentType="application/inkml+xml"/>
  <Override PartName="/ppt/ink/ink6320.xml" ContentType="application/inkml+xml"/>
  <Override PartName="/ppt/ink/ink6321.xml" ContentType="application/inkml+xml"/>
  <Override PartName="/ppt/ink/ink6322.xml" ContentType="application/inkml+xml"/>
  <Override PartName="/ppt/ink/ink6323.xml" ContentType="application/inkml+xml"/>
  <Override PartName="/ppt/ink/ink6324.xml" ContentType="application/inkml+xml"/>
  <Override PartName="/ppt/ink/ink6325.xml" ContentType="application/inkml+xml"/>
  <Override PartName="/ppt/ink/ink6326.xml" ContentType="application/inkml+xml"/>
  <Override PartName="/ppt/ink/ink6327.xml" ContentType="application/inkml+xml"/>
  <Override PartName="/ppt/ink/ink6328.xml" ContentType="application/inkml+xml"/>
  <Override PartName="/ppt/ink/ink6329.xml" ContentType="application/inkml+xml"/>
  <Override PartName="/ppt/ink/ink6330.xml" ContentType="application/inkml+xml"/>
  <Override PartName="/ppt/ink/ink6331.xml" ContentType="application/inkml+xml"/>
  <Override PartName="/ppt/ink/ink6332.xml" ContentType="application/inkml+xml"/>
  <Override PartName="/ppt/ink/ink6333.xml" ContentType="application/inkml+xml"/>
  <Override PartName="/ppt/ink/ink6334.xml" ContentType="application/inkml+xml"/>
  <Override PartName="/ppt/ink/ink6335.xml" ContentType="application/inkml+xml"/>
  <Override PartName="/ppt/ink/ink6336.xml" ContentType="application/inkml+xml"/>
  <Override PartName="/ppt/ink/ink6337.xml" ContentType="application/inkml+xml"/>
  <Override PartName="/ppt/ink/ink6338.xml" ContentType="application/inkml+xml"/>
  <Override PartName="/ppt/ink/ink6339.xml" ContentType="application/inkml+xml"/>
  <Override PartName="/ppt/ink/ink6340.xml" ContentType="application/inkml+xml"/>
  <Override PartName="/ppt/ink/ink6341.xml" ContentType="application/inkml+xml"/>
  <Override PartName="/ppt/ink/ink6342.xml" ContentType="application/inkml+xml"/>
  <Override PartName="/ppt/ink/ink6343.xml" ContentType="application/inkml+xml"/>
  <Override PartName="/ppt/ink/ink6344.xml" ContentType="application/inkml+xml"/>
  <Override PartName="/ppt/ink/ink6345.xml" ContentType="application/inkml+xml"/>
  <Override PartName="/ppt/ink/ink6346.xml" ContentType="application/inkml+xml"/>
  <Override PartName="/ppt/ink/ink6347.xml" ContentType="application/inkml+xml"/>
  <Override PartName="/ppt/ink/ink6348.xml" ContentType="application/inkml+xml"/>
  <Override PartName="/ppt/ink/ink6349.xml" ContentType="application/inkml+xml"/>
  <Override PartName="/ppt/ink/ink6350.xml" ContentType="application/inkml+xml"/>
  <Override PartName="/ppt/ink/ink6351.xml" ContentType="application/inkml+xml"/>
  <Override PartName="/ppt/ink/ink6352.xml" ContentType="application/inkml+xml"/>
  <Override PartName="/ppt/ink/ink6353.xml" ContentType="application/inkml+xml"/>
  <Override PartName="/ppt/ink/ink6354.xml" ContentType="application/inkml+xml"/>
  <Override PartName="/ppt/ink/ink6355.xml" ContentType="application/inkml+xml"/>
  <Override PartName="/ppt/ink/ink6356.xml" ContentType="application/inkml+xml"/>
  <Override PartName="/ppt/ink/ink6357.xml" ContentType="application/inkml+xml"/>
  <Override PartName="/ppt/ink/ink6358.xml" ContentType="application/inkml+xml"/>
  <Override PartName="/ppt/ink/ink6359.xml" ContentType="application/inkml+xml"/>
  <Override PartName="/ppt/ink/ink6360.xml" ContentType="application/inkml+xml"/>
  <Override PartName="/ppt/ink/ink6361.xml" ContentType="application/inkml+xml"/>
  <Override PartName="/ppt/ink/ink6362.xml" ContentType="application/inkml+xml"/>
  <Override PartName="/ppt/ink/ink6363.xml" ContentType="application/inkml+xml"/>
  <Override PartName="/ppt/ink/ink6364.xml" ContentType="application/inkml+xml"/>
  <Override PartName="/ppt/ink/ink6365.xml" ContentType="application/inkml+xml"/>
  <Override PartName="/ppt/ink/ink6366.xml" ContentType="application/inkml+xml"/>
  <Override PartName="/ppt/ink/ink6367.xml" ContentType="application/inkml+xml"/>
  <Override PartName="/ppt/ink/ink6368.xml" ContentType="application/inkml+xml"/>
  <Override PartName="/ppt/ink/ink6369.xml" ContentType="application/inkml+xml"/>
  <Override PartName="/ppt/ink/ink6370.xml" ContentType="application/inkml+xml"/>
  <Override PartName="/ppt/ink/ink6371.xml" ContentType="application/inkml+xml"/>
  <Override PartName="/ppt/ink/ink6372.xml" ContentType="application/inkml+xml"/>
  <Override PartName="/ppt/ink/ink6373.xml" ContentType="application/inkml+xml"/>
  <Override PartName="/ppt/ink/ink6374.xml" ContentType="application/inkml+xml"/>
  <Override PartName="/ppt/ink/ink6375.xml" ContentType="application/inkml+xml"/>
  <Override PartName="/ppt/ink/ink6376.xml" ContentType="application/inkml+xml"/>
  <Override PartName="/ppt/ink/ink6377.xml" ContentType="application/inkml+xml"/>
  <Override PartName="/ppt/ink/ink6378.xml" ContentType="application/inkml+xml"/>
  <Override PartName="/ppt/ink/ink6379.xml" ContentType="application/inkml+xml"/>
  <Override PartName="/ppt/ink/ink6380.xml" ContentType="application/inkml+xml"/>
  <Override PartName="/ppt/ink/ink6381.xml" ContentType="application/inkml+xml"/>
  <Override PartName="/ppt/ink/ink6382.xml" ContentType="application/inkml+xml"/>
  <Override PartName="/ppt/ink/ink6383.xml" ContentType="application/inkml+xml"/>
  <Override PartName="/ppt/ink/ink6384.xml" ContentType="application/inkml+xml"/>
  <Override PartName="/ppt/ink/ink6385.xml" ContentType="application/inkml+xml"/>
  <Override PartName="/ppt/ink/ink6386.xml" ContentType="application/inkml+xml"/>
  <Override PartName="/ppt/ink/ink6387.xml" ContentType="application/inkml+xml"/>
  <Override PartName="/ppt/ink/ink6388.xml" ContentType="application/inkml+xml"/>
  <Override PartName="/ppt/ink/ink6389.xml" ContentType="application/inkml+xml"/>
  <Override PartName="/ppt/ink/ink6390.xml" ContentType="application/inkml+xml"/>
  <Override PartName="/ppt/ink/ink6391.xml" ContentType="application/inkml+xml"/>
  <Override PartName="/ppt/ink/ink6392.xml" ContentType="application/inkml+xml"/>
  <Override PartName="/ppt/ink/ink6393.xml" ContentType="application/inkml+xml"/>
  <Override PartName="/ppt/ink/ink6394.xml" ContentType="application/inkml+xml"/>
  <Override PartName="/ppt/ink/ink6395.xml" ContentType="application/inkml+xml"/>
  <Override PartName="/ppt/ink/ink6396.xml" ContentType="application/inkml+xml"/>
  <Override PartName="/ppt/ink/ink6397.xml" ContentType="application/inkml+xml"/>
  <Override PartName="/ppt/ink/ink6398.xml" ContentType="application/inkml+xml"/>
  <Override PartName="/ppt/ink/ink6399.xml" ContentType="application/inkml+xml"/>
  <Override PartName="/ppt/ink/ink6400.xml" ContentType="application/inkml+xml"/>
  <Override PartName="/ppt/ink/ink6401.xml" ContentType="application/inkml+xml"/>
  <Override PartName="/ppt/ink/ink6402.xml" ContentType="application/inkml+xml"/>
  <Override PartName="/ppt/ink/ink6403.xml" ContentType="application/inkml+xml"/>
  <Override PartName="/ppt/ink/ink6404.xml" ContentType="application/inkml+xml"/>
  <Override PartName="/ppt/ink/ink6405.xml" ContentType="application/inkml+xml"/>
  <Override PartName="/ppt/ink/ink6406.xml" ContentType="application/inkml+xml"/>
  <Override PartName="/ppt/ink/ink6407.xml" ContentType="application/inkml+xml"/>
  <Override PartName="/ppt/ink/ink6408.xml" ContentType="application/inkml+xml"/>
  <Override PartName="/ppt/ink/ink6409.xml" ContentType="application/inkml+xml"/>
  <Override PartName="/ppt/ink/ink6410.xml" ContentType="application/inkml+xml"/>
  <Override PartName="/ppt/ink/ink6411.xml" ContentType="application/inkml+xml"/>
  <Override PartName="/ppt/ink/ink6412.xml" ContentType="application/inkml+xml"/>
  <Override PartName="/ppt/ink/ink6413.xml" ContentType="application/inkml+xml"/>
  <Override PartName="/ppt/ink/ink6414.xml" ContentType="application/inkml+xml"/>
  <Override PartName="/ppt/ink/ink6415.xml" ContentType="application/inkml+xml"/>
  <Override PartName="/ppt/ink/ink6416.xml" ContentType="application/inkml+xml"/>
  <Override PartName="/ppt/ink/ink6417.xml" ContentType="application/inkml+xml"/>
  <Override PartName="/ppt/ink/ink6418.xml" ContentType="application/inkml+xml"/>
  <Override PartName="/ppt/ink/ink6419.xml" ContentType="application/inkml+xml"/>
  <Override PartName="/ppt/ink/ink6420.xml" ContentType="application/inkml+xml"/>
  <Override PartName="/ppt/ink/ink6421.xml" ContentType="application/inkml+xml"/>
  <Override PartName="/ppt/ink/ink6422.xml" ContentType="application/inkml+xml"/>
  <Override PartName="/ppt/ink/ink6423.xml" ContentType="application/inkml+xml"/>
  <Override PartName="/ppt/ink/ink6424.xml" ContentType="application/inkml+xml"/>
  <Override PartName="/ppt/ink/ink6425.xml" ContentType="application/inkml+xml"/>
  <Override PartName="/ppt/ink/ink6426.xml" ContentType="application/inkml+xml"/>
  <Override PartName="/ppt/ink/ink6427.xml" ContentType="application/inkml+xml"/>
  <Override PartName="/ppt/ink/ink6428.xml" ContentType="application/inkml+xml"/>
  <Override PartName="/ppt/ink/ink6429.xml" ContentType="application/inkml+xml"/>
  <Override PartName="/ppt/ink/ink6430.xml" ContentType="application/inkml+xml"/>
  <Override PartName="/ppt/ink/ink6431.xml" ContentType="application/inkml+xml"/>
  <Override PartName="/ppt/ink/ink6432.xml" ContentType="application/inkml+xml"/>
  <Override PartName="/ppt/ink/ink6433.xml" ContentType="application/inkml+xml"/>
  <Override PartName="/ppt/ink/ink6434.xml" ContentType="application/inkml+xml"/>
  <Override PartName="/ppt/ink/ink6435.xml" ContentType="application/inkml+xml"/>
  <Override PartName="/ppt/ink/ink6436.xml" ContentType="application/inkml+xml"/>
  <Override PartName="/ppt/ink/ink6437.xml" ContentType="application/inkml+xml"/>
  <Override PartName="/ppt/ink/ink6438.xml" ContentType="application/inkml+xml"/>
  <Override PartName="/ppt/ink/ink6439.xml" ContentType="application/inkml+xml"/>
  <Override PartName="/ppt/ink/ink6440.xml" ContentType="application/inkml+xml"/>
  <Override PartName="/ppt/ink/ink6441.xml" ContentType="application/inkml+xml"/>
  <Override PartName="/ppt/ink/ink6442.xml" ContentType="application/inkml+xml"/>
  <Override PartName="/ppt/ink/ink6443.xml" ContentType="application/inkml+xml"/>
  <Override PartName="/ppt/ink/ink6444.xml" ContentType="application/inkml+xml"/>
  <Override PartName="/ppt/ink/ink6445.xml" ContentType="application/inkml+xml"/>
  <Override PartName="/ppt/ink/ink6446.xml" ContentType="application/inkml+xml"/>
  <Override PartName="/ppt/ink/ink6447.xml" ContentType="application/inkml+xml"/>
  <Override PartName="/ppt/ink/ink6448.xml" ContentType="application/inkml+xml"/>
  <Override PartName="/ppt/ink/ink6449.xml" ContentType="application/inkml+xml"/>
  <Override PartName="/ppt/ink/ink6450.xml" ContentType="application/inkml+xml"/>
  <Override PartName="/ppt/ink/ink6451.xml" ContentType="application/inkml+xml"/>
  <Override PartName="/ppt/ink/ink6452.xml" ContentType="application/inkml+xml"/>
  <Override PartName="/ppt/ink/ink6453.xml" ContentType="application/inkml+xml"/>
  <Override PartName="/ppt/ink/ink6454.xml" ContentType="application/inkml+xml"/>
  <Override PartName="/ppt/ink/ink6455.xml" ContentType="application/inkml+xml"/>
  <Override PartName="/ppt/ink/ink6456.xml" ContentType="application/inkml+xml"/>
  <Override PartName="/ppt/ink/ink6457.xml" ContentType="application/inkml+xml"/>
  <Override PartName="/ppt/ink/ink6458.xml" ContentType="application/inkml+xml"/>
  <Override PartName="/ppt/ink/ink6459.xml" ContentType="application/inkml+xml"/>
  <Override PartName="/ppt/ink/ink6460.xml" ContentType="application/inkml+xml"/>
  <Override PartName="/ppt/ink/ink6461.xml" ContentType="application/inkml+xml"/>
  <Override PartName="/ppt/ink/ink6462.xml" ContentType="application/inkml+xml"/>
  <Override PartName="/ppt/ink/ink6463.xml" ContentType="application/inkml+xml"/>
  <Override PartName="/ppt/ink/ink6464.xml" ContentType="application/inkml+xml"/>
  <Override PartName="/ppt/ink/ink6465.xml" ContentType="application/inkml+xml"/>
  <Override PartName="/ppt/ink/ink6466.xml" ContentType="application/inkml+xml"/>
  <Override PartName="/ppt/ink/ink6467.xml" ContentType="application/inkml+xml"/>
  <Override PartName="/ppt/ink/ink6468.xml" ContentType="application/inkml+xml"/>
  <Override PartName="/ppt/ink/ink6469.xml" ContentType="application/inkml+xml"/>
  <Override PartName="/ppt/ink/ink6470.xml" ContentType="application/inkml+xml"/>
  <Override PartName="/ppt/ink/ink6471.xml" ContentType="application/inkml+xml"/>
  <Override PartName="/ppt/ink/ink6472.xml" ContentType="application/inkml+xml"/>
  <Override PartName="/ppt/ink/ink6473.xml" ContentType="application/inkml+xml"/>
  <Override PartName="/ppt/ink/ink6474.xml" ContentType="application/inkml+xml"/>
  <Override PartName="/ppt/ink/ink6475.xml" ContentType="application/inkml+xml"/>
  <Override PartName="/ppt/ink/ink6476.xml" ContentType="application/inkml+xml"/>
  <Override PartName="/ppt/ink/ink6477.xml" ContentType="application/inkml+xml"/>
  <Override PartName="/ppt/ink/ink6478.xml" ContentType="application/inkml+xml"/>
  <Override PartName="/ppt/ink/ink6479.xml" ContentType="application/inkml+xml"/>
  <Override PartName="/ppt/ink/ink6480.xml" ContentType="application/inkml+xml"/>
  <Override PartName="/ppt/ink/ink6481.xml" ContentType="application/inkml+xml"/>
  <Override PartName="/ppt/ink/ink6482.xml" ContentType="application/inkml+xml"/>
  <Override PartName="/ppt/ink/ink6483.xml" ContentType="application/inkml+xml"/>
  <Override PartName="/ppt/ink/ink6484.xml" ContentType="application/inkml+xml"/>
  <Override PartName="/ppt/ink/ink6485.xml" ContentType="application/inkml+xml"/>
  <Override PartName="/ppt/ink/ink6486.xml" ContentType="application/inkml+xml"/>
  <Override PartName="/ppt/ink/ink6487.xml" ContentType="application/inkml+xml"/>
  <Override PartName="/ppt/ink/ink6488.xml" ContentType="application/inkml+xml"/>
  <Override PartName="/ppt/ink/ink6489.xml" ContentType="application/inkml+xml"/>
  <Override PartName="/ppt/ink/ink6490.xml" ContentType="application/inkml+xml"/>
  <Override PartName="/ppt/ink/ink6491.xml" ContentType="application/inkml+xml"/>
  <Override PartName="/ppt/ink/ink6492.xml" ContentType="application/inkml+xml"/>
  <Override PartName="/ppt/ink/ink6493.xml" ContentType="application/inkml+xml"/>
  <Override PartName="/ppt/ink/ink6494.xml" ContentType="application/inkml+xml"/>
  <Override PartName="/ppt/ink/ink6495.xml" ContentType="application/inkml+xml"/>
  <Override PartName="/ppt/ink/ink6496.xml" ContentType="application/inkml+xml"/>
  <Override PartName="/ppt/ink/ink6497.xml" ContentType="application/inkml+xml"/>
  <Override PartName="/ppt/ink/ink6498.xml" ContentType="application/inkml+xml"/>
  <Override PartName="/ppt/ink/ink6499.xml" ContentType="application/inkml+xml"/>
  <Override PartName="/ppt/ink/ink6500.xml" ContentType="application/inkml+xml"/>
  <Override PartName="/ppt/ink/ink6501.xml" ContentType="application/inkml+xml"/>
  <Override PartName="/ppt/ink/ink6502.xml" ContentType="application/inkml+xml"/>
  <Override PartName="/ppt/ink/ink6503.xml" ContentType="application/inkml+xml"/>
  <Override PartName="/ppt/ink/ink6504.xml" ContentType="application/inkml+xml"/>
  <Override PartName="/ppt/ink/ink6505.xml" ContentType="application/inkml+xml"/>
  <Override PartName="/ppt/ink/ink6506.xml" ContentType="application/inkml+xml"/>
  <Override PartName="/ppt/ink/ink6507.xml" ContentType="application/inkml+xml"/>
  <Override PartName="/ppt/ink/ink6508.xml" ContentType="application/inkml+xml"/>
  <Override PartName="/ppt/ink/ink6509.xml" ContentType="application/inkml+xml"/>
  <Override PartName="/ppt/ink/ink6510.xml" ContentType="application/inkml+xml"/>
  <Override PartName="/ppt/ink/ink6511.xml" ContentType="application/inkml+xml"/>
  <Override PartName="/ppt/ink/ink6512.xml" ContentType="application/inkml+xml"/>
  <Override PartName="/ppt/ink/ink6513.xml" ContentType="application/inkml+xml"/>
  <Override PartName="/ppt/ink/ink6514.xml" ContentType="application/inkml+xml"/>
  <Override PartName="/ppt/ink/ink6515.xml" ContentType="application/inkml+xml"/>
  <Override PartName="/ppt/ink/ink6516.xml" ContentType="application/inkml+xml"/>
  <Override PartName="/ppt/ink/ink6517.xml" ContentType="application/inkml+xml"/>
  <Override PartName="/ppt/ink/ink6518.xml" ContentType="application/inkml+xml"/>
  <Override PartName="/ppt/ink/ink6519.xml" ContentType="application/inkml+xml"/>
  <Override PartName="/ppt/ink/ink6520.xml" ContentType="application/inkml+xml"/>
  <Override PartName="/ppt/ink/ink6521.xml" ContentType="application/inkml+xml"/>
  <Override PartName="/ppt/ink/ink6522.xml" ContentType="application/inkml+xml"/>
  <Override PartName="/ppt/ink/ink6523.xml" ContentType="application/inkml+xml"/>
  <Override PartName="/ppt/ink/ink6524.xml" ContentType="application/inkml+xml"/>
  <Override PartName="/ppt/ink/ink6525.xml" ContentType="application/inkml+xml"/>
  <Override PartName="/ppt/ink/ink6526.xml" ContentType="application/inkml+xml"/>
  <Override PartName="/ppt/ink/ink6527.xml" ContentType="application/inkml+xml"/>
  <Override PartName="/ppt/ink/ink6528.xml" ContentType="application/inkml+xml"/>
  <Override PartName="/ppt/ink/ink6529.xml" ContentType="application/inkml+xml"/>
  <Override PartName="/ppt/ink/ink6530.xml" ContentType="application/inkml+xml"/>
  <Override PartName="/ppt/ink/ink6531.xml" ContentType="application/inkml+xml"/>
  <Override PartName="/ppt/ink/ink6532.xml" ContentType="application/inkml+xml"/>
  <Override PartName="/ppt/ink/ink6533.xml" ContentType="application/inkml+xml"/>
  <Override PartName="/ppt/ink/ink6534.xml" ContentType="application/inkml+xml"/>
  <Override PartName="/ppt/ink/ink6535.xml" ContentType="application/inkml+xml"/>
  <Override PartName="/ppt/ink/ink6536.xml" ContentType="application/inkml+xml"/>
  <Override PartName="/ppt/ink/ink6537.xml" ContentType="application/inkml+xml"/>
  <Override PartName="/ppt/ink/ink6538.xml" ContentType="application/inkml+xml"/>
  <Override PartName="/ppt/ink/ink6539.xml" ContentType="application/inkml+xml"/>
  <Override PartName="/ppt/ink/ink6540.xml" ContentType="application/inkml+xml"/>
  <Override PartName="/ppt/ink/ink6541.xml" ContentType="application/inkml+xml"/>
  <Override PartName="/ppt/ink/ink6542.xml" ContentType="application/inkml+xml"/>
  <Override PartName="/ppt/ink/ink6543.xml" ContentType="application/inkml+xml"/>
  <Override PartName="/ppt/ink/ink6544.xml" ContentType="application/inkml+xml"/>
  <Override PartName="/ppt/ink/ink6545.xml" ContentType="application/inkml+xml"/>
  <Override PartName="/ppt/ink/ink6546.xml" ContentType="application/inkml+xml"/>
  <Override PartName="/ppt/ink/ink6547.xml" ContentType="application/inkml+xml"/>
  <Override PartName="/ppt/ink/ink6548.xml" ContentType="application/inkml+xml"/>
  <Override PartName="/ppt/ink/ink6549.xml" ContentType="application/inkml+xml"/>
  <Override PartName="/ppt/ink/ink6550.xml" ContentType="application/inkml+xml"/>
  <Override PartName="/ppt/ink/ink6551.xml" ContentType="application/inkml+xml"/>
  <Override PartName="/ppt/ink/ink6552.xml" ContentType="application/inkml+xml"/>
  <Override PartName="/ppt/ink/ink6553.xml" ContentType="application/inkml+xml"/>
  <Override PartName="/ppt/ink/ink6554.xml" ContentType="application/inkml+xml"/>
  <Override PartName="/ppt/ink/ink6555.xml" ContentType="application/inkml+xml"/>
  <Override PartName="/ppt/ink/ink6556.xml" ContentType="application/inkml+xml"/>
  <Override PartName="/ppt/ink/ink6557.xml" ContentType="application/inkml+xml"/>
  <Override PartName="/ppt/ink/ink6558.xml" ContentType="application/inkml+xml"/>
  <Override PartName="/ppt/ink/ink6559.xml" ContentType="application/inkml+xml"/>
  <Override PartName="/ppt/ink/ink6560.xml" ContentType="application/inkml+xml"/>
  <Override PartName="/ppt/ink/ink6561.xml" ContentType="application/inkml+xml"/>
  <Override PartName="/ppt/ink/ink6562.xml" ContentType="application/inkml+xml"/>
  <Override PartName="/ppt/ink/ink6563.xml" ContentType="application/inkml+xml"/>
  <Override PartName="/ppt/ink/ink6564.xml" ContentType="application/inkml+xml"/>
  <Override PartName="/ppt/ink/ink6565.xml" ContentType="application/inkml+xml"/>
  <Override PartName="/ppt/ink/ink6566.xml" ContentType="application/inkml+xml"/>
  <Override PartName="/ppt/ink/ink6567.xml" ContentType="application/inkml+xml"/>
  <Override PartName="/ppt/ink/ink6568.xml" ContentType="application/inkml+xml"/>
  <Override PartName="/ppt/ink/ink6569.xml" ContentType="application/inkml+xml"/>
  <Override PartName="/ppt/ink/ink6570.xml" ContentType="application/inkml+xml"/>
  <Override PartName="/ppt/ink/ink6571.xml" ContentType="application/inkml+xml"/>
  <Override PartName="/ppt/ink/ink6572.xml" ContentType="application/inkml+xml"/>
  <Override PartName="/ppt/ink/ink6573.xml" ContentType="application/inkml+xml"/>
  <Override PartName="/ppt/ink/ink6574.xml" ContentType="application/inkml+xml"/>
  <Override PartName="/ppt/ink/ink6575.xml" ContentType="application/inkml+xml"/>
  <Override PartName="/ppt/ink/ink6576.xml" ContentType="application/inkml+xml"/>
  <Override PartName="/ppt/ink/ink6577.xml" ContentType="application/inkml+xml"/>
  <Override PartName="/ppt/ink/ink6578.xml" ContentType="application/inkml+xml"/>
  <Override PartName="/ppt/ink/ink6579.xml" ContentType="application/inkml+xml"/>
  <Override PartName="/ppt/ink/ink6580.xml" ContentType="application/inkml+xml"/>
  <Override PartName="/ppt/ink/ink6581.xml" ContentType="application/inkml+xml"/>
  <Override PartName="/ppt/ink/ink6582.xml" ContentType="application/inkml+xml"/>
  <Override PartName="/ppt/ink/ink6583.xml" ContentType="application/inkml+xml"/>
  <Override PartName="/ppt/ink/ink6584.xml" ContentType="application/inkml+xml"/>
  <Override PartName="/ppt/ink/ink6585.xml" ContentType="application/inkml+xml"/>
  <Override PartName="/ppt/ink/ink6586.xml" ContentType="application/inkml+xml"/>
  <Override PartName="/ppt/ink/ink6587.xml" ContentType="application/inkml+xml"/>
  <Override PartName="/ppt/ink/ink6588.xml" ContentType="application/inkml+xml"/>
  <Override PartName="/ppt/ink/ink6589.xml" ContentType="application/inkml+xml"/>
  <Override PartName="/ppt/ink/ink6590.xml" ContentType="application/inkml+xml"/>
  <Override PartName="/ppt/ink/ink6591.xml" ContentType="application/inkml+xml"/>
  <Override PartName="/ppt/ink/ink6592.xml" ContentType="application/inkml+xml"/>
  <Override PartName="/ppt/ink/ink6593.xml" ContentType="application/inkml+xml"/>
  <Override PartName="/ppt/ink/ink6594.xml" ContentType="application/inkml+xml"/>
  <Override PartName="/ppt/ink/ink6595.xml" ContentType="application/inkml+xml"/>
  <Override PartName="/ppt/ink/ink6596.xml" ContentType="application/inkml+xml"/>
  <Override PartName="/ppt/ink/ink6597.xml" ContentType="application/inkml+xml"/>
  <Override PartName="/ppt/ink/ink6598.xml" ContentType="application/inkml+xml"/>
  <Override PartName="/ppt/ink/ink6599.xml" ContentType="application/inkml+xml"/>
  <Override PartName="/ppt/ink/ink6600.xml" ContentType="application/inkml+xml"/>
  <Override PartName="/ppt/ink/ink6601.xml" ContentType="application/inkml+xml"/>
  <Override PartName="/ppt/ink/ink6602.xml" ContentType="application/inkml+xml"/>
  <Override PartName="/ppt/ink/ink6603.xml" ContentType="application/inkml+xml"/>
  <Override PartName="/ppt/ink/ink6604.xml" ContentType="application/inkml+xml"/>
  <Override PartName="/ppt/ink/ink6605.xml" ContentType="application/inkml+xml"/>
  <Override PartName="/ppt/ink/ink6606.xml" ContentType="application/inkml+xml"/>
  <Override PartName="/ppt/ink/ink6607.xml" ContentType="application/inkml+xml"/>
  <Override PartName="/ppt/ink/ink6608.xml" ContentType="application/inkml+xml"/>
  <Override PartName="/ppt/ink/ink6609.xml" ContentType="application/inkml+xml"/>
  <Override PartName="/ppt/ink/ink6610.xml" ContentType="application/inkml+xml"/>
  <Override PartName="/ppt/ink/ink6611.xml" ContentType="application/inkml+xml"/>
  <Override PartName="/ppt/ink/ink6612.xml" ContentType="application/inkml+xml"/>
  <Override PartName="/ppt/ink/ink6613.xml" ContentType="application/inkml+xml"/>
  <Override PartName="/ppt/ink/ink6614.xml" ContentType="application/inkml+xml"/>
  <Override PartName="/ppt/ink/ink6615.xml" ContentType="application/inkml+xml"/>
  <Override PartName="/ppt/ink/ink6616.xml" ContentType="application/inkml+xml"/>
  <Override PartName="/ppt/ink/ink6617.xml" ContentType="application/inkml+xml"/>
  <Override PartName="/ppt/ink/ink6618.xml" ContentType="application/inkml+xml"/>
  <Override PartName="/ppt/ink/ink6619.xml" ContentType="application/inkml+xml"/>
  <Override PartName="/ppt/ink/ink6620.xml" ContentType="application/inkml+xml"/>
  <Override PartName="/ppt/ink/ink6621.xml" ContentType="application/inkml+xml"/>
  <Override PartName="/ppt/ink/ink6622.xml" ContentType="application/inkml+xml"/>
  <Override PartName="/ppt/ink/ink6623.xml" ContentType="application/inkml+xml"/>
  <Override PartName="/ppt/ink/ink6624.xml" ContentType="application/inkml+xml"/>
  <Override PartName="/ppt/ink/ink6625.xml" ContentType="application/inkml+xml"/>
  <Override PartName="/ppt/ink/ink6626.xml" ContentType="application/inkml+xml"/>
  <Override PartName="/ppt/ink/ink6627.xml" ContentType="application/inkml+xml"/>
  <Override PartName="/ppt/ink/ink6628.xml" ContentType="application/inkml+xml"/>
  <Override PartName="/ppt/ink/ink6629.xml" ContentType="application/inkml+xml"/>
  <Override PartName="/ppt/ink/ink6630.xml" ContentType="application/inkml+xml"/>
  <Override PartName="/ppt/ink/ink6631.xml" ContentType="application/inkml+xml"/>
  <Override PartName="/ppt/ink/ink6632.xml" ContentType="application/inkml+xml"/>
  <Override PartName="/ppt/ink/ink6633.xml" ContentType="application/inkml+xml"/>
  <Override PartName="/ppt/ink/ink6634.xml" ContentType="application/inkml+xml"/>
  <Override PartName="/ppt/ink/ink6635.xml" ContentType="application/inkml+xml"/>
  <Override PartName="/ppt/ink/ink6636.xml" ContentType="application/inkml+xml"/>
  <Override PartName="/ppt/ink/ink6637.xml" ContentType="application/inkml+xml"/>
  <Override PartName="/ppt/ink/ink6638.xml" ContentType="application/inkml+xml"/>
  <Override PartName="/ppt/ink/ink6639.xml" ContentType="application/inkml+xml"/>
  <Override PartName="/ppt/ink/ink6640.xml" ContentType="application/inkml+xml"/>
  <Override PartName="/ppt/ink/ink6641.xml" ContentType="application/inkml+xml"/>
  <Override PartName="/ppt/ink/ink6642.xml" ContentType="application/inkml+xml"/>
  <Override PartName="/ppt/ink/ink6643.xml" ContentType="application/inkml+xml"/>
  <Override PartName="/ppt/ink/ink6644.xml" ContentType="application/inkml+xml"/>
  <Override PartName="/ppt/ink/ink6645.xml" ContentType="application/inkml+xml"/>
  <Override PartName="/ppt/ink/ink6646.xml" ContentType="application/inkml+xml"/>
  <Override PartName="/ppt/ink/ink6647.xml" ContentType="application/inkml+xml"/>
  <Override PartName="/ppt/ink/ink6648.xml" ContentType="application/inkml+xml"/>
  <Override PartName="/ppt/ink/ink6649.xml" ContentType="application/inkml+xml"/>
  <Override PartName="/ppt/ink/ink6650.xml" ContentType="application/inkml+xml"/>
  <Override PartName="/ppt/ink/ink6651.xml" ContentType="application/inkml+xml"/>
  <Override PartName="/ppt/ink/ink6652.xml" ContentType="application/inkml+xml"/>
  <Override PartName="/ppt/ink/ink6653.xml" ContentType="application/inkml+xml"/>
  <Override PartName="/ppt/ink/ink6654.xml" ContentType="application/inkml+xml"/>
  <Override PartName="/ppt/ink/ink6655.xml" ContentType="application/inkml+xml"/>
  <Override PartName="/ppt/ink/ink6656.xml" ContentType="application/inkml+xml"/>
  <Override PartName="/ppt/ink/ink6657.xml" ContentType="application/inkml+xml"/>
  <Override PartName="/ppt/ink/ink6658.xml" ContentType="application/inkml+xml"/>
  <Override PartName="/ppt/ink/ink6659.xml" ContentType="application/inkml+xml"/>
  <Override PartName="/ppt/ink/ink6660.xml" ContentType="application/inkml+xml"/>
  <Override PartName="/ppt/ink/ink6661.xml" ContentType="application/inkml+xml"/>
  <Override PartName="/ppt/ink/ink6662.xml" ContentType="application/inkml+xml"/>
  <Override PartName="/ppt/ink/ink6663.xml" ContentType="application/inkml+xml"/>
  <Override PartName="/ppt/ink/ink6664.xml" ContentType="application/inkml+xml"/>
  <Override PartName="/ppt/ink/ink6665.xml" ContentType="application/inkml+xml"/>
  <Override PartName="/ppt/ink/ink6666.xml" ContentType="application/inkml+xml"/>
  <Override PartName="/ppt/ink/ink6667.xml" ContentType="application/inkml+xml"/>
  <Override PartName="/ppt/ink/ink6668.xml" ContentType="application/inkml+xml"/>
  <Override PartName="/ppt/ink/ink6669.xml" ContentType="application/inkml+xml"/>
  <Override PartName="/ppt/ink/ink6670.xml" ContentType="application/inkml+xml"/>
  <Override PartName="/ppt/ink/ink6671.xml" ContentType="application/inkml+xml"/>
  <Override PartName="/ppt/ink/ink6672.xml" ContentType="application/inkml+xml"/>
  <Override PartName="/ppt/ink/ink6673.xml" ContentType="application/inkml+xml"/>
  <Override PartName="/ppt/ink/ink6674.xml" ContentType="application/inkml+xml"/>
  <Override PartName="/ppt/ink/ink6675.xml" ContentType="application/inkml+xml"/>
  <Override PartName="/ppt/ink/ink6676.xml" ContentType="application/inkml+xml"/>
  <Override PartName="/ppt/ink/ink6677.xml" ContentType="application/inkml+xml"/>
  <Override PartName="/ppt/ink/ink6678.xml" ContentType="application/inkml+xml"/>
  <Override PartName="/ppt/ink/ink6679.xml" ContentType="application/inkml+xml"/>
  <Override PartName="/ppt/ink/ink6680.xml" ContentType="application/inkml+xml"/>
  <Override PartName="/ppt/ink/ink6681.xml" ContentType="application/inkml+xml"/>
  <Override PartName="/ppt/ink/ink6682.xml" ContentType="application/inkml+xml"/>
  <Override PartName="/ppt/ink/ink6683.xml" ContentType="application/inkml+xml"/>
  <Override PartName="/ppt/ink/ink6684.xml" ContentType="application/inkml+xml"/>
  <Override PartName="/ppt/ink/ink6685.xml" ContentType="application/inkml+xml"/>
  <Override PartName="/ppt/ink/ink6686.xml" ContentType="application/inkml+xml"/>
  <Override PartName="/ppt/ink/ink6687.xml" ContentType="application/inkml+xml"/>
  <Override PartName="/ppt/ink/ink6688.xml" ContentType="application/inkml+xml"/>
  <Override PartName="/ppt/ink/ink6689.xml" ContentType="application/inkml+xml"/>
  <Override PartName="/ppt/ink/ink6690.xml" ContentType="application/inkml+xml"/>
  <Override PartName="/ppt/ink/ink6691.xml" ContentType="application/inkml+xml"/>
  <Override PartName="/ppt/ink/ink6692.xml" ContentType="application/inkml+xml"/>
  <Override PartName="/ppt/ink/ink6693.xml" ContentType="application/inkml+xml"/>
  <Override PartName="/ppt/ink/ink6694.xml" ContentType="application/inkml+xml"/>
  <Override PartName="/ppt/ink/ink6695.xml" ContentType="application/inkml+xml"/>
  <Override PartName="/ppt/ink/ink6696.xml" ContentType="application/inkml+xml"/>
  <Override PartName="/ppt/ink/ink6697.xml" ContentType="application/inkml+xml"/>
  <Override PartName="/ppt/ink/ink6698.xml" ContentType="application/inkml+xml"/>
  <Override PartName="/ppt/ink/ink6699.xml" ContentType="application/inkml+xml"/>
  <Override PartName="/ppt/ink/ink6700.xml" ContentType="application/inkml+xml"/>
  <Override PartName="/ppt/ink/ink6701.xml" ContentType="application/inkml+xml"/>
  <Override PartName="/ppt/ink/ink6702.xml" ContentType="application/inkml+xml"/>
  <Override PartName="/ppt/ink/ink6703.xml" ContentType="application/inkml+xml"/>
  <Override PartName="/ppt/ink/ink6704.xml" ContentType="application/inkml+xml"/>
  <Override PartName="/ppt/ink/ink6705.xml" ContentType="application/inkml+xml"/>
  <Override PartName="/ppt/ink/ink6706.xml" ContentType="application/inkml+xml"/>
  <Override PartName="/ppt/ink/ink6707.xml" ContentType="application/inkml+xml"/>
  <Override PartName="/ppt/ink/ink6708.xml" ContentType="application/inkml+xml"/>
  <Override PartName="/ppt/ink/ink6709.xml" ContentType="application/inkml+xml"/>
  <Override PartName="/ppt/ink/ink6710.xml" ContentType="application/inkml+xml"/>
  <Override PartName="/ppt/ink/ink6711.xml" ContentType="application/inkml+xml"/>
  <Override PartName="/ppt/ink/ink6712.xml" ContentType="application/inkml+xml"/>
  <Override PartName="/ppt/ink/ink6713.xml" ContentType="application/inkml+xml"/>
  <Override PartName="/ppt/ink/ink6714.xml" ContentType="application/inkml+xml"/>
  <Override PartName="/ppt/ink/ink6715.xml" ContentType="application/inkml+xml"/>
  <Override PartName="/ppt/ink/ink6716.xml" ContentType="application/inkml+xml"/>
  <Override PartName="/ppt/ink/ink6717.xml" ContentType="application/inkml+xml"/>
  <Override PartName="/ppt/ink/ink6718.xml" ContentType="application/inkml+xml"/>
  <Override PartName="/ppt/ink/ink6719.xml" ContentType="application/inkml+xml"/>
  <Override PartName="/ppt/ink/ink6720.xml" ContentType="application/inkml+xml"/>
  <Override PartName="/ppt/ink/ink6721.xml" ContentType="application/inkml+xml"/>
  <Override PartName="/ppt/ink/ink6722.xml" ContentType="application/inkml+xml"/>
  <Override PartName="/ppt/ink/ink6723.xml" ContentType="application/inkml+xml"/>
  <Override PartName="/ppt/ink/ink6724.xml" ContentType="application/inkml+xml"/>
  <Override PartName="/ppt/ink/ink6725.xml" ContentType="application/inkml+xml"/>
  <Override PartName="/ppt/ink/ink6726.xml" ContentType="application/inkml+xml"/>
  <Override PartName="/ppt/ink/ink6727.xml" ContentType="application/inkml+xml"/>
  <Override PartName="/ppt/ink/ink6728.xml" ContentType="application/inkml+xml"/>
  <Override PartName="/ppt/ink/ink6729.xml" ContentType="application/inkml+xml"/>
  <Override PartName="/ppt/ink/ink6730.xml" ContentType="application/inkml+xml"/>
  <Override PartName="/ppt/ink/ink6731.xml" ContentType="application/inkml+xml"/>
  <Override PartName="/ppt/ink/ink6732.xml" ContentType="application/inkml+xml"/>
  <Override PartName="/ppt/ink/ink6733.xml" ContentType="application/inkml+xml"/>
  <Override PartName="/ppt/ink/ink6734.xml" ContentType="application/inkml+xml"/>
  <Override PartName="/ppt/ink/ink6735.xml" ContentType="application/inkml+xml"/>
  <Override PartName="/ppt/ink/ink6736.xml" ContentType="application/inkml+xml"/>
  <Override PartName="/ppt/ink/ink6737.xml" ContentType="application/inkml+xml"/>
  <Override PartName="/ppt/ink/ink6738.xml" ContentType="application/inkml+xml"/>
  <Override PartName="/ppt/ink/ink6739.xml" ContentType="application/inkml+xml"/>
  <Override PartName="/ppt/ink/ink6740.xml" ContentType="application/inkml+xml"/>
  <Override PartName="/ppt/ink/ink6741.xml" ContentType="application/inkml+xml"/>
  <Override PartName="/ppt/ink/ink6742.xml" ContentType="application/inkml+xml"/>
  <Override PartName="/ppt/ink/ink6743.xml" ContentType="application/inkml+xml"/>
  <Override PartName="/ppt/ink/ink6744.xml" ContentType="application/inkml+xml"/>
  <Override PartName="/ppt/ink/ink6745.xml" ContentType="application/inkml+xml"/>
  <Override PartName="/ppt/ink/ink6746.xml" ContentType="application/inkml+xml"/>
  <Override PartName="/ppt/ink/ink6747.xml" ContentType="application/inkml+xml"/>
  <Override PartName="/ppt/ink/ink6748.xml" ContentType="application/inkml+xml"/>
  <Override PartName="/ppt/ink/ink6749.xml" ContentType="application/inkml+xml"/>
  <Override PartName="/ppt/ink/ink6750.xml" ContentType="application/inkml+xml"/>
  <Override PartName="/ppt/ink/ink6751.xml" ContentType="application/inkml+xml"/>
  <Override PartName="/ppt/ink/ink6752.xml" ContentType="application/inkml+xml"/>
  <Override PartName="/ppt/ink/ink6753.xml" ContentType="application/inkml+xml"/>
  <Override PartName="/ppt/ink/ink6754.xml" ContentType="application/inkml+xml"/>
  <Override PartName="/ppt/ink/ink6755.xml" ContentType="application/inkml+xml"/>
  <Override PartName="/ppt/ink/ink6756.xml" ContentType="application/inkml+xml"/>
  <Override PartName="/ppt/ink/ink6757.xml" ContentType="application/inkml+xml"/>
  <Override PartName="/ppt/ink/ink6758.xml" ContentType="application/inkml+xml"/>
  <Override PartName="/ppt/ink/ink6759.xml" ContentType="application/inkml+xml"/>
  <Override PartName="/ppt/ink/ink6760.xml" ContentType="application/inkml+xml"/>
  <Override PartName="/ppt/ink/ink6761.xml" ContentType="application/inkml+xml"/>
  <Override PartName="/ppt/ink/ink6762.xml" ContentType="application/inkml+xml"/>
  <Override PartName="/ppt/ink/ink6763.xml" ContentType="application/inkml+xml"/>
  <Override PartName="/ppt/ink/ink6764.xml" ContentType="application/inkml+xml"/>
  <Override PartName="/ppt/ink/ink6765.xml" ContentType="application/inkml+xml"/>
  <Override PartName="/ppt/ink/ink6766.xml" ContentType="application/inkml+xml"/>
  <Override PartName="/ppt/ink/ink6767.xml" ContentType="application/inkml+xml"/>
  <Override PartName="/ppt/ink/ink6768.xml" ContentType="application/inkml+xml"/>
  <Override PartName="/ppt/ink/ink6769.xml" ContentType="application/inkml+xml"/>
  <Override PartName="/ppt/ink/ink6770.xml" ContentType="application/inkml+xml"/>
  <Override PartName="/ppt/ink/ink6771.xml" ContentType="application/inkml+xml"/>
  <Override PartName="/ppt/ink/ink6772.xml" ContentType="application/inkml+xml"/>
  <Override PartName="/ppt/ink/ink6773.xml" ContentType="application/inkml+xml"/>
  <Override PartName="/ppt/ink/ink6774.xml" ContentType="application/inkml+xml"/>
  <Override PartName="/ppt/ink/ink6775.xml" ContentType="application/inkml+xml"/>
  <Override PartName="/ppt/ink/ink6776.xml" ContentType="application/inkml+xml"/>
  <Override PartName="/ppt/ink/ink6777.xml" ContentType="application/inkml+xml"/>
  <Override PartName="/ppt/ink/ink6778.xml" ContentType="application/inkml+xml"/>
  <Override PartName="/ppt/ink/ink6779.xml" ContentType="application/inkml+xml"/>
  <Override PartName="/ppt/ink/ink6780.xml" ContentType="application/inkml+xml"/>
  <Override PartName="/ppt/ink/ink6781.xml" ContentType="application/inkml+xml"/>
  <Override PartName="/ppt/ink/ink6782.xml" ContentType="application/inkml+xml"/>
  <Override PartName="/ppt/ink/ink6783.xml" ContentType="application/inkml+xml"/>
  <Override PartName="/ppt/ink/ink6784.xml" ContentType="application/inkml+xml"/>
  <Override PartName="/ppt/ink/ink6785.xml" ContentType="application/inkml+xml"/>
  <Override PartName="/ppt/ink/ink6786.xml" ContentType="application/inkml+xml"/>
  <Override PartName="/ppt/ink/ink6787.xml" ContentType="application/inkml+xml"/>
  <Override PartName="/ppt/ink/ink6788.xml" ContentType="application/inkml+xml"/>
  <Override PartName="/ppt/ink/ink6789.xml" ContentType="application/inkml+xml"/>
  <Override PartName="/ppt/ink/ink6790.xml" ContentType="application/inkml+xml"/>
  <Override PartName="/ppt/ink/ink6791.xml" ContentType="application/inkml+xml"/>
  <Override PartName="/ppt/ink/ink6792.xml" ContentType="application/inkml+xml"/>
  <Override PartName="/ppt/ink/ink6793.xml" ContentType="application/inkml+xml"/>
  <Override PartName="/ppt/ink/ink6794.xml" ContentType="application/inkml+xml"/>
  <Override PartName="/ppt/ink/ink6795.xml" ContentType="application/inkml+xml"/>
  <Override PartName="/ppt/ink/ink6796.xml" ContentType="application/inkml+xml"/>
  <Override PartName="/ppt/ink/ink6797.xml" ContentType="application/inkml+xml"/>
  <Override PartName="/ppt/ink/ink6798.xml" ContentType="application/inkml+xml"/>
  <Override PartName="/ppt/ink/ink6799.xml" ContentType="application/inkml+xml"/>
  <Override PartName="/ppt/ink/ink6800.xml" ContentType="application/inkml+xml"/>
  <Override PartName="/ppt/ink/ink6801.xml" ContentType="application/inkml+xml"/>
  <Override PartName="/ppt/ink/ink6802.xml" ContentType="application/inkml+xml"/>
  <Override PartName="/ppt/ink/ink6803.xml" ContentType="application/inkml+xml"/>
  <Override PartName="/ppt/ink/ink6804.xml" ContentType="application/inkml+xml"/>
  <Override PartName="/ppt/ink/ink6805.xml" ContentType="application/inkml+xml"/>
  <Override PartName="/ppt/ink/ink6806.xml" ContentType="application/inkml+xml"/>
  <Override PartName="/ppt/ink/ink6807.xml" ContentType="application/inkml+xml"/>
  <Override PartName="/ppt/ink/ink6808.xml" ContentType="application/inkml+xml"/>
  <Override PartName="/ppt/ink/ink6809.xml" ContentType="application/inkml+xml"/>
  <Override PartName="/ppt/ink/ink6810.xml" ContentType="application/inkml+xml"/>
  <Override PartName="/ppt/ink/ink6811.xml" ContentType="application/inkml+xml"/>
  <Override PartName="/ppt/ink/ink6812.xml" ContentType="application/inkml+xml"/>
  <Override PartName="/ppt/ink/ink6813.xml" ContentType="application/inkml+xml"/>
  <Override PartName="/ppt/ink/ink6814.xml" ContentType="application/inkml+xml"/>
  <Override PartName="/ppt/ink/ink6815.xml" ContentType="application/inkml+xml"/>
  <Override PartName="/ppt/ink/ink6816.xml" ContentType="application/inkml+xml"/>
  <Override PartName="/ppt/ink/ink6817.xml" ContentType="application/inkml+xml"/>
  <Override PartName="/ppt/ink/ink6818.xml" ContentType="application/inkml+xml"/>
  <Override PartName="/ppt/ink/ink6819.xml" ContentType="application/inkml+xml"/>
  <Override PartName="/ppt/ink/ink6820.xml" ContentType="application/inkml+xml"/>
  <Override PartName="/ppt/ink/ink6821.xml" ContentType="application/inkml+xml"/>
  <Override PartName="/ppt/ink/ink6822.xml" ContentType="application/inkml+xml"/>
  <Override PartName="/ppt/ink/ink6823.xml" ContentType="application/inkml+xml"/>
  <Override PartName="/ppt/ink/ink6824.xml" ContentType="application/inkml+xml"/>
  <Override PartName="/ppt/ink/ink6825.xml" ContentType="application/inkml+xml"/>
  <Override PartName="/ppt/ink/ink6826.xml" ContentType="application/inkml+xml"/>
  <Override PartName="/ppt/ink/ink6827.xml" ContentType="application/inkml+xml"/>
  <Override PartName="/ppt/ink/ink6828.xml" ContentType="application/inkml+xml"/>
  <Override PartName="/ppt/ink/ink6829.xml" ContentType="application/inkml+xml"/>
  <Override PartName="/ppt/ink/ink6830.xml" ContentType="application/inkml+xml"/>
  <Override PartName="/ppt/ink/ink6831.xml" ContentType="application/inkml+xml"/>
  <Override PartName="/ppt/ink/ink6832.xml" ContentType="application/inkml+xml"/>
  <Override PartName="/ppt/ink/ink6833.xml" ContentType="application/inkml+xml"/>
  <Override PartName="/ppt/ink/ink6834.xml" ContentType="application/inkml+xml"/>
  <Override PartName="/ppt/ink/ink6835.xml" ContentType="application/inkml+xml"/>
  <Override PartName="/ppt/ink/ink6836.xml" ContentType="application/inkml+xml"/>
  <Override PartName="/ppt/ink/ink6837.xml" ContentType="application/inkml+xml"/>
  <Override PartName="/ppt/ink/ink6838.xml" ContentType="application/inkml+xml"/>
  <Override PartName="/ppt/ink/ink6839.xml" ContentType="application/inkml+xml"/>
  <Override PartName="/ppt/ink/ink6840.xml" ContentType="application/inkml+xml"/>
  <Override PartName="/ppt/ink/ink6841.xml" ContentType="application/inkml+xml"/>
  <Override PartName="/ppt/ink/ink6842.xml" ContentType="application/inkml+xml"/>
  <Override PartName="/ppt/ink/ink6843.xml" ContentType="application/inkml+xml"/>
  <Override PartName="/ppt/ink/ink6844.xml" ContentType="application/inkml+xml"/>
  <Override PartName="/ppt/ink/ink6845.xml" ContentType="application/inkml+xml"/>
  <Override PartName="/ppt/ink/ink6846.xml" ContentType="application/inkml+xml"/>
  <Override PartName="/ppt/ink/ink6847.xml" ContentType="application/inkml+xml"/>
  <Override PartName="/ppt/ink/ink6848.xml" ContentType="application/inkml+xml"/>
  <Override PartName="/ppt/ink/ink6849.xml" ContentType="application/inkml+xml"/>
  <Override PartName="/ppt/ink/ink6850.xml" ContentType="application/inkml+xml"/>
  <Override PartName="/ppt/ink/ink6851.xml" ContentType="application/inkml+xml"/>
  <Override PartName="/ppt/ink/ink6852.xml" ContentType="application/inkml+xml"/>
  <Override PartName="/ppt/ink/ink6853.xml" ContentType="application/inkml+xml"/>
  <Override PartName="/ppt/ink/ink6854.xml" ContentType="application/inkml+xml"/>
  <Override PartName="/ppt/ink/ink6855.xml" ContentType="application/inkml+xml"/>
  <Override PartName="/ppt/ink/ink6856.xml" ContentType="application/inkml+xml"/>
  <Override PartName="/ppt/ink/ink6857.xml" ContentType="application/inkml+xml"/>
  <Override PartName="/ppt/ink/ink6858.xml" ContentType="application/inkml+xml"/>
  <Override PartName="/ppt/ink/ink6859.xml" ContentType="application/inkml+xml"/>
  <Override PartName="/ppt/ink/ink6860.xml" ContentType="application/inkml+xml"/>
  <Override PartName="/ppt/ink/ink6861.xml" ContentType="application/inkml+xml"/>
  <Override PartName="/ppt/ink/ink6862.xml" ContentType="application/inkml+xml"/>
  <Override PartName="/ppt/ink/ink6863.xml" ContentType="application/inkml+xml"/>
  <Override PartName="/ppt/ink/ink6864.xml" ContentType="application/inkml+xml"/>
  <Override PartName="/ppt/ink/ink6865.xml" ContentType="application/inkml+xml"/>
  <Override PartName="/ppt/ink/ink6866.xml" ContentType="application/inkml+xml"/>
  <Override PartName="/ppt/ink/ink6867.xml" ContentType="application/inkml+xml"/>
  <Override PartName="/ppt/ink/ink6868.xml" ContentType="application/inkml+xml"/>
  <Override PartName="/ppt/ink/ink6869.xml" ContentType="application/inkml+xml"/>
  <Override PartName="/ppt/ink/ink6870.xml" ContentType="application/inkml+xml"/>
  <Override PartName="/ppt/ink/ink6871.xml" ContentType="application/inkml+xml"/>
  <Override PartName="/ppt/ink/ink6872.xml" ContentType="application/inkml+xml"/>
  <Override PartName="/ppt/ink/ink6873.xml" ContentType="application/inkml+xml"/>
  <Override PartName="/ppt/ink/ink6874.xml" ContentType="application/inkml+xml"/>
  <Override PartName="/ppt/ink/ink6875.xml" ContentType="application/inkml+xml"/>
  <Override PartName="/ppt/ink/ink6876.xml" ContentType="application/inkml+xml"/>
  <Override PartName="/ppt/ink/ink6877.xml" ContentType="application/inkml+xml"/>
  <Override PartName="/ppt/ink/ink6878.xml" ContentType="application/inkml+xml"/>
  <Override PartName="/ppt/ink/ink6879.xml" ContentType="application/inkml+xml"/>
  <Override PartName="/ppt/ink/ink6880.xml" ContentType="application/inkml+xml"/>
  <Override PartName="/ppt/ink/ink6881.xml" ContentType="application/inkml+xml"/>
  <Override PartName="/ppt/ink/ink6882.xml" ContentType="application/inkml+xml"/>
  <Override PartName="/ppt/ink/ink6883.xml" ContentType="application/inkml+xml"/>
  <Override PartName="/ppt/ink/ink6884.xml" ContentType="application/inkml+xml"/>
  <Override PartName="/ppt/ink/ink6885.xml" ContentType="application/inkml+xml"/>
  <Override PartName="/ppt/ink/ink6886.xml" ContentType="application/inkml+xml"/>
  <Override PartName="/ppt/ink/ink6887.xml" ContentType="application/inkml+xml"/>
  <Override PartName="/ppt/ink/ink6888.xml" ContentType="application/inkml+xml"/>
  <Override PartName="/ppt/ink/ink6889.xml" ContentType="application/inkml+xml"/>
  <Override PartName="/ppt/ink/ink6890.xml" ContentType="application/inkml+xml"/>
  <Override PartName="/ppt/ink/ink6891.xml" ContentType="application/inkml+xml"/>
  <Override PartName="/ppt/ink/ink6892.xml" ContentType="application/inkml+xml"/>
  <Override PartName="/ppt/ink/ink6893.xml" ContentType="application/inkml+xml"/>
  <Override PartName="/ppt/ink/ink6894.xml" ContentType="application/inkml+xml"/>
  <Override PartName="/ppt/ink/ink6895.xml" ContentType="application/inkml+xml"/>
  <Override PartName="/ppt/ink/ink6896.xml" ContentType="application/inkml+xml"/>
  <Override PartName="/ppt/ink/ink6897.xml" ContentType="application/inkml+xml"/>
  <Override PartName="/ppt/ink/ink6898.xml" ContentType="application/inkml+xml"/>
  <Override PartName="/ppt/ink/ink6899.xml" ContentType="application/inkml+xml"/>
  <Override PartName="/ppt/ink/ink6900.xml" ContentType="application/inkml+xml"/>
  <Override PartName="/ppt/ink/ink6901.xml" ContentType="application/inkml+xml"/>
  <Override PartName="/ppt/ink/ink6902.xml" ContentType="application/inkml+xml"/>
  <Override PartName="/ppt/ink/ink6903.xml" ContentType="application/inkml+xml"/>
  <Override PartName="/ppt/ink/ink6904.xml" ContentType="application/inkml+xml"/>
  <Override PartName="/ppt/ink/ink6905.xml" ContentType="application/inkml+xml"/>
  <Override PartName="/ppt/ink/ink6906.xml" ContentType="application/inkml+xml"/>
  <Override PartName="/ppt/ink/ink6907.xml" ContentType="application/inkml+xml"/>
  <Override PartName="/ppt/ink/ink6908.xml" ContentType="application/inkml+xml"/>
  <Override PartName="/ppt/ink/ink6909.xml" ContentType="application/inkml+xml"/>
  <Override PartName="/ppt/ink/ink6910.xml" ContentType="application/inkml+xml"/>
  <Override PartName="/ppt/ink/ink6911.xml" ContentType="application/inkml+xml"/>
  <Override PartName="/ppt/ink/ink6912.xml" ContentType="application/inkml+xml"/>
  <Override PartName="/ppt/ink/ink6913.xml" ContentType="application/inkml+xml"/>
  <Override PartName="/ppt/ink/ink6914.xml" ContentType="application/inkml+xml"/>
  <Override PartName="/ppt/ink/ink6915.xml" ContentType="application/inkml+xml"/>
  <Override PartName="/ppt/ink/ink6916.xml" ContentType="application/inkml+xml"/>
  <Override PartName="/ppt/ink/ink6917.xml" ContentType="application/inkml+xml"/>
  <Override PartName="/ppt/ink/ink6918.xml" ContentType="application/inkml+xml"/>
  <Override PartName="/ppt/ink/ink6919.xml" ContentType="application/inkml+xml"/>
  <Override PartName="/ppt/ink/ink6920.xml" ContentType="application/inkml+xml"/>
  <Override PartName="/ppt/ink/ink6921.xml" ContentType="application/inkml+xml"/>
  <Override PartName="/ppt/ink/ink6922.xml" ContentType="application/inkml+xml"/>
  <Override PartName="/ppt/ink/ink6923.xml" ContentType="application/inkml+xml"/>
  <Override PartName="/ppt/ink/ink6924.xml" ContentType="application/inkml+xml"/>
  <Override PartName="/ppt/ink/ink6925.xml" ContentType="application/inkml+xml"/>
  <Override PartName="/ppt/ink/ink6926.xml" ContentType="application/inkml+xml"/>
  <Override PartName="/ppt/ink/ink6927.xml" ContentType="application/inkml+xml"/>
  <Override PartName="/ppt/ink/ink6928.xml" ContentType="application/inkml+xml"/>
  <Override PartName="/ppt/ink/ink6929.xml" ContentType="application/inkml+xml"/>
  <Override PartName="/ppt/ink/ink6930.xml" ContentType="application/inkml+xml"/>
  <Override PartName="/ppt/ink/ink6931.xml" ContentType="application/inkml+xml"/>
  <Override PartName="/ppt/ink/ink6932.xml" ContentType="application/inkml+xml"/>
  <Override PartName="/ppt/ink/ink6933.xml" ContentType="application/inkml+xml"/>
  <Override PartName="/ppt/ink/ink6934.xml" ContentType="application/inkml+xml"/>
  <Override PartName="/ppt/ink/ink6935.xml" ContentType="application/inkml+xml"/>
  <Override PartName="/ppt/ink/ink6936.xml" ContentType="application/inkml+xml"/>
  <Override PartName="/ppt/ink/ink6937.xml" ContentType="application/inkml+xml"/>
  <Override PartName="/ppt/ink/ink6938.xml" ContentType="application/inkml+xml"/>
  <Override PartName="/ppt/ink/ink6939.xml" ContentType="application/inkml+xml"/>
  <Override PartName="/ppt/ink/ink6940.xml" ContentType="application/inkml+xml"/>
  <Override PartName="/ppt/ink/ink6941.xml" ContentType="application/inkml+xml"/>
  <Override PartName="/ppt/ink/ink6942.xml" ContentType="application/inkml+xml"/>
  <Override PartName="/ppt/ink/ink6943.xml" ContentType="application/inkml+xml"/>
  <Override PartName="/ppt/ink/ink6944.xml" ContentType="application/inkml+xml"/>
  <Override PartName="/ppt/ink/ink6945.xml" ContentType="application/inkml+xml"/>
  <Override PartName="/ppt/ink/ink6946.xml" ContentType="application/inkml+xml"/>
  <Override PartName="/ppt/ink/ink6947.xml" ContentType="application/inkml+xml"/>
  <Override PartName="/ppt/ink/ink6948.xml" ContentType="application/inkml+xml"/>
  <Override PartName="/ppt/ink/ink6949.xml" ContentType="application/inkml+xml"/>
  <Override PartName="/ppt/ink/ink6950.xml" ContentType="application/inkml+xml"/>
  <Override PartName="/ppt/ink/ink6951.xml" ContentType="application/inkml+xml"/>
  <Override PartName="/ppt/ink/ink6952.xml" ContentType="application/inkml+xml"/>
  <Override PartName="/ppt/ink/ink6953.xml" ContentType="application/inkml+xml"/>
  <Override PartName="/ppt/ink/ink6954.xml" ContentType="application/inkml+xml"/>
  <Override PartName="/ppt/ink/ink6955.xml" ContentType="application/inkml+xml"/>
  <Override PartName="/ppt/ink/ink6956.xml" ContentType="application/inkml+xml"/>
  <Override PartName="/ppt/ink/ink6957.xml" ContentType="application/inkml+xml"/>
  <Override PartName="/ppt/ink/ink6958.xml" ContentType="application/inkml+xml"/>
  <Override PartName="/ppt/ink/ink6959.xml" ContentType="application/inkml+xml"/>
  <Override PartName="/ppt/ink/ink6960.xml" ContentType="application/inkml+xml"/>
  <Override PartName="/ppt/ink/ink6961.xml" ContentType="application/inkml+xml"/>
  <Override PartName="/ppt/ink/ink6962.xml" ContentType="application/inkml+xml"/>
  <Override PartName="/ppt/ink/ink6963.xml" ContentType="application/inkml+xml"/>
  <Override PartName="/ppt/ink/ink6964.xml" ContentType="application/inkml+xml"/>
  <Override PartName="/ppt/ink/ink6965.xml" ContentType="application/inkml+xml"/>
  <Override PartName="/ppt/ink/ink6966.xml" ContentType="application/inkml+xml"/>
  <Override PartName="/ppt/ink/ink6967.xml" ContentType="application/inkml+xml"/>
  <Override PartName="/ppt/ink/ink6968.xml" ContentType="application/inkml+xml"/>
  <Override PartName="/ppt/ink/ink6969.xml" ContentType="application/inkml+xml"/>
  <Override PartName="/ppt/ink/ink6970.xml" ContentType="application/inkml+xml"/>
  <Override PartName="/ppt/ink/ink6971.xml" ContentType="application/inkml+xml"/>
  <Override PartName="/ppt/ink/ink6972.xml" ContentType="application/inkml+xml"/>
  <Override PartName="/ppt/ink/ink6973.xml" ContentType="application/inkml+xml"/>
  <Override PartName="/ppt/ink/ink6974.xml" ContentType="application/inkml+xml"/>
  <Override PartName="/ppt/ink/ink6975.xml" ContentType="application/inkml+xml"/>
  <Override PartName="/ppt/ink/ink6976.xml" ContentType="application/inkml+xml"/>
  <Override PartName="/ppt/ink/ink6977.xml" ContentType="application/inkml+xml"/>
  <Override PartName="/ppt/ink/ink6978.xml" ContentType="application/inkml+xml"/>
  <Override PartName="/ppt/ink/ink6979.xml" ContentType="application/inkml+xml"/>
  <Override PartName="/ppt/ink/ink6980.xml" ContentType="application/inkml+xml"/>
  <Override PartName="/ppt/ink/ink6981.xml" ContentType="application/inkml+xml"/>
  <Override PartName="/ppt/ink/ink6982.xml" ContentType="application/inkml+xml"/>
  <Override PartName="/ppt/ink/ink6983.xml" ContentType="application/inkml+xml"/>
  <Override PartName="/ppt/ink/ink6984.xml" ContentType="application/inkml+xml"/>
  <Override PartName="/ppt/ink/ink6985.xml" ContentType="application/inkml+xml"/>
  <Override PartName="/ppt/ink/ink6986.xml" ContentType="application/inkml+xml"/>
  <Override PartName="/ppt/ink/ink6987.xml" ContentType="application/inkml+xml"/>
  <Override PartName="/ppt/ink/ink6988.xml" ContentType="application/inkml+xml"/>
  <Override PartName="/ppt/ink/ink6989.xml" ContentType="application/inkml+xml"/>
  <Override PartName="/ppt/ink/ink6990.xml" ContentType="application/inkml+xml"/>
  <Override PartName="/ppt/ink/ink6991.xml" ContentType="application/inkml+xml"/>
  <Override PartName="/ppt/ink/ink6992.xml" ContentType="application/inkml+xml"/>
  <Override PartName="/ppt/ink/ink6993.xml" ContentType="application/inkml+xml"/>
  <Override PartName="/ppt/ink/ink6994.xml" ContentType="application/inkml+xml"/>
  <Override PartName="/ppt/ink/ink6995.xml" ContentType="application/inkml+xml"/>
  <Override PartName="/ppt/ink/ink6996.xml" ContentType="application/inkml+xml"/>
  <Override PartName="/ppt/ink/ink6997.xml" ContentType="application/inkml+xml"/>
  <Override PartName="/ppt/ink/ink6998.xml" ContentType="application/inkml+xml"/>
  <Override PartName="/ppt/ink/ink6999.xml" ContentType="application/inkml+xml"/>
  <Override PartName="/ppt/ink/ink7000.xml" ContentType="application/inkml+xml"/>
  <Override PartName="/ppt/ink/ink7001.xml" ContentType="application/inkml+xml"/>
  <Override PartName="/ppt/ink/ink7002.xml" ContentType="application/inkml+xml"/>
  <Override PartName="/ppt/ink/ink7003.xml" ContentType="application/inkml+xml"/>
  <Override PartName="/ppt/ink/ink7004.xml" ContentType="application/inkml+xml"/>
  <Override PartName="/ppt/ink/ink7005.xml" ContentType="application/inkml+xml"/>
  <Override PartName="/ppt/ink/ink7006.xml" ContentType="application/inkml+xml"/>
  <Override PartName="/ppt/ink/ink7007.xml" ContentType="application/inkml+xml"/>
  <Override PartName="/ppt/ink/ink7008.xml" ContentType="application/inkml+xml"/>
  <Override PartName="/ppt/ink/ink7009.xml" ContentType="application/inkml+xml"/>
  <Override PartName="/ppt/ink/ink7010.xml" ContentType="application/inkml+xml"/>
  <Override PartName="/ppt/ink/ink7011.xml" ContentType="application/inkml+xml"/>
  <Override PartName="/ppt/ink/ink7012.xml" ContentType="application/inkml+xml"/>
  <Override PartName="/ppt/ink/ink7013.xml" ContentType="application/inkml+xml"/>
  <Override PartName="/ppt/ink/ink7014.xml" ContentType="application/inkml+xml"/>
  <Override PartName="/ppt/ink/ink7015.xml" ContentType="application/inkml+xml"/>
  <Override PartName="/ppt/ink/ink7016.xml" ContentType="application/inkml+xml"/>
  <Override PartName="/ppt/ink/ink7017.xml" ContentType="application/inkml+xml"/>
  <Override PartName="/ppt/ink/ink7018.xml" ContentType="application/inkml+xml"/>
  <Override PartName="/ppt/ink/ink7019.xml" ContentType="application/inkml+xml"/>
  <Override PartName="/ppt/ink/ink7020.xml" ContentType="application/inkml+xml"/>
  <Override PartName="/ppt/ink/ink7021.xml" ContentType="application/inkml+xml"/>
  <Override PartName="/ppt/ink/ink7022.xml" ContentType="application/inkml+xml"/>
  <Override PartName="/ppt/ink/ink7023.xml" ContentType="application/inkml+xml"/>
  <Override PartName="/ppt/ink/ink7024.xml" ContentType="application/inkml+xml"/>
  <Override PartName="/ppt/ink/ink7025.xml" ContentType="application/inkml+xml"/>
  <Override PartName="/ppt/ink/ink7026.xml" ContentType="application/inkml+xml"/>
  <Override PartName="/ppt/ink/ink7027.xml" ContentType="application/inkml+xml"/>
  <Override PartName="/ppt/ink/ink7028.xml" ContentType="application/inkml+xml"/>
  <Override PartName="/ppt/ink/ink7029.xml" ContentType="application/inkml+xml"/>
  <Override PartName="/ppt/ink/ink7030.xml" ContentType="application/inkml+xml"/>
  <Override PartName="/ppt/ink/ink7031.xml" ContentType="application/inkml+xml"/>
  <Override PartName="/ppt/ink/ink7032.xml" ContentType="application/inkml+xml"/>
  <Override PartName="/ppt/ink/ink7033.xml" ContentType="application/inkml+xml"/>
  <Override PartName="/ppt/ink/ink7034.xml" ContentType="application/inkml+xml"/>
  <Override PartName="/ppt/ink/ink7035.xml" ContentType="application/inkml+xml"/>
  <Override PartName="/ppt/ink/ink7036.xml" ContentType="application/inkml+xml"/>
  <Override PartName="/ppt/ink/ink7037.xml" ContentType="application/inkml+xml"/>
  <Override PartName="/ppt/ink/ink7038.xml" ContentType="application/inkml+xml"/>
  <Override PartName="/ppt/ink/ink7039.xml" ContentType="application/inkml+xml"/>
  <Override PartName="/ppt/ink/ink7040.xml" ContentType="application/inkml+xml"/>
  <Override PartName="/ppt/ink/ink7041.xml" ContentType="application/inkml+xml"/>
  <Override PartName="/ppt/ink/ink7042.xml" ContentType="application/inkml+xml"/>
  <Override PartName="/ppt/ink/ink7043.xml" ContentType="application/inkml+xml"/>
  <Override PartName="/ppt/ink/ink7044.xml" ContentType="application/inkml+xml"/>
  <Override PartName="/ppt/ink/ink7045.xml" ContentType="application/inkml+xml"/>
  <Override PartName="/ppt/ink/ink7046.xml" ContentType="application/inkml+xml"/>
  <Override PartName="/ppt/ink/ink7047.xml" ContentType="application/inkml+xml"/>
  <Override PartName="/ppt/ink/ink7048.xml" ContentType="application/inkml+xml"/>
  <Override PartName="/ppt/ink/ink7049.xml" ContentType="application/inkml+xml"/>
  <Override PartName="/ppt/ink/ink7050.xml" ContentType="application/inkml+xml"/>
  <Override PartName="/ppt/ink/ink7051.xml" ContentType="application/inkml+xml"/>
  <Override PartName="/ppt/ink/ink7052.xml" ContentType="application/inkml+xml"/>
  <Override PartName="/ppt/ink/ink7053.xml" ContentType="application/inkml+xml"/>
  <Override PartName="/ppt/ink/ink7054.xml" ContentType="application/inkml+xml"/>
  <Override PartName="/ppt/ink/ink7055.xml" ContentType="application/inkml+xml"/>
  <Override PartName="/ppt/ink/ink7056.xml" ContentType="application/inkml+xml"/>
  <Override PartName="/ppt/ink/ink7057.xml" ContentType="application/inkml+xml"/>
  <Override PartName="/ppt/ink/ink7058.xml" ContentType="application/inkml+xml"/>
  <Override PartName="/ppt/ink/ink7059.xml" ContentType="application/inkml+xml"/>
  <Override PartName="/ppt/ink/ink7060.xml" ContentType="application/inkml+xml"/>
  <Override PartName="/ppt/ink/ink7061.xml" ContentType="application/inkml+xml"/>
  <Override PartName="/ppt/ink/ink7062.xml" ContentType="application/inkml+xml"/>
  <Override PartName="/ppt/ink/ink7063.xml" ContentType="application/inkml+xml"/>
  <Override PartName="/ppt/ink/ink7064.xml" ContentType="application/inkml+xml"/>
  <Override PartName="/ppt/ink/ink7065.xml" ContentType="application/inkml+xml"/>
  <Override PartName="/ppt/ink/ink7066.xml" ContentType="application/inkml+xml"/>
  <Override PartName="/ppt/ink/ink7067.xml" ContentType="application/inkml+xml"/>
  <Override PartName="/ppt/ink/ink7068.xml" ContentType="application/inkml+xml"/>
  <Override PartName="/ppt/ink/ink7069.xml" ContentType="application/inkml+xml"/>
  <Override PartName="/ppt/ink/ink7070.xml" ContentType="application/inkml+xml"/>
  <Override PartName="/ppt/ink/ink7071.xml" ContentType="application/inkml+xml"/>
  <Override PartName="/ppt/ink/ink7072.xml" ContentType="application/inkml+xml"/>
  <Override PartName="/ppt/ink/ink7073.xml" ContentType="application/inkml+xml"/>
  <Override PartName="/ppt/ink/ink7074.xml" ContentType="application/inkml+xml"/>
  <Override PartName="/ppt/ink/ink7075.xml" ContentType="application/inkml+xml"/>
  <Override PartName="/ppt/ink/ink7076.xml" ContentType="application/inkml+xml"/>
  <Override PartName="/ppt/ink/ink7077.xml" ContentType="application/inkml+xml"/>
  <Override PartName="/ppt/ink/ink7078.xml" ContentType="application/inkml+xml"/>
  <Override PartName="/ppt/ink/ink7079.xml" ContentType="application/inkml+xml"/>
  <Override PartName="/ppt/ink/ink7080.xml" ContentType="application/inkml+xml"/>
  <Override PartName="/ppt/ink/ink7081.xml" ContentType="application/inkml+xml"/>
  <Override PartName="/ppt/ink/ink7082.xml" ContentType="application/inkml+xml"/>
  <Override PartName="/ppt/ink/ink7083.xml" ContentType="application/inkml+xml"/>
  <Override PartName="/ppt/ink/ink7084.xml" ContentType="application/inkml+xml"/>
  <Override PartName="/ppt/ink/ink7085.xml" ContentType="application/inkml+xml"/>
  <Override PartName="/ppt/ink/ink7086.xml" ContentType="application/inkml+xml"/>
  <Override PartName="/ppt/ink/ink7087.xml" ContentType="application/inkml+xml"/>
  <Override PartName="/ppt/ink/ink7088.xml" ContentType="application/inkml+xml"/>
  <Override PartName="/ppt/ink/ink7089.xml" ContentType="application/inkml+xml"/>
  <Override PartName="/ppt/ink/ink7090.xml" ContentType="application/inkml+xml"/>
  <Override PartName="/ppt/ink/ink7091.xml" ContentType="application/inkml+xml"/>
  <Override PartName="/ppt/ink/ink7092.xml" ContentType="application/inkml+xml"/>
  <Override PartName="/ppt/ink/ink7093.xml" ContentType="application/inkml+xml"/>
  <Override PartName="/ppt/ink/ink7094.xml" ContentType="application/inkml+xml"/>
  <Override PartName="/ppt/ink/ink7095.xml" ContentType="application/inkml+xml"/>
  <Override PartName="/ppt/ink/ink7096.xml" ContentType="application/inkml+xml"/>
  <Override PartName="/ppt/ink/ink7097.xml" ContentType="application/inkml+xml"/>
  <Override PartName="/ppt/ink/ink7098.xml" ContentType="application/inkml+xml"/>
  <Override PartName="/ppt/ink/ink7099.xml" ContentType="application/inkml+xml"/>
  <Override PartName="/ppt/ink/ink7100.xml" ContentType="application/inkml+xml"/>
  <Override PartName="/ppt/ink/ink7101.xml" ContentType="application/inkml+xml"/>
  <Override PartName="/ppt/ink/ink7102.xml" ContentType="application/inkml+xml"/>
  <Override PartName="/ppt/ink/ink7103.xml" ContentType="application/inkml+xml"/>
  <Override PartName="/ppt/ink/ink7104.xml" ContentType="application/inkml+xml"/>
  <Override PartName="/ppt/ink/ink7105.xml" ContentType="application/inkml+xml"/>
  <Override PartName="/ppt/ink/ink7106.xml" ContentType="application/inkml+xml"/>
  <Override PartName="/ppt/ink/ink7107.xml" ContentType="application/inkml+xml"/>
  <Override PartName="/ppt/ink/ink7108.xml" ContentType="application/inkml+xml"/>
  <Override PartName="/ppt/ink/ink7109.xml" ContentType="application/inkml+xml"/>
  <Override PartName="/ppt/ink/ink7110.xml" ContentType="application/inkml+xml"/>
  <Override PartName="/ppt/ink/ink7111.xml" ContentType="application/inkml+xml"/>
  <Override PartName="/ppt/ink/ink7112.xml" ContentType="application/inkml+xml"/>
  <Override PartName="/ppt/ink/ink7113.xml" ContentType="application/inkml+xml"/>
  <Override PartName="/ppt/ink/ink7114.xml" ContentType="application/inkml+xml"/>
  <Override PartName="/ppt/ink/ink7115.xml" ContentType="application/inkml+xml"/>
  <Override PartName="/ppt/ink/ink7116.xml" ContentType="application/inkml+xml"/>
  <Override PartName="/ppt/ink/ink7117.xml" ContentType="application/inkml+xml"/>
  <Override PartName="/ppt/ink/ink7118.xml" ContentType="application/inkml+xml"/>
  <Override PartName="/ppt/ink/ink7119.xml" ContentType="application/inkml+xml"/>
  <Override PartName="/ppt/ink/ink7120.xml" ContentType="application/inkml+xml"/>
  <Override PartName="/ppt/ink/ink7121.xml" ContentType="application/inkml+xml"/>
  <Override PartName="/ppt/ink/ink7122.xml" ContentType="application/inkml+xml"/>
  <Override PartName="/ppt/ink/ink7123.xml" ContentType="application/inkml+xml"/>
  <Override PartName="/ppt/ink/ink7124.xml" ContentType="application/inkml+xml"/>
  <Override PartName="/ppt/ink/ink7125.xml" ContentType="application/inkml+xml"/>
  <Override PartName="/ppt/ink/ink7126.xml" ContentType="application/inkml+xml"/>
  <Override PartName="/ppt/ink/ink7127.xml" ContentType="application/inkml+xml"/>
  <Override PartName="/ppt/ink/ink7128.xml" ContentType="application/inkml+xml"/>
  <Override PartName="/ppt/ink/ink7129.xml" ContentType="application/inkml+xml"/>
  <Override PartName="/ppt/ink/ink7130.xml" ContentType="application/inkml+xml"/>
  <Override PartName="/ppt/ink/ink7131.xml" ContentType="application/inkml+xml"/>
  <Override PartName="/ppt/ink/ink7132.xml" ContentType="application/inkml+xml"/>
  <Override PartName="/ppt/ink/ink7133.xml" ContentType="application/inkml+xml"/>
  <Override PartName="/ppt/ink/ink7134.xml" ContentType="application/inkml+xml"/>
  <Override PartName="/ppt/ink/ink7135.xml" ContentType="application/inkml+xml"/>
  <Override PartName="/ppt/ink/ink7136.xml" ContentType="application/inkml+xml"/>
  <Override PartName="/ppt/ink/ink7137.xml" ContentType="application/inkml+xml"/>
  <Override PartName="/ppt/ink/ink7138.xml" ContentType="application/inkml+xml"/>
  <Override PartName="/ppt/ink/ink7139.xml" ContentType="application/inkml+xml"/>
  <Override PartName="/ppt/ink/ink7140.xml" ContentType="application/inkml+xml"/>
  <Override PartName="/ppt/ink/ink7141.xml" ContentType="application/inkml+xml"/>
  <Override PartName="/ppt/ink/ink7142.xml" ContentType="application/inkml+xml"/>
  <Override PartName="/ppt/ink/ink7143.xml" ContentType="application/inkml+xml"/>
  <Override PartName="/ppt/ink/ink7144.xml" ContentType="application/inkml+xml"/>
  <Override PartName="/ppt/ink/ink7145.xml" ContentType="application/inkml+xml"/>
  <Override PartName="/ppt/ink/ink7146.xml" ContentType="application/inkml+xml"/>
  <Override PartName="/ppt/ink/ink7147.xml" ContentType="application/inkml+xml"/>
  <Override PartName="/ppt/ink/ink7148.xml" ContentType="application/inkml+xml"/>
  <Override PartName="/ppt/ink/ink7149.xml" ContentType="application/inkml+xml"/>
  <Override PartName="/ppt/ink/ink7150.xml" ContentType="application/inkml+xml"/>
  <Override PartName="/ppt/ink/ink7151.xml" ContentType="application/inkml+xml"/>
  <Override PartName="/ppt/ink/ink7152.xml" ContentType="application/inkml+xml"/>
  <Override PartName="/ppt/ink/ink7153.xml" ContentType="application/inkml+xml"/>
  <Override PartName="/ppt/ink/ink7154.xml" ContentType="application/inkml+xml"/>
  <Override PartName="/ppt/ink/ink7155.xml" ContentType="application/inkml+xml"/>
  <Override PartName="/ppt/ink/ink7156.xml" ContentType="application/inkml+xml"/>
  <Override PartName="/ppt/ink/ink7157.xml" ContentType="application/inkml+xml"/>
  <Override PartName="/ppt/ink/ink7158.xml" ContentType="application/inkml+xml"/>
  <Override PartName="/ppt/ink/ink7159.xml" ContentType="application/inkml+xml"/>
  <Override PartName="/ppt/ink/ink7160.xml" ContentType="application/inkml+xml"/>
  <Override PartName="/ppt/ink/ink7161.xml" ContentType="application/inkml+xml"/>
  <Override PartName="/ppt/ink/ink7162.xml" ContentType="application/inkml+xml"/>
  <Override PartName="/ppt/ink/ink7163.xml" ContentType="application/inkml+xml"/>
  <Override PartName="/ppt/ink/ink7164.xml" ContentType="application/inkml+xml"/>
  <Override PartName="/ppt/ink/ink7165.xml" ContentType="application/inkml+xml"/>
  <Override PartName="/ppt/ink/ink7166.xml" ContentType="application/inkml+xml"/>
  <Override PartName="/ppt/ink/ink7167.xml" ContentType="application/inkml+xml"/>
  <Override PartName="/ppt/ink/ink7168.xml" ContentType="application/inkml+xml"/>
  <Override PartName="/ppt/ink/ink7169.xml" ContentType="application/inkml+xml"/>
  <Override PartName="/ppt/ink/ink7170.xml" ContentType="application/inkml+xml"/>
  <Override PartName="/ppt/ink/ink7171.xml" ContentType="application/inkml+xml"/>
  <Override PartName="/ppt/ink/ink7172.xml" ContentType="application/inkml+xml"/>
  <Override PartName="/ppt/ink/ink7173.xml" ContentType="application/inkml+xml"/>
  <Override PartName="/ppt/ink/ink7174.xml" ContentType="application/inkml+xml"/>
  <Override PartName="/ppt/ink/ink7175.xml" ContentType="application/inkml+xml"/>
  <Override PartName="/ppt/ink/ink7176.xml" ContentType="application/inkml+xml"/>
  <Override PartName="/ppt/ink/ink7177.xml" ContentType="application/inkml+xml"/>
  <Override PartName="/ppt/ink/ink7178.xml" ContentType="application/inkml+xml"/>
  <Override PartName="/ppt/ink/ink7179.xml" ContentType="application/inkml+xml"/>
  <Override PartName="/ppt/ink/ink7180.xml" ContentType="application/inkml+xml"/>
  <Override PartName="/ppt/ink/ink7181.xml" ContentType="application/inkml+xml"/>
  <Override PartName="/ppt/ink/ink7182.xml" ContentType="application/inkml+xml"/>
  <Override PartName="/ppt/ink/ink7183.xml" ContentType="application/inkml+xml"/>
  <Override PartName="/ppt/ink/ink7184.xml" ContentType="application/inkml+xml"/>
  <Override PartName="/ppt/ink/ink7185.xml" ContentType="application/inkml+xml"/>
  <Override PartName="/ppt/ink/ink7186.xml" ContentType="application/inkml+xml"/>
  <Override PartName="/ppt/ink/ink7187.xml" ContentType="application/inkml+xml"/>
  <Override PartName="/ppt/ink/ink7188.xml" ContentType="application/inkml+xml"/>
  <Override PartName="/ppt/ink/ink7189.xml" ContentType="application/inkml+xml"/>
  <Override PartName="/ppt/ink/ink7190.xml" ContentType="application/inkml+xml"/>
  <Override PartName="/ppt/ink/ink7191.xml" ContentType="application/inkml+xml"/>
  <Override PartName="/ppt/ink/ink7192.xml" ContentType="application/inkml+xml"/>
  <Override PartName="/ppt/ink/ink7193.xml" ContentType="application/inkml+xml"/>
  <Override PartName="/ppt/ink/ink7194.xml" ContentType="application/inkml+xml"/>
  <Override PartName="/ppt/ink/ink7195.xml" ContentType="application/inkml+xml"/>
  <Override PartName="/ppt/ink/ink7196.xml" ContentType="application/inkml+xml"/>
  <Override PartName="/ppt/ink/ink7197.xml" ContentType="application/inkml+xml"/>
  <Override PartName="/ppt/ink/ink7198.xml" ContentType="application/inkml+xml"/>
  <Override PartName="/ppt/ink/ink7199.xml" ContentType="application/inkml+xml"/>
  <Override PartName="/ppt/ink/ink7200.xml" ContentType="application/inkml+xml"/>
  <Override PartName="/ppt/ink/ink7201.xml" ContentType="application/inkml+xml"/>
  <Override PartName="/ppt/ink/ink7202.xml" ContentType="application/inkml+xml"/>
  <Override PartName="/ppt/ink/ink7203.xml" ContentType="application/inkml+xml"/>
  <Override PartName="/ppt/ink/ink7204.xml" ContentType="application/inkml+xml"/>
  <Override PartName="/ppt/ink/ink7205.xml" ContentType="application/inkml+xml"/>
  <Override PartName="/ppt/ink/ink7206.xml" ContentType="application/inkml+xml"/>
  <Override PartName="/ppt/ink/ink7207.xml" ContentType="application/inkml+xml"/>
  <Override PartName="/ppt/ink/ink7208.xml" ContentType="application/inkml+xml"/>
  <Override PartName="/ppt/ink/ink7209.xml" ContentType="application/inkml+xml"/>
  <Override PartName="/ppt/ink/ink7210.xml" ContentType="application/inkml+xml"/>
  <Override PartName="/ppt/ink/ink7211.xml" ContentType="application/inkml+xml"/>
  <Override PartName="/ppt/ink/ink7212.xml" ContentType="application/inkml+xml"/>
  <Override PartName="/ppt/ink/ink7213.xml" ContentType="application/inkml+xml"/>
  <Override PartName="/ppt/ink/ink7214.xml" ContentType="application/inkml+xml"/>
  <Override PartName="/ppt/ink/ink7215.xml" ContentType="application/inkml+xml"/>
  <Override PartName="/ppt/ink/ink7216.xml" ContentType="application/inkml+xml"/>
  <Override PartName="/ppt/ink/ink7217.xml" ContentType="application/inkml+xml"/>
  <Override PartName="/ppt/ink/ink7218.xml" ContentType="application/inkml+xml"/>
  <Override PartName="/ppt/ink/ink7219.xml" ContentType="application/inkml+xml"/>
  <Override PartName="/ppt/ink/ink7220.xml" ContentType="application/inkml+xml"/>
  <Override PartName="/ppt/ink/ink7221.xml" ContentType="application/inkml+xml"/>
  <Override PartName="/ppt/ink/ink7222.xml" ContentType="application/inkml+xml"/>
  <Override PartName="/ppt/ink/ink7223.xml" ContentType="application/inkml+xml"/>
  <Override PartName="/ppt/ink/ink7224.xml" ContentType="application/inkml+xml"/>
  <Override PartName="/ppt/ink/ink7225.xml" ContentType="application/inkml+xml"/>
  <Override PartName="/ppt/ink/ink7226.xml" ContentType="application/inkml+xml"/>
  <Override PartName="/ppt/ink/ink7227.xml" ContentType="application/inkml+xml"/>
  <Override PartName="/ppt/ink/ink7228.xml" ContentType="application/inkml+xml"/>
  <Override PartName="/ppt/ink/ink7229.xml" ContentType="application/inkml+xml"/>
  <Override PartName="/ppt/ink/ink7230.xml" ContentType="application/inkml+xml"/>
  <Override PartName="/ppt/ink/ink7231.xml" ContentType="application/inkml+xml"/>
  <Override PartName="/ppt/ink/ink7232.xml" ContentType="application/inkml+xml"/>
  <Override PartName="/ppt/ink/ink7233.xml" ContentType="application/inkml+xml"/>
  <Override PartName="/ppt/ink/ink7234.xml" ContentType="application/inkml+xml"/>
  <Override PartName="/ppt/ink/ink7235.xml" ContentType="application/inkml+xml"/>
  <Override PartName="/ppt/ink/ink7236.xml" ContentType="application/inkml+xml"/>
  <Override PartName="/ppt/ink/ink7237.xml" ContentType="application/inkml+xml"/>
  <Override PartName="/ppt/ink/ink7238.xml" ContentType="application/inkml+xml"/>
  <Override PartName="/ppt/ink/ink7239.xml" ContentType="application/inkml+xml"/>
  <Override PartName="/ppt/ink/ink7240.xml" ContentType="application/inkml+xml"/>
  <Override PartName="/ppt/ink/ink7241.xml" ContentType="application/inkml+xml"/>
  <Override PartName="/ppt/ink/ink7242.xml" ContentType="application/inkml+xml"/>
  <Override PartName="/ppt/ink/ink7243.xml" ContentType="application/inkml+xml"/>
  <Override PartName="/ppt/ink/ink7244.xml" ContentType="application/inkml+xml"/>
  <Override PartName="/ppt/ink/ink7245.xml" ContentType="application/inkml+xml"/>
  <Override PartName="/ppt/ink/ink7246.xml" ContentType="application/inkml+xml"/>
  <Override PartName="/ppt/ink/ink7247.xml" ContentType="application/inkml+xml"/>
  <Override PartName="/ppt/ink/ink7248.xml" ContentType="application/inkml+xml"/>
  <Override PartName="/ppt/ink/ink7249.xml" ContentType="application/inkml+xml"/>
  <Override PartName="/ppt/ink/ink7250.xml" ContentType="application/inkml+xml"/>
  <Override PartName="/ppt/ink/ink7251.xml" ContentType="application/inkml+xml"/>
  <Override PartName="/ppt/ink/ink7252.xml" ContentType="application/inkml+xml"/>
  <Override PartName="/ppt/ink/ink7253.xml" ContentType="application/inkml+xml"/>
  <Override PartName="/ppt/ink/ink7254.xml" ContentType="application/inkml+xml"/>
  <Override PartName="/ppt/ink/ink7255.xml" ContentType="application/inkml+xml"/>
  <Override PartName="/ppt/ink/ink7256.xml" ContentType="application/inkml+xml"/>
  <Override PartName="/ppt/ink/ink7257.xml" ContentType="application/inkml+xml"/>
  <Override PartName="/ppt/ink/ink7258.xml" ContentType="application/inkml+xml"/>
  <Override PartName="/ppt/ink/ink7259.xml" ContentType="application/inkml+xml"/>
  <Override PartName="/ppt/ink/ink7260.xml" ContentType="application/inkml+xml"/>
  <Override PartName="/ppt/ink/ink7261.xml" ContentType="application/inkml+xml"/>
  <Override PartName="/ppt/ink/ink7262.xml" ContentType="application/inkml+xml"/>
  <Override PartName="/ppt/ink/ink7263.xml" ContentType="application/inkml+xml"/>
  <Override PartName="/ppt/ink/ink7264.xml" ContentType="application/inkml+xml"/>
  <Override PartName="/ppt/ink/ink7265.xml" ContentType="application/inkml+xml"/>
  <Override PartName="/ppt/ink/ink7266.xml" ContentType="application/inkml+xml"/>
  <Override PartName="/ppt/ink/ink7267.xml" ContentType="application/inkml+xml"/>
  <Override PartName="/ppt/ink/ink7268.xml" ContentType="application/inkml+xml"/>
  <Override PartName="/ppt/ink/ink7269.xml" ContentType="application/inkml+xml"/>
  <Override PartName="/ppt/ink/ink7270.xml" ContentType="application/inkml+xml"/>
  <Override PartName="/ppt/ink/ink7271.xml" ContentType="application/inkml+xml"/>
  <Override PartName="/ppt/ink/ink7272.xml" ContentType="application/inkml+xml"/>
  <Override PartName="/ppt/ink/ink7273.xml" ContentType="application/inkml+xml"/>
  <Override PartName="/ppt/ink/ink7274.xml" ContentType="application/inkml+xml"/>
  <Override PartName="/ppt/ink/ink7275.xml" ContentType="application/inkml+xml"/>
  <Override PartName="/ppt/ink/ink7276.xml" ContentType="application/inkml+xml"/>
  <Override PartName="/ppt/ink/ink7277.xml" ContentType="application/inkml+xml"/>
  <Override PartName="/ppt/ink/ink7278.xml" ContentType="application/inkml+xml"/>
  <Override PartName="/ppt/ink/ink7279.xml" ContentType="application/inkml+xml"/>
  <Override PartName="/ppt/ink/ink7280.xml" ContentType="application/inkml+xml"/>
  <Override PartName="/ppt/ink/ink7281.xml" ContentType="application/inkml+xml"/>
  <Override PartName="/ppt/ink/ink7282.xml" ContentType="application/inkml+xml"/>
  <Override PartName="/ppt/ink/ink7283.xml" ContentType="application/inkml+xml"/>
  <Override PartName="/ppt/ink/ink7284.xml" ContentType="application/inkml+xml"/>
  <Override PartName="/ppt/ink/ink7285.xml" ContentType="application/inkml+xml"/>
  <Override PartName="/ppt/ink/ink7286.xml" ContentType="application/inkml+xml"/>
  <Override PartName="/ppt/ink/ink7287.xml" ContentType="application/inkml+xml"/>
  <Override PartName="/ppt/ink/ink7288.xml" ContentType="application/inkml+xml"/>
  <Override PartName="/ppt/ink/ink7289.xml" ContentType="application/inkml+xml"/>
  <Override PartName="/ppt/ink/ink7290.xml" ContentType="application/inkml+xml"/>
  <Override PartName="/ppt/ink/ink7291.xml" ContentType="application/inkml+xml"/>
  <Override PartName="/ppt/ink/ink7292.xml" ContentType="application/inkml+xml"/>
  <Override PartName="/ppt/ink/ink7293.xml" ContentType="application/inkml+xml"/>
  <Override PartName="/ppt/ink/ink7294.xml" ContentType="application/inkml+xml"/>
  <Override PartName="/ppt/ink/ink7295.xml" ContentType="application/inkml+xml"/>
  <Override PartName="/ppt/ink/ink7296.xml" ContentType="application/inkml+xml"/>
  <Override PartName="/ppt/ink/ink7297.xml" ContentType="application/inkml+xml"/>
  <Override PartName="/ppt/ink/ink7298.xml" ContentType="application/inkml+xml"/>
  <Override PartName="/ppt/ink/ink7299.xml" ContentType="application/inkml+xml"/>
  <Override PartName="/ppt/ink/ink7300.xml" ContentType="application/inkml+xml"/>
  <Override PartName="/ppt/ink/ink7301.xml" ContentType="application/inkml+xml"/>
  <Override PartName="/ppt/ink/ink7302.xml" ContentType="application/inkml+xml"/>
  <Override PartName="/ppt/ink/ink7303.xml" ContentType="application/inkml+xml"/>
  <Override PartName="/ppt/ink/ink7304.xml" ContentType="application/inkml+xml"/>
  <Override PartName="/ppt/ink/ink7305.xml" ContentType="application/inkml+xml"/>
  <Override PartName="/ppt/ink/ink7306.xml" ContentType="application/inkml+xml"/>
  <Override PartName="/ppt/ink/ink7307.xml" ContentType="application/inkml+xml"/>
  <Override PartName="/ppt/ink/ink7308.xml" ContentType="application/inkml+xml"/>
  <Override PartName="/ppt/ink/ink7309.xml" ContentType="application/inkml+xml"/>
  <Override PartName="/ppt/ink/ink7310.xml" ContentType="application/inkml+xml"/>
  <Override PartName="/ppt/ink/ink7311.xml" ContentType="application/inkml+xml"/>
  <Override PartName="/ppt/ink/ink7312.xml" ContentType="application/inkml+xml"/>
  <Override PartName="/ppt/ink/ink7313.xml" ContentType="application/inkml+xml"/>
  <Override PartName="/ppt/ink/ink7314.xml" ContentType="application/inkml+xml"/>
  <Override PartName="/ppt/ink/ink7315.xml" ContentType="application/inkml+xml"/>
  <Override PartName="/ppt/ink/ink7316.xml" ContentType="application/inkml+xml"/>
  <Override PartName="/ppt/ink/ink7317.xml" ContentType="application/inkml+xml"/>
  <Override PartName="/ppt/ink/ink7318.xml" ContentType="application/inkml+xml"/>
  <Override PartName="/ppt/ink/ink7319.xml" ContentType="application/inkml+xml"/>
  <Override PartName="/ppt/ink/ink7320.xml" ContentType="application/inkml+xml"/>
  <Override PartName="/ppt/ink/ink7321.xml" ContentType="application/inkml+xml"/>
  <Override PartName="/ppt/ink/ink7322.xml" ContentType="application/inkml+xml"/>
  <Override PartName="/ppt/ink/ink7323.xml" ContentType="application/inkml+xml"/>
  <Override PartName="/ppt/ink/ink7324.xml" ContentType="application/inkml+xml"/>
  <Override PartName="/ppt/ink/ink7325.xml" ContentType="application/inkml+xml"/>
  <Override PartName="/ppt/ink/ink7326.xml" ContentType="application/inkml+xml"/>
  <Override PartName="/ppt/ink/ink7327.xml" ContentType="application/inkml+xml"/>
  <Override PartName="/ppt/ink/ink7328.xml" ContentType="application/inkml+xml"/>
  <Override PartName="/ppt/ink/ink7329.xml" ContentType="application/inkml+xml"/>
  <Override PartName="/ppt/ink/ink7330.xml" ContentType="application/inkml+xml"/>
  <Override PartName="/ppt/ink/ink7331.xml" ContentType="application/inkml+xml"/>
  <Override PartName="/ppt/ink/ink7332.xml" ContentType="application/inkml+xml"/>
  <Override PartName="/ppt/ink/ink7333.xml" ContentType="application/inkml+xml"/>
  <Override PartName="/ppt/ink/ink7334.xml" ContentType="application/inkml+xml"/>
  <Override PartName="/ppt/ink/ink7335.xml" ContentType="application/inkml+xml"/>
  <Override PartName="/ppt/ink/ink7336.xml" ContentType="application/inkml+xml"/>
  <Override PartName="/ppt/ink/ink7337.xml" ContentType="application/inkml+xml"/>
  <Override PartName="/ppt/ink/ink7338.xml" ContentType="application/inkml+xml"/>
  <Override PartName="/ppt/ink/ink7339.xml" ContentType="application/inkml+xml"/>
  <Override PartName="/ppt/ink/ink7340.xml" ContentType="application/inkml+xml"/>
  <Override PartName="/ppt/ink/ink7341.xml" ContentType="application/inkml+xml"/>
  <Override PartName="/ppt/ink/ink7342.xml" ContentType="application/inkml+xml"/>
  <Override PartName="/ppt/ink/ink7343.xml" ContentType="application/inkml+xml"/>
  <Override PartName="/ppt/ink/ink7344.xml" ContentType="application/inkml+xml"/>
  <Override PartName="/ppt/ink/ink7345.xml" ContentType="application/inkml+xml"/>
  <Override PartName="/ppt/ink/ink7346.xml" ContentType="application/inkml+xml"/>
  <Override PartName="/ppt/ink/ink7347.xml" ContentType="application/inkml+xml"/>
  <Override PartName="/ppt/ink/ink7348.xml" ContentType="application/inkml+xml"/>
  <Override PartName="/ppt/ink/ink7349.xml" ContentType="application/inkml+xml"/>
  <Override PartName="/ppt/ink/ink7350.xml" ContentType="application/inkml+xml"/>
  <Override PartName="/ppt/ink/ink7351.xml" ContentType="application/inkml+xml"/>
  <Override PartName="/ppt/ink/ink7352.xml" ContentType="application/inkml+xml"/>
  <Override PartName="/ppt/ink/ink7353.xml" ContentType="application/inkml+xml"/>
  <Override PartName="/ppt/ink/ink7354.xml" ContentType="application/inkml+xml"/>
  <Override PartName="/ppt/ink/ink7355.xml" ContentType="application/inkml+xml"/>
  <Override PartName="/ppt/ink/ink7356.xml" ContentType="application/inkml+xml"/>
  <Override PartName="/ppt/ink/ink7357.xml" ContentType="application/inkml+xml"/>
  <Override PartName="/ppt/ink/ink7358.xml" ContentType="application/inkml+xml"/>
  <Override PartName="/ppt/ink/ink7359.xml" ContentType="application/inkml+xml"/>
  <Override PartName="/ppt/ink/ink7360.xml" ContentType="application/inkml+xml"/>
  <Override PartName="/ppt/ink/ink7361.xml" ContentType="application/inkml+xml"/>
  <Override PartName="/ppt/ink/ink7362.xml" ContentType="application/inkml+xml"/>
  <Override PartName="/ppt/ink/ink7363.xml" ContentType="application/inkml+xml"/>
  <Override PartName="/ppt/ink/ink7364.xml" ContentType="application/inkml+xml"/>
  <Override PartName="/ppt/ink/ink7365.xml" ContentType="application/inkml+xml"/>
  <Override PartName="/ppt/ink/ink7366.xml" ContentType="application/inkml+xml"/>
  <Override PartName="/ppt/ink/ink7367.xml" ContentType="application/inkml+xml"/>
  <Override PartName="/ppt/ink/ink7368.xml" ContentType="application/inkml+xml"/>
  <Override PartName="/ppt/ink/ink7369.xml" ContentType="application/inkml+xml"/>
  <Override PartName="/ppt/ink/ink7370.xml" ContentType="application/inkml+xml"/>
  <Override PartName="/ppt/ink/ink7371.xml" ContentType="application/inkml+xml"/>
  <Override PartName="/ppt/ink/ink7372.xml" ContentType="application/inkml+xml"/>
  <Override PartName="/ppt/ink/ink7373.xml" ContentType="application/inkml+xml"/>
  <Override PartName="/ppt/ink/ink7374.xml" ContentType="application/inkml+xml"/>
  <Override PartName="/ppt/ink/ink7375.xml" ContentType="application/inkml+xml"/>
  <Override PartName="/ppt/ink/ink7376.xml" ContentType="application/inkml+xml"/>
  <Override PartName="/ppt/ink/ink7377.xml" ContentType="application/inkml+xml"/>
  <Override PartName="/ppt/ink/ink7378.xml" ContentType="application/inkml+xml"/>
  <Override PartName="/ppt/ink/ink7379.xml" ContentType="application/inkml+xml"/>
  <Override PartName="/ppt/ink/ink7380.xml" ContentType="application/inkml+xml"/>
  <Override PartName="/ppt/ink/ink7381.xml" ContentType="application/inkml+xml"/>
  <Override PartName="/ppt/ink/ink7382.xml" ContentType="application/inkml+xml"/>
  <Override PartName="/ppt/ink/ink7383.xml" ContentType="application/inkml+xml"/>
  <Override PartName="/ppt/ink/ink7384.xml" ContentType="application/inkml+xml"/>
  <Override PartName="/ppt/ink/ink7385.xml" ContentType="application/inkml+xml"/>
  <Override PartName="/ppt/ink/ink7386.xml" ContentType="application/inkml+xml"/>
  <Override PartName="/ppt/ink/ink7387.xml" ContentType="application/inkml+xml"/>
  <Override PartName="/ppt/ink/ink7388.xml" ContentType="application/inkml+xml"/>
  <Override PartName="/ppt/ink/ink7389.xml" ContentType="application/inkml+xml"/>
  <Override PartName="/ppt/ink/ink7390.xml" ContentType="application/inkml+xml"/>
  <Override PartName="/ppt/ink/ink7391.xml" ContentType="application/inkml+xml"/>
  <Override PartName="/ppt/ink/ink7392.xml" ContentType="application/inkml+xml"/>
  <Override PartName="/ppt/ink/ink7393.xml" ContentType="application/inkml+xml"/>
  <Override PartName="/ppt/ink/ink7394.xml" ContentType="application/inkml+xml"/>
  <Override PartName="/ppt/ink/ink7395.xml" ContentType="application/inkml+xml"/>
  <Override PartName="/ppt/ink/ink7396.xml" ContentType="application/inkml+xml"/>
  <Override PartName="/ppt/ink/ink7397.xml" ContentType="application/inkml+xml"/>
  <Override PartName="/ppt/ink/ink7398.xml" ContentType="application/inkml+xml"/>
  <Override PartName="/ppt/ink/ink7399.xml" ContentType="application/inkml+xml"/>
  <Override PartName="/ppt/ink/ink7400.xml" ContentType="application/inkml+xml"/>
  <Override PartName="/ppt/ink/ink7401.xml" ContentType="application/inkml+xml"/>
  <Override PartName="/ppt/ink/ink7402.xml" ContentType="application/inkml+xml"/>
  <Override PartName="/ppt/ink/ink7403.xml" ContentType="application/inkml+xml"/>
  <Override PartName="/ppt/ink/ink7404.xml" ContentType="application/inkml+xml"/>
  <Override PartName="/ppt/ink/ink7405.xml" ContentType="application/inkml+xml"/>
  <Override PartName="/ppt/ink/ink7406.xml" ContentType="application/inkml+xml"/>
  <Override PartName="/ppt/ink/ink7407.xml" ContentType="application/inkml+xml"/>
  <Override PartName="/ppt/ink/ink7408.xml" ContentType="application/inkml+xml"/>
  <Override PartName="/ppt/ink/ink7409.xml" ContentType="application/inkml+xml"/>
  <Override PartName="/ppt/ink/ink7410.xml" ContentType="application/inkml+xml"/>
  <Override PartName="/ppt/ink/ink7411.xml" ContentType="application/inkml+xml"/>
  <Override PartName="/ppt/ink/ink7412.xml" ContentType="application/inkml+xml"/>
  <Override PartName="/ppt/ink/ink7413.xml" ContentType="application/inkml+xml"/>
  <Override PartName="/ppt/ink/ink7414.xml" ContentType="application/inkml+xml"/>
  <Override PartName="/ppt/ink/ink7415.xml" ContentType="application/inkml+xml"/>
  <Override PartName="/ppt/ink/ink7416.xml" ContentType="application/inkml+xml"/>
  <Override PartName="/ppt/ink/ink7417.xml" ContentType="application/inkml+xml"/>
  <Override PartName="/ppt/ink/ink7418.xml" ContentType="application/inkml+xml"/>
  <Override PartName="/ppt/ink/ink7419.xml" ContentType="application/inkml+xml"/>
  <Override PartName="/ppt/ink/ink7420.xml" ContentType="application/inkml+xml"/>
  <Override PartName="/ppt/ink/ink7421.xml" ContentType="application/inkml+xml"/>
  <Override PartName="/ppt/ink/ink7422.xml" ContentType="application/inkml+xml"/>
  <Override PartName="/ppt/ink/ink7423.xml" ContentType="application/inkml+xml"/>
  <Override PartName="/ppt/ink/ink7424.xml" ContentType="application/inkml+xml"/>
  <Override PartName="/ppt/ink/ink7425.xml" ContentType="application/inkml+xml"/>
  <Override PartName="/ppt/ink/ink7426.xml" ContentType="application/inkml+xml"/>
  <Override PartName="/ppt/ink/ink7427.xml" ContentType="application/inkml+xml"/>
  <Override PartName="/ppt/ink/ink7428.xml" ContentType="application/inkml+xml"/>
  <Override PartName="/ppt/ink/ink7429.xml" ContentType="application/inkml+xml"/>
  <Override PartName="/ppt/ink/ink7430.xml" ContentType="application/inkml+xml"/>
  <Override PartName="/ppt/ink/ink7431.xml" ContentType="application/inkml+xml"/>
  <Override PartName="/ppt/ink/ink7432.xml" ContentType="application/inkml+xml"/>
  <Override PartName="/ppt/ink/ink7433.xml" ContentType="application/inkml+xml"/>
  <Override PartName="/ppt/ink/ink7434.xml" ContentType="application/inkml+xml"/>
  <Override PartName="/ppt/ink/ink7435.xml" ContentType="application/inkml+xml"/>
  <Override PartName="/ppt/ink/ink7436.xml" ContentType="application/inkml+xml"/>
  <Override PartName="/ppt/ink/ink7437.xml" ContentType="application/inkml+xml"/>
  <Override PartName="/ppt/ink/ink7438.xml" ContentType="application/inkml+xml"/>
  <Override PartName="/ppt/ink/ink7439.xml" ContentType="application/inkml+xml"/>
  <Override PartName="/ppt/ink/ink7440.xml" ContentType="application/inkml+xml"/>
  <Override PartName="/ppt/ink/ink7441.xml" ContentType="application/inkml+xml"/>
  <Override PartName="/ppt/ink/ink7442.xml" ContentType="application/inkml+xml"/>
  <Override PartName="/ppt/ink/ink7443.xml" ContentType="application/inkml+xml"/>
  <Override PartName="/ppt/ink/ink7444.xml" ContentType="application/inkml+xml"/>
  <Override PartName="/ppt/ink/ink7445.xml" ContentType="application/inkml+xml"/>
  <Override PartName="/ppt/ink/ink7446.xml" ContentType="application/inkml+xml"/>
  <Override PartName="/ppt/ink/ink7447.xml" ContentType="application/inkml+xml"/>
  <Override PartName="/ppt/ink/ink7448.xml" ContentType="application/inkml+xml"/>
  <Override PartName="/ppt/ink/ink7449.xml" ContentType="application/inkml+xml"/>
  <Override PartName="/ppt/ink/ink7450.xml" ContentType="application/inkml+xml"/>
  <Override PartName="/ppt/ink/ink7451.xml" ContentType="application/inkml+xml"/>
  <Override PartName="/ppt/ink/ink7452.xml" ContentType="application/inkml+xml"/>
  <Override PartName="/ppt/ink/ink7453.xml" ContentType="application/inkml+xml"/>
  <Override PartName="/ppt/ink/ink7454.xml" ContentType="application/inkml+xml"/>
  <Override PartName="/ppt/ink/ink7455.xml" ContentType="application/inkml+xml"/>
  <Override PartName="/ppt/ink/ink7456.xml" ContentType="application/inkml+xml"/>
  <Override PartName="/ppt/ink/ink7457.xml" ContentType="application/inkml+xml"/>
  <Override PartName="/ppt/ink/ink7458.xml" ContentType="application/inkml+xml"/>
  <Override PartName="/ppt/ink/ink7459.xml" ContentType="application/inkml+xml"/>
  <Override PartName="/ppt/ink/ink7460.xml" ContentType="application/inkml+xml"/>
  <Override PartName="/ppt/ink/ink7461.xml" ContentType="application/inkml+xml"/>
  <Override PartName="/ppt/ink/ink7462.xml" ContentType="application/inkml+xml"/>
  <Override PartName="/ppt/ink/ink7463.xml" ContentType="application/inkml+xml"/>
  <Override PartName="/ppt/ink/ink7464.xml" ContentType="application/inkml+xml"/>
  <Override PartName="/ppt/ink/ink7465.xml" ContentType="application/inkml+xml"/>
  <Override PartName="/ppt/ink/ink7466.xml" ContentType="application/inkml+xml"/>
  <Override PartName="/ppt/ink/ink7467.xml" ContentType="application/inkml+xml"/>
  <Override PartName="/ppt/ink/ink7468.xml" ContentType="application/inkml+xml"/>
  <Override PartName="/ppt/ink/ink7469.xml" ContentType="application/inkml+xml"/>
  <Override PartName="/ppt/ink/ink7470.xml" ContentType="application/inkml+xml"/>
  <Override PartName="/ppt/ink/ink7471.xml" ContentType="application/inkml+xml"/>
  <Override PartName="/ppt/ink/ink7472.xml" ContentType="application/inkml+xml"/>
  <Override PartName="/ppt/ink/ink7473.xml" ContentType="application/inkml+xml"/>
  <Override PartName="/ppt/ink/ink7474.xml" ContentType="application/inkml+xml"/>
  <Override PartName="/ppt/ink/ink7475.xml" ContentType="application/inkml+xml"/>
  <Override PartName="/ppt/ink/ink7476.xml" ContentType="application/inkml+xml"/>
  <Override PartName="/ppt/ink/ink7477.xml" ContentType="application/inkml+xml"/>
  <Override PartName="/ppt/ink/ink7478.xml" ContentType="application/inkml+xml"/>
  <Override PartName="/ppt/ink/ink7479.xml" ContentType="application/inkml+xml"/>
  <Override PartName="/ppt/ink/ink7480.xml" ContentType="application/inkml+xml"/>
  <Override PartName="/ppt/ink/ink7481.xml" ContentType="application/inkml+xml"/>
  <Override PartName="/ppt/ink/ink7482.xml" ContentType="application/inkml+xml"/>
  <Override PartName="/ppt/ink/ink7483.xml" ContentType="application/inkml+xml"/>
  <Override PartName="/ppt/ink/ink7484.xml" ContentType="application/inkml+xml"/>
  <Override PartName="/ppt/ink/ink7485.xml" ContentType="application/inkml+xml"/>
  <Override PartName="/ppt/ink/ink7486.xml" ContentType="application/inkml+xml"/>
  <Override PartName="/ppt/ink/ink7487.xml" ContentType="application/inkml+xml"/>
  <Override PartName="/ppt/ink/ink7488.xml" ContentType="application/inkml+xml"/>
  <Override PartName="/ppt/ink/ink7489.xml" ContentType="application/inkml+xml"/>
  <Override PartName="/ppt/ink/ink7490.xml" ContentType="application/inkml+xml"/>
  <Override PartName="/ppt/ink/ink7491.xml" ContentType="application/inkml+xml"/>
  <Override PartName="/ppt/ink/ink7492.xml" ContentType="application/inkml+xml"/>
  <Override PartName="/ppt/ink/ink7493.xml" ContentType="application/inkml+xml"/>
  <Override PartName="/ppt/ink/ink7494.xml" ContentType="application/inkml+xml"/>
  <Override PartName="/ppt/ink/ink7495.xml" ContentType="application/inkml+xml"/>
  <Override PartName="/ppt/ink/ink7496.xml" ContentType="application/inkml+xml"/>
  <Override PartName="/ppt/ink/ink7497.xml" ContentType="application/inkml+xml"/>
  <Override PartName="/ppt/ink/ink7498.xml" ContentType="application/inkml+xml"/>
  <Override PartName="/ppt/ink/ink7499.xml" ContentType="application/inkml+xml"/>
  <Override PartName="/ppt/ink/ink7500.xml" ContentType="application/inkml+xml"/>
  <Override PartName="/ppt/ink/ink7501.xml" ContentType="application/inkml+xml"/>
  <Override PartName="/ppt/ink/ink7502.xml" ContentType="application/inkml+xml"/>
  <Override PartName="/ppt/ink/ink7503.xml" ContentType="application/inkml+xml"/>
  <Override PartName="/ppt/ink/ink7504.xml" ContentType="application/inkml+xml"/>
  <Override PartName="/ppt/ink/ink7505.xml" ContentType="application/inkml+xml"/>
  <Override PartName="/ppt/ink/ink7506.xml" ContentType="application/inkml+xml"/>
  <Override PartName="/ppt/ink/ink7507.xml" ContentType="application/inkml+xml"/>
  <Override PartName="/ppt/ink/ink7508.xml" ContentType="application/inkml+xml"/>
  <Override PartName="/ppt/ink/ink7509.xml" ContentType="application/inkml+xml"/>
  <Override PartName="/ppt/ink/ink7510.xml" ContentType="application/inkml+xml"/>
  <Override PartName="/ppt/ink/ink7511.xml" ContentType="application/inkml+xml"/>
  <Override PartName="/ppt/ink/ink7512.xml" ContentType="application/inkml+xml"/>
  <Override PartName="/ppt/ink/ink7513.xml" ContentType="application/inkml+xml"/>
  <Override PartName="/ppt/ink/ink7514.xml" ContentType="application/inkml+xml"/>
  <Override PartName="/ppt/ink/ink7515.xml" ContentType="application/inkml+xml"/>
  <Override PartName="/ppt/ink/ink7516.xml" ContentType="application/inkml+xml"/>
  <Override PartName="/ppt/ink/ink7517.xml" ContentType="application/inkml+xml"/>
  <Override PartName="/ppt/ink/ink7518.xml" ContentType="application/inkml+xml"/>
  <Override PartName="/ppt/ink/ink7519.xml" ContentType="application/inkml+xml"/>
  <Override PartName="/ppt/ink/ink7520.xml" ContentType="application/inkml+xml"/>
  <Override PartName="/ppt/ink/ink7521.xml" ContentType="application/inkml+xml"/>
  <Override PartName="/ppt/ink/ink7522.xml" ContentType="application/inkml+xml"/>
  <Override PartName="/ppt/ink/ink7523.xml" ContentType="application/inkml+xml"/>
  <Override PartName="/ppt/ink/ink7524.xml" ContentType="application/inkml+xml"/>
  <Override PartName="/ppt/ink/ink7525.xml" ContentType="application/inkml+xml"/>
  <Override PartName="/ppt/ink/ink7526.xml" ContentType="application/inkml+xml"/>
  <Override PartName="/ppt/ink/ink7527.xml" ContentType="application/inkml+xml"/>
  <Override PartName="/ppt/ink/ink7528.xml" ContentType="application/inkml+xml"/>
  <Override PartName="/ppt/ink/ink7529.xml" ContentType="application/inkml+xml"/>
  <Override PartName="/ppt/ink/ink7530.xml" ContentType="application/inkml+xml"/>
  <Override PartName="/ppt/ink/ink7531.xml" ContentType="application/inkml+xml"/>
  <Override PartName="/ppt/ink/ink7532.xml" ContentType="application/inkml+xml"/>
  <Override PartName="/ppt/ink/ink7533.xml" ContentType="application/inkml+xml"/>
  <Override PartName="/ppt/ink/ink7534.xml" ContentType="application/inkml+xml"/>
  <Override PartName="/ppt/ink/ink7535.xml" ContentType="application/inkml+xml"/>
  <Override PartName="/ppt/ink/ink7536.xml" ContentType="application/inkml+xml"/>
  <Override PartName="/ppt/ink/ink7537.xml" ContentType="application/inkml+xml"/>
  <Override PartName="/ppt/ink/ink7538.xml" ContentType="application/inkml+xml"/>
  <Override PartName="/ppt/ink/ink7539.xml" ContentType="application/inkml+xml"/>
  <Override PartName="/ppt/ink/ink7540.xml" ContentType="application/inkml+xml"/>
  <Override PartName="/ppt/ink/ink7541.xml" ContentType="application/inkml+xml"/>
  <Override PartName="/ppt/ink/ink7542.xml" ContentType="application/inkml+xml"/>
  <Override PartName="/ppt/ink/ink7543.xml" ContentType="application/inkml+xml"/>
  <Override PartName="/ppt/ink/ink7544.xml" ContentType="application/inkml+xml"/>
  <Override PartName="/ppt/ink/ink7545.xml" ContentType="application/inkml+xml"/>
  <Override PartName="/ppt/ink/ink7546.xml" ContentType="application/inkml+xml"/>
  <Override PartName="/ppt/ink/ink7547.xml" ContentType="application/inkml+xml"/>
  <Override PartName="/ppt/ink/ink7548.xml" ContentType="application/inkml+xml"/>
  <Override PartName="/ppt/ink/ink7549.xml" ContentType="application/inkml+xml"/>
  <Override PartName="/ppt/ink/ink7550.xml" ContentType="application/inkml+xml"/>
  <Override PartName="/ppt/ink/ink7551.xml" ContentType="application/inkml+xml"/>
  <Override PartName="/ppt/ink/ink7552.xml" ContentType="application/inkml+xml"/>
  <Override PartName="/ppt/ink/ink7553.xml" ContentType="application/inkml+xml"/>
  <Override PartName="/ppt/ink/ink7554.xml" ContentType="application/inkml+xml"/>
  <Override PartName="/ppt/ink/ink7555.xml" ContentType="application/inkml+xml"/>
  <Override PartName="/ppt/ink/ink7556.xml" ContentType="application/inkml+xml"/>
  <Override PartName="/ppt/ink/ink7557.xml" ContentType="application/inkml+xml"/>
  <Override PartName="/ppt/ink/ink7558.xml" ContentType="application/inkml+xml"/>
  <Override PartName="/ppt/ink/ink7559.xml" ContentType="application/inkml+xml"/>
  <Override PartName="/ppt/ink/ink7560.xml" ContentType="application/inkml+xml"/>
  <Override PartName="/ppt/ink/ink7561.xml" ContentType="application/inkml+xml"/>
  <Override PartName="/ppt/ink/ink7562.xml" ContentType="application/inkml+xml"/>
  <Override PartName="/ppt/ink/ink7563.xml" ContentType="application/inkml+xml"/>
  <Override PartName="/ppt/ink/ink7564.xml" ContentType="application/inkml+xml"/>
  <Override PartName="/ppt/ink/ink7565.xml" ContentType="application/inkml+xml"/>
  <Override PartName="/ppt/ink/ink7566.xml" ContentType="application/inkml+xml"/>
  <Override PartName="/ppt/ink/ink7567.xml" ContentType="application/inkml+xml"/>
  <Override PartName="/ppt/ink/ink7568.xml" ContentType="application/inkml+xml"/>
  <Override PartName="/ppt/ink/ink7569.xml" ContentType="application/inkml+xml"/>
  <Override PartName="/ppt/ink/ink7570.xml" ContentType="application/inkml+xml"/>
  <Override PartName="/ppt/ink/ink7571.xml" ContentType="application/inkml+xml"/>
  <Override PartName="/ppt/ink/ink7572.xml" ContentType="application/inkml+xml"/>
  <Override PartName="/ppt/ink/ink7573.xml" ContentType="application/inkml+xml"/>
  <Override PartName="/ppt/ink/ink7574.xml" ContentType="application/inkml+xml"/>
  <Override PartName="/ppt/ink/ink7575.xml" ContentType="application/inkml+xml"/>
  <Override PartName="/ppt/ink/ink7576.xml" ContentType="application/inkml+xml"/>
  <Override PartName="/ppt/ink/ink7577.xml" ContentType="application/inkml+xml"/>
  <Override PartName="/ppt/ink/ink7578.xml" ContentType="application/inkml+xml"/>
  <Override PartName="/ppt/ink/ink7579.xml" ContentType="application/inkml+xml"/>
  <Override PartName="/ppt/ink/ink7580.xml" ContentType="application/inkml+xml"/>
  <Override PartName="/ppt/ink/ink7581.xml" ContentType="application/inkml+xml"/>
  <Override PartName="/ppt/ink/ink7582.xml" ContentType="application/inkml+xml"/>
  <Override PartName="/ppt/ink/ink7583.xml" ContentType="application/inkml+xml"/>
  <Override PartName="/ppt/ink/ink7584.xml" ContentType="application/inkml+xml"/>
  <Override PartName="/ppt/ink/ink7585.xml" ContentType="application/inkml+xml"/>
  <Override PartName="/ppt/ink/ink7586.xml" ContentType="application/inkml+xml"/>
  <Override PartName="/ppt/ink/ink7587.xml" ContentType="application/inkml+xml"/>
  <Override PartName="/ppt/ink/ink7588.xml" ContentType="application/inkml+xml"/>
  <Override PartName="/ppt/ink/ink7589.xml" ContentType="application/inkml+xml"/>
  <Override PartName="/ppt/ink/ink7590.xml" ContentType="application/inkml+xml"/>
  <Override PartName="/ppt/ink/ink7591.xml" ContentType="application/inkml+xml"/>
  <Override PartName="/ppt/ink/ink7592.xml" ContentType="application/inkml+xml"/>
  <Override PartName="/ppt/ink/ink7593.xml" ContentType="application/inkml+xml"/>
  <Override PartName="/ppt/ink/ink7594.xml" ContentType="application/inkml+xml"/>
  <Override PartName="/ppt/ink/ink7595.xml" ContentType="application/inkml+xml"/>
  <Override PartName="/ppt/ink/ink7596.xml" ContentType="application/inkml+xml"/>
  <Override PartName="/ppt/ink/ink7597.xml" ContentType="application/inkml+xml"/>
  <Override PartName="/ppt/ink/ink7598.xml" ContentType="application/inkml+xml"/>
  <Override PartName="/ppt/ink/ink7599.xml" ContentType="application/inkml+xml"/>
  <Override PartName="/ppt/ink/ink7600.xml" ContentType="application/inkml+xml"/>
  <Override PartName="/ppt/ink/ink7601.xml" ContentType="application/inkml+xml"/>
  <Override PartName="/ppt/ink/ink7602.xml" ContentType="application/inkml+xml"/>
  <Override PartName="/ppt/ink/ink7603.xml" ContentType="application/inkml+xml"/>
  <Override PartName="/ppt/ink/ink7604.xml" ContentType="application/inkml+xml"/>
  <Override PartName="/ppt/ink/ink7605.xml" ContentType="application/inkml+xml"/>
  <Override PartName="/ppt/ink/ink7606.xml" ContentType="application/inkml+xml"/>
  <Override PartName="/ppt/ink/ink7607.xml" ContentType="application/inkml+xml"/>
  <Override PartName="/ppt/ink/ink7608.xml" ContentType="application/inkml+xml"/>
  <Override PartName="/ppt/ink/ink7609.xml" ContentType="application/inkml+xml"/>
  <Override PartName="/ppt/ink/ink7610.xml" ContentType="application/inkml+xml"/>
  <Override PartName="/ppt/ink/ink7611.xml" ContentType="application/inkml+xml"/>
  <Override PartName="/ppt/ink/ink7612.xml" ContentType="application/inkml+xml"/>
  <Override PartName="/ppt/ink/ink7613.xml" ContentType="application/inkml+xml"/>
  <Override PartName="/ppt/ink/ink7614.xml" ContentType="application/inkml+xml"/>
  <Override PartName="/ppt/ink/ink7615.xml" ContentType="application/inkml+xml"/>
  <Override PartName="/ppt/ink/ink7616.xml" ContentType="application/inkml+xml"/>
  <Override PartName="/ppt/ink/ink7617.xml" ContentType="application/inkml+xml"/>
  <Override PartName="/ppt/ink/ink7618.xml" ContentType="application/inkml+xml"/>
  <Override PartName="/ppt/ink/ink7619.xml" ContentType="application/inkml+xml"/>
  <Override PartName="/ppt/ink/ink7620.xml" ContentType="application/inkml+xml"/>
  <Override PartName="/ppt/ink/ink7621.xml" ContentType="application/inkml+xml"/>
  <Override PartName="/ppt/ink/ink7622.xml" ContentType="application/inkml+xml"/>
  <Override PartName="/ppt/ink/ink7623.xml" ContentType="application/inkml+xml"/>
  <Override PartName="/ppt/ink/ink7624.xml" ContentType="application/inkml+xml"/>
  <Override PartName="/ppt/ink/ink7625.xml" ContentType="application/inkml+xml"/>
  <Override PartName="/ppt/ink/ink7626.xml" ContentType="application/inkml+xml"/>
  <Override PartName="/ppt/ink/ink7627.xml" ContentType="application/inkml+xml"/>
  <Override PartName="/ppt/ink/ink7628.xml" ContentType="application/inkml+xml"/>
  <Override PartName="/ppt/ink/ink7629.xml" ContentType="application/inkml+xml"/>
  <Override PartName="/ppt/ink/ink7630.xml" ContentType="application/inkml+xml"/>
  <Override PartName="/ppt/ink/ink7631.xml" ContentType="application/inkml+xml"/>
  <Override PartName="/ppt/ink/ink7632.xml" ContentType="application/inkml+xml"/>
  <Override PartName="/ppt/ink/ink7633.xml" ContentType="application/inkml+xml"/>
  <Override PartName="/ppt/ink/ink7634.xml" ContentType="application/inkml+xml"/>
  <Override PartName="/ppt/ink/ink7635.xml" ContentType="application/inkml+xml"/>
  <Override PartName="/ppt/ink/ink7636.xml" ContentType="application/inkml+xml"/>
  <Override PartName="/ppt/ink/ink7637.xml" ContentType="application/inkml+xml"/>
  <Override PartName="/ppt/ink/ink7638.xml" ContentType="application/inkml+xml"/>
  <Override PartName="/ppt/ink/ink7639.xml" ContentType="application/inkml+xml"/>
  <Override PartName="/ppt/ink/ink7640.xml" ContentType="application/inkml+xml"/>
  <Override PartName="/ppt/ink/ink7641.xml" ContentType="application/inkml+xml"/>
  <Override PartName="/ppt/ink/ink7642.xml" ContentType="application/inkml+xml"/>
  <Override PartName="/ppt/ink/ink7643.xml" ContentType="application/inkml+xml"/>
  <Override PartName="/ppt/ink/ink7644.xml" ContentType="application/inkml+xml"/>
  <Override PartName="/ppt/ink/ink7645.xml" ContentType="application/inkml+xml"/>
  <Override PartName="/ppt/ink/ink7646.xml" ContentType="application/inkml+xml"/>
  <Override PartName="/ppt/ink/ink7647.xml" ContentType="application/inkml+xml"/>
  <Override PartName="/ppt/ink/ink7648.xml" ContentType="application/inkml+xml"/>
  <Override PartName="/ppt/ink/ink7649.xml" ContentType="application/inkml+xml"/>
  <Override PartName="/ppt/ink/ink7650.xml" ContentType="application/inkml+xml"/>
  <Override PartName="/ppt/ink/ink7651.xml" ContentType="application/inkml+xml"/>
  <Override PartName="/ppt/ink/ink7652.xml" ContentType="application/inkml+xml"/>
  <Override PartName="/ppt/ink/ink7653.xml" ContentType="application/inkml+xml"/>
  <Override PartName="/ppt/ink/ink7654.xml" ContentType="application/inkml+xml"/>
  <Override PartName="/ppt/ink/ink7655.xml" ContentType="application/inkml+xml"/>
  <Override PartName="/ppt/ink/ink7656.xml" ContentType="application/inkml+xml"/>
  <Override PartName="/ppt/ink/ink7657.xml" ContentType="application/inkml+xml"/>
  <Override PartName="/ppt/ink/ink7658.xml" ContentType="application/inkml+xml"/>
  <Override PartName="/ppt/ink/ink7659.xml" ContentType="application/inkml+xml"/>
  <Override PartName="/ppt/ink/ink7660.xml" ContentType="application/inkml+xml"/>
  <Override PartName="/ppt/ink/ink7661.xml" ContentType="application/inkml+xml"/>
  <Override PartName="/ppt/ink/ink7662.xml" ContentType="application/inkml+xml"/>
  <Override PartName="/ppt/ink/ink7663.xml" ContentType="application/inkml+xml"/>
  <Override PartName="/ppt/ink/ink7664.xml" ContentType="application/inkml+xml"/>
  <Override PartName="/ppt/ink/ink7665.xml" ContentType="application/inkml+xml"/>
  <Override PartName="/ppt/ink/ink7666.xml" ContentType="application/inkml+xml"/>
  <Override PartName="/ppt/ink/ink7667.xml" ContentType="application/inkml+xml"/>
  <Override PartName="/ppt/ink/ink7668.xml" ContentType="application/inkml+xml"/>
  <Override PartName="/ppt/ink/ink7669.xml" ContentType="application/inkml+xml"/>
  <Override PartName="/ppt/ink/ink7670.xml" ContentType="application/inkml+xml"/>
  <Override PartName="/ppt/ink/ink7671.xml" ContentType="application/inkml+xml"/>
  <Override PartName="/ppt/ink/ink7672.xml" ContentType="application/inkml+xml"/>
  <Override PartName="/ppt/ink/ink7673.xml" ContentType="application/inkml+xml"/>
  <Override PartName="/ppt/ink/ink7674.xml" ContentType="application/inkml+xml"/>
  <Override PartName="/ppt/ink/ink7675.xml" ContentType="application/inkml+xml"/>
  <Override PartName="/ppt/ink/ink7676.xml" ContentType="application/inkml+xml"/>
  <Override PartName="/ppt/ink/ink7677.xml" ContentType="application/inkml+xml"/>
  <Override PartName="/ppt/ink/ink7678.xml" ContentType="application/inkml+xml"/>
  <Override PartName="/ppt/ink/ink7679.xml" ContentType="application/inkml+xml"/>
  <Override PartName="/ppt/ink/ink7680.xml" ContentType="application/inkml+xml"/>
  <Override PartName="/ppt/ink/ink7681.xml" ContentType="application/inkml+xml"/>
  <Override PartName="/ppt/ink/ink7682.xml" ContentType="application/inkml+xml"/>
  <Override PartName="/ppt/ink/ink7683.xml" ContentType="application/inkml+xml"/>
  <Override PartName="/ppt/ink/ink7684.xml" ContentType="application/inkml+xml"/>
  <Override PartName="/ppt/ink/ink7685.xml" ContentType="application/inkml+xml"/>
  <Override PartName="/ppt/ink/ink7686.xml" ContentType="application/inkml+xml"/>
  <Override PartName="/ppt/ink/ink7687.xml" ContentType="application/inkml+xml"/>
  <Override PartName="/ppt/ink/ink7688.xml" ContentType="application/inkml+xml"/>
  <Override PartName="/ppt/ink/ink7689.xml" ContentType="application/inkml+xml"/>
  <Override PartName="/ppt/ink/ink7690.xml" ContentType="application/inkml+xml"/>
  <Override PartName="/ppt/ink/ink7691.xml" ContentType="application/inkml+xml"/>
  <Override PartName="/ppt/ink/ink7692.xml" ContentType="application/inkml+xml"/>
  <Override PartName="/ppt/ink/ink7693.xml" ContentType="application/inkml+xml"/>
  <Override PartName="/ppt/ink/ink7694.xml" ContentType="application/inkml+xml"/>
  <Override PartName="/ppt/ink/ink7695.xml" ContentType="application/inkml+xml"/>
  <Override PartName="/ppt/ink/ink7696.xml" ContentType="application/inkml+xml"/>
  <Override PartName="/ppt/ink/ink7697.xml" ContentType="application/inkml+xml"/>
  <Override PartName="/ppt/ink/ink7698.xml" ContentType="application/inkml+xml"/>
  <Override PartName="/ppt/ink/ink7699.xml" ContentType="application/inkml+xml"/>
  <Override PartName="/ppt/ink/ink7700.xml" ContentType="application/inkml+xml"/>
  <Override PartName="/ppt/ink/ink7701.xml" ContentType="application/inkml+xml"/>
  <Override PartName="/ppt/ink/ink7702.xml" ContentType="application/inkml+xml"/>
  <Override PartName="/ppt/ink/ink7703.xml" ContentType="application/inkml+xml"/>
  <Override PartName="/ppt/ink/ink7704.xml" ContentType="application/inkml+xml"/>
  <Override PartName="/ppt/ink/ink7705.xml" ContentType="application/inkml+xml"/>
  <Override PartName="/ppt/ink/ink7706.xml" ContentType="application/inkml+xml"/>
  <Override PartName="/ppt/ink/ink7707.xml" ContentType="application/inkml+xml"/>
  <Override PartName="/ppt/ink/ink7708.xml" ContentType="application/inkml+xml"/>
  <Override PartName="/ppt/ink/ink7709.xml" ContentType="application/inkml+xml"/>
  <Override PartName="/ppt/ink/ink7710.xml" ContentType="application/inkml+xml"/>
  <Override PartName="/ppt/ink/ink7711.xml" ContentType="application/inkml+xml"/>
  <Override PartName="/ppt/ink/ink7712.xml" ContentType="application/inkml+xml"/>
  <Override PartName="/ppt/ink/ink7713.xml" ContentType="application/inkml+xml"/>
  <Override PartName="/ppt/ink/ink7714.xml" ContentType="application/inkml+xml"/>
  <Override PartName="/ppt/ink/ink7715.xml" ContentType="application/inkml+xml"/>
  <Override PartName="/ppt/ink/ink7716.xml" ContentType="application/inkml+xml"/>
  <Override PartName="/ppt/ink/ink7717.xml" ContentType="application/inkml+xml"/>
  <Override PartName="/ppt/ink/ink7718.xml" ContentType="application/inkml+xml"/>
  <Override PartName="/ppt/ink/ink7719.xml" ContentType="application/inkml+xml"/>
  <Override PartName="/ppt/ink/ink7720.xml" ContentType="application/inkml+xml"/>
  <Override PartName="/ppt/ink/ink7721.xml" ContentType="application/inkml+xml"/>
  <Override PartName="/ppt/ink/ink7722.xml" ContentType="application/inkml+xml"/>
  <Override PartName="/ppt/ink/ink7723.xml" ContentType="application/inkml+xml"/>
  <Override PartName="/ppt/ink/ink7724.xml" ContentType="application/inkml+xml"/>
  <Override PartName="/ppt/ink/ink7725.xml" ContentType="application/inkml+xml"/>
  <Override PartName="/ppt/ink/ink7726.xml" ContentType="application/inkml+xml"/>
  <Override PartName="/ppt/ink/ink7727.xml" ContentType="application/inkml+xml"/>
  <Override PartName="/ppt/ink/ink7728.xml" ContentType="application/inkml+xml"/>
  <Override PartName="/ppt/ink/ink7729.xml" ContentType="application/inkml+xml"/>
  <Override PartName="/ppt/ink/ink7730.xml" ContentType="application/inkml+xml"/>
  <Override PartName="/ppt/ink/ink7731.xml" ContentType="application/inkml+xml"/>
  <Override PartName="/ppt/ink/ink7732.xml" ContentType="application/inkml+xml"/>
  <Override PartName="/ppt/ink/ink7733.xml" ContentType="application/inkml+xml"/>
  <Override PartName="/ppt/ink/ink7734.xml" ContentType="application/inkml+xml"/>
  <Override PartName="/ppt/ink/ink7735.xml" ContentType="application/inkml+xml"/>
  <Override PartName="/ppt/ink/ink7736.xml" ContentType="application/inkml+xml"/>
  <Override PartName="/ppt/ink/ink7737.xml" ContentType="application/inkml+xml"/>
  <Override PartName="/ppt/ink/ink7738.xml" ContentType="application/inkml+xml"/>
  <Override PartName="/ppt/ink/ink7739.xml" ContentType="application/inkml+xml"/>
  <Override PartName="/ppt/ink/ink7740.xml" ContentType="application/inkml+xml"/>
  <Override PartName="/ppt/ink/ink7741.xml" ContentType="application/inkml+xml"/>
  <Override PartName="/ppt/ink/ink7742.xml" ContentType="application/inkml+xml"/>
  <Override PartName="/ppt/ink/ink7743.xml" ContentType="application/inkml+xml"/>
  <Override PartName="/ppt/ink/ink7744.xml" ContentType="application/inkml+xml"/>
  <Override PartName="/ppt/ink/ink7745.xml" ContentType="application/inkml+xml"/>
  <Override PartName="/ppt/ink/ink7746.xml" ContentType="application/inkml+xml"/>
  <Override PartName="/ppt/ink/ink7747.xml" ContentType="application/inkml+xml"/>
  <Override PartName="/ppt/ink/ink7748.xml" ContentType="application/inkml+xml"/>
  <Override PartName="/ppt/ink/ink7749.xml" ContentType="application/inkml+xml"/>
  <Override PartName="/ppt/ink/ink7750.xml" ContentType="application/inkml+xml"/>
  <Override PartName="/ppt/ink/ink7751.xml" ContentType="application/inkml+xml"/>
  <Override PartName="/ppt/ink/ink7752.xml" ContentType="application/inkml+xml"/>
  <Override PartName="/ppt/ink/ink7753.xml" ContentType="application/inkml+xml"/>
  <Override PartName="/ppt/ink/ink7754.xml" ContentType="application/inkml+xml"/>
  <Override PartName="/ppt/ink/ink7755.xml" ContentType="application/inkml+xml"/>
  <Override PartName="/ppt/ink/ink7756.xml" ContentType="application/inkml+xml"/>
  <Override PartName="/ppt/ink/ink7757.xml" ContentType="application/inkml+xml"/>
  <Override PartName="/ppt/ink/ink7758.xml" ContentType="application/inkml+xml"/>
  <Override PartName="/ppt/ink/ink7759.xml" ContentType="application/inkml+xml"/>
  <Override PartName="/ppt/ink/ink7760.xml" ContentType="application/inkml+xml"/>
  <Override PartName="/ppt/ink/ink7761.xml" ContentType="application/inkml+xml"/>
  <Override PartName="/ppt/ink/ink7762.xml" ContentType="application/inkml+xml"/>
  <Override PartName="/ppt/ink/ink7763.xml" ContentType="application/inkml+xml"/>
  <Override PartName="/ppt/ink/ink7764.xml" ContentType="application/inkml+xml"/>
  <Override PartName="/ppt/ink/ink7765.xml" ContentType="application/inkml+xml"/>
  <Override PartName="/ppt/ink/ink7766.xml" ContentType="application/inkml+xml"/>
  <Override PartName="/ppt/ink/ink7767.xml" ContentType="application/inkml+xml"/>
  <Override PartName="/ppt/ink/ink7768.xml" ContentType="application/inkml+xml"/>
  <Override PartName="/ppt/ink/ink7769.xml" ContentType="application/inkml+xml"/>
  <Override PartName="/ppt/ink/ink7770.xml" ContentType="application/inkml+xml"/>
  <Override PartName="/ppt/ink/ink7771.xml" ContentType="application/inkml+xml"/>
  <Override PartName="/ppt/ink/ink7772.xml" ContentType="application/inkml+xml"/>
  <Override PartName="/ppt/ink/ink7773.xml" ContentType="application/inkml+xml"/>
  <Override PartName="/ppt/ink/ink7774.xml" ContentType="application/inkml+xml"/>
  <Override PartName="/ppt/ink/ink7775.xml" ContentType="application/inkml+xml"/>
  <Override PartName="/ppt/ink/ink7776.xml" ContentType="application/inkml+xml"/>
  <Override PartName="/ppt/ink/ink7777.xml" ContentType="application/inkml+xml"/>
  <Override PartName="/ppt/ink/ink7778.xml" ContentType="application/inkml+xml"/>
  <Override PartName="/ppt/ink/ink7779.xml" ContentType="application/inkml+xml"/>
  <Override PartName="/ppt/ink/ink7780.xml" ContentType="application/inkml+xml"/>
  <Override PartName="/ppt/ink/ink7781.xml" ContentType="application/inkml+xml"/>
  <Override PartName="/ppt/ink/ink7782.xml" ContentType="application/inkml+xml"/>
  <Override PartName="/ppt/ink/ink7783.xml" ContentType="application/inkml+xml"/>
  <Override PartName="/ppt/ink/ink7784.xml" ContentType="application/inkml+xml"/>
  <Override PartName="/ppt/ink/ink7785.xml" ContentType="application/inkml+xml"/>
  <Override PartName="/ppt/ink/ink7786.xml" ContentType="application/inkml+xml"/>
  <Override PartName="/ppt/ink/ink7787.xml" ContentType="application/inkml+xml"/>
  <Override PartName="/ppt/ink/ink7788.xml" ContentType="application/inkml+xml"/>
  <Override PartName="/ppt/ink/ink7789.xml" ContentType="application/inkml+xml"/>
  <Override PartName="/ppt/ink/ink7790.xml" ContentType="application/inkml+xml"/>
  <Override PartName="/ppt/ink/ink7791.xml" ContentType="application/inkml+xml"/>
  <Override PartName="/ppt/ink/ink7792.xml" ContentType="application/inkml+xml"/>
  <Override PartName="/ppt/ink/ink7793.xml" ContentType="application/inkml+xml"/>
  <Override PartName="/ppt/ink/ink7794.xml" ContentType="application/inkml+xml"/>
  <Override PartName="/ppt/ink/ink7795.xml" ContentType="application/inkml+xml"/>
  <Override PartName="/ppt/ink/ink7796.xml" ContentType="application/inkml+xml"/>
  <Override PartName="/ppt/ink/ink7797.xml" ContentType="application/inkml+xml"/>
  <Override PartName="/ppt/ink/ink7798.xml" ContentType="application/inkml+xml"/>
  <Override PartName="/ppt/ink/ink7799.xml" ContentType="application/inkml+xml"/>
  <Override PartName="/ppt/ink/ink7800.xml" ContentType="application/inkml+xml"/>
  <Override PartName="/ppt/ink/ink7801.xml" ContentType="application/inkml+xml"/>
  <Override PartName="/ppt/ink/ink7802.xml" ContentType="application/inkml+xml"/>
  <Override PartName="/ppt/ink/ink7803.xml" ContentType="application/inkml+xml"/>
  <Override PartName="/ppt/ink/ink7804.xml" ContentType="application/inkml+xml"/>
  <Override PartName="/ppt/ink/ink7805.xml" ContentType="application/inkml+xml"/>
  <Override PartName="/ppt/ink/ink7806.xml" ContentType="application/inkml+xml"/>
  <Override PartName="/ppt/ink/ink7807.xml" ContentType="application/inkml+xml"/>
  <Override PartName="/ppt/ink/ink7808.xml" ContentType="application/inkml+xml"/>
  <Override PartName="/ppt/ink/ink7809.xml" ContentType="application/inkml+xml"/>
  <Override PartName="/ppt/ink/ink7810.xml" ContentType="application/inkml+xml"/>
  <Override PartName="/ppt/ink/ink7811.xml" ContentType="application/inkml+xml"/>
  <Override PartName="/ppt/ink/ink7812.xml" ContentType="application/inkml+xml"/>
  <Override PartName="/ppt/ink/ink7813.xml" ContentType="application/inkml+xml"/>
  <Override PartName="/ppt/ink/ink7814.xml" ContentType="application/inkml+xml"/>
  <Override PartName="/ppt/ink/ink7815.xml" ContentType="application/inkml+xml"/>
  <Override PartName="/ppt/ink/ink7816.xml" ContentType="application/inkml+xml"/>
  <Override PartName="/ppt/ink/ink7817.xml" ContentType="application/inkml+xml"/>
  <Override PartName="/ppt/ink/ink7818.xml" ContentType="application/inkml+xml"/>
  <Override PartName="/ppt/ink/ink7819.xml" ContentType="application/inkml+xml"/>
  <Override PartName="/ppt/ink/ink7820.xml" ContentType="application/inkml+xml"/>
  <Override PartName="/ppt/ink/ink7821.xml" ContentType="application/inkml+xml"/>
  <Override PartName="/ppt/ink/ink7822.xml" ContentType="application/inkml+xml"/>
  <Override PartName="/ppt/ink/ink7823.xml" ContentType="application/inkml+xml"/>
  <Override PartName="/ppt/ink/ink7824.xml" ContentType="application/inkml+xml"/>
  <Override PartName="/ppt/ink/ink7825.xml" ContentType="application/inkml+xml"/>
  <Override PartName="/ppt/ink/ink7826.xml" ContentType="application/inkml+xml"/>
  <Override PartName="/ppt/ink/ink7827.xml" ContentType="application/inkml+xml"/>
  <Override PartName="/ppt/ink/ink7828.xml" ContentType="application/inkml+xml"/>
  <Override PartName="/ppt/ink/ink7829.xml" ContentType="application/inkml+xml"/>
  <Override PartName="/ppt/ink/ink7830.xml" ContentType="application/inkml+xml"/>
  <Override PartName="/ppt/ink/ink7831.xml" ContentType="application/inkml+xml"/>
  <Override PartName="/ppt/ink/ink7832.xml" ContentType="application/inkml+xml"/>
  <Override PartName="/ppt/ink/ink7833.xml" ContentType="application/inkml+xml"/>
  <Override PartName="/ppt/ink/ink7834.xml" ContentType="application/inkml+xml"/>
  <Override PartName="/ppt/ink/ink7835.xml" ContentType="application/inkml+xml"/>
  <Override PartName="/ppt/ink/ink7836.xml" ContentType="application/inkml+xml"/>
  <Override PartName="/ppt/ink/ink7837.xml" ContentType="application/inkml+xml"/>
  <Override PartName="/ppt/ink/ink7838.xml" ContentType="application/inkml+xml"/>
  <Override PartName="/ppt/ink/ink7839.xml" ContentType="application/inkml+xml"/>
  <Override PartName="/ppt/ink/ink7840.xml" ContentType="application/inkml+xml"/>
  <Override PartName="/ppt/ink/ink7841.xml" ContentType="application/inkml+xml"/>
  <Override PartName="/ppt/ink/ink7842.xml" ContentType="application/inkml+xml"/>
  <Override PartName="/ppt/ink/ink7843.xml" ContentType="application/inkml+xml"/>
  <Override PartName="/ppt/ink/ink7844.xml" ContentType="application/inkml+xml"/>
  <Override PartName="/ppt/ink/ink7845.xml" ContentType="application/inkml+xml"/>
  <Override PartName="/ppt/ink/ink7846.xml" ContentType="application/inkml+xml"/>
  <Override PartName="/ppt/ink/ink7847.xml" ContentType="application/inkml+xml"/>
  <Override PartName="/ppt/ink/ink7848.xml" ContentType="application/inkml+xml"/>
  <Override PartName="/ppt/ink/ink7849.xml" ContentType="application/inkml+xml"/>
  <Override PartName="/ppt/ink/ink7850.xml" ContentType="application/inkml+xml"/>
  <Override PartName="/ppt/ink/ink7851.xml" ContentType="application/inkml+xml"/>
  <Override PartName="/ppt/ink/ink7852.xml" ContentType="application/inkml+xml"/>
  <Override PartName="/ppt/ink/ink7853.xml" ContentType="application/inkml+xml"/>
  <Override PartName="/ppt/ink/ink7854.xml" ContentType="application/inkml+xml"/>
  <Override PartName="/ppt/ink/ink7855.xml" ContentType="application/inkml+xml"/>
  <Override PartName="/ppt/ink/ink7856.xml" ContentType="application/inkml+xml"/>
  <Override PartName="/ppt/ink/ink7857.xml" ContentType="application/inkml+xml"/>
  <Override PartName="/ppt/ink/ink7858.xml" ContentType="application/inkml+xml"/>
  <Override PartName="/ppt/ink/ink7859.xml" ContentType="application/inkml+xml"/>
  <Override PartName="/ppt/ink/ink7860.xml" ContentType="application/inkml+xml"/>
  <Override PartName="/ppt/ink/ink7861.xml" ContentType="application/inkml+xml"/>
  <Override PartName="/ppt/ink/ink7862.xml" ContentType="application/inkml+xml"/>
  <Override PartName="/ppt/ink/ink7863.xml" ContentType="application/inkml+xml"/>
  <Override PartName="/ppt/ink/ink7864.xml" ContentType="application/inkml+xml"/>
  <Override PartName="/ppt/ink/ink7865.xml" ContentType="application/inkml+xml"/>
  <Override PartName="/ppt/ink/ink7866.xml" ContentType="application/inkml+xml"/>
  <Override PartName="/ppt/ink/ink7867.xml" ContentType="application/inkml+xml"/>
  <Override PartName="/ppt/ink/ink7868.xml" ContentType="application/inkml+xml"/>
  <Override PartName="/ppt/ink/ink7869.xml" ContentType="application/inkml+xml"/>
  <Override PartName="/ppt/ink/ink7870.xml" ContentType="application/inkml+xml"/>
  <Override PartName="/ppt/ink/ink7871.xml" ContentType="application/inkml+xml"/>
  <Override PartName="/ppt/ink/ink7872.xml" ContentType="application/inkml+xml"/>
  <Override PartName="/ppt/ink/ink7873.xml" ContentType="application/inkml+xml"/>
  <Override PartName="/ppt/ink/ink7874.xml" ContentType="application/inkml+xml"/>
  <Override PartName="/ppt/ink/ink7875.xml" ContentType="application/inkml+xml"/>
  <Override PartName="/ppt/ink/ink7876.xml" ContentType="application/inkml+xml"/>
  <Override PartName="/ppt/ink/ink7877.xml" ContentType="application/inkml+xml"/>
  <Override PartName="/ppt/ink/ink7878.xml" ContentType="application/inkml+xml"/>
  <Override PartName="/ppt/ink/ink7879.xml" ContentType="application/inkml+xml"/>
  <Override PartName="/ppt/ink/ink7880.xml" ContentType="application/inkml+xml"/>
  <Override PartName="/ppt/ink/ink7881.xml" ContentType="application/inkml+xml"/>
  <Override PartName="/ppt/ink/ink7882.xml" ContentType="application/inkml+xml"/>
  <Override PartName="/ppt/ink/ink7883.xml" ContentType="application/inkml+xml"/>
  <Override PartName="/ppt/ink/ink7884.xml" ContentType="application/inkml+xml"/>
  <Override PartName="/ppt/ink/ink7885.xml" ContentType="application/inkml+xml"/>
  <Override PartName="/ppt/ink/ink7886.xml" ContentType="application/inkml+xml"/>
  <Override PartName="/ppt/ink/ink7887.xml" ContentType="application/inkml+xml"/>
  <Override PartName="/ppt/ink/ink7888.xml" ContentType="application/inkml+xml"/>
  <Override PartName="/ppt/ink/ink7889.xml" ContentType="application/inkml+xml"/>
  <Override PartName="/ppt/ink/ink7890.xml" ContentType="application/inkml+xml"/>
  <Override PartName="/ppt/ink/ink7891.xml" ContentType="application/inkml+xml"/>
  <Override PartName="/ppt/ink/ink7892.xml" ContentType="application/inkml+xml"/>
  <Override PartName="/ppt/ink/ink7893.xml" ContentType="application/inkml+xml"/>
  <Override PartName="/ppt/ink/ink7894.xml" ContentType="application/inkml+xml"/>
  <Override PartName="/ppt/ink/ink7895.xml" ContentType="application/inkml+xml"/>
  <Override PartName="/ppt/ink/ink7896.xml" ContentType="application/inkml+xml"/>
  <Override PartName="/ppt/ink/ink7897.xml" ContentType="application/inkml+xml"/>
  <Override PartName="/ppt/ink/ink7898.xml" ContentType="application/inkml+xml"/>
  <Override PartName="/ppt/ink/ink7899.xml" ContentType="application/inkml+xml"/>
  <Override PartName="/ppt/ink/ink7900.xml" ContentType="application/inkml+xml"/>
  <Override PartName="/ppt/ink/ink7901.xml" ContentType="application/inkml+xml"/>
  <Override PartName="/ppt/ink/ink7902.xml" ContentType="application/inkml+xml"/>
  <Override PartName="/ppt/ink/ink7903.xml" ContentType="application/inkml+xml"/>
  <Override PartName="/ppt/ink/ink7904.xml" ContentType="application/inkml+xml"/>
  <Override PartName="/ppt/ink/ink7905.xml" ContentType="application/inkml+xml"/>
  <Override PartName="/ppt/ink/ink7906.xml" ContentType="application/inkml+xml"/>
  <Override PartName="/ppt/ink/ink7907.xml" ContentType="application/inkml+xml"/>
  <Override PartName="/ppt/ink/ink7908.xml" ContentType="application/inkml+xml"/>
  <Override PartName="/ppt/ink/ink7909.xml" ContentType="application/inkml+xml"/>
  <Override PartName="/ppt/ink/ink7910.xml" ContentType="application/inkml+xml"/>
  <Override PartName="/ppt/ink/ink7911.xml" ContentType="application/inkml+xml"/>
  <Override PartName="/ppt/ink/ink7912.xml" ContentType="application/inkml+xml"/>
  <Override PartName="/ppt/ink/ink7913.xml" ContentType="application/inkml+xml"/>
  <Override PartName="/ppt/ink/ink7914.xml" ContentType="application/inkml+xml"/>
  <Override PartName="/ppt/ink/ink7915.xml" ContentType="application/inkml+xml"/>
  <Override PartName="/ppt/ink/ink7916.xml" ContentType="application/inkml+xml"/>
  <Override PartName="/ppt/ink/ink7917.xml" ContentType="application/inkml+xml"/>
  <Override PartName="/ppt/ink/ink7918.xml" ContentType="application/inkml+xml"/>
  <Override PartName="/ppt/ink/ink7919.xml" ContentType="application/inkml+xml"/>
  <Override PartName="/ppt/ink/ink7920.xml" ContentType="application/inkml+xml"/>
  <Override PartName="/ppt/ink/ink7921.xml" ContentType="application/inkml+xml"/>
  <Override PartName="/ppt/ink/ink7922.xml" ContentType="application/inkml+xml"/>
  <Override PartName="/ppt/ink/ink7923.xml" ContentType="application/inkml+xml"/>
  <Override PartName="/ppt/ink/ink7924.xml" ContentType="application/inkml+xml"/>
  <Override PartName="/ppt/ink/ink7925.xml" ContentType="application/inkml+xml"/>
  <Override PartName="/ppt/ink/ink7926.xml" ContentType="application/inkml+xml"/>
  <Override PartName="/ppt/ink/ink7927.xml" ContentType="application/inkml+xml"/>
  <Override PartName="/ppt/ink/ink7928.xml" ContentType="application/inkml+xml"/>
  <Override PartName="/ppt/ink/ink7929.xml" ContentType="application/inkml+xml"/>
  <Override PartName="/ppt/ink/ink7930.xml" ContentType="application/inkml+xml"/>
  <Override PartName="/ppt/ink/ink7931.xml" ContentType="application/inkml+xml"/>
  <Override PartName="/ppt/ink/ink7932.xml" ContentType="application/inkml+xml"/>
  <Override PartName="/ppt/ink/ink7933.xml" ContentType="application/inkml+xml"/>
  <Override PartName="/ppt/ink/ink7934.xml" ContentType="application/inkml+xml"/>
  <Override PartName="/ppt/ink/ink7935.xml" ContentType="application/inkml+xml"/>
  <Override PartName="/ppt/ink/ink7936.xml" ContentType="application/inkml+xml"/>
  <Override PartName="/ppt/ink/ink7937.xml" ContentType="application/inkml+xml"/>
  <Override PartName="/ppt/ink/ink7938.xml" ContentType="application/inkml+xml"/>
  <Override PartName="/ppt/ink/ink7939.xml" ContentType="application/inkml+xml"/>
  <Override PartName="/ppt/ink/ink7940.xml" ContentType="application/inkml+xml"/>
  <Override PartName="/ppt/ink/ink7941.xml" ContentType="application/inkml+xml"/>
  <Override PartName="/ppt/ink/ink7942.xml" ContentType="application/inkml+xml"/>
  <Override PartName="/ppt/ink/ink7943.xml" ContentType="application/inkml+xml"/>
  <Override PartName="/ppt/ink/ink7944.xml" ContentType="application/inkml+xml"/>
  <Override PartName="/ppt/ink/ink7945.xml" ContentType="application/inkml+xml"/>
  <Override PartName="/ppt/ink/ink7946.xml" ContentType="application/inkml+xml"/>
  <Override PartName="/ppt/ink/ink7947.xml" ContentType="application/inkml+xml"/>
  <Override PartName="/ppt/ink/ink7948.xml" ContentType="application/inkml+xml"/>
  <Override PartName="/ppt/ink/ink7949.xml" ContentType="application/inkml+xml"/>
  <Override PartName="/ppt/ink/ink7950.xml" ContentType="application/inkml+xml"/>
  <Override PartName="/ppt/ink/ink7951.xml" ContentType="application/inkml+xml"/>
  <Override PartName="/ppt/ink/ink7952.xml" ContentType="application/inkml+xml"/>
  <Override PartName="/ppt/ink/ink7953.xml" ContentType="application/inkml+xml"/>
  <Override PartName="/ppt/ink/ink7954.xml" ContentType="application/inkml+xml"/>
  <Override PartName="/ppt/ink/ink7955.xml" ContentType="application/inkml+xml"/>
  <Override PartName="/ppt/ink/ink7956.xml" ContentType="application/inkml+xml"/>
  <Override PartName="/ppt/ink/ink7957.xml" ContentType="application/inkml+xml"/>
  <Override PartName="/ppt/ink/ink7958.xml" ContentType="application/inkml+xml"/>
  <Override PartName="/ppt/ink/ink7959.xml" ContentType="application/inkml+xml"/>
  <Override PartName="/ppt/ink/ink7960.xml" ContentType="application/inkml+xml"/>
  <Override PartName="/ppt/ink/ink7961.xml" ContentType="application/inkml+xml"/>
  <Override PartName="/ppt/ink/ink7962.xml" ContentType="application/inkml+xml"/>
  <Override PartName="/ppt/ink/ink7963.xml" ContentType="application/inkml+xml"/>
  <Override PartName="/ppt/ink/ink7964.xml" ContentType="application/inkml+xml"/>
  <Override PartName="/ppt/ink/ink7965.xml" ContentType="application/inkml+xml"/>
  <Override PartName="/ppt/ink/ink7966.xml" ContentType="application/inkml+xml"/>
  <Override PartName="/ppt/ink/ink7967.xml" ContentType="application/inkml+xml"/>
  <Override PartName="/ppt/ink/ink7968.xml" ContentType="application/inkml+xml"/>
  <Override PartName="/ppt/ink/ink7969.xml" ContentType="application/inkml+xml"/>
  <Override PartName="/ppt/ink/ink7970.xml" ContentType="application/inkml+xml"/>
  <Override PartName="/ppt/ink/ink7971.xml" ContentType="application/inkml+xml"/>
  <Override PartName="/ppt/ink/ink7972.xml" ContentType="application/inkml+xml"/>
  <Override PartName="/ppt/ink/ink7973.xml" ContentType="application/inkml+xml"/>
  <Override PartName="/ppt/ink/ink7974.xml" ContentType="application/inkml+xml"/>
  <Override PartName="/ppt/ink/ink7975.xml" ContentType="application/inkml+xml"/>
  <Override PartName="/ppt/ink/ink7976.xml" ContentType="application/inkml+xml"/>
  <Override PartName="/ppt/ink/ink7977.xml" ContentType="application/inkml+xml"/>
  <Override PartName="/ppt/ink/ink7978.xml" ContentType="application/inkml+xml"/>
  <Override PartName="/ppt/ink/ink7979.xml" ContentType="application/inkml+xml"/>
  <Override PartName="/ppt/ink/ink7980.xml" ContentType="application/inkml+xml"/>
  <Override PartName="/ppt/ink/ink7981.xml" ContentType="application/inkml+xml"/>
  <Override PartName="/ppt/ink/ink7982.xml" ContentType="application/inkml+xml"/>
  <Override PartName="/ppt/ink/ink7983.xml" ContentType="application/inkml+xml"/>
  <Override PartName="/ppt/ink/ink7984.xml" ContentType="application/inkml+xml"/>
  <Override PartName="/ppt/ink/ink7985.xml" ContentType="application/inkml+xml"/>
  <Override PartName="/ppt/ink/ink7986.xml" ContentType="application/inkml+xml"/>
  <Override PartName="/ppt/ink/ink7987.xml" ContentType="application/inkml+xml"/>
  <Override PartName="/ppt/ink/ink7988.xml" ContentType="application/inkml+xml"/>
  <Override PartName="/ppt/ink/ink7989.xml" ContentType="application/inkml+xml"/>
  <Override PartName="/ppt/ink/ink7990.xml" ContentType="application/inkml+xml"/>
  <Override PartName="/ppt/ink/ink7991.xml" ContentType="application/inkml+xml"/>
  <Override PartName="/ppt/ink/ink7992.xml" ContentType="application/inkml+xml"/>
  <Override PartName="/ppt/ink/ink7993.xml" ContentType="application/inkml+xml"/>
  <Override PartName="/ppt/ink/ink7994.xml" ContentType="application/inkml+xml"/>
  <Override PartName="/ppt/ink/ink7995.xml" ContentType="application/inkml+xml"/>
  <Override PartName="/ppt/ink/ink7996.xml" ContentType="application/inkml+xml"/>
  <Override PartName="/ppt/ink/ink7997.xml" ContentType="application/inkml+xml"/>
  <Override PartName="/ppt/ink/ink7998.xml" ContentType="application/inkml+xml"/>
  <Override PartName="/ppt/ink/ink7999.xml" ContentType="application/inkml+xml"/>
  <Override PartName="/ppt/ink/ink8000.xml" ContentType="application/inkml+xml"/>
  <Override PartName="/ppt/ink/ink8001.xml" ContentType="application/inkml+xml"/>
  <Override PartName="/ppt/ink/ink8002.xml" ContentType="application/inkml+xml"/>
  <Override PartName="/ppt/ink/ink8003.xml" ContentType="application/inkml+xml"/>
  <Override PartName="/ppt/ink/ink8004.xml" ContentType="application/inkml+xml"/>
  <Override PartName="/ppt/ink/ink8005.xml" ContentType="application/inkml+xml"/>
  <Override PartName="/ppt/ink/ink8006.xml" ContentType="application/inkml+xml"/>
  <Override PartName="/ppt/ink/ink8007.xml" ContentType="application/inkml+xml"/>
  <Override PartName="/ppt/ink/ink8008.xml" ContentType="application/inkml+xml"/>
  <Override PartName="/ppt/ink/ink8009.xml" ContentType="application/inkml+xml"/>
  <Override PartName="/ppt/ink/ink8010.xml" ContentType="application/inkml+xml"/>
  <Override PartName="/ppt/ink/ink8011.xml" ContentType="application/inkml+xml"/>
  <Override PartName="/ppt/ink/ink8012.xml" ContentType="application/inkml+xml"/>
  <Override PartName="/ppt/ink/ink8013.xml" ContentType="application/inkml+xml"/>
  <Override PartName="/ppt/ink/ink8014.xml" ContentType="application/inkml+xml"/>
  <Override PartName="/ppt/ink/ink8015.xml" ContentType="application/inkml+xml"/>
  <Override PartName="/ppt/ink/ink8016.xml" ContentType="application/inkml+xml"/>
  <Override PartName="/ppt/ink/ink8017.xml" ContentType="application/inkml+xml"/>
  <Override PartName="/ppt/ink/ink8018.xml" ContentType="application/inkml+xml"/>
  <Override PartName="/ppt/ink/ink8019.xml" ContentType="application/inkml+xml"/>
  <Override PartName="/ppt/ink/ink8020.xml" ContentType="application/inkml+xml"/>
  <Override PartName="/ppt/ink/ink8021.xml" ContentType="application/inkml+xml"/>
  <Override PartName="/ppt/ink/ink8022.xml" ContentType="application/inkml+xml"/>
  <Override PartName="/ppt/ink/ink8023.xml" ContentType="application/inkml+xml"/>
  <Override PartName="/ppt/ink/ink8024.xml" ContentType="application/inkml+xml"/>
  <Override PartName="/ppt/ink/ink8025.xml" ContentType="application/inkml+xml"/>
  <Override PartName="/ppt/ink/ink8026.xml" ContentType="application/inkml+xml"/>
  <Override PartName="/ppt/ink/ink8027.xml" ContentType="application/inkml+xml"/>
  <Override PartName="/ppt/ink/ink8028.xml" ContentType="application/inkml+xml"/>
  <Override PartName="/ppt/ink/ink8029.xml" ContentType="application/inkml+xml"/>
  <Override PartName="/ppt/ink/ink8030.xml" ContentType="application/inkml+xml"/>
  <Override PartName="/ppt/ink/ink8031.xml" ContentType="application/inkml+xml"/>
  <Override PartName="/ppt/ink/ink8032.xml" ContentType="application/inkml+xml"/>
  <Override PartName="/ppt/ink/ink8033.xml" ContentType="application/inkml+xml"/>
  <Override PartName="/ppt/ink/ink8034.xml" ContentType="application/inkml+xml"/>
  <Override PartName="/ppt/ink/ink8035.xml" ContentType="application/inkml+xml"/>
  <Override PartName="/ppt/ink/ink8036.xml" ContentType="application/inkml+xml"/>
  <Override PartName="/ppt/ink/ink8037.xml" ContentType="application/inkml+xml"/>
  <Override PartName="/ppt/ink/ink8038.xml" ContentType="application/inkml+xml"/>
  <Override PartName="/ppt/ink/ink8039.xml" ContentType="application/inkml+xml"/>
  <Override PartName="/ppt/ink/ink8040.xml" ContentType="application/inkml+xml"/>
  <Override PartName="/ppt/ink/ink8041.xml" ContentType="application/inkml+xml"/>
  <Override PartName="/ppt/ink/ink8042.xml" ContentType="application/inkml+xml"/>
  <Override PartName="/ppt/ink/ink8043.xml" ContentType="application/inkml+xml"/>
  <Override PartName="/ppt/ink/ink8044.xml" ContentType="application/inkml+xml"/>
  <Override PartName="/ppt/ink/ink8045.xml" ContentType="application/inkml+xml"/>
  <Override PartName="/ppt/ink/ink8046.xml" ContentType="application/inkml+xml"/>
  <Override PartName="/ppt/ink/ink8047.xml" ContentType="application/inkml+xml"/>
  <Override PartName="/ppt/ink/ink8048.xml" ContentType="application/inkml+xml"/>
  <Override PartName="/ppt/ink/ink8049.xml" ContentType="application/inkml+xml"/>
  <Override PartName="/ppt/ink/ink8050.xml" ContentType="application/inkml+xml"/>
  <Override PartName="/ppt/ink/ink8051.xml" ContentType="application/inkml+xml"/>
  <Override PartName="/ppt/ink/ink8052.xml" ContentType="application/inkml+xml"/>
  <Override PartName="/ppt/ink/ink8053.xml" ContentType="application/inkml+xml"/>
  <Override PartName="/ppt/ink/ink8054.xml" ContentType="application/inkml+xml"/>
  <Override PartName="/ppt/ink/ink8055.xml" ContentType="application/inkml+xml"/>
  <Override PartName="/ppt/ink/ink8056.xml" ContentType="application/inkml+xml"/>
  <Override PartName="/ppt/ink/ink8057.xml" ContentType="application/inkml+xml"/>
  <Override PartName="/ppt/ink/ink8058.xml" ContentType="application/inkml+xml"/>
  <Override PartName="/ppt/ink/ink8059.xml" ContentType="application/inkml+xml"/>
  <Override PartName="/ppt/ink/ink8060.xml" ContentType="application/inkml+xml"/>
  <Override PartName="/ppt/ink/ink8061.xml" ContentType="application/inkml+xml"/>
  <Override PartName="/ppt/ink/ink8062.xml" ContentType="application/inkml+xml"/>
  <Override PartName="/ppt/ink/ink8063.xml" ContentType="application/inkml+xml"/>
  <Override PartName="/ppt/ink/ink8064.xml" ContentType="application/inkml+xml"/>
  <Override PartName="/ppt/ink/ink8065.xml" ContentType="application/inkml+xml"/>
  <Override PartName="/ppt/ink/ink8066.xml" ContentType="application/inkml+xml"/>
  <Override PartName="/ppt/ink/ink8067.xml" ContentType="application/inkml+xml"/>
  <Override PartName="/ppt/ink/ink8068.xml" ContentType="application/inkml+xml"/>
  <Override PartName="/ppt/ink/ink8069.xml" ContentType="application/inkml+xml"/>
  <Override PartName="/ppt/ink/ink8070.xml" ContentType="application/inkml+xml"/>
  <Override PartName="/ppt/ink/ink8071.xml" ContentType="application/inkml+xml"/>
  <Override PartName="/ppt/ink/ink8072.xml" ContentType="application/inkml+xml"/>
  <Override PartName="/ppt/ink/ink8073.xml" ContentType="application/inkml+xml"/>
  <Override PartName="/ppt/ink/ink8074.xml" ContentType="application/inkml+xml"/>
  <Override PartName="/ppt/ink/ink8075.xml" ContentType="application/inkml+xml"/>
  <Override PartName="/ppt/ink/ink8076.xml" ContentType="application/inkml+xml"/>
  <Override PartName="/ppt/ink/ink8077.xml" ContentType="application/inkml+xml"/>
  <Override PartName="/ppt/ink/ink8078.xml" ContentType="application/inkml+xml"/>
  <Override PartName="/ppt/ink/ink8079.xml" ContentType="application/inkml+xml"/>
  <Override PartName="/ppt/ink/ink8080.xml" ContentType="application/inkml+xml"/>
  <Override PartName="/ppt/ink/ink8081.xml" ContentType="application/inkml+xml"/>
  <Override PartName="/ppt/ink/ink8082.xml" ContentType="application/inkml+xml"/>
  <Override PartName="/ppt/ink/ink8083.xml" ContentType="application/inkml+xml"/>
  <Override PartName="/ppt/ink/ink8084.xml" ContentType="application/inkml+xml"/>
  <Override PartName="/ppt/ink/ink8085.xml" ContentType="application/inkml+xml"/>
  <Override PartName="/ppt/ink/ink8086.xml" ContentType="application/inkml+xml"/>
  <Override PartName="/ppt/ink/ink8087.xml" ContentType="application/inkml+xml"/>
  <Override PartName="/ppt/ink/ink8088.xml" ContentType="application/inkml+xml"/>
  <Override PartName="/ppt/ink/ink8089.xml" ContentType="application/inkml+xml"/>
  <Override PartName="/ppt/ink/ink8090.xml" ContentType="application/inkml+xml"/>
  <Override PartName="/ppt/ink/ink8091.xml" ContentType="application/inkml+xml"/>
  <Override PartName="/ppt/ink/ink8092.xml" ContentType="application/inkml+xml"/>
  <Override PartName="/ppt/ink/ink8093.xml" ContentType="application/inkml+xml"/>
  <Override PartName="/ppt/ink/ink8094.xml" ContentType="application/inkml+xml"/>
  <Override PartName="/ppt/ink/ink8095.xml" ContentType="application/inkml+xml"/>
  <Override PartName="/ppt/ink/ink8096.xml" ContentType="application/inkml+xml"/>
  <Override PartName="/ppt/ink/ink8097.xml" ContentType="application/inkml+xml"/>
  <Override PartName="/ppt/ink/ink8098.xml" ContentType="application/inkml+xml"/>
  <Override PartName="/ppt/ink/ink8099.xml" ContentType="application/inkml+xml"/>
  <Override PartName="/ppt/ink/ink8100.xml" ContentType="application/inkml+xml"/>
  <Override PartName="/ppt/ink/ink8101.xml" ContentType="application/inkml+xml"/>
  <Override PartName="/ppt/ink/ink8102.xml" ContentType="application/inkml+xml"/>
  <Override PartName="/ppt/ink/ink8103.xml" ContentType="application/inkml+xml"/>
  <Override PartName="/ppt/ink/ink8104.xml" ContentType="application/inkml+xml"/>
  <Override PartName="/ppt/ink/ink8105.xml" ContentType="application/inkml+xml"/>
  <Override PartName="/ppt/ink/ink8106.xml" ContentType="application/inkml+xml"/>
  <Override PartName="/ppt/ink/ink8107.xml" ContentType="application/inkml+xml"/>
  <Override PartName="/ppt/ink/ink8108.xml" ContentType="application/inkml+xml"/>
  <Override PartName="/ppt/ink/ink8109.xml" ContentType="application/inkml+xml"/>
  <Override PartName="/ppt/ink/ink8110.xml" ContentType="application/inkml+xml"/>
  <Override PartName="/ppt/ink/ink8111.xml" ContentType="application/inkml+xml"/>
  <Override PartName="/ppt/ink/ink8112.xml" ContentType="application/inkml+xml"/>
  <Override PartName="/ppt/ink/ink8113.xml" ContentType="application/inkml+xml"/>
  <Override PartName="/ppt/ink/ink8114.xml" ContentType="application/inkml+xml"/>
  <Override PartName="/ppt/ink/ink8115.xml" ContentType="application/inkml+xml"/>
  <Override PartName="/ppt/ink/ink8116.xml" ContentType="application/inkml+xml"/>
  <Override PartName="/ppt/ink/ink8117.xml" ContentType="application/inkml+xml"/>
  <Override PartName="/ppt/ink/ink8118.xml" ContentType="application/inkml+xml"/>
  <Override PartName="/ppt/ink/ink8119.xml" ContentType="application/inkml+xml"/>
  <Override PartName="/ppt/ink/ink8120.xml" ContentType="application/inkml+xml"/>
  <Override PartName="/ppt/ink/ink8121.xml" ContentType="application/inkml+xml"/>
  <Override PartName="/ppt/ink/ink8122.xml" ContentType="application/inkml+xml"/>
  <Override PartName="/ppt/ink/ink8123.xml" ContentType="application/inkml+xml"/>
  <Override PartName="/ppt/ink/ink8124.xml" ContentType="application/inkml+xml"/>
  <Override PartName="/ppt/ink/ink8125.xml" ContentType="application/inkml+xml"/>
  <Override PartName="/ppt/ink/ink8126.xml" ContentType="application/inkml+xml"/>
  <Override PartName="/ppt/ink/ink8127.xml" ContentType="application/inkml+xml"/>
  <Override PartName="/ppt/ink/ink8128.xml" ContentType="application/inkml+xml"/>
  <Override PartName="/ppt/ink/ink8129.xml" ContentType="application/inkml+xml"/>
  <Override PartName="/ppt/ink/ink8130.xml" ContentType="application/inkml+xml"/>
  <Override PartName="/ppt/ink/ink8131.xml" ContentType="application/inkml+xml"/>
  <Override PartName="/ppt/ink/ink8132.xml" ContentType="application/inkml+xml"/>
  <Override PartName="/ppt/ink/ink8133.xml" ContentType="application/inkml+xml"/>
  <Override PartName="/ppt/ink/ink8134.xml" ContentType="application/inkml+xml"/>
  <Override PartName="/ppt/ink/ink8135.xml" ContentType="application/inkml+xml"/>
  <Override PartName="/ppt/ink/ink8136.xml" ContentType="application/inkml+xml"/>
  <Override PartName="/ppt/ink/ink8137.xml" ContentType="application/inkml+xml"/>
  <Override PartName="/ppt/ink/ink8138.xml" ContentType="application/inkml+xml"/>
  <Override PartName="/ppt/ink/ink8139.xml" ContentType="application/inkml+xml"/>
  <Override PartName="/ppt/ink/ink8140.xml" ContentType="application/inkml+xml"/>
  <Override PartName="/ppt/ink/ink8141.xml" ContentType="application/inkml+xml"/>
  <Override PartName="/ppt/ink/ink8142.xml" ContentType="application/inkml+xml"/>
  <Override PartName="/ppt/ink/ink8143.xml" ContentType="application/inkml+xml"/>
  <Override PartName="/ppt/ink/ink8144.xml" ContentType="application/inkml+xml"/>
  <Override PartName="/ppt/ink/ink8145.xml" ContentType="application/inkml+xml"/>
  <Override PartName="/ppt/ink/ink8146.xml" ContentType="application/inkml+xml"/>
  <Override PartName="/ppt/ink/ink8147.xml" ContentType="application/inkml+xml"/>
  <Override PartName="/ppt/ink/ink8148.xml" ContentType="application/inkml+xml"/>
  <Override PartName="/ppt/ink/ink8149.xml" ContentType="application/inkml+xml"/>
  <Override PartName="/ppt/ink/ink8150.xml" ContentType="application/inkml+xml"/>
  <Override PartName="/ppt/ink/ink8151.xml" ContentType="application/inkml+xml"/>
  <Override PartName="/ppt/ink/ink8152.xml" ContentType="application/inkml+xml"/>
  <Override PartName="/ppt/ink/ink8153.xml" ContentType="application/inkml+xml"/>
  <Override PartName="/ppt/ink/ink8154.xml" ContentType="application/inkml+xml"/>
  <Override PartName="/ppt/ink/ink8155.xml" ContentType="application/inkml+xml"/>
  <Override PartName="/ppt/ink/ink8156.xml" ContentType="application/inkml+xml"/>
  <Override PartName="/ppt/ink/ink8157.xml" ContentType="application/inkml+xml"/>
  <Override PartName="/ppt/ink/ink8158.xml" ContentType="application/inkml+xml"/>
  <Override PartName="/ppt/ink/ink8159.xml" ContentType="application/inkml+xml"/>
  <Override PartName="/ppt/ink/ink8160.xml" ContentType="application/inkml+xml"/>
  <Override PartName="/ppt/ink/ink8161.xml" ContentType="application/inkml+xml"/>
  <Override PartName="/ppt/ink/ink8162.xml" ContentType="application/inkml+xml"/>
  <Override PartName="/ppt/ink/ink8163.xml" ContentType="application/inkml+xml"/>
  <Override PartName="/ppt/ink/ink8164.xml" ContentType="application/inkml+xml"/>
  <Override PartName="/ppt/ink/ink8165.xml" ContentType="application/inkml+xml"/>
  <Override PartName="/ppt/ink/ink8166.xml" ContentType="application/inkml+xml"/>
  <Override PartName="/ppt/ink/ink8167.xml" ContentType="application/inkml+xml"/>
  <Override PartName="/ppt/ink/ink8168.xml" ContentType="application/inkml+xml"/>
  <Override PartName="/ppt/ink/ink8169.xml" ContentType="application/inkml+xml"/>
  <Override PartName="/ppt/ink/ink8170.xml" ContentType="application/inkml+xml"/>
  <Override PartName="/ppt/ink/ink8171.xml" ContentType="application/inkml+xml"/>
  <Override PartName="/ppt/ink/ink8172.xml" ContentType="application/inkml+xml"/>
  <Override PartName="/ppt/ink/ink8173.xml" ContentType="application/inkml+xml"/>
  <Override PartName="/ppt/ink/ink8174.xml" ContentType="application/inkml+xml"/>
  <Override PartName="/ppt/ink/ink8175.xml" ContentType="application/inkml+xml"/>
  <Override PartName="/ppt/ink/ink8176.xml" ContentType="application/inkml+xml"/>
  <Override PartName="/ppt/ink/ink8177.xml" ContentType="application/inkml+xml"/>
  <Override PartName="/ppt/ink/ink8178.xml" ContentType="application/inkml+xml"/>
  <Override PartName="/ppt/ink/ink8179.xml" ContentType="application/inkml+xml"/>
  <Override PartName="/ppt/ink/ink8180.xml" ContentType="application/inkml+xml"/>
  <Override PartName="/ppt/ink/ink8181.xml" ContentType="application/inkml+xml"/>
  <Override PartName="/ppt/ink/ink8182.xml" ContentType="application/inkml+xml"/>
  <Override PartName="/ppt/ink/ink8183.xml" ContentType="application/inkml+xml"/>
  <Override PartName="/ppt/ink/ink8184.xml" ContentType="application/inkml+xml"/>
  <Override PartName="/ppt/ink/ink8185.xml" ContentType="application/inkml+xml"/>
  <Override PartName="/ppt/ink/ink8186.xml" ContentType="application/inkml+xml"/>
  <Override PartName="/ppt/ink/ink8187.xml" ContentType="application/inkml+xml"/>
  <Override PartName="/ppt/ink/ink8188.xml" ContentType="application/inkml+xml"/>
  <Override PartName="/ppt/ink/ink8189.xml" ContentType="application/inkml+xml"/>
  <Override PartName="/ppt/ink/ink8190.xml" ContentType="application/inkml+xml"/>
  <Override PartName="/ppt/ink/ink8191.xml" ContentType="application/inkml+xml"/>
  <Override PartName="/ppt/ink/ink8192.xml" ContentType="application/inkml+xml"/>
  <Override PartName="/ppt/ink/ink8193.xml" ContentType="application/inkml+xml"/>
  <Override PartName="/ppt/ink/ink8194.xml" ContentType="application/inkml+xml"/>
  <Override PartName="/ppt/ink/ink8195.xml" ContentType="application/inkml+xml"/>
  <Override PartName="/ppt/ink/ink8196.xml" ContentType="application/inkml+xml"/>
  <Override PartName="/ppt/ink/ink8197.xml" ContentType="application/inkml+xml"/>
  <Override PartName="/ppt/ink/ink8198.xml" ContentType="application/inkml+xml"/>
  <Override PartName="/ppt/ink/ink8199.xml" ContentType="application/inkml+xml"/>
  <Override PartName="/ppt/ink/ink8200.xml" ContentType="application/inkml+xml"/>
  <Override PartName="/ppt/ink/ink8201.xml" ContentType="application/inkml+xml"/>
  <Override PartName="/ppt/ink/ink8202.xml" ContentType="application/inkml+xml"/>
  <Override PartName="/ppt/ink/ink8203.xml" ContentType="application/inkml+xml"/>
  <Override PartName="/ppt/ink/ink8204.xml" ContentType="application/inkml+xml"/>
  <Override PartName="/ppt/ink/ink8205.xml" ContentType="application/inkml+xml"/>
  <Override PartName="/ppt/ink/ink8206.xml" ContentType="application/inkml+xml"/>
  <Override PartName="/ppt/ink/ink8207.xml" ContentType="application/inkml+xml"/>
  <Override PartName="/ppt/ink/ink8208.xml" ContentType="application/inkml+xml"/>
  <Override PartName="/ppt/ink/ink8209.xml" ContentType="application/inkml+xml"/>
  <Override PartName="/ppt/ink/ink8210.xml" ContentType="application/inkml+xml"/>
  <Override PartName="/ppt/ink/ink8211.xml" ContentType="application/inkml+xml"/>
  <Override PartName="/ppt/ink/ink8212.xml" ContentType="application/inkml+xml"/>
  <Override PartName="/ppt/ink/ink8213.xml" ContentType="application/inkml+xml"/>
  <Override PartName="/ppt/ink/ink8214.xml" ContentType="application/inkml+xml"/>
  <Override PartName="/ppt/ink/ink8215.xml" ContentType="application/inkml+xml"/>
  <Override PartName="/ppt/ink/ink8216.xml" ContentType="application/inkml+xml"/>
  <Override PartName="/ppt/ink/ink8217.xml" ContentType="application/inkml+xml"/>
  <Override PartName="/ppt/ink/ink8218.xml" ContentType="application/inkml+xml"/>
  <Override PartName="/ppt/ink/ink8219.xml" ContentType="application/inkml+xml"/>
  <Override PartName="/ppt/ink/ink8220.xml" ContentType="application/inkml+xml"/>
  <Override PartName="/ppt/ink/ink8221.xml" ContentType="application/inkml+xml"/>
  <Override PartName="/ppt/ink/ink8222.xml" ContentType="application/inkml+xml"/>
  <Override PartName="/ppt/ink/ink8223.xml" ContentType="application/inkml+xml"/>
  <Override PartName="/ppt/ink/ink8224.xml" ContentType="application/inkml+xml"/>
  <Override PartName="/ppt/ink/ink8225.xml" ContentType="application/inkml+xml"/>
  <Override PartName="/ppt/ink/ink8226.xml" ContentType="application/inkml+xml"/>
  <Override PartName="/ppt/ink/ink8227.xml" ContentType="application/inkml+xml"/>
  <Override PartName="/ppt/ink/ink8228.xml" ContentType="application/inkml+xml"/>
  <Override PartName="/ppt/ink/ink8229.xml" ContentType="application/inkml+xml"/>
  <Override PartName="/ppt/ink/ink8230.xml" ContentType="application/inkml+xml"/>
  <Override PartName="/ppt/ink/ink8231.xml" ContentType="application/inkml+xml"/>
  <Override PartName="/ppt/ink/ink8232.xml" ContentType="application/inkml+xml"/>
  <Override PartName="/ppt/ink/ink8233.xml" ContentType="application/inkml+xml"/>
  <Override PartName="/ppt/ink/ink8234.xml" ContentType="application/inkml+xml"/>
  <Override PartName="/ppt/ink/ink8235.xml" ContentType="application/inkml+xml"/>
  <Override PartName="/ppt/ink/ink8236.xml" ContentType="application/inkml+xml"/>
  <Override PartName="/ppt/ink/ink8237.xml" ContentType="application/inkml+xml"/>
  <Override PartName="/ppt/ink/ink8238.xml" ContentType="application/inkml+xml"/>
  <Override PartName="/ppt/ink/ink8239.xml" ContentType="application/inkml+xml"/>
  <Override PartName="/ppt/ink/ink8240.xml" ContentType="application/inkml+xml"/>
  <Override PartName="/ppt/ink/ink8241.xml" ContentType="application/inkml+xml"/>
  <Override PartName="/ppt/ink/ink8242.xml" ContentType="application/inkml+xml"/>
  <Override PartName="/ppt/ink/ink8243.xml" ContentType="application/inkml+xml"/>
  <Override PartName="/ppt/ink/ink8244.xml" ContentType="application/inkml+xml"/>
  <Override PartName="/ppt/ink/ink8245.xml" ContentType="application/inkml+xml"/>
  <Override PartName="/ppt/ink/ink8246.xml" ContentType="application/inkml+xml"/>
  <Override PartName="/ppt/ink/ink8247.xml" ContentType="application/inkml+xml"/>
  <Override PartName="/ppt/ink/ink8248.xml" ContentType="application/inkml+xml"/>
  <Override PartName="/ppt/ink/ink8249.xml" ContentType="application/inkml+xml"/>
  <Override PartName="/ppt/ink/ink8250.xml" ContentType="application/inkml+xml"/>
  <Override PartName="/ppt/ink/ink8251.xml" ContentType="application/inkml+xml"/>
  <Override PartName="/ppt/ink/ink8252.xml" ContentType="application/inkml+xml"/>
  <Override PartName="/ppt/ink/ink8253.xml" ContentType="application/inkml+xml"/>
  <Override PartName="/ppt/ink/ink8254.xml" ContentType="application/inkml+xml"/>
  <Override PartName="/ppt/ink/ink8255.xml" ContentType="application/inkml+xml"/>
  <Override PartName="/ppt/ink/ink8256.xml" ContentType="application/inkml+xml"/>
  <Override PartName="/ppt/ink/ink8257.xml" ContentType="application/inkml+xml"/>
  <Override PartName="/ppt/ink/ink8258.xml" ContentType="application/inkml+xml"/>
  <Override PartName="/ppt/ink/ink8259.xml" ContentType="application/inkml+xml"/>
  <Override PartName="/ppt/ink/ink8260.xml" ContentType="application/inkml+xml"/>
  <Override PartName="/ppt/ink/ink8261.xml" ContentType="application/inkml+xml"/>
  <Override PartName="/ppt/ink/ink8262.xml" ContentType="application/inkml+xml"/>
  <Override PartName="/ppt/ink/ink8263.xml" ContentType="application/inkml+xml"/>
  <Override PartName="/ppt/ink/ink8264.xml" ContentType="application/inkml+xml"/>
  <Override PartName="/ppt/ink/ink8265.xml" ContentType="application/inkml+xml"/>
  <Override PartName="/ppt/ink/ink8266.xml" ContentType="application/inkml+xml"/>
  <Override PartName="/ppt/ink/ink8267.xml" ContentType="application/inkml+xml"/>
  <Override PartName="/ppt/ink/ink8268.xml" ContentType="application/inkml+xml"/>
  <Override PartName="/ppt/ink/ink8269.xml" ContentType="application/inkml+xml"/>
  <Override PartName="/ppt/ink/ink8270.xml" ContentType="application/inkml+xml"/>
  <Override PartName="/ppt/ink/ink8271.xml" ContentType="application/inkml+xml"/>
  <Override PartName="/ppt/ink/ink8272.xml" ContentType="application/inkml+xml"/>
  <Override PartName="/ppt/ink/ink8273.xml" ContentType="application/inkml+xml"/>
  <Override PartName="/ppt/ink/ink8274.xml" ContentType="application/inkml+xml"/>
  <Override PartName="/ppt/ink/ink8275.xml" ContentType="application/inkml+xml"/>
  <Override PartName="/ppt/ink/ink8276.xml" ContentType="application/inkml+xml"/>
  <Override PartName="/ppt/ink/ink8277.xml" ContentType="application/inkml+xml"/>
  <Override PartName="/ppt/ink/ink8278.xml" ContentType="application/inkml+xml"/>
  <Override PartName="/ppt/ink/ink8279.xml" ContentType="application/inkml+xml"/>
  <Override PartName="/ppt/ink/ink8280.xml" ContentType="application/inkml+xml"/>
  <Override PartName="/ppt/ink/ink8281.xml" ContentType="application/inkml+xml"/>
  <Override PartName="/ppt/ink/ink8282.xml" ContentType="application/inkml+xml"/>
  <Override PartName="/ppt/ink/ink8283.xml" ContentType="application/inkml+xml"/>
  <Override PartName="/ppt/ink/ink8284.xml" ContentType="application/inkml+xml"/>
  <Override PartName="/ppt/ink/ink8285.xml" ContentType="application/inkml+xml"/>
  <Override PartName="/ppt/ink/ink8286.xml" ContentType="application/inkml+xml"/>
  <Override PartName="/ppt/ink/ink8287.xml" ContentType="application/inkml+xml"/>
  <Override PartName="/ppt/ink/ink8288.xml" ContentType="application/inkml+xml"/>
  <Override PartName="/ppt/ink/ink8289.xml" ContentType="application/inkml+xml"/>
  <Override PartName="/ppt/ink/ink8290.xml" ContentType="application/inkml+xml"/>
  <Override PartName="/ppt/ink/ink8291.xml" ContentType="application/inkml+xml"/>
  <Override PartName="/ppt/ink/ink8292.xml" ContentType="application/inkml+xml"/>
  <Override PartName="/ppt/ink/ink8293.xml" ContentType="application/inkml+xml"/>
  <Override PartName="/ppt/ink/ink8294.xml" ContentType="application/inkml+xml"/>
  <Override PartName="/ppt/ink/ink8295.xml" ContentType="application/inkml+xml"/>
  <Override PartName="/ppt/ink/ink8296.xml" ContentType="application/inkml+xml"/>
  <Override PartName="/ppt/ink/ink8297.xml" ContentType="application/inkml+xml"/>
  <Override PartName="/ppt/ink/ink8298.xml" ContentType="application/inkml+xml"/>
  <Override PartName="/ppt/ink/ink8299.xml" ContentType="application/inkml+xml"/>
  <Override PartName="/ppt/ink/ink8300.xml" ContentType="application/inkml+xml"/>
  <Override PartName="/ppt/ink/ink8301.xml" ContentType="application/inkml+xml"/>
  <Override PartName="/ppt/ink/ink8302.xml" ContentType="application/inkml+xml"/>
  <Override PartName="/ppt/ink/ink8303.xml" ContentType="application/inkml+xml"/>
  <Override PartName="/ppt/ink/ink8304.xml" ContentType="application/inkml+xml"/>
  <Override PartName="/ppt/ink/ink8305.xml" ContentType="application/inkml+xml"/>
  <Override PartName="/ppt/ink/ink8306.xml" ContentType="application/inkml+xml"/>
  <Override PartName="/ppt/ink/ink8307.xml" ContentType="application/inkml+xml"/>
  <Override PartName="/ppt/ink/ink8308.xml" ContentType="application/inkml+xml"/>
  <Override PartName="/ppt/ink/ink8309.xml" ContentType="application/inkml+xml"/>
  <Override PartName="/ppt/ink/ink8310.xml" ContentType="application/inkml+xml"/>
  <Override PartName="/ppt/ink/ink8311.xml" ContentType="application/inkml+xml"/>
  <Override PartName="/ppt/ink/ink8312.xml" ContentType="application/inkml+xml"/>
  <Override PartName="/ppt/ink/ink8313.xml" ContentType="application/inkml+xml"/>
  <Override PartName="/ppt/ink/ink8314.xml" ContentType="application/inkml+xml"/>
  <Override PartName="/ppt/ink/ink8315.xml" ContentType="application/inkml+xml"/>
  <Override PartName="/ppt/ink/ink8316.xml" ContentType="application/inkml+xml"/>
  <Override PartName="/ppt/ink/ink8317.xml" ContentType="application/inkml+xml"/>
  <Override PartName="/ppt/ink/ink8318.xml" ContentType="application/inkml+xml"/>
  <Override PartName="/ppt/ink/ink8319.xml" ContentType="application/inkml+xml"/>
  <Override PartName="/ppt/ink/ink8320.xml" ContentType="application/inkml+xml"/>
  <Override PartName="/ppt/ink/ink8321.xml" ContentType="application/inkml+xml"/>
  <Override PartName="/ppt/ink/ink8322.xml" ContentType="application/inkml+xml"/>
  <Override PartName="/ppt/ink/ink8323.xml" ContentType="application/inkml+xml"/>
  <Override PartName="/ppt/ink/ink8324.xml" ContentType="application/inkml+xml"/>
  <Override PartName="/ppt/ink/ink8325.xml" ContentType="application/inkml+xml"/>
  <Override PartName="/ppt/ink/ink8326.xml" ContentType="application/inkml+xml"/>
  <Override PartName="/ppt/ink/ink8327.xml" ContentType="application/inkml+xml"/>
  <Override PartName="/ppt/ink/ink8328.xml" ContentType="application/inkml+xml"/>
  <Override PartName="/ppt/ink/ink8329.xml" ContentType="application/inkml+xml"/>
  <Override PartName="/ppt/ink/ink8330.xml" ContentType="application/inkml+xml"/>
  <Override PartName="/ppt/ink/ink8331.xml" ContentType="application/inkml+xml"/>
  <Override PartName="/ppt/ink/ink8332.xml" ContentType="application/inkml+xml"/>
  <Override PartName="/ppt/ink/ink8333.xml" ContentType="application/inkml+xml"/>
  <Override PartName="/ppt/ink/ink8334.xml" ContentType="application/inkml+xml"/>
  <Override PartName="/ppt/ink/ink8335.xml" ContentType="application/inkml+xml"/>
  <Override PartName="/ppt/ink/ink8336.xml" ContentType="application/inkml+xml"/>
  <Override PartName="/ppt/ink/ink8337.xml" ContentType="application/inkml+xml"/>
  <Override PartName="/ppt/ink/ink8338.xml" ContentType="application/inkml+xml"/>
  <Override PartName="/ppt/ink/ink8339.xml" ContentType="application/inkml+xml"/>
  <Override PartName="/ppt/ink/ink8340.xml" ContentType="application/inkml+xml"/>
  <Override PartName="/ppt/ink/ink8341.xml" ContentType="application/inkml+xml"/>
  <Override PartName="/ppt/ink/ink8342.xml" ContentType="application/inkml+xml"/>
  <Override PartName="/ppt/ink/ink8343.xml" ContentType="application/inkml+xml"/>
  <Override PartName="/ppt/ink/ink8344.xml" ContentType="application/inkml+xml"/>
  <Override PartName="/ppt/ink/ink8345.xml" ContentType="application/inkml+xml"/>
  <Override PartName="/ppt/ink/ink8346.xml" ContentType="application/inkml+xml"/>
  <Override PartName="/ppt/ink/ink8347.xml" ContentType="application/inkml+xml"/>
  <Override PartName="/ppt/ink/ink8348.xml" ContentType="application/inkml+xml"/>
  <Override PartName="/ppt/ink/ink8349.xml" ContentType="application/inkml+xml"/>
  <Override PartName="/ppt/ink/ink8350.xml" ContentType="application/inkml+xml"/>
  <Override PartName="/ppt/ink/ink8351.xml" ContentType="application/inkml+xml"/>
  <Override PartName="/ppt/ink/ink8352.xml" ContentType="application/inkml+xml"/>
  <Override PartName="/ppt/ink/ink8353.xml" ContentType="application/inkml+xml"/>
  <Override PartName="/ppt/ink/ink8354.xml" ContentType="application/inkml+xml"/>
  <Override PartName="/ppt/ink/ink8355.xml" ContentType="application/inkml+xml"/>
  <Override PartName="/ppt/ink/ink8356.xml" ContentType="application/inkml+xml"/>
  <Override PartName="/ppt/ink/ink8357.xml" ContentType="application/inkml+xml"/>
  <Override PartName="/ppt/ink/ink8358.xml" ContentType="application/inkml+xml"/>
  <Override PartName="/ppt/ink/ink8359.xml" ContentType="application/inkml+xml"/>
  <Override PartName="/ppt/ink/ink8360.xml" ContentType="application/inkml+xml"/>
  <Override PartName="/ppt/ink/ink8361.xml" ContentType="application/inkml+xml"/>
  <Override PartName="/ppt/ink/ink8362.xml" ContentType="application/inkml+xml"/>
  <Override PartName="/ppt/ink/ink8363.xml" ContentType="application/inkml+xml"/>
  <Override PartName="/ppt/ink/ink8364.xml" ContentType="application/inkml+xml"/>
  <Override PartName="/ppt/ink/ink8365.xml" ContentType="application/inkml+xml"/>
  <Override PartName="/ppt/ink/ink8366.xml" ContentType="application/inkml+xml"/>
  <Override PartName="/ppt/ink/ink8367.xml" ContentType="application/inkml+xml"/>
  <Override PartName="/ppt/ink/ink8368.xml" ContentType="application/inkml+xml"/>
  <Override PartName="/ppt/ink/ink8369.xml" ContentType="application/inkml+xml"/>
  <Override PartName="/ppt/ink/ink8370.xml" ContentType="application/inkml+xml"/>
  <Override PartName="/ppt/ink/ink8371.xml" ContentType="application/inkml+xml"/>
  <Override PartName="/ppt/ink/ink8372.xml" ContentType="application/inkml+xml"/>
  <Override PartName="/ppt/ink/ink8373.xml" ContentType="application/inkml+xml"/>
  <Override PartName="/ppt/ink/ink8374.xml" ContentType="application/inkml+xml"/>
  <Override PartName="/ppt/ink/ink8375.xml" ContentType="application/inkml+xml"/>
  <Override PartName="/ppt/ink/ink8376.xml" ContentType="application/inkml+xml"/>
  <Override PartName="/ppt/ink/ink8377.xml" ContentType="application/inkml+xml"/>
  <Override PartName="/ppt/ink/ink8378.xml" ContentType="application/inkml+xml"/>
  <Override PartName="/ppt/ink/ink8379.xml" ContentType="application/inkml+xml"/>
  <Override PartName="/ppt/ink/ink8380.xml" ContentType="application/inkml+xml"/>
  <Override PartName="/ppt/ink/ink8381.xml" ContentType="application/inkml+xml"/>
  <Override PartName="/ppt/ink/ink8382.xml" ContentType="application/inkml+xml"/>
  <Override PartName="/ppt/ink/ink8383.xml" ContentType="application/inkml+xml"/>
  <Override PartName="/ppt/ink/ink8384.xml" ContentType="application/inkml+xml"/>
  <Override PartName="/ppt/ink/ink8385.xml" ContentType="application/inkml+xml"/>
  <Override PartName="/ppt/ink/ink8386.xml" ContentType="application/inkml+xml"/>
  <Override PartName="/ppt/ink/ink8387.xml" ContentType="application/inkml+xml"/>
  <Override PartName="/ppt/ink/ink8388.xml" ContentType="application/inkml+xml"/>
  <Override PartName="/ppt/ink/ink8389.xml" ContentType="application/inkml+xml"/>
  <Override PartName="/ppt/ink/ink8390.xml" ContentType="application/inkml+xml"/>
  <Override PartName="/ppt/ink/ink8391.xml" ContentType="application/inkml+xml"/>
  <Override PartName="/ppt/ink/ink8392.xml" ContentType="application/inkml+xml"/>
  <Override PartName="/ppt/ink/ink8393.xml" ContentType="application/inkml+xml"/>
  <Override PartName="/ppt/ink/ink8394.xml" ContentType="application/inkml+xml"/>
  <Override PartName="/ppt/ink/ink8395.xml" ContentType="application/inkml+xml"/>
  <Override PartName="/ppt/ink/ink8396.xml" ContentType="application/inkml+xml"/>
  <Override PartName="/ppt/ink/ink8397.xml" ContentType="application/inkml+xml"/>
  <Override PartName="/ppt/ink/ink8398.xml" ContentType="application/inkml+xml"/>
  <Override PartName="/ppt/ink/ink8399.xml" ContentType="application/inkml+xml"/>
  <Override PartName="/ppt/ink/ink8400.xml" ContentType="application/inkml+xml"/>
  <Override PartName="/ppt/ink/ink8401.xml" ContentType="application/inkml+xml"/>
  <Override PartName="/ppt/ink/ink8402.xml" ContentType="application/inkml+xml"/>
  <Override PartName="/ppt/ink/ink8403.xml" ContentType="application/inkml+xml"/>
  <Override PartName="/ppt/ink/ink8404.xml" ContentType="application/inkml+xml"/>
  <Override PartName="/ppt/ink/ink8405.xml" ContentType="application/inkml+xml"/>
  <Override PartName="/ppt/ink/ink8406.xml" ContentType="application/inkml+xml"/>
  <Override PartName="/ppt/ink/ink8407.xml" ContentType="application/inkml+xml"/>
  <Override PartName="/ppt/ink/ink8408.xml" ContentType="application/inkml+xml"/>
  <Override PartName="/ppt/ink/ink8409.xml" ContentType="application/inkml+xml"/>
  <Override PartName="/ppt/ink/ink8410.xml" ContentType="application/inkml+xml"/>
  <Override PartName="/ppt/ink/ink8411.xml" ContentType="application/inkml+xml"/>
  <Override PartName="/ppt/ink/ink8412.xml" ContentType="application/inkml+xml"/>
  <Override PartName="/ppt/ink/ink8413.xml" ContentType="application/inkml+xml"/>
  <Override PartName="/ppt/ink/ink8414.xml" ContentType="application/inkml+xml"/>
  <Override PartName="/ppt/ink/ink8415.xml" ContentType="application/inkml+xml"/>
  <Override PartName="/ppt/ink/ink8416.xml" ContentType="application/inkml+xml"/>
  <Override PartName="/ppt/ink/ink8417.xml" ContentType="application/inkml+xml"/>
  <Override PartName="/ppt/ink/ink8418.xml" ContentType="application/inkml+xml"/>
  <Override PartName="/ppt/ink/ink8419.xml" ContentType="application/inkml+xml"/>
  <Override PartName="/ppt/ink/ink8420.xml" ContentType="application/inkml+xml"/>
  <Override PartName="/ppt/ink/ink8421.xml" ContentType="application/inkml+xml"/>
  <Override PartName="/ppt/ink/ink8422.xml" ContentType="application/inkml+xml"/>
  <Override PartName="/ppt/ink/ink8423.xml" ContentType="application/inkml+xml"/>
  <Override PartName="/ppt/ink/ink8424.xml" ContentType="application/inkml+xml"/>
  <Override PartName="/ppt/ink/ink8425.xml" ContentType="application/inkml+xml"/>
  <Override PartName="/ppt/ink/ink8426.xml" ContentType="application/inkml+xml"/>
  <Override PartName="/ppt/ink/ink8427.xml" ContentType="application/inkml+xml"/>
  <Override PartName="/ppt/ink/ink8428.xml" ContentType="application/inkml+xml"/>
  <Override PartName="/ppt/ink/ink8429.xml" ContentType="application/inkml+xml"/>
  <Override PartName="/ppt/ink/ink8430.xml" ContentType="application/inkml+xml"/>
  <Override PartName="/ppt/ink/ink8431.xml" ContentType="application/inkml+xml"/>
  <Override PartName="/ppt/ink/ink8432.xml" ContentType="application/inkml+xml"/>
  <Override PartName="/ppt/ink/ink8433.xml" ContentType="application/inkml+xml"/>
  <Override PartName="/ppt/ink/ink8434.xml" ContentType="application/inkml+xml"/>
  <Override PartName="/ppt/ink/ink8435.xml" ContentType="application/inkml+xml"/>
  <Override PartName="/ppt/ink/ink8436.xml" ContentType="application/inkml+xml"/>
  <Override PartName="/ppt/ink/ink8437.xml" ContentType="application/inkml+xml"/>
  <Override PartName="/ppt/ink/ink8438.xml" ContentType="application/inkml+xml"/>
  <Override PartName="/ppt/ink/ink8439.xml" ContentType="application/inkml+xml"/>
  <Override PartName="/ppt/ink/ink8440.xml" ContentType="application/inkml+xml"/>
  <Override PartName="/ppt/ink/ink8441.xml" ContentType="application/inkml+xml"/>
  <Override PartName="/ppt/ink/ink8442.xml" ContentType="application/inkml+xml"/>
  <Override PartName="/ppt/ink/ink8443.xml" ContentType="application/inkml+xml"/>
  <Override PartName="/ppt/ink/ink8444.xml" ContentType="application/inkml+xml"/>
  <Override PartName="/ppt/ink/ink8445.xml" ContentType="application/inkml+xml"/>
  <Override PartName="/ppt/ink/ink8446.xml" ContentType="application/inkml+xml"/>
  <Override PartName="/ppt/ink/ink8447.xml" ContentType="application/inkml+xml"/>
  <Override PartName="/ppt/ink/ink8448.xml" ContentType="application/inkml+xml"/>
  <Override PartName="/ppt/ink/ink8449.xml" ContentType="application/inkml+xml"/>
  <Override PartName="/ppt/ink/ink8450.xml" ContentType="application/inkml+xml"/>
  <Override PartName="/ppt/ink/ink8451.xml" ContentType="application/inkml+xml"/>
  <Override PartName="/ppt/ink/ink8452.xml" ContentType="application/inkml+xml"/>
  <Override PartName="/ppt/ink/ink8453.xml" ContentType="application/inkml+xml"/>
  <Override PartName="/ppt/ink/ink8454.xml" ContentType="application/inkml+xml"/>
  <Override PartName="/ppt/ink/ink8455.xml" ContentType="application/inkml+xml"/>
  <Override PartName="/ppt/ink/ink8456.xml" ContentType="application/inkml+xml"/>
  <Override PartName="/ppt/ink/ink8457.xml" ContentType="application/inkml+xml"/>
  <Override PartName="/ppt/ink/ink8458.xml" ContentType="application/inkml+xml"/>
  <Override PartName="/ppt/ink/ink8459.xml" ContentType="application/inkml+xml"/>
  <Override PartName="/ppt/ink/ink8460.xml" ContentType="application/inkml+xml"/>
  <Override PartName="/ppt/ink/ink8461.xml" ContentType="application/inkml+xml"/>
  <Override PartName="/ppt/ink/ink8462.xml" ContentType="application/inkml+xml"/>
  <Override PartName="/ppt/ink/ink8463.xml" ContentType="application/inkml+xml"/>
  <Override PartName="/ppt/ink/ink8464.xml" ContentType="application/inkml+xml"/>
  <Override PartName="/ppt/ink/ink8465.xml" ContentType="application/inkml+xml"/>
  <Override PartName="/ppt/ink/ink8466.xml" ContentType="application/inkml+xml"/>
  <Override PartName="/ppt/ink/ink8467.xml" ContentType="application/inkml+xml"/>
  <Override PartName="/ppt/ink/ink8468.xml" ContentType="application/inkml+xml"/>
  <Override PartName="/ppt/ink/ink8469.xml" ContentType="application/inkml+xml"/>
  <Override PartName="/ppt/ink/ink8470.xml" ContentType="application/inkml+xml"/>
  <Override PartName="/ppt/ink/ink8471.xml" ContentType="application/inkml+xml"/>
  <Override PartName="/ppt/ink/ink8472.xml" ContentType="application/inkml+xml"/>
  <Override PartName="/ppt/ink/ink8473.xml" ContentType="application/inkml+xml"/>
  <Override PartName="/ppt/ink/ink8474.xml" ContentType="application/inkml+xml"/>
  <Override PartName="/ppt/ink/ink8475.xml" ContentType="application/inkml+xml"/>
  <Override PartName="/ppt/ink/ink8476.xml" ContentType="application/inkml+xml"/>
  <Override PartName="/ppt/ink/ink8477.xml" ContentType="application/inkml+xml"/>
  <Override PartName="/ppt/ink/ink8478.xml" ContentType="application/inkml+xml"/>
  <Override PartName="/ppt/ink/ink8479.xml" ContentType="application/inkml+xml"/>
  <Override PartName="/ppt/ink/ink8480.xml" ContentType="application/inkml+xml"/>
  <Override PartName="/ppt/ink/ink8481.xml" ContentType="application/inkml+xml"/>
  <Override PartName="/ppt/ink/ink8482.xml" ContentType="application/inkml+xml"/>
  <Override PartName="/ppt/ink/ink8483.xml" ContentType="application/inkml+xml"/>
  <Override PartName="/ppt/ink/ink8484.xml" ContentType="application/inkml+xml"/>
  <Override PartName="/ppt/ink/ink8485.xml" ContentType="application/inkml+xml"/>
  <Override PartName="/ppt/ink/ink8486.xml" ContentType="application/inkml+xml"/>
  <Override PartName="/ppt/ink/ink8487.xml" ContentType="application/inkml+xml"/>
  <Override PartName="/ppt/ink/ink8488.xml" ContentType="application/inkml+xml"/>
  <Override PartName="/ppt/ink/ink8489.xml" ContentType="application/inkml+xml"/>
  <Override PartName="/ppt/ink/ink8490.xml" ContentType="application/inkml+xml"/>
  <Override PartName="/ppt/ink/ink8491.xml" ContentType="application/inkml+xml"/>
  <Override PartName="/ppt/ink/ink8492.xml" ContentType="application/inkml+xml"/>
  <Override PartName="/ppt/ink/ink8493.xml" ContentType="application/inkml+xml"/>
  <Override PartName="/ppt/ink/ink8494.xml" ContentType="application/inkml+xml"/>
  <Override PartName="/ppt/ink/ink8495.xml" ContentType="application/inkml+xml"/>
  <Override PartName="/ppt/ink/ink8496.xml" ContentType="application/inkml+xml"/>
  <Override PartName="/ppt/ink/ink8497.xml" ContentType="application/inkml+xml"/>
  <Override PartName="/ppt/ink/ink8498.xml" ContentType="application/inkml+xml"/>
  <Override PartName="/ppt/ink/ink8499.xml" ContentType="application/inkml+xml"/>
  <Override PartName="/ppt/ink/ink8500.xml" ContentType="application/inkml+xml"/>
  <Override PartName="/ppt/ink/ink8501.xml" ContentType="application/inkml+xml"/>
  <Override PartName="/ppt/ink/ink8502.xml" ContentType="application/inkml+xml"/>
  <Override PartName="/ppt/ink/ink8503.xml" ContentType="application/inkml+xml"/>
  <Override PartName="/ppt/ink/ink8504.xml" ContentType="application/inkml+xml"/>
  <Override PartName="/ppt/ink/ink8505.xml" ContentType="application/inkml+xml"/>
  <Override PartName="/ppt/ink/ink8506.xml" ContentType="application/inkml+xml"/>
  <Override PartName="/ppt/ink/ink8507.xml" ContentType="application/inkml+xml"/>
  <Override PartName="/ppt/ink/ink8508.xml" ContentType="application/inkml+xml"/>
  <Override PartName="/ppt/ink/ink8509.xml" ContentType="application/inkml+xml"/>
  <Override PartName="/ppt/ink/ink8510.xml" ContentType="application/inkml+xml"/>
  <Override PartName="/ppt/ink/ink8511.xml" ContentType="application/inkml+xml"/>
  <Override PartName="/ppt/ink/ink8512.xml" ContentType="application/inkml+xml"/>
  <Override PartName="/ppt/ink/ink8513.xml" ContentType="application/inkml+xml"/>
  <Override PartName="/ppt/ink/ink8514.xml" ContentType="application/inkml+xml"/>
  <Override PartName="/ppt/ink/ink8515.xml" ContentType="application/inkml+xml"/>
  <Override PartName="/ppt/ink/ink8516.xml" ContentType="application/inkml+xml"/>
  <Override PartName="/ppt/ink/ink8517.xml" ContentType="application/inkml+xml"/>
  <Override PartName="/ppt/ink/ink8518.xml" ContentType="application/inkml+xml"/>
  <Override PartName="/ppt/ink/ink8519.xml" ContentType="application/inkml+xml"/>
  <Override PartName="/ppt/ink/ink8520.xml" ContentType="application/inkml+xml"/>
  <Override PartName="/ppt/ink/ink8521.xml" ContentType="application/inkml+xml"/>
  <Override PartName="/ppt/ink/ink8522.xml" ContentType="application/inkml+xml"/>
  <Override PartName="/ppt/ink/ink8523.xml" ContentType="application/inkml+xml"/>
  <Override PartName="/ppt/ink/ink8524.xml" ContentType="application/inkml+xml"/>
  <Override PartName="/ppt/ink/ink8525.xml" ContentType="application/inkml+xml"/>
  <Override PartName="/ppt/ink/ink8526.xml" ContentType="application/inkml+xml"/>
  <Override PartName="/ppt/ink/ink8527.xml" ContentType="application/inkml+xml"/>
  <Override PartName="/ppt/ink/ink8528.xml" ContentType="application/inkml+xml"/>
  <Override PartName="/ppt/ink/ink8529.xml" ContentType="application/inkml+xml"/>
  <Override PartName="/ppt/ink/ink8530.xml" ContentType="application/inkml+xml"/>
  <Override PartName="/ppt/ink/ink8531.xml" ContentType="application/inkml+xml"/>
  <Override PartName="/ppt/ink/ink8532.xml" ContentType="application/inkml+xml"/>
  <Override PartName="/ppt/ink/ink8533.xml" ContentType="application/inkml+xml"/>
  <Override PartName="/ppt/ink/ink8534.xml" ContentType="application/inkml+xml"/>
  <Override PartName="/ppt/ink/ink8535.xml" ContentType="application/inkml+xml"/>
  <Override PartName="/ppt/ink/ink8536.xml" ContentType="application/inkml+xml"/>
  <Override PartName="/ppt/ink/ink8537.xml" ContentType="application/inkml+xml"/>
  <Override PartName="/ppt/ink/ink8538.xml" ContentType="application/inkml+xml"/>
  <Override PartName="/ppt/ink/ink8539.xml" ContentType="application/inkml+xml"/>
  <Override PartName="/ppt/ink/ink8540.xml" ContentType="application/inkml+xml"/>
  <Override PartName="/ppt/ink/ink8541.xml" ContentType="application/inkml+xml"/>
  <Override PartName="/ppt/ink/ink8542.xml" ContentType="application/inkml+xml"/>
  <Override PartName="/ppt/ink/ink8543.xml" ContentType="application/inkml+xml"/>
  <Override PartName="/ppt/ink/ink8544.xml" ContentType="application/inkml+xml"/>
  <Override PartName="/ppt/ink/ink8545.xml" ContentType="application/inkml+xml"/>
  <Override PartName="/ppt/ink/ink8546.xml" ContentType="application/inkml+xml"/>
  <Override PartName="/ppt/ink/ink8547.xml" ContentType="application/inkml+xml"/>
  <Override PartName="/ppt/ink/ink8548.xml" ContentType="application/inkml+xml"/>
  <Override PartName="/ppt/ink/ink8549.xml" ContentType="application/inkml+xml"/>
  <Override PartName="/ppt/ink/ink8550.xml" ContentType="application/inkml+xml"/>
  <Override PartName="/ppt/ink/ink8551.xml" ContentType="application/inkml+xml"/>
  <Override PartName="/ppt/ink/ink8552.xml" ContentType="application/inkml+xml"/>
  <Override PartName="/ppt/ink/ink8553.xml" ContentType="application/inkml+xml"/>
  <Override PartName="/ppt/ink/ink8554.xml" ContentType="application/inkml+xml"/>
  <Override PartName="/ppt/ink/ink8555.xml" ContentType="application/inkml+xml"/>
  <Override PartName="/ppt/ink/ink8556.xml" ContentType="application/inkml+xml"/>
  <Override PartName="/ppt/ink/ink8557.xml" ContentType="application/inkml+xml"/>
  <Override PartName="/ppt/ink/ink8558.xml" ContentType="application/inkml+xml"/>
  <Override PartName="/ppt/ink/ink8559.xml" ContentType="application/inkml+xml"/>
  <Override PartName="/ppt/ink/ink8560.xml" ContentType="application/inkml+xml"/>
  <Override PartName="/ppt/ink/ink8561.xml" ContentType="application/inkml+xml"/>
  <Override PartName="/ppt/ink/ink8562.xml" ContentType="application/inkml+xml"/>
  <Override PartName="/ppt/ink/ink8563.xml" ContentType="application/inkml+xml"/>
  <Override PartName="/ppt/ink/ink8564.xml" ContentType="application/inkml+xml"/>
  <Override PartName="/ppt/ink/ink8565.xml" ContentType="application/inkml+xml"/>
  <Override PartName="/ppt/ink/ink8566.xml" ContentType="application/inkml+xml"/>
  <Override PartName="/ppt/ink/ink8567.xml" ContentType="application/inkml+xml"/>
  <Override PartName="/ppt/ink/ink8568.xml" ContentType="application/inkml+xml"/>
  <Override PartName="/ppt/ink/ink8569.xml" ContentType="application/inkml+xml"/>
  <Override PartName="/ppt/ink/ink8570.xml" ContentType="application/inkml+xml"/>
  <Override PartName="/ppt/ink/ink8571.xml" ContentType="application/inkml+xml"/>
  <Override PartName="/ppt/ink/ink8572.xml" ContentType="application/inkml+xml"/>
  <Override PartName="/ppt/ink/ink8573.xml" ContentType="application/inkml+xml"/>
  <Override PartName="/ppt/ink/ink8574.xml" ContentType="application/inkml+xml"/>
  <Override PartName="/ppt/ink/ink8575.xml" ContentType="application/inkml+xml"/>
  <Override PartName="/ppt/ink/ink8576.xml" ContentType="application/inkml+xml"/>
  <Override PartName="/ppt/ink/ink8577.xml" ContentType="application/inkml+xml"/>
  <Override PartName="/ppt/ink/ink8578.xml" ContentType="application/inkml+xml"/>
  <Override PartName="/ppt/ink/ink8579.xml" ContentType="application/inkml+xml"/>
  <Override PartName="/ppt/ink/ink8580.xml" ContentType="application/inkml+xml"/>
  <Override PartName="/ppt/ink/ink8581.xml" ContentType="application/inkml+xml"/>
  <Override PartName="/ppt/ink/ink8582.xml" ContentType="application/inkml+xml"/>
  <Override PartName="/ppt/ink/ink8583.xml" ContentType="application/inkml+xml"/>
  <Override PartName="/ppt/ink/ink8584.xml" ContentType="application/inkml+xml"/>
  <Override PartName="/ppt/ink/ink8585.xml" ContentType="application/inkml+xml"/>
  <Override PartName="/ppt/ink/ink8586.xml" ContentType="application/inkml+xml"/>
  <Override PartName="/ppt/ink/ink8587.xml" ContentType="application/inkml+xml"/>
  <Override PartName="/ppt/ink/ink8588.xml" ContentType="application/inkml+xml"/>
  <Override PartName="/ppt/ink/ink8589.xml" ContentType="application/inkml+xml"/>
  <Override PartName="/ppt/ink/ink8590.xml" ContentType="application/inkml+xml"/>
  <Override PartName="/ppt/ink/ink8591.xml" ContentType="application/inkml+xml"/>
  <Override PartName="/ppt/ink/ink8592.xml" ContentType="application/inkml+xml"/>
  <Override PartName="/ppt/ink/ink8593.xml" ContentType="application/inkml+xml"/>
  <Override PartName="/ppt/ink/ink8594.xml" ContentType="application/inkml+xml"/>
  <Override PartName="/ppt/ink/ink8595.xml" ContentType="application/inkml+xml"/>
  <Override PartName="/ppt/ink/ink8596.xml" ContentType="application/inkml+xml"/>
  <Override PartName="/ppt/ink/ink8597.xml" ContentType="application/inkml+xml"/>
  <Override PartName="/ppt/ink/ink8598.xml" ContentType="application/inkml+xml"/>
  <Override PartName="/ppt/ink/ink8599.xml" ContentType="application/inkml+xml"/>
  <Override PartName="/ppt/ink/ink8600.xml" ContentType="application/inkml+xml"/>
  <Override PartName="/ppt/ink/ink8601.xml" ContentType="application/inkml+xml"/>
  <Override PartName="/ppt/ink/ink8602.xml" ContentType="application/inkml+xml"/>
  <Override PartName="/ppt/ink/ink8603.xml" ContentType="application/inkml+xml"/>
  <Override PartName="/ppt/ink/ink8604.xml" ContentType="application/inkml+xml"/>
  <Override PartName="/ppt/ink/ink8605.xml" ContentType="application/inkml+xml"/>
  <Override PartName="/ppt/ink/ink8606.xml" ContentType="application/inkml+xml"/>
  <Override PartName="/ppt/ink/ink8607.xml" ContentType="application/inkml+xml"/>
  <Override PartName="/ppt/ink/ink8608.xml" ContentType="application/inkml+xml"/>
  <Override PartName="/ppt/ink/ink8609.xml" ContentType="application/inkml+xml"/>
  <Override PartName="/ppt/ink/ink8610.xml" ContentType="application/inkml+xml"/>
  <Override PartName="/ppt/ink/ink8611.xml" ContentType="application/inkml+xml"/>
  <Override PartName="/ppt/ink/ink8612.xml" ContentType="application/inkml+xml"/>
  <Override PartName="/ppt/ink/ink8613.xml" ContentType="application/inkml+xml"/>
  <Override PartName="/ppt/ink/ink8614.xml" ContentType="application/inkml+xml"/>
  <Override PartName="/ppt/ink/ink8615.xml" ContentType="application/inkml+xml"/>
  <Override PartName="/ppt/ink/ink8616.xml" ContentType="application/inkml+xml"/>
  <Override PartName="/ppt/ink/ink8617.xml" ContentType="application/inkml+xml"/>
  <Override PartName="/ppt/ink/ink8618.xml" ContentType="application/inkml+xml"/>
  <Override PartName="/ppt/ink/ink8619.xml" ContentType="application/inkml+xml"/>
  <Override PartName="/ppt/ink/ink8620.xml" ContentType="application/inkml+xml"/>
  <Override PartName="/ppt/ink/ink8621.xml" ContentType="application/inkml+xml"/>
  <Override PartName="/ppt/ink/ink8622.xml" ContentType="application/inkml+xml"/>
  <Override PartName="/ppt/ink/ink8623.xml" ContentType="application/inkml+xml"/>
  <Override PartName="/ppt/ink/ink8624.xml" ContentType="application/inkml+xml"/>
  <Override PartName="/ppt/ink/ink8625.xml" ContentType="application/inkml+xml"/>
  <Override PartName="/ppt/ink/ink8626.xml" ContentType="application/inkml+xml"/>
  <Override PartName="/ppt/ink/ink8627.xml" ContentType="application/inkml+xml"/>
  <Override PartName="/ppt/ink/ink8628.xml" ContentType="application/inkml+xml"/>
  <Override PartName="/ppt/ink/ink8629.xml" ContentType="application/inkml+xml"/>
  <Override PartName="/ppt/ink/ink8630.xml" ContentType="application/inkml+xml"/>
  <Override PartName="/ppt/ink/ink8631.xml" ContentType="application/inkml+xml"/>
  <Override PartName="/ppt/ink/ink8632.xml" ContentType="application/inkml+xml"/>
  <Override PartName="/ppt/ink/ink8633.xml" ContentType="application/inkml+xml"/>
  <Override PartName="/ppt/ink/ink8634.xml" ContentType="application/inkml+xml"/>
  <Override PartName="/ppt/ink/ink8635.xml" ContentType="application/inkml+xml"/>
  <Override PartName="/ppt/ink/ink8636.xml" ContentType="application/inkml+xml"/>
  <Override PartName="/ppt/ink/ink8637.xml" ContentType="application/inkml+xml"/>
  <Override PartName="/ppt/ink/ink8638.xml" ContentType="application/inkml+xml"/>
  <Override PartName="/ppt/ink/ink8639.xml" ContentType="application/inkml+xml"/>
  <Override PartName="/ppt/ink/ink8640.xml" ContentType="application/inkml+xml"/>
  <Override PartName="/ppt/ink/ink8641.xml" ContentType="application/inkml+xml"/>
  <Override PartName="/ppt/ink/ink8642.xml" ContentType="application/inkml+xml"/>
  <Override PartName="/ppt/ink/ink8643.xml" ContentType="application/inkml+xml"/>
  <Override PartName="/ppt/ink/ink8644.xml" ContentType="application/inkml+xml"/>
  <Override PartName="/ppt/ink/ink8645.xml" ContentType="application/inkml+xml"/>
  <Override PartName="/ppt/ink/ink8646.xml" ContentType="application/inkml+xml"/>
  <Override PartName="/ppt/ink/ink8647.xml" ContentType="application/inkml+xml"/>
  <Override PartName="/ppt/ink/ink8648.xml" ContentType="application/inkml+xml"/>
  <Override PartName="/ppt/ink/ink8649.xml" ContentType="application/inkml+xml"/>
  <Override PartName="/ppt/ink/ink8650.xml" ContentType="application/inkml+xml"/>
  <Override PartName="/ppt/ink/ink8651.xml" ContentType="application/inkml+xml"/>
  <Override PartName="/ppt/ink/ink8652.xml" ContentType="application/inkml+xml"/>
  <Override PartName="/ppt/ink/ink8653.xml" ContentType="application/inkml+xml"/>
  <Override PartName="/ppt/ink/ink8654.xml" ContentType="application/inkml+xml"/>
  <Override PartName="/ppt/ink/ink8655.xml" ContentType="application/inkml+xml"/>
  <Override PartName="/ppt/ink/ink8656.xml" ContentType="application/inkml+xml"/>
  <Override PartName="/ppt/ink/ink8657.xml" ContentType="application/inkml+xml"/>
  <Override PartName="/ppt/ink/ink8658.xml" ContentType="application/inkml+xml"/>
  <Override PartName="/ppt/ink/ink8659.xml" ContentType="application/inkml+xml"/>
  <Override PartName="/ppt/ink/ink8660.xml" ContentType="application/inkml+xml"/>
  <Override PartName="/ppt/ink/ink8661.xml" ContentType="application/inkml+xml"/>
  <Override PartName="/ppt/ink/ink8662.xml" ContentType="application/inkml+xml"/>
  <Override PartName="/ppt/ink/ink8663.xml" ContentType="application/inkml+xml"/>
  <Override PartName="/ppt/ink/ink8664.xml" ContentType="application/inkml+xml"/>
  <Override PartName="/ppt/ink/ink8665.xml" ContentType="application/inkml+xml"/>
  <Override PartName="/ppt/ink/ink8666.xml" ContentType="application/inkml+xml"/>
  <Override PartName="/ppt/ink/ink8667.xml" ContentType="application/inkml+xml"/>
  <Override PartName="/ppt/ink/ink8668.xml" ContentType="application/inkml+xml"/>
  <Override PartName="/ppt/ink/ink8669.xml" ContentType="application/inkml+xml"/>
  <Override PartName="/ppt/ink/ink8670.xml" ContentType="application/inkml+xml"/>
  <Override PartName="/ppt/ink/ink8671.xml" ContentType="application/inkml+xml"/>
  <Override PartName="/ppt/ink/ink8672.xml" ContentType="application/inkml+xml"/>
  <Override PartName="/ppt/ink/ink8673.xml" ContentType="application/inkml+xml"/>
  <Override PartName="/ppt/ink/ink8674.xml" ContentType="application/inkml+xml"/>
  <Override PartName="/ppt/ink/ink8675.xml" ContentType="application/inkml+xml"/>
  <Override PartName="/ppt/ink/ink8676.xml" ContentType="application/inkml+xml"/>
  <Override PartName="/ppt/ink/ink8677.xml" ContentType="application/inkml+xml"/>
  <Override PartName="/ppt/ink/ink8678.xml" ContentType="application/inkml+xml"/>
  <Override PartName="/ppt/ink/ink8679.xml" ContentType="application/inkml+xml"/>
  <Override PartName="/ppt/ink/ink8680.xml" ContentType="application/inkml+xml"/>
  <Override PartName="/ppt/ink/ink8681.xml" ContentType="application/inkml+xml"/>
  <Override PartName="/ppt/ink/ink8682.xml" ContentType="application/inkml+xml"/>
  <Override PartName="/ppt/ink/ink8683.xml" ContentType="application/inkml+xml"/>
  <Override PartName="/ppt/ink/ink8684.xml" ContentType="application/inkml+xml"/>
  <Override PartName="/ppt/ink/ink8685.xml" ContentType="application/inkml+xml"/>
  <Override PartName="/ppt/ink/ink8686.xml" ContentType="application/inkml+xml"/>
  <Override PartName="/ppt/ink/ink8687.xml" ContentType="application/inkml+xml"/>
  <Override PartName="/ppt/ink/ink8688.xml" ContentType="application/inkml+xml"/>
  <Override PartName="/ppt/ink/ink8689.xml" ContentType="application/inkml+xml"/>
  <Override PartName="/ppt/ink/ink8690.xml" ContentType="application/inkml+xml"/>
  <Override PartName="/ppt/ink/ink8691.xml" ContentType="application/inkml+xml"/>
  <Override PartName="/ppt/ink/ink8692.xml" ContentType="application/inkml+xml"/>
  <Override PartName="/ppt/ink/ink8693.xml" ContentType="application/inkml+xml"/>
  <Override PartName="/ppt/ink/ink8694.xml" ContentType="application/inkml+xml"/>
  <Override PartName="/ppt/ink/ink8695.xml" ContentType="application/inkml+xml"/>
  <Override PartName="/ppt/ink/ink8696.xml" ContentType="application/inkml+xml"/>
  <Override PartName="/ppt/ink/ink8697.xml" ContentType="application/inkml+xml"/>
  <Override PartName="/ppt/ink/ink8698.xml" ContentType="application/inkml+xml"/>
  <Override PartName="/ppt/ink/ink8699.xml" ContentType="application/inkml+xml"/>
  <Override PartName="/ppt/ink/ink8700.xml" ContentType="application/inkml+xml"/>
  <Override PartName="/ppt/ink/ink8701.xml" ContentType="application/inkml+xml"/>
  <Override PartName="/ppt/ink/ink8702.xml" ContentType="application/inkml+xml"/>
  <Override PartName="/ppt/ink/ink8703.xml" ContentType="application/inkml+xml"/>
  <Override PartName="/ppt/ink/ink8704.xml" ContentType="application/inkml+xml"/>
  <Override PartName="/ppt/ink/ink8705.xml" ContentType="application/inkml+xml"/>
  <Override PartName="/ppt/ink/ink8706.xml" ContentType="application/inkml+xml"/>
  <Override PartName="/ppt/ink/ink8707.xml" ContentType="application/inkml+xml"/>
  <Override PartName="/ppt/ink/ink8708.xml" ContentType="application/inkml+xml"/>
  <Override PartName="/ppt/ink/ink8709.xml" ContentType="application/inkml+xml"/>
  <Override PartName="/ppt/ink/ink8710.xml" ContentType="application/inkml+xml"/>
  <Override PartName="/ppt/ink/ink8711.xml" ContentType="application/inkml+xml"/>
  <Override PartName="/ppt/ink/ink8712.xml" ContentType="application/inkml+xml"/>
  <Override PartName="/ppt/ink/ink8713.xml" ContentType="application/inkml+xml"/>
  <Override PartName="/ppt/ink/ink8714.xml" ContentType="application/inkml+xml"/>
  <Override PartName="/ppt/ink/ink8715.xml" ContentType="application/inkml+xml"/>
  <Override PartName="/ppt/ink/ink8716.xml" ContentType="application/inkml+xml"/>
  <Override PartName="/ppt/ink/ink8717.xml" ContentType="application/inkml+xml"/>
  <Override PartName="/ppt/ink/ink8718.xml" ContentType="application/inkml+xml"/>
  <Override PartName="/ppt/ink/ink8719.xml" ContentType="application/inkml+xml"/>
  <Override PartName="/ppt/ink/ink8720.xml" ContentType="application/inkml+xml"/>
  <Override PartName="/ppt/ink/ink8721.xml" ContentType="application/inkml+xml"/>
  <Override PartName="/ppt/ink/ink8722.xml" ContentType="application/inkml+xml"/>
  <Override PartName="/ppt/ink/ink8723.xml" ContentType="application/inkml+xml"/>
  <Override PartName="/ppt/ink/ink8724.xml" ContentType="application/inkml+xml"/>
  <Override PartName="/ppt/ink/ink8725.xml" ContentType="application/inkml+xml"/>
  <Override PartName="/ppt/ink/ink8726.xml" ContentType="application/inkml+xml"/>
  <Override PartName="/ppt/ink/ink8727.xml" ContentType="application/inkml+xml"/>
  <Override PartName="/ppt/ink/ink8728.xml" ContentType="application/inkml+xml"/>
  <Override PartName="/ppt/ink/ink8729.xml" ContentType="application/inkml+xml"/>
  <Override PartName="/ppt/ink/ink8730.xml" ContentType="application/inkml+xml"/>
  <Override PartName="/ppt/ink/ink8731.xml" ContentType="application/inkml+xml"/>
  <Override PartName="/ppt/ink/ink8732.xml" ContentType="application/inkml+xml"/>
  <Override PartName="/ppt/ink/ink8733.xml" ContentType="application/inkml+xml"/>
  <Override PartName="/ppt/ink/ink8734.xml" ContentType="application/inkml+xml"/>
  <Override PartName="/ppt/ink/ink8735.xml" ContentType="application/inkml+xml"/>
  <Override PartName="/ppt/ink/ink8736.xml" ContentType="application/inkml+xml"/>
  <Override PartName="/ppt/ink/ink8737.xml" ContentType="application/inkml+xml"/>
  <Override PartName="/ppt/ink/ink8738.xml" ContentType="application/inkml+xml"/>
  <Override PartName="/ppt/ink/ink8739.xml" ContentType="application/inkml+xml"/>
  <Override PartName="/ppt/ink/ink8740.xml" ContentType="application/inkml+xml"/>
  <Override PartName="/ppt/ink/ink8741.xml" ContentType="application/inkml+xml"/>
  <Override PartName="/ppt/ink/ink8742.xml" ContentType="application/inkml+xml"/>
  <Override PartName="/ppt/ink/ink8743.xml" ContentType="application/inkml+xml"/>
  <Override PartName="/ppt/ink/ink8744.xml" ContentType="application/inkml+xml"/>
  <Override PartName="/ppt/ink/ink8745.xml" ContentType="application/inkml+xml"/>
  <Override PartName="/ppt/ink/ink8746.xml" ContentType="application/inkml+xml"/>
  <Override PartName="/ppt/ink/ink8747.xml" ContentType="application/inkml+xml"/>
  <Override PartName="/ppt/ink/ink8748.xml" ContentType="application/inkml+xml"/>
  <Override PartName="/ppt/ink/ink8749.xml" ContentType="application/inkml+xml"/>
  <Override PartName="/ppt/ink/ink8750.xml" ContentType="application/inkml+xml"/>
  <Override PartName="/ppt/ink/ink8751.xml" ContentType="application/inkml+xml"/>
  <Override PartName="/ppt/ink/ink8752.xml" ContentType="application/inkml+xml"/>
  <Override PartName="/ppt/ink/ink8753.xml" ContentType="application/inkml+xml"/>
  <Override PartName="/ppt/ink/ink8754.xml" ContentType="application/inkml+xml"/>
  <Override PartName="/ppt/ink/ink8755.xml" ContentType="application/inkml+xml"/>
  <Override PartName="/ppt/ink/ink8756.xml" ContentType="application/inkml+xml"/>
  <Override PartName="/ppt/ink/ink8757.xml" ContentType="application/inkml+xml"/>
  <Override PartName="/ppt/ink/ink8758.xml" ContentType="application/inkml+xml"/>
  <Override PartName="/ppt/ink/ink8759.xml" ContentType="application/inkml+xml"/>
  <Override PartName="/ppt/ink/ink8760.xml" ContentType="application/inkml+xml"/>
  <Override PartName="/ppt/ink/ink8761.xml" ContentType="application/inkml+xml"/>
  <Override PartName="/ppt/ink/ink8762.xml" ContentType="application/inkml+xml"/>
  <Override PartName="/ppt/ink/ink8763.xml" ContentType="application/inkml+xml"/>
  <Override PartName="/ppt/ink/ink8764.xml" ContentType="application/inkml+xml"/>
  <Override PartName="/ppt/ink/ink8765.xml" ContentType="application/inkml+xml"/>
  <Override PartName="/ppt/ink/ink8766.xml" ContentType="application/inkml+xml"/>
  <Override PartName="/ppt/ink/ink8767.xml" ContentType="application/inkml+xml"/>
  <Override PartName="/ppt/ink/ink8768.xml" ContentType="application/inkml+xml"/>
  <Override PartName="/ppt/ink/ink8769.xml" ContentType="application/inkml+xml"/>
  <Override PartName="/ppt/ink/ink8770.xml" ContentType="application/inkml+xml"/>
  <Override PartName="/ppt/ink/ink8771.xml" ContentType="application/inkml+xml"/>
  <Override PartName="/ppt/ink/ink8772.xml" ContentType="application/inkml+xml"/>
  <Override PartName="/ppt/ink/ink8773.xml" ContentType="application/inkml+xml"/>
  <Override PartName="/ppt/ink/ink8774.xml" ContentType="application/inkml+xml"/>
  <Override PartName="/ppt/ink/ink8775.xml" ContentType="application/inkml+xml"/>
  <Override PartName="/ppt/ink/ink8776.xml" ContentType="application/inkml+xml"/>
  <Override PartName="/ppt/ink/ink8777.xml" ContentType="application/inkml+xml"/>
  <Override PartName="/ppt/ink/ink8778.xml" ContentType="application/inkml+xml"/>
  <Override PartName="/ppt/ink/ink8779.xml" ContentType="application/inkml+xml"/>
  <Override PartName="/ppt/ink/ink8780.xml" ContentType="application/inkml+xml"/>
  <Override PartName="/ppt/ink/ink8781.xml" ContentType="application/inkml+xml"/>
  <Override PartName="/ppt/ink/ink8782.xml" ContentType="application/inkml+xml"/>
  <Override PartName="/ppt/ink/ink8783.xml" ContentType="application/inkml+xml"/>
  <Override PartName="/ppt/ink/ink8784.xml" ContentType="application/inkml+xml"/>
  <Override PartName="/ppt/ink/ink8785.xml" ContentType="application/inkml+xml"/>
  <Override PartName="/ppt/ink/ink8786.xml" ContentType="application/inkml+xml"/>
  <Override PartName="/ppt/ink/ink8787.xml" ContentType="application/inkml+xml"/>
  <Override PartName="/ppt/ink/ink8788.xml" ContentType="application/inkml+xml"/>
  <Override PartName="/ppt/ink/ink8789.xml" ContentType="application/inkml+xml"/>
  <Override PartName="/ppt/ink/ink8790.xml" ContentType="application/inkml+xml"/>
  <Override PartName="/ppt/ink/ink8791.xml" ContentType="application/inkml+xml"/>
  <Override PartName="/ppt/ink/ink8792.xml" ContentType="application/inkml+xml"/>
  <Override PartName="/ppt/ink/ink8793.xml" ContentType="application/inkml+xml"/>
  <Override PartName="/ppt/ink/ink8794.xml" ContentType="application/inkml+xml"/>
  <Override PartName="/ppt/ink/ink8795.xml" ContentType="application/inkml+xml"/>
  <Override PartName="/ppt/ink/ink8796.xml" ContentType="application/inkml+xml"/>
  <Override PartName="/ppt/ink/ink8797.xml" ContentType="application/inkml+xml"/>
  <Override PartName="/ppt/ink/ink8798.xml" ContentType="application/inkml+xml"/>
  <Override PartName="/ppt/ink/ink8799.xml" ContentType="application/inkml+xml"/>
  <Override PartName="/ppt/ink/ink8800.xml" ContentType="application/inkml+xml"/>
  <Override PartName="/ppt/ink/ink8801.xml" ContentType="application/inkml+xml"/>
  <Override PartName="/ppt/ink/ink8802.xml" ContentType="application/inkml+xml"/>
  <Override PartName="/ppt/ink/ink8803.xml" ContentType="application/inkml+xml"/>
  <Override PartName="/ppt/ink/ink8804.xml" ContentType="application/inkml+xml"/>
  <Override PartName="/ppt/ink/ink8805.xml" ContentType="application/inkml+xml"/>
  <Override PartName="/ppt/ink/ink8806.xml" ContentType="application/inkml+xml"/>
  <Override PartName="/ppt/ink/ink8807.xml" ContentType="application/inkml+xml"/>
  <Override PartName="/ppt/ink/ink8808.xml" ContentType="application/inkml+xml"/>
  <Override PartName="/ppt/ink/ink8809.xml" ContentType="application/inkml+xml"/>
  <Override PartName="/ppt/ink/ink8810.xml" ContentType="application/inkml+xml"/>
  <Override PartName="/ppt/ink/ink8811.xml" ContentType="application/inkml+xml"/>
  <Override PartName="/ppt/ink/ink8812.xml" ContentType="application/inkml+xml"/>
  <Override PartName="/ppt/ink/ink8813.xml" ContentType="application/inkml+xml"/>
  <Override PartName="/ppt/ink/ink8814.xml" ContentType="application/inkml+xml"/>
  <Override PartName="/ppt/ink/ink8815.xml" ContentType="application/inkml+xml"/>
  <Override PartName="/ppt/ink/ink8816.xml" ContentType="application/inkml+xml"/>
  <Override PartName="/ppt/ink/ink8817.xml" ContentType="application/inkml+xml"/>
  <Override PartName="/ppt/ink/ink8818.xml" ContentType="application/inkml+xml"/>
  <Override PartName="/ppt/ink/ink8819.xml" ContentType="application/inkml+xml"/>
  <Override PartName="/ppt/ink/ink8820.xml" ContentType="application/inkml+xml"/>
  <Override PartName="/ppt/ink/ink8821.xml" ContentType="application/inkml+xml"/>
  <Override PartName="/ppt/ink/ink8822.xml" ContentType="application/inkml+xml"/>
  <Override PartName="/ppt/ink/ink8823.xml" ContentType="application/inkml+xml"/>
  <Override PartName="/ppt/ink/ink8824.xml" ContentType="application/inkml+xml"/>
  <Override PartName="/ppt/ink/ink8825.xml" ContentType="application/inkml+xml"/>
  <Override PartName="/ppt/ink/ink8826.xml" ContentType="application/inkml+xml"/>
  <Override PartName="/ppt/ink/ink8827.xml" ContentType="application/inkml+xml"/>
  <Override PartName="/ppt/ink/ink8828.xml" ContentType="application/inkml+xml"/>
  <Override PartName="/ppt/ink/ink8829.xml" ContentType="application/inkml+xml"/>
  <Override PartName="/ppt/ink/ink8830.xml" ContentType="application/inkml+xml"/>
  <Override PartName="/ppt/ink/ink8831.xml" ContentType="application/inkml+xml"/>
  <Override PartName="/ppt/ink/ink8832.xml" ContentType="application/inkml+xml"/>
  <Override PartName="/ppt/ink/ink8833.xml" ContentType="application/inkml+xml"/>
  <Override PartName="/ppt/ink/ink8834.xml" ContentType="application/inkml+xml"/>
  <Override PartName="/ppt/ink/ink8835.xml" ContentType="application/inkml+xml"/>
  <Override PartName="/ppt/ink/ink8836.xml" ContentType="application/inkml+xml"/>
  <Override PartName="/ppt/ink/ink8837.xml" ContentType="application/inkml+xml"/>
  <Override PartName="/ppt/ink/ink8838.xml" ContentType="application/inkml+xml"/>
  <Override PartName="/ppt/ink/ink8839.xml" ContentType="application/inkml+xml"/>
  <Override PartName="/ppt/ink/ink8840.xml" ContentType="application/inkml+xml"/>
  <Override PartName="/ppt/ink/ink8841.xml" ContentType="application/inkml+xml"/>
  <Override PartName="/ppt/ink/ink8842.xml" ContentType="application/inkml+xml"/>
  <Override PartName="/ppt/ink/ink8843.xml" ContentType="application/inkml+xml"/>
  <Override PartName="/ppt/ink/ink8844.xml" ContentType="application/inkml+xml"/>
  <Override PartName="/ppt/ink/ink8845.xml" ContentType="application/inkml+xml"/>
  <Override PartName="/ppt/ink/ink8846.xml" ContentType="application/inkml+xml"/>
  <Override PartName="/ppt/ink/ink8847.xml" ContentType="application/inkml+xml"/>
  <Override PartName="/ppt/ink/ink8848.xml" ContentType="application/inkml+xml"/>
  <Override PartName="/ppt/ink/ink8849.xml" ContentType="application/inkml+xml"/>
  <Override PartName="/ppt/ink/ink8850.xml" ContentType="application/inkml+xml"/>
  <Override PartName="/ppt/ink/ink8851.xml" ContentType="application/inkml+xml"/>
  <Override PartName="/ppt/ink/ink8852.xml" ContentType="application/inkml+xml"/>
  <Override PartName="/ppt/ink/ink8853.xml" ContentType="application/inkml+xml"/>
  <Override PartName="/ppt/ink/ink8854.xml" ContentType="application/inkml+xml"/>
  <Override PartName="/ppt/ink/ink8855.xml" ContentType="application/inkml+xml"/>
  <Override PartName="/ppt/ink/ink8856.xml" ContentType="application/inkml+xml"/>
  <Override PartName="/ppt/ink/ink8857.xml" ContentType="application/inkml+xml"/>
  <Override PartName="/ppt/ink/ink8858.xml" ContentType="application/inkml+xml"/>
  <Override PartName="/ppt/ink/ink8859.xml" ContentType="application/inkml+xml"/>
  <Override PartName="/ppt/ink/ink8860.xml" ContentType="application/inkml+xml"/>
  <Override PartName="/ppt/ink/ink8861.xml" ContentType="application/inkml+xml"/>
  <Override PartName="/ppt/ink/ink8862.xml" ContentType="application/inkml+xml"/>
  <Override PartName="/ppt/ink/ink8863.xml" ContentType="application/inkml+xml"/>
  <Override PartName="/ppt/ink/ink8864.xml" ContentType="application/inkml+xml"/>
  <Override PartName="/ppt/ink/ink8865.xml" ContentType="application/inkml+xml"/>
  <Override PartName="/ppt/ink/ink8866.xml" ContentType="application/inkml+xml"/>
  <Override PartName="/ppt/ink/ink8867.xml" ContentType="application/inkml+xml"/>
  <Override PartName="/ppt/ink/ink8868.xml" ContentType="application/inkml+xml"/>
  <Override PartName="/ppt/ink/ink8869.xml" ContentType="application/inkml+xml"/>
  <Override PartName="/ppt/ink/ink8870.xml" ContentType="application/inkml+xml"/>
  <Override PartName="/ppt/ink/ink8871.xml" ContentType="application/inkml+xml"/>
  <Override PartName="/ppt/ink/ink8872.xml" ContentType="application/inkml+xml"/>
  <Override PartName="/ppt/ink/ink8873.xml" ContentType="application/inkml+xml"/>
  <Override PartName="/ppt/ink/ink8874.xml" ContentType="application/inkml+xml"/>
  <Override PartName="/ppt/ink/ink8875.xml" ContentType="application/inkml+xml"/>
  <Override PartName="/ppt/ink/ink8876.xml" ContentType="application/inkml+xml"/>
  <Override PartName="/ppt/ink/ink8877.xml" ContentType="application/inkml+xml"/>
  <Override PartName="/ppt/ink/ink8878.xml" ContentType="application/inkml+xml"/>
  <Override PartName="/ppt/ink/ink8879.xml" ContentType="application/inkml+xml"/>
  <Override PartName="/ppt/ink/ink8880.xml" ContentType="application/inkml+xml"/>
  <Override PartName="/ppt/ink/ink8881.xml" ContentType="application/inkml+xml"/>
  <Override PartName="/ppt/ink/ink8882.xml" ContentType="application/inkml+xml"/>
  <Override PartName="/ppt/ink/ink8883.xml" ContentType="application/inkml+xml"/>
  <Override PartName="/ppt/ink/ink8884.xml" ContentType="application/inkml+xml"/>
  <Override PartName="/ppt/ink/ink8885.xml" ContentType="application/inkml+xml"/>
  <Override PartName="/ppt/ink/ink8886.xml" ContentType="application/inkml+xml"/>
  <Override PartName="/ppt/ink/ink8887.xml" ContentType="application/inkml+xml"/>
  <Override PartName="/ppt/ink/ink8888.xml" ContentType="application/inkml+xml"/>
  <Override PartName="/ppt/ink/ink8889.xml" ContentType="application/inkml+xml"/>
  <Override PartName="/ppt/ink/ink8890.xml" ContentType="application/inkml+xml"/>
  <Override PartName="/ppt/ink/ink8891.xml" ContentType="application/inkml+xml"/>
  <Override PartName="/ppt/ink/ink8892.xml" ContentType="application/inkml+xml"/>
  <Override PartName="/ppt/ink/ink8893.xml" ContentType="application/inkml+xml"/>
  <Override PartName="/ppt/ink/ink8894.xml" ContentType="application/inkml+xml"/>
  <Override PartName="/ppt/ink/ink8895.xml" ContentType="application/inkml+xml"/>
  <Override PartName="/ppt/ink/ink8896.xml" ContentType="application/inkml+xml"/>
  <Override PartName="/ppt/ink/ink8897.xml" ContentType="application/inkml+xml"/>
  <Override PartName="/ppt/ink/ink8898.xml" ContentType="application/inkml+xml"/>
  <Override PartName="/ppt/ink/ink8899.xml" ContentType="application/inkml+xml"/>
  <Override PartName="/ppt/ink/ink8900.xml" ContentType="application/inkml+xml"/>
  <Override PartName="/ppt/ink/ink8901.xml" ContentType="application/inkml+xml"/>
  <Override PartName="/ppt/ink/ink8902.xml" ContentType="application/inkml+xml"/>
  <Override PartName="/ppt/ink/ink8903.xml" ContentType="application/inkml+xml"/>
  <Override PartName="/ppt/ink/ink8904.xml" ContentType="application/inkml+xml"/>
  <Override PartName="/ppt/ink/ink8905.xml" ContentType="application/inkml+xml"/>
  <Override PartName="/ppt/ink/ink8906.xml" ContentType="application/inkml+xml"/>
  <Override PartName="/ppt/ink/ink8907.xml" ContentType="application/inkml+xml"/>
  <Override PartName="/ppt/ink/ink8908.xml" ContentType="application/inkml+xml"/>
  <Override PartName="/ppt/ink/ink8909.xml" ContentType="application/inkml+xml"/>
  <Override PartName="/ppt/ink/ink8910.xml" ContentType="application/inkml+xml"/>
  <Override PartName="/ppt/ink/ink8911.xml" ContentType="application/inkml+xml"/>
  <Override PartName="/ppt/ink/ink8912.xml" ContentType="application/inkml+xml"/>
  <Override PartName="/ppt/ink/ink8913.xml" ContentType="application/inkml+xml"/>
  <Override PartName="/ppt/ink/ink8914.xml" ContentType="application/inkml+xml"/>
  <Override PartName="/ppt/ink/ink8915.xml" ContentType="application/inkml+xml"/>
  <Override PartName="/ppt/ink/ink8916.xml" ContentType="application/inkml+xml"/>
  <Override PartName="/ppt/ink/ink8917.xml" ContentType="application/inkml+xml"/>
  <Override PartName="/ppt/ink/ink8918.xml" ContentType="application/inkml+xml"/>
  <Override PartName="/ppt/ink/ink8919.xml" ContentType="application/inkml+xml"/>
  <Override PartName="/ppt/ink/ink8920.xml" ContentType="application/inkml+xml"/>
  <Override PartName="/ppt/ink/ink8921.xml" ContentType="application/inkml+xml"/>
  <Override PartName="/ppt/ink/ink8922.xml" ContentType="application/inkml+xml"/>
  <Override PartName="/ppt/ink/ink8923.xml" ContentType="application/inkml+xml"/>
  <Override PartName="/ppt/ink/ink8924.xml" ContentType="application/inkml+xml"/>
  <Override PartName="/ppt/ink/ink8925.xml" ContentType="application/inkml+xml"/>
  <Override PartName="/ppt/ink/ink8926.xml" ContentType="application/inkml+xml"/>
  <Override PartName="/ppt/ink/ink8927.xml" ContentType="application/inkml+xml"/>
  <Override PartName="/ppt/ink/ink8928.xml" ContentType="application/inkml+xml"/>
  <Override PartName="/ppt/ink/ink8929.xml" ContentType="application/inkml+xml"/>
  <Override PartName="/ppt/ink/ink8930.xml" ContentType="application/inkml+xml"/>
  <Override PartName="/ppt/ink/ink8931.xml" ContentType="application/inkml+xml"/>
  <Override PartName="/ppt/ink/ink8932.xml" ContentType="application/inkml+xml"/>
  <Override PartName="/ppt/ink/ink8933.xml" ContentType="application/inkml+xml"/>
  <Override PartName="/ppt/ink/ink8934.xml" ContentType="application/inkml+xml"/>
  <Override PartName="/ppt/ink/ink8935.xml" ContentType="application/inkml+xml"/>
  <Override PartName="/ppt/ink/ink8936.xml" ContentType="application/inkml+xml"/>
  <Override PartName="/ppt/ink/ink8937.xml" ContentType="application/inkml+xml"/>
  <Override PartName="/ppt/ink/ink8938.xml" ContentType="application/inkml+xml"/>
  <Override PartName="/ppt/ink/ink8939.xml" ContentType="application/inkml+xml"/>
  <Override PartName="/ppt/ink/ink8940.xml" ContentType="application/inkml+xml"/>
  <Override PartName="/ppt/ink/ink8941.xml" ContentType="application/inkml+xml"/>
  <Override PartName="/ppt/ink/ink8942.xml" ContentType="application/inkml+xml"/>
  <Override PartName="/ppt/ink/ink8943.xml" ContentType="application/inkml+xml"/>
  <Override PartName="/ppt/ink/ink8944.xml" ContentType="application/inkml+xml"/>
  <Override PartName="/ppt/ink/ink8945.xml" ContentType="application/inkml+xml"/>
  <Override PartName="/ppt/ink/ink8946.xml" ContentType="application/inkml+xml"/>
  <Override PartName="/ppt/ink/ink8947.xml" ContentType="application/inkml+xml"/>
  <Override PartName="/ppt/ink/ink8948.xml" ContentType="application/inkml+xml"/>
  <Override PartName="/ppt/ink/ink8949.xml" ContentType="application/inkml+xml"/>
  <Override PartName="/ppt/ink/ink8950.xml" ContentType="application/inkml+xml"/>
  <Override PartName="/ppt/ink/ink8951.xml" ContentType="application/inkml+xml"/>
  <Override PartName="/ppt/ink/ink8952.xml" ContentType="application/inkml+xml"/>
  <Override PartName="/ppt/ink/ink8953.xml" ContentType="application/inkml+xml"/>
  <Override PartName="/ppt/ink/ink8954.xml" ContentType="application/inkml+xml"/>
  <Override PartName="/ppt/ink/ink8955.xml" ContentType="application/inkml+xml"/>
  <Override PartName="/ppt/ink/ink8956.xml" ContentType="application/inkml+xml"/>
  <Override PartName="/ppt/ink/ink8957.xml" ContentType="application/inkml+xml"/>
  <Override PartName="/ppt/ink/ink8958.xml" ContentType="application/inkml+xml"/>
  <Override PartName="/ppt/ink/ink8959.xml" ContentType="application/inkml+xml"/>
  <Override PartName="/ppt/ink/ink8960.xml" ContentType="application/inkml+xml"/>
  <Override PartName="/ppt/ink/ink8961.xml" ContentType="application/inkml+xml"/>
  <Override PartName="/ppt/ink/ink8962.xml" ContentType="application/inkml+xml"/>
  <Override PartName="/ppt/ink/ink8963.xml" ContentType="application/inkml+xml"/>
  <Override PartName="/ppt/ink/ink8964.xml" ContentType="application/inkml+xml"/>
  <Override PartName="/ppt/ink/ink8965.xml" ContentType="application/inkml+xml"/>
  <Override PartName="/ppt/ink/ink8966.xml" ContentType="application/inkml+xml"/>
  <Override PartName="/ppt/ink/ink8967.xml" ContentType="application/inkml+xml"/>
  <Override PartName="/ppt/ink/ink8968.xml" ContentType="application/inkml+xml"/>
  <Override PartName="/ppt/ink/ink8969.xml" ContentType="application/inkml+xml"/>
  <Override PartName="/ppt/ink/ink8970.xml" ContentType="application/inkml+xml"/>
  <Override PartName="/ppt/ink/ink8971.xml" ContentType="application/inkml+xml"/>
  <Override PartName="/ppt/ink/ink8972.xml" ContentType="application/inkml+xml"/>
  <Override PartName="/ppt/ink/ink8973.xml" ContentType="application/inkml+xml"/>
  <Override PartName="/ppt/ink/ink8974.xml" ContentType="application/inkml+xml"/>
  <Override PartName="/ppt/ink/ink8975.xml" ContentType="application/inkml+xml"/>
  <Override PartName="/ppt/ink/ink8976.xml" ContentType="application/inkml+xml"/>
  <Override PartName="/ppt/ink/ink8977.xml" ContentType="application/inkml+xml"/>
  <Override PartName="/ppt/ink/ink8978.xml" ContentType="application/inkml+xml"/>
  <Override PartName="/ppt/ink/ink8979.xml" ContentType="application/inkml+xml"/>
  <Override PartName="/ppt/ink/ink8980.xml" ContentType="application/inkml+xml"/>
  <Override PartName="/ppt/ink/ink8981.xml" ContentType="application/inkml+xml"/>
  <Override PartName="/ppt/ink/ink8982.xml" ContentType="application/inkml+xml"/>
  <Override PartName="/ppt/ink/ink8983.xml" ContentType="application/inkml+xml"/>
  <Override PartName="/ppt/ink/ink8984.xml" ContentType="application/inkml+xml"/>
  <Override PartName="/ppt/ink/ink8985.xml" ContentType="application/inkml+xml"/>
  <Override PartName="/ppt/ink/ink8986.xml" ContentType="application/inkml+xml"/>
  <Override PartName="/ppt/ink/ink8987.xml" ContentType="application/inkml+xml"/>
  <Override PartName="/ppt/ink/ink8988.xml" ContentType="application/inkml+xml"/>
  <Override PartName="/ppt/ink/ink8989.xml" ContentType="application/inkml+xml"/>
  <Override PartName="/ppt/ink/ink8990.xml" ContentType="application/inkml+xml"/>
  <Override PartName="/ppt/ink/ink8991.xml" ContentType="application/inkml+xml"/>
  <Override PartName="/ppt/ink/ink8992.xml" ContentType="application/inkml+xml"/>
  <Override PartName="/ppt/ink/ink8993.xml" ContentType="application/inkml+xml"/>
  <Override PartName="/ppt/ink/ink8994.xml" ContentType="application/inkml+xml"/>
  <Override PartName="/ppt/ink/ink8995.xml" ContentType="application/inkml+xml"/>
  <Override PartName="/ppt/ink/ink8996.xml" ContentType="application/inkml+xml"/>
  <Override PartName="/ppt/ink/ink8997.xml" ContentType="application/inkml+xml"/>
  <Override PartName="/ppt/ink/ink8998.xml" ContentType="application/inkml+xml"/>
  <Override PartName="/ppt/ink/ink8999.xml" ContentType="application/inkml+xml"/>
  <Override PartName="/ppt/ink/ink9000.xml" ContentType="application/inkml+xml"/>
  <Override PartName="/ppt/ink/ink9001.xml" ContentType="application/inkml+xml"/>
  <Override PartName="/ppt/ink/ink9002.xml" ContentType="application/inkml+xml"/>
  <Override PartName="/ppt/ink/ink9003.xml" ContentType="application/inkml+xml"/>
  <Override PartName="/ppt/ink/ink9004.xml" ContentType="application/inkml+xml"/>
  <Override PartName="/ppt/ink/ink9005.xml" ContentType="application/inkml+xml"/>
  <Override PartName="/ppt/ink/ink9006.xml" ContentType="application/inkml+xml"/>
  <Override PartName="/ppt/ink/ink9007.xml" ContentType="application/inkml+xml"/>
  <Override PartName="/ppt/ink/ink9008.xml" ContentType="application/inkml+xml"/>
  <Override PartName="/ppt/ink/ink9009.xml" ContentType="application/inkml+xml"/>
  <Override PartName="/ppt/ink/ink9010.xml" ContentType="application/inkml+xml"/>
  <Override PartName="/ppt/ink/ink9011.xml" ContentType="application/inkml+xml"/>
  <Override PartName="/ppt/ink/ink9012.xml" ContentType="application/inkml+xml"/>
  <Override PartName="/ppt/ink/ink9013.xml" ContentType="application/inkml+xml"/>
  <Override PartName="/ppt/ink/ink9014.xml" ContentType="application/inkml+xml"/>
  <Override PartName="/ppt/ink/ink9015.xml" ContentType="application/inkml+xml"/>
  <Override PartName="/ppt/ink/ink9016.xml" ContentType="application/inkml+xml"/>
  <Override PartName="/ppt/ink/ink9017.xml" ContentType="application/inkml+xml"/>
  <Override PartName="/ppt/ink/ink9018.xml" ContentType="application/inkml+xml"/>
  <Override PartName="/ppt/ink/ink9019.xml" ContentType="application/inkml+xml"/>
  <Override PartName="/ppt/ink/ink9020.xml" ContentType="application/inkml+xml"/>
  <Override PartName="/ppt/ink/ink9021.xml" ContentType="application/inkml+xml"/>
  <Override PartName="/ppt/ink/ink9022.xml" ContentType="application/inkml+xml"/>
  <Override PartName="/ppt/ink/ink9023.xml" ContentType="application/inkml+xml"/>
  <Override PartName="/ppt/ink/ink9024.xml" ContentType="application/inkml+xml"/>
  <Override PartName="/ppt/ink/ink9025.xml" ContentType="application/inkml+xml"/>
  <Override PartName="/ppt/ink/ink9026.xml" ContentType="application/inkml+xml"/>
  <Override PartName="/ppt/ink/ink9027.xml" ContentType="application/inkml+xml"/>
  <Override PartName="/ppt/ink/ink9028.xml" ContentType="application/inkml+xml"/>
  <Override PartName="/ppt/ink/ink9029.xml" ContentType="application/inkml+xml"/>
  <Override PartName="/ppt/ink/ink9030.xml" ContentType="application/inkml+xml"/>
  <Override PartName="/ppt/ink/ink9031.xml" ContentType="application/inkml+xml"/>
  <Override PartName="/ppt/ink/ink9032.xml" ContentType="application/inkml+xml"/>
  <Override PartName="/ppt/ink/ink9033.xml" ContentType="application/inkml+xml"/>
  <Override PartName="/ppt/ink/ink9034.xml" ContentType="application/inkml+xml"/>
  <Override PartName="/ppt/ink/ink9035.xml" ContentType="application/inkml+xml"/>
  <Override PartName="/ppt/ink/ink9036.xml" ContentType="application/inkml+xml"/>
  <Override PartName="/ppt/ink/ink9037.xml" ContentType="application/inkml+xml"/>
  <Override PartName="/ppt/ink/ink9038.xml" ContentType="application/inkml+xml"/>
  <Override PartName="/ppt/ink/ink9039.xml" ContentType="application/inkml+xml"/>
  <Override PartName="/ppt/ink/ink9040.xml" ContentType="application/inkml+xml"/>
  <Override PartName="/ppt/ink/ink9041.xml" ContentType="application/inkml+xml"/>
  <Override PartName="/ppt/ink/ink9042.xml" ContentType="application/inkml+xml"/>
  <Override PartName="/ppt/ink/ink9043.xml" ContentType="application/inkml+xml"/>
  <Override PartName="/ppt/ink/ink9044.xml" ContentType="application/inkml+xml"/>
  <Override PartName="/ppt/ink/ink9045.xml" ContentType="application/inkml+xml"/>
  <Override PartName="/ppt/ink/ink9046.xml" ContentType="application/inkml+xml"/>
  <Override PartName="/ppt/ink/ink9047.xml" ContentType="application/inkml+xml"/>
  <Override PartName="/ppt/ink/ink9048.xml" ContentType="application/inkml+xml"/>
  <Override PartName="/ppt/ink/ink9049.xml" ContentType="application/inkml+xml"/>
  <Override PartName="/ppt/ink/ink9050.xml" ContentType="application/inkml+xml"/>
  <Override PartName="/ppt/ink/ink9051.xml" ContentType="application/inkml+xml"/>
  <Override PartName="/ppt/ink/ink9052.xml" ContentType="application/inkml+xml"/>
  <Override PartName="/ppt/ink/ink9053.xml" ContentType="application/inkml+xml"/>
  <Override PartName="/ppt/ink/ink9054.xml" ContentType="application/inkml+xml"/>
  <Override PartName="/ppt/ink/ink9055.xml" ContentType="application/inkml+xml"/>
  <Override PartName="/ppt/ink/ink9056.xml" ContentType="application/inkml+xml"/>
  <Override PartName="/ppt/ink/ink9057.xml" ContentType="application/inkml+xml"/>
  <Override PartName="/ppt/ink/ink9058.xml" ContentType="application/inkml+xml"/>
  <Override PartName="/ppt/ink/ink9059.xml" ContentType="application/inkml+xml"/>
  <Override PartName="/ppt/ink/ink9060.xml" ContentType="application/inkml+xml"/>
  <Override PartName="/ppt/ink/ink9061.xml" ContentType="application/inkml+xml"/>
  <Override PartName="/ppt/ink/ink9062.xml" ContentType="application/inkml+xml"/>
  <Override PartName="/ppt/ink/ink9063.xml" ContentType="application/inkml+xml"/>
  <Override PartName="/ppt/ink/ink9064.xml" ContentType="application/inkml+xml"/>
  <Override PartName="/ppt/ink/ink9065.xml" ContentType="application/inkml+xml"/>
  <Override PartName="/ppt/ink/ink9066.xml" ContentType="application/inkml+xml"/>
  <Override PartName="/ppt/ink/ink9067.xml" ContentType="application/inkml+xml"/>
  <Override PartName="/ppt/ink/ink9068.xml" ContentType="application/inkml+xml"/>
  <Override PartName="/ppt/ink/ink9069.xml" ContentType="application/inkml+xml"/>
  <Override PartName="/ppt/ink/ink9070.xml" ContentType="application/inkml+xml"/>
  <Override PartName="/ppt/ink/ink9071.xml" ContentType="application/inkml+xml"/>
  <Override PartName="/ppt/ink/ink9072.xml" ContentType="application/inkml+xml"/>
  <Override PartName="/ppt/ink/ink9073.xml" ContentType="application/inkml+xml"/>
  <Override PartName="/ppt/ink/ink9074.xml" ContentType="application/inkml+xml"/>
  <Override PartName="/ppt/ink/ink9075.xml" ContentType="application/inkml+xml"/>
  <Override PartName="/ppt/ink/ink9076.xml" ContentType="application/inkml+xml"/>
  <Override PartName="/ppt/ink/ink9077.xml" ContentType="application/inkml+xml"/>
  <Override PartName="/ppt/ink/ink9078.xml" ContentType="application/inkml+xml"/>
  <Override PartName="/ppt/ink/ink9079.xml" ContentType="application/inkml+xml"/>
  <Override PartName="/ppt/ink/ink9080.xml" ContentType="application/inkml+xml"/>
  <Override PartName="/ppt/ink/ink9081.xml" ContentType="application/inkml+xml"/>
  <Override PartName="/ppt/ink/ink9082.xml" ContentType="application/inkml+xml"/>
  <Override PartName="/ppt/ink/ink9083.xml" ContentType="application/inkml+xml"/>
  <Override PartName="/ppt/ink/ink9084.xml" ContentType="application/inkml+xml"/>
  <Override PartName="/ppt/ink/ink9085.xml" ContentType="application/inkml+xml"/>
  <Override PartName="/ppt/ink/ink9086.xml" ContentType="application/inkml+xml"/>
  <Override PartName="/ppt/ink/ink9087.xml" ContentType="application/inkml+xml"/>
  <Override PartName="/ppt/ink/ink9088.xml" ContentType="application/inkml+xml"/>
  <Override PartName="/ppt/ink/ink9089.xml" ContentType="application/inkml+xml"/>
  <Override PartName="/ppt/ink/ink9090.xml" ContentType="application/inkml+xml"/>
  <Override PartName="/ppt/ink/ink9091.xml" ContentType="application/inkml+xml"/>
  <Override PartName="/ppt/ink/ink9092.xml" ContentType="application/inkml+xml"/>
  <Override PartName="/ppt/ink/ink9093.xml" ContentType="application/inkml+xml"/>
  <Override PartName="/ppt/ink/ink9094.xml" ContentType="application/inkml+xml"/>
  <Override PartName="/ppt/ink/ink9095.xml" ContentType="application/inkml+xml"/>
  <Override PartName="/ppt/ink/ink9096.xml" ContentType="application/inkml+xml"/>
  <Override PartName="/ppt/ink/ink9097.xml" ContentType="application/inkml+xml"/>
  <Override PartName="/ppt/ink/ink9098.xml" ContentType="application/inkml+xml"/>
  <Override PartName="/ppt/ink/ink9099.xml" ContentType="application/inkml+xml"/>
  <Override PartName="/ppt/ink/ink9100.xml" ContentType="application/inkml+xml"/>
  <Override PartName="/ppt/ink/ink9101.xml" ContentType="application/inkml+xml"/>
  <Override PartName="/ppt/ink/ink9102.xml" ContentType="application/inkml+xml"/>
  <Override PartName="/ppt/ink/ink9103.xml" ContentType="application/inkml+xml"/>
  <Override PartName="/ppt/ink/ink9104.xml" ContentType="application/inkml+xml"/>
  <Override PartName="/ppt/ink/ink9105.xml" ContentType="application/inkml+xml"/>
  <Override PartName="/ppt/ink/ink9106.xml" ContentType="application/inkml+xml"/>
  <Override PartName="/ppt/ink/ink9107.xml" ContentType="application/inkml+xml"/>
  <Override PartName="/ppt/ink/ink9108.xml" ContentType="application/inkml+xml"/>
  <Override PartName="/ppt/ink/ink9109.xml" ContentType="application/inkml+xml"/>
  <Override PartName="/ppt/ink/ink9110.xml" ContentType="application/inkml+xml"/>
  <Override PartName="/ppt/ink/ink9111.xml" ContentType="application/inkml+xml"/>
  <Override PartName="/ppt/ink/ink9112.xml" ContentType="application/inkml+xml"/>
  <Override PartName="/ppt/ink/ink9113.xml" ContentType="application/inkml+xml"/>
  <Override PartName="/ppt/ink/ink9114.xml" ContentType="application/inkml+xml"/>
  <Override PartName="/ppt/ink/ink9115.xml" ContentType="application/inkml+xml"/>
  <Override PartName="/ppt/ink/ink9116.xml" ContentType="application/inkml+xml"/>
  <Override PartName="/ppt/ink/ink9117.xml" ContentType="application/inkml+xml"/>
  <Override PartName="/ppt/ink/ink9118.xml" ContentType="application/inkml+xml"/>
  <Override PartName="/ppt/ink/ink9119.xml" ContentType="application/inkml+xml"/>
  <Override PartName="/ppt/ink/ink9120.xml" ContentType="application/inkml+xml"/>
  <Override PartName="/ppt/ink/ink9121.xml" ContentType="application/inkml+xml"/>
  <Override PartName="/ppt/ink/ink9122.xml" ContentType="application/inkml+xml"/>
  <Override PartName="/ppt/ink/ink9123.xml" ContentType="application/inkml+xml"/>
  <Override PartName="/ppt/ink/ink9124.xml" ContentType="application/inkml+xml"/>
  <Override PartName="/ppt/ink/ink9125.xml" ContentType="application/inkml+xml"/>
  <Override PartName="/ppt/ink/ink9126.xml" ContentType="application/inkml+xml"/>
  <Override PartName="/ppt/ink/ink9127.xml" ContentType="application/inkml+xml"/>
  <Override PartName="/ppt/ink/ink9128.xml" ContentType="application/inkml+xml"/>
  <Override PartName="/ppt/ink/ink9129.xml" ContentType="application/inkml+xml"/>
  <Override PartName="/ppt/ink/ink9130.xml" ContentType="application/inkml+xml"/>
  <Override PartName="/ppt/ink/ink9131.xml" ContentType="application/inkml+xml"/>
  <Override PartName="/ppt/ink/ink9132.xml" ContentType="application/inkml+xml"/>
  <Override PartName="/ppt/ink/ink9133.xml" ContentType="application/inkml+xml"/>
  <Override PartName="/ppt/ink/ink9134.xml" ContentType="application/inkml+xml"/>
  <Override PartName="/ppt/ink/ink9135.xml" ContentType="application/inkml+xml"/>
  <Override PartName="/ppt/ink/ink9136.xml" ContentType="application/inkml+xml"/>
  <Override PartName="/ppt/ink/ink9137.xml" ContentType="application/inkml+xml"/>
  <Override PartName="/ppt/ink/ink9138.xml" ContentType="application/inkml+xml"/>
  <Override PartName="/ppt/ink/ink9139.xml" ContentType="application/inkml+xml"/>
  <Override PartName="/ppt/ink/ink9140.xml" ContentType="application/inkml+xml"/>
  <Override PartName="/ppt/ink/ink9141.xml" ContentType="application/inkml+xml"/>
  <Override PartName="/ppt/ink/ink9142.xml" ContentType="application/inkml+xml"/>
  <Override PartName="/ppt/ink/ink9143.xml" ContentType="application/inkml+xml"/>
  <Override PartName="/ppt/ink/ink9144.xml" ContentType="application/inkml+xml"/>
  <Override PartName="/ppt/ink/ink9145.xml" ContentType="application/inkml+xml"/>
  <Override PartName="/ppt/ink/ink9146.xml" ContentType="application/inkml+xml"/>
  <Override PartName="/ppt/ink/ink9147.xml" ContentType="application/inkml+xml"/>
  <Override PartName="/ppt/ink/ink9148.xml" ContentType="application/inkml+xml"/>
  <Override PartName="/ppt/ink/ink9149.xml" ContentType="application/inkml+xml"/>
  <Override PartName="/ppt/ink/ink9150.xml" ContentType="application/inkml+xml"/>
  <Override PartName="/ppt/ink/ink9151.xml" ContentType="application/inkml+xml"/>
  <Override PartName="/ppt/ink/ink9152.xml" ContentType="application/inkml+xml"/>
  <Override PartName="/ppt/ink/ink9153.xml" ContentType="application/inkml+xml"/>
  <Override PartName="/ppt/ink/ink9154.xml" ContentType="application/inkml+xml"/>
  <Override PartName="/ppt/ink/ink9155.xml" ContentType="application/inkml+xml"/>
  <Override PartName="/ppt/ink/ink9156.xml" ContentType="application/inkml+xml"/>
  <Override PartName="/ppt/ink/ink9157.xml" ContentType="application/inkml+xml"/>
  <Override PartName="/ppt/ink/ink9158.xml" ContentType="application/inkml+xml"/>
  <Override PartName="/ppt/ink/ink9159.xml" ContentType="application/inkml+xml"/>
  <Override PartName="/ppt/ink/ink9160.xml" ContentType="application/inkml+xml"/>
  <Override PartName="/ppt/ink/ink9161.xml" ContentType="application/inkml+xml"/>
  <Override PartName="/ppt/ink/ink9162.xml" ContentType="application/inkml+xml"/>
  <Override PartName="/ppt/ink/ink9163.xml" ContentType="application/inkml+xml"/>
  <Override PartName="/ppt/ink/ink9164.xml" ContentType="application/inkml+xml"/>
  <Override PartName="/ppt/ink/ink9165.xml" ContentType="application/inkml+xml"/>
  <Override PartName="/ppt/ink/ink9166.xml" ContentType="application/inkml+xml"/>
  <Override PartName="/ppt/ink/ink9167.xml" ContentType="application/inkml+xml"/>
  <Override PartName="/ppt/ink/ink9168.xml" ContentType="application/inkml+xml"/>
  <Override PartName="/ppt/ink/ink9169.xml" ContentType="application/inkml+xml"/>
  <Override PartName="/ppt/ink/ink9170.xml" ContentType="application/inkml+xml"/>
  <Override PartName="/ppt/ink/ink9171.xml" ContentType="application/inkml+xml"/>
  <Override PartName="/ppt/ink/ink9172.xml" ContentType="application/inkml+xml"/>
  <Override PartName="/ppt/ink/ink9173.xml" ContentType="application/inkml+xml"/>
  <Override PartName="/ppt/ink/ink9174.xml" ContentType="application/inkml+xml"/>
  <Override PartName="/ppt/ink/ink9175.xml" ContentType="application/inkml+xml"/>
  <Override PartName="/ppt/ink/ink9176.xml" ContentType="application/inkml+xml"/>
  <Override PartName="/ppt/ink/ink9177.xml" ContentType="application/inkml+xml"/>
  <Override PartName="/ppt/ink/ink9178.xml" ContentType="application/inkml+xml"/>
  <Override PartName="/ppt/ink/ink9179.xml" ContentType="application/inkml+xml"/>
  <Override PartName="/ppt/ink/ink9180.xml" ContentType="application/inkml+xml"/>
  <Override PartName="/ppt/ink/ink9181.xml" ContentType="application/inkml+xml"/>
  <Override PartName="/ppt/ink/ink9182.xml" ContentType="application/inkml+xml"/>
  <Override PartName="/ppt/ink/ink9183.xml" ContentType="application/inkml+xml"/>
  <Override PartName="/ppt/ink/ink9184.xml" ContentType="application/inkml+xml"/>
  <Override PartName="/ppt/ink/ink9185.xml" ContentType="application/inkml+xml"/>
  <Override PartName="/ppt/ink/ink9186.xml" ContentType="application/inkml+xml"/>
  <Override PartName="/ppt/ink/ink9187.xml" ContentType="application/inkml+xml"/>
  <Override PartName="/ppt/ink/ink9188.xml" ContentType="application/inkml+xml"/>
  <Override PartName="/ppt/ink/ink9189.xml" ContentType="application/inkml+xml"/>
  <Override PartName="/ppt/ink/ink9190.xml" ContentType="application/inkml+xml"/>
  <Override PartName="/ppt/ink/ink9191.xml" ContentType="application/inkml+xml"/>
  <Override PartName="/ppt/ink/ink9192.xml" ContentType="application/inkml+xml"/>
  <Override PartName="/ppt/ink/ink9193.xml" ContentType="application/inkml+xml"/>
  <Override PartName="/ppt/ink/ink9194.xml" ContentType="application/inkml+xml"/>
  <Override PartName="/ppt/ink/ink9195.xml" ContentType="application/inkml+xml"/>
  <Override PartName="/ppt/ink/ink9196.xml" ContentType="application/inkml+xml"/>
  <Override PartName="/ppt/ink/ink9197.xml" ContentType="application/inkml+xml"/>
  <Override PartName="/ppt/ink/ink9198.xml" ContentType="application/inkml+xml"/>
  <Override PartName="/ppt/ink/ink9199.xml" ContentType="application/inkml+xml"/>
  <Override PartName="/ppt/ink/ink9200.xml" ContentType="application/inkml+xml"/>
  <Override PartName="/ppt/ink/ink9201.xml" ContentType="application/inkml+xml"/>
  <Override PartName="/ppt/ink/ink9202.xml" ContentType="application/inkml+xml"/>
  <Override PartName="/ppt/ink/ink9203.xml" ContentType="application/inkml+xml"/>
  <Override PartName="/ppt/ink/ink9204.xml" ContentType="application/inkml+xml"/>
  <Override PartName="/ppt/ink/ink9205.xml" ContentType="application/inkml+xml"/>
  <Override PartName="/ppt/ink/ink9206.xml" ContentType="application/inkml+xml"/>
  <Override PartName="/ppt/ink/ink9207.xml" ContentType="application/inkml+xml"/>
  <Override PartName="/ppt/ink/ink9208.xml" ContentType="application/inkml+xml"/>
  <Override PartName="/ppt/ink/ink9209.xml" ContentType="application/inkml+xml"/>
  <Override PartName="/ppt/ink/ink9210.xml" ContentType="application/inkml+xml"/>
  <Override PartName="/ppt/ink/ink9211.xml" ContentType="application/inkml+xml"/>
  <Override PartName="/ppt/ink/ink9212.xml" ContentType="application/inkml+xml"/>
  <Override PartName="/ppt/ink/ink9213.xml" ContentType="application/inkml+xml"/>
  <Override PartName="/ppt/ink/ink9214.xml" ContentType="application/inkml+xml"/>
  <Override PartName="/ppt/ink/ink9215.xml" ContentType="application/inkml+xml"/>
  <Override PartName="/ppt/ink/ink9216.xml" ContentType="application/inkml+xml"/>
  <Override PartName="/ppt/ink/ink9217.xml" ContentType="application/inkml+xml"/>
  <Override PartName="/ppt/ink/ink9218.xml" ContentType="application/inkml+xml"/>
  <Override PartName="/ppt/ink/ink9219.xml" ContentType="application/inkml+xml"/>
  <Override PartName="/ppt/ink/ink9220.xml" ContentType="application/inkml+xml"/>
  <Override PartName="/ppt/ink/ink9221.xml" ContentType="application/inkml+xml"/>
  <Override PartName="/ppt/ink/ink9222.xml" ContentType="application/inkml+xml"/>
  <Override PartName="/ppt/ink/ink9223.xml" ContentType="application/inkml+xml"/>
  <Override PartName="/ppt/ink/ink9224.xml" ContentType="application/inkml+xml"/>
  <Override PartName="/ppt/ink/ink9225.xml" ContentType="application/inkml+xml"/>
  <Override PartName="/ppt/ink/ink9226.xml" ContentType="application/inkml+xml"/>
  <Override PartName="/ppt/ink/ink9227.xml" ContentType="application/inkml+xml"/>
  <Override PartName="/ppt/ink/ink9228.xml" ContentType="application/inkml+xml"/>
  <Override PartName="/ppt/ink/ink9229.xml" ContentType="application/inkml+xml"/>
  <Override PartName="/ppt/ink/ink9230.xml" ContentType="application/inkml+xml"/>
  <Override PartName="/ppt/ink/ink9231.xml" ContentType="application/inkml+xml"/>
  <Override PartName="/ppt/ink/ink9232.xml" ContentType="application/inkml+xml"/>
  <Override PartName="/ppt/ink/ink9233.xml" ContentType="application/inkml+xml"/>
  <Override PartName="/ppt/ink/ink9234.xml" ContentType="application/inkml+xml"/>
  <Override PartName="/ppt/ink/ink9235.xml" ContentType="application/inkml+xml"/>
  <Override PartName="/ppt/ink/ink9236.xml" ContentType="application/inkml+xml"/>
  <Override PartName="/ppt/ink/ink9237.xml" ContentType="application/inkml+xml"/>
  <Override PartName="/ppt/ink/ink9238.xml" ContentType="application/inkml+xml"/>
  <Override PartName="/ppt/ink/ink9239.xml" ContentType="application/inkml+xml"/>
  <Override PartName="/ppt/ink/ink9240.xml" ContentType="application/inkml+xml"/>
  <Override PartName="/ppt/ink/ink9241.xml" ContentType="application/inkml+xml"/>
  <Override PartName="/ppt/ink/ink9242.xml" ContentType="application/inkml+xml"/>
  <Override PartName="/ppt/ink/ink9243.xml" ContentType="application/inkml+xml"/>
  <Override PartName="/ppt/ink/ink9244.xml" ContentType="application/inkml+xml"/>
  <Override PartName="/ppt/ink/ink9245.xml" ContentType="application/inkml+xml"/>
  <Override PartName="/ppt/ink/ink9246.xml" ContentType="application/inkml+xml"/>
  <Override PartName="/ppt/ink/ink9247.xml" ContentType="application/inkml+xml"/>
  <Override PartName="/ppt/ink/ink9248.xml" ContentType="application/inkml+xml"/>
  <Override PartName="/ppt/ink/ink9249.xml" ContentType="application/inkml+xml"/>
  <Override PartName="/ppt/ink/ink9250.xml" ContentType="application/inkml+xml"/>
  <Override PartName="/ppt/ink/ink9251.xml" ContentType="application/inkml+xml"/>
  <Override PartName="/ppt/ink/ink9252.xml" ContentType="application/inkml+xml"/>
  <Override PartName="/ppt/ink/ink9253.xml" ContentType="application/inkml+xml"/>
  <Override PartName="/ppt/ink/ink9254.xml" ContentType="application/inkml+xml"/>
  <Override PartName="/ppt/ink/ink9255.xml" ContentType="application/inkml+xml"/>
  <Override PartName="/ppt/ink/ink9256.xml" ContentType="application/inkml+xml"/>
  <Override PartName="/ppt/ink/ink9257.xml" ContentType="application/inkml+xml"/>
  <Override PartName="/ppt/ink/ink9258.xml" ContentType="application/inkml+xml"/>
  <Override PartName="/ppt/ink/ink9259.xml" ContentType="application/inkml+xml"/>
  <Override PartName="/ppt/ink/ink9260.xml" ContentType="application/inkml+xml"/>
  <Override PartName="/ppt/ink/ink9261.xml" ContentType="application/inkml+xml"/>
  <Override PartName="/ppt/ink/ink9262.xml" ContentType="application/inkml+xml"/>
  <Override PartName="/ppt/ink/ink9263.xml" ContentType="application/inkml+xml"/>
  <Override PartName="/ppt/ink/ink9264.xml" ContentType="application/inkml+xml"/>
  <Override PartName="/ppt/ink/ink9265.xml" ContentType="application/inkml+xml"/>
  <Override PartName="/ppt/ink/ink9266.xml" ContentType="application/inkml+xml"/>
  <Override PartName="/ppt/ink/ink9267.xml" ContentType="application/inkml+xml"/>
  <Override PartName="/ppt/ink/ink9268.xml" ContentType="application/inkml+xml"/>
  <Override PartName="/ppt/ink/ink9269.xml" ContentType="application/inkml+xml"/>
  <Override PartName="/ppt/ink/ink9270.xml" ContentType="application/inkml+xml"/>
  <Override PartName="/ppt/ink/ink9271.xml" ContentType="application/inkml+xml"/>
  <Override PartName="/ppt/ink/ink9272.xml" ContentType="application/inkml+xml"/>
  <Override PartName="/ppt/ink/ink9273.xml" ContentType="application/inkml+xml"/>
  <Override PartName="/ppt/ink/ink9274.xml" ContentType="application/inkml+xml"/>
  <Override PartName="/ppt/ink/ink9275.xml" ContentType="application/inkml+xml"/>
  <Override PartName="/ppt/ink/ink9276.xml" ContentType="application/inkml+xml"/>
  <Override PartName="/ppt/ink/ink9277.xml" ContentType="application/inkml+xml"/>
  <Override PartName="/ppt/ink/ink9278.xml" ContentType="application/inkml+xml"/>
  <Override PartName="/ppt/ink/ink9279.xml" ContentType="application/inkml+xml"/>
  <Override PartName="/ppt/ink/ink9280.xml" ContentType="application/inkml+xml"/>
  <Override PartName="/ppt/ink/ink9281.xml" ContentType="application/inkml+xml"/>
  <Override PartName="/ppt/ink/ink9282.xml" ContentType="application/inkml+xml"/>
  <Override PartName="/ppt/ink/ink9283.xml" ContentType="application/inkml+xml"/>
  <Override PartName="/ppt/ink/ink9284.xml" ContentType="application/inkml+xml"/>
  <Override PartName="/ppt/ink/ink9285.xml" ContentType="application/inkml+xml"/>
  <Override PartName="/ppt/ink/ink9286.xml" ContentType="application/inkml+xml"/>
  <Override PartName="/ppt/ink/ink9287.xml" ContentType="application/inkml+xml"/>
  <Override PartName="/ppt/ink/ink9288.xml" ContentType="application/inkml+xml"/>
  <Override PartName="/ppt/ink/ink9289.xml" ContentType="application/inkml+xml"/>
  <Override PartName="/ppt/ink/ink9290.xml" ContentType="application/inkml+xml"/>
  <Override PartName="/ppt/ink/ink9291.xml" ContentType="application/inkml+xml"/>
  <Override PartName="/ppt/ink/ink9292.xml" ContentType="application/inkml+xml"/>
  <Override PartName="/ppt/ink/ink9293.xml" ContentType="application/inkml+xml"/>
  <Override PartName="/ppt/ink/ink9294.xml" ContentType="application/inkml+xml"/>
  <Override PartName="/ppt/ink/ink9295.xml" ContentType="application/inkml+xml"/>
  <Override PartName="/ppt/ink/ink9296.xml" ContentType="application/inkml+xml"/>
  <Override PartName="/ppt/ink/ink9297.xml" ContentType="application/inkml+xml"/>
  <Override PartName="/ppt/ink/ink9298.xml" ContentType="application/inkml+xml"/>
  <Override PartName="/ppt/ink/ink9299.xml" ContentType="application/inkml+xml"/>
  <Override PartName="/ppt/ink/ink9300.xml" ContentType="application/inkml+xml"/>
  <Override PartName="/ppt/ink/ink9301.xml" ContentType="application/inkml+xml"/>
  <Override PartName="/ppt/ink/ink9302.xml" ContentType="application/inkml+xml"/>
  <Override PartName="/ppt/ink/ink9303.xml" ContentType="application/inkml+xml"/>
  <Override PartName="/ppt/ink/ink9304.xml" ContentType="application/inkml+xml"/>
  <Override PartName="/ppt/ink/ink9305.xml" ContentType="application/inkml+xml"/>
  <Override PartName="/ppt/ink/ink9306.xml" ContentType="application/inkml+xml"/>
  <Override PartName="/ppt/ink/ink9307.xml" ContentType="application/inkml+xml"/>
  <Override PartName="/ppt/ink/ink9308.xml" ContentType="application/inkml+xml"/>
  <Override PartName="/ppt/ink/ink9309.xml" ContentType="application/inkml+xml"/>
  <Override PartName="/ppt/ink/ink9310.xml" ContentType="application/inkml+xml"/>
  <Override PartName="/ppt/ink/ink9311.xml" ContentType="application/inkml+xml"/>
  <Override PartName="/ppt/ink/ink9312.xml" ContentType="application/inkml+xml"/>
  <Override PartName="/ppt/ink/ink9313.xml" ContentType="application/inkml+xml"/>
  <Override PartName="/ppt/ink/ink9314.xml" ContentType="application/inkml+xml"/>
  <Override PartName="/ppt/ink/ink9315.xml" ContentType="application/inkml+xml"/>
  <Override PartName="/ppt/ink/ink9316.xml" ContentType="application/inkml+xml"/>
  <Override PartName="/ppt/ink/ink9317.xml" ContentType="application/inkml+xml"/>
  <Override PartName="/ppt/ink/ink9318.xml" ContentType="application/inkml+xml"/>
  <Override PartName="/ppt/ink/ink9319.xml" ContentType="application/inkml+xml"/>
  <Override PartName="/ppt/ink/ink9320.xml" ContentType="application/inkml+xml"/>
  <Override PartName="/ppt/ink/ink9321.xml" ContentType="application/inkml+xml"/>
  <Override PartName="/ppt/ink/ink9322.xml" ContentType="application/inkml+xml"/>
  <Override PartName="/ppt/ink/ink9323.xml" ContentType="application/inkml+xml"/>
  <Override PartName="/ppt/ink/ink9324.xml" ContentType="application/inkml+xml"/>
  <Override PartName="/ppt/ink/ink9325.xml" ContentType="application/inkml+xml"/>
  <Override PartName="/ppt/ink/ink9326.xml" ContentType="application/inkml+xml"/>
  <Override PartName="/ppt/ink/ink9327.xml" ContentType="application/inkml+xml"/>
  <Override PartName="/ppt/ink/ink9328.xml" ContentType="application/inkml+xml"/>
  <Override PartName="/ppt/ink/ink9329.xml" ContentType="application/inkml+xml"/>
  <Override PartName="/ppt/ink/ink9330.xml" ContentType="application/inkml+xml"/>
  <Override PartName="/ppt/ink/ink9331.xml" ContentType="application/inkml+xml"/>
  <Override PartName="/ppt/ink/ink9332.xml" ContentType="application/inkml+xml"/>
  <Override PartName="/ppt/ink/ink9333.xml" ContentType="application/inkml+xml"/>
  <Override PartName="/ppt/ink/ink9334.xml" ContentType="application/inkml+xml"/>
  <Override PartName="/ppt/ink/ink9335.xml" ContentType="application/inkml+xml"/>
  <Override PartName="/ppt/ink/ink9336.xml" ContentType="application/inkml+xml"/>
  <Override PartName="/ppt/ink/ink9337.xml" ContentType="application/inkml+xml"/>
  <Override PartName="/ppt/ink/ink9338.xml" ContentType="application/inkml+xml"/>
  <Override PartName="/ppt/ink/ink9339.xml" ContentType="application/inkml+xml"/>
  <Override PartName="/ppt/ink/ink9340.xml" ContentType="application/inkml+xml"/>
  <Override PartName="/ppt/ink/ink9341.xml" ContentType="application/inkml+xml"/>
  <Override PartName="/ppt/ink/ink9342.xml" ContentType="application/inkml+xml"/>
  <Override PartName="/ppt/ink/ink9343.xml" ContentType="application/inkml+xml"/>
  <Override PartName="/ppt/ink/ink9344.xml" ContentType="application/inkml+xml"/>
  <Override PartName="/ppt/ink/ink9345.xml" ContentType="application/inkml+xml"/>
  <Override PartName="/ppt/ink/ink9346.xml" ContentType="application/inkml+xml"/>
  <Override PartName="/ppt/ink/ink9347.xml" ContentType="application/inkml+xml"/>
  <Override PartName="/ppt/ink/ink9348.xml" ContentType="application/inkml+xml"/>
  <Override PartName="/ppt/ink/ink9349.xml" ContentType="application/inkml+xml"/>
  <Override PartName="/ppt/ink/ink9350.xml" ContentType="application/inkml+xml"/>
  <Override PartName="/ppt/ink/ink9351.xml" ContentType="application/inkml+xml"/>
  <Override PartName="/ppt/ink/ink9352.xml" ContentType="application/inkml+xml"/>
  <Override PartName="/ppt/ink/ink9353.xml" ContentType="application/inkml+xml"/>
  <Override PartName="/ppt/ink/ink9354.xml" ContentType="application/inkml+xml"/>
  <Override PartName="/ppt/ink/ink9355.xml" ContentType="application/inkml+xml"/>
  <Override PartName="/ppt/ink/ink9356.xml" ContentType="application/inkml+xml"/>
  <Override PartName="/ppt/ink/ink9357.xml" ContentType="application/inkml+xml"/>
  <Override PartName="/ppt/ink/ink9358.xml" ContentType="application/inkml+xml"/>
  <Override PartName="/ppt/ink/ink9359.xml" ContentType="application/inkml+xml"/>
  <Override PartName="/ppt/ink/ink9360.xml" ContentType="application/inkml+xml"/>
  <Override PartName="/ppt/ink/ink9361.xml" ContentType="application/inkml+xml"/>
  <Override PartName="/ppt/ink/ink9362.xml" ContentType="application/inkml+xml"/>
  <Override PartName="/ppt/ink/ink9363.xml" ContentType="application/inkml+xml"/>
  <Override PartName="/ppt/ink/ink9364.xml" ContentType="application/inkml+xml"/>
  <Override PartName="/ppt/ink/ink9365.xml" ContentType="application/inkml+xml"/>
  <Override PartName="/ppt/ink/ink9366.xml" ContentType="application/inkml+xml"/>
  <Override PartName="/ppt/ink/ink9367.xml" ContentType="application/inkml+xml"/>
  <Override PartName="/ppt/ink/ink9368.xml" ContentType="application/inkml+xml"/>
  <Override PartName="/ppt/ink/ink9369.xml" ContentType="application/inkml+xml"/>
  <Override PartName="/ppt/ink/ink9370.xml" ContentType="application/inkml+xml"/>
  <Override PartName="/ppt/ink/ink9371.xml" ContentType="application/inkml+xml"/>
  <Override PartName="/ppt/ink/ink9372.xml" ContentType="application/inkml+xml"/>
  <Override PartName="/ppt/ink/ink9373.xml" ContentType="application/inkml+xml"/>
  <Override PartName="/ppt/ink/ink9374.xml" ContentType="application/inkml+xml"/>
  <Override PartName="/ppt/ink/ink9375.xml" ContentType="application/inkml+xml"/>
  <Override PartName="/ppt/ink/ink9376.xml" ContentType="application/inkml+xml"/>
  <Override PartName="/ppt/ink/ink9377.xml" ContentType="application/inkml+xml"/>
  <Override PartName="/ppt/ink/ink9378.xml" ContentType="application/inkml+xml"/>
  <Override PartName="/ppt/ink/ink9379.xml" ContentType="application/inkml+xml"/>
  <Override PartName="/ppt/ink/ink9380.xml" ContentType="application/inkml+xml"/>
  <Override PartName="/ppt/ink/ink9381.xml" ContentType="application/inkml+xml"/>
  <Override PartName="/ppt/ink/ink9382.xml" ContentType="application/inkml+xml"/>
  <Override PartName="/ppt/ink/ink9383.xml" ContentType="application/inkml+xml"/>
  <Override PartName="/ppt/ink/ink9384.xml" ContentType="application/inkml+xml"/>
  <Override PartName="/ppt/ink/ink9385.xml" ContentType="application/inkml+xml"/>
  <Override PartName="/ppt/ink/ink9386.xml" ContentType="application/inkml+xml"/>
  <Override PartName="/ppt/ink/ink9387.xml" ContentType="application/inkml+xml"/>
  <Override PartName="/ppt/ink/ink9388.xml" ContentType="application/inkml+xml"/>
  <Override PartName="/ppt/ink/ink9389.xml" ContentType="application/inkml+xml"/>
  <Override PartName="/ppt/ink/ink9390.xml" ContentType="application/inkml+xml"/>
  <Override PartName="/ppt/ink/ink9391.xml" ContentType="application/inkml+xml"/>
  <Override PartName="/ppt/ink/ink9392.xml" ContentType="application/inkml+xml"/>
  <Override PartName="/ppt/ink/ink9393.xml" ContentType="application/inkml+xml"/>
  <Override PartName="/ppt/ink/ink9394.xml" ContentType="application/inkml+xml"/>
  <Override PartName="/ppt/ink/ink9395.xml" ContentType="application/inkml+xml"/>
  <Override PartName="/ppt/ink/ink9396.xml" ContentType="application/inkml+xml"/>
  <Override PartName="/ppt/ink/ink9397.xml" ContentType="application/inkml+xml"/>
  <Override PartName="/ppt/ink/ink9398.xml" ContentType="application/inkml+xml"/>
  <Override PartName="/ppt/ink/ink9399.xml" ContentType="application/inkml+xml"/>
  <Override PartName="/ppt/ink/ink9400.xml" ContentType="application/inkml+xml"/>
  <Override PartName="/ppt/ink/ink9401.xml" ContentType="application/inkml+xml"/>
  <Override PartName="/ppt/ink/ink9402.xml" ContentType="application/inkml+xml"/>
  <Override PartName="/ppt/ink/ink9403.xml" ContentType="application/inkml+xml"/>
  <Override PartName="/ppt/ink/ink9404.xml" ContentType="application/inkml+xml"/>
  <Override PartName="/ppt/ink/ink9405.xml" ContentType="application/inkml+xml"/>
  <Override PartName="/ppt/ink/ink9406.xml" ContentType="application/inkml+xml"/>
  <Override PartName="/ppt/ink/ink9407.xml" ContentType="application/inkml+xml"/>
  <Override PartName="/ppt/ink/ink9408.xml" ContentType="application/inkml+xml"/>
  <Override PartName="/ppt/ink/ink9409.xml" ContentType="application/inkml+xml"/>
  <Override PartName="/ppt/ink/ink9410.xml" ContentType="application/inkml+xml"/>
  <Override PartName="/ppt/ink/ink9411.xml" ContentType="application/inkml+xml"/>
  <Override PartName="/ppt/ink/ink9412.xml" ContentType="application/inkml+xml"/>
  <Override PartName="/ppt/ink/ink9413.xml" ContentType="application/inkml+xml"/>
  <Override PartName="/ppt/ink/ink9414.xml" ContentType="application/inkml+xml"/>
  <Override PartName="/ppt/ink/ink9415.xml" ContentType="application/inkml+xml"/>
  <Override PartName="/ppt/ink/ink9416.xml" ContentType="application/inkml+xml"/>
  <Override PartName="/ppt/ink/ink9417.xml" ContentType="application/inkml+xml"/>
  <Override PartName="/ppt/ink/ink9418.xml" ContentType="application/inkml+xml"/>
  <Override PartName="/ppt/ink/ink9419.xml" ContentType="application/inkml+xml"/>
  <Override PartName="/ppt/ink/ink9420.xml" ContentType="application/inkml+xml"/>
  <Override PartName="/ppt/ink/ink9421.xml" ContentType="application/inkml+xml"/>
  <Override PartName="/ppt/ink/ink9422.xml" ContentType="application/inkml+xml"/>
  <Override PartName="/ppt/ink/ink9423.xml" ContentType="application/inkml+xml"/>
  <Override PartName="/ppt/ink/ink9424.xml" ContentType="application/inkml+xml"/>
  <Override PartName="/ppt/ink/ink9425.xml" ContentType="application/inkml+xml"/>
  <Override PartName="/ppt/ink/ink9426.xml" ContentType="application/inkml+xml"/>
  <Override PartName="/ppt/ink/ink942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5" r:id="rId8"/>
    <p:sldId id="276" r:id="rId9"/>
    <p:sldId id="277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92" autoAdjust="0"/>
    <p:restoredTop sz="94660"/>
  </p:normalViewPr>
  <p:slideViewPr>
    <p:cSldViewPr snapToGrid="0">
      <p:cViewPr varScale="1">
        <p:scale>
          <a:sx n="78" d="100"/>
          <a:sy n="78" d="100"/>
        </p:scale>
        <p:origin x="72" y="5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5:21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58 455 0 0,'97'-52'13686'0'0,"-89"47"-7692"0"0,-10 18-5783 0 0,0 1 0 0 0,0-1-1 0 0,-2 1 1 0 0,1-1 0 0 0,-10 21-1 0 0,-9 15-210 0 0,-2-2 0 0 0,-30 45 0 0 0,23-40 0 0 0,-64 99 141 0 0,20-35-1716 0 0,68-105-344 0 0,3-2-4680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5:32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133 223 8751 0 0,'0'0'2806'0'0,"2"2"-1778"0"0,12 3-308 0 0,1 0 1 0 0,0 0 0 0 0,0-1 0 0 0,0-1-1 0 0,25 2 1 0 0,-22-3-215 0 0,-1 1 330 0 0,22 8 0 0 0,-22-6 15 0 0,22 3 1 0 0,-7 0-91 0 0,-28-6-710 0 0,0 0-1 0 0,0-1 1 0 0,0 0 0 0 0,0 0-1 0 0,0 0 1 0 0,0-1 0 0 0,0 1-1 0 0,0-1 1 0 0,0 0 0 0 0,0 0-1 0 0,1-1 1 0 0,-1 1 0 0 0,4-2-1 0 0,0-1-35 0 0,0 0 0 0 0,-1-1 0 0 0,1 0 0 0 0,-1 0-1 0 0,0-1 1 0 0,0 0 0 0 0,-1 0 0 0 0,10-11-1 0 0,4-5-526 0 0,19-28-1 0 0,-29 35 86 0 0,0 1-751 0 0,0 0 0 0 0,12-26 1 0 0,-19 33 616 0 0,-1 1 1 0 0,0-1 0 0 0,0 0 0 0 0,0 0-1 0 0,0 0 1 0 0,-1-1 0 0 0,0 1-1 0 0,0 0 1 0 0,-1 0 0 0 0,0-8 0 0 0,0 13 517 0 0,0 0 1 0 0,0 0 0 0 0,0 0 0 0 0,0 0-1 0 0,-1 0 1 0 0,1 0 0 0 0,0 0-1 0 0,0 0 1 0 0,-1 1 0 0 0,1-1-1 0 0,-1 0 1 0 0,1 0 0 0 0,-1 0 0 0 0,1 0-1 0 0,-1 1 1 0 0,1-1 0 0 0,-1 0-1 0 0,0 1 1 0 0,1-1 0 0 0,-1 0 0 0 0,0 1-1 0 0,1-1 1 0 0,-1 1 0 0 0,0-1-1 0 0,0 1 1 0 0,0-1 0 0 0,0 1 0 0 0,1 0-1 0 0,-1-1 1 0 0,0 1 0 0 0,0 0-1 0 0,0 0 1 0 0,0 0 0 0 0,0-1 0 0 0,0 1-1 0 0,0 0 1 0 0,0 0 0 0 0,0 0-1 0 0,0 1 1 0 0,0-1 0 0 0,1 0 0 0 0,-3 1-1 0 0,-4 0 14 0 0,1 1 0 0 0,-1 0-1 0 0,1 1 1 0 0,-11 5 0 0 0,12-5 44 0 0,-112 48 288 0 0,-73 38 528 0 0,169-75-212 0 0,0 0 1 0 0,1 1-1 0 0,1 1 1 0 0,0 0-1 0 0,1 2 1 0 0,1 0-1 0 0,-24 34 1 0 0,23-26 88 0 0,1 0-1 0 0,1 2 1 0 0,2 0 0 0 0,1 1-1 0 0,-16 49 1 0 0,28-74-611 0 0,-1 1-1 0 0,1-1 1 0 0,1 0-1 0 0,-1 0 1 0 0,1 0-1 0 0,-1 0 1 0 0,1 1-1 0 0,0-1 1 0 0,1 0-1 0 0,-1 0 0 0 0,1 0 1 0 0,1 6-1 0 0,-1-8-40 0 0,0 0-1 0 0,0 0 0 0 0,0 0 0 0 0,0 0 0 0 0,0-1 0 0 0,1 1 0 0 0,-1 0 1 0 0,1-1-1 0 0,-1 1 0 0 0,1-1 0 0 0,-1 1 0 0 0,1-1 0 0 0,0 0 0 0 0,0 0 1 0 0,0 0-1 0 0,0 0 0 0 0,0 0 0 0 0,0 0 0 0 0,0 0 0 0 0,0 0 0 0 0,0-1 1 0 0,0 1-1 0 0,0-1 0 0 0,0 0 0 0 0,4 0 0 0 0,5 0 87 0 0,1 0 0 0 0,-1-1 0 0 0,0 0 0 0 0,1-1 0 0 0,13-4 0 0 0,11-2 134 0 0,8 0-179 0 0,79-13 10 0 0,-42 12-2775 0 0,-72 9 1047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56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22 16871 0 0,'0'0'744'0'0,"-4"-7"160"0"0,1-2-720 0 0,-1 4-184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07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11 8287 0 0,'20'-11'8590'0'0,"-21"14"-8281"0"0,-5 16 237 0 0,-1 0-1 0 0,-15 31 1 0 0,16-37-243 0 0,-8 23-1 0 0,-2 8 37 0 0,-92 159 598 0 0,-3 7-620 0 0,105-197-306 0 0,-12 26 21 0 0,-43 71-1 0 0,50-91-751 0 0,1-1 0 0 0,1 2-1 0 0,-11 31 1 0 0,17-41-1087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08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2 9215 0 0,'0'0'831'0'0,"1"0"-686"0"0,17-2 3337 0 0,-16 2-2350 0 0,-1 2-480 0 0,-1 0-557 0 0,1 0 1 0 0,-1 0-1 0 0,0 0 1 0 0,1 1 0 0 0,-1-1-1 0 0,0 0 1 0 0,0 0-1 0 0,-1 0 1 0 0,1 1 0 0 0,0-1-1 0 0,-1 0 1 0 0,0 3-1 0 0,-13 29 710 0 0,10-23-500 0 0,-164 312 2383 0 0,83-171-2396 0 0,-155 254-115 0 0,228-388-126 0 0,-21 30 122 0 0,30-42-134 0 0,2-4-146 0 0,8-24-1478 0 0,7-13 988 0 0,2 0 0 0 0,31-50 0 0 0,-39 71 482 0 0,3-5-51 0 0,28-36 0 0 0,-34 50 174 0 0,-1-1 1 0 0,1 1 0 0 0,0 0 0 0 0,1 0 0 0 0,-1 1 0 0 0,1-1 0 0 0,0 1 0 0 0,0 0 0 0 0,1 1 0 0 0,7-4 0 0 0,-10 6 7 0 0,0 1 1 0 0,-1-1-1 0 0,1 1 1 0 0,0-1 0 0 0,0 1-1 0 0,-1 1 1 0 0,1-1-1 0 0,0 0 1 0 0,0 1-1 0 0,-1 0 1 0 0,1-1 0 0 0,0 2-1 0 0,-1-1 1 0 0,1 0-1 0 0,-1 1 1 0 0,0-1 0 0 0,1 1-1 0 0,-1 0 1 0 0,0 0-1 0 0,5 5 1 0 0,5 4 61 0 0,-1 0-1 0 0,0 1 1 0 0,12 16-1 0 0,-21-24-45 0 0,25 32 769 0 0,31 54 0 0 0,-57-88-719 0 0,-1 1 0 0 0,1-1 0 0 0,-1 0 0 0 0,0 1 0 0 0,0-1 0 0 0,0 1 0 0 0,-1-1 0 0 0,1 1 0 0 0,0 0 0 0 0,-1-1 0 0 0,0 1 0 0 0,0 0 0 0 0,0-1 0 0 0,0 1 0 0 0,0 0 0 0 0,0-1 0 0 0,-1 1 0 0 0,1-1 0 0 0,-1 1 0 0 0,0 0 0 0 0,1-1 0 0 0,-1 1 0 0 0,0-1 0 0 0,-1 0 0 0 0,1 1 0 0 0,0-1 0 0 0,-4 4 0 0 0,-2 3-23 0 0,-1-1 0 0 0,-1 0-1 0 0,0-1 1 0 0,0 0 0 0 0,-12 7 0 0 0,-4 4 110 0 0,11-7-148 0 0,0-1-1 0 0,0-1 1 0 0,-1-1 0 0 0,-1 0-1 0 0,-18 7 1 0 0,30-13-21 0 0,-15 1 0 0 0,13-2-27 0 0,5-3-15 0 0,1 1 0 0 0,-1-1 0 0 0,1 1-1 0 0,-1-1 1 0 0,1 1 0 0 0,0-1 0 0 0,0 1-1 0 0,0-1 1 0 0,0 1 0 0 0,0-1 0 0 0,0 1-1 0 0,0-3 1 0 0,2-2-193 0 0,-1 0 0 0 0,1 1 0 0 0,0-1-1 0 0,0 1 1 0 0,4-7 0 0 0,7-20-1258 0 0,-10 22 441 0 0,0 1 0 0 0,1 0-1 0 0,8-17 1 0 0,-3 8-459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08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5063 0 0,'0'0'232'0'0,"-1"1"-13"0"0,-4 5 771 0 0,1 0 1 0 0,-1 0-1 0 0,1 0 0 0 0,1 1 1 0 0,-1-1-1 0 0,1 1 0 0 0,0 0 1 0 0,0 0-1 0 0,-2 12 0 0 0,-1 7 16 0 0,-3 37 0 0 0,5-34-759 0 0,-4 45 306 0 0,7-63-482 0 0,1 0-1 0 0,1 0 1 0 0,-1 0-1 0 0,5 18 1 0 0,-4-25-49 0 0,0 0 0 0 0,0 0 0 0 0,1-1 1 0 0,0 1-1 0 0,-1 0 0 0 0,1 0 0 0 0,1-1 0 0 0,-1 1 1 0 0,0-1-1 0 0,1 0 0 0 0,0 1 0 0 0,0-1 0 0 0,0-1 0 0 0,0 1 1 0 0,0 0-1 0 0,0-1 0 0 0,6 4 0 0 0,-4-4-15 0 0,0 0 1 0 0,0 0-1 0 0,1 0 0 0 0,-1 0 0 0 0,0-1 1 0 0,1 0-1 0 0,-1 0 0 0 0,1-1 0 0 0,0 1 1 0 0,-1-1-1 0 0,1-1 0 0 0,8 0 0 0 0,5-2-362 0 0,0-1 0 0 0,0 0 0 0 0,22-10 0 0 0,-29 10-1284 0 0,-1-1-1 0 0,0-1 0 0 0,16-10 1 0 0,-7 1-3171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08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469 163 5983 0 0,'13'-47'843'0'0,"14"-19"5798"0"0,-6 19 1807 0 0,-21 47-8409 0 0,1 0-1 0 0,-1-1 1 0 0,0 1 0 0 0,1 0-1 0 0,-1 0 1 0 0,1 0 0 0 0,-1-1-1 0 0,0 1 1 0 0,1 0 0 0 0,-1 0-1 0 0,1 0 1 0 0,-1 0 0 0 0,0 0-1 0 0,1 0 1 0 0,-1 0 0 0 0,1 0-1 0 0,-1 0 1 0 0,1 0 0 0 0,-1 0-1 0 0,0 0 1 0 0,1 0-1 0 0,-1 0 1 0 0,1 0 0 0 0,-1 1-1 0 0,1-1 1 0 0,9 3 219 0 0,-7-2-251 0 0,-1 1 0 0 0,0-1 0 0 0,0 1 0 0 0,1 0 0 0 0,-1 0 1 0 0,0-1-1 0 0,0 1 0 0 0,-1 0 0 0 0,1 1 0 0 0,0-1 0 0 0,-1 0 0 0 0,1 0 0 0 0,-1 1 1 0 0,0-1-1 0 0,0 1 0 0 0,0-1 0 0 0,0 1 0 0 0,0-1 0 0 0,0 1 0 0 0,-1 0 0 0 0,1-1 1 0 0,-1 1-1 0 0,0 0 0 0 0,0 0 0 0 0,0-1 0 0 0,-1 5 0 0 0,0 4 44 0 0,0-1-1 0 0,-1 1 0 0 0,0-1 1 0 0,-1 1-1 0 0,-5 13 0 0 0,-13 23 193 0 0,-45 74-1 0 0,44-83-160 0 0,-60 101 130 0 0,-135 262-27 0 0,214-396-185 0 0,-78 181-47 0 0,15 5-1400 0 0,58-149-490 0 0,7-40 638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13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67 177 6647 0 0,'0'0'5144'0'0,"-1"2"-4712"0"0,-5 15 559 0 0,2 1-1 0 0,-6 29 1 0 0,-4 18 84 0 0,13-60-888 0 0,-5 16 580 0 0,-1 0 1 0 0,-11 22-1 0 0,19-46-712 0 0,0 0-1 0 0,0-1 1 0 0,0 1-1 0 0,0 0 1 0 0,-1-5-1 0 0,3-7 3 0 0,3-7-37 0 0,0 1 0 0 0,2 1 0 0 0,1-1 0 0 0,1 1 0 0 0,0 1 0 0 0,1 0 0 0 0,1 0 0 0 0,1 1 0 0 0,1 1 0 0 0,1 0 0 0 0,0 1 0 0 0,1 0 0 0 0,0 2 0 0 0,1 0 0 0 0,1 0 0 0 0,0 2 0 0 0,1 0 0 0 0,0 1 0 0 0,1 1 0 0 0,0 1 0 0 0,32-10 0 0 0,-42 16-20 0 0,-2 0 0 0 0,1 1 0 0 0,-1-1 0 0 0,0 1 0 0 0,1 1 0 0 0,0-1 0 0 0,-1 2 0 0 0,1-1 0 0 0,-1 1 0 0 0,15 2 0 0 0,-20-2-15 0 0,0 0-1 0 0,-1 1 1 0 0,1 0-1 0 0,-1-1 1 0 0,1 1-1 0 0,-1 0 1 0 0,1 0-1 0 0,-1 0 1 0 0,0 1-1 0 0,0-1 1 0 0,1 1-1 0 0,1 1 1 0 0,0 1-38 0 0,-2-3-163 0 0,0 0-464 0 0,13 10-2100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14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33 10591 0 0,'0'0'3920'0'0,"0"0"-3886"0"0,0 0 0 0 0,0-1 0 0 0,0 1 0 0 0,0 0 0 0 0,0 0 0 0 0,0-1-1 0 0,0 1 1 0 0,0 0 0 0 0,0-1 0 0 0,0 1 0 0 0,0 0 0 0 0,0 0 0 0 0,0-1 0 0 0,0 1-1 0 0,0 0 1 0 0,0 0 0 0 0,0-1 0 0 0,0 1 0 0 0,0 0 0 0 0,-1 0 0 0 0,1 0 0 0 0,0-1-1 0 0,0 1 1 0 0,0 0 0 0 0,0 0 0 0 0,-1-1 0 0 0,-9 5 29 0 0,1 0 0 0 0,-1 0 0 0 0,1 1 0 0 0,0 0 0 0 0,0 0 0 0 0,0 1 0 0 0,-7 7 1 0 0,0-1 44 0 0,-5 4 246 0 0,1 2-1 0 0,0 1 1 0 0,1 0-1 0 0,1 1 1 0 0,-26 38 0 0 0,42-54-239 0 0,-1 0 1 0 0,0 0 0 0 0,1 0 0 0 0,0 0 0 0 0,0 1 0 0 0,0-1 0 0 0,1 1-1 0 0,-1-1 1 0 0,0 8 0 0 0,3-11-85 0 0,0 0 0 0 0,0 0 0 0 0,0 0 0 0 0,0 0 0 0 0,1 0 0 0 0,-1 0 0 0 0,0 0 0 0 0,1-1 0 0 0,-1 1 0 0 0,0-1 0 0 0,1 1 0 0 0,-1-1 0 0 0,3 1 0 0 0,3 0 43 0 0,0-1 1 0 0,0 1 0 0 0,1-1 0 0 0,-1 0 0 0 0,0-1 0 0 0,0 0 0 0 0,9-2 0 0 0,48-15 204 0 0,-40 10-216 0 0,3-1-2 0 0,33-14 0 0 0,-53 19-49 0 0,0 1 0 0 0,0-1 0 0 0,-1 0 0 0 0,1-1-1 0 0,-1 1 1 0 0,0-1 0 0 0,0-1 0 0 0,-1 1 0 0 0,8-11 0 0 0,-12 15-21 0 0,0-1 0 0 0,0 1-1 0 0,0-1 1 0 0,0 0 0 0 0,-1 0-1 0 0,1 1 1 0 0,-1-1 0 0 0,1 0-1 0 0,-1 0 1 0 0,0 0 0 0 0,0 0-1 0 0,0 0 1 0 0,0 1 0 0 0,0-1 0 0 0,0 0-1 0 0,0 0 1 0 0,-1 0 0 0 0,1 0-1 0 0,-1 1 1 0 0,1-1 0 0 0,-2-2-1 0 0,-1-4-114 0 0,-1 0-1 0 0,-1 0 1 0 0,-6-9-1 0 0,-1-1-38 0 0,3 5-227 0 0,-17-21 1 0 0,7 10-410 0 0,18 23 442 0 0,-1-2-142 0 0,0 1-914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14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1 11519 0 0,'0'0'3950'0'0,"0"1"-3528"0"0,1 9-147 0 0,0 0 0 0 0,-1 0 0 0 0,0 0 0 0 0,-1 0-1 0 0,0 0 1 0 0,-1 0 0 0 0,-5 18 0 0 0,-29 69-102 0 0,28-78-61 0 0,-35 84 151 0 0,-4-2 0 0 0,-107 167 1 0 0,19-86-144 0 0,13-19-30 0 0,99-127-179 0 0,21-32 62 0 0,0-1 0 0 0,1 1 0 0 0,-1-1 0 0 0,1 1 0 0 0,0 0 0 0 0,0-1 0 0 0,0 1 0 0 0,0 7 0 0 0,1-11-7 0 0,0 0 0 0 0,0 1 0 0 0,1-1 0 0 0,-1 0 0 0 0,0 1 0 0 0,0-1 0 0 0,0 0 0 0 0,1 1 0 0 0,-1-1 0 0 0,0 0 0 0 0,0 0 0 0 0,1 1 0 0 0,-1-1 0 0 0,0 0 0 0 0,0 0 0 0 0,1 1 0 0 0,-1-1 0 0 0,0 0 0 0 0,1 0 0 0 0,-1 0 0 0 0,0 0 0 0 0,1 1 0 0 0,-1-1 0 0 0,1 0 0 0 0,-1 0 0 0 0,0 0-1 0 0,1 0 1 0 0,-1 0 0 0 0,0 0 0 0 0,1 0 0 0 0,-1 0 0 0 0,1 0 0 0 0,-1 0 0 0 0,1 0 0 0 0,12-2-1176 0 0,5-5-2953 0 0,3-3-1221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14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38 6447 0 0,'-13'2'448'0'0,"-1"-1"-1"0"0,-17 1 0 0 0,17-2 1266 0 0,-1 0 1 0 0,-13 4 0 0 0,-99 17 5801 0 0,137-14-7041 0 0,-4-4-390 0 0,1-1 0 0 0,-1 0 0 0 0,0 0-1 0 0,1-1 1 0 0,0 0 0 0 0,11 1 0 0 0,43-2 255 0 0,-49 0-267 0 0,91-7 217 0 0,114-23 0 0 0,-65 6-106 0 0,-103 18-198 0 0,15-4-240 0 0,1 4-1 0 0,85 1 1 0 0,-127 8-3227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15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523 122 9671 0 0,'0'0'748'0'0,"4"-10"1654"0"0,1 1-1821 0 0,-1 0 0 0 0,0 0 0 0 0,-1 0 0 0 0,0-1 1 0 0,0 0-1 0 0,-1 0 0 0 0,0 1 0 0 0,0-20 0 0 0,-3 28-567 0 0,0 0 1 0 0,-1 0-1 0 0,1 0 0 0 0,0 1 1 0 0,0-1-1 0 0,-1 1 0 0 0,1-1 0 0 0,-1 1 1 0 0,1-1-1 0 0,-1 1 0 0 0,1 0 0 0 0,-3 0 1 0 0,-4 0-14 0 0,1 0 1 0 0,0 1 0 0 0,0 0-1 0 0,-1 0 1 0 0,1 1 0 0 0,-13 4-1 0 0,-42 21-2 0 0,-43 21 16 0 0,-38 19 184 0 0,106-47-30 0 0,-59 41 0 0 0,96-61-166 0 0,-3 2 17 0 0,0 0 0 0 0,1 0 0 0 0,-1 0 0 0 0,1 0-1 0 0,0 0 1 0 0,0 0 0 0 0,0 0 0 0 0,0 1 0 0 0,0-1 0 0 0,-2 5 0 0 0,3-6 80 0 0,13 1-39 0 0,0 0 1 0 0,-1-1-1 0 0,1 0 1 0 0,0-1 0 0 0,0-1-1 0 0,-1 0 1 0 0,1 0 0 0 0,0-1-1 0 0,-1-1 1 0 0,14-4 0 0 0,16-8-39 0 0,54-26 0 0 0,-85 37-18 0 0,99-41 120 0 0,-100 43-125 0 0,-7 5 0 0 0,-4 3 0 0 0,-3 4 31 0 0,1-1-1 0 0,-13 17 0 0 0,-5 13 61 0 0,19-30-27 0 0,5 0-8 0 0,-1-8-62 0 0,1 0 1 0 0,-1 1 0 0 0,0-1 0 0 0,1 0-1 0 0,-1 0 1 0 0,1 0 0 0 0,-1 0-1 0 0,1 0 1 0 0,0 0 0 0 0,-1-1 0 0 0,1 1-1 0 0,0 0 1 0 0,0-1 0 0 0,0 1 0 0 0,-1-1-1 0 0,1 0 1 0 0,0 0 0 0 0,0 1 0 0 0,0-1-1 0 0,0 0 1 0 0,2-1 0 0 0,7 0-237 0 0,0 0 1 0 0,15-5-1 0 0,-15 4-272 0 0,14-4-647 0 0,2-1-57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1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0 10591 0 0,'0'0'2610'0'0,"-2"2"-964"0"0,-9 7-931 0 0,1 0 0 0 0,0 1 0 0 0,0 0 0 0 0,1 1 0 0 0,-12 18 1 0 0,-5 6-460 0 0,-15 15 340 0 0,3 1 1 0 0,-46 82-1 0 0,-37 141-221 0 0,63-130-294 0 0,-73 130-74 0 0,120-252-3 0 0,-34 81-317 0 0,45-102 6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57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4 8287 0 0,'7'-4'11052'0'0,"-8"6"-11002"0"0,0-1-1 0 0,0 0 0 0 0,0 1 1 0 0,0-1-1 0 0,0 0 1 0 0,0 1-1 0 0,0-1 1 0 0,-1 0-1 0 0,1 0 1 0 0,0 0-1 0 0,-2 1 0 0 0,0 0 16 0 0,-52 44 183 0 0,-80 70-99 0 0,110-91-153 0 0,0 1 1 0 0,-39 55-1 0 0,58-74 2 0 0,2 1-1 0 0,-1 0 1 0 0,1 0 0 0 0,0 0-1 0 0,1 1 1 0 0,0-1-1 0 0,0 1 1 0 0,-2 13 0 0 0,4-18 35 0 0,1 0 0 0 0,0-1 0 0 0,0 1-1 0 0,0-1 1 0 0,0 1 0 0 0,1 0 0 0 0,-1-1 0 0 0,1 1 0 0 0,0-1 0 0 0,0 1 0 0 0,0-1 0 0 0,1 1 0 0 0,-1-1 0 0 0,1 0 0 0 0,0 0 0 0 0,-1 1 0 0 0,1-1 0 0 0,1 0 0 0 0,-1-1 0 0 0,0 1 0 0 0,1 0 0 0 0,0-1 0 0 0,4 4 0 0 0,1 0 213 0 0,-5-3-189 0 0,0 0 1 0 0,0-1-1 0 0,1 1 1 0 0,-1-1-1 0 0,0 0 0 0 0,1 0 1 0 0,-1-1-1 0 0,1 1 1 0 0,0-1-1 0 0,0 1 1 0 0,-1-1-1 0 0,1 0 0 0 0,0-1 1 0 0,0 1-1 0 0,0-1 1 0 0,0 1-1 0 0,8-2 0 0 0,9-4-1727 0 0,-10 0 651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15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31 137 15631 0 0,'-2'0'719'0'0,"-25"5"309"0"0,26-5-111 0 0,32 9 189 0 0,-3-8-621 0 0,1 0 1 0 0,-1-2-1 0 0,0-1 1 0 0,49-10 0 0 0,192-41 989 0 0,73-12-988 0 0,-298 58-1125 0 0,-19 2-589 0 0,0 2-1 0 0,1 0 1 0 0,29 1-1 0 0,-39 4-248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16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324 232 10591 0 0,'0'0'964'0'0,"-1"2"-480"0"0,-27 50 9013 0 0,19-33-8852 0 0,-1 0 0 0 0,-22 30 0 0 0,5-18-408 0 0,-1-1 0 0 0,-44 35 0 0 0,-8 7 36 0 0,74-66-446 0 0,0 0 0 0 0,-1-1 0 0 0,-9 7 0 0 0,15-12-638 0 0,11 2-6232 0 0,1-4 181 0 0</inkml:trace>
  <inkml:trace contextRef="#ctx0" brushRef="#br0" timeOffset="1">527 1 7367 0 0,'0'0'5352'0'0,"7"9"-10280"0"0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16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146 163 6447 0 0,'-4'8'209'0'0,"0"-1"0"0"0,-1 1 0 0 0,0-1 0 0 0,-9 10 0 0 0,-4 1 3020 0 0,14-16-2439 0 0,-4 6 561 0 0,-1-1 1 0 0,-1 0-1 0 0,1-1 0 0 0,-1 0 1 0 0,-19 8-1 0 0,29-14-1287 0 0,-1 1 0 0 0,1-1 0 0 0,-1 0 1 0 0,1 0-1 0 0,-1 1 0 0 0,1-1 0 0 0,-1 0 0 0 0,1 0 0 0 0,-1 0 0 0 0,0 1 0 0 0,1-1 0 0 0,-1 0 0 0 0,1 0 0 0 0,-1 0 1 0 0,0 0-1 0 0,1 0 0 0 0,-1 0 0 0 0,1 0 0 0 0,-1 0 0 0 0,1 0 0 0 0,-1-1 0 0 0,0 1 0 0 0,1 0 0 0 0,-1 0 0 0 0,1 0 0 0 0,-1-1 1 0 0,0 0-1 0 0,1 1-32 0 0,0-1 1 0 0,0 0 0 0 0,0 0 0 0 0,0 0 0 0 0,0 1-1 0 0,0-1 1 0 0,0 0 0 0 0,1 0 0 0 0,-1 0 0 0 0,0 1-1 0 0,0-1 1 0 0,1 0 0 0 0,-1 1 0 0 0,1-1-1 0 0,-1 0 1 0 0,1-1 0 0 0,4-5 16 0 0,1 0 1 0 0,10-10-1 0 0,19-14-116 0 0,2 2-1 0 0,2 1 0 0 0,54-29 1 0 0,20 1-207 0 0,-95 49 231 0 0,1 1 0 0 0,0 0-1 0 0,0 1 1 0 0,26-3 0 0 0,-31 8 43 0 0,-11 1 0 0 0,0 0 0 0 0,-1 0 0 0 0,1 0 0 0 0,-1 0 0 0 0,1 1 0 0 0,-1-1 0 0 0,1 0 0 0 0,-1 1 0 0 0,0 0 0 0 0,0 0 0 0 0,1-1 0 0 0,-1 1 0 0 0,-1 0 0 0 0,1 1 0 0 0,0-1 0 0 0,0 0 0 0 0,-1 1 0 0 0,1-1 0 0 0,-1 0 0 0 0,0 1 0 0 0,0 0 0 0 0,0-1 0 0 0,0 1 0 0 0,0 0 0 0 0,-1-1 0 0 0,1 1 0 0 0,-1 0 0 0 0,1 5 0 0 0,-1 1 0 0 0,0-1 0 0 0,0 1 0 0 0,-1-1 0 0 0,0 1 0 0 0,0-1 0 0 0,-1 1 0 0 0,0-1 0 0 0,-4 10 0 0 0,0-3-7 0 0,0 2-44 0 0,-1-1-1 0 0,0-1 0 0 0,0 1 0 0 0,-2-1 0 0 0,0 0 1 0 0,-13 15-1 0 0,18-25-143 0 0,-10 12 6 0 0,14-17 85 0 0,-1 1 1 0 0,1 0-1 0 0,0 0 0 0 0,-1 0 0 0 0,1 0 1 0 0,0 0-1 0 0,0 0 0 0 0,0 0 0 0 0,-1 0 1 0 0,1 0-1 0 0,0 0 0 0 0,0 0 0 0 0,1 0 1 0 0,-1 0-1 0 0,0 0 0 0 0,0 0 0 0 0,0 0 1 0 0,1 0-1 0 0,0 1 0 0 0,5 9-6604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17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791 45 14047 0 0,'3'-21'1936'0'0,"-16"7"-258"0"0,12 13-1564 0 0,0 1-20 0 0,-2-2-90 0 0,0 1 1 0 0,0 0 0 0 0,-1-1 0 0 0,1 2 0 0 0,0-1 0 0 0,0 0 0 0 0,-1 1 0 0 0,1-1 0 0 0,0 1-1 0 0,-1 0 1 0 0,1 0 0 0 0,-1 0 0 0 0,1 1 0 0 0,0-1 0 0 0,-1 1 0 0 0,1 0 0 0 0,-6 2 0 0 0,-6 3 40 0 0,0 1-1 0 0,-21 12 1 0 0,23-11-38 0 0,-34 17 119 0 0,-63 38 146 0 0,95-53-144 0 0,-1 1 0 0 0,2 1 0 0 0,-1 0 0 0 0,-19 23 1 0 0,33-34-85 0 0,-1 1 0 0 0,1-1 0 0 0,0 1 0 0 0,0-1 0 0 0,0 1 0 0 0,0 0 0 0 0,0-1 0 0 0,0 1 0 0 0,1 0 0 0 0,-1 0 0 0 0,1 0 0 0 0,-1 2 0 0 0,1-3-32 0 0,0 0 1 0 0,0 0 0 0 0,0 0-1 0 0,0 0 1 0 0,1-1 0 0 0,-1 1-1 0 0,0 0 1 0 0,1 0 0 0 0,-1 0-1 0 0,0-1 1 0 0,1 1 0 0 0,-1 0-1 0 0,1-1 1 0 0,-1 1 0 0 0,1 0 0 0 0,0-1-1 0 0,-1 1 1 0 0,1-1 0 0 0,0 1-1 0 0,-1-1 1 0 0,1 1 0 0 0,0-1-1 0 0,-1 1 1 0 0,1-1 0 0 0,0 0-1 0 0,0 1 1 0 0,0-1 0 0 0,-1 0-1 0 0,1 0 1 0 0,2 1 0 0 0,2 0 28 0 0,1 0-1 0 0,-1-1 1 0 0,1 1 0 0 0,-1-1 0 0 0,1 0-1 0 0,10-1 1 0 0,35-9 39 0 0,-31 6-68 0 0,6-2-9 0 0,0-1-1 0 0,35-15 1 0 0,57-34-95 0 0,-116 55 18 0 0,-4 2-473 0 0,0 0 490 0 0,0 0 0 0 0,0 0 0 0 0,0 0 0 0 0,0 0 0 0 0,1 0-1 0 0,-1 1 1 0 0,-3 2 0 0 0,1 0-45 0 0,-24 19-267 0 0,-48 49-1 0 0,64-58 339 0 0,1 0-1 0 0,1 0 0 0 0,0 1 0 0 0,1 0 0 0 0,1 0 1 0 0,-7 18-1 0 0,5-7-250 0 0,2 2 1 0 0,1-1 0 0 0,1 1-1 0 0,1 0 1 0 0,-1 47-1 0 0,11 146-821 0 0,1-83 867 0 0,-8-24 992 0 0,-5 1 1 0 0,-36 188-1 0 0,29-246-19 0 0,-30 77-1 0 0,32-100-457 0 0,7-18-59 0 0,-2 0 0 0 0,0 0 0 0 0,-1-1-1 0 0,-16 26 1 0 0,20-37-135 0 0,1 1 1 0 0,-1-1-1 0 0,0 0 1 0 0,-1 0-1 0 0,1 0 0 0 0,-1 0 1 0 0,-8 5-1 0 0,10-8-37 0 0,0 1-1 0 0,0-1 1 0 0,-1 0 0 0 0,1 0-1 0 0,0 0 1 0 0,-1 0-1 0 0,1 0 1 0 0,0-1 0 0 0,-1 1-1 0 0,1-1 1 0 0,-1 0-1 0 0,1 0 1 0 0,0-1 0 0 0,-5 0-1 0 0,-1-1-11 0 0,1-1 0 0 0,-1 0 0 0 0,1 0 0 0 0,0-1-1 0 0,0 0 1 0 0,0-1 0 0 0,1 0 0 0 0,-1 0 0 0 0,1 0 0 0 0,0-1 0 0 0,1 0-1 0 0,-1 0 1 0 0,-7-11 0 0 0,-1-2 57 0 0,2 0-1 0 0,0 0 1 0 0,-20-43-1 0 0,24 40-161 0 0,0 0 0 0 0,2-1 1 0 0,1 1-1 0 0,0-1 0 0 0,-2-30 0 0 0,4 3-1246 0 0,2-72-1 0 0,2 89-5768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17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1 1839 0 0,'0'0'16007'0'0,"0"2"-15872"0"0,-4 12-13 0 0,-1-1 0 0 0,0-1 0 0 0,-11 18 0 0 0,1 2 40 0 0,-17 29 408 0 0,-78 112 0 0 0,98-155-503 0 0,-103 135 465 0 0,25-35-319 0 0,-13 19-75 0 0,-48 68-52 0 0,150-204-112 0 0,0 0 0 0 0,1 0 0 0 0,-1 0 0 0 0,0 1 0 0 0,1-1-1 0 0,-1 0 1 0 0,0 0 0 0 0,1 0 0 0 0,0 0 0 0 0,-1 1 0 0 0,1-1 0 0 0,0 0 0 0 0,-1 0-1 0 0,1 1 1 0 0,0-1 0 0 0,0 0 0 0 0,0 3 0 0 0,1-4-16 0 0,-1 1 0 0 0,1 0 0 0 0,0-1 0 0 0,-1 1 0 0 0,1 0 0 0 0,0-1 0 0 0,-1 1 0 0 0,1-1 0 0 0,0 1 0 0 0,0-1 0 0 0,-1 0 0 0 0,1 1 0 0 0,0-1 0 0 0,0 0 0 0 0,0 1 0 0 0,0-1 1 0 0,0 0-1 0 0,-1 0 0 0 0,1 0 0 0 0,0 0 0 0 0,0 0 0 0 0,0 0 0 0 0,0 0 0 0 0,0 0 0 0 0,1 0 0 0 0,21-2-5591 0 0,-12-2-229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18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22 104 9671 0 0,'0'0'748'0'0,"-7"6"-464"0"0,-8 8 6190 0 0,16-12-5621 0 0,-1-1-782 0 0,0 0 0 0 0,0 1 0 0 0,0-1 1 0 0,1 0-1 0 0,-1 0 0 0 0,0 0 0 0 0,1 1 0 0 0,-1-1 0 0 0,1 0 1 0 0,0 0-1 0 0,-1 0 0 0 0,1 0 0 0 0,0 0 0 0 0,0 0 1 0 0,-1 0-1 0 0,1 0 0 0 0,0 0 0 0 0,0 0 0 0 0,0 0 0 0 0,0-1 1 0 0,0 1-1 0 0,2 1 0 0 0,0-2 75 0 0,0 1 0 0 0,0 0 0 0 0,0-1 0 0 0,0 1 0 0 0,0-1 0 0 0,1 0 0 0 0,-1 0 0 0 0,0 0 0 0 0,4-1 0 0 0,45-7 957 0 0,90-26 0 0 0,20-4-876 0 0,86-6-300 0 0,-143 22-4360 0 0,-77 15-2614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18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0 14223 0 0,'0'0'1291'0'0,"-6"9"-896"0"0,0-3-310 0 0,4-5-75 0 0,1 1-1 0 0,0-1 1 0 0,0 1-1 0 0,0 0 1 0 0,0-1 0 0 0,0 1-1 0 0,0 0 1 0 0,0 0-1 0 0,0 0 1 0 0,0 3 0 0 0,-1 2 45 0 0,-2 2 25 0 0,1 1 0 0 0,-4 15 0 0 0,-4 14 44 0 0,-11 15 245 0 0,-3-1 0 0 0,-55 87-1 0 0,-81 87 753 0 0,-91 84 1070 0 0,188-241-1209 0 0,90-86-654 0 0,112-90-97 0 0,-112 87-324 0 0,0 1 0 0 0,43-22 0 0 0,-52 32 72 0 0,0 0 0 0 0,1 1 0 0 0,-1 1 1 0 0,2 1-1 0 0,29-5 0 0 0,-43 9 26 0 0,-1 1 0 0 0,1 0-1 0 0,0 0 1 0 0,-1 0 0 0 0,1 0 0 0 0,-1 1 0 0 0,1 0 0 0 0,-1 0 0 0 0,1 0 0 0 0,-1 0-1 0 0,1 1 1 0 0,-1-1 0 0 0,0 1 0 0 0,0 0 0 0 0,0 1 0 0 0,0-1 0 0 0,0 1 0 0 0,0 0-1 0 0,-1 0 1 0 0,1 0 0 0 0,-1 0 0 0 0,0 0 0 0 0,0 1 0 0 0,0-1 0 0 0,-1 1 0 0 0,1 0-1 0 0,-1 0 1 0 0,3 5 0 0 0,-3-4 11 0 0,-1 0 0 0 0,1 0 0 0 0,-1 0 0 0 0,0 1 0 0 0,0-1 0 0 0,0 0 0 0 0,-1 1 0 0 0,0-1 0 0 0,0 1 0 0 0,0-1 0 0 0,-1 0 0 0 0,0 1 0 0 0,0-1 0 0 0,0 0 0 0 0,-1 0 0 0 0,1 0 0 0 0,-1 0 0 0 0,-1 0 0 0 0,1 0 0 0 0,-1 0 0 0 0,1-1 0 0 0,-1 1 0 0 0,-1-1 0 0 0,1 0 0 0 0,-6 6 0 0 0,-11 9-816 0 0,0-1 0 0 0,-1-1 0 0 0,-1-2 0 0 0,-33 20 0 0 0,53-34 96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19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186 157 5983 0 0,'0'0'8007'0'0,"1"2"-7195"0"0,2 0-614 0 0,0 0 1 0 0,0 0-1 0 0,1 0 0 0 0,-1 0 1 0 0,0 0-1 0 0,1-1 0 0 0,-1 1 1 0 0,1-1-1 0 0,-1 0 1 0 0,1 0-1 0 0,0-1 0 0 0,-1 1 1 0 0,1-1-1 0 0,0 1 0 0 0,0-1 1 0 0,-1 0-1 0 0,1-1 0 0 0,7 0 1 0 0,7-3 309 0 0,-1 0 0 0 0,29-10 0 0 0,-13 1 43 0 0,45-26-1 0 0,-10 5-352 0 0,-59 30-200 0 0,0-1 0 0 0,0 0 0 0 0,-1-1 0 0 0,0 0 0 0 0,13-11 0 0 0,-20 15-125 0 0,3-7-425 0 0,-3 9 529 0 0,-1-1 0 0 0,0 1 0 0 0,0 0-1 0 0,0 0 1 0 0,1 0 0 0 0,-1 0 0 0 0,0-1 0 0 0,0 1-1 0 0,0 0 1 0 0,0 0 0 0 0,1-1 0 0 0,-1 1 0 0 0,0 0-1 0 0,0 0 1 0 0,0-1 0 0 0,0 1 0 0 0,0 0 0 0 0,0 0 0 0 0,0-1-1 0 0,0 1 1 0 0,0 0 0 0 0,0-1 0 0 0,0 1 0 0 0,0 0-1 0 0,0 0 1 0 0,0-1 0 0 0,0 1 0 0 0,0 0 0 0 0,0 0-1 0 0,0-1 1 0 0,0 1 0 0 0,0 0 0 0 0,0 0 0 0 0,-1-1-1 0 0,1 1 1 0 0,0 0 0 0 0,0 0 0 0 0,0-1 0 0 0,0 1 0 0 0,-1 0-1 0 0,1 0 1 0 0,0 0 0 0 0,0 0 0 0 0,0-1 0 0 0,-1 1-1 0 0,1 0 1 0 0,0 0 0 0 0,0 0 0 0 0,-1 0 0 0 0,1 0-1 0 0,0 0 1 0 0,0 0 0 0 0,-1-1 0 0 0,1 1 0 0 0,0 0-1 0 0,0 0 1 0 0,-1 0 0 0 0,1 0 0 0 0,0 0 0 0 0,-1 0 0 0 0,-1 0-43 0 0,-1-1 1 0 0,1 1-1 0 0,-1-1 1 0 0,0 1 0 0 0,1 0-1 0 0,-1 0 1 0 0,1 0 0 0 0,-1 0-1 0 0,1 1 1 0 0,-1-1 0 0 0,1 0-1 0 0,-5 3 1 0 0,-30 12-265 0 0,34-14 308 0 0,-30 17 229 0 0,2 1-1 0 0,0 1 0 0 0,-49 44 1 0 0,23-18 386 0 0,19-16-249 0 0,2 2-1 0 0,1 1 1 0 0,-32 40 0 0 0,41-44-284 0 0,-19 25 37 0 0,41-49-92 0 0,0 1-1 0 0,1-1 1 0 0,0 1-1 0 0,0 0 1 0 0,0 0 0 0 0,1 0-1 0 0,0 0 1 0 0,-2 8-1 0 0,3-12-4 0 0,1-1 0 0 0,0 1 0 0 0,0-1 0 0 0,0 0 0 0 0,0 1 0 0 0,0-1 0 0 0,0 0 0 0 0,0 1 0 0 0,0-1 0 0 0,1 0 0 0 0,-1 1 0 0 0,1-1 0 0 0,-1 0 0 0 0,1 0 0 0 0,-1 1 0 0 0,1-1 0 0 0,-1 0 0 0 0,1 0 0 0 0,0 0 0 0 0,0 0 0 0 0,0 0 0 0 0,0 0 0 0 0,0 0 0 0 0,0 0-1 0 0,0 0 1 0 0,0 0 0 0 0,0 0 0 0 0,0-1 0 0 0,0 1 0 0 0,0 0 0 0 0,1-1 0 0 0,-1 1 0 0 0,2 0 0 0 0,4 1 3 0 0,0 0-1 0 0,0-1 0 0 0,1 0 1 0 0,13 0-1 0 0,-19-1-1 0 0,44 1 74 0 0,1-3 0 0 0,72-11 0 0 0,90-31 190 0 0,-182 37-357 0 0,54-15 629 0 0,-69 18-870 0 0,0-1 0 0 0,0 0 1 0 0,-1-1-1 0 0,16-10 0 0 0,-16 9-6958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20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129 371 2759 0 0,'-1'1'207'0'0,"-16"18"-120"0"0,10-10 3611 0 0,0 1 0 0 0,-11 20 0 0 0,18-29-3140 0 0,-5 10 88 0 0,-8 27-42 0 0,11-30-556 0 0,-1-1 0 0 0,1 1 0 0 0,-1-1-1 0 0,-1 1 1 0 0,-4 7 0 0 0,6-12 43 0 0,0 0-1 0 0,-1-1 1 0 0,0 1 0 0 0,1 0 0 0 0,-1-1 0 0 0,0 0-1 0 0,0 0 1 0 0,0 0 0 0 0,0 0 0 0 0,-8 3 2064 0 0,11-7-2074 0 0,0 0 1 0 0,0 0-1 0 0,0 0 1 0 0,0-1-1 0 0,0 1 1 0 0,0 0 0 0 0,1 0-1 0 0,-1 0 1 0 0,1 0-1 0 0,0 0 1 0 0,0-3 0 0 0,0 4-44 0 0,5-14 83 0 0,1 1 0 0 0,1 0 0 0 0,1 0 0 0 0,0 0 0 0 0,14-16 0 0 0,-5 6-74 0 0,16-19-33 0 0,1 2-1 0 0,2 1 0 0 0,1 3 1 0 0,2 0-1 0 0,52-35 0 0 0,-48 40-8 0 0,-16 10 15 0 0,2 1 1 0 0,62-34 0 0 0,-55 41 33 0 0,-34 13-46 0 0,0 0 0 0 0,0 0 1 0 0,1 1-1 0 0,-1-1 0 0 0,0 1 1 0 0,0 0-1 0 0,1 0 0 0 0,-1 0 1 0 0,6 1-1 0 0,-7 0-7 0 0,-1-1 0 0 0,1 0-1 0 0,-1 1 1 0 0,1-1-1 0 0,-1 1 1 0 0,0-1 0 0 0,1 1-1 0 0,-1 0 1 0 0,0-1 0 0 0,1 1-1 0 0,-1 0 1 0 0,0 0 0 0 0,0 0-1 0 0,0 0 1 0 0,0 0 0 0 0,2 2-1 0 0,0 1 1 0 0,7 5-2 0 0,-9-6 4 0 0,-1-3-4 0 0,0 1 0 0 0,0 0 0 0 0,0 0-1 0 0,0-1 1 0 0,1 1 0 0 0,-1 0 0 0 0,0 0 0 0 0,1-1 0 0 0,-1 1-1 0 0,0 0 1 0 0,1-1 0 0 0,-1 1 0 0 0,1-1 0 0 0,-1 1 0 0 0,1 0-1 0 0,-1-1 1 0 0,1 1 0 0 0,0-1 0 0 0,0 1 0 0 0,1 1-109 0 0,0-1 0 0 0,-1 1 0 0 0,1-1-1 0 0,0 1 1 0 0,0-1 0 0 0,0 0 0 0 0,1 1 0 0 0,-1-1 0 0 0,0 0 0 0 0,0-1 0 0 0,1 1-1 0 0,-1 0 1 0 0,0-1 0 0 0,1 1 0 0 0,-1-1 0 0 0,3 1 0 0 0,8-3-1621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21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206 155 7831 0 0,'2'0'4186'0'0,"3"1"-3604"0"0,-1 1 0 0 0,1-1 0 0 0,0 1 0 0 0,-1 0 0 0 0,0 0 0 0 0,0 0 0 0 0,1 1 0 0 0,-1-1 1 0 0,0 1-1 0 0,6 6 0 0 0,-6-6-479 0 0,0 0 52 0 0,1 0-1 0 0,-1-1 1 0 0,1 1-1 0 0,0-1 0 0 0,0 0 1 0 0,0-1-1 0 0,0 1 1 0 0,1-1-1 0 0,-1 0 0 0 0,0 0 1 0 0,1-1-1 0 0,-1 1 1 0 0,0-1-1 0 0,1-1 1 0 0,-1 1-1 0 0,0-1 0 0 0,9-2 1 0 0,7-1 66 0 0,0-2 1 0 0,40-17-1 0 0,21-17-112 0 0,-72 35-224 0 0,0-1 0 0 0,-1-1 0 0 0,0 0 0 0 0,-1 0 0 0 0,1 0 0 0 0,8-11 0 0 0,-16 16 17 0 0,1-1 0 0 0,0 1-1 0 0,0 0 1 0 0,-1-1 0 0 0,0 1-1 0 0,1-1 1 0 0,-1 0 0 0 0,0 1-1 0 0,0-1 1 0 0,-1 0 0 0 0,1 0-1 0 0,0 0 1 0 0,-1-3 0 0 0,0 5 49 0 0,0-1 0 0 0,0 1 0 0 0,0 0 0 0 0,-1-1 1 0 0,1 1-1 0 0,0 0 0 0 0,-1-1 0 0 0,1 1 0 0 0,-1 0 0 0 0,1 0 0 0 0,-1 0 1 0 0,0-1-1 0 0,0 1 0 0 0,1 0 0 0 0,-1 0 0 0 0,0 0 0 0 0,0 0 1 0 0,0 0-1 0 0,0 1 0 0 0,0-1 0 0 0,0 0 0 0 0,0 0 0 0 0,0 1 0 0 0,-1-1 1 0 0,1 0-1 0 0,0 1 0 0 0,0-1 0 0 0,-1 1 0 0 0,1 0 0 0 0,-2-1 1 0 0,-2 0-25 0 0,-1 0 0 0 0,0 0 0 0 0,0 0 0 0 0,1 1 0 0 0,-1 0 1 0 0,0 0-1 0 0,0 1 0 0 0,0-1 0 0 0,-10 4 0 0 0,-4 2 19 0 0,-28 12-1 0 0,5-2 15 0 0,13-6 27 0 0,-14 3 111 0 0,-1 3 0 0 0,-58 30-1 0 0,78-33 39 0 0,1 1-1 0 0,1 2 0 0 0,-29 23 1 0 0,44-32-13 0 0,0 1 1 0 0,0 0-1 0 0,1 1 1 0 0,0 0-1 0 0,0 0 1 0 0,1 1-1 0 0,0 0 1 0 0,1 0 0 0 0,0 0-1 0 0,1 1 1 0 0,-4 11-1 0 0,6-12-15 0 0,-1 0 0 0 0,2 0 0 0 0,-1 0 0 0 0,2 0 0 0 0,-1 0 0 0 0,1 0 0 0 0,2 13 0 0 0,-2-18-52 0 0,1 0 1 0 0,0-1-1 0 0,0 1 0 0 0,0 0 0 0 0,1-1 0 0 0,-1 1 1 0 0,1-1-1 0 0,0 0 0 0 0,1 0 0 0 0,-1 0 1 0 0,0 0-1 0 0,1 0 0 0 0,0 0 0 0 0,0-1 0 0 0,0 1 1 0 0,1-1-1 0 0,-1 0 0 0 0,5 3 0 0 0,-5-4-55 0 0,0 0-1 0 0,0-1 1 0 0,0 0 0 0 0,0 0-1 0 0,1 0 1 0 0,-1 0 0 0 0,0 0-1 0 0,1-1 1 0 0,-1 1 0 0 0,1-1-1 0 0,-1 0 1 0 0,7 0 0 0 0,1-2-916 0 0,0 0 1 0 0,17-5 0 0 0,-5 0-5996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57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435 126 14599 0 0,'0'0'664'0'0,"2"-8"230"0"0,1-2-736 0 0,1 0 1 0 0,9-15-1 0 0,2-4 1105 0 0,5-11 833 0 0,-30 37-2082 0 0,6 3-24 0 0,-1 0 0 0 0,1 0 1 0 0,-1 1-1 0 0,1 0 1 0 0,-1 0-1 0 0,1 0 0 0 0,-1 1 1 0 0,1-1-1 0 0,0 1 1 0 0,0 0-1 0 0,-8 5 1 0 0,-1 0-15 0 0,-133 70 46 0 0,20-9 113 0 0,104-57 14 0 0,-29 19-1 0 0,44-25-61 0 0,0 1 0 0 0,0-1 0 0 0,0 2 0 0 0,1-1 0 0 0,0 0 0 0 0,0 1 0 0 0,-6 10 1 0 0,11-16-63 0 0,1-1 1 0 0,-1 1-1 0 0,1 0 1 0 0,-1 0 0 0 0,1 0-1 0 0,-1 0 1 0 0,1 0-1 0 0,0 0 1 0 0,-1 0-1 0 0,1 0 1 0 0,0 0 0 0 0,0 0-1 0 0,0 0 1 0 0,0 0-1 0 0,0 0 1 0 0,0 0 0 0 0,0 0-1 0 0,0 0 1 0 0,0 0-1 0 0,0 0 1 0 0,1 0 0 0 0,-1 0-1 0 0,0 0 1 0 0,1 0-1 0 0,0 1 1 0 0,0 0 1 0 0,0-1 0 0 0,0 0 1 0 0,1 0-1 0 0,-1 1 0 0 0,1-1 0 0 0,-1 0 1 0 0,1 0-1 0 0,-1 0 0 0 0,1 0 0 0 0,0 0 0 0 0,0-1 1 0 0,-1 1-1 0 0,4 0 0 0 0,5 1 28 0 0,1 0-1 0 0,0-1 1 0 0,1-1-1 0 0,-1 0 1 0 0,0 0-1 0 0,0-1 1 0 0,20-4-1 0 0,12-1 38 0 0,-17 4-520 0 0,-1-2-1 0 0,0-1 0 0 0,38-12 1 0 0,-61 16-106 0 0,-1 0 4 0 0,1-2-1179 0 0,-5 3 770 0 0,-11 7 647 0 0,-17 16 998 0 0,20-13-315 0 0,-16 19-1 0 0,24-25-385 0 0,0 0 0 0 0,0 0 0 0 0,1 0 1 0 0,0 0-1 0 0,-1 1 0 0 0,2-1 0 0 0,-1 1 0 0 0,-2 8 0 0 0,4-11-142 0 0,5 7-7285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21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1186 64 2759 0 0,'0'-14'248'0'0,"-1"11"25"0"0,1 1-1 0 0,-1 0 1 0 0,0 0-1 0 0,0-1 0 0 0,-1 1 1 0 0,1 0-1 0 0,0 0 1 0 0,-1 0-1 0 0,1 1 0 0 0,-1-1 1 0 0,1 0-1 0 0,-1 0 1 0 0,0 1-1 0 0,0-1 1 0 0,0 1-1 0 0,0 0 0 0 0,0-1 1 0 0,0 1-1 0 0,0 0 1 0 0,0 0-1 0 0,-1 0 0 0 0,-2 0 1 0 0,-5-2 1787 0 0,-1 1 0 0 0,1 0 1 0 0,-19 0-1 0 0,16 1-1548 0 0,-6 1-415 0 0,0 0 1 0 0,0 1-1 0 0,0 1 0 0 0,0 1 1 0 0,1 0-1 0 0,-1 2 0 0 0,-33 12 1 0 0,14-1 31 0 0,1 1-1 0 0,-55 36 1 0 0,68-39 10 0 0,2 1 0 0 0,0 1-1 0 0,1 1 1 0 0,-28 30 0 0 0,45-43-130 0 0,-7 12 63 0 0,12-15-69 0 0,-1-1 1 0 0,0 1-1 0 0,0-1 1 0 0,1 1-1 0 0,-1-1 0 0 0,0 0 1 0 0,1 1-1 0 0,-1-1 1 0 0,0 0-1 0 0,1 1 1 0 0,-1-1-1 0 0,0 0 0 0 0,1 0 1 0 0,-1 1-1 0 0,1-1 1 0 0,-1 0-1 0 0,1 0 1 0 0,-1 0-1 0 0,1 1 0 0 0,0-1 1 0 0,-1 0 1 0 0,5 1 10 0 0,0 1-1 0 0,1-1 0 0 0,-1-1 1 0 0,0 1-1 0 0,0-1 1 0 0,1 0-1 0 0,-1 0 1 0 0,0 0-1 0 0,0-1 0 0 0,9-1 1 0 0,5-3 32 0 0,26-10-1 0 0,-15 4-33 0 0,-1-1 0 0 0,0-1 0 0 0,-1-2-1 0 0,37-25 1 0 0,-57 35-13 0 0,-6 4 6 0 0,0 0-1 0 0,0-1 1 0 0,0 0-1 0 0,0 1 1 0 0,0-1-1 0 0,-1 0 0 0 0,1 0 1 0 0,-1 0-1 0 0,1 0 1 0 0,-1 0-1 0 0,1 0 0 0 0,-1-1 1 0 0,1-3-1 0 0,-2 5-1 0 0,0 0-1 0 0,-1 1 0 0 0,1-1 1 0 0,-1 0-1 0 0,1 1 0 0 0,-1-1 1 0 0,1 0-1 0 0,-1 1 0 0 0,0-1 1 0 0,1 0-1 0 0,-1 1 0 0 0,0-1 1 0 0,0 1-1 0 0,1 0 0 0 0,-1-1 1 0 0,0 1-1 0 0,-1-1 0 0 0,1 1-6 0 0,-1 0 0 0 0,1-1 0 0 0,-1 1 1 0 0,1 0-1 0 0,0 1 0 0 0,-1-1 0 0 0,1 0 0 0 0,-1 0 0 0 0,1 0 0 0 0,0 1 0 0 0,-1-1 0 0 0,1 1 0 0 0,0-1 0 0 0,-1 1 0 0 0,1 0 1 0 0,-2 0-1 0 0,-20 17-47 0 0,15-12 32 0 0,-16 14 7 0 0,1 1-1 0 0,0 1 1 0 0,-25 33 0 0 0,-52 82-31 0 0,91-123 44 0 0,-120 205-61 0 0,18 11 66 0 0,103-213-9 0 0,-182 453 706 0 0,180-443-313 0 0,-1-2-1 0 0,-1 1 1 0 0,-1-2-1 0 0,-1 1 1 0 0,-1-2-1 0 0,-1 0 1 0 0,-35 37-1 0 0,44-53-77 0 0,-1 0 0 0 0,0-1 0 0 0,-10 7 1561 0 0,17-15-2039 0 0,0-3 8 0 0,0 0 0 0 0,1 0 1 0 0,-1 0-1 0 0,1 0 0 0 0,0 0 0 0 0,0 0 0 0 0,1 0 0 0 0,-1 0 0 0 0,4-9 1 0 0,1-5-116 0 0,11-22 0 0 0,-11 26 156 0 0,72-151-4145 0 0,-63 137 2785 0 0,15-28-5531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22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17 4607 0 0,'2'-1'208'0'0,"0"1"-137"0"0,1-2-7 0 0,-1 1 0 0 0,1 0 1 0 0,-1 0-1 0 0,11-9 11408 0 0,-13 11-10642 0 0,-2 6-472 0 0,-1-1 0 0 0,0 1 1 0 0,0-1-1 0 0,-1 1 1 0 0,0-1-1 0 0,0 0 0 0 0,-7 7 1 0 0,-7 12 192 0 0,-49 73 576 0 0,-12 20-1425 0 0,78-117 29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22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6447 0 0,'0'0'688'0'0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22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361 120 14223 0 0,'0'0'654'0'0,"-1"-2"-17"0"0,1 1-586 0 0,-1 0-1 0 0,1 0 1 0 0,-1 0 0 0 0,1 1-1 0 0,-1-1 1 0 0,0 0 0 0 0,1 0 0 0 0,-1 0-1 0 0,0 0 1 0 0,0 1 0 0 0,0-1-1 0 0,1 0 1 0 0,-1 1 0 0 0,0-1-1 0 0,0 1 1 0 0,0-1 0 0 0,0 1 0 0 0,0-1-1 0 0,0 1 1 0 0,0 0 0 0 0,0-1-1 0 0,0 1 1 0 0,0 0 0 0 0,0 0-1 0 0,-1 0 1 0 0,1 0 0 0 0,0 0 0 0 0,0 0-1 0 0,0 0 1 0 0,-1 0 0 0 0,-2 1 63 0 0,0 0 1 0 0,0 1-1 0 0,0-1 1 0 0,0 1 0 0 0,-6 4-1 0 0,5-4-65 0 0,-28 16 202 0 0,8-6-77 0 0,2 1 0 0 0,-1 2 0 0 0,2 0 0 0 0,0 1 0 0 0,-20 19 0 0 0,27-20-81 0 0,0 1 1 0 0,1 0 0 0 0,0 1 0 0 0,2 0-1 0 0,-18 32 1 0 0,29-47-75 0 0,0-1-1 0 0,0 0 1 0 0,1 0 0 0 0,-1 1-1 0 0,1-1 1 0 0,-1 0-1 0 0,1 0 1 0 0,0 1 0 0 0,0-1-1 0 0,-1 1 1 0 0,1-1-1 0 0,0 0 1 0 0,0 1 0 0 0,0-1-1 0 0,0 0 1 0 0,0 1-1 0 0,1-1 1 0 0,-1 0 0 0 0,0 1-1 0 0,1 1 1 0 0,1-2 19 0 0,-1 1 0 0 0,0-1 0 0 0,1 0 0 0 0,-1 1 0 0 0,1-1 0 0 0,-1 0 0 0 0,1 0-1 0 0,0 0 1 0 0,-1 0 0 0 0,1-1 0 0 0,0 1 0 0 0,-1 0 0 0 0,1-1 0 0 0,3 1 0 0 0,8 2 48 0 0,-1-1 0 0 0,1-1 0 0 0,0 0-1 0 0,0-1 1 0 0,0 0 0 0 0,0-1 0 0 0,0 0 0 0 0,0-1 0 0 0,-1-1-1 0 0,13-4 1 0 0,-21 6-76 0 0,-1 0-1 0 0,1 0 1 0 0,-1 0-1 0 0,0 0 1 0 0,0-1-1 0 0,1 0 1 0 0,-1 0-1 0 0,0 1 1 0 0,-1-2-1 0 0,1 1 1 0 0,0 0-1 0 0,-1-1 1 0 0,1 1-1 0 0,-1-1 1 0 0,4-5-1 0 0,-4 5 0 0 0,0-1 0 0 0,-1 1 1 0 0,0-1-1 0 0,1 0 0 0 0,-1 1 0 0 0,-1-1 0 0 0,1 0 0 0 0,-1 0 0 0 0,1 0 1 0 0,-1 0-1 0 0,0 0 0 0 0,0 0 0 0 0,-2-7 0 0 0,-10-44-336 0 0,8 42 181 0 0,1 0 0 0 0,0-1 1 0 0,1 0-1 0 0,-1-15 0 0 0,3 12-323 0 0,1 1 1 0 0,0-1-1 0 0,7-31 0 0 0,-7 43 264 0 0,0 1 0 0 0,0 0-1 0 0,1 0 1 0 0,0-1-1 0 0,0 1 1 0 0,0 0 0 0 0,0 0-1 0 0,0 1 1 0 0,1-1 0 0 0,0 0-1 0 0,0 1 1 0 0,0-1-1 0 0,0 1 1 0 0,0 0 0 0 0,1 0-1 0 0,-1 1 1 0 0,1-1-1 0 0,0 1 1 0 0,7-4 0 0 0,-10 5 13 0 0,0 1 95 0 0,0-1-1 0 0,0 1 1 0 0,0-1 0 0 0,0 1 0 0 0,0 0 0 0 0,0-1-1 0 0,0 1 1 0 0,0 0 0 0 0,0 0 0 0 0,0 0-1 0 0,0 0 1 0 0,0 0 0 0 0,0 0 0 0 0,0 0 0 0 0,0 0-1 0 0,0 0 1 0 0,0 0 0 0 0,0 0 0 0 0,2 1 0 0 0,6 5-977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23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0 384 7367 0 0,'0'0'11772'0'0,"0"-1"-11345"0"0,1-4-322 0 0,0 0 1 0 0,0 0 0 0 0,0 0-1 0 0,0 0 1 0 0,1 1 0 0 0,0-1-1 0 0,0 0 1 0 0,0 1-1 0 0,0 0 1 0 0,1-1 0 0 0,0 1-1 0 0,6-7 1 0 0,4-4-96 0 0,28-26 0 0 0,-9 14-60 0 0,2 2 0 0 0,0 1 0 0 0,47-25 0 0 0,117-47-150 0 0,-191 93 206 0 0,13-6 275 0 0,38-12 0 0 0,-52 20-234 0 0,0-1 0 0 0,0 1-1 0 0,0 0 1 0 0,0 1 0 0 0,0-1-1 0 0,0 1 1 0 0,0 0 0 0 0,0 1-1 0 0,0-1 1 0 0,0 1 0 0 0,8 3-1 0 0,-13-4-41 0 0,1 0 1 0 0,-1 0-1 0 0,0 1 0 0 0,0-1 1 0 0,0 1-1 0 0,0-1 0 0 0,0 1 0 0 0,0-1 1 0 0,0 1-1 0 0,0 0 0 0 0,0-1 1 0 0,0 1-1 0 0,0 0 0 0 0,0 0 0 0 0,-1 0 1 0 0,1-1-1 0 0,0 1 0 0 0,-1 0 1 0 0,1 0-1 0 0,0 0 0 0 0,-1 0 0 0 0,1 1 1 0 0,-1-1-1 0 0,1 0 0 0 0,-1 0 1 0 0,0 0-1 0 0,0 0 0 0 0,1 0 1 0 0,-1 0-1 0 0,0 1 0 0 0,0-1 0 0 0,0 0 1 0 0,0 0-1 0 0,0 0 0 0 0,-1 2 1 0 0,1-1-5 0 0,-1 7-1 0 0,0 0 0 0 0,-1 0 0 0 0,-1 0 0 0 0,1-1 0 0 0,-1 1 0 0 0,-8 15 0 0 0,-32 49 0 0 0,18-31 0 0 0,10-16 0 0 0,-2 2 0 0 0,-15 36 0 0 0,28-56 0 0 0,1 1 0 0 0,0-1 0 0 0,1 0 0 0 0,0 1 0 0 0,0 0 0 0 0,1-1 0 0 0,0 1 0 0 0,0 0 0 0 0,2 13 0 0 0,-1-19 5 0 0,1 0-1 0 0,0 0 1 0 0,0-1-1 0 0,0 1 1 0 0,1 0 0 0 0,-1-1-1 0 0,0 1 1 0 0,1-1-1 0 0,0 1 1 0 0,0-1-1 0 0,0 1 1 0 0,0-1-1 0 0,0 0 1 0 0,0 0 0 0 0,0 0-1 0 0,0 0 1 0 0,1-1-1 0 0,-1 1 1 0 0,1-1-1 0 0,0 1 1 0 0,-1-1-1 0 0,6 2 1 0 0,6 2 28 0 0,1-1 1 0 0,-1 0-1 0 0,17 2 0 0 0,-29-5-31 0 0,124 15 343 0 0,-108-15-791 0 0,1-1 0 0 0,-1-1 0 0 0,1 0 0 0 0,32-7 0 0 0,-34 3-677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24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805 1 4607 0 0,'-1'1'2875'0'0,"-15"15"1238"0"0,-16 23 0 0 0,-30 54-1709 0 0,38-54-2471 0 0,-41 49 0 0 0,57-79 89 0 0,-22 25 94 0 0,-33 51-1 0 0,-235 369 29 0 0,263-397-135 0 0,-79 114 57 0 0,110-167-38 0 0,1 0-18 0 0,0 0 0 0 0,-1 0 0 0 0,1 0 0 0 0,-1 0-1 0 0,0-1 1 0 0,0 0 0 0 0,0 0 0 0 0,0 0 0 0 0,-8 4 0 0 0,6-4 70 0 0,5-3 293 0 0,3-20 151 0 0,2 8-477 0 0,1 0 0 0 0,0 0 0 0 0,1 0 0 0 0,1 1 0 0 0,0 0 0 0 0,13-17 0 0 0,-11 15-51 0 0,97-117-2 0 0,-83 104-12 0 0,-7 8-88 0 0,1 0 0 0 0,0 1 1 0 0,29-21-1 0 0,-36 31 78 0 0,-1 1 0 0 0,1 0 0 0 0,0 1-1 0 0,1 0 1 0 0,-1 1 0 0 0,1 0 0 0 0,0 1 0 0 0,0 0 0 0 0,19-3 0 0 0,-16 6 28 0 0,-10 2 4 0 0,1 1 1 0 0,-1-1-1 0 0,1 1 0 0 0,-1-1 0 0 0,0 1 1 0 0,0 0-1 0 0,-1 1 0 0 0,1-1 0 0 0,-1 1 0 0 0,1-1 1 0 0,-1 1-1 0 0,0 0 0 0 0,0 0 0 0 0,-1 1 1 0 0,1-1-1 0 0,-1 0 0 0 0,2 7 0 0 0,2 3 11 0 0,-2 1 1 0 0,1 0-1 0 0,-2 0 0 0 0,3 19 0 0 0,-5-26 28 0 0,0-1 0 0 0,0 0 0 0 0,-1 1 0 0 0,-1-1-1 0 0,1 0 1 0 0,-1 1 0 0 0,0-1 0 0 0,0 0 0 0 0,-1 0 0 0 0,0 0-1 0 0,-1 0 1 0 0,1 0 0 0 0,-1-1 0 0 0,-7 11 0 0 0,-7 18 377 0 0,13-26-276 0 0,-1 0 0 0 0,0 0 1 0 0,0 0-1 0 0,-8 8 0 0 0,-5 2 194 0 0,-1-1 0 0 0,-38 28-1 0 0,38-32-193 0 0,9-6-75 0 0,0-1 0 0 0,0 0 0 0 0,-1 0-1 0 0,0-1 1 0 0,0-1 0 0 0,-17 6-1 0 0,24-10-39 0 0,0 1 0 0 0,0-2 0 0 0,0 1-1 0 0,0 0 1 0 0,0-1 0 0 0,0 0-1 0 0,0 0 1 0 0,-1 0 0 0 0,1 0 0 0 0,0-1-1 0 0,0 1 1 0 0,0-1 0 0 0,0 0-1 0 0,0 0 1 0 0,0-1 0 0 0,0 1 0 0 0,0-1-1 0 0,1 0 1 0 0,-1 0 0 0 0,1 0-1 0 0,-1-1 1 0 0,-5-4 0 0 0,5 4-71 0 0,1-1 1 0 0,-1 1 0 0 0,1-1-1 0 0,-1 0 1 0 0,1 0-1 0 0,0 0 1 0 0,1 0 0 0 0,-1 0-1 0 0,1-1 1 0 0,-1 1 0 0 0,2-1-1 0 0,-1 1 1 0 0,0-1-1 0 0,1 0 1 0 0,0 0 0 0 0,0 0-1 0 0,0 0 1 0 0,1 0-1 0 0,-1 0 1 0 0,1 0 0 0 0,0 0-1 0 0,1 0 1 0 0,-1 0 0 0 0,2-5-1 0 0,-1 6-278 0 0,0 0-1 0 0,1 1 1 0 0,-1-1 0 0 0,1 0-1 0 0,0 1 1 0 0,0-1-1 0 0,0 1 1 0 0,0-1 0 0 0,0 1-1 0 0,1 0 1 0 0,0 0-1 0 0,3-4 1 0 0,3-1-1131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24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 6911 0 0,'0'0'8451'0'0,"-2"1"-7414"0"0,-14 5-574 0 0,0 1-1 0 0,0 0 0 0 0,1 2 1 0 0,-1 0-1 0 0,2 1 0 0 0,-21 16 1 0 0,-2 8-66 0 0,-34 39 0 0 0,57-59-298 0 0,2 2 0 0 0,0 0-1 0 0,-13 22 1 0 0,20-30-71 0 0,1 0 0 0 0,0 0 0 0 0,1 1 0 0 0,0-1 0 0 0,0 1 1 0 0,1 0-1 0 0,0 0 0 0 0,0 0 0 0 0,0 14 0 0 0,2-21-20 0 0,0 0 0 0 0,0 0 0 0 0,0 0 0 0 0,1 0 1 0 0,-1 0-1 0 0,1 0 0 0 0,-1 0 0 0 0,1 0 0 0 0,0 0 0 0 0,0-1 1 0 0,-1 1-1 0 0,1 0 0 0 0,1 0 0 0 0,-1-1 0 0 0,0 1 0 0 0,0 0 0 0 0,1-1 1 0 0,-1 1-1 0 0,1-1 0 0 0,-1 0 0 0 0,1 1 0 0 0,0-1 0 0 0,-1 0 1 0 0,1 0-1 0 0,0 0 0 0 0,0 0 0 0 0,0-1 0 0 0,0 1 0 0 0,-1 0 1 0 0,1-1-1 0 0,0 1 0 0 0,0-1 0 0 0,1 0 0 0 0,1 1 0 0 0,6-1 39 0 0,-1 1 0 0 0,1-1-1 0 0,0-1 1 0 0,0 1 0 0 0,17-5-1 0 0,8-3 35 0 0,0-2 0 0 0,0-1 0 0 0,-1-2 0 0 0,50-26 0 0 0,-72 32-72 0 0,0-1-1 0 0,-1 0 0 0 0,0-1 1 0 0,-1 0-1 0 0,1 0 0 0 0,-2-1 1 0 0,17-23-1 0 0,-24 30-65 0 0,0 0 0 0 0,-1 0 1 0 0,1 0-1 0 0,-1 0 0 0 0,0 0 0 0 0,0 0 0 0 0,0-1 0 0 0,0 1 1 0 0,-1 0-1 0 0,1-1 0 0 0,-1 1 0 0 0,0 0 0 0 0,0-1 0 0 0,0 1 1 0 0,-1-1-1 0 0,1 1 0 0 0,-1 0 0 0 0,0 0 0 0 0,1-1 0 0 0,-1 1 0 0 0,-1 0 1 0 0,1 0-1 0 0,0 0 0 0 0,-1 0 0 0 0,0 0 0 0 0,0 0 0 0 0,0 0 1 0 0,0 1-1 0 0,0-1 0 0 0,0 1 0 0 0,-1-1 0 0 0,1 1 0 0 0,-1 0 1 0 0,0 0-1 0 0,1 0 0 0 0,-1 0 0 0 0,-5-2 0 0 0,-6-2-628 0 0,0 1-1 0 0,-1 1 1 0 0,-28-6 0 0 0,-2 0-346 0 0,43 9 782 0 0,2 0 201 0 0,-1 1-1 0 0,1-1 1 0 0,0 0 0 0 0,-1 0-1 0 0,1 1 1 0 0,0-1 0 0 0,0 0-1 0 0,0 0 1 0 0,0 0 0 0 0,0 1-1 0 0,0-1 1 0 0,0 0-1 0 0,0 0 1 0 0,0 0 0 0 0,0 1-1 0 0,0-1 1 0 0,1 0 0 0 0,-1 0-1 0 0,0 0 1 0 0,0 1 0 0 0,1-1-1 0 0,-1 0 1 0 0,1 1 0 0 0,-1-1-1 0 0,0 0 1 0 0,1 1 0 0 0,-1-1-1 0 0,1 0 1 0 0,0 1 0 0 0,-1-1-1 0 0,1 1 1 0 0,-1-1 0 0 0,1 1-1 0 0,0-1 1 0 0,8-6-495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24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57 142 1839 0 0,'0'0'83'0'0,"3"0"-6"0"0,31-8-400 0 0,-11 2 1775 0 0,-7 2 11327 0 0,-16 5-12617 0 0,0 0-1 0 0,1 0 1 0 0,-1 0 0 0 0,0 0-1 0 0,0 0 1 0 0,0 0-1 0 0,0 1 1 0 0,0-1 0 0 0,0 0-1 0 0,0 0 1 0 0,0 0-1 0 0,-1 0 1 0 0,1 0 0 0 0,-1 1-1 0 0,-3 10 323 0 0,-2-1 0 0 0,1 0 0 0 0,-9 11 0 0 0,-5 10 360 0 0,-6 12-80 0 0,16-29-635 0 0,0 1 1 0 0,1-1-1 0 0,0 2 0 0 0,2-1 1 0 0,0 1-1 0 0,-5 20 0 0 0,11-35-107 0 0,-1 0-1 0 0,1 0 0 0 0,0 1 1 0 0,0-1-1 0 0,0 0 0 0 0,0 0 1 0 0,0 0-1 0 0,0 0 0 0 0,1 0 1 0 0,-1 1-1 0 0,1-1 0 0 0,0 0 1 0 0,-1 0-1 0 0,1 0 0 0 0,0 0 1 0 0,0 0-1 0 0,0 0 0 0 0,0-1 1 0 0,1 1-1 0 0,-1 0 0 0 0,1-1 1 0 0,-1 1-1 0 0,1 0 0 0 0,-1-1 1 0 0,1 0-1 0 0,0 1 0 0 0,-1-1 1 0 0,1 0-1 0 0,0 0 0 0 0,0 0 1 0 0,0 0-1 0 0,0 0 0 0 0,0 0 1 0 0,0-1-1 0 0,0 1 0 0 0,0-1 1 0 0,1 0-1 0 0,-1 1 0 0 0,3-1 1 0 0,11 0 34 0 0,-1 0-1 0 0,1-1 1 0 0,0-1 0 0 0,21-5-1 0 0,-26 5-28 0 0,0-1 0 0 0,-1-1 0 0 0,0 0 0 0 0,0 0 0 0 0,0-1-1 0 0,0 0 1 0 0,11-8 0 0 0,-14 7-65 0 0,-1 0 0 0 0,1 0 0 0 0,-1-1 0 0 0,0 0 0 0 0,-1 0 0 0 0,1 0 0 0 0,-2 0 0 0 0,1-1 0 0 0,-1 0 0 0 0,4-10 0 0 0,2-9-375 0 0,11-52 1 0 0,-16 53 213 0 0,2 0 1 0 0,12-31-1 0 0,-15 49-183 0 0,20-46-417 0 0,-4 20-5395 0 0,-7 15-232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25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47 257 12439 0 0,'0'0'2498'0'0,"-1"1"-1205"0"0,-2 3-451 0 0,0 0-1 0 0,1 0 1 0 0,-1 1 0 0 0,-3 8 0 0 0,-21 39-551 0 0,26-51 114 0 0,2-2-265 0 0,23-31 71 0 0,2 1 0 0 0,37-35 0 0 0,-14 15-411 0 0,-28 29-85 0 0,1 2-1 0 0,43-33 0 0 0,-50 43 169 0 0,0 0 0 0 0,0 1-1 0 0,1 1 1 0 0,0 1 0 0 0,1 0-1 0 0,18-4 1 0 0,-30 10 146 0 0,0 0 0 0 0,-1 1-1 0 0,1 0 1 0 0,0 0 0 0 0,0 0 0 0 0,0 0 0 0 0,0 1 0 0 0,0 0 0 0 0,-1 0-1 0 0,1 0 1 0 0,0 1 0 0 0,-1-1 0 0 0,1 1 0 0 0,-1 0 0 0 0,1 1 0 0 0,-1-1-1 0 0,0 1 1 0 0,0-1 0 0 0,0 1 0 0 0,0 1 0 0 0,-1-1 0 0 0,1 0-1 0 0,-1 1 1 0 0,5 6 0 0 0,-7-8-4 0 0,1 1 0 0 0,-1-1 0 0 0,0 1 0 0 0,0-1 1 0 0,0 1-1 0 0,0-1 0 0 0,0 1 0 0 0,0 0 0 0 0,-1-1 0 0 0,1 1 0 0 0,-1 0 0 0 0,0 0 0 0 0,0-1 0 0 0,0 1 0 0 0,0 0 0 0 0,0 0 0 0 0,-1-1 1 0 0,1 1-1 0 0,-2 4 0 0 0,-2 4 47 0 0,0 0 0 0 0,0 0 0 0 0,-7 11 1 0 0,9-18-39 0 0,-45 81 392 0 0,30-57-718 0 0,1 0 0 0 0,2 1 0 0 0,-19 51 0 0 0,33-78-1252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25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38 401 9671 0 0,'0'0'11567'0'0,"-4"-8"-11174"0"0,-2-9-163 0 0,5 10-209 0 0,-1 0-1 0 0,-1 1 1 0 0,-5-11-1 0 0,6 13-45 0 0,0-1-1 0 0,0-1 0 0 0,0 1 1 0 0,1 0-1 0 0,-1 0 0 0 0,1-1 1 0 0,0 1-1 0 0,1-1 1 0 0,-1 1-1 0 0,1-1 0 0 0,0 1 1 0 0,1-7-1 0 0,1-3-175 0 0,1 1 1 0 0,0 0-1 0 0,8-20 0 0 0,-7 23 108 0 0,0 0 0 0 0,1 0 0 0 0,1 0 0 0 0,0 1 0 0 0,1 0 0 0 0,0 0 0 0 0,0 0 0 0 0,1 1 0 0 0,0 0 0 0 0,0 1 0 0 0,1 0 0 0 0,0 0 0 0 0,1 1 0 0 0,0 0 0 0 0,0 0 0 0 0,0 1 0 0 0,1 1 0 0 0,0 0-1 0 0,0 0 1 0 0,1 1 0 0 0,-1 1 0 0 0,1-1 0 0 0,-1 2 0 0 0,1 0 0 0 0,0 0 0 0 0,21 1 0 0 0,-9 1 211 0 0,1 1 0 0 0,0 1-1 0 0,24 6 1 0 0,-41-7 11 0 0,0 1 1 0 0,0 1-1 0 0,0-1 0 0 0,0 1 1 0 0,-1 1-1 0 0,1-1 0 0 0,-1 1 1 0 0,0 1-1 0 0,0-1 0 0 0,0 1 1 0 0,-1 0-1 0 0,11 11 0 0 0,-15-13-90 0 0,0 0 1 0 0,1 0-1 0 0,-2 0 0 0 0,1 1 0 0 0,0-1 0 0 0,-1 0 0 0 0,1 1 0 0 0,-1-1 1 0 0,0 1-1 0 0,0-1 0 0 0,-1 1 0 0 0,1 0 0 0 0,-1-1 0 0 0,1 1 1 0 0,-1 0-1 0 0,0-1 0 0 0,-1 1 0 0 0,1 0 0 0 0,-1-1 0 0 0,1 1 0 0 0,-1 0 1 0 0,-2 5-1 0 0,0-2 15 0 0,0 0 0 0 0,-1 0 0 0 0,0 0 0 0 0,0-1-1 0 0,0 1 1 0 0,-1-1 0 0 0,1 0 0 0 0,-2 0 0 0 0,-9 9 0 0 0,-13 8-14 0 0,-2-1 1 0 0,-1-1-1 0 0,-1-1 0 0 0,0-2 0 0 0,-1-2 0 0 0,-58 21 0 0 0,83-34-370 0 0,0 0-1 0 0,-1-1 0 0 0,-12 1 0 0 0,3-4-6219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57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918 1 13359 0 0,'0'0'2384'0'0,"-1"1"-1324"0"0,-2 2-755 0 0,0-1 0 0 0,1 1-1 0 0,0 0 1 0 0,0 0 0 0 0,0 0-1 0 0,0 0 1 0 0,0 1-1 0 0,0-1 1 0 0,1 1 0 0 0,-2 5-1 0 0,-10 43-164 0 0,10-35 173 0 0,-10 33 54 0 0,-1 0 0 0 0,-37 82 0 0 0,-62 87 484 0 0,-89 86-20 0 0,150-231-814 0 0,-152 199 169 0 0,133-182-156 0 0,-84 87-434 0 0,154-177 3 0 0,13-4-1378 0 0,5-4 321 0 0,4-5-316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2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0 8287 0 0,'0'0'3679'0'0,"-2"2"-2139"0"0,-57 61 1803 0 0,-26 31-1889 0 0,-50 116 242 0 0,102-152-1400 0 0,-40 75 258 0 0,-32 53-233 0 0,92-169-472 0 0,0-2 1 0 0,-1 0-1 0 0,-1 0 1 0 0,0-2-1 0 0,-1 0 1 0 0,-33 21 0 0 0,39-28-324 0 0,0-1 0 0 0,0 0 1 0 0,-15 5-1 0 0,23-10-45 0 0,13-7-3553 0 0,3-2-984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26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52 2303 0 0,'1'2'167'0'0,"6"12"4226"0"0,-2-4-1393 0 0,0 1 0 0 0,9 11 0 0 0,-11-18-2742 0 0,0 0 0 0 0,0-1 1 0 0,0 1-1 0 0,1-1 0 0 0,-1 0 1 0 0,1 0-1 0 0,0 0 0 0 0,0-1 1 0 0,5 3-1 0 0,1-1 0 0 0,-1 0 0 0 0,1-1 0 0 0,0 0 0 0 0,1-1 0 0 0,-1 0-1 0 0,0 0 1 0 0,1-1 0 0 0,-1-1 0 0 0,0 0 0 0 0,1 0 0 0 0,10-2 0 0 0,4-2-135 0 0,0-1 0 0 0,0-1 1 0 0,32-12-1 0 0,-49 15-203 0 0,-1 0 0 0 0,0 0 0 0 0,0-1 0 0 0,0 0 0 0 0,-1 0 0 0 0,0-1 0 0 0,1 0 0 0 0,-2 0 0 0 0,1 0 0 0 0,0-1 0 0 0,-1 0 0 0 0,0 0 0 0 0,0 0 0 0 0,-1 0 0 0 0,0-1 0 0 0,0 0 0 0 0,-1 0 0 0 0,5-10 0 0 0,-8 16 52 0 0,0 1-1 0 0,0-1 1 0 0,0 1 0 0 0,1-1 0 0 0,-1 0 0 0 0,0 1-1 0 0,0-1 1 0 0,0 1 0 0 0,0-1 0 0 0,0 1 0 0 0,0-1-1 0 0,0 0 1 0 0,0 1 0 0 0,0-1 0 0 0,0 1 0 0 0,-1-1-1 0 0,1 1 1 0 0,0-1 0 0 0,0 1 0 0 0,0-1 0 0 0,-1 0-1 0 0,1 1 1 0 0,0 0 0 0 0,-1-1 0 0 0,1 1 0 0 0,0-1 0 0 0,-2 0-1 0 0,1 0-4 0 0,0 0 0 0 0,0 1-1 0 0,-1-1 1 0 0,1 1 0 0 0,0-1 0 0 0,-1 1-1 0 0,1-1 1 0 0,0 1 0 0 0,-1 0-1 0 0,1 0 1 0 0,-2-1 0 0 0,-4 1-55 0 0,0 0 1 0 0,0 1 0 0 0,-9 1-1 0 0,16-2 88 0 0,-21 4 33 0 0,0 2 1 0 0,0 0-1 0 0,1 1 0 0 0,0 1 1 0 0,0 1-1 0 0,1 1 0 0 0,0 1 0 0 0,1 0 1 0 0,-23 19-1 0 0,5 0 281 0 0,2 1 1 0 0,0 1-1 0 0,-36 48 1 0 0,64-73-289 0 0,0 0 1 0 0,1 0-1 0 0,0 1 0 0 0,0-1 1 0 0,0 1-1 0 0,1 0 0 0 0,0 1 1 0 0,-4 15-1 0 0,8-23-23 0 0,-1 0-1 0 0,1 0 1 0 0,0 0 0 0 0,0 1-1 0 0,0-1 1 0 0,0 0 0 0 0,0 0-1 0 0,0 1 1 0 0,1-1 0 0 0,-1 0-1 0 0,0 0 1 0 0,1 0 0 0 0,-1 1-1 0 0,0-1 1 0 0,1 0-1 0 0,0 0 1 0 0,-1 0 0 0 0,1 0-1 0 0,0 0 1 0 0,-1 0 0 0 0,3 2-1 0 0,-1-2-23 0 0,0 1 1 0 0,0-1-1 0 0,0 1 0 0 0,0-1 0 0 0,1 0 0 0 0,-1 0 0 0 0,0 0 0 0 0,1 0 1 0 0,4 1-1 0 0,4 0-183 0 0,0-1 1 0 0,0 0 0 0 0,20-1-1 0 0,0-1-1973 0 0,48-10 0 0 0,0-2-31 0 0,-7 3-22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27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92 469 1375 0 0,'0'0'66'0'0,"1"2"-8"0"0,7 22 15865 0 0,-8-23-14998 0 0,-1 0-802 0 0,1 0 0 0 0,-1 0 0 0 0,0 0-1 0 0,0-1 1 0 0,0 1 0 0 0,0 0 0 0 0,0-1 0 0 0,0 1-1 0 0,0-1 1 0 0,0 1 0 0 0,0-1 0 0 0,0 1 0 0 0,0-1-1 0 0,0 0 1 0 0,0 1 0 0 0,0-1 0 0 0,-1 0-1 0 0,1 0 1 0 0,-2 0 0 0 0,-21-1 934 0 0,21 1-1023 0 0,1-1-1 0 0,-1 1 0 0 0,1-1 0 0 0,-1 0 0 0 0,1 0 0 0 0,0 0 0 0 0,-1 0 0 0 0,1-1 0 0 0,0 1 0 0 0,0 0 0 0 0,0-1 0 0 0,0 0 0 0 0,0 1 0 0 0,0-1 0 0 0,1 0 0 0 0,-4-3 0 0 0,3 1 15 0 0,0 0 0 0 0,0-1 0 0 0,0 1 0 0 0,1 0 1 0 0,-1-1-1 0 0,1 1 0 0 0,0-1 0 0 0,0-6 0 0 0,0 5-56 0 0,1 0 1 0 0,0 0-1 0 0,1 0 0 0 0,0 0 1 0 0,0 0-1 0 0,0 0 0 0 0,0 0 0 0 0,1 0 1 0 0,0 0-1 0 0,0 1 0 0 0,4-8 1 0 0,6-7-69 0 0,20-30 0 0 0,-27 44 65 0 0,11-16-172 0 0,1 2 0 0 0,1 0 0 0 0,34-30 0 0 0,-16 20-460 0 0,52-31 1 0 0,-70 51 507 0 0,-1 1 0 0 0,1 1 0 0 0,1 0-1 0 0,34-9 1 0 0,-19 9-123 0 0,66-8 0 0 0,-94 16 300 0 0,0-1-1 0 0,0 1 1 0 0,0 0 0 0 0,0 0-1 0 0,0 0 1 0 0,0 1-1 0 0,1 0 1 0 0,-1 0 0 0 0,9 4-1 0 0,-14-4-13 0 0,0 0 0 0 0,0 0 0 0 0,-1 1 0 0 0,1-1 1 0 0,0 0-1 0 0,0 0 0 0 0,-1 1 0 0 0,1-1 0 0 0,-1 1 0 0 0,1-1 0 0 0,-1 1 0 0 0,0-1 0 0 0,0 0 0 0 0,1 1 0 0 0,-1-1 0 0 0,0 1 0 0 0,-1 2 0 0 0,2-1 27 0 0,-2 6 27 0 0,1 0-1 0 0,-1 0 1 0 0,-1 0-1 0 0,1-1 1 0 0,-2 1-1 0 0,1 0 1 0 0,-1-1-1 0 0,0 1 1 0 0,-1-1-1 0 0,0 0 1 0 0,-7 10-1 0 0,-1 0 52 0 0,0 0 1 0 0,-2 0-1 0 0,-23 22 0 0 0,2-6 4 0 0,-2-2 1 0 0,-1-1-1 0 0,-1-2 0 0 0,-51 28 0 0 0,71-46-128 0 0,4-2-113 0 0,0-1 0 0 0,0 0 0 0 0,0-1 1 0 0,-26 8-1 0 0,39-15-264 0 0,-8-11-1619 0 0,10 10 1744 0 0,0 0 0 0 0,-1 0 0 0 0,1 0-1 0 0,0-1 1 0 0,0 1 0 0 0,0 0 0 0 0,-1 0 0 0 0,1 0-1 0 0,1 0 1 0 0,-1-1 0 0 0,0 1 0 0 0,0 0 0 0 0,0 0-1 0 0,1-2 1 0 0,4-8-5769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27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758 0 13359 0 0,'0'0'1027'0'0,"-1"2"-670"0"0,-11 22-24 0 0,0 0-1 0 0,-2-1 1 0 0,0 0-1 0 0,-24 26 1 0 0,-78 79 2411 0 0,32-38-1839 0 0,-185 252-905 0 0,246-311 0 0 0,-42 56 0 0 0,53-74 0 0 0,-1 1 0 0 0,0-2 0 0 0,-27 22 0 0 0,16-19-218 0 0,23-14 76 0 0,-6-1-45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28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1 5063 0 0,'0'0'390'0'0,"4"1"19"0"0,8 3 437 0 0,-12-4-794 0 0,0 0 0 0 0,1 0 1 0 0,-1 0-1 0 0,0 0 1 0 0,1 0-1 0 0,-1 0 0 0 0,0 1 1 0 0,1-1-1 0 0,-1 0 1 0 0,0 0-1 0 0,1 0 0 0 0,-1 0 1 0 0,0 0-1 0 0,0 1 1 0 0,1-1-1 0 0,-1 0 0 0 0,0 0 1 0 0,0 1-1 0 0,1-1 0 0 0,-1 0 1 0 0,0 0-1 0 0,0 1 1 0 0,0-1-1 0 0,0 0 0 0 0,1 0 1 0 0,-1 1-1 0 0,0-1 1 0 0,0 0-1 0 0,0 1 0 0 0,0-1 1 0 0,0 0-1 0 0,0 1 1 0 0,0-1-1 0 0,0 0 0 0 0,0 1 1 0 0,0-1-1 0 0,0 0 1 0 0,0 1-1 0 0,0-1 0 0 0,0 0 1 0 0,0 1-1 0 0,0-1 0 0 0,0 0 1 0 0,0 1-1 0 0,-1-1 1 0 0,1 0-1 0 0,-4 4 481 0 0,-1 0 1 0 0,0-1-1 0 0,0 0 0 0 0,0 0 1 0 0,-6 3-1 0 0,-21 13 1015 0 0,15-5-1142 0 0,1 0-1 0 0,0 1 1 0 0,1 1 0 0 0,1 0 0 0 0,-22 34 0 0 0,-49 100 1293 0 0,65-110-1049 0 0,-169 353 2317 0 0,150-304-2863 0 0,31-75-60 0 0,0 1 0 0 0,-1-1 0 0 0,-18 23-1 0 0,21-31 24 0 0,4-5 413 0 0,2-10-384 0 0,0 6-98 0 0,1-1 1 0 0,0 1-1 0 0,0 0 0 0 0,0 0 1 0 0,1 0-1 0 0,-1 0 0 0 0,1 0 1 0 0,3-5-1 0 0,19-23-44 0 0,-18 23 27 0 0,25-29-275 0 0,2 1 0 0 0,40-34 0 0 0,-57 57 229 0 0,15-16-307 0 0,1 3 1 0 0,2 0 0 0 0,37-20 0 0 0,-58 41 365 0 0,-1 0-1 0 0,1 0 1 0 0,1 1 0 0 0,-1 1-1 0 0,0 0 1 0 0,1 1-1 0 0,0 1 1 0 0,-1 0 0 0 0,22 1-1 0 0,-30 1 7 0 0,0-1 0 0 0,-1 0 0 0 0,1 1 1 0 0,-1 0-1 0 0,1 0 0 0 0,-1 1 0 0 0,0-1 0 0 0,1 1 0 0 0,-1 0 0 0 0,0 0 0 0 0,0 0 0 0 0,0 1 0 0 0,0-1 0 0 0,6 7 1 0 0,-6-5 1 0 0,-1 0 1 0 0,0 0 0 0 0,0 0 0 0 0,0 0 0 0 0,0 1 0 0 0,-1-1 0 0 0,0 1 0 0 0,0 0 0 0 0,0 0 0 0 0,0 0 0 0 0,-1 0 0 0 0,0 0 0 0 0,1 6 0 0 0,-1 0 86 0 0,0 0 1 0 0,-1-1-1 0 0,0 1 0 0 0,-1 0 1 0 0,0-1-1 0 0,-1 1 1 0 0,-3 10-1 0 0,0-3 130 0 0,-1-1-1 0 0,-1 0 1 0 0,-11 21-1 0 0,13-29-102 0 0,-1-1 0 0 0,1 1 1 0 0,-2-2-1 0 0,1 1 0 0 0,-1-1 0 0 0,-8 8 0 0 0,-51 35 523 0 0,33-24-395 0 0,21-18-220 0 0,0-1-1 0 0,0 1 1 0 0,0-2-1 0 0,-1 0 1 0 0,0 0-1 0 0,0-1 1 0 0,0-1-1 0 0,-1 0 1 0 0,1-1-1 0 0,-1 0 1 0 0,0-1-1 0 0,0-1 1 0 0,0 0 0 0 0,0-1-1 0 0,0 0 1 0 0,-21-4-1 0 0,32 3-23 0 0,-1 1-1 0 0,1-1 1 0 0,-1-1 0 0 0,1 1-1 0 0,0-1 1 0 0,-1 1 0 0 0,1-1-1 0 0,0 0 1 0 0,0 0 0 0 0,0 0-1 0 0,1-1 1 0 0,-4-2-1 0 0,4 3-1 0 0,1 1-1 0 0,0-1 0 0 0,0 1 0 0 0,0-1 0 0 0,0 1 0 0 0,0-1 0 0 0,0 0 0 0 0,0 0 0 0 0,1 1 0 0 0,-1-1 1 0 0,1 0-1 0 0,-1 0 0 0 0,1 0 0 0 0,0 0 0 0 0,-1 0 0 0 0,1 0 0 0 0,0 0 0 0 0,0 1 0 0 0,1-1 0 0 0,-1 0 0 0 0,0 0 1 0 0,1 0-1 0 0,-1 0 0 0 0,2-3 0 0 0,2-4-296 0 0,1 0 0 0 0,1 0 0 0 0,0 1 0 0 0,0 0 0 0 0,1 0 0 0 0,0 0 0 0 0,0 1 0 0 0,13-10 0 0 0,8-7-1053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28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7831 0 0,'0'0'706'0'0,"0"1"-578"0"0,0 7 771 0 0,-1 0 0 0 0,0 0 0 0 0,0 0 0 0 0,-1 0-1 0 0,0-1 1 0 0,-3 9 0 0 0,2-8 230 0 0,1 0 0 0 0,-3 14 1 0 0,5-11-831 0 0,0 0 0 0 0,0 0 1 0 0,1 0-1 0 0,0 0 0 0 0,1 0 1 0 0,0-1-1 0 0,1 1 1 0 0,0-1-1 0 0,1 1 0 0 0,0-1 1 0 0,0 0-1 0 0,7 10 0 0 0,-7-13-230 0 0,0-1 0 0 0,1 0 0 0 0,0 0 0 0 0,0 0 0 0 0,0 0 0 0 0,1-1 0 0 0,-1 0 0 0 0,8 5 0 0 0,-9-7-83 0 0,0-1 1 0 0,1 1-1 0 0,-1-1 1 0 0,1 0-1 0 0,0 0 1 0 0,0-1 0 0 0,-1 1-1 0 0,1-1 1 0 0,0 0-1 0 0,0-1 1 0 0,0 1-1 0 0,0-1 1 0 0,6 0-1 0 0,-1-1-988 0 0,0-1 0 0 0,1 0 0 0 0,15-6 0 0 0,-22 7 392 0 0,21-7-6097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1004 1 12095 0 0,'0'0'1416'0'0,"-1"0"-705"0"0,-12 7 102 0 0,1 1 1 0 0,1 0-1 0 0,-1 0 1 0 0,2 1-1 0 0,-13 12 1 0 0,-47 58 866 0 0,43-46-1000 0 0,-373 435 2307 0 0,334-390-2904 0 0,4 2 1 0 0,-86 149-1 0 0,124-181-154 0 0,3 1-1 0 0,1 1 0 0 0,-12 53 0 0 0,22-70-121 0 0,8-27-16 0 0,0-1 0 0 0,-1 0 0 0 0,1 0 1 0 0,-1 0-1 0 0,0 0 0 0 0,-1 0 0 0 0,-4 5 0 0 0,-5 8-1078 0 0,12-16-78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33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5063 0 0,'0'0'232'0'0,"0"-2"-13"0"0,0-4 1545 0 0,2-18 4899 0 0,-1 21-6384 0 0,0 0 1 0 0,-1 0-1 0 0,1 0 0 0 0,1 0 1 0 0,-1 0-1 0 0,0 0 1 0 0,1 0-1 0 0,3-5 0 0 0,6 2 438 0 0,-11 6-694 0 0,1 0 1 0 0,-1 0-1 0 0,0 0 1 0 0,1 0-1 0 0,-1 0 1 0 0,1 0-1 0 0,-1 0 1 0 0,0 0-1 0 0,1 0 1 0 0,-1-1-1 0 0,0 1 1 0 0,1 0-1 0 0,-1 0 1 0 0,0 0-1 0 0,1-1 1 0 0,-1 1-1 0 0,0 0 1 0 0,0-1-1 0 0,1 1 1 0 0,-1 0-1 0 0,1-1 1 0 0,14 14 478 0 0,-12-9-437 0 0,-1-1 0 0 0,1 1 0 0 0,-1 1 0 0 0,-1-1 0 0 0,1 0 0 0 0,0 0 0 0 0,-1 1 0 0 0,0-1 0 0 0,1 8 0 0 0,0 6 217 0 0,-1 21 0 0 0,0-20-72 0 0,-1 14 5 0 0,0-3-38 0 0,1 1 0 0 0,2 0 0 0 0,12 58 0 0 0,-14-85-166 0 0,8 14 71 0 0,-8-18-75 0 0,-1 1 0 0 0,1 0 0 0 0,0 0 0 0 0,0-1 0 0 0,-1 1-1 0 0,1 0 1 0 0,0-1 0 0 0,0 1 0 0 0,0-1 0 0 0,0 1 0 0 0,0-1 0 0 0,0 0-1 0 0,0 1 1 0 0,0-1 0 0 0,0 0 0 0 0,0 0 0 0 0,0 1 0 0 0,0-1 0 0 0,0 0 0 0 0,0 0-1 0 0,1 0 1 0 0,21-5-39 0 0,-18 3-404 0 0,0 0 0 0 0,0-1 1 0 0,8-6-1 0 0,3-5-5185 0 0,-8 5-158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33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716 101 6447 0 0,'57'-63'2007'0'0,"-15"26"9145"0"0,-40 40-10948 0 0,0 0 1 0 0,0 1 0 0 0,-1-1-1 0 0,1 1 1 0 0,-1 0-1 0 0,2 5 1 0 0,-2-7-159 0 0,-1 16 272 0 0,-2 3-279 0 0,-2 0 0 0 0,0 0-1 0 0,-1-1 1 0 0,-1 0 0 0 0,-11 23 0 0 0,-50 95-38 0 0,57-119 2 0 0,-82 141 248 0 0,-7-3 0 0 0,-152 183-1 0 0,179-248-210 0 0,-108 184 0 0 0,161-244-2824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34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29 5983 0 0,'0'0'768'0'0,"-1"1"2"0"0,-43 31 5630 0 0,43-31-5754 0 0,-1 9 3452 0 0,9-10-3864 0 0,0 1 1 0 0,0-1-1 0 0,-1 0 1 0 0,1-1-1 0 0,0 0 1 0 0,13-3-1 0 0,44-16 418 0 0,-17 5-483 0 0,-14 5-107 0 0,-15 5-96 0 0,25-6 0 0 0,-31 8-170 0 0,1 0-494 0 0,-4 2-5274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58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214 164 11055 0 0,'-213'27'7007'0'0,"218"-28"-5057"0"0,20-1-450 0 0,34-6-516 0 0,326-48 3590 0 0,-151 24-3574 0 0,-175 23-1139 0 0,0-3 0 0 0,-1-2 0 0 0,73-28 0 0 0,-126 40-35 0 0,3-1-702 0 0,-1 0 0 0 0,17-3 0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34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 3679 0 0,'-1'1'167'0'0,"-30"19"-116"0"0,21-15 791 0 0,1 1-1 0 0,-10 7 1 0 0,-15 14 11866 0 0,37-28-12332 0 0,39-6 376 0 0,58-18 0 0 0,-24 4-195 0 0,-33 9-173 0 0,-41 11-220 0 0,3 21-4922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35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323 284 6911 0 0,'0'0'528'0'0,"-2"1"-341"0"0,-33 22 6441 0 0,34-22-5699 0 0,-7 3 4910 0 0,13-1-5738 0 0,0-1 1 0 0,0 1-1 0 0,0-1 1 0 0,0-1-1 0 0,0 1 0 0 0,1-1 1 0 0,8 2-1 0 0,39-2 56 0 0,-11 0-84 0 0,-32-2-58 0 0,0 0 1 0 0,0 0-1 0 0,0-1 0 0 0,0-1 0 0 0,-1 1 1 0 0,1-2-1 0 0,-1 1 0 0 0,13-7 0 0 0,7-2 4 0 0,-3 2-8 0 0,0-2 1 0 0,0 0-1 0 0,33-23 0 0 0,-55 32-69 0 0,0 0-1 0 0,0 0 0 0 0,-1 0 0 0 0,0-1 0 0 0,1 0 0 0 0,-1 1 0 0 0,-1-1 0 0 0,1 0 1 0 0,-1-1-1 0 0,1 1 0 0 0,-1 0 0 0 0,0-1 0 0 0,-1 1 0 0 0,1-1 0 0 0,-1 1 0 0 0,0-1 0 0 0,0 0 1 0 0,0 0-1 0 0,-1 0 0 0 0,1-5 0 0 0,-2 4 6 0 0,1 0 1 0 0,0 0-1 0 0,-1 0 0 0 0,0 0 1 0 0,-1 0-1 0 0,1 0 1 0 0,-1 0-1 0 0,0 1 0 0 0,-1-1 1 0 0,1 1-1 0 0,-1-1 0 0 0,0 1 1 0 0,-1 0-1 0 0,1 0 0 0 0,-8-8 1 0 0,8 10 41 0 0,1 0 0 0 0,-1 0 0 0 0,0 1-1 0 0,-1-1 1 0 0,1 0 0 0 0,0 1 0 0 0,-1 0 0 0 0,1 0 0 0 0,-1 0 0 0 0,0 1 0 0 0,1-1 0 0 0,-1 1 0 0 0,0-1 0 0 0,0 1 0 0 0,0 1-1 0 0,0-1 1 0 0,0 0 0 0 0,-5 1 0 0 0,-3 1-4 0 0,0 0 0 0 0,0 1 0 0 0,0 1 0 0 0,1 0 0 0 0,-1 0 0 0 0,1 1-1 0 0,-1 1 1 0 0,-14 8 0 0 0,11-4 15 0 0,0 0 0 0 0,0 2 0 0 0,1 0 0 0 0,1 0 0 0 0,-23 26 0 0 0,-141 131 11 0 0,131-130 16 0 0,-73 80-1 0 0,111-109-30 0 0,1 0-1 0 0,0 1 0 0 0,0 0 1 0 0,-9 19-1 0 0,15-26 18 0 0,0 0-1 0 0,-1 0 0 0 0,1-1 0 0 0,0 1 1 0 0,1 0-1 0 0,-1 0 0 0 0,0 0 1 0 0,1 0-1 0 0,0 0 0 0 0,-1 0 0 0 0,1 0 1 0 0,1 0-1 0 0,-1 0 0 0 0,0 0 1 0 0,1 0-1 0 0,-1 0 0 0 0,1 0 0 0 0,0 0 1 0 0,0 0-1 0 0,0 0 0 0 0,0-1 1 0 0,1 1-1 0 0,2 3 0 0 0,-2-3 25 0 0,0-1 0 0 0,1 1 0 0 0,-1-1-1 0 0,1 0 1 0 0,0 0 0 0 0,0-1 0 0 0,-1 1 0 0 0,1 0 0 0 0,1-1-1 0 0,2 1 1 0 0,32 8 454 0 0,93 5 1117 0 0,-20-4-772 0 0,-103-10-818 0 0,-4 0-4 0 0,1-1 0 0 0,-1 1 0 0 0,0-1 0 0 0,0-1 0 0 0,0 1 0 0 0,0 0 0 0 0,7-2-1 0 0,-2 0-4 0 0,1 0 0 0 0,-1-1 0 0 0,0 0 0 0 0,0 0-1 0 0,0-1 1 0 0,0 0 0 0 0,-1-1 0 0 0,11-7-1 0 0,-3 3-4 0 0,-11 6-3 0 0,-3 1-2 0 0,0 1 0 0 0,1 0 0 0 0,-1-1 0 0 0,1 1 0 0 0,-1 0 0 0 0,1 0 0 0 0,0 1 0 0 0,-1-1 0 0 0,1 0 0 0 0,0 1 0 0 0,0 0 0 0 0,-1-1 0 0 0,5 2 0 0 0,-6-1-63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35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11231 0 0,'0'0'1774'0'0,"0"3"-1161"0"0,0 9-3 0 0,0 1 1 0 0,1-1-1 0 0,1 0 1 0 0,0 1-1 0 0,6 18 1 0 0,60 148 2917 0 0,-57-156-3223 0 0,1 0 0 0 0,1-1 0 0 0,1 0 0 0 0,0-1 0 0 0,26 27 0 0 0,-30-37-221 0 0,1-1-1 0 0,1-1 1 0 0,0 0 0 0 0,0 0-1 0 0,14 6 1 0 0,69 30 527 0 0,-53-27-516 0 0,-32-14-5572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36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0 4143 0 0,'-1'2'9952'0'0,"-13"10"-8933"0"0,2 2 0 0 0,-1 0 0 0 0,2 0 0 0 0,-16 26 0 0 0,-2 1-38 0 0,7-14-431 0 0,-1 0-1 0 0,-31 26 1 0 0,-57 42 157 0 0,54-47-276 0 0,37-30-367 0 0,13-11-37 0 0,0-1-1 0 0,0 0 1 0 0,0 0 0 0 0,-1-1 0 0 0,-12 7 0 0 0,-1 1-142 0 0,0 1-1 0 0,-37 33 1 0 0,-8 8-83 0 0,65-54 69 0 0,4-3-271 0 0,15-8-103 0 0,9-7-9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40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0 8839 0 0,'0'0'400'0'0,"-7"5"144"0"0,-45 32 7230 0 0,54-18-7398 0 0,7 9-319 0 0,15 35 0 0 0,5 18-1 0 0,-22-59-39 0 0,10 22 0 0 0,15 41 33 0 0,-32-83-44 0 0,0-1-1 0 0,0 0 0 0 0,1 1 0 0 0,-1-1 1 0 0,0 0-1 0 0,-1 1 0 0 0,1-1 1 0 0,0 0-1 0 0,0 1 0 0 0,-1-1 0 0 0,1 0 1 0 0,0 1-1 0 0,-1-1 0 0 0,1 0 1 0 0,-1 0-1 0 0,0 0 0 0 0,1 1 0 0 0,-1-1 1 0 0,0 0-1 0 0,0 0 0 0 0,0 0 1 0 0,-1 1-1 0 0,0 1 5 0 0,-1-1 0 0 0,1 0 0 0 0,-1 1 0 0 0,0-1 0 0 0,0 0 0 0 0,-5 2 0 0 0,-38 16-376 0 0,-53 15 0 0 0,72-25-1135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41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5063 0 0,'0'0'10644'0'0,"1"1"-10288"0"0,10 19 213 0 0,-1 0-1 0 0,-1 0 0 0 0,9 28 1 0 0,-10-26-123 0 0,12 52 499 0 0,-2-5-423 0 0,-15-61-486 0 0,0 0 0 0 0,0 0 0 0 0,1-1 0 0 0,0 1 0 0 0,10 13 0 0 0,-13-20-51 0 0,0 0 0 0 0,1 0 0 0 0,-1 0 0 0 0,0 0 1 0 0,0 0-1 0 0,1 0 0 0 0,-1 0 0 0 0,0-1 0 0 0,1 1 0 0 0,-1 0 0 0 0,1-1 0 0 0,-1 1 1 0 0,1-1-1 0 0,-1 1 0 0 0,1-1 0 0 0,0 0 0 0 0,-1 0 0 0 0,1 0 0 0 0,-1 0 1 0 0,1 0-1 0 0,-1 0 0 0 0,1 0 0 0 0,2-1 0 0 0,1 0-286 0 0,0-1 0 0 0,0 1 0 0 0,0-1 0 0 0,0 0 0 0 0,5-3 0 0 0,4-4-1523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41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954 0 10591 0 0,'0'0'6651'0'0,"0"2"-6447"0"0,0 3-109 0 0,-1 1 0 0 0,0-1 0 0 0,0 0 0 0 0,0 0 0 0 0,-1 0 0 0 0,-3 7 0 0 0,-17 34 353 0 0,8-18-320 0 0,-159 283 176 0 0,52-103 200 0 0,119-204-490 0 0,-168 292 765 0 0,133-239-708 0 0,-3-1 0 0 0,-2-3 0 0 0,-49 49 1 0 0,70-81-54 0 0,-19 20 98 0 0,-66 51 0 0 0,44-54-128 0 0,61-37-89 0 0,22-11-6444 0 0,-10 4 5395 0 0,2-2-2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42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55 3223 0 0,'-9'2'14846'0'0,"11"-3"-14362"0"0,119-30 1616 0 0,-104 27-1936 0 0,88-14 624 0 0,-87 16-1573 0 0,-1 2-1 0 0,1-1 0 0 0,34 5 0 0 0,-50-3-773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42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4607 0 0,'2'-1'5799'0'0,"9"-6"-2782"0"0,18-12 1511 0 0,-22 14-4217 0 0,1 1 0 0 0,-1 0 0 0 0,1 0 0 0 0,0 1 0 0 0,0 0 0 0 0,0 1 0 0 0,17-3 0 0 0,1 2-240 0 0,0 2 1 0 0,1 1-1 0 0,-1 1 0 0 0,28 5 0 0 0,-41-4-1831 0 0,0-2-5140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43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487 259 3223 0 0,'-1'1'240'0'0,"-3"0"-67"0"0,-1 0 0 0 0,1 0 1 0 0,0-1-1 0 0,-1 1 0 0 0,1-1 0 0 0,-6 0 0 0 0,5-1 740 0 0,-1 1 0 0 0,1 1 0 0 0,0-1 0 0 0,0 1 0 0 0,-9 2 0 0 0,-13 6 975 0 0,22-8-1538 0 0,-1 0 1 0 0,1 1 0 0 0,-1 0-1 0 0,1 0 1 0 0,0 0 0 0 0,0 1-1 0 0,0-1 1 0 0,0 1 0 0 0,0 0-1 0 0,1 1 1 0 0,-1-1 0 0 0,1 1-1 0 0,-5 6 1 0 0,8-9-266 0 0,0 0 0 0 0,0 0 0 0 0,1 0 0 0 0,-1 0 0 0 0,0 0 0 0 0,1 0 0 0 0,-1 0 0 0 0,1 0 0 0 0,-1 0 0 0 0,1 0 1 0 0,0 0-1 0 0,-1 0 0 0 0,1 1 0 0 0,0-1 0 0 0,0 0 0 0 0,0 0 0 0 0,0 0 0 0 0,0 1 0 0 0,0-1 0 0 0,0 0 0 0 0,0 0 0 0 0,1 0 0 0 0,0 2 0 0 0,0-1-10 0 0,0 0-1 0 0,0-1 0 0 0,0 1 1 0 0,0-1-1 0 0,0 0 1 0 0,1 1-1 0 0,-1-1 0 0 0,0 0 1 0 0,1 0-1 0 0,-1 0 1 0 0,1 0-1 0 0,0 0 0 0 0,2 1 1 0 0,2 1 44 0 0,1-1 1 0 0,-1 0-1 0 0,1 0 1 0 0,-1-1-1 0 0,1 0 1 0 0,-1 0-1 0 0,11 0 1 0 0,12-3 122 0 0,0-2 0 0 0,0-1 0 0 0,44-14 0 0 0,82-35-29 0 0,-127 43-192 0 0,0-2 0 0 0,-1 0 1 0 0,37-25-1 0 0,-58 34-8 0 0,4-2-146 0 0,0-1 1 0 0,-1 0-1 0 0,0-1 0 0 0,0 0 1 0 0,-1 0-1 0 0,10-12 0 0 0,-13 13-101 0 0,-1 1 0 0 0,-1 0-1 0 0,1-1 1 0 0,-1 1 0 0 0,0-1-1 0 0,0 0 1 0 0,-1 0 0 0 0,3-13-1 0 0,-5 17 147 0 0,1 0 0 0 0,-1 0 0 0 0,0 0 0 0 0,0-1-1 0 0,0 1 1 0 0,0 0 0 0 0,-1 0 0 0 0,1 0-1 0 0,-1 0 1 0 0,0 1 0 0 0,1-1 0 0 0,-1 0-1 0 0,-1 0 1 0 0,1 0 0 0 0,0 0 0 0 0,-1 1-1 0 0,0-1 1 0 0,1 1 0 0 0,-1-1 0 0 0,0 1 0 0 0,0 0-1 0 0,0 0 1 0 0,-1 0 0 0 0,-2-3 0 0 0,2 4 45 0 0,1 0 0 0 0,0 0 0 0 0,0 0 1 0 0,0 0-1 0 0,-1 0 0 0 0,1 1 0 0 0,0-1 1 0 0,-1 1-1 0 0,1 0 0 0 0,0 0 0 0 0,-1 0 1 0 0,1 0-1 0 0,-1 0 0 0 0,1 0 0 0 0,-5 1 1 0 0,-5 2-20 0 0,-21 8 1 0 0,20-7-3 0 0,-57 24 58 0 0,-117 63 0 0 0,79-35 7 0 0,41-24 44 0 0,-109 57 332 0 0,147-72-288 0 0,2 1-1 0 0,0 1 1 0 0,-47 44-1 0 0,67-55 65 0 0,0 0-1 0 0,1 0 1 0 0,-1 0-1 0 0,2 1 1 0 0,-1 0-1 0 0,1 0 0 0 0,1 0 1 0 0,0 1-1 0 0,-5 13 1 0 0,8-19-96 0 0,0 0 0 0 0,0-1 0 0 0,0 1 0 0 0,1 0 0 0 0,-1 0 0 0 0,1 0 1 0 0,0 0-1 0 0,0 0 0 0 0,0 0 0 0 0,1 0 0 0 0,-1 0 0 0 0,1 0 0 0 0,0 0 0 0 0,0-1 1 0 0,0 1-1 0 0,1 0 0 0 0,-1-1 0 0 0,1 1 0 0 0,0-1 0 0 0,0 1 0 0 0,0-1 0 0 0,1 0 1 0 0,-1 0-1 0 0,1 0 0 0 0,0 0 0 0 0,-1 0 0 0 0,5 2 0 0 0,4 3 89 0 0,1-2-1 0 0,-1 0 0 0 0,1 0 1 0 0,0-1-1 0 0,1-1 1 0 0,-1 0-1 0 0,1 0 0 0 0,0-2 1 0 0,0 1-1 0 0,0-2 0 0 0,13 1 1 0 0,22-1 373 0 0,77-9 1 0 0,-124 8-511 0 0,205-26 340 0 0,-148 18-311 0 0,30-6-86 0 0,-86 13-208 0 0,4-9-6892 0 0,-1 2 5576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58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81 14855 0 0,'-2'0'680'0'0,"-5"2"-554"0"0,1 0-1 0 0,0 0 0 0 0,0 1 0 0 0,0 0 1 0 0,0 0-1 0 0,0 0 0 0 0,-5 4 1 0 0,-24 12 791 0 0,34-18 187 0 0,2 0-1019 0 0,0 0 0 0 0,0 0 0 0 0,1 0 0 0 0,-1 0 1 0 0,0 0-1 0 0,1-1 0 0 0,-1 1 0 0 0,0 0 0 0 0,1-1 0 0 0,-1 1 0 0 0,1-1 0 0 0,-1 1 0 0 0,1-1 0 0 0,1 0 0 0 0,7 2 190 0 0,-1-2 1 0 0,0 1-1 0 0,0-1 0 0 0,0-1 1 0 0,18-3-1 0 0,48-14 602 0 0,-26 5-401 0 0,6 2-283 0 0,-26 5-179 0 0,0 0-1 0 0,-1-1 0 0 0,0-2 0 0 0,47-22 0 0 0,-75 31-22 0 0,1 0 0 0 0,-1 0 0 0 0,0 0 0 0 0,0 0 0 0 0,0-1 0 0 0,0 1 0 0 0,1 0 0 0 0,-1 0 0 0 0,0-1 0 0 0,0 1 0 0 0,0 0 0 0 0,0 0 0 0 0,0-1 0 0 0,0 1 0 0 0,0 0 0 0 0,1 0 0 0 0,-1-1 0 0 0,0 1 0 0 0,0 0 0 0 0,0 0 0 0 0,0-1 0 0 0,0 1 0 0 0,0 0 0 0 0,0 0 0 0 0,-1-1 0 0 0,1 1 0 0 0,0 0 0 0 0,0 0 0 0 0,0-1 0 0 0,0 1 0 0 0,0 0 0 0 0,0 0 0 0 0,0-1 0 0 0,0 1 0 0 0,-1 0 0 0 0,1-1 0 0 0,-5-6-110 0 0,2 5 61 0 0,1 1 1 0 0,-1 0-1 0 0,1-1 0 0 0,-1 1 1 0 0,1 0-1 0 0,-1 0 0 0 0,0 0 1 0 0,1 0-1 0 0,-5 0 0 0 0,-27-3-564 0 0,30 4 556 0 0,-21 0-194 0 0,1 1 1 0 0,-1 1 0 0 0,-47 10-1 0 0,50-8 219 0 0,-42 9 65 0 0,1 1 0 0 0,1 4-1 0 0,-113 49 1 0 0,159-60 225 0 0,1 2-1 0 0,0 0 1 0 0,0 0-1 0 0,-25 23 1 0 0,34-26-138 0 0,-1 0-1 0 0,1 1 0 0 0,1-1 1 0 0,-1 1-1 0 0,1 0 0 0 0,1 1 1 0 0,-1-1-1 0 0,1 1 1 0 0,0 0-1 0 0,1 0 0 0 0,-4 14 1 0 0,6-19-99 0 0,0 0 0 0 0,1 0 0 0 0,0 0 0 0 0,-1-1 0 0 0,1 1 0 0 0,0 0 0 0 0,1 0 0 0 0,-1 0 0 0 0,0 0 0 0 0,1 0 0 0 0,0-1 0 0 0,0 1 0 0 0,-1 0 0 0 0,2 0 0 0 0,1 4 0 0 0,-1-4-5 0 0,1 0 0 0 0,-1 1 0 0 0,1-1 1 0 0,0 0-1 0 0,0 0 0 0 0,0-1 0 0 0,0 1 1 0 0,0-1-1 0 0,8 5 0 0 0,0-2-449 0 0,1 1-1 0 0,1-2 1 0 0,-1 0-1 0 0,1 0 1 0 0,23 3-1 0 0,5-1-6997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43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61 1839 0 0,'-2'1'83'0'0,"-30"7"-71"0"0,12-3 1849 0 0,-5 8 15607 0 0,69-18-16563 0 0,34-6-171 0 0,129-27 42 0 0,-58 11-1043 0 0,-137 24 174 0 0,4-1-3648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43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4143 0 0,'0'0'12570'0'0,"2"1"-12052"0"0,2 5-217 0 0,0 0-1 0 0,-1 0 0 0 0,1 0 0 0 0,-1 0 1 0 0,0 1-1 0 0,-1-1 0 0 0,0 1 1 0 0,0 0-1 0 0,2 13 0 0 0,6 17 568 0 0,30 63 906 0 0,-32-83-1494 0 0,1 0 1 0 0,1-1 0 0 0,20 26 0 0 0,-22-33-208 0 0,1-1 0 0 0,-1 0 1 0 0,1 0-1 0 0,0-1 0 0 0,1 0 0 0 0,0-1 0 0 0,0 0 0 0 0,0-1 0 0 0,1 0 1 0 0,0 0-1 0 0,0-1 0 0 0,0-1 0 0 0,14 4 0 0 0,0-2-40 0 0,0 0 1 0 0,0-1-1 0 0,33 0 0 0 0,-56-4-177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44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7 13303 0 0,'-21'-7'4568'0'0,"20"11"-4363"0"0,-1 0 0 0 0,1 0 0 0 0,-1 0 0 0 0,0 0 0 0 0,0 0 0 0 0,0-1-1 0 0,-1 1 1 0 0,1-1 0 0 0,-6 6 0 0 0,3-3 16 0 0,-48 62 732 0 0,-78 96 100 0 0,107-137-844 0 0,-2-2 0 0 0,0-1 0 0 0,-56 38 0 0 0,33-33 359 0 0,48-28-477 0 0,3-1-877 0 0,8 2-191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48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4143 0 0,'0'0'191'0'0,"-1"2"-11"0"0,-12 9 1661 0 0,-8 8 5385 0 0,21-18-7114 0 0,-1 0 1 0 0,0 0 0 0 0,1 1 0 0 0,-1-1 0 0 0,1 1 0 0 0,-1-1 0 0 0,1 1-1 0 0,0-1 1 0 0,0 0 0 0 0,-1 1 0 0 0,1-1 0 0 0,0 1 0 0 0,0-1-1 0 0,0 1 1 0 0,1 1 0 0 0,5 22 218 0 0,-4-21-278 0 0,-1 1 1 0 0,1-1-1 0 0,1 0 1 0 0,-1 1-1 0 0,0-1 1 0 0,1 0-1 0 0,0 0 1 0 0,5 4-1 0 0,1 1 92 0 0,1 0 0 0 0,11 7 0 0 0,-3-3-76 0 0,-5-4 15 0 0,1 1 1 0 0,-1 0-1 0 0,-1 1 0 0 0,14 16 1 0 0,-23-23-63 0 0,0 0 0 0 0,0 0 0 0 0,0 0 0 0 0,-1 0 0 0 0,0 1 1 0 0,0 0-1 0 0,0-1 0 0 0,0 1 0 0 0,-1 0 0 0 0,0 0 0 0 0,1 0 0 0 0,-2 0 1 0 0,1 0-1 0 0,-1 0 0 0 0,0 0 0 0 0,0 0 0 0 0,0 0 0 0 0,-2 8 1 0 0,0-5 32 0 0,0 1 1 0 0,-1-1-1 0 0,-1 1 1 0 0,1-1 0 0 0,-1 0-1 0 0,-1 0 1 0 0,1-1-1 0 0,-1 1 1 0 0,-1-1-1 0 0,1 0 1 0 0,-8 7 0 0 0,-3 1 128 0 0,-1 0 1 0 0,0-1-1 0 0,-27 17 1 0 0,21-19-56 0 0,21-11-97 0 0,1-11-1706 0 0,4-2 108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49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356 225 5983 0 0,'0'0'464'0'0,"0"1"-305"0"0,-17 30 2706 0 0,13-26-1987 0 0,1 1-1 0 0,0 0 0 0 0,0 0 1 0 0,0 0-1 0 0,-3 13 2975 0 0,17-18-3126 0 0,-10 0-686 0 0,1-1 1 0 0,-1 0 0 0 0,1 0-1 0 0,0 0 1 0 0,-1 0 0 0 0,1 0-1 0 0,-1 0 1 0 0,1 0 0 0 0,-1-1 0 0 0,3 0-1 0 0,2-1 24 0 0,0-1 0 0 0,-1 0 0 0 0,1 0 0 0 0,-1 0 0 0 0,0-1-1 0 0,0 1 1 0 0,0-1 0 0 0,6-7 0 0 0,1-1 19 0 0,18-26-1 0 0,-30 38-82 0 0,55-81 100 0 0,-47 68-84 0 0,-1-1-1 0 0,-1 0 0 0 0,0 0 0 0 0,6-20 0 0 0,-12 32-25 0 0,1 1 1 0 0,-1-1-1 0 0,1 1 0 0 0,-1-1 0 0 0,0 1 1 0 0,0-1-1 0 0,0 0 0 0 0,0 1 0 0 0,0-1 1 0 0,0 1-1 0 0,0-1 0 0 0,0 1 0 0 0,-1-1 1 0 0,1 1-1 0 0,0-1 0 0 0,-1 1 0 0 0,0-1 1 0 0,1 1-1 0 0,-1-1 0 0 0,0 1 0 0 0,0-1 1 0 0,0 1-1 0 0,-1-2 0 0 0,0 1-5 0 0,0 1-1 0 0,0 0 1 0 0,1 0-1 0 0,-1 0 1 0 0,0 1-1 0 0,0-1 1 0 0,0 0-1 0 0,0 1 1 0 0,0-1-1 0 0,0 1 1 0 0,0-1 0 0 0,0 1-1 0 0,0 0 1 0 0,0 0-1 0 0,0 0 1 0 0,0 0-1 0 0,0 0 1 0 0,-3 1-1 0 0,-8 2-46 0 0,1 0 0 0 0,-1 0-1 0 0,1 1 1 0 0,-13 7 0 0 0,-47 25-72 0 0,67-33 118 0 0,-30 17-1 0 0,1 2-1 0 0,1 2 1 0 0,1 1 0 0 0,1 1-1 0 0,1 1 1 0 0,2 2 0 0 0,-29 36-1 0 0,56-63 18 0 0,-11 14 0 0 0,-14 23 0 0 0,23-35 0 0 0,1 0 0 0 0,0 1 0 0 0,0-1 0 0 0,0 1 0 0 0,0 0 0 0 0,1-1 0 0 0,0 1 0 0 0,0 0 0 0 0,0 0 0 0 0,0 0 0 0 0,1 5 0 0 0,0-8 0 0 0,0-1 0 0 0,0 1 0 0 0,0 0 0 0 0,1-1 0 0 0,-1 1 0 0 0,0-1 0 0 0,1 0 0 0 0,-1 1 0 0 0,1-1 0 0 0,0 1 0 0 0,-1-1 0 0 0,1 0 0 0 0,0 1 0 0 0,0-1 0 0 0,0 0 0 0 0,0 0 0 0 0,0 1 0 0 0,0-1 0 0 0,0 0 0 0 0,0 0 0 0 0,0 0 0 0 0,1-1 0 0 0,-1 1 0 0 0,0 0 0 0 0,1 0 0 0 0,-1-1 0 0 0,0 1 0 0 0,1 0 0 0 0,-1-1 0 0 0,1 0 0 0 0,-1 1 0 0 0,1-1 0 0 0,-1 0 0 0 0,1 0 0 0 0,-1 0 0 0 0,1 0 0 0 0,-1 0 0 0 0,1 0 0 0 0,2 0 0 0 0,4-2 0 0 0,0 1 0 0 0,1-1 0 0 0,-1 0 0 0 0,0-1 0 0 0,14-6 0 0 0,-4 1-4 0 0,79-40-111 0 0,-85 41 91 0 0,0-1 0 0 0,0 0 0 0 0,0 0-1 0 0,-1-2 1 0 0,13-13 0 0 0,-19 17-85 0 0,-4 5 10 0 0,-2 1-173 0 0,-4 3 297 0 0,0-1-1 0 0,0 1 1 0 0,0 0-1 0 0,1 0 1 0 0,0 1-1 0 0,-1-1 1 0 0,1 1-1 0 0,-4 5 1 0 0,-29 38 394 0 0,23-28-300 0 0,1 0 60 0 0,-16 26 0 0 0,25-38-163 0 0,0 1 0 0 0,1-1-1 0 0,0 1 1 0 0,1-1 0 0 0,-1 1-1 0 0,1 0 1 0 0,-1 11 0 0 0,3-18-14 0 0,0 0 0 0 0,0 0 0 0 0,0 0 0 0 0,0 0 1 0 0,0 0-1 0 0,0 0 0 0 0,0 0 0 0 0,0 0 0 0 0,0 0 0 0 0,1 0 1 0 0,-1 0-1 0 0,0 0 0 0 0,1 1 0 0 0,4 1 20 0 0,-4-3-21 0 0,1 0 0 0 0,1 1-1 0 0,-1 0 0 0 0,0-1 0 0 0,1 0 1 0 0,-1 0-1 0 0,0 0 0 0 0,1 0 0 0 0,-1 0 1 0 0,0 0-1 0 0,1 0 0 0 0,-1-1 1 0 0,1 1-1 0 0,2-2 0 0 0,30-11-19 0 0,-35 13 18 0 0,54-28-1539 0 0,-25 11-96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49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14 206 3223 0 0,'0'2'240'0'0,"-4"20"3772"0"0,-2 8 4032 0 0,2-12-4844 0 0,6-19-3188 0 0,-1 1 0 0 0,1-1 0 0 0,-1 0 0 0 0,1 1-1 0 0,-1-1 1 0 0,1 0 0 0 0,-1 0 0 0 0,0 0 0 0 0,2-2 0 0 0,1 0 21 0 0,19-15 28 0 0,38-37-1 0 0,-39 33-64 0 0,36-27-1 0 0,-30 29-48 0 0,2 1-1 0 0,52-25 1 0 0,-67 37 113 0 0,1 1 0 0 0,0 0 0 0 0,0 1 0 0 0,0 1 0 0 0,1 1 0 0 0,0 0 0 0 0,26-1 0 0 0,-39 4-11 0 0,0 0 0 0 0,-1 1 0 0 0,1-1 0 0 0,0 0 0 0 0,-1 1 0 0 0,1 0 0 0 0,-1 0 0 0 0,1 0 0 0 0,-1 1 1 0 0,0-1-1 0 0,1 1 0 0 0,4 3 0 0 0,-7-4-29 0 0,1 0 0 0 0,-1 0 1 0 0,0 1-1 0 0,0-1 0 0 0,1 1 1 0 0,-1-1-1 0 0,0 1 0 0 0,0-1 1 0 0,0 1-1 0 0,-1 0 1 0 0,1-1-1 0 0,0 1 0 0 0,-1 0 1 0 0,1 0-1 0 0,-1-1 0 0 0,1 1 1 0 0,-1 0-1 0 0,0 0 0 0 0,0 0 1 0 0,0 0-1 0 0,0 0 0 0 0,0-1 1 0 0,0 1-1 0 0,0 0 1 0 0,-1 3-1 0 0,-2 5 51 0 0,0 1-1 0 0,-1-1 1 0 0,0 1 0 0 0,0-1 0 0 0,-1 0-1 0 0,-1-1 1 0 0,1 1 0 0 0,-1-1 0 0 0,-13 14-1 0 0,5-8-217 0 0,-1-1-1 0 0,0 0 0 0 0,-1-1 1 0 0,-21 13-1 0 0,27-19-444 0 0,1 1-1 0 0,-11 9 1 0 0,19-16-95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50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173 310 5527 0 0,'0'0'423'0'0,"1"2"5"0"0,2 16 6975 0 0,-10-10-4850 0 0,5-7-2416 0 0,0 1 1 0 0,0-1-1 0 0,0 0 0 0 0,0 1 1 0 0,-1-1-1 0 0,1 0 0 0 0,0-1 1 0 0,-1 1-1 0 0,1 0 0 0 0,-1-1 1 0 0,1 1-1 0 0,-1-1 0 0 0,1 0 1 0 0,-1 0-1 0 0,1 0 0 0 0,-1 0 1 0 0,-3-1-1 0 0,0 0-17 0 0,1-1 0 0 0,0 1-1 0 0,0-1 1 0 0,-1-1 0 0 0,1 1 0 0 0,1-1 0 0 0,-8-4 0 0 0,5 2-61 0 0,-1 0 0 0 0,1-1 1 0 0,0 0-1 0 0,1 0 1 0 0,-1-1-1 0 0,1 0 0 0 0,-5-8 1 0 0,9 12-40 0 0,0 0 1 0 0,0 0-1 0 0,0-1 0 0 0,0 1 1 0 0,1-1-1 0 0,0 0 0 0 0,0 1 1 0 0,0-1-1 0 0,0 0 1 0 0,0 1-1 0 0,1-1 0 0 0,0 0 1 0 0,0 0-1 0 0,0 0 0 0 0,0 0 1 0 0,0 1-1 0 0,1-1 0 0 0,-1 0 1 0 0,3-5-1 0 0,1 0-65 0 0,0 0 0 0 0,0-1 0 0 0,1 2 0 0 0,1-1 1 0 0,-1 1-1 0 0,1 0 0 0 0,1 0 0 0 0,0 0 0 0 0,11-9 0 0 0,-2 3-71 0 0,0 1-1 0 0,1 1 1 0 0,29-16 0 0 0,-35 23 108 0 0,-1 0 0 0 0,1 1 0 0 0,0 0 0 0 0,0 1 1 0 0,0 0-1 0 0,1 1 0 0 0,18-2 0 0 0,4 3 52 0 0,43 4 0 0 0,-2 0 173 0 0,-74-3-213 0 0,23 0 121 0 0,28 3-1 0 0,-46-2-108 0 0,1 0-1 0 0,-1 0 0 0 0,0 1 0 0 0,1 0 1 0 0,-1 0-1 0 0,0 0 0 0 0,0 1 0 0 0,0 0 0 0 0,7 5 1 0 0,-11-7-16 0 0,-1 0 1 0 0,0 0-1 0 0,0-1 1 0 0,0 1-1 0 0,0 0 1 0 0,0 0-1 0 0,0 1 1 0 0,0-1 0 0 0,-1 0-1 0 0,1 0 1 0 0,0 0-1 0 0,0 1 1 0 0,-1-1-1 0 0,1 0 1 0 0,-1 0-1 0 0,1 1 1 0 0,-1-1 0 0 0,0 1-1 0 0,0-1 1 0 0,1 0-1 0 0,-1 3 1 0 0,-1-2 3 0 0,1 0 0 0 0,0 0 0 0 0,-1 1 1 0 0,0-1-1 0 0,0 0 0 0 0,1 0 0 0 0,-1 0 1 0 0,0 0-1 0 0,-1 0 0 0 0,1 0 0 0 0,0 0 0 0 0,-2 1 1 0 0,-4 5 26 0 0,0-1 0 0 0,-1 0 1 0 0,0 0-1 0 0,-15 9 1 0 0,-286 172-166 0 0,290-179-231 0 0,17-9 45 0 0,-2-7-4972 0 0,1-2-115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50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1 7367 0 0,'0'0'1072'0'0,"0"1"423"0"0,-9 32 3961 0 0,-5 0-3702 0 0,-23 32-2287 0 0,26-46 1009 0 0,-38 61-346 0 0,-3-3-1 0 0,-4-2 0 0 0,-72 75 1 0 0,87-106-66 0 0,-200 234 562 0 0,231-265-565 0 0,5-7-26 0 0,0 0 0 0 0,0 1-1 0 0,1 0 1 0 0,0 0 0 0 0,1 0 0 0 0,-1 0 0 0 0,1 0 0 0 0,-3 13 0 0 0,5-18-1319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50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12351 0 0,'0'0'564'0'0,"-1"1"-9"0"0,-3 0-498 0 0,1 1 0 0 0,0-1 0 0 0,0 1 0 0 0,0 0 0 0 0,0 0 1 0 0,0 0-1 0 0,1 1 0 0 0,-1-1 0 0 0,0 1 0 0 0,1 0 0 0 0,0-1 0 0 0,0 1 0 0 0,-3 5 0 0 0,2-2 113 0 0,0 0-1 0 0,0 1 1 0 0,1-1-1 0 0,0 1 1 0 0,0-1-1 0 0,-1 13 0 0 0,1-5 105 0 0,1 1-1 0 0,1-1 0 0 0,1 1 0 0 0,0-1 0 0 0,1 1 0 0 0,4 18 0 0 0,-1-14-88 0 0,2 1 0 0 0,0-1 0 0 0,1-1 0 0 0,0 1 0 0 0,2-1 0 0 0,0-1 0 0 0,1 0 0 0 0,14 17 0 0 0,-5-11 63 0 0,0-1 1 0 0,2-2-1 0 0,0 0 0 0 0,47 31 1 0 0,-37-29 30 0 0,96 68 876 0 0,-105-72-1001 0 0,-1 1-1 0 0,-1 1 0 0 0,25 30 1 0 0,-44-47-150 0 0,3 3 13 0 0,-1 0 1 0 0,0 0-1 0 0,0 0 0 0 0,0 1 1 0 0,0-1-1 0 0,-1 1 0 0 0,0 0 1 0 0,2 8-1 0 0,-5-12 25 0 0,2 4-148 0 0,-2-5-499 0 0,6-16-3437 0 0,-3 8 804 0 0,2-8-3032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51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1 4143 0 0,'0'0'810'0'0,"-8"5"3851"0"0,-13 8-2448 0 0,0 0 0 0 0,1 2 0 0 0,-25 23 0 0 0,-50 58-1327 0 0,15-14 207 0 0,-13 0-483 0 0,-116 78 0 0 0,176-136-487 0 0,15-10-8 0 0,-2 1 0 0 0,0-2 0 0 0,-1-1 0 0 0,-29 14 0 0 0,44-24-155 0 0,4-1-18 0 0,0 0 0 0 0,-1 0 0 0 0,1-1 1 0 0,0 1-1 0 0,-1-1 0 0 0,1 1 0 0 0,-1-1 0 0 0,1 0 1 0 0,-1 0-1 0 0,-2 0 0 0 0,13-12-1478 0 0,3 1 120 0 0,3 0-64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58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128 562 10591 0 0,'0'0'8852'0'0,"-7"-4"-7414"0"0,-4-6-987 0 0,1 0 1 0 0,0 0 0 0 0,-14-20 0 0 0,8 10-425 0 0,10 13-21 0 0,0 0-1 0 0,1-1 1 0 0,0 1-1 0 0,1-1 1 0 0,0 0-1 0 0,0 0 1 0 0,1-1-1 0 0,0 1 0 0 0,-4-18 1 0 0,6 20-18 0 0,0-1-1 0 0,1 0 1 0 0,0 0-1 0 0,0 1 1 0 0,0-1 0 0 0,1 0-1 0 0,0 1 1 0 0,0-1-1 0 0,1 0 1 0 0,0 1 0 0 0,0 0-1 0 0,0-1 1 0 0,7-11-1 0 0,6-7-337 0 0,1 1 0 0 0,2 0-1 0 0,0 2 1 0 0,1 0-1 0 0,1 0 1 0 0,2 2-1 0 0,29-23 1 0 0,-36 32 344 0 0,0 1 1 0 0,1 1 0 0 0,0 0 0 0 0,1 1 0 0 0,20-8-1 0 0,-27 13 87 0 0,-1 1-1 0 0,1-1 1 0 0,0 1-1 0 0,0 1 1 0 0,0 0-1 0 0,0 0 1 0 0,0 1-1 0 0,0 0 1 0 0,0 1-1 0 0,0 0 1 0 0,11 3-1 0 0,-3 1 189 0 0,-1 1 1 0 0,1 1-1 0 0,-2 1 0 0 0,1 0 0 0 0,28 19 1 0 0,-18-8 7 0 0,-2 1 1 0 0,34 34-1 0 0,-57-52-247 0 0,1 0 0 0 0,-1 1-1 0 0,0 0 1 0 0,1-1 0 0 0,-1 1-1 0 0,-1 0 1 0 0,1 0 0 0 0,0 0-1 0 0,-1 0 1 0 0,1 0 0 0 0,0 6-1 0 0,-1-7-9 0 0,-1 0-1 0 0,0 1 1 0 0,0-1-1 0 0,0 0 1 0 0,-1 0-1 0 0,1 0 1 0 0,0 0-1 0 0,-1 0 1 0 0,1 0-1 0 0,-1 0 1 0 0,0 0-1 0 0,0 0 1 0 0,0 0-1 0 0,0 0 1 0 0,0-1-1 0 0,0 1 1 0 0,0 0-1 0 0,0-1 1 0 0,-1 1-1 0 0,-1 1 0 0 0,-4 4 55 0 0,-1 0-1 0 0,1-1 0 0 0,-1 0 0 0 0,-1 0 0 0 0,-10 5 0 0 0,-47 21 172 0 0,32-18-190 0 0,-137 72 105 0 0,132-63-255 0 0,2 2 0 0 0,-44 35 0 0 0,25-15-1829 0 0,54-44 1284 0 0,5-13-2800 0 0,2-1-1197 0 0,4-4-1365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51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 9671 0 0,'0'0'8188'0'0,"2"-1"-7337"0"0,55-15 671 0 0,68-10 0 0 0,-26 6-1130 0 0,-53 8-416 0 0,-18 5-480 0 0,0 1-1 0 0,40-4 1 0 0,-52 10-1507 0 0,-8 1-2409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51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94 9671 0 0,'-47'12'10974'0'0,"99"-19"-8913"0"0,57-29-1601 0 0,19-4 265 0 0,-102 33-601 0 0,1 1 0 0 0,51-3 0 0 0,-74 9-189 0 0,1-1 0 0 0,-1 2 1 0 0,1-1-1 0 0,-1 0 0 0 0,0 1 0 0 0,0 0 0 0 0,6 2 0 0 0,-8-3 12 0 0,0 1 0 0 0,-1 0 0 0 0,1 0 0 0 0,0 0 0 0 0,-1 0 0 0 0,1 0 0 0 0,-1 0-1 0 0,1 1 1 0 0,-1-1 0 0 0,1 0 0 0 0,-1 1 0 0 0,0-1 0 0 0,0 1 0 0 0,1 0-1 0 0,-1-1 1 0 0,-1 1 0 0 0,1 0 0 0 0,0-1 0 0 0,1 4 0 0 0,5 11-3476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52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61 11055 0 0,'3'-5'333'0'0,"1"0"0"0"0,0-1 0 0 0,0 2-1 0 0,0-1 1 0 0,0 0 0 0 0,9-5-1 0 0,17-11 10130 0 0,-30 29-10330 0 0,0 1 1 0 0,-1-1-1 0 0,0 1 1 0 0,0-1-1 0 0,-1 0 0 0 0,0 0 1 0 0,-1 0-1 0 0,-5 13 1 0 0,-92 178 645 0 0,-9 21-566 0 0,94-186-288 0 0,-6 11-330 0 0,3 0-1 0 0,-25 93 0 0 0,39-114-2149 0 0,2-13 1067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53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443 356 11951 0 0,'0'0'1986'0'0,"2"1"-1612"0"0,3-1-229 0 0,0 0-1 0 0,-1 0 1 0 0,1 0 0 0 0,0-1-1 0 0,0 0 1 0 0,-1 0-1 0 0,1 0 1 0 0,-1 0-1 0 0,1-1 1 0 0,5-2-1 0 0,7-4 346 0 0,20-13-1 0 0,-34 19-420 0 0,13-9 187 0 0,-1 0 1 0 0,18-18-1 0 0,-17 16-111 0 0,-6 3-31 0 0,1 0 1 0 0,-2-1-1 0 0,1 0 0 0 0,-1 0 0 0 0,-1-1 0 0 0,13-23 0 0 0,-18 30-122 0 0,0-1 0 0 0,-1 0 1 0 0,0 0-1 0 0,0 0 0 0 0,0 0 0 0 0,-1 0 0 0 0,0 0 0 0 0,0-1 0 0 0,0 1 0 0 0,-1 0 0 0 0,0-1 0 0 0,0 1 0 0 0,0-1 0 0 0,-1 1 0 0 0,0 0 0 0 0,-1 0 0 0 0,-3-11 0 0 0,4 15-18 0 0,0 0 0 0 0,0 0-1 0 0,0 0 1 0 0,0 0-1 0 0,-1 1 1 0 0,1-1 0 0 0,-1 0-1 0 0,1 1 1 0 0,-1-1 0 0 0,1 1-1 0 0,-1 0 1 0 0,0-1 0 0 0,0 1-1 0 0,0 0 1 0 0,0 0 0 0 0,0 0-1 0 0,0 1 1 0 0,0-1 0 0 0,0 0-1 0 0,0 1 1 0 0,0-1-1 0 0,0 1 1 0 0,0 0 0 0 0,-1 0-1 0 0,1-1 1 0 0,0 1 0 0 0,0 1-1 0 0,-4-1 1 0 0,-6 2-45 0 0,0 0 0 0 0,0 1-1 0 0,-21 8 1 0 0,31-10 79 0 0,-46 18-77 0 0,-72 38 0 0 0,-36 35 270 0 0,108-61 181 0 0,1 2 0 0 0,-67 62 0 0 0,108-90-308 0 0,-6 7 156 0 0,-15 16 0 0 0,25-25-181 0 0,0-1 0 0 0,0 1 0 0 0,0 0-1 0 0,0 0 1 0 0,0 0 0 0 0,0 0 0 0 0,1 0-1 0 0,0 0 1 0 0,-1 0 0 0 0,1 1 0 0 0,1-1-1 0 0,-2 7 1 0 0,2-9-38 0 0,0 0-1 0 0,0 0 1 0 0,0 0 0 0 0,0 0-1 0 0,1 0 1 0 0,-1-1 0 0 0,0 1-1 0 0,1 0 1 0 0,-1 0 0 0 0,0 0-1 0 0,1-1 1 0 0,-1 1 0 0 0,1 0-1 0 0,0 0 1 0 0,-1-1-1 0 0,1 1 1 0 0,-1 0 0 0 0,1-1-1 0 0,0 1 1 0 0,0-1 0 0 0,-1 1-1 0 0,1-1 1 0 0,0 1 0 0 0,0-1-1 0 0,0 1 1 0 0,-1-1 0 0 0,1 0-1 0 0,1 1 1 0 0,2 0 15 0 0,0 0 0 0 0,-1 0 0 0 0,1-1-1 0 0,0 0 1 0 0,5 1 0 0 0,16-3 77 0 0,-1-1-1 0 0,0-1 1 0 0,38-11-1 0 0,-17 4-1 0 0,234-65-652 0 0,-276 74 407 0 0,0 1 0 0 0,1-1 0 0 0,-1 1 0 0 0,0-1 0 0 0,0 0 0 0 0,0 0 0 0 0,0-1 0 0 0,3-2 0 0 0,-5 3-110 0 0,0 2-9 0 0,4-2 17 0 0,4-5-108 0 0,-7 6 570 0 0,-6 2-111 0 0,1 0-1 0 0,0 0 1 0 0,-1 0-1 0 0,1 0 1 0 0,0 1 0 0 0,0 0-1 0 0,0-1 1 0 0,0 1 0 0 0,-3 4-1 0 0,-3-1 85 0 0,0 2-102 0 0,-1 0 1 0 0,1 1 0 0 0,0-1 0 0 0,1 2 0 0 0,0-1 0 0 0,0 1-1 0 0,1 0 1 0 0,-7 11 0 0 0,-11 25-3261 0 0,25-36 598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54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1002 24 12895 0 0,'31'-23'1172'0'0,"-29"22"-842"0"0,-4 3 332 0 0,-47 42 1062 0 0,-50 61-1 0 0,-37 59-1579 0 0,52-61 259 0 0,-44 65-323 0 0,30-36-78 0 0,77-105 1 0 0,-236 278-166 0 0,229-276 163 0 0,0-2 0 0 0,-62 45 0 0 0,77-60 11 0 0,12-11 132 0 0,2-12 15 0 0,1 6-146 0 0,-1-1 1 0 0,1 1-1 0 0,0 0 0 0 0,0 0 0 0 0,1 0 0 0 0,-1 1 1 0 0,1-1-1 0 0,0 1 0 0 0,0-1 0 0 0,7-6 0 0 0,6-6-18 0 0,21-16-1 0 0,-25 23 14 0 0,196-155-640 0 0,-199 158 584 0 0,161-111-813 0 0,-169 117 856 0 0,10-6-43 0 0,1 0-1 0 0,1 1 1 0 0,-1 0-1 0 0,18-5 1 0 0,-18 10-4 0 0,-11 1 52 0 0,1 0 0 0 0,-1 1 1 0 0,0 0-1 0 0,1-1 1 0 0,-1 1-1 0 0,0 0 1 0 0,0-1-1 0 0,0 1 1 0 0,0 0-1 0 0,0 0 1 0 0,0 0-1 0 0,0 0 1 0 0,0 0-1 0 0,0 0 1 0 0,0 0-1 0 0,0 0 0 0 0,0 1 1 0 0,-1-1-1 0 0,1 0 1 0 0,-1 0-1 0 0,1 1 1 0 0,-1-1-1 0 0,1 0 1 0 0,-1 1-1 0 0,0-1 1 0 0,0 0-1 0 0,1 1 1 0 0,-1-1-1 0 0,0 2 0 0 0,0 5 18 0 0,0 1-1 0 0,0-1 0 0 0,-2 12 1 0 0,2-20-13 0 0,-31 149 466 0 0,1-5 499 0 0,30-140-902 0 0,-1 6 163 0 0,-1 0 0 0 0,-5 16-1 0 0,6-22-202 0 0,-1 0-1 0 0,1 0 1 0 0,-1-1-1 0 0,0 1 1 0 0,-1-1-1 0 0,1 1 0 0 0,-1-1 1 0 0,1 0-1 0 0,-6 5 1 0 0,2-3 5 0 0,0-1-1 0 0,0 1 1 0 0,-1-1 0 0 0,0 0-1 0 0,0-1 1 0 0,0 0 0 0 0,0 0-1 0 0,0 0 1 0 0,-9 1 0 0 0,-11 2 81 0 0,-34 3-1 0 0,24-4-58 0 0,10-2-31 0 0,-1-2 1 0 0,0 0 0 0 0,0-1-1 0 0,1-2 1 0 0,-39-7-1 0 0,64 8-52 0 0,0 1 0 0 0,0-1 0 0 0,-1 1 0 0 0,1-1 0 0 0,0 0 0 0 0,0 0 0 0 0,0 0 0 0 0,0 0 0 0 0,0 0 0 0 0,0 0 0 0 0,1 0 0 0 0,-3-2 0 0 0,4 2-30 0 0,-1 0-1 0 0,1 1 1 0 0,-1-1-1 0 0,1 0 1 0 0,0 1-1 0 0,-1-1 1 0 0,1 0-1 0 0,0 0 0 0 0,-1 0 1 0 0,1 1-1 0 0,0-1 1 0 0,0 0-1 0 0,0 0 1 0 0,0 0-1 0 0,0 1 1 0 0,0-1-1 0 0,0 0 0 0 0,0 0 1 0 0,0 0-1 0 0,1 1 1 0 0,-1-1-1 0 0,0 0 1 0 0,0 0-1 0 0,1 0 0 0 0,-1 1 1 0 0,0-1-1 0 0,1 0 1 0 0,-1 1-1 0 0,1-1 1 0 0,-1 0-1 0 0,1 1 1 0 0,-1-1-1 0 0,1 0 0 0 0,0 0 1 0 0,12-11-1520 0 0,4-3-69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54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35 5063 0 0,'1'-3'146'0'0,"11"-12"236"0"0,1-2 12244 0 0,-19 18-11446 0 0,-3 2-1141 0 0,1 0 0 0 0,-1 1 0 0 0,1-1 0 0 0,0 2 0 0 0,0-1 1 0 0,-9 8-1 0 0,-41 38 209 0 0,39-34-224 0 0,-63 63-24 0 0,71-67 0 0 0,0 1 0 0 0,1 0 0 0 0,1 1 0 0 0,-14 26 0 0 0,20-35 25 0 0,1 0-1 0 0,-1 1 1 0 0,2 0 0 0 0,-1-1-1 0 0,1 1 1 0 0,-1 0-1 0 0,2 0 1 0 0,-1 0-1 0 0,1 0 1 0 0,-1 0 0 0 0,2 9-1 0 0,0-12-9 0 0,0 0-1 0 0,-1 0 1 0 0,1 0 0 0 0,0 0-1 0 0,0-1 1 0 0,1 1-1 0 0,-1 0 1 0 0,1-1 0 0 0,-1 1-1 0 0,1-1 1 0 0,0 1-1 0 0,0-1 1 0 0,0 0 0 0 0,0 1-1 0 0,0-1 1 0 0,0 0-1 0 0,1-1 1 0 0,-1 1 0 0 0,1 0-1 0 0,-1-1 1 0 0,1 1-1 0 0,0-1 1 0 0,0 0 0 0 0,3 2-1 0 0,6 0 66 0 0,0-1-1 0 0,-1 1 1 0 0,1-2 0 0 0,0 1-1 0 0,0-2 1 0 0,0 0-1 0 0,0 0 1 0 0,0-1 0 0 0,0 0-1 0 0,16-5 1 0 0,-20 4-60 0 0,-1 0 0 0 0,0 0 0 0 0,0 0 0 0 0,-1-1 0 0 0,1 0 0 0 0,0 0 0 0 0,-1-1 1 0 0,0 0-1 0 0,0 0 0 0 0,0 0 0 0 0,0-1 0 0 0,-1 0 0 0 0,0 0 0 0 0,0 0 0 0 0,0-1 0 0 0,0 0 0 0 0,-1 0 0 0 0,4-8 0 0 0,0-2-141 0 0,-1-1 0 0 0,-1-1 0 0 0,0 1 0 0 0,-2-1 0 0 0,0 0 0 0 0,-1 0 0 0 0,0-1 0 0 0,-2 1 0 0 0,0-1 0 0 0,-1 1 0 0 0,-1 0 0 0 0,-4-21 0 0 0,5 38-243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55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71 6447 0 0,'0'0'13223'0'0,"-1"2"-12914"0"0,-3 19 167 0 0,-8 24 1 0 0,7-26-427 0 0,0 0 0 0 0,-3 27 0 0 0,7-40-29 0 0,1 0 1 0 0,0 0 0 0 0,0 0 0 0 0,1 1 0 0 0,-1-1 0 0 0,1 0 0 0 0,1 0 0 0 0,-1 0 0 0 0,1 0 0 0 0,0 0 0 0 0,5 9 0 0 0,-4-10 52 0 0,-1-2 1 0 0,1 1 0 0 0,0 0 0 0 0,0 0 0 0 0,1-1 0 0 0,-1 0 0 0 0,1 0 0 0 0,0 0 0 0 0,-1 0 0 0 0,1 0 0 0 0,1-1 0 0 0,-1 0 0 0 0,0 0 0 0 0,0 0 0 0 0,1 0 0 0 0,-1-1 0 0 0,6 2 0 0 0,5 0 237 0 0,0 0-1 0 0,1-1 1 0 0,29-1-1 0 0,-38-1-267 0 0,-1-1 0 0 0,0 0-1 0 0,1 0 1 0 0,-1 0-1 0 0,0-1 1 0 0,0 0-1 0 0,0-1 1 0 0,0 1 0 0 0,0-1-1 0 0,-1 0 1 0 0,1 0-1 0 0,-1-1 1 0 0,0 1-1 0 0,0-1 1 0 0,6-7 0 0 0,6-6 53 0 0,-1-1-1 0 0,24-34 1 0 0,-32 40-79 0 0,17-25-141 0 0,24-47 1 0 0,-7-1-6448 0 0,-34 69-218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55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13823 0 0,'0'0'6784'0'0,"-2"0"-6133"0"0,-1 0-587 0 0,0 1 0 0 0,1-1 0 0 0,-1 1 1 0 0,0 0-1 0 0,0 0 0 0 0,1 0 0 0 0,-1 0 0 0 0,0 0 1 0 0,1 1-1 0 0,-1-1 0 0 0,1 1 0 0 0,-1-1 0 0 0,1 1 1 0 0,0 0-1 0 0,0 0 0 0 0,0 0 0 0 0,0 0 0 0 0,0 1 1 0 0,-1 2-1 0 0,-19 32 54 0 0,2 1 0 0 0,2 1 0 0 0,-16 49-1 0 0,9-23-51 0 0,19-51-66 0 0,-130 311 64 0 0,-20 55 0 0 0,125-299-1024 0 0,31-80 656 0 0,-1 1-1 0 0,0-1 1 0 0,1 0-1 0 0,-1 1 0 0 0,0-1 1 0 0,0 0-1 0 0,0 1 1 0 0,0-1-1 0 0,0 0 1 0 0,0 0-1 0 0,-2 2 1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55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109 110 6911 0 0,'-10'0'574'0'0,"-1"0"-1"0"0,1 2 0 0 0,-16 2 1 0 0,22-3 495 0 0,1 0 1 0 0,-1 1 0 0 0,0-1-1 0 0,0 1 1 0 0,1 0 0 0 0,-7 3 0 0 0,-7 3 1485 0 0,14-7-1735 0 0,13 0-194 0 0,-9-1-610 0 0,16 1 312 0 0,-1 0 0 0 0,1-2-1 0 0,0 0 1 0 0,0-1 0 0 0,27-6 0 0 0,83-31 390 0 0,-84 25-498 0 0,162-45 488 0 0,-176 53-627 0 0,0 1 0 0 0,1 2-1 0 0,-1 0 1 0 0,1 2-1 0 0,35 3 1 0 0,-61-2-170 0 0,0 1-1 0 0,0-1 1 0 0,0 1-1 0 0,0-1 0 0 0,0 1 1 0 0,0 0-1 0 0,-1 1 1 0 0,1-1-1 0 0,0 1 1 0 0,0 0-1 0 0,-1 0 1 0 0,6 3-1 0 0,-8-2-1226 0 0,-1 6-68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56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0 14223 0 0,'0'0'5103'0'0,"-1"2"-4990"0"0,-30 65 340 0 0,-39 61-1 0 0,-49 60-44 0 0,83-133-322 0 0,-288 425 286 0 0,309-461-697 0 0,-1 0-1 0 0,-1-1 1 0 0,0 0 0 0 0,-36 27-1 0 0,52-44-280 0 0,-6-8-3596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59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1113 36 14279 0 0,'20'-36'5242'0'0,"-22"37"-5045"0"0,-1-1 0 0 0,1 1 0 0 0,0-1 0 0 0,-1 1 1 0 0,1 0-1 0 0,0 0 0 0 0,0 0 0 0 0,0 0 0 0 0,-2 2 1 0 0,-4 1 7 0 0,-35 19-63 0 0,0 2-1 0 0,2 2 1 0 0,1 2 0 0 0,-63 59-1 0 0,52-36 41 0 0,2 2 0 0 0,-67 94-1 0 0,58-57-55 0 0,-54 115 0 0 0,-44 71 163 0 0,134-247-119 0 0,-1 0 0 0 0,-37 35-1 0 0,-59 45 163 0 0,108-101-317 0 0,2-1-13 0 0,-18 17 13 0 0,25-22-21 0 0,0-1-1 0 0,0 0 1 0 0,1 1-1 0 0,-1-1 1 0 0,0 1-1 0 0,1-1 1 0 0,0 1-1 0 0,-1 0 1 0 0,0 4-1 0 0,2-6-20 0 0,-1 0 0 0 0,1 0 0 0 0,0-1 0 0 0,0 1-1 0 0,0 0 1 0 0,0 0 0 0 0,0 0 0 0 0,0-1 0 0 0,0 1-1 0 0,0 0 1 0 0,1 0 0 0 0,-1-1 0 0 0,0 1 0 0 0,0 0-1 0 0,1-1 1 0 0,-1 1 0 0 0,0 0 0 0 0,1 0-1 0 0,-1-1 1 0 0,1 1 0 0 0,-1-1 0 0 0,1 2 0 0 0,1-1-26 0 0,-1 0 1 0 0,0 0 0 0 0,1 0 0 0 0,-1-1 0 0 0,1 1 0 0 0,-1 0-1 0 0,1 0 1 0 0,-1-1 0 0 0,1 1 0 0 0,1-1 0 0 0,5 2-342 0 0,0-2 0 0 0,-1 1 0 0 0,13-1 0 0 0,-19 0 322 0 0,29-2-1348 0 0,4-3-54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56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36 178 8751 0 0,'-27'7'1168'0'0,"18"-3"6643"0"0,11-3-7111 0 0,0 0-500 0 0,1 1-1 0 0,0-1 1 0 0,-1 0 0 0 0,1 0-1 0 0,0 0 1 0 0,0 0 0 0 0,0 0-1 0 0,0-1 1 0 0,0 1 0 0 0,0-1-1 0 0,0 0 1 0 0,3 0 0 0 0,43-4 730 0 0,-42 4-692 0 0,289-56 2084 0 0,-186 31-2047 0 0,-103 24-322 0 0,167-39 407 0 0,-127 27-2354 0 0,74-32-1 0 0,-87 29-5729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57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0 10135 0 0,'0'0'778'0'0,"-2"2"-506"0"0,-29 18 1383 0 0,1 2 0 0 0,2 1 0 0 0,-44 44 0 0 0,48-41-1336 0 0,0 0-1 0 0,2 1 1 0 0,-25 42 0 0 0,-47 96 335 0 0,72-124-574 0 0,-52 112 97 0 0,32-65-121 0 0,-26 41-8 0 0,55-108-12 0 0,0-2 1 0 0,-1 0-1 0 0,-1 0 0 0 0,-21 18 1 0 0,-11 2 309 0 0,45-38-42 0 0,-1-9-112 0 0,3 5-179 0 0,1 0 1 0 0,-1 0-1 0 0,1 0 0 0 0,-1-1 0 0 0,1 1 1 0 0,0 0-1 0 0,0 0 0 0 0,0 0 1 0 0,0 0-1 0 0,1 0 0 0 0,-1 1 0 0 0,1-1 1 0 0,0 0-1 0 0,3-3 0 0 0,0-2 22 0 0,19-29-170 0 0,43-49 0 0 0,-48 66 62 0 0,-1 0 0 0 0,2 2 0 0 0,37-28 0 0 0,-53 43 97 0 0,1 1-1 0 0,-1-1 1 0 0,0 1-1 0 0,1-1 1 0 0,-1 1-1 0 0,1 1 1 0 0,0-1-1 0 0,0 1 1 0 0,-1 0-1 0 0,1 0 1 0 0,6-1-1 0 0,-7 2-1 0 0,0 1 1 0 0,0-1-1 0 0,0 1 0 0 0,0-1 1 0 0,-1 1-1 0 0,1 0 0 0 0,0 1 0 0 0,0-1 1 0 0,-1 1-1 0 0,1 0 0 0 0,-1-1 0 0 0,1 2 1 0 0,-1-1-1 0 0,5 4 0 0 0,-4-3 33 0 0,1 1-1 0 0,-1-1 1 0 0,0 1-1 0 0,0 0 1 0 0,-1 0-1 0 0,1 0 1 0 0,-1 0-1 0 0,0 1 0 0 0,0-1 1 0 0,0 1-1 0 0,-1 0 1 0 0,0 0-1 0 0,0 0 1 0 0,0 0-1 0 0,0 0 1 0 0,-1 1-1 0 0,0-1 1 0 0,0 0-1 0 0,0 1 1 0 0,-1-1-1 0 0,0 1 1 0 0,0-1-1 0 0,0 1 1 0 0,-1-1-1 0 0,1 0 1 0 0,-1 1-1 0 0,-3 7 0 0 0,0 0-21 0 0,-1 0 0 0 0,-1 0 0 0 0,0-1 0 0 0,-1 0 0 0 0,-8 13 0 0 0,-4 1-116 0 0,-24 25-1 0 0,41-49-125 0 0,-2 3 255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57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175 152 5527 0 0,'0'1'5141'0'0,"9"5"2182"0"0,-7-4-7143 0 0,1 0 0 0 0,-1-1 0 0 0,0 1 0 0 0,1 0 0 0 0,-1-1-1 0 0,1 1 1 0 0,-1-1 0 0 0,1 0 0 0 0,0 0 0 0 0,-1 0 0 0 0,1 0 0 0 0,0-1 0 0 0,0 1-1 0 0,-1-1 1 0 0,1 1 0 0 0,0-1 0 0 0,0 0 0 0 0,6-1 0 0 0,6 0 86 0 0,1-1 1 0 0,16-3-1 0 0,-31 4-251 0 0,24-3 91 0 0,-15 3-108 0 0,0-1 1 0 0,-1 0-1 0 0,1 0 0 0 0,0-1 0 0 0,0-1 0 0 0,-1 1 0 0 0,0-1 0 0 0,0-1 0 0 0,10-6 0 0 0,-1-2-308 0 0,-10 8-25 0 0,0 0-1 0 0,0-1 0 0 0,12-13 0 0 0,-19 18 268 0 0,1-1-1 0 0,-1 0 0 0 0,1 0 1 0 0,-1 0-1 0 0,0 0 0 0 0,1 0 1 0 0,-1-1-1 0 0,0 1 0 0 0,-1 0 1 0 0,1 0-1 0 0,0-1 0 0 0,-1 1 1 0 0,1 0-1 0 0,-1-1 0 0 0,0 1 1 0 0,1-1-1 0 0,-1 1 0 0 0,-1-1 1 0 0,1 1-1 0 0,0-3 0 0 0,-1 3 51 0 0,1 1 0 0 0,0 0 0 0 0,-1-1 0 0 0,1 1 1 0 0,-1 0-1 0 0,1-1 0 0 0,-1 1 0 0 0,0 0 0 0 0,1 0 0 0 0,-1-1 0 0 0,0 1 0 0 0,0 0 0 0 0,0 0 0 0 0,0 0 0 0 0,0 0 0 0 0,0 0 0 0 0,0 0 0 0 0,0 0 0 0 0,-2 0 0 0 0,1 0-40 0 0,-1 0 0 0 0,1 0-1 0 0,0 0 1 0 0,0 1 0 0 0,-1-1-1 0 0,1 1 1 0 0,-1 0 0 0 0,1 0-1 0 0,0-1 1 0 0,-5 2 0 0 0,-3 0-135 0 0,0 1 1 0 0,0 1 0 0 0,0-1-1 0 0,-11 6 1 0 0,18-7 186 0 0,-14 6 170 0 0,0 1-1 0 0,0 1 0 0 0,1 1 1 0 0,0 0-1 0 0,-24 20 0 0 0,4 2 419 0 0,-33 38 0 0 0,-15 28 611 0 0,53-60-874 0 0,24-30-273 0 0,1 1 1 0 0,0 0-1 0 0,0 1 0 0 0,1-1 0 0 0,0 1 1 0 0,1 0-1 0 0,0 1 0 0 0,0-1 0 0 0,1 0 0 0 0,1 1 1 0 0,-2 13-1 0 0,3-22-38 0 0,1 1 0 0 0,0-1 0 0 0,1 0 0 0 0,-1 0-1 0 0,0 1 1 0 0,0-1 0 0 0,1 0 0 0 0,0 0 0 0 0,-1 0 0 0 0,1 1 0 0 0,0-1 0 0 0,0 0 0 0 0,0 0 0 0 0,0 0 0 0 0,0 0 0 0 0,3 3 0 0 0,-1-3 10 0 0,-1 0 1 0 0,1 0 0 0 0,0 0 0 0 0,0 0 0 0 0,-1 0 0 0 0,1 0-1 0 0,0-1 1 0 0,0 1 0 0 0,1-1 0 0 0,3 1 0 0 0,7 1 130 0 0,1-1 0 0 0,-1 0 0 0 0,1-1 0 0 0,18-1-1 0 0,-25 0-37 0 0,22 1 374 0 0,0-2-1 0 0,-1-1 1 0 0,1-2 0 0 0,-1-1-1 0 0,0-1 1 0 0,0-1 0 0 0,36-15-1 0 0,-59 18-10 0 0,-4 3-1976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4:01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9615 0 0,'0'0'868'0'0,"-2"0"-713"0"0,-5 0-67 0 0,5 0 276 0 0,1 1 116 0 0,-4 5-108 0 0,0 0 1 0 0,1 0-1 0 0,-1 0 1 0 0,1 1-1 0 0,1-1 1 0 0,-1 1-1 0 0,1 0 1 0 0,0 0-1 0 0,1 0 0 0 0,0 0 1 0 0,-2 13-1 0 0,1-1-12 0 0,0 1 0 0 0,2-1 0 0 0,2 27 0 0 0,-1-35-285 0 0,2-1-1 0 0,-1 1 0 0 0,1-1 0 0 0,1 0 1 0 0,0 1-1 0 0,0-1 0 0 0,1-1 0 0 0,1 1 1 0 0,5 10-1 0 0,-8-16-41 0 0,1 0 1 0 0,0 0-1 0 0,-1 0 1 0 0,1 0-1 0 0,7 6 0 0 0,-8-8-37 0 0,0-1 0 0 0,0 0 0 0 0,0 0 0 0 0,0 0-1 0 0,1 0 1 0 0,-1 0 0 0 0,0 0 0 0 0,0-1 0 0 0,1 1-1 0 0,-1-1 1 0 0,0 0 0 0 0,1 1 0 0 0,-1-1-1 0 0,3 0 1 0 0,-1 0-222 0 0,-1-1 0 0 0,1 1 0 0 0,0-1 0 0 0,-1 0 0 0 0,0 0-1 0 0,1 0 1 0 0,-1 0 0 0 0,1 0 0 0 0,2-3 0 0 0,5-3-993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4:02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874 20 6911 0 0,'22'-19'7466'0'0,"-25"26"-4123"0"0,-27 47-2632 0 0,-443 708 809 0 0,255-383-1520 0 0,174-293-58 0 0,-80 137-406 0 0,123-221 260 0 0,-1 2 12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4:02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22 1839 0 0,'-2'1'134'0'0,"-6"2"-2"0"0,1 0 0 0 0,-1-1 0 0 0,1 0 1 0 0,-13 2-1 0 0,-10 2 2548 0 0,2 5 3781 0 0,18-6-5537 0 0,-1 2 5130 0 0,16-9-5664 0 0,-3 2-207 0 0,12-10 89 0 0,0 3-230 0 0,1-1 0 0 0,0 2 0 0 0,0 0 0 0 0,1 0-1 0 0,-1 2 1 0 0,1 0 0 0 0,0 1 0 0 0,31-3 0 0 0,-16 4-535 0 0,10 1-1028 0 0,-29 1-9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4:03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421 253 5063 0 0,'0'0'232'0'0,"-1"1"-13"0"0,-17 21 11434 0 0,22-22-11576 0 0,1 0 0 0 0,-1 0 0 0 0,1 0 0 0 0,-1-1 0 0 0,1 0 0 0 0,-1 0 0 0 0,0 0 0 0 0,1-1 0 0 0,-1 1 0 0 0,0-1 0 0 0,0 0 0 0 0,0 0 0 0 0,0 0 0 0 0,0-1 0 0 0,0 0 0 0 0,-1 1 0 0 0,1-1 0 0 0,5-7 0 0 0,-7 8-62 0 0,9-8 34 0 0,-1-1-1 0 0,0 0 0 0 0,-1 0 1 0 0,12-19-1 0 0,-16 19-225 0 0,1 1-1 0 0,-2-1 0 0 0,1 0 1 0 0,-2-1-1 0 0,1 1 1 0 0,-1-1-1 0 0,-1 0 0 0 0,0 1 1 0 0,0-25-1 0 0,-2 35-87 0 0,-7-7-441 0 0,6 7 700 0 0,0-1 0 0 0,0 1-1 0 0,0 0 1 0 0,0 0 0 0 0,0 0-1 0 0,0 0 1 0 0,0 0 0 0 0,0 0-1 0 0,-1 0 1 0 0,1 1 0 0 0,0-1-1 0 0,-3-1 1 0 0,-1 1 0 0 0,0 0 0 0 0,-1 0 0 0 0,1 0 0 0 0,-1 1 1 0 0,1 0-1 0 0,0 0 0 0 0,-1 0 0 0 0,1 0 0 0 0,-1 1 0 0 0,1 0 0 0 0,0 0 0 0 0,-8 3 0 0 0,-3 1 27 0 0,0 1 1 0 0,-26 15-1 0 0,-115 69 341 0 0,32-5 224 0 0,102-69-468 0 0,14-8-54 0 0,-1 0-1 0 0,1 0 1 0 0,0 1-1 0 0,1 0 1 0 0,0 1-1 0 0,1 0 1 0 0,-11 18-1 0 0,14-21-39 0 0,0 0-1 0 0,1 0 0 0 0,0 0 1 0 0,0 1-1 0 0,1-1 1 0 0,0 1-1 0 0,0 0 0 0 0,1-1 1 0 0,0 1-1 0 0,0 0 0 0 0,1 0 1 0 0,1 15-1 0 0,-1-20-15 0 0,0 0-1 0 0,1 0 0 0 0,0 0 0 0 0,0 0 1 0 0,0 0-1 0 0,0 0 0 0 0,0 0 1 0 0,1 0-1 0 0,0 0 0 0 0,-1-1 0 0 0,1 1 1 0 0,0-1-1 0 0,0 1 0 0 0,0-1 1 0 0,0 0-1 0 0,1 0 0 0 0,-1 1 0 0 0,1-2 1 0 0,-1 1-1 0 0,1 0 0 0 0,0 0 1 0 0,-1-1-1 0 0,1 0 0 0 0,0 1 0 0 0,0-1 1 0 0,0 0-1 0 0,0-1 0 0 0,5 2 1 0 0,0-1 14 0 0,1 0 0 0 0,-1-1 1 0 0,1 0-1 0 0,-1-1 1 0 0,1 1-1 0 0,-1-2 1 0 0,0 1-1 0 0,1-1 1 0 0,10-4-1 0 0,0-2 18 0 0,-2-1-1 0 0,1 0 0 0 0,-1-1 1 0 0,0-1-1 0 0,-1 0 0 0 0,0-2 1 0 0,25-25-1 0 0,-27 23 0 0 0,0-1 0 0 0,16-27 0 0 0,-24 36-39 0 0,0 2-13 0 0,-5 4-58 0 0,-1 13-235 0 0,-1-1 291 0 0,1 0 0 0 0,-2 0 1 0 0,0 0-1 0 0,0 0 0 0 0,-1 0 1 0 0,-7 17-1 0 0,6-17 25 0 0,-1 0-1 0 0,2 1 1 0 0,-3 13 0 0 0,5-24-199 0 0,1 2 4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4:03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0 8751 0 0,'-4'1'147'0'0,"-1"0"-1"0"0,1-1 1 0 0,0 2-1 0 0,-1-1 1 0 0,1 0-1 0 0,0 1 1 0 0,0 0-1 0 0,0 0 1 0 0,0 0-1 0 0,0 0 1 0 0,1 1-1 0 0,-5 3 1 0 0,-1 1 717 0 0,0 1-1 0 0,0 0 1 0 0,-9 13 0 0 0,15-17-698 0 0,0 0 0 0 0,1 0 0 0 0,0 1 0 0 0,-1-1 0 0 0,1 1 0 0 0,1 0-1 0 0,-1 0 1 0 0,1 0 0 0 0,0 0 0 0 0,0 0 0 0 0,0 0 0 0 0,1 0 0 0 0,0 0-1 0 0,0 0 1 0 0,0 0 0 0 0,0 0 0 0 0,1 0 0 0 0,0 0 0 0 0,0 0 0 0 0,2 6 0 0 0,3 7 258 0 0,1 1 1 0 0,1-1 0 0 0,18 31 0 0 0,-7-16 140 0 0,1-2 0 0 0,2-1 0 0 0,1 0 0 0 0,47 45 0 0 0,-62-68-459 0 0,-1 0 0 0 0,2-1 1 0 0,-1 0-1 0 0,1 0 0 0 0,-1-1 0 0 0,1 0 0 0 0,17 6 0 0 0,-19-9-75 0 0,1 1-1 0 0,-1-2 0 0 0,1 1 1 0 0,0-1-1 0 0,0 0 0 0 0,-1-1 1 0 0,1 0-1 0 0,0 0 0 0 0,0-1 0 0 0,12-2 1 0 0,0-1-136 0 0,-1-1 0 0 0,-1-1 0 0 0,22-9 0 0 0,-30 10-661 0 0,0 0 1 0 0,13-10-1 0 0,-16 10-995 0 0,0 0 1 0 0,-1-1-1 0 0,11-12 0 0 0,-5 2-4102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4:04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1 13847 0 0,'0'0'1254'0'0,"0"1"-1029"0"0,-2 3-213 0 0,-1 0 0 0 0,1-1 0 0 0,-1 1 0 0 0,0-1 0 0 0,0 0 0 0 0,0 0 0 0 0,-7 5 0 0 0,-6 6 351 0 0,-22 20 590 0 0,-1-1 0 0 0,-81 51 1 0 0,75-55-611 0 0,1 3 0 0 0,2 1 0 0 0,-62 63 0 0 0,48-38 113 0 0,-72 85 125 0 0,127-141-677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4:04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157 363 8287 0 0,'10'-2'11466'0'0,"-8"5"-11396"0"0,-1-1 1 0 0,0 0 0 0 0,0 1 0 0 0,0-1-1 0 0,0 1 1 0 0,-1-1 0 0 0,1 1 0 0 0,-1 0 0 0 0,0-1-1 0 0,1 1 1 0 0,-1-1 0 0 0,0 1 0 0 0,0 0-1 0 0,-1-1 1 0 0,1 1 0 0 0,-1 0 0 0 0,1-1 0 0 0,-1 1-1 0 0,0-1 1 0 0,0 1 0 0 0,-1 2 0 0 0,-4 9 46 0 0,0-1 0 0 0,-12 18 1 0 0,-47 57 287 0 0,32-45-348 0 0,-6 4-694 0 0,38-45 196 0 0</inkml:trace>
  <inkml:trace contextRef="#ctx0" brushRef="#br0" timeOffset="1">638 1 7831 0 0,'0'0'696'0'0,"-10"3"-560"0"0,-1 4-136 0 0,0-1 0 0 0,0-3 800 0 0,2 5 136 0 0,0 1 24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01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54 1839 0 0,'0'0'83'0'0,"-2"1"-6"0"0,-1-1 468 0 0,-1 1 0 0 0,1 1 0 0 0,-1-1 0 0 0,1 0 0 0 0,0 1 0 0 0,0 0 0 0 0,0 0 0 0 0,0 0 0 0 0,0 0-1 0 0,0 0 1 0 0,0 0 0 0 0,1 1 0 0 0,-1-1 0 0 0,1 1 0 0 0,0 0 0 0 0,-3 3 0 0 0,2 0-2 0 0,-1 0 1 0 0,1 1-1 0 0,0-1 1 0 0,0 1-1 0 0,1-1 1 0 0,-3 15-1 0 0,4-20-212 0 0,1 12-59 0 0,1 28 368 0 0,-3 0 1 0 0,-13 81-1 0 0,-13-11-63 0 0,13-60-422 0 0,-11 83 0 0 0,25-132 116 0 0,13-1 149 0 0,-8-2-357 0 0,0 0 1 0 0,0-1 0 0 0,1 1 0 0 0,-1-1 0 0 0,0 0 0 0 0,0 0 0 0 0,-1 0 0 0 0,1-1 0 0 0,0 1 0 0 0,4-6 0 0 0,32-32 355 0 0,-39 39-407 0 0,39-48 150 0 0,41-67-1 0 0,-41 55-129 0 0,-33 51-8 0 0,14-20 23 0 0,31-61-1 0 0,-51 89 306 0 0,5 13-256 0 0,-2 0-96 0 0,0 0 0 0 0,0 0 0 0 0,3 19 0 0 0,6 18 0 0 0,2-7 57 0 0,1 0-1 0 0,2-2 0 0 0,27 43 1 0 0,-33-62 264 0 0,-10-19 372 0 0,10-7-437 0 0,-5 1-174 0 0,0-2-1 0 0,0 1 1 0 0,0-1-1 0 0,-1 0 1 0 0,0 0-1 0 0,-1-1 1 0 0,1 0-1 0 0,5-11 1 0 0,10-14 96 0 0,45-56 2 0 0,-19 28-198 0 0,-3-1 0 0 0,47-88-1 0 0,-52 55-3606 0 0,-32 78 1821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4:04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26 10591 0 0,'0'0'819'0'0,"-6"-6"-502"0"0,3 4-223 0 0,1 0 0 0 0,-1 0 0 0 0,0 0 0 0 0,-1 0 0 0 0,1 1 1 0 0,0-1-1 0 0,0 1 0 0 0,-1 0 0 0 0,1 0 0 0 0,-1 0 0 0 0,1 0 0 0 0,-7 0 0 0 0,3 1 290 0 0,1 0 1 0 0,0 0-1 0 0,-1 1 0 0 0,1 0 1 0 0,0 0-1 0 0,-10 4 1 0 0,-3 2 597 0 0,1 1 0 0 0,1 0 1 0 0,-28 18-1 0 0,25-13-951 0 0,-2 0-14 0 0,2 0 0 0 0,-1 2 1 0 0,2 0-1 0 0,-28 28 0 0 0,37-33-13 0 0,-1-1 0 0 0,0 0 1 0 0,-18 11-1 0 0,20-14-63 0 0,0-1 0 0 0,1 2 0 0 0,-1-1 1 0 0,2 1-1 0 0,-1 0 0 0 0,1 1 1 0 0,-12 14-1 0 0,18-20-164 0 0,39 5-1093 0 0,-23-7 938 0 0,-1-1-1 0 0,26-4 1 0 0,-29 3 254 0 0,-1 0 0 0 0,1 1 0 0 0,-1 0 0 0 0,1 1 0 0 0,0 0-1 0 0,-1 1 1 0 0,12 1 0 0 0,-17 0 157 0 0,-1 0-1 0 0,1-1 0 0 0,-1 1 1 0 0,0 1-1 0 0,0-1 0 0 0,0 1 1 0 0,0-1-1 0 0,0 1 1 0 0,0 0-1 0 0,-1 1 0 0 0,1-1 1 0 0,-1 0-1 0 0,0 1 0 0 0,0 0 1 0 0,0 0-1 0 0,-1 0 0 0 0,1 0 1 0 0,1 6-1 0 0,3 5 430 0 0,-2 0 1 0 0,1 0-1 0 0,5 32 0 0 0,-14-32 319 0 0,0-7-534 0 0,3-5-193 0 0,-1-1 1 0 0,0 0-1 0 0,1 1 0 0 0,-1-1 1 0 0,0 0-1 0 0,-1 1 0 0 0,1-1 0 0 0,0 0 1 0 0,0 0-1 0 0,-1 0 0 0 0,1 0 0 0 0,-1 0 1 0 0,0-1-1 0 0,0 1 0 0 0,0 0 1 0 0,-2 1-1 0 0,-6 4 179 0 0,0-1 1 0 0,-13 7 0 0 0,6-4-30 0 0,-4 2 52 0 0,0 0-1 0 0,0-2 0 0 0,-32 10 1 0 0,46-17-216 0 0,-1 0 0 0 0,1-1 1 0 0,-1 0-1 0 0,1-1 0 0 0,-1 1 1 0 0,1-1-1 0 0,-1-1 1 0 0,0 1-1 0 0,-14-4 0 0 0,6-1-166 0 0,1 1 0 0 0,0-2-1 0 0,-23-11 1 0 0,37 17-184 0 0,17-4-4820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4:05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 10135 0 0,'0'0'778'0'0,"-2"0"-506"0"0,-33 8 2301 0 0,30-8-1912 0 0,0 1 0 0 0,0 0 0 0 0,0 0 0 0 0,0 0 0 0 0,0 1 0 0 0,0-1 0 0 0,0 1 0 0 0,0 0 0 0 0,0 1 0 0 0,1-1 0 0 0,-1 1 0 0 0,1 0 0 0 0,-5 4 0 0 0,9-6-663 0 0,-1-1 0 0 0,0 1 0 0 0,0 0 0 0 0,1 0-1 0 0,-1-1 1 0 0,1 1 0 0 0,-1 0 0 0 0,1 0-1 0 0,-1 0 1 0 0,1 0 0 0 0,-1 0 0 0 0,1 0-1 0 0,0 0 1 0 0,0 0 0 0 0,-1 0 0 0 0,1 0-1 0 0,0 0 1 0 0,0 0 0 0 0,0 0 0 0 0,0 0 0 0 0,0 1-1 0 0,1-1-525 0 0,-1 0 0 0 0,0 0-1 0 0,1 0 1 0 0,-1 1 0 0 0,1-1-1 0 0,-1 0 1 0 0,1 0 0 0 0,0 0-1 0 0,-1-1 1 0 0,1 1 0 0 0,1 1-1 0 0,7 6-6615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4:33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297 122 5815 0 0,'0'0'527'0'0,"-1"2"-432"0"0,1-1-78 0 0,-1 0 0 0 0,1-1 0 0 0,0 1 1 0 0,-1 0-1 0 0,1 0 0 0 0,-1 0 0 0 0,0 0 0 0 0,1 0 1 0 0,-1-1-1 0 0,1 1 0 0 0,-1 0 0 0 0,0 0 0 0 0,0-1 1 0 0,0 1-1 0 0,1-1 0 0 0,-2 1 0 0 0,-2 2 1941 0 0,11-8-2402 0 0,-7 5 432 0 0,4-2-147 0 0,-1 0 0 0 0,0 0-1 0 0,0-1 1 0 0,0 1 0 0 0,-1-1-1 0 0,1 1 1 0 0,0-1 0 0 0,5-9 9063 0 0,-10 13-9939 0 0,-6 4 1036 0 0,6-4 159 0 0,-7-5-3260 0 0,2 1 2281 0 0,-12-2-218 0 0,-18 5 956 0 0,-65 14 1069 0 0,41-5 2395 0 0,28-7 1180 0 0,7 0-1531 0 0,13 1 1995 0 0,25-5-4948 0 0,0 0-1 0 0,0 1 1 0 0,0 0-1 0 0,1 1 1 0 0,-1 1-1 0 0,13 1 1 0 0,26 1 32 0 0,171-12 146 0 0,-174 3-183 0 0,1-2 1 0 0,71-21-1 0 0,-25-6-16 0 0,15-5-33 0 0,-102 38-46 0 0,-7 2-81 0 0,0 1-209 0 0,0 1 285 0 0,0-1 0 0 0,0 1 1 0 0,-1-1-1 0 0,1 1 0 0 0,-1-1 0 0 0,1 1 0 0 0,-1 0 0 0 0,1-1 0 0 0,-1 4 1 0 0,0-4 21 0 0,2 7-7 0 0,-2-6-42 0 0,1 2 283 0 0,0-2-1393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4:34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13 14855 0 0,'0'0'1123'0'0,"0"-2"-758"0"0,1-6-174 0 0,-1 5 1424 0 0,-5 30-414 0 0,0-6-682 0 0,0 27 411 0 0,4 77 1 0 0,1-69-262 0 0,0-38-493 0 0,-3 232 1753 0 0,5-156-1423 0 0,1 11-3013 0 0,-3-106 2319 0 0,-1 1 0 0 0,1-1 1 0 0,0 0-1 0 0,-1 1 0 0 0,1-1 0 0 0,0 1 0 0 0,-1 0 0 0 0,1-1 1 0 0,-1 1-1 0 0,1-1 0 0 0,-1 1 0 0 0,1-1 0 0 0,-1 1 0 0 0,1 0 1 0 0,-1 0-1 0 0,0-1 0 0 0,1 1 0 0 0,-1 0 0 0 0,1 0 0 0 0,-1-1 1 0 0,0 1-1 0 0,1 0 0 0 0,-2 0 0 0 0,2 0 203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4:07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5063 0 0,'3'-10'278'0'0,"0"0"0"0"0,5-13 0 0 0,5-13 2927 0 0,-13 36-3140 0 0,0 0 0 0 0,0 0 0 0 0,0 0 0 0 0,0-1 0 0 0,0 1 1 0 0,0 0-1 0 0,0 0 0 0 0,0 0 0 0 0,0 0 0 0 0,0-1 0 0 0,0 1 0 0 0,0 0 0 0 0,0 0 0 0 0,0 0 0 0 0,1 0 0 0 0,-1 0 0 0 0,0-1 0 0 0,0 1 1 0 0,0 0-1 0 0,0 0 0 0 0,0 0 0 0 0,0 0 0 0 0,0 0 0 0 0,0 0 0 0 0,1-1 0 0 0,-1 1 0 0 0,0 0 0 0 0,0 0 0 0 0,0 0 0 0 0,0 0 1 0 0,0 0-1 0 0,1 0 0 0 0,-1 0 0 0 0,0 0 0 0 0,0 0 0 0 0,0 0 0 0 0,0 0 0 0 0,1 0 0 0 0,-1 0 0 0 0,0 0 0 0 0,0 0 0 0 0,0 0 0 0 0,0 0 1 0 0,1 0-1 0 0,-1 0 0 0 0,0 0 0 0 0,0 0 0 0 0,0 0 0 0 0,8 9 728 0 0,2 13-422 0 0,-6-9-62 0 0,-1 1-1 0 0,-1 0 0 0 0,0-1 1 0 0,-1 1-1 0 0,-2 27 0 0 0,2-1 58 0 0,8 74-9 0 0,28 131 0 0 0,-30-206-319 0 0,2 24-14 0 0,-3 0-1 0 0,-2 97 0 0 0,-24 126-32 0 0,18-256 12 0 0,-17 311-11 0 0,19-247 58 0 0,20 151-1 0 0,-10-181 49 0 0,2 13 404 0 0,4 120-1 0 0,-21-26-261 0 0,1 55-146 0 0,11-145-81 0 0,20 102 1 0 0,2 14 97 0 0,-21-107-111 0 0,-1-3 0 0 0,21 104 0 0 0,21 157 8 0 0,-48-331-5 0 0,7 162 52 0 0,-5-65-57 0 0,-3 18 54 0 0,-3-92-29 0 0,3 1 0 0 0,2-1 0 0 0,12 76 0 0 0,-3-67-7 0 0,-2 0 0 0 0,-2 0 0 0 0,1 90 0 0 0,-15-1-25 0 0,1-72-6 0 0,4-1 1 0 0,6 77-1 0 0,2-92 3 0 0,8 70-59 0 0,-4-56 141 0 0,2 70 0 0 0,-9-103 1 0 0,-2 1-18 0 0,-2-27-53 0 0,3 21 0 0 0,2 4 0 0 0,-1-13 0 0 0,-2-7 0 0 0,1 1 0 0 0,0-1 0 0 0,7 16 0 0 0,-4-12 0 0 0,0 0 0 0 0,-4-10 46 0 0,1-1 0 0 0,-1 1 0 0 0,0 0 0 0 0,0 0 0 0 0,-1 0 0 0 0,1 4 0 0 0,0-2 112 0 0,0-3-79 0 0,0 2 480 0 0,-1-3-1384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4:09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0 361 5983 0 0,'0'0'10298'0'0,"3"0"-10092"0"0,30-13 238 0 0,-19 8-430 0 0,0-1 1 0 0,23-4 0 0 0,-26 7-89 0 0,0 1 4 0 0,0 0 1 0 0,0 1 0 0 0,19 0-1 0 0,112-15 719 0 0,-84 7-161 0 0,72 0-1 0 0,-69 11-487 0 0,1 4 0 0 0,64 13 0 0 0,-105-17 0 0 0,-1 0 0 0 0,1-1 0 0 0,29-2 0 0 0,63-11 0 0 0,-66 5 0 0 0,19-2 0 0 0,65-7 0 0 0,108 10 70 0 0,48-5-76 0 0,-208 2-21 0 0,244-17 454 0 0,-228 24-24 0 0,134-21 0 0 0,-194 19-380 0 0,0 2 0 0 0,1 1 0 0 0,-1 1 0 0 0,1 2 0 0 0,43 9 0 0 0,-39-7-10 0 0,0-1-1 0 0,0-2 1 0 0,0-1-1 0 0,0-3 0 0 0,57-10 1 0 0,-11 0 51 0 0,143-4 0 0 0,-123 19 25 0 0,-28 0-19 0 0,108-11 0 0 0,-104 2 52 0 0,36-6-38 0 0,-50 0 206 0 0,1 3 0 0 0,90-1 0 0 0,70 7-166 0 0,-46-6-124 0 0,-110 4 0 0 0,0-1 0 0 0,49-2 0 0 0,-65 9 35 0 0,175-6 298 0 0,-150 3-209 0 0,13-1 0 0 0,5-2 41 0 0,1 4 1 0 0,116 14-1 0 0,-123-10 98 0 0,161-16 1 0 0,-243 13-263 0 0,-4 0 1 0 0,414-23 1428 0 0,-263 13-1569 0 0,-81 3 126 0 0,-67 7 13 0 0,0 1 0 0 0,-4 0 11 0 0,-5 0 14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4:36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3115 1839 0 0,'8'-6'19822'0'0,"-6"5"-19813"0"0,13 1 75 0 0,-8 1-25 0 0,2 1 85 0 0,0-1 0 0 0,0-1 0 0 0,0 1 1 0 0,0-2-1 0 0,0 1 0 0 0,0-1 0 0 0,0 0 1 0 0,0-1-1 0 0,16-5 0 0 0,-17 5-61 0 0,-7 2 10 0 0,1-1 3 0 0,33-7 313 0 0,-13 4-295 0 0,169-26-61 0 0,-159 28-53 0 0,-22 0 6 0 0,0 0-1 0 0,0-1 1 0 0,0 0-1 0 0,14-6 1 0 0,13-5 19 0 0,151-50 466 0 0,-162 55-477 0 0,1 2 0 0 0,34-6 0 0 0,16-3 8 0 0,-33 4 114 0 0,0-1 0 0 0,0-3 0 0 0,61-31 0 0 0,-91 40-117 0 0,26-8-1 0 0,4-2 9 0 0,96-50 210 0 0,-52 23-149 0 0,-9 4-29 0 0,-18 13 1 0 0,-14 8 80 0 0,-1-2 0 0 0,62-38 0 0 0,94-56 172 0 0,-38 23-123 0 0,-68 27 80 0 0,-57 37-174 0 0,25-18 137 0 0,44-30 167 0 0,-63 45-203 0 0,71-63 0 0 0,-23 17-7 0 0,116-87 59 0 0,-60 37-120 0 0,11-17 59 0 0,-101 92-64 0 0,-32 26 6 0 0,-1 0 0 0 0,-2-2 1 0 0,36-54-1 0 0,26-22 94 0 0,-30 39-206 0 0,-2 1 37 0 0,-22 29-49 0 0,49-74 0 0 0,-59 67-5 0 0,4-7 0 0 0,8-3 0 0 0,-18 25 0 0 0,1 1 0 0 0,1 1 0 0 0,28-30 0 0 0,3 1 0 0 0,-26 31 0 0 0,-1-1 0 0 0,32-44 0 0 0,30-60 0 0 0,-71 107 0 0 0,55-92 0 0 0,-61 100 0 0 0,11-22 0 0 0,-9 16 0 0 0,-4 5 0 0 0,-4 10 0 0 0,1 0 0 0 0,-1 0 0 0 0,1 1 0 0 0,0-1 0 0 0,0 1 0 0 0,0 0 0 0 0,4-6 0 0 0,17-20 0 0 0,-19 23-15 0 0,-4 5-54 0 0,-1 7-3105 0 0,0-4 2829 0 0,0 1 0 0 0,0 0 1 0 0,0-1-1 0 0,-1 1 1 0 0,-2 4-1 0 0,-1 1-884 0 0,0 3-152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4:37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73 8319 0 0,'0'0'191'0'0,"-14"-6"444"0"0,8 0 144 0 0,0-1 1 0 0,0 0-1 0 0,0 0 1 0 0,1-1-1 0 0,-5-9 1 0 0,9 16 187 0 0,0-4-609 0 0,0-4 3745 0 0,3 9-2428 0 0,4 5-1329 0 0,-2 1-159 0 0,0-1-1 0 0,-1 1 1 0 0,6 11 0 0 0,5 7 154 0 0,-3-7-241 0 0,2 0-1 0 0,0-1 1 0 0,1-1-1 0 0,21 20 0 0 0,-30-31-101 0 0,3 4 47 0 0,1-1 0 0 0,1 0 0 0 0,13 9-1 0 0,-20-15-76 0 0,0 1 1 0 0,0-1-1 0 0,0 0 0 0 0,0 0 0 0 0,0 0 0 0 0,0 0 0 0 0,0 0 0 0 0,0-1 0 0 0,0 0 0 0 0,0 1 0 0 0,0-1 1 0 0,0 0-1 0 0,0 0 0 0 0,1-1 0 0 0,-1 1 0 0 0,0-1 0 0 0,5-1 0 0 0,0-1-976 0 0,0-1 0 0 0,14-7 0 0 0,0-5-4798 0 0,-9 4-88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4:38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219 180 5527 0 0,'0'-1'423'0'0,"5"-49"591"0"0,-1 6 2941 0 0,-2 33-3062 0 0,0 0 0 0 0,0 0 0 0 0,1 0-1 0 0,5-11 1 0 0,-2 4 5283 0 0,-6 20-6109 0 0,-1 23 59 0 0,-2 0 1 0 0,-7 29 0 0 0,1-3 74 0 0,-4 18 111 0 0,-28 85 0 0 0,19-80-200 0 0,-47 207 777 0 0,13-45-258 0 0,42-198-560 0 0,2-9 9 0 0,11-28-46 0 0,2 0-650 0 0,1 0 466 0 0,-1 0-1 0 0,1 0 1 0 0,-1-1 0 0 0,1 1 0 0 0,-1-1 0 0 0,1 1 0 0 0,-1-1 0 0 0,1 0 0 0 0,-1 1 0 0 0,3-1-1 0 0,-2 0-130 0 0,1 0 0 0 0,-1-1 0 0 0,1 1 0 0 0,-1-1-1 0 0,1 0 1 0 0,-1 1 0 0 0,0-1 0 0 0,1 0 0 0 0,-1 0-1 0 0,0-1 1 0 0,3-1 0 0 0,9-5-1446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4:38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65 1375 0 0,'-7'3'500'0'0,"-16"2"16147"0"0,32-6-15530 0 0,21-7-169 0 0,57-21-1 0 0,-54 17-882 0 0,36-9 1 0 0,-60 19-392 0 0,-7 2-922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01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83 11519 0 0,'35'-83'8114'0'0,"-36"86"-7749"0"0,-97 238 303 0 0,14-32-647 0 0,-70 172-123 0 0,100-242-53 0 0,-28 48 78 0 0,62-150 79 0 0,-1 0 0 0 0,-47 61 0 0 0,49-77-100 0 0,-2 0 0 0 0,0-1 0 0 0,-24 17 0 0 0,22-22-775 0 0,21-33-178 0 0,6 6 934 0 0,1 0 0 0 0,0 0-1 0 0,1 0 1 0 0,1 1 0 0 0,0 0-1 0 0,11-14 1 0 0,-6 7 76 0 0,14-19 0 0 0,1 2 1 0 0,37-37 0 0 0,-45 53 200 0 0,1 1 1 0 0,0 0 0 0 0,2 2 0 0 0,40-24-1 0 0,-52 34 87 0 0,1 1 1 0 0,0 0-1 0 0,1 0 0 0 0,-1 1 0 0 0,17-3 1 0 0,-24 6-128 0 0,0 0 0 0 0,0 1 0 0 0,-1 0 1 0 0,1-1-1 0 0,0 1 0 0 0,0 1 0 0 0,0-1 0 0 0,0 1 1 0 0,0-1-1 0 0,0 1 0 0 0,0 0 0 0 0,-1 1 0 0 0,1-1 1 0 0,0 1-1 0 0,-1-1 0 0 0,1 1 0 0 0,-1 0 1 0 0,0 0-1 0 0,1 1 0 0 0,2 2 0 0 0,-1 1-22 0 0,0 0 0 0 0,0 0 0 0 0,-1 0 0 0 0,0 0 0 0 0,0 1 1 0 0,-1 0-1 0 0,0-1 0 0 0,0 2 0 0 0,0-1 0 0 0,-1 0 0 0 0,0 0 0 0 0,-1 1 0 0 0,1-1 0 0 0,-1 1 0 0 0,-1-1 0 0 0,0 10 0 0 0,0 3-44 0 0,-2-1-1 0 0,0 1 1 0 0,-1-1-1 0 0,0 0 1 0 0,-8 21-1 0 0,3-15-110 0 0,3-11-80 0 0,0-1 0 0 0,2 1 0 0 0,-1-1 0 0 0,2 1-1 0 0,-1 16 1 0 0,3-28-1289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4:39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43 8287 0 0,'0'0'639'0'0,"-13"14"11118"0"0,13-13-11538 0 0,13 4 1779 0 0,18-2-2220 0 0,-14-4 386 0 0,-1-1-1 0 0,0-1 1 0 0,1 0 0 0 0,-1-2 0 0 0,29-11-1 0 0,-27 9-167 0 0,1 0 0 0 0,0 2-1 0 0,-1 0 1 0 0,2 1 0 0 0,-1 1-1 0 0,28-2 1 0 0,-46 6-125 0 0,-1-1 0 0 0,1 0 0 0 0,0 1 0 0 0,0-1 0 0 0,0 1 0 0 0,0-1 0 0 0,0 1 0 0 0,0-1 0 0 0,-1 1 0 0 0,1-1 0 0 0,0 1 0 0 0,-1 0 0 0 0,1 0 0 0 0,0-1 0 0 0,0 3 0 0 0,9 11-6951 0 0,-5-5 825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4:39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190 212 7831 0 0,'0'0'979'0'0,"-6"11"3425"0"0,6-9-4272 0 0,0-1 0 0 0,0 1 1 0 0,0-1-1 0 0,0 1 0 0 0,0-1 0 0 0,1 1 0 0 0,-1-1 0 0 0,0 1 1 0 0,1-1-1 0 0,-1 1 0 0 0,1-1 0 0 0,-1 0 0 0 0,1 1 1 0 0,0-1-1 0 0,0 0 0 0 0,-1 0 0 0 0,1 1 0 0 0,0-1 1 0 0,0 0-1 0 0,2 1 0 0 0,0 1-41 0 0,0-1 0 0 0,0 0 1 0 0,1 0-1 0 0,-1 0 0 0 0,1 0 0 0 0,-1-1 0 0 0,1 1 1 0 0,0-1-1 0 0,0 0 0 0 0,0 0 0 0 0,0 0 0 0 0,-1-1 1 0 0,1 1-1 0 0,6-1 0 0 0,7-1 101 0 0,-1 0-1 0 0,20-4 1 0 0,-9 1 74 0 0,0-1-243 0 0,0-2 0 0 0,0 0-1 0 0,0-1 1 0 0,42-21 0 0 0,-65 27-98 0 0,0-1 1 0 0,0 1-1 0 0,0-1 1 0 0,0 0-1 0 0,0 0 1 0 0,-1 0-1 0 0,0-1 1 0 0,1 0-1 0 0,-1 1 1 0 0,-1-1 0 0 0,1 0-1 0 0,2-5 1 0 0,-1 1 40 0 0,0 0 1 0 0,0 0-1 0 0,-1 0 0 0 0,-1-1 1 0 0,4-14-1 0 0,-6 19 39 0 0,1 1 1 0 0,-1 0-1 0 0,0 0 0 0 0,0-1 0 0 0,-1 1 0 0 0,1 0 0 0 0,-1 0 0 0 0,1-1 1 0 0,-1 1-1 0 0,0 0 0 0 0,0 0 0 0 0,-1 0 0 0 0,1 0 0 0 0,-1 0 0 0 0,1 0 1 0 0,-1 1-1 0 0,0-1 0 0 0,0 0 0 0 0,0 1 0 0 0,0-1 0 0 0,-1 1 0 0 0,1 0 1 0 0,0 0-1 0 0,-1 0 0 0 0,-3-2 0 0 0,2 1 10 0 0,-1 1 0 0 0,1-1 0 0 0,-1 1 0 0 0,1 0-1 0 0,-1 1 1 0 0,0-1 0 0 0,1 1 0 0 0,-1 0 0 0 0,0 0 0 0 0,0 0 0 0 0,0 1 0 0 0,0 0 0 0 0,0 0-1 0 0,0 0 1 0 0,-9 2 0 0 0,-5 3 102 0 0,0 1-1 0 0,1 1 0 0 0,0 0 1 0 0,-17 11-1 0 0,-67 43 89 0 0,90-53-180 0 0,-11 8-22 0 0,1 0-1 0 0,1 1 0 0 0,1 1 1 0 0,0 1-1 0 0,1 1 0 0 0,2 0 1 0 0,0 2-1 0 0,1 0 0 0 0,1 0 1 0 0,1 2-1 0 0,1 0 1 0 0,-16 40-1 0 0,27-57 21 0 0,0 0 1 0 0,0 0 0 0 0,1 0-1 0 0,0 1 1 0 0,0-1-1 0 0,1 0 1 0 0,0 1-1 0 0,0-1 1 0 0,1 1-1 0 0,0-1 1 0 0,0 0-1 0 0,1 0 1 0 0,0 1 0 0 0,5 12-1 0 0,-5-16 56 0 0,0 0 0 0 0,0 0-1 0 0,0-1 1 0 0,0 1 0 0 0,1-1 0 0 0,0 1-1 0 0,0-1 1 0 0,0 0 0 0 0,0 0 0 0 0,0 0 0 0 0,0 0-1 0 0,1-1 1 0 0,-1 1 0 0 0,1-1 0 0 0,0 0-1 0 0,0 0 1 0 0,0-1 0 0 0,0 1 0 0 0,0-1-1 0 0,0 1 1 0 0,0-1 0 0 0,1-1 0 0 0,-1 1 0 0 0,0 0-1 0 0,0-1 1 0 0,8 0 0 0 0,30-5 490 0 0,0-2 0 0 0,-1-1 0 0 0,44-15 0 0 0,-58 16-311 0 0,20-8 95 0 0,-22 7-252 0 0,34-7 0 0 0,-57 15-217 0 0,0 0-7 0 0,14-6-1230 0 0,-14 5 743 0 0,5-5-4060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4:40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6911 0 0,'-1'2'9226'0'0,"1"4"-8917"0"0,0 0 1 0 0,0 0-1 0 0,0 0 1 0 0,1 0 0 0 0,0 0-1 0 0,0 0 1 0 0,1 0-1 0 0,-1-1 1 0 0,1 1 0 0 0,6 10-1 0 0,3 7 408 0 0,17 24-1 0 0,-10-21-349 0 0,1-1 1 0 0,2-1-1 0 0,0 0 0 0 0,2-2 0 0 0,0-1 0 0 0,2 0 1 0 0,0-2-1 0 0,1-1 0 0 0,52 28 0 0 0,-52-33-273 0 0,1-1 0 0 0,1-1 0 0 0,29 7 0 0 0,-42-14-110 0 0,-1-1 0 0 0,1-1 0 0 0,0 0 1 0 0,1-1-1 0 0,-1 0 0 0 0,0-1 0 0 0,26-4 0 0 0,-36 3-57 0 0,0 0 0 0 0,0-1 0 0 0,0 1 0 0 0,0-1 0 0 0,-1 0 0 0 0,1 0 0 0 0,7-5 0 0 0,-10 6-137 0 0,-1-1-1 0 0,1 1 1 0 0,-1 0-1 0 0,0 0 1 0 0,1-1-1 0 0,-1 1 0 0 0,0-1 1 0 0,0 1-1 0 0,0-1 1 0 0,1-2-1 0 0,-1 2-222 0 0,-1 1 0 0 0,1 0 0 0 0,-1-1 0 0 0,0 1 0 0 0,0 0 0 0 0,0-1 0 0 0,0 1 0 0 0,0-1 0 0 0,0 1 0 0 0,0 0 0 0 0,0-1 0 0 0,0 1 0 0 0,-1 0 0 0 0,1-1 0 0 0,0 1 0 0 0,-1-2 0 0 0,-4-6-5891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4:40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1 14567 0 0,'0'0'1320'0'0,"-2"0"-1082"0"0,-5 1-104 0 0,2 1 299 0 0,0 0-1 0 0,0 0 1 0 0,0 0 0 0 0,0 0-1 0 0,1 1 1 0 0,-1 0-1 0 0,1 0 1 0 0,-8 7-1 0 0,11-9-386 0 0,-16 14 798 0 0,-17 20 1 0 0,9-8-461 0 0,15-15-153 0 0,0 0 0 0 0,1 1 0 0 0,1 1 0 0 0,0-1 0 0 0,-10 24 0 0 0,3-5 154 0 0,-28 47 118 0 0,-95 135 0 0 0,132-207-601 0 0,0-1 0 0 0,0 1 0 0 0,0-1 0 0 0,-1-1 0 0 0,0 1 0 0 0,0-1-1 0 0,-10 5 1 0 0,-13 7-2810 0 0,11-7-1258 0 0,11-6-2272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4:41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2759 0 0,'0'0'248'0'0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4:4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47 4143 0 0,'0'0'319'0'0,"-2"1"-83"0"0,-25 7 3553 0 0,26-8-2566 0 0,0 0-938 0 0,1 0 0 0 0,-1 0-1 0 0,1 0 1 0 0,-1 0 0 0 0,1 0 0 0 0,-1 0 0 0 0,1 0-1 0 0,0 0 1 0 0,-1 0 0 0 0,1 0 0 0 0,-1 0 0 0 0,1 0-1 0 0,-1 0 1 0 0,1-1 0 0 0,0 1 0 0 0,-1 0 0 0 0,1 0-1 0 0,-1-1 1 0 0,1 1 0 0 0,0 0 0 0 0,-1-1 284 0 0,0 1-284 0 0,-1-2 592 0 0,-7-2-588 0 0,8 3-279 0 0,-14 2-4 0 0,14-1-18 0 0,-1 0 1 0 0,0 1 0 0 0,0-1-1 0 0,0 0 1 0 0,0 1-1 0 0,0-1 1 0 0,-1 1 0 0 0,1 0-1 0 0,0 0 1 0 0,0 0-1 0 0,0 0 1 0 0,-5 3 5156 0 0,6-5-5052 0 0,1 0-1 0 0,-1 0 1 0 0,0 0-1 0 0,0 0 1 0 0,0 0-1 0 0,1 0 1 0 0,-1 0-1 0 0,0 0 1 0 0,1 0-1 0 0,-1 0 1 0 0,1 0-1 0 0,0-1 1 0 0,-1 1-1 0 0,1 0 0 0 0,0 0 1 0 0,-1-1-1 0 0,1 1 1 0 0,0-2-1 0 0,14-31 2388 0 0,-13 35-2424 0 0,0 0-55 0 0,0 0 0 0 0,0 0-1 0 0,0 0 1 0 0,0 0-1 0 0,-1 0 1 0 0,1 0 0 0 0,0 1-1 0 0,-1-1 1 0 0,1 0-1 0 0,-1 0 1 0 0,1 1 0 0 0,-1-1-1 0 0,0 0 1 0 0,0 1-1 0 0,1-1 1 0 0,-1 0-1 0 0,0 1 1 0 0,0-1 0 0 0,0 2-1 0 0,0 2-1 0 0,0 17 65 0 0,2-8-64 0 0,1-10 0 0 0,-1-3 0 0 0,6 9 9 0 0,-3-5 31 0 0,7-2-14 0 0,14 6 87 0 0,-21-7-99 0 0,1-1 0 0 0,-1 2 0 0 0,0-1 0 0 0,1 1 0 0 0,-1-1 0 0 0,0 1 0 0 0,-1 1 0 0 0,1-1 0 0 0,4 5 0 0 0,-6-6-14 0 0,10 12 0 0 0,-10-11 0 0 0,0 1 0 0 0,-1 0 0 0 0,1 0 0 0 0,-1 0 0 0 0,0 1 0 0 0,2 4 0 0 0,1 1 0 0 0,-5-9 0 0 0,1 1 0 0 0,-1 0 0 0 0,1-1 0 0 0,-1 1 0 0 0,1-1 0 0 0,-1 1 0 0 0,1-1 0 0 0,0 1 0 0 0,0-1 0 0 0,0 0 0 0 0,0 1 0 0 0,0-1 0 0 0,0 0 0 0 0,1 0 0 0 0,1 2 0 0 0,9 7 11 0 0,-4-5 31 0 0,2 1-31 0 0,0-1-11 0 0,-1 1 11 0 0,0-1 31 0 0,2 2-31 0 0,0-1-11 0 0,5 4 0 0 0,-15-10 0 0 0,21 20 0 0 0,-17-15 0 0 0,-4-3 0 0 0,1-1 0 0 0,0 1 0 0 0,-1-1 0 0 0,1 1 0 0 0,0-1 0 0 0,0 0 0 0 0,0 1 0 0 0,0-1 0 0 0,2 1 0 0 0,17 7 0 0 0,-18-8 0 0 0,1 0 0 0 0,0 0 0 0 0,-1 1 0 0 0,1-1 0 0 0,-1 1 0 0 0,1 0 0 0 0,3 2 0 0 0,4 3 0 0 0,-1 1 0 0 0,-2 1 0 0 0,0-1 0 0 0,-1 1 0 0 0,1 0 0 0 0,1 1 0 0 0,17 19 0 0 0,-4-7 0 0 0,-21-18 0 0 0,23 14 0 0 0,3 7 0 0 0,-19-19 0 0 0,-4-4 0 0 0,-1 0 0 0 0,1 1 0 0 0,-1 0 0 0 0,0-1 0 0 0,0 1 0 0 0,0 0 0 0 0,0 1 0 0 0,2 3 0 0 0,28 35 0 0 0,-6-9 0 0 0,-18-25 0 0 0,7 7 0 0 0,2 3 0 0 0,-2-4 0 0 0,0 1 0 0 0,0-1 0 0 0,-12-13 0 0 0,-2 0 0 0 0,20 16 0 0 0,-11-8 0 0 0,6 4 0 0 0,-5-1 0 0 0,-8-7 0 0 0,9 11 0 0 0,-8-7 0 0 0,12 17 53 0 0,-14-21-41 0 0,18 17 40 0 0,-12-10-39 0 0,-6-9-14 0 0,-1 0 1 0 0,0-1 0 0 0,1 1 0 0 0,-1-1 0 0 0,1 1 0 0 0,0-1 0 0 0,0 0-1 0 0,0 0 1 0 0,4 2 0 0 0,21 11 53 0 0,-22-13-40 0 0,15 14 45 0 0,-10-10-9 0 0,16 13 39 0 0,-23-18-75 0 0,17 21-15 0 0,22 28 2 0 0,-19-28 64 0 0,-22-19-64 0 0,5 1 0 0 0,11 7 0 0 0,21 9 11 0 0,-6-3 42 0 0,-12-6-53 0 0,0 0 0 0 0,-17-10 0 0 0,-3-1 1 0 0,1 1 0 0 0,-1-1 0 0 0,0 1-1 0 0,0 0 1 0 0,0-1 0 0 0,1 1 0 0 0,-1 0-1 0 0,0 0 1 0 0,0 0 0 0 0,0 0 0 0 0,0 0-1 0 0,-1 0 1 0 0,2 1 0 0 0,1 1 13 0 0,23 17 36 0 0,22 13 67 0 0,-42-28-99 0 0,24 14 28 0 0,-20-13-46 0 0,0 1 0 0 0,30 18 0 0 0,-22-11 0 0 0,9 5 64 0 0,4-1 0 0 0,-12-6 0 0 0,-1 0 0 0 0,-9-6-64 0 0,39 21 0 0 0,-16-11 0 0 0,12 5 11 0 0,40 17 186 0 0,-80-35-197 0 0,14 3 0 0 0,-8-2 0 0 0,-4-2 2 0 0,0 0 0 0 0,0-1 0 0 0,0 1 1 0 0,12 0-1 0 0,-11-1 32 0 0,7 7-15 0 0,-6-5-19 0 0,0 1 0 0 0,0 0 0 0 0,9 7 0 0 0,-13-8 0 0 0,5 2 0 0 0,9 5 0 0 0,0 1 0 0 0,-9-7 0 0 0,7 1 0 0 0,-14-3 0 0 0,10 4 0 0 0,6 1 0 0 0,9 11 0 0 0,-24-16 0 0 0,7 4 0 0 0,-6-6 0 0 0,18 9 0 0 0,-12-4 0 0 0,0 0 0 0 0,-1 0 0 0 0,0-1 0 0 0,5 0 0 0 0,-11-3 0 0 0,22 16 0 0 0,-14-11 0 0 0,3 3 0 0 0,22 5 0 0 0,-33-13 0 0 0,9 6 0 0 0,18 14 0 0 0,-11-9 0 0 0,-1-2 0 0 0,2-2 0 0 0,-2 2 0 0 0,-4-4 8 0 0,-11-5 11 0 0,12 1 7 0 0,29 9-15 0 0,0 4-11 0 0,-10-6 0 0 0,-17-3 0 0 0,-16-5 0 0 0,0 0 0 0 0,-1-1 0 0 0,1 1 0 0 0,0 0 0 0 0,0-1 0 0 0,0 1 0 0 0,0-1 0 0 0,0 1 0 0 0,0-1 0 0 0,0 0 0 0 0,0 1 0 0 0,0-1 0 0 0,0 0 0 0 0,2 1 0 0 0,7 3 0 0 0,-3-2 0 0 0,-1 0 0 0 0,1-1 0 0 0,0 1 0 0 0,10-1 0 0 0,17 5 0 0 0,-11-1 0 0 0,-1 0 0 0 0,1-1 0 0 0,-17-3 0 0 0,19 5 0 0 0,-18-3 0 0 0,29 7 0 0 0,-33-9 0 0 0,62 18 0 0 0,-45-12 0 0 0,10 3 0 0 0,-25-8 0 0 0,19 4 0 0 0,21-1 53 0 0,-34-3-40 0 0,32 0-15 0 0,-40-3 2 0 0,15 4 0 0 0,4 4 11 0 0,48 13 33 0 0,-27-11-59 0 0,24 1 15 0 0,-40-6 0 0 0,51 12 0 0 0,-74-15 0 0 0,21 3 0 0 0,44 2 0 0 0,-9-2 0 0 0,-14 0 0 0 0,-1 2 0 0 0,61 17 0 0 0,-79-17 0 0 0,96 17 0 0 0,-34-7 0 0 0,-65-12 0 0 0,-9-2 0 0 0,27 8 0 0 0,-9 1 0 0 0,32 12 0 0 0,-52-18 0 0 0,-4-2 0 0 0,15 2 0 0 0,15 2 0 0 0,18 6 0 0 0,21 8 64 0 0,-15-13-128 0 0,5 0 64 0 0,-9-2 0 0 0,-6 1 7 0 0,-13-2 16 0 0,48 1 0 0 0,118-12 52 0 0,-118 9-77 0 0,-41-1 8 0 0,70-5 1 0 0,-79 1 49 0 0,41 3 0 0 0,16-1 13 0 0,-34 1-69 0 0,-16 1 0 0 0,41 2 0 0 0,-50-1 0 0 0,0-1 0 0 0,55-6 0 0 0,118-10 128 0 0,-128 13-80 0 0,-42 2-32 0 0,148-6-16 0 0,-32 2 12 0 0,82-5 29 0 0,-152-1 6 0 0,-16 2 63 0 0,103 1 0 0 0,-99 11-161 0 0,75 1 38 0 0,161-9 13 0 0,-295 3 0 0 0,232-8 0 0 0,-215 7 29 0 0,35-3 59 0 0,-42 0-76 0 0,-14 4-14 0 0,2 1 3 0 0,-2 0-1 0 0,0 2 0 0 0,1 0 11 0 0,-9-2 21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4:46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11687 0 0,'0'0'7287'0'0,"2"1"-6859"0"0,1 2-236 0 0,1 0 0 0 0,-1 1 1 0 0,0-1-1 0 0,0 1 0 0 0,0 0 0 0 0,-1 0 0 0 0,5 9 1 0 0,12 34 780 0 0,-9-19-472 0 0,3 3 12 0 0,25 42 0 0 0,-32-62-486 0 0,2 0-1 0 0,-1 0 1 0 0,1-1 0 0 0,1 0 0 0 0,0-1-1 0 0,18 15 1 0 0,-17-16 21 0 0,5-1-69 0 0,-10-8-1 0 0,-3 0 10 0 0,0 1-117 0 0,0-1 0 0 0,1 1 0 0 0,-1-1 0 0 0,0 1 0 0 0,0-1 0 0 0,0 0 0 0 0,0 0 0 0 0,0 0 0 0 0,0 0 0 0 0,0 0 0 0 0,0 0 0 0 0,0 0 0 0 0,0-1 0 0 0,-1 1 0 0 0,1-1 0 0 0,-1 0 0 0 0,1 1 0 0 0,-1-1 0 0 0,1 0 0 0 0,0-2 0 0 0,1-1-663 0 0,0-1-1 0 0,-1 1 1 0 0,0-1 0 0 0,0 1 0 0 0,0-1 0 0 0,1-8 0 0 0,-1-1-4975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4:46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75 11287 0 0,'6'-12'386'0'0,"0"2"0"0"0,0-1 0 0 0,14-15 0 0 0,-11 15 1944 0 0,-9 10-2214 0 0,0 1 1 0 0,0 0 0 0 0,0 0-1 0 0,0-1 1 0 0,0 1 0 0 0,0 0 0 0 0,0 0-1 0 0,0 0 1 0 0,0-1 0 0 0,1 1-1 0 0,-1 0 1 0 0,0 0 0 0 0,0 0 0 0 0,0 0-1 0 0,0 0 1 0 0,1-1 0 0 0,-1 1-1 0 0,0 0 1 0 0,0 0 0 0 0,0 0 0 0 0,0 0-1 0 0,1 0 1 0 0,-1 0 0 0 0,0 0-1 0 0,0 0 1 0 0,1 0 0 0 0,-1-1 0 0 0,0 1-1 0 0,0 0 1 0 0,0 0 0 0 0,1 0 0 0 0,-1 0-1 0 0,0 0 1 0 0,0 0 0 0 0,1 0-1 0 0,-1 1 1 0 0,0-1 0 0 0,0 0 0 0 0,0 0-1 0 0,1 0 1 0 0,-1 0 0 0 0,8 10 923 0 0,3 14-1121 0 0,-9-13 147 0 0,-1 1 0 0 0,0-1-1 0 0,-1 0 1 0 0,0 0 0 0 0,-1 0 0 0 0,-2 14 0 0 0,-19 67 178 0 0,-97 264 730 0 0,-9 29 47 0 0,69-170-528 0 0,52-175-493 0 0,7-39-91 0 0,2-1-531 0 0,1-1 304 0 0,0 0 1 0 0,0 0-1 0 0,0 0 0 0 0,0-1 1 0 0,0 1-1 0 0,0-1 0 0 0,0 0 1 0 0,-1 0-1 0 0,1 0 0 0 0,0 0 1 0 0,-1-1-1 0 0,3-2 1 0 0,18-18-6817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4:47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 2759 0 0,'-1'1'207'0'0,"-21"17"13928"0"0,22-17-13614 0 0,0 0 47 0 0,2 0-7 0 0,6 1-190 0 0,0-1 0 0 0,0 0 0 0 0,0 0 0 0 0,1-1 0 0 0,14-1 0 0 0,46-8 886 0 0,-41 4-796 0 0,6-1-31 0 0,-25 3-557 0 0,0 1 0 0 0,1 0 0 0 0,-1 1 0 0 0,0 0 0 0 0,1 1-1 0 0,15 1 1 0 0,-23-1-622 0 0,-6 20-6738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4:47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5 8287 0 0,'-1'1'639'0'0,"-2"3"-130"0"0,-10 12-932 0 0,5-3 10737 0 0,9-12-9569 0 0,3 1-495 0 0,0-1-1 0 0,1 0 1 0 0,-1 0 0 0 0,0 0-1 0 0,0-1 1 0 0,1 1 0 0 0,-1-1-1 0 0,0 0 1 0 0,0 0 0 0 0,5-1-1 0 0,48-8 1087 0 0,-38 5-926 0 0,37-9 354 0 0,19-3 40 0 0,-64 15-712 0 0,0 0 0 0 0,0 0 1 0 0,0 1-1 0 0,21 2 0 0 0,-13 3-486 0 0,-18-4 130 0 0,0 0-216 0 0,1 8-880 0 0,0 2-375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5:32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1 8751 0 0,'0'0'5136'0'0,"-7"12"-2501"0"0,-9 0-2101 0 0,0-1 0 0 0,-1-1 0 0 0,-28 13 0 0 0,-3 2-377 0 0,-15 13 581 0 0,-117 93 0 0 0,107-62-538 0 0,62-57 3 0 0,1 0 0 0 0,0 1-1 0 0,1 1 1 0 0,-10 17 0 0 0,18-29-137 0 0,0 1 0 0 0,0-1 0 0 0,-1 1 1 0 0,2 0-1 0 0,-1-1 0 0 0,0 1 0 0 0,0 0 1 0 0,1 0-1 0 0,0 0 0 0 0,-1 0 1 0 0,1 0-1 0 0,0-1 0 0 0,1 1 0 0 0,-1 0 1 0 0,0 0-1 0 0,2 5 0 0 0,-1-7-39 0 0,0 0 1 0 0,0-1-1 0 0,0 1 0 0 0,0 0 0 0 0,0 0 1 0 0,1 0-1 0 0,-1-1 0 0 0,0 1 0 0 0,0-1 0 0 0,1 1 1 0 0,-1-1-1 0 0,0 1 0 0 0,1-1 0 0 0,-1 0 1 0 0,0 1-1 0 0,3-1 0 0 0,-1 0 38 0 0,23 5 65 0 0,0-2 0 0 0,-1-1 0 0 0,1 0 0 0 0,0-2 0 0 0,28-4 0 0 0,127-25-805 0 0,-133 18-1924 0 0,-26 6 1061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02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200 296 10135 0 0,'0'2'778'0'0,"-1"11"349"0"0,0 0 0 0 0,3 27 0 0 0,-2-39-933 0 0,1 0-1 0 0,-1 0 1 0 0,0-1 0 0 0,1 1 0 0 0,-1 0-1 0 0,1 0 1 0 0,-1 0 0 0 0,1 0 0 0 0,-1 0-1 0 0,1 0 1 0 0,0 0 0 0 0,-1-1 0 0 0,1 1-1 0 0,0 0 1 0 0,0-1 0 0 0,-1 1 0 0 0,1 0-1 0 0,0-1 1 0 0,0 1 0 0 0,0-1 0 0 0,0 1-1 0 0,0-1 1 0 0,2 1 0 0 0,-1 0-22 0 0,1-1-1 0 0,-1 1 1 0 0,1-1 0 0 0,-1 1 0 0 0,1-1-1 0 0,0 0 1 0 0,3 0 0 0 0,5-2 251 0 0,0 0 0 0 0,-1-1 0 0 0,0 0 0 0 0,1-1 0 0 0,16-8 0 0 0,45-30 780 0 0,-48 27-1031 0 0,-2-1 0 0 0,0-1 0 0 0,-1-1 0 0 0,23-24 0 0 0,-37 34-191 0 0,0-1 0 0 0,0 0 0 0 0,-1 0 0 0 0,0 0 0 0 0,-1 0 0 0 0,0-1 0 0 0,0 0 0 0 0,-1 0 0 0 0,0 0 1 0 0,-1-1-1 0 0,0 1 0 0 0,-1-1 0 0 0,2-18 0 0 0,-4 27-41 0 0,0-1 0 0 0,0 0 0 0 0,0 0 0 0 0,0 0 0 0 0,-1 1 0 0 0,1-1 1 0 0,-1 0-1 0 0,1 1 0 0 0,-1-1 0 0 0,0 0 0 0 0,0 1 0 0 0,-1-1 0 0 0,-1-2 0 0 0,2 4 18 0 0,0 0-1 0 0,0-1 1 0 0,0 1 0 0 0,0 0-1 0 0,0 0 1 0 0,0 0-1 0 0,0 1 1 0 0,-1-1-1 0 0,1 0 1 0 0,0 0-1 0 0,-1 1 1 0 0,1-1-1 0 0,-1 1 1 0 0,1-1-1 0 0,-1 1 1 0 0,1 0-1 0 0,-1-1 1 0 0,1 1-1 0 0,-1 0 1 0 0,1 0 0 0 0,-1 0-1 0 0,1 0 1 0 0,-1 0-1 0 0,1 0 1 0 0,-3 1-1 0 0,-7 2-98 0 0,0 1-1 0 0,0-1 1 0 0,0 2 0 0 0,0 0-1 0 0,1 0 1 0 0,0 1 0 0 0,0 0-1 0 0,-8 7 1 0 0,-11 10-102 0 0,-30 32 0 0 0,14-10 197 0 0,-65 90 0 0 0,-22 63 302 0 0,121-180-207 0 0,0 0 1 0 0,1 1 0 0 0,1-1 0 0 0,1 2-1 0 0,-11 38 1 0 0,18-54-28 0 0,1 0 1 0 0,-1 0-1 0 0,1 0 0 0 0,0-1 0 0 0,1 6 1 0 0,-1-9-16 0 0,1 1 1 0 0,-1-1-1 0 0,1 1 1 0 0,-1 0-1 0 0,1-1 1 0 0,-1 1-1 0 0,1-1 1 0 0,-1 1-1 0 0,1-1 1 0 0,-1 0 0 0 0,1 1-1 0 0,0-1 1 0 0,-1 0-1 0 0,1 1 1 0 0,0-1-1 0 0,0 0 1 0 0,-1 0-1 0 0,1 0 1 0 0,0 1 0 0 0,-1-1-1 0 0,2 0 1 0 0,-1 0 12 0 0,5 1 1 0 0,-1 0 1 0 0,1-1-1 0 0,-1 0 0 0 0,1 0 0 0 0,-1 0 0 0 0,1-1 1 0 0,-1 1-1 0 0,1-1 0 0 0,-1-1 0 0 0,0 1 0 0 0,7-3 0 0 0,8-4-618 0 0,28-16 0 0 0,-13 4-4453 0 0,1-1-1720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4:48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187 194 2759 0 0,'0'0'126'0'0,"-1"1"-5"0"0,-6 24 1998 0 0,4-15 2028 0 0,1-2 3446 0 0,3-6-7419 0 0,-1 0 1 0 0,1 0-1 0 0,0-1 1 0 0,0 1 0 0 0,0 0-1 0 0,0-1 1 0 0,0 1 0 0 0,0-1-1 0 0,0 1 1 0 0,0-1 0 0 0,1 0-1 0 0,-1 1 1 0 0,1-1-1 0 0,-1 0 1 0 0,1 0 0 0 0,-1 0-1 0 0,1 0 1 0 0,0 0 0 0 0,-1-1-1 0 0,1 1 1 0 0,0 0 0 0 0,0-1-1 0 0,3 1 1 0 0,3 1 24 0 0,1-1-1 0 0,0 0 1 0 0,14 0 0 0 0,-21-1-83 0 0,31-2 110 0 0,-1-2 0 0 0,0 0-1 0 0,0-3 1 0 0,-1 0 0 0 0,33-13 0 0 0,-33 9-153 0 0,0-1 0 0 0,-2-1 0 0 0,1-2 0 0 0,36-25 0 0 0,-62 38-84 0 0,-1-1-1 0 0,1 1 1 0 0,-1-1-1 0 0,0 0 1 0 0,0 0 0 0 0,0 0-1 0 0,0-1 1 0 0,-1 1-1 0 0,1-1 1 0 0,-1 0-1 0 0,0 1 1 0 0,0-1 0 0 0,0 0-1 0 0,0 0 1 0 0,-1 0-1 0 0,0 0 1 0 0,0-1-1 0 0,0 1 1 0 0,0 0 0 0 0,0-6-1 0 0,-1 8-43 0 0,0 0 0 0 0,-1-1 0 0 0,1 1 0 0 0,-1 0 0 0 0,1 0 0 0 0,-1 0-1 0 0,0-1 1 0 0,1 1 0 0 0,-1 0 0 0 0,0 0 0 0 0,-1 0 0 0 0,1 0 0 0 0,0 1 0 0 0,0-1 0 0 0,-1 0 0 0 0,1 0-1 0 0,-1 1 1 0 0,0-1 0 0 0,1 1 0 0 0,-1-1 0 0 0,0 1 0 0 0,0 0 0 0 0,0 0 0 0 0,0 0 0 0 0,0 0 0 0 0,0 0-1 0 0,-3-1 1 0 0,-1 0 0 0 0,0 0 0 0 0,0 1 0 0 0,0 0-1 0 0,0 0 1 0 0,0 0 0 0 0,0 1 0 0 0,-1 0-1 0 0,-8 0 1 0 0,-12 5 25 0 0,-1 0 0 0 0,-49 18 0 0 0,-50 27-24 0 0,127-50 54 0 0,-24 11 1 0 0,1 1 0 0 0,1 1 1 0 0,0 0-1 0 0,0 2 0 0 0,2 1 0 0 0,-27 24 0 0 0,25-16 1 0 0,0 0-1 0 0,1 1 1 0 0,1 1 0 0 0,-27 48-1 0 0,40-61 15 0 0,0 1 0 0 0,1 0-1 0 0,1 1 1 0 0,0-1 0 0 0,1 1 0 0 0,1 0-1 0 0,-3 18 1 0 0,5-21 148 0 0,0-1 0 0 0,1 1 1 0 0,1 0-1 0 0,0 0 0 0 0,0-1 0 0 0,1 1 1 0 0,0-1-1 0 0,1 1 0 0 0,9 20 0 0 0,-10-27-94 0 0,0-1 1 0 0,0 1-1 0 0,1-1 0 0 0,0 0 0 0 0,0 1 0 0 0,0-1 1 0 0,1-1-1 0 0,-1 1 0 0 0,1 0 0 0 0,0-1 1 0 0,0 0-1 0 0,5 4 0 0 0,-2-4 27 0 0,-1 0 0 0 0,1 0-1 0 0,0 0 1 0 0,-1-1 0 0 0,1 0 0 0 0,0 0-1 0 0,13 1 1 0 0,3-2 98 0 0,-1 0 0 0 0,0-2 0 0 0,1-1 0 0 0,32-7-1 0 0,-37 6-144 0 0,49-8 562 0 0,88-28 1 0 0,-152 37-603 0 0,-1 1 11 0 0,21-6 1 0 0,-13 5-11 0 0,-7 2-38 0 0,-1-1 0 0 0,0 1 1 0 0,1 0-1 0 0,-1-1 0 0 0,0 0 0 0 0,0 1 0 0 0,1-1 0 0 0,1-1 0 0 0,0-1-76 0 0,-2 3-32 0 0,-22 8-1944 0 0,-4 1 637 0 0,23-8 751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4:48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14 121 9215 0 0,'-13'0'12931'0'0,"25"0"-10856"0"0,22-1-2266 0 0,26-12 695 0 0,-1-2 0 0 0,0-3 1 0 0,101-46-1 0 0,-136 55-961 0 0,-23 8 39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4:48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2759 0 0,'2'-1'207'0'0,"29"-11"12342"0"0,-21 12-11591 0 0,-8 0-768 0 0,0 1-1 0 0,0-1 1 0 0,-1 1 0 0 0,1-1 0 0 0,0 1 0 0 0,0 0 0 0 0,0 0 0 0 0,-1 0 0 0 0,1 0 0 0 0,0 0 0 0 0,-1 0 0 0 0,1 0 0 0 0,-1 0 0 0 0,0 1 0 0 0,1-1-1 0 0,-1 1 1 0 0,0-1 0 0 0,0 1 0 0 0,1-1 0 0 0,0 3 0 0 0,3 5 293 0 0,1 1-1 0 0,4 13 1 0 0,-7-17-140 0 0,10 25 650 0 0,2-1 0 0 0,37 54 0 0 0,-38-65-732 0 0,1 0 1 0 0,1-2-1 0 0,1 0 0 0 0,0-1 1 0 0,20 15-1 0 0,10 1 47 0 0,1-3 0 0 0,2-1-1 0 0,0-3 1 0 0,59 21 0 0 0,-93-39-295 0 0,0-1 1 0 0,1 0 0 0 0,0-2 0 0 0,0 1-1 0 0,0-2 1 0 0,18 2 0 0 0,-33-5-122 0 0,16-8-1070 0 0,-17 7 986 0 0,1 0 0 0 0,-1 0-1 0 0,1 0 1 0 0,-1-1-1 0 0,0 1 1 0 0,0 0 0 0 0,0-1-1 0 0,0 1 1 0 0,0-1 0 0 0,0 1-1 0 0,0-1 1 0 0,0 0-1 0 0,-1 1 1 0 0,1-1 0 0 0,0-2-1 0 0,0-11-2815 0 0,-3-2-3372 0 0,0 6 25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4:49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1 9215 0 0,'0'0'9758'0'0,"-1"2"-8940"0"0,-3 7 497 0 0,0 2 0 0 0,-4 19-1 0 0,-5 15 499 0 0,5-28-1559 0 0,-1 0-1 0 0,0 0 1 0 0,-1-1-1 0 0,-1 0 1 0 0,-26 28-1 0 0,-74 64 65 0 0,94-92-186 0 0,-197 185 569 0 0,192-182-680 0 0,-43 44 33 0 0,60-56-153 0 0,4-6-403 0 0,3-1-801 0 0,5-1 694 0 0,0-1 0 0 0,-1 1 0 0 0,10-5 0 0 0,7-4-1307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4:52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2759 0 0,'0'0'2103'0'0,"0"3"-43"0"0,-1 7-548 0 0,-3 35 2353 0 0,3-29-3459 0 0,0 1 0 0 0,1-1 0 0 0,1 0 1 0 0,5 28-1 0 0,26 84 247 0 0,-28-103-363 0 0,-2 0 0 0 0,-1 47 0 0 0,-2-14 112 0 0,7 104 173 0 0,36 220 0 0 0,-4-25-231 0 0,-36-315-286 0 0,13 116 222 0 0,-4-63-186 0 0,2 31 23 0 0,68 479 1280 0 0,-21-57-527 0 0,-57-505-812 0 0,13 238 41 0 0,-15-208-46 0 0,2 57 1 0 0,42 435 268 0 0,-26-328-223 0 0,-12-155-70 0 0,-2-39-29 0 0,14 70 0 0 0,-5-45 13 0 0,11 139-1 0 0,-19 69-325 0 0,-6-209 68 0 0,4 0-1 0 0,2 0 0 0 0,3 0 1 0 0,35 126-1 0 0,13 29 235 0 0,-50-190 10 0 0,7 42-404 0 0,6 145 1 0 0,-8-55 384 0 0,-6-119-14 0 0,18 72 1 0 0,12-6 33 0 0,-25-80 0 0 0,14 41-61 0 0,-4 2 0 0 0,22 130-1 0 0,-19-60 398 0 0,-23-135-262 0 0,0 0 0 0 0,1 1 0 0 0,1-1 1 0 0,-1 0-1 0 0,1 0 0 0 0,1 0 0 0 0,0 0 0 0 0,6 11 0 0 0,2-8-61 0 0,-8-11-23 0 0,-2-1-4 0 0,0 1-108 0 0,-1 0-399 0 0,0-1 492 0 0,-1 0 0 0 0,1 0 0 0 0,0 1 0 0 0,0-1 0 0 0,0 1 0 0 0,-1-1 0 0 0,1 1 0 0 0,0-1 0 0 0,0 1 0 0 0,-1-1 0 0 0,1 1 0 0 0,-1 0 0 0 0,2 0 0 0 0,-2 0-18 0 0,3 1 64 0 0,0 1 0 0 0,-1 0 0 0 0,0 0 0 0 0,1 0 0 0 0,-1 0 0 0 0,0 0 0 0 0,0 0 0 0 0,-1 0 0 0 0,1 1-1 0 0,-1-1 1 0 0,1 0 0 0 0,-1 1 0 0 0,0 0 0 0 0,-1-1 0 0 0,1 1 0 0 0,0 3 0 0 0,1 6 295 0 0,-2-12-229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4:53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3679 0 0,'0'0'646'0'0,"-2"1"735"0"0,0 0-927 0 0,0 1 0 0 0,0-1 0 0 0,0 0-1 0 0,1 1 1 0 0,-1-1 0 0 0,0 1 0 0 0,1-1 0 0 0,-1 1 0 0 0,1 0-1 0 0,0 0 1 0 0,-1 0 0 0 0,0 2 0 0 0,1-2-241 0 0,0 0 1 0 0,0 1-1 0 0,1-1 1 0 0,-1 0-1 0 0,1 1 1 0 0,-1-1-1 0 0,1 1 0 0 0,0-1 1 0 0,0 1-1 0 0,0 2 1 0 0,1 0-41 0 0,0 1 0 0 0,1 0 1 0 0,-1 0-1 0 0,1-1 1 0 0,0 1-1 0 0,1-1 0 0 0,-1 0 1 0 0,1 0-1 0 0,4 6 0 0 0,18 23 877 0 0,1-2-1 0 0,48 45 0 0 0,14 16 334 0 0,-35-30-264 0 0,70 114 0 0 0,-100-138-941 0 0,26 42 55 0 0,-47-77-219 0 0,0 0 2 0 0,13 8 26 0 0,-13-11-43 0 0,0 0 0 0 0,0 0 0 0 0,0 0 0 0 0,0 0 0 0 0,0 0 0 0 0,0-1 0 0 0,0 1 0 0 0,1-1 0 0 0,-1 1 0 0 0,0-1 0 0 0,0 0 0 0 0,1 0 0 0 0,-1 0 0 0 0,0 0 0 0 0,0 0 0 0 0,1 0 0 0 0,-1-1 0 0 0,0 1 0 0 0,0-1 0 0 0,1 1 0 0 0,-1-1 0 0 0,0 0 0 0 0,0 0 0 0 0,0 0 0 0 0,0 0 0 0 0,0 0 0 0 0,0-1 0 0 0,2-1 0 0 0,0 0-205 0 0,-1-1 1 0 0,1 1-1 0 0,-1 0 1 0 0,0-1-1 0 0,0 0 1 0 0,0 0-1 0 0,-1 0 1 0 0,1 0-1 0 0,-1 0 1 0 0,0 0-1 0 0,0 0 1 0 0,0-1-1 0 0,1-5 1 0 0,-1-8-1085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4:54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1 4607 0 0,'0'0'354'0'0,"0"3"60"0"0,-4 15 1807 0 0,0 0-1 0 0,-1 0 1 0 0,-11 24-1 0 0,10-29-1565 0 0,-1 0 0 0 0,0-1 0 0 0,-1 0 0 0 0,0 0 0 0 0,-13 14 0 0 0,-95 110 780 0 0,8-25-399 0 0,43-54-578 0 0,-28 28 1 0 0,91-83-420 0 0,4-5-824 0 0,21-23-5286 0 0,-7 10-280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4:54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1375 0 0,'3'0'7708'0'0,"7"2"-6914"0"0,0-1 0 0 0,0-1 1 0 0,0 0-1 0 0,1 0 0 0 0,-1-1 0 0 0,0 0 0 0 0,17-5 0 0 0,72-26 826 0 0,-73 22-889 0 0,12-4-211 0 0,-16 5-5 0 0,40-10 0 0 0,-57 18-493 0 0,1 0 0 0 0,-1 1 0 0 0,10 1-1 0 0,-5-1 22 0 0,-7 0-100 0 0,5 10-132 0 0,-5-7 151 0 0,-1 0-200 0 0,0 0 1 0 0,-1 0-1 0 0,1 0 0 0 0,-1 0 0 0 0,0 0 0 0 0,0 1 1 0 0,0-1-1 0 0,0 0 0 0 0,0 1 0 0 0,-1 3 0 0 0,1-5-1146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4:54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0 193 9815 0 0,'0'0'890'0'0,"3"0"-733"0"0,9 1-9 0 0,0-1 0 0 0,-1-1 0 0 0,1 0 0 0 0,0-1 0 0 0,0 0 0 0 0,18-6 1 0 0,69-28 2450 0 0,106-58 2250 0 0,-156 71-3010 0 0,-33 16-532 0 0,31-9 0 0 0,-43 15-1071 0 0,-2 1 122 0 0,10-2 79 0 0,-9 2-28 0 0,20 1-3513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4:55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7367 0 0,'0'0'1043'0'0,"-1"1"429"0"0,-1 0-868 0 0,0 0 1 0 0,1 1-1 0 0,-1-1 1 0 0,1 0-1 0 0,0 1 1 0 0,-1 0-1 0 0,1-1 0 0 0,0 1 1 0 0,0 0-1 0 0,-2 2 1 0 0,2 0-152 0 0,-1 0 0 0 0,1 0 0 0 0,0 0 0 0 0,-1 8 0 0 0,1 3-321 0 0,0 0 0 0 0,2 16 0 0 0,0-17 729 0 0,-2 243 1441 0 0,6 93-2061 0 0,-5-348-240 0 0,1 11-3 0 0,0 0 0 0 0,1-1 0 0 0,0 1 1 0 0,1-1-1 0 0,1 1 0 0 0,0-1 0 0 0,0 0 0 0 0,10 17 0 0 0,-13-27-406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02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9 613 11975 0 0,'0'0'923'0'0,"-1"2"-602"0"0,-6 10 3280 0 0,15-21 3661 0 0,6-5-7905 0 0,214-199 1883 0 0,-116 114-936 0 0,-48 42-386 0 0,1 4-1 0 0,3 2 1 0 0,116-65 0 0 0,-154 101-125 0 0,-30 15 206 0 0,0 0-1 0 0,0 0 0 0 0,0 0 1 0 0,0 0-1 0 0,0 0 0 0 0,0 0 1 0 0,0 1-1 0 0,0-1 1 0 0,0 0-1 0 0,0 0 0 0 0,0 0 1 0 0,0 0-1 0 0,0 0 1 0 0,0 0-1 0 0,0 0 0 0 0,0 0 1 0 0,0 0-1 0 0,0 0 1 0 0,0 0-1 0 0,0 0 0 0 0,0 0 1 0 0,0 0-1 0 0,0 0 1 0 0,0 1-1 0 0,0-1 0 0 0,0 0 1 0 0,0 0-1 0 0,0 0 1 0 0,0 0-1 0 0,0 0 0 0 0,0 0 1 0 0,0 0-1 0 0,0 0 1 0 0,0 0-1 0 0,0 0 0 0 0,0 0 1 0 0,0 0-1 0 0,0 0 1 0 0,0 0-1 0 0,0 0 0 0 0,1 0 1 0 0,-1 0-1 0 0,0 0 0 0 0,0 0 1 0 0,0 0-1 0 0,0 0 1 0 0,0 0-1 0 0,0 0 0 0 0,0 0 1 0 0,0 0-1 0 0,0 0 1 0 0,0 0-1 0 0,0 0 0 0 0,-4 15 11 0 0,-1-2-1 0 0,0 1 1 0 0,-1-1-1 0 0,-1 1 1 0 0,0-2-1 0 0,-12 18 0 0 0,-4 7 111 0 0,-21 36 120 0 0,-37 69 94 0 0,71-121-311 0 0,1 0 1 0 0,1 0-1 0 0,1 1 1 0 0,0 0-1 0 0,-3 25 0 0 0,9-41 3 0 0,1 1-1 0 0,-1-1 1 0 0,1 0 0 0 0,0 0-1 0 0,1 1 1 0 0,0-1-1 0 0,-1 0 1 0 0,2 0-1 0 0,2 10 1 0 0,-3-14-193 0 0,0 0 0 0 0,0 1 1 0 0,1-1-1 0 0,-1 0 0 0 0,0 0 0 0 0,1 0 1 0 0,0 0-1 0 0,-1 0 0 0 0,1 0 1 0 0,4 3-1 0 0,-4-4-384 0 0,0 0 1 0 0,1 1 0 0 0,-1-1-1 0 0,0 0 1 0 0,1 0-1 0 0,-1-1 1 0 0,1 1 0 0 0,-1 0-1 0 0,1-1 1 0 0,-1 1-1 0 0,1-1 1 0 0,3 0 0 0 0,14-1-6551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4:57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16 463 8495 0 0,'0'0'766'0'0,"-1"-1"-628"0"0,-5-3 2936 0 0,5 4-2853 0 0,1 0 0 0 0,-1 0 0 0 0,1-1 0 0 0,-1 1 0 0 0,1 0 1 0 0,0 0-1 0 0,-1 0 0 0 0,1 0 0 0 0,-1-1 0 0 0,1 1 0 0 0,0 0 0 0 0,-1 0 0 0 0,1-1 1 0 0,0 1-1 0 0,-1 0 0 0 0,1-1 0 0 0,0 1 0 0 0,0 0 0 0 0,-1-1 0 0 0,1 1 1 0 0,0-1-1 0 0,-1 1-128 0 0,1-1 0 0 0,0 1 0 0 0,0 0 0 0 0,0 0 0 0 0,0 0 0 0 0,0-1 1 0 0,0 1-1 0 0,0 0 0 0 0,0 0 0 0 0,0 0 0 0 0,0-1 0 0 0,0 1 0 0 0,0 0 0 0 0,0 0 0 0 0,0 0 1 0 0,0-1-1 0 0,1 1 0 0 0,-1 0 0 0 0,0 0 0 0 0,0 0 0 0 0,0-1 0 0 0,0 1 0 0 0,0 0 0 0 0,0 0 1 0 0,0 0-1 0 0,1 0 0 0 0,-1 0 0 0 0,0-1 0 0 0,0 1 0 0 0,0 0 0 0 0,0 0 0 0 0,1 0 0 0 0,-1 0 1 0 0,0 0-1 0 0,0 0 0 0 0,0 0 0 0 0,0 0 0 0 0,1-1 0 0 0,-1 1 0 0 0,0 0 0 0 0,0 0 0 0 0,0 0 1 0 0,1 0-1 0 0,-1 0 0 0 0,0 0 0 0 0,0 0 0 0 0,0 0 0 0 0,1 0 0 0 0,-1 0 0 0 0,0 0 1 0 0,0 1-1 0 0,0-1 0 0 0,1 0 0 0 0,2 0-63 0 0,0 0 0 0 0,0 1 0 0 0,-1-1 0 0 0,1 1 1 0 0,0 0-1 0 0,0 0 0 0 0,0 0 0 0 0,-1 0 0 0 0,1 1 0 0 0,0-1 1 0 0,-1 1-1 0 0,4 2 0 0 0,28 26 420 0 0,-19-14-363 0 0,17 13-68 0 0,1-1-1 0 0,2-1 1 0 0,60 35 0 0 0,-72-50 45 0 0,-1-1 0 0 0,2-1 0 0 0,34 10 0 0 0,-42-16 39 0 0,1-1-1 0 0,-1 0 0 0 0,1-1 1 0 0,-1-1-1 0 0,1 0 1 0 0,22-3-1 0 0,23-5 78 0 0,0-2 0 0 0,-1-3 0 0 0,86-28 0 0 0,-102 24-22 0 0,1-3 0 0 0,-2-1 0 0 0,81-51 0 0 0,-101 55-111 0 0,-4 4 56 0 0,-2-1 0 0 0,0 0 1 0 0,19-19-1 0 0,-32 27-84 0 0,0 0 0 0 0,-1 0 0 0 0,0-1 0 0 0,0 1 0 0 0,0-1 0 0 0,-1 0 0 0 0,0 0-1 0 0,0 0 1 0 0,0-1 0 0 0,-1 1 0 0 0,0-1 0 0 0,0 1 0 0 0,-1-1 0 0 0,2-13 0 0 0,-3-6-76 0 0,-2 0 1 0 0,0 0-1 0 0,-10-44 0 0 0,10 64 33 0 0,2 3-18 0 0,-1-2 31 0 0,-4-1 11 0 0,5 5-6 0 0,-1 0 0 0 0,0 0 0 0 0,0 0 0 0 0,0 0 0 0 0,0 0 0 0 0,0 0 0 0 0,0 1 0 0 0,0-1 0 0 0,0 0 0 0 0,-1 1 0 0 0,1-1 0 0 0,0 0 0 0 0,0 1 0 0 0,-1 0-1 0 0,1-1 1 0 0,0 1 0 0 0,0 0 0 0 0,-1 0 0 0 0,-1-1 0 0 0,3 1 2 0 0,-2 0 3 0 0,-1 0 0 0 0,1 0 1 0 0,0 1-1 0 0,0-1 0 0 0,0 0 0 0 0,0 1 1 0 0,0-1-1 0 0,0 1 0 0 0,0 0 0 0 0,1-1 1 0 0,-1 1-1 0 0,0 0 0 0 0,-2 2 0 0 0,-4 1-10 0 0,0-1 3 0 0,0 1 0 0 0,1 1 0 0 0,-1-1-1 0 0,-11 11 1 0 0,-12 6-4 0 0,9-6 12 0 0,15-9 0 0 0,0-2 0 0 0,0 1 0 0 0,0-1 0 0 0,-1 0 0 0 0,-8 3 0 0 0,7-4 0 0 0,9-3 0 0 0,-1 0 0 0 0,1 1 0 0 0,-1-1 0 0 0,1 0 0 0 0,-1 0 0 0 0,1 0 0 0 0,-1 1 0 0 0,1-1 0 0 0,-1 0 0 0 0,0 0 0 0 0,1 0 0 0 0,-1 0 0 0 0,1 0 0 0 0,-1 0 0 0 0,0 0 0 0 0,1 0 0 0 0,-1-1 0 0 0,1 1 0 0 0,-1 0 0 0 0,1 0 0 0 0,-1 0 0 0 0,1-1 0 0 0,-1 1 0 0 0,1 0 0 0 0,-1 0 0 0 0,1-1 0 0 0,-1 1 0 0 0,1-1 0 0 0,-1 1 0 0 0,0-1 0 0 0,0 0 0 0 0,-1 0-9 0 0,1 0 0 0 0,-1 0 0 0 0,1 0 0 0 0,-1 0 0 0 0,1 0 0 0 0,0 0 0 0 0,-1-1 0 0 0,1 1 0 0 0,0 0 0 0 0,0-1 0 0 0,0 1 0 0 0,0-1 0 0 0,0 1 0 0 0,0-1 0 0 0,0-2 0 0 0,1 2-2 0 0,-1 1 0 0 0,2-1-1 0 0,-1 1 1 0 0,0-1 0 0 0,0 1 0 0 0,0-1-1 0 0,1 1 1 0 0,-1 0 0 0 0,1-1-1 0 0,-1 1 1 0 0,1-1 0 0 0,0 1 0 0 0,-1 0-1 0 0,1 0 1 0 0,0-1 0 0 0,1 0 0 0 0,-1-1-25 0 0,3-2 32 0 0,-1 0 0 0 0,0 0-1 0 0,1 1 1 0 0,0-1-1 0 0,0 1 1 0 0,1 0-1 0 0,-1 0 1 0 0,6-3 0 0 0,44-25-45 0 0,-15 10-4 0 0,0-3 92 0 0,2 2 0 0 0,63-26 0 0 0,-94 45-49 0 0,0 1-1 0 0,0 0 0 0 0,0 0 1 0 0,16-2-1 0 0,-16 6 11 0 0,-3 6-11 0 0,-6-5 7 0 0,0 0-1 0 0,1 1 1 0 0,-1-1-1 0 0,-1 1 0 0 0,1 0 1 0 0,0-1-1 0 0,-1 1 1 0 0,1 0-1 0 0,-1-1 1 0 0,0 1-1 0 0,1 0 0 0 0,-2 3 1 0 0,-4 36 22 0 0,2-21 23 0 0,0 7 53 0 0,1 51 0 0 0,3-69-63 0 0,-1-1-1 0 0,2 1 0 0 0,-1-1 0 0 0,1 0 1 0 0,1 0-1 0 0,0 0 0 0 0,0 0 1 0 0,1 0-1 0 0,5 10 0 0 0,-5-13-14 0 0,0-1-1 0 0,1 0 0 0 0,-1 0 1 0 0,1 0-1 0 0,0-1 1 0 0,0 0-1 0 0,1 0 1 0 0,-1 0-1 0 0,8 4 1 0 0,12 8-148 0 0,-22-14-141 0 0,-1 0 0 0 0,0 0 1 0 0,1 0-1 0 0,-1 0 0 0 0,0 0 1 0 0,0 1-1 0 0,0-1 0 0 0,2 5 1 0 0,-3-6 75 0 0,0 0-1 0 0,-1 1 1 0 0,1-1 0 0 0,-1 1 0 0 0,1-1 0 0 0,-1 1 0 0 0,0-1 0 0 0,0 1 0 0 0,0-1 0 0 0,0 1 0 0 0,0-1 0 0 0,0 1-1 0 0,0-1 1 0 0,0 1 0 0 0,0-1 0 0 0,-1 1 0 0 0,1-1 0 0 0,-1 1 0 0 0,0 1 0 0 0,-6 10-1430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5:14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2735 0 0,'0'0'7471'0'0,"8"-2"-6936"0"0,-2-3-581 0 0,5-2 2489 0 0,-10 7-2376 0 0,-1 0 1 0 0,1 0 0 0 0,-1 0-1 0 0,1 1 1 0 0,0-1 0 0 0,-1 0 0 0 0,1 0-1 0 0,-1 0 1 0 0,1 0 0 0 0,-1 1 0 0 0,1-1-1 0 0,-1 0 1 0 0,1 1 0 0 0,-1-1-1 0 0,1 0 1 0 0,-1 1 0 0 0,1-1 0 0 0,-1 1-1 0 0,0-1 1 0 0,1 1 0 0 0,-1-1 0 0 0,1 1-1 0 0,1 1-5 0 0,-1 0-1 0 0,1 0 1 0 0,-1 0 0 0 0,0 1-1 0 0,1-1 1 0 0,-1 0-1 0 0,0 1 1 0 0,0-1 0 0 0,1 6-1 0 0,1 4 33 0 0,0 3-76 0 0,-1 0-18 0 0,2 4-6 0 0,-2-17-11 0 0,1 2-11 0 0,6 30-1 0 0,-5-14 10 0 0,-2-1-1 0 0,0 1 1 0 0,-1 39-1 0 0,-1-42 18 0 0,0 12 2 0 0,1 0 0 0 0,1 0 0 0 0,8 31 0 0 0,-6-36 0 0 0,-1-9 0 0 0,4 8 0 0 0,6 14-16 0 0,-8-25 9 0 0,0 1 1 0 0,-2-1-1 0 0,1 1 0 0 0,-2-1 0 0 0,0 1 0 0 0,1 16 0 0 0,1 77 7 0 0,-3-101 0 0 0,-2 18 0 0 0,0-16 2 0 0,0 1-1 0 0,-3 16 0 0 0,3-22-6 0 0,1 0 1 0 0,-1 0-1 0 0,1 0 0 0 0,0 0 0 0 0,0 0 1 0 0,0 0-1 0 0,0 1 0 0 0,0-1 0 0 0,0 0 0 0 0,0 0 1 0 0,2 3-1 0 0,-1 0-3 0 0,3 35 5 0 0,-4-37 3 0 0,0 0 0 0 0,0 1 0 0 0,0-1 0 0 0,1 0 0 0 0,0 0 0 0 0,0 0 0 0 0,1 5 0 0 0,-1-6 0 0 0,0 0 0 0 0,-1 1 0 0 0,1-1 0 0 0,-1 0 0 0 0,0 1 0 0 0,0-1 0 0 0,0 0 0 0 0,0 1 0 0 0,0-1 0 0 0,0 0 0 0 0,-1 0 0 0 0,0 4 0 0 0,-9 37 0 0 0,4-16 0 0 0,-1 0-93 0 0,5-21 77 0 0,1 1-1 0 0,0-1 1 0 0,0 0 0 0 0,0 1-1 0 0,0-1 1 0 0,1 0 0 0 0,0 1-1 0 0,1-1 1 0 0,1 8 0 0 0,-1-6 12 0 0,0 11-31 0 0,-1-19 30 0 0,9 35-15 0 0,-6-25 20 0 0,-1-5 0 0 0,-1 0 0 0 0,0-1 0 0 0,0 1 0 0 0,0 0 0 0 0,-1 9 0 0 0,0 1 0 0 0,-2 56 0 0 0,2-66 0 0 0,-3 21 0 0 0,-4 1 0 0 0,3-11 0 0 0,4-12 0 0 0,1 16 0 0 0,0-6 0 0 0,1 0 0 0 0,3-1 0 0 0,-2 1 11 0 0,0 0 32 0 0,3 36-1673 0 0,-5-48 1390 0 0,-2 1-1448 0 0,-4 34 1599 0 0,4 6 1277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5:1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20 919 0 0,'0'0'4676'0'0,"-2"1"-4366"0"0,-4 0 211 0 0,5-4 1282 0 0,10-9 1515 0 0,-4 5 82 0 0,-7 22-3125 0 0,3-14-262 0 0,-1 0 1 0 0,0 0-1 0 0,0 0 0 0 0,1 0 1 0 0,-1 1-1 0 0,0-1 1 0 0,0 0-1 0 0,0 0 0 0 0,0 0 1 0 0,0 0-1 0 0,-1 1 1 0 0,1 0-1 0 0,0 13 242 0 0,3-2-243 0 0,10 33 52 0 0,-8-16-64 0 0,-4-19 5 0 0,-1-1 0 0 0,0 1 0 0 0,-2 15 0 0 0,-1 42 93 0 0,2-32-88 0 0,0-30-10 0 0,3 22 0 0 0,-1-2 0 0 0,5 14 0 0 0,-5-24 0 0 0,-2 1 0 0 0,-7 19 0 0 0,6-31 0 0 0,1 0 0 0 0,0 0 0 0 0,0 0 0 0 0,1 0 0 0 0,-1 10 0 0 0,1 17 0 0 0,0-22 0 0 0,-1-5 0 0 0,2 0 0 0 0,-1 0 0 0 0,0 0 0 0 0,1-1 0 0 0,0 1 0 0 0,0 0 0 0 0,1-1 0 0 0,2 9 0 0 0,8 25 0 0 0,-10-28 0 0 0,0 4 0 0 0,-2-10 0 0 0,1 0 0 0 0,-1-1 1 0 0,0 1-1 0 0,0 0 0 0 0,0 0 0 0 0,-1-1 0 0 0,-1 7 0 0 0,0-1 14 0 0,0 4 61 0 0,-1 1 3 0 0,-4 6-102 0 0,6-19 13 0 0,-7 34-26 0 0,6-19 37 0 0,0 0 0 0 0,1-2 0 0 0,-1 1 0 0 0,4-1 0 0 0,1 0 0 0 0,2-1 0 0 0,-1 0 0 0 0,3 8-2 0 0,-7-18 18 0 0,0 4 24 0 0,1-4-37 0 0,-1-1 1 0 0,0 1 0 0 0,0 0 0 0 0,-1 0 0 0 0,1 0 0 0 0,0 0-1 0 0,-1 0 1 0 0,0 0 0 0 0,-1 3 0 0 0,-1 2 22 0 0,0 6-13 0 0,0-7 24 0 0,-7 12-13 0 0,3-9-10 0 0,-3 7 26 0 0,4-1-30 0 0,4-10-10 0 0,2 15 0 0 0,0-6-10 0 0,4 0-33 0 0,3 5 32 0 0,-4-16 18 0 0,-1-3 2 0 0,0 1 239 0 0,-1 1-181 0 0,5 6-42 0 0,-4-4 34 0 0,1 9-4 0 0,-3 0-34 0 0,-1-2 32 0 0,-6 19 139 0 0,6-29-65 0 0,1 1-6 0 0,-2 7 46 0 0,0 1-1 0 0,1-1 0 0 0,1 0 1 0 0,0 15-1 0 0,0-2-8 0 0,0 16-16 0 0,0-32-81 0 0,0-4-27 0 0,7 21-5 0 0,-3-4-25 0 0,-3-19-21 0 0,2 2 39 0 0,12 24 184 0 0,-12-22-138 0 0,-1 5-66 0 0,0 2 12 0 0,-1 6 39 0 0,-3-13-50 0 0,0 27 58 0 0,3-20-61 0 0,2 1 0 0 0,2 0 0 0 0,1-1 0 0 0,1 1 0 0 0,0-2 0 0 0,0 0 0 0 0,-2 1 0 0 0,5 8 0 0 0,-8-11 0 0 0,-1 2 0 0 0,1 10 0 0 0,-2-15 0 0 0,-3 10 0 0 0,1-3 11 0 0,1 1 32 0 0,5 0-33 0 0,0-2 4 0 0,-3-10 122 0 0,0 1-78 0 0,3 9-106 0 0,-1 2 32 0 0,5 9 2 0 0,-5-15 218 0 0,8 17-76 0 0,-7-15-107 0 0,-3-5 22 0 0,1 7-22 0 0,-1 2 22 0 0,-3 0-33 0 0,-1-2 1 0 0,3-9 42 0 0,2-4 1 0 0,2-1-95 0 0,-1 0 1 0 0,1 0 0 0 0,-1-1 0 0 0,0 1 0 0 0,0-1 0 0 0,0 1 0 0 0,0-1 0 0 0,0 0-1 0 0,0 0 1 0 0,3-5 0 0 0,-5 6-276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5:37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67 148 2303 0 0,'-2'-2'167'0'0,"-8"-8"77"0"0,-19-19 8291 0 0,9 4 463 0 0,19 27-8807 0 0,-1 11-118 0 0,1 0 1 0 0,0 0-1 0 0,1 0 1 0 0,0 0-1 0 0,1 0 1 0 0,0 0 0 0 0,7 24-1 0 0,32 93 298 0 0,-31-107-357 0 0,57 142 110 0 0,3 12-93 0 0,-13-31 168 0 0,-51-136-181 0 0,-3-4-10 0 0,1 1 0 0 0,-1 0 0 0 0,-1 0 0 0 0,1 0 0 0 0,0 9 0 0 0,9 35 123 0 0,-9-50 887 0 0,1-7-366 0 0,5-21-116 0 0,7-36-224 0 0,4-7-180 0 0,52-124-1 0 0,-31 92-91 0 0,-9 20-27 0 0,3 2 1 0 0,4 2-1 0 0,72-112 0 0 0,-66 120-13 0 0,-43 68-53 0 0,-2 2-335 0 0,1 1 356 0 0,-1-1-1 0 0,0 1 1 0 0,0-1 0 0 0,0 1-1 0 0,1 0 1 0 0,-1-1 0 0 0,0 1 0 0 0,1 0-1 0 0,-1 0 1 0 0,0 0 0 0 0,0 0-1 0 0,-1 3-47 0 0,-7 6-433 0 0,1 1 0 0 0,1 0 0 0 0,-9 16 0 0 0,-3 15-6407 0 0,10-22 460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5:38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89 13303 0 0,'0'0'1202'0'0,"-1"1"-988"0"0,-7 7 3682 0 0,25-4-3453 0 0,-15-3-426 0 0,0-1-1 0 0,0 1 1 0 0,0 0-1 0 0,0-1 1 0 0,0 0-1 0 0,1 1 0 0 0,2-1 1 0 0,11-2 82 0 0,1-1 1 0 0,-1 0 0 0 0,0-2-1 0 0,28-10 1 0 0,-14 4-13 0 0,10-2-202 0 0,77-24 425 0 0,-94 32-2312 0 0,35-4 0 0 0,-39 7-3933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5:38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0 118 7367 0 0,'0'0'4940'0'0,"3"-1"-2629"0"0,83-23 2734 0 0,-47 12-4109 0 0,41-7 0 0 0,-12 6-1894 0 0,84-26-1 0 0,-124 30-220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5:39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85 10623 0 0,'9'-10'333'0'0,"0"1"0"0"0,19-16-1 0 0,-18 17 372 0 0,-1 0 0 0 0,14-16 3753 0 0,-26 24-4025 0 0,-5 1-327 0 0,1 1 0 0 0,-1 0 0 0 0,0 0-1 0 0,1 1 1 0 0,-10 3 0 0 0,-38 23 119 0 0,29-15-204 0 0,-23 15 36 0 0,0 1 0 0 0,2 3 0 0 0,-49 44 0 0 0,59-45-8 0 0,2 2 0 0 0,-55 69 0 0 0,74-81 9 0 0,1 1 0 0 0,-18 38 0 0 0,26-46-29 0 0,1 0-1 0 0,0 0 1 0 0,1 0-1 0 0,1 1 1 0 0,-4 28-1 0 0,8-37-22 0 0,0 1-1 0 0,0-1 0 0 0,1 0 1 0 0,0 0-1 0 0,0 1 0 0 0,1-1 1 0 0,-1 0-1 0 0,2 0 0 0 0,-1 0 1 0 0,1 0-1 0 0,0-1 1 0 0,0 1-1 0 0,1-1 0 0 0,0 0 1 0 0,0 0-1 0 0,0 0 0 0 0,7 6 1 0 0,9 8 0 0 0,0 0 0 0 0,2-2 1 0 0,27 18-1 0 0,-15-10 31 0 0,231 173-36 0 0,-221-166 0 0 0,-1 3 0 0 0,40 42 0 0 0,-64-58 0 0 0,-2 0 0 0 0,0 2 0 0 0,-1-1 0 0 0,-1 2 0 0 0,-1 0 0 0 0,14 33 0 0 0,-24-44 3 0 0,0 0 0 0 0,-1 0 1 0 0,0 0-1 0 0,-1 1 0 0 0,-1-1 0 0 0,0 1 0 0 0,0-1 0 0 0,-1 1 0 0 0,-1-1 0 0 0,0 1 0 0 0,0-1 1 0 0,-2 1-1 0 0,1-1 0 0 0,-2 0 0 0 0,1 0 0 0 0,-2 0 0 0 0,0 0 0 0 0,0-1 0 0 0,-1 0 0 0 0,0 0 1 0 0,-1-1-1 0 0,0 1 0 0 0,-15 15 0 0 0,-3-1 24 0 0,0-2-1 0 0,-40 28 1 0 0,-62 33 94 0 0,7-5 611 0 0,112-75-504 0 0,6-6 26 0 0,8-11-341 0 0,-5 10-142 0 0,0 1-211 0 0,6-7-1858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5:43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47 11167 0 0,'0'0'7584'0'0,"-2"1"-7472"0"0,-4 2-31 0 0,0 0 0 0 0,0 1-1 0 0,0 0 1 0 0,0 0 0 0 0,0 0-1 0 0,-5 7 1 0 0,-14 9 34 0 0,-51 43 53 0 0,15-11-22 0 0,58-50-136 0 0,-5 4 49 0 0,1 0 0 0 0,0 0 0 0 0,0 0 0 0 0,1 1-1 0 0,0 0 1 0 0,0 0 0 0 0,-8 14 0 0 0,12-17-16 0 0,-2 4-18 0 0,3-3 44 0 0,-2 4 5 0 0,2 3 69 0 0,2-9-117 0 0,-1-1 47 0 0,0 1-1 0 0,2 2-17 0 0,0 0 0 0 0,0 0 1 0 0,1 0-1 0 0,-1 0 0 0 0,1 0 0 0 0,0-1 0 0 0,1 1 0 0 0,-1-1 0 0 0,1 0 0 0 0,0 0 0 0 0,-1 0 0 0 0,2 0 1 0 0,-1-1-1 0 0,0 0 0 0 0,1 0 0 0 0,0 0 0 0 0,0 0 0 0 0,0-1 0 0 0,0 1 0 0 0,0-1 0 0 0,0 0 1 0 0,0-1-1 0 0,1 0 0 0 0,-1 0 0 0 0,1 0 0 0 0,9 0 0 0 0,-4 0 21 0 0,0-2 0 0 0,0 1 0 0 0,0-2 0 0 0,0 1 0 0 0,0-2 0 0 0,18-5 0 0 0,62-31 491 0 0,-27 10-82 0 0,-62 28-466 0 0,12-4 92 0 0,-1-1 0 0 0,1 0 0 0 0,-2-1 0 0 0,22-14-1 0 0,-25 13-99 0 0,0 0-8 0 0,-1-1 29 0 0,-6 3-14 0 0,0 3-6 0 0,4-16-13 0 0,-5 18 1 0 0,-1-1 0 0 0,1 1 0 0 0,-1-1 0 0 0,0 1 0 0 0,1 0 0 0 0,-1-1 0 0 0,0 1 0 0 0,0-1 0 0 0,0 1 0 0 0,0-1 0 0 0,0 1 0 0 0,0-3 0 0 0,-1 0 0 0 0,1 0-9 0 0,0 0 0 0 0,0 0 0 0 0,0-1 0 0 0,-1 1 0 0 0,1 0 0 0 0,-1 0 0 0 0,0 0 0 0 0,-1 0 0 0 0,1 0 0 0 0,-1 0 0 0 0,0 0 1 0 0,1 0-1 0 0,-4-3 0 0 0,-2-6-10 0 0,5 10 14 0 0,1 0 0 0 0,-1 1-1 0 0,0-1 1 0 0,0 1 0 0 0,0-1 0 0 0,0 1 0 0 0,-1 0-1 0 0,1 0 1 0 0,-1 0 0 0 0,1 0 0 0 0,-1 0-1 0 0,-4-2 1 0 0,1 0 1 0 0,4 3 0 0 0,0-1 0 0 0,0 1 0 0 0,0 0 0 0 0,0 0 0 0 0,0 0 0 0 0,0 0 0 0 0,-1 0-1 0 0,1 0 1 0 0,0 1 0 0 0,0-1 0 0 0,0 1 0 0 0,-5-1 0 0 0,-1 1-7 0 0,-2-3 11 0 0,3 2 0 0 0,1 0 0 0 0,0 0 0 0 0,0 1 0 0 0,-11 0 0 0 0,4-1 0 0 0,1-2-12 0 0,1-1-36 0 0,1-5 36 0 0,2-2 12 0 0,3-3 0 0 0,1-14 0 0 0,0 17 0 0 0,4 10 0 0 0,-1 1 0 0 0,1 0 0 0 0,-1-1 0 0 0,1 1 0 0 0,-1 0 0 0 0,1-1 0 0 0,-1 1 0 0 0,1 0 0 0 0,-1 0 0 0 0,0 0 0 0 0,1-1 0 0 0,-1 1 0 0 0,1 0 0 0 0,-1 0 0 0 0,1 0 0 0 0,-1 0 0 0 0,0 0 0 0 0,0 0 0 0 0,-3 1-21 0 0,-1 0-1 0 0,1 0 1 0 0,0 0 0 0 0,0 0-1 0 0,0 1 1 0 0,0 0 0 0 0,0 0-1 0 0,0 0 1 0 0,-4 3 0 0 0,-34 27-546 0 0,30-22 259 0 0,11-9 96 0 0,17-13-4720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5:49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0 127 2815 0 0,'0'0'132'0'0,"1"-2"-9"0"0,1 0-108 0 0,0-2-6 0 0,-1-13-8 0 0,0-1 532 0 0,0 1 0 0 0,2-1 0 0 0,7-30 13620 0 0,-12 51-15498 0 0,1-2 1786 0 0,-2 27 753 0 0,7 3-824 0 0,1 14 74 0 0,-9 65 396 0 0,1 47-225 0 0,5-136-539 0 0,0 1 0 0 0,1-1 0 0 0,1 1 1 0 0,1-1-1 0 0,8 23 0 0 0,-12-42-9 0 0,0 0 10 0 0,3 6 0 0 0,-4-5 57 0 0,6 11 111 0 0,-3-10-174 0 0,-3-4-16 0 0,1 1 1 0 0,-1-1 0 0 0,0 0 0 0 0,0 0 0 0 0,0 1 0 0 0,0-1-1 0 0,0 0 1 0 0,0 0 0 0 0,0 1 0 0 0,1-1 0 0 0,-1 0-1 0 0,0 0 1 0 0,0 1 0 0 0,0-1 0 0 0,1 0 0 0 0,-1 0-1 0 0,0 0 1 0 0,0 0 0 0 0,0 1 0 0 0,1-1 0 0 0,-1 0-1 0 0,0 0 1 0 0,0 0 0 0 0,1 0 0 0 0,-1 0 0 0 0,0 0-1 0 0,1 0 1 0 0,-1 0 0 0 0,0 1 0 0 0,0-1 0 0 0,1 0 0 0 0,-1 0-1 0 0,1 0 1 0 0,7-7-40 0 0,0 0-36 0 0,-6 6-87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6:20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96 7367 0 0,'-3'-10'11486'0'0,"24"7"-10780"0"0,39-2 0 0 0,4 1-94 0 0,75-20 7 0 0,-48 7-802 0 0,-69 13-592 0 0,26-9 0 0 0,-18 3-6122 0 0,-18 4 1334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03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 18311 0 0,'0'0'884'0'0,"-1"1"-381"0"0,-21 23 206 0 0,0 1 1 0 0,-34 54-1 0 0,-25 64 972 0 0,75-133-1692 0 0,1 1-1 0 0,0 0 0 0 0,0 0 1 0 0,1 0-1 0 0,1 1 1 0 0,0-1-1 0 0,1 1 1 0 0,-2 14-1 0 0,4-24-956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6:20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15695 0 0,'0'0'2410'0'0,"2"0"-1625"0"0,31-9 1185 0 0,60-7-1 0 0,-57 13-1806 0 0,-1 1 0 0 0,1 2 0 0 0,55 6-1 0 0,-41 3-678 0 0,-17 3-2879 0 0,-24-7 1897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5:53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150 175 8719 0 0,'0'0'399'0'0,"-1"2"-4"0"0,-56 44 825 0 0,31-26 3088 0 0,27-22-4253 0 0,0-1 0 0 0,0 1 1 0 0,0 0-1 0 0,0 0 0 0 0,1 0 0 0 0,-1-1 1 0 0,1 1-1 0 0,0 0 0 0 0,0 1 1 0 0,3-4-1 0 0,-2 2 10 0 0,18-17 158 0 0,1 1 0 0 0,1 2 0 0 0,1 0 0 0 0,37-20 0 0 0,-17 14 735 0 0,85-30 1 0 0,-108 47-842 0 0,-1 0 0 0 0,1 1 0 0 0,1 1-1 0 0,-1 1 1 0 0,35 0 0 0 0,-40 4-117 0 0,-6 4 0 0 0,-2 4-12 0 0,-7-6-8 0 0,-1 0-1 0 0,1 0 1 0 0,0 0-1 0 0,-1 0 1 0 0,0 0 0 0 0,0-1-1 0 0,0 1 1 0 0,0 0-1 0 0,0 0 1 0 0,-1 0-1 0 0,1 0 1 0 0,-1 0 0 0 0,0 0-1 0 0,1 0 1 0 0,-2-1-1 0 0,1 1 1 0 0,-1 2-1 0 0,-4 6-49 0 0,1-1-1 0 0,-14 19 0 0 0,-19 22-211 0 0,-2-1 0 0 0,-2-3 0 0 0,-84 76 0 0 0,83-88 234 0 0,-1-2 0 0 0,-1-2 0 0 0,-2-2 0 0 0,-59 27 0 0 0,72-43 48 0 0,28-12 165 0 0,7-1 367 0 0,13-3-266 0 0,34-2-58 0 0,48-3 562 0 0,-28 1-352 0 0,43-4 65 0 0,41-3 158 0 0,-141 15-598 0 0,0 0-22 0 0,-4 1 32 0 0,-3-2 11 0 0,4 3-10 0 0,-1 3-65 0 0,-6-4-96 0 0,2 8-1879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5:54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19 3223 0 0,'0'0'5664'0'0,"0"-8"-946"0"0,-1 7-4593 0 0,1 1 0 0 0,0 0 0 0 0,0-1 0 0 0,0 1 0 0 0,0 0 0 0 0,0 0 0 0 0,0-1 0 0 0,0 1 0 0 0,0 0 1 0 0,0-1-1 0 0,0 1 0 0 0,0 0 0 0 0,0-1 0 0 0,0 1 0 0 0,0 0 0 0 0,0 0 0 0 0,0-1 0 0 0,0 1 0 0 0,0 0 1 0 0,0-1-1 0 0,1 1 0 0 0,-1 0 0 0 0,0 0 0 0 0,0-1 0 0 0,0 1 0 0 0,0 0 0 0 0,1 0 0 0 0,-1-1 0 0 0,0 1 0 0 0,0 0 1 0 0,0 0-1 0 0,1 0 0 0 0,-1-1 0 0 0,0 1 0 0 0,0 0 0 0 0,1 0 0 0 0,-1 0 0 0 0,9 9 878 0 0,-6-4-940 0 0,-1 0-1 0 0,1 0 0 0 0,-1 0 0 0 0,2 8 1 0 0,0 10 419 0 0,-2 1 1 0 0,-2 45 0 0 0,-10 49 81 0 0,9-110-522 0 0,-9 46 409 0 0,9-53-370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5:54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3223 0 0,'0'0'14751'0'0,"2"1"-14550"0"0,1 1-101 0 0,-1-1 0 0 0,1 1 0 0 0,-1 0 0 0 0,1 0 0 0 0,-1 1 1 0 0,0-1-1 0 0,0 0 0 0 0,0 1 0 0 0,0 0 0 0 0,0-1 0 0 0,-1 1 0 0 0,1 0 0 0 0,-1 0 0 0 0,1 0 0 0 0,-1 0 0 0 0,0 0 0 0 0,0 0 0 0 0,-1 0 0 0 0,1 0 0 0 0,-1 0 0 0 0,1 0 0 0 0,-1 7 0 0 0,-1 3 194 0 0,0 1-1 0 0,-2 0 1 0 0,1-1-1 0 0,-6 17 0 0 0,-2 9 83 0 0,-5 29 91 0 0,5-30-79 0 0,-5 53 0 0 0,14-80-340 0 0,0 0 1 0 0,1 0 0 0 0,0 0 0 0 0,1 0 0 0 0,1 0-1 0 0,-1-1 1 0 0,1 1 0 0 0,1 0 0 0 0,6 14 0 0 0,-8-22 4 0 0,-2-3-60 0 0,1 0 0 0 0,0 0 0 0 0,0 1-1 0 0,0-1 1 0 0,0 0 0 0 0,0 0 0 0 0,0 1 0 0 0,0-1-1 0 0,0 0 1 0 0,0 1 0 0 0,0-1 0 0 0,0 0 0 0 0,1 0-1 0 0,-1 1 1 0 0,0-1 0 0 0,0 0 0 0 0,0 1 0 0 0,0-1-1 0 0,0 0 1 0 0,0 0 0 0 0,1 0 0 0 0,-1 1 0 0 0,0-1-1 0 0,0 0 1 0 0,0 0 0 0 0,1 0 0 0 0,-1 1 0 0 0,0-1-1 0 0,0 0 1 0 0,1 0 0 0 0,-1 0 0 0 0,0 0 0 0 0,0 0-1 0 0,1 1 1 0 0,-1-1 0 0 0,0 0 0 0 0,0 0-1 0 0,1 0 1 0 0,-1 0 0 0 0,0 0 0 0 0,1 0 0 0 0,-1 0-1 0 0,0 0 1 0 0,0 0 0 0 0,1 0 0 0 0,-1 0 0 0 0,0 0-1 0 0,0 0 1 0 0,1 0 0 0 0,-1-1 0 0 0,1 1-112 0 0,0 0 0 0 0,0-1 0 0 0,0 1 0 0 0,0-1 0 0 0,0 1-1 0 0,0-1 1 0 0,-1 1 0 0 0,1-1 0 0 0,0 0 0 0 0,-1 1 0 0 0,1-1 0 0 0,0 0 0 0 0,-1 0 0 0 0,2-1 0 0 0,1-8-1545 0 0,-1-3-79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5:55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12 329 3223 0 0,'-2'9'288'0'0,"-2"6"3161"0"0,-2 9 392 0 0,7-9 5279 0 0,1-21-8958 0 0,1 0 1 0 0,0 0 0 0 0,1 0 0 0 0,-1 0 0 0 0,1 1 0 0 0,0 0 0 0 0,7-8-1 0 0,2-2 118 0 0,-10 11-274 0 0,121-150 325 0 0,-99 127-277 0 0,0 2-1 0 0,1 0 1 0 0,45-30 0 0 0,-59 47-54 0 0,0 1 0 0 0,23-9 0 0 0,-25 13 0 0 0,-2 7 0 0 0,-6-2 1 0 0,-1 0 0 0 0,1-1 0 0 0,-1 1 0 0 0,0 0 0 0 0,1 1 0 0 0,-1-1 0 0 0,0 0 0 0 0,0 0 0 0 0,0 0 0 0 0,-1 1 1 0 0,2 2-1 0 0,3 32 25 0 0,-3-20-12 0 0,-1-8-3 0 0,-1-5-11 0 0,1 0 0 0 0,0 0 0 0 0,-1-1 0 0 0,2 1 0 0 0,-1 0 0 0 0,0 0 0 0 0,3 4 0 0 0,-2-4 18 0 0,0 0 1 0 0,0 0-1 0 0,1-1 0 0 0,-1 1 1 0 0,1-1-1 0 0,0 1 0 0 0,0-1 0 0 0,0 0 1 0 0,0 0-1 0 0,1 0 0 0 0,-1-1 1 0 0,1 1-1 0 0,0-1 0 0 0,-1 0 0 0 0,1 0 1 0 0,0 0-1 0 0,0 0 0 0 0,0-1 1 0 0,1 0-1 0 0,-1 0 0 0 0,0 0 0 0 0,1 0 1 0 0,-1-1-1 0 0,0 1 0 0 0,1-1 1 0 0,-1 0-1 0 0,9-1 0 0 0,54-10 716 0 0,-33 5-380 0 0,64-2 1 0 0,-66 9-227 0 0,-21-1-86 0 0,-9-1-41 0 0,0 1-1 0 0,1 0 1 0 0,-1-1 0 0 0,0 0-1 0 0,1 0 1 0 0,-1 0-1 0 0,0 0 1 0 0,0 0-1 0 0,0 0 1 0 0,1 0-1 0 0,-1-1 1 0 0,-1 1-1 0 0,1-1 1 0 0,0 1-1 0 0,0-1 1 0 0,-1 0-1 0 0,1 1 1 0 0,2-4-1 0 0,0 0 1 0 0,15-23-4 0 0,-14 20-51 0 0,0 1 0 0 0,13-15 0 0 0,-16 19-39 0 0,-2 3 66 0 0,0 0-1 0 0,0 0 1 0 0,0 0 0 0 0,0 0 0 0 0,0-1-1 0 0,0 1 1 0 0,0 0 0 0 0,1 0-1 0 0,-1 0 1 0 0,0 0 0 0 0,0 0 0 0 0,0-1-1 0 0,0 1 1 0 0,0 0 0 0 0,0 0 0 0 0,1 0-1 0 0,-1 0 1 0 0,0 0 0 0 0,0 0-1 0 0,0 0 1 0 0,0 0 0 0 0,1 0 0 0 0,-1-1-1 0 0,0 1 1 0 0,0 0 0 0 0,0 0 0 0 0,0 0-1 0 0,1 0 1 0 0,-1 0 0 0 0,0 0-1 0 0,0 0 1 0 0,0 0 0 0 0,0 0 0 0 0,1 0-1 0 0,-1 0 1 0 0,0 0 0 0 0,0 1-1 0 0,9 17-181 0 0,-5-8 209 0 0,0-2-11 0 0,5 2-22 0 0,-4-4-2086 0 0,-11-1 914 0 0,-5 0-376 0 0,0-1-4854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5:56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3223 0 0,'0'0'13496'0'0,"2"3"-13248"0"0,124 133 3047 0 0,-100-112-2802 0 0,0-1-1 0 0,1-1 0 0 0,42 25 0 0 0,-60-42-416 0 0,170 94 1248 0 0,-171-95-1283 0 0,91 38 378 0 0,-86-38-367 0 0,0 0 0 0 0,0 0-1 0 0,1-2 1 0 0,-1 0 0 0 0,23 1 0 0 0,-34-3-42 0 0,-12 8-672 0 0,4-4 188 0 0,-1 0 1 0 0,1 0-1 0 0,-1-1 1 0 0,0 0-1 0 0,0 0 1 0 0,-12 3-1 0 0,-24 4-4614 0 0,36-8 3938 0 0,-5 0-4232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5:57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34 8287 0 0,'0'0'756'0'0,"1"-1"-520"0"0,6-4 1193 0 0,0 0-1 0 0,0 0 1 0 0,0 1-1 0 0,1 1 0 0 0,13-6 1 0 0,-20 8-536 0 0,4 0-400 0 0,-1 1 566 0 0,-2 7-524 0 0,-2-2-511 0 0,-1 0 0 0 0,1 0 0 0 0,-1 0 0 0 0,0 0 0 0 0,0 0 0 0 0,0-1 0 0 0,-1 1 0 0 0,1 0 0 0 0,-1-1 0 0 0,0 1 0 0 0,-6 7 0 0 0,-3 5 8 0 0,-20 24 0 0 0,23-31-1 0 0,-57 65 6 0 0,-76 69 0 0 0,21-44-37 0 0,118-99 2 0 0,1 0-1 0 0,0-1 0 0 0,-1 1 1 0 0,1 0-1 0 0,0 0 0 0 0,0 0 1 0 0,0 0-1 0 0,0 0 1 0 0,0 0-1 0 0,0 0 0 0 0,0 1 1 0 0,0-1-1 0 0,0 2 0 0 0,0-2 2 0 0,0 0-1 0 0,1 0 0 0 0,-1-1 0 0 0,0 1 1 0 0,1 0-1 0 0,-1 0 0 0 0,0-1 1 0 0,0 1-1 0 0,0 0 0 0 0,0-1 0 0 0,0 1 1 0 0,0-1-1 0 0,0 1 0 0 0,-1 0 1 0 0,-17 9 5 0 0,-1-5 48 0 0,8 0-46 0 0,1 0-10 0 0,4 5 0 0 0,7-10 0 0 0,0 1 0 0 0,0 0 0 0 0,-1 0 0 0 0,1 0 0 0 0,0 0 0 0 0,0 0 0 0 0,0 0 0 0 0,0 0 0 0 0,0-1 0 0 0,0 1 0 0 0,0 0 0 0 0,0 2 0 0 0,2 0 0 0 0,-1 0 0 0 0,0 0 0 0 0,1 0 0 0 0,-1 0 0 0 0,1 0 0 0 0,4 5 0 0 0,-5-7 0 0 0,0 0 0 0 0,0 1 0 0 0,0-1 0 0 0,0 0 0 0 0,0 1 0 0 0,0-1 0 0 0,0 0 0 0 0,0 0 0 0 0,1 0 0 0 0,-1 0 0 0 0,0 0 0 0 0,1 0 0 0 0,1 1 0 0 0,2 0 0 0 0,-3 0-49 0 0,0-1 4 0 0,-1 0 0 0 0,1 0 0 0 0,0 0 0 0 0,-1 0 0 0 0,1 0 0 0 0,0-1 0 0 0,-1 1 0 0 0,1 0-1 0 0,0-1 1 0 0,0 0 0 0 0,0 1 0 0 0,0-1 0 0 0,3 0 0 0 0,10 0-731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6:08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311 155 3223 0 0,'7'-8'-79'0'0,"26"-30"1398"0"0,-5 0 4767 0 0,-8 17-4137 0 0,-10 12-1492 0 0,-2 0-72 0 0,0 2 0 0 0,0-1 0 0 0,12-8 0 0 0,-19 16 205 0 0,-1 3-468 0 0,-5 10-35 0 0,-1 1 0 0 0,0 0-1 0 0,0-1 1 0 0,-1 0 0 0 0,-1-1 0 0 0,-11 14-1 0 0,-5 10-1 0 0,-121 177-1 0 0,90-145-84 0 0,33-43 0 0 0,1 2 0 0 0,2 0 0 0 0,-32 58 0 0 0,40-61 88 0 0,1 1 1 0 0,1 0-1 0 0,1 0 0 0 0,2 1 0 0 0,0 0 0 0 0,2 0 0 0 0,-2 33 1 0 0,6-45-14 0 0,1 1 0 0 0,0 0 1 0 0,0-1-1 0 0,2 1 0 0 0,0-1 1 0 0,5 17-1 0 0,-4-21-38 0 0,1 1-1 0 0,-1-1 1 0 0,1 0 0 0 0,1-1-1 0 0,0 0 1 0 0,0 0 0 0 0,1 0-1 0 0,16 15 1 0 0,-11-12 196 0 0,1-1 0 0 0,0-1 0 0 0,1 0 0 0 0,1-1 0 0 0,-1-1 0 0 0,1 0 0 0 0,24 9 0 0 0,-25-14-51 0 0,-10-2-131 0 0,0 0 0 0 0,0 0 0 0 0,-1 0 1 0 0,1 1-1 0 0,0-1 0 0 0,-1 1 0 0 0,1 0 0 0 0,-1 0 0 0 0,6 4 0 0 0,1 1 16 0 0,0 5 24 0 0,-8-10 5 0 0,10 25 1021 0 0,-11-25-296 0 0,-1 1-704 0 0,2 0-84 0 0,-2-1-22 0 0,0 20 222 0 0,-2-7-2852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6:11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73 202 2759 0 0,'0'0'4736'0'0,"-1"2"-3324"0"0,1 0-1235 0 0,-1-1 0 0 0,1 1 0 0 0,0 0 0 0 0,-1-1 0 0 0,1 1 0 0 0,0 0 0 0 0,0-1 0 0 0,0 1 0 0 0,0 0 0 0 0,0 0 0 0 0,1 1 0 0 0,0 0 110 0 0,-1-3-269 0 0,0 0-1 0 0,1 0 1 0 0,-1 0-1 0 0,0 0 1 0 0,1 0-1 0 0,-1 0 1 0 0,0 0 0 0 0,1 0-1 0 0,-1 0 1 0 0,0 0-1 0 0,0 1 1 0 0,1-1-1 0 0,-1 0 1 0 0,0 0 0 0 0,1 0-1 0 0,-1 1 1 0 0,0-1-1 0 0,0 0 1 0 0,1 0 0 0 0,-1 1-1 0 0,0-1 1 0 0,0 0-1 0 0,1 1 1 0 0,9 7 401 0 0,9-1 338 0 0,28 8 0 0 0,-29-10-295 0 0,0 0 0 0 0,-1 2 1 0 0,0 0-1 0 0,0 0 0 0 0,23 16 0 0 0,-30-16-394 0 0,-5-4-53 0 0,0 0 0 0 0,0 0 0 0 0,0 0 0 0 0,0-1 0 0 0,1 1 0 0 0,9 1 0 0 0,-10-2 0 0 0,0-1-1 0 0,1 0 0 0 0,-1 0 0 0 0,0 0 1 0 0,1-1-1 0 0,-1 0 0 0 0,1 0 0 0 0,-1 0 1 0 0,1-1-1 0 0,-1 0 0 0 0,1 0 1 0 0,-1 0-1 0 0,0-1 0 0 0,0 1 0 0 0,1-1 1 0 0,-1-1-1 0 0,6-3 0 0 0,9-6 24 0 0,-1 0 0 0 0,33-31 1 0 0,-21 18-47 0 0,-21 17 8 0 0,3-1 0 0 0,-1-1 0 0 0,-1 0 0 0 0,1-1 0 0 0,-2 0 0 0 0,11-14 0 0 0,-16 16 0 0 0,-3 2 14 0 0,-2 0 50 0 0,-3 0-8 0 0,1 4-46 0 0,-1-3 23 0 0,-8-4-2 0 0,9 7-31 0 0,-12-11 0 0 0,8 10 18 0 0,-15-15 28 0 0,4 0-46 0 0,1 1 0 0 0,13 13 0 0 0,2 4 0 0 0,0-1 0 0 0,-1 1 0 0 0,1 0 0 0 0,0-1 0 0 0,-1 1 0 0 0,1 0 0 0 0,-1 0 0 0 0,1 0 0 0 0,-1 0 0 0 0,1 0 0 0 0,-1 0 0 0 0,0 0 0 0 0,-2 0 0 0 0,0-1-9 0 0,0 0 0 0 0,0 1 0 0 0,1 0 1 0 0,-1 0-1 0 0,0 0 0 0 0,0 0 0 0 0,0 1 0 0 0,0-1 0 0 0,0 1 0 0 0,0 0 0 0 0,0 0 0 0 0,-7 1 0 0 0,-6 3-29 0 0,0 1-1 0 0,-20 7 0 0 0,14-3 26 0 0,0 1 1 0 0,2 1-1 0 0,-1 1 0 0 0,-24 18 0 0 0,-22 11-205 0 0,58-33 175 0 0,-4 2 30 0 0,12-8 14 0 0,-11 11 0 0 0,-11 14 11 0 0,1 1-1 0 0,-30 49 1 0 0,8-12 13 0 0,45-65-32 0 0,-3 4 74 0 0,0 0 1 0 0,0 0 0 0 0,1 0-1 0 0,0 0 1 0 0,0 0-1 0 0,-2 5 1 0 0,3-7-5 0 0,1-1 1 0 0,0 1 0 0 0,0-1 0 0 0,0 1-1 0 0,0-1 1 0 0,0 1 0 0 0,0-1 0 0 0,0 1 0 0 0,1-1-1 0 0,-1 0 1 0 0,0 1 0 0 0,1-1 0 0 0,-1 1-1 0 0,1-1 1 0 0,0 0 0 0 0,-1 1 0 0 0,1-1-1 0 0,0 0 1 0 0,0 0 0 0 0,0 0 0 0 0,0 1-1 0 0,1 0 1 0 0,10 11 355 0 0,-1-1-251 0 0,-1 0 0 0 0,0 0 0 0 0,13 24 0 0 0,-10-11-73 0 0,-9-18-61 0 0,0 1 0 0 0,0-1 0 0 0,1 0 0 0 0,0 0 0 0 0,0 0 0 0 0,0-1 0 0 0,10 9 0 0 0,-14-14-34 0 0,3 3 23 0 0,1 0 1 0 0,-1 0-1 0 0,1 0 0 0 0,0-1 0 0 0,0 0 0 0 0,0 0 0 0 0,1 0 0 0 0,-1-1 0 0 0,9 3 1 0 0,8 4 93 0 0,-17-9-93 0 0,0 0 4 0 0,1 2 1 0 0,-1-1 0 0 0,0-1 0 0 0,0 1 0 0 0,0-1 1 0 0,0 1-1 0 0,1-2 0 0 0,6 0 0 0 0,-1 0 49 0 0,18-4 215 0 0,1 0 0 0 0,-1-2 0 0 0,49-19 0 0 0,-5 2 349 0 0,-54 18-571 0 0,1 0 73 0 0,0 0 0 0 0,0 2 0 0 0,0 0 0 0 0,1 1 1 0 0,-1 2-1 0 0,24 0 0 0 0,-33 1-144 0 0,-2 1 15 0 0,-7-1 117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6:12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40 2303 0 0,'0'0'102'0'0,"-1"-1"-1"0"0,-29-38 14146 0 0,31 46-14083 0 0,1 0 1 0 0,-1-1-1 0 0,1 1 1 0 0,1-1-1 0 0,-1 0 1 0 0,1 0-1 0 0,0 0 1 0 0,0 0-1 0 0,1 0 1 0 0,4 5-1 0 0,2 5 241 0 0,2 3-18 0 0,1-1 0 0 0,1 0 0 0 0,23 23-1 0 0,54 43 668 0 0,-75-70-884 0 0,10 9 47 0 0,1-2 0 0 0,1 0-1 0 0,1-2 1 0 0,1-1 0 0 0,51 22 0 0 0,-65-34-196 0 0,0-1 1 0 0,1-1-1 0 0,0 0 0 0 0,0-1 1 0 0,0 0-1 0 0,0-2 0 0 0,0 0 1 0 0,33-3-1 0 0,-41 2-36 0 0,-7 0-86 0 0,-9 1-4069 0 0,4 0 3628 0 0,-1 0-1 0 0,0 0 1 0 0,0-1 0 0 0,1 1-1 0 0,-1-1 1 0 0,0 0 0 0 0,1 0 0 0 0,-1-1-1 0 0,-6 0 1 0 0,-6-4-1885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03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7831 0 0,'12'-22'832'0'0,"-8"15"-832"0"0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6:12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0 6447 0 0,'6'3'12138'0'0,"-40"60"-11428"0"0,-127 169 110 0 0,23-85-677 0 0,118-128-111 0 0,-2-2 1 0 0,0 0-1 0 0,-26 14 0 0 0,47-30 470 0 0,6-15-5054 0 0,-2 6 3997 0 0,0 0 0 0 0,1 0 0 0 0,0 0 0 0 0,0 0 0 0 0,6-7 0 0 0,-9 14 107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6:14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83 4143 0 0,'0'0'16216'0'0,"-5"1"-16164"0"0,4 0 38 0 0,2-1 468 0 0,10 1-377 0 0,1 0 0 0 0,0-1 0 0 0,-1-1 0 0 0,1 0 0 0 0,21-5 0 0 0,61-20 43 0 0,-57 15-153 0 0,1-1 12 0 0,0 3 0 0 0,1 1-1 0 0,47-4 1 0 0,-81 12-66 0 0,1-1-12 0 0,0 1 0 0 0,0 0 1 0 0,0 1-1 0 0,12 2 0 0 0,-17-3-85 0 0,4 3 108 0 0,-3-1-968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6:15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272 248 919 0 0,'-2'0'467'0'0,"-4"-2"98"0"0,-13 2 11107 0 0,19 1-11508 0 0,0-1 0 0 0,0 0 1 0 0,0 0-1 0 0,0 0 0 0 0,0 1 0 0 0,0-1 0 0 0,0 0 0 0 0,0 0 0 0 0,0 0 1 0 0,-1 1-1 0 0,2-1 0 0 0,-1 0 0 0 0,0 0 0 0 0,0 1 0 0 0,0-1 1 0 0,1 2 1476 0 0,-1-2-1477 0 0,1 2-100 0 0,1 0-1 0 0,0 0 1 0 0,-1-1-1 0 0,1 1 0 0 0,0-1 1 0 0,0 1-1 0 0,0-1 1 0 0,0 1-1 0 0,0-1 0 0 0,0 0 1 0 0,0 0-1 0 0,1 0 1 0 0,3 1-1 0 0,5 1 55 0 0,0 0 1 0 0,1-1-1 0 0,-1-1 0 0 0,0 0 1 0 0,1 0-1 0 0,-1-1 0 0 0,0-1 0 0 0,13-1 1 0 0,91-22 172 0 0,-78 15-241 0 0,33-9-312 0 0,-1-3 0 0 0,84-39 0 0 0,-148 57 44 0 0,1 0-1 0 0,-1 0 1 0 0,0-1-1 0 0,0 1 1 0 0,0-1-1 0 0,4-5 1 0 0,-7 8-314 0 0,-1-10-1057 0 0,-2 6 1451 0 0,-1 0 0 0 0,0 0 0 0 0,-1 0 0 0 0,1 0 0 0 0,-1 0 0 0 0,0 0 0 0 0,0 1 0 0 0,0-1 1 0 0,0 1-1 0 0,-1 0 0 0 0,0 0 0 0 0,0 0 0 0 0,0 1 0 0 0,0-1 0 0 0,-1 1 0 0 0,-8-5 0 0 0,5 4 197 0 0,1 0-1 0 0,-1 0 0 0 0,-1 0 1 0 0,1 1-1 0 0,-1 1 0 0 0,1-1 0 0 0,-1 1 1 0 0,0 1-1 0 0,-16-2 0 0 0,8 4 86 0 0,1 0-1 0 0,-1 2 1 0 0,-25 6-1 0 0,-51 19 154 0 0,45-12-272 0 0,-30 6-6 0 0,31-10 144 0 0,-58 24-1 0 0,96-32-24 0 0,-1 1 0 0 0,1 0 0 0 0,1 1 0 0 0,-1-1 0 0 0,1 2 0 0 0,0-1 1 0 0,0 1-1 0 0,0 0 0 0 0,1 1 0 0 0,1 0 0 0 0,-1 0 0 0 0,1 0 0 0 0,0 1 0 0 0,1 0 0 0 0,0 0 0 0 0,-5 15 0 0 0,-47 129 170 0 0,8-20-141 0 0,46-124-89 0 0,0-1 0 0 0,0 1 0 0 0,1 0 1 0 0,0 0-1 0 0,0 0 0 0 0,0 10 1 0 0,3-18-34 0 0,-1 0 1 0 0,0 0 0 0 0,0 0 0 0 0,0 0 0 0 0,1 0 0 0 0,-1 0 0 0 0,0 0 0 0 0,1 0 0 0 0,-1 0 0 0 0,1 0 0 0 0,0 0 0 0 0,-1 0 0 0 0,1 0 0 0 0,-1 0 0 0 0,1-1 0 0 0,0 1 0 0 0,0 0-1 0 0,0 0 1 0 0,-1-1 0 0 0,1 1 0 0 0,0-1 0 0 0,1 2 0 0 0,21 6 704 0 0,-10-5-560 0 0,1 0 0 0 0,0-2 0 0 0,-1 1 0 0 0,1-2 0 0 0,0 0 0 0 0,0-1 0 0 0,15-2 0 0 0,97-25 346 0 0,-51 10-273 0 0,93-11 338 0 0,-70 13-374 0 0,-96 16 43 0 0,-7 3-422 0 0,1 0 55 0 0,0 0-1 0 0,-1 0 0 0 0,0 0 1 0 0,1-1-1 0 0,-1 0 1 0 0,0 0-1 0 0,0-1 0 0 0,0 1 1 0 0,0-1-1 0 0,-1 0 1 0 0,-7 0-1 0 0,-3 2-1196 0 0,8-4-1260 0 0,6 1 1566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6:15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4 3223 0 0,'-11'2'248'0'0,"1"1"-1"0"0,-14 6 0 0 0,7-1 2931 0 0,0 1-1 0 0,0 0 1 0 0,-26 21 3827 0 0,46-30-6629 0 0,23-2 96 0 0,0 0 1 0 0,50-13-1 0 0,11-2-178 0 0,164-10-260 0 0,-217 20-2891 0 0,-25 3 1345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6:16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1839 0 0,'-1'2'2670'0'0,"0"2"-1339"0"0,0 1 1 0 0,0-1-1 0 0,0 0 1 0 0,0 1-1 0 0,1-1 0 0 0,-1 9 1 0 0,2-8-863 0 0,0 1 1 0 0,0-1-1 0 0,0 0 1 0 0,1 0-1 0 0,0 1 1 0 0,0-1-1 0 0,0 0 0 0 0,6 9 1 0 0,-2-5-53 0 0,0 0-1 0 0,1 0 1 0 0,0-1 0 0 0,1 0 0 0 0,0 0 0 0 0,0 0 0 0 0,16 9-1 0 0,5 3 398 0 0,34 15-1 0 0,133 51 109 0 0,-22-12-292 0 0,-139-54-627 0 0,-25-13-7 0 0,1-1 0 0 0,0-1 1 0 0,21 9-1 0 0,-29-14-46 0 0,0 1 0 0 0,-1-1 0 0 0,1 0 0 0 0,0 0 1 0 0,0 0-1 0 0,0 0 0 0 0,-1-1 0 0 0,1 1 0 0 0,0-1 0 0 0,0 0 0 0 0,-1 1 0 0 0,1-1 0 0 0,3-2 0 0 0,13-10-2365 0 0,-18 12 1821 0 0,0 0 0 0 0,0 0 0 0 0,0 0 0 0 0,0 0 1 0 0,0 0-1 0 0,0-1 0 0 0,-1 1 0 0 0,1 0 0 0 0,-1-1 0 0 0,1 1 0 0 0,0-3 0 0 0,0-5-5601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6:16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38 6447 0 0,'0'0'499'0'0,"6"-8"3710"0"0,-1 2-2062 0 0,0 0-1 0 0,1 1 0 0 0,10-8 3803 0 0,-17 15-5726 0 0,-9 8-105 0 0,1 0 1 0 0,-1-1 0 0 0,-1 0 0 0 0,-15 11-1 0 0,-12 9-46 0 0,-254 224 8 0 0,155-123-1368 0 0,135-129 1245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6:16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6 13247 0 0,'-3'-1'103'0'0,"-1"0"-1"0"0,1 0 0 0 0,-1 0 0 0 0,1 1 1 0 0,-1-1-1 0 0,1 1 0 0 0,-1-1 1 0 0,1 1-1 0 0,-1 1 0 0 0,1-1 0 0 0,-1 0 1 0 0,1 1-1 0 0,-8 1 0 0 0,8 0-85 0 0,-4 1 492 0 0,0 0 0 0 0,0 0 0 0 0,0 1 0 0 0,-12 9 0 0 0,17-12-417 0 0,1 1 0 0 0,-1-1 0 0 0,1 0 0 0 0,0 1 0 0 0,-1-1 0 0 0,1 1 0 0 0,0-1 0 0 0,0 1 0 0 0,0 0 0 0 0,1-1 0 0 0,-1 1 0 0 0,0 0 0 0 0,0 0 0 0 0,1 0 0 0 0,-1-1 0 0 0,1 1 0 0 0,0 0 0 0 0,0 0 0 0 0,-1 0 0 0 0,1 0 0 0 0,0 0 0 0 0,1 0 0 0 0,-1 0 0 0 0,0 0 0 0 0,0-1 0 0 0,2 3 0 0 0,1 5 36 0 0,0-1 0 0 0,1 1 0 0 0,0-1 0 0 0,1 0 0 0 0,0-1 1 0 0,0 1-1 0 0,1-1 0 0 0,-1 0 0 0 0,2 0 0 0 0,6 6 0 0 0,11 8 112 0 0,41 27 0 0 0,173 94-85 0 0,11 8-156 0 0,-215-126 51 0 0,-1 2-1 0 0,-1 1 0 0 0,-1 2 1 0 0,52 61-1 0 0,-72-75-16 0 0,0 0-1 0 0,-1 1 1 0 0,-1 0-1 0 0,0 1 1 0 0,-1 0-1 0 0,-1 0 1 0 0,-1 0-1 0 0,0 1 1 0 0,-1 0-1 0 0,-1 0 1 0 0,-1 1-1 0 0,-1-1 1 0 0,0 1-1 0 0,-1-1 1 0 0,-1 1-1 0 0,-1 0 1 0 0,-1-1-1 0 0,-5 27 0 0 0,-1-13 67 0 0,-1 0 0 0 0,-2 0-1 0 0,-1-1 1 0 0,-27 49 0 0 0,14-37-40 0 0,-2-2 0 0 0,-48 59 0 0 0,42-63-55 0 0,-2-2 0 0 0,-53 42 0 0 0,-87 53 30 0 0,104-79 60 0 0,18-13-9 0 0,-81 61 98 0 0,127-93-308 0 0,6-5-535 0 0,14-4-7145 0 0,-1-3 1275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6:17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203 485 15087 0 0,'0'0'1366'0'0,"-1"1"-1126"0"0,-12 5 225 0 0,0 0 0 0 0,0-1 1 0 0,0-1-1 0 0,0 0 0 0 0,-27 4 1 0 0,37-8-426 0 0,0 1 1 0 0,0-1-1 0 0,0 0 1 0 0,0 0 0 0 0,-1 0-1 0 0,1 0 1 0 0,0-1-1 0 0,0 1 1 0 0,0-1 0 0 0,0 0-1 0 0,0 0 1 0 0,0 0-1 0 0,0 0 1 0 0,0 0 0 0 0,0-1-1 0 0,1 0 1 0 0,-1 1-1 0 0,0-1 1 0 0,1 0 0 0 0,-1 0-1 0 0,1 0 1 0 0,0 0-1 0 0,0-1 1 0 0,0 1 0 0 0,-3-4-1 0 0,2 0-32 0 0,0 0 0 0 0,0 0 0 0 0,1 0-1 0 0,-1 0 1 0 0,1 0 0 0 0,1-1 0 0 0,-1 1 0 0 0,1-1-1 0 0,0 1 1 0 0,1-1 0 0 0,-1-7 0 0 0,2-11-14 0 0,0 0-1 0 0,2 1 1 0 0,1-1 0 0 0,0 1-1 0 0,11-29 1 0 0,-11 39-11 0 0,1 0 0 0 0,1 0 1 0 0,1 1-1 0 0,0 0 0 0 0,0 0 1 0 0,2 0-1 0 0,-1 1 0 0 0,2 0 0 0 0,20-20 1 0 0,-21 25-18 0 0,1 0 0 0 0,0 0 0 0 0,1 1 0 0 0,0 0 0 0 0,0 1 0 0 0,0 0 0 0 0,0 1 0 0 0,1 0 0 0 0,19-3 0 0 0,11-1 40 0 0,56-1 0 0 0,-66 7 110 0 0,56 4 1 0 0,-70 0-24 0 0,1 1 0 0 0,-1 1 0 0 0,0 0 0 0 0,25 10 0 0 0,-39-13-72 0 0,0 1 0 0 0,-1 0-1 0 0,1 0 1 0 0,0 0 0 0 0,-1 0-1 0 0,0 0 1 0 0,0 1 0 0 0,1-1-1 0 0,-1 1 1 0 0,-1 0 0 0 0,1 0-1 0 0,0 0 1 0 0,-1 1 0 0 0,0-1-1 0 0,4 7 1 0 0,-5-7-9 0 0,0 0 0 0 0,0 0 1 0 0,0 0-1 0 0,-1 0 0 0 0,1 0 0 0 0,-1 0 0 0 0,0 0 0 0 0,1 1 1 0 0,-2-1-1 0 0,1 0 0 0 0,0 0 0 0 0,-1 0 0 0 0,1 0 0 0 0,-1 0 1 0 0,0 0-1 0 0,0 0 0 0 0,0 0 0 0 0,0 0 0 0 0,-1 0 0 0 0,1-1 1 0 0,-3 4-1 0 0,-6 8 22 0 0,0 0 0 0 0,-1-1-1 0 0,-1 0 1 0 0,-24 20 0 0 0,-60 39 166 0 0,53-41-168 0 0,-3 2-177 0 0,-97 48 0 0 0,122-71-135 0 0,-34 9 1 0 0,33-12-176 0 0,-6-2-3202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6:17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0 11975 0 0,'0'0'4360'0'0,"1"3"-3869"0"0,-1 10-253 0 0,0 0 1 0 0,-1 0-1 0 0,0 0 1 0 0,-1 0-1 0 0,-5 19 0 0 0,-23 66 386 0 0,28-93-585 0 0,-28 79 241 0 0,-4-2 0 0 0,-58 104 0 0 0,26-86-212 0 0,6-8-48 0 0,37-53-16 0 0,-92 148 72 0 0,90-147 0 0 0,15-23 23 0 0,-22 30 0 0 0,-47 43 611 0 0,79-90-722 0 0,-1 1 0 0 0,1-1-1 0 0,-1 1 1 0 0,1-1 0 0 0,-1 1 0 0 0,1-1-1 0 0,-1 1 1 0 0,1 0 0 0 0,0-1-1 0 0,-1 1 1 0 0,1-1 0 0 0,0 1 0 0 0,0 0-1 0 0,0-1 1 0 0,-1 1 0 0 0,1 0 0 0 0,0-1-1 0 0,0 1 1 0 0,0 1 0 0 0,1-2-267 0 0,-1 0 0 0 0,1 0-1 0 0,0 0 1 0 0,-1 0 0 0 0,1 0 0 0 0,0 0 0 0 0,-1 0 0 0 0,1 0 0 0 0,0 0 0 0 0,-1 0 0 0 0,1 0 0 0 0,0 0 0 0 0,-1 0 0 0 0,1-1 0 0 0,-1 1-1 0 0,1 0 1 0 0,0 0 0 0 0,0-1 0 0 0,17-6-6325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6:18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12895 0 0,'0'0'998'0'0,"0"3"-657"0"0,-1 7 344 0 0,2 1-1 0 0,-1-1 1 0 0,1 0 0 0 0,1 1 0 0 0,0-1-1 0 0,0 0 1 0 0,1 1 0 0 0,0-2-1 0 0,1 1 1 0 0,10 18 0 0 0,-5-13-376 0 0,1-1 1 0 0,1 0-1 0 0,1-1 0 0 0,0-1 1 0 0,0 0-1 0 0,1 0 1 0 0,1-1-1 0 0,0-1 0 0 0,1 0 1 0 0,17 9-1 0 0,22 7 187 0 0,89 32-1 0 0,-109-45-381 0 0,15 5-347 0 0,1-1 1 0 0,1-3 0 0 0,58 9-1 0 0,-105-22-4 0 0,-1-1-1 0 0,1 0 1 0 0,-1 0-1 0 0,1 0 1 0 0,0-1-1 0 0,-1 1 1 0 0,4-2-1 0 0,-1 0-936 0 0,0 0 0 0 0,-1 0 0 0 0,1 0-1 0 0,-1-1 1 0 0,0 0 0 0 0,9-6 0 0 0,-7 3-4500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03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1058 26 13359 0 0,'2'-9'1384'0'0,"-2"-7"3567"0"0,-2 17-4696 0 0,-1 2-153 0 0,-1 0 0 0 0,1 0 0 0 0,0 1 0 0 0,-1-1 0 0 0,2 1 0 0 0,-1 0 0 0 0,0-1 1 0 0,1 1-1 0 0,0 0 0 0 0,-3 5 0 0 0,-16 49 397 0 0,15-41-432 0 0,-33 99 225 0 0,-170 449 46 0 0,100-321-170 0 0,-18-8-21 0 0,99-190-151 0 0,-36 56-356 0 0,48-79-170 0 0,-1-1 0 0 0,-24 25 1 0 0</inkml:trace>
  <inkml:trace contextRef="#ctx0" brushRef="#br0" timeOffset="1">85 956 15775 0 0,'-3'1'136'0'0,"-8"2"307"0"0,0 1 1 0 0,-18 9 0 0 0,28-12-415 0 0,-1 0 1 0 0,0 0 0 0 0,0 0 0 0 0,0 0 0 0 0,0 0 0 0 0,1 0-1 0 0,-1 1 1 0 0,0-1 0 0 0,1 1 0 0 0,0-1 0 0 0,-1 1-1 0 0,1-1 1 0 0,0 1 0 0 0,-1 0 0 0 0,1 0 0 0 0,0 0-1 0 0,1 0 1 0 0,-1 0 0 0 0,0 0 0 0 0,0 0 0 0 0,1 0-1 0 0,-1 3 1 0 0,1-5 19 0 0,1 1 0 0 0,0-1 0 0 0,-1 0-1 0 0,1 1 1 0 0,-1-1 0 0 0,1 0 0 0 0,0 1-1 0 0,-1-1 1 0 0,1 0 0 0 0,0 0 0 0 0,-1 1-1 0 0,1-1 1 0 0,0 0 0 0 0,-1 0 0 0 0,1 0 0 0 0,0 0-1 0 0,1 0 1 0 0,-1 0 41 0 0,13 1 348 0 0,0-1 0 0 0,0 0-1 0 0,0-1 1 0 0,22-5 0 0 0,57-17 1034 0 0,-47 11-980 0 0,463-138 2308 0 0,-370 106-2659 0 0,153-29 0 0 0,-277 71-155 0 0,42-7-24 0 0,-51 8-218 0 0,-1 1 1 0 0,1 0-1 0 0,-1 0 0 0 0,1 1 0 0 0,-1 0 0 0 0,0 0 0 0 0,1 0 0 0 0,4 2 0 0 0,4 4-1112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6:18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0 14567 0 0,'-1'1'664'0'0,"-21"8"-306"0"0,1 0 0 0 0,0 2 0 0 0,-26 18 0 0 0,-4 2 596 0 0,-270 170 3588 0 0,317-199-4676 0 0,-97 64 897 0 0,55-41-7181 0 0,37-21-617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6:22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293 181 2759 0 0,'0'0'126'0'0,"-2"1"-5"0"0,-1 1-93 0 0,-18 7-31 0 0,2-5 10517 0 0,19-4-10435 0 0,9-5 2007 0 0,151-68-422 0 0,-14 6-605 0 0,-136 62-967 0 0,50-24 570 0 0,-51 25-535 0 0,1 1 0 0 0,-1 0 0 0 0,1 0 0 0 0,15-2 0 0 0,-9 5 50 0 0,-1 2-19 0 0,-3 6-86 0 0,-10-6-71 0 0,0 0 0 0 0,0 1 1 0 0,0 0-1 0 0,0-1 0 0 0,0 1 1 0 0,-1 0-1 0 0,2 4 0 0 0,1 7-1 0 0,-4-4 0 0 0,0-1 0 0 0,0 1 0 0 0,-1 0 0 0 0,0-1 0 0 0,-4 16 0 0 0,4-18-8 0 0,-2 1 0 0 0,1 0 0 0 0,-1-1 0 0 0,0 0 1 0 0,0 0-1 0 0,-1 0 0 0 0,0 0 0 0 0,0 0 0 0 0,-1-1 0 0 0,0 1 0 0 0,0-1 0 0 0,-1 0 0 0 0,1-1 0 0 0,-11 8 0 0 0,-6 8-139 0 0,-13 10-98 0 0,-1-2 0 0 0,-59 38 0 0 0,54-39 150 0 0,-9 5 50 0 0,6-5-42 0 0,-54 47-1 0 0,50-32 48 0 0,-157 153-244 0 0,198-187 266 0 0,5-7-69 0 0,3-3-18 0 0,0 1 120 0 0,0 0-1 0 0,0-1 0 0 0,0 1 0 0 0,0-1 0 0 0,0 1 0 0 0,0-1 0 0 0,0 0 1 0 0,-1 1-1 0 0,1-1 0 0 0,0 0 0 0 0,1 0 0 0 0,1-2 18 0 0,10-5 30 0 0,1 1-1 0 0,-1 0 0 0 0,1 1 0 0 0,0 0 1 0 0,1 2-1 0 0,21-6 0 0 0,93-8-11 0 0,-125 18-49 0 0,81-7 60 0 0,-35 4 3 0 0,49-9 1 0 0,8-3 253 0 0,-90 12-295 0 0,-2-1 20 0 0,3-3-36 0 0,-15 3 0 0 0,1 3-141 0 0,-2-1 39 0 0,0 0 0 0 0,-1 0 0 0 0,1 0 0 0 0,0 0 0 0 0,-1 0 0 0 0,0 0 0 0 0,1 0 0 0 0,0-4 0 0 0,2 1-407 0 0,-1-4-1060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6:22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 7831 0 0,'0'0'8714'0'0,"-1"2"-8157"0"0,-9 43 200 0 0,-3-1 0 0 0,-1 0 1 0 0,-29 62-1 0 0,-13 33-523 0 0,55-135-227 0 0,-3 17-4 0 0,3-19-135 0 0,1-1-1 0 0,0 1 0 0 0,-1 0 1 0 0,1-1-1 0 0,0 1 1 0 0,0 0-1 0 0,0 0 0 0 0,0-1 1 0 0,0 1-1 0 0,0 0 1 0 0,1 0-1 0 0,-1-1 1 0 0,1 1-1 0 0,-1 0 0 0 0,1-1 1 0 0,0 1-1 0 0,1 2 1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6:22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0 8751 0 0,'0'0'10606'0'0,"1"2"-10308"0"0,1 3-164 0 0,1 0 0 0 0,-1 0-1 0 0,0 1 1 0 0,-1-1 0 0 0,1 1-1 0 0,0 8 1 0 0,4 39 218 0 0,-4-21-224 0 0,0-11 29 0 0,-1 1 1 0 0,-1 0-1 0 0,-3 29 0 0 0,1-38-65 0 0,0 1 0 0 0,-1-1 0 0 0,-1 0 0 0 0,0-1 0 0 0,0 1-1 0 0,-11 19 1 0 0,-43 65-1038 0 0,57-95 508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6:23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62 319 7919 0 0,'-1'1'363'0'0,"-16"25"-10"0"0,11-17 85 0 0,0 0 0 0 0,0 1 0 0 0,1-1 1 0 0,0 1-1 0 0,0 0 0 0 0,-5 21 2337 0 0,19-35-1740 0 0,1-4-682 0 0,0 1-1 0 0,0-1 1 0 0,-1-1 0 0 0,0 0-1 0 0,0 0 1 0 0,13-20 0 0 0,3-2 29 0 0,39-48 78 0 0,-42 49-226 0 0,2 1-1 0 0,1 1 1 0 0,41-35-1 0 0,-57 55-180 0 0,1-1 96 0 0,2 0 1 0 0,-1 0-1 0 0,1 1 0 0 0,0 0 1 0 0,1 1-1 0 0,0 1 1 0 0,19-8-1 0 0,-19 11-98 0 0,0 0 0 0 0,0 1 0 0 0,0 0 0 0 0,1 0 0 0 0,-1 2 0 0 0,1 0 0 0 0,-1 0-1 0 0,1 1 1 0 0,-1 1 0 0 0,19 4 0 0 0,-30-5-44 0 0,1 0 1 0 0,-1 0-1 0 0,1 0 0 0 0,-1 1 0 0 0,1-1 1 0 0,-1 0-1 0 0,0 1 0 0 0,0-1 0 0 0,1 1 1 0 0,-1 0-1 0 0,0 0 0 0 0,-1 0 1 0 0,1 0-1 0 0,0 0 0 0 0,-1 0 0 0 0,1 1 1 0 0,-1-1-1 0 0,1 0 0 0 0,-1 1 0 0 0,0-1 1 0 0,0 1-1 0 0,0-1 0 0 0,-1 1 0 0 0,1 0 1 0 0,0-1-1 0 0,-1 1 0 0 0,0 3 0 0 0,2 8 160 0 0,-2 1 0 0 0,0-1 0 0 0,-3 26 0 0 0,2-33-94 0 0,-8 48 387 0 0,5-39-331 0 0,2 0 0 0 0,0 1 0 0 0,0-1-1 0 0,2 25 1 0 0,0-39-122 0 0,0 0 0 0 0,0 0 0 0 0,0-1 1 0 0,1 1-1 0 0,-1 0 0 0 0,1-1 0 0 0,-1 1 0 0 0,1-1 0 0 0,-1 1 0 0 0,1 0 0 0 0,0-1 1 0 0,0 1-1 0 0,0-1 0 0 0,0 0 0 0 0,0 1 0 0 0,0-1 0 0 0,0 0 0 0 0,0 0 0 0 0,3 2 0 0 0,-2-2 0 0 0,0 0-1 0 0,0 0 0 0 0,0-1 0 0 0,0 1 0 0 0,0-1 0 0 0,0 1 0 0 0,0-1 0 0 0,0 0 0 0 0,0 0 0 0 0,1 0 1 0 0,-1 0-1 0 0,0 0 0 0 0,0-1 0 0 0,0 1 0 0 0,3-2 0 0 0,33-8 101 0 0,0-2 1 0 0,38-19-1 0 0,69-40-49 0 0,-135 66-59 0 0,50-29 26 0 0,-2-3-1 0 0,75-63 1 0 0,-105 78 7 0 0,-21 16-21 0 0,-2 2-35 0 0,-4 3-95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6:24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77 7831 0 0,'10'-13'768'0'0,"-7"9"-438"0"0,0-1 0 0 0,0 1 0 0 0,0-1 0 0 0,0 1 0 0 0,-1-1 0 0 0,0 0 0 0 0,3-11 1426 0 0,-5 15-451 0 0,-1 0-1245 0 0,1 0-1 0 0,0 0 1 0 0,-1 1-1 0 0,1-1 1 0 0,0 0-1 0 0,-1 0 1 0 0,1 1 0 0 0,-1-1-1 0 0,0 0 1 0 0,1 1-1 0 0,-1-1 1 0 0,0 1 0 0 0,1-1-1 0 0,-1 0 1 0 0,0 1-1 0 0,1 0 1 0 0,-1-1-1 0 0,0 1 1 0 0,0-1 0 0 0,0 1-1 0 0,1 0 1 0 0,-3-1-1 0 0,1 1 6 0 0,1 0 0 0 0,-1 0 1 0 0,0 0-1 0 0,0 0 0 0 0,0 0 0 0 0,1 1 0 0 0,-1-1 0 0 0,0 1 0 0 0,0-1 0 0 0,-2 2 0 0 0,-3 1 55 0 0,1 1-1 0 0,-1 0 1 0 0,1 0-1 0 0,-9 7 1 0 0,-134 132 938 0 0,13-12-715 0 0,119-116-336 0 0,0 1 0 0 0,0 1 0 0 0,2 0 0 0 0,0 1 0 0 0,1 1 0 0 0,1 0 0 0 0,-18 36 0 0 0,26-44 3 0 0,0 0 0 0 0,1 1 0 0 0,1-1-1 0 0,0 1 1 0 0,0 0 0 0 0,1 0 0 0 0,0 0 0 0 0,1 0 0 0 0,1 0 0 0 0,0 0 0 0 0,0 0 0 0 0,2 0 0 0 0,-1 0-1 0 0,1 0 1 0 0,1 0 0 0 0,6 17 0 0 0,-4-16 6 0 0,2 1-1 0 0,-1-1 1 0 0,2-1-1 0 0,0 1 1 0 0,0-1-1 0 0,1 0 1 0 0,1-1-1 0 0,12 12 1 0 0,12 8-50 0 0,48 33 0 0 0,-29-24-22 0 0,-50-38 52 0 0,29 22-56 0 0,-1 2 1 0 0,-1 2-1 0 0,47 53 1 0 0,-59-57 51 0 0,-1 1 1 0 0,-1 0 0 0 0,-1 1 0 0 0,-1 1 0 0 0,-1 0 0 0 0,-2 1 0 0 0,-1 0 0 0 0,-1 1 0 0 0,-1 0-1 0 0,-2 0 1 0 0,5 54 0 0 0,-9-37 56 0 0,-2 0-1 0 0,-1 0 1 0 0,-3 0-1 0 0,-2 0 0 0 0,-20 77 1 0 0,23-116-20 0 0,1 0 0 0 0,-1 0 0 0 0,0-1 0 0 0,-1 1 1 0 0,0 0-1 0 0,0-1 0 0 0,0 0 0 0 0,-1 0 0 0 0,0 0 0 0 0,0-1 0 0 0,-10 9 1 0 0,-3-1 233 0 0,0 0 1 0 0,-29 16 0 0 0,36-24-152 0 0,-1 1 144 0 0,10-5 152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6:25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69 10591 0 0,'0'0'6879'0'0,"0"-2"-6419"0"0,-3-5-48 0 0,3 5 216 0 0,-3 2-424 0 0,-3 0-152 0 0,-1 1 0 0 0,1 0 0 0 0,-1 0 0 0 0,1 1 0 0 0,0 0 0 0 0,0 0 0 0 0,-1 0 0 0 0,1 1-1 0 0,1 0 1 0 0,-1 0 0 0 0,0 0 0 0 0,1 1 0 0 0,-1-1 0 0 0,1 2 0 0 0,0-1 0 0 0,1 0 0 0 0,-1 1 0 0 0,1 0 0 0 0,0 0 0 0 0,0 0 0 0 0,0 1 0 0 0,1-1 0 0 0,-1 1 0 0 0,-2 7 0 0 0,3-6 0 0 0,0 0 0 0 0,0 0 0 0 0,1 0 0 0 0,0 1 0 0 0,0-1 0 0 0,1 1 0 0 0,-1-1 0 0 0,2 1 0 0 0,-1 0 0 0 0,1-1 0 0 0,0 1 0 0 0,1 0 0 0 0,0-1 0 0 0,0 1 1 0 0,1-1-1 0 0,0 1 0 0 0,0-1 0 0 0,0 0 0 0 0,1 0 0 0 0,5 10 0 0 0,-5-13-26 0 0,-1 0 0 0 0,1 0 0 0 0,1 0 0 0 0,-1 0 0 0 0,0-1 0 0 0,1 1 0 0 0,-1-1 0 0 0,1 0-1 0 0,0 0 1 0 0,0 0 0 0 0,1-1 0 0 0,-1 0 0 0 0,0 1 0 0 0,1-1 0 0 0,-1-1 0 0 0,1 1 0 0 0,0-1 0 0 0,0 0 0 0 0,-1 0 0 0 0,1 0 0 0 0,0 0 0 0 0,7-1 0 0 0,-4 0 1 0 0,0-1 0 0 0,-1 0 0 0 0,1-1 0 0 0,0 0 0 0 0,-1 0 0 0 0,1 0 0 0 0,-1-1 0 0 0,1 0 0 0 0,-1-1 0 0 0,0 1 0 0 0,-1-1 0 0 0,1-1 0 0 0,5-4-1 0 0,-1 0 22 0 0,-1 0-1 0 0,0-1 0 0 0,15-20 1 0 0,-20 19 6 0 0,-4 7-47 0 0,-1 1-1 0 0,0 0 1 0 0,0 0-1 0 0,0-1 0 0 0,-1 1 1 0 0,1 0-1 0 0,-1-1 1 0 0,0 1-1 0 0,0 0 0 0 0,0 0 1 0 0,0 0-1 0 0,-1 0 0 0 0,1 0 1 0 0,-1 0-1 0 0,0 0 1 0 0,0 1-1 0 0,-4-6 0 0 0,-4-4-20 0 0,-1 1-1 0 0,-17-14 0 0 0,22 20-13 0 0,-7-6-111 0 0,5 5 165 0 0,1 0 0 0 0,0-1-1 0 0,-12-13 1 0 0,17 17-111 0 0,1 1 0 0 0,-1-1 0 0 0,0 0 0 0 0,1 0 0 0 0,0 1 0 0 0,0-1 0 0 0,0 0 0 0 0,0 0 1 0 0,0 0-1 0 0,0 0 0 0 0,1 0 0 0 0,0 0 0 0 0,-1-1 0 0 0,1 1 0 0 0,0 0 0 0 0,1-4 0 0 0,0 4-171 0 0,-1 1-1 0 0,1 0 0 0 0,0-1 1 0 0,0 1-1 0 0,0 0 1 0 0,0 0-1 0 0,1-1 1 0 0,-1 1-1 0 0,1 0 0 0 0,-1 1 1 0 0,1-1-1 0 0,-1 0 1 0 0,1 0-1 0 0,0 1 0 0 0,2-2 1 0 0,8-6-1179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6:26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7367 0 0,'0'0'6343'0'0,"1"2"-5874"0"0,3 2-254 0 0,-1 1 1 0 0,1-1-1 0 0,-1 1 0 0 0,-1 0 0 0 0,1 1 0 0 0,0-1 0 0 0,-1 0 0 0 0,0 1 0 0 0,2 9 0 0 0,0 7 451 0 0,3 27 0 0 0,-3 1 70 0 0,-4 70 0 0 0,-2-94-604 0 0,-2-2 1 0 0,-12 47-1 0 0,12-53-92 0 0,2-11-26 0 0,0 1 0 0 0,1 0 0 0 0,0 0 0 0 0,1 0 0 0 0,0 12 0 0 0,2-9-14 0 0,4 4 0 0 0,-2-12 0 0 0,-1-2 0 0 0,13 11-1702 0 0,-15-11 740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6:27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2759 0 0,'0'0'10492'0'0,"-1"2"-10121"0"0,-1 5-176 0 0,1 0 0 0 0,0-1 0 0 0,1 1-1 0 0,-1 0 1 0 0,1 0 0 0 0,0 0 0 0 0,1 0 0 0 0,0-1 0 0 0,3 12 0 0 0,20 64 937 0 0,-21-73-1013 0 0,50 130 1236 0 0,-42-116-1152 0 0,1-1 1 0 0,0 0 0 0 0,28 36-1 0 0,-23-36 62 0 0,1-2-1 0 0,0 0 1 0 0,2-1-1 0 0,0-2 0 0 0,24 17 1 0 0,-27-22-97 0 0,0-2-1 0 0,0 0 1 0 0,1-1 0 0 0,1 0-1 0 0,-1-2 1 0 0,1 0 0 0 0,1-2-1 0 0,35 7 1 0 0,-53-11-745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6:27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8 2759 0 0,'-1'-7'15726'0'0,"-61"117"-14505"0"0,23-44-976 0 0,1-5-85 0 0,-2-2 0 0 0,-3-2 0 0 0,-73 76 0 0 0,101-115-131 0 0,6-9 10 0 0,1 1 0 0 0,-21 15 0 0 0,27-24 3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0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5 9671 0 0,'3'-4'14504'0'0,"-19"66"-14149"0"0,-32 82 0 0 0,6-23-169 0 0,-13 55-627 0 0,55-174 163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6:28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141 291 9615 0 0,'0'0'868'0'0,"0"2"-713"0"0,-1 20 738 0 0,3 3 1947 0 0,-1-24-2734 0 0,-1 1 0 0 0,1 0 0 0 0,0-1 0 0 0,0 1 0 0 0,-1 0-1 0 0,1-1 1 0 0,0 1 0 0 0,0-1 0 0 0,1 0 0 0 0,-1 1 0 0 0,0-1-1 0 0,0 0 1 0 0,1 0 0 0 0,-1 1 0 0 0,1-1 0 0 0,1 1 0 0 0,1 0 136 0 0,0 0 0 0 0,0 0 0 0 0,-1-1 0 0 0,1 1 0 0 0,6 1 0 0 0,-2-2-97 0 0,-1 0-1 0 0,1 0 1 0 0,-1-1-1 0 0,1 0 0 0 0,-1 0 1 0 0,1-1-1 0 0,-1 0 1 0 0,1 0-1 0 0,-1-1 1 0 0,8-3-1 0 0,10-4 117 0 0,36-18 0 0 0,-49 21-188 0 0,8-4 38 0 0,20-15 1 0 0,6-4 15 0 0,31-16-36 0 0,-67 37-138 0 0,0 1 0 0 0,-1-1 0 0 0,0 0 1 0 0,0-1-1 0 0,9-12 0 0 0,-15 17 22 0 0,-1 0 0 0 0,0 0-1 0 0,0-1 1 0 0,-1 1 0 0 0,1 0-1 0 0,-1-1 1 0 0,0 0 0 0 0,0 1-1 0 0,-1-1 1 0 0,1 1 0 0 0,-1-1-1 0 0,0 0 1 0 0,0 0 0 0 0,-1-4-1 0 0,1 4 0 0 0,-1 0 0 0 0,0 0 0 0 0,0 0 0 0 0,0 0-1 0 0,-1 0 1 0 0,1 0 0 0 0,-1 0 0 0 0,0 0 0 0 0,-1 1 0 0 0,1-1 0 0 0,-1 1-1 0 0,-6-7 1 0 0,7 9 26 0 0,-1 0 0 0 0,1 0 0 0 0,-1 1 0 0 0,0-1 0 0 0,0 1 0 0 0,0 0 0 0 0,1-1 0 0 0,-1 2 0 0 0,-1-1 0 0 0,1 0 0 0 0,0 0 0 0 0,0 1 0 0 0,0 0 0 0 0,0 0 0 0 0,0 0 0 0 0,0 0 0 0 0,-5 1 0 0 0,-5 0 0 0 0,0 2 0 0 0,-22 6 0 0 0,17-3-28 0 0,1 0 1 0 0,0 2-1 0 0,-22 13 0 0 0,-47 34-186 0 0,-1 1 74 0 0,74-47 120 0 0,0 0 0 0 0,0 0 0 0 0,1 2 1 0 0,0-1-1 0 0,1 1 0 0 0,0 1 0 0 0,-14 20 1 0 0,-56 99 318 0 0,60-94-131 0 0,18-32-60 0 0,1 1 0 0 0,-1-1 0 0 0,1 0 0 0 0,0 1 0 0 0,0-1 0 0 0,0 1 0 0 0,1 0 0 0 0,0 0 0 0 0,-1 7 0 0 0,2-9-14 0 0,1 0 1 0 0,-1-1-1 0 0,0 1 0 0 0,1 0 1 0 0,0-1-1 0 0,0 1 1 0 0,0-1-1 0 0,0 1 0 0 0,1-1 1 0 0,-1 1-1 0 0,1-1 0 0 0,0 0 1 0 0,0 0-1 0 0,0 0 0 0 0,0 0 1 0 0,3 3-1 0 0,5 3 164 0 0,-1 0 0 0 0,2 0 0 0 0,-1-1 0 0 0,1-1 0 0 0,17 9 0 0 0,61 25 253 0 0,-81-39-481 0 0,0 1 0 0 0,1-1 1 0 0,-1 0-1 0 0,1-1 0 0 0,-1 0 1 0 0,1 0-1 0 0,0-1 0 0 0,-1 0 0 0 0,1-1 1 0 0,-1 1-1 0 0,1-2 0 0 0,-1 1 1 0 0,16-6-1 0 0,-17 5-7 0 0,1-1 1 0 0,-1-1-1 0 0,0 1 1 0 0,0-1-1 0 0,0-1 0 0 0,10-6 1 0 0,36-36-72 0 0,-52 46 30 0 0,32-32-414 0 0,-31 32 194 0 0,2-4-364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6:28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 5527 0 0,'0'0'498'0'0,"-4"-9"6427"0"0,4 33-4512 0 0,5 31 0 0 0,-4-45-2070 0 0,1 0-1 0 0,1 0 1 0 0,0 1-1 0 0,0-1 1 0 0,8 14-1 0 0,-4-10-108 0 0,1-1 0 0 0,0 0 0 0 0,1 0 0 0 0,0-1 0 0 0,1 0 0 0 0,0 0 0 0 0,1-1 1 0 0,1-1-1 0 0,0 0 0 0 0,0 0 0 0 0,1-1 0 0 0,0-1 0 0 0,0 0 0 0 0,26 11 0 0 0,-7-8-90 0 0,1 0 0 0 0,0-3 0 0 0,0 0 1 0 0,0-2-1 0 0,45 2 0 0 0,-69-8-205 0 0,-7 0-47 0 0,-33 5-5674 0 0,10-3 217 0 0,7 0 65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6:29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21 6447 0 0,'0'0'499'0'0,"0"-1"-328"0"0,-1-5 99 0 0,1 5 37 0 0,0 0-1 0 0,0 1 1 0 0,0-1-1 0 0,0 1 1 0 0,-1-1-1 0 0,1 0 1 0 0,0 1-1 0 0,0-1 1 0 0,-1 1-1 0 0,1-1 1 0 0,0 1-1 0 0,0-1 1 0 0,-1 1-1 0 0,1-1 0 0 0,-1 1 1 0 0,1-1-1 0 0,0 1 1 0 0,-1-1-1 0 0,1 1 1 0 0,-1 0-1 0 0,1-1 1 0 0,-1 1-1 0 0,1 0 1 0 0,-2-1-1 0 0,1 1-87 0 0,0 0 0 0 0,0 0 0 0 0,1 0 0 0 0,-1 0 0 0 0,0 0 0 0 0,0 0 0 0 0,0 0 0 0 0,0 0 1 0 0,0 1-1 0 0,1-1 0 0 0,-1 0 0 0 0,0 1 0 0 0,0-1 0 0 0,-1 1 0 0 0,-1 1-19 0 0,-1 1 0 0 0,1-1 0 0 0,0 1 0 0 0,0-1 0 0 0,-5 7 0 0 0,-26 42 1095 0 0,-4 4-622 0 0,4-16-528 0 0,-2-1-1 0 0,-1-2 1 0 0,-2-1-1 0 0,-44 30 1 0 0,75-59-148 0 0,6-5-229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6:30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143 374 8839 0 0,'0'0'1826'0'0,"1"2"-854"0"0,4 12 927 0 0,-2-1 1 0 0,4 21-1 0 0,-7-32-412 0 0,0-1-1304 0 0,0 1-138 0 0,-1 0 0 0 0,1 0 0 0 0,-1 0 1 0 0,1 0-1 0 0,-1 0 0 0 0,0 0 0 0 0,0-1 1 0 0,0 1-1 0 0,0 0 0 0 0,0-1 0 0 0,0 1 1 0 0,-1 0-1 0 0,1-1 0 0 0,-1 0 1 0 0,1 1-1 0 0,-1-1 0 0 0,1 0 0 0 0,-1 0 1 0 0,1 1-1 0 0,-1-1 0 0 0,0 0 0 0 0,-3 0 1 0 0,3 0-7 0 0,0 0 0 0 0,-1-1 0 0 0,1 1 0 0 0,-1-1 1 0 0,1 0-1 0 0,-1 0 0 0 0,1 0 0 0 0,-1 0 0 0 0,1-1 0 0 0,0 1 1 0 0,-1 0-1 0 0,1-1 0 0 0,-1 0 0 0 0,1 0 0 0 0,0 1 0 0 0,0-1 1 0 0,-1-1-1 0 0,-2-1 0 0 0,-1-1-12 0 0,0 0 0 0 0,0-1 1 0 0,1 1-1 0 0,0-1 0 0 0,-1 0 1 0 0,2-1-1 0 0,-1 1 0 0 0,1-1 1 0 0,0 0-1 0 0,0 0 0 0 0,0 0 1 0 0,1-1-1 0 0,-4-9 0 0 0,4 7-76 0 0,1 0-1 0 0,0-1 1 0 0,0 1 0 0 0,1-1-1 0 0,0 0 1 0 0,1 1-1 0 0,0-1 1 0 0,0 1 0 0 0,3-14-1 0 0,0 9-39 0 0,0 0-1 0 0,1 1 0 0 0,0-1 1 0 0,1 1-1 0 0,1 0 0 0 0,0 0 1 0 0,0 0-1 0 0,2 1 0 0 0,-1 0 1 0 0,2 1-1 0 0,-1 0 1 0 0,1 0-1 0 0,20-18 0 0 0,-16 19 71 0 0,0 1 0 0 0,1 0 0 0 0,0 1 0 0 0,0 1 0 0 0,0 0 0 0 0,1 0 0 0 0,0 2 0 0 0,1 0 0 0 0,-1 1-1 0 0,1 0 1 0 0,0 1 0 0 0,22-1 0 0 0,-32 4 59 0 0,-1 0-1 0 0,1 0 0 0 0,-1 1 1 0 0,0 0-1 0 0,1 0 1 0 0,-1 0-1 0 0,0 1 1 0 0,0-1-1 0 0,0 1 0 0 0,0 1 1 0 0,0-1-1 0 0,0 1 1 0 0,0 0-1 0 0,-1 0 0 0 0,1 0 1 0 0,-1 0-1 0 0,0 1 1 0 0,0 0-1 0 0,0 0 0 0 0,-1 0 1 0 0,1 0-1 0 0,4 8 1 0 0,-4-5 8 0 0,-1-1-1 0 0,0 0 1 0 0,0 1 0 0 0,-1 0 0 0 0,1 0 0 0 0,-2-1 0 0 0,1 1 0 0 0,-1 0-1 0 0,0 0 1 0 0,0 1 0 0 0,-1-1 0 0 0,0 0 0 0 0,0 0 0 0 0,0 0-1 0 0,-1 0 1 0 0,-4 14 0 0 0,1-9 3 0 0,0-1-1 0 0,-1 1 1 0 0,-1-1-1 0 0,0 0 1 0 0,-1-1-1 0 0,0 1 1 0 0,0-1-1 0 0,-1 0 1 0 0,0-1-1 0 0,-1 0 1 0 0,-10 8-1 0 0,-7 4 39 0 0,-1-1-1 0 0,-54 30 1 0 0,47-31-92 0 0,13-6-34 0 0,-37 16 0 0 0,56-29-63 0 0,-11 6-1277 0 0,7-5-2997 0 0,0-4 2558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6:30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0 12959 0 0,'0'0'3996'0'0,"1"2"-3569"0"0,2 2-321 0 0,0 1-1 0 0,0-1 1 0 0,-1 1 0 0 0,0 0 0 0 0,0 0-1 0 0,-1 0 1 0 0,1 0 0 0 0,-1 0 0 0 0,0 0-1 0 0,0 0 1 0 0,-1 1 0 0 0,1-1 0 0 0,-1 0-1 0 0,0 0 1 0 0,-2 9 0 0 0,-1 4 93 0 0,0 0 1 0 0,-1-1-1 0 0,-9 24 0 0 0,-7 8 76 0 0,-32 57-1 0 0,2-5-55 0 0,33-62-216 0 0,-40 96 32 0 0,47-108-26 0 0,1 1 0 0 0,-9 57-1 0 0,17-76-24 0 0,-1 0 1 0 0,0 0-1 0 0,0 0 0 0 0,-1 0 1 0 0,0-1-1 0 0,0 0 0 0 0,-1 1 1 0 0,-6 8-1 0 0,10-16-113 0 0,-7 7-48 0 0,2-4-1353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6:30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4607 0 0,'0'2'208'0'0,"0"14"689"0"0,4 31 0 0 0,-2-40 237 0 0,-1-1 0 0 0,1 1 0 0 0,0 0 0 0 0,1-1 0 0 0,-1 1 0 0 0,1-1 0 0 0,5 8 0 0 0,1-2-560 0 0,0 0 0 0 0,1-1 1 0 0,0 0-1 0 0,1-1 1 0 0,0 0-1 0 0,0-1 1 0 0,1 0-1 0 0,22 12 1 0 0,7 0 245 0 0,61 24 0 0 0,-58-28-484 0 0,81 20 1 0 0,-100-32-484 0 0,1-1 0 0 0,-1 0 0 0 0,1-3 0 0 0,47-1-1 0 0,-65-1-431 0 0,-1 0-1 0 0,0-1 0 0 0,1 0 0 0 0,-1 0 0 0 0,0-1 1 0 0,11-5-1 0 0,-7 2-1023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6:31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1 5063 0 0,'0'0'390'0'0,"-8"4"-236"0"0,-11 6 607 0 0,1 1 0 0 0,0 1 0 0 0,1 1 0 0 0,0 0 0 0 0,1 2-1 0 0,-17 18 1 0 0,-78 106 6848 0 0,74-89-6729 0 0,-15 19-511 0 0,9-10-369 0 0,-74 78 0 0 0,100-120-644 0 0,16-16 94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6:33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1 178 6991 0 0,'0'0'10944'0'0,"2"-1"-10422"0"0,297-87 4308 0 0,-276 81-4751 0 0,0-1 0 0 0,22-11-1 0 0,-33 14-305 0 0,-1-1 0 0 0,-1-1-1 0 0,1 0 1 0 0,-1 0 0 0 0,15-15-1 0 0,-24 21-248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6:34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496 208 11375 0 0,'-32'11'960'0'0,"-13"5"4350"0"0,62-32-4204 0 0,10-6-925 0 0,1 1 0 0 0,0 2-1 0 0,2 1 1 0 0,1 1 0 0 0,0 1 0 0 0,46-15 0 0 0,-8 5 183 0 0,-43 15-14 0 0,0 2 1 0 0,1 0 0 0 0,52-9-1 0 0,-74 17-280 0 0,-1 1-1 0 0,1 0 0 0 0,-1-1 1 0 0,1 2-1 0 0,-1-1 0 0 0,0 0 0 0 0,1 1 1 0 0,5 1-1 0 0,-9-1-64 0 0,-1-1 0 0 0,1 1 0 0 0,0-1 0 0 0,-1 1-1 0 0,1-1 1 0 0,-1 1 0 0 0,1-1 0 0 0,-1 1 0 0 0,0-1 0 0 0,1 1-1 0 0,-1-1 1 0 0,1 1 0 0 0,-1 0 0 0 0,0-1 0 0 0,0 1 0 0 0,1 0 0 0 0,-1-1-1 0 0,0 1 1 0 0,0 0 0 0 0,0-1 0 0 0,0 1 0 0 0,0 0 0 0 0,0 0-1 0 0,0 0 1 0 0,-1 17 50 0 0,-3-7-48 0 0,0 0-1 0 0,-1-1 1 0 0,1 1-1 0 0,-2-1 1 0 0,0 0-1 0 0,0-1 1 0 0,-1 1-1 0 0,0-1 1 0 0,-14 14-1 0 0,-8 4-124 0 0,-47 36 0 0 0,-149 120-519 0 0,75-64 168 0 0,43-35 210 0 0,-105 83 259 0 0,174-134-42 0 0,23-19-161 0 0,-28 18 0 0 0,40-30 75 0 0,5-3 16 0 0,1-3 168 0 0,1 2 1 0 0,0-1-1 0 0,1 0 0 0 0,-1 1 1 0 0,0-1-1 0 0,1 1 0 0 0,-1 1 1 0 0,1-1-1 0 0,0 1 0 0 0,-1-1 0 0 0,8 0 1 0 0,11-1 116 0 0,26-1 1 0 0,-24 3-61 0 0,36-7 299 0 0,105-27 1 0 0,-111 22-179 0 0,-48 11-216 0 0,131-28 406 0 0,-133 29-417 0 0,14 0-14 0 0,-17 1-83 0 0,-1 2-162 0 0,1 1-272 0 0,-1-1 1 0 0,1 1 0 0 0,-1 1 0 0 0,0-1-1 0 0,0 0 1 0 0,0 0 0 0 0,0 0-1 0 0,-1 1 1 0 0,1 6 0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6:34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17935 0 0,'0'0'1966'0'0,"1"1"-1705"0"0,2 3-185 0 0,-1-1 0 0 0,0 1 0 0 0,0-1 0 0 0,0 1 0 0 0,-1 0 1 0 0,1 0-1 0 0,-1-1 0 0 0,0 1 0 0 0,0 0 0 0 0,0 0 0 0 0,0 1 0 0 0,-1-1 0 0 0,0 0 1 0 0,0 0-1 0 0,0 0 0 0 0,-1 7 0 0 0,-1 8 108 0 0,-1 1 0 0 0,-6 20 0 0 0,-18 58 55 0 0,-13 60 73 0 0,38-152-310 0 0,2-4-4 0 0,-1 0 1 0 0,1 0-1 0 0,0 0 1 0 0,0 0-1 0 0,0 0 0 0 0,0 1 1 0 0,0-1-1 0 0,0 0 1 0 0,0 0-1 0 0,1 0 0 0 0,0 2 1 0 0,0-3-116 0 0,1 1 0 0 0,-1-1 0 0 0,0 0 0 0 0,1 0 0 0 0,0 0 0 0 0,-1 0 0 0 0,1 0 0 0 0,-1 0 0 0 0,1-1 0 0 0,0 1 0 0 0,0 0 0 0 0,3 0 0 0 0,-3-1-318 0 0,-1 1-560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04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16703 0 0,'0'0'1632'0'0,"-9"6"-1456"0"0,0 1-176 0 0,2 4 0 0 0,1-2 0 0 0,6 1 64 0 0,4 1-64 0 0,3 0-7424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6:35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 7831 0 0,'0'0'603'0'0,"-9"2"-374"0"0,4-2 699 0 0,0 1-1 0 0,1 1 0 0 0,-1-1 0 0 0,0 1 0 0 0,1-1 0 0 0,-1 1 1 0 0,-4 3-1 0 0,7-3-679 0 0,-1 0 0 0 0,1 1-1 0 0,0-1 1 0 0,-1 0 0 0 0,1 1 0 0 0,0-1 0 0 0,0 1 0 0 0,1 0 0 0 0,-1 0-1 0 0,1-1 1 0 0,-3 7 0 0 0,0 4-14 0 0,0 0 0 0 0,1 0-1 0 0,0 1 1 0 0,-1 22 0 0 0,-2 4 143 0 0,-16 66 774 0 0,-6 41 344 0 0,27-136-1379 0 0,0 1 0 0 0,2 17 0 0 0,-1-26-100 0 0,0 0 0 0 0,0-1 1 0 0,1 1-1 0 0,-1 0 0 0 0,1-1 0 0 0,0 1 0 0 0,0-1 0 0 0,0 1 0 0 0,0-1 0 0 0,0 0 0 0 0,0 1 0 0 0,1-1 0 0 0,-1 0 0 0 0,1 0 0 0 0,0 0 0 0 0,3 3 0 0 0,-4-4-82 0 0,0-1 0 0 0,0 1 0 0 0,0-1 0 0 0,0 0 0 0 0,0 1 0 0 0,0-1 0 0 0,0 0-1 0 0,0 0 1 0 0,0 0 0 0 0,0 0 0 0 0,0 0 0 0 0,1 0 0 0 0,-1 0 0 0 0,0 0-1 0 0,0 0 1 0 0,0 0 0 0 0,2-1 0 0 0,9-4-5726 0 0,-3 0-1463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6:3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114 494 4143 0 0,'-18'10'741'0'0,"-31"11"0"0"0,3-5 8071 0 0,53-36-6954 0 0,4 3-1518 0 0,0 1-1 0 0,1 0 1 0 0,0 1 0 0 0,1 0-1 0 0,20-17 1 0 0,5-5-20 0 0,34-40 749 0 0,126-103 0 0 0,-183 168-881 0 0,0 2 0 0 0,0-1 0 0 0,1 2 0 0 0,0 0 0 0 0,1 1 0 0 0,0 1-1 0 0,0 0 1 0 0,0 1 0 0 0,1 1 0 0 0,0 1 0 0 0,28-4 0 0 0,-32 7-137 0 0,10-1 57 0 0,37 0 0 0 0,-54 3-103 0 0,1 0 1 0 0,-1 0-1 0 0,1 0 1 0 0,-1 1-1 0 0,0 0 0 0 0,1 0 1 0 0,-1 1-1 0 0,0 0 1 0 0,7 4-1 0 0,-7-3-5 0 0,-6-3 0 0 0,0-1 0 0 0,0 1 0 0 0,0-1 0 0 0,0 1 0 0 0,0-1 0 0 0,0 1 0 0 0,0 0 0 0 0,0 0 0 0 0,0-1 0 0 0,-1 1 0 0 0,1 0 0 0 0,0 0 0 0 0,0 0 0 0 0,-1 0 0 0 0,1 0 0 0 0,-1 0 0 0 0,2 1 0 0 0,8 16 0 0 0,2 3 0 0 0,-2-4 23 0 0,0-1 0 0 0,25 29 0 0 0,-31-40-7 0 0,1-1-1 0 0,0 1 1 0 0,0-1 0 0 0,0 0-1 0 0,0-1 1 0 0,1 1 0 0 0,0-1-1 0 0,0 0 1 0 0,0 0-1 0 0,0-1 1 0 0,0 0 0 0 0,11 3-1 0 0,-7-3 29 0 0,0-1 0 0 0,1 0 0 0 0,-1 0 0 0 0,0-1 0 0 0,0 0 0 0 0,1-1 0 0 0,-1-1 0 0 0,0 1 0 0 0,16-6 1 0 0,-12 2 4 0 0,-1 0 0 0 0,0-1 0 0 0,0-1 0 0 0,0 0 0 0 0,-1 0 0 0 0,14-12 0 0 0,139-130 367 0 0,-159 141-431 0 0,-4 7-54 0 0,-4 1-269 0 0,1 1 308 0 0,0 0-1 0 0,0-1 1 0 0,-1 1 0 0 0,1 0 0 0 0,0 0-1 0 0,0 0 1 0 0,0 0 0 0 0,0-1 0 0 0,0 2 0 0 0,0-1-1 0 0,1 0 1 0 0,-2 1 0 0 0,-3 4-252 0 0,4-6-5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6:36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68 9671 0 0,'1'-1'748'0'0,"9"-30"331"0"0,-5 11 5418 0 0,-5 19-5373 0 0,-13-11 1151 0 0,10 11-2220 0 0,1 0 0 0 0,-1 1 0 0 0,1 0 0 0 0,-1-1 0 0 0,1 1 0 0 0,-1 0 0 0 0,0 1 0 0 0,1-1 0 0 0,-1 0 0 0 0,1 1 0 0 0,-1-1 0 0 0,1 1 0 0 0,-4 1 1 0 0,-32 15 98 0 0,24-8-154 0 0,1 0 0 0 0,0 0 0 0 0,0 1 0 0 0,1 1 0 0 0,-15 15 0 0 0,-49 68 0 0 0,45-53 0 0 0,-61 69 1 0 0,30-36 25 0 0,-62 94 0 0 0,107-141-12 0 0,1 0-1 0 0,2 1 0 0 0,0 1 0 0 0,-16 53 0 0 0,26-69-9 0 0,1 0 0 0 0,1-1 0 0 0,0 1 0 0 0,1 0-1 0 0,0 0 1 0 0,1 0 0 0 0,0 0 0 0 0,1 0 0 0 0,1 0 0 0 0,0 0 0 0 0,1-1 0 0 0,0 1 0 0 0,0-1 0 0 0,8 17 0 0 0,-1-11-52 0 0,0 1 1 0 0,1-1 0 0 0,1-1 0 0 0,15 18 0 0 0,62 59-331 0 0,-10-11 206 0 0,-47-46 154 0 0,-2 1 1 0 0,-2 1-1 0 0,-1 1 0 0 0,39 82 0 0 0,-57-101 41 0 0,0 2-1 0 0,-1-1 1 0 0,-2 1-1 0 0,0 1 0 0 0,-2-1 1 0 0,0 1-1 0 0,-1-1 1 0 0,-2 1-1 0 0,0 0 0 0 0,-2 0 1 0 0,-6 42-1 0 0,2-40-35 0 0,-2-1 0 0 0,0-1 0 0 0,-2 1 0 0 0,0-1-1 0 0,-22 37 1 0 0,12-30 37 0 0,0-1-1 0 0,-3-1 0 0 0,-36 39 1 0 0,8-15 318 0 0,-83 67 1 0 0,59-55-291 0 0,72-64-241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6:37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209 103 1839 0 0,'0'0'14622'0'0,"-1"0"-14398"0"0,-5 3-195 0 0,1 0 0 0 0,-1 0 0 0 0,1 0 0 0 0,0 1 0 0 0,0-1 0 0 0,1 1 0 0 0,-1 1 0 0 0,1-1 0 0 0,-6 7 0 0 0,-4 9-51 0 0,-14 23 0 0 0,2-4-30 0 0,12-17 319 0 0,0 1-1 0 0,2 0 0 0 0,-16 38 1 0 0,24-49 17 0 0,1-1 1 0 0,-4 21 0 0 0,6-27-234 0 0,0 0 1 0 0,1 0 0 0 0,-1 1 0 0 0,1-1-1 0 0,1 0 1 0 0,-1 0 0 0 0,1 0 0 0 0,1 7 0 0 0,-1-10-19 0 0,0 0 0 0 0,-1-1 0 0 0,1 1 0 0 0,1 0 0 0 0,-1-1 0 0 0,0 1 0 0 0,0-1 0 0 0,0 1 0 0 0,1-1 0 0 0,-1 0 0 0 0,1 1 0 0 0,-1-1 0 0 0,1 0 0 0 0,0 0 0 0 0,-1 0 1 0 0,1 0-1 0 0,0 0 0 0 0,2 0 0 0 0,0 1 69 0 0,1-1 0 0 0,-1 0 0 0 0,0 0 0 0 0,0-1 0 0 0,0 1 0 0 0,9-1 0 0 0,1-1 75 0 0,0-2 0 0 0,0 1-1 0 0,0-2 1 0 0,0 0 0 0 0,0 0 0 0 0,-1-1-1 0 0,21-11 1 0 0,-2-2-87 0 0,53-40 1 0 0,-79 54-81 0 0,-1 0 0 0 0,0-1 1 0 0,0 1-1 0 0,0-1 0 0 0,-1-1 1 0 0,1 1-1 0 0,-1-1 0 0 0,6-11 1 0 0,-8 14-10 0 0,-1 0 0 0 0,0 1 0 0 0,0-1 0 0 0,0 0 0 0 0,-1 0 0 0 0,1 0 0 0 0,-1 0 0 0 0,0 0 0 0 0,1 0 0 0 0,-1 0 0 0 0,0 0 1 0 0,-1 0-1 0 0,1 1 0 0 0,0-1 0 0 0,-1 0 0 0 0,0 0 0 0 0,0 0 0 0 0,0 0 0 0 0,0 1 0 0 0,0-1 0 0 0,0 0 0 0 0,-1 1 0 0 0,-2-4 1 0 0,0 0-57 0 0,-1 0 0 0 0,0 0 1 0 0,-1 1-1 0 0,1 0 1 0 0,-1 0-1 0 0,-9-6 1 0 0,-42-21-356 0 0,46 27 354 0 0,0 0-1 0 0,0-1 1 0 0,1 0 0 0 0,0-1-1 0 0,0 0 1 0 0,1-1 0 0 0,0 0-1 0 0,-10-12 1 0 0,16 17-18 0 0,1 0 1 0 0,0 0-1 0 0,0-1 0 0 0,1 1 1 0 0,-1-1-1 0 0,1 0 1 0 0,-1 1-1 0 0,1-1 0 0 0,1 0 1 0 0,-1 0-1 0 0,0 0 1 0 0,1 1-1 0 0,0-1 0 0 0,0 0 1 0 0,0 0-1 0 0,0 0 1 0 0,1-5-1 0 0,0 6-93 0 0,0 0 0 0 0,-1 0 0 0 0,1 1 0 0 0,1-1 0 0 0,-1 0 0 0 0,0 0-1 0 0,1 1 1 0 0,-1-1 0 0 0,1 1 0 0 0,0-1 0 0 0,-1 1 0 0 0,1 0 0 0 0,1 0 0 0 0,-1 0 0 0 0,0 0 0 0 0,0 0 0 0 0,1 0 0 0 0,-1 0 0 0 0,1 1 0 0 0,-1-1-1 0 0,1 1 1 0 0,0 0 0 0 0,3-1 0 0 0,5-1-649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6:38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58 8287 0 0,'0'0'639'0'0,"4"-7"886"0"0,0 1-702 0 0,0 1-1 0 0,1 0 0 0 0,-1-1 1 0 0,1 2-1 0 0,0-1 0 0 0,1 0 1 0 0,-1 1-1 0 0,7-4 1 0 0,-10 8-343 0 0,-2-1-410 0 0,0 1 0 0 0,1 0 1 0 0,-1 0-1 0 0,0-1 0 0 0,1 1 1 0 0,-1 0-1 0 0,0 0 1 0 0,1 0-1 0 0,-1 0 0 0 0,1 0 1 0 0,-1 0-1 0 0,0-1 0 0 0,1 1 1 0 0,-1 0-1 0 0,1 0 1 0 0,-1 0-1 0 0,0 0 0 0 0,1 0 1 0 0,-1 1-1 0 0,1-1 0 0 0,-1 0 1 0 0,1 0-1 0 0,1 9 70 0 0,0-1-1 0 0,-1 1 1 0 0,0 0-1 0 0,-1 0 1 0 0,0 0-1 0 0,-2 17 1 0 0,-14 57 385 0 0,6-39-348 0 0,-8 44-82 0 0,5-33-66 0 0,-8 91 0 0 0,21-110-7 0 0,0-34-240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6:39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3223 0 0,'0'0'8160'0'0,"-1"2"-7696"0"0,1-1-310 0 0,1 0-1 0 0,-1 1 1 0 0,0-1-1 0 0,0 0 1 0 0,1 0 0 0 0,-1 0-1 0 0,0 0 1 0 0,1 0-1 0 0,-1 0 1 0 0,1 0-1 0 0,0 0 1 0 0,-1 0-1 0 0,1 0 1 0 0,0 0-1 0 0,-1 0 1 0 0,1-1-1 0 0,0 1 1 0 0,0 0 0 0 0,0 0-1 0 0,0-1 1 0 0,0 1-1 0 0,0 0 1 0 0,0-1-1 0 0,0 1 1 0 0,0-1-1 0 0,0 0 1 0 0,0 1-1 0 0,0-1 1 0 0,0 0-1 0 0,0 1 1 0 0,3-1 0 0 0,-4 0-121 0 0,1 0 1 0 0,-1 1 0 0 0,1-1 0 0 0,0 0 0 0 0,-1 1 0 0 0,1-1 0 0 0,-1 1-1 0 0,0-1 1 0 0,1 0 0 0 0,-1 1 0 0 0,1-1 0 0 0,-1 1 0 0 0,0-1-1 0 0,1 1 1 0 0,-1-1 0 0 0,0 1 0 0 0,1 0 0 0 0,-1-1 0 0 0,0 1 0 0 0,0-1-1 0 0,0 1 1 0 0,1 0 0 0 0,-1 0 0 0 0,3 16 640 0 0,-3-17-648 0 0,8 57 1649 0 0,-6-33-1302 0 0,1 1 0 0 0,1-1-1 0 0,14 41 1 0 0,-10-45-282 0 0,0-1-1 0 0,1-1 0 0 0,1 0 1 0 0,1 0-1 0 0,0-1 1 0 0,2 0-1 0 0,0-1 0 0 0,0-1 1 0 0,20 18-1 0 0,-13-16 20 0 0,1 0 0 0 0,0-1-1 0 0,27 14 1 0 0,73 32 196 0 0,-42-23-59 0 0,-33-12-72 0 0,-41-24-132 0 0,-1 1 1 0 0,0-1-1 0 0,0 1 0 0 0,0 0 1 0 0,0 0-1 0 0,0 0 0 0 0,3 6 0 0 0,-6-8 87 0 0,0 9 171 0 0,-2 51-262 0 0,1-60-190 0 0,9-9-3849 0 0,9-15-2228 0 0,-9 8 208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6:39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38 1375 0 0,'0'-1'563'0'0,"4"-8"1919"0"0,11-11 8945 0 0,-9 13-7445 0 0,-27 61-2902 0 0,2-13-866 0 0,-3-1 1 0 0,-1-1 0 0 0,-1-1 0 0 0,-40 46 0 0 0,-7 0-55 0 0,-121 133 54 0 0,53-76-129 0 0,137-140-31 0 0,4-1 5 0 0,29-3-191 0 0,-30 3-248 0 0,8-4-2929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6:40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329 238 5983 0 0,'-1'1'464'0'0,"-28"4"-163"0"0,-59 13 7958 0 0,72-15-5004 0 0,18-3-3182 0 0,14-1 127 0 0,-1 0 0 0 0,28-7 0 0 0,-27 4 335 0 0,1 1 0 0 0,28-1 1 0 0,-15 4-74 0 0,-7 1-270 0 0,34-4 1 0 0,-49 2-223 0 0,-1-1 0 0 0,1 1 0 0 0,-1-1 0 0 0,0-1 1 0 0,0 1-1 0 0,0-1 0 0 0,0 0 0 0 0,10-7 0 0 0,-6 3-193 0 0,-1 0 0 0 0,-1-1 0 0 0,1-1 0 0 0,-1 1 0 0 0,-1-1 0 0 0,15-19 0 0 0,-20 23 64 0 0,1-1 0 0 0,-1 1 1 0 0,-1 0-1 0 0,1-1 1 0 0,-1 0-1 0 0,0 1 1 0 0,0-1-1 0 0,-1 0 0 0 0,1 0 1 0 0,-1 0-1 0 0,-1 0 1 0 0,1 0-1 0 0,-1-1 1 0 0,0 1-1 0 0,0 0 0 0 0,-2-6 1 0 0,2 10 100 0 0,0 1-1 0 0,-1-1 1 0 0,1 0 0 0 0,0 1 0 0 0,-1-1-1 0 0,1 1 1 0 0,-1-1 0 0 0,0 1 0 0 0,0 0-1 0 0,1-1 1 0 0,-1 1 0 0 0,0-1 0 0 0,0 1-1 0 0,0 0 1 0 0,0 0 0 0 0,-1 0-1 0 0,1 0 1 0 0,0 0 0 0 0,0 0 0 0 0,-1 0-1 0 0,-1-1 1 0 0,0 1 31 0 0,1 0 0 0 0,-1 1 0 0 0,1-1 0 0 0,-1 1 0 0 0,1 0 1 0 0,-1-1-1 0 0,1 1 0 0 0,-1 0 0 0 0,1 1 0 0 0,-1-1 0 0 0,1 0 0 0 0,-4 2 0 0 0,-7 2 93 0 0,1 0-1 0 0,1 1 1 0 0,-1 0-1 0 0,-13 9 1 0 0,25-14-65 0 0,-12 7 125 0 0,0 0-1 0 0,0-2 0 0 0,-1 1 1 0 0,1-2-1 0 0,-17 5 0 0 0,19-6 121 0 0,1 0 0 0 0,0 1 0 0 0,-1 0-1 0 0,1 1 1 0 0,1 0 0 0 0,-1 0 0 0 0,-12 11-1 0 0,-2 1-12 0 0,-141 104 526 0 0,164-121-758 0 0,-20 15 184 0 0,2 0 0 0 0,0 1-1 0 0,1 1 1 0 0,-17 21 0 0 0,29-32-98 0 0,1 0 1 0 0,0 1-1 0 0,0 0 1 0 0,0 0-1 0 0,1 0 0 0 0,0 0 1 0 0,0 0-1 0 0,1 1 0 0 0,0-1 1 0 0,0 1-1 0 0,1 0 0 0 0,0-1 1 0 0,0 1-1 0 0,1 0 0 0 0,0 0 1 0 0,2 12-1 0 0,2 0 71 0 0,9 27 91 0 0,-13-44-226 0 0,5 15 88 0 0,-3-14-35 0 0,0 0-1 0 0,0 0 0 0 0,1 0 0 0 0,-1 0 1 0 0,1-1-1 0 0,0 1 0 0 0,0-1 0 0 0,0 0 0 0 0,1 0 1 0 0,-1 0-1 0 0,1 0 0 0 0,-1 0 0 0 0,1-1 0 0 0,0 0 1 0 0,0 0-1 0 0,0 0 0 0 0,1 0 0 0 0,6 2 0 0 0,7 1 178 0 0,1 0 0 0 0,38 3-1 0 0,-29-4-208 0 0,1-2-1 0 0,-1-1 0 0 0,1-1 1 0 0,-1-2-1 0 0,1-1 1 0 0,52-12-1 0 0,-76 15-36 0 0,-4 0-4 0 0,1 0 0 0 0,-1-1 0 0 0,0 1 0 0 0,1 0 0 0 0,-1-1 0 0 0,0 1-1 0 0,0-1 1 0 0,1 0 0 0 0,-1 1 0 0 0,0-1 0 0 0,0 0 0 0 0,0 0 0 0 0,0 1 0 0 0,0-1 0 0 0,1-1-1 0 0,1 1 5 0 0,-2 0-7 0 0,-1 1 0 0 0,1-1 1 0 0,0 1-1 0 0,-1-1 0 0 0,1 1 0 0 0,0-1 1 0 0,-1 0-1 0 0,1 1 0 0 0,-1-1 0 0 0,1 0 0 0 0,-1 1 1 0 0,1-1-1 0 0,-1 0 0 0 0,1 0 0 0 0,-1 0 1 0 0,0 1-1 0 0,1-3 0 0 0,0 2-93 0 0,0-1-1 0 0,-1 0 1 0 0,1 1 0 0 0,0-1-1 0 0,-1 0 1 0 0,1 1-1 0 0,-1-1 1 0 0,0 0 0 0 0,0 0-1 0 0,1 0 1 0 0,-1 1-1 0 0,0-1 1 0 0,-1 0 0 0 0,1 0-1 0 0,0 0 1 0 0,0 1-1 0 0,-1-1 1 0 0,1 0 0 0 0,-1 0-1 0 0,0 1 1 0 0,1-1-1 0 0,-1 0 1 0 0,0 1-1 0 0,0-1 1 0 0,0 1 0 0 0,0-1-1 0 0,0 1 1 0 0,0 0-1 0 0,-1-1 1 0 0,1 1 0 0 0,0 0-1 0 0,-1 0 1 0 0,1 0-1 0 0,-1 0 1 0 0,1 0 0 0 0,-1 0-1 0 0,-2-1 1 0 0,-3-3-1870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6:41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33 5063 0 0,'0'0'390'0'0,"-2"0"-252"0"0,-19 4 507 0 0,6 0 3574 0 0,6-2 1429 0 0,6 1-4525 0 0,0 3 2905 0 0,4-3-3887 0 0,0-1 0 0 0,1 0 0 0 0,-1 0 0 0 0,1 0 1 0 0,-1 0-1 0 0,1-1 0 0 0,0 1 0 0 0,0 0 0 0 0,0-1 0 0 0,0 1 0 0 0,0-1 1 0 0,0 0-1 0 0,4 2 0 0 0,-1-1 1 0 0,0 0 0 0 0,0 0-1 0 0,0-1 1 0 0,0 0 0 0 0,0 0 0 0 0,6 0 0 0 0,5 0 53 0 0,0-1 1 0 0,0-1 0 0 0,22-4 0 0 0,-7-1-189 0 0,-1 0-1 0 0,1-2 1 0 0,-1-1 0 0 0,-1-2 0 0 0,0-1 0 0 0,32-18 0 0 0,-60 29-342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6:41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17 5527 0 0,'0'0'423'0'0,"-6"-4"-262"0"0,-3-1-150 0 0,-16-3 12860 0 0,25 10-12287 0 0,-1 6-311 0 0,1-1 1 0 0,0 0 0 0 0,0 0 0 0 0,1 0 0 0 0,0 0 0 0 0,0 0 0 0 0,1 0-1 0 0,0 0 1 0 0,3 9 0 0 0,2-1 55 0 0,0 0 0 0 0,0 0 0 0 0,12 15 0 0 0,-13-23-215 0 0,-1 0-1 0 0,2 0 1 0 0,-1 0-1 0 0,1 0 1 0 0,0-1-1 0 0,1 0 1 0 0,8 5 0 0 0,62 32 524 0 0,-42-24-374 0 0,103 48-13 0 0,-128-63-309 0 0,-8-3 45 0 0,1 1-440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04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776 16 14279 0 0,'2'-1'1103'0'0,"7"-13"2763"0"0,-18 19 2006 0 0,2 0-6833 0 0,-8 4 1383 0 0,-24 19 0 0 0,-2 3-271 0 0,-45 15-88 0 0,62-35-137 0 0,1 2-1 0 0,0 0 1 0 0,1 1-1 0 0,-26 22 0 0 0,44-33 45 0 0,1 1 0 0 0,0-1 0 0 0,-1 1 0 0 0,1 0-1 0 0,1 0 1 0 0,-1 0 0 0 0,1 0 0 0 0,-1 1-1 0 0,1-1 1 0 0,0 1 0 0 0,1-1 0 0 0,-1 1-1 0 0,1 0 1 0 0,0-1 0 0 0,0 1 0 0 0,0 0-1 0 0,1 6 1 0 0,0-4 17 0 0,1 0 0 0 0,-1 0 0 0 0,1-1 0 0 0,1 1 0 0 0,0-1 0 0 0,0 1-1 0 0,0-1 1 0 0,0 1 0 0 0,1-1 0 0 0,0 0 0 0 0,1 0 0 0 0,3 5 0 0 0,7 7-82 0 0,1-1 0 0 0,1 0 0 0 0,0-2 1 0 0,2 0-1 0 0,30 21 0 0 0,8 8 325 0 0,-54-42-213 0 0,1 0 0 0 0,-1 0-1 0 0,0 0 1 0 0,0 0 0 0 0,0 0-1 0 0,0 1 1 0 0,0-1 0 0 0,-1 1 0 0 0,1-1-1 0 0,-1 1 1 0 0,0 0 0 0 0,1 0-1 0 0,-1-1 1 0 0,0 1 0 0 0,-1 0 0 0 0,1 0-1 0 0,0 0 1 0 0,-1 0 0 0 0,0 0-1 0 0,0 0 1 0 0,0 0 0 0 0,0 0-1 0 0,0 0 1 0 0,0 0 0 0 0,-1 0 0 0 0,0 0-1 0 0,1 0 1 0 0,-1 0 0 0 0,0 0-1 0 0,-1 0 1 0 0,1 0 0 0 0,0-1 0 0 0,-1 1-1 0 0,1-1 1 0 0,-1 1 0 0 0,0-1-1 0 0,0 1 1 0 0,0-1 0 0 0,0 0 0 0 0,0 0-1 0 0,-1 0 1 0 0,1 0 0 0 0,-1 0-1 0 0,-4 2 1 0 0,-3 2-1 0 0,-1-1 1 0 0,1-1-1 0 0,-1 1 0 0 0,0-2 1 0 0,-1 0-1 0 0,-19 4 0 0 0,-73 2 175 0 0,60-6-141 0 0,7 0-28 0 0,-35 2 47 0 0,1 3 0 0 0,-80 19 0 0 0,148-26-74 0 0,0 0 1 0 0,-1 0-1 0 0,1 0 0 0 0,-1-1 0 0 0,1 0 1 0 0,-1 1-1 0 0,1-1 0 0 0,-7-1 0 0 0,9 1-208 0 0,18-21-1738 0 0,-4 8 630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6:41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1 2303 0 0,'0'0'15959'0'0,"-1"1"-15175"0"0,-27 34-79 0 0,-1-1 0 0 0,-2-2 0 0 0,-42 33 0 0 0,-39 31-555 0 0,26-22-87 0 0,39-33-44 0 0,-39 30 26 0 0,39-36-266 0 0,45-34 10 0 0,12-5-1486 0 0,5-3 282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6:42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411 376 7367 0 0,'0'0'667'0'0,"-1"2"-547"0"0,0 1 566 0 0,0 0 0 0 0,-1 0 0 0 0,0 0 0 0 0,0-1 0 0 0,0 1 0 0 0,0 0 0 0 0,0-1 0 0 0,0 1 0 0 0,-1-1 1 0 0,1 0-1 0 0,-1 0 0 0 0,-3 3 0 0 0,1-2-249 0 0,0-1 1 0 0,0 1 0 0 0,0-1-1 0 0,-1 0 1 0 0,1 0 0 0 0,-9 2-1 0 0,-5-2-145 0 0,1 0 0 0 0,0-1 0 0 0,-27-1 1 0 0,23-1-161 0 0,1 0 1 0 0,-1-2 0 0 0,1 0 0 0 0,0-1 0 0 0,0-1 0 0 0,0-2-1 0 0,-27-11 1 0 0,46 17-119 0 0,-1 0 1 0 0,1 0-1 0 0,0 0 0 0 0,0-1 1 0 0,-1 1-1 0 0,1-1 0 0 0,0 0 0 0 0,0 1 1 0 0,1-1-1 0 0,-1 0 0 0 0,0 0 0 0 0,1 0 1 0 0,-1 0-1 0 0,1-1 0 0 0,0 1 0 0 0,-1 0 1 0 0,1-1-1 0 0,0 1 0 0 0,0-1 1 0 0,1 1-1 0 0,-1-1 0 0 0,0 1 0 0 0,1-1 1 0 0,-1-4-1 0 0,2 2-24 0 0,-1 1 0 0 0,1-1-1 0 0,0 1 1 0 0,0 0 0 0 0,0-1 0 0 0,1 1 0 0 0,0 0 0 0 0,-1 0 0 0 0,2 0-1 0 0,-1 0 1 0 0,0 0 0 0 0,1 0 0 0 0,4-5 0 0 0,12-11-245 0 0,2 0 1 0 0,36-27 0 0 0,-41 34 137 0 0,26-20-191 0 0,71-42 1 0 0,-93 64 273 0 0,0 0 0 0 0,1 2-1 0 0,1 0 1 0 0,-1 1 0 0 0,1 1-1 0 0,27-4 1 0 0,-44 10 30 0 0,0 1 0 0 0,0-1 0 0 0,0 1 0 0 0,-1 0 0 0 0,1 0-1 0 0,0 0 1 0 0,0 1 0 0 0,0 0 0 0 0,0 0 0 0 0,0 0 0 0 0,7 3 0 0 0,-9-3 18 0 0,-1 1 0 0 0,1 0 0 0 0,-1-1 0 0 0,0 1 0 0 0,1 0 0 0 0,-1 0 0 0 0,0 0 0 0 0,0 0 0 0 0,-1 0 0 0 0,1 0 0 0 0,0 1 1 0 0,-1-1-1 0 0,1 1 0 0 0,-1-1 0 0 0,0 1 0 0 0,0-1 0 0 0,0 1 0 0 0,0 0 0 0 0,0 0 0 0 0,-1-1 0 0 0,1 5 0 0 0,0 2 73 0 0,0 0 0 0 0,-1-1 0 0 0,0 1-1 0 0,-1 0 1 0 0,0-1 0 0 0,0 1 0 0 0,-4 13 0 0 0,-4 4 131 0 0,-12 27-1 0 0,13-35-153 0 0,1 0 0 0 0,1 1 0 0 0,-8 35-1 0 0,12-33-73 0 0,2-19-105 0 0,0 0-237 0 0,-1 1 267 0 0,0-1 0 0 0,0 1 0 0 0,0-1 0 0 0,0 0 0 0 0,0 1 0 0 0,-1-1 1 0 0,1 0-1 0 0,-1 0 0 0 0,1 0 0 0 0,-1 0 0 0 0,0 0 0 0 0,0 0 0 0 0,0 0 0 0 0,0-1 0 0 0,0 1 0 0 0,0-1 0 0 0,0 1 0 0 0,-1-1 0 0 0,1 0 0 0 0,0 0 0 0 0,-4 1 0 0 0,-7 3-500 0 0,0-1 0 0 0,-25 5 0 0 0,30-8 341 0 0,-9 2-579 0 0,1 0-1 0 0,-34 0 1 0 0,14-7-4119 0 0,24 1 310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6:42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 2759 0 0,'0'0'15471'0'0,"-1"1"-15119"0"0,-41 57 732 0 0,-39 50-503 0 0,32-50-478 0 0,4 2 0 0 0,-49 84-1 0 0,73-107-61 0 0,2 0 0 0 0,2 1-1 0 0,2 1 1 0 0,1 1 0 0 0,-15 69-1 0 0,25-77-191 0 0,1-1 1 0 0,2 38-1 0 0,1-53 111 0 0,-1-6-139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6:43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14599 0 0,'0'0'1672'0'0,"1"2"-1053"0"0,48 85 3516 0 0,-24-39-2928 0 0,41 56 0 0 0,-45-76-909 0 0,2-1 0 0 0,1 0 0 0 0,1-2 0 0 0,37 29 0 0 0,-39-37-199 0 0,0 0-1 0 0,2-2 0 0 0,0-1 0 0 0,0-1 1 0 0,50 17-1 0 0,-36-19-106 0 0,-27-8-48 0 0,1 0 0 0 0,-1 1 0 0 0,0 0 0 0 0,14 8 0 0 0,-25-11-8 0 0,-10 4-6330 0 0,-3 1 4572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6:43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0 5983 0 0,'0'0'14354'0'0,"-2"1"-13669"0"0,-3 4-439 0 0,-1-1-1 0 0,1 1 1 0 0,0 1 0 0 0,1-1 0 0 0,-1 0-1 0 0,1 1 1 0 0,0 0 0 0 0,0 0-1 0 0,-4 11 1 0 0,-7 9-57 0 0,-103 139 213 0 0,71-103-169 0 0,-50 84-1 0 0,29-35-1756 0 0,59-98 672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5:48:49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0 919 0 0,'0'0'1728'0'0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5:48:50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5 7543 0 0,'0'0'6167'0'0,"-17"-5"-5135"0"0,11 7-953 0 0,4-2-19 0 0,0 1 0 0 0,-1 0 0 0 0,1 0 0 0 0,0 0 0 0 0,1 0 0 0 0,-1 0 0 0 0,0 0 1 0 0,0 1-1 0 0,0-1 0 0 0,1 1 0 0 0,-1-1 0 0 0,1 1 0 0 0,-1 0 0 0 0,1 0 0 0 0,-1-1 0 0 0,0 4 1 0 0,-3 2 294 0 0,1 1 1 0 0,-5 15 0 0 0,7-20-314 0 0,-3 21 225 0 0,4-12-180 0 0,1-10-46 0 0,0 1 0 0 0,0-1 0 0 0,0 1-1 0 0,0-1 1 0 0,1 1 0 0 0,-1-1 0 0 0,1 1 0 0 0,1 3 0 0 0,-2-4-36 0 0,1 1 299 0 0,8 9 56 0 0,-7-10-264 0 0,3 2-48 0 0,1 1 50 0 0,0 0 1 0 0,1 0 0 0 0,0-1 0 0 0,0 0-1 0 0,10 5 1 0 0,0-2-8 0 0,-2 0-22 0 0,-6-3-60 0 0,20 12 84 0 0,-3 0-67 0 0,-17-10 47 0 0,0-1 0 0 0,0 0 0 0 0,1 0-1 0 0,12 3 1 0 0,-16-7-28 0 0,0 1 0 0 0,0-1 0 0 0,0 0 0 0 0,0-1 0 0 0,0 1 0 0 0,0-1-1 0 0,1 0 1 0 0,8-2 0 0 0,9-3 66 0 0,25-5 114 0 0,-47 9-222 0 0,1 1-1 0 0,0-1 0 0 0,0 1 0 0 0,0 0 1 0 0,0 0-1 0 0,0 0 0 0 0,0 0 1 0 0,4 1-1 0 0,2 0-88 0 0,-7 1 46 0 0,0 0 1 0 0,0 0-1 0 0,-1 0 0 0 0,1 0 1 0 0,-1 0-1 0 0,3 5 0 0 0,-3-6 15 0 0,-1-1 21 0 0,0 1 1 0 0,1-1-1 0 0,-1 0 0 0 0,0 1 0 0 0,0-1 0 0 0,0 0 0 0 0,1 1 0 0 0,-1-1 1 0 0,0 0-1 0 0,0 1 0 0 0,0-1 0 0 0,0 1 0 0 0,0-1 0 0 0,0 0 1 0 0,0 1-1 0 0,0-1 0 0 0,0 1 0 0 0,0-1 0 0 0,0 0 0 0 0,0 1 1 0 0,0-1-1 0 0,0 1 0 0 0,-1 8-56 0 0,2 3 36 0 0,-1 3-24 0 0,-1-3 36 0 0,-1-1 28 0 0,2-10-1 0 0,0 0 1 0 0,0-1-1 0 0,0 1 0 0 0,0 0 0 0 0,0 0 0 0 0,0 0 1 0 0,0-1-1 0 0,0 1 0 0 0,1 0 0 0 0,-1 0 1 0 0,0 0-1 0 0,0 0 0 0 0,1-1 0 0 0,-1 1 0 0 0,0 0 1 0 0,1 0-1 0 0,-1-1 0 0 0,1 1 0 0 0,-1 0 0 0 0,2 0 1 0 0,0 2 21 0 0,-1-1 0 0 0,1 1 0 0 0,0 0 0 0 0,-1-1 0 0 0,0 1 0 0 0,1 0 0 0 0,-1 0 0 0 0,1 5 1 0 0,3 11-27 0 0,-4-14-10 0 0,-4 15-3 0 0,0 16-34 0 0,-11 53 0 0 0,10-79 35 0 0,2-5 16 0 0,0 0-1 0 0,1 0 0 0 0,0 1 1 0 0,-2 9-1 0 0,1 1 57 0 0,1-4 19 0 0,0-9 1190 0 0,3-2-1056 0 0,2 0-147 0 0,-1-1-1 0 0,1 1 1 0 0,-1-1 0 0 0,1 1-1 0 0,-1-1 1 0 0,0 0-1 0 0,1-1 1 0 0,5 0-1 0 0,-6 1 2 0 0,9-4-632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5:48:5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14 2303 0 0,'0'0'16576'0'0,"-7"-10"-15922"0"0,1 7-622 0 0,3 3 34 0 0,-15 9 122 0 0,16-8-97 0 0,0 0-10 0 0,-7 5 263 0 0,7-5-245 0 0,-15 9 673 0 0,-25 10 1 0 0,-35 19-721 0 0,71-37-93 0 0,4-1 28 0 0,0-1 1 0 0,0 1-1 0 0,1 0 1 0 0,-1 0-1 0 0,1 0 1 0 0,-1 0-1 0 0,1 0 1 0 0,-1 0-1 0 0,1 0 1 0 0,-1 0-1 0 0,1 1 1 0 0,-1 1-1 0 0,-2-1 7 0 0,1 1 0 0 0,0 0-1 0 0,0-1 1 0 0,0 1 0 0 0,1 1 0 0 0,-1-1 0 0 0,1 0-1 0 0,-4 8 1 0 0,1-3 2 0 0,-1 3 4 0 0,-21 43 0 0 0,1-9 0 0 0,18-29 0 0 0,7-16 0 0 0,-26 41 0 0 0,12-21 0 0 0,2-7 0 0 0,1 1 0 0 0,-15 18 0 0 0,-3-1 0 0 0,13-8 11 0 0,4-7 72 0 0,12-14-74 0 0,-8 14 27 0 0,4-3 6 0 0,-1 1-31 0 0,0-4 5 0 0,-17 27 688 0 0,22-36-616 0 0,-1 1-4 0 0,-4 5-11 0 0,3-3 13 0 0,-3 3-12 0 0,3-3 17 0 0,-3 3 1 0 0,4-3-28 0 0,-3 4-68 0 0,4-6-97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5:48:54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7687 0 0,'0'0'696'0'0,"0"3"-573"0"0,-3 23 6178 0 0,3-26-6290 0 0,0 0 0 0 0,0 0 0 0 0,1 0-1 0 0,-1 0 1 0 0,0 0 0 0 0,0 0 0 0 0,1 1 0 0 0,-1-1-1 0 0,0 0 1 0 0,0 0 0 0 0,0 0 0 0 0,1 0 0 0 0,-1 0-1 0 0,0 0 1 0 0,0 1 0 0 0,0-1 0 0 0,0 0 0 0 0,1 0-1 0 0,-1 0 1 0 0,0 0 0 0 0,0 1 0 0 0,0-1 0 0 0,0 0-1 0 0,0 0 1 0 0,1 0 0 0 0,-1 1 0 0 0,0-1-1 0 0,0 1 12 0 0,0-1-1 0 0,1 1 0 0 0,-1-1 0 0 0,0 1 0 0 0,1-1 0 0 0,-1 1 0 0 0,1-1 0 0 0,-1 1 0 0 0,0-1 1 0 0,1 1-1 0 0,-1-1 0 0 0,1 0 0 0 0,-1 1 0 0 0,1-1 0 0 0,1 1 0 0 0,20 3 1065 0 0,-20-4-556 0 0,1 2-363 0 0,18 11 298 0 0,-20-12-311 0 0,0 2 6 0 0,2 5-59 0 0,-1 0 0 0 0,-1 0 1 0 0,0 0-1 0 0,0 0 1 0 0,0 14-1 0 0,-7 43 86 0 0,6-63-188 0 0,-1 9 13 0 0,0 1 0 0 0,1-1 0 0 0,1 1 0 0 0,2 17 0 0 0,-2-24 6 0 0,0 1-1 0 0,1-1 1 0 0,0 0 0 0 0,0 1-1 0 0,0-1 1 0 0,0 0-1 0 0,1 0 1 0 0,0 0 0 0 0,3 5-1 0 0,-3-7 1 0 0,-1-1 0 0 0,0 0 0 0 0,1 1 0 0 0,-1-1 0 0 0,1 0 0 0 0,0 0 0 0 0,0 0 0 0 0,0-1 0 0 0,0 1 0 0 0,0-1 0 0 0,4 2 0 0 0,38 11 425 0 0,-45-13-446 0 0,1-1 0 0 0,0 1-1 0 0,-1-1 1 0 0,1 1 0 0 0,-1-1 0 0 0,1 1 0 0 0,-1-1 0 0 0,1 1 0 0 0,-1 0 0 0 0,0-1-1 0 0,1 1 1 0 0,-1 0 0 0 0,0-1 0 0 0,1 1 0 0 0,-1 0 0 0 0,0-1 0 0 0,0 1-1 0 0,1 1 1 0 0,-1 0-18 0 0,2 6-73 0 0,0 0 1 0 0,0 0 0 0 0,-1 0-1 0 0,0 0 1 0 0,-1 1 0 0 0,0-1-1 0 0,0 0 1 0 0,-2 9 0 0 0,0 12-421 0 0,2-29 493 0 0,0 1 0 0 0,0-1 0 0 0,0 0 0 0 0,0 1 0 0 0,0-1 1 0 0,0 1-1 0 0,0-1 0 0 0,0 0 0 0 0,0 1 0 0 0,0-1 0 0 0,0 0 0 0 0,0 1 0 0 0,0-1 0 0 0,0 0 0 0 0,1 1 0 0 0,-1-1 0 0 0,0 0 0 0 0,0 1 0 0 0,0-1 0 0 0,1 0 0 0 0,-1 1 0 0 0,0-1 0 0 0,0 0 0 0 0,0 1 0 0 0,1-1 0 0 0,-1 0 1 0 0,0 0-1 0 0,1 0 0 0 0,-1 1 0 0 0,0-1 0 0 0,1 0 0 0 0,-1 0 0 0 0,0 0 0 0 0,1 0 0 0 0,-1 1 0 0 0,0-1 0 0 0,1 0 0 0 0,-1 0 0 0 0,0 0 0 0 0,1 0 0 0 0,13-5-525 0 0,-12 4 626 0 0,5-2-209 0 0,0-2 1 0 0,0 1-1 0 0,-1-1 0 0 0,1 0 1 0 0,-1 0-1 0 0,8-9 0 0 0,5-9-3949 0 0,-4 2-1066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5:48:55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17 3223 0 0,'0'2'427'0'0,"-15"27"6773"0"0,11-22-4827 0 0,10-30-1349 0 0,-4 19-864 0 0,6-5-128 0 0,-2 0-54 0 0,-5 7-90 0 0,-1 2-35 0 0,1-1 131 0 0,-1 1-1 0 0,1 0 0 0 0,-1 0 0 0 0,1-1 0 0 0,-1 1 0 0 0,0-1 0 0 0,1 1 0 0 0,-1 0 0 0 0,1-1 1 0 0,-1 1-1 0 0,0-1 0 0 0,0 1 0 0 0,1-1 0 0 0,-1 1 0 0 0,0 0 0 0 0,1-2 0 0 0,-4 4 105 0 0,0-1 0 0 0,1 1 0 0 0,-1-1 0 0 0,1 1 1 0 0,-1 0-1 0 0,1 0 0 0 0,0 0 0 0 0,0 1 0 0 0,0-1 0 0 0,-2 3 0 0 0,-17 35 400 0 0,4-3-521 0 0,-34 53 857 0 0,41-73-368 0 0,-2-1 0 0 0,0 1-1 0 0,-1-2 1 0 0,-27 26 0 0 0,27-28 145 0 0,10-10-455 0 0,1 0 0 0 0,0 0-1 0 0,-1 1 1 0 0,1-1-1 0 0,1 1 1 0 0,-1 0 0 0 0,-2 7-1 0 0,0 0 106 0 0,-20 54 228 0 0,-3 5-439 0 0,23-61-52 0 0,0-1 0 0 0,-1 0-1 0 0,0 0 1 0 0,-1 0 0 0 0,-13 14 0 0 0,-8 5-14 0 0,-1-1 0 0 0,-32 23 0 0 0,42-36 81 0 0,1 0 0 0 0,1 2-1 0 0,0-1 1 0 0,1 2 0 0 0,1 0-1 0 0,-24 36 1 0 0,34-45 12 0 0,0 0 0 0 0,1 0 0 0 0,-1 1 1 0 0,2-1-1 0 0,-1 1 0 0 0,1 0 0 0 0,-1 9 0 0 0,1-2-67 0 0,4 1 0 0 0,5 14-504 0 0,-7-29 416 0 0,1 0-1 0 0,-1 0 0 0 0,1 0 1 0 0,0 0-1 0 0,-1 0 0 0 0,1 0 1 0 0,0 0-1 0 0,0 0 0 0 0,-1 0 1 0 0,1-1-1 0 0,0 1 0 0 0,0 0 1 0 0,0-1-1 0 0,0 1 0 0 0,0-1 1 0 0,0 1-1 0 0,0-1 0 0 0,0 1 1 0 0,3 0-1 0 0,-4-1 226 0 0,2 0-231 0 0,9-8-2536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0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359 571 5063 0 0,'1'-1'390'0'0,"34"-17"148"0"0,-15 7 2639 0 0,-1 1 6252 0 0,-36 12-8650 0 0,9-2-620 0 0,-29 5 354 0 0,0-2-1 0 0,0-2 0 0 0,-41-3 0 0 0,64 1-385 0 0,1-1-1 0 0,-1-1 0 0 0,1 0 1 0 0,0 0-1 0 0,-1-1 0 0 0,2-1 1 0 0,-1 0-1 0 0,0-1 0 0 0,1 0 1 0 0,0-1-1 0 0,-18-14 0 0 0,26 17-102 0 0,0 1 0 0 0,0-1-1 0 0,0 0 1 0 0,1 0-1 0 0,-1 0 1 0 0,1 0-1 0 0,0-1 1 0 0,1 1 0 0 0,-1-1-1 0 0,1 0 1 0 0,0 0-1 0 0,0 0 1 0 0,-2-9-1 0 0,3 8-11 0 0,0 0 0 0 0,1-1 0 0 0,0 1 0 0 0,0-1 0 0 0,0 1 0 0 0,1-1 0 0 0,0 1 0 0 0,0 0 0 0 0,0-1 0 0 0,3-5 0 0 0,2-3-37 0 0,1 0 0 0 0,0 1 0 0 0,1 0-1 0 0,1 0 1 0 0,0 1 0 0 0,0 0 0 0 0,2 1-1 0 0,13-14 1 0 0,-6 9-9 0 0,0-1 0 0 0,2 2 0 0 0,0 1 0 0 0,1 0 0 0 0,1 2 0 0 0,0 0 0 0 0,1 1 0 0 0,0 2 0 0 0,0 0 0 0 0,1 2 0 0 0,40-10 0 0 0,-17 9 128 0 0,1 1-1 0 0,78-2 1 0 0,-102 10-57 0 0,0 1 1 0 0,-1 1 0 0 0,1 1-1 0 0,0 2 1 0 0,-1 0-1 0 0,0 1 1 0 0,30 12-1 0 0,-47-15-20 0 0,1 0-1 0 0,-1 0 1 0 0,0 1-1 0 0,0-1 0 0 0,0 1 1 0 0,0 1-1 0 0,-1-1 0 0 0,6 7 1 0 0,-9-9-12 0 0,0 0 0 0 0,0 0 0 0 0,-1 0 0 0 0,0 0 0 0 0,1 1 0 0 0,-1-1 0 0 0,0 0 1 0 0,0 1-1 0 0,0-1 0 0 0,0 1 0 0 0,-1-1 0 0 0,1 1 0 0 0,0 0 0 0 0,-1-1 0 0 0,0 1 0 0 0,0-1 0 0 0,0 1 0 0 0,0 0 1 0 0,0-1-1 0 0,-1 1 0 0 0,1 0 0 0 0,-1-1 0 0 0,1 1 0 0 0,-3 3 0 0 0,0 2-5 0 0,-1-1 0 0 0,0 1 0 0 0,-1-1 0 0 0,1 0 0 0 0,-1-1 0 0 0,-12 13 0 0 0,-40 31 0 0 0,33-30 0 0 0,2-1 0 0 0,-90 71 0 0 0,61-54 0 0 0,-112 71 0 0 0,129-87-20 0 0,9-4-48 0 0,-35 14-1 0 0,52-27 56 0 0,1 0 0 0 0,-1 0 0 0 0,1-1 0 0 0,-1 0 0 0 0,0-1-1 0 0,1 1 1 0 0,-1-1 0 0 0,0-1 0 0 0,-14 0 0 0 0,19-1-105 0 0,0 1 0 0 0,-1-1 0 0 0,1 1 0 0 0,0-1 0 0 0,0 0-1 0 0,0 0 1 0 0,0 0 0 0 0,0-1 0 0 0,0 1 0 0 0,0-1 0 0 0,0 0 0 0 0,1 1-1 0 0,-1-1 1 0 0,1 0 0 0 0,-1-1 0 0 0,1 1 0 0 0,0 0 0 0 0,0-1 0 0 0,0 1 0 0 0,0-1-1 0 0,0 0 1 0 0,0 0 0 0 0,1 1 0 0 0,-1-1 0 0 0,1 0 0 0 0,0 0 0 0 0,0-1-1 0 0,0 1 1 0 0,1 0 0 0 0,-1 0 0 0 0,1 0 0 0 0,-1 0 0 0 0,1-1 0 0 0,0-4 0 0 0,1-13-6916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5:50:14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13 4143 0 0,'0'0'12263'0'0,"2"3"-12002"0"0,2 11-283 0 0,-2-11-361 0 0,-1 0-113 0 0,5 7-15 0 0,-4-7-49 0 0,24 19 3112 0 0,-23-21-2194 0 0,18 8 571 0 0,-18-8-874 0 0,7 0-45 0 0,2-3-26 0 0,3-4-98 0 0,-12 2 99 0 0,-2 2-2 0 0,22-22-73 0 0,-13 11 35 0 0,-8 10 1328 0 0,-1 2-1497 0 0,6-3 130 0 0,2-4 14 0 0,-1 1 75 0 0,-6 6 704 0 0,-4 1-865 0 0,-4-2 74 0 0,3 1 42 0 0,-4-3 2040 0 0,-8 5-1859 0 0,-3 7-46 0 0,-32 22 0 0 0,-2 1-346 0 0,42-24 261 0 0,0-1 0 0 0,3-2-12 0 0,5-3-50 0 0,5 12-1552 0 0,-2-10 1689 0 0,3 9 58 0 0,-3-11-121 0 0,0 1-1 0 0,-1-1 1 0 0,0 1-1 0 0,1-1 0 0 0,-1 1 1 0 0,0-1-1 0 0,0 1 1 0 0,0-1-1 0 0,0 1 1 0 0,0 0-1 0 0,0-1 1 0 0,-1 4-1 0 0,1-2 2 0 0,-1 1-1 0 0,1 0 1 0 0,0-1 0 0 0,0 1-1 0 0,0 0 1 0 0,1-1 0 0 0,-1 1-1 0 0,1 0 1 0 0,0-1 0 0 0,1 5-1 0 0,4 8-12 0 0,0-2 0 0 0,4-3-14 0 0,-1-3-58 0 0,-7-7-10 0 0,0 0-62 0 0,7 1 80 0 0,-7-1-2 0 0,-2-3-65 0 0,-2-21 120 0 0,1 17 11 0 0,1 2 0 0 0,0 0 0 0 0,0 0 0 0 0,1-1 0 0 0,-1 1 0 0 0,1 0 0 0 0,2-7 0 0 0,2-26 170 0 0,-5 35 36 0 0,0 1-200 0 0,0 1-1 0 0,0 0 1 0 0,1 0 0 0 0,-1 0-1 0 0,0-1 1 0 0,0 1 0 0 0,0 0-1 0 0,1 0 1 0 0,-1-1-1 0 0,0 1 1 0 0,0 0 0 0 0,0 0-1 0 0,0-1 1 0 0,0 1 0 0 0,0 0-1 0 0,0-1 1 0 0,0 1-1 0 0,0 0 1 0 0,0 0 0 0 0,0-1-1 0 0,0 1 1 0 0,0 0 0 0 0,0-1-1 0 0,0 1 1 0 0,0 0-1 0 0,0-1 1 0 0,0 1 0 0 0,0 0-1 0 0,0 0 1 0 0,0-1 0 0 0,-1 1-1 0 0,1-1 1 0 0,0 1 3 0 0,0 0 0 0 0,-1 0 0 0 0,1-1 0 0 0,0 1 0 0 0,0 0 0 0 0,0 0-1 0 0,0-1 1 0 0,0 1 0 0 0,-1 0 0 0 0,1-1 0 0 0,0 1 0 0 0,0 0 0 0 0,0-1 0 0 0,0 1 0 0 0,0 0 0 0 0,0-1 0 0 0,0 1 0 0 0,0 0 0 0 0,0-1 0 0 0,0 1 0 0 0,0 0 0 0 0,1-1 0 0 0,-1 1 0 0 0,0-1 0 0 0,15-33 101 0 0,-9 21-110 0 0,0 2 0 0 0,-2 2 11 0 0,-3 8 21 0 0,1 2-208 0 0,5 6 176 0 0,-5-5 221 0 0,-2 13-7 0 0,-1-13-129 0 0,-4 10-16 0 0,5-10-62 0 0,-1 0 0 0 0,0 0-1 0 0,1 0 1 0 0,-1 0 0 0 0,0-1 0 0 0,0 1-1 0 0,-1 0 1 0 0,1 0 0 0 0,0-1-1 0 0,0 1 1 0 0,-1-1 0 0 0,-1 3 0 0 0,1-3-3 0 0,0 1 1 0 0,0-1-1 0 0,1 1 1 0 0,-1 0-1 0 0,0-1 1 0 0,1 1-1 0 0,0 0 1 0 0,-3 4-1 0 0,-2 6-4 0 0,3 19-10 0 0,2-24-5 0 0,2 34-24 0 0,-1-35 39 0 0,5 17 0 0 0,-1-7 0 0 0,0 14 0 0 0,-1-18 14 0 0,-3-10 559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5:50:32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1 363 1839 0 0,'0'0'83'0'0,"1"-2"-6"0"0,14-26 5486 0 0,0 2-3408 0 0,-14 24-1939 0 0,0 0-142 0 0,11-14 198 0 0,-11 14 10 0 0,1 1-122 0 0,16-9 670 0 0,-16 9-331 0 0,1 1-312 0 0,0-1-139 0 0,0 1 1 0 0,0 0-1 0 0,1 0 1 0 0,-1 0-1 0 0,0 1 1 0 0,0-1-1 0 0,0 1 0 0 0,1 0 1 0 0,3 2-1 0 0,21 4 22 0 0,-20-5-16 0 0,0-1-1 0 0,0 0 0 0 0,1 0 1 0 0,-1-1-1 0 0,0 0 0 0 0,1 0 0 0 0,-1-1 1 0 0,11-2-1 0 0,8-3 344 0 0,31-13 0 0 0,-17 6-183 0 0,37-9 64 0 0,97-14 0 0 0,-69 13 67 0 0,-76 15-179 0 0,0 1 0 0 0,0 1 0 0 0,53-2 1 0 0,85 15 159 0 0,-15 1 260 0 0,-112-8-250 0 0,70-10 1 0 0,20-13 142 0 0,30-5 54 0 0,-107 23-515 0 0,1 3-1 0 0,105 8 1 0 0,-120-4-20 0 0,0-1 0 0 0,58-8-1 0 0,79-20 75 0 0,10-1 399 0 0,71 17-94 0 0,-15 1-212 0 0,-31 2 531 0 0,-169 12-675 0 0,0 2 0 0 0,0 1 1 0 0,46 15-1 0 0,52 10-24 0 0,-105-26 9 0 0,89 10-18 0 0,-107-15 24 0 0,0-1 0 0 0,0 0 0 0 0,0-2 0 0 0,0 0 1 0 0,18-5-1 0 0,164-39 757 0 0,2 17 59 0 0,-170 26-750 0 0,60-1 140 0 0,-79 2-218 0 0,-6 2 0 0 0,-1-1 0 0 0,1 1 0 0 0,12 1 0 0 0,26 4 0 0 0,-41-4-5 0 0,0 0-1 0 0,0-1 1 0 0,0 1-1 0 0,0-1 1 0 0,0 0-1 0 0,0 0 1 0 0,5-1-1 0 0,-3-1-39 0 0,-4 2-50 0 0,12 2-1897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5:52:54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0 363 6911 0 0,'0'0'8296'0'0,"2"2"-8216"0"0,0 2-122 0 0,1 0 215 0 0,-1-1-1 0 0,1 1 0 0 0,0-1 0 0 0,1 1 0 0 0,-1-1 1 0 0,0 0-1 0 0,1-1 0 0 0,5 4 0 0 0,-5-3-96 0 0,9 1-60 0 0,-9-2-22 0 0,1 0-1 0 0,0 0 1 0 0,0-1-1 0 0,0 1 1 0 0,0-1 0 0 0,0-1-1 0 0,0 1 1 0 0,0-1-1 0 0,1 0 1 0 0,7-1-1 0 0,4 0-34 0 0,145 9-431 0 0,-58-2 896 0 0,75-5 688 0 0,78 16-1000 0 0,-213-15-246 0 0,0-2 0 0 0,0-3 0 0 0,59-9 0 0 0,-46 4-34 0 0,66-1 0 0 0,294-16 984 0 0,-375 23-658 0 0,66 3 0 0 0,42 14 238 0 0,-48-3 348 0 0,195-2 0 0 0,158-67-432 0 0,-335 42 58 0 0,14-3 220 0 0,-7-1-105 0 0,13-3-293 0 0,-46 6-188 0 0,2 4 0 0 0,144 0-1 0 0,-205 14-3 0 0,65 12 0 0 0,-41-5 0 0 0,155 7 216 0 0,-1-19 0 0 0,145 16-106 0 0,-275-8-79 0 0,293-3 416 0 0,94-4 349 0 0,-378 3-701 0 0,1-4 0 0 0,177-29 0 0 0,-37 2-37 0 0,3 18 26 0 0,37-4-31 0 0,-77-7-58 0 0,120-8-6 0 0,-87 31 11 0 0,-66 1 0 0 0,-120-3 0 0 0,76-14 0 0 0,116-40 0 0 0,-184 44-16 0 0,97-11 0 0 0,-113 21 8 0 0,0 1 0 0 0,-1 2 0 0 0,63 9 0 0 0,-59-2-68 0 0,-1 1 0 0 0,44 18 0 0 0,-75-25-100 0 0,-1-1 0 0 0,1 0-1 0 0,0 0 1 0 0,-1 0 0 0 0,7-1 0 0 0,-10 0-227 0 0,-2-3-550 0 0,-3-4 526 0 0,1 0 0 0 0,-1-1 0 0 0,0 1-1 0 0,-1 0 1 0 0,1 1 0 0 0,-1-1 0 0 0,-1 1 0 0 0,1-1 0 0 0,-1 1 0 0 0,0 1 0 0 0,-9-9 0 0 0,-17-14-5727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8:27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1489 17 3679 0 0,'7'-2'122'0'0,"-1"0"0"0"0,1 0-1 0 0,-1-1 1 0 0,8-4-1 0 0,-13 7 999 0 0,0 0-980 0 0,-1-1-1 0 0,0 1 0 0 0,0 0 0 0 0,1 0 1 0 0,-1 0-1 0 0,0 0 0 0 0,0 0 1 0 0,1 0-1 0 0,-1 0 0 0 0,0 0 0 0 0,0 0 1 0 0,1 0-1 0 0,-1 0 0 0 0,0 0 0 0 0,0 1 1 0 0,1-1-1 0 0,-1 0 0 0 0,0 0 0 0 0,0 0 1 0 0,0 0-1 0 0,1 0 0 0 0,-1 0 0 0 0,0 1 1 0 0,0-1-1 0 0,0 0 0 0 0,1 0 0 0 0,-1 0 1 0 0,0 0-1 0 0,0 1 0 0 0,0-1 1 0 0,0 0-1 0 0,0 0 0 0 0,1 0 0 0 0,-1 1 1 0 0,0-1-1 0 0,0 0 0 0 0,0 0 0 0 0,0 1 1 0 0,0-1-1 0 0,0 0 0 0 0,0 0 0 0 0,0 1 1 0 0,0-1-1 0 0,0 0 0 0 0,0 0 0 0 0,0 1 1 0 0,0-1-1 0 0,0 0 0 0 0,0 0 0 0 0,0 1 1 0 0,0-1-1 0 0,-12 17 1820 0 0,-21 16-870 0 0,18-21-269 0 0,-25 18 1 0 0,33-26-696 0 0,0-1 1 0 0,0 1-1 0 0,0-1 0 0 0,0 0 1 0 0,-1-1-1 0 0,-14 4 0 0 0,-75 5 268 0 0,56-8-426 0 0,-50 11 0 0 0,49-4-540 0 0,-25 5-1380 0 0,-94 34 0 0 0,-54 39 497 0 0,209-86 1457 0 0,-19 6 10 0 0,23-7 72 0 0,8-23 574 0 0,0 8-458 0 0,1 2 1 0 0,1-1-1 0 0,0 1 0 0 0,1 0 0 0 0,0 0 0 0 0,1 1 0 0 0,13-11 1 0 0,23-29 478 0 0,-31 35-278 0 0,-13 15 112 0 0,-3 3-499 0 0,0-1 0 0 0,1 1 1 0 0,-1 0-1 0 0,0-1 0 0 0,0 1 0 0 0,0-1 0 0 0,0 1 0 0 0,0-1 0 0 0,-2 2 0 0 0,0 0 12 0 0,-11 16 17 0 0,4-8 3 0 0,1 0 0 0 0,1 1 0 0 0,0 1 0 0 0,1-1 0 0 0,-11 26 0 0 0,-19 101 256 0 0,30-102-208 0 0,-3 1 0 0 0,-25 64 0 0 0,-140 215 380 0 0,114-214-338 0 0,-37 45-98 0 0,59-93 6 0 0,25-31-24 0 0,1 0 0 0 0,-20 49 0 0 0,-3 9 82 0 0,27-63 6 0 0,-2 5 142 0 0,2-11 3020 0 0,7-13-3201 0 0,0 0-67 0 0,0 0-1 0 0,0 0 1 0 0,0 0 0 0 0,0 0-1 0 0,0 0 1 0 0,1 0 0 0 0,-1 1-1 0 0,0-1 1 0 0,0 1 0 0 0,0-1 0 0 0,0 1-1 0 0,0 0 1 0 0,1 0 0 0 0,-1 0-1 0 0,0 0 1 0 0,1 0 0 0 0,-1 0-1 0 0,1 0 1 0 0,-3 2 0 0 0,-14 11-55 0 0,0 1 55 0 0,16-14 443 0 0,-5-2-380 0 0,-2 0-64 0 0,3 1-12 0 0,18-1 23 0 0,0-1-1 0 0,0-1 1 0 0,0 0 0 0 0,-1 0-1 0 0,0-1 1 0 0,1-1-1 0 0,11-6 1 0 0,19-7 100 0 0,26-5 209 0 0,2 3 0 0 0,116-19 0 0 0,-184 39-303 0 0,21-4 98 0 0,24 0-1 0 0,-41 4-106 0 0,1 0-1 0 0,-1 0 1 0 0,0 1-1 0 0,0 0 0 0 0,0 0 1 0 0,0 0-1 0 0,-1 1 0 0 0,1 0 1 0 0,8 3-1 0 0,-4 2-7 0 0,-3 1-12 0 0,-7-5-38 0 0,1 0-1 0 0,-1-1 0 0 0,0 1 1 0 0,0 0-1 0 0,0 0 1 0 0,0-1-1 0 0,-1 1 1 0 0,1 0-1 0 0,-1 0 1 0 0,-1 3-1 0 0,1-3-197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03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1184 34 7367 0 0,'9'-2'196'0'0,"0"-1"0"0"0,0 0 0 0 0,16-8 0 0 0,-19 8 144 0 0,0 1 0 0 0,0 0 0 0 0,0 0 0 0 0,1 0 0 0 0,11-2 2072 0 0,-12 7 1362 0 0,-9 1-2950 0 0,1-2-1198 0 0,-5 5 558 0 0,0 0-1 0 0,0-1 1 0 0,-1 0-1 0 0,0-1 1 0 0,0 1-1 0 0,-15 6 0 0 0,-57 20 59 0 0,55-23-176 0 0,-58 20-249 0 0,-2-4-1 0 0,-168 26 1 0 0,79-40-14 0 0,155-11 192 0 0,6 1-47 0 0,1-1-1 0 0,-1-1 1 0 0,0 0-1 0 0,1-1 1 0 0,0 0 0 0 0,-1-1-1 0 0,1-1 1 0 0,-23-9-1 0 0,33 13 5 0 0,1-1 0 0 0,-1 0 0 0 0,0 0-1 0 0,1 0 1 0 0,-1 0 0 0 0,1 0 0 0 0,-1-1-1 0 0,1 1 1 0 0,-1 0 0 0 0,1-1 0 0 0,0 1-1 0 0,0-1 1 0 0,0 1 0 0 0,0-1 0 0 0,0 0-1 0 0,0 1 1 0 0,0-1 0 0 0,0 0 0 0 0,1 0-1 0 0,-1 1 1 0 0,0-1 0 0 0,1 0 0 0 0,0 0-1 0 0,-1 0 1 0 0,1 0 0 0 0,0 0 0 0 0,0 0-1 0 0,0 0 1 0 0,1-2 0 0 0,0 0-32 0 0,0 0 0 0 0,0 1 0 0 0,0 0-1 0 0,1-1 1 0 0,-1 1 0 0 0,1 0 0 0 0,0 0 0 0 0,0 0 0 0 0,0 0 0 0 0,0 0-1 0 0,1 0 1 0 0,-1 1 0 0 0,1-1 0 0 0,4-3 0 0 0,0 1 56 0 0,0 0 0 0 0,0 1 0 0 0,0 0 0 0 0,1 1 0 0 0,-1-1 0 0 0,1 1 0 0 0,0 1 0 0 0,0-1 0 0 0,12-1 0 0 0,-17 4 33 0 0,-1-1 0 0 0,0 1 0 0 0,1 0 0 0 0,-1 0 0 0 0,1 0 0 0 0,-1 0 1 0 0,0 1-1 0 0,1-1 0 0 0,-1 1 0 0 0,0-1 0 0 0,1 1 0 0 0,-1 0 0 0 0,0 0 0 0 0,0 0 1 0 0,0 0-1 0 0,0 0 0 0 0,0 1 0 0 0,0-1 0 0 0,0 0 0 0 0,0 1 0 0 0,0 0 0 0 0,-1-1 1 0 0,1 1-1 0 0,0 0 0 0 0,-1 0 0 0 0,0 0 0 0 0,1 0 0 0 0,-1 0 0 0 0,0 0 0 0 0,0 0 1 0 0,0 1-1 0 0,0-1 0 0 0,-1 0 0 0 0,1 0 0 0 0,-1 1 0 0 0,1 3 0 0 0,1 9 56 0 0,0 1 0 0 0,-2-1-1 0 0,0 0 1 0 0,0 0-1 0 0,-5 25 1 0 0,-21 73 161 0 0,10-64-208 0 0,-3 0 1 0 0,-1-1 0 0 0,-3-2-1 0 0,-1 0 1 0 0,-3-1 0 0 0,-39 51-1 0 0,-65 50-22 0 0,111-125-4 0 0,-61 54-116 0 0,76-71 133 0 0,-3 3 9 0 0,1 0 0 0 0,-2-1 0 0 0,1-1 0 0 0,-1 1-1 0 0,-11 4 1357 0 0,34-15-860 0 0,228-59 575 0 0,-42 13 24 0 0,-150 34-944 0 0,-24 7-93 0 0,1 2 1 0 0,46-9 0 0 0,-71 17-317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03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4 151 5983 0 0,'-3'-2'6416'0'0,"7"-1"-2910"0"0,17-5-1231 0 0,29-8-1816 0 0,-38 13-232 0 0,168-58 1554 0 0,-62 15-2269 0 0,-91 38-2301 0 0,-17 4-3590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04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5063 0 0,'0'0'232'0'0,"2"1"367"0"0,6 3 1620 0 0,0 0 0 0 0,0 1-1 0 0,11 8 1 0 0,42 41 836 0 0,-19-17-2361 0 0,19 15 7 0 0,102 66 0 0 0,-136-102-667 0 0,0-1 1 0 0,1-1 0 0 0,0-2-1 0 0,1-1 1 0 0,1-1-1 0 0,0-1 1 0 0,32 5 0 0 0,-59-13-395 0 0,21 1 1294 0 0,-11-4-2067 0 0,-3-3-3994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04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21 1375 0 0,'0'-2'66'0'0,"16"-16"11226"0"0,-16 18-11135 0 0,1 8 5911 0 0,-1-4-8315 0 0,-2 2 2411 0 0,0 0-1 0 0,0 0 0 0 0,0 0 1 0 0,-1-1-1 0 0,0 1 1 0 0,0-1-1 0 0,-1 1 1 0 0,1-1-1 0 0,-1 0 0 0 0,0 0 1 0 0,-7 5-1 0 0,-5 6 379 0 0,-35 24 1 0 0,-46 32-124 0 0,-108 72-121 0 0,200-141-300 0 0,-19 14 25 0 0,-1-2-1 0 0,-1-1 0 0 0,-40 16 1 0 0,66-30-52 0 0,0 0 0 0 0,0 0 0 0 0,0 0 1 0 0,-1 0-1 0 0,1 1 0 0 0,0-1 0 0 0,0 0 0 0 0,0 0 1 0 0,-1 0-1 0 0,1 0 0 0 0,0 0 0 0 0,0 0 0 0 0,-1 0 1 0 0,1 0-1 0 0,0 0 0 0 0,0 0 0 0 0,-1 0 0 0 0,1 0 1 0 0,0 0-1 0 0,0 0 0 0 0,0-1 0 0 0,-1 1 0 0 0,1 0 1 0 0,0 0-1 0 0,0 0 0 0 0,0 0 0 0 0,-1 0 0 0 0,1 0 1 0 0,0 0-1 0 0,0-1 0 0 0,0 1 0 0 0,0 0 0 0 0,-1 0 1 0 0,1 0-1 0 0,0 0 0 0 0,0-1 0 0 0,0 1 0 0 0,0 0 1 0 0,0 0-1 0 0,0 0 0 0 0,0-1 0 0 0,-1 1 0 0 0,1 0 1 0 0,0-1-1 0 0,5-11-734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06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13847 0 0,'0'0'2776'0'0,"1"3"-2338"0"0,-1-2-331 0 0,1 0 1 0 0,-1-1-1 0 0,0 1 1 0 0,1 0 0 0 0,-1 0-1 0 0,1 0 1 0 0,0 0-1 0 0,-1 0 1 0 0,1 0 0 0 0,0-1-1 0 0,-1 1 1 0 0,1 0 0 0 0,0-1-1 0 0,0 1 1 0 0,0 0-1 0 0,-1-1 1 0 0,1 1 0 0 0,0-1-1 0 0,0 1 1 0 0,0-1-1 0 0,0 0 1 0 0,0 1 0 0 0,0-1-1 0 0,1 0 1 0 0,14 1-2286 0 0,-7-3-4196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06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0 1839 0 0,'-1'2'10570'0'0,"-6"9"-10163"0"0,-2-1 0 0 0,1 1 0 0 0,-1-1 0 0 0,-1-1 0 0 0,0 1 0 0 0,0-2 0 0 0,0 1 0 0 0,-17 8 0 0 0,-101 51 240 0 0,117-63-576 0 0,-13 6-10 0 0,-185 99 103 0 0,176-88-150 0 0,2 1 0 0 0,-39 38 0 0 0,66-57-5 0 0,0 0 1 0 0,1 1 0 0 0,-1-1 0 0 0,1 1 0 0 0,0 0 0 0 0,0 0 0 0 0,0 0 0 0 0,0 1 0 0 0,1-1 0 0 0,0 0 0 0 0,1 1 0 0 0,-1 0-1 0 0,1-1 1 0 0,0 1 0 0 0,-1 9 0 0 0,3-14 14 0 0,-1 1 0 0 0,0-1 0 0 0,0 1 0 0 0,1-1 0 0 0,-1 0-1 0 0,1 1 1 0 0,-1-1 0 0 0,1 0 0 0 0,-1 0 0 0 0,1 1 0 0 0,0-1 0 0 0,0 0 0 0 0,0 0-1 0 0,-1 0 1 0 0,1 0 0 0 0,0 0 0 0 0,3 1 0 0 0,-2 0 35 0 0,1 0-1 0 0,-1-1 1 0 0,1 0 0 0 0,0 1 0 0 0,0-1 0 0 0,-1 0 0 0 0,7 1-1 0 0,2-1 51 0 0,0 1-1 0 0,0-2 0 0 0,16 0 1 0 0,13-3-133 0 0,41-10 1 0 0,8 0-1572 0 0,-43 8 183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06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1103 15 5983 0 0,'16'-14'3843'0'0,"-27"23"-416"0"0,-2 3-2679 0 0,1 0 0 0 0,0 1-1 0 0,1 0 1 0 0,-18 28 0 0 0,-29 66 236 0 0,54-100-907 0 0,-194 351 904 0 0,133-257-931 0 0,-108 132 1 0 0,123-177-93 0 0,-2-3 0 0 0,-72 57-1 0 0,-130 77-422 0 0,248-183 420 0 0,0 0 0 0 0,0 1 0 0 0,0 0 0 0 0,1 0 0 0 0,-1 1 0 0 0,1 0 0 0 0,-7 10 0 0 0,11-15-349 0 0,3 0-1116 0 0,7 3-4386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07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21 2303 0 0,'-44'14'679'0'0,"-87"33"7808"0"0,109-38-6486 0 0,-29 20 0 0 0,6 3-2257 0 0,39-27 347 0 0,0 1 1 0 0,0 0-1 0 0,1 0 0 0 0,0 1 0 0 0,0-1 1 0 0,1 1-1 0 0,-1 0 0 0 0,2 1 0 0 0,-1-1 1 0 0,1 0-1 0 0,0 1 0 0 0,1 0 0 0 0,-1 0 0 0 0,2 0 1 0 0,-1 0-1 0 0,1 0 0 0 0,0 0 0 0 0,1 9 1 0 0,0-15-51 0 0,0 0 1 0 0,0 1 0 0 0,1-1 0 0 0,-1 0-1 0 0,1 1 1 0 0,-1-1 0 0 0,1 0 0 0 0,0 0-1 0 0,0 1 1 0 0,0-1 0 0 0,0 0 0 0 0,0 0-1 0 0,1 0 1 0 0,-1 0 0 0 0,0 0 0 0 0,1-1 0 0 0,0 1-1 0 0,-1 0 1 0 0,3 1 0 0 0,-1-1 32 0 0,0-1-1 0 0,0 1 1 0 0,1-1 0 0 0,-1 1 0 0 0,0-1-1 0 0,1 0 1 0 0,-1 0 0 0 0,1-1 0 0 0,-1 1-1 0 0,1-1 1 0 0,5 1 0 0 0,4-2 115 0 0,1 0-1 0 0,-1-1 1 0 0,1 0 0 0 0,-1-1 0 0 0,20-7 0 0 0,-3 0 16 0 0,30-16 1 0 0,-47 20-167 0 0,0-1 0 0 0,-1-1 1 0 0,0 0-1 0 0,19-16 1 0 0,-28 21-46 0 0,0 0-1 0 0,0 0 1 0 0,0-1 0 0 0,0 1 0 0 0,-1-1 0 0 0,1 0 0 0 0,-1 0-1 0 0,0 0 1 0 0,0 0 0 0 0,0 0 0 0 0,1-6 0 0 0,-2 7-51 0 0,-1 0 0 0 0,1-1 1 0 0,-1 1-1 0 0,0 0 0 0 0,0 0 0 0 0,0-1 1 0 0,0 1-1 0 0,-1 0 0 0 0,1 0 1 0 0,-1-1-1 0 0,0 1 0 0 0,0 0 1 0 0,0 0-1 0 0,-1 0 0 0 0,-2-5 1 0 0,-66-103-2782 0 0,68 108 2693 0 0,0 0 0 0 0,0 0 0 0 0,0 0 0 0 0,0 0 0 0 0,-1 1 0 0 0,0-1 0 0 0,-5-3 0 0 0,7 5 19 0 0,0 1 111 0 0,-1 0 0 0 0,1 0 1 0 0,-1 0-1 0 0,1 0 1 0 0,-1 0-1 0 0,1 1 0 0 0,-1-1 1 0 0,1 1-1 0 0,0-1 1 0 0,-1 1-1 0 0,1-1 0 0 0,0 1 1 0 0,-1 0-1 0 0,1-1 1 0 0,-1 2-1 0 0,-20 15-110 0 0,20-15 97 0 0,-5 4-44 0 0,1 0 0 0 0,-1 1 0 0 0,1 0 1 0 0,0 0-1 0 0,1 0 0 0 0,0 1 0 0 0,-6 11 0 0 0,5-6-48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07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71 406 6911 0 0,'-2'1'528'0'0,"-1"0"-291"0"0,1 0-1 0 0,-1 0 0 0 0,0 0 1 0 0,0-1-1 0 0,0 1 0 0 0,1-1 1 0 0,-1 1-1 0 0,0-1 0 0 0,0 0 1 0 0,0 0-1 0 0,0-1 0 0 0,0 1 1 0 0,0-1-1 0 0,-4 0 0 0 0,6 0-66 0 0,0 0 0 0 0,-1 1-1 0 0,1-1 1 0 0,0 0-1 0 0,-1 0 1 0 0,1 0 0 0 0,0 0-1 0 0,0 0 1 0 0,0 0-1 0 0,0 0 1 0 0,0 0 0 0 0,0-1-1 0 0,0 1 1 0 0,0 0 0 0 0,0 0-1 0 0,1-1 1 0 0,-1 1-1 0 0,1-1 1 0 0,-1 1 0 0 0,1-1-1 0 0,-1 1 1 0 0,1-1-1 0 0,0 1 1 0 0,-1-1 0 0 0,1 1-1 0 0,0-1 1 0 0,0 1-1 0 0,0-1 1 0 0,1-2 0 0 0,0-5 25 0 0,1 0 0 0 0,0 0 1 0 0,0 1-1 0 0,1-1 0 0 0,0 0 0 0 0,7-14 1 0 0,32-48-89 0 0,-33 57-111 0 0,0 1-37 0 0,1 0-1 0 0,0 1 0 0 0,1 0 1 0 0,1 0-1 0 0,0 1 0 0 0,0 1 1 0 0,19-13-1 0 0,-9 9-83 0 0,2 0 0 0 0,0 1 0 0 0,40-14 0 0 0,-39 18 244 0 0,52-10 0 0 0,-64 16 85 0 0,0 2 0 0 0,-1 0 0 0 0,1 0 0 0 0,0 1-1 0 0,0 1 1 0 0,14 2 0 0 0,-25-3-182 0 0,-1 0 0 0 0,1 0 0 0 0,-1 0 0 0 0,0 0 0 0 0,1 1 0 0 0,-1-1 0 0 0,0 1 0 0 0,1-1-1 0 0,-1 1 1 0 0,0-1 0 0 0,0 1 0 0 0,1 0 0 0 0,-1 0 0 0 0,0-1 0 0 0,0 1 0 0 0,0 0 0 0 0,0 0 0 0 0,0 0 0 0 0,0 0-1 0 0,0 0 1 0 0,0 0 0 0 0,-1 1 0 0 0,1-1 0 0 0,0 0 0 0 0,-1 0 0 0 0,1 1 0 0 0,-1-1 0 0 0,1 0 0 0 0,-1 1 0 0 0,1-1 0 0 0,-1 0-1 0 0,0 1 1 0 0,0-1 0 0 0,0 1 0 0 0,0-1 0 0 0,0 0 0 0 0,0 1 0 0 0,0-1 0 0 0,0 0 0 0 0,-1 1 0 0 0,1-1 0 0 0,-1 2-1 0 0,-2 6 14 0 0,0 0-1 0 0,-1 0 0 0 0,0-1 0 0 0,-1 1 0 0 0,-6 7 0 0 0,5-5 3 0 0,-8 10-12 0 0,-1-1 0 0 0,-25 26-1 0 0,-13 18-26 0 0,45-53-8 0 0,2-4-35 0 0,1 1-1 0 0,0-1 1 0 0,0 1-1 0 0,1 0 1 0 0,-6 13 0 0 0,10-19-137 0 0,0 0-232 0 0,0 5-969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08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1 15631 0 0,'0'0'2887'0'0,"-1"2"-2678"0"0,-58 199 602 0 0,47-160-682 0 0,-27 59 1 0 0,-27 37 47 0 0,36-78-128 0 0,-17 35 54 0 0,-71 102 0 0 0,57-95-85 0 0,-4 5-106 0 0,62-101 68 0 0,0 0 0 0 0,0 0-1 0 0,1 1 1 0 0,-1-1 0 0 0,2 1 0 0 0,-1 0-1 0 0,0-1 1 0 0,0 10 0 0 0,0 12-6314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08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49 154 12895 0 0,'-31'2'982'0'0,"13"0"4976"0"0,44 2-4615 0 0,25-12-185 0 0,70-18 0 0 0,47-24-749 0 0,14-4-225 0 0,-153 47-256 0 0,0 1 1 0 0,1 1-1 0 0,41 0 0 0 0,-68 5-210 0 0,0 0-1 0 0,1 0 0 0 0,-1 0 0 0 0,0 1 0 0 0,0 0 1 0 0,0 0-1 0 0,0-1 0 0 0,5 3 0 0 0,5 4-1237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08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0 9671 0 0,'1'2'9356'0'0,"0"3"-9146"0"0,0 0 0 0 0,-1 0-1 0 0,1 0 1 0 0,-1 0 0 0 0,0 0-1 0 0,-1-1 1 0 0,1 1 0 0 0,-1 0-1 0 0,0 0 1 0 0,0 0 0 0 0,0-1-1 0 0,-1 1 1 0 0,1 0 0 0 0,-1-1-1 0 0,-1 1 1 0 0,-2 4 0 0 0,-7 10 817 0 0,0-2 0 0 0,-22 25 0 0 0,15-20-749 0 0,-13 20-677 0 0,31-40 51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09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117 346 6911 0 0,'0'0'528'0'0,"-1"0"-341"0"0,-50 5 9345 0 0,36-3-7462 0 0,-24 2 0 0 0,39-5-2045 0 0,-1 1 0 0 0,1 0 0 0 0,-1-1 0 0 0,1 1 0 0 0,-1 0 1 0 0,1-1-1 0 0,-1 1 0 0 0,1 0 0 0 0,0-1 0 0 0,-1 1 0 0 0,1-1 0 0 0,0 1 0 0 0,-1-1 0 0 0,1 1 1 0 0,0-1-1 0 0,-1 1 0 0 0,1-1 0 0 0,0 1 0 0 0,0-1 0 0 0,0 1 0 0 0,0-1 0 0 0,-1 0 1 0 0,-1-14 241 0 0,2 13-258 0 0,1 0-1 0 0,0 0 0 0 0,0 0 1 0 0,0 1-1 0 0,0-1 0 0 0,0 0 1 0 0,0 0-1 0 0,0 1 0 0 0,1-1 1 0 0,-1 1-1 0 0,0-1 0 0 0,1 1 1 0 0,0 0-1 0 0,-1 0 1 0 0,1-1-1 0 0,1 0 0 0 0,3-2-19 0 0,58-55-292 0 0,-9 7 11 0 0,-44 42 263 0 0,106-84-720 0 0,-94 78 674 0 0,0 1-1 0 0,1 1 1 0 0,36-16-1 0 0,-56 28 192 0 0,0 0 0 0 0,1 1-1 0 0,-1 0 1 0 0,0 0 0 0 0,1 0-1 0 0,-1 1 1 0 0,1-1 0 0 0,-1 1-1 0 0,1 0 1 0 0,8 1 0 0 0,-11 0-80 0 0,0-1 1 0 0,0 1 0 0 0,0 0 0 0 0,0-1 0 0 0,0 1-1 0 0,0 0 1 0 0,0 0 0 0 0,0 0 0 0 0,0 0-1 0 0,0 1 1 0 0,0-1 0 0 0,-1 0 0 0 0,1 1 0 0 0,-1-1-1 0 0,1 1 1 0 0,-1 0 0 0 0,1-1 0 0 0,-1 1-1 0 0,0 0 1 0 0,0 0 0 0 0,0 0 0 0 0,0 0 0 0 0,0 0-1 0 0,0 2 1 0 0,1 5 29 0 0,0 0-1 0 0,0 0 1 0 0,-1 0-1 0 0,-1 0 1 0 0,0 0 0 0 0,0 0-1 0 0,0 1 1 0 0,-4 15-1 0 0,-3 8-68 0 0,-13 33 0 0 0,7-23 19 0 0,6-15-86 0 0,5-19-186 0 0,0 1 1 0 0,-1-1-1 0 0,-4 11 0 0 0,6-18-599 0 0,-2 7-5794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09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26 177 8751 0 0,'9'-12'8707'0'0,"-6"16"-7930"0"0,-3-4-735 0 0,0 0 0 0 0,1 0 0 0 0,-1 0 0 0 0,0 0 0 0 0,0 1 0 0 0,1-1 0 0 0,-1 0-1 0 0,0 0 1 0 0,0 0 0 0 0,1 1 0 0 0,-1-1 0 0 0,0 0 0 0 0,0 0 0 0 0,0 1-1 0 0,1-1 1 0 0,-1 0 0 0 0,0 1 0 0 0,0-1 0 0 0,0 0 0 0 0,0 1 0 0 0,0-1 0 0 0,0 0-1 0 0,0 0 1 0 0,0 1 0 0 0,1-1 0 0 0,-1 1 0 0 0,1 22 365 0 0,-1 0-1 0 0,-1-1 1 0 0,-1 1 0 0 0,-9 41-1 0 0,-2 15-251 0 0,7-46-141 0 0,3-22-14 0 0,0 1 0 0 0,-1 22-1 0 0,4-25 16 0 0,0-7 173 0 0,1-1-104 0 0,1 0 0 0 0,-1 0 0 0 0,1 0 0 0 0,-1 0 0 0 0,1 0 0 0 0,0 0 1 0 0,-1 0-1 0 0,1-1 0 0 0,0 1 0 0 0,0-1 0 0 0,-1 1 0 0 0,3-1 0 0 0,0 1 7 0 0,0-1-1 0 0,0 0 1 0 0,-1-1-1 0 0,1 1 1 0 0,0 0-1 0 0,-1-1 1 0 0,1 0-1 0 0,0 0 1 0 0,5-2-1 0 0,32-18 339 0 0,-22 11-295 0 0,17-7-45 0 0,-21 11-49 0 0,0-1 1 0 0,-1-1 0 0 0,19-12 0 0 0,13-13-39 0 0,28-21-1 0 0,-63 45-5 0 0,0-1 1 0 0,-1 0-1 0 0,0 0 0 0 0,9-14 0 0 0,-8 5-187 0 0,-1 1-1 0 0,-1-1 1 0 0,-1-1 0 0 0,0 0-1 0 0,5-23 1 0 0,5-14-1142 0 0,-8 24-212 0 0,-8 22-462 0 0,1 1 1 0 0,7-15 0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0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129 207 8751 0 0,'0'0'674'0'0,"10"4"1470"0"0,-4-3-880 0 0,-1 1 0 0 0,0-1 0 0 0,1 0 0 0 0,6 0 1 0 0,26-3 1705 0 0,38-12-1587 0 0,-51 9-723 0 0,-13 2-636 0 0,1-1 1 0 0,-1 0-1 0 0,0 0 0 0 0,-1-1 1 0 0,1-1-1 0 0,-1 1 0 0 0,20-15 1 0 0,-27 17-136 0 0,1 0 0 0 0,-1-1 0 0 0,0 1 0 0 0,-1-1-1 0 0,1 0 1 0 0,-1 0 0 0 0,1 0 0 0 0,-1 0 0 0 0,-1-1 0 0 0,1 1 0 0 0,0-1 0 0 0,-1 0 0 0 0,0 1 0 0 0,0-1 0 0 0,-1 0 0 0 0,1 0 0 0 0,-1-1 0 0 0,0 1 0 0 0,0 0 0 0 0,-1 0 0 0 0,0-10 0 0 0,0 14 50 0 0,0-1-1 0 0,0 0 0 0 0,-1 1 1 0 0,1-1-1 0 0,0 1 1 0 0,-1-1-1 0 0,1 0 1 0 0,-1 1-1 0 0,0-1 0 0 0,1 1 1 0 0,-1 0-1 0 0,0-1 1 0 0,0 1-1 0 0,0 0 0 0 0,0-1 1 0 0,0 1-1 0 0,0 0 1 0 0,-1 0-1 0 0,-1-1 0 0 0,1 0 8 0 0,0 1 0 0 0,0 0 0 0 0,0 0 0 0 0,0 1 0 0 0,-1-1 0 0 0,1 0 0 0 0,0 1 0 0 0,-1-1 0 0 0,1 1 0 0 0,0 0 0 0 0,-5 0 0 0 0,0 1 31 0 0,0-1 0 0 0,0 2 0 0 0,0-1 0 0 0,1 1 0 0 0,-1 0 0 0 0,0 0-1 0 0,1 1 1 0 0,-8 4 0 0 0,-10 9 245 0 0,1 1 0 0 0,0 1-1 0 0,2 2 1 0 0,-29 31 0 0 0,3-3 20 0 0,-79 79 82 0 0,123-123-314 0 0,-1 1 0 0 0,1-1 1 0 0,0 1-1 0 0,-4 9 0 0 0,5-10-10 0 0,0 1 1 0 0,0-1-1 0 0,0 0 0 0 0,-1 0 1 0 0,0-1-1 0 0,-5 7 0 0 0,0 1 0 0 0,8-10 0 0 0,0-1-1 0 0,0 1 1 0 0,0-1-1 0 0,0 1 0 0 0,0-1 1 0 0,1 1-1 0 0,-1 0 1 0 0,0-1-1 0 0,0 1 1 0 0,1-1-1 0 0,-1 1 1 0 0,0-1-1 0 0,1 1 0 0 0,-1-1 1 0 0,1 1-1 0 0,-1-1 1 0 0,0 0-1 0 0,1 1 1 0 0,-1-1-1 0 0,1 0 1 0 0,-1 1-1 0 0,1-1 0 0 0,-1 0 1 0 0,1 1-1 0 0,0-1 1 0 0,-1 0-1 0 0,1 0 1 0 0,-1 0-1 0 0,1 0 1 0 0,0 1-1 0 0,23 4-156 0 0,-21-5 111 0 0,27 3-735 0 0,1-1 1 0 0,-1-2-1 0 0,1-1 0 0 0,38-7 0 0 0,-31 3-5159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10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171 347 2303 0 0,'1'2'167'0'0,"5"7"-391"0"0,22 37 19674 0 0,-33-47-16505 0 0,-16-6-1480 0 0,-24-13-2084 0 0,34 14 627 0 0,-9-3-175 0 0,-30-22 0 0 0,45 28 94 0 0,1 0-1 0 0,-1-1 1 0 0,1 1 0 0 0,0-1 0 0 0,0 0 0 0 0,0-1 0 0 0,1 1 0 0 0,0-1 0 0 0,0 1-1 0 0,0-1 1 0 0,-5-10 0 0 0,7 11-15 0 0,0-1 0 0 0,1 1 0 0 0,-1-1 0 0 0,1 1 0 0 0,0-1 0 0 0,0 0-1 0 0,0 1 1 0 0,0-1 0 0 0,1 1 0 0 0,0-1 0 0 0,0 1 0 0 0,2-7 0 0 0,1-1-247 0 0,1-1 0 0 0,1 1 0 0 0,7-12 0 0 0,-4 9-159 0 0,0 1 0 0 0,1-1 1 0 0,1 2-1 0 0,21-22 0 0 0,-27 30 397 0 0,1-1 1 0 0,1 1-1 0 0,-1 1 0 0 0,1-1 0 0 0,0 1 1 0 0,0 0-1 0 0,0 0 0 0 0,1 1 0 0 0,-1 0 1 0 0,1 0-1 0 0,0 1 0 0 0,12-2 0 0 0,-11 4 182 0 0,1 0 1 0 0,0 1-1 0 0,-1 0 0 0 0,1 1 0 0 0,-1 0 0 0 0,0 1 1 0 0,18 6-1 0 0,-2 0 217 0 0,105 23 924 0 0,-57-15-732 0 0,-42-10-310 0 0,-21-6-149 0 0,0 1 0 0 0,-1 0 0 0 0,0 1 0 0 0,0 0 0 0 0,1 1 0 0 0,-2-1 0 0 0,10 7 0 0 0,-9-2 45 0 0,-9-7-60 0 0,1 1 0 0 0,-1 0-1 0 0,0 0 1 0 0,1 0 0 0 0,-1-1 0 0 0,0 1 0 0 0,0 0-1 0 0,0 0 1 0 0,0 0 0 0 0,0-1 0 0 0,-1 1-1 0 0,1 0 1 0 0,-1 0 0 0 0,1-1 0 0 0,-1 1-1 0 0,1 0 1 0 0,-1-1 0 0 0,0 1 0 0 0,0 0 0 0 0,0-1-1 0 0,0 1 1 0 0,0-1 0 0 0,-2 3 0 0 0,-4 4 74 0 0,1-1 0 0 0,-1 0 0 0 0,-8 6 0 0 0,-17 12 99 0 0,-54 32 1 0 0,-41 14-151 0 0,90-50-41 0 0,22-13 5 0 0,-5 3 2 0 0,-1 0 0 0 0,1-1 1 0 0,-2-2-1 0 0,-23 8 0 0 0,42-15-44 0 0,1-1-1 0 0,-1 0 1 0 0,0 0-1 0 0,1 1 1 0 0,-1-1-1 0 0,1-1 1 0 0,-1 1-1 0 0,1 0 1 0 0,-1-1-1 0 0,-2 0 0 0 0,5 0-36 0 0,-1 0-1 0 0,0 0 0 0 0,0 0 0 0 0,1-1 0 0 0,-1 1 1 0 0,1 0-1 0 0,-1 0 0 0 0,1-1 0 0 0,0 1 0 0 0,0 0 0 0 0,-1 0 1 0 0,1-1-1 0 0,0 1 0 0 0,0 0 0 0 0,0-3 0 0 0,0 0-374 0 0,1-1 0 0 0,-1 1 0 0 0,1 0 1 0 0,2-9-1 0 0,5-5-4540 0 0,2 2-1012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10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11 1839 0 0,'6'-10'6022'0'0,"-13"14"-2482"0"0,-1 3-474 0 0,-43 45 3106 0 0,-18 33-6127 0 0,54-68 454 0 0,-21 34-229 0 0,2 2 0 0 0,-41 86-1 0 0,59-110-259 0 0,-70 160 39 0 0,2-4-21 0 0,81-181-28 0 0,-44 94-25 0 0,39-79 7 0 0,0 1 1 0 0,2 0 0 0 0,-5 23 0 0 0,10-37-89 0 0,1-1 1 0 0,-1 1-1 0 0,1 0 0 0 0,0 0 1 0 0,1 6-1 0 0,3 3-5727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5:33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69 9559 0 0,'0'0'860'0'0,"0"-2"-705"0"0,-1-5-8 0 0,0 3 532 0 0,1-1 1 0 0,-1 1-1 0 0,0-1 0 0 0,-1 1 1 0 0,1 0-1 0 0,-1 0 1 0 0,-3-7-1 0 0,4 10-639 0 0,0-1 0 0 0,-1 1 0 0 0,1-1-1 0 0,0 1 1 0 0,-1 0 0 0 0,1 0 0 0 0,-1 0-1 0 0,1 0 1 0 0,-1 0 0 0 0,0 0 0 0 0,0 0-1 0 0,1 0 1 0 0,-1 0 0 0 0,0 1 0 0 0,0-1-1 0 0,0 1 1 0 0,1 0 0 0 0,-1-1 0 0 0,0 1-1 0 0,-2 0 1 0 0,-8 0-40 0 0,-1 0 0 0 0,1 1 0 0 0,0 0 0 0 0,-1 1 0 0 0,-17 5 0 0 0,-60 24 0 0 0,47-15 0 0 0,-2 0 400 0 0,-75 38-1 0 0,100-43-96 0 0,1 1-1 0 0,0 1 0 0 0,1 0 0 0 0,0 1 0 0 0,-29 31 0 0 0,42-39-252 0 0,-1 1 0 0 0,1-1 0 0 0,1 1 0 0 0,-1 0-1 0 0,1 0 1 0 0,0 0 0 0 0,-3 8 0 0 0,7-12-27 0 0,-1-1-1 0 0,0 0 1 0 0,1 0 0 0 0,-1 0 0 0 0,1 0 0 0 0,0 0-1 0 0,0 0 1 0 0,0 0 0 0 0,0 1 0 0 0,0-1 0 0 0,0 0-1 0 0,1 0 1 0 0,-1 0 0 0 0,1 0 0 0 0,-1 0 0 0 0,1 0-1 0 0,0 0 1 0 0,0 0 0 0 0,-1 0 0 0 0,2 0 0 0 0,-1 0-1 0 0,0 0 1 0 0,0-1 0 0 0,1 1 0 0 0,-1 0-1 0 0,0-1 1 0 0,1 1 0 0 0,0-1 0 0 0,-1 0 0 0 0,1 1-1 0 0,2 0 1 0 0,2 1 23 0 0,0 0-1 0 0,0 0 1 0 0,0-1-1 0 0,1 0 1 0 0,-1 0-1 0 0,0-1 1 0 0,1 0-1 0 0,-1 0 1 0 0,1 0-1 0 0,-1-1 1 0 0,1 0-1 0 0,0 0 1 0 0,7-2-1 0 0,5-1 85 0 0,0 0 0 0 0,0-2-1 0 0,22-8 1 0 0,-18 5-283 0 0,0-1-1 0 0,0-1 1 0 0,-1-1-1 0 0,0-2 0 0 0,38-27 1 0 0,-56 36 125 0 0,0 0 0 0 0,0-1 0 0 0,0 0 0 0 0,-1 1 0 0 0,1-1 0 0 0,-1 0 0 0 0,0-1 0 0 0,-1 1 0 0 0,4-8 0 0 0,-4 7-693 0 0,-4 16 566 0 0,-4 31 431 0 0,3-25-150 0 0,1 0 0 0 0,0 0 0 0 0,1 26 0 0 0,1-40-383 0 0,2-1-845 0 0,7 5-354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06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0 19319 0 0,'0'0'3745'0'0,"-1"2"-3585"0"0,-24 45-53 0 0,-40 56 0 0 0,-41 39 77 0 0,99-132-183 0 0,-7 8-58 0 0,-77 92-1295 0 0,90-109 783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13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507 247 9215 0 0,'-8'4'831'0'0,"-11"6"-672"0"0,14-7 2 0 0,1-1-1 0 0,-1 0 1 0 0,0 0-1 0 0,0 0 1 0 0,-6 2 0 0 0,1-2 985 0 0,9-1-970 0 0,0-1 1 0 0,0 0-1 0 0,1 1 0 0 0,-1-1 0 0 0,0 0 1 0 0,0 0-1 0 0,0 0 0 0 0,0 0 0 0 0,0 0 0 0 0,0 0 1 0 0,0 0-1 0 0,0 0 0 0 0,0 0 0 0 0,0 0 1 0 0,0 0-1 0 0,0-1 0 0 0,-1 1 0 0 0,0-1 936 0 0,3 0-1039 0 0,1-1 0 0 0,-1 1 0 0 0,0 0 0 0 0,-1-1 0 0 0,1 1 0 0 0,0 0 0 0 0,0-1 0 0 0,0 1 0 0 0,0-3 0 0 0,1 1 8 0 0,2-3-23 0 0,0 1 1 0 0,1 0-1 0 0,0 0 1 0 0,0 0-1 0 0,0 1 1 0 0,10-7-1 0 0,37-19 51 0 0,-52 30-108 0 0,145-67 170 0 0,-34 17 64 0 0,-17 8 92 0 0,-76 35-113 0 0,0 1 0 0 0,0 1 0 0 0,27-4 0 0 0,-43 9-202 0 0,0-1 0 0 0,0 1 0 0 0,0 0-1 0 0,0 0 1 0 0,0 0 0 0 0,0 0 0 0 0,0 0 0 0 0,0 0 0 0 0,0 0 0 0 0,0 1 0 0 0,0-1 0 0 0,0 1-1 0 0,0 0 1 0 0,0-1 0 0 0,0 1 0 0 0,-1 0 0 0 0,1 0 0 0 0,0 0 0 0 0,-1 0 0 0 0,1 1 0 0 0,0-1 0 0 0,-1 0-1 0 0,1 1 1 0 0,-1-1 0 0 0,0 1 0 0 0,1-1 0 0 0,1 4 0 0 0,-2-2-18 0 0,0 0 1 0 0,0 1-1 0 0,0-1 1 0 0,0 0-1 0 0,-1 1 1 0 0,1-1-1 0 0,-1 1 1 0 0,0-1 0 0 0,0 1-1 0 0,0-1 1 0 0,0 1-1 0 0,-1-1 1 0 0,1 1-1 0 0,-1-1 1 0 0,-1 4-1 0 0,-2 4-46 0 0,0 0-1 0 0,0 0 1 0 0,-2-1-1 0 0,1 1 1 0 0,-10 12-1 0 0,-40 47-364 0 0,18-25 80 0 0,18-20 189 0 0,-1-1 0 0 0,-1-1 0 0 0,-1-1 1 0 0,-1 0-1 0 0,-1-2 0 0 0,0-1 0 0 0,-41 24 0 0 0,-20 4-79 0 0,-82 51-276 0 0,-121 77-607 0 0,163-117 910 0 0,115-53 190 0 0,9-4-44 0 0,10-2 110 0 0,1 0 34 0 0,-1-1 0 0 0,0 0 0 0 0,14-5 0 0 0,2 0 112 0 0,14-1 191 0 0,1 1-1 0 0,0 2 1 0 0,60 1 0 0 0,122 14 881 0 0,-167-6-1161 0 0,-3-1-11 0 0,110 4 34 0 0,-149-8-363 0 0,1-1 0 0 0,0-1 0 0 0,-1 0 0 0 0,0 0 0 0 0,17-8 0 0 0,-28 11-537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13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13 9703 0 0,'0'0'440'0'0,"1"-1"-5"0"0,1-4-188 0 0,-2 5-193 0 0,0-1 0 0 0,0 1 0 0 0,0 0 0 0 0,0 0 0 0 0,0-1 0 0 0,1 1 0 0 0,-1 0 0 0 0,0 0 0 0 0,0-1 0 0 0,0 1 0 0 0,0 0 0 0 0,0 0 0 0 0,1-1 0 0 0,-1 1 0 0 0,0 0 0 0 0,0 0 0 0 0,1-1 0 0 0,-1 1 0 0 0,0 0 0 0 0,0 0 0 0 0,0 0 0 0 0,1 0 0 0 0,-1 0 0 0 0,0-1 0 0 0,1 1 0 0 0,-1 0 0 0 0,0 0 0 0 0,0 0 0 0 0,1 0 0 0 0,3 7 2283 0 0,-3 14-880 0 0,-3-11-1228 0 0,-1-1 0 0 0,1 0 0 0 0,-2 0 0 0 0,1 0 0 0 0,-8 13 0 0 0,-7 18 116 0 0,11-24-283 0 0,0 0 0 0 0,-11 18 0 0 0,9-20-31 0 0,1 1 0 0 0,-9 24 0 0 0,12-24-36 0 0,-4 29 0 0 0,9-41-63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14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15031 0 0,'0'0'3492'0'0,"1"2"-3184"0"0,3 6-197 0 0,-1 1 0 0 0,-1-1 0 0 0,1 1 0 0 0,-1 0 0 0 0,-1-1 0 0 0,0 1 0 0 0,0 0 0 0 0,0 0 0 0 0,-1 0 0 0 0,-1 0 0 0 0,1 0 0 0 0,-2 0-1 0 0,-2 13 1 0 0,-6 13 100 0 0,0-1 0 0 0,-18 36 0 0 0,12-30 97 0 0,14-33-287 0 0,-6 11 34 0 0,1 1 0 0 0,1 1 0 0 0,1-1 0 0 0,-4 28 0 0 0,9-39-61 0 0,0-7-132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14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38 481 11431 0 0,'0'0'1032'0'0,"-2"2"-845"0"0,-7 5-130 0 0,-17 11 1331 0 0,28-28-636 0 0,2 2-697 0 0,-1 1 0 0 0,1 0 0 0 0,1 0 0 0 0,0 1-1 0 0,0-1 1 0 0,0 1 0 0 0,8-7 0 0 0,-3 1-38 0 0,291-294-539 0 0,-277 285 595 0 0,1 1 0 0 0,29-18-1 0 0,-45 33 177 0 0,0-1-1 0 0,0 2 0 0 0,0-1 1 0 0,1 1-1 0 0,0 1 1 0 0,0 0-1 0 0,0 0 0 0 0,0 1 1 0 0,0 0-1 0 0,15 0 0 0 0,-17 2-154 0 0,-1 1 0 0 0,1 0 1 0 0,-1 0-1 0 0,0 1 0 0 0,1 0 0 0 0,-1 0 0 0 0,0 1 0 0 0,0 0 0 0 0,0 0 0 0 0,11 8 1 0 0,5 4 608 0 0,34 32 0 0 0,-5-4-269 0 0,69 32-385 0 0,-64-43-34 0 0,-42-23-1 0 0,0-1-1 0 0,1-1 0 0 0,20 7 1 0 0,-35-14-14 0 0,-1 1 0 0 0,1-1 1 0 0,0 0-1 0 0,-1 1 0 0 0,1-1 1 0 0,0 0-1 0 0,-1 0 0 0 0,1 1 1 0 0,-1-1-1 0 0,1 0 1 0 0,0 0-1 0 0,-1 0 0 0 0,1 0 1 0 0,0 0-1 0 0,-1 0 0 0 0,1 0 1 0 0,0 0-1 0 0,-1 0 1 0 0,1-1-1 0 0,0 1 0 0 0,-1 0 1 0 0,1 0-1 0 0,0-1 0 0 0,-1 1 1 0 0,1 0-1 0 0,0-1 0 0 0,1 0 1 0 0,5-2-70 0 0,1 0 0 0 0,-1-1 0 0 0,0 1 0 0 0,-1-2 0 0 0,14-8 0 0 0,27-31-829 0 0,-5 6-1058 0 0,-3 5-1337 0 0,-21 17 1598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15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33 9671 0 0,'4'-7'875'0'0,"-4"6"-863"0"0,0 0-1 0 0,1 0 1 0 0,-1 1-1 0 0,0-1 1 0 0,0 0 0 0 0,0 0-1 0 0,0 1 1 0 0,0-1-1 0 0,0 0 1 0 0,0 0 0 0 0,0 1-1 0 0,0-1 1 0 0,0 0-1 0 0,0 0 1 0 0,0-1 0 0 0,-4-1-37 0 0,3 3 37 0 0,1-1 69 0 0,-1 0 0 0 0,0 1 0 0 0,0-1-1 0 0,-1 0 1 0 0,1 1 0 0 0,0-1 0 0 0,0 0 0 0 0,0 1-1 0 0,0 0 1 0 0,0-1 0 0 0,-1 1 0 0 0,1 0-1 0 0,0-1 1 0 0,-3 1 0 0 0,-19 0 1633 0 0,19 0-1486 0 0,-20 2 153 0 0,1 1 0 0 0,0 0 0 0 0,0 2 0 0 0,1 1 1 0 0,-1 1-1 0 0,1 0 0 0 0,1 2 0 0 0,-1 1 0 0 0,1 0 1 0 0,-33 24-1 0 0,27-17-328 0 0,0 2-1 0 0,2 1 1 0 0,1 1 0 0 0,0 1-1 0 0,2 1 1 0 0,1 1 0 0 0,-25 35-1 0 0,29-32-41 0 0,1 0 0 0 0,-19 47-1 0 0,28-57-5 0 0,2 0-1 0 0,0 0 1 0 0,1 0 0 0 0,1 0-1 0 0,0 1 1 0 0,0 21-1 0 0,4-14-67 0 0,1-1-1 0 0,0 1 1 0 0,2-1-1 0 0,1 0 1 0 0,1 0-1 0 0,1-1 1 0 0,1 1-1 0 0,1-1 0 0 0,13 23 1 0 0,18 25-365 0 0,67 92 1 0 0,-82-126 373 0 0,13 18-179 0 0,73 114-67 0 0,-99-147 295 0 0,-1 1 0 0 0,-1 0 0 0 0,-1 1 0 0 0,-1 0 0 0 0,-1 0 0 0 0,3 27 0 0 0,-6-29 16 0 0,-2-1-1 0 0,-1 1 0 0 0,0 0 0 0 0,-2 0 1 0 0,-1 0-1 0 0,0 0 0 0 0,-2-1 0 0 0,0 1 1 0 0,-1-1-1 0 0,-2 0 0 0 0,0-1 1 0 0,-1 1-1 0 0,-1-1 0 0 0,-1-1 0 0 0,0 0 1 0 0,-21 28-1 0 0,16-27 101 0 0,0 0-1 0 0,-1-1 1 0 0,-1-1 0 0 0,-1 0-1 0 0,-32 23 1 0 0,23-22-647 0 0,-1-2 0 0 0,-1-1 0 0 0,-45 18 0 0 0,52-22-774 0 0,17-7-1947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21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3223 0 0,'0'0'5672'0'0,"11"0"-6408"0"0,-2-6-600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21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3223 0 0,'-7'-1'12308'0'0,"9"1"-12191"0"0,0 0 0 0 0,1 0 0 0 0,-1 0-1 0 0,0 0 1 0 0,0 1 0 0 0,0-1 0 0 0,1 0-1 0 0,-1 1 1 0 0,0 0 0 0 0,0-1 0 0 0,0 1-1 0 0,0 0 1 0 0,0 0 0 0 0,0 0 0 0 0,0 0 0 0 0,0 0-1 0 0,-1 1 1 0 0,1-1 0 0 0,0 1 0 0 0,-1-1-1 0 0,1 1 1 0 0,1 1 0 0 0,3 6 125 0 0,1 0 1 0 0,-1 0-1 0 0,6 14 1 0 0,-2-6 153 0 0,-1-1-134 0 0,22 37 470 0 0,48 60 1 0 0,-66-97-677 0 0,0 0 0 0 0,1-1 0 0 0,1-1 0 0 0,1-1 1 0 0,0 0-1 0 0,0-1 0 0 0,33 18 0 0 0,20 1 452 0 0,99 31 0 0 0,-164-61-497 0 0,10 6 5 0 0,-12-6 101 0 0,-4 0-407 0 0,0 0 0 0 0,-1 1 0 0 0,1-1 0 0 0,-1 0 0 0 0,1 0-1 0 0,-4 0 1 0 0,4 0-44 0 0,-8 2-917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22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1 9215 0 0,'0'0'9535'0'0,"-1"2"-9366"0"0,-79 101 735 0 0,-49 67-296 0 0,104-142-540 0 0,-2 0 0 0 0,0-2-1 0 0,-51 38 1 0 0,-100 56 174 0 0,170-115-229 0 0,-61 34 257 0 0,68-39-354 0 0,11-6-2220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23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221 272 5983 0 0,'0'0'7646'0'0,"2"1"-7321"0"0,7 4 16 0 0,0 0 0 0 0,0-1 0 0 0,0 0 0 0 0,0 0 0 0 0,1-1 0 0 0,0-1 0 0 0,-1 0 0 0 0,1 0 0 0 0,0 0 0 0 0,0-2 1 0 0,0 1-1 0 0,18-2 0 0 0,0-2 205 0 0,0-1 1 0 0,0-1-1 0 0,35-11 1 0 0,-27 5-297 0 0,62-19 17 0 0,-81 24-344 0 0,0-1 1 0 0,0-1-1 0 0,22-15 1 0 0,-37 22 21 0 0,0-1 1 0 0,-1 1-1 0 0,1 0 1 0 0,0-1-1 0 0,-1 1 1 0 0,0-1-1 0 0,1 0 1 0 0,-1 1-1 0 0,0-1 1 0 0,0 0-1 0 0,0 0 1 0 0,0 0-1 0 0,0 0 1 0 0,0 0-1 0 0,0 0 1 0 0,-1 0-1 0 0,1-2 1 0 0,0 0-38 0 0,-1 0 1 0 0,0 0-1 0 0,0 0 1 0 0,0 0-1 0 0,0 1 0 0 0,-1-1 1 0 0,0 0-1 0 0,-2-7 1 0 0,0 2-22 0 0,-1 0 0 0 0,0 0 1 0 0,-1 1-1 0 0,1-1 0 0 0,-2 1 1 0 0,-11-14-1 0 0,14 18 107 0 0,-1 0 0 0 0,0 1-1 0 0,0-1 1 0 0,0 1 0 0 0,0 0 0 0 0,-1 0 0 0 0,1 0-1 0 0,-1 0 1 0 0,0 1 0 0 0,0 0 0 0 0,0 0-1 0 0,0 0 1 0 0,-9-1 0 0 0,6 2 21 0 0,0 0-1 0 0,0 1 1 0 0,0 0 0 0 0,0 0 0 0 0,0 1-1 0 0,0 0 1 0 0,0 1 0 0 0,-11 3 0 0 0,-1 2 120 0 0,0 0 1 0 0,1 2 0 0 0,0 0-1 0 0,0 1 1 0 0,1 1 0 0 0,0 1-1 0 0,1 1 1 0 0,-20 19 0 0 0,-40 28-54 0 0,48-39-71 0 0,2 1 1 0 0,-48 48 0 0 0,-17 48 262 0 0,82-103-159 0 0,0 1-1 0 0,1 1 0 0 0,1-1 1 0 0,1 1-1 0 0,-11 36 0 0 0,16-46-44 0 0,0 1 0 0 0,1 0-1 0 0,0 0 1 0 0,0 0 0 0 0,1 0-1 0 0,0 0 1 0 0,1 11 0 0 0,0-17-32 0 0,-1 1-1 0 0,1-1 1 0 0,0 0 0 0 0,0 1 0 0 0,0-1 0 0 0,0 0 0 0 0,0 0 0 0 0,0 1-1 0 0,0-1 1 0 0,1 0 0 0 0,-1 0 0 0 0,1 0 0 0 0,-1-1 0 0 0,1 1-1 0 0,0 0 1 0 0,0-1 0 0 0,0 1 0 0 0,0-1 0 0 0,0 1 0 0 0,0-1 0 0 0,0 0-1 0 0,1 0 1 0 0,-1 0 0 0 0,0 0 0 0 0,0 0 0 0 0,1-1 0 0 0,3 2-1 0 0,14 0 190 0 0,0-1 0 0 0,-1-1-1 0 0,1 0 1 0 0,0-1 0 0 0,31-7-1 0 0,-31 5-63 0 0,173-33 1284 0 0,-68 9-1045 0 0,-123 27-491 0 0,8-4-7104 0 0,-2-1 5134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23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20 7831 0 0,'0'0'706'0'0,"-1"-2"-578"0"0,-16-14 4177 0 0,7 15-10 0 0,8 2-4196 0 0,0 1 0 0 0,0-1 0 0 0,1 1 1 0 0,-1 0-1 0 0,0 0 0 0 0,1 0 1 0 0,0 0-1 0 0,-1 0 0 0 0,1 0 1 0 0,0 0-1 0 0,0 0 0 0 0,0 1 1 0 0,0-1-1 0 0,0 3 0 0 0,0 0 55 0 0,0-1 0 0 0,1 1 1 0 0,0 0-1 0 0,0 0 0 0 0,0-1 0 0 0,1 9 0 0 0,2 3 198 0 0,1-1-1 0 0,1 0 1 0 0,8 21-1 0 0,-7-22-161 0 0,1 0 0 0 0,1-1 0 0 0,0 1 0 0 0,0-1-1 0 0,1-1 1 0 0,1 0 0 0 0,12 12 0 0 0,-5-8-10 0 0,0-2 0 0 0,0 1 0 0 0,2-2 1 0 0,25 14-1 0 0,-1-5 53 0 0,1-2 1 0 0,1-2 0 0 0,88 23 0 0 0,-114-38-194 0 0,-10-1-32 0 0,0 0 1 0 0,14 4-1 0 0,-21-5-272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06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872 916 9215 0 0,'-11'21'1166'0'0,"-22"35"-1"0"0,12-23 6548 0 0,22-34-6787 0 0,9-7-441 0 0,0 0 1 0 0,-1 0-1 0 0,-1-1 1 0 0,1-1 0 0 0,-2 1-1 0 0,11-17 1 0 0,-9 14-338 0 0,27-37-16 0 0,25-34 228 0 0,53-95-1 0 0,-55 69-1195 0 0,-5-3-1 0 0,77-231 1 0 0,-126 326 223 0 0,3-24-1 0 0,-8 41 597 0 0,0-1 0 0 0,-1 1 0 0 0,1 0 0 0 0,0 0 0 0 0,-1 0 0 0 0,1-1 0 0 0,0 1 1 0 0,0 0-1 0 0,-1 0 0 0 0,1 0 0 0 0,0 0 0 0 0,-1 0 0 0 0,1 0 0 0 0,0 0 0 0 0,-1 0 0 0 0,1 0 0 0 0,0 0 0 0 0,-1 0 0 0 0,1 0 0 0 0,0 0 0 0 0,0 0 0 0 0,-1 0 0 0 0,1 0 0 0 0,0 0 0 0 0,-1 0 0 0 0,1 0 0 0 0,0 1 0 0 0,-1-1 0 0 0,1 0 0 0 0,0 0 0 0 0,-1 0 1 0 0,-4 3-10 0 0,0 0 1 0 0,0 1 0 0 0,1-1 0 0 0,-1 1 0 0 0,1 0 0 0 0,0 0 0 0 0,0 0 0 0 0,-4 5 0 0 0,-29 44 20 0 0,27-38 48 0 0,-177 286 681 0 0,84-132-268 0 0,-61 137-275 0 0,26 12-60 0 0,14-53 298 0 0,95-213-297 0 0,-2-2 1 0 0,-74 90 0 0 0,68-100-124 0 0,-1-2 0 0 0,-2-2 1 0 0,-1-1-1 0 0,-2-2 0 0 0,-1-2 0 0 0,-85 43 0 0 0,128-73-204 0 0,10-12-2899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23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3 7367 0 0,'0'0'568'0'0,"-1"-1"-373"0"0,-4 0 2 0 0,4 1 715 0 0,-2 0-497 0 0,0 1-1 0 0,0-1 1 0 0,0 1 0 0 0,0 0-1 0 0,0 0 1 0 0,0 0-1 0 0,1 1 1 0 0,-1-1-1 0 0,0 1 1 0 0,1-1 0 0 0,-1 1-1 0 0,1 0 1 0 0,0 0-1 0 0,-3 3 1 0 0,-5 4 620 0 0,-13 19-1 0 0,-187 207 2886 0 0,171-196-3618 0 0,-3-2 1 0 0,-45 33-1 0 0,16-19-110 0 0,69-50-162 0 0,4 1-1927 0 0,-1-1 1613 0 0,-1 0 0 0 0,1 0-1 0 0,0 0 1 0 0,0 0 0 0 0,0 0 0 0 0,0-1 0 0 0,0 1 0 0 0,0 0-1 0 0,0 0 1 0 0,0-1 0 0 0,0 1 0 0 0,0-1 0 0 0,2 1 0 0 0,7 2-1354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24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231 364 4607 0 0,'0'0'11768'0'0,"-1"2"-11256"0"0,0-1-421 0 0,-1 0 1 0 0,0 0-1 0 0,1 0 0 0 0,-1 0 0 0 0,0 0 0 0 0,0 0 0 0 0,0-1 1 0 0,0 1-1 0 0,0 0 0 0 0,0-1 0 0 0,1 0 0 0 0,-1 1 0 0 0,0-1 0 0 0,-3 0 1 0 0,-33-1 720 0 0,16-1-456 0 0,12 2-200 0 0,-7 1 94 0 0,-28-4 0 0 0,40 2-242 0 0,1 0 0 0 0,-1 0 0 0 0,1 0 0 0 0,-1 0 0 0 0,1-1 0 0 0,0 0 0 0 0,0 0 0 0 0,-1 0 0 0 0,1 0 0 0 0,-7-6 0 0 0,10 6-6 0 0,-1 1 0 0 0,1-1 0 0 0,0 0 0 0 0,0 0 0 0 0,0 1 0 0 0,0-1 0 0 0,0 0 0 0 0,0 0 0 0 0,1 0 0 0 0,-1 0-1 0 0,1 0 1 0 0,-1 0 0 0 0,1 0 0 0 0,0 0 0 0 0,0-1 0 0 0,0-3 0 0 0,4-35 18 0 0,-3 38-27 0 0,3-16-41 0 0,2 1 1 0 0,0 0 0 0 0,1 0-1 0 0,1 0 1 0 0,1 1 0 0 0,0 0-1 0 0,21-28 1 0 0,-24 36 27 0 0,1 0 0 0 0,1 1 0 0 0,0-1 0 0 0,0 2 0 0 0,0-1 0 0 0,18-11 0 0 0,-19 15 6 0 0,1 0-1 0 0,-1 0 1 0 0,1 1-1 0 0,0 0 1 0 0,0 1 0 0 0,0 0-1 0 0,0 0 1 0 0,0 1-1 0 0,0-1 1 0 0,9 1-1 0 0,18 1 37 0 0,0 2 1 0 0,-1 1-1 0 0,51 11 0 0 0,98 35 77 0 0,-158-43-85 0 0,-19-5-5 0 0,0 1 0 0 0,0-1 1 0 0,0 1-1 0 0,0 0 0 0 0,-1 0 0 0 0,1 1 0 0 0,7 4 0 0 0,-12-6-6 0 0,-1 0-1 0 0,0-1 1 0 0,0 1 0 0 0,0 0 0 0 0,0-1-1 0 0,0 1 1 0 0,0 0 0 0 0,0-1 0 0 0,-1 1-1 0 0,1 0 1 0 0,0 0 0 0 0,0-1 0 0 0,0 1-1 0 0,-1-1 1 0 0,1 1 0 0 0,0 0 0 0 0,-1 0-1 0 0,0 0 2 0 0,-2 6 30 0 0,0-1 0 0 0,-1 0-1 0 0,0 0 1 0 0,-1 0 0 0 0,1 0-1 0 0,-1 0 1 0 0,0-1 0 0 0,0 0-1 0 0,-9 7 1 0 0,-10 5 41 0 0,-25 15 1 0 0,39-26-76 0 0,-29 18-12 0 0,-2 2-178 0 0,-86 40-1 0 0,125-64 14 0 0,-1-1 1 0 0,0 0 0 0 0,0 0-1 0 0,0 0 1 0 0,0-1-1 0 0,0 1 1 0 0,0-1-1 0 0,0 1 1 0 0,0-1 0 0 0,0 0-1 0 0,0 0 1 0 0,0 0-1 0 0,0-1 1 0 0,0 1 0 0 0,0-1-1 0 0,0 0 1 0 0,0 0-1 0 0,0 0 1 0 0,0 0-1 0 0,0 0 1 0 0,-5-3 0 0 0,3-3-1470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24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1 11519 0 0,'0'0'887'0'0,"-1"2"-583"0"0,-6 16 1297 0 0,-1 0 0 0 0,-19 29 0 0 0,-4 9-676 0 0,15-25-767 0 0,-2 0-1 0 0,-37 48 1 0 0,-69 107-94 0 0,84-123-64 0 0,-166 244 12 0 0,188-280 160 0 0,-19 41 0 0 0,33-59-289 0 0,1 0 0 0 0,-1 0-1 0 0,2 0 1 0 0,-1 0 0 0 0,1 0-1 0 0,0 1 1 0 0,1-1 0 0 0,0 0-1 0 0,1 15 1 0 0,1-15-1178 0 0,1-2-65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25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16271 0 0,'0'0'1470'0'0,"0"2"-1209"0"0,6 16 346 0 0,0 1 1 0 0,1-1-1 0 0,14 26 1 0 0,-15-34-348 0 0,0-1 1 0 0,1 1 0 0 0,0-1 0 0 0,0 0 0 0 0,1-1-1 0 0,0 0 1 0 0,15 11 0 0 0,-8-8-87 0 0,1-1 0 0 0,1-1 1 0 0,-1 0-1 0 0,2-2 0 0 0,33 12 1 0 0,96 15 272 0 0,-55-15-323 0 0,-80-16-143 0 0,52 12-547 0 0,102 39-1 0 0,-157-50 282 0 0,0 1-1 0 0,-1 0 1 0 0,9 6-1 0 0,9 6-2976 0 0,-19-12 1178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25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1 13903 0 0,'0'0'638'0'0,"-2"1"-14"0"0,-23 14-374 0 0,20-13-146 0 0,0 0 0 0 0,0 1 0 0 0,0 0-1 0 0,1 0 1 0 0,-8 6 0 0 0,-244 226 6292 0 0,207-190-6087 0 0,34-30-256 0 0,-1 0 0 0 0,-1-1-1 0 0,-24 16 1 0 0,35-27-111 0 0,1 0 1 0 0,0 0-1 0 0,1 1 1 0 0,-1 0-1 0 0,1 0 1 0 0,-1 0-1 0 0,-4 7 1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26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61 1839 0 0,'-11'-1'4876'0'0,"6"1"-3390"0"0,0 0-1 0 0,0 0 0 0 0,0 1 0 0 0,0 0 0 0 0,0 0 0 0 0,-8 3 1920 0 0,14 6-2382 0 0,1-8-964 0 0,0 0 0 0 0,0-1-1 0 0,0 1 1 0 0,0-1 0 0 0,0 1 0 0 0,1-1 0 0 0,-1 0-1 0 0,1 0 1 0 0,-1 0 0 0 0,1 0 0 0 0,-1 0 0 0 0,1 0 0 0 0,0-1-1 0 0,-1 1 1 0 0,1-1 0 0 0,0 0 0 0 0,-1 0 0 0 0,1 0 0 0 0,4 0-1 0 0,8-2 133 0 0,0 1-1 0 0,17-6 1 0 0,-27 6-150 0 0,194-53 824 0 0,-166 44-746 0 0,55-9-1335 0 0,-86 18-90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27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484 271 11231 0 0,'-11'6'1196'0'0,"-18"22"4352"0"0,30-31-5444 0 0,-1-1 0 0 0,1 1 0 0 0,0 0 0 0 0,0 0 0 0 0,0 0 0 0 0,0 0 0 0 0,1 0 0 0 0,-1 0 1 0 0,1 0-1 0 0,1-3 0 0 0,21-25 409 0 0,-9 16-266 0 0,1 0 0 0 0,0 1 1 0 0,1 1-1 0 0,0 0 0 0 0,1 2 1 0 0,37-19-1 0 0,124-41 433 0 0,-169 68-637 0 0,138-45 613 0 0,-145 47-626 0 0,0 0 0 0 0,0 1 0 0 0,1-1 0 0 0,-1 1 0 0 0,0-1 0 0 0,0 1 0 0 0,0 0 0 0 0,0 1 0 0 0,0-1 0 0 0,0 0 0 0 0,3 2 0 0 0,-4-2 82 0 0,-1 2-19 0 0,0 0-95 0 0,0 1 0 0 0,0 0 0 0 0,0-1 0 0 0,0 1 0 0 0,-1 0 0 0 0,1 0 0 0 0,-1-1 0 0 0,0 1 0 0 0,0 0 0 0 0,0 0 0 0 0,0 0 0 0 0,-1-1 0 0 0,1 1 0 0 0,-1 0 0 0 0,1 0 0 0 0,-1-1 0 0 0,0 1 0 0 0,0 0 0 0 0,0-1 0 0 0,0 1 0 0 0,-1-1 0 0 0,1 1 0 0 0,-2 1 0 0 0,-4 7-29 0 0,-1-1 0 0 0,0 0-1 0 0,-17 17 1 0 0,-17 9-213 0 0,-2-2 0 0 0,-64 38 0 0 0,22-15-34 0 0,-234 160-1862 0 0,158-97 1665 0 0,63-44 476 0 0,83-64 3 0 0,1-1-115 0 0,0 0 1 0 0,-1-2 0 0 0,-20 10 0 0 0,35-18 299 0 0,18-5-2 0 0,164-53 186 0 0,-139 42-22 0 0,1 2-1 0 0,0 1 0 0 0,56-6 0 0 0,-71 14-206 0 0,0 2-1 0 0,1 1 1 0 0,-1 1-1 0 0,0 2 1 0 0,0 0-1 0 0,36 9 0 0 0,-55-9-135 0 0,-6-2-3 0 0,1 1 0 0 0,0 0 0 0 0,-1 0 1 0 0,1 1-1 0 0,-1-1 0 0 0,0 1 0 0 0,1 0 0 0 0,-1-1 0 0 0,0 1 1 0 0,0 1-1 0 0,4 3 0 0 0,-5-5-97 0 0,3 8-2887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27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5 15951 0 0,'0'0'730'0'0,"-1"-1"-14"0"0,0 1-630 0 0,-1-1 1 0 0,1 1 0 0 0,0-1 0 0 0,0 1 0 0 0,0-1-1 0 0,0 1 1 0 0,-1 0 0 0 0,1 0 0 0 0,0 0 0 0 0,0 0-1 0 0,0 0 1 0 0,-1 0 0 0 0,1 0 0 0 0,0 0 0 0 0,0 0 0 0 0,0 0-1 0 0,-1 1 1 0 0,1-1 0 0 0,0 0 0 0 0,0 1 0 0 0,0-1-1 0 0,0 1 1 0 0,0 0 0 0 0,0-1 0 0 0,0 1 0 0 0,0 0-1 0 0,0-1 1 0 0,0 1 0 0 0,0 0 0 0 0,0 0 0 0 0,0 0-1 0 0,0 1 1 0 0,-2 2 73 0 0,1-1 0 0 0,0 0-1 0 0,0 1 1 0 0,1-1 0 0 0,-1 1 0 0 0,1 0-1 0 0,-2 4 1 0 0,1 5-65 0 0,0 1-1 0 0,1-1 0 0 0,0 1 1 0 0,2 20-1 0 0,0-20-91 0 0,-1 1 0 0 0,0-1 0 0 0,-5 27 0 0 0,4-34-20 0 0,-5 19-83 0 0,-1-1 0 0 0,-11 30 0 0 0,13-39-342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27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 14511 0 0,'0'0'4346'0'0,"2"1"-3428"0"0,-1 0-819 0 0,1 0 0 0 0,-1 0 1 0 0,1 0-1 0 0,-1 0 0 0 0,0 0 0 0 0,1 1 0 0 0,-1-1 0 0 0,0 1 0 0 0,0-1 1 0 0,0 1-1 0 0,0-1 0 0 0,0 1 0 0 0,0-1 0 0 0,-1 1 0 0 0,1 0 0 0 0,0 2 0 0 0,0 0 20 0 0,0 0-1 0 0,-1 0 1 0 0,0-1-1 0 0,0 1 1 0 0,0 0-1 0 0,0 0 1 0 0,-2 6-1 0 0,-1 5 122 0 0,-2-1 0 0 0,0 0 0 0 0,-7 17 0 0 0,9-25-129 0 0,-28 58 550 0 0,-14 36-18 0 0,39-86-580 0 0,2 1 0 0 0,0 0 0 0 0,0-1 0 0 0,2 1 0 0 0,-2 18-1 0 0,3-27-55 0 0,1-1 0 0 0,0 1 0 0 0,0 0-1 0 0,1 0 1 0 0,-1-1 0 0 0,1 1 0 0 0,0-1 0 0 0,1 1-1 0 0,-1-1 1 0 0,1 1 0 0 0,1-1 0 0 0,-1 0-1 0 0,4 6 1 0 0,-6-10-53 0 0,1 1-1 0 0,0-1 1 0 0,0 1-1 0 0,0-1 1 0 0,0 1 0 0 0,0-1-1 0 0,0 0 1 0 0,1 0-1 0 0,-1 0 1 0 0,0 1 0 0 0,1-1-1 0 0,-1 0 1 0 0,1-1-1 0 0,-1 1 1 0 0,1 0 0 0 0,-1 0-1 0 0,1-1 1 0 0,0 1-1 0 0,2 0 1 0 0,-2 0-185 0 0,0-1-809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28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28 462 2303 0 0,'-1'1'167'0'0,"-25"17"14180"0"0,27-18-13801 0 0,21-15 335 0 0,-2-1-1 0 0,20-18 1 0 0,-13 11-583 0 0,181-168 355 0 0,-159 144-642 0 0,-13 11-10 0 0,-24 22-47 0 0,1 2-1 0 0,0-1 1 0 0,27-18-1 0 0,-24 20-5 0 0,25-14-128 0 0,-37 23 171 0 0,0 0 0 0 0,0 1 1 0 0,0-1-1 0 0,0 1 0 0 0,0 0 0 0 0,0 0 1 0 0,0 0-1 0 0,7 0 0 0 0,0 3 9 0 0,-10 0 9 0 0,1-1-1 0 0,-1 0 0 0 0,0 1 1 0 0,1-1-1 0 0,-1 1 1 0 0,0-1-1 0 0,0 1 1 0 0,0 0-1 0 0,0 0 0 0 0,0-1 1 0 0,0 1-1 0 0,-1 0 1 0 0,1 0-1 0 0,-1 0 1 0 0,1 3-1 0 0,4 32 179 0 0,-4-31-147 0 0,-1-4-24 0 0,1 12 94 0 0,1 1-1 0 0,0-1 1 0 0,5 17-1 0 0,-5-26-94 0 0,-1-1 0 0 0,1 0 0 0 0,0 0 0 0 0,0-1 0 0 0,0 1 0 0 0,0 0 0 0 0,1-1 0 0 0,0 1 0 0 0,-1-1 0 0 0,1 0 0 0 0,0 0 0 0 0,1 0 0 0 0,-1 0 0 0 0,0 0 0 0 0,6 2 0 0 0,-3-2 8 0 0,1 1 0 0 0,0-1 0 0 0,0-1 0 0 0,1 0 0 0 0,-1 0 0 0 0,0 0 0 0 0,1-1 0 0 0,0 0 0 0 0,-1 0 0 0 0,1-1 0 0 0,-1 0 0 0 0,13-2 0 0 0,7-2 36 0 0,0-2 0 0 0,30-10-1 0 0,-25 7-26 0 0,12-6 22 0 0,-30 9-36 0 0,1 1 0 0 0,-1 0-1 0 0,25-3 1 0 0,-28 6-18 0 0,0 2-11 0 0,-4 3-42 0 0,-3-2-221 0 0,0 0 0 0 0,0 0 0 0 0,0-1 0 0 0,0 1 0 0 0,7-1 0 0 0,-10 0-562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07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1 634 14743 0 0,'0'0'648'0'0</inkml:trace>
  <inkml:trace contextRef="#ctx0" brushRef="#br0" timeOffset="1">1 230 18487 0 0,'0'0'1675'0'0,"2"0"-1294"0"0,48-9 900 0 0,0-1 0 0 0,73-28 0 0 0,-59 18-583 0 0,333-82 449 0 0,-250 59-5107 0 0,-126 36-4176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30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64 1839 0 0,'0'0'83'0'0,"1"-2"-6"0"0,25-34 2655 0 0,-26 35-2289 0 0,0 0 0 0 0,0 0-1 0 0,0 0 1 0 0,0 0 0 0 0,-1 0-1 0 0,1 0 1 0 0,0 0 0 0 0,0 0 0 0 0,-1 0-1 0 0,1 0 1 0 0,0 0 0 0 0,-1 1-1 0 0,1-1 1 0 0,-1 0 0 0 0,1 0-1 0 0,-1 0 1 0 0,0 1 0 0 0,1-1-1 0 0,-1 0 1 0 0,-1-1 0 0 0,1 2-209 0 0,-1-1 0 0 0,1 0 0 0 0,-1 0 0 0 0,0 1 0 0 0,1-1 0 0 0,-1 1 0 0 0,1-1 1 0 0,-1 1-1 0 0,0 0 0 0 0,1 0 0 0 0,-3-1 0 0 0,-4 2-220 0 0,0-1 1 0 0,0 1-1 0 0,0 1 0 0 0,-7 1 0 0 0,12-2 296 0 0,-18 4-275 0 0,0 1 0 0 0,0 2 1 0 0,0 0-1 0 0,-33 18 0 0 0,40-18-18 0 0,1 1-1 0 0,1 0 1 0 0,-1 1 0 0 0,2 1-1 0 0,-1-1 1 0 0,2 2 0 0 0,-16 18-1 0 0,20-21 1 0 0,0 0 1 0 0,0 0-1 0 0,0 1 0 0 0,1-1 0 0 0,1 1 0 0 0,0 0 1 0 0,0 1-1 0 0,1-1 0 0 0,0 1 0 0 0,0-1 0 0 0,2 1 1 0 0,-1 0-1 0 0,1 0 0 0 0,1 0 0 0 0,0 0 0 0 0,0-1 1 0 0,1 1-1 0 0,1 0 0 0 0,5 21 0 0 0,1-7-67 0 0,1 1-1 0 0,23 42 1 0 0,34 46-214 0 0,-40-70 191 0 0,128 237-1170 0 0,-133-235 1150 0 0,-1 2-1 0 0,-3 0 0 0 0,-2 2 0 0 0,11 61 0 0 0,-18-56 94 0 0,-3 0 0 0 0,-2 1 0 0 0,-4 72 0 0 0,-2-88-1 0 0,-2-1 1 0 0,-14 63-1 0 0,13-83 19 0 0,0 0 0 0 0,-2 0 0 0 0,0 0 0 0 0,-1-1 0 0 0,0 0 0 0 0,-25 33 0 0 0,19-32 38 0 0,-1-1-1 0 0,-1 0 1 0 0,0-1-1 0 0,-1 0 1 0 0,-1-2-1 0 0,-1 0 1 0 0,-33 18-1 0 0,49-31-53 0 0,-13 4 40 0 0,4-3 13 0 0,-2 4 480 0 0,13-7-609 0 0,11 2-5283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31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208 209 5527 0 0,'0'0'250'0'0,"-2"-2"-2"0"0,-28-18 45 0 0,1-1 6332 0 0,27 21-6558 0 0,1 0 0 0 0,-1 0 0 0 0,0 0 0 0 0,0 1 0 0 0,0-1-1 0 0,0 1 1 0 0,0-1 0 0 0,0 1 0 0 0,1 0 0 0 0,-3 1 0 0 0,3-2-44 0 0,-9 8 96 0 0,0 1 1 0 0,0 0-1 0 0,1 0 1 0 0,0 1-1 0 0,1 0 0 0 0,-15 22 1 0 0,7-9 309 0 0,10-15-15 0 0,1 0 0 0 0,0 1 0 0 0,-7 13 0 0 0,11-20 242 0 0,1 0-607 0 0,0-1 0 0 0,0 1 0 0 0,1-1 0 0 0,-1 1 0 0 0,0 0 0 0 0,1-1 0 0 0,-1 1 0 0 0,1-1 0 0 0,-1 1 0 0 0,1-1 0 0 0,0 1 0 0 0,-1-1 0 0 0,1 0 0 0 0,0 1 0 0 0,0-1 0 0 0,0 0 0 0 0,0 1 0 0 0,2 0 0 0 0,0 0 18 0 0,-1 0 0 0 0,1 0 0 0 0,0-1 0 0 0,0 1 0 0 0,0-1 0 0 0,-1 0 0 0 0,1 0-1 0 0,6 2 1 0 0,3-1 174 0 0,0-1 0 0 0,-1 0-1 0 0,24-1 1 0 0,-2-1-23 0 0,-1-1 1 0 0,1-2-1 0 0,0-1 0 0 0,-1-1 1 0 0,0-2-1 0 0,40-16 0 0 0,-65 21-204 0 0,-5 2-7 0 0,1 1 0 0 0,-1-1 0 0 0,0 0 0 0 0,0 0 0 0 0,0 0-1 0 0,-1-1 1 0 0,3 0 0 0 0,0-3 15 0 0,0 1-1 0 0,0-1 0 0 0,0 1 1 0 0,3-8-1 0 0,-6 10-20 0 0,1 0 0 0 0,-1 0 0 0 0,0 0 0 0 0,0 0 0 0 0,0 0 0 0 0,0 0 0 0 0,-1-1 0 0 0,1 1 0 0 0,-1 0 0 0 0,1 0 0 0 0,-1-1-1 0 0,0 1 1 0 0,0 0 0 0 0,0-1 0 0 0,0 1 0 0 0,0-1 0 0 0,0 1 0 0 0,-1 0 0 0 0,1 0 0 0 0,-1-1 0 0 0,1 1 0 0 0,-1 0 0 0 0,0 0 0 0 0,0-1 0 0 0,0 1 0 0 0,-3-3 0 0 0,0 0-54 0 0,0 0 1 0 0,-1 0-1 0 0,1 0 1 0 0,-1 1-1 0 0,0 0 1 0 0,-1 0-1 0 0,1 0 1 0 0,-9-4 0 0 0,-9-4-353 0 0,0 1 1 0 0,-1 1 0 0 0,-48-12-1 0 0,58 18 270 0 0,-6-1-31 0 0,-19-8-1 0 0,34 12 162 0 0,0-1 0 0 0,0 0 0 0 0,1-1-1 0 0,-1 1 1 0 0,1-1 0 0 0,0 0 0 0 0,0 0 0 0 0,0-1-1 0 0,-6-5 1 0 0,9 8-4 0 0,1 0-1 0 0,-1 0 0 0 0,0 0 1 0 0,0-1-1 0 0,1 1 0 0 0,-1 0 0 0 0,1 0 1 0 0,-1 0-1 0 0,1 0 0 0 0,0-1 1 0 0,0 1-1 0 0,-1 0 0 0 0,1 0 1 0 0,0-1-1 0 0,0 1 0 0 0,0 0 1 0 0,0-1-1 0 0,0 1 0 0 0,0 0 1 0 0,1 0-1 0 0,-1-2 0 0 0,2-1-262 0 0,0 0 0 0 0,-1 0 0 0 0,1 0 0 0 0,1 1 0 0 0,2-5 0 0 0,5-7-715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6911 0 0,'0'0'528'0'0,"1"-2"-341"0"0,13-17 5883 0 0,-13 27-2627 0 0,-1-5-3575 0 0,0 15 1039 0 0,-4 34-1 0 0,-1 6 291 0 0,5-37-971 0 0,-1 6-70 0 0,2 1 0 0 0,0-1 0 0 0,2 1 0 0 0,12 51 0 0 0,-14-75-225 0 0,0 0-1 0 0,0-1 0 0 0,1 1 1 0 0,-1-1-1 0 0,1 1 1 0 0,0-1-1 0 0,0 0 0 0 0,0 1 1 0 0,1-1-1 0 0,-1 0 1 0 0,1-1-1 0 0,-1 1 1 0 0,1 0-1 0 0,0-1 0 0 0,0 1 1 0 0,0-1-1 0 0,1 0 1 0 0,-1 0-1 0 0,0 0 0 0 0,6 2 1 0 0,2-2-1302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35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 1839 0 0,'-4'-5'15475'0'0,"25"17"-14638"0"0,-16-6-790 0 0,0 0 0 0 0,-1 1-1 0 0,0-1 1 0 0,-1 1 0 0 0,1 0-1 0 0,-1 0 1 0 0,0 0 0 0 0,-1 0-1 0 0,0 0 1 0 0,0 0 0 0 0,-1 1-1 0 0,1-1 1 0 0,-2 1 0 0 0,1 0-1 0 0,-1-1 1 0 0,-1 11 0 0 0,-17 126 832 0 0,0-3 14 0 0,17-133-866 0 0,1 1 0 0 0,0-1 0 0 0,0 1 0 0 0,0-1 0 0 0,1 0 0 0 0,0 1 0 0 0,1-1 0 0 0,0 0 1 0 0,0 0-1 0 0,1 0 0 0 0,6 14 0 0 0,-9-21-216 0 0,1-1 0 0 0,-1 1 0 0 0,0-1 0 0 0,1 1 0 0 0,-1-1 0 0 0,1 1 0 0 0,-1-1 0 0 0,0 1 0 0 0,1-1 0 0 0,-1 0 0 0 0,1 1 0 0 0,-1-1 0 0 0,1 0 0 0 0,-1 1 0 0 0,1-1 0 0 0,0 0 0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36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2759 0 0,'0'3'7994'0'0,"0"8"-6157"0"0,-1 3-902 0 0,2 0 0 0 0,-1 0 1 0 0,2 0-1 0 0,5 25 0 0 0,0-19-548 0 0,0 0 1 0 0,2-1 0 0 0,0 0-1 0 0,19 29 1 0 0,-5-15-123 0 0,41 46 0 0 0,-37-52-168 0 0,2 0 0 0 0,0-2 0 0 0,2-1 0 0 0,0-2 0 0 0,2-1 0 0 0,40 20 0 0 0,-24-13 94 0 0,22 13-12 0 0,-65-37 71 0 0,-4-2-1552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36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0 12871 0 0,'0'0'1435'0'0,"-1"2"-1076"0"0,-13 11 391 0 0,-9 10 138 0 0,-38 47 0 0 0,-106 165 424 0 0,121-173-1143 0 0,-3-3-1 0 0,-2-2 1 0 0,-3-2-1 0 0,-98 78 1 0 0,145-126-116 0 0,5-6-15 0 0,4-4-92 0 0,7-8-631 0 0,0 1-1 0 0,1 0 0 0 0,14-13 1 0 0,22-15-1590 0 0,2 3-3148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3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237 165 13039 0 0,'0'0'1186'0'0,"0"2"-978"0"0,-4 12 173 0 0,-4 25 0 0 0,8-34-126 0 0,-1 1 1 0 0,1 0-1 0 0,0-1 1 0 0,1 1-1 0 0,-1-1 0 0 0,1 1 1 0 0,3 9-1 0 0,-4-14-194 0 0,1 0 1 0 0,-1 0-1 0 0,1 0 1 0 0,0 0 0 0 0,0 0-1 0 0,0 0 1 0 0,-1 0-1 0 0,1 0 1 0 0,0 0-1 0 0,0 0 1 0 0,0-1-1 0 0,0 1 1 0 0,0 0-1 0 0,1-1 1 0 0,1 2-1 0 0,17 4 268 0 0,-15-5-289 0 0,-1-1-1 0 0,1 1 0 0 0,-1-1 1 0 0,1-1-1 0 0,0 1 1 0 0,-1 0-1 0 0,0-1 0 0 0,1 0 1 0 0,-1 0-1 0 0,1 0 1 0 0,6-4-1 0 0,6-2 32 0 0,25-16 1 0 0,-24 13-72 0 0,86-51 0 0 0,-84 47 0 0 0,-2 3 0 0 0,-15 8 0 0 0,12-6 0 0 0,-1 3-3 0 0,-1-1 0 0 0,0-1-1 0 0,21-15 1 0 0,-29 20-11 0 0,-1 0-1 0 0,-1-1 0 0 0,1 0 1 0 0,0 1-1 0 0,-1-1 1 0 0,0-1-1 0 0,0 1 0 0 0,0 0 1 0 0,0-1-1 0 0,-1 0 1 0 0,0 1-1 0 0,0-1 0 0 0,3-10 1 0 0,-5 14-7 0 0,0 0 0 0 0,0 0-1 0 0,0 0 1 0 0,0 0 0 0 0,-1 0 0 0 0,1 0 0 0 0,0 0-1 0 0,-1 0 1 0 0,1 0 0 0 0,0 0 0 0 0,-1 0 0 0 0,1 0-1 0 0,-1 1 1 0 0,0-1 0 0 0,1 0 0 0 0,-1 0 0 0 0,0 0 0 0 0,1 1-1 0 0,-1-1 1 0 0,0 0 0 0 0,0 1 0 0 0,1-1 0 0 0,-1 1-1 0 0,0-1 1 0 0,-2 0 0 0 0,0-1-46 0 0,0 1 1 0 0,0-1-1 0 0,0 1 1 0 0,0 0-1 0 0,-6-2 0 0 0,-14 1-89 0 0,0 0 0 0 0,-1 1 0 0 0,1 2 0 0 0,0 0 0 0 0,0 2 0 0 0,0 0 0 0 0,0 1 0 0 0,0 2 0 0 0,-31 11 0 0 0,44-13 114 0 0,-1-1 48 0 0,0 1-1 0 0,0 0 1 0 0,1 1 0 0 0,-1 0 0 0 0,1 1-1 0 0,0 0 1 0 0,1 0 0 0 0,-10 9 0 0 0,8-4 145 0 0,-10 7 273 0 0,-31 39-1 0 0,-28 33-215 0 0,39-45-208 0 0,33-37 46 0 0,1 1 1 0 0,0 0-1 0 0,0 1 0 0 0,1 0 0 0 0,1 0 0 0 0,0 0 0 0 0,-5 12 1 0 0,8-14 71 0 0,0 0 1 0 0,0 0-1 0 0,0 0 1 0 0,1 0-1 0 0,0 0 1 0 0,0 1-1 0 0,1-1 1 0 0,1 0-1 0 0,-1 0 1 0 0,3 14 0 0 0,-1-15-38 0 0,0 1 1 0 0,0 0 0 0 0,0-1 0 0 0,1 1 0 0 0,0-1 0 0 0,1 0 0 0 0,0 0 0 0 0,0 0 0 0 0,0-1 0 0 0,1 1 0 0 0,0-1 0 0 0,0 0 0 0 0,0 0 0 0 0,1-1 0 0 0,0 1 0 0 0,0-1 0 0 0,0-1 0 0 0,1 1-1 0 0,0-1 1 0 0,0 0 0 0 0,0-1 0 0 0,0 1 0 0 0,14 3 0 0 0,-12-6-9 0 0,1 1-1 0 0,0-1 1 0 0,-1-1 0 0 0,1 0-1 0 0,0-1 1 0 0,0 1-1 0 0,-1-2 1 0 0,1 1-1 0 0,9-4 1 0 0,15-6 175 0 0,36-15 0 0 0,-54 20-182 0 0,185-85 394 0 0,-200 90-596 0 0,-5 2-3059 0 0,3 0 2891 0 0,0-1-1 0 0,-1 1 1 0 0,1 0-1 0 0,0-1 1 0 0,0 1-1 0 0,-2 1 1 0 0,-1 0-446 0 0,-5 4-898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37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98 1375 0 0,'-2'0'107'0'0,"-19"2"663"0"0,7 2 5299 0 0,-21 9 1 0 0,30-11-3495 0 0,1 6 2456 0 0,12-8-5134 0 0,6-1 353 0 0,0-1 0 0 0,0 0 0 0 0,0-2 0 0 0,0 1 0 0 0,17-9 0 0 0,-8 4-45 0 0,90-33 413 0 0,30-10-1985 0 0,-137 50 1418 0 0,-2 0-1788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38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11687 0 0,'-2'0'532'0'0,"-17"1"279"0"0,19 0-757 0 0,0-1 0 0 0,0 1 0 0 0,0-1 0 0 0,0 1 0 0 0,0 0 0 0 0,0-1 0 0 0,0 1 0 0 0,0-1 0 0 0,0 1 0 0 0,0-1-1 0 0,0 1 1 0 0,0-1 0 0 0,1 1 0 0 0,-1-1 0 0 0,0 1 0 0 0,0-1 0 0 0,1 1 0 0 0,0 0 0 0 0,-1-1 46 0 0,6 13 495 0 0,1-2 0 0 0,0 1-1 0 0,1-1 1 0 0,0 0 0 0 0,10 10-1 0 0,52 46 1421 0 0,-50-49-1594 0 0,0 0-50 0 0,2-2 0 0 0,0 0-1 0 0,38 21 1 0 0,-21-17-20 0 0,61 21-1 0 0,-86-36-277 0 0,0-1 0 0 0,0 0 0 0 0,23 2 0 0 0,-30-5-248 0 0,1-1 0 0 0,0 0 0 0 0,-1 0 0 0 0,1-1 0 0 0,0 1 0 0 0,-1-2-1 0 0,1 1 1 0 0,10-4 0 0 0,-6-2-1350 0 0,-2-2-3460 0 0,-3-2-1293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38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11 4143 0 0,'0'0'191'0'0,"-1"-1"-11"0"0,0 0 245 0 0,0 0 1 0 0,0 1-1 0 0,0-1 0 0 0,0 0 0 0 0,0 0 1 0 0,0 1-1 0 0,0-1 0 0 0,0 0 0 0 0,-1 1 1 0 0,1 0-1 0 0,0-1 0 0 0,0 1 0 0 0,0-1 1 0 0,-1 1-1 0 0,1 0 0 0 0,0 0 0 0 0,0 0 1 0 0,-1 0-1 0 0,1 0 0 0 0,0 0 0 0 0,0 0 1 0 0,-1 0-1 0 0,1 1 0 0 0,0-1 0 0 0,0 0 1 0 0,0 1-1 0 0,-2 0 0 0 0,-12 8 3877 0 0,5 0-4387 0 0,-67 84 1783 0 0,2-17-1613 0 0,-112 124 93 0 0,178-187-680 0 0,0 0 1 0 0,1 1-1 0 0,-7 15 0 0 0,8-15-284 0 0,0 0-1 0 0,-1-1 0 0 0,-14 18 1 0 0,10-19-1269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07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909 896 10135 0 0,'-5'4'92'0'0,"0"0"-1"0"0,0 0 0 0 0,0 1 1 0 0,1-1-1 0 0,-1 1 0 0 0,1 0 1 0 0,1 0-1 0 0,-1 1 0 0 0,1-1 1 0 0,0 1-1 0 0,-4 8 0 0 0,3-4 785 0 0,-1-1 0 0 0,0 1 0 0 0,-1-2 0 0 0,-11 16 0 0 0,-6 9 1546 0 0,15-19-1602 0 0,8-14-803 0 0,0 0 1 0 0,1 0-1 0 0,-1 0 0 0 0,0 0 0 0 0,0 0 0 0 0,0 0 0 0 0,0 0 0 0 0,0 0 1 0 0,0 0-1 0 0,0 0 0 0 0,0 0 0 0 0,0 0 0 0 0,0 0 0 0 0,0 0 0 0 0,0 0 1 0 0,0 0-1 0 0,0 0 0 0 0,0 0 0 0 0,0 0 0 0 0,0 0 0 0 0,0 0 0 0 0,0 0 1 0 0,0 1-1 0 0,1-1 0 0 0,-1 0 0 0 0,0 0 0 0 0,0 0 0 0 0,0 0 0 0 0,0 0 1 0 0,0 0-1 0 0,0 0 0 0 0,0 0 0 0 0,0 0 0 0 0,0 0 0 0 0,0 0 0 0 0,0 0 0 0 0,0 0 1 0 0,0 0-1 0 0,0 0 0 0 0,0 0 0 0 0,0 0 0 0 0,0 0 0 0 0,0 1 0 0 0,0-1 1 0 0,0 0-1 0 0,0 0 0 0 0,0 0 0 0 0,0 0 0 0 0,0 0 0 0 0,0 0 0 0 0,0 0 1 0 0,0 0-1 0 0,-1 0 0 0 0,1 0 0 0 0,17-16 1458 0 0,-7 5-1331 0 0,34-32 271 0 0,-1-3-1 0 0,-3-1 0 0 0,-2-2 1 0 0,33-58-1 0 0,-12 0-317 0 0,-4-4 0 0 0,68-203 0 0 0,-109 272-213 0 0,25-90-627 0 0,-38 128 687 0 0,0-1 1 0 0,0 1-1 0 0,-1-1 0 0 0,0 1 1 0 0,0-7-1 0 0,0 11 48 0 0,0-1 0 0 0,0 0 1 0 0,-1 1-1 0 0,1-1 0 0 0,0 1 0 0 0,0-1 1 0 0,0 0-1 0 0,0 1 0 0 0,0-1 0 0 0,-1 1 0 0 0,1-1 1 0 0,0 1-1 0 0,-1-1 0 0 0,1 1 0 0 0,0-1 1 0 0,-1 1-1 0 0,1-1 0 0 0,-1 1 0 0 0,1-1 1 0 0,0 1-1 0 0,-1 0 0 0 0,1-1 0 0 0,-1 1 1 0 0,1 0-1 0 0,-1-1 0 0 0,0 1 0 0 0,1 0 1 0 0,-1 0-1 0 0,1-1 0 0 0,-1 1 0 0 0,1 0 0 0 0,-1 0 1 0 0,0 0-1 0 0,1 0 0 0 0,-1 0 0 0 0,1 0 1 0 0,-1 0-1 0 0,0 0 0 0 0,1 0 0 0 0,-1 0 1 0 0,1 0-1 0 0,-1 0 0 0 0,0 0 0 0 0,1 1 1 0 0,-1-1-1 0 0,1 0 0 0 0,-1 0 0 0 0,0 1 1 0 0,-7 3-13 0 0,0 0 0 0 0,0 1 0 0 0,1 0 0 0 0,-1 0 0 0 0,1 0 0 0 0,1 1 0 0 0,-8 8 0 0 0,-42 51-138 0 0,38-44 142 0 0,-148 213 112 0 0,22 15 0 0 0,114-186-96 0 0,-33 95 0 0 0,40-94 0 0 0,-50 98 0 0 0,35-98-13 0 0,-2-3 0 0 0,-63 74 0 0 0,-109 99-63 0 0,205-226 74 0 0,-81 78 70 0 0,-17 19 430 0 0,89-86-367 0 0,1 0 0 0 0,0 0 0 0 0,2 2 0 0 0,-13 22 0 0 0,21-30-71 0 0,5-2-48 0 0,0-10-20 0 0,1-1 1 0 0,-1 1-1 0 0,1-1 0 0 0,0 0 1 0 0,-1 1-1 0 0,1-1 0 0 0,0 0 0 0 0,-1 0 1 0 0,1 1-1 0 0,0-1 0 0 0,0 0 1 0 0,-1 0-1 0 0,1 0 0 0 0,0 0 0 0 0,-1 0 1 0 0,1 0-1 0 0,0 0 0 0 0,0 0 1 0 0,-1 0-1 0 0,1 0 0 0 0,1-1 0 0 0,18-4-287 0 0,-3-3-1002 0 0,1-2-3894 0 0,-2-4-1816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39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566 160 11375 0 0,'-1'1'522'0'0,"-46"73"694"0"0,28-46-639 0 0,10-14 267 0 0,-21 25 0 0 0,26-35-630 0 0,1 0 0 0 0,-1-1-1 0 0,0 1 1 0 0,-1-1-1 0 0,1 0 1 0 0,0 0-1 0 0,-1 0 1 0 0,0-1-1 0 0,0 0 1 0 0,-6 3-1 0 0,-22 4 1227 0 0,-1 0-1 0 0,-66 7 1 0 0,85-15-1314 0 0,-1 0 0 0 0,1-1 0 0 0,-1-1 0 0 0,1 0 0 0 0,-1-1 0 0 0,1-1 0 0 0,0 0 0 0 0,-28-11 0 0 0,37 12-101 0 0,0-1-1 0 0,1 0 1 0 0,0 0-1 0 0,-1 0 1 0 0,1 0-1 0 0,1-1 0 0 0,-1 0 1 0 0,0 0-1 0 0,-4-7 1 0 0,7 9-18 0 0,0-1 1 0 0,0 1-1 0 0,1-1 1 0 0,-1 1-1 0 0,1-1 1 0 0,0 0 0 0 0,0 1-1 0 0,0-1 1 0 0,0 0-1 0 0,0 0 1 0 0,1 0-1 0 0,-1 0 1 0 0,1 0 0 0 0,0 0-1 0 0,0 0 1 0 0,0 0-1 0 0,0 1 1 0 0,1-1-1 0 0,-1 0 1 0 0,1 0 0 0 0,0-4-1 0 0,3-2-72 0 0,0-1 0 0 0,1 1-1 0 0,0-1 1 0 0,0 1 0 0 0,1 1 0 0 0,1-1-1 0 0,-1 1 1 0 0,1 0 0 0 0,0 0 0 0 0,1 1-1 0 0,10-8 1 0 0,5-3-344 0 0,1 2 0 0 0,51-26 0 0 0,-41 25-115 0 0,53-17 1 0 0,-71 29 536 0 0,0 1-1 0 0,1 0 1 0 0,-1 1 0 0 0,1 0-1 0 0,30 1 1 0 0,-38 2 39 0 0,-1 1 0 0 0,1 1 0 0 0,-1 0 0 0 0,1 0-1 0 0,-1 1 1 0 0,0 0 0 0 0,0 0 0 0 0,0 1 0 0 0,0 0 0 0 0,-1 0 0 0 0,1 1 0 0 0,-1-1 0 0 0,0 2 0 0 0,-1-1 0 0 0,1 1 0 0 0,-1 0 0 0 0,0 1 0 0 0,-1-1 0 0 0,0 1-1 0 0,0 0 1 0 0,0 0 0 0 0,-1 1 0 0 0,0 0 0 0 0,0-1 0 0 0,-1 1 0 0 0,0 1 0 0 0,0-1 0 0 0,-1 0 0 0 0,0 1 0 0 0,0-1 0 0 0,-1 1 0 0 0,0-1 0 0 0,-1 1-1 0 0,0 0 1 0 0,0-1 0 0 0,-1 1 0 0 0,0 0 0 0 0,-3 11 0 0 0,1-13-36 0 0,0 0 0 0 0,-1 0 0 0 0,1 0-1 0 0,-1 0 1 0 0,-1 0 0 0 0,1-1 0 0 0,-1 0 0 0 0,0 0-1 0 0,0 0 1 0 0,-1-1 0 0 0,0 0 0 0 0,0 0 0 0 0,0 0-1 0 0,-9 5 1 0 0,-11 5 70 0 0,-1-1 0 0 0,-37 14 0 0 0,51-23-81 0 0,-14 7-162 0 0,-1-2 1 0 0,0-1-1 0 0,0-1 0 0 0,-1-1 0 0 0,0-2 1 0 0,-53 4-1 0 0,58-12-694 0 0,23 3 741 0 0,0 0 0 0 0,0-1 0 0 0,0 1 0 0 0,0-1 0 0 0,0 1-1 0 0,0 0 1 0 0,0-1 0 0 0,0 0 0 0 0,0 1 0 0 0,0-1 0 0 0,1 0 0 0 0,-1 1-1 0 0,0-1 1 0 0,0 0 0 0 0,1 0 0 0 0,-1 1 0 0 0,1-1 0 0 0,-1 0 0 0 0,0-2 0 0 0,-2-6-1508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39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3 11975 0 0,'-6'-1'292'0'0,"1"0"-1"0"0,-1 1 1 0 0,1 0-1 0 0,-1 0 1 0 0,1 0-1 0 0,-1 1 1 0 0,1-1-1 0 0,0 1 1 0 0,-1 1 0 0 0,1-1-1 0 0,0 1 1 0 0,-1 0-1 0 0,-8 4 1 0 0,2 2 15 0 0,-1 0 1 0 0,2 0-1 0 0,-1 1 1 0 0,1 1-1 0 0,0 0 1 0 0,1 1-1 0 0,-9 11 1 0 0,-57 88 774 0 0,62-85-930 0 0,1 0-1 0 0,-19 50 1 0 0,-9 59 331 0 0,15-47-357 0 0,17-58-127 0 0,-62 171-133 0 0,59-173 39 0 0,-1 1 1 0 0,-2-2 0 0 0,0 0 0 0 0,-39 47 0 0 0,21-37-5062 0 0,22-25-490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39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1375 0 0,'0'0'66'0'0,"-2"1"-8"0"0,-2 5 706 0 0,0 0-1 0 0,1 0 1 0 0,-1 1-1 0 0,1-1 1 0 0,1 1-1 0 0,-1 0 1 0 0,1 0-1 0 0,0 0 1 0 0,0 0-1 0 0,1 0 0 0 0,0 0 1 0 0,1 0-1 0 0,-1 0 1 0 0,1 1-1 0 0,1-1 1 0 0,-1 0-1 0 0,1 0 1 0 0,0 0-1 0 0,1 1 1 0 0,0-1-1 0 0,3 8 1 0 0,-1-4-4 0 0,1 0 0 0 0,0 0 0 0 0,0 0 0 0 0,1 0 0 0 0,10 11 0 0 0,-9-13-765 0 0,0 0 1 0 0,1-1 0 0 0,0 0-1 0 0,0 0 1 0 0,15 9 0 0 0,1-1 285 0 0,1-2 1 0 0,1-1-1 0 0,53 19 1 0 0,-36-18 9 0 0,81 14 1 0 0,-34-16-249 0 0,-74-10-243 0 0,0-2 1 0 0,0 0-1 0 0,26-3 0 0 0,-35 1-376 0 0,-1 0 0 0 0,1 0 0 0 0,0-1 0 0 0,-1 0 0 0 0,10-5 0 0 0,-4 1-1144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40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1 16127 0 0,'-4'0'141'0'0,"1"0"0"0"0,-1 1 0 0 0,0 0-1 0 0,0 0 1 0 0,1 0 0 0 0,-1 0 0 0 0,0 0 0 0 0,1 1-1 0 0,-1-1 1 0 0,1 1 0 0 0,0 0 0 0 0,-4 3 0 0 0,-5 4-182 0 0,-19 20 1 0 0,11-10 516 0 0,-200 177 2192 0 0,191-171-2625 0 0,1 1 1 0 0,2 1 0 0 0,1 2-1 0 0,-34 48 1 0 0,27-27-543 0 0,19-27-5664 0 0,7-14-111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43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6 8495 0 0,'0'0'4116'0'0,"-2"1"-3777"0"0,-6 4 67 0 0,1 0 0 0 0,-10 11-1 0 0,4-1-90 0 0,0 2-1 0 0,1-1 0 0 0,-11 22 1 0 0,-25 57 535 0 0,13-26-280 0 0,24-44-430 0 0,0 0 1 0 0,2 1 0 0 0,-8 30-1 0 0,16-54-133 0 0,1 1 0 0 0,-1-1-1 0 0,0 1 1 0 0,1 0 0 0 0,0 0 0 0 0,-1-1-1 0 0,1 1 1 0 0,0 0 0 0 0,0-1 0 0 0,1 1-1 0 0,-1 0 1 0 0,1 0 0 0 0,-1-1 0 0 0,1 1-1 0 0,0 0 1 0 0,0-1 0 0 0,0 1-1 0 0,0-1 1 0 0,0 0 0 0 0,1 1 0 0 0,-1-1-1 0 0,1 0 1 0 0,3 4 0 0 0,-2-3-2 0 0,0-1-1 0 0,0 0 1 0 0,0 0-1 0 0,0-1 1 0 0,0 1 0 0 0,1-1-1 0 0,-1 1 1 0 0,1-1 0 0 0,-1 0-1 0 0,1 0 1 0 0,-1-1 0 0 0,1 1-1 0 0,-1-1 1 0 0,1 1 0 0 0,0-1-1 0 0,-1 0 1 0 0,5-1 0 0 0,9-1 77 0 0,0-2 1 0 0,1 1 0 0 0,-2-2 0 0 0,1 0 0 0 0,0-1 0 0 0,25-14 0 0 0,87-57 365 0 0,-115 68-430 0 0,18-15 75 0 0,-1 0-1 0 0,38-41 1 0 0,-47 43 45 0 0,90-96 684 0 0,-58 58-240 0 0,-6 7 25 0 0,-46 51-470 0 0,-8 3-135 0 0,0-1 0 0 0,-1 1 0 0 0,1 0 1 0 0,1 0-1 0 0,-1 1 0 0 0,0 0 0 0 0,0 0 0 0 0,0 0 0 0 0,1 1 0 0 0,-1 0 0 0 0,1 0 0 0 0,0 0 0 0 0,0 0 1 0 0,-8 8-1 0 0,-4 5-16 0 0,1 1-1 0 0,-22 28 1 0 0,18-21 9 0 0,5-5-24 0 0,0 0-1 0 0,-22 38 0 0 0,34-51 24 0 0,0-1 0 0 0,0 1-1 0 0,1 0 1 0 0,-1-1 0 0 0,2 1-1 0 0,-1 0 1 0 0,1 0 0 0 0,-1 1 0 0 0,2-1-1 0 0,-1 0 1 0 0,1 0 0 0 0,0 0-1 0 0,0 1 1 0 0,0-1 0 0 0,1 0-1 0 0,2 10 1 0 0,-1-12 5 0 0,0 0 0 0 0,0 0 0 0 0,0-1 0 0 0,0 1 1 0 0,1 0-1 0 0,0-1 0 0 0,-1 1 0 0 0,1-1 0 0 0,0 0 0 0 0,1 0 0 0 0,-1 0 0 0 0,0 0 0 0 0,6 3 0 0 0,-1-2 1 0 0,0 1 0 0 0,0-1 1 0 0,1-1-1 0 0,0 1 0 0 0,12 2 0 0 0,-16-4 10 0 0,0-1 0 0 0,0 0 0 0 0,0 0 0 0 0,0 0 0 0 0,0-1 0 0 0,0 1 0 0 0,8-2 0 0 0,-2 0-30 0 0,-9 1-77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43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49 4607 0 0,'0'0'208'0'0,"-13"8"11177"0"0,28-8-9293 0 0,26-3-2417 0 0,72-22 1423 0 0,-77 16-1162 0 0,46-7 1 0 0,-67 14-1142 0 0,-2 0-385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44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 1375 0 0,'2'-1'11236'0'0,"11"-9"-10496"0"0,1 1-1 0 0,0 0 0 0 0,1 1 1 0 0,0 1-1 0 0,0 0 0 0 0,1 1 1 0 0,21-5-1 0 0,-19 7-180 0 0,0 0 0 0 0,0 1 0 0 0,1 1 0 0 0,-1 1 0 0 0,1 0 0 0 0,26 3 0 0 0,-36 0-601 0 0,0-1 0 0 0,-1 1-1 0 0,1 1 1 0 0,-1 0 0 0 0,0 0-1 0 0,0 0 1 0 0,0 1 0 0 0,0 0-1 0 0,-1 1 1 0 0,12 8 0 0 0,13 5-2890 0 0,-21-12 1433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44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9671 0 0,'0'0'748'0'0,"0"2"-285"0"0,0 9 890 0 0,1 1-1 0 0,0 0 1 0 0,4 14 0 0 0,-1-11-844 0 0,1-1 0 0 0,0 0 1 0 0,1 0-1 0 0,9 17 0 0 0,-4-10-277 0 0,2 0 0 0 0,0-1 0 0 0,0 0 0 0 0,2-1-1 0 0,1-1 1 0 0,0 0 0 0 0,1-2 0 0 0,35 28 0 0 0,-5-13 44 0 0,76 38-1 0 0,-92-54-197 0 0,0-2 0 0 0,1-1 0 0 0,59 13-1 0 0,-67-21-1864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44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3 919 0 0,'-8'-2'20966'0'0,"-9"28"-20671"0"0,-1-1 0 0 0,-1 0 0 0 0,-2-1 1 0 0,-28 26-1 0 0,-101 77 870 0 0,126-108-988 0 0,-22 19-16 0 0,-26 22-195 0 0,71-59-644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45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5 4607 0 0,'-7'-2'475'0'0,"-22"0"1433"0"0,23 2-339 0 0,1 0-1 0 0,0 1 1 0 0,0 0 0 0 0,-1 0-1 0 0,-10 4 2420 0 0,16-2-3912 0 0,1 0 0 0 0,-1 0 1 0 0,1 0-1 0 0,0 0 1 0 0,0 0-1 0 0,0 0 1 0 0,0 0-1 0 0,1 0 1 0 0,-1 0-1 0 0,1 0 1 0 0,-1-1-1 0 0,1 1 1 0 0,0-1-1 0 0,0 1 0 0 0,1-1 1 0 0,-1 0-1 0 0,4 4 1 0 0,6 3 51 0 0,0 0 1 0 0,20 11-1 0 0,-13-9-24 0 0,-13-7-94 0 0,12 7 20 0 0,-1 1-1 0 0,17 14 1 0 0,-29-21-26 0 0,-1-1 0 0 0,0 0 0 0 0,0 1-1 0 0,0 0 1 0 0,0 0 0 0 0,0 0 0 0 0,-1 1 0 0 0,0-1 0 0 0,-1 1-1 0 0,1 0 1 0 0,2 9 0 0 0,-4-12-4 0 0,-1 1 0 0 0,0-1 0 0 0,0 0 0 0 0,0 0 0 0 0,-1 1 0 0 0,1-1 0 0 0,-1 0 0 0 0,1 1 0 0 0,-1-1 0 0 0,0 0 0 0 0,-1 0 0 0 0,1 0 0 0 0,0 0 0 0 0,-1 0 0 0 0,0 0 0 0 0,1 0 0 0 0,-1-1 0 0 0,0 1 0 0 0,0-1 0 0 0,-4 4 0 0 0,-3 3 0 0 0,0 0 0 0 0,-1-1 0 0 0,-20 14 0 0 0,17-14-113 0 0,-1 0 0 0 0,0-1 0 0 0,-22 9 0 0 0,34-16-116 0 0,-5-7-2770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08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2759 0 0,'7'-5'248'0'0,"6"-4"-248"0"0,5-6 0 0 0,5-3 0 0 0,4-3 1760 0 0,6-6 312 0 0,2-4 56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46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232 360 4607 0 0,'0'1'3770'0'0,"-6"7"-1796"0"0,1 0 1 0 0,-1 0-1 0 0,-8 8 0 0 0,8-10-1335 0 0,0-1 0 0 0,0 1-1 0 0,-1-1 1 0 0,-9 6-1 0 0,12-9-551 0 0,0 0 0 0 0,0 0 0 0 0,0 0 1 0 0,0-1-1 0 0,0 1 0 0 0,0-1 0 0 0,-1 0 0 0 0,1 0 0 0 0,-1 0 0 0 0,1-1 0 0 0,0 1 0 0 0,-1-1 0 0 0,1 0 0 0 0,-1 0 1 0 0,1-1-1 0 0,-1 0 0 0 0,1 1 0 0 0,0-1 0 0 0,-1-1 0 0 0,1 1 0 0 0,-6-3 0 0 0,6 1-52 0 0,0 0 0 0 0,0 1 0 0 0,0-1-1 0 0,1-1 1 0 0,-1 1 0 0 0,1-1 0 0 0,0 1 0 0 0,0-1 0 0 0,0 0-1 0 0,1 0 1 0 0,-1 0 0 0 0,1 0 0 0 0,0-1 0 0 0,0 1 0 0 0,0-1-1 0 0,1 1 1 0 0,-2-7 0 0 0,1 0-16 0 0,0 1 0 0 0,0-1 0 0 0,1 1 0 0 0,1-1 0 0 0,0 0 0 0 0,2-19 0 0 0,0 19-60 0 0,1 0 0 0 0,0 0 0 0 0,1 0 0 0 0,0 1 0 0 0,1-1-1 0 0,0 1 1 0 0,0 0 0 0 0,1 1 0 0 0,0-1 0 0 0,12-12 0 0 0,-5 7-162 0 0,1 1 1 0 0,1 0 0 0 0,1 0 0 0 0,32-21-1 0 0,-34 28 159 0 0,0-1-1 0 0,0 2 1 0 0,1 0-1 0 0,0 0 1 0 0,0 2-1 0 0,0 0 1 0 0,1 1-1 0 0,26-3 1 0 0,11 3 577 0 0,65 4 0 0 0,-103 0-367 0 0,6 0-24 0 0,0 2-1 0 0,0 0 0 0 0,0 2 1 0 0,24 8-1 0 0,-33-8-99 0 0,-11-4-41 0 0,-1 0-1 0 0,1 0 1 0 0,0 0-1 0 0,-1 0 1 0 0,1 0-1 0 0,-1 0 0 0 0,1 0 1 0 0,-1 0-1 0 0,0 0 1 0 0,1 0-1 0 0,-1 0 0 0 0,0 0 1 0 0,0 1-1 0 0,0-1 1 0 0,1 0-1 0 0,-1 0 1 0 0,-1 0-1 0 0,1 0 0 0 0,0 0 1 0 0,0 0-1 0 0,0 1 1 0 0,0-1-1 0 0,-1 0 0 0 0,1 0 1 0 0,0 0-1 0 0,-1 0 1 0 0,0 1-1 0 0,-16 29-1 0 0,17-30 1 0 0,-11 13-8 0 0,-1 0-1 0 0,-23 23 1 0 0,14-16-66 0 0,-6 5-17 0 0,-1-1-1 0 0,-1-2 0 0 0,-36 23 0 0 0,-98 46-312 0 0,149-85 346 0 0,0 0 1 0 0,0-1 0 0 0,0-1 0 0 0,-1 0 0 0 0,0-1 0 0 0,0-1-1 0 0,-18 2 1 0 0,32-4 30 0 0,-1-1 0 0 0,1 0-1 0 0,0 0 1 0 0,-1 0 0 0 0,1 0 0 0 0,0 0-1 0 0,-1 0 1 0 0,1-1 0 0 0,0 1-1 0 0,-1 0 1 0 0,1-1 0 0 0,0 1 0 0 0,0-1-1 0 0,-1 1 1 0 0,1-1 0 0 0,0 0 0 0 0,0 1-1 0 0,0-1 1 0 0,0 0 0 0 0,0 0 0 0 0,0 0-1 0 0,0 0 1 0 0,0 0 0 0 0,0 0-1 0 0,0 0 1 0 0,0 0 0 0 0,1 0 0 0 0,-2-2-1 0 0,2 1-127 0 0,-1 0-1 0 0,1 0 0 0 0,-1 0 1 0 0,1-1-1 0 0,0 1 0 0 0,0 0 1 0 0,0 0-1 0 0,0 0 0 0 0,0 0 1 0 0,0-1-1 0 0,1 1 0 0 0,-1 0 1 0 0,1 0-1 0 0,-1 0 0 0 0,1 0 1 0 0,1-3-1 0 0,5-8-1079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46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801 3 13647 0 0,'0'0'1239'0'0,"-2"-1"-1022"0"0,0 0-180 0 0,-1 1 0 0 0,0 0 0 0 0,0-1 0 0 0,1 1 0 0 0,-1 0 0 0 0,0 1 0 0 0,0-1-1 0 0,0 0 1 0 0,1 1 0 0 0,-1-1 0 0 0,0 1 0 0 0,1 0 0 0 0,-1 0 0 0 0,1 0 0 0 0,-5 2 0 0 0,-3 3 369 0 0,0-1-1 0 0,-15 12 1 0 0,8-2 46 0 0,1 1-1 0 0,0 1 1 0 0,2 0 0 0 0,-18 25-1 0 0,7-9-271 0 0,-158 232 137 0 0,-17 19-344 0 0,90-140 22 0 0,88-111 63 0 0,2 0-1 0 0,-24 53 1 0 0,41-82-58 0 0,-1 14-13 0 0,4-17-41 0 0,0-1 0 0 0,0 1 0 0 0,0 0 0 0 0,0-1 0 0 0,0 1 0 0 0,1-1 0 0 0,-1 1 0 0 0,0 0 0 0 0,0-1 0 0 0,1 1 0 0 0,-1-1 0 0 0,0 1 0 0 0,1-1 1 0 0,-1 1-1 0 0,1-1 0 0 0,-1 1 0 0 0,1-1 0 0 0,-1 1 0 0 0,1-1 0 0 0,-1 0 0 0 0,1 1 0 0 0,-1-1 0 0 0,1 0 0 0 0,0 1 0 0 0,0-1 0 0 0,16 6-1451 0 0,-3-4 482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46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23 3223 0 0,'0'0'143'0'0,"-6"8"2733"0"0,-19 26 7311 0 0,-32 47-8337 0 0,46-65-1500 0 0,1 1 1 0 0,1 1-1 0 0,0-1 0 0 0,1 1 0 0 0,1 1 0 0 0,1-1 0 0 0,-7 38 1 0 0,12-54-313 0 0,1 0 0 0 0,0 1 1 0 0,-1-1-1 0 0,1 0 1 0 0,0 0-1 0 0,1 0 1 0 0,-1 0-1 0 0,0 1 1 0 0,0-1-1 0 0,1 0 1 0 0,0 0-1 0 0,-1 0 0 0 0,1 0 1 0 0,0 0-1 0 0,0 0 1 0 0,0 0-1 0 0,0 0 1 0 0,0 0-1 0 0,0 0 1 0 0,1-1-1 0 0,-1 1 0 0 0,1 0 1 0 0,-1-1-1 0 0,1 1 1 0 0,0-1-1 0 0,-1 0 1 0 0,1 1-1 0 0,0-1 1 0 0,0 0-1 0 0,0 0 1 0 0,0 0-1 0 0,0-1 0 0 0,0 1 1 0 0,0 0-1 0 0,0-1 1 0 0,0 1-1 0 0,4 0 1 0 0,3 0 28 0 0,0-1-1 0 0,0 0 1 0 0,0 0 0 0 0,-1-1 0 0 0,1 0 0 0 0,0 0-1 0 0,-1-1 1 0 0,11-3 0 0 0,8-4 5 0 0,0-2-1 0 0,-1-1 1 0 0,0-2 0 0 0,38-25-1 0 0,89-78 203 0 0,-127 96-421 0 0,-2 0 0 0 0,0-2 0 0 0,-1-1-1 0 0,25-34 1 0 0,-27 31-301 0 0,-20 25 320 0 0,-2 4-261 0 0,-8 13 361 0 0,0 0-1 0 0,-24 25 1 0 0,2 0 41 0 0,-25 46 111 0 0,50-74-113 0 0,-1 1 0 0 0,1 0 1 0 0,1 0-1 0 0,1 1 0 0 0,-4 15 1 0 0,7-26-40 0 0,0 0 1 0 0,1 0-1 0 0,-1 0 1 0 0,1 0-1 0 0,0 0 1 0 0,0 0-1 0 0,0 0 1 0 0,1 0-1 0 0,-1 0 1 0 0,1 0-1 0 0,-1 0 1 0 0,1 0-1 0 0,0 0 1 0 0,0-1-1 0 0,0 1 0 0 0,1 0 1 0 0,-1-1-1 0 0,1 1 1 0 0,-1-1-1 0 0,1 1 1 0 0,0-1-1 0 0,0 0 1 0 0,0 1-1 0 0,0-1 1 0 0,0 0-1 0 0,1 0 1 0 0,-1-1-1 0 0,1 1 1 0 0,-1 0-1 0 0,1-1 1 0 0,-1 0-1 0 0,1 0 1 0 0,0 1-1 0 0,0-1 1 0 0,0-1-1 0 0,0 1 0 0 0,0 0 1 0 0,-1-1-1 0 0,1 1 1 0 0,0-1-1 0 0,5 0 1 0 0,15-1-5092 0 0,3-2-1729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47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29 13647 0 0,'0'0'1239'0'0,"-1"1"-1022"0"0,-14 11 6030 0 0,29-7-5481 0 0,-8-4-648 0 0,0 0 0 0 0,1-1 0 0 0,0 1 0 0 0,-1-1 0 0 0,1 0 0 0 0,7-2 0 0 0,43-9 165 0 0,-34 6-168 0 0,1 0-83 0 0,28-5-39 0 0,71-6 1 0 0,-96 17-1782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47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1375 0 0,'3'12'19724'0'0,"-2"-12"-19388"0"0,17 3 3170 0 0,27-10-4942 0 0,-38 6 2586 0 0,141-26-785 0 0,-86 16-2675 0 0,-48 9 391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47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341 310 14887 0 0,'0'0'1350'0'0,"0"2"-1110"0"0,1 14 278 0 0,0-14 25 0 0,-1 0 22 0 0,9 43 1650 0 0,-9-44-1606 0 0,-13 15 94 0 0,10-15-668 0 0,1 1 1 0 0,0-1 0 0 0,-1 1-1 0 0,1-1 1 0 0,-1 0 0 0 0,1 0-1 0 0,-1 0 1 0 0,0 0 0 0 0,1-1-1 0 0,-1 1 1 0 0,0-1 0 0 0,0 0-1 0 0,0 1 1 0 0,-3-2-1 0 0,-6 1 62 0 0,-24-4 0 0 0,24 2-41 0 0,-15-2-8 0 0,0-1 0 0 0,-44-13 0 0 0,64 16-40 0 0,0-1 1 0 0,0 0-1 0 0,1 0 0 0 0,-1 0 1 0 0,0-1-1 0 0,1 0 0 0 0,0 0 1 0 0,0-1-1 0 0,0 0 0 0 0,1 0 1 0 0,0 0-1 0 0,-1 0 0 0 0,2-1 1 0 0,-1 0-1 0 0,-3-7 0 0 0,6 9-21 0 0,0 0-1 0 0,0 0 1 0 0,1 0-1 0 0,-1-1 1 0 0,1 1 0 0 0,1 0-1 0 0,-1-1 1 0 0,0 1-1 0 0,1-1 1 0 0,0 1-1 0 0,1-9 1 0 0,0 6-61 0 0,0 0-1 0 0,1 0 1 0 0,0 0-1 0 0,0 1 1 0 0,1-1-1 0 0,6-12 1 0 0,-3 9-85 0 0,1 0 1 0 0,0 0-1 0 0,0 0 1 0 0,1 1-1 0 0,0 1 1 0 0,1-1-1 0 0,0 1 0 0 0,16-11 1 0 0,-7 8 78 0 0,0 0 0 0 0,1 1 0 0 0,0 1 0 0 0,1 1 0 0 0,0 0 0 0 0,0 2 0 0 0,1 0 0 0 0,0 1 0 0 0,0 1 0 0 0,0 2 0 0 0,0 0 0 0 0,0 1 0 0 0,0 0 0 0 0,1 2 0 0 0,-1 1 0 0 0,35 7 0 0 0,-28-2 566 0 0,0 1-1 0 0,51 23 1 0 0,-70-27-382 0 0,0 1 0 0 0,0 0-1 0 0,0 1 1 0 0,0 0 0 0 0,-1 0-1 0 0,0 1 1 0 0,0 0 0 0 0,-1 1-1 0 0,0-1 1 0 0,0 1-1 0 0,8 13 1 0 0,-13-19-94 0 0,-1 0-1 0 0,0 0 0 0 0,-1 0 1 0 0,1 0-1 0 0,0 0 0 0 0,0 0 1 0 0,-1 0-1 0 0,1 0 0 0 0,-1 1 1 0 0,0-1-1 0 0,0 0 0 0 0,0 0 1 0 0,0 0-1 0 0,0 0 0 0 0,0 1 1 0 0,0-1-1 0 0,-1 0 0 0 0,1 0 1 0 0,-1 0-1 0 0,1 0 0 0 0,-1 0 1 0 0,0 0-1 0 0,0 0 0 0 0,0 0 1 0 0,0 0-1 0 0,0 0 0 0 0,0-1 1 0 0,-3 4-1 0 0,-3 2 13 0 0,-1 0 1 0 0,1-1-1 0 0,-1 1 1 0 0,-17 9-1 0 0,17-11 4 0 0,-123 64 132 0 0,97-52-253 0 0,7-6-139 0 0,0 0 1 0 0,-1-2-1 0 0,0-1 0 0 0,0-1 0 0 0,-36 4 1 0 0,59-10-126 0 0,0-1 0 0 0,1 1 0 0 0,-1-1 0 0 0,0 0 1 0 0,0 0-1 0 0,0-1 0 0 0,0 0 0 0 0,0 1 0 0 0,0-2 1 0 0,-6-1-1 0 0,-5-4-5944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48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721 0 16847 0 0,'0'0'1522'0'0,"-1"1"-1250"0"0,-14 11-48 0 0,1 1 0 0 0,1 0 0 0 0,0 1 0 0 0,1 0 0 0 0,-18 27 1 0 0,-44 87 521 0 0,28-46-459 0 0,-5 5-78 0 0,-103 131 0 0 0,-6-5-135 0 0,150-200-294 0 0,0 0 0 0 0,0-1 0 0 0,-1 0 0 0 0,-1-1 0 0 0,0 0 0 0 0,-1 0 0 0 0,0-2 0 0 0,0 0 0 0 0,-21 11 0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48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5527 0 0,'0'0'498'0'0,"0"2"-406"0"0,8 30 480 0 0,-5-25 922 0 0,0 0 0 0 0,0 0 0 0 0,0 0 0 0 0,7 8 0 0 0,-4-7 948 0 0,0 0 0 0 0,14 13 1 0 0,7 1-2123 0 0,-2-4 642 0 0,1-1 0 0 0,52 26 0 0 0,63 16 279 0 0,-37-16-647 0 0,-94-38-576 0 0,1 0 0 0 0,-1 1 0 0 0,0 0 0 0 0,0 0 0 0 0,-1 1-1 0 0,0 1 1 0 0,0-1 0 0 0,-1 1 0 0 0,0 1 0 0 0,0 0 0 0 0,-1 0 0 0 0,0 0 0 0 0,-1 1-1 0 0,0 0 1 0 0,0 0 0 0 0,4 13 0 0 0,20 43-889 0 0,-30-65 795 0 0,1 0 0 0 0,-1-1-1 0 0,1 1 1 0 0,0-1 0 0 0,-1 1-1 0 0,1-1 1 0 0,0 1 0 0 0,0-1-1 0 0,-1 1 1 0 0,1-1 0 0 0,0 1 0 0 0,0-1-1 0 0,0 0 1 0 0,-1 0 0 0 0,1 1-1 0 0,0-1 1 0 0,0 0 0 0 0,0 0-1 0 0,0 0 1 0 0,0 0 0 0 0,0 0-1 0 0,19-1-1545 0 0,-16-1 592 0 0,1 1 0 0 0,-1 0 0 0 0,0-1 0 0 0,0 0 0 0 0,0 0 0 0 0,5-3 0 0 0,9-7-5652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48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0 13215 0 0,'0'0'1195'0'0,"-1"1"-982"0"0,-27 16 2102 0 0,21-14-1682 0 0,0 1 1 0 0,1-1 0 0 0,-1 2-1 0 0,-7 6 1 0 0,-76 83 2370 0 0,11-11-1567 0 0,-90 68-317 0 0,61-56-1167 0 0,77-62-2088 0 0,25-25-2995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49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11 3223 0 0,'-3'-6'6023'0'0,"3"6"-5950"0"0,35-5 11147 0 0,-33 5-10864 0 0,2 1-308 0 0,0-1-1 0 0,0 1 1 0 0,-1 0-1 0 0,1 1 0 0 0,0-1 1 0 0,-1 1-1 0 0,1-1 1 0 0,-1 1-1 0 0,0 0 1 0 0,1 0-1 0 0,-1 0 0 0 0,0 1 1 0 0,0-1-1 0 0,0 1 1 0 0,3 3-1 0 0,1 2-7 0 0,-1 0 0 0 0,1 0-1 0 0,-1 0 1 0 0,9 17 0 0 0,-13-21-10 0 0,-1 0 0 0 0,1 0 0 0 0,-1 0 0 0 0,0 0 1 0 0,0 0-1 0 0,0 1 0 0 0,0-1 0 0 0,-1 0 0 0 0,1 0 1 0 0,-1 1-1 0 0,0-1 0 0 0,0 0 0 0 0,-1 1 1 0 0,-1 4-1 0 0,1-2 40 0 0,-2-1 1 0 0,1 0-1 0 0,-1 0 1 0 0,0 0-1 0 0,0 0 1 0 0,0 0-1 0 0,-1-1 0 0 0,-6 8 1 0 0,-6 4 59 0 0,-1 0 1 0 0,0-1-1 0 0,-2-1 1 0 0,-20 13-1 0 0,38-27-135 0 0,-37 27 50 0 0,17-12-200 0 0,-1-1 0 0 0,-27 15 0 0 0,48-29-86 0 0,0-9-3120 0 0,2-1-3781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08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1 248 11055 0 0,'1'0'4290'0'0,"7"1"-3561"0"0,0 0 0 0 0,-1-1 0 0 0,1 0 0 0 0,-1-1 1 0 0,1 0-1 0 0,-1 0 0 0 0,13-4 0 0 0,55-21 596 0 0,-37 11-381 0 0,183-70 1050 0 0,-36 13-1360 0 0,-141 54-553 0 0,24-7-1291 0 0,-66 24 510 0 0,-2 10-4083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8:02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453 143 8143 0 0,'0'0'374'0'0,"-1"1"-6"0"0,-16 9 450 0 0,0 0 1 0 0,0-1 0 0 0,-28 10-1 0 0,45-19-683 0 0,-1 0-1 0 0,1 1 1 0 0,-1-1-1 0 0,0 0 1 0 0,1 0-1 0 0,-1 1 1 0 0,0-1-1 0 0,0 0 0 0 0,1 0 1 0 0,-1 0-1 0 0,0 0 1 0 0,1 0-1 0 0,-1 0 1 0 0,0 0-1 0 0,-1 0 1 0 0,2-1-69 0 0,0 1 0 0 0,0 0 0 0 0,0 0 0 0 0,-1 0 0 0 0,1-1 1 0 0,0 1-1 0 0,0 0 0 0 0,0 0 0 0 0,0 0 0 0 0,0-1 0 0 0,-1 1 1 0 0,1 0-1 0 0,0 0 0 0 0,0-1 0 0 0,0 1 0 0 0,0 0 0 0 0,0 0 1 0 0,0 0-1 0 0,0-1 0 0 0,0 1 0 0 0,0 0 0 0 0,0 0 0 0 0,0-1 1 0 0,0 1-1 0 0,0 0 0 0 0,0 0 0 0 0,0-1 0 0 0,0 1 0 0 0,1 0 0 0 0,0-3 81 0 0,0 0-1 0 0,0 0 0 0 0,1 0 0 0 0,-1 0 1 0 0,1 1-1 0 0,4-6 0 0 0,-1 3-67 0 0,1-1-1 0 0,0 1 0 0 0,0 0 1 0 0,0 0-1 0 0,1 0 0 0 0,0 1 1 0 0,14-6-1 0 0,56-19 122 0 0,-59 23-163 0 0,251-66 1451 0 0,-256 69-1313 0 0,-1 1 0 0 0,1 0 0 0 0,0 0 0 0 0,-1 2-1 0 0,1-1 1 0 0,21 3 0 0 0,-32-1 12 0 0,-2 10-118 0 0,0-8-70 0 0,-1 1 1 0 0,0-1-1 0 0,0 1 0 0 0,0-1 1 0 0,-1 1-1 0 0,1-1 0 0 0,-1 0 0 0 0,0 0 1 0 0,0 1-1 0 0,0-1 0 0 0,0-1 0 0 0,-3 4 1 0 0,-6 6-81 0 0,-18 15 1 0 0,17-16-12 0 0,-51 46-506 0 0,-2-2 0 0 0,-73 46 0 0 0,-296 205-2716 0 0,418-294 2787 0 0,-2-2 1 0 0,-20 10-1 0 0,2-1 292 0 0,34-18 452 0 0,0-1-70 0 0,-6 0 112 0 0,6 0 671 0 0,2-2-691 0 0,0 0-190 0 0,1 0 0 0 0,0 0 0 0 0,-1 0 0 0 0,1 0-1 0 0,0 0 1 0 0,0 0 0 0 0,0 0 0 0 0,0 0 0 0 0,0 0 0 0 0,1 0 0 0 0,-1 0 0 0 0,0 1 0 0 0,1-1 0 0 0,2-2 0 0 0,1 1-3 0 0,-1-1 0 0 0,1 1 0 0 0,0 1 0 0 0,0-1 0 0 0,8-3 0 0 0,2 1 73 0 0,1 1 0 0 0,-1 0-1 0 0,20-2 1 0 0,-19 5 203 0 0,27 0-1 0 0,-10 1-64 0 0,118 8 560 0 0,-71-2-436 0 0,-48-4-167 0 0,-1-2-1 0 0,37-5 1 0 0,-51 3-123 0 0,0-1-1 0 0,-1-1 0 0 0,0 0 1 0 0,1-1-1 0 0,24-12 1 0 0,-39 16-167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8:03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 14655 0 0,'0'0'2346'0'0,"-1"1"-1940"0"0,-16 30 447 0 0,-23 29-1 0 0,-8 15-31 0 0,22-31-590 0 0,-27 54 7 0 0,6-12-142 0 0,42-72-2819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8:03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0 10855 0 0,'0'0'4770'0'0,"-1"2"-4205"0"0,-23 69 1675 0 0,-40 81-1 0 0,25-63-1701 0 0,32-71-496 0 0,-2 0-1 0 0,0-1 1 0 0,-1-1 0 0 0,-19 25-1 0 0,13-17-59 0 0,16-23-73 0 0,9-5-6782 0 0,3-4 655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8:04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1 352 11743 0 0,'0'0'5915'0'0,"1"-1"-5656"0"0,70-61 75 0 0,-46 38-193 0 0,0 2 0 0 0,2 0 0 0 0,32-19 0 0 0,96-59-96 0 0,-68 41-26 0 0,-81 55 48 0 0,0 1 1 0 0,0-1-1 0 0,1 1 0 0 0,9-3 0 0 0,-15 6-48 0 0,-1 0 0 0 0,1 0 0 0 0,0 0 0 0 0,-1 0 0 0 0,1 0 1 0 0,0 0-1 0 0,-1 0 0 0 0,1 0 0 0 0,0 0 0 0 0,-1 0 0 0 0,1 1 0 0 0,-1-1 0 0 0,1 0 0 0 0,0 0 0 0 0,-1 1 0 0 0,1-1 0 0 0,-1 0 0 0 0,1 1 0 0 0,-1-1 0 0 0,1 1 0 0 0,-1-1 0 0 0,1 0 0 0 0,-1 1 1 0 0,0-1-1 0 0,1 2 0 0 0,8 12 264 0 0,-9-14-270 0 0,3 11 172 0 0,1-1 1 0 0,-2 0-1 0 0,1 1 0 0 0,-2 0 0 0 0,1-1 1 0 0,-1 12-1 0 0,0-7 89 0 0,5 27 0 0 0,-4-35-205 0 0,0 0-1 0 0,0 1 0 0 0,1-1 0 0 0,-1-1 1 0 0,2 1-1 0 0,-1 0 0 0 0,1-1 0 0 0,4 7 0 0 0,-6-10-55 0 0,1-1-1 0 0,-1 0 0 0 0,1 1 0 0 0,-1-1 1 0 0,1 0-1 0 0,0 0 0 0 0,0-1 0 0 0,0 1 1 0 0,0 0-1 0 0,0-1 0 0 0,0 0 0 0 0,0 0 1 0 0,0 0-1 0 0,1 0 0 0 0,-1 0 0 0 0,0 0 0 0 0,1-1 1 0 0,-1 0-1 0 0,5 0 0 0 0,3 0 19 0 0,1-2 0 0 0,-1 1 0 0 0,0-1 0 0 0,0-1 0 0 0,13-4 0 0 0,53-23 147 0 0,-67 26-174 0 0,33-16-4 0 0,-20 9 0 0 0,-1 1 0 0 0,1 1 0 0 0,1 1 0 0 0,0 1 0 0 0,37-6 0 0 0,60 9-710 0 0,-105 4 621 0 0,-7-1-267 0 0,-7 1-17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8:0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0 6591 0 0,'0'0'6776'0'0,"-2"0"-5849"0"0,-4 1-633 0 0,1 0 0 0 0,-1 0 0 0 0,1 0 0 0 0,-1 0 1 0 0,1 1-1 0 0,0 0 0 0 0,0 0 0 0 0,0 1 0 0 0,0-1 0 0 0,0 1 0 0 0,0 0 0 0 0,-6 6 1 0 0,-8 6 237 0 0,-26 29 0 0 0,42-41-443 0 0,-1 1-53 0 0,-41 43 399 0 0,-47 62 0 0 0,80-93-393 0 0,0 1-1 0 0,2 1 1 0 0,0 0 0 0 0,1 0 0 0 0,0 1-1 0 0,2 1 1 0 0,0-1 0 0 0,-4 23 0 0 0,9-30-53 0 0,1 0 0 0 0,0 0 0 0 0,1 0 0 0 0,0-1 1 0 0,1 1-1 0 0,0 0 0 0 0,1 0 0 0 0,0-1 1 0 0,1 1-1 0 0,0-1 0 0 0,1 0 0 0 0,5 12 0 0 0,8 11-140 0 0,2 0-1 0 0,31 42 1 0 0,-5-7 30 0 0,-16-22 103 0 0,-3 2 1 0 0,-2 1-1 0 0,21 61 1 0 0,-35-79-43 0 0,-1 1-1 0 0,-1 0 0 0 0,-2 0 1 0 0,-1 1-1 0 0,-2 0 1 0 0,-1 47-1 0 0,-3-54-18 0 0,-1 0 0 0 0,-1-1 0 0 0,-8 28 0 0 0,8-43 69 0 0,0 0 0 0 0,-1 1 0 0 0,-1-2 0 0 0,0 1 0 0 0,-1 0 0 0 0,0-1 0 0 0,0 0 0 0 0,-1 0 0 0 0,-11 11 0 0 0,9-11 28 0 0,0-1-1 0 0,-1 0 1 0 0,0 0-1 0 0,-1-1 1 0 0,-22 13-1 0 0,24-17 25 0 0,1 0 0 0 0,-1-1-1 0 0,0 0 1 0 0,0 0-1 0 0,0-1 1 0 0,0 0 0 0 0,0 0-1 0 0,-1-1 1 0 0,-11 0 0 0 0,8-2-16 0 0,-3-2 10 0 0,12 1 228 0 0,-1 1-2416 0 0,-2 6-802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8:16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10911 0 0,'0'0'987'0'0,"-7"4"4594"0"0,13 25-4967 0 0,1 0-1 0 0,2 0 1 0 0,0-1-1 0 0,2 0 1 0 0,1 0-1 0 0,24 37 1 0 0,-16-32-393 0 0,2-2 0 0 0,1 0 0 0 0,2-2 0 0 0,47 45 0 0 0,-64-67-176 0 0,1 1 0 0 0,0-2-1 0 0,0 1 1 0 0,0-2 0 0 0,1 1 0 0 0,0-1 0 0 0,20 7-1 0 0,-23-10-13 0 0,0 0-1 0 0,0-1 0 0 0,0 1 0 0 0,1-1 1 0 0,-1-1-1 0 0,1 1 0 0 0,-1-1 1 0 0,0-1-1 0 0,1 1 0 0 0,-1-1 1 0 0,0-1-1 0 0,12-2 0 0 0,-11 1 17 0 0,-7 3-115 0 0,-20 15-15431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8:17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1 12031 0 0,'0'0'6088'0'0,"-1"1"-5830"0"0,-7 5-46 0 0,1 0 1 0 0,0 1-1 0 0,0 0 0 0 0,1 1 1 0 0,-7 8-1 0 0,12-15-184 0 0,-29 42 1003 0 0,19-26-370 0 0,-27 31-1 0 0,-21 17 266 0 0,24-25-552 0 0,-72 62 1 0 0,-29 2-236 0 0,111-87-174 0 0,0-2-1 0 0,-2 0 1 0 0,-45 18-1 0 0,69-32 11 0 0,0 0 0 0 0,0 0 0 0 0,0 0 0 0 0,0-1 0 0 0,0 1 0 0 0,0-1 0 0 0,0 1-1 0 0,0-1 1 0 0,0 0 0 0 0,-4 0 0 0 0,6-1-127 0 0,1-2 98 0 0,1-1 0 0 0,-1 1 0 0 0,1-1-1 0 0,0 1 1 0 0,0-1 0 0 0,0 1 0 0 0,1 0 0 0 0,-1-1 0 0 0,1 1 0 0 0,0 0-1 0 0,0 0 1 0 0,0 0 0 0 0,0 0 0 0 0,0 1 0 0 0,4-4 0 0 0,5-5-1474 0 0,1 1 0 0 0,15-11 0 0 0,-18 15-874 0 0,15-12-4238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8:18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231 225 6911 0 0,'2'1'4363'0'0,"36"7"439"0"0,22-4-1757 0 0,-42-4-2209 0 0,1 1 0 0 0,29 5 0 0 0,1 10-135 0 0,-35-11-610 0 0,1 0 1 0 0,18 3 0 0 0,-28-7-81 0 0,0 0 1 0 0,-1-1-1 0 0,1 0 1 0 0,0 0-1 0 0,-1 0 1 0 0,1-1-1 0 0,0 1 1 0 0,0-1 0 0 0,-1 0-1 0 0,1-1 1 0 0,5-2-1 0 0,3-2 28 0 0,-1 0 0 0 0,0-2 0 0 0,-1 1 0 0 0,0-1 0 0 0,0-1 0 0 0,14-15 0 0 0,-3 1-82 0 0,31-44 1 0 0,-52 65 19 0 0,5-6-164 0 0,0 0 1 0 0,-1 0-1 0 0,0 0 0 0 0,0-1 0 0 0,-1 0 0 0 0,0 0 1 0 0,4-14-1 0 0,-7 21-188 0 0,-15-11-1241 0 0,10 11 1547 0 0,0 0 0 0 0,0 0-1 0 0,-1 0 1 0 0,1 0 0 0 0,-1 1-1 0 0,1 0 1 0 0,-1 0 0 0 0,0 0-1 0 0,1 1 1 0 0,-1-1 0 0 0,-9 2-1 0 0,-5 0-470 0 0,-32 8 0 0 0,9-1 260 0 0,19-4 361 0 0,0 2 0 0 0,1 0 0 0 0,-42 19 0 0 0,2-1 59 0 0,37-15 5 0 0,1 2-1 0 0,0 0 1 0 0,-40 27-1 0 0,-59 54 202 0 0,96-70-276 0 0,-42 44 0 0 0,62-57-28 0 0,-1 0 1 0 0,1 0 0 0 0,0 0 0 0 0,1 1 0 0 0,0 0 0 0 0,1 1 0 0 0,0-1 0 0 0,1 1-1 0 0,-4 11 1 0 0,7-18 17 0 0,1 1 0 0 0,0-1 0 0 0,-1 0 0 0 0,2 0 0 0 0,-1 0 0 0 0,0 0 1 0 0,1 1-1 0 0,0-1 0 0 0,0 0 0 0 0,0 0 0 0 0,0 0 0 0 0,0 0 0 0 0,1-1 0 0 0,0 1 0 0 0,0 0 0 0 0,0 0 0 0 0,0-1 0 0 0,4 5 0 0 0,0-2 79 0 0,-1 1 1 0 0,1-1-1 0 0,0 0 1 0 0,0-1-1 0 0,0 0 1 0 0,1 0-1 0 0,0 0 1 0 0,8 4-1 0 0,-1-2 70 0 0,0-1 0 0 0,1 0-1 0 0,0-1 1 0 0,0-1-1 0 0,0 0 1 0 0,0-1 0 0 0,0-1-1 0 0,1 0 1 0 0,-1-1 0 0 0,1-1-1 0 0,23-2 1 0 0,-18-1-28 0 0,1-1-1 0 0,-1 0 1 0 0,27-11-1 0 0,61-29 64 0 0,-4 1 43 0 0,-101 41-283 0 0,1 1 0 0 0,0 0-1 0 0,0 0 1 0 0,0 0-1 0 0,7 0 1 0 0,-9 2 38 0 0,-1 0-41 0 0,-1 0-1 0 0,1 0 0 0 0,-1 1 0 0 0,0-1 0 0 0,1 0 1 0 0,-1 1-1 0 0,0-1 0 0 0,0 1 0 0 0,0-1 0 0 0,0 1 1 0 0,0-1-1 0 0,-1 1 0 0 0,1 0 0 0 0,0 0 0 0 0,-1-1 1 0 0,1 1-1 0 0,-1 0 0 0 0,1 0 0 0 0,-1 0 0 0 0,0-1 1 0 0,0 1-1 0 0,0 0 0 0 0,0 3 0 0 0,-1 1-9 0 0,1-2-8 0 0,0-1-1 0 0,-1 1 0 0 0,1 0 1 0 0,-1-1-1 0 0,0 1 0 0 0,0-1 1 0 0,-3 6-1 0 0,2-5-13 0 0,2-2-142 0 0,-4 3-398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8:18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 5063 0 0,'-9'-2'15032'0'0,"9"3"-14935"0"0,1 1-1 0 0,0-1 0 0 0,0 1 1 0 0,0-1-1 0 0,0 1 1 0 0,0-1-1 0 0,0 1 0 0 0,0-1 1 0 0,0 0-1 0 0,2 2 1 0 0,1 2 138 0 0,16 17 953 0 0,42 38-1 0 0,-38-39-687 0 0,32 37 0 0 0,-33-30-438 0 0,1-1 0 0 0,1-1 1 0 0,48 38-1 0 0,-69-62-232 0 0,-1 0 1 0 0,1 0-1 0 0,0 0 0 0 0,-1-1 0 0 0,1 1 0 0 0,0-1 1 0 0,0 0-1 0 0,0 0 0 0 0,0 0 0 0 0,0-1 1 0 0,0 1-1 0 0,0-1 0 0 0,0 0 0 0 0,0 0 0 0 0,0-1 1 0 0,0 1-1 0 0,0-1 0 0 0,0 0 0 0 0,0 0 1 0 0,0 0-1 0 0,0-1 0 0 0,0 1 0 0 0,-1-1 0 0 0,1 0 1 0 0,0 0-1 0 0,-1 0 0 0 0,0 0 0 0 0,1-1 1 0 0,-1 1-1 0 0,0-1 0 0 0,0 0 0 0 0,-1 0 1 0 0,1 0-1 0 0,-1 0 0 0 0,1-1 0 0 0,-1 1 0 0 0,0-1 1 0 0,0 1-1 0 0,0-1 0 0 0,-1 0 0 0 0,2-4 1 0 0,0-4-1597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8:19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0 5983 0 0,'0'0'542'0'0,"-9"2"-436"0"0,-9 5 14789 0 0,1 10-14177 0 0,-52 49 261 0 0,50-48-773 0 0,1 0 0 0 0,-18 23-1 0 0,17-18-73 0 0,-24 22-1 0 0,-75 71 62 0 0,68-65-141 0 0,27-23-108 0 0,47-38-2232 0 0,-12 3-3146 0 0,-3 0-1705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08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253 229 9215 0 0,'-2'0'422'0'0,"-16"-2"-94"0"0,2 2 5266 0 0,14 0-4744 0 0,7 13-305 0 0,-2-8-384 0 0,0-1 1 0 0,0 1 0 0 0,0-1-1 0 0,0 0 1 0 0,1 0-1 0 0,0 0 1 0 0,-1 0-1 0 0,1 0 1 0 0,1-1 0 0 0,-1 0-1 0 0,0 0 1 0 0,1 0-1 0 0,0 0 1 0 0,0-1-1 0 0,-1 0 1 0 0,1 0-1 0 0,1 0 1 0 0,-1-1 0 0 0,0 1-1 0 0,0-1 1 0 0,1 0-1 0 0,-1-1 1 0 0,0 1-1 0 0,1-1 1 0 0,-1 0 0 0 0,0-1-1 0 0,1 1 1 0 0,9-3-1 0 0,6-4 85 0 0,0 0-1 0 0,0-1 0 0 0,0-1 0 0 0,-1-2 1 0 0,-1 1-1 0 0,0-2 0 0 0,0-1 1 0 0,29-25-1 0 0,-43 33-437 0 0,1-1 1 0 0,-1 0-1 0 0,0 0 0 0 0,0 0 0 0 0,-1-1 0 0 0,1 1 1 0 0,-2-1-1 0 0,1 0 0 0 0,4-13 0 0 0,-6 15 61 0 0,-1 0-1 0 0,0 1 1 0 0,0-1 0 0 0,0 0-1 0 0,0 0 1 0 0,-1 1-1 0 0,0-1 1 0 0,0 0-1 0 0,0 0 1 0 0,-1 0 0 0 0,1 1-1 0 0,-1-1 1 0 0,0 0-1 0 0,-1 1 1 0 0,1-1 0 0 0,-5-8-1 0 0,5 11 29 0 0,0 1 0 0 0,0-1 0 0 0,0 1 0 0 0,0 0 0 0 0,0-1 1 0 0,0 1-1 0 0,-1 0 0 0 0,1 0 0 0 0,0 0 0 0 0,-1-1 0 0 0,1 1 0 0 0,-1 1 0 0 0,1-1 0 0 0,-1 0 0 0 0,0 0 0 0 0,1 1 0 0 0,-3-2 0 0 0,0 2 23 0 0,1-1 0 0 0,-1 1-1 0 0,0-1 1 0 0,1 1 0 0 0,-1 0-1 0 0,0 1 1 0 0,1-1 0 0 0,-5 1-1 0 0,-6 3 91 0 0,0 0 1 0 0,1 1-1 0 0,-18 8 0 0 0,27-11-8 0 0,-31 17 317 0 0,0 2 0 0 0,1 2-1 0 0,-44 37 1 0 0,16-13 269 0 0,58-43-535 0 0,-114 89 837 0 0,103-79-835 0 0,1 1 0 0 0,0 0 0 0 0,0 1 1 0 0,2 0-1 0 0,-14 23 0 0 0,24-35-49 0 0,0 0 0 0 0,0 0 0 0 0,0 0 0 0 0,1 0 0 0 0,0 1 0 0 0,-1-1 0 0 0,2 1 0 0 0,-1-1 0 0 0,0 1 0 0 0,1-1 0 0 0,0 1-1 0 0,0-1 1 0 0,0 1 0 0 0,1 0 0 0 0,-1-1 0 0 0,1 1 0 0 0,0-1 0 0 0,1 0 0 0 0,-1 1 0 0 0,1-1 0 0 0,-1 0 0 0 0,1 0 0 0 0,1 0 0 0 0,-1 0 0 0 0,0 0 0 0 0,1 0 0 0 0,0-1-1 0 0,0 1 1 0 0,0-1 0 0 0,0 0 0 0 0,1 0 0 0 0,6 5 0 0 0,3 0-29 0 0,1-1 1 0 0,0-1-1 0 0,0 0 0 0 0,0-1 0 0 0,0 0 1 0 0,1-1-1 0 0,30 4 0 0 0,-29-7-2970 0 0,31 1-1 0 0,-25-5-3173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8:19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363 355 2303 0 0,'-27'41'326'0'0,"10"-18"3711"0"0,-38 41 0 0 0,54-63-3869 0 0,0-1 1 0 0,0 1-1 0 0,1 0 0 0 0,-1-1 0 0 0,0 1 0 0 0,0-1 0 0 0,0 1 0 0 0,0-1 0 0 0,0 1 1 0 0,0-1-1 0 0,0 0 0 0 0,0 1 0 0 0,0-1 0 0 0,-1 0 0 0 0,1 0 0 0 0,0 0 0 0 0,0 0 1 0 0,0 0-1 0 0,0 0 0 0 0,0 0 0 0 0,0 0 0 0 0,0 0 0 0 0,0 0 0 0 0,0-1 0 0 0,0 1 1 0 0,-1-1-1 0 0,1 1 0 0 0,0 0 0 0 0,1-1 0 0 0,-1 0 0 0 0,0 1 0 0 0,0-1 0 0 0,0 1 0 0 0,-1-2 1 0 0,-4-4 202 0 0,0 1-1 0 0,0-1 1 0 0,-9-12 0 0 0,1 2 355 0 0,-46-36 358 0 0,-1 1-481 0 0,54 44-555 0 0,0 0-1 0 0,1-1 1 0 0,0 1 0 0 0,0-1-1 0 0,-8-16 1 0 0,11 19-43 0 0,1 0-1 0 0,0 0 1 0 0,1-1 0 0 0,-1 1-1 0 0,1-1 1 0 0,0 1 0 0 0,0-1 0 0 0,1 1-1 0 0,0-1 1 0 0,0 0 0 0 0,0 1-1 0 0,0-1 1 0 0,1 0 0 0 0,0 1 0 0 0,0-1-1 0 0,1 1 1 0 0,0-1 0 0 0,3-7-1 0 0,1 1-46 0 0,0 1-1 0 0,1 0 0 0 0,0 1 0 0 0,0-1 0 0 0,1 1 0 0 0,0 1 0 0 0,10-9 1 0 0,-11 12-14 0 0,0 1 0 0 0,0-1 1 0 0,1 2-1 0 0,-1-1 1 0 0,1 1-1 0 0,0 0 0 0 0,15-5 1 0 0,-6 4 1 0 0,0 1 1 0 0,31-5-1 0 0,-35 8 126 0 0,-1 0-1 0 0,0 1 1 0 0,1 0-1 0 0,-1 1 1 0 0,1 0-1 0 0,21 5 1 0 0,-29-4-42 0 0,0-1 1 0 0,0 1-1 0 0,0 0 0 0 0,0 0 0 0 0,-1 0 1 0 0,1 1-1 0 0,0 0 0 0 0,-1 0 0 0 0,0 0 1 0 0,0 0-1 0 0,0 1 0 0 0,0-1 1 0 0,0 1-1 0 0,-1 0 0 0 0,0 0 0 0 0,0 0 1 0 0,0 1-1 0 0,5 9 0 0 0,-5-6-9 0 0,-1-3 1 0 0,0 0-1 0 0,0 0 1 0 0,1 0 0 0 0,-1-1-1 0 0,7 8 1 0 0,-4-4 33 0 0,0-5 17 0 0,-4-2-72 0 0,-1-1 1 0 0,1 0-1 0 0,-1 1 1 0 0,1-1-1 0 0,-1 1 0 0 0,1-1 1 0 0,-1 1-1 0 0,1-1 1 0 0,-1 1-1 0 0,1-1 0 0 0,-1 1 1 0 0,0-1-1 0 0,1 1 0 0 0,-1-1 1 0 0,0 1-1 0 0,0 0 1 0 0,1-1-1 0 0,-1 1 0 0 0,0 0 1 0 0,0-1-1 0 0,0 1 0 0 0,0 0 1 0 0,1 1 4 0 0,-1 1 0 0 0,1-1 1 0 0,-1 0-1 0 0,0 0 0 0 0,0 0 0 0 0,0 0 0 0 0,0 1 1 0 0,0-1-1 0 0,0 0 0 0 0,-1 0 0 0 0,1 0 0 0 0,-1 1 1 0 0,1-1-1 0 0,-1 0 0 0 0,0 0 0 0 0,0 0 1 0 0,-2 3-1 0 0,-4 5 3 0 0,1 0 0 0 0,-10 10 1 0 0,9-11-24 0 0,-12 15-12 0 0,0-2 0 0 0,-34 31 0 0 0,44-45 31 0 0,0-1 0 0 0,0-1 1 0 0,0 1-1 0 0,-1-1 1 0 0,0-1-1 0 0,0 0 0 0 0,0 0 1 0 0,0-1-1 0 0,-21 5 1 0 0,24-7 1 0 0,0-1 1 0 0,0-1-1 0 0,0 0 1 0 0,0 0-1 0 0,1 0 1 0 0,-1 0-1 0 0,-12-4 1 0 0,16 4-30 0 0,1-1 1 0 0,0 0 0 0 0,-1 1 0 0 0,1-1-1 0 0,0 0 1 0 0,0 0 0 0 0,0 0-1 0 0,0-1 1 0 0,0 1 0 0 0,0-1 0 0 0,0 1-1 0 0,0-1 1 0 0,0 1 0 0 0,0-1 0 0 0,1 0-1 0 0,-1 0 1 0 0,1 0 0 0 0,0 0 0 0 0,-1 0-1 0 0,1 0 1 0 0,0 0 0 0 0,0 0 0 0 0,0-1-1 0 0,1 1 1 0 0,-2-3 0 0 0,1-17-1918 0 0,2 12 793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8:20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0 15087 0 0,'0'0'1366'0'0,"-1"2"-1126"0"0,-3 19 40 0 0,-1 0 1 0 0,-1-1-1 0 0,-16 37 1 0 0,-37 56 641 0 0,25-49-928 0 0,-90 166 54 0 0,50-94-36 0 0,53-99-3 0 0,-1-1 0 0 0,-2-1 1 0 0,-2-1-1 0 0,0-2 0 0 0,-3 0 0 0 0,-49 42 0 0 0,57-56-9 0 0,-47 43 0 0 0,57-44-189 0 0,10-16-55 0 0,10 2-1613 0 0,0-2 395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8:20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5527 0 0,'0'0'423'0'0,"0"2"-278"0"0,-2 6 704 0 0,1 0 0 0 0,0-1-1 0 0,1 1 1 0 0,0 0 0 0 0,0 0-1 0 0,1 0 1 0 0,-1 0 0 0 0,2 0-1 0 0,-1-1 1 0 0,1 1 0 0 0,4 8-1 0 0,0-4-540 0 0,0-1 1 0 0,1 0-1 0 0,1 0 0 0 0,0-1 0 0 0,1 0 0 0 0,-1-1 1 0 0,2 0-1 0 0,-1 0 0 0 0,2-1 0 0 0,-1 0 0 0 0,1 0 0 0 0,15 7 1 0 0,17 7 700 0 0,87 31-1 0 0,-126-51-969 0 0,76 29 663 0 0,-29-11-257 0 0,0-2 0 0 0,81 19 0 0 0,-108-34-473 0 0,-22-3-449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8:20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0 10591 0 0,'0'0'964'0'0,"-1"1"-794"0"0,-48 34 2486 0 0,15-10-1252 0 0,0 0 0 0 0,2 3 1 0 0,-39 40-1 0 0,-59 111-182 0 0,97-128-1147 0 0,-2-2 0 0 0,-62 67 0 0 0,96-115-325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8:21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1839 0 0,'0'0'15922'0'0,"2"1"-15118"0"0,3 0-574 0 0,0-1 1 0 0,1 1-1 0 0,-1-1 1 0 0,0 0-1 0 0,0-1 1 0 0,1 0-1 0 0,-1 1 1 0 0,0-1-1 0 0,8-3 1 0 0,7-1 250 0 0,165-38 623 0 0,-133 31-1111 0 0,-31 7-848 0 0,1 0-1 0 0,0 1 0 0 0,35-2 1 0 0,-40 6-6108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8:21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18167 0 0,'0'0'1827'0'0,"2"1"-1596"0"0,10-1 298 0 0,-1-1 0 0 0,1 0 0 0 0,0 0 0 0 0,-1-1 0 0 0,20-6 1 0 0,-21 6-395 0 0,45-10 12 0 0,0 3-1 0 0,62-3 1 0 0,36 13-4705 0 0,-129 0-2564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8:22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426 227 3223 0 0,'-2'1'143'0'0,"-3"2"-137"0"0,1 0-1 0 0,-1-1 0 0 0,0 1 1 0 0,-10 2-1 0 0,-1-2 8203 0 0,15-5-8047 0 0,1 0 0 0 0,0 0 0 0 0,0 1 0 0 0,0-1 0 0 0,0 0 0 0 0,0 1 0 0 0,0-1 0 0 0,0 0 0 0 0,1-3 0 0 0,2-1 6 0 0,0-1 0 0 0,1 0-1 0 0,-1 1 1 0 0,1-1-1 0 0,0 1 1 0 0,1 0 0 0 0,0 0-1 0 0,10-9 1 0 0,5-4 256 0 0,24-16 0 0 0,-26 22-130 0 0,1 0 1 0 0,0 2 0 0 0,1 0-1 0 0,0 1 1 0 0,1 1-1 0 0,0 1 1 0 0,1 1 0 0 0,-1 0-1 0 0,1 2 1 0 0,0 1 0 0 0,1 0-1 0 0,22 1 1 0 0,-38 3-239 0 0,0 0 0 0 0,-1 1 0 0 0,0 0 1 0 0,1 0-1 0 0,-1 0 0 0 0,1 1 0 0 0,-1 0 0 0 0,0 1 0 0 0,0-1 1 0 0,0 1-1 0 0,9 6 0 0 0,-13-7-54 0 0,0-1 0 0 0,0 1-1 0 0,0 0 1 0 0,0-1 0 0 0,0 1 0 0 0,-1 0 0 0 0,1 0-1 0 0,-1 0 1 0 0,1 0 0 0 0,-1 0 0 0 0,0 1 0 0 0,0-1-1 0 0,0 0 1 0 0,0 0 0 0 0,0 1 0 0 0,-1-1 0 0 0,1 1-1 0 0,-1-1 1 0 0,1 1 0 0 0,-1-1 0 0 0,0 1 0 0 0,0-1-1 0 0,0 1 1 0 0,0-1 0 0 0,0 1 0 0 0,-1-1 0 0 0,1 1-1 0 0,-1-1 1 0 0,0 0 0 0 0,0 1 0 0 0,1-1 0 0 0,-2 0-1 0 0,-1 4 1 0 0,-2 4-14 0 0,-1-1 0 0 0,-1 0-1 0 0,0 0 1 0 0,0 0 0 0 0,0 0 0 0 0,-1-1-1 0 0,-15 11 1 0 0,-68 43-560 0 0,84-57 518 0 0,-241 148-517 0 0,85-56 195 0 0,-38 26-52 0 0,103-60 429 0 0,114-66-3 0 0,13-5 60 0 0,49-14 818 0 0,2 4 1 0 0,110-12-1 0 0,-136 23-365 0 0,48-4 345 0 0,-86 10-759 0 0,1 1-1 0 0,-1 1 1 0 0,0 0-1 0 0,18 5 1 0 0,-31-6-64 0 0,-7 9-2497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8:23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0 7367 0 0,'0'0'7150'0'0,"-2"1"-6069"0"0,-17 15 604 0 0,0 0 1 0 0,-17 21-1 0 0,28-28-1423 0 0,0 2 0 0 0,0-1 0 0 0,1 1 0 0 0,1 0 0 0 0,-11 23 0 0 0,6-5-257 0 0,1-8-210 0 0,2 1-1 0 0,-9 36 1 0 0,17-57-56 0 0,10-1-6566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8:23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 6447 0 0,'0'0'8850'0'0,"-1"1"-7550"0"0,-9 12 91 0 0,1 0 1 0 0,-7 15 0 0 0,-25 63 543 0 0,22-32-1764 0 0,14-38-103 0 0,-15 33 1 0 0,9-28-60 0 0,-52 101 121 0 0,62-126-106 0 0,15-3-440 0 0,-7-1-184 0 0,-1 0-1 0 0,0 0 1 0 0,0 0 0 0 0,0-1 0 0 0,0 0 0 0 0,6-5 0 0 0,6-6-6258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8:24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1 404 14567 0 0,'0'0'5806'0'0,"1"-2"-5021"0"0,357-317 2000 0 0,-351 313-2785 0 0,49-38-2 0 0,-49 39 4 0 0,0 0 0 0 0,1 1 0 0 0,0 0 0 0 0,0 0 1 0 0,15-5-1 0 0,-20 9 5 0 0,0-1 0 0 0,0 1-1 0 0,0-1 1 0 0,1 1 0 0 0,5 0 0 0 0,2 3-72 0 0,-7-1 54 0 0,-1 0 0 0 0,1 0 0 0 0,-1 1 0 0 0,1-1 1 0 0,-1 1-1 0 0,0 0 0 0 0,0 0 0 0 0,0 0 0 0 0,0 0 0 0 0,2 4 0 0 0,3 7-14 0 0,11 20-1 0 0,-15-24 28 0 0,1 0 0 0 0,1-1 0 0 0,0 0 1 0 0,8 11-1 0 0,-9-16 5 0 0,-1 0 0 0 0,1 0 0 0 0,0 0 0 0 0,1 0-1 0 0,-1-1 1 0 0,0 0 0 0 0,1 0 0 0 0,0 0 0 0 0,0-1 0 0 0,0 1 0 0 0,0-1 0 0 0,0-1 0 0 0,0 1 0 0 0,8 0 0 0 0,7-1 25 0 0,0 0 1 0 0,41-5 0 0 0,-27 1-26 0 0,-18 1 14 0 0,0 0-1 0 0,29-10 1 0 0,7 0-23 0 0,-41 10-21 0 0,-10 2-85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09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5 629 10591 0 0,'0'0'9379'0'0,"-1"-2"-8475"0"0,-1-15-624 0 0,1-1 1 0 0,1 1-1 0 0,0 0 0 0 0,1 0 1 0 0,1 0-1 0 0,5-23 0 0 0,-1 13 103 0 0,2 0 0 0 0,0 1-1 0 0,16-31 1 0 0,-16 40-424 0 0,0 2 0 0 0,1-1 1 0 0,1 1-1 0 0,1 1 0 0 0,0 0 0 0 0,26-25 0 0 0,-21 25-18 0 0,2 0 0 0 0,0 1 0 0 0,0 1 0 0 0,1 0 0 0 0,26-11 0 0 0,202-73-962 0 0,-192 78 34 0 0,-18 9-4775 0 0,-12 3-1100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33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7423 0 0,'0'0'808'0'0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34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35 13247 0 0,'0'0'1195'0'0,"-1"-1"-982"0"0,-2-3-107 0 0,2 4-52 0 0,1 0 1 0 0,-1 0 0 0 0,1-1-1 0 0,0 1 1 0 0,-1 0 0 0 0,1 0-1 0 0,-1 0 1 0 0,1 0-1 0 0,-1 0 1 0 0,1 0 0 0 0,-1 0-1 0 0,1 0 1 0 0,-1 0 0 0 0,1 0-1 0 0,-1 0 1 0 0,1 0 0 0 0,-1 0-1 0 0,1 0 1 0 0,-1 0 0 0 0,1 0-1 0 0,-1 1 1 0 0,1-1 0 0 0,-1 0-1 0 0,-12 7 502 0 0,12-6-381 0 0,-6 4-145 0 0,0 0 0 0 0,0 1-1 0 0,1-1 1 0 0,0 1 0 0 0,0 0 0 0 0,-10 14-1 0 0,-26 46-239 0 0,25-37 48 0 0,13-22 158 0 0,-6 8-35 0 0,1 1-1 0 0,-10 24 1 0 0,18-36 61 0 0,-1-1 0 0 0,1 0 0 0 0,0 1 0 0 0,0 0 1 0 0,0-1-1 0 0,1 1 0 0 0,-1-1 0 0 0,1 1 0 0 0,0 0 0 0 0,0 0 0 0 0,0-1 0 0 0,0 1 0 0 0,1 0 0 0 0,0-1 0 0 0,-1 1 0 0 0,1-1 0 0 0,1 1 1 0 0,1 5-1 0 0,0-6 81 0 0,-1 0-1 0 0,1 0 1 0 0,0 0 0 0 0,0-1 0 0 0,0 1 0 0 0,0 0 0 0 0,0-1 0 0 0,1 0 0 0 0,-1 0 0 0 0,1 0 0 0 0,-1 0 0 0 0,1-1 0 0 0,0 1 0 0 0,0-1 0 0 0,0 0 0 0 0,-1 0 0 0 0,1 0 0 0 0,7 0 0 0 0,4 0 285 0 0,1-1 1 0 0,-1 0 0 0 0,24-3-1 0 0,-25 0-234 0 0,1 0 0 0 0,-1-2 0 0 0,0 1 0 0 0,0-2 0 0 0,0 0 0 0 0,0 0 0 0 0,21-15 0 0 0,-31 19-138 0 0,-1-1 0 0 0,1 0 1 0 0,-1 1-1 0 0,1-1 0 0 0,-1 0 0 0 0,0-1 0 0 0,0 1 0 0 0,-1 0 1 0 0,1-1-1 0 0,-1 0 0 0 0,1 1 0 0 0,-1-1 0 0 0,0 0 0 0 0,-1 0 1 0 0,1-1-1 0 0,-1 1 0 0 0,2-6 0 0 0,-3 5-38 0 0,1 0 1 0 0,-1 0-1 0 0,0 0 0 0 0,-1 0 1 0 0,1 0-1 0 0,-1 0 0 0 0,0 0 1 0 0,0 0-1 0 0,0 1 0 0 0,-1-1 1 0 0,0 0-1 0 0,0 1 0 0 0,0-1 1 0 0,0 1-1 0 0,-6-7 0 0 0,-12-16-862 0 0,-2 0 0 0 0,0 2 0 0 0,-29-25 0 0 0,43 43 509 0 0,3 1-33 0 0,-1 1 0 0 0,0 0 0 0 0,0 1-1 0 0,-11-8 1 0 0,16 12 11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50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305 314 13935 0 0,'0'0'638'0'0,"-2"0"-14"0"0,-2 1-544 0 0,0 1 1 0 0,-1-1 0 0 0,1 1 0 0 0,0 0-1 0 0,0 0 1 0 0,1 0 0 0 0,-8 6-1 0 0,-27 26 1778 0 0,14-13-719 0 0,18-16-1033 0 0,0-1 0 0 0,0 1 0 0 0,0-1 0 0 0,-1-1 0 0 0,1 1 0 0 0,-1-1 0 0 0,0 0-1 0 0,0-1 1 0 0,-1 0 0 0 0,1 0 0 0 0,0 0 0 0 0,-9 0 0 0 0,13-2-90 0 0,-1 0 1 0 0,0 0 0 0 0,1 0-1 0 0,-1 0 1 0 0,0-1-1 0 0,0 0 1 0 0,1 1-1 0 0,-1-2 1 0 0,1 1-1 0 0,-1 0 1 0 0,1-1-1 0 0,-1 1 1 0 0,1-1-1 0 0,0 0 1 0 0,0 0-1 0 0,0 0 1 0 0,0 0 0 0 0,0-1-1 0 0,0 0 1 0 0,1 1-1 0 0,-1-1 1 0 0,1 0-1 0 0,0 0 1 0 0,-1 0-1 0 0,-2-7 1 0 0,1 2 3 0 0,1 0 0 0 0,0 0 1 0 0,1-1-1 0 0,-1 0 0 0 0,1 0 1 0 0,1 1-1 0 0,0-1 0 0 0,0 0 0 0 0,1 0 1 0 0,0 0-1 0 0,1 0 0 0 0,-1 0 1 0 0,5-17-1 0 0,0 8-19 0 0,0 0 0 0 0,1 1 0 0 0,1 0-1 0 0,0 0 1 0 0,18-29 0 0 0,-20 39-14 0 0,0-1 0 0 0,1 1-1 0 0,0 0 1 0 0,0 0 0 0 0,0 0-1 0 0,1 1 1 0 0,0 0 0 0 0,0 0-1 0 0,0 1 1 0 0,1 0 0 0 0,0 0-1 0 0,0 0 1 0 0,0 1 0 0 0,1 1-1 0 0,-1-1 1 0 0,18-3 0 0 0,17 2 161 0 0,0 2 0 0 0,0 2 0 0 0,1 1 0 0 0,46 8 0 0 0,-55-4 135 0 0,0 2 1 0 0,58 17-1 0 0,-80-18-271 0 0,-6 2-12 0 0,-7-6 0 0 0,1 1 0 0 0,-1-1 0 0 0,1 1 0 0 0,-1 0 0 0 0,0-1 0 0 0,0 1 0 0 0,0-1 0 0 0,1 1 0 0 0,-2 0 0 0 0,1-1 0 0 0,0 1 0 0 0,0 0 0 0 0,0-1 0 0 0,-1 1 0 0 0,1-1 0 0 0,-1 1 0 0 0,1-1 0 0 0,-1 1 0 0 0,0-1 0 0 0,0 1 0 0 0,1-1 0 0 0,-1 0 0 0 0,0 1 0 0 0,-2 0 0 0 0,-2 5 0 0 0,-2 0 0 0 0,1 0 0 0 0,-9 6 0 0 0,6-6 0 0 0,-67 58 62 0 0,-88 57 0 0 0,134-102-60 0 0,-55 38-177 0 0,83-57 48 0 0,-1-4-1986 0 0,1 1 1700 0 0,1 0 1 0 0,-1-1 0 0 0,1 1 0 0 0,0 0-1 0 0,-1 0 1 0 0,1-1 0 0 0,0 1 0 0 0,-1-4-1 0 0,0-5-5643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50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1 5063 0 0,'0'0'232'0'0,"0"2"-13"0"0,-1 7 706 0 0,1-1 0 0 0,-2 1 0 0 0,0 0 0 0 0,0 0 0 0 0,0-1 0 0 0,-7 15 1 0 0,-28 53 4804 0 0,22-48-6023 0 0,-3 4 865 0 0,-44 60 1 0 0,-32 23 94 0 0,51-65-396 0 0,-62 95 0 0 0,84-110-239 0 0,2 1 1 0 0,1 1 0 0 0,-22 69-1 0 0,38-100-121 0 0,0 0 0 0 0,0 0 1 0 0,0 0-1 0 0,-1-1 0 0 0,0 1 0 0 0,0-1 0 0 0,0 1 0 0 0,-1-1 0 0 0,0 0 0 0 0,0 0 0 0 0,-9 8 1 0 0,-65 50-5102 0 0,77-62 4454 0 0,-3 4-112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51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8751 0 0,'0'0'7906'0'0,"1"2"-7426"0"0,2 3-249 0 0,0 1 0 0 0,0 0 0 0 0,0 0 1 0 0,-1 0-1 0 0,0 0 0 0 0,-1 0 0 0 0,1 1 0 0 0,0 10 1 0 0,1 58 750 0 0,-3-23-441 0 0,3 3-110 0 0,-3-20-187 0 0,2 0-1 0 0,2-1 1 0 0,1 1-1 0 0,10 34 1 0 0,-12-61-141 0 0,0 0-1 0 0,0 0 1 0 0,0 0 0 0 0,1-1 0 0 0,1 1 0 0 0,-1-1 0 0 0,1 0-1 0 0,7 7 1 0 0,-11-13 20 0 0,-1-1-115 0 0,0 0-1 0 0,0 1 1 0 0,0-1 0 0 0,0 0-1 0 0,0 0 1 0 0,0 0 0 0 0,0 0-1 0 0,0 0 1 0 0,0 1 0 0 0,0-1-1 0 0,1 0 1 0 0,-1 0 0 0 0,0 0-1 0 0,0 0 1 0 0,0 0 0 0 0,0 0 0 0 0,0 1-1 0 0,0-1 1 0 0,0 0 0 0 0,1 0-1 0 0,-1 0 1 0 0,0 0 0 0 0,0 0-1 0 0,0 0 1 0 0,0 0 0 0 0,1 0-1 0 0,-1 0 1 0 0,0 0 0 0 0,0 0 0 0 0,0 0-1 0 0,0 0 1 0 0,0 0 0 0 0,1 0-1 0 0,-1 0 1 0 0,0 0 0 0 0,0 0-1 0 0,0 0 1 0 0,0 0 0 0 0,1 0-1 0 0,-1 0 1 0 0,0 0 0 0 0,0 0 0 0 0,0 0-1 0 0,0 0 1 0 0,1-1 0 0 0,8-1 262 0 0,-8 1-285 0 0,1-1 29 0 0,0 1 1 0 0,-1-1-1 0 0,1 0 0 0 0,-1 0 0 0 0,0 0 0 0 0,0 0 1 0 0,0-1-1 0 0,0 1 0 0 0,0 0 0 0 0,0 0 0 0 0,0-1 1 0 0,-1 1-1 0 0,1 0 0 0 0,-1-1 0 0 0,1 1 0 0 0,-1-1 1 0 0,0-2-1 0 0,1-4 21 0 0,4-41 114 0 0,-5 38-93 0 0,1-1 0 0 0,0 1 0 0 0,5-18 0 0 0,0 10-33 0 0,2 1-1 0 0,0-1 0 0 0,1 2 1 0 0,0-1-1 0 0,2 1 1 0 0,0 1-1 0 0,1 0 0 0 0,1 0 1 0 0,17-17-1 0 0,2 3 26 0 0,2 2 0 0 0,0 1 0 0 0,48-29 0 0 0,-61 43-50 0 0,26-17-39 0 0,58-28 0 0 0,-104 59-56 0 0,5 8-4210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51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35 13903 0 0,'0'0'1262'0'0,"-1"1"-1037"0"0,-18 21 366 0 0,-2 3 4035 0 0,32-20-3699 0 0,-5-3-777 0 0,0-1 0 0 0,0 0 0 0 0,1-1 0 0 0,-1 1 0 0 0,0-1 0 0 0,0-1-1 0 0,10-1 1 0 0,4-1 139 0 0,19-6 0 0 0,43-14 210 0 0,101-25-14 0 0,-171 46-547 0 0,-1 0 0 0 0,1 1 0 0 0,-1 0 0 0 0,1 1 0 0 0,17 1 0 0 0,-27 0-987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51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12463 0 0,'0'0'572'0'0,"-1"1"-10"0"0,-11 34 4023 0 0,29-23-1294 0 0,-10-9-3036 0 0,0-1 0 0 0,1 0 0 0 0,0 0 0 0 0,-1 0 0 0 0,1-1 0 0 0,0 0 0 0 0,8-1 0 0 0,58-4 5 0 0,-52 2-202 0 0,18-1-802 0 0,-14-1-5208 0 0,-6 1-1416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53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298 228 2759 0 0,'0'0'8416'0'0,"-1"-1"-8173"0"0,-26-4 298 0 0,17 2 5587 0 0,19 5-2472 0 0,1 1-5176 0 0,13 4 1568 0 0,0-2 0 0 0,40 6 0 0 0,-46-9-65 0 0,1-1-1 0 0,-1-1 0 0 0,0 0 1 0 0,1-1-1 0 0,-1-1 1 0 0,0-1-1 0 0,0-1 1 0 0,0 0-1 0 0,0-1 0 0 0,-1 0 1 0 0,0-2-1 0 0,0 0 1 0 0,0 0-1 0 0,-1-2 0 0 0,26-19 1 0 0,-35 24-51 0 0,0-1 0 0 0,0-1 0 0 0,0 1 0 0 0,-1-1 0 0 0,0 0 0 0 0,0 0 0 0 0,0-1 1 0 0,6-12-1 0 0,-10 17-6 0 0,0 0 1 0 0,0 0 0 0 0,-1 0 0 0 0,1 0-1 0 0,0 0 1 0 0,-1 0 0 0 0,0-1 0 0 0,1 1-1 0 0,-1 0 1 0 0,0 0 0 0 0,0-1 0 0 0,0 1 0 0 0,0 0-1 0 0,-1 0 1 0 0,1 0 0 0 0,-1-1 0 0 0,1 1-1 0 0,-1 0 1 0 0,0 0 0 0 0,0 0 0 0 0,0 0-1 0 0,0 0 1 0 0,0 0 0 0 0,0 0 0 0 0,0 0-1 0 0,-1 0 1 0 0,1 1 0 0 0,-1-1 0 0 0,1 0-1 0 0,-1 1 1 0 0,0-1 0 0 0,1 1 0 0 0,-1 0-1 0 0,-3-2 1 0 0,-2-1-266 0 0,1 1 1 0 0,-1-1-1 0 0,0 2 0 0 0,0-1 0 0 0,0 1 0 0 0,-13-3 0 0 0,-46-3-965 0 0,43 6 1084 0 0,-4 1 125 0 0,-1 2 1 0 0,-48 5-1 0 0,2 1 889 0 0,65-6-617 0 0,0-1 1 0 0,1 2-1 0 0,-1-1 0 0 0,1 1 1 0 0,-1 0-1 0 0,1 1 1 0 0,0 0-1 0 0,0 0 1 0 0,0 1-1 0 0,1 0 1 0 0,-9 6-1 0 0,6-2 11 0 0,0 0-1 0 0,0 1 1 0 0,0 0-1 0 0,2 1 1 0 0,-1 0 0 0 0,-11 19-1 0 0,-9 18 67 0 0,3 1 0 0 0,1 2 0 0 0,3 0 0 0 0,-30 102 0 0 0,46-131-244 0 0,-6 39 0 0 0,11-52-30 0 0,1-1 0 0 0,-1 1 1 0 0,1-1-1 0 0,1 1 0 0 0,-1-1 0 0 0,1 1 1 0 0,1-1-1 0 0,3 15 0 0 0,-4-20 15 0 0,0 1-1 0 0,1-1 1 0 0,-1 0 0 0 0,0 0-1 0 0,1 1 1 0 0,0-1-1 0 0,-1 0 1 0 0,1 0 0 0 0,0-1-1 0 0,0 1 1 0 0,0 0-1 0 0,0-1 1 0 0,0 1-1 0 0,0-1 1 0 0,1 1 0 0 0,-1-1-1 0 0,1 0 1 0 0,-1 0-1 0 0,0 0 1 0 0,1 0 0 0 0,0-1-1 0 0,-1 1 1 0 0,1-1-1 0 0,-1 0 1 0 0,1 1 0 0 0,0-1-1 0 0,-1 0 1 0 0,5-1-1 0 0,7 0 12 0 0,-1-1 0 0 0,1-1 0 0 0,-1 0-1 0 0,16-6 1 0 0,-21 6-10 0 0,145-50 349 0 0,80-22 398 0 0,-231 74-920 0 0,5 1-2645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54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3 12295 0 0,'0'0'1112'0'0,"-2"0"-917"0"0,0-1-76 0 0,0 1 0 0 0,0-1 0 0 0,0 1 0 0 0,0 0 0 0 0,-1 0 0 0 0,1 0 0 0 0,0 0 0 0 0,0 0 0 0 0,0 0 0 0 0,0 0 0 0 0,-1 1-1 0 0,1-1 1 0 0,0 1 0 0 0,0 0 0 0 0,0-1 0 0 0,0 1 0 0 0,0 0 0 0 0,0 0 0 0 0,0 0 0 0 0,0 1 0 0 0,1-1 0 0 0,-1 0 0 0 0,0 1 0 0 0,1-1 0 0 0,-1 1 0 0 0,1-1 0 0 0,-1 1 0 0 0,1 0 0 0 0,0 0 0 0 0,0 0 0 0 0,0-1 0 0 0,0 1 0 0 0,0 0 0 0 0,-1 3-1 0 0,1 0 61 0 0,-1 0 0 0 0,1 0-1 0 0,0 1 1 0 0,1-1-1 0 0,-1 0 1 0 0,1 1 0 0 0,0-1-1 0 0,0 0 1 0 0,1 1-1 0 0,0-1 1 0 0,2 9 0 0 0,0-4-75 0 0,1-1 1 0 0,1 1 0 0 0,-1-1 0 0 0,1 0 0 0 0,1 0 0 0 0,0 0 0 0 0,0-1 0 0 0,1 0 0 0 0,0 0 0 0 0,0-1 0 0 0,14 11 0 0 0,8 3 92 0 0,1 0 0 0 0,33 16 0 0 0,-5-3 107 0 0,12 9-21 0 0,42 27-32 0 0,-86-52-175 0 0,-1 1 0 0 0,27 28 1 0 0,-51-46-167 0 0,2 3 337 0 0,-2-2-1685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54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8 2303 0 0,'-1'-1'683'0'0,"-1"0"97"0"0,0 0 1 0 0,1 0-1 0 0,-1 1 0 0 0,1-1 0 0 0,-1 0 0 0 0,0 1 1 0 0,0-1-1 0 0,1 1 0 0 0,-1 0 0 0 0,0 0 0 0 0,0-1 1 0 0,1 1-1 0 0,-1 0 0 0 0,0 0 0 0 0,0 1 0 0 0,-1-1 1 0 0,0 1-363 0 0,1 0 1 0 0,-1 0-1 0 0,1 0 1 0 0,0 0-1 0 0,0 0 1 0 0,0 0-1 0 0,-1 1 1 0 0,1-1-1 0 0,1 1 1 0 0,-4 2-1 0 0,-3 5-568 0 0,1 0 0 0 0,0 1 0 0 0,0 0 0 0 0,-6 12 0 0 0,2-2 1424 0 0,-12 15-1038 0 0,-44 50 1 0 0,-35 25 431 0 0,1 0-331 0 0,58-63-318 0 0,17-19-17 0 0,1 1 0 0 0,-27 41 0 0 0,47-61-206 0 0,4-7-84 0 0,18-7-13005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09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463 110 14943 0 0,'0'0'1358'0'0,"-1"1"-1118"0"0,0 0-71 0 0,1-1 1 0 0,-1 1-1 0 0,1-1 1 0 0,-1 1 0 0 0,0-1-1 0 0,1 1 1 0 0,0-1 0 0 0,-1 1-1 0 0,1 0 1 0 0,-1-1-1 0 0,1 1 1 0 0,0 0 0 0 0,-1-1-1 0 0,1 1 1 0 0,0 0-1 0 0,0 0 1 0 0,-1-1 0 0 0,1 1-1 0 0,0 0 1 0 0,0 0 0 0 0,0 0-1 0 0,0 1 1 0 0,0-2-106 0 0,1 1 1 0 0,-1-1-1 0 0,1 1 1 0 0,-1-1-1 0 0,1 1 1 0 0,-1-1-1 0 0,0 1 1 0 0,1-1-1 0 0,0 1 0 0 0,-1-1 1 0 0,1 0-1 0 0,-1 1 1 0 0,1-1-1 0 0,-1 0 1 0 0,1 1-1 0 0,0-1 1 0 0,-1 0-1 0 0,1 0 1 0 0,1 1-1 0 0,3 0 105 0 0,0 0 0 0 0,0-1 0 0 0,1 1 0 0 0,7-2 0 0 0,7 0 50 0 0,1-2-1 0 0,-1 0 0 0 0,1-1 0 0 0,-1-1 0 0 0,0-2 0 0 0,35-14 0 0 0,-42 14-428 0 0,0-1-1 0 0,13-8 1 0 0,-23 14 168 0 0,-1 1-1 0 0,0-1 1 0 0,1 0 0 0 0,-1 0-1 0 0,0 0 1 0 0,0 0 0 0 0,0 0 0 0 0,0 0-1 0 0,-1-1 1 0 0,1 1 0 0 0,-1-1-1 0 0,1 1 1 0 0,-1-1 0 0 0,0 1 0 0 0,0-1-1 0 0,0 0 1 0 0,0 1 0 0 0,0-5-1 0 0,-1 6-3 0 0,-1 0-1 0 0,1 1 1 0 0,-1-1-1 0 0,0 0 1 0 0,1 0-1 0 0,-1 1 0 0 0,0-1 1 0 0,1 0-1 0 0,-1 1 1 0 0,0-1-1 0 0,0 0 0 0 0,0 1 1 0 0,0 0-1 0 0,1-1 1 0 0,-1 1-1 0 0,0-1 0 0 0,0 1 1 0 0,0 0-1 0 0,0 0 1 0 0,0-1-1 0 0,-1 1 0 0 0,1 0 11 0 0,-5-1-113 0 0,0 0-1 0 0,-1 0 1 0 0,1 1 0 0 0,0 0-1 0 0,-1 0 1 0 0,1 0 0 0 0,-1 1-1 0 0,-6 1 1 0 0,-52 16-664 0 0,53-14 700 0 0,-32 12-38 0 0,1 1 1 0 0,1 2-1 0 0,1 3 1 0 0,0 1-1 0 0,2 1 1 0 0,1 3-1 0 0,-61 54 1 0 0,75-60 269 0 0,-72 68 237 0 0,79-71-307 0 0,0 1 0 0 0,1 1-1 0 0,-15 23 1 0 0,30-40-44 0 0,-1 0-1 0 0,0 1 1 0 0,1-1-1 0 0,0 0 1 0 0,-1 1 0 0 0,1-1-1 0 0,1 1 1 0 0,-1-1-1 0 0,0 7 1 0 0,1-9-4 0 0,0 0-1 0 0,0 0 1 0 0,0 0 0 0 0,0 1 0 0 0,0-1-1 0 0,0 0 1 0 0,1 0 0 0 0,-1 0 0 0 0,0 0-1 0 0,1 1 1 0 0,-1-1 0 0 0,1 0 0 0 0,-1 0-1 0 0,1 0 1 0 0,-1 0 0 0 0,1 0 0 0 0,0 0-1 0 0,0 0 1 0 0,-1 0 0 0 0,1-1 0 0 0,0 1 0 0 0,0 0-1 0 0,0 0 1 0 0,0-1 0 0 0,0 1 0 0 0,0 0-1 0 0,0-1 1 0 0,0 1 0 0 0,0-1 0 0 0,0 1-1 0 0,1-1 1 0 0,0 1 0 0 0,21 1-1310 0 0,6-4-4985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55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275 394 10135 0 0,'0'0'778'0'0,"-1"0"-506"0"0,-50 3 3177 0 0,39-1-2790 0 0,1-1 1 0 0,-1 0-1 0 0,1-1 1 0 0,-1-1-1 0 0,0 0 1 0 0,1 0-1 0 0,-12-3 1 0 0,16 2-575 0 0,0-1-1 0 0,-1 1 1 0 0,2-1-1 0 0,-1-1 1 0 0,0 1 0 0 0,0-1-1 0 0,1 0 1 0 0,0-1 0 0 0,0 0-1 0 0,0 0 1 0 0,-8-9 0 0 0,11 10-140 0 0,-1-1 0 0 0,1 0 0 0 0,0 0 0 0 0,0-1 0 0 0,0 1 0 0 0,1-1 0 0 0,0 1 0 0 0,0-1 0 0 0,0 0 1 0 0,1 1-1 0 0,0-1 0 0 0,0 0 0 0 0,0 0 0 0 0,1 0 0 0 0,0-8 0 0 0,1 2-25 0 0,1 1-1 0 0,0-1 0 0 0,0 0 1 0 0,1 1-1 0 0,1 0 0 0 0,0 0 1 0 0,1 0-1 0 0,0 0 0 0 0,0 0 1 0 0,12-16-1 0 0,-10 18-33 0 0,-1 0 0 0 0,2 1-1 0 0,-1 0 1 0 0,1 0 0 0 0,0 1 0 0 0,0 0 0 0 0,1 0 0 0 0,0 1-1 0 0,0 0 1 0 0,1 0 0 0 0,18-7 0 0 0,-20 11 156 0 0,1-1-1 0 0,-1 2 1 0 0,1-1 0 0 0,0 1-1 0 0,0 1 1 0 0,0-1 0 0 0,0 2-1 0 0,0-1 1 0 0,0 1 0 0 0,-1 0-1 0 0,1 1 1 0 0,0 0 0 0 0,-1 1-1 0 0,1-1 1 0 0,-1 2 0 0 0,14 6-1 0 0,9 7 495 0 0,-2 1 0 0 0,53 43 0 0 0,-60-45-363 0 0,5 5 34 0 0,34 17 0 0 0,-45-29-126 0 0,-15-8 48 0 0,-16 17-65 0 0,0-7-65 0 0,-1-2 0 0 0,0 1 0 0 0,-1-2 0 0 0,0 0-1 0 0,-26 8 1 0 0,-1 1-65 0 0,-174 64-465 0 0,212-79 398 0 0,0 0 0 0 0,0 0 0 0 0,0-1 0 0 0,0 0 0 0 0,0 0 0 0 0,-9 0 1 0 0,13-1-278 0 0,2-1-1151 0 0,4-19-926 0 0,1 9-3017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55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1 1839 0 0,'0'0'83'0'0,"-1"0"-6"0"0,-8 1 6841 0 0,1 3-2793 0 0,-6 4-282 0 0,13-8-3781 0 0,0 1 1 0 0,0-1-1 0 0,1 1 1 0 0,-1 0-1 0 0,0-1 0 0 0,1 1 1 0 0,-1 0-1 0 0,0-1 1 0 0,1 1-1 0 0,-1 0 1 0 0,1 0-1 0 0,-1 0 1 0 0,1 0-1 0 0,0-1 1 0 0,-1 1-1 0 0,1 0 1 0 0,0 0-1 0 0,-1 0 1 0 0,1 0-1 0 0,0 0 1 0 0,0 0-1 0 0,0 2 1 0 0,0 5 39 0 0,0 1 0 0 0,-1 0-1 0 0,0 0 1 0 0,0-1 0 0 0,-1 1 0 0 0,-3 9 0 0 0,-19 50-67 0 0,22-63-34 0 0,-161 332 574 0 0,140-297-428 0 0,-2-1 0 0 0,-2-1 0 0 0,-34 37 0 0 0,-106 90 362 0 0,154-153-593 0 0,5-6-103 0 0,1-1 0 0 0,0 2 0 0 0,0-1 0 0 0,1 1 0 0 0,0 0 0 0 0,0 0 0 0 0,1 1 0 0 0,-5 9 1 0 0,9-16-853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55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11055 0 0,'0'0'852'0'0,"0"2"-294"0"0,-1 3 106 0 0,0 0 0 0 0,1 1 0 0 0,0-1 0 0 0,0 0 1 0 0,0 1-1 0 0,1-1 0 0 0,0 0 0 0 0,0 0 0 0 0,0 1 0 0 0,0-1 1 0 0,1 0-1 0 0,3 6 0 0 0,-2-5-463 0 0,0 0 0 0 0,1 0 1 0 0,0-1-1 0 0,0 1 0 0 0,1-1 0 0 0,0 0 1 0 0,0 0-1 0 0,0 0 0 0 0,7 4 0 0 0,10 6 114 0 0,-1-2 0 0 0,2-1 0 0 0,-1 0-1 0 0,26 8 1 0 0,100 28 168 0 0,-134-43-444 0 0,60 16 25 0 0,147 52-236 0 0,-200-64-11 0 0,0 0-572 0 0,-7-3-5548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56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2 13935 0 0,'0'0'638'0'0,"-9"-2"211"0"0,4 2-756 0 0,1 0-1 0 0,0 1 1 0 0,0-1-1 0 0,0 1 1 0 0,0 0 0 0 0,-1 0-1 0 0,1 0 1 0 0,0 0 0 0 0,0 1-1 0 0,1 0 1 0 0,-1 0 0 0 0,0 0-1 0 0,1 0 1 0 0,-6 5 0 0 0,-3 2 620 0 0,1 0 1 0 0,-18 22 0 0 0,-13 19 807 0 0,-35 38-124 0 0,-81 47-733 0 0,-10-12-1802 0 0,104-80-2902 0 0,51-35-2382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56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 6911 0 0,'0'0'623'0'0,"1"2"-514"0"0,-1-1 16 0 0,0 0 0 0 0,0 0 0 0 0,0 0 0 0 0,0 0 0 0 0,0 0 0 0 0,0 1 0 0 0,1-1 0 0 0,-1 0 0 0 0,0 0 0 0 0,1 0 0 0 0,-1 0 0 0 0,1 0 0 0 0,-1 0 0 0 0,1 0 0 0 0,-1 0 0 0 0,1 0 0 0 0,0-1 0 0 0,-1 1 0 0 0,1 0 0 0 0,0 0 0 0 0,0 0 0 0 0,1 0 0 0 0,4 4 3287 0 0,1 0-2758 0 0,0 0 0 0 0,0 0 0 0 0,1-1 1 0 0,0 0-1 0 0,0 0 0 0 0,0-1 0 0 0,15 4 0 0 0,-11-3-434 0 0,-1 0 1 0 0,1 1-1 0 0,-1 0 0 0 0,14 9 0 0 0,-22-12-198 0 0,0 0-1 0 0,-1 0 1 0 0,1 0-1 0 0,-1 0 0 0 0,1 1 1 0 0,-1-1-1 0 0,0 1 1 0 0,0 0-1 0 0,0 0 0 0 0,0 0 1 0 0,-1 0-1 0 0,1 0 1 0 0,-1 0-1 0 0,0 0 0 0 0,0 0 1 0 0,0 0-1 0 0,0 1 1 0 0,0-1-1 0 0,-1 1 0 0 0,1 3 1 0 0,-2 0-5 0 0,1 0-1 0 0,-1-1 1 0 0,0 1 0 0 0,-1 0 0 0 0,1 0-1 0 0,-1-1 1 0 0,-1 1 0 0 0,1-1 0 0 0,-1 0 0 0 0,0 1-1 0 0,-1-1 1 0 0,-5 8 0 0 0,0-2 31 0 0,0 0 0 0 0,-1-1 0 0 0,-1 0 0 0 0,-18 16 1 0 0,-2-2-58 0 0,0-1 0 0 0,-2-2 0 0 0,-1-1 0 0 0,-55 25 1 0 0,89-46-12 0 0,-2 1-201 0 0,1-1 0 0 0,0 1-1 0 0,0-1 1 0 0,-1 1-1 0 0,1-1 1 0 0,0 0 0 0 0,-1 1-1 0 0,1-1 1 0 0,0 0-1 0 0,-3 0 1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57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32 178 6447 0 0,'0'0'499'0'0,"-7"-15"10664"0"0,5 17-11038 0 0,-1 1 1 0 0,1-1 0 0 0,0 1 0 0 0,0 0-1 0 0,0 0 1 0 0,1 0 0 0 0,-1 0-1 0 0,1 0 1 0 0,0 0 0 0 0,-1 0 0 0 0,1 0-1 0 0,1 1 1 0 0,-1-1 0 0 0,0 0 0 0 0,1 1-1 0 0,0 3 1 0 0,-1 6 250 0 0,1 0 1 0 0,2 25-1 0 0,0-24-242 0 0,1 0 0 0 0,1 0-1 0 0,0-1 1 0 0,1 1 0 0 0,11 23 0 0 0,42 60 132 0 0,-9-17 194 0 0,-46-76-448 0 0,4 14 55 0 0,-2 2 1437 0 0,-3-20-1476 0 0,0-1 0 0 0,0 1 0 0 0,0-1 0 0 0,0 0 0 0 0,0 1 0 0 0,0-1 1 0 0,0 0-1 0 0,0 0 0 0 0,0 0 0 0 0,0 0 0 0 0,2-3 0 0 0,20-17 276 0 0,-18 16-281 0 0,30-32-23 0 0,41-52 0 0 0,-58 60 0 0 0,-15 21 0 0 0,1 1 0 0 0,0 0 0 0 0,6-8 0 0 0,174-171 0 0 0,-17-3-277 0 0,-167 187 58 0 0,1 2-467 0 0,0 0 490 0 0,-1 1 0 0 0,1-1 0 0 0,0 1 0 0 0,-1-1 0 0 0,1 1 0 0 0,0-1 0 0 0,-1 1 0 0 0,3 1 1 0 0,6 5-5654 0 0,-5 2-1197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57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56 4607 0 0,'-66'1'2841'0'0,"15"-1"4348"0"0,12 1-2071 0 0,40 0-4874 0 0,4 1-167 0 0,0 0-1 0 0,1 0 0 0 0,-1 0 1 0 0,0-1-1 0 0,0 0 1 0 0,1 0-1 0 0,-1 0 1 0 0,0-1-1 0 0,1 0 1 0 0,8 0-1 0 0,5-2 168 0 0,33-6-1 0 0,42-16 292 0 0,-59 13-443 0 0,0 2-1 0 0,41-4 1 0 0,-69 12-187 0 0,2 0-955 0 0,0 0 0 0 0,0 1-1 0 0,15 1 1 0 0,-12-1-5544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57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49 15407 0 0,'-6'0'68'0'0,"3"0"87"0"0,0 0 1 0 0,1 0 0 0 0,-1 0 0 0 0,0 1 0 0 0,0-1-1 0 0,1 1 1 0 0,-1-1 0 0 0,0 1 0 0 0,1 0 0 0 0,-6 2 3617 0 0,27 2-2465 0 0,6 1-818 0 0,21-7-300 0 0,0-2 0 0 0,0-1 0 0 0,55-14 0 0 0,-13 3-163 0 0,-73 13-440 0 0,87-13 540 0 0,-68 11-3012 0 0,0 1-3804 0 0,-23 2 829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58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327 359 6647 0 0,'0'0'600'0'0,"2"0"-492"0"0,7 0 1600 0 0,-7-1-1092 0 0,33-22 10312 0 0,-35 23-10879 0 0,-1 0-1 0 0,1 0 0 0 0,0 0 1 0 0,-1-1-1 0 0,1 1 0 0 0,0 0 1 0 0,-1 0-1 0 0,1 0 0 0 0,0 0 1 0 0,-1 0-1 0 0,1 0 1 0 0,0 0-1 0 0,-1 0 0 0 0,1 0 1 0 0,0 0-1 0 0,-1 0 0 0 0,1 0 1 0 0,0 0-1 0 0,-1 1 1 0 0,1-1-1 0 0,0 0 0 0 0,-1 0 1 0 0,1 0-1 0 0,0 0 0 0 0,-1 0 1 0 0,1 1-1 0 0,0-1 0 0 0,0 0 1 0 0,-1 1-1 0 0,8 6 260 0 0,20 8-296 0 0,-19-13 24 0 0,1 0 0 0 0,-1-1 0 0 0,1 0 0 0 0,0 0 0 0 0,-1 0-1 0 0,1-1 1 0 0,0-1 0 0 0,10-1 0 0 0,2-2 26 0 0,0 0 0 0 0,25-10 0 0 0,-29 9-61 0 0,0-2 0 0 0,-1 0 0 0 0,0-1 0 0 0,0-1-1 0 0,-1 0 1 0 0,22-18 0 0 0,-29 21-179 0 0,0-1-1 0 0,-1 0 1 0 0,0-1-1 0 0,0 0 1 0 0,-1 0-1 0 0,0 0 1 0 0,-1-1-1 0 0,0 0 1 0 0,0 0-1 0 0,-1 0 1 0 0,0-1-1 0 0,5-18 1 0 0,-6 16-308 0 0,-1 1 0 0 0,-1 0 1 0 0,1-22-1 0 0,-2 28 365 0 0,0 1 1 0 0,-1 0 0 0 0,1-1-1 0 0,-1 1 1 0 0,0 0 0 0 0,0-1-1 0 0,-1 1 1 0 0,1 0-1 0 0,-1 0 1 0 0,0 0 0 0 0,0 0-1 0 0,0 1 1 0 0,-3-6 0 0 0,3 8 93 0 0,0-1 1 0 0,0 1-1 0 0,0 0 1 0 0,0-1 0 0 0,-1 1-1 0 0,1 0 1 0 0,0 0 0 0 0,0 1-1 0 0,-1-1 1 0 0,1 0 0 0 0,-1 1-1 0 0,1-1 1 0 0,0 1-1 0 0,-1 0 1 0 0,1 0 0 0 0,-1 0-1 0 0,1 0 1 0 0,-1 0 0 0 0,-3 1-1 0 0,-6 1 108 0 0,0 1 0 0 0,-17 5 1 0 0,-21 11 221 0 0,1 2 1 0 0,-53 31-1 0 0,37-17-145 0 0,9-6 220 0 0,2 3 1 0 0,0 2 0 0 0,3 2 0 0 0,-76 69 0 0 0,120-98-342 0 0,0 1 1 0 0,0 0-1 0 0,0 0 0 0 0,1 0 0 0 0,0 1 0 0 0,1 0 1 0 0,0 0-1 0 0,-4 10 0 0 0,8-15 27 0 0,-1 0-1 0 0,1 0 1 0 0,0 0 0 0 0,0 1 0 0 0,0-1-1 0 0,1 0 1 0 0,-1 1 0 0 0,1-1-1 0 0,0 0 1 0 0,0 1 0 0 0,1-1-1 0 0,-1 0 1 0 0,1 0 0 0 0,0 1-1 0 0,0-1 1 0 0,1 0 0 0 0,-1 0-1 0 0,1 0 1 0 0,0 0 0 0 0,0 0-1 0 0,4 5 1 0 0,0-1 89 0 0,2 1 0 0 0,-1-1 0 0 0,1-1 0 0 0,1 0 0 0 0,-1 0 0 0 0,1 0 0 0 0,0-1 0 0 0,1-1 0 0 0,-1 1 0 0 0,1-2 0 0 0,0 1 0 0 0,20 5 0 0 0,-7-4 98 0 0,1-1 1 0 0,0-1-1 0 0,0-1 0 0 0,43 1 0 0 0,-39-4-181 0 0,-1-1 0 0 0,0-1 0 0 0,0-2 0 0 0,-1 0 0 0 0,1-2 0 0 0,-1-1 0 0 0,0-1 0 0 0,0-1 0 0 0,-1-1 0 0 0,37-21 0 0 0,-54 26-635 0 0,7-4 875 0 0,-11 7-3895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59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8751 0 0,'0'0'8222'0'0,"1"2"-7932"0"0,4 15 143 0 0,1-1-1 0 0,1 0 1 0 0,12 20-1 0 0,34 47 1405 0 0,-34-53-1212 0 0,0-4-379 0 0,0 0 0 0 0,2-1 0 0 0,0-1 0 0 0,2-1 0 0 0,1-1 0 0 0,0-1 0 0 0,2-1 0 0 0,0-1 0 0 0,56 29 0 0 0,-49-31-155 0 0,1-1 0 0 0,67 20 0 0 0,-79-30-525 0 0,0-1 0 0 0,0-2 0 0 0,0 0 0 0 0,1-1 0 0 0,-1-1 0 0 0,25-2 0 0 0,-43 1 79 0 0,1-1 1 0 0,-1 0-1 0 0,0 1 1 0 0,0-1-1 0 0,0-1 1 0 0,0 1-1 0 0,4-2 1 0 0,4-6-1209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09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87 451 16183 0 0,'-21'16'944'0'0,"11"-7"-537"0"0,0-1 0 0 0,-1 0 0 0 0,-23 12 3501 0 0,35-22-3232 0 0,4-6-394 0 0,0 1 0 0 0,1-1 0 0 0,0 1 0 0 0,0 0 0 0 0,11-8 0 0 0,41-30-113 0 0,-29 24-4 0 0,322-271-1764 0 0,-243 200 778 0 0,-99 86 833 0 0,-7 4 212 0 0,-1 4-126 0 0,2 5-62 0 0,-1-1-1 0 0,0 1 1 0 0,0 0-1 0 0,0 0 1 0 0,-1 1-1 0 0,0-1 0 0 0,1 14 1 0 0,2 15 47 0 0,-3-30-82 0 0,11 77 133 0 0,-12-74-112 0 0,0 1 0 0 0,0-1 0 0 0,-1 0 0 0 0,0 1-1 0 0,0-1 1 0 0,-6 17 0 0 0,-9 15 205 0 0,-27 51 0 0 0,-3 7-881 0 0,45-98 382 0 0,16-5-8121 0 0,1-4 2058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7:59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1 4607 0 0,'0'0'354'0'0,"-3"0"-233"0"0,-7 1 739 0 0,0 0 0 0 0,0 1 0 0 0,0 0 0 0 0,0 1 0 0 0,1 0 1 0 0,-1 0-1 0 0,1 1 0 0 0,0 0 0 0 0,0 1 0 0 0,0 0 0 0 0,0 1 0 0 0,-11 9 0 0 0,-1 2 154 0 0,0 1-1 0 0,2 1 1 0 0,-27 33 0 0 0,-58 94 1071 0 0,62-83-1664 0 0,-80 101-235 0 0,117-159-395 0 0,0 0 0 0 0,0 0 0 0 0,-1 0-1 0 0,0 0 1 0 0,-8 5 0 0 0,-19 5-4849 0 0,17-9-1232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8:31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14 8207 0 0,'0'0'742'0'0,"0"-1"-445"0"0,-1 1-50 0 0,1-1 1 0 0,0 1-1 0 0,0 0 0 0 0,-1-1 0 0 0,1 1 1 0 0,0-1-1 0 0,0 1 0 0 0,0 0 1 0 0,-1-1-1 0 0,1 1 0 0 0,0-1 0 0 0,0 1 1 0 0,0-1-1 0 0,0 1 0 0 0,0-1 1 0 0,0 1-1 0 0,0-1 0 0 0,0 1 0 0 0,0 0 1 0 0,0-1-1 0 0,0 1 0 0 0,0-1 1 0 0,0 1-1 0 0,0-1 0 0 0,1 1 0 0 0,-1-1 1 0 0,0 0-1 0 0,8 4 3494 0 0,1 2-5157 0 0,-3 0 1577 0 0,0 0 0 0 0,0 0 0 0 0,0 1 0 0 0,-1 0 0 0 0,0 0 0 0 0,0 0 0 0 0,-1 1-1 0 0,1 0 1 0 0,5 12 0 0 0,2 8 487 0 0,11 35 0 0 0,-15-37-403 0 0,3 6 199 0 0,27 68 346 0 0,-33-87-755 0 0,1-1-1 0 0,1 0 1 0 0,-1 0 0 0 0,2 0-1 0 0,0-1 1 0 0,8 9 0 0 0,-11-15-20 0 0,0 0 0 0 0,1 0 0 0 0,-1 0 0 0 0,1-1 1 0 0,0 0-1 0 0,-1 0 0 0 0,1-1 0 0 0,0 1 0 0 0,1-1 0 0 0,-1-1 0 0 0,0 1 1 0 0,11 0-1 0 0,1 0 10 0 0,1-1 1 0 0,-1-1-1 0 0,22-2 0 0 0,-23 0-14 0 0,-8 1-43 0 0,-8 1-129 0 0,-2 0-920 0 0,-1 1 988 0 0,0 0-1 0 0,1 0 1 0 0,-1 0 0 0 0,1 0 0 0 0,-1 0 0 0 0,1 0 0 0 0,-1 0-1 0 0,1 0 1 0 0,-2 2 0 0 0,-3 3-155 0 0,-114 73-5740 0 0,119-78 5141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8:31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61 12351 0 0,'1'-9'1119'0'0,"-1"5"-1005"0"0,0-1 0 0 0,0 1 0 0 0,0-1 1 0 0,-1 1-1 0 0,-1-7 0 0 0,-2-6 4610 0 0,3 16-4657 0 0,-1 1-1 0 0,1 0 1 0 0,-1 0-1 0 0,1 0 0 0 0,-1 0 1 0 0,1 0-1 0 0,-1 0 1 0 0,0 0-1 0 0,1 0 1 0 0,-1 0-1 0 0,-1 1 1 0 0,-2 1-46 0 0,0 1 1 0 0,0-1 0 0 0,1 1 0 0 0,-1-1 0 0 0,0 2 0 0 0,1-1 0 0 0,-5 5 0 0 0,-27 28 93 0 0,2 5-7 0 0,-40 64 0 0 0,-11 14 87 0 0,34-57-79 0 0,-3-2-1 0 0,-2-3 1 0 0,-3-2 0 0 0,-89 64 0 0 0,141-114-124 0 0,5-4-79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8:32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288 239 10335 0 0,'0'0'792'0'0,"0"3"-428"0"0,-2 13 1854 0 0,-5 30 0 0 0,7-44-2114 0 0,0-1-1 0 0,-1 1 1 0 0,1-1-1 0 0,0 1 1 0 0,0 0-1 0 0,0-1 1 0 0,1 1-1 0 0,-1-1 1 0 0,0 1-1 0 0,0-1 1 0 0,1 1-1 0 0,-1 0 1 0 0,1-1-1 0 0,0 0 1 0 0,-1 1-1 0 0,1-1 1 0 0,0 1-1 0 0,0-1 1 0 0,0 0-1 0 0,0 1 1 0 0,0-1-1 0 0,0 0 1 0 0,0 0-1 0 0,0 0 1 0 0,0 0-1 0 0,1 0 1 0 0,-1 0-1 0 0,0 0 1 0 0,2 0-1 0 0,1 1-32 0 0,-1 0 0 0 0,1-1 0 0 0,0 0 0 0 0,-1 0 0 0 0,1 0 0 0 0,0 0 1 0 0,0 0-1 0 0,0-1 0 0 0,0 1 0 0 0,4-1 0 0 0,15-3 101 0 0,0-1 0 0 0,0-1 0 0 0,-1-1 0 0 0,31-12 0 0 0,-25 9-135 0 0,-14 4-87 0 0,0 0-1 0 0,-1-1 0 0 0,0-1 1 0 0,-1 0-1 0 0,1 0 0 0 0,-1-1 1 0 0,0-1-1 0 0,-1 0 0 0 0,0-1 1 0 0,-1 0-1 0 0,0 0 0 0 0,0-1 1 0 0,-1-1-1 0 0,11-17 0 0 0,-16 22-142 0 0,0 0-1 0 0,0 0 0 0 0,-1-1 1 0 0,0 1-1 0 0,4-16 0 0 0,-6 18 94 0 0,0 1-1 0 0,-1-1 1 0 0,0 0-1 0 0,0 1 1 0 0,0-1-1 0 0,0 0 1 0 0,-1 1-1 0 0,1-1 1 0 0,-1 0-1 0 0,0 1 1 0 0,-4-9-1 0 0,4 11 25 0 0,0-1 0 0 0,0 1 0 0 0,0-1 0 0 0,-1 1-1 0 0,1 0 1 0 0,-1-1 0 0 0,1 1 0 0 0,-1 0 0 0 0,0 0-1 0 0,0 0 1 0 0,0 0 0 0 0,0 1 0 0 0,0-1 0 0 0,-1 0-1 0 0,1 1 1 0 0,-4-2 0 0 0,2 2 40 0 0,1-1 0 0 0,-1 1 0 0 0,0 0 0 0 0,0 1 0 0 0,0-1-1 0 0,0 1 1 0 0,-1 0 0 0 0,1-1 0 0 0,0 2 0 0 0,-4 0 0 0 0,-9 2 49 0 0,0 1 0 0 0,0 1 1 0 0,0 0-1 0 0,-19 10 0 0 0,22-9-95 0 0,-173 81-326 0 0,148-64 376 0 0,0 1 1 0 0,-53 44 0 0 0,64-45 406 0 0,-43 48 0 0 0,63-62-202 0 0,1 0 1 0 0,0 0-1 0 0,1 1 0 0 0,0 0 0 0 0,1 0 0 0 0,0 0 1 0 0,0 1-1 0 0,1-1 0 0 0,-5 22 0 0 0,8-29-111 0 0,1 0 0 0 0,-1-1-1 0 0,1 1 1 0 0,0 0 0 0 0,0-1-1 0 0,0 1 1 0 0,0 0 0 0 0,0-1-1 0 0,1 1 1 0 0,0 0 0 0 0,-1-1-1 0 0,1 1 1 0 0,0-1 0 0 0,0 1-1 0 0,0-1 1 0 0,0 0 0 0 0,1 1-1 0 0,1 2 1 0 0,0-2 30 0 0,-1-1-1 0 0,1 1 0 0 0,0-1 1 0 0,0 1-1 0 0,0-1 0 0 0,0 0 1 0 0,0-1-1 0 0,1 1 1 0 0,-1 0-1 0 0,0-1 0 0 0,1 0 1 0 0,6 2-1 0 0,19 2 345 0 0,-1-1-1 0 0,1-1 0 0 0,0-2 1 0 0,42-3-1 0 0,32 1 36 0 0,-75 2-406 0 0,-8 1-255 0 0,1-1 1 0 0,31-4-1 0 0,-50 3-80 0 0,1 0 0 0 0,-1-1-1 0 0,1 1 1 0 0,-1-1 0 0 0,1 0 0 0 0,-1 0-1 0 0,1 0 1 0 0,-1 0 0 0 0,0 0 0 0 0,0 0-1 0 0,1-1 1 0 0,1-1 0 0 0,3-5-913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8:33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 8287 0 0,'-9'-1'863'0'0,"5"1"-569"0"0,-1 0 0 0 0,1 1-1 0 0,0-1 1 0 0,0 1 0 0 0,0 0 0 0 0,1 1 0 0 0,-1-1-1 0 0,0 1 1 0 0,0-1 0 0 0,1 1 0 0 0,-1 0 0 0 0,1 0 0 0 0,-1 1-1 0 0,1-1 1 0 0,0 1 0 0 0,0 0 0 0 0,0 0 0 0 0,0 0-1 0 0,1 0 1 0 0,-1 0 0 0 0,1 0 0 0 0,-1 1 0 0 0,1-1-1 0 0,-3 8 1 0 0,5-9-230 0 0,-1 1-1 0 0,1-1 0 0 0,0 0 0 0 0,0 0 1 0 0,0 0-1 0 0,0 0 0 0 0,0 0 0 0 0,0 0 1 0 0,1 1-1 0 0,-1-1 0 0 0,0 0 1 0 0,1 0-1 0 0,0 0 0 0 0,0 0 0 0 0,-1 0 1 0 0,3 2-1 0 0,18 29 552 0 0,-20-31-540 0 0,10 11 309 0 0,0 0 0 0 0,0-1 0 0 0,2 0 0 0 0,-1-1 1 0 0,18 12-1 0 0,75 41 1129 0 0,-86-53-1352 0 0,6 5-39 0 0,2-2 0 0 0,-1-1-1 0 0,1-2 1 0 0,1 0-1 0 0,37 8 1 0 0,-57-17-131 0 0,1-1-1 0 0,0 0 1 0 0,0 0 0 0 0,0-1 0 0 0,1 0-1 0 0,-1-1 1 0 0,0 0 0 0 0,11-2 0 0 0,-15 1-273 0 0,1 0 1 0 0,-1 1-1 0 0,0-2 1 0 0,0 1-1 0 0,0 0 1 0 0,0-1-1 0 0,-1 0 1 0 0,1 0-1 0 0,-1-1 1 0 0,1 1-1 0 0,-1-1 1 0 0,0 0-1 0 0,-1 0 1 0 0,6-7 0 0 0,-1-2-1705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8:33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27 11775 0 0,'-4'-8'1259'0'0,"3"6"-1171"0"0,0 1-1 0 0,-1-1 1 0 0,1 1 0 0 0,0 0-1 0 0,-1 0 1 0 0,1-1 0 0 0,-1 1-1 0 0,1 0 1 0 0,-1 0 0 0 0,0 0 0 0 0,1 1-1 0 0,-1-1 1 0 0,0 0 0 0 0,0 1-1 0 0,1-1 1 0 0,-1 1 0 0 0,0-1-1 0 0,0 1 1 0 0,-3 0 0 0 0,2 0 82 0 0,0 0 0 0 0,0 0 0 0 0,1 1 0 0 0,-1 0 0 0 0,0-1 0 0 0,0 1 0 0 0,1 0 0 0 0,-1 0 0 0 0,1 1 0 0 0,-1-1 0 0 0,1 0 0 0 0,-1 1 0 0 0,1-1 0 0 0,-2 3 0 0 0,-7 6 120 0 0,1 1 0 0 0,1 0 0 0 0,-13 19 0 0 0,4-6 3 0 0,3-5-47 0 0,-75 92 961 0 0,66-84-993 0 0,-54 46 1 0 0,46-47-447 0 0,0 1-569 0 0,-38 24 0 0 0,56-43 474 0 0,6-4 167 0 0,1 1 1 0 0,0 0-1 0 0,0 0 0 0 0,0 0 1 0 0,-11 12-1 0 0,17-16-164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8:37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51 455 0 0,'13'-9'-1223'0'0,"4"-6"6185"0"0,9-6 3729 0 0,-19 15-4001 0 0,-9 6-4458 0 0,-3 1-159 0 0,-1 0 0 0 0,0 0 0 0 0,1 0 0 0 0,-1 0 0 0 0,0 1 0 0 0,-10 5 0 0 0,-32 18-72 0 0,47-25 2 0 0,-42 24 19 0 0,-40 22-19 0 0,-88 64 0 0 0,102-59-72 0 0,-117 93 105 0 0,172-132-53 0 0,1 1 1 0 0,0 0 0 0 0,1 1-1 0 0,-14 21 1 0 0,23-30 11 0 0,1-1-1 0 0,0 1 1 0 0,0 0-1 0 0,1 0 1 0 0,-1 0-1 0 0,1 0 1 0 0,0 0-1 0 0,0 0 1 0 0,1 0-1 0 0,-1 0 0 0 0,1 0 1 0 0,0 0-1 0 0,1 0 1 0 0,-1 0-1 0 0,1 0 1 0 0,0 0-1 0 0,0 0 1 0 0,1 0-1 0 0,0 0 1 0 0,4 9-1 0 0,2 3 1 0 0,1-1 1 0 0,1 1-1 0 0,1-1 0 0 0,15 17 0 0 0,114 140-193 0 0,-35-33 108 0 0,-96-127 90 0 0,-1 1 0 0 0,-1 1 0 0 0,0-1 0 0 0,-1 1-1 0 0,7 26 1 0 0,-10-32 1 0 0,-2 0 0 0 0,1 1 0 0 0,-1 0 1 0 0,-1-1-1 0 0,0 1 0 0 0,0 0 0 0 0,-1-1 0 0 0,0 1 0 0 0,-1-1 0 0 0,-4 18 0 0 0,0-11 43 0 0,0-1 1 0 0,-1 1-1 0 0,0-1 0 0 0,-13 19 1 0 0,14-25-9 0 0,-1 0 0 0 0,0-1 0 0 0,0 0 0 0 0,-1 0-1 0 0,0 0 1 0 0,0-1 0 0 0,-16 11 0 0 0,10-10 2 0 0,-1 0 0 0 0,0-1 0 0 0,-17 6 0 0 0,23-8-117 0 0,0-1-1 0 0,0 1 0 0 0,-15 13 1 0 0,23-17-75 0 0,13-1-1972 0 0,15-3-2356 0 0,-13-2-422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8:38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 7831 0 0,'0'0'356'0'0,"-2"0"-6"0"0,-23 2-296 0 0,20-2 478 0 0,1 0 1 0 0,0 0-1 0 0,-1 1 1 0 0,1-1-1 0 0,0 1 1 0 0,-1 0-1 0 0,1 0 1 0 0,0 0 0 0 0,0 1-1 0 0,-7 3 1 0 0,-10 7 2056 0 0,13-7-2315 0 0,-1 0 0 0 0,1 0 0 0 0,1 1 0 0 0,-11 9 1 0 0,7-4-188 0 0,0 1 1 0 0,-12 18 0 0 0,20-25-80 0 0,0 0 1 0 0,0 0-1 0 0,0 1 0 0 0,0-1 1 0 0,1 1-1 0 0,0 0 0 0 0,0-1 1 0 0,0 1-1 0 0,0 10 0 0 0,1-15-7 0 0,1 0-1 0 0,0 1 1 0 0,0-1 0 0 0,-1 0-1 0 0,1 1 1 0 0,0-1 0 0 0,0 0-1 0 0,1 1 1 0 0,-1-1-1 0 0,0 0 1 0 0,0 1 0 0 0,1-1-1 0 0,-1 0 1 0 0,1 0 0 0 0,-1 1-1 0 0,1-1 1 0 0,-1 0-1 0 0,1 0 1 0 0,0 0 0 0 0,1 2-1 0 0,1 1-1 0 0,-1-1 33 0 0,1 0-1 0 0,-1 1 0 0 0,1-1 1 0 0,0 0-1 0 0,0 0 0 0 0,1 0 1 0 0,-1-1-1 0 0,1 1 0 0 0,-1-1 1 0 0,1 0-1 0 0,0 0 0 0 0,0 0 1 0 0,-1-1-1 0 0,2 1 0 0 0,-1-1 1 0 0,0 0-1 0 0,0 0 0 0 0,0 0 1 0 0,0-1-1 0 0,1 1 0 0 0,-1-1 1 0 0,0 0-1 0 0,0 0 0 0 0,1-1 1 0 0,5 0-1 0 0,-2-1 38 0 0,1 0 0 0 0,-1 0 1 0 0,0 0-1 0 0,0-1 0 0 0,0-1 0 0 0,0 1 0 0 0,-1-1 1 0 0,1 0-1 0 0,-1-1 0 0 0,0 0 0 0 0,12-11 1 0 0,-17 14-63 0 0,0 0 0 0 0,0 0 0 0 0,-1 0 0 0 0,1 0 0 0 0,0 0 0 0 0,-1 0 0 0 0,0 0 1 0 0,0-1-1 0 0,1 1 0 0 0,-1 0 0 0 0,-1-1 0 0 0,1 1 0 0 0,0-1 0 0 0,0 1 0 0 0,-1-1 1 0 0,0 0-1 0 0,1 1 0 0 0,-1-1 0 0 0,0-3 0 0 0,-2-2 21 0 0,0 1-1 0 0,0-1 1 0 0,0 1 0 0 0,-1-1-1 0 0,0 1 1 0 0,-5-9 0 0 0,4 9-18 0 0,2 5-129 0 0,0 0 0 0 0,0 0 0 0 0,0 0 0 0 0,0 0 0 0 0,0 0 0 0 0,0 1 0 0 0,0-1 0 0 0,-1 1 0 0 0,1 0 0 0 0,-1-1 0 0 0,1 1 0 0 0,-1 0 0 0 0,1 1 0 0 0,-1-1 0 0 0,0 0 0 0 0,0 1 0 0 0,1-1 0 0 0,-1 1 0 0 0,0 0 0 0 0,1 0 0 0 0,-4 0 0 0 0,5 0-383 0 0,0 0-204 0 0,0-1 638 0 0,1 1 1 0 0,0 0-1 0 0,0 0 1 0 0,-1-1-1 0 0,1 1 1 0 0,0 0-1 0 0,0 0 1 0 0,-1-1 0 0 0,1 1-1 0 0,0 0 1 0 0,0-1-1 0 0,0 1 1 0 0,-1 0-1 0 0,1-1 1 0 0,0 1-1 0 0,0 0 1 0 0,0-1-1 0 0,0 1 1 0 0,0-1-1 0 0,3-8-460 0 0,4-3 0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8:39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0 3679 0 0,'0'0'16024'0'0,"0"2"-15817"0"0,-4 16 50 0 0,-1-1 0 0 0,-1 0 1 0 0,0 0-1 0 0,-14 25 0 0 0,9-18-47 0 0,-11 31-1 0 0,14-28-8 0 0,-31 92-767 0 0,38-118-277 0 0,1 6-1100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8:41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244 181 6015 0 0,'0'0'274'0'0,"-7"4"90"0"0,1-1 182 0 0,0 0 1 0 0,0 0 0 0 0,-9 8 0 0 0,8-6 3356 0 0,7-4-3799 0 0,0-1-1 0 0,-1 0 1 0 0,1 1-1 0 0,0-1 0 0 0,0 1 1 0 0,0-1-1 0 0,-1 1 1 0 0,1-1-1 0 0,0 1 0 0 0,0-1 1 0 0,0 1-1 0 0,0-1 1 0 0,0 1-1 0 0,0-1 0 0 0,0 1 1 0 0,0 0-1 0 0,0 0 1 0 0,5 0 3 0 0,-1-1-1 0 0,1 1 1 0 0,0-1 0 0 0,-1 1 0 0 0,1-1 0 0 0,0-1 0 0 0,-1 1 0 0 0,1-1 0 0 0,0 0 0 0 0,-1 0-1 0 0,1 0 1 0 0,6-3 0 0 0,23-3 529 0 0,-20 5-419 0 0,116-16 1797 0 0,-89 8-1942 0 0,-33 8-149 0 0,0 0 0 0 0,0-1 0 0 0,-1-1 0 0 0,0 1 0 0 0,1-1 0 0 0,-1 0 0 0 0,0-1 0 0 0,-1 0 0 0 0,1 0 0 0 0,-1 0 0 0 0,0-1 0 0 0,0 0 0 0 0,-1 0 0 0 0,0 0 0 0 0,0-1 0 0 0,0 0 0 0 0,-1 0 0 0 0,6-13 0 0 0,-9 19 30 0 0,-1-1 0 0 0,1 1 0 0 0,-1 0 0 0 0,0-1 0 0 0,1 1 0 0 0,-1-1 0 0 0,0 1 0 0 0,0 0 0 0 0,0-1 0 0 0,0 1 0 0 0,0-1 0 0 0,0 1 0 0 0,0-1 0 0 0,-1 1 0 0 0,1 0 0 0 0,0-1 0 0 0,-1 1 0 0 0,0 0 0 0 0,1-1 0 0 0,-2-1 0 0 0,1 1-115 0 0,-1 0-1 0 0,0 1 1 0 0,1-1-1 0 0,-1 0 1 0 0,0 1-1 0 0,0-1 1 0 0,0 1-1 0 0,0-1 1 0 0,0 1 0 0 0,0 0-1 0 0,-3-1 1 0 0,-3-1-234 0 0,1 1 1 0 0,-1 0 0 0 0,1 0 0 0 0,-1 0 0 0 0,0 1 0 0 0,-12 0-1 0 0,-79-5 502 0 0,90 5-94 0 0,2 1 23 0 0,-1 0 0 0 0,1 1 0 0 0,-1 0 1 0 0,1 0-1 0 0,0 1 0 0 0,-1 0 1 0 0,1 0-1 0 0,0 0 0 0 0,0 1 0 0 0,-8 4 1 0 0,0 2-1 0 0,0-1 1 0 0,0 2 0 0 0,-17 14-1 0 0,20-13 213 0 0,1 0-1 0 0,0 1 1 0 0,-16 22-1 0 0,-24 44 877 0 0,27-39-646 0 0,6-8-198 0 0,1 1 0 0 0,1 0 0 0 0,2 1 0 0 0,-18 65 0 0 0,25-57-188 0 0,7-40-84 0 0,0-1-1 0 0,0 1 0 0 0,0 0 1 0 0,1-1-1 0 0,-1 1 0 0 0,0-1 1 0 0,0 1-1 0 0,1 0 1 0 0,-1-1-1 0 0,0 1 0 0 0,1-1 1 0 0,-1 1-1 0 0,0-1 0 0 0,1 1 1 0 0,-1-1-1 0 0,1 1 0 0 0,-1-1 1 0 0,1 1-1 0 0,-1-1 1 0 0,1 1-1 0 0,-1-1 0 0 0,2 1 1 0 0,11 5 81 0 0,-6-4-26 0 0,0-1-1 0 0,0 0 1 0 0,-1-1-1 0 0,1 0 1 0 0,0 0 0 0 0,0 0-1 0 0,9-2 1 0 0,49-12 745 0 0,9-7 94 0 0,-41 10-180 0 0,0 2-1 0 0,1 1 1 0 0,37-3-1 0 0,-62 10-584 0 0,-7 1-263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5:3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53 9215 0 0,'21'-17'278'0'0,"1"0"1042"0"0,-2-2 6086 0 0,-24 34-6219 0 0,-13 31-141 0 0,-25 43-1 0 0,19-41-741 0 0,-232 443 350 0 0,222-432-597 0 0,-78 99 1 0 0,66-108-770 0 0,44-49-316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10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971 5 10135 0 0,'0'-5'10636'0'0,"-179"262"-9968"0"0,-17 47-159 0 0,120-178-370 0 0,-5 7-3 0 0,-82 127 273 0 0,69-106 227 0 0,75-116-550 0 0,1-1 0 0 0,-16 54 0 0 0,31-83-434 0 0,0 0 0 0 0,-1 0 1 0 0,1 0-1 0 0,-2 0 0 0 0,1-1 0 0 0,-11 14 0 0 0,13-18-323 0 0,-1 0 0 0 0,0 0-1 0 0,0 0 1 0 0,0 0-1 0 0,0-1 1 0 0,-1 1-1 0 0,1-1 1 0 0,-1 0-1 0 0,0 0 1 0 0,1 0-1 0 0,-1 0 1 0 0,0-1 0 0 0,0 0-1 0 0,0 1 1 0 0,0-1-1 0 0,-5 0 1 0 0,0-1-3543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8:41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7831 0 0,'0'0'603'0'0,"-12"2"5520"0"0,17 3-4085 0 0,16 7-1431 0 0,1 1 32 0 0,-13-5-207 0 0,1 1 1 0 0,-1 0 0 0 0,0 1-1 0 0,12 17 1 0 0,24 46 788 0 0,-23-34-824 0 0,-12-23-268 0 0,0 0 0 0 0,1-1 1 0 0,1 0-1 0 0,0-1 0 0 0,24 21 1 0 0,-29-29-118 0 0,1-1 0 0 0,0 1 0 0 0,0-1 0 0 0,0 0 0 0 0,1-1 0 0 0,-1 0 1 0 0,1 0-1 0 0,0-1 0 0 0,0 0 0 0 0,1-1 0 0 0,-1 0 0 0 0,17 2 0 0 0,-11-4-87 0 0,1 0 1 0 0,-1-1-1 0 0,0 0 0 0 0,0-1 0 0 0,24-7 0 0 0,-29 6-483 0 0,0 0-1 0 0,0-1 1 0 0,0 0-1 0 0,0-1 1 0 0,-1 0-1 0 0,0 0 0 0 0,0-1 1 0 0,14-12-1 0 0,-12 7-1281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8:42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25 12351 0 0,'0'0'1119'0'0,"-3"-7"-902"0"0,0 1-101 0 0,2 5 482 0 0,1 0-447 0 0,0 1 0 0 0,-1-1 0 0 0,1 1 0 0 0,0-1 0 0 0,0 0 1 0 0,-1 1-1 0 0,1-1 0 0 0,-1 1 0 0 0,1-1 0 0 0,0 1 0 0 0,-1-1 1 0 0,1 1-1 0 0,-1 0 0 0 0,1-1 0 0 0,-1 1 0 0 0,1-1 0 0 0,-1 1 1 0 0,1 0-1 0 0,-1 0 0 0 0,0-1 0 0 0,1 1 0 0 0,-1 0 0 0 0,1 0 1 0 0,-1 0-1 0 0,0-1 0 0 0,1 1 0 0 0,-1 0 0 0 0,0 0 0 0 0,1 0 1 0 0,-1 0-1 0 0,-1 1 0 0 0,-20 0-240 0 0,17 1 107 0 0,1 0 0 0 0,0-1-1 0 0,-1 2 1 0 0,1-1 0 0 0,0 0 0 0 0,1 1 0 0 0,-1 0 0 0 0,-4 3 0 0 0,-25 30 183 0 0,9-10-33 0 0,-7 6 1 0 0,-90 82 260 0 0,-1-23-259 0 0,108-81-182 0 0,5-5 20 0 0,0 2-1 0 0,0 0 1 0 0,0 0 0 0 0,-10 11 0 0 0,18-16-205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8:4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344 337 2303 0 0,'0'2'452'0'0,"-1"4"838"0"0,0 0-1 0 0,-1 1 0 0 0,0-1 1 0 0,0 0-1 0 0,0 0 0 0 0,-4 7 0 0 0,4-9-969 0 0,0 0-1 0 0,-1-1 0 0 0,1 1 0 0 0,-1-1 0 0 0,0 1 0 0 0,0-1 1 0 0,-1 0-1 0 0,1-1 0 0 0,-1 1 0 0 0,-5 3 0 0 0,3-2-208 0 0,1-1 0 0 0,-1 0 0 0 0,0-1 0 0 0,0 1-1 0 0,-1-1 1 0 0,1 0 0 0 0,0-1 0 0 0,-1 1 0 0 0,1-1-1 0 0,-1-1 1 0 0,1 1 0 0 0,-1-1 0 0 0,0 0 0 0 0,1-1 0 0 0,-1 1-1 0 0,1-1 1 0 0,-1 0 0 0 0,1-1 0 0 0,0 0 0 0 0,-1 0-1 0 0,1 0 1 0 0,0-1 0 0 0,0 0 0 0 0,1 0 0 0 0,-10-6 0 0 0,5 2 20 0 0,0-1 0 0 0,0 0 0 0 0,1-1 0 0 0,0 0 0 0 0,0 0 0 0 0,1-1 0 0 0,0 0 0 0 0,1 0 0 0 0,0-1 0 0 0,1 0 0 0 0,0 0 0 0 0,-6-16 1 0 0,11 23-132 0 0,-1-1 1 0 0,1 1 0 0 0,0-1 0 0 0,0 0 0 0 0,0 1 0 0 0,1-1 0 0 0,0 0 0 0 0,0 0 0 0 0,0 1 0 0 0,0-1 0 0 0,1 0 0 0 0,0 0-1 0 0,0 1 1 0 0,0-1 0 0 0,0 1 0 0 0,1-1 0 0 0,0 1 0 0 0,0-1 0 0 0,0 1 0 0 0,5-7 0 0 0,-2 4-75 0 0,0 0-1 0 0,1 0 1 0 0,0 1 0 0 0,0 0 0 0 0,0 0-1 0 0,1 0 1 0 0,0 1 0 0 0,0 0 0 0 0,1 0-1 0 0,10-5 1 0 0,31-14-360 0 0,2 2 0 0 0,0 2 0 0 0,60-14 0 0 0,-95 31 480 0 0,2 0-1 0 0,-1 1 0 0 0,33 0 0 0 0,-45 2 44 0 0,1 0 0 0 0,0 1 0 0 0,0 0-1 0 0,0 0 1 0 0,0 0 0 0 0,0 1-1 0 0,-1-1 1 0 0,1 2 0 0 0,0-1 0 0 0,-1 0-1 0 0,0 1 1 0 0,0 0 0 0 0,0 0-1 0 0,9 8 1 0 0,-11-8-55 0 0,-1 0 0 0 0,0 0 0 0 0,1 0-1 0 0,-1 1 1 0 0,0-1 0 0 0,0 1 0 0 0,-1-1-1 0 0,1 1 1 0 0,-1 0 0 0 0,0-1 0 0 0,0 1 0 0 0,0 0-1 0 0,0 0 1 0 0,-1 0 0 0 0,1 0 0 0 0,-1 0-1 0 0,0 0 1 0 0,0 0 0 0 0,-1 0 0 0 0,1 0 0 0 0,-1 0-1 0 0,0 0 1 0 0,-2 5 0 0 0,-1 3-5 0 0,-1 0 1 0 0,0-1-1 0 0,0 0 1 0 0,-1 0-1 0 0,-1 0 1 0 0,-9 11 0 0 0,8-12-8 0 0,0-1 1 0 0,-1 0 0 0 0,0 0 0 0 0,-1-1 0 0 0,-13 9-1 0 0,-56 32 55 0 0,68-43-60 0 0,-4 2-115 0 0,0-1 0 0 0,-1 0 0 0 0,0 0-1 0 0,0-2 1 0 0,-1 0 0 0 0,1-1 0 0 0,-1 0-1 0 0,0-2 1 0 0,0 0 0 0 0,0-1 0 0 0,-32-1 0 0 0,32-5-1924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8:43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8 3223 0 0,'0'-8'8840'0'0,"-16"24"-8184"0"0,1 0 1 0 0,0 1-1 0 0,1 1 0 0 0,-22 35 0 0 0,6-9-98 0 0,-1 0-169 0 0,-65 97 286 0 0,-76 158 398 0 0,148-262-929 0 0,-1-1 0 0 0,-1-2 0 0 0,-43 43 0 0 0,28-32-528 0 0,35-38-2006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8:43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5983 0 0,'0'0'542'0'0,"-2"2"-446"0"0,-5 8-521 0 0,5-8 800 0 0,0 1 1 0 0,0-1-1 0 0,0 1 0 0 0,0 0 1 0 0,1-1-1 0 0,0 1 0 0 0,-1 0 1 0 0,1 0-1 0 0,0 0 0 0 0,0 0 1 0 0,0 0-1 0 0,1 0 0 0 0,-1 0 1 0 0,0 4-1 0 0,2-1-34 0 0,-1-1-1 0 0,1 1 1 0 0,-1-1 0 0 0,2 1 0 0 0,-1-1-1 0 0,0 0 1 0 0,1 1 0 0 0,0-1-1 0 0,0 0 1 0 0,1 0 0 0 0,5 8 0 0 0,-3-6 25 0 0,1 0 0 0 0,0 0 1 0 0,0 0-1 0 0,1-1 0 0 0,-1 0 1 0 0,13 8-1 0 0,3 0 189 0 0,1-2 1 0 0,0 0-1 0 0,1-2 0 0 0,27 9 0 0 0,-51-19-547 0 0,37 13 374 0 0,58 28 0 0 0,-62-22-964 0 0,-31-18 124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8:43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0 6447 0 0,'0'0'840'0'0,"-2"1"62"0"0,-11 5 469 0 0,0 1 1 0 0,0 0-1 0 0,0 0 0 0 0,-18 17 1 0 0,-45 44 386 0 0,12-10-851 0 0,-83 54 66 0 0,83-66-424 0 0,-91 86 0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8:49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555 112 1839 0 0,'4'-4'246'0'0,"-1"0"0"0"0,1 1 0 0 0,-1-2-1 0 0,0 1 1 0 0,-1 0 0 0 0,1-1 0 0 0,-1 1-1 0 0,3-9 1 0 0,2-4 2105 0 0,22-31 10684 0 0,-31 72-12975 0 0,0 0 0 0 0,-2 1 1 0 0,-7 23-1 0 0,3-13-59 0 0,-28 144-17 0 0,-57 248-32 0 0,-8-95 61 0 0,-18-5-91 0 0,-50 152 375 0 0,159-448-100 0 0,2 1 0 0 0,1-1-1 0 0,2 1 1 0 0,1 1 0 0 0,1-1 0 0 0,2 0-1 0 0,1 1 1 0 0,6 48 0 0 0,-5-79 188 0 0,-4-2-793 0 0,1 0 276 0 0,0 1 0 0 0,0-1-1 0 0,0 1 1 0 0,0 0 0 0 0,-1 0 0 0 0,-2 1 0 0 0,-8 4-5891 0 0,4-4-289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8:49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0 12095 0 0,'0'0'3047'0'0,"-1"3"-2910"0"0,-18 37 79 0 0,17-36-180 0 0,0 0 1 0 0,0 0-1 0 0,-1-1 0 0 0,1 1 0 0 0,-6 5 1 0 0,1 1 32 0 0,0 1 82 0 0,1-1 1 0 0,-2 0-1 0 0,1 0 1 0 0,-13 12-1 0 0,17-20-107 0 0,-7 12 268 0 0,0 0 1 0 0,1 0-1 0 0,0 1 0 0 0,1 1 0 0 0,-9 22 1 0 0,14-31-124 0 0,1 1 1 0 0,-1-1-1 0 0,1 1 1 0 0,1-1-1 0 0,0 1 1 0 0,-1 8-1 0 0,2-13-85 0 0,0 0-1 0 0,1 0 1 0 0,0 0 0 0 0,-1 1-1 0 0,1-1 1 0 0,2 3-1 0 0,-1 2 40 0 0,-1-6-110 0 0,0 1 1 0 0,0-1-1 0 0,0 0 0 0 0,1 0 0 0 0,-1 0 0 0 0,1 0 1 0 0,-1-1-1 0 0,1 1 0 0 0,-1 0 0 0 0,1-1 0 0 0,0 1 1 0 0,0-1-1 0 0,0 1 0 0 0,3 1 0 0 0,-5-3-21 0 0,5 3 23 0 0,-1-1 1 0 0,1 0 0 0 0,-1 0 0 0 0,1-1 0 0 0,0 1 0 0 0,0-1-1 0 0,0 0 1 0 0,0 0 0 0 0,0-1 0 0 0,0 0 0 0 0,0 1 0 0 0,0-2 0 0 0,0 1-1 0 0,0 0 1 0 0,0-1 0 0 0,0 0 0 0 0,5-2 0 0 0,10-3 125 0 0,0-1 0 0 0,31-16 1 0 0,-50 23-157 0 0,16-8 70 0 0,-1-1-1 0 0,1 0 0 0 0,25-20 1 0 0,-38 26-66 0 0,0-1 1 0 0,0 1 0 0 0,-1-1 0 0 0,1 0 0 0 0,-1 0-1 0 0,0 0 1 0 0,0 0 0 0 0,0-1 0 0 0,0 1 0 0 0,-1-1 0 0 0,0 0-1 0 0,0 0 1 0 0,0 1 0 0 0,-1-1 0 0 0,1 0 0 0 0,-1-1-1 0 0,0 1 1 0 0,0-8 0 0 0,-1 6 1 0 0,0-1 1 0 0,-1 0-1 0 0,0 1 0 0 0,0-1 0 0 0,-1 1 1 0 0,1 0-1 0 0,-7-15 0 0 0,6 18-33 0 0,-1-1 0 0 0,1 1 0 0 0,-1 0-1 0 0,0 0 1 0 0,0 0 0 0 0,-1 0 0 0 0,1 0 0 0 0,-1 1 0 0 0,0-1 0 0 0,0 1 0 0 0,0 0-1 0 0,0 0 1 0 0,-5-2 0 0 0,5 3-93 0 0,0 0-1 0 0,0 0 0 0 0,0 0 1 0 0,1-1-1 0 0,-1 1 0 0 0,1-1 1 0 0,-1 0-1 0 0,1 0 0 0 0,0-1 1 0 0,-4-4-1 0 0,6 6-45 0 0,1-9-1644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8:51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8 12351 0 0,'0'0'11197'0'0,"1"-1"-11001"0"0,0 0 0 0 0,1 0 0 0 0,-1 1-1 0 0,0-1 1 0 0,0 0 0 0 0,0 1-1 0 0,0-1 1 0 0,1 1 0 0 0,-1 0-1 0 0,0-1 1 0 0,0 1 0 0 0,2 0-1 0 0,-1 6-185 0 0,0 1 0 0 0,-1 0-1 0 0,0-1 1 0 0,-1 1-1 0 0,1 0 1 0 0,-1 0 0 0 0,0 0-1 0 0,-2 7 1 0 0,-13 58 124 0 0,1-8-72 0 0,13-53-56 0 0,-2 7 63 0 0,2 1 1 0 0,0-1-1 0 0,1 1 0 0 0,4 34 0 0 0,-4-50-115 0 0,0-1 0 0 0,0 0 0 0 0,0 1-1 0 0,-1-1 1 0 0,1 0 0 0 0,-1 1 0 0 0,0-1 0 0 0,1 0 0 0 0,-1 0-1 0 0,0 0 1 0 0,0 0 0 0 0,0 0 0 0 0,-1 0 0 0 0,1 0-1 0 0,0 0 1 0 0,-1 0 0 0 0,0 0 0 0 0,1 0 0 0 0,-1-1 0 0 0,0 1-1 0 0,0-1 1 0 0,1 1 0 0 0,-4 0 0 0 0,1 1-196 0 0,0-1 0 0 0,0 0 0 0 0,0 0 0 0 0,0 0 0 0 0,0-1 0 0 0,-1 1 0 0 0,1-1 0 0 0,-1 0 0 0 0,1 0 0 0 0,-8 0-1 0 0,10-1-347 0 0,0-2-1122 0 0,2 2 1664 0 0,0 0 0 0 0,0 0 0 0 0,-1 0 0 0 0,1 0 0 0 0,0 0 0 0 0,0-1 0 0 0,0 1 0 0 0,0 0 0 0 0,0 0 0 0 0,0 0-1 0 0,-1 0 1 0 0,1 0 0 0 0,0 0 0 0 0,0 0 0 0 0,0 0 0 0 0,0 0 0 0 0,0-1 0 0 0,0 1 0 0 0,0 0 0 0 0,0 0 0 0 0,0 0 0 0 0,-1 0 0 0 0,1 0-1 0 0,0 0 1 0 0,0-1 0 0 0,0 1 0 0 0,0 0 0 0 0,0 0 0 0 0,0 0 0 0 0,0 0 0 0 0,0 0 0 0 0,0-1 0 0 0,0 1 0 0 0,0 0 0 0 0,0 0 0 0 0,0 0-1 0 0,0 0 1 0 0,0 0 0 0 0,0-1 0 0 0,1 1 0 0 0,1-2-245 0 0,0-1 0 0 0,0 1 0 0 0,1 0 0 0 0,0 0 0 0 0,-1 0 0 0 0,1 0 1 0 0,0 1-1 0 0,0-1 0 0 0,0 1 0 0 0,0 0 0 0 0,0 0 0 0 0,0 0 0 0 0,4-1 0 0 0,2-1-102 0 0,12-4-481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8:52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65 1375 0 0,'-9'1'128'0'0,"-42"12"6088"0"0,9-2 3247 0 0,42-17-8145 0 0,1-5 7317 0 0,8 5-8510 0 0,0 1 1 0 0,0 0-1 0 0,0 0 1 0 0,1 1-1 0 0,-1 1 0 0 0,1-1 1 0 0,10-1-1 0 0,75-11-131 0 0,-84 14 33 0 0,-1 1-28 0 0,6-1-4 0 0,0 0 1 0 0,16 1-1 0 0,-32 2 0 0 0,0-1 0 0 0,0 0-1 0 0,1 0 1 0 0,-1 1-1 0 0,0-1 1 0 0,0 0 0 0 0,0 0-1 0 0,1 1 1 0 0,-1-1-1 0 0,0 0 1 0 0,0 0 0 0 0,0 1-1 0 0,0-1 1 0 0,0 0-1 0 0,0 1 1 0 0,0-1 0 0 0,0 0-1 0 0,0 1 1 0 0,0-1-1 0 0,0 0 1 0 0,0 0 0 0 0,0 1-1 0 0,0-1 1 0 0,0 0-1 0 0,0 1 1 0 0,0-1-1 0 0,0 0 1 0 0,0 1 0 0 0,0-1-1 0 0,-1 0 1 0 0,1 1-1 0 0,-3 9-94 0 0,1-6-23 0 0,0-1 1 0 0,0 0-1 0 0,-1 0 0 0 0,1 0 1 0 0,-1 0-1 0 0,0 0 0 0 0,0 0 1 0 0,-3 2-1 0 0,5-4-330 0 0,16-5-6655 0 0,-2 0 6935 0 0,0-1 0 0 0,0 0 0 0 0,-1 0 0 0 0,18-12-1 0 0,-2 2 1259 0 0,-22 10-1051 0 0,-5 3-1068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10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28 163 13247 0 0,'-2'1'604'0'0,"-14"4"200"0"0,7 0 2558 0 0,9-3-3203 0 0,0-1 0 0 0,0 1 0 0 0,0-1 1 0 0,1 1-1 0 0,-1-1 0 0 0,0 1 1 0 0,1-1-1 0 0,-1 0 0 0 0,1 1 1 0 0,0-1-1 0 0,-1 0 0 0 0,1 1 1 0 0,0-1-1 0 0,0 0 0 0 0,0 0 1 0 0,0 1-1 0 0,0-1 0 0 0,0 0 1 0 0,0 0-1 0 0,0 0 0 0 0,0 0 0 0 0,1-1 1 0 0,-1 1-1 0 0,0 0 0 0 0,0 0 1 0 0,1-1-1 0 0,-1 1 0 0 0,1-1 1 0 0,-1 1-1 0 0,1-1 0 0 0,-1 0 1 0 0,1 1-1 0 0,-1-1 0 0 0,3 0 1 0 0,5 1 153 0 0,1-1 0 0 0,-1 0 0 0 0,0-1 0 0 0,12-1 1 0 0,-18 1-194 0 0,65-12 616 0 0,-1-3 0 0 0,74-27-1 0 0,-50 13-497 0 0,-14 6-142 0 0,11-4-76 0 0,110-20 0 0 0,-195 48-116 0 0,4-2-166 0 0,0 1-1 0 0,0 1 1 0 0,12-1 0 0 0,-18 1 162 0 0,0 0-1 0 0,0 0 1 0 0,0 0 0 0 0,0 0-1 0 0,0 1 1 0 0,0-1 0 0 0,0 0 0 0 0,0 0-1 0 0,-1 0 1 0 0,1 1 0 0 0,0-1-1 0 0,0 1 1 0 0,0-1 0 0 0,0 1 0 0 0,0-1-1 0 0,-1 1 1 0 0,1-1 0 0 0,0 1-1 0 0,0 0 1 0 0,-1-1 0 0 0,1 1 0 0 0,0 0-1 0 0,-1-1 1 0 0,1 1 0 0 0,-1 0-1 0 0,1 0 1 0 0,-1 0 0 0 0,1 0-1 0 0,-1 0 1 0 0,0-1 0 0 0,1 1 0 0 0,-1 0-1 0 0,0 0 1 0 0,0 0 0 0 0,0 2-1 0 0,-1 9-1996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8:54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5527 0 0,'0'0'6712'0'0,"1"0"-5638"0"0,3-1-742 0 0,-1 0 0 0 0,0-1 0 0 0,0 1 0 0 0,-1-1 1 0 0,1 0-1 0 0,0 0 0 0 0,0 0 0 0 0,-1 0 0 0 0,1 0 1 0 0,-1 0-1 0 0,0-1 0 0 0,4-4 0 0 0,-5 6 244 0 0,3 1-375 0 0,1 0 0 0 0,-1 0 0 0 0,0 0 0 0 0,1 0 0 0 0,-1-1 0 0 0,0 0 0 0 0,1 0 0 0 0,5-2 0 0 0,-5 2-67 0 0,35-8 1139 0 0,-37 9-1179 0 0,5 1-76 0 0,2 1-18 0 0,-1 1 11 0 0,-5-2 32 0 0,-1 1-36 0 0,0-1 0 0 0,0 0 0 0 0,0-1 0 0 0,1 1 0 0 0,-1-1 0 0 0,0 1 1 0 0,1-1-1 0 0,-1 0 0 0 0,0 0 0 0 0,1 0 0 0 0,-1-1 0 0 0,0 1 0 0 0,6-2 1 0 0,-5 1 4 0 0,0 0 0 0 0,0 0 0 0 0,1 0 0 0 0,-1 1 0 0 0,0 0 0 0 0,0 0 0 0 0,0 0 1 0 0,0 0-1 0 0,9 2 0 0 0,-10-1 31 0 0,6-1-33 0 0,7 1 1 0 0,-14-1 111 0 0,8 2 246 0 0,-2-4-357 0 0,1 1-11 0 0,0 0 0 0 0,-3 1 7 0 0,0-1 1 0 0,0 0-1 0 0,0 0 0 0 0,0-1 0 0 0,8-3 0 0 0,6-1 14 0 0,-2 2-21 0 0,-10 3 12 0 0,-11 3 49 0 0,3-1-53 0 0,-1-1 1 0 0,0 1 0 0 0,0 0-1 0 0,0-1 1 0 0,1 1-1 0 0,-1 0 1 0 0,0-1 0 0 0,0 1-1 0 0,0-1 1 0 0,0 1 0 0 0,0-1-1 0 0,0 0 1 0 0,0 1 0 0 0,0-1-1 0 0,0 0 1 0 0,0 0 0 0 0,-2 1-1 0 0,2-1 51 0 0,0-1 6 0 0,-5-3-1 0 0,1-2 0 0 0,4 4-62 0 0,0 1-1 0 0,0 0 1 0 0,0 0 0 0 0,0 0-1 0 0,-1 0 1 0 0,1 0-1 0 0,0 0 1 0 0,-1 0-1 0 0,1 0 1 0 0,-1 0 0 0 0,1 0-1 0 0,-1 1 1 0 0,1-1-1 0 0,-1 1 1 0 0,1-1 0 0 0,-1 1-1 0 0,1 0 1 0 0,-1 0-1 0 0,0-1 1 0 0,1 1 0 0 0,-1 0-1 0 0,0 0 1 0 0,1 1-1 0 0,-1-1 1 0 0,0 0 0 0 0,1 0-1 0 0,-1 1 1 0 0,-1 0-1 0 0,-6 1-48 0 0,1 1 0 0 0,-1 0-1 0 0,-11 7 1 0 0,18-9 38 0 0,-20 9-123 0 0,-2-1 0 0 0,1-1-1 0 0,-2-1 1 0 0,-38 7 0 0 0,62-14 185 0 0,0-2 11 0 0,1 1-11 0 0,0 1-26 0 0,0-1-1 0 0,0 1 1 0 0,-1-1-1 0 0,1 1 1 0 0,0-1 0 0 0,0 1-1 0 0,0-1 1 0 0,-1 1-1 0 0,1 0 1 0 0,0-1-1 0 0,0 1 1 0 0,-1-1-1 0 0,1 1 1 0 0,0-1-1 0 0,-1 1 1 0 0,1 0-1 0 0,-1-1 1 0 0,0 1-1 0 0,-5-2-15 0 0,-1 4-11 0 0,-1 1 0 0 0,0 0-55 0 0,12-21-1002 0 0,1 9 657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8:55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13 919 0 0,'10'-3'1636'0'0,"9"-7"12472"0"0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9:01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328 164 919 0 0,'0'0'10259'0'0,"-11"-5"-3389"0"0,13 2-4768 0 0,13-8-926 0 0,20-8-1176 0 0,-20 14 81 0 0,0 1-1 0 0,0 0 1 0 0,30-2 0 0 0,48 1-119 0 0,-60 4 58 0 0,15-1 6 0 0,-1-2-1 0 0,1-1 1 0 0,-1-3 0 0 0,87-27-1 0 0,-82 19-24 0 0,38-14-19 0 0,-88 29-63 0 0,-2 3-185 0 0,0 1 253 0 0,0 0 12 0 0,-4 12 3 0 0,0-7 9 0 0,3-6 170 0 0,2-3-117 0 0,4-1 0 0 0,-4 1-25 0 0,0 2-155 0 0,0 0 115 0 0,0 0 1 0 0,0 0-1 0 0,-1 0 1 0 0,1 1-1 0 0,0-1 0 0 0,-1 0 1 0 0,1 0-1 0 0,-1 0 1 0 0,1 1-1 0 0,-1-1 1 0 0,1 0-1 0 0,-1 1 1 0 0,0-1-1 0 0,0 0 0 0 0,0 1 1 0 0,0-1-1 0 0,0 2 1 0 0,0 2-1 0 0,2 10-11 0 0,-2 0 1 0 0,0 0-1 0 0,0 0 0 0 0,-1 0 1 0 0,-1 0-1 0 0,-5 19 0 0 0,-29 86-35 0 0,35-117 48 0 0,-26 64-1 0 0,-43 78 0 0 0,36-77 0 0 0,-107 244-17 0 0,116-246 2 0 0,3 1-1 0 0,-24 124 0 0 0,30-18 10 0 0,5-33 44 0 0,7-113 40 0 0,-1 1 1 0 0,-1-1-1 0 0,-11 28 1 0 0,1-14 87 0 0,-2-1 1 0 0,-2-1 0 0 0,-1 0-1 0 0,-31 40 1 0 0,25-45 68 0 0,17-22 34 0 0,-16 23 1727 0 0,28-34-1942 0 0,5 0-54 0 0,-3 0-42 0 0,5 2 31 0 0,2 0 11 0 0,-1-1 0 0 0,4 0 0 0 0,-13-1 0 0 0,-1-1 0 0 0,1 0 0 0 0,0 0 0 0 0,0 0 0 0 0,0 1 0 0 0,0-1 0 0 0,-1 0 0 0 0,1 0 0 0 0,0 0 0 0 0,0-1 0 0 0,0 1 0 0 0,0 0 0 0 0,0 0 0 0 0,1-1 0 0 0,14-3 0 0 0,-10 3 0 0 0,-3 1 0 0 0,-1 0 0 0 0,0-1 0 0 0,1 0 0 0 0,-1 1 0 0 0,0-1 0 0 0,0 0 0 0 0,0 0 0 0 0,1 0 0 0 0,-1 0 0 0 0,2-2 0 0 0,4-3 11 0 0,-30 9-18 0 0,-329 68-536 0 0,340-68 538 0 0,-8 1 3 0 0,0 0 1 0 0,-1-1-1 0 0,0-1 1 0 0,-28 0-1 0 0,39-5 2 0 0,9 3 0 0 0,-1 0 0 0 0,1 0 0 0 0,-1 0 0 0 0,1-1 0 0 0,-1 1 0 0 0,1 0 0 0 0,-1 0 0 0 0,1-1 0 0 0,-1 1 0 0 0,1 0 0 0 0,-1-1 0 0 0,1 1 0 0 0,0-1 0 0 0,-1 1 0 0 0,1-1 0 0 0,0 1 0 0 0,-1 0 0 0 0,1-1 0 0 0,0 1 0 0 0,0-1 0 0 0,-1 0 0 0 0,1 1 0 0 0,0-1 0 0 0,0 1 0 0 0,0-1 0 0 0,0 1 0 0 0,-1-1 0 0 0,1 1 0 0 0,0-1 0 0 0,0 1 0 0 0,0-1 0 0 0,1 0 0 0 0,-1 1 0 0 0,0-1 0 0 0,5-14 0 0 0,-4 15 0 0 0,9-17-27 0 0,10-5-354 0 0,-18 21 164 0 0,4-2-1725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9:01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9671 0 0,'0'0'748'0'0,"1"-1"-236"0"0,48-26 6455 0 0,-31 18-5949 0 0,0 0 0 0 0,25-6 1 0 0,-23 9-353 0 0,38-6 0 0 0,-48 11-682 0 0,-1 0 1 0 0,1 1 0 0 0,0 0 0 0 0,-1 1-1 0 0,1 0 1 0 0,12 3 0 0 0,-20-4-79 0 0,0 1 1 0 0,0 0-1 0 0,0 0 1 0 0,0 0 0 0 0,0 0-1 0 0,0 0 1 0 0,0 0-1 0 0,0 0 1 0 0,2 2-1 0 0,5 9-6011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9:02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29 6447 0 0,'-2'1'499'0'0,"-1"-1"-405"0"0,-18 7 303 0 0,4 3 11320 0 0,19-10-11016 0 0,5 1-374 0 0,1 0 0 0 0,-1 0-1 0 0,0-1 1 0 0,1-1 0 0 0,-1 1-1 0 0,10-3 1 0 0,46-12 438 0 0,-22 4-402 0 0,3 4-405 0 0,-1 1 0 0 0,87-1 0 0 0,-128 7-642 0 0,4 2-1386 0 0,2 2-1122 0 0,13 7 953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9:02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438 163 12207 0 0,'-14'2'298'0'0,"1"2"0"0"0,0 0 0 0 0,-1 1 0 0 0,-17 9 0 0 0,-1 0 4060 0 0,33-15-4320 0 0,0 1-1 0 0,0 0 0 0 0,0 0 1 0 0,0-1-1 0 0,0 1 0 0 0,-1-1 1 0 0,1 1-1 0 0,0-1 0 0 0,0 1 1 0 0,-1-1-1 0 0,1 1 1 0 0,1-2-1 0 0,1-1 52 0 0,21-11 151 0 0,1 1 0 0 0,36-15 0 0 0,57-14-131 0 0,39-17 226 0 0,-151 57-302 0 0,15-8 190 0 0,27-9-1 0 0,-41 17-124 0 0,-1 0 1 0 0,1 1-1 0 0,-1 0 0 0 0,1 0 0 0 0,0 0 1 0 0,-1 1-1 0 0,1 0 0 0 0,11 1 1 0 0,-17 0-85 0 0,0-1-1 0 0,1 0 1 0 0,-1 1 0 0 0,0-1 0 0 0,0 0 0 0 0,0 1 0 0 0,0-1 0 0 0,0 1 0 0 0,0 0 0 0 0,-1-1 0 0 0,1 1 0 0 0,0 0 0 0 0,0-1 0 0 0,0 1 0 0 0,-1 0 0 0 0,1 0 0 0 0,0 0 0 0 0,-1 0 0 0 0,1 0 0 0 0,0 0 0 0 0,-1 0 0 0 0,1 0 0 0 0,-1 0 0 0 0,0 0 0 0 0,1 0 0 0 0,-1 0 0 0 0,0 0 0 0 0,0 0 0 0 0,0 0 0 0 0,1 0 0 0 0,-1 0 0 0 0,-1 2 0 0 0,1 0-12 0 0,0 1-1 0 0,0 0 0 0 0,-1-1 1 0 0,1 1-1 0 0,-1 0 1 0 0,0-1-1 0 0,0 1 1 0 0,-2 3-1 0 0,-5 7-97 0 0,0-1-1 0 0,-1 1 0 0 0,0-1 1 0 0,-1-1-1 0 0,0 0 1 0 0,-1 0-1 0 0,-22 17 0 0 0,-96 62-1094 0 0,125-88 1187 0 0,-275 153-422 0 0,173-102 191 0 0,-116 80 0 0 0,216-129 235 0 0,4-3 0 0 0,0-1 0 0 0,0 1 0 0 0,0-1 0 0 0,0 1 0 0 0,-1-1 0 0 0,1 0 0 0 0,-1 0 0 0 0,1 0 0 0 0,-1-1 0 0 0,-2 2 0 0 0,-2-1 16 0 0,5 0 898 0 0,20-10-204 0 0,5 2-414 0 0,1 1 0 0 0,-1 1-1 0 0,31-1 1 0 0,-18 1-135 0 0,111-7 309 0 0,-54 6-268 0 0,-20 4-82 0 0,-72 2-279 0 0,-1 2-211 0 0,0 0 0 0 0,0 0 0 0 0,0 0-1 0 0,0-1 1 0 0,-1 1 0 0 0,1 0 0 0 0,-1 0-1 0 0,1 0 1 0 0,-1-1 0 0 0,1 1-1 0 0,-1 0 1 0 0,0-1 0 0 0,-1 3 0 0 0,-4 3-6032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9:03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8 8287 0 0,'9'-8'10206'0'0,"-9"10"-9773"0"0,1 1-292 0 0,0 1 1 0 0,0 0 0 0 0,0-1-1 0 0,-1 1 1 0 0,0 0-1 0 0,0-1 1 0 0,0 1-1 0 0,0 0 1 0 0,-1-1-1 0 0,1 1 1 0 0,-1-1-1 0 0,-1 5 1 0 0,-3 9 331 0 0,-9 20 0 0 0,4-11-61 0 0,0 3-60 0 0,1 0 0 0 0,2 0 0 0 0,-5 31 0 0 0,10-46-985 0 0,0 0 0 0 0,-1-1 0 0 0,-9 24-1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9:03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 3679 0 0,'-1'1'11818'0'0,"-9"6"-11002"0"0,1 0 0 0 0,-1 0 0 0 0,1 1 0 0 0,1 1 0 0 0,-14 16 0 0 0,4-1-165 0 0,-18 32-1 0 0,8-10-426 0 0,3 1-1 0 0,2 1 1 0 0,-21 67-1 0 0,42-111-255 0 0,-1 7-62 0 0,-1 1 0 0 0,2 0 0 0 0,0 0 0 0 0,0 0 0 0 0,1 0 0 0 0,0 17 0 0 0,6-36-3110 0 0,1-4-3683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9:04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0 432 3679 0 0,'2'0'6202'0'0,"2"-1"-5383"0"0,-1 0 0 0 0,-1 0 0 0 0,1-1 0 0 0,0 1 0 0 0,0-1 0 0 0,4-2 0 0 0,27-27 1690 0 0,-14 12-1909 0 0,-6 6-258 0 0,169-159 1272 0 0,-160 146-1649 0 0,3-3-273 0 0,1 0 0 0 0,55-45-1 0 0,-77 71 292 0 0,-1 0 0 0 0,1 0 0 0 0,0 0-1 0 0,-1 1 1 0 0,1-1 0 0 0,0 1 0 0 0,1 1 0 0 0,-1-1 0 0 0,0 1-1 0 0,0-1 1 0 0,1 2 0 0 0,7-2 0 0 0,-10 2 44 0 0,1 1 0 0 0,-1-1 0 0 0,1 1 0 0 0,-1 0 0 0 0,1-1 0 0 0,-1 2 0 0 0,0-1 0 0 0,1 0 0 0 0,-1 1 0 0 0,0-1 0 0 0,0 1 0 0 0,0 0 0 0 0,0 0 0 0 0,0 0 0 0 0,-1 0 0 0 0,1 1 0 0 0,0-1 0 0 0,-1 1 0 0 0,0-1 0 0 0,3 4 0 0 0,7 13 289 0 0,15 27 0 0 0,0 1-112 0 0,-23-41-194 0 0,0-1-1 0 0,0-1 1 0 0,0 1-1 0 0,0-1 1 0 0,1 1-1 0 0,0-1 1 0 0,0 0-1 0 0,0-1 1 0 0,0 1-1 0 0,1-1 1 0 0,-1 0-1 0 0,1-1 1 0 0,0 1-1 0 0,0-1 1 0 0,0 0-1 0 0,0-1 1 0 0,11 3-1 0 0,5-2 29 0 0,-1-1 1 0 0,1-1-1 0 0,38-4 0 0 0,-13-3 33 0 0,0-2-1 0 0,84-29 1 0 0,-111 32-67 0 0,21-14-1125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9:17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753 0 10191 0 0,'0'0'920'0'0,"-1"1"-754"0"0,-61 30 2630 0 0,33-12-1895 0 0,12-9-797 0 0,1 1 1 0 0,1 1-1 0 0,0 0 0 0 0,-18 18 0 0 0,-298 348 1438 0 0,174-171-604 0 0,143-185-624 0 0,1 1 0 0 0,0 0 0 0 0,-9 28 0 0 0,19-44-243 0 0,0 0 1 0 0,1 0-1 0 0,0 1 1 0 0,0-1 0 0 0,1 1-1 0 0,0-1 1 0 0,0 1-1 0 0,1 0 1 0 0,0-1-1 0 0,1 1 1 0 0,-1 0-1 0 0,1-1 1 0 0,1 1-1 0 0,-1-1 1 0 0,4 10-1 0 0,-1-10-13 0 0,-1-1 1 0 0,1 1-1 0 0,0 0 0 0 0,1-1 0 0 0,-1 0 1 0 0,1 0-1 0 0,0 0 0 0 0,7 5 0 0 0,5 3 315 0 0,28 17 0 0 0,-26-19 6 0 0,26 23-1 0 0,-36-26-357 0 0,-1 4-20 0 0,-9-8 4 0 0,1-3 1 0 0,-1 1 3 0 0,1 0 0 0 0,-1 0 0 0 0,0 0 0 0 0,0 0 0 0 0,0-1 0 0 0,0 1 0 0 0,0 0 0 0 0,-1 0 0 0 0,1-1 0 0 0,-1 1 0 0 0,0-1 0 0 0,0 1 0 0 0,-3 2-1 0 0,-1 1-36 0 0,0-1 0 0 0,-1 1 0 0 0,-8 5 1 0 0,13-10-222 0 0,-1 0 28 0 0,0 1-1159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10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236 462 4607 0 0,'-17'3'19738'0'0,"11"12"-16743"0"0,0 19-4667 0 0,6-33 2043 0 0,-2 14-370 0 0,-1-1 0 0 0,0 1-1 0 0,-1-1 1 0 0,-1 0 0 0 0,0 0-1 0 0,-1 0 1 0 0,-1-1 0 0 0,0 1 0 0 0,-13 16-1 0 0,0-3-217 0 0,-2 0-1 0 0,0-2 0 0 0,-27 23 0 0 0,19-25-278 0 0,29-22 320 0 0,2-10-1733 0 0,3-3 954 0 0</inkml:trace>
  <inkml:trace contextRef="#ctx0" brushRef="#br0" timeOffset="1">662 8 8751 0 0,'0'0'856'0'0,"-9"-5"-760"0"0,0 3-96 0 0,-2 4 0 0 0,0 1 0 0 0,0 3 2744 0 0,2 1 528 0 0,0 2 112 0 0,2 2 16 0 0,2-2-3968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9:17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7367 0 0,'0'0'568'0'0,"-1"1"-373"0"0,-3 3 473 0 0,1 0 0 0 0,-1 0 1 0 0,1 0-1 0 0,1 1 0 0 0,-1-1 0 0 0,1 1 0 0 0,-1-1 0 0 0,1 1 1 0 0,-1 6-1 0 0,0-2-45 0 0,1-1 0 0 0,1 1 1 0 0,0 0-1 0 0,-1 16 0 0 0,3-5-182 0 0,1-1 0 0 0,0 0 1 0 0,1 0-1 0 0,8 25 0 0 0,-6-29-267 0 0,1 0 0 0 0,0 0 1 0 0,1 0-1 0 0,0-1 0 0 0,1 0 0 0 0,1 0 1 0 0,15 18-1 0 0,-8-14-15 0 0,0-1 1 0 0,1-1 0 0 0,1-1 0 0 0,29 20-1 0 0,-9-11 103 0 0,60 29-1 0 0,41 7 305 0 0,-126-54-515 0 0,-2-2-37 0 0,0 1-1 0 0,17 10 0 0 0,-19-8 29 0 0,-5 2-47 0 0,-5-6-55 0 0,0-1 0 0 0,1 0 1 0 0,-1 1-1 0 0,-1-1 0 0 0,1 0 0 0 0,0 1 0 0 0,0-1 1 0 0,-1 0-1 0 0,1 0 0 0 0,-1 0 0 0 0,0 0 0 0 0,1-1 0 0 0,-1 1 1 0 0,-2 1-1 0 0,2-2-363 0 0,-1 0-573 0 0,3-1 907 0 0,0 0-1 0 0,-1 1 1 0 0,1-1 0 0 0,0 0 0 0 0,0 0-1 0 0,-1 0 1 0 0,1 0 0 0 0,0 0-1 0 0,0 0 1 0 0,-1 0 0 0 0,1 0 0 0 0,0 0-1 0 0,0 0 1 0 0,-1 0 0 0 0,1 0 0 0 0,0 0-1 0 0,0 0 1 0 0,-1 0 0 0 0,1 0-1 0 0,0 0 1 0 0,-1 0 0 0 0,1 0 0 0 0,0 0-1 0 0,0-1 1 0 0,0 1 0 0 0,-1 0 0 0 0,-6-5-1529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9:18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0 13447 0 0,'0'0'1216'0'0,"0"2"-1000"0"0,-2 6 39 0 0,-1 0 0 0 0,1 0 0 0 0,-1 0 0 0 0,-1 0 0 0 0,1-1 0 0 0,-1 1 0 0 0,0-1 0 0 0,-8 10 0 0 0,-49 54 1366 0 0,42-50-1514 0 0,-25 24 26 0 0,-1-1 0 0 0,-2-3 0 0 0,-2-2-1 0 0,-1-1 1 0 0,-90 49 0 0 0,106-69-90 0 0,0-1 10 0 0,-34 25-1 0 0,64-39-25 0 0,1-1 0 0 0,0 1-1 0 0,-1 0 1 0 0,1 0 0 0 0,-5 7-1 0 0,7-9-28 0 0,0 0 0 0 0,0 0 0 0 0,1 0-1 0 0,-1 0 1 0 0,1 0 0 0 0,-1 0 0 0 0,1 0-1 0 0,-1 0 1 0 0,1 0 0 0 0,0 0 0 0 0,-1 0 0 0 0,1 1-1 0 0,0-1 1 0 0,0 0 0 0 0,0 0 0 0 0,0 0-1 0 0,0 1 1 0 0,0-1 0 0 0,0 0 0 0 0,0 0-1 0 0,0 0 1 0 0,1 1 0 0 0,0 0 0 0 0,-1 1-82 0 0,1-2-309 0 0,10 8-8061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9:18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166 207 12151 0 0,'0'0'2715'0'0,"1"1"-1948"0"0,4 4-441 0 0,1 0 1 0 0,0 0-1 0 0,0-1 1 0 0,0 0-1 0 0,1 0 0 0 0,-1 0 1 0 0,1-1-1 0 0,0 0 1 0 0,0 0-1 0 0,0-1 1 0 0,0 0-1 0 0,8 2 1 0 0,-2-3-212 0 0,0 1 1 0 0,0-2 0 0 0,0 0-1 0 0,0 0 1 0 0,0-1-1 0 0,17-4 1 0 0,65-17 203 0 0,-80 17-447 0 0,-1 0-1 0 0,0 0 1 0 0,-1-2 0 0 0,20-11-1 0 0,-30 15-38 0 0,0 1-1 0 0,0 0 1 0 0,-1-1-1 0 0,1 1 0 0 0,-1-1 1 0 0,0 0-1 0 0,0 0 1 0 0,0 0-1 0 0,0 0 1 0 0,0 0-1 0 0,0 0 1 0 0,-1 0-1 0 0,2-6 0 0 0,0-3-353 0 0,0 0 0 0 0,2-19 0 0 0,-3 12 354 0 0,0-31-665 0 0,-2 48 663 0 0,-8-6-109 0 0,7 8 258 0 0,1-1 0 0 0,-1 0 0 0 0,0 0 1 0 0,0 0-1 0 0,1 0 0 0 0,-1 1 0 0 0,0-1 0 0 0,0 0 0 0 0,0 1 0 0 0,0-1 1 0 0,0 1-1 0 0,0-1 0 0 0,-2 0 0 0 0,-2 1-146 0 0,-1-1 0 0 0,0 1 0 0 0,0 0 0 0 0,0 0 0 0 0,1 0 0 0 0,-1 1 0 0 0,0 0 0 0 0,0 0 0 0 0,1 0 0 0 0,-8 4 0 0 0,-13 1-535 0 0,-6 2 693 0 0,0 1 0 0 0,1 1 1 0 0,0 2-1 0 0,-44 23 0 0 0,40-15 864 0 0,0 1-1 0 0,1 2 1 0 0,-38 33 0 0 0,62-47-665 0 0,0 1 0 0 0,1 0 0 0 0,0 0-1 0 0,1 1 1 0 0,0 0 0 0 0,1 0 0 0 0,0 0 0 0 0,1 1-1 0 0,0 1 1 0 0,1-1 0 0 0,-6 20 0 0 0,9-25-139 0 0,0 0 1 0 0,1 0-1 0 0,0 0 1 0 0,0 1-1 0 0,1-1 1 0 0,0 0-1 0 0,0 0 1 0 0,1 1-1 0 0,0-1 1 0 0,0 0-1 0 0,1 0 1 0 0,-1 0-1 0 0,2 0 1 0 0,-1 0-1 0 0,1 0 1 0 0,0-1-1 0 0,0 1 1 0 0,1-1 0 0 0,0 0-1 0 0,0 0 1 0 0,0 0-1 0 0,9 9 1 0 0,-5-7 53 0 0,1-1 1 0 0,0 1 0 0 0,0-1 0 0 0,0-1 0 0 0,1 0 0 0 0,0 0 0 0 0,0-1 0 0 0,1-1 0 0 0,19 7 0 0 0,-15-7 64 0 0,0-1 0 0 0,0-1 0 0 0,0 0 0 0 0,0-1 0 0 0,0-1 0 0 0,29-3 0 0 0,-25 1-56 0 0,0-2 0 0 0,-1 1-1 0 0,0-2 1 0 0,1-1 0 0 0,-2 0-1 0 0,1-1 1 0 0,19-11-1 0 0,-17 8-103 0 0,-14 6-26 0 0,-5 3-63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9:19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 10591 0 0,'-9'-1'1104'0'0,"8"0"-999"0"0,0 1 0 0 0,0 0 0 0 0,0 0 0 0 0,0-1 1 0 0,0 1-1 0 0,0 0 0 0 0,0 0 0 0 0,0 0 0 0 0,0 0 0 0 0,0 0 0 0 0,0 1 0 0 0,0-1 0 0 0,-1 0 0 0 0,1 0 0 0 0,0 1 0 0 0,0-1 0 0 0,0 1 0 0 0,0-1 0 0 0,0 1 0 0 0,0-1 0 0 0,1 1 0 0 0,-1-1 0 0 0,0 1 0 0 0,0 0 0 0 0,-1 1 0 0 0,1 0 131 0 0,0 0-1 0 0,0 0 0 0 0,1 0 0 0 0,-1 0 0 0 0,0-1 0 0 0,1 2 0 0 0,-1-1 0 0 0,1 0 0 0 0,0 0 0 0 0,0 0 1 0 0,0 0-1 0 0,0 0 0 0 0,0 3 0 0 0,1-1-103 0 0,0 0 1 0 0,0 0 0 0 0,0 0-1 0 0,0 1 1 0 0,1-1-1 0 0,0-1 1 0 0,0 1-1 0 0,0 0 1 0 0,0 0 0 0 0,0-1-1 0 0,1 1 1 0 0,4 4-1 0 0,5 5 400 0 0,22 18 1 0 0,-32-30-488 0 0,177 126 1871 0 0,-98-74-1392 0 0,-63-40-393 0 0,0 2 0 0 0,-2 0 0 0 0,1 1 0 0 0,-2 0 0 0 0,0 1 0 0 0,-1 1 0 0 0,17 27 0 0 0,-26-37-131 0 0,3-1 0 0 0,4 0-162 0 0,-9-8 40 0 0,-2 0 54 0 0,0 1-285 0 0,1 0-6 0 0,-1-1 128 0 0,1 0 1 0 0,-1 0-1 0 0,0 0 0 0 0,1 0 0 0 0,-1 0 1 0 0,0 0-1 0 0,0-1 0 0 0,1 1 0 0 0,-1 0 1 0 0,0 0-1 0 0,0-1 0 0 0,-1 1 0 0 0,3-4 1 0 0,-1-3-1332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9:19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20 10135 0 0,'0'0'778'0'0,"-1"-2"-506"0"0,0 1-107 0 0,1 0 1 0 0,-1-1 0 0 0,0 1 0 0 0,0 0-1 0 0,0 0 1 0 0,0 0 0 0 0,0 0 0 0 0,0 0-1 0 0,0 0 1 0 0,0 0 0 0 0,0 1 0 0 0,0-1-1 0 0,0 0 1 0 0,-1 0 0 0 0,1 1 0 0 0,0-1-1 0 0,0 1 1 0 0,-1-1 0 0 0,1 1 0 0 0,-1 0-1 0 0,1 0 1 0 0,0-1 0 0 0,-1 1 0 0 0,1 0-1 0 0,-1 0 1 0 0,1 0 0 0 0,0 0 0 0 0,-1 1-1 0 0,1-1 1 0 0,-1 0 0 0 0,1 0 0 0 0,0 1-1 0 0,-1-1 1 0 0,-1 2 0 0 0,-3 0 154 0 0,0 1-1 0 0,0 0 1 0 0,1 0 0 0 0,-1 0-1 0 0,1 1 1 0 0,0 0 0 0 0,-9 8-1 0 0,-30 36 1113 0 0,26-26-998 0 0,-98 115 1079 0 0,56-65-1008 0 0,53-63-482 0 0,-14 16 99 0 0,-24 23-1 0 0,37-41-143 0 0,-1 0 0 0 0,1-1 0 0 0,-1 0 0 0 0,0 0 0 0 0,-1 0 0 0 0,1-2 0 0 0,-12 5-1 0 0,-16 4-1554 0 0,-52 12-1 0 0,87-25 1144 0 0,-7-2-2595 0 0,0 1 1626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9:21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74 5063 0 0,'0'0'715'0'0,"-11"4"5976"0"0,6 0-7278 0 0,-6 7 8746 0 0,18-11-7474 0 0,85-14 494 0 0,-26 6-1026 0 0,253-46 1108 0 0,-250 38-1944 0 0,-68 15-111 0 0,-10 9-4197 0 0,-3 0 3251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9:22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360 145 6911 0 0,'-2'1'2228'0'0,"-40"31"5720"0"0,41-31-7501 0 0,-20 23 1226 0 0,20-23-977 0 0,1 0-650 0 0,1-1 1 0 0,-1 1-1 0 0,0 0 0 0 0,1-1 0 0 0,-1 1 0 0 0,1 0 0 0 0,-1-1 1 0 0,1 1-1 0 0,-1-1 0 0 0,1 1 0 0 0,-1-1 0 0 0,1 1 1 0 0,-1-1-1 0 0,1 0 0 0 0,0 1 0 0 0,-1-1 0 0 0,2 1 1 0 0,14 6 454 0 0,-15-6-466 0 0,7 2 173 0 0,0-1-1 0 0,0 0 0 0 0,0 0 1 0 0,0-1-1 0 0,13 1 0 0 0,44-2 348 0 0,-30-1-386 0 0,-2-1-138 0 0,0-1 0 0 0,0-2 0 0 0,0-1 0 0 0,60-20 0 0 0,-87 24-83 0 0,18-5-356 0 0,28-14 0 0 0,-46 18 211 0 0,0 0-1 0 0,0 0 1 0 0,0-1 0 0 0,-1 0-1 0 0,1 0 1 0 0,-1-1 0 0 0,0 1-1 0 0,0-1 1 0 0,6-9 0 0 0,-10 13 118 0 0,0 0 1 0 0,0 0 0 0 0,0-1 0 0 0,-1 1 0 0 0,1-1 0 0 0,0 1 0 0 0,-1 0 0 0 0,1-1 0 0 0,-1 1 0 0 0,0-1 0 0 0,1 1 0 0 0,-1-1 0 0 0,0 1 0 0 0,0-1 0 0 0,0 1-1 0 0,0-1 1 0 0,0 1 0 0 0,0-1 0 0 0,-1-1 0 0 0,1 1-22 0 0,0 0 0 0 0,0 0 0 0 0,0 0 0 0 0,0 0 0 0 0,0 1 0 0 0,1-1 0 0 0,-1 0 0 0 0,1 0 0 0 0,0 1 0 0 0,0-4 0 0 0,0 3-55 0 0,0 0 0 0 0,0 0 0 0 0,0 0 0 0 0,-1 0 1 0 0,1 0-1 0 0,-1 0 0 0 0,0-3 0 0 0,0 4 99 0 0,0 1 0 0 0,0-1 0 0 0,0 0-1 0 0,-1 0 1 0 0,1 0 0 0 0,0 0 0 0 0,0 0 0 0 0,-1 1-1 0 0,1-1 1 0 0,-1 0 0 0 0,1 0 0 0 0,-1 1-1 0 0,1-1 1 0 0,-1 0 0 0 0,0 1 0 0 0,1-1 0 0 0,-1 0-1 0 0,0 1 1 0 0,1-1 0 0 0,-1 1 0 0 0,0-1-1 0 0,-1 0 1 0 0,-4-2 13 0 0,-1 0 0 0 0,0 0 0 0 0,0 0 0 0 0,0 1-1 0 0,0 0 1 0 0,-1 1 0 0 0,-13-2 0 0 0,-55 1-218 0 0,50 2 235 0 0,7 0 205 0 0,-1 1 0 0 0,1 0 0 0 0,0 2 0 0 0,-1 0 0 0 0,1 1 0 0 0,0 1 0 0 0,1 1 0 0 0,-1 0-1 0 0,1 2 1 0 0,-24 13 0 0 0,-252 141 467 0 0,280-155-502 0 0,1 1-1 0 0,-1 0 1 0 0,1 1 0 0 0,1 1 0 0 0,0 0 0 0 0,0 0 0 0 0,-18 22 0 0 0,26-27-56 0 0,0 0 0 0 0,1 0 1 0 0,0 1-1 0 0,-1-1 0 0 0,2 1 0 0 0,-1 0 0 0 0,1-1 0 0 0,0 1 0 0 0,0 0 0 0 0,0 1 1 0 0,1-1-1 0 0,0 0 0 0 0,0 0 0 0 0,1 0 0 0 0,0 1 0 0 0,0-1 0 0 0,0 0 1 0 0,1 1-1 0 0,0-1 0 0 0,0 0 0 0 0,1 0 0 0 0,2 8 0 0 0,-2-8-10 0 0,1 0 0 0 0,0 0 1 0 0,0-1-1 0 0,0 1 0 0 0,1-1 0 0 0,0 0 0 0 0,0 1 0 0 0,0-2 0 0 0,1 1 1 0 0,-1 0-1 0 0,1-1 0 0 0,0 0 0 0 0,1 0 0 0 0,-1-1 0 0 0,1 1 0 0 0,8 3 1 0 0,-3-2 57 0 0,1-1 1 0 0,0-1 0 0 0,-1 0 0 0 0,1 0 0 0 0,0-1 0 0 0,1-1 0 0 0,21 1 0 0 0,-10-3-52 0 0,-1-1-1 0 0,1-1 0 0 0,-1-1 1 0 0,33-9-1 0 0,-11-2 77 0 0,52-24 0 0 0,-54 19-97 0 0,-28 12-110 0 0,-14 6-11 0 0,0 1-73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9:23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4607 0 0,'2'0'9064'0'0,"4"1"-8705"0"0,0 1-1 0 0,1 0 0 0 0,-2 0 0 0 0,1 0 1 0 0,0 1-1 0 0,0 0 0 0 0,-1 0 1 0 0,0 0-1 0 0,1 1 0 0 0,-1 0 0 0 0,0 0 1 0 0,-1 0-1 0 0,1 1 0 0 0,5 6 1 0 0,7 11 475 0 0,-2 0 0 0 0,16 27 0 0 0,-7-9-63 0 0,-12-22-532 0 0,1-1 1 0 0,1 0-1 0 0,0-2 0 0 0,1 1 1 0 0,1-2-1 0 0,23 18 0 0 0,-27-23-189 0 0,1-1 1 0 0,-1-1-1 0 0,2 0 0 0 0,-1 0 0 0 0,1-2 0 0 0,0 1 0 0 0,0-2 0 0 0,0 0 1 0 0,0 0-1 0 0,16 0 0 0 0,12 3-89 0 0,-41-7-52 0 0,6-1-483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9:23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11 7367 0 0,'0'-1'6101'0'0,"-6"-3"-4376"0"0,4 3-1513 0 0,1 0 0 0 0,-1 0 0 0 0,0 0 1 0 0,0 1-1 0 0,0-1 0 0 0,0 1 0 0 0,0 0 0 0 0,0-1 1 0 0,0 1-1 0 0,0 0 0 0 0,0 0 0 0 0,0 0 1 0 0,0 0-1 0 0,-1 1 0 0 0,1-1 0 0 0,0 0 0 0 0,1 1 1 0 0,-1 0-1 0 0,0-1 0 0 0,0 1 0 0 0,0 0 1 0 0,0 0-1 0 0,0 0 0 0 0,1 0 0 0 0,-1 0 1 0 0,-2 3-1 0 0,-4 2-42 0 0,1 1 1 0 0,0 0-1 0 0,0 0 1 0 0,-6 9-1 0 0,-45 67 183 0 0,42-58-235 0 0,-1-1 0 0 0,-1 0 1 0 0,-1-1-1 0 0,-24 22 0 0 0,19-25-59 0 0,-43 30-1 0 0,56-43-47 0 0,-23 17-11 0 0,21-11 11 0 0,10-11 31 0 0,-3 1-47 0 0,48-29-1585 0 0,-14 7-5985 0 0,-19 11 1628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9:24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 12031 0 0,'-2'0'554'0'0,"-4"-1"-476"0"0,1 1 1 0 0,-1 0 0 0 0,0 0-1 0 0,0 1 1 0 0,-7 1 0 0 0,-20 2 3750 0 0,33-5-3724 0 0,0 1-1 0 0,-1 0 1 0 0,1 0 0 0 0,0 0 0 0 0,0 0 0 0 0,0 0-1 0 0,0 0 1 0 0,-1 0 0 0 0,1 0 0 0 0,0 0-1 0 0,0 0 1 0 0,0 0 0 0 0,-1 0 0 0 0,1 0-1 0 0,0 0 1 0 0,0 0 0 0 0,0 0 0 0 0,0 0 0 0 0,-1 0-1 0 0,1 1 1 0 0,0-1 0 0 0,0 0 0 0 0,0 0-1 0 0,0 0 1 0 0,0 0 0 0 0,-1 0 0 0 0,1 0-1 0 0,0 0 1 0 0,0 1 0 0 0,0-1 0 0 0,0 0-1 0 0,0 0 1 0 0,0 0 0 0 0,0 0 0 0 0,-1 0 0 0 0,1 1-1 0 0,0-1 1 0 0,0 0 0 0 0,0 0 0 0 0,0 0-1 0 0,0 0 1 0 0,0 1 0 0 0,0-1 0 0 0,0 0-1 0 0,0 0 1 0 0,0 0 0 0 0,0 1 0 0 0,7 8 779 0 0,14 8-1180 0 0,103 52 660 0 0,-29-19-344 0 0,-75-38-19 0 0,0 1 0 0 0,0 1 0 0 0,-1 0 0 0 0,-1 2 0 0 0,-1 0 0 0 0,19 22 0 0 0,-30-30-6 0 0,0-1 1 0 0,0 1 0 0 0,-1 1 0 0 0,0-1 0 0 0,-1 1-1 0 0,0-1 1 0 0,0 1 0 0 0,-1 0 0 0 0,0 1 0 0 0,-1-1-1 0 0,0 0 1 0 0,0 1 0 0 0,-1 0 0 0 0,0-1 0 0 0,-1 1-1 0 0,0-1 1 0 0,0 1 0 0 0,-3 10 0 0 0,0-5-5 0 0,-1 0 0 0 0,-1-1-1 0 0,0 0 1 0 0,-1 0 0 0 0,0 0 0 0 0,-1-1 0 0 0,-1 0 0 0 0,0 0 0 0 0,-1-1 0 0 0,-19 21 0 0 0,-7 3 3 0 0,-76 58 1 0 0,77-67 26 0 0,-14 10 34 0 0,-32 27 116 0 0,69-55-148 0 0,1 2 0 0 0,0-1 0 0 0,1 1 0 0 0,-15 22-1 0 0,23-32-96 0 0,3 1-880 0 0,-2-2 913 0 0,0 0 0 0 0,1 1 0 0 0,-1-1 0 0 0,1 0 1 0 0,-1 0-1 0 0,0 0 0 0 0,1 1 0 0 0,-1-1 0 0 0,1 0 0 0 0,-1 0 1 0 0,1 0-1 0 0,-1 0 0 0 0,1 0 0 0 0,-1 0 0 0 0,1 0 0 0 0,-1 0 0 0 0,1 0 1 0 0,-1 0-1 0 0,1 0 0 0 0,-1 0 0 0 0,0 0 0 0 0,2-1 0 0 0,12-2-5904 0 0,-3 0-575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11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486 155 2303 0 0,'1'-2'591'0'0,"3"-3"1414"0"0,35-41 8691 0 0,-31 37-9910 0 0,0 1-1 0 0,1 0 1 0 0,0 0 0 0 0,0 1 0 0 0,21-11 0 0 0,60-25 469 0 0,-89 43-1331 0 0,-14 3-654 0 0,-217 66-1176 0 0,185-52 1936 0 0,1 2 1 0 0,-66 39-1 0 0,79-39 125 0 0,2 1 0 0 0,0 2 0 0 0,1 1 0 0 0,-28 30 0 0 0,45-40-30 0 0,-1 0 1 0 0,2 0-1 0 0,-17 28 0 0 0,25-37-63 0 0,-1 1 0 0 0,1 0 1 0 0,-1 0-1 0 0,2 0 0 0 0,-1 0 1 0 0,0 0-1 0 0,1 0 0 0 0,0 1 1 0 0,0-1-1 0 0,0 0 0 0 0,1 1 1 0 0,0-1-1 0 0,0 0 0 0 0,0 1 1 0 0,1-1-1 0 0,1 6 0 0 0,-1-8-21 0 0,0-1-1 0 0,0 1 1 0 0,1-1 0 0 0,-1 0-1 0 0,1 0 1 0 0,-1 0 0 0 0,1 0-1 0 0,0 0 1 0 0,0 0-1 0 0,0 0 1 0 0,0-1 0 0 0,0 1-1 0 0,0-1 1 0 0,0 1 0 0 0,0-1-1 0 0,1 0 1 0 0,-1 0-1 0 0,1 0 1 0 0,-1 0 0 0 0,1 0-1 0 0,-1 0 1 0 0,1-1-1 0 0,-1 1 1 0 0,1-1 0 0 0,3 0-1 0 0,6 1 87 0 0,0-1-1 0 0,0 0 0 0 0,1-1 1 0 0,11-2-1 0 0,3-2 1 0 0,-1-1 0 0 0,0-2-1 0 0,-1 0 1 0 0,0-2 0 0 0,27-14 0 0 0,-5-1-46 0 0,69-50 0 0 0,-45 15-805 0 0,-69 59 565 0 0,-3 3-417 0 0,0 0 551 0 0,0-1 1 0 0,-1 1 0 0 0,1 0-1 0 0,0 0 1 0 0,0 0 0 0 0,-1-1-1 0 0,-2 3 1 0 0,1-1 7 0 0,-2 4 13 0 0,0-1-1 0 0,1 1 0 0 0,-1 0 1 0 0,1 1-1 0 0,0-1 0 0 0,1 1 1 0 0,0-1-1 0 0,0 1 1 0 0,1 0-1 0 0,0 0 0 0 0,0 1 1 0 0,0 9-1 0 0,1-17 2 0 0,1 0-1 0 0,0 0 1 0 0,0 0 0 0 0,0 1-1 0 0,0-1 1 0 0,0 0-1 0 0,0 0 1 0 0,0 0 0 0 0,0 1-1 0 0,0-1 1 0 0,0 0-1 0 0,0 0 1 0 0,1 0 0 0 0,-1 1-1 0 0,1-1 1 0 0,-1 0-1 0 0,1 0 1 0 0,-1 0-1 0 0,1 0 1 0 0,0 0 0 0 0,1 2-1 0 0,0-1-55 0 0,-2-2 9 0 0,0 1 0 0 0,0-1 0 0 0,1 0 0 0 0,-1 1 0 0 0,0-1 1 0 0,0 0-1 0 0,1 1 0 0 0,-1-1 0 0 0,0 0 0 0 0,1 1 1 0 0,-1-1-1 0 0,1 0 0 0 0,-1 0 0 0 0,0 1 0 0 0,1-1 1 0 0,-1 0-1 0 0,1 0 0 0 0,0 0 0 0 0,0 1-761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9:25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47 4607 0 0,'3'-6'68'0'0,"10"-15"271"0"0,-12 20-192 0 0,0-1 0 0 0,0 0-1 0 0,1 0 1 0 0,-1 1 0 0 0,1-1-1 0 0,-1 0 1 0 0,1 1 0 0 0,8-5 7347 0 0,-8 6-7229 0 0,0 0 1 0 0,0 0-1 0 0,0 0 0 0 0,0 0 1 0 0,0 0-1 0 0,-1 1 0 0 0,1-1 1 0 0,0 1-1 0 0,0 0 0 0 0,0-1 1 0 0,-1 1-1 0 0,1 0 0 0 0,0 0 1 0 0,-1 0-1 0 0,1 0 0 0 0,-1 0 1 0 0,1 1-1 0 0,-1-1 0 0 0,3 3 1 0 0,-2-1-191 0 0,0 0-1 0 0,0 1 1 0 0,-1-1 0 0 0,1 1 0 0 0,-1-1 0 0 0,1 1 0 0 0,-1 0 0 0 0,0-1 0 0 0,0 7 0 0 0,1 7 127 0 0,0 2 0 0 0,-2-1 0 0 0,0 0-1 0 0,-1 0 1 0 0,-6 30 0 0 0,-27 89 344 0 0,34-135-538 0 0,-115 316 568 0 0,63-187-448 0 0,-189 546 296 0 0,216-603-370 0 0,-175 567 1836 0 0,199-635-1847 0 0,-4 10 152 0 0,1 1-1 0 0,0 0 1 0 0,2 0 0 0 0,0 1-1 0 0,0 19 1 0 0,2-36-180 0 0,0 0-1 0 0,1 1 1 0 0,-1-1 0 0 0,0 0 0 0 0,0 0 0 0 0,0 1-1 0 0,1-1 1 0 0,-1 0 0 0 0,1 0 0 0 0,-1 0 0 0 0,1 1-1 0 0,-1-1 1 0 0,1 0 0 0 0,0 0 0 0 0,-1 0 0 0 0,1 0-1 0 0,0 0 1 0 0,0 0 0 0 0,0 0 0 0 0,0-1 0 0 0,0 1-1 0 0,0 0 1 0 0,0 0 0 0 0,0-1 0 0 0,0 1 0 0 0,0 0-1 0 0,0-1 1 0 0,1 1 0 0 0,-1-1 0 0 0,0 0 0 0 0,0 1-1 0 0,1-1 1 0 0,-1 0 0 0 0,0 0 0 0 0,0 0 0 0 0,1 0-1 0 0,-1 0 1 0 0,1 0 0 0 0,3 0-175 0 0,-1-1 0 0 0,1 0-1 0 0,-1 0 1 0 0,1 0 0 0 0,-1-1-1 0 0,0 1 1 0 0,0-1 0 0 0,0 0 0 0 0,7-4-1 0 0,-5 3-682 0 0,2-2-294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9:26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7 10679 0 0,'0'0'971'0'0,"5"-6"4308"0"0,-37 21-5011 0 0,21-11-118 0 0,1 1 0 0 0,-11 6 0 0 0,1 3 146 0 0,-1 1 0 0 0,2 0 0 0 0,-33 35-1 0 0,42-39-169 0 0,0 0 0 0 0,1 1 0 0 0,1 0 0 0 0,0 0 0 0 0,1 1 0 0 0,0 0 0 0 0,-10 28 0 0 0,16-39-112 0 0,0 1 1 0 0,1-1 0 0 0,-1 1-1 0 0,1-1 1 0 0,-1 1 0 0 0,1-1-1 0 0,0 1 1 0 0,0-1-1 0 0,0 1 1 0 0,0-1 0 0 0,1 1-1 0 0,-1-1 1 0 0,0 1-1 0 0,1-1 1 0 0,0 1 0 0 0,0-1-1 0 0,1 3 1 0 0,-1-3 6 0 0,1 0 1 0 0,0 0-1 0 0,-1 0 1 0 0,1 0 0 0 0,0 0-1 0 0,0 0 1 0 0,0-1-1 0 0,0 1 1 0 0,1-1-1 0 0,-1 1 1 0 0,0-1-1 0 0,1 0 1 0 0,-1 0 0 0 0,1 0-1 0 0,-1 0 1 0 0,5 0-1 0 0,14 4 114 0 0,0-1-1 0 0,0-2 1 0 0,0 0-1 0 0,1-1 1 0 0,32-3-1 0 0,-24-1-125 0 0,1-2-1 0 0,-1-1 1 0 0,37-12 0 0 0,-60 16-56 0 0,0 0 1 0 0,0-1-1 0 0,-1 0 1 0 0,1-1 0 0 0,-1 1-1 0 0,1-1 1 0 0,-1 0 0 0 0,10-10-1 0 0,-14 12-5 0 0,0 0-1 0 0,-1 0 0 0 0,1 1 0 0 0,-1-1 1 0 0,0 0-1 0 0,0 0 0 0 0,1 0 1 0 0,-1-1-1 0 0,-1 1 0 0 0,1 0 0 0 0,0 0 1 0 0,0 0-1 0 0,-1-1 0 0 0,1 1 1 0 0,-1 0-1 0 0,0-1 0 0 0,0 1 0 0 0,0 0 1 0 0,0-1-1 0 0,0 1 0 0 0,0 0 1 0 0,-1-1-1 0 0,1 1 0 0 0,-1 0 0 0 0,0-1 1 0 0,1 1-1 0 0,-1 0 0 0 0,0 0 1 0 0,0 0-1 0 0,-1 0 0 0 0,0-3 1 0 0,-4-3-183 0 0,-1 1 0 0 0,1-1 0 0 0,-1 1 0 0 0,-1 0 0 0 0,1 1 0 0 0,-16-11 0 0 0,-15-13-5310 0 0,27 18 369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9:27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1375 0 0,'4'-6'124'0'0,"-1"0"750"0"0,1 0-1 0 0,0 1 0 0 0,0-1 1 0 0,1 1-1 0 0,-1 0 0 0 0,1 0 1 0 0,0 1-1 0 0,0 0 0 0 0,1 0 1 0 0,-1 0-1 0 0,1 0 0 0 0,9-4 1 0 0,-2 2 1416 0 0,0 1 0 0 0,17-6 0 0 0,8 2 161 0 0,-37 23-1940 0 0,0-11-470 0 0,-1-1 1 0 0,1 1-1 0 0,-1-1 0 0 0,0 1 0 0 0,0 0 1 0 0,-1-1-1 0 0,0 4 0 0 0,-4 11 149 0 0,-1 0 0 0 0,-1 0-1 0 0,-1 0 1 0 0,-14 21 0 0 0,-13 30 149 0 0,24-40-203 0 0,-13 48 1 0 0,20-59-111 0 0,1-1 0 0 0,1 0 1 0 0,0 1-1 0 0,1 27 0 0 0,1-40-24 0 0,1 0-1 0 0,-1 0 1 0 0,1 0 0 0 0,0 0-1 0 0,0-1 1 0 0,0 1 0 0 0,0 0-1 0 0,1 0 1 0 0,-1-1 0 0 0,1 1-1 0 0,2 3 1 0 0,-2-4-12 0 0,0-1-1 0 0,1 1 1 0 0,-1-1-1 0 0,0 0 1 0 0,1 0-1 0 0,0 0 1 0 0,-1 0-1 0 0,1 0 1 0 0,0-1-1 0 0,0 1 1 0 0,0-1-1 0 0,0 0 1 0 0,5 2-1 0 0,14 3-1959 0 0,-11-5-6145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9:29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2303 0 0,'2'1'7299'0'0,"6"0"-6424"0"0,0 0 1 0 0,0 0-1 0 0,0-1 0 0 0,1 0 1 0 0,-1 0-1 0 0,12-2 0 0 0,4 0 74 0 0,31-4 78 0 0,-1-2-1 0 0,60-17 1 0 0,-97 21-864 0 0,-2 0-304 0 0,8-2 364 0 0,-8 5-5707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9:29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13303 0 0,'0'0'4871'0'0,"2"0"-4248"0"0,50-2-46 0 0,0-2 0 0 0,0-3 0 0 0,0-2 0 0 0,79-24 0 0 0,-86 22-916 0 0,-43 11-482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9:30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844 105 7367 0 0,'-54'8'744'0'0,"0"4"3307"0"0,1 0 2954 0 0,54-13-6843 0 0,2-4-123 0 0,1 1 1 0 0,0-1-1 0 0,0 1 1 0 0,0 0-1 0 0,0 0 1 0 0,0 1-1 0 0,1-1 1 0 0,7-3-1 0 0,44-23 280 0 0,-51 28-315 0 0,17-9-2 0 0,1 1 1 0 0,0 1-1 0 0,0 0 0 0 0,1 2 1 0 0,0 1-1 0 0,44-5 0 0 0,-66 11 8 0 0,-1 0 0 0 0,0 0 0 0 0,1 0 0 0 0,-1 0 0 0 0,0 0 0 0 0,1 0 0 0 0,-1 0 0 0 0,0 0 0 0 0,1 1 0 0 0,-1-1 0 0 0,0 0 0 0 0,1 1 0 0 0,-1 0 0 0 0,0-1 0 0 0,0 1 0 0 0,1-1 0 0 0,-1 1 0 0 0,0 0 0 0 0,0 0 0 0 0,2 2 0 0 0,-3-2-1 0 0,1 0 0 0 0,0 0-1 0 0,-1 1 1 0 0,0-1 0 0 0,1 0-1 0 0,-1 1 1 0 0,0-1 0 0 0,0 1-1 0 0,1-1 1 0 0,-1 0 0 0 0,0 1-1 0 0,0-1 1 0 0,-1 1 0 0 0,1-1-1 0 0,0 0 1 0 0,0 1 0 0 0,-1-1-1 0 0,1 0 1 0 0,-1 1 0 0 0,0 1-1 0 0,-4 6 39 0 0,0 1 0 0 0,0-1 0 0 0,-1 0 0 0 0,0-1 0 0 0,-1 1 0 0 0,-9 8 0 0 0,1 0 24 0 0,-27 30-37 0 0,-79 65-1 0 0,-112 73-2141 0 0,87-82-57 0 0,118-87 1713 0 0,0-1 0 0 0,-1-1 0 0 0,-48 16 0 0 0,-2-2 170 0 0,43-15 405 0 0,0 0 0 0 0,-50 8 1 0 0,68-17 2498 0 0,19-5-2214 0 0,9-5-312 0 0,0 0 0 0 0,0 1 0 0 0,1 1 0 0 0,0 0 0 0 0,-1 0 0 0 0,1 1 0 0 0,0 0 0 0 0,1 1 0 0 0,20-2 0 0 0,108-6 477 0 0,43-5 1301 0 0,-140 9-1698 0 0,-23 2-56 0 0,1 1 0 0 0,-1 1 1 0 0,31 1-1 0 0,-39 1-5350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9:30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15 8751 0 0,'0'0'399'0'0,"2"-1"-4"0"0,14-13 9122 0 0,-17 23-9277 0 0,0-1 0 0 0,-1 0 0 0 0,0 0 0 0 0,-1 0 0 0 0,0-1 0 0 0,0 1 0 0 0,-8 13 0 0 0,0 3 28 0 0,9-20-243 0 0,-14 32 291 0 0,-15 51 1 0 0,28-75-322 0 0,0 0 1 0 0,1 0-1 0 0,0 0 0 0 0,1 1 0 0 0,0-1 0 0 0,1 0 0 0 0,1 0 0 0 0,3 21 0 0 0,-4-32-784 0 0,4 5-2441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9:30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31 6447 0 0,'2'0'298'0'0,"25"-16"-376"0"0,-14 8 1022 0 0,0 2 6823 0 0,-9 6-5770 0 0,3 1 2118 0 0,-4 7-3679 0 0,-3-4-348 0 0,0 0 1 0 0,0-1 0 0 0,-1 1-1 0 0,1 0 1 0 0,-1 0 0 0 0,0-1-1 0 0,0 1 1 0 0,0 0 0 0 0,-3 5-1 0 0,-20 32 268 0 0,17-32-261 0 0,2 1 0 0 0,-9 16-1 0 0,-18 48 166 0 0,19-45-186 0 0,-20 59 0 0 0,27-68-65 0 0,-7 31-4 0 0,12-46-6 0 0,1-1 1 0 0,-1 1 0 0 0,1-1-1 0 0,0 1 1 0 0,0 0 0 0 0,0-1 0 0 0,1 1-1 0 0,1 6 1 0 0,-2-10-17 0 0,1 0 0 0 0,-1 0-1 0 0,1 1 1 0 0,-1-1 0 0 0,1 0-1 0 0,-1 0 1 0 0,1 0 0 0 0,0 0-1 0 0,0 0 1 0 0,-1 0 0 0 0,1 0-1 0 0,0-1 1 0 0,0 1 0 0 0,0 0 0 0 0,0 0-1 0 0,0-1 1 0 0,0 1 0 0 0,0 0-1 0 0,0-1 1 0 0,1 1 0 0 0,-1-1-1 0 0,0 0 1 0 0,2 1 0 0 0,0 0-152 0 0,-1-1 0 0 0,0 0 0 0 0,1 0 0 0 0,-1 0 0 0 0,0 0 0 0 0,1 0 0 0 0,-1-1 0 0 0,0 1 0 0 0,1-1 0 0 0,-1 1 0 0 0,3-2 1 0 0,8-4-5104 0 0,0-3-1678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9:31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121 319 13847 0 0,'-18'10'443'0'0,"0"1"0"0"0,0 0-1 0 0,-17 17 1 0 0,28-22 652 0 0,0 1 1 0 0,-10 13 2329 0 0,19-21-3264 0 0,1 1 0 0 0,-1-1 0 0 0,0 0 0 0 0,0 0 0 0 0,1 0 0 0 0,-1 0 0 0 0,0 0 0 0 0,3-3 1 0 0,-1 2 65 0 0,8-7-21 0 0,0 1 0 0 0,0-1 0 0 0,-1-1 0 0 0,-1 0 0 0 0,0-1 0 0 0,17-22 0 0 0,43-80-82 0 0,-35 53-61 0 0,-23 40-56 0 0,-4 5-61 0 0,1 1 0 0 0,0 0 0 0 0,1 1 0 0 0,0 0 0 0 0,22-20 0 0 0,-31 32 50 0 0,1 0-1 0 0,-1 0 1 0 0,1 0 0 0 0,-1 0-1 0 0,1 0 1 0 0,0 1-1 0 0,-1-1 1 0 0,1 0 0 0 0,0 1-1 0 0,0-1 1 0 0,-1 1-1 0 0,1 0 1 0 0,0 0 0 0 0,0-1-1 0 0,0 1 1 0 0,-1 0-1 0 0,1 1 1 0 0,0-1 0 0 0,0 0-1 0 0,0 0 1 0 0,-1 1-1 0 0,1-1 1 0 0,0 1 0 0 0,1 1-1 0 0,5 1-27 0 0,0 2-1 0 0,0-1 1 0 0,13 11-1 0 0,3 2 1 0 0,4-3 44 0 0,0 0 0 0 0,0-3-1 0 0,37 11 1 0 0,92 17 55 0 0,-142-36-64 0 0,-6-1 8 0 0,18 5 0 0 0,-25-6 106 0 0,0 0-54 0 0,1 0-1 0 0,-1 0 0 0 0,0 1 1 0 0,0-1-1 0 0,0 0 0 0 0,4 4 1 0 0,2 1 92 0 0,-3-4-159 0 0,0 0 0 0 0,1 0 0 0 0,-1-1 1 0 0,1 1-1 0 0,-1-1 0 0 0,0-1 0 0 0,1 1 0 0 0,0-1 0 0 0,-1 0 0 0 0,1 0 0 0 0,-1 0 1 0 0,1-1-1 0 0,-1 0 0 0 0,1 0 0 0 0,-1 0 0 0 0,10-4 0 0 0,4-3-21 0 0,-1 0-1 0 0,0-1 1 0 0,22-14-1 0 0,-16 7-365 0 0,-1 0-1 0 0,-1-1 0 0 0,-1-1 1 0 0,0-1-1 0 0,25-30 1 0 0,-45 47-193 0 0,-12 6-1804 0 0,-17 10 932 0 0,10-3-3079 0 0,2 1-1201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9:32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1 8287 0 0,'0'0'639'0'0,"-1"0"-252"0"0,-20 8 1244 0 0,2 0 0 0 0,-1 1 0 0 0,-34 22 0 0 0,30-14-1857 0 0,0 1-1 0 0,2 1 0 0 0,0 1 0 0 0,-29 35 0 0 0,-20 36 1087 0 0,-116 198 0 0 0,178-274-688 0 0,-43 79 464 0 0,44-77-346 0 0,0 0 1 0 0,2 1-1 0 0,-8 30 1 0 0,12-42-142 0 0,2 0 1 0 0,-1 0 0 0 0,0 0 0 0 0,1 0 0 0 0,0 0 0 0 0,1 0 0 0 0,0 1 0 0 0,-1-1 0 0 0,2 0 0 0 0,-1 0 0 0 0,3 7 0 0 0,0-5 53 0 0,-1-1 0 0 0,1 1 0 0 0,1-1 0 0 0,-1 0 0 0 0,1 0 0 0 0,0-1 0 0 0,9 9 0 0 0,6 4 476 0 0,2-2 0 0 0,0 0-1 0 0,47 26 1 0 0,-50-32-339 0 0,-18-10-148 0 0,6 1 714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11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951 1 19063 0 0,'-9'2'350'0'0,"1"0"0"0"0,0 1 0 0 0,0 1-1 0 0,0-1 1 0 0,-13 10 0 0 0,-33 27-229 0 0,46-33 81 0 0,-4 3 17 0 0,0 1 1 0 0,1 1-1 0 0,1 0 1 0 0,0 0-1 0 0,0 1 1 0 0,-10 20-1 0 0,-40 89 418 0 0,46-90-581 0 0,-183 386 103 0 0,-32-17-182 0 0,161-295-171 0 0,-62 129 1 0 0,123-221 172 0 0,-3 6 42 0 0,-8 25 0 0 0,16-39-57 0 0,1-1-1 0 0,-1 1 1 0 0,1 0-1 0 0,0 0 1 0 0,0-1-1 0 0,1 1 1 0 0,0 0-1 0 0,0 0 1 0 0,1 9-1 0 0,-1-15-13 0 0,3 9-672 0 0,11-9-9962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9:34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198 263 2759 0 0,'0'0'8026'0'0,"-1"0"-7834"0"0,1 1 1 0 0,0-1-1 0 0,-1 1 1 0 0,1-1 0 0 0,0 1-1 0 0,0-1 1 0 0,-1 1-1 0 0,1-1 1 0 0,0 1 0 0 0,0-1-1 0 0,0 1 1 0 0,0-1-1 0 0,0 1 1 0 0,0 0 0 0 0,0-1-1 0 0,0 1 1 0 0,0 0-1 0 0,5 4 187 0 0,0-1 0 0 0,0 1 0 0 0,0-1-1 0 0,0 0 1 0 0,1 0 0 0 0,-1-1 0 0 0,1 0 0 0 0,7 3 0 0 0,-4-2 339 0 0,0 1 1 0 0,16 11 0 0 0,27 19 309 0 0,-48-33-969 0 0,-1-1 0 0 0,1 1 0 0 0,-1-1 0 0 0,1 0 0 0 0,0 0 0 0 0,-1 0 0 0 0,1-1 0 0 0,0 1 0 0 0,0-1 0 0 0,0 0 0 0 0,0 0 0 0 0,-1 0 0 0 0,1-1 0 0 0,0 1 0 0 0,4-2 0 0 0,5-2 106 0 0,-1 1 1 0 0,0-2 0 0 0,12-5-1 0 0,-11 4-116 0 0,0 0 1 0 0,-1-1-1 0 0,0-1 0 0 0,0 0 0 0 0,-1 0 0 0 0,0-1 1 0 0,0 0-1 0 0,-1-1 0 0 0,13-16 0 0 0,-17 20-168 0 0,-1 0 0 0 0,0 0 0 0 0,-1-1-1 0 0,1 0 1 0 0,-1 0 0 0 0,0 0 0 0 0,-1 0-1 0 0,0-1 1 0 0,0 1 0 0 0,-1-1 0 0 0,1 0 0 0 0,-2 0-1 0 0,1 1 1 0 0,-1-1 0 0 0,0 0 0 0 0,-1-10 0 0 0,0 14 32 0 0,0-7-171 0 0,0 0 1 0 0,-1 1-1 0 0,0-1 1 0 0,-2-11-1 0 0,2 19 225 0 0,0 0 0 0 0,0 0 0 0 0,0 1 0 0 0,-1-1 0 0 0,1 0 1 0 0,-1 0-1 0 0,1 1 0 0 0,-1-1 0 0 0,0 1 0 0 0,0-1 0 0 0,0 1 0 0 0,0 0 0 0 0,-1 0 0 0 0,1 0 0 0 0,0 0 0 0 0,-1 0 0 0 0,1 0 0 0 0,-5-1 1 0 0,3 1 45 0 0,-1 1 1 0 0,1-1 0 0 0,-1 1-1 0 0,1 0 1 0 0,-1 0 0 0 0,0 0-1 0 0,0 1 1 0 0,0 0 0 0 0,1 0 0 0 0,-1 0-1 0 0,0 0 1 0 0,0 1 0 0 0,1 0-1 0 0,-9 2 1 0 0,-5 3 41 0 0,0 0 0 0 0,-23 13-1 0 0,28-12-77 0 0,-195 109 23 0 0,196-107 25 0 0,-1 0 0 0 0,1 1-1 0 0,1 0 1 0 0,0 1 0 0 0,0 0 0 0 0,1 0-1 0 0,1 1 1 0 0,0 1 0 0 0,0 0-1 0 0,-8 18 1 0 0,-19 32 448 0 0,19-35-23 0 0,-16 37 1 0 0,29-56-330 0 0,1 0 0 0 0,0 0 0 0 0,0 0 0 0 0,1 1 1 0 0,0-1-1 0 0,1 1 0 0 0,0 0 0 0 0,0 14 0 0 0,2-19-61 0 0,-1 0 0 0 0,1 0-1 0 0,0-1 1 0 0,0 1 0 0 0,1-1-1 0 0,-1 1 1 0 0,1-1 0 0 0,0 1-1 0 0,0-1 1 0 0,1 0 0 0 0,-1 0-1 0 0,1 0 1 0 0,0 0 0 0 0,0 0-1 0 0,0-1 1 0 0,0 1 0 0 0,1-1-1 0 0,0 0 1 0 0,-1 0 0 0 0,7 4-1 0 0,-1-2 36 0 0,-1-1 1 0 0,1 0-1 0 0,0 0 0 0 0,0-1 0 0 0,0 0 1 0 0,1 0-1 0 0,-1-1 0 0 0,1-1 0 0 0,11 2 0 0 0,35-1 346 0 0,0-2 0 0 0,0-2-1 0 0,75-13 1 0 0,-128 14-348 0 0,3-2-58 0 0,-4 2 648 0 0,7 2-1166 0 0,-26 18-5066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9:35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5871 0 0,'0'0'9579'0'0,"2"1"-8823"0"0,-1 1-578 0 0,1 0 0 0 0,-1 0 0 0 0,1 0 1 0 0,0-1-1 0 0,0 1 0 0 0,0-1 0 0 0,0 1 0 0 0,0-1 0 0 0,0 0 1 0 0,0 0-1 0 0,1 0 0 0 0,-1 0 0 0 0,0 0 0 0 0,1 0 0 0 0,-1-1 1 0 0,0 1-1 0 0,1-1 0 0 0,-1 0 0 0 0,1 0 0 0 0,-1 0 0 0 0,1 0 1 0 0,-1 0-1 0 0,3 0 0 0 0,19-4 260 0 0,0 0 1 0 0,-1-1 0 0 0,0-1-1 0 0,29-12 1 0 0,-12 5-254 0 0,-20 6-186 0 0,0 0 0 0 0,0 0 0 0 0,-1-2 0 0 0,34-22 0 0 0,-51 31-306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9:36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346 278 4607 0 0,'0'0'208'0'0,"-9"-4"6563"0"0,7 4-6463 0 0,0-1 0 0 0,0 1 0 0 0,-1 0 0 0 0,1-1 0 0 0,0 1 0 0 0,0 0 0 0 0,-1 0 0 0 0,1 0 1 0 0,0 1-1 0 0,0-1 0 0 0,0 1 0 0 0,0-1 0 0 0,-1 1 0 0 0,1 0 0 0 0,0-1 0 0 0,0 1 0 0 0,0 0 0 0 0,0 0 0 0 0,0 1 0 0 0,-3 1 0 0 0,4-2 323 0 0,1 0-574 0 0,-1-1 0 0 0,1 0 0 0 0,0 1 0 0 0,-1-1 0 0 0,1 0 0 0 0,0 1 0 0 0,-1-1 0 0 0,1 1 0 0 0,0-1 0 0 0,-1 0 0 0 0,1 1 0 0 0,0-1 0 0 0,0 1 0 0 0,-1-1 0 0 0,1 1 0 0 0,0-1 0 0 0,0 1 0 0 0,0-1 0 0 0,0 1 0 0 0,0-1 0 0 0,0 1 0 0 0,0-1 0 0 0,0 1 0 0 0,0 0 0 0 0,0 16 647 0 0,1-15-650 0 0,1 0-1 0 0,-1 0 0 0 0,0 1 1 0 0,0-1-1 0 0,1 0 0 0 0,-1 0 1 0 0,1 0-1 0 0,0-1 0 0 0,0 1 1 0 0,-1 0-1 0 0,1-1 0 0 0,0 1 1 0 0,0-1-1 0 0,1 1 1 0 0,-1-1-1 0 0,0 0 0 0 0,0 0 1 0 0,1 0-1 0 0,-1 0 0 0 0,0-1 1 0 0,1 1-1 0 0,-1-1 0 0 0,1 1 1 0 0,-1-1-1 0 0,1 0 0 0 0,2 0 1 0 0,8 0 92 0 0,0-1 1 0 0,-1-1-1 0 0,1 0 1 0 0,12-3 0 0 0,-2 0-49 0 0,-5 1-165 0 0,1-1-1 0 0,0 0 1 0 0,-1-1-1 0 0,0-1 1 0 0,-1-1 0 0 0,31-18-1 0 0,-44 24 11 0 0,12-9-459 0 0,1-1 0 0 0,-1 0 0 0 0,25-25 0 0 0,-29 23 199 0 0,18-24-1 0 0,-27 34 276 0 0,0 0 1 0 0,-1 0-1 0 0,0-1 0 0 0,1 1 0 0 0,-1-1 0 0 0,-1 1 0 0 0,1-1 0 0 0,-1 0 0 0 0,0 0 0 0 0,0 0 0 0 0,0-6 1 0 0,-1 6-79 0 0,0 0 1 0 0,0 0-1 0 0,-1 0 1 0 0,1 0 0 0 0,-1 0-1 0 0,-2-5 1 0 0,2 8 55 0 0,0 0 1 0 0,0-1 0 0 0,0 1 0 0 0,-1 0-1 0 0,1 0 1 0 0,0 0 0 0 0,-1 0 0 0 0,0 1-1 0 0,1-1 1 0 0,-1 0 0 0 0,0 1 0 0 0,0-1-1 0 0,0 1 1 0 0,0-1 0 0 0,-2 0 0 0 0,-3-1 28 0 0,0 0 0 0 0,0 1 1 0 0,0 0-1 0 0,0 0 1 0 0,0 1-1 0 0,0 0 0 0 0,0 0 1 0 0,0 0-1 0 0,-15 2 0 0 0,4 0 17 0 0,1 1-1 0 0,-1 1 0 0 0,-16 5 0 0 0,14-3 50 0 0,0 2 1 0 0,1 0-1 0 0,0 1 0 0 0,0 1 0 0 0,1 1 1 0 0,-29 20-1 0 0,12-1 293 0 0,2 0-1 0 0,-45 52 1 0 0,66-68-302 0 0,-52 54 64 0 0,-60 68 6 0 0,119-129-1 0 0,1 0 1 0 0,0 1-1 0 0,0-1 0 0 0,0 0 1 0 0,1 1-1 0 0,0 0 1 0 0,0 0-1 0 0,0 0 1 0 0,1 0-1 0 0,1 1 1 0 0,-3 12-1 0 0,4-15 22 0 0,0 0 0 0 0,0 0-1 0 0,0-1 1 0 0,0 1 0 0 0,1 0 0 0 0,0 0-1 0 0,0-1 1 0 0,0 1 0 0 0,1 0-1 0 0,0-1 1 0 0,0 1 0 0 0,0-1 0 0 0,0 0-1 0 0,0 0 1 0 0,1 0 0 0 0,0 0-1 0 0,0 0 1 0 0,0 0 0 0 0,5 4 0 0 0,0-1 45 0 0,1-1 1 0 0,0 1 0 0 0,0-2 0 0 0,0 1-1 0 0,0-1 1 0 0,1 0 0 0 0,0-1 0 0 0,0-1 0 0 0,0 1-1 0 0,1-1 1 0 0,-1-1 0 0 0,1 0 0 0 0,-1-1 0 0 0,1 1-1 0 0,19-2 1 0 0,8-3 44 0 0,1-1 0 0 0,-1-2 0 0 0,40-11 0 0 0,3-1-9 0 0,-55 13-67 0 0,-13 2 43 0 0,-1 0 1 0 0,22 0 0 0 0,-30 2-54 0 0,-1 2-98 0 0,11 7 163 0 0,12 6-160 0 0,-25-13 318 0 0,-8-1-682 0 0,4 1 74 0 0,0 0 0 0 0,0-1 0 0 0,0 1 0 0 0,1 0 0 0 0,-1 1 0 0 0,0-1 0 0 0,0 0 0 0 0,1 1 0 0 0,-1-1 0 0 0,1 1 0 0 0,-3 2 0 0 0,-1 1-1701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9:53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58 4143 0 0,'0'0'191'0'0,"-11"2"3564"0"0,10-2-3402 0 0,-1 0 0 0 0,1 0 0 0 0,-1 0 0 0 0,1 0 0 0 0,-1 0 0 0 0,1 1 0 0 0,-1-1 0 0 0,1 0 0 0 0,-1 1 0 0 0,1-1 0 0 0,0 1 0 0 0,-1 0 1 0 0,1 0-1 0 0,-1-1 0 0 0,1 1 0 0 0,-2 2 0 0 0,-22 19 1024 0 0,8-6 1218 0 0,28-18-2109 0 0,15-3-98 0 0,27-10 0 0 0,8-3-210 0 0,30-2 524 0 0,118-26 646 0 0,-208 46-1470 0 0,-23 7-1524 0 0,-11 6-1798 0 0,17-6-2642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9:54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7994 476 919 0 0,'-3'1'4942'0'0,"-12"3"-2080"0"0,-1 1 0 0 0,-16 8 1 0 0,-30 20-693 0 0,-55 46-2158 0 0,99-65 260 0 0,-1 1 1 0 0,2 0 0 0 0,0 1-1 0 0,-20 25 1 0 0,29-30-180 0 0,1-1 1 0 0,0 1-1 0 0,0 0 1 0 0,1 0-1 0 0,1 1 0 0 0,-1 0 1 0 0,2 0-1 0 0,0 0 1 0 0,-4 19-1 0 0,8-28-78 0 0,-1 0-1 0 0,1 1 1 0 0,0-1-1 0 0,-1 0 0 0 0,2 0 1 0 0,-1 0-1 0 0,0 1 1 0 0,1-1-1 0 0,-1 0 1 0 0,1 0-1 0 0,0 0 1 0 0,0 0-1 0 0,0 0 1 0 0,0 0-1 0 0,1 0 0 0 0,-1 0 1 0 0,4 4-1 0 0,-2-3 50 0 0,0-1-1 0 0,1 0 1 0 0,-1 0 0 0 0,0-1-1 0 0,1 1 1 0 0,0-1-1 0 0,-1 0 1 0 0,1 0 0 0 0,0 0-1 0 0,0 0 1 0 0,0-1-1 0 0,6 2 1 0 0,10 1 241 0 0,0-1 0 0 0,0 0 0 0 0,1-2 1 0 0,-1 0-1 0 0,0-2 0 0 0,1 0 0 0 0,33-7 0 0 0,-32 4-200 0 0,-1-1-1 0 0,0-1 0 0 0,0-1 1 0 0,-1-1-1 0 0,0-1 1 0 0,31-18-1 0 0,-38 19-89 0 0,-1-1-1 0 0,0 0 1 0 0,-1-1-1 0 0,1 0 1 0 0,-2-1-1 0 0,0 0 1 0 0,0 0-1 0 0,-1-1 1 0 0,0 0-1 0 0,10-22 1 0 0,-15 27 6 0 0,38-85-108 0 0,-38 80-11 0 0,0 0 1 0 0,-1 0 0 0 0,0-1-1 0 0,-1 1 1 0 0,0 0-1 0 0,-1-14 1 0 0,-1 23 68 0 0,0-7-133 0 0,0 0 0 0 0,-1-1-1 0 0,-2-14 1 0 0,2 22 139 0 0,0 1 0 0 0,1-1-1 0 0,-1 1 1 0 0,0-1 0 0 0,0 1 0 0 0,-1 0 0 0 0,1-1 0 0 0,0 1 0 0 0,-1 0 0 0 0,1 0-1 0 0,-1 0 1 0 0,0 0 0 0 0,0 0 0 0 0,0 0 0 0 0,0 0 0 0 0,0 1 0 0 0,0-1 0 0 0,-4-1 0 0 0,-1 0-6 0 0,0 0 1 0 0,-1 0 0 0 0,1 1 0 0 0,0 1-1 0 0,-1-1 1 0 0,0 1 0 0 0,1 0 0 0 0,-1 1-1 0 0,0 0 1 0 0,0 0 0 0 0,1 0-1 0 0,-1 1 1 0 0,0 1 0 0 0,-10 2 0 0 0,-5 3-46 0 0,2 1 1 0 0,-1 0 0 0 0,-32 19-1 0 0,-37 28-1820 0 0,74-42 240 0 0</inkml:trace>
  <inkml:trace contextRef="#ctx0" brushRef="#br0" timeOffset="1">8597 733 455 0 0,'-10'1'1354'0'0,"-55"12"11231"0"0,38-4-8342 0 0,29-9-4135 0 0,24-5 444 0 0,27-9 0 0 0,31-6 604 0 0,159-25 133 0 0,-91 15-816 0 0,-108 21-391 0 0,0 3 1 0 0,72-1-1 0 0,-114 7-178 0 0,-3 2-298 0 0,0 0 313 0 0,0-1 0 0 0,0 1-1 0 0,0 0 1 0 0,0 0-1 0 0,-1 0 1 0 0,1-1-1 0 0,-1 1 1 0 0,1-1 0 0 0,-1 1-1 0 0,0-1 1 0 0,1 0-1 0 0,-1 1 1 0 0,-2 0-1 0 0,4-2 57 0 0,-14 8-1816 0 0,1 0 0 0 0,-19 8 1 0 0,15-9-4118 0 0</inkml:trace>
  <inkml:trace contextRef="#ctx0" brushRef="#br0" timeOffset="2">8961 377 6447 0 0,'0'0'12195'0'0,"1"2"-11678"0"0,0 2-373 0 0,0 0-1 0 0,0 0 1 0 0,-1 0-1 0 0,1 0 1 0 0,-1 0-1 0 0,0 0 1 0 0,0 0 0 0 0,-1 0-1 0 0,1 0 1 0 0,-1 0-1 0 0,0 0 1 0 0,0 0-1 0 0,0 0 1 0 0,-1 0-1 0 0,-1 4 1 0 0,-6 10 361 0 0,-19 31 0 0 0,22-38-312 0 0,-14 22 145 0 0,2 0 1 0 0,1 2-1 0 0,-14 39 0 0 0,29-65-327 0 0,0 1-1 0 0,0 0 0 0 0,0-1 1 0 0,2 1-1 0 0,-1 0 0 0 0,1 0 1 0 0,2 17-1 0 0,-1-23-4 0 0,0-1 1 0 0,1 1-1 0 0,-1-1 0 0 0,1 0 1 0 0,0 1-1 0 0,-1-1 0 0 0,1 0 1 0 0,1 0-1 0 0,-1 0 0 0 0,0 0 1 0 0,4 3-1 0 0,-3-3-7 0 0,5 4 43 0 0,1-1-43 0 0,-1-2-64 0 0,-6-3-27 0 0</inkml:trace>
  <inkml:trace contextRef="#ctx0" brushRef="#br0" timeOffset="3">9931 359 6447 0 0,'0'0'9610'0'0,"-1"-5"-5168"0"0,1 5-4376 0 0,-13 20 352 0 0,1 1 1 0 0,-17 44-1 0 0,-9 50 493 0 0,23-70-639 0 0,1 0-64 0 0,2 2 1 0 0,1 0-1 0 0,-4 50 0 0 0,15-87-185 0 0,0-3 36 0 0,0-5 58 0 0</inkml:trace>
  <inkml:trace contextRef="#ctx0" brushRef="#br0" timeOffset="4">10733 0 10799 0 0,'0'0'979'0'0,"-10"0"846"0"0,7 0-1450 0 0,1 0 0 0 0,0 0-1 0 0,-1 1 1 0 0,1-1 0 0 0,-1 1-1 0 0,1-1 1 0 0,0 1-1 0 0,-1 0 1 0 0,1 0 0 0 0,0 0-1 0 0,0 0 1 0 0,-1 0 0 0 0,1 1-1 0 0,0-1 1 0 0,-3 3 0 0 0,4-2-304 0 0,-1-1 1 0 0,1 1 0 0 0,0 0 0 0 0,-1 0-1 0 0,1 0 1 0 0,0 0 0 0 0,0 0-1 0 0,0 0 1 0 0,1 0 0 0 0,-1 0 0 0 0,0 0-1 0 0,1 0 1 0 0,-1 0 0 0 0,1 1-1 0 0,0-1 1 0 0,0 0 0 0 0,0 0 0 0 0,0 0-1 0 0,0 1 1 0 0,0-1 0 0 0,0 0-1 0 0,1 0 1 0 0,-1 0 0 0 0,1 1 0 0 0,0-1-1 0 0,0 0 1 0 0,1 3 0 0 0,6 9 27 0 0,0 0 1 0 0,1-1-1 0 0,16 18 1 0 0,1 3-78 0 0,81 135 104 0 0,-20-28 313 0 0,-77-126-359 0 0,50 80 303 0 0,-54-84-319 0 0,-1 0 0 0 0,0 1 0 0 0,-1-1 0 0 0,0 1 1 0 0,-1 0-1 0 0,4 23 0 0 0,-7-30-47 0 0,0-1 0 0 0,0 0 0 0 0,-1 1 0 0 0,1-1 0 0 0,-1 1 0 0 0,0-1 0 0 0,-1 0-1 0 0,1 1 1 0 0,-1-1 0 0 0,1 0 0 0 0,-1 0 0 0 0,0 0 0 0 0,-1 0 0 0 0,1 0 0 0 0,-1-1 0 0 0,0 1 0 0 0,1-1 0 0 0,-2 0 0 0 0,1 0-1 0 0,0 0 1 0 0,-7 5 0 0 0,-5 3 16 0 0,-1-1-1 0 0,-1-1 0 0 0,-29 13 0 0 0,-65 24 41 0 0,-63 30-79 0 0,160-68-39 0 0,-28 19 1 0 0,40-26-51 0 0,4 1-807 0 0,1-1 648 0 0,-1 0 0 0 0,0 1 0 0 0,0-1 0 0 0,0 0-1 0 0,1-1 1 0 0,-1 1 0 0 0,0 0 0 0 0,4 0 0 0 0,-5-1-933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9:54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3 3223 0 0,'0'0'10111'0'0,"-7"6"-9258"0"0,4-4-742 0 0,-1 1 0 0 0,1 0-1 0 0,0 0 1 0 0,-1 0 0 0 0,1 0-1 0 0,0 0 1 0 0,1 1 0 0 0,-1-1-1 0 0,-3 7 1 0 0,-16 39 678 0 0,6-14-321 0 0,4-10-165 0 0,-58 122 621 0 0,64-134-871 0 0,-9 21 199 0 0,-18 61 0 0 0,33-93-181 0 0,0-1-63 0 0,0 0-1 0 0,1-1 1 0 0,-1 1 0 0 0,0 0 0 0 0,1 0-1 0 0,-1-1 1 0 0,1 1 0 0 0,-1 0 0 0 0,1-1-1 0 0,-1 1 1 0 0,1-1 0 0 0,-1 1 0 0 0,1-1-1 0 0,-1 1 1 0 0,1-1 0 0 0,0 1 0 0 0,-1-1-1 0 0,1 1 1 0 0,0-1 0 0 0,0 0 0 0 0,-1 1 0 0 0,1-1-1 0 0,0 0 1 0 0,0 0 0 0 0,-1 0 0 0 0,1 0-1 0 0,0 1 1 0 0,0-1 0 0 0,1 0 0 0 0,1 0 10 0 0,1 1 1 0 0,0-1 0 0 0,0 0 0 0 0,-1 0-1 0 0,5-1 1 0 0,3-2 59 0 0,-1 0-1 0 0,1 0 1 0 0,-1-1-1 0 0,0 0 0 0 0,14-10 1 0 0,47-32 327 0 0,-56 35-355 0 0,64-52 299 0 0,11-8 49 0 0,116-85 718 0 0,-193 145-1116 0 0,-1-1 0 0 0,-1-1 1 0 0,0 0-1 0 0,11-18 0 0 0,-21 30-88 0 0,-4 2-84 0 0,1 0 152 0 0,0 0 0 0 0,0 1 0 0 0,0-1 0 0 0,0 1 0 0 0,0-1 0 0 0,0 1 0 0 0,0-1 0 0 0,-1 3 0 0 0,0-1-1 0 0,-25 25-60 0 0,-47 61-1 0 0,62-72 82 0 0,3-4 0 0 0,-13 20 0 0 0,20-30 0 0 0,1 1 0 0 0,0 0 0 0 0,1 0 0 0 0,-1 1 0 0 0,1-1 0 0 0,-1 0 0 0 0,1 0 0 0 0,0 1 0 0 0,1-1 0 0 0,-1 6 0 0 0,4 4-10 0 0,-1-8 9 0 0,1-1 0 0 0,0 0 0 0 0,0 0 0 0 0,1 0 0 0 0,0 0 0 0 0,0 0 0 0 0,0-1 0 0 0,0 0 0 0 0,1 0 0 0 0,-1 0 0 0 0,1 0 0 0 0,0-1 0 0 0,0 0 0 0 0,1 0 0 0 0,8 4 0 0 0,1-1 40 0 0,0-1 0 0 0,0 0 0 0 0,1-1-1 0 0,27 4 1 0 0,-36-6-26 0 0,24-2 70 0 0,-25 0-77 0 0,-4 1-22 0 0,0-2 0 0 0,0 1 0 0 0,0 0 0 0 0,1 0 0 0 0,-1-1 1 0 0,0 1-1 0 0,0-1 0 0 0,0 1 0 0 0,0-1 0 0 0,3-2 0 0 0,-4 3-10 0 0,9-3-979 0 0,-4 0-2439 0 0,6-1-2720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9:55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59 1839 0 0,'-1'0'134'0'0,"-23"5"13238"0"0,32-1-10218 0 0,0-3-3017 0 0,0 0 0 0 0,-1 0 0 0 0,1 0 0 0 0,0-1 0 0 0,0 0 0 0 0,0-1 0 0 0,9-1 0 0 0,55-15 311 0 0,-64 15-404 0 0,52-15 301 0 0,62-14 322 0 0,-96 29-796 0 0,-24 2-615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9:55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54 10135 0 0,'-1'1'464'0'0,"-48"37"9359"0"0,51-37-9292 0 0,7 1-337 0 0,0-1 1 0 0,0 1 0 0 0,1-2-1 0 0,-1 1 1 0 0,0-1 0 0 0,0-1-1 0 0,0 1 1 0 0,10-3 0 0 0,76-21 207 0 0,-50 11-222 0 0,133-36 92 0 0,-167 46-358 0 0,-1 1-1 0 0,1 0 1 0 0,18-1-1 0 0,-3 5-2971 0 0,-20 7 382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9:56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53 7279 0 0,'-2'-9'793'0'0,"0"0"-1"0"0,-1 1 0 0 0,-6-19 5253 0 0,13 36-4452 0 0,14 61 306 0 0,30 73 1 0 0,-36-112-1660 0 0,3 0 1 0 0,0-1-1 0 0,2-1 1 0 0,32 43-1 0 0,-38-57-206 0 0,2-1 0 0 0,-1-1 1 0 0,2 0-1 0 0,0-1 0 0 0,19 13 0 0 0,-23-18-52 0 0,1-1 1 0 0,0 0-1 0 0,1-1 1 0 0,0 0-1 0 0,-1 0 1 0 0,1-1-1 0 0,1-1 0 0 0,15 3 1 0 0,-27-6-110 0 0,-1 0 0 0 0,1 0 0 0 0,0 0 0 0 0,0 0 0 0 0,0-1 0 0 0,0 1 0 0 0,-1 0 0 0 0,1 0 0 0 0,0-1 0 0 0,0 1 0 0 0,0-1 0 0 0,-1 1 0 0 0,1 0 0 0 0,0-1 0 0 0,-1 1 0 0 0,1-1 0 0 0,0 0 0 0 0,-1 1 0 0 0,1-1 0 0 0,-1 1 0 0 0,2-3 0 0 0,-1 2-30 0 0,4-6-1259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9:56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8 9671 0 0,'0'0'875'0'0,"-7"-3"-702"0"0,-16-1 5331 0 0,11 15-5228 0 0,0 1 1 0 0,1 1-1 0 0,1 0 0 0 0,0 1 0 0 0,-13 22 0 0 0,-2 4-165 0 0,-42 50 103 0 0,-3-3-1 0 0,-155 149 0 0 0,186-201 173 0 0,18-17 43 0 0,1 1 0 0 0,1 0 0 0 0,-33 44 0 0 0,48-55-763 0 0,0 0 0 0 0,0 0 1 0 0,-4 16-1 0 0,1-5-1426 0 0,7-18 949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11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94 8751 0 0,'-8'0'250'0'0,"0"1"0"0"0,0 1 0 0 0,-15 3 0 0 0,1 1 1438 0 0,0-4 10968 0 0,23-3-12043 0 0,5-3-417 0 0,-1 1-1 0 0,1 0 1 0 0,0 0-1 0 0,-1 0 0 0 0,1 1 1 0 0,1 0-1 0 0,-1 0 1 0 0,0 0-1 0 0,0 1 0 0 0,7-1 1 0 0,15-1-64 0 0,28 2 0 0 0,-29 0-23 0 0,383-37 77 0 0,0 0-36 0 0,-377 38-1161 0 0,49 5-1 0 0,-63-1-125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9:57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14047 0 0,'0'0'1276'0'0,"2"2"-974"0"0,7 10 245 0 0,-1 2 1 0 0,-1-1 0 0 0,0 1 0 0 0,5 14-1 0 0,-1-3-229 0 0,5 12-205 0 0,-1 0 1 0 0,-3 1 0 0 0,9 41-1 0 0,-20-74-115 0 0,0-1 0 0 0,0 1 0 0 0,-1-1 0 0 0,0 1 1 0 0,0-1-1 0 0,0 1 0 0 0,0 0 0 0 0,-1-1 0 0 0,0 1 0 0 0,0-1 0 0 0,0 0 0 0 0,0 1 0 0 0,-1-1 0 0 0,-2 5 0 0 0,1-4 35 0 0,-1 0-1 0 0,1 0 0 0 0,-1-1 1 0 0,1 0-1 0 0,-1 0 0 0 0,0 0 1 0 0,-1 0-1 0 0,1 0 0 0 0,-1-1 1 0 0,-9 5-1 0 0,-147 74 348 0 0,149-73-2235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9:57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354 189 4607 0 0,'0'0'790'0'0,"0"3"855"0"0,0 3-310 0 0,-1-1 0 0 0,1 1 1 0 0,-1 0-1 0 0,-2 6 0 0 0,-11 26 942 0 0,4-17-1513 0 0,-19 28 0 0 0,26-44-701 0 0,-1 1-1 0 0,0-1 1 0 0,-1 0-1 0 0,1 0 1 0 0,-1-1-1 0 0,0 1 1 0 0,0-1 0 0 0,0 0-1 0 0,-1-1 1 0 0,0 1-1 0 0,1-1 1 0 0,-1 0-1 0 0,0 0 1 0 0,-1-1-1 0 0,1 0 1 0 0,0 0-1 0 0,-1 0 1 0 0,1-1-1 0 0,-1 0 1 0 0,1 0-1 0 0,-1-1 1 0 0,0 1 0 0 0,1-2-1 0 0,-1 1 1 0 0,0-1-1 0 0,1 0 1 0 0,-1 0-1 0 0,1 0 1 0 0,-9-4-1 0 0,6 2-13 0 0,0 0-1 0 0,1-1 1 0 0,0 0 0 0 0,0 0-1 0 0,0-1 1 0 0,0 0 0 0 0,-10-9-1 0 0,14 11-31 0 0,1-1 0 0 0,0 1 0 0 0,0-1-1 0 0,0 0 1 0 0,0 0 0 0 0,0 0 0 0 0,1 0 0 0 0,0 0-1 0 0,0-1 1 0 0,0 1 0 0 0,0 0 0 0 0,1-1 0 0 0,0 0-1 0 0,0 1 1 0 0,0-1 0 0 0,0-6 0 0 0,1 2-31 0 0,1 0 1 0 0,0 0-1 0 0,0 1 0 0 0,1-1 1 0 0,0 0-1 0 0,0 1 1 0 0,1 0-1 0 0,1-1 0 0 0,-1 1 1 0 0,1 0-1 0 0,0 1 1 0 0,1-1-1 0 0,6-7 0 0 0,1-1-60 0 0,0 2-1 0 0,1-1 0 0 0,0 2 1 0 0,1 0-1 0 0,17-12 0 0 0,-20 17 114 0 0,1 2 0 0 0,-1-1 0 0 0,1 1 0 0 0,0 1-1 0 0,1 0 1 0 0,-1 0 0 0 0,1 2 0 0 0,0-1 0 0 0,0 2 0 0 0,0 0-1 0 0,1 0 1 0 0,-1 1 0 0 0,0 1 0 0 0,21 2 0 0 0,-5 1 208 0 0,1 2-1 0 0,-1 1 1 0 0,-1 1 0 0 0,1 2-1 0 0,40 18 1 0 0,-62-24-206 0 0,0 0 0 0 0,0 0 0 0 0,0 1 0 0 0,10 8 0 0 0,-5 0 25 0 0,-10-10-66 0 0,-2 1 10 0 0,1-2-8 0 0,-1 0 0 0 0,1 1 0 0 0,-1 0 0 0 0,1-1 0 0 0,-1 1 0 0 0,0-1 0 0 0,1 1 0 0 0,-1-1 0 0 0,0 1 0 0 0,0 0 0 0 0,0-1 0 0 0,0 1 0 0 0,0 0-1 0 0,-1-1 1 0 0,1 1 0 0 0,0-1 0 0 0,-1 1 0 0 0,1-1 0 0 0,-2 3 0 0 0,0 1 2 0 0,-1 0 1 0 0,1 0-1 0 0,-1-1 0 0 0,-5 6 0 0 0,-3 2-29 0 0,-1-1-1 0 0,0 0 1 0 0,-1-1-1 0 0,0 0 1 0 0,-17 9-1 0 0,6-4-2 0 0,-148 90-130 0 0,73-47-71 0 0,86-50-3 0 0,0-1 0 0 0,0 0 0 0 0,0-1 0 0 0,-1-1 0 0 0,-16 5 0 0 0,28-10-290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9:58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1 10591 0 0,'0'0'4154'0'0,"-1"1"-3188"0"0,-45 63-3 0 0,2 1 0 0 0,-65 135 1 0 0,69-109-981 0 0,-37 76 17 0 0,56-127-6 0 0,-2-1 1 0 0,-29 39-1 0 0,20-38-82 0 0,-35 51-153 0 0,59-81 230 0 0,2 2 0 0 0,0-1-1 0 0,0 1 1 0 0,1 0 0 0 0,1 0 0 0 0,-5 16-1 0 0,9-25-12 0 0,0-1 0 0 0,0 1 0 0 0,0-1 0 0 0,0 0 0 0 0,0 1 0 0 0,0-1 0 0 0,1 1 0 0 0,-1-1 0 0 0,1 0 0 0 0,1 5 0 0 0,-2-6-230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9:58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96 11055 0 0,'0'0'1002'0'0,"-1"1"-824"0"0,-8 15 1445 0 0,-12 19 3909 0 0,11-8-5035 0 0,-9 31-227 0 0,4-15-262 0 0,13-37 68 0 0,0 1 0 0 0,1-1 0 0 0,0 1 0 0 0,0 0 0 0 0,1-1 1 0 0,0 1-1 0 0,0 0 0 0 0,1-1 0 0 0,-1 1 0 0 0,1 0 1 0 0,1-1-1 0 0,-1 1 0 0 0,4 5 0 0 0,-5-10 116 0 0,2-1 0 0 0,0 1-135 0 0,0 0-1 0 0,0 0 0 0 0,0 0 0 0 0,0-1 1 0 0,1 1-1 0 0,-1-1 0 0 0,1 1 1 0 0,-1-1-1 0 0,1 0 0 0 0,-1 0 1 0 0,1 0-1 0 0,0-1 0 0 0,-1 1 1 0 0,6 0-1 0 0,-3-1 8 0 0,-1 0 0 0 0,1 0 0 0 0,0-1 0 0 0,-1 0 0 0 0,1 0 0 0 0,-1 0 0 0 0,1 0 0 0 0,5-3 0 0 0,6-4 46 0 0,1-1-1 0 0,-2 0 0 0 0,25-20 1 0 0,-33 24-113 0 0,196-156 52 0 0,-187 149-110 0 0,-1-1-1 0 0,0 0 0 0 0,-1-1 0 0 0,0-1 0 0 0,-1 0 0 0 0,-1-1 1 0 0,14-25-1 0 0,-20 31 8 0 0,-3 1 41 0 0,-1 2 2 0 0,-2 6-47 0 0,-1 3-44 0 0,0 0 90 0 0,0 0 1 0 0,-1 0-1 0 0,1 0 0 0 0,1 0 1 0 0,-1 0-1 0 0,-1 4 1 0 0,1-3 7 0 0,-13 26 3 0 0,0 0 0 0 0,-27 37-1 0 0,25-42 7 0 0,1 1 0 0 0,1 0 0 0 0,-16 39 0 0 0,29-59 18 0 0,-1-1 0 0 0,1 1 1 0 0,0-1-1 0 0,1 1 0 0 0,-1-1 0 0 0,1 1 0 0 0,-1 0 0 0 0,1-1 0 0 0,1 7 0 0 0,0-8-15 0 0,-1-1 0 0 0,1 1 0 0 0,0-1 0 0 0,-1 0 0 0 0,1 0 0 0 0,0 1 0 0 0,0-1 0 0 0,1 0 0 0 0,-1 0-1 0 0,0 0 1 0 0,1 0 0 0 0,-1 0 0 0 0,1-1 0 0 0,0 1 0 0 0,-1 0 0 0 0,1-1 0 0 0,0 1 0 0 0,0-1 0 0 0,4 3-1 0 0,0-1-138 0 0,1-1-1 0 0,-1 1 0 0 0,1-1 0 0 0,0 0 1 0 0,0 0-1 0 0,0-1 0 0 0,0 0 1 0 0,0-1-1 0 0,1 1 0 0 0,-1-1 0 0 0,0 0 1 0 0,0-1-1 0 0,0 0 0 0 0,0 0 0 0 0,0-1 1 0 0,0 0-1 0 0,0 0 0 0 0,0 0 0 0 0,-1-1 1 0 0,9-4-1 0 0,20-15-1461 0 0,-3 1-21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9:58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71 5063 0 0,'-7'1'13835'0'0,"90"-16"-11909"0"0,-15 4-1581 0 0,127-29-629 0 0,-174 37-720 0 0,1 2-3958 0 0,-6 0-1454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9:59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22 8751 0 0,'-13'6'13644'0'0,"20"3"-11325"0"0,-4-7-2472 0 0,1 0 0 0 0,-1 1 1 0 0,0-1-1 0 0,8 3 0 0 0,4-3 206 0 0,1 0 1 0 0,-1-1-1 0 0,0 0 1 0 0,1-1-1 0 0,-1-1 1 0 0,21-3 0 0 0,-29 3-52 0 0,29-3-554 0 0,-1-2 1 0 0,1-2-1 0 0,51-17 0 0 0,-68 18-1225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9:59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149 352 5063 0 0,'14'5'18002'0'0,"-20"-17"-15230"0"0,-9-6-5679 0 0,8 11 4388 0 0,-35-28-1627 0 0,29 25 57 0 0,0-1 1 0 0,0 0 0 0 0,1-1-1 0 0,-17-21 1 0 0,27 30 43 0 0,1 1-1 0 0,0 0 1 0 0,-1-1-1 0 0,1 1 1 0 0,0 0 0 0 0,0-1-1 0 0,0 1 1 0 0,1-1-1 0 0,-1 0 1 0 0,1 1-1 0 0,-1-1 1 0 0,1 0 0 0 0,0 1-1 0 0,0-1 1 0 0,0 0-1 0 0,1-4 1 0 0,0 3-58 0 0,0-1 0 0 0,1 1 1 0 0,-1 0-1 0 0,1 0 0 0 0,0 1 0 0 0,0-1 1 0 0,0 0-1 0 0,1 1 0 0 0,4-6 0 0 0,2-1-213 0 0,1 0 0 0 0,1 1 0 0 0,0 0 0 0 0,0 1 0 0 0,18-10 0 0 0,-15 10 23 0 0,1 0-1 0 0,-1 1 1 0 0,1 1 0 0 0,1 0-1 0 0,23-5 1 0 0,-27 9 381 0 0,0 0 0 0 0,0 1 0 0 0,0 1 0 0 0,0 0 0 0 0,0 0 0 0 0,1 1 0 0 0,-1 0 0 0 0,14 5 0 0 0,-3-1 386 0 0,0 2 0 0 0,0 0 0 0 0,0 2-1 0 0,-1 0 1 0 0,39 24 0 0 0,-57-31-457 0 0,0 1 1 0 0,-1 1 0 0 0,1-1-1 0 0,0 0 1 0 0,-1 1 0 0 0,0 0-1 0 0,0 0 1 0 0,0 0 0 0 0,0 0-1 0 0,0 0 1 0 0,-1 0 0 0 0,0 1-1 0 0,0-1 1 0 0,0 1 0 0 0,1 5-1 0 0,-2-6-6 0 0,-1-1-1 0 0,1 1 0 0 0,-1 0 0 0 0,0 0 0 0 0,0 0 0 0 0,0 0 0 0 0,0 0 1 0 0,-1 0-1 0 0,1 0 0 0 0,-1-1 0 0 0,0 1 0 0 0,0 0 0 0 0,-1 0 0 0 0,1-1 1 0 0,-1 1-1 0 0,1-1 0 0 0,-1 1 0 0 0,-1-1 0 0 0,-2 4 0 0 0,-4 5-10 0 0,0-1 0 0 0,0-1 0 0 0,-1 0 0 0 0,-1 0 0 0 0,-20 15 0 0 0,-11 1-87 0 0,-1-1 0 0 0,-47 20 0 0 0,66-35 19 0 0,0-2 1 0 0,0 0 0 0 0,-1-1-1 0 0,0-2 1 0 0,-47 5 0 0 0,48-11-381 0 0,23 1 360 0 0,0 0 0 0 0,0-1 0 0 0,0 1 0 0 0,0 0 0 0 0,0-1 0 0 0,0 1 0 0 0,0-1 0 0 0,0 1 0 0 0,0-1 0 0 0,0 0 0 0 0,0 1 0 0 0,0-1 0 0 0,1 0 0 0 0,-1 0 0 0 0,0 1 0 0 0,0-1 0 0 0,1 0 0 0 0,-1 0 0 0 0,0-2 0 0 0,-2-8-1391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0:00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0 5527 0 0,'-2'1'7636'0'0,"-8"4"-6946"0"0,-1 0-1 0 0,1 1 1 0 0,0 0-1 0 0,0 1 1 0 0,0 0-1 0 0,-8 10 1 0 0,-51 54-739 0 0,50-50 422 0 0,-40 46-94 0 0,4 1 0 0 0,-59 96 0 0 0,47-56-141 0 0,-92 113 0 0 0,95-134-162 0 0,63-86-93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0:00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11519 0 0,'-1'0'887'0'0,"-9"1"-561"0"0,8-1-297 0 0,0 0 0 0 0,0 1 0 0 0,0-1-1 0 0,0 1 1 0 0,0-1 0 0 0,0 1 0 0 0,-4 1 0 0 0,6-2 88 0 0,0 1-1 0 0,0 0 1 0 0,-1-1-1 0 0,1 1 1 0 0,0-1-1 0 0,0 1 1 0 0,0 0-1 0 0,0-1 1 0 0,0 1-1 0 0,0 0 1 0 0,0-1-1 0 0,0 1 1 0 0,0-1-1 0 0,0 1 1 0 0,0 0-1 0 0,1-1 1 0 0,-1 1-1 0 0,0-1 1 0 0,1 2-1 0 0,-1-1 206 0 0,2 8 89 0 0,1 0-1 0 0,0-1 1 0 0,0 1-1 0 0,1 0 0 0 0,0-1 1 0 0,1 0-1 0 0,0 0 1 0 0,0 0-1 0 0,1 0 1 0 0,-1-1-1 0 0,2 0 1 0 0,-1 0-1 0 0,1-1 0 0 0,11 9 1 0 0,7 2-54 0 0,0-1 0 0 0,0-1 0 0 0,36 14 0 0 0,-23-13 162 0 0,44 12 0 0 0,-2-1 143 0 0,-71-24-565 0 0,0 1 0 0 0,-1 0 0 0 0,1 1 0 0 0,10 7 0 0 0,-16-10-211 0 0,0 0-1 0 0,-1 1 1 0 0,1-1-1 0 0,-1 0 1 0 0,1 1-1 0 0,-1 0 1 0 0,0 0 0 0 0,0-1-1 0 0,0 1 1 0 0,-1 0-1 0 0,1 1 1 0 0,-1-1-1 0 0,1 0 1 0 0,1 7-1 0 0,-3-9-715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0:00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1 8287 0 0,'0'0'756'0'0,"-1"1"-622"0"0,-16 15-57 0 0,8-9 2294 0 0,1 2 1 0 0,-10 10 0 0 0,-7 9 1412 0 0,-21 10-2408 0 0,38-32-1052 0 0,-32 23 6 0 0,-71 41 0 0 0,-49 13-384 0 0,115-61 74 0 0,5-4-194 0 0,23-11-307 0 0,-20 11-1 0 0,35-17 139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12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376 247 13823 0 0,'-2'1'1062'0'0,"-22"10"-343"0"0,18-8 579 0 0,-1 0-1 0 0,1 1 0 0 0,-10 6 4041 0 0,18-10-5284 0 0,0 1 1 0 0,0-1-1 0 0,1 1 0 0 0,-1-1 1 0 0,0 1-1 0 0,4 2 0 0 0,6 2 32 0 0,11-1-96 0 0,1 0-1 0 0,0-1 0 0 0,1-2 1 0 0,-1 0-1 0 0,0-1 0 0 0,0-2 1 0 0,33-6-1 0 0,-33 3-9 0 0,-1 0 0 0 0,0-2 0 0 0,-1-1 0 0 0,24-11 0 0 0,-31 12 9 0 0,0-1 0 0 0,-1-1 1 0 0,1 0-1 0 0,-2-1 0 0 0,0-1 0 0 0,19-18 0 0 0,-29 26-8 0 0,-1 0 0 0 0,1 0 0 0 0,-1 0 0 0 0,0 0 0 0 0,0 0 0 0 0,0 0 0 0 0,-1-1 0 0 0,1 1 0 0 0,-1-1 0 0 0,0 1 0 0 0,0-1 0 0 0,0 0 0 0 0,0 1 0 0 0,0-1 0 0 0,-1 0-1 0 0,0 0 1 0 0,0 1 0 0 0,0-1 0 0 0,0 0 0 0 0,0 0 0 0 0,-1 1 0 0 0,0-1 0 0 0,0 0 0 0 0,-1-4 0 0 0,0 3-17 0 0,0 1-1 0 0,-1 0 1 0 0,1-1-1 0 0,-1 1 1 0 0,0 0 0 0 0,0 1-1 0 0,0-1 1 0 0,0 0-1 0 0,-1 1 1 0 0,1 0-1 0 0,-1 0 1 0 0,0 0 0 0 0,0 0-1 0 0,0 0 1 0 0,0 1-1 0 0,-1 0 1 0 0,1 0 0 0 0,-8-2-1 0 0,2 1-55 0 0,-1 1 0 0 0,1 0 0 0 0,-1 1-1 0 0,1 0 1 0 0,-1 1 0 0 0,1 0 0 0 0,-1 1 0 0 0,1 0-1 0 0,-1 0 1 0 0,1 1 0 0 0,0 1 0 0 0,0 0 0 0 0,-14 6 0 0 0,-11 6-332 0 0,1 2 1 0 0,-44 29 0 0 0,61-35 399 0 0,-30 20 112 0 0,1 2-1 0 0,1 1 1 0 0,2 3-1 0 0,2 2 1 0 0,1 1-1 0 0,2 2 1 0 0,2 2 0 0 0,-56 89-1 0 0,88-127-66 0 0,1 0-1 0 0,0 0 0 0 0,0 0 1 0 0,1 0-1 0 0,0 0 1 0 0,-2 9-1 0 0,3-14-6 0 0,1 1 0 0 0,0-1 0 0 0,0 1-1 0 0,0-1 1 0 0,0 1 0 0 0,0-1 0 0 0,0 1 0 0 0,0-1-1 0 0,1 1 1 0 0,-1-1 0 0 0,0 1 0 0 0,1-1 0 0 0,-1 0-1 0 0,1 1 1 0 0,0-1 0 0 0,-1 0 0 0 0,1 1 0 0 0,0-1-1 0 0,0 0 1 0 0,0 0 0 0 0,0 1 0 0 0,0-1-1 0 0,0 0 1 0 0,0 0 0 0 0,0 0 0 0 0,0-1 0 0 0,1 1-1 0 0,-1 0 1 0 0,0 0 0 0 0,1-1 0 0 0,-1 1 0 0 0,0 0-1 0 0,3 0 1 0 0,2 0-154 0 0,1 1 1 0 0,0-1-1 0 0,0-1 0 0 0,0 1 1 0 0,0-1-1 0 0,0 0 0 0 0,0-1 1 0 0,0 0-1 0 0,12-2 0 0 0,-19 3 125 0 0,40-8-7565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0:01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0 1375 0 0,'1'2'2647'0'0,"2"1"-1544"0"0,0 1 0 0 0,0-1 0 0 0,0 0 0 0 0,0-1 0 0 0,5 4 0 0 0,-5-3-476 0 0,1-1 0 0 0,0 1-1 0 0,-1 1 1 0 0,0-1 0 0 0,6 8 0 0 0,-5-6-225 0 0,0 0 0 0 0,1 1 0 0 0,-1-1 0 0 0,1-1 0 0 0,0 1 0 0 0,0-1 0 0 0,11 7 1 0 0,44 21 1504 0 0,-42-23-1465 0 0,1 0-48 0 0,-4-2-12 0 0,25 16 1 0 0,-36-20-359 0 0,0 0 0 0 0,0 0 0 0 0,0 0 0 0 0,-1 1 1 0 0,1-1-1 0 0,-1 1 0 0 0,0 0 0 0 0,0 0 0 0 0,0 1 0 0 0,2 5 0 0 0,-4-8-29 0 0,0 0-1 0 0,0 0 1 0 0,0 0-1 0 0,-1 0 1 0 0,1 0 0 0 0,-1 0-1 0 0,0 0 1 0 0,1 0-1 0 0,-1 1 1 0 0,0-1-1 0 0,0 0 1 0 0,-1 0-1 0 0,1 0 1 0 0,0 0 0 0 0,-1 1-1 0 0,0 1 1 0 0,-1 0-10 0 0,1-1 0 0 0,-1 0-1 0 0,0 0 1 0 0,1 0 0 0 0,-2 0 0 0 0,1 0 0 0 0,0 0 0 0 0,0-1 0 0 0,-4 4 0 0 0,-6 3-20 0 0,0-1 0 0 0,0 0-1 0 0,-26 12 1 0 0,27-14 75 0 0,-52 23-118 0 0,-95 29 0 0 0,121-45-100 0 0,-15 1-1597 0 0,30-8 716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0:53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19 5527 0 0,'0'0'7906'0'0,"3"-6"-6699"0"0,-3 6-1142 0 0,1 0-1 0 0,-1 0 1 0 0,0 0-1 0 0,0 0 1 0 0,0 0-1 0 0,0 0 1 0 0,0 0 0 0 0,-1-2 1742 0 0,1 1-1742 0 0,0 1-1 0 0,0 0 1 0 0,-1 0 0 0 0,1 0-1 0 0,0 0 1 0 0,0 0-1 0 0,0 0 1 0 0,0 0-1 0 0,0 0 1 0 0,-17 7 578 0 0,1 0 0 0 0,-1 0 0 0 0,2 2 1 0 0,-20 13-1 0 0,14-8-460 0 0,2 0-1 0 0,0 2 1 0 0,-22 22 0 0 0,35-32-177 0 0,1 0-1 0 0,0 1 1 0 0,0-1 0 0 0,1 1 0 0 0,0 0 0 0 0,0 0 0 0 0,0 1 0 0 0,1-1 0 0 0,0 1 0 0 0,1 0-1 0 0,-1-1 1 0 0,2 1 0 0 0,-3 15 0 0 0,5-6-6 0 0,4 2 0 0 0,-3-15 1 0 0,0 0-1 0 0,0 0 0 0 0,1-1 1 0 0,-1 1-1 0 0,1 0 1 0 0,0-1-1 0 0,0 0 0 0 0,0 1 1 0 0,0-1-1 0 0,0 0 0 0 0,1 0 1 0 0,0-1-1 0 0,-1 1 1 0 0,1-1-1 0 0,0 0 0 0 0,0 0 1 0 0,0 0-1 0 0,1-1 1 0 0,-1 1-1 0 0,0-1 0 0 0,1 0 1 0 0,-1 0-1 0 0,0-1 1 0 0,1 1-1 0 0,-1-1 0 0 0,1 0 1 0 0,-1 0-1 0 0,9-1 0 0 0,-3-1 24 0 0,0 0-1 0 0,0 0 0 0 0,-1-1 0 0 0,1 0 1 0 0,-1-1-1 0 0,0 0 0 0 0,0 0 0 0 0,0-1 1 0 0,-1 0-1 0 0,1-1 0 0 0,-1 0 0 0 0,7-7 0 0 0,-6 5 83 0 0,-1 0 0 0 0,-1 0 0 0 0,1-1 0 0 0,10-18 0 0 0,-15 23-50 0 0,-1 0 0 0 0,0 0 0 0 0,0-1 0 0 0,-1 1-1 0 0,1-1 1 0 0,-1 0 0 0 0,0 1 0 0 0,0-1-1 0 0,0 0 1 0 0,-1 0 0 0 0,0 1 0 0 0,0-1 0 0 0,0 0-1 0 0,-2-9 1 0 0,0 5-1 0 0,0-1-1 0 0,-1 0 0 0 0,0 1 1 0 0,-1 0-1 0 0,0 0 0 0 0,0 0 1 0 0,-1 0-1 0 0,0 1 1 0 0,-1 0-1 0 0,0 0 0 0 0,0 0 1 0 0,0 1-1 0 0,-9-8 0 0 0,-12-14-658 0 0,25 28 366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0:50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424 187 2759 0 0,'0'0'8459'0'0,"-2"1"-7604"0"0,0 3-464 0 0,-1-1 1 0 0,0 1 0 0 0,1-1 0 0 0,0 1-1 0 0,0 0 1 0 0,0 0 0 0 0,0 0-1 0 0,0 0 1 0 0,-1 8 1649 0 0,2-10-1801 0 0,1 4-307 0 0,-2-4 504 0 0,-1-7 1932 0 0,3 1-2326 0 0,0 2-34 0 0,1-1 0 0 0,0 1 1 0 0,0 0-1 0 0,0 0 0 0 0,1 0 1 0 0,-1-1-1 0 0,0 1 0 0 0,1 0 1 0 0,-1 1-1 0 0,1-1 0 0 0,0 0 1 0 0,0 0-1 0 0,0 1 0 0 0,4-4 1 0 0,0 1 10 0 0,19-14 40 0 0,0 1 1 0 0,2 2 0 0 0,47-22-1 0 0,-2 3-74 0 0,-43 20 7 0 0,0 0 0 0 0,55-16 1 0 0,-73 27 6 0 0,5-1 141 0 0,0 0-1 0 0,0 1 1 0 0,22-2-1 0 0,-35 5 27 0 0,-2 3-72 0 0,0 0-87 0 0,0 1 1 0 0,0 0 0 0 0,0-1 0 0 0,-1 1 0 0 0,1 0 0 0 0,-1-1-1 0 0,0 1 1 0 0,0 0 0 0 0,0 0 0 0 0,-1-1 0 0 0,1 1 0 0 0,-1 0-1 0 0,0-1 1 0 0,0 1 0 0 0,0 0 0 0 0,-3 4 0 0 0,-1 5-6 0 0,-1-1 0 0 0,-1 0 0 0 0,-11 16 0 0 0,-6 3-20 0 0,-2-1 0 0 0,-34 31 0 0 0,33-35-12 0 0,-165 137-575 0 0,156-135 462 0 0,-14 7-758 0 0,-107 57 1 0 0,23-16-402 0 0,77-44 798 0 0,-28 18-84 0 0,83-49 1095 0 0,5-2-302 0 0,19-5 164 0 0,1-1 1 0 0,-2-1 0 0 0,1-1 0 0 0,27-17 0 0 0,-47 25-303 0 0,0 1-1 0 0,0-1 0 0 0,-1 0 1 0 0,1 0-1 0 0,0 1 1 0 0,0-1-1 0 0,1 1 0 0 0,-1 0 1 0 0,0-1-1 0 0,0 1 1 0 0,0 0-1 0 0,0 0 0 0 0,0 1 1 0 0,0-1-1 0 0,0 0 0 0 0,0 1 1 0 0,3 0-1 0 0,2 2 147 0 0,0-1 0 0 0,0 2 0 0 0,9 5-1 0 0,17 7 215 0 0,-9-9-200 0 0,0-2-1 0 0,1 0 1 0 0,-1-2-1 0 0,1 0 1 0 0,49-3-1 0 0,-32-3-97 0 0,0-2-1 0 0,72-17 0 0 0,2-16 198 0 0,-110 37-299 0 0,19-10 101 0 0,-23 9 27 0 0,-13 13-85 0 0,-11 8-467 0 0,15-13 38 0 0,0-1-1 0 0,0 1 1 0 0,1 1 0 0 0,0-1-1 0 0,0 1 1 0 0,1 0 0 0 0,-7 11 0 0 0,11-16-1012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0:50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15 13039 0 0,'0'0'598'0'0,"2"-1"-10"0"0,7-6-380 0 0,4 1 4618 0 0,-14 8-4711 0 0,0 0 0 0 0,0 1 1 0 0,0-1-1 0 0,0 0 0 0 0,0 0 0 0 0,0 0 0 0 0,0 0 0 0 0,-3 2 0 0 0,0 3 108 0 0,-21 33 742 0 0,14-22-579 0 0,-13 25 0 0 0,6-4-224 0 0,7-19-168 0 0,2 0 1 0 0,1 1 0 0 0,0-1 0 0 0,1 2 0 0 0,-5 29 0 0 0,7-27-1559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0:51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43 5527 0 0,'2'-1'423'0'0,"16"-19"78"0"0,7-2 13086 0 0,-25 25-13066 0 0,-3 13-206 0 0,0 1 0 0 0,-1-1-1 0 0,0 0 1 0 0,-11 22 0 0 0,-33 63 242 0 0,-7 16-229 0 0,41-83-259 0 0,-17 53 291 0 0,25-72-267 0 0,12-13-495 0 0,-6-2 349 0 0,1 0 0 0 0,-1 1 0 0 0,0-1-1 0 0,1 0 1 0 0,-1 0 0 0 0,0 0-1 0 0,1 0 1 0 0,-1 1 0 0 0,1-1-1 0 0,-1 0 1 0 0,0 0 0 0 0,1 0-1 0 0,-1 0 1 0 0,1 0 0 0 0,-1 0 0 0 0,0 0-1 0 0,1 0 1 0 0,-1 0 0 0 0,1 0-1 0 0,-1 0 1 0 0,0 0 0 0 0,1-1-1 0 0,-1 1 1 0 0,1 0 0 0 0,-1 0-1 0 0,1-1 1 0 0,2 0-428 0 0,2-1-51 0 0,10-10-11683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0:51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1 463 7831 0 0,'1'2'6706'0'0,"1"0"-6124"0"0,0-1 1 0 0,0 1 0 0 0,0-1-1 0 0,0 0 1 0 0,1 1 0 0 0,-1-1-1 0 0,4 1 1 0 0,-3-1 134 0 0,7-6 510 0 0,-6 3-1059 0 0,0 0-1 0 0,-1 0 1 0 0,1 0 0 0 0,-1-1 0 0 0,1 0 0 0 0,-1 1 0 0 0,0-1-1 0 0,0 0 1 0 0,0-1 0 0 0,2-3 0 0 0,3-5-12 0 0,10-19 0 0 0,-14 24-76 0 0,3-8-38 0 0,6-11-29 0 0,1 1 0 0 0,2 0 0 0 0,0 1 0 0 0,29-33 0 0 0,-29 40-17 0 0,76-73 13 0 0,-75 76-20 0 0,-1 1-1 0 0,2 0 0 0 0,0 2 1 0 0,22-12-1 0 0,-30 18-17 0 0,2-1 53 0 0,0 1 0 0 0,1-1 0 0 0,-1 2 1 0 0,17-4-1 0 0,-24 7 6 0 0,-1 0 1 0 0,0 1 0 0 0,0 0-1 0 0,0 0 1 0 0,1 0 0 0 0,-1 0-1 0 0,0 1 1 0 0,0-1 0 0 0,0 1-1 0 0,0 0 1 0 0,0 0 0 0 0,0 1-1 0 0,0-1 1 0 0,0 1 0 0 0,0 0-1 0 0,0 0 1 0 0,-1 0 0 0 0,5 4-1 0 0,1 2 2 0 0,-1-1-1 0 0,0 1 1 0 0,0 1-1 0 0,0 0 1 0 0,-1 0-1 0 0,9 16 1 0 0,-6-6 6 0 0,-1-1 1 0 0,12 37-1 0 0,-20-54-36 0 0,3 13 16 0 0,1-1 1 0 0,0 0-1 0 0,11 19 0 0 0,-4-15-18 0 0,-7-14 0 0 0,-1-1 0 0 0,0 0 5 0 0,-1 0 0 0 0,1 0 0 0 0,-1 0 0 0 0,1 0 0 0 0,0 0 0 0 0,0-1 0 0 0,0 1 0 0 0,0-1 1 0 0,0 0-1 0 0,0 0 0 0 0,0-1 0 0 0,0 1 0 0 0,0-1 0 0 0,0 0 0 0 0,0 0 0 0 0,0-1 0 0 0,0 1 0 0 0,0-1 0 0 0,1 0 0 0 0,-1 0 0 0 0,-1 0 0 0 0,6-2 0 0 0,8-4 38 0 0,-1-1-1 0 0,0-1 1 0 0,27-19 0 0 0,-18 11-21 0 0,-12 10-7 0 0,-7 3-3 0 0,1 0 0 0 0,-1 0 0 0 0,-1 0 0 0 0,1-1 0 0 0,7-8 0 0 0,-4-2-2447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0:52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15 5063 0 0,'0'0'2384'0'0,"-8"-2"1875"0"0,-7-2-2344 0 0,-1 1 1 0 0,1 0-1 0 0,-18 0 0 0 0,29 4-1862 0 0,0 1 0 0 0,0-1 0 0 0,1 1 0 0 0,-1-1-1 0 0,1 1 1 0 0,-1 0 0 0 0,1 0 0 0 0,0 1 0 0 0,-1-1 0 0 0,-3 5-1 0 0,3-3-33 0 0,-12 10-20 0 0,2 1-1 0 0,0 1 1 0 0,1 1-1 0 0,0 0 1 0 0,1 0-1 0 0,-15 33 1 0 0,14-25-13 0 0,2 1 1 0 0,1 0-1 0 0,1 1 1 0 0,2 0-1 0 0,0 1 1 0 0,2-1-1 0 0,0 1 1 0 0,3 0-1 0 0,0 0 1 0 0,1 1-1 0 0,2-1 1 0 0,1 0-1 0 0,1 0 1 0 0,2 0-1 0 0,9 34 1 0 0,-5-38-70 0 0,0-1 0 0 0,1 0 0 0 0,22 36 0 0 0,48 59-202 0 0,11 18 93 0 0,-80-117 199 0 0,-1 0 0 0 0,-2 1 0 0 0,0 0 1 0 0,0 0-1 0 0,6 34 0 0 0,-12-37-1 0 0,0 0 1 0 0,0 0-1 0 0,-2 0 0 0 0,0 1 0 0 0,-1-1 0 0 0,-1 0 0 0 0,-1-1 1 0 0,0 1-1 0 0,-1 0 0 0 0,-1-1 0 0 0,0 1 0 0 0,-12 23 0 0 0,6-19 106 0 0,-1 0-1 0 0,-1 0 0 0 0,-1-1 0 0 0,-1-1 0 0 0,0 0 0 0 0,-2-1 0 0 0,0 0 0 0 0,-23 17 0 0 0,-20 9 671 0 0,-2-2-1 0 0,-85 42 0 0 0,131-76-690 0 0,-23 7-1 0 0,24-9-107 0 0,-23 11 0 0 0,36-16-138 0 0,9 0-2642 0 0,21 0 184 0 0,-14-3 1399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0:54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0 10623 0 0,'0'0'1250'0'0,"2"1"-633"0"0,5 1 398 0 0,0-1 0 0 0,0 1 0 0 0,15-1 4379 0 0,-22 2-5078 0 0,1 3-161 0 0,-1 1 0 0 0,0-1 1 0 0,-1 0-1 0 0,1 1 0 0 0,-1-1 1 0 0,-3 10-1 0 0,-16 42 698 0 0,6-19-516 0 0,-31 74 116 0 0,-2 1-343 0 0,41-96-98 0 0,1 0-1 0 0,0 1 1 0 0,1-1-1 0 0,-1 26 1 0 0,5-39-50 0 0,-1 0-1 0 0,2 0 0 0 0,-1 0 1 0 0,0 0-1 0 0,1 0 1 0 0,0 0-1 0 0,0 0 1 0 0,1 0-1 0 0,-1 0 1 0 0,4 6-1 0 0,-4-9-149 0 0,19 1-1845 0 0,-18-3 518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0:56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80 2303 0 0,'0'0'102'0'0,"0"-2"-1"0"0,-1-3-70 0 0,0 2 1 0 0,1 0 0 0 0,-1 0 0 0 0,0 0 1 0 0,0 1-1 0 0,0-1 0 0 0,-1 0 0 0 0,-1-2 0 0 0,-4-8 3257 0 0,6 11-2534 0 0,-1 0 1 0 0,1-1 0 0 0,0 1-1 0 0,0 0 1 0 0,0-1 0 0 0,0 1 0 0 0,1 0-1 0 0,-1-1 1 0 0,0 1 0 0 0,1-1 0 0 0,0-5 3439 0 0,0 11-3781 0 0,3 15-27 0 0,0 0 1 0 0,1-1 0 0 0,2 0 0 0 0,-1 1-1 0 0,2-2 1 0 0,0 1 0 0 0,1-1 0 0 0,14 22-1 0 0,-6-14-190 0 0,2-1 0 0 0,0 0 0 0 0,1-1 0 0 0,35 31 0 0 0,-34-38-147 0 0,1 0 0 0 0,-1-2 0 0 0,2 0 0 0 0,0-1 0 0 0,1-2 0 0 0,0 0 0 0 0,30 8 0 0 0,-37-12-24 0 0,-1-1-1 0 0,0 2 1 0 0,0 0 0 0 0,18 13-1 0 0,-19-13-25 0 0,-5 1 11 0 0,-7-7 13 0 0,-2 1-93 0 0,-1 0-1 0 0,1 0 1 0 0,-1-1 0 0 0,1 1 0 0 0,-1 0 0 0 0,0 0 0 0 0,0-1-1 0 0,1 1 1 0 0,-1 0 0 0 0,0-1 0 0 0,-1 1 0 0 0,1-1-1 0 0,-2 3 1 0 0,-17 14-1390 0 0,19-17 1385 0 0,-10 7-3307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0:56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17 4607 0 0,'0'0'354'0'0,"1"-2"50"0"0,14-12 11924 0 0,-15 14-12303 0 0,0 0 0 0 0,0 0 1 0 0,0 0-1 0 0,0 0 0 0 0,0 1 1 0 0,0-1-1 0 0,1 0 0 0 0,-1 0 1 0 0,0 0-1 0 0,0 0 1 0 0,0 0-1 0 0,0 1 0 0 0,0-1 1 0 0,0 0-1 0 0,1 0 0 0 0,-1 0 1 0 0,0 0-1 0 0,0 0 0 0 0,0 0 1 0 0,0 0-1 0 0,1 0 1 0 0,-1 0-1 0 0,0 0 0 0 0,0 1 1 0 0,0-1-1 0 0,0 0 0 0 0,1 0 1 0 0,-1 0-1 0 0,0 0 0 0 0,0 0 1 0 0,0 0-1 0 0,1 0 1 0 0,-1 0-7 0 0,0 0 1 0 0,1 0 0 0 0,-1 0 0 0 0,0 0 0 0 0,0 0-1 0 0,1 0 1 0 0,-1 0 0 0 0,0 0 0 0 0,1 0 0 0 0,-1 0 0 0 0,0 0-1 0 0,0 0 1 0 0,1 0 0 0 0,-1 0 0 0 0,0 1 0 0 0,0-1-1 0 0,1 0 1 0 0,-1 0 0 0 0,0 0 0 0 0,0 1 0 0 0,1-1-1 0 0,-1 0 1 0 0,0 0 0 0 0,0 1 0 0 0,0-1 0 0 0,0 0 0 0 0,1 0-1 0 0,-1 1 1 0 0,0-1 0 0 0,0 0 0 0 0,0 0 0 0 0,0 1-1 0 0,0-1 1 0 0,0 0 0 0 0,0 1 0 0 0,0-1 0 0 0,0 0-1 0 0,0 0 1 0 0,0 1 0 0 0,0-1 0 0 0,-2 17 148 0 0,-2-1-1 0 0,0 0 1 0 0,0 0 0 0 0,-2 0-1 0 0,0-1 1 0 0,0 0 0 0 0,-2 0-1 0 0,0 0 1 0 0,0-1 0 0 0,-16 20-1 0 0,-15 13 123 0 0,-64 64 0 0 0,73-82-267 0 0,-139 137 83 0 0,140-141-82 0 0,-52 35 0 0 0,79-58-125 0 0,4-5-502 0 0,4-7 77 0 0,1 0 0 0 0,0 0 0 0 0,1 1 1 0 0,0 0-1 0 0,0 1 0 0 0,19-14 0 0 0,3-1-5913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12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47 590 9215 0 0,'0'0'831'0'0,"1"1"-686"0"0,1 6 358 0 0,7 12 8820 0 0,-8-18-8050 0 0,1 5 225 0 0,-1-4 100 0 0,-6-5-953 0 0,0-1-634 0 0,0 0-1 0 0,1 0 1 0 0,-1 0 0 0 0,1-1-1 0 0,0 0 1 0 0,1 0 0 0 0,-1 0-1 0 0,1 0 1 0 0,0 0 0 0 0,0-1-1 0 0,1 0 1 0 0,0 1 0 0 0,0-1-1 0 0,0 0 1 0 0,0 0 0 0 0,1 0-1 0 0,0 0 1 0 0,0-10 0 0 0,0 4-14 0 0,1-1 1 0 0,0 0 0 0 0,1 0-1 0 0,0 0 1 0 0,2 0 0 0 0,-1 1-1 0 0,9-25 1 0 0,-1 15-127 0 0,0 0 0 0 0,1 1 0 0 0,2 0-1 0 0,0 1 1 0 0,1 1 0 0 0,22-25 0 0 0,8-1-223 0 0,59-49 0 0 0,-91 84 335 0 0,0 1 0 0 0,0 0 1 0 0,1 0-1 0 0,0 1 0 0 0,1 1 0 0 0,0 0 0 0 0,17-5 0 0 0,-24 10 21 0 0,0 0-1 0 0,1 0 0 0 0,-1 1 0 0 0,1 0 1 0 0,-1 1-1 0 0,1-1 0 0 0,-1 1 0 0 0,1 1 0 0 0,-1-1 1 0 0,1 2-1 0 0,-1-1 0 0 0,1 1 0 0 0,-1 0 0 0 0,0 0 1 0 0,0 1-1 0 0,11 5 0 0 0,-6-1 45 0 0,-1 0 0 0 0,1 1 0 0 0,-1 1-1 0 0,-1 0 1 0 0,0 0 0 0 0,16 19 0 0 0,-14-13 50 0 0,-1 0-1 0 0,0 1 1 0 0,-2 0-1 0 0,12 24 1 0 0,-17-30-33 0 0,-1-1 0 0 0,0 1 0 0 0,0-1 0 0 0,-1 1 0 0 0,-1 0 0 0 0,1 0 0 0 0,-2 0 0 0 0,1 0 0 0 0,-1 0 0 0 0,-1 0 0 0 0,0 0 0 0 0,0 0 0 0 0,-1 0 0 0 0,0-1 0 0 0,-1 1 0 0 0,0 0 0 0 0,0-1 0 0 0,-1 0 0 0 0,0 0 0 0 0,-1 0 0 0 0,0 0 0 0 0,-1-1 0 0 0,1 0 0 0 0,-12 12 0 0 0,-6 4-51 0 0,-1-2 0 0 0,0 0-1 0 0,-2-2 1 0 0,-1 0 0 0 0,0-2 0 0 0,-1-1 0 0 0,-1-2-1 0 0,-1 0 1 0 0,0-2 0 0 0,0-2 0 0 0,-1 0-1 0 0,-1-2 1 0 0,0-2 0 0 0,-35 5 0 0 0,58-11-54 0 0,0 0 0 0 0,1-1 0 0 0,-1 0 0 0 0,0-1 0 0 0,1 1 0 0 0,-1-2 0 0 0,-13-2 0 0 0,20 3 26 0 0,0 1 0 0 0,-1-1 1 0 0,1 0-1 0 0,0 0 0 0 0,0 0 1 0 0,0 0-1 0 0,0 0 0 0 0,0 0 0 0 0,0-1 1 0 0,1 1-1 0 0,-1-1 0 0 0,0 1 0 0 0,1-1 1 0 0,-1 1-1 0 0,1-1 0 0 0,-1 0 0 0 0,1 0 1 0 0,0 0-1 0 0,0 0 0 0 0,0 0 0 0 0,0 0 1 0 0,0 0-1 0 0,0 0 0 0 0,0 0 0 0 0,1-1 1 0 0,-1 1-1 0 0,1 0 0 0 0,0 0 0 0 0,-1-1 1 0 0,1 1-1 0 0,0 0 0 0 0,1-4 0 0 0,0-3-70 0 0,1 0-1 0 0,1 0 0 0 0,0 1 1 0 0,0-1-1 0 0,0 1 0 0 0,1 0 1 0 0,8-13-1 0 0,40-52-1544 0 0,-47 67 1323 0 0,28-35-1460 0 0,3-2-81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0:57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148 258 7831 0 0,'0'0'1050'0'0,"-2"1"216"0"0,1-1-958 0 0,1 1 0 0 0,-1-1-1 0 0,-3 3 3077 0 0,4-3-3076 0 0,0 0-1 0 0,0 1 1 0 0,-1-1 0 0 0,1 1-1 0 0,0-1 1 0 0,0 0 0 0 0,0 1-1 0 0,-1-1 1 0 0,1 1-1 0 0,0-1 1 0 0,0 1 0 0 0,0-1-1 0 0,0 1 1 0 0,0-1 0 0 0,0 0-1 0 0,0 1 1 0 0,0-1-1 0 0,0 1 1 0 0,0-1 0 0 0,1 1-1 0 0,3 8-1074 0 0,-1-6 875 0 0,0 0-1 0 0,0 0 1 0 0,1 0 0 0 0,-1 0-1 0 0,1 0 1 0 0,0-1 0 0 0,-1 1-1 0 0,1-1 1 0 0,0 0-1 0 0,0 0 1 0 0,1-1 0 0 0,-1 1-1 0 0,0-1 1 0 0,8 2 0 0 0,5 0 113 0 0,1-1 1 0 0,23 0 0 0 0,-32-2-146 0 0,12 1 92 0 0,0-1 0 0 0,1-1 0 0 0,-1-1 0 0 0,0-1 0 0 0,0-1 0 0 0,0-1 0 0 0,26-10 0 0 0,-35 10-156 0 0,0-1-1 0 0,0-1 0 0 0,0 0 1 0 0,-1-1-1 0 0,0 0 1 0 0,0-1-1 0 0,-1 0 1 0 0,15-17-1 0 0,-20 20-98 0 0,-1 0 0 0 0,0 0-1 0 0,0 0 1 0 0,0 0 0 0 0,-1-1 0 0 0,0 0 0 0 0,4-12-1 0 0,-6 14-45 0 0,0 1-1 0 0,0-1 1 0 0,-1 0-1 0 0,0 0 1 0 0,1 1-1 0 0,-2-1 1 0 0,1 0-1 0 0,0 1 1 0 0,-1-1-1 0 0,0 0 1 0 0,0 1-1 0 0,0-1 1 0 0,-3-4-1 0 0,2 4 22 0 0,-1 0 0 0 0,0 0-1 0 0,-1 0 1 0 0,1 0 0 0 0,-1 1 0 0 0,0-1-1 0 0,0 1 1 0 0,0 0 0 0 0,0 0 0 0 0,-1 1-1 0 0,1-1 1 0 0,-1 1 0 0 0,0 0-1 0 0,0 0 1 0 0,-1 1 0 0 0,1 0 0 0 0,0 0-1 0 0,-1 0 1 0 0,1 0 0 0 0,-1 1 0 0 0,0 0-1 0 0,1 0 1 0 0,-1 0 0 0 0,0 1 0 0 0,0 0-1 0 0,0 0 1 0 0,1 1 0 0 0,-1-1-1 0 0,-9 3 1 0 0,-3 3 140 0 0,1 0 0 0 0,-1 1 0 0 0,2 1 0 0 0,-1 0-1 0 0,1 1 1 0 0,1 1 0 0 0,-1 1 0 0 0,-23 21 0 0 0,-7 12 136 0 0,-47 57 1 0 0,80-87-161 0 0,-9 11-4 0 0,-47 56 0 0 0,58-66 0 0 0,0 0 0 0 0,1 1 0 0 0,-12 26 0 0 0,20-38 72 0 0,1 0 1 0 0,-1 1-1 0 0,1-1 0 0 0,0 0 0 0 0,0 0 1 0 0,1 1-1 0 0,-1-1 0 0 0,1 0 0 0 0,0 1 1 0 0,0-1-1 0 0,0 0 0 0 0,1 1 0 0 0,-1-1 1 0 0,1 0-1 0 0,0 1 0 0 0,0-1 0 0 0,1 0 1 0 0,-1 0-1 0 0,1 0 0 0 0,2 4 1 0 0,-1-3 30 0 0,0-1 0 0 0,1 1 1 0 0,-1-1-1 0 0,1 0 0 0 0,0 0 1 0 0,0 0-1 0 0,0-1 0 0 0,1 1 1 0 0,-1-1-1 0 0,1 0 0 0 0,0 0 0 0 0,0-1 1 0 0,0 1-1 0 0,0-1 0 0 0,5 1 1 0 0,12 3 95 0 0,0-1 0 0 0,0-1 0 0 0,0-1 1 0 0,1-1-1 0 0,-1-1 0 0 0,1 0 0 0 0,-1-2 0 0 0,0-1 0 0 0,1-1 1 0 0,-1-1-1 0 0,0 0 0 0 0,23-9 0 0 0,-36 9-129 0 0,0 1-1 0 0,-1-1 1 0 0,1-1 0 0 0,13-9-1 0 0,5-2-33 0 0,-18 10-25 0 0,-7 4 13 0 0,-4 17-1300 0 0,2-13 980 0 0,-2 7 190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0:57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0 3679 0 0,'-2'1'284'0'0,"-27"11"-343"0"0,17-8 1284 0 0,0 1 0 0 0,1 0-1 0 0,0 0 1 0 0,0 1-1 0 0,0 1 1 0 0,0 0 0 0 0,1 0-1 0 0,-11 12 1 0 0,-10 17 3938 0 0,31-36-5104 0 0,0 1 1 0 0,0 0-1 0 0,0 0 1 0 0,1 0 0 0 0,-1-1-1 0 0,0 1 1 0 0,1 0-1 0 0,-1 0 1 0 0,0-1 0 0 0,1 1-1 0 0,-1 0 1 0 0,1-1-1 0 0,-1 1 1 0 0,1 0 0 0 0,0-1-1 0 0,-1 1 1 0 0,1-1-1 0 0,-1 1 1 0 0,1-1 0 0 0,0 1-1 0 0,0-1 1 0 0,-1 1-1 0 0,1-1 1 0 0,0 0 0 0 0,0 0-1 0 0,-1 1 1 0 0,1-1-1 0 0,0 0 1 0 0,0 0 0 0 0,0 0-1 0 0,-1 0 1 0 0,1 0-1 0 0,1 0 1 0 0,30-1 344 0 0,-6-3-162 0 0,-1-2 0 0 0,0-1 0 0 0,44-18 0 0 0,10-4 70 0 0,23-5 535 0 0,-92 31-803 0 0,8 1-19 0 0,-14 4-4 0 0,-1-1-14 0 0,9 2-22 0 0,2 1-295 0 0,-12-4 50 0 0,10 3-2093 0 0,-9-2 339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0:58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13823 0 0,'0'-9'1471'0'0,"1"3"-1231"0"0,0 5-96 0 0,-1 1 1 0 0,1-1-1 0 0,-1 1 1 0 0,0-1 0 0 0,1 1-1 0 0,-1-1 1 0 0,1 1-1 0 0,-1-1 1 0 0,1 1-1 0 0,0 0 1 0 0,-1-1-1 0 0,1 1 1 0 0,-1 0-1 0 0,1-1 1 0 0,0 1-1 0 0,-1 0 1 0 0,2-1-1 0 0,-1 1-6 0 0,0 0-1 0 0,0-1 0 0 0,-1 1 1 0 0,1 0-1 0 0,0 0 0 0 0,0 0 1 0 0,0 0-1 0 0,0 0 0 0 0,-1 0 1 0 0,1 0-1 0 0,0 0 0 0 0,0 0 1 0 0,0 0-1 0 0,0 0 0 0 0,-1 0 1 0 0,1 0-1 0 0,0 1 0 0 0,1 0 1 0 0,1 0 254 0 0,9 2 44 0 0,-1 0 1 0 0,1 1 0 0 0,-1 1-1 0 0,0 0 1 0 0,0 0 0 0 0,-1 1-1 0 0,13 9 1 0 0,0 2 180 0 0,40 40 0 0 0,69 99 213 0 0,-90-102-709 0 0,-22-29-121 0 0,28 33 0 0 0,-34-43-29 0 0,-9-9 8 0 0,-1 2-73 0 0,-1-2 148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0:58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2 8751 0 0,'0'0'8011'0'0,"-9"-1"-6675"0"0,8 1-1207 0 0,-1 0-1 0 0,0 0 1 0 0,1 0 0 0 0,-1 0-1 0 0,0 1 1 0 0,1-1-1 0 0,-1 1 1 0 0,1-1 0 0 0,-1 1-1 0 0,1-1 1 0 0,-1 1 0 0 0,1 0-1 0 0,-1 0 1 0 0,1 0 0 0 0,-1 0-1 0 0,1 0 1 0 0,0 0 0 0 0,0 0-1 0 0,-2 2 1 0 0,-2 3 106 0 0,0 0 0 0 0,1 1 0 0 0,-4 6 0 0 0,2-3 81 0 0,-17 26 365 0 0,-2 6-14 0 0,-43 54 1 0 0,-87 71-106 0 0,7-9-755 0 0,138-146 28 0 0,-3 4-848 0 0,0 0-1 0 0,-10 17 0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0:59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274 314 3223 0 0,'0'0'143'0'0,"-3"2"-3"0"0,-31 21-107 0 0,9-6 1983 0 0,2-2 3806 0 0,12-10-2064 0 0,-8 1-2570 0 0,8-2-712 0 0,8-3-307 0 0,0 0 1 0 0,1 0-1 0 0,-1 0 0 0 0,0-1 0 0 0,0 1 0 0 0,0-1 0 0 0,0 0 1 0 0,0 0-1 0 0,0 0 0 0 0,0 0 0 0 0,0 0 0 0 0,1 0 0 0 0,-1-1 1 0 0,0 0-1 0 0,0 1 0 0 0,0-1 0 0 0,0 0 0 0 0,1-1 0 0 0,-5-1 0 0 0,4 1-50 0 0,0-1 0 0 0,0 1 0 0 0,1-1 0 0 0,-1 1 0 0 0,1-1 0 0 0,-1 0 0 0 0,1 0 0 0 0,0 0 0 0 0,0-1 0 0 0,0 1 0 0 0,1 0 0 0 0,-1-1 0 0 0,1 1 0 0 0,-2-8 0 0 0,-42-132 1257 0 0,43 135-1396 0 0,1 0 0 0 0,-1 1 0 0 0,1-1 1 0 0,0 0-1 0 0,1 0 0 0 0,0 0 0 0 0,0 0 0 0 0,1 0 0 0 0,-1 0 0 0 0,3-8 0 0 0,-1 12-100 0 0,-1-1 0 0 0,1 1 0 0 0,0-1-1 0 0,0 1 1 0 0,0 0 0 0 0,0 0-1 0 0,1 0 1 0 0,0 0 0 0 0,0 0 0 0 0,0 1-1 0 0,0-1 1 0 0,0 1 0 0 0,1 0 0 0 0,0 0-1 0 0,-1 0 1 0 0,1 1 0 0 0,0-1-1 0 0,5-1 1 0 0,-1 0 29 0 0,0 0 1 0 0,1 1-1 0 0,-1 1 0 0 0,1-1 0 0 0,0 1 1 0 0,0 1-1 0 0,0-1 0 0 0,0 2 0 0 0,0-1 1 0 0,0 1-1 0 0,0 1 0 0 0,0-1 0 0 0,0 1 0 0 0,0 1 1 0 0,0 0-1 0 0,0 0 0 0 0,-1 1 0 0 0,1 0 1 0 0,-1 1-1 0 0,0-1 0 0 0,0 2 0 0 0,0-1 1 0 0,0 1-1 0 0,-1 0 0 0 0,8 7 0 0 0,-3-2 321 0 0,-1 1 0 0 0,-1 0 0 0 0,0 0 1 0 0,-1 1-1 0 0,0 1 0 0 0,-1-1 0 0 0,0 1 0 0 0,7 16 0 0 0,-12-21-15 0 0,0-1-1 0 0,0 1 1 0 0,-1 0 0 0 0,0 0-1 0 0,-1 0 1 0 0,0 0 0 0 0,0 0-1 0 0,0 0 1 0 0,-1 0 0 0 0,0 0-1 0 0,-3 13 1 0 0,2-15-192 0 0,0 0-1 0 0,-1-1 1 0 0,0 1 0 0 0,0 0-1 0 0,0-1 1 0 0,-1 0 0 0 0,1 0-1 0 0,-1 0 1 0 0,-1 0 0 0 0,1 0-1 0 0,-1 0 1 0 0,1-1 0 0 0,-1 0-1 0 0,-1 0 1 0 0,1 0 0 0 0,-9 6-1 0 0,-13 7-391 0 0,-1-1 0 0 0,-1-1 0 0 0,-1-2 1 0 0,0-1-1 0 0,-59 17 0 0 0,86-28 309 0 0,0-1 1 0 0,-1 1-1 0 0,1-1 0 0 0,0 0 1 0 0,-1 0-1 0 0,1 0 0 0 0,0 0 1 0 0,-1 0-1 0 0,1 0 0 0 0,0 0 1 0 0,-1-1-1 0 0,-1 0 0 0 0,2 0-4 0 0,1 1-1 0 0,0-1 0 0 0,0 0 1 0 0,0 0-1 0 0,0 0 0 0 0,0 1 1 0 0,0-1-1 0 0,0 0 0 0 0,0 0 0 0 0,0-1 1 0 0,0 1-1 0 0,0 0 0 0 0,1 0 1 0 0,-1 0-1 0 0,1 0 0 0 0,-1-1 1 0 0,1 1-1 0 0,-1 0 0 0 0,1 0 1 0 0,-1-1-1 0 0,1-2 0 0 0,-1-3-588 0 0,1 0 1 0 0,0 0-1 0 0,0 0 0 0 0,0 0 0 0 0,1 0 0 0 0,0 0 0 0 0,4-11 1 0 0,5-13-1290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0:59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30 7367 0 0,'4'-8'152'0'0,"-3"6"-48"0"0,0 0-1 0 0,0-1 1 0 0,0 1 0 0 0,11-11 11031 0 0,-148 231-9036 0 0,63-93-2108 0 0,-137 187 9 0 0,183-270 23 0 0,-27 55-1 0 0,6-8 210 0 0,42-80-229 0 0,-1 1-1 0 0,0-1 0 0 0,-1-1 1 0 0,1 1-1 0 0,-2-1 0 0 0,-10 8 1 0 0,18-15-103 0 0,-8 2-136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0:59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10591 0 0,'0'0'964'0'0,"0"3"-794"0"0,0 10 960 0 0,1 0 1 0 0,0 0 0 0 0,1 0 0 0 0,1 0 0 0 0,0 0-1 0 0,8 20 1 0 0,-5-18-492 0 0,1 0 0 0 0,1-1 0 0 0,0-1 1 0 0,20 26-1 0 0,-11-19-365 0 0,2-1 0 0 0,0 0 1 0 0,2-2-1 0 0,-1 0 1 0 0,2-1-1 0 0,37 20 0 0 0,91 35 255 0 0,-23-13-375 0 0,-110-49-154 0 0,-5-1-59 0 0,-10-7-235 0 0,-1 2-1356 0 0,0-3 1505 0 0,-1 1 0 0 0,0 0 0 0 0,1 0 0 0 0,-1 0 0 0 0,1-1 0 0 0,-1 1 0 0 0,1 0 0 0 0,-1-1 0 0 0,2 2 0 0 0,-1-1-167 0 0,0 1-940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1:00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0 6911 0 0,'-2'2'4998'0'0,"-53"62"2722"0"0,4 6-5205 0 0,22-30-2060 0 0,-44 50 0 0 0,38-53-292 0 0,-45 45 1 0 0,62-66-83 0 0,0 0-1 0 0,-32 20 1 0 0,4-7-1846 0 0,34-19-8934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1:01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1839 0 0,'0'0'12000'0'0,"2"0"-10597"0"0,18-4-559 0 0,0-2 1 0 0,0 0-1 0 0,23-11 0 0 0,5-2-240 0 0,63-24 302 0 0,-93 35-823 0 0,-12 6-57 0 0,0-1 1 0 0,0 1 0 0 0,1 0-1 0 0,-1 0 1 0 0,1 1-1 0 0,10-2 1 0 0,-15 3-86 0 0,-2 16-5401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1:01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7599 0 0,'0'0'7231'0'0,"3"-1"-6168"0"0,21-1 408 0 0,-1-1 0 0 0,1-1 0 0 0,38-13 0 0 0,-43 10-897 0 0,1 2 1 0 0,-1 0 0 0 0,1 1 0 0 0,20-2 0 0 0,-38 6-568 0 0,0 0-3 0 0,0-1 1 0 0,0 1-1 0 0,0 0 1 0 0,0 0 0 0 0,0 0-1 0 0,-1 0 1 0 0,1 0 0 0 0,0 1-1 0 0,0-1 1 0 0,3 2 0 0 0,19 3-124 0 0,1 0-1297 0 0,-1-2-5661 0 0,-7-2 131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13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31 15263 0 0,'1'-2'696'0'0,"16"-27"2546"0"0,-30 38-1884 0 0,-2 6-915 0 0,1 0-1 0 0,1 1 1 0 0,-18 30 0 0 0,10-17-271 0 0,-17 25 105 0 0,-131 179-6 0 0,63-90-214 0 0,-18 22-46 0 0,104-140 37 0 0,-64 86 179 0 0,64-82 76 0 0,-31 61 0 0 0,25-40-82 0 0,17-35-198 0 0,1-1 1 0 0,1 1 0 0 0,0 1-1 0 0,-5 19 1 0 0,11-34-143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0:01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186 354 6447 0 0,'0'0'499'0'0,"-1"0"-328"0"0,-6 4 477 0 0,0 0 0 0 0,1 0 0 0 0,-1 1 0 0 0,1 0 0 0 0,0 0-1 0 0,0 1 1 0 0,-7 8 0 0 0,-20 17 1035 0 0,32-30-1580 0 0,0 0-1 0 0,0 0 1 0 0,-1-1-1 0 0,1 1 0 0 0,0 0 1 0 0,-1-1-1 0 0,1 1 1 0 0,-1-1-1 0 0,1 1 1 0 0,-1-1-1 0 0,1 0 1 0 0,-1 1-1 0 0,1-1 0 0 0,-1 0 1 0 0,1 0-1 0 0,-1 0 1 0 0,1 0-1 0 0,-1-1 1 0 0,1 1-1 0 0,-1 0 1 0 0,1 0-1 0 0,-1-1 0 0 0,1 1 1 0 0,0-1-1 0 0,-1 0 1 0 0,1 1-1 0 0,-1-1 1 0 0,1 0-1 0 0,0 0 0 0 0,0 0 1 0 0,-1 0-1 0 0,1 0 1 0 0,0 0-1 0 0,0 0 1 0 0,0 0-1 0 0,0 0 1 0 0,-1-3-1 0 0,-2-1 70 0 0,0-1 0 0 0,1 0 0 0 0,0 1 0 0 0,0-1 0 0 0,0-1-1 0 0,1 1 1 0 0,-2-7 0 0 0,-1-5-67 0 0,2 0 0 0 0,0-1 0 0 0,1 1 0 0 0,0-1 0 0 0,2 0 0 0 0,1-19 0 0 0,0 30-106 0 0,1-1 0 0 0,-1 1 0 0 0,1-1-1 0 0,1 1 1 0 0,-1 0 0 0 0,1 0 0 0 0,1 0 0 0 0,-1 0 0 0 0,2 0 0 0 0,-1 1 0 0 0,1-1 0 0 0,0 1 0 0 0,0 1 0 0 0,1-1 0 0 0,7-7 0 0 0,-1 4-76 0 0,0 1 1 0 0,1 0 0 0 0,0 1 0 0 0,0 0-1 0 0,0 1 1 0 0,1 0 0 0 0,0 1 0 0 0,1 1-1 0 0,27-7 1 0 0,-30 9 155 0 0,1 1 1 0 0,-1 1-1 0 0,1 0 1 0 0,-1 1-1 0 0,1 1 0 0 0,0 0 1 0 0,-1 0-1 0 0,0 1 0 0 0,1 1 1 0 0,-1 0-1 0 0,0 0 1 0 0,17 9-1 0 0,-26-11-56 0 0,0 0 1 0 0,0 1-1 0 0,0-1 1 0 0,0 1-1 0 0,0 0 1 0 0,-1 0-1 0 0,1 0 0 0 0,-1 0 1 0 0,1 0-1 0 0,-1 1 1 0 0,0-1-1 0 0,0 1 1 0 0,0-1-1 0 0,0 1 1 0 0,0 0-1 0 0,0 0 0 0 0,-1 0 1 0 0,1 0-1 0 0,-1 0 1 0 0,0 0-1 0 0,0 0 1 0 0,0 1-1 0 0,-1-1 1 0 0,1 0-1 0 0,-1 0 0 0 0,0 1 1 0 0,0-1-1 0 0,0 0 1 0 0,0 1-1 0 0,0-1 1 0 0,-1 0-1 0 0,1 1 1 0 0,-1-1-1 0 0,0 0 0 0 0,-2 6 1 0 0,0-2-2 0 0,0 0 0 0 0,-1 0 0 0 0,0 0-1 0 0,0-1 1 0 0,0 1 0 0 0,0-1 0 0 0,-1 0 0 0 0,0-1 0 0 0,-10 9 0 0 0,-3 1 23 0 0,-36 22 0 0 0,22-16-227 0 0,-19 13-719 0 0,-63 29 0 0 0,60-41 445 0 0,52-22 343 0 0,2 0 43 0 0,0 0-1 0 0,0 1 1 0 0,0-1 0 0 0,-1 0 0 0 0,1 0 0 0 0,0 0-1 0 0,0 0 1 0 0,0 0 0 0 0,-1 0 0 0 0,1 0-1 0 0,0 0 1 0 0,0 0 0 0 0,0 0 0 0 0,-1 0 0 0 0,1 0-1 0 0,0 0 1 0 0,0 0 0 0 0,0 0 0 0 0,-1 0-1 0 0,1-1 1 0 0,0 1 0 0 0,0 0 0 0 0,0 0 0 0 0,-1 0-1 0 0,1 0 1 0 0,0 0 0 0 0,0 0 0 0 0,0 0-1 0 0,-1-1 1 0 0,16-12-1358 0 0,-6 6 660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0:02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10 3223 0 0,'0'0'143'0'0,"-5"-8"5732"0"0,4 8-5702 0 0,-1-1 1 0 0,0 1 0 0 0,1 0-1 0 0,-1-1 1 0 0,0 1-1 0 0,0 0 1 0 0,1 0 0 0 0,-1 0-1 0 0,0 0 1 0 0,1 1-1 0 0,-1-1 1 0 0,0 0 0 0 0,1 1-1 0 0,-1-1 1 0 0,0 1-1 0 0,1 0 1 0 0,-1-1 0 0 0,1 1-1 0 0,-1 0 1 0 0,1 0-1 0 0,-1 0 1 0 0,1 0 0 0 0,0 0-1 0 0,0 0 1 0 0,-3 3-1 0 0,-4 4 36 0 0,1 0 0 0 0,-12 16 0 0 0,17-20 11 0 0,-89 141 1206 0 0,7-8-358 0 0,29-68-666 0 0,-63 64-1 0 0,66-76-308 0 0,36-39-252 0 0,1 1 0 0 0,-21 34-1 0 0,29-42 65 0 0,1 0 0 0 0,0 1 0 0 0,1 0 0 0 0,1 1 0 0 0,0-1-1 0 0,-3 18 1 0 0,6-28-355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0:02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3679 0 0,'0'0'10459'0'0,"0"2"-9880"0"0,36 153 2995 0 0,-9-51-3034 0 0,-21-78-377 0 0,-2-11 326 0 0,-1 1 0 0 0,0 0 0 0 0,0 16 0 0 0,-3-28-414 0 0,0-1 1 0 0,0 0 0 0 0,-1 1-1 0 0,1-1 1 0 0,-1 0 0 0 0,-1 5-1 0 0,1-7 709 0 0,1-9-368 0 0,1 2-315 0 0,1 1 0 0 0,-1-1 0 0 0,1 0-1 0 0,0 1 1 0 0,0 0 0 0 0,1-1 0 0 0,3-5 0 0 0,26-36 180 0 0,-21 31-186 0 0,11-13-21 0 0,1 0 0 0 0,2 2 0 0 0,1 0 0 0 0,1 2 0 0 0,1 1 0 0 0,32-21 0 0 0,-22 17-43 0 0,198-127 29 0 0,-228 152-157 0 0,-6 2-106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0:03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1375 0 0,'0'0'14803'0'0,"2"0"-13919"0"0,16 1-119 0 0,0-1 1 0 0,0 0-1 0 0,0-2 1 0 0,0 0-1 0 0,25-6 1 0 0,19-3-123 0 0,-20 6-765 0 0,-1-2-1 0 0,52-16 1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0:03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15231 0 0,'0'0'3540'0'0,"2"-1"-2502"0"0,42-9 1609 0 0,-31 6-2266 0 0,1 1 0 0 0,17-3 0 0 0,157-4 335 0 0,-132 7-565 0 0,-39 3-887 0 0,0-2 0 0 0,1 0 0 0 0,19-6 0 0 0,-22 3-699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0:07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372 243 2759 0 0,'0'0'7856'0'0,"-1"1"-6981"0"0,-4 0-451 0 0,1 0-1 0 0,0 0 1 0 0,0 1 0 0 0,-1-1 0 0 0,1 1-1 0 0,0 0 1 0 0,1 1 0 0 0,-1-1 0 0 0,-7 6-1 0 0,10-7-147 0 0,0 1-225 0 0,1-1-1 0 0,-1 0 1 0 0,1 0 0 0 0,-1 1-1 0 0,1-1 1 0 0,0 0 0 0 0,0 1-1 0 0,-1-1 1 0 0,1 1-1 0 0,0-1 1 0 0,0 0 0 0 0,0 1-1 0 0,0-1 1 0 0,1 0-1 0 0,-1 1 1 0 0,0-1 0 0 0,1 1-1 0 0,-1-1 1 0 0,1 0-1 0 0,-1 0 1 0 0,1 1 0 0 0,0 0-1 0 0,3 2 16 0 0,0 0 0 0 0,-1-1 0 0 0,2 0 1 0 0,-1 0-1 0 0,0 0 0 0 0,0 0 0 0 0,1-1 0 0 0,0 0 0 0 0,-1 0 0 0 0,1 0 0 0 0,0 0 0 0 0,0-1 0 0 0,0 0 0 0 0,8 1 0 0 0,11 1 263 0 0,45-1-1 0 0,-52-2-80 0 0,100-5 526 0 0,-101 3-723 0 0,-1 0 1 0 0,1-1-1 0 0,0-1 1 0 0,-1-1-1 0 0,20-8 1 0 0,-28 10-122 0 0,-1-1 1 0 0,0 1-1 0 0,0-1 1 0 0,0 0-1 0 0,0-1 0 0 0,-1 1 1 0 0,0-1-1 0 0,0 0 1 0 0,0-1-1 0 0,0 1 0 0 0,-1-1 1 0 0,0 0-1 0 0,0 0 1 0 0,0 0-1 0 0,-1 0 1 0 0,0-1-1 0 0,0 0 0 0 0,-1 1 1 0 0,0-1-1 0 0,0 0 1 0 0,-1 0-1 0 0,1 0 0 0 0,-2 0 1 0 0,1 0-1 0 0,-1 0 1 0 0,0-1-1 0 0,0 1 1 0 0,-1 0-1 0 0,0 0 0 0 0,0 0 1 0 0,-4-13-1 0 0,2 10-218 0 0,0 1-1 0 0,0 0 0 0 0,-1-1 1 0 0,0 1-1 0 0,-1 1 1 0 0,-6-11-1 0 0,9 16 240 0 0,0 1 0 0 0,0-1 1 0 0,0 1-1 0 0,0 0 0 0 0,0 0 0 0 0,-1 0 0 0 0,1 0 0 0 0,-1 1 0 0 0,0-1 0 0 0,1 0 0 0 0,-1 1 1 0 0,0 0-1 0 0,0 0 0 0 0,0 0 0 0 0,0 0 0 0 0,0 0 0 0 0,0 1 0 0 0,0-1 0 0 0,0 1 0 0 0,0 0 1 0 0,0-1-1 0 0,0 2 0 0 0,-6-1 0 0 0,-10 4 50 0 0,0 0 0 0 0,0 1 0 0 0,1 1 0 0 0,-33 15 0 0 0,-68 42 138 0 0,48-22-154 0 0,-19 3 5 0 0,-32 18 252 0 0,110-54-99 0 0,0 1-1 0 0,0 0 0 0 0,0 0 0 0 0,1 2 1 0 0,1-1-1 0 0,0 1 0 0 0,0 1 0 0 0,-11 18 1 0 0,6-5 86 0 0,1 0 1 0 0,0 1 0 0 0,-12 37 0 0 0,23-53-144 0 0,-1 0-1 0 0,2-1 1 0 0,-1 1-1 0 0,1 0 1 0 0,1 0-1 0 0,-1 14 1 0 0,3-18-23 0 0,-1 1-1 0 0,1-1 1 0 0,0 1 0 0 0,0-1 0 0 0,1 0-1 0 0,0 0 1 0 0,0 0 0 0 0,0 0 0 0 0,1 0 0 0 0,0 0-1 0 0,5 7 1 0 0,-2-5 25 0 0,1 1-1 0 0,0-2 1 0 0,0 1 0 0 0,0-1-1 0 0,1 0 1 0 0,0-1-1 0 0,1 1 1 0 0,-1-2 0 0 0,1 1-1 0 0,0-1 1 0 0,1-1 0 0 0,-1 0-1 0 0,1 0 1 0 0,0 0-1 0 0,12 1 1 0 0,0 0 68 0 0,0-1 1 0 0,0-2 0 0 0,1 0-1 0 0,-1-1 1 0 0,0-2-1 0 0,27-3 1 0 0,-24 1 88 0 0,0-2 1 0 0,-1-1 0 0 0,34-13-1 0 0,66-36 1082 0 0,-90 34-959 0 0,-33 20 134 0 0,-2 2-739 0 0,-3 2-241 0 0,0 0-1 0 0,0 0 1 0 0,1 1-1 0 0,-1-1 1 0 0,-4 8 0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0:08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59 12295 0 0,'-2'1'563'0'0,"-8"1"-380"0"0,-1 0-1 0 0,1 0 1 0 0,-1-1 0 0 0,-12 0-1 0 0,-5-1 7745 0 0,78 9-7021 0 0,-10-7-541 0 0,-1-2 0 0 0,1-1 0 0 0,44-8 0 0 0,116-31 142 0 0,-159 30-558 0 0,39-9-1794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0:08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9215 0 0,'0'0'707'0'0,"-1"2"-464"0"0,-1 2 194 0 0,0 0 1 0 0,1 0 0 0 0,-1 0 0 0 0,1 0-1 0 0,0 0 1 0 0,0 0 0 0 0,1 1 0 0 0,-1-1-1 0 0,1 0 1 0 0,0 1 0 0 0,0-1 0 0 0,0 0-1 0 0,2 6 1 0 0,-1-3-51 0 0,1-1 1 0 0,0 1-1 0 0,1-1 0 0 0,-1 0 0 0 0,1 0 1 0 0,1 0-1 0 0,7 11 0 0 0,0-4 35 0 0,0 0 0 0 0,1 0 1 0 0,1-1-1 0 0,0-1 0 0 0,29 19 0 0 0,-34-25-358 0 0,18 12 287 0 0,47 24 0 0 0,-24-17-218 0 0,-23-11-42 0 0,36 13-1 0 0,-28-12-94 0 0,-32-13-85 0 0,0 0-1 0 0,1-1 0 0 0,-1 1 0 0 0,0 0 0 0 0,1-1 0 0 0,-1 0 0 0 0,1 0 0 0 0,-1 0 0 0 0,0 0 0 0 0,1 0 0 0 0,-1 0 0 0 0,4-1 0 0 0,7-5-2988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0:09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5 9671 0 0,'0'0'5171'0'0,"-6"-5"-1015"0"0,1 7-4008 0 0,0-1 0 0 0,1 1-1 0 0,0 0 1 0 0,-1 0 0 0 0,1 0 0 0 0,0 0 0 0 0,0 1 0 0 0,0 0 0 0 0,0 0 0 0 0,-4 5-1 0 0,-7 6 145 0 0,-13 20 0 0 0,11-15-45 0 0,-140 135 676 0 0,135-134-863 0 0,-23 20 65 0 0,19-19-65 0 0,1 1 1 0 0,1 2 0 0 0,2 0-1 0 0,-22 30 1 0 0,39-45-169 0 0,4-7-999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0:09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321 384 2759 0 0,'-2'0'207'0'0,"-9"1"2390"0"0,1-1 0 0 0,-1 0 0 0 0,-17-3 0 0 0,0 1-668 0 0,7 0-1108 0 0,9 1-88 0 0,0 1 0 0 0,-22 1 0 0 0,23 0-531 0 0,0-1 0 0 0,0 0 0 0 0,0 0 0 0 0,-14-3 0 0 0,18 2-122 0 0,1 0 0 0 0,-1-1 0 0 0,1 0-1 0 0,-1 0 1 0 0,1 0 0 0 0,0-1 0 0 0,0 0-1 0 0,-7-4 1 0 0,12 6-77 0 0,0 0 1 0 0,0 1-1 0 0,0-1 0 0 0,0 0 0 0 0,0 0 1 0 0,0 0-1 0 0,0 0 0 0 0,0 0 0 0 0,0 0 1 0 0,1 0-1 0 0,-1 0 0 0 0,0 0 0 0 0,1-1 0 0 0,-1 1 1 0 0,1 0-1 0 0,-1 0 0 0 0,0-2 0 0 0,0 0 3 0 0,0-1-5 0 0,1 0-1 0 0,-1 0 1 0 0,1 0-1 0 0,-1 0 1 0 0,1 0 0 0 0,0 0-1 0 0,0 0 1 0 0,1 0-1 0 0,-1 0 1 0 0,1 0-1 0 0,2-6 1 0 0,3-7-44 0 0,9-20 0 0 0,-13 31 9 0 0,7-13-57 0 0,0 1 0 0 0,1-1 0 0 0,1 2 0 0 0,1-1 0 0 0,0 2 0 0 0,1-1 0 0 0,22-20 0 0 0,-28 31 32 0 0,0 0 1 0 0,1 0-1 0 0,0 1 1 0 0,0 0-1 0 0,1 0 1 0 0,-1 1-1 0 0,19-6 1 0 0,-20 8 40 0 0,0 0 1 0 0,0 0-1 0 0,1 1 0 0 0,-1 1 1 0 0,0-1-1 0 0,1 1 1 0 0,-1 0-1 0 0,1 1 1 0 0,-1 0-1 0 0,0 0 1 0 0,10 3-1 0 0,-6 0 49 0 0,0 1 1 0 0,-1 0-1 0 0,1 0 0 0 0,-1 1 0 0 0,15 11 0 0 0,-12-7 44 0 0,26 13-1 0 0,143 46 655 0 0,-170-65-658 0 0,-9-2 1 0 0,-3-2-68 0 0,1 0 0 0 0,-1 1-1 0 0,0-1 1 0 0,1 0 0 0 0,-1 1-1 0 0,0-1 1 0 0,1 0 0 0 0,-1 1-1 0 0,0-1 1 0 0,1 0 0 0 0,-1 1 0 0 0,0-1-1 0 0,0 1 1 0 0,0-1 0 0 0,1 0-1 0 0,-1 1 1 0 0,0-1 0 0 0,0 1-1 0 0,0-1 1 0 0,0 1 0 0 0,0-1 0 0 0,0 0-1 0 0,0 1 1 0 0,0-1 0 0 0,0 1-1 0 0,0-1 1 0 0,0 1 0 0 0,0-1-1 0 0,0 1 1 0 0,0-1 0 0 0,0 1 0 0 0,0-1-1 0 0,-1 0 1 0 0,1 1 0 0 0,0-1-1 0 0,0 1 1 0 0,0-1 0 0 0,-1 1-1 0 0,0 0 17 0 0,-1 4 10 0 0,-1 1 0 0 0,0-1 0 0 0,0 0 1 0 0,-1 0-1 0 0,1 0 0 0 0,-1-1 0 0 0,0 1 0 0 0,-8 6 0 0 0,-42 29 112 0 0,29-22-89 0 0,-41 30 38 0 0,-2-4 1 0 0,-131 65-1 0 0,189-105-84 0 0,1 0 0 0 0,-1-1-1 0 0,1 0 1 0 0,-1-1 0 0 0,0 0-1 0 0,0-1 1 0 0,-17 1 0 0 0,18-4-95 0 0,9 1 54 0 0,-1 0 0 0 0,1 1 1 0 0,-1-1-1 0 0,1 0 1 0 0,-1 0-1 0 0,1 0 1 0 0,0 0-1 0 0,-1 0 1 0 0,1 0-1 0 0,0 0 1 0 0,0 0-1 0 0,-1 1 0 0 0,1-1 1 0 0,0 0-1 0 0,0 0 1 0 0,0 0-1 0 0,0 0 1 0 0,0 0-1 0 0,1 0 1 0 0,-1 0-1 0 0,0-1 1 0 0,7-21-5539 0 0,0 5-596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14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4 2303 0 0,'-1'0'102'0'0,"0"1"-57"0"0,-2 0-44 0 0,-12-5 8219 0 0,26 3-7082 0 0,-7 1-965 0 0,-1 0 1 0 0,0 1-1 0 0,0-1 0 0 0,1 1 1 0 0,-1 0-1 0 0,0 0 1 0 0,0 0-1 0 0,0 1 1 0 0,0-1-1 0 0,0 1 1 0 0,0-1-1 0 0,0 1 0 0 0,-1 0 1 0 0,1 0-1 0 0,-1 0 1 0 0,1 1-1 0 0,-1-1 1 0 0,0 1-1 0 0,0-1 1 0 0,0 1-1 0 0,0 0 0 0 0,0 0 1 0 0,0-1-1 0 0,1 5 1 0 0,4 8 224 0 0,-1 1-1 0 0,-1 0 1 0 0,6 26 0 0 0,-9-33-151 0 0,7 34 660 0 0,-1 0 0 0 0,2 49-1 0 0,-10-85-859 0 0,0 1-1 0 0,-1 0 1 0 0,1-1-1 0 0,-1 1 0 0 0,-1-1 1 0 0,0 1-1 0 0,0-1 1 0 0,0 0-1 0 0,-1 1 1 0 0,0-1-1 0 0,0 0 1 0 0,-7 10-1 0 0,1-5 36 0 0,0 0 0 0 0,-1-1 0 0 0,0 0 0 0 0,-1 0 0 0 0,-17 12 0 0 0,27-22-82 0 0,-80 59-594 0 0,71-53 492 0 0,0-1 1 0 0,-1-1-1 0 0,1 0 1 0 0,-1-1-1 0 0,0 1 0 0 0,-18 3 1 0 0,27-8 0 0 0,-1 1-1 0 0,1-1 1 0 0,0 0 0 0 0,0 1 0 0 0,-1-1-1 0 0,1 0 1 0 0,0 0 0 0 0,0-1 0 0 0,-1 1-1 0 0,1 0 1 0 0,0-1 0 0 0,0 1 0 0 0,0-1-1 0 0,-4-2 1 0 0,-2-2-987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0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761 8 5983 0 0,'-4'-7'9524'0'0,"-15"16"-7490"0"0,10-1-1821 0 0,0 0 1 0 0,1 0 0 0 0,0 1 0 0 0,0 0 0 0 0,1 1 0 0 0,-11 19 0 0 0,-4 3-34 0 0,-131 218 20 0 0,52-79-203 0 0,-5 7-85 0 0,34-79-66 0 0,34-50 35 0 0,5-9-314 0 0,-64 60 1 0 0,56-59-796 0 0,34-34-2918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0:10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14047 0 0,'0'0'1276'0'0,"-1"3"-1049"0"0,-1 2-31 0 0,1 0 0 0 0,0 0 0 0 0,0 1 0 0 0,1-1 0 0 0,-1 8 0 0 0,1-11-65 0 0,0 1-1 0 0,1-1 1 0 0,-1 0 0 0 0,0 0-1 0 0,1 0 1 0 0,0 0-1 0 0,-1 0 1 0 0,1 0-1 0 0,0 0 1 0 0,0 0 0 0 0,0 0-1 0 0,0 0 1 0 0,1 0-1 0 0,-1-1 1 0 0,0 1-1 0 0,1-1 1 0 0,2 3 0 0 0,16 11 360 0 0,1-2 1 0 0,0 0 0 0 0,1-1 0 0 0,35 13-1 0 0,-41-18-155 0 0,114 45 1512 0 0,16 7-847 0 0,-111-43-922 0 0,-1 2 0 0 0,34 23-1 0 0,-56-31-78 0 0,0-1 0 0 0,0 2 0 0 0,-1-1 0 0 0,-1 2 0 0 0,13 16 0 0 0,-22-27-58 0 0,1 0-176 0 0,0-1 0 0 0,0 1 1 0 0,0-1-1 0 0,0 0 0 0 0,1 0 1 0 0,-1 0-1 0 0,0 0 0 0 0,0 0 0 0 0,0 0 1 0 0,0-1-1 0 0,0 1 0 0 0,0-1 1 0 0,0 1-1 0 0,0-1 0 0 0,0 0 0 0 0,0 0 1 0 0,0 0-1 0 0,0 0 0 0 0,-1 0 1 0 0,4-2-1 0 0,7-7-7141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0:10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1 10591 0 0,'0'0'819'0'0,"-9"0"1089"0"0,4 1-1174 0 0,0 0-1 0 0,0 0 1 0 0,0 1-1 0 0,1 0 1 0 0,-1 0-1 0 0,1 0 1 0 0,-1 0 0 0 0,-5 5-1 0 0,0 0-223 0 0,0 1 0 0 0,-11 9 0 0 0,-92 102 1721 0 0,-8 7-1841 0 0,-15 17-777 0 0,100-102-2396 0 0,29-34-2448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0:11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 5983 0 0,'-2'1'274'0'0,"-5"3"266"0"0,-19 12-877 0 0,12-4 3974 0 0,13-12-3320 0 0,0 1-1 0 0,1 0 1 0 0,-1 0 0 0 0,1 0 0 0 0,-1 0 0 0 0,1 0 0 0 0,-1 1-1 0 0,1-1 1 0 0,-1 0 0 0 0,1 0 0 0 0,0 0 0 0 0,0 0 0 0 0,-1 2-1 0 0,1 1-132 0 0,0-1 0 0 0,0 0-1 0 0,1 0 1 0 0,-1 0 0 0 0,1 0-1 0 0,0 4 1 0 0,1-3-88 0 0,1 0 0 0 0,-1 0 0 0 0,1 0 0 0 0,0 0 0 0 0,0 0 0 0 0,0-1 0 0 0,0 1 0 0 0,1-1 0 0 0,-1 0 0 0 0,1 0 0 0 0,5 3 1 0 0,-3-2 43 0 0,9 6 192 0 0,0-1 1 0 0,33 14-1 0 0,-34-17-223 0 0,0 1 0 0 0,0 0 0 0 0,0 1 0 0 0,-1 0 1 0 0,15 13-1 0 0,-25-18-105 0 0,0 0 1 0 0,0 0-1 0 0,0 1 1 0 0,0-1-1 0 0,-1 1 1 0 0,0-1-1 0 0,1 1 1 0 0,-1 0-1 0 0,-1 0 1 0 0,1 0-1 0 0,0 1 1 0 0,-1-1-1 0 0,0 0 1 0 0,0 0-1 0 0,0 1 1 0 0,-1-1 0 0 0,1 0-1 0 0,-1 1 1 0 0,0-1-1 0 0,-1 1 1 0 0,1-1-1 0 0,-1 0 1 0 0,-1 6-1 0 0,1-4 24 0 0,-1 1 0 0 0,0-1 0 0 0,-1 0 0 0 0,0 0 0 0 0,0 0-1 0 0,0 0 1 0 0,-1 0 0 0 0,1 0 0 0 0,-8 6 0 0 0,-4 6 202 0 0,-26 19 0 0 0,31-27-161 0 0,-1 0-187 0 0,-1-1-1 0 0,0-1 0 0 0,0 0 1 0 0,-1 0-1 0 0,-22 10 0 0 0,24-16-1033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0:12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1 292 2303 0 0,'1'1'8138'0'0,"4"11"-5845"0"0,0 1 1 0 0,5 21-1 0 0,9 61-563 0 0,-18-89-1528 0 0,16 179 1152 0 0,-9-76-314 0 0,-6-78-682 0 0,-2-19-200 0 0,1 0 0 0 0,1-1-1 0 0,-1 1 1 0 0,2-1-1 0 0,6 21 1 0 0,-7-24-157 0 0,-2-8 14 0 0,0 1-1 0 0,0-1 1 0 0,0 0-1 0 0,0 1 1 0 0,0-1-1 0 0,0 0 1 0 0,0 1-1 0 0,0-1 1 0 0,0 0-1 0 0,0 1 1 0 0,0-1-1 0 0,0 0 1 0 0,1 0-1 0 0,-1 1 1 0 0,0-1 0 0 0,0 0-1 0 0,0 1 1 0 0,0-1-1 0 0,1 0 1 0 0,-1 0-1 0 0,0 1 1 0 0,0-1-1 0 0,0 0 1 0 0,1 0-1 0 0,-1 1 1 0 0,0-1-1 0 0,0 0 1 0 0,1 0-1 0 0,-1 0 1 0 0,0 1-1 0 0,1-1 1 0 0,-1 0 0 0 0,0 0-1 0 0,1 0 1 0 0,-1 0-1 0 0,0 0 1 0 0,1 0-1 0 0,-1 0 1 0 0,0 0-1 0 0,1 0 1 0 0,-1 0-1 0 0,0 0 1 0 0,1 0-1 0 0,-1 0 1 0 0,0 0-1 0 0,1 0 1 0 0,-1 0-1 0 0,0 0 1 0 0,0 0-1 0 0,1 0 1 0 0,-1 0 0 0 0,0-1-1 0 0,1 1 1 0 0,-1 0-1 0 0,4-2 36 0 0,-1-1-1 0 0,0 1 1 0 0,0-1 0 0 0,0 1-1 0 0,0-1 1 0 0,0 0 0 0 0,0 0-1 0 0,-1 0 1 0 0,1 0 0 0 0,-1-1-1 0 0,2-4 1 0 0,4-7 87 0 0,8-22-1 0 0,-9 19-133 0 0,-2 5 23 0 0,96-207 192 0 0,-85 191-248 0 0,1 0 0 0 0,2 2 0 0 0,1 0 0 0 0,1 1 0 0 0,30-29 0 0 0,138-113-130 0 0,-116 105 273 0 0,-41 37-5 0 0,-1-1-1 0 0,30-35 0 0 0,-60 60-63 0 0,-3 3-355 0 0,-7 7-940 0 0,-16 19 1 0 0,13-11-57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0:12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11431 0 0,'0'0'1032'0'0,"7"-17"3160"0"0,1 12-3667 0 0,0 1 0 0 0,0 0 0 0 0,0 1-1 0 0,1 0 1 0 0,-1 1 0 0 0,1-1 0 0 0,11 0 0 0 0,11-4 332 0 0,1-1 3 0 0,64-7 0 0 0,-79 12-4790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0:13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0 157 8751 0 0,'0'0'794'0'0,"2"0"-652"0"0,113-52 9994 0 0,-7 4-7831 0 0,-82 37-2031 0 0,5-3-32 0 0,62-17 0 0 0,-91 31-369 0 0,0 0-1 0 0,1-1 1 0 0,-1 1 0 0 0,0 0 0 0 0,0 0-1 0 0,0 0 1 0 0,0 1 0 0 0,1-1 0 0 0,-1 0 0 0 0,3 2-1 0 0,11 5-6009 0 0,-6-1-477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0:13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84 11831 0 0,'-15'0'540'0'0,"5"-1"7520"0"0,33-7-7440 0 0,1 2 0 0 0,45-7 0 0 0,-11 3-224 0 0,27-10 298 0 0,-23 6-1283 0 0,-20 5-2980 0 0,-33 7-3503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0:14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292 233 4607 0 0,'-9'2'475'0'0,"-14"5"11321"0"0,25-5-11707 0 0,3 0-25 0 0,1 1-1 0 0,-1 0 1 0 0,1-1-1 0 0,0 0 1 0 0,0 0-1 0 0,0-1 1 0 0,0 0 0 0 0,0 0-1 0 0,0 0 1 0 0,0-1-1 0 0,6 0 1 0 0,15-1 892 0 0,33-5 1 0 0,-30 2-25 0 0,11 0-263 0 0,48-12 0 0 0,-72 11-485 0 0,-1 0-1 0 0,0-1 1 0 0,0 0 0 0 0,-1-1-1 0 0,25-15 1 0 0,-19 9-242 0 0,0-1-293 0 0,28-22 0 0 0,-44 32 293 0 0,0-1 0 0 0,0 0-1 0 0,0 0 1 0 0,-1 0 0 0 0,0 0-1 0 0,0-1 1 0 0,0 0 0 0 0,-1 0-1 0 0,1 0 1 0 0,2-8 0 0 0,-6 13 10 0 0,1 0 0 0 0,-1-1 0 0 0,1 1-1 0 0,-1 0 1 0 0,0-1 0 0 0,0 1 0 0 0,0-1 0 0 0,0 1 0 0 0,0 0 0 0 0,0-1 0 0 0,0 1-1 0 0,0-1 1 0 0,0 1 0 0 0,0 0 0 0 0,-1-1 0 0 0,1 1 0 0 0,-1 0 0 0 0,1-1 0 0 0,-1 1-1 0 0,-1-2 1 0 0,1 1-50 0 0,0 1 0 0 0,-1-1 0 0 0,1 1-1 0 0,-1 0 1 0 0,0 0 0 0 0,1 0 0 0 0,-1 0-1 0 0,0 0 1 0 0,1 0 0 0 0,-1 0 0 0 0,0 0-1 0 0,0 1 1 0 0,-2-1 0 0 0,-4-1-311 0 0,0 1 0 0 0,0 0 1 0 0,-1 1-1 0 0,1-1 0 0 0,-16 3 0 0 0,-22 5-252 0 0,1 1 0 0 0,1 3 0 0 0,0 1 0 0 0,0 3 0 0 0,-51 24 0 0 0,68-25 962 0 0,1 1 1 0 0,0 2 0 0 0,1 1 0 0 0,-29 25 0 0 0,-82 91 2495 0 0,111-107-2445 0 0,-32 45 0 0 0,48-59-300 0 0,2-1 0 0 0,-1 1 0 0 0,1 1 0 0 0,1-1 0 0 0,0 1 0 0 0,-5 22 0 0 0,10-33-32 0 0,0 0-1 0 0,1 0 1 0 0,-1 0-1 0 0,1 1 1 0 0,-1-1-1 0 0,1 0 1 0 0,0 0-1 0 0,1 0 1 0 0,-1 1-1 0 0,1-1 1 0 0,-1 0-1 0 0,1 0 1 0 0,0 0-1 0 0,0 0 1 0 0,3 6-1 0 0,-3-7 20 0 0,1 1 0 0 0,1-1 0 0 0,-1 1 0 0 0,0-1 0 0 0,1 0 0 0 0,-1 0 0 0 0,1 0 0 0 0,-1 0 0 0 0,1-1 0 0 0,0 1 0 0 0,0-1 0 0 0,0 1 0 0 0,0-1 0 0 0,0 0 0 0 0,0 0 0 0 0,3 0 0 0 0,16 4 388 0 0,0-1 0 0 0,1-2 0 0 0,-1 0 1 0 0,43-2-1 0 0,-15-4 362 0 0,55-12-1 0 0,-62 7-246 0 0,67-23 1 0 0,-84 22-2088 0 0,43-23 1 0 0,-49 20-3670 0 0,-2-1-1536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0:26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6911 0 0,'0'0'13064'0'0,"2"0"-12553"0"0,16 0 127 0 0,-1-1 1 0 0,1 0-1 0 0,28-7 0 0 0,176-60 114 0 0,-220 67-833 0 0,-2 3-1533 0 0,1-1 1560 0 0,-1-1-1 0 0,0 1 1 0 0,0-1 0 0 0,1 1 0 0 0,-1 0 0 0 0,0-1 0 0 0,1 1 0 0 0,-1-1 0 0 0,1 1 0 0 0,-1-1 0 0 0,1 1 0 0 0,-1-1 0 0 0,1 0-1 0 0,-1 1 1 0 0,1-1 0 0 0,-1 0 0 0 0,1 1 0 0 0,-1-1 0 0 0,1 0 0 0 0,0 0 0 0 0,0 1 0 0 0,17 3-1674 0 0,-11-4 1057 0 0,0 0 1 0 0,-1 0-1 0 0,1-1 1 0 0,11-2-1 0 0,-15 3 525 0 0,29-8-1646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5:34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30 487 4607 0 0,'0'0'208'0'0,"-2"1"-9"0"0,-25 28 10809 0 0,28-30-10920 0 0,0-1 0 0 0,0 1 1 0 0,0-1-1 0 0,0 1 0 0 0,-1-1 1 0 0,1 1-1 0 0,0-1 0 0 0,-1 0 0 0 0,1 1 1 0 0,-1-1-1 0 0,0 0 0 0 0,1 1 0 0 0,-1-1 1 0 0,0-2-1 0 0,0-6 228 0 0,0-5 94 0 0,0-1-1 0 0,4-19 0 0 0,-3 29-374 0 0,0-1-1 0 0,1 1 0 0 0,0 0 1 0 0,1 0-1 0 0,-1 0 0 0 0,1 1 1 0 0,0-1-1 0 0,8-10 0 0 0,6-5-65 0 0,2 0 0 0 0,0 1 0 0 0,31-24 0 0 0,71-46-517 0 0,-78 59 390 0 0,1 3-1 0 0,62-30 1 0 0,-91 51 256 0 0,0 1-1 0 0,0 0 1 0 0,1 1-1 0 0,0 1 1 0 0,0 1 0 0 0,0 0-1 0 0,0 1 1 0 0,1 1-1 0 0,-1 0 1 0 0,0 1 0 0 0,28 4-1 0 0,-33-2 78 0 0,1 1-1 0 0,-1 0 1 0 0,0 1 0 0 0,0 1-1 0 0,18 9 1 0 0,-4 1 433 0 0,25 20 0 0 0,-44-31-505 0 0,-1 1-1 0 0,0 1 1 0 0,0-1-1 0 0,0 1 1 0 0,0 0 0 0 0,-1 0-1 0 0,0 0 1 0 0,0 1-1 0 0,-1-1 1 0 0,0 1 0 0 0,0 0-1 0 0,0 0 1 0 0,1 10-1 0 0,2 10 167 0 0,-1 1 1 0 0,2 32-1 0 0,-7-55-233 0 0,2 12 13 0 0,-1-1-1 0 0,-1 1 1 0 0,-1-1-1 0 0,0 1 1 0 0,-2-1-1 0 0,-5 26 1 0 0,5-33-45 0 0,0 0 1 0 0,-1 0 0 0 0,1-1-1 0 0,-2 1 1 0 0,1-1-1 0 0,-1 0 1 0 0,-1 0 0 0 0,1-1-1 0 0,-1 0 1 0 0,0 0-1 0 0,-1 0 1 0 0,0-1 0 0 0,-9 7-1 0 0,3-3 4 0 0,-2-2 0 0 0,1 0-1 0 0,-1 0 1 0 0,-1-1 0 0 0,1-1-1 0 0,-1-1 1 0 0,-24 5 0 0 0,-119 13 51 0 0,122-20-56 0 0,-6 2-512 0 0,-50-3-1 0 0,73-3-167 0 0,1 0 0 0 0,-1-2 0 0 0,1 0 0 0 0,-37-12 0 0 0,33 7-6607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15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681 313 5983 0 0,'-1'1'464'0'0,"-37"11"5643"0"0,28-4-2042 0 0,10-7-3967 0 0,0-1 1 0 0,0 0-1 0 0,-1 0 0 0 0,1 0 0 0 0,0 0 0 0 0,0 0 0 0 0,0 0 0 0 0,0 0 1 0 0,0 0-1 0 0,0 0 0 0 0,-1 1 0 0 0,1-1 0 0 0,0 0 0 0 0,0 0 1 0 0,0 0-1 0 0,0 0 0 0 0,0 0 0 0 0,0 1 0 0 0,0-1 0 0 0,0 0 1 0 0,0 0-1 0 0,0 0 0 0 0,0 0 0 0 0,0 1 0 0 0,0-1 0 0 0,0 0 0 0 0,0 0 1 0 0,0 0-1 0 0,0 0 0 0 0,0 0 0 0 0,0 1 0 0 0,0-1 0 0 0,0 0 1 0 0,0 0-1 0 0,0 0 0 0 0,0 0 0 0 0,0 1 0 0 0,0-1 0 0 0,0 0 0 0 0,0 0 1 0 0,0 0-1 0 0,1 0 0 0 0,-1 0 0 0 0,0 0 0 0 0,0 1 0 0 0,0-1 1 0 0,9-4 713 0 0,-5 2-855 0 0,-1 0 0 0 0,0 0 0 0 0,0-1 0 0 0,0 1 0 0 0,3-4 0 0 0,3-8 75 0 0,-1 0-1 0 0,0 0 1 0 0,-1-1-1 0 0,6-17 1 0 0,17-64-355 0 0,-25 77 33 0 0,2-22 0 0 0,-6 36 115 0 0,-1 0 0 0 0,1 0-1 0 0,-1 0 1 0 0,0 0-1 0 0,-1 0 1 0 0,1 0 0 0 0,-1 0-1 0 0,0 0 1 0 0,-3-10 0 0 0,3 14 136 0 0,1 0 0 0 0,-1 0 0 0 0,0 0 0 0 0,0 0 0 0 0,0 0 0 0 0,0 0 0 0 0,0 0 1 0 0,0 1-1 0 0,0-1 0 0 0,0 0 0 0 0,0 0 0 0 0,0 1 0 0 0,0-1 0 0 0,-1 1 0 0 0,1-1 1 0 0,0 1-1 0 0,0-1 0 0 0,-1 1 0 0 0,1 0 0 0 0,0-1 0 0 0,0 1 0 0 0,-1 0 1 0 0,1 0-1 0 0,0 0 0 0 0,-1 0 0 0 0,1 0 0 0 0,0 1 0 0 0,-3-1 0 0 0,-3 2-36 0 0,0-1-1 0 0,0 1 0 0 0,0 1 1 0 0,-6 2-1 0 0,-64 31-49 0 0,-86 55 0 0 0,-62 61 511 0 0,120-68-13 0 0,92-71-274 0 0,0 0 0 0 0,0 1 0 0 0,2 0 0 0 0,-1 1 0 0 0,-10 19 0 0 0,20-31-71 0 0,0 1 0 0 0,1 0 1 0 0,-1 0-1 0 0,1 0 0 0 0,-1 0 1 0 0,1 0-1 0 0,0 0 0 0 0,0 0 1 0 0,1 0-1 0 0,0 0 0 0 0,-1 6 1 0 0,2-9-25 0 0,-1 1 1 0 0,0 0 0 0 0,1 0 0 0 0,-1-1 0 0 0,1 1 0 0 0,-1 0 0 0 0,1-1 0 0 0,0 1 0 0 0,0-1 0 0 0,0 1-1 0 0,0-1 1 0 0,0 1 0 0 0,0-1 0 0 0,0 0 0 0 0,0 1 0 0 0,1-1 0 0 0,-1 0 0 0 0,0 0 0 0 0,1 0 0 0 0,-1 0-1 0 0,1 0 1 0 0,-1 0 0 0 0,1 0 0 0 0,-1-1 0 0 0,1 1 0 0 0,0-1 0 0 0,-1 1 0 0 0,1-1 0 0 0,2 1 0 0 0,7 1 91 0 0,0-1 0 0 0,1 0 1 0 0,-1 0-1 0 0,0-1 0 0 0,0-1 1 0 0,21-3-1 0 0,66-20 638 0 0,112-50 57 0 0,-169 55-792 0 0,0-1-1 0 0,72-49 0 0 0,-106 62 3 0 0,-4 4-3 0 0,0 0 0 0 0,0 0 0 0 0,1 0 0 0 0,-1 0 0 0 0,7-4 1 0 0,-18 33 11 0 0,-6 4 214 0 0,-2 0 1 0 0,-25 34-1 0 0,28-45-190 0 0,-4 4 10 0 0,11-15-63 0 0,0 1 0 0 0,1-1 0 0 0,-1 1 0 0 0,2 0 0 0 0,-5 10 0 0 0,8-17-614 0 0,16-6-9115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0:2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6 9215 0 0,'0'0'707'0'0,"-14"-6"9057"0"0,18 16-9534 0 0,0-1 1 0 0,0 0 0 0 0,1 0-1 0 0,0 0 1 0 0,1-1-1 0 0,0 1 1 0 0,1-1 0 0 0,7 7-1 0 0,66 56 1055 0 0,-63-57-1048 0 0,24 17-108 0 0,0-1 0 0 0,2-3 0 0 0,1-1 0 0 0,1-2 0 0 0,1-2 0 0 0,1-3 0 0 0,1-1 0 0 0,78 18 0 0 0,-121-35-982 0 0,0 1-1 0 0,1 0 1 0 0,-1 0-1 0 0,5 3 1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0:27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17 5527 0 0,'-6'-4'568'0'0,"-13"-8"5830"0"0,7 11-1984 0 0,5 2-3651 0 0,6-1-663 0 0,0 0 0 0 0,-1 0 0 0 0,1 1 1 0 0,0-1-1 0 0,0 1 0 0 0,-1-1 0 0 0,1 1 0 0 0,0-1 1 0 0,0 1-1 0 0,0 0 0 0 0,0 0 0 0 0,0 0 0 0 0,0-1 1 0 0,0 1-1 0 0,-2 2 0 0 0,-10 15 796 0 0,-6 8-536 0 0,0 0 0 0 0,-2-2 1 0 0,-1 0-1 0 0,0-2 1 0 0,-29 23-1 0 0,-135 89-24 0 0,133-98-224 0 0,-13 8-419 0 0,-77 39 1 0 0,111-64-549 0 0,30-18 415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1:17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10 6911 0 0,'0'0'8087'0'0,"-1"2"-7743"0"0,-17 26 384 0 0,-35 41 0 0 0,35-47-449 0 0,1 0-1 0 0,1 1 1 0 0,-19 37 0 0 0,31-52-157 0 0,0 1 1 0 0,1-1 0 0 0,0 1 0 0 0,-3 11 0 0 0,7-16-27 0 0,5 16 41 0 0,-1-16-123 0 0,-2-2 5 0 0,0 0-2 0 0,0 1 1 0 0,1-1-1 0 0,-1 0 1 0 0,1 0 0 0 0,-1 0-1 0 0,1 0 1 0 0,0 0-1 0 0,0-1 1 0 0,0 0 0 0 0,0 0-1 0 0,0 0 1 0 0,0 0-1 0 0,0-1 1 0 0,0 1 0 0 0,6-1-1 0 0,6-1 107 0 0,0-1-1 0 0,26-6 1 0 0,-8 2 94 0 0,-12 2 85 0 0,42-11 0 0 0,-55 12-208 0 0,0 0 0 0 0,-1-1-1 0 0,0 0 1 0 0,1 0 0 0 0,-1 0 0 0 0,-1-1-1 0 0,13-10 1 0 0,-17 12-76 0 0,-1 0 1 0 0,1 0-1 0 0,-1 0 0 0 0,0 0 0 0 0,0 0 1 0 0,0-1-1 0 0,0 1 0 0 0,0-1 0 0 0,-1 1 1 0 0,0-1-1 0 0,0 0 0 0 0,0 1 0 0 0,0-1 1 0 0,0 0-1 0 0,-1 0 0 0 0,1 1 0 0 0,-1-1 1 0 0,0 0-1 0 0,0 0 0 0 0,-1 0 0 0 0,1 0 1 0 0,-1 0-1 0 0,0 1 0 0 0,0-1 0 0 0,0 0 1 0 0,-2-4-1 0 0,-2-3-1 0 0,0 1-1 0 0,0-1 1 0 0,-1 1 0 0 0,-1 1-1 0 0,1-1 1 0 0,-2 1 0 0 0,-12-14-1 0 0,11 16-84 0 0,0 0-1 0 0,0 0 0 0 0,-1 1 0 0 0,-18-8 0 0 0,0-2-503 0 0,27 15 279 0 0,0-1-1311 0 0,-2-8-5201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1:05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1375 0 0,'0'0'840'0'0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1:05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41 133 9415 0 0,'0'0'1790'0'0,"-2"0"-928"0"0,-18 0 1573 0 0,18 0-1290 0 0,1 1-619 0 0,-7 2-148 0 0,7-2 230 0 0,-5 5 3097 0 0,6-6-3642 0 0,0 0 0 0 0,0 0 0 0 0,0 0 0 0 0,0 0 0 0 0,0 0 0 0 0,0 0 0 0 0,0 0 0 0 0,0 0 0 0 0,11 1 108 0 0,0 0 0 0 0,0 0-1 0 0,0-1 1 0 0,0-1 0 0 0,0 0-1 0 0,20-4 1 0 0,68-22 321 0 0,13-14-198 0 0,-64 23-240 0 0,0 2 1 0 0,61-14-1 0 0,-104 30-55 0 0,15-6-18 0 0,-16 5 12 0 0,-25 20-511 0 0,-43 36-3823 0 0,51-44-2549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1:06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5983 0 0,'0'0'11104'0'0,"0"4"-10232"0"0,0 5-604 0 0,0 0-1 0 0,1 0 1 0 0,0 0-1 0 0,0 0 1 0 0,1 0-1 0 0,0 0 1 0 0,1-1-1 0 0,4 11 1 0 0,6 10 299 0 0,17 30 1 0 0,-17-39-370 0 0,0 0 0 0 0,2 0 1 0 0,0-1-1 0 0,1-1 0 0 0,1 0 0 0 0,26 20 0 0 0,122 81 259 0 0,-143-105-416 0 0,22 14-20 0 0,30 21 21 0 0,-63-40-38 0 0,0-1 0 0 0,-1 2 1 0 0,0-1-1 0 0,11 15 0 0 0,-10-8-1 0 0,-10-12-5 0 0,-1-1-12 0 0,1 10-63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1:06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31 3679 0 0,'7'-31'16038'0'0,"-8"34"-15562"0"0,-4 12-280 0 0,-1-1 1 0 0,0 0-1 0 0,-2-1 1 0 0,1 1 0 0 0,-2-2-1 0 0,-17 23 1 0 0,-69 66 365 0 0,7-26-430 0 0,-5 6-39 0 0,57-45-75 0 0,-101 97 47 0 0,123-121-57 0 0,-2 0 1 0 0,1-1-1 0 0,-2-1 0 0 0,1 0 0 0 0,-24 9 0 0 0,38-18-85 0 0,2-2-505 0 0,2-2 344 0 0,0 0 0 0 0,-1 0 0 0 0,1 0 0 0 0,0 1 0 0 0,0-1 0 0 0,0 1 0 0 0,1-1 0 0 0,-1 1 0 0 0,1 0 0 0 0,-1 0 0 0 0,6-3 0 0 0,-3 1-662 0 0,18-13-5750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1:07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211 220 4607 0 0,'0'0'354'0'0,"-2"1"136"0"0,-21 16 12537 0 0,24-15-12478 0 0,-1 0-450 0 0,0 0 1 0 0,1 0-1 0 0,-1-1 0 0 0,1 1 0 0 0,-1 0 0 0 0,1-1 1 0 0,0 1-1 0 0,0-1 0 0 0,0 1 0 0 0,0-1 0 0 0,0 1 1 0 0,0-1-1 0 0,0 1 0 0 0,0-1 0 0 0,0 0 1 0 0,1 0-1 0 0,-1 0 0 0 0,0 0 0 0 0,1 0 0 0 0,-1 0 1 0 0,4 2-1 0 0,0-1 38 0 0,0 0 1 0 0,0-1 0 0 0,1 1 0 0 0,-1-1-1 0 0,1 0 1 0 0,8 1 0 0 0,14 0 76 0 0,1-2 0 0 0,0-1 0 0 0,0 0-1 0 0,-1-3 1 0 0,1 0 0 0 0,42-13 0 0 0,-53 11-152 0 0,-1-1 0 0 0,1-1 0 0 0,28-17 0 0 0,-42 22-51 0 0,0 1-1 0 0,-1-1 1 0 0,1 1 0 0 0,0-1-1 0 0,-1 0 1 0 0,0 0 0 0 0,0-1-1 0 0,0 1 1 0 0,0-1 0 0 0,4-6-1 0 0,-3 3 12 0 0,-2 4-68 0 0,-1 0 0 0 0,0-1 0 0 0,0 1 0 0 0,0 0 1 0 0,0-1-1 0 0,0 1 0 0 0,-1-1 0 0 0,0 0 0 0 0,1 1 0 0 0,-1-1 0 0 0,-1 1 1 0 0,1-1-1 0 0,0 1 0 0 0,-1-1 0 0 0,-1-3 0 0 0,1-1-95 0 0,-1 2-54 0 0,1 0 1 0 0,-1 0-1 0 0,0 0 0 0 0,-1 0 1 0 0,1 0-1 0 0,-1 0 1 0 0,0 1-1 0 0,-1 0 0 0 0,1-1 1 0 0,-1 1-1 0 0,-7-7 0 0 0,7 9 117 0 0,1 1 0 0 0,0 0 0 0 0,0 0 0 0 0,-1 0 0 0 0,0 0 0 0 0,1 1 0 0 0,-1-1 1 0 0,-5 0-1 0 0,7 1 35 0 0,1 0 31 0 0,0 1-1 0 0,0-1 0 0 0,0 1 1 0 0,-1-1-1 0 0,1 1 1 0 0,0 0-1 0 0,0-1 0 0 0,0 1 1 0 0,-1 0-1 0 0,1 0 1 0 0,0 0-1 0 0,0 0 0 0 0,-1 0 1 0 0,1 0-1 0 0,-2 1 1 0 0,-1 0-7 0 0,-1-1 18 0 0,1 0 0 0 0,-1 1-1 0 0,1 0 1 0 0,-1 0 0 0 0,1 0-1 0 0,0 0 1 0 0,0 1 0 0 0,0-1 0 0 0,0 1-1 0 0,-5 3 1 0 0,-4 3 1 0 0,-19 17 0 0 0,-1 0 2 0 0,-82 44-6 0 0,-27 19 3 0 0,124-75 7 0 0,0 1-1 0 0,1 0 1 0 0,1 1-1 0 0,0 1 1 0 0,-18 26-1 0 0,28-34 89 0 0,2 1 0 0 0,-1-1-1 0 0,1 1 1 0 0,0 0 0 0 0,1 0 0 0 0,0 0-1 0 0,1 0 1 0 0,0 1 0 0 0,0-1 0 0 0,1 1 0 0 0,0 0-1 0 0,1-1 1 0 0,0 1 0 0 0,0-1 0 0 0,1 1-1 0 0,3 14 1 0 0,-1-10 106 0 0,1 0 0 0 0,0 0 1 0 0,1-1-1 0 0,0 1 0 0 0,1-1 0 0 0,0 0 0 0 0,1 0 1 0 0,1-1-1 0 0,0 0 0 0 0,14 16 0 0 0,-16-22-116 0 0,1 1-1 0 0,0-1 0 0 0,0 0 1 0 0,0-1-1 0 0,1 1 1 0 0,0-2-1 0 0,0 1 0 0 0,9 3 1 0 0,-12-5-44 0 0,1-1 0 0 0,0-1 0 0 0,0 1 0 0 0,1-1 0 0 0,-1 0 0 0 0,0 0 1 0 0,0-1-1 0 0,1 1 0 0 0,-1-2 0 0 0,0 1 0 0 0,0-1 0 0 0,11-2 0 0 0,7-4 59 0 0,0-1 0 0 0,41-20 0 0 0,34-15 95 0 0,-85 39-152 0 0,-2 2-62 0 0,-9 1-129 0 0,-3 22-429 0 0,0-13-4134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1:07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13 3679 0 0,'-2'1'284'0'0,"-14"6"602"0"0,1-1 0 0 0,-28 6 0 0 0,24-8 1639 0 0,1 2 0 0 0,-21 8 1 0 0,38-13-2410 0 0,-6 2 489 0 0,1-1 1 0 0,0 1-1 0 0,0 1 1 0 0,0-1-1 0 0,0 1 1 0 0,1 0-1 0 0,-9 9 1 0 0,13-12 380 0 0,30 9-146 0 0,-19-9-696 0 0,-1-1 0 0 0,1 0 0 0 0,0-1 0 0 0,-1 0 0 0 0,1-1 0 0 0,-1 0 0 0 0,10-3 0 0 0,65-27 482 0 0,-64 24-476 0 0,79-29 829 0 0,-54 24-3547 0 0,-29 8 148 0 0,-2-1-4587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1:08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5063 0 0,'0'0'11738'0'0,"0"3"-11181"0"0,2 16 4 0 0,1 9 484 0 0,7 31-1 0 0,-7-50-862 0 0,-1 0 0 0 0,1 0 0 0 0,1 0 0 0 0,0 0-1 0 0,0-1 1 0 0,0 1 0 0 0,9 10 0 0 0,-2-5 98 0 0,1-2-1 0 0,0 1 1 0 0,0-1 0 0 0,25 16-1 0 0,60 35 652 0 0,-39-28-407 0 0,25 11 40 0 0,-52-30-370 0 0,0 2 1 0 0,49 37-1 0 0,-57-38-207 0 0,-22-15-85 0 0,1-2-30 0 0,0 0 0 0 0,-1 0 0 0 0,1 0 0 0 0,-1 0 0 0 0,1 0 0 0 0,-1-1 0 0 0,1 1 0 0 0,0-1-1 0 0,-1 1 1 0 0,1-1 0 0 0,-1 1 0 0 0,0-1 0 0 0,1 0 0 0 0,-1 0 0 0 0,0 0 0 0 0,1 0 0 0 0,-1 0 0 0 0,0 0-1 0 0,0 0 1 0 0,0 0 0 0 0,0 0 0 0 0,0 0 0 0 0,0-1 0 0 0,2-1 0 0 0,-2 0-277 0 0,1 0 0 0 0,-1 1 1 0 0,1-1-1 0 0,-1 0 0 0 0,0 0 0 0 0,0 0 1 0 0,-1 0-1 0 0,2-4 0 0 0,0-12-1103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15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8287 0 0,'0'0'9154'0'0,"0"2"-8773"0"0,0-1-221 0 0,1 3-247 0 0,-9 7 1626 0 0,1-4-1496 0 0,5-6-24 0 0,0 1 0 0 0,1-1 0 0 0,-1 1 0 0 0,0-1 0 0 0,0 0 0 0 0,0 0 0 0 0,0 0 1 0 0,0 0-1 0 0,0 0 0 0 0,-4 1 0 0 0,0 0 3621 0 0,3 9-3544 0 0,-1 7-45 0 0,1 0-1 0 0,-1 20 1 0 0,4-37 857 0 0,9-8-672 0 0,-6 5-212 0 0,0-1 0 0 0,0 0 0 0 0,0 1-1 0 0,-1-1 1 0 0,1 0 0 0 0,-1 0 0 0 0,1-1 0 0 0,-1 1-1 0 0,0 0 1 0 0,-1-1 0 0 0,1 1 0 0 0,0-1 0 0 0,1-6-1 0 0,-2 1-12 0 0,-1 8-31 0 0,0 1 0 0 0,1-1 0 0 0,-1 0-1 0 0,0 1 1 0 0,0-1 0 0 0,0 1 0 0 0,0-1 0 0 0,0 0 0 0 0,0 1-1 0 0,0-1 1 0 0,0 1 0 0 0,0-1 0 0 0,-1 0 0 0 0,1 1 0 0 0,0-1-1 0 0,0 1 1 0 0,0-1 0 0 0,-1 1 0 0 0,1-1 0 0 0,0 0-1 0 0,-1 1 1 0 0,1-1 0 0 0,0 1 0 0 0,-1 0 0 0 0,1-1 0 0 0,-1 1-1 0 0,1-1 1 0 0,-1 1 0 0 0,0-1 0 0 0,0 0-304 0 0,-8-5-746 0 0,-5-1-59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1:08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0 12871 0 0,'0'0'9248'0'0,"-1"2"-8828"0"0,-42 46 645 0 0,-56 50-1 0 0,-58 36-497 0 0,68-59-334 0 0,47-41-152 0 0,-19 17 102 0 0,59-49-147 0 0,5-1-120 0 0,-1 0-60 0 0,1 0 0 0 0,0 0 0 0 0,0 0 0 0 0,0 0 0 0 0,0-1-1 0 0,4 1 1 0 0,13-2-6190 0 0,-4-4-1544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1:17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99 2303 0 0,'2'-2'2634'0'0,"16"-13"4836"0"0,11-13-3937 0 0,-4 4-2291 0 0,-19 18-904 0 0,-4 4 52 0 0,0-1 0 0 0,1 0 0 0 0,0 0 0 0 0,0 1 1 0 0,0 0-1 0 0,0 0 0 0 0,0-1 0 0 0,5-1 0 0 0,-8 7-258 0 0,-7 39-9 0 0,-1-1 1 0 0,-24 70-1 0 0,5-23-41 0 0,5-5-35 0 0,-45 178-18 0 0,50-178 5 0 0,-8 101 0 0 0,19-114-34 0 0,-3 0 0 0 0,-3-1 0 0 0,-29 95 0 0 0,-18-6 37 0 0,11-30-10 0 0,35-82 107 0 0,13-44 799 0 0,-1 1-1305 0 0,1-1 321 0 0,-1 0 1 0 0,1 1-1 0 0,-1-1 1 0 0,0 0-1 0 0,0 1 1 0 0,0-1-1 0 0,0 0 1 0 0,0 0-1 0 0,-2 2 0 0 0,-1 3-50 0 0,2-5-363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1:19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1375 0 0,'0'0'14300'0'0,"1"-1"-13721"0"0,36-26 1998 0 0,-23 14 1308 0 0,-14 27-3730 0 0,-2 33 56 0 0,1 17-11 0 0,3-44-113 0 0,2-2-45 0 0,-3-12-9 0 0,0 1-1 0 0,1-1 1 0 0,-1 1-1 0 0,5 8 1 0 0,0 5 19 0 0,-5-16-28 0 0,1 23 5 0 0,-2 8 24 0 0,0-2 22 0 0,-1-24-81 0 0,1-8-7 0 0,0 0 0 0 0,0 1 0 0 0,0-1-1 0 0,0 0 1 0 0,0 1 0 0 0,0-1 0 0 0,0 1 0 0 0,0-1 0 0 0,0 0 0 0 0,1 1 0 0 0,-1-1 0 0 0,0 0-1 0 0,1 1 1 0 0,-1-1 0 0 0,2 2 0 0 0,0 1-488 0 0,4 4 125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1:24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16 179 3223 0 0,'0'0'4784'0'0,"-8"-4"1768"0"0,7 4-6463 0 0,1 0 0 0 0,0-1-1 0 0,0 1 1 0 0,-1 0-1 0 0,1 0 1 0 0,0 0 0 0 0,0 0-1 0 0,0 0 1 0 0,-1 0-1 0 0,1 0 1 0 0,0 0 0 0 0,0 0-1 0 0,-1 1 1 0 0,1-1 0 0 0,0 0-1 0 0,0 0 1 0 0,0 0-1 0 0,-1 0 1 0 0,1 0 0 0 0,0 0-1 0 0,0 0 1 0 0,0 0-1 0 0,0 1 1 0 0,-1-1 0 0 0,1 0-1 0 0,0 0 1 0 0,0 0 0 0 0,0 0-1 0 0,0 1 1 0 0,-1-1-1 0 0,1 0 1 0 0,0 0 0 0 0,0 0-1 0 0,0 1 1 0 0,0-1-1 0 0,0 0 1 0 0,0 0 0 0 0,0 0-1 0 0,0 1 1 0 0,0-1 0 0 0,0 0-1 0 0,0 0 1 0 0,0 0-1 0 0,0 1 1 0 0,0-1 0 0 0,0 0-1 0 0,0 0 1 0 0,0 1-1 0 0,0-1 1 0 0,0 0 0 0 0,0 0-1 0 0,0 0 1 0 0,0 1 0 0 0,0-1-1 0 0,0 0 1 0 0,1 0-1 0 0,-1 0 1 0 0,0 1 0 0 0,0-1-1 0 0,0 0 1 0 0,0 0-1 0 0,1 0 1 0 0,-1 2-768 0 0,0-1 699 0 0,1-1 0 0 0,-1 1 1 0 0,0-1-1 0 0,1 1 0 0 0,-1-1 0 0 0,0 1 0 0 0,1-1 0 0 0,-1 1 0 0 0,1-1 0 0 0,-1 1 0 0 0,1-1 1 0 0,-1 0-1 0 0,1 1 0 0 0,-1-1 0 0 0,1 0 0 0 0,0 1 0 0 0,-1-1 0 0 0,1 0 0 0 0,-1 0 0 0 0,1 0 1 0 0,0 0-1 0 0,0 1 0 0 0,1-1 49 0 0,4 2 27 0 0,-1-1 0 0 0,1 0 0 0 0,0 0 0 0 0,0-1 0 0 0,0 1 0 0 0,0-1 0 0 0,7-1 0 0 0,44-8 412 0 0,-39 6-392 0 0,355-88 829 0 0,-232 51-707 0 0,-80 20-145 0 0,-46 15-93 0 0,2-1-545 0 0,0 0-1 0 0,34-5 1 0 0,-20 4-123 0 0,-28 7 300 0 0,-15 11-2418 0 0,-27 16-2530 0 0,16-13 186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1:24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27 1375 0 0,'5'-4'29'0'0,"-4"3"11"0"0,1 0-1 0 0,-1 0 1 0 0,0 0-1 0 0,1-1 1 0 0,-1 1-1 0 0,0-1 0 0 0,4-11 10799 0 0,-9 15-10519 0 0,1 0 1 0 0,-1 0-1 0 0,0 0 1 0 0,1 0-1 0 0,0 1 1 0 0,-1-1-1 0 0,1 1 0 0 0,0 0 1 0 0,0 0-1 0 0,1 0 1 0 0,-5 7-1 0 0,5-8 103 0 0,-6 10 252 0 0,7-10-614 0 0,0 1-29 0 0,0-1 0 0 0,0 0 0 0 0,0 1 1 0 0,0-1-1 0 0,1 1 0 0 0,-1-1 0 0 0,0 4 1 0 0,-3 51 140 0 0,4-47-25 0 0,0-1 0 0 0,-1 1 0 0 0,0-1-1 0 0,-5 17 1 0 0,2-15 34 0 0,0 0-1 0 0,-1 0 1 0 0,-1 0 0 0 0,1-1-1 0 0,-13 17 1 0 0,-42 44 410 0 0,36-44-466 0 0,-30 26-2 0 0,41-43-99 0 0,1 1-1 0 0,1 0 1 0 0,0 1-1 0 0,1 1 1 0 0,-17 24-1 0 0,22-27-12 0 0,5-7 32 0 0,7 7-17 0 0,-5-9-13 0 0,1 1-1 0 0,-1-1 0 0 0,1 0 1 0 0,-1 0-1 0 0,1 0 0 0 0,0 0 1 0 0,0-1-1 0 0,0 1 1 0 0,-1-1-1 0 0,1 1 0 0 0,0-1 1 0 0,0 0-1 0 0,0 0 0 0 0,5-1 1 0 0,1 0 18 0 0,-1-1 0 0 0,0 1 0 0 0,13-6 0 0 0,-18 6-167 0 0,0 0 0 0 0,-1-1 0 0 0,1 1 0 0 0,-1-1 0 0 0,1 1 0 0 0,-1-1 0 0 0,0 0 0 0 0,4-3 0 0 0,5-9-5291 0 0,-4 3-800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2:02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215 300 2095 0 0,'0'0'890'0'0,"1"-2"-134"0"0,5-7 6546 0 0,-6 8-6718 0 0,-1-1 0 0 0,1 1-1 0 0,-1 0 1 0 0,1 0-1 0 0,-1-1 1 0 0,0 1-1 0 0,0 0 1 0 0,0 0 0 0 0,-1-2-1 0 0,0 3-907 0 0,-8 4 2239 0 0,9-4-1809 0 0,1 1 0 0 0,0-1-1 0 0,0 0 1 0 0,0 1 0 0 0,0-1 0 0 0,0 1-1 0 0,0-1 1 0 0,0 0 0 0 0,0 1 0 0 0,0-1-1 0 0,0 0 1 0 0,0 1 0 0 0,0-1 0 0 0,1 1-1 0 0,-1-1 1 0 0,0 0 0 0 0,0 1 0 0 0,0-1-1 0 0,0 0 1 0 0,1 1 0 0 0,-1-1 0 0 0,0 0-1 0 0,0 0 1 0 0,0 1 0 0 0,1-1 0 0 0,-1 0-1 0 0,1 1 1 0 0,0 1-26 0 0,19 10 256 0 0,-17-11-300 0 0,0 1-1 0 0,0-2 0 0 0,1 1 1 0 0,-1 0-1 0 0,0 0 1 0 0,0-1-1 0 0,1 0 1 0 0,-1 0-1 0 0,0 0 0 0 0,7-1 1 0 0,24 0 177 0 0,-29 2-171 0 0,7 2-31 0 0,-1 0-11 0 0,0-2 0 0 0,-9 0 0 0 0,0-1 0 0 0,-1 0 0 0 0,1 0 0 0 0,0 0 0 0 0,0 0 0 0 0,0-1 0 0 0,0 1 0 0 0,0 0 0 0 0,-1-1 0 0 0,1 0 0 0 0,0 1 0 0 0,0-1 0 0 0,-1 0 0 0 0,4-1 0 0 0,1-2 0 0 0,20-9-49 0 0,1-2-1 0 0,-2-1 0 0 0,0-1 1 0 0,40-36-1 0 0,-12 14-418 0 0,-51 36 420 0 0,2-4 36 0 0,3-5 12 0 0,3-15 0 0 0,1-13 0 0 0,-10 33 3 0 0,0 1 31 0 0,-2-5 5 0 0,1 10-26 0 0,0-1 1 0 0,0 1-1 0 0,0 0 0 0 0,0 0 0 0 0,-1 0 1 0 0,1-1-1 0 0,0 1 0 0 0,-1 0 1 0 0,1 0-1 0 0,-1 0 0 0 0,1 0 0 0 0,-1 0 1 0 0,0 0-1 0 0,1 0 0 0 0,-1 0 0 0 0,0 0 1 0 0,0 0-1 0 0,-1-1 0 0 0,-1 0-2 0 0,0 0 0 0 0,0 0-1 0 0,0 1 1 0 0,0 0 0 0 0,0-1-1 0 0,0 1 1 0 0,0 0 0 0 0,-1 0-1 0 0,1 1 1 0 0,0-1-1 0 0,-6 0 1 0 0,3 0-36 0 0,4 1 9 0 0,0-1-1 0 0,-1 1 1 0 0,1 0 0 0 0,0 0-1 0 0,0 0 1 0 0,-1 0 0 0 0,1 1-1 0 0,0-1 1 0 0,0 0 0 0 0,0 1-1 0 0,-4 1 1 0 0,0-1 5 0 0,1 1 11 0 0,-66 15 0 0 0,59-13 0 0 0,-1 1 0 0 0,-13 7 0 0 0,-2-1 0 0 0,20-9 0 0 0,1 1 0 0 0,0 0 0 0 0,-1 0 0 0 0,1 1 0 0 0,1 0 0 0 0,-13 9 0 0 0,12-8 0 0 0,-2-1 0 0 0,0 1 0 0 0,1 0 0 0 0,-1 0 0 0 0,0 0 0 0 0,-3 2 34 0 0,1 0 0 0 0,-13 13-1 0 0,5-5 2 0 0,-14 10 56 0 0,-41 40-1 0 0,71-62-81 0 0,-11 15-7 0 0,8-6-2 0 0,3-6 78 0 0,0 0 0 0 0,1 1 0 0 0,0-1 0 0 0,0 1-1 0 0,-1 8 1 0 0,3-13-81 0 0,-3 20 140 0 0,1-8-38 0 0,0 1-1 0 0,-5 14 0 0 0,3-12-98 0 0,3-15 0 0 0,-7 16 0 0 0,-10 26 136 0 0,14-35-136 0 0,1 1 11 0 0,0 5 63 0 0,2-13 281 0 0,0 9-171 0 0,0-6-153 0 0,0 0 1 0 0,1 0-1 0 0,0 0 0 0 0,0 0 1 0 0,0 0-1 0 0,1 0 0 0 0,1 6 1 0 0,0-3 45 0 0,-2-3 14 0 0,3 1-57 0 0,5 4 57 0 0,-6-7-65 0 0,1 0 0 0 0,-1-1 0 0 0,1 1 0 0 0,-1-1 0 0 0,1 0 0 0 0,0 0 0 0 0,0 0 0 0 0,0 0 0 0 0,0 0 0 0 0,0-1 0 0 0,0 0 0 0 0,1 1 0 0 0,-1-1 0 0 0,0 0 0 0 0,1 0 0 0 0,3 0 0 0 0,4 0 74 0 0,0 0-1 0 0,0 0 1 0 0,19-2-1 0 0,-17 1-99 0 0,17 5 37 0 0,-19 1 28 0 0,-5-2-43 0 0,0-1 1 0 0,-3-1 19 0 0,8 4-34 0 0,-9-3 2 0 0,12 3 68 0 0,-2-2-14 0 0,3-3-8 0 0,12-2 8 0 0,-19-3-52 0 0,-2 1-2 0 0,19-8 82 0 0,-17 7 16 0 0,0 0 0 0 0,1 1 1 0 0,-1 0-1 0 0,1 1 0 0 0,16-4 0 0 0,-16 5-92 0 0,2 1-16 0 0,-1 2 0 0 0,1 1 0 0 0,2-2 0 0 0,-9-1 19 0 0,-3 0-12 0 0,0 0 0 0 0,0 0 0 0 0,1 0 0 0 0,-1 0 0 0 0,0-1 0 0 0,0 1 0 0 0,0-1 0 0 0,1 1 0 0 0,-1-1 0 0 0,0 1 0 0 0,0-1 0 0 0,0 1 0 0 0,2-3 0 0 0,5-2 15 0 0,-1 1-22 0 0,-6 3-200 0 0,-3 1-43 0 0,-9 0-1625 0 0,-1 0-3704 0 0,1 0-2524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2:03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4607 0 0,'0'0'15568'0'0,"2"0"-15204"0"0,20-2 109 0 0,0 0-1 0 0,0-2 0 0 0,0 0 1 0 0,39-14-1 0 0,-30 8-3 0 0,53-10 0 0 0,-51 14-220 0 0,-24 4-247 0 0,-1 1 14 0 0,0 0 0 0 0,0-1 1 0 0,12-4-1 0 0,-18 5-81 0 0,-16 7-6060 0 0,10-3 3107 0 0,-7 2-3434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2:03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1839 0 0,'-2'0'9476'0'0,"-1"1"-9119"0"0,0-1-1 0 0,0 1 0 0 0,1 0 1 0 0,-1 0-1 0 0,0 0 0 0 0,0 0 1 0 0,1 0-1 0 0,-1 1 0 0 0,1-1 0 0 0,-1 1 1 0 0,1 0-1 0 0,0-1 0 0 0,0 1 1 0 0,0 0-1 0 0,0 0 0 0 0,0 1 1 0 0,-3 2-1 0 0,3-1-145 0 0,0-1 0 0 0,1 1 0 0 0,-1 0 1 0 0,1 0-1 0 0,0 0 0 0 0,0-1 0 0 0,0 1 0 0 0,0 0 0 0 0,0 0 0 0 0,1 0 0 0 0,0 7 1 0 0,0-5-121 0 0,0 0 1 0 0,1 0-1 0 0,0-1 1 0 0,0 1-1 0 0,1 0 1 0 0,-1 0-1 0 0,1-1 1 0 0,0 1-1 0 0,1-1 1 0 0,-1 0-1 0 0,1 1 1 0 0,0-1-1 0 0,1-1 1 0 0,-1 1-1 0 0,1 0 1 0 0,0-1-1 0 0,6 6 1 0 0,1-3 55 0 0,1 0 1 0 0,0-1-1 0 0,0-1 0 0 0,0 0 1 0 0,0 0-1 0 0,18 3 1 0 0,32 12 324 0 0,-44-12-280 0 0,-1 0 0 0 0,30 20 0 0 0,-38-22-113 0 0,-1 1 0 0 0,0 0 0 0 0,-1 0 0 0 0,1 0 0 0 0,-2 1 0 0 0,13 17 0 0 0,-14-16 29 0 0,-1-1 0 0 0,0 1 0 0 0,0 0 0 0 0,-1 0 1 0 0,4 15-1 0 0,-5-16-41 0 0,10 27 78 0 0,-5-17-140 0 0,-6-16-18 0 0,0 0-76 0 0,1-2-446 0 0,-1 0 507 0 0,1 0-128 0 0,0 0 0 0 0,0-1 0 0 0,0 1 0 0 0,0 0 0 0 0,0-1 0 0 0,0 1 0 0 0,0-1 0 0 0,0 0 0 0 0,0 0 0 0 0,0 0 0 0 0,0 0 0 0 0,0 0 0 0 0,-1 0 0 0 0,1 0 0 0 0,0-1 0 0 0,-1 1 0 0 0,1-1 0 0 0,1-1 1 0 0,2-7-1763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2:04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31 5527 0 0,'0'0'2218'0'0,"5"-10"6291"0"0,26-6-4268 0 0,-29 15-3855 0 0,7-1 704 0 0,-9 2-996 0 0,0-1 1 0 0,0 1-1 0 0,1 0 1 0 0,-1 0-1 0 0,0 0 0 0 0,1 0 1 0 0,-1 0-1 0 0,0 0 0 0 0,1 0 1 0 0,-1 0-1 0 0,0 0 1 0 0,1 0-1 0 0,-1 0 0 0 0,0 0 1 0 0,1 0-1 0 0,-1 0 0 0 0,0 0 1 0 0,1 0-1 0 0,-1 0 1 0 0,0 0-1 0 0,1 0 0 0 0,-1 1 1 0 0,0-1-1 0 0,1 0 0 0 0,-1 0 1 0 0,1 1-1 0 0,-2 4-55 0 0,0 1-1 0 0,0-1 0 0 0,0 0 1 0 0,0 1-1 0 0,-1-1 1 0 0,0 0-1 0 0,0 0 1 0 0,0 0-1 0 0,-4 7 0 0 0,-32 44 94 0 0,30-45-120 0 0,-11 14 55 0 0,-1-2-1 0 0,-29 28 1 0 0,-52 36 42 0 0,23-19-31 0 0,-11 15-1529 0 0,88-82 922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2:23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90 919 0 0,'0'0'1267'0'0,"-2"1"66"0"0,-33 11 13227 0 0,49-11-14382 0 0,-6-1-111 0 0,-1 0 0 0 0,1-1 1 0 0,-1 0-1 0 0,1 0 0 0 0,-1 0 1 0 0,9-4-1 0 0,44-18 496 0 0,-17 5-223 0 0,-12 8-76 0 0,1 1-1 0 0,0 2 0 0 0,37-5 1 0 0,-54 12-246 0 0,-3 2-30 0 0,-7-2-224 0 0,-1 1 0 0 0,1-1 0 0 0,-1 0-1 0 0,1-1 1 0 0,0 1 0 0 0,-1-1 0 0 0,1 0-1 0 0,8-2 1 0 0,-12 3 137 0 0,17-6-1998 0 0,0-1-3969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16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63 253 4143 0 0,'0'0'191'0'0,"-9"0"26"0"0,-8-5-127 0 0,16 5 367 0 0,-9 1 1230 0 0,8 0-1584 0 0,0 1 0 0 0,1 0 0 0 0,0 0 0 0 0,-1 0 0 0 0,1 0 1 0 0,0 0-1 0 0,0 1 0 0 0,0-1 0 0 0,0 0 0 0 0,1 0 0 0 0,-1 1 0 0 0,1-1 1 0 0,-1 1-1 0 0,1 3 0 0 0,-2 39 4022 0 0,2-40-3416 0 0,1 103 6092 0 0,-1-106-6679 0 0,0 0-1 0 0,-1 0 1 0 0,1 0-1 0 0,0 0 0 0 0,-1 0 1 0 0,0 0-1 0 0,1 0 1 0 0,-1 0-1 0 0,0 0 1 0 0,-2 4 1438 0 0,2-5-1471 0 0,31-55-1 0 0,-17 35-86 0 0,2 1-1 0 0,0 1 1 0 0,1 0-1 0 0,26-20 1 0 0,79-51-104 0 0,-87 64-5 0 0,121-79-360 0 0,-122 84 371 0 0,0 1-1 0 0,69-25 1 0 0,-98 42 89 0 0,2-2-1 0 0,0 1-1 0 0,1 0 1 0 0,-1 1-1 0 0,0 0 0 0 0,1 0 1 0 0,11-1-1 0 0,-17 2 10 0 0,0 0-1 0 0,0 0 1 0 0,-1 0 0 0 0,1 0-1 0 0,0 0 1 0 0,-1 0 0 0 0,1 1-1 0 0,0-1 1 0 0,0 0 0 0 0,-1 0-1 0 0,1 1 1 0 0,0-1 0 0 0,-1 0-1 0 0,1 1 1 0 0,0-1 0 0 0,-1 0-1 0 0,1 1 1 0 0,-1-1 0 0 0,2 2-1 0 0,-2 3 46 0 0,0-5-37 0 0,-1 4 14 0 0,1 0 1 0 0,-1 0-1 0 0,0 0 0 0 0,-1 0 0 0 0,1 0 1 0 0,-1 0-1 0 0,1 0 0 0 0,-1-1 0 0 0,0 1 0 0 0,0 0 1 0 0,-1-1-1 0 0,-4 6 0 0 0,0 1 22 0 0,-78 110 177 0 0,-14 20 5 0 0,90-126-218 0 0,1 1 0 0 0,0 0 0 0 0,1 0 0 0 0,1 0 0 0 0,-8 32-1 0 0,14-45-4 0 0,-1 0 1 0 0,0 1 0 0 0,1 0 0 0 0,0-1 0 0 0,0 1 0 0 0,0 0 1 0 0,0-1-1 0 0,0 1 0 0 0,0 0 0 0 0,1-1 0 0 0,-1 1 0 0 0,1-1 0 0 0,0 1 0 0 0,-1-1 1 0 0,1 1-1 0 0,3 4 0 0 0,-2-5 37 0 0,-1 0-37 0 0,0-1-1 0 0,0 0 0 0 0,0 0 0 0 0,1 0 1 0 0,-1 0-1 0 0,1 0 0 0 0,-1 0 0 0 0,0 0 1 0 0,1 0-1 0 0,0 0 0 0 0,-1-1 0 0 0,1 1 1 0 0,-1-1-1 0 0,1 1 0 0 0,0-1 0 0 0,-1 0 1 0 0,4 1-1 0 0,0-1 2 0 0,-2 0-72 0 0,-1 0-1 0 0,0 0 1 0 0,0 0-1 0 0,0 0 1 0 0,1-1-1 0 0,-1 1 0 0 0,0-1 1 0 0,0 0-1 0 0,0 0 1 0 0,0 0-1 0 0,0 0 1 0 0,0 0-1 0 0,0 0 1 0 0,0 0-1 0 0,-1 0 1 0 0,3-2-1 0 0,-3 2-20 0 0,8-6-1367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2:24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308 284 9671 0 0,'0'0'875'0'0,"-3"1"-719"0"0,-5 1-51 0 0,6-1 349 0 0,0 0 144 0 0,1-1-468 0 0,0 1 0 0 0,1-1 0 0 0,-1 1 0 0 0,0 0 0 0 0,0-1-1 0 0,0 1 1 0 0,1 0 0 0 0,-1 0 0 0 0,0-1 0 0 0,1 1 0 0 0,-1 0 0 0 0,1 0-1 0 0,-1 0 1 0 0,1 0 0 0 0,-1 0 0 0 0,1 0 0 0 0,-1 3 2970 0 0,15 16-1362 0 0,-12-19-1544 0 0,2 3 26 0 0,3 5 100 0 0,-4-7-286 0 0,21 10 206 0 0,-17-10-216 0 0,0 0 1 0 0,1 0-1 0 0,-1-1 1 0 0,1 0-1 0 0,-1 0 1 0 0,1-1-1 0 0,0 0 1 0 0,-1 0-1 0 0,1-1 1 0 0,-1 0 0 0 0,13-3-1 0 0,-5 0 0 0 0,1 0 0 0 0,-1-1 0 0 0,0-1 0 0 0,21-12 0 0 0,26-21 38 0 0,-52 32-180 0 0,0 0 0 0 0,-1 0 0 0 0,-1-1 0 0 0,1 0 0 0 0,-1-1 0 0 0,0 0 1 0 0,-1 0-1 0 0,0-1 0 0 0,0 1 0 0 0,-1-1 0 0 0,-1-1 0 0 0,7-16 1 0 0,31-81-979 0 0,-41 105 1067 0 0,0-8-105 0 0,-2 10 132 0 0,1 0 0 0 0,-1 1 0 0 0,0-1 0 0 0,0 1 0 0 0,0-1 0 0 0,0 0 0 0 0,0 1 0 0 0,0-1 0 0 0,0 0 0 0 0,0 1 0 0 0,0-1 0 0 0,0 1 0 0 0,-1-1 0 0 0,1 0 0 0 0,0 1 0 0 0,0-1 0 0 0,0 1 0 0 0,-1-1 0 0 0,1 1 0 0 0,0-1 0 0 0,-1 1 0 0 0,1-1 0 0 0,-1 1 0 0 0,1-1 0 0 0,0 1 0 0 0,-1-1 0 0 0,1 1 0 0 0,-1-1 0 0 0,-1 0-8 0 0,-9-8-2 0 0,6 9 14 0 0,3 0-3 0 0,-7 0-3 0 0,1 0-1 0 0,0 1 1 0 0,-1 0-1 0 0,1 0 0 0 0,0 1 1 0 0,-14 4-1 0 0,-46 22-27 0 0,-61 35 32 0 0,113-56 0 0 0,6-2 0 0 0,-1 0 0 0 0,2 0 0 0 0,-1 1 0 0 0,-13 11 0 0 0,-4 3 77 0 0,0 1 0 0 0,2 1 0 0 0,1 1 0 0 0,-26 31 1 0 0,6-1 269 0 0,-82 77 0 0 0,119-123-253 0 0,1 0 0 0 0,0 1 0 0 0,0 0 0 0 0,0 0 0 0 0,1 0 0 0 0,1 1 0 0 0,-8 17 0 0 0,12-24-58 0 0,0 1 0 0 0,-1 0 0 0 0,1-1 0 0 0,0 1 0 0 0,0 0 0 0 0,0-1 0 0 0,1 1 0 0 0,-1 0 0 0 0,1-1 0 0 0,0 1 0 0 0,-1 0 0 0 0,1-1 0 0 0,0 1 0 0 0,0-1 0 0 0,1 1 0 0 0,-1-1 0 0 0,0 0 0 0 0,1 0 0 0 0,1 3 0 0 0,5 2 40 0 0,0 1 0 0 0,1-2-1 0 0,0 1 1 0 0,0-1 0 0 0,0 0 0 0 0,0-1-1 0 0,1 0 1 0 0,0-1 0 0 0,0 0 0 0 0,19 5 0 0 0,-18-6 82 0 0,0-1 1 0 0,0 0 0 0 0,0-1 0 0 0,0 0 0 0 0,1-1 0 0 0,21-2 0 0 0,-8-2 407 0 0,46-13 1 0 0,-59 12-367 0 0,3-1-151 0 0,-10 7-144 0 0,-4 0 63 0 0,1 1 0 0 0,-1-1 0 0 0,0 0 0 0 0,1 0 0 0 0,0 0 0 0 0,-1 0-1 0 0,1-1 1 0 0,-1 1 0 0 0,4 1 0 0 0,-3-1-189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2:25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4607 0 0,'0'0'14488'0'0,"1"2"-14170"0"0,1-1-269 0 0,0 1 1 0 0,-1 0 0 0 0,1-1 0 0 0,0 1 0 0 0,0-1 0 0 0,0 1-1 0 0,0-1 1 0 0,0 0 0 0 0,0 0 0 0 0,0 0 0 0 0,1 0 0 0 0,-1-1-1 0 0,0 1 1 0 0,1 0 0 0 0,3 0 0 0 0,0-1-31 0 0,1 0 0 0 0,-1 0 0 0 0,1 0 0 0 0,-1-1 0 0 0,0 0 0 0 0,1 0 0 0 0,-1-1 0 0 0,0 0 0 0 0,8-3 0 0 0,8-4-17 0 0,24-15-1 0 0,1 0-743 0 0,-34 17 224 0 0,-11 6 272 0 0,12 1-212 0 0,0 5-150 0 0,-11-4 360 0 0,6 1 14 0 0,-6-1 54 0 0,-1-1 20 0 0,4-1 65 0 0,5 0-33 0 0,-1 0 0 0 0,0 0-1 0 0,1-1 1 0 0,-1-1 0 0 0,0 0-1 0 0,0 0 1 0 0,0-1 0 0 0,11-6-1 0 0,2-4-2217 0 0,-37 16 2044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2:25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9671 0 0,'0'0'4112'0'0,"0"2"-2413"0"0,12 36 1684 0 0,-8-28-3142 0 0,0 0 1 0 0,1 0-1 0 0,0-1 1 0 0,0 1-1 0 0,1-1 1 0 0,1-1-1 0 0,8 11 1 0 0,5 2 29 0 0,1-1 0 0 0,26 20 1 0 0,71 41 488 0 0,-107-75-718 0 0,-5-3-30 0 0,-1 1-1 0 0,0-1 0 0 0,0 1 0 0 0,-1 0 0 0 0,1 0 1 0 0,-1 0-1 0 0,5 6 0 0 0,3 4-11 0 0,5 11 4 0 0,-15-21-37 0 0,3 12-315 0 0,-4-13 141 0 0,-3 4-1466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2:25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7 7831 0 0,'-1'0'3623'0'0,"-1"-1"-3383"0"0,1 0 0 0 0,0 0 1 0 0,-1 0-1 0 0,0 1 0 0 0,1-1 0 0 0,-1 1 1 0 0,1-1-1 0 0,-1 1 0 0 0,0 0 0 0 0,1-1 1 0 0,-1 1-1 0 0,0 0 0 0 0,1 0 0 0 0,-1 0 1 0 0,1 1-1 0 0,-1-1 0 0 0,0 0 1 0 0,-1 1-1 0 0,0 0 11 0 0,0 0 0 0 0,1 1-1 0 0,-1-1 1 0 0,1 0 0 0 0,-1 1 0 0 0,1 0 0 0 0,0 0 0 0 0,-1 0 0 0 0,-2 3 0 0 0,-3 5 220 0 0,1 0 1 0 0,-1 1-1 0 0,-9 20 1 0 0,16-29-423 0 0,-24 44 680 0 0,-36 53-1 0 0,48-81-666 0 0,-2 0 0 0 0,0-1 0 0 0,-1-1 0 0 0,-1 0-1 0 0,-26 19 1 0 0,25-21-52 0 0,-25 17 59 0 0,-88 50 0 0 0,112-71-42 0 0,-21 14-1 0 0,32-18-15 0 0,8-5-11 0 0,-1-1 0 0 0,1 0 0 0 0,0 0 0 0 0,0 0 0 0 0,0 1 0 0 0,-1-1 0 0 0,1 0 0 0 0,0 1 0 0 0,0-1 0 0 0,0 0 0 0 0,0 0 0 0 0,-1 1 0 0 0,1-1 0 0 0,0 0 0 0 0,0 1 0 0 0,0-1 0 0 0,0 0 0 0 0,0 1 0 0 0,0-1 0 0 0,0 0 0 0 0,0 1 0 0 0,0-1 0 0 0,0 0 0 0 0,0 1 0 0 0,0-1 0 0 0,0 0 0 0 0,0 0 0 0 0,0 1 0 0 0,0-1 0 0 0,1 0 0 0 0,-1 1 0 0 0,0-1 0 0 0,2 1-24 0 0,-1 0 0 0 0,1-1 0 0 0,-1 1 0 0 0,1-1 0 0 0,0 1 0 0 0,-1-1 0 0 0,1 0 1 0 0,0 0-1 0 0,-1 0 0 0 0,1 0 0 0 0,0 0 0 0 0,0 0 0 0 0,-1 0 0 0 0,4-1 0 0 0,30-6-656 0 0,-30 6 565 0 0,21-6-523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2:26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6 1375 0 0,'-2'-1'107'0'0,"-1"0"439"0"0,0 0-1 0 0,0 1 1 0 0,-1-1 0 0 0,1 1-1 0 0,0-1 1 0 0,0 1 0 0 0,-1 0-1 0 0,1 0 1 0 0,0 0 0 0 0,-1 1-1 0 0,1-1 1 0 0,0 1-1 0 0,0 0 1 0 0,-4 1 0 0 0,2 0 85 0 0,-1 0 1 0 0,1 0-1 0 0,0 1 1 0 0,0 0-1 0 0,0 0 1 0 0,1 0-1 0 0,-1 1 1 0 0,-4 5 0 0 0,5-6-314 0 0,1 1 0 0 0,-1 0 1 0 0,1 0-1 0 0,0 0 1 0 0,0 0-1 0 0,1 1 1 0 0,-1 0-1 0 0,1-1 1 0 0,-2 7-1 0 0,3-8-275 0 0,0 0 0 0 0,0 0 0 0 0,1 0 0 0 0,-1 0 0 0 0,1 0 0 0 0,0 0 0 0 0,0 1-1 0 0,0-1 1 0 0,1 0 0 0 0,-1 0 0 0 0,1 0 0 0 0,-1 0 0 0 0,1 0 0 0 0,0 0 0 0 0,2 5 0 0 0,2 0 7 0 0,0 0 0 0 0,1 0 0 0 0,-1-1 0 0 0,1 0-1 0 0,1 0 1 0 0,-1 0 0 0 0,1-1 0 0 0,10 7 0 0 0,5 2 33 0 0,38 21 0 0 0,59 19 78 0 0,13 6 18 0 0,-115-52-119 0 0,-1 1 0 0 0,-1 0-1 0 0,0 1 1 0 0,0 1 0 0 0,20 21-1 0 0,-29-26-26 0 0,0 0 0 0 0,-1 1 0 0 0,0 0-1 0 0,-1-1 1 0 0,1 1 0 0 0,-2 1 0 0 0,1-1 0 0 0,-1 1-1 0 0,0-1 1 0 0,-1 1 0 0 0,0 0 0 0 0,0 0 0 0 0,-1 0-1 0 0,0 0 1 0 0,-1 0 0 0 0,0 0 0 0 0,0 0 0 0 0,-1 0-1 0 0,-3 18 1 0 0,-2-2 35 0 0,0 0 0 0 0,-2 0 0 0 0,-1 0 0 0 0,0-1 0 0 0,-19 32 0 0 0,5-16 34 0 0,-103 171 330 0 0,95-161-419 0 0,-158 271 136 0 0,116-164-511 0 0,15-30-1212 0 0,54-118 1357 0 0,-1-1 0 0 0,0 1-1 0 0,-1-1 1 0 0,-7 10 0 0 0,10-14 125 0 0,-1-1 1 0 0,0 1 0 0 0,0-1 0 0 0,0 1 0 0 0,0-1-1 0 0,0-1 1 0 0,-1 1 0 0 0,1 0 0 0 0,-10 2 0 0 0,-73 22 1643 0 0,86-27-1546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2:27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19 10135 0 0,'-10'-17'1206'0'0,"9"16"-561"0"0,-1 1 206 0 0,-5 1 39 0 0,5-1-52 0 0,1 2-248 0 0,-4 4-319 0 0,1 1-1 0 0,0 0 1 0 0,0-1-1 0 0,0 1 1 0 0,1 1-1 0 0,0-1 1 0 0,-3 14-1 0 0,-9 59 933 0 0,10-48-838 0 0,-52 258 1511 0 0,34-179-1601 0 0,-145 550 230 0 0,110-495-494 0 0,50-144 0 0 0,-66 194 31 0 0,9 15-42 0 0,53-162-6 0 0,-4 76-1 0 0,-5 42 155 0 0,21-186-83 0 0,-1 1-1329 0 0,0 0 538 0 0,1-1 0 0 0,-1 1 0 0 0,1 0 0 0 0,0 0 0 0 0,-1 0 1 0 0,1 0-1 0 0,0-1 0 0 0,0 4 0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2:27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 3223 0 0,'0'0'6746'0'0,"0"2"-4661"0"0,0 4-1425 0 0,0-1 0 0 0,0 1 1 0 0,-1-1-1 0 0,0 1 0 0 0,-2 9 0 0 0,1-9-567 0 0,-1 0 1 0 0,0 0-1 0 0,-1 0 0 0 0,1-1 0 0 0,-1 1 0 0 0,0-1 0 0 0,-6 7 1 0 0,-7 7-71 0 0,-2 0 113 0 0,2 2 1 0 0,0 0 0 0 0,1 1 0 0 0,-22 41-1 0 0,33-52-39 0 0,0 0 0 0 0,1 0 1 0 0,0 1-1 0 0,0-1 0 0 0,2 1 0 0 0,-1 0 0 0 0,1 0 0 0 0,1 0 0 0 0,0 0 0 0 0,1 17 0 0 0,1-28-38 0 0,-1 0 0 0 0,1 1 0 0 0,-1-1 0 0 0,0 0 0 0 0,1 0 0 0 0,0 0 0 0 0,-1 0 0 0 0,1 0 0 0 0,0 1 0 0 0,0-1 0 0 0,-1 0 0 0 0,1-1 0 0 0,0 1-1 0 0,0 0 1 0 0,0 0 0 0 0,0 0 0 0 0,0 0 0 0 0,2 0 0 0 0,19 10 607 0 0,-21-11-661 0 0,9 3 282 0 0,1-1 0 0 0,0 1 0 0 0,0-2 0 0 0,0 1-1 0 0,0-2 1 0 0,0 1 0 0 0,19-3 0 0 0,77-16 1575 0 0,-97 16-1771 0 0,-1 0-1 0 0,0-1 1 0 0,0-1-1 0 0,0 1 1 0 0,-1-1 0 0 0,1-1-1 0 0,-1 0 1 0 0,0 0-1 0 0,0-1 1 0 0,0 0 0 0 0,9-10-1 0 0,-13 13-54 0 0,-1 0 0 0 0,0-1 0 0 0,-1 1 0 0 0,1-1 0 0 0,0 0-1 0 0,-1 0 1 0 0,0 0 0 0 0,0 0 0 0 0,0 0 0 0 0,-1-1 0 0 0,1 1 0 0 0,-1-1 0 0 0,0 1-1 0 0,0-1 1 0 0,-1 1 0 0 0,1-1 0 0 0,-1 1 0 0 0,0-1 0 0 0,0 0 0 0 0,-1 1 0 0 0,1-1 0 0 0,-1 1-1 0 0,0-1 1 0 0,0 1 0 0 0,-4-8 0 0 0,4 9-36 0 0,-1 0 0 0 0,1 1 0 0 0,-1-1 0 0 0,0 1 0 0 0,0-1 0 0 0,0 1 0 0 0,-1 0 0 0 0,1 0 0 0 0,0 0 0 0 0,-1 0 0 0 0,-4-2 0 0 0,1 0 0 0 0,0 1 0 0 0,0 0 0 0 0,-1 0 0 0 0,-7-1 0 0 0,2 0 0 0 0,1-2-11 0 0,4 1-61 0 0,5 3-85 0 0,3-1 95 0 0,0 0-1 0 0,0 0 1 0 0,0 0 0 0 0,0 0-1 0 0,1 0 1 0 0,-1 0 0 0 0,1 1-1 0 0,2-4 1 0 0,1-2-328 0 0,5-8-1037 0 0,-8 14 815 0 0,0-1 0 0 0,-1 0-1 0 0,1 1 1 0 0,0-1 0 0 0,-1 0 0 0 0,2-5-1 0 0,0-3-107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2:29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10 9671 0 0,'0'0'4734'0'0,"10"-5"-2632"0"0,1 0 539 0 0,-11 5-2591 0 0,1 0 0 0 0,-1 0 0 0 0,0 0 0 0 0,0 0 0 0 0,0 0 0 0 0,0 0 0 0 0,0 0 0 0 0,0 0 0 0 0,0 0 0 0 0,1 0-1 0 0,-1 0 1 0 0,0 0 0 0 0,0 0 0 0 0,0 0 0 0 0,0 0 0 0 0,0 0 0 0 0,0 0 0 0 0,0 0 0 0 0,1 0 0 0 0,-1 0 0 0 0,0 0 0 0 0,0 1-1 0 0,0-1 1 0 0,0 0 0 0 0,0 0 0 0 0,0 0 0 0 0,0 0 0 0 0,0 0 0 0 0,0 0 0 0 0,0 0 0 0 0,0 0 0 0 0,1 0 0 0 0,-1 0-1 0 0,0 1 1 0 0,0-1 0 0 0,0 0 0 0 0,0 0 0 0 0,0 0 0 0 0,0 0 0 0 0,0 0 0 0 0,0 0 0 0 0,0 1 0 0 0,-6 18 1802 0 0,1-9-2339 0 0,-1 5 520 0 0,0 1-1 0 0,1-1 1 0 0,1 1-1 0 0,1 1 1 0 0,-3 29-1 0 0,-19 246 1011 0 0,11-207-86 0 0,13-55-417 0 0,1-17-2445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1:26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61 7687 0 0,'2'-2'350'0'0,"25"-22"132"0"0,-24 21 123 0 0,1-1-1 0 0,-1 0 1 0 0,0 0-1 0 0,0 0 1 0 0,4-9 2379 0 0,-21 12-1740 0 0,11 0-1093 0 0,0 1 0 0 0,1 0 1 0 0,-1 0-1 0 0,0 0 0 0 0,1 0 1 0 0,-1 0-1 0 0,-3 1 1 0 0,-5 3 101 0 0,1 0 1 0 0,0 0-1 0 0,0 2 1 0 0,1-1 0 0 0,-1 1-1 0 0,1 0 1 0 0,-14 13-1 0 0,8-7-576 0 0,-23 21 236 0 0,-38 42-1 0 0,40-38 84 0 0,-42 33 0 0 0,16-21 4 0 0,2 3 0 0 0,-55 60 0 0 0,106-101 3 0 0,1 0 0 0 0,0 0-1 0 0,0 0 1 0 0,1 1 0 0 0,1 0-1 0 0,0 1 1 0 0,1-1 0 0 0,-6 20-1 0 0,9-25 0 0 0,1 0-1 0 0,0 0 1 0 0,0 0-1 0 0,0 0 1 0 0,1 1-1 0 0,0-1 1 0 0,2 12-1 0 0,-1-14-1 0 0,0 0 0 0 0,1 0-1 0 0,-1-1 1 0 0,1 1 0 0 0,0 0-1 0 0,0-1 1 0 0,1 0 0 0 0,-1 1-1 0 0,1-1 1 0 0,0 0 0 0 0,0 0 0 0 0,4 3-1 0 0,10 7-118 0 0,-1 0 0 0 0,2-2 0 0 0,0 0 0 0 0,35 16 0 0 0,-14-6-52 0 0,-3-3 53 0 0,-2 2 0 0 0,0 1 0 0 0,46 41 0 0 0,-70-53 246 0 0,0 0 0 0 0,-1 0 0 0 0,0 1 0 0 0,0 0 0 0 0,-1 0 0 0 0,-1 1 0 0 0,0 0 0 0 0,-1 0 0 0 0,0 1 0 0 0,0-1 0 0 0,-2 2 0 0 0,1-1 0 0 0,3 26 0 0 0,-5-20-263 0 0,-2 1 1 0 0,0-1 0 0 0,-1 0 0 0 0,-1 1 0 0 0,-1-1-1 0 0,-1 0 1 0 0,0 0 0 0 0,-2 0 0 0 0,0 0 0 0 0,-9 21-1 0 0,5-20 202 0 0,-1-1 0 0 0,0 1 0 0 0,-2-2 0 0 0,0 0 0 0 0,-1 0 0 0 0,-1-1 0 0 0,0-1 0 0 0,-30 26 0 0 0,13-16 59 0 0,-1-2 0 0 0,0-2 0 0 0,-2-1-1 0 0,0-1 1 0 0,-58 23 0 0 0,62-31 263 0 0,28-11 138 0 0,4-3-562 0 0,11-8-383 0 0,22-13 0 0 0,-33 22 33 0 0,0 0-46 0 0,-2 0 62 0 0,5-2 523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1:27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94 6447 0 0,'0'0'586'0'0,"-1"-1"-486"0"0,-6-7 3585 0 0,5 4-2828 0 0,0-1-1 0 0,0 0 1 0 0,0 0 0 0 0,1 1-1 0 0,-1-8 1 0 0,1 10-530 0 0,1-1-46 0 0,-6-19 128 0 0,5 20-134 0 0,-1 1-102 0 0,0 0-130 0 0,0 1-1 0 0,0-1 1 0 0,0 1 0 0 0,0 0-1 0 0,0 0 1 0 0,-1 0 0 0 0,1 0-1 0 0,0 0 1 0 0,0 0-1 0 0,0 0 1 0 0,-1 1 0 0 0,1-1-1 0 0,0 1 1 0 0,0 0 0 0 0,0-1-1 0 0,0 1 1 0 0,0 0-1 0 0,0 0 1 0 0,0 0 0 0 0,0 1-1 0 0,-2 1 1 0 0,-8 6 54 0 0,1 0 1 0 0,-12 12-1 0 0,17-15-87 0 0,-125 125 422 0 0,124-123-117 0 0,-1 0 0 0 0,-6 11-1 0 0,12-17 202 0 0,4 1-312 0 0,-1 0-171 0 0,0 0 0 0 0,1-1-1 0 0,-1 1 1 0 0,1-1 0 0 0,0 0-1 0 0,0 1 1 0 0,0-1 0 0 0,0 0-1 0 0,1 0 1 0 0,-1 0 0 0 0,0-1-1 0 0,1 1 1 0 0,-1 0 0 0 0,1-1-1 0 0,0 0 1 0 0,-1 1 0 0 0,1-1-1 0 0,0 0 1 0 0,0-1 0 0 0,0 1-1 0 0,0 0 1 0 0,0-1 0 0 0,4 1-1 0 0,9 0 66 0 0,0-1 0 0 0,1 0 0 0 0,19-3 0 0 0,-9 0 102 0 0,-3 1-19 0 0,30-6 0 0 0,-21 2-19 0 0,-20 3-94 0 0,-11 2-4 0 0,-1 1-54 0 0,0 0-1 0 0,-1-1 0 0 0,1 1 1 0 0,0-1-1 0 0,-1 1 0 0 0,1-1 1 0 0,0 1-1 0 0,-1-1 0 0 0,1 0 1 0 0,-1 1-1 0 0,1-1 0 0 0,-1 0 1 0 0,1 1-1 0 0,-1-1 0 0 0,1 0 1 0 0,-1 1-1 0 0,0-1 0 0 0,1 0 1 0 0,-1 0-1 0 0,0 0 0 0 0,0 1 1 0 0,0-1-1 0 0,1 0 0 0 0,-1 0 1 0 0,0 0-1 0 0,0 0 1 0 0,0 1-1 0 0,-1-3 0 0 0,1-24 400 0 0,-3 17-348 0 0,0 0 1 0 0,0 1-1 0 0,0-1 0 0 0,-1 1 1 0 0,-1 0-1 0 0,1 1 0 0 0,-11-14 1 0 0,-4-3-94 0 0,-24-24 1 0 0,-1-1-598 0 0,43 49 398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16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257 379 7367 0 0,'0'0'568'0'0,"-2"1"-373"0"0,-1 1 167 0 0,-1 0 1 0 0,0-1-1 0 0,1 2 0 0 0,-1-1 1 0 0,1 0-1 0 0,0 1 1 0 0,0 0-1 0 0,0-1 0 0 0,0 1 1 0 0,-5 7-1 0 0,1 0 1113 0 0,1 1-1 0 0,-7 15 1 0 0,-1 1-230 0 0,13-26-1091 0 0,0 1 1 0 0,0-1 0 0 0,1 0 0 0 0,-1 1 0 0 0,-1-1 0 0 0,1 0-1 0 0,0 0 1 0 0,0 0 0 0 0,0 0 0 0 0,-1 0 0 0 0,1 0 0 0 0,0 0 0 0 0,-1 0-1 0 0,1-1 1 0 0,-1 1 0 0 0,1 0 0 0 0,-1-1 0 0 0,-2 1 0 0 0,1 0-3 0 0,0-1 1 0 0,0 0-1 0 0,0 0 1 0 0,0 0 0 0 0,0 0-1 0 0,0-1 1 0 0,0 1-1 0 0,0-1 1 0 0,-4-2 0 0 0,0 1-27 0 0,1-1 1 0 0,0 1-1 0 0,1-2 1 0 0,-1 1-1 0 0,1-1 1 0 0,-1 1-1 0 0,1-1 1 0 0,-9-9-1 0 0,8 6-78 0 0,1 0 1 0 0,0 0-1 0 0,0-1 0 0 0,0 1 1 0 0,1-1-1 0 0,0 0 0 0 0,0 0 1 0 0,1 0-1 0 0,0-1 0 0 0,1 1 1 0 0,0-1-1 0 0,0 0 0 0 0,1 1 0 0 0,0-1 1 0 0,0 0-1 0 0,1 0 0 0 0,0 0 1 0 0,1 0-1 0 0,0 0 0 0 0,0 1 1 0 0,1-1-1 0 0,0 0 0 0 0,0 1 1 0 0,1-1-1 0 0,6-11 0 0 0,0 4-183 0 0,0 1 1 0 0,1 1-1 0 0,1 0 0 0 0,0 0 0 0 0,1 1 1 0 0,26-22-1 0 0,-17 18-128 0 0,2 0 0 0 0,0 2-1 0 0,43-21 1 0 0,-52 30 254 0 0,-1 1-1 0 0,1 1 1 0 0,0 0-1 0 0,0 1 1 0 0,0 0-1 0 0,26-1 1 0 0,-9 3 15 0 0,0 2 0 0 0,33 4 0 0 0,-57-4 55 0 0,1 0 0 0 0,-1 0 0 0 0,0 1 0 0 0,0 0 0 0 0,0 0 0 0 0,-1 1 0 0 0,10 4 0 0 0,-14-6-38 0 0,0 1 0 0 0,0-1 0 0 0,0 1 1 0 0,0-1-1 0 0,0 1 0 0 0,-1-1 1 0 0,1 1-1 0 0,0 0 0 0 0,-1 0 0 0 0,0 0 1 0 0,1 0-1 0 0,-1 0 0 0 0,0 0 0 0 0,0 1 1 0 0,0-1-1 0 0,0 0 0 0 0,0 1 1 0 0,-1-1-1 0 0,1 0 0 0 0,-1 1 0 0 0,1-1 1 0 0,-1 1-1 0 0,0-1 0 0 0,0 5 0 0 0,-2 1-8 0 0,1 1 0 0 0,-1-1-1 0 0,0 0 1 0 0,-1 0-1 0 0,0 0 1 0 0,0 0-1 0 0,-1 0 1 0 0,0-1-1 0 0,0 1 1 0 0,-9 10-1 0 0,-2 2 9 0 0,-1-2 0 0 0,-26 25-1 0 0,0-6-237 0 0,-1-2 0 0 0,-81 51 0 0 0,110-77-34 0 0,-2-1-1 0 0,1 0 0 0 0,-1 0 1 0 0,-27 7-1 0 0,42-14 116 0 0,-1-1-1 0 0,0 0 1 0 0,1 0 0 0 0,-1 1-1 0 0,0-1 1 0 0,0 0-1 0 0,1 0 1 0 0,-1 0 0 0 0,0-1-1 0 0,1 1 1 0 0,-4-1-1 0 0,5 1-188 0 0,-1 0 1 0 0,1-1-1 0 0,-1 1 0 0 0,0-1 0 0 0,1 1 0 0 0,-1 0 0 0 0,1-1 0 0 0,-1 1 0 0 0,1-1 0 0 0,-1 1 0 0 0,1-1 0 0 0,-1 1 0 0 0,1-1 0 0 0,-1 1 0 0 0,1-1 0 0 0,0 0 0 0 0,0 1 0 0 0,-1-1 0 0 0,1-1 0 0 0,-2-8-5701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1:28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17 919 0 0,'0'0'13410'0'0,"1"-1"-12956"0"0,20-9 1145 0 0,-11 4 3321 0 0,-17 15-4836 0 0,-1 0 0 0 0,1 0 1 0 0,1 1-1 0 0,0 0 0 0 0,-6 13 1 0 0,-22 56 201 0 0,30-70-245 0 0,-13 37 40 0 0,1 1 0 0 0,-8 49 0 0 0,15-36-28 0 0,6-35-53 0 0,3-22-4 0 0,2-1-5 0 0,-2 0-55 0 0,20 8-1357 0 0,-9-10-530 0 0,0-5-4968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1:31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218 290 2303 0 0,'0'0'14916'0'0,"-1"3"-14681"0"0,1-1-139 0 0,-1 0 0 0 0,1 0 0 0 0,0 0 0 0 0,0 0 1 0 0,0 0-1 0 0,0 0 0 0 0,1 0 0 0 0,-1 0 0 0 0,1 4 0 0 0,0-4 234 0 0,2 0-122 0 0,7 3 35 0 0,0 0 1 0 0,1 0-1 0 0,0-1 1 0 0,0-1 0 0 0,13 4-1 0 0,23 7 598 0 0,-32-9-696 0 0,-1-1-1 0 0,1 0 0 0 0,-1-1 1 0 0,21 3-1 0 0,-24-6-112 0 0,-1 0 0 0 0,1 0 0 0 0,0-1 1 0 0,-1 0-1 0 0,1-1 0 0 0,-1 0 0 0 0,10-4 0 0 0,-4 1-9 0 0,-1-2-1 0 0,0 0 1 0 0,0 0 0 0 0,-1-1 0 0 0,0-1 0 0 0,0-1 0 0 0,-1 0-1 0 0,22-22 1 0 0,-28 24-120 0 0,0 1 0 0 0,-1-2 0 0 0,0 1 0 0 0,-1-1 0 0 0,0 0 0 0 0,0 0 0 0 0,-1-1 0 0 0,0 1 0 0 0,0-1 0 0 0,-1 0-1 0 0,-1 0 1 0 0,1 0 0 0 0,-2 0 0 0 0,2-20 0 0 0,-8-43-1215 0 0,4 71 1291 0 0,1 1 0 0 0,-1-1-1 0 0,0 1 1 0 0,1-1 0 0 0,-1 0 0 0 0,0 1-1 0 0,0-1 1 0 0,0 1 0 0 0,0 0 0 0 0,0-1 0 0 0,0 1-1 0 0,-1 0 1 0 0,1 0 0 0 0,0 0 0 0 0,-1-1-1 0 0,1 2 1 0 0,-1-1 0 0 0,1 0 0 0 0,-1 0-1 0 0,1 0 1 0 0,-1 1 0 0 0,-3-2 0 0 0,-1-1-21 0 0,-3 0-35 0 0,-1 0 1 0 0,1 0-1 0 0,-1 1 1 0 0,1 0-1 0 0,-1 1 1 0 0,1 0-1 0 0,-1 0 1 0 0,-16 2 0 0 0,16-1-26 0 0,-4 1 39 0 0,-1 0-1 0 0,0 1 1 0 0,1 0 0 0 0,0 1-1 0 0,0 1 1 0 0,-16 6 0 0 0,10-2 32 0 0,0 1 1 0 0,1 1-1 0 0,-27 18 1 0 0,18-7 22 0 0,1 1 0 0 0,0 2 0 0 0,2 0 0 0 0,0 2 0 0 0,2 1 0 0 0,1 0 0 0 0,-29 49 0 0 0,13-19 65 0 0,-24 39 13 0 0,54-81-42 0 0,0 1 1 0 0,1 1-1 0 0,0-1 1 0 0,-5 24-1 0 0,10-35 5 0 0,1 0 1 0 0,1 1-1 0 0,-1-1 0 0 0,1 0 0 0 0,-1 1 0 0 0,2-1 0 0 0,-1 1 1 0 0,1-1-1 0 0,-1 1 0 0 0,1-1 0 0 0,1 0 0 0 0,-1 1 0 0 0,1-1 1 0 0,0 0-1 0 0,0 0 0 0 0,1 0 0 0 0,-1-1 0 0 0,1 1 0 0 0,0 0 0 0 0,0-1 1 0 0,1 0-1 0 0,3 4 0 0 0,-1-2 70 0 0,0-1 1 0 0,0 0-1 0 0,1-1 0 0 0,-1 1 1 0 0,1-1-1 0 0,0-1 1 0 0,0 1-1 0 0,0-1 0 0 0,1 0 1 0 0,-1-1-1 0 0,1 0 0 0 0,0 0 1 0 0,-1-1-1 0 0,14 2 1 0 0,6-3 299 0 0,1 0 1 0 0,-1-2 0 0 0,0-1 0 0 0,46-11-1 0 0,103-40 708 0 0,-137 41-903 0 0,-30 10-171 0 0,43-18 214 0 0,-49 20-117 0 0,-14 10-194 0 0,-33 18-3871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1:32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61 182 9935 0 0,'-3'1'455'0'0,"-35"9"162"0"0,19-4 1354 0 0,25-7 1862 0 0,17-5-544 0 0,-8 1-4030 0 0,266-84 4368 0 0,-94 15-3467 0 0,-137 52-1431 0 0,-48 21 225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1:32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 5983 0 0,'-10'-2'12164'0'0,"8"8"-13868"0"0,1-1 1838 0 0,0 0-1 0 0,0 1 0 0 0,1-1 0 0 0,0 1 1 0 0,0-1-1 0 0,1 1 0 0 0,-1-1 1 0 0,1 1-1 0 0,0-1 0 0 0,1 0 0 0 0,-1 1 1 0 0,1-1-1 0 0,0 0 0 0 0,0 0 1 0 0,6 9-1 0 0,4 6 404 0 0,2 0 1 0 0,19 23 0 0 0,-32-42-522 0 0,21 24 207 0 0,1 0 0 0 0,1-2 0 0 0,1 0 0 0 0,2-2 0 0 0,-1-1 0 0 0,2-1 0 0 0,37 19-1 0 0,-40-25-167 0 0,-12-5-34 0 0,0-1 0 0 0,1 0 0 0 0,22 6 0 0 0,-31-11-37 0 0,-2-1 10 0 0,0 0-1 0 0,0-1 0 0 0,0 1 1 0 0,0 0-1 0 0,0-1 1 0 0,0 0-1 0 0,0 0 1 0 0,0 0-1 0 0,4-1 0 0 0,-4 1-33 0 0,0 0-659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1:33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9 4607 0 0,'0'0'354'0'0,"-1"-1"-233"0"0,-8-6 5871 0 0,-2 7-4047 0 0,8 0-1631 0 0,0 0 1 0 0,1 1-1 0 0,-1-1 0 0 0,1 1 0 0 0,-1-1 0 0 0,1 1 0 0 0,-1 0 0 0 0,1 0 1 0 0,-1 0-1 0 0,1 1 0 0 0,0-1 0 0 0,0 1 0 0 0,0-1 0 0 0,-3 4 0 0 0,-4 2-235 0 0,2 2-1 0 0,-9 10 0 0 0,-2 2 581 0 0,-29 29 360 0 0,-49 68 0 0 0,44-43-736 0 0,-37 49 167 0 0,69-99-660 0 0,-1-2 0 0 0,-41 38 0 0 0,60-60 95 0 0,0 0 0 0 0,0 0 0 0 0,0 0 0 0 0,0 0 1 0 0,0 0-1 0 0,0 0 0 0 0,0-1 0 0 0,-3 2 0 0 0,1-1-107 0 0,2-1-217 0 0,0 0-166 0 0,-7 0-695 0 0,7 0-304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1:33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261 460 6447 0 0,'-1'1'4003'0'0,"-1"0"-3626"0"0,1 1 0 0 0,0-1-1 0 0,0 0 1 0 0,-1 0 0 0 0,1 0 0 0 0,0 1-1 0 0,-1-2 1 0 0,1 1 0 0 0,-1 0 0 0 0,0 0-1 0 0,1 0 1 0 0,-1-1 0 0 0,1 1 0 0 0,-1-1 0 0 0,0 1-1 0 0,0-1 1 0 0,-2 1 0 0 0,0-1-70 0 0,0 0-1 0 0,1-1 1 0 0,-1 1 0 0 0,0-1 0 0 0,1 0-1 0 0,-1 0 1 0 0,1 0 0 0 0,-5-2 0 0 0,-4-2 130 0 0,-1-2 1 0 0,2 0 0 0 0,-20-14-1 0 0,17 10-222 0 0,0 0-1 0 0,1-1 1 0 0,0 0-1 0 0,1-1 1 0 0,0 0-1 0 0,-13-21 1 0 0,22 28-192 0 0,0 1 1 0 0,0-1 0 0 0,0 0 0 0 0,1 1 0 0 0,0-1 0 0 0,0 0-1 0 0,1-1 1 0 0,-1 1 0 0 0,1-8 0 0 0,1 9-32 0 0,0 0 1 0 0,0 0-1 0 0,1 0 1 0 0,-1 1-1 0 0,1-1 0 0 0,0 0 1 0 0,1 1-1 0 0,-1-1 0 0 0,1 1 1 0 0,0-1-1 0 0,0 1 1 0 0,1 0-1 0 0,4-7 0 0 0,0 3-106 0 0,1 0 0 0 0,0 0-1 0 0,1 1 1 0 0,0 0 0 0 0,0 0-1 0 0,1 1 1 0 0,18-9 0 0 0,-8 4-93 0 0,9-5-101 0 0,-1 1 0 0 0,2 2 0 0 0,0 1 0 0 0,0 1 0 0 0,42-9 0 0 0,-42 13 190 0 0,-12 3-27 0 0,32-5-1 0 0,-45 9 181 0 0,0-1 0 0 0,0 1 1 0 0,0 1-1 0 0,0-1 0 0 0,1 1 1 0 0,-1-1-1 0 0,0 1 0 0 0,0 1 0 0 0,0-1 1 0 0,7 4-1 0 0,-10-3 9 0 0,0-1 1 0 0,0 1-1 0 0,0-1 1 0 0,0 1-1 0 0,-1 0 1 0 0,1 0-1 0 0,-1 0 0 0 0,0 0 1 0 0,1 0-1 0 0,-1 0 1 0 0,0 0-1 0 0,0 0 1 0 0,1 4-1 0 0,0 0 42 0 0,1 0-49 0 0,0 1 1 0 0,-1 0-1 0 0,0 0 1 0 0,-1 1-1 0 0,1-1 1 0 0,-1 0-1 0 0,-1 0 1 0 0,1 1-1 0 0,-1-1 1 0 0,0 1-1 0 0,-1-1 1 0 0,0 0-1 0 0,0 0 1 0 0,-1 1-1 0 0,0-1 1 0 0,0 0-1 0 0,0 0 1 0 0,-1 0 0 0 0,0-1-1 0 0,0 1 1 0 0,-6 7-1 0 0,2-3-19 0 0,-1-1 1 0 0,0 0-1 0 0,-1-1 1 0 0,0 0-1 0 0,0 0 1 0 0,0-1-1 0 0,-1 0 1 0 0,-1-1-1 0 0,1 0 1 0 0,-1 0-1 0 0,-19 7 0 0 0,-11 2-93 0 0,0-2-1 0 0,-1-1 0 0 0,-58 9 1 0 0,98-22-204 0 0,-7-3-627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1:33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33 10135 0 0,'6'-7'531'0'0,"13"-19"5621"0"0,-20 29-5828 0 0,-65 140 882 0 0,29-59-846 0 0,-49 80 1 0 0,-93 93-242 0 0,-18-11-828 0 0,166-210 483 0 0,-22 27 75 0 0,47-54 146 0 0,0 0 0 0 0,1 0-1 0 0,0 0 1 0 0,0 1 0 0 0,-5 15 0 0 0,7-6 5 0 0,3-2 0 0 0,7-1-12 0 0,-6-14-152 0 0,-1-2 18 0 0,1 1 1 0 0,-1 0-1 0 0,1 0 0 0 0,-1 0 1 0 0,1 0-1 0 0,-1 0 1 0 0,1-1-1 0 0,0 1 0 0 0,0 0 1 0 0,-1-1-1 0 0,1 1 1 0 0,1 0-1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1:34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13759 0 0,'0'0'630'0'0,"-2"3"-13"0"0,-4 8-385 0 0,1 1 0 0 0,1 0 0 0 0,-1 0 1 0 0,2 0-1 0 0,0 1 0 0 0,0-1 0 0 0,1 1 0 0 0,0 24 1 0 0,2-30-23 0 0,0 1 0 0 0,1-1 0 0 0,0 1 0 0 0,1-1 0 0 0,-1 0 0 0 0,1 0 0 0 0,1 0 1 0 0,0 0-1 0 0,0 0 0 0 0,0-1 0 0 0,0 1 0 0 0,1-1 0 0 0,0 0 0 0 0,1 0 0 0 0,-1 0 1 0 0,1 0-1 0 0,8 6 0 0 0,-1-2 82 0 0,1 0 1 0 0,1 0-1 0 0,0-2 1 0 0,0 0-1 0 0,19 8 1 0 0,80 26 582 0 0,-35-15-344 0 0,86 48-51 0 0,-149-68-480 0 0,-4-2-15 0 0,-8-4-57 0 0,-2-14-4913 0 0,-2 1 3265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1:34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1 15031 0 0,'0'0'1631'0'0,"-1"2"-1436"0"0,-13 21 188 0 0,0-2 1 0 0,-2 0 0 0 0,0 0 0 0 0,-30 28 0 0 0,15-16-39 0 0,-26 25 706 0 0,-82 65 0 0 0,104-97-873 0 0,-40 23 1 0 0,17-12-385 0 0,55-36-81 0 0,0 1 412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1:39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10535 0 0,'0'0'8480'0'0,"2"0"-8098"0"0,27-2 70 0 0,-1 0 1 0 0,42-9-1 0 0,58-20-350 0 0,-66 15-12 0 0,41-16-14 0 0,-64 19-172 0 0,41-9 0 0 0,-77 21-47 0 0,-15 14-7014 0 0,-3 1 1322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17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680 55 11975 0 0,'5'-7'436'0'0,"1"0"0"0"0,0 0 0 0 0,0 1 0 0 0,1 0 0 0 0,0 1 0 0 0,15-11 3580 0 0,-26 26-3512 0 0,-3 3-401 0 0,-1 0-1 0 0,-16 20 1 0 0,6-8-99 0 0,-97 133 81 0 0,-68 101 26 0 0,28-43-84 0 0,-23 33 96 0 0,168-234-44 0 0,1 0 1 0 0,1 1 0 0 0,-10 25-1 0 0,16-28 449 0 0,3-6-1359 0 0,16 0-10586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1:40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55 5063 0 0,'0'0'390'0'0,"-1"1"-252"0"0,-15 25 15994 0 0,26-27-16145 0 0,270-49 2554 0 0,-249 41-2488 0 0,-14 3-7 0 0,23-6-1 0 0,-26 9-12 0 0,-13 3-107 0 0,0 0 0 0 0,-1 0 0 0 0,1-1 0 0 0,0 1 0 0 0,0 0 0 0 0,0 0 0 0 0,0 0 0 0 0,0 0 0 0 0,0 0 0 0 0,0 0 0 0 0,0 1 0 0 0,0-1 0 0 0,0 0 0 0 0,0 0 0 0 0,0 1 0 0 0,0-1 0 0 0,0 0 0 0 0,0 1 0 0 0,0-1 0 0 0,-1 1 0 0 0,1-1 0 0 0,0 1 0 0 0,0 0 0 0 0,-1-1 0 0 0,1 1 0 0 0,0 0 0 0 0,1 1 162 0 0,-1 0-599 0 0,1 0-147 0 0,15 16-2162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1:41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456 272 2759 0 0,'0'0'9172'0'0,"1"-1"-8722"0"0,10-14 288 0 0,1 1 0 0 0,0 0 0 0 0,0 1 0 0 0,21-17 0 0 0,63-42 937 0 0,-93 70-1643 0 0,17-11 216 0 0,1 0-1 0 0,1 1 1 0 0,43-16 0 0 0,73-12 626 0 0,-132 39-824 0 0,0-1 0 0 0,0 1-1 0 0,1 1 1 0 0,-1-1 0 0 0,0 1-1 0 0,8 1 1 0 0,-10 2 37 0 0,6 10-70 0 0,-9-10-17 0 0,1 1 0 0 0,-1 0 0 0 0,0 0 0 0 0,0 0 0 0 0,-1 0 0 0 0,1 0 0 0 0,-1 1 0 0 0,0-1 0 0 0,0 0 0 0 0,0 0 0 0 0,0 0 0 0 0,-1 0 0 0 0,1 0 0 0 0,-1 0 0 0 0,-3 7 0 0 0,1-2 0 0 0,0-1 0 0 0,0 0 0 0 0,-1 0 0 0 0,-1-1 0 0 0,1 1 0 0 0,-9 10 0 0 0,0-4-41 0 0,-1 0 0 0 0,0-1 0 0 0,-24 18-1 0 0,-53 30-317 0 0,55-38 235 0 0,-21 12-139 0 0,-31 22-187 0 0,-133 113-1109 0 0,183-137 1053 0 0,-2-2 1 0 0,-47 27-1 0 0,52-37 379 0 0,16-11 104 0 0,1 1 0 0 0,1 1 0 0 0,0 1-1 0 0,-28 27 1 0 0,39-32 175 0 0,0-3 14 0 0,-25 11 195 0 0,29-15-40 0 0,32-1 84 0 0,-1-1 0 0 0,38-7 0 0 0,104-20 403 0 0,-122 21-365 0 0,95-2 0 0 0,-51 6 54 0 0,-12 3-149 0 0,-80 0-273 0 0,0 0-1 0 0,0 0 1 0 0,0 0 0 0 0,1 0 0 0 0,-1 0 0 0 0,0 1 0 0 0,0-1 0 0 0,1 0 0 0 0,-1 1 0 0 0,0-1 0 0 0,0 1 0 0 0,2 0 0 0 0,-4-1-135 0 0,1 1-1 0 0,0-1 0 0 0,0 0 1 0 0,0 1-1 0 0,0-1 1 0 0,-1 1-1 0 0,1-1 1 0 0,0 0-1 0 0,0 1 1 0 0,-1-1-1 0 0,1 1 0 0 0,0-1 1 0 0,-1 0-1 0 0,1 0 1 0 0,0 1-1 0 0,-1-1 1 0 0,1 0-1 0 0,-1 0 1 0 0,1 1-1 0 0,0-1 0 0 0,-1 0 1 0 0,1 0-1 0 0,-1 0 1 0 0,1 0-1 0 0,-1 1 1 0 0,0-1-1 0 0,-11 4-1448 0 0,12-4 1516 0 0,-13 2-1182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1:42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7 11775 0 0,'0'0'1068'0'0,"2"-1"-877"0"0,7-5 2512 0 0,-11 22-2133 0 0,1-1 1 0 0,-2 0 0 0 0,0 0 0 0 0,-10 29 0 0 0,-3 15 252 0 0,10-34-566 0 0,-3 18 21 0 0,-6 68 0 0 0,15-96-254 0 0,1-2-74 0 0,-1-13 26 0 0,0 1 0 0 0,0-1 0 0 0,0 1 0 0 0,0-1 0 0 0,0 0 0 0 0,0 1 0 0 0,0-1 0 0 0,1 0 0 0 0,-1 1 0 0 0,0-1 1 0 0,0 0-1 0 0,0 1 0 0 0,1-1 0 0 0,-1 0 0 0 0,0 1 0 0 0,0-1 0 0 0,1 0 0 0 0,-1 0 0 0 0,0 1 0 0 0,0-1 0 0 0,1 0 1 0 0,-1 0-1 0 0,0 1 0 0 0,1-1 0 0 0,-1 0 0 0 0,1 0 0 0 0,-1 0 0 0 0,0 0 0 0 0,1 0 0 0 0,0 1 0 0 0,-1-1-47 0 0,0 0 0 0 0,0 0 0 0 0,1 0 0 0 0,-1 0 0 0 0,0 0 0 0 0,0 0 0 0 0,0 0 0 0 0,1 0 0 0 0,-1 0 0 0 0,0 0 0 0 0,0 0 0 0 0,0 0 0 0 0,1 1 0 0 0,-1-1 0 0 0,0 0 0 0 0,0 0 0 0 0,0 0 0 0 0,0 0 0 0 0,0 0 0 0 0,1 1 0 0 0,-1-1 0 0 0,0 0 0 0 0,0 0 0 0 0,0 0 0 0 0,0 1-1 0 0,0-1 1 0 0,0 0 0 0 0,0 0 0 0 0,0 0 0 0 0,1 1 0 0 0,-1-1 0 0 0,0 0 0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1:42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 13359 0 0,'0'0'3660'0'0,"0"3"-3296"0"0,0 12-139 0 0,-2-1-1 0 0,0 0 1 0 0,0 1 0 0 0,-1-1-1 0 0,-5 14 1 0 0,-31 71 673 0 0,-4 16 40 0 0,38-94-814 0 0,1-1 1 0 0,-3 25-1 0 0,4 58 43 0 0,3-101-64 0 0,7-13-4266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1:42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111 471 7367 0 0,'-76'43'1517'0'0,"42"-24"5630"0"0,70-34-5496 0 0,8-3-898 0 0,-19 3-511 0 0,-1-1-1 0 0,44-38 0 0 0,38-49 124 0 0,-71 67-243 0 0,131-151 429 0 0,-137 152-421 0 0,-22 28-70 0 0,0-1 1 0 0,0 2-1 0 0,0-1 0 0 0,1 1 0 0 0,17-11 1 0 0,-24 17-30 0 0,1-1 1 0 0,-1 1 0 0 0,1-1-1 0 0,-1 1 1 0 0,0 0 0 0 0,1-1-1 0 0,-1 1 1 0 0,1 0 0 0 0,-1 0-1 0 0,1 0 1 0 0,-1 0 0 0 0,1 0-1 0 0,-1 1 1 0 0,1-1 0 0 0,1 1 0 0 0,21 9 169 0 0,-18-7-182 0 0,-1 1 0 0 0,0 0 0 0 0,1 0 1 0 0,-1 1-1 0 0,-1-1 0 0 0,1 1 1 0 0,-1 0-1 0 0,0 1 0 0 0,0-1 0 0 0,0 1 1 0 0,-1-1-1 0 0,3 8 0 0 0,5 11-28 0 0,13 44-1 0 0,-18-49 21 0 0,-2-7 11 0 0,3 13 54 0 0,2-1-1 0 0,18 38 1 0 0,-23-55-51 0 0,1 0 1 0 0,0 0-1 0 0,0 0 0 0 0,0 0 1 0 0,1-1-1 0 0,0 0 1 0 0,0 0-1 0 0,0 0 0 0 0,1-1 1 0 0,0 0-1 0 0,0-1 0 0 0,8 5 1 0 0,-10-6 19 0 0,0-1 1 0 0,1 0-1 0 0,-1 0 1 0 0,0 0-1 0 0,1-1 1 0 0,-1 0-1 0 0,1 0 1 0 0,0 0-1 0 0,-1-1 1 0 0,1 0-1 0 0,-1 0 1 0 0,1 0-1 0 0,0-1 1 0 0,-1 1-1 0 0,1-1 1 0 0,9-3-1 0 0,13-5 54 0 0,0-1-1 0 0,0-1 1 0 0,-1-2 0 0 0,-1-1-1 0 0,39-26 1 0 0,-60 38-99 0 0,15-12-16 0 0,6-10-1136 0 0,-25 23 712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1:44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0 919 0 0,'-1'2'4092'0'0,"-18"20"800"0"0,3-2-3932 0 0,-1-1 0 0 0,-21 19 0 0 0,23-25-613 0 0,1 1 0 0 0,1 1-1 0 0,1 0 1 0 0,-20 31 0 0 0,-35 76 629 0 0,33-56-672 0 0,-201 330 282 0 0,180-301-556 0 0,50-83 44 0 0,-1 0 0 0 0,2 1 0 0 0,0-1 0 0 0,0 1 0 0 0,1 0 0 0 0,-2 16 0 0 0,5-23 45 0 0,0 0 0 0 0,0 0 0 0 0,0-1 0 0 0,1 1 0 0 0,0 0 0 0 0,0-1 0 0 0,0 1 0 0 0,1-1 0 0 0,0 1 0 0 0,0-1 0 0 0,0 0 0 0 0,1 1 0 0 0,0-1 0 0 0,0 0 0 0 0,0-1 0 0 0,0 1 0 0 0,1-1 0 0 0,7 8 0 0 0,-1-3 104 0 0,1 0 1 0 0,1-1 0 0 0,-1 0 0 0 0,1 0-1 0 0,1-1 1 0 0,18 7 0 0 0,-31-14-224 0 0,32 15 517 0 0,66 19-1 0 0,-32-17 301 0 0,-63-17 518 0 0,-5 1-1275 0 0,-8 4-48 0 0,-2 3-12 0 0,4-6 11 0 0,6-1 10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1:46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6535 0 0,'0'0'6607'0'0,"3"1"-5916"0"0,32 16 1802 0 0,-24-11-1219 0 0,25 9 0 0 0,-32-14-1112 0 0,0 1 0 0 0,1-1 0 0 0,-1-1-1 0 0,1 1 1 0 0,0-1 0 0 0,-1 1 0 0 0,1-1 0 0 0,-1-1 0 0 0,8 0 0 0 0,15-6 365 0 0,28-10 0 0 0,-13 4-296 0 0,205-80 153 0 0,-245 93-492 0 0,-8 12-1181 0 0,-11 11-4821 0 0,8-12-202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1:47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9383 0 0,'0'0'1136'0'0,"-2"2"-416"0"0,0-1-479 0 0,0 1 0 0 0,0 0 0 0 0,0-1 0 0 0,0 1 0 0 0,0 0 0 0 0,1 0 0 0 0,-1 0-1 0 0,1 0 1 0 0,0 0 0 0 0,-1 1 0 0 0,1-1 0 0 0,-1 3 0 0 0,1 0 126 0 0,-1 1 1 0 0,1-1-1 0 0,0 1 0 0 0,0-1 1 0 0,1 7-1 0 0,-1-4-135 0 0,1-1-1 0 0,0 1 0 0 0,1 0 1 0 0,0 0-1 0 0,0-1 0 0 0,1 1 1 0 0,0-1-1 0 0,0 1 0 0 0,1-1 1 0 0,0 0-1 0 0,0 0 0 0 0,0 0 1 0 0,1 0-1 0 0,0-1 0 0 0,9 11 1 0 0,12 12 118 0 0,2-1 0 0 0,1-1 1 0 0,1-1-1 0 0,1-2 0 0 0,1-1 0 0 0,1-2 1 0 0,63 33-1 0 0,-67-40-326 0 0,-1 2 0 0 0,-1 1 0 0 0,-1 1 0 0 0,0 2 0 0 0,26 25 0 0 0,-41-33-24 0 0,-1 2 0 0 0,-5 0-27 0 0,-4-13-1 0 0,-1 1 0 0 0,1 0 0 0 0,-1-1 0 0 0,1 1 0 0 0,-1-1 0 0 0,1 1 0 0 0,-1-1 0 0 0,0 0-1 0 0,0 1 1 0 0,0-1 0 0 0,0 0 0 0 0,0 1 0 0 0,0-1 0 0 0,0 0 0 0 0,0 0 0 0 0,0 0 0 0 0,-1 0-1 0 0,1 0 1 0 0,0 0 0 0 0,-1 0 0 0 0,-2 1 0 0 0,3-2-291 0 0,-1 1-1 0 0,1 0 1 0 0,-1-1 0 0 0,0 1-1 0 0,1-1 1 0 0,-1 0 0 0 0,0 1-1 0 0,1-1 1 0 0,-1 0 0 0 0,0 0-1 0 0,0 0 1 0 0,1 0 0 0 0,-3-1-1 0 0,-7-2-6380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1:47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0 11951 0 0,'0'0'4338'0'0,"-2"1"-3765"0"0,-5 1-366 0 0,1 1-1 0 0,-1 0 1 0 0,1 0 0 0 0,0 0-1 0 0,0 1 1 0 0,0 0 0 0 0,-6 6-1 0 0,-39 38 293 0 0,30-28-290 0 0,-83 93 382 0 0,33-33-366 0 0,-110 118 95 0 0,157-170-284 0 0,-1-2 0 0 0,-1 0-1 0 0,-1-2 1 0 0,-54 38 0 0 0,79-61-84 0 0,5-2-568 0 0,13-3 35 0 0,8-4-25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3:07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85 1839 0 0,'-2'0'134'0'0,"-34"14"12891"0"0,38-13-12808 0 0,6 2-8 0 0,0 0 1 0 0,0 0-1 0 0,0-1 0 0 0,0 0 0 0 0,0 0 0 0 0,0-1 0 0 0,0 0 1 0 0,13 0-1 0 0,9-2 311 0 0,31-6 0 0 0,-5 1-235 0 0,-8 1-12 0 0,68-16 1 0 0,44-21 307 0 0,-126 31-452 0 0,-18 5-60 0 0,1 0 0 0 0,33-5 0 0 0,-38 9-66 0 0,-10 2-79 0 0,9 13-3056 0 0,-7-6-983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18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298 405 11807 0 0,'0'0'1068'0'0,"-1"1"-877"0"0,0 2-239 0 0,-4 6 396 0 0,-1-1 1 0 0,-9 12-1 0 0,12-17-19 0 0,1 0 0 0 0,-1-1 0 0 0,0 1 0 0 0,0-1 0 0 0,0 0 0 0 0,-5 2 0 0 0,7-3 336 0 0,-16 2 2063 0 0,13-4-2494 0 0,0-1 0 0 0,1 0 0 0 0,-1 0-1 0 0,1-1 1 0 0,0 1 0 0 0,0-1 0 0 0,0 0 0 0 0,0 1 0 0 0,0-1-1 0 0,0 0 1 0 0,1-1 0 0 0,-1 1 0 0 0,-2-6 0 0 0,1 3-249 0 0,0 1-1 0 0,0-1 1 0 0,-1 1 0 0 0,0 0 0 0 0,-5-4 0 0 0,-48-27-774 0 0,38 25 572 0 0,-24-18 0 0 0,42 27 217 0 0,0 1 0 0 0,0-1 0 0 0,0 0 0 0 0,0-1 0 0 0,0 1 0 0 0,0 0 0 0 0,1 0 0 0 0,-1-1 0 0 0,1 1 0 0 0,-1-1 0 0 0,1 1 0 0 0,0-1 0 0 0,0 0 0 0 0,-1-5 0 0 0,1 4 0 0 0,1 0 0 0 0,-1-1 0 0 0,1 1 0 0 0,0-1 0 0 0,1 1 0 0 0,-1-1 0 0 0,1 1 0 0 0,2-8 0 0 0,1 1 0 0 0,0 0 0 0 0,1 0 0 0 0,0 0 0 0 0,1 1 0 0 0,0 0 0 0 0,10-13 0 0 0,-6 10 0 0 0,1 0-1 0 0,0 1 1 0 0,1 0-1 0 0,1 1 1 0 0,-1 1-1 0 0,2 0 0 0 0,0 0 1 0 0,0 1-1 0 0,18-8 1 0 0,-21 13 4 0 0,-1 0 1 0 0,1 0-1 0 0,0 1 0 0 0,0 0 1 0 0,0 1-1 0 0,0 0 0 0 0,0 1 1 0 0,0 0-1 0 0,0 1 0 0 0,1 0 1 0 0,-1 1-1 0 0,0 0 0 0 0,0 1 1 0 0,18 5-1 0 0,1 3 36 0 0,-1 2 1 0 0,0 1-1 0 0,-1 1 0 0 0,0 2 0 0 0,28 20 0 0 0,-44-27 23 0 0,-1-1-1 0 0,0 2 0 0 0,-1-1 1 0 0,1 1-1 0 0,-2 1 0 0 0,0 0 1 0 0,10 15-1 0 0,-19-25-50 0 0,0 0-1 0 0,1 0 1 0 0,-1 0-1 0 0,0 0 1 0 0,0 0-1 0 0,0 0 1 0 0,0 0-1 0 0,0 0 1 0 0,0 0-1 0 0,0 0 1 0 0,0 0-1 0 0,0 0 0 0 0,0-1 1 0 0,0 1-1 0 0,-1 0 1 0 0,1 0-1 0 0,0 0 1 0 0,-1 0-1 0 0,1 0 1 0 0,-1 0-1 0 0,0 1 1 0 0,-12 15 122 0 0,-2-6-110 0 0,0-1 0 0 0,0 0 1 0 0,-1-1-1 0 0,0-1 0 0 0,-18 7 1 0 0,-9 5 2 0 0,20-8-70 0 0,-105 49-1139 0 0,98-49 812 0 0,0-1-1 0 0,-44 9 1 0 0,61-17 120 0 0,1 0 71 0 0,-1 0 0 0 0,-13 0 0 0 0,23-3 60 0 0,1 1 1 0 0,-1-1-1 0 0,0 0 0 0 0,1-1 0 0 0,-1 1 0 0 0,0 0 0 0 0,0-1 1 0 0,1 0-1 0 0,-1 1 0 0 0,1-1 0 0 0,-1 0 0 0 0,0 0 1 0 0,1-1-1 0 0,0 1 0 0 0,-4-3 0 0 0,0-3-4305 0 0,2-3-1440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3:08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5983 0 0,'0'0'2220'0'0,"2"2"-1350"0"0,25 28 2234 0 0,-25-28-2618 0 0,0-1 12 0 0,3 1-86 0 0,0 0 1 0 0,0 0 0 0 0,-1 0 0 0 0,2-1-1 0 0,-1 1 1 0 0,0-1 0 0 0,0-1 0 0 0,6 1-1 0 0,-9-1 1162 0 0,-3 10-1486 0 0,0 0 1 0 0,-1-1 0 0 0,0 1 0 0 0,-1-1 0 0 0,-6 17 0 0 0,-3 10-40 0 0,6-14-9 0 0,1 0-1 0 0,1 1 1 0 0,1 0-1 0 0,-1 30 1 0 0,10 14 37 0 0,-1-1-16 0 0,-3-56-39 0 0,-2-8-16 0 0,1 1 0 0 0,-1 0-1 0 0,1-1 1 0 0,-1 1-1 0 0,0 0 1 0 0,0-1-1 0 0,0 1 1 0 0,-1 4-1 0 0,-2 14 43 0 0,3-19-128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3:11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27 4375 0 0,'0'0'8282'0'0,"1"-2"-7934"0"0,24-21 1406 0 0,-24 21-756 0 0,-1 5-906 0 0,-1 5-21 0 0,1 1 1 0 0,-2 0-1 0 0,1-1 1 0 0,-1 1-1 0 0,-4 11 1 0 0,-20 42 347 0 0,1 0-213 0 0,17-37-178 0 0,0 0-1 0 0,2 0 1 0 0,1 1-1 0 0,1 0 0 0 0,1 0 1 0 0,1 44-1 0 0,2-56-16 0 0,0-2 44 0 0,1-7 3 0 0,4 13-43 0 0,-5-15-15 0 0,1 15-3 0 0,-2-3 31 0 0,1-9-12 0 0,-1 1 1 0 0,1-1 0 0 0,1 1 0 0 0,-1-1-1 0 0,3 11 1 0 0,-3-15 367 0 0,0-1-198 0 0,1 0 0 0 0,-1 0-1 0 0,0 0 1 0 0,1 0-1 0 0,-1 0 1 0 0,0 0 0 0 0,0 0-1 0 0,0-1 1 0 0,0 1 0 0 0,0 0-1 0 0,0 0 1 0 0,0 2 0 0 0,-8 0-176 0 0,-3 3-10 0 0,1 2 0 0 0,3 1 0 0 0,2 0 18 0 0,5-7 1252 0 0,12-4-974 0 0,-10 2-168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3:12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11 919 0 0,'-2'0'67'0'0,"-25"-7"-330"0"0,0 5 6786 0 0,5 1-2930 0 0,-3 2 1207 0 0,25 2-4498 0 0,-1 0-246 0 0,1 0 1 0 0,0 1 0 0 0,0-1 0 0 0,0 0 0 0 0,1 0 0 0 0,-1 0 0 0 0,1 1 0 0 0,-1-1-1 0 0,1 0 1 0 0,0 0 0 0 0,0 0 0 0 0,1 0 0 0 0,-1 0 0 0 0,1-1 0 0 0,-1 1 0 0 0,1 0 0 0 0,0-1-1 0 0,0 1 1 0 0,0-1 0 0 0,0 1 0 0 0,1-1 0 0 0,3 3 0 0 0,6 5 105 0 0,1 0 0 0 0,1-1 0 0 0,16 9 0 0 0,17 7 27 0 0,77 29 0 0 0,53 6-151 0 0,-69-25-40 0 0,-85-27 11 0 0,1 1 1 0 0,-1 1-1 0 0,0 2 0 0 0,-1 0 1 0 0,-1 1-1 0 0,29 22 0 0 0,-42-29-11 0 0,-1 1-1 0 0,1 0 1 0 0,-1 1-1 0 0,0 0 1 0 0,-1 0-1 0 0,0 0 1 0 0,0 1-1 0 0,-1 0 1 0 0,0 0-1 0 0,-1 0 1 0 0,0 1-1 0 0,0-1 1 0 0,-1 1-1 0 0,0 0 1 0 0,-1 0-1 0 0,0 0 1 0 0,-1 0-1 0 0,1 12 1 0 0,-2-8-102 0 0,-1 0 0 0 0,-1 0 0 0 0,0 0 0 0 0,-1-1 0 0 0,0 1 0 0 0,-1-1 0 0 0,-1 1 0 0 0,-10 20 0 0 0,-1-4 40 0 0,-1 0 1 0 0,-29 37-1 0 0,33-50 286 0 0,-2-1-1 0 0,1 0 1 0 0,-2-1 0 0 0,0 0-1 0 0,-1-1 1 0 0,0-1 0 0 0,-1-1-1 0 0,-1 0 1 0 0,0-2 0 0 0,-35 15 0 0 0,-73 33 1840 0 0,123-56-2028 0 0,0 0-1 0 0,0 0 0 0 0,1 0 1 0 0,-1 0-1 0 0,0 1 1 0 0,1-1-1 0 0,0 1 1 0 0,-1 0-1 0 0,1 0 0 0 0,0 0 1 0 0,1 0-1 0 0,-1 1 1 0 0,1-1-1 0 0,-1 1 0 0 0,-1 5 1 0 0,2-7-157 0 0,3 1-191 0 0,-1-2 199 0 0,0 1 0 0 0,1-1 0 0 0,-1 1 0 0 0,1-1 0 0 0,-1 1 0 0 0,1-1 0 0 0,0 1 1 0 0,-1-1-1 0 0,1 0 0 0 0,0 1 0 0 0,0-1 0 0 0,0 0 0 0 0,0 0 0 0 0,0 1 1 0 0,1-1-1 0 0,-1 0 0 0 0,0 0 0 0 0,0 0 0 0 0,1-1 0 0 0,1 2 0 0 0,1 0-305 0 0,0 0 0 0 0,0 0-1 0 0,1-1 1 0 0,-1 0 0 0 0,0 0-1 0 0,7 1 1 0 0,-8-2-541 0 0,-1-1-21 0 0,12-3-2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2:33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38 3223 0 0,'-3'1'240'0'0,"-36"27"2098"0"0,37-27-1577 0 0,-10 5 298 0 0,-3 0 906 0 0,0 0 0 0 0,-1-1 0 0 0,-28 5 3286 0 0,47-11-5019 0 0,43-5 372 0 0,0-3-1 0 0,52-18 1 0 0,28-5-239 0 0,-93 25-323 0 0,-7 1-137 0 0,1 1 0 0 0,49-3 1 0 0,-86 19-1081 0 0,5-7 757 0 0,-1 0-1 0 0,0 0 1 0 0,0 0 0 0 0,0-1 0 0 0,-1 0-1 0 0,-9 3 1 0 0,-5 2-1162 0 0,-2 3-103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2:34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5983 0 0,'0'0'464'0'0,"-2"1"-305"0"0,-7 2-494 0 0,-16 11 8474 0 0,25-12-7334 0 0,0 0-705 0 0,0-1 0 0 0,0 0-1 0 0,0 0 1 0 0,0 0 0 0 0,0 0-1 0 0,0 0 1 0 0,0 0 0 0 0,1 0-1 0 0,-1 0 1 0 0,0 0-1 0 0,1 0 1 0 0,-1 0 0 0 0,0 0-1 0 0,1 0 1 0 0,0 0 0 0 0,-1 0-1 0 0,1 0 1 0 0,-1-1 0 0 0,1 1-1 0 0,1 1 1 0 0,0 0 36 0 0,0-1 1 0 0,0 1-1 0 0,0-1 0 0 0,1 1 0 0 0,-1-1 0 0 0,0 0 1 0 0,1 0-1 0 0,3 1 0 0 0,4 0 252 0 0,0 0 1 0 0,0 0-1 0 0,17 0 0 0 0,63-1 1455 0 0,74 5-517 0 0,-153-5-1344 0 0,-1-1 0 0 0,1 0 0 0 0,-1-1 0 0 0,0 0 0 0 0,1 0 0 0 0,10-4 0 0 0,-9 2-994 0 0,-1-1 1 0 0,19-9-1 0 0,-12 4-6300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2:3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310 141 9439 0 0,'0'0'1867'0'0,"-2"2"-1406"0"0,-37 25 1307 0 0,20-15-776 0 0,18-11-665 0 0,-1 0-6 0 0,-5 1 1337 0 0,6-3-617 0 0,10-8-254 0 0,19-13-485 0 0,-1 6-89 0 0,1 1 0 0 0,1 2 0 0 0,43-15 0 0 0,-13 5-129 0 0,-30 11 55 0 0,0 1 0 0 0,1 2 0 0 0,1 2 0 0 0,-1 0-1 0 0,1 2 1 0 0,32-1 0 0 0,-59 6-91 0 0,1-1 4 0 0,0 1 0 0 0,0 0 0 0 0,0 0 0 0 0,-1 0 0 0 0,1 1 0 0 0,0 0 0 0 0,0 0 0 0 0,0 0 0 0 0,8 4 0 0 0,-2 2 28 0 0,-2 8-52 0 0,-8-13-20 0 0,0 1 0 0 0,-1-1-1 0 0,1 1 1 0 0,-1-1 0 0 0,0 1-1 0 0,0-1 1 0 0,1 1 0 0 0,-2-1-1 0 0,1 1 1 0 0,0 0 0 0 0,0-1-1 0 0,-1 1 1 0 0,0-1 0 0 0,1 1-1 0 0,-1-1 1 0 0,0 0 0 0 0,0 1-1 0 0,0-1 1 0 0,-1 0 0 0 0,1 1-1 0 0,0-1 1 0 0,-4 3 0 0 0,-3 5 5 0 0,-1-1 1 0 0,0 0-1 0 0,-14 11 1 0 0,9-8-7 0 0,-61 52-249 0 0,-51 46-444 0 0,40-36-527 0 0,-111 72 0 0 0,48-32-289 0 0,74-55 728 0 0,68-55 701 0 0,4-2 37 0 0,1 0 0 0 0,0 0 1 0 0,0 0-1 0 0,0 0 0 0 0,0 0 0 0 0,0 0 0 0 0,0 1 0 0 0,0-1 0 0 0,-3 7 3243 0 0,7-9-3847 0 0,8-1 397 0 0,1 0 434 0 0,-1 0 0 0 0,15 2 0 0 0,12-1 68 0 0,368-45 3128 0 0,-389 44-3347 0 0,6-2 4 0 0,-1 0 0 0 0,26-7 0 0 0,-44 9-55 0 0,-18 7-6890 0 0,1-1 202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2:36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44 5527 0 0,'29'-43'14603'0'0,"-38"46"-12255"0"0,5 0-2483 0 0,1-1-1 0 0,0 1 0 0 0,-1 0 0 0 0,1 0 0 0 0,-3 4 0 0 0,-9 19 271 0 0,2 1 0 0 0,1 0 0 0 0,-18 58 1 0 0,21-55-118 0 0,-1-1 1 0 0,-1 0 0 0 0,-24 42 0 0 0,20-50-67 0 0,14-19-195 0 0,-6 9-2210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2:36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10367 0 0,'0'0'6364'0'0,"0"3"-5436"0"0,1 3-624 0 0,0 0-1 0 0,0 0 1 0 0,-1 0 0 0 0,0 0-1 0 0,0 0 1 0 0,-1 0-1 0 0,-2 10 1 0 0,-14 48 819 0 0,4-18-719 0 0,4-5-315 0 0,-3 0 0 0 0,-17 42 0 0 0,-9 3 39 0 0,34-73-86 0 0,1 1-19 0 0,-1 2 25 0 0,1-5-56 0 0,3-9-85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2:37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7 324 5983 0 0,'0'0'542'0'0,"-1"2"-446"0"0,-4 15 436 0 0,6-12-137 0 0,0-3-90 0 0,-1 0 30 0 0,1 0 1 0 0,0 0-1 0 0,-1 0 1 0 0,1 0-1 0 0,0 0 1 0 0,0 0-1 0 0,0 0 1 0 0,0-1-1 0 0,0 1 1 0 0,0 0-1 0 0,0-1 1 0 0,1 1-1 0 0,-1-1 1 0 0,1 1-1 0 0,-1-1 1 0 0,1 0-1 0 0,-1 0 1 0 0,1 0-1 0 0,3 2 1 0 0,2 2 262 0 0,1 1-121 0 0,-6-5-86 0 0,0 0-21 0 0,-1 0-210 0 0,-1-1 0 0 0,1 0-1 0 0,0 0 1 0 0,-1 0 0 0 0,1 0-1 0 0,0 1 1 0 0,0-1 0 0 0,-1 0 0 0 0,1 0-1 0 0,0 0 1 0 0,-1-1 0 0 0,1 1-1 0 0,0 0 1 0 0,-1 0 0 0 0,1 0 0 0 0,0 0-1 0 0,-1-1 1 0 0,1 1 0 0 0,0 0-1 0 0,-1 0 1 0 0,1-1 0 0 0,-1 1 0 0 0,1-1-1 0 0,-1 1 1 0 0,1-1 0 0 0,0 1-1 0 0,-1-1 1 0 0,1 0 0 0 0,20-22-265 0 0,-8 9 509 0 0,16-16-53 0 0,3 2 0 0 0,36-26 0 0 0,97-54-166 0 0,13-11-34 0 0,-161 107-151 0 0,-17 12 1 0 0,1-1-1 0 0,-1 1 1 0 0,1 0-1 0 0,-1-1 1 0 0,1 1-1 0 0,-1 0 1 0 0,1 0-1 0 0,0-1 1 0 0,-1 1-1 0 0,1 0 1 0 0,-1 0 0 0 0,1 0-1 0 0,-1 0 1 0 0,1 0-1 0 0,0 0 1 0 0,-1 0-1 0 0,1 0 1 0 0,0 0-1 0 0,0 0 1 0 0,0 1 3 0 0,0 0 0 0 0,0-1 0 0 0,0 1 0 0 0,0 0 0 0 0,0 0 0 0 0,-1 0 0 0 0,1 1 0 0 0,0-1 0 0 0,-1 0 0 0 0,1 0 0 0 0,-1 0 0 0 0,1 0 0 0 0,-1 1 0 0 0,1-1 0 0 0,-1 0 0 0 0,0 0 0 0 0,0 1 0 0 0,1-1 0 0 0,-1 0 0 0 0,0 1 0 0 0,0-1 0 0 0,-1 2 0 0 0,-2 36 146 0 0,1-30-99 0 0,-3 31 111 0 0,0-6-37 0 0,1 0-1 0 0,1 63 1 0 0,3-92-123 0 0,1 0 0 0 0,-1-1 0 0 0,1 1 0 0 0,0 0 0 0 0,0-1 0 0 0,1 1 0 0 0,0-1 0 0 0,-1 1 0 0 0,1-1 0 0 0,1 0 0 0 0,-1 0 0 0 0,1 0 0 0 0,3 5-1 0 0,-3-6 7 0 0,0 0-1 0 0,1 0 0 0 0,-1-1 0 0 0,1 1 0 0 0,-1-1 0 0 0,1 0 1 0 0,0 1-1 0 0,0-2 0 0 0,0 1 0 0 0,0 0 0 0 0,0-1 0 0 0,1 0 1 0 0,-1 0-1 0 0,6 0 0 0 0,3 1 58 0 0,1-1 0 0 0,0-1 0 0 0,-1-1 1 0 0,1 0-1 0 0,16-3 0 0 0,67-19 269 0 0,-82 19-290 0 0,134-45 217 0 0,6-2-194 0 0,-128 46-71 0 0,-24 5-5 0 0,0 0-66 0 0,-1 0-45 0 0,5 0 195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2:38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539 112 1839 0 0,'67'-50'989'0'0,"-14"10"5273"0"0,-22 18 2487 0 0,-34 25-8253 0 0,-200 181 676 0 0,59-48-1120 0 0,102-99-52 0 0,2 1 0 0 0,1 2 0 0 0,3 1 0 0 0,-39 56 0 0 0,60-74 0 0 0,2 0 0 0 0,0 0 0 0 0,1 1 0 0 0,1 1 0 0 0,2 0 0 0 0,0 0 0 0 0,2 1 0 0 0,1 0 0 0 0,1 0 0 0 0,-2 30 0 0 0,6-41-3 0 0,1 0 0 0 0,1-1 0 0 0,1 1 0 0 0,0-1 0 0 0,0 1 0 0 0,8 21-1 0 0,2-2 139 0 0,27 52 0 0 0,-4-14 1121 0 0,-34-70-694 0 0,2 0-275 0 0,0 2-155 0 0,0-1 0 0 0,1 0-1 0 0,-1 0 1 0 0,1-1 0 0 0,0 1-1 0 0,0-1 1 0 0,0 0 0 0 0,0 0-1 0 0,0 0 1 0 0,1 0 0 0 0,-1-1-1 0 0,0 0 1 0 0,1 1 0 0 0,-1-2-1 0 0,8 2 1 0 0,32-5 501 0 0,-41 2-518 0 0,-1 1-3 0 0,6-3-7 0 0,-6 3 7 0 0,-15-3-600 0 0,9 3 295 0 0,-1 0-1 0 0,0 0 1 0 0,1 1-1 0 0,-1 0 0 0 0,1 0 1 0 0,-1 0-1 0 0,1 0 1 0 0,0 1-1 0 0,-1 0 0 0 0,1 0 1 0 0,0 0-1 0 0,0 0 1 0 0,0 1-1 0 0,-4 3 1 0 0,-3 1-1129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18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856 26 11055 0 0,'5'-8'1144'0'0,"9"-10"3742"0"0,-14 20-4469 0 0,-10 16-152 0 0,0 1-1 0 0,-1-2 1 0 0,-20 26 0 0 0,19-28-232 0 0,-364 472 288 0 0,333-432-285 0 0,-21 24 8 0 0,-60 80-11 0 0,13 8 34 0 0,90-128 149 0 0,3 2 0 0 0,-24 73 0 0 0,41-112 1208 0 0,12-11-2001 0 0,4-2-219 0 0,2-1-47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2:41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62 1375 0 0,'0'0'280'0'0,"-1"1"639"0"0,-37 24 17172 0 0,42-23-18015 0 0,0 0 0 0 0,0-1 0 0 0,1 0 0 0 0,-1 0 0 0 0,0 0 1 0 0,0 0-1 0 0,1-1 0 0 0,-1 0 0 0 0,0 0 0 0 0,1 0 1 0 0,-1 0-1 0 0,0-1 0 0 0,1 1 0 0 0,6-3 0 0 0,7-2 162 0 0,0-1-1 0 0,19-9 0 0 0,30-12 62 0 0,-62 26-257 0 0,7 0-31 0 0,2-1-11 0 0,1 3 0 0 0,-11-1 0 0 0,1 1 0 0 0,0-1 0 0 0,0 0 0 0 0,0 0 0 0 0,-1-1 0 0 0,1 1 0 0 0,0-1 0 0 0,6-2 0 0 0,0 0 0 0 0,7-1-5 0 0,-12 4-2 0 0,-1-1 0 0 0,1-1 0 0 0,-1 1 0 0 0,1-1 0 0 0,-1 0 0 0 0,1 0 0 0 0,-1-1-1 0 0,0 0 1 0 0,8-5 0 0 0,-11 7-85 0 0,-5 2-813 0 0,-7 2 791 0 0,5-1 82 0 0,0 0 0 0 0,-1 1 0 0 0,1-1 0 0 0,0 1 0 0 0,0 0 0 0 0,0 0 0 0 0,1 1 0 0 0,-1-1 0 0 0,1 1 0 0 0,-8 8 1 0 0,4-3-163 0 0,7-7-595 0 0,19 3-8738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2:43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311 199 6911 0 0,'0'0'752'0'0,"-2"1"-541"0"0,-32 12 1990 0 0,32-13-617 0 0,-23 7 4764 0 0,31-3-5918 0 0,3 3 55 0 0,49 17 1118 0 0,-34-10-1529 0 0,14 5-63 0 0,-19-11 13 0 0,-13-7-3 0 0,-1-2-13 0 0,0 3 11 0 0,21 1 46 0 0,-20-3-43 0 0,0 0 1 0 0,1-1-1 0 0,-1 0 0 0 0,0 0 0 0 0,1 0 0 0 0,9-5 1 0 0,37-16 160 0 0,-46 19-158 0 0,35-19 27 0 0,-39 20-121 0 0,1 0 0 0 0,-1 1-1 0 0,1-1 1 0 0,-1-1 0 0 0,0 1 0 0 0,0-1 0 0 0,0 1-1 0 0,0-1 1 0 0,0 0 0 0 0,-1 0 0 0 0,1 0-1 0 0,3-6 1 0 0,-5 7 47 0 0,1-1 0 0 0,-1 1 0 0 0,0-1 0 0 0,1 0 0 0 0,-1 1 0 0 0,0-1-1 0 0,0-4 1 0 0,1 1 5 0 0,-2 4 6 0 0,1-1 1 0 0,0 1 0 0 0,-1-1 0 0 0,0 1-1 0 0,0-1 1 0 0,0 1 0 0 0,0-1 0 0 0,0 0 0 0 0,-1-2-1 0 0,0-9-68 0 0,-3-64-423 0 0,1 55 418 0 0,2 20 41 0 0,-4-5 32 0 0,-4 0 11 0 0,-3 2 0 0 0,8 5-4 0 0,0 0-1 0 0,0-1 0 0 0,0 2 1 0 0,0-1-1 0 0,0 0 1 0 0,-5 1-1 0 0,0 1-5 0 0,-1 0-1 0 0,-18 5 0 0 0,-11 3 11 0 0,10-1 0 0 0,-31 3 0 0 0,33-7 0 0 0,16-3-1 0 0,5 0 3 0 0,0-1 0 0 0,0 2 0 0 0,1-1 0 0 0,-1 1 0 0 0,-6 2 0 0 0,-4 1 9 0 0,0 1-1 0 0,1 1 1 0 0,0 0 0 0 0,0 1-1 0 0,0 0 1 0 0,1 1 0 0 0,1 1-1 0 0,-1 0 1 0 0,2 1 0 0 0,-14 14-1 0 0,20-19-10 0 0,3-4 0 0 0,1 1 0 0 0,-1 0 0 0 0,1-1 0 0 0,0 1 0 0 0,0 0 0 0 0,-3 4 0 0 0,-37 53 1047 0 0,34-46-966 0 0,0 0-1 0 0,1 1 1 0 0,1 0 0 0 0,0 0 0 0 0,1 0-1 0 0,-4 18 1 0 0,-10 33 143 0 0,17-60-167 0 0,1-3-57 0 0,-11 26 153 0 0,2-5-143 0 0,10-19-10 0 0,-3 14 64 0 0,4-15-18 0 0,0-1 2 0 0,1 9 189 0 0,-1-10-192 0 0,-1 1 100 0 0,3-1 38 0 0,1 3-64 0 0,1-1 1 0 0,0 0-1 0 0,1 0 0 0 0,-1 0 0 0 0,1-1 0 0 0,5 4 1 0 0,42 16 745 0 0,-41-17-822 0 0,18 11 86 0 0,14 6-129 0 0,-30-16 0 0 0,-1-2 0 0 0,8 1 0 0 0,-17-6 0 0 0,1 0 0 0 0,10 0 0 0 0,0-1 44 0 0,0 0 0 0 0,0-2 0 0 0,21-4 1 0 0,-9 1 30 0 0,37-5 1 0 0,-24 5 63 0 0,-37 5 50 0 0,-2 1-154 0 0,3-1 25 0 0,14-11 213 0 0,-14 9-220 0 0,3-1-31 0 0,-5 2 431 0 0,0 1-360 0 0,5-3-13 0 0,-1 0-12 0 0,-5 3-76 0 0,15-14 143 0 0,-8 8-71 0 0,-7 5 928 0 0,0 1-928 0 0,4-5 0 0 0,-4 4 88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2:44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2759 0 0,'0'0'18503'0'0,"2"2"-18287"0"0,2 0-143 0 0,-1 0 1 0 0,1 0-1 0 0,0 0 1 0 0,0 0 0 0 0,0-1-1 0 0,0 1 1 0 0,0-1-1 0 0,0 0 1 0 0,1 0-1 0 0,-1-1 1 0 0,0 1-1 0 0,0-1 1 0 0,1 0 0 0 0,4 0-1 0 0,9-2 132 0 0,-1-1 0 0 0,22-6 0 0 0,-23 5-106 0 0,7-2-39 0 0,0-2 0 0 0,0 0 0 0 0,35-20 0 0 0,-53 26-60 0 0,13-12-12 0 0,-16 13-52 0 0,6 10-631 0 0,1 1 89 0 0,-8-8 255 0 0,1 0-171 0 0,7 4-720 0 0,-7-5-314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2:45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6 3679 0 0,'0'0'17747'0'0,"1"-2"-17392"0"0,2-1 789 0 0,-3 4-478 0 0,-5 12-311 0 0,-11 21-366 0 0,-5 5 161 0 0,-20 50-1 0 0,31-63-161 0 0,2-1 0 0 0,1 1 0 0 0,-6 49 0 0 0,11-65 65 0 0,2-6-56 0 0,0 30 70 0 0,0-32 34 0 0,0 10-1567 0 0,0-9 71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2:48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36 1375 0 0,'0'0'10950'0'0,"-2"2"-10716"0"0,-14 14 4934 0 0,18-16-4974 0 0,16 1 9 0 0,0-2 1 0 0,0 0-1 0 0,21-4 1 0 0,-10 2-94 0 0,-7-1 26 0 0,0 0 1 0 0,22-9-1 0 0,31-5 425 0 0,-47 14-306 0 0,-26 4-150 0 0,1-1-1 0 0,9 1-17 0 0,0 2-58 0 0,-10-1 30 0 0,1-1-66 0 0,3 0-60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2:51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313 173 4175 0 0,'0'0'191'0'0,"-2"1"-11"0"0,2 0-145 0 0,-1-1 0 0 0,0 1 0 0 0,0 0 0 0 0,0-1 0 0 0,0 1 0 0 0,0-1 0 0 0,0 1-1 0 0,0-1 1 0 0,0 0 0 0 0,0 1 0 0 0,0-1 0 0 0,0 0 0 0 0,0 0 0 0 0,0 0 0 0 0,-6 0 4397 0 0,5 1-3925 0 0,-16 8 1419 0 0,16-8-1614 0 0,2-1-240 0 0,-1 1 0 0 0,1-1 0 0 0,-1 0 0 0 0,1 0 0 0 0,-1 1-1 0 0,1-1 1 0 0,-1 0 0 0 0,1 1 0 0 0,-1-1 0 0 0,1 1 0 0 0,-1-1 0 0 0,1 1-1 0 0,0-1 1 0 0,-1 1 0 0 0,1-1 0 0 0,0 1 0 0 0,-1-1 0 0 0,1 1-1 0 0,0-1 1 0 0,0 1 0 0 0,-1 0 0 0 0,-2 9 581 0 0,3-8 64 0 0,6 8-12 0 0,-4-7-565 0 0,1 1 0 0 0,0-1-1 0 0,0 0 1 0 0,1 0 0 0 0,-1-1 0 0 0,0 1-1 0 0,1-1 1 0 0,0 1 0 0 0,-1-1 0 0 0,1 0-1 0 0,0-1 1 0 0,0 1 0 0 0,0-1 0 0 0,8 2-1 0 0,6 4 297 0 0,-8-4-279 0 0,-1 1-1 0 0,1-2 0 0 0,0 1 0 0 0,0-1 1 0 0,0-1-1 0 0,0 0 0 0 0,0 0 1 0 0,17-2-1 0 0,-7-1 149 0 0,-1-1 0 0 0,0-1 1 0 0,29-9-1 0 0,-22 7-52 0 0,-15 4-165 0 0,1-1 0 0 0,16-6 1 0 0,-16 4-79 0 0,4-4-45 0 0,-13 3 9 0 0,-2 3 5 0 0,2-2-72 0 0,0-1 0 0 0,-1 0 1 0 0,1 0-1 0 0,-1 0 0 0 0,-1-1 1 0 0,1 1-1 0 0,0-13 1 0 0,0-45-716 0 0,-2 48 687 0 0,0 10-70 0 0,0 0 0 0 0,0 1-1 0 0,-1-1 1 0 0,0 0 0 0 0,0 1 0 0 0,-2-8 0 0 0,2 11 79 0 0,0 0 1 0 0,0 0 0 0 0,0 1 0 0 0,0-1 0 0 0,-1 1-1 0 0,1-1 1 0 0,0 1 0 0 0,-1-1 0 0 0,1 1 0 0 0,-1 0 0 0 0,1 0-1 0 0,-1-1 1 0 0,0 1 0 0 0,1 0 0 0 0,-1 1 0 0 0,0-1-1 0 0,0 0 1 0 0,0 0 0 0 0,0 1 0 0 0,-3-1 0 0 0,0 0-3 0 0,1 0 0 0 0,-1 0 1 0 0,1 1-1 0 0,-1 0 1 0 0,0 0-1 0 0,1 0 0 0 0,-1 0 1 0 0,-5 2-1 0 0,-15 5-46 0 0,1 1 176 0 0,21-7 62 0 0,-9 6 83 0 0,-14 6 54 0 0,-7 3-146 0 0,-50 20 0 0 0,58-27-1 0 0,0 1 0 0 0,2 1 0 0 0,-1 2 0 0 0,1 0 0 0 0,1 1 0 0 0,0 1 0 0 0,-22 22 0 0 0,19-14 84 0 0,0 2 1 0 0,2 0-1 0 0,1 2 1 0 0,1 0-1 0 0,-17 32 1 0 0,34-53-103 0 0,1-1 1 0 0,0 1-1 0 0,1 0 0 0 0,-1-1 1 0 0,1 1-1 0 0,0 0 1 0 0,1 0-1 0 0,-1 1 0 0 0,1-1 1 0 0,1 0-1 0 0,-1 0 1 0 0,1 1-1 0 0,0-1 0 0 0,0 0 1 0 0,1 1-1 0 0,0-1 1 0 0,0 0-1 0 0,0 0 0 0 0,1 0 1 0 0,0 0-1 0 0,0 0 0 0 0,0 0 1 0 0,1 0-1 0 0,0-1 1 0 0,0 1-1 0 0,1-1 0 0 0,-1 0 1 0 0,9 9-1 0 0,-4-6 92 0 0,0 0 0 0 0,1 0-1 0 0,0-1 1 0 0,0 0 0 0 0,0-1 0 0 0,1 0-1 0 0,0 0 1 0 0,1-1 0 0 0,-1 0 0 0 0,1-1-1 0 0,20 5 1 0 0,-8-4 160 0 0,0 0 0 0 0,1-2 0 0 0,-1-1 0 0 0,44-1 0 0 0,-52-2-124 0 0,1 0 1 0 0,-1 0-1 0 0,0-2 1 0 0,0 0-1 0 0,0 0 1 0 0,0-2-1 0 0,23-9 1 0 0,-29 11-105 0 0,12-10-22 0 0,-2 2-15 0 0,8-10 78 0 0,-26 19 313 0 0,-5 6-523 0 0,-1-1-3339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2:52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13 108 3223 0 0,'-13'0'17186'0'0,"16"0"-16904"0"0,13 0 58 0 0,0-2 1 0 0,-1 0-1 0 0,1-1 0 0 0,29-9 0 0 0,-21 3-142 0 0,0-1 0 0 0,31-16 0 0 0,-43 19-166 0 0,23-13 0 0 0,-31 17-8 0 0,18-6 5 0 0,-11 5-46 0 0,-9 4-69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2:52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0 6911 0 0,'0'0'13591'0'0,"2"3"-13390"0"0,-1 1-149 0 0,1 1-1 0 0,-1-1 1 0 0,0 1 0 0 0,0-1-1 0 0,0 1 1 0 0,-1 0 0 0 0,0-1-1 0 0,0 1 1 0 0,0 0 0 0 0,0-1-1 0 0,-1 1 1 0 0,1 0 0 0 0,-1-1-1 0 0,0 1 1 0 0,-3 6-1 0 0,-4 7 82 0 0,0-1 0 0 0,-17 27 0 0 0,1-1 115 0 0,14-22-214 0 0,-41 85 152 0 0,48-101-177 0 0,0 0-6 0 0,-3 18 49 0 0,0 39-41 0 0,7-57-10 0 0,-8 17 73 0 0,5-18-32 0 0,-4 5-20 0 0,-3 0 31 0 0,2-3 11 0 0,3-4-11 0 0,-3 4-31 0 0,5-4 392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3:02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74 129 4143 0 0,'0'0'319'0'0,"-1"1"-63"0"0,-7 1 516 0 0,7-1 247 0 0,-2-1 49 0 0,-16 4 695 0 0,11-2-650 0 0,0-1 0 0 0,-17 1 4904 0 0,27-1-5641 0 0,5 3-214 0 0,0-2 1 0 0,0 1-1 0 0,1-1 0 0 0,-1 0 0 0 0,0 0 0 0 0,1-1 1 0 0,-1 0-1 0 0,1 0 0 0 0,-1-1 0 0 0,1 0 1 0 0,-1 0-1 0 0,14-3 0 0 0,9-2 347 0 0,54-19 1 0 0,-65 19-442 0 0,113-44 269 0 0,-12 4-220 0 0,-93 37-107 0 0,0 1 0 0 0,45-6 0 0 0,-45 11-38 0 0,-25 2-108 0 0,10 3-2103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3:03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22 5983 0 0,'0'0'542'0'0,"1"-2"-446"0"0,12-18 8906 0 0,-15 23-8682 0 0,-8 14-120 0 0,0 2 0 0 0,0-1 0 0 0,2 1 0 0 0,1 0 0 0 0,0 1 0 0 0,-5 27 0 0 0,5-17 240 0 0,-14 41 0 0 0,9-33-118 0 0,-22 62 583 0 0,-12 48-153 0 0,46-144-709 0 0,0-3-43 0 0,1 0 0 0 0,-1 0 0 0 0,0 0 0 0 0,0 0 1 0 0,1 0-1 0 0,-1 0 0 0 0,1-1 0 0 0,-1 1 1 0 0,1 0-1 0 0,-1 0 0 0 0,1-1 0 0 0,0 1 1 0 0,-1 0-1 0 0,1-1 0 0 0,0 1 0 0 0,-1 0 1 0 0,1-1-1 0 0,0 1 0 0 0,0-1 0 0 0,0 1 1 0 0,1 0-1 0 0,1 0-5 0 0,13 8-381 0 0,-12-9 143 0 0,-1 0 0 0 0,2 0-653 0 0,7 0-30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19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34 165 6911 0 0,'0'0'528'0'0,"-1"-9"-320"0"0,1 8 32 0 0,-1 0 1 0 0,1-1-1 0 0,-1 1 0 0 0,0 0 0 0 0,1 0 0 0 0,-1-1 0 0 0,0 1 0 0 0,-8-10 8997 0 0,13 24-9087 0 0,4 21 7 0 0,-2 1 0 0 0,-1 0 0 0 0,-1 0-1 0 0,-2 37 1 0 0,-4-2 746 0 0,-2-1 0 0 0,-28 135-1 0 0,29-187-657 0 0,0 0 1 0 0,0 28-1 0 0,3-43-133 0 0,0 3-39 0 0,0-5-54 0 0,0 0 1 0 0,0 0-1 0 0,0 0 1 0 0,0 0-1 0 0,0 0 0 0 0,0 0 1 0 0,0 0-1 0 0,0 0 1 0 0,0 0-1 0 0,-1 0 1 0 0,1 0-1 0 0,0 0 0 0 0,0 1 1 0 0,0-1-1 0 0,0 0 1 0 0,0 0-1 0 0,0 0 1 0 0,0 0-1 0 0,0 0 0 0 0,0 0 1 0 0,0 0-1 0 0,0 0 1 0 0,0 0-1 0 0,0 0 1 0 0,0 0-1 0 0,0 0 0 0 0,0 0 1 0 0,0 1-1 0 0,0-1 1 0 0,0 0-1 0 0,0 0 1 0 0,0 0-1 0 0,0 0 0 0 0,0 0 1 0 0,1 0-1 0 0,-1 0 1 0 0,0 0-1 0 0,0 0 1 0 0,0 0-1 0 0,0 0 0 0 0,0 0 1 0 0,0 0-1 0 0,0 0 1 0 0,0 0-1 0 0,0 0 1 0 0,0 0-1 0 0,0 0 0 0 0,0 0 1 0 0,0 1-1 0 0,0-1 1 0 0,0 0-1 0 0,0 0 1 0 0,0 0-1 0 0,1 0 0 0 0,-1 0 1 0 0,0 0-1 0 0,0 0 1 0 0,0 0-1 0 0,0 0 1 0 0,0 0-1 0 0,0 0 0 0 0,0 0 1 0 0,0 0-1 0 0,0 0 1 0 0,0 0-1 0 0,0 0 1 0 0,0 0-1 0 0,0-1 0 0 0,27-35 659 0 0,-13 16-476 0 0,20-21 1 0 0,50-41-140 0 0,3 4 1 0 0,3 3-1 0 0,109-67 0 0 0,-28 20-23 0 0,45-28 56 0 0,-204 141-111 0 0,-4 4-87 0 0,0-1 0 0 0,1 1 0 0 0,-1 1 0 0 0,1 0 0 0 0,16-6-1 0 0,-23 9-245 0 0,1 16-2998 0 0,-1-1 1927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3:03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32 2303 0 0,'-2'1'5491'0'0,"-24"18"-3798"0"0,-27 25 1 0 0,23-18-1472 0 0,16-16-50 0 0,1 2 0 0 0,-16 16 0 0 0,9-5 337 0 0,-33 51-1 0 0,49-66-449 0 0,-1 0-1 0 0,1 0 1 0 0,0 0 0 0 0,1 1 0 0 0,0-1 0 0 0,0 1 0 0 0,1 0 0 0 0,0 0-1 0 0,1 0 1 0 0,-1 0 0 0 0,1 11 0 0 0,2-16 16 0 0,-1 0 0 0 0,0 0 0 0 0,1 0 0 0 0,0-1 1 0 0,0 1-1 0 0,0 0 0 0 0,1-1 0 0 0,-1 1 0 0 0,1-1 0 0 0,-1 0 0 0 0,1 1 0 0 0,0-1 1 0 0,1 0-1 0 0,2 3 0 0 0,-2-2 90 0 0,1-1 1 0 0,1 1 0 0 0,-1-1-1 0 0,0 0 1 0 0,1 0 0 0 0,0 0-1 0 0,-1-1 1 0 0,11 4 0 0 0,0-1 129 0 0,0-1 1 0 0,0-1 0 0 0,0 0 0 0 0,1-2 0 0 0,28 1 0 0 0,-23-2-97 0 0,0-1 0 0 0,0-1 0 0 0,0 0 0 0 0,39-11 0 0 0,-51 10-128 0 0,0 0 0 0 0,0-1 0 0 0,-1 1 0 0 0,0-2 0 0 0,0 1 0 0 0,0-1 0 0 0,0 0 0 0 0,-1-1 0 0 0,0 0-1 0 0,0 0 1 0 0,0-1 0 0 0,-1 1 0 0 0,9-13 0 0 0,-6 5-70 0 0,-2 1-1 0 0,1-1 0 0 0,-2-1 1 0 0,0 1-1 0 0,-1-1 0 0 0,0 0 1 0 0,-1 0-1 0 0,-1-1 1 0 0,0 1-1 0 0,-1-1 0 0 0,-1 1 1 0 0,0-1-1 0 0,-2 0 1 0 0,1 0-1 0 0,-2 1 0 0 0,0-1 1 0 0,-1 1-1 0 0,0-1 0 0 0,-2 1 1 0 0,-5-15-1 0 0,8 26-55 0 0,1 1 0 0 0,-1-1 0 0 0,0 1 0 0 0,0 0 0 0 0,0 0 0 0 0,0 0 0 0 0,-1 0 0 0 0,1 0-1 0 0,-1 0 1 0 0,0 1 0 0 0,1 0 0 0 0,-1-1 0 0 0,0 1 0 0 0,-1 0 0 0 0,1 0 0 0 0,0 0 0 0 0,-1 1 0 0 0,1-1 0 0 0,-1 1 0 0 0,1 0-1 0 0,-1 0 1 0 0,1 0 0 0 0,-1 0 0 0 0,0 1 0 0 0,0 0 0 0 0,1-1 0 0 0,-1 1 0 0 0,0 1 0 0 0,0-1 0 0 0,1 0 0 0 0,-1 1-1 0 0,0 0 1 0 0,1 0 0 0 0,-6 2 0 0 0,-6 2-214 0 0,0 0 0 0 0,0 1 0 0 0,-17 10 0 0 0,21-8 241 0 0,3 0-46 0 0,7-6-312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3:34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37 139 6911 0 0,'0'0'623'0'0,"-2"0"-514"0"0,-1 0 885 0 0,0 0 0 0 0,0 0 0 0 0,1 0 0 0 0,-1-1-1 0 0,0 1 1 0 0,0 0 0 0 0,1-1 0 0 0,-5-1 0 0 0,2 0 3513 0 0,7 1-4217 0 0,32-17-32 0 0,0 1 0 0 0,1 3 0 0 0,54-16 1 0 0,-50 20-260 0 0,52-7-1 0 0,-26 6-246 0 0,17-1-626 0 0,-30 9-2637 0 0,-51 3 3443 0 0,-1 0 1 0 0,0 0-1 0 0,1 0 1 0 0,-1 0 0 0 0,1 0-1 0 0,-1 0 1 0 0,0 0-1 0 0,1 0 1 0 0,-1 0-1 0 0,0 0 1 0 0,1 0-1 0 0,-1 1 1 0 0,0-1-1 0 0,1 0 1 0 0,-1 0-1 0 0,0 0 1 0 0,1 0-1 0 0,-1 1 1 0 0,0-1-1 0 0,0 0 1 0 0,1 0-1 0 0,-1 0 1 0 0,0 1 0 0 0,1-1-1 0 0,4 3-3126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3:35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36 12007 0 0,'0'0'2242'0'0,"-2"1"-1190"0"0,-7 2 5590 0 0,12-2-6067 0 0,11 0-284 0 0,1 1 0 0 0,-1-2 0 0 0,0 0 0 0 0,1-1 0 0 0,25-4-1 0 0,-14 1-114 0 0,61-7 250 0 0,41-5-127 0 0,-96 15-377 0 0,11-1-346 0 0,-10-1-1247 0 0,-17 3 39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3:35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264 328 4143 0 0,'-7'3'12425'0'0,"6"-3"-12233"0"0,4-10 1952 0 0,11-15-1514 0 0,-4 12-216 0 0,1 2 0 0 0,0-1 0 0 0,0 2 0 0 0,17-14 0 0 0,55-33 320 0 0,-76 53-689 0 0,37-24 132 0 0,2 2 1 0 0,58-24-1 0 0,-72 37-94 0 0,1 1-1 0 0,1 2 0 0 0,0 2 1 0 0,45-6-1 0 0,-73 12-82 0 0,1 0 0 0 0,16 4 0 0 0,-9 3 0 0 0,-13-5-1 0 0,-1 1 0 0 0,1-1 0 0 0,0 1 1 0 0,-1 0-1 0 0,1-1 0 0 0,-1 1 0 0 0,1 0 0 0 0,-1-1 0 0 0,1 1 0 0 0,-1 0 0 0 0,1 0 0 0 0,-1-1 1 0 0,0 1-1 0 0,1 2 0 0 0,-1 0-12 0 0,0-1 1 0 0,0 1-1 0 0,0 0 0 0 0,0 0 1 0 0,0 0-1 0 0,-1 0 1 0 0,1 0-1 0 0,-1 0 0 0 0,0-1 1 0 0,0 1-1 0 0,0 0 1 0 0,0 0-1 0 0,0-1 0 0 0,-1 1 1 0 0,-2 4-1 0 0,-4 3-37 0 0,1 0-1 0 0,-13 12 0 0 0,-5 2-27 0 0,-1-1 0 0 0,-37 26 0 0 0,-62 32-127 0 0,-8 7-13 0 0,-212 180-830 0 0,232-163-125 0 0,95-88 382 0 0,16-16 1149 0 0,5 0-173 0 0,11 1 47 0 0,-1 0 1 0 0,1-1-1 0 0,21-1 1 0 0,45-6 356 0 0,95-26 503 0 0,-121 20-861 0 0,96-20 119 0 0,-146 31-405 0 0,0 0 0 0 0,0 1 1 0 0,1 0-1 0 0,-1 0 0 0 0,0 0 1 0 0,0 0-1 0 0,1 1 0 0 0,-1-1 1 0 0,8 4-1 0 0,18 1-1049 0 0,-14-4-562 0 0,32-4 0 0 0,-31 2-154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3:36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42 8751 0 0,'1'-2'399'0'0,"13"-22"154"0"0,2 9 12188 0 0,-28 31-12906 0 0,0 2 588 0 0,-44 95 226 0 0,40-79-664 0 0,1 0 1 0 0,-20 68-1 0 0,32-89-110 0 0,2-11-10 0 0,1 1-164 0 0,-1 6-230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3:3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0 173 5527 0 0,'62'-78'996'0'0,"-28"34"2194"0"0,2 3 3510 0 0,-35 39-6082 0 0,1 1-27 0 0,7-5 1742 0 0,-9 9-1978 0 0,-4 17 38 0 0,-1 0 1 0 0,0-1 0 0 0,-2 1-1 0 0,-13 29 1 0 0,-7 19 87 0 0,7-13-294 0 0,-14 41 2 0 0,30-86-183 0 0,3-6 0 0 0,-1 0 0 0 0,1 0 0 0 0,0 0 0 0 0,1 0 0 0 0,-1 1 0 0 0,1-1 0 0 0,-1 7-1 0 0,1 4 6 0 0,0-2-35 0 0,0-10-91 0 0,1-1-245 0 0,4 5-465 0 0,-4-5-256 0 0,10-4-3072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3:36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37 376 9215 0 0,'0'0'707'0'0,"-2"3"-464"0"0,-32 68 10361 0 0,34-75-10479 0 0,1 0 0 0 0,0 1 1 0 0,0-1-1 0 0,0 1 1 0 0,0-1-1 0 0,3-5 0 0 0,0 0 43 0 0,2-4-37 0 0,0-1 0 0 0,1 1 0 0 0,1 0 0 0 0,16-21 0 0 0,43-43-11 0 0,-47 55-107 0 0,8-7 6 0 0,0 1 0 0 0,63-46 0 0 0,-70 60-18 0 0,1 0 1 0 0,0 2-1 0 0,1 0 0 0 0,0 2 1 0 0,41-14-1 0 0,-57 22 41 0 0,1 1 0 0 0,-1-1-1 0 0,0 1 1 0 0,1 1 0 0 0,-1-1-1 0 0,10 2 1 0 0,-16-1-31 0 0,0 0 1 0 0,0 0-1 0 0,0 1 0 0 0,0-1 0 0 0,0 0 1 0 0,0 1-1 0 0,0-1 0 0 0,-1 1 0 0 0,1-1 0 0 0,0 1 1 0 0,0-1-1 0 0,0 1 0 0 0,-1 0 0 0 0,1-1 1 0 0,0 1-1 0 0,-1 0 0 0 0,2 1 0 0 0,1 1 23 0 0,5 6 27 0 0,-1 1-1 0 0,0-1 0 0 0,0 1 1 0 0,-1 1-1 0 0,-1-1 0 0 0,1 1 1 0 0,-2 0-1 0 0,5 14 0 0 0,-3-9 35 0 0,0-1 0 0 0,17 29 0 0 0,-21-42-89 0 0,0 0 0 0 0,0 0 0 0 0,0 0 0 0 0,1 0 0 0 0,-1 0 0 0 0,1-1 0 0 0,-1 1 0 0 0,1-1 1 0 0,0 1-1 0 0,-1-1 0 0 0,1 0 0 0 0,0 0 0 0 0,0-1 0 0 0,4 2 0 0 0,2-2 16 0 0,-1 1 0 0 0,1-1-1 0 0,-1-1 1 0 0,0 0 0 0 0,0 0 0 0 0,1-1 0 0 0,-1 1 0 0 0,10-5 0 0 0,17-3 47 0 0,-4 0-12 0 0,3-3-39 0 0,-21 10-18 0 0,0 6 0 0 0,1 3 0 0 0,1-3 0 0 0,-11-3-140 0 0,1-1-1 0 0,0 0 1 0 0,0 0 0 0 0,0-1-1 0 0,0 1 1 0 0,0-1-1 0 0,0 0 1 0 0,0 0 0 0 0,-1-1-1 0 0,1 1 1 0 0,0-1 0 0 0,-1 0-1 0 0,7-5 1 0 0,-1 2-719 0 0,-1-2 1 0 0,0 1-1 0 0,0-2 0 0 0,15-14 1 0 0,-13 9-5932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3:37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10 12895 0 0,'0'0'595'0'0,"2"-2"-18"0"0,7-5 1883 0 0,-12 8-2004 0 0,-10 4-208 0 0,0 0-1 0 0,1 1 0 0 0,0 0 1 0 0,0 1-1 0 0,-14 11 0 0 0,-55 49 11 0 0,13 4-246 0 0,28-26-14 0 0,17-20-3 0 0,1 1 0 0 0,2 2-1 0 0,1 0 1 0 0,1 1 0 0 0,-18 39-1 0 0,18-29-2 0 0,3 0 0 0 0,1 2 0 0 0,-16 76 0 0 0,28-107 170 0 0,1 0-1 0 0,0-1 1 0 0,0 1-1 0 0,1 0 1 0 0,1 0-1 0 0,-1-1 1 0 0,2 1-1 0 0,-1 0 1 0 0,1-1-1 0 0,7 19 1 0 0,-7-22-52 0 0,1 0 0 0 0,0-1 0 0 0,1 1 0 0 0,-1 0 0 0 0,1-1 0 0 0,0 0 0 0 0,0 0 0 0 0,0 0 0 0 0,1 0 0 0 0,0-1 0 0 0,0 0 0 0 0,0 0 0 0 0,1 0 0 0 0,-1-1 0 0 0,1 1 0 0 0,0-1 0 0 0,6 2 0 0 0,-1-1 145 0 0,1 0 0 0 0,-1 0 0 0 0,15 1 0 0 0,54 2 187 0 0,-64-6-400 0 0,0 0-31 0 0,-3-1-148 0 0,-11 0-579 0 0,8-5-1296 0 0,-7 4 965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3:38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33 5063 0 0,'0'0'232'0'0,"-2"1"-13"0"0,-6 6-174 0 0,-9 4 770 0 0,3-3 7389 0 0,14-8-7925 0 0,0 1 0 0 0,0-1 0 0 0,0 0 0 0 0,0 1 0 0 0,0-1 0 0 0,0 0-1 0 0,0 1 1 0 0,0-1 0 0 0,0 1 0 0 0,0-1-168 0 0,0 1-1 0 0,1-1 1 0 0,-1 1-1 0 0,0-1 1 0 0,1 0-1 0 0,-1 1 1 0 0,1-1-1 0 0,-1 0 1 0 0,1 1-1 0 0,-1-1 1 0 0,1 0-1 0 0,-1 0 1 0 0,1 0-1 0 0,-1 1 1 0 0,1-1-1 0 0,0 0 0 0 0,4 1-5 0 0,0 0-1 0 0,0 0 1 0 0,0-1-1 0 0,6 0 0 0 0,15-2 519 0 0,-1-1 0 0 0,0-1 0 0 0,0-2 0 0 0,42-14 0 0 0,-54 15-360 0 0,24-4 1 0 0,16-3 54 0 0,-39 9-302 0 0,-2 1-36 0 0,-9 2-87 0 0,9-5-2884 0 0,-10 5 1621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3:39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572 212 7831 0 0,'0'0'7274'0'0,"0"-2"-6576"0"0,1 1-504 0 0,-1 1-1 0 0,0-1 1 0 0,0 0-1 0 0,0 1 0 0 0,1-1 1 0 0,-1 0-1 0 0,0 1 1 0 0,0-1-1 0 0,0 0 1 0 0,0 1-1 0 0,0-1 1 0 0,0 0-1 0 0,-1 1 0 0 0,1-1 1 0 0,0 0-1 0 0,0 1 1 0 0,0-1-1 0 0,-1 1 1 0 0,1-1-1 0 0,0 0 0 0 0,-1 1 1 0 0,1-1-1 0 0,0 1 1 0 0,-2-2-1 0 0,1 1 233 0 0,1 1-399 0 0,0-1 1 0 0,-1 1 0 0 0,1 0 0 0 0,0-1 0 0 0,-1 1 0 0 0,1 0 0 0 0,0 0-1 0 0,-1-1 1 0 0,1 1 0 0 0,-1 0 0 0 0,1 0 0 0 0,-1 0 0 0 0,1-1 0 0 0,0 1 0 0 0,-1 0-1 0 0,1 0 1 0 0,-1 0 0 0 0,1 0 0 0 0,-1 0 0 0 0,0 0 20 0 0,0 0 1 0 0,1 0-1 0 0,-1 0 1 0 0,0 0-1 0 0,1 0 0 0 0,-1-1 1 0 0,0 1-1 0 0,1 0 1 0 0,-1 0-1 0 0,1-1 1 0 0,-1 1-1 0 0,1 0 0 0 0,-1-1 1 0 0,0 1-1 0 0,1 0 1 0 0,-1-1-1 0 0,1 1 0 0 0,0-1 1 0 0,-1 1-1 0 0,1-1 1 0 0,-1 0-1 0 0,1-2-18 0 0,1 1-1 0 0,-1-1 1 0 0,1 0-1 0 0,0 1 1 0 0,0-1-1 0 0,0 1 1 0 0,0-1-1 0 0,0 1 0 0 0,0-1 1 0 0,1 1-1 0 0,-1 0 1 0 0,1 0-1 0 0,0 0 1 0 0,0 0-1 0 0,0 0 1 0 0,0 0-1 0 0,3-2 1 0 0,7-6 75 0 0,27-15 1 0 0,-19 13-109 0 0,3-3 22 0 0,0 2 0 0 0,45-20 1 0 0,-52 27-21 0 0,0 1 0 0 0,0 0 0 0 0,1 1 1 0 0,0 0-1 0 0,25-1 0 0 0,-24 5 1 0 0,-4 3 0 0 0,-2 4 0 0 0,-10-6-2 0 0,-1 1 0 0 0,0-1 0 0 0,0 1-1 0 0,0-1 1 0 0,-1 1 0 0 0,1 0 0 0 0,0-1 0 0 0,0 1-1 0 0,-1 0 1 0 0,1-1 0 0 0,-1 1 0 0 0,0 0 0 0 0,0 0-1 0 0,1 0 1 0 0,-1-1 0 0 0,0 1 0 0 0,0 0 0 0 0,-1 0-1 0 0,1 0 1 0 0,0-1 0 0 0,-1 1 0 0 0,1 0 0 0 0,-1 0-1 0 0,1-1 1 0 0,-1 1 0 0 0,0 0 0 0 0,0-1 0 0 0,1 1-1 0 0,-3 2 1 0 0,-3 5-19 0 0,-1 1 1 0 0,0-1-1 0 0,-12 12 0 0 0,12-14 18 0 0,-10 13-41 0 0,-1-2-1 0 0,-40 32 1 0 0,-58 41-216 0 0,-25 19-219 0 0,37-39 2 0 0,-96 67-1182 0 0,161-109 1242 0 0,-5 5 38 0 0,-2-2 1 0 0,-50 25-1 0 0,94-56 624 0 0,6-11 239 0 0,-2 7-440 0 0,0 1-1 0 0,0 0 1 0 0,0 0 0 0 0,0 0-1 0 0,0 1 1 0 0,0-1-1 0 0,0 0 1 0 0,1 1 0 0 0,-1-1-1 0 0,5-1 1 0 0,30-10 176 0 0,-20 8-114 0 0,9-3-20 0 0,1 1 0 0 0,38-5 0 0 0,57 0 295 0 0,-23 2 1 0 0,-31 1 300 0 0,83-25 0 0 0,-139 30-624 0 0,25-6 146 0 0,-23 7-148 0 0,-11 2-640 0 0,1 0-1 0 0,-1 0 1 0 0,0 0-1 0 0,1 1 0 0 0,-1 0 1 0 0,0 0-1 0 0,1 0 1 0 0,-1 0-1 0 0,4 0 0 0 0,-3 1-1639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31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920 15 5527 0 0,'0'0'423'0'0,"1"-1"-278"0"0,23-12 12358 0 0,-48 18-12345 0 0,0 2 1 0 0,0 1-1 0 0,-23 12 0 0 0,0-2-54 0 0,-275 132 150 0 0,311-144-251 0 0,0 0 1 0 0,-16 14-1 0 0,27-20-3 0 0,0 0 0 0 0,-1 0 0 0 0,1 0 0 0 0,0 0 0 0 0,-1 0 0 0 0,1 1 0 0 0,0-1 0 0 0,-1 0 0 0 0,1 0 0 0 0,0 0 0 0 0,0 1 0 0 0,-1-1 0 0 0,1 0 0 0 0,0 0 0 0 0,0 1 0 0 0,-1-1 0 0 0,1 0 0 0 0,0 1 0 0 0,0-1 0 0 0,0 0 0 0 0,0 1 0 0 0,0-1 0 0 0,-1 0 0 0 0,1 1 0 0 0,0-1 0 0 0,0 0 0 0 0,0 1 0 0 0,0-1 0 0 0,0 0 0 0 0,0 1 0 0 0,0-1 0 0 0,0 0 0 0 0,0 1 0 0 0,0-1 0 0 0,0 0 0 0 0,0 1 0 0 0,1-1 0 0 0,-1 1 0 0 0,6 2 0 0 0,-1-1-17 0 0,0 0 1 0 0,1 0-1 0 0,-1-1 0 0 0,1 0 0 0 0,-1 0 1 0 0,1 0-1 0 0,8 0 0 0 0,43-3-287 0 0,-31 1 206 0 0,15-1 30 0 0,-18 0 8 0 0,0 1 0 0 0,1 1 0 0 0,-1 1 0 0 0,35 6 0 0 0,-54-6 69 0 0,1 1 1 0 0,-1-1-1 0 0,0 1 0 0 0,0-1 0 0 0,0 1 1 0 0,0 0-1 0 0,0 1 0 0 0,-1-1 0 0 0,1 1 0 0 0,-1 0 1 0 0,1-1-1 0 0,-1 2 0 0 0,0-1 0 0 0,0 0 0 0 0,-1 1 1 0 0,1-1-1 0 0,-1 1 0 0 0,1 0 0 0 0,-1-1 1 0 0,0 1-1 0 0,0 0 0 0 0,2 8 0 0 0,-3-6 6 0 0,0-1 0 0 0,0 1 0 0 0,0 0 0 0 0,-1 0-1 0 0,1 0 1 0 0,-1 0 0 0 0,-1 0 0 0 0,1 0 0 0 0,-1-1-1 0 0,0 1 1 0 0,0 0 0 0 0,-1 0 0 0 0,0-1 0 0 0,0 1 0 0 0,0-1-1 0 0,-5 8 1 0 0,0 4 76 0 0,7-15-78 0 0,-1 0 0 0 0,1 0 0 0 0,-1 0 0 0 0,0 0-1 0 0,0 0 1 0 0,0 0 0 0 0,0 0 0 0 0,0 0 0 0 0,0-1 0 0 0,0 1 0 0 0,-3 2 0 0 0,-7 4 74 0 0,0 0 1 0 0,0-1 0 0 0,-1 0 0 0 0,-21 9 0 0 0,-54 17 254 0 0,45-19-323 0 0,0-1 1 0 0,-1-2-1 0 0,-78 8 0 0 0,115-18-19 0 0,-55 3 0 0 0,-68-3 0 0 0,125-1-2 0 0,-20-2 6 0 0,-34-6 0 0 0,52 7-11 0 0,-1-1 0 0 0,0 0-1 0 0,1 0 1 0 0,-1 0 0 0 0,1-1 0 0 0,0 0-1 0 0,0 0 1 0 0,0-1 0 0 0,-10-8 0 0 0,15 12-26 0 0,0-1 0 0 0,1 0 1 0 0,-1 1-1 0 0,0-1 0 0 0,1 0 1 0 0,-1 0-1 0 0,0 0 0 0 0,1 1 1 0 0,-1-1-1 0 0,1 0 0 0 0,0 0 1 0 0,-1 0-1 0 0,1 0 0 0 0,0 0 1 0 0,-1 0-1 0 0,1 0 0 0 0,0 0 0 0 0,0 0 1 0 0,0 0-1 0 0,0 0 0 0 0,0 0 1 0 0,0 0-1 0 0,0 0 0 0 0,0 0 1 0 0,0 0-1 0 0,1 0 0 0 0,-1 0 1 0 0,0 0-1 0 0,1-2 0 0 0,0 1-257 0 0,1 0 0 0 0,-1 0 0 0 0,0 0 0 0 0,1 1-1 0 0,-1-1 1 0 0,1 0 0 0 0,0 0 0 0 0,0 1 0 0 0,-1-1-1 0 0,1 1 1 0 0,4-3 0 0 0,10-4-1493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3:39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240 153 4143 0 0,'0'0'319'0'0,"-2"1"53"0"0,-1 0 938 0 0,0 0 0 0 0,0 1 0 0 0,0 0 0 0 0,1-1-1 0 0,-5 5 1 0 0,6-5-1080 0 0,-1 0-1 0 0,1 1 1 0 0,0-1-1 0 0,0 0 1 0 0,0 1-1 0 0,0-1 0 0 0,0 1 1 0 0,0 0-1 0 0,0-1 1 0 0,0 1-1 0 0,1 0 1 0 0,-1 0-1 0 0,0-1 0 0 0,1 1 1 0 0,0 0-1 0 0,-1 0 1 0 0,1 3-1 0 0,0-3 462 0 0,1 0-562 0 0,0-1 0 0 0,1 1 0 0 0,-1 0 0 0 0,0-1 0 0 0,-1 1 0 0 0,1 0 0 0 0,0 0 0 0 0,0 0 0 0 0,0 3 0 0 0,0-3 4 0 0,-1 1 0 0 0,1 0-1 0 0,0-1 1 0 0,0 1 0 0 0,1-1 0 0 0,-1 1-1 0 0,3 3 1 0 0,-1-3-22 0 0,0 0 1 0 0,0 0-1 0 0,0 0 1 0 0,0-1 0 0 0,1 0-1 0 0,-1 1 1 0 0,1-1-1 0 0,-1 0 1 0 0,1-1-1 0 0,0 1 1 0 0,-1 0-1 0 0,1-1 1 0 0,0 0-1 0 0,0 0 1 0 0,0 0-1 0 0,0-1 1 0 0,6 1 0 0 0,-2-1 37 0 0,0-1 1 0 0,0 1 0 0 0,1-1 0 0 0,-2-1 0 0 0,1 1-1 0 0,0-2 1 0 0,0 1 0 0 0,9-5 0 0 0,-3 0-84 0 0,0 0 0 0 0,-1 0 1 0 0,-1-2-1 0 0,1 0 0 0 0,17-16 1 0 0,-10 6-252 0 0,-2-2 1 0 0,20-25 0 0 0,-35 42 52 0 0,-1 1-1 0 0,0 0 1 0 0,0-1-1 0 0,0 1 1 0 0,-1-1 0 0 0,1 0-1 0 0,-1 1 1 0 0,0-1-1 0 0,0 0 1 0 0,-1 0 0 0 0,1 0-1 0 0,-1 0 1 0 0,1 1-1 0 0,-1-1 1 0 0,0 0-1 0 0,-1 0 1 0 0,1 0 0 0 0,-2-7-1 0 0,0 9 53 0 0,1 0 0 0 0,-1 0 0 0 0,0-1 0 0 0,0 1 0 0 0,0 0 0 0 0,0 1 0 0 0,0-1 0 0 0,-1 0 0 0 0,1 1 0 0 0,0-1 0 0 0,-1 1 0 0 0,-4-2 0 0 0,6 2 32 0 0,-4-2-50 0 0,3 2 64 0 0,0 1 0 0 0,0-1 0 0 0,-1 0-1 0 0,1 0 1 0 0,0 1 0 0 0,-1 0 0 0 0,1-1-1 0 0,-1 1 1 0 0,1 0 0 0 0,-5 1 0 0 0,1-2 27 0 0,0 2 1 0 0,-1-1-1 0 0,1 1 1 0 0,-1 0 0 0 0,1 0-1 0 0,0 1 1 0 0,0 0 0 0 0,-7 3-1 0 0,-48 25 90 0 0,40-19-31 0 0,-12 9-46 0 0,-50 38 1 0 0,40-26-7 0 0,26-20 20 0 0,2 0 0 0 0,0 1 0 0 0,0 1 0 0 0,2 0 0 0 0,-1 1 0 0 0,2 1 0 0 0,0 0 0 0 0,1 0 0 0 0,1 1 0 0 0,0 1 0 0 0,1 0 0 0 0,1 0 0 0 0,1 0 0 0 0,0 1 0 0 0,-5 26 0 0 0,11-39 45 0 0,0 0 0 0 0,1-1-1 0 0,-1 1 1 0 0,1-1 0 0 0,0 1-1 0 0,0 0 1 0 0,1-1 0 0 0,0 1 0 0 0,0 0-1 0 0,0-1 1 0 0,1 0 0 0 0,-1 1-1 0 0,1-1 1 0 0,1 0 0 0 0,-1 0-1 0 0,5 8 1 0 0,-6-12-28 0 0,-1 0 1 0 0,1-1-1 0 0,0 1 0 0 0,0 0 1 0 0,0 0-1 0 0,0 0 0 0 0,0-1 0 0 0,-1 1 1 0 0,1-1-1 0 0,0 1 0 0 0,1-1 0 0 0,-1 1 1 0 0,0-1-1 0 0,0 1 0 0 0,1-1 0 0 0,4 2 83 0 0,6 3 83 0 0,0 0-1 0 0,0-1 1 0 0,0 0-1 0 0,1-1 1 0 0,0-1-1 0 0,0 0 0 0 0,22 0 1 0 0,3-3 263 0 0,50-7 0 0 0,-67 4-310 0 0,0-1 0 0 0,0-1 0 0 0,-1-1 0 0 0,0-1 0 0 0,26-14 0 0 0,-18 7 173 0 0,-11 4-384 0 0,-16 8 22 0 0,1 2-99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3:40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3223 0 0,'0'0'15912'0'0,"3"1"-15252"0"0,10 2-111 0 0,0 1-1 0 0,0-2 0 0 0,1 0 1 0 0,-1 0-1 0 0,0-1 0 0 0,1-1 1 0 0,26-3-1 0 0,-20 0-320 0 0,1-1-1 0 0,-1 0 0 0 0,0-2 1 0 0,31-13-1 0 0,55-34-124 0 0,-81 38-574 0 0,-23 13 175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3:40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56 2759 0 0,'0'-1'207'0'0,"2"-5"730"0"0,0 0 0 0 0,0 0 0 0 0,1 1 0 0 0,14-26 14228 0 0,-15 33-14909 0 0,0 2-184 0 0,0 0 0 0 0,0 0 0 0 0,-1 0 1 0 0,0 1-1 0 0,1-1 0 0 0,-1 0 0 0 0,-1 1 0 0 0,1-1 0 0 0,-1 0 0 0 0,1 1 0 0 0,-1-1 0 0 0,-1 1 1 0 0,0 5-1 0 0,-2 10 255 0 0,-11 34 0 0 0,6-22-87 0 0,-13 34-80 0 0,14-50-125 0 0,2 1 1 0 0,0 0-1 0 0,0 1 1 0 0,2-1-1 0 0,0 1 1 0 0,0 32-1 0 0,3-32-35 0 0,3-1 0 0 0,0-3-19 0 0,3-3 372 0 0,-5-8-1247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3:41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48 101 1375 0 0,'0'0'1504'0'0,"-2"0"42"0"0,-8 0 1456 0 0,5 0-675 0 0,-1 1-1 0 0,1-2 1 0 0,0 1 0 0 0,-10-2 0 0 0,22 5-2133 0 0,0 0 1 0 0,0-1 0 0 0,0 0 0 0 0,0 0 0 0 0,1-1 0 0 0,-1 1 0 0 0,0-1 0 0 0,1-1-1 0 0,-1 0 1 0 0,10-1 0 0 0,10-1 415 0 0,42-9-1 0 0,65-23 388 0 0,64-11-159 0 0,-183 43-817 0 0,-7 0-21 0 0,-1 1 0 0 0,1 1 0 0 0,11-1 0 0 0,-7 1 0 0 0,1-1 0 0 0,-3 1-12 0 0,-7 0-69 0 0,-1 0-554 0 0,7 0-314 0 0,1-1 0 0 0,-1 1-1 0 0,10-3 1 0 0,-17 2 291 0 0,3 1 424 0 0,10-10-11717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3:4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12 12751 0 0,'0'0'1158'0'0,"1"-2"-858"0"0,-1 2-207 0 0,0-1 0 0 0,0 1-1 0 0,0-1 1 0 0,0 1 0 0 0,1-1 0 0 0,-1 1 0 0 0,0-1 0 0 0,0 1 0 0 0,1 0 0 0 0,-1-1 0 0 0,0 1 0 0 0,0-1 0 0 0,1 1 0 0 0,-1 0 0 0 0,0-1 0 0 0,1 1 0 0 0,-1 0 0 0 0,1 0 0 0 0,-1-1-1 0 0,0 1 1 0 0,1 0 0 0 0,-1 0 0 0 0,1-1 0 0 0,-1 1 0 0 0,1 0 0 0 0,-1 0 0 0 0,1 0 0 0 0,-1 0 0 0 0,0 0 0 0 0,1 0 0 0 0,-1 0 0 0 0,1 0 0 0 0,-1 0 0 0 0,1 0 0 0 0,-1 0 0 0 0,1 0-1 0 0,-1 0 1 0 0,1 0 0 0 0,-1 0 0 0 0,1 0 0 0 0,-1 1 0 0 0,1-1 0 0 0,-1 0 0 0 0,0 0 0 0 0,1 0 0 0 0,-1 1 0 0 0,1-1 0 0 0,-1 0 0 0 0,0 1 0 0 0,1-1 0 0 0,-1 0 0 0 0,0 1-1 0 0,1-1 1 0 0,-1 0 0 0 0,0 1 0 0 0,0-1 0 0 0,1 1 0 0 0,3 6 61 0 0,0-1-1 0 0,0 1 0 0 0,0 0 0 0 0,-1 0 1 0 0,0 0-1 0 0,0 0 0 0 0,-1 0 1 0 0,0 1-1 0 0,-1-1 0 0 0,1 1 1 0 0,-1-1-1 0 0,0 16 0 0 0,-1 7 328 0 0,-8 59 0 0 0,6-72-416 0 0,-1 17-19 0 0,-3-1 1 0 0,0 1-1 0 0,-2-1 0 0 0,-2-1 0 0 0,-25 60 0 0 0,34-90-120 0 0,1-1 71 0 0,0-1 0 0 0,0 0-1 0 0,0 0 1 0 0,0 1 0 0 0,0-1 0 0 0,0 0 0 0 0,0 1 0 0 0,0-1-1 0 0,0 0 1 0 0,0 0 0 0 0,1 1 0 0 0,-1-1 0 0 0,0 0 0 0 0,0 1 0 0 0,0-1-1 0 0,0 0 1 0 0,1 0 0 0 0,-1 0 0 0 0,0 1 0 0 0,0-1 0 0 0,1 0 0 0 0,-1 0-1 0 0,1 1-39 0 0,-1-1 0 0 0,0 0-1 0 0,0 0 1 0 0,1 0-1 0 0,-1 0 1 0 0,0 1 0 0 0,0-1-1 0 0,0 0 1 0 0,1 0-1 0 0,-1 1 1 0 0,0-1 0 0 0,0 0-1 0 0,0 0 1 0 0,0 1-1 0 0,0-1 1 0 0,0 0 0 0 0,1 0-1 0 0,-1 1 1 0 0,0-1-1 0 0,0 0 1 0 0,0 0 0 0 0,0 1-1 0 0,0-1 1 0 0,0 1 0 0 0,3-2-908 0 0,10 0-44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3:42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10 11519 0 0,'0'0'887'0'0,"1"-2"-583"0"0,7-5 4784 0 0,-10 8-4507 0 0,-8 8-284 0 0,1 1-1 0 0,1 0 0 0 0,-1 0 1 0 0,2 0-1 0 0,-1 1 0 0 0,2 1 1 0 0,-10 18-1 0 0,6-7-49 0 0,2 0 0 0 0,0 1 0 0 0,-6 29 0 0 0,10-28-212 0 0,1 1-1 0 0,1 0 1 0 0,2-1 0 0 0,4 52-1 0 0,-1-65-13 0 0,-2-7-14 0 0,0-1 0 0 0,0 0 1 0 0,0 1-1 0 0,0 0 0 0 0,-1 5 0 0 0,1 17-7 0 0,0-16-26 0 0,-1-9-113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3:43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16 8751 0 0,'-1'-2'674'0'0,"-14"-10"-185"0"0,13 11 684 0 0,-3 0 1090 0 0,-3 2 1620 0 0,6 3-3765 0 0,0-1 1 0 0,0 0 0 0 0,0 1-1 0 0,1-1 1 0 0,0 1 0 0 0,0 0 0 0 0,0-1-1 0 0,0 1 1 0 0,0 0 0 0 0,1 0-1 0 0,0-1 1 0 0,0 7 0 0 0,0-3-3 0 0,1 1 1 0 0,0-1-1 0 0,1 0 1 0 0,0 0-1 0 0,0 0 1 0 0,3 7-1 0 0,3 4 63 0 0,1-1-1 0 0,1-1 0 0 0,0 0 0 0 0,16 19 0 0 0,-12-19-17 0 0,0-1 1 0 0,1 0-1 0 0,0-1 1 0 0,1-1-1 0 0,1-1 0 0 0,18 11 1 0 0,113 52 572 0 0,-95-50-565 0 0,50 31 0 0 0,-93-50-157 0 0,-1 0 0 0 0,0 1 0 0 0,0 0 0 0 0,-1 1 0 0 0,1 0 0 0 0,12 16-1 0 0,-19-21-18 0 0,1 1 0 0 0,-1 0 0 0 0,0-1 0 0 0,0 1 0 0 0,-1 0 0 0 0,1 0 0 0 0,-1 0 0 0 0,0 0-1 0 0,0 1 1 0 0,0-1 0 0 0,0 0 0 0 0,-1 0 0 0 0,0 1 0 0 0,1-1 0 0 0,-2 0 0 0 0,1 0 0 0 0,0 1 0 0 0,-1-1-1 0 0,0 0 1 0 0,0 0 0 0 0,-2 5 0 0 0,-4 8-34 0 0,-1-1-1 0 0,0 0 1 0 0,-1-1 0 0 0,-1 0-1 0 0,0 0 1 0 0,-1-1-1 0 0,-15 15 1 0 0,-97 83 251 0 0,68-65-86 0 0,36-30-70 0 0,-169 161 346 0 0,181-170-387 0 0,3-4 7 0 0,1-1 0 0 0,0 1 0 0 0,0 1 1 0 0,0-1-1 0 0,1 0 0 0 0,-1 0 0 0 0,-1 7 0 0 0,3-10-12 0 0,1-1-1 0 0,-1 1 1 0 0,1 0 0 0 0,0 0 0 0 0,-1 0-1 0 0,1-1 1 0 0,0 1 0 0 0,0 0 0 0 0,0 0-1 0 0,-1 0 1 0 0,1 0 0 0 0,0 0 0 0 0,0 0-1 0 0,1 1 1 0 0,-1 2 6 0 0,2-2-72 0 0,27 6-934 0 0,-6-5-4620 0 0,-2-3-1571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3:46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2303 0 0,'0'0'12886'0'0,"2"0"-12372"0"0,16-3 610 0 0,-1-2-1 0 0,0 0 1 0 0,22-9-1 0 0,30-9 94 0 0,-30 12-1081 0 0,-14 4-413 0 0,0 1-1 0 0,1 1 0 0 0,47-4 0 0 0,-71 9-160 0 0,1-1-503 0 0,4 0 1031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3:46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13039 0 0,'0'0'1186'0'0,"3"0"-978"0"0,22-2 1109 0 0,36-6 1 0 0,6 0 461 0 0,-32 4-1200 0 0,-1-1 0 0 0,42-12-1 0 0,-74 17-564 0 0,0 0 0 0 0,0 0 1 0 0,0-1-1 0 0,-1 1 0 0 0,1-1 0 0 0,0 1 0 0 0,0-1 0 0 0,0 0 0 0 0,-1 0 0 0 0,1 0 1 0 0,0 0-1 0 0,1-1 0 0 0,3 1-1303 0 0,1 10-1770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3:49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15 101 5063 0 0,'-15'10'14785'0'0,"24"-11"-16559"0"0,67-10 2832 0 0,-1-3-1 0 0,120-38 1 0 0,-174 45-1076 0 0,0 1-98 0 0,26-12 0 0 0,-45 17-147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31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774 2 6911 0 0,'2'-1'315'0'0,"-39"36"7844"0"0,-30 41-6617 0 0,26-24-471 0 0,-137 224 726 0 0,135-204-1694 0 0,-106 220 14 0 0,132-255-115 0 0,-55 108 33 0 0,59-123-29 0 0,-1 0-1 0 0,-1 0 0 0 0,-1-1 1 0 0,-22 21-1 0 0,32-36-3 0 0,-13 12 62 0 0,-26 22 1 0 0,43-39 135 0 0,1-3-179 0 0,1 1 1 0 0,-1 0-1 0 0,1-1 0 0 0,0 1 1 0 0,-1 0-1 0 0,1-1 0 0 0,0 1 1 0 0,0-1-1 0 0,0 1 0 0 0,0 0 1 0 0,0-1-1 0 0,0-1 0 0 0,2-6-5 0 0,0 0 0 0 0,1 0 0 0 0,0 1-1 0 0,1-1 1 0 0,-1 1 0 0 0,11-15 0 0 0,34-45-367 0 0,-44 63 311 0 0,19-24-523 0 0,1 1-1 0 0,2 0 0 0 0,1 2 1 0 0,1 1-1 0 0,1 1 1 0 0,55-34-1 0 0,-71 51 219 0 0,1 0-1 0 0,0 0 1 0 0,19-5-1 0 0,-29 10 347 0 0,0 1-1 0 0,0 0 1 0 0,0 1-1 0 0,0-1 1 0 0,0 0-1 0 0,0 1 1 0 0,0 0-1 0 0,0 0 1 0 0,1 1-1 0 0,-1-1 1 0 0,0 1-1 0 0,0-1 1 0 0,0 1-1 0 0,0 1 1 0 0,0-1-1 0 0,7 4 1 0 0,-9-4 71 0 0,0 1 1 0 0,0 0 0 0 0,0 0-1 0 0,0 0 1 0 0,-1 0 0 0 0,1 0-1 0 0,-1 0 1 0 0,1 0 0 0 0,-1 0-1 0 0,2 4 1 0 0,9 23 709 0 0,-12-28-771 0 0,3 9 268 0 0,-1 1 1 0 0,0 0 0 0 0,0 0 0 0 0,-1 0 0 0 0,-1 0 0 0 0,-1 15 0 0 0,0-4-111 0 0,-2 1 1 0 0,-6 23 0 0 0,4-24-233 0 0,3-8-118 0 0,-1-1 1 0 0,-1 0-1 0 0,0 0 0 0 0,0 0 1 0 0,-2 0-1 0 0,1-1 0 0 0,-11 16 1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3:49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10 3223 0 0,'0'-9'16559'0'0,"-2"11"-16308"0"0,-18 23 209 0 0,1 1 0 0 0,-18 31 0 0 0,-27 63-114 0 0,57-103-343 0 0,4-11 2 0 0,1-1 1 0 0,-1 1 0 0 0,0 0-1 0 0,0-1 1 0 0,-1 0 0 0 0,0 0-1 0 0,0 0 1 0 0,-4 4 0 0 0,-1 1 15 0 0,3-1 34 0 0,5-8 239 0 0,4 0-230 0 0,5 0-38 0 0,0 0 1 0 0,0-1-1 0 0,0 0 0 0 0,0-1 1 0 0,-1 1-1 0 0,1-1 0 0 0,12-4 0 0 0,57-19 66 0 0,-69 22-85 0 0,73-34 4 0 0,-24 9 0 0 0,-45 22 8 0 0,3-1-91 0 0,0-1 0 0 0,17-10 0 0 0,-30 16-173 0 0,-1 0-61 0 0,13-4-2761 0 0,-2 2-3370 0 0,2 0 1094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3:50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23 12031 0 0,'6'-13'554'0'0,"-5"10"-17"0"0,5-4 4146 0 0,-13 28-3997 0 0,-1-1 0 0 0,-13 22 0 0 0,-5 14-39 0 0,-95 231 430 0 0,-70 177-1082 0 0,150-369-1602 0 0,40-92 1033 0 0,0-1 0 0 0,0 0 0 0 0,0 0 0 0 0,0 0 0 0 0,-1 1 0 0 0,1-1 0 0 0,-1-1 0 0 0,1 1 0 0 0,-1 0 0 0 0,-3 2 0 0 0,-3 2-1296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3:50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 9671 0 0,'0'0'6758'0'0,"-1"3"-6321"0"0,-3 14 19 0 0,0-1 1 0 0,-1-1-1 0 0,-11 25 0 0 0,-29 48 942 0 0,3-6-576 0 0,37-71-795 0 0,-72 166 322 0 0,74-171-348 0 0,1 2-6 0 0,0-1 1 0 0,0 0-1 0 0,-2 14 0 0 0,4-20 3 0 0,-1 3-249 0 0,0 2 414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3:50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34 8751 0 0,'8'-7'363'0'0,"1"-1"-1"0"0,18-11 8877 0 0,-27 22-8780 0 0,0 3-257 0 0,-1 0 1 0 0,1 1-1 0 0,-2-1 1 0 0,1 0-1 0 0,-1 0 0 0 0,0 0 1 0 0,-3 7-1 0 0,-25 44 700 0 0,0 0-486 0 0,-14 57-256 0 0,14-31-160 0 0,10-43 0 0 0,12-25 0 0 0,1-1 0 0 0,1 1 0 0 0,-6 20 0 0 0,8-23-149 0 0,4-10-618 0 0,2-3-233 0 0,10-2-1169 0 0,1-4-4538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3:51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26 385 6447 0 0,'0'0'4788'0'0,"-2"-1"-4392"0"0,-4 0 69 0 0,-5 0 64 0 0,5 0 3061 0 0,12-12-2819 0 0,5-3-336 0 0,1-1 0 0 0,1 1 0 0 0,20-19 0 0 0,-9 10 52 0 0,-6 5-102 0 0,69-73 944 0 0,-66 73-1018 0 0,2 0 0 0 0,28-20 1 0 0,-29 25-106 0 0,27-13 0 0 0,-41 24-147 0 0,0 1 0 0 0,0-1 0 0 0,0 2-1 0 0,0-1 1 0 0,1 1 0 0 0,0 0-1 0 0,10 0 1 0 0,-17 1-38 0 0,1 1 1 0 0,0 0-1 0 0,0 0 0 0 0,-1 1 0 0 0,1-1 0 0 0,0 0 0 0 0,0 1 1 0 0,3 1-1 0 0,3 2 77 0 0,-1 0 1 0 0,14 10 0 0 0,-18-12-83 0 0,-1 0 1 0 0,1 1-1 0 0,-1 0 1 0 0,0 0-1 0 0,0 0 1 0 0,0 0-1 0 0,0 0 1 0 0,3 6-1 0 0,4 8 50 0 0,9 24 0 0 0,-18-38-60 0 0,3 8 4 0 0,-2-5 4 0 0,0 0-1 0 0,1 0 1 0 0,5 11-1 0 0,-5-12-5 0 0,-1 0 0 0 0,1 0-1 0 0,0-1 1 0 0,1 1-1 0 0,-1-1 1 0 0,1 0 0 0 0,0 0-1 0 0,0 0 1 0 0,0 0-1 0 0,0-1 1 0 0,1 0 0 0 0,-1 0-1 0 0,7 3 1 0 0,-4-3 6 0 0,0 0 0 0 0,0 0 0 0 0,1-1 0 0 0,-1-1 0 0 0,1 1 0 0 0,-1-1 0 0 0,1 0 0 0 0,12-1 0 0 0,1-1 26 0 0,0-2 1 0 0,0 0 0 0 0,0-2 0 0 0,0 0 0 0 0,38-16 0 0 0,3-5-250 0 0,-1-2 0 0 0,93-61 0 0 0,-149 86 62 0 0,0-1 0 0 0,-1 1 0 0 0,0-1 0 0 0,1 0 0 0 0,-2 1 0 0 0,7-8 0 0 0,-9 9-296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3:54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219 269 6823 0 0,'0'0'10808'0'0,"-2"1"-10538"0"0,0 0-190 0 0,0 0 1 0 0,0 1-1 0 0,0-1 0 0 0,0 1 1 0 0,0 0-1 0 0,0 0 1 0 0,1 0-1 0 0,-1 0 1 0 0,1 0-1 0 0,-1 0 1 0 0,1 0-1 0 0,0 0 1 0 0,0 0-1 0 0,0 1 1 0 0,0-1-1 0 0,-1 4 1 0 0,2-4-17 0 0,1 1 10 0 0,-1-1-34 0 0,1 1-1 0 0,0-1 1 0 0,0 0-1 0 0,0 0 1 0 0,0 0-1 0 0,1 0 1 0 0,-1 0-1 0 0,0 0 1 0 0,1 0 0 0 0,-1-1-1 0 0,1 1 1 0 0,0 0-1 0 0,0-1 1 0 0,-1 0-1 0 0,1 1 1 0 0,4 1-1 0 0,-2-1 33 0 0,-1-1 0 0 0,1 1 0 0 0,0-1 0 0 0,0 0 0 0 0,0 0 0 0 0,0-1-1 0 0,0 1 1 0 0,0-1 0 0 0,0 0 0 0 0,4 0 0 0 0,13-3 64 0 0,-1-1 1 0 0,0 0 0 0 0,-1-2-1 0 0,33-12 1 0 0,-26 8-107 0 0,69-32 48 0 0,-48 19-22 0 0,-36 18-46 0 0,0 0 0 0 0,0-1 1 0 0,0 0-1 0 0,-1-1 0 0 0,0 0 1 0 0,0-1-1 0 0,15-14 0 0 0,-23 19-15 0 0,1 0 0 0 0,-1 0 0 0 0,1 0 0 0 0,-1 0 0 0 0,0 0 0 0 0,0-1 0 0 0,-1 1 0 0 0,1-1 0 0 0,1-5 0 0 0,1-2-18 0 0,-1-1-49 0 0,-1 0 0 0 0,0 0 1 0 0,0 0-1 0 0,-1-1 0 0 0,-1-15 0 0 0,0 27 47 0 0,0-1 0 0 0,-1 0 0 0 0,1 0 0 0 0,0 1 0 0 0,-1-1 0 0 0,1 0 0 0 0,-1 0-1 0 0,0 1 1 0 0,0-1 0 0 0,-1-2 0 0 0,1 2-35 0 0,0 0-84 0 0,-4-2-79 0 0,-3-2-18 0 0,5 5 201 0 0,0 0-1 0 0,-1 0 0 0 0,1 1 1 0 0,0-1-1 0 0,0 1 0 0 0,-1 0 1 0 0,1 0-1 0 0,0 0 0 0 0,0 1 1 0 0,-1-1-1 0 0,1 1 1 0 0,0-1-1 0 0,-4 3 0 0 0,-9 2-138 0 0,-20 10-1 0 0,30-12 132 0 0,-77 40-486 0 0,-135 94 1 0 0,165-101 351 0 0,5-6-66 0 0,25-16 22 0 0,0 0-1 0 0,1 2 1 0 0,1 0-1 0 0,-27 28 1 0 0,45-40 233 0 0,-1 0 0 0 0,1 0 0 0 0,0 1 1 0 0,1-1-1 0 0,-1 1 0 0 0,1 0 0 0 0,0-1 0 0 0,0 1 1 0 0,0 0-1 0 0,1 0 0 0 0,-1 0 0 0 0,1 1 0 0 0,0-1 1 0 0,1 0-1 0 0,0 0 0 0 0,0 6 0 0 0,0-7 64 0 0,0 1 1 0 0,1-1-1 0 0,0 0 1 0 0,0 0-1 0 0,0 0 0 0 0,1 0 1 0 0,-1 0-1 0 0,1 0 0 0 0,0 0 1 0 0,0 0-1 0 0,0 0 0 0 0,1-1 1 0 0,-1 1-1 0 0,1-1 0 0 0,0 0 1 0 0,0 0-1 0 0,0 0 1 0 0,0 0-1 0 0,7 4 0 0 0,2 0 134 0 0,0-1 0 0 0,0 0 0 0 0,0-1 0 0 0,1 0 1 0 0,-1-1-1 0 0,1-1 0 0 0,0 0 0 0 0,0-1 0 0 0,21 2 0 0 0,-17-5 133 0 0,0 0 0 0 0,0-2 0 0 0,-1 1 0 0 0,24-9 0 0 0,-2 2 337 0 0,73-20 653 0 0,-33 1-621 0 0,-66 25-679 0 0,-10 2-92 0 0,-2 2-575 0 0,-1 1 598 0 0,1-1 1 0 0,-1 0 0 0 0,1 0-1 0 0,-1 0 1 0 0,0 0 0 0 0,1 0-1 0 0,-1 0 1 0 0,0 0 0 0 0,0 0-1 0 0,0 0 1 0 0,0-1 0 0 0,0 1-1 0 0,0 0 1 0 0,-1 1 0 0 0,-17 10-403 0 0,-6-1-1365 0 0,12-6 112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3:54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1 153 5527 0 0,'0'0'6868'0'0,"2"-1"-6124"0"0,40-29 3015 0 0,-9 8-1594 0 0,-31 21-1746 0 0,0 1-47 0 0,67-11 1732 0 0,-12 3-1552 0 0,-25 2-362 0 0,41-9 69 0 0,-64 13-248 0 0,-1-1 0 0 0,1 0 1 0 0,-1-1-1 0 0,1 0 0 0 0,14-10 0 0 0,-4-1-4 0 0,-15 7-39 0 0,-2 4 21 0 0,-1 3-101 0 0,-3 0-1445 0 0,0 2 1379 0 0,-1-1 0 0 0,1 0 0 0 0,0 1 0 0 0,-1-1 0 0 0,1 1 0 0 0,0 0 0 0 0,0 0 0 0 0,-1 0 1 0 0,1 0-1 0 0,0 0 0 0 0,-4 3 0 0 0,5-3-457 0 0,-3 6-1161 0 0,0-1-2249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3:55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19 14279 0 0,'0'0'1298'0'0,"2"-2"-1069"0"0,5-4-92 0 0,-5 5 1210 0 0,-2 0-1107 0 0,1 1 1 0 0,0-1-1 0 0,0 1 0 0 0,-1-1 1 0 0,1 1-1 0 0,0-1 1 0 0,0 1-1 0 0,0-1 0 0 0,0 1 1 0 0,0 0-1 0 0,0 0 0 0 0,1-1 1 0 0,9-1 613 0 0,-9 1-468 0 0,0 1-2 0 0,-1-1-332 0 0,0 1 0 0 0,1 0 0 0 0,-1 0 0 0 0,0 0-1 0 0,0 0 1 0 0,0 0 0 0 0,0 0 0 0 0,0 1 0 0 0,0-1 0 0 0,0 0 0 0 0,0 0 0 0 0,1 1-1 0 0,-1-1 1 0 0,0 1 0 0 0,0-1 0 0 0,0 1 0 0 0,-1-1 0 0 0,1 1 0 0 0,2 1-1 0 0,5 9 13 0 0,-7-7-50 0 0,0 0 0 0 0,0 0 0 0 0,0 0 0 0 0,-1 0 0 0 0,1 0 0 0 0,-1-1-1 0 0,0 1 1 0 0,0 0 0 0 0,-1 0 0 0 0,1 0 0 0 0,-1 0 0 0 0,-1 5 0 0 0,-4 10 110 0 0,-9 21 1 0 0,11-28-32 0 0,-13 25 73 0 0,-2-1-1 0 0,-29 44 0 0 0,12-22-61 0 0,23-29-93 0 0,10-18 6 0 0,3-10-28 0 0,1 0 0 0 0,0 0 0 0 0,-1 0 0 0 0,1 1 0 0 0,-1-1 0 0 0,1 0 0 0 0,0 0-1 0 0,0 0 1 0 0,0-1 0 0 0,-1 1 0 0 0,1 0 0 0 0,0 0 0 0 0,2 1 0 0 0,7 1-6719 0 0,3-3-749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3:57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1375 0 0,'0'0'12256'0'0,"1"-1"-11321"0"0,4-3-512 0 0,-1 1 0 0 0,0-1 1 0 0,1 1-1 0 0,0 1 0 0 0,0-1 1 0 0,0 0-1 0 0,0 1 0 0 0,0 0 0 0 0,0 0 1 0 0,0 1-1 0 0,8-2 0 0 0,10 0 74 0 0,34-2 0 0 0,-8 2-9 0 0,45-4 111 0 0,-22 3-230 0 0,-49 1-308 0 0,-1-1-1 0 0,0 0 0 0 0,0-2 1 0 0,0 0-1 0 0,40-19 1 0 0,-60 24-33 0 0,-8 14-9651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3:57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 4143 0 0,'0'0'11447'0'0,"1"3"-10810"0"0,0 7-331 0 0,0-1 0 0 0,-1 1-1 0 0,0 0 1 0 0,0-1 0 0 0,-1 1-1 0 0,0-1 1 0 0,-1 1 0 0 0,0-1-1 0 0,0 1 1 0 0,-7 16 0 0 0,-61 159 1221 0 0,66-175-1498 0 0,2-7-18 0 0,1 0 0 0 0,0 1 0 0 0,0-1 0 0 0,0 1 0 0 0,0-1-1 0 0,1 1 1 0 0,-1-1 0 0 0,1 1 0 0 0,0-1 0 0 0,0 1 0 0 0,0-1-1 0 0,1 5 1 0 0,3 19-219 0 0,1-18-955 0 0,-3-5-475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5:48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99 2303 0 0,'1'-1'167'0'0,"21"-14"3627"0"0,33-16-1 0 0,-34 20-2031 0 0,0-1 0 0 0,19-15 0 0 0,-38 25-555 0 0,-4 3-1150 0 0,0 0 0 0 0,0 0 0 0 0,0-1 0 0 0,0 1 0 0 0,0 0 0 0 0,0 1 0 0 0,0-1 0 0 0,1 0 0 0 0,-3 2 0 0 0,-3 2 37 0 0,-93 53 461 0 0,-38 24-142 0 0,-228 202-182 0 0,247-188-197 0 0,84-67-18 0 0,-43 44 0 0 0,67-61-12 0 0,0 1 0 0 0,1 0 0 0 0,0 0 0 0 0,1 1 0 0 0,1 0 0 0 0,0 1 0 0 0,-7 17 0 0 0,13-24-5 0 0,-1 0-1 0 0,1 0 1 0 0,0-1-1 0 0,1 1 1 0 0,0 1-1 0 0,0-1 0 0 0,1 0 1 0 0,0 0-1 0 0,1 0 1 0 0,-1 0-1 0 0,1 0 1 0 0,4 13-1 0 0,-2-11-3 0 0,1 0 0 0 0,1 0 1 0 0,-1 0-1 0 0,2 0 0 0 0,-1-1 0 0 0,1 1 0 0 0,1-2 0 0 0,9 12 0 0 0,1-3-9 0 0,0 0-1 0 0,40 28 0 0 0,40 18-5 0 0,100 66 85 0 0,-120-77-44 0 0,97 77 101 0 0,-152-110-186 0 0,-1 1 0 0 0,-1 1 0 0 0,-1 1 0 0 0,0 0 0 0 0,21 37 0 0 0,-33-46 9 0 0,0-1-1 0 0,-1 1 1 0 0,0 0 0 0 0,-1 1-1 0 0,-1-1 1 0 0,0 1 0 0 0,-1 0-1 0 0,1 16 1 0 0,-3-19 85 0 0,-1 1 0 0 0,0-1 0 0 0,-1 1 0 0 0,0-1 0 0 0,-1 0 0 0 0,0 0 0 0 0,-1 0 0 0 0,0 0 0 0 0,0 0 0 0 0,-9 17 0 0 0,-2-2 151 0 0,-2 0 1 0 0,0-1-1 0 0,-26 30 0 0 0,-67 60 245 0 0,85-90-340 0 0,-2-3 0 0 0,-1 0 0 0 0,-1-1 0 0 0,-1-2 0 0 0,-59 30 0 0 0,86-48-73 0 0,-17 8 243 0 0,-1-1 0 0 0,-38 10 0 0 0,50-16-168 0 0,0-1 108 0 0,0 1 0 0 0,1 0 0 0 0,-16 6 0 0 0,21-7-18 0 0,-9 1-1689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32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 13039 0 0,'0'0'1186'0'0,"-2"0"-978"0"0,-5 0-162 0 0,1 1-1 0 0,0 0 1 0 0,0 1 0 0 0,0-1 0 0 0,0 1 0 0 0,0 0 0 0 0,0 1 0 0 0,-5 3 0 0 0,-8 4 485 0 0,-19 14 1 0 0,16-8-288 0 0,2 1 0 0 0,0 1 0 0 0,-30 34 0 0 0,31-29-207 0 0,1 0 0 0 0,1 1-1 0 0,1 1 1 0 0,2 1 0 0 0,-21 49 0 0 0,33-70-28 0 0,0 0 0 0 0,0 1 1 0 0,1-1-1 0 0,0 1 0 0 0,0 0 0 0 0,0-1 0 0 0,1 1 1 0 0,-1 0-1 0 0,2 9 0 0 0,0-14 29 0 0,-1 0-1 0 0,1 0 1 0 0,-1 0 0 0 0,1 0-1 0 0,-1 0 1 0 0,1 0 0 0 0,0 0-1 0 0,-1 0 1 0 0,1-1 0 0 0,0 1-1 0 0,0 0 1 0 0,0 0 0 0 0,0-1-1 0 0,0 1 1 0 0,-1-1 0 0 0,1 1-1 0 0,0-1 1 0 0,0 1 0 0 0,2 0-1 0 0,20 6 564 0 0,-23-7-555 0 0,11 1 212 0 0,0 0 0 0 0,-1-1 0 0 0,1 0 0 0 0,0 0 0 0 0,-1-2 0 0 0,1 1-1 0 0,0-1 1 0 0,9-3 0 0 0,0 0-26 0 0,-7 2-164 0 0,0-1 0 0 0,0 0 0 0 0,-1-1-1 0 0,0 0 1 0 0,1-1 0 0 0,-2-1 0 0 0,1 0-1 0 0,-1 0 1 0 0,0-1 0 0 0,-1 0 0 0 0,0-1 0 0 0,15-17-1 0 0,-19 20-103 0 0,-1 0 0 0 0,0-1-1 0 0,0 0 1 0 0,-1 0-1 0 0,0 0 1 0 0,0-1 0 0 0,0 0-1 0 0,-1 1 1 0 0,0-1-1 0 0,-1 0 1 0 0,0 0-1 0 0,0-1 1 0 0,-1 1 0 0 0,0 0-1 0 0,0-1 1 0 0,-1 1-1 0 0,0 0 1 0 0,-1-1-1 0 0,1 1 1 0 0,-2 0 0 0 0,-2-12-1 0 0,3 16-74 0 0,0 1-1 0 0,-1-1 1 0 0,1 0-1 0 0,-1 1 1 0 0,0-1-1 0 0,0 1 1 0 0,-1 0-1 0 0,1-1 1 0 0,-1 1-1 0 0,1 0 1 0 0,-1 0-1 0 0,0 1 1 0 0,0-1-1 0 0,0 1 1 0 0,-7-5-1 0 0,4 4-513 0 0,-1 0 1 0 0,-1 0-1 0 0,1 0 0 0 0,0 1 0 0 0,-1 0 0 0 0,1 0 0 0 0,-11 0 1 0 0,4 0-1130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3:58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335 169 6911 0 0,'0'0'2254'0'0,"0"0"-1934"0"0,-1 0 1 0 0,0 0 0 0 0,1-1 0 0 0,-1 1-1 0 0,1 0 1 0 0,-1-1 0 0 0,0 1 0 0 0,1-1-1 0 0,-1 1 1 0 0,1-1 0 0 0,-1 1 0 0 0,1-1-1 0 0,-1 1 1 0 0,1-1 0 0 0,-1 0 0 0 0,1-1-148 0 0,0-1 0 0 0,0 1 0 0 0,1-1 0 0 0,-1 1 0 0 0,0 0 0 0 0,1 0 0 0 0,0-1 0 0 0,-1 1 1 0 0,1 0-1 0 0,0 0 0 0 0,0 0 0 0 0,0-1 0 0 0,1 1 0 0 0,-1 0 0 0 0,0 1 0 0 0,1-1 0 0 0,-1 0 0 0 0,1 0 1 0 0,0 1-1 0 0,-1-1 0 0 0,3-1 0 0 0,7-5-100 0 0,0 0 1 0 0,19-10-1 0 0,-18 11 105 0 0,95-46 329 0 0,-100 50-373 0 0,-1-1 0 0 0,1 2 0 0 0,0-1 0 0 0,0 1 0 0 0,0 0 0 0 0,13-2 1 0 0,-18 4 211 0 0,1 1 6 0 0,-2 0-309 0 0,1 0-1 0 0,-1 0 1 0 0,1 0-1 0 0,-1 0 1 0 0,0 0 0 0 0,0 0-1 0 0,1 1 1 0 0,-1-1-1 0 0,0 1 1 0 0,0-1 0 0 0,0 1-1 0 0,0-1 1 0 0,0 1-1 0 0,1 3 1 0 0,-1-1 2 0 0,0 0 1 0 0,1 1 0 0 0,-2 0-1 0 0,1-1 1 0 0,0 9 0 0 0,-1-5-9 0 0,0 1 0 0 0,-1-1 0 0 0,0 0 0 0 0,0 0 0 0 0,-1 0 0 0 0,-5 14 0 0 0,-5 8 71 0 0,-7 15-12 0 0,14-36-90 0 0,0 0-1 0 0,0 0 1 0 0,-1 0-1 0 0,-1-1 1 0 0,1 0-1 0 0,-1 0 1 0 0,-11 9 0 0 0,-62 45-11 0 0,60-48-51 0 0,-72 49-191 0 0,-44 34-20 0 0,110-74 175 0 0,1 1 0 0 0,1 1 1 0 0,1 0-1 0 0,1 2 1 0 0,-35 57-1 0 0,53-72-499 0 0,13-13 241 0 0,-4-1 486 0 0,9-2 54 0 0,25-12 1 0 0,-27 11-101 0 0,-1 0 0 0 0,1 1 0 0 0,17-4 0 0 0,-9 5 125 0 0,1 1 0 0 0,-1 0 0 0 0,0 2 0 0 0,41 4 0 0 0,79 24 1078 0 0,-126-25-1185 0 0,-2-1-17 0 0,-11-2-83 0 0,1 0 7 0 0,0 1 0 0 0,0-1 0 0 0,0 0-1 0 0,0 0 1 0 0,0 0 0 0 0,0 0-1 0 0,0 0 1 0 0,3-1 0 0 0,21-2 26 0 0,21-7-921 0 0,-38 8-370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3:59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13935 0 0,'0'0'2931'0'0,"-1"3"-2156"0"0,-21 75 1735 0 0,-1-1-959 0 0,21-66-1443 0 0,0 0 0 0 0,0 0 0 0 0,1 1 0 0 0,1-1 0 0 0,1 14 0 0 0,4 68-460 0 0,-5-91 65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3:59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40 10135 0 0,'0'0'778'0'0,"2"-2"-288"0"0,6-4 672 0 0,-6 5 343 0 0,-1 0-1263 0 0,-1 0 0 0 0,1 0-1 0 0,0 0 1 0 0,0 0 0 0 0,-1 0 0 0 0,1 0-1 0 0,0 0 1 0 0,0 1 0 0 0,0-1 0 0 0,2-1 0 0 0,-1 1 151 0 0,7-7 638 0 0,-7 6-198 0 0,-1 1-38 0 0,8-7 2911 0 0,-8 11-3550 0 0,-1 5-86 0 0,0 0 0 0 0,0-1-1 0 0,-1 1 1 0 0,0 0-1 0 0,0 0 1 0 0,-1-1-1 0 0,-3 10 1 0 0,-22 55 408 0 0,13-40-297 0 0,3-4-60 0 0,-29 84 141 0 0,36-97-254 0 0,0-1-1 0 0,1 1 0 0 0,1 0 1 0 0,1 0-1 0 0,0 27 0 0 0,2-31-22 0 0,0-6-43 0 0,4 6 54 0 0,1-1 18 0 0,-5-9-155 0 0,11 2-343 0 0,-11-3 421 0 0,-1 1 0 0 0,1-1 0 0 0,-1 0 0 0 0,1 0 0 0 0,0 0 0 0 0,-1 0 1 0 0,1 0-1 0 0,0 0 0 0 0,-1 0 0 0 0,1-1 0 0 0,0 1 0 0 0,-1 0 0 0 0,1 0 0 0 0,-1 0 0 0 0,1-1 0 0 0,0 1 0 0 0,-1 0 0 0 0,1-1 0 0 0,-1 1 0 0 0,1-1 0 0 0,0 0-227 0 0,0 1 159 0 0,0 0 0 0 0,-1-1 0 0 0,1 1-1 0 0,0-1 1 0 0,-1 1 0 0 0,1-1 0 0 0,-1 1 0 0 0,1-1 0 0 0,-1 1-1 0 0,1-1 1 0 0,-1 0 0 0 0,1 1 0 0 0,-1-1 0 0 0,1 0 0 0 0,-1 1-1 0 0,0-1 1 0 0,1 0 0 0 0,-1 1 0 0 0,0-2 0 0 0,1-1-331 0 0,7-13-1129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3:59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81 368 9559 0 0,'-1'2'432'0'0,"-8"8"-150"0"0,-1 0-1 0 0,0-1 0 0 0,0-1 1 0 0,-1 0-1 0 0,-19 12 4250 0 0,33-21-3749 0 0,158-110 2945 0 0,-5-12-2027 0 0,-67 51-1151 0 0,-38 32-173 0 0,-50 39-355 0 0,-1 1 0 0 0,1-1 0 0 0,0 1 0 0 0,-1-1 0 0 0,1 1 1 0 0,0-1-1 0 0,-1 1 0 0 0,1-1 0 0 0,0 1 0 0 0,-1-1 0 0 0,1 1 0 0 0,0 0 0 0 0,0 0 0 0 0,0-1 0 0 0,-1 1 0 0 0,1 0 0 0 0,0 0 0 0 0,0 0 0 0 0,0 0 1 0 0,0 0-1 0 0,0 0 24 0 0,3-1-21 0 0,-1 1 0 0 0,1 0 0 0 0,0 0 0 0 0,-1 0 0 0 0,6 1 0 0 0,3 5-14 0 0,-8-3 17 0 0,5 3 18 0 0,0 0-1 0 0,-1 1 1 0 0,0 0-1 0 0,-1 0 0 0 0,12 14 1 0 0,-13-13 5 0 0,1 0 1 0 0,1 0 0 0 0,0-1 0 0 0,0 0-1 0 0,13 8 1 0 0,-10-9 13 0 0,0-1-1 0 0,0-1 1 0 0,1 0 0 0 0,-1 0-1 0 0,1-2 1 0 0,0 1 0 0 0,0-1-1 0 0,0-1 1 0 0,0 0-1 0 0,0-1 1 0 0,0 0 0 0 0,0-1-1 0 0,0 0 1 0 0,0-1 0 0 0,20-5-1 0 0,-11 1 60 0 0,0-1 0 0 0,0-1-1 0 0,0-1 1 0 0,-2-1 0 0 0,1 0 0 0 0,-1-2-1 0 0,31-23 1 0 0,5-14-508 0 0,-47 42-118 0 0,-2 0 0 0 0,1-1 0 0 0,-1 1-1 0 0,0-1 1 0 0,6-12 0 0 0,-6 5-7813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0:21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2303 0 0,'0'0'12440'0'0,"3"-1"-11834"0"0,79-13 2118 0 0,-49 8-1717 0 0,40-4 0 0 0,-53 8-637 0 0,25-6 1 0 0,-8 1-162 0 0,-17 4-153 0 0,57-12 44 0 0,-26-3-3599 0 0,-50 17 2374 0 0,12-6-1989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0:22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12695 0 0,'0'0'4990'0'0,"2"-1"-4286"0"0,28-8 631 0 0,-8 2-654 0 0,38-7 0 0 0,-25 9-517 0 0,100-13 441 0 0,-47 9-405 0 0,-42 2-6 0 0,-34 4-198 0 0,-1 1 1 0 0,17 0-1 0 0,-27 2 12 0 0,-1 0 0 0 0,1-1 0 0 0,0 1 0 0 0,-1 0 0 0 0,1 0 0 0 0,0 0 0 0 0,-1-1-1 0 0,1 1 1 0 0,0 0 0 0 0,-1 0 0 0 0,1-1 0 0 0,-1 1 0 0 0,1-1 0 0 0,0 1 0 0 0,0-1 0 0 0,3-2-1084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0:23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92 2303 0 0,'-2'0'167'0'0,"-30"7"5188"0"0,-79 17 3240 0 0,93-19-7736 0 0,1 1 0 0 0,0 0 1 0 0,0 1-1 0 0,-18 11 1 0 0,34-17 133 0 0,2-2-888 0 0,22-4 27 0 0,0-1 0 0 0,39-18 0 0 0,44-28-98 0 0,-45 21 0 0 0,28-9-34 0 0,-72 34-4 0 0,-14 6-7 0 0,-2 0-58 0 0,-1 1 12 0 0,-1 5 52 0 0,0 0 0 0 0,0 0 0 0 0,0 0 0 0 0,-1 0 0 0 0,0 0 0 0 0,0-1 0 0 0,-1 1 0 0 0,1-1 0 0 0,-1 1 0 0 0,0-1 0 0 0,-1 0 0 0 0,1 0 0 0 0,-6 4 0 0 0,-4 6 4 0 0,0 0-1 0 0,-28 21 0 0 0,-32 17-24 0 0,-88 48-1 0 0,39-26 8 0 0,91-55 19 0 0,-90 61 0 0 0,90-58 0 0 0,-49 47 0 0 0,74-64 0 0 0,5-4 0 0 0,-1 0 0 0 0,1 0 0 0 0,-1-1 0 0 0,0 1 0 0 0,0-1 0 0 0,1 1 0 0 0,-1-1 0 0 0,0 0 0 0 0,0 0 0 0 0,0 1 0 0 0,0-2 0 0 0,-1 1 0 0 0,1 0 0 0 0,0 0 0 0 0,-4 0 0 0 0,-2 1 11 0 0,6-2 31 0 0,0-3-31 0 0,6 0-8 0 0,6-2-6 0 0,14-4 37 0 0,-12 4 20 0 0,-1 0 0 0 0,17-3 0 0 0,38-2 331 0 0,85-4 0 0 0,37-5 238 0 0,-29-9-103 0 0,-164 36-187 0 0,-1 0-3591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0:23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 1839 0 0,'0'0'18408'0'0,"-1"2"-17913"0"0,-94 133 2008 0 0,89-125-2388 0 0,-16 24 7 0 0,1 1 0 0 0,2 1-1 0 0,-21 58 1 0 0,35-78-117 0 0,6-13-10 0 0,0-1-20 0 0,-1-2 8 0 0,1 1 1 0 0,-1-1 0 0 0,0 1-1 0 0,0-1 1 0 0,1 1 0 0 0,-1-1-1 0 0,0 0 1 0 0,1 1-1 0 0,-1-1 1 0 0,0 1 0 0 0,1-1-1 0 0,-1 1 1 0 0,1-1 0 0 0,-1 0-1 0 0,1 1 1 0 0,-1-1-1 0 0,0 0 1 0 0,1 0 0 0 0,-1 1-1 0 0,1-1 1 0 0,0 0 0 0 0,-1 0-1 0 0,1 0 1 0 0,-1 0-1 0 0,1 0 1 0 0,-1 1 0 0 0,1-1-1 0 0,-1 0 1 0 0,1 0 0 0 0,0 0-1 0 0,-1 0 1 0 0,1-1-1 0 0,0 1 1 0 0,18-4-1038 0 0,-3-3-116 0 0,2-2-56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0:23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2 17647 0 0,'0'0'1340'0'0,"-9"-1"-760"0"0,7 1-555 0 0,1-1 0 0 0,-1 1 0 0 0,1 0 0 0 0,-1 0-1 0 0,1 1 1 0 0,-1-1 0 0 0,0 0 0 0 0,1 0 0 0 0,-1 1 0 0 0,1-1-1 0 0,-1 1 1 0 0,1-1 0 0 0,0 1 0 0 0,-1 0 0 0 0,-1 1 0 0 0,-1 0 201 0 0,-3 3 122 0 0,0 0 0 0 0,0 0 0 0 0,1 0 0 0 0,0 0 0 0 0,0 1 0 0 0,1 0 0 0 0,-1 1 0 0 0,1-1-1 0 0,-8 14 1 0 0,6-6-155 0 0,-1 0 0 0 0,2 0 0 0 0,0 1 0 0 0,-5 18 0 0 0,10-23-170 0 0,0-1 0 0 0,0 1 1 0 0,1 0-1 0 0,0 0 0 0 0,1 0 0 0 0,0-1 0 0 0,4 13 1 0 0,-2-3 7 0 0,5 14-20 0 0,-6-28-11 0 0,-1 0 0 0 0,1-1 0 0 0,-1 1 0 0 0,0 0 0 0 0,-1 0 0 0 0,1 0 0 0 0,-1 0 0 0 0,0 0 0 0 0,0 0 0 0 0,0 0 0 0 0,-1 0 0 0 0,0 0 0 0 0,-1 5 0 0 0,2-9 0 0 0,-1 1 0 0 0,1-1 0 0 0,-1 1 0 0 0,1-1 0 0 0,-1 1 0 0 0,0-1 0 0 0,1 1 0 0 0,-1-1 0 0 0,0 0 0 0 0,0 1 0 0 0,0-1 0 0 0,0 0 0 0 0,0 0 0 0 0,0 0 0 0 0,-1 0 0 0 0,1 0 0 0 0,0 0 0 0 0,0 0 0 0 0,-1 0 0 0 0,1 0 0 0 0,-1-1 0 0 0,1 1 0 0 0,-3 0 0 0 0,-1 1 0 0 0,-74 31-269 0 0,78-32 202 0 0,15-15 763 0 0,-7 6-545 0 0,-1 2-202 0 0,-4 5-574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0:24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47 273 5527 0 0,'0'0'423'0'0,"-1"1"-43"0"0,-45 55 14681 0 0,48-57-14645 0 0,6-8 166 0 0,0-1-1 0 0,9-15 0 0 0,-11 15-401 0 0,2 0 0 0 0,-1 0 0 0 0,11-10 0 0 0,14-10-164 0 0,2 2 0 0 0,0 1 0 0 0,2 2 0 0 0,1 1 0 0 0,1 2 0 0 0,1 2 0 0 0,79-30 0 0 0,-112 48-16 0 0,-1 0-1 0 0,1 1 1 0 0,1 0-1 0 0,-1 0 1 0 0,0 0-1 0 0,0 1 1 0 0,0 0 0 0 0,9 0-1 0 0,-12 1 2 0 0,-1-1 0 0 0,0 1-1 0 0,0-1 1 0 0,0 1 0 0 0,0 0 0 0 0,1 0 0 0 0,-1 0-1 0 0,0 0 1 0 0,0 0 0 0 0,-1 0 0 0 0,1 1-1 0 0,0-1 1 0 0,0 1 0 0 0,-1-1 0 0 0,1 1-1 0 0,0-1 1 0 0,-1 1 0 0 0,0 0 0 0 0,1 0 0 0 0,-1 0-1 0 0,0 0 1 0 0,0 0 0 0 0,0 0 0 0 0,0 0-1 0 0,0 4 1 0 0,2 6 64 0 0,-1 0 0 0 0,-1 0-1 0 0,0 0 1 0 0,-1 0 0 0 0,0 0 0 0 0,-3 19-1 0 0,0 18 91 0 0,3-36-112 0 0,-1-5-38 0 0,1 1 1 0 0,1-1 0 0 0,-1 0-1 0 0,3 9 1 0 0,-2-15-3 0 0,-1 1 0 0 0,1-1-1 0 0,0 0 1 0 0,0 0 0 0 0,0 1 0 0 0,0-1 0 0 0,0 0 0 0 0,1 0 0 0 0,-1 0 0 0 0,0 0-1 0 0,1-1 1 0 0,0 1 0 0 0,-1 0 0 0 0,1-1 0 0 0,0 1 0 0 0,0-1 0 0 0,0 1 0 0 0,4 1-1 0 0,2 0 8 0 0,1 1-1 0 0,0-2 0 0 0,0 1 0 0 0,1-1 0 0 0,-1 0 0 0 0,0-1 0 0 0,1 0 0 0 0,-1-1 0 0 0,1 0 1 0 0,-1 0-1 0 0,15-3 0 0 0,3-2 22 0 0,0-1 0 0 0,44-16 0 0 0,-37 10-15 0 0,38-21 0 0 0,-60 27-11 0 0,0-1-1 0 0,0 0 1 0 0,-1-1-1 0 0,0 0 1 0 0,-1-1 0 0 0,14-14-1 0 0,-20 17-24 0 0,-3 5-73 0 0,-5 8-416 0 0,0 2-2618 0 0,-2-2 671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32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88 116 3679 0 0,'0'2'11103'0'0,"-4"14"-10537"0"0,-1 0 0 0 0,0-1 0 0 0,-1 1 0 0 0,-11 20 0 0 0,8-19-429 0 0,1 0 0 0 0,1 0-1 0 0,-7 28 1 0 0,12-35-85 0 0,-1 3 49 0 0,0 1 1 0 0,1-1 0 0 0,1 1-1 0 0,0 20 1 0 0,1-31-7 0 0,0 0-1 0 0,1 0 1 0 0,-1 0 0 0 0,1 0 0 0 0,-1 0 0 0 0,1 0 0 0 0,0 0-1 0 0,0-1 1 0 0,0 1 0 0 0,1 0 0 0 0,-1 0 0 0 0,1-1 0 0 0,0 1-1 0 0,-1-1 1 0 0,1 0 0 0 0,0 1 0 0 0,0-1 0 0 0,0 0 0 0 0,1 0-1 0 0,-1 0 1 0 0,1 0 0 0 0,-1-1 0 0 0,1 1 0 0 0,-1-1 0 0 0,1 1-1 0 0,4 0 1 0 0,-1 1 98 0 0,1-2-1 0 0,-1 1 1 0 0,1-1-1 0 0,-1 1 0 0 0,1-2 1 0 0,0 1-1 0 0,0-1 1 0 0,0 0-1 0 0,-1-1 1 0 0,1 1-1 0 0,11-4 1 0 0,-9 2-5 0 0,0-1 0 0 0,0-1 1 0 0,0 0-1 0 0,-1 0 0 0 0,1-1 1 0 0,-1 0-1 0 0,13-10 0 0 0,67-62 735 0 0,15-12-602 0 0,46-27-181 0 0,-110 83-2877 0 0,58-65 1 0 0,-75 73-5039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4:28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1 167 3623 0 0,'0'0'6488'0'0,"2"-1"-6269"0"0,17-12 738 0 0,-17 11-634 0 0,0 1-58 0 0,35-14 690 0 0,-35 15-842 0 0,0-1-19 0 0,9-3-65 0 0,25-12 106 0 0,-34 15-49 0 0,10-4 225 0 0,-7 4-230 0 0,0-1 0 0 0,0 1 0 0 0,-1-1 0 0 0,1 0 1 0 0,7-5-1 0 0,-8 6-28 0 0,8 1-40 0 0,9-1-13 0 0,-20 1 0 0 0,33-7 0 0 0,-5 2 11 0 0,-6 2 70 0 0,-21 3-71 0 0,19 2 16 0 0,-16-3-49 0 0,19 6-42 0 0,-10-1 65 0 0,1 0 0 0 0,-1-1 0 0 0,10-1 0 0 0,-21-2 0 0 0,17-2 0 0 0,-5 1 0 0 0,0 1 0 0 0,0-1 0 0 0,-1-2 0 0 0,35-5 0 0 0,-35 6 0 0 0,9-1 27 0 0,-19 3-1 0 0,16 4-15 0 0,-6-1-11 0 0,0 2 0 0 0,-2-2 11 0 0,-5-2 39 0 0,1-3-40 0 0,7-4 71 0 0,-11 4-66 0 0,6-1 77 0 0,0-1-1 0 0,1 1 1 0 0,-1 1-1 0 0,13-2 0 0 0,2 0-91 0 0,-20 5 0 0 0,10-1 0 0 0,-1 3 0 0 0,2 0 0 0 0,-1 1 0 0 0,-1-2 0 0 0,1 0 0 0 0,0 1 0 0 0,0 0 14 0 0,-3-2 52 0 0,17 2 108 0 0,-25-2-121 0 0,15 5-42 0 0,-18-5-6 0 0,0 0 0 0 0,1 0 0 0 0,-1 0 1 0 0,0 0-1 0 0,1-1 0 0 0,-1 1 0 0 0,1 0 0 0 0,-1-1 0 0 0,1 1 0 0 0,-1-1 0 0 0,1 1 0 0 0,2-1 0 0 0,10 4-5 0 0,0-1 0 0 0,6 2 1 0 0,-16-5-3 0 0,17-2 57 0 0,24-2 19 0 0,-40 3-73 0 0,10 2 30 0 0,10 4-9 0 0,8 0-9 0 0,-5-5-16 0 0,-10 1 3 0 0,-15-2 0 0 0,2 0 0 0 0,29 5 0 0 0,-19-2 0 0 0,-4 0 12 0 0,19 6 112 0 0,-15-5-124 0 0,-1-2 0 0 0,0-2 0 0 0,1 0 0 0 0,46-7 408 0 0,-57 9-376 0 0,15-6 270 0 0,-17 4-217 0 0,0 1-26 0 0,10-1-49 0 0,3 3-10 0 0,1 1 0 0 0,-15-3 0 0 0,0 1 0 0 0,0-1 0 0 0,0 0 0 0 0,1 0 0 0 0,-1 1 0 0 0,0-1 0 0 0,0 0 0 0 0,0 0 0 0 0,1 0 0 0 0,-1 0 0 0 0,0-1 0 0 0,0 1 0 0 0,2-1 0 0 0,22-4 0 0 0,20 2 0 0 0,2-2 0 0 0,-32 4 0 0 0,7 1 0 0 0,-17 2 0 0 0,-1 1 0 0 0,9 2 0 0 0,1 1 0 0 0,9 1-1 0 0,-15-7 56 0 0,-5 2-55 0 0,1-2 1 0 0,-1 1 0 0 0,0 0 0 0 0,0-1 0 0 0,1 1 0 0 0,-1-1-1 0 0,0 0 1 0 0,1 0 0 0 0,-1 0 0 0 0,0-1 0 0 0,7-1 0 0 0,1 0-1 0 0,28-4 100 0 0,-19 3 26 0 0,40-2 0 0 0,-16 1-46 0 0,-27 2-80 0 0,-4 0 0 0 0,0 1 0 0 0,1 1 0 0 0,-1 0 0 0 0,23 3 0 0 0,-31-1 0 0 0,19-1 0 0 0,-9-2 0 0 0,6 0 0 0 0,-20 1 0 0 0,38 4 0 0 0,-9-7 0 0 0,-17 3 0 0 0,-1-2 0 0 0,1 1-1 0 0,15-5 1 0 0,-3 0 55 0 0,-7 2-54 0 0,4-1 38 0 0,1 1 1 0 0,0 0-1 0 0,0 2 0 0 0,0 1 1 0 0,36 2-1 0 0,-45 0-26 0 0,-6 0-7 0 0,0 0 1 0 0,-1 0 0 0 0,1 1 0 0 0,0 0-1 0 0,11 4 1 0 0,-9-2 2 0 0,0-1 1 0 0,0 0-1 0 0,0 0 0 0 0,1-2 0 0 0,-1 1 0 0 0,19 0 0 0 0,-3-4 5 0 0,1 0-1 0 0,33-9 1 0 0,18-1 9 0 0,-66 11-23 0 0,0-1 0 0 0,14-4 0 0 0,41-8 0 0 0,101-3 360 0 0,-91 11-218 0 0,29 2 139 0 0,7 1-16 0 0,-48-3-217 0 0,40-5 67 0 0,-20 4 21 0 0,-71 6-83 0 0,9 0 12 0 0,-17 0-60 0 0,6-6 61 0 0,-10 6 201 0 0,6 2-117 0 0,-6 2 9 0 0,-11 8-236 0 0,0 1-920 0 0,1 3-393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4:31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1 184 2759 0 0,'0'0'9316'0'0,"2"-1"-9014"0"0,13-4 10 0 0,-1 0 0 0 0,1 1 0 0 0,1 1 0 0 0,-1 0 1 0 0,0 1-1 0 0,22 0 0 0 0,11 2-147 0 0,42 0 275 0 0,127-14 0 0 0,-163 6-241 0 0,62 1 0 0 0,-86 7-169 0 0,-1 1 0 0 0,0 2 0 0 0,53 11 0 0 0,-37-4-6 0 0,0-2 1 0 0,62 2 0 0 0,-83-10-25 0 0,28-3 0 0 0,9 0 0 0 0,-26 0 0 0 0,1-1 0 0 0,0-1 0 0 0,54-16 0 0 0,-50 11 0 0 0,0 1 0 0 0,56-4 0 0 0,-38 11 0 0 0,68 7 0 0 0,49 3 5 0 0,64 6 118 0 0,-217-12-116 0 0,0-1-1 0 0,0 0 0 0 0,29-4 1 0 0,66-15 65 0 0,-81 11-42 0 0,80-19-30 0 0,-97 22 4 0 0,75-9 416 0 0,-57 10-274 0 0,60-1-9 0 0,-56 4-84 0 0,-28-1-53 0 0,-1 1 0 0 0,0 0 0 0 0,1 1 0 0 0,14 3 0 0 0,123 23 11 0 0,-137-26 14 0 0,1-1-1 0 0,-1 0 1 0 0,16-2 0 0 0,5-1 1 0 0,107-4-26 0 0,31-12 192 0 0,-132 15 9 0 0,71 2-1 0 0,-3 0-6 0 0,105-17 301 0 0,-210 18-465 0 0,0 1 0 0 0,0 0 0 0 0,1 0 0 0 0,-1 0 1 0 0,0 1-1 0 0,0-1 0 0 0,4 2 0 0 0,-5-2-9 0 0,0 1 65 0 0,1-1-24 0 0,9 0-50 0 0,0 2-1 0 0,-8-2 32 0 0,8 0-22 0 0,13 3 9 0 0,4-3-7 0 0,18 1-23 0 0,91-4 0 0 0,-100-1 75 0 0,-36 3 417 0 0,-1 0-411 0 0,4-5-1 0 0,-4 4 78 0 0,-1 0-86 0 0,0-5 13 0 0,0 6 112 0 0,0-1-133 0 0,1-5 0 0 0,0 5 32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4:12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20 1375 0 0,'0'0'66'0'0,"-2"0"-8"0"0,-4-1 146 0 0,5 0 791 0 0,-1 1-380 0 0,0-1-1 0 0,1 1 0 0 0,-1-1 1 0 0,0 1-1 0 0,1-1 1 0 0,-1 0-1 0 0,0 1 1 0 0,-1-3-1 0 0,-14-4 1276 0 0,11 5-1722 0 0,-24 0 223 0 0,18 2-350 0 0,-1 1 1 0 0,-15 2 0 0 0,27-3-150 0 0,0-1-11 0 0,-5-2-1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4:13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632 105 1375 0 0,'23'-9'221'0'0,"33"-17"0"0"0,-38 16 2201 0 0,1 1 0 0 0,37-12 0 0 0,-25 13 307 0 0,-15 2-1605 0 0,0 2-1 0 0,1 0 1 0 0,0 1-1 0 0,23-1 1 0 0,-39 4 343 0 0,1 9-931 0 0,-2-8-494 0 0,0-1 0 0 0,0 1 0 0 0,1 0 1 0 0,-1-1-1 0 0,0 1 0 0 0,0 0 0 0 0,0-1 1 0 0,0 1-1 0 0,0 0 0 0 0,0 0 0 0 0,0-1 0 0 0,0 1 1 0 0,-1 0-1 0 0,1-1 0 0 0,0 1 0 0 0,0 0 1 0 0,0-1-1 0 0,-1 1 0 0 0,1 0 0 0 0,0-1 1 0 0,-1 1-1 0 0,1-1 0 0 0,-1 1 0 0 0,0 0 1 0 0,-8 8 258 0 0,0-1-1 0 0,-1 0 1 0 0,0-1 0 0 0,0 0 0 0 0,-15 7 0 0 0,-15 11 13 0 0,-161 98-115 0 0,-28 8-156 0 0,96-60-11 0 0,88-46-19 0 0,1 2 0 0 0,1 1 1 0 0,-65 58-1 0 0,92-69-13 0 0,8-4-17 0 0,9-12 11 0 0,-1 0 1 0 0,0 0-1 0 0,0-1 1 0 0,0 1-1 0 0,0 0 0 0 0,0 0 1 0 0,1-1-1 0 0,-1 1 1 0 0,0 0-1 0 0,1-1 1 0 0,-1 1-1 0 0,1 0 0 0 0,-1-1 1 0 0,0 1-1 0 0,1-1 1 0 0,-1 1-1 0 0,1-1 1 0 0,0 1-1 0 0,-1-1 0 0 0,1 1 1 0 0,-1-1-1 0 0,1 1 1 0 0,0-1-1 0 0,-1 0 1 0 0,1 1-1 0 0,0-1 0 0 0,-1 0 1 0 0,1 0-1 0 0,0 1 1 0 0,0-1-1 0 0,-1 0 1 0 0,1 0-1 0 0,0 0 0 0 0,0 0 1 0 0,28 2-99 0 0,72-19-61 0 0,-22 2 29 0 0,180-6-247 0 0,-233 20 389 0 0,1 2 1 0 0,0 1-1 0 0,-1 2 0 0 0,0 0 1 0 0,1 2-1 0 0,-2 0 0 0 0,1 2 0 0 0,-1 1 1 0 0,0 1-1 0 0,-1 1 0 0 0,0 1 1 0 0,-1 1-1 0 0,41 30 0 0 0,-57-37 32 0 0,0-1 1 0 0,0 1-1 0 0,-1 1 0 0 0,0-1 0 0 0,8 11 0 0 0,-12-15-16 0 0,-1 0 0 0 0,0 0-1 0 0,0 1 1 0 0,1-1-1 0 0,-1 0 1 0 0,-1 1 0 0 0,1-1-1 0 0,0 1 1 0 0,-1-1-1 0 0,1 1 1 0 0,-1-1 0 0 0,0 1-1 0 0,1-1 1 0 0,-1 1 0 0 0,-1 0-1 0 0,1-1 1 0 0,0 1-1 0 0,-1-1 1 0 0,1 1 0 0 0,-1-1-1 0 0,0 1 1 0 0,1-1 0 0 0,-3 4-1 0 0,-2 2 63 0 0,0 0-1 0 0,0 0 1 0 0,-1-1-1 0 0,0 0 1 0 0,0 0-1 0 0,-9 7 1 0 0,-45 34 111 0 0,9-15-167 0 0,-1-1-1 0 0,-2-3 0 0 0,-1-2 1 0 0,-1-3-1 0 0,-1-2 1 0 0,-87 21-1 0 0,97-30-21 0 0,-58 12 29 0 0,90-22-31 0 0,1-2 0 0 0,-2 0 0 0 0,1 0-1 0 0,0-1 1 0 0,-17-3 0 0 0,28 3-12 0 0,-1-1 1 0 0,1 0-1 0 0,-1 0 0 0 0,1 0 0 0 0,-1-1 1 0 0,1 0-1 0 0,0 0 0 0 0,0 0 0 0 0,-5-3 0 0 0,7 4 1 0 0,1 0 0 0 0,0 0-1 0 0,0 0 1 0 0,0 0 0 0 0,0-1-1 0 0,0 1 1 0 0,0 0 0 0 0,1 0-1 0 0,-1-1 1 0 0,0 1-1 0 0,1 0 1 0 0,-1-1 0 0 0,1 1-1 0 0,-1-1 1 0 0,1 1 0 0 0,-1 0-1 0 0,1-1 1 0 0,0 1 0 0 0,0-1-1 0 0,0 1 1 0 0,0-1-1 0 0,0 1 1 0 0,0-1 0 0 0,0 1-1 0 0,1-1 1 0 0,-1 1 0 0 0,0-1-1 0 0,1 1 1 0 0,-1-1 0 0 0,1 1-1 0 0,1-2 1 0 0,1-5-194 0 0,1 1-1 0 0,0 0 1 0 0,0 0 0 0 0,1 1 0 0 0,8-10-1 0 0,-11 14 6 0 0,0-1-1 0 0,0 1 1 0 0,0 0-1 0 0,1 0 0 0 0,-1 0 1 0 0,1 0-1 0 0,0 1 1 0 0,-1-1-1 0 0,1 1 1 0 0,0-1-1 0 0,0 1 0 0 0,0 0 1 0 0,0 0-1 0 0,0 0 1 0 0,0 1-1 0 0,4-2 1 0 0,-6 3 41 0 0,-1-1 0 0 0,1 0 0 0 0,0 0 0 0 0,-1 1 0 0 0,1-1 0 0 0,0 0 0 0 0,-1 1 1 0 0,1-1-1 0 0,-1 1 0 0 0,1-1 0 0 0,0 0 0 0 0,-1 1 0 0 0,1-1 0 0 0,-1 1 0 0 0,0 0 1 0 0,1-1-1 0 0,0 2 0 0 0,1 0-735 0 0,8 7-4842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4:13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34 16127 0 0,'12'-32'1620'0'0,"-25"30"-1410"0"0,3 3 10 0 0,0 0 1 0 0,0 0 0 0 0,0 1 0 0 0,0 1-1 0 0,1-1 1 0 0,-1 2 0 0 0,1-1 0 0 0,-14 8-1 0 0,-69 45 766 0 0,83-50-878 0 0,-15 10 89 0 0,1 2 0 0 0,0 0 1 0 0,2 2-1 0 0,0 0 0 0 0,1 2 0 0 0,1 0 1 0 0,-20 31-1 0 0,37-49-171 0 0,0-1-1 0 0,0 1 1 0 0,0-1 0 0 0,1 1-1 0 0,-1 0 1 0 0,1 0-1 0 0,0 0 1 0 0,0-1 0 0 0,1 1-1 0 0,-1 0 1 0 0,1 6-1 0 0,0-8 3 0 0,0 1-1 0 0,1 0 0 0 0,-1-1 0 0 0,1 1 1 0 0,-1 0-1 0 0,1-1 0 0 0,0 1 0 0 0,0-1 0 0 0,0 1 1 0 0,1-1-1 0 0,-1 1 0 0 0,1-1 0 0 0,-1 0 1 0 0,1 0-1 0 0,0 0 0 0 0,-1 0 0 0 0,4 3 0 0 0,1 0 31 0 0,1-1 0 0 0,-1 0-1 0 0,1 0 1 0 0,0-1 0 0 0,0 0-1 0 0,0 0 1 0 0,0 0 0 0 0,0-1-1 0 0,1 0 1 0 0,-1 0-1 0 0,1-1 1 0 0,-1 0 0 0 0,1-1-1 0 0,12 0 1 0 0,1-1-13 0 0,-1 0-1 0 0,0-2 1 0 0,-1-1 0 0 0,28-8-1 0 0,-23 4 70 0 0,0 0 0 0 0,-1-2 0 0 0,0 0 0 0 0,-1-2-1 0 0,41-28 1 0 0,-60 37-109 0 0,1 0 1 0 0,0 0-1 0 0,-1 0 0 0 0,0-1 0 0 0,1 0 1 0 0,-1 1-1 0 0,-1-1 0 0 0,1 0 0 0 0,-1-1 0 0 0,1 1 1 0 0,-1 0-1 0 0,0-1 0 0 0,-1 1 0 0 0,1-1 1 0 0,-1 0-1 0 0,0 1 0 0 0,0-1 0 0 0,-1 0 1 0 0,1 0-1 0 0,-1 0 0 0 0,0-9 0 0 0,-1 8-35 0 0,0 0-1 0 0,-1 0 1 0 0,0 0 0 0 0,1 0-1 0 0,-2 1 1 0 0,1-1 0 0 0,-1 0-1 0 0,0 1 1 0 0,0-1-1 0 0,0 1 1 0 0,-1 0 0 0 0,0 0-1 0 0,0 1 1 0 0,0-1 0 0 0,0 1-1 0 0,-10-7 1 0 0,3 3-127 0 0,-1 1 0 0 0,0 1 0 0 0,-1 0 1 0 0,1 0-1 0 0,-1 2 0 0 0,0-1 0 0 0,0 2 0 0 0,-1 0 0 0 0,1 0 1 0 0,-1 1-1 0 0,1 1 0 0 0,-21 0 0 0 0,33 1 14 0 0,-1 0-1 0 0,1 0 1 0 0,-1 0-1 0 0,1 0 1 0 0,-1 0-1 0 0,1 0 0 0 0,-1 0 1 0 0,1 0-1 0 0,-1-1 1 0 0,1 1-1 0 0,-1-1 1 0 0,1 1-1 0 0,-1-1 1 0 0,1 0-1 0 0,0 1 1 0 0,0-1-1 0 0,-1 0 1 0 0,1 0-1 0 0,-2-1 1 0 0,-2-6-1275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4:21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67 311 2303 0 0,'0'-3'540'0'0,"0"-4"4637"0"0,-2 19 3873 0 0,1 2-4878 0 0,-1-3-6555 0 0,-3 11 2651 0 0,-10 40 461 0 0,-8 83 1 0 0,7 165-555 0 0,14-246-177 0 0,4 277 130 0 0,-2-333-125 0 0,6 82 73 0 0,-4-79-4 0 0,-1-9 392 0 0,-1-4-409 0 0,1-1 1 0 0,-1 0-1 0 0,1 1 1 0 0,0-1-1 0 0,0 0 0 0 0,0 1 1 0 0,2-4-1 0 0,3-6 60 0 0,35-117 535 0 0,13-35-444 0 0,64-94-22 0 0,-83 191-145 0 0,76-110 0 0 0,65-47 22 0 0,-148 191-52 0 0,112-136 205 0 0,-105 126 184 0 0,52-49 0 0 0,-86 91-464 0 0,-3 4-471 0 0,-61 114-3164 0 0,54-102 1914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4:21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24 117 13103 0 0,'0'0'598'0'0,"-2"0"-10"0"0,-20 7 2741 0 0,24-7-3206 0 0,0-1 0 0 0,0 1 0 0 0,0 0 1 0 0,0-1-1 0 0,0 0 0 0 0,0 1 0 0 0,0-1 0 0 0,0 0 1 0 0,1-1-1 0 0,2-1 73 0 0,55-22 1001 0 0,108-30 1 0 0,-128 45-831 0 0,1 1 1 0 0,1 3 0 0 0,74-2-1 0 0,-109 8-382 0 0,-1 0-1 0 0,1 1 1 0 0,0 0 0 0 0,-1 0-1 0 0,1 1 1 0 0,0 0 0 0 0,7 3-1 0 0,-11-3-618 0 0,9 6-1908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4:22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3679 0 0,'0'0'284'0'0,"1"-2"219"0"0,-1 0 214 0 0,0 1 0 0 0,1 0 1 0 0,-1-1-1 0 0,1 1 0 0 0,-1 0 0 0 0,1-1 0 0 0,0 1 1 0 0,0 0-1 0 0,-1 0 0 0 0,1 0 0 0 0,0-1 0 0 0,0 1 0 0 0,2-1 1 0 0,19-13 2042 0 0,-14 11-2497 0 0,1 0 0 0 0,-1 1 0 0 0,18-4 0 0 0,104-29 3442 0 0,-10 2-2090 0 0,-29 13-1036 0 0,193-32-374 0 0,-241 48-402 0 0,21-2-2686 0 0,-44 7 1323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4:3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494 361 4143 0 0,'0'0'8244'0'0,"-1"-10"-4005"0"0,1 10-4199 0 0,-1 0 1 0 0,1 0 0 0 0,0-1-1 0 0,-1 1 1 0 0,1 0-1 0 0,0 0 1 0 0,0-1-1 0 0,-1 1 1 0 0,1 0 0 0 0,0-1-1 0 0,0 1 1 0 0,-1 0-1 0 0,1-1 1 0 0,0 1-1 0 0,0 0 1 0 0,0-1-1 0 0,0 1 1 0 0,0 0 0 0 0,0-1-1 0 0,-1 1 1 0 0,1-1-1 0 0,0 1 1 0 0,0 0-1 0 0,0-1 1 0 0,0 1 0 0 0,0 0-1 0 0,0-1 1 0 0,1 0-1 0 0,5-12 471 0 0,19-13-50 0 0,-23 24-356 0 0,28-24 77 0 0,0 1 0 0 0,2 2 0 0 0,1 1 0 0 0,36-18 0 0 0,146-61 328 0 0,-183 87-306 0 0,-30 14-196 0 0,89-36 505 0 0,-80 33-425 0 0,-1 0 1 0 0,1 1-1 0 0,-1 0 0 0 0,1 1 1 0 0,0 0-1 0 0,-1 0 1 0 0,12 2-1 0 0,-20-1-83 0 0,-1 0-1 0 0,1 0 1 0 0,-1 0-1 0 0,1 1 1 0 0,-1-1-1 0 0,1 0 1 0 0,-1 1 0 0 0,1-1-1 0 0,-1 1 1 0 0,0 0-1 0 0,1-1 1 0 0,-1 1-1 0 0,0 0 1 0 0,0 0-1 0 0,0 0 1 0 0,1 0 0 0 0,1 2-1 0 0,-3-2 2 0 0,1 0 1 0 0,-1 0-1 0 0,1 1 0 0 0,-1-1 0 0 0,1 0 0 0 0,-1 0 0 0 0,0 0 1 0 0,0 1-1 0 0,1-1 0 0 0,-1 0 0 0 0,0 1 0 0 0,0-1 0 0 0,0 0 1 0 0,0 0-1 0 0,-1 1 0 0 0,1 1 0 0 0,-2 3 13 0 0,0 0-1 0 0,0 0 0 0 0,-1 0 1 0 0,0-1-1 0 0,0 1 1 0 0,-8 9-1 0 0,-127 150-98 0 0,126-152 72 0 0,-16 14-186 0 0,-1-1-1 0 0,-37 27 1 0 0,33-28-63 0 0,-73 51-660 0 0,43-32 418 0 0,-203 159-499 0 0,75-62 860 0 0,163-124 122 0 0,0-1 0 0 0,0-1 0 0 0,-2-1 0 0 0,0-2 0 0 0,-41 12 0 0 0,62-22 27 0 0,27-17 122 0 0,1 6-39 0 0,0 0-1 0 0,0 1 1 0 0,1 0-1 0 0,0 2 1 0 0,1 1-1 0 0,34-5 1 0 0,149-20 1227 0 0,-19 4-481 0 0,-131 17-539 0 0,-1 2 1 0 0,99 0-1 0 0,-139 9-63 0 0,12-1-3789 0 0,-14-4 2488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4:3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 6911 0 0,'0'0'528'0'0,"-1"1"-341"0"0,-8 14 1953 0 0,0 1 0 0 0,-12 30-1 0 0,14-25-1391 0 0,0-1-1 0 0,-4 25 0 0 0,4-17-271 0 0,-14 37 1 0 0,8-26-208 0 0,-45 111 533 0 0,32-90-716 0 0,20-46-87 0 0,1-2-98 0 0,-7 24 0 0 0,12-33-680 0 0,11-6-1258 0 0,3-3 990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32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1 16871 0 0,'-99'112'1844'0'0,"36"-43"-1308"0"0,63-69-526 0 0,-47 53 1463 0 0,-67 100 0 0 0,72-85-762 0 0,-40 89 1 0 0,57-99-620 0 0,-56 112 33 0 0,-7-10 323 0 0,87-159-441 0 0,-8 23 61 0 0,10-16-1107 0 0,-1-7 665 0 0,1-1-1 0 0,-1 1 0 0 0,1-1 1 0 0,-1 1-1 0 0,1-1 1 0 0,0 0-1 0 0,-1 1 1 0 0,1-1-1 0 0,0 0 0 0 0,-1 1 1 0 0,1-1-1 0 0,0 0 1 0 0,-1 0-1 0 0,2 0 1 0 0,15 1-7228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4:37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0 16095 0 0,'0'0'4944'0'0,"-1"2"-4664"0"0,-8 47 370 0 0,-3-1 0 0 0,-24 61 0 0 0,-12 47-528 0 0,40-122-101 0 0,2-1 1 0 0,-5 69-1 0 0,11-94-21 0 0,1 0 0 0 0,0 1 0 0 0,0-1 0 0 0,5 16 0 0 0,0-7-1 0 0,-3-14-9 0 0,0-1-10 0 0,-2-1-44 0 0,-1-1-1 0 0,1 1 1 0 0,-1-1-1 0 0,1 1 0 0 0,0-1 1 0 0,-1 0-1 0 0,1 1 0 0 0,0-1 1 0 0,0 1-1 0 0,-1-1 0 0 0,1 0 1 0 0,0 0-1 0 0,0 1 1 0 0,-1-1-1 0 0,1 0 0 0 0,0 0 1 0 0,0 0-1 0 0,0 0 0 0 0,-1 0 1 0 0,1 0-1 0 0,0 0 0 0 0,0 0 1 0 0,1-1-1 0 0,11-5-5379 0 0,-2-4-1626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4:37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42 428 5063 0 0,'-1'1'390'0'0,"-6"10"1165"0"0,-13 20 1 0 0,18-27-522 0 0,0 1 1 0 0,0-1-1 0 0,1 0 1 0 0,-1 1-1 0 0,1 0 0 0 0,0-1 1 0 0,0 1-1 0 0,0 8 1 0 0,14-17 290 0 0,-1-3-925 0 0,1 0 0 0 0,-1-1-1 0 0,0 0 1 0 0,-1-1 0 0 0,15-14 0 0 0,-6 6-51 0 0,120-108 159 0 0,-49 42-276 0 0,120-83 0 0 0,-206 162-220 0 0,0 1 0 0 0,0 0-1 0 0,1 1 1 0 0,-1-1 0 0 0,0 1-1 0 0,1 0 1 0 0,0 0 0 0 0,-1 0-1 0 0,1 1 1 0 0,9-1 0 0 0,-12 2-2 0 0,0 0 1 0 0,0 0 0 0 0,1 0-1 0 0,-1 1 1 0 0,0 0-1 0 0,0-1 1 0 0,1 1 0 0 0,-1 0-1 0 0,0 1 1 0 0,0-1 0 0 0,0 0-1 0 0,0 1 1 0 0,-1 0 0 0 0,1-1-1 0 0,0 1 1 0 0,-1 0 0 0 0,1 0-1 0 0,-1 1 1 0 0,5 4-1 0 0,2 5 38 0 0,-1 0 0 0 0,7 13-1 0 0,-7-12-27 0 0,0 0 0 0 0,10 12 0 0 0,-10-15-1 0 0,1 0-1 0 0,0-1 0 0 0,0 0 1 0 0,1-1-1 0 0,0 0 0 0 0,1 0 1 0 0,-1-1-1 0 0,21 10 0 0 0,7-1 147 0 0,2-2-1 0 0,0-2 0 0 0,0-1 1 0 0,1-2-1 0 0,0-2 0 0 0,1-2 1 0 0,61 0-1 0 0,-90-5-152 0 0,-1-1 0 0 0,1 0 0 0 0,-1-1-1 0 0,1 0 1 0 0,-1-1 0 0 0,0-1 0 0 0,0 0 0 0 0,0-1-1 0 0,-1 0 1 0 0,17-9 0 0 0,-11 2-77 0 0,0 0 0 0 0,-1 0 1 0 0,0-2-1 0 0,-1 0 0 0 0,22-26 0 0 0,-2-3-1047 0 0,50-75 0 0 0,-73 96 363 0 0,-11 20 277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4:44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91 3679 0 0,'0'0'284'0'0,"-2"1"-186"0"0,-7 4 1516 0 0,-1 0 0 0 0,-15 12 0 0 0,24-16-1315 0 0,-22-1 4998 0 0,12-2-1139 0 0,11 2-4071 0 0,0-1 0 0 0,0 1 0 0 0,0 0 0 0 0,0 0 0 0 0,0 0 0 0 0,0 0 0 0 0,0 0 0 0 0,0-1 0 0 0,-1 1 0 0 0,1 0 0 0 0,0 0 0 0 0,0 0 0 0 0,0 0 0 0 0,0-1 0 0 0,0 1 0 0 0,0 0 0 0 0,0 0 0 0 0,0 0 0 0 0,0 0 0 0 0,0-1 0 0 0,0 1 0 0 0,1 0 0 0 0,-1 0 0 0 0,0 0 0 0 0,0 0 0 0 0,0-1 0 0 0,0 1 0 0 0,0 0 0 0 0,0 0 0 0 0,0 0 0 0 0,0 0 0 0 0,0 0 0 0 0,1-1 0 0 0,-1 1 0 0 0,2-2 70 0 0,0 0-1 0 0,0 0 1 0 0,1 0-1 0 0,-1 1 1 0 0,1-1-1 0 0,2-1 1 0 0,27-11-13 0 0,0 1 0 0 0,0 2 0 0 0,1 1 1 0 0,0 1-1 0 0,42-4 0 0 0,-27 7-72 0 0,0 3 0 0 0,67 4 0 0 0,-33 5-72 0 0,16 0 0 0 0,-83-6 2 0 0,0-1-1 0 0,1 0 1 0 0,-1-1 0 0 0,0-1-1 0 0,0 0 1 0 0,0-1 0 0 0,18-7-1 0 0,-32 10-403 0 0,12-5 876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4:53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9 6911 0 0,'-5'6'10503'0'0,"14"-20"-9362"0"0,-8 13-555 0 0,-1 3-500 0 0,-6 11-47 0 0,-1 0 0 0 0,0 0 0 0 0,-1 0-1 0 0,0-1 1 0 0,-15 16 0 0 0,-56 53 277 0 0,34-36-245 0 0,-31 30-71 0 0,24-24 0 0 0,-72 90 0 0 0,107-118 5 0 0,2 0 0 0 0,1 1 0 0 0,0 1-1 0 0,2 0 1 0 0,-12 36 0 0 0,18-40 5 0 0,0 1 0 0 0,1 0 0 0 0,1 0 0 0 0,1 0 0 0 0,1 1 0 0 0,2-1 0 0 0,1 25 1 0 0,1 5 288 0 0,-6 60 0 0 0,3-95-255 0 0,0-8 95 0 0,1 0 0 0 0,0 0-1 0 0,2 16 1 0 0,-2-23-65 0 0,1 1 0 0 0,0-1-1 0 0,-1 1 1 0 0,1-1 0 0 0,0 0 0 0 0,0 0-1 0 0,0 1 1 0 0,0-1 0 0 0,1 0-1 0 0,-1 0 1 0 0,1 0 0 0 0,-1 0 0 0 0,1 0-1 0 0,0-1 1 0 0,0 1 0 0 0,-1 0 0 0 0,1-1-1 0 0,3 2 1 0 0,2 1 46 0 0,0-1 0 0 0,0 0 0 0 0,0-1 0 0 0,1 0 0 0 0,-1 0 0 0 0,1 0 1 0 0,0-1-1 0 0,-1 0 0 0 0,14-1 0 0 0,3 2 10 0 0,-15-1-58 0 0,-7-1-20 0 0,-3 13-1378 0 0,-2-8 650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4:53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40 8287 0 0,'-2'0'639'0'0,"-33"3"307"0"0,-4 4 9060 0 0,42-7-9669 0 0,36-2 710 0 0,64-12 0 0 0,-44 5-696 0 0,-18 3-262 0 0,107-11-1120 0 0,-143 16 1109 0 0,-2 0-1124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4:54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92 7831 0 0,'22'-7'1017'0'0,"34"-17"-1"0"0,-4 1 2047 0 0,-22 8-1770 0 0,-25 12-765 0 0,-1 0-1 0 0,1 0 1 0 0,0 1-1 0 0,0 0 1 0 0,0 0-1 0 0,0 0 1 0 0,0 0-1 0 0,0 1 1 0 0,8-1-1 0 0,-12 13 220 0 0,-1-7-665 0 0,-1-1-1 0 0,1 1 1 0 0,-1 0 0 0 0,0-1-1 0 0,0 1 1 0 0,0 0 0 0 0,-1-1-1 0 0,1 1 1 0 0,-1-1 0 0 0,-2 4-1 0 0,-25 33 414 0 0,15-22-331 0 0,-94 118 371 0 0,17-23-534 0 0,66-76-4 0 0,1 0-1 0 0,-31 65 0 0 0,55-102 0 0 0,0 1 0 0 0,0-1 0 0 0,0 0 0 0 0,0 0 0 0 0,0 1 0 0 0,-1-1 0 0 0,1 0 0 0 0,0 1 0 0 0,0-1 0 0 0,0 0 0 0 0,0 0 0 0 0,0 1 0 0 0,0-1 0 0 0,0 0 0 0 0,0 1 0 0 0,0-1 0 0 0,0 0 0 0 0,0 0 0 0 0,0 1 0 0 0,0-1 0 0 0,0 0 0 0 0,0 1 0 0 0,0-1-1 0 0,0 0 1 0 0,1 0 0 0 0,-1 1 0 0 0,0-1 0 0 0,0 0 0 0 0,0 0 0 0 0,0 1 0 0 0,1-1 0 0 0,-1 0 0 0 0,0 0 0 0 0,0 0 0 0 0,0 1 0 0 0,1-1 0 0 0,-1 0 0 0 0,0 0 0 0 0,0 0 0 0 0,1 0 0 0 0,-1 1 0 0 0,0-1 0 0 0,0 0 0 0 0,1 0 0 0 0,-1 0 0 0 0,0 0-1 0 0,1 0 1 0 0,-1 0 0 0 0,0 0 0 0 0,0 0 0 0 0,1 0 0 0 0,-1 0 0 0 0,0 0 0 0 0,1 0 0 0 0,-1 0 0 0 0,0 0 0 0 0,0 0 0 0 0,1 0 0 0 0,-1 0 0 0 0,1-1 0 0 0,17-2-227 0 0,45-25 253 0 0,-36 15-1 0 0,48-15 0 0 0,30 2 3 0 0,43-14 16 0 0,-136 37-30 0 0,0 0 0 0 0,1 0 1 0 0,0 2-1 0 0,18-1 0 0 0,-29 2-85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4:54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571 161 9215 0 0,'14'-21'1479'0'0,"1"0"-1"0"0,0 2 0 0 0,2 0 0 0 0,0 1 1 0 0,1 0-1 0 0,34-25 0 0 0,-51 42-900 0 0,-6 11-444 0 0,-139 243 692 0 0,-12 23-618 0 0,85-154-203 0 0,-102 132 0 0 0,134-199-389 0 0,2 1 0 0 0,-57 119 0 0 0,93-173-289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4:54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32 10135 0 0,'2'-1'464'0'0,"4"-4"81"0"0,25-18 2336 0 0,-30 23-2707 0 0,-1-1 1 0 0,0 1 0 0 0,0 0 0 0 0,1 0-1 0 0,-1 0 1 0 0,0 0 0 0 0,0-1 0 0 0,1 1-1 0 0,-1 0 1 0 0,0 0 0 0 0,1 0 0 0 0,-1 0-1 0 0,0 0 1 0 0,1 0 0 0 0,-1 0 0 0 0,0 0-1 0 0,0 0 1 0 0,1 0 0 0 0,-1 0 0 0 0,0 0-1 0 0,1 0 1 0 0,-1 0 0 0 0,0 0 0 0 0,1 0-1 0 0,-1 1 1 0 0,0-1 0 0 0,0 0 0 0 0,1 0-1 0 0,-1 0 1 0 0,0 0 0 0 0,1 1 0 0 0,3 9 1017 0 0,-4-5-1180 0 0,0-1 0 0 0,0 1 1 0 0,0-1-1 0 0,-1 7 0 0 0,-4 11 128 0 0,-1 1 1 0 0,-17 41-1 0 0,-26 40 560 0 0,30-68-444 0 0,1 2 0 0 0,-21 69 0 0 0,28-56-291 0 0,11-50-135 0 0,0 4 274 0 0,0-1-1893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4:55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35 5527 0 0,'4'-17'1217'0'0,"1"0"7728"0"0,-6 24-8728 0 0,0 0 1 0 0,-1 0-1 0 0,0 0 1 0 0,0 0-1 0 0,-1 0 1 0 0,0-1-1 0 0,0 1 1 0 0,-6 9 0 0 0,0 1 242 0 0,-39 101 1792 0 0,36-88-2030 0 0,0 2 41 0 0,-80 236 522 0 0,88-257-779 0 0,3-7-7 0 0,0 0 0 0 0,0 0 0 0 0,0 0 0 0 0,0 0 0 0 0,0 0 1 0 0,1 0-1 0 0,0 0 0 0 0,0 0 0 0 0,0 0 0 0 0,0 0 0 0 0,1 0 0 0 0,-1 1 0 0 0,1-1 0 0 0,0-1 0 0 0,3 8 1 0 0,-4-10-43 0 0,1 0 1 0 0,-1-1 0 0 0,1 1 0 0 0,-1 0 0 0 0,1-1-1 0 0,-1 1 1 0 0,1 0 0 0 0,-1-1 0 0 0,1 1 0 0 0,0-1-1 0 0,-1 1 1 0 0,1-1 0 0 0,0 1 0 0 0,0-1 0 0 0,-1 0-1 0 0,1 1 1 0 0,0-1 0 0 0,0 0 0 0 0,-1 0 0 0 0,1 1-1 0 0,0-1 1 0 0,0 0 0 0 0,0 0 0 0 0,0 0-1 0 0,19-2-2168 0 0,-8-3-2409 0 0,-1-3-1307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4:55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28 617 7831 0 0,'-2'1'356'0'0,"-23"27"9207"0"0,26-30-8874 0 0,11-16-64 0 0,0-1 1 0 0,-1 0-1 0 0,-1 0 0 0 0,11-33 0 0 0,13-24-112 0 0,-9 27-446 0 0,2 1 0 0 0,2 2-1 0 0,3 1 1 0 0,1 1 0 0 0,44-45 0 0 0,-71 83-67 0 0,57-53 0 0 0,-53 51 0 0 0,1 0 0 0 0,-1 0 0 0 0,2 1 0 0 0,17-8 0 0 0,-27 14 0 0 0,0-1-1 0 0,1 1 1 0 0,-1 0-1 0 0,0 0 1 0 0,1 1-1 0 0,-1-1 1 0 0,1 0 0 0 0,-1 1-1 0 0,1 0 1 0 0,-1-1-1 0 0,1 1 1 0 0,0 0-1 0 0,-1 0 1 0 0,1 1-1 0 0,-1-1 1 0 0,1 0 0 0 0,-1 1-1 0 0,1 0 1 0 0,-1-1-1 0 0,1 1 1 0 0,-1 0-1 0 0,0 0 1 0 0,3 2-1 0 0,15 12-55 0 0,-15-6 62 0 0,-2-3-9 0 0,40 79 170 0 0,-34-64-26 0 0,2 1 0 0 0,0-1 0 0 0,20 27 0 0 0,-27-42-117 0 0,2 0 0 0 0,-1 0 0 0 0,1-1 0 0 0,0 1 0 0 0,0-1 0 0 0,0-1 0 0 0,1 1 0 0 0,-1-1 0 0 0,1 0 0 0 0,0 0 0 0 0,1-1 0 0 0,-1 0 0 0 0,0 0 0 0 0,11 1 0 0 0,-2-1-3 0 0,0-1 1 0 0,0 0 0 0 0,0-2-1 0 0,0 0 1 0 0,0 0-1 0 0,0-2 1 0 0,-1 0-1 0 0,1-1 1 0 0,16-5-1 0 0,19-7 86 0 0,65-31-1 0 0,-107 42-105 0 0,129-63-1604 0 0,-50 23-706 0 0,-70 35-2744 0 0,-3-2-1414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33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112 370 13559 0 0,'0'0'2267'0'0,"-1"2"-1838"0"0,-3 4 261 0 0,-1 1 1 0 0,0-1-1 0 0,-1 0 0 0 0,1 0 0 0 0,-13 9 1 0 0,17-14-623 0 0,-1-1 1 0 0,1 1 0 0 0,-1-1 0 0 0,1 1 0 0 0,-1-1-1 0 0,1 1 1 0 0,-1-1 0 0 0,1 0 0 0 0,-1 0 0 0 0,0 0-1 0 0,1 0 1 0 0,-1 0 0 0 0,1 0 0 0 0,-3-1 0 0 0,-19-4 529 0 0,22 4-575 0 0,0 1 0 0 0,0-1 0 0 0,-1 0-1 0 0,1 1 1 0 0,0-1 0 0 0,0 0 0 0 0,0 0-1 0 0,0 0 1 0 0,0 0 0 0 0,0 0 0 0 0,1 0 0 0 0,-1 0-1 0 0,0 0 1 0 0,0 0 0 0 0,1 0 0 0 0,-1 0-1 0 0,0 0 1 0 0,1-1 0 0 0,-1 1 0 0 0,1 0 0 0 0,0 0-1 0 0,-1-1 1 0 0,1 1 0 0 0,0 0 0 0 0,0-1-1 0 0,0 1 1 0 0,0 0 0 0 0,0-1 0 0 0,0 1 0 0 0,0 0-1 0 0,1-2 1 0 0,0-3 8 0 0,0 0-1 0 0,1 0 1 0 0,0 0-1 0 0,5-11 0 0 0,20-32-312 0 0,54-78-1 0 0,-71 114 114 0 0,0 1 0 0 0,0 0-1 0 0,2 0 1 0 0,-1 1 0 0 0,1 1-1 0 0,1 0 1 0 0,0 1 0 0 0,0 0-1 0 0,26-12 1 0 0,-22 13 85 0 0,0 1 1 0 0,0 1-1 0 0,1 1 1 0 0,0 0-1 0 0,0 1 1 0 0,0 1-1 0 0,0 1 0 0 0,22 0 1 0 0,-19 2 67 0 0,-11-1 2 0 0,-1 1 0 0 0,0 0 0 0 0,0 0 0 0 0,0 1 0 0 0,0 1-1 0 0,0-1 1 0 0,0 1 0 0 0,11 4 0 0 0,-7 2 1 0 0,-11-4 15 0 0,-2-1-3 0 0,1-1 16 0 0,0 0 0 0 0,0 0 1 0 0,0 1-1 0 0,-1-1 0 0 0,1 0 0 0 0,-1 1 0 0 0,0-1 0 0 0,1 1 0 0 0,-1-1 0 0 0,0 1 0 0 0,-1-1 1 0 0,1 0-1 0 0,0 1 0 0 0,-1-1 0 0 0,1 0 0 0 0,-2 3 0 0 0,-1 5 160 0 0,-2 1-1 0 0,-6 11 1 0 0,5-10-70 0 0,-16 29 650 0 0,-36 51 1 0 0,3-7 12 0 0,44-65-659 0 0,2 0 0 0 0,1 1-1 0 0,-9 32 1 0 0,0 0-5 0 0,12-42-104 0 0,-1-5 0 0 0,-1-4-33 0 0,1-1-1 0 0,0 0 1 0 0,0 0 0 0 0,-1 0-1 0 0,1-1 1 0 0,0 0 0 0 0,-8-1-1 0 0,-1 1-40 0 0,-12-2-398 0 0,1 0 0 0 0,0-2 1 0 0,0-1-1 0 0,-39-13 0 0 0,59 16 323 0 0,0 0 0 0 0,0-1-1 0 0,0 1 1 0 0,0-1 0 0 0,1 0-1 0 0,0-1 1 0 0,-7-4 0 0 0,10 6-109 0 0,0 0 0 0 0,0 0 0 0 0,0 0 0 0 0,0 0 0 0 0,0 0 0 0 0,1-1 1 0 0,-1 1-1 0 0,0 0 0 0 0,1-1 0 0 0,0 0 0 0 0,0 1 0 0 0,0-1 0 0 0,0 0 0 0 0,0 1 0 0 0,0-1 0 0 0,1 0 0 0 0,-1 0 1 0 0,1-3-1 0 0,1-10-5236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5:02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3223 0 0,'0'0'288'0'0,"-7"7"-288"0"0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5:03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427 378 2759 0 0,'0'0'1635'0'0,"-13"-10"390"0"0,10 9-1605 0 0,1-1 0 0 0,0 1 0 0 0,0-1-1 0 0,0 0 1 0 0,0 0 0 0 0,-8-11 10687 0 0,3 23-10787 0 0,7-9-304 0 0,0 0 1 0 0,0 0 0 0 0,0 0-1 0 0,0 0 1 0 0,0 0 0 0 0,0-1-1 0 0,0 1 1 0 0,1 0 0 0 0,-1 0-1 0 0,0 0 1 0 0,1 0 0 0 0,-1 0-1 0 0,1 0 1 0 0,-1 0 0 0 0,1-1-1 0 0,-1 1 1 0 0,1 0 0 0 0,-1 0-1 0 0,1-1 1 0 0,0 1 0 0 0,-1 0-1 0 0,1-1 1 0 0,0 1 0 0 0,0-1-1 0 0,0 1 1 0 0,-1-1 0 0 0,1 1-1 0 0,0-1 1 0 0,0 1 0 0 0,0-1-1 0 0,0 0 1 0 0,0 1 0 0 0,0-1-1 0 0,0 0 1 0 0,0 0 0 0 0,0 0 0 0 0,0 0-1 0 0,1 0 1 0 0,3 0 50 0 0,1 1-1 0 0,-1-1 1 0 0,0-1 0 0 0,0 1-1 0 0,1-1 1 0 0,4-1 0 0 0,-5 1-30 0 0,9-2 100 0 0,-1-1 0 0 0,0 0 0 0 0,0-1 0 0 0,23-12 0 0 0,33-21-23 0 0,4-2 66 0 0,-62 34-165 0 0,-2-1 1 0 0,1-1-1 0 0,-1 0 1 0 0,0 0 0 0 0,7-10-1 0 0,-9 10-96 0 0,0-1 0 0 0,-1 0 0 0 0,-1 0 0 0 0,0-1 0 0 0,0 0 0 0 0,0 0 0 0 0,-2 0 0 0 0,1 0 0 0 0,2-11 0 0 0,-4 11-56 0 0,6-29-594 0 0,-8 37 691 0 0,0-1 1 0 0,0 1-1 0 0,0-1 0 0 0,0 1 1 0 0,0-1-1 0 0,-1 1 0 0 0,1 0 1 0 0,-1-1-1 0 0,1 1 0 0 0,-1-1 1 0 0,0 1-1 0 0,0 0 1 0 0,-2-3-1 0 0,1 3 21 0 0,0 1 1 0 0,0 0-1 0 0,0-1 0 0 0,0 1 1 0 0,0 0-1 0 0,0 0 1 0 0,0 0-1 0 0,0 1 0 0 0,-1-1 1 0 0,1 0-1 0 0,0 1 1 0 0,-1-1-1 0 0,1 1 0 0 0,0 0 1 0 0,-4 0-1 0 0,0-1-26 0 0,-10-1-9 0 0,0 1 0 0 0,0 0 0 0 0,0 1 0 0 0,0 1 0 0 0,0 1 0 0 0,0 0 0 0 0,-17 5 0 0 0,-53 18-37 0 0,76-21 101 0 0,0 1 1 0 0,0-1 0 0 0,0 2 0 0 0,1 0 0 0 0,-18 13 0 0 0,-115 104 71 0 0,71-64-80 0 0,38-34 24 0 0,1 3 0 0 0,-52 57 0 0 0,68-67 17 0 0,10-10 12 0 0,-1-1 0 0 0,1 1 0 0 0,1 0 0 0 0,-9 15 0 0 0,7-8 80 0 0,1-1 0 0 0,1 1 1 0 0,0 1-1 0 0,1-1 1 0 0,0 1-1 0 0,2 0 1 0 0,0 0-1 0 0,0 0 1 0 0,2 19-1 0 0,0-31-100 0 0,0 1-1 0 0,1-1 1 0 0,0 0-1 0 0,0 0 1 0 0,0 1-1 0 0,1-1 1 0 0,-1 0 0 0 0,1 0-1 0 0,0 0 1 0 0,0-1-1 0 0,0 1 1 0 0,1 0-1 0 0,-1-1 1 0 0,1 1-1 0 0,0-1 1 0 0,0 0 0 0 0,0 0-1 0 0,0 0 1 0 0,0 0-1 0 0,1-1 1 0 0,0 1-1 0 0,-1-1 1 0 0,1 0-1 0 0,0 0 1 0 0,0-1 0 0 0,0 1-1 0 0,0-1 1 0 0,0 1-1 0 0,0-1 1 0 0,1 0-1 0 0,-1-1 1 0 0,0 1-1 0 0,1-1 1 0 0,7 0-1 0 0,9-3 139 0 0,-1 0-1 0 0,-1-1 1 0 0,24-8-1 0 0,57-26 280 0 0,-70 26-308 0 0,12-3 164 0 0,0 1 0 0 0,81-14 0 0 0,-122 28-282 0 0,-1 3-695 0 0,0-1 527 0 0,-1 1-1 0 0,1 0 1 0 0,-1-1-1 0 0,0 1 1 0 0,0-1 0 0 0,0 1-1 0 0,0-1 1 0 0,0 1-1 0 0,0-1 1 0 0,-1 0-1 0 0,-1 3 1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5:03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1 169 8751 0 0,'0'0'7655'0'0,"1"-1"-6670"0"0,4-4-621 0 0,0 1 0 0 0,0 0 0 0 0,0 1 0 0 0,1-1-1 0 0,-1 1 1 0 0,1 0 0 0 0,10-3 0 0 0,48-12 1078 0 0,-27 8-979 0 0,181-58 501 0 0,-173 54-1671 0 0,58-11 0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5:03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5 7367 0 0,'-1'-5'14669'0'0,"-84"236"-13090"0"0,26-85-1117 0 0,9-25-4221 0 0,46-109 2528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5:04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145 132 11487 0 0,'-1'1'264'0'0,"-12"1"56"0"0,1 0-1 0 0,0 2 0 0 0,0-1 1 0 0,0 2-1 0 0,1-1 0 0 0,0 2 1 0 0,-1-1-1 0 0,2 2 0 0 0,-18 11 1 0 0,19-8 935 0 0,8-5 533 0 0,2-4-1667 0 0,1-1-1 0 0,0 1 0 0 0,0-1 0 0 0,0 1 0 0 0,0-1 0 0 0,0 0 0 0 0,-1 1 1 0 0,1-1-1 0 0,3-1 0 0 0,6 1 34 0 0,0 0 0 0 0,1-1 0 0 0,-1 0 1 0 0,0-1-1 0 0,14-5 0 0 0,54-21 361 0 0,-39 14-338 0 0,-2 0-126 0 0,238-78 1187 0 0,-225 79-994 0 0,0 1 0 0 0,1 3-1 0 0,79-3 1 0 0,-116 11-509 0 0,-1 1-1 0 0,1 1 1 0 0,-1 0-1 0 0,1 1 1 0 0,-1 0-1 0 0,28 10 1 0 0,-41-12-898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5:04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39 1839 0 0,'0'-9'160'0'0,"0"-9"12998"0"0,0 18-13099 0 0,0-1 0 0 0,-1 1 1 0 0,1-1-1 0 0,0 1 1 0 0,0-1-1 0 0,-1 1 1 0 0,1-1-1 0 0,0 1 0 0 0,-1-1 1 0 0,1 1-1 0 0,0-1 1 0 0,-1 1-1 0 0,1-1 1 0 0,-1 1-1 0 0,1 0 0 0 0,0-1 1 0 0,-1 1-1 0 0,1 0 1 0 0,-1 0-1 0 0,1-1 1 0 0,-1 1-1 0 0,0 0 0 0 0,1 0 1 0 0,-1 0-1 0 0,1-1 1 0 0,-1 1-1 0 0,1 0 0 0 0,-2 0 1 0 0,1 0-1 0 0,-1-1 0 0 0,1 1 0 0 0,-1 0 0 0 0,0 0 1 0 0,1 0-1 0 0,-1 0 0 0 0,0 0 0 0 0,1 0 0 0 0,-3 1 0 0 0,0 1-37 0 0,0 0 0 0 0,0 0 0 0 0,0 1 0 0 0,0-1-1 0 0,0 1 1 0 0,1 0 0 0 0,-1 0 0 0 0,1 0 0 0 0,0 0-1 0 0,0 1 1 0 0,0-1 0 0 0,0 1 0 0 0,-3 6 0 0 0,-3 6 139 0 0,2 1 1 0 0,-8 19 0 0 0,8-18-81 0 0,-82 216 1488 0 0,45-115-1114 0 0,35-94-353 0 0,0 0 1 0 0,-6 37-1 0 0,14-61-104 0 0,1 1 1 0 0,0 0-1 0 0,-1-1 0 0 0,1 1 1 0 0,0 0-1 0 0,0 0 0 0 0,0-1 1 0 0,0 1-1 0 0,0 0 1 0 0,1-1-1 0 0,-1 1 0 0 0,0 0 1 0 0,1-1-1 0 0,0 1 1 0 0,-1-1-1 0 0,1 1 0 0 0,0 0 1 0 0,-1-1-1 0 0,1 1 0 0 0,0-1 1 0 0,0 0-1 0 0,2 3 1 0 0,-2-4-50 0 0,0 0 0 0 0,-1 0 1 0 0,1 1-1 0 0,0-1 0 0 0,-1 0 1 0 0,1 0-1 0 0,0 0 0 0 0,-1 0 1 0 0,1 0-1 0 0,0 0 0 0 0,0 0 1 0 0,-1 0-1 0 0,1-1 0 0 0,0 1 1 0 0,-1 0-1 0 0,1 0 0 0 0,0 0 1 0 0,0-1-1 0 0,1 0-117 0 0,16-5-531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5:05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518 217 7367 0 0,'-25'-1'9991'0'0,"69"-32"-9165"0"0,1 3 0 0 0,2 2-1 0 0,0 1 1 0 0,97-37 0 0 0,-143 64-805 0 0,71-25 763 0 0,-63 23-676 0 0,-1 0-1 0 0,1 0 1 0 0,0 1 0 0 0,-1 0-1 0 0,1 1 1 0 0,14 1 0 0 0,-11 2-75 0 0,-11-3-33 0 0,-1 0 0 0 0,1 1 0 0 0,-1-1 0 0 0,0 0 0 0 0,1 1 0 0 0,-1-1 0 0 0,1 1 0 0 0,-1-1 0 0 0,0 1 0 0 0,0-1 0 0 0,1 1 0 0 0,-1-1 0 0 0,0 1 0 0 0,0-1 0 0 0,1 1 0 0 0,-1 0 0 0 0,0 2 0 0 0,0 1 0 0 0,1-1 0 0 0,-2 0 0 0 0,1 0 0 0 0,0 1 0 0 0,-1-1 0 0 0,1 0 0 0 0,-1 0 0 0 0,0 0 0 0 0,0 0 0 0 0,0 0 0 0 0,-4 6 0 0 0,-22 36 0 0 0,21-37 0 0 0,-17 23-2 0 0,-2-1 0 0 0,-1-2 0 0 0,-42 37 0 0 0,54-53-5 0 0,-172 141-221 0 0,-13-12-179 0 0,78-57 57 0 0,45-33 96 0 0,-15 10-56 0 0,74-47 290 0 0,0 0 0 0 0,-29 31 0 0 0,41-40 20 0 0,1 1 0 0 0,-1 0 0 0 0,1-1 0 0 0,1 1 0 0 0,-1 1 0 0 0,-3 8 0 0 0,7-14 1 0 0,-1-1-1 0 0,1 0 1 0 0,0 1-1 0 0,0-1 1 0 0,0 1-1 0 0,0-1 1 0 0,0 1-1 0 0,0 0 1 0 0,0-1 0 0 0,0 1-1 0 0,0-1 1 0 0,0 1-1 0 0,0-1 1 0 0,0 1-1 0 0,0-1 1 0 0,0 1-1 0 0,0-1 1 0 0,1 0-1 0 0,-1 2 1 0 0,1-2 2 0 0,-1 1 0 0 0,1 0 1 0 0,0-1-1 0 0,-1 1 0 0 0,1 0 1 0 0,0-1-1 0 0,0 1 0 0 0,0-1 0 0 0,0 1 1 0 0,-1-1-1 0 0,1 1 0 0 0,2-1 1 0 0,2 1 17 0 0,-1-1 0 0 0,1 1 0 0 0,0-1 1 0 0,0 0-1 0 0,0-1 0 0 0,0 1 1 0 0,0-1-1 0 0,9-3 0 0 0,5 0 38 0 0,64-13 158 0 0,14-3 79 0 0,171 4 888 0 0,-249 17-1121 0 0,0 0 0 0 0,26 5 0 0 0,-25-2-10 0 0,35 0 0 0 0,-51-4-44 0 0,11 2-71 0 0,-14-2-206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5:05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8751 0 0,'0'0'11443'0'0,"1"2"-10976"0"0,0 4-327 0 0,0 0 1 0 0,0 0 0 0 0,-1 0-1 0 0,1 0 1 0 0,-2 1 0 0 0,1-1 0 0 0,0 0-1 0 0,-1 0 1 0 0,0 0 0 0 0,-1 0 0 0 0,-1 6-1 0 0,-1 0-13 0 0,0 0-1 0 0,-1 0 1 0 0,0 0-1 0 0,-11 15 1 0 0,4-7-18 0 0,0 1 0 0 0,-15 39-1 0 0,-35 69-44 0 0,59-122-168 0 0,0 0-1 0 0,1 0 0 0 0,-1 0 0 0 0,-1 12 0 0 0,4-17-631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5:0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45 8287 0 0,'1'-1'382'0'0,"14"-20"-193"0"0,2-2 11778 0 0,-17 26-11682 0 0,-1 12 57 0 0,0 0 0 0 0,-1 0 0 0 0,-1 0 0 0 0,-5 18 1 0 0,-25 62 337 0 0,7-22-530 0 0,-18 112 81 0 0,30-115-126 0 0,12-63-20 0 0,-1 6-2474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5:06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15 444 5983 0 0,'0'0'464'0'0,"-2"0"-305"0"0,-7-6 4973 0 0,9 5-5043 0 0,0 1-1 0 0,0 0 0 0 0,-1 0 1 0 0,1 0-1 0 0,0 0 1 0 0,0 0-1 0 0,0 0 0 0 0,0 0 1 0 0,-1 0-1 0 0,1 0 1 0 0,0 0-1 0 0,0-1 0 0 0,0 1 1 0 0,0 0-1 0 0,-1 0 0 0 0,1 0 1 0 0,0 0-1 0 0,0-1 1 0 0,0 1-1 0 0,0 0 0 0 0,0 0 1 0 0,0 0-1 0 0,0 0 1 0 0,0-1-1 0 0,-1 1 0 0 0,1 0 1 0 0,0 0-1 0 0,0 0 1 0 0,0-1-1 0 0,0 1 0 0 0,0 0 1 0 0,0 0-1 0 0,0 0 0 0 0,0-1 1 0 0,0 1-1 0 0,0 0 1 0 0,2-7 406 0 0,0 0 0 0 0,1 0 0 0 0,-1 0 0 0 0,1 1 0 0 0,1-1 0 0 0,-1 1 0 0 0,1 0 0 0 0,0 0 0 0 0,5-5 0 0 0,47-50 1162 0 0,-56 61-1654 0 0,31-29 290 0 0,2 1-1 0 0,58-38 1 0 0,79-36 518 0 0,-145 88-792 0 0,-8 4-19 0 0,-2 1 0 0 0,1 0 0 0 0,0 1 0 0 0,0 0 0 0 0,29-8 0 0 0,-43 16-3 0 0,0-1-1 0 0,0 1 1 0 0,0 0 0 0 0,0 0-1 0 0,0 0 1 0 0,0 0 0 0 0,0 0-1 0 0,-1 0 1 0 0,1 0 0 0 0,0 1-1 0 0,0-1 1 0 0,0 1 0 0 0,0-1-1 0 0,0 1 1 0 0,3 2 0 0 0,1 5-21 0 0,-4 1 10 0 0,-1 0 0 0 0,1 0 1 0 0,-2 1-1 0 0,1-1 0 0 0,-1 0 1 0 0,-1 1-1 0 0,0-1 0 0 0,-1 10 1 0 0,0-2 5 0 0,-7 30-3 0 0,5-32-1 0 0,1 0 1 0 0,-2 24 0 0 0,5-35 10 0 0,0-1 0 0 0,0 1 0 0 0,0 0 0 0 0,0 0-1 0 0,1 0 1 0 0,0-1 0 0 0,0 1 0 0 0,0 0 0 0 0,0-1-1 0 0,0 1 1 0 0,1-1 0 0 0,0 1 0 0 0,0-1 0 0 0,0 1-1 0 0,2 2 1 0 0,-2-4 22 0 0,0-1-1 0 0,0 1 0 0 0,0 0 1 0 0,0-1-1 0 0,1 0 1 0 0,-1 1-1 0 0,0-1 0 0 0,1 0 1 0 0,-1 0-1 0 0,1 0 1 0 0,0-1-1 0 0,-1 1 1 0 0,1 0-1 0 0,-1-1 0 0 0,1 0 1 0 0,0 0-1 0 0,-1 0 1 0 0,1 0-1 0 0,0 0 0 0 0,-1 0 1 0 0,6-2-1 0 0,5 0 116 0 0,-1-1-1 0 0,25-10 0 0 0,-36 13-137 0 0,38-15-147 0 0,-1-1 0 0 0,-1-2-1 0 0,61-39 1 0 0,-80 46 112 0 0,1 1 1 0 0,35-15-1 0 0,-31 15-23 0 0,32-18 1 0 0,4-6-375 0 0,-58 33 61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33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7 10591 0 0,'0'0'819'0'0,"1"-1"-534"0"0,2-5 4498 0 0,6 27-3334 0 0,-9-16-1328 0 0,0 0-1 0 0,0 1 1 0 0,-1-1-1 0 0,0 0 1 0 0,0 0-1 0 0,0 0 1 0 0,-1 1-1 0 0,-4 8 1 0 0,-24 41 498 0 0,15-29-339 0 0,-51 90 639 0 0,-62 122 361 0 0,93-156-932 0 0,-31 112 1 0 0,61-175-283 0 0,-1 4 71 0 0,-1-1 0 0 0,0-1 0 0 0,-20 40-1 0 0,22-53-101 0 0,1-1-1 0 0,1 1 1 0 0,0 0-1 0 0,0 0 0 0 0,0 0 1 0 0,-1 11-1 0 0,3-17-43 0 0,1 1 0 0 0,0-1 0 0 0,-1 1 0 0 0,1 0 1 0 0,0-1-1 0 0,0 1 0 0 0,1-1 0 0 0,-1 1 0 0 0,1 0 0 0 0,-1-1 0 0 0,1 1 0 0 0,0-1 0 0 0,0 1 0 0 0,0-1 0 0 0,0 0 0 0 0,0 1 1 0 0,1-1-1 0 0,-1 0 0 0 0,1 0 0 0 0,-1 0 0 0 0,1 0 0 0 0,0 0 0 0 0,4 3 0 0 0,-5-4-1036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5:06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 14567 0 0,'-9'0'1320'0'0,"7"0"-1144"0"0,-2-1-88 0 0,-8 8-88 0 0,11-6 33 0 0,-1 1-1 0 0,1-1 0 0 0,-1 1 1 0 0,1-1-1 0 0,-1 1 0 0 0,1-1 0 0 0,0 1 1 0 0,0 0-1 0 0,0 0 0 0 0,0 0 1 0 0,0 0-1 0 0,0 0 0 0 0,1 0 1 0 0,-1 0-1 0 0,1 0 0 0 0,-1 0 1 0 0,1 0-1 0 0,0 0 0 0 0,0 0 1 0 0,0 0-1 0 0,0 0 0 0 0,0 0 1 0 0,0 0-1 0 0,0 1 0 0 0,1-1 1 0 0,-1 0-1 0 0,2 3 0 0 0,1 6 282 0 0,2 1 0 0 0,-1 0-1 0 0,10 15 1 0 0,-10-18-218 0 0,14 24 259 0 0,1-1 0 0 0,32 41 1 0 0,54 52 545 0 0,-54-67-32 0 0,46 70 1 0 0,-80-104-561 0 0,-2 2 0 0 0,-1 0 1 0 0,-1 1-1 0 0,15 44 1 0 0,-24-59-256 0 0,-1 1 1 0 0,0-1-1 0 0,-1 1 0 0 0,0-1 1 0 0,-1 1-1 0 0,0 0 1 0 0,-1-1-1 0 0,-1 1 1 0 0,0 0-1 0 0,-1-1 0 0 0,0 1 1 0 0,-1-1-1 0 0,-5 15 1 0 0,-1-5-22 0 0,-1-1 1 0 0,-1 0 0 0 0,-1-1-1 0 0,-1 0 1 0 0,-1-1 0 0 0,-28 31-1 0 0,-110 92 8 0 0,147-138-43 0 0,-56 46-515 0 0,-91 56 0 0 0,133-95-164 0 0,-31 13 0 0 0,2-5-3290 0 0,34-13-2823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5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50 127 2759 0 0,'-1'1'207'0'0,"-4"4"108"0"0,-12 5 7776 0 0,-10-3 62 0 0,40-9-7631 0 0,189-51 802 0 0,-13 2-632 0 0,-121 36-499 0 0,62-11 340 0 0,-116 24-673 0 0,-1 1 0 0 0,1 1 0 0 0,-1 0-1 0 0,1 1 1 0 0,0 1 0 0 0,-1 0-1 0 0,20 5 1 0 0,-21-2-1193 0 0,-3 1-3835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5:12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25 11111 0 0,'0'0'1008'0'0,"-2"0"-828"0"0,-5 0 5519 0 0,9 0-5107 0 0,124 10 2518 0 0,-17-2-2268 0 0,-68-5-689 0 0,-1-1 0 0 0,70-7 1 0 0,74-21 16 0 0,-163 23-166 0 0,7-2-146 0 0,0 1-1 0 0,0 1 1 0 0,32 1 0 0 0,-55 3-263 0 0,0 0-1 0 0,0 0 1 0 0,1 0 0 0 0,-1 0 0 0 0,-1 1-1 0 0,1 0 1 0 0,0 0 0 0 0,5 3-1 0 0,0 1-1274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5:13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747 325 5527 0 0,'0'0'250'0'0,"-1"1"-2"0"0,-38 2 284 0 0,13-3 11066 0 0,25-7-10697 0 0,1 6-859 0 0,0 1-1 0 0,0-1 0 0 0,0 0 1 0 0,0 1-1 0 0,0-1 0 0 0,0 1 1 0 0,0-1-1 0 0,0 1 1 0 0,0-1-1 0 0,0 1 0 0 0,0-1 1 0 0,1 0-1 0 0,-1 1 0 0 0,0-1 1 0 0,0 1-1 0 0,0-1 0 0 0,1 1 1 0 0,-1-1-1 0 0,0 1 0 0 0,1-1 1 0 0,-1 1-1 0 0,6-7 130 0 0,0 0 1 0 0,0 1-1 0 0,0 0 1 0 0,1 0-1 0 0,0 1 1 0 0,11-7-1 0 0,49-24 399 0 0,-57 30-492 0 0,-8 6-69 0 0,385-178 884 0 0,-312 151-837 0 0,-62 24-52 0 0,-1 0 0 0 0,0 0 0 0 0,1 1-1 0 0,16 0 1 0 0,-28 2-5 0 0,1 0 0 0 0,-1 0 0 0 0,0 0 0 0 0,1 0 0 0 0,-1 0 0 0 0,0 0 0 0 0,1 0 0 0 0,-1 1 0 0 0,0-1 0 0 0,1 0 0 0 0,-1 1 0 0 0,0-1 0 0 0,0 1 0 0 0,0 0 0 0 0,1-1 0 0 0,-1 1 0 0 0,0 0 0 0 0,0 0 0 0 0,0-1 0 0 0,0 1 0 0 0,0 0 0 0 0,0 0 0 0 0,0 0 0 0 0,-1 0 0 0 0,1 0 0 0 0,0 1 0 0 0,0-1 0 0 0,-1 0 0 0 0,1 0 0 0 0,-1 0 0 0 0,1 1 0 0 0,-1 0 0 0 0,1 1-9 0 0,-1 0-1 0 0,0 0 0 0 0,0 0 1 0 0,0 0-1 0 0,0 0 1 0 0,-1 0-1 0 0,1 0 0 0 0,-1 0 1 0 0,0 0-1 0 0,0 0 1 0 0,0-1-1 0 0,0 1 0 0 0,-3 5 1 0 0,-12 16-68 0 0,-2 0 1 0 0,0-1-1 0 0,-29 27 1 0 0,26-26 32 0 0,-24 21-222 0 0,-2-1-1 0 0,-75 53 1 0 0,-116 60-483 0 0,-225 92 434 0 0,196-113 320 0 0,187-96 112 0 0,79-39 528 0 0,3-1-493 0 0,214-38 289 0 0,6 0 289 0 0,-178 33-633 0 0,0 1 0 0 0,1 3 0 0 0,46 5 0 0 0,-28 5-484 0 0,-47-6 113 0 0,1 0 0 0 0,-1-1 0 0 0,1-1 0 0 0,-1 0 0 0 0,1-1 0 0 0,22-3 0 0 0,13-10-3197 0 0,-25 4-2871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5:13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0 12959 0 0,'0'0'1172'0'0,"-2"1"-966"0"0,-21 19 486 0 0,1 1 0 0 0,0 1 0 0 0,2 1 0 0 0,1 1 1 0 0,-18 28-1 0 0,13-14-237 0 0,-26 60 0 0 0,-6 11 56 0 0,8-28-815 0 0,47-80-32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5:1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8 12671 0 0,'0'0'579'0'0,"1"-2"-15"0"0,2-4 1024 0 0,-30 59 756 0 0,2-6-1187 0 0,-22 62-1 0 0,10 4-473 0 0,-28 74-390 0 0,40-143-170 0 0,19-34-145 0 0,0 0 0 0 0,-5 12 1 0 0,10-20-87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5:14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15 574 2759 0 0,'-2'0'207'0'0,"-10"5"2885"0"0,12-9 621 0 0,1-1-4586 0 0,3-5 1613 0 0,-1 0 0 0 0,1 0 0 0 0,1 0-1 0 0,0 0 1 0 0,0 0 0 0 0,1 1 0 0 0,0 0 0 0 0,1 0 0 0 0,0 1 0 0 0,14-14 0 0 0,-7 8-75 0 0,-2 2-148 0 0,0 0 0 0 0,25-18 1 0 0,165-107 527 0 0,-81 53-968 0 0,86-51 34 0 0,-201 131-111 0 0,0 1-1 0 0,0-1 0 0 0,-1 1 0 0 0,1 0 0 0 0,1 1-1 0 0,-1 0 1 0 0,0 0 0 0 0,1 0 0 0 0,7-1 0 0 0,-13 4-3 0 0,-1-1 1 0 0,1 1 0 0 0,-1 0-1 0 0,0-1 1 0 0,1 1 0 0 0,-1 0 0 0 0,0-1-1 0 0,1 1 1 0 0,-1 0 0 0 0,0 0 0 0 0,1-1-1 0 0,-1 1 1 0 0,0 0 0 0 0,0 0 0 0 0,0 0-1 0 0,0-1 1 0 0,0 2 0 0 0,0-1-5 0 0,1 11 1 0 0,-1 0 0 0 0,-1 0 0 0 0,0 0 1 0 0,0-1-1 0 0,-2 1 0 0 0,1 0 0 0 0,-1-1 0 0 0,-5 13 1 0 0,-3 12 16 0 0,8-24 25 0 0,-3 12 26 0 0,0 0 0 0 0,-2 33 0 0 0,7-51-53 0 0,1 1 1 0 0,0-1 0 0 0,0 0 0 0 0,0 1 0 0 0,1-1 0 0 0,0 0 0 0 0,0 0 0 0 0,1 0 0 0 0,0 0-1 0 0,0 0 1 0 0,0 0 0 0 0,1 0 0 0 0,0 0 0 0 0,5 8 0 0 0,-5-11 3 0 0,0 0 0 0 0,1 0 0 0 0,-1 0 0 0 0,1 0 0 0 0,-1-1 0 0 0,1 0 0 0 0,0 1 1 0 0,0-1-1 0 0,0-1 0 0 0,1 1 0 0 0,-1 0 0 0 0,0-1 0 0 0,0 0 0 0 0,1 0 0 0 0,-1-1 0 0 0,1 1 0 0 0,-1-1 0 0 0,8 0 0 0 0,6 0 35 0 0,-1-2 0 0 0,0 0 0 0 0,26-6 0 0 0,7-5-21 0 0,86-36 0 0 0,43-34-467 0 0,-138 62-1486 0 0,-26 12-4853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5:15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38 133 4607 0 0,'-1'1'5155'0'0,"-3"2"-3544"0"0,-16 11 139 0 0,8-9 4798 0 0,27-6-6315 0 0,0-2 0 0 0,0 1 0 0 0,0-2-1 0 0,0 0 1 0 0,-1-1 0 0 0,20-9 0 0 0,16-5-4 0 0,161-45 135 0 0,-163 53-337 0 0,0 2 0 0 0,74-6 0 0 0,-90 14-177 0 0,70-3-809 0 0,-35 6-3074 0 0,-53-2 2359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5:15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55 8751 0 0,'0'0'6799'0'0,"1"-1"-6127"0"0,44-27 2075 0 0,-30 21-2194 0 0,-9 3-368 0 0,0 1-1 0 0,0 0 1 0 0,0 1-1 0 0,11-4 0 0 0,-15 6-168 0 0,-1 0 0 0 0,1-1 0 0 0,-1 1 0 0 0,1 0 0 0 0,-1 0 0 0 0,1 0 0 0 0,-1 0 0 0 0,1 0 0 0 0,-1 1 0 0 0,1-1 0 0 0,-1 0 0 0 0,0 1 0 0 0,1-1 0 0 0,-1 1 0 0 0,1-1 0 0 0,-1 1 0 0 0,0 0 0 0 0,1-1 0 0 0,-1 1 0 0 0,0 0 0 0 0,0 0 0 0 0,0 0 1 0 0,0 0-1 0 0,0 0 0 0 0,0 0 0 0 0,2 2 0 0 0,-1 2-4 0 0,1 0 0 0 0,-1 0 0 0 0,0 0 0 0 0,0 0 0 0 0,0 0 1 0 0,-1 0-1 0 0,0 0 0 0 0,0 1 0 0 0,0-1 0 0 0,-1 1 1 0 0,0-1-1 0 0,0 0 0 0 0,0 1 0 0 0,0-1 0 0 0,-3 9 1 0 0,-1 6 58 0 0,-1 0 0 0 0,-13 34 1 0 0,-1-11 27 0 0,-39 68 0 0 0,-35 34 46 0 0,-30 15-1239 0 0,122-158 697 0 0,15-13-9662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5:16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40 9671 0 0,'2'-3'183'0'0,"0"-1"0"0"0,-1 1 0 0 0,1 0-1 0 0,1-1 1 0 0,2-3 0 0 0,7-8 8191 0 0,-13 17-8014 0 0,-27 41 398 0 0,-37 45 0 0 0,10-15-617 0 0,28-35-127 0 0,-27 39 148 0 0,39-59-92 0 0,11-14-65 0 0,0 0 1 0 0,1 0-1 0 0,0 1 1 0 0,0-1-1 0 0,-5 10 1 0 0,27-22 355 0 0,-12 5-282 0 0,0 0 1 0 0,0 1-1 0 0,0 0 0 0 0,0 0 1 0 0,9-1-1 0 0,17-4 181 0 0,159-41 14 0 0,-29 9 20 0 0,-130 31-248 0 0,36-3-1 0 0,-40 7-138 0 0,52-14-1 0 0,-65 15 240 0 0,-3 1-1784 0 0,-4-1-5114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35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11 6911 0 0,'0'-4'334'0'0,"0"-3"3598"0"0,-11 15-230 0 0,0 1-3515 0 0,1 1 1 0 0,0 0-1 0 0,0 1 0 0 0,1 0 0 0 0,1 0 0 0 0,0 1 0 0 0,0 0 0 0 0,1 1 1 0 0,-5 13-1 0 0,-8 21-42 0 0,-14 58 0 0 0,23-70-59 0 0,-69 297 50 0 0,66-267-128 0 0,-39 143-121 0 0,40-171 80 0 0,-1 0 1 0 0,-2 0-1 0 0,-28 47 0 0 0,17-44 7 0 0,-40 46 0 0 0,34-46 85 0 0,16-17 20 0 0,16-21 159 0 0,0-3-158 0 0,0 0-82 0 0,1 1 0 0 0,-1-1 0 0 0,0 1-1 0 0,1-1 1 0 0,-1 1 0 0 0,0-1 0 0 0,1 0-1 0 0,-1 1 1 0 0,1-1 0 0 0,-1 0 0 0 0,1 0-1 0 0,0 1 1 0 0,-1-1 0 0 0,1 0 0 0 0,0 0-1 0 0,-1 0 1 0 0,1 1 0 0 0,0-1 0 0 0,0 0-1 0 0,0 0 1 0 0,0-1 0 0 0,-1-2-13 0 0,0-5 15 0 0,-1-1 0 0 0,1 0 0 0 0,1 0 0 0 0,0 0 0 0 0,0 0 0 0 0,1 0 0 0 0,0 0 0 0 0,1 1 0 0 0,0-1 0 0 0,1 0 0 0 0,0 1 0 0 0,0-1 0 0 0,6-11 0 0 0,3-2 120 0 0,0 1 1 0 0,2 0-1 0 0,31-39 1 0 0,-32 45-101 0 0,2 1 0 0 0,-1 1 0 0 0,2 0 0 0 0,0 1 0 0 0,33-21 1 0 0,-23 19 26 0 0,1 1 1 0 0,1 2 0 0 0,39-13 0 0 0,-39 15 133 0 0,1 2 0 0 0,-1 2 0 0 0,2 0 1 0 0,30-2-1 0 0,-48 8-54 0 0,0 0 0 0 0,0 0 0 0 0,0 1 0 0 0,-1 0 0 0 0,1 1 0 0 0,0 1 0 0 0,-1 0 0 0 0,0 0 0 0 0,1 1 1 0 0,-1 0-1 0 0,-1 1 0 0 0,1 1 0 0 0,11 7 0 0 0,-17-9-104 0 0,0 0 1 0 0,0 0-1 0 0,0 1 1 0 0,-1-1-1 0 0,1 1 1 0 0,-1 0-1 0 0,-1 1 1 0 0,1-1-1 0 0,-1 1 1 0 0,0-1-1 0 0,0 1 1 0 0,0 0-1 0 0,-1 0 1 0 0,0 0-1 0 0,0 0 0 0 0,0 1 1 0 0,-1-1-1 0 0,0 0 1 0 0,-1 1-1 0 0,1-1 1 0 0,-1 1-1 0 0,0-1 1 0 0,-1 1-1 0 0,1-1 1 0 0,-1 1-1 0 0,-1-1 1 0 0,-3 12-1 0 0,-1-5-10 0 0,0-1-1 0 0,0-1 1 0 0,-1 1-1 0 0,-1-1 1 0 0,0 0-1 0 0,-1-1 1 0 0,-15 16-1 0 0,5-9 13 0 0,0-1 0 0 0,-1-1 0 0 0,-26 16 0 0 0,12-15-7 0 0,1 0 0 0 0,-2-3 0 0 0,-60 17 0 0 0,92-29-18 0 0,-76 19-196 0 0,-108 13 0 0 0,183-32 177 0 0,-14 2-34 0 0,0-1 0 0 0,-25-1 0 0 0,38-1 20 0 0,1 0-1 0 0,-1 0 1 0 0,1-1-1 0 0,-1 1 1 0 0,1-1-1 0 0,-1 0 1 0 0,1-1-1 0 0,0 1 1 0 0,-1-1 0 0 0,1 0-1 0 0,0 0 1 0 0,0 0-1 0 0,0-1 1 0 0,0 1-1 0 0,-5-6 1 0 0,7 6-16 0 0,1 0 0 0 0,-1 0 0 0 0,1 0 1 0 0,0 0-1 0 0,-1 0 0 0 0,1 0 0 0 0,0 0 0 0 0,0 0 0 0 0,1-1 1 0 0,-1 1-1 0 0,0 0 0 0 0,1 0 0 0 0,0-1 0 0 0,-1-2 1 0 0,1 0-235 0 0,0 1 1 0 0,1-1 0 0 0,-1 0 0 0 0,1 0 0 0 0,0 1 0 0 0,3-8-1 0 0,1-1-890 0 0,1 0-1 0 0,0 0 0 0 0,13-18 0 0 0,7-5-3958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5:16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516 182 1839 0 0,'11'-42'-851'0'0,"-6"27"3393"0"0,0-1 1 0 0,9-14-1 0 0,-10 22-716 0 0,1 0 1 0 0,0 0-1 0 0,0 1 0 0 0,12-13 0 0 0,-12 15-1371 0 0,0 0 1 0 0,1 0-1 0 0,13-8 1430 0 0,-11 24-1528 0 0,-8-10-320 0 0,2 3-28 0 0,0 0 0 0 0,-1 0-1 0 0,1 0 1 0 0,-1 1 0 0 0,0-1-1 0 0,-1 0 1 0 0,1 1 0 0 0,-1-1 0 0 0,1 0-1 0 0,-1 1 1 0 0,-1-1 0 0 0,0 7-1 0 0,-2 7 47 0 0,-9 29 0 0 0,11-42-38 0 0,-25 74 171 0 0,-49 107 1 0 0,-55 69-32 0 0,-17-13-25 0 0,47-80-107 0 0,68-109-3 0 0,4-8 10 0 0,2 1 0 0 0,-25 59-1 0 0,50-100-119 0 0,-1 0 0 0 0,1 0 0 0 0,0 0 0 0 0,0 0 0 0 0,0 1 0 0 0,1 5 0 0 0,0-9-693 0 0,2-2-1270 0 0,10 0-4901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5:22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0 919 0 0,'0'0'80'0'0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5:23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74 3679 0 0,'0'0'284'0'0,"6"-8"1975"0"0,5-22 1509 0 0,-2 5-2591 0 0,-9 24-774 0 0,6-9 4500 0 0,-6 13-2803 0 0,-6 11-902 0 0,-9 18-1055 0 0,-74 113 1371 0 0,61-102-1412 0 0,4-9-89 0 0,15-22-13 0 0,0 1 0 0 0,0 1 0 0 0,2 0 0 0 0,0 0 0 0 0,-9 23 0 0 0,10-19-34 0 0,7-15-38 0 0,-2-2-480 0 0,3 10-6379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5:23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81 13703 0 0,'4'-7'1246'0'0,"27"-40"831"0"0,-20 31 762 0 0,-11 15-2707 0 0,0 0 1 0 0,1 1-1 0 0,-1-1 1 0 0,1 0 0 0 0,-1 0-1 0 0,1 1 1 0 0,0-1-1 0 0,-1 1 1 0 0,1-1 0 0 0,0 0-1 0 0,-1 1 1 0 0,1-1-1 0 0,0 1 1 0 0,0-1 0 0 0,0 1-1 0 0,0 0-100 0 0,-1 0 1 0 0,0 0-1 0 0,0 0 0 0 0,1 0 0 0 0,-1 0 0 0 0,0 0 1 0 0,0 0-1 0 0,1 0 0 0 0,-1 0 0 0 0,0 0 1 0 0,0 1-1 0 0,0-1 0 0 0,1 0 0 0 0,-1 0 0 0 0,0 0 1 0 0,0 0-1 0 0,0 1 0 0 0,0-1 0 0 0,1 0 1 0 0,-1 0-1 0 0,0 0 0 0 0,0 1 0 0 0,0-1 0 0 0,0 0 1 0 0,0 0-1 0 0,0 1 0 0 0,1-1 0 0 0,-1 0 0 0 0,0 0 1 0 0,0 1-1 0 0,0-1 0 0 0,0 3 16 0 0,1 0 0 0 0,-1-1 0 0 0,0 1 0 0 0,0 0 0 0 0,0-1 0 0 0,0 1 0 0 0,-1 3-1 0 0,-3 10 87 0 0,-2 0-1 0 0,0 0 0 0 0,-1-1 1 0 0,-1 0-1 0 0,-13 20 0 0 0,11-17-30 0 0,8-15-85 0 0,-98 174 353 0 0,71-120-320 0 0,-25 72 0 0 0,50-116-45 0 0,-71 173 169 0 0,57-157-251 0 0,16-27-17 0 0,3-4-1139 0 0,-1 1 1007 0 0,1-1 0 0 0,-1 0 0 0 0,1 1 0 0 0,-1-1 0 0 0,1 1 0 0 0,0-1 0 0 0,0 1 0 0 0,0 0 0 0 0,2-3 0 0 0,0-1-396 0 0,8-13-923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5:24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1 489 7367 0 0,'0'0'9478'0'0,"10"1"-7850"0"0,-4-3-1462 0 0,4 0 205 0 0,0-2 0 0 0,0 1-1 0 0,-1-2 1 0 0,1 1 0 0 0,-1-1 0 0 0,0 0 0 0 0,10-9 0 0 0,182-194 608 0 0,-32 31-293 0 0,-159 167-686 0 0,0 0 0 0 0,1 1 0 0 0,0 0 0 0 0,20-11 0 0 0,-20 18-15 0 0,-10 2 13 0 0,0 1-1 0 0,0-1 0 0 0,0 1 0 0 0,0 0 1 0 0,0-1-1 0 0,0 1 0 0 0,0 0 0 0 0,0 0 0 0 0,0 0 1 0 0,0-1-1 0 0,0 1 0 0 0,-1 0 0 0 0,1 0 0 0 0,0 0 1 0 0,-1 1-1 0 0,1-1 0 0 0,-1 0 0 0 0,1 0 0 0 0,-1 0 1 0 0,1 0-1 0 0,-1 0 0 0 0,0 1 0 0 0,0-1 0 0 0,1 0 1 0 0,-1 2-1 0 0,2 35-60 0 0,-2-33 61 0 0,-1 37 11 0 0,0-24 0 0 0,0 0 0 0 0,2 0 0 0 0,0 0 1 0 0,1 0-1 0 0,8 35 0 0 0,-9-51-7 0 0,0 1 0 0 0,-1-1-1 0 0,2 1 1 0 0,-1-1 0 0 0,0 1-1 0 0,0-1 1 0 0,1 0 0 0 0,-1 1-1 0 0,1-1 1 0 0,0 0 0 0 0,-1 0-1 0 0,1 0 1 0 0,0-1 0 0 0,0 1-1 0 0,1 0 1 0 0,-1-1 0 0 0,0 1-1 0 0,0-1 1 0 0,1 0 0 0 0,-1 1-1 0 0,1-1 1 0 0,-1-1 0 0 0,1 1 0 0 0,-1 0-1 0 0,1 0 1 0 0,0-1 0 0 0,-1 0-1 0 0,1 1 1 0 0,0-1 0 0 0,-1 0-1 0 0,1 0 1 0 0,0-1 0 0 0,2 0-1 0 0,9-1 11 0 0,0-2-1 0 0,-1 0 1 0 0,1 0-1 0 0,-1-1 1 0 0,13-8-1 0 0,-13 8-9 0 0,203-98 43 0 0,59-25 41 0 0,-234 112-88 0 0,-39 15-110 0 0,-6 2-406 0 0,1 0 281 0 0,0 1 1 0 0,0-1 0 0 0,0 1 0 0 0,0 0-1 0 0,0 0 1 0 0,-3 3 0 0 0,-18 10-2409 0 0,-5-1 699 0 0,5-1-20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5:25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402 289 8495 0 0,'0'0'4752'0'0,"-9"3"-3672"0"0,9-3-1009 0 0,0 0 0 0 0,0 0 0 0 0,0 0 0 0 0,0 0-1 0 0,-1 0 1 0 0,1 0 0 0 0,0 0 0 0 0,0-1 0 0 0,0 1-1 0 0,0 0 1 0 0,0 0 0 0 0,-1 0 0 0 0,1 0 0 0 0,0 0-1 0 0,0 0 1 0 0,0 0 0 0 0,-1 0 0 0 0,1 0 0 0 0,0 0-1 0 0,0 0 1 0 0,0 0 0 0 0,0 0 0 0 0,-1 0 0 0 0,1 0-1 0 0,0 1 1 0 0,0-1 0 0 0,0 0 0 0 0,0 0 0 0 0,-1 0 0 0 0,1 0-1 0 0,0 0 1 0 0,0 0 0 0 0,0 0 0 0 0,0 0 0 0 0,0 0-1 0 0,0 1 1 0 0,-1-1 0 0 0,1 0 0 0 0,0 0 0 0 0,0 0-1 0 0,0 0 1 0 0,0 0 0 0 0,0 1 0 0 0,0-1 0 0 0,0 0-1 0 0,0 0 1 0 0,0 0 0 0 0,0 0 0 0 0,0 1 0 0 0,0-1-1 0 0,0 0 1 0 0,0 0 0 0 0,0 0 0 0 0,0 1 0 0 0,0-1-1 0 0,0 0 1 0 0,0 0 0 0 0,0 0 0 0 0,0 0 0 0 0,0 1 0 0 0,0-1-1 0 0,0 0 1 0 0,0 0 0 0 0,2 9 2671 0 0,-1-4-3736 0 0,0-4 1048 0 0,0 0-1 0 0,0 1 0 0 0,0-1 1 0 0,0 0-1 0 0,0 0 1 0 0,0 0-1 0 0,1 0 0 0 0,-1 0 1 0 0,0 0-1 0 0,1 0 1 0 0,-1-1-1 0 0,0 1 0 0 0,1 0 1 0 0,-1-1-1 0 0,1 1 1 0 0,-1-1-1 0 0,1 1 1 0 0,-1-1-1 0 0,3 0 0 0 0,2 2 47 0 0,15 3 193 0 0,1 0 0 0 0,0-2 0 0 0,0 0-1 0 0,36-1 1 0 0,-48-2-293 0 0,0 0 0 0 0,0-1 0 0 0,0 0 0 0 0,0 0 0 0 0,-1-1 0 0 0,12-4 0 0 0,-6 1 0 0 0,-6 3 0 0 0,1-1 0 0 0,-1 0 0 0 0,-1-1 0 0 0,1 0 0 0 0,0 0 0 0 0,-1-1 0 0 0,0 0 0 0 0,12-10 0 0 0,-14 9-77 0 0,0 0-1 0 0,-1 0 1 0 0,0-1-1 0 0,1 1 1 0 0,-2-1-1 0 0,7-13 1 0 0,-4 5-129 0 0,-1-1 1 0 0,6-21 0 0 0,-10 29 103 0 0,1-1-83 0 0,-1 0 0 0 0,3-17 1 0 0,-5 22 142 0 0,0 1 1 0 0,0 0 0 0 0,0 0-1 0 0,0 0 1 0 0,-1-1 0 0 0,0 1-1 0 0,1 0 1 0 0,-1 0 0 0 0,0 0-1 0 0,0 0 1 0 0,-1 0 0 0 0,-1-4-1 0 0,1 4-11 0 0,0-1-1 0 0,0 1 1 0 0,0 0-1 0 0,0 0 1 0 0,0 0-1 0 0,-1 0 1 0 0,0 0-1 0 0,1 1 1 0 0,-1-1 0 0 0,0 1-1 0 0,0 0 1 0 0,0 0-1 0 0,0 0 1 0 0,-1 0-1 0 0,1 0 1 0 0,-1 1-1 0 0,1-1 1 0 0,-1 1-1 0 0,-5-1 1 0 0,-14-3-5 0 0,-1 1 0 0 0,0 1 1 0 0,0 1-1 0 0,0 1 0 0 0,-28 3 0 0 0,39 0 69 0 0,1 0 0 0 0,1 0 0 0 0,-1 1-1 0 0,0 1 1 0 0,1 0 0 0 0,-1 0 0 0 0,1 1-1 0 0,0 1 1 0 0,-15 10 0 0 0,-9 8 64 0 0,-42 39 0 0 0,66-54-77 0 0,-200 189 2 0 0,190-176 26 0 0,5-6-37 0 0,2 1-1 0 0,-1 0 0 0 0,2 1 1 0 0,-17 28-1 0 0,27-41 28 0 0,1 1 0 0 0,0-1-1 0 0,0 0 1 0 0,0 1-1 0 0,0-1 1 0 0,1 1 0 0 0,0-1-1 0 0,0 1 1 0 0,1 0 0 0 0,-1-1-1 0 0,1 1 1 0 0,0 0 0 0 0,1 0-1 0 0,-1-1 1 0 0,1 1 0 0 0,0 0-1 0 0,1-1 1 0 0,0 1 0 0 0,-1-1-1 0 0,2 0 1 0 0,-1 1 0 0 0,5 6-1 0 0,-3-6 95 0 0,0 0-1 0 0,0 0 1 0 0,1-1-1 0 0,0 1 1 0 0,0-1 0 0 0,0 0-1 0 0,0-1 1 0 0,1 1-1 0 0,9 4 1 0 0,-6-3 75 0 0,1-2 1 0 0,1 1-1 0 0,-1-1 1 0 0,0-1-1 0 0,17 4 1 0 0,4-2 262 0 0,0-2-1 0 0,0-1 1 0 0,42-2 0 0 0,-44-2-269 0 0,-1-1 0 0 0,1-1 0 0 0,45-14 0 0 0,80-35 369 0 0,-145 50-546 0 0,-1 0-9 0 0,0-1 1 0 0,0 1-1 0 0,0-1 0 0 0,12-10 0 0 0,-18 13-158 0 0,-24 3-791 0 0,14 0 540 0 0,-1 1 0 0 0,1 0-1 0 0,0 0 1 0 0,0 0 0 0 0,1 1 0 0 0,-1 0 0 0 0,1 1 0 0 0,0 0 0 0 0,0 0 0 0 0,-10 9 0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5:25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85 12815 0 0,'-11'5'1362'0'0,"2"1"2438"0"0,11-6-3211 0 0,18-2 82 0 0,-1 0 0 0 0,1-1 0 0 0,-1-1 1 0 0,21-7-1 0 0,18-4 22 0 0,27-5 27 0 0,-40 8-257 0 0,59-8 1 0 0,-81 17-388 0 0,-13 2-164 0 0,0-1 0 0 0,1 2 0 0 0,-1-1 0 0 0,20 3 0 0 0,-28-2-352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5:26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22 12607 0 0,'0'0'579'0'0,"1"-1"-15"0"0,1-1-402 0 0,-1 0 1 0 0,1 0-1 0 0,0 1 0 0 0,0-1 0 0 0,0 1 1 0 0,0-1-1 0 0,0 1 0 0 0,3-2 1 0 0,1 0 3292 0 0,-6 3-3274 0 0,1 0 1 0 0,-1 0-1 0 0,0-1 1 0 0,1 1-1 0 0,-1 0 1 0 0,1 0-1 0 0,-1 0 1 0 0,0-1-1 0 0,1 1 1 0 0,-1 0-1 0 0,1 0 0 0 0,-1 0 1 0 0,1 0-1 0 0,-1 0 1 0 0,1 0-1 0 0,-1 0 1 0 0,1 0-1 0 0,-1 0 1 0 0,1 0-1 0 0,-1 3-115 0 0,0 0-1 0 0,0 0 0 0 0,0 0 1 0 0,0 0-1 0 0,-1 0 1 0 0,1 0-1 0 0,-1-1 1 0 0,0 1-1 0 0,0 0 0 0 0,0-1 1 0 0,0 1-1 0 0,-1 2 1 0 0,-23 34 246 0 0,14-23-146 0 0,-97 165 967 0 0,86-139-949 0 0,2 0 0 0 0,-21 68-1 0 0,20-27-92 0 0,15-55-56 0 0,4-22-187 0 0,2-4-367 0 0,2 5-3238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5:28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64 105 4143 0 0,'0'0'191'0'0,"-9"-2"26"0"0,-20-3 732 0 0,10 4 9702 0 0,17 2-9516 0 0,-2 0 2289 0 0,69-23-2876 0 0,1 2 0 0 0,84-12 0 0 0,-49 11-418 0 0,-96 20-171 0 0,0 0-1 0 0,0 0 0 0 0,0 1 0 0 0,1-1 0 0 0,-1 1 0 0 0,0 0 0 0 0,0 1 0 0 0,1-1 0 0 0,-1 1 0 0 0,6 2 0 0 0,18 9-5416 0 0,-11-3 3644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5:28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784 159 11431 0 0,'-1'0'522'0'0,"-56"16"706"0"0,56-16-80 0 0,1 0-1047 0 0,0 0 1 0 0,-1 0 0 0 0,1 0-1 0 0,0 0 1 0 0,0 0 0 0 0,0 0-1 0 0,0 0 1 0 0,-1 0 0 0 0,1 1-1 0 0,0-1 1 0 0,0 0 0 0 0,0 0-1 0 0,0 0 1 0 0,-1 0 0 0 0,1 0-1 0 0,0-1 1 0 0,0 1 0 0 0,0 0-1 0 0,-1 0 1 0 0,1 0 0 0 0,0 0-1 0 0,0 0 1 0 0,0 0 0 0 0,0 0-1 0 0,-1 0 1 0 0,1 0 0 0 0,0 0-1 0 0,0 0 1 0 0,0-1 0 0 0,0 1-1 0 0,0 0 1 0 0,-1 0 0 0 0,1 0-1 0 0,0 0 1 0 0,0-1 0 0 0,5-4 184 0 0,1-1 1 0 0,-1 1 0 0 0,1-1 0 0 0,0 2 0 0 0,1-1 0 0 0,10-6 0 0 0,48-20 297 0 0,-27 14-278 0 0,87-36 496 0 0,-104 46-586 0 0,1 1 0 0 0,1 0 1 0 0,42-4-1 0 0,-61 10-192 0 0,0 0 1 0 0,1 0 0 0 0,-1 0-1 0 0,0 0 1 0 0,0 1 0 0 0,0 0-1 0 0,4 1 1 0 0,-7-2-20 0 0,0 0 0 0 0,0 0 0 0 0,-1 0 0 0 0,1 1 0 0 0,0-1 0 0 0,-1 0 0 0 0,1 1 0 0 0,0-1 0 0 0,-1 1 0 0 0,1-1 0 0 0,-1 1 0 0 0,1-1 0 0 0,-1 1 0 0 0,1-1 0 0 0,0 1 0 0 0,-1 1-4 0 0,1 0 0 0 0,-1 0 0 0 0,1 0-1 0 0,-1 0 1 0 0,0 0 0 0 0,1 0 0 0 0,-1 0 0 0 0,0 0 0 0 0,-1 0-1 0 0,1 0 1 0 0,0 0 0 0 0,0 0 0 0 0,-1 0 0 0 0,0 0 0 0 0,1 0-1 0 0,-1 0 1 0 0,0 0 0 0 0,0 0 0 0 0,0 0 0 0 0,-1 1 0 0 0,-4 8-2 0 0,-16 20-1 0 0,20-28 3 0 0,-124 142-31 0 0,-13-8-176 0 0,64-65-78 0 0,24-23-116 0 0,-2-3 1 0 0,-1-3-1 0 0,-3-1 0 0 0,-63 34 1 0 0,27-17-39 0 0,-28 14 242 0 0,-88 45 196 0 0,199-112 1 0 0,7-5 0 0 0,0 1 0 0 0,0 0 1 0 0,0 0-1 0 0,0 0 0 0 0,0 0 1 0 0,0 0-1 0 0,1 1 0 0 0,-1-1 0 0 0,1 1 1 0 0,-3 3-1 0 0,5-5 10 0 0,1-1 0 0 0,-1 1 1 0 0,0-1-1 0 0,1 0 0 0 0,-1 1 0 0 0,1-1 0 0 0,-1 1 1 0 0,1-1-1 0 0,0 0 0 0 0,-1 1 0 0 0,1-1 0 0 0,-1 0 1 0 0,1 1-1 0 0,-1-1 0 0 0,1 0 0 0 0,1 0 1 0 0,6 1 86 0 0,0 0 0 0 0,1-1 1 0 0,-1 0-1 0 0,0 0 0 0 0,1-1 1 0 0,-1 0-1 0 0,0-1 0 0 0,10-2 1 0 0,-7 1-4 0 0,246-65 1067 0 0,-104 24-719 0 0,-76 23-96 0 0,0 4 1 0 0,124-11-1 0 0,-190 28-427 0 0,-14 7-4145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36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329 297 7831 0 0,'0'0'10315'0'0,"2"1"-9570"0"0,6 0-419 0 0,1 0 1 0 0,-1 0-1 0 0,1-1 0 0 0,0 0 0 0 0,-1-1 1 0 0,1 1-1 0 0,-1-2 0 0 0,9-1 0 0 0,1 0 5 0 0,1 0-114 0 0,171-34 719 0 0,-181 34-923 0 0,0 0 0 0 0,0 0 0 0 0,0-1 1 0 0,0 0-1 0 0,-1 0 0 0 0,0-1 0 0 0,0-1 0 0 0,8-6 0 0 0,-12 9-7 0 0,0-1 0 0 0,0 0 0 0 0,0 0 1 0 0,-1-1-1 0 0,1 1 0 0 0,-1-1 0 0 0,0 1 0 0 0,-1-1 0 0 0,1 0 0 0 0,-1 0 0 0 0,0 0 1 0 0,0-1-1 0 0,-1 1 0 0 0,1 0 0 0 0,0-8 0 0 0,-2 8-56 0 0,1-1-1 0 0,-1 1 1 0 0,0-1 0 0 0,0 1-1 0 0,-1-1 1 0 0,0 1 0 0 0,0 0-1 0 0,0-1 1 0 0,0 1 0 0 0,-1 0-1 0 0,0 0 1 0 0,0 0 0 0 0,-3-6-1 0 0,2 7-46 0 0,1 1-1 0 0,-1 0 0 0 0,1 0 1 0 0,-1-1-1 0 0,0 2 0 0 0,0-1 1 0 0,0 0-1 0 0,-1 1 0 0 0,1-1 1 0 0,-1 1-1 0 0,1 0 1 0 0,-1 0-1 0 0,0 1 0 0 0,0-1 1 0 0,0 1-1 0 0,0-1 0 0 0,0 1 1 0 0,-4 0-1 0 0,-1 0-39 0 0,1 0-1 0 0,-1 1 1 0 0,0 1-1 0 0,1-1 0 0 0,-1 1 1 0 0,1 1-1 0 0,0 0 1 0 0,-1 0-1 0 0,1 0 1 0 0,0 1-1 0 0,0 0 1 0 0,0 1-1 0 0,-7 4 1 0 0,-13 9 15 0 0,0 1 0 0 0,-25 21-1 0 0,49-35 113 0 0,-67 50-6 0 0,-79 64-51 0 0,13 10 72 0 0,122-112 61 0 0,1 1 1 0 0,-19 30-1 0 0,28-39-28 0 0,0 0 1 0 0,1 0 0 0 0,1 0-1 0 0,-1 1 1 0 0,2-1-1 0 0,-1 1 1 0 0,1 0-1 0 0,0 0 1 0 0,0 9-1 0 0,1-14-5 0 0,1-1 0 0 0,0 1-1 0 0,1 0 1 0 0,-1 0 0 0 0,1-1 0 0 0,0 1 0 0 0,-1 0-1 0 0,2-1 1 0 0,-1 1 0 0 0,0 0 0 0 0,1-1-1 0 0,-1 0 1 0 0,1 1 0 0 0,4 4 0 0 0,-3-4 41 0 0,1 0 1 0 0,0 0 0 0 0,0 0 0 0 0,1 0-1 0 0,-1-1 1 0 0,1 0 0 0 0,-1 0 0 0 0,11 5-1 0 0,1-2 94 0 0,0 0-1 0 0,0-1 0 0 0,1-1 1 0 0,-1 0-1 0 0,26 1 0 0 0,-14-3 7 0 0,1-1 0 0 0,-1-1 0 0 0,0-2 1 0 0,0-1-1 0 0,0-1 0 0 0,33-9 0 0 0,-27 3-759 0 0,41-17 1 0 0,28-24-5823 0 0,-66 29-48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5:29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16 12895 0 0,'0'0'595'0'0,"1"-8"188"0"0,-1 0 5534 0 0,1 11-6238 0 0,-1-1 0 0 0,0 0 0 0 0,1 1 1 0 0,-1-1-1 0 0,-1 1 0 0 0,1-1 0 0 0,-1 5 0 0 0,-3 10 20 0 0,0 0-1 0 0,-1 0 1 0 0,-1-1-1 0 0,-1 0 1 0 0,-16 29-1 0 0,-55 72 791 0 0,24-39-617 0 0,29-41-392 0 0,14-23-12 0 0,1 0 1 0 0,1 1 0 0 0,0 0 0 0 0,-9 24 0 0 0,17-37-329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5:29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6 2303 0 0,'20'-5'11372'0'0,"-22"11"-6847"0"0,-4 5-3804 0 0,1-4-381 0 0,-6 13 170 0 0,-2-1 1 0 0,0 0 0 0 0,-17 18 0 0 0,13-16-20 0 0,-25 39 1 0 0,30-39-307 0 0,-87 160 787 0 0,85-152-904 0 0,-12 38 0 0 0,22-53-129 0 0,0 0 0 0 0,1 0 1 0 0,0 0-1 0 0,2 1 0 0 0,-1 16 0 0 0,12-32-1896 0 0,1-4-70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5:30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0 532 7367 0 0,'1'-2'4178'0'0,"0"-1"-3506"0"0,1 0 1 0 0,-1-1 0 0 0,1 1-1 0 0,0 0 1 0 0,4-5 0 0 0,26-26 805 0 0,-20 23-979 0 0,40-36 527 0 0,4-3-547 0 0,42-45 260 0 0,14-15 10 0 0,-29 28-327 0 0,-67 68-326 0 0,1 1 0 0 0,1 1 1 0 0,26-15-1 0 0,-41 25-37 0 0,0 1 1 0 0,0-1-1 0 0,0 1 1 0 0,0 0 0 0 0,0 0-1 0 0,0 0 1 0 0,0 1-1 0 0,1-1 1 0 0,-1 1-1 0 0,0-1 1 0 0,6 1-1 0 0,-8 1-27 0 0,1 0-1 0 0,-1 0 1 0 0,1 0-1 0 0,-1-1 1 0 0,0 1-1 0 0,1 0 0 0 0,-1 0 1 0 0,0 1-1 0 0,0-1 1 0 0,0 0-1 0 0,0 0 1 0 0,0 1-1 0 0,0-1 0 0 0,0 0 1 0 0,0 1-1 0 0,0-1 1 0 0,0 2-1 0 0,-1-2-6 0 0,6 13 97 0 0,0-1-1 0 0,5 23 0 0 0,5 12-34 0 0,-11-36-71 0 0,0 0 0 0 0,1 0 0 0 0,1 0 0 0 0,0-1 1 0 0,8 11-1 0 0,-12-18-12 0 0,1 0 0 0 0,-1-1 1 0 0,1 1-1 0 0,0-1 0 0 0,0 0 1 0 0,0 0-1 0 0,0 0 0 0 0,1 0 1 0 0,-1-1-1 0 0,1 0 0 0 0,0 0 1 0 0,-1 0-1 0 0,1 0 0 0 0,0-1 1 0 0,0 0-1 0 0,6 1 0 0 0,8-1 18 0 0,0-1-1 0 0,0-1 1 0 0,0 0-1 0 0,0-1 0 0 0,0-2 1 0 0,0 0-1 0 0,34-12 0 0 0,5-6 5 0 0,59-33 0 0 0,-89 39-1092 0 0,49-37 1 0 0,-56 38-1862 0 0,-11 8-3899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5:30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61 121 2303 0 0,'0'0'102'0'0,"-1"-1"-1"0"0,-9-3 1022 0 0,-20-5-2305 0 0,10 6 17988 0 0,39-7-15641 0 0,124-36-11 0 0,-104 34-927 0 0,6 1-263 0 0,1 2 0 0 0,0 2 0 0 0,0 2 0 0 0,69 1 0 0 0,-113 4 23 0 0,18 1-1333 0 0,-1 5-3732 0 0,-7 3-1465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5:31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1839 0 0,'0'-1'12760'0'0,"5"-5"-10425"0"0,2 0-1874 0 0,0 0 0 0 0,1 0 0 0 0,0 1 0 0 0,0 1 0 0 0,1-1 0 0 0,-1 1 0 0 0,19-5 0 0 0,-15 4-134 0 0,25-9 300 0 0,0 2 1 0 0,57-11 0 0 0,-71 19-573 0 0,0 1 0 0 0,0 1 1 0 0,0 1-1 0 0,0 1 0 0 0,36 5 0 0 0,-52-4-195 0 0,0 0 0 0 0,0 1 0 0 0,11 4 0 0 0,-3 3-2576 0 0,-7-3 1236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5:32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35 2759 0 0,'8'-16'2315'0'0,"18"-1"9600"0"0,-19 15-10585 0 0,-7 4-260 0 0,-4 4-1341 0 0,-14 27 329 0 0,-1 0 0 0 0,-30 37 1 0 0,-55 56-32 0 0,68-85-12 0 0,-94 102 49 0 0,105-120 116 0 0,19-18 186 0 0,17-16-73 0 0,-6 4-221 0 0,1 1 0 0 0,0 0 0 0 0,1 1 0 0 0,0-1 0 0 0,0 1 1 0 0,0 0-1 0 0,0 1 0 0 0,1 0 0 0 0,-1 0 0 0 0,10-3 0 0 0,15-3 36 0 0,-7 1 67 0 0,2 2 0 0 0,-1 0 0 0 0,1 2 0 0 0,41-4 0 0 0,-68 9-175 0 0,288-18 473 0 0,-255 14-1009 0 0,-52 21-2293 0 0,6-7 1394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5:32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46 11519 0 0,'2'-9'441'0'0,"-1"6"-250"0"0,0-1 1 0 0,0 1 0 0 0,1-1 0 0 0,-1 1 0 0 0,1 0-1 0 0,0 0 1 0 0,0 0 0 0 0,5-7 4781 0 0,-7 12-4777 0 0,-1 13-93 0 0,-2 0 0 0 0,0 0-1 0 0,0 0 1 0 0,-1 0 0 0 0,-1 0-1 0 0,-9 18 1 0 0,2-3-14 0 0,-23 59 34 0 0,-51 91-1 0 0,52-119-90 0 0,-2-2 0 0 0,-56 68-1 0 0,13-31-67 0 0,-192 251 1394 0 0,245-318-1314 0 0,20-23-157 0 0,0 0 0 0 0,1 1 1 0 0,-6 7-1 0 0,11-13-1022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5:32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0 16759 0 0,'0'0'2552'0'0,"0"2"-2166"0"0,-25 62 463 0 0,-67 120 0 0 0,-41 32-704 0 0,102-167-86 0 0,14-16-660 0 0,14-19-5882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5:33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0 8287 0 0,'0'0'9415'0'0,"-1"2"-8807"0"0,-36 60 1208 0 0,-4 9-1096 0 0,-99 194 71 0 0,28-89-125 0 0,109-172-654 0 0,0 0 0 0 0,0 1 0 0 0,1-1 0 0 0,0 1 0 0 0,0-1 0 0 0,-1 6 0 0 0,2-8 15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5:33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1 527 12607 0 0,'0'0'2926'0'0,"0"-1"-2068"0"0,5-6-405 0 0,-1-1-1 0 0,1 1 1 0 0,0 0 0 0 0,1 1-1 0 0,0 0 1 0 0,0 0-1 0 0,7-6 1 0 0,5-5-82 0 0,15-19 222 0 0,37-54 0 0 0,-43 53-375 0 0,56-59-1 0 0,-61 76-197 0 0,-1 0 0 0 0,2 2 0 0 0,1 0-1 0 0,27-15 1 0 0,-18 14-20 0 0,-15 8 0 0 0,0 1 0 0 0,1 0 0 0 0,1 2 0 0 0,36-13 0 0 0,-53 21-3 0 0,0-1 0 0 0,0 0 0 0 0,0 1 0 0 0,0 0-1 0 0,0-1 1 0 0,0 1 0 0 0,0 0 0 0 0,0 1 0 0 0,0-1 0 0 0,0 0-1 0 0,0 1 1 0 0,0 0 0 0 0,0 0 0 0 0,0 0 0 0 0,0 0 0 0 0,-1 0-1 0 0,1 0 1 0 0,0 1 0 0 0,-1-1 0 0 0,1 1 0 0 0,-1 0 0 0 0,1 0-1 0 0,-1 0 1 0 0,0 0 0 0 0,0 0 0 0 0,0 0 0 0 0,0 1 0 0 0,0-1-1 0 0,-1 1 1 0 0,1-1 0 0 0,-1 1 0 0 0,1 0 0 0 0,-1 0 0 0 0,0-1-1 0 0,0 1 1 0 0,0 0 0 0 0,0 0 0 0 0,-1 0 0 0 0,1 0 0 0 0,-1 0 0 0 0,0 0-1 0 0,0 5 1 0 0,-1 15 72 0 0,-5 29 0 0 0,1-15-9 0 0,-1 1 18 0 0,-2 26 73 0 0,7-57-126 0 0,1-1 0 0 0,1 1 0 0 0,-1 0 0 0 0,1 0 0 0 0,0 0 0 0 0,4 12-1 0 0,-4-17-15 0 0,0 0-1 0 0,0 0 0 0 0,0 0 0 0 0,0-1 1 0 0,0 1-1 0 0,0 0 0 0 0,0-1 0 0 0,1 1 1 0 0,-1-1-1 0 0,1 1 0 0 0,-1-1 0 0 0,1 1 1 0 0,-1-1-1 0 0,1 0 0 0 0,0 0 0 0 0,0 0 1 0 0,0 0-1 0 0,0 0 0 0 0,-1 0 0 0 0,1-1 1 0 0,0 1-1 0 0,0-1 0 0 0,1 1 0 0 0,-1-1 1 0 0,0 0-1 0 0,3 0 0 0 0,5 0 45 0 0,0 0 0 0 0,1-1 0 0 0,-1 0 0 0 0,11-4 0 0 0,-10 3-14 0 0,23-7-1 0 0,1-2 1 0 0,-1-2-1 0 0,55-28 0 0 0,-61 28-56 0 0,37-16-532 0 0,-40 19 93 0 0,5-3-3213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37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211 301 8951 0 0,'0'0'808'0'0,"-1"1"-664"0"0,0 0-64 0 0,0-1 0 0 0,0 1 0 0 0,0 0-1 0 0,0 0 1 0 0,0-1 0 0 0,0 1 0 0 0,1 0-1 0 0,-1 0 1 0 0,0 0 0 0 0,0 0 0 0 0,1 0-1 0 0,-1 0 1 0 0,1 0 0 0 0,-1 0 0 0 0,1 0-1 0 0,-1 1 1 0 0,1 0 0 0 0,-1 1 268 0 0,0-1 259 0 0,1 0-107 0 0,1 2-324 0 0,0 0 1 0 0,0 0-1 0 0,0 0 0 0 0,0 0 0 0 0,1 0 1 0 0,-1 0-1 0 0,1 0 0 0 0,0 0 1 0 0,0-1-1 0 0,1 1 0 0 0,-1-1 1 0 0,1 0-1 0 0,-1 1 0 0 0,1-1 0 0 0,0 0 1 0 0,1-1-1 0 0,-1 1 0 0 0,0 0 1 0 0,1-1-1 0 0,-1 0 0 0 0,8 4 1 0 0,11 5 291 0 0,0-1 1 0 0,1-1 0 0 0,1-1-1 0 0,-1-1 1 0 0,1-1 0 0 0,1-1-1 0 0,29 3 1 0 0,-33-7-294 0 0,0-1 0 0 0,0 0 0 0 0,-1-1 0 0 0,1-2 0 0 0,0 0 0 0 0,-1-1 0 0 0,0-1 0 0 0,37-14-1 0 0,-33 9-174 0 0,-1-2-1 0 0,0 0 1 0 0,-1-2-1 0 0,0 0 1 0 0,-1-1-1 0 0,-1-1 1 0 0,-1-1-1 0 0,0-1 1 0 0,-1-1-1 0 0,-1 0 0 0 0,28-41 1 0 0,-40 51-125 0 0,0-1 0 0 0,0 1 1 0 0,-1-1-1 0 0,-1 0 0 0 0,0 0 1 0 0,0 0-1 0 0,2-18 0 0 0,-4 24 10 0 0,-1-1-1 0 0,0 1 1 0 0,1-1-1 0 0,-2 1 1 0 0,1-1-1 0 0,0 1 1 0 0,-1-1-1 0 0,0 1 1 0 0,0-1-1 0 0,0 1 1 0 0,-1 0 0 0 0,1 0-1 0 0,-1-1 1 0 0,0 1-1 0 0,0 0 1 0 0,-1 0-1 0 0,1 1 1 0 0,-1-1-1 0 0,0 1 1 0 0,-4-5-1 0 0,4 5-23 0 0,-1 1 0 0 0,0 0 0 0 0,0 0 0 0 0,0 0 0 0 0,0 0 0 0 0,0 1 0 0 0,0-1 0 0 0,0 1 0 0 0,0 0 0 0 0,-1 1 0 0 0,1-1 0 0 0,0 1 0 0 0,-1-1 0 0 0,1 1 0 0 0,0 1 0 0 0,-1-1 0 0 0,-4 1 0 0 0,-7 2-215 0 0,0 0 0 0 0,1 1 1 0 0,-20 8-1 0 0,6 0 129 0 0,1 2 1 0 0,-50 31-1 0 0,-14 9-48 0 0,20-19 363 0 0,-10 5 306 0 0,-84 55 0 0 0,-30 47 1167 0 0,171-124-1512 0 0,22-16 14 0 0,0 1-1 0 0,-1 0 0 0 0,1 0 0 0 0,0 0 1 0 0,0 0-1 0 0,1 0 0 0 0,-1 1 0 0 0,1-1 1 0 0,-1 1-1 0 0,1 0 0 0 0,-2 3 1 0 0,4-4 32 0 0,-1 0 0 0 0,0 0 0 0 0,1 0 1 0 0,-1-1-1 0 0,1 1 0 0 0,0 0 1 0 0,0 0-1 0 0,0 0 0 0 0,0 0 1 0 0,0 0-1 0 0,1 0 0 0 0,0-1 0 0 0,-1 1 1 0 0,1 0-1 0 0,0 0 0 0 0,3 4 1 0 0,3 7 240 0 0,1 0 0 0 0,1-1 0 0 0,0 0 0 0 0,1 0 0 0 0,1-1 0 0 0,0-1 0 0 0,0 1 0 0 0,24 16 0 0 0,-9-9-34 0 0,2-1 1 0 0,0-2-1 0 0,39 18 0 0 0,-46-26-262 0 0,-1 0 0 0 0,2-1-1 0 0,-1-2 1 0 0,1 0 0 0 0,0-1-1 0 0,0-1 1 0 0,0-1 0 0 0,1-1-1 0 0,-1-1 1 0 0,0 0-1 0 0,1-2 1 0 0,-1-1 0 0 0,0-1-1 0 0,-1-1 1 0 0,1 0 0 0 0,-1-2-1 0 0,30-13 1 0 0,-33 12-43 0 0,-1 1-39 0 0,1-1-1 0 0,-2-1 1 0 0,1 0-1 0 0,-1-1 1 0 0,0-1-1 0 0,17-15 1 0 0,-31 23-98 0 0,1 0 1 0 0,-1 0-1 0 0,1-1 1 0 0,-1 1-1 0 0,2-5 0 0 0,-3 7-363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5:34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294 233 2303 0 0,'-1'2'2376'0'0,"-8"35"7303"0"0,7-24-8526 0 0,0 0 0 0 0,-1 17 0 0 0,4-27-1067 0 0,0-1 1 0 0,0 0-1 0 0,0 0 1 0 0,0-1-1 0 0,0 1 1 0 0,0 0-1 0 0,0 0 1 0 0,1 0-1 0 0,-1-1 1 0 0,1 1-1 0 0,-1-1 1 0 0,1 1-1 0 0,0-1 1 0 0,-1 1-1 0 0,1-1 1 0 0,3 1-1 0 0,0 1 4 0 0,0-1-1 0 0,0 0 0 0 0,0 0 0 0 0,0 0 1 0 0,1-1-1 0 0,-1 0 0 0 0,1 0 1 0 0,-1 0-1 0 0,1-1 0 0 0,-1 1 0 0 0,1-2 1 0 0,-1 1-1 0 0,1 0 0 0 0,-1-1 1 0 0,8-2-1 0 0,9-3 134 0 0,0 0 0 0 0,28-14 0 0 0,-38 15-185 0 0,62-22 99 0 0,-39 15-100 0 0,-1-2 0 0 0,56-30 0 0 0,-81 38-111 0 0,1 0 0 0 0,-1-1 1 0 0,0 0-1 0 0,-1 0 0 0 0,0-1 0 0 0,11-13 0 0 0,-15 16-111 0 0,-1 0-1 0 0,1 0 1 0 0,-1-1 0 0 0,0 1-1 0 0,-1-1 1 0 0,0 0 0 0 0,1 0-1 0 0,-2 0 1 0 0,1 0 0 0 0,-1 0-1 0 0,0 0 1 0 0,0-1 0 0 0,0-6-1 0 0,-1-3-354 0 0,0 12 319 0 0,0 0-1 0 0,0-1 1 0 0,0 1 0 0 0,0 0-1 0 0,-1-1 1 0 0,-1-5 0 0 0,1 8 169 0 0,0 0 0 0 0,1 1 1 0 0,-1-1-1 0 0,0 0 0 0 0,-1 1 0 0 0,1-1 1 0 0,0 1-1 0 0,0 0 0 0 0,-1-1 1 0 0,1 1-1 0 0,-1 0 0 0 0,1 0 1 0 0,-1 0-1 0 0,1 0 0 0 0,-1 0 0 0 0,0 0 1 0 0,1 0-1 0 0,-4-1 0 0 0,-1 1-5 0 0,1-1 0 0 0,-1 1 0 0 0,0 0 0 0 0,1 0 0 0 0,-1 1-1 0 0,0-1 1 0 0,1 1 0 0 0,-1 1 0 0 0,0-1 0 0 0,-8 2 0 0 0,-6 3 15 0 0,-31 11 1 0 0,37-11 6 0 0,-31 12 321 0 0,2 2 1 0 0,0 2 0 0 0,1 2 0 0 0,2 2 0 0 0,-65 51 0 0 0,73-49 17 0 0,1 1 0 0 0,2 2 0 0 0,-29 36 0 0 0,-66 108 936 0 0,104-141-989 0 0,14-21-103 0 0,0-1-1 0 0,-1-1 1 0 0,-9 12-1 0 0,15-22-119 0 0,1 1 0 0 0,0-1-1 0 0,-1 0 1 0 0,1 1 0 0 0,0-1 0 0 0,0 0-1 0 0,-1 1 1 0 0,1-1 0 0 0,0 0 0 0 0,0 1-1 0 0,0-1 1 0 0,0 1 0 0 0,0-1 0 0 0,0 1-1 0 0,0-1 1 0 0,-1 0 0 0 0,1 1 0 0 0,0-1-1 0 0,0 1 1 0 0,0-1 0 0 0,1 1 0 0 0,-1-1-1 0 0,0 0 1 0 0,0 1 0 0 0,0-1 0 0 0,0 1-1 0 0,1 0 1 0 0,9 10 400 0 0,23 5 120 0 0,-29-14-373 0 0,27 10 553 0 0,-1-2 0 0 0,62 13 0 0 0,-79-21-644 0 0,-1-1-1 0 0,1 0 1 0 0,0-1 0 0 0,-1 0-1 0 0,14-3 1 0 0,64-12 208 0 0,-64 9-270 0 0,38-11 97 0 0,-37 9-35 0 0,40-8 0 0 0,-66 16-19 0 0,-2 0-12 0 0,-5 2-42 0 0,-1 1-11 0 0,-2 1 0 0 0,2 0 0 0 0,1-1-16 0 0,5-3-236 0 0,-1 0 0 0 0,1 1 0 0 0,0-1-1 0 0,-1 0 1 0 0,1 0 0 0 0,0 0 0 0 0,-1 0 0 0 0,1 0-1 0 0,0 0 1 0 0,-1 0 0 0 0,1 0 0 0 0,-2-1 0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5:35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42 3679 0 0,'0'0'167'0'0,"-9"2"26"0"0,-9-2 15063 0 0,20 0-14648 0 0,14-5-24 0 0,0 1 0 0 0,0 0-1 0 0,0 1 1 0 0,27 0 0 0 0,67-4 392 0 0,-38 1-756 0 0,-22-1-1466 0 0,-32 2-5380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5:35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5 7367 0 0,'0'-5'14528'0'0,"-6"36"-13795"0"0,-1-1 1 0 0,-11 33-1 0 0,-29 60 64 0 0,40-106-707 0 0,-25 63 204 0 0,-52 148 9 0 0,77-208-255 0 0,5-12-41 0 0,-1-1-1 0 0,2 1 1 0 0,-1-1 0 0 0,1 1-1 0 0,0-1 1 0 0,0 1 0 0 0,1 0-1 0 0,0 9 1 0 0,0-16-179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5:36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143 186 3223 0 0,'-100'1'419'0'0,"58"-6"13246"0"0,70-2-11213 0 0,446-39 1339 0 0,-17 0-2951 0 0,-167 17-614 0 0,353-21 317 0 0,-565 48-620 0 0,139 1-474 0 0,-210 1 296 0 0,0 1-1 0 0,0 0 1 0 0,0 0 0 0 0,0 0-1 0 0,9 5 1 0 0,-14-6-465 0 0,-2 3-672 0 0,-4 7-294 0 0,-4 4-60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5:36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20 107 1839 0 0,'-19'-9'17836'0'0,"26"12"-17448"0"0,13-1-80 0 0,0 0 0 0 0,0-2 0 0 0,0 0 1 0 0,39-6-1 0 0,80-25-104 0 0,-61 12-135 0 0,-55 14-108 0 0,45-10-246 0 0,130-13-1 0 0,-181 28-1270 0 0,-4 1-508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45:36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16783 0 0,'0'0'1894'0'0,"3"1"-1350"0"0,6 0-145 0 0,-1 0 0 0 0,1 0 0 0 0,0-1 0 0 0,-1 0 0 0 0,15-2 0 0 0,48-11 1200 0 0,-20 3-1073 0 0,42-4-2788 0 0,-71 10 871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2:18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1012 56 9671 0 0,'2'-1'440'0'0,"19"-15"151"0"0,33-20 7149 0 0,-56 35-7646 0 0,1 1 1 0 0,-1-1-1 0 0,0 1 0 0 0,0 0 1 0 0,0 0-1 0 0,0 0 0 0 0,-3 0 1 0 0,-4 2-74 0 0,1 0 0 0 0,0 1 0 0 0,-1 0 0 0 0,1 0 0 0 0,0 1 1 0 0,-11 7-1 0 0,-44 32 93 0 0,34-22-94 0 0,-42 24 12 0 0,-106 52 0 0 0,-3 5-32 0 0,110-60 0 0 0,-108 59 0 0 0,161-90 0 0 0,10-4-22 0 0,10-3 6 0 0,5-3-16 0 0,7-1-40 0 0,0 0 0 0 0,0-1 0 0 0,0-1 0 0 0,0 0 0 0 0,26-8 0 0 0,20-3-146 0 0,-20 9 135 0 0,1 1 0 0 0,-1 2 0 0 0,0 3-1 0 0,60 8 1 0 0,-84-8 92 0 0,1 1-1 0 0,-1 1 0 0 0,0 1 0 0 0,0 1 1 0 0,-1 0-1 0 0,0 1 0 0 0,0 0 1 0 0,0 2-1 0 0,-1 0 0 0 0,0 0 1 0 0,-1 1-1 0 0,0 1 0 0 0,-1 1 1 0 0,0 0-1 0 0,0 0 0 0 0,10 16 1 0 0,-21-26 23 0 0,0 0 0 0 0,-1 0 0 0 0,0 1 0 0 0,1-1 0 0 0,-1 1 0 0 0,0-1 1 0 0,0 0-1 0 0,0 1 0 0 0,-1 0 0 0 0,1-1 0 0 0,-1 1 0 0 0,1-1 1 0 0,-1 1-1 0 0,0 0 0 0 0,0-1 0 0 0,0 1 0 0 0,-1 3 0 0 0,0-2 10 0 0,0 1 0 0 0,0-1-1 0 0,-1 0 1 0 0,0 0 0 0 0,1-1-1 0 0,-1 1 1 0 0,-1 0 0 0 0,1-1-1 0 0,-6 7 1 0 0,-2 1 17 0 0,0-1 0 0 0,-1-1 0 0 0,-1 1 0 0 0,1-2 0 0 0,-19 11 0 0 0,2-4-38 0 0,-1-1 1 0 0,0-2-1 0 0,-50 15 0 0 0,-96 15 45 0 0,154-37-68 0 0,-42 8 21 0 0,0-2 0 0 0,0-3-1 0 0,-90 1 1 0 0,145-9-30 0 0,-1-1 0 0 0,1 0 0 0 0,0 0 1 0 0,0-1-1 0 0,0 0 0 0 0,0 0 0 0 0,0 0 0 0 0,1-1 0 0 0,-1-1 1 0 0,1 1-1 0 0,0-1 0 0 0,0 0 0 0 0,0-1 0 0 0,0 0 0 0 0,-9-8 1 0 0,15 11-140 0 0,-3-1 94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2:18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216 110 4143 0 0,'0'0'3242'0'0,"1"2"-1684"0"0,0 3-1029 0 0,0 0-1 0 0,-1 0 0 0 0,0 1 0 0 0,0-1 0 0 0,0 0 1 0 0,0 0-1 0 0,-1 0 0 0 0,0 0 0 0 0,-2 7 0 0 0,2-5 12 0 0,-1 1-1 0 0,1 0 1 0 0,1 0 0 0 0,-1 9-1 0 0,1-15-445 0 0,1 1-1 0 0,-1-1 0 0 0,0 0 1 0 0,1 1-1 0 0,-1-1 1 0 0,1 1-1 0 0,0-1 0 0 0,0 0 1 0 0,0 0-1 0 0,0 1 1 0 0,0-1-1 0 0,0 0 0 0 0,1 0 1 0 0,-1 0-1 0 0,1 0 1 0 0,-1 0-1 0 0,1-1 0 0 0,0 1 1 0 0,0 0-1 0 0,0-1 1 0 0,0 1-1 0 0,0-1 0 0 0,0 0 1 0 0,0 0-1 0 0,0 0 1 0 0,1 0-1 0 0,-1 0 0 0 0,0 0 1 0 0,0 0-1 0 0,1-1 1 0 0,-1 1-1 0 0,1-1 0 0 0,-1 0 1 0 0,1 0-1 0 0,-1 0 0 0 0,1 0 1 0 0,-1 0-1 0 0,0 0 1 0 0,1 0-1 0 0,-1-1 0 0 0,3 0 1 0 0,29-8 149 0 0,-1-1 1 0 0,-1-1 0 0 0,0-2-1 0 0,0-1 1 0 0,-1-2 0 0 0,46-30-1 0 0,-41 23-471 0 0,-19 13-91 0 0,0 0-1 0 0,-1-2 0 0 0,23-20 1 0 0,-37 30 193 0 0,-1 1 0 0 0,1-1 0 0 0,-1 0 0 0 0,1 0 0 0 0,-1 0 1 0 0,0 0-1 0 0,0 0 0 0 0,0-1 0 0 0,0 1 0 0 0,0 0 0 0 0,0 0 1 0 0,-1-1-1 0 0,1 1 0 0 0,-1-1 0 0 0,1-3 0 0 0,-2 5 31 0 0,0 0-1 0 0,1-1 0 0 0,-1 1 1 0 0,0 0-1 0 0,0-1 1 0 0,0 1-1 0 0,0 0 1 0 0,0 0-1 0 0,0 0 0 0 0,-1 0 1 0 0,1 0-1 0 0,0 0 1 0 0,0 0-1 0 0,-1 0 1 0 0,1 0-1 0 0,-1 0 0 0 0,1 1 1 0 0,-3-2-1 0 0,-2 1-39 0 0,0-1 1 0 0,0 1-1 0 0,0 0 0 0 0,0 1 0 0 0,0-1 1 0 0,0 1-1 0 0,0 1 0 0 0,-12 1 0 0 0,2 0 54 0 0,0 2 0 0 0,-17 6 0 0 0,-3 1 59 0 0,1 2 0 0 0,1 1-1 0 0,-62 35 1 0 0,40-13 318 0 0,-63 53 0 0 0,101-73-185 0 0,0 0 0 0 0,1 2 0 0 0,1 0 0 0 0,0 0 1 0 0,2 1-1 0 0,0 1 0 0 0,-11 23 0 0 0,20-33 4 0 0,1 0 0 0 0,0 0 1 0 0,1 1-1 0 0,0-1 0 0 0,-2 14 0 0 0,4-21-76 0 0,1 1 1 0 0,-1-1-1 0 0,1 1 1 0 0,0-1-1 0 0,0 1 1 0 0,0-1-1 0 0,0 1 1 0 0,1-1-1 0 0,-1 1 1 0 0,1-1-1 0 0,0 1 1 0 0,0-1-1 0 0,1 0 0 0 0,-1 1 1 0 0,0-1-1 0 0,1 0 1 0 0,0 0-1 0 0,0 0 1 0 0,4 5-1 0 0,-3-6 10 0 0,0 0 0 0 0,0 1 0 0 0,1-2 0 0 0,-1 1 0 0 0,1 0 0 0 0,-1-1 0 0 0,1 1 0 0 0,-1-1 0 0 0,1 0 0 0 0,0-1 0 0 0,-1 1 0 0 0,1 0-1 0 0,0-1 1 0 0,0 0 0 0 0,6 0 0 0 0,7-2 116 0 0,0 0-1 0 0,21-6 1 0 0,-22 5-99 0 0,59-12 152 0 0,86-21-2228 0 0,-127 26 1235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2:19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26 12895 0 0,'4'-6'202'0'0,"-3"4"-66"0"0,0 0 0 0 0,1 0 0 0 0,-1 1 1 0 0,0-1-1 0 0,1 1 0 0 0,0-1 0 0 0,-1 1 1 0 0,1-1-1 0 0,4-2 3638 0 0,-20 4-2073 0 0,7 2-1628 0 0,-1 0 1 0 0,1 1-1 0 0,-1 0 1 0 0,1 0-1 0 0,-12 7 1 0 0,-3 1-43 0 0,-213 114 161 0 0,181-91-210 0 0,2 2-1 0 0,-56 53 1 0 0,87-70 33 0 0,0 1 0 0 0,-20 27 0 0 0,36-41 26 0 0,0 1 0 0 0,1-1 0 0 0,0 1 0 0 0,0 0 0 0 0,0 0 0 0 0,1 0 0 0 0,0 1 0 0 0,1-1 0 0 0,-1 1 0 0 0,1 0 0 0 0,1 0 0 0 0,-2 13 0 0 0,3-17 6 0 0,0 0 1 0 0,0 0 0 0 0,1 0-1 0 0,-1 0 1 0 0,1 0 0 0 0,0 0-1 0 0,0 0 1 0 0,0-1 0 0 0,1 1-1 0 0,-1 0 1 0 0,1-1 0 0 0,0 1-1 0 0,0-1 1 0 0,0 0 0 0 0,0 1-1 0 0,1-1 1 0 0,-1 0 0 0 0,1 0-1 0 0,0-1 1 0 0,0 1 0 0 0,0-1-1 0 0,0 1 1 0 0,0-1 0 0 0,1 0-1 0 0,-1 0 1 0 0,1 0 0 0 0,-1-1-1 0 0,1 1 1 0 0,0-1 0 0 0,5 2-1 0 0,3-1 34 0 0,0 0 0 0 0,0 0 0 0 0,1-1 0 0 0,-1-1-1 0 0,0 0 1 0 0,0-1 0 0 0,0 0 0 0 0,21-5 0 0 0,12-5-1107 0 0,-1-3 1 0 0,-1-1-1 0 0,78-40 0 0 0,-85 34-587 0 0,-1-2-46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2:19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812 43 1839 0 0,'2'-9'160'0'0,"-2"8"112"0"0,0 0-1 0 0,0 0 0 0 0,0 0 0 0 0,0-1 0 0 0,0 1 0 0 0,0 0 0 0 0,0 0 0 0 0,0 0 0 0 0,-1 0 0 0 0,1 0 0 0 0,0 0 0 0 0,-1 0 1 0 0,1 0-1 0 0,-1 0 0 0 0,1 0 0 0 0,-1 0 0 0 0,1 0 0 0 0,-1 0 0 0 0,0 0 0 0 0,1 0 0 0 0,-1 1 0 0 0,0-1 0 0 0,0 0 0 0 0,1 0 1 0 0,-1 1-1 0 0,0-1 0 0 0,0 0 0 0 0,-1 0 0 0 0,-1 0 1120 0 0,0 0 0 0 0,0 0 1 0 0,0 0-1 0 0,0 1 0 0 0,0-1 0 0 0,-5 0 1 0 0,5 1-1045 0 0,0 0-297 0 0,0 0 0 0 0,0 0 0 0 0,-1 1 0 0 0,1-1 0 0 0,0 1 0 0 0,0-1 0 0 0,0 1 0 0 0,0 0-1 0 0,0 0 1 0 0,1 1 0 0 0,-1-1 0 0 0,0 0 0 0 0,0 1 0 0 0,1 0 0 0 0,-1 0 0 0 0,1-1 0 0 0,-1 2 0 0 0,1-1 0 0 0,0 0 0 0 0,-4 5-1 0 0,-2 4 9 0 0,-1 1 0 0 0,2 1-1 0 0,-9 15 1 0 0,8-12 26 0 0,-98 222 192 0 0,34-67-223 0 0,-134 218 11 0 0,177-344-392 0 0,-58 69-1 0 0,-44 32-880 0 0,108-123-1634 0 0,16-16-1630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38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675 130 3223 0 0,'0'0'12596'0'0,"2"0"-12009"0"0,-1 0-437 0 0,1 0-1 0 0,-1 0 1 0 0,1 0 0 0 0,-1 0 0 0 0,1 0-1 0 0,-1 0 1 0 0,1 0 0 0 0,-1 0-1 0 0,0-1 1 0 0,1 1 0 0 0,-1-1 0 0 0,0 1-1 0 0,1-1 1 0 0,-1 1 0 0 0,0-1 0 0 0,1 0-1 0 0,-1 0 1 0 0,0 0 0 0 0,0 1 0 0 0,0-1-1 0 0,0 0 1 0 0,0 0 0 0 0,0-1-1 0 0,0 1 1 0 0,1-2 0 0 0,0 0-96 0 0,-1 0-1 0 0,0 0 1 0 0,1 0 0 0 0,-1 0 0 0 0,0 0 0 0 0,-1-1-1 0 0,1 1 1 0 0,0 0 0 0 0,-1-1 0 0 0,0 1 0 0 0,0-1-1 0 0,0 1 1 0 0,0 0 0 0 0,-1-6 0 0 0,0 7-64 0 0,1-1 0 0 0,-1 1 0 0 0,0 0 0 0 0,1-1 0 0 0,-1 1 0 0 0,0 0-1 0 0,0 0 1 0 0,0 0 0 0 0,-1 0 0 0 0,1 0 0 0 0,-1 0 0 0 0,1 0 0 0 0,-1 0 0 0 0,1 0 0 0 0,-4-2 0 0 0,2 2-49 0 0,-1-1 0 0 0,0 1 0 0 0,0 0 0 0 0,0 0-1 0 0,0 0 1 0 0,0 1 0 0 0,0-1 0 0 0,-5 0 0 0 0,0 0-116 0 0,-1 0 1 0 0,0 1-1 0 0,0 1 1 0 0,0 0-1 0 0,0 0 1 0 0,-19 3-1 0 0,12 1 18 0 0,1 0 0 0 0,-1 2 0 0 0,1 0 0 0 0,1 0 0 0 0,-29 17 0 0 0,-68 54-45 0 0,59-32 243 0 0,2 2-1 0 0,-67 79 1 0 0,107-113-11 0 0,2-3 1 0 0,-43 52 63 0 0,46-54-82 0 0,1 0-1 0 0,0 0 0 0 0,0 0 0 0 0,1 1 1 0 0,0 0-1 0 0,-4 12 0 0 0,8-19-3 0 0,-1 0 0 0 0,0 0 0 0 0,1 0 0 0 0,0 0-1 0 0,0 0 1 0 0,-1 0 0 0 0,1 0 0 0 0,0 0 0 0 0,1 0-1 0 0,-1 0 1 0 0,0 0 0 0 0,0 0 0 0 0,1 0 0 0 0,-1 0 0 0 0,1 0-1 0 0,0 0 1 0 0,0 0 0 0 0,-1-1 0 0 0,1 1 0 0 0,0 0-1 0 0,1 0 1 0 0,-1-1 0 0 0,0 1 0 0 0,0-1 0 0 0,1 1-1 0 0,-1-1 1 0 0,4 3 0 0 0,-2-3 14 0 0,0 1 0 0 0,0-1-1 0 0,0 1 1 0 0,0-1 0 0 0,0 0 0 0 0,1 0-1 0 0,-1 0 1 0 0,0-1 0 0 0,1 1-1 0 0,-1-1 1 0 0,0 0 0 0 0,1 0 0 0 0,-1 0-1 0 0,0 0 1 0 0,7-2 0 0 0,16-4 115 0 0,0-2 1 0 0,0-1 0 0 0,-1 0-1 0 0,28-16 1 0 0,92-59-61 0 0,-96 53-73 0 0,-2-2-1 0 0,-1-2 0 0 0,69-68 1 0 0,-125 103 73 0 0,2 2-64 0 0,1 0-1 0 0,-1 1 1 0 0,1 0 0 0 0,0 0 0 0 0,0 0-1 0 0,1 1 1 0 0,-8 6 0 0 0,-44 35 62 0 0,50-38-60 0 0,-117 104 48 0 0,99-85-58 0 0,0 1 0 0 0,-30 45-1 0 0,50-64-2 0 0,1 0-1 0 0,-8 16 1 0 0,12-22-10 0 0,0 0 0 0 0,0 0 1 0 0,1 0-1 0 0,-1 1 0 0 0,1-1 0 0 0,-1 0 0 0 0,1 0 0 0 0,0 0 1 0 0,-1 1-1 0 0,1-1 0 0 0,0 0 0 0 0,1 0 0 0 0,-1 0 0 0 0,0 1 1 0 0,1-1-1 0 0,-1 0 0 0 0,1 0 0 0 0,1 4 0 0 0,-2-5-14 0 0,1 0 0 0 0,0 0 0 0 0,0-1-1 0 0,0 1 1 0 0,0 0 0 0 0,-1 0 0 0 0,1 0 0 0 0,0 0 0 0 0,0-1-1 0 0,1 1 1 0 0,-1-1 0 0 0,0 1 0 0 0,0-1 0 0 0,0 1-1 0 0,0-1 1 0 0,0 1 0 0 0,1-1 0 0 0,-1 0 0 0 0,0 0 0 0 0,0 1-1 0 0,1-1 1 0 0,1 0 0 0 0,1-1-394 0 0,1 1 1 0 0,0 0-1 0 0,0-1 1 0 0,7-2-1 0 0,9-3-5884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2:19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112 147 10591 0 0,'-20'4'614'0'0,"-1"0"0"0"0,1 1-1 0 0,-30 11 5588 0 0,84-20-4744 0 0,-10 2-1018 0 0,188-46 2119 0 0,-130 27-2073 0 0,201-40 854 0 0,-138 41-2171 0 0,0 9-4081 0 0,-101 7 1721 0 0,-26-1 1529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2:20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216 125 5063 0 0,'0'0'390'0'0,"-1"2"-252"0"0,-3 25 4373 0 0,-14 43 0 0 0,-18 26-124 0 0,16-56-3620 0 0,-1-1 0 0 0,-42 60 1 0 0,43-74-671 0 0,-12 19-105 0 0,31-43-552 0 0</inkml:trace>
  <inkml:trace contextRef="#ctx0" brushRef="#br0" timeOffset="1">411 1 6447 0 0,'0'0'3560'0'0,"6"9"-1960"0"0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2:20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22 17711 0 0,'-1'-2'64'0'0,"0"0"0"0"0,-1 1 0 0 0,1 0 0 0 0,0-1 0 0 0,0 1 0 0 0,-1 0 0 0 0,1-1 0 0 0,0 1 0 0 0,-1 0 0 0 0,1 0 0 0 0,-1 0 0 0 0,0 0 0 0 0,1 1 0 0 0,-1-1 0 0 0,0 0 0 0 0,0 1-1 0 0,1-1 1 0 0,-1 1 0 0 0,0-1 0 0 0,0 1 0 0 0,0 0 0 0 0,1 0 0 0 0,-1 0 0 0 0,0 0 0 0 0,0 0 0 0 0,0 0 0 0 0,0 0 0 0 0,1 1 0 0 0,-1-1 0 0 0,-3 2 0 0 0,-13 5 220 0 0,0 2 0 0 0,1 0 1 0 0,0 0-1 0 0,1 2 0 0 0,-20 15 1 0 0,6-4-342 0 0,9-7 48 0 0,1 0 0 0 0,1 1 0 0 0,0 1 0 0 0,1 1 0 0 0,1 0 0 0 0,1 2 0 0 0,0 0 0 0 0,2 0 0 0 0,-13 24 0 0 0,13-17-9 0 0,-15 42 1 0 0,26-60 15 0 0,0 1 0 0 0,1-1 0 0 0,0 1 0 0 0,0 0-1 0 0,1 0 1 0 0,0 0 0 0 0,1 0 0 0 0,1 15 0 0 0,0-24 22 0 0,-1 1-1 0 0,0 0 0 0 0,1-1 1 0 0,-1 1-1 0 0,1-1 0 0 0,-1 1 1 0 0,1-1-1 0 0,0 0 0 0 0,0 1 1 0 0,-1-1-1 0 0,1 1 1 0 0,0-1-1 0 0,0 0 0 0 0,0 0 1 0 0,0 0-1 0 0,1 0 0 0 0,-1 0 1 0 0,0 0-1 0 0,2 1 1 0 0,-1 0 33 0 0,1-1 0 0 0,-1 0 0 0 0,1 0 0 0 0,-1 0 0 0 0,1-1 0 0 0,0 1 0 0 0,-1 0 0 0 0,1-1 0 0 0,0 0 0 0 0,4 0 0 0 0,3 0 62 0 0,-1-1 0 0 0,1 0 1 0 0,-1-1-1 0 0,0 0 0 0 0,1-1 0 0 0,-1 0 1 0 0,0 0-1 0 0,0-1 0 0 0,13-8 0 0 0,-10 5 22 0 0,0 0 0 0 0,-1-2-1 0 0,0 1 1 0 0,0-1 0 0 0,-1-1-1 0 0,9-11 1 0 0,-11 11-303 0 0,-1 0 1 0 0,1-1-1 0 0,-2-1 0 0 0,0 1 0 0 0,0-1 0 0 0,-1 0 0 0 0,6-21 1 0 0,-2-6-1343 0 0,6-47 1 0 0,-10 51 301 0 0,1 1 0 0 0,11-37-1 0 0,-11 56-4913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2:20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11 371 15319 0 0,'0'0'1386'0'0,"0"1"-1142"0"0,-3 27-191 0 0,3-27 79 0 0,-7 6 2375 0 0,7-14-1433 0 0,2-2-975 0 0,1 1-1 0 0,0 0 1 0 0,0 0-1 0 0,0 0 0 0 0,1 1 1 0 0,0-1-1 0 0,6-7 1 0 0,37-47-3 0 0,-45 60-90 0 0,32-39-105 0 0,2 2 0 0 0,2 1 1 0 0,2 2-1 0 0,68-50 0 0 0,-101 83 116 0 0,-1-1 0 0 0,1 1 0 0 0,-1 0 0 0 0,1 0 0 0 0,0 1 0 0 0,0 0 0 0 0,0 0 0 0 0,14-1 0 0 0,-17 3-5 0 0,0 0 1 0 0,-1 0-1 0 0,1 0 0 0 0,-1 0 0 0 0,1 1 1 0 0,0 0-1 0 0,-1-1 0 0 0,7 4 0 0 0,-8-4-8 0 0,0 1 0 0 0,0 0-1 0 0,-1 0 1 0 0,1 1-1 0 0,0-1 1 0 0,-1 0-1 0 0,1 1 1 0 0,0-1 0 0 0,-1 1-1 0 0,0-1 1 0 0,1 1-1 0 0,-1-1 1 0 0,0 1-1 0 0,0 0 1 0 0,0 0 0 0 0,1 2-1 0 0,-1-1 10 0 0,0 0 0 0 0,0 0 0 0 0,-1 1 0 0 0,1-1 0 0 0,-1 0 0 0 0,1 1 0 0 0,-1-1 0 0 0,0 0 0 0 0,-1 0 0 0 0,1 1 0 0 0,-2 5 0 0 0,-1 3 74 0 0,-9 22 0 0 0,4-11 3 0 0,-7 20 130 0 0,-8 48 0 0 0,16-60-162 0 0,2-8 19 0 0,-3 29 0 0 0,7-45-85 0 0,1-1 0 0 0,0 0 0 0 0,0 1 0 0 0,0-1 0 0 0,1 0 0 0 0,0 1 0 0 0,1-1 0 0 0,-1 0 0 0 0,5 9 0 0 0,-6-14-69 0 0,1 1 1 0 0,-1-1-1 0 0,1 0 0 0 0,0 0 0 0 0,-1-1 0 0 0,1 1 1 0 0,0 0-1 0 0,0 0 0 0 0,0 0 0 0 0,-1 0 1 0 0,1-1-1 0 0,0 1 0 0 0,0 0 0 0 0,0-1 0 0 0,1 1 1 0 0,-1-1-1 0 0,0 1 0 0 0,0-1 0 0 0,0 1 0 0 0,0-1 1 0 0,2 1-1 0 0,9-2-1598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2:22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121 221 7423 0 0,'0'0'675'0'0,"2"0"-555"0"0,19-1-32 0 0,-19 1 1357 0 0,-21 3-510 0 0,-14 0-495 0 0,-18 1 3649 0 0,50-4-3594 0 0,-7 1 582 0 0,6-1-889 0 0,-1 1 1 0 0,1-1-1 0 0,0 1 0 0 0,0-1 0 0 0,0 0 1 0 0,0 0-1 0 0,0 0 0 0 0,-1 0 0 0 0,1-1 0 0 0,0 1 1 0 0,-3-1-1 0 0,0-1 1953 0 0,7-1-2385 0 0,-2 2 507 0 0,4-2-82 0 0,-4 3-176 0 0,0 0 1 0 0,0 0 0 0 0,0-1 0 0 0,0 1 0 0 0,0 0 0 0 0,0 0 0 0 0,1-1 0 0 0,-1 1 0 0 0,0 0 0 0 0,0 0 0 0 0,0-1 0 0 0,1 1 0 0 0,-1 0 0 0 0,0 0 0 0 0,0 0 0 0 0,0 0 0 0 0,1-1 0 0 0,-1 1 0 0 0,0 0 0 0 0,0 0-1 0 0,1 0 1 0 0,-1 0 0 0 0,0 0 0 0 0,0 0 0 0 0,1 0 0 0 0,-1 0 0 0 0,18-2 14 0 0,-1 1 1 0 0,21 1-1 0 0,-19 0 6 0 0,-1 0-1 0 0,22-3 1 0 0,-3-4 76 0 0,1-1 1 0 0,-2-3 0 0 0,1 0 0 0 0,66-33 0 0 0,-36 12-23 0 0,1 2 0 0 0,94-27 0 0 0,-149 53-83 0 0,-7 2-10 0 0,0 0 0 0 0,-1 1 0 0 0,1 0 0 0 0,0 0 0 0 0,0 1 0 0 0,10 0-1 0 0,-15 0-138 0 0,0 2-424 0 0,-1-1 573 0 0,0 0-1 0 0,0 0 0 0 0,0 0 0 0 0,0 0 0 0 0,-1 0 0 0 0,1-1 1 0 0,0 1-1 0 0,0 0 0 0 0,-1 0 0 0 0,1 0 0 0 0,-1 0 0 0 0,1-1 1 0 0,-1 1-1 0 0,1 0 0 0 0,-1 0 0 0 0,0 0 0 0 0,-13 15 4 0 0,3-4 0 0 0,9-10 0 0 0,1 0 0 0 0,-1 1 0 0 0,0-1 0 0 0,0 0 0 0 0,-1 0 0 0 0,1 0 0 0 0,0-1 0 0 0,-4 3 0 0 0,-4 5 0 0 0,-29 36 0 0 0,-59 94 0 0 0,-32 44 0 0 0,103-151 0 0 0,-1-1 0 0 0,-2-2 0 0 0,-44 35 0 0 0,28-31 46 0 0,-1-2-1 0 0,-69 33 0 0 0,99-54-223 0 0,15-9-46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2:22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25 14743 0 0,'1'-2'1136'0'0,"10"-10"-533"0"0,2 2 2588 0 0,-11 10-1166 0 0,-7 6-1116 0 0,-4 2-1047 0 0,0 1 0 0 0,1 0 0 0 0,0 0 0 0 0,-10 17 0 0 0,11-16-46 0 0,-2 7-2308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2:22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354 134 3223 0 0,'-10'6'4403'0'0,"-1"-5"1568"0"0,11-1-5809 0 0,0 0 0 0 0,0-1-1 0 0,0 1 1 0 0,0 0 0 0 0,0 0 0 0 0,0 0 0 0 0,0-1 0 0 0,0 1 0 0 0,0 0 0 0 0,0-2 1620 0 0,1 2-1620 0 0,5-10 3138 0 0,2 1-3954 0 0,0 2 877 0 0,0 1 0 0 0,1 0-1 0 0,0 0 1 0 0,1 1 0 0 0,10-4 0 0 0,-7 3 32 0 0,19-12 0 0 0,-23 12-169 0 0,1 1 1 0 0,-1 0 0 0 0,1 1 0 0 0,0 0 0 0 0,15-4 0 0 0,52-7 123 0 0,-68 14-189 0 0,7-2 12 0 0,1 1 0 0 0,-1 1 0 0 0,1 0 1 0 0,23 3-1 0 0,-38-2-24 0 0,-1 0 0 0 0,1 1-1 0 0,0-1 1 0 0,-1 0 0 0 0,1 1-1 0 0,-1 0 1 0 0,1-1 0 0 0,-1 1-1 0 0,1 0 1 0 0,-1 0 0 0 0,1 0-1 0 0,-1 0 1 0 0,1 0 0 0 0,-1 0-1 0 0,0 0 1 0 0,0 0 0 0 0,0 0-1 0 0,0 1 1 0 0,2 2 0 0 0,-2-2-6 0 0,0 0 1 0 0,0 0 0 0 0,0 1-1 0 0,-1-1 1 0 0,1 1 0 0 0,-1-1-1 0 0,0 0 1 0 0,1 1-1 0 0,-1-1 1 0 0,0 1 0 0 0,0-1-1 0 0,-1 4 1 0 0,-1 1 2 0 0,1 1 0 0 0,-1-1 0 0 0,-1 0-1 0 0,1 0 1 0 0,-1 0 0 0 0,-1 0 0 0 0,1-1 0 0 0,-6 8-1 0 0,-15 15-21 0 0,-1-2-1 0 0,-2 0 1 0 0,-43 33-1 0 0,52-45-46 0 0,-199 141-1106 0 0,54-43 777 0 0,124-81-81 0 0,-36 40 0 0 0,15-15-576 0 0,51-44 920 0 0,8-12 132 0 0,1-1 1 0 0,0 0-1 0 0,0 0 0 0 0,0 1 0 0 0,0-1 0 0 0,0 0 0 0 0,0 0 0 0 0,0 1 0 0 0,0-1 0 0 0,0 0 0 0 0,0 0 0 0 0,0 1 0 0 0,0-1 0 0 0,1 0 1 0 0,-1 0-1 0 0,0 1 0 0 0,0-1 0 0 0,0 0 0 0 0,0 0 0 0 0,0 0 0 0 0,0 1 0 0 0,1-1 0 0 0,-1 0 0 0 0,0 0 0 0 0,0 0 0 0 0,0 1 1 0 0,0-1-1 0 0,1 0 0 0 0,-1 0 0 0 0,0 0 0 0 0,1 0 0 0 0,1 1 90 0 0,1 0 0 0 0,0 0 0 0 0,0-1 0 0 0,0 1 0 0 0,-1-1 0 0 0,1 0 0 0 0,6 0 0 0 0,195-15 3399 0 0,-45 1-2049 0 0,-111 12-1173 0 0,112-3 216 0 0,-91 12-2847 0 0,-67-7 1125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2:23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256 158 2303 0 0,'29'-45'379'0'0,"-15"23"1727"0"0,0 0-1 0 0,16-37 1745 0 0,-21 50-349 0 0,-9 9-3360 0 0,0 0 0 0 0,1 0 0 0 0,-1 0 1 0 0,0 0-1 0 0,0 0 0 0 0,0 0 0 0 0,0 0 1 0 0,1 0-1 0 0,-1 0 0 0 0,0 0 0 0 0,0 0 0 0 0,0 0 1 0 0,1 0-1 0 0,-1 0 0 0 0,0 0 0 0 0,0 0 1 0 0,0 0-1 0 0,1 0 0 0 0,-1 0 0 0 0,2 1 1554 0 0,-2 0-1554 0 0,3 9 1155 0 0,-4 17-977 0 0,-2-14-94 0 0,-1 1-1 0 0,-1-1 1 0 0,0 0 0 0 0,-10 19-1 0 0,-33 47 296 0 0,30-50-395 0 0,-28 45 87 0 0,-94 141-125 0 0,113-179-242 0 0,-22 41 0 0 0,49-77 124 0 0,0 0 0 0 0,1 0 0 0 0,-1 0-1 0 0,0 0 1 0 0,0 0 0 0 0,0-1 0 0 0,0 1-1 0 0,1 0 1 0 0,-1 0 0 0 0,0 0-1 0 0,0 0 1 0 0,0 0 0 0 0,1 0 0 0 0,-1 0-1 0 0,0 0 1 0 0,0 0 0 0 0,0 0-1 0 0,0 0 1 0 0,1 1 0 0 0,-1-1 0 0 0,0 0-1 0 0,0 0 1 0 0,0 0 0 0 0,0 0 0 0 0,1 0-1 0 0,-1 0 1 0 0,0 0 0 0 0,0 0-1 0 0,0 0 1 0 0,0 1 0 0 0,0-1 0 0 0,1 0-1 0 0,-1 0 1 0 0,0 0 0 0 0,0 0-1 0 0,0 1 1 0 0,0-1 0 0 0,0 0 0 0 0,0 0-1 0 0,0 0 1 0 0,0 0 0 0 0,0 1 0 0 0,0-1-1 0 0,1 0 1 0 0,-1 0 0 0 0,0 0-1 0 0,0 0 1 0 0,0 1 0 0 0,0-1 0 0 0,0 0-1 0 0,0 0 1 0 0,-1 0 0 0 0,1 1-1 0 0,0-1 1 0 0,0 0 0 0 0,0 0 0 0 0,0 0-1 0 0,0 0 1 0 0,0 1 0 0 0,0-1 0 0 0,0 0-1 0 0,0 0 1 0 0,0 0 0 0 0,0 0-1 0 0,-1 1 1 0 0,1-1 0 0 0,0 0 0 0 0,16-6-2341 0 0,-1-2-4183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2:23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83 295 11255 0 0,'-82'9'7039'0'0,"104"4"-5382"0"0,-8-10-1065 0 0,1-1-1 0 0,21 0 0 0 0,-15-1-194 0 0,13-1 22 0 0,0-1 0 0 0,58-11 0 0 0,-75 9-372 0 0,488-101 427 0 0,-378 68-494 0 0,132-56 1 0 0,-145 49-436 0 0,-94 35 135 0 0,1 1 0 0 0,1 1 1 0 0,-1 2-1 0 0,24-4 0 0 0,-43 8 236 0 0,0 0-1 0 0,-1 0 0 0 0,1 0 1 0 0,0 0-1 0 0,0 0 1 0 0,0 0-1 0 0,0 1 1 0 0,0-1-1 0 0,0 1 0 0 0,-1-1 1 0 0,1 1-1 0 0,0 0 1 0 0,0-1-1 0 0,-1 1 0 0 0,1 0 1 0 0,2 2-1 0 0,-3-2 10 0 0,0 0 0 0 0,0 0 0 0 0,-1 0 0 0 0,1 0 0 0 0,-1 0 0 0 0,1 0 0 0 0,-1 0-1 0 0,1 0 1 0 0,-1 0 0 0 0,0 0 0 0 0,1 0 0 0 0,-1 0 0 0 0,0 1 0 0 0,0-1 0 0 0,0 0 0 0 0,0 0 0 0 0,0 0-1 0 0,0 0 1 0 0,0 0 0 0 0,0 1 0 0 0,0-1 0 0 0,-1 0 0 0 0,1 0 0 0 0,0 0 0 0 0,-1 0 0 0 0,1 0-1 0 0,-1 0 1 0 0,0 1 0 0 0,-3 6-812 0 0,0-1-1 0 0,-10 13 1 0 0,-1-1-1035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2:24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84 356 9095 0 0,'0'0'823'0'0,"1"2"-678"0"0,2 6-194 0 0,2 7 1261 0 0,5 23 0 0 0,-10-34-964 0 0,1 0 0 0 0,-1 0 0 0 0,1 0 0 0 0,-1 1 0 0 0,0-1 1 0 0,-1 0-1 0 0,1 0 0 0 0,-1 0 0 0 0,0 0 0 0 0,-2 8 1592 0 0,0-9-957 0 0,3-3-844 0 0,0 1 1 0 0,0-1 0 0 0,0 0 0 0 0,0 0 0 0 0,0 1 0 0 0,0-1 0 0 0,0 0 0 0 0,0 0 0 0 0,-1 0 0 0 0,1 1 0 0 0,0-1 0 0 0,0 0 0 0 0,0 0-1 0 0,0 0 1 0 0,0 0 0 0 0,-1 1 0 0 0,1-1 0 0 0,0 0 0 0 0,0 0 0 0 0,0 0 0 0 0,-1 0 0 0 0,1 0 0 0 0,0 1 0 0 0,0-1 0 0 0,0 0-1 0 0,-1 0 1 0 0,1 0 0 0 0,0 0 0 0 0,-3 0 110 0 0,1 1-1 0 0,-1-1 0 0 0,1 0 1 0 0,-1 0-1 0 0,1-1 1 0 0,0 1-1 0 0,-1 0 0 0 0,1-1 1 0 0,-1 1-1 0 0,1-1 0 0 0,0 0 1 0 0,0 0-1 0 0,-1 0 1 0 0,1 0-1 0 0,0 0 0 0 0,0 0 1 0 0,0-1-1 0 0,0 1 0 0 0,0-1 1 0 0,0 1-1 0 0,0-1 1 0 0,1 0-1 0 0,-1 0 0 0 0,1 1 1 0 0,-1-1-1 0 0,1-1 1 0 0,0 1-1 0 0,-2-3 0 0 0,-3-7 108 0 0,1 0 1 0 0,0 0-1 0 0,-6-26 0 0 0,11 37-243 0 0,-1-4 5 0 0,0 1 0 0 0,0-1-1 0 0,1 1 1 0 0,-1-1 0 0 0,1 1 0 0 0,1-1 0 0 0,-1 1 0 0 0,0-1 0 0 0,1 1-1 0 0,0-1 1 0 0,2-6 0 0 0,0 4-14 0 0,1-1 1 0 0,-1 1-1 0 0,1 0 0 0 0,0 0 1 0 0,0 1-1 0 0,6-7 0 0 0,4-2-11 0 0,1 0-1 0 0,0 1 1 0 0,0 0-1 0 0,23-13 0 0 0,15-6-25 0 0,98-45-1 0 0,-124 66-264 0 0,0 0-1 0 0,1 2 1 0 0,0 1 0 0 0,41-7-1 0 0,-66 15-191 0 0,-1 1-1 0 0,1 0 0 0 0,-1 0 1 0 0,0 0-1 0 0,1 0 0 0 0,-1 1 0 0 0,5 0 1 0 0,2 1-320 0 0,12 1-950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38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4607 0 0,'0'0'488'0'0,"-11"0"-488"0"0,-2 2 0 0 0,-1 0-96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2:24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203 358 5983 0 0,'0'0'11232'0'0,"0"2"-9884"0"0,-3 6-939 0 0,1-1 0 0 0,-1 1 0 0 0,-1-1 0 0 0,1 0 0 0 0,-8 11-1 0 0,-28 34 603 0 0,7-11-406 0 0,19-22-461 0 0,1-3 1 0 0,1 1 0 0 0,-12 25 0 0 0,9-15-117 0 0,-8 20 62 0 0,20-42-183 0 0,0 1 0 0 0,0-1 0 0 0,1 0 1 0 0,0 1-1 0 0,0-1 0 0 0,-1 9 0 0 0,3-13 0 0 0,-1-1 1 0 0,0 0-1 0 0,0 1 0 0 0,1-1 1 0 0,-1 0-1 0 0,0 1 0 0 0,1-1 0 0 0,-1 0 1 0 0,0 0-1 0 0,1 1 0 0 0,-1-1 1 0 0,1 0-1 0 0,-1 0 0 0 0,0 0 0 0 0,1 0 1 0 0,-1 1-1 0 0,1-1 0 0 0,-1 0 1 0 0,0 0-1 0 0,1 0 0 0 0,-1 0 0 0 0,1 0 1 0 0,0 0-112 0 0,9 0-1180 0 0</inkml:trace>
  <inkml:trace contextRef="#ctx0" brushRef="#br0" timeOffset="1">519 8 13359 0 0,'0'0'1184'0'0,"0"-8"1400"0"0,11 17-3664 0 0,2 0 392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2:25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58 6447 0 0,'0'0'8098'0'0,"8"-14"-5645"0"0,-7 12-2337 0 0,0 0-1 0 0,0 0 1 0 0,-1 0 0 0 0,1 0 0 0 0,-1 0-1 0 0,1-1 1 0 0,-1 1 0 0 0,1 0 0 0 0,-1-3-1 0 0,0 4-86 0 0,0 0-1 0 0,0 0 1 0 0,-1 0-1 0 0,1 1 1 0 0,0-1-1 0 0,0 0 1 0 0,0 0-1 0 0,-1 1 1 0 0,1-1-1 0 0,-1 0 0 0 0,1 1 1 0 0,0-1-1 0 0,-1 0 1 0 0,1 1-1 0 0,-1-1 1 0 0,1 0-1 0 0,-1 1 1 0 0,0-1-1 0 0,1 1 1 0 0,-1-1-1 0 0,1 1 1 0 0,-1 0-1 0 0,0-1 1 0 0,0 1-1 0 0,1 0 1 0 0,-1-1-1 0 0,0 1 0 0 0,0 0 1 0 0,1 0-1 0 0,-2-1 1 0 0,-5 0-6 0 0,0 1 1 0 0,0-1-1 0 0,1 1 1 0 0,-1 0-1 0 0,0 1 1 0 0,0 0 0 0 0,1 0-1 0 0,-12 3 1 0 0,4 1 17 0 0,0 0 1 0 0,-26 13 0 0 0,21-7-60 0 0,1 1 0 0 0,0 0 0 0 0,0 2 0 0 0,1 0 0 0 0,1 1 0 0 0,1 1 0 0 0,-21 26 0 0 0,29-33 18 0 0,1 0-1 0 0,1 0 0 0 0,-1 1 1 0 0,-6 17-1 0 0,11-24 2 0 0,0 0 0 0 0,0 1-1 0 0,0-1 1 0 0,0 0 0 0 0,0 0 0 0 0,1 1-1 0 0,0-1 1 0 0,-1 0 0 0 0,1 0 0 0 0,0 1-1 0 0,1-1 1 0 0,-1 0 0 0 0,1 1 0 0 0,-1-1-1 0 0,1 0 1 0 0,0 0 0 0 0,0 1 0 0 0,0-1-1 0 0,3 5 1 0 0,-2-6 30 0 0,0-1 0 0 0,0 1 0 0 0,0 0 0 0 0,0-1 0 0 0,0 1-1 0 0,0-1 1 0 0,0 1 0 0 0,1-1 0 0 0,-1 0 0 0 0,0 0 0 0 0,1 0 0 0 0,-1 0 0 0 0,1-1-1 0 0,-1 1 1 0 0,1-1 0 0 0,0 1 0 0 0,-1-1 0 0 0,1 0 0 0 0,-1 0 0 0 0,4 0 0 0 0,5-1 87 0 0,0 0 1 0 0,0-1 0 0 0,14-3 0 0 0,7-3-29 0 0,0-1-1 0 0,-1-1 1 0 0,0-2 0 0 0,45-24-1 0 0,-67 32-66 0 0,0-1 31 0 0,13-16-24 0 0,-38 24-126 0 0,9-1 92 0 0,-19 5-26 0 0,24-7 27 0 0,1 1 0 0 0,0 0 0 0 0,0-1 0 0 0,-1 1 1 0 0,1 0-1 0 0,0 0 0 0 0,0-1 0 0 0,0 1 0 0 0,0 0 0 0 0,0 0 0 0 0,0 0 0 0 0,1 0 0 0 0,-1 0 0 0 0,0 0 0 0 0,0 1 1 0 0,1-1-1 0 0,-1 0 0 0 0,1 0 0 0 0,-1 2 0 0 0,-5 13-112 0 0,-13 29 0 0 0,1 0-116 0 0,-65 234-1521 0 0,15-41 801 0 0,-148 291 2668 0 0,62-170 187 0 0,75-185-544 0 0,72-154-911 0 0,7-18 558 0 0,-1-4-940 0 0,0 0-1 0 0,0-1 1 0 0,0 1-1 0 0,1 0 1 0 0,-1 0-1 0 0,1 0 1 0 0,0-1-1 0 0,0-2 1 0 0,4-184-598 0 0,-1 155-60 0 0,11-82-2049 0 0,0 4-622 0 0,-12 72 1823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2:26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20 10999 0 0,'0'0'994'0'0,"2"-1"-816"0"0,42-14 3342 0 0,-47 15-3401 0 0,-1 0-1 0 0,1 1 0 0 0,-1 0 1 0 0,1 0-1 0 0,-1 0 0 0 0,1 0 0 0 0,-1 0 1 0 0,1 1-1 0 0,-5 2 0 0 0,-31 23-140 0 0,13-9 132 0 0,-1 2-36 0 0,-44 38-1 0 0,30-22-63 0 0,-37 33 60 0 0,68-59 67 0 0,0 1 1 0 0,1 0 0 0 0,0 1 0 0 0,1 0-1 0 0,-8 14 1 0 0,15-24-80 0 0,0-1-1 0 0,0 1 0 0 0,1-1 1 0 0,-1 1-1 0 0,0 0 0 0 0,1-1 1 0 0,-1 1-1 0 0,1 0 0 0 0,0 0 1 0 0,0-1-1 0 0,0 1 0 0 0,-1 0 1 0 0,2 0-1 0 0,-1-1 0 0 0,0 1 1 0 0,0 0-1 0 0,0 0 0 0 0,1-1 1 0 0,-1 1-1 0 0,1 0 0 0 0,1 2 1 0 0,-1-3-1 0 0,0 1-1 0 0,0-1 1 0 0,1 0 0 0 0,-1 0 0 0 0,0 1 0 0 0,1-1 0 0 0,-1 0-1 0 0,1 0 1 0 0,-1-1 0 0 0,1 1 0 0 0,-1 0 0 0 0,1 0 0 0 0,0-1-1 0 0,-1 1 1 0 0,1-1 0 0 0,0 0 0 0 0,0 1 0 0 0,-1-1 0 0 0,1 0 0 0 0,0 0-1 0 0,2 0 1 0 0,30-1 102 0 0,-1-2 0 0 0,0-1 0 0 0,0-2 0 0 0,0-1 0 0 0,-1-2 0 0 0,0 0 0 0 0,-1-3 0 0 0,0 0 0 0 0,40-24 0 0 0,-57 29-170 0 0,-1-1 0 0 0,0-1 0 0 0,-1 0 1 0 0,0-1-1 0 0,0 0 0 0 0,16-20 1 0 0,-24 26-36 0 0,-1 0-1 0 0,0-1 1 0 0,0 1 0 0 0,0-1 0 0 0,0 0 0 0 0,-1 1-1 0 0,0-1 1 0 0,0 0 0 0 0,0-1 0 0 0,-1 1 0 0 0,0 0-1 0 0,0 0 1 0 0,0-1 0 0 0,0 1 0 0 0,-1-1 0 0 0,0 1-1 0 0,0 0 1 0 0,-1-1 0 0 0,1 1 0 0 0,-1 0 0 0 0,0-1-1 0 0,-2-5 1 0 0,1 7-48 0 0,0 0-1 0 0,1 0 1 0 0,-1 0-1 0 0,-1 1 0 0 0,1-1 1 0 0,0 1-1 0 0,-1-1 1 0 0,0 1-1 0 0,0 0 1 0 0,0 0-1 0 0,0 0 1 0 0,-5-3-1 0 0,2 2-76 0 0,0 1 1 0 0,0 0-1 0 0,0 0 0 0 0,-1 0 0 0 0,1 1 1 0 0,-1 0-1 0 0,-7-2 0 0 0,0 2-137 0 0,0 0 1 0 0,1 1-1 0 0,-1 1 1 0 0,0 0-1 0 0,0 0 1 0 0,-26 6-1 0 0,33-5 28 0 0,4 0-46 0 0,1-1 1 0 0,-1 0-1 0 0,1 1 1 0 0,-1 0 0 0 0,1 0-1 0 0,-1 0 1 0 0,-3 2-1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2:31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126 228 8407 0 0,'0'0'6182'0'0,"1"1"-5692"0"0,0 0-395 0 0,0 0-1 0 0,0 0 1 0 0,0 0-1 0 0,0 0 1 0 0,-1 0-1 0 0,1 0 0 0 0,0 0 1 0 0,-1 1-1 0 0,1-1 1 0 0,0 0-1 0 0,-1 0 1 0 0,0 0-1 0 0,1 1 1 0 0,-1-1-1 0 0,0 0 1 0 0,0 0-1 0 0,1 3 1 0 0,-1 0 89 0 0,-1 0 0 0 0,1 0 0 0 0,0 0 1 0 0,-1 0-1 0 0,-2 7 0 0 0,-2 2 169 0 0,0 1 0 0 0,-10 15-1 0 0,8-16-253 0 0,0 0 0 0 0,-1-1 0 0 0,0 0 0 0 0,-1 0 0 0 0,0-1 0 0 0,-1 0 0 0 0,-17 14 0 0 0,26-24-27 0 0,0-1-69 0 0,1 0 0 0 0,0 0 0 0 0,-1 0 0 0 0,1 0 0 0 0,0 0 0 0 0,0 0 0 0 0,-1 0 0 0 0,1 0 0 0 0,0 1 0 0 0,-1-1 0 0 0,1 0 0 0 0,0 0 0 0 0,0 0-1 0 0,-1 0 1 0 0,1 1 0 0 0,0-1 0 0 0,0 0 0 0 0,-1 0 0 0 0,1 0 0 0 0,0 1 0 0 0,0-1 0 0 0,0 0 0 0 0,-1 1 0 0 0,1-1 1 0 0,0 0 0 0 0,0 0 0 0 0,0 1 0 0 0,-1-1 0 0 0,1 0 0 0 0,0 0 0 0 0,0 0 0 0 0,0 1 0 0 0,-1-1 0 0 0,1 0 1 0 0,0 0-1 0 0,0 0 0 0 0,-1 0 0 0 0,1 1 0 0 0,0-1 0 0 0,-1 0 0 0 0,1 0 0 0 0,0 0 0 0 0,0 0 0 0 0,-1 0 0 0 0,1 0 0 0 0,0 0 0 0 0,-1 0 0 0 0,0-1 23 0 0,0-1 0 0 0,0 1 0 0 0,0-1 0 0 0,0 0 0 0 0,1 1 0 0 0,-1-1 0 0 0,0 0-1 0 0,1 0 1 0 0,-1 0 0 0 0,1-3 0 0 0,-1 0 5 0 0,2-1 0 0 0,-1 1-1 0 0,0-1 1 0 0,1 1 0 0 0,0-1 0 0 0,0 1-1 0 0,1 0 1 0 0,-1 0 0 0 0,1-1 0 0 0,3-4-1 0 0,4-9 71 0 0,16-22 1 0 0,-2 7-175 0 0,1 1 1 0 0,2 1-1 0 0,2 2 1 0 0,0 0-1 0 0,2 2 1 0 0,43-31 0 0 0,-61 50 73 0 0,1 0 1 0 0,0 2 0 0 0,1-1 0 0 0,0 2 0 0 0,28-10 0 0 0,-34 14 31 0 0,0 0 0 0 0,0 0 1 0 0,0 1-1 0 0,1 0 0 0 0,-1 0 1 0 0,0 1-1 0 0,0 0 0 0 0,1 1 1 0 0,-1 0-1 0 0,0 0 1 0 0,15 5-1 0 0,-21-6-23 0 0,0 1 0 0 0,1 0 0 0 0,-1 0 0 0 0,0 0 0 0 0,0 1 0 0 0,0-1 0 0 0,0 1 0 0 0,0-1 0 0 0,0 1 0 0 0,1 1 0 0 0,-2-2 73 0 0,4 53 247 0 0,-6-46-317 0 0,0 0 0 0 0,-1 0 0 0 0,1-1 1 0 0,-2 1-1 0 0,1 0 0 0 0,-7 12 0 0 0,-27 42-24 0 0,6-10 68 0 0,17-28-52 0 0,4-6-8 0 0,0 0 0 0 0,1 0 1 0 0,1 1-1 0 0,1 0 0 0 0,-5 22 1 0 0,10-40-111 0 0,3 0-179 0 0,0 0 64 0 0,0-1-1 0 0,0 1 1 0 0,0-1 0 0 0,0 0 0 0 0,0 1-1 0 0,0-1 1 0 0,0 0 0 0 0,2-1 0 0 0,9-2-6631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2:31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49 15719 0 0,'1'-1'720'0'0,"-1"-1"-483"0"0,8-10 544 0 0,-8 11-440 0 0,0-1 62 0 0,0 2-367 0 0,0-1 0 0 0,0 1 0 0 0,0 0 1 0 0,0-1-1 0 0,0 1 0 0 0,0 0 1 0 0,0-1-1 0 0,0 1 0 0 0,0 0 0 0 0,0-1 1 0 0,0 1-1 0 0,0 0 0 0 0,0-1 1 0 0,-1 1-1 0 0,1 0 0 0 0,0-1 0 0 0,0 1 1 0 0,0 0-1 0 0,-1 0 0 0 0,1-1 1 0 0,0 1-1 0 0,0 0 0 0 0,-1 0 0 0 0,1-1 1 0 0,0 1-1 0 0,0 0 0 0 0,-1 0 1 0 0,1 0-1 0 0,0 0 0 0 0,-1-1 0 0 0,1 1 1 0 0,0 0-1 0 0,-1 0 0 0 0,1 0 0 0 0,0 0 1 0 0,-1 0-1 0 0,-1 0 2 0 0,0 0 1 0 0,1 0-1 0 0,-1 0 0 0 0,0 1 1 0 0,1-1-1 0 0,-1 0 1 0 0,0 1-1 0 0,-2 1 0 0 0,-2 1-38 0 0,-1 0 0 0 0,1 1-1 0 0,-9 6 1 0 0,-1 3 55 0 0,1 0 0 0 0,0 1 0 0 0,1 0-1 0 0,1 2 1 0 0,0-1 0 0 0,1 2 0 0 0,1-1 0 0 0,1 2-1 0 0,0-1 1 0 0,1 2 0 0 0,1-1 0 0 0,1 1 0 0 0,0 0-1 0 0,2 0 1 0 0,0 1 0 0 0,1 0 0 0 0,1 0 0 0 0,1 0-1 0 0,0 33 1 0 0,2-49-1 0 0,0-1 0 0 0,1 0-1 0 0,-1 0 1 0 0,1 0 0 0 0,-1 0 0 0 0,1 0-1 0 0,0 0 1 0 0,0 0 0 0 0,1-1 0 0 0,-1 1-1 0 0,1 0 1 0 0,-1 0 0 0 0,1-1 0 0 0,0 1-1 0 0,2 1 1 0 0,-3-2-16 0 0,1-1 1 0 0,-1 0-1 0 0,1 0 0 0 0,-1 0 0 0 0,1 0 1 0 0,0 0-1 0 0,0 0 0 0 0,0 0 0 0 0,-1-1 0 0 0,1 1 1 0 0,0-1-1 0 0,0 1 0 0 0,0-1 0 0 0,0 0 0 0 0,0 0 1 0 0,0 0-1 0 0,0 0 0 0 0,0 0 0 0 0,0 0 1 0 0,0 0-1 0 0,0-1 0 0 0,-1 1 0 0 0,4-2 0 0 0,2 0 86 0 0,1-1 0 0 0,-1-1-1 0 0,1 1 1 0 0,-1-1-1 0 0,0-1 1 0 0,11-8 0 0 0,36-37 270 0 0,-34 30-314 0 0,7-8-49 0 0,-1-2-1 0 0,39-58 0 0 0,-59 79-131 0 0,-1 0 0 0 0,0 0 0 0 0,0 0 0 0 0,-1 0 0 0 0,6-20 0 0 0,-9 26 67 0 0,0 0 0 0 0,-1-1 0 0 0,1 1 1 0 0,-1 0-1 0 0,0-1 0 0 0,0 1 0 0 0,0 0 0 0 0,0-1 0 0 0,-1 1 0 0 0,1 0 0 0 0,-1-1 0 0 0,0 1 0 0 0,0 0 0 0 0,0 0 1 0 0,0 0-1 0 0,0-1 0 0 0,-1 1 0 0 0,0 1 0 0 0,1-1 0 0 0,-1 0 0 0 0,-4-4 0 0 0,0 2-65 0 0,1 0 0 0 0,-1 0-1 0 0,-1 0 1 0 0,1 1 0 0 0,-1 0-1 0 0,1 1 1 0 0,-1-1 0 0 0,0 1 0 0 0,0 0-1 0 0,-1 1 1 0 0,-11-3 0 0 0,-9 0-100 0 0,-50-2 0 0 0,66 6 179 0 0,-32-4-449 0 0,42 5 283 0 0,16-6-1702 0 0,3 1-2700 0 0,3-2-1480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2:32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96 281 8751 0 0,'0'0'674'0'0,"-1"1"-438"0"0,-16 13 2002 0 0,-12 9 4254 0 0,22-19-6153 0 0,-33 23 936 0 0,39-26-1126 0 0,1-2-72 0 0,3-6-69 0 0,0 1-1 0 0,0 0 0 0 0,0 0 1 0 0,1 0-1 0 0,0 1 1 0 0,0-1-1 0 0,0 1 1 0 0,1 0-1 0 0,5-5 0 0 0,1-2-1 0 0,13-15 4 0 0,2 1 0 0 0,1 2 0 0 0,38-28 0 0 0,-51 42 31 0 0,1 0 0 0 0,0 1-1 0 0,1 1 1 0 0,0 1 0 0 0,0 0 0 0 0,0 1 0 0 0,1 1 0 0 0,33-6 0 0 0,-48 11-18 0 0,0-1 1 0 0,0 1-1 0 0,0 0 0 0 0,1 0 1 0 0,-1 0-1 0 0,0 0 0 0 0,0 0 0 0 0,0 1 1 0 0,0-1-1 0 0,0 0 0 0 0,0 1 1 0 0,1 0-1 0 0,-1 0 0 0 0,-1-1 0 0 0,1 1 1 0 0,0 0-1 0 0,0 1 0 0 0,3 1 0 0 0,-3-1 0 0 0,0 0 0 0 0,-1 0-1 0 0,1 0 1 0 0,-1 0-1 0 0,0 0 1 0 0,1 1 0 0 0,-1-1-1 0 0,0 0 1 0 0,0 1-1 0 0,-1-1 1 0 0,1 1 0 0 0,0-1-1 0 0,0 5 1 0 0,-1 2 5 0 0,0-1 1 0 0,0 1 0 0 0,0-1-1 0 0,-1 1 1 0 0,0 0-1 0 0,-1-1 1 0 0,0 0 0 0 0,-4 12-1 0 0,-7 8 38 0 0,0 0-1 0 0,-23 34 0 0 0,2-5-5 0 0,30-49-49 0 0,4-6 125 0 0,1-4-126 0 0,1 1 0 0 0,-1 0 0 0 0,0-1 0 0 0,1 1 1 0 0,-1-1-1 0 0,0 1 0 0 0,0-1 0 0 0,2-2 0 0 0,2-4-8 0 0,54-70-78 0 0,32-40-419 0 0,-74 98 352 0 0,2 1 0 0 0,0 0-1 0 0,36-24 1 0 0,-41 32 69 0 0,1 1-1 0 0,1 0 0 0 0,-1 2 1 0 0,2 0-1 0 0,33-12 0 0 0,-47 19 89 0 0,0 0 0 0 0,0 1 1 0 0,0-1-1 0 0,0 1 0 0 0,0-1 0 0 0,0 1 0 0 0,0 0 0 0 0,0 0 1 0 0,0 0-1 0 0,4 1 0 0 0,1 0 46 0 0,66 9 692 0 0,-73-9-744 0 0,0 0 0 0 0,0 0 1 0 0,0 0-1 0 0,0 0 0 0 0,0 0 0 0 0,0 0 0 0 0,0 0 0 0 0,-1 0 0 0 0,1 0 1 0 0,0 0-1 0 0,-1 0 0 0 0,1 0 0 0 0,0 1 0 0 0,-1-1 0 0 0,0 0 0 0 0,1 0 1 0 0,-1 1-1 0 0,1 0 0 0 0,-1-1-5 0 0,0 3 17 0 0,1 1 1 0 0,-1-1 0 0 0,1 0 0 0 0,-1 1 0 0 0,-1-1 0 0 0,1 1 0 0 0,-1-1 0 0 0,1 1 0 0 0,-1-1 0 0 0,-1 1 0 0 0,-2 6 0 0 0,-3 6 71 0 0,-13 24 0 0 0,15-32-61 0 0,-7 14 27 0 0,1 1 0 0 0,1 0-1 0 0,1 1 1 0 0,2 0 0 0 0,-7 33 0 0 0,14-57-72 0 0,-1 1-1 0 0,1-1 1 0 0,0 1 0 0 0,0-1 0 0 0,0 1 0 0 0,0-1-1 0 0,0 1 1 0 0,0-1 0 0 0,0 1 0 0 0,1-1 0 0 0,-1 0-1 0 0,0 1 1 0 0,1-1 0 0 0,-1 1 0 0 0,1-1 0 0 0,1 2-1 0 0,-2-2-78 0 0,1 0 0 0 0,0-1 0 0 0,0 1 0 0 0,0 0 0 0 0,0-1 0 0 0,0 1 0 0 0,0-1 0 0 0,-1 1 0 0 0,1-1 0 0 0,0 0 0 0 0,0 1 0 0 0,0-1 0 0 0,1 0 0 0 0,-1 0 0 0 0,0 1-1 0 0,0-1 1 0 0,0 0 0 0 0,0 0 0 0 0,0 0 0 0 0,0 0 0 0 0,0-1 0 0 0,0 1 0 0 0,0 0 0 0 0,1-1 0 0 0,14-3-2239 0 0,0-2-4235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2:32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53 112 13303 0 0,'0'0'2475'0'0,"1"1"-1910"0"0,0 3-384 0 0,1 0-1 0 0,0-1 1 0 0,0 1-1 0 0,0-1 0 0 0,1 1 1 0 0,-1-1-1 0 0,1 0 1 0 0,0 0-1 0 0,0 0 0 0 0,0-1 1 0 0,0 1-1 0 0,0-1 1 0 0,1 1-1 0 0,-1-1 1 0 0,1 0-1 0 0,0 0 0 0 0,6 2 1 0 0,7 2 224 0 0,1-1 0 0 0,29 6 0 0 0,-38-9-204 0 0,2 0-133 0 0,-1-1 0 0 0,1 0 0 0 0,0 0 1 0 0,0-1-1 0 0,-1-1 0 0 0,1 1 0 0 0,0-2 0 0 0,-1 0 0 0 0,1 0 0 0 0,-1-1 0 0 0,0 0 0 0 0,20-8 0 0 0,-24 7-67 0 0,1 0 0 0 0,0 0 0 0 0,-1 0 0 0 0,0-1-1 0 0,0 0 1 0 0,0 0 0 0 0,0 0 0 0 0,-1-1-1 0 0,0 0 1 0 0,0 0 0 0 0,-1 0 0 0 0,1 0 0 0 0,-2-1-1 0 0,1 0 1 0 0,-1 0 0 0 0,1 0 0 0 0,-2 0-1 0 0,4-13 1 0 0,-6 19-12 0 0,1-1 0 0 0,-1 1 0 0 0,0 0 0 0 0,0-1 0 0 0,0 1 0 0 0,0 0 0 0 0,0-1 0 0 0,0 1 0 0 0,-1 0 0 0 0,1-1 0 0 0,0 1 0 0 0,-1 0 0 0 0,1 0 0 0 0,-1-1 0 0 0,1 1 0 0 0,-1 0 0 0 0,1 0-1 0 0,-1 0 1 0 0,0-1 0 0 0,-1 0 0 0 0,-7-14-449 0 0,9 15 235 0 0,-11-3-399 0 0,3 4 494 0 0,0-1 1 0 0,-1 1 0 0 0,1 0-1 0 0,0 1 1 0 0,-1-1 0 0 0,1 2-1 0 0,0-1 1 0 0,0 1-1 0 0,-10 4 1 0 0,-14 2 8 0 0,18-4 108 0 0,-1 0 0 0 0,0 1 0 0 0,1 1 0 0 0,0 0 0 0 0,-24 16 1 0 0,16-8 13 0 0,1 1 1 0 0,-32 30 0 0 0,41-33 0 0 0,1-1-1 0 0,0 2 0 0 0,1 0 1 0 0,0 0-1 0 0,1 1 0 0 0,1 0 1 0 0,-10 22-1 0 0,16-32 21 0 0,0 1 0 0 0,1-1 1 0 0,0 0-1 0 0,0 1 0 0 0,1-1 0 0 0,-1 1 1 0 0,1 0-1 0 0,0-1 0 0 0,0 1 0 0 0,0-1 1 0 0,1 1-1 0 0,-1-1 0 0 0,1 1 0 0 0,2 5 0 0 0,0-4 80 0 0,-1 1 0 0 0,1-1 0 0 0,1 0 0 0 0,-1 0 0 0 0,1-1 0 0 0,0 1 0 0 0,0-1 0 0 0,10 9 0 0 0,-2-3 137 0 0,1-1 1 0 0,0 0 0 0 0,1-1 0 0 0,0 0 0 0 0,1-1 0 0 0,-1-1-1 0 0,19 6 1 0 0,-8-4-144 0 0,0-1 0 0 0,1-2-1 0 0,-1-1 1 0 0,1-1 0 0 0,0-1-1 0 0,0-1 1 0 0,0-1-1 0 0,0-1 1 0 0,0-2 0 0 0,0 0-1 0 0,41-11 1 0 0,-51 9-679 0 0,-1-2-1 0 0,1 0 0 0 0,-1-1 1 0 0,-1-1-1 0 0,1 0 0 0 0,16-13 1 0 0,-4 1-6452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2:33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21 11975 0 0,'0'0'547'0'0,"-2"-2"-11"0"0,1 0-433 0 0,-12-10 267 0 0,12 12-94 0 0,0-1 0 0 0,1 1-1 0 0,-1-1 1 0 0,0 1 0 0 0,0-1-1 0 0,0 1 1 0 0,0 0 0 0 0,0-1-1 0 0,1 1 1 0 0,-1 0 0 0 0,0 0-1 0 0,0 0 1 0 0,0 0 0 0 0,0 0-1 0 0,0 0 1 0 0,0 0 0 0 0,0 0 0 0 0,0 0-1 0 0,0 0 1 0 0,0 0 0 0 0,-1 1-1 0 0,0 0-76 0 0,0 0-1 0 0,0 0 1 0 0,0 0-1 0 0,0 0 1 0 0,0 1-1 0 0,0-1 1 0 0,1 1-1 0 0,-4 2 1 0 0,0 3-129 0 0,-1 0 1 0 0,1 0-1 0 0,-6 11 1 0 0,-2 7 113 0 0,2 0 1 0 0,-9 31-1 0 0,6-18-60 0 0,-28 85 60 0 0,-13 33 9 0 0,14-57-145 0 0,-4-2 0 0 0,-4-2 0 0 0,-92 131 0 0 0,39-86 88 0 0,100-137-140 0 0,0-1 0 0 0,1 1-1 0 0,-1-1 1 0 0,1 1 0 0 0,0 0 0 0 0,-1-1 0 0 0,1 1-1 0 0,0 0 1 0 0,1 0 0 0 0,-1 0 0 0 0,0 4-1 0 0,1-6-528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2:33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135 156 9671 0 0,'-85'3'1172'0'0,"48"1"1994"0"0,24 1 3406 0 0,13-5-6516 0 0,24 4 1909 0 0,7-4-1534 0 0,0-1 0 0 0,1-1 0 0 0,35-7-1 0 0,-63 8-405 0 0,291-64 1578 0 0,-189 37-933 0 0,131-16-1 0 0,-172 34-683 0 0,25-2-876 0 0,-68 15-60 0 0,-21-2 315 0 0,9 9-7243 0 0,-9-9 7600 0 0,0 1 1 0 0,0-1 0 0 0,0 3-1 0 0,2 6-1234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2:33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26 379 3223 0 0,'9'20'19405'0'0,"-27"-31"-17161"0"0,16 9-2167 0 0,0 0 0 0 0,1 0 0 0 0,-1-1 0 0 0,1 1 0 0 0,0 0 0 0 0,-1 0-1 0 0,1-1 1 0 0,0 1 0 0 0,0-1 0 0 0,1 1 0 0 0,-1-1 0 0 0,0 1 0 0 0,1-1 0 0 0,0 1-1 0 0,-1-1 1 0 0,1 0 0 0 0,0 1 0 0 0,1-1 0 0 0,-1 0 0 0 0,0 1 0 0 0,1-1-1 0 0,-1 1 1 0 0,1-1 0 0 0,0 1 0 0 0,0-1 0 0 0,0 1 0 0 0,2-5 0 0 0,2-1-17 0 0,0-1 0 0 0,0 1 1 0 0,1 0-1 0 0,0 0 0 0 0,0 1 1 0 0,9-8-1 0 0,8-6-8 0 0,50-31 0 0 0,-21 15-52 0 0,-22 15-138 0 0,0 1 0 0 0,1 1-1 0 0,2 2 1 0 0,0 1 0 0 0,47-16 0 0 0,-70 30-298 0 0,0 1 1 0 0,0 0-1 0 0,0 0 0 0 0,0 1 1 0 0,1 1-1 0 0,17 0 0 0 0,-12 2-2462 0 0,28 6 1 0 0,-26-3-3837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5:49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 1375 0 0,'-1'1'107'0'0,"-24"11"2"0"0,17-8 1213 0 0,-1 1 0 0 0,1-1 0 0 0,-9 8 0 0 0,-3 5 2208 0 0,-36 38 0 0 0,35-29-2497 0 0,-22 32 0 0 0,19-17-797 0 0,1 0-1 0 0,-27 65 0 0 0,42-85-127 0 0,1 0-1 0 0,1 1 0 0 0,-6 34 1 0 0,10-45-21 0 0,1-1 0 0 0,1 1 1 0 0,0 0-1 0 0,0 0 1 0 0,1-1-1 0 0,0 1 1 0 0,0 0-1 0 0,2-1 1 0 0,4 16-1 0 0,-5-21-19 0 0,0 0 0 0 0,0 0 0 0 0,1-1 0 0 0,0 1 0 0 0,-1-1 1 0 0,1 0-1 0 0,1 0 0 0 0,-1 0 0 0 0,7 6 0 0 0,-7-8-14 0 0,-1 0 1 0 0,1 0-1 0 0,0-1 1 0 0,-1 1 0 0 0,1-1-1 0 0,0 0 1 0 0,0 1-1 0 0,0-1 1 0 0,1-1-1 0 0,-1 1 1 0 0,0 0-1 0 0,0-1 1 0 0,0 1 0 0 0,0-1-1 0 0,1 0 1 0 0,-1 0-1 0 0,6-1 1 0 0,7-3 47 0 0,0 0 1 0 0,0 0-1 0 0,0-2 0 0 0,-1 0 1 0 0,1 0-1 0 0,-1-2 0 0 0,-1 0 1 0 0,18-12-1 0 0,14-14 9 0 0,44-43 0 0 0,-58 48-73 0 0,62-54 4 0 0,-3-5 0 0 0,114-144 0 0 0,-163 168-332 0 0,-41 63 202 0 0,-6-5-926 0 0,5 5 998 0 0,0 1 0 0 0,0 0 0 0 0,0 0 0 0 0,-1 0 1 0 0,1 0-1 0 0,0-1 0 0 0,0 1 0 0 0,-1 0 0 0 0,1 0 0 0 0,0 0 1 0 0,0 0-1 0 0,-1 0 0 0 0,1 0 0 0 0,0 0 0 0 0,0 0 1 0 0,-1 0-1 0 0,1 0 0 0 0,0 0 0 0 0,0 0 0 0 0,-1 0 1 0 0,1 0-1 0 0,0 0 0 0 0,0 0 0 0 0,-1 0 0 0 0,1 0 1 0 0,0 0-1 0 0,0 0 0 0 0,-1 0 0 0 0,1 0 0 0 0,0 0 1 0 0,0 1-1 0 0,-1-1 0 0 0,1 0 0 0 0,-9 10-162 0 0,-7 22 234 0 0,12-23-114 0 0,-15 26 37 0 0,-1-1-1 0 0,-32 40 0 0 0,-57 58-82 0 0,-37 51-35 0 0,82-87 206 0 0,62-93-58 0 0,0 0 1 0 0,1 0-1 0 0,-1 0 1 0 0,1 0-1 0 0,0 1 1 0 0,0-1-1 0 0,0 1 1 0 0,0-1-1 0 0,0 0 0 0 0,1 1 1 0 0,0-1-1 0 0,0 6 1 0 0,0-7 17 0 0,0-1-1 0 0,0 1 1 0 0,1-1 0 0 0,-1 1 0 0 0,0-1-1 0 0,1 0 1 0 0,-1 1 0 0 0,1-1 0 0 0,0 0-1 0 0,-1 1 1 0 0,1-1 0 0 0,0 0 0 0 0,0 0-1 0 0,0 1 1 0 0,0-1 0 0 0,0 0 0 0 0,0 0-1 0 0,0 0 1 0 0,0 0 0 0 0,0 0 0 0 0,1-1-1 0 0,-1 1 1 0 0,0 0 0 0 0,1-1-1 0 0,-1 1 1 0 0,0 0 0 0 0,1-1 0 0 0,-1 0-1 0 0,3 1 1 0 0,2 0 122 0 0,0 0 0 0 0,0-1 0 0 0,0 0 0 0 0,0 0 0 0 0,0 0 0 0 0,0-1 0 0 0,8-1-1 0 0,41-15 700 0 0,-16 5-615 0 0,-32 11-211 0 0,-4 0-31 0 0,0 0 1 0 0,0-1-1 0 0,0 1 1 0 0,0 0-1 0 0,0-1 1 0 0,-1 1-1 0 0,5-4 1 0 0,-3 3-1910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38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81 7367 0 0,'0'0'667'0'0,"3"0"-547"0"0,6-2 339 0 0,15-1 1405 0 0,0-1 0 0 0,35-11 0 0 0,-49 11-1819 0 0,0-2 1 0 0,0 1-1 0 0,-1-1 1 0 0,17-13-1 0 0,-17 12 82 0 0,3-3 1329 0 0,-22 15 1109 0 0,-8 5-2507 0 0,-143 57 390 0 0,63-28-636 0 0,3-2-364 0 0,-126 60-808 0 0,215-93 1347 0 0,-1 0 0 0 0,1 0 0 0 0,0 1 0 0 0,-7 6 0 0 0,11-8 14 0 0,-1-1-1 0 0,1 0 0 0 0,0 1 1 0 0,0-1-1 0 0,0 1 0 0 0,1 0 1 0 0,-1 0-1 0 0,1-1 1 0 0,-1 1-1 0 0,1 0 0 0 0,0 0 1 0 0,-1 4-1 0 0,2-6-9 0 0,0 0 0 0 0,0 0 0 0 0,0 1 0 0 0,0-1 0 0 0,0 0 0 0 0,0 0 0 0 0,1 0-1 0 0,-1 1 1 0 0,0-1 0 0 0,1 0 0 0 0,-1 0 0 0 0,1 0 0 0 0,-1 0 0 0 0,1 0 0 0 0,0 0 0 0 0,-1 0 0 0 0,1 0 0 0 0,0 0 0 0 0,0 0 0 0 0,0 0 0 0 0,0 0 0 0 0,-1 0 0 0 0,1 0 0 0 0,0-1 0 0 0,2 2-1 0 0,1 0-62 0 0,1 1-1 0 0,-1-1 0 0 0,0-1 0 0 0,9 4 0 0 0,-2-3-33 0 0,0 0 0 0 0,0 0-1 0 0,0-1 1 0 0,0 0 0 0 0,13-2 0 0 0,58-7-191 0 0,-52 3 77 0 0,34 1-1 0 0,-54 4 271 0 0,0 1-1 0 0,-1 0 1 0 0,1 0-1 0 0,0 1 0 0 0,0 0 1 0 0,-1 1-1 0 0,1 0 1 0 0,-1 1-1 0 0,0 0 1 0 0,0 0-1 0 0,0 1 0 0 0,8 6 1 0 0,-12-8 92 0 0,0 1 0 0 0,0 0 0 0 0,-1 0 0 0 0,0 1 0 0 0,1-1 0 0 0,-1 1 1 0 0,-1 0-1 0 0,1 0 0 0 0,-1 1 0 0 0,0-1 0 0 0,0 1 0 0 0,0-1 0 0 0,-1 1 0 0 0,0 0 0 0 0,0 0 0 0 0,0 0 0 0 0,-1 0 1 0 0,0 0-1 0 0,0 0 0 0 0,0 9 0 0 0,-1-9-42 0 0,0 1 0 0 0,-1-1 0 0 0,0 1 0 0 0,1-1 1 0 0,-2 1-1 0 0,1-1 0 0 0,-3 7 0 0 0,3-11-46 0 0,-1 1 0 0 0,1 0 0 0 0,-1-1 0 0 0,1 1 0 0 0,-1-1 0 0 0,0 0 0 0 0,0 1 0 0 0,0-1 0 0 0,0 0 0 0 0,-1 0 0 0 0,1 0 0 0 0,-1 0 0 0 0,1-1 0 0 0,-1 1 0 0 0,1-1 0 0 0,-1 1 0 0 0,-5 1 0 0 0,-16 3 187 0 0,0 0-1 0 0,-1-2 0 0 0,0-1 1 0 0,-38 1-1 0 0,57-4-226 0 0,-40 3 53 0 0,-3 0-115 0 0,-75-4 0 0 0,109-1-30 0 0,0 0 0 0 0,0 0-1 0 0,0-2 1 0 0,1 1 0 0 0,0-2 0 0 0,0 0 0 0 0,0-1 0 0 0,0 0 0 0 0,-18-12 0 0 0,28 15 19 0 0,1 0 0 0 0,-1 0 0 0 0,1 0 0 0 0,0 0 1 0 0,-4-5-1 0 0,6 7-76 0 0,0 0-1 0 0,1 0 1 0 0,-1 0 0 0 0,0 0 0 0 0,1 0 0 0 0,-1 0-1 0 0,0 0 1 0 0,1 0 0 0 0,0 0 0 0 0,-1-1 0 0 0,1 1-1 0 0,0 0 1 0 0,-1 0 0 0 0,1 0 0 0 0,0 0 0 0 0,0-1-1 0 0,0 1 1 0 0,0 0 0 0 0,0 0 0 0 0,0 0 0 0 0,0-1-1 0 0,1 1 1 0 0,-1 0 0 0 0,0 0 0 0 0,1-2 0 0 0,6-4-6059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2:34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106 196 9991 0 0,'0'0'904'0'0,"10"7"5180"0"0,-8-4-5759 0 0,-1-1 0 0 0,0 0-1 0 0,1 1 1 0 0,-1 0 0 0 0,0-1-1 0 0,0 1 1 0 0,0 0 0 0 0,-1-1-1 0 0,1 1 1 0 0,-1 0 0 0 0,0 0-1 0 0,1 0 1 0 0,-1-1 0 0 0,0 1-1 0 0,-1 0 1 0 0,1 0 0 0 0,-1 5-1 0 0,-3 5 112 0 0,1 0-1 0 0,-9 19 1 0 0,7-21-107 0 0,0-1-248 0 0,0 1 0 0 0,-1-1 0 0 0,-11 15 0 0 0,9-14 3 0 0,-13 24 0 0 0,18-29-94 0 0,-5 10-409 0 0,0 0 0 0 0,1 1 0 0 0,-7 29 1 0 0,14-45-558 0 0</inkml:trace>
  <inkml:trace contextRef="#ctx0" brushRef="#br0" timeOffset="1">384 35 5063 0 0,'9'-18'544'0'0,"-2"12"-544"0"0,1 1 3752 0 0,1 1 464 0 0,1 3-5072 0 0,1 1-592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2:34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7 14999 0 0,'11'-3'1598'0'0,"57"-1"2798"0"0,-68 6-4333 0 0,0-1 1 0 0,0 0 0 0 0,-1 1 0 0 0,1-1 0 0 0,-1 0-1 0 0,1 1 1 0 0,-1-1 0 0 0,1 0 0 0 0,-1 0 0 0 0,0 0-1 0 0,1 1 1 0 0,-1-1 0 0 0,0 0 0 0 0,0 0 0 0 0,-1 1-1 0 0,-18 14 214 0 0,16-13-173 0 0,-35 29 341 0 0,-45 47 0 0 0,-27 43-362 0 0,37-25 18 0 0,73-96-73 0 0,0 1 0 0 0,0 0 0 0 0,0 0-1 0 0,0-1 1 0 0,0 1 0 0 0,0 0-1 0 0,0 0 1 0 0,1 0 0 0 0,-1 0-1 0 0,1 0 1 0 0,0 0 0 0 0,-1 0-1 0 0,1 0 1 0 0,0 0 0 0 0,0 0-1 0 0,0 0 1 0 0,0 0 0 0 0,1 0-1 0 0,-1 0 1 0 0,1 0 0 0 0,0 2-1 0 0,0-2 23 0 0,0 0 0 0 0,0 0-1 0 0,1 0 1 0 0,-1-1 0 0 0,0 1 0 0 0,1 0-1 0 0,-1-1 1 0 0,1 1 0 0 0,0-1-1 0 0,0 1 1 0 0,-1-1 0 0 0,1 0-1 0 0,0 0 1 0 0,0 0 0 0 0,0 0-1 0 0,0 0 1 0 0,0 0 0 0 0,1-1-1 0 0,1 1 1 0 0,23 6 189 0 0,1-2 0 0 0,0-1 1 0 0,0-2-1 0 0,0 0 0 0 0,44-4 0 0 0,-41-1-888 0 0,-2-2 0 0 0,51-13 0 0 0,-21 2-3277 0 0,-44 9 2140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2:35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2 8287 0 0,'0'0'2238'0'0,"-2"0"-1334"0"0,0-1 1 0 0,1 1 0 0 0,-1 0-1 0 0,0 0 1 0 0,0 0 0 0 0,1 0-1 0 0,-4 0 1 0 0,-3 13-427 0 0,1-1 1 0 0,0 1 0 0 0,1 1-1 0 0,1-1 1 0 0,0 1-1 0 0,-4 21 1 0 0,-12 32-168 0 0,-13 16-427 0 0,-59 103 0 0 0,62-122-4461 0 0,24-51-1598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2:35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6911 0 0,'-17'0'241'0'0,"0"1"-1"0"0,-25 4 0 0 0,10 5 12453 0 0,66-12-11157 0 0,39-6 1 0 0,-11 0-943 0 0,18 4 126 0 0,104 9 0 0 0,24-1-385 0 0,120-29-479 0 0,-318 25-416 0 0,0-1 1 0 0,14 3-1 0 0,3-1-1132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2:35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152 191 7831 0 0,'0'0'603'0'0,"-2"-1"-396"0"0,-12-2-170 0 0,9 2 969 0 0,1 0 1 0 0,-1 0-1 0 0,0 1 1 0 0,1-1-1 0 0,-1 1 1 0 0,-8 1-1 0 0,5-1-392 0 0,1 2 0 0 0,-1-1 0 0 0,1 1 0 0 0,-1 0 1 0 0,1 0-1 0 0,0 1 0 0 0,0 0 0 0 0,0 1 0 0 0,1-1 0 0 0,-9 7 0 0 0,14-10-589 0 0,1 0 1 0 0,-1 0-1 0 0,1 1 0 0 0,0-1 1 0 0,-1 0-1 0 0,1 0 0 0 0,-1 1 1 0 0,1-1-1 0 0,0 0 1 0 0,-1 1-1 0 0,1-1 0 0 0,0 0 1 0 0,-1 1-1 0 0,1-1 0 0 0,0 0 1 0 0,0 1-1 0 0,-1-1 1 0 0,1 1-1 0 0,0-1 0 0 0,0 1 1 0 0,0 0-1 0 0,12 3 306 0 0,-1-2-187 0 0,0 0-1 0 0,0-1 1 0 0,0-1 0 0 0,0 0-1 0 0,18-2 1 0 0,59-13 343 0 0,-46 7-351 0 0,356-79 441 0 0,-134 25-391 0 0,-147 39-78 0 0,137-8 0 0 0,-248 30-110 0 0,97-3-587 0 0,-89 5 413 0 0,0-1 1 0 0,0 2 0 0 0,0 0-1 0 0,-1 1 1 0 0,16 4-1 0 0,-14 0-1343 0 0,-4 0-390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2:36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122 177 4607 0 0,'0'0'10404'0'0,"-1"1"-9728"0"0,-5 3-95 0 0,0 0-1 0 0,0 0 1 0 0,0 1 0 0 0,1-1-1 0 0,0 1 1 0 0,-9 10-1 0 0,10-9-479 0 0,1 0 1 0 0,-1 0-1 0 0,1 0 0 0 0,0 0 0 0 0,1 1 0 0 0,-1-1 0 0 0,1 1 0 0 0,1 0 1 0 0,-1 0-1 0 0,1-1 0 0 0,0 1 0 0 0,1 0 0 0 0,-1 9 0 0 0,1-14 207 0 0,0-2-304 0 0,-2 1 79 0 0,-12 8-32 0 0,-11 3-26 0 0,23-11 824 0 0,4-2-640 0 0,163-124 646 0 0,-21 18-1035 0 0,-126 92 57 0 0,1 2 0 0 0,0 0-1 0 0,1 2 1 0 0,1 0 0 0 0,0 1 0 0 0,0 1-1 0 0,1 1 1 0 0,38-9 0 0 0,-56 16 112 0 0,0 0 1 0 0,0 0-1 0 0,0 1 0 0 0,0 0 1 0 0,1 0-1 0 0,-1 0 1 0 0,0 0-1 0 0,7 2 0 0 0,-10-2 10 0 0,0 1-1 0 0,1-1 0 0 0,-1 1 1 0 0,0-1-1 0 0,1 1 0 0 0,-1 0 1 0 0,0-1-1 0 0,0 1 0 0 0,1 0 1 0 0,-1 0-1 0 0,0 0 0 0 0,0 0 0 0 0,0 0 1 0 0,0 0-1 0 0,0 0 0 0 0,0 1 1 0 0,-1-1-1 0 0,1 0 0 0 0,0 0 1 0 0,-1 1-1 0 0,1-1 0 0 0,-1 1 1 0 0,1-1-1 0 0,-1 0 0 0 0,1 1 1 0 0,-1-1-1 0 0,0 3 0 0 0,1 3 22 0 0,-1 0 1 0 0,0 0-1 0 0,-1 0 0 0 0,0 0 0 0 0,0 0 0 0 0,0 0 0 0 0,-1 0 1 0 0,0 0-1 0 0,-4 9 0 0 0,-5 7 153 0 0,-16 28 1 0 0,11-22-96 0 0,7-13-42 0 0,2-4-2 0 0,1 0 1 0 0,0 1-1 0 0,-6 17 0 0 0,8-10-34 0 0,1 10 0 0 0,0-6-723 0 0,2-8-3132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2:37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74 10591 0 0,'26'-22'1092'0'0,"16"-12"-683"0"0,-10 17 8265 0 0,-29 27-7821 0 0,0 5-615 0 0,-4-4-214 0 0,-2 0 0 0 0,1 0 1 0 0,-2 0-1 0 0,1-1 0 0 0,-2 1 1 0 0,1-1-1 0 0,-8 12 1 0 0,2-1 10 0 0,-20 37 296 0 0,-47 69 0 0 0,-49 49 53 0 0,125-174-382 0 0,-138 194 173 0 0,61-83-118 0 0,-71 115 18 0 0,131-193-58 0 0,1 0 1 0 0,-15 50 0 0 0,32-84-18 0 0,-7 26-577 0 0,6-25-107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2:37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7 167 7831 0 0,'0'0'356'0'0,"-1"-1"-6"0"0,-4-2 176 0 0,5 2-351 0 0,0 1-1 0 0,0 0 0 0 0,0-1 0 0 0,0 1 1 0 0,0 0-1 0 0,0 0 0 0 0,0-1 0 0 0,0 1 0 0 0,0 0 1 0 0,0-1-1 0 0,0 1 0 0 0,0 0 0 0 0,1 0 1 0 0,-1-1-1 0 0,0 1 0 0 0,0 0 0 0 0,0 0 0 0 0,0-1 1 0 0,0 1-1 0 0,1 0 0 0 0,-1 0 0 0 0,0 0 1 0 0,0-1-1 0 0,1 1 0 0 0,-1 0 0 0 0,0 0 1 0 0,0 0-1 0 0,1-1 0 0 0,7-5 2577 0 0,2 1-1539 0 0,0 0 0 0 0,1 1 1 0 0,16-4-1 0 0,66-8 562 0 0,-33 7-693 0 0,466-68 1878 0 0,-437 64-3189 0 0,-22 3-4219 0 0,-54 8-3907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2:37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107 165 8751 0 0,'0'0'794'0'0,"2"0"-652"0"0,54-6 9357 0 0,33 11-6255 0 0,-34-1-2578 0 0,-45-4-650 0 0,0 0-1 0 0,0-1 1 0 0,0 0-1 0 0,-1-1 0 0 0,1 0 1 0 0,0-1-1 0 0,0 0 1 0 0,-1 0-1 0 0,16-8 1 0 0,-13 4-19 0 0,0 0 0 0 0,0 0 0 0 0,-1-2 0 0 0,1 1 1 0 0,-2-1-1 0 0,14-15 0 0 0,-22 22-16 0 0,-1 0 0 0 0,1 0 0 0 0,-1 0 0 0 0,0 0 0 0 0,0 0 0 0 0,0 0 0 0 0,0 0 0 0 0,0-1 0 0 0,0 1 0 0 0,0 0 0 0 0,-1-1 0 0 0,1 1 0 0 0,-1-1-1 0 0,1 1 1 0 0,-1-4 0 0 0,0 5-15 0 0,0 0 0 0 0,-1 0-1 0 0,1-1 1 0 0,0 1-1 0 0,0 0 1 0 0,-1 0 0 0 0,1-1-1 0 0,-1 1 1 0 0,1 0 0 0 0,-1 0-1 0 0,0 0 1 0 0,1 0-1 0 0,-1-1 1 0 0,0 1 0 0 0,0 0-1 0 0,0 0 1 0 0,0 1-1 0 0,1-1 1 0 0,-1 0 0 0 0,-1 0-1 0 0,1 0 1 0 0,0 1 0 0 0,0-1-1 0 0,0 0 1 0 0,0 1-1 0 0,0-1 1 0 0,-1 1 0 0 0,1-1-1 0 0,0 1 1 0 0,-2-1 0 0 0,-7 0-135 0 0,1 0 0 0 0,-1 1 0 0 0,1 0 0 0 0,-1 0 0 0 0,1 1 0 0 0,0 0 0 0 0,-1 0 0 0 0,1 1 0 0 0,0 1 0 0 0,-12 4 0 0 0,-6 3 119 0 0,1 2-1 0 0,-28 17 1 0 0,32-16 228 0 0,1 1 0 0 0,1 2 0 0 0,-35 32 0 0 0,-44 63 786 0 0,91-102-895 0 0,0 1 0 0 0,1 0 0 0 0,0 1 0 0 0,1 0 0 0 0,0 0 0 0 0,1 0 0 0 0,0 0 0 0 0,-6 24 0 0 0,11-33-61 0 0,-1-1 0 0 0,1 1 0 0 0,0-1-1 0 0,0 1 1 0 0,0 0 0 0 0,0-1-1 0 0,0 1 1 0 0,0 0 0 0 0,0-1 0 0 0,1 1-1 0 0,-1-1 1 0 0,1 1 0 0 0,-1-1-1 0 0,1 1 1 0 0,-1-1 0 0 0,1 1-1 0 0,0-1 1 0 0,0 1 0 0 0,0-1 0 0 0,0 0-1 0 0,0 1 1 0 0,0-1 0 0 0,0 0-1 0 0,0 0 1 0 0,0 0 0 0 0,0 0-1 0 0,1 0 1 0 0,-1 0 0 0 0,0 0 0 0 0,1 0-1 0 0,-1-1 1 0 0,1 1 0 0 0,-1 0-1 0 0,1-1 1 0 0,-1 1 0 0 0,1-1-1 0 0,2 1 1 0 0,5 0 10 0 0,-1 1 1 0 0,1-2-1 0 0,-1 1 0 0 0,1-1 1 0 0,15-2-1 0 0,47-10-1262 0 0,-31 3-256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2:38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1067 108 5527 0 0,'15'-13'-715'0'0,"-11"9"1923"0"0,0 1-1 0 0,0-1 1 0 0,-1 0 0 0 0,1 0 0 0 0,3-6-1 0 0,-6 8-887 0 0,0 1 0 0 0,0-1 0 0 0,0 0 0 0 0,-1 1 0 0 0,1-1-1 0 0,-1 0 1 0 0,0 0 0 0 0,1 1 0 0 0,-1-1 0 0 0,0 0 0 0 0,0 0 0 0 0,0 0-1 0 0,0 0 1 0 0,0 1 0 0 0,-1-1 0 0 0,1 0 0 0 0,0 0 0 0 0,-1 1-1 0 0,1-1 1 0 0,-2-2 0 0 0,1 2-281 0 0,0 1 1 0 0,0-1-1 0 0,0 0 0 0 0,-1 0 1 0 0,1 1-1 0 0,0-1 0 0 0,-1 1 0 0 0,1-1 1 0 0,-1 1-1 0 0,0 0 0 0 0,1 0 0 0 0,-1-1 1 0 0,0 1-1 0 0,0 0 0 0 0,0 1 0 0 0,0-1 1 0 0,0 0-1 0 0,0 0 0 0 0,0 1 0 0 0,0-1 1 0 0,0 1-1 0 0,0 0 0 0 0,0 0 0 0 0,0 0 1 0 0,0 0-1 0 0,-4 0 0 0 0,-4 1 133 0 0,1 0 0 0 0,-1 0 0 0 0,0 1 0 0 0,-12 4 0 0 0,-2 2-181 0 0,0 1-1 0 0,1 1 1 0 0,-26 16-1 0 0,-61 44-13 0 0,106-68 24 0 0,-25 18 104 0 0,-41 35 0 0 0,60-46-60 0 0,0 1-1 0 0,1-1 0 0 0,1 2 0 0 0,-1-1 0 0 0,2 1 1 0 0,-1 0-1 0 0,-7 17 0 0 0,14-26-37 0 0,0 0-1 0 0,1 0 0 0 0,-1 0 1 0 0,0 1-1 0 0,1-1 1 0 0,-1 0-1 0 0,1 0 1 0 0,-1 1-1 0 0,1-1 0 0 0,0 0 1 0 0,0 1-1 0 0,0-1 1 0 0,1 0-1 0 0,-1 0 1 0 0,0 1-1 0 0,1-1 0 0 0,-1 0 1 0 0,1 0-1 0 0,0 0 1 0 0,0 1-1 0 0,0-1 1 0 0,2 2-1 0 0,-1-1-1 0 0,0-1 0 0 0,0 0-1 0 0,0 0 1 0 0,0 0 0 0 0,0 0 0 0 0,1 0 0 0 0,-1 0-1 0 0,1-1 1 0 0,0 1 0 0 0,-1-1 0 0 0,1 0 0 0 0,0 0-1 0 0,0 0 1 0 0,0 0 0 0 0,0 0 0 0 0,5 0 0 0 0,6 1 17 0 0,0-2 1 0 0,1 1 0 0 0,-1-2 0 0 0,0 0 0 0 0,25-5-1 0 0,-12 0-25 0 0,-2-1-1 0 0,30-13 0 0 0,-35 12-116 0 0,-1-1 0 0 0,28-17-1 0 0,-40 21 58 0 0,0 0-1 0 0,0 0 0 0 0,0-1 0 0 0,0 0 0 0 0,-1 0 1 0 0,0-1-1 0 0,-1 1 0 0 0,10-15 0 0 0,-10 6-26 0 0,-5 15 79 0 0,0-1 1 0 0,-1 1-1 0 0,1 0 1 0 0,-1 0 0 0 0,1-1-1 0 0,-1 1 1 0 0,1 0 0 0 0,0 0-1 0 0,-1 0 1 0 0,1 0-1 0 0,-1 0 1 0 0,1 0 0 0 0,-1-1-1 0 0,1 1 1 0 0,-1 0 0 0 0,1 1-1 0 0,-2-1 1 0 0,-2 0-10 0 0,0 1 0 0 0,0 0 0 0 0,0 1 0 0 0,0-1 0 0 0,1 1 0 0 0,-1-1 0 0 0,0 1 0 0 0,1 0 0 0 0,-1 1 0 0 0,-4 3 0 0 0,-31 29-143 0 0,39-34 163 0 0,-22 22 28 0 0,2 0 1 0 0,1 2-1 0 0,-17 27 0 0 0,-41 85 103 0 0,30-39-92 0 0,-40 125 0 0 0,0-1-149 0 0,8-62 597 0 0,58-125 16 0 0,-2 0 0 0 0,-34 40 0 0 0,33-46-93 0 0,-75 80 772 0 0,88-98-1092 0 0,-1-1 0 0 0,0-1 0 0 0,0 0 0 0 0,-1-1 0 0 0,0 0 0 0 0,-1 0 0 0 0,-20 7 0 0 0,32-14-52 0 0,-1 0 0 0 0,1-1 0 0 0,-1 1 0 0 0,1 0-1 0 0,-1-1 1 0 0,1 0 0 0 0,-1 1 0 0 0,0-1 0 0 0,1 0 0 0 0,-1 0 0 0 0,1-1 0 0 0,-1 1-1 0 0,0 0 1 0 0,1-1 0 0 0,-1 0 0 0 0,1 1 0 0 0,-1-1 0 0 0,1 0 0 0 0,0 0-1 0 0,-1-1 1 0 0,1 1 0 0 0,0 0 0 0 0,0-1 0 0 0,-1 1 0 0 0,1-1 0 0 0,-2-3 0 0 0,0 1 19 0 0,1-1 1 0 0,-1 0-1 0 0,1 0 1 0 0,0 0 0 0 0,1 0-1 0 0,-1-1 1 0 0,1 1-1 0 0,0-1 1 0 0,1 0 0 0 0,-3-10-1 0 0,3 8-69 0 0,0-1-1 0 0,0 0 0 0 0,1 1 1 0 0,0-1-1 0 0,0 0 1 0 0,1 1-1 0 0,0-1 1 0 0,1 1-1 0 0,0-1 1 0 0,0 1-1 0 0,7-15 0 0 0,-6 12-244 0 0,0-1 0 0 0,-1 0 0 0 0,-1 0 0 0 0,1-24 0 0 0,2-15-836 0 0,13-26-1283 0 0,-5 38 713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39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7 16871 0 0,'1'0'173'0'0,"-1"0"-1"0"0,0 0 0 0 0,1-1 1 0 0,-1 1-1 0 0,0 0 0 0 0,0-1 1 0 0,1 1-1 0 0,-1 0 0 0 0,0-1 1 0 0,0 1-1 0 0,0 0 0 0 0,0-1 1 0 0,1 1-1 0 0,-1 0 0 0 0,0-1 1 0 0,0 1-1 0 0,0-1 1 0 0,0 0-1 0 0,-2 2-62 0 0,0 0 0 0 0,0 0 0 0 0,0 1 0 0 0,0-1 0 0 0,1 0 0 0 0,-1 1 0 0 0,0-1 0 0 0,1 1 0 0 0,-1-1 1 0 0,1 1-1 0 0,-1 0 0 0 0,1 0 0 0 0,0-1 0 0 0,0 1 0 0 0,-1 0 0 0 0,2 0 0 0 0,-1 0 0 0 0,0 1 0 0 0,-1 2 0 0 0,-2 7-6 0 0,0 1 0 0 0,-1 13 0 0 0,0 11-54 0 0,-2 50-1 0 0,7-59-25 0 0,-2 0 1 0 0,-1 0-1 0 0,-13 52 0 0 0,16-77-151 0 0,-1 0 0 0 0,0 0 0 0 0,-1 0 0 0 0,1 0 0 0 0,-1 0 0 0 0,1-1 0 0 0,-1 1 0 0 0,0-1 0 0 0,0 1 0 0 0,0-1 0 0 0,0 1 0 0 0,0-1 0 0 0,-1 0 0 0 0,1 0 0 0 0,-1 0 0 0 0,1 0 0 0 0,-6 2 0 0 0,-2 0-1427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2:39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6 267 5983 0 0,'0'0'836'0'0,"2"1"286"0"0,2 1-2 0 0,0-1 1 0 0,-1 1-1 0 0,1-1 1 0 0,0 0-1 0 0,0 0 1 0 0,1 0-1 0 0,6 0 1 0 0,-9-1-1026 0 0,-1 0 1 0 0,0 0-1 0 0,1 0 0 0 0,-1 0 1 0 0,0 1-1 0 0,0-1 1 0 0,1 0-1 0 0,-1 1 1 0 0,0-1-1 0 0,0 1 1 0 0,0-1-1 0 0,0 1 1 0 0,1 0-1 0 0,-1-1 1 0 0,0 1-1 0 0,0 0 0 0 0,0 0 1 0 0,0 0-1 0 0,-1 0 1 0 0,1 0-1 0 0,0 0 1 0 0,0 0-1 0 0,-1 0 1 0 0,1 0-1 0 0,0 0 1 0 0,0 2-1 0 0,0-1-25 0 0,-1 0-1 0 0,1 0 0 0 0,0 1 1 0 0,-1-1-1 0 0,0 0 1 0 0,1 1-1 0 0,-1-1 0 0 0,0 0 1 0 0,0 1-1 0 0,0-1 1 0 0,-1 0-1 0 0,1 1 0 0 0,-1 2 1 0 0,-3 5 126 0 0,0 0 0 0 0,-1 0 0 0 0,0-1 0 0 0,0 1 1 0 0,-1-1-1 0 0,0 0 0 0 0,-1 0 0 0 0,0-1 0 0 0,-11 11 0 0 0,15-17-112 0 0,-3 1-11 0 0,5-2 434 0 0,2-3-372 0 0,120-166 1058 0 0,15 7-1437 0 0,-126 150 143 0 0,0 1 0 0 0,1-1 0 0 0,1 1 0 0 0,-1 1 0 0 0,1 0 0 0 0,1 1 0 0 0,21-11 0 0 0,-25 15 55 0 0,1 0 1 0 0,-1 1 0 0 0,1 0 0 0 0,-1 1 0 0 0,1 0-1 0 0,0 0 1 0 0,0 1 0 0 0,0 0 0 0 0,0 1 0 0 0,0 0 0 0 0,0 0-1 0 0,13 4 1 0 0,-9-3-375 0 0,1 0-1 0 0,20 0 1 0 0,4-1-720 0 0,11 6-2649 0 0,-39-4 2243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2:39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77 8751 0 0,'0'0'674'0'0,"1"-1"-438"0"0,8-18 447 0 0,12-9 7143 0 0,-21 26-7053 0 0,1 1-706 0 0,-1 1 0 0 0,0-1 0 0 0,1 0 1 0 0,-1 1-1 0 0,0-1 0 0 0,0 0 0 0 0,0 0 0 0 0,1 1 0 0 0,-1-1 0 0 0,0 0 0 0 0,0 0 0 0 0,0 1 0 0 0,0-1 0 0 0,0 0 0 0 0,0 0 0 0 0,-1 0 1 0 0,1 1-1 0 0,0-1 0 0 0,0 0 0 0 0,0 1 0 0 0,-1-1 0 0 0,1 0 0 0 0,0 0 0 0 0,-1 1 0 0 0,1-1 0 0 0,-1 1 0 0 0,1-1 0 0 0,-1 0 0 0 0,0 0-35 0 0,-1 0-1 0 0,1 1 1 0 0,0-1-1 0 0,-1 1 1 0 0,1-1-1 0 0,0 1 1 0 0,-1-1-1 0 0,1 1 1 0 0,0 0-1 0 0,-1 0 0 0 0,1 0 1 0 0,-1 0-1 0 0,1 0 1 0 0,0 0-1 0 0,-1 0 1 0 0,-2 1-1 0 0,-6 0-31 0 0,-1 1 0 0 0,1 0 0 0 0,0 1 0 0 0,0 0 0 0 0,0 0 0 0 0,0 1 0 0 0,0 1 0 0 0,-11 6 0 0 0,-38 30-21 0 0,2 2 0 0 0,-54 53-1 0 0,94-81 22 0 0,-15 20 0 0 0,28-31 0 0 0,0 1 0 0 0,1 0 0 0 0,-1 0 0 0 0,1 0 0 0 0,1 0 0 0 0,-1 0 0 0 0,1 1 0 0 0,-1 0 0 0 0,-1 8 0 0 0,4-13 8 0 0,0 0 0 0 0,0 0 0 0 0,0 0 0 0 0,0 0 0 0 0,0 0 1 0 0,1 0-1 0 0,-1 0 0 0 0,0 0 0 0 0,0 0 0 0 0,1 0 0 0 0,-1-1 0 0 0,0 1 0 0 0,1 0 0 0 0,-1 0 0 0 0,1 0 0 0 0,0 0 0 0 0,-1-1 0 0 0,1 1 0 0 0,0 0 0 0 0,-1 0 0 0 0,1-1 0 0 0,0 1 0 0 0,-1-1 0 0 0,1 1 1 0 0,0-1-1 0 0,0 1 0 0 0,0-1 0 0 0,0 1 0 0 0,0-1 0 0 0,0 0 0 0 0,0 1 0 0 0,0-1 0 0 0,-1 0 0 0 0,1 0 0 0 0,0 0 0 0 0,2 1 0 0 0,2-1 60 0 0,1 1 0 0 0,-1-1-1 0 0,1 0 1 0 0,-1 0 0 0 0,8-1-1 0 0,3-2 42 0 0,-1-1 0 0 0,0 0 0 0 0,23-10 0 0 0,44-25 47 0 0,-59 27-120 0 0,-1 0-13 0 0,-20 11 9 0 0,-3 3-135 0 0,-21 34 91 0 0,21-35-1 0 0,0-1-1 0 0,1 1 0 0 0,-1 0 1 0 0,1-1-1 0 0,-1 1 0 0 0,1 0 1 0 0,-1-1-1 0 0,1 1 1 0 0,-1 0-1 0 0,1 0 0 0 0,0 0 1 0 0,0 0-1 0 0,-1-1 1 0 0,1 1-1 0 0,0 0 0 0 0,0 0 1 0 0,0 0-1 0 0,0 0 0 0 0,0 0 1 0 0,0 0-1 0 0,0-1 1 0 0,0 1-1 0 0,0 0 0 0 0,0 0 1 0 0,1 0-1 0 0,-1 0 1 0 0,0 0-1 0 0,1 0 0 0 0,1 3-71 0 0,0 3-311 0 0,1-1 0 0 0,0-1 0 0 0,0 1 0 0 0,1 0-1 0 0,0-1 1 0 0,0 0 0 0 0,0 1 0 0 0,9 7 0 0 0,-4-5-1375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2:39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13 17567 0 0,'0'0'803'0'0,"-5"-7"266"0"0,3 6-1044 0 0,1 0 0 0 0,-1 1 1 0 0,1-1-1 0 0,-1 0 0 0 0,1 1 0 0 0,-1-1 0 0 0,0 1 0 0 0,1 0 0 0 0,-1-1 1 0 0,0 1-1 0 0,1 0 0 0 0,-1 0 0 0 0,1 0 0 0 0,-1 0 0 0 0,0 0 0 0 0,1 1 1 0 0,-1-1-1 0 0,0 0 0 0 0,1 1 0 0 0,-1-1 0 0 0,1 1 0 0 0,-1 0 0 0 0,1-1 1 0 0,-1 1-1 0 0,1 0 0 0 0,-2 1 0 0 0,-5 3 270 0 0,0 0 1 0 0,1 1-1 0 0,-9 8 0 0 0,-7 10-118 0 0,0 1-1 0 0,2 1 1 0 0,1 0-1 0 0,-24 45 1 0 0,-55 124-152 0 0,42-78 60 0 0,-52 99 51 0 0,105-209-135 0 0,1-1 0 0 0,-1 1 0 0 0,-1-1 0 0 0,1 1 0 0 0,-1-1 0 0 0,0 0 0 0 0,-1-1 0 0 0,1 1-1 0 0,-1-1 1 0 0,0 0 0 0 0,-8 4 0 0 0,11-6-27 0 0,1 0 0 0 0,-1-1 0 0 0,1 1 0 0 0,0 0 0 0 0,-1 0 0 0 0,1 0 0 0 0,1 1 0 0 0,-1-1-1 0 0,0 0 1 0 0,1 1 0 0 0,0-1 0 0 0,0 1 0 0 0,0 0 0 0 0,-1 6 0 0 0,-8 21-281 0 0,3-18-2507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2:40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74 5063 0 0,'8'-4'262'0'0,"0"1"-1"0"0,13-3 0 0 0,-14 4 1016 0 0,1 0 0 0 0,-1-1-1 0 0,11-4 1 0 0,-10 2 183 0 0,0 0-1 0 0,11-10 1 0 0,9-7 6971 0 0,-40 32-7671 0 0,-9 5-650 0 0,-2-1 0 0 0,1-1-1 0 0,-29 12 1 0 0,4-1-106 0 0,26-14-4 0 0,-9 5 0 0 0,1 2 0 0 0,-54 39 0 0 0,49-34 0 0 0,0 1 9 0 0,31-21-27 0 0,1 0 0 0 0,0 0 0 0 0,-1 0-1 0 0,1 0 1 0 0,0 0 0 0 0,0 1 0 0 0,1-1 0 0 0,-1 1 0 0 0,-2 5 0 0 0,3-7-137 0 0,2 0 10 0 0,2 1 100 0 0,-1 0 0 0 0,0-1-1 0 0,1 1 1 0 0,-1-1 0 0 0,1 0 0 0 0,0 1 0 0 0,-1-1-1 0 0,1 0 1 0 0,0-1 0 0 0,-1 1 0 0 0,1 0 0 0 0,0-1-1 0 0,5 1 1 0 0,7-1-148 0 0,21-2 0 0 0,-24 1 81 0 0,130-17-1074 0 0,-20 1-17 0 0,-117 17 1157 0 0,1-1-1 0 0,-1 1 1 0 0,1 1-1 0 0,-1-1 1 0 0,1 1-1 0 0,-1 0 1 0 0,6 1 0 0 0,-9-1 42 0 0,1 0 1 0 0,-1 0 0 0 0,0 0 0 0 0,0 0-1 0 0,0 0 1 0 0,0 0 0 0 0,0 1 0 0 0,0-1-1 0 0,0 1 1 0 0,0-1 0 0 0,0 1 0 0 0,-1 0-1 0 0,1 0 1 0 0,-1 0 0 0 0,1 0 0 0 0,-1 0-1 0 0,0 0 1 0 0,1 2 0 0 0,4 11 201 0 0,-2 0 0 0 0,0 0-1 0 0,-1 1 1 0 0,0-1 0 0 0,-1 1 0 0 0,-1-1 0 0 0,-1 1 0 0 0,0-1 0 0 0,-5 32-1 0 0,5-42-92 0 0,-1-1-1 0 0,0 1 0 0 0,-1-1 0 0 0,1 1 1 0 0,-1 0-1 0 0,0-1 0 0 0,0 0 0 0 0,0 0 1 0 0,-1 1-1 0 0,1-1 0 0 0,-1-1 0 0 0,0 1 0 0 0,0 0 1 0 0,-6 4-1 0 0,3-3-13 0 0,-1 0 1 0 0,1 0-1 0 0,-1-1 1 0 0,0 0-1 0 0,-1-1 0 0 0,1 1 1 0 0,-13 3-1 0 0,-10 2 52 0 0,0 0-1 0 0,0-3 0 0 0,-1 0 1 0 0,-32 1-1 0 0,31-5-18 0 0,-71 2 165 0 0,87-5-288 0 0,1 0-1 0 0,0-1 1 0 0,0 0 0 0 0,-25-8-1 0 0,27 6-154 0 0,10 4-237 0 0,0-1 0 0 0,0 0 0 0 0,1 0 0 0 0,-1 0-1 0 0,0 0 1 0 0,-3-2 0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4:59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 12439 0 0,'0'0'1216'0'0,"-3"-7"288"0"0,-1 23-752 0 0,4-1 8 0 0,4 3-696 0 0,1 1-128 0 0,2 5-32 0 0,4 1-8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4:23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560 323 10855 0 0,'0'0'980'0'0,"9"-9"-260"0"0,1-7-358 0 0,-2 0 0 0 0,0 0-1 0 0,-1-1 1 0 0,0 0 0 0 0,-2-1-1 0 0,0 1 1 0 0,-1-1 0 0 0,0 0-1 0 0,-2 0 1 0 0,0 0 0 0 0,-1-22-1 0 0,-1 35-362 0 0,-1 0 0 0 0,1 0 0 0 0,-1 1 0 0 0,0-1 0 0 0,-1 0 0 0 0,1 0 0 0 0,-1 1 0 0 0,0-1 0 0 0,0 1 0 0 0,0 0-1 0 0,0-1 1 0 0,-6-5 0 0 0,7 8-3 0 0,-1 0 0 0 0,0 1-1 0 0,1-1 1 0 0,-1 1 0 0 0,0-1-1 0 0,0 1 1 0 0,0 0 0 0 0,0 0-1 0 0,0 0 1 0 0,0 0-1 0 0,0 0 1 0 0,0 1 0 0 0,-1-1-1 0 0,1 0 1 0 0,0 1 0 0 0,0 0-1 0 0,-1 0 1 0 0,1-1 0 0 0,0 1-1 0 0,-1 0 1 0 0,1 1 0 0 0,0-1-1 0 0,0 0 1 0 0,-1 1 0 0 0,1-1-1 0 0,0 1 1 0 0,0 0 0 0 0,-4 1-1 0 0,-11 7 1 0 0,0 0-1 0 0,-22 16 0 0 0,9-5 7 0 0,-161 110 592 0 0,145-95-373 0 0,2 2 0 0 0,-40 44-1 0 0,70-65 5 0 0,-21 27-1 0 0,32-38-157 0 0,0 0 0 0 0,0-1 0 0 0,0 1 0 0 0,1 1 0 0 0,-1-1 0 0 0,1 0 0 0 0,0 1 0 0 0,1-1 0 0 0,0 1 1 0 0,-1-1-1 0 0,1 8 0 0 0,1-12-52 0 0,0 1 1 0 0,-1-1-1 0 0,1 0 1 0 0,0 1-1 0 0,0-1 1 0 0,1 1 0 0 0,-1-1-1 0 0,0 1 1 0 0,0-1-1 0 0,1 0 1 0 0,-1 1 0 0 0,1-1-1 0 0,-1 1 1 0 0,1-1-1 0 0,0 0 1 0 0,0 0 0 0 0,-1 1-1 0 0,1-1 1 0 0,0 0-1 0 0,0 0 1 0 0,0 0-1 0 0,0 0 1 0 0,0 0 0 0 0,0 0-1 0 0,0 0 1 0 0,1 0-1 0 0,-1-1 1 0 0,0 1 0 0 0,1 0-1 0 0,-1-1 1 0 0,0 1-1 0 0,1-1 1 0 0,-1 1 0 0 0,0-1-1 0 0,1 0 1 0 0,-1 0-1 0 0,1 1 1 0 0,-1-1-1 0 0,1 0 1 0 0,-1 0 0 0 0,0 0-1 0 0,3-1 1 0 0,6 0 5 0 0,-1-1 1 0 0,1-1-1 0 0,-1 1 1 0 0,0-1-1 0 0,9-5 1 0 0,-15 7-25 0 0,122-62-599 0 0,-87 42 226 0 0,-4 3-116 0 0,-1-1-1 0 0,0-2 1 0 0,-2-1-1 0 0,52-48 1 0 0,-60 47 210 0 0,-21 22 290 0 0,-3 2 219 0 0,-10 13-33 0 0,1 1 1 0 0,1 0-1 0 0,0 1 0 0 0,1-1 1 0 0,0 2-1 0 0,1-1 0 0 0,1 1 1 0 0,-5 25-1 0 0,10-39-255 0 0,0 0-1 0 0,1 1 0 0 0,0-1 1 0 0,-1 0-1 0 0,1 0 0 0 0,0 1 1 0 0,1-1-1 0 0,-1 0 0 0 0,1 0 1 0 0,-1 0-1 0 0,1 0 0 0 0,0 0 1 0 0,0 1-1 0 0,0-2 0 0 0,1 1 1 0 0,-1 0-1 0 0,1 0 0 0 0,-1 0 1 0 0,1 0-1 0 0,0-1 1 0 0,0 1-1 0 0,0-1 0 0 0,1 0 1 0 0,4 4-1 0 0,3 0-861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4:23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74 301 10591 0 0,'0'0'819'0'0,"-8"4"-502"0"0,-52 40 4901 0 0,60-43-5188 0 0,0-1 1 0 0,0 0-1 0 0,0 0 1 0 0,0 0 0 0 0,-1 0-1 0 0,1 0 1 0 0,0 0 0 0 0,0 0-1 0 0,0 0 1 0 0,0 0 0 0 0,0 0-1 0 0,0 0 1 0 0,0 0-1 0 0,-1 1 1 0 0,1-1 0 0 0,0 0-1 0 0,0 0 1 0 0,0 0 0 0 0,0 0-1 0 0,0 0 1 0 0,0 0-1 0 0,-1 0 1 0 0,1 0 0 0 0,0 0-1 0 0,0 0 1 0 0,0 0 0 0 0,0 0-1 0 0,0 0 1 0 0,0-1 0 0 0,-1 1-1 0 0,1 0 1 0 0,0 0-1 0 0,0 0 1 0 0,0 0 0 0 0,0 0-1 0 0,0 0 1 0 0,0 0 0 0 0,0 0-1 0 0,-1 0 1 0 0,1 0-1 0 0,0 0 1 0 0,0-1 0 0 0,0 1-1 0 0,0 0 1 0 0,0 0 0 0 0,0 0-1 0 0,0 0 1 0 0,0 0 0 0 0,0 0-1 0 0,0-1 1 0 0,0 1-1 0 0,0 0 1 0 0,1-11 354 0 0,9-14-311 0 0,3 4-128 0 0,0 0 0 0 0,2 1-1 0 0,0 0 1 0 0,2 1 0 0 0,0 1 0 0 0,23-19-1 0 0,-9 10-194 0 0,58-40-1 0 0,-74 57 229 0 0,1 1 0 0 0,0 1 0 0 0,1 0-1 0 0,-1 1 1 0 0,1 1 0 0 0,24-6-1 0 0,-39 12 58 0 0,0-1 1 0 0,0 1-1 0 0,-1-1 0 0 0,1 1 0 0 0,0 0 1 0 0,-1 0-1 0 0,1 0 0 0 0,0 0 0 0 0,0 0 1 0 0,-1 1-1 0 0,1-1 0 0 0,0 0 0 0 0,0 1 0 0 0,-1-1 1 0 0,1 1-1 0 0,-1 0 0 0 0,1-1 0 0 0,0 1 1 0 0,-1 0-1 0 0,1 0 0 0 0,-1 0 0 0 0,0 0 1 0 0,3 3-1 0 0,-2-2 3 0 0,-1 0 1 0 0,0 0-1 0 0,0 1 1 0 0,1-1 0 0 0,-1 1-1 0 0,-1-1 1 0 0,1 1-1 0 0,0-1 1 0 0,-1 1-1 0 0,1-1 1 0 0,-1 1 0 0 0,0 0-1 0 0,1-1 1 0 0,-2 1-1 0 0,1 2 1 0 0,-1 30 233 0 0,-2 22 47 0 0,1-44-313 0 0,-1-1-1 0 0,0 1 1 0 0,-1-1-1 0 0,0 0 1 0 0,-1 0 0 0 0,-8 14-1 0 0,-9 12-2725 0 0,20-35 1168 0 0,-1 5-65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4:24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260 305 8751 0 0,'0'0'399'0'0,"-1"1"-4"0"0,-6 10 194 0 0,-1-1 0 0 0,0-1 0 0 0,-1 0-1 0 0,0 0 1 0 0,0 0 0 0 0,-1-1 0 0 0,0-1 0 0 0,-14 9 0 0 0,19-13-325 0 0,0 0 0 0 0,-1 0 0 0 0,1-1 0 0 0,-1 0-1 0 0,1 0 1 0 0,-1 0 0 0 0,0 0 0 0 0,0-1 0 0 0,1 0 0 0 0,-1 0-1 0 0,0-1 1 0 0,0 0 0 0 0,0 0 0 0 0,0 0 0 0 0,0-1 0 0 0,0 0-1 0 0,0 0 1 0 0,0 0 0 0 0,-10-4 0 0 0,13 3-232 0 0,0 1 1 0 0,1-1 0 0 0,-1 0-1 0 0,1 0 1 0 0,-1 0 0 0 0,1 0-1 0 0,0 0 1 0 0,0 0-1 0 0,0-1 1 0 0,0 1 0 0 0,0-1-1 0 0,1 1 1 0 0,-1-1 0 0 0,1 0-1 0 0,0 0 1 0 0,0 1-1 0 0,-1-1 1 0 0,2 0 0 0 0,-1 0-1 0 0,0 0 1 0 0,1 0 0 0 0,-1 0-1 0 0,1-4 1 0 0,0 0-27 0 0,0-1 0 0 0,0 0 0 0 0,1 1 0 0 0,0-1 0 0 0,0 1 0 0 0,1-1 0 0 0,-1 1 0 0 0,5-9 0 0 0,1-2-55 0 0,2 0 0 0 0,0 0 0 0 0,2 1 0 0 0,-1 0 0 0 0,2 0 0 0 0,0 2 0 0 0,1-1 0 0 0,1 2 0 0 0,17-16 0 0 0,-19 20 19 0 0,0 1 0 0 0,1 0 1 0 0,-1 1-1 0 0,2 0 1 0 0,-1 1-1 0 0,1 1 1 0 0,0 0-1 0 0,0 0 1 0 0,1 2-1 0 0,-1 0 1 0 0,1 0-1 0 0,25-1 1 0 0,-22 3 27 0 0,1 2 0 0 0,0 0 0 0 0,0 2 0 0 0,0 0 0 0 0,-1 1 0 0 0,23 6 0 0 0,-36-7 12 0 0,0 0 1 0 0,0 0-1 0 0,0 0 0 0 0,-1 1 0 0 0,1 0 0 0 0,-1 0 1 0 0,0 0-1 0 0,1 1 0 0 0,-2-1 0 0 0,1 1 1 0 0,0 0-1 0 0,-1 0 0 0 0,1 0 0 0 0,-1 1 0 0 0,-1-1 1 0 0,1 1-1 0 0,0-1 0 0 0,-1 1 0 0 0,0 0 0 0 0,0 0 1 0 0,1 7-1 0 0,-1-5 6 0 0,-1 0 0 0 0,1 0 0 0 0,-1 1 1 0 0,-1-1-1 0 0,1 0 0 0 0,-1 0 0 0 0,-1 1 0 0 0,1-1 1 0 0,-1 0-1 0 0,-1 0 0 0 0,1 1 0 0 0,-1-1 1 0 0,0 0-1 0 0,-1-1 0 0 0,-3 8 0 0 0,3-10 15 0 0,1 0 1 0 0,-1 0-1 0 0,0 0 0 0 0,-1-1 0 0 0,1 1 1 0 0,0-1-1 0 0,-1 0 0 0 0,0 0 0 0 0,0-1 1 0 0,0 1-1 0 0,-7 3 0 0 0,-7 2 45 0 0,-28 9-1 0 0,27-11-61 0 0,-98 30-216 0 0,99-31-435 0 0,-1-2 0 0 0,1 0 0 0 0,-1-1-1 0 0,-28-1 1 0 0,31-3-1424 0 0,3-1-3754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4:24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0 13591 0 0,'0'0'1231'0'0,"-1"2"-1014"0"0,-5 16-23 0 0,-1 0 0 0 0,-1-1 0 0 0,-1-1 0 0 0,-14 22 0 0 0,8-14-4 0 0,-174 280 909 0 0,-16 30-1022 0 0,192-307-45 0 0,-14 42 0 0 0,16-49-32 0 0,9-18 0 0 0,0 1 0 0 0,1 0 0 0 0,-1-1 0 0 0,1 1 0 0 0,-2 5 0 0 0,2 0-216 0 0,1-7-906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4:50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22 12671 0 0,'5'-6'1143'0'0,"1"-2"-940"0"0,-1 0 2338 0 0,-6 9-2082 0 0,-12 14-12 0 0,0 0 0 0 0,1 0 0 0 0,-10 18 0 0 0,-29 55 194 0 0,37-62-449 0 0,-290 596 932 0 0,263-524-1031 0 0,-26 53 73 0 0,51-120-197 0 0,0-2-1649 0 0,5-11-4140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39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5983 0 0,'0'0'264'0'0,"2"-7"56"0"0,2 0-256 0 0,5 2 768 0 0,0-1 160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4:50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18 153 14999 0 0,'-1'0'687'0'0,"-16"-5"2598"0"0,19 4-3134 0 0,-1 0-1 0 0,0 0 1 0 0,1 0-1 0 0,0 0 1 0 0,-1 0 0 0 0,1 0-1 0 0,-1 0 1 0 0,1 0-1 0 0,0 1 1 0 0,2-1-1 0 0,-3 0-42 0 0,45-15 1015 0 0,93-18-1 0 0,-36 15-615 0 0,30-5-243 0 0,154-8 0 0 0,-129 21-6050 0 0,-120 11-1052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4:50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1 12959 0 0,'-2'0'595'0'0,"-20"10"-47"0"0,-24 7-1 0 0,23-9 745 0 0,-30 15 0 0 0,36-13-822 0 0,0 1 0 0 0,1 0 0 0 0,0 1 0 0 0,1 1 1 0 0,-19 21-1 0 0,14-15-67 0 0,-25 34 0 0 0,39-45-315 0 0,0 1 1 0 0,0 0-1 0 0,1 1 1 0 0,1 0-1 0 0,0-1 0 0 0,0 1 1 0 0,-3 12-1 0 0,5-14-3 0 0,0 0 0 0 0,1 0-1 0 0,0 0 1 0 0,0 0 0 0 0,1 1-1 0 0,0-1 1 0 0,2 9 0 0 0,-2-14-54 0 0,1 0 1 0 0,-1 0 0 0 0,1 0 0 0 0,0 0-1 0 0,0 0 1 0 0,0 0 0 0 0,1 0 0 0 0,-1 0-1 0 0,1-1 1 0 0,-1 1 0 0 0,1 0 0 0 0,0-1-1 0 0,0 0 1 0 0,0 1 0 0 0,1-1 0 0 0,-1 0-1 0 0,0 0 1 0 0,1 0 0 0 0,-1-1 0 0 0,1 1-1 0 0,5 2 1 0 0,2 0 34 0 0,0-1 1 0 0,0 0-1 0 0,0-1 0 0 0,0 0 1 0 0,0-1-1 0 0,1 0 0 0 0,-1-1 0 0 0,1 0 1 0 0,-1 0-1 0 0,19-4 0 0 0,-5 0 36 0 0,0-2 0 0 0,0 0-1 0 0,33-15 1 0 0,-41 15-79 0 0,0-1 1 0 0,-1-1-1 0 0,0-1 0 0 0,0 0 1 0 0,-1-1-1 0 0,-1 0 0 0 0,1-1 1 0 0,20-23-1 0 0,-28 27-14 0 0,-1 0 0 0 0,0-1-1 0 0,0 1 1 0 0,0-1 0 0 0,-1 0 0 0 0,0 0-1 0 0,-1 0 1 0 0,1 0 0 0 0,-2-1 0 0 0,1 0-1 0 0,-1 1 1 0 0,-1-1 0 0 0,1 0-1 0 0,-1 0 1 0 0,-1 0 0 0 0,0 0 0 0 0,0 0-1 0 0,-3-14 1 0 0,3 19-27 0 0,-1 1 0 0 0,0-1 0 0 0,0 0 0 0 0,0 0 0 0 0,-1 0 0 0 0,1 0 0 0 0,-1 1 0 0 0,0-1 0 0 0,0 1 0 0 0,0-1 0 0 0,0 1 0 0 0,-1 0 0 0 0,1 0 0 0 0,-4-3 0 0 0,3 4 0 0 0,0 0-1 0 0,0 0 1 0 0,0 0 0 0 0,0 1-1 0 0,0-1 1 0 0,0 1 0 0 0,-1 0-1 0 0,1 0 1 0 0,0 0 0 0 0,-1 0-1 0 0,1 1 1 0 0,0-1 0 0 0,-1 1-1 0 0,1 0 1 0 0,-1 0 0 0 0,1 0-1 0 0,-4 1 1 0 0,-17 2-260 0 0,1 1-1 0 0,0 0 1 0 0,0 2 0 0 0,-22 9-1 0 0,37-12-351 0 0,0 0 1 0 0,-14 2-1 0 0,20-5-654 0 0,5-1-1044 0 0,13-3-3995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4:25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 6447 0 0,'0'0'499'0'0,"-2"1"-150"0"0,-11 6 1231 0 0,0 0 0 0 0,-15 6 1 0 0,-6 2-928 0 0,4 2-373 0 0,0 0 1 0 0,1 2-1 0 0,1 2 0 0 0,-42 38 1 0 0,30-19 296 0 0,3 1 1 0 0,-38 51-1 0 0,68-82-485 0 0,-1 1 33 0 0,-1 0 0 0 0,2 0 1 0 0,0 1-1 0 0,0-1 0 0 0,1 2 0 0 0,-6 16 0 0 0,12-27-103 0 0,0 0-1 0 0,0 0 1 0 0,0-1-1 0 0,0 1 1 0 0,0 0-1 0 0,0 0 1 0 0,1 0-1 0 0,-1-1 1 0 0,1 1-1 0 0,-1 0 1 0 0,1 0-1 0 0,-1-1 1 0 0,1 1-1 0 0,0 0 1 0 0,0-1-1 0 0,0 1 1 0 0,0-1-1 0 0,0 1 1 0 0,0-1-1 0 0,1 0 1 0 0,-1 1-1 0 0,0-1 1 0 0,4 2 0 0 0,4 4 58 0 0,0 0 1 0 0,15 8-1 0 0,-24-15-80 0 0,7 4-167 0 0,-1 0 1 0 0,1-1-1 0 0,-1 0 1 0 0,1-1-1 0 0,10 3 1 0 0,1-2-1009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4:25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1 11311 0 0,'-1'1'522'0'0,"-12"7"-146"0"0,-19 18 1 0 0,-8 5-388 0 0,-38 19 500 0 0,-100 72 920 0 0,162-108-1200 0 0,-1 0 0 0 0,-25 29 0 0 0,37-38-168 0 0,1 0 0 0 0,0 0-1 0 0,1 0 1 0 0,-1 1 0 0 0,1-1 0 0 0,0 1 0 0 0,0 0-1 0 0,1 0 1 0 0,0 0 0 0 0,0 0 0 0 0,0 0 0 0 0,1 0-1 0 0,-1 10 1 0 0,2-14 39 0 0,15 4 150 0 0,-1 0-4 0 0,-5-5-93 0 0,0 0 1 0 0,0-1-1 0 0,0 0 0 0 0,0 0 0 0 0,0-1 1 0 0,15-3-1 0 0,53-17 306 0 0,-69 18-404 0 0,35-10 135 0 0,0-3-1 0 0,51-25 1 0 0,-80 34-156 0 0,-1-1 1 0 0,0 0-1 0 0,0-1 1 0 0,-1-1-1 0 0,0 0 1 0 0,0 0-1 0 0,-1-1 1 0 0,-1 0-1 0 0,0-1 0 0 0,12-19 1 0 0,-19 26-12 0 0,0 0 0 0 0,0-1 0 0 0,-1 1 0 0 0,1-1 0 0 0,-1 0 0 0 0,-1 1 0 0 0,1-1 0 0 0,-1 0 0 0 0,0 0 0 0 0,-1 0 0 0 0,1 0-1 0 0,-1 0 1 0 0,-1-9 0 0 0,1 11-26 0 0,-1 0-1 0 0,0 0 0 0 0,-1 0 0 0 0,1 0 1 0 0,-1 0-1 0 0,1 0 0 0 0,-1 0 0 0 0,0 0 1 0 0,0 1-1 0 0,-1-1 0 0 0,1 1 1 0 0,-1 0-1 0 0,0-1 0 0 0,0 1 0 0 0,0 0 1 0 0,0 1-1 0 0,0-1 0 0 0,-1 0 0 0 0,-6-2 1 0 0,6 2-25 0 0,0 1 0 0 0,0 0 1 0 0,-1 0-1 0 0,1 0 0 0 0,-1 1 1 0 0,1-1-1 0 0,-1 1 0 0 0,0 0 1 0 0,1 1-1 0 0,-1-1 0 0 0,0 1 1 0 0,0 0-1 0 0,1 0 0 0 0,-1 0 1 0 0,-6 2-1 0 0,10-2-363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4:26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848 6 13647 0 0,'0'0'628'0'0,"-2"0"-17"0"0,-5-2-551 0 0,1 1 0 0 0,-1 0 0 0 0,1 0 0 0 0,-1 0 0 0 0,0 1 0 0 0,1 0 0 0 0,-1 0 0 0 0,0 1 0 0 0,1 0 1 0 0,-11 3-1 0 0,-9 4 543 0 0,-33 13 0 0 0,31-10-327 0 0,-187 81 1078 0 0,188-78-1316 0 0,-1 2-1 0 0,-28 23 0 0 0,49-34-38 0 0,5-4 0 0 0,0 0 0 0 0,0 0 0 0 0,0 1 0 0 0,0-1 0 0 0,1 1 0 0 0,-1-1 0 0 0,1 1 0 0 0,-1 0 0 0 0,1-1 0 0 0,-1 1 0 0 0,1 0 0 0 0,0 0 0 0 0,0 0 0 0 0,0 0 0 0 0,-1 4 0 0 0,1-5-84 0 0,2 0 46 0 0,-1 0 0 0 0,1 0 0 0 0,-1 0 0 0 0,1 0 1 0 0,0-1-1 0 0,0 1 0 0 0,-1 0 0 0 0,1 0 0 0 0,0-1 1 0 0,0 1-1 0 0,0 0 0 0 0,0-1 0 0 0,0 1 0 0 0,1 0 1 0 0,17 8-453 0 0,-18-8 482 0 0,36 16-729 0 0,66 34-306 0 0,-78-35 1248 0 0,-1 2 1 0 0,23 20 0 0 0,-42-33-18 0 0,1 1-1 0 0,-1 0 0 0 0,-1 0 1 0 0,5 8-1 0 0,4 5 426 0 0,-11-18-324 0 0,-2 2-188 0 0,0 0-1 0 0,-1 0 0 0 0,1 0 1 0 0,0 0-1 0 0,-1 0 0 0 0,0 0 1 0 0,1-1-1 0 0,-1 1 0 0 0,0 0 1 0 0,0 0-1 0 0,-1-1 0 0 0,1 1 1 0 0,-1-1-1 0 0,1 1 0 0 0,-1-1 1 0 0,0 0-1 0 0,0 1 1 0 0,0-1-1 0 0,-3 2 0 0 0,-2 2-2 0 0,-1-2 0 0 0,1 1-1 0 0,-1-1 1 0 0,0 0 0 0 0,-9 2-1 0 0,16-5-80 0 0,-30 9 136 0 0,1 0-1 0 0,-2-2 1 0 0,-38 5 0 0 0,61-12-143 0 0,-12 3-146 0 0,0-1 0 0 0,0-1 0 0 0,-42-1 0 0 0,29-5-621 0 0,-37-7 1 0 0,57 7 129 0 0,1 1 1 0 0,-1-2-1 0 0,1 0 1 0 0,0-1-1 0 0,-18-10 1 0 0,20 9-3226 0 0,0 1-1105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4:26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4 7367 0 0,'-7'-3'7378'0'0,"4"4"-7212"0"0,-1 1 0 0 0,0-1 0 0 0,1 1 0 0 0,-1 0 1 0 0,1 0-1 0 0,0 1 0 0 0,0-1 0 0 0,0 1 0 0 0,0 0 1 0 0,0-1-1 0 0,0 1 0 0 0,1 0 0 0 0,-1 1 0 0 0,1-1 1 0 0,0 0-1 0 0,0 1 0 0 0,0-1 0 0 0,1 1 0 0 0,-1 0 1 0 0,1-1-1 0 0,0 1 0 0 0,-2 6 0 0 0,1-2-57 0 0,-1-1 0 0 0,0 1-1 0 0,-1-1 1 0 0,0 0 0 0 0,0 0 0 0 0,0 0-1 0 0,-6 6 1 0 0,-14 24 195 0 0,5 5-135 0 0,12-24-469 0 0,-1 0-1 0 0,-11 17 1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4:27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5063 0 0,'0'0'3368'0'0,"11"2"-1792"0"0,-1-1 16 0 0,1 3-1496 0 0,0-1-288 0 0,0 3-64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4:27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4 324 11887 0 0,'0'0'1083'0'0,"-4"8"2097"0"0,17-19-2993 0 0,-1-1 1 0 0,13-17-1 0 0,12-11-113 0 0,28-28-5 0 0,32-29-53 0 0,-85 86-29 0 0,0 2 0 0 0,1 0 0 0 0,0 0 0 0 0,1 1 0 0 0,-1 0-1 0 0,24-8 1 0 0,-34 15 25 0 0,0 0-1 0 0,0 1 1 0 0,0-1 0 0 0,0 1-1 0 0,0-1 1 0 0,0 1 0 0 0,0 0-1 0 0,1 0 1 0 0,-1 0-1 0 0,0 0 1 0 0,0 1 0 0 0,0-1-1 0 0,4 2 1 0 0,-7-1-2 0 0,1-1 0 0 0,-1 0 0 0 0,1 1 1 0 0,-1-1-1 0 0,1 1 0 0 0,-1-1 0 0 0,0 1 0 0 0,1-1 0 0 0,-1 1 1 0 0,0-1-1 0 0,1 1 0 0 0,-1-1 0 0 0,0 1 0 0 0,0 0 0 0 0,1-1 1 0 0,-1 1-1 0 0,0-1 0 0 0,0 1 0 0 0,0 0 0 0 0,0 0 0 0 0,1 1 30 0 0,0 4 40 0 0,1 1-1 0 0,-1 0 0 0 0,0 0 0 0 0,0 0 1 0 0,-1 0-1 0 0,0 1 0 0 0,0-1 0 0 0,0 0 1 0 0,-3 7-1 0 0,-2 11 157 0 0,-10 28-1 0 0,5-18-151 0 0,-10 22 138 0 0,14-40-188 0 0,0 0 0 0 0,-7 33 0 0 0,13-49-291 0 0,0 0-1 0 0,0 1 1 0 0,0-1 0 0 0,0 0-1 0 0,1 0 1 0 0,-1 0-1 0 0,0 0 1 0 0,0 0-1 0 0,1 1 1 0 0,-1-1 0 0 0,0 0-1 0 0,1 0 1 0 0,-1 0-1 0 0,1 0 1 0 0,0 0-1 0 0,-1 0 1 0 0,1 0 0 0 0,0 0-1 0 0,1 1 1 0 0,-2-2-157 0 0,9 8-5308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4:27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257 109 14079 0 0,'0'0'1276'0'0,"1"9"90"0"0,2-7-1225 0 0,-1 1 0 0 0,1-1 0 0 0,0 1 0 0 0,0-1 1 0 0,1 0-1 0 0,-1 0 0 0 0,0 0 0 0 0,1-1 1 0 0,-1 1-1 0 0,1-1 0 0 0,0 0 0 0 0,-1 0 0 0 0,1 0 1 0 0,0-1-1 0 0,0 1 0 0 0,7-1 0 0 0,8 1 158 0 0,-1-1 0 0 0,21-4 0 0 0,-26 2-232 0 0,1 0-1 0 0,-1-1 1 0 0,0-1 0 0 0,22-9 0 0 0,47-28-40 0 0,-32 15-205 0 0,-11 11-409 0 0,-40 13 474 0 0,0 1-1 0 0,1-1 1 0 0,-1 1 0 0 0,0-1-1 0 0,1 1 1 0 0,-1 0 0 0 0,0-1-1 0 0,0 1 1 0 0,0 0 0 0 0,-3-2-1 0 0,2 1 42 0 0,-1 0 0 0 0,0 0 0 0 0,0 1 0 0 0,0-1 0 0 0,0 0 0 0 0,0 1 0 0 0,0 0 0 0 0,-1 0 0 0 0,1 0 0 0 0,0 0 0 0 0,-1 1 0 0 0,-4-1 0 0 0,-4 1-85 0 0,1 0 0 0 0,-16 2 0 0 0,6 0 124 0 0,12 0 43 0 0,0-1-1 0 0,0 1 1 0 0,0 0 0 0 0,0 1-1 0 0,0 0 1 0 0,1 1 0 0 0,-1 0-1 0 0,-9 6 1 0 0,-63 47 390 0 0,40-28-148 0 0,-7 7 26 0 0,1 1-1 0 0,1 2 1 0 0,-50 57 0 0 0,82-81-273 0 0,-22 34 1 0 0,33-44 0 0 0,-1 1-1 0 0,1 0 1 0 0,0 1 0 0 0,1-1-1 0 0,0 0 1 0 0,0 1 0 0 0,0-1-1 0 0,0 1 1 0 0,0 11 0 0 0,-2 11-11 0 0,3-22 68 0 0,0 0 0 0 0,0 1 1 0 0,1 13-1 0 0,0-19-27 0 0,1 0 0 0 0,-1 1 0 0 0,1-1 0 0 0,-1 1 0 0 0,1-1 0 0 0,0 1 0 0 0,0-1 0 0 0,0 0 0 0 0,0 0 0 0 0,1 0 0 0 0,-1 1 0 0 0,0-1 0 0 0,1 0 0 0 0,0-1 0 0 0,2 4 0 0 0,1-1 46 0 0,0-1 0 0 0,0 0 1 0 0,0 0-1 0 0,0 0 1 0 0,1 0-1 0 0,-1-1 0 0 0,1 0 1 0 0,0 0-1 0 0,0-1 0 0 0,11 2 1 0 0,1 0 61 0 0,0-2 0 0 0,25 0 0 0 0,136-13 309 0 0,-103 0-6400 0 0,-53 7-711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4:47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7831 0 0,'0'0'2175'0'0,"2"-1"-671"0"0,11-4 574 0 0,-9 3-1589 0 0,0 1 0 0 0,-1-1 1 0 0,1 1-1 0 0,-1-1 0 0 0,1 0 0 0 0,-1 0 0 0 0,0 0 0 0 0,0-1 0 0 0,4-3 0 0 0,-6 5 271 0 0,6-7-354 0 0,-4 4-412 0 0,-2 3-79 0 0,-5 10-3662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39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82 3679 0 0,'17'-26'327'0'0,"8"-6"666"0"0,-8 9 14198 0 0,-16 41-14303 0 0,0-7-757 0 0,-2 1-41 0 0,-1 0 0 0 0,0 0 0 0 0,-1-1 0 0 0,0 1 0 0 0,-8 16 0 0 0,-29 56 164 0 0,35-75-226 0 0,-143 258 387 0 0,75-138-378 0 0,-46 92 34 0 0,19 8-18 0 0,94-213-63 0 0,-19 57-603 0 0,23-65 290 0 0,0-1 0 0 0,1 1 0 0 0,0-1 0 0 0,0 1 0 0 0,1 0-1 0 0,0-1 1 0 0,1 11 0 0 0</inkml:trace>
  <inkml:trace contextRef="#ctx0" brushRef="#br0" timeOffset="1">514 773 9671 0 0,'-2'1'748'0'0,"-11"13"450"0"0,0 0-1 0 0,-12 17 0 0 0,22-26-736 0 0,-1 0-1 0 0,1 1 1 0 0,0-1 0 0 0,1 1-1 0 0,-1 0 1 0 0,1-1-1 0 0,0 1 1 0 0,0 0 0 0 0,1 0-1 0 0,-2 11 1 0 0,3-5-123 0 0,-1 1 0 0 0,2 0 0 0 0,0-1 0 0 0,0 1 0 0 0,1 0 0 0 0,1-1 0 0 0,0 1 0 0 0,0-1 0 0 0,2 0 0 0 0,-1 0 0 0 0,12 20 0 0 0,-7-17-285 0 0,0 1-1 0 0,1-1 1 0 0,20 21 0 0 0,-27-32-89 0 0,1-1 0 0 0,0 1 1 0 0,0-1-1 0 0,0 1 0 0 0,0-1 1 0 0,1-1-1 0 0,-1 1 0 0 0,1 0 0 0 0,0-1 1 0 0,0 0-1 0 0,0 0 0 0 0,0-1 1 0 0,0 0-1 0 0,0 1 0 0 0,0-1 1 0 0,11 0-1 0 0,-4-1-526 0 0,0-1 1 0 0,0-1-1 0 0,14-2 1 0 0,14-9-5436 0 0,-14 1-267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4:47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0 13503 0 0,'0'0'620'0'0,"-2"1"-16"0"0,-16 5-357 0 0,14-6-61 0 0,1 1 0 0 0,0 0-1 0 0,0 0 1 0 0,-1 0 0 0 0,1 0-1 0 0,0 1 1 0 0,0-1 0 0 0,0 1 0 0 0,-4 4-1 0 0,5-5 462 0 0,-5 3 5341 0 0,7-6-5978 0 0,0 1-1 0 0,0 0 1 0 0,0 0 0 0 0,0-1-1 0 0,0 1 1 0 0,0 0 0 0 0,-1-1 0 0 0,1 1-1 0 0,0 0 1 0 0,-1 0 0 0 0,1 0-1 0 0,-1-1 1 0 0,0 0 0 0 0,0 1-174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4:48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3 13015 0 0,'0'0'1179'0'0,"-8"-2"-950"0"0,4 2-137 0 0,0 0-1 0 0,0-1 0 0 0,0 1 0 0 0,1 1 0 0 0,-1-1 1 0 0,0 0-1 0 0,0 1 0 0 0,0 0 0 0 0,1 0 1 0 0,-8 3-1 0 0,-3 2 704 0 0,-19 11 1 0 0,15-6-551 0 0,14-9-217 0 0,0 1 0 0 0,0-1 0 0 0,0 1 0 0 0,1 0 1 0 0,0 1-1 0 0,-1-1 0 0 0,1 1 0 0 0,0-1 0 0 0,-3 6 0 0 0,-3 6 108 0 0,-8 19 1 0 0,5-10-91 0 0,-13 25-35 0 0,-68 116 121 0 0,81-147-114 0 0,-1-1 1 0 0,-1 0-1 0 0,0 0 1 0 0,-1-2-1 0 0,-1 0 1 0 0,-28 21-1 0 0,13-18 113 0 0,30-17-235 0 0,8-12-4051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4:48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142 248 6911 0 0,'-108'-6'744'0'0,"74"5"9150"0"0,46 6-9156 0 0,9 1-344 0 0,1-2-1 0 0,-1 0 0 0 0,1-2 1 0 0,0 0-1 0 0,40-2 0 0 0,236-32 1445 0 0,-165 14-1532 0 0,241-50-5 0 0,-35-2-230 0 0,-155 35-495 0 0,-143 26-185 0 0,60-11-1044 0 0,-34 9-2842 0 0,-55 10-1456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4:49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43 347 9935 0 0,'0'0'898'0'0,"0"1"-741"0"0,-2 13 455 0 0,0-1 0 0 0,-1 1 0 0 0,0-1 0 0 0,-1 0 0 0 0,0 0 0 0 0,-8 15 0 0 0,6-15-172 0 0,1-5 490 0 0,4-14 798 0 0,3-17-498 0 0,5 6-983 0 0,0 0 0 0 0,1 0 0 0 0,0 0 0 0 0,12-16 0 0 0,47-60 229 0 0,-47 67-419 0 0,-9 12-51 0 0,0-1 1 0 0,2 2-1 0 0,0 0 1 0 0,0 1-1 0 0,1 0 1 0 0,1 1-1 0 0,-1 0 0 0 0,2 1 1 0 0,0 1-1 0 0,0 0 1 0 0,31-11-1 0 0,136-36-6 0 0,-169 51-186 0 0,0 1-1 0 0,1 0 1 0 0,-1 1 0 0 0,1 0-1 0 0,0 1 1 0 0,0 1 0 0 0,0 0-1 0 0,24 3 1 0 0,-35-1-1873 0 0,3 5-4453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4:49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1839 0 0,'1'2'5848'0'0,"17"39"1111"0"0,-3 3-3843 0 0,-9-25-2908 0 0,0-1-1 0 0,2 1 1 0 0,0-1-1 0 0,1 0 1 0 0,16 23-1 0 0,-12-24-100 0 0,25 24-1 0 0,-33-35-365 0 0,1-1 0 0 0,0-1 0 0 0,0 1-1 0 0,0-1 1 0 0,0 0 0 0 0,1 0 0 0 0,0-1-1 0 0,9 4 1 0 0,-1-3-5853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4:49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9 11311 0 0,'0'0'522'0'0,"1"-1"-13"0"0,2-7 2142 0 0,-12 9-1355 0 0,4 0-1177 0 0,1 1 1 0 0,-1 0-1 0 0,1 0 1 0 0,-1 0-1 0 0,1 0 1 0 0,0 1 0 0 0,0-1-1 0 0,0 1 1 0 0,-4 4-1 0 0,-1 1 26 0 0,0 1 0 0 0,-11 13 0 0 0,5 0-12 0 0,0 1 1 0 0,2 1-1 0 0,-13 29 0 0 0,7-14-43 0 0,-95 206 92 0 0,-82 151-395 0 0,90-223 85 0 0,105-171 101 0 0,-1 1 0 0 0,1 0 0 0 0,0-1 0 0 0,0 1-1 0 0,0 0 1 0 0,0-1 0 0 0,0 1 0 0 0,0 0 0 0 0,1 0 0 0 0,-1 3 0 0 0,1-4-1125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4:10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2303 0 0,'0'0'15487'0'0,"3"1"-15335"0"0,4 0-77 0 0,-1 0-1 0 0,0-1 1 0 0,1 0 0 0 0,-1 0-1 0 0,1 0 1 0 0,6-2 0 0 0,44-10 283 0 0,-17 3-216 0 0,77-18 31 0 0,9-3-32 0 0,42 0-77 0 0,-117 23-212 0 0,-37 5 39 0 0,0 1 1 0 0,27-9 0 0 0,-39 10-52 0 0,6 5-3511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4:10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40 6447 0 0,'1'-2'499'0'0,"2"-1"-381"0"0,-1 0 1 0 0,0 0-1 0 0,0-1 0 0 0,3-6 1 0 0,3-5 7044 0 0,-9 17-6673 0 0,-133 189 1635 0 0,13 12-2004 0 0,119-199-105 0 0,-13 21-17 0 0,-169 286 76 0 0,62-136 69 0 0,118-170-144 0 0,-12 12 0 0 0,8-10-126 0 0,7-6-540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4:11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120 521 7855 0 0,'-2'0'363'0'0,"-3"1"-232"0"0,-7 2 336 0 0,0-1-1 0 0,0-1 1 0 0,0 0 0 0 0,-1-1-1 0 0,1 0 1 0 0,-18-2-1 0 0,29 1-406 0 0,0 1 0 0 0,1 0 1 0 0,-1-1-1 0 0,1 1 0 0 0,-1 0 0 0 0,1-1 0 0 0,-1 1 0 0 0,1 0 0 0 0,-1-1 0 0 0,1 1 0 0 0,-1-1 0 0 0,1 1 0 0 0,0-1 0 0 0,-1 1 0 0 0,1-1 0 0 0,0 0 1 0 0,-1 1-1 0 0,1-1 0 0 0,0 1 0 0 0,0-1 0 0 0,0 0 0 0 0,-1 1 0 0 0,1-1 0 0 0,0 1 0 0 0,0-1 0 0 0,0 0 0 0 0,0 1 0 0 0,0-1 0 0 0,0 0 0 0 0,3-18 809 0 0,0 13-683 0 0,0 0 0 0 0,0 0 0 0 0,0 0 0 0 0,1 0 1 0 0,0 0-1 0 0,8-8 0 0 0,33-30 46 0 0,-27 28-196 0 0,199-165-22 0 0,-186 157 123 0 0,1 1 0 0 0,1 2 0 0 0,1 1 0 0 0,1 1 0 0 0,0 2 0 0 0,2 2-1 0 0,-1 1 1 0 0,53-12 0 0 0,-45 18-7 0 0,1 1 1 0 0,-1 3-1 0 0,1 1 0 0 0,90 7 0 0 0,-122 0-74 0 0,-10 1-56 0 0,-3-4 8 0 0,0 1 4 0 0,1 0 0 0 0,-1-1-1 0 0,0 1 1 0 0,0 0 0 0 0,1 0 0 0 0,-1-1 0 0 0,-1 1-1 0 0,1 0 1 0 0,0 0 0 0 0,0 0 0 0 0,0-1 0 0 0,-1 1-1 0 0,1 0 1 0 0,-1-1 0 0 0,0 1 0 0 0,1 0 0 0 0,-2 1-1 0 0,-20 29 277 0 0,11-17-173 0 0,-63 87 485 0 0,-118 124 1 0 0,160-191-515 0 0,-2-2 0 0 0,-71 54 0 0 0,80-70-15 0 0,0-1 0 0 0,-1-1-1 0 0,0-2 1 0 0,-1-1 0 0 0,-52 17 0 0 0,-47-3 91 0 0,49-12-168 0 0,75-14-30 0 0,-6 1-177 0 0,0 1 1 0 0,0 0-1 0 0,0 0 1 0 0,1 1-1 0 0,-1 0 0 0 0,-13 8 1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4:11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0 12095 0 0,'0'0'1211'0'0,"-2"1"-1112"0"0,-8 3-39 0 0,1 1 0 0 0,0 0 0 0 0,0 1 0 0 0,0 0 0 0 0,-11 11 0 0 0,-39 41 597 0 0,33-32-537 0 0,-47 50 1 0 0,-80 106-1 0 0,152-180-120 0 0,-3 2 0 0 0,1 1 0 0 0,0-1 0 0 0,0 1 0 0 0,-2 6 0 0 0,2 2 0 0 0,3-10 22 0 0,1-1 1 0 0,-1 1-1 0 0,1-1 0 0 0,0 1 0 0 0,0-1 0 0 0,-1 1 0 0 0,1-1 0 0 0,1 0 0 0 0,-1 1 1 0 0,0-1-1 0 0,1 0 0 0 0,-1 0 0 0 0,1 0 0 0 0,-1 0 0 0 0,1 0 0 0 0,0-1 0 0 0,0 1 1 0 0,0 0-1 0 0,0-1 0 0 0,0 1 0 0 0,0-1 0 0 0,0 0 0 0 0,1 0 0 0 0,-1 0 1 0 0,0 0-1 0 0,1 0 0 0 0,-1 0 0 0 0,1-1 0 0 0,-1 1 0 0 0,5 0 0 0 0,2-1 82 0 0,0 1-1 0 0,0-1 0 0 0,-1-1 0 0 0,1 0 1 0 0,-1 0-1 0 0,1 0 0 0 0,15-6 0 0 0,136-55 925 0 0,-121 45-938 0 0,-27 12-81 0 0,0-1 0 0 0,0 0 1 0 0,0-1-1 0 0,-1 0 1 0 0,0-1-1 0 0,10-9 0 0 0,-18 14-63 0 0,0 0-1 0 0,0 0 0 0 0,0 0 1 0 0,0 0-1 0 0,-1 0 0 0 0,1-1 1 0 0,-1 1-1 0 0,0-1 0 0 0,0 0 1 0 0,0 0-1 0 0,-1 0 0 0 0,1 0 0 0 0,-1 0 1 0 0,0 0-1 0 0,0 0 0 0 0,0 0 1 0 0,-1-1-1 0 0,1 1 0 0 0,-1 0 1 0 0,0 0-1 0 0,0-1 0 0 0,-2-7 1 0 0,1 8-63 0 0,-1 0 0 0 0,1 0 0 0 0,-1 1 0 0 0,0-1 0 0 0,0 0 0 0 0,0 1 0 0 0,-1-1 0 0 0,1 1 0 0 0,-1 0 0 0 0,-3-4 0 0 0,-36-29-1286 0 0,16 15 463 0 0,13 9 416 0 0,6 7 216 0 0,0 0 0 0 0,1-1-1 0 0,0 0 1 0 0,1 0 0 0 0,-1 0-1 0 0,1-1 1 0 0,0 0 0 0 0,-5-10 0 0 0,5 4-298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40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870 13 11519 0 0,'0'0'887'0'0,"-7"-5"-550"0"0,4 4-181 0 0,1 0 0 0 0,0 0 0 0 0,0 0 0 0 0,0 0 0 0 0,0 0 0 0 0,-1 1 0 0 0,1-1 0 0 0,0 1 0 0 0,-1 0 0 0 0,1 0 0 0 0,0 0 0 0 0,-1 0 0 0 0,1 0 0 0 0,0 0 0 0 0,-1 0 0 0 0,1 1 0 0 0,0-1 0 0 0,-1 1 0 0 0,1 0 0 0 0,0 0 0 0 0,0 0 0 0 0,0 0 0 0 0,0 0 0 0 0,0 0 0 0 0,0 0 0 0 0,0 1 0 0 0,0-1 0 0 0,-2 3 0 0 0,-2 1 435 0 0,1 0-1 0 0,0 1 1 0 0,0 0-1 0 0,0 0 1 0 0,0 0-1 0 0,1 1 1 0 0,-5 10-1 0 0,-171 308 1066 0 0,81-163-1592 0 0,-40 64-32 0 0,-21 23-168 0 0,136-208 8 0 0,2 2 0 0 0,1 1 1 0 0,-24 76-1 0 0,27-56-1103 0 0,2 1 1 0 0,-7 69 0 0 0,18-87-5832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4:12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9559 0 0,'0'0'860'0'0,"0"1"-656"0"0,-5 22 418 0 0,-2 0-1 0 0,-16 41 0 0 0,-3 8 695 0 0,26-72-1314 0 0,-37 134 1466 0 0,31-108-1181 0 0,2 1-1 0 0,1 0 1 0 0,-1 28-1 0 0,4-53-80 0 0,6 4 352 0 0,-6-6-533 0 0,0 1-1 0 0,0 0 1 0 0,1-1 0 0 0,-1 1-1 0 0,0-1 1 0 0,1 1-1 0 0,-1-1 1 0 0,0 1-1 0 0,1-1 1 0 0,-1 0 0 0 0,0 1-1 0 0,1-1 1 0 0,-1 1-1 0 0,1-1 1 0 0,-1 0 0 0 0,1 1-1 0 0,-1-1 1 0 0,1 0-1 0 0,-1 0 1 0 0,1 1 0 0 0,-1-1-1 0 0,1 0 1 0 0,-1 0-1 0 0,1 0 1 0 0,0 1 0 0 0,0-1-1 0 0,9-2 106 0 0,-1-1 0 0 0,1 0 0 0 0,-1 0 0 0 0,0-1 0 0 0,0 0 0 0 0,-1-1 0 0 0,14-8 0 0 0,-8 2-168 0 0,0 1 0 0 0,0-2 0 0 0,16-18 0 0 0,-27 26 24 0 0,12-8-2 0 0,-5 5-23 0 0,2-2 27 0 0,-8 9 11 0 0,1 1-74 0 0,-3-1 68 0 0,-1 0 0 0 0,1 0 1 0 0,0 0-1 0 0,0 0 0 0 0,0 1 1 0 0,0-1-1 0 0,-1 1 0 0 0,1-1 1 0 0,0 1-1 0 0,0-1 0 0 0,-1 1 0 0 0,1 0 1 0 0,0 0-1 0 0,-1 0 0 0 0,1 0 1 0 0,-1 0-1 0 0,2 2 0 0 0,2 1-3 0 0,40 30 100 0 0,-28-21-1 0 0,-1 0 0 0 0,2-1 1 0 0,34 17-1 0 0,-47-27-44 0 0,11 6 215 0 0,1-2 0 0 0,33 10 0 0 0,-45-15-170 0 0,0 0 1 0 0,0 0-1 0 0,0-1 0 0 0,0 0 0 0 0,1 1 0 0 0,-1-2 0 0 0,0 1 0 0 0,0-1 1 0 0,6-1-1 0 0,-7 1-28 0 0,-1 0 1 0 0,0 0-1 0 0,0-1 1 0 0,0 1 0 0 0,0-1-1 0 0,0 0 1 0 0,0 0-1 0 0,-1 0 1 0 0,1 0-1 0 0,0-1 1 0 0,-1 1-1 0 0,0-1 1 0 0,0 1 0 0 0,4-6-1 0 0,3-8 22 0 0,-1 0 0 0 0,0 0 0 0 0,8-26-1 0 0,9-21 70 0 0,48-68-1055 0 0,-60 109 644 0 0,2 2-1 0 0,1-1 1 0 0,32-32-1 0 0,-47 52 131 0 0,2-2 15 0 0,0 1-1 0 0,0-1 0 0 0,0 0 0 0 0,1 1 0 0 0,-1 0 0 0 0,6-3 0 0 0,6 2-6729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4:12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66 158 10591 0 0,'0'0'2371'0'0,"2"0"-1006"0"0,20-1 355 0 0,-1-1 0 0 0,24-6 0 0 0,7 0-1080 0 0,-9 2-417 0 0,69-18 0 0 0,-100 21-249 0 0,-1-1 1 0 0,0 0 0 0 0,0-1-1 0 0,0 0 1 0 0,15-10 0 0 0,-25 14-125 0 0,0-2-51 0 0,0 0 152 0 0,-1 1 0 0 0,0-1 0 0 0,0 0 0 0 0,0 0 0 0 0,0-3 1 0 0,0 4 28 0 0,-1-1 0 0 0,1 1 0 0 0,-1 0 0 0 0,1 0 0 0 0,-1 0 0 0 0,0 0 0 0 0,0 0 0 0 0,0 0 0 0 0,0 0 0 0 0,0 0 0 0 0,0 0 0 0 0,0 0 0 0 0,-1 0 1 0 0,1 1-1 0 0,-1-1 0 0 0,1 0 0 0 0,-1 1 0 0 0,0-1 0 0 0,1 1 0 0 0,-1 0 0 0 0,0 0 0 0 0,0 0 0 0 0,0 0 0 0 0,0 0 0 0 0,0 0 0 0 0,0 0 0 0 0,-1 0 1 0 0,1 1-1 0 0,0-1 0 0 0,0 1 0 0 0,-3 0 0 0 0,-1-1-29 0 0,0 0 0 0 0,0 1 0 0 0,0 0 1 0 0,0 1-1 0 0,0-1 0 0 0,0 1 0 0 0,0 0 0 0 0,0 1 1 0 0,0-1-1 0 0,-7 4 0 0 0,-13 9-18 0 0,1 0 0 0 0,0 2 0 0 0,-30 26 0 0 0,14-11 31 0 0,22-17 111 0 0,1 1 0 0 0,1 1 0 0 0,-20 22 0 0 0,29-29 4 0 0,0 1 0 0 0,1 1 1 0 0,0-1-1 0 0,0 1 0 0 0,1 1 0 0 0,1-1 0 0 0,-7 20 0 0 0,11-29-64 0 0,1-1 0 0 0,0 1 1 0 0,-1 0-1 0 0,1-1 0 0 0,0 1 0 0 0,0 0 0 0 0,0 0 0 0 0,0-1 0 0 0,0 1 1 0 0,0 0-1 0 0,1 0 0 0 0,-1-1 0 0 0,1 1 0 0 0,-1-1 0 0 0,1 1 0 0 0,-1 0 1 0 0,3 2-1 0 0,-2-2-4 0 0,1 1 0 0 0,0-1 0 0 0,0 0 0 0 0,0 0 0 0 0,0 0 0 0 0,1 0 0 0 0,-1 0 0 0 0,0-1 0 0 0,5 3 0 0 0,3 1-35 0 0,-1-1 0 0 0,1-1 0 0 0,0 1 0 0 0,19 2 0 0 0,-10-3-1236 0 0,0-2-1 0 0,1 0 1 0 0,32-2 0 0 0,-18-3-530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4:13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1 389 5983 0 0,'1'1'274'0'0,"25"21"100"0"0,-19-16 824 0 0,0 0 1 0 0,0-1-1 0 0,0 0 0 0 0,1 0 0 0 0,0 0 0 0 0,11 4 0 0 0,-18-9-1063 0 0,0 0 1 0 0,-1 0-1 0 0,1 0 0 0 0,0 0 1 0 0,0 0-1 0 0,0 0 1 0 0,0 0-1 0 0,-1 0 0 0 0,1 0 1 0 0,0 0-1 0 0,0-1 1 0 0,0 1-1 0 0,-1 0 0 0 0,1 0 1 0 0,0-1-1 0 0,0 1 0 0 0,-1 0 1 0 0,1-1-1 0 0,0 1 1 0 0,-1-1-1 0 0,1 1 0 0 0,0-1 1 0 0,-1 1-1 0 0,2-2 1 0 0,10-16 1460 0 0,-6 2-1018 0 0,0 0 0 0 0,-1-1 0 0 0,4-30 0 0 0,-6 27-412 0 0,2 0-1 0 0,7-22 0 0 0,27-64-61 0 0,-36 100-105 0 0,0 0 0 0 0,1 0 0 0 0,0 0 0 0 0,0 0-1 0 0,0 1 1 0 0,1 0 0 0 0,0-1 0 0 0,0 2 0 0 0,0-1 0 0 0,1 1 0 0 0,6-5 0 0 0,2 1-88 0 0,0 0 0 0 0,1 0 1 0 0,24-7-1 0 0,-6 6-1131 0 0,0 1-1 0 0,0 2 1 0 0,51-4-1 0 0,-70 9 79 0 0,13-1-5002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4:13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10 15407 0 0,'0'0'2519'0'0,"6"-7"2922"0"0,-6 6-5422 0 0,0 1 0 0 0,0 0 0 0 0,0 0 0 0 0,0 0-1 0 0,0 0 1 0 0,-1 0 0 0 0,1 0 0 0 0,0-1 0 0 0,0 1 0 0 0,0 0 0 0 0,0 0-1 0 0,0 0 1 0 0,0 0 0 0 0,-1 0 0 0 0,1 0 0 0 0,0 0 0 0 0,0 0 0 0 0,0-1-1 0 0,0 1 1 0 0,0 0 0 0 0,-1 0 0 0 0,1 0 0 0 0,0 0 0 0 0,0 0 0 0 0,0 0-1 0 0,0 0 1 0 0,-1 0 0 0 0,1 0 0 0 0,0 0 0 0 0,0 0 0 0 0,0 0 0 0 0,0 0-1 0 0,-1 0 1 0 0,1 0 0 0 0,0 0 0 0 0,0 0 0 0 0,0 1 0 0 0,0-1 0 0 0,-1 0-1 0 0,1 0 1 0 0,0 0 0 0 0,0 0 0 0 0,0 0 0 0 0,0 0 0 0 0,0 0 0 0 0,0 0 0 0 0,-1 1-1 0 0,-18 6 130 0 0,-22 12-386 0 0,34-16 199 0 0,-93 52-760 0 0,78-41 394 0 0,2 0-1 0 0,-30 25 0 0 0,45-35 342 0 0,3-2 48 0 0,0 0-1 0 0,1 0 1 0 0,-1 0-1 0 0,0 0 1 0 0,1 0-1 0 0,-1 0 1 0 0,1 1 0 0 0,-2 2-1 0 0,3-5 4 0 0,0 1 0 0 0,-1 0-1 0 0,1 0 1 0 0,0 0 0 0 0,0-1 0 0 0,0 1 0 0 0,0 0-1 0 0,0 0 1 0 0,0 0 0 0 0,0 0 0 0 0,0-1-1 0 0,1 1 1 0 0,-1 0 0 0 0,0 0 0 0 0,0 0-1 0 0,1-1 1 0 0,-1 1 0 0 0,1 1 0 0 0,7 12-107 0 0,-6-12 87 0 0,0 0-1 0 0,1 0 1 0 0,-1 0-1 0 0,0-1 1 0 0,1 1-1 0 0,-1 0 1 0 0,1-1-1 0 0,-1 0 0 0 0,1 1 1 0 0,5 1-1 0 0,32 7-120 0 0,-21-6 120 0 0,2 1 8 0 0,-1 1 0 0 0,1 1 1 0 0,-2 1-1 0 0,26 14 0 0 0,-44-22 27 0 0,9 5 3 0 0,-1 1 0 0 0,1 0-1 0 0,-1 0 1 0 0,0 1-1 0 0,0 0 1 0 0,-1 0-1 0 0,0 1 1 0 0,9 10-1 0 0,-13-12 40 0 0,-1-1 1 0 0,1 1-1 0 0,-1 0 0 0 0,0-1 1 0 0,0 2-1 0 0,-1-1 0 0 0,0 0 0 0 0,0 0 1 0 0,-1 1-1 0 0,1-1 0 0 0,-1 0 1 0 0,-1 1-1 0 0,1 0 0 0 0,-1-1 1 0 0,-1 9-1 0 0,1-10-15 0 0,-1-1 0 0 0,0 1 0 0 0,0-1 0 0 0,-1 1 0 0 0,1-1 0 0 0,-1 1 0 0 0,0-1 0 0 0,0 0 0 0 0,-1 0 0 0 0,1 0-1 0 0,-1 0 1 0 0,0 0 0 0 0,0 0 0 0 0,0-1 0 0 0,0 0 0 0 0,-1 1 0 0 0,1-1 0 0 0,-1 0 0 0 0,0-1 0 0 0,0 1 0 0 0,-8 3 0 0 0,-1 0 50 0 0,-1-2-1 0 0,1 1 1 0 0,-1-2 0 0 0,-1 1 0 0 0,1-2-1 0 0,0 0 1 0 0,-19 0 0 0 0,-102-8 295 0 0,119 4-273 0 0,0 1 1 0 0,0-2-1 0 0,0 0 1 0 0,-27-10-1 0 0,38 11-195 0 0,0 0 0 0 0,1 0-1 0 0,-1-1 1 0 0,1 0 0 0 0,0 0 0 0 0,0 0 0 0 0,-8-8-1 0 0,9 8-313 0 0,1-1 0 0 0,-1 1 0 0 0,1-1 0 0 0,-1 0 0 0 0,1 0 0 0 0,0 0-1 0 0,1 0 1 0 0,-1 0 0 0 0,1 0 0 0 0,-2-7 0 0 0,1-2-6434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4:14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49 9815 0 0,'4'-8'890'0'0,"-4"6"-881"0"0,1 1 0 0 0,0 0 0 0 0,-1-1 0 0 0,1 1 0 0 0,0 0 0 0 0,0 0 0 0 0,0 0 0 0 0,0-1 0 0 0,0 1 0 0 0,0 0 0 0 0,0 1 0 0 0,0-1 0 0 0,0 0 0 0 0,0 0 0 0 0,0 0 0 0 0,1 1 0 0 0,-1-1 0 0 0,0 0 0 0 0,3 0 0 0 0,2-2 64 0 0,-5 3 866 0 0,-9 0 142 0 0,2-1-851 0 0,-1 2 0 0 0,0-1 1 0 0,1 1-1 0 0,-1 0 0 0 0,1 0 0 0 0,-1 1 1 0 0,-5 2-1 0 0,-1 0 172 0 0,0 1 1 0 0,-17 9-1 0 0,19-6-167 0 0,0 0-1 0 0,0 0 0 0 0,-15 16 1 0 0,2-2-35 0 0,-43 45-19 0 0,59-58-176 0 0,-2 2-5 0 0,1 1 0 0 0,0 1 0 0 0,0-1 0 0 0,1 2 0 0 0,1-1 0 0 0,0 1 0 0 0,1 0 0 0 0,-4 15 0 0 0,9-25 53 0 0,0 0 0 0 0,1 1 0 0 0,0-1 0 0 0,-1 7 0 0 0,2-6-6 0 0,-1-5-26 0 0,0 1 0 0 0,0 0 0 0 0,0-1 1 0 0,1 1-1 0 0,-1 0 0 0 0,0-1 0 0 0,1 1 0 0 0,-1-1 0 0 0,0 1 0 0 0,1-1 0 0 0,-1 1 0 0 0,1-1 0 0 0,-1 1 0 0 0,1-1 0 0 0,-1 1 0 0 0,1-1 0 0 0,0 0 0 0 0,-1 1 1 0 0,1-1-1 0 0,-1 0 0 0 0,1 1 0 0 0,0-1 0 0 0,0 0 0 0 0,17 5 337 0 0,-11-5-248 0 0,0-1-1 0 0,0 1 1 0 0,0-1-1 0 0,0 0 1 0 0,0-1-1 0 0,0 1 1 0 0,6-4-1 0 0,49-21 252 0 0,-38 14-310 0 0,-13 6-69 0 0,0 0-1 0 0,0 0 1 0 0,-1-2-1 0 0,0 1 0 0 0,-1-1 1 0 0,0-1-1 0 0,0 1 1 0 0,-1-1-1 0 0,0-1 1 0 0,0 0-1 0 0,-1 0 0 0 0,8-15 1 0 0,-13 20-60 0 0,0 0 1 0 0,0-1-1 0 0,-1 1 1 0 0,0-1-1 0 0,0 0 1 0 0,0 1-1 0 0,-1-1 1 0 0,0 0-1 0 0,0 1 1 0 0,0-1-1 0 0,-1 0 1 0 0,1 1-1 0 0,-1-1 0 0 0,-3-7 1 0 0,1 2-74 0 0,-1 1 0 0 0,0-1 0 0 0,0 0 0 0 0,-2 1 0 0 0,1 0 0 0 0,-9-11 0 0 0,10 16 88 0 0,0 0 1 0 0,0 0-1 0 0,-1 1 0 0 0,-5-5 1 0 0,8 8-4 0 0,-3 7-283 0 0,-5 8-876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4:15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631 816 8287 0 0,'0'0'2123'0'0,"6"-15"2013"0"0,8-3-3216 0 0,17-19 0 0 0,10-12-251 0 0,9-24-67 0 0,77-147-1 0 0,-113 190-575 0 0,-2 1 0 0 0,18-63 0 0 0,-26 76-59 0 0,-1 0 0 0 0,-1 0 0 0 0,0 0-1 0 0,-1-1 1 0 0,-1 1 0 0 0,0 0-1 0 0,-5-29 1 0 0,4 39-42 0 0,-1 0 1 0 0,1 1-1 0 0,-1-1 1 0 0,-1 1-1 0 0,1-1 1 0 0,-1 1-1 0 0,0 0 0 0 0,0 0 1 0 0,0 0-1 0 0,-1 0 1 0 0,0 0-1 0 0,1 1 1 0 0,-7-5-1 0 0,8 7 54 0 0,0 0-1 0 0,-1 0 1 0 0,1 1-1 0 0,-1-1 1 0 0,1 1 0 0 0,-1 0-1 0 0,0-1 1 0 0,1 1-1 0 0,-1 0 1 0 0,0 1-1 0 0,0-1 1 0 0,0 0-1 0 0,0 1 1 0 0,0 0 0 0 0,0-1-1 0 0,0 1 1 0 0,0 0-1 0 0,0 1 1 0 0,1-1-1 0 0,-1 0 1 0 0,0 1 0 0 0,0 0-1 0 0,0 0 1 0 0,0 0-1 0 0,0 0 1 0 0,1 0-1 0 0,-5 2 1 0 0,0 2 8 0 0,0 0-1 0 0,0 0 1 0 0,0 1 0 0 0,1 0-1 0 0,0 0 1 0 0,0 1 0 0 0,-9 13-1 0 0,-29 53-34 0 0,25-32 28 0 0,1 0 0 0 0,-19 66 0 0 0,-13 90 11 0 0,0 4 18 0 0,36-158-10 0 0,-1-1-1 0 0,-34 65 1 0 0,-162 219 576 0 0,59-101 282 0 0,117-172-728 0 0,15-23-59 0 0,1 0 0 0 0,-24 53 0 0 0,43-81-50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4:1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 7367 0 0,'2'0'5731'0'0,"55"-28"-3688"0"0,2 3 1 0 0,65-19-1 0 0,-85 34-1645 0 0,0 1 0 0 0,0 1-1 0 0,1 3 1 0 0,60-2 0 0 0,-87 7-510 0 0,0 0 1 0 0,0 1 0 0 0,-1 0 0 0 0,1 1-1 0 0,0 0 1 0 0,20 8 0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4:21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33 2303 0 0,'0'0'102'0'0,"2"-1"-1"0"0,17-10 10459 0 0,-6-1-4699 0 0,-13 12-5837 0 0,0-1-1 0 0,0 1 1 0 0,0 0-1 0 0,0 0 0 0 0,1-1 1 0 0,-1 1-1 0 0,0 0 1 0 0,0 0-1 0 0,0-1 1 0 0,0 1-1 0 0,0 0 1 0 0,0 0-1 0 0,0-1 1 0 0,0 1-1 0 0,0 0 0 0 0,-1-1 1 0 0,1 1-1 0 0,0 0 1 0 0,0 0-1 0 0,0-1 1 0 0,0 1-1 0 0,0 0 1 0 0,0 0-1 0 0,0 0 1 0 0,-1-1-1 0 0,1 1 0 0 0,0 0 1 0 0,0 0-1 0 0,0-1 1 0 0,-1 1-1 0 0,1 0 1 0 0,0 0-1 0 0,0 0 1 0 0,0 0-1 0 0,-1 0 1 0 0,1-1-1 0 0,-14 2 249 0 0,-16 11-280 0 0,28-11 63 0 0,-45 22-45 0 0,-43 31 1 0 0,-25 12-85 0 0,98-57 66 0 0,-128 57-176 0 0,50-36 120 0 0,126-25-87 0 0,93-8-27 0 0,27 3-27 0 0,-130 1 195 0 0,0 1 0 0 0,0 1 0 0 0,0 1 0 0 0,-1 1 0 0 0,39 15 0 0 0,-53-17 9 0 0,0 0 0 0 0,0 1 0 0 0,-1-1-1 0 0,0 1 1 0 0,1 1 0 0 0,-1-1 0 0 0,-1 1 0 0 0,1 0-1 0 0,5 8 1 0 0,-9-13 1 0 0,-1 1 0 0 0,1 0 0 0 0,0 0 0 0 0,-1-1 0 0 0,1 1 0 0 0,0 0 0 0 0,-1 0 0 0 0,1 0 0 0 0,-1 0 0 0 0,0 0 0 0 0,1 0 0 0 0,-1 0 0 0 0,0 0 0 0 0,1 0 0 0 0,-1 0 0 0 0,0 0 0 0 0,0 0 0 0 0,0 0 0 0 0,0 0 0 0 0,0 0 0 0 0,0 0 0 0 0,0 0 0 0 0,0 0 0 0 0,0 0 0 0 0,-1 0 0 0 0,0 2 0 0 0,0 0 0 0 0,0 1 1 0 0,0-1 0 0 0,0 0 0 0 0,-1 1 0 0 0,0-1 0 0 0,1 0 0 0 0,-1 0-1 0 0,0 0 1 0 0,0 0 0 0 0,-1 0 0 0 0,1 0 0 0 0,-1-1 0 0 0,1 1 0 0 0,-1-1 0 0 0,-3 2 0 0 0,-5 4 8 0 0,-1-1 0 0 0,-18 8 1 0 0,9-5 2 0 0,-19 9-9 0 0,0-1 1 0 0,-64 17 0 0 0,-89 10-5 0 0,134-37-186 0 0,51-7 168 0 0,0-1-1 0 0,1 0 1 0 0,-1 0-1 0 0,0-1 1 0 0,-12-2-1 0 0,13 0 89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4:21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3 14367 0 0,'0'0'1306'0'0,"-1"-1"-1077"0"0,0 1-199 0 0,1 0 0 0 0,-1-1 1 0 0,0 1-1 0 0,1 0 0 0 0,-1 0 0 0 0,0 0 0 0 0,1 0 1 0 0,-1 0-1 0 0,0 0 0 0 0,1 0 0 0 0,-1 0 0 0 0,0 0 1 0 0,1 0-1 0 0,-1 0 0 0 0,0 1 0 0 0,1-1 0 0 0,-1 0 1 0 0,1 0-1 0 0,-1 1 0 0 0,0-1 0 0 0,1 0 0 0 0,-1 1 1 0 0,1-1-1 0 0,-1 0 0 0 0,1 1 0 0 0,-1-1 0 0 0,1 1 1 0 0,-1-1-1 0 0,0 2 0 0 0,-1 0 227 0 0,-5 2 109 0 0,0 1 0 0 0,1 0 0 0 0,-1 0 1 0 0,1 0-1 0 0,0 1 0 0 0,0 0 1 0 0,-8 12-1 0 0,-2 5 12 0 0,-12 25 0 0 0,13-21-236 0 0,9-18-107 0 0,0-1 0 0 0,-1 0 1 0 0,-9 9-1 0 0,15-15-151 0 0,-5 2-679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4:22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62 219 5983 0 0,'-1'1'464'0'0,"-1"0"-571"0"0,-21 18 917 0 0,-12 12 10535 0 0,87-78-10595 0 0,13-7-715 0 0,-36 29-19 0 0,2 0-1 0 0,58-34 1 0 0,-84 56-15 0 0,18-10 71 0 0,1 1 0 0 0,27-9 0 0 0,-44 18-52 0 0,0 1 1 0 0,0 0-1 0 0,0 1 0 0 0,1 0 0 0 0,-1 0 0 0 0,0 0 1 0 0,0 1-1 0 0,1 0 0 0 0,-1 0 0 0 0,0 1 1 0 0,0 0-1 0 0,13 3 0 0 0,-17-3-10 0 0,-1 0 0 0 0,0 0-1 0 0,0 0 1 0 0,0 0-1 0 0,0 1 1 0 0,0-1 0 0 0,0 1-1 0 0,0-1 1 0 0,0 1 0 0 0,0-1-1 0 0,-1 1 1 0 0,1 0 0 0 0,-1 0-1 0 0,3 3 1 0 0,-2-1 24 0 0,0 1-1 0 0,0-1 1 0 0,0 1-1 0 0,0 0 1 0 0,-1-1 0 0 0,2 9-1 0 0,-2 0 30 0 0,0 0 1 0 0,-1 0-1 0 0,0 0 0 0 0,-3 21 0 0 0,0-20-42 0 0,-1 0 0 0 0,0 0 0 0 0,-1 0 0 0 0,0 0 0 0 0,-1-1 0 0 0,-1 0 0 0 0,-8 13 0 0 0,-14 28 19 0 0,25-47-101 0 0,3-5-252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41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61 2759 0 0,'1'-1'126'0'0,"3"-3"-16"0"0,-2 3-75 0 0,0-1 1 0 0,0 0 0 0 0,-1 0-1 0 0,1-1 1 0 0,0 1 0 0 0,-1 0-1 0 0,0 0 1 0 0,1-1 0 0 0,1-4-1 0 0,3-5 8366 0 0,-3 8-5892 0 0,-2 3-1857 0 0,6-12 3342 0 0,-7 13-3944 0 0,0 0 0 0 0,0 0 0 0 0,0 1 0 0 0,1-1 0 0 0,-1 0 0 0 0,0 0 0 0 0,0 0 0 0 0,0 0 0 0 0,0 0 0 0 0,0 0 0 0 0,0 0 0 0 0,0-1 0 0 0,0 1 0 0 0,0 0 51 0 0,0 0-51 0 0,-8 31 1206 0 0,-12 14-1068 0 0,-2-1 0 0 0,-33 48 1 0 0,17-28-115 0 0,23-39-141 0 0,-29 53-31 0 0,39-66-255 0 0,-1 0-1 0 0,2 0 1 0 0,-1 0-1 0 0,-3 20 1 0 0,8-30-1014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4:22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224 159 8287 0 0,'0'0'382'0'0,"-1"1"-8"0"0,-7 4 132 0 0,2-1 0 0 0,-1 2 0 0 0,0-1-1 0 0,1 1 1 0 0,-9 10 4624 0 0,20-10-4771 0 0,-3-5-257 0 0,-1 1-1 0 0,1 0 1 0 0,-1-1-1 0 0,1 1 1 0 0,0-1-1 0 0,0 1 1 0 0,-1-1-1 0 0,1 0 0 0 0,0 0 1 0 0,0 0-1 0 0,1 0 1 0 0,-1 0-1 0 0,0 0 1 0 0,3 0-1 0 0,15 2 280 0 0,0-2 0 0 0,1 0-1 0 0,20-2 1 0 0,22 1 80 0 0,-54 0-425 0 0,0 0 0 0 0,0 0 0 0 0,1-1 0 0 0,-1 0 1 0 0,0-1-1 0 0,0 0 0 0 0,0 0 0 0 0,0-1 0 0 0,13-6 0 0 0,-17 6-58 0 0,0 0 1 0 0,0 0-1 0 0,0 0 0 0 0,-1 0 1 0 0,1-1-1 0 0,-1 0 1 0 0,0 0-1 0 0,0 0 0 0 0,-1 0 1 0 0,1 0-1 0 0,-1-1 1 0 0,0 0-1 0 0,0 0 0 0 0,0 0 1 0 0,-1 0-1 0 0,4-10 1 0 0,-1 1-280 0 0,-2-1 0 0 0,1 1 0 0 0,-2-1 0 0 0,2-24 1 0 0,-4 38 270 0 0,0-1 1 0 0,0 1-1 0 0,0 0 1 0 0,0-1-1 0 0,0 1 1 0 0,0 0-1 0 0,-1-1 1 0 0,1 1-1 0 0,0 0 1 0 0,-1-1-1 0 0,1 1 1 0 0,-1 0-1 0 0,0 0 1 0 0,1 0-1 0 0,-1-1 1 0 0,0 1-1 0 0,0 0 1 0 0,1 0-1 0 0,-1 0 1 0 0,0 0-1 0 0,0 0 1 0 0,-2-1-1 0 0,1 1 1 0 0,0 0 1 0 0,-1 0-1 0 0,1 1 1 0 0,0-1-1 0 0,0 0 0 0 0,0 1 1 0 0,-1 0-1 0 0,1-1 0 0 0,0 1 1 0 0,0 0-1 0 0,-1 0 1 0 0,-2 1-1 0 0,-6 1-54 0 0,1 0 0 0 0,-1 1 0 0 0,1 0 0 0 0,-16 7 0 0 0,-7 5 147 0 0,1 1 0 0 0,0 2 0 0 0,2 1 0 0 0,0 2 0 0 0,1 1 0 0 0,1 1 0 0 0,1 1 0 0 0,1 1 0 0 0,1 2 0 0 0,-40 55 0 0 0,55-67 57 0 0,-7 10 249 0 0,1 1 1 0 0,-17 34 0 0 0,30-53-285 0 0,0 0 0 0 0,0 0 0 0 0,1 0 0 0 0,0 0 0 0 0,0 1 0 0 0,1-1 0 0 0,0 1 0 0 0,0-1 1 0 0,0 1-1 0 0,1-1 0 0 0,1 1 0 0 0,-1-1 0 0 0,1 1 0 0 0,3 11 0 0 0,-3-15-56 0 0,0-1 0 0 0,1 1 0 0 0,0 0 0 0 0,-1-1 0 0 0,1 1 0 0 0,1-1 0 0 0,-1 0 0 0 0,0 1 0 0 0,1-1 0 0 0,0 0 0 0 0,-1-1 0 0 0,1 1 0 0 0,0 0 0 0 0,6 3 0 0 0,-3-3 61 0 0,-1 0-1 0 0,1-1 1 0 0,0 0-1 0 0,-1 0 1 0 0,1 0-1 0 0,0 0 1 0 0,1-1 0 0 0,9 1-1 0 0,3-2 99 0 0,-1 0-1 0 0,1-1 1 0 0,-1-1-1 0 0,1-1 1 0 0,22-6-1 0 0,-15 1-1679 0 0,0-1-3403 0 0,3-1-2329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6:26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56 5527 0 0,'0'0'250'0'0,"1"-2"-2"0"0,10-32 766 0 0,-5 14 10860 0 0,-6 27-11755 0 0,-1-1 1 0 0,0 0 0 0 0,-1 1 0 0 0,1-1 0 0 0,-5 10 0 0 0,1 0 41 0 0,-14 38 307 0 0,-33 68 0 0 0,-38 50-108 0 0,53-103-292 0 0,-245 478 62 0 0,205-406-161 0 0,-3 6-2 0 0,47-93-2356 0 0,34-58 1169 0 0,4-15-299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6:26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93 5063 0 0,'-3'0'390'0'0,"-3"0"-216"0"0,0-1-1 0 0,0 2 1 0 0,-1-1 0 0 0,1 1 0 0 0,-9 2 0 0 0,6-1 1371 0 0,1 0 0 0 0,-1 1 1 0 0,1 1-1 0 0,-1-1 0 0 0,-14 10 0 0 0,21-11-1289 0 0,0 0-1 0 0,0-1 0 0 0,0 1 1 0 0,0 0-1 0 0,1 0 0 0 0,-1 0 1 0 0,1 0-1 0 0,-3 5 0 0 0,3-6-217 0 0,0 1 542 0 0,2 1-352 0 0,0 0-156 0 0,1 0-1 0 0,-1 0 1 0 0,1 0-1 0 0,0 0 1 0 0,0 0-1 0 0,0 0 1 0 0,0 0-1 0 0,0 0 1 0 0,1-1-1 0 0,-1 1 1 0 0,6 3-1 0 0,-2-2 65 0 0,0 0 0 0 0,0 0-1 0 0,0-1 1 0 0,1 0 0 0 0,10 3-1 0 0,-4-2 110 0 0,0 0 1 0 0,0-2-1 0 0,1 0 0 0 0,-1 0 1 0 0,26-1-1 0 0,-14-2 100 0 0,0-2 0 0 0,0-1 0 0 0,40-12 0 0 0,69-30 442 0 0,-43 13-435 0 0,-72 26-331 0 0,349-101 471 0 0,-354 105-988 0 0,1 0 0 0 0,-1 1 0 0 0,28 0 0 0 0,-39 2 348 0 0,1 0-1 0 0,0 0 1 0 0,-1 1 0 0 0,1-1-1 0 0,0 1 1 0 0,-1 0-1 0 0,1 0 1 0 0,0 1 0 0 0,-1-1-1 0 0,0 1 1 0 0,1-1-1 0 0,-1 1 1 0 0,0 0 0 0 0,0 0-1 0 0,0 1 1 0 0,0-1-1 0 0,0 1 1 0 0,0-1 0 0 0,4 7-1 0 0,1 5-1835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6:26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34 473 10679 0 0,'-5'7'246'0'0,"-1"1"21"0"0,1-1 0 0 0,0 1 1 0 0,-8 17 5820 0 0,14-34-5617 0 0,0-1-1 0 0,0 1 1 0 0,1 0 0 0 0,0-1-1 0 0,0 1 1 0 0,6-11-1 0 0,25-52 229 0 0,-27 60-513 0 0,16-28 427 0 0,42-55 1 0 0,-59 89-588 0 0,9-12 5 0 0,1 1 0 0 0,1 1 0 0 0,1 1 0 0 0,0 0 0 0 0,1 1 0 0 0,1 1 0 0 0,34-19 0 0 0,-21 15 53 0 0,0 2-1 0 0,54-17 1 0 0,-66 26-497 0 0,-1 1 1 0 0,1 1-1 0 0,0 1 0 0 0,1 0 0 0 0,-1 2 0 0 0,21 1 1 0 0,-25 1-1976 0 0,-2 3-4466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6:27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49 12095 0 0,'0'0'554'0'0,"5"-7"175"0"0,-3 4-613 0 0,1 0 0 0 0,-1 0 0 0 0,0 0 0 0 0,0 0-1 0 0,1-5 1 0 0,-3 7-44 0 0,0 1 0 0 0,1-1 0 0 0,-1 1 0 0 0,0-1 0 0 0,0 1 0 0 0,0-1 0 0 0,0 1-1 0 0,0-1 1 0 0,0 1 0 0 0,0-1 0 0 0,-1 1 0 0 0,1-1 0 0 0,0 1 0 0 0,0-1 0 0 0,0 1 0 0 0,0-1-1 0 0,-1 1 1 0 0,1-1 0 0 0,0 1 0 0 0,0 0 0 0 0,-1-1 0 0 0,1 1 0 0 0,0-1 0 0 0,-1 1-1 0 0,1 0 1 0 0,-1-1 0 0 0,1 1 0 0 0,0 0 0 0 0,-2-1 0 0 0,1 0-46 0 0,0 1-1 0 0,0-1 1 0 0,-1 1 0 0 0,1-1-1 0 0,0 1 1 0 0,0 0 0 0 0,-1-1 0 0 0,1 1-1 0 0,-1 0 1 0 0,1 0 0 0 0,0 0-1 0 0,-1 0 1 0 0,1 0 0 0 0,0 0 0 0 0,-1 0-1 0 0,1 1 1 0 0,0-1 0 0 0,-2 1-1 0 0,-23 9 74 0 0,25-10-77 0 0,-22 13 119 0 0,0 1 0 0 0,2 1-1 0 0,-1 1 1 0 0,-18 18 0 0 0,-3 2 115 0 0,23-19-38 0 0,0 1-1 0 0,-29 34 0 0 0,38-39 44 0 0,0 1 0 0 0,2 0 0 0 0,0 1 0 0 0,0 0 0 0 0,-7 20 0 0 0,15-32-166 0 0,-1 0 1 0 0,1 0 0 0 0,1 0 0 0 0,-1 0 0 0 0,0 1 0 0 0,1-1 0 0 0,0 0 0 0 0,0 0 0 0 0,0 0 0 0 0,0 6 0 0 0,1-8-68 0 0,-1 1 1 0 0,0-1-1 0 0,1 0 1 0 0,-1 0-1 0 0,1 0 1 0 0,-1 0-1 0 0,1 0 1 0 0,0 0-1 0 0,-1 0 1 0 0,1 0 0 0 0,0 0-1 0 0,0 0 1 0 0,0 0-1 0 0,-1 0 1 0 0,1 0-1 0 0,0-1 1 0 0,0 1-1 0 0,0 0 1 0 0,1 0-1 0 0,-1-1 1 0 0,0 1 0 0 0,0-1-1 0 0,0 1 1 0 0,0-1-1 0 0,0 0 1 0 0,1 1-1 0 0,-1-1 1 0 0,0 0-1 0 0,0 0 1 0 0,2 0 0 0 0,12 0-3 0 0,-1-1 1 0 0,1 0 0 0 0,-1-1 0 0 0,0 0 0 0 0,0-2 0 0 0,0 1-1 0 0,0-2 1 0 0,0 0 0 0 0,-1 0 0 0 0,0-1 0 0 0,0-1 0 0 0,-1 0 0 0 0,15-11-1 0 0,-11 5-556 0 0,16-16-1 0 0,-30 25 295 0 0,0 1-148 0 0,11 7-9956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6:27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74 293 7831 0 0,'0'0'706'0'0,"-2"0"-578"0"0,-17 1 199 0 0,8 1 2648 0 0,0 0 0 0 0,-19 7 2922 0 0,30-11-5852 0 0,0 1 0 0 0,0-1-1 0 0,1 1 1 0 0,-1-1 0 0 0,1 1 0 0 0,-1 0 0 0 0,1-1-1 0 0,-1 1 1 0 0,1-1 0 0 0,0 1 0 0 0,0 0-1 0 0,0 0 1 0 0,0-1 0 0 0,1 0 0 0 0,18-17 105 0 0,-12 13-62 0 0,43-39-56 0 0,60-38 1 0 0,-74 58-25 0 0,1 2 1 0 0,69-30-1 0 0,-43 30 158 0 0,-57 21-137 0 0,1 0 0 0 0,-1 1 1 0 0,0 0-1 0 0,0 0 0 0 0,1 1 0 0 0,13 0 1 0 0,-20 1-20 0 0,0-1 1 0 0,0 0-1 0 0,0 1 0 0 0,0-1 1 0 0,1 1-1 0 0,-1-1 0 0 0,0 1 1 0 0,0-1-1 0 0,-1 1 1 0 0,1 0-1 0 0,0 0 0 0 0,0-1 1 0 0,0 1-1 0 0,0 0 0 0 0,-1 0 1 0 0,1 0-1 0 0,0 0 1 0 0,-1 0-1 0 0,1 0 0 0 0,-1 0 1 0 0,1 0-1 0 0,-1 0 0 0 0,1 0 1 0 0,-1 0-1 0 0,0 0 1 0 0,1 2-1 0 0,0 1-1 0 0,-1 0 1 0 0,1 0-1 0 0,-1 0 0 0 0,0 0 0 0 0,-1 8 1 0 0,-2-1 18 0 0,0 1 1 0 0,-1-1-1 0 0,0 0 1 0 0,-1 0-1 0 0,0 0 0 0 0,-1-1 1 0 0,-7 11-1 0 0,-15 32-366 0 0,25-47 67 0 0,1 0 0 0 0,0-1 0 0 0,0 1 0 0 0,1 0 0 0 0,0 0 0 0 0,0 1 0 0 0,-1 8 0 0 0,2-13-726 0 0,6 6-1696 0 0,-4-7 2189 0 0,-2 0 370 0 0,0-1-1 0 0,1 1 0 0 0,-1-1 0 0 0,0 0 1 0 0,1 1-1 0 0,-1-1 0 0 0,1 0 0 0 0,-1 1 1 0 0,0-1-1 0 0,1 0 0 0 0,-1 0 0 0 0,1 0 1 0 0,-1 1-1 0 0,1-1 0 0 0,-1 0 0 0 0,1 0 1 0 0,-1 0-1 0 0,1 0 0 0 0,-1 0 0 0 0,1 0 0 0 0,-1 0 1 0 0,1 0-1 0 0,17 2-1696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6:27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0 10591 0 0,'0'0'9888'0'0,"-1"1"-9397"0"0,-132 74 1714 0 0,124-70-2205 0 0,3 1 0 0 0,5-5-8 0 0,0 0 1 0 0,0 1-1 0 0,0-1 0 0 0,0 1 1 0 0,0-1-1 0 0,0 1 0 0 0,0 0 1 0 0,0-1-1 0 0,1 1 0 0 0,-1 0 1 0 0,1 0-1 0 0,-1-1 0 0 0,1 1 1 0 0,-1 0-1 0 0,1 0 0 0 0,0 0 1 0 0,0 2-1 0 0,0 1-16 0 0,0 3-35 0 0,0 0 1 0 0,0-1 0 0 0,1 1-1 0 0,0 0 1 0 0,0-1 0 0 0,1 1 0 0 0,0-1-1 0 0,0 0 1 0 0,1 1 0 0 0,0-1 0 0 0,0 0-1 0 0,8 11 1 0 0,-4-9 58 0 0,1 0 0 0 0,0 0 0 0 0,1-1 0 0 0,13 10 0 0 0,-15-13 0 0 0,0 1 0 0 0,0 0 0 0 0,8 10 0 0 0,-12-13 0 0 0,-1 1 0 0 0,1-1 0 0 0,-1 1 0 0 0,0 0 0 0 0,0 0 0 0 0,-1 0 0 0 0,1 0 0 0 0,-1 0 0 0 0,0 1 0 0 0,1 5 0 0 0,-1-2 33 0 0,0 0 0 0 0,-1 0 0 0 0,1 0 0 0 0,-2 1 0 0 0,0 8 0 0 0,0-14 0 0 0,1 0 0 0 0,-1 0 0 0 0,0 0 0 0 0,0 0 0 0 0,0 0 0 0 0,0 0 0 0 0,0 0 0 0 0,-1 0 0 0 0,1-1 1 0 0,-1 1-1 0 0,0 0 0 0 0,0-1 0 0 0,0 0 0 0 0,0 1 0 0 0,0-1 0 0 0,-4 3 0 0 0,1-2 70 0 0,0 0 0 0 0,-1-1-1 0 0,1 1 1 0 0,-1-1 0 0 0,1-1 0 0 0,-1 1-1 0 0,1-1 1 0 0,-1 1 0 0 0,0-2-1 0 0,0 1 1 0 0,-6-1 0 0 0,-11 0 331 0 0,-33-5 0 0 0,46 4-338 0 0,-14-1-57 0 0,0-2-1 0 0,0 0 0 0 0,1-2 0 0 0,0-1 1 0 0,-31-12-1 0 0,53 18-61 0 0,0 1-1 0 0,0 0 1 0 0,1-1 0 0 0,-1 1 0 0 0,0-1-1 0 0,0 0 1 0 0,0 1 0 0 0,0-1 0 0 0,1 0 0 0 0,-1 1-1 0 0,0-1 1 0 0,1 0 0 0 0,-1 0 0 0 0,0 0-1 0 0,1 1 1 0 0,-1-1 0 0 0,1 0 0 0 0,-1 0-1 0 0,1 0 1 0 0,0 0 0 0 0,-1 0 0 0 0,1 0 0 0 0,0 0-1 0 0,0 0 1 0 0,0 0 0 0 0,-1 0 0 0 0,1 0-1 0 0,0 0 1 0 0,1 0 0 0 0,-1 0 0 0 0,0 0 0 0 0,0 0-1 0 0,0 0 1 0 0,1-2 0 0 0,0 0-375 0 0,1 0 0 0 0,-1 0-1 0 0,1 0 1 0 0,-1 0 0 0 0,1 0 0 0 0,0 0 0 0 0,0 0 0 0 0,1 1-1 0 0,3-5 1 0 0,8-5-7186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6:28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687 867 7831 0 0,'0'0'603'0'0,"0"2"-396"0"0,-1 1-51 0 0,1-1 0 0 0,-1 1 0 0 0,0-1 0 0 0,0 0 0 0 0,0 1 0 0 0,-1-1 1 0 0,1 0-1 0 0,-3 4 0 0 0,-16 16 9341 0 0,21-28-9226 0 0,0 1 0 0 0,0-1 0 0 0,0 1 0 0 0,1-1 0 0 0,0 1 1 0 0,0 0-1 0 0,1 0 0 0 0,4-9 0 0 0,0 0 61 0 0,12-24-22 0 0,183-417 763 0 0,-186 411-1302 0 0,10-50 1 0 0,-22 77-25 0 0,-1-1 1 0 0,0-1-1 0 0,-2 1 1 0 0,0 0-1 0 0,-3-32 1 0 0,1 44 104 0 0,-1-1 1 0 0,1 1 0 0 0,-1-1-1 0 0,0 1 1 0 0,-1-1 0 0 0,-3-7-1 0 0,5 12 113 0 0,0 1-1 0 0,0-1 1 0 0,0 1-1 0 0,0-1 1 0 0,0 1-1 0 0,-1 0 1 0 0,1-1-1 0 0,0 1 1 0 0,-1 0-1 0 0,1 0 1 0 0,-1 0-1 0 0,-2-1 1 0 0,3 1 23 0 0,0 1 0 0 0,0 0 0 0 0,0-1 0 0 0,0 1 1 0 0,0 0-1 0 0,0 0 0 0 0,-1 0 0 0 0,1 0 0 0 0,0 0 0 0 0,0 0 1 0 0,0 0-1 0 0,0 1 0 0 0,-1-1 0 0 0,1 0 0 0 0,0 0 1 0 0,0 1-1 0 0,0-1 0 0 0,0 1 0 0 0,0-1 0 0 0,0 1 0 0 0,-1 1 1 0 0,-6 4-10 0 0,0 2 1 0 0,0-1 0 0 0,1 1 0 0 0,0 0 0 0 0,0 1 0 0 0,1 0-1 0 0,0 0 1 0 0,-6 12 0 0 0,-7 19 29 0 0,2 0 1 0 0,2 1-1 0 0,-16 61 0 0 0,11-32 8 0 0,-100 286-6 0 0,90-282-11 0 0,-4 0 0 0 0,-71 113-1 0 0,52-106 1 0 0,-4-2 0 0 0,-123 132 0 0 0,72-101 150 0 0,100-102-120 0 0,5-6-40 0 0,0 1 1 0 0,1 0-1 0 0,-1 0 0 0 0,1 0 1 0 0,0 0-1 0 0,0 0 0 0 0,0 0 1 0 0,0 0-1 0 0,1 1 0 0 0,-3 5 1 0 0,4-8-92 0 0,-1 0 1 0 0,1 0-1 0 0,0 1 1 0 0,0-1-1 0 0,0 0 1 0 0,0 1-1 0 0,0-1 1 0 0,0 1-1 0 0,0-1 1 0 0,0 2-1 0 0,1-2-304 0 0,9 3-535 0 0,24-1-1349 0 0,-21-4 867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6:29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0 193 11975 0 0,'2'-1'6847'0'0,"140"-63"-3083"0"0,-54 25-2963 0 0,-49 23-593 0 0,0 1 0 0 0,2 2-1 0 0,-1 1 1 0 0,54-7 0 0 0,-45 13-1633 0 0,78-1 0 0 0,-107 7 176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6:29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 5527 0 0,'-1'0'9862'0'0,"-6"4"-8940"0"0,0-1 0 0 0,0 1 0 0 0,1-1 0 0 0,-10 9 1 0 0,6-4-560 0 0,1 1 0 0 0,-10 10 0 0 0,-42 63-458 0 0,44-56 119 0 0,-22 42-1 0 0,35-60-10 0 0,1 0-1 0 0,-1 0 1 0 0,1 1-1 0 0,1-1 1 0 0,0 1-1 0 0,0 0 1 0 0,1 0-1 0 0,0 0 0 0 0,0 16 1 0 0,1-23 21 0 0,0-1 1 0 0,1 0 0 0 0,-1 1-1 0 0,0-1 1 0 0,1 0-1 0 0,-1 0 1 0 0,1 1 0 0 0,0-1-1 0 0,-1 0 1 0 0,1 0-1 0 0,0 0 1 0 0,0 0 0 0 0,-1 0-1 0 0,1 0 1 0 0,0 0-1 0 0,0 0 1 0 0,0 0-1 0 0,0 0 1 0 0,0-1 0 0 0,1 1-1 0 0,-1 0 1 0 0,0-1-1 0 0,0 1 1 0 0,0-1 0 0 0,1 1-1 0 0,-1-1 1 0 0,0 0-1 0 0,0 1 1 0 0,1-1 0 0 0,-1 0-1 0 0,0 0 1 0 0,1 0-1 0 0,-1 0 1 0 0,3 0 0 0 0,3 0 101 0 0,-1-1 1 0 0,1 0 0 0 0,0 0 0 0 0,-1 0 0 0 0,10-3 0 0 0,-6 0-77 0 0,0-1 0 0 0,-1 0-1 0 0,1 0 1 0 0,-1 0 0 0 0,0-1 0 0 0,0-1 0 0 0,-1 0 0 0 0,9-8 0 0 0,-2-1-6 0 0,0-1 1 0 0,24-34-1 0 0,-36 46-57 0 0,0 0-1 0 0,0 0 0 0 0,-1 0 0 0 0,1-1 1 0 0,-1 1-1 0 0,0 0 0 0 0,-1-1 0 0 0,1 0 1 0 0,-1 1-1 0 0,0-1 0 0 0,-1 0 0 0 0,1-9 1 0 0,-1 12-53 0 0,-1-1 1 0 0,1 1-1 0 0,-1-1 1 0 0,0 0-1 0 0,0 1 1 0 0,0 0-1 0 0,-1-1 1 0 0,1 1-1 0 0,-1 0 1 0 0,0-1-1 0 0,1 1 1 0 0,-2 0-1 0 0,1 0 1 0 0,0 1-1 0 0,0-1 1 0 0,-1 0 0 0 0,0 1-1 0 0,1-1 1 0 0,-1 1-1 0 0,0 0 1 0 0,-4-2-1 0 0,-72-44-2344 0 0,78 48 2047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41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13359 0 0,'0'0'1424'0'0,"2"-7"2264"0"0,-4 18-11832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6:29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45 462 4143 0 0,'0'1'4612'0'0,"-2"8"2246"0"0,-7-3-4565 0 0,8-6-2157 0 0,0 0 0 0 0,0 0 1 0 0,-1 0-1 0 0,1 0 0 0 0,0-1 0 0 0,-1 1 1 0 0,1 0-1 0 0,0-1 0 0 0,0 1 0 0 0,-1 0 0 0 0,1-1 1 0 0,0 0-1 0 0,0 1 0 0 0,0-1 0 0 0,0 0 1 0 0,-1 1-1 0 0,1-1 0 0 0,0 0 0 0 0,1 0 1 0 0,-1 0-1 0 0,-2-2 0 0 0,2 1-3 0 0,0 0 1 0 0,0 0-1 0 0,0-1 0 0 0,1 1 1 0 0,-1 0-1 0 0,0 0 0 0 0,1-1 1 0 0,0 1-1 0 0,-1 0 0 0 0,1-1 1 0 0,0-2-1 0 0,2-7 153 0 0,-1 1 0 0 0,1 1 0 0 0,1-1 0 0 0,3-12-1 0 0,1 4-105 0 0,1 0-1 0 0,1 1 0 0 0,0 0 0 0 0,1 1 0 0 0,1 0 1 0 0,1 0-1 0 0,26-28 0 0 0,-3 10-152 0 0,1 1 0 0 0,44-30 0 0 0,-70 56-304 0 0,0 1 0 0 0,0 1 1 0 0,0-1-1 0 0,1 1 0 0 0,0 1 0 0 0,0 0 0 0 0,1 1 0 0 0,-1 0 0 0 0,1 1 1 0 0,0 0-1 0 0,0 0 0 0 0,0 2 0 0 0,22-2 0 0 0,-12 5-1503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6:30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202 163 9671 0 0,'-2'1'748'0'0,"-25"25"1797"0"0,-1 0 0 0 0,-1-2 0 0 0,-61 39 0 0 0,75-52-1797 0 0,4-4 510 0 0,18-15-815 0 0,38-35-366 0 0,1 2-1 0 0,74-49 0 0 0,-99 74-110 0 0,7-5-58 0 0,38-26-294 0 0,-57 42 347 0 0,-1 0-1 0 0,1 1 0 0 0,0 0 1 0 0,1 0-1 0 0,18-4 0 0 0,-25 7 50 0 0,0 0 0 0 0,0 1-1 0 0,0 0 1 0 0,1 0 0 0 0,-1-1-1 0 0,0 2 1 0 0,0-1 0 0 0,0 0 0 0 0,0 1-1 0 0,1-1 1 0 0,-1 1 0 0 0,0 0-1 0 0,0 0 1 0 0,0 0 0 0 0,0 1 0 0 0,-1-1-1 0 0,1 1 1 0 0,0-1 0 0 0,0 1-1 0 0,-1 0 1 0 0,1 0 0 0 0,-1 0 0 0 0,0 0-1 0 0,0 1 1 0 0,0-1 0 0 0,0 1-1 0 0,0-1 1 0 0,0 1 0 0 0,0 0 0 0 0,-1-1-1 0 0,1 1 1 0 0,0 3 0 0 0,1 2 18 0 0,-1 0 1 0 0,1 0-1 0 0,-1 0 0 0 0,-1 0 1 0 0,0 0-1 0 0,0 1 1 0 0,0-1-1 0 0,-1 0 0 0 0,-1 1 1 0 0,1-1-1 0 0,-3 10 0 0 0,1-9 12 0 0,0-1-1 0 0,0 1 0 0 0,-1-1 1 0 0,0 1-1 0 0,0-1 0 0 0,-1 0 0 0 0,0 0 1 0 0,-1 0-1 0 0,0-1 0 0 0,0 0 1 0 0,-1 0-1 0 0,-12 12 0 0 0,17-17-2 0 0,2-4-254 0 0,0 0 179 0 0,0 1 0 0 0,0-1 1 0 0,0 1-1 0 0,0 0 0 0 0,0-1 1 0 0,0 1-1 0 0,1 0 0 0 0,2-2 1 0 0,1-2-40 0 0,28-30-300 0 0,2 2 1 0 0,1 1-1 0 0,44-29 0 0 0,-54 44 267 0 0,0 1 0 0 0,1 1 0 0 0,1 1 0 0 0,0 2-1 0 0,58-17 1 0 0,-74 26 211 0 0,0 0-1 0 0,1 1 1 0 0,-1 0 0 0 0,1 2-1 0 0,-1-1 1 0 0,14 2 0 0 0,-21-1-26 0 0,-1 1 0 0 0,1 0 0 0 0,-1-1 0 0 0,1 2 0 0 0,-1-1 1 0 0,0 0-1 0 0,0 1 0 0 0,1 0 0 0 0,-1 0 0 0 0,-1 0 1 0 0,1 0-1 0 0,0 1 0 0 0,0 0 0 0 0,-1-1 0 0 0,1 1 0 0 0,-1 1 1 0 0,0-1-1 0 0,0 0 0 0 0,4 7 0 0 0,-6-7-57 0 0,0 0 1 0 0,0 0-1 0 0,-1 1 0 0 0,1-1 1 0 0,-1 0-1 0 0,0 0 0 0 0,0 0 1 0 0,0 0-1 0 0,0 1 0 0 0,-1-1 1 0 0,1 0-1 0 0,-1 0 0 0 0,0 0 1 0 0,-1 3-1 0 0,-5 12 11 0 0,0-1 0 0 0,-1 0 0 0 0,-1-1 0 0 0,-18 27 0 0 0,-4 6 74 0 0,12-15-15 0 0,-13 39 1 0 0,28-64-105 0 0,0 0-1 0 0,0-1 1 0 0,-8 10 0 0 0,0-3-6704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6:30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26 11231 0 0,'2'-2'101'0'0,"1"0"-1"0"0,0 0 1 0 0,0 1-1 0 0,0-1 0 0 0,0 1 1 0 0,0 0-1 0 0,0 0 1 0 0,0 0-1 0 0,1 0 1 0 0,3 0-1 0 0,29-9 139 0 0,-34 10 1301 0 0,-3 1-622 0 0,-95 133 2998 0 0,-33 79-2962 0 0,64-88-912 0 0,-70 126 178 0 0,91-177-84 0 0,-69 88 0 0 0,44-67-95 0 0,-11 15-8 0 0,73-102-87 0 0,-1 0-1 0 0,-16 15 0 0 0,23-23-970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6:31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6911 0 0,'2'-1'10564'0'0,"14"-4"-10143"0"0,0 1 0 0 0,0 1 1 0 0,1 0-1 0 0,0 1 0 0 0,17 0 0 0 0,-9 1-85 0 0,107-12 1090 0 0,79-5 368 0 0,-83 15-1504 0 0,209-16 437 0 0,-318 15-1343 0 0,-1 0 1 0 0,-1-1-1 0 0,19-8 0 0 0,-9 2-745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6:31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841 22 15175 0 0,'6'-12'695'0'0,"-5"9"-18"0"0,0 2-435 0 0,7-5 2519 0 0,-8 9-2246 0 0,-3 12-127 0 0,0-1 1 0 0,-1 1-1 0 0,-11 27 1 0 0,-26 45-20 0 0,24-52-191 0 0,-69 131-196 0 0,-6-4-1 0 0,-143 189 1 0 0,93-179-14 0 0,113-142 30 0 0,-2-2 0 0 0,0-1 0 0 0,-48 31 0 0 0,75-56 2 0 0,0 1 0 0 0,0-1 0 0 0,0 0 0 0 0,0 0 0 0 0,0 0 0 0 0,-10 2 0 0 0,6-5 0 0 0,8 0-1 0 0,0 1 0 0 0,-1-1 0 0 0,1 1 0 0 0,0-1 1 0 0,-1 0-1 0 0,1 1 0 0 0,0-1 0 0 0,0 0 0 0 0,0 1 0 0 0,0-1 0 0 0,0 0 0 0 0,0 0 0 0 0,0 1 0 0 0,0-1 0 0 0,0 0 0 0 0,0 1 0 0 0,0-1 0 0 0,0 0 0 0 0,0 1 1 0 0,0-1-1 0 0,1 0 0 0 0,-1 1 0 0 0,1-2 0 0 0,8-17-43 0 0,-7 16 37 0 0,11-18-88 0 0,1 0 0 0 0,2 1-1 0 0,34-36 1 0 0,63-47-582 0 0,-65 62 200 0 0,-43 37 439 0 0,120-100-1328 0 0,-106 90 1148 0 0,1 1 0 0 0,0 1 0 0 0,0 1 0 0 0,44-16 0 0 0,-59 25 299 0 0,0 0 1 0 0,0 1 0 0 0,1 0 0 0 0,-1 0 0 0 0,0 0 0 0 0,1 1-1 0 0,-1 0 1 0 0,1 0 0 0 0,-1 0 0 0 0,1 0 0 0 0,-1 1-1 0 0,6 2 1 0 0,-7-2-6 0 0,-1 0 1 0 0,1 1-1 0 0,-1-1 0 0 0,0 1 0 0 0,0 0 0 0 0,0 0 0 0 0,0 0 1 0 0,0 1-1 0 0,0-1 0 0 0,0 1 0 0 0,-1-1 0 0 0,1 1 0 0 0,-1 0 0 0 0,0 0 1 0 0,0 0-1 0 0,0 0 0 0 0,0 1 0 0 0,2 4 0 0 0,0 3 71 0 0,-1 0 0 0 0,1 0 0 0 0,-2 0 0 0 0,0 1 0 0 0,0-1-1 0 0,-1 0 1 0 0,0 18 0 0 0,-10 82 453 0 0,4-77-546 0 0,-5 48-255 0 0,10-80-639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6:32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14279 0 0,'0'0'1298'0'0,"1"0"-1069"0"0,78 5 5408 0 0,-19-1-3842 0 0,-21-5-1603 0 0,0-2-1 0 0,1-2 1 0 0,-1-2 0 0 0,68-20-1 0 0,-81 16-640 0 0,-25 11 433 0 0,-1 0 0 0 0,0 0 0 0 0,0 0 0 0 0,0 0 1 0 0,0 0-1 0 0,0 0 0 0 0,1-1 0 0 0,-1 1 0 0 0,0 0 0 0 0,0 0 0 0 0,0 0 0 0 0,0 0 0 0 0,0 0 0 0 0,0-1 0 0 0,0 1 0 0 0,0 0 1 0 0,0 0-1 0 0,0 0 0 0 0,0 0 0 0 0,1 0 0 0 0,-1-1 0 0 0,0 1 0 0 0,0 0 0 0 0,0 0 0 0 0,0 0 0 0 0,0 0 0 0 0,0-1 0 0 0,0 1 1 0 0,0 0-1 0 0,-1 0 0 0 0,1 0 0 0 0,0 0 0 0 0,0-1 0 0 0,0 1 0 0 0,0 0 0 0 0,0 0 0 0 0,0 0 0 0 0,0 0 0 0 0,0-1 0 0 0,0 1 1 0 0,0 0-1 0 0,0 0 0 0 0,-1 0 0 0 0,1 0 0 0 0,0 0 0 0 0,0 0 0 0 0,0 0 0 0 0,0-1 0 0 0,0 1 0 0 0,-1 0 0 0 0,1 0 0 0 0,0 0 1 0 0,0 0-1 0 0,-7-7-450 0 0,2 5 242 0 0,0-1 0 0 0,0 1 0 0 0,-1 0 0 0 0,1 0 0 0 0,0 0 0 0 0,-1 1 0 0 0,0 0 0 0 0,1 0 0 0 0,-10 0 0 0 0,-1 1-227 0 0,1 1 0 0 0,-21 2 0 0 0,18 0 438 0 0,-1 1 1 0 0,0 1 0 0 0,1 0-1 0 0,0 1 1 0 0,0 1 0 0 0,1 1 0 0 0,0 1-1 0 0,-20 12 1 0 0,29-15 126 0 0,-1 0 1 0 0,1 0-1 0 0,0 1 0 0 0,0 1 0 0 0,1-1 0 0 0,0 1 0 0 0,1 0 1 0 0,-1 0-1 0 0,1 1 0 0 0,1 0 0 0 0,0 0 0 0 0,0 1 0 0 0,1-1 1 0 0,0 1-1 0 0,1 0 0 0 0,-4 15 0 0 0,5-16 50 0 0,1 1-1 0 0,0-1 0 0 0,0 1 1 0 0,1-1-1 0 0,1 0 1 0 0,-1 1-1 0 0,2-1 0 0 0,-1 1 1 0 0,6 15-1 0 0,-6-20-120 0 0,1-1 0 0 0,0 0-1 0 0,0 1 1 0 0,1-1-1 0 0,-1 0 1 0 0,1 0 0 0 0,0 0-1 0 0,0 0 1 0 0,0-1 0 0 0,1 1-1 0 0,-1-1 1 0 0,1 0-1 0 0,0 0 1 0 0,0 0 0 0 0,0 0-1 0 0,0-1 1 0 0,0 0 0 0 0,1 0-1 0 0,-1 0 1 0 0,9 2-1 0 0,-3-1 0 0 0,1-1-1 0 0,-1-1 0 0 0,1 0 0 0 0,0 0 0 0 0,0-1 0 0 0,-1-1 0 0 0,16-2 1 0 0,74-18-1078 0 0,-87 17 605 0 0,9-2-1124 0 0,1 0-3612 0 0,-3-1-1443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6:32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30 6911 0 0,'4'-5'863'0'0,"13"-13"-585"0"0,-3 12 10075 0 0,-24 22-8943 0 0,-60 87 972 0 0,-14 15-1991 0 0,63-91-457 0 0,-20 34-1 0 0,40-59-70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6:33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15631 0 0,'0'0'1632'0'0,"4"14"-1544"0"0,0 2-88 0 0,-1 1 0 0 0,1 2 0 0 0,1 3-640 0 0,2-1-152 0 0,2 1-24 0 0,0 1-8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6:33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183 287 8751 0 0,'-43'25'818'0'0,"21"-12"2011"0"0,0-1 0 0 0,-42 17 1 0 0,62-28-2673 0 0,0-1 0 0 0,1 1 0 0 0,-1-1 1 0 0,0 1-1 0 0,0-1 0 0 0,0 0 1 0 0,0 1-1 0 0,0-1 0 0 0,0 0 1 0 0,1-1-1 0 0,-4 1 0 0 0,5 0-95 0 0,-1 0 1 0 0,1-1-1 0 0,-1 1 0 0 0,1 0 0 0 0,0 0 0 0 0,-1 0 0 0 0,1-1 0 0 0,0 1 0 0 0,-1 0 1 0 0,1 0-1 0 0,0-1 0 0 0,0 1 0 0 0,-1 0 0 0 0,1-1 0 0 0,0 1 0 0 0,0 0 0 0 0,0-1 1 0 0,-1 1-1 0 0,1 0 0 0 0,0-1 0 0 0,0 0 0 0 0,1-13 541 0 0,2 7-539 0 0,0 0 0 0 0,1 0 0 0 0,0 1 1 0 0,0 0-1 0 0,1-1 0 0 0,-1 2 0 0 0,1-1 1 0 0,6-5-1 0 0,-2 1 11 0 0,13-11-42 0 0,0 0 1 0 0,1 2-1 0 0,28-18 0 0 0,12-10-107 0 0,-43 31 34 0 0,58-45-46 0 0,-63 51 67 0 0,0 1 1 0 0,0 0-1 0 0,24-9 1 0 0,-35 16 15 0 0,1 1 0 0 0,-1-1 0 0 0,0 1 0 0 0,1 0 0 0 0,-1 1 0 0 0,7-1-1 0 0,-10 2 7 0 0,0-1-1 0 0,0 1 0 0 0,0-1 1 0 0,0 1-1 0 0,0 0 0 0 0,0-1 0 0 0,0 1 1 0 0,0 0-1 0 0,0 0 0 0 0,-1 0 0 0 0,1 0 1 0 0,0 0-1 0 0,0 0 0 0 0,-1 0 0 0 0,1 0 1 0 0,-1 0-1 0 0,1 0 0 0 0,-1 0 0 0 0,1 0 1 0 0,0 3-1 0 0,-1-3 5 0 0,2 5 42 0 0,0 1 1 0 0,-1 1-1 0 0,1-1 0 0 0,-1 0 1 0 0,-1 0-1 0 0,0 0 0 0 0,0 10 0 0 0,-9 51 169 0 0,7-55-191 0 0,-5 22 10 0 0,-13 38 0 0 0,13-47-34 0 0,-1-5-3 0 0,-12 18-1422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6:33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17 11519 0 0,'12'-16'5547'0'0,"-13"18"-4134"0"0,-54 92 1121 0 0,9-17-1636 0 0,-203 374 633 0 0,204-362-1478 0 0,-35 95 0 0 0,39-84-42 0 0,21-51-37 0 0,-19 42 83 0 0,31-74-151 0 0,-1 0-1 0 0,-1-1 1 0 0,-13 17-1 0 0,22-31-205 0 0,-7 6 499 0 0,3-5-3367 0 0,-3-3 1592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42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193 404 11519 0 0,'-2'1'887'0'0,"-68"79"1604"0"0,61-71-2049 0 0,0-1 0 0 0,-1 0 1 0 0,-1 0-1 0 0,1-1 1 0 0,-1-1-1 0 0,-17 8 1 0 0,28-13-388 0 0,-1-1 0 0 0,0 1 1 0 0,0-1-1 0 0,0 1 0 0 0,0-1 0 0 0,0 0 1 0 0,0 0-1 0 0,0 0 0 0 0,0 0 0 0 0,0 1 1 0 0,0-1-1 0 0,0 0 0 0 0,0 0 0 0 0,0-1 1 0 0,0 1-1 0 0,0 0 0 0 0,0 0 0 0 0,0 0 1 0 0,0-1-1 0 0,0 1 0 0 0,0-1 0 0 0,0 1 1 0 0,-1-1-1 0 0,1 0-19 0 0,1 0 1 0 0,-1 0 0 0 0,0 0-1 0 0,0 0 1 0 0,1 0-1 0 0,-1 0 1 0 0,1 0 0 0 0,-1-1-1 0 0,1 1 1 0 0,-1 0-1 0 0,1 0 1 0 0,0 0 0 0 0,-1-1-1 0 0,1 1 1 0 0,0 0-1 0 0,0 0 1 0 0,0-1 0 0 0,0 0-1 0 0,1-6 35 0 0,0 0 1 0 0,0 0-1 0 0,0 1 0 0 0,1-1 0 0 0,1 1 1 0 0,-1-1-1 0 0,1 1 0 0 0,0 0 1 0 0,1 0-1 0 0,0 0 0 0 0,0 0 0 0 0,8-9 1 0 0,3-2-56 0 0,1 0 1 0 0,33-29-1 0 0,256-204-1520 0 0,-284 236 1534 0 0,1 0 0 0 0,33-16 0 0 0,-48 27 114 0 0,0 1 1 0 0,1 0-1 0 0,-1 0 1 0 0,1 1-1 0 0,-1 0 0 0 0,1 0 1 0 0,0 1-1 0 0,-1 0 0 0 0,1 1 1 0 0,0-1-1 0 0,0 1 0 0 0,12 2 1 0 0,-15-1-55 0 0,0 0 1 0 0,-1 1 0 0 0,1-1-1 0 0,0 1 1 0 0,-1 0 0 0 0,1 0-1 0 0,-1 1 1 0 0,0-1 0 0 0,1 1-1 0 0,-1 0 1 0 0,0 0 0 0 0,-1 0-1 0 0,1 1 1 0 0,-1-1-1 0 0,1 1 1 0 0,-1 0 0 0 0,0 0-1 0 0,0 0 1 0 0,-1 0 0 0 0,4 8-1 0 0,-3-6-83 0 0,-1 1 0 0 0,0-1 1 0 0,-1 1-1 0 0,1 0 0 0 0,-1 0 0 0 0,0 0 0 0 0,-1 0 0 0 0,0 0 0 0 0,0 0 0 0 0,0 0 0 0 0,-1 0 0 0 0,0-1 0 0 0,0 1 0 0 0,-3 8 0 0 0,-8 19 51 0 0,-25 48 0 0 0,3-7-1334 0 0,29-63 144 0 0,-2-1-40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6:34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34 151 16183 0 0,'-4'-2'228'0'0,"4"2"-151"0"0,-1-1 0 0 0,0 1 0 0 0,0-1 0 0 0,0 1 0 0 0,1-1 0 0 0,-1 1 0 0 0,0 0 1 0 0,0-1-1 0 0,0 1 0 0 0,0 0 0 0 0,0 0 0 0 0,0 0 0 0 0,0-1 0 0 0,0 1 0 0 0,-1 0 1 0 0,-5 2 183 0 0,-1 0 3387 0 0,10-1-3102 0 0,5 2-313 0 0,1-1 0 0 0,-1 1 0 0 0,1-1 0 0 0,-1-1 0 0 0,1 1 0 0 0,0-1 0 0 0,13 0 0 0 0,58-5 302 0 0,5-8-185 0 0,121-34 0 0 0,-166 36-318 0 0,303-70-1015 0 0,-284 71-1818 0 0,-31 7 1153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6:3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51 4607 0 0,'0'0'208'0'0,"-2"1"-9"0"0,0 1-76 0 0,0 0 0 0 0,0-1-1 0 0,0 1 1 0 0,1 0 0 0 0,-1 0 0 0 0,0 0-1 0 0,1 0 1 0 0,0 1 0 0 0,-1-1 0 0 0,1 0 0 0 0,0 1-1 0 0,0-1 1 0 0,-1 5 0 0 0,0 0 2097 0 0,0-1 0 0 0,1 0 0 0 0,0 1 1 0 0,0 10-1 0 0,2-15-1979 0 0,0 0 0 0 0,0 0 0 0 0,0 0 0 0 0,0 0 0 0 0,0 0 0 0 0,0 0 0 0 0,1 0 0 0 0,-1 0 0 0 0,1 0 0 0 0,-1 0 0 0 0,3 1 0 0 0,0 1 220 0 0,-3-3-349 0 0,0 0 0 0 0,1 0 0 0 0,-1 0 0 0 0,0 1 0 0 0,1-1 0 0 0,0 0 0 0 0,-1-1 0 0 0,1 1 0 0 0,-1 0 0 0 0,1 0 0 0 0,0-1 0 0 0,0 1 0 0 0,0-1 0 0 0,-1 1 0 0 0,1-1 0 0 0,4 0 0 0 0,30-2 636 0 0,-26 1-540 0 0,3-1-135 0 0,-1 0 0 0 0,1-2 1 0 0,0 1-1 0 0,-1-1 0 0 0,0-1 0 0 0,19-10 0 0 0,-9 3 50 0 0,0-2-1 0 0,28-22 1 0 0,-44 31-239 0 0,1-1 0 0 0,9-10 0 0 0,-15 15 91 0 0,0 0 0 0 0,0-1 0 0 0,0 1 0 0 0,0-1 0 0 0,0 1 0 0 0,0-1-1 0 0,0 1 1 0 0,-1-1 0 0 0,1 0 0 0 0,-1 1 0 0 0,1-1 0 0 0,-1 0 0 0 0,1 1 0 0 0,-1-1-1 0 0,0 0 1 0 0,0 0 0 0 0,0 1 0 0 0,0-3 0 0 0,0 3-4 0 0,-1 0-1 0 0,1 1 1 0 0,0-1 0 0 0,-1 1-1 0 0,1-1 1 0 0,0 1 0 0 0,-1-1 0 0 0,1 1-1 0 0,-1 0 1 0 0,1-1 0 0 0,-1 1-1 0 0,1 0 1 0 0,-1-1 0 0 0,1 1 0 0 0,-1 0-1 0 0,1-1 1 0 0,-1 1 0 0 0,1 0 0 0 0,-1 0-1 0 0,1 0 1 0 0,-1 0 0 0 0,0-1-1 0 0,0 1 1 0 0,-16-2-258 0 0,15 2 190 0 0,-12 0-19 0 0,1 0 0 0 0,-1 1 0 0 0,1 0 0 0 0,-21 6 0 0 0,-53 18-671 0 0,27-7 546 0 0,30-8 332 0 0,0 1 0 0 0,0 1 0 0 0,2 1-1 0 0,-44 28 1 0 0,15-3 190 0 0,-55 48 0 0 0,60-44-116 0 0,1 3 1 0 0,-75 87-1 0 0,125-130-165 0 0,-4 4 0 0 0,0 0 0 0 0,1 0 1 0 0,-6 13-1 0 0,9-19 0 0 0,1 1 0 0 0,-1 0-1 0 0,1 0 1 0 0,0-1 0 0 0,-1 1-1 0 0,1 0 1 0 0,0 0 0 0 0,-1 0 0 0 0,1 0-1 0 0,0-1 1 0 0,0 1 0 0 0,0 0-1 0 0,0 0 1 0 0,0 0 0 0 0,0 0-1 0 0,0 0 1 0 0,0 0 0 0 0,0-1-1 0 0,0 1 1 0 0,1 0 0 0 0,-1 0 0 0 0,0 0-1 0 0,0 0 1 0 0,1-1 0 0 0,-1 1-1 0 0,1 0 1 0 0,-1 0 0 0 0,1-1-1 0 0,-1 1 1 0 0,1 0 0 0 0,-1-1 0 0 0,1 1-1 0 0,0 0 1 0 0,-1-1 0 0 0,1 1-1 0 0,0-1 1 0 0,-1 1 0 0 0,1-1-1 0 0,0 1 1 0 0,0-1 0 0 0,0 0-1 0 0,1 1 1 0 0,4 1-25 0 0,0-1 1 0 0,1 0-1 0 0,-1-1 0 0 0,0 1 1 0 0,1-1-1 0 0,-1-1 0 0 0,9 0 1 0 0,47-11-341 0 0,-40 7 251 0 0,155-34-2802 0 0,-130 27-4080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6:34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969 74 4143 0 0,'13'-9'1042'0'0,"21"-19"0"0"0,-17 9 14453 0 0,-17 18-15470 0 0,0 1-1 0 0,0-1 1 0 0,0 0 0 0 0,0 1 0 0 0,0-1 0 0 0,0 0 0 0 0,0 0-1 0 0,-1 1 1 0 0,1-1 0 0 0,0 0 0 0 0,-1 1 0 0 0,1-1 0 0 0,0 0-1 0 0,-1 1 1 0 0,1-1 0 0 0,-1 1 0 0 0,1-1 0 0 0,-1 0 0 0 0,1 1-1 0 0,-1-1 1 0 0,0 1 0 0 0,1 0 0 0 0,-1-1 0 0 0,1 1 0 0 0,-1-1-1 0 0,0 1 1 0 0,1 0 0 0 0,-1 0 0 0 0,0-1 0 0 0,0 1 0 0 0,1 0-1 0 0,-1 0 1 0 0,0 0 0 0 0,0 0 0 0 0,1 0 0 0 0,-1 0 0 0 0,0 0-1 0 0,1 0 1 0 0,-1 0 0 0 0,0 0 0 0 0,0 0 0 0 0,-6 1-41 0 0,1 0 1 0 0,0 0 0 0 0,-11 5-1 0 0,11-5 56 0 0,-28 12-452 0 0,-48 23 0 0 0,33-13 38 0 0,22-10 251 0 0,0 1 1 0 0,0 1-1 0 0,1 1 1 0 0,1 1-1 0 0,1 1 1 0 0,-42 41-1 0 0,64-57 159 0 0,0 0 0 0 0,0 0-1 0 0,0 1 1 0 0,0-1 0 0 0,0 0 0 0 0,1 1-1 0 0,-1-1 1 0 0,1 1 0 0 0,-1 0 0 0 0,1-1-1 0 0,0 1 1 0 0,0 0 0 0 0,0 0-1 0 0,-1 6 1 0 0,2-8 126 0 0,10 6 99 0 0,-8-6-238 0 0,0 0 0 0 0,0 0 0 0 0,0 0 1 0 0,0-1-1 0 0,0 1 0 0 0,0-1 0 0 0,0 1 0 0 0,0-1 1 0 0,1 0-1 0 0,-1 0 0 0 0,0 0 0 0 0,0 0 0 0 0,0 0 0 0 0,1 0 1 0 0,-1-1-1 0 0,0 1 0 0 0,0-1 0 0 0,2 0 0 0 0,7-3 70 0 0,-1 0-1 0 0,14-9 1 0 0,-4 3-90 0 0,9-4-409 0 0,0 0 0 0 0,-2-2 0 0 0,0-1-1 0 0,-1-1 1 0 0,47-42 0 0 0,-72 59-22 0 0,-11 9-1120 0 0,0 1 1621 0 0,0 0-1 0 0,0 1 1 0 0,1 0 0 0 0,1 1 0 0 0,0 0-1 0 0,-11 21 1 0 0,-5 5 101 0 0,-3 5-104 0 0,2 1 1 0 0,2 2 0 0 0,2 0-1 0 0,-18 56 1 0 0,-45 197 72 0 0,82-291-127 0 0,-13 52 468 0 0,-2-1 0 0 0,-3 0 1 0 0,-50 98-1 0 0,-100 130 1452 0 0,168-284-1932 0 0,-10 15 42 0 0,-19 21 0 0 0,27-33-33 0 0,1-1 1 0 0,-2-1 0 0 0,1 1-1 0 0,0-1 1 0 0,-1 1 0 0 0,0-1 0 0 0,1 0-1 0 0,-1-1 1 0 0,-1 1 0 0 0,-5 1-1 0 0,8-3-6 0 0,0-1-1 0 0,0 0 0 0 0,0 0 0 0 0,0 0 0 0 0,-1 0 1 0 0,1 0-1 0 0,0-1 0 0 0,0 1 0 0 0,0-1 0 0 0,0 0 1 0 0,0 0-1 0 0,0 0 0 0 0,0 0 0 0 0,0 0 0 0 0,1-1 0 0 0,-1 1 1 0 0,0-1-1 0 0,1 0 0 0 0,-1 0 0 0 0,1 0 0 0 0,-3-3 1 0 0,-1-1 4 0 0,-1 0 0 0 0,2-1 0 0 0,-1 0 0 0 0,1 0 0 0 0,0 0 0 0 0,-5-12 0 0 0,-1-4-22 0 0,2 0 0 0 0,1-1 0 0 0,1 0 1 0 0,1-1-1 0 0,2 1 0 0 0,-3-26 0 0 0,5 16-594 0 0,1 0 0 0 0,1 0 0 0 0,10-65 0 0 0,2 40-598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6:35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15 453 11519 0 0,'0'0'12432'0'0,"-1"-1"-12195"0"0,-1-4-181 0 0,0-1 0 0 0,0 1 0 0 0,0 0 0 0 0,0-1 0 0 0,1 1 0 0 0,0-1 0 0 0,0 1 0 0 0,1-1 0 0 0,-1 1 0 0 0,1-1 0 0 0,1 0 0 0 0,-1 1 0 0 0,2-10 0 0 0,1 6 27 0 0,0-1 1 0 0,0 1-1 0 0,1-1 0 0 0,0 1 1 0 0,0 0-1 0 0,1 1 1 0 0,7-9-1 0 0,-1 2-140 0 0,0 0 0 0 0,2 1 1 0 0,0 1-1 0 0,0 0 0 0 0,1 1 0 0 0,1 1 0 0 0,27-17 0 0 0,5 2-202 0 0,69-28 0 0 0,13 3 124 0 0,-105 43-704 0 0,1 1 1 0 0,1 1 0 0 0,32-3 0 0 0,-39 7-421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6:35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357 117 15575 0 0,'0'0'762'0'0,"2"-1"-337"0"0,2-4-268 0 0,-1 0-1 0 0,1 0 1 0 0,-1 0-1 0 0,0 0 1 0 0,-1-1 0 0 0,1 0-1 0 0,-1 1 1 0 0,0-1-1 0 0,0 0 1 0 0,-1 0 0 0 0,1 0-1 0 0,-2 0 1 0 0,1 0 0 0 0,0-12-1 0 0,-1 17-29 0 0,-2-1-110 0 0,1 1 1 0 0,0 0-1 0 0,0 0 1 0 0,-1 0-1 0 0,1 0 1 0 0,-1 0-1 0 0,1 0 1 0 0,-1 0-1 0 0,-2-1 1 0 0,0 1-11 0 0,0 0 1 0 0,-1 0 0 0 0,1 0 0 0 0,0 0 0 0 0,-1 0-1 0 0,1 1 1 0 0,-1 0 0 0 0,1 0 0 0 0,0 0 0 0 0,-1 1-1 0 0,1-1 1 0 0,-1 1 0 0 0,1 0 0 0 0,0 0 0 0 0,-8 3-1 0 0,-5 4 82 0 0,-1 0 0 0 0,-21 14-1 0 0,29-15-28 0 0,-15 8 203 0 0,1 1 0 0 0,1 1 0 0 0,1 1 0 0 0,1 1 0 0 0,0 1 0 0 0,-18 24 1 0 0,13-7 467 0 0,24-34-656 0 0,0 1-1 0 0,1-1 1 0 0,-1 1 0 0 0,1-1 0 0 0,0 1-1 0 0,0-1 1 0 0,0 1 0 0 0,0-1-1 0 0,0 7 1 0 0,1-9 141 0 0,5 1-137 0 0,-1 0-1 0 0,1-1 1 0 0,-1 0 0 0 0,1 1-1 0 0,0-2 1 0 0,0 1 0 0 0,-1-1-1 0 0,1 1 1 0 0,0-2 0 0 0,0 1-1 0 0,8-1 1 0 0,6-3-71 0 0,29-9 0 0 0,-31 8 36 0 0,4-3-240 0 0,0-1 1 0 0,-1 0-1 0 0,0-2 0 0 0,0 0 0 0 0,-1-1 0 0 0,17-15 0 0 0,-35 26 59 0 0,-10 6-591 0 0,8-4 709 0 0,-1 0 0 0 0,0 0 0 0 0,1 0 0 0 0,-1 0 0 0 0,1 0 0 0 0,-1 0 0 0 0,1 0 0 0 0,-1 1 0 0 0,1-1 0 0 0,0 0 0 0 0,-2 4 0 0 0,-1 0 5 0 0,-2 1-132 0 0,0 0 0 0 0,1 0 0 0 0,-9 14 0 0 0,6-1-5686 0 0,6-8-838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6:35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18 303 10135 0 0,'-1'-1'10034'0'0,"-1"0"-9845"0"0,1-1 1 0 0,-1 0 0 0 0,1 1 0 0 0,0-1 0 0 0,-1 0 0 0 0,1 0 0 0 0,0 0 0 0 0,0 0 0 0 0,0 0 0 0 0,0 0 0 0 0,1 0 0 0 0,-1 0 0 0 0,0 0-1 0 0,1 0 1 0 0,0-1 0 0 0,-1 1 0 0 0,1 0 0 0 0,0-4 0 0 0,1 1-37 0 0,0 0 0 0 0,0 0 0 0 0,1 0 0 0 0,-1 0 0 0 0,1 1 0 0 0,0-1 0 0 0,5-7-1 0 0,2-3-102 0 0,1 0 0 0 0,0 0 0 0 0,2 1 0 0 0,13-13 0 0 0,55-46-138 0 0,-69 64-17 0 0,1 1 0 0 0,24-15-1 0 0,-31 21 70 0 0,0-1-1 0 0,0 1 1 0 0,0 0-1 0 0,0 1 1 0 0,1-1-1 0 0,-1 1 1 0 0,0 0-1 0 0,1 0 1 0 0,-1 1-1 0 0,10-1 0 0 0,-6 4 24 0 0,-6-1 28 0 0,-1 0-1 0 0,1 1 0 0 0,-1-1 1 0 0,0 1-1 0 0,1-1 0 0 0,-1 1 1 0 0,-1 0-1 0 0,1 0 0 0 0,0 0 1 0 0,-1 0-1 0 0,1 0 1 0 0,-1 0-1 0 0,0 0 0 0 0,0 0 1 0 0,1 6-1 0 0,0 2 57 0 0,0 1-1 0 0,-1-1 1 0 0,0 15-1 0 0,-1-22-121 0 0,0 20 202 0 0,0 0-1 0 0,-6 26 1 0 0,-5-6-2661 0 0,9-37-35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6:36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46 436 10591 0 0,'2'2'2660'0'0,"16"7"6895"0"0,-19-10-8865 0 0,-21-47 1253 0 0,14 35-1840 0 0,2-1-1 0 0,0 0 1 0 0,-8-27 0 0 0,12 34-98 0 0,0 0-1 0 0,0 0 1 0 0,1 0 0 0 0,0-1 0 0 0,1 1 0 0 0,0 0 0 0 0,0 0-1 0 0,0-1 1 0 0,1 1 0 0 0,0 0 0 0 0,0 0 0 0 0,3-8-1 0 0,5-21-264 0 0,-8 31 178 0 0,0-1-1 0 0,0 1 0 0 0,1-1 1 0 0,-1 1-1 0 0,1-1 0 0 0,1 1 1 0 0,-1 0-1 0 0,1 0 0 0 0,4-6 1 0 0,1 0-44 0 0,1 1 1 0 0,1 1 0 0 0,0-1-1 0 0,0 1 1 0 0,1 1 0 0 0,0 0-1 0 0,1 0 1 0 0,0 2 0 0 0,0-1-1 0 0,0 1 1 0 0,1 1 0 0 0,0 0-1 0 0,0 1 1 0 0,0 0 0 0 0,0 1-1 0 0,1 1 1 0 0,-1 0 0 0 0,1 0-1 0 0,0 2 1 0 0,-1 0 0 0 0,1 0-1 0 0,14 3 1 0 0,-13-1 196 0 0,0 2-1 0 0,-1-1 0 0 0,1 2 1 0 0,-1 0-1 0 0,0 0 0 0 0,17 10 1 0 0,-27-13-16 0 0,0 1-1 0 0,0 0 1 0 0,0-1 0 0 0,-1 1 0 0 0,1 1-1 0 0,-1-1 1 0 0,1 0 0 0 0,-1 1 0 0 0,0 0-1 0 0,-1 0 1 0 0,1 0 0 0 0,-1 0 0 0 0,1 0-1 0 0,-1 0 1 0 0,0 0 0 0 0,-1 1 0 0 0,1-1-1 0 0,-1 1 1 0 0,0-1 0 0 0,0 1-1 0 0,0 0 1 0 0,-1 0 0 0 0,0-1 0 0 0,0 7-1 0 0,0-2-13 0 0,-2 0-1 0 0,1 1 1 0 0,-1-1-1 0 0,0 0 1 0 0,-1-1-1 0 0,0 1 0 0 0,0 0 1 0 0,-1-1-1 0 0,0 0 1 0 0,-1 1-1 0 0,0-2 1 0 0,-11 15-1 0 0,4-8-35 0 0,-1-1 0 0 0,-1-1 0 0 0,1 0-1 0 0,-2-1 1 0 0,-26 16 0 0 0,20-15-417 0 0,-1 0 0 0 0,0-2 0 0 0,-1 0 0 0 0,0-2 0 0 0,0 0 0 0 0,-43 7 0 0 0,52-14-1315 0 0,1-2-3371 0 0,4-2-1233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6:36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15 9671 0 0,'0'0'440'0'0,"0"-2"-5"0"0,9-11 6608 0 0,-13 25-5494 0 0,-23 41 164 0 0,-43 69 1 0 0,9-20-1088 0 0,-26 60-68 0 0,-113 198 329 0 0,198-357-889 0 0,-32 61 122 0 0,31-57-126 0 0,1-1 1 0 0,-1 1-1 0 0,1 0 1 0 0,0 1-1 0 0,1-1 1 0 0,-1 0-1 0 0,1 11 1 0 0,1-17-505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6:39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99 8719 0 0,'0'0'399'0'0,"2"-1"-4"0"0,52-34 728 0 0,30-15 4718 0 0,-64 37-2703 0 0,-22 15-2926 0 0,-86 58 336 0 0,21-14-568 0 0,-2-2-1 0 0,-132 63 1 0 0,163-91-151 0 0,36-16 75 0 0,5-1-537 0 0,8-2 590 0 0,0 1 0 0 0,1 0-1 0 0,-1 1 1 0 0,0 0 0 0 0,1 1 0 0 0,-1 0 0 0 0,0 0 0 0 0,1 2 0 0 0,-1-1-1 0 0,0 1 1 0 0,0 1 0 0 0,0 0 0 0 0,13 5 0 0 0,107 49 154 0 0,-28-10 278 0 0,-94-44-314 0 0,-4-1-19 0 0,-1-1 0 0 0,0 1-1 0 0,0 0 1 0 0,0 1 0 0 0,0-1-1 0 0,6 5 1 0 0,-9-6-35 0 0,-1 0-1 0 0,1 0 1 0 0,-1 0-1 0 0,1-1 1 0 0,-1 1-1 0 0,1 0 1 0 0,-1 0 0 0 0,0 0-1 0 0,1 0 1 0 0,-1 0-1 0 0,0 0 1 0 0,0 0-1 0 0,0 0 1 0 0,0 0-1 0 0,0 0 1 0 0,0 0 0 0 0,0 0-1 0 0,0 0 1 0 0,0-1-1 0 0,0 1 1 0 0,0 0-1 0 0,-1 2 1 0 0,-7 18 266 0 0,6-18-246 0 0,0 0-1 0 0,0 0 0 0 0,0 0 1 0 0,0 0-1 0 0,-1-1 1 0 0,1 1-1 0 0,-1-1 1 0 0,0 1-1 0 0,0-1 1 0 0,0 0-1 0 0,-6 3 0 0 0,-4 1 86 0 0,-23 8 0 0 0,19-8-73 0 0,-238 76-194 0 0,212-69 28 0 0,-34 9-137 0 0,-135 19-1 0 0,210-41 67 0 0,3-2-27 0 0,2-2 89 0 0,1 0 0 0 0,-1 0 0 0 0,1 0 0 0 0,0 0 0 0 0,0 0 0 0 0,0 1 0 0 0,8-5-1 0 0,36-21-951 0 0,-40 25 853 0 0,14-6-851 0 0,-2 2-216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6:40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10 7831 0 0,'-1'0'603'0'0,"-13"-2"142"0"0,0 0 0 0 0,1 2 1 0 0,-1 0-1 0 0,0 0 0 0 0,0 1 0 0 0,1 1 0 0 0,-1 0 0 0 0,1 1 1 0 0,-19 7-1 0 0,-14 6 319 0 0,-54 29 0 0 0,99-45-1072 0 0,-6 4 29 0 0,0-1 0 0 0,1 1 0 0 0,-1 1 0 0 0,1-1 0 0 0,0 1 0 0 0,0 0 0 0 0,0 0 0 0 0,1 1 0 0 0,-9 11 0 0 0,11-13-11 0 0,0 1 0 0 0,1 0 0 0 0,-1-1 0 0 0,1 1 0 0 0,0 0 0 0 0,0 0 0 0 0,1 0 0 0 0,-1 0 0 0 0,1 1 0 0 0,1-1 0 0 0,-1 0-1 0 0,1 0 1 0 0,-1 1 0 0 0,1-1 0 0 0,1 6 0 0 0,0-6 41 0 0,-1-1 0 0 0,1 1 0 0 0,0 0 0 0 0,0-1-1 0 0,1 1 1 0 0,-1-1 0 0 0,1 0 0 0 0,0 1 0 0 0,0-1 0 0 0,1 0-1 0 0,-1 0 1 0 0,1 0 0 0 0,0 0 0 0 0,0-1 0 0 0,0 1 0 0 0,0-1-1 0 0,1 0 1 0 0,-1 1 0 0 0,1-2 0 0 0,0 1 0 0 0,0 0 0 0 0,0-1-1 0 0,0 0 1 0 0,0 0 0 0 0,1 0 0 0 0,-1 0 0 0 0,1-1 0 0 0,-1 0-1 0 0,1 1 1 0 0,0-2 0 0 0,-1 1 0 0 0,1-1 0 0 0,0 1 0 0 0,-1-1-1 0 0,1 0 1 0 0,0-1 0 0 0,0 1 0 0 0,5-3 0 0 0,6 0 77 0 0,-1-2 0 0 0,-1 0 1 0 0,1-1-1 0 0,-1 0 0 0 0,0-1 1 0 0,0 0-1 0 0,-1-2 0 0 0,14-9 1 0 0,-11 4-99 0 0,0 1 0 0 0,-1-2 0 0 0,-1 0 0 0 0,0-1 0 0 0,18-27 0 0 0,-29 39-35 0 0,-1 0 1 0 0,1-1 0 0 0,-1 1-1 0 0,0 0 1 0 0,0-1 0 0 0,-1 0 0 0 0,1 1-1 0 0,-1-1 1 0 0,0 0 0 0 0,1-9 0 0 0,-2 12-26 0 0,0-1 1 0 0,-1 1-1 0 0,1-1 1 0 0,0 1 0 0 0,-1 0-1 0 0,1-1 1 0 0,-1 1 0 0 0,0 0-1 0 0,0-1 1 0 0,0 1-1 0 0,0 0 1 0 0,0 0 0 0 0,-1 0-1 0 0,1 0 1 0 0,0 0 0 0 0,-1 0-1 0 0,0 0 1 0 0,1 0-1 0 0,-1 1 1 0 0,0-1 0 0 0,0 1-1 0 0,0-1 1 0 0,-3-1 0 0 0,-3-1-60 0 0,0 0 1 0 0,0 1-1 0 0,0 0 1 0 0,0 0-1 0 0,-1 1 1 0 0,-12-2 0 0 0,-54-3-289 0 0,60 7 252 0 0,12 0 45 0 0,1 1 0 0 0,-1-1 1 0 0,1 0-1 0 0,-1-1 0 0 0,0 1 0 0 0,1 0 0 0 0,-1-1 1 0 0,1 1-1 0 0,-5-3 0 0 0,5 3-359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42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746 16 10591 0 0,'6'-13'488'0'0,"-5"10"298"0"0,-8 13 928 0 0,-4 5-950 0 0,1 1 0 0 0,1 1 1 0 0,-14 33-1 0 0,-14 57-126 0 0,35-100-527 0 0,-246 629 1103 0 0,207-547-1198 0 0,-3-2 0 0 0,-5-2 0 0 0,-111 148 0 0 0,150-220-235 0 0,-1-1 0 0 0,0 0-1 0 0,-1-1 1 0 0,0 0 0 0 0,-27 17-1 0 0,23-20-1240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6:40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1 9671 0 0,'0'0'2043'0'0,"-8"1"252"0"0,5-1-2067 0 0,0 1-1 0 0,1-1 1 0 0,-1 1 0 0 0,0-1 0 0 0,0 1 0 0 0,1 0 0 0 0,-1 0 0 0 0,1 0 0 0 0,-1 0 0 0 0,1 1 0 0 0,-1-1 0 0 0,1 1 0 0 0,0-1 0 0 0,-1 1-1 0 0,1 0 1 0 0,0 0 0 0 0,-3 4 0 0 0,-3 4 2 0 0,1 1 1 0 0,0-1-1 0 0,1 2 0 0 0,-9 20 0 0 0,2-3-134 0 0,-10 16 29 0 0,-282 522 1103 0 0,192-399-1360 0 0,32-60-3312 0 0,71-94 2644 0 0,8-11 488 0 0,0 0 0 0 0,0 0 0 0 0,0 0 0 0 0,-1 0 0 0 0,-4 4 0 0 0,6-6-346 0 0,1-10-6316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6:41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58 11519 0 0,'-43'29'1266'0'0,"31"-22"-320"0"0,0 1-1 0 0,1 0 1 0 0,0 0-1 0 0,1 1 0 0 0,0 0 1 0 0,-11 14-1 0 0,20-22 86 0 0,3 1-911 0 0,-1-1-1 0 0,1 0 1 0 0,0 1 0 0 0,-1-1 0 0 0,1 0 0 0 0,0 0-1 0 0,0 0 1 0 0,0 0 0 0 0,0 0 0 0 0,0-1-1 0 0,2 2 1 0 0,4-1 22 0 0,0-1-1 0 0,0 0 0 0 0,1 0 1 0 0,-1 0-1 0 0,0-1 1 0 0,-1 0-1 0 0,1-1 0 0 0,13-4 1 0 0,3 1 97 0 0,113-24 177 0 0,289-56-284 0 0,-306 62-429 0 0,-81 14-2339 0 0,0-1-3748 0 0,-23 6 65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6:41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50 6447 0 0,'7'-9'176'0'0,"0"0"0"0"0,8-8-1 0 0,-1 2 10600 0 0,-16 29-10095 0 0,-10 28-146 0 0,-3 1 1 0 0,-1-2 0 0 0,-34 63 0 0 0,14-30-216 0 0,5-8-164 0 0,-103 213 109 0 0,91-200-219 0 0,-75 105 1 0 0,103-165-42 0 0,-26 28 1 0 0,35-40 5 0 0,-1-1-1 0 0,-1 0 1 0 0,1 0 0 0 0,-1-1-1 0 0,0 0 1 0 0,0 0 0 0 0,-9 4-1 0 0,10-7 50 0 0,7-3-53 0 0,-1 1 0 0 0,1 0 0 0 0,0-1 0 0 0,-1 1 0 0 0,1-1 0 0 0,0 1 0 0 0,-1 0 0 0 0,1-1 0 0 0,0 1 0 0 0,0-1 0 0 0,-1 1 0 0 0,1-1 0 0 0,0 1 0 0 0,0-1 0 0 0,0 1 0 0 0,0-1 0 0 0,0 1 0 0 0,0-2 0 0 0,0 2-1 0 0,0-4-6 0 0,0 0 1 0 0,0 0 0 0 0,0 1 0 0 0,0-1 0 0 0,1 0 0 0 0,0 0 0 0 0,0 0 0 0 0,0 0 0 0 0,0 1 0 0 0,1-1 0 0 0,-1 0 0 0 0,1 1-1 0 0,3-4 1 0 0,4-8-39 0 0,18-21-1 0 0,-23 31 33 0 0,15-16-38 0 0,0 0 0 0 0,1 1 0 0 0,1 1 1 0 0,1 2-1 0 0,1 0 0 0 0,0 1 0 0 0,1 1 1 0 0,40-18-1 0 0,-51 27 25 0 0,65-28 32 0 0,-68 31 49 0 0,0 0 0 0 0,0 0-1 0 0,1 1 1 0 0,-1 0 0 0 0,20-1 0 0 0,-28 3-40 0 0,1 0 1 0 0,0 1-1 0 0,0-1 0 0 0,0 0 0 0 0,0 1 0 0 0,0 0 1 0 0,-1 0-1 0 0,1-1 0 0 0,0 2 0 0 0,0-1 0 0 0,-1 0 0 0 0,1 0 1 0 0,-1 1-1 0 0,1 0 0 0 0,-1-1 0 0 0,3 3 0 0 0,-3-1-4 0 0,1 1 0 0 0,0-1 0 0 0,-1 0 0 0 0,0 0-1 0 0,0 1 1 0 0,0-1 0 0 0,0 1 0 0 0,-1 0 0 0 0,0-1-1 0 0,2 7 1 0 0,-1 0 8 0 0,0 1 0 0 0,-1-1 0 0 0,-1 0-1 0 0,1 0 1 0 0,-2 0 0 0 0,1 0 0 0 0,-2 1-1 0 0,-2 11 1 0 0,-3 1 91 0 0,0-1 0 0 0,-2-1 0 0 0,-11 22 0 0 0,11-27-714 0 0,1 1 0 0 0,1 1 0 0 0,0-1 0 0 0,2 1 0 0 0,-5 21 0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6:42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444 115 6447 0 0,'0'-1'499'0'0,"12"-15"304"0"0,-9 11 942 0 0,0 0 1 0 0,-1 0-1 0 0,4-9 0 0 0,-5 12-1148 0 0,0-1 1 0 0,0 0-1 0 0,-1 1 0 0 0,1-1 0 0 0,-1 0 0 0 0,0 1 0 0 0,0-1 1 0 0,0 0-1 0 0,-1-4 0 0 0,1 5-721 0 0,-1-1 0 0 0,0 1 0 0 0,1 0 0 0 0,-1-1 0 0 0,0 1 0 0 0,0 0 0 0 0,-3-3 0 0 0,3 3 146 0 0,0 1-1 0 0,0 0 1 0 0,-1-1 0 0 0,1 1 0 0 0,0 0-1 0 0,-1 0 1 0 0,0 0 0 0 0,1 0-1 0 0,-1 0 1 0 0,1 0 0 0 0,-1 1 0 0 0,0-1-1 0 0,0 0 1 0 0,1 1 0 0 0,-1 0 0 0 0,0-1-1 0 0,0 1 1 0 0,0 0 0 0 0,0 0-1 0 0,1 0 1 0 0,-1 0 0 0 0,0 0 0 0 0,0 0-1 0 0,0 0 1 0 0,0 1 0 0 0,1-1 0 0 0,-1 1-1 0 0,-2 0 1 0 0,-7 3-79 0 0,0 0 0 0 0,1 1 1 0 0,-14 8-1 0 0,16-9 54 0 0,-123 74-295 0 0,107-60 275 0 0,1 0-1 0 0,1 1 1 0 0,-24 26 0 0 0,45-44 23 0 0,-58 70 141 0 0,53-62-97 0 0,-1 0 0 0 0,2 1 0 0 0,-1-1 0 0 0,1 1 0 0 0,1 1-1 0 0,-4 11 1 0 0,7-20-28 0 0,1 0-1 0 0,-1-1 0 0 0,1 1 1 0 0,0 0-1 0 0,-1 0 0 0 0,1-1 1 0 0,0 1-1 0 0,0 0 0 0 0,0 0 1 0 0,0-1-1 0 0,1 1 1 0 0,-1 0-1 0 0,0 0 0 0 0,1-1 1 0 0,-1 1-1 0 0,1 0 0 0 0,1 2 1 0 0,-1-2 4 0 0,0-1 1 0 0,0 0 0 0 0,0 0 0 0 0,0 0-1 0 0,1 0 1 0 0,-1-1 0 0 0,0 1 0 0 0,0 0-1 0 0,1 0 1 0 0,-1-1 0 0 0,1 1 0 0 0,-1-1-1 0 0,0 1 1 0 0,1-1 0 0 0,-1 0 0 0 0,1 1-1 0 0,-1-1 1 0 0,1 0 0 0 0,-1 0-1 0 0,3 0 1 0 0,13-1 105 0 0,-1-1-1 0 0,1 0 1 0 0,-1-1-1 0 0,0-1 0 0 0,0 0 1 0 0,18-8-1 0 0,91-45 242 0 0,-114 51-364 0 0,-1 0 2 0 0,1 0 0 0 0,10-9 1 0 0,-4 3-6 0 0,0 2 64 0 0,-28 13 6 0 0,9-3-71 0 0,0 0 1 0 0,0 1-1 0 0,0-1 0 0 0,1 1 1 0 0,-1 0-1 0 0,0-1 0 0 0,0 1 1 0 0,-2 2-1 0 0,1-1 1 0 0,1-1 0 0 0,0 1 0 0 0,-1 0 0 0 0,1 1 0 0 0,0-1 0 0 0,0 0 0 0 0,0 0 0 0 0,1 1 0 0 0,-1 0 0 0 0,1-1 0 0 0,-1 1 0 0 0,1 0 0 0 0,0-1 0 0 0,0 1 0 0 0,0 0 0 0 0,0 0 0 0 0,1 0 0 0 0,-1 0 0 0 0,0 5 0 0 0,4 3 0 0 0,-2-9-200 0 0,0 1 0 0 0,1-1 0 0 0,0 0 0 0 0,0 0 0 0 0,0 0 0 0 0,0 0 0 0 0,0 0 0 0 0,0 0 0 0 0,0 0-1 0 0,0-1 1 0 0,1 1 0 0 0,-1-1 0 0 0,1 0 0 0 0,-1 0 0 0 0,1 1 0 0 0,-1-2 0 0 0,1 1 0 0 0,5 1 0 0 0,9 2-6583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6:42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37 17935 0 0,'2'-5'291'0'0,"-1"1"-1"0"0,1 0 0 0 0,1 0 0 0 0,-1 0 1 0 0,1 0-1 0 0,5-7 3040 0 0,-8 13-3062 0 0,0 10-225 0 0,-1 0-1 0 0,-1 1 1 0 0,0-1-1 0 0,-7 23 1 0 0,-23 47-10 0 0,14-36-16 0 0,-11 29 18 0 0,-23 65 33 0 0,-74 135-1 0 0,124-271-67 0 0,-81 145 21 0 0,58-110-78 0 0,-49 61-1 0 0,15-35-171 0 0,-3 5-3243 0 0,60-68 2006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6:42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73 7367 0 0,'-4'-2'265'0'0,"0"0"0"0"0,-1 0-1 0 0,1 0 1 0 0,-1 1-1 0 0,1-1 1 0 0,-1 1-1 0 0,0 0 1 0 0,-8-1 0 0 0,1 2 4064 0 0,1 1 3653 0 0,19 10-7158 0 0,-5-9-733 0 0,0 1-1 0 0,0-1 0 0 0,0 0 0 0 0,1 0 1 0 0,-1 0-1 0 0,1-1 0 0 0,-1 1 0 0 0,1-1 0 0 0,7 2 1 0 0,36 5 368 0 0,-47-8-454 0 0,38 3 243 0 0,-1-1 1 0 0,0-2-1 0 0,43-6 0 0 0,113-24 309 0 0,-63 8-287 0 0,181-15 394 0 0,-277 33-618 0 0,-1 1 1 0 0,1 2-1 0 0,65 7 0 0 0,-97-6-78 0 0,1 0 0 0 0,-1 1 0 0 0,1 0-1 0 0,-1-1 1 0 0,1 1 0 0 0,3 2-1 0 0,-5-2-84 0 0,0-1 0 0 0,0 1-1 0 0,0 0 1 0 0,-1-1 0 0 0,1 1-1 0 0,0 0 1 0 0,-1 0-1 0 0,1-1 1 0 0,0 1 0 0 0,-1 0-1 0 0,1 0 1 0 0,-1 0 0 0 0,1 0-1 0 0,-1 0 1 0 0,0 0 0 0 0,1 0-1 0 0,-1 0 1 0 0,0 1-1 0 0,1-1-1123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6:47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113 239 5063 0 0,'0'0'6907'0'0,"-2"-18"-791"0"0,-7 5-3067 0 0,0 16-2905 0 0,7-1-117 0 0,0 0-1 0 0,0 1 0 0 0,0-1 1 0 0,0 0-1 0 0,0 1 0 0 0,0 0 1 0 0,1-1-1 0 0,-1 1 0 0 0,1 0 1 0 0,0 0-1 0 0,-1 0 1 0 0,0 4-1 0 0,-3 6 55 0 0,-10 19 45 0 0,6-13-70 0 0,1 0 1 0 0,0 0-1 0 0,1 1 1 0 0,-8 39-1 0 0,12-38 8 0 0,3-21-60 0 0,1 1-1 0 0,-1-1 1 0 0,0 0-1 0 0,1 1 0 0 0,-1-1 1 0 0,1 1-1 0 0,-1-1 1 0 0,0 0-1 0 0,1 1 1 0 0,-1-1-1 0 0,1 0 1 0 0,-1 1-1 0 0,1-1 0 0 0,-1 0 1 0 0,1 0-1 0 0,-1 1 1 0 0,1-1-1 0 0,-1 0 1 0 0,1 0-1 0 0,0 0 1 0 0,0 0 2 0 0,1 1 4 0 0,0-1 1 0 0,1 0-1 0 0,-1 0 1 0 0,0 1-1 0 0,1-1 0 0 0,-1-1 1 0 0,0 1-1 0 0,1 0 1 0 0,-1-1-1 0 0,0 1 1 0 0,1-1-1 0 0,-1 0 1 0 0,0 1-1 0 0,4-3 0 0 0,32-20 127 0 0,-30 18-117 0 0,10-8-19 0 0,0-1 1 0 0,-1 0-1 0 0,0-1 0 0 0,20-25 1 0 0,-14 12-91 0 0,-2-1 1 0 0,20-35-1 0 0,-41 64 89 0 0,0 0-1 0 0,0-1 0 0 0,0 1 1 0 0,0 0-1 0 0,0 0 0 0 0,0 0 0 0 0,0-1 1 0 0,0 1-1 0 0,0 0 0 0 0,0 0 0 0 0,0 0 1 0 0,0 0-1 0 0,1-1 0 0 0,-1 1 1 0 0,0 0-1 0 0,0 0 0 0 0,0 0 0 0 0,0 0 1 0 0,0-1-1 0 0,1 1 0 0 0,-1 0 0 0 0,0 0 1 0 0,0 0-1 0 0,0 0 0 0 0,0 0 1 0 0,1 0-1 0 0,-1 0 0 0 0,0 0 0 0 0,0-1 1 0 0,0 1-1 0 0,1 0 0 0 0,-1 0 0 0 0,0 0 1 0 0,0 0-1 0 0,0 0 0 0 0,1 0 0 0 0,-1 0 1 0 0,0 0-1 0 0,0 0 0 0 0,0 0 1 0 0,1 0-1 0 0,-1 0 0 0 0,0 1 0 0 0,0-1 1 0 0,0 0-1 0 0,1 0 0 0 0,-1 0 0 0 0,0 0 1 0 0,0 0-1 0 0,0 0 0 0 0,0 0 1 0 0,1 0-1 0 0,-1 1 0 0 0,0-1 0 0 0,0 0 1 0 0,0 0-1 0 0,0 0 0 0 0,0 0 0 0 0,0 1 1 0 0,1-1-1 0 0,-1 0 0 0 0,0 0 0 0 0,0 0 1 0 0,4 12 51 0 0,-4-12-45 0 0,10 33 191 0 0,-6-18-140 0 0,1 0-1 0 0,0 1 1 0 0,1-2-1 0 0,1 1 1 0 0,13 21-1 0 0,-17-33-13 0 0,0 1-1 0 0,1 0 1 0 0,0-1 0 0 0,-1 0-1 0 0,1 0 1 0 0,0 0 0 0 0,0 0-1 0 0,0 0 1 0 0,1-1 0 0 0,4 2-1 0 0,-3-1 49 0 0,-4-2-58 0 0,0-1-1 0 0,0 0 1 0 0,0 1 0 0 0,0-1-1 0 0,0 0 1 0 0,0 0 0 0 0,0 0-1 0 0,0-1 1 0 0,0 1-1 0 0,-1 0 1 0 0,1-1 0 0 0,0 1-1 0 0,0-1 1 0 0,0 0 0 0 0,0 1-1 0 0,2-3 1 0 0,0 1 17 0 0,-1 0-1 0 0,1-1 1 0 0,-1 0 0 0 0,0 0 0 0 0,1 0 0 0 0,-1 0 0 0 0,-1 0 0 0 0,1-1-1 0 0,3-5 1 0 0,18-37 180 0 0,-8 13-172 0 0,-6 16-81 0 0,-1 1-1 0 0,2-1 1 0 0,0 2-1 0 0,1 0 0 0 0,1 0 1 0 0,26-23-1 0 0,48-42-529 0 0,-36 31-1842 0 0,-47 46 1702 0 0,0 0 0 0 0,0 0-1 0 0,0 0 1 0 0,6-2 0 0 0,-1 24-5359 0 0,-6-7 5374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6:47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43 218 6447 0 0,'0'0'586'0'0,"2"0"-486"0"0,25 2 7524 0 0,1 3-4159 0 0,-18-2-2969 0 0,1-1 0 0 0,-1-1 1 0 0,1 0-1 0 0,0 0 0 0 0,12-2 0 0 0,6-2-153 0 0,1-2 0 0 0,45-14-1 0 0,-62 15-242 0 0,0-1-1 0 0,0-1 1 0 0,-1 0-1 0 0,0 0 1 0 0,0-2-1 0 0,0 1 1 0 0,20-19-1 0 0,-28 22-156 0 0,1 0-1 0 0,-1-1 1 0 0,0 1-1 0 0,0-1 1 0 0,0 0-1 0 0,-1-1 1 0 0,6-10-1 0 0,-9 15 39 0 0,1-1 0 0 0,-1 0 0 0 0,1 0-1 0 0,-1 1 1 0 0,1-1 0 0 0,-1 0 0 0 0,0 0-1 0 0,0 0 1 0 0,0 0 0 0 0,0 0-1 0 0,0 1 1 0 0,-1-1 0 0 0,1 0 0 0 0,0 0-1 0 0,-1 0 1 0 0,0 0 0 0 0,1 1-1 0 0,-1-1 1 0 0,0 0 0 0 0,0 1 0 0 0,0-1-1 0 0,0 1 1 0 0,0-1 0 0 0,0 1 0 0 0,0-1-1 0 0,0 1 1 0 0,-1 0 0 0 0,1-1-1 0 0,-1 1 1 0 0,-2-2 0 0 0,-2-1-66 0 0,0 0 1 0 0,0 0-1 0 0,-1 1 1 0 0,1-1-1 0 0,-1 1 1 0 0,0 1-1 0 0,0-1 1 0 0,0 1-1 0 0,0 1 0 0 0,0-1 1 0 0,0 1-1 0 0,0 0 1 0 0,-1 1-1 0 0,1 0 1 0 0,0 0-1 0 0,0 0 1 0 0,-1 1-1 0 0,1 0 1 0 0,0 1-1 0 0,-10 2 1 0 0,5 1 78 0 0,0 0 0 0 0,0 0 0 0 0,0 1 1 0 0,1 1-1 0 0,0 0 0 0 0,0 0 0 0 0,0 1 0 0 0,1 1 1 0 0,1 0-1 0 0,-13 14 0 0 0,1 0 95 0 0,2 0 1 0 0,1 2-1 0 0,1 0 0 0 0,1 1 0 0 0,2 1 0 0 0,0 0 0 0 0,2 1 1 0 0,-11 36-1 0 0,21-59-80 0 0,1 0 0 0 0,0 0 0 0 0,0 0 0 0 0,1 0 0 0 0,-1 0 0 0 0,1 0 0 0 0,0 0 0 0 0,0 0 0 0 0,3 10 0 0 0,-3-13 13 0 0,1 0 0 0 0,0 1 0 0 0,0-1 0 0 0,0 0 0 0 0,0 0 0 0 0,0 1 0 0 0,1-1 0 0 0,-1 0 0 0 0,1 0 0 0 0,-1 0 0 0 0,1-1 0 0 0,0 1 0 0 0,0 0 0 0 0,0 0-1 0 0,0-1 1 0 0,0 0 0 0 0,0 1 0 0 0,0-1 0 0 0,0 0 0 0 0,1 0 0 0 0,3 1 0 0 0,2 1 65 0 0,0-1-1 0 0,0-1 0 0 0,0 0 1 0 0,0 0-1 0 0,12 0 1 0 0,43-4 332 0 0,-50 2-337 0 0,76-7 236 0 0,-22 1-247 0 0,128 4 0 0 0,-172 5-1177 0 0,-1 0-4228 0 0,-4-1-1778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12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3 2759 0 0,'9'-2'10864'0'0,"-9"5"-10686"0"0,1 1 0 0 0,-1-1 0 0 0,-1 0-1 0 0,1 1 1 0 0,0-1 0 0 0,-1 0 0 0 0,0 1-1 0 0,1-1 1 0 0,-1 0 0 0 0,-1 0 0 0 0,1 0-1 0 0,0 1 1 0 0,-4 3 0 0 0,-3 8 113 0 0,-17 19 1 0 0,14-20-76 0 0,-6 6-192 0 0,-1-1 0 0 0,-1 0-1 0 0,-1-1 1 0 0,0-1-1 0 0,-27 16 1 0 0,17-11-19 0 0,-45 41 0 0 0,38-25 56 0 0,2 2-1 0 0,1 2 1 0 0,2 0 0 0 0,2 3-1 0 0,2 0 1 0 0,-27 59-1 0 0,47-86 30 0 0,1 0-1 0 0,1 1 1 0 0,-7 33-1 0 0,11-40 36 0 0,1-1-1 0 0,0 1 1 0 0,1 0-1 0 0,0-1 1 0 0,1 1 0 0 0,0 0-1 0 0,5 19 1 0 0,-3-21 25 0 0,0 1-1 0 0,1-1 1 0 0,0 1 0 0 0,1-1 0 0 0,0-1-1 0 0,0 1 1 0 0,12 14 0 0 0,-5-10 155 0 0,0-1 0 0 0,0 0 0 0 0,2-1 0 0 0,28 20 0 0 0,-40-29-296 0 0,0-1-12 0 0,13 4 139 0 0,-3-3-153 0 0,-9-2-126 0 0,-1-2-11 0 0,2 1-387 0 0,1-1 1 0 0,-1 0 0 0 0,1 0 0 0 0,-1 0 0 0 0,0-1 0 0 0,0 0-1 0 0,6-2 1 0 0,0-1-5780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13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43 10999 0 0,'0'0'2563'0'0,"-1"1"-1812"0"0,-6 6-218 0 0,0 0 1 0 0,1 0 0 0 0,0 1 0 0 0,0 0-1 0 0,-8 13 1 0 0,6-2-272 0 0,0 0 0 0 0,1 0 0 0 0,1 0 0 0 0,1 1 0 0 0,1 0 0 0 0,0 0 0 0 0,2 0 0 0 0,0 1 0 0 0,2 33 0 0 0,7-17 58 0 0,-5-36-279 0 0,1 0-1 0 0,-1-1 1 0 0,0 1-1 0 0,1 0 0 0 0,-1-1 1 0 0,0 0-1 0 0,1 1 1 0 0,2-1-1 0 0,1 0 1 0 0,-1-1-1 0 0,1 1 1 0 0,0-1 0 0 0,0 0-1 0 0,-1-1 1 0 0,1 1-1 0 0,-1-1 1 0 0,1 0-1 0 0,-1-1 1 0 0,0 1 0 0 0,8-6-1 0 0,1 0 93 0 0,-1-2-1 0 0,24-21 0 0 0,-20 14-149 0 0,0-1-1 0 0,-1-1 0 0 0,0 0 1 0 0,20-36-1 0 0,-34 55 7 0 0,0 4-18 0 0,2 15-64 0 0,2 28-72 0 0,-6-41 159 0 0,2 7 36 0 0,1 0 0 0 0,-1 0 0 0 0,2 0-1 0 0,0 0 1 0 0,1-1 0 0 0,0 0 0 0 0,1 1-1 0 0,0-2 1 0 0,0 1 0 0 0,2-1 0 0 0,8 11 0 0 0,-14-20-12 0 0,1-1 1 0 0,-1 1 0 0 0,0-1-1 0 0,1 0 1 0 0,-1 0 0 0 0,1 0-1 0 0,0 0 1 0 0,-1 0 0 0 0,1-1-1 0 0,-1 1 1 0 0,1-1 0 0 0,0 0-1 0 0,0 0 1 0 0,3 0 0 0 0,-2 0 25 0 0,2 0 1 0 0,-1 0 0 0 0,1-1 0 0 0,-1 0 0 0 0,1 0 0 0 0,-1 0 0 0 0,0 0 0 0 0,0-1 0 0 0,1 0 0 0 0,-1 0 0 0 0,0-1 0 0 0,-1 0 0 0 0,1 1 0 0 0,0-1 0 0 0,-1-1 0 0 0,8-6 0 0 0,3-4 120 0 0,-1-1 0 0 0,23-31-1 0 0,59-104 164 0 0,-13 16-1672 0 0,-80 130 961 0 0,0 0 0 0 0,1 0 1 0 0,-1 0-1 0 0,1 1 0 0 0,3-3 0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42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15575 0 0,'0'0'2312'0'0,"2"-1"-1622"0"0,30 0 525 0 0,-1 0 0 0 0,40 5 1 0 0,-37-2-560 0 0,36 0 276 0 0,124-12 0 0 0,67-28-1073 0 0,-176 24-281 0 0,-14 7-3254 0 0,-51 6-637 0 0,7-1-2679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13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0 7367 0 0,'0'0'667'0'0,"-1"1"-547"0"0,-34 39 7054 0 0,-2 5 34 0 0,16-11-7610 0 0,-5 16 648 0 0,3 1 1 0 0,-17 56 0 0 0,39-105-343 0 0,4-3-1355 0 0,5-3 890 0 0,0 0 1 0 0,0-1-1 0 0,-1 0 0 0 0,1-1 1 0 0,-1 1-1 0 0,-1-1 0 0 0,1-1 0 0 0,5-6 1 0 0,4-10-1362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14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68 9215 0 0,'9'-10'522'0'0,"0"0"1"0"0,1 1-1 0 0,15-11 0 0 0,-22 18-50 0 0,1 0 0 0 0,-1 0 0 0 0,0 0 0 0 0,1 0 0 0 0,-1 0 0 0 0,1 1 0 0 0,-1 0 0 0 0,1 0 0 0 0,0 0 0 0 0,0 0 0 0 0,-1 0 0 0 0,1 1 0 0 0,0 0 0 0 0,0 0 0 0 0,0 0 1 0 0,5 1-1 0 0,-7-1 76 0 0,1 3-473 0 0,0 1 0 0 0,0-1 0 0 0,-1 1 0 0 0,1 0 0 0 0,-1-1 0 0 0,0 1 0 0 0,0 0 0 0 0,0 1 0 0 0,-1-1 0 0 0,1 0 0 0 0,-1 0 0 0 0,0 1 0 0 0,0-1 0 0 0,-1 1 0 0 0,1-1 0 0 0,-1 1 0 0 0,0-1 0 0 0,0 1 1 0 0,-1-1-1 0 0,1 1 0 0 0,-1-1 0 0 0,0 0 0 0 0,-2 9 0 0 0,-4 4-57 0 0,0 0 0 0 0,0 0 0 0 0,-2-1 0 0 0,-15 23 1 0 0,-221 317 336 0 0,202-298-137 0 0,2 3 0 0 0,-35 68 0 0 0,75-127-242 0 0,0 0 0 0 0,0 1 0 0 0,0-1 1 0 0,1 0-1 0 0,-1 1 0 0 0,1-1 0 0 0,-1 4 0 0 0,-1 6-2506 0 0,1-4 1072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14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29 106 5063 0 0,'-2'1'390'0'0,"0"1"-197"0"0,0-1 0 0 0,-1 1 0 0 0,1-1 0 0 0,0 1 0 0 0,0 0 1 0 0,0 0-1 0 0,1 0 0 0 0,-1 0 0 0 0,0 0 0 0 0,-2 5 0 0 0,3-6 116 0 0,1 0 0 0 0,0 0 0 0 0,-1 0 0 0 0,1 0-1 0 0,0 1 1 0 0,0-1 0 0 0,-1 0 0 0 0,1 0 0 0 0,0 0 0 0 0,0 0-1 0 0,0 1 1 0 0,0-1 0 0 0,1 0 0 0 0,-1 0 0 0 0,0 0 0 0 0,0 0 0 0 0,1 0-1 0 0,-1 0 1 0 0,1 0 0 0 0,-1 1 0 0 0,1-1 0 0 0,-1 0 0 0 0,1 0-1 0 0,0-1 1 0 0,-1 1 0 0 0,1 0 0 0 0,0 0 0 0 0,0 0 0 0 0,0 0-1 0 0,0 0 1 0 0,4 3-140 0 0,0-1-1 0 0,-1 0 0 0 0,1-1 0 0 0,0 1 1 0 0,0-1-1 0 0,0 0 0 0 0,1 0 1 0 0,-1 0-1 0 0,0-1 0 0 0,1 0 1 0 0,-1 0-1 0 0,1 0 0 0 0,-1-1 1 0 0,7 0-1 0 0,8-1 142 0 0,1 0 1 0 0,29-6-1 0 0,13-8 293 0 0,95-34 0 0 0,-78 22-379 0 0,127-47-1044 0 0,-161 56-430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14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1 11055 0 0,'0'0'1002'0'0,"-1"2"-824"0"0,-87 218 7182 0 0,42-113-6358 0 0,-215 504 676 0 0,239-556-1426 0 0,22-54 433 0 0,22-15-394 0 0,-7-1-239 0 0,19-21 0 0 0,14-14-187 0 0,-20 26-243 0 0,32-21 0 0 0,-50 38 189 0 0,0 1-1 0 0,1 0 0 0 0,-1 0 1 0 0,1 2-1 0 0,0-1 0 0 0,0 1 1 0 0,16-3-1 0 0,-25 7 85 0 0,7 9 226 0 0,-7-6-83 0 0,-1 0 0 0 0,1 0 0 0 0,-1-1 0 0 0,0 1 0 0 0,0 0-1 0 0,0 0 1 0 0,0 1 0 0 0,-1-1 0 0 0,1 0 0 0 0,-1 0 0 0 0,0 6 0 0 0,-3 40 497 0 0,1-29-342 0 0,1-10-163 0 0,-1 9 146 0 0,1 1 0 0 0,3 29 1 0 0,-2-43-148 0 0,1 0 0 0 0,1 0 0 0 0,-1 0 0 0 0,1 0 0 0 0,0-1 0 0 0,0 1 1 0 0,0 0-1 0 0,1-1 0 0 0,0 0 0 0 0,0 0 0 0 0,0 0 0 0 0,7 8 0 0 0,-5-8-261 0 0,0 0-1 0 0,0 1 1 0 0,0-2-1 0 0,1 1 1 0 0,-1-1 0 0 0,1 0-1 0 0,0 0 1 0 0,0 0-1 0 0,1-1 1 0 0,-1 0-1 0 0,9 3 1 0 0,3-2-1891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15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51 489 6447 0 0,'0'0'586'0'0,"-1"3"-486"0"0,-10 24-368 0 0,-5 18 4981 0 0,-6 13 2243 0 0,21-63-6790 0 0,1-1 1 0 0,0 0 0 0 0,0 0-1 0 0,1 0 1 0 0,0 0-1 0 0,0 1 1 0 0,3-10 0 0 0,-1-2 67 0 0,5-16 25 0 0,1-1 1 0 0,2 1 0 0 0,1 1 0 0 0,1 0 0 0 0,2 1 0 0 0,1 1-1 0 0,2 0 1 0 0,38-50 0 0 0,-36 57-266 0 0,0 1-1 0 0,1 1 0 0 0,0 1 1 0 0,45-31-1 0 0,-50 40 1 0 0,1 1 1 0 0,1 0-1 0 0,0 1 0 0 0,0 1 1 0 0,0 1-1 0 0,1 0 1 0 0,0 2-1 0 0,21-4 0 0 0,-35 8-3 0 0,1 1 0 0 0,-1-1 0 0 0,0 1 0 0 0,0 0 0 0 0,0 1 0 0 0,0-1 0 0 0,8 3 0 0 0,-12-2-20 0 0,0 0-1 0 0,0 0 1 0 0,0 0 0 0 0,0 0-1 0 0,0 0 1 0 0,0 0 0 0 0,-1 0-1 0 0,1 0 1 0 0,0 0 0 0 0,-1 0-1 0 0,1 1 1 0 0,-1-1 0 0 0,1 0-1 0 0,-1 0 1 0 0,1 1 0 0 0,-1-1-1 0 0,0 0 1 0 0,0 0 0 0 0,0 3-1 0 0,0-3 4 0 0,1 1-665 0 0,-1 1 0 0 0,0 0 0 0 0,0-1-1 0 0,0 1 1 0 0,-1 0 0 0 0,1 0 0 0 0,-1-1 0 0 0,-1 6 0 0 0,-5 8-5952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15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196 172 15695 0 0,'0'0'1572'0'0,"-2"0"-1438"0"0,-5 2 1816 0 0,8-4-1694 0 0,51-36-56 0 0,102-58 0 0 0,-150 93-200 0 0,2 0 1 0 0,25-19-23 0 0,-30 21-79 0 0,-2 0-107 0 0,0 0 197 0 0,0 0-1 0 0,-1 0 1 0 0,1 1-1 0 0,0-1 1 0 0,-1 0-1 0 0,1 1 1 0 0,0-1-1 0 0,-1 1 1 0 0,1 0-1 0 0,-1-1 1 0 0,1 1-1 0 0,0 0 1 0 0,-1 0 0 0 0,1 0-1 0 0,-1 0 1 0 0,1 0-1 0 0,-1 0 1 0 0,-1 1-1 0 0,-30 8-257 0 0,23-6 238 0 0,-30 10 38 0 0,0 2 0 0 0,1 1 0 0 0,1 2 0 0 0,1 2-1 0 0,0 1 1 0 0,-35 28 0 0 0,67-46 34 0 0,0 1 1 0 0,0 0-1 0 0,1 1 0 0 0,0-1 0 0 0,0 1 0 0 0,0 0 0 0 0,0 0 1 0 0,0 0-1 0 0,1 0 0 0 0,0 1 0 0 0,0-1 0 0 0,1 1 1 0 0,0 0-1 0 0,0 0 0 0 0,0 0 0 0 0,0 0 0 0 0,1 0 1 0 0,0 0-1 0 0,1 0 0 0 0,-1 0 0 0 0,1 1 0 0 0,0-1 0 0 0,1 0 1 0 0,-1 0-1 0 0,1 0 0 0 0,2 8 0 0 0,2 5 91 0 0,1-1-1 0 0,1 1 0 0 0,0-1 1 0 0,2-1-1 0 0,0 1 0 0 0,1-1 1 0 0,15 19-1 0 0,-22-32-69 0 0,0 0 0 0 0,1 0 1 0 0,-1-1-1 0 0,1 1 0 0 0,0-1 0 0 0,7 4 1 0 0,8-1-1122 0 0,-16-5 288 0 0,0-1 0 0 0,-1 0 0 0 0,1 0 0 0 0,-1 0 0 0 0,1 0 0 0 0,3-1 0 0 0,12-4-5828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16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0 251 3679 0 0,'0'0'284'0'0,"1"2"202"0"0,16 57 15232 0 0,-17-61-15638 0 0,0 0-79 0 0,0-1 0 0 0,0 0 0 0 0,0 0 0 0 0,0 1 0 0 0,0-1 0 0 0,1 0 0 0 0,-1 0 0 0 0,1 1 0 0 0,0-1 1 0 0,0 0-1 0 0,0 1 0 0 0,0-1 0 0 0,0 1 0 0 0,1-1 0 0 0,-1 1 0 0 0,3-3 0 0 0,4-6-2 0 0,1 0 0 0 0,11-10 0 0 0,-6 6 2 0 0,6-6-9 0 0,0 0 0 0 0,46-34 0 0 0,-53 46 55 0 0,0 1 0 0 0,0 0 0 0 0,1 1 0 0 0,0 0 0 0 0,1 1 0 0 0,-1 1 0 0 0,21-5 0 0 0,-25 8 16 0 0,-5 0-6 0 0,1 1 0 0 0,-1 0 0 0 0,0 0 0 0 0,1 0-1 0 0,-1 1 1 0 0,1-1 0 0 0,-1 1 0 0 0,1 1 0 0 0,-1-1-1 0 0,6 2 1 0 0,-10-1-35 0 0,1 0 0 0 0,-1 0 0 0 0,0 1 0 0 0,0-1 0 0 0,-1 0 0 0 0,1 1 0 0 0,0-1 0 0 0,0 0 0 0 0,-1 1 0 0 0,1-1 0 0 0,0 1-1 0 0,-1-1 1 0 0,0 1 0 0 0,1-1 0 0 0,-1 1 0 0 0,0-1 0 0 0,0 4 0 0 0,1-3 15 0 0,0 8 22 0 0,-1 0 0 0 0,0 1 0 0 0,0-1 0 0 0,-1 0 0 0 0,0 1 0 0 0,-1-1 0 0 0,0 0 0 0 0,-1 0 0 0 0,-4 13 0 0 0,-2-2-2 0 0,0 1 0 0 0,-2-2 1 0 0,-13 22-1 0 0,7-20-21 0 0,16-20-119 0 0,5-13-226 0 0,10-14-26 0 0,1 1 1 0 0,1 0-1 0 0,1 1 1 0 0,1 1-1 0 0,1 1 1 0 0,1 1-1 0 0,1 0 1 0 0,36-26-1 0 0,-41 36 296 0 0,-1 0 0 0 0,1 1 0 0 0,1 1 0 0 0,-1 0 0 0 0,1 1 0 0 0,1 1 0 0 0,-1 1 0 0 0,1 0 0 0 0,0 1 0 0 0,0 1 0 0 0,27-1 0 0 0,-26 4 176 0 0,-13-1 53 0 0,1 1 1 0 0,-1 0-1 0 0,1 0 0 0 0,-1 1 1 0 0,1 0-1 0 0,-1 0 0 0 0,1 0 1 0 0,-1 1-1 0 0,9 3 0 0 0,-14-4-166 0 0,0 0 0 0 0,0 0 0 0 0,0 0 0 0 0,0 1 0 0 0,-1-1 1 0 0,1 0-1 0 0,0 0 0 0 0,-1 1 0 0 0,1-1 0 0 0,-1 0 0 0 0,1 0 0 0 0,-1 1 0 0 0,0-1 0 0 0,1 1 0 0 0,-1-1 0 0 0,0 3 0 0 0,0-1 22 0 0,2 5 18 0 0,-2 1 1 0 0,1 0-1 0 0,-2 0 1 0 0,1-1-1 0 0,-1 1 1 0 0,0 0-1 0 0,-1-1 1 0 0,0 1-1 0 0,-5 15 1 0 0,-5 5 167 0 0,-23 40 0 0 0,8-15-21 0 0,-6 4-58 0 0,25-46-168 0 0,0 0 0 0 0,2 1 0 0 0,-1-1 0 0 0,2 1 0 0 0,0 0 0 0 0,-6 21 0 0 0,11-32-112 0 0,1-1-66 0 0,0 0 0 0 0,0-1 0 0 0,1 1 0 0 0,-1-1 0 0 0,0 1 0 0 0,0 0 0 0 0,1-1 0 0 0,-1 0 0 0 0,0 1 0 0 0,1-1 0 0 0,-1 0 0 0 0,1 0 0 0 0,-1 0 1 0 0,3 0-1 0 0,12-2-1337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16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21 4607 0 0,'0'0'354'0'0,"1"0"-233"0"0,38-10 9206 0 0,-2 1-4043 0 0,-39 8-5178 0 0,-2 1-93 0 0,0-1 0 0 0,0 1-1 0 0,0 0 1 0 0,0 1 0 0 0,0-1-1 0 0,0 1 1 0 0,0-1 0 0 0,-6 3 0 0 0,-33 13-35 0 0,27-10 23 0 0,-52 24 7 0 0,1 2 0 0 0,-111 72 0 0 0,174-101-4 0 0,-13 8 242 0 0,-21 19-1 0 0,34-28-174 0 0,1 1 0 0 0,0 0 0 0 0,0 0 0 0 0,0 0 0 0 0,1 1 0 0 0,-1-1 0 0 0,1 1 0 0 0,0-1 0 0 0,0 1 0 0 0,0 0 0 0 0,0 0 0 0 0,1 0 0 0 0,-2 4 0 0 0,3-7-54 0 0,0 0 1 0 0,0-1 0 0 0,0 1-1 0 0,0 0 1 0 0,1 0-1 0 0,-1 0 1 0 0,0 0 0 0 0,0-1-1 0 0,0 1 1 0 0,1 0-1 0 0,-1 0 1 0 0,1 0 0 0 0,-1-1-1 0 0,0 1 1 0 0,1 0-1 0 0,-1-1 1 0 0,1 1 0 0 0,0 0-1 0 0,-1-1 1 0 0,1 1-1 0 0,-1-1 1 0 0,1 1 0 0 0,0-1-1 0 0,0 1 1 0 0,-1-1-1 0 0,1 1 1 0 0,0-1 0 0 0,1 1-1 0 0,22 6 146 0 0,-4-6-211 0 0,0-1 0 0 0,0-1 0 0 0,0 0 0 0 0,0-2 0 0 0,-1 0 0 0 0,1-1 0 0 0,-1-1 0 0 0,0-1 0 0 0,0-1 0 0 0,-1 0 0 0 0,0-1 0 0 0,0-1 0 0 0,-1-1 0 0 0,0-1 0 0 0,25-20 0 0 0,-35 25-23 0 0,0 0 0 0 0,-1-1 1 0 0,0 0-1 0 0,0 0 0 0 0,0 0 0 0 0,5-10 0 0 0,-8 8 5 0 0,0 2-12 0 0,-2 5 66 0 0,0 14 150 0 0,-1 0 0 0 0,-1 0 0 0 0,0 0 1 0 0,-1 0-1 0 0,-4 19 0 0 0,-3 16 179 0 0,8-38-301 0 0,0 0 1 0 0,-1-1-1 0 0,0 1 1 0 0,-6 13-1 0 0,8-20-51 0 0,0-1-1 0 0,-1 0 1 0 0,1 0 0 0 0,0 0-1 0 0,0 1 1 0 0,0-1-1 0 0,0 0 1 0 0,0 0 0 0 0,0 0-1 0 0,1 1 1 0 0,-1-1-1 0 0,0 0 1 0 0,1 0 0 0 0,-1 0-1 0 0,0 0 1 0 0,1 0 0 0 0,-1 1-1 0 0,1-1 1 0 0,0 0-1 0 0,-1 0 1 0 0,1 0 0 0 0,1 1-1 0 0,-1-1-53 0 0,0 0-1 0 0,0 1 0 0 0,1-1 1 0 0,-1 0-1 0 0,0 0 0 0 0,1 0 1 0 0,-1 0-1 0 0,0 0 1 0 0,1 0-1 0 0,0 0 0 0 0,-1-1 1 0 0,1 1-1 0 0,-1 0 0 0 0,1-1 1 0 0,2 1-1 0 0,9-2-1166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1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114 354 5983 0 0,'4'-3'13278'0'0,"-4"3"-13014"0"0,1 0 0 0 0,-1 0 0 0 0,0 0-1 0 0,1 0 1 0 0,-1 0 0 0 0,0 0 0 0 0,1 0-1 0 0,-1 0 1 0 0,1 4-131 0 0,-1-1 1 0 0,0 1-1 0 0,0 0 0 0 0,0 0 0 0 0,-1 0 0 0 0,1-1 0 0 0,-1 1 1 0 0,0 0-1 0 0,0 0 0 0 0,-2 3 0 0 0,-19 38 620 0 0,5-13-380 0 0,-58 163-719 0 0,75-193 2 0 0,9-7-4935 0 0,2-5 608 0 0,3-5-1204 0 0</inkml:trace>
  <inkml:trace contextRef="#ctx0" brushRef="#br0" timeOffset="1">441 1 10103 0 0,'0'0'1248'0'0,"5"7"-928"0"0,-3 5-160 0 0,-1 1 8 0 0,3 1 8 0 0,0 1 0 0 0,-3-1 0 0 0,-1 0-792 0 0,2-1-160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17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139 163 9815 0 0,'-5'11'500'0'0,"0"4"120"0"0,0-1-1 0 0,-2-1 1 0 0,0 1-1 0 0,0-1 1 0 0,-15 18 0 0 0,13-19 594 0 0,5-7-579 0 0,0 0 0 0 0,0 0 1 0 0,0-1-1 0 0,-8 7 0 0 0,3-5 260 0 0,1 1 0 0 0,1-1-1 0 0,-12 14 1403 0 0,32-31-1894 0 0,7-7-207 0 0,78-64 116 0 0,-7 9-310 0 0,-41 31-596 0 0,2 3 0 0 0,66-40 0 0 0,-114 77 548 0 0,-1 1 0 0 0,1-1-1 0 0,-1 1 1 0 0,1-1 0 0 0,0 1-1 0 0,3-1 1 0 0,4 3 22 0 0,-10 0 35 0 0,0 0 1 0 0,1 0-1 0 0,-1 0 0 0 0,0 0 1 0 0,0 0-1 0 0,0 0 0 0 0,0 0 1 0 0,0 0-1 0 0,0 1 0 0 0,-1-1 0 0 0,1 0 1 0 0,0 1-1 0 0,-1-1 0 0 0,1 1 1 0 0,-1-1-1 0 0,1 1 0 0 0,-1-1 1 0 0,0 1-1 0 0,0-1 0 0 0,1 1 1 0 0,-1-1-1 0 0,0 2 0 0 0,-1 35 261 0 0,-2-19-154 0 0,-1 0-1 0 0,0-1 1 0 0,-2 1-1 0 0,-8 20 1 0 0,-3 10-5 0 0,15-44-154 0 0,1 1 0 0 0,0-1 0 0 0,0 0 0 0 0,0 1 0 0 0,1-1 0 0 0,-1 1 0 0 0,1-1 0 0 0,1 0-1 0 0,-1 1 1 0 0,1-1 0 0 0,1 6 0 0 0,-2-10-83 0 0,0-1 0 0 0,1 1 0 0 0,-1-1 0 0 0,0 1 0 0 0,0-1 0 0 0,1 1 0 0 0,-1-1 0 0 0,0 0 0 0 0,1 1 0 0 0,-1-1 0 0 0,0 1 0 0 0,1-1 0 0 0,-1 0 0 0 0,1 0 0 0 0,-1 1 0 0 0,0-1 0 0 0,2 1 0 0 0,-1-1-293 0 0,8 5-1166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5:55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164 502 7975 0 0,'0'0'720'0'0,"-2"2"-590"0"0,-15 17-84 0 0,15-17 1 0 0,1 0 0 0 0,-1 0 0 0 0,1-1 0 0 0,0 1 0 0 0,0 0 0 0 0,0 0 0 0 0,0 0-1 0 0,0 1 1 0 0,-1 2 0 0 0,-4 10 9195 0 0,-6-15-8970 0 0,3 2-154 0 0,7-1-95 0 0,0 0-1 0 0,0-1 1 0 0,1 1-1 0 0,-1-1 0 0 0,0 1 1 0 0,0-1-1 0 0,0 0 1 0 0,1 0-1 0 0,-1 0 1 0 0,0 0-1 0 0,0 0 0 0 0,0 0 1 0 0,0 0-1 0 0,1-1 1 0 0,-3 0-1 0 0,1 1-4 0 0,1-1 1 0 0,0 0-1 0 0,-1 0 0 0 0,1 0 0 0 0,0 0 0 0 0,0-1 0 0 0,-1 1 1 0 0,1-1-1 0 0,0 1 0 0 0,0-1 0 0 0,1 0 0 0 0,-1 1 0 0 0,0-1 0 0 0,0 0 1 0 0,1 0-1 0 0,-1-1 0 0 0,1 1 0 0 0,0 0 0 0 0,-1-3 0 0 0,-2-2 61 0 0,1 0 0 0 0,0 0 0 0 0,0-1 0 0 0,1 1-1 0 0,-2-10 1 0 0,1-7-111 0 0,0-1 0 0 0,2 0 1 0 0,0 0-1 0 0,2 0 0 0 0,1 1 0 0 0,1-1 0 0 0,1 0 0 0 0,1 1 0 0 0,1 0 0 0 0,11-28 1 0 0,-15 48 22 0 0,0-1 0 0 0,1 1 1 0 0,0-1-1 0 0,0 1 0 0 0,1 0 1 0 0,-1 0-1 0 0,1 0 0 0 0,0 1 1 0 0,0-1-1 0 0,0 1 0 0 0,0 0 1 0 0,1 0-1 0 0,5-3 0 0 0,10-4-17 0 0,37-14 0 0 0,-40 18 30 0 0,47-21 9 0 0,53-18 401 0 0,-106 42-321 0 0,0 0 0 0 0,1 1 0 0 0,-1 0 0 0 0,1 1 0 0 0,-1 0 0 0 0,1 1 1 0 0,0 0-1 0 0,17 3 0 0 0,-25-2-54 0 0,1 0 1 0 0,-1 0-1 0 0,1 1 1 0 0,-1-1-1 0 0,0 1 0 0 0,0 0 1 0 0,1 0-1 0 0,-1 1 1 0 0,-1-1-1 0 0,7 5 1 0 0,-8-4-19 0 0,1-1 1 0 0,-1 1-1 0 0,0-1 0 0 0,0 1 1 0 0,0 0-1 0 0,-1 0 1 0 0,1 0-1 0 0,-1 0 1 0 0,0 0-1 0 0,1 0 0 0 0,-1 0 1 0 0,-1 0-1 0 0,1 0 1 0 0,0 1-1 0 0,-1-1 0 0 0,1 5 1 0 0,-1 1-9 0 0,-1 0 0 0 0,1 0 0 0 0,-1 0 0 0 0,-1 0 1 0 0,-4 16-1 0 0,-20 42-12 0 0,20-54 0 0 0,0 1 8 0 0,-1 0 1 0 0,-1-1-1 0 0,-1-1 0 0 0,1 1 0 0 0,-2-1 0 0 0,0-1 1 0 0,-18 17-1 0 0,-9 4-14 0 0,-42 28 0 0 0,74-57-10 0 0,-133 89-124 0 0,114-78 139 0 0,-1-2 0 0 0,0 0 0 0 0,-52 16 0 0 0,44-23-148 0 0,31-4 58 0 0,3-5-710 0 0,-1-1 351 0 0,1 1 0 0 0,0 0 0 0 0,0 0 0 0 0,1 0 0 0 0,2-4 0 0 0,2-4-6121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43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477 142 10591 0 0,'0'0'819'0'0,"-1"1"-534"0"0,-2 18 1812 0 0,1-11-1245 0 0,0-1 1 0 0,1 1-1 0 0,0 0 0 0 0,1-1 0 0 0,0 16 0 0 0,1-21-733 0 0,-1 1 0 0 0,1-1 1 0 0,-1 0-1 0 0,1 0 0 0 0,0 0 0 0 0,0 0 0 0 0,0 0 0 0 0,0 0 0 0 0,0 0 0 0 0,0 0 0 0 0,1 0 0 0 0,-1 0 1 0 0,1-1-1 0 0,-1 1 0 0 0,1 0 0 0 0,0-1 0 0 0,-1 0 0 0 0,1 1 0 0 0,0-1 0 0 0,0 0 0 0 0,0 0 0 0 0,0 0 1 0 0,0 0-1 0 0,0 0 0 0 0,5 1 0 0 0,-3-1-34 0 0,1 0 0 0 0,0-1 0 0 0,-1 1 0 0 0,1-1 0 0 0,0 0 0 0 0,0-1 0 0 0,-1 1 0 0 0,1-1 0 0 0,0 1 0 0 0,0-1 0 0 0,5-3 0 0 0,9-2 82 0 0,24-13-1 0 0,-24 10-74 0 0,-1 1-42 0 0,0-1 0 0 0,0-1 1 0 0,24-19-1 0 0,-35 24-120 0 0,0-1 0 0 0,-1 0 0 0 0,1 0 0 0 0,-1-1 0 0 0,0 1 1 0 0,-1-1-1 0 0,0-1 0 0 0,0 1 0 0 0,0-1 0 0 0,4-11 0 0 0,-8 17 0 0 0,0 0-1 0 0,0 0 0 0 0,-1-1 1 0 0,1 1-1 0 0,-1 0 0 0 0,0-1 1 0 0,1 1-1 0 0,-1 0 1 0 0,0-1-1 0 0,0 1 0 0 0,0 0 1 0 0,-1 0-1 0 0,1-1 1 0 0,-1 1-1 0 0,1 0 0 0 0,-1-1 1 0 0,0 1-1 0 0,0 0 1 0 0,0 0-1 0 0,0 0 0 0 0,0 0 1 0 0,0 0-1 0 0,0 0 0 0 0,-1 0 1 0 0,1 0-1 0 0,-1 1 1 0 0,1-1-1 0 0,-4-2 0 0 0,1 1-222 0 0,0 0 0 0 0,-1 1 0 0 0,1-1 0 0 0,-1 1 0 0 0,0 0 0 0 0,0 0 0 0 0,1 0-1 0 0,-1 1 1 0 0,0 0 0 0 0,0 0 0 0 0,-10-1 0 0 0,-2 2-241 0 0,0 1 0 0 0,0 0-1 0 0,0 1 1 0 0,0 1 0 0 0,1 1 0 0 0,-1 0 0 0 0,-16 7 0 0 0,-1 2 476 0 0,0 3 1 0 0,-38 21 0 0 0,24-7 639 0 0,-81 67 1 0 0,-32 49 2161 0 0,160-144-2716 0 0,-18 17 658 0 0,-29 34-1 0 0,44-47-566 0 0,0 0 0 0 0,0-1 0 0 0,1 1-1 0 0,-1 1 1 0 0,1-1 0 0 0,1 0 0 0 0,-1 1 0 0 0,1 0 0 0 0,0 0 0 0 0,0-1-1 0 0,0 13 1 0 0,2-16-99 0 0,0-1 0 0 0,0 1-1 0 0,0-1 1 0 0,1 1-1 0 0,-1-1 1 0 0,1 1 0 0 0,-1-1-1 0 0,1 1 1 0 0,0-1 0 0 0,0 0-1 0 0,0 1 1 0 0,1-1 0 0 0,-1 0-1 0 0,0 0 1 0 0,1 0 0 0 0,-1 0-1 0 0,1 0 1 0 0,0 0 0 0 0,0 0-1 0 0,0-1 1 0 0,0 1 0 0 0,0-1-1 0 0,0 1 1 0 0,0-1 0 0 0,0 0-1 0 0,1 0 1 0 0,-1 0 0 0 0,5 2-1 0 0,2 0-9 0 0,0-1 0 0 0,0 0 0 0 0,0 0-1 0 0,0-1 1 0 0,1 0 0 0 0,13-1 0 0 0,23-4-204 0 0,-1-1 0 0 0,70-18 0 0 0,-108 22 140 0 0,49-12-337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18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26 398 13991 0 0,'0'0'315'0'0,"1"2"45"0"0,14 66 7492 0 0,-16-69-7614 0 0,-2 0-194 0 0,0-1 0 0 0,0 0 0 0 0,0-1 0 0 0,1 1 0 0 0,-1 0 0 0 0,1-1 0 0 0,0 0 0 0 0,-1 1 0 0 0,1-1 0 0 0,0 0 0 0 0,1 0 0 0 0,-1 0 0 0 0,0 0 0 0 0,1 0 0 0 0,0-1-1 0 0,0 1 1 0 0,0 0 0 0 0,0-1 0 0 0,0 1 0 0 0,0-5 0 0 0,1 1-50 0 0,0 0 0 0 0,0 0 0 0 0,1 0 0 0 0,0 0-1 0 0,0 0 1 0 0,1 0 0 0 0,-1 1 0 0 0,2-1 0 0 0,3-9 0 0 0,5-7-175 0 0,1 1 0 0 0,1 0 1 0 0,1 1-1 0 0,26-32 0 0 0,77-67-1462 0 0,-113 117 1583 0 0,9-10-296 0 0,23-15 0 0 0,-33 26 330 0 0,1-1-1 0 0,-1 1 0 0 0,1 0 0 0 0,0 0 0 0 0,-1 0 1 0 0,1 1-1 0 0,0-1 0 0 0,0 1 0 0 0,0 0 1 0 0,0 0-1 0 0,1 1 0 0 0,6-1 0 0 0,-8 1 68 0 0,-1 1 0 0 0,1-1 0 0 0,0 1-1 0 0,-1 0 1 0 0,1 0 0 0 0,0 0 0 0 0,-1 0 0 0 0,0 1 0 0 0,1-1-1 0 0,-1 1 1 0 0,0-1 0 0 0,1 1 0 0 0,-1 0 0 0 0,0 0-1 0 0,0 0 1 0 0,-1 0 0 0 0,1 0 0 0 0,2 3 0 0 0,1 4 180 0 0,1 0 0 0 0,-1 1 0 0 0,5 12 0 0 0,19 65 962 0 0,7 13-514 0 0,-36-100-668 0 0,4 8 20 0 0,-1-1-1 0 0,0 1 0 0 0,0 0 1 0 0,-1 0-1 0 0,0 0 0 0 0,0 0 1 0 0,0 10-1 0 0,-2-16-18 0 0,1-1 0 0 0,-1 0 0 0 0,0 0 0 0 0,0 0 0 0 0,0 0 0 0 0,0 0 1 0 0,0 0-1 0 0,0 0 0 0 0,-1 0 0 0 0,1 0 0 0 0,0 0 0 0 0,0 0 0 0 0,-1 0 0 0 0,1 0 0 0 0,-1 0 0 0 0,1 0 0 0 0,-1 0 0 0 0,1 0 0 0 0,-1 0 0 0 0,0 0 0 0 0,1 0 0 0 0,-1-1 0 0 0,0 1 0 0 0,0 0 1 0 0,1-1-1 0 0,-3 2 0 0 0,0 1 2 0 0,-2 1-9 0 0,0 0 1 0 0,0-1-1 0 0,-1 1 0 0 0,1-1 0 0 0,-1 0 0 0 0,1 0 0 0 0,-1-1 1 0 0,-9 3-1 0 0,-53 11-102 0 0,59-14 88 0 0,-41 6-1240 0 0,-75 2 1 0 0,95-10-537 0 0,13-3-3914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18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765 1 12407 0 0,'0'0'2436'0'0,"-1"2"-1840"0"0,-54 114 1563 0 0,16-29-1514 0 0,21-52-305 0 0,-1 0 0 0 0,-1-2-1 0 0,-34 43 1 0 0,16-30 111 0 0,-1 2-23 0 0,-2-1-1 0 0,-50 44 0 0 0,-149 101-191 0 0,198-158-296 0 0,27-24-60 0 0,1 2 0 0 0,-24 25 0 0 0,37-35 32 0 0,7-3-378 0 0,1 1 1 0 0,-1-2-1 0 0,0 1 0 0 0,1-1 0 0 0,-1 0 1 0 0,0 0-1 0 0,0 0 0 0 0,10-7 0 0 0,-2 3-2379 0 0,16-8-3198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18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1 157 11975 0 0,'0'0'1404'0'0,"1"1"-544"0"0,2 2-554 0 0,0 0-1 0 0,1 0 0 0 0,-1-1 0 0 0,0 1 1 0 0,1-1-1 0 0,0 0 0 0 0,-1 0 0 0 0,1 0 1 0 0,0-1-1 0 0,0 1 0 0 0,0-1 0 0 0,0 0 1 0 0,0 0-1 0 0,0-1 0 0 0,1 1 0 0 0,-1-1 1 0 0,0 0-1 0 0,5 0 0 0 0,18 0 16 0 0,0-2 1 0 0,-1 0-1 0 0,1-2 0 0 0,0-1 0 0 0,-1-2 0 0 0,0 0 1 0 0,-1-1-1 0 0,1-2 0 0 0,-2-1 0 0 0,37-20 0 0 0,-50 24-321 0 0,0 1-29 0 0,-1-1 0 0 0,15-11 1 0 0,-22 16-16 0 0,-1 0 0 0 0,0-1 0 0 0,1 1 0 0 0,-1-1 0 0 0,0 0 0 0 0,0 1 0 0 0,-1-1 0 0 0,1 0 0 0 0,0 0 0 0 0,-1 0 0 0 0,0 0 0 0 0,0 0 0 0 0,2-7 0 0 0,-3 10 15 0 0,0-1 1 0 0,0 1-1 0 0,0-1 1 0 0,1 1 0 0 0,-1-1-1 0 0,0 0 1 0 0,0 1-1 0 0,0-1 1 0 0,0 1-1 0 0,-1-1 1 0 0,1 1-1 0 0,0-1 1 0 0,0 1 0 0 0,0-1-1 0 0,0 1 1 0 0,0-1-1 0 0,-1 1 1 0 0,1-1-1 0 0,0 1 1 0 0,0-1-1 0 0,-1 1 1 0 0,1-1 0 0 0,0 1-1 0 0,-1-1 1 0 0,1 1-1 0 0,-1 0 1 0 0,1-1-1 0 0,0 1 1 0 0,-1-1-1 0 0,-1 1-16 0 0,1-1 0 0 0,0 1 0 0 0,-1 0 0 0 0,1 0 0 0 0,0-1 0 0 0,-1 1-1 0 0,1 0 1 0 0,0 0 0 0 0,-1 0 0 0 0,1 0 0 0 0,-3 1 0 0 0,-4 1-97 0 0,-1 0 0 0 0,-15 7 0 0 0,21-8 130 0 0,-19 10 47 0 0,1 1 0 0 0,0 0 0 0 0,1 2 0 0 0,-24 19 0 0 0,0 0 240 0 0,32-24-200 0 0,-71 53 443 0 0,67-49-294 0 0,0 2-1 0 0,-26 30 1 0 0,40-42-198 0 0,0 0 0 0 0,-1 0 1 0 0,1 0-1 0 0,0 1 0 0 0,0-1 0 0 0,1 1 0 0 0,-1-1 0 0 0,1 1 0 0 0,0 0 1 0 0,0-1-1 0 0,0 1 0 0 0,0 0 0 0 0,0 4 0 0 0,1-6-14 0 0,1 1 1 0 0,-1-1-1 0 0,0 0 0 0 0,1 1 0 0 0,0-1 1 0 0,-1 0-1 0 0,1 1 0 0 0,0-1 0 0 0,0 0 1 0 0,0 0-1 0 0,0 0 0 0 0,1 0 1 0 0,-1 0-1 0 0,1 0 0 0 0,-1 0 0 0 0,1 0 1 0 0,-1-1-1 0 0,1 1 0 0 0,0 0 0 0 0,0-1 1 0 0,0 0-1 0 0,3 2 0 0 0,-5-3-12 0 0,5 4-380 0 0,1-1 0 0 0,-1 0-1 0 0,1 0 1 0 0,9 3 0 0 0,1-2-679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19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0 564 9215 0 0,'0'0'11959'0'0,"2"-1"-11114"0"0,10-11-380 0 0,-1 0-1 0 0,1-1 1 0 0,-2 0-1 0 0,0-1 1 0 0,-1 0 0 0 0,8-16-1 0 0,-7 11-359 0 0,0 1-1 0 0,1 1 1 0 0,1 0 0 0 0,16-19-1 0 0,62-56 306 0 0,-85 88-395 0 0,13-12 16 0 0,1 0 1 0 0,0 1-1 0 0,2 1 0 0 0,-1 1 1 0 0,43-19-1 0 0,-1 2-57 0 0,-32 15-33 0 0,0 0-1 0 0,51-15 0 0 0,129-20-3855 0 0,-179 45 2307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19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905 0 12439 0 0,'-2'1'958'0'0,"-16"5"-409"0"0,0 0 0 0 0,0 2 0 0 0,0 0 0 0 0,1 1 0 0 0,0 0 0 0 0,1 2 0 0 0,-22 16 0 0 0,16-7-163 0 0,1 1 0 0 0,1 0 0 0 0,1 2 0 0 0,1 0 0 0 0,-23 39 0 0 0,-138 288-167 0 0,167-326-216 0 0,-21 41 141 0 0,-3-1 0 0 0,-57 77 0 0 0,-27 2 369 0 0,6-7-79 0 0,100-114-277 0 0,13-20 203 0 0,3-3-335 0 0,0 0-1 0 0,-1-1 0 0 0,1 1 1 0 0,-1 0-1 0 0,1 0 0 0 0,-1-1 1 0 0,1 1-1 0 0,-1-1 0 0 0,2-2 1 0 0,0 1 3 0 0,9-12 3 0 0,-1 0 0 0 0,0-1 0 0 0,15-30 0 0 0,2-5-127 0 0,-8 19 9 0 0,1 1 0 0 0,29-34 0 0 0,-29 42-8 0 0,65-65-425 0 0,-77 80 435 0 0,1 0 0 0 0,0 1 0 0 0,1 0 0 0 0,0 0-1 0 0,0 1 1 0 0,0 1 0 0 0,20-7 0 0 0,-17 8-22 0 0,0 0 1 0 0,0 1-1 0 0,1 1 1 0 0,-1 0-1 0 0,1 1 1 0 0,-1 0-1 0 0,23 3 1 0 0,-32-1 110 0 0,0-1-1 0 0,0 1 1 0 0,0 0-1 0 0,0 1 1 0 0,0-1 0 0 0,0 1-1 0 0,-1 0 1 0 0,1 0 0 0 0,0 1-1 0 0,-1-1 1 0 0,1 1-1 0 0,-1 0 1 0 0,0 0 0 0 0,0 0-1 0 0,0 1 1 0 0,-1 0 0 0 0,1-1-1 0 0,-1 1 1 0 0,0 0-1 0 0,0 1 1 0 0,0-1 0 0 0,-1 1-1 0 0,1-1 1 0 0,1 7 0 0 0,0 1 159 0 0,0 1 1 0 0,-2 0-1 0 0,1 0 1 0 0,-2-1-1 0 0,1 16 1 0 0,-5 67 1166 0 0,2-78-1079 0 0,0-4-104 0 0,0 0 0 0 0,-1-1 0 0 0,-5 18 0 0 0,6-25-111 0 0,-1 0-1 0 0,1 0 1 0 0,-1-1 0 0 0,-1 1-1 0 0,1-1 1 0 0,-1 1 0 0 0,0-1-1 0 0,0 0 1 0 0,0 0 0 0 0,0 0-1 0 0,-6 5 1 0 0,-8 5 28 0 0,-1-1 0 0 0,-1 0 0 0 0,0-1 0 0 0,0-1 0 0 0,-2-1 0 0 0,-24 8 0 0 0,-23 9-47 0 0,-64 22-71 0 0,108-41-139 0 0,-1-2 0 0 0,0-1 0 0 0,-37 4 0 0 0,56-9 109 0 0,1 0 1 0 0,-1 0-1 0 0,1-1 1 0 0,-1 1 0 0 0,1-1-1 0 0,-1 0 1 0 0,-6-2-1 0 0,11 2 55 0 0,0 1 0 0 0,0-1 0 0 0,0 1 0 0 0,-1-1 0 0 0,1 1 0 0 0,0-1 0 0 0,0 1 0 0 0,0-1 0 0 0,0 0 0 0 0,0 0 0 0 0,0 0 0 0 0,0 1 0 0 0,0-1 0 0 0,0 0 0 0 0,1 0 0 0 0,-1 0 0 0 0,0 0 0 0 0,1-1 0 0 0,-1 1 0 0 0,0 0 0 0 0,1 0 0 0 0,-1 0 0 0 0,1 0 0 0 0,0-1 0 0 0,-1 1 0 0 0,1 0 0 0 0,0 0 0 0 0,0-1 0 0 0,0 1 0 0 0,0 0 0 0 0,0 0 0 0 0,0-1 0 0 0,0 1 0 0 0,0 0 0 0 0,1-1 0 0 0,0-1-1 0 0,1-3-310 0 0,0 0 0 0 0,1 0 0 0 0,0 1 0 0 0,4-6 0 0 0,-5 6 163 0 0,15-22-899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20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140 175 6911 0 0,'0'0'6912'0'0,"1"2"-5745"0"0,3 6-323 0 0,0 1 0 0 0,1 0 0 0 0,0-1 0 0 0,1 0 0 0 0,-1 0 0 0 0,2-1 0 0 0,6 8 0 0 0,-10-13-723 0 0,0-1 0 0 0,-1 1-1 0 0,1-1 1 0 0,0 0 0 0 0,-1 0 0 0 0,1 0 0 0 0,0 0 0 0 0,0 0-1 0 0,0-1 1 0 0,0 1 0 0 0,0-1 0 0 0,5 0 0 0 0,-1 0-4 0 0,0 0 1 0 0,1-1 0 0 0,11-2-1 0 0,3-2-49 0 0,-1-2-1 0 0,1 0 0 0 0,-1-1 1 0 0,0-1-1 0 0,19-12 1 0 0,-25 12-79 0 0,-1-1 1 0 0,0 0-1 0 0,0-1 0 0 0,-1-1 1 0 0,0 0-1 0 0,-1 0 1 0 0,11-16-1 0 0,16-17-341 0 0,-38 43 294 0 0,1 0 0 0 0,-1 0 0 0 0,0 0 0 0 0,0 0 0 0 0,0 0 0 0 0,-1 0 0 0 0,1 0 0 0 0,0 0 0 0 0,-1 0 0 0 0,1-1 0 0 0,-1 1 0 0 0,0 0 0 0 0,0 0 0 0 0,1 0 0 0 0,-2-1 0 0 0,1 1 0 0 0,0 0 0 0 0,0 0 0 0 0,-2-4 0 0 0,2 6 34 0 0,0 0 1 0 0,0-1-1 0 0,-1 1 0 0 0,1 0 0 0 0,0-1 0 0 0,-1 1 0 0 0,1 0 1 0 0,0-1-1 0 0,-1 1 0 0 0,1 0 0 0 0,-1 0 0 0 0,1-1 1 0 0,-1 1-1 0 0,1 0 0 0 0,0 0 0 0 0,-1 0 0 0 0,1 0 1 0 0,-1 0-1 0 0,1 0 0 0 0,-1 0 0 0 0,1 0 0 0 0,-1 0 0 0 0,1 0 1 0 0,-1 0-1 0 0,-12 0-197 0 0,2 2 147 0 0,0 0 0 0 0,0 1 0 0 0,1 1 0 0 0,-1-1 0 0 0,0 2 0 0 0,-16 9 0 0 0,-57 40 152 0 0,35-16 270 0 0,-57 57 0 0 0,64-55-140 0 0,1 0 96 0 0,-70 90 0 0 0,105-121-253 0 0,0 0-1 0 0,-7 13 1 0 0,11-18-23 0 0,1 0 0 0 0,-1-1 1 0 0,1 1-1 0 0,-1 0 0 0 0,1 0 1 0 0,1 0-1 0 0,-1 0 0 0 0,0 0 1 0 0,1 6-1 0 0,0-9-7 0 0,1 1 1 0 0,-1 0-1 0 0,1 0 1 0 0,0-1-1 0 0,-1 1 0 0 0,1-1 1 0 0,0 1-1 0 0,0 0 1 0 0,0-1-1 0 0,0 0 0 0 0,1 1 1 0 0,-1-1-1 0 0,0 0 1 0 0,0 1-1 0 0,1-1 1 0 0,-1 0-1 0 0,1 0 0 0 0,-1 0 1 0 0,1 0-1 0 0,0 0 1 0 0,-1-1-1 0 0,1 1 1 0 0,2 0-1 0 0,5 2 50 0 0,-1 0 0 0 0,1-1-1 0 0,12 2 1 0 0,29 3-312 0 0,1-2 0 0 0,0-2 0 0 0,0-3 0 0 0,0-2 0 0 0,51-8-1 0 0,-68 3-879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20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 13359 0 0,'0'0'3983'0'0,"0"2"-2582"0"0,1 1-1106 0 0,-1 0-1 0 0,1 0 1 0 0,-1 1-1 0 0,0-1 1 0 0,0 0-1 0 0,-1 1 1 0 0,1-1 0 0 0,-1 0-1 0 0,1 0 1 0 0,-1 0-1 0 0,0 1 1 0 0,0-1-1 0 0,-2 4 1 0 0,-5 8 519 0 0,-12 20 1 0 0,3-7-153 0 0,-37 84 61 0 0,-17 30-13 0 0,53-102-835 0 0,18-38-522 0 0,11-7-6349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20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0 919 0 0,'0'0'80'0'0,"9"0"2232"0"0,0 0 448 0 0,0 0 88 0 0,0 2 24 0 0,0 0-2200 0 0,0 3-448 0 0,2 1-80 0 0,0-1-3544 0 0,-1 0-712 0 0</inkml:trace>
  <inkml:trace contextRef="#ctx0" brushRef="#br0" timeOffset="1">24 566 4607 0 0,'-5'8'1337'0'0,"-13"25"13809"0"0,31-41-13238 0 0,4-4-1082 0 0,-1-2-1 0 0,24-26 1 0 0,-22 22-591 0 0,42-46 212 0 0,22-22-160 0 0,-57 64-339 0 0,1 1-1 0 0,1 1 0 0 0,0 1 1 0 0,2 1-1 0 0,0 2 0 0 0,1 1 1 0 0,33-12-1 0 0,-55 25 21 0 0,-6 2-44 0 0,-1 2 12 0 0,0 1 60 0 0,0 1 0 0 0,1-1-1 0 0,-1 1 1 0 0,-1 0 0 0 0,1-1-1 0 0,0 1 1 0 0,-1 0 0 0 0,0-1 0 0 0,0 1-1 0 0,0 0 1 0 0,0 0 0 0 0,-2 6-1 0 0,-2 5-30 0 0,-10 28 0 0 0,1-2 13 0 0,-36 177-38 0 0,45-192-370 0 0,0 41 0 0 0,4-64 270 0 0,0-1-1 0 0,0 0 1 0 0,0 1 0 0 0,0-1-1 0 0,1 0 1 0 0,-1 0 0 0 0,1 1-1 0 0,0-1 1 0 0,0 0 0 0 0,0 0-1 0 0,0 0 1 0 0,0 0 0 0 0,0 0-1 0 0,0 0 1 0 0,1 0 0 0 0,-1 0-1 0 0,1-1 1 0 0,-1 1 0 0 0,3 2 0 0 0,8 5-1434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21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987 7 5983 0 0,'-10'-2'1319'0'0,"-1"0"0"0"0,1 0 0 0 0,0 1 0 0 0,0 1-1 0 0,-1 0 1 0 0,-17 2 0 0 0,15 1-236 0 0,-1-1 1 0 0,1 2-1 0 0,1 0 1 0 0,-22 9-1 0 0,15-4-682 0 0,1 1 1 0 0,1 1-1 0 0,0 1 1 0 0,1 0-1 0 0,0 1 0 0 0,-27 28 1 0 0,21-17-297 0 0,1-3 72 0 0,-28 40 1 0 0,44-54-146 0 0,0 0 0 0 0,1 0 1 0 0,0 1-1 0 0,0-1 1 0 0,0 1-1 0 0,1 0 0 0 0,1 1 1 0 0,-1-1-1 0 0,2 0 0 0 0,-2 12 1 0 0,2-18-23 0 0,1 0-1 0 0,0 0 1 0 0,0 0 0 0 0,0-1 0 0 0,0 1 0 0 0,1 0 0 0 0,-1 0-1 0 0,1 0 1 0 0,-1 0 0 0 0,1 0 0 0 0,-1-1 0 0 0,1 1-1 0 0,0 0 1 0 0,0 0 0 0 0,0-1 0 0 0,0 1 0 0 0,0-1-1 0 0,2 3 1 0 0,-1-3 7 0 0,0 1 0 0 0,0 0 0 0 0,0-1 0 0 0,0 0 0 0 0,0 1 0 0 0,1-1-1 0 0,-1 0 1 0 0,1 0 0 0 0,-1 0 0 0 0,1-1 0 0 0,4 2 0 0 0,4-1 29 0 0,0 0 0 0 0,0-1 1 0 0,1-1-1 0 0,-1 1 0 0 0,12-4 0 0 0,-11 2-20 0 0,0-1 0 0 0,0-1-1 0 0,0 0 1 0 0,-1 0 0 0 0,1-1 0 0 0,15-10-1 0 0,60-44 83 0 0,-75 50-121 0 0,0 0-1 0 0,-1-1 0 0 0,0 0 1 0 0,-1-1-1 0 0,0 0 0 0 0,-1 0 0 0 0,0-1 1 0 0,-1 0-1 0 0,12-24 0 0 0,-17 25-11 0 0,-5 1-46 0 0,1 9 63 0 0,0 1 0 0 0,1-1 0 0 0,-1 1 0 0 0,0-1 0 0 0,0 1 0 0 0,0 0 0 0 0,0-1 0 0 0,0 1 1 0 0,0 0-1 0 0,0 0 0 0 0,0-1 0 0 0,0 1 0 0 0,0 0 0 0 0,0 0 0 0 0,0 0 0 0 0,0 0 0 0 0,0 0 0 0 0,0 0 0 0 0,1 1 0 0 0,-1-1 0 0 0,0 0 0 0 0,0 0 0 0 0,0 1 0 0 0,-1 0 0 0 0,-27 10-116 0 0,23-8 91 0 0,-11 6-8 0 0,0 0 0 0 0,1 1 0 0 0,0 1 0 0 0,1 0 0 0 0,0 1 0 0 0,1 1 0 0 0,0 0 0 0 0,-12 17 0 0 0,0 2-369 0 0,1 1-1 0 0,-33 62 1 0 0,38-55-251 0 0,1 1-1 0 0,2 1 1 0 0,-13 47 0 0 0,-23 134-520 0 0,26-101 1997 0 0,7-47 7 0 0,-2 0 0 0 0,-4-1 0 0 0,-4-2 0 0 0,-2-1 0 0 0,-72 115 0 0 0,96-174-737 0 0,-79 118 929 0 0,69-107-781 0 0,-1 0 0 0 0,-1-1 0 0 0,-28 24 0 0 0,28-32-147 0 0,13-14-39 0 0,6-1-47 0 0,0 0 0 0 0,0 0 1 0 0,1 0-1 0 0,-1-1 0 0 0,0 1 0 0 0,0 0 0 0 0,1 0 0 0 0,-1-1 1 0 0,1 1-1 0 0,-1 0 0 0 0,1-1 0 0 0,-1 1 0 0 0,1 0 0 0 0,0-1 1 0 0,0 1-1 0 0,0-3 0 0 0,0-28-56 0 0,0 24-21 0 0,9-92-3793 0 0,-5 58-4571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6:49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90 13415 0 0,'13'-17'740'0'0,"0"1"-1"0"0,1 0 0 0 0,30-25 2498 0 0,-38 65-2340 0 0,-9-4-793 0 0,-1-1-1 0 0,-1 1 0 0 0,0-1 0 0 0,-2-1 1 0 0,-9 21-1 0 0,-2 7 35 0 0,-88 210-63 0 0,-16-7-8 0 0,89-183-63 0 0,-215 366 60 0 0,240-421-63 0 0,2-3 2 0 0,1 1 0 0 0,-8 15 1 0 0,12-21 129 0 0,2-6-66 0 0,3-13-47 0 0,0 0 0 0 0,2 1 0 0 0,0 0 0 0 0,0 0 0 0 0,10-15 1 0 0,49-71 12 0 0,-47 75-38 0 0,8-11-29 0 0,1 2-1 0 0,2 2 1 0 0,1 0-1 0 0,2 2 1 0 0,1 1-1 0 0,1 2 1 0 0,65-41-1 0 0,-86 61 92 0 0,-1 1 0 0 0,1 0 0 0 0,0 1 0 0 0,1 0 0 0 0,0 1 0 0 0,0 0 0 0 0,22-3 0 0 0,-33 7-28 0 0,1 1 1 0 0,-1 0-1 0 0,0 0 0 0 0,1 0 0 0 0,-1 1 1 0 0,0-1-1 0 0,0 1 0 0 0,0 0 0 0 0,1 0 1 0 0,-1 0-1 0 0,0 0 0 0 0,0 0 0 0 0,0 1 1 0 0,0-1-1 0 0,0 1 0 0 0,-1 0 0 0 0,1 0 1 0 0,-1 0-1 0 0,1 0 0 0 0,-1 0 0 0 0,1 0 1 0 0,-1 1-1 0 0,0-1 0 0 0,2 5 1 0 0,0-1-9 0 0,-1 0 1 0 0,0 0-1 0 0,-1 0 1 0 0,0 1 0 0 0,0-1-1 0 0,0 1 1 0 0,-1-1 0 0 0,0 1-1 0 0,0 0 1 0 0,0 12 0 0 0,-2 10 6 0 0,-1 0 0 0 0,-1 0 1 0 0,-1-1-1 0 0,-2 1 0 0 0,-1-1 1 0 0,-1 0-1 0 0,-1-1 1 0 0,-2 0-1 0 0,-19 36 0 0 0,-44 63-1503 0 0,67-113-1264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43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1666 44 4607 0 0,'0'0'1586'0'0,"-2"1"-349"0"0,-6 1-340 0 0,-1 0-1 0 0,0 0 1 0 0,1 0 0 0 0,-14 0 0 0 0,12-2-521 0 0,1 0 0 0 0,0-1 0 0 0,-1 0 1 0 0,1-1-1 0 0,-1 1 0 0 0,1-2 0 0 0,0 1 0 0 0,0-2 1 0 0,0 1-1 0 0,1-1 0 0 0,-1 0 0 0 0,-10-7 1 0 0,15 8-371 0 0,-1 1 0 0 0,0-1 0 0 0,0 1 1 0 0,-1 0-1 0 0,1 1 0 0 0,0-1 1 0 0,-1 1-1 0 0,1 0 0 0 0,-1 1 1 0 0,1-1-1 0 0,-1 1 0 0 0,1 0 0 0 0,-1 0 1 0 0,1 1-1 0 0,-1-1 0 0 0,1 1 1 0 0,-7 2-1 0 0,-11 4-190 0 0,1 1 0 0 0,-38 19 0 0 0,33-15 244 0 0,-388 203 1891 0 0,400-206-1794 0 0,-9 4 334 0 0,1 1 0 0 0,-36 29 0 0 0,57-41-443 0 0,0-1 0 0 0,1 0 0 0 0,-1 1 1 0 0,1-1-1 0 0,0 1 0 0 0,0-1 0 0 0,-1 1 0 0 0,1 0 0 0 0,0 0 0 0 0,0-1 0 0 0,0 1 0 0 0,1 0 0 0 0,-2 3 0 0 0,2-4-29 0 0,0 0-1 0 0,0 0 0 0 0,1-1 0 0 0,-1 1 0 0 0,0 0 0 0 0,0 0 0 0 0,1 0 1 0 0,-1 0-1 0 0,0-1 0 0 0,1 1 0 0 0,-1 0 0 0 0,1 0 0 0 0,-1-1 0 0 0,1 1 1 0 0,-1 0-1 0 0,1-1 0 0 0,0 1 0 0 0,-1-1 0 0 0,1 1 0 0 0,0 0 0 0 0,-1-1 1 0 0,1 0-1 0 0,0 1 0 0 0,0-1 0 0 0,-1 1 0 0 0,1-1 0 0 0,0 0 0 0 0,0 1 1 0 0,0-1-1 0 0,0 0 0 0 0,0 0 0 0 0,1 0 0 0 0,13 4 77 0 0,1-1-1 0 0,-1-1 0 0 0,1 0 1 0 0,0-1-1 0 0,30-2 1 0 0,83-16 27 0 0,-73 8-51 0 0,52-7-15 0 0,147-40 0 0 0,-249 54-88 0 0,10-3 39 0 0,-15 4-34 0 0,0 1 1 0 0,-1 0-1 0 0,1-1 0 0 0,-1 1 0 0 0,1 0 0 0 0,-1-1 1 0 0,1 1-1 0 0,-1-1 0 0 0,1 1 0 0 0,-1 0 0 0 0,0-1 1 0 0,1 1-1 0 0,-1-1 0 0 0,1 0 0 0 0,-1 1 1 0 0,0-1-1 0 0,0 1 0 0 0,1-1 0 0 0,-1 1 0 0 0,0-1 1 0 0,0 0-1 0 0,0 1 0 0 0,0-1 0 0 0,0 0 1 0 0,-11-4-617 0 0,6 3 531 0 0,0 1 0 0 0,1 0 1 0 0,-1 1-1 0 0,0-1 0 0 0,0 1 0 0 0,0 0 1 0 0,0 0-1 0 0,0 1 0 0 0,-9 1 0 0 0,-6 3-94 0 0,-20 7 0 0 0,26-8 169 0 0,-6 4-33 0 0,14-5 24 0 0,-1 0 1 0 0,0-1-1 0 0,-14 3 0 0 0,19-4-57 0 0,1 12-235 0 0,-1-2 314 0 0,-1-1 0 0 0,-1 1 1 0 0,1-1-1 0 0,-2 0 1 0 0,0 0-1 0 0,-7 11 1 0 0,-2 5-24 0 0,-119 226 201 0 0,-69 103 110 0 0,66-146-284 0 0,-94 140 2008 0 0,216-329-1677 0 0,4-4-58 0 0,-1 0 0 0 0,-1-1 0 0 0,-27 27 1 0 0,35-38-234 0 0,1-1 0 0 0,-1 0 0 0 0,0 0 0 0 0,-1 0 0 0 0,1-1-1 0 0,-1 1 1 0 0,1-1 0 0 0,-1 0 0 0 0,1-1 0 0 0,-1 1 0 0 0,0-1 0 0 0,0 0 0 0 0,0 0 0 0 0,0 0 0 0 0,0-1 0 0 0,0 1 0 0 0,0-1 0 0 0,0 0 0 0 0,0-1 0 0 0,-6-1 0 0 0,-1-1 60 0 0,0-1 0 0 0,0 0 0 0 0,0-1 1 0 0,1 0-1 0 0,0-1 0 0 0,0 0 0 0 0,0-1 0 0 0,1 0 1 0 0,0-1-1 0 0,1 0 0 0 0,-1 0 0 0 0,2-1 0 0 0,-1 0 1 0 0,1-1-1 0 0,-12-18 0 0 0,7 7 56 0 0,1 0-1 0 0,1-1 1 0 0,0 0 0 0 0,2-1 0 0 0,1 0 0 0 0,0-1-1 0 0,-4-29 1 0 0,8 28-146 0 0,2-1 0 0 0,0 0 0 0 0,2 1 0 0 0,1-1 0 0 0,7-47 0 0 0,38-126-5394 0 0,-31 140 728 0 0,-7 29-1688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6:49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92 14223 0 0,'0'0'654'0'0,"2"-1"-17"0"0,-1 0-500 0 0,1 0 1 0 0,-1 0-1 0 0,1 0 0 0 0,-1 0 0 0 0,1-1 1 0 0,-1 1-1 0 0,0 0 0 0 0,0-1 1 0 0,0 1-1 0 0,0 0 0 0 0,0-1 0 0 0,0 1 1 0 0,0-1-1 0 0,0 0 0 0 0,-1 1 1 0 0,1-1-1 0 0,0 0 0 0 0,-1 1 0 0 0,1-1 1 0 0,-1-2-1 0 0,0 2 49 0 0,0 0 0 0 0,-1 0 0 0 0,1 0-1 0 0,-1 0 1 0 0,1 0 0 0 0,-1 0 0 0 0,0 0 0 0 0,0 0 0 0 0,0 0-1 0 0,-2-3 1 0 0,0 0-165 0 0,2 2-5 0 0,-1 1 1 0 0,0 0 0 0 0,1 0-1 0 0,-1 0 1 0 0,0 0 0 0 0,0 0-1 0 0,0 1 1 0 0,-1-1-1 0 0,1 1 1 0 0,0-1 0 0 0,-1 1-1 0 0,1 0 1 0 0,-1 0 0 0 0,1 0-1 0 0,-1 0 1 0 0,1 0-1 0 0,-1 1 1 0 0,0-1 0 0 0,1 1-1 0 0,-1-1 1 0 0,0 1-1 0 0,1 0 1 0 0,-1 0 0 0 0,0 0-1 0 0,1 1 1 0 0,-1-1 0 0 0,-5 2-1 0 0,-22 11-117 0 0,1 2-1 0 0,-53 35 0 0 0,76-46 87 0 0,-67 47-57 0 0,-110 97 0 0 0,164-130 133 0 0,-22 25 0 0 0,35-36-40 0 0,1 1 0 0 0,-1-1-1 0 0,1 1 1 0 0,1 0 0 0 0,-1 0 0 0 0,2 0-1 0 0,-5 12 1 0 0,7-17 10 0 0,0 1 1 0 0,1-1-1 0 0,-1 1 0 0 0,1-1 0 0 0,0 1 1 0 0,0 5-1 0 0,0-8-20 0 0,1-1 0 0 0,-1 1 1 0 0,1-1-1 0 0,-1 1 0 0 0,0-1 1 0 0,1 1-1 0 0,-1-1 0 0 0,1 1 1 0 0,-1-1-1 0 0,1 1 0 0 0,-1-1 0 0 0,1 0 1 0 0,-1 1-1 0 0,1-1 0 0 0,0 0 1 0 0,-1 0-1 0 0,1 1 0 0 0,0-1 1 0 0,-1 0-1 0 0,1 0 0 0 0,0 0 0 0 0,1 1 26 0 0,2 0-1 0 0,0 0 0 0 0,1 0 0 0 0,-1 0 0 0 0,0 0-1 0 0,0-1 1 0 0,1 0 0 0 0,-1 0 0 0 0,1 0 0 0 0,-1-1 0 0 0,0 1-1 0 0,7-3 1 0 0,8-2 116 0 0,22-9 0 0 0,-27 9-91 0 0,47-18-320 0 0,-2-2 1 0 0,0-2-1 0 0,93-61 0 0 0,-128 73-326 0 0,-22 13 468 0 0,-9 12 59 0 0,-46 49 511 0 0,1-1 94 0 0,51-55-493 0 0,0 4-57 0 0,1-7-244 0 0,0 1 0 0 0,0 0 0 0 0,1-1 0 0 0,-1 1 1 0 0,0-1-1 0 0,1 1 0 0 0,-1-1 0 0 0,1 1 0 0 0,-1-1 0 0 0,1 0 0 0 0,-1 1 1 0 0,1-1-1 0 0,-1 1 0 0 0,1-1 0 0 0,-1 0 0 0 0,1 0 0 0 0,-1 1 1 0 0,1-1-1 0 0,0 0 0 0 0,13 8-7347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6:50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0 238 5983 0 0,'6'-28'534'0'0,"4"-14"1539"0"0,-2 13 5635 0 0,-1-1-672 0 0,-5 41-6704 0 0,2 31-341 0 0,-3 62 1 0 0,-1-66 95 0 0,6 132-51 0 0,-1-136 475 0 0,-5-33 589 0 0,3-2-959 0 0,1-1-97 0 0,0 0 0 0 0,0 0-1 0 0,0 0 1 0 0,-1 0 0 0 0,1-1-1 0 0,-1 0 1 0 0,1 0 0 0 0,-1 0-1 0 0,5-6 1 0 0,28-38 122 0 0,-16 18-121 0 0,21-21-120 0 0,2 1-1 0 0,2 2 0 0 0,2 2 0 0 0,2 2 1 0 0,92-61-1 0 0,-130 97-87 0 0,1 1-1 0 0,-1 0 1 0 0,1 1 0 0 0,0 0 0 0 0,0 1 0 0 0,1 0 0 0 0,-1 1 0 0 0,1 0-1 0 0,0 1 1 0 0,17 0 0 0 0,-27 2-174 0 0,0 1 0 0 0,0-1-1 0 0,0 1 1 0 0,0 0 0 0 0,0-1 0 0 0,0 2 0 0 0,0-1-1 0 0,0 0 1 0 0,0 0 0 0 0,-1 1 0 0 0,1 0-1 0 0,0-1 1 0 0,-1 1 0 0 0,0 0 0 0 0,1 0-1 0 0,-1 0 1 0 0,3 5 0 0 0,4 4-2034 0 0,-1 0 0 0 0,12 21 0 0 0,-8-12-478 0 0,-8-14 2003 0 0,-2-3 646 0 0,0-1 1 0 0,-1 1-1 0 0,1 0 0 0 0,-1 0 1 0 0,0 0-1 0 0,0 0 1 0 0,0 0-1 0 0,0 0 0 0 0,0 4 1 0 0,4 23 4693 0 0,-4-24-2692 0 0,0 1 0 0 0,0-1 0 0 0,0 0 1 0 0,1 0-1 0 0,3 9 0 0 0,-4-13-1464 0 0,0 0 0 0 0,0-1 0 0 0,0 1 0 0 0,0-1 0 0 0,0 1 0 0 0,0-1 1 0 0,0 0-1 0 0,1 1 0 0 0,2 1 0 0 0,-2-2-370 0 0,-1 0 1 0 0,1 0-1 0 0,0 0 1 0 0,0 0-1 0 0,0-1 1 0 0,0 1-1 0 0,0-1 0 0 0,0 1 1 0 0,0-1-1 0 0,3 0 1 0 0,6 0 162 0 0,1 0 1 0 0,-1-1-1 0 0,0-1 1 0 0,0 0 0 0 0,0 0-1 0 0,0-1 1 0 0,0 0-1 0 0,-1-1 1 0 0,14-7-1 0 0,5-3-51 0 0,-2-2-1 0 0,28-20 0 0 0,-48 31-121 0 0,0-1 1 0 0,-1 1-1 0 0,0-1 0 0 0,0 0 0 0 0,0-1 1 0 0,-1 0-1 0 0,5-7 0 0 0,-8 12-13 0 0,-1-1 0 0 0,1 1-1 0 0,-1-1 1 0 0,1 0 0 0 0,-1 0 0 0 0,0 0-1 0 0,0 0 1 0 0,-1 1 0 0 0,1-1-1 0 0,0 0 1 0 0,-1 0 0 0 0,0-1 0 0 0,0 1-1 0 0,0 0 1 0 0,0 0 0 0 0,0 0 0 0 0,0 0-1 0 0,-1 0 1 0 0,0 0 0 0 0,0 0-1 0 0,1 1 1 0 0,-4-7 0 0 0,3 7 14 0 0,0 0-1 0 0,-1-1 1 0 0,0 1 0 0 0,1 0 0 0 0,-1 0 0 0 0,0 0 0 0 0,0 0 0 0 0,0 0-1 0 0,0 0 1 0 0,0 0 0 0 0,-1 1 0 0 0,1-1 0 0 0,0 1 0 0 0,-1 0-1 0 0,1 0 1 0 0,-6-2 0 0 0,4 2-15 0 0,0 0 0 0 0,0 1 0 0 0,0 0 0 0 0,0-1 0 0 0,0 1 0 0 0,0 1 0 0 0,0-1 0 0 0,0 1 0 0 0,-1-1 0 0 0,-3 2 0 0 0,-5 3-15 0 0,0 0 0 0 0,0 0 0 0 0,1 1-1 0 0,0 1 1 0 0,-18 13 0 0 0,8-4 102 0 0,0 2 0 0 0,1 1 0 0 0,1 0 0 0 0,0 2 0 0 0,2 0 0 0 0,1 1 0 0 0,0 1 0 0 0,2 0 0 0 0,-24 47 0 0 0,38-66-22 0 0,-43 93 391 0 0,40-86-312 0 0,0 0-1 0 0,1 1 1 0 0,1-1-1 0 0,0 1 0 0 0,0 0 1 0 0,1-1-1 0 0,1 15 1 0 0,0-24-72 0 0,0-1 1 0 0,0 1-1 0 0,1 0 0 0 0,-1 0 1 0 0,1 0-1 0 0,-1 0 0 0 0,1 0 1 0 0,0-1-1 0 0,0 1 0 0 0,0 0 1 0 0,0-1-1 0 0,0 1 1 0 0,0 0-1 0 0,0-1 0 0 0,0 1 1 0 0,1-1-1 0 0,-1 0 0 0 0,0 1 1 0 0,1-1-1 0 0,-1 0 0 0 0,1 0 1 0 0,0 0-1 0 0,-1 0 1 0 0,1 0-1 0 0,0 0 0 0 0,0-1 1 0 0,-1 1-1 0 0,1 0 0 0 0,0-1 1 0 0,0 0-1 0 0,0 1 0 0 0,0-1 1 0 0,2 0-1 0 0,7 1 50 0 0,0-1 1 0 0,0-1-1 0 0,0 0 0 0 0,17-3 1 0 0,34-11-53 0 0,0-2 1 0 0,73-31 0 0 0,-7 2-7440 0 0,-91 34 311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6:51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44 6447 0 0,'0'0'298'0'0,"1"-1"-10"0"0,0 1-230 0 0,2-2-56 0 0,2-11 306 0 0,-6-3 7538 0 0,-6 11-6351 0 0,5 4-1367 0 0,0 0 0 0 0,0 1 0 0 0,0-1 1 0 0,-1 0-1 0 0,1 1 0 0 0,0 0 0 0 0,0-1 0 0 0,0 1 0 0 0,0 0 1 0 0,0 0-1 0 0,-1 0 0 0 0,1 0 0 0 0,0 1 0 0 0,0-1 0 0 0,0 0 1 0 0,-4 2-1 0 0,-5 2 204 0 0,-20 9 0 0 0,18-7-204 0 0,1-1-100 0 0,0 0 0 0 0,1 1 1 0 0,0 0-1 0 0,0 1 0 0 0,1 0 1 0 0,-1 1-1 0 0,-8 9 0 0 0,-17 22 307 0 0,1 0 0 0 0,3 3 0 0 0,-46 75 0 0 0,72-107-195 0 0,1-1 0 0 0,1 1 0 0 0,-7 20 1 0 0,10-27-111 0 0,0 1 0 0 0,0 0 0 0 0,0 0 1 0 0,1 0-1 0 0,-1-1 0 0 0,1 1 0 0 0,0 0 1 0 0,0 0-1 0 0,1 0 0 0 0,-1 0 0 0 0,1 0 1 0 0,0 0-1 0 0,2 6 0 0 0,-3-9-14 0 0,1 0 1 0 0,0 0-1 0 0,-1 0 0 0 0,1 0 0 0 0,0 0 0 0 0,-1-1 1 0 0,1 1-1 0 0,0 0 0 0 0,0 0 0 0 0,0-1 0 0 0,0 1 1 0 0,0-1-1 0 0,0 1 0 0 0,0-1 0 0 0,0 1 0 0 0,0-1 1 0 0,0 0-1 0 0,0 1 0 0 0,0-1 0 0 0,0 0 0 0 0,0 0 1 0 0,2 1-1 0 0,2-1 55 0 0,-1 0 0 0 0,1 0 0 0 0,0-1 0 0 0,5-1 0 0 0,5-1 27 0 0,0-2-1 0 0,-1 0 0 0 0,0 0 1 0 0,0-2-1 0 0,-1 0 1 0 0,25-16-1 0 0,72-62 121 0 0,-91 70-207 0 0,-2-2-1 0 0,0 0 1 0 0,29-37 0 0 0,-41 47-46 0 0,-1 1 0 0 0,1-1 1 0 0,-1 0-1 0 0,-1 0 0 0 0,1 0 1 0 0,-1-1-1 0 0,0 1 0 0 0,-1-1 1 0 0,0 0-1 0 0,0 0 0 0 0,-1 0 1 0 0,0 0-1 0 0,0 0 0 0 0,-1 0 1 0 0,0-12-1 0 0,-1 16-34 0 0,0 0-1 0 0,0 0 1 0 0,-1 0-1 0 0,1 0 1 0 0,-1 0 0 0 0,1 0-1 0 0,-1 1 1 0 0,0-1-1 0 0,-1 1 1 0 0,1-1 0 0 0,-1 1-1 0 0,1 0 1 0 0,-1 0-1 0 0,0 0 1 0 0,0 0-1 0 0,-1 0 1 0 0,1 1 0 0 0,0 0-1 0 0,-1-1 1 0 0,1 1-1 0 0,-1 1 1 0 0,0-1 0 0 0,0 0-1 0 0,0 1 1 0 0,0 0-1 0 0,0 0 1 0 0,0 0 0 0 0,0 0-1 0 0,0 1 1 0 0,0-1-1 0 0,-8 1 1 0 0,-3 0-345 0 0,8 0 332 0 0,0-1 1 0 0,0 1-1 0 0,0 0 0 0 0,0 1 1 0 0,0 0-1 0 0,0 0 0 0 0,1 0 1 0 0,-1 1-1 0 0,0 0 0 0 0,1 0 1 0 0,-1 1-1 0 0,1 0 0 0 0,0 0 1 0 0,-11 7-1 0 0,16-9-32 0 0,12 5-1045 0 0,-5-2 943 0 0,3 0-431 0 0,1-1 1 0 0,0-1-1 0 0,0 1 0 0 0,19 1 1 0 0,-17-3 335 0 0,25 4-992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6:51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25 457 6447 0 0,'0'0'14088'0'0,"-17"-1"-12313"0"0,16 0-1768 0 0,1 1 0 0 0,-1-1 0 0 0,0 0 0 0 0,1 1 0 0 0,-1-1 0 0 0,1 0 0 0 0,-1 0 0 0 0,1 1 1 0 0,0-1-1 0 0,-1 0 0 0 0,1 0 0 0 0,0 1 0 0 0,0-1 0 0 0,-1 0 0 0 0,1 0 0 0 0,0 0 0 0 0,0 0 0 0 0,0 0 0 0 0,0 1 0 0 0,0-1 0 0 0,0 0 0 0 0,0 0 1 0 0,0 0-1 0 0,0 0 0 0 0,1 1 0 0 0,-1-1 0 0 0,0 0 0 0 0,1-1 0 0 0,0-1 10 0 0,2-5-7 0 0,1 0-1 0 0,0 1 1 0 0,0-1-1 0 0,1 1 1 0 0,0-1-1 0 0,0 2 1 0 0,9-11-1 0 0,6-8 35 0 0,16-19-81 0 0,2 0-1 0 0,1 3 0 0 0,2 1 0 0 0,2 2 1 0 0,56-38-1 0 0,-85 66 40 0 0,1 1 0 0 0,23-11 0 0 0,-34 18 35 0 0,1 0 0 0 0,0 0 0 0 0,-1 1 1 0 0,1-1-1 0 0,0 1 0 0 0,0 0 1 0 0,-1 0-1 0 0,1 1 0 0 0,0-1 1 0 0,0 1-1 0 0,0 0 0 0 0,9 2 0 0 0,-12-2-25 0 0,-1 1-1 0 0,1 0 0 0 0,-1 0 0 0 0,1 0 0 0 0,-1 0 0 0 0,0 0 1 0 0,1 0-1 0 0,-1 0 0 0 0,0 0 0 0 0,0 0 0 0 0,0 1 0 0 0,0-1 1 0 0,0 0-1 0 0,0 1 0 0 0,0-1 0 0 0,0 1 0 0 0,1 2 0 0 0,0 0 1 0 0,-1 1-1 0 0,0-1 1 0 0,0 0-1 0 0,0 0 0 0 0,1 7 1 0 0,-2-2 8 0 0,0-1 0 0 0,-1 1-1 0 0,0 0 1 0 0,0 0 0 0 0,-1 0 0 0 0,0-1 0 0 0,-6 16 0 0 0,-31 57 6 0 0,18-40-30 0 0,8-15 3 0 0,-23 53 3 0 0,33-69-4 0 0,-1 0 0 0 0,2 0 0 0 0,-1 0 0 0 0,2 0 0 0 0,-1 1 0 0 0,1 11 0 0 0,1-21-70 0 0,18 15-718 0 0,-16-15 496 0 0,0 1 0 0 0,0-1 0 0 0,0 0 0 0 0,0 0 0 0 0,1 0 0 0 0,-1 0-1 0 0,3 0 1 0 0,7 1-6998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6:52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67 12351 0 0,'1'-2'564'0'0,"7"-25"187"0"0,-7 23-377 0 0,1 1 0 0 0,-1 0 0 0 0,1 0-1 0 0,0 0 1 0 0,0 0 0 0 0,0 0 0 0 0,0 0 0 0 0,0 1 0 0 0,6-5 0 0 0,-8 6-295 0 0,0 1 1 0 0,1 0 0 0 0,-1-1 0 0 0,0 1 0 0 0,1 0 0 0 0,-1 0-1 0 0,1-1 1 0 0,-1 1 0 0 0,0 0 0 0 0,1 0 0 0 0,-1 0 0 0 0,1 0 0 0 0,-1-1-1 0 0,1 1 1 0 0,-1 0 0 0 0,0 0 0 0 0,1 0 0 0 0,-1 0 0 0 0,1 0 0 0 0,-1 0-1 0 0,1 0 1 0 0,-1 0 0 0 0,1 0 0 0 0,-1 0 0 0 0,0 1 0 0 0,1-1-1 0 0,-1 0 1 0 0,1 0 0 0 0,-1 0 0 0 0,0 0 0 0 0,1 1 0 0 0,-1-1 0 0 0,1 0-1 0 0,-1 0 1 0 0,0 1 0 0 0,1-1 0 0 0,-1 0 0 0 0,0 1 0 0 0,0-1-1 0 0,1 0 1 0 0,-1 1 0 0 0,0-1 0 0 0,0 1 0 0 0,1-1 0 0 0,-1 0 0 0 0,0 1-1 0 0,0-1 1 0 0,0 1 0 0 0,0-1 0 0 0,1 0 0 0 0,-1 1 0 0 0,0 0-1 0 0,0 2-123 0 0,1 1-1 0 0,0-1 0 0 0,-1 0 0 0 0,0 0 0 0 0,0 7 0 0 0,-2 6 58 0 0,-1 0-1 0 0,-1 1 0 0 0,-9 22 1 0 0,-22 48 47 0 0,24-63-38 0 0,-156 303 62 0 0,21-47 63 0 0,132-252-111 0 0,-1 3-30 0 0,2 0-1 0 0,-15 50 1 0 0,25-57-2691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6:52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5983 0 0,'-1'2'8156'0'0,"1"3"-7633"0"0,-1 1-1 0 0,1-1 1 0 0,0 0 0 0 0,1 1-1 0 0,-1-1 1 0 0,1 0-1 0 0,0 1 1 0 0,1-1 0 0 0,-1 0-1 0 0,3 6 1 0 0,5 8 42 0 0,13 24 1 0 0,-9-20-58 0 0,-5-8-568 0 0,0-1 0 0 0,1-1 1 0 0,1 1-1 0 0,0-1 0 0 0,1-1 0 0 0,0 0 0 0 0,1-1 0 0 0,1 0 0 0 0,-1 0 0 0 0,19 10 1 0 0,-12-11-5009 0 0,3-4-1718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6:52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11 8751 0 0,'0'0'674'0'0,"-6"-6"1268"0"0,4 6-1559 0 0,0-1-1 0 0,1 0 0 0 0,-1 1 1 0 0,0-1-1 0 0,1 1 1 0 0,-1-1-1 0 0,0 1 0 0 0,1 0 1 0 0,-1 0-1 0 0,0 0 1 0 0,0 0-1 0 0,1 0 0 0 0,-1 0 1 0 0,0 1-1 0 0,1-1 0 0 0,-4 1 1 0 0,2 0-90 0 0,0 1 1 0 0,0-1-1 0 0,0 1 0 0 0,0 0 1 0 0,0 0-1 0 0,0 0 1 0 0,-5 5-1 0 0,-1 2-27 0 0,1 1 0 0 0,0 1 0 0 0,-10 16 0 0 0,-5 13 231 0 0,-30 68 0 0 0,-8 48-166 0 0,51-130-280 0 0,-231 542-452 0 0,205-504-1340 0 0,-2-1 1 0 0,-93 113 0 0 0,116-157 74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6:53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23 7367 0 0,'0'0'568'0'0,"0"-2"-373"0"0,1-5 122 0 0,0 5 1218 0 0,-16-9 4613 0 0,11 11-6023 0 0,1 0 1 0 0,0-1 0 0 0,-1 1-1 0 0,1 1 1 0 0,0-1-1 0 0,-1 0 1 0 0,1 1-1 0 0,0 0 1 0 0,0-1 0 0 0,-1 1-1 0 0,1 0 1 0 0,0 1-1 0 0,-3 1 1 0 0,-6 3 104 0 0,-21 14-1 0 0,-2 5 76 0 0,-52 50-1 0 0,-23 38-13 0 0,58-54-251 0 0,-75 111 0 0 0,124-165-15 0 0,0-1-1 0 0,1 0 1 0 0,0 1 0 0 0,0-1-1 0 0,0 1 1 0 0,1 0-1 0 0,-2 6 1 0 0,3-10-14 0 0,-1 0-1 0 0,1 0 1 0 0,0 1 0 0 0,0-1 0 0 0,0 0 0 0 0,0 1-1 0 0,0-1 1 0 0,0 0 0 0 0,0 1 0 0 0,0-1-1 0 0,1 0 1 0 0,-1 1 0 0 0,0-1 0 0 0,1 0-1 0 0,-1 0 1 0 0,1 0 0 0 0,0 1 0 0 0,-1-1 0 0 0,1 0-1 0 0,0 0 1 0 0,-1 0 0 0 0,1 0 0 0 0,0 0-1 0 0,0 0 1 0 0,0 0 0 0 0,0 0 0 0 0,0-1-1 0 0,0 1 1 0 0,0 0 0 0 0,1 0 0 0 0,1 0 0 0 0,1 1 70 0 0,1-1 1 0 0,0 0-1 0 0,0 0 1 0 0,-1-1-1 0 0,1 1 1 0 0,0-1-1 0 0,0 0 1 0 0,0 0 0 0 0,0-1-1 0 0,-1 1 1 0 0,10-3-1 0 0,5-2 199 0 0,29-13 0 0 0,-25 9-96 0 0,17-7-7 0 0,0-2 0 0 0,59-35 0 0 0,-75 37-147 0 0,0-1-1 0 0,-1 0 0 0 0,-1-2 0 0 0,36-40 0 0 0,-52 53-33 0 0,-1-1 0 0 0,0 0-1 0 0,0 0 1 0 0,-1-1 0 0 0,0 1-1 0 0,-1-1 1 0 0,1 0-1 0 0,-1 0 1 0 0,-1 0 0 0 0,0 0-1 0 0,2-10 1 0 0,-3 12-52 0 0,-1 0 1 0 0,0 0 0 0 0,0 0-1 0 0,0 0 1 0 0,-1 0 0 0 0,1 0-1 0 0,-1 0 1 0 0,-1 1 0 0 0,1-1-1 0 0,-1 0 1 0 0,0 1 0 0 0,-1-1-1 0 0,1 1 1 0 0,-1-1 0 0 0,0 1 0 0 0,-6-8-1 0 0,4 7-98 0 0,-1 0 0 0 0,0-1-1 0 0,0 2 1 0 0,0-1 0 0 0,0 1-1 0 0,-1 0 1 0 0,0 0 0 0 0,-12-6-1 0 0,15 10 93 0 0,0-1 0 0 0,0 1 0 0 0,0-1-1 0 0,0 1 1 0 0,0 0 0 0 0,0 1-1 0 0,0-1 1 0 0,0 1 0 0 0,0-1-1 0 0,-1 1 1 0 0,1 0 0 0 0,0 1 0 0 0,0-1-1 0 0,0 1 1 0 0,0 0 0 0 0,0 0-1 0 0,0 0 1 0 0,0 0 0 0 0,-4 3 0 0 0,7-4-308 0 0,1 2 266 0 0,0-1-1 0 0,0 0 0 0 0,0 0 1 0 0,0 0-1 0 0,1 0 0 0 0,-1 0 1 0 0,0 0-1 0 0,1 0 0 0 0,-1 0 1 0 0,1 0-1 0 0,-1 0 0 0 0,1 0 1 0 0,-1 0-1 0 0,1 0 0 0 0,-1 0 1 0 0,1 0-1 0 0,0-1 1 0 0,1 2-1 0 0,18 10-2208 0 0,-18-11 2160 0 0,14 6-1505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6:53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83 367 6911 0 0,'0'0'528'0'0,"-8"5"-320"0"0,5-2 954 0 0,-1-1-1 0 0,0-1 0 0 0,0 1 0 0 0,0 0 0 0 0,0-1 0 0 0,0 0 1 0 0,0 0-1 0 0,-8 1 0 0 0,10-3-919 0 0,0 0-1 0 0,0 0 1 0 0,0 0 0 0 0,0 0 0 0 0,1 0-1 0 0,-1 0 1 0 0,0-1 0 0 0,1 1 0 0 0,-1-1-1 0 0,1 1 1 0 0,-1-1 0 0 0,-1-3 0 0 0,1 2-120 0 0,1 0 1 0 0,0-1-1 0 0,0 1 1 0 0,0 0 0 0 0,1-1-1 0 0,-1 1 1 0 0,1-1-1 0 0,0 1 1 0 0,0-1 0 0 0,0 1-1 0 0,0 0 1 0 0,1-1-1 0 0,-1 1 1 0 0,1-1 0 0 0,0 1-1 0 0,0 0 1 0 0,0 0-1 0 0,2-4 1 0 0,3-6 42 0 0,1 0 1 0 0,15-23-1 0 0,1 5-288 0 0,1 1 0 0 0,2 2-1 0 0,1 0 1 0 0,1 2 0 0 0,40-30 0 0 0,-60 50 66 0 0,1 0-1 0 0,-1 1 0 0 0,1 0 1 0 0,14-6-1 0 0,-21 10 49 0 0,1 0-1 0 0,-1 0 1 0 0,1 1-1 0 0,0-1 1 0 0,-1 1-1 0 0,1-1 1 0 0,0 1 0 0 0,-1 0-1 0 0,1 0 1 0 0,0 0-1 0 0,-1 0 1 0 0,1 0-1 0 0,0 1 1 0 0,-1 0-1 0 0,1-1 1 0 0,-1 1-1 0 0,1 0 1 0 0,-1 0 0 0 0,1 0-1 0 0,-1 0 1 0 0,4 3-1 0 0,3 3 35 0 0,-1 0 0 0 0,1 1 1 0 0,-2 0-1 0 0,1 1 0 0 0,-1-1 0 0 0,-1 1 0 0 0,0 1 0 0 0,0-1 0 0 0,0 1 1 0 0,-2 0-1 0 0,1 0 0 0 0,-1 1 0 0 0,5 17 0 0 0,-7-19-4 0 0,-1 0 0 0 0,1 0-1 0 0,-1 1 1 0 0,-1-1 0 0 0,0 0-1 0 0,0 0 1 0 0,-1 0 0 0 0,0 1 0 0 0,0-1-1 0 0,-1 0 1 0 0,0 0 0 0 0,-1 0-1 0 0,0-1 1 0 0,0 1 0 0 0,-1-1-1 0 0,-9 16 1 0 0,-19 22-114 0 0,-18 29-3734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6:54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268 150 5983 0 0,'-1'2'464'0'0,"-13"16"-46"0"0,11-14 781 0 0,-1 1 0 0 0,0-1 1 0 0,-4 9-1 0 0,-1 7 8097 0 0,11-19-8871 0 0,2 1-330 0 0,0-1 0 0 0,0 1 1 0 0,0-1-1 0 0,0-1 0 0 0,1 1 0 0 0,-1 0 0 0 0,0-1 0 0 0,1 0 0 0 0,-1 0 1 0 0,0 0-1 0 0,0-1 0 0 0,1 1 0 0 0,-1-1 0 0 0,7-2 0 0 0,8-3 97 0 0,35-18 0 0 0,-25 11-107 0 0,42-17-4 0 0,73-42 1 0 0,-141 70-73 0 0,0 0-7 0 0,0 0 0 0 0,0 0 1 0 0,0 0-1 0 0,0 0 0 0 0,-1-1 1 0 0,1 1-1 0 0,-1-1 0 0 0,1 0 1 0 0,-1 1-1 0 0,2-4 0 0 0,-4 5-11 0 0,0 0 0 0 0,0 1 0 0 0,1-1 0 0 0,-1 1 0 0 0,0-1 0 0 0,0 1 0 0 0,0-1-1 0 0,0 1 1 0 0,0-1 0 0 0,0 0 0 0 0,0 1 0 0 0,0-1 0 0 0,0 1 0 0 0,0-1 0 0 0,-1 1-1 0 0,1-1 1 0 0,0 1 0 0 0,0-1 0 0 0,0 1 0 0 0,-1-1 0 0 0,1 1 0 0 0,0-1 0 0 0,-1 1-1 0 0,1-1 1 0 0,0 1 0 0 0,-1-1 0 0 0,0 0 0 0 0,-11-10-128 0 0,7 9 69 0 0,0-1-1 0 0,0 1 1 0 0,0 0-1 0 0,0 0 0 0 0,-1 1 1 0 0,1-1-1 0 0,-1 1 0 0 0,1 0 1 0 0,-10 0-1 0 0,-6 1-128 0 0,-26 3 0 0 0,14-1 66 0 0,22-1 104 0 0,-1 0 1 0 0,0 1 0 0 0,1 0 0 0 0,0 1 0 0 0,-1 1 0 0 0,1 0 0 0 0,0 0 0 0 0,-19 11-1 0 0,16-7 23 0 0,1 1 0 0 0,1 0-1 0 0,-1 1 1 0 0,1 0 0 0 0,1 1-1 0 0,-12 15 1 0 0,-19 25 274 0 0,-62 102 0 0 0,85-118-173 0 0,0 1-1 0 0,3 0 0 0 0,1 1 0 0 0,-14 50 0 0 0,28-81-73 0 0,-1-1 0 0 0,1 1-1 0 0,1 0 1 0 0,-1 0-1 0 0,1-1 1 0 0,0 1-1 0 0,0 0 1 0 0,0 0-1 0 0,1 0 1 0 0,2 8-1 0 0,-2-12-4 0 0,0 1 0 0 0,0-1 0 0 0,0 1 0 0 0,0-1 0 0 0,0 0 0 0 0,1 0 0 0 0,-1 1 0 0 0,1-1 0 0 0,0 0 1 0 0,0 0-1 0 0,0 0 0 0 0,0-1 0 0 0,0 1 0 0 0,0 0 0 0 0,0-1 0 0 0,0 1 0 0 0,1-1 0 0 0,-1 0 0 0 0,1 0 0 0 0,-1 0 0 0 0,1 0 0 0 0,-1 0 0 0 0,1-1 0 0 0,4 2 0 0 0,7-2 39 0 0,-1 1-1 0 0,1-2 1 0 0,-1 0-1 0 0,1 0 1 0 0,-1-1 0 0 0,0-1-1 0 0,15-5 1 0 0,0 1-9 0 0,182-48-982 0 0,-105 22-4674 0 0,-82 27 3753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44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95 548 5063 0 0,'0'0'8834'0'0,"-1"2"-8444"0"0,-3 12 388 0 0,0 0 1 0 0,-1 0-1 0 0,-1-1 0 0 0,-1 1 0 0 0,-13 21 0 0 0,18-32-613 0 0,-15 23 1165 0 0,16-25-991 0 0,-7 6 1966 0 0,7-7-2256 0 0,0-1 0 0 0,0 1 0 0 0,0-1 0 0 0,0 1 0 0 0,0 0 0 0 0,1-1 0 0 0,-1 0 0 0 0,0 1 0 0 0,0-1 0 0 0,0 1-1 0 0,1-1 1 0 0,-1 0 0 0 0,0 0 0 0 0,1 1 0 0 0,-1-1 0 0 0,0 0 0 0 0,1 0 0 0 0,-1 0 0 0 0,1 0 0 0 0,0 0 0 0 0,-1-1 0 0 0,0-1 33 0 0,0-1 1 0 0,0 1 0 0 0,1 0-1 0 0,-1 0 1 0 0,1-1 0 0 0,0-5-1 0 0,2-4 43 0 0,0 0 1 0 0,5-18-1 0 0,-1 9-137 0 0,0 1 0 0 0,2 0 0 0 0,1 1 0 0 0,0 0 0 0 0,2 1 0 0 0,0-1 0 0 0,1 2 0 0 0,20-24 0 0 0,-11 18-117 0 0,0 0 1 0 0,2 2-1 0 0,1 1 1 0 0,1 1 0 0 0,33-22-1 0 0,29-12 105 0 0,2 4 0 0 0,99-39 0 0 0,-106 60 56 0 0,-72 26-27 0 0,-1 1-1 0 0,1 0 1 0 0,0 0-1 0 0,0 1 1 0 0,0 0 0 0 0,15 2-1 0 0,-22-1-74 0 0,0 0 0 0 0,-1 0 0 0 0,1 1 0 0 0,0-1-1 0 0,-1 1 1 0 0,1 0 0 0 0,-1 0 0 0 0,1 0 0 0 0,-1 0 0 0 0,0 0 0 0 0,1 0 0 0 0,-1 1-1 0 0,0-1 1 0 0,0 1 0 0 0,0-1 0 0 0,0 1 0 0 0,0 0 0 0 0,0 0 0 0 0,0 0-1 0 0,-1 0 1 0 0,1 0 0 0 0,-1 0 0 0 0,1 1 0 0 0,-1-1 0 0 0,0 0 0 0 0,0 1 0 0 0,0-1-1 0 0,0 1 1 0 0,0 2 0 0 0,1 20-1130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6:55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664 110 2759 0 0,'1'-1'207'0'0,"9"-15"-700"0"0,-6 7 3429 0 0,0 0-1 0 0,0-1 1 0 0,-1 1 0 0 0,2-10 0 0 0,-2-5-1330 0 0,-3 23-717 0 0,-2-3-410 0 0,2 3-459 0 0,0 1-1 0 0,0 0 1 0 0,0-1 0 0 0,0 1 0 0 0,-1 0 0 0 0,1-1-1 0 0,0 1 1 0 0,0 0 0 0 0,0-1 0 0 0,-1 1 0 0 0,1 0 0 0 0,0-1-1 0 0,-1 1 1 0 0,1 0 0 0 0,0 0 0 0 0,0-1 0 0 0,-1 1 0 0 0,1 0-1 0 0,0 0 1 0 0,-1 0 0 0 0,1 0 0 0 0,0-1 0 0 0,-1 1 0 0 0,1 0-1 0 0,-1 0 1 0 0,1 0 0 0 0,0 0 0 0 0,-1 0 0 0 0,1 0 0 0 0,0 0-1 0 0,-1 0 1 0 0,1 0 0 0 0,-1 0 0 0 0,1 0 0 0 0,0 0 0 0 0,-1 0-1 0 0,1 1 1 0 0,-4-1-6 0 0,0 1 1 0 0,0 0-1 0 0,1 1 0 0 0,-1-1 1 0 0,0 1-1 0 0,1 0 0 0 0,0 0 1 0 0,-1 0-1 0 0,1 0 0 0 0,0 0 0 0 0,-5 5 1 0 0,-4 2 19 0 0,-158 96 173 0 0,-36 26-281 0 0,122-75-266 0 0,83-55 205 0 0,3-1-497 0 0,18 2 477 0 0,1-2-1 0 0,20-1 0 0 0,12 0 111 0 0,28 6 554 0 0,1 3-1 0 0,154 38 1 0 0,-227-44-406 0 0,0 1 1 0 0,0 0 0 0 0,0 1 0 0 0,-1 0-1 0 0,13 7 1 0 0,-20-10-91 0 0,0 0 0 0 0,-1-1 0 0 0,1 1 0 0 0,-1-1 0 0 0,1 1 0 0 0,0 0 0 0 0,-1-1 0 0 0,1 1 0 0 0,-1 0 0 0 0,0 0 0 0 0,1-1 0 0 0,-1 1 0 0 0,0 0-1 0 0,1 0 1 0 0,-1-1 0 0 0,0 1 0 0 0,0 0 0 0 0,0 0 0 0 0,0 0 0 0 0,0 0 0 0 0,1 0 0 0 0,-2-1 0 0 0,1 1 0 0 0,0 0 0 0 0,0 0 0 0 0,0 0 0 0 0,0 0 0 0 0,0-1 0 0 0,-1 3 0 0 0,0 0 20 0 0,-1 0 1 0 0,1-1-1 0 0,-1 1 1 0 0,1 0-1 0 0,-5 5 0 0 0,-2 0 36 0 0,0 0 0 0 0,0-1 0 0 0,-1 0-1 0 0,0 0 1 0 0,-12 6 0 0 0,7-4-64 0 0,-24 12 4 0 0,-1-1 0 0 0,-1-1 1 0 0,-58 17-1 0 0,27-12-450 0 0,-1-4 0 0 0,-1-2-1 0 0,-89 8 1 0 0,119-24 261 0 0,40-2 163 0 0,0 0-1 0 0,-1-1 1 0 0,1 1-1 0 0,-1-1 1 0 0,1 0-1 0 0,0 1 1 0 0,-1-2-1 0 0,1 1 1 0 0,0 0-1 0 0,-4-3 1 0 0,1-3-70 0 0,6 6 55 0 0,0 1 0 0 0,-1-1-1 0 0,1 0 1 0 0,0 0 0 0 0,0 0-1 0 0,0 0 1 0 0,0 1 0 0 0,0-1-1 0 0,1 0 1 0 0,-1 0 0 0 0,0 0-1 0 0,0 0 1 0 0,1 1 0 0 0,-1-1-1 0 0,0 0 1 0 0,1 0 0 0 0,-1 1-1 0 0,0-1 1 0 0,1 0 0 0 0,-1 0-1 0 0,1 1 1 0 0,0-1 0 0 0,-1 0-1 0 0,1 1 1 0 0,-1-1 0 0 0,1 1 0 0 0,0-1-1 0 0,1 0 1 0 0,-1 0-432 0 0,12 3-608 0 0,-10-1 681 0 0,1 1 0 0 0,-1-1 0 0 0,0 1-1 0 0,1-1 1 0 0,-1 1 0 0 0,0 0 0 0 0,0 0 0 0 0,3 3 0 0 0,5 2-880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6: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19 15695 0 0,'-6'-5'1418'0'0,"4"2"-1251"0"0,1 2-155 0 0,0 0-1 0 0,1 1 1 0 0,-1-1-1 0 0,0 0 1 0 0,0 0-1 0 0,0 1 1 0 0,0-1-1 0 0,0 1 1 0 0,0-1 0 0 0,0 1-1 0 0,0-1 1 0 0,-1 1-1 0 0,1 0 1 0 0,0-1-1 0 0,0 1 1 0 0,0 0-1 0 0,0 0 1 0 0,-2 0-1 0 0,1-1 172 0 0,-1 1 1 0 0,1 0-1 0 0,-1-1 0 0 0,1 1 0 0 0,-1 0 0 0 0,0 1 1 0 0,1-1-1 0 0,-1 0 0 0 0,1 1 0 0 0,-1-1 1 0 0,1 1-1 0 0,-1 0 0 0 0,1 0 0 0 0,0 0 0 0 0,-1 0 1 0 0,1 0-1 0 0,-2 2 0 0 0,0 0-14 0 0,1 0 0 0 0,-1 0 1 0 0,1 0-1 0 0,0 0 0 0 0,0 1 0 0 0,1-1 0 0 0,-1 1 0 0 0,1 0 1 0 0,-3 4-1 0 0,-1 7-24 0 0,0 1-1 0 0,1 0 1 0 0,0 0 0 0 0,-2 18-1 0 0,2-15-118 0 0,0-1 0 0 0,0 0 0 0 0,-2 0 0 0 0,0-1-1 0 0,-15 26 1 0 0,-5-8-51 0 0,26-34-98 0 0,-11 8-447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6:56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39 321 12207 0 0,'-1'1'562'0'0,"-36"41"7627"0"0,37-46-8134 0 0,-1-1 0 0 0,1 1 0 0 0,0 0 1 0 0,1-1-1 0 0,-1 1 0 0 0,1 0 0 0 0,0-1 0 0 0,0 1 0 0 0,0 0 0 0 0,0 0 1 0 0,1 0-1 0 0,0 0 0 0 0,0 0 0 0 0,2-4 0 0 0,6-9 22 0 0,24-29 0 0 0,-17 25-27 0 0,-2 1-44 0 0,2 1 0 0 0,0 0 1 0 0,0 1-1 0 0,2 1 0 0 0,0 1 1 0 0,1 1-1 0 0,1 0 0 0 0,0 2 1 0 0,1 0-1 0 0,0 2 0 0 0,1 0 1 0 0,33-10-1 0 0,-53 20 26 0 0,1 0-1 0 0,0 0 0 0 0,0 0 1 0 0,0 1-1 0 0,0-1 1 0 0,1 1-1 0 0,-1 0 1 0 0,0 0-1 0 0,0 1 0 0 0,6 0 1 0 0,-8 0-21 0 0,0-1 1 0 0,-1 1-1 0 0,1 0 0 0 0,0 0 0 0 0,-1-1 1 0 0,1 1-1 0 0,-1 0 0 0 0,0 0 1 0 0,1 0-1 0 0,-1 0 0 0 0,0 1 1 0 0,1-1-1 0 0,-1 0 0 0 0,0 1 1 0 0,0-1-1 0 0,0 0 0 0 0,0 1 1 0 0,0-1-1 0 0,-1 1 0 0 0,1 0 1 0 0,0-1-1 0 0,-1 1 0 0 0,1-1 1 0 0,-1 1-1 0 0,1 0 0 0 0,-1 0 0 0 0,0 2 1 0 0,0 4 11 0 0,0-1 0 0 0,0 1 1 0 0,-1 0-1 0 0,0 0 0 0 0,0-1 0 0 0,-1 1 0 0 0,0-1 1 0 0,-4 10-1 0 0,-29 60 164 0 0,17-41-153 0 0,13-24-29 0 0,-11 19 19 0 0,2 2-1 0 0,-18 64 0 0 0,31-94-178 0 0,0 0 0 0 0,1 0-1 0 0,-1 0 1 0 0,1-1 0 0 0,0 1 0 0 0,0 0-1 0 0,0 0 1 0 0,0 0 0 0 0,0 0 0 0 0,1-1-1 0 0,-1 1 1 0 0,1 0 0 0 0,0 0-1 0 0,1 3 1 0 0,-1-4-83 0 0,0-1-1 0 0,1 1 1 0 0,-1-1 0 0 0,0 1-1 0 0,1-1 1 0 0,-1 0-1 0 0,1 0 1 0 0,-1 0 0 0 0,1 0-1 0 0,-1 0 1 0 0,1 0 0 0 0,0 0-1 0 0,-1 0 1 0 0,1-1-1 0 0,0 1 1 0 0,0-1 0 0 0,0 1-1 0 0,0-1 1 0 0,-1 0-1 0 0,1 0 1 0 0,0 1 0 0 0,2-2-1 0 0,17 2-6413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6:56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137 155 5527 0 0,'1'2'13123'0'0,"1"2"-12760"0"0,0 1 0 0 0,0-1-1 0 0,1 0 1 0 0,-1 0 0 0 0,1 0 0 0 0,0 0 0 0 0,0 0 0 0 0,1-1-1 0 0,-1 1 1 0 0,1-1 0 0 0,5 4 0 0 0,-2-3-96 0 0,1 1-1 0 0,0-1 1 0 0,0 0-1 0 0,0-1 1 0 0,15 5 0 0 0,1-3-63 0 0,1 0 0 0 0,0-2 0 0 0,36 1 0 0 0,63-6 119 0 0,-102-1-314 0 0,-1 0-1 0 0,-1-1 1 0 0,38-12 0 0 0,-56 15-51 0 0,1-1 1 0 0,0 1 0 0 0,-1 0 0 0 0,1-1-1 0 0,-1 1 1 0 0,1-1 0 0 0,-1 0-1 0 0,0 0 1 0 0,0 0 0 0 0,0 0-1 0 0,0 0 1 0 0,0 0 0 0 0,0-1-1 0 0,1-2 1 0 0,-1 0-38 0 0,1 1 0 0 0,-1-1 1 0 0,0 0-1 0 0,-1 0 0 0 0,1-1 1 0 0,-1 1-1 0 0,1-6 0 0 0,-1-3-228 0 0,-1 0 1 0 0,0 0-1 0 0,0 1 1 0 0,-2-1-1 0 0,-2-15 0 0 0,3 26 157 0 0,1 0 0 0 0,-1 0-1 0 0,0 0 1 0 0,0 0-1 0 0,0 0 1 0 0,0 1-1 0 0,-1-1 1 0 0,1 0-1 0 0,-1 1 1 0 0,1-1 0 0 0,-1 1-1 0 0,0-1 1 0 0,-3-2-1 0 0,4 4 100 0 0,-1 0-1 0 0,1 0 0 0 0,-1 0 1 0 0,0 1-1 0 0,1-1 0 0 0,-1 0 1 0 0,0 1-1 0 0,1-1 0 0 0,-1 1 1 0 0,0-1-1 0 0,0 1 0 0 0,0 0 1 0 0,1 0-1 0 0,-1 0 0 0 0,0 0 1 0 0,0 0-1 0 0,0 0 0 0 0,1 1 1 0 0,-1-1-1 0 0,0 1 0 0 0,0-1 1 0 0,-3 2-1 0 0,-27 11 31 0 0,0 1-1 0 0,-52 32 1 0 0,-52 48 274 0 0,91-58-70 0 0,1 1 0 0 0,2 2-1 0 0,2 2 1 0 0,-39 51 0 0 0,68-79-53 0 0,2 1 1 0 0,-1 1 0 0 0,2 0 0 0 0,-7 16-1 0 0,12-25-65 0 0,1-1 0 0 0,0 1 0 0 0,0 0 0 0 0,1 0 0 0 0,0 0 0 0 0,0 0 0 0 0,0 0 0 0 0,1 0 0 0 0,-1 0 0 0 0,2 0 0 0 0,-1 0 0 0 0,1 1 0 0 0,2 10 0 0 0,-1-12-5 0 0,0-1 0 0 0,1 1 0 0 0,-1-1 0 0 0,1 0-1 0 0,0 0 1 0 0,0 0 0 0 0,0 0 0 0 0,1 0 0 0 0,-1-1-1 0 0,1 0 1 0 0,0 1 0 0 0,0-1 0 0 0,0-1 0 0 0,0 1-1 0 0,1-1 1 0 0,-1 1 0 0 0,1-1 0 0 0,5 2 0 0 0,7 1 170 0 0,0 0 1 0 0,-1 0-1 0 0,34 3 1 0 0,4-5 176 0 0,0-2 0 0 0,-1-2 0 0 0,80-12 0 0 0,-17-10-151 0 0,-64 11-313 0 0,-11 2-849 0 0,60-25 1 0 0,-66 21-655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23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263 383 4143 0 0,'0'0'191'0'0,"11"6"6221"0"0,30 18-495 0 0,-39-23-5690 0 0,3-1-116 0 0,10 6-46 0 0,-13-5-54 0 0,-1-1 0 0 0,1 0 0 0 0,-1 0 0 0 0,1 0 0 0 0,0 0 1 0 0,-1 0-1 0 0,1 0 0 0 0,0 0 0 0 0,-1-1 0 0 0,1 1 0 0 0,0 0 0 0 0,-1-1 0 0 0,1 1 0 0 0,-1-1 1 0 0,4-1-1 0 0,18-15 263 0 0,-17 11-179 0 0,-1 0 0 0 0,1 0 0 0 0,-1-1 0 0 0,0 0 0 0 0,-1 0 1 0 0,0 0-1 0 0,5-12 0 0 0,18-56 578 0 0,-27 73-658 0 0,29-108 497 0 0,-25 90-480 0 0,-2 0 0 0 0,0-1 0 0 0,-1-31 0 0 0,-1 51-40 0 0,0-1 0 0 0,0 1 0 0 0,0 0 1 0 0,0-1-1 0 0,0 1 0 0 0,0 0 0 0 0,0-1 0 0 0,-1 1 0 0 0,1 0 0 0 0,-1-1 0 0 0,1 1 0 0 0,-1 0 0 0 0,1 0 0 0 0,-1-1 0 0 0,0 1 0 0 0,1 0 0 0 0,-1 0 1 0 0,0 0-1 0 0,0 0 0 0 0,0 0 0 0 0,0 0 0 0 0,0 0 0 0 0,0 0 0 0 0,0 1 0 0 0,0-1 0 0 0,-1 0 0 0 0,0 0 0 0 0,-1 0-29 0 0,0 1 0 0 0,0 0 0 0 0,1-1 0 0 0,-1 1-1 0 0,0 1 1 0 0,0-1 0 0 0,0 0 0 0 0,1 1 0 0 0,-1-1-1 0 0,0 1 1 0 0,1 0 0 0 0,-4 1 0 0 0,-6 3-17 0 0,0 0 1 0 0,1 1 0 0 0,0 1-1 0 0,0 0 1 0 0,1 0-1 0 0,0 1 1 0 0,0 0-1 0 0,-9 10 1 0 0,-67 83 45 0 0,57-64-46 0 0,-79 108 51 0 0,84-110 55 0 0,3 1 0 0 0,-23 50 1 0 0,39-74 47 0 0,1 1 1 0 0,0-1-1 0 0,1 1 1 0 0,-3 17-1 0 0,6-28-68 0 0,0-1 0 0 0,0 0-1 0 0,0 0 1 0 0,0 0 0 0 0,0 0-1 0 0,0 0 1 0 0,0 1 0 0 0,0-1 0 0 0,1 0-1 0 0,-1 0 1 0 0,0 0 0 0 0,1 0-1 0 0,-1 0 1 0 0,1 0 0 0 0,-1 0-1 0 0,1 0 1 0 0,-1 0 0 0 0,1 0 0 0 0,0 0-1 0 0,-1 0 1 0 0,3 1 0 0 0,-2-1 20 0 0,0 0 0 0 0,1 0 1 0 0,-1 0-1 0 0,1-1 0 0 0,0 1 0 0 0,-1-1 1 0 0,1 1-1 0 0,0-1 0 0 0,-1 1 0 0 0,1-1 1 0 0,0 0-1 0 0,2 0 0 0 0,3 0 85 0 0,-1 0 0 0 0,0-1 0 0 0,0 0 0 0 0,0 0 0 0 0,0-1 0 0 0,8-2 0 0 0,1-3 84 0 0,0 0-1 0 0,-1-1 1 0 0,0-1 0 0 0,16-12-1 0 0,49-45-367 0 0,-65 51-186 0 0,0 0 0 0 0,0-1 0 0 0,-2 0 0 0 0,15-23 0 0 0,-24 32 123 0 0,0 0 0 0 0,4-13 0 0 0,-1 5-443 0 0,-6 14 468 0 0,2 14-43 0 0,0 5 267 0 0,-3 32 0 0 0,1-34 139 0 0,0 0 1 0 0,2 23-1 0 0,-1-37-161 0 0,-1 0-1 0 0,1-1 0 0 0,-1 1 1 0 0,1-1-1 0 0,0 1 0 0 0,0-1 1 0 0,0 0-1 0 0,-1 1 1 0 0,1-1-1 0 0,0 0 0 0 0,1 1 1 0 0,-1-1-1 0 0,0 0 0 0 0,0 0 1 0 0,0 0-1 0 0,1 0 1 0 0,-1 0-1 0 0,1 0 0 0 0,1 0 1 0 0,28 11 130 0 0,-29-12-126 0 0,18 6-427 0 0,24 3-1 0 0,-31-8-196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24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1 10999 0 0,'0'0'2716'0'0,"-1"3"-1878"0"0,-41 110 2560 0 0,16-46-2544 0 0,-195 442 636 0 0,29-147-1620 0 0,88-157-914 0 0,103-204 898 0 0,4-15-984 0 0,0 7 704 0 0,5-18-986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24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221 569 3679 0 0,'-57'32'565'0'0,"37"-19"1418"0"0,-34 14 0 0 0,43-22-1137 0 0,-23 8 376 0 0,32-12-1166 0 0,0-1 0 0 0,0 1 0 0 0,0-1 0 0 0,0 1 0 0 0,0-1 0 0 0,0 0 0 0 0,0 0 0 0 0,0 0 0 0 0,0 0 0 0 0,0 0 0 0 0,0-1 0 0 0,0 1 0 0 0,0-1 0 0 0,0 1 0 0 0,-2-2 0 0 0,3 2-14 0 0,1-1 1 0 0,-1 1-1 0 0,0-1 1 0 0,1 1-1 0 0,-1-1 1 0 0,0 1-1 0 0,1-1 0 0 0,-1 1 1 0 0,1-1-1 0 0,-1 0 1 0 0,1 1-1 0 0,-1-1 1 0 0,1 0-1 0 0,0 1 0 0 0,-1-1 1 0 0,1 0-1 0 0,0 0 1 0 0,0 1-1 0 0,-1-1 1 0 0,1 0-1 0 0,0 0 0 0 0,0-1 1 0 0,0 0 31 0 0,0 0 0 0 0,0 0 0 0 0,1 0 1 0 0,-1 0-1 0 0,1 0 0 0 0,-1 0 0 0 0,1 0 0 0 0,1-4 1 0 0,2-1 73 0 0,0 0 1 0 0,1 0 0 0 0,7-9 0 0 0,80-83 368 0 0,-15 19-328 0 0,-57 55-80 0 0,36-40 478 0 0,117-106 1 0 0,-140 145 190 0 0,47-30-1 0 0,-64 46-421 0 0,2 1 0 0 0,0 0 1 0 0,0 1-1 0 0,0 1 0 0 0,20-5 0 0 0,-28 10-135 0 0,-1 1-1 0 0,0-1 0 0 0,1 1 1 0 0,16 1-1 0 0,-22 0-149 0 0,1 1 1 0 0,-1-1-1 0 0,1 1 0 0 0,-1 0 0 0 0,1 0 1 0 0,-1 1-1 0 0,1-1 0 0 0,-1 1 1 0 0,0 0-1 0 0,0 0 0 0 0,5 4 1 0 0,-5-3-30 0 0,0 1 0 0 0,0 0 0 0 0,0 1 0 0 0,-1-1 0 0 0,0 1 0 0 0,0-1 0 0 0,0 1 0 0 0,0 0 0 0 0,-1 0 0 0 0,0 0 0 0 0,0 0 0 0 0,0 1 0 0 0,0-1 0 0 0,-1 0 0 0 0,0 1 0 0 0,0-1 0 0 0,-1 1 0 0 0,1 6 0 0 0,-1 2-33 0 0,-1-1 1 0 0,0 0-1 0 0,0 0 0 0 0,-1 0 1 0 0,-1 0-1 0 0,-7 20 0 0 0,3-14-5 0 0,-1-1-1 0 0,-1 0 1 0 0,-1-1-1 0 0,0 0 1 0 0,-1-1-1 0 0,-25 29 1 0 0,6-14-60 0 0,0-2 0 0 0,-39 28 0 0 0,25-25-309 0 0,-2-2 1 0 0,-67 34-1 0 0,88-52 245 0 0,-28 10-1 0 0,43-18-157 0 0,0-1 0 0 0,0 0 0 0 0,-1-1 0 0 0,0 0 0 0 0,-17 0 0 0 0,25-3-1570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24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8 13991 0 0,'0'0'639'0'0,"-8"-3"217"0"0,3 2-760 0 0,0 0-1 0 0,1 0 1 0 0,-1 0 0 0 0,0 1 0 0 0,0 0-1 0 0,0 0 1 0 0,0 0 0 0 0,0 1-1 0 0,0 0 1 0 0,-6 1 0 0 0,-3 2 347 0 0,1 1-1 0 0,-18 7 1 0 0,18-5-394 0 0,-1 0-1 0 0,2 1 1 0 0,-1 1-1 0 0,2 0 1 0 0,-1 1-1 0 0,1 0 1 0 0,0 0-1 0 0,1 1 1 0 0,0 0-1 0 0,-15 25 1 0 0,4 0-53 0 0,1 1 1 0 0,-25 65 0 0 0,37-84-6 0 0,1 1 25 0 0,-11 36-1 0 0,16-50-10 0 0,1 0 0 0 0,0 0-1 0 0,1 0 1 0 0,-1 0 0 0 0,1 0-1 0 0,0 0 1 0 0,1 0 0 0 0,-1 1-1 0 0,1-1 1 0 0,0 0 0 0 0,0 0-1 0 0,3 7 1 0 0,-3-10 9 0 0,-1-1 0 0 0,1 1 0 0 0,0 0-1 0 0,0-1 1 0 0,0 1 0 0 0,0-1 0 0 0,0 1 0 0 0,0-1 0 0 0,0 1 0 0 0,0-1 0 0 0,1 0 0 0 0,-1 1 0 0 0,1-1-1 0 0,-1 0 1 0 0,1 0 0 0 0,-1 0 0 0 0,1 0 0 0 0,-1 0 0 0 0,1-1 0 0 0,3 2 0 0 0,-2-2 9 0 0,0 1-1 0 0,-1-1 1 0 0,1 0 0 0 0,0-1-1 0 0,-1 1 1 0 0,1 0 0 0 0,-1-1 0 0 0,1 1-1 0 0,-1-1 1 0 0,1 0 0 0 0,-1 0 0 0 0,1 0-1 0 0,2-1 1 0 0,6-5 119 0 0,0-1 0 0 0,0 0 0 0 0,0 0 0 0 0,13-14 0 0 0,-24 22-137 0 0,16-17 173 0 0,-1 1 0 0 0,0-2 0 0 0,-1 0 0 0 0,-2-1 0 0 0,1 0 1 0 0,-2 0-1 0 0,10-24 0 0 0,-15 27-155 0 0,0 1 1 0 0,-1-1-1 0 0,0 0 1 0 0,-1 0-1 0 0,-1-1 0 0 0,-1 1 1 0 0,0-1-1 0 0,-1 0 1 0 0,-1 1-1 0 0,-3-24 1 0 0,3 33-268 0 0,-1 0 1 0 0,-1 1 0 0 0,1-1-1 0 0,-1 0 1 0 0,0 1-1 0 0,-1-1 1 0 0,1 1 0 0 0,-5-7-1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25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25 261 2759 0 0,'3'-41'621'0'0,"3"15"13340"0"0,-7 28-13719 0 0,-8 32 154 0 0,1 0 0 0 0,-6 66 0 0 0,13-85-361 0 0,0 0-1 0 0,1 1 1 0 0,1-1 0 0 0,1 0-1 0 0,0 0 1 0 0,1 0 0 0 0,1 0 0 0 0,0-1-1 0 0,8 20 1 0 0,-9-30 70 0 0,-1 0 0 0 0,1 0-1 0 0,-1 0 1 0 0,1 0 0 0 0,0-1 0 0 0,1 0 0 0 0,-1 1 0 0 0,0-1 0 0 0,1 0-1 0 0,6 4 1 0 0,-9-7-69 0 0,0 0 0 0 0,0 1-1 0 0,0-1 1 0 0,0 0-1 0 0,0 0 1 0 0,0 1 0 0 0,0-1-1 0 0,0 0 1 0 0,0 0 0 0 0,0 0-1 0 0,1-1 1 0 0,-1 1 0 0 0,0 0-1 0 0,0 0 1 0 0,0 0 0 0 0,0-1-1 0 0,0 1 1 0 0,0-1 0 0 0,0 1-1 0 0,0 0 1 0 0,1-2 0 0 0,17-13 403 0 0,-7 0-216 0 0,-1 0 0 0 0,0-1-1 0 0,10-22 1 0 0,2-3-154 0 0,40-63-941 0 0,-62 102 628 0 0,0 4-43 0 0,1 0 267 0 0,-1 1 0 0 0,0-1 1 0 0,0 1-1 0 0,1-1 0 0 0,-2 1 1 0 0,2 2-1 0 0,2 9 15 0 0,-1 0 1 0 0,-1 0 0 0 0,1 16-1 0 0,5 27 228 0 0,-4-43-112 0 0,0 0-1 0 0,1 0 0 0 0,1 0 1 0 0,13 23-1 0 0,-18-34-68 0 0,0-1 0 0 0,1 0 0 0 0,-1 0 0 0 0,1 0 0 0 0,0 0 0 0 0,-1-1 0 0 0,1 1 0 0 0,0 0 0 0 0,0-1 0 0 0,0 1 0 0 0,0-1 0 0 0,1 0 0 0 0,-1 1 0 0 0,0-1 0 0 0,1 0 0 0 0,-1-1 0 0 0,0 1 0 0 0,1 0 0 0 0,-1-1 0 0 0,1 1 0 0 0,-1-1-1 0 0,1 0 1 0 0,-1 0 0 0 0,1 0 0 0 0,-1 0 0 0 0,1 0 0 0 0,0 0 0 0 0,-1-1 0 0 0,4 0 0 0 0,0-1 56 0 0,-1 0 0 0 0,1 0-1 0 0,-1-1 1 0 0,1 1 0 0 0,-1-1 0 0 0,0 0-1 0 0,0-1 1 0 0,0 1 0 0 0,-1-1 0 0 0,1 0-1 0 0,4-6 1 0 0,0-1-4 0 0,-1-1-1 0 0,0 1 1 0 0,-1-2 0 0 0,0 1-1 0 0,-1-1 1 0 0,-1 0-1 0 0,0 0 1 0 0,0 0 0 0 0,4-25-1 0 0,-1 10-3 0 0,1 1-1 0 0,1 1 1 0 0,23-43 0 0 0,-25 53-149 0 0,4-8-236 0 0,1 1 1 0 0,1 1-1 0 0,2 0 0 0 0,-1 1 1 0 0,2 0-1 0 0,1 2 0 0 0,1 0 1 0 0,34-28-1 0 0,-46 43-296 0 0,0 0-1 0 0,0 0 1 0 0,0 1-1 0 0,13-5 1 0 0,-15 8-1722 0 0,4 3-4161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25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112 232 8287 0 0,'0'0'756'0'0,"1"-1"-622"0"0,65-12 10059 0 0,1-3-6884 0 0,-37 7-3013 0 0,-1 0-1 0 0,42-21 1 0 0,-57 23-264 0 0,-1 0 0 0 0,0-1 0 0 0,18-15 1 0 0,-27 21-29 0 0,-1-1-1 0 0,1-1 1 0 0,-1 1 0 0 0,0 0 0 0 0,0-1 0 0 0,0 1 0 0 0,-1-1 0 0 0,1 0 0 0 0,-1 0-1 0 0,0 0 1 0 0,0 0 0 0 0,0-1 0 0 0,-1 1 0 0 0,1 0 0 0 0,-1-1 0 0 0,1-4-1 0 0,-2 8-20 0 0,0-1-1 0 0,0 1 0 0 0,0-1 1 0 0,0 1-1 0 0,0 0 0 0 0,0-1 0 0 0,0 1 1 0 0,-1-1-1 0 0,1 1 0 0 0,0 0 1 0 0,-1-1-1 0 0,1 1 0 0 0,-1 0 0 0 0,0-1 1 0 0,1 1-1 0 0,-1 0 0 0 0,0 0 1 0 0,0 0-1 0 0,0 0 0 0 0,1 0 0 0 0,-1 0 1 0 0,-2-1-1 0 0,1 0-32 0 0,0 1 0 0 0,0 0 0 0 0,0 0 0 0 0,0 0 0 0 0,0 0 0 0 0,-1 1 0 0 0,1-1 0 0 0,0 1 0 0 0,-1-1 0 0 0,1 1 0 0 0,0 0-1 0 0,-3 0 1 0 0,-6 0-136 0 0,0 2-1 0 0,0-1 1 0 0,0 1-1 0 0,-16 5 1 0 0,-2 4 77 0 0,-1 1 0 0 0,1 2 0 0 0,1 0 0 0 0,1 2 0 0 0,0 1 0 0 0,1 2 0 0 0,-32 27 0 0 0,44-32 185 0 0,-1 0-1 0 0,2 1 1 0 0,-18 24 0 0 0,24-29-1 0 0,1-1-1 0 0,1 1 1 0 0,-1 0 0 0 0,2 0 0 0 0,-1 0 0 0 0,1 1-1 0 0,-4 20 1 0 0,7-27-68 0 0,1 0 0 0 0,-1 0 0 0 0,1 0 0 0 0,0 1-1 0 0,0-1 1 0 0,0 0 0 0 0,1 0 0 0 0,-1 0 0 0 0,1 0 0 0 0,0 0 0 0 0,0 0-1 0 0,1 0 1 0 0,-1 0 0 0 0,1 0 0 0 0,0 0 0 0 0,0-1 0 0 0,0 1 0 0 0,0-1-1 0 0,1 1 1 0 0,-1-1 0 0 0,1 0 0 0 0,0 0 0 0 0,0 0 0 0 0,0 0 0 0 0,1-1-1 0 0,-1 1 1 0 0,0-1 0 0 0,1 0 0 0 0,0 0 0 0 0,-1 0 0 0 0,1 0 0 0 0,0-1-1 0 0,0 0 1 0 0,8 2 0 0 0,6 0-582 0 0,0-1-1 0 0,0-1 1 0 0,23-1-1 0 0,-20 0-3290 0 0,12 0-2950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4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93 16327 0 0,'0'0'1476'0'0,"-7"-6"-784"0"0,3 5-451 0 0,0-1 0 0 0,-1 1-1 0 0,1 0 1 0 0,-1 0 0 0 0,1 0 0 0 0,-8 0 0 0 0,10 1 37 0 0,1-1-195 0 0,-1 0-64 0 0,0 0 0 0 0,0 0 0 0 0,1 0 0 0 0,-1-1 1 0 0,0 1-1 0 0,0-1 0 0 0,1 1 0 0 0,-1-1 0 0 0,1 0 0 0 0,0 0 0 0 0,-1 0 1 0 0,1 1-1 0 0,0-1 0 0 0,0 0 0 0 0,0 0 0 0 0,-1-3 0 0 0,-5-9 53 0 0,6 12-75 0 0,-1-1 0 0 0,0 1-1 0 0,0-1 1 0 0,0 1 0 0 0,0 0 0 0 0,0 0-1 0 0,0 0 1 0 0,0 0 0 0 0,-1 1 0 0 0,1-1-1 0 0,-1 0 1 0 0,1 1 0 0 0,-1 0 0 0 0,0 0-1 0 0,1-1 1 0 0,-1 2 0 0 0,0-1 0 0 0,0 0-1 0 0,0 0 1 0 0,0 1 0 0 0,0 0 0 0 0,-4 0 0 0 0,-5 0-80 0 0,-1 1 1 0 0,0 1-1 0 0,1 0 1 0 0,-1 1-1 0 0,-16 7 0 0 0,-1 1-26 0 0,-28 15 0 0 0,19-4 303 0 0,2 1-1 0 0,1 1 1 0 0,1 2 0 0 0,-55 52-1 0 0,51-37-33 0 0,35-36-135 0 0,0 0-1 0 0,1 0 1 0 0,0 0 0 0 0,0 0-1 0 0,0 1 1 0 0,-4 10-1 0 0,6-15-15 0 0,1 0 1 0 0,0 0-1 0 0,-1 0 0 0 0,1 0 0 0 0,0 0 1 0 0,-1 0-1 0 0,1 0 0 0 0,0 0 0 0 0,0 0 0 0 0,0 0 1 0 0,0 1-1 0 0,0-1 0 0 0,0 0 0 0 0,0 0 1 0 0,0 0-1 0 0,1 0 0 0 0,-1 0 0 0 0,0 0 1 0 0,1 0-1 0 0,-1 0 0 0 0,0 0 0 0 0,1 0 0 0 0,0-1 1 0 0,-1 1-1 0 0,1 0 0 0 0,-1 0 0 0 0,1 0 1 0 0,0 0-1 0 0,-1-1 0 0 0,1 1 0 0 0,0 0 0 0 0,0-1 1 0 0,0 1-1 0 0,0 0 0 0 0,0-1 0 0 0,0 0 1 0 0,-1 1-1 0 0,1-1 0 0 0,0 1 0 0 0,0-1 1 0 0,0 0-1 0 0,0 0 0 0 0,1 1 0 0 0,-1-1 0 0 0,0 0 1 0 0,0 0-1 0 0,0 0 0 0 0,1 0 0 0 0,6 0 47 0 0,0-1 0 0 0,0 1 0 0 0,0-1 0 0 0,15-4 0 0 0,25-10 35 0 0,-1-2-1 0 0,63-32 1 0 0,-96 42-167 0 0,0 0 0 0 0,-1-2 0 0 0,0 0 0 0 0,-1 0-1 0 0,0-1 1 0 0,0 0 0 0 0,-1-1 0 0 0,19-25 0 0 0,-29 35 230 0 0,-9 9 105 0 0,-7 9-178 0 0,2 0-1 0 0,0 1 1 0 0,-20 34-1 0 0,27-40-48 0 0,0 1 0 0 0,1-1-1 0 0,1 1 1 0 0,0-1 0 0 0,0 1 0 0 0,1 1-1 0 0,-1 20 1 0 0,3-32-92 0 0,1-1-1 0 0,0 1 1 0 0,1 0 0 0 0,-1 0-1 0 0,0 0 1 0 0,0-1-1 0 0,1 1 1 0 0,-1 0 0 0 0,1 0-1 0 0,0-1 1 0 0,-1 1-1 0 0,1 0 1 0 0,0-1 0 0 0,0 1-1 0 0,0-1 1 0 0,0 1-1 0 0,0-1 1 0 0,1 1 0 0 0,-1-1-1 0 0,0 0 1 0 0,1 1-1 0 0,-1-1 1 0 0,0 0 0 0 0,1 0-1 0 0,0 0 1 0 0,-1 0-1 0 0,1-1 1 0 0,0 1-1 0 0,-1 0 1 0 0,1-1 0 0 0,0 1-1 0 0,3 0 1 0 0,12 3-7403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26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36 647 11055 0 0,'0'0'7442'0'0,"-8"-3"-3299"0"0,5 1-3958 0 0,1-1 0 0 0,-1 1-1 0 0,1-1 1 0 0,0 0 0 0 0,0 0-1 0 0,0 0 1 0 0,1 0 0 0 0,-1 0-1 0 0,0 0 1 0 0,1-1 0 0 0,0 1-1 0 0,0 0 1 0 0,0-1 0 0 0,0 1-1 0 0,1-1 1 0 0,-1 1 0 0 0,1-1-1 0 0,0 1 1 0 0,0-1 0 0 0,0 1-1 0 0,2-7 1 0 0,0-6-206 0 0,1-1 1 0 0,1 1-1 0 0,8-22 0 0 0,0 7 18 0 0,1 1-1 0 0,1 1 0 0 0,2 1 0 0 0,1 0 0 0 0,36-45 0 0 0,-22 36-259 0 0,2 1 0 0 0,1 2 0 0 0,50-37-1 0 0,-71 61 231 0 0,1 0 0 0 0,1 2-1 0 0,-1 0 1 0 0,1 0-1 0 0,1 2 1 0 0,-1-1-1 0 0,31-6 1 0 0,-25 9-826 0 0,40-4 0 0 0,-37 7-3013 0 0,34 2 0 0 0,-36 1-2952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26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0 9215 0 0,'-2'2'707'0'0,"-77"57"1940"0"0,-99 96 1 0 0,141-120-2366 0 0,-28 28 579 0 0,-76 93 1 0 0,138-153-816 0 0,1 1-1 0 0,-1-1 1 0 0,1 1-1 0 0,0 0 1 0 0,0 0 0 0 0,0-1-1 0 0,0 1 1 0 0,1 1 0 0 0,-1-1-1 0 0,1 0 1 0 0,0 0 0 0 0,0 6-1 0 0,1-9-32 0 0,0 0 0 0 0,0-1 0 0 0,0 1 0 0 0,1 0 0 0 0,-1-1-1 0 0,0 1 1 0 0,0-1 0 0 0,1 1 0 0 0,-1 0 0 0 0,0-1 0 0 0,1 1-1 0 0,-1-1 1 0 0,1 1 0 0 0,-1-1 0 0 0,1 0 0 0 0,-1 1 0 0 0,1-1 0 0 0,-1 1-1 0 0,1-1 1 0 0,-1 0 0 0 0,2 1 0 0 0,11 4 120 0 0,-5-3 4 0 0,0-1-1 0 0,0 0 1 0 0,0-1-1 0 0,-1 0 1 0 0,1 0-1 0 0,15-2 1 0 0,46-14 510 0 0,-29 3-353 0 0,0-2-1 0 0,72-39 1 0 0,-89 42-266 0 0,-13 7-23 0 0,14-7 64 0 0,41-28 0 0 0,-59 36-71 0 0,0-1-1 0 0,-1 1 1 0 0,1-1 0 0 0,-1 0-1 0 0,0-1 1 0 0,-1 1-1 0 0,1-1 1 0 0,-1 0 0 0 0,0 0-1 0 0,0 0 1 0 0,-1-1 0 0 0,3-6-1 0 0,-5 9-49 0 0,0 0 0 0 0,-1 1-1 0 0,1-1 1 0 0,-1 0 0 0 0,0 0 0 0 0,0 0-1 0 0,0 0 1 0 0,0 0 0 0 0,-1 0 0 0 0,0 0 0 0 0,0 0-1 0 0,0 1 1 0 0,0-1 0 0 0,0 0 0 0 0,-1 0-1 0 0,0 1 1 0 0,1-1 0 0 0,-1 1 0 0 0,-1 0-1 0 0,-3-6 1 0 0,-6-5-219 0 0,0 1 0 0 0,-1 0 1 0 0,-18-14-1 0 0,14 13 117 0 0,17 14 154 0 0,-12-10-626 0 0,1 0-1 0 0,0-1 1 0 0,0-1-1 0 0,-11-15 1 0 0,21 25-77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27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532 773 3223 0 0,'-2'2'143'0'0,"-25"24"368"0"0,13-20 9279 0 0,14-6-9654 0 0,0-1 36 0 0,0 0 0 0 0,-1-1 1 0 0,1 1-1 0 0,0 0 1 0 0,0 0-1 0 0,0 0 0 0 0,0 0 1 0 0,1 0-1 0 0,-1 0 0 0 0,0 0 1 0 0,0 0-1 0 0,1 0 0 0 0,-1 0 1 0 0,0 0-1 0 0,1-1 1 0 0,10-19 473 0 0,1 1 1 0 0,1 1 0 0 0,20-24-1 0 0,19-29 66 0 0,-34 43-499 0 0,-2-2 0 0 0,-2 0-1 0 0,11-35 1 0 0,23-101 508 0 0,-44 151-905 0 0,0-1 0 0 0,-1 0-1 0 0,-1-1 1 0 0,-1 1 0 0 0,0 0 0 0 0,-1-1-1 0 0,-1 1 1 0 0,-1 0 0 0 0,-6-30 0 0 0,2 26-141 0 0,3 11 117 0 0,1 0 0 0 0,-2 0 0 0 0,1 1-1 0 0,-7-12 1 0 0,9 20 188 0 0,1 1-1 0 0,-1-1 0 0 0,1 1 0 0 0,-1-1 1 0 0,1 0-1 0 0,-1 1 0 0 0,0 0 1 0 0,1-1-1 0 0,-1 1 0 0 0,0-1 1 0 0,1 1-1 0 0,-1 0 0 0 0,0-1 0 0 0,1 1 1 0 0,-1 0-1 0 0,0 0 0 0 0,0 0 1 0 0,1-1-1 0 0,-1 1 0 0 0,0 0 1 0 0,0 0-1 0 0,0 0 0 0 0,1 0 1 0 0,-1 0-1 0 0,0 1 0 0 0,0-1 0 0 0,1 0 1 0 0,-1 0-1 0 0,0 0 0 0 0,0 1 1 0 0,1-1-1 0 0,-1 0 0 0 0,0 1 1 0 0,1-1-1 0 0,-1 0 0 0 0,0 1 0 0 0,1-1 1 0 0,-1 1-1 0 0,1-1 0 0 0,-1 1 1 0 0,1 0-1 0 0,-1-1 0 0 0,0 2 1 0 0,-6 9-1 0 0,0 1 0 0 0,1 1 0 0 0,1-1 0 0 0,0 1 0 0 0,0 0 0 0 0,-2 18 0 0 0,-3 2 101 0 0,-164 424 1344 0 0,61-191-1081 0 0,-2-42-201 0 0,86-170-68 0 0,-37 59 75 0 0,-3 4 162 0 0,53-86-44 0 0,-23 62 0 0 0,34-73-187 0 0,5-19-26 0 0,0-11-4564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27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1 235 16759 0 0,'0'0'1879'0'0,"3"1"-1368"0"0,4-1-235 0 0,1 0 0 0 0,0 0 0 0 0,0-1 0 0 0,0 0 0 0 0,0 0 0 0 0,7-3 0 0 0,51-17 794 0 0,-24 7-462 0 0,193-55 707 0 0,143-45-3823 0 0,-344 103-5275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28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1 12607 0 0,'-2'0'579'0'0,"-7"2"-443"0"0,0 1-1 0 0,1 0 1 0 0,-1 1-1 0 0,1 0 1 0 0,-8 5 0 0 0,-19 9 115 0 0,-160 59 2393 0 0,171-67-2375 0 0,0 2 0 0 0,1 1 0 0 0,1 0-1 0 0,0 2 1 0 0,0 1 0 0 0,-28 27 0 0 0,30-25-180 0 0,-1 0 13 0 0,1 1 0 0 0,-30 37 0 0 0,46-50-15 0 0,0-1 0 0 0,1 1 1 0 0,-1-1-1 0 0,1 1 0 0 0,0 0 0 0 0,0 0 0 0 0,1 1 0 0 0,0-1 1 0 0,0 1-1 0 0,0-1 0 0 0,1 1 0 0 0,0-1 0 0 0,0 1 0 0 0,1 0 1 0 0,0-1-1 0 0,1 12 0 0 0,0-14-33 0 0,-1-1 1 0 0,1 1-1 0 0,0 0 1 0 0,1-1 0 0 0,-1 1-1 0 0,0-1 1 0 0,1 0-1 0 0,0 1 1 0 0,0-1-1 0 0,0 0 1 0 0,0 0-1 0 0,1 0 1 0 0,-1 0-1 0 0,1-1 1 0 0,5 5-1 0 0,-4-3-30 0 0,1-1 0 0 0,1 0 1 0 0,-1-1-1 0 0,0 1 0 0 0,1-1 0 0 0,-1 0 0 0 0,1-1 0 0 0,0 1 0 0 0,6 0 0 0 0,8 0-91 0 0,-1-1 1 0 0,1-1-1 0 0,-1 0 0 0 0,1-2 1 0 0,19-4-1 0 0,66-16-3646 0 0,-70 12-2790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28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 12895 0 0,'0'0'1504'0'0,"-7"5"36"0"0,-28 26 1177 0 0,23-21-2381 0 0,1 0 1 0 0,-18 20-1 0 0,-6 15-237 0 0,1 1 1 0 0,3 1 0 0 0,-32 63-1 0 0,60-104-98 0 0,1 1 0 0 0,-1 0-1 0 0,1 0 1 0 0,0 0 0 0 0,0 0 0 0 0,1 1-1 0 0,0-1 1 0 0,0 9 0 0 0,1-14 12 0 0,0 0 0 0 0,0 0-1 0 0,0 1 1 0 0,1-1 0 0 0,-1 0 0 0 0,1 1 0 0 0,0-1 0 0 0,-1 0 0 0 0,1 0 0 0 0,0 0 0 0 0,0 0 0 0 0,0 0-1 0 0,1 0 1 0 0,-1 0 0 0 0,0 0 0 0 0,1 0 0 0 0,-1 0 0 0 0,1-1 0 0 0,-1 1 0 0 0,1-1 0 0 0,0 1-1 0 0,0-1 1 0 0,0 0 0 0 0,0 1 0 0 0,0-1 0 0 0,0 0 0 0 0,0 0 0 0 0,0 0 0 0 0,3 0 0 0 0,3 1 101 0 0,0-1 1 0 0,-1 0-1 0 0,1 0 1 0 0,-1-1-1 0 0,1 1 1 0 0,0-2 0 0 0,-1 1-1 0 0,1-1 1 0 0,0 0-1 0 0,-1-1 1 0 0,1 0-1 0 0,-1 0 1 0 0,13-6 0 0 0,3-3 144 0 0,1-2 1 0 0,35-24-1 0 0,-48 28-163 0 0,1 0-1 0 0,-1 0 0 0 0,-1-1 1 0 0,1 0-1 0 0,-2-1 0 0 0,0 0 1 0 0,16-24-1 0 0,-19 24-119 0 0,-1 1 0 0 0,0-1 0 0 0,0 1 0 0 0,-1-1 1 0 0,-1-1-1 0 0,0 1 0 0 0,0-1 0 0 0,-1 1 0 0 0,0-1 0 0 0,-1-15 0 0 0,-1 22-75 0 0,0-1 0 0 0,-1 0 1 0 0,1 0-1 0 0,-1 0 0 0 0,-1 0 0 0 0,1 0 0 0 0,-5-9 0 0 0,5 12 6 0 0,0 1-1 0 0,0 0 0 0 0,-1 0 1 0 0,1 0-1 0 0,0 0 0 0 0,-1 0 1 0 0,0 0-1 0 0,1 0 0 0 0,-1 0 0 0 0,0 1 1 0 0,0-1-1 0 0,0 1 0 0 0,0-1 1 0 0,0 1-1 0 0,0 0 0 0 0,-1-1 0 0 0,1 1 1 0 0,0 1-1 0 0,0-1 0 0 0,-5-1 1 0 0,-3 1-108 0 0,1 1 0 0 0,-1 0 0 0 0,1 0 1 0 0,-1 1-1 0 0,1 1 0 0 0,-1-1 1 0 0,1 2-1 0 0,0-1 0 0 0,0 1 0 0 0,0 0 1 0 0,0 1-1 0 0,1 0 0 0 0,-1 1 1 0 0,-10 7-1 0 0,18-11 172 0 0,0-1-1 0 0,0 1 1 0 0,0-1 0 0 0,0 1-1 0 0,0 0 1 0 0,0-1 0 0 0,1 1-1 0 0,-1 0 1 0 0,0 0 0 0 0,1-1-1 0 0,-1 1 1 0 0,0 0 0 0 0,0 2 0 0 0,1-3-48 0 0,0 1 1 0 0,0-1-1 0 0,1 0 1 0 0,-1 1-1 0 0,0-1 1 0 0,0 1-1 0 0,1-1 1 0 0,-1 0-1 0 0,0 1 1 0 0,0-1-1 0 0,1 0 1 0 0,-1 1-1 0 0,0-1 1 0 0,1 0-1 0 0,-1 1 1 0 0,1-1-1 0 0,-1 0 1 0 0,0 0-1 0 0,1 0 1 0 0,-1 1-1 0 0,1-1 1 0 0,-1 0-1 0 0,1 0 1 0 0,-1 0-1 0 0,1 0 1 0 0,-1 0 0 0 0,0 0-1 0 0,1 0 1 0 0,-1 0-1 0 0,2 0 1 0 0,15 3-5322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29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39 15575 0 0,'0'0'712'0'0,"0"-2"-14"0"0,5-17-420 0 0,-5 18-142 0 0,0 1 0 0 0,0-1 0 0 0,1 0 0 0 0,-1 1 0 0 0,0-1 0 0 0,0 1-1 0 0,0-1 1 0 0,0 1 0 0 0,0-1 0 0 0,0 1 0 0 0,0-1 0 0 0,-1 1 0 0 0,1-1 0 0 0,0 1-1 0 0,0-1 1 0 0,0 1 0 0 0,0-1 0 0 0,-1 1 0 0 0,1-1 0 0 0,0 1 0 0 0,-1-1 0 0 0,1 1-1 0 0,0-1 1 0 0,-1 1 0 0 0,1 0 0 0 0,0-1 0 0 0,-1 1 0 0 0,0-1 0 0 0,0 0-41 0 0,0 1 1 0 0,-1-1 0 0 0,1 1 0 0 0,0 0 0 0 0,-1-1-1 0 0,1 1 1 0 0,0 0 0 0 0,-1 0 0 0 0,1 0 0 0 0,0 0-1 0 0,-3 0 1 0 0,-1 1-30 0 0,0 0 0 0 0,-1 0 0 0 0,1 1 0 0 0,0-1 0 0 0,-6 4-1 0 0,-50 26-11 0 0,-82 57-1 0 0,106-64-53 0 0,25-17 0 0 0,0 0 0 0 0,0 1 0 0 0,1 1 0 0 0,1-1 0 0 0,-17 19 0 0 0,26-26-5 0 0,0 0 0 0 0,0 1-1 0 0,0-1 1 0 0,0 0 0 0 0,0 1-1 0 0,0-1 1 0 0,1 0 0 0 0,-1 1-1 0 0,1-1 1 0 0,-1 1 0 0 0,1 0 0 0 0,-1-1-1 0 0,1 1 1 0 0,0-1 0 0 0,0 1-1 0 0,0-1 1 0 0,0 1 0 0 0,0 0-1 0 0,0-1 1 0 0,1 4 0 0 0,0-3-16 0 0,0 0 0 0 0,0 1 1 0 0,0-1-1 0 0,0 0 0 0 0,1 0 1 0 0,-1 1-1 0 0,1-1 0 0 0,0 0 0 0 0,-1-1 1 0 0,1 1-1 0 0,4 3 0 0 0,3 1-59 0 0,0 0 0 0 0,1 0 0 0 0,0-1 0 0 0,18 7 0 0 0,7 1 42 0 0,-11-5-1 0 0,1 1 0 0 0,-2 2 1 0 0,1 0-1 0 0,33 23 0 0 0,-47-27 150 0 0,-1-1 0 0 0,-1 2 1 0 0,1-1-1 0 0,-1 1 0 0 0,-1 1 0 0 0,9 11 0 0 0,-14-18-84 0 0,-1 0-1 0 0,0 0 1 0 0,1 1 0 0 0,-1-1-1 0 0,0 1 1 0 0,0-1-1 0 0,-1 1 1 0 0,1-1 0 0 0,0 1-1 0 0,-1 0 1 0 0,1-1-1 0 0,-1 1 1 0 0,0 0 0 0 0,0-1-1 0 0,0 1 1 0 0,0-1-1 0 0,-1 1 1 0 0,1 0 0 0 0,-1-1-1 0 0,0 1 1 0 0,1-1-1 0 0,-1 1 1 0 0,0-1 0 0 0,0 1-1 0 0,-1-1 1 0 0,1 0-1 0 0,0 1 1 0 0,-1-1 0 0 0,0 0-1 0 0,1 0 1 0 0,-1 0 0 0 0,-3 3-1 0 0,-2 1 36 0 0,-1 0-1 0 0,0 0 0 0 0,0 0 1 0 0,0-1-1 0 0,-1 0 1 0 0,0-1-1 0 0,-15 6 1 0 0,-68 16 110 0 0,56-19-146 0 0,1-2 1 0 0,-1-1-1 0 0,1-2 0 0 0,-1-1 1 0 0,0-2-1 0 0,-48-7 0 0 0,84 8-26 0 0,-41-8-2775 0 0,37 7 2181 0 0,1 0-1 0 0,0 0 1 0 0,0-1 0 0 0,-1 1-1 0 0,1-1 1 0 0,0 1 0 0 0,0-1-1 0 0,0 0 1 0 0,-4-3 0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29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38 16095 0 0,'1'-1'65'0'0,"2"-3"128"0"0,-1 0-1 0 0,1 0 1 0 0,0 1-1 0 0,0-1 1 0 0,0 1-1 0 0,1-1 1 0 0,-1 1-1 0 0,8-4 1706 0 0,-11 8-1721 0 0,0 3-49 0 0,1 0-1 0 0,-2 0 1 0 0,1-1-1 0 0,0 1 1 0 0,-1 0-1 0 0,0-1 1 0 0,1 1-1 0 0,-2 0 1 0 0,-1 4-1 0 0,-16 34 1006 0 0,13-29-880 0 0,-113 197 2107 0 0,82-160-2441 0 0,36-49-400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29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217 128 11519 0 0,'-1'2'887'0'0,"-61"90"3480"0"0,28-46-2106 0 0,-85 113 1813 0 0,118-158-3423 0 0,6-13-332 0 0,-4 9-267 0 0,18-36 78 0 0,2 1-1 0 0,32-44 1 0 0,-33 52-106 0 0,0 0-107 0 0,2 0 1 0 0,49-50-1 0 0,-61 70-97 0 0,1 1 0 0 0,0 0-1 0 0,1 1 1 0 0,0 0 0 0 0,0 1-1 0 0,20-9 1 0 0,-24 13 183 0 0,0 0 1 0 0,-1 0-1 0 0,1 1 1 0 0,0 1-1 0 0,0-1 1 0 0,0 1-1 0 0,0 0 1 0 0,0 1-1 0 0,0 0 0 0 0,0 0 1 0 0,0 1-1 0 0,15 3 1 0 0,-10-1 188 0 0,-2 1 1 0 0,1 0-1 0 0,0 0 0 0 0,13 9 1 0 0,-20-11-124 0 0,-1 1 0 0 0,0-1 0 0 0,-1 1 0 0 0,1 1 0 0 0,0-1 0 0 0,-1 0 0 0 0,0 1 0 0 0,0-1 0 0 0,0 1 0 0 0,0 0 0 0 0,-1 0 0 0 0,1 1 0 0 0,3 8 0 0 0,-3-3-35 0 0,0 0 1 0 0,-1 0 0 0 0,0 1-1 0 0,-1-1 1 0 0,0 1-1 0 0,0-1 1 0 0,-1 1 0 0 0,-1-1-1 0 0,0 1 1 0 0,-3 15-1 0 0,-1-4-34 0 0,-1 0-1 0 0,-1-1 0 0 0,-18 38 0 0 0,21-52-40 0 0,0 0 0 0 0,0 0-1 0 0,-1 0 1 0 0,0-1 0 0 0,0 0-1 0 0,-9 7 1 0 0,13-12 30 0 0,0 0-89 0 0,0 0-1 0 0,0 0 1 0 0,0 0 0 0 0,0 0-1 0 0,0 0 1 0 0,1 0 0 0 0,-1 0-1 0 0,0 1 1 0 0,1-1 0 0 0,-1 0-1 0 0,0 0 1 0 0,1 1 0 0 0,-1-1-1 0 0,1 0 1 0 0,0 1 0 0 0,-1-1-1 0 0,1 1 1 0 0,0 2-1 0 0,2-4-1226 0 0,9 3-59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30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294 142 3679 0 0,'0'1'284'0'0,"-6"12"-918"0"0,3-7 2144 0 0,0 1 0 0 0,1 0 1 0 0,-3 9-1 0 0,5-14-815 0 0,-1 0 0 0 0,1 0 0 0 0,0 0-1 0 0,0 1 1 0 0,0-1 0 0 0,0 0 0 0 0,0 0 0 0 0,1 1-1 0 0,-1-1 1 0 0,0 0 0 0 0,1 0 0 0 0,0 0 0 0 0,0 1 0 0 0,-1-1-1 0 0,3 2 1 0 0,-2-3-551 0 0,0 0 0 0 0,0 0 0 0 0,0 0 0 0 0,0 0 0 0 0,1-1 0 0 0,-1 1 0 0 0,0-1 0 0 0,0 1 0 0 0,1-1 1 0 0,-1 1-1 0 0,0-1 0 0 0,1 0 0 0 0,-1 1 0 0 0,0-1 0 0 0,1 0 0 0 0,-1 0 0 0 0,0 0 0 0 0,1 0 0 0 0,-1 0 0 0 0,0 0 0 0 0,3-1 0 0 0,36-6 220 0 0,-32 5-29 0 0,20-5-190 0 0,-1-2-1 0 0,0 0 1 0 0,0-2-1 0 0,-1-1 1 0 0,0 0-1 0 0,-1-3 1 0 0,45-32-1 0 0,-66 44-157 0 0,0 0 1 0 0,0 0-1 0 0,0 0 0 0 0,0-1 1 0 0,0 1-1 0 0,-1-1 0 0 0,0 0 1 0 0,0 0-1 0 0,0 0 0 0 0,0 0 1 0 0,-1-1-1 0 0,0 1 0 0 0,1-1 1 0 0,-2 0-1 0 0,3-5 0 0 0,-4 8-31 0 0,1 1-1 0 0,-1 0 0 0 0,0 0 0 0 0,0 0 0 0 0,0-1 0 0 0,0 1 1 0 0,0 0-1 0 0,0 0 0 0 0,0 0 0 0 0,0-1 0 0 0,0 1 0 0 0,-1 0 0 0 0,1 0 1 0 0,0 0-1 0 0,-1-1 0 0 0,1 1 0 0 0,-1 0 0 0 0,1 0 0 0 0,-1 0 1 0 0,0 0-1 0 0,1 0 0 0 0,-3-1 0 0 0,2 0-2 0 0,-1 1 1 0 0,1 0-1 0 0,-1 0 0 0 0,0 1 0 0 0,1-1 1 0 0,-1 0-1 0 0,0 1 0 0 0,0-1 1 0 0,0 1-1 0 0,1-1 0 0 0,-1 1 0 0 0,0 0 1 0 0,-2-1-1 0 0,-5 2-38 0 0,0-1 0 0 0,0 1 1 0 0,0 0-1 0 0,-18 5 0 0 0,-1 3 31 0 0,-1 2-1 0 0,1 0 0 0 0,-46 28 1 0 0,-71 58 280 0 0,140-92-190 0 0,0 0 0 0 0,0 0 0 0 0,0 0 0 0 0,1 1 0 0 0,0 0 0 0 0,-6 10 0 0 0,-7 10 104 0 0,-127 187 616 0 0,132-194-745 0 0,-2 2 5 0 0,-11 26 1 0 0,22-41-16 0 0,0-1 1 0 0,1 1-1 0 0,0 0 1 0 0,1 0-1 0 0,-1 0 1 0 0,1 0-1 0 0,0 0 1 0 0,1 0-1 0 0,-1 0 1 0 0,1 7-1 0 0,1-12 1 0 0,-1 1 1 0 0,0-1-1 0 0,0 1 0 0 0,1-1 0 0 0,-1 0 1 0 0,0 1-1 0 0,1-1 0 0 0,-1 0 0 0 0,1 1 0 0 0,0-1 1 0 0,0 0-1 0 0,-1 0 0 0 0,1 0 0 0 0,0 1 1 0 0,0-1-1 0 0,0 0 0 0 0,0 0 0 0 0,0 0 1 0 0,0-1-1 0 0,0 1 0 0 0,0 0 0 0 0,1 0 1 0 0,-1-1-1 0 0,0 1 0 0 0,1 0 0 0 0,-1-1 0 0 0,0 1 1 0 0,1-1-1 0 0,-1 0 0 0 0,0 1 0 0 0,3-1 1 0 0,4 1 22 0 0,-1-1 0 0 0,1 0 1 0 0,-1-1-1 0 0,14-2 0 0 0,-9 1 1 0 0,385-63 715 0 0,-321 49-1594 0 0,-43 7-195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45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699 107 17823 0 0,'5'-12'323'0'0,"2"1"0"0"0,-1-1-1 0 0,1 2 1 0 0,1-1 0 0 0,12-14-1 0 0,-13 17-471 0 0,-6 6 526 0 0,0 0 1 0 0,1 1-1 0 0,-1-1 1 0 0,1 0-1 0 0,-1 0 1 0 0,1 1-1 0 0,0-1 1 0 0,3-1-1 0 0,-4 14 411 0 0,-2 3-693 0 0,-1 0 0 0 0,0 0-1 0 0,-2-1 1 0 0,1 1 0 0 0,-7 13-1 0 0,4-8-30 0 0,-216 549 108 0 0,186-490-256 0 0,-3-1 1 0 0,-3-2-1 0 0,-82 108 0 0 0,20-53-176 0 0,-59 81-2405 0 0,151-195 689 0 0,5-8-2817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31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20 7367 0 0,'-46'-20'8456'0'0,"57"31"-7604"0"0,131 129 1224 0 0,-116-115-1746 0 0,56 39-1 0 0,36 14 184 0 0,12 8 99 0 0,-117-77-529 0 0,-1 0 0 0 0,-1 1 0 0 0,0 0-1 0 0,0 1 1 0 0,17 24 0 0 0,-24-30-63 0 0,0 1 0 0 0,-1 0 0 0 0,0 0-1 0 0,0 0 1 0 0,-1 1 0 0 0,0-1 0 0 0,0 0 0 0 0,0 1 0 0 0,-1 0 0 0 0,0-1 0 0 0,0 1-1 0 0,-1 0 1 0 0,1 0 0 0 0,-2-1 0 0 0,0 13 0 0 0,-4 2 12 0 0,0 1 0 0 0,-2-1 0 0 0,0 0 1 0 0,-1 0-1 0 0,-1-1 0 0 0,-1 0 0 0 0,-12 18 1 0 0,0-6 22 0 0,0-1 1 0 0,-2-1 0 0 0,-34 32 0 0 0,-35 22-244 0 0,-21 22-152 0 0,112-105 73 0 0,-3 4 468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32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0 6911 0 0,'0'0'528'0'0,"-8"0"-320"0"0,-8 4 492 0 0,-1 0-1 0 0,0 0 1 0 0,1 2-1 0 0,0 0 1 0 0,0 0-1 0 0,0 2 1 0 0,1 0-1 0 0,0 1 1 0 0,1 0-1 0 0,-16 14 1 0 0,5-2-402 0 0,1 2 1 0 0,2 0-1 0 0,-29 37 0 0 0,42-48-75 0 0,0 1 0 0 0,0 0-1 0 0,1 1 1 0 0,-8 17 0 0 0,14-26-115 0 0,1-1 1 0 0,-1 1 0 0 0,1-1 0 0 0,0 1-1 0 0,1 0 1 0 0,-1-1 0 0 0,1 1 0 0 0,0 6-1 0 0,0-9-53 0 0,0 1-1 0 0,1 0 0 0 0,-1-1 0 0 0,1 1 1 0 0,0-1-1 0 0,0 1 0 0 0,0-1 0 0 0,0 0 0 0 0,0 1 1 0 0,0-1-1 0 0,1 0 0 0 0,-1 0 0 0 0,1 0 1 0 0,0 0-1 0 0,3 4 0 0 0,-1-3 21 0 0,0 0-1 0 0,0-1 1 0 0,1 1-1 0 0,-1-1 0 0 0,0 0 1 0 0,1 0-1 0 0,-1-1 1 0 0,1 1-1 0 0,0-1 1 0 0,0 0-1 0 0,-1 0 1 0 0,1-1-1 0 0,0 1 0 0 0,9-2 1 0 0,-1 1 81 0 0,-1-1 0 0 0,0-1 0 0 0,0 0 0 0 0,21-7 1 0 0,-18 3-69 0 0,0 0 0 0 0,0 0 0 0 0,-1-2 0 0 0,0 0 0 0 0,18-13 1 0 0,-24 14-72 0 0,0 1 1 0 0,-1-1-1 0 0,1 0 1 0 0,-2 0 0 0 0,1-1-1 0 0,-1 0 1 0 0,0 0 0 0 0,-1-1-1 0 0,8-14 1 0 0,-11 19-22 0 0,-1 0 1 0 0,1 0-1 0 0,-1 0 1 0 0,0 0-1 0 0,0-1 1 0 0,-1 1-1 0 0,1 0 1 0 0,-1 0-1 0 0,0-1 1 0 0,0 1-1 0 0,-1 0 1 0 0,1-1-1 0 0,-1 1 1 0 0,0 0-1 0 0,0 0 0 0 0,0 0 1 0 0,-1 0-1 0 0,-2-6 1 0 0,1 4-164 0 0,-1 0 0 0 0,0 0-1 0 0,0 0 1 0 0,-1 0 0 0 0,0 1 0 0 0,0 0 0 0 0,0 0 0 0 0,0 0-1 0 0,-13-8 1 0 0,9 8-392 0 0,0-1 0 0 0,0 1 1 0 0,-1 1-1 0 0,0-1 0 0 0,0 2 0 0 0,-13-4 0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32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86 634 4607 0 0,'0'0'10735'0'0,"-1"-1"-9939"0"0,-19-14 1014 0 0,11 9-853 0 0,0-1 0 0 0,0 0 0 0 0,-10-11 0 0 0,17 16-827 0 0,0-1 0 0 0,0 1 1 0 0,1-1-1 0 0,-1 1 0 0 0,1-1 1 0 0,-1 0-1 0 0,1 1 0 0 0,0-1 1 0 0,0 0-1 0 0,0 0 0 0 0,0 0 1 0 0,0 0-1 0 0,1 0 0 0 0,-1 0 1 0 0,1 0-1 0 0,0-6 0 0 0,2 0-32 0 0,-1 0 0 0 0,1 0 0 0 0,1 1 1 0 0,0-1-1 0 0,0 1 0 0 0,1 0 0 0 0,0 0 0 0 0,7-12 0 0 0,5-4 127 0 0,25-28 0 0 0,-5 11-203 0 0,2 2 0 0 0,1 1 0 0 0,2 2 0 0 0,1 2 0 0 0,2 2 0 0 0,1 2 0 0 0,2 2 0 0 0,80-36 0 0 0,-118 60-428 0 0,0 1 0 0 0,0-1 0 0 0,0 2 0 0 0,1 0 0 0 0,-1 0 0 0 0,17-1 0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34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0 5063 0 0,'0'0'390'0'0,"-2"1"-252"0"0,-35 6 3150 0 0,-81 19 3911 0 0,104-22-6942 0 0,0 1 0 0 0,0 1 1 0 0,1 0-1 0 0,-1 1 0 0 0,1 0 1 0 0,-12 9-1 0 0,11-3-205 0 0,0 1-1 0 0,1 0 1 0 0,1 1 0 0 0,0 0-1 0 0,-13 23 1 0 0,20-30-18 0 0,-10 14 331 0 0,1 0-1 0 0,-11 28 0 0 0,21-41-215 0 0,0 1-1 0 0,1-1 1 0 0,0 1-1 0 0,1 0 1 0 0,0 0-1 0 0,0 0 1 0 0,1 0-1 0 0,1 18 1 0 0,0-25-131 0 0,0-1 1 0 0,0 0 0 0 0,0 1 0 0 0,1-1-1 0 0,-1 0 1 0 0,1 1 0 0 0,0-1 0 0 0,0 0-1 0 0,-1 0 1 0 0,1 1 0 0 0,1-1 0 0 0,-1 0 0 0 0,0 0-1 0 0,0 0 1 0 0,1 0 0 0 0,-1 0 0 0 0,1-1-1 0 0,0 1 1 0 0,0 0 0 0 0,2 1 0 0 0,-1-1 15 0 0,-1-1 0 0 0,1 0 0 0 0,0 0 0 0 0,0 0 0 0 0,0 0 0 0 0,0 0 0 0 0,0 0 0 0 0,1-1 0 0 0,-1 0 0 0 0,0 1 0 0 0,0-1 0 0 0,0 0 0 0 0,0-1 0 0 0,0 1 0 0 0,4-1 0 0 0,14-4 109 0 0,-1-1-1 0 0,0-1 0 0 0,19-9 1 0 0,-3 1 0 0 0,-15 8-121 0 0,15-7 54 0 0,64-33 0 0 0,-90 42-115 0 0,-1-1 0 0 0,-1 0-1 0 0,1 0 1 0 0,-1-1 0 0 0,0 0 0 0 0,-1 0-1 0 0,0-1 1 0 0,0 0 0 0 0,0 0 0 0 0,-1-1-1 0 0,9-16 1 0 0,-13 20 18 0 0,0 0 1 0 0,0 0-1 0 0,-1 0 0 0 0,0 0 1 0 0,0 0-1 0 0,0 0 0 0 0,0-1 1 0 0,-1 1-1 0 0,0 0 0 0 0,0-1 0 0 0,0 1 1 0 0,-1 0-1 0 0,0 0 0 0 0,0-1 1 0 0,0 1-1 0 0,-1 0 0 0 0,1 0 1 0 0,-1 0-1 0 0,0 1 0 0 0,-1-1 1 0 0,1 0-1 0 0,-1 1 0 0 0,-3-5 0 0 0,0 1-100 0 0,-1 0 0 0 0,1 1 0 0 0,-1 0 0 0 0,0 0 0 0 0,-1 1 0 0 0,0 0 0 0 0,0 0 0 0 0,0 1 0 0 0,0 0 0 0 0,-1 0 0 0 0,-12-4 0 0 0,13 6-48 0 0,0 1 1 0 0,0 0 0 0 0,0 0-1 0 0,0 1 1 0 0,0 0 0 0 0,-9 1-1 0 0,13 0 103 0 0,-1 0-1 0 0,1 0 0 0 0,-1 1 1 0 0,1-1-1 0 0,0 1 1 0 0,-1 0-1 0 0,1 1 1 0 0,0-1-1 0 0,0 1 1 0 0,-1 0-1 0 0,1 0 0 0 0,-4 3 1 0 0,7-4-101 0 0,8 10-4890 0 0,2 1-446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34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109 406 10135 0 0,'0'0'464'0'0,"-2"0"-9"0"0,-50 16 876 0 0,-2-2 8579 0 0,54-16-9701 0 0,2-3-182 0 0,-1-1 0 0 0,1 0 0 0 0,0 1 0 0 0,1-1 0 0 0,0 1 0 0 0,-1 0 0 0 0,1 0 0 0 0,5-5 0 0 0,33-40 11 0 0,-28 36-29 0 0,32-36 20 0 0,53-45 0 0 0,-65 67-31 0 0,1 2 1 0 0,65-39-1 0 0,-77 54 0 0 0,29-13 0 0 0,-41 21-6 0 0,1-1 0 0 0,0 1-1 0 0,-1 1 1 0 0,1 0 0 0 0,14-1 0 0 0,-22 3 24 0 0,0-1 1 0 0,0 1 0 0 0,-1 1-1 0 0,1-1 1 0 0,0 0-1 0 0,0 1 1 0 0,0-1 0 0 0,-1 1-1 0 0,1 0 1 0 0,0 0-1 0 0,-1 0 1 0 0,1 0 0 0 0,-1 1-1 0 0,1-1 1 0 0,-1 1-1 0 0,0-1 1 0 0,1 1-1 0 0,-1 0 1 0 0,0 0 0 0 0,0 0-1 0 0,0 0 1 0 0,-1 0-1 0 0,1 1 1 0 0,0-1 0 0 0,-1 0-1 0 0,1 1 1 0 0,-1-1-1 0 0,0 1 1 0 0,0-1 0 0 0,0 1-1 0 0,0 0 1 0 0,0 0-1 0 0,0 4 1 0 0,1 5 46 0 0,-1 0-1 0 0,0 0 1 0 0,-1 0 0 0 0,-1-1-1 0 0,0 1 1 0 0,-4 20-1 0 0,0-13-7 0 0,0 0 0 0 0,-2-1 0 0 0,0 0-1 0 0,-12 21 1 0 0,9-19-705 0 0,1 0-1 0 0,-12 39 1 0 0,19-50-884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35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152 180 3223 0 0,'2'1'7116'0'0,"25"9"822"0"0,-18-6-7301 0 0,1 0 1 0 0,-1-1-1 0 0,1 0 1 0 0,0-1-1 0 0,-1 0 1 0 0,20 1-1 0 0,-6-3-575 0 0,-1-2-1 0 0,0-1 0 0 0,0 0 1 0 0,0-2-1 0 0,0 0 1 0 0,-1-1-1 0 0,0-2 1 0 0,0 0-1 0 0,-1-1 1 0 0,0-1-1 0 0,22-14 0 0 0,-29 15-97 0 0,-3 3-152 0 0,-1 0 0 0 0,13-11-1 0 0,-20 15 110 0 0,1-1-1 0 0,-1 1 0 0 0,0-1 1 0 0,0 1-1 0 0,0-1 0 0 0,0 0 0 0 0,0 0 1 0 0,-1 0-1 0 0,1 0 0 0 0,-1 0 1 0 0,0 0-1 0 0,1-6 0 0 0,-1 8 41 0 0,-1 0 0 0 0,0 0 0 0 0,0-1 0 0 0,0 1 0 0 0,0 0 0 0 0,0 0 0 0 0,0-1 0 0 0,0 1-1 0 0,0 0 1 0 0,0 0 0 0 0,-1-1 0 0 0,1 1 0 0 0,-1 0 0 0 0,1 0 0 0 0,-1 0 0 0 0,1-1 0 0 0,-1 1 0 0 0,1 0 0 0 0,-3-2 0 0 0,2 2-21 0 0,-1-1 1 0 0,0 1 0 0 0,0-1-1 0 0,0 1 1 0 0,0-1-1 0 0,0 1 1 0 0,0 0 0 0 0,0 0-1 0 0,-5-1 1 0 0,-1 0-60 0 0,0 0 1 0 0,0 0-1 0 0,0 1 1 0 0,-17 0-1 0 0,-2 1 86 0 0,0 2-1 0 0,0 1 0 0 0,1 1 1 0 0,-1 2-1 0 0,1 0 1 0 0,0 2-1 0 0,1 1 0 0 0,0 0 1 0 0,-24 14-1 0 0,38-16 104 0 0,1 0 0 0 0,0 0 0 0 0,1 1 0 0 0,-1 0 0 0 0,2 0 0 0 0,-1 1 0 0 0,-10 14 0 0 0,-44 74 658 0 0,45-67-582 0 0,1 0 0 0 0,2 1 1 0 0,1 1-1 0 0,-19 65 0 0 0,32-92-136 0 0,0 1-1 0 0,0-1 1 0 0,0 0 0 0 0,1 0 0 0 0,-1 1 0 0 0,2-1-1 0 0,-1 0 1 0 0,0 0 0 0 0,2 8 0 0 0,-1-11 0 0 0,0 1 0 0 0,0 0 0 0 0,0-1 0 0 0,1 1 0 0 0,-1-1 0 0 0,1 0 0 0 0,-1 1 0 0 0,1-1 0 0 0,0 0 0 0 0,0 0 0 0 0,0 0 1 0 0,0 0-1 0 0,0 0 0 0 0,0 0 0 0 0,0-1 0 0 0,1 1 0 0 0,-1-1 0 0 0,1 0 0 0 0,-1 1 0 0 0,4 0 0 0 0,6 2 36 0 0,1 0 0 0 0,-1-1 0 0 0,1-1 0 0 0,0 0 0 0 0,20 1 0 0 0,66-6 96 0 0,-86 2-144 0 0,49-5-1325 0 0,121-29 0 0 0,-154 28-5787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36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0 8287 0 0,'0'0'639'0'0,"-1"2"-415"0"0,-2 3 248 0 0,0 0 1 0 0,-1 0-1 0 0,1 0 0 0 0,-1-1 0 0 0,-1 1 1 0 0,1-1-1 0 0,0 0 0 0 0,-7 4 0 0 0,-9 10 1686 0 0,-131 116 2517 0 0,80-74-4189 0 0,64-53-477 0 0,0 1-1 0 0,0 0 1 0 0,0 0-1 0 0,1 1 0 0 0,0-1 1 0 0,1 1-1 0 0,0 1 1 0 0,0-1-1 0 0,1 1 1 0 0,0 0-1 0 0,-4 16 1 0 0,4-9-20 0 0,1 1 1 0 0,0 1 0 0 0,1-1 0 0 0,1 0-1 0 0,2 33 1 0 0,0-44 15 0 0,0 0-1 0 0,0 0 1 0 0,1 0-1 0 0,-1 0 1 0 0,2 0-1 0 0,-1 0 1 0 0,1-1-1 0 0,0 1 1 0 0,0-1-1 0 0,0 0 0 0 0,1 0 1 0 0,7 9-1 0 0,-8-11 2 0 0,1 0 0 0 0,0-1-1 0 0,0 1 1 0 0,1-1 0 0 0,-1 0-1 0 0,1 0 1 0 0,-1 0 0 0 0,1-1-1 0 0,0 0 1 0 0,0 0 0 0 0,0 0-1 0 0,0 0 1 0 0,0-1 0 0 0,0 0-1 0 0,1 0 1 0 0,-1 0 0 0 0,6 0-1 0 0,5-2-578 0 0,0-1-1 0 0,0 0 0 0 0,0-1 1 0 0,-1-1-1 0 0,1 0 1 0 0,20-9-1 0 0,-33 12 539 0 0,46-17-1459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36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66 14599 0 0,'0'0'1667'0'0,"-2"1"-1076"0"0,-5 1-263 0 0,0 0 1 0 0,-1 1-1 0 0,1 0 1 0 0,0 1-1 0 0,0-1 1 0 0,1 1-1 0 0,-1 1 1 0 0,1-1-1 0 0,0 1 1 0 0,0 0-1 0 0,-10 11 1 0 0,-4 7-177 0 0,-27 41-1 0 0,40-53-70 0 0,3-6-81 0 0,-30 49 0 0 0,30-47 0 0 0,1 0 0 0 0,0-1 0 0 0,1 1 0 0 0,0 0 0 0 0,0 0 0 0 0,-2 11 0 0 0,4-15 7 0 0,0-1-1 0 0,-1 1 0 0 0,1 0 1 0 0,0-1-1 0 0,1 1 1 0 0,-1-1-1 0 0,0 1 1 0 0,1-1-1 0 0,0 1 1 0 0,-1 0-1 0 0,1-1 0 0 0,0 0 1 0 0,0 1-1 0 0,0-1 1 0 0,1 0-1 0 0,-1 1 1 0 0,1-1-1 0 0,-1 0 0 0 0,1 0 1 0 0,-1 0-1 0 0,1 0 1 0 0,0-1-1 0 0,0 1 1 0 0,0 0-1 0 0,0-1 0 0 0,1 1 1 0 0,-1-1-1 0 0,0 0 1 0 0,0 0-1 0 0,1 0 1 0 0,-1 0-1 0 0,5 1 1 0 0,3 1 28 0 0,0-1 0 0 0,0 0 0 0 0,1 0 0 0 0,-1-1 0 0 0,1-1 0 0 0,15-1 0 0 0,-12 0 2 0 0,0-1 1 0 0,0 0 0 0 0,0-1 0 0 0,-1 0 0 0 0,1-2-1 0 0,-1 1 1 0 0,0-2 0 0 0,-1 1 0 0 0,1-2 0 0 0,-1 0-1 0 0,0 0 1 0 0,11-10 0 0 0,-14 10-27 0 0,-1-1 0 0 0,0 1 1 0 0,0-1-1 0 0,-1-1 0 0 0,0 1 0 0 0,-1-1 0 0 0,0 0 1 0 0,0-1-1 0 0,-1 1 0 0 0,0-1 0 0 0,-1 0 0 0 0,0-1 1 0 0,0 1-1 0 0,-1-1 0 0 0,2-17 0 0 0,-3 12-8 0 0,0-1-1 0 0,-2 1 1 0 0,-1-19-1 0 0,0 27-78 0 0,1 1 0 0 0,-2 0-1 0 0,1 0 1 0 0,-1 0 0 0 0,0 0-1 0 0,-1 1 1 0 0,0-1 0 0 0,0 0-1 0 0,-6-9 1 0 0,8 14 20 0 0,0 1 0 0 0,-1-1 0 0 0,1 1 0 0 0,-1-1 0 0 0,1 1 0 0 0,-1 0 1 0 0,0 0-1 0 0,1 0 0 0 0,-1 0 0 0 0,0 0 0 0 0,0 0 0 0 0,0 0 0 0 0,1 0 0 0 0,-1 1 0 0 0,0-1 0 0 0,0 1 1 0 0,0-1-1 0 0,0 1 0 0 0,0 0 0 0 0,0 0 0 0 0,0 0 0 0 0,0 0 0 0 0,0 0 0 0 0,0 0 0 0 0,0 1 0 0 0,-3 0 1 0 0,-5 1-175 0 0,0 2 0 0 0,0-1 0 0 0,-17 10 0 0 0,18-9 230 0 0,-11 6-153 0 0,-24 14 0 0 0,39-20 87 0 0,1-1 0 0 0,-1 0 0 0 0,0 1 0 0 0,1 0 0 0 0,0 0 0 0 0,0 0 0 0 0,0 1 1 0 0,0-1-1 0 0,1 1 0 0 0,-4 6 0 0 0,7-10-13 0 0,-1 0 0 0 0,1 0 0 0 0,0 0 0 0 0,-1 0 0 0 0,1 0-1 0 0,0 0 1 0 0,0-1 0 0 0,0 1 0 0 0,0 0 0 0 0,0 0 0 0 0,0 0 0 0 0,0 0 0 0 0,0 0 0 0 0,0 0 0 0 0,0 0 0 0 0,1 0 0 0 0,-1-1 0 0 0,0 1 0 0 0,0 0-1 0 0,1 0 1 0 0,-1 0 0 0 0,1 1 0 0 0,8 5-5809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36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855 10 16039 0 0,'0'0'731'0'0,"-7"-3"246"0"0,3 1-911 0 0,-1 1-1 0 0,1 0 1 0 0,-1 0 0 0 0,1 0-1 0 0,-1 1 1 0 0,1-1-1 0 0,-1 1 1 0 0,0 0 0 0 0,1 1-1 0 0,-7 0 1 0 0,-7 3 768 0 0,-21 6 1 0 0,9 1-196 0 0,0 1 0 0 0,-30 17 0 0 0,36-17-455 0 0,-8 6-160 0 0,0 0-1 0 0,0 2 1 0 0,2 1-1 0 0,1 2 1 0 0,-32 31-1 0 0,54-48-242 0 0,2 0 0 0 0,-1 1 0 0 0,1-1 0 0 0,0 1 0 0 0,0 0 0 0 0,-4 9 0 0 0,8-14 124 0 0,0 0 1 0 0,1-1-1 0 0,-1 1 0 0 0,0 0 0 0 0,1 0 1 0 0,-1 0-1 0 0,1 0 0 0 0,0 0 0 0 0,0-1 1 0 0,0 1-1 0 0,0 0 0 0 0,0 0 0 0 0,0 0 1 0 0,0 0-1 0 0,0 0 0 0 0,1 0 0 0 0,-1 0 1 0 0,1 0-1 0 0,0 0 0 0 0,-1-1 0 0 0,1 1 1 0 0,0 0-1 0 0,0-1 0 0 0,0 1 1 0 0,0 0-1 0 0,0-1 0 0 0,1 1 0 0 0,-1-1 1 0 0,0 0-1 0 0,1 1 0 0 0,-1-1 0 0 0,3 2 1 0 0,57 40-1062 0 0,46 35 1633 0 0,-51-32 2040 0 0,-55-45-1925 0 0,1 1-65 0 0,15 19 939 0 0,-16-20-1130 0 0,-1 1-58 0 0,-2 1-243 0 0,0 1 1 0 0,0-1-1 0 0,0 1 1 0 0,-1-1-1 0 0,1 0 0 0 0,-1 0 1 0 0,1 0-1 0 0,-1 0 1 0 0,0-1-1 0 0,0 1 1 0 0,-1-1-1 0 0,1 1 1 0 0,0-1-1 0 0,-6 2 0 0 0,-4 3 98 0 0,-1-1 0 0 0,-23 7-1 0 0,-41 8-1114 0 0,-1-4 1 0 0,-140 11-1 0 0,209-26 636 0 0,-42 1-233 0 0,48-3 273 0 0,1 0 0 0 0,-1 0 0 0 0,1-1 0 0 0,-1 1 0 0 0,1-1 0 0 0,-1 1 0 0 0,1-1 0 0 0,0 0 0 0 0,0-1 0 0 0,-1 1 0 0 0,-3-2 0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37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0 4607 0 0,'-1'2'10462'0'0,"-4"11"-8920"0"0,0 0 1 0 0,-1 0 0 0 0,-1-1 0 0 0,-13 19 0 0 0,-40 45 119 0 0,-6 10-841 0 0,59-76-861 0 0,1-1-83 0 0,0 0 0 0 0,0 1 0 0 0,1 0 0 0 0,-6 15 0 0 0,10-22-678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45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40 9215 0 0,'-11'2'366'0'0,"1"0"-1"0"0,-1 0 0 0 0,1 1 1 0 0,-1 0-1 0 0,1 1 0 0 0,0 0 1 0 0,-17 11-1 0 0,20-11 405 0 0,0 1 1 0 0,0 0-1 0 0,1 1 1 0 0,-1 0-1 0 0,1 0 0 0 0,1 0 1 0 0,-1 0-1 0 0,1 1 1 0 0,0 0-1 0 0,-4 8 1 0 0,11-12-342 0 0,3-1-272 0 0,0 0 1 0 0,0-1-1 0 0,0 1 1 0 0,1-1-1 0 0,-1 0 1 0 0,0 0-1 0 0,1-1 1 0 0,6 0-1 0 0,48-4 634 0 0,-54 3-719 0 0,270-41 1092 0 0,-80 10-603 0 0,96-16 332 0 0,-237 39-698 0 0,-53 8-184 0 0,136-19 507 0 0,-115 18-490 0 0,1 1-1 0 0,0 1 1 0 0,42 5 0 0 0,-64-4-145 0 0,1-1 1 0 0,0 1-1 0 0,-1-1 0 0 0,1 1 0 0 0,0 0 0 0 0,-1 0 1 0 0,0 0-1 0 0,1 1 0 0 0,-1-1 0 0 0,0 0 1 0 0,1 1-1 0 0,-1 0 0 0 0,0-1 0 0 0,0 1 1 0 0,0 0-1 0 0,3 4 0 0 0,-4-4-98 0 0,0 0 0 0 0,0 0 0 0 0,0 0 0 0 0,0 0-1 0 0,-1 0 1 0 0,1 1 0 0 0,0-1 0 0 0,-1 0 0 0 0,0 0 0 0 0,1 0 0 0 0,-1 1 0 0 0,0-1 0 0 0,0 0-1 0 0,-1 1 1 0 0,1-1 0 0 0,0 0 0 0 0,-1 0 0 0 0,1 0 0 0 0,-1 1 0 0 0,-1 2 0 0 0,-7 14-1779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37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30 275 4607 0 0,'0'0'208'0'0,"-1"2"-9"0"0,-12 32-63 0 0,7-16 2208 0 0,0-2 4265 0 0,5-14-5167 0 0,-1 6 3447 0 0,2-8-4828 0 0,0 0 0 0 0,0 0 0 0 0,0 0 0 0 0,0 0 1 0 0,0 0-1 0 0,0 0 0 0 0,0 0 0 0 0,0 0 1 0 0,1 0-1 0 0,14-9 148 0 0,0 0 1 0 0,0-1-1 0 0,-1 0 1 0 0,18-17-1 0 0,4-3-1 0 0,-22 20-182 0 0,198-148 94 0 0,-130 107-43 0 0,-66 42 9 0 0,0 1 1 0 0,0 1-1 0 0,25-7 1 0 0,-31 11 77 0 0,-8 3 26 0 0,-1 2 9 0 0,1 2-162 0 0,-1 1 0 0 0,0 0 0 0 0,0-1 0 0 0,0 1 0 0 0,0 0 0 0 0,-1-1 0 0 0,0 1-1 0 0,0 0 1 0 0,0 0 0 0 0,-1-1 0 0 0,-1 10 0 0 0,-3 8 12 0 0,-9 24 0 0 0,13-43-35 0 0,-10 32 21 0 0,1-8-83 0 0,2 1 0 0 0,0 0 1 0 0,2 0-1 0 0,-3 33 0 0 0,8-33-2349 0 0,1-17 979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37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162 144 15719 0 0,'0'0'2418'0'0,"1"1"-1633"0"0,3 2-521 0 0,-1-1 0 0 0,1 0 1 0 0,0 0-1 0 0,-1-1 0 0 0,1 1 0 0 0,0-1 1 0 0,0 1-1 0 0,0-1 0 0 0,0-1 0 0 0,0 1 1 0 0,0-1-1 0 0,1 1 0 0 0,-1-1 0 0 0,0 0 1 0 0,8-1-1 0 0,5-1-120 0 0,1 0 0 0 0,-1-2 0 0 0,1 1 0 0 0,31-13 1 0 0,-22 5-284 0 0,0-2 1 0 0,29-17-1 0 0,-21 5-484 0 0,-33 24 550 0 0,0-1-1 0 0,0 0 1 0 0,0 0 0 0 0,0 0 0 0 0,0-1-1 0 0,-1 1 1 0 0,1 0 0 0 0,-1-1-1 0 0,1 1 1 0 0,-1-1 0 0 0,0 1-1 0 0,1-5 1 0 0,-1 6-151 0 0,-5-8-288 0 0,2 8 474 0 0,1 0-1 0 0,0 0 0 0 0,0 0 1 0 0,0 0-1 0 0,-1 0 1 0 0,1 0-1 0 0,0 0 1 0 0,-1 1-1 0 0,1-1 0 0 0,-1 0 1 0 0,1 1-1 0 0,-1-1 1 0 0,1 1-1 0 0,-1 0 1 0 0,1-1-1 0 0,-1 1 0 0 0,1 0 1 0 0,-1 0-1 0 0,0 0 1 0 0,-1 0-1 0 0,-37 5-273 0 0,31-3 268 0 0,-31 5-46 0 0,1 2 1 0 0,-60 22 0 0 0,75-21 55 0 0,1 0-1 0 0,1 1 1 0 0,0 1 0 0 0,0 2-1 0 0,-26 20 1 0 0,39-26 125 0 0,0 0 0 0 0,0 1 0 0 0,1 0-1 0 0,0 0 1 0 0,1 1 0 0 0,0 0 0 0 0,0 0 0 0 0,1 0-1 0 0,-6 15 1 0 0,9-17-22 0 0,0 0-1 0 0,1 0 1 0 0,0 1-1 0 0,0-1 1 0 0,1 0-1 0 0,0 1 1 0 0,0-1-1 0 0,1 1 1 0 0,0-1 0 0 0,1 1-1 0 0,0-1 1 0 0,0 0-1 0 0,1 1 1 0 0,2 8-1 0 0,-1-9 29 0 0,0-1 0 0 0,0 1 0 0 0,1-1 0 0 0,-1 0 0 0 0,2 0 0 0 0,-1 0 0 0 0,1-1 0 0 0,0 1 0 0 0,0-1 0 0 0,1 0 0 0 0,-1-1 0 0 0,1 0 0 0 0,1 1 0 0 0,-1-2 0 0 0,1 1 0 0 0,0-1 0 0 0,0 0 0 0 0,0 0 0 0 0,11 3 0 0 0,-1-2 97 0 0,0 0 0 0 0,0-1 0 0 0,0-1 0 0 0,1-1-1 0 0,-1 0 1 0 0,1-1 0 0 0,33-3 0 0 0,305-51-524 0 0,-293 43-3016 0 0,-36 7-4453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40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732 4 9671 0 0,'0'0'6808'0'0,"-1"-1"-6309"0"0,-2 0-417 0 0,1 1 0 0 0,-1-1 0 0 0,1 1 0 0 0,0 0 0 0 0,-1 0 0 0 0,1 0 0 0 0,-1 0 0 0 0,1 0 0 0 0,-1 0 0 0 0,1 1 0 0 0,-1-1-1 0 0,1 1 1 0 0,-1 0 0 0 0,1-1 0 0 0,0 1 0 0 0,0 0 0 0 0,-5 3 0 0 0,-4 3-45 0 0,0 0-1 0 0,-12 11 1 0 0,10-8 15 0 0,-168 131-52 0 0,146-112 1 0 0,0 1 0 0 0,-31 36 0 0 0,-54 76 75 0 0,23-7 139 0 0,79-106 28 0 0,1 1 1 0 0,-24 58-1 0 0,38-79-144 0 0,0 0 0 0 0,0-1-1 0 0,1 1 1 0 0,1 0 0 0 0,-1 0-1 0 0,1 0 1 0 0,1 17 0 0 0,1-20-52 0 0,-1 0 1 0 0,2 0-1 0 0,-1 0 1 0 0,1 0-1 0 0,-1 0 0 0 0,2 0 1 0 0,-1-1-1 0 0,1 1 1 0 0,-1-1-1 0 0,2 1 1 0 0,-1-1-1 0 0,5 6 1 0 0,6 5-294 0 0,-1-2 1 0 0,2 1-1 0 0,0-2 0 0 0,1 0 1 0 0,0 0-1 0 0,1-2 0 0 0,19 11 1 0 0,-22-15-965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41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31 204 5527 0 0,'0'0'423'0'0,"-1"-2"-278"0"0,1 1 290 0 0,-1 0-1 0 0,0 0 1 0 0,0 0-1 0 0,1 0 0 0 0,-1-1 1 0 0,1 1-1 0 0,-1 0 1 0 0,1 0-1 0 0,-1-1 0 0 0,1 1 1 0 0,0 0-1 0 0,0 0 0 0 0,0-1 1 0 0,-1 1-1 0 0,1 0 1 0 0,0-1-1 0 0,1 1 0 0 0,-1 0 1 0 0,0-1-1 0 0,1-1 1 0 0,0-1 2736 0 0,0 5-3099 0 0,0 0 1 0 0,-1 1 0 0 0,1-1 0 0 0,0 0 0 0 0,-1 1 0 0 0,1-1 0 0 0,-1 1-1 0 0,1-1 1 0 0,-1 1 0 0 0,0-1 0 0 0,1 1 0 0 0,-1 0 0 0 0,0 1 0 0 0,0 17 220 0 0,-1 0 0 0 0,-1 1 1 0 0,-1-1-1 0 0,-7 26 1 0 0,5-23 304 0 0,0 0 1 0 0,-1 45-1 0 0,19-63-350 0 0,-10-5-222 0 0,0 0 0 0 0,0 0-1 0 0,1 0 1 0 0,-1 0 0 0 0,0-1 0 0 0,1 1-1 0 0,-1-1 1 0 0,0 0 0 0 0,0 0 0 0 0,0 0-1 0 0,0 0 1 0 0,5-3 0 0 0,2-2 45 0 0,0 0 1 0 0,11-9-1 0 0,185-172-660 0 0,-198 180 510 0 0,-8 20 6 0 0,-1-8 118 0 0,-2 16 112 0 0,1 0 1 0 0,1-1 0 0 0,1 1 0 0 0,3 25-1 0 0,-2-41-116 0 0,0 1 0 0 0,0-1 0 0 0,0 1-1 0 0,1-1 1 0 0,0 1 0 0 0,0-1-1 0 0,0 0 1 0 0,1 0 0 0 0,0 0-1 0 0,0 0 1 0 0,0-1 0 0 0,1 1 0 0 0,-1-1-1 0 0,1 0 1 0 0,0 0 0 0 0,0 0-1 0 0,1 0 1 0 0,-1-1 0 0 0,1 1-1 0 0,7 3 1 0 0,-2-3 10 0 0,0 0 0 0 0,0 0 0 0 0,0-1-1 0 0,0 0 1 0 0,1-1 0 0 0,0 0 0 0 0,-1 0 0 0 0,14-1 0 0 0,13-1 190 0 0,38-5 1 0 0,-55 3-223 0 0,-14 2-16 0 0,1-1 0 0 0,-1 0-1 0 0,0 0 1 0 0,0 0 0 0 0,0-1 0 0 0,0 1 0 0 0,0-2-1 0 0,0 1 1 0 0,0-1 0 0 0,0 1 0 0 0,-1-2 0 0 0,0 1-1 0 0,1-1 1 0 0,-1 1 0 0 0,-1-1 0 0 0,1-1-1 0 0,0 1 1 0 0,-1-1 0 0 0,0 1 0 0 0,0-1 0 0 0,-1-1-1 0 0,6-8 1 0 0,9-24 47 0 0,24-81-1 0 0,8-15-405 0 0,-43 117 21 0 0,-3 7-157 0 0,0 0-1 0 0,1 1 1 0 0,0-1 0 0 0,1 1-1 0 0,-1 1 1 0 0,14-16 0 0 0,-10 18-950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41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0 8751 0 0,'0'0'674'0'0,"-1"0"-438"0"0,-3 1 638 0 0,0-1 1 0 0,0 1 0 0 0,0-1 0 0 0,0 1 0 0 0,0 1-1 0 0,0-1 1 0 0,1 0 0 0 0,-1 1 0 0 0,0 0-1 0 0,1 0 1 0 0,-7 4 0 0 0,-3 4 1534 0 0,-19 19 1 0 0,21-18-3192 0 0,-1 0 969 0 0,0 1-1 0 0,1 0 1 0 0,0 1 0 0 0,-16 25 0 0 0,24-32-238 0 0,0 0 1 0 0,0 0-1 0 0,0 0 1 0 0,1 1-1 0 0,0-1 1 0 0,0 1-1 0 0,0-1 1 0 0,1 1-1 0 0,0 0 1 0 0,1 0-1 0 0,-1 0 1 0 0,1-1-1 0 0,1 1 1 0 0,0 8-1 0 0,-1-14-672 0 0,3 3-538 0 0,-3-4 1125 0 0,0 0-1 0 0,0 1 0 0 0,0-1 0 0 0,0 0 1 0 0,0 0-1 0 0,0 1 0 0 0,0-1 1 0 0,1 0-1 0 0,-1 1 0 0 0,0-1 0 0 0,0 0 1 0 0,0 0-1 0 0,0 1 0 0 0,1-1 0 0 0,-1 0 1 0 0,0 0-1 0 0,0 1 0 0 0,0-1 1 0 0,1 0-1 0 0,-1 0 0 0 0,0 0 0 0 0,0 0 1 0 0,1 1-1 0 0,-1-1 0 0 0,1 0 1 0 0,8 3-1938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42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36 19319 0 0,'-4'-9'416'0'0,"0"-1"132"0"0,1-7 3407 0 0,6 48-3815 0 0,-2-1 0 0 0,-4 35 0 0 0,-1-29-117 0 0,-1 1 1 0 0,-2-1-1 0 0,-2-1 1 0 0,-25 65-1 0 0,-14 11-39 0 0,-85 142-1 0 0,114-219-10 0 0,6-12-38 0 0,-65 111-243 0 0,62-110-7 0 0,-1 0-1 0 0,-1-1 0 0 0,-29 28 0 0 0,44-47-114 0 0,-9 8 96 0 0,4-7-2856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42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60 317 14743 0 0,'-5'-1'182'0'0,"0"0"-1"0"0,0 1 0 0 0,1-1 1 0 0,-1 1-1 0 0,0 1 0 0 0,0-1 1 0 0,0 1-1 0 0,0-1 0 0 0,-10 4 4141 0 0,25 5-2247 0 0,-5-7-1992 0 0,-1-1 0 0 0,1 1-1 0 0,-1-1 1 0 0,1 0 0 0 0,-1 0-1 0 0,1 0 1 0 0,0-1-1 0 0,8 0 1 0 0,42-4 309 0 0,-40 3-269 0 0,89-13 508 0 0,193-53-1 0 0,-246 54-1204 0 0,-1-3 0 0 0,-1-2-1 0 0,90-46 1 0 0,-124 54-485 0 0,0 0 0 0 0,-1 0 0 0 0,0-2 0 0 0,-1 0-1 0 0,0 0 1 0 0,-1-1 0 0 0,18-23 0 0 0,-14 11-4520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42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75 4607 0 0,'36'-41'194'0'0,"-32"36"163"0"0,0 1 1 0 0,0 0 0 0 0,1 0 0 0 0,0 1-1 0 0,0-1 1 0 0,11-5 5168 0 0,-5 14-906 0 0,-9-2-4427 0 0,0 0 1 0 0,0 0 0 0 0,0 1 0 0 0,0-1-1 0 0,0 0 1 0 0,-1 1 0 0 0,0-1 0 0 0,0 1-1 0 0,0 0 1 0 0,0-1 0 0 0,0 1 0 0 0,-1 0-1 0 0,1-1 1 0 0,-1 1 0 0 0,0 0 0 0 0,-1 6-1 0 0,-1 9 313 0 0,0-1-1 0 0,-6 19 0 0 0,7-32-432 0 0,-92 312 1960 0 0,-29-9-1921 0 0,79-218-24 0 0,-62 93-1 0 0,104-181-87 0 0,-28 36 75 0 0,28-36 42 0 0,2-2-64 0 0,4-1-39 0 0,0 1-1 0 0,0-1 0 0 0,-1 0 0 0 0,1-1 0 0 0,0 1 0 0 0,-1-1 0 0 0,1 0 0 0 0,-1 0 1 0 0,0 0-1 0 0,6-5 0 0 0,44-33 16 0 0,-36 25-47 0 0,-1 1-40 0 0,59-41-294 0 0,-68 50 297 0 0,0 1 0 0 0,0-1 0 0 0,1 1 1 0 0,-1 1-1 0 0,1 0 0 0 0,0 0 0 0 0,16-2 0 0 0,-13 5-8 0 0,-10 1 69 0 0,-1-1-1 0 0,0 1 1 0 0,0 0-1 0 0,0 0 1 0 0,0-1-1 0 0,-1 1 1 0 0,1 0-1 0 0,0 0 1 0 0,0 0-1 0 0,0 0 0 0 0,-1 0 1 0 0,1 0-1 0 0,0 0 1 0 0,-1 0-1 0 0,1 0 1 0 0,-1 0-1 0 0,0 1 1 0 0,1-1-1 0 0,-1 0 1 0 0,0 0-1 0 0,0 0 0 0 0,1 1 1 0 0,-1-1-1 0 0,0 0 1 0 0,0 2-1 0 0,-3 32 379 0 0,3-34-367 0 0,-2 14 115 0 0,1 0 0 0 0,0 0 0 0 0,1 0 0 0 0,0 0-1 0 0,1 0 1 0 0,3 15 0 0 0,-3-24-120 0 0,1-1-1 0 0,-1 1 1 0 0,1-1 0 0 0,0 0 0 0 0,1 0-1 0 0,-1 0 1 0 0,1 0 0 0 0,0 0 0 0 0,0 0-1 0 0,1-1 1 0 0,-1 1 0 0 0,1-1-1 0 0,0 0 1 0 0,0 0 0 0 0,1 0 0 0 0,-1-1-1 0 0,1 1 1 0 0,0-1 0 0 0,5 3-1 0 0,1-1-10 0 0,1-1-1 0 0,-1 0 1 0 0,1-1-1 0 0,-1 0 0 0 0,20 2 1 0 0,62 1-149 0 0,-74-5 97 0 0,175-2-1988 0 0,-136 0-3821 0 0,-11-1-1618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44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1 8287 0 0,'-3'0'4552'0'0,"3"0"-4484"0"0,-9 6 1826 0 0,-10 11-613 0 0,12-8-986 0 0,-1 2 0 0 0,1-1 0 0 0,1 1 0 0 0,-7 16 0 0 0,-17 50 778 0 0,19-47-713 0 0,-92 252 1008 0 0,-65 112-1207 0 0,36-151-447 0 0,89-174-179 0 0,-71 86 0 0 0,112-152 278 0 0,-4 5 343 0 0,3-6-3035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44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144 141 6911 0 0,'-13'4'217'0'0,"1"0"-1"0"0,0 1 1 0 0,0 1-1 0 0,1 0 1 0 0,-19 13-1 0 0,25-15 271 0 0,0 0-1 0 0,1 1 0 0 0,-1 0 0 0 0,1-1 0 0 0,-6 10 1 0 0,7-10 301 0 0,0 1 1 0 0,1 0 0 0 0,-1 1 0 0 0,1-1 0 0 0,0 0-1 0 0,1 1 1 0 0,-2 5 0 0 0,3-9-701 0 0,-1 1 0 0 0,1-1 0 0 0,-1 0 1 0 0,1 1-1 0 0,0-1 0 0 0,0 0 0 0 0,0 1 0 0 0,0-1 0 0 0,1 0 1 0 0,-1 0-1 0 0,1 1 0 0 0,-1-1 0 0 0,1 0 0 0 0,0 0 0 0 0,0 0 0 0 0,0 0 1 0 0,0 1-1 0 0,0-1 0 0 0,0-1 0 0 0,0 1 0 0 0,1 0 0 0 0,-1 0 1 0 0,1 0-1 0 0,0-1 0 0 0,-1 1 0 0 0,1-1 0 0 0,0 1 0 0 0,0-1 1 0 0,0 0-1 0 0,0 0 0 0 0,0 0 0 0 0,0 0 0 0 0,0 0 0 0 0,0 0 1 0 0,0 0-1 0 0,1-1 0 0 0,-1 1 0 0 0,0-1 0 0 0,0 1 0 0 0,5-1 1 0 0,13-2 182 0 0,-1-1 1 0 0,0 0 0 0 0,0-1 0 0 0,0-2 0 0 0,32-12 0 0 0,-15 5 11 0 0,524-219 1413 0 0,-535 220-1891 0 0,2 1 0 0 0,37-11 0 0 0,-51 19-1477 0 0,27-3 1 0 0,-29 6-153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45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230 123 11055 0 0,'0'0'1002'0'0,"1"0"-493"0"0,1 0-302 0 0,3-2 1389 0 0,1 1 1 0 0,0 0 0 0 0,0 1 0 0 0,0-1-1 0 0,8 2 1 0 0,6 3-418 0 0,11 8-306 0 0,-17-6-661 0 0,0-1 0 0 0,21 5 0 0 0,-29-9-206 0 0,0 0 1 0 0,-1-1-1 0 0,1 0 1 0 0,0 0-1 0 0,0 0 1 0 0,0 0-1 0 0,0-1 1 0 0,0 0-1 0 0,9-3 1 0 0,0-1 4 0 0,0-1 0 0 0,-1 0 0 0 0,1-1 0 0 0,19-13 0 0 0,-27 15-29 0 0,-1 1 0 0 0,1-1 1 0 0,-1 0-1 0 0,-1-1 0 0 0,1 0 0 0 0,-1 0 1 0 0,0 0-1 0 0,0 0 0 0 0,-1-1 1 0 0,8-13-1 0 0,-12 18 8 0 0,1 1 0 0 0,-1 0 0 0 0,1 0 0 0 0,-1 0 0 0 0,0 0-1 0 0,1 0 1 0 0,-1 0 0 0 0,0 0 0 0 0,0 0 0 0 0,0-1 0 0 0,0 1 0 0 0,0 0 0 0 0,0 0 0 0 0,0 0 0 0 0,0 0 0 0 0,0-1 0 0 0,-1 0 0 0 0,1 2-9 0 0,-1-1 0 0 0,1 0-1 0 0,-1 1 1 0 0,1-1 0 0 0,-1 0 0 0 0,1 1 0 0 0,-1-1 0 0 0,1 1 0 0 0,-1-1-1 0 0,0 1 1 0 0,1 0 0 0 0,-1-1 0 0 0,0 1 0 0 0,1-1 0 0 0,-1 1 0 0 0,0 0 0 0 0,0 0-1 0 0,1 0 1 0 0,-2-1 0 0 0,-3 1-66 0 0,0-1-1 0 0,0 1 1 0 0,0 0 0 0 0,0 1-1 0 0,0-1 1 0 0,-7 2-1 0 0,-27 7-20 0 0,1 1 0 0 0,0 2 0 0 0,1 1 0 0 0,0 2 0 0 0,1 2-1 0 0,1 1 1 0 0,1 1 0 0 0,0 2 0 0 0,2 2 0 0 0,-55 48-1 0 0,71-54 159 0 0,-1 1-1 0 0,-23 34 1 0 0,33-42-39 0 0,1-1 0 0 0,1 1 0 0 0,0 1 0 0 0,0-1 0 0 0,1 1 0 0 0,1-1 0 0 0,-1 1 0 0 0,-1 12 0 0 0,5-21-16 0 0,-1 1 0 0 0,1 0 0 0 0,0 0 0 0 0,0 0 0 0 0,0 0 0 0 0,0 0 0 0 0,1-1 0 0 0,-1 1 0 0 0,1 0 0 0 0,-1 0 0 0 0,1 0 0 0 0,0-1 0 0 0,0 1 0 0 0,0-1 0 0 0,1 1 0 0 0,-1 0 0 0 0,1-1-1 0 0,-1 0 1 0 0,1 1 0 0 0,0-1 0 0 0,3 4 0 0 0,0-2-141 0 0,1-1 0 0 0,-1 1 0 0 0,0-1 0 0 0,1 0 1 0 0,0-1-1 0 0,0 1 0 0 0,0-1 0 0 0,0 0 0 0 0,6 1 0 0 0,-1 0-1495 0 0,1-1 0 0 0,-1-1 0 0 0,20 1 0 0 0,8-4-4768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44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27 15863 0 0,'2'-7'244'0'0,"-1"5"-90"0"0,0 0-1 0 0,-1 1 1 0 0,1-1 0 0 0,0 0-1 0 0,0 0 1 0 0,0 1-1 0 0,0-1 1 0 0,1 0 0 0 0,1-1-1 0 0,-1 26 1525 0 0,-7 17-819 0 0,-1-1 0 0 0,-15 47 0 0 0,8-34-631 0 0,-63 231 152 0 0,52-214-415 0 0,-61 128 0 0 0,46-124-23 0 0,-60 80-1 0 0,70-113 39 0 0,-2-2 0 0 0,-2-1 0 0 0,-48 41 0 0 0,75-72 20 0 0,1-1 0 0 0,-1 0 0 0 0,1 0 0 0 0,-1-1 0 0 0,0 0 0 0 0,-1 0 0 0 0,1 0 0 0 0,-11 4 0 0 0,17-8 0 0 0,-1 0 0 0 0,1 0 0 0 0,-1 0 0 0 0,1 0 0 0 0,-1 0 0 0 0,1 0 0 0 0,-1 0 0 0 0,1 0 0 0 0,-1 0 0 0 0,1 0 0 0 0,-1 0 0 0 0,1 0 0 0 0,0 0 0 0 0,-1 0 0 0 0,1 0 0 0 0,-1 0 0 0 0,1-1 0 0 0,-1 1 0 0 0,0 0 0 0 0,0-1 0 0 0,0 0 0 0 0,0 0-1 0 0,0 0 1 0 0,1 0 0 0 0,-1 0 0 0 0,0 0-1 0 0,0 0 1 0 0,0 0 0 0 0,1 0-1 0 0,-1 0 1 0 0,1 0 0 0 0,-1 0 0 0 0,1-1-1 0 0,-1 1 1 0 0,1 0 0 0 0,0 0 0 0 0,-1-1-1 0 0,1-1 1 0 0,0 0-4 0 0,0-1 1 0 0,0 1-1 0 0,0-1 1 0 0,1 1-1 0 0,-1-1 1 0 0,3-5-1 0 0,2-4-41 0 0,0 0 0 0 0,11-19 0 0 0,-13 28 22 0 0,11-21-75 0 0,0 1-1 0 0,2 1 1 0 0,33-36-1 0 0,-38 46 78 0 0,2 1 0 0 0,0 1 0 0 0,0 0-1 0 0,1 1 1 0 0,0 0 0 0 0,1 1-1 0 0,20-9 1 0 0,-31 16 29 0 0,1 0 0 0 0,-1 0 0 0 0,1 1 0 0 0,-1 0 0 0 0,1 0 0 0 0,0 0-1 0 0,-1 0 1 0 0,1 1 0 0 0,9 0 0 0 0,-11 0 13 0 0,-1 1-1 0 0,1 0 1 0 0,0-1-1 0 0,0 1 1 0 0,-1 0-1 0 0,1 0 1 0 0,-1 0-1 0 0,1 1 1 0 0,-1-1-1 0 0,1 1 1 0 0,-1-1-1 0 0,0 1 1 0 0,1 0-1 0 0,-1 0 1 0 0,0 0-1 0 0,0 0 1 0 0,2 3-1 0 0,0 1 79 0 0,0 1 0 0 0,0 0 0 0 0,-1 0 0 0 0,0 1 0 0 0,0-1 0 0 0,0 1-1 0 0,-1-1 1 0 0,-1 1 0 0 0,1 0 0 0 0,0 14 0 0 0,-1 5 250 0 0,-4 49 1 0 0,1-59-329 0 0,1-11-16 0 0,0-1 0 0 0,0 0 0 0 0,1 1 0 0 0,0-1 1 0 0,0 1-1 0 0,0-1 0 0 0,1 0 0 0 0,0 1 0 0 0,0-1 0 0 0,0 0 0 0 0,3 8 0 0 0,-3-12-479 0 0,22-1-7009 0 0,-9-2 651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45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74 193 14279 0 0,'0'0'1298'0'0,"2"0"-1069"0"0,46 22 1669 0 0,-38-17-1045 0 0,1 0 0 0 0,0 0 0 0 0,-1-1 0 0 0,2 0 0 0 0,12 2 0 0 0,7-2-489 0 0,-1-1 0 0 0,1-2 0 0 0,0-1 0 0 0,0-1 1 0 0,0-2-1 0 0,-1-1 0 0 0,31-8 0 0 0,-51 10-347 0 0,0-2-1 0 0,0 0 1 0 0,-1 0-1 0 0,1 0 1 0 0,-1-1-1 0 0,0-1 1 0 0,0 1-1 0 0,-1-1 1 0 0,0-1-1 0 0,0 0 1 0 0,0 0-1 0 0,-1 0 1 0 0,0-1 0 0 0,8-11-1 0 0,-13 15-70 0 0,-1 0 0 0 0,1 1 0 0 0,0-1 0 0 0,-1 0-1 0 0,0 0 1 0 0,0 0 0 0 0,0 0 0 0 0,0-1 0 0 0,-1 1 0 0 0,1 0 0 0 0,-1 0 0 0 0,0 0 0 0 0,0-1-1 0 0,-1 1 1 0 0,1 0 0 0 0,-1 0 0 0 0,0 0 0 0 0,-2-7 0 0 0,1 8 6 0 0,1 0 0 0 0,0 0 0 0 0,0 0-1 0 0,-1 0 1 0 0,0 0 0 0 0,0 1 0 0 0,1-1 0 0 0,-2 0 0 0 0,1 1 0 0 0,0 0 0 0 0,0-1 0 0 0,-1 1 0 0 0,1 0-1 0 0,-1 0 1 0 0,0 0 0 0 0,1 1 0 0 0,-1-1 0 0 0,0 1 0 0 0,0-1 0 0 0,0 1 0 0 0,0 0 0 0 0,0 0 0 0 0,-1 0 0 0 0,-3 0-1 0 0,-2 1-117 0 0,0 0 0 0 0,0 1 0 0 0,0-1 0 0 0,0 2 0 0 0,1 0 0 0 0,-1 0 0 0 0,0 0 0 0 0,-13 7 0 0 0,-65 35-418 0 0,82-41 576 0 0,-30 17-19 0 0,1 2 0 0 0,2 1 0 0 0,0 2 1 0 0,2 1-1 0 0,-28 29 0 0 0,41-36 96 0 0,1 1 0 0 0,0 0 0 0 0,2 0 1 0 0,0 2-1 0 0,1 0 0 0 0,1 0 0 0 0,2 1 0 0 0,0 1 0 0 0,-7 25 0 0 0,13-34-50 0 0,1 0 0 0 0,0 0 0 0 0,1 1 0 0 0,1 21 0 0 0,0-31-15 0 0,2-1 1 0 0,-1 0-1 0 0,0 1 1 0 0,1-1-1 0 0,0 0 1 0 0,1 0-1 0 0,-1 1 1 0 0,1-1-1 0 0,0 0 1 0 0,0 0-1 0 0,0-1 1 0 0,1 1-1 0 0,0 0 1 0 0,0-1-1 0 0,0 1 1 0 0,5 4-1 0 0,-5-7 4 0 0,1 1 0 0 0,0 0 0 0 0,0-1 0 0 0,1 0 0 0 0,-1 0 0 0 0,0 0-1 0 0,1-1 1 0 0,-1 1 0 0 0,1-1 0 0 0,-1 0 0 0 0,1 0 0 0 0,0-1 0 0 0,-1 1 0 0 0,9-1 0 0 0,5-1 25 0 0,-1 0 0 0 0,26-6 1 0 0,25-7-227 0 0,0-2 0 0 0,-2-4 1 0 0,106-46-1 0 0,-156 57-127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46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80 406 2759 0 0,'-1'2'126'0'0,"-13"10"-32"0"0,11-10-86 0 0,-1 1 1 0 0,1-1 0 0 0,0 1 0 0 0,0 0 0 0 0,-3 4-1 0 0,2 0 767 0 0,0 0-1 0 0,0 0 0 0 0,1 0 0 0 0,0 1 1 0 0,0-1-1 0 0,1 1 0 0 0,-1 0 0 0 0,2 0 1 0 0,-2 10-1 0 0,2-4 816 0 0,1-1 0 0 0,0 0 0 0 0,1 0 0 0 0,5 24 1 0 0,-4-24-841 0 0,2 26 0 0 0,-4-36-368 0 0,0 9-78 0 0,-1-8 303 0 0,-1-5-223 0 0,-5-13-74 0 0,-5-24-51 0 0,11 25-140 0 0,0-1-1 0 0,0 1 1 0 0,2-1-1 0 0,-1 1 1 0 0,2-1-1 0 0,0 1 1 0 0,0-1-1 0 0,1 1 1 0 0,1 0-1 0 0,9-23 1 0 0,0 6-6 0 0,2 1 1 0 0,0 1-1 0 0,28-37 0 0 0,-12 24-254 0 0,1 1 0 0 0,48-46 0 0 0,-61 67 115 0 0,2 2-1 0 0,0 0 1 0 0,1 1 0 0 0,0 1-1 0 0,1 2 1 0 0,29-14-1 0 0,-43 23 17 0 0,0 1-1 0 0,0 0 0 0 0,1 0 0 0 0,-1 1 0 0 0,15-2 0 0 0,-20 4 0 0 0,1 0 1 0 0,-1 0-1 0 0,1 0 0 0 0,-1 0 0 0 0,1 1 0 0 0,-1 0 0 0 0,1 0 0 0 0,-1 0 1 0 0,0 1-1 0 0,1-1 0 0 0,-1 1 0 0 0,0 0 0 0 0,0 0 0 0 0,4 3 0 0 0,5 4-155 0 0,-1 1-1 0 0,-1 0 0 0 0,15 17 0 0 0,-16-15-1761 0 0,14 21 0 0 0,-13-17-5030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46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292 199 2303 0 0,'-1'0'167'0'0,"-9"4"1641"0"0,8-3-732 0 0,0 0 0 0 0,0 0 0 0 0,0 0 0 0 0,1 0 0 0 0,-1 1 1 0 0,1-1-1 0 0,-1 1 0 0 0,1-1 0 0 0,-3 4 1702 0 0,4-5-2674 0 0,-1 0 0 0 0,1 0 0 0 0,0 1 0 0 0,-1-1 0 0 0,1 0 0 0 0,0 0 0 0 0,0 1 0 0 0,-1-1 0 0 0,1 0 0 0 0,0 0 0 0 0,0 1 0 0 0,0-1 0 0 0,-1 0 0 0 0,1 1 1 0 0,0-1-1 0 0,0 0 0 0 0,0 1 0 0 0,0-1 0 0 0,0 0 0 0 0,0 1 0 0 0,0-1 0 0 0,0 0 0 0 0,0 1 0 0 0,0-1 0 0 0,0 0 0 0 0,0 1 0 0 0,0-1 0 0 0,0 0 0 0 0,0 1 0 0 0,0-1 0 0 0,0 1 1 0 0,0 0-25 0 0,0-1 0 0 0,0 1 1 0 0,0 0-1 0 0,0-1 1 0 0,0 1-1 0 0,1 0 1 0 0,-1-1-1 0 0,0 1 1 0 0,0 0-1 0 0,1-1 1 0 0,-1 1-1 0 0,0-1 0 0 0,1 1 1 0 0,-1-1-1 0 0,0 1 1 0 0,1 0-1 0 0,-1-1 1 0 0,2 1-1 0 0,2 1 65 0 0,1 0 0 0 0,0-1 0 0 0,0 1 0 0 0,-1-1 0 0 0,1-1 0 0 0,0 1 0 0 0,0-1-1 0 0,0 1 1 0 0,0-1 0 0 0,0-1 0 0 0,0 1 0 0 0,0-1 0 0 0,0 0 0 0 0,6-2 0 0 0,10-3 23 0 0,-1-1 1 0 0,21-11-1 0 0,-25 10-82 0 0,-3 3-56 0 0,-1-2 0 0 0,1 0-1 0 0,-1 0 1 0 0,-1-1-1 0 0,17-14 1 0 0,-23 17-52 0 0,0 1 0 0 0,-1-1 1 0 0,0 0-1 0 0,0 0 0 0 0,0 0 0 0 0,-1 0 1 0 0,0-1-1 0 0,0 0 0 0 0,0 1 0 0 0,0-1 0 0 0,-1 0 1 0 0,0 0-1 0 0,-1-1 0 0 0,2-7 0 0 0,-3 12-29 0 0,1 0-1 0 0,-1 0 1 0 0,0 0 0 0 0,0 0-1 0 0,0 0 1 0 0,0 0 0 0 0,0 0-1 0 0,-1 0 1 0 0,1 0 0 0 0,-1 0-1 0 0,1 0 1 0 0,-1 0 0 0 0,0 0-1 0 0,0 0 1 0 0,0 0 0 0 0,0 0-1 0 0,0 1 1 0 0,0-1 0 0 0,0 0-1 0 0,0 1 1 0 0,-1-1 0 0 0,1 1-1 0 0,-1-1 1 0 0,1 1 0 0 0,-1 0-1 0 0,0-1 1 0 0,1 1 0 0 0,-1 0-1 0 0,0 0 1 0 0,0 0 0 0 0,0 1-1 0 0,0-1 1 0 0,-3-1 0 0 0,-1 1-61 0 0,1 0 1 0 0,-1 0 0 0 0,1 1-1 0 0,-1 0 1 0 0,0 0-1 0 0,1 0 1 0 0,-1 0-1 0 0,1 1 1 0 0,-1 0-1 0 0,1 0 1 0 0,-7 3 0 0 0,-17 8-71 0 0,1 1 1 0 0,-49 32-1 0 0,48-27 149 0 0,-24 15 187 0 0,-67 55 0 0 0,107-76-40 0 0,0 1-1 0 0,0 0 0 0 0,1 0 1 0 0,1 1-1 0 0,0 1 0 0 0,-11 19 1 0 0,16-23-39 0 0,1 0 1 0 0,0 0-1 0 0,0 0 1 0 0,1 1-1 0 0,1 0 0 0 0,-1 0 1 0 0,2 0-1 0 0,0 0 1 0 0,-1 21-1 0 0,4-25-55 0 0,0-1-1 0 0,0 1 1 0 0,0-1 0 0 0,1 1-1 0 0,0-1 1 0 0,0 0 0 0 0,1 0-1 0 0,0 1 1 0 0,0-2 0 0 0,1 1-1 0 0,-1 0 1 0 0,2-1-1 0 0,-1 0 1 0 0,1 0 0 0 0,0 0-1 0 0,0 0 1 0 0,7 5 0 0 0,-6-6-12 0 0,-1 0 0 0 0,2-1 1 0 0,-1 1-1 0 0,1-1 0 0 0,-1-1 0 0 0,1 1 1 0 0,0-1-1 0 0,0 0 0 0 0,0-1 1 0 0,1 1-1 0 0,-1-2 0 0 0,1 1 0 0 0,-1-1 1 0 0,1 0-1 0 0,0 0 0 0 0,-1-1 1 0 0,9-1-1 0 0,32-8-1200 0 0,-17-2-4189 0 0,-1-2-1641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4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56 280 16727 0 0,'0'0'1514'0'0,"1"1"-1242"0"0,1 0-222 0 0,0 0 0 0 0,-1 0 0 0 0,1 0 0 0 0,-1 1 0 0 0,1-1 0 0 0,-1 1 0 0 0,0-1 0 0 0,1 1 0 0 0,-1-1 0 0 0,0 1 0 0 0,0 0 0 0 0,0 0 0 0 0,0-1 0 0 0,0 1 0 0 0,-1 0 0 0 0,2 3 0 0 0,-1-2 104 0 0,-1 1 1 0 0,0 0-1 0 0,1-1 0 0 0,-1 1 0 0 0,0-1 0 0 0,-1 1 0 0 0,1-1 1 0 0,-2 7-1 0 0,0-2 93 0 0,0-1 0 0 0,-1 0 0 0 0,0 0 0 0 0,0 0 1 0 0,-1-1-1 0 0,0 1 0 0 0,0-1 0 0 0,-7 9 0 0 0,-14 9 533 0 0,24-23-721 0 0,-6-6 19 0 0,6 3-72 0 0,0 1 0 0 0,1 0 0 0 0,-1-1-1 0 0,0 1 1 0 0,0-1 0 0 0,1 1 0 0 0,-1-1-1 0 0,0 1 1 0 0,1-1 0 0 0,0 0 0 0 0,-1 1-1 0 0,1-1 1 0 0,0 1 0 0 0,0-1 0 0 0,0 0-1 0 0,0 1 1 0 0,0-1 0 0 0,0 0 0 0 0,0 1-1 0 0,1-1 1 0 0,-1 1 0 0 0,1-1 0 0 0,0-2-1 0 0,2-4-2 0 0,0 1-1 0 0,0 0 0 0 0,8-11 0 0 0,4-5-86 0 0,1 1 1 0 0,2 0-1 0 0,0 2 0 0 0,33-31 0 0 0,-37 39 94 0 0,0 1-1 0 0,1 0 0 0 0,0 1 0 0 0,1 1 0 0 0,0 0 0 0 0,1 2 1 0 0,34-12-1 0 0,-45 17 85 0 0,1 0 0 0 0,0 0 1 0 0,0 1-1 0 0,0 1 0 0 0,10-1 0 0 0,-15 1-61 0 0,0 0 0 0 0,0 0 0 0 0,1 1 0 0 0,-1-1 0 0 0,0 1 0 0 0,0-1 0 0 0,0 1 1 0 0,0 0-1 0 0,0 0 0 0 0,0-1 0 0 0,0 1 0 0 0,0 1 0 0 0,-1-1 0 0 0,1 0 0 0 0,0 0 0 0 0,-1 1 0 0 0,1-1 0 0 0,-1 1 0 0 0,1-1 0 0 0,-1 1 0 0 0,2 2 0 0 0,0 3-3 0 0,0-1 1 0 0,0 1-1 0 0,0 0 0 0 0,-1 0 1 0 0,0 0-1 0 0,-1 0 1 0 0,0 0-1 0 0,0 0 1 0 0,0 1-1 0 0,-1-1 0 0 0,0 0 1 0 0,0 0-1 0 0,-1 1 1 0 0,0-1-1 0 0,-3 13 1 0 0,-4 6-33 0 0,0 0 0 0 0,-22 44 0 0 0,28-67 6 0 0,1 1-4 0 0,-8 9-20 0 0,8-12-75 0 0,1-2 3 0 0,0-3 42 0 0,-1-1-1 0 0,1 1 1 0 0,0-1-1 0 0,1 1 0 0 0,-1-1 1 0 0,1 1-1 0 0,0 0 1 0 0,0-1-1 0 0,0 1 0 0 0,3-6 1 0 0,22-43-374 0 0,-20 41 371 0 0,7-13-50 0 0,2 1 0 0 0,0 0 0 0 0,2 2 0 0 0,0 0 0 0 0,2 0-1 0 0,0 2 1 0 0,1 0 0 0 0,30-21 0 0 0,-34 30 171 0 0,0 2-1 0 0,0 0 1 0 0,1 1 0 0 0,0 0-1 0 0,1 2 1 0 0,-1 0-1 0 0,1 1 1 0 0,0 0-1 0 0,1 2 1 0 0,-1 0 0 0 0,1 1-1 0 0,34 1 1 0 0,-45 2-16 0 0,0-1 0 0 0,1 2 0 0 0,-1-1 0 0 0,0 1 1 0 0,0 0-1 0 0,11 5 0 0 0,-17-6-44 0 0,1 0 1 0 0,-1 0 0 0 0,0 0 0 0 0,0 0-1 0 0,1 1 1 0 0,-1-1 0 0 0,0 1-1 0 0,0-1 1 0 0,0 1 0 0 0,-1 0 0 0 0,1 0-1 0 0,0 0 1 0 0,-1 0 0 0 0,1 0-1 0 0,-1 0 1 0 0,1 0 0 0 0,-1 1 0 0 0,0-1-1 0 0,0 1 1 0 0,0-1 0 0 0,-1 0-1 0 0,1 1 1 0 0,0-1 0 0 0,-1 4-1 0 0,0 7 28 0 0,0 0-1 0 0,-1 0 1 0 0,-1 0-1 0 0,0-1 0 0 0,-1 1 1 0 0,-5 16-1 0 0,-33 73 122 0 0,32-82-119 0 0,-23 47 50 0 0,16-36-59 0 0,2 0-1 0 0,-18 58 0 0 0,31-87-221 0 0,13-3-1648 0 0,3-3 742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47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95 10591 0 0,'0'0'7759'0'0,"2"1"-7532"0"0,1 0-177 0 0,1 0 0 0 0,0 1 0 0 0,0-1 0 0 0,0 0 0 0 0,-1-1 1 0 0,1 1-1 0 0,0-1 0 0 0,0 0 0 0 0,0 0 0 0 0,0 0 1 0 0,5-1-1 0 0,2-1-5 0 0,1 0 0 0 0,18-7 0 0 0,-28 9-47 0 0,0-1 1 0 0,0 0-1 0 0,0 0 1 0 0,0 0-1 0 0,0 0 1 0 0,0 0-1 0 0,0 0 0 0 0,2-2 1 0 0,3 1 394 0 0,-6-1-141 0 0,-1 1-184 0 0,0-1 1 0 0,0 1-1 0 0,1 0 1 0 0,-2-1-1 0 0,1 1 1 0 0,0 0-1 0 0,0 0 1 0 0,-1-1-1 0 0,1 1 1 0 0,-1 0-1 0 0,1 0 1 0 0,-1-1-1 0 0,0 1 1 0 0,0 0 0 0 0,0 0-1 0 0,0 0 1 0 0,-1 0-1 0 0,1 0 1 0 0,0 1-1 0 0,-1-1 1 0 0,1 0-1 0 0,-1 0 1 0 0,0 1-1 0 0,1-1 1 0 0,-1 1-1 0 0,0 0 1 0 0,0-1 0 0 0,-4 0-1 0 0,2-1-28 0 0,-1 1-1 0 0,1 0 1 0 0,-1 0 0 0 0,0 1-1 0 0,0-1 1 0 0,0 1-1 0 0,0 0 1 0 0,0 1 0 0 0,0-1-1 0 0,0 1 1 0 0,0 0 0 0 0,-10 1-1 0 0,-11 5-141 0 0,1 1-1 0 0,0 2 1 0 0,-42 19-1 0 0,47-19 20 0 0,5-2 28 0 0,1 1 0 0 0,-1 1 1 0 0,1 0-1 0 0,1 1 0 0 0,0 1 0 0 0,0 0 0 0 0,-12 14 1 0 0,7-5 80 0 0,1 1 1 0 0,1 1 0 0 0,-22 38 0 0 0,34-52 32 0 0,0 1 1 0 0,0 0-1 0 0,1 0 0 0 0,0 0 0 0 0,0 0 1 0 0,1 1-1 0 0,-2 17 0 0 0,4-24-44 0 0,0 0 0 0 0,0 0 0 0 0,0 0 0 0 0,1 0 0 0 0,-1 0 0 0 0,1 0 0 0 0,0 0 0 0 0,-1 0 0 0 0,1 0 0 0 0,1 0 0 0 0,-1 0 0 0 0,2 3 0 0 0,-2-4-8 0 0,1 0 0 0 0,-1 0 0 0 0,1-1 0 0 0,0 1 0 0 0,-1-1 0 0 0,1 1 0 0 0,0-1-1 0 0,0 0 1 0 0,0 0 0 0 0,0 0 0 0 0,0 0 0 0 0,0 0 0 0 0,0 0 0 0 0,1 0 0 0 0,-1-1 0 0 0,0 1-1 0 0,0-1 1 0 0,4 1 0 0 0,1-1 19 0 0,0 0-1 0 0,0-1 1 0 0,0 1-1 0 0,-1-1 1 0 0,1-1 0 0 0,0 1-1 0 0,-1-1 1 0 0,1 0-1 0 0,-1-1 1 0 0,11-5 0 0 0,4-4 7 0 0,33-24 0 0 0,34-34-104 0 0,-77 59-135 0 0,0 0 0 0 0,-1 0 0 0 0,0-1-1 0 0,-1 0 1 0 0,10-18 0 0 0,-16 27 121 0 0,1-11-99 0 0,-2 39 315 0 0,0-5-137 0 0,-1 20-12 0 0,-1-7 443 0 0,-4 51 0 0 0,2-72-1253 0 0,2-1-1 0 0,0 21 1 0 0,2-19-6287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47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0 18511 0 0,'0'0'3753'0'0,"-1"2"-3165"0"0,-5 4-429 0 0,1 1 0 0 0,-1 0 0 0 0,1 0 0 0 0,1 1 0 0 0,-8 14 0 0 0,-15 47 969 0 0,15-35-911 0 0,8-24-1038 0 0,0 0 1 0 0,1 0-1 0 0,0 1 0 0 0,1-1 0 0 0,0 1 1 0 0,0 19-1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48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6447 0 0,'0'0'5048'0'0,"2"13"-2600"0"0,-2-2 16 0 0,0 0-2104 0 0,1-1-360 0 0,3 1-184 0 0,0 3-4264 0 0,-1 1-848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48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60 255 15407 0 0,'-1'2'704'0'0,"-50"76"1050"0"0,44-66 2100 0 0,9-13-3454 0 0,25-25 186 0 0,38-43-1 0 0,-43 43-544 0 0,1 1 0 0 0,43-34-1 0 0,-31 33-146 0 0,1 2 0 0 0,1 1 0 0 0,54-24 0 0 0,-80 43 59 0 0,-1 0-1 0 0,1 1 0 0 0,1 0 1 0 0,-1 1-1 0 0,0 0 0 0 0,1 1 1 0 0,-1 0-1 0 0,13 1 0 0 0,2 5 48 0 0,-24-5 4 0 0,-1 1 0 0 0,0-1 0 0 0,1 1 0 0 0,-1 0 0 0 0,0-1 0 0 0,1 1 0 0 0,-1 0 0 0 0,0 0 0 0 0,0 0 0 0 0,0-1 0 0 0,0 1 0 0 0,0 1 0 0 0,0-1 0 0 0,0 0 0 0 0,0 0 0 0 0,0 0 0 0 0,0 0 0 0 0,0 1 0 0 0,-1-1 0 0 0,1 0 0 0 0,-1 1 0 0 0,1-1 0 0 0,-1 0 0 0 0,1 1 0 0 0,-1-1 0 0 0,0 1 0 0 0,0-1 0 0 0,0 1 0 0 0,0-1 0 0 0,0 1 0 0 0,0-1 0 0 0,0 0 0 0 0,0 1 0 0 0,0-1 0 0 0,-1 3 0 0 0,1-2 7 0 0,-3 9 22 0 0,1 0 0 0 0,-2-1 0 0 0,1 1 0 0 0,-7 12 0 0 0,-2 6 19 0 0,-8 25-14 0 0,6-21-27 0 0,3 1 1 0 0,-10 42-1 0 0,21-74-51 0 0,-1 0-1 0 0,1 0 1 0 0,0 1 0 0 0,0-1-1 0 0,0 0 1 0 0,0 0 0 0 0,1 4-1 0 0,-1-5-56 0 0,0 0 0 0 0,0-1 0 0 0,0 1 0 0 0,1 0 0 0 0,-1-1 0 0 0,0 1 0 0 0,1-1 0 0 0,-1 1 0 0 0,1 0 0 0 0,-1-1 0 0 0,0 1 0 0 0,1-1 0 0 0,-1 1 0 0 0,1-1 0 0 0,-1 0 0 0 0,1 1 0 0 0,0-1 0 0 0,-1 0 0 0 0,1 1 0 0 0,-1-1 0 0 0,1 0 0 0 0,0 1 0 0 0,-1-1-1 0 0,1 0 1 0 0,0 0 0 0 0,-1 0 0 0 0,1 0 0 0 0,0 0 0 0 0,-1 0 0 0 0,1 0 0 0 0,1 0 0 0 0,21-1-1753 0 0,5 4-20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48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64 379 15087 0 0,'0'0'1366'0'0,"0"2"-1126"0"0,-1 17 1275 0 0,-2-14 1488 0 0,2-6-2560 0 0,1 1 0 0 0,-1-1-1 0 0,0 0 1 0 0,0 0 0 0 0,0 0 0 0 0,1 0 0 0 0,-1 0-1 0 0,1 0 1 0 0,-1 0 0 0 0,1 0 0 0 0,-2-2 0 0 0,-5-10-1546 0 0,0 3 1089 0 0,1 1 1 0 0,1-1-1 0 0,0-1 1 0 0,0 1-1 0 0,-5-18 1 0 0,9 23-27 0 0,-1-1 0 0 0,1 1 0 0 0,0-1 0 0 0,1 1 0 0 0,-1-1 0 0 0,1 1 0 0 0,0-1 0 0 0,1 0 0 0 0,-1 1 0 0 0,1-1 1 0 0,0 1-1 0 0,1-1 0 0 0,2-6 0 0 0,3-4-214 0 0,1 0 0 0 0,0 0 0 0 0,1 1 1 0 0,1 0-1 0 0,1 0 0 0 0,0 1 0 0 0,15-14 1 0 0,-17 19 148 0 0,0 1 1 0 0,1 0 0 0 0,0 0 0 0 0,0 1 0 0 0,1 0 0 0 0,0 1 0 0 0,0 1-1 0 0,0-1 1 0 0,1 2 0 0 0,0 0 0 0 0,13-3 0 0 0,-19 6 146 0 0,1 0 0 0 0,0 1 0 0 0,0 0 0 0 0,0 0 1 0 0,0 1-1 0 0,0 0 0 0 0,0 0 0 0 0,0 0 0 0 0,0 1 0 0 0,-1 0 0 0 0,1 1 1 0 0,-1-1-1 0 0,1 1 0 0 0,-1 0 0 0 0,0 1 0 0 0,9 6 0 0 0,-3-1 161 0 0,-1 0 0 0 0,0 1-1 0 0,0 0 1 0 0,-1 1-1 0 0,-1 0 1 0 0,16 23-1 0 0,-18-23-72 0 0,-1 2-1 0 0,0-1 0 0 0,-1 0 0 0 0,0 1 0 0 0,-1 0 0 0 0,-1 0 0 0 0,0 1 0 0 0,-1-1 0 0 0,0 1 0 0 0,-1-1 0 0 0,0 1 0 0 0,-3 26 0 0 0,1-31-128 0 0,-1 1 1 0 0,0-1-1 0 0,0 1 1 0 0,-1-1-1 0 0,0 0 0 0 0,-1 0 1 0 0,0 0-1 0 0,-7 11 1 0 0,7-14-39 0 0,0 0 1 0 0,0-1 0 0 0,-1 0 0 0 0,0 1 0 0 0,0-1 0 0 0,0-1-1 0 0,-1 1 1 0 0,1-1 0 0 0,-1 0 0 0 0,0 0 0 0 0,-1-1 0 0 0,-6 4-1 0 0,6-5-104 0 0,0 0-1 0 0,1 0 0 0 0,-1 0 0 0 0,0-1 1 0 0,0 0-1 0 0,-1 0 0 0 0,1 0 0 0 0,0-1 0 0 0,0-1 1 0 0,0 1-1 0 0,0-1 0 0 0,-10-2 0 0 0,12 2-213 0 0,0-1 0 0 0,1 1-1 0 0,-1-1 1 0 0,1 0 0 0 0,-1 0-1 0 0,1 0 1 0 0,0-1 0 0 0,-1 0-1 0 0,1 0 1 0 0,1 0 0 0 0,-1 0-1 0 0,0 0 1 0 0,1-1 0 0 0,0 1-1 0 0,0-1 1 0 0,0 0 0 0 0,0 0-1 0 0,-4-8 1 0 0,-1-9-5772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46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126 432 3223 0 0,'0'1'240'0'0,"2"18"-110"0"0,-2-4 6479 0 0,-4 26 0 0 0,0-17-1762 0 0,3-21-3974 0 0,1-2-819 0 0,0-1 0 0 0,0 0-1 0 0,0 0 1 0 0,0 0 0 0 0,0 1 0 0 0,0-1 0 0 0,0 0 0 0 0,0 0 0 0 0,0 0-1 0 0,0 1 1 0 0,0-1 0 0 0,0 0 0 0 0,-1 0 0 0 0,1 0 0 0 0,0 1 0 0 0,0-1-1 0 0,0 0 1 0 0,0 0 0 0 0,0 0 0 0 0,0 0 0 0 0,0 1 0 0 0,-1-1 0 0 0,1 0-1 0 0,0 0 1 0 0,0 0 0 0 0,0 0 0 0 0,0 0 0 0 0,-1 0 0 0 0,1 1 0 0 0,0-1-1 0 0,0 0 1 0 0,0 0 0 0 0,0 0 0 0 0,-1 0 0 0 0,1 0 0 0 0,-6-1 106 0 0,0-1 0 0 0,0 0-1 0 0,0 0 1 0 0,0-1 0 0 0,0 1 0 0 0,0-1 0 0 0,1 0 0 0 0,0-1 0 0 0,-8-5-1 0 0,9 6-149 0 0,1 0 0 0 0,-1 0-1 0 0,0-1 1 0 0,1 1-1 0 0,0-1 1 0 0,0 0-1 0 0,0 0 1 0 0,0 0-1 0 0,1 0 1 0 0,0 0-1 0 0,-4-8 1 0 0,4 4-20 0 0,0 1 1 0 0,0-1-1 0 0,1 1 0 0 0,-1-1 1 0 0,2 1-1 0 0,-1-15 0 0 0,3 4-78 0 0,0 1 0 0 0,1-1 0 0 0,0 1-1 0 0,2 0 1 0 0,11-30 0 0 0,-8 29-33 0 0,1 0-1 0 0,0 1 1 0 0,1 0 0 0 0,1 1 0 0 0,1 0-1 0 0,0 1 1 0 0,1 0 0 0 0,16-14 0 0 0,-17 19 51 0 0,0 0 0 0 0,0 0 0 0 0,1 1 1 0 0,1 1-1 0 0,-1 0 0 0 0,1 0 0 0 0,0 2 0 0 0,1 0 1 0 0,0 0-1 0 0,24-4 0 0 0,-26 8 97 0 0,1 0-1 0 0,-1 2 1 0 0,0 0 0 0 0,0 0-1 0 0,0 1 1 0 0,0 1 0 0 0,0 0-1 0 0,0 1 1 0 0,0 0 0 0 0,0 1-1 0 0,-1 1 1 0 0,0 0-1 0 0,14 7 1 0 0,14 11 158 0 0,-1 1-1 0 0,51 44 1 0 0,-38-29-128 0 0,-50-37-57 0 0,5 3 5 0 0,-1-1 0 0 0,1 2 0 0 0,-1-1 0 0 0,0 1 0 0 0,8 11 1 0 0,-13-16-5 0 0,0 0 0 0 0,0 0 0 0 0,-1 1 0 0 0,1-1 0 0 0,0 0 0 0 0,-1 1 0 0 0,1-1 1 0 0,-1 1-1 0 0,0-1 0 0 0,1 1 0 0 0,-1-1 0 0 0,0 1 0 0 0,0-1 0 0 0,0 1 1 0 0,0-1-1 0 0,0 1 0 0 0,0-1 0 0 0,-1 1 0 0 0,1-1 0 0 0,0 1 0 0 0,-1-1 0 0 0,1 1 1 0 0,-1-1-1 0 0,0 0 0 0 0,1 1 0 0 0,-1-1 0 0 0,0 0 0 0 0,0 0 0 0 0,0 1 1 0 0,0-1-1 0 0,0 0 0 0 0,0 0 0 0 0,0 0 0 0 0,0 0 0 0 0,0 0 0 0 0,0 0 0 0 0,-1 0 1 0 0,-1 0-1 0 0,-54 37 102 0 0,-2-3 0 0 0,-85 37 0 0 0,88-47-137 0 0,-82 43-141 0 0,103-49-185 0 0,-39 14 0 0 0,74-33 334 0 0,0 0 1 0 0,-1 0-1 0 0,1 0 1 0 0,-1 0-1 0 0,1 0 1 0 0,0 0-1 0 0,-1 0 1 0 0,1 0-1 0 0,0 0 1 0 0,-1 0-1 0 0,1-1 1 0 0,0 1-1 0 0,-1 0 1 0 0,1 0-1 0 0,0 0 1 0 0,-1 0-1 0 0,1-1 1 0 0,0 1-1 0 0,0 0 1 0 0,-1 0-1 0 0,1-1 1 0 0,0 1-1 0 0,0 0 1 0 0,-1-1-1 0 0,1 1 1 0 0,0 0-1 0 0,0-1 1 0 0,0 1-1 0 0,-5-9-994 0 0,5 7 753 0 0,0-1 1 0 0,0 1-1 0 0,0 0 0 0 0,0 0 1 0 0,0 0-1 0 0,0-1 0 0 0,1 1 1 0 0,-1 0-1 0 0,1 0 1 0 0,1-4-1 0 0,10-22-1665 0 0,-7 18 1412 0 0,6-12-467 0 0,-1-1 24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49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29 5063 0 0,'9'-6'108'0'0,"-7"4"-9"0"0,1 1 0 0 0,14-18 15258 0 0,-18 21-15064 0 0,-18 30 350 0 0,-40 54 1 0 0,17-28-583 0 0,-75 109-39 0 0,-81 123 28 0 0,188-274-50 0 0,-61 105-2 0 0,64-106-6 0 0,1 0 0 0 0,0 0 0 0 0,1 1 0 0 0,0-1 0 0 0,1 1 0 0 0,-2 24-1 0 0,5-31-1814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49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186 178 16959 0 0,'0'0'4482'0'0,"1"0"-3617"0"0,23 16 320 0 0,-16-11-951 0 0,0 1 0 0 0,0-1 0 0 0,0-1 1 0 0,1 0-1 0 0,0 0 0 0 0,-1-1 0 0 0,12 3 0 0 0,-4-3-124 0 0,1-2 0 0 0,0 0 0 0 0,0-1 0 0 0,0 0 0 0 0,0-2 0 0 0,0 0 0 0 0,0-1-1 0 0,-1 0 1 0 0,31-12 0 0 0,-37 12-168 0 0,-1-1-1 0 0,1 0 1 0 0,-1-1-1 0 0,0 0 1 0 0,0-1-1 0 0,11-9 1 0 0,-16 12 14 0 0,0-1 1 0 0,0 1 0 0 0,-1-1 0 0 0,1 0-1 0 0,-1 0 1 0 0,0 0 0 0 0,0 0-1 0 0,-1-1 1 0 0,1 1 0 0 0,-1-1 0 0 0,0 1-1 0 0,0-1 1 0 0,0 0 0 0 0,1-9-1 0 0,-2 10-113 0 0,-1 1-1 0 0,1-1 0 0 0,-1 1 0 0 0,0-1 0 0 0,-1 1 0 0 0,1-1 0 0 0,0 0 0 0 0,-1 1 0 0 0,0 0 0 0 0,0-1 0 0 0,0 1 0 0 0,0-1 0 0 0,-1 1 0 0 0,1 0 0 0 0,-1 0 0 0 0,0 0 1 0 0,0 0-1 0 0,0 0 0 0 0,0 0 0 0 0,0 1 0 0 0,-1-1 0 0 0,1 0 0 0 0,-1 1 0 0 0,0 0 0 0 0,1 0 0 0 0,-1 0 0 0 0,0 0 0 0 0,0 0 0 0 0,-1 1 0 0 0,1-1 0 0 0,0 1 0 0 0,-1 0 1 0 0,1 0-1 0 0,0 0 0 0 0,-1 0 0 0 0,1 0 0 0 0,-1 1 0 0 0,1 0 0 0 0,-1 0 0 0 0,1 0 0 0 0,-1 0 0 0 0,0 0 0 0 0,-3 1 0 0 0,-6 3 70 0 0,0-1-1 0 0,1 2 0 0 0,-1-1 1 0 0,1 2-1 0 0,0 0 0 0 0,0 0 1 0 0,-11 9-1 0 0,-74 61 918 0 0,62-47-290 0 0,13-11-182 0 0,-88 75 1210 0 0,87-71-1056 0 0,1 0 0 0 0,-29 40 0 0 0,46-55-423 0 0,0 1-1 0 0,0 0 1 0 0,0 0 0 0 0,1 0-1 0 0,1 0 1 0 0,0 1 0 0 0,-4 14-1 0 0,6-20-65 0 0,1-1 0 0 0,-1 0-1 0 0,1 1 1 0 0,0-1 0 0 0,0 1 0 0 0,0-1-1 0 0,0 1 1 0 0,0 0 0 0 0,0-1-1 0 0,1 0 1 0 0,-1 1 0 0 0,1-1 0 0 0,0 1-1 0 0,0-1 1 0 0,0 0 0 0 0,0 1-1 0 0,0-1 1 0 0,0 0 0 0 0,1 0 0 0 0,-1 0-1 0 0,1 0 1 0 0,-1 0 0 0 0,1 0-1 0 0,0 0 1 0 0,0-1 0 0 0,0 1 0 0 0,0 0-1 0 0,0-1 1 0 0,0 0 0 0 0,0 1-1 0 0,5 1 1 0 0,5 1 43 0 0,0 0 1 0 0,0-1-1 0 0,0 0 1 0 0,1-1-1 0 0,-1 0 0 0 0,23 0 1 0 0,-1-3-709 0 0,44-6 0 0 0,-42 3-1090 0 0,-1-2-3562 0 0,0-1-1657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49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12 545 14943 0 0,'-9'13'687'0'0,"7"-10"-16"0"0,4-2-431 0 0,25 18 2474 0 0,-15-18 1229 0 0,-10-2-3774 0 0,0 0 0 0 0,0 0 0 0 0,0-1-1 0 0,-1 1 1 0 0,1 0 0 0 0,0-1 0 0 0,0 1 0 0 0,-1-1 0 0 0,1 0 0 0 0,-1 1 0 0 0,0-1 0 0 0,1 0 0 0 0,-1 0 0 0 0,0 0 0 0 0,0 0 0 0 0,0 0-1 0 0,0 0 1 0 0,0 0 0 0 0,0-4 0 0 0,1-5 119 0 0,0 0-1 0 0,1-22 0 0 0,1-2 81 0 0,-1 18-259 0 0,20-83 560 0 0,-19 86-590 0 0,1 1 0 0 0,0 0 0 0 0,1 1 0 0 0,1-1 0 0 0,10-15 0 0 0,-1 8-60 0 0,1 0 1 0 0,1 1 0 0 0,0 1 0 0 0,2 0-1 0 0,0 2 1 0 0,0 0 0 0 0,2 1 0 0 0,0 2-1 0 0,29-15 1 0 0,-33 20-30 0 0,0 0-1 0 0,1 1 1 0 0,0 0 0 0 0,0 2-1 0 0,1 0 1 0 0,0 2 0 0 0,26-3-1 0 0,89-4-1945 0 0,-124 8 475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50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49 13559 0 0,'9'-6'221'0'0,"-1"0"0"0"0,1 1 0 0 0,0 0 1 0 0,1 0-1 0 0,-1 1 0 0 0,1 0 0 0 0,0 0 0 0 0,0 1 0 0 0,16-3 0 0 0,-24 6 1456 0 0,-3 13-542 0 0,-1-7-1077 0 0,1-1 1 0 0,-2 1-1 0 0,1 0 1 0 0,-1-1-1 0 0,0 1 1 0 0,0-1-1 0 0,0 0 0 0 0,-1 0 1 0 0,0 0-1 0 0,-7 7 1 0 0,-7 10 99 0 0,-22 36 39 0 0,3 1-1 0 0,3 2 0 0 0,-31 73 1 0 0,-100 230-103 0 0,26-68-784 0 0,83-187 375 0 0,55-108 600 0 0,-8-32-61 0 0,8 17-176 0 0,0 0 0 0 0,2-15 0 0 0,-1 5-37 0 0,1 10 9 0 0,0 0 1 0 0,1-1-1 0 0,1 1 0 0 0,0 0 1 0 0,0 0-1 0 0,8-17 0 0 0,-3 13 32 0 0,0 0 0 0 0,1 0-1 0 0,23-32 1 0 0,-24 39-47 0 0,1 0 0 0 0,0 0 0 0 0,1 1 0 0 0,0 0 0 0 0,1 1 0 0 0,0 0 0 0 0,0 1 0 0 0,1 0 0 0 0,0 1 0 0 0,0 0 0 0 0,1 1 0 0 0,0 0 0 0 0,0 1 0 0 0,0 0 0 0 0,1 2 0 0 0,0-1 0 0 0,-1 1 0 0 0,24-1 0 0 0,-21 5 91 0 0,0 0 1 0 0,-1 0-1 0 0,1 2 1 0 0,0 0-1 0 0,-1 1 1 0 0,0 0-1 0 0,0 1 0 0 0,0 1 1 0 0,-1 1-1 0 0,0 0 1 0 0,0 0-1 0 0,0 2 1 0 0,-1-1-1 0 0,22 20 1 0 0,-33-26-84 0 0,1 1 0 0 0,0-1 0 0 0,-1 1 0 0 0,0 0 0 0 0,1 0 1 0 0,-1 0-1 0 0,0 0 0 0 0,0 0 0 0 0,-1 0 0 0 0,1 0 1 0 0,-1 1-1 0 0,0-1 0 0 0,1 1 0 0 0,-1-1 0 0 0,0 7 1 0 0,0-5-4 0 0,-1 0 0 0 0,-1 0 0 0 0,1 0 0 0 0,-1 0 0 0 0,0-1 0 0 0,0 1 0 0 0,0 0 0 0 0,0 0 0 0 0,-1-1 0 0 0,-3 7 0 0 0,-5 6 7 0 0,0-1 1 0 0,-1-1-1 0 0,-1 0 0 0 0,-25 25 0 0 0,19-21-3 0 0,-2-1 0 0 0,-1-1-1 0 0,0-1 1 0 0,-1-1-1 0 0,0-1 1 0 0,-1 0-1 0 0,-1-2 1 0 0,0-1-1 0 0,-1-1 1 0 0,0-1-1 0 0,-1-1 1 0 0,1-1-1 0 0,-46 6 1 0 0,68-13-73 0 0,0 0 0 0 0,0 0 1 0 0,0 0-1 0 0,0 0 0 0 0,0 0 0 0 0,0 0 1 0 0,1-1-1 0 0,-1 0 0 0 0,0 1 0 0 0,0-1 1 0 0,0 0-1 0 0,0 0 0 0 0,1-1 0 0 0,-4-1 1 0 0,5 1-1193 0 0,1-7-372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51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261 121 7367 0 0,'0'0'568'0'0,"0"2"-373"0"0,4 30 942 0 0,-6 2 7015 0 0,2-31-7090 0 0,0-3-967 0 0,0 0-1 0 0,0 1 0 0 0,0-1 1 0 0,0 0-1 0 0,0 0 1 0 0,0 1-1 0 0,0-1 0 0 0,0 0 1 0 0,0 1-1 0 0,0-1 0 0 0,0 0 1 0 0,0 1-1 0 0,0-1 0 0 0,0 0 1 0 0,0 1-1 0 0,0-1 0 0 0,0 0 1 0 0,0 1-1 0 0,0-1 0 0 0,1 0 1 0 0,-1 0-1 0 0,0 1 0 0 0,0-1 1 0 0,3 1 6 0 0,0 1 0 0 0,0-1 0 0 0,0 0 0 0 0,0-1 0 0 0,0 1 0 0 0,0-1 0 0 0,0 1 0 0 0,0-1 1 0 0,0 0-1 0 0,0 0 0 0 0,0 0 0 0 0,1 0 0 0 0,-1-1 0 0 0,0 1 0 0 0,0-1 0 0 0,0 0 0 0 0,5-2 0 0 0,7-3 78 0 0,0-1-1 0 0,16-10 1 0 0,-17 9-5 0 0,59-36 196 0 0,-62 37-319 0 0,-1-1 0 0 0,0 0 0 0 0,0-1 0 0 0,12-15 0 0 0,-19 20-52 0 0,0 0-1 0 0,0 0 0 0 0,-1 0 0 0 0,0-1 0 0 0,0 1 0 0 0,0-1 0 0 0,0 0 0 0 0,1-5 0 0 0,-3 9-11 0 0,0 1 0 0 0,0-1 1 0 0,0 1-1 0 0,-1-1 0 0 0,1 1 0 0 0,0-1 0 0 0,0 1 1 0 0,0 0-1 0 0,-1-1 0 0 0,1 1 0 0 0,0-1 0 0 0,-1 1 0 0 0,1 0 1 0 0,0-1-1 0 0,-1 1 0 0 0,1 0 0 0 0,0-1 0 0 0,-1 1 1 0 0,1 0-1 0 0,-1-1 0 0 0,1 1 0 0 0,-1 0 0 0 0,1 0 0 0 0,0 0 1 0 0,-1 0-1 0 0,0-1 0 0 0,-12-3-117 0 0,6 3 36 0 0,0 0 1 0 0,-1 1-1 0 0,1 0 0 0 0,0 0 1 0 0,0 1-1 0 0,-1-1 0 0 0,1 2 0 0 0,-11 2 1 0 0,-4 3-180 0 0,-28 11 0 0 0,3 4 80 0 0,1 1 1 0 0,1 2-1 0 0,2 2 1 0 0,-63 51-1 0 0,96-70 246 0 0,1 1 0 0 0,0 0-1 0 0,1 1 1 0 0,0-1 0 0 0,0 2 0 0 0,1-1-1 0 0,1 1 1 0 0,0 0 0 0 0,0 0 0 0 0,-8 24-1 0 0,12-29 2 0 0,0 0-1 0 0,1 0 1 0 0,0 0-1 0 0,0 0 1 0 0,0 0-1 0 0,1 0 1 0 0,-1 1-1 0 0,2-1 1 0 0,-1 0-1 0 0,1 0 1 0 0,0 0-1 0 0,0 0 1 0 0,0 1-1 0 0,1-2 1 0 0,0 1-1 0 0,0 0 1 0 0,1 0-1 0 0,-1-1 1 0 0,1 1-1 0 0,1-1 1 0 0,-1 0-1 0 0,1 0 1 0 0,7 8-1 0 0,-6-8-14 0 0,1-1 0 0 0,-1 0 1 0 0,1 0-1 0 0,0-1 0 0 0,0 0 0 0 0,0 0 0 0 0,0 0 0 0 0,1-1 0 0 0,-1 0 0 0 0,1 0 1 0 0,0 0-1 0 0,0-1 0 0 0,-1 0 0 0 0,10 0 0 0 0,2 0 12 0 0,1-2 1 0 0,0 0-1 0 0,-1-1 1 0 0,19-4-1 0 0,71-22-2856 0 0,-67 15-4786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51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26 14079 0 0,'0'0'1276'0'0,"2"-1"-1049"0"0,28-23 8887 0 0,-29 25-8687 0 0,0 3-402 0 0,-1-1-1 0 0,1 1 0 0 0,-1-1 1 0 0,0 1-1 0 0,0-1 1 0 0,0 1-1 0 0,0-1 1 0 0,-1 0-1 0 0,1 1 0 0 0,-1-1 1 0 0,0 1-1 0 0,0-1 1 0 0,-3 6-1 0 0,-3 7 127 0 0,-15 23 0 0 0,11-22-119 0 0,-65 126-1483 0 0,49-86-2887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51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119 237 2759 0 0,'-22'37'383'0'0,"-2"2"4640"0"0,20-34-4028 0 0,0-1 1 0 0,0 1-1 0 0,0 0 1 0 0,0-1-1 0 0,-1 0 1 0 0,0 0-1 0 0,0 0 1 0 0,-9 5 0 0 0,13-9-891 0 0,1 1-1 0 0,-1-1 1 0 0,0 0 0 0 0,1 0 0 0 0,-1 0 0 0 0,1 1 0 0 0,-1-1 0 0 0,0 0 0 0 0,1 0 0 0 0,-1 0 0 0 0,0 0 0 0 0,1 0 0 0 0,-1 0 0 0 0,1-1 0 0 0,-1 1 0 0 0,0 0 0 0 0,1 0 0 0 0,-1 0 0 0 0,0 0 0 0 0,1-1 0 0 0,-1 1 0 0 0,1 0 0 0 0,-1-1 0 0 0,1 1 0 0 0,-1 0-1 0 0,1-1 1 0 0,-1 1 0 0 0,1-1 0 0 0,-1 1 0 0 0,1-1 0 0 0,-1 1 0 0 0,1-1 0 0 0,0 1 0 0 0,-1-1 0 0 0,1 1 0 0 0,0-1 0 0 0,0 1 0 0 0,-1-1 0 0 0,1 0 0 0 0,0 1 0 0 0,0-1 0 0 0,0-1 0 0 0,-1-1 30 0 0,0 0 0 0 0,1 0 0 0 0,0 0 0 0 0,-1 0 0 0 0,1 0 0 0 0,0 0 0 0 0,1-3 0 0 0,1-4 44 0 0,0 1 0 0 0,1 0 0 0 0,0 0 0 0 0,1 1 0 0 0,0-1 0 0 0,9-15 0 0 0,38-46-59 0 0,-27 40-24 0 0,-11 13-78 0 0,2 0 0 0 0,-1 1-1 0 0,19-15 1 0 0,-24 24-54 0 0,0-1 0 0 0,1 2 0 0 0,0-1-1 0 0,0 1 1 0 0,0 1 0 0 0,1 0 0 0 0,15-5-1 0 0,-24 9 36 0 0,1 0 0 0 0,0 0-1 0 0,0 0 1 0 0,0 1-1 0 0,0 0 1 0 0,0-1-1 0 0,0 1 1 0 0,0 0 0 0 0,0 0-1 0 0,-1 1 1 0 0,1-1-1 0 0,0 1 1 0 0,0-1-1 0 0,0 1 1 0 0,0 0-1 0 0,-1 0 1 0 0,1 0 0 0 0,0 0-1 0 0,-1 1 1 0 0,1-1-1 0 0,-1 1 1 0 0,1-1-1 0 0,-1 1 1 0 0,0 0-1 0 0,1 0 1 0 0,-1 0 0 0 0,0 0-1 0 0,-1 1 1 0 0,1-1-1 0 0,0 0 1 0 0,-1 1-1 0 0,1-1 1 0 0,-1 1 0 0 0,0 0-1 0 0,1-1 1 0 0,-1 1-1 0 0,1 6 1 0 0,1 9 177 0 0,0 0 1 0 0,-2 1 0 0 0,0 0-1 0 0,0-1 1 0 0,-2 1 0 0 0,-3 19-1 0 0,0 14-2066 0 0,4-1-4563 0 0,2-40-779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52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1009 53 6447 0 0,'28'-15'563'0'0,"2"-1"2504"0"0,-3-5 8774 0 0,-39 20-10816 0 0,1 3-947 0 0,0 1-1 0 0,1 0 1 0 0,-1 1-1 0 0,1 0 1 0 0,0 0-1 0 0,0 1 1 0 0,-14 9-1 0 0,1-1-57 0 0,-69 33-20 0 0,-102 60 0 0 0,187-102-1 0 0,-1 1-1 0 0,1 0 1 0 0,0 0-1 0 0,1 1 1 0 0,-1 0-1 0 0,1 0 1 0 0,0 0 0 0 0,1 1-1 0 0,-1 0 1 0 0,-4 9-1 0 0,9-15-2 0 0,1-1-1 0 0,0 1 1 0 0,0 0 0 0 0,-1-1-1 0 0,1 1 1 0 0,0-1-1 0 0,0 1 1 0 0,0-1 0 0 0,0 1-1 0 0,0 0 1 0 0,0-1-1 0 0,0 1 1 0 0,0-1 0 0 0,0 1-1 0 0,0 0 1 0 0,0 0-1 0 0,1 0 1 0 0,0 0 0 0 0,0 0 0 0 0,0 0 0 0 0,0 0-1 0 0,0 0 1 0 0,0 0 0 0 0,0 0 0 0 0,0 0 0 0 0,1 0-1 0 0,-1-1 1 0 0,0 1 0 0 0,1 0 0 0 0,-1-1-1 0 0,0 1 1 0 0,1-1 0 0 0,-1 0 0 0 0,1 1 0 0 0,-1-1-1 0 0,0 0 1 0 0,1 0 0 0 0,-1 0 0 0 0,1 0 0 0 0,1 0-1 0 0,3 0-38 0 0,0-1 0 0 0,0 1 0 0 0,0-1-1 0 0,9-2 1 0 0,13-8-73 0 0,-1 0 0 0 0,-1-2-1 0 0,0-1 1 0 0,36-26 0 0 0,-6 5-271 0 0,-55 34 227 0 0,-2 2-1034 0 0,-23 29 460 0 0,1 2 0 0 0,2 0 1 0 0,-20 40-1 0 0,8 7-33 0 0,-32 106 0 0 0,20-51 710 0 0,-40 110 1470 0 0,-92 240 4569 0 0,165-456-5924 0 0,-1-1 1 0 0,-1 0 0 0 0,-1-1-1 0 0,-1 0 1 0 0,-2-2 0 0 0,-29 33-1 0 0,43-52-56 0 0,-1-1 0 0 0,0 1 0 0 0,-1-1 0 0 0,1 0-1 0 0,-1 0 1 0 0,0 0 0 0 0,0-1 0 0 0,0 0-1 0 0,0 0 1 0 0,-1-1 0 0 0,1 0 0 0 0,-1 0-1 0 0,0 0 1 0 0,1-1 0 0 0,-1 0 0 0 0,-8 1-1 0 0,10-2 4 0 0,-1-1-1 0 0,1 1 0 0 0,-1-1 0 0 0,0 0 0 0 0,1 0 0 0 0,0-1 1 0 0,-1 0-1 0 0,1 0 0 0 0,0 0 0 0 0,0 0 0 0 0,0-1 0 0 0,0 0 1 0 0,0 0-1 0 0,1 0 0 0 0,-1-1 0 0 0,1 1 0 0 0,0-1 0 0 0,0 0 0 0 0,0 0 1 0 0,-4-7-1 0 0,5 6-118 0 0,-1 0 1 0 0,1-1 0 0 0,0 1-1 0 0,0-1 1 0 0,1 0 0 0 0,-1 0-1 0 0,1 0 1 0 0,1 0 0 0 0,-3-12-1 0 0,3-9-1059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54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362 363 11255 0 0,'0'0'3944'0'0,"2"-1"-3600"0"0,12-5 101 0 0,0 0 0 0 0,15-11 0 0 0,-14 9-277 0 0,-2 0-86 0 0,0-1 1 0 0,-1 0 0 0 0,0 0-1 0 0,-1-1 1 0 0,0 0-1 0 0,0-1 1 0 0,-1-1-1 0 0,9-13 1 0 0,-13 17-33 0 0,-1-1 0 0 0,1 1-1 0 0,-2-1 1 0 0,1 0 0 0 0,-1-1 0 0 0,-1 1 0 0 0,0-1 0 0 0,0 1 0 0 0,-1-1 0 0 0,0 0 0 0 0,-1 0-1 0 0,0 0 1 0 0,0-12 0 0 0,-1 19-30 0 0,-1-1-1 0 0,1 0 1 0 0,-1 0-1 0 0,0 1 1 0 0,0-1 0 0 0,0 0-1 0 0,0 1 1 0 0,-1-1-1 0 0,1 1 1 0 0,-1 0-1 0 0,0-1 1 0 0,0 1-1 0 0,0 0 1 0 0,0 0 0 0 0,-1 0-1 0 0,-4-4 1 0 0,5 5-15 0 0,-1 0 0 0 0,0 1 0 0 0,1-1 0 0 0,-1 1 0 0 0,0-1-1 0 0,0 1 1 0 0,0 0 0 0 0,0 0 0 0 0,0 0 0 0 0,-1 0 0 0 0,1 0 0 0 0,0 1 0 0 0,0 0 0 0 0,0 0 0 0 0,-1 0 0 0 0,1 0 0 0 0,0 0 0 0 0,0 0 0 0 0,-5 2 0 0 0,-8 2-31 0 0,0 1 0 0 0,0 0 0 0 0,1 2 0 0 0,-1-1-1 0 0,-18 13 1 0 0,1 2-59 0 0,-36 30-1 0 0,26-17 24 0 0,-48 53 0 0 0,70-65 111 0 0,1 1-1 0 0,2 2 1 0 0,-31 51 0 0 0,49-76-47 0 0,-9 16 78 0 0,1 0 0 0 0,-11 31 0 0 0,17-42-56 0 0,1-1 0 0 0,0 1 0 0 0,0 0 0 0 0,0-1 0 0 0,1 1 0 0 0,0 0 0 0 0,0 0 0 0 0,0-1 0 0 0,0 1 0 0 0,1 0 0 0 0,-1-1 0 0 0,1 1 0 0 0,0 0 0 0 0,1-1 0 0 0,-1 1 1 0 0,3 4-1 0 0,-2-7 4 0 0,-1 0 1 0 0,1 1 0 0 0,-1-1-1 0 0,1 0 1 0 0,0 0-1 0 0,0-1 1 0 0,0 1 0 0 0,0 0-1 0 0,0-1 1 0 0,1 1 0 0 0,-1-1-1 0 0,0 0 1 0 0,1 1 0 0 0,-1-1-1 0 0,1 0 1 0 0,-1-1 0 0 0,1 1-1 0 0,-1 0 1 0 0,1-1 0 0 0,0 1-1 0 0,-1-1 1 0 0,1 0 0 0 0,0 0-1 0 0,-1 0 1 0 0,1 0 0 0 0,0-1-1 0 0,2 0 1 0 0,9-1 165 0 0,1-1 0 0 0,-2-1 0 0 0,25-10-1 0 0,-27 10-166 0 0,52-21-32 0 0,-1-2 1 0 0,83-51-1 0 0,-132 70-374 0 0,-1 0-1 0 0,22-20 1 0 0,-33 27 124 0 0,-17 12-713 0 0,14-10 1022 0 0,0 1 0 0 0,0-1 1 0 0,1 1-1 0 0,-1-1 0 0 0,0 1 1 0 0,1 0-1 0 0,-1 0 0 0 0,1 0 1 0 0,0-1-1 0 0,-1 1 0 0 0,1 1 0 0 0,0-1 1 0 0,0 0-1 0 0,1 0 0 0 0,-1 0 1 0 0,0 0-1 0 0,1 1 0 0 0,-1-1 0 0 0,1 0 1 0 0,0 1-1 0 0,-1-1 0 0 0,1 0 1 0 0,0 1-1 0 0,1-1 0 0 0,-1 0 0 0 0,0 0 1 0 0,1 1-1 0 0,0 2 0 0 0,1-1-92 0 0,0 0 0 0 0,0 0 0 0 0,0 0-1 0 0,1 0 1 0 0,-1 0 0 0 0,1 0-1 0 0,0-1 1 0 0,0 1 0 0 0,0-1 0 0 0,1 0-1 0 0,-1 0 1 0 0,1 0 0 0 0,5 3 0 0 0,5 2-821 0 0,1 0-48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54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0 12463 0 0,'0'0'1434'0'0,"0"3"-884"0"0,0 2-266 0 0,0 0 0 0 0,0 0-1 0 0,0 0 1 0 0,-1 0 0 0 0,0 0-1 0 0,0 0 1 0 0,-3 9 0 0 0,-18 38 1228 0 0,11-28-878 0 0,-85 189 1217 0 0,65-145-1707 0 0,-78 140-67 0 0,53-105-23 0 0,28-52-69 0 0,-42 58 0 0 0,53-86-560 0 0,-1 0 0 0 0,-1-2-1 0 0,-1 0 1 0 0,-34 27 0 0 0,44-41-1055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46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904 33 6911 0 0,'24'-32'10407'0'0,"-26"41"-8774"0"0,-4 7-1303 0 0,-2 0 0 0 0,1-1 0 0 0,-2 0 0 0 0,-15 19 0 0 0,15-20-192 0 0,-124 157 841 0 0,59-79-689 0 0,6-5-134 0 0,-286 383-1473 0 0,245-319 798 0 0,46-64 430 0 0,6-7 312 0 0,56-79-189 0 0,1-1 0 0 0,0 1 0 0 0,-1-1 0 0 0,1 1 0 0 0,0-1 0 0 0,-1 1 0 0 0,1 0 0 0 0,0-1 0 0 0,0 1 0 0 0,-1-1 0 0 0,1 1 0 0 0,0 0 0 0 0,0-1 0 0 0,0 2 1 0 0,9 0-457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55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192 516 7367 0 0,'-48'47'583'0'0,"-8"7"2473"0"0,49-48-2373 0 0,-1 0 0 0 0,0-1-1 0 0,0 0 1 0 0,0 0-1 0 0,-18 7 1 0 0,26-12-641 0 0,-1 0 0 0 0,1 1 1 0 0,-1-1-1 0 0,0 0 0 0 0,1 0 1 0 0,-1 0-1 0 0,1 0 0 0 0,-1 0 0 0 0,1 0 1 0 0,-1 0-1 0 0,0 0 0 0 0,1 0 0 0 0,-1 0 1 0 0,1 0-1 0 0,-1 0 0 0 0,0 0 0 0 0,1 0 1 0 0,-1 0-1 0 0,1 0 0 0 0,-1-1 0 0 0,1 1 1 0 0,-1 0-1 0 0,1 0 0 0 0,-1-1 1 0 0,1 1-1 0 0,-1 0 0 0 0,1-1 0 0 0,-1 1 1 0 0,0-1-1 0 0,0-1 14 0 0,1 1-1 0 0,-1 0 1 0 0,0-1 0 0 0,1 1 0 0 0,-1-1 0 0 0,1 1 0 0 0,0-1-1 0 0,-1 1 1 0 0,1-1 0 0 0,0 1 0 0 0,0-3 0 0 0,0-3 132 0 0,0-1-1 0 0,1 0 1 0 0,3-11 0 0 0,0 4 55 0 0,1 0 0 0 0,0 0 0 0 0,1 0 0 0 0,16-26 0 0 0,41-49 408 0 0,-29 49-685 0 0,1 2 0 0 0,47-41 0 0 0,90-56-622 0 0,-148 119 656 0 0,0 1 0 0 0,2 2 0 0 0,40-18 0 0 0,-54 27 96 0 0,0 1-1 0 0,0 0 1 0 0,0 1 0 0 0,0 0-1 0 0,1 1 1 0 0,-1 0 0 0 0,1 1-1 0 0,0 1 1 0 0,-1 0 0 0 0,21 3-1 0 0,-28-2-24 0 0,0 0 1 0 0,1 0-1 0 0,-1 0 0 0 0,0 1 1 0 0,0 0-1 0 0,-1 0 0 0 0,1 0 1 0 0,0 1-1 0 0,-1 0 0 0 0,1-1 1 0 0,-1 2-1 0 0,0-1 0 0 0,0 0 1 0 0,0 1-1 0 0,0 0 0 0 0,-1 0 0 0 0,0 0 1 0 0,1 0-1 0 0,-2 1 0 0 0,1-1 1 0 0,0 1-1 0 0,-1-1 0 0 0,0 1 1 0 0,0 0-1 0 0,0 0 0 0 0,-1 0 1 0 0,1 0-1 0 0,-1 1 0 0 0,0-1 0 0 0,0 8 1 0 0,-1 3-56 0 0,-1-1 0 0 0,0 0 0 0 0,0 1 0 0 0,-2-1-1 0 0,0 0 1 0 0,-1 0 0 0 0,0-1 0 0 0,-8 18 0 0 0,1-6-21 0 0,-2-1 0 0 0,0 0 0 0 0,-27 36 0 0 0,20-34-200 0 0,-2-1 0 0 0,0 0 0 0 0,-36 30 1 0 0,41-42 46 0 0,0-1-1 0 0,-1-1 1 0 0,0-1 0 0 0,0 0 0 0 0,-1-1 0 0 0,-32 11 0 0 0,28-13 89 0 0,-1-1 0 0 0,-33 5 0 0 0,46-10-111 0 0,1-1 0 0 0,-1-1 0 0 0,1 1 0 0 0,-1-2 0 0 0,1 1 0 0 0,-1-1 0 0 0,1-1 0 0 0,-13-3 1 0 0,10 0-603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55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55 9671 0 0,'0'0'748'0'0,"-2"0"-492"0"0,-53 16 4052 0 0,-23 7-426 0 0,57-14-3659 0 0,0 1 1 0 0,0 0-1 0 0,1 2 0 0 0,0 0 1 0 0,1 1-1 0 0,1 1 1 0 0,-24 23-1 0 0,33-28-282 0 0,1 1-1 0 0,-1-1 1 0 0,1 2-1 0 0,1-1 1 0 0,0 1-1 0 0,1 0 1 0 0,0 0-1 0 0,0 1 0 0 0,1 0 1 0 0,1 0-1 0 0,0 0 1 0 0,0 0-1 0 0,2 1 1 0 0,-4 24-1 0 0,6-32 76 0 0,1 1-1 0 0,-1 0 1 0 0,1-1-1 0 0,0 1 1 0 0,0-1-1 0 0,0 1 1 0 0,1-1-1 0 0,-1 0 1 0 0,2 1-1 0 0,-1-1 1 0 0,0 0-1 0 0,1 0 1 0 0,0-1-1 0 0,0 1 1 0 0,6 6-1 0 0,-8-10 21 0 0,1 1 0 0 0,0-1-1 0 0,0 0 1 0 0,-1 1 0 0 0,1-1 0 0 0,0 0-1 0 0,0 0 1 0 0,0-1 0 0 0,0 1 0 0 0,0 0-1 0 0,1-1 1 0 0,-1 1 0 0 0,0-1-1 0 0,0 0 1 0 0,0 1 0 0 0,0-1 0 0 0,1 0-1 0 0,-1 0 1 0 0,0-1 0 0 0,0 1 0 0 0,0 0-1 0 0,0-1 1 0 0,3 0 0 0 0,0-1 58 0 0,0 0 0 0 0,0 0 0 0 0,1 0 0 0 0,-1-1 0 0 0,-1 0 1 0 0,1 0-1 0 0,5-4 0 0 0,5-6-7 0 0,-1-1 0 0 0,0-1 0 0 0,-1 0 0 0 0,-1 0 0 0 0,0-1 0 0 0,-1-1 0 0 0,-1 0 0 0 0,13-30-1 0 0,1-13-79 0 0,21-82-1 0 0,-40 127-25 0 0,0-4-91 0 0,-1 8-94 0 0,0 0 0 0 0,-1-1 0 0 0,-1 1-1 0 0,2-17 1 0 0,-4 27-96 0 0,-2 1-110 0 0,0 0 318 0 0,1 1-1 0 0,-1-1 0 0 0,1 1 1 0 0,-1 0-1 0 0,1-1 1 0 0,0 1-1 0 0,-1 0 1 0 0,1 0-1 0 0,0 0 0 0 0,0 0 1 0 0,-1 0-1 0 0,-1 2 1 0 0,-13 15-1480 0 0,7-5-411 0 0,3 1-3861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56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32 214 6447 0 0,'0'0'10054'0'0,"0"2"-9574"0"0,-7 18 129 0 0,1 1 0 0 0,0 0 1 0 0,-3 40-1 0 0,8-49-533 0 0,-2 73 215 0 0,3-78-278 0 0,1 1 0 0 0,0 0 0 0 0,0 0 0 0 0,1-1 1 0 0,0 1-1 0 0,0-1 0 0 0,1 1 0 0 0,5 10 0 0 0,-7-16-4 0 0,0 0 0 0 0,1 0 0 0 0,-1 0-1 0 0,1 0 1 0 0,-1 0 0 0 0,1 0 0 0 0,0-1-1 0 0,-1 1 1 0 0,1-1 0 0 0,0 1 0 0 0,0-1-1 0 0,0 1 1 0 0,1-1 0 0 0,-1 0 0 0 0,0 0 0 0 0,0 0-1 0 0,5 1 1 0 0,-3-2 8 0 0,-1 1 0 0 0,1-1 0 0 0,0 0 0 0 0,0 0 0 0 0,0 0 0 0 0,0-1 0 0 0,0 1 0 0 0,0-1 0 0 0,-1 0 0 0 0,6-1 0 0 0,4-4 7 0 0,-1 1 0 0 0,1-2 0 0 0,-1 0-1 0 0,-1 0 1 0 0,14-11 0 0 0,-2-2-24 0 0,39-42 0 0 0,-52 51 0 0 0,22-28 0 0 0,-16 16 32 0 0,-15 22 664 0 0,-1 3-619 0 0,1 0-1 0 0,-1 1 0 0 0,1-1 1 0 0,0 0-1 0 0,0 0 1 0 0,0 0-1 0 0,1 2 1 0 0,2 4 63 0 0,-3-4-93 0 0,13 29 259 0 0,1 0 1 0 0,34 56-1 0 0,-44-81-298 0 0,1 0-1 0 0,0 0 1 0 0,0-1 0 0 0,0 0-1 0 0,1 0 1 0 0,0-1 0 0 0,0 0-1 0 0,1 0 1 0 0,0 0 0 0 0,0-1-1 0 0,0-1 1 0 0,1 1 0 0 0,0-1-1 0 0,-1 0 1 0 0,1-1-1 0 0,10 2 1 0 0,-15-4 22 0 0,1 0 0 0 0,-1-1 0 0 0,0 1 0 0 0,1-1 0 0 0,-1 0 0 0 0,1 0-1 0 0,-1-1 1 0 0,0 0 0 0 0,1 1 0 0 0,-1-1 0 0 0,0-1 0 0 0,0 1 0 0 0,0 0 0 0 0,0-1 0 0 0,0 0 0 0 0,0 0 0 0 0,0 0-1 0 0,0-1 1 0 0,4-3 0 0 0,-2 0 70 0 0,0 0 1 0 0,-1 0-1 0 0,1-1 0 0 0,-1 1 0 0 0,-1-1 0 0 0,1 0 1 0 0,-1-1-1 0 0,0 1 0 0 0,3-11 0 0 0,8-19 199 0 0,91-200 453 0 0,-86 200-862 0 0,8-15-850 0 0,56-77-1 0 0,-81 125 502 0 0,-1 1-1 0 0,1 0 1 0 0,0 0-1 0 0,0 1 1 0 0,0-1-1 0 0,0 0 1 0 0,7-3-1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56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291 233 14743 0 0,'0'0'6466'0'0,"2"1"-5921"0"0,6 2-436 0 0,1 0 0 0 0,0-1-1 0 0,0 0 1 0 0,0 0 0 0 0,0-1 0 0 0,0-1 0 0 0,0 1 0 0 0,0-1 0 0 0,0-1 0 0 0,0 0-1 0 0,0 0 1 0 0,0 0 0 0 0,14-5 0 0 0,-8 1-204 0 0,0-1 0 0 0,0 0-1 0 0,0-1 1 0 0,-1-1 0 0 0,0 0 0 0 0,0 0 0 0 0,12-12-1 0 0,-20 15 18 0 0,0-1 0 0 0,0 0 0 0 0,0-1 0 0 0,-1 0 0 0 0,0 1-1 0 0,0-1 1 0 0,0-1 0 0 0,5-13 0 0 0,-8 18 35 0 0,-1-1 0 0 0,0 0 0 0 0,0 0 0 0 0,0 0 0 0 0,0 0 0 0 0,-1 1 0 0 0,1-1 1 0 0,-1 0-1 0 0,0-6 0 0 0,-1 8 14 0 0,1-1 1 0 0,-1 1-1 0 0,1 0 1 0 0,-1-1-1 0 0,0 1 1 0 0,0-1 0 0 0,0 1-1 0 0,0 0 1 0 0,-1 0-1 0 0,1 0 1 0 0,0-1-1 0 0,-1 1 1 0 0,1 1-1 0 0,-1-1 1 0 0,-3-3 0 0 0,2 3 7 0 0,0 0 0 0 0,1 1 1 0 0,-1-1-1 0 0,0 1 0 0 0,0 0 1 0 0,0 0-1 0 0,0 0 0 0 0,-1 0 1 0 0,1 0-1 0 0,0 1 0 0 0,0-1 1 0 0,0 1-1 0 0,-1 0 1 0 0,1 0-1 0 0,0 0 0 0 0,0 0 1 0 0,-5 2-1 0 0,-6 0-13 0 0,0 2-1 0 0,-20 6 1 0 0,32-9 34 0 0,-35 13-48 0 0,0 2 1 0 0,2 1-1 0 0,-53 34 1 0 0,41-19 97 0 0,-79 71 1 0 0,106-85 11 0 0,-27 32 1 0 0,43-44-53 0 0,-1 0 0 0 0,1 0 0 0 0,0 0 0 0 0,1 0 0 0 0,-1 0-1 0 0,1 1 1 0 0,0 0 0 0 0,1 0 0 0 0,0-1 0 0 0,-3 15 0 0 0,5-19-12 0 0,0 0-1 0 0,0 0 1 0 0,0-1-1 0 0,0 1 1 0 0,0 0-1 0 0,0 0 1 0 0,1-1-1 0 0,-1 1 1 0 0,0 0-1 0 0,1 0 1 0 0,0-1-1 0 0,-1 1 1 0 0,1 0-1 0 0,0-1 1 0 0,0 1 0 0 0,0-1-1 0 0,0 1 1 0 0,1 1-1 0 0,1-1-11 0 0,-1 0 1 0 0,0 0-1 0 0,1 0 0 0 0,-1-1 0 0 0,1 1 1 0 0,0-1-1 0 0,0 1 0 0 0,-1-1 1 0 0,6 2-1 0 0,4 0-90 0 0,1-1-1 0 0,-1 0 1 0 0,0-1 0 0 0,14 0 0 0 0,-26-1 101 0 0,28 0-1053 0 0,1-1-316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56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1 616 12439 0 0,'0'0'10903'0'0,"2"-1"-10159"0"0,4-5-444 0 0,0 0 0 0 0,0 0-1 0 0,-1-1 1 0 0,1 0 0 0 0,-1 0 0 0 0,-1 0 0 0 0,8-15 0 0 0,4-6 94 0 0,35-58 34 0 0,-31 48-86 0 0,50-66 0 0 0,-49 78-500 0 0,1 2-1 0 0,2 1 1 0 0,0 1 0 0 0,1 0 0 0 0,1 2-1 0 0,1 1 1 0 0,0 2 0 0 0,2 0-1 0 0,0 2 1 0 0,48-18 0 0 0,-46 21-495 0 0,1 2 0 0 0,1 1 0 0 0,0 1 1 0 0,52-5-1 0 0,-67 12-526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57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27 5983 0 0,'0'0'274'0'0,"1"-2"-6"0"0,-1-1-185 0 0,0 2-63 0 0,0 0 0 0 0,1-1 0 0 0,-1 1 0 0 0,0 0 0 0 0,1-1 1 0 0,-1 1-1 0 0,1 0 0 0 0,-1 0 0 0 0,1 0 0 0 0,0-1 0 0 0,-1 1 1 0 0,1 0-1 0 0,3-3 3416 0 0,-12 2 475 0 0,-1 4-3557 0 0,0 0 0 0 0,0 0 0 0 0,0 0 0 0 0,1 1 1 0 0,-1 1-1 0 0,1 0 0 0 0,-10 5 0 0 0,15-8-311 0 0,-21 12 144 0 0,1 1 0 0 0,0 1 0 0 0,1 1 0 0 0,-37 35 0 0 0,30-21 368 0 0,2 0 0 0 0,-38 54 0 0 0,61-78-477 0 0,0-1 0 0 0,1 2 1 0 0,-1-1-1 0 0,1 0 0 0 0,1 1 1 0 0,-1 0-1 0 0,1-1 1 0 0,0 1-1 0 0,-1 13 0 0 0,3-18-59 0 0,0 0 0 0 0,0 1 0 0 0,0-1-1 0 0,0 0 1 0 0,0 1 0 0 0,1-1 0 0 0,-1 0-1 0 0,1 0 1 0 0,-1 1 0 0 0,1-1 0 0 0,0 0-1 0 0,0 0 1 0 0,0 0 0 0 0,0 0 0 0 0,1 0-1 0 0,-1 0 1 0 0,0 0 0 0 0,1 0 0 0 0,-1 0-1 0 0,1-1 1 0 0,0 1 0 0 0,-1-1 0 0 0,1 1-1 0 0,0-1 1 0 0,0 0 0 0 0,0 1 0 0 0,0-1-1 0 0,0 0 1 0 0,1 0 0 0 0,-1-1 0 0 0,0 1-1 0 0,4 1 1 0 0,3-1 40 0 0,-1 0 0 0 0,0 0 0 0 0,0-1 0 0 0,0 0 0 0 0,1 0 1 0 0,-1-1-1 0 0,0 0 0 0 0,0 0 0 0 0,0-1 0 0 0,0 0 0 0 0,13-5 0 0 0,4-3 83 0 0,-1-1 1 0 0,29-18-1 0 0,-42 23-117 0 0,-1-1 1 0 0,0 0-1 0 0,-1 0 0 0 0,0-1 1 0 0,0 0-1 0 0,-1-1 0 0 0,0 0 1 0 0,0 0-1 0 0,10-17 0 0 0,-15 22-45 0 0,-1-1 0 0 0,0 1-1 0 0,0-1 1 0 0,0 1 0 0 0,0-1-1 0 0,-1 0 1 0 0,0 1 0 0 0,0-1-1 0 0,0 0 1 0 0,-1 0 0 0 0,1 0-1 0 0,-1 0 1 0 0,-1 0 0 0 0,1 0-1 0 0,0 0 1 0 0,-1 0 0 0 0,0 1-1 0 0,0-1 1 0 0,-1 0 0 0 0,1 0-1 0 0,-1 1 1 0 0,0-1 0 0 0,-1 1-1 0 0,1 0 1 0 0,0-1 0 0 0,-4-3-1 0 0,-2-1-563 0 0,0 1 0 0 0,0 0 1 0 0,0 0-1 0 0,-1 1 0 0 0,0 0 0 0 0,-1 1 0 0 0,1-1 0 0 0,-21-8 1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58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529 620 10135 0 0,'0'0'7499'0'0,"-6"2"-5977"0"0,6-2-1470 0 0,0 0 1 0 0,0 0-1 0 0,0 0 0 0 0,0 0 1 0 0,0 0-1 0 0,0 0 1 0 0,0 0-1 0 0,0 0 0 0 0,-1 0 1 0 0,1 0-1 0 0,0 0 1 0 0,0 0-1 0 0,0 0 0 0 0,-1 0 1049 0 0,1 0-1049 0 0,0 0 1 0 0,0 0-1 0 0,0 0 0 0 0,0-1 1 0 0,0 1-1 0 0,0 0 1 0 0,0 0-1 0 0,0 0 0 0 0,0 0 1 0 0,0 0-1 0 0,0 0 1 0 0,0 0-1 0 0,0 0 0 0 0,0 0 1 0 0,0 0-1 0 0,0 0 1 0 0,0 0-1 0 0,0-1 0 0 0,0 1 1 0 0,7-8 241 0 0,1-1 0 0 0,-1 1 0 0 0,2 1 0 0 0,-1 0 0 0 0,15-10 0 0 0,7-6 78 0 0,-16 11-259 0 0,-1-2-1 0 0,0 0 1 0 0,-1 0 0 0 0,0-1 0 0 0,-1-1 0 0 0,17-32-1 0 0,-12 14-110 0 0,0-2 0 0 0,14-51-1 0 0,-24 62-391 0 0,-1-1 0 0 0,0 0-1 0 0,-2 1 1 0 0,-2-1-1 0 0,-1-49 1 0 0,0 73 312 0 0,-1-1 0 0 0,1 1 0 0 0,0 0 0 0 0,-1-1 1 0 0,1 1-1 0 0,-1 0 0 0 0,0 0 0 0 0,1-1 0 0 0,-1 1 0 0 0,0 0 0 0 0,0 0 0 0 0,-1 0 1 0 0,1 0-1 0 0,0 0 0 0 0,-1 1 0 0 0,-2-4 0 0 0,3 4 47 0 0,-1 0 0 0 0,1 0-1 0 0,-1 0 1 0 0,0 0 0 0 0,1 1 0 0 0,-1-1 0 0 0,0 0-1 0 0,0 1 1 0 0,0 0 0 0 0,1-1 0 0 0,-1 1-1 0 0,0 0 1 0 0,0 0 0 0 0,0 0 0 0 0,0 0 0 0 0,1 0-1 0 0,-1 0 1 0 0,0 0 0 0 0,0 1 0 0 0,0-1-1 0 0,-2 2 1 0 0,-3 0-2 0 0,1 1 0 0 0,-1 0 1 0 0,1 0-1 0 0,0 1 0 0 0,0 0 0 0 0,0 0 0 0 0,-8 8 0 0 0,-37 39-69 0 0,46-45 91 0 0,-15 18 6 0 0,1 0 0 0 0,2 1 0 0 0,0 1-1 0 0,-21 45 1 0 0,-40 119 62 0 0,69-166-8 0 0,-46 163 466 0 0,-5 14-142 0 0,35-144 10 0 0,-3-1-1 0 0,-2-1 0 0 0,-2-1 1 0 0,-70 86-1 0 0,44-61 187 0 0,52-69-977 0 0,0 0-1 0 0,1 0 0 0 0,0 0 0 0 0,1 1 0 0 0,0 0 0 0 0,-3 14 0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58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21 180 11519 0 0,'-1'-1'887'0'0,"-17"-18"1436"0"0,17 10 2238 0 0,1 8-4369 0 0,0 0 0 0 0,1-1 0 0 0,-1 1 0 0 0,1 0 0 0 0,0 0 0 0 0,-1 0 0 0 0,1-1 0 0 0,0 1 0 0 0,0 0 0 0 0,-1 0 0 0 0,1 0 0 0 0,0 0 0 0 0,0 0 0 0 0,0 1 0 0 0,0-1 0 0 0,0 0 1 0 0,1 0-1 0 0,0 0 0 0 0,26-12 492 0 0,-26 12-516 0 0,50-18 189 0 0,1 3 1 0 0,1 2-1 0 0,60-9 0 0 0,168-8-637 0 0,-224 26-109 0 0,-19 1-672 0 0,-4-1-54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59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932 25 14855 0 0,'0'0'73'0'0,"0"-1"-1"0"0,1 1 0 0 0,-1 0 0 0 0,0-1 0 0 0,0 1 1 0 0,1 0-1 0 0,-1-1 0 0 0,0 1 0 0 0,0 0 1 0 0,1-1-1 0 0,-1 1 0 0 0,0 0 0 0 0,0-1 1 0 0,0 1-1 0 0,0-1 0 0 0,0 1 0 0 0,1 0 1 0 0,-1-1-1 0 0,0 1 0 0 0,0-1 0 0 0,0 0 1 0 0,-3 0 27 0 0,1-1 0 0 0,-1 0 0 0 0,1 1 1 0 0,-1-1-1 0 0,0 1 0 0 0,1 0 0 0 0,-1 0 1 0 0,0 0-1 0 0,0 0 0 0 0,0 0 1 0 0,0 1-1 0 0,0-1 0 0 0,0 1 0 0 0,0 0 1 0 0,0 0-1 0 0,0 0 0 0 0,0 0 0 0 0,0 1 1 0 0,-4 0-1 0 0,-6 2 151 0 0,0 0 0 0 0,0 1 0 0 0,-14 7 0 0 0,-17 9-33 0 0,1 1 0 0 0,1 3 1 0 0,-59 44-1 0 0,-106 101-51 0 0,162-131-190 0 0,-1 2-295 0 0,45-39 222 0 0,11 2-155 0 0,-1-2 249 0 0,-1-1 0 0 0,1-1 0 0 0,0 0 1 0 0,0 0-1 0 0,0-1 0 0 0,13-4 0 0 0,-1 1 11 0 0,14-4 51 0 0,-15 4-42 0 0,0 0 0 0 0,1 2-1 0 0,33-3 1 0 0,-48 6-2 0 0,0 0 0 0 0,-1 1 0 0 0,1 0 1 0 0,0-1-1 0 0,0 2 0 0 0,0-1 0 0 0,-1 1 0 0 0,1 0 0 0 0,-1 0 0 0 0,1 0 0 0 0,-1 1 1 0 0,0 0-1 0 0,0 0 0 0 0,0 0 0 0 0,0 1 0 0 0,-1-1 0 0 0,7 7 0 0 0,-5-2 83 0 0,1 0 0 0 0,-1 0 0 0 0,0 0 0 0 0,-1 1 0 0 0,0-1 0 0 0,7 19 0 0 0,-10-22-37 0 0,0 1 0 0 0,0-1 0 0 0,-1 0 0 0 0,0 1 0 0 0,0 0 0 0 0,0-1 0 0 0,-1 1 0 0 0,1-1 0 0 0,-2 1-1 0 0,1 0 1 0 0,0-1 0 0 0,-1 1 0 0 0,-2 8 0 0 0,1-12-2 0 0,0 1 0 0 0,1-1 1 0 0,-1 0-1 0 0,0 0 0 0 0,0 0 0 0 0,0 0 0 0 0,-1 0 0 0 0,1 0 1 0 0,0-1-1 0 0,-1 1 0 0 0,1-1 0 0 0,-1 1 0 0 0,1-1 0 0 0,-6 2 0 0 0,1 0 110 0 0,-43 20-93 0 0,-1-3 0 0 0,-1-2 0 0 0,-1-2 0 0 0,0-3 0 0 0,-1-2 0 0 0,0-2 0 0 0,-96 3 0 0 0,138-12-69 0 0,1 0-1 0 0,0-1 1 0 0,-1 0-1 0 0,-13-3 0 0 0,20 3-6 0 0,1 0-1 0 0,0-1 1 0 0,0 1-1 0 0,0-1 0 0 0,0 0 1 0 0,0 0-1 0 0,0 0 1 0 0,0-1-1 0 0,1 1 0 0 0,-1-1 1 0 0,1 0-1 0 0,0 0 0 0 0,-5-6 1 0 0,8 8-27 0 0,-1 0 1 0 0,1 0 0 0 0,0 0-1 0 0,1 0 1 0 0,-1 0-1 0 0,0 0 1 0 0,0 0 0 0 0,0-1-1 0 0,1 1 1 0 0,-1 0-1 0 0,0 0 1 0 0,1 0 0 0 0,-1 0-1 0 0,1 0 1 0 0,-1 0-1 0 0,1 1 1 0 0,0-1 0 0 0,0-1-1 0 0,0 1 2 0 0,1-2-281 0 0,1 0 1 0 0,0 0-1 0 0,0 0 0 0 0,0 0 0 0 0,1 0 1 0 0,-1 1-1 0 0,1-1 0 0 0,6-2 1 0 0,8-4-1090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59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26 17967 0 0,'3'-6'915'0'0,"-2"4"-794"0"0,0 0-1 0 0,0 0 1 0 0,0 1 0 0 0,0-1 0 0 0,0 0 0 0 0,0 1-1 0 0,1-1 1 0 0,4-4 4437 0 0,-7 8-4362 0 0,-17 24 131 0 0,-30 36 0 0 0,-3 3-187 0 0,-20 44-65 0 0,48-76-102 0 0,17-25-99 0 0,0 0-1 0 0,-6 12 0 0 0,11-19-495 0 0,15-2-6021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46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10135 0 0,'16'0'464'0'0,"-12"0"-9"0"0,3 4-278 0 0,6 7 2839 0 0,0 0 0 0 0,-1 1 0 0 0,0 1 0 0 0,16 21 0 0 0,-27-33-2824 0 0,0 1-21 0 0,4 4-118 0 0,-4-5-157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7:59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139 275 13647 0 0,'-2'2'628'0'0,"-51"47"485"0"0,45-42-319 0 0,0-1 0 0 0,-1 0 0 0 0,0 0 0 0 0,-17 8 0 0 0,24-14 415 0 0,1 0-1182 0 0,0 0-1 0 0,1 0 1 0 0,-1 0 0 0 0,0 0-1 0 0,0 0 1 0 0,0 0 0 0 0,1 0-1 0 0,-1 0 1 0 0,0-1-1 0 0,0 1 1 0 0,1 0 0 0 0,-1 0-1 0 0,0-1 1 0 0,0 1 0 0 0,1-1-1 0 0,-1 1 1 0 0,0-1 0 0 0,1 1-1 0 0,-1-1 1 0 0,1 1-1 0 0,-1-1 1 0 0,0 1 0 0 0,1-1-1 0 0,-1 0 1 0 0,1 1 0 0 0,-1-2-1 0 0,0 0 74 0 0,1 0 0 0 0,0 1-1 0 0,-1-1 1 0 0,1 0 0 0 0,0 0 0 0 0,0 0-1 0 0,0 1 1 0 0,0-1 0 0 0,0 0 0 0 0,1 0-1 0 0,0-2 1 0 0,1-5 224 0 0,1 1 0 0 0,0 0 0 0 0,0 0 0 0 0,6-8 0 0 0,2-2-429 0 0,2 0-1 0 0,0 1 0 0 0,1 0 1 0 0,1 1-1 0 0,0 1 1 0 0,33-26-1 0 0,-3 9-286 0 0,74-41-1 0 0,-108 67 384 0 0,-1 1-1 0 0,1 0 1 0 0,0 0-1 0 0,0 1 1 0 0,15-3-1 0 0,-23 6 50 0 0,0 0 0 0 0,0 1-1 0 0,0 0 1 0 0,1 0-1 0 0,-1-1 1 0 0,0 2-1 0 0,0-1 1 0 0,0 0-1 0 0,0 1 1 0 0,0-1 0 0 0,0 1-1 0 0,0 0 1 0 0,0 0-1 0 0,0 0 1 0 0,0 1-1 0 0,-1-1 1 0 0,1 1 0 0 0,0-1-1 0 0,-1 1 1 0 0,1 0-1 0 0,-1 0 1 0 0,0 0-1 0 0,0 0 1 0 0,1 1 0 0 0,1 2-1 0 0,2 4 59 0 0,0 1 0 0 0,-1 0 0 0 0,0 0 0 0 0,-1 0 0 0 0,0 0-1 0 0,-1 1 1 0 0,0 0 0 0 0,0 0 0 0 0,1 18 0 0 0,0 11-1232 0 0,-2 52 1 0 0,-3-64-1128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8:00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134 167 10135 0 0,'0'0'919'0'0,"0"9"-742"0"0,1-6 72 0 0,-1-1 0 0 0,1 1 0 0 0,0-1-1 0 0,0 0 1 0 0,0 1 0 0 0,0-1 0 0 0,1 0-1 0 0,-1 0 1 0 0,1 0 0 0 0,-1 0 0 0 0,1 0-1 0 0,-1 0 1 0 0,1-1 0 0 0,0 1 0 0 0,0 0-1 0 0,0-1 1 0 0,0 1 0 0 0,0-1 0 0 0,1 0-1 0 0,-1 0 1 0 0,4 2 0 0 0,2 0 893 0 0,1 0-1 0 0,-1 0 1 0 0,1-1 0 0 0,16 3-1 0 0,-8-5-969 0 0,1 0 0 0 0,-1-1 0 0 0,0-1 0 0 0,0-1 0 0 0,0 0-1 0 0,32-11 1 0 0,-34 9-166 0 0,-1 0 0 0 0,1-1 0 0 0,-1-1 0 0 0,-1 0 0 0 0,1-1 0 0 0,-1-1 0 0 0,-1 0 0 0 0,0-1 0 0 0,0 0 0 0 0,0 0 0 0 0,18-24 0 0 0,-28 31-73 0 0,0-1 0 0 0,0 0 0 0 0,0 1 0 0 0,0-1 0 0 0,0 0 0 0 0,-1 0 0 0 0,1 0 0 0 0,-1 0-1 0 0,0 0 1 0 0,-1 0 0 0 0,1 0 0 0 0,0-6 0 0 0,-1 8 42 0 0,-1 1 0 0 0,1-1 0 0 0,0 1 0 0 0,0-1 0 0 0,0 1 0 0 0,-1 0 0 0 0,1-1 0 0 0,-1 1 0 0 0,1-1 0 0 0,-1 1 0 0 0,1 0 0 0 0,-1-1 0 0 0,0 1 0 0 0,0 0 0 0 0,0 0 0 0 0,0 0 0 0 0,1 0 0 0 0,-2 0 0 0 0,1 0 0 0 0,0 0 0 0 0,0 0 0 0 0,0 0 0 0 0,0 0 0 0 0,-1 0 0 0 0,1 0 0 0 0,0 1-1 0 0,-1-1 1 0 0,1 1 0 0 0,0-1 0 0 0,-1 1 0 0 0,1 0 0 0 0,-1-1 0 0 0,1 1 0 0 0,-1 0 0 0 0,1 0 0 0 0,0 0 0 0 0,-1 0 0 0 0,-1 0 0 0 0,-7 1-21 0 0,0 0 1 0 0,1 0-1 0 0,-1 1 0 0 0,0 0 0 0 0,1 1 0 0 0,-13 5 1 0 0,-54 28-221 0 0,65-31 260 0 0,-163 93 331 0 0,141-77-239 0 0,0 3 0 0 0,2 0-1 0 0,-29 30 1 0 0,56-50-75 0 0,0 0 1 0 0,0 1-1 0 0,0-1 0 0 0,0 1 1 0 0,1 0-1 0 0,0 0 0 0 0,0 1 0 0 0,1-1 1 0 0,-1 1-1 0 0,-2 9 0 0 0,5-13 1 0 0,-1 1 0 0 0,1 0 0 0 0,0 0 0 0 0,-1 0 0 0 0,1 0 0 0 0,1 0 0 0 0,-1 0 0 0 0,0 0 0 0 0,1 0 0 0 0,-1-1 0 0 0,1 1 0 0 0,0 0-1 0 0,0 0 1 0 0,0 0 0 0 0,1-1 0 0 0,-1 1 0 0 0,0-1 0 0 0,1 1 0 0 0,0-1 0 0 0,-1 0 0 0 0,1 1 0 0 0,0-1 0 0 0,4 3 0 0 0,1 0 51 0 0,0 1 1 0 0,1-1 0 0 0,0 0-1 0 0,0-1 1 0 0,0 1-1 0 0,1-2 1 0 0,-1 1-1 0 0,1-1 1 0 0,17 3 0 0 0,8 0 323 0 0,44 2 0 0 0,-72-7-335 0 0,19 0-52 0 0,1 0-1 0 0,-1-2 0 0 0,0-1 0 0 0,-1-1 1 0 0,1-1-1 0 0,34-10 0 0 0,-23 5-3017 0 0,-18 4 1204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8:02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37 4607 0 0,'0'0'354'0'0,"-1"-1"-233"0"0,-91-27 8611 0 0,86 26-8301 0 0,1 1-1 0 0,-1 0 1 0 0,1 0-1 0 0,-1 0 1 0 0,1 0-1 0 0,-1 1 1 0 0,0 0-1 0 0,-8 1 1 0 0,-8 0 895 0 0,22-1-1317 0 0,-1 0 0 0 0,1 0 0 0 0,0 0-1 0 0,0 0 1 0 0,-1 0 0 0 0,1 0 0 0 0,0 0-1 0 0,-1 0 1 0 0,1 0 0 0 0,0 1 0 0 0,-1-1-1 0 0,1 0 1 0 0,0 0 0 0 0,0 0 0 0 0,-1 0 0 0 0,1 1-1 0 0,0-1 1 0 0,0 0 0 0 0,0 0 0 0 0,-1 0-1 0 0,1 1 1 0 0,0-1 0 0 0,0 0 0 0 0,0 0-1 0 0,0 1 1 0 0,-1-1 0 0 0,1 0 0 0 0,0 1 0 0 0,0-1-1 0 0,-1 13 143 0 0,8 10-85 0 0,0-15-57 0 0,0 0 0 0 0,1 0 0 0 0,-1-1 0 0 0,2 0-1 0 0,-1 0 1 0 0,1-1 0 0 0,9 6 0 0 0,9 6-4 0 0,50 42 15 0 0,-3 3 0 0 0,81 89 0 0 0,-125-120-18 0 0,-2 1 0 0 0,-1 2 1 0 0,-2 1-1 0 0,27 52 0 0 0,-49-81 23 0 0,1 0 1 0 0,-1 0-1 0 0,-1 0 0 0 0,0 0 1 0 0,0 1-1 0 0,0 0 0 0 0,-1-1 1 0 0,0 1-1 0 0,0 0 0 0 0,-1 11 1 0 0,0-12 32 0 0,-1-1 1 0 0,-1 1 0 0 0,1-1 0 0 0,-1 0-1 0 0,0 0 1 0 0,0 0 0 0 0,-1 0 0 0 0,1 0-1 0 0,-1 0 1 0 0,-1-1 0 0 0,1 1 0 0 0,-1-1-1 0 0,-4 5 1 0 0,-9 6 256 0 0,0 0 1 0 0,-1-2-1 0 0,0 0 0 0 0,-40 23 0 0 0,8-6 52 0 0,11-7-209 0 0,-2-1 1 0 0,-1-2 0 0 0,-48 16-1 0 0,89-36-323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8:02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64 13359 0 0,'-3'-11'1184'0'0,"-3"0"-944"0"0,-1-1-240 0 0,2 1 0 0 0,-11-7 12368 0 0,12 30-12560 0 0,2 1-64 0 0,4-1-24 0 0,0 3-6800 0 0,0-1-1368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8:28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339 234 1839 0 0,'2'-1'83'0'0,"8"-9"15"0"0,-6 4-90 0 0,0-7 11026 0 0,-7 13-10965 0 0,0 1 0 0 0,1-1 1 0 0,-1 1-1 0 0,0 0 0 0 0,0-1 0 0 0,1 1 0 0 0,-1 1 1 0 0,0-1-1 0 0,1 0 0 0 0,-1 1 0 0 0,1-1 1 0 0,-1 1-1 0 0,1 0 0 0 0,0 0 0 0 0,0 0 0 0 0,0 0 1 0 0,-2 3-1 0 0,-6 6-26 0 0,2 1 0 0 0,-10 16 0 0 0,8-11 79 0 0,-16 23-16 0 0,3 1 0 0 0,1 2 0 0 0,-19 50 0 0 0,17-26-99 0 0,-56 165 83 0 0,66-181-58 0 0,2-1-1 0 0,-10 90 1 0 0,21-127 109 0 0,1 0 0 0 0,0 0 0 0 0,1 0 1 0 0,0 0-1 0 0,1 0 0 0 0,0-1 0 0 0,1 1 0 0 0,1 0 0 0 0,4 12 0 0 0,-7-23-67 0 0,1 0 0 0 0,-1 0 0 0 0,0 0 0 0 0,1-1 0 0 0,-1 1 1 0 0,1 0-1 0 0,0-1 0 0 0,-1 1 0 0 0,1-1 0 0 0,0 1 0 0 0,0-1 0 0 0,0 0 0 0 0,0 0 0 0 0,0 0 0 0 0,0 0 1 0 0,0 0-1 0 0,1 0 0 0 0,2 0 0 0 0,1-2 293 0 0,9-4-158 0 0,-1-1 1 0 0,0-1 0 0 0,-1 0-1 0 0,1-1 1 0 0,-1 0 0 0 0,14-12-1 0 0,72-69 414 0 0,-78 69-485 0 0,23-24 170 0 0,64-84 0 0 0,25-59 241 0 0,-126 177-520 0 0,48-71 200 0 0,-3-4 0 0 0,-4-1 0 0 0,54-136 0 0 0,-102 222-232 0 0,25-66-1042 0 0,36-68 0 0 0,-56 127 685 0 0,-4 6-7 0 0,0 1-1130 0 0,1 0 1387 0 0,-1-1 1 0 0,0 1-1 0 0,1 0 0 0 0,-1 1 0 0 0,0-1 1 0 0,0 0-1 0 0,1 0 0 0 0,-1 1 1 0 0,0-1-1 0 0,0 0 0 0 0,1 1 1 0 0,-1-1-1 0 0,0 1 0 0 0,0 0 1 0 0,0-1-1 0 0,0 1 0 0 0,0 0 1 0 0,0 0-1 0 0,0-1 0 0 0,0 1 1 0 0,0 0-1 0 0,0 0 0 0 0,0 0 1 0 0,-1 0-1 0 0,1 0 0 0 0,0 1 0 0 0,-1-1 1 0 0,1 0-1 0 0,0 0 0 0 0,-1 0 1 0 0,0 1-1 0 0,1-1 0 0 0,-1 0 1 0 0,0 0-1 0 0,1 2 0 0 0,0 3-124 0 0,0 0 0 0 0,-1 0 0 0 0,1 0-1 0 0,-1 0 1 0 0,0 0 0 0 0,0 0 0 0 0,-3 10-1 0 0,-8 29-469 0 0,-3 3 0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8:2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46 5983 0 0,'55'-45'9738'0'0,"-67"51"-8236"0"0,-6 3-982 0 0,1 2 0 0 0,1 0 0 0 0,-28 24 0 0 0,22-17-393 0 0,-25 22 1 0 0,-40 30-59 0 0,83-67-56 0 0,-14 5 22 0 0,16-7-96 0 0,4-2-140 0 0,1 0 175 0 0,-1 0 0 0 0,1 0 0 0 0,-1 0 0 0 0,1 1 0 0 0,-1-1 0 0 0,1 1 0 0 0,3 0 0 0 0,0-1-12 0 0,-1 0 37 0 0,-1 1-1 0 0,1-1 1 0 0,-1 1-1 0 0,0 0 1 0 0,1 0-1 0 0,-1 0 1 0 0,1 1-1 0 0,-1 0 0 0 0,0 0 1 0 0,1 0-1 0 0,7 3 1 0 0,-7-1 2 0 0,0 0 1 0 0,0 0-1 0 0,0 0 1 0 0,0 1-1 0 0,-1 0 1 0 0,1 0-1 0 0,-1 0 0 0 0,5 7 1 0 0,1 2 117 0 0,0 0-1 0 0,-1 1 1 0 0,-1 1 0 0 0,0-1 0 0 0,-1 1 0 0 0,-1 1-1 0 0,0-1 1 0 0,-1 1 0 0 0,-1 0 0 0 0,5 31 0 0 0,-9-42-53 0 0,0 0 1 0 0,0 0 0 0 0,-1 0-1 0 0,1 0 1 0 0,-1 0 0 0 0,-1-1-1 0 0,1 1 1 0 0,0 0 0 0 0,-1-1-1 0 0,0 1 1 0 0,0-1 0 0 0,-1 0-1 0 0,1 1 1 0 0,-1-1 0 0 0,0 0-1 0 0,0-1 1 0 0,0 1 0 0 0,-1 0-1 0 0,1-1 1 0 0,-6 4 0 0 0,-3 3-8 0 0,-1-1 0 0 0,0 0 1 0 0,0-1-1 0 0,0-1 0 0 0,-18 7 1 0 0,12-7-194 0 0,-1 0 1 0 0,-1-1 0 0 0,1-2-1 0 0,-1 0 1 0 0,0-1 0 0 0,0-1-1 0 0,0 0 1 0 0,0-2 0 0 0,-27-3-1 0 0,42 2 75 0 0,-1 0 0 0 0,0-1 1 0 0,1 1-1 0 0,-1-2 0 0 0,1 1 0 0 0,0-1 0 0 0,0 1 0 0 0,0-2 0 0 0,0 1 0 0 0,0-1 1 0 0,1 0-1 0 0,-9-7 0 0 0,12 9-140 0 0,0-1 1 0 0,-1 1-1 0 0,1-1 1 0 0,1 1-1 0 0,-1-1 0 0 0,0 0 1 0 0,1 0-1 0 0,-1 0 1 0 0,1 0-1 0 0,0 0 1 0 0,0 0-1 0 0,0 0 0 0 0,0 0 1 0 0,0 0-1 0 0,1 0 1 0 0,0-1-1 0 0,-1 1 1 0 0,1 0-1 0 0,0 0 0 0 0,1-1 1 0 0,-1 1-1 0 0,1 0 1 0 0,-1 0-1 0 0,1 0 1 0 0,0 0-1 0 0,0 0 0 0 0,0 0 1 0 0,2-4-1 0 0,11-16-1593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8:29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70 9647 0 0,'0'2'439'0'0,"2"16"28"0"0,-1 0 0 0 0,-2 25-1 0 0,0-24 720 0 0,1-1 0 0 0,1 1 0 0 0,3 21 0 0 0,-3-35-990 0 0,0 0-1 0 0,0 0 0 0 0,1 0 1 0 0,0 0-1 0 0,0 0 0 0 0,0-1 1 0 0,0 1-1 0 0,1-1 0 0 0,-1 1 1 0 0,1-1-1 0 0,0 0 1 0 0,1 0-1 0 0,-1 0 0 0 0,1-1 1 0 0,0 1-1 0 0,4 2 0 0 0,-4-3-84 0 0,1-1-1 0 0,0 1 1 0 0,-1-1 0 0 0,1-1-1 0 0,0 1 1 0 0,0-1-1 0 0,0 1 1 0 0,0-1-1 0 0,0-1 1 0 0,1 1 0 0 0,-1-1-1 0 0,0 0 1 0 0,0 0-1 0 0,9-2 1 0 0,1 0 104 0 0,0-1 1 0 0,0-1-1 0 0,25-10 0 0 0,-11 3-10 0 0,100-44 290 0 0,-114 47-539 0 0,0 0 0 0 0,-1-1 0 0 0,0-1 0 0 0,0 0 0 0 0,-1-1 0 0 0,13-13 0 0 0,-24 21-5 0 0,0 1 1 0 0,-1 0-1 0 0,1 0 0 0 0,-1 0 0 0 0,1-1 0 0 0,-1 1 1 0 0,0-1-1 0 0,0 1 0 0 0,0-1 0 0 0,0 1 0 0 0,0-1 1 0 0,-1 0-1 0 0,1 1 0 0 0,-1-1 0 0 0,0 0 0 0 0,1 0 1 0 0,-1 1-1 0 0,-1-1 0 0 0,1 0 0 0 0,0 0 1 0 0,-1 1-1 0 0,1-1 0 0 0,-1 0 0 0 0,0 1 0 0 0,0-1 1 0 0,0 1-1 0 0,0-1 0 0 0,0 1 0 0 0,0-1 0 0 0,-1 1 1 0 0,0 0-1 0 0,-2-4 0 0 0,-1 0-128 0 0,-1-1-1 0 0,0 1 1 0 0,0 0 0 0 0,-1 0-1 0 0,0 1 1 0 0,0 0-1 0 0,0 0 1 0 0,0 0 0 0 0,-9-3-1 0 0,5 3-40 0 0,1 1-1 0 0,-1 0 1 0 0,1 1 0 0 0,-1 0-1 0 0,-19-2 1 0 0,22 4 124 0 0,0 1-1 0 0,0 0 1 0 0,0 1-1 0 0,0 0 1 0 0,0 0 0 0 0,0 0-1 0 0,0 1 1 0 0,-13 5-1 0 0,-11 8 30 0 0,-1 1-1 0 0,2 1 0 0 0,0 2 1 0 0,-55 43-1 0 0,58-37 66 0 0,1 0 0 0 0,1 1 0 0 0,-35 48 0 0 0,28-28 0 0 0,-44 84 0 0 0,69-115 50 0 0,1 0 0 0 0,0 1 0 0 0,-6 26 0 0 0,11-34-23 0 0,0 0-1 0 0,1 1 0 0 0,0-1 1 0 0,1 0-1 0 0,0 0 1 0 0,0 0-1 0 0,0 0 0 0 0,1 1 1 0 0,3 10-1 0 0,-3-15-10 0 0,0 0 1 0 0,0-1-1 0 0,1 1 0 0 0,-1-1 0 0 0,1 1 1 0 0,0-1-1 0 0,0 0 0 0 0,0 0 0 0 0,1 0 1 0 0,-1 0-1 0 0,1 0 0 0 0,-1 0 0 0 0,1-1 1 0 0,5 5-1 0 0,-4-5 0 0 0,1 1-1 0 0,0 0 1 0 0,0-1 0 0 0,0 0 0 0 0,1 0 0 0 0,-1-1-1 0 0,0 1 1 0 0,1-1 0 0 0,5 0 0 0 0,8 0 25 0 0,-1-1 0 0 0,0 0 1 0 0,0-2-1 0 0,35-7 0 0 0,-11-1 71 0 0,77-28-1 0 0,36-29-45 0 0,-93 40-219 0 0,-46 19-1756 0 0,21-15 0 0 0,-34 21 447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8:29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772 24 10679 0 0,'2'-1'490'0'0,"2"0"-226"0"0,-2 0-230 0 0,0 0 0 0 0,0 1-1 0 0,0-1 1 0 0,0 0 0 0 0,0 0 0 0 0,-1 0 0 0 0,1-1 0 0 0,0 1 0 0 0,-1 0 0 0 0,1-1-1 0 0,1-1 1 0 0,-3 3 52 0 0,0 0 0 0 0,0 0 1 0 0,0 0-1 0 0,0 0 0 0 0,0 0 0 0 0,0 0 0 0 0,1 0 0 0 0,-1 0 0 0 0,0 0 0 0 0,0-1 344 0 0,0 1-344 0 0,0 0 0 0 0,1 0 0 0 0,-1 0 0 0 0,0 0 1 0 0,0 0-1 0 0,0 0 0 0 0,0 0 0 0 0,0-1 0 0 0,0 1 0 0 0,0 0 0 0 0,0 0 0 0 0,0 0 0 0 0,0 0 0 0 0,0 0 0 0 0,0 0 0 0 0,0-1 0 0 0,0 1 0 0 0,0 0 0 0 0,0 0 0 0 0,0 0 1 0 0,0 0-1 0 0,0 0 0 0 0,0 0 0 0 0,0-1 0 0 0,0 1 0 0 0,0 0 0 0 0,0 0 0 0 0,0 0 0 0 0,0 0 0 0 0,-1-1 517 0 0,1 1-517 0 0,0 0 0 0 0,0 0 0 0 0,0 0 0 0 0,-1 0 0 0 0,1 0 0 0 0,0 0 0 0 0,0 0 0 0 0,0 0 0 0 0,0 0 0 0 0,-1-1 0 0 0,-13 0 1265 0 0,-20 6-1112 0 0,6 2 15 0 0,2 1 0 0 0,-43 18 1 0 0,-46 32 113 0 0,-15 4-286 0 0,30-16-83 0 0,79-36 14 0 0,7-4 0 0 0,1 1-1 0 0,1 0 1 0 0,-23 18 0 0 0,26-18-27 0 0,7-6-57 0 0,2 0-175 0 0,1-1 229 0 0,-1 1-1 0 0,1 0 1 0 0,-1-1-1 0 0,0 1 1 0 0,1-1-1 0 0,-1 1 1 0 0,1-1-1 0 0,-1 0 1 0 0,1 1-1 0 0,-1-1 0 0 0,1 1 1 0 0,0-1-1 0 0,-1 0 1 0 0,1 1-1 0 0,-1-1 1 0 0,1 0-1 0 0,0 0 1 0 0,-1 0-1 0 0,1 1 1 0 0,0-1-1 0 0,1 0 1 0 0,16 3-91 0 0,-17-3 92 0 0,111 8-10 0 0,2-1 28 0 0,-75-1 64 0 0,0 2 0 0 0,-1 2 0 0 0,0 1-1 0 0,0 1 1 0 0,46 24 0 0 0,-78-34-55 0 0,-1 1 1 0 0,0 0-1 0 0,0 0 1 0 0,0 1-1 0 0,0 0 1 0 0,0 0-1 0 0,-1 0 1 0 0,6 6-1 0 0,-8-8-1 0 0,-1 1-1 0 0,1-1 1 0 0,-1 1-1 0 0,0-1 1 0 0,1 1-1 0 0,-1 0 1 0 0,0-1-1 0 0,-1 1 1 0 0,1 0-1 0 0,-1 0 1 0 0,1-1-1 0 0,-1 1 1 0 0,0 0-1 0 0,0 0 1 0 0,0 0-1 0 0,0 0 1 0 0,0 0-1 0 0,-1-1 1 0 0,-1 6-1 0 0,1-3 14 0 0,-1-1 1 0 0,0 1-1 0 0,0-1 0 0 0,-1 0 0 0 0,1 1 0 0 0,-1-1 1 0 0,0 0-1 0 0,0-1 0 0 0,0 1 0 0 0,-1-1 0 0 0,1 1 0 0 0,-6 3 1 0 0,-5 4 107 0 0,-1-2 1 0 0,-16 9-1 0 0,-33 15 71 0 0,-2-3-1 0 0,-1-3 1 0 0,-1-3 0 0 0,-84 18-1 0 0,124-36-201 0 0,1-1 0 0 0,-32 2 0 0 0,47-7 0 0 0,0 0 0 0 0,1 0 0 0 0,-1-1 0 0 0,0 0 0 0 0,1-1 0 0 0,-1-1 0 0 0,-19-6 0 0 0,30 8-48 0 0,-1 1 0 0 0,0-1 0 0 0,0 0 0 0 0,0 0-1 0 0,1 0 1 0 0,-1 0 0 0 0,0-1 0 0 0,1 1 0 0 0,-1 0 0 0 0,1-1 0 0 0,0 1-1 0 0,-1 0 1 0 0,1-1 0 0 0,0 0 0 0 0,0 1 0 0 0,0-1 0 0 0,-1-3-1 0 0,1 4-26 0 0,1-1-1 0 0,0 1 0 0 0,-1-1 0 0 0,1 1 0 0 0,0-1 0 0 0,0 1 0 0 0,0-1 0 0 0,1 1 0 0 0,-1-1 0 0 0,0 1 0 0 0,0-1 0 0 0,1 1 0 0 0,-1-1 0 0 0,1 1 0 0 0,-1-1 0 0 0,1 1 0 0 0,0 0 1 0 0,-1-1-1 0 0,1 1 0 0 0,0 0 0 0 0,0 0 0 0 0,0-1 0 0 0,2 0 0 0 0,5-7-484 0 0,1 1 0 0 0,1 1 0 0 0,-1 0 0 0 0,1 0 0 0 0,11-5 0 0 0,1 1-527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8:30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11 9215 0 0,'5'-8'9898'0'0,"-5"8"-9788"0"0,-1-1 1 0 0,0 1 0 0 0,0 0 0 0 0,0-1 0 0 0,0 1 0 0 0,1 0 0 0 0,-1 0 0 0 0,0 0 0 0 0,0-1 0 0 0,0 1 0 0 0,0 0 0 0 0,0 0 0 0 0,0 0 0 0 0,0 0 0 0 0,0 0 0 0 0,0 1 0 0 0,-1-1 0 0 0,-15 5 265 0 0,10-2-195 0 0,-1 1 1 0 0,1 0-1 0 0,-1 1 1 0 0,1-1-1 0 0,1 1 0 0 0,-12 11 1 0 0,-34 40 358 0 0,40-43-465 0 0,1 0-58 0 0,1 1-1 0 0,0 0 0 0 0,-15 31 1 0 0,-15 48-1052 0 0,34-77 486 0 0,5-15-117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8:30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37 422 10367 0 0,'0'0'472'0'0,"0"2"-9"0"0,-1-1-448 0 0,0 0-1 0 0,0 0 1 0 0,0 0 0 0 0,0 0-1 0 0,0 1 1 0 0,0-1 0 0 0,0-1 0 0 0,0 1-1 0 0,0 0 1 0 0,0 0 0 0 0,0 0-1 0 0,-3 1 1 0 0,0 0 137 0 0,3-2 662 0 0,-9 3 3989 0 0,9-4-4728 0 0,1 0-1 0 0,-1 0 1 0 0,0 0 0 0 0,1 0-1 0 0,-1 0 1 0 0,1 0 0 0 0,0 0-1 0 0,-1 0 1 0 0,1-1 0 0 0,0 1-1 0 0,0 0 1 0 0,0 0 0 0 0,-1 0-1 0 0,1-1 1 0 0,0 1 0 0 0,1 0-1 0 0,-1 0 1 0 0,0 0 0 0 0,0 0-1 0 0,0-1 1 0 0,1 1 0 0 0,-1 0-1 0 0,1 0 1 0 0,-1 0 0 0 0,1 0-1 0 0,-1 0 1 0 0,1 0 0 0 0,0-1-1 0 0,4-6 145 0 0,0 0 0 0 0,10-11-1 0 0,-8 10-12 0 0,153-180 225 0 0,-134 163-408 0 0,1 1 0 0 0,1 1-1 0 0,1 1 1 0 0,56-31 0 0 0,-78 49 106 0 0,0 2 0 0 0,1-1 0 0 0,0 1 0 0 0,0 0 0 0 0,10-2 0 0 0,-17 5-92 0 0,1-1-1 0 0,-1 1 0 0 0,1 0 0 0 0,-1-1 0 0 0,0 1 0 0 0,1 0 1 0 0,-1 0-1 0 0,1 0 0 0 0,-1 0 0 0 0,1 1 0 0 0,-1-1 1 0 0,1 0-1 0 0,-1 1 0 0 0,1-1 0 0 0,-1 1 0 0 0,0-1 0 0 0,1 1 1 0 0,-1 0-1 0 0,0-1 0 0 0,1 1 0 0 0,-1 0 0 0 0,0 0 1 0 0,0 0-1 0 0,0 0 0 0 0,0 0 0 0 0,0 0 0 0 0,0 0 0 0 0,0 0 1 0 0,0 1-1 0 0,0-1 0 0 0,-1 0 0 0 0,1 0 0 0 0,0 1 0 0 0,-1-1 1 0 0,1 1-1 0 0,-1-1 0 0 0,1 2 0 0 0,0 4 30 0 0,0 0-1 0 0,0-1 1 0 0,-1 1 0 0 0,0 0-1 0 0,0 0 1 0 0,-1 0-1 0 0,0-1 1 0 0,-2 12 0 0 0,-21 55 71 0 0,16-52-81 0 0,-68 184 201 0 0,52-137-1606 0 0,24-66 713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5:55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1103 0 9671 0 0,'0'0'748'0'0,"-1"2"-366"0"0,-12 18 1033 0 0,-1 0 1 0 0,-28 29-1 0 0,-41 34-966 0 0,20-22-68 0 0,59-56-377 0 0,-28 27 39 0 0,-46 63 0 0 0,-4 24-45 0 0,-59 83 120 0 0,103-151 184 0 0,-2-2 0 0 0,-2-1 0 0 0,-2-2-1 0 0,-2-2 1 0 0,-61 44 0 0 0,105-87-295 0 0,-217 171 762 0 0,210-163-710 0 0,6-4-46 0 0,5-3-14 0 0,5-3-22 0 0,7-3-105 0 0,2-3-31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5:39:31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26 919 0 0,'0'0'13219'0'0,"1"-2"-13142"0"0,-1 1 373 0 0,4-9 5682 0 0,4 4-6122 0 0,2 1 1 0 0,-8 4 42 0 0,1 1 1 0 0,7 3-44 0 0,4 1-10 0 0,-4-3 127 0 0,-1 1 1 0 0,18-1-1 0 0,-16 0-5 0 0,-8-1 166 0 0,9-1-208 0 0,-10 0-5 0 0,0 2-17 0 0,25 7 70 0 0,-20-3 27 0 0,-4-2-187 0 0,-1-2 176 0 0,0 1-91 0 0,18 23 125 0 0,-9-12-124 0 0,1-3-32 0 0,-9-7 1 0 0,1-1 0 0 0,0-1 0 0 0,0 1 1 0 0,0 0-1 0 0,0-1 0 0 0,0 0 0 0 0,0 0 1 0 0,7 1-1 0 0,-5-1-3 0 0,-4 0 269 0 0,1 1-519 0 0,6 7 167 0 0,-4 3 64 0 0,-2-8 53 0 0,6 5-41 0 0,6 6-11 0 0,-15-14 1 0 0,21 12-104 0 0,-7-3 101 0 0,-5 2 0 0 0,5 9 0 0 0,-13-15 0 0 0,0 0 0 0 0,4 10-12 0 0,-2 0-36 0 0,6 46 255 0 0,-6-50-169 0 0,-1-7-14 0 0,-1 0 1 0 0,1 0-1 0 0,-1 0 0 0 0,0 0 0 0 0,-1 0 0 0 0,1 0 1 0 0,-2 8-1 0 0,2 2 18 0 0,0-3-20 0 0,0-7 20 0 0,0 7-31 0 0,1 2-11 0 0,-2-2-12 0 0,-6 50-660 0 0,6-50 660 0 0,-1-5 25 0 0,0 1-1 0 0,0-1 1 0 0,1 1 0 0 0,1 8-1 0 0,0-7 21 0 0,-1-7-8 0 0,0 0 0 0 0,0 0 1 0 0,1 0-1 0 0,-1 0 0 0 0,1 0 0 0 0,0 0 0 0 0,0 0 0 0 0,-1 0 0 0 0,2 2 0 0 0,0-2 4 0 0,-1 0 40 0 0,0 0 17 0 0,5 10-12 0 0,0-3 17 0 0,-4-5-11 0 0,0 6-52 0 0,-1-5 20 0 0,2 4-25 0 0,-2-4 19 0 0,3 9-31 0 0,-1 0-11 0 0,0 0 0 0 0,1 0 0 0 0,-3-11 9 0 0,0 0 1 0 0,0 0-1 0 0,1 0 0 0 0,-1 0 0 0 0,1-1 0 0 0,-1 1 0 0 0,4 4 1 0 0,-3-5-2 0 0,-1 0 1 0 0,1 0 0 0 0,-1 1 0 0 0,0-1-1 0 0,0 1 1 0 0,0-1 0 0 0,0 1-1 0 0,1 4 1 0 0,5 12-9 0 0,-4-16 0 0 0,-2-2 0 0 0,0 0 0 0 0,1 1 0 0 0,-1-1 0 0 0,0 0 0 0 0,0 0 0 0 0,0 1 0 0 0,0-1 0 0 0,0 0 0 0 0,0 1 0 0 0,0-1 0 0 0,1 3 0 0 0,6 10-4 0 0,-4-9-16 0 0,11 13-16 0 0,-6-7 24 0 0,0-2 12 0 0,-1 1 0 0 0,0 1 0 0 0,-2 2 0 0 0,-2 0 0 0 0,-2 0 0 0 0,-2-11 0 0 0,-1 17-2 0 0,-5 2 15 0 0,3-7 29 0 0,-1 0-31 0 0,-1-1-11 0 0,1 1 0 0 0,1-1 12 0 0,1-5 48 0 0,-2 13 16 0 0,4-17-28 0 0,1 8-36 0 0,-2 3-12 0 0,1-1 0 0 0,-4 1 0 0 0,-5 9 0 0 0,6-20 0 0 0,-5 7 0 0 0,6-8-6 0 0,0 0 1 0 0,0 0-1 0 0,0 0 0 0 0,0-1 0 0 0,-1 1 1 0 0,1-1-1 0 0,-1 1 0 0 0,0-1 0 0 0,1 0 1 0 0,-6 2-1 0 0,-1 2-11 0 0,0 0-1 0 0,1 1 0 0 0,0 0 0 0 0,-11 14 0 0 0,8-5-18 0 0,-17 29 0 0 0,19-31 35 0 0,7-9 0 0 0,0 14 14 0 0,-8 22 40 0 0,6-27-53 0 0,0-1 0 0 0,1 6 0 0 0,-1-12 0 0 0,-1 3 0 0 0,2-5 0 0 0,0-1 0 0 0,1 1 1 0 0,-1-1-1 0 0,-1 0 0 0 0,1 0 0 0 0,-1 0 0 0 0,-4 4 0 0 0,-3 3-12 0 0,-14 15-15 0 0,17-18 19 0 0,0 0-1 0 0,-9 14 0 0 0,16-20 12 0 0,-1 0-1 0 0,0 0 1 0 0,1 0 0 0 0,-1 0-1 0 0,1 1 1 0 0,0-1-1 0 0,0 0 1 0 0,0 1 0 0 0,-2 3-1 0 0,-1 6 36 0 0,-6 10 207 0 0,5-9-234 0 0,0-1-11 0 0,0 0 0 0 0,-3 6-32 0 0,7-15 8 0 0,0 0 1 0 0,-1 0-1 0 0,1-1 1 0 0,-1 1 0 0 0,1 0-1 0 0,-1-1 1 0 0,0 0-1 0 0,-4 4 1 0 0,-4 5 10 0 0,-11 14 13 0 0,11-13 0 0 0,-1-1 0 0 0,1 0 0 0 0,1 0 0 0 0,0 0 0 0 0,-22 26 53 0 0,14-17 22 0 0,7-8-75 0 0,-6 10 148 0 0,-11 10 69 0 0,18-23-206 0 0,0 1-11 0 0,1-2 11 0 0,5-4 31 0 0,-10 14-43 0 0,12-16-64 0 0,-1 12-245 0 0,-1-5 174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8:31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29 1839 0 0,'-8'3'160'0'0,"-15"-5"13090"0"0,27-4-12170 0 0,-4 5-995 0 0,0 0 0 0 0,1 0 0 0 0,-1 0 0 0 0,1 0 0 0 0,-1 0-1 0 0,1 0 1 0 0,0 0 0 0 0,-1 0 0 0 0,1 0 0 0 0,1-1 0 0 0,2 0 47 0 0,-1 0 0 0 0,1 1 0 0 0,0-1 0 0 0,0 1 0 0 0,0 0 1 0 0,0 0-1 0 0,1 1 0 0 0,-1-1 0 0 0,0 1 0 0 0,0 0 0 0 0,0 0 0 0 0,0 0 0 0 0,0 1 0 0 0,8 1 0 0 0,-6 0 75 0 0,1-1-1 0 0,0 2 1 0 0,-1-1-1 0 0,0 1 1 0 0,0 0-1 0 0,0 0 1 0 0,0 0 0 0 0,9 7-1 0 0,-14-8-156 0 0,1-1-1 0 0,0 0 0 0 0,-1 1 1 0 0,1-1-1 0 0,-1 1 1 0 0,0 0-1 0 0,0 0 1 0 0,1-1-1 0 0,-1 1 1 0 0,0 0-1 0 0,-1 0 0 0 0,1 0 1 0 0,0 0-1 0 0,0 0 1 0 0,-1 0-1 0 0,1 0 1 0 0,-1 4-1 0 0,0-3-8 0 0,0 0-1 0 0,0 0 1 0 0,-1 1-1 0 0,1-1 1 0 0,-1 0-1 0 0,0 0 1 0 0,0 0-1 0 0,0 0 1 0 0,0 0-1 0 0,-3 4 1 0 0,-3 4 23 0 0,-1 0-1 0 0,0 0 1 0 0,-1-1 0 0 0,-13 13-1 0 0,22-23-61 0 0,-149 143 62 0 0,81-74-64 0 0,68-69 1 0 0,0 0 0 0 0,0 0 0 0 0,0 0-1 0 0,-1 0 1 0 0,1 0 0 0 0,0 1 0 0 0,0-1-1 0 0,0 0 1 0 0,0 0 0 0 0,0 0 0 0 0,0 0 0 0 0,-1 0-1 0 0,1 1 1 0 0,0-1 0 0 0,0 0 0 0 0,0 0 0 0 0,0 0-1 0 0,0 0 1 0 0,0 0 0 0 0,0 1 0 0 0,0-1 0 0 0,0 0-1 0 0,0 0 1 0 0,0 0 0 0 0,0 1 0 0 0,0-1 0 0 0,0 0-1 0 0,0 0 1 0 0,0 0 0 0 0,0 0 0 0 0,0 1-1 0 0,0-1 1 0 0,0 0 0 0 0,0 0 0 0 0,0 0 0 0 0,0 1-1 0 0,0-1 1 0 0,0 0 0 0 0,0 0 0 0 0,0 0 0 0 0,1 0-1 0 0,-1 0 1 0 0,0 1 0 0 0,0-1 0 0 0,0 0 0 0 0,0 0-1 0 0,0 0 1 0 0,0 0 0 0 0,1 0 0 0 0,-1 0-1 0 0,0 0 1 0 0,0 1 0 0 0,0-1 0 0 0,0 0 0 0 0,1 0-1 0 0,-1 0 1 0 0,0 0 0 0 0,1 0 0 0 0,6 1 36 0 0,4-1 6 0 0,0-1-1 0 0,-1 1 1 0 0,1-1 0 0 0,20-6-1 0 0,41-15 150 0 0,-15 3-126 0 0,-41 14-20 0 0,1 1-1 0 0,0 1 1 0 0,24-2 0 0 0,-36 4-176 0 0,-1 1 1 0 0,1 0-1 0 0,0 1 1 0 0,0-1-1 0 0,-1 1 0 0 0,1 0 1 0 0,0 0-1 0 0,-1 0 1 0 0,1 1-1 0 0,-1 0 1 0 0,0-1-1 0 0,1 2 0 0 0,-1-1 1 0 0,0 0-1 0 0,0 1 1 0 0,0 0-1 0 0,4 4 1 0 0,2 4-1757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8:31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3223 0 0,'8'-28'-1062'0'0,"-7"24"1681"0"0,1 1 1 0 0,0-1-1 0 0,0 1 0 0 0,0-1 1 0 0,0 1-1 0 0,1-1 0 0 0,4-4 1 0 0,-5 6-256 0 0,0 0 0 0 0,1 1 0 0 0,-1-1 0 0 0,0 1 1 0 0,1-1-1 0 0,-1 1 0 0 0,1 0 0 0 0,-1 0 0 0 0,1 0 0 0 0,0 0 0 0 0,-1 0 1 0 0,1 1-1 0 0,0-1 0 0 0,0 1 0 0 0,-1 0 0 0 0,1 0 0 0 0,0 0 1 0 0,0 0-1 0 0,-1 0 0 0 0,1 1 0 0 0,0-1 0 0 0,4 2 0 0 0,1 1-52 0 0,1 0-1 0 0,-2 1 1 0 0,1-1 0 0 0,0 2-1 0 0,-1-1 1 0 0,0 1-1 0 0,0 0 1 0 0,0 0-1 0 0,9 11 1 0 0,7 7 949 0 0,22 33 1 0 0,-30-37-937 0 0,30 39 615 0 0,44 54 145 0 0,-73-94-1026 0 0,0-2-1 0 0,1 0 1 0 0,1-1-1 0 0,21 14 0 0 0,-33-25-146 0 0,0 0 0 0 0,1-1-1 0 0,-1 0 1 0 0,1 0 0 0 0,-1 0-1 0 0,1-1 1 0 0,0 0-1 0 0,0 0 1 0 0,0-1 0 0 0,0 0-1 0 0,0 0 1 0 0,0 0-1 0 0,1-1 1 0 0,-1 0 0 0 0,0-1-1 0 0,0 0 1 0 0,0 0-1 0 0,0 0 1 0 0,0-1 0 0 0,0 0-1 0 0,0 0 1 0 0,0-1 0 0 0,11-6-1 0 0,-12 6-497 0 0,0-1 0 0 0,-1 1 0 0 0,0-1-1 0 0,1-1 1 0 0,7-8 0 0 0,-3 1-1221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8:31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0 8287 0 0,'0'0'1131'0'0,"0"2"284"0"0,0 4-400 0 0,-1 0-1 0 0,1 0 1 0 0,-1 0 0 0 0,-1-1 0 0 0,-1 8 0 0 0,-1-2-263 0 0,0-1 1 0 0,-7 12-1 0 0,-41 56 89 0 0,45-69-456 0 0,-18 23 152 0 0,-47 46 0 0 0,-37 23 31 0 0,88-82-459 0 0,-16 14-56 0 0,-202 193 305 0 0,220-206-612 0 0,-30 43 0 0 0,48-62-103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8:32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49 156 6911 0 0,'-2'-2'43'0'0,"0"0"0"0"0,0 1 1 0 0,0-1-1 0 0,0 0 0 0 0,0 1 0 0 0,0-1 0 0 0,-1 1 0 0 0,1 0 0 0 0,0 0 0 0 0,-1 0 0 0 0,1 0 0 0 0,-5-1 0 0 0,-9 0 12833 0 0,56 3-11486 0 0,-18 0-791 0 0,43-4 0 0 0,30-7 68 0 0,91-15-57 0 0,291-72-2092 0 0,-474 96 861 0 0,2 1 336 0 0,-24 1-9852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8:32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0 6911 0 0,'0'0'528'0'0,"11"3"1428"0"0,-9-3-1529 0 0,0 1-1 0 0,0 0 1 0 0,0 0 0 0 0,1 0-1 0 0,-1 0 1 0 0,0 1-1 0 0,0-1 1 0 0,-1 0-1 0 0,1 1 1 0 0,0 0-1 0 0,0-1 1 0 0,-1 1 0 0 0,1 0-1 0 0,1 3 1 0 0,-1-3-232 0 0,-1 1 0 0 0,0 0 0 0 0,0 0 0 0 0,0 0 0 0 0,0 0 0 0 0,0-1 0 0 0,-1 1 0 0 0,1 1 0 0 0,-1-1 0 0 0,0 0 0 0 0,0 5 0 0 0,-2 12 247 0 0,-1 1 0 0 0,0 0 1 0 0,-2-1-1 0 0,-13 40 0 0 0,-41 76-125 0 0,40-96-220 0 0,0 0-28 0 0,4-9-47 0 0,1 0 0 0 0,1 1 0 0 0,-13 51 1 0 0,26-83-28 0 0,-3 13-235 0 0,1-1-1 0 0,0 0 1 0 0,0 1 0 0 0,1-1-1 0 0,1 1 1 0 0,1 13 0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8:33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1 9671 0 0,'0'0'748'0'0,"-2"1"-289"0"0,-7 10 1404 0 0,-1 0 1 0 0,-19 15-1 0 0,-57 35-673 0 0,31-24-689 0 0,-17 13-177 0 0,27-20-257 0 0,-71 62 1 0 0,80-58-50 0 0,1 1-1 0 0,-48 63 1 0 0,81-95-18 0 0,-1 1 6 0 0,0 0-1 0 0,1 0 0 0 0,-1 1 0 0 0,1-1 0 0 0,-2 6 1 0 0,3-9-5 0 0,1 0 0 0 0,0 0 1 0 0,-1 1-1 0 0,1-1 1 0 0,0 0-1 0 0,0 0 1 0 0,0 0-1 0 0,0 0 1 0 0,0 0-1 0 0,0 0 0 0 0,0 0 1 0 0,1 1-1 0 0,-1-1 1 0 0,0 0-1 0 0,0 0 1 0 0,1 0-1 0 0,-1 0 1 0 0,1 0-1 0 0,-1 0 0 0 0,1 0 1 0 0,-1 0-1 0 0,1 0 1 0 0,0 0-1 0 0,-1-1 1 0 0,1 1-1 0 0,0 0 1 0 0,0 0-1 0 0,0-1 0 0 0,1 2 1 0 0,3 1 20 0 0,0 0 0 0 0,1 0 1 0 0,0-1-1 0 0,-1 1 0 0 0,1-1 0 0 0,0-1 0 0 0,0 1 1 0 0,0-1-1 0 0,8 1 0 0 0,58 1 126 0 0,-65-3-153 0 0,50-2-1223 0 0,64-12 0 0 0,-83 8-140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8:33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43 12671 0 0,'1'-8'1346'0'0,"-1"7"-1265"0"0,0 0 0 0 0,0 0 0 0 0,0 0 0 0 0,-1 0 0 0 0,1 0 0 0 0,0 0 0 0 0,-1 0 0 0 0,1 0 0 0 0,-1 0 0 0 0,1 1 0 0 0,-1-1 0 0 0,0 0 1 0 0,1 0-1 0 0,-1 0 0 0 0,0 1 0 0 0,1-1 0 0 0,-1 0 0 0 0,0 1 0 0 0,0-1 0 0 0,0 1 0 0 0,0-1 0 0 0,1 1 0 0 0,-1-1 0 0 0,0 1 0 0 0,-2-1 0 0 0,1 1 183 0 0,-1 0-1 0 0,1-1 1 0 0,-1 1-1 0 0,1 0 1 0 0,-1 0-1 0 0,-3 1 1 0 0,5-1-192 0 0,-6 1 62 0 0,0 1 1 0 0,1 0 0 0 0,0 0 0 0 0,-1 0 0 0 0,1 1 0 0 0,0 0 0 0 0,-10 6 0 0 0,-40 33 377 0 0,39-29-297 0 0,1 0-102 0 0,1 0-1 0 0,0 1 0 0 0,1 1 1 0 0,0 0-1 0 0,-19 30 0 0 0,25-31-74 0 0,0 0 0 0 0,0 0-1 0 0,2 1 1 0 0,0-1 0 0 0,0 2 0 0 0,1-1-1 0 0,-4 29 1 0 0,8-40-27 0 0,1 0-1 0 0,-1 0 1 0 0,1 0 0 0 0,0 0-1 0 0,1 0 1 0 0,-1 0 0 0 0,1 0-1 0 0,0 0 1 0 0,0 0 0 0 0,0-1-1 0 0,0 1 1 0 0,1 0 0 0 0,3 6-1 0 0,-3-7-9 0 0,-1-1 0 0 0,1 1-1 0 0,0-1 1 0 0,0 0 0 0 0,0 0 0 0 0,1 0-1 0 0,-1 0 1 0 0,1 0 0 0 0,-1 0-1 0 0,1-1 1 0 0,-1 1 0 0 0,1-1 0 0 0,0 1-1 0 0,0-1 1 0 0,0 0 0 0 0,0 0-1 0 0,0-1 1 0 0,5 2 0 0 0,2-2 35 0 0,0 0 0 0 0,0 0 0 0 0,0-1 0 0 0,0 0 0 0 0,0 0 0 0 0,0-1 0 0 0,-1-1 0 0 0,1 0 0 0 0,0 0 0 0 0,-1-1 0 0 0,0 0 0 0 0,14-9 1 0 0,-5 3 36 0 0,0-2 0 0 0,-1 0 1 0 0,-1-1-1 0 0,0-1 1 0 0,15-17-1 0 0,-24 22-117 0 0,0 1 0 0 0,-1-2-1 0 0,1 1 1 0 0,-2-1 0 0 0,1 1-1 0 0,-1-1 1 0 0,-1-1 0 0 0,0 1-1 0 0,0-1 1 0 0,-1 0 0 0 0,-1 0-1 0 0,2-11 1 0 0,-3 14 11 0 0,0 1 1 0 0,-1-1-1 0 0,0 1 0 0 0,0-1 0 0 0,-1 1 0 0 0,0 0 1 0 0,0-1-1 0 0,-1 1 0 0 0,0 0 0 0 0,0 0 0 0 0,-1 0 1 0 0,0 0-1 0 0,0 0 0 0 0,-1 0 0 0 0,0 1 0 0 0,0 0 1 0 0,0 0-1 0 0,-1 0 0 0 0,-5-6 0 0 0,7 9-73 0 0,-1-1 1 0 0,0 1-1 0 0,0 0 0 0 0,0 0 0 0 0,-1 0 0 0 0,1 1 1 0 0,-1 0-1 0 0,0 0 0 0 0,1 0 0 0 0,-1 0 0 0 0,0 0 1 0 0,-7 0-1 0 0,-20-1-3731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8:33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43 1375 0 0,'25'-23'13120'0'0,"-25"23"-12973"0"0,0 0 0 0 0,0 0 0 0 0,0 0 1 0 0,0-1-1 0 0,0 1 0 0 0,0 0 0 0 0,1 0 1 0 0,-1 0-1 0 0,0-1 0 0 0,0 1 0 0 0,0 0 0 0 0,0 0 1 0 0,0 0-1 0 0,0-1 0 0 0,0 1 0 0 0,-1 0 0 0 0,1 0 1 0 0,0 0-1 0 0,0 0 0 0 0,0-2 1031 0 0,-1 2-1031 0 0,-4-9 894 0 0,4 8-956 0 0,-1 0 0 0 0,0 1 1 0 0,0-1-1 0 0,0 0 1 0 0,1 1-1 0 0,-1-1 1 0 0,0 1-1 0 0,0 0 1 0 0,0-1-1 0 0,0 1 1 0 0,0 0-1 0 0,0 0 1 0 0,0 0-1 0 0,-2 1 1 0 0,-30 5 378 0 0,25-3-301 0 0,-17 3-92 0 0,0 1 0 0 0,0 2 0 0 0,1 1 0 0 0,1 1 0 0 0,-37 21 0 0 0,52-26-65 0 0,0 0 0 0 0,1 0 0 0 0,0 1 0 0 0,0 0-1 0 0,1 0 1 0 0,0 1 0 0 0,-7 10 0 0 0,12-16-11 0 0,0 1 0 0 0,1 0 0 0 0,-1-1 0 0 0,1 1 0 0 0,0 0 0 0 0,0 0 0 0 0,0 0 1 0 0,0 0-1 0 0,1 0 0 0 0,-1 0 0 0 0,1 0 0 0 0,-1 4 0 0 0,2-4-15 0 0,-1-1 0 0 0,0 1 0 0 0,1-1 0 0 0,0 0 0 0 0,-1 0 0 0 0,1 1 0 0 0,0-1 0 0 0,0 0 0 0 0,0 0 0 0 0,1 0 0 0 0,-1 0 0 0 0,0 0 0 0 0,1 0 0 0 0,-1 0 0 0 0,1 0 0 0 0,0-1 0 0 0,0 1 0 0 0,2 1 0 0 0,8 5-46 0 0,2 0 0 0 0,-1 0-1 0 0,1-1 1 0 0,0-1 0 0 0,1-1 0 0 0,18 6-1 0 0,18 6-15 0 0,5 3 26 0 0,29 11-34 0 0,-76-27 100 0 0,-1 0 1 0 0,0 1-1 0 0,0 0 0 0 0,0 0 1 0 0,0 1-1 0 0,-1 0 0 0 0,8 9 1 0 0,-12-12 36 0 0,0 0 0 0 0,0 0 1 0 0,-1 0-1 0 0,0 1 0 0 0,0-1 0 0 0,0 1 1 0 0,0-1-1 0 0,0 1 0 0 0,0 0 0 0 0,-1 0 1 0 0,0 0-1 0 0,0 0 0 0 0,0 0 0 0 0,0 0 1 0 0,-1 0-1 0 0,0 0 0 0 0,0 0 0 0 0,0 0 1 0 0,0 0-1 0 0,0 0 0 0 0,-1 0 0 0 0,0 0 1 0 0,0 0-1 0 0,0 0 0 0 0,0 0 0 0 0,0 0 1 0 0,-1 0-1 0 0,0-1 0 0 0,0 1 0 0 0,0-1 1 0 0,-4 6-1 0 0,-8 5 107 0 0,0-1 0 0 0,0-1 0 0 0,-1 0 0 0 0,-1-1-1 0 0,0 0 1 0 0,0-2 0 0 0,-1 0 0 0 0,-31 12 0 0 0,4-6-60 0 0,0-2-1 0 0,-67 12 0 0 0,99-23-115 0 0,-91 13 71 0 0,91-14-134 0 0,0-1 0 0 0,1 0 0 0 0,-1-1-1 0 0,1 0 1 0 0,-1-1 0 0 0,-20-5 0 0 0,30 6-79 0 0,0 1 0 0 0,1-1 0 0 0,-1 0 0 0 0,0 0 0 0 0,0 0 0 0 0,1 0 0 0 0,-1 0 0 0 0,1 0 0 0 0,-1 0 0 0 0,1 0 1 0 0,-1-1-1 0 0,1 1 0 0 0,0-1 0 0 0,0 1 0 0 0,-1-1 0 0 0,1 1 0 0 0,0-1 0 0 0,1 0 0 0 0,-1 1 0 0 0,0-1 0 0 0,0-2 0 0 0,-2-10-1692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8:34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82 7831 0 0,'-2'1'603'0'0,"-40"6"9712"0"0,56-13-8865 0 0,27-12-835 0 0,1 2 1 0 0,1 2-1 0 0,1 2 0 0 0,68-10 0 0 0,-108 21-605 0 0,1 1 1 0 0,-1-1-1 0 0,1 1 0 0 0,-1 0 1 0 0,1 1-1 0 0,-1-1 0 0 0,1 1 1 0 0,-1-1-1 0 0,1 1 0 0 0,-1 1 1 0 0,8 2-1 0 0,-3 4-10 0 0,-9-6 0 0 0,1 0 0 0 0,-1 0 0 0 0,0-1 0 0 0,1 1 0 0 0,-1 0 0 0 0,0 0 0 0 0,0 0 0 0 0,0 0 0 0 0,0 0 0 0 0,0 0 0 0 0,-1 0 0 0 0,1-1 0 0 0,0 1 0 0 0,-1 0 0 0 0,0 0 0 0 0,1 0 0 0 0,-1-1 0 0 0,0 1 0 0 0,0 0 0 0 0,0-1 0 0 0,-2 3 0 0 0,-2 4 0 0 0,-2 0 0 0 0,-10 12 0 0 0,16-19 0 0 0,-37 34-10 0 0,-1-1 0 0 0,-74 48 0 0 0,-6 4-20 0 0,108-77 33 0 0,-48 42-42 0 0,51-44 30 0 0,1 0 0 0 0,1 1 0 0 0,0 0 0 0 0,0 0 1 0 0,-8 14-1 0 0,11-13-55 0 0,3-9 58 0 0,0 0 1 0 0,1 1-1 0 0,-1-1 1 0 0,0 1-1 0 0,0-1 1 0 0,1 1-1 0 0,-1-1 1 0 0,0 0-1 0 0,1 1 1 0 0,-1-1-1 0 0,1 0 1 0 0,-1 1-1 0 0,1-1 1 0 0,-1 0-1 0 0,0 0 1 0 0,1 0-1 0 0,-1 1 1 0 0,1-1-1 0 0,0 0 1 0 0,0 0-5 0 0,3 2 1 0 0,0 0 1 0 0,1-1-1 0 0,-1 1 1 0 0,1-1 0 0 0,-1 0-1 0 0,1-1 1 0 0,-1 1-1 0 0,9-1 1 0 0,39-5 9 0 0,-20 1-49 0 0,98-15-1250 0 0,-91 12-108 0 0,-7 2-282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8:34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12671 0 0,'0'0'579'0'0,"-1"2"-15"0"0,-4 6-358 0 0,1 0 1 0 0,0 0-1 0 0,0 1 0 0 0,0-1 0 0 0,1 1 1 0 0,1 0-1 0 0,0 0 0 0 0,0 0 1 0 0,0 0-1 0 0,1 0 0 0 0,1 1 0 0 0,-1-1 1 0 0,1 0-1 0 0,1 0 0 0 0,0 0 1 0 0,0 1-1 0 0,1-1 0 0 0,0 0 0 0 0,1 0 1 0 0,0-1-1 0 0,0 1 0 0 0,1-1 1 0 0,0 1-1 0 0,0-1 0 0 0,1 0 0 0 0,0-1 1 0 0,0 1-1 0 0,1-1 0 0 0,0 0 1 0 0,1 0-1 0 0,6 6 0 0 0,6 1 310 0 0,1 0-1 0 0,0-1 1 0 0,0-1-1 0 0,37 16 0 0 0,94 27 1250 0 0,-69-27-978 0 0,58 22-487 0 0,-100-32-322 0 0,-38-17-160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56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1376 46 919 0 0,'1'-1'2424'0'0,"7"-16"7044"0"0,-7 15-8457 0 0,1 0-710 0 0,0 0-1 0 0,1 0 1 0 0,-1 0 0 0 0,1 1-1 0 0,-1-1 1 0 0,1 0 0 0 0,0 1-1 0 0,-1 0 1 0 0,1 0 0 0 0,0-1-1 0 0,0 2 1 0 0,5-2 0 0 0,0 0 10 0 0,1 1 0 0 0,-1 0 0 0 0,11 0 0 0 0,-17 1 1181 0 0,-4 2-1342 0 0,-8 6-114 0 0,0 0 1 0 0,-1-1-1 0 0,0 0 1 0 0,0-1-1 0 0,-1 0 1 0 0,-20 7-1 0 0,-12 6-37 0 0,-76 41-111 0 0,-100 48-950 0 0,3-16 446 0 0,175-77 497 0 0,-1-2 1 0 0,-1-2 0 0 0,-55 7-1 0 0,84-16 52 0 0,0-1-1 0 0,0-1 1 0 0,0 0-1 0 0,0-1 1 0 0,0-1-1 0 0,0 0 1 0 0,-23-7 0 0 0,32 7 25 0 0,0 0 1 0 0,1-1-1 0 0,-1 1 1 0 0,1-1-1 0 0,-1 0 1 0 0,1-1 0 0 0,0 1-1 0 0,1-1 1 0 0,-7-6-1 0 0,8 7 22 0 0,0-1 0 0 0,0 0 0 0 0,1 0 0 0 0,-1 1 0 0 0,1-1 1 0 0,0-1-1 0 0,0 1 0 0 0,1 0 0 0 0,-1 0 0 0 0,1-1 0 0 0,0 1 0 0 0,0-1 0 0 0,-1-8 0 0 0,2 10 41 0 0,0 1 0 0 0,0-1 1 0 0,1 1-1 0 0,-1-1 0 0 0,0 0 1 0 0,1 1-1 0 0,0-1 0 0 0,0 1 1 0 0,-1-1-1 0 0,2 1 0 0 0,-1 0 0 0 0,0-1 1 0 0,0 1-1 0 0,1 0 0 0 0,-1 0 1 0 0,1 0-1 0 0,-1 0 0 0 0,1 0 0 0 0,0 0 1 0 0,0 0-1 0 0,0 0 0 0 0,3-1 1 0 0,0 0 34 0 0,0 0 1 0 0,0 0 0 0 0,1 0 0 0 0,-1 1 0 0 0,1 0 0 0 0,-1 0 0 0 0,1 1-1 0 0,11-3 1 0 0,-15 4-57 0 0,1 0-1 0 0,-1 0 0 0 0,0 0 0 0 0,1 0 1 0 0,-1 0-1 0 0,1 0 0 0 0,-1 1 1 0 0,1-1-1 0 0,-1 1 0 0 0,0 0 1 0 0,1-1-1 0 0,-1 1 0 0 0,0 0 1 0 0,0 0-1 0 0,0 1 0 0 0,0-1 1 0 0,0 0-1 0 0,0 1 0 0 0,0-1 1 0 0,0 1-1 0 0,0 0 0 0 0,-1 0 1 0 0,1-1-1 0 0,-1 1 0 0 0,1 0 0 0 0,-1 0 1 0 0,0 0-1 0 0,1 1 0 0 0,-1-1 1 0 0,0 0-1 0 0,-1 0 0 0 0,1 1 1 0 0,0 2-1 0 0,2 3-37 0 0,-1 1-1 0 0,-1 0 1 0 0,0 0 0 0 0,0-1 0 0 0,-1 1-1 0 0,0 0 1 0 0,-2 17 0 0 0,-4 8-3 0 0,-1 0 1 0 0,-23 62-1 0 0,-39 66 10 0 0,63-149 31 0 0,-125 269-664 0 0,-21-1-1028 0 0,105-218 1573 0 0,34-46 108 0 0,6-7 23 0 0,6-8 1088 0 0,3-4-1047 0 0,0 0 0 0 0,0 1 0 0 0,1 0 0 0 0,-1 0-1 0 0,1-1 1 0 0,-1 1 0 0 0,5 0 0 0 0,7-5 66 0 0,8-6 7 0 0,98-50 435 0 0,-96 52-326 0 0,0 1 0 0 0,0 0-1 0 0,32-5 1 0 0,-34 10-19 0 0,0 2 1 0 0,1 0-1 0 0,-1 2 0 0 0,38 3 0 0 0,88 20 559 0 0,-141-22-741 0 0,12 3-1 0 0,70 10 135 0 0,-77-14-160 0 0,0 1-1 0 0,1-2 1 0 0,-1 1-1 0 0,0-2 1 0 0,17-3-1 0 0,-6-1-241 0 0,0 0 0 0 0,-1-1 0 0 0,35-17 0 0 0,-36 12-862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8:35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1 9215 0 0,'0'0'12114'0'0,"0"2"-11668"0"0,0 8-294 0 0,-2-1-1 0 0,1 1 1 0 0,-1-1 0 0 0,-1 1-1 0 0,1-1 1 0 0,-2 0 0 0 0,1 0-1 0 0,-1 0 1 0 0,-1 0 0 0 0,1-1-1 0 0,-2 0 1 0 0,-8 12 0 0 0,-9 8-4 0 0,-1-1 1 0 0,-28 24-1 0 0,-66 56-72 0 0,-49 47-1 0 0,148-136-168 0 0,-13 15-654 0 0,32-33 729 0 0,0 0-1 0 0,0 0 1 0 0,0 0-1 0 0,0 0 1 0 0,0 0 0 0 0,0 0-1 0 0,0 0 1 0 0,0 0-1 0 0,0 1 1 0 0,0-1-1 0 0,0 0 1 0 0,0 0 0 0 0,0 0-1 0 0,0 0 1 0 0,0 0-1 0 0,0 0 1 0 0,0 0-1 0 0,0 0 1 0 0,1 0 0 0 0,-1 0-1 0 0,0 0 1 0 0,0 0-1 0 0,0 0 1 0 0,0 0-1 0 0,0 0 1 0 0,0 0-1 0 0,0 0 1 0 0,0 0 0 0 0,0 0-1 0 0,0 0 1 0 0,0 0-1 0 0,0 0 1 0 0,0 0-1 0 0,0 0 1 0 0,0 0 0 0 0,0 0-1 0 0,0 0 1 0 0,0 0-1 0 0,0 1 1 0 0,0-1-1 0 0,0 0 1 0 0,-1 0 0 0 0,1 0-1 0 0,0 0 1 0 0,0 0-1 0 0,0 0 1 0 0,0 0-1 0 0,0 0 1 0 0,0 0 0 0 0,0 0-1 0 0,8 0-961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8:35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6447 0 0,'0'0'11398'0'0,"2"1"-10500"0"0,5 0-476 0 0,0 0 1 0 0,1 0-1 0 0,-1-1 0 0 0,0 0 0 0 0,1 0 1 0 0,11-2-1 0 0,-1 0 29 0 0,38-5 184 0 0,105-28 0 0 0,-17 2-88 0 0,-110 27-803 0 0,-8 1-1251 0 0,0 1 0 0 0,32-1 0 0 0,-46 5-5604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8:35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29 112 9671 0 0,'-2'0'748'0'0,"-24"0"11392"0"0,178-26-9784 0 0,-46 10-1457 0 0,126-18-66 0 0,-108 16-569 0 0,-1 1-3367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8:36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32 13647 0 0,'2'-1'628'0'0,"32"-30"7524"0"0,-34 33-7781 0 0,0 13-190 0 0,-2-1 1 0 0,0 1 0 0 0,0-1-1 0 0,-8 22 1 0 0,-23 57-139 0 0,26-77 39 0 0,-128 328 222 0 0,119-294-304 0 0,2 0 0 0 0,3 1 0 0 0,-6 55 0 0 0,15-85-60 0 0,2 30-1 0 0,0-29-603 0 0,0-21-10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12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68 4607 0 0,'1'-1'354'0'0,"1"0"-289"0"0,1 0-44 0 0,7-12 211 0 0,0-3 3798 0 0,10-20 3490 0 0,-29 45-7215 0 0,-9 12-228 0 0,1 0 0 0 0,1 1 0 0 0,-17 30 0 0 0,4-6-18 0 0,-46 68-26 0 0,-74 152 0 0 0,52-74 21 0 0,17-75-8 0 0,22-35-18 0 0,37-49-110 0 0,20-31-12 0 0,4-4-954 0 0,14-9 184 0 0,-1-1 0 0 0,0-1-1 0 0,-1 0 1 0 0,20-22 0 0 0,5-7-567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12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99 12351 0 0,'16'-36'913'0'0,"-9"19"-647"0"0,17-29 5610 0 0,-26 49-5695 0 0,-34 54-169 0 0,2 3 0 0 0,-33 79 0 0 0,1-3-12 0 0,-61 123 0 0 0,73-147 0 0 0,-32 37-173 0 0,48-86-306 0 0,-9 8-1158 0 0,45-69 1214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12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22 116 8751 0 0,'0'0'674'0'0,"-2"1"-438"0"0,-18 12 5981 0 0,24-11-6095 0 0,-1 0 0 0 0,1-1 0 0 0,0 1 0 0 0,-1-1 0 0 0,1 0-1 0 0,0 0 1 0 0,0 0 0 0 0,0-1 0 0 0,-1 1 0 0 0,1-1 0 0 0,0 0 0 0 0,0 0 0 0 0,0 0 0 0 0,0-1 0 0 0,0 1 0 0 0,0-1 0 0 0,6-2 0 0 0,120-41 1329 0 0,61-17-185 0 0,-170 55-1144 0 0,-1 0 0 0 0,1 1 0 0 0,0 1-1 0 0,41-2 1 0 0,-22 6-211 0 0,71-2-5008 0 0,-90 0 3515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13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3 5527 0 0,'-3'-1'6216'0'0,"-7"0"-262"0"0,8 2-4610 0 0,-5 4-1075 0 0,1 1 1 0 0,-1-1-1 0 0,1 1 1 0 0,0 1-1 0 0,1-1 1 0 0,-1 1-1 0 0,1 0 1 0 0,-6 12-1 0 0,-29 67-282 0 0,21-42 87 0 0,6-16-125 0 0,-24 59-3575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13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122 310 6911 0 0,'-2'1'528'0'0,"1"-1"-534"0"0,-50 23 1215 0 0,46-22-538 0 0,0 1-1 0 0,0-1 1 0 0,0 0-1 0 0,0 0 1 0 0,-1 0-1 0 0,1-1 1 0 0,0 0-1 0 0,-9 0 1 0 0,12-1 90 0 0,1 1-703 0 0,1 0 0 0 0,-1 0 1 0 0,1-1-1 0 0,-1 1 0 0 0,1 0 1 0 0,-1 0-1 0 0,1-1 0 0 0,-1 1 0 0 0,1-1 1 0 0,0 1-1 0 0,-1 0 0 0 0,1-1 0 0 0,-1 1 1 0 0,1-1-1 0 0,0 1 0 0 0,-1-1 0 0 0,1 1 1 0 0,0-1-1 0 0,0 1 0 0 0,0-1 0 0 0,-1 1 1 0 0,1-1-1 0 0,0 1 0 0 0,0-1 1 0 0,0 1-1 0 0,0-1 0 0 0,0 0 0 0 0,-1-15 528 0 0,2 9-496 0 0,1 0 0 0 0,0 1 0 0 0,0 0 1 0 0,0-1-1 0 0,1 1 0 0 0,0 0 0 0 0,0 0 0 0 0,1 1 0 0 0,0-1 0 0 0,5-6 0 0 0,7-6-63 0 0,26-23-1 0 0,-32 32-3 0 0,21-21 19 0 0,0 0-38 0 0,0 2 0 0 0,48-32-1 0 0,-75 57 22 0 0,-1 1 4 0 0,0 0 0 0 0,1 0-1 0 0,-1 0 1 0 0,1 0 0 0 0,0 0 0 0 0,0 0 0 0 0,-1 1 0 0 0,1 0 0 0 0,5-1 0 0 0,-8 2-4 0 0,0 1 0 0 0,0-1 0 0 0,0 0 0 0 0,0 1 0 0 0,0 0 0 0 0,0-1 1 0 0,0 1-1 0 0,0-1 0 0 0,0 1 0 0 0,0 0 0 0 0,0 0 0 0 0,1 1 0 0 0,0 0 29 0 0,0 0-22 0 0,0 1 0 0 0,0-1 1 0 0,0 1-1 0 0,0-1 1 0 0,0 1-1 0 0,-1 0 1 0 0,1 0-1 0 0,-1 0 0 0 0,1 0 1 0 0,-1 0-1 0 0,0 0 1 0 0,0 0-1 0 0,-1 0 1 0 0,1 1-1 0 0,-1-1 0 0 0,1 0 1 0 0,-1 4-1 0 0,-1 7 79 0 0,1 0 0 0 0,-6 24-1 0 0,3-20-55 0 0,-1 1-25 0 0,0-1 0 0 0,-1 0-1 0 0,-1 0 1 0 0,-1-1 0 0 0,-1 1-1 0 0,-13 23 1 0 0,13-27-152 0 0,2 0 0 0 0,0 1 0 0 0,-6 22 0 0 0,11-35-186 0 0,4 9-1588 0 0,-2-9 788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13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1 10135 0 0,'0'0'2520'0'0,"-2"0"-910"0"0,0 0-1380 0 0,0 1 0 0 0,-1 0 0 0 0,1 0 1 0 0,0 0-1 0 0,0 0 0 0 0,0 0 0 0 0,0 0 1 0 0,0 1-1 0 0,0-1 0 0 0,0 1 0 0 0,0-1 1 0 0,1 1-1 0 0,-1 0 0 0 0,0-1 0 0 0,1 1 0 0 0,-1 0 1 0 0,1 0-1 0 0,0 0 0 0 0,0 0 0 0 0,0 1 1 0 0,-1 2-1 0 0,-3 9-227 0 0,0-1 1 0 0,-3 23-1 0 0,3-14 384 0 0,-118 383-27 0 0,114-381-355 0 0,-4 13 25 0 0,-31 60-1 0 0,-8 6-44 0 0,-8 15 206 0 0,47-96-469 0 0,0-1 0 0 0,-2-1 0 0 0,-20 24 0 0 0,16-27-1059 0 0,18-16 605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56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1 164 919 0 0,'2'-1'67'0'0,"76"-15"14159"0"0,42-1-8250 0 0,-42 6-5318 0 0,-38 5-544 0 0,0-2 0 0 0,0-1 0 0 0,-1-2 0 0 0,57-25 0 0 0,-47 15-1089 0 0,-24 11-805 0 0,-1 0-3411 0 0,-7 2-1056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14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22 282 5983 0 0,'-21'-4'11399'0'0,"23"4"-10590"0"0,98-8 2298 0 0,-36-3-2246 0 0,100-31 0 0 0,-69 9-1277 0 0,-54 17-5497 0 0,-12 4-1251 0 0</inkml:trace>
  <inkml:trace contextRef="#ctx0" brushRef="#br0" timeOffset="1">1160 16 13823 0 0,'0'0'608'0'0,"-7"-9"128"0"0,0 2-584 0 0,-5 11 2432 0 0,-1-3 1008 0 0,4 8-3160 0 0,9 8-1160 0 0,9-3-8056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14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11055 0 0,'-2'1'506'0'0,"-21"10"-935"0"0,10-4 2938 0 0,-7 2 7406 0 0,20-7-9833 0 0,-3 7-85 0 0,3-7-293 0 0,9 7-6868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15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0 13991 0 0,'0'0'1570'0'0,"-2"4"-1162"0"0,-80 137 2005 0 0,62-108-2068 0 0,-12 15 213 0 0,-45 54 1 0 0,-45 37-144 0 0,55-65-411 0 0,6 1 44 0 0,-29 29-1562 0 0,88-102 883 0 0,10-23-5616 0 0,4-6 4519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15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142 548 7919 0 0,'1'-3'363'0'0,"1"0"-237"0"0,1 0-19 0 0,3-18 248 0 0,-3 8 4872 0 0,2-4-2567 0 0,-4 13-2654 0 0,0 0 0 0 0,1 0 0 0 0,0 0 0 0 0,0 0 1 0 0,0 0-1 0 0,0 0 0 0 0,4-4 0 0 0,25-27 383 0 0,58-51-1 0 0,-51 51-262 0 0,-5 6-8 0 0,1 1 0 0 0,57-35 0 0 0,83-31 290 0 0,-140 77-310 0 0,-9 4-17 0 0,1 1 0 0 0,0 1 0 0 0,54-15 0 0 0,-78 26-68 0 0,0-1 0 0 0,0 1 0 0 0,0-1 1 0 0,0 1-1 0 0,0 0 0 0 0,0 0 1 0 0,0 0-1 0 0,0 0 0 0 0,-1 0 0 0 0,1 0 1 0 0,0 1-1 0 0,0-1 0 0 0,0 1 0 0 0,0-1 1 0 0,0 1-1 0 0,0 0 0 0 0,0 0 1 0 0,-1-1-1 0 0,1 1 0 0 0,0 1 0 0 0,-1-1 1 0 0,1 0-1 0 0,-1 0 0 0 0,1 1 1 0 0,-1-1-1 0 0,1 0 0 0 0,-1 1 0 0 0,0 0 1 0 0,0-1-1 0 0,0 1 0 0 0,0 0 0 0 0,0-1 1 0 0,0 1-1 0 0,0 0 0 0 0,-1 0 1 0 0,1 0-1 0 0,0 0 0 0 0,-1 0 0 0 0,0 0 1 0 0,1 0-1 0 0,-1 0 0 0 0,0 0 1 0 0,0-1-1 0 0,0 1 0 0 0,-1 0 0 0 0,1 0 1 0 0,0 0-1 0 0,-1 3 0 0 0,-3 14 57 0 0,-1 1 0 0 0,-1-1 0 0 0,0 0 0 0 0,-1-1 0 0 0,-1 1-1 0 0,-1-2 1 0 0,-16 26 0 0 0,8-19 0 0 0,-1-2 0 0 0,0 0 0 0 0,-2 0 0 0 0,-34 27 0 0 0,13-16 37 0 0,-75 45 0 0 0,-49 13 45 0 0,98-59-303 0 0,-88 29 1 0 0,136-56-36 0 0,0-1 0 0 0,-1 0 0 0 0,0-1 0 0 0,0-1 1 0 0,-38-2-1 0 0,57 0 92 0 0,-1-1 0 0 0,0 1 0 0 0,1-1 1 0 0,-1 1-1 0 0,1-1 0 0 0,-1 0 0 0 0,1 1 0 0 0,-1-1 1 0 0,1 0-1 0 0,-1 0 0 0 0,1 0 0 0 0,0 0 0 0 0,-2-2 1 0 0,3 2 69 0 0,0 0 1 0 0,0 0-1 0 0,1 0 1 0 0,-1 0-1 0 0,0 0 1 0 0,0 0-1 0 0,1 0 1 0 0,-1 0-1 0 0,0 1 1 0 0,1-1-1 0 0,-1 0 1 0 0,1 0-1 0 0,-1 0 1 0 0,1 1-1 0 0,0-1 1 0 0,-1 0 0 0 0,1 1-1 0 0,0-1 1 0 0,-1 0-1 0 0,1 1 1 0 0,0-1-1 0 0,0 1 1 0 0,0-1-1 0 0,0 1 1 0 0,-1 0-1 0 0,1-1 1 0 0,0 1-1 0 0,0 0 1 0 0,2-1-1 0 0,23-2 303 0 0,-25 3-289 0 0,2 1 115 0 0,0-1 1 0 0,0 0 0 0 0,0 1 0 0 0,0 0 0 0 0,0 0-1 0 0,0 0 1 0 0,0 0 0 0 0,0 0 0 0 0,0 0 0 0 0,5 4-1 0 0,21 19 622 0 0,-8-2-251 0 0,-2 1 0 0 0,0 0 0 0 0,-1 2-1 0 0,24 45 1 0 0,-28-46-375 0 0,50 103 87 0 0,-47-90-138 0 0,-10-23-40 0 0,5 8-24 0 0,-9-20-14 0 0,-2-1-30 0 0,0 0 1 0 0,0 0-1 0 0,0 0 1 0 0,0-1-1 0 0,0 1 1 0 0,1 0 0 0 0,-1 0-1 0 0,0-1 1 0 0,0 1-1 0 0,1-1 1 0 0,-1 1 0 0 0,1-1-1 0 0,-1 1 1 0 0,0-1-1 0 0,1 0 1 0 0,2 0-1 0 0,20-2-5675 0 0,-4-3-947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15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102 164 6911 0 0,'-22'-5'10552'0'0,"25"4"-9402"0"0,16-7-325 0 0,1 0 1 0 0,34-6 0 0 0,-15 3-259 0 0,43-8-195 0 0,-50 13-481 0 0,-1-2 1 0 0,39-15-1 0 0,-68 22-148 0 0,-1 1 222 0 0,-1 0-1 0 0,1 0 1 0 0,-1-1 0 0 0,0 1 0 0 0,1 0-1 0 0,-1 0 1 0 0,1 0 0 0 0,-1-1 0 0 0,1 1-1 0 0,-1 0 1 0 0,1-1 0 0 0,-1 1 0 0 0,0 0-1 0 0,1-1 1 0 0,-1 1 0 0 0,0 0 0 0 0,1-1 0 0 0,-1 1-1 0 0,0-1 1 0 0,0 1 0 0 0,1-1 0 0 0,-1 1-1 0 0,0 0 1 0 0,0-1 0 0 0,0 1 0 0 0,0-1-1 0 0,0 1 1 0 0,1-1 0 0 0,-1 1 0 0 0,0-1-1 0 0,0 1 1 0 0,0-1 0 0 0,0 1 0 0 0,0-1-1 0 0,-1 1 1 0 0,1-1 0 0 0,0 1 0 0 0,0-1-1 0 0,0 1 1 0 0,0-1 0 0 0,0 1 0 0 0,-1-1-1 0 0,1 1 1 0 0,0-1 0 0 0,-1 0 0 0 0,0-1-25 0 0,0 0 0 0 0,0 0 0 0 0,-1 0 0 0 0,1 0 0 0 0,-1 0 0 0 0,1 1 0 0 0,-1-1 0 0 0,0 0 0 0 0,-2-1 0 0 0,-1 0 23 0 0,-1 0 0 0 0,0 0 0 0 0,0 1 0 0 0,0 0 0 0 0,0 0 1 0 0,-1 0-1 0 0,1 1 0 0 0,-1 0 0 0 0,1 0 0 0 0,-13 0 0 0 0,6 1 23 0 0,0 1-1 0 0,0 0 0 0 0,0 1 1 0 0,-19 6-1 0 0,19-4 17 0 0,0 1-1 0 0,0 1 1 0 0,1 0-1 0 0,-1 1 1 0 0,2 0 0 0 0,-1 0-1 0 0,1 2 1 0 0,0-1-1 0 0,-16 18 1 0 0,10-8 250 0 0,0 2 1 0 0,2 0-1 0 0,1 0 0 0 0,-18 34 0 0 0,28-47-155 0 0,0 1-1 0 0,0 0 1 0 0,1 1-1 0 0,0-1 1 0 0,1 0-1 0 0,0 1 1 0 0,0-1-1 0 0,1 1 1 0 0,0 0-1 0 0,0 12 1 0 0,2-17-82 0 0,-1 0 1 0 0,1 1 0 0 0,0-1 0 0 0,0 0 0 0 0,0 1 0 0 0,0-1-1 0 0,1 0 1 0 0,-1 0 0 0 0,1 0 0 0 0,0 0 0 0 0,1 0-1 0 0,-1 0 1 0 0,1-1 0 0 0,-1 1 0 0 0,1-1 0 0 0,0 0 0 0 0,1 0-1 0 0,-1 0 1 0 0,0 0 0 0 0,1 0 0 0 0,0-1 0 0 0,4 3 0 0 0,-4-2-66 0 0,1-1 1 0 0,-1 1 0 0 0,1-1-1 0 0,0 0 1 0 0,0 0 0 0 0,0-1 0 0 0,0 1-1 0 0,0-1 1 0 0,0 0 0 0 0,0-1 0 0 0,0 1-1 0 0,0-1 1 0 0,0 0 0 0 0,0 0 0 0 0,1 0-1 0 0,-1-1 1 0 0,0 0 0 0 0,9-3 0 0 0,3-1-902 0 0,1 0-44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16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739 208 4375 0 0,'0'0'199'0'0,"-2"2"-12"0"0,-13 19 7691 0 0,17-22-7319 0 0,5-4-224 0 0,0 1 1 0 0,-1-2-1 0 0,0 1 1 0 0,0-1-1 0 0,0 1 1 0 0,0-2-1 0 0,4-7 1 0 0,-7 10-175 0 0,0-1 0 0 0,0 0 0 0 0,-1 0 0 0 0,0-1 0 0 0,0 1 0 0 0,0 0 0 0 0,-1-1 0 0 0,0 1 0 0 0,0-1 0 0 0,0 1 0 0 0,0-11 0 0 0,-2 8 77 0 0,0 0 0 0 0,0-1 0 0 0,-1 1 1 0 0,0 0-1 0 0,0 0 0 0 0,-1 0 0 0 0,-4-10 0 0 0,6 16-203 0 0,-1 0 1 0 0,1 0-1 0 0,-1 0 0 0 0,1 0 0 0 0,-1 0 0 0 0,0 1 0 0 0,0-1 0 0 0,0 0 1 0 0,1 1-1 0 0,-2-1 0 0 0,1 1 0 0 0,0 0 0 0 0,0 0 0 0 0,0-1 0 0 0,-1 2 1 0 0,1-1-1 0 0,0 0 0 0 0,-1 0 0 0 0,1 1 0 0 0,-1-1 0 0 0,-3 1 1 0 0,0 1-34 0 0,1 0 1 0 0,-1 1 0 0 0,1 0 0 0 0,-1 0 0 0 0,1 0 0 0 0,0 1 0 0 0,-9 6 0 0 0,-34 26-8 0 0,44-32 5 0 0,-81 73 0 0 0,48-42 0 0 0,23-22 0 0 0,1 2 0 0 0,0 0 0 0 0,1 0 0 0 0,-19 30 0 0 0,26-36 0 0 0,1 0 0 0 0,0 0 0 0 0,1 0 0 0 0,-1 1 0 0 0,2-1 0 0 0,-1 1 0 0 0,1 0 0 0 0,0 0 0 0 0,1 0 0 0 0,0 0 0 0 0,0 0 0 0 0,2 11 0 0 0,-1-15 0 0 0,1-1 0 0 0,0 0 0 0 0,0 1 0 0 0,0-1 0 0 0,0 0 0 0 0,4 8 0 0 0,5 2 0 0 0,-8-12-3 0 0,0 0 0 0 0,0 0 0 0 0,0 0 0 0 0,1 0-1 0 0,-1 0 1 0 0,1 0 0 0 0,-1-1 0 0 0,1 0 0 0 0,0 1 0 0 0,-1-1-1 0 0,1 0 1 0 0,0 0 0 0 0,0 0 0 0 0,0-1 0 0 0,0 1 0 0 0,4-1-1 0 0,-2 0-7 0 0,0 0-1 0 0,0 0 0 0 0,0-1 0 0 0,0 0 0 0 0,-1 0 0 0 0,1-1 1 0 0,0 1-1 0 0,-1-1 0 0 0,7-3 0 0 0,2-3-16 0 0,1 0-1 0 0,-1-1 0 0 0,-1-1 1 0 0,1 0-1 0 0,11-13 0 0 0,-17 16 29 0 0,0 0 0 0 0,-1-1 0 0 0,1 0 0 0 0,-1 0 0 0 0,-1 0 0 0 0,9-18 0 0 0,-8 17 0 0 0,-5 8 32 0 0,0-1 0 0 0,0 0 0 0 0,0 1 0 0 0,0-1 0 0 0,0 1 0 0 0,0-1 0 0 0,0-3 0 0 0,-12 5 43 0 0,7 2-66 0 0,-1 0 1 0 0,1 0 0 0 0,0 1-1 0 0,0 0 1 0 0,0 0 0 0 0,0 0-1 0 0,0 1 1 0 0,1-1-1 0 0,-5 7 1 0 0,-4 2 27 0 0,-184 199 278 0 0,148-153-262 0 0,-73 118 1 0 0,58-64-49 0 0,-56 143 0 0 0,110-233-39 0 0,-26 68-512 0 0,32-79 467 0 0,1 0 1 0 0,0 0 0 0 0,0-1 0 0 0,1 1 0 0 0,0 1-1 0 0,1 16 1 0 0,0-25 38 0 0,1 0 0 0 0,-1-1-1 0 0,1 1 1 0 0,-1 0 0 0 0,1-1 0 0 0,0 1 0 0 0,0-1-1 0 0,0 1 1 0 0,0-1 0 0 0,0 1 0 0 0,1-1-1 0 0,-1 1 1 0 0,1-1 0 0 0,-1 0 0 0 0,1 0-1 0 0,0 0 1 0 0,2 2 0 0 0,-1-2 13 0 0,0 0 1 0 0,0 0-1 0 0,1-1 0 0 0,-1 1 1 0 0,0-1-1 0 0,1 1 1 0 0,-1-1-1 0 0,1 0 0 0 0,-1-1 1 0 0,1 1-1 0 0,5 0 1 0 0,3-1 23 0 0,1 0 1 0 0,0-1 0 0 0,-1-1 0 0 0,1 0 0 0 0,-1-1 0 0 0,16-5 0 0 0,7-5 123 0 0,0-2 1 0 0,37-22 0 0 0,-48 24-91 0 0,82-49-1213 0 0,-72 38-270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17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122 160 8751 0 0,'0'0'6842'0'0,"-1"3"-6218"0"0,-42 94 567 0 0,-3 5-184 0 0,22-26-335 0 0,21-67-620 0 0,2 0 0 0 0,-1 0 0 0 0,1 0-1 0 0,1 0 1 0 0,0 0 0 0 0,1 16 0 0 0,2-11 21 0 0,-3-13-67 0 0,1 0 0 0 0,-1-1 0 0 0,0 1 0 0 0,1 0 0 0 0,-1-1 0 0 0,1 1 0 0 0,-1 0-1 0 0,1-1 1 0 0,-1 1 0 0 0,1-1 0 0 0,-1 1 0 0 0,1-1 0 0 0,0 1 0 0 0,-1-1 0 0 0,1 1 0 0 0,0-1 0 0 0,-1 0 0 0 0,1 1-1 0 0,0-1 1 0 0,-1 0 0 0 0,3 1 0 0 0,13 1 147 0 0,-12-2-111 0 0,0-1 1 0 0,1 1-1 0 0,-1-1 0 0 0,0 0 1 0 0,1-1-1 0 0,-1 1 0 0 0,0-1 1 0 0,0 0-1 0 0,4-2 1 0 0,35-24 204 0 0,-32 20-189 0 0,47-36 270 0 0,79-78 0 0 0,-104 89-229 0 0,-2-1 1 0 0,29-39-1 0 0,-41 46-86 0 0,-1-1 0 0 0,-2 0 1 0 0,23-52-1 0 0,-31 57-564 0 0,-7 21 221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17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112 392 1839 0 0,'7'-13'22139'0'0,"-8"17"-22019"0"0,0 2-140 0 0,-39 132 591 0 0,34-122-1205 0 0,0 1 1 0 0,-2-1-1 0 0,0-1 1 0 0,0 1-1 0 0,-2-1 0 0 0,-11 15 1 0 0,11-16-3195 0 0</inkml:trace>
  <inkml:trace contextRef="#ctx0" brushRef="#br0" timeOffset="1">263 92 3223 0 0,'19'-36'136'0'0,"-6"18"40"0"0,-2 2-176 0 0,5-6 13464 0 0,-9 39-13272 0 0,-2-1-96 0 0,-1 2-4696 0 0,-2 0-936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17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90 356 3223 0 0,'-2'2'240'0'0,"-4"8"-100"0"0,0 0 0 0 0,-5 11-1 0 0,-17 48 6961 0 0,2-3-3405 0 0,15-50 1171 0 0,11-16-4808 0 0,8-31 1772 0 0,14-29-698 0 0,56-109 0 0 0,-66 147-1018 0 0,1 1-1 0 0,1 0 1 0 0,20-22 0 0 0,56-51-966 0 0,-70 75-826 0 0,1 1 0 0 0,37-24 1 0 0,-42 33-109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18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122 108 5063 0 0,'2'2'390'0'0,"4"5"72"0"0,1 1 0 0 0,0-1 1 0 0,0-1-1 0 0,1 0 0 0 0,0 0 0 0 0,11 7 1 0 0,-13-10 81 0 0,0 0 1 0 0,0-1 0 0 0,1 0 0 0 0,-1 0-1 0 0,1 0 1 0 0,-1 0 0 0 0,1-1-1 0 0,0 0 1 0 0,-1-1 0 0 0,12 0 0 0 0,-4-1 10 0 0,1-1 0 0 0,-1 0 0 0 0,0-1 1 0 0,0-1-1 0 0,0 0 0 0 0,17-8 1 0 0,-10 2 129 0 0,1-1 1 0 0,-2-1-1 0 0,21-15 1 0 0,-35 23-658 0 0,0-1 1 0 0,-1 0-1 0 0,0 0 1 0 0,0 0-1 0 0,0 0 1 0 0,-1-1-1 0 0,1 0 1 0 0,-1 0-1 0 0,-1 0 1 0 0,4-8-1 0 0,-6 12-105 0 0,-1 1 43 0 0,0 0 0 0 0,0 0 0 0 0,0 0 0 0 0,0 0 0 0 0,-1 0 0 0 0,1 0 0 0 0,0 0 0 0 0,0 0-1 0 0,-1 0 1 0 0,1 0 0 0 0,-1 0 0 0 0,1 0 0 0 0,-1 1 0 0 0,1-1 0 0 0,-1 0 0 0 0,1 0 0 0 0,-1 1 0 0 0,0-1 0 0 0,0 0 0 0 0,1 1 0 0 0,-1-1 0 0 0,0 0 0 0 0,0 1 0 0 0,0-1 0 0 0,1 1 0 0 0,-1 0 0 0 0,0-1 0 0 0,0 1 0 0 0,0 0 0 0 0,0-1 0 0 0,0 1 0 0 0,0 0 0 0 0,0 0-1 0 0,0 0 1 0 0,0 0 0 0 0,0 0 0 0 0,0 0 0 0 0,0 0 0 0 0,-1 0 0 0 0,-5 1-233 0 0,0 0 0 0 0,0 0 1 0 0,1 0-1 0 0,-9 4 0 0 0,-6 3-407 0 0,-1 0 1 0 0,-33 21-1 0 0,-38 29 409 0 0,69-43 243 0 0,-16 12 360 0 0,-59 50 0 0 0,85-64-155 0 0,1 0 1 0 0,0 1-1 0 0,1 0 1 0 0,0 1-1 0 0,2 0 1 0 0,-1 0-1 0 0,-10 24 1 0 0,19-33-102 0 0,-1 0-1 0 0,1 0 1 0 0,0 1 0 0 0,0-1-1 0 0,1 1 1 0 0,0 0 0 0 0,0-1-1 0 0,1 9 1 0 0,0-12-50 0 0,0 0 0 0 0,0 0-1 0 0,0 0 1 0 0,1-1 0 0 0,-1 1 0 0 0,1 0-1 0 0,0 0 1 0 0,0-1 0 0 0,0 1-1 0 0,0-1 1 0 0,1 1 0 0 0,-1-1 0 0 0,1 1-1 0 0,-1-1 1 0 0,1 0 0 0 0,0 0 0 0 0,0 1-1 0 0,0-2 1 0 0,0 1 0 0 0,0 0-1 0 0,5 3 1 0 0,0-1-8 0 0,0-1 0 0 0,1 0 0 0 0,-1-1-1 0 0,1 1 1 0 0,0-1 0 0 0,-1-1 0 0 0,1 1 0 0 0,0-1 0 0 0,0-1-1 0 0,12 0 1 0 0,4-1-631 0 0,-1-2 0 0 0,30-6 1 0 0,-14 0-485 0 0,-1-3-12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57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11431 0 0,'0'0'1032'0'0,"0"2"-845"0"0,1 6 57 0 0,0 0-1 0 0,0-1 1 0 0,0 1-1 0 0,1-1 1 0 0,5 11-1 0 0,16 38 2280 0 0,-22-55-2496 0 0,10 21 531 0 0,1 0 1 0 0,2-1 0 0 0,0 0-1 0 0,1-2 1 0 0,1 1 0 0 0,1-2-1 0 0,27 24 1 0 0,5-1 344 0 0,92 58-1 0 0,-44-46-472 0 0,-67-38-367 0 0,0 1 1 0 0,42 31-1 0 0,-71-47-82 0 0,0 1 1 0 0,0-1-1 0 0,-1 1 0 0 0,1 0 0 0 0,0-1 1 0 0,0 1-1 0 0,-1 0 0 0 0,1-1 0 0 0,0 1 1 0 0,-1 0-1 0 0,1 0 0 0 0,-1 0 0 0 0,1-1 1 0 0,-1 1-1 0 0,1 0 0 0 0,-1 0 0 0 0,0 0 1 0 0,1 0-1 0 0,-1 0 0 0 0,0 0 0 0 0,0 0 1 0 0,0 0-1 0 0,0 0 0 0 0,0 0 0 0 0,0 0 1 0 0,0 0-1 0 0,0 0 0 0 0,0 0 0 0 0,0 1 1 0 0,-2 1-265 0 0,0 1 0 0 0,0-2 0 0 0,0 1 0 0 0,0 0 0 0 0,0 0 0 0 0,-1-1 0 0 0,-3 4 0 0 0,3-2-1417 0 0,-1-1 0 0 0,-1 1 0 0 0,-7 4 0 0 0,-1-2-4326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18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77 5527 0 0,'25'-57'590'0'0,"-18"37"9823"0"0,-14 32-4286 0 0,2-5-6517 0 0,-2 4-1159 0 0,1-2 1587 0 0,-1 1 1 0 0,-1-1-1 0 0,-14 14 0 0 0,-51 34-6 0 0,63-49-32 0 0,-3 6-60 0 0,11-10 18 0 0,2-1 2 0 0,-1-1-98 0 0,1 1 2 0 0,-1 0 81 0 0,1 1 0 0 0,-1 0 0 0 0,1 0 0 0 0,0 0-1 0 0,1 0 1 0 0,-1 0 0 0 0,1-1 0 0 0,-1 1 0 0 0,1 0 0 0 0,0 0 0 0 0,1-1-1 0 0,-1 1 1 0 0,0-1 0 0 0,1 1 0 0 0,0-1 0 0 0,0 0 0 0 0,0 1 0 0 0,0-1-1 0 0,1 0 1 0 0,-1 0 0 0 0,1-1 0 0 0,0 1 0 0 0,0 0 0 0 0,0-1 0 0 0,0 0-1 0 0,0 0 1 0 0,7 4 0 0 0,12 2-31 0 0,1-1-1 0 0,37 6 1 0 0,-43-10 213 0 0,0 1 0 0 0,0 0 0 0 0,-1 1 0 0 0,1 1 0 0 0,-1 0 0 0 0,18 11 0 0 0,-31-15-63 0 0,0 1 0 0 0,0 0 1 0 0,-1-1-1 0 0,1 1 0 0 0,-1 1 1 0 0,0-1-1 0 0,0 0 0 0 0,0 0 1 0 0,0 1-1 0 0,-1-1 1 0 0,2 5-1 0 0,-1-2 64 0 0,-1-4-89 0 0,0 1 1 0 0,-1 0 0 0 0,1 0 0 0 0,-1-1 0 0 0,0 1 0 0 0,0 0-1 0 0,0 0 1 0 0,0 0 0 0 0,0-1 0 0 0,-1 1 0 0 0,-1 5-1 0 0,1-3 34 0 0,0 1-3 0 0,0 0 0 0 0,-1 0 0 0 0,0 0 0 0 0,0-1 0 0 0,0 1 0 0 0,0-1 0 0 0,-1 0 0 0 0,0 0 0 0 0,0 0 0 0 0,-1 0 0 0 0,1 0 0 0 0,-1 0 0 0 0,-7 5 0 0 0,5-4 54 0 0,-1-1 0 0 0,0-1-1 0 0,0 1 1 0 0,0-1 0 0 0,-1 0 0 0 0,1-1-1 0 0,-1 0 1 0 0,-13 4 0 0 0,-3-2 169 0 0,1-1-1 0 0,-1-1 1 0 0,0-2 0 0 0,0 0 0 0 0,-42-4 0 0 0,28-1-646 0 0,0-2 0 0 0,0-1 0 0 0,-49-16 0 0 0,73 18-1215 0 0,2-2-79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20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83 3223 0 0,'2'-2'240'0'0,"26"-21"-117"0"0,-15 10 10768 0 0,-27 13-10163 0 0,4 1-610 0 0,0 0 0 0 0,1 1 0 0 0,-1 0 0 0 0,1 0 0 0 0,0 1 0 0 0,0 0 0 0 0,0 0 0 0 0,0 1 0 0 0,-12 8 0 0 0,-7 5 139 0 0,-35 28-1 0 0,43-29-207 0 0,-32 32 0 0 0,45-40-43 0 0,0 0 1 0 0,0 0-1 0 0,1 0 1 0 0,1 1-1 0 0,-1 0 0 0 0,2 0 1 0 0,-6 12-1 0 0,8-16 5 0 0,0 1 0 0 0,0-1 0 0 0,1 1 0 0 0,-1 0-1 0 0,1 0 1 0 0,1 0 0 0 0,-1-1 0 0 0,1 1 0 0 0,0 0 0 0 0,0 0 0 0 0,1 0-1 0 0,-1 0 1 0 0,2 0 0 0 0,-1 0 0 0 0,0-1 0 0 0,1 1 0 0 0,0 0-1 0 0,0-1 1 0 0,1 0 0 0 0,0 1 0 0 0,4 5 0 0 0,-5-7 15 0 0,1-1-1 0 0,0 1 1 0 0,0-1-1 0 0,0 0 1 0 0,0 1 0 0 0,1-1-1 0 0,-1-1 1 0 0,1 1 0 0 0,0 0-1 0 0,-1-1 1 0 0,1 0 0 0 0,1 0-1 0 0,-1 0 1 0 0,0 0 0 0 0,0-1-1 0 0,1 0 1 0 0,-1 0 0 0 0,1 0-1 0 0,-1 0 1 0 0,1-1 0 0 0,-1 1-1 0 0,1-1 1 0 0,-1 0-1 0 0,1-1 1 0 0,7 0 0 0 0,3-2 133 0 0,0-1 0 0 0,-1 0 0 0 0,0-1 0 0 0,0 0 0 0 0,0-1 0 0 0,21-12 0 0 0,33-21 125 0 0,-1-4 1 0 0,64-52-1 0 0,-122 87-261 0 0,1 0 0 0 0,-2-1 1 0 0,1-1-1 0 0,9-14 0 0 0,-15 22-42 0 0,-1-1-1 0 0,-1 0 1 0 0,1 0 0 0 0,0 0-1 0 0,-1-1 1 0 0,1 1-1 0 0,-1 0 1 0 0,0 0 0 0 0,0-1-1 0 0,0 1 1 0 0,-1-1 0 0 0,1 1-1 0 0,-1-1 1 0 0,0 1 0 0 0,0-1-1 0 0,0 1 1 0 0,0-1 0 0 0,-1 1-1 0 0,0-1 1 0 0,0-3 0 0 0,-1 4-31 0 0,1 1 0 0 0,0 0 0 0 0,0 0 1 0 0,-1 0-1 0 0,1 0 0 0 0,-1 0 1 0 0,0 0-1 0 0,1 1 0 0 0,-1-1 0 0 0,0 0 1 0 0,0 1-1 0 0,0-1 0 0 0,0 1 1 0 0,0 0-1 0 0,0 0 0 0 0,-1 0 1 0 0,-1-1-1 0 0,-6-1-322 0 0,0 0 1 0 0,-19-3 0 0 0,4 1-146 0 0,3 0 93 0 0,-24-6-1324 0 0,-70-27 0 0 0,114 37 1324 0 0,4 0-1190 0 0,10-2 1236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20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65 335 8287 0 0,'-2'1'639'0'0,"-1"0"-523"0"0,-18 4 192 0 0,-18 2 7555 0 0,39-10-7809 0 0,1 0 0 0 0,-1 0 1 0 0,1 0-1 0 0,-1 0 1 0 0,1 1-1 0 0,0-1 1 0 0,0 0-1 0 0,0 0 1 0 0,0 1-1 0 0,1-1 0 0 0,-1 1 1 0 0,1-1-1 0 0,3-3 1 0 0,2-2-77 0 0,1 0 0 0 0,11-9 1 0 0,-3 2 48 0 0,34-28-259 0 0,1 3 0 0 0,2 2 1 0 0,69-37-1 0 0,-103 63 511 0 0,1 1 1 0 0,0 2-1 0 0,1 0 1 0 0,40-12-1 0 0,-58 21 104 0 0,9 11 209 0 0,-10-9-553 0 0,-1 1 1 0 0,1 0 0 0 0,0 0-1 0 0,-1 0 1 0 0,1 0-1 0 0,-1 0 1 0 0,0 0 0 0 0,0 1-1 0 0,-1-1 1 0 0,1 0-1 0 0,0 0 1 0 0,-1 1-1 0 0,0-1 1 0 0,0 0 0 0 0,0 1-1 0 0,0-1 1 0 0,-1 0-1 0 0,0 5 1 0 0,-2 7 41 0 0,0 0 1 0 0,-9 22-1 0 0,-1-8 6 0 0,0-1 1 0 0,-2 0 0 0 0,-22 32-1 0 0,22-35-21 0 0,10-18-421 0 0,2 0 1 0 0,-1 0-1 0 0,1 0 1 0 0,0 0-1 0 0,0 0 1 0 0,-2 13 0 0 0,4-7-912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21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142 206 8751 0 0,'0'0'794'0'0,"3"0"-430"0"0,13 0 1502 0 0,1 0 1 0 0,-1-2-1 0 0,31-6 1 0 0,-21 4-1132 0 0,-6 0-583 0 0,0 0 1 0 0,0-1-1 0 0,-1-1 0 0 0,1-1 1 0 0,-2 0-1 0 0,1-2 1 0 0,-1 0-1 0 0,0-1 0 0 0,18-14 1 0 0,-27 17-278 0 0,-1 1-1 0 0,1-2 1 0 0,-2 1 0 0 0,1-1-1 0 0,-1 0 1 0 0,9-14 0 0 0,-16 21 95 0 0,1 1 0 0 0,-1-1 0 0 0,0 0 1 0 0,0 1-1 0 0,0-1 0 0 0,1 0 0 0 0,-1 1 1 0 0,0-1-1 0 0,0 0 0 0 0,0 1 0 0 0,0-1 1 0 0,0 0-1 0 0,0 0 0 0 0,0 1 0 0 0,0-1 1 0 0,0 0-1 0 0,-1 1 0 0 0,1-1 0 0 0,0 0 1 0 0,0 1-1 0 0,-1-1 0 0 0,1 0 0 0 0,0 1 1 0 0,-1-1-1 0 0,1 0 0 0 0,-1 1 0 0 0,1-1 1 0 0,-1 1-1 0 0,0-1 0 0 0,-16-11-596 0 0,12 10 502 0 0,0 0 0 0 0,0 1 0 0 0,0 0 0 0 0,-1 0 0 0 0,1 0 0 0 0,0 1-1 0 0,-1 0 1 0 0,1 0 0 0 0,0 0 0 0 0,-1 1 0 0 0,1-1 0 0 0,-6 3 0 0 0,-8 1-351 0 0,-35 14-1 0 0,22-5 596 0 0,0 1-1 0 0,1 2 1 0 0,1 0-1 0 0,-37 29 1 0 0,49-32 46 0 0,0 2 0 0 0,2 0-1 0 0,-1 0 1 0 0,2 2 0 0 0,0 0-1 0 0,2 1 1 0 0,-21 33 0 0 0,29-42-118 0 0,0 1 1 0 0,1-1-1 0 0,0 1 0 0 0,0 0 1 0 0,1 0-1 0 0,1 0 0 0 0,-3 20 1 0 0,4-25-32 0 0,1-1 0 0 0,0 1 0 0 0,1-1 0 0 0,-1 0 0 0 0,1 1 0 0 0,0-1 0 0 0,0 0 0 0 0,0 1 0 0 0,0-1 0 0 0,1 0 1 0 0,-1 0-1 0 0,1 0 0 0 0,0 0 0 0 0,1 0 0 0 0,-1-1 0 0 0,1 1 0 0 0,-1 0 0 0 0,1-1 0 0 0,0 0 0 0 0,0 0 0 0 0,5 4 1 0 0,3 0 26 0 0,0 0 1 0 0,1-1-1 0 0,-1 0 1 0 0,1 0-1 0 0,1-1 1 0 0,-1-1-1 0 0,1 0 1 0 0,-1-1-1 0 0,1 0 1 0 0,0-1 0 0 0,0-1-1 0 0,26 1 1 0 0,-6-3-355 0 0,0-2 1 0 0,-1-1 0 0 0,1-1 0 0 0,32-10 0 0 0,-28 5-5582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21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44 5527 0 0,'0'0'498'0'0,"-1"-2"-406"0"0,-8-19 156 0 0,8 19 43 0 0,0 1 0 0 0,0 0 0 0 0,0 0 0 0 0,-1 0-1 0 0,1-1 1 0 0,0 1 0 0 0,-1 0 0 0 0,1 1 0 0 0,-1-1 0 0 0,1 0 0 0 0,-1 0 0 0 0,1 0 0 0 0,-4 0 0 0 0,3 0 278 0 0,-1 0-282 0 0,0 0 1 0 0,-1 0-1 0 0,1 1 0 0 0,0-1 0 0 0,0 1 0 0 0,0-1 0 0 0,0 1 0 0 0,-1 0 0 0 0,1 1 1 0 0,0-1-1 0 0,0 0 0 0 0,-4 2 0 0 0,-6 1 277 0 0,-20 9 0 0 0,18-6-346 0 0,-11 3 66 0 0,-45 23 0 0 0,63-27-249 0 0,1 0 1 0 0,-1 0-1 0 0,1 0 0 0 0,0 1 0 0 0,0 0 0 0 0,1 1 0 0 0,-1 0 1 0 0,1 0-1 0 0,-7 10 0 0 0,8-8 43 0 0,0-1-1 0 0,1 1 1 0 0,0 0 0 0 0,0 0 0 0 0,1 0 0 0 0,0 0-1 0 0,1 1 1 0 0,0-1 0 0 0,-2 19 0 0 0,4-24-39 0 0,0 0 0 0 0,0 1 0 0 0,0-1 0 0 0,1 0 0 0 0,-1 0 0 0 0,1 0 0 0 0,0 0 0 0 0,0 0 0 0 0,1 0 0 0 0,-1 0 0 0 0,1 0 0 0 0,0 0 0 0 0,0-1 1 0 0,0 1-1 0 0,1-1 0 0 0,-1 1 0 0 0,1-1 0 0 0,0 0 0 0 0,0 0 0 0 0,0 0 0 0 0,0 0 0 0 0,0-1 0 0 0,1 1 0 0 0,-1-1 0 0 0,5 3 0 0 0,1-2 32 0 0,0 1-1 0 0,0-1 1 0 0,0-1 0 0 0,1 1-1 0 0,-1-2 1 0 0,1 1-1 0 0,-1-1 1 0 0,1-1 0 0 0,-1 0-1 0 0,1 0 1 0 0,-1-1-1 0 0,1 0 1 0 0,-1 0 0 0 0,0-1-1 0 0,16-6 1 0 0,-4 1 31 0 0,0-1 0 0 0,-1-1 0 0 0,0-1 0 0 0,0-1 1 0 0,30-22-1 0 0,-37 23-73 0 0,0-1 0 0 0,-1 0 0 0 0,19-22 0 0 0,-26 26-53 0 0,0 0 1 0 0,0 1-1 0 0,-1-2 1 0 0,0 1-1 0 0,0 0 1 0 0,0-1-1 0 0,-1 0 1 0 0,-1 1 0 0 0,3-13-1 0 0,-4 17-14 0 0,0 0 1 0 0,-1 0-1 0 0,0 0 0 0 0,0 0 1 0 0,0 0-1 0 0,0 0 0 0 0,0 0 0 0 0,-1 0 1 0 0,1 0-1 0 0,-1 0 0 0 0,0 0 1 0 0,0 0-1 0 0,0 0 0 0 0,0 0 0 0 0,0 1 1 0 0,-3-4-1 0 0,2 2-40 0 0,-1 2 0 0 0,1-1 0 0 0,-1 0 0 0 0,0 0-1 0 0,0 1 1 0 0,0 0 0 0 0,0-1 0 0 0,-1 1 0 0 0,1 0 0 0 0,-1 1 0 0 0,-4-3 0 0 0,-7-1-289 0 0,-1 1 1 0 0,0 1 0 0 0,0 0 0 0 0,-30-2 0 0 0,35 5 215 0 0,-39-6-717 0 0,47 6 674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22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563 816 6447 0 0,'0'0'9566'0'0,"3"-3"-8445"0"0,128-151 3080 0 0,-64 70-3722 0 0,-29 37-303 0 0,54-89 0 0 0,-71 100-261 0 0,-2-2 1 0 0,-1 0-1 0 0,16-54 0 0 0,-26 65-444 0 0,5-30 0 0 0,-11 47 305 0 0,-1-1 0 0 0,0 1-1 0 0,-1-1 1 0 0,0 1 0 0 0,0-1-1 0 0,-3-11 1 0 0,3 22 208 0 0,0-1 1 0 0,0 0-1 0 0,0 0 0 0 0,0 0 0 0 0,-1 1 1 0 0,1-1-1 0 0,0 0 0 0 0,0 0 0 0 0,-1 1 0 0 0,1-1 1 0 0,0 0-1 0 0,-1 0 0 0 0,1 1 0 0 0,-1-1 1 0 0,1 0-1 0 0,-1 1 0 0 0,1-1 0 0 0,-1 1 0 0 0,1-1 1 0 0,-1 1-1 0 0,1-1 0 0 0,-1 1 0 0 0,0-1 1 0 0,1 1-1 0 0,-1-1 0 0 0,0 1 0 0 0,0 0 0 0 0,1 0 1 0 0,-1-1-1 0 0,0 1 0 0 0,0 0 0 0 0,1 0 1 0 0,-1 0-1 0 0,0 0 0 0 0,0 0 0 0 0,0 0 0 0 0,1 0 1 0 0,-1 0-1 0 0,0 0 0 0 0,0 0 0 0 0,0 0 0 0 0,-1 1 1 0 0,-3 1-14 0 0,0 0 1 0 0,-1 0-1 0 0,1 1 1 0 0,1 0-1 0 0,-6 4 1 0 0,3-3-3 0 0,-11 8-25 0 0,1 1 0 0 0,0 0 0 0 0,1 1 0 0 0,-15 19 0 0 0,8-6 85 0 0,-33 51 1 0 0,30-36 77 0 0,3 1 1 0 0,2 0 0 0 0,-24 72-1 0 0,-31 146 152 0 0,35-107-271 0 0,18-78 34 0 0,-2-1-1 0 0,-42 83 0 0 0,63-150-21 0 0,-80 150-26 0 0,66-129 10 0 0,-2 0-1 0 0,-1 0 1 0 0,-26 27-1 0 0,13-22-270 0 0,0-1 0 0 0,-2-1 0 0 0,-48 31 0 0 0,53-46-129 0 0,29-16 194 0 0,2-4-380 0 0,0-12 282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22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58 127 9215 0 0,'-57'10'6707'0'0,"59"-9"-5848"0"0,7 0-607 0 0,-1 0 1 0 0,0 0-1 0 0,1-1 1 0 0,-1 0-1 0 0,1-1 1 0 0,13-2-1 0 0,52-16 521 0 0,-68 18-704 0 0,120-38 954 0 0,35-10-184 0 0,-126 41-606 0 0,0 1 0 0 0,58-4 0 0 0,-83 10-250 0 0,4 0-541 0 0,0 1-1 0 0,0 0 1 0 0,0 0-1 0 0,20 5 1 0 0,-19-3-6401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23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15 9871 0 0,'0'0'455'0'0,"1"-2"-12"0"0,2-8-189 0 0,-2 8 934 0 0,-1 4-1020 0 0,-1 0 0 0 0,1 0 1 0 0,-1 0-1 0 0,0 0 0 0 0,0 0 0 0 0,0 0 0 0 0,0 0 0 0 0,0 0 0 0 0,-2 2 0 0 0,-3 6 119 0 0,-96 161 2085 0 0,18-33-1430 0 0,60-94-787 0 0,-145 270 1008 0 0,17 8-395 0 0,124-262-646 0 0,-61 97 0 0 0,80-144-1883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23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42 199 6911 0 0,'-7'0'278'0'0,"-28"-9"5910"0"0,168 4-1747 0 0,64-18-2436 0 0,-19 3-1181 0 0,-170 19-809 0 0,215-25 662 0 0,-182 19-820 0 0,-1-2 0 0 0,1-2-1 0 0,53-22 1 0 0,-79 26-750 0 0,1-1 1 0 0,18-12 0 0 0,-5 0-5726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23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79 8287 0 0,'9'-9'176'0'0,"1"0"1"0"0,1 1-1 0 0,0 0 0 0 0,0 1 0 0 0,0 0 0 0 0,18-8 0 0 0,17-1 8190 0 0,-44 19-7934 0 0,-1 1-397 0 0,1 0-1 0 0,0 1 1 0 0,-1-1 0 0 0,0 0-1 0 0,0 1 1 0 0,0-1 0 0 0,-1 1 0 0 0,1 0-1 0 0,-1-1 1 0 0,0 1 0 0 0,-1-1-1 0 0,1 1 1 0 0,-1-1 0 0 0,-2 9 0 0 0,-2 7 120 0 0,-2 0 1 0 0,-9 19 0 0 0,6-13-111 0 0,-85 201 27 0 0,-21-7 0 0 0,78-159-50 0 0,-3-1-1 0 0,-78 86 0 0 0,-83 64 54 0 0,194-200-19 0 0,6-8 229 0 0,4-5-155 0 0,6-13-54 0 0,1 0 0 0 0,0 0 0 0 0,1 1 0 0 0,17-18 0 0 0,-3 6 81 0 0,35-31 0 0 0,-31 35-169 0 0,0 0 0 0 0,1 2 0 0 0,1 1-1 0 0,2 2 1 0 0,37-17 0 0 0,-64 32-2 0 0,0 2 1 0 0,0-1-1 0 0,0 0 1 0 0,0 1-1 0 0,10-1 1 0 0,1 4-1 0 0,-14-1 20 0 0,-1 0-1 0 0,1 0 1 0 0,-1 1-1 0 0,1-1 0 0 0,-1 0 1 0 0,0 1-1 0 0,1-1 1 0 0,-1 1-1 0 0,0-1 1 0 0,0 1-1 0 0,0-1 1 0 0,0 1-1 0 0,0 0 0 0 0,0 0 1 0 0,-1-1-1 0 0,1 1 1 0 0,0 0-1 0 0,-1 0 1 0 0,0 0-1 0 0,1 3 1 0 0,0 4 33 0 0,0-1 0 0 0,-1 1 0 0 0,-1 10 0 0 0,-2 9 40 0 0,-1 0 1 0 0,-2-1-1 0 0,0 1 0 0 0,-2-1 1 0 0,-19 43-1 0 0,25-65-20 0 0,-4 4-63 0 0,4-6-66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57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732 10 13359 0 0,'0'0'1210'0'0,"-7"-5"-972"0"0,5 4-186 0 0,0 0 0 0 0,0 1 0 0 0,0-1 0 0 0,0 1 0 0 0,0 0 0 0 0,0-1-1 0 0,1 1 1 0 0,-1 0 0 0 0,0 0 0 0 0,0 0 0 0 0,0 0 0 0 0,0 0 0 0 0,0 1 0 0 0,0-1-1 0 0,0 0 1 0 0,-2 2 0 0 0,-34 13 1283 0 0,28-11-1126 0 0,-21 12 193 0 0,0 1 1 0 0,-28 21-1 0 0,56-36-395 0 0,-20 14 107 0 0,1 2 0 0 0,0 1 0 0 0,2 0 0 0 0,0 2 0 0 0,-23 30-1 0 0,-74 122 1451 0 0,101-147-1355 0 0,-21 34 207 0 0,10-15-277 0 0,-56 73-1 0 0,79-114-127 0 0,0 0-1 0 0,-1 1 1 0 0,1-2-1 0 0,-1 1 1 0 0,0 0-1 0 0,-8 4 1 0 0,12-8-16 0 0,0 1 0 0 0,0 0 1 0 0,0-1-1 0 0,-1 1 0 0 0,1-1 0 0 0,0 1 1 0 0,0-1-1 0 0,0 0 0 0 0,-1 1 1 0 0,1-1-1 0 0,0 0 0 0 0,-1 0 0 0 0,1 0 1 0 0,0 0-1 0 0,0 0 0 0 0,-1 0 0 0 0,1 0 1 0 0,0 0-1 0 0,-1-1 0 0 0,1 1 1 0 0,0 0-1 0 0,0-1 0 0 0,0 1 0 0 0,-1-1 1 0 0,1 0-1 0 0,0 1 0 0 0,0-1 1 0 0,0 0-1 0 0,0 0 0 0 0,0 1 0 0 0,0-1 1 0 0,0 0-1 0 0,0 0 0 0 0,0 0 1 0 0,1 0-1 0 0,-2-2 0 0 0,1 2-8 0 0,1-1 0 0 0,-1 1 0 0 0,1-1 0 0 0,-1 0 0 0 0,1 0 0 0 0,-1 1 0 0 0,1-1 0 0 0,0 0 0 0 0,0 0 0 0 0,0 1 0 0 0,0-1 0 0 0,0 0 0 0 0,0 0 0 0 0,0 0 0 0 0,1-1 0 0 0,10-29-502 0 0,-8 25 250 0 0,20-50-2517 0 0,-9 25-3720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24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43 218 14335 0 0,'44'-4'894'0'0,"75"-8"807"0"0,-95 9-577 0 0,0-2 0 0 0,45-16 0 0 0,-60 18-754 0 0,-1-1 1 0 0,1 0-1 0 0,-1 0 1 0 0,12-9-1 0 0,-17 11-319 0 0,0 0 0 0 0,-1-1 0 0 0,1 1 0 0 0,-1-1 0 0 0,1 1 0 0 0,-1-1 0 0 0,0 0 0 0 0,0 0 0 0 0,-1 0 0 0 0,1 0 0 0 0,0 0 0 0 0,-1-1 0 0 0,0 1 0 0 0,2-7 0 0 0,-1-7-43 0 0,-4 12-52 0 0,0 2 13 0 0,1-2-29 0 0,0 0 0 0 0,-1 1 0 0 0,0-1 0 0 0,1 1 0 0 0,-2 0 0 0 0,1-1 0 0 0,-1 1 0 0 0,1 0 0 0 0,-1 1 0 0 0,-6-7 0 0 0,7 8 22 0 0,0 0 0 0 0,-1 0-1 0 0,1 1 1 0 0,0-1 0 0 0,-1 1 0 0 0,1-1 0 0 0,-1 1 0 0 0,0 0 0 0 0,1 0 0 0 0,-1 0 0 0 0,0 1 0 0 0,0-1 0 0 0,0 1 0 0 0,1-1 0 0 0,-1 1 0 0 0,0 0 0 0 0,0 0 0 0 0,0 0 0 0 0,-4 1 0 0 0,-3 1-26 0 0,0 1 0 0 0,0 0 0 0 0,0 0 0 0 0,1 1 0 0 0,-1 1 0 0 0,1-1 0 0 0,0 1-1 0 0,0 1 1 0 0,1 0 0 0 0,-10 8 0 0 0,-9 10 104 0 0,-37 44 0 0 0,34-35 123 0 0,17-18-37 0 0,1 0 0 0 0,-20 30 1 0 0,28-37-119 0 0,-1 0-1 0 0,1 0 1 0 0,1 1 0 0 0,-1 0 0 0 0,1-1 0 0 0,1 1-1 0 0,0 0 1 0 0,-2 10 0 0 0,4-14 19 0 0,0-1 1 0 0,0 0-1 0 0,0 1 0 0 0,1-1 1 0 0,0 0-1 0 0,-1 1 0 0 0,1-1 1 0 0,1 0-1 0 0,-1 0 1 0 0,1 0-1 0 0,-1 0 0 0 0,1 0 1 0 0,0 0-1 0 0,1 0 0 0 0,-1 0 1 0 0,1-1-1 0 0,-1 1 0 0 0,1-1 1 0 0,0 0-1 0 0,0 0 1 0 0,1 0-1 0 0,-1 0 0 0 0,8 4 1 0 0,6 3 66 0 0,0-1 0 0 0,1-1 0 0 0,0 0 0 0 0,22 5 0 0 0,-6-1-148 0 0,-17-5-329 0 0,0-2 0 0 0,22 5 0 0 0,-30-9-541 0 0,0 0 1 0 0,0 0-1 0 0,15-1 0 0 0,1-3-5612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24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36 1839 0 0,'36'-24'1397'0'0,"-18"12"9550"0"0,-17 15-9256 0 0,0 1-1458 0 0,0 1-1 0 0,0-1 1 0 0,-1 1-1 0 0,1-1 1 0 0,-1 1-1 0 0,0 0 1 0 0,0-1 0 0 0,-1 1-1 0 0,1-1 1 0 0,-1 1-1 0 0,0 0 1 0 0,-1-1-1 0 0,-1 6 1 0 0,-5 11 95 0 0,-17 30 1 0 0,15-32-118 0 0,-18 37 149 0 0,-90 187 948 0 0,-44 101-823 0 0,147-312-789 0 0,-3 0 0 0 0,-23 32 0 0 0,27-44-1471 0 0,-33 34 0 0 0,46-53 1077 0 0,-1-4-1235 0 0,1 1 1766 0 0,0 1-1 0 0,0-1 0 0 0,1 0 0 0 0,-1 0 1 0 0,1 1-1 0 0,-1-1 0 0 0,1 0 0 0 0,0 0 1 0 0,-1 0-1 0 0,1 1 0 0 0,0-1 1 0 0,0 0-1 0 0,0 0 0 0 0,1 0 0 0 0,-1 0 1 0 0,0 1-1 0 0,1-1 0 0 0,0-3 0 0 0,7-14-512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24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7 389 5983 0 0,'0'0'11240'0'0,"-2"-1"-10622"0"0,2-1-519 0 0,-1 1 0 0 0,0-1 0 0 0,1 1 0 0 0,-1-1 0 0 0,1 0 1 0 0,-1 1-1 0 0,1-1 0 0 0,0 0 0 0 0,0 1 0 0 0,0-1 1 0 0,0 0-1 0 0,0 0 0 0 0,0 1 0 0 0,0-1 0 0 0,1 0 0 0 0,-1 1 1 0 0,0-1-1 0 0,1 0 0 0 0,0 1 0 0 0,1-3 0 0 0,19-38 499 0 0,-17 36-456 0 0,7-15-96 0 0,2 1 1 0 0,1 1-1 0 0,0 0 0 0 0,2 1 0 0 0,0 1 1 0 0,0 0-1 0 0,2 1 0 0 0,0 1 0 0 0,1 1 1 0 0,0 0-1 0 0,1 2 0 0 0,42-20 1 0 0,-30 18-115 0 0,0 2 1 0 0,0 1-1 0 0,2 2 1 0 0,66-11-1 0 0,-85 19 102 0 0,-1 0 1 0 0,1 0-1 0 0,0 1 0 0 0,0 1 0 0 0,0 1 0 0 0,0 0 0 0 0,-1 1 0 0 0,1 0 0 0 0,-1 1 1 0 0,0 1-1 0 0,0 0 0 0 0,0 1 0 0 0,-1 1 0 0 0,13 8 0 0 0,-20-12-26 0 0,-1 1 1 0 0,0 0-1 0 0,0 0 0 0 0,-1 0 0 0 0,1 1 0 0 0,-1-1 0 0 0,0 1 1 0 0,0 0-1 0 0,-1 1 0 0 0,1-1 0 0 0,-1 1 0 0 0,-1-1 1 0 0,1 1-1 0 0,-1 0 0 0 0,0 0 0 0 0,2 8 0 0 0,-3-9-8 0 0,0 1-1 0 0,-1 0 1 0 0,0-1-1 0 0,0 1 0 0 0,0-1 1 0 0,-1 1-1 0 0,0-1 1 0 0,0 1-1 0 0,0-1 0 0 0,-1 1 1 0 0,0-1-1 0 0,0 0 1 0 0,0 0-1 0 0,0 0 1 0 0,-1 0-1 0 0,0 0 0 0 0,0 0 1 0 0,-7 7-1 0 0,0-1 25 0 0,-2 1 1 0 0,0-2-1 0 0,0 0 0 0 0,-1 0 0 0 0,0-1 1 0 0,-1 0-1 0 0,-20 8 0 0 0,-108 40 349 0 0,117-48-305 0 0,-136 53 169 0 0,-9 3-37 0 0,151-59-220 0 0,15-7-42 0 0,2 0-17 0 0,0 1-89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25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88 5983 0 0,'0'0'464'0'0,"2"-1"-305"0"0,4-5 177 0 0,2-2 2551 0 0,-1-2 5865 0 0,-16 13-8895 0 0,-8 5 157 0 0,0 2-1 0 0,0 0 1 0 0,1 1 0 0 0,0 1-1 0 0,1 0 1 0 0,0 1 0 0 0,-18 21-1 0 0,22-21 57 0 0,1-1 0 0 0,1 2 1 0 0,0-1-1 0 0,-9 19 0 0 0,14-23 45 0 0,0 0 0 0 0,0 1 0 0 0,1-1 0 0 0,0 1 0 0 0,1-1 1 0 0,0 1-1 0 0,0 0 0 0 0,1 11 0 0 0,1-18-74 0 0,0 1 0 0 0,0-1 0 0 0,0 0 0 0 0,1 1 1 0 0,-1-1-1 0 0,1 0 0 0 0,0 0 0 0 0,0 0 0 0 0,1 1 0 0 0,-1-1 0 0 0,0 0 1 0 0,1-1-1 0 0,0 1 0 0 0,0 0 0 0 0,0 0 0 0 0,0-1 0 0 0,0 1 1 0 0,0-1-1 0 0,1 0 0 0 0,-1 1 0 0 0,1-1 0 0 0,0 0 0 0 0,-1-1 0 0 0,1 1 1 0 0,0 0-1 0 0,0-1 0 0 0,0 0 0 0 0,0 1 0 0 0,1-1 0 0 0,-1 0 0 0 0,0-1 1 0 0,0 1-1 0 0,1-1 0 0 0,-1 1 0 0 0,0-1 0 0 0,1 0 0 0 0,-1 0 0 0 0,0 0 1 0 0,0-1-1 0 0,1 1 0 0 0,-1-1 0 0 0,4-1 0 0 0,4-1-4 0 0,1-1-1 0 0,-1-1 1 0 0,0 0-1 0 0,0 0 1 0 0,0-1 0 0 0,-1 0-1 0 0,0-1 1 0 0,0 0-1 0 0,0-1 1 0 0,-1 0-1 0 0,-1-1 1 0 0,1 1-1 0 0,-1-2 1 0 0,-1 1 0 0 0,1-1-1 0 0,9-19 1 0 0,-4 4-95 0 0,-1-1 0 0 0,-1 0 0 0 0,-2-1 1 0 0,0 0-1 0 0,-2 0 0 0 0,4-32 0 0 0,5-15-2420 0 0,-15 72 1843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25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37 218 8751 0 0,'0'-3'674'0'0,"17"-37"-229"0"0,-16 38 500 0 0,-1-1-373 0 0,1 1 0 0 0,0 0 0 0 0,0-1-1 0 0,0 1 1 0 0,0 0 0 0 0,0 0 0 0 0,5-7 2983 0 0,-7 11-3175 0 0,-7 25 513 0 0,-12 28 1 0 0,9-28-384 0 0,-8 32 1 0 0,17-50-461 0 0,0 1 0 0 0,0 0 1 0 0,1-1-1 0 0,0 1 0 0 0,1 0 1 0 0,0-1-1 0 0,3 15 0 0 0,1-9 9 0 0,-3-13-34 0 0,0 0 0 0 0,0-1 0 0 0,0 1 0 0 0,0 0 0 0 0,0-1 0 0 0,1 0 0 0 0,-1 1 1 0 0,1-1-1 0 0,-1 1 0 0 0,0-1 0 0 0,1 0 0 0 0,0 0 0 0 0,-1 0 0 0 0,1 0 0 0 0,0 0 0 0 0,0 0 0 0 0,2 0 1 0 0,0 0 17 0 0,-1 0 0 0 0,1-1 0 0 0,-1 0 0 0 0,1 1 0 0 0,-1-1 0 0 0,1-1 0 0 0,-1 1 0 0 0,1 0 0 0 0,3-2 0 0 0,5-1 73 0 0,-1-1 1 0 0,-1 0 0 0 0,1 0-1 0 0,-1-1 1 0 0,11-7-1 0 0,-4 0-60 0 0,-2 0 1 0 0,0-2-1 0 0,0 0 0 0 0,-1 0 0 0 0,-1-1 0 0 0,14-20 0 0 0,-13 14-27 0 0,-9 13-22 0 0,0 0 0 0 0,0 0-1 0 0,1 1 1 0 0,11-11 0 0 0,-16 17-72 0 0,0 4-525 0 0,0 6 577 0 0,0 1 0 0 0,-1 1-1 0 0,0-1 1 0 0,-2 12-1 0 0,1-11 6 0 0,0 1-1 0 0,1 0 1 0 0,2 16-1 0 0,2-11 9 0 0,-2-13 24 0 0,0 0 0 0 0,0 0 0 0 0,1 0 0 0 0,-1-1 0 0 0,1 1 0 0 0,0-1 0 0 0,0 1 0 0 0,1-1 0 0 0,-1 0-1 0 0,0 0 1 0 0,1 0 0 0 0,0-1 0 0 0,0 0 0 0 0,0 1 0 0 0,6 2 0 0 0,7 2 165 0 0,1-1-1 0 0,26 6 1 0 0,-26-7-122 0 0,102 23 457 0 0,-106-27-453 0 0,-11-1-13 0 0,9-7 185 0 0,-6-2-213 0 0,-1 0-1 0 0,0 0 1 0 0,-1-1-1 0 0,0 0 1 0 0,0 1 0 0 0,-1-1-1 0 0,2-11 1 0 0,12-32 50 0 0,-6 29-149 0 0,0 0 0 0 0,2 2-1 0 0,20-27 1 0 0,52-60-2119 0 0,-74 95 1687 0 0,-5 7 164 0 0,61-69-4423 0 0,-51 61 3138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26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107 102 12407 0 0,'0'0'566'0'0,"2"1"-6"0"0,8 5-364 0 0,-1-2 1 0 0,1 1-1 0 0,0-1 1 0 0,0 0-1 0 0,0-1 1 0 0,0 0-1 0 0,1-1 1 0 0,-1 0-1 0 0,19 1 1 0 0,-20-3 96 0 0,-1 0 1 0 0,1 0-1 0 0,-1-1 1 0 0,1 0-1 0 0,-1-1 1 0 0,0 0-1 0 0,1 0 1 0 0,-1-1 0 0 0,0 1-1 0 0,-1-2 1 0 0,1 1-1 0 0,0-1 1 0 0,6-6-1 0 0,-5 4-62 0 0,0-1 1 0 0,-1-1-1 0 0,-1 1 0 0 0,10-12 0 0 0,-16 16-147 0 0,0 1-93 0 0,0 1 1 0 0,-1-1-1 0 0,0 1 0 0 0,1-1 0 0 0,-1 1 1 0 0,0-1-1 0 0,0 1 0 0 0,1-1 0 0 0,-1 0 1 0 0,0 1-1 0 0,-1-1 0 0 0,1 1 0 0 0,0-1 1 0 0,0 1-1 0 0,-1-1 0 0 0,1 1 0 0 0,-1-1 1 0 0,1 1-1 0 0,-1-1 0 0 0,0 1 0 0 0,1 0 1 0 0,-1-1-1 0 0,0 1 0 0 0,0 0 0 0 0,0 0 1 0 0,0-1-1 0 0,0 1 0 0 0,-3-2 0 0 0,4 3-2 0 0,-2-2-23 0 0,0 1 0 0 0,0 0 0 0 0,-1 0 0 0 0,1 0 0 0 0,0 0 0 0 0,0 0 0 0 0,-1 0 0 0 0,1 1-1 0 0,0-1 1 0 0,-1 1 0 0 0,1-1 0 0 0,0 1 0 0 0,-1 0 0 0 0,1 0 0 0 0,-1 0 0 0 0,1 0 0 0 0,-4 1 0 0 0,-6 2-85 0 0,0-1 1 0 0,-13 6-1 0 0,13-4 76 0 0,-18 5 14 0 0,1 1-1 0 0,0 2 1 0 0,1 0 0 0 0,0 3-1 0 0,1 0 1 0 0,-34 26 0 0 0,56-37 83 0 0,1-1 0 0 0,0 1 0 0 0,0 0 0 0 0,1 0 0 0 0,-1 0 0 0 0,1 0 0 0 0,0 1 0 0 0,0-1 0 0 0,0 1 0 0 0,1 0 0 0 0,0 0 1 0 0,0 0-1 0 0,0 0 0 0 0,0 0 0 0 0,1 1 0 0 0,0-1 0 0 0,0 0 0 0 0,0 1 0 0 0,1-1 0 0 0,0 1 0 0 0,0-1 0 0 0,0 1 0 0 0,1-1 1 0 0,0 0-1 0 0,0 1 0 0 0,0-1 0 0 0,0 0 0 0 0,1 0 0 0 0,0 1 0 0 0,0-1 0 0 0,6 9 0 0 0,-1-2 57 0 0,1-1 1 0 0,0 1-1 0 0,1-1 0 0 0,0-1 1 0 0,1 0-1 0 0,11 10 0 0 0,-11-12-761 0 0,-1-1 0 0 0,1 0 0 0 0,1-1-1 0 0,13 6 1 0 0,-5-4-6142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26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25 455 5983 0 0,'-9'7'12538'0'0,"9"-7"-12326"0"0,-5-8 5270 0 0,1 0-7378 0 0,3 3 2009 0 0,-1 0-1 0 0,1 0 1 0 0,0 0 0 0 0,1 1-1 0 0,-1-2 1 0 0,1 1 0 0 0,0 0-1 0 0,0 0 1 0 0,0 0-1 0 0,1 0 1 0 0,0 0 0 0 0,0 1-1 0 0,0-1 1 0 0,1 0-1 0 0,-1 0 1 0 0,5-7 0 0 0,1-3 21 0 0,1 0 0 0 0,1 1 1 0 0,16-22-1 0 0,-11 20-104 0 0,0 1 1 0 0,1 0-1 0 0,0 1 1 0 0,1 0-1 0 0,1 1 0 0 0,25-14 1 0 0,5 1-208 0 0,66-27 1 0 0,-71 38-610 0 0,0 2-1 0 0,1 1 1 0 0,64-7-1 0 0,-24 4-3589 0 0,-50 8 2330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26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31 13359 0 0,'0'0'1210'0'0,"0"-2"-996"0"0,0 2-148 0 0,0-1 0 0 0,-1 0-1 0 0,1 0 1 0 0,0 0-1 0 0,0 0 1 0 0,-1 0 0 0 0,1 0-1 0 0,0 0 1 0 0,-1 0 0 0 0,1 0-1 0 0,-1 1 1 0 0,1-1-1 0 0,-1 0 1 0 0,0 0 0 0 0,1 1-1 0 0,-1-1 1 0 0,0 0 0 0 0,0 1-1 0 0,1-1 1 0 0,-1 1 0 0 0,0-1-1 0 0,0 1 1 0 0,0-1-1 0 0,1 1 1 0 0,-1-1 0 0 0,0 1-1 0 0,0 0 1 0 0,0-1 0 0 0,0 1-1 0 0,0 0 1 0 0,-1 0-1 0 0,-1-1 306 0 0,-7-1 31 0 0,-1 0-1 0 0,1 0 1 0 0,-1 1-1 0 0,1 1 1 0 0,-1 0 0 0 0,0 0-1 0 0,1 1 1 0 0,-12 2 0 0 0,9 0-347 0 0,0 0 0 0 0,0 0 0 0 0,0 1 0 0 0,1 1 1 0 0,0 0-1 0 0,-13 8 0 0 0,13-5-39 0 0,1 0 0 0 0,0 1 0 0 0,0 0 0 0 0,1 1 0 0 0,0 0 0 0 0,1 1 0 0 0,0 0 0 0 0,-13 22 0 0 0,20-30-28 0 0,0 0 0 0 0,1 0 1 0 0,-1 0-1 0 0,1 0 0 0 0,0 1 0 0 0,0-1 0 0 0,0 0 0 0 0,0 1 0 0 0,0-1 0 0 0,1 1 0 0 0,0-1 1 0 0,-1 1-1 0 0,2-1 0 0 0,-1 1 0 0 0,0-1 0 0 0,0 1 0 0 0,1-1 0 0 0,0 0 0 0 0,0 1 0 0 0,0-1 1 0 0,0 0-1 0 0,0 1 0 0 0,1-1 0 0 0,0 0 0 0 0,-1 0 0 0 0,1 0 0 0 0,0 0 0 0 0,0-1 0 0 0,1 1 1 0 0,-1 0-1 0 0,1-1 0 0 0,-1 0 0 0 0,1 1 0 0 0,0-1 0 0 0,3 2 0 0 0,19 9-323 0 0,33 13-1 0 0,-38-18 297 0 0,0 1 0 0 0,-1 0 0 0 0,30 21-1 0 0,-38-23 152 0 0,-1 1-1 0 0,0 1 1 0 0,-1 0-1 0 0,17 19 1 0 0,-23-24-24 0 0,-1 0 0 0 0,1 0 0 0 0,-1 1 0 0 0,0-1 0 0 0,0 0 1 0 0,0 1-1 0 0,0 0 0 0 0,-1-1 0 0 0,0 1 0 0 0,0 0 0 0 0,0-1 0 0 0,0 1 1 0 0,-1 0-1 0 0,0 0 0 0 0,0 0 0 0 0,-1 6 0 0 0,0-3 10 0 0,0-1-1 0 0,-1 0 1 0 0,0 0-1 0 0,0-1 1 0 0,-1 1-1 0 0,0 0 1 0 0,0-1-1 0 0,0 0 1 0 0,-7 10-1 0 0,3-8 30 0 0,0 0 0 0 0,0-1 0 0 0,-1 1 0 0 0,0-1-1 0 0,-16 10 1 0 0,-6 4 143 0 0,-40 25 148 0 0,59-40-381 0 0,0 0-1 0 0,0-1 0 0 0,0-1 0 0 0,-23 6 0 0 0,20-7-22 0 0,-1-1-1 0 0,1 0 0 0 0,-1-1 0 0 0,1-1 0 0 0,-1 0 1 0 0,1-1-1 0 0,-27-5 0 0 0,34 5-72 0 0,1-1-1 0 0,-1 0 1 0 0,1-1 0 0 0,0 0 0 0 0,-1 0 0 0 0,1 0-1 0 0,1 0 1 0 0,-8-6 0 0 0,9 6-58 0 0,1-1 0 0 0,0 1 0 0 0,0 0 0 0 0,0-1 0 0 0,0 1 0 0 0,0-1 0 0 0,1 0 0 0 0,0 0 0 0 0,0 0 0 0 0,0 0 0 0 0,0 0 0 0 0,1 0 0 0 0,-3-8 0 0 0,4 9-172 0 0,-1-1-1 0 0,1 0 1 0 0,-1 1 0 0 0,1-1 0 0 0,0 0-1 0 0,1 1 1 0 0,-1-1 0 0 0,1 1-1 0 0,1-8 1 0 0,10-16-1206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27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67 10855 0 0,'79'-58'1286'0'0,"-78"57"-721"0"0,3-2 476 0 0,3-2 3379 0 0,-6 10-4291 0 0,-2 0 1 0 0,1 0-1 0 0,0 0 0 0 0,-1 0 0 0 0,0 0 1 0 0,0-1-1 0 0,-1 1 0 0 0,-3 8 0 0 0,-22 41 415 0 0,13-28-275 0 0,-74 126 626 0 0,33-61-563 0 0,-10 20-291 0 0,-85 150-45 0 0,27-19 41 0 0,-58 98 43 0 0,148-291-70 0 0,14-23-22 0 0,12-19 322 0 0,4-4-2064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27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33 15631 0 0,'-1'-1'43'0'0,"-1"-2"55"0"0,0 0-1 0 0,0 1 0 0 0,0 0 0 0 0,0 0 1 0 0,0-1-1 0 0,-1 1 0 0 0,1 1 0 0 0,-1-1 0 0 0,0 0 1 0 0,1 0-1 0 0,-1 1 0 0 0,0 0 0 0 0,0 0 1 0 0,0-1-1 0 0,0 2 0 0 0,-4-2 0 0 0,-11 2-34 0 0,14 3 131 0 0,3-2 5 0 0,-7 6 547 0 0,3-4 0 0 0,5 0-336 0 0,0-1-350 0 0,1 0 0 0 0,-1 0 1 0 0,0 0-1 0 0,1 0 1 0 0,0 0-1 0 0,-1 0 1 0 0,1 0-1 0 0,0 0 1 0 0,0 0-1 0 0,0 0 1 0 0,0 0-1 0 0,1 0 1 0 0,-1-1-1 0 0,0 1 1 0 0,1-1-1 0 0,1 2 1 0 0,1 1 80 0 0,0-2 1 0 0,1 1 0 0 0,-1 0-1 0 0,1-1 1 0 0,-1 0 0 0 0,8 2 0 0 0,-1-1 97 0 0,0 0 0 0 0,1 0 0 0 0,-1-1 0 0 0,18 1 0 0 0,50-3 578 0 0,-27 0-336 0 0,212-13 818 0 0,-261 13-1294 0 0,202-24 188 0 0,-126 11-1751 0 0,-23 2-1698 0 0,-27 7-4450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57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12 14279 0 0,'0'0'1552'0'0,"-8"-11"4264"0"0,-1 14-6984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28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0 15751 0 0,'0'0'1424'0'0,"-3"1"-1172"0"0,-9 4 17 0 0,0 0 0 0 0,0 1 0 0 0,0 1 0 0 0,1-1 0 0 0,0 2-1 0 0,-15 12 1 0 0,-58 62 2339 0 0,54-52-2414 0 0,22-21-124 0 0,0-1-1 0 0,1 1 1 0 0,1 0 0 0 0,0 0-1 0 0,0 1 1 0 0,-8 18-1 0 0,12-24-46 0 0,0 0 0 0 0,0 1 0 0 0,1-1 0 0 0,0 1 0 0 0,0 0-1 0 0,0-1 1 0 0,0 1 0 0 0,1 0 0 0 0,0-1 0 0 0,0 1 0 0 0,0 0 0 0 0,0-1-1 0 0,1 1 1 0 0,0 0 0 0 0,0-1 0 0 0,0 1 0 0 0,1-1 0 0 0,3 9-1 0 0,-3-9 12 0 0,1-1 0 0 0,0 1-1 0 0,0-1 1 0 0,1 1 0 0 0,-1-1-1 0 0,1 0 1 0 0,-1 0 0 0 0,1-1-1 0 0,0 1 1 0 0,0-1 0 0 0,0 0-1 0 0,0 0 1 0 0,1 0 0 0 0,-1 0-1 0 0,1-1 1 0 0,-1 0 0 0 0,1 1-1 0 0,6-1 1 0 0,2 1 35 0 0,1-1 0 0 0,-1 0 1 0 0,0-2-1 0 0,1 1 0 0 0,16-4 0 0 0,-15 1-40 0 0,-1 0-1 0 0,1-1 1 0 0,-1 0-1 0 0,-1-1 1 0 0,1-1-1 0 0,-1 0 1 0 0,1-1-1 0 0,-2 0 1 0 0,22-16-1 0 0,-30 19-17 0 0,-1 0 0 0 0,0 0-1 0 0,1 0 1 0 0,-2 0-1 0 0,1-1 1 0 0,0 1-1 0 0,-1-1 1 0 0,0 0 0 0 0,0 1-1 0 0,0-1 1 0 0,0 0-1 0 0,-1 0 1 0 0,0 0-1 0 0,0 0 1 0 0,0-1 0 0 0,-1-6-1 0 0,1 4 0 0 0,-2 0-1 0 0,1 0 1 0 0,-1 0-1 0 0,0-1 1 0 0,-1 1-1 0 0,0 1 1 0 0,0-1-1 0 0,-1 0 1 0 0,-6-13-1 0 0,6 16-5 0 0,0 1-1 0 0,0-1 1 0 0,-1 1-1 0 0,1 0 1 0 0,-1 0-1 0 0,0 0 0 0 0,0 0 1 0 0,-9-5-1 0 0,-3-1-319 0 0,-19-9 0 0 0,32 18 252 0 0,2 0-215 0 0,0 1 197 0 0,0-1 0 0 0,0 1 0 0 0,0 0-1 0 0,1-1 1 0 0,-1 1 0 0 0,0-1 0 0 0,1 1 0 0 0,-1-1 0 0 0,0 1-1 0 0,1-1 1 0 0,-1 1 0 0 0,0-2 0 0 0,0 1-97 0 0,-1 0-882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28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19 11519 0 0,'6'-15'528'0'0,"-5"12"-16"0"0,8 2 3605 0 0,-11 6-2780 0 0,0 1-2137 0 0,-17 34 1704 0 0,-38 57 1 0 0,20-35-206 0 0,-154 261 1038 0 0,-22-15-1550 0 0,187-275-147 0 0,1 2 0 0 0,2 0 1 0 0,2 2-1 0 0,1 0 0 0 0,2 2 1 0 0,-22 68-1 0 0,39-105 29 0 0,1 0 17 0 0,0 6-17 0 0,0-5-76 0 0,5-16-1707 0 0,-2 0 1113 0 0,0 1 0 0 0,-1 0 0 0 0,0-1 0 0 0,-1-23 0 0 0,-1 16 379 0 0,4-20 1 0 0,-2 24 243 0 0,2 0 0 0 0,-1 0 0 0 0,9-20 1 0 0,-10 30 69 0 0,1 0 1 0 0,0 1-1 0 0,0-1 1 0 0,1 1-1 0 0,-1-1 1 0 0,1 1-1 0 0,0 0 1 0 0,0 1-1 0 0,1-1 1 0 0,0 1-1 0 0,8-7 1 0 0,6 0 149 0 0,0 0 1 0 0,1 1 0 0 0,0 1 0 0 0,0 0 0 0 0,24-5 0 0 0,110-19-194 0 0,-130 29 64 0 0,0 2 0 0 0,42-1 0 0 0,-61 4-48 0 0,-1-1 0 0 0,1 1 0 0 0,-1 0 1 0 0,0 0-1 0 0,0 1 0 0 0,0-1 0 0 0,1 1 0 0 0,4 2 1 0 0,-8-3-41 0 0,0 0 1 0 0,-1 0-1 0 0,1 0 1 0 0,0 0 0 0 0,0 0-1 0 0,0 0 1 0 0,0 0 0 0 0,-1 0-1 0 0,1 0 1 0 0,0 0-1 0 0,-1 0 1 0 0,1 0 0 0 0,-1 0-1 0 0,0 1 1 0 0,1-1 0 0 0,-1 0-1 0 0,0 0 1 0 0,1 3-1 0 0,-1 20 198 0 0,-2-10-126 0 0,-1 0 0 0 0,0-1 0 0 0,-1 1 0 0 0,0 0-1 0 0,-12 22 1 0 0,-38 61 171 0 0,43-80-245 0 0,0 1 0 0 0,-28 30 0 0 0,34-42 2 0 0,-1-1 0 0 0,0 0 1 0 0,0 0-1 0 0,-1 0 0 0 0,1-1 0 0 0,-1 0 1 0 0,0 0-1 0 0,0-1 0 0 0,0 0 1 0 0,-1 0-1 0 0,-7 2 0 0 0,-18 2 104 0 0,-1-2 0 0 0,1-1 0 0 0,-1-1 0 0 0,0-2 0 0 0,-59-5-1 0 0,88 3-128 0 0,-1 1 0 0 0,0-1 0 0 0,0 0-1 0 0,1 0 1 0 0,-1 0 0 0 0,1-1 0 0 0,-1 0-1 0 0,1 0 1 0 0,-6-4 0 0 0,10 5-46 0 0,1 1 0 0 0,0-1-1 0 0,0 0 1 0 0,0 0 0 0 0,0 1 0 0 0,0-1 0 0 0,1 0 0 0 0,-1 0 0 0 0,0 1 0 0 0,0-1 0 0 0,0 0-1 0 0,1 0 1 0 0,-1 1 0 0 0,0-1 0 0 0,1 0 0 0 0,-1 1 0 0 0,1-1 0 0 0,-1 1 0 0 0,2-2 0 0 0,-2 1-56 0 0,14-15-978 0 0,5-5-51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29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97 1839 0 0,'-1'2'134'0'0,"-10"15"835"0"0,-13 21 10942 0 0,24-35-10293 0 0,0-2-1469 0 0,0 1 0 0 0,0 0 0 0 0,0 0 0 0 0,1-1 0 0 0,-1 1 0 0 0,1 0 0 0 0,-1-1 0 0 0,1 1 0 0 0,-1-1 0 0 0,1 1 1 0 0,0 0-1 0 0,0-1 0 0 0,0 0 0 0 0,-1 1 0 0 0,2-1 0 0 0,-1 1 0 0 0,0-1 0 0 0,1 1 0 0 0,1 0 33 0 0,-1 0 1 0 0,1 0 0 0 0,0 0 0 0 0,0-1-1 0 0,0 0 1 0 0,0 1 0 0 0,0-1-1 0 0,0 0 1 0 0,3 0 0 0 0,6 1 197 0 0,-1 0-1 0 0,1-1 1 0 0,0-1 0 0 0,17-1-1 0 0,-6 0-155 0 0,0-2-1 0 0,0-1 0 0 0,-1 0 1 0 0,1-2-1 0 0,-1-1 0 0 0,0 0 1 0 0,37-20-1 0 0,-46 20-227 0 0,-6 4 9 0 0,0 0 1 0 0,-1-1-1 0 0,1 0 1 0 0,-1-1-1 0 0,0 1 1 0 0,0-1-1 0 0,0 0 1 0 0,-1-1-1 0 0,10-10 1 0 0,-13 13-51 0 0,0 0 1 0 0,0 1-1 0 0,0-1 0 0 0,0 0 1 0 0,0 0-1 0 0,-1 0 0 0 0,0-1 1 0 0,1 1-1 0 0,-1 0 1 0 0,0 0-1 0 0,-1-1 0 0 0,1 1 1 0 0,0-1-1 0 0,-1 1 0 0 0,0-1 1 0 0,0-5-1 0 0,0 7-135 0 0,-8-8-200 0 0,7 9 331 0 0,-1 0 0 0 0,0-1 0 0 0,0 1 1 0 0,0 0-1 0 0,1 0 0 0 0,-1 0 0 0 0,0 0 0 0 0,0 1 0 0 0,0-1 0 0 0,-1 0 0 0 0,1 1 0 0 0,0 0 0 0 0,0-1 0 0 0,0 1 1 0 0,0 0-1 0 0,-3 0 0 0 0,-5 1-120 0 0,1 0 0 0 0,-14 3 1 0 0,13-2 87 0 0,-11 3-32 0 0,1 1 0 0 0,-1 1 0 0 0,1 0 0 0 0,0 2 0 0 0,1 0 0 0 0,-36 24 0 0 0,-100 87 56 0 0,119-89 150 0 0,-45 40 168 0 0,-73 87-1 0 0,150-154-251 0 0,-53 61 114 0 0,50-55-104 0 0,0 0-1 0 0,1 0 1 0 0,0 0 0 0 0,1 1 0 0 0,-5 12 1 0 0,9-21-11 0 0,0 1 0 0 0,0-1 1 0 0,1 0-1 0 0,-1 0 0 0 0,1 1 1 0 0,0-1-1 0 0,-1 0 0 0 0,1 0 1 0 0,0 1-1 0 0,1-1 0 0 0,-1 0 1 0 0,0 1-1 0 0,1-1 0 0 0,-1 0 1 0 0,1 0-1 0 0,1 4 1 0 0,-1-5 13 0 0,0 1 0 0 0,0 0 1 0 0,0-1-1 0 0,1 1 0 0 0,-1-1 1 0 0,1 1-1 0 0,-1-1 0 0 0,1 1 1 0 0,-1-1-1 0 0,1 0 0 0 0,0 0 1 0 0,0 0-1 0 0,-1 0 0 0 0,1 0 1 0 0,0-1-1 0 0,0 1 0 0 0,0 0 1 0 0,4 0-1 0 0,19 3 366 0 0,1 0 0 0 0,0-2 1 0 0,38-1-1 0 0,78-14 797 0 0,-107 7-876 0 0,0-1 0 0 0,44-15 0 0 0,-20-1-2816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30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 1375 0 0,'-2'1'107'0'0,"-19"11"-284"0"0,9-7 1415 0 0,1 2 1 0 0,0-1 0 0 0,0 2-1 0 0,-13 11 1 0 0,5 0-559 0 0,1 1-1 0 0,0 1 0 0 0,2 0 1 0 0,-18 30-1 0 0,25-36-709 0 0,1 0-1 0 0,1 0 1 0 0,0 1-1 0 0,1 0 1 0 0,1 1-1 0 0,0-1 1 0 0,-4 32-1 0 0,9-42 11 0 0,-1 1-1 0 0,1-1 1 0 0,0 1-1 0 0,1 0 1 0 0,-1-1-1 0 0,1 1 1 0 0,1-1-1 0 0,3 12 0 0 0,-4-14 23 0 0,1-1-1 0 0,-1 0 0 0 0,1 0 0 0 0,0 0 1 0 0,0 0-1 0 0,0 0 0 0 0,1 0 0 0 0,-1-1 1 0 0,1 1-1 0 0,-1-1 0 0 0,1 0 0 0 0,0 0 1 0 0,0 1-1 0 0,0-2 0 0 0,0 1 0 0 0,0 0 1 0 0,0-1-1 0 0,4 2 0 0 0,7 1 244 0 0,-1-1 0 0 0,1 0 0 0 0,0 0-1 0 0,0-2 1 0 0,0 0 0 0 0,0 0 0 0 0,0-1 0 0 0,0-1 0 0 0,0-1-1 0 0,26-5 1 0 0,-19 2 166 0 0,-1-1 0 0 0,0-1 0 0 0,0-1 0 0 0,-1 0 0 0 0,0-1 1 0 0,28-20-1 0 0,-40 25-296 0 0,-1-1 1 0 0,0 0 0 0 0,0 0 0 0 0,-1-1 0 0 0,0 1 0 0 0,1-1 0 0 0,-2 0 0 0 0,8-12 0 0 0,-10 15-77 0 0,-1 0 0 0 0,1 0 1 0 0,-1-1-1 0 0,0 1 1 0 0,0 0-1 0 0,0-1 0 0 0,0 1 1 0 0,-1-1-1 0 0,0 1 0 0 0,1-1 1 0 0,-1 1-1 0 0,0-1 1 0 0,-1 1-1 0 0,1-1 0 0 0,-1 1 1 0 0,1-1-1 0 0,-1 1 0 0 0,0 0 1 0 0,0-1-1 0 0,-1 1 1 0 0,-1-4-1 0 0,-6-7 35 0 0,0 1 0 0 0,-1 0-1 0 0,0 1 1 0 0,-23-21 0 0 0,6 5-14 0 0,-22-17-646 0 0,24 24 290 0 0,24 19 249 0 0,-1 1 1 0 0,1 0-1 0 0,0 0 1 0 0,-1 0 0 0 0,1 0-1 0 0,-1 0 1 0 0,0 0-1 0 0,1 1 1 0 0,-1-1-1 0 0,0 0 1 0 0,1 1 0 0 0,-1-1-1 0 0,0 1 1 0 0,0 0-1 0 0,0 0 1 0 0,1-1 0 0 0,-1 1-1 0 0,0 0 1 0 0,0 1-1 0 0,0-1 1 0 0,1 0 0 0 0,-1 0-1 0 0,0 1 1 0 0,0-1-1 0 0,1 1 1 0 0,-1 0-1 0 0,0-1 1 0 0,1 1 0 0 0,-1 0-1 0 0,1 0 1 0 0,-1 0-1 0 0,1 0 1 0 0,-3 2 0 0 0,-3 4-329 0 0,-1 0 0 0 0,1 0 1 0 0,0 1-1 0 0,-9 15 0 0 0,9-13-248 0 0,-7 7-4244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31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324 301 3223 0 0,'2'2'240'0'0,"4"6"6"0"0,-5-6-8 0 0,-1-1 1 0 0,1 0-1 0 0,0 1 1 0 0,0-1 0 0 0,0 0-1 0 0,-1 1 1 0 0,1-1-1 0 0,-1 1 1 0 0,1-1 0 0 0,-1 1-1 0 0,0-1 1 0 0,1 1-1 0 0,-1-1 1 0 0,0 1-1 0 0,0 0 1 0 0,0-1 0 0 0,0 1-1 0 0,0-1 1 0 0,0 1-1 0 0,-1-1 1 0 0,1 1-1 0 0,-1-1 1 0 0,1 1 0 0 0,-1-1-1 0 0,1 1 1 0 0,-1-1-1 0 0,0 1 1 0 0,0-1-1 0 0,1 0 1 0 0,-1 0 0 0 0,0 1-1 0 0,0-1 1 0 0,0 0-1 0 0,-3 2 1 0 0,-2 2 94 0 0,-1 0 0 0 0,0 0 1 0 0,0 0-1 0 0,-1-1 0 0 0,-7 3 0 0 0,7-3 288 0 0,-12 5-56 0 0,-2-1 0 0 0,1-1 0 0 0,-1-1-1 0 0,-28 3 1 0 0,42-7-426 0 0,-1-1-1 0 0,1 0 1 0 0,0-1-1 0 0,-1 0 1 0 0,1 0-1 0 0,-15-3 1 0 0,21 2-74 0 0,-1 1 1 0 0,0-1 0 0 0,0 0-1 0 0,0 0 1 0 0,1 0-1 0 0,-1 0 1 0 0,0 0-1 0 0,1-1 1 0 0,-1 1-1 0 0,1-1 1 0 0,0 1-1 0 0,-1-1 1 0 0,1 0-1 0 0,0 0 1 0 0,0 0 0 0 0,0 0-1 0 0,1-1 1 0 0,-1 1-1 0 0,0 0 1 0 0,1-1-1 0 0,-1 1 1 0 0,1-1-1 0 0,-1-3 1 0 0,0-1 1 0 0,0 0 0 0 0,1 0 0 0 0,0-1-1 0 0,1 1 1 0 0,0 0 0 0 0,0 0 0 0 0,0 0 0 0 0,1 0 0 0 0,0-1 0 0 0,0 1 0 0 0,1 0 0 0 0,0 1 0 0 0,0-1-1 0 0,1 0 1 0 0,0 0 0 0 0,0 1 0 0 0,6-10 0 0 0,6-6-50 0 0,1 0 1 0 0,0 2-1 0 0,27-26 0 0 0,-29 31-52 0 0,1 2 0 0 0,1 0 0 0 0,0 0 0 0 0,0 1 0 0 0,1 2 0 0 0,1-1 0 0 0,0 2 0 0 0,0 0-1 0 0,1 2 1 0 0,0 0 0 0 0,0 0 0 0 0,38-6 0 0 0,-31 9 1 0 0,0 1 1 0 0,32 1-1 0 0,-44 2 69 0 0,-1 1 0 0 0,0 0 0 0 0,1 1 0 0 0,-1 1 0 0 0,0 0 0 0 0,15 5 0 0 0,-26-7-17 0 0,1 0 0 0 0,-1 0 0 0 0,1 0 0 0 0,-1 1 0 0 0,0-1 0 0 0,0 1 0 0 0,0-1 0 0 0,0 1 0 0 0,0 0 0 0 0,0-1 0 0 0,0 1-1 0 0,0 0 1 0 0,-1 0 0 0 0,1 0 0 0 0,-1 1 0 0 0,1-1 0 0 0,-1 0 0 0 0,0 1 0 0 0,0-1 0 0 0,0 0 0 0 0,1 6 0 0 0,-1-4-6 0 0,-1 0 0 0 0,0 1 0 0 0,0-1-1 0 0,0 0 1 0 0,0 0 0 0 0,-1 0 0 0 0,0 0 0 0 0,0 1 0 0 0,0-1 0 0 0,0 0 0 0 0,0 0 0 0 0,-5 7 0 0 0,-2 4 11 0 0,-2 0 0 0 0,0 0 0 0 0,0-1 0 0 0,-2-1 0 0 0,1 0 0 0 0,-2 0 0 0 0,0-1 0 0 0,0-1 0 0 0,-1 0 1 0 0,-15 9-1 0 0,-22 10-302 0 0,-86 38 0 0 0,132-65 233 0 0,-4 1-374 0 0,-1 0-1 0 0,1-1 0 0 0,0 0 1 0 0,-1-1-1 0 0,1 0 0 0 0,-1 0 1 0 0,-14 0-1 0 0,19-4-1672 0 0,-5-3-3761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31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53 8287 0 0,'9'-38'756'0'0,"-9"38"-747"0"0,1 0 10 0 0,-1-1 0 0 0,0 1-1 0 0,0-1 1 0 0,0 1-1 0 0,0-1 1 0 0,0 1 0 0 0,1-1-1 0 0,-1 1 1 0 0,0-1-1 0 0,0 1 1 0 0,0-1 0 0 0,0 1-1 0 0,0 0 1 0 0,0-1 0 0 0,-1 1-1 0 0,1-1 1 0 0,0 1-1 0 0,0-1 1 0 0,0 0 38 0 0,-1 1 0 0 0,1-1-1 0 0,-1 1 1 0 0,1 0 0 0 0,0-1 0 0 0,-1 1 0 0 0,1 0-1 0 0,-1 0 1 0 0,1-1 0 0 0,-1 1 0 0 0,1 0-1 0 0,-1 0 1 0 0,1 0 0 0 0,-1-1 0 0 0,1 1 0 0 0,-1 0-1 0 0,1 0 1 0 0,-1 0 0 0 0,1 0 0 0 0,-1 0 0 0 0,1 0-1 0 0,-1 0 1 0 0,1 0 0 0 0,-1 0 0 0 0,-15 7 1667 0 0,11-4-1009 0 0,0 0 0 0 0,1 1 0 0 0,-9 8 0 0 0,-9 13-290 0 0,1 0 0 0 0,0 1 0 0 0,2 2 0 0 0,-21 40 0 0 0,-4 25-254 0 0,-65 123-126 0 0,15-67-58 0 0,-9 16-499 0 0,67-97 325 0 0,35-66 91 0 0,3-1-1137 0 0,-1 0 1025 0 0,0-1-1 0 0,-1 1 1 0 0,1-1-1 0 0,0 1 1 0 0,0-1-1 0 0,0 1 1 0 0,0-1-1 0 0,2 1 1 0 0,11 0-4875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31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153 420 9271 0 0,'0'0'838'0'0,"3"3"-692"0"0,18 19 7006 0 0,-34-17-6688 0 0,9-4-374 0 0,0 0-1 0 0,-1-1 1 0 0,1 1 0 0 0,0-1-1 0 0,-1 0 1 0 0,1-1-1 0 0,0 1 1 0 0,-1-1 0 0 0,1 0-1 0 0,0 0 1 0 0,0 0-1 0 0,-8-3 1 0 0,-2-3 140 0 0,0 0 0 0 0,-15-10 0 0 0,26 15-221 0 0,0 1 1 0 0,0-1-1 0 0,0 0 1 0 0,0-1-1 0 0,1 1 0 0 0,-1 0 1 0 0,1-1-1 0 0,-1 0 1 0 0,1 1-1 0 0,0-1 0 0 0,0 0 1 0 0,0 0-1 0 0,1 0 1 0 0,-1 0-1 0 0,1-1 1 0 0,0 1-1 0 0,-1 0 0 0 0,1-1 1 0 0,1 1-1 0 0,-1 0 1 0 0,0-1-1 0 0,1 1 1 0 0,0-1-1 0 0,0 1 0 0 0,0-1 1 0 0,0 1-1 0 0,0-1 1 0 0,1 1-1 0 0,0-1 0 0 0,1-4 1 0 0,4-9-132 0 0,1 0 1 0 0,1 1 0 0 0,0 0-1 0 0,1 1 1 0 0,1-1-1 0 0,0 2 1 0 0,1 0-1 0 0,1 0 1 0 0,0 1-1 0 0,22-19 1 0 0,-16 18 94 0 0,1 0 0 0 0,1 1 0 0 0,0 1 0 0 0,0 2 0 0 0,1-1 1 0 0,1 2-1 0 0,0 1 0 0 0,0 1 0 0 0,0 1 0 0 0,1 0 0 0 0,41-3 0 0 0,-42 6 54 0 0,93-7 563 0 0,-102 10-481 0 0,1 1 1 0 0,0 0 0 0 0,0 0-1 0 0,-1 2 1 0 0,1-1 0 0 0,16 7-1 0 0,-26-7-86 0 0,-1-1 0 0 0,1 1 0 0 0,0 0-1 0 0,0 1 1 0 0,-1-1 0 0 0,1 1 0 0 0,-1-1 0 0 0,0 1-1 0 0,5 5 1 0 0,-7-6-16 0 0,0 0-1 0 0,-1 0 1 0 0,1 0-1 0 0,0 0 1 0 0,-1-1-1 0 0,1 1 1 0 0,-1 0-1 0 0,0 0 1 0 0,0 0-1 0 0,0 0 1 0 0,0 1-1 0 0,0-1 1 0 0,0 0-1 0 0,0 0 1 0 0,-1 0 0 0 0,0 2-1 0 0,1-2 3 0 0,-3 9 5 0 0,-1 1 0 0 0,0-1 0 0 0,0 0 0 0 0,-1-1 0 0 0,0 1 0 0 0,-1-1 0 0 0,0 0-1 0 0,-9 11 1 0 0,-2 0-5 0 0,-1 0-1 0 0,-30 25 1 0 0,5-10-103 0 0,-58 37 0 0 0,-51 22-1949 0 0,142-89 1814 0 0,-42 21-3644 0 0,39-21-1309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32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678 67 12439 0 0,'6'-12'517'0'0,"-3"7"-362"0"0,0 0 0 0 0,-1 0 0 0 0,1-1 1 0 0,-2 1-1 0 0,3-9 0 0 0,-3 12 463 0 0,-9-9 1641 0 0,8 11-2230 0 0,-1 0 0 0 0,0-1 0 0 0,1 1 0 0 0,-1 0 0 0 0,0 0-1 0 0,1 0 1 0 0,-1 0 0 0 0,0 0 0 0 0,1 0 0 0 0,-1 0 0 0 0,0 0 0 0 0,1 0 0 0 0,-1 0 0 0 0,0 0 0 0 0,1 0 0 0 0,-1 1 0 0 0,0-1 0 0 0,-5 2 32 0 0,0 0 1 0 0,1 1-1 0 0,0 0 1 0 0,-1-1 0 0 0,1 2-1 0 0,-9 6 1 0 0,-28 29 154 0 0,34-31-174 0 0,-24 26 98 0 0,1 0 1 0 0,-42 64-1 0 0,-40 85-21 0 0,107-174-114 0 0,-55 102-100 0 0,-65 163 0 0 0,113-239-172 0 0,-7 39 1 0 0,-6 14-430 0 0,21-74 536 0 0,-1 0 0 0 0,0-1 0 0 0,-1 1 0 0 0,-10 14 1 0 0,8-14-198 0 0,5-8-1273 0 0,0 1 0 0 0,-10 10 0 0 0,4-9-3137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32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15719 0 0,'0'0'1424'0'0,"-1"1"-1172"0"0,-2 0-231 0 0,1 0-1 0 0,0 1 1 0 0,0-1-1 0 0,0 1 0 0 0,0 0 1 0 0,0-1-1 0 0,0 1 1 0 0,1 0-1 0 0,-8 9 6704 0 0,11-10-6612 0 0,-1-1-126 0 0,0 0 1 0 0,0 0-1 0 0,-1 0 0 0 0,1 1 0 0 0,0-1 1 0 0,0 0-1 0 0,-1 0 0 0 0,1 1 0 0 0,0-1 0 0 0,-1 1 1 0 0,1-1-1 0 0,0 0 0 0 0,-1 1 0 0 0,1-1 1 0 0,0 1-1 0 0,-1 0 0 0 0,1-1 0 0 0,-1 1 1 0 0,1 0-1 0 0,-1-1 0 0 0,1 1 0 0 0,-1 0 1 0 0,0-1-1 0 0,1 1 0 0 0,-1 0 0 0 0,0 0 1 0 0,1-1-1 0 0,-1 1 0 0 0,0 0 0 0 0,0 1 0 0 0,1 2-361 0 0,0 0-1 0 0,0 1 0 0 0,0-1 0 0 0,-1 0 1 0 0,0 8-1 0 0,0 0-1311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33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18 15319 0 0,'9'-15'698'0'0,"-7"12"-10"0"0,-3 5-408 0 0,-8 21-77 0 0,0 0 0 0 0,-2-1 0 0 0,-1 0 1 0 0,-22 32-1 0 0,9-15-173 0 0,-51 79 200 0 0,27-44-113 0 0,-64 128 0 0 0,98-170-313 0 0,2-6-615 0 0,1 2 0 0 0,-9 34 0 0 0,20-60-1145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58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29 7831 0 0,'0'0'603'0'0,"-7"0"109"0"0,-21 3 7020 0 0,4 0-2018 0 0,20-3-4602 0 0,9-3-1904 0 0,24-8-841 0 0,1-1-4121 0 0,-2 3-940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33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24 548 11575 0 0,'0'0'530'0'0,"-3"1"-13"0"0,-15 8 98 0 0,15-6 1618 0 0,17-11-856 0 0,28-20-632 0 0,-2-3 0 0 0,0-1 1 0 0,-2-1-1 0 0,-2-2 0 0 0,54-67 0 0 0,35-46-45 0 0,-99 120-785 0 0,2 2-1 0 0,0 1 1 0 0,36-22-1 0 0,-34 31-308 0 0,-29 16 386 0 0,-1-1 0 0 0,1 1 0 0 0,0 0 0 0 0,-1 0 0 0 0,1 0 1 0 0,0 0-1 0 0,-1 0 0 0 0,1 0 0 0 0,0 0 0 0 0,0 0 0 0 0,-1 0 0 0 0,1 0 1 0 0,0 0-1 0 0,-1 0 0 0 0,1 0 0 0 0,0 1 0 0 0,-1-1 0 0 0,1 0 0 0 0,1 1 0 0 0,-1 0-13 0 0,4 2-43 0 0,2 6 41 0 0,-1 0 0 0 0,0 0-1 0 0,0 1 1 0 0,-1 0 0 0 0,-1-1 0 0 0,0 2-1 0 0,0-1 1 0 0,-1 0 0 0 0,4 18 0 0 0,0 15-45 0 0,3 45 0 0 0,-10-82 64 0 0,4 41-8 0 0,-2-8 12 0 0,12 59 0 0 0,-11-84-3 0 0,0 0 0 0 0,-1 0 0 0 0,0 0 0 0 0,-2 1 0 0 0,1-1-1 0 0,-2 0 1 0 0,0 0 0 0 0,0 0 0 0 0,-1 0 0 0 0,-1 0 0 0 0,-1 0 0 0 0,0 0-1 0 0,0-1 1 0 0,-1 0 0 0 0,-1 0 0 0 0,-14 23 0 0 0,3-10-42 0 0,-1-2 1 0 0,-1 0 0 0 0,-1-1-1 0 0,-1 0 1 0 0,-2-2 0 0 0,-47 36-1 0 0,30-28 15 0 0,-81 47 0 0 0,107-69 48 0 0,-1 0 0 0 0,0-1 0 0 0,0 0 1 0 0,0-1-1 0 0,-1-1 0 0 0,1-1 0 0 0,-1 0 0 0 0,0-1 0 0 0,-32 0 1 0 0,21-5 21 0 0,27 2-56 0 0,-1 1 1 0 0,1-1-1 0 0,0 1 1 0 0,-1-1-1 0 0,1 0 1 0 0,0 1-1 0 0,0-1 1 0 0,0 0 0 0 0,0 1-1 0 0,0-1 1 0 0,0 0-1 0 0,0 1 1 0 0,0-1-1 0 0,0 0 1 0 0,0 1 0 0 0,0-1-1 0 0,0 0 1 0 0,0 1-1 0 0,1-2 1 0 0,-1 1-3 0 0,1-2-600 0 0,0 0 1 0 0,0 0-1 0 0,0-1 1 0 0,1 1 0 0 0,-1 0-1 0 0,1 0 1 0 0,3-4-1 0 0,-3 5-178 0 0,11-19-5395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34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147 173 5983 0 0,'-4'-10'12472'0'0,"3"12"-12277"0"0,-46 73 319 0 0,-8 12-35 0 0,48-74-423 0 0,0 1-1 0 0,1 0 1 0 0,1 0 0 0 0,-6 25 0 0 0,9-35-31 0 0,0 2-9 0 0,4 15 84 0 0,-2-20-86 0 0,0 1-1 0 0,0-1 1 0 0,0 1 0 0 0,1-1-1 0 0,-1 0 1 0 0,1 1-1 0 0,-1-1 1 0 0,1 1-1 0 0,-1-1 1 0 0,1 0 0 0 0,0 1-1 0 0,-1-1 1 0 0,1 0-1 0 0,0 0 1 0 0,0 1 0 0 0,0-1-1 0 0,0 0 1 0 0,0 0-1 0 0,0 0 1 0 0,1 0 0 0 0,-1 0-1 0 0,0-1 1 0 0,0 1-1 0 0,1 0 1 0 0,1 0-1 0 0,0 0 27 0 0,1 0-1 0 0,0-1 0 0 0,-1 1 0 0 0,1-1 0 0 0,0 0 0 0 0,0 0 0 0 0,-1 0 0 0 0,1-1 0 0 0,7-1 0 0 0,-2 0 16 0 0,-1-1-1 0 0,1 0 0 0 0,-1 0 1 0 0,0-1-1 0 0,0 0 1 0 0,12-9-1 0 0,43-35 225 0 0,-62 47-275 0 0,9-6 17 0 0,-1-1 1 0 0,-1 0-1 0 0,1-1 0 0 0,-1 0 0 0 0,-1-1 1 0 0,7-10-1 0 0,-11 16-63 0 0,-1-1 0 0 0,1 0-1 0 0,-1 1 1 0 0,-1-1 0 0 0,1 0 0 0 0,-1 0 0 0 0,1 0 0 0 0,-1 0-1 0 0,-1 0 1 0 0,1 0 0 0 0,-1 0 0 0 0,0 0 0 0 0,0 0 0 0 0,0 0 0 0 0,-1 0-1 0 0,-2-10 1 0 0,-2 2-123 0 0,0 0 0 0 0,0 0 0 0 0,-14-21-1 0 0,-7-17 83 0 0,23 45 32 0 0,1 0-1 0 0,0 0 0 0 0,0-1 1 0 0,0 1-1 0 0,1 0 1 0 0,0-1-1 0 0,1 1 0 0 0,-1-1 1 0 0,2-9-1 0 0,-1 15-11 0 0,0-1 0 0 0,1 1-1 0 0,-1-1 1 0 0,1 1 0 0 0,-1 0 0 0 0,1-1-1 0 0,0 1 1 0 0,-1 0 0 0 0,1-1-1 0 0,0 1 1 0 0,0 0 0 0 0,0 0 0 0 0,0 0-1 0 0,1-1 1 0 0,0 0-136 0 0,-1 0-302 0 0,2 1-47 0 0,2-1 236 0 0,-2 0-10 0 0,1 0 1 0 0,-1 0-1 0 0,1 1 1 0 0,0 0-1 0 0,4-1 1 0 0,7-1-877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34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231 171 7367 0 0,'0'0'1066'0'0,"2"1"523"0"0,6 2-563 0 0,-1 0 0 0 0,1-1 0 0 0,-1 0 0 0 0,1-1-1 0 0,0 1 1 0 0,12 0 0 0 0,-6-2-312 0 0,-1-1 0 0 0,1 0 0 0 0,16-3 0 0 0,1-3 173 0 0,0-2-1 0 0,44-17 1 0 0,-63 21-757 0 0,-1-1 0 0 0,0 1-1 0 0,-1-2 1 0 0,1 1 0 0 0,16-16 0 0 0,-18 12-88 0 0,3-8-31 0 0,-12 14-16 0 0,0 1-3 0 0,1 2-12 0 0,-1 0 0 0 0,0-1 0 0 0,1 1 0 0 0,-1 0 0 0 0,0 0 0 0 0,0 0 0 0 0,0-1 0 0 0,0 1 0 0 0,0 0 0 0 0,0 0 1 0 0,-1-1-1 0 0,1 1 0 0 0,0 0 0 0 0,0 0 0 0 0,-1 0 0 0 0,1 0 0 0 0,-1 0 0 0 0,1-1 0 0 0,-1 1 0 0 0,0 0 0 0 0,1 0 0 0 0,-1 0 0 0 0,0 0 0 0 0,0 0 0 0 0,0 1 1 0 0,1-1-1 0 0,-1 0 0 0 0,0 0 0 0 0,0 1 0 0 0,0-1 0 0 0,-3-1 0 0 0,0 0-30 0 0,0 0 0 0 0,0 0 0 0 0,0 0 1 0 0,-1 0-1 0 0,1 1 0 0 0,-7-2 0 0 0,-4 1-44 0 0,0 1-1 0 0,0 0 1 0 0,0 1-1 0 0,0 1 0 0 0,0 0 1 0 0,0 1-1 0 0,0 0 1 0 0,0 2-1 0 0,0-1 1 0 0,-25 12-1 0 0,23-6 30 0 0,1 0-1 0 0,-28 24 0 0 0,28-21 39 0 0,-4 4 11 0 0,0 1 0 0 0,-30 35 0 0 0,-27 46 140 0 0,59-70-103 0 0,0 0 0 0 0,2 2 0 0 0,-18 45 0 0 0,30-65-13 0 0,0 1 0 0 0,0 0-1 0 0,1 0 1 0 0,1 0 0 0 0,0 0-1 0 0,0 0 1 0 0,1 19 0 0 0,1-26-14 0 0,0-1 0 0 0,0 0 0 0 0,0 0 0 0 0,1 0 0 0 0,-1 0 1 0 0,1 0-1 0 0,0 1 0 0 0,0-1 0 0 0,0 0 0 0 0,0-1 0 0 0,0 1 1 0 0,1 0-1 0 0,0 0 0 0 0,-1 0 0 0 0,1-1 0 0 0,0 1 0 0 0,0-1 1 0 0,0 0-1 0 0,1 1 0 0 0,-1-1 0 0 0,1 0 0 0 0,-1 0 0 0 0,1 0 1 0 0,-1-1-1 0 0,1 1 0 0 0,0-1 0 0 0,0 1 0 0 0,0-1 0 0 0,0 0 1 0 0,0 0-1 0 0,4 0 0 0 0,2 1-56 0 0,0-1 1 0 0,0-1-1 0 0,1 1 0 0 0,-1-2 1 0 0,15-1-1 0 0,45-12-1356 0 0,-65 13 1251 0 0,39-9-1433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35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327 117 9215 0 0,'5'-9'138'0'0,"0"0"1"0"0,1 0-1 0 0,0 1 0 0 0,0 0 0 0 0,1 0 0 0 0,0 0 0 0 0,1 1 0 0 0,14-12 0 0 0,19-13 11891 0 0,-44 32-11768 0 0,-4 0-220 0 0,-1 1 0 0 0,1-1-1 0 0,-1 1 1 0 0,1 1-1 0 0,-1-1 1 0 0,1 2-1 0 0,0-1 1 0 0,0 0 0 0 0,0 1-1 0 0,0 1 1 0 0,1-1-1 0 0,-12 9 1 0 0,0 0 60 0 0,0 2-1 0 0,1 0 1 0 0,-18 20 0 0 0,32-31-104 0 0,-14 14-362 0 0,1 1 0 0 0,-15 22 0 0 0,27-34 270 0 0,1-1 0 0 0,-1 2 0 0 0,1-1 0 0 0,1 0 0 0 0,-1 1 0 0 0,1-1 0 0 0,0 1 0 0 0,0 0 0 0 0,1 0 0 0 0,0-1 0 0 0,-1 13 0 0 0,2-16 27 0 0,0-1 0 0 0,1 1 0 0 0,-1 0 1 0 0,1 0-1 0 0,-1 0 0 0 0,1-1 1 0 0,0 1-1 0 0,0 0 0 0 0,0-1 1 0 0,0 1-1 0 0,1 0 0 0 0,-1-1 1 0 0,1 0-1 0 0,-1 1 0 0 0,1-1 1 0 0,0 0-1 0 0,0 0 0 0 0,0 0 1 0 0,0 0-1 0 0,4 3 0 0 0,3 0-83 0 0,1 1 0 0 0,-1-1-1 0 0,1-1 1 0 0,12 4 0 0 0,7 4-273 0 0,-22-9 296 0 0,0 1 0 0 0,-1-1 0 0 0,1 1 0 0 0,-1 0-1 0 0,0 1 1 0 0,0-1 0 0 0,8 10 0 0 0,-12-11 96 0 0,1 0 1 0 0,-1 0-1 0 0,-1 0 0 0 0,1 0 0 0 0,0 0 1 0 0,-1 1-1 0 0,1-1 0 0 0,-1 1 1 0 0,0-1-1 0 0,0 1 0 0 0,-1-1 0 0 0,1 1 1 0 0,-1 0-1 0 0,0-1 0 0 0,0 1 1 0 0,0-1-1 0 0,-1 7 0 0 0,-3 18 451 0 0,-1-1-1 0 0,-2 0 0 0 0,-1 0 1 0 0,-14 33-1 0 0,19-55-341 0 0,1 0-1 0 0,-1 0 0 0 0,0 0 1 0 0,0 0-1 0 0,-1-1 1 0 0,1 0-1 0 0,-1 1 0 0 0,0-1 1 0 0,-1-1-1 0 0,1 1 1 0 0,0-1-1 0 0,-1 1 0 0 0,0-1 1 0 0,0 0-1 0 0,0-1 0 0 0,0 1 1 0 0,0-1-1 0 0,-1 0 1 0 0,1-1-1 0 0,0 1 0 0 0,-10 0 1 0 0,9-1 11 0 0,-1 0 0 0 0,1-1 1 0 0,-1 0-1 0 0,0 0 0 0 0,1 0 0 0 0,-1-1 1 0 0,1 0-1 0 0,0-1 0 0 0,-1 1 0 0 0,1-1 1 0 0,0-1-1 0 0,0 1 0 0 0,0-1 0 0 0,0 0 1 0 0,0 0-1 0 0,1-1 0 0 0,-1 1 0 0 0,-7-8 0 0 0,6 4-64 0 0,0 0 0 0 0,0-1-1 0 0,1 0 1 0 0,0 0-1 0 0,0 0 1 0 0,1-1-1 0 0,1 1 1 0 0,-1-1-1 0 0,1 0 1 0 0,-3-11-1 0 0,1 1-151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36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39 170 3223 0 0,'2'-2'240'0'0,"35"-21"6900"0"0,-33 25-3990 0 0,-3-2-3096 0 0,-1 0 0 0 0,1 0 0 0 0,-1 0 0 0 0,0 0 0 0 0,1 0 0 0 0,-1 0 0 0 0,1 1 0 0 0,-1-1-1 0 0,1 0 1 0 0,-1 0 0 0 0,0 0 0 0 0,1 1 0 0 0,-1-1 0 0 0,1 0 0 0 0,-1 0 0 0 0,0 1 0 0 0,1-1 0 0 0,-1 0 0 0 0,0 1 0 0 0,1-1 0 0 0,-1 0 0 0 0,0 1 0 0 0,0-1 0 0 0,1 1 0 0 0,1 5 178 0 0,0 1 1 0 0,-1-1-1 0 0,0 1 1 0 0,0-1-1 0 0,0 1 1 0 0,-1 0-1 0 0,0-1 1 0 0,0 1-1 0 0,-1 0 1 0 0,0-1-1 0 0,-3 12 0 0 0,0 0 62 0 0,-2 1 0 0 0,-15 34 0 0 0,15-38-190 0 0,-2 3-14 0 0,0-1 0 0 0,-1-1 0 0 0,-21 30 0 0 0,29-45-26 0 0,3-4-8 0 0,69-97-245 0 0,27-32-404 0 0,-78 110 437 0 0,1 0 0 0 0,1 2 0 0 0,0 0 0 0 0,2 2 0 0 0,40-25 0 0 0,-33 24 4 0 0,-22 12 177 0 0,1 1 0 0 0,0 0 0 0 0,0 1 0 0 0,1 0 0 0 0,-1 1 0 0 0,1 0 0 0 0,19-5 0 0 0,-28 9 80 0 0,0 0 0 0 0,0 0 1 0 0,0-1-1 0 0,0 1 0 0 0,0 0 0 0 0,0 0 0 0 0,0 1 0 0 0,0-1 0 0 0,0 0 0 0 0,0 1 0 0 0,0-1 0 0 0,0 1 1 0 0,0 0-1 0 0,0 0 0 0 0,0 0 0 0 0,0 0 0 0 0,1 1 0 0 0,1 1 98 0 0,-1 0-1 0 0,1 1 1 0 0,-1-1-1 0 0,0 1 1 0 0,4 6-1 0 0,-5-7-199 0 0,-1-1 60 0 0,1 0 0 0 0,-1 1 0 0 0,0-1 1 0 0,0 1-1 0 0,0-1 0 0 0,-1 1 1 0 0,1-1-1 0 0,0 1 0 0 0,-1 0 1 0 0,0-1-1 0 0,0 1 0 0 0,0 3 1 0 0,-4 30 203 0 0,-1-23-198 0 0,1 0 0 0 0,-2 0-1 0 0,0 0 1 0 0,0 0 0 0 0,-1-1 0 0 0,-13 17-1 0 0,-12 23 14 0 0,18-30-20 0 0,-19 26 0 0 0,21-33-410 0 0,2 0 1 0 0,-1 1-1 0 0,2 0 1 0 0,-8 18 0 0 0,12-19-4748 0 0,3-1-1672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36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28 10135 0 0,'0'0'778'0'0,"0"-2"-233"0"0,1 1-286 0 0,-1 0 1 0 0,0 0-1 0 0,0 1 0 0 0,0-1 0 0 0,0 0 1 0 0,0 0-1 0 0,0 0 0 0 0,0 1 0 0 0,-1-1 1 0 0,1 0-1 0 0,0 0 0 0 0,0 1 1 0 0,-1-1-1 0 0,1 0 0 0 0,0 0 0 0 0,-1 1 1 0 0,1-1-1 0 0,-1 0 0 0 0,1 1 0 0 0,0-1 1 0 0,-1 0-1 0 0,0 1 0 0 0,1-1 1 0 0,-1 1-1 0 0,0-1 0 0 0,-1 0-88 0 0,0 0 0 0 0,0 0-1 0 0,1 0 1 0 0,-1 1 0 0 0,0-1 0 0 0,0 1-1 0 0,0-1 1 0 0,0 1 0 0 0,0 0 0 0 0,-3-1-1 0 0,0 1-134 0 0,-1 1-1 0 0,1-1 1 0 0,0 1 0 0 0,-1 0-1 0 0,1 0 1 0 0,0 0-1 0 0,-10 5 1 0 0,2 1-13 0 0,1 2 0 0 0,-1 0 0 0 0,1 0 0 0 0,1 1 0 0 0,0 0 0 0 0,0 1 0 0 0,1 0 0 0 0,1 1 0 0 0,-1 0 0 0 0,-10 20 0 0 0,15-22-24 0 0,-1 0 0 0 0,1 1 0 0 0,1-1 1 0 0,0 1-1 0 0,1 0 0 0 0,0 0 0 0 0,0 0 0 0 0,2 1 0 0 0,-1-1 0 0 0,1 1 0 0 0,1-1 0 0 0,0 0 0 0 0,0 1 0 0 0,1-1 0 0 0,3 12 1 0 0,-3-18-20 0 0,1-1 1 0 0,-1 0-1 0 0,1 0 1 0 0,0 1-1 0 0,0-1 1 0 0,0 0 0 0 0,1-1-1 0 0,-1 1 1 0 0,1 0-1 0 0,0-1 1 0 0,0 1-1 0 0,1-1 1 0 0,-1 0 0 0 0,1 0-1 0 0,-1 0 1 0 0,1-1-1 0 0,0 1 1 0 0,0-1 0 0 0,0 0-1 0 0,0 0 1 0 0,5 1-1 0 0,-2 0 11 0 0,-1-1 0 0 0,1-1 0 0 0,0 1 0 0 0,-1-1 0 0 0,1-1 0 0 0,0 1 0 0 0,0-1 0 0 0,0 0 0 0 0,0-1 0 0 0,0 0 0 0 0,-1 0 0 0 0,1 0 0 0 0,9-4 0 0 0,-6 2 40 0 0,0-1 0 0 0,-1 0 0 0 0,1-1 0 0 0,-1 0-1 0 0,0 0 1 0 0,-1-1 0 0 0,1 0 0 0 0,-1-1 0 0 0,0 0 0 0 0,-1 0 0 0 0,0 0-1 0 0,0-1 1 0 0,10-14 0 0 0,-7 5 119 0 0,0 1 0 0 0,0-1-1 0 0,-2-1 1 0 0,0 1 0 0 0,-1-2-1 0 0,4-18 1 0 0,-9 31-191 0 0,-1-1 0 0 0,0 1-1 0 0,0 0 1 0 0,0 0 0 0 0,-1-1 0 0 0,0 1 0 0 0,0-1-1 0 0,-1 1 1 0 0,0 0 0 0 0,0-1 0 0 0,0 1 0 0 0,-1 0-1 0 0,0 0 1 0 0,0 0 0 0 0,-1 0 0 0 0,1 0-1 0 0,-1 1 1 0 0,-1-1 0 0 0,1 1 0 0 0,-1 0 0 0 0,0 0-1 0 0,-5-6 1 0 0,6 9-62 0 0,0-1 0 0 0,0 1 0 0 0,-1-1-1 0 0,1 1 1 0 0,-1 0 0 0 0,0 0 0 0 0,0 0 0 0 0,0 1-1 0 0,0 0 1 0 0,0-1 0 0 0,0 1 0 0 0,0 1 0 0 0,0-1-1 0 0,-6 0 1 0 0,-5 6-1319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36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469 136 10591 0 0,'5'-12'646'0'0,"28"-69"100"0"0,-15 46 4721 0 0,-16 30-3078 0 0,1 2-741 0 0,-9 37-1266 0 0,-1 0-1 0 0,-22 61 1 0 0,10-36-143 0 0,8-22-210 0 0,-50 156 174 0 0,39-135-143 0 0,-34 69 0 0 0,36-89-54 0 0,-64 119 52 0 0,26-51-121 0 0,-20 35-229 0 0,57-107-155 0 0,-12 20-999 0 0,9-24-2668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37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2 187 4143 0 0,'-1'-21'20693'0'0,"8"16"-23246"0"0,-3 3 2692 0 0,-1 0 0 0 0,1 1-1 0 0,0 0 1 0 0,-1-1 0 0 0,1 1 0 0 0,0 1 0 0 0,0-1-1 0 0,6 0 1 0 0,35 0 736 0 0,-31 1-636 0 0,29 1 333 0 0,1-1-58 0 0,0-1 1 0 0,65-9 0 0 0,-54-1-381 0 0,0-3 0 0 0,89-33 0 0 0,-121 38-276 0 0,-6 3-602 0 0,0-1 0 0 0,-1-1 0 0 0,30-18 0 0 0,-33 15-807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38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99 4143 0 0,'0'0'11500'0'0,"-1"2"-11090"0"0,-16 27 360 0 0,-55 106 1146 0 0,64-117-1842 0 0,1 0 1 0 0,0 0-1 0 0,2 1 1 0 0,0 0-1 0 0,-4 35 1 0 0,9-50-68 0 0,0 0 0 0 0,0 0 0 0 0,0 1 0 0 0,1-1 0 0 0,0 0 0 0 0,0 0 0 0 0,0 0-1 0 0,0 0 1 0 0,0 0 0 0 0,1 0 0 0 0,-1 0 0 0 0,6 7 0 0 0,-6-9-3 0 0,0 0 0 0 0,0-1 0 0 0,0 1 0 0 0,1-1-1 0 0,-1 0 1 0 0,0 1 0 0 0,1-1 0 0 0,-1 0 0 0 0,1 0 0 0 0,0 0-1 0 0,-1 0 1 0 0,1 0 0 0 0,0 0 0 0 0,0 0 0 0 0,0-1 0 0 0,-1 1-1 0 0,1-1 1 0 0,0 1 0 0 0,0-1 0 0 0,0 0 0 0 0,0 0 0 0 0,0 0-1 0 0,0 0 1 0 0,0 0 0 0 0,0 0 0 0 0,0 0 0 0 0,0 0 0 0 0,0-1-1 0 0,3-1 1 0 0,5-1 20 0 0,0-2 0 0 0,0 1 0 0 0,0-1 0 0 0,-1-1 0 0 0,1 0 0 0 0,-1 0 0 0 0,-1-1 0 0 0,1 0 0 0 0,11-12 0 0 0,-2-2 48 0 0,-1-1 0 0 0,22-38 0 0 0,-16 25-95 0 0,-10 17-1 0 0,11-22-1 0 0,-17 27 25 0 0,-7 13 1 0 0,0 0-1 0 0,0-1 1 0 0,0 1-1 0 0,1 0 0 0 0,-1-1 1 0 0,0 1-1 0 0,0 0 1 0 0,1-1-1 0 0,-1 1 1 0 0,0 0-1 0 0,1-1 1 0 0,-1 1-1 0 0,0 0 0 0 0,1 0 1 0 0,-1 0-1 0 0,0-1 1 0 0,1 1-1 0 0,-1 0 1 0 0,0 0-1 0 0,1 0 1 0 0,-1 0-1 0 0,0-1 0 0 0,1 1 1 0 0,0 1 9 0 0,1 0 0 0 0,-1 0 0 0 0,0 0-1 0 0,0 0 1 0 0,0 0 0 0 0,0 0 0 0 0,0 0 0 0 0,0 0 0 0 0,-1 0 0 0 0,1 0 0 0 0,0 0 0 0 0,0 0 0 0 0,-1 1 0 0 0,1-1-1 0 0,0 3 1 0 0,9 26 251 0 0,-8-25-201 0 0,5 15 284 0 0,0 1 0 0 0,2-1 0 0 0,12 22 0 0 0,-15-31-226 0 0,1-1-1 0 0,0 0 1 0 0,1 0 0 0 0,0-1 0 0 0,1 0 0 0 0,0-1-1 0 0,11 10 1 0 0,56 46 535 0 0,-66-56-567 0 0,-8-7 279 0 0,10-8-229 0 0,-9 4-114 0 0,0 0 1 0 0,0 0-1 0 0,-1 0 0 0 0,1-1 1 0 0,-1 1-1 0 0,0-1 0 0 0,0 1 1 0 0,3-7-1 0 0,4-8 9 0 0,29-37 144 0 0,2 2 0 0 0,56-56-1 0 0,7-9 43 0 0,-5 1-399 0 0,-97 115 63 0 0,4-1-282 0 0,-2-1-399 0 0,3 4-2595 0 0,7 3-3945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38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67 3223 0 0,'1'-3'240'0'0,"0"-1"-242"0"0,0-1 0 0 0,0 1-1 0 0,0-1 1 0 0,0 0 0 0 0,0-5 0 0 0,-1-6 13834 0 0,-3 16-13145 0 0,-8 4-537 0 0,0 1 1 0 0,0 0 0 0 0,0 0-1 0 0,1 1 1 0 0,0 0 0 0 0,0 1-1 0 0,1 0 1 0 0,-1 1 0 0 0,-7 8 0 0 0,-11 15-138 0 0,-32 42 0 0 0,37-44 188 0 0,11-14-107 0 0,1 0-1 0 0,-13 24 1 0 0,22-35-63 0 0,0 0 1 0 0,0 0-1 0 0,0 0 1 0 0,0 0-1 0 0,1 0 1 0 0,0 1-1 0 0,0-1 1 0 0,0 0-1 0 0,0 1 1 0 0,1-1-1 0 0,0 1 1 0 0,0-1-1 0 0,0 1 1 0 0,0-1-1 0 0,1 1 1 0 0,1 4-1 0 0,-1-6 6 0 0,0 0-1 0 0,0-1 0 0 0,0 1 1 0 0,1-1-1 0 0,-1 1 0 0 0,1-1 1 0 0,-1 0-1 0 0,1 1 0 0 0,0-1 1 0 0,0 0-1 0 0,0 0 0 0 0,0 0 1 0 0,4 2-1 0 0,-1-1 21 0 0,-1-1-1 0 0,1 0 1 0 0,-1 0-1 0 0,1 0 1 0 0,0 0 0 0 0,0-1-1 0 0,5 1 1 0 0,8 0 121 0 0,0 0-1 0 0,1-2 1 0 0,23-1 0 0 0,-26 0-68 0 0,-5 0-51 0 0,0 0 0 0 0,0 0 0 0 0,-1-1 0 0 0,1 0 0 0 0,-1-1 0 0 0,20-9 0 0 0,-24 10-40 0 0,-1-1 1 0 0,0 0-1 0 0,1 0 1 0 0,-1 0-1 0 0,-1-1 1 0 0,1 0-1 0 0,-1 0 1 0 0,1 0-1 0 0,-1 0 1 0 0,0-1-1 0 0,-1 0 1 0 0,1 0-1 0 0,-1 0 1 0 0,3-6-1 0 0,-4 7 2 0 0,-1 1 0 0 0,0-1-1 0 0,0 0 1 0 0,0 0 0 0 0,0 0-1 0 0,-1 0 1 0 0,1 0 0 0 0,-2-8 0 0 0,-4-34 138 0 0,2 28-129 0 0,-2-3 15 0 0,0 1-1 0 0,-1 0 1 0 0,-12-26-1 0 0,13 33-61 0 0,3 10-93 0 0,-4-12-7 0 0,1 0 1 0 0,-6-23-1 0 0,8 6-3325 0 0,4 35 2119 0 0,3 12-285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59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62 8751 0 0,'86'-61'7808'0'0,"-95"61"-7656"0"0,0 2 0 0 0,0-1-1 0 0,0 1 1 0 0,1 0 0 0 0,-1 1 0 0 0,1 0-1 0 0,-1 1 1 0 0,1-1 0 0 0,0 2-1 0 0,-14 9 1 0 0,-6 6-216 0 0,-35 33 1 0 0,61-52 81 0 0,-21 21 4 0 0,1 1 0 0 0,1 2 0 0 0,1 0 0 0 0,1 0 0 0 0,-28 51 1 0 0,12-5 24 0 0,-31 86 1 0 0,50-116-43 0 0,2 1-1 0 0,2 0 1 0 0,-10 65-1 0 0,19-89-73 0 0,1 0 0 0 0,2 0 0 0 0,0 0 0 0 0,0 0 0 0 0,2 0 0 0 0,0 0 0 0 0,1-1 0 0 0,1 1 0 0 0,1-1 0 0 0,0 0 0 0 0,11 24 0 0 0,7 1-64 0 0,3-1 1 0 0,43 56 0 0 0,-18-28 143 0 0,-13-15 33 0 0,-2 1-1 0 0,-3 2 1 0 0,-3 1-1 0 0,-2 2 1 0 0,-2 1-1 0 0,17 68 1 0 0,-33-91-22 0 0,-2 0 0 0 0,-1 1 0 0 0,-3 0 0 0 0,0 70 0 0 0,-5-79-4 0 0,-2 0 0 0 0,-1 0 0 0 0,-2-1 0 0 0,0 1 0 0 0,-2-1-1 0 0,-23 53 1 0 0,21-58-3 0 0,-2-1-1 0 0,-1 0 0 0 0,-1 0 1 0 0,-1-1-1 0 0,-1-1 0 0 0,0-1 1 0 0,-2 0-1 0 0,0-2 0 0 0,-2 0 1 0 0,0 0-1 0 0,-22 14 0 0 0,-2-7-1388 0 0,0-1-1 0 0,-60 23 1 0 0,60-28 819 0 0,30-14-87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39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55 681 10135 0 0,'0'0'919'0'0,"-2"-1"-759"0"0,-14-5 594 0 0,13 5-78 0 0,1-1 0 0 0,0 1 1 0 0,-1-1-1 0 0,1 1 1 0 0,0-1-1 0 0,0 0 1 0 0,0 0-1 0 0,0 0 1 0 0,1 0-1 0 0,-1 0 1 0 0,0 0-1 0 0,1 0 0 0 0,-2-3 1 0 0,-2-11-852 0 0,4 6 495 0 0,0 0 0 0 0,0 0 1 0 0,1 0-1 0 0,1-1 0 0 0,0 1 0 0 0,0 0 0 0 0,1 0 0 0 0,0 0 0 0 0,5-15 0 0 0,0 6-29 0 0,1 0-1 0 0,1 0 0 0 0,19-30 1 0 0,6 1-242 0 0,2 2 0 0 0,66-63 0 0 0,-82 88-92 0 0,8-6-155 0 0,0 2 1 0 0,2 0 0 0 0,1 2-1 0 0,40-23 1 0 0,-60 40-231 0 0,0 1-1 0 0,1-1 0 0 0,-1 2 1 0 0,23-7-1 0 0,-25 9-1248 0 0,0 1 0 0 0,0 0-1 0 0,0 0 1 0 0,11 1 0 0 0,0 1-4474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39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9 17135 0 0,'-1'-2'786'0'0,"1"2"-740"0"0,0 0 0 0 0,0-1 0 0 0,0 1 0 0 0,0 0 1 0 0,0 0-1 0 0,-1-1 0 0 0,1 1 0 0 0,0 0 0 0 0,0-1 1 0 0,0 1-1 0 0,0 0 0 0 0,-1-1 0 0 0,1 1 1 0 0,0 0-1 0 0,0 0 0 0 0,-1 0 0 0 0,1-1 0 0 0,0 1 1 0 0,0 0-1 0 0,-1 0 0 0 0,1 0 0 0 0,0-1 0 0 0,-1 1 1 0 0,1 0-1 0 0,0 0 0 0 0,-1 0 0 0 0,-10 3 427 0 0,5 1-346 0 0,1-1 0 0 0,-1 1 0 0 0,1 0 0 0 0,0 0 0 0 0,0 0 1 0 0,0 0-1 0 0,-5 8 0 0 0,-25 38 391 0 0,17-24-312 0 0,-157 256 446 0 0,73-106-502 0 0,-47 87-3235 0 0,136-236 824 0 0,11-25 1102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39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1 445 7367 0 0,'0'-1'568'0'0,"0"-5"109"0"0,1 0 1 0 0,0 1-1 0 0,0-1 0 0 0,0 1 0 0 0,1-1 0 0 0,0 1 0 0 0,0 0 0 0 0,0 0 0 0 0,1 0 0 0 0,0 0 0 0 0,-1 0 0 0 0,2 0 0 0 0,-1 1 0 0 0,1-1 1 0 0,-1 1-1 0 0,1 0 0 0 0,8-6 0 0 0,6-5-34 0 0,1 2 0 0 0,1 0 0 0 0,21-10 0 0 0,195-91 848 0 0,-145 72-1118 0 0,-27 17-143 0 0,-35 14-510 0 0,47-23-1 0 0,-69 30-159 0 0,-1 0 0 0 0,0 1 0 0 0,0-2-1 0 0,10-7 1 0 0,-1-5-7021 0 0,-6 4 1166 0 0</inkml:trace>
  <inkml:trace contextRef="#ctx0" brushRef="#br0" timeOffset="1">232 348 7831 0 0,'1'2'603'0'0,"0"3"-234"0"0,0 0-1 0 0,1 0 1 0 0,0 0 0 0 0,0 0 0 0 0,0-1-1 0 0,0 1 1 0 0,0-1 0 0 0,1 0-1 0 0,0 0 1 0 0,0 0 0 0 0,5 5 0 0 0,-4-6 19 0 0,0-1 0 0 0,0 1 0 0 0,0-1 0 0 0,0 0 0 0 0,0 0 0 0 0,0-1 0 0 0,1 1 0 0 0,-1-1 0 0 0,1 0 0 0 0,4 0 0 0 0,18 3 1391 0 0,38 0 0 0 0,3 1-279 0 0,-56-4-1323 0 0,6 1 54 0 0,0 0 0 0 0,0 1 1 0 0,0 1-1 0 0,-1 1 0 0 0,21 8 1 0 0,-9 2-134 0 0,-21-6-25 0 0,-3-2-59 0 0,0 0-113 0 0,-1 0-1 0 0,0 1 1 0 0,0 0-1 0 0,0 0 1 0 0,-1 0-1 0 0,2 9 1 0 0,-1-6-235 0 0,0-1 0 0 0,7 15 0 0 0,-9-22 246 0 0,0 1-1 0 0,0-1 1 0 0,1 1-1 0 0,0-1 1 0 0,-1 0 0 0 0,1 0-1 0 0,0 0 1 0 0,0-1-1 0 0,1 1 1 0 0,4 2 0 0 0,8 4-1322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40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 9871 0 0,'0'0'7702'0'0,"-2"1"-7088"0"0,-2 0-425 0 0,0 2 0 0 0,1-1 0 0 0,-1 0 0 0 0,1 1 1 0 0,-1 0-1 0 0,1 0 0 0 0,0 0 0 0 0,0 0 0 0 0,1 0 0 0 0,-1 0 0 0 0,-3 7 0 0 0,-3 5 344 0 0,-11 26 0 0 0,7-12-153 0 0,-42 93-952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40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15 12895 0 0,'0'0'1264'0'0,"-1"-15"1616"0"0,10 35-1896 0 0,0 2-1656 0 0,-1 3-320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41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676 651 7831 0 0,'-2'32'1338'0'0,"-9"53"0"0"0,6-48 4112 0 0,7-38-4510 0 0,7-5-378 0 0,0 0 0 0 0,-1-1 0 0 0,0 0 0 0 0,0 0 0 0 0,0-1 0 0 0,11-15 0 0 0,37-60 969 0 0,-41 59-1290 0 0,202-333 891 0 0,-196 316-1508 0 0,25-68 0 0 0,-42 97 116 0 0,0 0 1 0 0,3-18-1 0 0,-6 26 109 0 0,0-1-1 0 0,-1 1 1 0 0,0-1-1 0 0,0 1 1 0 0,0-1-1 0 0,-1 1 1 0 0,1-1-1 0 0,-1 1 1 0 0,0-1-1 0 0,-2-4 1 0 0,3 8 85 0 0,-1 0 0 0 0,1 0 0 0 0,-1 0 0 0 0,1 0 0 0 0,-1 0 0 0 0,1 0 0 0 0,-1 0 0 0 0,0 0 0 0 0,0 1 0 0 0,1-1 0 0 0,-1 0 0 0 0,0 0 0 0 0,0 1 0 0 0,0-1 0 0 0,0 0 0 0 0,0 1 0 0 0,0-1 0 0 0,0 1 0 0 0,0-1 0 0 0,-2 0 1 0 0,1 1-17 0 0,0 0 0 0 0,0 0 1 0 0,0-1-1 0 0,-1 2 1 0 0,1-1-1 0 0,0 0 1 0 0,0 0-1 0 0,0 0 0 0 0,-1 1 1 0 0,-1 0-1 0 0,-6 3-99 0 0,0 0-1 0 0,1 1 0 0 0,-15 8 0 0 0,17-8 153 0 0,-12 7 14 0 0,0 1 0 0 0,2 1-1 0 0,-1 1 1 0 0,2 0 0 0 0,0 1-1 0 0,1 1 1 0 0,1 0 0 0 0,0 1-1 0 0,-15 28 1 0 0,-3 11 380 0 0,-47 119-1 0 0,-63 207-113 0 0,95-249-250 0 0,19-58-6 0 0,-60 113 0 0 0,68-152 38 0 0,-2-1-1 0 0,-1-1 0 0 0,-2-2 1 0 0,-56 58-1 0 0,-89 77 119 0 0,158-157-97 0 0,6-6-41 0 0,0 1-1 0 0,0-1 0 0 0,1 2 1 0 0,-7 8-1 0 0,3 0-79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41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90 16583 0 0,'-8'-6'328'0'0,"4"3"-148"0"0,0 0-1 0 0,0 0 1 0 0,0 1 0 0 0,0 0 0 0 0,0 0-1 0 0,0 0 1 0 0,-1 0 0 0 0,-8-1 0 0 0,11 2 570 0 0,2 1-698 0 0,0 0 0 0 0,-1 0 0 0 0,1 0 0 0 0,0 0 0 0 0,0 0 0 0 0,-1 1 0 0 0,1-1 0 0 0,0 0 0 0 0,-1 0 0 0 0,1 0 0 0 0,0 0 0 0 0,0 0 0 0 0,-1 0 0 0 0,1 1 0 0 0,0-1 0 0 0,0 0 0 0 0,-1 0 0 0 0,1 1 0 0 0,0-1 0 0 0,0 0 0 0 0,0 0 0 0 0,-1 1 0 0 0,1-1 0 0 0,0 0 0 0 0,0 0 0 0 0,0 1 0 0 0,0-1 0 0 0,0 0 0 0 0,0 1 0 0 0,-1-1-1 0 0,1 0 1 0 0,0 0 0 0 0,0 1 0 0 0,0-1 0 0 0,0 0 0 0 0,0 1 0 0 0,0-1 0 0 0,0 0 0 0 0,0 1 0 0 0,0-1 0 0 0,1 0 0 0 0,-1 1 0 0 0,0-1 0 0 0,0 0 0 0 0,0 0 0 0 0,0 1 0 0 0,0-1 0 0 0,0 0 0 0 0,1 0 0 0 0,-1 1 0 0 0,0-1 0 0 0,0 0 0 0 0,0 0 0 0 0,1 1 0 0 0,-1-1 0 0 0,0 0 0 0 0,0 0 0 0 0,1 0 0 0 0,-1 1 0 0 0,0-1 0 0 0,0 0 0 0 0,1 0 0 0 0,-1 0 0 0 0,0 0 0 0 0,1 0 0 0 0,0 0 0 0 0,24 9 417 0 0,4-5-240 0 0,0-1-1 0 0,0-1 1 0 0,0-2-1 0 0,35-3 1 0 0,-26 1-119 0 0,228-25 369 0 0,-161 14-438 0 0,-81 10-714 0 0,1-1-1 0 0,-1-2 0 0 0,40-13 1 0 0,-26 3-854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43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24 10247 0 0,'0'-14'466'0'0,"0"11"-5"0"0,1 1-193 0 0,0-3 2810 0 0,-3 9-1586 0 0,-8 19-1330 0 0,-4 10-177 0 0,-144 325 894 0 0,96-212-838 0 0,-132 282 23 0 0,151-349-40 0 0,-8 17-664 0 0,43-83-1180 0 0,0-21 1432 0 0,6 6 373 0 0,1 0-1 0 0,0 0 0 0 0,0 0 1 0 0,0-1-1 0 0,0 1 0 0 0,0-1 1 0 0,0 1-1 0 0,0 0 1 0 0,1-1-1 0 0,0 1 0 0 0,-1-1 1 0 0,1 1-1 0 0,0-1 0 0 0,0 0 1 0 0,0 1-1 0 0,1-1 0 0 0,-1 1 1 0 0,0-1-1 0 0,3-4 0 0 0,0-6 113 0 0,2 0-1 0 0,8-17 0 0 0,-10 23-4 0 0,15-33 401 0 0,1 1 0 0 0,2 2-1 0 0,34-49 1 0 0,-46 74-445 0 0,1 0 0 0 0,1 0 0 0 0,0 1 0 0 0,0 1 0 0 0,1-1 0 0 0,0 2 1 0 0,1 0-1 0 0,0 0 0 0 0,0 1 0 0 0,1 1 0 0 0,0 0 0 0 0,26-8 0 0 0,-18 9-48 0 0,0 1-1 0 0,0 0 0 0 0,27-1 1 0 0,-42 5 4 0 0,1 1 1 0 0,-1 0 0 0 0,1 0 0 0 0,-1 1 0 0 0,1 0 0 0 0,-1 0 0 0 0,1 1 0 0 0,-1 0 0 0 0,0 0 0 0 0,0 1 0 0 0,0 0 0 0 0,0 0 0 0 0,9 6 0 0 0,-13-7-11 0 0,-1 0 0 0 0,1 0 0 0 0,-1 1 1 0 0,0-1-1 0 0,0 0 0 0 0,0 1 0 0 0,0 0 0 0 0,0-1 1 0 0,0 1-1 0 0,-1 0 0 0 0,1 0 0 0 0,-1 0 0 0 0,2 5 0 0 0,-2-2 12 0 0,0 0-1 0 0,0 0 0 0 0,0 0 1 0 0,-1 0-1 0 0,1 0 0 0 0,-3 11 1 0 0,0 0 46 0 0,-2-1 1 0 0,0 1-1 0 0,0-1 1 0 0,-10 21 0 0 0,6-18-24 0 0,-3 10 146 0 0,-1-1 1 0 0,-1-1-1 0 0,-1 0 1 0 0,-31 42-1 0 0,31-51-161 0 0,-1 0 0 0 0,0-2 0 0 0,-2 0 0 0 0,0-1 0 0 0,0 0 0 0 0,-2-1 0 0 0,-28 16 0 0 0,22-17-57 0 0,-50 19-1 0 0,62-28 45 0 0,1 0 0 0 0,-1-1 0 0 0,0-1 0 0 0,1 0 0 0 0,-1 0 0 0 0,-19-1 0 0 0,16-3-1 0 0,2-3-20 0 0,13 5 9 0 0,0-1-1 0 0,0 1 1 0 0,0-1-1 0 0,0 1 0 0 0,1-1 1 0 0,-1 0-1 0 0,0 0 1 0 0,0 1-1 0 0,1-1 1 0 0,-1 0-1 0 0,0 0 1 0 0,1 0-1 0 0,-1 0 0 0 0,1 0 1 0 0,-1 0-1 0 0,1 0 1 0 0,-1 0-1 0 0,1 0 1 0 0,0 0-1 0 0,0 0 1 0 0,-1 0-1 0 0,1 0 0 0 0,0 0 1 0 0,0 0-1 0 0,0 0 1 0 0,0 0-1 0 0,0 0 1 0 0,0 0-1 0 0,0 0 1 0 0,1-1-1 0 0,-1 1 0 0 0,1-1 1 0 0,0-2-188 0 0,1 1 1 0 0,0-1-1 0 0,0 0 0 0 0,0 0 1 0 0,0 1-1 0 0,1-1 0 0 0,2-2 1 0 0,11-12-1316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43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 13903 0 0,'0'0'1262'0'0,"-3"1"-1037"0"0,-27 8-211 0 0,13-5 280 0 0,1 1 1 0 0,-21 10-1 0 0,29-10-235 0 0,-1 0-1 0 0,1 0 0 0 0,0 1 1 0 0,1 0-1 0 0,-1 0 1 0 0,1 1-1 0 0,1 0 0 0 0,-1 0 1 0 0,-10 15-1 0 0,9-9 14 0 0,1 0 0 0 0,0 0 0 0 0,1 1 0 0 0,0 0 0 0 0,-6 24 0 0 0,5-12-83 0 0,-15 65-131 0 0,20-78 117 0 0,0 1-1 0 0,1-1 1 0 0,0 1 0 0 0,3 23-1 0 0,-2-32 8 0 0,7 17-44 0 0,-1-11 62 0 0,-5-10 12 0 0,0 0 0 0 0,0-1-1 0 0,1 1 1 0 0,-1 0-1 0 0,0 0 1 0 0,1-1 0 0 0,-1 1-1 0 0,0 0 1 0 0,1-1 0 0 0,-1 0-1 0 0,1 1 1 0 0,-1-1 0 0 0,1 0-1 0 0,0 0 1 0 0,-1 0-1 0 0,1 0 1 0 0,-1 0 0 0 0,1 0-1 0 0,-1 0 1 0 0,1 0 0 0 0,-1-1-1 0 0,1 1 1 0 0,-1-1 0 0 0,1 1-1 0 0,1-1 1 0 0,5-3 108 0 0,1 0 1 0 0,14-9-1 0 0,-19 11-56 0 0,13-8 101 0 0,-1-1 0 0 0,0-1-1 0 0,-1 0 1 0 0,-1-1 0 0 0,22-24-1 0 0,-28 27-98 0 0,0 0-1 0 0,-1 0 0 0 0,0-1 1 0 0,-1 0-1 0 0,0 0 0 0 0,-1 0 1 0 0,0-1-1 0 0,-1 0 0 0 0,5-20 1 0 0,-7 23 5 0 0,-1 1 1 0 0,-1 0-1 0 0,1-1 1 0 0,-2 1-1 0 0,1-1 1 0 0,-1 1-1 0 0,0 0 1 0 0,-3-10-1 0 0,3 13-85 0 0,0 1 0 0 0,-1-1 1 0 0,0 1-1 0 0,0-1 0 0 0,0 1 0 0 0,0 0 0 0 0,-1 0 1 0 0,1 0-1 0 0,-1 0 0 0 0,0 0 0 0 0,0 0 0 0 0,-1 1 1 0 0,1 0-1 0 0,-1-1 0 0 0,-6-3 0 0 0,9 6-85 0 0,-1 0 0 0 0,1 0 0 0 0,-1 1-1 0 0,1-1 1 0 0,-1 0 0 0 0,1 1 0 0 0,-1-1 0 0 0,0 1-1 0 0,0 0 1 0 0,1-1 0 0 0,-1 1 0 0 0,-2 0 0 0 0,-7 4-5598 0 0,2 2 203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43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0 8751 0 0,'0'0'6294'0'0,"-2"2"-5737"0"0,-5 2-359 0 0,1 1 1 0 0,0 0-1 0 0,0 0 1 0 0,1 1-1 0 0,0 0 0 0 0,0 0 1 0 0,0 0-1 0 0,-5 9 1 0 0,-29 62 542 0 0,25-48-527 0 0,-75 167 442 0 0,20-53-525 0 0,-21 42-20 0 0,60-128-65 0 0,-47 63 0 0 0,41-69-61 0 0,-67 88-1404 0 0,89-125 538 0 0,2-4-42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5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0 6911 0 0,'-5'3'273'0'0,"-1"0"0"0"0,1 0-1 0 0,0 0 1 0 0,0 1 0 0 0,0 0-1 0 0,0 0 1 0 0,1 0 0 0 0,-1 1 0 0 0,1-1-1 0 0,0 1 1 0 0,1 0 0 0 0,-1 0-1 0 0,1 0 1 0 0,0 1 0 0 0,0-1-1 0 0,1 1 1 0 0,0 0 0 0 0,0-1-1 0 0,0 1 1 0 0,0 0 0 0 0,1 0-1 0 0,0 1 1 0 0,0-1 0 0 0,1 0-1 0 0,0 0 1 0 0,0 0 0 0 0,0 0 0 0 0,1 0-1 0 0,0 1 1 0 0,3 9 0 0 0,-2-8-199 0 0,1 0 1 0 0,0 0 0 0 0,0 0 0 0 0,1-1 0 0 0,0 1 0 0 0,0-1 0 0 0,1 0-1 0 0,0 0 1 0 0,0-1 0 0 0,1 1 0 0 0,0-1 0 0 0,0 0 0 0 0,0-1 0 0 0,9 7 0 0 0,11 5 421 0 0,0-2 0 0 0,45 21 0 0 0,-45-24-135 0 0,105 48 1325 0 0,61 30-197 0 0,-151-68-1249 0 0,-1 2-1 0 0,57 45 1 0 0,-42-16-111 0 0,-6-5-130 0 0,-26-28-5 0 0,0 0 0 0 0,19 25-1 0 0,-41-43-83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44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9671 0 0,'0'0'3728'0'0,"2"3"-2238"0"0,4 1-1214 0 0,-1 0 0 0 0,0 0 1 0 0,1-1-1 0 0,0 1 1 0 0,0-1-1 0 0,0 0 0 0 0,0-1 1 0 0,1 0-1 0 0,-1 0 1 0 0,1 0-1 0 0,-1-1 0 0 0,1 1 1 0 0,0-2-1 0 0,9 1 1 0 0,14 0 555 0 0,57-8-1 0 0,-85 7-778 0 0,96-16 898 0 0,114-33-1 0 0,-137 29-864 0 0,-48 13-448 0 0,29-13 0 0 0,-4-4-6806 0 0,-34 13 761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44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16 12895 0 0,'9'-16'5623'0'0,"-8"19"-5026"0"0,0 2-488 0 0,0 0 0 0 0,-1 1 0 0 0,1-1 1 0 0,-1 0-1 0 0,0 0 0 0 0,0 0 0 0 0,-1 0 0 0 0,0 1 0 0 0,0-1 0 0 0,0 0 0 0 0,0 0 0 0 0,-4 8 0 0 0,-5 9 308 0 0,-18 32-1 0 0,9-19-95 0 0,-12 27-126 0 0,-112 237 21 0 0,112-228-262 0 0,-3 0-1 0 0,-77 117 1 0 0,93-162-74 0 0,-77 103-672 0 0,65-92 188 0 0,-47 45 0 0 0,42-49 450 0 0,60-55 159 0 0,31-22 0 0 0,-2 2-58 0 0,73-68-126 0 0,72-59 574 0 0,-191 163-182 0 0,1 0-1 0 0,-1 1 1 0 0,18-8 0 0 0,-24 12 549 0 0,2 19-193 0 0,-3-15-556 0 0,-1-1-1 0 0,1 1 0 0 0,0-1 0 0 0,-1 1 0 0 0,0-1 1 0 0,1 5-1 0 0,-2 1 30 0 0,0-1-1 0 0,0 1 1 0 0,-1 0 0 0 0,0-1 0 0 0,-5 15-1 0 0,-22 36 199 0 0,1 0-20 0 0,16-27-161 0 0,1 0 0 0 0,1 1-1 0 0,-7 47 1 0 0,16-73-208 0 0,1-1-1 0 0,0 1 1 0 0,0-1 0 0 0,1 1-1 0 0,-1 0 1 0 0,1-1-1 0 0,1 1 1 0 0,-1-1 0 0 0,3 7-1 0 0,-3-9 46 0 0,0-1-1 0 0,0 1 1 0 0,0-1-1 0 0,1 1 1 0 0,-1-1-1 0 0,1 0 1 0 0,-1 0 0 0 0,1 1-1 0 0,0-1 1 0 0,0 0-1 0 0,0-1 1 0 0,0 1-1 0 0,0 0 1 0 0,0-1-1 0 0,0 1 1 0 0,1-1-1 0 0,-1 1 1 0 0,1-1 0 0 0,-1 0-1 0 0,1 0 1 0 0,2 0-1 0 0,9 0-1519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58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577 115 1839 0 0,'0'0'83'0'0,"-2"2"-6"0"0,-39 22 4946 0 0,39-23-4171 0 0,-1 2-529 0 0,3-3-311 0 0,-1 0-1 0 0,1 0 1 0 0,0 1 0 0 0,0-1-1 0 0,0 0 1 0 0,0 0 0 0 0,0 0-1 0 0,-1 1 1 0 0,1-1-1 0 0,0 0 1 0 0,0 0 0 0 0,0 0-1 0 0,-1 0 1 0 0,1 1-1 0 0,0-1 1 0 0,0 0 0 0 0,-1 0-1 0 0,1 0 1 0 0,0 0-1 0 0,0 0 1 0 0,0 0 0 0 0,-1 0-1 0 0,1 0 1 0 0,0 0-1 0 0,0 0 1 0 0,-1 0 0 0 0,1 0-1 0 0,0 0 1 0 0,0 0-1 0 0,-1 0 1 0 0,1 0 0 0 0,-3-3-70 0 0,1 0-1 0 0,0 1 1 0 0,0-1 0 0 0,0-1 0 0 0,0 1 0 0 0,0 0-1 0 0,1 0 1 0 0,0-1 0 0 0,-1 1 0 0 0,1-1 0 0 0,0 1-1 0 0,1-1 1 0 0,-1-3 0 0 0,1 5 402 0 0,3-10 404 0 0,9-20 653 0 0,-11 30-909 0 0,0 0 52 0 0,12-20 4212 0 0,-1 13-1506 0 0,-12 8-2850 0 0,1-1 0 0 0,-1 1 0 0 0,1-1 0 0 0,-1 0 0 0 0,0 1 0 0 0,0-1 1 0 0,1 0-1 0 0,-2-3 0 0 0,1 8-390 0 0,0-1-1 0 0,-1 1 1 0 0,0-1 0 0 0,0 0-1 0 0,0 1 1 0 0,0-1 0 0 0,-2 4 0 0 0,-3 7-23 0 0,-14 36-34 0 0,-2-1 0 0 0,-1-2 0 0 0,-54 79 0 0 0,-9 1-29 0 0,-128 171-672 0 0,188-268 567 0 0,11-12-9 0 0,-23 32 1 0 0,31-35 83 0 0,5-11 22 0 0,3-4 73 0 0,-1 0 1 0 0,0 0 0 0 0,1 0 0 0 0,-1 0 0 0 0,0 0 0 0 0,1 0-1 0 0,-1 0 1 0 0,1 0 0 0 0,-1 0 0 0 0,1 1 0 0 0,1-3 0 0 0,1-1-14 0 0,29-42-1748 0 0,-11 21-136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9:59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141 349 2759 0 0,'-2'1'207'0'0,"-8"6"188"0"0,-2 1 485 0 0,1 0 0 0 0,-1 1-1 0 0,2 1 1 0 0,-1-1 0 0 0,1 2 0 0 0,-11 14-1 0 0,0 7 5793 0 0,18-32-6226 0 0,-5 0-45 0 0,6 0-17 0 0,1-2-7 0 0,0-1-293 0 0,0-1-1 0 0,0 1 0 0 0,0 0 0 0 0,0-1 1 0 0,0 1-1 0 0,1-1 0 0 0,0 1 1 0 0,0-1-1 0 0,0 1 0 0 0,0-1 1 0 0,0 1-1 0 0,1-1 0 0 0,-1 1 1 0 0,1-1-1 0 0,0 1 0 0 0,0-1 1 0 0,0 1-1 0 0,1 0 0 0 0,-1 0 1 0 0,4-5-1 0 0,5-8 13 0 0,0 1 0 0 0,23-26 1 0 0,-13 18-96 0 0,1-5-1 0 0,2 1 0 0 0,1 1 0 0 0,1 2 0 0 0,1 0 0 0 0,37-26 0 0 0,-34 32 23 0 0,0 0 0 0 0,60-24 0 0 0,-66 34 31 0 0,-1 0-1 0 0,1 2 0 0 0,0 0 1 0 0,1 2-1 0 0,23-2 1 0 0,-36 6 16 0 0,0 0 1 0 0,-1 0-1 0 0,1 1 1 0 0,-1 0 0 0 0,1 1-1 0 0,-1 0 1 0 0,0 1 0 0 0,1 0-1 0 0,17 8 1 0 0,-24-9-41 0 0,0 0 1 0 0,0 0-1 0 0,-1 0 1 0 0,1 1-1 0 0,-1-1 0 0 0,0 1 1 0 0,1 0-1 0 0,-1 0 1 0 0,-1 0-1 0 0,1 0 0 0 0,0 1 1 0 0,-1-1-1 0 0,1 1 0 0 0,-1-1 1 0 0,0 1-1 0 0,0 0 1 0 0,-1 0-1 0 0,1 0 0 0 0,-1 0 1 0 0,0 0-1 0 0,0 0 1 0 0,0 1-1 0 0,0-1 0 0 0,-1 0 1 0 0,0 0-1 0 0,0 1 0 0 0,0 4 1 0 0,-1-1-1 0 0,0 1-1 0 0,-1-1 1 0 0,1 1 0 0 0,-2-1 0 0 0,1 0 0 0 0,-1 1-1 0 0,0-1 1 0 0,-1 0 0 0 0,0-1 0 0 0,0 1 0 0 0,-1-1-1 0 0,0 0 1 0 0,0 0 0 0 0,-1 0 0 0 0,1-1 0 0 0,-1 0-1 0 0,-1 0 1 0 0,1 0 0 0 0,-1-1 0 0 0,0 0 0 0 0,-1 0-1 0 0,-8 4 1 0 0,-27 12-9 0 0,1 1 1 0 0,-46 34-1 0 0,-70 62 43 0 0,42-14-75 0 0,94-79-58 0 0,21-23-7 0 0,1-5-1284 0 0,2-5 936 0 0,0-1 0 0 0,1 0-1 0 0,0 0 1 0 0,0 1 0 0 0,9-16-1 0 0,-3 6-1257 0 0,0-1-30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0:00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97 10047 0 0,'0'0'463'0'0,"2"-2"-14"0"0,3-5-348 0 0,0 1-1 0 0,1 0 0 0 0,0 0 1 0 0,0 1-1 0 0,0 0 0 0 0,0 0 1 0 0,1 0-1 0 0,0 1 0 0 0,0 0 1 0 0,0 0-1 0 0,11-3 0 0 0,43-24 10079 0 0,-63 32-9714 0 0,-11 5-55 0 0,7-3-340 0 0,1-1-1 0 0,-1 1 1 0 0,1 0-1 0 0,-10 7 0 0 0,-15 15-16 0 0,1 2 0 0 0,1 1-1 0 0,-25 32 1 0 0,32-33-59 0 0,-43 62-60 0 0,56-77 53 0 0,0 1-1 0 0,1 1 1 0 0,1 0 0 0 0,0-1-1 0 0,-4 18 1 0 0,9-27-9 0 0,0 0 1 0 0,0 1-1 0 0,0-1 0 0 0,1 1 1 0 0,0-1-1 0 0,0 1 0 0 0,0-1 1 0 0,0 1-1 0 0,1-1 0 0 0,0 1 1 0 0,0-1-1 0 0,2 6 0 0 0,-2-8 2 0 0,-1 0-1 0 0,2 0 1 0 0,-1 0 0 0 0,0 0-1 0 0,0 0 1 0 0,0-1-1 0 0,1 1 1 0 0,-1 0-1 0 0,1-1 1 0 0,-1 1-1 0 0,1-1 1 0 0,0 0-1 0 0,0 0 1 0 0,-1 1-1 0 0,1-1 1 0 0,0 0-1 0 0,0 0 1 0 0,0-1-1 0 0,0 1 1 0 0,0 0-1 0 0,0-1 1 0 0,1 1-1 0 0,-1-1 1 0 0,0 0-1 0 0,0 1 1 0 0,5-2-1 0 0,8 1-60 0 0,1-2 0 0 0,-1 0-1 0 0,1 0 1 0 0,-1-2-1 0 0,22-7 1 0 0,-11 1 71 0 0,-1-1 1 0 0,29-16-1 0 0,-41 20 10 0 0,0-1-1 0 0,-1 0 1 0 0,0-1-1 0 0,19-18 1 0 0,-28 23 16 0 0,0 1 0 0 0,0 0 0 0 0,0-1 0 0 0,0 1 0 0 0,-1-1 0 0 0,0 0 0 0 0,0 0 0 0 0,0 0 0 0 0,0 0 0 0 0,0 0 0 0 0,-1-1 0 0 0,0 1 0 0 0,0 0 0 0 0,0-1 1 0 0,0 1-1 0 0,-1-1 0 0 0,0 1 0 0 0,0 0 0 0 0,0-1 0 0 0,-1-4 0 0 0,-14-54 548 0 0,-1-7 134 0 0,15 60-654 0 0,0 1 1 0 0,1-1 0 0 0,0 1-1 0 0,0 0 1 0 0,3-17-1 0 0,10-22-187 0 0,-12 45-89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0:01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0 148 4607 0 0,'0'0'5243'0'0,"2"1"-3642"0"0,-1 0-1397 0 0,1-1 1 0 0,-1 1-1 0 0,0 0 0 0 0,0 0 0 0 0,0 0 0 0 0,0 0 0 0 0,0 0 0 0 0,0 0 1 0 0,-1 0-1 0 0,1 0 0 0 0,0 0 0 0 0,0 0 0 0 0,-1 0 0 0 0,1 0 0 0 0,-1 1 1 0 0,1-1-1 0 0,-1 0 0 0 0,1 0 0 0 0,-1 1 0 0 0,0-1 0 0 0,0 0 0 0 0,0 1 1 0 0,1-1-1 0 0,-1 0 0 0 0,0 1 0 0 0,-1-1 0 0 0,1 3 0 0 0,-6 42 1180 0 0,2-27-1199 0 0,1 1 0 0 0,2 0 0 0 0,0-1 0 0 0,1 1 0 0 0,4 38 0 0 0,-3-54-174 0 0,20 74 195 0 0,-17-63-141 0 0,0-5-1 0 0,-3-8 8 0 0,-1-1-65 0 0,0-1 0 0 0,0 0 0 0 0,0 0 0 0 0,0 0 0 0 0,0 1 0 0 0,0-1-1 0 0,0 0 1 0 0,0 0 0 0 0,0 0 0 0 0,0 1 0 0 0,0-1 0 0 0,0 0 0 0 0,0 0 0 0 0,0 0 0 0 0,0 1-1 0 0,0-1 1 0 0,0 0 0 0 0,1 0 0 0 0,-1 0 0 0 0,0 1 0 0 0,0-1 0 0 0,0 0 0 0 0,0 0 0 0 0,0 0 0 0 0,1 0-1 0 0,-1 0 1 0 0,0 1 0 0 0,0-1 0 0 0,0 0 0 0 0,0 0 0 0 0,1 0 0 0 0,-1 0 0 0 0,0 0 0 0 0,0 0-1 0 0,0 0 1 0 0,1 0 0 0 0,-1 0 0 0 0,0 0 0 0 0,1 0 0 0 0,9-3 321 0 0,9-11-20 0 0,-12 4-213 0 0,1 0-1 0 0,-2-1 1 0 0,1 0-1 0 0,7-19 0 0 0,0 2 18 0 0,57-110 134 0 0,-48 102-176 0 0,-18 31-78 0 0,-2 7-2 0 0,0 8-11 0 0,-3-10 19 0 0,2 17-2 0 0,-1-1-1 0 0,0 25 1 0 0,-1-21 4 0 0,2 25 0 0 0,-1-39 1 0 0,0 0-1 0 0,1 0 0 0 0,-1 0 0 0 0,1 0 0 0 0,0 0 1 0 0,0-1-1 0 0,1 1 0 0 0,4 7 0 0 0,-5-10 9 0 0,-1-1 0 0 0,1 0-1 0 0,0 1 1 0 0,-1-1 0 0 0,1 0-1 0 0,0 0 1 0 0,0-1 0 0 0,1 1-1 0 0,-1 0 1 0 0,0-1 0 0 0,0 1-1 0 0,1-1 1 0 0,-1 1 0 0 0,1-1-1 0 0,-1 0 1 0 0,1 0 0 0 0,4 1-1 0 0,-2-2 22 0 0,0 0-1 0 0,-1 0 1 0 0,1 0-1 0 0,-1-1 1 0 0,1 1-1 0 0,-1-1 0 0 0,6-2 1 0 0,-3 1-6 0 0,11-3 80 0 0,-1-1 0 0 0,-1-1 0 0 0,1 0 0 0 0,-1-1 0 0 0,0-1 0 0 0,-1-1 0 0 0,0 0 0 0 0,20-18 0 0 0,-30 23-27 0 0,-1 1 0 0 0,1-2 0 0 0,-1 1-1 0 0,0 0 1 0 0,0-1 0 0 0,4-9 0 0 0,16-40 477 0 0,-1 1-47 0 0,-6 25-338 0 0,2 1 0 0 0,1 1 0 0 0,33-36 0 0 0,-13 19-465 0 0,-38 42 46 0 0,0 2-375 0 0,12-2-905 0 0,9 5-7244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0:01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23 152 12263 0 0,'0'0'1112'0'0,"-2"2"-917"0"0,-6 13 106 0 0,7-10-96 0 0,1-2-16 0 0,0-1 556 0 0,2 3 410 0 0,-2-5-1095 0 0,0 1-1 0 0,0-1 0 0 0,1 1 0 0 0,-1 0 0 0 0,0-1 1 0 0,0 1-1 0 0,0-1 0 0 0,1 1 0 0 0,-1 0 0 0 0,0-1 1 0 0,1 1-1 0 0,-1-1 0 0 0,0 1 0 0 0,1-1 0 0 0,0 1 1 0 0,6 4 171 0 0,0-1 1 0 0,1 0 0 0 0,-1-1 0 0 0,1 1-1 0 0,0-2 1 0 0,0 1 0 0 0,0-1-1 0 0,0 0 1 0 0,0-1 0 0 0,0 1 0 0 0,1-2-1 0 0,-1 1 1 0 0,9-2 0 0 0,-8 1-131 0 0,1-1 0 0 0,-1-1-1 0 0,0 1 1 0 0,1-1 0 0 0,-1-1 0 0 0,0 0 0 0 0,0 0 0 0 0,-1-1 0 0 0,1 0-1 0 0,-1-1 1 0 0,13-8 0 0 0,-17 10-58 0 0,0-1 0 0 0,0 1 0 0 0,-1-1 0 0 0,1 0 0 0 0,-1 0 1 0 0,0 0-1 0 0,0 0 0 0 0,0-1 0 0 0,0 0 0 0 0,-1 1 0 0 0,0-1 0 0 0,0 0 0 0 0,0 0 0 0 0,-1 0 0 0 0,1 0 0 0 0,-1 0 0 0 0,0 0 0 0 0,-1 0 0 0 0,1-1 0 0 0,-1 1 0 0 0,0 0 0 0 0,0 0 0 0 0,-1-1 1 0 0,0 1-1 0 0,0 0 0 0 0,0 0 0 0 0,0 0 0 0 0,-1 0 0 0 0,0 0 0 0 0,0 0 0 0 0,0 0 0 0 0,0 1 0 0 0,-6-9 0 0 0,-1 5-43 0 0,-1 2-25 0 0,6 5-9 0 0,-1 1 1 0 0,1 0 0 0 0,0-1-1 0 0,0 2 1 0 0,0-1 0 0 0,-1 0-1 0 0,1 1 1 0 0,0 0 0 0 0,0 0-1 0 0,0 0 1 0 0,0 0 0 0 0,0 0-1 0 0,0 1 1 0 0,1 0 0 0 0,-1 0-1 0 0,-6 4 1 0 0,-6 5-107 0 0,1 1 1 0 0,-18 16-1 0 0,31-26 124 0 0,-20 18-46 0 0,-23 27-1 0 0,37-37 36 0 0,0 0 0 0 0,0 1-1 0 0,1 0 1 0 0,1 1 0 0 0,-6 13-1 0 0,10-21 27 0 0,1-1-1 0 0,0 0 1 0 0,0 0 0 0 0,1 1-1 0 0,-1-1 1 0 0,1 1-1 0 0,-1-1 1 0 0,1 0 0 0 0,0 1-1 0 0,0-1 1 0 0,1 1-1 0 0,-1-1 1 0 0,1 1 0 0 0,-1-1-1 0 0,1 0 1 0 0,0 0-1 0 0,1 1 1 0 0,-1-1 0 0 0,0 0-1 0 0,1 0 1 0 0,0 0-1 0 0,0 0 1 0 0,0 0 0 0 0,0-1-1 0 0,0 1 1 0 0,0-1-1 0 0,3 3 1 0 0,5 3 67 0 0,-1 0 1 0 0,1-1-1 0 0,0 0 0 0 0,1-1 1 0 0,0 0-1 0 0,13 5 0 0 0,-2 1 480 0 0,-13-7-1842 0 0,2 1-4168 0 0,1 0-1383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0:01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43 391 15407 0 0,'0'0'1394'0'0,"-1"2"-1060"0"0,-18 27 2542 0 0,17-28-2401 0 0,1 1-10 0 0,-10 6 583 0 0,11-7-1013 0 0,0-1 0 0 0,-1 0-1 0 0,1 0 1 0 0,0 0 0 0 0,0 0 0 0 0,0 0 0 0 0,-1 0 0 0 0,1 0 0 0 0,0 0 0 0 0,0 0 0 0 0,0 0 0 0 0,-1 0 0 0 0,1 0-1 0 0,0 0 1 0 0,0 0 0 0 0,-1 0 0 0 0,1 0 0 0 0,0 0 0 0 0,0 0 0 0 0,0 0 0 0 0,-1 0 0 0 0,1 0 0 0 0,0 0 0 0 0,0 0-1 0 0,0 0 1 0 0,-1 0 0 0 0,1-1 0 0 0,0 1 0 0 0,0 0 0 0 0,0 0 0 0 0,-1-2 13 0 0,1 1-1 0 0,-1-1 1 0 0,1 1 0 0 0,0-1 0 0 0,-1 1 0 0 0,1-1-1 0 0,0 0 1 0 0,0 1 0 0 0,0-1 0 0 0,1 1-1 0 0,-1-1 1 0 0,0 0 0 0 0,1-1 0 0 0,2-12 152 0 0,1 0-1 0 0,1 0 1 0 0,11-25 0 0 0,25-40 225 0 0,-40 78-416 0 0,13-21 18 0 0,2 1 0 0 0,0 1 1 0 0,2 0-1 0 0,38-35 0 0 0,-28 28-19 0 0,-19 21-101 0 0,-1 0 0 0 0,1 0 0 0 0,0 1 0 0 0,0 0 0 0 0,1 1 0 0 0,0 0 0 0 0,0 1 0 0 0,0 0 0 0 0,0 0 0 0 0,1 1 0 0 0,0 0 0 0 0,12-1 0 0 0,0 1-259 0 0,0 1-1 0 0,1 1 0 0 0,-1 1 0 0 0,40 5 0 0 0,-45-2-1347 0 0,-3 1-3637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0:02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81 6911 0 0,'13'-12'696'0'0,"18"-19"0"0"0,-16 9 11334 0 0,-15 10-9743 0 0,0 10-239 0 0,-2 1-1975 0 0,0 1-1 0 0,1 0 0 0 0,-1 0 0 0 0,0-1 0 0 0,0 1 0 0 0,0 0 0 0 0,0 0 0 0 0,0 1 0 0 0,1-1 0 0 0,-1 0 1 0 0,0 1-1 0 0,-2 0 0 0 0,-24 10-37 0 0,1 1 0 0 0,0 1 1 0 0,-46 31-1 0 0,52-29-211 0 0,-23 20 0 0 0,26-19-394 0 0,-32 20 0 0 0,50-36 520 0 0,-1 0-1 0 0,1 1 1 0 0,0-1-1 0 0,-1 0 1 0 0,1 0-1 0 0,0 0 1 0 0,-1 1-1 0 0,1-1 1 0 0,0 0-1 0 0,-1 0 1 0 0,1 1-1 0 0,0-1 1 0 0,0 0-1 0 0,-1 1 1 0 0,1-1-1 0 0,0 0 1 0 0,0 1-1 0 0,0-1 1 0 0,-1 1-1 0 0,1-1 1 0 0,0 0-1 0 0,0 1 1 0 0,0-1-1 0 0,0 1 1 0 0,0-1-1 0 0,0 0 1 0 0,0 1-1 0 0,0-1 1 0 0,0 1-1 0 0,0-1 1 0 0,0 0-1 0 0,0 1 1 0 0,0-1-1 0 0,0 1 1 0 0,0-1-1 0 0,0 0 1 0 0,1 1-1 0 0,-1-1 1 0 0,0 0-1 0 0,0 1 1 0 0,0-1-1 0 0,1 0 1 0 0,-1 1-1 0 0,0-1 1 0 0,0 0-1 0 0,1 1 1 0 0,-1-1-1 0 0,0 0 1 0 0,1 0-1 0 0,-1 1 1 0 0,0-1-1 0 0,1 0 1 0 0,27 17 56 0 0,-14-10-240 0 0,5 6 41 0 0,19 17-1 0 0,8 6-521 0 0,-41-33 741 0 0,-1 1 1 0 0,1-1-1 0 0,0 1 1 0 0,-1 0-1 0 0,0 0 1 0 0,0 0 0 0 0,0 1-1 0 0,0 0 1 0 0,-1 0-1 0 0,0 0 1 0 0,0 0-1 0 0,0 0 1 0 0,-1 0 0 0 0,4 10-1 0 0,-4-7 89 0 0,1 1 1 0 0,-2-1-1 0 0,1 1 0 0 0,-1-1 0 0 0,0 1 0 0 0,-1 16 0 0 0,0-21-54 0 0,-1-1 0 0 0,1 0-1 0 0,-1 1 1 0 0,0-1 0 0 0,0 0-1 0 0,0 0 1 0 0,-1 1 0 0 0,1-1-1 0 0,-1 0 1 0 0,1 0 0 0 0,-1-1-1 0 0,0 1 1 0 0,0 0 0 0 0,-1 0-1 0 0,1-1 1 0 0,0 0 0 0 0,-1 1-1 0 0,1-1 1 0 0,-1 0-1 0 0,-4 2 1 0 0,-3 1 110 0 0,-1 0-1 0 0,1-1 1 0 0,-1 0 0 0 0,0 0-1 0 0,-18 2 1 0 0,-17 5 221 0 0,7 2-136 0 0,-51 15 36 0 0,74-24-481 0 0,1-1 0 0 0,-1 0 0 0 0,-26 0 0 0 0,40-3-131 0 0,-3-2-577 0 0,1 1-442 0 0,-4-15-11553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0:03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218 253 6911 0 0,'0'0'528'0'0,"1"3"-341"0"0,7 25 4760 0 0,-3-14 327 0 0,7-23-4159 0 0,-5 3-958 0 0,-1 0 0 0 0,0 0-1 0 0,0-1 1 0 0,-1 1 0 0 0,0-2 0 0 0,0 1 0 0 0,-1 0-1 0 0,8-16 1 0 0,20-69 134 0 0,-28 81-276 0 0,-1 2-33 0 0,-1 0 0 0 0,0 1 0 0 0,-1-1 0 0 0,0 0 0 0 0,0 0 0 0 0,-1 0 0 0 0,0 0 0 0 0,-2-14 0 0 0,2 22 1 0 0,-1 0 1 0 0,1 0 0 0 0,-1 0-1 0 0,1 0 1 0 0,-1 1 0 0 0,1-1-1 0 0,-1 0 1 0 0,1 0 0 0 0,-1 1 0 0 0,0-1-1 0 0,1 0 1 0 0,-1 1 0 0 0,0-1-1 0 0,1 0 1 0 0,-1 1 0 0 0,0-1 0 0 0,0 1-1 0 0,0-1 1 0 0,0 1 0 0 0,1 0-1 0 0,-1-1 1 0 0,0 1 0 0 0,0 0 0 0 0,0 0-1 0 0,0-1 1 0 0,0 1 0 0 0,0 0-1 0 0,-2 0 1 0 0,-25 2-300 0 0,26-2 306 0 0,-5 2-72 0 0,1 0-1 0 0,-1 0 1 0 0,0 0-1 0 0,1 1 1 0 0,-1 0 0 0 0,1 0-1 0 0,0 1 1 0 0,-9 6 0 0 0,-4 5-280 0 0,-21 20 0 0 0,18-10 290 0 0,0 0 0 0 0,2 1 0 0 0,1 2 0 0 0,-22 40 0 0 0,34-56 69 0 0,1 0 0 0 0,1 0 0 0 0,0 1 0 0 0,1 0 0 0 0,0 0 0 0 0,1 0 0 0 0,1 0 0 0 0,0 1 0 0 0,0-1 0 0 0,2 26 1 0 0,0-37 103 0 0,2-1-1 0 0,3 0-32 0 0,-1 0 1 0 0,0 0-1 0 0,1 0 1 0 0,-1-1-1 0 0,1 0 1 0 0,-1 0-1 0 0,0 0 1 0 0,1 0 0 0 0,-1-1-1 0 0,1 1 1 0 0,-1-1-1 0 0,0 0 1 0 0,1-1-1 0 0,-1 1 1 0 0,0-1-1 0 0,6-3 1 0 0,8-4 124 0 0,0-1 0 0 0,21-15 0 0 0,-16 9-153 0 0,0-2-1 0 0,-1 0 1 0 0,-2-1 0 0 0,20-21 0 0 0,-36 35-48 0 0,0 1 1 0 0,-1-1-1 0 0,0 0 1 0 0,6-9-1 0 0,-3 3-96 0 0,6-9-757 0 0,-22 87 946 0 0,-37 125 0 0 0,47-191-84 0 0,-3 14 9 0 0,3 1-23 0 0,4-4-1315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8:59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931 16 6447 0 0,'20'-16'11622'0'0,"-22"19"-11264"0"0,-105 104 670 0 0,33-35-844 0 0,44-42-121 0 0,-231 257 18 0 0,214-229-71 0 0,-80 79 0 0 0,99-112 0 0 0,-1-1 1 0 0,-1-1-1 0 0,-1-1 1 0 0,-64 33-1 0 0,92-53-9 0 0,-35 15 4 0 0,34-16 10 0 0,1 0 0 0 0,-1 0-1 0 0,1 0 1 0 0,-1-1-1 0 0,0 1 1 0 0,1-1-1 0 0,-1 0 1 0 0,1 0 0 0 0,-5 0-1 0 0,8 0-11 0 0,-1 0 0 0 0,1 0 0 0 0,0-1-1 0 0,-1 1 1 0 0,1 0 0 0 0,-1 0 0 0 0,1 0 0 0 0,-1 0-1 0 0,1 0 1 0 0,0-1 0 0 0,-1 1 0 0 0,1 0 0 0 0,0 0-1 0 0,-1-1 1 0 0,1 1 0 0 0,0 0 0 0 0,-1-1 0 0 0,0 0 0 0 0,1 1-2 0 0,0-1 0 0 0,0 0 0 0 0,0 0 0 0 0,0 0 0 0 0,0 0 0 0 0,0 0 1 0 0,0 0-1 0 0,0 0 0 0 0,0 0 0 0 0,0 0 0 0 0,1 0 0 0 0,-1 0 0 0 0,0 0 1 0 0,1 0-1 0 0,-1 0 0 0 0,0 0 0 0 0,1 1 0 0 0,-1-1 0 0 0,2-1 0 0 0,13-18-158 0 0,-14 19 104 0 0,17-19-971 0 0,5-1-322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0:03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38 496 7367 0 0,'0'0'568'0'0,"-3"1"-373"0"0,0 1-1639 0 0,-10 4 8469 0 0,6-9-1718 0 0,3-4-4888 0 0,2 1-218 0 0,0 0 0 0 0,1-1 0 0 0,0 1 0 0 0,0-1 1 0 0,1 1-1 0 0,-1-1 0 0 0,2 1 0 0 0,-1-1 0 0 0,1 1 1 0 0,0 0-1 0 0,2-11 0 0 0,1 3-72 0 0,0 1 0 0 0,1 0-1 0 0,0 0 1 0 0,11-17 0 0 0,-2 7-101 0 0,2 0 0 0 0,1 2 0 0 0,0 0 0 0 0,2 1 0 0 0,0 1 0 0 0,1 0 0 0 0,39-26 0 0 0,-9 7-176 0 0,-19 14-232 0 0,2 1-1 0 0,42-23 1 0 0,-74 46 167 0 0,0-1 0 0 0,-1 1 0 0 0,1 0 1 0 0,0-1-1 0 0,0 1 0 0 0,-1 0 0 0 0,1 0 0 0 0,0 0 0 0 0,0-1 1 0 0,0 1-1 0 0,-1 0 0 0 0,1 0 0 0 0,0 0 0 0 0,0 0 0 0 0,-1 0 1 0 0,1 1-1 0 0,0-1 0 0 0,0 0 0 0 0,0 0 0 0 0,-1 0 0 0 0,1 1 1 0 0,0-1-1 0 0,1 1 0 0 0,10 5-5926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0:04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222 127 4607 0 0,'0'0'208'0'0,"1"2"-9"0"0,8 9 1449 0 0,20 17 10240 0 0,-26-26-11623 0 0,0-1-1 0 0,0 1 1 0 0,0-1 0 0 0,1 0 0 0 0,-1 0 0 0 0,0 0-1 0 0,0 0 1 0 0,1-1 0 0 0,-1 1 0 0 0,0-1-1 0 0,7 0 1 0 0,-3-1 0 0 0,0 0 0 0 0,0 0-1 0 0,0-1 1 0 0,0 0 0 0 0,-1 0 0 0 0,1-1-1 0 0,0 0 1 0 0,9-6 0 0 0,-6 4-1 0 0,67-40 361 0 0,-72 42-713 0 0,-1 0 0 0 0,1-1 0 0 0,-1 1 1 0 0,0-1-1 0 0,0 0 0 0 0,-1 0 0 0 0,1 0 0 0 0,-1-1 0 0 0,0 1 0 0 0,0-1 0 0 0,0 0 0 0 0,2-6 0 0 0,-4 9-105 0 0,-2 0 1 0 0,0-6-9 0 0,1 6-39 0 0,-1 0-15 0 0,-1 0 197 0 0,1 0-1 0 0,-1 0 1 0 0,1 0-1 0 0,-1 0 1 0 0,0 1 0 0 0,1-1-1 0 0,-1 1 1 0 0,0-1-1 0 0,0 1 1 0 0,0 0 0 0 0,0-1-1 0 0,0 1 1 0 0,-1 0-1 0 0,1 0 1 0 0,0 1-1 0 0,-3-2 1 0 0,-6 1-24 0 0,0-1 1 0 0,0 1-1 0 0,-15 1 0 0 0,22 0 75 0 0,-1 0 0 0 0,1 0 0 0 0,0 0 0 0 0,0 1-1 0 0,0 0 1 0 0,0-1 0 0 0,0 2 0 0 0,0-1 0 0 0,0 0 0 0 0,-5 3 0 0 0,-5 2-45 0 0,-14 4 42 0 0,0 2 0 0 0,1 0 0 0 0,1 2 1 0 0,-47 31-1 0 0,54-31 6 0 0,1 1 0 0 0,1 0 0 0 0,0 1-1 0 0,1 1 1 0 0,1 0 0 0 0,-25 37 0 0 0,36-47 11 0 0,0 0 0 0 0,1 0 0 0 0,-1 0 0 0 0,1 1 0 0 0,0-1 0 0 0,1 1 0 0 0,0 0 0 0 0,0 0 0 0 0,1 0 0 0 0,0 0 0 0 0,0 12 0 0 0,2-14 1 0 0,-1 1 0 0 0,1-1-1 0 0,0 0 1 0 0,1 1 0 0 0,0-1 0 0 0,0 0-1 0 0,0 0 1 0 0,1 0 0 0 0,0 0 0 0 0,0-1-1 0 0,0 1 1 0 0,0-1 0 0 0,1 1-1 0 0,9 8 1 0 0,-7-8 23 0 0,0-1-1 0 0,0 0 0 0 0,1 0 1 0 0,-1 0-1 0 0,1-1 1 0 0,13 6-1 0 0,-7-3 32 0 0,1 0-1 0 0,-1 1 0 0 0,19 16 1 0 0,-30-22 351 0 0,10 1-29 0 0,-8-3-320 0 0,-1 1 0 0 0,1-1 1 0 0,-1 0-1 0 0,1 0 0 0 0,-1 0 0 0 0,0 0 0 0 0,1-1 0 0 0,-1 1 0 0 0,5-2 0 0 0,28-11 178 0 0,-30 10-226 0 0,4-2-39 0 0,-8 4-145 0 0,0 0 0 0 0,-1 0-1 0 0,1 0 1 0 0,0 0 0 0 0,1 0-1 0 0,-1 1 1 0 0,3-2-1 0 0,10-1-632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0:05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234 194 3679 0 0,'0'0'167'0'0,"-2"1"-7"0"0,-19 11 151 0 0,17-9 757 0 0,0-1 1 0 0,0 1 0 0 0,1 0-1 0 0,-1 0 1 0 0,-3 6 0 0 0,-11 17 1803 0 0,16-24-1744 0 0,3 1-522 0 0,-1 0-462 0 0,0-1 0 0 0,1 1-1 0 0,0 0 1 0 0,-1-1 0 0 0,1 1-1 0 0,0-1 1 0 0,0 1 0 0 0,0-1 0 0 0,1 1-1 0 0,-1-1 1 0 0,0 0 0 0 0,1 0-1 0 0,0 0 1 0 0,-1 0 0 0 0,1 0-1 0 0,0 0 1 0 0,2 2 0 0 0,0-2 20 0 0,0 1 0 0 0,0-1 0 0 0,0 0 1 0 0,0 0-1 0 0,0 0 0 0 0,1-1 0 0 0,-1 0 0 0 0,0 0 1 0 0,7 1-1 0 0,7 0 298 0 0,1-1 1 0 0,0-1-1 0 0,35-5 1 0 0,-51 5-395 0 0,31-4 404 0 0,61-16 0 0 0,-77 14-435 0 0,0 0 0 0 0,-1 0-1 0 0,0-2 1 0 0,32-19 0 0 0,-40 21-88 0 0,0-1 1 0 0,0 0-1 0 0,-1-1 1 0 0,1 0 0 0 0,-2 0-1 0 0,1-1 1 0 0,-1 0-1 0 0,-1 0 1 0 0,9-16-1 0 0,-13 21-11 0 0,1-1-1 0 0,-1 1 1 0 0,-1-1 0 0 0,1 0-1 0 0,-1 0 1 0 0,1 1-1 0 0,-1-1 1 0 0,-1 0-1 0 0,1 0 1 0 0,-1 0 0 0 0,0 0-1 0 0,0 0 1 0 0,0 0-1 0 0,-1 0 1 0 0,0 0 0 0 0,0 0-1 0 0,0 0 1 0 0,0 1-1 0 0,-1-1 1 0 0,0 0-1 0 0,0 1 1 0 0,0-1 0 0 0,-5-6-1 0 0,5 8 28 0 0,0 1 0 0 0,-1 0 0 0 0,1-1 1 0 0,-1 1-1 0 0,0 0 0 0 0,1 1 0 0 0,-1-1 0 0 0,0 0 0 0 0,0 1 0 0 0,-1 0 0 0 0,1-1 0 0 0,0 1 0 0 0,0 0 1 0 0,0 1-1 0 0,-1-1 0 0 0,1 1 0 0 0,-1-1 0 0 0,1 1 0 0 0,-5 0 0 0 0,-9 1-68 0 0,0 0-1 0 0,-26 6 0 0 0,39-6 72 0 0,-39 7-226 0 0,1 2-1 0 0,-64 23 1 0 0,85-24 241 0 0,1 1 0 0 0,0 0 0 0 0,1 2-1 0 0,0 0 1 0 0,1 1 0 0 0,0 1 0 0 0,1 0 0 0 0,1 1-1 0 0,-16 19 1 0 0,6-3 7 0 0,10-13 10 0 0,1 0 0 0 0,1 1-1 0 0,1 1 1 0 0,0 0 0 0 0,-15 34-1 0 0,24-44 48 0 0,0 0 0 0 0,2-1-1 0 0,-1 1 1 0 0,1 0 0 0 0,0 0 0 0 0,1 0-1 0 0,0 19 1 0 0,1-25-23 0 0,1 1-1 0 0,-1-1 0 0 0,1 1 0 0 0,0-1 1 0 0,0 0-1 0 0,1 1 0 0 0,-1-1 1 0 0,1 0-1 0 0,0 0 0 0 0,0 0 1 0 0,0 0-1 0 0,1 0 0 0 0,0 0 0 0 0,-1-1 1 0 0,1 1-1 0 0,0-1 0 0 0,1 0 1 0 0,-1 1-1 0 0,7 3 0 0 0,0-1 95 0 0,1 0-1 0 0,-1-1 1 0 0,1 0 0 0 0,1-1-1 0 0,-1 0 1 0 0,0-1-1 0 0,1 0 1 0 0,22 2 0 0 0,-13-3 43 0 0,0-1 0 0 0,0-1 0 0 0,0-1 0 0 0,25-4 0 0 0,-25 1-139 0 0,0 0 0 0 0,-1-2 0 0 0,1 0 0 0 0,-1-1 0 0 0,28-15 0 0 0,-1 0-2267 0 0,-35 16 553 0 0,3 1-4663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0:05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15 196 10591 0 0,'-1'-6'10495'0'0,"4"26"-10099"0"0,-1 1 0 0 0,-1 0 0 0 0,-2 38 0 0 0,-14 66-147 0 0,13-115-243 0 0,2-6 0 0 0,-1 1 1 0 0,0-1-1 0 0,1 0 0 0 0,0 0 0 0 0,0 1 1 0 0,1-1-1 0 0,-1 0 0 0 0,1 1 0 0 0,0-1 1 0 0,1 5-1 0 0,3 7 58 0 0,-4-15-50 0 0,-1 0 0 0 0,1 0 0 0 0,0 0 0 0 0,-1-1 0 0 0,1 1 0 0 0,0 0 0 0 0,0 0 0 0 0,-1-1 0 0 0,1 1 0 0 0,0-1 1 0 0,0 1-1 0 0,0-1 0 0 0,0 1 0 0 0,0-1 0 0 0,0 1 0 0 0,0-1 0 0 0,0 0 0 0 0,0 0 0 0 0,0 1 0 0 0,0-1 0 0 0,0 0 0 0 0,2 0 0 0 0,21-1 260 0 0,-21 0-223 0 0,1 0-1 0 0,-1 0 0 0 0,1-1 1 0 0,-1 1-1 0 0,0-1 0 0 0,1 0 1 0 0,-1 0-1 0 0,0 0 0 0 0,0 0 1 0 0,-1-1-1 0 0,1 1 1 0 0,0-1-1 0 0,-1 0 0 0 0,5-5 1 0 0,2-6 100 0 0,0 0 0 0 0,7-15 0 0 0,-8 14-120 0 0,14-28 185 0 0,-9 17 39 0 0,24-36-1 0 0,-10 26-202 0 0,2 2-1 0 0,2 0 0 0 0,0 3 0 0 0,3 0 0 0 0,50-36 0 0 0,-73 60-154 0 0,1-1 1 0 0,0 1-1 0 0,0 1 0 0 0,24-9 0 0 0,-29 12 19 0 0,-1 1 1 0 0,1 1-1 0 0,0-1 0 0 0,0 1 0 0 0,0 1 0 0 0,0-1 0 0 0,-1 1 0 0 0,1 0 0 0 0,0 1 0 0 0,0-1 0 0 0,7 3 0 0 0,-10-2-368 0 0,0 0 0 0 0,0 0 0 0 0,0 1 0 0 0,0 0 0 0 0,-1 0 0 0 0,1 0 0 0 0,-1 0 0 0 0,1 0 0 0 0,-1 1 0 0 0,0-1 0 0 0,0 1 0 0 0,0 0 0 0 0,0 0 0 0 0,0 0 0 0 0,-1 0 0 0 0,1 1 0 0 0,2 5 0 0 0,-3-6-1227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0:05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124 194 6911 0 0,'0'0'8234'0'0,"2"1"-7302"0"0,4 1-578 0 0,-1 0 0 0 0,1 0 1 0 0,-1 0-1 0 0,1-1 0 0 0,-1 1 0 0 0,1-1 1 0 0,0-1-1 0 0,0 1 0 0 0,-1-1 1 0 0,12-1-1 0 0,5-1 1015 0 0,34-8-1 0 0,-49 8-1267 0 0,0 0 0 0 0,1 0 0 0 0,-1-1 0 0 0,0-1-1 0 0,0 1 1 0 0,0-1 0 0 0,-1 0 0 0 0,0-1 0 0 0,1 1 0 0 0,-1-1-1 0 0,8-10 1 0 0,-7 8-86 0 0,-1 0-1 0 0,0-1 1 0 0,-1 0 0 0 0,1 0-1 0 0,-2 0 1 0 0,1 0-1 0 0,-1-1 1 0 0,5-16-1 0 0,-9 22-49 0 0,1 1-1 0 0,-1-1 1 0 0,0 1-1 0 0,0 0 1 0 0,-1-1-1 0 0,1 1 0 0 0,-1-1 1 0 0,1 1-1 0 0,-1-1 1 0 0,0 1-1 0 0,1 0 0 0 0,-3-4 1 0 0,1 3-93 0 0,1 1 82 0 0,0 1 1 0 0,0 0-1 0 0,-1-1 1 0 0,1 1-1 0 0,-1 0 1 0 0,1 0-1 0 0,-1 0 1 0 0,0 0-1 0 0,1 0 0 0 0,-1 1 1 0 0,0-1-1 0 0,0 0 1 0 0,1 1-1 0 0,-1-1 1 0 0,0 1-1 0 0,0 0 1 0 0,0 0-1 0 0,1 0 1 0 0,-4 0-1 0 0,-5 1-73 0 0,0 1 0 0 0,0 1 1 0 0,0 0-1 0 0,-14 6 0 0 0,9-3 67 0 0,-1 1 20 0 0,0 0 1 0 0,0 2 0 0 0,1 0-1 0 0,0 0 1 0 0,-18 16 0 0 0,3 0 6 0 0,-34 40 0 0 0,54-55 20 0 0,0 1 0 0 0,1 0 0 0 0,1 1 0 0 0,0 0 0 0 0,1 1 0 0 0,0-1 0 0 0,1 1 0 0 0,0 1 0 0 0,1-1 0 0 0,1 1 0 0 0,-6 25 0 0 0,10-35 9 0 0,-1-1 0 0 0,1 1 1 0 0,0 0-1 0 0,0-1 0 0 0,1 1 0 0 0,-1 0 0 0 0,1-1 0 0 0,0 1 0 0 0,0 0 0 0 0,0-1 1 0 0,0 1-1 0 0,0-1 0 0 0,1 1 0 0 0,0-1 0 0 0,-1 0 0 0 0,1 0 0 0 0,1 0 0 0 0,-1 0 1 0 0,0 0-1 0 0,1 0 0 0 0,-1 0 0 0 0,4 2 0 0 0,-1-2-139 0 0,0 1-1 0 0,1 0 1 0 0,0-1-1 0 0,-1 0 1 0 0,1-1-1 0 0,0 1 1 0 0,0-1-1 0 0,1 0 1 0 0,-1-1-1 0 0,0 1 1 0 0,1-1-1 0 0,6 0 1 0 0,11-1-775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0:06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3 414 11975 0 0,'0'0'9047'0'0,"-2"2"-8614"0"0,2 1 1165 0 0,4-6-620 0 0,13-13-316 0 0,23-24-549 0 0,-12 9-45 0 0,1 2-1 0 0,37-29 1 0 0,70-44-219 0 0,-103 78 44 0 0,128-80-213 0 0,-149 97 320 0 0,2 4 0 0 0,-2 2 15 0 0,-12 1-14 0 0,0 0 0 0 0,0 0 0 0 0,0 0-1 0 0,0 0 1 0 0,0 0 0 0 0,0 0 0 0 0,0 0 0 0 0,0 0 0 0 0,0 0 0 0 0,0 0 0 0 0,0 0 0 0 0,0 1 0 0 0,0-1 0 0 0,0 0 0 0 0,0 0-1 0 0,0 0 1 0 0,0 0 0 0 0,-1 0 0 0 0,1 0 0 0 0,0 0 0 0 0,0 0 0 0 0,0 0 0 0 0,0 0 0 0 0,0 0 0 0 0,0 0 0 0 0,0 0 0 0 0,1 0-1 0 0,-1 1 1 0 0,0-1 0 0 0,0 0 0 0 0,0 0 0 0 0,0 0 0 0 0,0 0 0 0 0,0 0 0 0 0,0 0 0 0 0,0 0 0 0 0,0 0 0 0 0,0 0 0 0 0,0 0-1 0 0,0 0 1 0 0,0 0 0 0 0,0 0 0 0 0,0 0 0 0 0,0 0 0 0 0,0 0 0 0 0,0 0 0 0 0,0 0 0 0 0,0 1 0 0 0,0-1 0 0 0,0 0 0 0 0,0 0-1 0 0,1 0 1 0 0,-1 0 0 0 0,0 0 0 0 0,0 0 0 0 0,0 0 0 0 0,0 0 0 0 0,0 0 0 0 0,0 0 0 0 0,0 0 0 0 0,0 0 0 0 0,0 0-1 0 0,0 0 1 0 0,-10 20 8 0 0,-26 36 0 0 0,3-4-12 0 0,15-19 35 0 0,2 0 0 0 0,2 1 0 0 0,1 1 0 0 0,1 0 0 0 0,-8 42 0 0 0,18-69-27 0 0,1-1 0 0 0,-1 1 0 0 0,1-1 0 0 0,1 1 0 0 0,0 0 0 0 0,0-1 0 0 0,0 1 0 0 0,1-1-1 0 0,0 1 1 0 0,0-1 0 0 0,1 1 0 0 0,4 11 0 0 0,2-8-5 0 0,-3-6 25 0 0,1 0 1 0 0,-1-1-1 0 0,1 1 0 0 0,0-1 0 0 0,1 0 1 0 0,-1-1-1 0 0,0 0 0 0 0,10 4 0 0 0,-3-3 121 0 0,-1 0-1 0 0,1-1 0 0 0,19 3 0 0 0,-30-6 79 0 0,1 1-104 0 0,9 2-20 0 0,-9-2-140 0 0,1 0 0 0 0,-1 0 0 0 0,1 0 1 0 0,-1-1-1 0 0,1 1 0 0 0,0-1 0 0 0,-1 0 0 0 0,1 0 0 0 0,0 0 0 0 0,-1 0 0 0 0,8-2 0 0 0,2-1-328 0 0,3 1-1242 0 0,0-2-4110 0 0,2-1-1963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0:06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9215 0 0,'0'0'18136'0'0,"0"3"-17681"0"0,0 22-135 0 0,0-23-232 0 0,1 0-20 0 0,0 7-128 0 0,-1-7-324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0:33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1534 1 9671 0 0,'0'0'875'0'0,"15"7"7637"0"0,-20 0-8425 0 0,0 0 0 0 0,0 0 0 0 0,-1 0 0 0 0,0-1-1 0 0,0 0 1 0 0,-1-1 0 0 0,1 1 0 0 0,-11 6 0 0 0,-10 4-67 0 0,-29 13-1 0 0,-250 100-216 0 0,164-72-303 0 0,-6 0-3 0 0,105-43 32 0 0,-75 15 1 0 0,98-25 427 0 0,1-2 1 0 0,0-1-1 0 0,-1 0 1 0 0,-29-3-1 0 0,42 1 42 0 0,0 0 1 0 0,0 0-1 0 0,0 0 0 0 0,0-1 0 0 0,0 0 0 0 0,1-1 0 0 0,-1 0 0 0 0,1 0 0 0 0,0 0 1 0 0,0 0-1 0 0,0-1 0 0 0,0 0 0 0 0,0-1 0 0 0,1 1 0 0 0,-9-10 0 0 0,12 11 1 0 0,0 0-1 0 0,0 0 0 0 0,0 0 1 0 0,0 0-1 0 0,1-1 1 0 0,0 1-1 0 0,-1-1 1 0 0,1 1-1 0 0,0-1 0 0 0,1 0 1 0 0,-1 1-1 0 0,1-1 1 0 0,-1 0-1 0 0,1 1 0 0 0,0-1 1 0 0,1 0-1 0 0,-1 0 1 0 0,0 1-1 0 0,1-1 1 0 0,0 0-1 0 0,0 1 0 0 0,0-1 1 0 0,3-5-1 0 0,-2 4 30 0 0,1 0-1 0 0,-1 1 0 0 0,1-1 1 0 0,0 1-1 0 0,1 0 1 0 0,-1-1-1 0 0,0 1 1 0 0,1 1-1 0 0,0-1 1 0 0,0 1-1 0 0,0-1 0 0 0,1 1 1 0 0,-1 0-1 0 0,1 1 1 0 0,-1-1-1 0 0,7-1 1 0 0,-9 3-10 0 0,0 0 1 0 0,1 0 0 0 0,-1 1 0 0 0,1-1 0 0 0,-1 1 0 0 0,1 0-1 0 0,-1-1 1 0 0,1 1 0 0 0,-1 0 0 0 0,1 1 0 0 0,-1-1 0 0 0,1 0 0 0 0,-1 1-1 0 0,1-1 1 0 0,-1 1 0 0 0,1 0 0 0 0,-1 0 0 0 0,3 1 0 0 0,-1 1-13 0 0,-1-1 0 0 0,0 1 0 0 0,1-1 0 0 0,-1 1 0 0 0,0 0 0 0 0,-1 0 0 0 0,1 1 0 0 0,0-1 0 0 0,-1 0 0 0 0,3 5 0 0 0,0 3-21 0 0,1 1 1 0 0,-2-1-1 0 0,1 1 0 0 0,-2 0 1 0 0,0 0-1 0 0,3 19 0 0 0,-5-7-19 0 0,0 1 0 0 0,-2 0 0 0 0,-1-1 0 0 0,-1 1 0 0 0,-1-1 1 0 0,-8 26-1 0 0,5-23-13 0 0,-2 0 1 0 0,-1-1-1 0 0,-1-1 1 0 0,-27 48-1 0 0,13-34-128 0 0,-2-1 0 0 0,-37 40 0 0 0,-98 93-132 0 0,119-131 370 0 0,-95 68 0 0 0,110-91 40 0 0,27-17 418 0 0,3-1-330 0 0,16-10 36 0 0,1 1-1 0 0,1 1 0 0 0,-1 0 1 0 0,2 2-1 0 0,-1 0 0 0 0,1 1 1 0 0,42-6-1 0 0,156-2 1602 0 0,-186 13-1561 0 0,83 6 430 0 0,-11 0-590 0 0,-87-5-100 0 0,-1-1 0 0 0,1-1 0 0 0,32-7 1 0 0,-46 8-231 0 0,0 0 0 0 0,0 0 1 0 0,0-1-1 0 0,0 1 0 0 0,0-1 0 0 0,-1 0 0 0 0,1 0 1 0 0,0 0-1 0 0,-1-1 0 0 0,1 1 0 0 0,3-5 1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0:34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51 198 6911 0 0,'-9'0'715'0'0,"-6"0"-305"0"0,-11 0 6427 0 0,36 0-3947 0 0,23-3-2412 0 0,-1-1 0 0 0,0-1 0 0 0,0-2 0 0 0,0-1 0 0 0,39-15 0 0 0,173-67 458 0 0,-108 51-1677 0 0,-83 26-5398 0 0,-36 8-189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0:34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11375 0 0,'0'0'3200'0'0,"1"1"-2538"0"0,108 119 2462 0 0,-5-5-1799 0 0,-65-75-1114 0 0,72 71 309 0 0,-94-97-402 0 0,0-1 1 0 0,0 0-1 0 0,1-1 0 0 0,1-1 1 0 0,25 11-1 0 0,-30-17-53 0 0,1 0-1 0 0,0-1 0 0 0,0-1 1 0 0,23 3-1 0 0,-9-4 63 0 0,42-2 0 0 0,-8-8-3764 0 0,-38 4 369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5:56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49 240 10735 0 0,'0'0'2966'0'0,"6"11"-1514"0"0,0 9-860 0 0,-2-1 0 0 0,0 1 0 0 0,2 27 0 0 0,-4 64 805 0 0,-7-50-906 0 0,-3 1-1 0 0,-27 100 1 0 0,24-121-281 0 0,-6 35 281 0 0,16-74 4 0 0,3-3-278 0 0,3 0-134 0 0,0 0-1 0 0,0-1 1 0 0,0 0-1 0 0,0 0 1 0 0,0 0 0 0 0,-1-1-1 0 0,1 1 1 0 0,-1-1-1 0 0,0 0 1 0 0,0-1 0 0 0,0 1-1 0 0,7-8 1 0 0,4-6 207 0 0,21-31 1 0 0,-25 33-167 0 0,37-50-14 0 0,4 1 0 0 0,2 3 0 0 0,3 3 0 0 0,3 1 0 0 0,89-64 0 0 0,-145 118-110 0 0,228-160 35 0 0,-154 114-26 0 0,90-43 0 0 0,-155 87-113 0 0,21-8 0 0 0,-32 13 8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9:2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54 7343 0 0,'12'-2'161'0'0,"0"0"-1"0"0,-1-1 1 0 0,1 0 0 0 0,-1-1-1 0 0,1 0 1 0 0,12-7-1 0 0,13-5 1798 0 0,3 7 6971 0 0,-41 12-8840 0 0,0 0 0 0 0,0-1 0 0 0,-1 1 1 0 0,1-1-1 0 0,0 1 0 0 0,-1-1 0 0 0,1 1 0 0 0,-1-1 0 0 0,0 0 1 0 0,0 0-1 0 0,0 0 0 0 0,-4 4 0 0 0,2-3-25 0 0,-15 15 26 0 0,-1 0 0 0 0,-38 23 1 0 0,-50 24-434 0 0,8-6-121 0 0,72-41 349 0 0,-100 68-218 0 0,98-63 301 0 0,0 0 1 0 0,-26 30 0 0 0,40-37 52 0 0,2 1 0 0 0,0 1-1 0 0,-19 31 1 0 0,27-40 55 0 0,2 0 0 0 0,-1 1 0 0 0,1-1 0 0 0,1 1 1 0 0,0 0-1 0 0,0 0 0 0 0,1 0 0 0 0,0 1 0 0 0,-1 18 0 0 0,3-28-62 0 0,1-1-1 0 0,-1 1 1 0 0,0-1-1 0 0,0 1 1 0 0,1-1-1 0 0,-1 1 1 0 0,0-1-1 0 0,1 1 0 0 0,-1-1 1 0 0,0 1-1 0 0,1-1 1 0 0,-1 0-1 0 0,1 1 1 0 0,-1-1-1 0 0,1 0 1 0 0,-1 1-1 0 0,0-1 1 0 0,1 0-1 0 0,0 0 1 0 0,-1 1-1 0 0,1-1 1 0 0,-1 0-1 0 0,1 0 1 0 0,-1 0-1 0 0,2 0 1 0 0,12 3 197 0 0,4-3-3 0 0,-1 0 1 0 0,1-1-1 0 0,-1-1 1 0 0,33-8 0 0 0,6 0 69 0 0,54-3-149 0 0,104-18-2461 0 0,-205 29 443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0:38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463 103 7055 0 0,'0'0'338'0'0,"4"-6"19"0"0,66-63 4282 0 0,-69 68-3717 0 0,7-5 574 0 0,7-14 2616 0 0,-14 19-3896 0 0,-2 2-237 0 0,-54 83 470 0 0,-1 2-343 0 0,-23 31 6 0 0,58-87-73 0 0,-196 246 299 0 0,209-267-176 0 0,0 1 1 0 0,0 0-1 0 0,1 0 1 0 0,0 0-1 0 0,-10 22 1 0 0,14-25-161 0 0,0-1 0 0 0,-1-1 1 0 0,0 1-1 0 0,0 0 1 0 0,-6 5-1 0 0,8-9-39 0 0,0 0-1 0 0,0 0 1 0 0,0-1-1 0 0,0 1 1 0 0,0 0 0 0 0,0-1-1 0 0,-1 0 1 0 0,1 0-1 0 0,0 1 1 0 0,-1-1 0 0 0,1-1-1 0 0,-1 1 1 0 0,1 0-1 0 0,-1-1 1 0 0,0 1 0 0 0,-2-1-1 0 0,5 0 28 0 0,-1 0 0 0 0,1 0 0 0 0,0 0 0 0 0,-1 0 0 0 0,1 0 0 0 0,0 0 0 0 0,-1 0 1 0 0,1 0-1 0 0,0 0 0 0 0,-1-1 0 0 0,1 1 0 0 0,0 0 0 0 0,0 0 0 0 0,-1 0 0 0 0,1-1 0 0 0,0 1 0 0 0,0 0 0 0 0,-1 0 0 0 0,1-1 0 0 0,0 1 0 0 0,0 0 0 0 0,0 0 0 0 0,0-1 0 0 0,-1 1 0 0 0,1 0 0 0 0,0-1 0 0 0,0 1 0 0 0,0 0 0 0 0,0-1 0 0 0,0 1 0 0 0,0 0 1 0 0,0-1-1 0 0,0 1 0 0 0,0 0 0 0 0,0-1 0 0 0,0 1 0 0 0,0 0 0 0 0,0-1 0 0 0,2-13-38 0 0,-1 12 3 0 0,0-2-179 0 0,1 0 0 0 0,-1 0 0 0 0,1 0 0 0 0,0 1 0 0 0,1-1 0 0 0,-1 1 0 0 0,1-1 0 0 0,-1 1 0 0 0,1 0 0 0 0,4-3 0 0 0,2-4-3255 0 0,3-6-2585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0:38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49 14567 0 0,'0'0'1458'0'0,"-7"-3"3366"0"0,34-24-4210 0 0,-25 25-839 0 0,0 0 0 0 0,1 0 0 0 0,-1 0 0 0 0,0 1 0 0 0,1-1 0 0 0,-1 1 0 0 0,1-1 0 0 0,0 1 0 0 0,-1 0 0 0 0,1 0 0 0 0,4-1 0 0 0,2 4-5717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0:38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47 919 0 0,'7'-9'7399'0'0,"-6"6"-6658"0"0,3-5 3830 0 0,-2 6-3501 0 0,-1 1 0 0 0,1-1 1 0 0,-1 1-1 0 0,1 0 0 0 0,0 0 0 0 0,0-1 0 0 0,3 0 0 0 0,0-1-1353 0 0,1 1-1 0 0,0 0 1 0 0,-1 0 0 0 0,1 0-1 0 0,0 1 1 0 0,0 0-1 0 0,0 0 1 0 0,8 0 0 0 0,-11 1-991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0:41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51 1375 0 0,'2'-2'107'0'0,"8"-13"1263"0"0,4-12 9008 0 0,-11 20-6762 0 0,-15 17-2815 0 0,6-6-647 0 0,-39 34 76 0 0,1 2 1 0 0,-67 81 0 0 0,-73 115-419 0 0,169-215 151 0 0,1 0 1 0 0,1 1-1 0 0,1 1 1 0 0,1 0 0 0 0,1 0-1 0 0,0 1 1 0 0,-6 29-1 0 0,13-39-31 0 0,0 0-1 0 0,2 0 0 0 0,-1 0 0 0 0,1 0 1 0 0,1 0-1 0 0,1 0 0 0 0,0 0 0 0 0,1 0 1 0 0,0 0-1 0 0,1-1 0 0 0,1 1 0 0 0,0-1 0 0 0,0 1 1 0 0,11 19-1 0 0,2-5-315 0 0,0 0-1 0 0,2-1 1 0 0,1-1-1 0 0,36 37 1 0 0,104 83-457 0 0,-119-110 811 0 0,11 8 111 0 0,74 69 360 0 0,-104-91-193 0 0,0 2 0 0 0,-2 1 0 0 0,23 34 0 0 0,-29-35-84 0 0,0 1 0 0 0,-1 0 0 0 0,9 30 0 0 0,-15-36-115 0 0,-2-1 0 0 0,-1 1-1 0 0,0 0 1 0 0,-1 0 0 0 0,0 28-1 0 0,-2-20-55 0 0,-2 0 0 0 0,-1-1-1 0 0,-1 1 1 0 0,-2-1-1 0 0,0 0 1 0 0,-2 0 0 0 0,-1-1-1 0 0,0 0 1 0 0,-2 0 0 0 0,-1-1-1 0 0,-1 0 1 0 0,-1-1-1 0 0,-1 0 1 0 0,-1-1 0 0 0,-1-1-1 0 0,-32 33 1 0 0,3-11 248 0 0,-68 50-1 0 0,84-74-195 0 0,-2-1-1 0 0,0-1 1 0 0,-37 13-1 0 0,50-22-8 0 0,-13 5 11 0 0,-27 11 152 0 0,57-23-244 0 0,8 9-2376 0 0,-1 0 1163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0:48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35 5983 0 0,'2'-1'274'0'0,"3"-3"-172"0"0,-1 1 0 0 0,1-2 0 0 0,-1 1 1 0 0,11-13 12654 0 0,-16 19-12506 0 0,-1 3-232 0 0,0 0 1 0 0,0 0-1 0 0,-1 0 0 0 0,1 0 1 0 0,-1-1-1 0 0,-1 1 0 0 0,1-1 1 0 0,0 1-1 0 0,-8 6 0 0 0,-6 4 70 0 0,-21 14-1 0 0,8-7-53 0 0,-9 10-35 0 0,7-8 0 0 0,1 2 0 0 0,-44 48 0 0 0,32-27-10 0 0,21-24-4 0 0,1 1 1 0 0,2 1 0 0 0,-30 48-1 0 0,47-70 41 0 0,0 0-1 0 0,1 1 1 0 0,-1-1 0 0 0,1 1-1 0 0,0-1 1 0 0,0 1-1 0 0,0 0 1 0 0,0-1 0 0 0,1 1-1 0 0,0 0 1 0 0,-1 0 0 0 0,2 6-1 0 0,-1-8-8 0 0,1-1 0 0 0,-1 1-1 0 0,1 0 1 0 0,0 0 0 0 0,0 0 0 0 0,0-1 0 0 0,0 1-1 0 0,0 0 1 0 0,0-1 0 0 0,0 1 0 0 0,0-1-1 0 0,1 1 1 0 0,-1-1 0 0 0,1 1 0 0 0,-1-1-1 0 0,1 0 1 0 0,-1 0 0 0 0,1 0 0 0 0,0 0 0 0 0,0 0-1 0 0,-1 0 1 0 0,1 0 0 0 0,0-1 0 0 0,0 1-1 0 0,3 0 1 0 0,13 3 320 0 0,1 0-1 0 0,0-2 0 0 0,0 0 1 0 0,27-1-1 0 0,77-9 476 0 0,-93 5-733 0 0,5-1-74 0 0,-1-2-1 0 0,52-16 1 0 0,-21 2-2879 0 0,-41 12 721 0 0,-9 3-217 0 0,-1 0-3642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0:49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26 3223 0 0,'7'-6'127'0'0,"22"-14"13332"0"0,-40 23-12153 0 0,-11 7-1098 0 0,1 0 0 0 0,1 2 0 0 0,-34 23 0 0 0,35-22-134 0 0,-25 20-69 0 0,-71 67 0 0 0,103-88 8 0 0,0 0 1 0 0,-15 22-1 0 0,23-28 34 0 0,1-1 1 0 0,-1 0-1 0 0,1 1 0 0 0,1 0 0 0 0,-1 0 1 0 0,1-1-1 0 0,0 1 0 0 0,0 1 1 0 0,1-1-1 0 0,-1 7 0 0 0,1-11 0 0 0,1 0-1 0 0,0 1 1 0 0,0-1-1 0 0,1 0 1 0 0,-1 1-1 0 0,0-1 1 0 0,1 0 0 0 0,-1 0-1 0 0,1 1 1 0 0,0-1-1 0 0,0 0 1 0 0,0 0-1 0 0,0 0 1 0 0,0 0-1 0 0,0 0 1 0 0,2 2-1 0 0,0-2 34 0 0,-1 1-1 0 0,1-1 0 0 0,0 0 1 0 0,-1 0-1 0 0,1 0 0 0 0,0 0 0 0 0,0 0 1 0 0,0-1-1 0 0,6 3 0 0 0,4 0 193 0 0,0-1 0 0 0,0-1 0 0 0,0 0 0 0 0,19 1 0 0 0,-10-3-69 0 0,0-1 0 0 0,-1-2 0 0 0,1 0-1 0 0,-1-1 1 0 0,1 0 0 0 0,-1-2 0 0 0,37-16 0 0 0,-40 15-138 0 0,0-1 1 0 0,-1-1 0 0 0,-1-1-1 0 0,1 0 1 0 0,23-21 0 0 0,-35 27-89 0 0,0-1-1 0 0,0 1 1 0 0,-1-1 0 0 0,0 0 0 0 0,0-1-1 0 0,0 1 1 0 0,0-1 0 0 0,-1 1 0 0 0,0-1-1 0 0,0 0 1 0 0,-1 0 0 0 0,0 0 0 0 0,0-1 0 0 0,0 1-1 0 0,-1 0 1 0 0,1-1 0 0 0,-2 1 0 0 0,1-1-1 0 0,-1-12 1 0 0,-1 9-226 0 0,0 1-1 0 0,-1-1 0 0 0,0 1 1 0 0,-1 0-1 0 0,0 0 1 0 0,0 0-1 0 0,-1 0 1 0 0,0 1-1 0 0,0-1 0 0 0,-10-12 1 0 0,11 16 111 0 0,-1 1 1 0 0,0 0-1 0 0,0 0 1 0 0,0 0-1 0 0,0 1 0 0 0,0 0 1 0 0,-1-1-1 0 0,1 1 0 0 0,-1 1 1 0 0,0-1-1 0 0,0 1 1 0 0,0 0-1 0 0,0 0 0 0 0,0 0 1 0 0,-1 1-1 0 0,1 0 1 0 0,0 0-1 0 0,-1 0 0 0 0,-8 0 1 0 0,9 1 80 0 0,1 0 0 0 0,0 0 1 0 0,0 1-1 0 0,0-1 0 0 0,0 1 1 0 0,0 0-1 0 0,0 0 0 0 0,0 0 1 0 0,0 1-1 0 0,0-1 0 0 0,0 1 1 0 0,1 0-1 0 0,-1 0 0 0 0,-4 4 0 0 0,5-4-658 0 0,1 1-1 0 0,-1 0 0 0 0,1-1 0 0 0,-1 1 0 0 0,-2 6 1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0:49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68 3223 0 0,'51'-52'15150'0'0,"-51"52"-15086"0"0,0-1 0 0 0,0 1 0 0 0,0 0 0 0 0,0 0 0 0 0,1-1 0 0 0,-1 1 0 0 0,0 0 0 0 0,0 0 1 0 0,0-1-1 0 0,0 1 0 0 0,0 0 0 0 0,0 0 0 0 0,0-1 0 0 0,0 1 0 0 0,0 0 0 0 0,0-1 1 0 0,0 1-1 0 0,0 0 0 0 0,0 0 0 0 0,0-1 0 0 0,0 1 0 0 0,0 0 0 0 0,0 0 0 0 0,0-1 0 0 0,-1 1 1 0 0,1 0-1 0 0,0 0 0 0 0,0-1 0 0 0,0 1 0 0 0,0 0 0 0 0,0 0 0 0 0,-1-1 0 0 0,1 1 0 0 0,0 0 1 0 0,0 0-1 0 0,0 0 0 0 0,-1 0 0 0 0,1-1 0 0 0,0 1 0 0 0,0 0 0 0 0,-1 0 0 0 0,1 0 1 0 0,0 0-1 0 0,0 0 0 0 0,-1 0 0 0 0,1 0 0 0 0,0 0 0 0 0,-1 0 0 0 0,1-1 0 0 0,0 1 0 0 0,0 0 1 0 0,-1 1-1 0 0,-15-6 773 0 0,11 5-789 0 0,1 0 0 0 0,-1 0 0 0 0,0 0 0 0 0,0 0 0 0 0,0 1 0 0 0,1 0-1 0 0,-1 0 1 0 0,-5 2 0 0 0,-37 15 52 0 0,47-18-100 0 0,-16 8 5 0 0,0 1 0 0 0,-29 22 0 0 0,-3 2-8 0 0,-66 43-302 0 0,92-59 197 0 0,0 2 1 0 0,-36 39-1 0 0,54-54 98 0 0,3-3 9 0 0,-1 0 0 0 0,1 0 0 0 0,0 1 0 0 0,0-1 0 0 0,0 0 0 0 0,0 0 0 0 0,0 1 0 0 0,1-1 1 0 0,-1 1-1 0 0,0-1 0 0 0,1 0 0 0 0,-1 1 0 0 0,1 0 0 0 0,-1-1 0 0 0,1 1 0 0 0,0-1 0 0 0,-1 3 0 0 0,2 6-75 0 0,0-8 62 0 0,1-1 1 0 0,-1 1-1 0 0,0 0 0 0 0,0-1 0 0 0,1 0 0 0 0,-1 1 0 0 0,1-1 0 0 0,0 0 0 0 0,-1 0 0 0 0,1 0 0 0 0,0 0 0 0 0,-1 0 0 0 0,1 0 0 0 0,0 0 0 0 0,0 0 0 0 0,0-1 0 0 0,0 1 0 0 0,2-1 0 0 0,38 6-238 0 0,-38-6 228 0 0,95 5-330 0 0,-47-4 363 0 0,86 13 0 0 0,-132-12 63 0 0,1-1 0 0 0,-1 1-1 0 0,0 0 1 0 0,0 0 0 0 0,-1 1 0 0 0,1 0-1 0 0,0 0 1 0 0,-1 0 0 0 0,0 1 0 0 0,10 7-1 0 0,-13-9-53 0 0,0 0 0 0 0,-1 0-1 0 0,1 0 1 0 0,0 0-1 0 0,-1 0 1 0 0,0 0 0 0 0,1 0-1 0 0,-1 1 1 0 0,0-1-1 0 0,0 1 1 0 0,0-1 0 0 0,-1 0-1 0 0,1 1 1 0 0,0-1-1 0 0,-1 1 1 0 0,0 0 0 0 0,1-1-1 0 0,-1 1 1 0 0,0-1-1 0 0,-1 1 1 0 0,1-1 0 0 0,0 1-1 0 0,-1 0 1 0 0,1-1-1 0 0,-1 1 1 0 0,0-1 0 0 0,0 0-1 0 0,0 1 1 0 0,-1 2-1 0 0,-3 3 17 0 0,-1 1 0 0 0,1-1-1 0 0,-2 0 1 0 0,1-1 0 0 0,-1 1-1 0 0,0-1 1 0 0,0-1-1 0 0,-1 1 1 0 0,0-1 0 0 0,0 0-1 0 0,-1-1 1 0 0,1 0-1 0 0,-13 5 1 0 0,-14 4 135 0 0,0-1 0 0 0,-43 9 0 0 0,60-17-160 0 0,5-2-7 0 0,-19 7 31 0 0,-1-2 1 0 0,0-1 0 0 0,-62 4-1 0 0,88-11-82 0 0,1-1 0 0 0,-1 0 0 0 0,1 0 1 0 0,-1 0-1 0 0,1-1 0 0 0,0 0 0 0 0,0 0 0 0 0,0 0 0 0 0,0-1 0 0 0,0 0 0 0 0,-9-6 0 0 0,0 6-1435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0:50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86 5063 0 0,'0'0'390'0'0,"-2"-1"-104"0"0,-15-6 13837 0 0,13 6-12688 0 0,1-1-3693 0 0,2 2 3522 0 0,10-6-600 0 0,19-4-469 0 0,0 1 1 0 0,1 2-1 0 0,41-5 0 0 0,9-3 32 0 0,-67 12-187 0 0,43-8 134 0 0,-48 10-127 0 0,-1 1 1 0 0,0-1-1 0 0,1 1 0 0 0,-1 1 0 0 0,1-1 0 0 0,7 2 0 0 0,-5 3 40 0 0,-8-4-84 0 0,0 0 0 0 0,-1 0 0 0 0,1 1 0 0 0,0-1 0 0 0,-1 0 0 0 0,0 1 0 0 0,1-1 0 0 0,-1 0 0 0 0,0 1 0 0 0,1-1 0 0 0,-1 0 0 0 0,0 1 0 0 0,0-1 0 0 0,0 1 0 0 0,0-1 0 0 0,0 0 0 0 0,0 1 0 0 0,-1-1 0 0 0,1 1 0 0 0,0-1 0 0 0,-1 0 0 0 0,1 1 0 0 0,-1-1 0 0 0,0 0 0 0 0,1 0 0 0 0,-1 0 0 0 0,0 1-1 0 0,0-1 1 0 0,-1 2 0 0 0,-3 3 13 0 0,0 0 0 0 0,-1 0 0 0 0,-10 9 0 0 0,-11 8-36 0 0,-2-1 0 0 0,0-2 0 0 0,-56 30 0 0 0,71-43-42 0 0,-1 0 0 0 0,1-1 0 0 0,-1-1 0 0 0,0 0 0 0 0,0-1 0 0 0,-18 3-1 0 0,62 9-62 0 0,-4-8 124 0 0,-1-2-1 0 0,1-1 0 0 0,1 0 1 0 0,38 1-1 0 0,30 4 127 0 0,-91-10-118 0 0,-1 1-1 0 0,0-1 0 0 0,0 1 1 0 0,1 0-1 0 0,-1-1 0 0 0,0 1 0 0 0,0 0 1 0 0,0 0-1 0 0,0 0 0 0 0,0 1 0 0 0,0-1 1 0 0,0 0-1 0 0,0 1 0 0 0,0-1 1 0 0,-1 1-1 0 0,1 0 0 0 0,0-1 0 0 0,0 3 1 0 0,-1-2-6 0 0,0 0 0 0 0,0 0 0 0 0,0 0 0 0 0,-1 1 0 0 0,1-1 0 0 0,-1 0 0 0 0,0 0 0 0 0,1 0 0 0 0,-1 0 0 0 0,0 1 0 0 0,0-1 0 0 0,0 0 0 0 0,-1 0 0 0 0,1 0 0 0 0,-1 1 0 0 0,1-1 0 0 0,-1 0 0 0 0,-1 4 0 0 0,-1-1 18 0 0,0 0 0 0 0,0 1-1 0 0,0-1 1 0 0,0-1 0 0 0,-1 1-1 0 0,-7 7 1 0 0,-27 23 162 0 0,23-24-127 0 0,0 0 0 0 0,-1-1 0 0 0,-1-1 0 0 0,1 0 0 0 0,-23 7 0 0 0,-91 26 82 0 0,41-25-50 0 0,74-15-83 0 0,8-2 35 0 0,-13 2 22 0 0,18-1-175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0:51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89 1839 0 0,'-25'-29'2514'0'0,"1"6"-893"0"0,10 5-15 0 0,2 3 4124 0 0,12 14-5501 0 0,-16-1 87 0 0,8 2-305 0 0,2 1-33 0 0,-5 6 165 0 0,10-7 94 0 0,0 0-1 0 0,0 1 0 0 0,0-1 0 0 0,0 0 1 0 0,0 1-1 0 0,1 0 0 0 0,-1-1 1 0 0,0 1-1 0 0,0-1 0 0 0,0 1 0 0 0,1 0 1 0 0,-1-1-1 0 0,0 1 0 0 0,0 1 1 0 0,1 0-54 0 0,0 0 1 0 0,0 0 0 0 0,0 0 0 0 0,0 0 0 0 0,0 0 0 0 0,0 0-1 0 0,0-1 1 0 0,1 1 0 0 0,0 2 0 0 0,7 21 403 0 0,0 0 1 0 0,2 0-1 0 0,19 34 1 0 0,-13-26-122 0 0,-7-14-304 0 0,10 19 103 0 0,39 62 0 0 0,-51-89-245 0 0,1 0 0 0 0,0-1 0 0 0,1 0 0 0 0,0-1 0 0 0,1 0 1 0 0,0 0-1 0 0,0-1 0 0 0,1 0 0 0 0,23 11 0 0 0,-24-14 23 0 0,1-1 0 0 0,0 0 0 0 0,1-1 0 0 0,-1 0 0 0 0,1-1 0 0 0,-1 0 0 0 0,14 0 0 0 0,-3-2-174 0 0,0-1 0 0 0,40-6 0 0 0,-60 7-196 0 0,-13 4-6899 0 0,-1 1 5708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0:51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1 4607 0 0,'0'0'12083'0'0,"-1"2"-11436"0"0,-2 5-403 0 0,0-1-1 0 0,-1 1 1 0 0,0 0 0 0 0,0-1 0 0 0,0 0 0 0 0,-1 0 0 0 0,0-1 0 0 0,-10 10 0 0 0,-4 4 78 0 0,-38 39 266 0 0,-120 93-1 0 0,103-91-561 0 0,-59 36-26 0 0,63-48 0 0 0,47-28-10 0 0,22-19-45 0 0,4-1-74 0 0,0-1 71 0 0,0 1-1 0 0,0-1 1 0 0,-1 0 0 0 0,1 0 0 0 0,0-1-1 0 0,-1 1 1 0 0,1 0 0 0 0,4-4 0 0 0,3-1-112 0 0,49-21-2203 0 0,-37 18 1210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9:28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53 6911 0 0,'65'-25'614'0'0,"-33"12"-484"0"0,-24 11 363 0 0,1-5 7805 0 0,-25 9-8043 0 0,0 1 0 0 0,0 1 1 0 0,0 0-1 0 0,1 1 0 0 0,-27 12 0 0 0,-69 44 135 0 0,81-43-189 0 0,1 2 0 0 0,-51 45 1 0 0,68-53-117 0 0,0 0 1 0 0,1 1 0 0 0,0 0 0 0 0,1 1 0 0 0,0 0 0 0 0,2 1 0 0 0,-1-1-1 0 0,-6 19 1 0 0,14-30-45 0 0,0 0-1 0 0,0 0 1 0 0,0 0 0 0 0,0 0-1 0 0,1 0 1 0 0,-1 0-1 0 0,1 0 1 0 0,0 0 0 0 0,0 0-1 0 0,0 0 1 0 0,0 0 0 0 0,2 6-1 0 0,-2-7-4 0 0,1-1 0 0 0,0 1 1 0 0,-1-1-1 0 0,1 1 0 0 0,0-1 0 0 0,0 0 0 0 0,0 0 0 0 0,0 1 0 0 0,0-1 1 0 0,0 0-1 0 0,0 0 0 0 0,1 0 0 0 0,-1 0 0 0 0,0 0 0 0 0,0 0 1 0 0,1-1-1 0 0,-1 1 0 0 0,1 0 0 0 0,-1-1 0 0 0,1 1 0 0 0,-1-1 0 0 0,1 1 1 0 0,-1-1-1 0 0,1 0 0 0 0,-1 1 0 0 0,3-1 0 0 0,10 0 211 0 0,-1 0 0 0 0,0 0 0 0 0,0-1 0 0 0,0-1 0 0 0,0 0 0 0 0,17-5 0 0 0,75-30 341 0 0,-89 31-528 0 0,-5 1-39 0 0,78-33 120 0 0,-77 32-146 0 0,-1 0-1 0 0,1-1 1 0 0,-2-1 0 0 0,1 0-1 0 0,12-11 1 0 0,-21 16-109 0 0,1 0 0 0 0,-1 0 0 0 0,1 0 1 0 0,-1 0-1 0 0,0 0 0 0 0,0-1 0 0 0,0 1 1 0 0,-1-1-1 0 0,1 1 0 0 0,-1-1 0 0 0,0 0 0 0 0,0 1 1 0 0,0-1-1 0 0,0 0 0 0 0,-1 0 0 0 0,0 0 1 0 0,0 0-1 0 0,0-5 0 0 0,-2-5-584 0 0,0 1 0 0 0,-1-1-1 0 0,-10-25 1 0 0,9 27 380 0 0,-1-1 0 0 0,2-1 0 0 0,-4-20 0 0 0,6 30 285 0 0,1 3 23 0 0,-1 0 1 0 0,1-1-1 0 0,-1 1 0 0 0,1 0 0 0 0,0 0 0 0 0,0-1 0 0 0,0 1 0 0 0,-1 0 0 0 0,1 0 0 0 0,0-1 0 0 0,1 1 0 0 0,-1-3 0 0 0,0-3-4 0 0,0 7 14 0 0,0 0-1 0 0,0-1 0 0 0,0 1 1 0 0,0 0-1 0 0,0-1 1 0 0,0 1-1 0 0,0 0 0 0 0,0-1 1 0 0,0 1-1 0 0,0 0 1 0 0,0 0-1 0 0,0-1 0 0 0,-1 1 1 0 0,1 0-1 0 0,0-1 1 0 0,0 1-1 0 0,0 0 0 0 0,0 0 1 0 0,-1 0-1 0 0,1-1 1 0 0,0 1-1 0 0,0 0 0 0 0,0 0 1 0 0,-1 0-1 0 0,1-1 1 0 0,0 1-1 0 0,0 0 0 0 0,-1 0 1 0 0,1 0-1 0 0,0 0 1 0 0,0 0-1 0 0,-1-1 0 0 0,1 1 1 0 0,0 0-1 0 0,-1 0 1 0 0,1 0-1 0 0,0 0 0 0 0,-1 0 1 0 0,-9 2-62 0 0,9-2 42 0 0,-7 2-162 0 0,0 1-1 0 0,0-1 1 0 0,0 1 0 0 0,1 0-1 0 0,-1 1 1 0 0,1 0 0 0 0,0 0-1 0 0,0 1 1 0 0,0-1 0 0 0,1 2-1 0 0,-1-1 1 0 0,1 1 0 0 0,0 0-1 0 0,1 0 1 0 0,-9 12 0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0:52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837 41 6911 0 0,'0'0'528'0'0,"1"-1"-341"0"0,3-4-56 0 0,9-14 1486 0 0,-9 8 7312 0 0,-5 11-8917 0 0,1-1-1 0 0,-1 1 1 0 0,0-1-1 0 0,1 1 1 0 0,-1 0 0 0 0,0-1-1 0 0,0 1 1 0 0,0 0-1 0 0,1 0 1 0 0,-1-1-1 0 0,0 1 1 0 0,0 0-1 0 0,0 0 1 0 0,0 0 0 0 0,1 0-1 0 0,-1 0 1 0 0,0 0-1 0 0,0 0 1 0 0,0 0-1 0 0,-1 1 1 0 0,-3-1-9 0 0,0 0 1 0 0,1 1 0 0 0,-1 0-1 0 0,0 0 1 0 0,0 0-1 0 0,1 0 1 0 0,-1 1 0 0 0,0-1-1 0 0,1 1 1 0 0,0 1 0 0 0,-1-1-1 0 0,-5 5 1 0 0,-10 5 2 0 0,-72 35-36 0 0,51-23-9 0 0,-58 21 0 0 0,-128 30-16 0 0,169-58 50 0 0,-10 11 5 0 0,60-26 14 0 0,58-17 256 0 0,-18 9-281 0 0,1 1 1 0 0,0 2-1 0 0,0 1 0 0 0,0 2 0 0 0,0 1 0 0 0,0 1 0 0 0,50 11 1 0 0,-68-8-2 0 0,-1 1 0 0 0,1 0 0 0 0,-1 1 1 0 0,0 1-1 0 0,0 0 0 0 0,-1 1 0 0 0,0 0 1 0 0,-1 1-1 0 0,20 20 0 0 0,-29-28 12 0 0,-2-1 0 0 0,0-1 0 0 0,0 1 0 0 0,0 0 0 0 0,-1-1 0 0 0,1 1 0 0 0,0 0 0 0 0,0 0 0 0 0,-1-1 0 0 0,1 1 0 0 0,-1 0 0 0 0,1 0 0 0 0,-1 0 0 0 0,1 0 0 0 0,-1 0 0 0 0,0 0 0 0 0,1 0 0 0 0,-1 2 0 0 0,2-1 14 0 0,-1 1 1 0 0,-1-1-1 0 0,1 1 0 0 0,0 0 0 0 0,0 0 0 0 0,-1 0 0 0 0,0-1 1 0 0,0 1-1 0 0,1 0 0 0 0,-1 0 0 0 0,-1 0 0 0 0,1 0 0 0 0,0-1 1 0 0,-1 1-1 0 0,-1 3 0 0 0,1-1 42 0 0,-1 0 0 0 0,0-1 0 0 0,-1 1 0 0 0,1-1 0 0 0,-1 0-1 0 0,0 0 1 0 0,0 0 0 0 0,-4 4 0 0 0,-4 2 73 0 0,0-1 0 0 0,0 0 0 0 0,-1 0 0 0 0,0-1 0 0 0,-14 7 0 0 0,3-3-39 0 0,0-1 0 0 0,-1-1 0 0 0,0-2-1 0 0,-1 0 1 0 0,0-1 0 0 0,0-2 0 0 0,0 0-1 0 0,-32 1 1 0 0,30-4-9 0 0,-23 1 2 0 0,1-1-1 0 0,-94-10 0 0 0,126 5-96 0 0,-28-11 0 0 0,41 13-6 0 0,2 0-221 0 0,45 1-7360 0 0,-23 4 1891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0:53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15 10591 0 0,'0'0'819'0'0,"-5"-15"8849"0"0,-1 24-9512 0 0,0 1 1 0 0,1-1-1 0 0,-5 14 1 0 0,-3 4 18 0 0,-13 28 83 0 0,14-30-171 0 0,-1 0-1 0 0,-19 29 0 0 0,27-45-228 0 0,-1 1 0 0 0,1 0-1 0 0,0 0 1 0 0,1 1 0 0 0,0-1-1 0 0,1 1 1 0 0,-2 12 0 0 0,3-15-590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0:53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114 406 6447 0 0,'0'0'586'0'0,"-2"1"-486"0"0,0 1 283 0 0,-1 0 1 0 0,1-1 0 0 0,-1 1-1 0 0,1-1 1 0 0,-1 0-1 0 0,0 0 1 0 0,0 0 0 0 0,0 0-1 0 0,0 0 1 0 0,0-1-1 0 0,0 1 1 0 0,0-1 0 0 0,0 0-1 0 0,0 0 1 0 0,0 0-1 0 0,0 0 1 0 0,0 0 0 0 0,0-1-1 0 0,1 1 1 0 0,-1-1-1 0 0,0 0 1 0 0,-5-2 0 0 0,5 2-67 0 0,1 0 1 0 0,-1 0 0 0 0,0-1 0 0 0,1 1-1 0 0,-1-1 1 0 0,1 1 0 0 0,-1-1 0 0 0,1 0 0 0 0,0 0-1 0 0,0 0 1 0 0,0 0 0 0 0,0-1 0 0 0,-2-2 0 0 0,3 3-336 0 0,0 0 0 0 0,0 1 1 0 0,1-1-1 0 0,-1 0 0 0 0,0 0 1 0 0,1 0-1 0 0,-1 1 1 0 0,1-1-1 0 0,0 0 0 0 0,0 0 1 0 0,0 0-1 0 0,0 0 0 0 0,0-3 1 0 0,2-4 75 0 0,0 1-1 0 0,0-1 1 0 0,1 1 0 0 0,1 0-1 0 0,-1 0 1 0 0,1 0 0 0 0,0 0-1 0 0,1 0 1 0 0,0 1 0 0 0,8-10-1 0 0,8-7 234 0 0,36-32-1 0 0,-48 47-280 0 0,13-10-31 0 0,0 1 1 0 0,1 1-1 0 0,1 1 0 0 0,1 1 1 0 0,0 1-1 0 0,1 1 0 0 0,0 1 0 0 0,1 2 1 0 0,0 1-1 0 0,1 0 0 0 0,0 2 1 0 0,46-5-1 0 0,-71 12 44 0 0,0-1-1 0 0,0 1 1 0 0,0 0 0 0 0,0 0-1 0 0,0 1 1 0 0,0-1 0 0 0,1 1 0 0 0,-1-1-1 0 0,0 1 1 0 0,0 0 0 0 0,0 0-1 0 0,0 1 1 0 0,-1-1 0 0 0,5 2 0 0 0,-6-1-14 0 0,0-1 1 0 0,1 0-1 0 0,-1 0 1 0 0,0 1-1 0 0,0-1 1 0 0,0 1-1 0 0,0-1 1 0 0,0 1 0 0 0,0-1-1 0 0,0 1 1 0 0,-1 0-1 0 0,1-1 1 0 0,0 1-1 0 0,-1 0 1 0 0,0-1 0 0 0,1 1-1 0 0,-1 0 1 0 0,0 0-1 0 0,0 0 1 0 0,0-1-1 0 0,0 1 1 0 0,0 0-1 0 0,0 0 1 0 0,0 0 0 0 0,-2 2-1 0 0,-4 20-5 0 0,-2 0 0 0 0,-1-1-1 0 0,-1 0 1 0 0,-17 30 0 0 0,-54 114 222 0 0,74-150-180 0 0,0 1-1 0 0,1-1 0 0 0,-5 32 0 0 0,9-43-72 0 0,2 0 0 0 0,-1 0-1 0 0,1 1 1 0 0,-1-1 0 0 0,2 0-1 0 0,-1 1 1 0 0,1-1 0 0 0,0 0-1 0 0,0 1 1 0 0,1-1 0 0 0,0 0-1 0 0,0 0 1 0 0,0 0 0 0 0,4 6-1 0 0,-5-11-318 0 0,1 0-820 0 0,7 4-354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0:54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83 240 10191 0 0,'0'0'784'0'0,"1"-2"-402"0"0,8-12 342 0 0,0 1-1 0 0,1 0 1 0 0,1 1 0 0 0,0 0 0 0 0,22-18 0 0 0,-25 23-513 0 0,7-6 159 0 0,1 0 1 0 0,1 1-1 0 0,0 1 0 0 0,1 1 0 0 0,29-13 0 0 0,97-27 1675 0 0,-140 49-1937 0 0,0 0 0 0 0,0 0 0 0 0,-1 0 1 0 0,1 1-1 0 0,0-1 0 0 0,0 1 1 0 0,0 0-1 0 0,5 1 0 0 0,-8-1 160 0 0,0 11-133 0 0,-2-5-123 0 0,-1 0 0 0 0,-1 0 0 0 0,1 0 0 0 0,-1 0 0 0 0,0-1 0 0 0,0 1 0 0 0,0-1 0 0 0,-1 0 0 0 0,-6 7 0 0 0,5-5-4 0 0,-19 21 52 0 0,-1-2 0 0 0,-57 48 1 0 0,77-70-61 0 0,2-1 0 0 0,-294 262-152 0 0,282-249 167 0 0,14-14 663 0 0,4-2-427 0 0,233 5 1108 0 0,-138-6-1286 0 0,41-2-1009 0 0,-80 0-5812 0 0,-25 1-312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0:54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4607 0 0,'0'0'208'0'0,"0"2"-9"0"0,-2 2 789 0 0,1 0-1 0 0,0 0 1 0 0,0 0 0 0 0,0 1-1 0 0,0-1 1 0 0,1 0 0 0 0,0 0 0 0 0,0 1-1 0 0,0-1 1 0 0,0 0 0 0 0,2 5-1 0 0,-1-1-217 0 0,1-1-1 0 0,0 0 1 0 0,1-1-1 0 0,0 1 1 0 0,7 13 0 0 0,4 0-414 0 0,1 0-1 0 0,34 35 1 0 0,-33-37 495 0 0,108 124-29 0 0,-45-49-740 0 0,-56-68-20 0 0,49 43 1 0 0,-66-64-175 0 0,0 1-1 0 0,0-1 1 0 0,1-1-1 0 0,0 1 0 0 0,-1-1 1 0 0,1 0-1 0 0,1-1 1 0 0,-1 1-1 0 0,0-1 1 0 0,0-1-1 0 0,13 2 1 0 0,-15-3-1 0 0,0 0 0 0 0,-1 0 0 0 0,1 0 0 0 0,0 0 1 0 0,0-1-1 0 0,0 0 0 0 0,0 0 0 0 0,-1 0 0 0 0,1-1 0 0 0,0 0 0 0 0,-1 1 1 0 0,0-2-1 0 0,1 1 0 0 0,-1 0 0 0 0,0-1 0 0 0,0 0 0 0 0,0 0 0 0 0,6-6 1 0 0,1-6-1490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0:55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1 7367 0 0,'0'0'667'0'0,"-2"0"-547"0"0,-2 0 415 0 0,-1 0 0 0 0,0 0 0 0 0,0 1 0 0 0,1-1 0 0 0,-1 1 0 0 0,0 0 0 0 0,1 0 0 0 0,-1 1 0 0 0,1-1 0 0 0,-1 1 1 0 0,1 0-1 0 0,-5 3 0 0 0,-28 18 4012 0 0,16-7-4691 0 0,-15 15 556 0 0,1 1 0 0 0,1 2 1 0 0,-51 67-1 0 0,-71 128 220 0 0,140-205-643 0 0,1 1-5 0 0,11-18-60 0 0,3-6-50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0:55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362 418 3223 0 0,'-1'1'240'0'0,"0"1"18"0"0,0 0-1 0 0,1 0 0 0 0,-1 0 0 0 0,-1-1 0 0 0,1 1 0 0 0,0 0 0 0 0,0-1 0 0 0,-1 1 0 0 0,1-1 1 0 0,-1 1-1 0 0,1-1 0 0 0,-1 0 0 0 0,1 1 0 0 0,-1-1 0 0 0,0 0 0 0 0,-2 1 0 0 0,-1 1 1878 0 0,-13 5 2445 0 0,-13-3-2462 0 0,19-3-1234 0 0,7-2-666 0 0,-1 1-1 0 0,1-1 0 0 0,0-1 1 0 0,-1 1-1 0 0,1-1 0 0 0,0 0 1 0 0,-1 0-1 0 0,1 0 0 0 0,-10-5 1 0 0,0 0 119 0 0,-27-17 0 0 0,29 15-288 0 0,1-1-1 0 0,0 0 1 0 0,0 0-1 0 0,1-1 0 0 0,1-1 1 0 0,0 0-1 0 0,0 0 1 0 0,-12-19-1 0 0,17 22-24 0 0,0 0 0 0 0,1-1-1 0 0,0 1 1 0 0,0-1 0 0 0,1 0 0 0 0,0 0-1 0 0,1 0 1 0 0,-1 0 0 0 0,2-1 0 0 0,-1 1-1 0 0,2 0 1 0 0,-1-1 0 0 0,1 1-1 0 0,2-15 1 0 0,-1 10-107 0 0,2-1-1 0 0,0 1 1 0 0,9-23-1 0 0,-10 32 55 0 0,0 0 1 0 0,1 0-1 0 0,0 1 0 0 0,0-1 1 0 0,0 1-1 0 0,0-1 0 0 0,1 1 0 0 0,0 0 1 0 0,0 1-1 0 0,0-1 0 0 0,0 1 1 0 0,0 0-1 0 0,7-4 0 0 0,-3 3-30 0 0,0 0 0 0 0,1 1-1 0 0,-1 0 1 0 0,0 0 0 0 0,1 1 0 0 0,-1 0 0 0 0,15-1-1 0 0,63 1-347 0 0,-55 2 215 0 0,-4 0 61 0 0,146 3-619 0 0,-129 0 868 0 0,83 16 1 0 0,-115-16 54 0 0,0 1 1 0 0,12 5 0 0 0,-21-8-111 0 0,1 0 0 0 0,-1 1 0 0 0,0 0 0 0 0,0-1 0 0 0,0 1 0 0 0,0 0 0 0 0,-1 1 0 0 0,1-1 0 0 0,0 0 0 0 0,-1 1 0 0 0,4 4 0 0 0,-6-5-30 0 0,1 0-1 0 0,-1 1 0 0 0,1-1 1 0 0,-1 0-1 0 0,0 1 0 0 0,0-1 1 0 0,0 0-1 0 0,0 1 0 0 0,0-1 1 0 0,0 0-1 0 0,-1 1 0 0 0,1-1 1 0 0,-1 0-1 0 0,1 1 0 0 0,-3 2 1 0 0,3-2 0 0 0,-4 3 11 0 0,1 1 1 0 0,-1 0 0 0 0,0-1-1 0 0,-1 0 1 0 0,0 0-1 0 0,1 0 1 0 0,-2 0 0 0 0,1-1-1 0 0,-13 10 1 0 0,3-2 38 0 0,-22 19 23 0 0,-1-2-1 0 0,-70 42 0 0 0,-93 38-148 0 0,174-97 9 0 0,20-9-2 0 0,-36 16-261 0 0,41-19 229 0 0,0 0 1 0 0,-1 0-1 0 0,1-1 1 0 0,-1 1-1 0 0,1-1 1 0 0,0 1-1 0 0,-1-1 1 0 0,1 0-1 0 0,-1 0 1 0 0,1 0-1 0 0,0 0 1 0 0,-1 0-1 0 0,1-1 1 0 0,-1 1-1 0 0,-2-2 1 0 0,4 2-1 0 0,1-1 1 0 0,0 1 0 0 0,-1-1 0 0 0,1 1 0 0 0,0-1 0 0 0,0 1-1 0 0,0-1 1 0 0,-1 0 0 0 0,1 1 0 0 0,0-1 0 0 0,0 1 0 0 0,0-1-1 0 0,0 0 1 0 0,0 1 0 0 0,0-1 0 0 0,0 1 0 0 0,0-1 0 0 0,0 0-1 0 0,1 0 1 0 0,-1 0-280 0 0,3-13-4160 0 0,4-2-1401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0:55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828 40 11975 0 0,'9'-9'334'0'0,"-3"3"-110"0"0,0 1 1 0 0,1 0-1 0 0,-1 0 0 0 0,10-5 4052 0 0,-17 13-3899 0 0,-12 14-319 0 0,0 0 0 0 0,-23 21-1 0 0,5-4-34 0 0,-147 192 113 0 0,16 12 30 0 0,155-228-164 0 0,-10 15 36 0 0,-112 160 107 0 0,99-146-27 0 0,-2-2 0 0 0,-58 53-1 0 0,-26 5 557 0 0,95-78-452 0 0,19-16-51 0 0,17-2-416 0 0,4-1 71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0:56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0 6911 0 0,'-5'0'272'0'0,"0"1"-1"0"0,0 0 1 0 0,0-1-1 0 0,0 2 1 0 0,1-1-1 0 0,-1 0 1 0 0,0 1-1 0 0,0 0 1 0 0,1 0-1 0 0,-1 1 1 0 0,1-1-1 0 0,0 1 1 0 0,0 0-1 0 0,0 0 1 0 0,0 0-1 0 0,0 1 1 0 0,1-1-1 0 0,-1 1 1 0 0,1 0-1 0 0,-3 4 1 0 0,3-3 84 0 0,-1 1 1 0 0,1-1-1 0 0,1 1 1 0 0,-1-1-1 0 0,1 1 1 0 0,0 0-1 0 0,0 0 1 0 0,0 0-1 0 0,1 0 0 0 0,0 0 1 0 0,0 0-1 0 0,1 0 1 0 0,-1 1-1 0 0,1-1 1 0 0,1 0-1 0 0,0 6 1 0 0,0-4-191 0 0,1-1 1 0 0,0 0 0 0 0,0 0 0 0 0,1 0-1 0 0,0 0 1 0 0,0 0 0 0 0,0 0 0 0 0,1-1 0 0 0,0 0-1 0 0,8 11 1 0 0,2 0 116 0 0,1 0 0 0 0,1-2 0 0 0,0 0 0 0 0,0-1-1 0 0,2 0 1 0 0,19 11 0 0 0,16 3 274 0 0,1-3 0 0 0,64 20 1 0 0,117 25-251 0 0,-214-63-374 0 0,-5-2-406 0 0,0-1 0 0 0,1-1 0 0 0,30 4 0 0 0,-45-7-961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0:56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8 13847 0 0,'-2'-1'631'0'0,"-1"0"-550"0"0,-1-1-1 0 0,0 1 1 0 0,0 0 0 0 0,0 1 0 0 0,0-1-1 0 0,0 1 1 0 0,0 0 0 0 0,0 0-1 0 0,0 0 1 0 0,0 0 0 0 0,-6 2 0 0 0,3 0 164 0 0,0 0 0 0 0,0 0 0 0 0,0 1 0 0 0,0 0 0 0 0,-11 6 0 0 0,2 2 479 0 0,0 0 0 0 0,1 1 0 0 0,-26 28 0 0 0,5 2 437 0 0,2 1 0 0 0,-36 60 1 0 0,-24 31-1036 0 0,77-113-1097 0 0,0-1 0 0 0,-1-1 0 0 0,-2-1 0 0 0,-24 19 1 0 0,14-15-5928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9:29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756 68 15031 0 0,'13'-15'1358'0'0,"-14"14"-1118"0"0,-2-16 133 0 0,0 7 1001 0 0,-10 2-627 0 0,7 5-653 0 0,0 1 0 0 0,0-1 0 0 0,0 1 0 0 0,0 1 0 0 0,0-1 0 0 0,-1 1 0 0 0,1 0 0 0 0,0 0 0 0 0,-1 1 0 0 0,1 0 0 0 0,-1 0 0 0 0,1 0 0 0 0,0 1 0 0 0,-1 0 0 0 0,1 0 0 0 0,0 1 0 0 0,0-1 0 0 0,0 1 0 0 0,0 1 0 0 0,0-1 0 0 0,-10 7 0 0 0,-9 6-99 0 0,5-3-26 0 0,1 0 0 0 0,-23 21 0 0 0,-58 54-551 0 0,85-72 539 0 0,-19 23 0 0 0,30-34 43 0 0,0 1-1 0 0,1 0 1 0 0,0 1-1 0 0,-1-1 1 0 0,2 0-1 0 0,-1 1 1 0 0,1 0-1 0 0,0 0 1 0 0,-2 8 0 0 0,4-3-43 0 0,2-8 34 0 0,-1 0-1 0 0,1 0 1 0 0,-1-1 0 0 0,1 1 0 0 0,0-1-1 0 0,0 1 1 0 0,0-1 0 0 0,0 1 0 0 0,0-1-1 0 0,1 0 1 0 0,-1 0 0 0 0,1 0-1 0 0,-1 0 1 0 0,1-1 0 0 0,0 1 0 0 0,0-1-1 0 0,3 2 1 0 0,8 2-112 0 0,0-1-1 0 0,21 5 1 0 0,-23-6 113 0 0,13 3 1 0 0,-1 1 0 0 0,0 1 0 0 0,-1 1 0 0 0,0 2 0 0 0,0 0 0 0 0,-1 1-1 0 0,0 1 1 0 0,37 31 0 0 0,-56-41 60 0 0,0 0 0 0 0,0 0-1 0 0,0 0 1 0 0,-1 1 0 0 0,1-1 0 0 0,-1 0-1 0 0,0 1 1 0 0,0 0 0 0 0,0 0 0 0 0,-1-1-1 0 0,1 1 1 0 0,-1 0 0 0 0,0 0 0 0 0,0 0-1 0 0,0 0 1 0 0,-1 1 0 0 0,1 3 0 0 0,-1-7-24 0 0,0 1 1 0 0,0-1 0 0 0,-1 0-1 0 0,1 1 1 0 0,0-1 0 0 0,0 0-1 0 0,-1 0 1 0 0,1 0 0 0 0,-1 1-1 0 0,1-1 1 0 0,-1 0 0 0 0,1 0-1 0 0,-1 0 1 0 0,0 0 0 0 0,1 0 0 0 0,-1 0-1 0 0,0 0 1 0 0,0 0 0 0 0,0 0-1 0 0,0 0 1 0 0,0-1 0 0 0,-2 2-1 0 0,-2 1 65 0 0,1 0-1 0 0,-1-1 0 0 0,-10 4 0 0 0,6-3 14 0 0,-41 23 469 0 0,37-19-456 0 0,1 0 0 0 0,-1-1 0 0 0,-15 5 0 0 0,-20 5 49 0 0,-1-4 1 0 0,-1-1-1 0 0,-68 6 0 0 0,72-14-300 0 0,1-3 0 0 0,-75-9 0 0 0,113 8 51 0 0,0 0 0 0 0,0-1 0 0 0,1 0 0 0 0,-12-5 0 0 0,16 6-36 0 0,0 0 1 0 0,0 0-1 0 0,0 0 1 0 0,0 0-1 0 0,1 0 1 0 0,-1-1-1 0 0,1 1 1 0 0,-4-4-1 0 0,5 4-30 0 0,-1 0-1 0 0,1 1 1 0 0,-1-1 0 0 0,1 0 0 0 0,0 0-1 0 0,-1 0 1 0 0,1 0 0 0 0,0 0 0 0 0,0 0-1 0 0,-1 1 1 0 0,1-1 0 0 0,0 0-1 0 0,0 0 1 0 0,0 0 0 0 0,0 0 0 0 0,0 0-1 0 0,0 0 1 0 0,0 0 0 0 0,1 0-1 0 0,-1-1 1 0 0,6-9-6722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1:04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6247 0 0,'0'0'283'0'0,"3"0"-3"0"0,10 0 380 0 0,-1 0 0 0 0,26-5 0 0 0,-9 1 3445 0 0,65-2 1359 0 0,-32-2-3339 0 0,-40 4-1545 0 0,23-1 1 0 0,153-17-32 0 0,-27 1-1113 0 0,-152 19 372 0 0,-2 1-1595 0 0,24 0 1 0 0,-31 3 56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1:04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58 11519 0 0,'0'0'528'0'0,"-2"2"-16"0"0,-1 9-205 0 0,2-11-237 0 0,1 1 1 0 0,0 0 0 0 0,0 0-1 0 0,1-1 1 0 0,-1 1-1 0 0,0 0 1 0 0,0-1-1 0 0,0 1 1 0 0,0 0-1 0 0,1 0 1 0 0,-1-1-1 0 0,0 1 1 0 0,0 0-1 0 0,1-1 1 0 0,-1 1-1 0 0,1-1 1 0 0,-1 1-1 0 0,1-1 1 0 0,-1 1-1 0 0,1 0 1 0 0,-1-1-1 0 0,1 1 1 0 0,0 0-1 0 0,1 0 41 0 0,0 0-1 0 0,0-1 1 0 0,-1 1-1 0 0,1 0 1 0 0,0-1-1 0 0,0 1 0 0 0,0-1 1 0 0,4 1-1 0 0,3-1 294 0 0,0 0-1 0 0,18-3 1 0 0,-26 3-364 0 0,50-10 1387 0 0,58-18 1 0 0,-61 14-786 0 0,77-13 1 0 0,-70 21-417 0 0,1 1 0 0 0,84 5 0 0 0,-134 1-494 0 0,58 3 636 0 0,-21-3-6754 0 0,-23-1-214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1:05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25 6447 0 0,'1'-1'499'0'0,"5"-16"6525"0"0,-8 10-3584 0 0,-3 8-3314 0 0,0 1 0 0 0,0-1 1 0 0,-1 1-1 0 0,1 0 0 0 0,0 1 0 0 0,1-1 1 0 0,-7 5-1 0 0,-31 25-113 0 0,21-16 9 0 0,-27 21-22 0 0,3 1 0 0 0,1 3 0 0 0,3 1 0 0 0,1 2 0 0 0,1 2 0 0 0,-39 62 0 0 0,68-91 1 0 0,0 1 0 0 0,2-1 0 0 0,-1 1 0 0 0,-8 31 0 0 0,14-39-6 0 0,1 1-1 0 0,0 0 0 0 0,1 0 0 0 0,0-1 0 0 0,0 1 0 0 0,1 0 0 0 0,1 0 0 0 0,0 0 0 0 0,0 0 0 0 0,4 13 0 0 0,3 2-30 0 0,2 0-1 0 0,0-1 0 0 0,2 0 1 0 0,1-1-1 0 0,1 0 0 0 0,25 33 1 0 0,116 121-358 0 0,-71-91 162 0 0,82 89 247 0 0,-117-119 68 0 0,51 77-1 0 0,-77-99-146 0 0,-2 1 1 0 0,-2 1 0 0 0,25 66-1 0 0,-34-73-142 0 0,-1 0 0 0 0,-2 1 0 0 0,-1-1-1 0 0,-2 1 1 0 0,2 56 0 0 0,-7-55-262 0 0,-1-1 0 0 0,-1 1 0 0 0,-1-1 0 0 0,-2 0 1 0 0,-14 45-1 0 0,13-57 644 0 0,0-1 1 0 0,-2 1-1 0 0,0-1 1 0 0,0-1 0 0 0,-2 0-1 0 0,0 0 1 0 0,-1-1-1 0 0,-1 0 1 0 0,-24 23 0 0 0,-79 54 3377 0 0,87-71-3276 0 0,11-7-224 0 0,17-13-50 0 0,-1-1-77 0 0,4 9-2551 0 0,-2-7 1389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1:06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0 3223 0 0,'0'0'8256'0'0,"1"3"-7137"0"0,-1 0-920 0 0,0 1-1 0 0,-1 0 1 0 0,1 0-1 0 0,-1 0 1 0 0,0 0-1 0 0,1 0 1 0 0,-2-1-1 0 0,1 1 1 0 0,0 0-1 0 0,-1-1 1 0 0,0 1-1 0 0,1-1 1 0 0,-2 1-1 0 0,-3 5 1 0 0,-7 7 263 0 0,-22 23-1 0 0,22-26-329 0 0,-11 9 46 0 0,-1 0 0 0 0,-1-2 0 0 0,-43 26 0 0 0,-18 14 222 0 0,62-41-147 0 0,2 2-1 0 0,0 0 1 0 0,-27 35-1 0 0,39-43-140 0 0,1 2-1 0 0,0-1 1 0 0,1 1-1 0 0,0 1 0 0 0,2-1 1 0 0,0 2-1 0 0,-8 25 1 0 0,14-39-101 0 0,0 1 1 0 0,0 0 0 0 0,0 0 0 0 0,1 0 0 0 0,0 0 0 0 0,-1 0 0 0 0,1 0 0 0 0,1 0 0 0 0,-1 0 0 0 0,1 0 0 0 0,-1 0 0 0 0,3 6 0 0 0,-2-8 0 0 0,0 0 0 0 0,1 0 1 0 0,-1 0-1 0 0,0 0 0 0 0,1 0 0 0 0,-1 0 1 0 0,1 0-1 0 0,0-1 0 0 0,-1 1 1 0 0,1 0-1 0 0,0-1 0 0 0,0 0 0 0 0,0 1 1 0 0,0-1-1 0 0,1 0 0 0 0,-1 0 0 0 0,0 0 1 0 0,0 0-1 0 0,1-1 0 0 0,-1 1 1 0 0,5 0-1 0 0,33 4-65 0 0,0-2 1 0 0,1-2-1 0 0,58-5 1 0 0,-81 3-110 0 0,14 0-1142 0 0,-1-1-411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1:06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17 4143 0 0,'-2'0'11132'0'0,"-2"-1"-10911"0"0,1 1 0 0 0,0 0 0 0 0,-1 0 0 0 0,1 1 0 0 0,0-1-1 0 0,0 1 1 0 0,0-1 0 0 0,-1 1 0 0 0,1 0 0 0 0,0 0 0 0 0,-6 3 0 0 0,4 0-107 0 0,-1-1 0 0 0,1 1 0 0 0,-1 0 0 0 0,1 0 0 0 0,-7 8 0 0 0,0 3-93 0 0,-1 0 0 0 0,2 1 1 0 0,-11 19-1 0 0,2-3 113 0 0,-21 40-106 0 0,35-60-4 0 0,0 0 0 0 0,2 1 0 0 0,-1-1 0 0 0,-2 16 0 0 0,6-25 39 0 0,1-1 1 0 0,-1 1 0 0 0,1 0 0 0 0,0 0 0 0 0,-1-1 0 0 0,1 1 0 0 0,1 0 0 0 0,-1-1 0 0 0,0 1 0 0 0,1 0 0 0 0,-1-1 0 0 0,1 1 0 0 0,2 5 0 0 0,-2-7-11 0 0,0 0 1 0 0,0 0-1 0 0,0 0 0 0 0,0 1 1 0 0,0-1-1 0 0,0 0 1 0 0,0 0-1 0 0,1-1 1 0 0,-1 1-1 0 0,0 0 0 0 0,1 0 1 0 0,-1-1-1 0 0,1 1 1 0 0,-1 0-1 0 0,1-1 0 0 0,-1 0 1 0 0,1 1-1 0 0,-1-1 1 0 0,1 0-1 0 0,-1 0 1 0 0,1 0-1 0 0,0 0 0 0 0,-1 0 1 0 0,4 0-1 0 0,9-3 149 0 0,0 1-1 0 0,-1-2 0 0 0,1 0 1 0 0,20-9-1 0 0,-7 3-31 0 0,36-13-232 0 0,71-37 0 0 0,-114 50-295 0 0,-1-1 0 0 0,23-17 0 0 0,-37 25 243 0 0,-1-1 1 0 0,1 0-1 0 0,0-1 1 0 0,-1 1-1 0 0,0-1 1 0 0,0 0-1 0 0,-1 0 1 0 0,1 0-1 0 0,-1 0 0 0 0,0 0 1 0 0,0-1-1 0 0,-1 0 1 0 0,3-6-1 0 0,-5 8 91 0 0,0 1-1 0 0,0 0 1 0 0,0 0 0 0 0,0 0-1 0 0,0 0 1 0 0,0-1-1 0 0,-1 1 1 0 0,0 0 0 0 0,1 0-1 0 0,-1 0 1 0 0,0 0-1 0 0,-1 0 1 0 0,1 0 0 0 0,0 0-1 0 0,-1 1 1 0 0,0-1-1 0 0,1 0 1 0 0,-1 1 0 0 0,-4-4-1 0 0,1 0-31 0 0,-1 0-1 0 0,0 1 1 0 0,0-1-1 0 0,0 1 1 0 0,-1 1 0 0 0,-12-7-1 0 0,9 6 33 0 0,-1 0-1 0 0,0 1 1 0 0,0 1-1 0 0,-1 0 1 0 0,1 0-1 0 0,-16-1 1 0 0,18 4-17 0 0,1-1-1 0 0,-1 1 1 0 0,0 0 0 0 0,0 1 0 0 0,0 0-1 0 0,0 1 1 0 0,1 0 0 0 0,-16 5 0 0 0,23-7-370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1:07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1 8287 0 0,'0'0'6868'0'0,"-2"1"-6413"0"0,-83 45 1478 0 0,-251 103-141 0 0,323-143-1736 0 0,1 0 0 0 0,0 2 0 0 0,-11 8 0 0 0,21-15 104 0 0,2 10 80 0 0,2-7-222 0 0,1 0 1 0 0,0 0-1 0 0,0 0 0 0 0,0 0 0 0 0,0 0 1 0 0,1-1-1 0 0,0 1 0 0 0,-1-1 0 0 0,1 0 1 0 0,1 0-1 0 0,-1-1 0 0 0,0 1 0 0 0,1-1 1 0 0,8 3-1 0 0,7 2-14 0 0,1-1 1 0 0,27 5 0 0 0,2 0 11 0 0,-18-3-29 0 0,86 28-158 0 0,-102-29 150 0 0,0-1-1 0 0,0 2 1 0 0,-1 0 0 0 0,-1 1-1 0 0,17 12 1 0 0,-29-19 20 0 0,1 0 1 0 0,-1 0-1 0 0,0 0 0 0 0,0 1 0 0 0,1-1 0 0 0,-2 1 0 0 0,1-1 1 0 0,0 1-1 0 0,0-1 0 0 0,-1 1 0 0 0,0 0 0 0 0,1 0 0 0 0,-1 0 1 0 0,0 0-1 0 0,1 4 0 0 0,-2-3 1 0 0,0 0 0 0 0,0 0 0 0 0,0 0 1 0 0,0 0-1 0 0,-1 0 0 0 0,1-1 0 0 0,-1 1 1 0 0,0 0-1 0 0,0 0 0 0 0,-1-1 0 0 0,1 1 0 0 0,-3 4 1 0 0,-1 0 17 0 0,0 0 1 0 0,0 0 0 0 0,-1 0 0 0 0,0 0-1 0 0,0-1 1 0 0,0 0 0 0 0,-1-1-1 0 0,0 1 1 0 0,-1-1 0 0 0,1-1 0 0 0,-16 9-1 0 0,5-4 17 0 0,-1-2-1 0 0,0 0 1 0 0,-1-1-1 0 0,-28 6 1 0 0,-65 9-16 0 0,95-20-5 0 0,-1-1 0 0 0,0 0 0 0 0,0-1 0 0 0,-19-3 0 0 0,34 3-25 0 0,0-1 0 0 0,1 1 0 0 0,-1-1 1 0 0,0 0-1 0 0,1 0 0 0 0,-1-1 0 0 0,1 1 0 0 0,-1-1 0 0 0,1 0 0 0 0,0 0 0 0 0,-1 0 0 0 0,1 0 0 0 0,0 0 0 0 0,0-1 0 0 0,-2-2 1 0 0,5 4-148 0 0,-1 1 1 0 0,1 0 0 0 0,0-1-1 0 0,0 1 1 0 0,0-1 0 0 0,0 1 0 0 0,0-1-1 0 0,0 1 1 0 0,0-1 0 0 0,0 1-1 0 0,0-1 1 0 0,0 1 0 0 0,0 0 0 0 0,0-1-1 0 0,0 1 1 0 0,0-1 0 0 0,1 1 0 0 0,-1-1-1 0 0,0 1 1 0 0,0-1 0 0 0,0 1-1 0 0,1 0 1 0 0,-1-1 0 0 0,1 1 0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1:08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3223 0 0,'0'0'10784'0'0,"1"2"-10209"0"0,3 7-192 0 0,1 0 1 0 0,0-1-1 0 0,1 1 1 0 0,-1-1-1 0 0,2 0 0 0 0,-1 0 1 0 0,1-1-1 0 0,11 10 1 0 0,13 15 481 0 0,83 119 1140 0 0,-82-104-1732 0 0,2-2 0 0 0,61 63 0 0 0,-87-100-241 0 0,1-1-1 0 0,1 0 1 0 0,-1-1 0 0 0,1 0-1 0 0,0-1 1 0 0,0 0 0 0 0,0 0-1 0 0,1-1 1 0 0,0 0 0 0 0,0-1-1 0 0,0 0 1 0 0,18 2 0 0 0,-13-4-320 0 0,0 0 0 0 0,1-1 0 0 0,-1 0 0 0 0,0-1 0 0 0,0-1 0 0 0,0-1 0 0 0,0 0 0 0 0,18-7 0 0 0,-32 10-641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1:08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1 11111 0 0,'0'0'6912'0'0,"-1"2"-6464"0"0,-2 9-275 0 0,-1-1 0 0 0,-1 1 1 0 0,1-1-1 0 0,-2 0 0 0 0,-11 17 0 0 0,-39 44-28 0 0,-9 3 151 0 0,-110 98-1 0 0,156-155-193 0 0,1-3 47 0 0,1 2-1 0 0,0 0 0 0 0,1 0 1 0 0,-13 20-1 0 0,25-30-276 0 0,7-1-1383 0 0,0-3 998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1:09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2759 0 0,'0'0'12591'0'0,"1"-2"-11734"0"0,20-21 3914 0 0,-22 30-4656 0 0,1 0 1 0 0,-1 0-1 0 0,0 0 1 0 0,0 0-1 0 0,0 0 1 0 0,-1 0-1 0 0,-3 7 1 0 0,4-12 110 0 0,3-3-160 0 0,5-2-206 0 0,0 0 0 0 0,0-1 0 0 0,0 0 0 0 0,-1 0 1 0 0,1 0-1 0 0,-1-1 0 0 0,0 0 0 0 0,0 0 0 0 0,5-7 0 0 0,1-3-1448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1:10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0 5527 0 0,'0'0'9934'0'0,"-2"1"-8845"0"0,-72 37 1000 0 0,-1 11-1677 0 0,-122 108 0 0 0,194-154-416 0 0,-101 93-65 0 0,86-78 75 0 0,2 0 0 0 0,0 2 0 0 0,-21 34 0 0 0,34-50 55 0 0,1 1 1 0 0,0-1-1 0 0,-1 1 0 0 0,2-1 1 0 0,-1 1-1 0 0,0 0 1 0 0,0 7-1 0 0,2-11-21 0 0,0 1-1 0 0,0 0 1 0 0,0-1 0 0 0,0 1-1 0 0,0-1 1 0 0,0 1-1 0 0,1 0 1 0 0,-1-1 0 0 0,0 1-1 0 0,1-1 1 0 0,0 1 0 0 0,-1-1-1 0 0,1 1 1 0 0,0-1 0 0 0,0 0-1 0 0,-1 1 1 0 0,1-1-1 0 0,0 0 1 0 0,1 0 0 0 0,-1 0-1 0 0,0 1 1 0 0,0-1 0 0 0,0 0-1 0 0,1 0 1 0 0,-1-1 0 0 0,3 3-1 0 0,3 0 99 0 0,1 1 0 0 0,0-1 0 0 0,0-1-1 0 0,0 1 1 0 0,0-1 0 0 0,9 1 0 0 0,53 4 222 0 0,-45-6-338 0 0,25 2-549 0 0,-19-1-1173 0 0,-1 0-3949 0 0,-10 0-582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9:29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 6447 0 0,'-9'-2'670'0'0,"0"0"5996"0"0,27 15-5056 0 0,-10-3-1009 0 0,-1 0 1 0 0,0 0 0 0 0,0 1 0 0 0,-1 0 0 0 0,-1 0-1 0 0,7 18 1 0 0,8 14 568 0 0,-8-21-888 0 0,0 1 0 0 0,2-2 0 0 0,0 0 0 0 0,2 0 0 0 0,0-2-1 0 0,1 0 1 0 0,1 0 0 0 0,1-2 0 0 0,1-1 0 0 0,0 0 0 0 0,26 15 0 0 0,1-4-160 0 0,0-3 0 0 0,72 26 0 0 0,-78-36-140 0 0,50 11-1 0 0,-90-25-221 0 0,-19 7-9366 0 0,8-7 3276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1:10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2 7831 0 0,'0'0'603'0'0,"-9"-1"2866"0"0,-3 3-2717 0 0,1 1-1 0 0,-1 0 1 0 0,1 1-1 0 0,-1 1 1 0 0,1 0-1 0 0,-14 8 1 0 0,1 2-547 0 0,-37 30 0 0 0,46-32-109 0 0,0 1 0 0 0,2 1 0 0 0,0 1 0 0 0,0 0 1 0 0,1 0-1 0 0,2 1 0 0 0,-1 0 0 0 0,-11 29 0 0 0,20-43-45 0 0,1 1 1 0 0,0 0-1 0 0,-1-1 0 0 0,1 1 0 0 0,0 0 0 0 0,1 0 1 0 0,-1 0-1 0 0,1 0 0 0 0,0 0 0 0 0,0 0 0 0 0,0 0 1 0 0,1 5-1 0 0,0-7 35 0 0,-1 1 0 0 0,1 0 0 0 0,0-1 0 0 0,0 1 1 0 0,0-1-1 0 0,1 0 0 0 0,-1 1 0 0 0,0-1 0 0 0,1 0 0 0 0,0 0 1 0 0,-1 0-1 0 0,1 0 0 0 0,0 0 0 0 0,0 0 0 0 0,0-1 0 0 0,0 1 1 0 0,1 0-1 0 0,3 1 0 0 0,2 1 102 0 0,-1-1 1 0 0,1-1 0 0 0,-1 1-1 0 0,1-1 1 0 0,0-1-1 0 0,0 1 1 0 0,15-1-1 0 0,-8 0-36 0 0,0-2 0 0 0,0 0 0 0 0,19-4 0 0 0,-10 0-94 0 0,0-3-1 0 0,-1 0 1 0 0,0-1 0 0 0,0-1 0 0 0,28-17-1 0 0,-36 16-91 0 0,-1 0-1 0 0,0 0 0 0 0,-1-1 1 0 0,21-24-1 0 0,-28 30-77 0 0,-1-1 0 0 0,0 0 0 0 0,0 0 0 0 0,-1 0 0 0 0,0 0 0 0 0,0 0 0 0 0,-1-1 1 0 0,0 0-1 0 0,0 0 0 0 0,2-9 0 0 0,-4 12 4 0 0,0 0 1 0 0,-1 0 0 0 0,0-1-1 0 0,1 1 1 0 0,-2 0 0 0 0,1-1-1 0 0,-1 1 1 0 0,1 0 0 0 0,-2-1-1 0 0,1 1 1 0 0,0 0 0 0 0,-1 0-1 0 0,0 0 1 0 0,0 0 0 0 0,-1 0 0 0 0,-5-8-1 0 0,6 10 63 0 0,0 1 0 0 0,0-1 0 0 0,-1 1 0 0 0,0-1 0 0 0,1 1 0 0 0,-1 0 0 0 0,0 0-1 0 0,0 0 1 0 0,0 1 0 0 0,0-1 0 0 0,0 1 0 0 0,-1-1 0 0 0,1 1 0 0 0,0 0 0 0 0,-6-1 0 0 0,-3 0-91 0 0,-1 1 1 0 0,-23 0-1 0 0,32 1 107 0 0,1 0 0 0 0,-1 1-1 0 0,0 0 1 0 0,1 0 0 0 0,0 0-1 0 0,-5 2 1 0 0,5-2-237 0 0,0 0 0 0 0,-1 0 0 0 0,1 0 0 0 0,0 0 0 0 0,-1-1 0 0 0,-3 1 1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1:10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31 14479 0 0,'46'-20'1698'0'0,"-20"10"3754"0"0,-56 20-5233 0 0,0 0 1 0 0,2 3 0 0 0,-1 0-1 0 0,-34 23 1 0 0,24-14-140 0 0,24-13-80 0 0,0 1 0 0 0,0 0 0 0 0,1 1 0 0 0,1 1 0 0 0,0 0 0 0 0,1 1 0 0 0,-18 23 0 0 0,29-35-4 0 0,0 0 0 0 0,0 0 0 0 0,0 1 0 0 0,0-1 0 0 0,0 0 0 0 0,1 1 0 0 0,-1-1 0 0 0,1 1 0 0 0,-1-1 0 0 0,1 1 0 0 0,-1-1 0 0 0,1 1 0 0 0,0-1 0 0 0,0 1 0 0 0,-1-1 0 0 0,1 1 0 0 0,1 1 0 0 0,3 8 4 0 0,-1-8-5 0 0,0 0-1 0 0,1 0 1 0 0,-1-1 0 0 0,1 1-1 0 0,0-1 1 0 0,-1 0 0 0 0,1 0-1 0 0,6 3 1 0 0,37 11-69 0 0,-40-14 65 0 0,38 12-46 0 0,0 3 0 0 0,48 24 0 0 0,-85-37 100 0 0,0 1 0 0 0,0 0 0 0 0,0 0 1 0 0,-1 1-1 0 0,0 0 0 0 0,12 13 0 0 0,-18-18-34 0 0,1 1 1 0 0,-1 0 0 0 0,1 0-1 0 0,-1 0 1 0 0,0 0-1 0 0,0 0 1 0 0,0 0-1 0 0,0 0 1 0 0,0 0-1 0 0,0 0 1 0 0,0 0 0 0 0,-1 1-1 0 0,1-1 1 0 0,-1 0-1 0 0,0 1 1 0 0,1-1-1 0 0,-1 0 1 0 0,0 0 0 0 0,-1 1-1 0 0,1-1 1 0 0,0 0-1 0 0,-1 1 1 0 0,1-1-1 0 0,-1 0 1 0 0,0 0 0 0 0,1 1-1 0 0,-1-1 1 0 0,0 0-1 0 0,0 0 1 0 0,-1 0-1 0 0,1 0 1 0 0,-2 2-1 0 0,-7 7 46 0 0,0-1 0 0 0,0-1-1 0 0,-1 1 1 0 0,0-2-1 0 0,0 1 1 0 0,-1-2-1 0 0,-1 0 1 0 0,1 0-1 0 0,-25 9 1 0 0,0-3-40 0 0,0-2 1 0 0,-53 9-1 0 0,79-18 5 0 0,-1 0-1 0 0,-20 0 1 0 0,29-2-29 0 0,0 0-1 0 0,0 0 1 0 0,0-1 0 0 0,0 1-1 0 0,0-1 1 0 0,0 0 0 0 0,0 0-1 0 0,0 0 1 0 0,0 0 0 0 0,1 0-1 0 0,-1 0 1 0 0,0-1 0 0 0,1 0-1 0 0,-1 1 1 0 0,-3-4 0 0 0,5 4-157 0 0,0 0 1 0 0,0 0-1 0 0,1 0 1 0 0,-1 1-1 0 0,1-1 1 0 0,-1 0-1 0 0,0 0 0 0 0,1 0 1 0 0,0 0-1 0 0,-1 0 1 0 0,1 0-1 0 0,0 0 1 0 0,-1 0-1 0 0,1 0 1 0 0,0 0-1 0 0,0 0 1 0 0,0 0-1 0 0,0 0 1 0 0,0 0-1 0 0,0 0 0 0 0,0 0 1 0 0,0 0-1 0 0,0 0 1 0 0,0 0-1 0 0,1 0 1 0 0,-1 0-1 0 0,0 0 1 0 0,1 0-1 0 0,-1 0 1 0 0,1 0-1 0 0,-1 0 1 0 0,1 0-1 0 0,-1 0 0 0 0,2-1 1 0 0,7-7-1464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1:12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7223 0 0,'0'0'8424'0'0,"10"-6"-6160"0"0,17-12-465 0 0,-15 10-1220 0 0,0 0-1 0 0,16-7 1 0 0,29-7 50 0 0,59-15 0 0 0,-104 33-595 0 0,-5 1-12 0 0,-4 2-19 0 0,-1 0 0 0 0,1 1 0 0 0,0-1 0 0 0,-1 1 0 0 0,1-1 1 0 0,0 1-1 0 0,0 0 0 0 0,-1 0 0 0 0,5 0 0 0 0,2 1-18 0 0,-6 1-57 0 0,-2 0 65 0 0,-1-1-1 0 0,1 0 0 0 0,0 1 0 0 0,-1 0 0 0 0,1-1 0 0 0,-1 1 1 0 0,1-1-1 0 0,-1 1 0 0 0,0 0 0 0 0,0-1 0 0 0,1 1 0 0 0,-1-1 0 0 0,0 1 1 0 0,-1 0-1 0 0,1-1 0 0 0,0 1 0 0 0,0 0 0 0 0,-1-1 0 0 0,1 1 1 0 0,-1-1-1 0 0,1 1 0 0 0,-1-1 0 0 0,-1 3 0 0 0,1-1-18 0 0,-7 10 24 0 0,0 0 1 0 0,0-1-1 0 0,-1 0 0 0 0,0 0 1 0 0,-1-1-1 0 0,-1 0 1 0 0,-11 9-1 0 0,-30 33 4 0 0,-20 21-59 0 0,43-47 27 0 0,-35 44 0 0 0,62-69 150 0 0,4-1-56 0 0,1 1-53 0 0,1 0-1 0 0,0 0 1 0 0,-1-1 0 0 0,1 1 0 0 0,0-1 0 0 0,0 0-1 0 0,0 0 1 0 0,0 0 0 0 0,0-1 0 0 0,0 1-1 0 0,0-1 1 0 0,0 0 0 0 0,7-1 0 0 0,10-1 66 0 0,27-5 1 0 0,-41 5-75 0 0,81-10 109 0 0,-74 11-89 0 0,-1 1-1 0 0,0 0 0 0 0,0 1 1 0 0,23 4-1 0 0,-25-1-22 0 0,22 11-2712 0 0,-24-12 992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1:14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3223 0 0,'-7'6'17055'0'0,"28"22"-16457"0"0,43 43 0 0 0,35 20-92 0 0,-57-56-314 0 0,89 58-1 0 0,55 14 45 0 0,-133-78-161 0 0,31 13 51 0 0,-33-18-254 0 0,-50-23-95 0 0,17 6 360 0 0,-18-7-445 0 0,1 1 0 0 0,-1-1 0 0 0,1 0 0 0 0,0 0 0 0 0,-1 0 0 0 0,1 0 0 0 0,0 0-1 0 0,0 0 1 0 0,-1 0 0 0 0,1 0 0 0 0,0 0 0 0 0,-1 0 0 0 0,1 0 0 0 0,1 0 0 0 0,5-5-1762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1:1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24 3223 0 0,'0'0'9722'0'0,"7"-6"-9108"0"0,2-8 3082 0 0,-7 14-3616 0 0,2-3-1 0 0,-2 3 101 0 0,-3 1-212 0 0,0 0 31 0 0,-6 10-11 0 0,4 4 28 0 0,2-13 378 0 0,1 0-340 0 0,0 7-64 0 0,-1 0 0 0 0,0 0-1 0 0,0 1 1 0 0,-1-1 0 0 0,0 0 0 0 0,-7 15 0 0 0,1-5 25 0 0,-17 28 0 0 0,9-20 38 0 0,-16 26 7 0 0,-2-1 0 0 0,-2-2 0 0 0,-61 65 0 0 0,39-41-115 0 0,41-49 118 0 0,-37 39-1 0 0,36-46-48 0 0,10-9-17 0 0,0-1 1 0 0,0 0 0 0 0,-1 0 0 0 0,0-1-1 0 0,-18 11 1 0 0,26-17 301 0 0,0-1-287 0 0,1 0 0 0 0,0 0-1 0 0,-1 0 1 0 0,1 1 0 0 0,0-1 0 0 0,-1 0 0 0 0,1 0 0 0 0,0 0-1 0 0,-1 0 1 0 0,1 0 0 0 0,0-1 0 0 0,-1 1 0 0 0,1 0 0 0 0,0 0-1 0 0,-1 0 1 0 0,1 0 0 0 0,0 0 0 0 0,-1 0 0 0 0,1 0 0 0 0,0-1-1 0 0,-1 1 1 0 0,1 0 0 0 0,0 0 0 0 0,0 0 0 0 0,-1-1 0 0 0,1 1-1 0 0,0 0 1 0 0,0 0 0 0 0,-1-1 0 0 0,1 1 0 0 0,0 0 0 0 0,0-1-1 0 0,4-9 270 0 0,-3 8-355 0 0,0 0 1 0 0,0 1 128 0 0,3-4-61 0 0,-3 4-70 0 0,0 1-921 0 0,7-2 634 0 0,-7 2-153 0 0,1 0-69 0 0,0-1 295 0 0,2 1-161 0 0,1-1-3900 0 0,6 0-644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1:17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20 7111 0 0,'0'0'324'0'0,"2"-1"-4"0"0,6-1-129 0 0,-6 1 762 0 0,18-10 2273 0 0,-14 6-701 0 0,-13 9 1642 0 0,-229 125-3929 0 0,153-89-194 0 0,36-16-12 0 0,-1-3-1 0 0,-84 27 1 0 0,107-41 12 0 0,-17 4 75 0 0,40-11 181 0 0,5 0-156 0 0,7-1-29 0 0,1 0 1 0 0,-1-1 0 0 0,20-6-1 0 0,14-3-99 0 0,-15 8-26 0 0,0 0-1 0 0,-1 3 1 0 0,1 0-1 0 0,0 2 1 0 0,-1 1-1 0 0,1 1 1 0 0,-1 2 0 0 0,0 0-1 0 0,0 2 1 0 0,-1 1-1 0 0,0 2 1 0 0,36 18-1 0 0,-49-20 0 0 0,0 0-1 0 0,0 1 1 0 0,-1 1-1 0 0,0 0 1 0 0,-1 0 0 0 0,12 15-1 0 0,-23-25 6 0 0,0 1-1 0 0,1-1 0 0 0,-1 0 1 0 0,0 1-1 0 0,0-1 1 0 0,-1 1-1 0 0,1-1 1 0 0,0 1-1 0 0,0 0 0 0 0,-1-1 1 0 0,1 1-1 0 0,-1-1 1 0 0,1 1-1 0 0,-1 0 1 0 0,0 0-1 0 0,0-1 0 0 0,0 4 1 0 0,1 0-30 0 0,-1-4 35 0 0,0 0 1 0 0,0 0-1 0 0,0 0 1 0 0,1 0 0 0 0,-1 0-1 0 0,0 1 1 0 0,-1-1-1 0 0,1 0 1 0 0,0 0 0 0 0,0 0-1 0 0,0 0 1 0 0,0 0 0 0 0,-1 0-1 0 0,1 0 1 0 0,-1 0-1 0 0,1 0 1 0 0,-1 0 0 0 0,1 0-1 0 0,-1 0 1 0 0,1-1-1 0 0,-1 1 1 0 0,-1 1 0 0 0,0 1 9 0 0,-3 2 31 0 0,1-1 0 0 0,-1 0 0 0 0,0 1 0 0 0,0-1 0 0 0,-1-1 0 0 0,1 1 0 0 0,-1-1-1 0 0,0 0 1 0 0,0-1 0 0 0,-8 4 0 0 0,7-3-13 0 0,-101 37 227 0 0,-44 14-83 0 0,50-20-146 0 0,93-31-96 0 0,0 0 0 0 0,0-1 0 0 0,0 1 0 0 0,0-2 0 0 0,-18 2 0 0 0,26-3 45 0 0,0-1-1 0 0,1 1 0 0 0,-1 0 1 0 0,0 0-1 0 0,1 0 1 0 0,-1-1-1 0 0,0 1 0 0 0,1 0 1 0 0,-1 0-1 0 0,0-1 1 0 0,1 1-1 0 0,-1-1 0 0 0,0 1 1 0 0,1-1-1 0 0,-1 1 1 0 0,1-1-1 0 0,-1 1 0 0 0,1-1 1 0 0,-1 1-1 0 0,1-1 0 0 0,0 0 1 0 0,-1 0-1 0 0,-5-13-427 0 0,6 12 198 0 0,0 2 223 0 0,0-1 0 0 0,0 1 0 0 0,0-1 0 0 0,0 1 0 0 0,0-1 0 0 0,0 1 0 0 0,0 0 0 0 0,0-1 0 0 0,1 1 0 0 0,-1-1 0 0 0,0 1 0 0 0,0-1 0 0 0,0 1 0 0 0,0-1 0 0 0,1 1 0 0 0,-1-1 0 0 0,0 1 0 0 0,1 0 0 0 0,-1-1 0 0 0,0 1 0 0 0,1 0 0 0 0,-1-1 0 0 0,0 1 1 0 0,1 0-1 0 0,-1-1 0 0 0,1 1 0 0 0,0-1 0 0 0,-1 1-52 0 0,1-1 1 0 0,0 1-1 0 0,-1 0 1 0 0,1-1 0 0 0,0 1-1 0 0,-1 0 1 0 0,1-1-1 0 0,0 1 1 0 0,0 0-1 0 0,-1 0 1 0 0,1 0-1 0 0,0 0 1 0 0,0-1 0 0 0,-1 1-1 0 0,1 0 1 0 0,0 0-1 0 0,0 0 1 0 0,0 1-1 0 0,-1-1 1 0 0,2 0 0 0 0,6 5-1049 0 0,0 0 0 0 0,-1 1 0 0 0,8 6 1 0 0,-11-9 607 0 0,8 7-1001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1:17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6 13703 0 0,'0'0'1246'0'0,"2"0"-1028"0"0,61-5 3197 0 0,-55 12-2023 0 0,-7-5-1316 0 0,0 0 0 0 0,0-1 1 0 0,-1 1-1 0 0,1 0 0 0 0,0 0 0 0 0,-1 0 0 0 0,1-1 1 0 0,-1 1-1 0 0,0 0 0 0 0,0 0 0 0 0,1 0 1 0 0,-1 0-1 0 0,0 0 0 0 0,-1 0 0 0 0,1 0 0 0 0,0 0 1 0 0,-1-1-1 0 0,1 1 0 0 0,-1 0 0 0 0,0 2 0 0 0,-2 4 43 0 0,0 0-1 0 0,-1-1 0 0 0,-5 10 0 0 0,-17 23 241 0 0,-2-1 0 0 0,-42 45 0 0 0,-48 34-116 0 0,115-115-248 0 0,-12 8-222 0 0,13-10-637 0 0,18-12-9536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1:17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70 331 8319 0 0,'-8'15'596'0'0,"4"-4"-308"0"0,-2 0 0 0 0,0 0 0 0 0,0-1-1 0 0,-1 0 1 0 0,-9 11 0 0 0,16-21-158 0 0,0 0 0 0 0,0 0 1 0 0,-1 1-1 0 0,1-1 0 0 0,0 0 0 0 0,0 0 1 0 0,0 1-1 0 0,-1-1 0 0 0,1 0 0 0 0,0 0 1 0 0,0 0-1 0 0,-1 0 0 0 0,1 1 0 0 0,0-1 0 0 0,-1 0 1 0 0,1 0-1 0 0,0 0 0 0 0,-1 0 0 0 0,1 0 1 0 0,0 0-1 0 0,0 0 0 0 0,-1 0 0 0 0,1 0 1 0 0,0 0-1 0 0,-1 0 0 0 0,1 0 0 0 0,0 0 0 0 0,-1 0 1 0 0,1 0-1 0 0,0 0 0 0 0,-1 0 0 0 0,1-1 1 0 0,-5-8 1257 0 0,2-16-381 0 0,4 15-686 0 0,1-1 0 0 0,0 0 0 0 0,1 1-1 0 0,0 0 1 0 0,0-1 0 0 0,1 1 0 0 0,1 1-1 0 0,-1-1 1 0 0,8-10 0 0 0,5-5-53 0 0,38-45 0 0 0,-37 51-284 0 0,0 0 0 0 0,1 2 0 0 0,0 1 0 0 0,2 0 0 0 0,0 1 0 0 0,0 2 0 0 0,1 0 0 0 0,1 1 0 0 0,0 1 0 0 0,1 1 0 0 0,25-7 0 0 0,-33 15 3 0 0,-1 1-40 0 0,-10 3 56 0 0,-1-1 0 0 0,0 0 0 0 0,1 1 0 0 0,-1 0 0 0 0,0 0 0 0 0,0 0 0 0 0,0 0 0 0 0,0 1 1 0 0,-1 0-1 0 0,1-1 0 0 0,-1 1 0 0 0,1 1 0 0 0,-1-1 0 0 0,0 0 0 0 0,0 1 0 0 0,-1 0 0 0 0,1-1 1 0 0,3 9-1 0 0,-3-7 9 0 0,-1 1 0 0 0,1-1 1 0 0,-2 0-1 0 0,1 0 0 0 0,0 1 1 0 0,-1-1-1 0 0,0 1 0 0 0,-1 0 0 0 0,1-1 1 0 0,-1 1-1 0 0,0 0 0 0 0,0-1 1 0 0,-1 1-1 0 0,0-1 0 0 0,-1 7 1 0 0,-1-5 9 0 0,0 0 0 0 0,0-1 1 0 0,0 1-1 0 0,-1-1 0 0 0,0 1 1 0 0,-1-1-1 0 0,1-1 1 0 0,-10 11-1 0 0,7-9 20 0 0,1 0 0 0 0,-1 1-1 0 0,2-1 1 0 0,-7 13 0 0 0,0-1 27 0 0,0 0 0 0 0,-1-1 0 0 0,-25 29 0 0 0,20-28-29 0 0,-27 43-1 0 0,44-61-147 0 0,3-1-124 0 0,-1 0 119 0 0,0 0 0 0 0,0-1 0 0 0,1 1-1 0 0,-1 0 1 0 0,0-1 0 0 0,0 1 0 0 0,0-1 0 0 0,3 0 0 0 0,0-2-262 0 0,20-10-1183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1:18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24 157 10623 0 0,'-9'-2'964'0'0,"8"2"-879"0"0,1 0-1 0 0,-1 0 1 0 0,0 0-1 0 0,1 0 1 0 0,-1 0-1 0 0,1 0 1 0 0,-1 0-1 0 0,1 0 1 0 0,-1-1-1 0 0,1 1 1 0 0,-1 0-1 0 0,1 0 1 0 0,-1-1-1 0 0,1 1 1 0 0,-1 0-1 0 0,1-1 1 0 0,-1 1-1 0 0,1-1 1 0 0,-1 1-1 0 0,1 0 1 0 0,0-1-1 0 0,-1 1 1 0 0,1-1-1 0 0,0 1 1 0 0,-1-1-1 0 0,1 1 1 0 0,0-1-1 0 0,0 1 1 0 0,-1-1-1 0 0,1 0 1 0 0,0 1-1 0 0,0-1 1 0 0,0 1-1 0 0,0-1 1 0 0,0 1-1 0 0,0-1 1 0 0,0 0-1 0 0,0 1 1 0 0,0-1-1 0 0,0 1 1 0 0,0-1-1 0 0,0 1 1 0 0,0-1-1 0 0,1 0 1 0 0,0-3 35 0 0,1 1 1 0 0,-1 1 0 0 0,1-1-1 0 0,0 0 1 0 0,3-4-1 0 0,-3 4 230 0 0,5-5-93 0 0,0 1 0 0 0,0-1 0 0 0,1 2 0 0 0,0-1 0 0 0,0 1 0 0 0,1 0 0 0 0,-1 0 0 0 0,1 1 0 0 0,14-6 0 0 0,0 2 263 0 0,1 1 1 0 0,43-10-1 0 0,-54 15-371 0 0,1 1 0 0 0,0 1 0 0 0,-1 0-1 0 0,1 1 1 0 0,18 2 0 0 0,-31-1-137 0 0,0 0 1 0 0,0 0-1 0 0,0 0 0 0 0,0 0 0 0 0,-1 0 1 0 0,1 1-1 0 0,0-1 0 0 0,-1 0 0 0 0,1 0 1 0 0,0 0-1 0 0,-1 1 0 0 0,0-1 0 0 0,1 0 0 0 0,-1 1 1 0 0,0-1-1 0 0,1 3 0 0 0,-1-1-8 0 0,0 1 0 0 0,0 0 0 0 0,-1 0 0 0 0,1 0 0 0 0,-1 0 1 0 0,1 0-1 0 0,-1 0 0 0 0,-1 0 0 0 0,1 0 0 0 0,0-1 0 0 0,-1 1 0 0 0,0-1 0 0 0,0 1 0 0 0,-2 3 0 0 0,-6 7 29 0 0,-21 23 1 0 0,28-34-34 0 0,-26 27 103 0 0,-61 47 0 0 0,82-71-101 0 0,-8 8 15 0 0,0 1 0 0 0,1 0 0 0 0,0 1 0 0 0,2 0 0 0 0,0 1 0 0 0,1 1 0 0 0,-14 26 0 0 0,23-37-17 0 0,1 2 0 0 0,2 5 1 0 0,3-10 4 0 0,-1-2 2 0 0,1 2 4 0 0,1 1 0 0 0,-1-1-1 0 0,1 0 1 0 0,0 0 0 0 0,0 0-1 0 0,0-1 1 0 0,1 1 0 0 0,-1-1-1 0 0,1 0 1 0 0,0-1-1 0 0,0 1 1 0 0,0-1 0 0 0,0 1-1 0 0,0-2 1 0 0,0 1 0 0 0,6 1-1 0 0,11 1 4 0 0,1 0-1 0 0,36 0 1 0 0,-38-2 7 0 0,82 2-936 0 0,-44-3-2900 0 0,-36 1-2751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1:18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11519 0 0,'0'0'1372'0'0,"2"2"-404"0"0,59 103 4725 0 0,43 48-3312 0 0,-85-129-2154 0 0,5 8 83 0 0,2-1-1 0 0,1-1 1 0 0,31 27 0 0 0,-32-36-38 0 0,1-1 0 0 0,1-1-1 0 0,38 20 1 0 0,-48-31-208 0 0,0 0 1 0 0,0-2-1 0 0,0 0 1 0 0,1 0-1 0 0,0-2 1 0 0,0 0-1 0 0,22 1 1 0 0,-8-4-187 0 0,0-1 0 0 0,35-4 0 0 0,-45 1-2062 0 0,40-11 1 0 0,-61 14 955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9:30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766 19 2303 0 0,'0'0'102'0'0,"0"-2"-1"0"0,3-14 9286 0 0,-7 16-8822 0 0,-1 1 0 0 0,1 0 0 0 0,-1 0 0 0 0,1 0 0 0 0,-1 0 1 0 0,1 1-1 0 0,0-1 0 0 0,0 1 0 0 0,0 0 0 0 0,0 1 0 0 0,-5 2 0 0 0,-7 7-559 0 0,-18 18-1 0 0,18-16 600 0 0,-146 144 451 0 0,31-28-717 0 0,-116 91-152 0 0,176-159-206 0 0,66-58 1 0 0,0 0-26 0 0,0 0-1 0 0,1 1 0 0 0,0-1 1 0 0,-1 1-1 0 0,-3 6 0 0 0,25-12-824 0 0,6-7 10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1:19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9 5063 0 0,'-2'0'232'0'0,"-10"-3"-509"0"0,5 1 763 0 0,0 1 1 0 0,-1 0-1 0 0,-11 0 0 0 0,16 1 122 0 0,-1 0 0 0 0,1 1-1 0 0,-1-1 1 0 0,1 1 0 0 0,0 0-1 0 0,-1 0 1 0 0,1 0 0 0 0,0 1-1 0 0,0-1 1 0 0,0 1 0 0 0,-4 2-1 0 0,-3 4 356 0 0,-1 1-1 0 0,-15 16 1 0 0,-6 6 73 0 0,-73 66 1074 0 0,56-50-1416 0 0,-19 16 98 0 0,-106 75 0 0 0,166-132-951 0 0,-1 0-1 0 0,0-1 1 0 0,0 0 0 0 0,-1-1-1 0 0,1 0 1 0 0,-1 0-1 0 0,0-1 1 0 0,0 0 0 0 0,0-1-1 0 0,-20 2 1 0 0,28-4-272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1:19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316 420 5527 0 0,'0'0'423'0'0,"-1"1"-278"0"0,-21 7 3807 0 0,-34 20 0 0 0,-5 1 952 0 0,57-27-4802 0 0,0 0 0 0 0,0-1-1 0 0,0 1 1 0 0,0-1 0 0 0,-1-1-1 0 0,1 1 1 0 0,0 0 0 0 0,-1-1-1 0 0,1 0 1 0 0,-1 0 0 0 0,1 0-1 0 0,0-1 1 0 0,-1 0 0 0 0,1 1-1 0 0,0-1 1 0 0,-1-1 0 0 0,1 1-1 0 0,0-1 1 0 0,0 1 0 0 0,0-1-1 0 0,0 0 1 0 0,1-1 0 0 0,-1 1-1 0 0,0-1 1 0 0,1 0 0 0 0,0 1-1 0 0,0-1 1 0 0,-1-1 0 0 0,2 1 0 0 0,-4-5-1 0 0,-1-2-13 0 0,1 0 1 0 0,0-1-1 0 0,1 0 0 0 0,1-1 0 0 0,-1 1 0 0 0,2-1 0 0 0,-1 0 1 0 0,-1-19-1 0 0,1 1 36 0 0,2 1 0 0 0,3-43-1 0 0,-1 64-190 0 0,1 0-1 0 0,0-1 1 0 0,1 1-1 0 0,0 0 0 0 0,0 0 1 0 0,0 0-1 0 0,1 0 0 0 0,1 0 1 0 0,-1 0-1 0 0,7-9 0 0 0,-6 12-54 0 0,0-1 0 0 0,0 1-1 0 0,0 0 1 0 0,1 1-1 0 0,0-1 1 0 0,0 1-1 0 0,0 0 1 0 0,0 0-1 0 0,1 0 1 0 0,-1 1-1 0 0,1 0 1 0 0,0 0-1 0 0,11-3 1 0 0,20-5 11 0 0,1 2-1 0 0,0 1 1 0 0,0 2 0 0 0,0 2-1 0 0,1 2 1 0 0,-1 1 0 0 0,1 2-1 0 0,-1 1 1 0 0,53 11 0 0 0,-85-12 208 0 0,0 1 0 0 0,0-1 1 0 0,0 1-1 0 0,0 1 1 0 0,-1-1-1 0 0,1 1 0 0 0,-1 0 1 0 0,1 0-1 0 0,-1 1 1 0 0,0 0-1 0 0,0 0 0 0 0,-1 0 1 0 0,1 0-1 0 0,-1 1 1 0 0,5 6-1 0 0,-6-7-64 0 0,-1 0 0 0 0,1 0 0 0 0,-1 0 0 0 0,0 1 0 0 0,0-1 0 0 0,0 1 0 0 0,-1-1 0 0 0,0 1 0 0 0,0 0 0 0 0,0-1 0 0 0,0 1 0 0 0,-1 0 0 0 0,0 0 0 0 0,0 0 0 0 0,0 0 0 0 0,0-1 0 0 0,-1 1 0 0 0,0 0 0 0 0,0 0 0 0 0,-2 4 0 0 0,-3 8-17 0 0,-1 0 0 0 0,-1-1 0 0 0,-1 0 0 0 0,0-1 0 0 0,-1 0 0 0 0,0 0 0 0 0,-2-1 0 0 0,0-1 0 0 0,0 0 0 0 0,-1 0 0 0 0,0-1 0 0 0,-1-1 0 0 0,-1 0 0 0 0,0-1 0 0 0,0-1 0 0 0,-1 0 0 0 0,0-1 0 0 0,0-1 0 0 0,-1 0 0 0 0,-30 7 0 0 0,32-10 22 0 0,-1-1-1 0 0,0-1 1 0 0,0 0-1 0 0,-22-1 1 0 0,29-2-147 0 0,1 1 0 0 0,-1-1 0 0 0,0-1 0 0 0,0 0 0 0 0,1 0 0 0 0,-1 0 0 0 0,1-1 0 0 0,0-1 0 0 0,-11-5 0 0 0,17 8-37 0 0,0 0 1 0 0,0-1-1 0 0,0 1 1 0 0,1 0-1 0 0,-1-1 1 0 0,1 1-1 0 0,-1-1 1 0 0,1 1 0 0 0,-1-1-1 0 0,1 0 1 0 0,0 0-1 0 0,0 0 1 0 0,0 1-1 0 0,0-1 1 0 0,0 0-1 0 0,1 0 1 0 0,-2-4-1 0 0,1-9-1626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1:19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758 3 12063 0 0,'0'0'51'0'0,"0"0"1"0"0,-1-1-1 0 0,1 1 0 0 0,-1 0 0 0 0,1 0 0 0 0,-1-1 0 0 0,1 1 0 0 0,-1 0 0 0 0,1 0 0 0 0,-1 0 1 0 0,1 0-1 0 0,-1-1 0 0 0,1 1 0 0 0,-1 0 0 0 0,1 0 0 0 0,-1 0 0 0 0,0 0 0 0 0,-16 6 80 0 0,0 0 0 0 0,0 1 0 0 0,1 1 0 0 0,0 0 0 0 0,0 2 1 0 0,1-1-1 0 0,0 2 0 0 0,1 0 0 0 0,-16 16 0 0 0,-5 7 488 0 0,2 2 0 0 0,-36 50 0 0 0,-48 86 451 0 0,-7 9-404 0 0,108-159-567 0 0,-81 112 599 0 0,81-109-384 0 0,2 1-1 0 0,0 0 1 0 0,-15 42 0 0 0,26-59-255 0 0,1 0-1 0 0,-1 1 0 0 0,2-1 1 0 0,0 1-1 0 0,0-1 1 0 0,0 1-1 0 0,1-1 1 0 0,1 1-1 0 0,0-1 0 0 0,3 16 1 0 0,-4-23-170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1:20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9215 0 0,'0'0'707'0'0,"-1"2"-464"0"0,1 4 172 0 0,-1 1 0 0 0,1-1 0 0 0,0 1 0 0 0,0-1 0 0 0,1 0 1 0 0,0 1-1 0 0,0-1 0 0 0,0 0 0 0 0,1 0 0 0 0,0 1 0 0 0,0-1 0 0 0,5 7 1 0 0,-1-3 181 0 0,0 0 1 0 0,0 0 0 0 0,1-1 0 0 0,1 0-1 0 0,0 0 1 0 0,10 8 0 0 0,33 26 880 0 0,3-2-1 0 0,0-3 1 0 0,75 40-1 0 0,-110-68-1334 0 0,251 130 713 0 0,-250-131-1105 0 0,1 0 434 0 0,26 7-1 0 0,-39-14-830 0 0,-1 0 0 0 0,1-1 0 0 0,-1 0 1 0 0,10 1-1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1:20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2 13359 0 0,'0'0'612'0'0,"-2"0"-14"0"0,-6-1-215 0 0,0 0 1 0 0,-14 1-1 0 0,12 4 307 0 0,0-1 0 0 0,0 1 1 0 0,0 1-1 0 0,0-1 0 0 0,1 2 0 0 0,0-1 0 0 0,0 1 0 0 0,-14 13 0 0 0,-3 5-298 0 0,-29 36-1 0 0,37-39-26 0 0,-123 147 615 0 0,4-4-551 0 0,122-147-421 0 0,-20 17 0 0 0,35-34-8 0 0,-1 0-5 0 0,1 0 0 0 0,-1 1-1 0 0,1-1 1 0 0,-1 1 0 0 0,1-1 0 0 0,-1 1-1 0 0,1-1 1 0 0,-1 1 0 0 0,1-1 0 0 0,0 1-1 0 0,-1-1 1 0 0,1 1 0 0 0,0-1-1 0 0,-1 1 1 0 0,1-1 0 0 0,0 1 0 0 0,-1 0-1 0 0,8 8-490 0 0,-5-7-190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1:26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29 202 3223 0 0,'0'0'203'0'0,"-16"7"10665"0"0,3-11-7687 0 0,24 2-2961 0 0,2-2 50 0 0,-1-1-1 0 0,19-10 0 0 0,-28 13-155 0 0,0 1 4 0 0,12-4 20 0 0,-4 2-124 0 0,1 1 1 0 0,-1 0 0 0 0,0 0 0 0 0,1 1 0 0 0,-1 1 0 0 0,22 1 0 0 0,-18 0-5 0 0,0-1-1 0 0,0-1 1 0 0,19-3-1 0 0,120-20 139 0 0,-151 23-139 0 0,0 1-1 0 0,0-1 1 0 0,0 1 0 0 0,0 0-1 0 0,0 0 1 0 0,0 1-1 0 0,6 0 1 0 0,29 2-2 0 0,10-2-2 0 0,-13 0 73 0 0,44-5-1 0 0,-36 0-100 0 0,-2-1 268 0 0,53-11 0 0 0,-88 14-222 0 0,0 1-1 0 0,0-1 1 0 0,0 1 0 0 0,1 1 0 0 0,-1-1 0 0 0,0 1 0 0 0,1 0-1 0 0,9 1 1 0 0,17 2 49 0 0,-15-1-72 0 0,26 1 0 0 0,39-9 72 0 0,-25-6 142 0 0,-7 12-54 0 0,0 2 1 0 0,71 12 0 0 0,-49-5-97 0 0,-69-9-64 0 0,-1 0 0 0 0,1 0 0 0 0,0 0 0 0 0,-1-1 0 0 0,6 0 0 0 0,9-1 0 0 0,-3 1 16 0 0,-1-1 1 0 0,1 0-1 0 0,21-6 0 0 0,7-2-17 0 0,64-10 1 0 0,-79 14 0 0 0,-18 4 0 0 0,0 0 0 0 0,0 0 0 0 0,15 0 0 0 0,16 4 0 0 0,-25 0 0 0 0,27-2 0 0 0,13 0 0 0 0,-40 0 0 0 0,1 0 0 0 0,21-2 0 0 0,124-28 0 0 0,-147 28 0 0 0,0 0 0 0 0,25 2 0 0 0,-24 0 0 0 0,31-4 0 0 0,32-1 54 0 0,-50 2-43 0 0,12-1-12 0 0,-23 1 1 0 0,1 0 0 0 0,31 1 0 0 0,-8 1 0 0 0,-36 1 12 0 0,-1 0-1 0 0,1 0 1 0 0,-1 1-1 0 0,9 1 1 0 0,24 3-6 0 0,-29-4 5 0 0,-3-2 42 0 0,6 2-29 0 0,-5 1 6 0 0,11 1-20 0 0,25 4-10 0 0,-26-5 0 0 0,27-1 0 0 0,-24-1 0 0 0,1 1 0 0 0,26 4 0 0 0,-35-3-9 0 0,-7 0-26 0 0,5 7 15 0 0,-4-5 31 0 0,-3-3 32 0 0,37-5-32 0 0,-33 3-12 0 0,9-2 133 0 0,16 2 31 0 0,-33 3-274 0 0,-14 12-1163 0 0,6-8-28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1:42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 3223 0 0,'0'0'8352'0'0,"-8"16"-6914"0"0,8-16-1397 0 0,0 1 0 0 0,0-1 0 0 0,0 1 1 0 0,0-1-1 0 0,0 1 0 0 0,0-1 0 0 0,0 0 1 0 0,0 1-1 0 0,0-1 0 0 0,0 1 1 0 0,0-1-1 0 0,0 1 0 0 0,0-1 0 0 0,0 1 1 0 0,0-1-1 0 0,1 0 0 0 0,-1 1 0 0 0,0-1 1 0 0,0 1-1 0 0,0-1 0 0 0,1 0 0 0 0,-1 1 1 0 0,0-1-1 0 0,1 1 0 0 0,0-1-5 0 0,-1 1 0 0 0,1-1 0 0 0,0 1 0 0 0,0-1 0 0 0,0 0 0 0 0,-1 1 0 0 0,1-1 0 0 0,0 0 0 0 0,0 0 0 0 0,0 1 0 0 0,0-1 0 0 0,0 0 0 0 0,0 0 0 0 0,-1 0-1 0 0,1 0 1 0 0,0 0 0 0 0,0 0 0 0 0,2-1 0 0 0,25-5 380 0 0,-26 5-156 0 0,-1 1-182 0 0,0 0-71 0 0,-1-1 0 0 0,1 1 0 0 0,-1 0 0 0 0,0 0 0 0 0,1 0 0 0 0,-1 0 0 0 0,0 0 0 0 0,1 0 0 0 0,-1 0 0 0 0,0 0 0 0 0,1 0 0 0 0,-1 0 0 0 0,1 0 0 0 0,-1 0 0 0 0,0 0 0 0 0,1 0 0 0 0,-1 0 0 0 0,0 0 0 0 0,1 0 0 0 0,-1 0 0 0 0,1 0 0 0 0,-1 1 0 0 0,14 14 81 0 0,-13-13-81 0 0,1-1 1 0 0,0 1-1 0 0,0 0 0 0 0,0-1 1 0 0,1 1-1 0 0,-1-1 0 0 0,0 0 1 0 0,0 0-1 0 0,1 0 0 0 0,-1 0 1 0 0,1 0-1 0 0,-1 0 1 0 0,1-1-1 0 0,-1 1 0 0 0,5 0 1 0 0,1-1 24 0 0,-1-1 0 0 0,1 0 0 0 0,0 0 0 0 0,8-3 1 0 0,13-1-3 0 0,-19 5-30 0 0,-4 7 0 0 0,-6-4 0 0 0,2 13 1 0 0,-2-1 9 0 0,0-14-6 0 0,0 0 1 0 0,0 0-1 0 0,0 0 0 0 0,0 0 0 0 0,0 0 1 0 0,0 0-1 0 0,1 0 0 0 0,-1 0 1 0 0,0-1-1 0 0,0 1 0 0 0,1 0 1 0 0,0 2-1 0 0,4-1-4 0 0,-4-2 8 0 0,3 2 11 0 0,-1-1 0 0 0,0 0 1 0 0,1 0-1 0 0,-1 0 0 0 0,1 0 0 0 0,-1-1 0 0 0,1 1 1 0 0,-1-1-1 0 0,1 0 0 0 0,0 0 0 0 0,-1 0 1 0 0,4-1-1 0 0,9-2 63 0 0,22-7 1 0 0,-12 4 35 0 0,-1-2-21 0 0,-19 6-65 0 0,1 0 0 0 0,-1 0 0 0 0,1 1 0 0 0,0-1 0 0 0,0 1 0 0 0,-1 1-1 0 0,11 0 1 0 0,-6 0 48 0 0,0 4-64 0 0,-2 1-16 0 0,9 10-1 0 0,2 0 13 0 0,-15-12 1 0 0,1 0 1 0 0,0 0-1 0 0,0-1 0 0 0,0 0 1 0 0,1 0-1 0 0,-1 0 0 0 0,0-1 1 0 0,12 1-1 0 0,6-1 51 0 0,25-1-1 0 0,-16-1 19 0 0,12 4-6 0 0,-34-3-76 0 0,2 0 0 0 0,18 0 0 0 0,-19 0 0 0 0,29 2 0 0 0,-20-1 0 0 0,-18-2 0 0 0,15 7 0 0 0,-18-6 0 0 0,47 18 0 0 0,-25-9 0 0 0,-2 0 0 0 0,19 7 11 0 0,-16-10 45 0 0,-18-5-45 0 0,10 0 58 0 0,-7-1 30 0 0,0 0 0 0 0,1 1-1 0 0,9 2 1 0 0,6 0 13 0 0,-18-3-75 0 0,0 0-16 0 0,0 0 0 0 0,1 0 0 0 0,-1 1 0 0 0,0 0 1 0 0,0 0-1 0 0,1 1 0 0 0,7 3 0 0 0,18 7 71 0 0,-16-5-92 0 0,5 0 0 0 0,-5-3 14 0 0,0-1 1 0 0,0-1-1 0 0,0 0 0 0 0,0-1 0 0 0,0-1 1 0 0,0 0-1 0 0,0-1 0 0 0,17-4 0 0 0,-23 4-14 0 0,1 1 0 0 0,-1 0 0 0 0,15 1 0 0 0,8 1 0 0 0,-7-3 0 0 0,-5 2 0 0 0,-11 0 0 0 0,-3 0 0 0 0,9 6 0 0 0,0-2 4 0 0,0-1 1 0 0,0-1-1 0 0,0 0 0 0 0,0-2 1 0 0,21 1-1 0 0,82-9 309 0 0,-101 5-244 0 0,31 0 6 0 0,64 4 1 0 0,-18 2-51 0 0,-77-4-25 0 0,28 6 0 0 0,0 0 0 0 0,19-4 54 0 0,128-4-44 0 0,-124-7 62 0 0,-50 5-42 0 0,-1 2 0 0 0,1 0 0 0 0,22 1 0 0 0,177-3 156 0 0,-214 4-184 0 0,49-5 4 0 0,57-13 1 0 0,-2 0-8 0 0,-87 15 1 0 0,0-1 0 0 0,34-12 0 0 0,-1-6 0 0 0,-34 14 0 0 0,9-1 0 0 0,0 3 0 0 0,-26 4 0 0 0,13-1 0 0 0,20 3 11 0 0,-34 0 140 0 0,8-1 175 0 0,-8 1-299 0 0,7 0 304 0 0,8 4-174 0 0,-9-4-121 0 0,16 4 5 0 0,-13-1-41 0 0,5 1 1 0 0,-7-1 50 0 0,7 6 85 0 0,-7-5-124 0 0,0 2-6 0 0,-8-5-6 0 0,0-1-1 0 0,0 1 1 0 0,0-1-1 0 0,0 1 1 0 0,0 0-1 0 0,0-1 1 0 0,0 1-1 0 0,0 0 1 0 0,0 0-1 0 0,0 0 0 0 0,0 0 1 0 0,-1 0-1 0 0,1 0 1 0 0,0 0-1 0 0,-1 0 1 0 0,1 0-1 0 0,0 1 1 0 0,13 25 78 0 0,-8-18-35 0 0,-5-8-41 0 0,1 1 1 0 0,-1 0-1 0 0,0-1 1 0 0,0 1 0 0 0,1-1-1 0 0,-1 1 1 0 0,1-1-1 0 0,-1 0 1 0 0,1 1 0 0 0,0-1-1 0 0,-1 0 1 0 0,1 0 0 0 0,2 0-1 0 0,3 3 26 0 0,1 3-3 0 0,-5-5-6 0 0,-1 1-1 0 0,1-1 1 0 0,0 0-1 0 0,-1-1 1 0 0,1 1-1 0 0,0 0 1 0 0,0-1-1 0 0,4 2 1 0 0,27 8 155 0 0,-24-8-117 0 0,1 0-1 0 0,10 6 0 0 0,-12-4-45 0 0,0 0-11 0 0,-7-4 0 0 0,0 0 0 0 0,0 0 0 0 0,-1 0 0 0 0,1 1 0 0 0,0-1 0 0 0,-1 0 0 0 0,1 1 0 0 0,-1-1 0 0 0,0 1 0 0 0,1-1 0 0 0,-1 1 0 0 0,0-1 0 0 0,2 5 0 0 0,9 14 0 0 0,2-2 0 0 0,-11-15 0 0 0,13 14 2 0 0,-11-14 7 0 0,10 7 82 0 0,-9-9-29 0 0,17 12-34 0 0,-14-8-28 0 0,2 0 0 0 0,-2-3 0 0 0,1 0 0 0 0,0-2 11 0 0,-2-1 32 0 0,-7 2-43 0 0,-1-1 1 0 0,1 0-1 0 0,0 0 1 0 0,-1-1-1 0 0,1 1 1 0 0,-1 0-1 0 0,1 0 1 0 0,0 0-1 0 0,-1 0 1 0 0,1 0-1 0 0,-1-1 1 0 0,1 1-1 0 0,-1 0 1 0 0,1 0-1 0 0,0-1 1 0 0,-1 1-1 0 0,1 0 1 0 0,-1-1-1 0 0,1 0 1 0 0,9-8 10 0 0,96-70 178 0 0,-94 69-187 0 0,100-70 60 0 0,-96 68-62 0 0,-13 10 0 0 0,12-15 0 0 0,-13 16 0 0 0,1-4 0 0 0,14-8 0 0 0,-1 2 0 0 0,9-7 0 0 0,-18 12 0 0 0,-2-1 0 0 0,0 1 11 0 0,7-8 31 0 0,-10 14-84 0 0,-1 2 41 0 0,0-1 0 0 0,0 1 1 0 0,0-1-1 0 0,0 1 0 0 0,0-1 0 0 0,0 1 0 0 0,0-1 1 0 0,0 0-1 0 0,1 0 0 0 0,-1 1 0 0 0,0-1 1 0 0,3 1-1 0 0,0 1 0 0 0,5 2 1 0 0,0-1 0 0 0,4 3 0 0 0,-12-6 0 0 0,15 4 0 0 0,21 2 0 0 0,-9-2 0 0 0,-24-4 8 0 0,1-1 0 0 0,-1 0 0 0 0,1 0 1 0 0,-1 0-1 0 0,1 0 0 0 0,-1-1 0 0 0,0 0 0 0 0,8-1 0 0 0,-6 0 5 0 0,-1 1-1 0 0,1 0 1 0 0,-1 0 0 0 0,10 1-1 0 0,86 3-12 0 0,-98-3 0 0 0,11 2 0 0 0,0-1 0 0 0,0 2 0 0 0,25 7 0 0 0,-25-5 0 0 0,-6-3 0 0 0,0 1 0 0 0,16 1 0 0 0,9 1 32 0 0,63 1 0 0 0,-36-4 0 0 0,60 11 0 0 0,-5 5-32 0 0,-104-17 0 0 0,1 1 0 0 0,13 3 0 0 0,-11-1 0 0 0,1 0 0 0 0,0-1 0 0 0,0 0 0 0 0,0-1 0 0 0,0-1 0 0 0,0 0 0 0 0,18-2 0 0 0,27 0 98 0 0,-4 0 15 0 0,-24 0-30 0 0,1 1 0 0 0,45 7 0 0 0,-1 0-79 0 0,174-3 60 0 0,-231-5-49 0 0,0-1-1 0 0,20-5 1 0 0,9 0 5 0 0,58-9 118 0 0,41-4 104 0 0,-130 19-220 0 0,153-14 38 0 0,-115 8-31 0 0,56-15 0 0 0,54-29-29 0 0,-161 50 0 0 0,26-10-7 0 0,-7 2 22 0 0,1 2-1 0 0,-1 0 0 0 0,2 1 0 0 0,32-2 0 0 0,-49 8-14 0 0,0-1 0 0 0,-8 1 0 0 0,0 0 0 0 0,0 0 0 0 0,0 0 0 0 0,0 0 0 0 0,-1 0 0 0 0,1 0 0 0 0,0 0 0 0 0,0 0 0 0 0,0 0 0 0 0,-1 0 0 0 0,1-1 0 0 0,0 1 0 0 0,0 0 0 0 0,-1-1 0 0 0,1 1 0 0 0,0 0 0 0 0,0-1 0 0 0,-1 1 0 0 0,1-1 0 0 0,-1 1 0 0 0,2-2 0 0 0,0 0 0 0 0,16-11 13 0 0,1 1 0 0 0,0 2 0 0 0,1 0-1 0 0,0 1 1 0 0,0 0 0 0 0,1 2 0 0 0,0 1 0 0 0,0 0-1 0 0,23-2 1 0 0,-11 5-8 0 0,-12 1 14 0 0,0 0 0 0 0,-1-1 0 0 0,23-6 0 0 0,-41 8 240 0 0,1 1-151 0 0,-3 0 98 0 0,-9 6-225 0 0,-24 18-263 0 0,19-15-1146 0 0,2 0-1 0 0,-16 15 0 0 0,17-13-5854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1:44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79 258 10103 0 0,'0'0'919'0'0,"1"-1"-759"0"0,5-5 4840 0 0,-5 8-4934 0 0,-1 0 0 0 0,1 1 0 0 0,-1-1 1 0 0,0 0-1 0 0,0 0 0 0 0,1 0 0 0 0,-2 1 0 0 0,1-1 1 0 0,0 0-1 0 0,-1 3 0 0 0,-7 30 122 0 0,-1 0-1 0 0,-2-1 1 0 0,-28 59 0 0 0,23-61-160 0 0,12-24 6 0 0,11-23-22 0 0,19-33-237 0 0,1 1-1 0 0,3 1 0 0 0,2 1 1 0 0,39-43-1 0 0,-35 51 23 0 0,2 2-1 0 0,66-48 1 0 0,-86 69 203 0 0,2 2 0 0 0,27-14 0 0 0,-41 23 91 0 0,0 0-1 0 0,1 0 1 0 0,-1 1-1 0 0,1 0 1 0 0,-1 0-1 0 0,1 1 1 0 0,0 0-1 0 0,0 0 1 0 0,0 1-1 0 0,0 0 1 0 0,0 0-1 0 0,8 1 1 0 0,-13-1-65 0 0,0 1 1 0 0,0-1 0 0 0,0 1-1 0 0,0 0 1 0 0,0 0-1 0 0,-1-1 1 0 0,1 1-1 0 0,0 0 1 0 0,0 1 0 0 0,-1-1-1 0 0,1 0 1 0 0,0 0-1 0 0,-1 1 1 0 0,1-1-1 0 0,-1 1 1 0 0,0-1-1 0 0,2 4 1 0 0,-1-2 2 0 0,-1 0 1 0 0,1 0-1 0 0,-1 0 0 0 0,0 1 1 0 0,0-1-1 0 0,0 0 0 0 0,-1 1 1 0 0,1-1-1 0 0,0 6 1 0 0,-2 3 25 0 0,1-1 1 0 0,-1 1-1 0 0,-1-1 1 0 0,0 0 0 0 0,-5 13-1 0 0,-5 10 2 0 0,-2-1 0 0 0,-1 0 0 0 0,-2-2 0 0 0,-21 32 1 0 0,18-32-47 0 0,-1-1 0 0 0,-2 0 1 0 0,-29 29-1 0 0,51-58-166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1:44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140 129 9671 0 0,'0'0'1174'0'0,"1"2"-272"0"0,-1 0-494 0 0,1-1 0 0 0,0 1 0 0 0,-1 0 0 0 0,1-1 0 0 0,0 1 0 0 0,0-1 0 0 0,0 0 0 0 0,0 1 0 0 0,0-1 0 0 0,1 0-1 0 0,0 2 1 0 0,0-2-303 0 0,0 0-1 0 0,0 1 0 0 0,0-1 0 0 0,0 0 1 0 0,0-1-1 0 0,0 1 0 0 0,1 0 0 0 0,-1 0 1 0 0,0-1-1 0 0,0 0 0 0 0,1 1 0 0 0,-1-1 1 0 0,4 0-1 0 0,10 0 118 0 0,0-1-1 0 0,0 0 1 0 0,0-1 0 0 0,0-1 0 0 0,-1-1 0 0 0,0 0-1 0 0,1 0 1 0 0,20-11 0 0 0,-15 5-231 0 0,-3 2 67 0 0,21-15 1 0 0,-34 21-119 0 0,-1-1 0 0 0,0-1 0 0 0,0 1 0 0 0,0-1 0 0 0,0 1 1 0 0,-1-1-1 0 0,1 0 0 0 0,-1 0 0 0 0,5-9 0 0 0,-7 12-126 0 0,-4-18-810 0 0,1 17 955 0 0,0 0 0 0 0,0 0 1 0 0,0 0-1 0 0,-1 1 0 0 0,1-1 1 0 0,0 1-1 0 0,-1-1 0 0 0,1 1 1 0 0,-1 0-1 0 0,1 0 0 0 0,-1 0 1 0 0,0 0-1 0 0,1 1 0 0 0,-1-1 1 0 0,0 1-1 0 0,0 0 0 0 0,1-1 1 0 0,-1 1-1 0 0,0 1 1 0 0,0-1-1 0 0,0 0 0 0 0,1 1 1 0 0,-4 0-1 0 0,-6 1-172 0 0,0 2 1 0 0,0-1 0 0 0,-22 11-1 0 0,11-3 251 0 0,1 1-1 0 0,1 1 1 0 0,0 0-1 0 0,1 2 1 0 0,0 1-1 0 0,1 0 1 0 0,1 1-1 0 0,-26 33 1 0 0,26-28 81 0 0,-5 5 61 0 0,-24 39 1 0 0,41-57-103 0 0,1 0 0 0 0,1 0 1 0 0,-1 0-1 0 0,2 1 0 0 0,-1-1 0 0 0,1 1 1 0 0,1 0-1 0 0,0 0 0 0 0,-1 12 0 0 0,2-20-51 0 0,1-1 0 0 0,0 1 0 0 0,0-1 0 0 0,0 1 0 0 0,0-1 0 0 0,1 1 0 0 0,-1-1 0 0 0,0 1 0 0 0,1-1 0 0 0,-1 1 0 0 0,1-1 0 0 0,-1 0 0 0 0,1 1 0 0 0,-1-1 0 0 0,1 0 0 0 0,0 1 0 0 0,0-1 0 0 0,0 0 0 0 0,0 0 0 0 0,0 0 0 0 0,1 2 0 0 0,0-2-1 0 0,0 0 0 0 0,0 0 1 0 0,-1-1-1 0 0,1 1 0 0 0,0 0 0 0 0,0-1 1 0 0,0 1-1 0 0,0-1 0 0 0,0 1 0 0 0,0-1 1 0 0,0 0-1 0 0,0 0 0 0 0,0 0 0 0 0,-1 0 1 0 0,1 0-1 0 0,3-1 0 0 0,21-5-295 0 0,-1-1 0 0 0,-1-1 0 0 0,39-18 0 0 0,-36 14-1127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1:45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328 153 2759 0 0,'0'0'15884'0'0,"1"1"-15742"0"0,1 1-100 0 0,0-1 0 0 0,0 0 1 0 0,0 0-1 0 0,-1 0 1 0 0,1 0-1 0 0,0 0 1 0 0,1 0-1 0 0,-1 0 1 0 0,0-1-1 0 0,0 1 1 0 0,0-1-1 0 0,0 0 1 0 0,0 1-1 0 0,1-1 1 0 0,-1 0-1 0 0,0 0 0 0 0,4-1 1 0 0,7-1 259 0 0,24-6 1 0 0,-13 2-180 0 0,-17 5-160 0 0,0-1 1 0 0,0 0 0 0 0,0 0 0 0 0,-1-1 0 0 0,0 0 0 0 0,1 0 0 0 0,-1-1 0 0 0,0 0 0 0 0,0 0 0 0 0,-1 0 0 0 0,1 0-1 0 0,-1-1 1 0 0,0 0 0 0 0,8-10 0 0 0,-12 14-3 0 0,-1 0 1 0 0,1 0-1 0 0,0-1 0 0 0,0 1 1 0 0,-1 0-1 0 0,1 0 0 0 0,-1-1 0 0 0,1 1 1 0 0,-1 0-1 0 0,0-1 0 0 0,1 1 0 0 0,-1 0 1 0 0,0-1-1 0 0,0 1 0 0 0,0-1 1 0 0,0 1-1 0 0,0 0 0 0 0,0-1 0 0 0,0 1 1 0 0,0 0-1 0 0,-1-1 0 0 0,1 1 0 0 0,-1-1 1 0 0,1 1-1 0 0,-1 0 0 0 0,1 0 0 0 0,-1-1 1 0 0,0 1-1 0 0,1 0 0 0 0,-1 0 1 0 0,0 0-1 0 0,0 0 0 0 0,0 0 0 0 0,-1-1 1 0 0,-2-1-30 0 0,1 0 0 0 0,0 0 1 0 0,-1 1-1 0 0,0-1 0 0 0,1 1 1 0 0,-1 0-1 0 0,0 0 0 0 0,0 1 1 0 0,-5-2-1 0 0,-60-15-828 0 0,67 17 860 0 0,-1 1-1 0 0,1 0 1 0 0,-1 0-1 0 0,1 0 1 0 0,-1 0-1 0 0,1 1 0 0 0,0-1 1 0 0,-1 1-1 0 0,1-1 1 0 0,-1 1-1 0 0,-3 1 1 0 0,-25 14-31 0 0,28-14 76 0 0,-57 36 9 0 0,1 2 0 0 0,3 3 0 0 0,-58 56 0 0 0,105-90 82 0 0,0 0 0 0 0,1 1 0 0 0,0 0 1 0 0,-9 16-1 0 0,14-21-49 0 0,0-1 0 0 0,1 1 0 0 0,-1 0 0 0 0,1-1 0 0 0,1 1 0 0 0,-1 0 0 0 0,1 0 1 0 0,-1 1-1 0 0,2-1 0 0 0,-1 0 0 0 0,0 0 0 0 0,1 0 0 0 0,0 8 0 0 0,1-11-41 0 0,0 1-1 0 0,0-1 0 0 0,0 1 1 0 0,0-1-1 0 0,0 1 1 0 0,1-1-1 0 0,-1 0 0 0 0,1 0 1 0 0,0 0-1 0 0,-1 0 1 0 0,1 0-1 0 0,0 0 0 0 0,0 0 1 0 0,0 0-1 0 0,0-1 1 0 0,1 1-1 0 0,-1-1 0 0 0,0 0 1 0 0,1 1-1 0 0,-1-1 0 0 0,0 0 1 0 0,6 1-1 0 0,3 1 23 0 0,0 0 0 0 0,0-1 0 0 0,23 2 0 0 0,-3-3-649 0 0,0-2 0 0 0,1-1-1 0 0,59-11 1 0 0,-68 9-978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9:30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382 407 10591 0 0,'1'1'819'0'0,"2"3"-726"0"0,0-1 0 0 0,-1 1-1 0 0,1-1 1 0 0,-1 1 0 0 0,2 4 0 0 0,-3-6 146 0 0,-1 0-1 0 0,0-1 1 0 0,1 1 0 0 0,-1 0-1 0 0,0-1 1 0 0,0 1 0 0 0,1 0-1 0 0,-1-1 1 0 0,-1 1 0 0 0,1 0-1 0 0,0 0 1 0 0,0-1 0 0 0,-1 1 0 0 0,1 0-1 0 0,-1-1 1 0 0,1 1 0 0 0,-2 1-1 0 0,0 2-14 0 0,0-1 0 0 0,-1 1 0 0 0,0-1 0 0 0,0 0 0 0 0,0 0 0 0 0,0 0 0 0 0,0 0 0 0 0,-1-1 0 0 0,0 1 0 0 0,0-1 0 0 0,0 0 0 0 0,0 0 0 0 0,0 0 0 0 0,0-1 0 0 0,-1 1 0 0 0,-8 2 0 0 0,-1 1 71 0 0,-1 0 0 0 0,0-1 0 0 0,0-1 0 0 0,0-1 0 0 0,-1 0-1 0 0,-20 2 1 0 0,27-5-219 0 0,-1 0 0 0 0,1 0 0 0 0,-1-1 0 0 0,1 0 0 0 0,-1-1 0 0 0,1 0 0 0 0,0 0 0 0 0,0-1 0 0 0,0 0 0 0 0,0-1 0 0 0,-14-7 0 0 0,17 7-40 0 0,1-1 0 0 0,-1 0-1 0 0,1 0 1 0 0,0 0 0 0 0,0-1-1 0 0,0 1 1 0 0,1-1 0 0 0,0 0-1 0 0,0-1 1 0 0,0 1 0 0 0,1-1-1 0 0,0 1 1 0 0,0-1 0 0 0,1 0-1 0 0,0 0 1 0 0,-2-11 0 0 0,0 0-36 0 0,2 0 1 0 0,0 0 0 0 0,1 0-1 0 0,1-1 1 0 0,3-27 0 0 0,-1 29-83 0 0,1 1 0 0 0,1-1 0 0 0,0 1 1 0 0,1-1-1 0 0,1 1 0 0 0,0 1 0 0 0,1-1 0 0 0,1 1 0 0 0,10-15 1 0 0,-12 22-2 0 0,0 0 1 0 0,1 0-1 0 0,0 0 0 0 0,0 1 1 0 0,1 0-1 0 0,0 0 1 0 0,0 1-1 0 0,1 0 1 0 0,0 0-1 0 0,0 1 1 0 0,0 0-1 0 0,0 1 1 0 0,1 0-1 0 0,0 0 1 0 0,20-4-1 0 0,-10 5 41 0 0,1 1-1 0 0,0 1 1 0 0,0 0-1 0 0,0 2 0 0 0,0 1 1 0 0,21 3-1 0 0,122 33-32 0 0,-164-38 75 0 0,25 7-4 0 0,1 1 0 0 0,30 14 0 0 0,-48-18 42 0 0,0 0 0 0 0,0 0 0 0 0,-1 1 0 0 0,1 0 0 0 0,-1 1 0 0 0,0-1 0 0 0,-1 1-1 0 0,1 1 1 0 0,-1-1 0 0 0,8 13 0 0 0,-12-17 1 0 0,-1 0 0 0 0,0 1-1 0 0,1-1 1 0 0,-1 1 0 0 0,0-1-1 0 0,0 1 1 0 0,0 0 0 0 0,-1-1-1 0 0,1 1 1 0 0,-1 0 0 0 0,1-1-1 0 0,-1 1 1 0 0,0 0 0 0 0,0 0-1 0 0,0 0 1 0 0,-1 5 0 0 0,0-4 4 0 0,-1-1 1 0 0,1 1 0 0 0,-1 0-1 0 0,0 0 1 0 0,0-1 0 0 0,0 1-1 0 0,0-1 1 0 0,-1 0 0 0 0,1 0-1 0 0,-5 5 1 0 0,-5 3 35 0 0,-2-1 1 0 0,1 0 0 0 0,-1 0-1 0 0,-21 10 1 0 0,34-20-80 0 0,-282 132 184 0 0,238-113-744 0 0,-2-3 0 0 0,0-1 0 0 0,-92 15 0 0 0,135-30 372 0 0,0 1 0 0 0,-1-1 1 0 0,1 0-1 0 0,-1 0 0 0 0,1-1 0 0 0,0 1 0 0 0,-9-3 0 0 0,11 3 34 0 0,1-1 0 0 0,-1 0 0 0 0,0 1-1 0 0,1-1 1 0 0,-1 0 0 0 0,1 0 0 0 0,-1 0 0 0 0,1 0-1 0 0,-1 0 1 0 0,1-1 0 0 0,0 1 0 0 0,0 0 0 0 0,-1-1 0 0 0,1 1-1 0 0,0-1 1 0 0,0 1 0 0 0,1-1 0 0 0,-1 1 0 0 0,0-1-1 0 0,0 1 1 0 0,1-1 0 0 0,-1-2 0 0 0,-2-10-1709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1:45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14 415 6447 0 0,'0'0'586'0'0,"2"1"-486"0"0,0 0 508 0 0,1 1 0 0 0,-1 0 0 0 0,1-1 0 0 0,-1 0 1 0 0,1 0-1 0 0,0 1 0 0 0,0-1 0 0 0,-1-1 0 0 0,1 1 1 0 0,0 0-1 0 0,0-1 0 0 0,0 0 0 0 0,0 1 0 0 0,0-1 1 0 0,0 0-1 0 0,0-1 0 0 0,0 1 0 0 0,0 0 0 0 0,3-2 1 0 0,-5 2-543 0 0,-1-1 0 0 0,1 1 0 0 0,0-1 0 0 0,-1 1 0 0 0,1-1 0 0 0,-1 1 0 0 0,0-1 0 0 0,1 1 0 0 0,-1-1 0 0 0,1 0 0 0 0,-1 1 0 0 0,0-1 1 0 0,0 0-1 0 0,1 1 0 0 0,-1-1 0 0 0,0 0 0 0 0,0 1 0 0 0,0-1 0 0 0,1-1 0 0 0,0-13 313 0 0,-1 11-352 0 0,-1 1 0 0 0,0 0 1 0 0,1 0-1 0 0,-1 0 0 0 0,0 0 1 0 0,0 1-1 0 0,-1-1 0 0 0,1 0 1 0 0,-1 0-1 0 0,-2-4 0 0 0,-23-22 4 0 0,23 25-28 0 0,-1 0 1 0 0,1 0-1 0 0,1 0 0 0 0,-1 0 1 0 0,1-1-1 0 0,-1 1 0 0 0,1-1 1 0 0,1 0-1 0 0,-1 0 0 0 0,-3-9 1 0 0,5 9 2 0 0,1 0 0 0 0,-1 1 1 0 0,1-1-1 0 0,0 0 0 0 0,0 0 1 0 0,1 1-1 0 0,-1-1 0 0 0,1 0 1 0 0,0 1-1 0 0,1-1 0 0 0,-1 1 1 0 0,1-1-1 0 0,-1 1 0 0 0,4-6 1 0 0,2-2-39 0 0,0 0 1 0 0,1 1-1 0 0,15-17 1 0 0,-7 9-64 0 0,1 0-1 0 0,1 2 1 0 0,40-31 0 0 0,-50 43 80 0 0,-1 0 0 0 0,1 1 0 0 0,0 0 1 0 0,0 1-1 0 0,1 0 0 0 0,11-4 0 0 0,-15 6 15 0 0,1 0 0 0 0,0 1 0 0 0,-1-1 0 0 0,1 1-1 0 0,0 0 1 0 0,0 0 0 0 0,-1 1 0 0 0,1 0 0 0 0,-1 0-1 0 0,12 3 1 0 0,-13-2 1 0 0,1 0-1 0 0,-1 0 0 0 0,1 1 1 0 0,-1-1-1 0 0,0 1 1 0 0,0 0-1 0 0,0 0 0 0 0,0 0 1 0 0,-1 1-1 0 0,1-1 1 0 0,-1 1-1 0 0,0 0 0 0 0,0 0 1 0 0,0 0-1 0 0,-1 0 0 0 0,1 1 1 0 0,-1-1-1 0 0,0 1 1 0 0,0-1-1 0 0,-1 1 0 0 0,1 0 1 0 0,-1-1-1 0 0,1 8 1 0 0,-1-4 8 0 0,0 0 0 0 0,-1 0 0 0 0,0-1 1 0 0,0 1-1 0 0,-1 0 0 0 0,0 0 0 0 0,0 0 0 0 0,-1 0 1 0 0,0-1-1 0 0,0 1 0 0 0,-1-1 0 0 0,0 1 1 0 0,-8 13-1 0 0,-26 45 100 0 0,34-62-164 0 0,0-1-1 0 0,1 1 1 0 0,-1-1 0 0 0,0 0-1 0 0,0 0 1 0 0,-1 0 0 0 0,1 0-1 0 0,-1-1 1 0 0,-4 3-1 0 0,0 0-101 0 0,0-1-1 0 0,0-1 1 0 0,-14 6-1 0 0,-70 11-2909 0 0,71-16 1200 0 0,7-1-3647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1:45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4 13159 0 0,'8'-4'4056'0'0,"-10"15"-3923"0"0,0-1 0 0 0,0 1-1 0 0,-1-1 1 0 0,0 0 0 0 0,0 0-1 0 0,-1 0 1 0 0,-7 10 0 0 0,-5 17 13 0 0,1-1-117 0 0,-1 0 0 0 0,-2-1 0 0 0,-2-1 0 0 0,-1-1 0 0 0,-2 0 0 0 0,0-2 0 0 0,-52 52 0 0 0,-84 65-402 0 0,1-1 2 0 0,153-142 410 0 0,1 0-1 0 0,0 0 0 0 0,0 0 0 0 0,0 0 1 0 0,1 1-1 0 0,-4 5 0 0 0,7-10-31 0 0,-1 0-1 0 0,1 0 1 0 0,-1 0-1 0 0,1 0 1 0 0,0 0-1 0 0,-1 0 1 0 0,1 0-1 0 0,0 0 1 0 0,0 0-1 0 0,-1 0 1 0 0,1 1-1 0 0,0-1 1 0 0,0 0-1 0 0,0 0 1 0 0,0 0-1 0 0,0 0 1 0 0,1 0-1 0 0,-1 0 0 0 0,0 0 1 0 0,1 0-1 0 0,-1 0 1 0 0,0 0-1 0 0,1 0 1 0 0,-1 0-1 0 0,1 0 1 0 0,-1 0-1 0 0,1 0 1 0 0,0 0-1 0 0,-1-1 1 0 0,1 1-1 0 0,0 0 1 0 0,0 0-1 0 0,-1-1 1 0 0,1 1-1 0 0,0 0 1 0 0,0-1-1 0 0,0 1 1 0 0,0-1-1 0 0,0 1 1 0 0,0-1-1 0 0,0 1 1 0 0,0-1-1 0 0,0 0 1 0 0,2 1-1 0 0,2 0-122 0 0,0 0-1 0 0,0-1 1 0 0,1 0-1 0 0,-1 0 1 0 0,0 0-1 0 0,0 0 1 0 0,7-2-1 0 0,0-1-479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1:46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35 14711 0 0,'6'-7'210'0'0,"14"-20"3283"0"0,-23 27-3453 0 0,1 1 0 0 0,0-1 0 0 0,0 1 0 0 0,0 0 0 0 0,0 0 0 0 0,0 0 0 0 0,0 0 0 0 0,0 0 0 0 0,1 0 0 0 0,-4 3 0 0 0,-5 3 12 0 0,-10 6-164 0 0,0 1 1 0 0,-33 31 0 0 0,-2 0-540 0 0,39-31 323 0 0,-15 15 1 0 0,30-28 324 0 0,0 0-61 0 0,0 0 11 0 0,-3 7 42 0 0,-1 1 11 0 0,1-2-10 0 0,3-4 5 0 0,1-1 0 0 0,-1 1 0 0 0,1-1 0 0 0,-1 0 0 0 0,1 1 0 0 0,0-1 0 0 0,0 1 1 0 0,0-1-1 0 0,1 5 0 0 0,-1-3 0 0 0,0-1 5 0 0,0 0 0 0 0,0 0 0 0 0,1 0 0 0 0,-1 0 0 0 0,1 0 0 0 0,-1 0 0 0 0,1 0 0 0 0,0-1 0 0 0,0 1 0 0 0,0 0 0 0 0,3 4 0 0 0,0 0 0 0 0,-2-2 0 0 0,1-1 0 0 0,-1 0 0 0 0,1 0-1 0 0,6 8 1 0 0,26 18 12 0 0,8 0 508 0 0,-41-29-347 0 0,0 0-123 0 0,0-1 0 0 0,0 1 0 0 0,-1 0 0 0 0,1 0 0 0 0,0 0 0 0 0,-1 1 0 0 0,1-1 0 0 0,1 2 0 0 0,1 0 62 0 0,-2-2-101 0 0,0 1 0 0 0,-1-1 0 0 0,1 0 0 0 0,0 1 0 0 0,-1-1 0 0 0,1 1 0 0 0,-1 0 0 0 0,0-1 0 0 0,0 1 0 0 0,1 0 1 0 0,-1 0-1 0 0,0 0 0 0 0,-1 0 0 0 0,1 0 0 0 0,0 0 0 0 0,0 0 0 0 0,-1 0 0 0 0,1 4 0 0 0,-1-4 14 0 0,0 1 0 0 0,0 0 0 0 0,-1 0 0 0 0,1 0 0 0 0,-1 0 1 0 0,0-1-1 0 0,1 1 0 0 0,-1 0 0 0 0,-1 0 0 0 0,1-1 0 0 0,0 1 0 0 0,-3 2 0 0 0,-2 4 36 0 0,-1 0 1 0 0,0-1-1 0 0,0 0 1 0 0,-1-1-1 0 0,0 0 1 0 0,-12 8-1 0 0,8-6 54 0 0,0-1 0 0 0,-1 0 0 0 0,0-1 0 0 0,-1-1 0 0 0,0 0 0 0 0,0-1 0 0 0,-26 7 1 0 0,32-11-54 0 0,0 0 0 0 0,0 0 1 0 0,0 0-1 0 0,-1-1 1 0 0,1 0-1 0 0,0-1 0 0 0,0 0 1 0 0,0 0-1 0 0,0 0 0 0 0,0-1 1 0 0,0-1-1 0 0,1 1 1 0 0,-1-1-1 0 0,1 0 0 0 0,-14-9 1 0 0,-3-4-336 0 0,1 0 1 0 0,-39-38 0 0 0,54 45-763 0 0,4 0-48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1:47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95 11111 0 0,'11'-14'567'0'0,"1"0"-1"0"0,0 0 0 0 0,26-21 0 0 0,-28 26 411 0 0,2 1 257 0 0,-11 8-1195 0 0,-1 0 0 0 0,0 0 1 0 0,0 0-1 0 0,0 0 0 0 0,0 0 1 0 0,0 0-1 0 0,1 0 0 0 0,-1 0 0 0 0,0 0 1 0 0,0 0-1 0 0,0 0 0 0 0,0 0 1 0 0,0 0-1 0 0,1 0 0 0 0,-1 0 0 0 0,0 0 1 0 0,0 0-1 0 0,0 0 0 0 0,0 0 1 0 0,0 1-1 0 0,0-1 0 0 0,1 0 0 0 0,-1 0 1 0 0,0 0-1 0 0,0 0 0 0 0,0 0 0 0 0,0 0 1 0 0,0 0-1 0 0,0 1 0 0 0,0-1 1 0 0,0 0-1 0 0,0 0 0 0 0,0 0 0 0 0,0 0 1 0 0,0 0-1 0 0,0 1 0 0 0,0-1 1 0 0,1 0-1 0 0,-1 0 0 0 0,0 0 0 0 0,0 0 1 0 0,0 0-1 0 0,-1 1 0 0 0,-4 26 1986 0 0,2-18-2488 0 0,-8 25 746 0 0,-26 52 1 0 0,16-37-105 0 0,-151 276 459 0 0,124-241-598 0 0,-80 183-31 0 0,78-154 56 0 0,19-42-190 0 0,31-69 12 0 0,0-5-971 0 0,4-9-560 0 0,3-4-4670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1:47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20 151 5527 0 0,'-2'0'423'0'0,"-16"-4"10298"0"0,32 4-8965 0 0,49-3-530 0 0,121-23 0 0 0,-153 21-1051 0 0,248-56 852 0 0,-81 17-501 0 0,-184 41-681 0 0,27-2 0 0 0,-36 5 54 0 0,0 0 0 0 0,0 0 0 0 0,0 1 1 0 0,0-1-1 0 0,0 1 0 0 0,-1 0 0 0 0,1 1 0 0 0,0-1 0 0 0,4 3 1 0 0,-8-4-102 0 0,0 1 1 0 0,0-1 0 0 0,0 1 0 0 0,0 0 0 0 0,0-1 0 0 0,0 1 0 0 0,0 0-1 0 0,0 0 1 0 0,0 0 0 0 0,0 0 0 0 0,-1 0 0 0 0,1 0 0 0 0,0 0 0 0 0,-1 0 0 0 0,1 0-1 0 0,-1 0 1 0 0,1 0 0 0 0,-1 0 0 0 0,1 3 0 0 0,0 11-6274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1:47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47 6911 0 0,'0'0'9446'0'0,"1"2"-8837"0"0,-1 1-490 0 0,1 1-1 0 0,-1-1 1 0 0,0 0-1 0 0,0 1 1 0 0,0-1 0 0 0,0 1-1 0 0,-1-1 1 0 0,1 0 0 0 0,-1 1-1 0 0,0-1 1 0 0,0 0 0 0 0,0 0-1 0 0,0 1 1 0 0,-3 4-1 0 0,-5 7 363 0 0,-17 24-1 0 0,10-15-148 0 0,-3 4-9 0 0,6-8-23 0 0,-15 28 1 0 0,24-41-208 0 0,1 0 0 0 0,1 0 0 0 0,-1 0 0 0 0,1 0 0 0 0,1 1 0 0 0,-1-1 0 0 0,1 1 0 0 0,0 10 0 0 0,12-11 187 0 0,-8-6-233 0 0,0 1 1 0 0,0-1-1 0 0,1 0 0 0 0,-1 0 1 0 0,1 0-1 0 0,-1-1 0 0 0,1 1 1 0 0,-1-1-1 0 0,1 0 0 0 0,-1 0 0 0 0,1 0 1 0 0,-1 0-1 0 0,1-1 0 0 0,4 0 1 0 0,7-3 85 0 0,-1 0 1 0 0,15-6 0 0 0,-19 6-77 0 0,7-3 28 0 0,63-25 88 0 0,-69 27-170 0 0,-2 0-1 0 0,1-1 0 0 0,0-1 1 0 0,-1 1-1 0 0,13-13 0 0 0,-20 16 7 0 0,3-1-79 0 0,-1-1-1 0 0,0 1 0 0 0,0-1 1 0 0,0 0-1 0 0,5-9 0 0 0,-8 13 31 0 0,-1-1 0 0 0,1 1 0 0 0,-1 0 0 0 0,1-1 0 0 0,-1 0 0 0 0,0 1 0 0 0,1-1 0 0 0,-1 1 0 0 0,0-1 0 0 0,0 1 0 0 0,0-1 0 0 0,0 0 0 0 0,0 1 0 0 0,-1-1 0 0 0,1 1 0 0 0,0-1 0 0 0,-1 1 0 0 0,1-1 0 0 0,-1 1 0 0 0,1-1 0 0 0,-1 1 0 0 0,0-1 0 0 0,0 1 0 0 0,1 0 0 0 0,-1-1 0 0 0,0 1 0 0 0,-2-1 0 0 0,-108-111-809 0 0,103 105 808 0 0,-1 0 0 0 0,2 0 1 0 0,-1 0-1 0 0,1-1 0 0 0,-7-12 0 0 0,13 20-112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1:48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10 12815 0 0,'0'0'587'0'0,"-1"-2"-16"0"0,-1-4-278 0 0,0 6-186 0 0,1 0 0 0 0,0-1-1 0 0,0 1 1 0 0,0 0 0 0 0,0 0 0 0 0,0 0 0 0 0,-1 0 0 0 0,1 0-1 0 0,0 0 1 0 0,0 0 0 0 0,0 0 0 0 0,0 0 0 0 0,-1 1 0 0 0,1-1-1 0 0,-2 1 1 0 0,-1 1 12 0 0,0 0-1 0 0,1-1 0 0 0,-1 2 0 0 0,0-1 1 0 0,1 0-1 0 0,-1 1 0 0 0,1-1 1 0 0,0 1-1 0 0,-1 0 0 0 0,1 0 0 0 0,-2 5 1 0 0,-5 4 54 0 0,-12 25 0 0 0,11-17-51 0 0,-4 8 24 0 0,-23 59 0 0 0,15-28-52 0 0,-139 248 251 0 0,80-161-244 0 0,59-110-69 0 0,0-1 0 0 0,-3-1 0 0 0,-48 51 0 0 0,31-52-1049 0 0,47-57-1210 0 0,12-10 116 0 0,0 1-1 0 0,3 1 0 0 0,43-59 1 0 0,-15 25 4351 0 0,-45 62-1737 0 0,1 1 0 0 0,0 0 0 0 0,0-1 0 0 0,1 1 0 0 0,-1 0 1 0 0,1 0-1 0 0,-1 1 0 0 0,7-4 0 0 0,35-15 644 0 0,-24 12-789 0 0,30-13-69 0 0,2 2 0 0 0,0 2 0 0 0,63-11 0 0 0,-103 26-168 0 0,24-1 1 0 0,-32 4-102 0 0,-1 0 0 0 0,1 0 0 0 0,-1 1 0 0 0,1-1 0 0 0,-1 1 1 0 0,1 0-1 0 0,-1 0 0 0 0,0 0 0 0 0,5 3 0 0 0,-8-4-14 0 0,1 1 1 0 0,-1 0 0 0 0,1 0-1 0 0,-1 0 1 0 0,0 0-1 0 0,1 0 1 0 0,-1 0-1 0 0,0 1 1 0 0,0-1 0 0 0,0 0-1 0 0,0 1 1 0 0,0-1-1 0 0,0 0 1 0 0,0 1-1 0 0,-1-1 1 0 0,1 1 0 0 0,0 1-1 0 0,0 0 33 0 0,0 0 1 0 0,-1 1-1 0 0,0-1 0 0 0,1 0 1 0 0,-1 0-1 0 0,0 0 0 0 0,0 0 1 0 0,-2 6-1 0 0,0-1 100 0 0,0 1 0 0 0,-1-1 0 0 0,0 0 0 0 0,0 0 0 0 0,-8 13 1 0 0,2-7 32 0 0,-1 0 1 0 0,0-1-1 0 0,-1-1 1 0 0,-1 0-1 0 0,0 0 1 0 0,-22 16-1 0 0,-89 53-29 0 0,70-48-95 0 0,44-27-46 0 0,-21 13 20 0 0,-1-1 0 0 0,-40 18 0 0 0,62-33-94 0 0,0 1 1 0 0,0-1 0 0 0,0-1 0 0 0,0 0 0 0 0,0 0-1 0 0,0 0 1 0 0,-1-1 0 0 0,1-1 0 0 0,0 0 0 0 0,-1 0-1 0 0,1 0 1 0 0,0-1 0 0 0,-17-5 0 0 0,23 6 38 0 0,0-1 0 0 0,0 0 0 0 0,1-1 0 0 0,-1 1 0 0 0,0 0 0 0 0,1-1 0 0 0,-1 1 0 0 0,1-1 0 0 0,0 0 0 0 0,-3-3 1 0 0,-3-9-1275 0 0,7 12 790 0 0,1 0 0 0 0,0 0 0 0 0,0 0-1 0 0,0 0 1 0 0,0 0 0 0 0,0 1 0 0 0,0-1-1 0 0,1-3 1 0 0,2-9-4846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1:49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182 220 3679 0 0,'-1'2'284'0'0,"-14"14"-208"0"0,11-12 651 0 0,-1 0 0 0 0,1 0 0 0 0,1 1 0 0 0,-6 7 0 0 0,-3 8 8414 0 0,13-19-8534 0 0,2 1-494 0 0,0 0-1 0 0,0-1 1 0 0,0 0 0 0 0,1 1-1 0 0,-1-1 1 0 0,0 0 0 0 0,0-1-1 0 0,1 1 1 0 0,-1 0 0 0 0,1-1-1 0 0,-1 0 1 0 0,0 0-1 0 0,1 0 1 0 0,-1 0 0 0 0,1 0-1 0 0,-1-1 1 0 0,4 0 0 0 0,9-3 112 0 0,1-1 1 0 0,16-6 0 0 0,-32 11-219 0 0,43-17 350 0 0,46-25 0 0 0,-71 32-389 0 0,0-1 0 0 0,-1-1 0 0 0,-1 0-1 0 0,29-27 1 0 0,-44 37-39 0 0,0-1 0 0 0,-1 1 1 0 0,1 0-1 0 0,0 0 0 0 0,0-1 0 0 0,-1 1 0 0 0,0-1 0 0 0,1 1 0 0 0,-1-1 1 0 0,0 0-1 0 0,0 1 0 0 0,-1-1 0 0 0,1 0 0 0 0,0 0 0 0 0,-1 0 0 0 0,0 1 0 0 0,1-1 1 0 0,-1 0-1 0 0,0 0 0 0 0,-1 0 0 0 0,1 0 0 0 0,0 0 0 0 0,-1 1 0 0 0,-1-4 1 0 0,1 1-41 0 0,-1 1 0 0 0,0-1 1 0 0,-1 1-1 0 0,1 0 1 0 0,-1 0-1 0 0,1 0 0 0 0,-1 0 1 0 0,0 1-1 0 0,-1-1 1 0 0,1 1-1 0 0,-1-1 0 0 0,1 1 1 0 0,-8-4-1 0 0,8 5 96 0 0,0 1 1 0 0,1 0-1 0 0,-1 0 0 0 0,0 1 0 0 0,0-1 0 0 0,0 0 0 0 0,0 1 0 0 0,0 0 1 0 0,0 0-1 0 0,0 0 0 0 0,0 0 0 0 0,0 0 0 0 0,0 0 0 0 0,0 1 1 0 0,0-1-1 0 0,0 1 0 0 0,-4 2 0 0 0,-5 1 5 0 0,0 1 1 0 0,-18 10-1 0 0,9-2 22 0 0,1 0-1 0 0,0 2 0 0 0,1 0 0 0 0,-20 20 1 0 0,6 0 178 0 0,-32 42 1 0 0,42-47-79 0 0,1 1 0 0 0,2 0 1 0 0,1 2-1 0 0,2 0 0 0 0,1 2 1 0 0,-13 37-1 0 0,27-65-66 0 0,0 0 0 0 0,1-1 0 0 0,-1 1 0 0 0,1 0 0 0 0,0 0 0 0 0,1-1 0 0 0,0 9 0 0 0,0-13-16 0 0,0 0 0 0 0,1-1 0 0 0,-1 1 0 0 0,1 0 0 0 0,-1 0 0 0 0,1 0 0 0 0,0 0 1 0 0,0 0-1 0 0,0-1 0 0 0,0 1 0 0 0,0 0 0 0 0,0-1 0 0 0,0 1 0 0 0,0-1 0 0 0,1 1 0 0 0,-1-1 0 0 0,1 0 0 0 0,-1 1 0 0 0,1-1 1 0 0,-1 0-1 0 0,1 0 0 0 0,0 0 0 0 0,0 0 0 0 0,-1 0 0 0 0,1-1 0 0 0,0 1 0 0 0,0 0 0 0 0,4 0 0 0 0,2 0 76 0 0,1 0 0 0 0,0 0-1 0 0,0 0 1 0 0,0-1 0 0 0,17-3-1 0 0,46-10 264 0 0,-60 10-306 0 0,136-33 268 0 0,47-10-224 0 0,-150 37-1408 0 0,-30 6 498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1:50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494 253 7343 0 0,'0'0'660'0'0,"1"2"-541"0"0,27 37 10090 0 0,-29-41-10160 0 0,0 1-1 0 0,0-1 0 0 0,0 0 1 0 0,0 0-1 0 0,0 1 1 0 0,0-1-1 0 0,0 0 1 0 0,1 0-1 0 0,-1 0 0 0 0,1 0 1 0 0,-1 0-1 0 0,1 0 1 0 0,0 0-1 0 0,0 0 1 0 0,0 0-1 0 0,0 0 0 0 0,0-4 1 0 0,2-5 301 0 0,0 0 1 0 0,4-12 0 0 0,-1 2-143 0 0,3-16-395 0 0,-1 7-366 0 0,-2 0 1 0 0,4-52 0 0 0,-9 80 263 0 0,-19-6-479 0 0,15 8 747 0 0,0-1-1 0 0,0 2 1 0 0,0-1 0 0 0,0 0 0 0 0,0 1 0 0 0,0 0-1 0 0,0 0 1 0 0,0 0 0 0 0,0 0 0 0 0,0 1-1 0 0,0 0 1 0 0,1 0 0 0 0,-5 2 0 0 0,-7 6-19 0 0,-23 19-1 0 0,28-20 8 0 0,-63 52 87 0 0,3 3-1 0 0,-73 86 0 0 0,118-121 21 0 0,5-7 93 0 0,1 0 0 0 0,1 2 0 0 0,-22 37 0 0 0,39-59-139 0 0,0-1 0 0 0,0 1 0 0 0,0 0 0 0 0,1 0 1 0 0,-1 0-1 0 0,0-1 0 0 0,1 1 0 0 0,0 0 0 0 0,-1 0 0 0 0,1 0 1 0 0,0 0-1 0 0,0 0 0 0 0,0 0 0 0 0,0 0 0 0 0,0 0 1 0 0,1 4-1 0 0,0-5-7 0 0,0 0-1 0 0,-1 0 1 0 0,1 0 0 0 0,0 0-1 0 0,0-1 1 0 0,0 1 0 0 0,0 0-1 0 0,0 0 1 0 0,0 0 0 0 0,0-1-1 0 0,0 1 1 0 0,0-1 0 0 0,0 1 0 0 0,0-1-1 0 0,0 1 1 0 0,0-1 0 0 0,0 1-1 0 0,1-1 1 0 0,-1 0 0 0 0,0 0-1 0 0,0 0 1 0 0,0 0 0 0 0,1 0-1 0 0,-1 0 1 0 0,0 0 0 0 0,0 0 0 0 0,2 0-1 0 0,8-1 63 0 0,-1-1 0 0 0,1 0-1 0 0,-1-1 1 0 0,0 0 0 0 0,0 0 0 0 0,0-1-1 0 0,0 0 1 0 0,12-8 0 0 0,72-51 167 0 0,-62 41-221 0 0,-16 10-125 0 0,-1 0 0 0 0,1-1 0 0 0,-2 0 0 0 0,0-1 0 0 0,-1-1 0 0 0,23-32 0 0 0,-35 46-96 0 0,-1-5-141 0 0,-3 11 327 0 0,0-1-1 0 0,0 0 1 0 0,1 1-1 0 0,-1 0 1 0 0,1-1 0 0 0,0 1-1 0 0,0 0 1 0 0,1 0 0 0 0,-1 0-1 0 0,0 8 1 0 0,1-4-11 0 0,1 0 1 0 0,0-1-1 0 0,0 1 1 0 0,1 0-1 0 0,0-1 0 0 0,0 1 1 0 0,4 10-1 0 0,2 1-2396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1:50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 16783 0 0,'0'0'1688'0'0,"-1"1"-1544"0"0,-42 70 411 0 0,3 2 0 0 0,-52 133-1 0 0,41-88-632 0 0,22-55-1055 0 0,-25 83 0 0 0,51-139 527 0 0,1-1 0 0 0,1 2 1 0 0,-1-1-1 0 0,1 0 0 0 0,1 0 0 0 0,-1 14 0 0 0,1-19-705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9:30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56 5527 0 0,'4'-6'120'0'0,"-1"0"0"0"0,2-1 0 0 0,-1 1 0 0 0,1 1 0 0 0,0-1 0 0 0,0 1 0 0 0,11-9 10615 0 0,-16 15-10651 0 0,0 0 0 0 0,0 0 1 0 0,0 0-1 0 0,1 0 0 0 0,-1 0 1 0 0,0 0-1 0 0,0 0 0 0 0,-1 0 0 0 0,1 0 1 0 0,0 0-1 0 0,-1 2 0 0 0,1 0 73 0 0,-3 11 21 0 0,0 0-1 0 0,-2 0 1 0 0,1 0-1 0 0,-2 0 1 0 0,-11 20 0 0 0,8-14-59 0 0,-23 45 45 0 0,-4 0 1 0 0,-2-2-1 0 0,-3-3 0 0 0,-70 82 1 0 0,-220 231-649 0 0,311-348 131 0 0,0 0 1 0 0,-29 48 0 0 0,43-62 208 0 0,0 0 1 0 0,1 1 0 0 0,0 0-1 0 0,1 0 1 0 0,0 0-1 0 0,1 1 1 0 0,0-1 0 0 0,1 1-1 0 0,-1 20 1 0 0,6-6-624 0 0,-2-24 383 0 0,6 1-409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1:51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56 15175 0 0,'5'-6'381'0'0,"-1"0"-1"0"0,1 0 1 0 0,1 1-1 0 0,-1-1 0 0 0,1 1 1 0 0,-1 1-1 0 0,2-1 1 0 0,13-8 2550 0 0,-19 15-2828 0 0,0 1-92 0 0,1 1 1 0 0,-1-1 0 0 0,0 1 0 0 0,0-1 0 0 0,0 1 0 0 0,-1-1 0 0 0,1 1 0 0 0,-1-1 0 0 0,0 1-1 0 0,0 0 1 0 0,0-1 0 0 0,-1 1 0 0 0,1-1 0 0 0,-2 5 0 0 0,-2 10-27 0 0,-10 25 1 0 0,10-29 27 0 0,-31 82 197 0 0,-86 165-1 0 0,101-225 6 0 0,-20 41 225 0 0,34-65-414 0 0,1 1-1 0 0,0 0 1 0 0,-5 28-1 0 0,10-40-102 0 0,1-1-1490 0 0,8 0-5933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1:51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0 9671 0 0,'0'0'748'0'0,"-1"2"-324"0"0,-59 83 4600 0 0,-57 131-2225 0 0,38-65-1994 0 0,52-101-696 0 0,-42 70-31 0 0,-11-7-151 0 0,78-112-897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1:51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48 518 11575 0 0,'0'0'530'0'0,"-8"-3"175"0"0,7 2-701 0 0,0 1 1 0 0,1-1-1 0 0,-1 1 0 0 0,0 0 0 0 0,0 0 1 0 0,0-1-1 0 0,1 1 0 0 0,-1 0 0 0 0,0 0 1 0 0,0 0-1 0 0,0 0 0 0 0,0 0 0 0 0,1 0 1 0 0,-1 0-1 0 0,0 0 0 0 0,0 0 1 0 0,0 1-1 0 0,1-1 0 0 0,-2 0 0 0 0,-6 1 540 0 0,7-1-448 0 0,1 0 0 0 0,-1 0-1 0 0,0 0 1 0 0,1-1 0 0 0,-1 1-1 0 0,0 0 1 0 0,1 0 0 0 0,-1 0 0 0 0,0-1-1 0 0,1 1 1 0 0,-1 0 0 0 0,1-1-1 0 0,-1 1 1 0 0,1-1 0 0 0,-1 1-1 0 0,1-1 1 0 0,-1 1 0 0 0,1-1-1 0 0,-1 1 1 0 0,1-1 0 0 0,0 1 0 0 0,-1-1-1 0 0,1 1 1 0 0,0-1 0 0 0,-1 0-1 0 0,1 0 1 0 0,0-1-3 0 0,0 0 0 0 0,0 0 0 0 0,0 0-1 0 0,1 0 1 0 0,-1 0 0 0 0,1 0 0 0 0,-1 0 0 0 0,1 0-1 0 0,1-2 1 0 0,6-12 17 0 0,1 0 0 0 0,0 0 0 0 0,2 1 0 0 0,-1 0 1 0 0,24-24-1 0 0,-13 15-69 0 0,21-25 44 0 0,2 2 0 0 0,59-49 0 0 0,-77 76 44 0 0,0 0 1 0 0,1 2-1 0 0,1 1 1 0 0,1 1-1 0 0,0 1 0 0 0,38-13 1 0 0,-58 25-14 0 0,1 0-1 0 0,-1 1 1 0 0,1 0 0 0 0,0 1-1 0 0,-1 0 1 0 0,1 0 0 0 0,0 1-1 0 0,0 0 1 0 0,12 2 0 0 0,-19-1-97 0 0,1-1 1 0 0,0 1-1 0 0,-1 0 1 0 0,1 1 0 0 0,0-1-1 0 0,-1 0 1 0 0,0 1-1 0 0,1 0 1 0 0,-1 0-1 0 0,0 0 1 0 0,0 0 0 0 0,0 0-1 0 0,0 1 1 0 0,0 0-1 0 0,-1-1 1 0 0,1 1-1 0 0,-1 0 1 0 0,0 0 0 0 0,1 0-1 0 0,-1 0 1 0 0,-1 1-1 0 0,1-1 1 0 0,0 0-1 0 0,-1 1 1 0 0,0 0 0 0 0,2 6-1 0 0,-2-2-4 0 0,0 1 0 0 0,-1-1 1 0 0,1 0-1 0 0,-2 1 0 0 0,1-1 0 0 0,-1 0 0 0 0,-1 1 0 0 0,1-1 0 0 0,-1 0 0 0 0,-1 0 0 0 0,-3 9 0 0 0,-6 11 103 0 0,-27 44-1 0 0,26-52-111 0 0,0-1-1 0 0,-1-1 1 0 0,-1 0-1 0 0,-1-1 1 0 0,-1-1-1 0 0,0 0 1 0 0,-1-1-1 0 0,0-1 1 0 0,-2-1 0 0 0,1 0-1 0 0,-2-2 1 0 0,-27 13-1 0 0,41-21-74 0 0,-99 38-734 0 0,90-37 623 0 0,1 0 1 0 0,-1 0 0 0 0,1-2 0 0 0,-1 0-1 0 0,-16 0 1 0 0,30-2-178 0 0,6-7-3606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1:52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26 10247 0 0,'-16'6'313'0'0,"1"1"-1"0"0,0 1 1 0 0,0 0-1 0 0,0 1 0 0 0,1 1 1 0 0,-15 14-1 0 0,-12 6 1713 0 0,30-22-1404 0 0,-1 1-1 0 0,2 0 0 0 0,-1 1 1 0 0,-17 22-1 0 0,22-25-476 0 0,2 0 0 0 0,-1 0 0 0 0,1 0-1 0 0,0 1 1 0 0,0 0 0 0 0,1 0 0 0 0,0 0 0 0 0,1 0-1 0 0,-3 14 1 0 0,4-20-109 0 0,1 0 0 0 0,0 0 0 0 0,0 0-1 0 0,-1 1 1 0 0,2-1 0 0 0,-1 0 0 0 0,0 0 0 0 0,0 0 0 0 0,1 1-1 0 0,-1-1 1 0 0,1 0 0 0 0,-1 0 0 0 0,1 0 0 0 0,0 0-1 0 0,0 0 1 0 0,0 0 0 0 0,0 0 0 0 0,1 0 0 0 0,-1-1-1 0 0,0 1 1 0 0,1 0 0 0 0,-1-1 0 0 0,1 1 0 0 0,-1-1 0 0 0,1 1-1 0 0,0-1 1 0 0,0 0 0 0 0,0 0 0 0 0,0 0 0 0 0,0 0-1 0 0,0 0 1 0 0,0 0 0 0 0,0 0 0 0 0,3 0 0 0 0,0 0 58 0 0,0 0 1 0 0,0 0-1 0 0,0 0 1 0 0,0-1 0 0 0,0 0-1 0 0,0 0 1 0 0,0 0 0 0 0,0-1-1 0 0,0 1 1 0 0,0-1-1 0 0,0-1 1 0 0,-1 1 0 0 0,1-1-1 0 0,5-1 1 0 0,-5-1-45 0 0,1 1 0 0 0,-1-1 0 0 0,1 0 1 0 0,-1 0-1 0 0,0-1 0 0 0,-1 0 0 0 0,1 0 1 0 0,-1 0-1 0 0,0 0 0 0 0,0 0 0 0 0,0-1 0 0 0,-1 0 1 0 0,0 0-1 0 0,0 0 0 0 0,0 0 0 0 0,-1 0 1 0 0,0 0-1 0 0,0-1 0 0 0,0-7 0 0 0,3-14 84 0 0,-2 0 0 0 0,-1 0 0 0 0,-3-35 0 0 0,1 28-264 0 0,-1 12-40 0 0,0 1-4167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1:52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1 184 14223 0 0,'0'-2'654'0'0,"1"-5"-485"0"0,0 1 0 0 0,0-1 0 0 0,-1 1 0 0 0,0-1 0 0 0,-2-9 2380 0 0,3 16-2512 0 0,-1 1-1 0 0,0-1 0 0 0,0 0 1 0 0,0 0-1 0 0,0 0 1 0 0,0 0-1 0 0,0 0 1 0 0,0 1-1 0 0,1-1 0 0 0,-1 0 1 0 0,0 0-1 0 0,0 0 1 0 0,0 0-1 0 0,0 0 1 0 0,1 0-1 0 0,-1 0 0 0 0,0 0 1 0 0,0 0-1 0 0,0 0 1 0 0,0 0-1 0 0,1 0 0 0 0,-1 0 1 0 0,0 0-1 0 0,0 0 1 0 0,0 0-1 0 0,0 0 1 0 0,1 0-1 0 0,-1 0 0 0 0,0 0 1 0 0,0 0-1 0 0,0 0 1 0 0,0 0-1 0 0,1 0 1 0 0,-1 0-1 0 0,0 0 0 0 0,0 0 1 0 0,0 0-1 0 0,0 0 1 0 0,0 0-1 0 0,1-1 0 0 0,-1 1 1 0 0,0 0-1 0 0,0 0 1 0 0,0 0-1 0 0,0 0 1 0 0,0 0-1 0 0,0-1 0 0 0,0 1 1 0 0,0 0-1 0 0,1 0 1 0 0,-1 0-1 0 0,0 0 1 0 0,0 0-1 0 0,0-1 0 0 0,0 1 1 0 0,0 0-1 0 0,0 0 1 0 0,0 0-1 0 0,0 0 0 0 0,0-1 1 0 0,0 1-1 0 0,8 14 189 0 0,-5-4-208 0 0,-1 0 0 0 0,-1 0 0 0 0,0 0 0 0 0,0 0 0 0 0,-1 0 1 0 0,0 1-1 0 0,-3 15 0 0 0,0 18 27 0 0,2-9-43 0 0,0-22 12 0 0,1 0-1 0 0,0 1 1 0 0,1-1 0 0 0,3 17-1 0 0,-2-21 0 0 0,-1-7 64 0 0,6 6 244 0 0,-5-7-280 0 0,0 0-1 0 0,-1 0 0 0 0,1-1 1 0 0,0 1-1 0 0,0 0 1 0 0,-1-1-1 0 0,1 0 0 0 0,0 1 1 0 0,0-1-1 0 0,0 0 1 0 0,0 0-1 0 0,-1 0 0 0 0,1 0 1 0 0,0 0-1 0 0,0-1 0 0 0,0 1 1 0 0,0 0-1 0 0,-1-1 1 0 0,1 0-1 0 0,0 1 0 0 0,0-1 1 0 0,-1 0-1 0 0,4-2 1 0 0,5-2 182 0 0,-1-1 0 0 0,15-12 1 0 0,-21 16-211 0 0,28-26 3 0 0,52-58 0 0 0,-25 24-785 0 0,-56 60 648 0 0,-1 4-422 0 0,2 6 538 0 0,0 0 0 0 0,-1 0 0 0 0,0 0 1 0 0,2 12-1 0 0,-3-13 2 0 0,0 0 0 0 0,1 1 1 0 0,0-1-1 0 0,0 0 0 0 0,1 0 1 0 0,0 0-1 0 0,5 10 0 0 0,-4-12 55 0 0,0 1-1 0 0,0-1 0 0 0,0 0 1 0 0,1 0-1 0 0,0-1 0 0 0,0 1 0 0 0,0-1 1 0 0,0 0-1 0 0,1-1 0 0 0,-1 1 1 0 0,1-1-1 0 0,0 0 0 0 0,0 0 1 0 0,0-1-1 0 0,1 0 0 0 0,-1 0 1 0 0,0 0-1 0 0,1-1 0 0 0,0 0 1 0 0,-1 0-1 0 0,1-1 0 0 0,-1 1 1 0 0,8-2-1 0 0,-9 1 40 0 0,0 0 1 0 0,-1-1-1 0 0,1 0 0 0 0,-1 1 0 0 0,1-2 0 0 0,-1 1 1 0 0,1 0-1 0 0,-1-1 0 0 0,0 0 0 0 0,1 0 1 0 0,-1 0-1 0 0,0-1 0 0 0,0 1 0 0 0,-1-1 0 0 0,1 0 1 0 0,-1 0-1 0 0,6-6 0 0 0,0-1-50 0 0,0-2 0 0 0,-1 1 0 0 0,0-1 0 0 0,6-14 0 0 0,21-53 260 0 0,-21 46-194 0 0,18-33 0 0 0,-28 60-117 0 0,6-12-536 0 0,21-27 0 0 0,-27 40 397 0 0,0 1-1 0 0,0-1 0 0 0,1 1 1 0 0,-1 0-1 0 0,1 0 1 0 0,0 1-1 0 0,0-1 1 0 0,0 1-1 0 0,0 0 0 0 0,8-3 1 0 0,0 4-1335 0 0,-2 1-61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1:53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215 142 10591 0 0,'0'0'964'0'0,"2"-1"-794"0"0,18-4-45 0 0,13-2 5901 0 0,-1 0-537 0 0,-11 2-5747 0 0,-13 2 513 0 0,13-3 254 0 0,30-14 1 0 0,-46 18-516 0 0,1-1-1 0 0,-1 0 1 0 0,-1 0-1 0 0,1 0 1 0 0,0 0 0 0 0,-1-1-1 0 0,0 1 1 0 0,0-1 0 0 0,0-1-1 0 0,0 1 1 0 0,4-6-1 0 0,-8 9-47 0 0,1 0 0 0 0,0 0 0 0 0,-1 0-1 0 0,1-1 1 0 0,-1 1 0 0 0,1 0 0 0 0,-1-1-1 0 0,0 1 1 0 0,1 0 0 0 0,-1-1-1 0 0,0 1 1 0 0,0 0 0 0 0,0-1 0 0 0,0 1-1 0 0,0 0 1 0 0,0-1 0 0 0,0 1 0 0 0,-1-3-1 0 0,0 3-7 0 0,1 0 1 0 0,-1 0-1 0 0,1 1 0 0 0,-1-1 0 0 0,1 0 0 0 0,-1 0 0 0 0,0 0 1 0 0,0 1-1 0 0,1-1 0 0 0,-1 0 0 0 0,0 1 0 0 0,0-1 0 0 0,0 1 0 0 0,0-1 1 0 0,1 1-1 0 0,-1-1 0 0 0,0 1 0 0 0,0-1 0 0 0,0 1 0 0 0,0 0 1 0 0,0 0-1 0 0,0 0 0 0 0,0-1 0 0 0,-2 1 0 0 0,-7 0-45 0 0,0 0 0 0 0,0 1 0 0 0,0 0 0 0 0,0 1 0 0 0,1 0 0 0 0,-1 0 0 0 0,1 1-1 0 0,-17 7 1 0 0,-5 5-299 0 0,-33 21-1 0 0,56-32 400 0 0,-25 18 118 0 0,0 2 0 0 0,2 0 0 0 0,1 2 0 0 0,-30 33 0 0 0,54-53-27 0 0,1 0 0 0 0,0 0 0 0 0,0 0 0 0 0,1 1 0 0 0,-1 0 0 0 0,1 0 0 0 0,1 0 0 0 0,-5 10 1 0 0,8-14-64 0 0,-1-1 1 0 0,0 1-1 0 0,1-1 1 0 0,-1 1 0 0 0,1-1-1 0 0,0 1 1 0 0,0 0-1 0 0,0-1 1 0 0,0 1 0 0 0,1-1-1 0 0,-1 1 1 0 0,0-1 0 0 0,1 1-1 0 0,0-1 1 0 0,0 1-1 0 0,0-1 1 0 0,0 1 0 0 0,0-1-1 0 0,0 0 1 0 0,0 1 0 0 0,1-1-1 0 0,-1 0 1 0 0,1 0-1 0 0,0 0 1 0 0,0 0 0 0 0,-1-1-1 0 0,1 1 1 0 0,0 0 0 0 0,3 1-1 0 0,1 0-102 0 0,-1 0-1 0 0,1 0 0 0 0,-1-1 1 0 0,1 0-1 0 0,0 0 1 0 0,0 0-1 0 0,0 0 0 0 0,0-1 1 0 0,0 0-1 0 0,8 0 1 0 0,4-1-949 0 0,0 0 1 0 0,22-3 0 0 0,-9-1-5578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1:53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27 493 5527 0 0,'0'0'13800'0'0,"0"0"-13640"0"0,0 0-1 0 0,-1 1 1 0 0,1-1-1 0 0,0 1 1 0 0,0-1-1 0 0,0 0 1 0 0,0 1-1 0 0,0-1 1 0 0,-1 0 0 0 0,1 1-1 0 0,0-1 1 0 0,0 0-1 0 0,-1 1 1 0 0,1-1-1 0 0,0 0 1 0 0,0 0-1 0 0,-1 1 1 0 0,1-1-1 0 0,-1 0 1 0 0,0 0-101 0 0,-1-1 1 0 0,1 0-1 0 0,0 0 1 0 0,-1 0-1 0 0,1 0 1 0 0,0 0-1 0 0,0 0 1 0 0,0 0-1 0 0,0 0 1 0 0,0-1-1 0 0,0 1 1 0 0,0 0-1 0 0,1-1 1 0 0,-1 1-1 0 0,0 0 0 0 0,0-3 1 0 0,0 1 20 0 0,0 0 0 0 0,1-1 0 0 0,-1 1 0 0 0,1-1 0 0 0,0 1 0 0 0,0-8 0 0 0,1-2 95 0 0,2-1-1 0 0,6-24 1 0 0,-7 31-101 0 0,6-20 2 0 0,1 1 1 0 0,1 0-1 0 0,1 1 0 0 0,2 0 0 0 0,0 1 1 0 0,1 0-1 0 0,21-25 0 0 0,-24 35-500 0 0,1 1-1 0 0,0 0 1 0 0,0 1 0 0 0,2 1-1 0 0,-1 0 1 0 0,1 1 0 0 0,1 0-1 0 0,0 1 1 0 0,0 1 0 0 0,1 0-1 0 0,0 1 1 0 0,27-8 0 0 0,-22 10-978 0 0,-2 3-26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1:53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54 17359 0 0,'6'-7'378'0'0,"-1"0"-1"0"0,1 1 1 0 0,1-1 0 0 0,9-6-1 0 0,-4 3 216 0 0,-12 10-571 0 0,0 0 0 0 0,0 0 0 0 0,1-1 0 0 0,-1 1 1 0 0,0 0-1 0 0,0 0 0 0 0,0 0 0 0 0,0 0 0 0 0,0 0 0 0 0,0 0 1 0 0,0 0-1 0 0,0 0 0 0 0,0 0 0 0 0,0 0 0 0 0,0 0 1 0 0,0 0-1 0 0,0 0 0 0 0,0 0 0 0 0,0 0 0 0 0,0 0 1 0 0,0 0-1 0 0,0-1 0 0 0,0 1 0 0 0,0 0 0 0 0,1 0 0 0 0,-1 0 1 0 0,0 0-1 0 0,0 0 0 0 0,0 0 0 0 0,0 0 0 0 0,0 0 1 0 0,0 0-1 0 0,0 0 0 0 0,-1 0 0 0 0,1-1 0 0 0,0 1 0 0 0,0 0 1 0 0,0 0-1 0 0,0 0 0 0 0,0 0 0 0 0,0 0 0 0 0,0 0 1 0 0,0 0-1 0 0,0 0 0 0 0,0 0 0 0 0,0 0 0 0 0,0 0 0 0 0,0 0 1 0 0,0 0-1 0 0,0 0 0 0 0,0-1 0 0 0,0 1 0 0 0,0 0 1 0 0,0 0-1 0 0,0 0 0 0 0,-1 0 0 0 0,1 0 0 0 0,0 0 1 0 0,-11 2 1934 0 0,-5 6-1924 0 0,0 1 1 0 0,0 0 0 0 0,-24 20-1 0 0,12-9-170 0 0,-9 5-141 0 0,10-8-406 0 0,1 2 1 0 0,-35 31 0 0 0,61-49 645 0 0,-1-1-1 0 0,0 1 1 0 0,1-1-1 0 0,-1 1 1 0 0,1-1-1 0 0,-1 1 1 0 0,1-1-1 0 0,-1 1 1 0 0,1 0-1 0 0,-1-1 1 0 0,1 1-1 0 0,-1 0 1 0 0,1-1-1 0 0,0 1 1 0 0,-1 0-1 0 0,1-1 1 0 0,0 1-1 0 0,0 0 1 0 0,0 0-1 0 0,-1-1 1 0 0,1 1-1 0 0,0 0 1 0 0,0 0-1 0 0,0 0 1 0 0,0-1-1 0 0,0 1 1 0 0,1 0-1 0 0,-1 0 1 0 0,0-1-1 0 0,0 1 1 0 0,0 0-1 0 0,1 0 1 0 0,-1-1-1 0 0,0 1 1 0 0,1 0-1 0 0,-1-1 1 0 0,1 2-1 0 0,2 0-123 0 0,0 0-1 0 0,-1 1 1 0 0,2-1 0 0 0,-1 0-1 0 0,0-1 1 0 0,6 4 0 0 0,-4-3 193 0 0,9 4-76 0 0,-1 0-1 0 0,1 2 0 0 0,-2-1 1 0 0,1 2-1 0 0,-1 0 0 0 0,0 0 1 0 0,-1 1-1 0 0,13 15 1 0 0,-2-1 252 0 0,-12-14 28 0 0,-1 0 0 0 0,0 1 0 0 0,13 20 0 0 0,-21-28-143 0 0,1 0-1 0 0,0 0 1 0 0,-1 0-1 0 0,0 0 0 0 0,0 0 1 0 0,0 0-1 0 0,0 0 0 0 0,0 1 1 0 0,-1-1-1 0 0,0 0 0 0 0,1 1 1 0 0,-1-1-1 0 0,0 1 1 0 0,-1-1-1 0 0,1 0 0 0 0,0 1 1 0 0,-1-1-1 0 0,0 0 0 0 0,0 0 1 0 0,-2 5-1 0 0,2-6-4 0 0,-1 0 0 0 0,1 0 0 0 0,-1 0-1 0 0,1 0 1 0 0,-1-1 0 0 0,0 1 0 0 0,0 0 0 0 0,0-1-1 0 0,0 0 1 0 0,0 1 0 0 0,0-1 0 0 0,-1 0 0 0 0,1 0-1 0 0,0 0 1 0 0,-1 0 0 0 0,1 0 0 0 0,0-1-1 0 0,-1 1 1 0 0,1-1 0 0 0,-4 1 0 0 0,-7 0 245 0 0,0 0 0 0 0,-19-1 0 0 0,1-2-181 0 0,1 0 1 0 0,-1-2 0 0 0,-52-14-1 0 0,76 16-890 0 0,-1-1 0 0 0,2 0-1 0 0,-1 0 1 0 0,0-1 0 0 0,-8-5 0 0 0,3 0-6595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1:54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6 5063 0 0,'0'0'232'0'0,"-1"-1"-13"0"0,-4 0-79 0 0,1 0 1 0 0,-1 0-1 0 0,0 0 1 0 0,1 1-1 0 0,-1 0 0 0 0,0 0 1 0 0,1 0-1 0 0,-1 0 0 0 0,0 1 1 0 0,1-1-1 0 0,-9 4 1 0 0,0-1 1703 0 0,0 2 1 0 0,-24 11 0 0 0,-8 9-1005 0 0,1 3 0 0 0,1 1 0 0 0,1 3 1 0 0,-39 38-1 0 0,71-62-636 0 0,1 1-1 0 0,0 0 1 0 0,1 0-1 0 0,0 1 1 0 0,1 0 0 0 0,-7 11-1 0 0,13-20-151 0 0,0 0 1 0 0,1 1-1 0 0,-1-1 0 0 0,1 1 0 0 0,-1-1 1 0 0,1 1-1 0 0,0-1 0 0 0,-1 1 0 0 0,1-1 1 0 0,0 1-1 0 0,0-1 0 0 0,0 1 0 0 0,0-1 1 0 0,0 1-1 0 0,0 0 0 0 0,1-1 0 0 0,-1 1 1 0 0,0-1-1 0 0,1 1 0 0 0,0 1 0 0 0,0-1 14 0 0,1-1-1 0 0,-1 1 0 0 0,0 0 0 0 0,1 0 0 0 0,0 0 1 0 0,-1-1-1 0 0,1 1 0 0 0,0-1 0 0 0,0 1 0 0 0,0-1 1 0 0,0 0-1 0 0,2 2 0 0 0,2 0 40 0 0,1-1 1 0 0,-1 1 0 0 0,1-1-1 0 0,0-1 1 0 0,0 1-1 0 0,0-1 1 0 0,-1 0-1 0 0,9 0 1 0 0,1-2-74 0 0,0 0 1 0 0,-1-1-1 0 0,1-1 0 0 0,0 0 1 0 0,-1-1-1 0 0,1-1 1 0 0,-1 0-1 0 0,-1-1 0 0 0,1-1 1 0 0,-1 0-1 0 0,0-1 0 0 0,0 0 1 0 0,24-21-1 0 0,-36 27-61 0 0,1-1 0 0 0,-1 1 0 0 0,0 0 0 0 0,0-1-1 0 0,0 0 1 0 0,0 1 0 0 0,0-1 0 0 0,0 0 0 0 0,-1 0-1 0 0,1 0 1 0 0,-1 0 0 0 0,0 0 0 0 0,0 0 0 0 0,0-1 0 0 0,-1 1-1 0 0,2-5 1 0 0,-2 3-11 0 0,0 0 0 0 0,-1 1-1 0 0,1-1 1 0 0,-1 0 0 0 0,0 0-1 0 0,0 1 1 0 0,-1-1-1 0 0,1 1 1 0 0,-1-1 0 0 0,-3-5-1 0 0,-2-2-393 0 0,-1 0 0 0 0,-1 0-1 0 0,1 1 1 0 0,-2 0 0 0 0,0 0 0 0 0,-18-14-1 0 0,10 11-1397 0 0,9 7-2394 0 0,2 2-812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1:55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567 808 6911 0 0,'0'0'9139'0'0,"1"-1"-8211"0"0,5-11-382 0 0,1 0 0 0 0,0 0 0 0 0,1 1-1 0 0,0 0 1 0 0,1 0 0 0 0,15-14 0 0 0,9-11-226 0 0,2-8-241 0 0,-2-2 1 0 0,-2-1-1 0 0,-3-1 0 0 0,28-61 0 0 0,-41 74-403 0 0,-1-1-1 0 0,-2 0 1 0 0,-2 0-1 0 0,-1-1 1 0 0,8-66 0 0 0,-17 95 235 0 0,0 0 1 0 0,0 0 0 0 0,0 0-1 0 0,-1 0 1 0 0,-1 0 0 0 0,-3-13-1 0 0,5 19 68 0 0,0 0 0 0 0,-1 1 0 0 0,0-1-1 0 0,1 1 1 0 0,-1-1 0 0 0,0 1-1 0 0,1-1 1 0 0,-1 1 0 0 0,0 0-1 0 0,0-1 1 0 0,0 1 0 0 0,-1 0-1 0 0,1 0 1 0 0,0 0 0 0 0,0-1-1 0 0,-1 1 1 0 0,1 0 0 0 0,0 1 0 0 0,-1-1-1 0 0,1 0 1 0 0,-1 0 0 0 0,1 1-1 0 0,-1-1 1 0 0,1 1 0 0 0,-1-1-1 0 0,0 1 1 0 0,1 0 0 0 0,-1-1-1 0 0,0 1 1 0 0,1 0 0 0 0,-1 0-1 0 0,0 0 1 0 0,1 0 0 0 0,-1 1 0 0 0,0-1-1 0 0,1 0 1 0 0,-1 1 0 0 0,-1 0-1 0 0,-9 4-12 0 0,0 0 0 0 0,0 1-1 0 0,1 0 1 0 0,0 0 0 0 0,0 2-1 0 0,0-1 1 0 0,1 1 0 0 0,1 1-1 0 0,-1 0 1 0 0,1 0 0 0 0,-9 13-1 0 0,-8 12-123 0 0,-42 76 0 0 0,-5 28 217 0 0,-78 208 0 0 0,88-152 238 0 0,37-107 164 0 0,-40 88-1 0 0,44-126-373 0 0,-3-2 0 0 0,-2 0-1 0 0,-2-2 1 0 0,-2-1 0 0 0,-41 46-1 0 0,54-68-100 0 0,11-13-30 0 0,0-1 0 0 0,-15 14 0 0 0,20-21-148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9:31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15119 0 0,'0'0'1366'0'0,"1"3"-1126"0"0,10 89 511 0 0,-9-64-17 0 0,2 0 1 0 0,0-1-1 0 0,9 29 1 0 0,-5-34-367 0 0,0-1 1 0 0,1 0-1 0 0,2-1 1 0 0,0 0-1 0 0,1-1 0 0 0,28 35 1 0 0,-19-30-71 0 0,1-1 0 0 0,2-1 0 0 0,0-2 0 0 0,38 27 0 0 0,-12-17 9 0 0,0-2 0 0 0,2-2 0 0 0,1-2 0 0 0,1-3 1 0 0,63 16-1 0 0,146 32 637 0 0,-189-53-1721 0 0,121 10 0 0 0,-185-26-1600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1:55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0 166 15663 0 0,'0'0'9896'0'0,"2"0"-9680"0"0,40-1 47 0 0,0-2 0 0 0,76-16-1 0 0,-53 3-628 0 0,66-26-1 0 0,-41 7-498 0 0,22-8-4278 0 0,-92 37-2184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1:56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42 9215 0 0,'0'0'5755'0'0,"-1"-11"-2507"0"0,1 10-3137 0 0,-1-1 0 0 0,0 0 0 0 0,0 0 0 0 0,1 1-1 0 0,-1-1 1 0 0,0 1 0 0 0,0-1 0 0 0,0 1 0 0 0,-1-1 0 0 0,1 1 0 0 0,0-1 0 0 0,0 1 0 0 0,-1 0 0 0 0,1 0 0 0 0,-1 0 0 0 0,1 0-1 0 0,-1 0 1 0 0,0 0 0 0 0,1 0 0 0 0,-1 0 0 0 0,0 0 0 0 0,0 1 0 0 0,1-1 0 0 0,-1 1 0 0 0,0 0 0 0 0,0-1 0 0 0,0 1 0 0 0,0 0-1 0 0,0 0 1 0 0,1 0 0 0 0,-1 0 0 0 0,0 0 0 0 0,0 1 0 0 0,0-1 0 0 0,0 1 0 0 0,-2 0 0 0 0,-7 2-106 0 0,0 1 0 0 0,1 1 1 0 0,-1-1-1 0 0,1 2 0 0 0,-11 7 0 0 0,-47 38-8 0 0,16-12-8 0 0,3-2-251 0 0,-68 64 0 0 0,114-98 238 0 0,-8 7-102 0 0,0 1 0 0 0,1 0 0 0 0,-14 19 0 0 0,23-28 37 0 0,47 5-318 0 0,25-10 312 0 0,-41 1-71 0 0,1 1 0 0 0,55 6 1 0 0,-77-4 142 0 0,-1 0 0 0 0,1 1 1 0 0,-1 0-1 0 0,0 1 1 0 0,0 0-1 0 0,0 0 1 0 0,0 1-1 0 0,-1 0 1 0 0,1 0-1 0 0,-1 1 1 0 0,0 0-1 0 0,0 0 1 0 0,-1 0-1 0 0,11 12 1 0 0,-15-15 23 0 0,0 0 1 0 0,0 1 0 0 0,0-1-1 0 0,-1 1 1 0 0,1 0 0 0 0,-1-1-1 0 0,1 1 1 0 0,-1 0 0 0 0,0 0-1 0 0,0 0 1 0 0,0 0 0 0 0,-1 0-1 0 0,1 0 1 0 0,-1 0 0 0 0,1 0-1 0 0,-1 0 1 0 0,0 0 0 0 0,0 0-1 0 0,-1 0 1 0 0,0 6 0 0 0,0-5 30 0 0,-1-1 0 0 0,1 1 1 0 0,-1-1-1 0 0,0 0 0 0 0,0 0 1 0 0,0 1-1 0 0,0-2 0 0 0,0 1 0 0 0,-1 0 1 0 0,1 0-1 0 0,-1-1 0 0 0,0 1 0 0 0,1-1 1 0 0,-1 0-1 0 0,0 0 0 0 0,-7 4 1 0 0,-2 0 188 0 0,-2-1 1 0 0,1 0 0 0 0,-1 0-1 0 0,-26 4 1 0 0,-59 3 265 0 0,42-6-410 0 0,21-2-282 0 0,0-2 0 0 0,0-1 0 0 0,0-2 0 0 0,-1-1 0 0 0,-35-8 0 0 0,67 10 53 0 0,0-1 0 0 0,1 0 0 0 0,-1 0 0 0 0,0-1 0 0 0,0 0 0 0 0,1 1 0 0 0,-1-2 0 0 0,1 1 0 0 0,-5-3 0 0 0,8 4-201 0 0,2-1 187 0 0,0 1 1 0 0,0-1 0 0 0,0 1-1 0 0,0-1 1 0 0,1 1-1 0 0,-1-1 1 0 0,1 1 0 0 0,-1 0-1 0 0,0 0 1 0 0,4-2-1 0 0,-3 2-361 0 0,11-8-5509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1:56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0 8751 0 0,'0'0'794'0'0,"-10"1"3971"0"0,-10 20 890 0 0,3 7-3348 0 0,-10 31-1432 0 0,24-51-595 0 0,-7 12-448 0 0,0 0-1 0 0,-2 0 1 0 0,0-2-1 0 0,-27 33 0 0 0,36-48-350 0 0,0-1-1 0 0,0 1 1 0 0,0 0-1 0 0,0-1 1 0 0,-6 4-1 0 0,-3 0-6628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1:57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117 343 14047 0 0,'-2'2'646'0'0,"-18"19"122"0"0,0-2 1 0 0,-1 0 0 0 0,-26 17 2231 0 0,40-53-2088 0 0,7 12-852 0 0,1-1-1 0 0,-1 0 1 0 0,1 0 0 0 0,0 0-1 0 0,0 0 1 0 0,1 1-1 0 0,0-1 1 0 0,0 1 0 0 0,0-1-1 0 0,1 1 1 0 0,3-7-1 0 0,7-8-60 0 0,20-25-1 0 0,-12 19-138 0 0,1 2 1 0 0,1 0-1 0 0,28-20 0 0 0,84-53-771 0 0,-113 82 803 0 0,-11 8 89 0 0,-1 0-1 0 0,1 1 1 0 0,0 0 0 0 0,0 0 0 0 0,1 1 0 0 0,-1 1 0 0 0,1 0 0 0 0,21-4 0 0 0,-32 8 38 0 0,0 0 1 0 0,-1 0-1 0 0,1 0 1 0 0,0 1-1 0 0,-1-1 1 0 0,1 0-1 0 0,0 0 1 0 0,-1 1-1 0 0,1-1 1 0 0,0 1 0 0 0,-1-1-1 0 0,1 1 1 0 0,0-1-1 0 0,-1 1 1 0 0,1-1-1 0 0,-1 1 1 0 0,1-1-1 0 0,-1 1 1 0 0,1-1-1 0 0,-1 1 1 0 0,0 0 0 0 0,1-1-1 0 0,-1 1 1 0 0,0 0-1 0 0,0 0 1 0 0,1 0-1 0 0,5 20 278 0 0,-4-10-250 0 0,-2 0 0 0 0,1 0 0 0 0,-1 0 0 0 0,-1 0 0 0 0,0 0 0 0 0,-1 0 1 0 0,-4 16-1 0 0,-29 75 442 0 0,11-36-349 0 0,19-49-310 0 0,0-5-1050 0 0,1 0-1 0 0,1 0 1 0 0,0 1 0 0 0,-2 24-1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1:57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158 220 9671 0 0,'0'0'875'0'0,"3"0"-719"0"0,16 5 1253 0 0,17 5 6653 0 0,-22-5-7517 0 0,1-1 0 0 0,23 4 0 0 0,-33-7-510 0 0,1-1 1 0 0,0 1 0 0 0,-1-1-1 0 0,1-1 1 0 0,0 1-1 0 0,-1-1 1 0 0,1 0-1 0 0,-1 0 1 0 0,1-1 0 0 0,7-3-1 0 0,6-4-21 0 0,-1-2-1 0 0,0 0 1 0 0,-1-1 0 0 0,28-24-1 0 0,-28 20-612 0 0,0-1 0 0 0,-1 0-1 0 0,-1-1 1 0 0,-1-1 0 0 0,13-21-1 0 0,-25 37 420 0 0,-1 1 17 0 0,1-1 0 0 0,-1 0 0 0 0,1 1 0 0 0,0-1 0 0 0,0 1 0 0 0,0-1-1 0 0,0 1 1 0 0,4-2 0 0 0,-6 3 109 0 0,0 1 0 0 0,0 0 0 0 0,0-1 0 0 0,0 1 0 0 0,0-1 0 0 0,0 1 0 0 0,0-1 1 0 0,0 1-1 0 0,0 0 0 0 0,0-1 0 0 0,0 1 0 0 0,0-1 0 0 0,-1 1 0 0 0,1 0 0 0 0,0-1 0 0 0,0 1 0 0 0,0-1 0 0 0,0 1 0 0 0,-1 0 0 0 0,1-1 0 0 0,-4 1 85 0 0,0 1 1 0 0,1-1-1 0 0,-1 1 1 0 0,1 0-1 0 0,-1 1 0 0 0,1-1 1 0 0,-1 0-1 0 0,1 1 0 0 0,0 0 1 0 0,-6 3-1 0 0,-32 27 398 0 0,28-21-268 0 0,-31 26 297 0 0,-98 73 338 0 0,78-67-669 0 0,-48 33-15 0 0,85-55-104 0 0,-47 45 1 0 0,70-62-6 0 0,1-1-1 0 0,0 1 0 0 0,0 0 1 0 0,0 0-1 0 0,0 0 1 0 0,1 0-1 0 0,0 0 0 0 0,-1 1 1 0 0,2-1-1 0 0,-1 1 1 0 0,-1 5-1 0 0,2-7 37 0 0,1 0-1 0 0,0 0 1 0 0,0 0-1 0 0,0 0 1 0 0,0 0-1 0 0,1 0 1 0 0,-1 0-1 0 0,1 0 1 0 0,0 0 0 0 0,0 0-1 0 0,0 0 1 0 0,0-1-1 0 0,0 1 1 0 0,0 0-1 0 0,1-1 1 0 0,-1 1 0 0 0,1-1-1 0 0,0 1 1 0 0,3 2-1 0 0,2 3 211 0 0,1 0-1 0 0,1-1 1 0 0,-1 0-1 0 0,1-1 1 0 0,1 0-1 0 0,-1 0 1 0 0,1-1-1 0 0,0 0 1 0 0,0 0-1 0 0,0-1 1 0 0,1-1 0 0 0,-1 0-1 0 0,1 0 1 0 0,14 1-1 0 0,-5-1 156 0 0,0-2 0 0 0,-1-1 0 0 0,1 0 0 0 0,0-1 0 0 0,0-1 0 0 0,-1-1 0 0 0,22-7 0 0 0,-18 5-150 0 0,1-1-49 0 0,36-15 0 0 0,-59 21-281 0 0,3 11-3612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2:03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31 4143 0 0,'0'0'319'0'0,"-2"0"-210"0"0,-12 5 559 0 0,10-4-111 0 0,0 0 1 0 0,0 1-1 0 0,0-1 1 0 0,0 1-1 0 0,0 0 1 0 0,1 0 0 0 0,-1 0-1 0 0,-5 5 6695 0 0,13-6-7000 0 0,-1 1-1 0 0,1-1 1 0 0,-1 0-1 0 0,1-1 1 0 0,-1 1 0 0 0,1 0-1 0 0,0-1 1 0 0,-1 0-1 0 0,5 0 1 0 0,36-5 545 0 0,-22 1-396 0 0,96-1 543 0 0,-85 5-1031 0 0,1-2 0 0 0,0-1 1 0 0,50-10-1 0 0,7-14-4225 0 0,-77 23-1935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2:04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43 11055 0 0,'-22'10'502'0'0,"1"2"0"0"0,0 0-1 0 0,-28 21 1 0 0,35-23 3263 0 0,23-7-2913 0 0,-2-2-664 0 0,-1-1 0 0 0,1 0 0 0 0,0-1 0 0 0,-1 0 0 0 0,1 0 0 0 0,-1 0 0 0 0,12-5 0 0 0,-6 3 14 0 0,103-29 1152 0 0,-20 5-315 0 0,119-19-1 0 0,-199 44-1248 0 0,1 0 0 0 0,-1 1 0 0 0,1 1 0 0 0,0 0 0 0 0,-1 1 0 0 0,1 1 0 0 0,-1 1-1 0 0,1 0 1 0 0,23 8 0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2:05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5 11831 0 0,'0'0'1075'0'0,"-1"0"-883"0"0,-4-1-134 0 0,1 0-1 0 0,0 0 1 0 0,0 0 0 0 0,0 1-1 0 0,-1-1 1 0 0,1 1 0 0 0,0 1-1 0 0,-1-1 1 0 0,1 0 0 0 0,0 1-1 0 0,-6 1 1 0 0,-8 3 679 0 0,-22 10 1 0 0,6-1-445 0 0,1 2 0 0 0,1 2 1 0 0,1 1-1 0 0,-36 28 1 0 0,-106 102-139 0 0,156-131-155 0 0,0-1 0 0 0,1 2 0 0 0,0 0 0 0 0,2 1 0 0 0,0 1 0 0 0,1 0 0 0 0,-16 37 0 0 0,25-47 0 0 0,0 1 0 0 0,1-1 0 0 0,0 1 0 0 0,1-1 0 0 0,0 1 0 0 0,1 0 0 0 0,0 20 0 0 0,2-23 0 0 0,0 0 0 0 0,0 0 0 0 0,1-1 0 0 0,0 1 0 0 0,1-1 0 0 0,0 1 0 0 0,0-1 0 0 0,1 0 0 0 0,0 0 0 0 0,0 0 0 0 0,8 9 0 0 0,-2-5 0 0 0,0 0 0 0 0,0-1 0 0 0,1 0 0 0 0,18 12 0 0 0,53 34 0 0 0,-49-35 0 0 0,16 10-5 0 0,114 81 6 0 0,-119-80-6 0 0,64 63 0 0 0,-89-75-9 0 0,0 0-1 0 0,-1 1 1 0 0,-1 1 0 0 0,24 45-1 0 0,-32-50-7 0 0,0 0-1 0 0,-2 1 0 0 0,0 0 0 0 0,-2 1 1 0 0,0 0-1 0 0,-1 0 0 0 0,3 33 0 0 0,-7-30-105 0 0,0 1 0 0 0,-2-1 0 0 0,-1 1 0 0 0,0-1 0 0 0,-2 0-1 0 0,-1 0 1 0 0,0 0 0 0 0,-2-1 0 0 0,-1 0 0 0 0,-20 37 0 0 0,4-17-3 0 0,-1-1-1 0 0,-3-1 1 0 0,-1-1 0 0 0,-42 40 0 0 0,50-56 134 0 0,-1-1 0 0 0,-2-2 1 0 0,0 0-1 0 0,-41 24 0 0 0,47-33 113 0 0,-1-2-1 0 0,1 0 1 0 0,-2 0 0 0 0,1-2-1 0 0,-1-1 1 0 0,0 0 0 0 0,-31 3-1 0 0,-37-3 789 0 0,80-6-816 0 0,-1 0 1 0 0,1-1 0 0 0,0 0 0 0 0,0 0 0 0 0,-1-1 0 0 0,1-1 0 0 0,-10-3 0 0 0,17 5-938 0 0,-3-12-8397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2:0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33 6447 0 0,'15'0'359'0'0,"0"0"-1"0"0,0-1 0 0 0,0-1 0 0 0,0 0 0 0 0,17-5 0 0 0,-3 1 1581 0 0,33-8 3901 0 0,-71 21-5061 0 0,-10 9-498 0 0,-2-2-1 0 0,0 0 1 0 0,0-2 0 0 0,-26 12 0 0 0,5-3 8 0 0,-63 37-37 0 0,-114 86 0 0 0,170-107-252 0 0,2 2 0 0 0,-49 52 0 0 0,92-87 0 0 0,1 0 0 0 0,0 0 0 0 0,0 1 0 0 0,0-1 0 0 0,0 1 0 0 0,-2 4 0 0 0,0 6 0 0 0,5-13 1 0 0,0 0 0 0 0,0 0 1 0 0,0 0-1 0 0,0 0 0 0 0,0-1 0 0 0,1 1 0 0 0,-1 0 0 0 0,0 0 0 0 0,1 0 0 0 0,-1-1 0 0 0,1 1 1 0 0,0 0-1 0 0,0-1 0 0 0,0 1 0 0 0,-1 0 0 0 0,4 2 0 0 0,-2-1 5 0 0,1-1 0 0 0,-1 1-1 0 0,1-1 1 0 0,0 1 0 0 0,0-1-1 0 0,0 0 1 0 0,7 3 0 0 0,3 0 19 0 0,0 0 0 0 0,0-1 1 0 0,20 4-1 0 0,-31-7-23 0 0,177 38 268 0 0,-154-34-1670 0 0,-2-1-5190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2:06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50 16183 0 0,'0'0'738'0'0,"-4"-6"247"0"0,3 4-889 0 0,0 0-1 0 0,-1 0 1 0 0,1 0 0 0 0,0 1 0 0 0,-1-1 0 0 0,1 0-1 0 0,-1 1 1 0 0,0-1 0 0 0,1 1 0 0 0,-1 0-1 0 0,0-1 1 0 0,0 1 0 0 0,0 0 0 0 0,0 0-1 0 0,0 0 1 0 0,0 0 0 0 0,0 1 0 0 0,0-1 0 0 0,-1 1-1 0 0,1-1 1 0 0,0 1 0 0 0,0 0 0 0 0,-1-1-1 0 0,1 1 1 0 0,0 0 0 0 0,0 1 0 0 0,-1-1-1 0 0,1 0 1 0 0,0 1 0 0 0,0-1 0 0 0,0 1 0 0 0,0-1-1 0 0,0 1 1 0 0,-1 0 0 0 0,1 0 0 0 0,1 0-1 0 0,-4 3 1 0 0,-4 2-106 0 0,2 0-1 0 0,-1 0 0 0 0,1 1 1 0 0,0 1-1 0 0,0-1 1 0 0,-7 12-1 0 0,-2 4-6 0 0,0 1-1 0 0,1 1 1 0 0,-15 35 0 0 0,25-49 10 0 0,1 0 0 0 0,0 0 0 0 0,1 0 1 0 0,0 1-1 0 0,1-1 0 0 0,0 1 0 0 0,1 0 0 0 0,0 0 1 0 0,1-1-1 0 0,2 24 0 0 0,-1-31 10 0 0,0-1 0 0 0,0 0 1 0 0,0 1-1 0 0,1-1 0 0 0,-1 0 0 0 0,1 0 0 0 0,-1 0 0 0 0,1 0 1 0 0,0 0-1 0 0,0 0 0 0 0,1 0 0 0 0,4 4 0 0 0,-5-5 7 0 0,-1-1 1 0 0,1 1-1 0 0,0-1 0 0 0,0 0 0 0 0,0 0 1 0 0,0 0-1 0 0,0 0 0 0 0,0 0 0 0 0,1 0 1 0 0,-1 0-1 0 0,0 0 0 0 0,0-1 0 0 0,1 0 1 0 0,-1 1-1 0 0,0-1 0 0 0,1 0 0 0 0,-1 0 0 0 0,0 0 1 0 0,1 0-1 0 0,2-1 0 0 0,10-3 17 0 0,-1-1 0 0 0,0-1 0 0 0,0 0-1 0 0,0-1 1 0 0,-1 0 0 0 0,0-1 0 0 0,0 0-1 0 0,19-18 1 0 0,-14 10-75 0 0,-1 0 0 0 0,-1-2 0 0 0,-1 0 0 0 0,26-37 1 0 0,-33 41-98 0 0,0 1 0 0 0,-1-1 1 0 0,0 0-1 0 0,6-19 1 0 0,-12 30 81 0 0,0-1 0 0 0,0 0 0 0 0,0 0 1 0 0,0 0-1 0 0,-1 0 0 0 0,0 0 0 0 0,0 0 0 0 0,0 0 0 0 0,0 0 0 0 0,0 0 1 0 0,-1 0-1 0 0,0 0 0 0 0,0 0 0 0 0,0 0 0 0 0,0 0 0 0 0,0 0 0 0 0,-1 1 1 0 0,0-1-1 0 0,0 1 0 0 0,0-1 0 0 0,-4-4 0 0 0,2 3-12 0 0,-1 1 0 0 0,0-1 0 0 0,-1 1 0 0 0,1 0-1 0 0,-1 1 1 0 0,1 0 0 0 0,-1 0 0 0 0,0 0 0 0 0,0 0 0 0 0,-1 1 0 0 0,1 0-1 0 0,0 0 1 0 0,-1 1 0 0 0,1 0 0 0 0,-12-1 0 0 0,9 1 33 0 0,1 1 0 0 0,-1 0 0 0 0,0 0 1 0 0,1 1-1 0 0,-1 1 0 0 0,1-1 0 0 0,0 1 0 0 0,-1 0 1 0 0,1 1-1 0 0,0 0 0 0 0,-13 7 0 0 0,17-8-12 0 0,0 1 0 0 0,0 0 0 0 0,0 0-1 0 0,0 1 1 0 0,0-1 0 0 0,1 1 0 0 0,0-1-1 0 0,-4 6 1 0 0,6-8-870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9:31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850 27 14743 0 0,'-2'-27'2630'0'0,"-9"32"-274"0"0,-26 16-1681 0 0,1 2 1 0 0,2 2 0 0 0,-38 33-1 0 0,30-23-331 0 0,-261 191 519 0 0,108-83-894 0 0,113-83-1362 0 0,47-35-118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2:06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74 8751 0 0,'-3'-23'166'0'0,"2"20"383"0"0,0 0 0 0 0,0 0-1 0 0,0 0 1 0 0,0 0 0 0 0,-1 0-1 0 0,1 0 1 0 0,-1 0-1 0 0,-2-2 1 0 0,2 3-232 0 0,1 0 0 0 0,-1 0 0 0 0,0 0-1 0 0,0 1 1 0 0,0-1 0 0 0,0 1 0 0 0,0 0 0 0 0,0-1 0 0 0,0 1-1 0 0,0 0 1 0 0,-1 0 0 0 0,1 0 0 0 0,0 1 0 0 0,-1-1 0 0 0,1 1-1 0 0,0-1 1 0 0,-1 1 0 0 0,1 0 0 0 0,-1-1 0 0 0,-4 2 0 0 0,-4 0-140 0 0,1 1 1 0 0,0 0 0 0 0,-1 1 0 0 0,1 0-1 0 0,0 1 1 0 0,1 0 0 0 0,-1 0 0 0 0,1 1-1 0 0,-12 8 1 0 0,3-1-172 0 0,1 1 1 0 0,1 0-1 0 0,-24 26 0 0 0,26-24-17 0 0,2 0 1 0 0,0 1-1 0 0,1 1 0 0 0,-10 21 1 0 0,19-36-13 0 0,1 1 1 0 0,0-1 0 0 0,0 1-1 0 0,0 0 1 0 0,1-1 0 0 0,-1 1-1 0 0,0 4 1 0 0,1-6-50 0 0,10 12-154 0 0,-4-2 108 0 0,4-3-11 0 0,1 0-1 0 0,-1-1 1 0 0,1 0-1 0 0,0 0 0 0 0,24 9 1 0 0,-20-9 50 0 0,0 0 1 0 0,27 19-1 0 0,-38-23 86 0 0,0 0 0 0 0,-1 0 1 0 0,1 1-1 0 0,-1-1 0 0 0,1 1 1 0 0,-1 0-1 0 0,0 0 0 0 0,0 0 0 0 0,-1 0 1 0 0,1 0-1 0 0,-1 1 0 0 0,0-1 1 0 0,0 1-1 0 0,-1-1 0 0 0,1 1 0 0 0,-1 0 1 0 0,0 0-1 0 0,0 0 0 0 0,-1-1 1 0 0,1 1-1 0 0,-1 0 0 0 0,0 0 0 0 0,-1 0 1 0 0,1 0-1 0 0,-2 5 0 0 0,2-4-2 0 0,-1 1 0 0 0,0-1 0 0 0,-1 0 0 0 0,0 0 0 0 0,0 0 0 0 0,0 0-1 0 0,0 0 1 0 0,-1 0 0 0 0,0 0 0 0 0,-1-1 0 0 0,1 0 0 0 0,-1 1 0 0 0,0-1 0 0 0,0-1 0 0 0,0 1-1 0 0,-1 0 1 0 0,0-1 0 0 0,0 0 0 0 0,0 0 0 0 0,0-1 0 0 0,-1 1 0 0 0,1-1 0 0 0,-7 2 0 0 0,-6 2 67 0 0,-1-1 0 0 0,1-1 1 0 0,-1-1-1 0 0,0 0 0 0 0,0-1 1 0 0,0-2-1 0 0,-31 0 0 0 0,2-3-12 0 0,-88-17 0 0 0,119 16-175 0 0,-1 0 216 0 0,-20-6 0 0 0,34 8-270 0 0,1 0 1 0 0,-1-1-1 0 0,1 1 1 0 0,-1-1-1 0 0,1 0 1 0 0,0 1-1 0 0,-1-2 0 0 0,1 1 1 0 0,0 0-1 0 0,0 0 1 0 0,-4-6-1 0 0,7 7 38 0 0,0 0 0 0 0,0 1 0 0 0,0-1 0 0 0,0 0 0 0 0,0 1 0 0 0,0-1 0 0 0,0 0 0 0 0,0 1 1 0 0,1-1-1 0 0,-1 1 0 0 0,0-1 0 0 0,0 0 0 0 0,1 1 0 0 0,-1-1 0 0 0,0 1 0 0 0,1-1 0 0 0,-1 0 0 0 0,1 1 0 0 0,-1-1 0 0 0,1 1 0 0 0,-1 0 0 0 0,1-1 0 0 0,-1 1 0 0 0,1-1 0 0 0,0 0 0 0 0,0 1 75 0 0,9-7-1411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2:07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13903 0 0,'0'0'1396'0'0,"0"2"-1197"0"0,-2 5-7 0 0,1-1-1 0 0,-1 1 1 0 0,2 0 0 0 0,-1-1-1 0 0,1 1 1 0 0,0 0 0 0 0,0 0-1 0 0,1 0 1 0 0,-1-1 0 0 0,2 1-1 0 0,-1 0 1 0 0,1-1 0 0 0,0 1-1 0 0,0-1 1 0 0,1 0 0 0 0,0 0-1 0 0,0 0 1 0 0,5 8 0 0 0,8 10 43 0 0,2-1 1 0 0,0-1 0 0 0,23 22-1 0 0,-11-12 50 0 0,32 30 251 0 0,114 89 0 0 0,-46-43 159 0 0,-99-79-619 0 0,-16-15-19 0 0,1 0 1 0 0,0-1-1 0 0,33 21 0 0 0,-39-29-46 0 0,-10-4-156 0 0,1-1 0 0 0,-1 1 1 0 0,1-1-1 0 0,-1 0 0 0 0,1 1 0 0 0,-1-1 1 0 0,1 0-1 0 0,0 0 0 0 0,-1 0 0 0 0,1 1 1 0 0,0-1-1 0 0,-1 0 0 0 0,1 0 0 0 0,0 0 1 0 0,-1 0-1 0 0,1 0 0 0 0,-1 0 0 0 0,1 0 1 0 0,1-1-1 0 0,2-3-2271 0 0,4-7-5460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2:07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23 5063 0 0,'0'0'390'0'0,"0"-2"-252"0"0,3-9 8832 0 0,-3 2-5902 0 0,-2 10-2312 0 0,-17 14-300 0 0,1 1 0 0 0,0 1 0 0 0,1 1 0 0 0,-27 35 0 0 0,-2 1 46 0 0,-164 154 1068 0 0,71-77-1132 0 0,129-120-428 0 0,0-2-15 0 0,1 1 0 0 0,0-1 0 0 0,-10 16-1 0 0,18-24-143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2:09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733 1 7343 0 0,'0'0'824'0'0,"-2"1"-577"0"0,-9 6 169 0 0,0 0-1 0 0,0-1 1 0 0,-1 0-1 0 0,0 0 1 0 0,-13 3-1 0 0,10-4 44 0 0,0 2 0 0 0,0-1 0 0 0,-15 11 0 0 0,-4 7-233 0 0,2 2-1 0 0,0 2 1 0 0,2 0 0 0 0,-48 60-1 0 0,43-46 14 0 0,-125 153 1390 0 0,129-155-1288 0 0,-40 70 0 0 0,58-86-178 0 0,1 0 1 0 0,1 0 0 0 0,1 1-1 0 0,-11 47 1 0 0,20-67-102 0 0,0 0 0 0 0,1 0-1 0 0,-1 1 1 0 0,1-1 0 0 0,0 0-1 0 0,0 1 1 0 0,1-1 0 0 0,-1 0-1 0 0,1 0 1 0 0,1 1 0 0 0,-1-1 0 0 0,4 8-1 0 0,-2-7 42 0 0,0 1 1 0 0,1-1-1 0 0,0-1 0 0 0,0 1 0 0 0,1-1 1 0 0,-1 1-1 0 0,1-1 0 0 0,8 7 0 0 0,7 2 173 0 0,0-1-1 0 0,1-1 1 0 0,0-1 0 0 0,31 12-1 0 0,-50-22-266 0 0,21 9 129 0 0,78 38 420 0 0,-95-46-541 0 0,-4-1-11 0 0,1 0 0 0 0,-1 0 0 0 0,0 1 0 0 0,1-1 0 0 0,-1 0 0 0 0,0 1 0 0 0,0 0 0 0 0,0-1 0 0 0,2 3 0 0 0,18 17 101 0 0,-15-13-1333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2:09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2 12095 0 0,'0'0'1091'0'0,"-9"-1"-878"0"0,8 1-132 0 0,-1 1 1 0 0,0-1-1 0 0,1 1 0 0 0,-1 0 0 0 0,1-1 0 0 0,-1 1 0 0 0,1 0 0 0 0,-1 0 1 0 0,1 0-1 0 0,-1 0 0 0 0,1 0 0 0 0,0 0 0 0 0,0 1 0 0 0,-2 1 0 0 0,-16 23 1733 0 0,16-21-1601 0 0,-10 16 538 0 0,1 1-1 0 0,-14 37 1 0 0,-12 51 111 0 0,9-23-625 0 0,-8 5-164 0 0,-5-1 0 0 0,-66 105 0 0 0,104-189-69 0 0,-2 2-3652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2:10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25 165 4143 0 0,'0'0'319'0'0,"-1"1"-210"0"0,-23 4 14163 0 0,34-9-11096 0 0,65-23-2999 0 0,3 4-1 0 0,93-17 0 0 0,-151 36-1581 0 0,0-1-1 0 0,-1-1 1 0 0,0 0-1 0 0,0-2 1 0 0,-1 0-1 0 0,24-15 1 0 0,-16 6-578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2:1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743 1 11951 0 0,'0'0'1083'0'0,"-1"0"-891"0"0,-35 13 335 0 0,22-9 49 0 0,1 1-1 0 0,-25 12 0 0 0,-13 7 503 0 0,4-3-750 0 0,-66 44-213 0 0,-72 37-124 0 0,177-98 11 0 0,-17 8 29 0 0,-29 18 0 0 0,48-26-20 0 0,18 3 102 0 0,-1-5-88 0 0,0 0 0 0 0,0-1 0 0 0,0 0 1 0 0,1-1-1 0 0,-1 0 0 0 0,13-2 0 0 0,5 0 3 0 0,44-2-47 0 0,-41 1-5 0 0,0 1-1 0 0,42 4 1 0 0,-49 1 0 0 0,-1 0 0 0 0,46 13-1 0 0,-64-14 22 0 0,0 0 0 0 0,0 1 0 0 0,0-1 0 0 0,0 1 0 0 0,0 0 0 0 0,-1 1 0 0 0,1 0 0 0 0,-1-1 0 0 0,0 2 0 0 0,0-1 0 0 0,0 0 0 0 0,-1 1 0 0 0,1 0 0 0 0,-1 0 0 0 0,-1 1 0 0 0,5 6 0 0 0,-7-10 2 0 0,1 1 0 0 0,-1 0-1 0 0,0-1 1 0 0,-1 1-1 0 0,1 0 1 0 0,0 0 0 0 0,-1 0-1 0 0,1-1 1 0 0,-1 1 0 0 0,0 0-1 0 0,0 0 1 0 0,0 0-1 0 0,-1 0 1 0 0,1 0 0 0 0,-1 3-1 0 0,-1-2 9 0 0,1 0-1 0 0,-1 0 0 0 0,0 0 0 0 0,0 0 1 0 0,0 0-1 0 0,-1 0 0 0 0,0 0 1 0 0,-5 5-1 0 0,-3 3 76 0 0,-1-2 0 0 0,-1 0-1 0 0,0 0 1 0 0,-18 9 0 0 0,-9 5 112 0 0,-2-2 0 0 0,0-2 1 0 0,-1-2-1 0 0,-1-2 0 0 0,-1-2 0 0 0,-63 12 0 0 0,83-22-157 0 0,0-1 0 0 0,-47-1-1 0 0,57-2 9 0 0,-1-2-1 0 0,0 0 0 0 0,1 0 0 0 0,0-2 1 0 0,-26-8-1 0 0,39 11-16 0 0,20-9-1665 0 0,-5 6-2706 0 0,3 2-1420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2:11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20 10135 0 0,'1'-2'464'0'0,"0"0"-303"0"0,-1 1-121 0 0,0 1 1 0 0,0-1-1 0 0,1 0 1 0 0,-1 1-1 0 0,0-1 0 0 0,0 0 1 0 0,-3-10 9195 0 0,2 13-8369 0 0,-6 9-725 0 0,0 2 0 0 0,0-1-1 0 0,2 0 1 0 0,-1 1 0 0 0,1 0 0 0 0,-3 17 0 0 0,-5 10-53 0 0,6-23-95 0 0,0 0-1 0 0,-1 0 1 0 0,-1-1-1 0 0,0 0 0 0 0,-1-1 1 0 0,-1 0-1 0 0,0-1 0 0 0,-1 0 1 0 0,-1 0-1 0 0,0-1 0 0 0,-18 13 1 0 0,17-16-707 0 0,0-1 1 0 0,-1 0 0 0 0,0-1-1 0 0,-18 7 1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2:12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57 408 6447 0 0,'-13'11'1329'0'0,"-20"15"-1"0"0,23-19 4411 0 0,11-8-5630 0 0,-1-1 0 0 0,1 0 0 0 0,0 0 0 0 0,0 0 0 0 0,0 0 0 0 0,0 1 1 0 0,0-1-1 0 0,0 0 0 0 0,0 1 0 0 0,3-2 0 0 0,1-4 115 0 0,19-28-98 0 0,2 2-1 0 0,1 0 1 0 0,1 2 0 0 0,59-50-1 0 0,54-26-133 0 0,-102 80 59 0 0,73-36 1 0 0,-108 61-6 0 0,0 0-1 0 0,0 0 1 0 0,0 0 0 0 0,1 1 0 0 0,-1 0-1 0 0,0 0 1 0 0,1 0 0 0 0,-1 0-1 0 0,0 0 1 0 0,1 1 0 0 0,-1 0 0 0 0,1 0-1 0 0,-1 0 1 0 0,1 1 0 0 0,-1-1 0 0 0,7 3-1 0 0,-9-2-35 0 0,-1 0-1 0 0,1 0 1 0 0,-1 0 0 0 0,1 0-1 0 0,-1 0 1 0 0,1 0-1 0 0,-1 1 1 0 0,0-1-1 0 0,1 1 1 0 0,-1-1 0 0 0,0 1-1 0 0,0-1 1 0 0,0 1-1 0 0,0 0 1 0 0,0 0 0 0 0,-1-1-1 0 0,1 1 1 0 0,0 0-1 0 0,-1 0 1 0 0,1 3-1 0 0,0 2 8 0 0,0 0-1 0 0,-1 0 1 0 0,0 14-1 0 0,-2-7-8 0 0,0 0 0 0 0,-2 1 0 0 0,0-2 0 0 0,0 1 0 0 0,-12 23 1 0 0,4-6-5 0 0,-20 47 191 0 0,11-28 153 0 0,-23 81 1 0 0,40-112-1082 0 0,4-17-199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2:12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69 11519 0 0,'0'0'528'0'0,"-8"-4"171"0"0,0 2 2453 0 0,10 1-2705 0 0,6-5-282 0 0,0 1 1 0 0,0 0 0 0 0,1 1 0 0 0,-1 0-1 0 0,1 0 1 0 0,0 1 0 0 0,12-3-1 0 0,71-12 491 0 0,-81 17-519 0 0,4-2 90 0 0,1 2 0 0 0,-1 0 0 0 0,0 0 0 0 0,21 3 0 0 0,-32-2-85 0 0,-2 1-110 0 0,1-1 0 0 0,-1 1 0 0 0,0-1 0 0 0,0 1 0 0 0,0 0 0 0 0,0 0 0 0 0,1 0 0 0 0,-1 0-1 0 0,0 0 1 0 0,3 3 0 0 0,-5-4-24 0 0,0 1 0 0 0,1 0 0 0 0,-1-1 0 0 0,0 1 0 0 0,0-1-1 0 0,0 1 1 0 0,0 0 0 0 0,0-1 0 0 0,0 1 0 0 0,0-1 0 0 0,0 1 0 0 0,0 0 0 0 0,0-1 0 0 0,0 1-1 0 0,0-1 1 0 0,0 1 0 0 0,-1 0 0 0 0,1-1 0 0 0,-1 2 0 0 0,1-2 8 0 0,0 2 1 0 0,-1 0 1 0 0,0 0 0 0 0,0 0 0 0 0,0 0-1 0 0,0 0 1 0 0,0 0 0 0 0,-1 0 0 0 0,1 0 0 0 0,-1 0-1 0 0,1 0 1 0 0,-1-1 0 0 0,-3 3 0 0 0,-25 17 148 0 0,11-10-85 0 0,-51 33 133 0 0,50-33-127 0 0,-1 1-1 0 0,2 2 1 0 0,-35 29-1 0 0,26-16 56 0 0,-23 23 9 0 0,46-44-121 0 0,-1 1 1 0 0,1-1-1 0 0,0 1 0 0 0,1 1 1 0 0,-7 13-1 0 0,11-21-2 0 0,0 1 1 0 0,0-1-1 0 0,-1 1 0 0 0,1-1 1 0 0,0 0-1 0 0,0 1 0 0 0,0-1 1 0 0,0 1-1 0 0,0-1 1 0 0,0 1-1 0 0,0-1 0 0 0,0 1 1 0 0,0-1-1 0 0,0 1 0 0 0,0-1 1 0 0,0 1-1 0 0,0-1 0 0 0,0 1 1 0 0,1-1-1 0 0,-1 1 1 0 0,0-1-1 0 0,0 1 0 0 0,0-1 1 0 0,1 0-1 0 0,-1 1 0 0 0,0-1 1 0 0,1 1-1 0 0,-1-1 1 0 0,1 1-1 0 0,0 0 6 0 0,0-1 1 0 0,1 1-1 0 0,-1 0 0 0 0,0-1 1 0 0,1 1-1 0 0,-1-1 1 0 0,0 1-1 0 0,1-1 0 0 0,-1 0 1 0 0,2 1-1 0 0,3-1 46 0 0,0 1 0 0 0,0-1 0 0 0,0-1 0 0 0,6 0 0 0 0,101-27 573 0 0,-74 16-612 0 0,70-10 1 0 0,-38 16-457 0 0,-40 6-6230 0 0,-15 0-703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9:33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317 179 5063 0 0,'2'-2'232'0'0,"65"-50"1089"0"0,-43 32 7577 0 0,-26 22-8598 0 0,-20 22 183 0 0,-47 39 0 0 0,39-38-273 0 0,-27 30-1 0 0,26-18-136 0 0,1 1 0 0 0,2 1 0 0 0,2 1 0 0 0,2 2 0 0 0,-35 79 0 0 0,50-99 20 0 0,-9 40 0 0 0,17-55-41 0 0,-1 1 0 0 0,1-1 1 0 0,1 0-1 0 0,-1 0 1 0 0,1 1-1 0 0,1-1 1 0 0,-1 0-1 0 0,1 1 1 0 0,4 12-1 0 0,-5-17 2 0 0,1-1 0 0 0,0 0 1 0 0,0 0-1 0 0,0 0 0 0 0,0 0 0 0 0,0 0 0 0 0,1 0 0 0 0,-1 0 0 0 0,1 0 0 0 0,-1 0 0 0 0,1-1 0 0 0,-1 1 0 0 0,1 0 1 0 0,0-1-1 0 0,0 0 0 0 0,0 1 0 0 0,3 0 0 0 0,-2 0 43 0 0,1-1-1 0 0,-1 0 1 0 0,1 0 0 0 0,-1-1-1 0 0,1 1 1 0 0,-1-1-1 0 0,1 0 1 0 0,-1 0 0 0 0,1 0-1 0 0,4 0 1 0 0,7-3 166 0 0,-1-1 0 0 0,0 0 0 0 0,0 0 0 0 0,18-9 1 0 0,-31 12-261 0 0,53-25 382 0 0,77-50 0 0 0,-70 38-275 0 0,162-115-80 0 0,-13-14 4 0 0,-192 152-34 0 0,169-152-136 0 0,-166 148 114 0 0,-1-2 1 0 0,-1 0-1 0 0,30-46 0 0 0,-48 66-90 0 0,-7 3-72 0 0,0 1 127 0 0,0 0 0 0 0,0 0 0 0 0,1 0 0 0 0,-1 1 0 0 0,1-1 0 0 0,-7 7 0 0 0,1-1-9 0 0,-16 13-7 0 0,2 2 0 0 0,0 1-1 0 0,-22 29 1 0 0,39-44 78 0 0,-17 22-5 0 0,2 2 0 0 0,1 0 0 0 0,-25 55 0 0 0,-16 40 0 0 0,60-123 0 0 0,1 0 0 0 0,-1 0 0 0 0,1 0 0 0 0,0 0 0 0 0,0 0 0 0 0,1 1 0 0 0,0-1 0 0 0,0 0 0 0 0,1 1 0 0 0,-1-1 0 0 0,1 1 0 0 0,1-1 0 0 0,-1 0 0 0 0,1 1 0 0 0,0-1 0 0 0,1 0 0 0 0,0 1 0 0 0,-1-1 0 0 0,2 0 0 0 0,4 9 0 0 0,-6-12 9 0 0,1 2 31 0 0,0 0 0 0 0,1 0 0 0 0,-1 0 0 0 0,1 0 0 0 0,0 0 0 0 0,0-1 0 0 0,0 1-1 0 0,1-1 1 0 0,0 0 0 0 0,-1 0 0 0 0,7 5 0 0 0,-7-9-11 0 0,0 1 0 0 0,0 0 1 0 0,-1-1-1 0 0,1 1 0 0 0,0-1 0 0 0,0 0 0 0 0,0 0 0 0 0,0 0 0 0 0,0 0 1 0 0,-1 0-1 0 0,1-1 0 0 0,0 1 0 0 0,3-2 0 0 0,10-4 71 0 0,0 0-1 0 0,-1 0 1 0 0,1-2-1 0 0,26-17 1 0 0,-3 2 10 0 0,-21 13-89 0 0,1 1 1 0 0,22-7-1 0 0,-41 16-22 0 0,0 0 0 0 0,0 0 0 0 0,0 0 0 0 0,0 1 0 0 0,0-1 0 0 0,0 0 0 0 0,0 0 0 0 0,0 0-1 0 0,0 0 1 0 0,0 0 0 0 0,0 1 0 0 0,0-1 0 0 0,0 0 0 0 0,0 0 0 0 0,0 0 0 0 0,0 0 0 0 0,0 0 0 0 0,0 0 0 0 0,0 1 0 0 0,0-1 0 0 0,0 0-1 0 0,0 0 1 0 0,0 0 0 0 0,0 0 0 0 0,0 0 0 0 0,0 0 0 0 0,0 1 0 0 0,0-1 0 0 0,0 0 0 0 0,1 0 0 0 0,-1 0 0 0 0,0 0 0 0 0,0 0 0 0 0,0 0-1 0 0,0 0 1 0 0,0 0 0 0 0,0 1 0 0 0,0-1 0 0 0,1 0 0 0 0,-1 0 0 0 0,0 0 0 0 0,0 0 0 0 0,0 0 0 0 0,0 0 0 0 0,0 0 0 0 0,1 0 0 0 0,-1 0-1 0 0,0 0 1 0 0,0 0 0 0 0,0 0 0 0 0,0 0 0 0 0,0 0 0 0 0,1 0 0 0 0,-1 0 0 0 0,0 0 0 0 0,0 0 0 0 0,0 0 0 0 0,0 0 0 0 0,0-1 0 0 0,0 1 0 0 0,1 0-1 0 0,-1 0 1 0 0,0 0 0 0 0,0 0 0 0 0,0 0 0 0 0,-11 16-124 0 0,6-2-215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2:14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6447 0 0,'0'0'6608'0'0,"0"1"-5590"0"0,3 8-626 0 0,-1-1 1 0 0,1 1 0 0 0,0-1 0 0 0,0 0 0 0 0,1 0-1 0 0,0-1 1 0 0,1 1 0 0 0,0-1 0 0 0,0 0 0 0 0,0 0 0 0 0,1-1-1 0 0,8 8 1 0 0,9 7-74 0 0,1-1 0 0 0,29 18-1 0 0,55 30 162 0 0,-24-16-152 0 0,-45-28-165 0 0,56 23 0 0 0,-37-20-158 0 0,-56-26-77 0 0,3 2 360 0 0,-3-2-1127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2:14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 9671 0 0,'0'0'6368'0'0,"-2"1"-5981"0"0,-14 8-200 0 0,0 1-1 0 0,1 0 1 0 0,0 1 0 0 0,0 1-1 0 0,2 1 1 0 0,-15 16 0 0 0,-70 92 153 0 0,92-113-286 0 0,-64 93 377 0 0,-11 15 14 0 0,78-112-388 0 0,-1 1 0 0 0,0-1-1 0 0,0 0 1 0 0,0 0 0 0 0,0-1 0 0 0,-6 5 0 0 0,57-38-1737 0 0,-33 21 678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2:16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0 8063 0 0,'-16'2'616'0'0,"4"0"-396"0"0,7-1-117 0 0,0-1 0 0 0,1 1-1 0 0,0 0 1 0 0,-1 1 0 0 0,-5 2 4950 0 0,32 4-4392 0 0,13 1 83 0 0,41 16 0 0 0,-61-20-335 0 0,-1 2 0 0 0,0 0-1 0 0,0 0 1 0 0,0 2 0 0 0,16 12-1 0 0,-15-7-545 0 0,0 1-1 0 0,0 0 1 0 0,-2 1 0 0 0,0 1-1 0 0,0 1 1 0 0,11 22-1 0 0,52 120-130 0 0,-49-97 322 0 0,-7-20-106 0 0,37 93 44 0 0,-55-129-4 0 0,0 0-1 0 0,0 1 1 0 0,-1-1-1 0 0,0 0 1 0 0,0 1-1 0 0,0-1 1 0 0,-1 0-1 0 0,-1 1 1 0 0,1-1-1 0 0,-3 12 1 0 0,0-10-33 0 0,0 0 0 0 0,0 0 1 0 0,-1 0-1 0 0,0-1 0 0 0,0 1 1 0 0,-1-1-1 0 0,-11 14 1 0 0,-12 12-104 0 0,-1-1 0 0 0,-2-1 1 0 0,-1-2-1 0 0,-2-1 0 0 0,0-2 1 0 0,-52 31-1 0 0,59-42 74 0 0,-58 23-1 0 0,82-37 132 0 0,0-1 1 0 0,0 0-1 0 0,-1 0 0 0 0,1-1 1 0 0,0 1-1 0 0,-4 0 0 0 0,11-12-842 0 0,3 2-3059 0 0,3 0-1291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2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2 8751 0 0,'0'0'4474'0'0,"-8"-1"-2528"0"0,2 1-1673 0 0,-1 0 1 0 0,0 0-1 0 0,1 0 0 0 0,-1 1 0 0 0,1 0 0 0 0,0 1 1 0 0,-1 0-1 0 0,-5 2 0 0 0,-52 24 118 0 0,50-21-335 0 0,-34 19-51 0 0,-63 45 0 0 0,98-62-5 0 0,-3 1 0 0 0,-44 33 0 0 0,52-37 0 0 0,0 1 0 0 0,0 1 0 0 0,1 0 0 0 0,-11 13 0 0 0,11-10 0 0 0,2 2 0 0 0,7-9 0 0 0,-1-3 0 0 0,1 2 0 0 0,0 1 1 0 0,0-1-1 0 0,0 0 0 0 0,0 0 1 0 0,1 0-1 0 0,0-1 0 0 0,-1 1 0 0 0,1 0 1 0 0,0-1-1 0 0,0 0 0 0 0,0 0 0 0 0,0 0 1 0 0,1 0-1 0 0,-1 0 0 0 0,0-1 1 0 0,7 3-1 0 0,7 1-6 0 0,0 0 0 0 0,21 3 0 0 0,-32-7 1 0 0,291 37-431 0 0,-287-38 390 0 0,9 1 16 0 0,27 5 1 0 0,-42-5 69 0 0,0 0 0 0 0,0 0 0 0 0,1 0 1 0 0,-1 1-1 0 0,0-1 0 0 0,0 1 1 0 0,-1 0-1 0 0,1 0 0 0 0,0 1 0 0 0,-1-1 1 0 0,1 1-1 0 0,3 3 0 0 0,-6-4-8 0 0,0-1 0 0 0,0 1 0 0 0,0-1 0 0 0,0 1 0 0 0,-1 0 0 0 0,1-1 0 0 0,0 1 1 0 0,-1 0-1 0 0,0 0 0 0 0,1 0 0 0 0,-1-1 0 0 0,0 1 0 0 0,0 0 0 0 0,0 0 0 0 0,0 0 0 0 0,0 0 0 0 0,0-1 0 0 0,-1 1 0 0 0,1 0 0 0 0,-1 0 0 0 0,1-1 0 0 0,-1 1 0 0 0,0 0 0 0 0,1-1 0 0 0,-1 1 0 0 0,0 0 0 0 0,-2 2 0 0 0,-1 2 54 0 0,0-1 0 0 0,0 1 0 0 0,-1-1 0 0 0,1 1 0 0 0,-11 8 1 0 0,-12 5 196 0 0,0 0 1 0 0,-1-2-1 0 0,-53 24 1 0 0,-97 28 156 0 0,128-51-413 0 0,9-3-14 0 0,-1-2 1 0 0,0-1-1 0 0,-57 7 0 0 0,54-16 27 0 0,40-2-96 0 0,1-2 0 0 0,0 1-1 0 0,0 0 1 0 0,-1-1 0 0 0,1 0 0 0 0,0 0 0 0 0,0 0 0 0 0,-4-2 0 0 0,7 2 23 0 0,1 1-1 0 0,0 0 1 0 0,-1 0 0 0 0,1-1 0 0 0,0 1-1 0 0,0 0 1 0 0,0-1 0 0 0,-1 1-1 0 0,1-1 1 0 0,0 1 0 0 0,0 0 0 0 0,0-1-1 0 0,0 1 1 0 0,0 0 0 0 0,0-1 0 0 0,-1 1-1 0 0,1-1 1 0 0,0 1 0 0 0,0-1 0 0 0,0 1-1 0 0,1 0 1 0 0,-1-1 0 0 0,0 1 0 0 0,0-1-1 0 0,0 1 1 0 0,0 0 0 0 0,0-1-1 0 0,0 1 1 0 0,5-13-374 0 0,-4 12 275 0 0,7-15-1280 0 0,1 4-335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2:17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0 12959 0 0,'0'0'5952'0'0,"0"2"-5637"0"0,-9 26 319 0 0,-1-2 1 0 0,-1 1-1 0 0,-29 47 1 0 0,19-40-463 0 0,-3-1 0 0 0,-33 38 0 0 0,39-52-393 0 0,-36 29 0 0 0,52-47-487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2:17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88 450 7831 0 0,'-6'3'764'0'0,"-40"20"-419"0"0,26-17 6902 0 0,19-6-7030 0 0,1 0-1 0 0,0 0 1 0 0,-1 0-1 0 0,1 0 0 0 0,-1 0 1 0 0,1 0-1 0 0,-1 0 1 0 0,1 0-1 0 0,-1 0 1 0 0,1 0-1 0 0,0 0 0 0 0,-1 0 1 0 0,1-1-1 0 0,-1 1 1 0 0,1 0-1 0 0,-1 0 0 0 0,1 0 1 0 0,0 0-1 0 0,-1-1 1 0 0,1 1-1 0 0,0 0 1 0 0,-1-1-1 0 0,1 1 0 0 0,-1-1 1 0 0,-3-10 1152 0 0,5-14-964 0 0,2 16-257 0 0,0 1-1 0 0,0-1 0 0 0,0 1 0 0 0,1 0 0 0 0,1 0 0 0 0,-1 1 1 0 0,7-9-1 0 0,44-49 39 0 0,-36 44-131 0 0,21-24-200 0 0,3 1-1 0 0,1 3 0 0 0,2 2 1 0 0,87-58-1 0 0,-130 95 136 0 0,1-1 0 0 0,0 1 0 0 0,0 0 1 0 0,0 0-1 0 0,0 1 0 0 0,9-3 0 0 0,-1 3 67 0 0,-10 2-51 0 0,-1 0 1 0 0,1 0-1 0 0,-1 0 0 0 0,1 0 1 0 0,-1 0-1 0 0,0 0 0 0 0,0 0 0 0 0,1 0 1 0 0,-1 1-1 0 0,0-1 0 0 0,0 0 0 0 0,0 1 1 0 0,0-1-1 0 0,0 1 0 0 0,-1-1 1 0 0,1 1-1 0 0,0-1 0 0 0,-1 1 0 0 0,1 0 1 0 0,0 1-1 0 0,0 4 11 0 0,1 0 1 0 0,-1-1-1 0 0,1 12 0 0 0,-1 4 20 0 0,-2 0 0 0 0,-1 0-1 0 0,-4 23 1 0 0,-19 63 26 0 0,3-11-65 0 0,-3 7-2524 0 0,25-102 1298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2:18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47 3679 0 0,'-6'-7'327'0'0,"-17"-19"736"0"0,9 17 3782 0 0,-2 5 7929 0 0,25 9-12503 0 0,-1-3-205 0 0,0 0 0 0 0,0-1 1 0 0,0 0-1 0 0,0 0 0 0 0,0 0 0 0 0,0-1 0 0 0,1-1 0 0 0,-1 1 0 0 0,15-4 0 0 0,-12 2 2 0 0,-1 1 0 0 0,1 0 0 0 0,-1 1-1 0 0,19 1 1 0 0,-28-1 7 0 0,6 8-6 0 0,-2 1-69 0 0,-4-5 4 0 0,0 0 0 0 0,0 0-1 0 0,-1 0 1 0 0,0 0 0 0 0,0 0-1 0 0,0 0 1 0 0,0 0 0 0 0,-1 0 0 0 0,1 0-1 0 0,-1 0 1 0 0,0-1 0 0 0,0 1 0 0 0,-3 7-1 0 0,-3 3 25 0 0,0 0-1 0 0,-11 15 0 0 0,9-16-14 0 0,0 1-2 0 0,-1 0 0 0 0,0-1 0 0 0,-1 0 0 0 0,-1-1 0 0 0,0 0 0 0 0,-24 18 0 0 0,-68 49-11 0 0,61-45 0 0 0,40-32-2 0 0,-6 9 17 0 0,8-10 247 0 0,12 6-121 0 0,-6-6-101 0 0,-1 1-1 0 0,1-1 0 0 0,-1-1 1 0 0,1 1-1 0 0,-1-1 1 0 0,1 1-1 0 0,-1-1 1 0 0,1-1-1 0 0,0 1 0 0 0,-1 0 1 0 0,7-3-1 0 0,5-1 144 0 0,27-10 0 0 0,-5 0-148 0 0,-1 2 0 0 0,2 2 0 0 0,44-7 0 0 0,-75 16-253 0 0,0 0 0 0 0,0 1 1 0 0,-1 1-1 0 0,14 1 0 0 0,14 6-7890 0 0,-19-5 974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2:18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12815 0 0,'0'0'3268'0'0,"1"1"-2230"0"0,5 15-86 0 0,2 0 0 0 0,1 0 1 0 0,0-1-1 0 0,11 15 0 0 0,-6-13-541 0 0,1 0 0 0 0,0 0-1 0 0,1-2 1 0 0,1 0-1 0 0,24 16 1 0 0,6-1 207 0 0,74 34 1 0 0,19 11-210 0 0,-97-47-343 0 0,42 25-37 0 0,-62-41-33 0 0,-1 1-1 0 0,0 1 1 0 0,-1 1-1 0 0,21 19 0 0 0,-37-27-841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2:19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1 4143 0 0,'0'0'319'0'0,"-2"0"-210"0"0,-1 0 379 0 0,0-1-1 0 0,-1 2 0 0 0,1-1 0 0 0,0 0 1 0 0,0 1-1 0 0,0-1 0 0 0,0 1 0 0 0,0 0 1 0 0,0 0-1 0 0,0 0 0 0 0,0 0 0 0 0,0 1 0 0 0,1-1 1 0 0,-1 1-1 0 0,0-1 0 0 0,1 1 0 0 0,-1 0 1 0 0,1 0-1 0 0,-4 5 0 0 0,-5 4 1028 0 0,1 1 0 0 0,-15 23 0 0 0,22-29-1905 0 0,-33 43 1284 0 0,-2-2-1 0 0,-46 45 0 0 0,25-35-653 0 0,-81 59 0 0 0,4-20-888 0 0,125-89 415 0 0,4-2-1450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2:19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254 475 6823 0 0,'-18'7'277'0'0,"11"-5"156"0"0,1 1 1 0 0,-1-1-1 0 0,-11 2 6542 0 0,5-18-5575 0 0,-40-17 317 0 0,37 23-1485 0 0,-1-2 0 0 0,1 0 0 0 0,-20-17 1 0 0,31 23-201 0 0,1 1 1 0 0,0-1 0 0 0,1-1-1 0 0,-1 1 1 0 0,1-1 0 0 0,0 1-1 0 0,0-1 1 0 0,0 0 0 0 0,1 0-1 0 0,-1 0 1 0 0,1-1 0 0 0,1 1-1 0 0,-1 0 1 0 0,1-1 0 0 0,-2-10-1 0 0,3 11-14 0 0,0-1 0 0 0,0 0 0 0 0,1 0 0 0 0,0 1 1 0 0,0-1-1 0 0,0 0 0 0 0,1 1 0 0 0,0-1 0 0 0,0 1 0 0 0,0 0 0 0 0,1 0 0 0 0,0 0 0 0 0,6-10 0 0 0,5-2-58 0 0,0 0 0 0 0,21-20 0 0 0,-28 31-22 0 0,6-7-10 0 0,2 2 0 0 0,-1 0 1 0 0,2 0-1 0 0,-1 2 0 0 0,1 0 0 0 0,1 0 1 0 0,-1 2-1 0 0,27-9 0 0 0,-2 4 60 0 0,0 2 0 0 0,67-8 1 0 0,-79 14 182 0 0,43 2 1 0 0,-61 2-97 0 0,0 1 1 0 0,-1 0-1 0 0,1 1 1 0 0,0 0 0 0 0,-1 0-1 0 0,1 2 1 0 0,11 4 0 0 0,-19-7-48 0 0,-1 0 0 0 0,0 0 0 0 0,0 0 0 0 0,0 0 0 0 0,0 1 0 0 0,-1-1 1 0 0,1 1-1 0 0,0 0 0 0 0,0-1 0 0 0,-1 1 0 0 0,1 0 0 0 0,-1 0 0 0 0,0 0 1 0 0,1 0-1 0 0,-1 0 0 0 0,0 0 0 0 0,1 4 0 0 0,-1-2-5 0 0,0-1 0 0 0,-1 1 1 0 0,1-1-1 0 0,-1 1 0 0 0,0-1 0 0 0,0 1 0 0 0,-1-1 0 0 0,1 0 1 0 0,0 1-1 0 0,-3 6 0 0 0,-1 1-6 0 0,0 0 0 0 0,-1-1 0 0 0,0 1 0 0 0,-1-1 1 0 0,0 0-1 0 0,-9 10 0 0 0,-2 0 2 0 0,0 0 1 0 0,-33 26-1 0 0,-45 29-28 0 0,42-34 13 0 0,23-18-134 0 0,-67 40-1 0 0,84-56-156 0 0,0 0 1 0 0,-1-1 0 0 0,0-1-1 0 0,0 0 1 0 0,0-1 0 0 0,-1-1-1 0 0,0 0 1 0 0,-18 1 0 0 0,28-4-209 0 0,0 0 1 0 0,0 0-1 0 0,1 0 1 0 0,-1-1-1 0 0,-7-1 1 0 0,-3-3-1197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5:22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49 144 9215 0 0,'-12'-3'976'0'0,"-7"1"645"0"0,8 1 3621 0 0,5-2-2841 0 0,8 2-2101 0 0,36-7 138 0 0,75-7 0 0 0,-39 6-150 0 0,-26 3-114 0 0,269-36 973 0 0,2 21-275 0 0,-136 21-800 0 0,104-2 31 0 0,-151-13-2598 0 0,-86 7-730 0 0,63 0 0 0 0,-102 8-2974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5:57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14167 0 0,'0'0'2224'0'0,"2"0"-1466"0"0,3-2-373 0 0,-1 1 0 0 0,1-1 0 0 0,-1 0 0 0 0,1 0 0 0 0,-1 0 1 0 0,0-1-1 0 0,5-4 0 0 0,-3 3 25 0 0,1 0-1 0 0,-1 1 1 0 0,9-5 0 0 0,11 0-66 0 0,1 2 1 0 0,0 0 0 0 0,43-3 0 0 0,3-1-221 0 0,76-4 314 0 0,-51 8-2654 0 0,-34-3-4167 0 0,-42 4-173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9:34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52 13847 0 0,'-6'-1'488'0'0,"-1"0"0"0"0,1 1 0 0 0,-1 0 0 0 0,-12 0 0 0 0,5 1 839 0 0,48 7-639 0 0,-4-5-412 0 0,0-2 0 0 0,56-6 0 0 0,62-16-46 0 0,-120 16-200 0 0,141-19 725 0 0,-84 17-1527 0 0,3 7-4507 0 0,-64 1-784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2:20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1 7367 0 0,'-2'1'6858'0'0,"-3"3"-6381"0"0,-1 0 1 0 0,0 0 0 0 0,1 1 0 0 0,0 0 0 0 0,0 0-1 0 0,0 0 1 0 0,-4 7 0 0 0,-27 46-265 0 0,28-44 126 0 0,-81 173 446 0 0,42-80-695 0 0,-35 97 24 0 0,44-103-51 0 0,5-6-25 0 0,19-53 6 0 0,-1-1-1 0 0,-26 50 0 0 0,34-78-18 0 0,-1-1 0 0 0,-1-1 1 0 0,0 1-1 0 0,-20 18 0 0 0,-46 33-1541 0 0,52-45 72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2:20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8751 0 0,'0'0'674'0'0,"0"2"-438"0"0,-2 4 96 0 0,1 0 0 0 0,0 0 1 0 0,0 0-1 0 0,1 0 1 0 0,-1 0-1 0 0,1 0 0 0 0,1 0 1 0 0,-1 0-1 0 0,1 0 0 0 0,0-1 1 0 0,0 1-1 0 0,3 6 1 0 0,-1-3 119 0 0,0-1 1 0 0,1 0 0 0 0,1 0 0 0 0,-1-1 0 0 0,1 1 0 0 0,0-1-1 0 0,9 10 1 0 0,2-3 189 0 0,-1 1-1 0 0,2-2 0 0 0,0 0 1 0 0,0-1-1 0 0,1-1 0 0 0,22 11 1 0 0,144 55 1712 0 0,-36-18-1291 0 0,-131-50-1140 0 0,1-2-1 0 0,-1 0 1 0 0,1-2 0 0 0,0 1-1 0 0,31 3 1 0 0,-45-9-414 0 0,0 0 0 0 0,0 0 0 0 0,0 0-1 0 0,0-1 1 0 0,0 1 0 0 0,0-1 0 0 0,6-2 0 0 0,2-2-1532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2:20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0 9671 0 0,'0'0'748'0'0,"-2"2"-492"0"0,-56 42 2490 0 0,-11 9 1446 0 0,-64 80-798 0 0,99-99-2637 0 0,21-22-554 0 0,1 1-1 0 0,0 0 0 0 0,-18 26 1 0 0,21-26-2375 0 0,4-6-1955 0 0,0 2-2869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2:22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 6911 0 0,'0'0'528'0'0,"1"-1"-174"0"0,39-25 4218 0 0,-31 19-3304 0 0,1 0 1 0 0,20-10-1 0 0,-2 6 731 0 0,54-16-1 0 0,-53 20-1752 0 0,1 2 0 0 0,0 1 0 0 0,53-1 0 0 0,-44 5-294 0 0,-3-1-650 0 0,-1 2 0 0 0,56 8 1 0 0,-70-6-411 0 0,-5-1-11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2:22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8751 0 0,'2'-2'6587'0'0,"4"-4"-5962"0"0,1 0 0 0 0,-1 1 0 0 0,1 0 0 0 0,0 0 0 0 0,0 1-1 0 0,0 0 1 0 0,1 0 0 0 0,15-6 0 0 0,-17 9-450 0 0,0-1-1 0 0,0 1 1 0 0,1 0-1 0 0,-1 0 1 0 0,0 1-1 0 0,0-1 1 0 0,0 2 0 0 0,1-1-1 0 0,-1 0 1 0 0,0 1-1 0 0,0 1 1 0 0,0-1-1 0 0,8 3 1 0 0,32 15 203 0 0,29 9-222 0 0,-64-25-204 0 0,1-1 0 0 0,-1 0 0 0 0,1 0 0 0 0,-1-1-1 0 0,14 0 1 0 0,-10-2-715 0 0,-1 0-1 0 0,22-5 1 0 0,-2-4-607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2:24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4 5063 0 0,'0'0'232'0'0,"-2"0"188"0"0,-6-2 402 0 0,0 1 0 0 0,-1 1 0 0 0,1-1-1 0 0,0 2 1 0 0,-1-1 0 0 0,1 1 0 0 0,0 0-1 0 0,-10 3 1 0 0,6-1-268 0 0,-1 1-1 0 0,1 1 1 0 0,0 0-1 0 0,-19 12 0 0 0,8-3-325 0 0,2 2-1 0 0,-1 1 1 0 0,2 0-1 0 0,-28 31 0 0 0,32-29-111 0 0,1 1 0 0 0,0 0-1 0 0,-15 30 1 0 0,-29 69 197 0 0,47-91-223 0 0,0 0 0 0 0,2 1-1 0 0,-10 47 1 0 0,17-64-72 0 0,2 0 0 0 0,-1 1 0 0 0,2-1 0 0 0,-1 1-1 0 0,2-1 1 0 0,0 1 0 0 0,0-1 0 0 0,1 0 0 0 0,1 1 0 0 0,0-1 0 0 0,7 18 0 0 0,-1-11-5 0 0,1 0 0 0 0,1-1 0 0 0,0 0 0 0 0,1-1 0 0 0,24 26 0 0 0,81 70-17 0 0,-3-3 4 0 0,-94-87-7 0 0,-1 0 0 0 0,29 46 0 0 0,-41-56-10 0 0,-1-1-1 0 0,0 1 1 0 0,-1 1 0 0 0,0-1 0 0 0,-1 1 0 0 0,-1-1 0 0 0,0 1-1 0 0,1 17 1 0 0,-3-16-5 0 0,-1 1 0 0 0,0-1 0 0 0,-1 1 1 0 0,-1-1-1 0 0,-1 1 0 0 0,-7 25 0 0 0,3-20-40 0 0,-1-1 0 0 0,-1 1 0 0 0,-1-1 0 0 0,-13 19 0 0 0,-13 12-95 0 0,-3-1 0 0 0,-59 60 0 0 0,90-101 155 0 0,-32 32 114 0 0,-79 65 0 0 0,96-88-63 0 0,-1-2 1 0 0,-1 0 0 0 0,-1-1 0 0 0,0-2 0 0 0,-38 14 0 0 0,10-8 401 0 0,36-14-434 0 0,14-6 43 0 0,-1-1-975 0 0,6 0 23 0 0,1-12-41 0 0,4-2-10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2:2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507 117 5527 0 0,'132'-67'1577'0'0,"-46"17"8758"0"0,-99 56-9613 0 0,-28 17-531 0 0,1 2 0 0 0,1 1 1 0 0,2 2-1 0 0,-47 46 1 0 0,-115 88-87 0 0,57-50-57 0 0,117-91-26 0 0,1 0-1 0 0,-28 34 0 0 0,48-50-21 0 0,1-1 0 0 0,-1 1 1 0 0,1 0-1 0 0,0 1 0 0 0,1-1 0 0 0,-1 0 0 0 0,-2 9 0 0 0,5-12 0 0 0,-1 0-1 0 0,1 0 1 0 0,0 0-1 0 0,-1 0 1 0 0,1 0-1 0 0,0 0 1 0 0,0 0 0 0 0,0 0-1 0 0,0 0 1 0 0,1 0-1 0 0,-1 0 1 0 0,0 0-1 0 0,1 0 1 0 0,-1 0-1 0 0,1 0 1 0 0,0-1 0 0 0,0 1-1 0 0,0 0 1 0 0,0 0-1 0 0,0-1 1 0 0,0 1-1 0 0,0 0 1 0 0,0-1-1 0 0,1 1 1 0 0,1 1 0 0 0,5 2-19 0 0,-1 1 1 0 0,1-1 0 0 0,1-1 0 0 0,-1 0 0 0 0,0 0-1 0 0,12 3 1 0 0,56 13 13 0 0,-56-15 4 0 0,107 30-291 0 0,-78-21-2568 0 0,-29-8-3028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2:26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0 8287 0 0,'0'0'1635'0'0,"-2"1"-810"0"0,-17 7-41 0 0,1 2 0 0 0,-1 0 1 0 0,2 1-1 0 0,0 1 0 0 0,0 0 0 0 0,-16 17 0 0 0,1 2-117 0 0,-51 64 0 0 0,72-81-632 0 0,1 1-1 0 0,-13 22 1 0 0,21-33 6 0 0,-1 1-1 0 0,1 0 1 0 0,0 0 0 0 0,1 1-1 0 0,-1-1 1 0 0,1 0 0 0 0,0 1-1 0 0,0-1 1 0 0,0 0 0 0 0,1 1-1 0 0,0 9 1 0 0,1-13 0 0 0,0-1 0 0 0,0 0 0 0 0,0 0 0 0 0,0 0 0 0 0,0 0 0 0 0,0 0 0 0 0,0 0 0 0 0,0 0 0 0 0,0 0 0 0 0,0 0 0 0 0,0 0 0 0 0,1 0 0 0 0,-1-1 0 0 0,0 1 0 0 0,2 0 0 0 0,-1 0 20 0 0,5 2 28 0 0,1 0 0 0 0,-1 0 1 0 0,1-1-1 0 0,0 0 0 0 0,0-1 0 0 0,0 0 0 0 0,0 0 0 0 0,0 0 0 0 0,0-1 0 0 0,0-1 1 0 0,0 1-1 0 0,0-1 0 0 0,15-4 0 0 0,1-1 34 0 0,-1-1 0 0 0,0-1 0 0 0,31-16 0 0 0,-38 16-98 0 0,-1 0 0 0 0,-1-1 0 0 0,1 0 0 0 0,-1-1 0 0 0,-1-1 0 0 0,0 0 0 0 0,12-15 0 0 0,-20 21-64 0 0,-1 0 0 0 0,0 0 0 0 0,0 0 0 0 0,0-1 0 0 0,-1 1-1 0 0,0-1 1 0 0,0 0 0 0 0,-1 0 0 0 0,1 0 0 0 0,-1-1 0 0 0,0 1 0 0 0,-1 0 0 0 0,0-1 0 0 0,0 1 0 0 0,0-1 0 0 0,-1 1 0 0 0,0-1 0 0 0,0 0-1 0 0,0 1 1 0 0,-1-1 0 0 0,-3-10 0 0 0,3 13-57 0 0,0 1 1 0 0,-1-1-1 0 0,0 1 0 0 0,1-1 1 0 0,-1 1-1 0 0,0 0 0 0 0,-1 0 0 0 0,1 0 1 0 0,0 0-1 0 0,-1 0 0 0 0,0 1 1 0 0,0-1-1 0 0,0 1 0 0 0,0-1 0 0 0,0 1 1 0 0,0 0-1 0 0,0 0 0 0 0,-1 1 1 0 0,1-1-1 0 0,-1 1 0 0 0,1 0 0 0 0,-1-1 1 0 0,0 2-1 0 0,1-1 0 0 0,-1 0 1 0 0,0 1-1 0 0,0-1 0 0 0,1 1 0 0 0,-1 0 1 0 0,0 1-1 0 0,0-1 0 0 0,-4 1 1 0 0,-16 4-943 0 0,1 1 0 0 0,-1 1 1 0 0,-32 15-1 0 0,42-11-1194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2:26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53 14999 0 0,'21'-36'1358'0'0,"-21"35"-1347"0"0,1 1 1 0 0,-1 0 0 0 0,0 0-1 0 0,1-1 1 0 0,-1 1 0 0 0,0 0-1 0 0,0-1 1 0 0,0 1 0 0 0,1 0-1 0 0,-1-1 1 0 0,0 1 0 0 0,0 0 0 0 0,0-1-1 0 0,0 1 1 0 0,1-1 0 0 0,-1 1-1 0 0,0 0 1 0 0,0-1 0 0 0,0 1-1 0 0,0-1 1 0 0,0 1 0 0 0,0 0-1 0 0,0-1 1 0 0,0 1 0 0 0,0-1-1 0 0,-1 1 1 0 0,1 0 0 0 0,0-1 0 0 0,0 1-1 0 0,0 0 1 0 0,0-1 0 0 0,0 1-1 0 0,-1 0 1 0 0,1-1 0 0 0,0 1-1 0 0,0 0 1 0 0,-1-1 0 0 0,1 1-1 0 0,0 0 1 0 0,0-1 0 0 0,-1 1-1 0 0,1 0 1 0 0,0 0 0 0 0,-1 0 0 0 0,1-1-1 0 0,0 1 1 0 0,-1 0 0 0 0,1 0-1 0 0,-1 0 1 0 0,1 0 0 0 0,0-1-1 0 0,-1 1 1 0 0,1 0 0 0 0,0 0-1 0 0,-1 0 1 0 0,1 0 0 0 0,-1 0-1 0 0,1 0 1 0 0,0 0 0 0 0,-1 0 0 0 0,1 0-1 0 0,-1 1 1 0 0,1-1 0 0 0,0 0-1 0 0,-1 0 1 0 0,1 0 35 0 0,-8 1 26 0 0,1 0 1 0 0,0 1-1 0 0,0 0 0 0 0,1 0 0 0 0,-1 1 1 0 0,0-1-1 0 0,1 1 0 0 0,-12 8 0 0 0,-1-1-54 0 0,-216 117 702 0 0,180-92-482 0 0,1 2 0 0 0,-53 48 0 0 0,102-81-221 0 0,1 0-1 0 0,0 0 1 0 0,-1 1-1 0 0,2 0 1 0 0,-7 9 0 0 0,10-14-16 0 0,0 1 1 0 0,-1-1 0 0 0,1 0-1 0 0,0 1 1 0 0,-1-1 0 0 0,1 1-1 0 0,0-1 1 0 0,0 1 0 0 0,0-1-1 0 0,-1 1 1 0 0,1-1 0 0 0,0 1-1 0 0,0-1 1 0 0,0 1 0 0 0,0-1-1 0 0,0 1 1 0 0,0-1 0 0 0,0 1-1 0 0,0-1 1 0 0,0 1 0 0 0,0-1-1 0 0,0 1 1 0 0,0-1 0 0 0,1 1 0 0 0,-1 0-1 0 0,4 2-5 0 0,1-1 3 0 0,-1 0 0 0 0,0 0 0 0 0,1-1 0 0 0,0 1 0 0 0,-1-1 0 0 0,1 0 0 0 0,0 0 0 0 0,-1 0 0 0 0,1-1 0 0 0,6 0 0 0 0,2 2 0 0 0,110 3-242 0 0,29 3-238 0 0,-136-6 448 0 0,0 1 0 0 0,-1 0 1 0 0,1 1-1 0 0,-1 1 0 0 0,0 1 1 0 0,0 0-1 0 0,18 11 0 0 0,-25-12 48 0 0,-1 0 1 0 0,1 0-1 0 0,-1 1 0 0 0,0 0 0 0 0,0 0 0 0 0,-1 1 0 0 0,11 13 0 0 0,-15-17 19 0 0,0 0-1 0 0,0 0 1 0 0,-1 0-1 0 0,1-1 1 0 0,-1 2-1 0 0,0-1 0 0 0,0 0 1 0 0,0 0-1 0 0,0 0 1 0 0,-1 0-1 0 0,1 1 0 0 0,-1-1 1 0 0,0 0-1 0 0,0 1 1 0 0,0-1-1 0 0,0 0 0 0 0,-1 1 1 0 0,1-1-1 0 0,-1 0 1 0 0,0 0-1 0 0,0 0 1 0 0,0 1-1 0 0,0-1 0 0 0,0 0 1 0 0,-3 3-1 0 0,-1 2 87 0 0,-1 0 1 0 0,0-1-1 0 0,0 1 0 0 0,0-2 0 0 0,-1 1 0 0 0,0-1 1 0 0,-1 0-1 0 0,1 0 0 0 0,-1-1 0 0 0,0 0 0 0 0,0 0 0 0 0,-17 6 1 0 0,-7 1 178 0 0,0-2 0 0 0,-43 8 0 0 0,61-15-277 0 0,-24 5 73 0 0,-51 3 0 0 0,69-10-82 0 0,0 0-1 0 0,0-2 1 0 0,0 0-1 0 0,-27-5 1 0 0,46 5-62 0 0,-22-6 5 0 0,22 7-207 0 0,0-1 0 0 0,0 1 0 0 0,0-1 0 0 0,0 0 1 0 0,0 0-1 0 0,1 1 0 0 0,-1-1 0 0 0,0 0 0 0 0,0 0 0 0 0,0 0 0 0 0,1 0 0 0 0,-1 0 0 0 0,0 0 0 0 0,1 0 0 0 0,-1 0 0 0 0,1 0 0 0 0,0 0 0 0 0,-1 0 1 0 0,0-2-1 0 0,0-5-1492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2:26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4 10591 0 0,'-5'-1'126'0'0,"1"0"-1"0"0,-1 0 0 0 0,1 1 0 0 0,-1 0 0 0 0,0 0 0 0 0,1 0 1 0 0,-1 1-1 0 0,1-1 0 0 0,-1 1 0 0 0,-8 3 0 0 0,9-3 55 0 0,1 1-1 0 0,0 0 1 0 0,-1 0-1 0 0,1 0 1 0 0,0 1-1 0 0,0-1 1 0 0,0 1-1 0 0,1 0 0 0 0,-1-1 1 0 0,1 1-1 0 0,-1 1 1 0 0,1-1-1 0 0,-3 6 1 0 0,-2 4 138 0 0,1 0-1 0 0,1 0 1 0 0,1 1 0 0 0,-1 0 0 0 0,2 0 0 0 0,0 0 0 0 0,1 1 0 0 0,-1 25 0 0 0,3-27-190 0 0,0 0 1 0 0,1 0 0 0 0,0 0-1 0 0,1 0 1 0 0,0 0-1 0 0,1-1 1 0 0,1 1-1 0 0,0-1 1 0 0,0 0-1 0 0,1 0 1 0 0,1 0-1 0 0,0-1 1 0 0,1 1 0 0 0,0-1-1 0 0,1-1 1 0 0,10 12-1 0 0,2-2 75 0 0,2-1-1 0 0,0-1 1 0 0,33 21-1 0 0,-39-30-139 0 0,0 0-1 0 0,0-1 1 0 0,1-1-1 0 0,-1 0 1 0 0,2-2 0 0 0,24 6-1 0 0,-9-3 155 0 0,-22-5-107 0 0,-1-1 0 0 0,1 0-1 0 0,23 1 1 0 0,-14-4 255 0 0,-14 1-4024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9:34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42 12439 0 0,'0'0'1126'0'0,"-1"1"-729"0"0,-19 12 6103 0 0,21-12-6446 0 0,-1 0 0 0 0,1 0 0 0 0,1 0 0 0 0,-1 0 0 0 0,0 0 0 0 0,0 0 0 0 0,0 0 0 0 0,0-1-1 0 0,1 1 1 0 0,-1 0 0 0 0,0-1 0 0 0,1 1 0 0 0,-1-1 0 0 0,3 1 0 0 0,6 0 56 0 0,0 0 0 0 0,1 0 1 0 0,-1-1-1 0 0,0 0 0 0 0,1-1 0 0 0,-1 0 0 0 0,16-4 0 0 0,-2 1 9 0 0,83-13-175 0 0,66-9-212 0 0,-57 13-6312 0 0,-71 9-28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2:27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 44 7831 0 0,'4'-12'834'0'0,"-4"11"-552"0"0,0-1 0 0 0,1 1 0 0 0,-1-1 0 0 0,0 1-1 0 0,1-1 1 0 0,-1 1 0 0 0,1 0 0 0 0,0-1 0 0 0,-1 1 0 0 0,1-1 0 0 0,0 1 0 0 0,0 0 0 0 0,0 0 0 0 0,0 0 0 0 0,0-1 0 0 0,0 1 0 0 0,0 0 0 0 0,0 0 0 0 0,1 0 0 0 0,-1 1 0 0 0,0-1 0 0 0,3-1 0 0 0,1-1 2285 0 0,-4 6-2309 0 0,-1 1-219 0 0,0 0 0 0 0,0 0-1 0 0,0 0 1 0 0,0-1-1 0 0,0 1 1 0 0,-1 0 0 0 0,0 0-1 0 0,0 0 1 0 0,0-1 0 0 0,0 1-1 0 0,-1 0 1 0 0,1-1 0 0 0,-1 1-1 0 0,0-1 1 0 0,0 0 0 0 0,0 0-1 0 0,-4 5 1 0 0,-7 8 35 0 0,-1-1 1 0 0,-17 15-1 0 0,13-12-2 0 0,-76 79 347 0 0,-115 105 890 0 0,37-50-746 0 0,104-89-487 0 0,-30 17-8 0 0,96-79-275 0 0,5-1-574 0 0,14-5-246 0 0,8-6-48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2:31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470 189 5983 0 0,'7'-5'48'0'0,"70"-62"2223"0"0,-30 19 3054 0 0,-45 45-5023 0 0,1 0 0 0 0,-1 1 0 0 0,0-2-1 0 0,0 1 1 0 0,0 0 0 0 0,-1 0 0 0 0,1 0-1 0 0,-1-1 1 0 0,0 1 0 0 0,2-6 0 0 0,-3 8-244 0 0,0 0 0 0 0,0 0 0 0 0,0 0 1 0 0,0 0-1 0 0,0 0 0 0 0,0 0 0 0 0,-1 0 0 0 0,1 0 1 0 0,0-1-1 0 0,0 1 0 0 0,-1 1 0 0 0,1-1 0 0 0,-1 0 1 0 0,1 0-1 0 0,-1 0 0 0 0,1 0 0 0 0,-1 0 1 0 0,1 0-1 0 0,-1 0 0 0 0,0 1 0 0 0,0-1 0 0 0,1 0 1 0 0,-1 0-1 0 0,0 1 0 0 0,0-1 0 0 0,0 1 0 0 0,0-1 1 0 0,0 1-1 0 0,0-1 0 0 0,0 1 0 0 0,0 0 1 0 0,0-1-1 0 0,0 1 0 0 0,0 0 0 0 0,0 0 0 0 0,0-1 1 0 0,0 1-1 0 0,0 0 0 0 0,-1 0 0 0 0,-5 0-18 0 0,1 0 0 0 0,0 0 0 0 0,0 0 0 0 0,-1 1 0 0 0,1 0 0 0 0,0 0 0 0 0,0 1 0 0 0,0 0 0 0 0,-11 4 0 0 0,-3 4-34 0 0,-29 17 0 0 0,3 5-6 0 0,-64 56 0 0 0,80-62 0 0 0,17-15-5 0 0,1 1 1 0 0,0 1-1 0 0,1 0 0 0 0,0 0 0 0 0,1 1 1 0 0,1 0-1 0 0,0 1 0 0 0,1 0 0 0 0,0 1 1 0 0,1 0-1 0 0,1 0 0 0 0,1 0 0 0 0,0 0 0 0 0,1 1 1 0 0,1 0-1 0 0,1 0 0 0 0,0 0 0 0 0,1 0 1 0 0,1 0-1 0 0,0 1 0 0 0,1-1 0 0 0,1 0 1 0 0,1 0-1 0 0,1 0 0 0 0,9 29 0 0 0,0-15-16 0 0,0-1 0 0 0,2 0 0 0 0,33 49 0 0 0,69 76-147 0 0,-5-28-32 0 0,2 4-25 0 0,-91-101 206 0 0,-1 2-1 0 0,29 54 0 0 0,-42-67 4 0 0,0 1 1 0 0,-2-1-1 0 0,0 2 0 0 0,-2-1 0 0 0,0 1 1 0 0,-1-1-1 0 0,-1 1 0 0 0,-1 0 0 0 0,-1 32 1 0 0,-1-39-32 0 0,-1 1 1 0 0,-1-1 0 0 0,-1 1 0 0 0,0-1 0 0 0,0 0 0 0 0,-1 0 0 0 0,-1 0 0 0 0,-1-1 0 0 0,0 1-1 0 0,0-1 1 0 0,-1-1 0 0 0,-1 1 0 0 0,0-1 0 0 0,-16 17 0 0 0,-3-3-7 0 0,-1 0 0 0 0,-36 24 0 0 0,-68 38 29 0 0,111-74 36 0 0,-258 150 776 0 0,254-151-370 0 0,-35 13-1 0 0,58-25-48 0 0,-6 1-205 0 0,21-4-764 0 0,3-1-36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2:37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24 1375 0 0,'1'-1'107'0'0,"13"-7"738"0"0,12-7 12611 0 0,-30 24-12941 0 0,1-5-450 0 0,0 0 0 0 0,0 0 1 0 0,-1 0-1 0 0,1-1 0 0 0,-1 0 0 0 0,0 1 1 0 0,0-1-1 0 0,-7 4 0 0 0,-38 18 68 0 0,33-18-116 0 0,-185 75-80 0 0,130-56-31 0 0,-97 49-1 0 0,160-70 97 0 0,-35 23 14 0 0,42-27-7 0 0,1-1 0 0 0,0 1 0 0 0,0-1-1 0 0,-1 0 1 0 0,1 1 0 0 0,0-1 0 0 0,0 1 0 0 0,0-1 0 0 0,0 1 0 0 0,0-1 0 0 0,0 0 0 0 0,0 1 0 0 0,0-1 0 0 0,0 1 0 0 0,0-1 0 0 0,0 1 0 0 0,0-1 0 0 0,0 1 0 0 0,0-1 0 0 0,0 0 0 0 0,0 1 0 0 0,0-1 0 0 0,1 1 0 0 0,-1 0 0 0 0,4 8 93 0 0,-2-8-81 0 0,-1 1-1 0 0,0-1 0 0 0,0 0 1 0 0,1 1-1 0 0,-1-1 1 0 0,1 0-1 0 0,-1 0 0 0 0,1 0 1 0 0,-1 0-1 0 0,1 0 0 0 0,0-1 1 0 0,-1 1-1 0 0,4 1 1 0 0,25 5 171 0 0,-24-6-150 0 0,23 3 55 0 0,0 0 0 0 0,41-2-1 0 0,60-7-14 0 0,-75 1-56 0 0,86 5 0 0 0,-136-1-25 0 0,0 1 0 0 0,0 0 0 0 0,0 0 0 0 0,0 0 0 0 0,0 0 0 0 0,0 1 0 0 0,-1-1 0 0 0,1 1 0 0 0,-1 0 0 0 0,1 1 1 0 0,-1-1-1 0 0,0 1 0 0 0,5 3 0 0 0,-7-3 5 0 0,0-1 1 0 0,-1 0 0 0 0,1 1 0 0 0,0-1-1 0 0,-1 1 1 0 0,1-1 0 0 0,-1 1-1 0 0,0 0 1 0 0,0-1 0 0 0,0 1 0 0 0,0 0-1 0 0,0 0 1 0 0,0 0 0 0 0,-1 0 0 0 0,0 0-1 0 0,1 0 1 0 0,-1 0 0 0 0,0 0 0 0 0,-1 0-1 0 0,1 0 1 0 0,0 0 0 0 0,-2 3 0 0 0,0 2 71 0 0,-1 0 1 0 0,1-1 0 0 0,-2 1 0 0 0,1-1 0 0 0,-1 0-1 0 0,0 0 1 0 0,0 0 0 0 0,-1-1 0 0 0,0 0 0 0 0,0 1 0 0 0,-11 8-1 0 0,-6 5 427 0 0,-43 29 0 0 0,51-39-398 0 0,-27 17 145 0 0,-73 38 0 0 0,45-29-252 0 0,26-13 0 0 0,-1-2 0 0 0,-91 32 0 0 0,118-48 0 0 0,10-3 0 0 0,1 0 0 0 0,-1 0 0 0 0,0-1 0 0 0,1 1 0 0 0,-1-2 0 0 0,0 1 0 0 0,0-1 0 0 0,0 0 0 0 0,0 0 0 0 0,0-1 0 0 0,0 0 0 0 0,-6-2 0 0 0,1-1 11 0 0,3-4 32 0 0,8 7-51 0 0,0 0 1 0 0,0-1 0 0 0,1 1-1 0 0,-1 0 1 0 0,0 0 0 0 0,1-1 0 0 0,-1 1-1 0 0,1 0 1 0 0,-1-1 0 0 0,1 1-1 0 0,0 0 1 0 0,0-1 0 0 0,0 1 0 0 0,-1-1-1 0 0,1 1 1 0 0,1-1 0 0 0,-1 1 0 0 0,0 0-1 0 0,0-1 1 0 0,0 1 0 0 0,1 0-1 0 0,-1-1 1 0 0,1 1 0 0 0,-1 0 0 0 0,1-1-1 0 0,-1 1 1 0 0,1 0 0 0 0,0 0-1 0 0,0-1 1 0 0,-1 1 0 0 0,1 0 0 0 0,0 0-1 0 0,2-1 1 0 0,1-2-185 0 0,0 0 0 0 0,0 1-1 0 0,0 0 1 0 0,0 0 0 0 0,1 0 0 0 0,-1 0 0 0 0,1 0-1 0 0,5-1 1 0 0,22-5-2757 0 0,-19 7-2946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2:38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56 5527 0 0,'0'0'423'0'0,"0"-2"-278"0"0,5-13 193 0 0,9-23 12804 0 0,-14 49-13077 0 0,-1 0 0 0 0,-1 1-1 0 0,0-1 1 0 0,-5 19 0 0 0,-20 42 499 0 0,11-39-290 0 0,-1-1-1 0 0,-1-1 0 0 0,-2-1 1 0 0,0 0-1 0 0,-49 52 0 0 0,63-75-454 0 0,5-6-752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2:38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122 401 12815 0 0,'-2'0'587'0'0,"-41"9"218"0"0,30-5 71 0 0,0-1 0 0 0,0-1 0 0 0,-21 1 0 0 0,33-4-778 0 0,1 0 0 0 0,-1-1 0 0 0,1 1 0 0 0,-1-1 0 0 0,1 1 0 0 0,0-1-1 0 0,-1 1 1 0 0,1-1 0 0 0,0 0 0 0 0,0 1 0 0 0,1-3 0 0 0,-1-1-9 0 0,1 0-1 0 0,0 1 1 0 0,1-1 0 0 0,-1 0 0 0 0,1 0 0 0 0,0 1-1 0 0,0-1 1 0 0,5-7 0 0 0,27-33 22 0 0,-20 27-40 0 0,16-21-75 0 0,3 1-1 0 0,46-43 1 0 0,-56 62 74 0 0,-1 0 1 0 0,2 1-1 0 0,1 2 1 0 0,0 0-1 0 0,33-14 1 0 0,-52 28-24 0 0,0 0 1 0 0,0 0-1 0 0,0 0 1 0 0,0 1 0 0 0,0 0-1 0 0,1 0 1 0 0,-1 0-1 0 0,0 1 1 0 0,1 0 0 0 0,-1 0-1 0 0,11 2 1 0 0,-14-1-26 0 0,1 0 0 0 0,-1 0 0 0 0,1 0 0 0 0,-1 0 1 0 0,0 0-1 0 0,1 1 0 0 0,-1 0 0 0 0,0-1 0 0 0,0 1 0 0 0,0 1 1 0 0,0-1-1 0 0,0 0 0 0 0,-1 0 0 0 0,1 1 0 0 0,-1 0 0 0 0,1 0 0 0 0,-1-1 1 0 0,0 1-1 0 0,0 0 0 0 0,0 1 0 0 0,2 5 0 0 0,-1-2-19 0 0,-1 0 0 0 0,0 1-1 0 0,0 0 1 0 0,-1-1 0 0 0,0 1-1 0 0,0 0 1 0 0,-1 0 0 0 0,0 0-1 0 0,0-1 1 0 0,-1 1 0 0 0,-2 11-1 0 0,0-5 4 0 0,-2 0-1 0 0,1-1 0 0 0,-2 1 1 0 0,0-1-1 0 0,-11 18 0 0 0,-15 22-11 0 0,12-23 33 0 0,2 1 0 0 0,-21 50 0 0 0,38-77 16 0 0,4 6-33 0 0,6 1-144 0 0,-6-9-53 0 0,-1 0 0 0 0,0 0 1 0 0,1-1-1 0 0,0 1 0 0 0,-1-1 1 0 0,1 0-1 0 0,0 0 0 0 0,5 2 1 0 0,10 1-848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2:39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18 13703 0 0,'2'-9'1246'0'0,"-1"0"2387"0"0,0 11-3433 0 0,0 9-52 0 0,0 1 0 0 0,-1 0 0 0 0,0-1 0 0 0,0 1-1 0 0,-2 0 1 0 0,1-1 0 0 0,-1 1 0 0 0,-1-1 0 0 0,0 0 0 0 0,-1 0 0 0 0,0 0 0 0 0,0 0 0 0 0,-1-1 0 0 0,-1 1 0 0 0,-11 16 0 0 0,-46 48 65 0 0,7-10 256 0 0,54-62-405 0 0,-3 4 5 0 0,1 1 22 0 0,3-5 0 0 0,-1 4-17 0 0,2-5 234 0 0,2-2-148 0 0,5 1-94 0 0,0-1-1 0 0,0 0 1 0 0,1 0-1 0 0,-1-1 0 0 0,0 0 1 0 0,0 0-1 0 0,0-1 0 0 0,0 0 1 0 0,0 0-1 0 0,7-4 0 0 0,12-3-13 0 0,0 2-36 0 0,49-5 0 0 0,-16 2-361 0 0,-55 10 35 0 0,0-1 0 0 0,0-1 1 0 0,0 1-1 0 0,-1-1 1 0 0,1 1-1 0 0,0-1 0 0 0,5-4 1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2:39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34 6447 0 0,'0'0'499'0'0,"1"-1"-328"0"0,1-18 812 0 0,-1 5 8402 0 0,-15 31-8064 0 0,4 1-1047 0 0,1 0 0 0 0,1 1-1 0 0,0 0 1 0 0,2 1 0 0 0,-8 36 0 0 0,0-3 27 0 0,-3 1-140 0 0,-3 0 1 0 0,-3-2-1 0 0,-2 0 0 0 0,-52 82 1 0 0,66-118-142 0 0,1 1 1 0 0,1 0 0 0 0,-12 29-1 0 0,16-27-407 0 0,6-15 98 0 0,1-3 29 0 0,-1 2-777 0 0,5 5-46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2:40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12263 0 0,'0'0'1112'0'0,"-2"2"-917"0"0,0 0-98 0 0,0 0 0 0 0,0 1-1 0 0,0-1 1 0 0,0 1 0 0 0,0 0 0 0 0,1-1 0 0 0,-1 1 0 0 0,1 0-1 0 0,0 0 1 0 0,-1 0 0 0 0,1 0 0 0 0,1 0 0 0 0,-1 0 0 0 0,0 0-1 0 0,0 6 1 0 0,2-5 107 0 0,-1 1 0 0 0,0 0-1 0 0,1-1 1 0 0,0 1-1 0 0,0-1 1 0 0,0 1 0 0 0,1-1-1 0 0,0 0 1 0 0,3 8 0 0 0,1-2 107 0 0,0-1 1 0 0,0 0-1 0 0,1-1 1 0 0,0 0-1 0 0,0 0 1 0 0,1-1-1 0 0,0 1 1 0 0,16 10-1 0 0,-5-8 89 0 0,0 0-1 0 0,1-1 1 0 0,29 9-1 0 0,16 7 418 0 0,-35-11-566 0 0,-1 1 0 0 0,0 2-1 0 0,-1 0 1 0 0,-1 2 0 0 0,32 29 0 0 0,-53-42-272 0 0,0 1 0 0 0,0-1 0 0 0,0 1 0 0 0,-1 0 0 0 0,0 1 0 0 0,-1-1-1 0 0,0 1 1 0 0,0 0 0 0 0,0 0 0 0 0,2 10 0 0 0,-5-16-123 0 0,4-16-4654 0 0,6-21 2107 0 0,-4 13 1316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2:40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0 5527 0 0,'0'0'10911'0'0,"-1"2"-10580"0"0,-15 13 197 0 0,-8 10 79 0 0,-30 23 0 0 0,-197 167 1094 0 0,245-209-1658 0 0,-206 157 779 0 0,107-88-588 0 0,96-68-221 0 0,4-4 0 0 0,1 0-1 0 0,0 0 1 0 0,-1 1 0 0 0,-4 5-1 0 0,7-7 23 0 0,5-2-76 0 0,4 1-224 0 0,0-1 1 0 0,0-1 0 0 0,-1 1-1 0 0,1-1 1 0 0,0 0 0 0 0,0 0-1 0 0,9-4 1 0 0,14-7-883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2:41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4 6447 0 0,'2'0'499'0'0,"18"-3"6333"0"0,-22 3-6531 0 0,-14 9 93 0 0,-1 0 1 0 0,-20 15-1 0 0,10-7-257 0 0,-40 28 77 0 0,2 3-1 0 0,-98 95 0 0 0,152-131 99 0 0,0 1-1 0 0,0 0 0 0 0,1 0 0 0 0,1 1 1 0 0,-14 27-1 0 0,9-11 451 0 0,-20 62 0 0 0,33-85-729 0 0,-1 0 0 0 0,1 0 0 0 0,0 0 0 0 0,1 1 0 0 0,-1-1 0 0 0,1 0 0 0 0,1 0 0 0 0,0 1 0 0 0,0-1 0 0 0,0 0 0 0 0,1 0 0 0 0,0 0 0 0 0,0 0 0 0 0,3 6 0 0 0,-3-11-12 0 0,-1 0 0 0 0,0 0 0 0 0,1 0 0 0 0,-1-1 0 0 0,1 1 0 0 0,0-1 0 0 0,-1 1 0 0 0,1-1 0 0 0,0 1 0 0 0,0-1 0 0 0,0 0 0 0 0,0 0 0 0 0,0 0 0 0 0,4 1 0 0 0,-4-1 13 0 0,6 2 39 0 0,0-1-1 0 0,0 0 1 0 0,0-1-1 0 0,0 1 1 0 0,0-1-1 0 0,0-1 1 0 0,0 0-1 0 0,0 0 1 0 0,13-2-1 0 0,9-3 24 0 0,35-9 1 0 0,-52 10-123 0 0,31-5-143 0 0,19-6-1683 0 0,-23 0-2377 0 0,-22 6-1457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9:34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9215 0 0,'0'0'707'0'0,"-1"2"-266"0"0,0 4 157 0 0,-25 99 5040 0 0,24-92-5400 0 0,1 1 0 0 0,0 0 0 0 0,1 0 0 0 0,0-1 1 0 0,1 1-1 0 0,3 14 0 0 0,0-11-16 0 0,0 0 1 0 0,1-1-1 0 0,0 0 0 0 0,2 0 0 0 0,15 30 1 0 0,-15-34-112 0 0,1-2 0 0 0,0 1 0 0 0,0-1 0 0 0,1 0 0 0 0,0-1 0 0 0,1 0 0 0 0,0 0 0 0 0,16 10 0 0 0,-5-6 69 0 0,0-2 0 0 0,0 0 0 0 0,36 12 1 0 0,72 14 269 0 0,18 8-189 0 0,-141-42-259 0 0,0-1 0 0 0,0 1-1 0 0,-1 0 1 0 0,1 0 0 0 0,-1 1-1 0 0,0 0 1 0 0,1 0 0 0 0,-2 0-1 0 0,8 8 1 0 0,-9-9-28 0 0,0 1 1 0 0,-1 0-1 0 0,0-1 0 0 0,1 1 1 0 0,-1 0-1 0 0,-1 1 0 0 0,1-1 1 0 0,-1 0-1 0 0,1 0 0 0 0,-1 1 1 0 0,0-1-1 0 0,-1 1 0 0 0,1-1 1 0 0,-1 7-1 0 0,-1 3-320 0 0,0 0 0 0 0,-1 1-1 0 0,-3 14 1 0 0,-7 15-3315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2:42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62 6415 0 0,'0'0'586'0'0,"-2"0"-369"0"0,-10 5 523 0 0,0 1 1 0 0,0 0-1 0 0,1 0 0 0 0,-1 1 0 0 0,2 1 1 0 0,-1 0-1 0 0,1 0 0 0 0,0 1 0 0 0,-11 13 1 0 0,-10 14 319 0 0,-32 49 1 0 0,53-71-924 0 0,6-9 10 0 0,0 0-1 0 0,1 0 1 0 0,0 0-1 0 0,0 1 1 0 0,1-1-1 0 0,-1 1 1 0 0,1-1-1 0 0,0 1 1 0 0,-2 11 0 0 0,7-14 115 0 0,1 2-180 0 0,0 0 0 0 0,0-1 0 0 0,1 1 0 0 0,-1-1 0 0 0,1 0 0 0 0,0-1 0 0 0,1 1 0 0 0,-1-1 1 0 0,1 0-1 0 0,-1 0 0 0 0,1-1 0 0 0,0 1 0 0 0,0-1 0 0 0,0-1 0 0 0,0 1 0 0 0,0-1 0 0 0,1 0 0 0 0,11 0 0 0 0,4-3 17 0 0,0-1 0 0 0,-1-1 0 0 0,1-1-1 0 0,-1 0 1 0 0,38-17 0 0 0,-45 15-67 0 0,0 0 1 0 0,0-1-1 0 0,-1 0 0 0 0,0-1 1 0 0,-1-1-1 0 0,0 0 0 0 0,0-1 0 0 0,-1 0 1 0 0,10-14-1 0 0,-10 13 1 0 0,-1-1 0 0 0,0 0 1 0 0,-2-1-1 0 0,1 0 0 0 0,12-29 1 0 0,-20 38-76 0 0,1 1 0 0 0,-1 0 1 0 0,0-1-1 0 0,0 1 0 0 0,0-1 1 0 0,0 1-1 0 0,-1-1 0 0 0,0 0 1 0 0,0 1-1 0 0,0-1 0 0 0,-1 0 0 0 0,1 1 1 0 0,-1-1-1 0 0,0 1 0 0 0,0-1 1 0 0,-1 1-1 0 0,0 0 0 0 0,1-1 1 0 0,-1 1-1 0 0,-1 0 0 0 0,1 0 1 0 0,0 0-1 0 0,-1 1 0 0 0,0-1 1 0 0,-5-5-1 0 0,4 6-142 0 0,-1-1 1 0 0,1 1-1 0 0,-1 0 1 0 0,0 0-1 0 0,0 1 1 0 0,0-1-1 0 0,0 1 1 0 0,0 0-1 0 0,0 1 1 0 0,-1-1-1 0 0,1 1 1 0 0,0 0-1 0 0,-1 0 1 0 0,-7 0-1 0 0,-2 1 0 0 0,-1 0 1 0 0,1 1-1 0 0,0 1 1 0 0,-15 3-1 0 0,19-3 169 0 0,0 1 1 0 0,0 0-1 0 0,0 1 0 0 0,1 0 0 0 0,-1 1 0 0 0,1-1 1 0 0,0 2-1 0 0,0 0 0 0 0,-11 9 0 0 0,14-9-59 0 0,6-5-72 0 0,34 10-1198 0 0,-13-10 380 0 0,1-2-40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2:42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1 8751 0 0,'0'0'674'0'0,"2"0"-438"0"0,29 0 3616 0 0,-31 0-3712 0 0,0 0 1 0 0,0 0-1 0 0,1 0 0 0 0,-1 0 1 0 0,0-1-1 0 0,0 1 1 0 0,0 0-1 0 0,1 0 1 0 0,-1 0-1 0 0,0 0 1 0 0,0 0-1 0 0,1 0 1 0 0,-1 0-1 0 0,0 0 0 0 0,0 0 1 0 0,1 1-1 0 0,-1-1 1 0 0,0 0-1 0 0,0 0 1 0 0,0 0-1 0 0,1 0 1 0 0,-1 0-1 0 0,0 0 1 0 0,0 0-1 0 0,0 0 1 0 0,1 1-1 0 0,-1-1 0 0 0,0 0 1 0 0,0 0-1 0 0,0 0 1 0 0,1 1-1 0 0,-3 3-32 0 0,1 0-1 0 0,0 0 0 0 0,-1 0 1 0 0,0-1-1 0 0,1 1 0 0 0,-2 0 1 0 0,1-1-1 0 0,0 1 0 0 0,-1-1 1 0 0,1 0-1 0 0,-1 0 0 0 0,0 0 1 0 0,0 0-1 0 0,0 0 0 0 0,-6 3 1 0 0,-8 5 74 0 0,0-1 0 0 0,-20 9 0 0 0,15-8-71 0 0,-113 57 114 0 0,131-66-218 0 0,1-1 0 0 0,-1 1 1 0 0,1 0-1 0 0,0 0 0 0 0,0 0 0 0 0,0 1 0 0 0,0-1 0 0 0,-4 6 0 0 0,3-3-7 0 0,4-4 0 0 0,0-1 0 0 0,0 1 1 0 0,0-1-1 0 0,0 1 0 0 0,0-1 0 0 0,-1 0 0 0 0,1 1 0 0 0,0-1 1 0 0,0 1-1 0 0,0-1 0 0 0,0 1 0 0 0,0-1 0 0 0,0 1 0 0 0,1-1 0 0 0,-1 0 1 0 0,0 1-1 0 0,0-1 0 0 0,0 1 0 0 0,0-1 0 0 0,0 1 0 0 0,1-1 1 0 0,-1 0-1 0 0,0 1 0 0 0,0-1 0 0 0,1 0 0 0 0,-1 1 0 0 0,0-1 0 0 0,0 0 1 0 0,1 1-1 0 0,-1-1 0 0 0,0 0 0 0 0,1 1 0 0 0,-1-1 0 0 0,1 0 1 0 0,0 1 4 0 0,7 6 0 0 0,0 0 1 0 0,1 0 0 0 0,0-1-1 0 0,1 0 1 0 0,-1-1-1 0 0,1 0 1 0 0,0 0 0 0 0,12 3-1 0 0,17 9-68 0 0,-2 1-14 0 0,-15-9 7 0 0,-2 1 0 0 0,39 26 1 0 0,-54-32 73 0 0,0-1 1 0 0,0 1 0 0 0,-1 1-1 0 0,0-1 1 0 0,1 1-1 0 0,-2 0 1 0 0,1 0 0 0 0,0 0-1 0 0,-1 0 1 0 0,0 0-1 0 0,0 1 1 0 0,-1 0 0 0 0,1-1-1 0 0,-1 1 1 0 0,2 12 0 0 0,-3-12 27 0 0,0 1 1 0 0,0-1-1 0 0,-1 1 1 0 0,0 0 0 0 0,0-1-1 0 0,-1 1 1 0 0,1 0 0 0 0,-1-1-1 0 0,-4 13 1 0 0,3-14 1 0 0,0-1-1 0 0,-1 1 1 0 0,1-1-1 0 0,-1 0 1 0 0,0 1 0 0 0,0-1-1 0 0,0-1 1 0 0,-1 1-1 0 0,1 0 1 0 0,-1-1 0 0 0,0 0-1 0 0,0 1 1 0 0,0-2 0 0 0,-4 4-1 0 0,-4-1 46 0 0,1 1 0 0 0,0-2-1 0 0,-1 0 1 0 0,0 0 0 0 0,0-1 0 0 0,0 0-1 0 0,0-1 1 0 0,-21 1 0 0 0,-104-5 334 0 0,117 0-391 0 0,-140-14 29 0 0,153 15-267 0 0,0-1 1 0 0,-1 0 0 0 0,-7-3 0 0 0,14 4-223 0 0,2 0-198 0 0,6-5-824 0 0,3-1-356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2:43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18 6447 0 0,'-6'-6'670'0'0,"5"5"-516"0"0,0 0 1 0 0,-1 0 0 0 0,1 0 0 0 0,0 0-1 0 0,-1 0 1 0 0,1 0 0 0 0,-1 0 0 0 0,1 1-1 0 0,-1-1 1 0 0,1 0 0 0 0,-1 1 0 0 0,0 0-1 0 0,1-1 1 0 0,-1 1 0 0 0,0 0 0 0 0,1 0-1 0 0,-1 0 1 0 0,0 0 0 0 0,0 0 0 0 0,1 0-1 0 0,-1 0 1 0 0,0 0 0 0 0,1 1 0 0 0,-1-1-1 0 0,1 1 1 0 0,-1-1 0 0 0,0 1 0 0 0,-2 1-1 0 0,1 0 28 0 0,1 0 0 0 0,-1 0 1 0 0,0 0-1 0 0,1 1 0 0 0,-1-1 0 0 0,1 1 0 0 0,0 0 0 0 0,0-1 0 0 0,0 1 0 0 0,-3 5 0 0 0,2 0 46 0 0,0 0-1 0 0,1 0 1 0 0,-1 0-1 0 0,2 0 0 0 0,-1 0 1 0 0,1 0-1 0 0,0 1 1 0 0,1-1-1 0 0,0 0 1 0 0,0 1-1 0 0,1-1 0 0 0,3 16 1 0 0,2 0 167 0 0,0-1 0 0 0,2-1-1 0 0,12 29 1 0 0,-10-33-240 0 0,0 1 0 0 0,1-2 0 0 0,1 1 0 0 0,1-2 0 0 0,0 1 0 0 0,1-2 0 0 0,1 0 0 0 0,0-1 1 0 0,1 0-1 0 0,29 19 0 0 0,16 5 859 0 0,116 52 1 0 0,-110-59-525 0 0,-36-15-396 0 0,7 2-63 0 0,64 23 0 0 0,-100-40-740 0 0,5-18-6753 0 0,-7 5 1268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2:43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12 8287 0 0,'0'0'639'0'0,"1"-2"-415"0"0,4-7 4161 0 0,-12 17 3181 0 0,-1 3-9009 0 0,-48 58 2425 0 0,-121 143 205 0 0,16-41-1000 0 0,84-91-31 0 0,69-73-145 0 0,5-5-6 0 0,1 1 0 0 0,0-1-1 0 0,-1 1 1 0 0,1-1 0 0 0,0 1 0 0 0,0 0-1 0 0,1 0 1 0 0,-1 0 0 0 0,-1 4-1 0 0,3-7-26 0 0,1 1-1 0 0,-1-1 0 0 0,1 1 0 0 0,0-1 0 0 0,-1 1 0 0 0,1-1 0 0 0,0 0 0 0 0,-1 1 0 0 0,1-1 0 0 0,0 0 0 0 0,0 0 1 0 0,-1 1-1 0 0,1-1 0 0 0,0 0 0 0 0,1 0 0 0 0,-2 0-15 0 0,18 1-1273 0 0,1-3-427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2:44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401 494 12031 0 0,'0'0'1091'0'0,"3"0"-899"0"0,54-14 212 0 0,-42 10 2564 0 0,-18 6-2293 0 0,2-1-665 0 0,-9 3 128 0 0,0-1 1 0 0,0 0-1 0 0,0 0 0 0 0,0-1 0 0 0,0 0 1 0 0,-13 0-1 0 0,-12 3 42 0 0,0 0-52 0 0,1 0 0 0 0,-1-3 0 0 0,0-1-1 0 0,-1-1 1 0 0,-34-6 0 0 0,62 5-49 0 0,1 0 0 0 0,-1-1 0 0 0,1 0 0 0 0,0 0 0 0 0,-1-1 1 0 0,1 0-1 0 0,-10-6 0 0 0,14 7-24 0 0,0 1-1 0 0,0-2 1 0 0,0 1 0 0 0,1 0 0 0 0,-1 0-1 0 0,1-1 1 0 0,0 1 0 0 0,-1-1 0 0 0,1 0-1 0 0,1 0 1 0 0,-1 0 0 0 0,0 0 0 0 0,1 0-1 0 0,-1 0 1 0 0,1 0 0 0 0,0-1 0 0 0,0 1-1 0 0,0 0 1 0 0,0-4 0 0 0,0-2-21 0 0,1 0 0 0 0,1 0-1 0 0,0 0 1 0 0,0 0 0 0 0,0 0 0 0 0,1 0 0 0 0,1 1 0 0 0,0-1-1 0 0,0 1 1 0 0,0-1 0 0 0,1 1 0 0 0,0 0 0 0 0,7-10 0 0 0,4-4 55 0 0,1 0 1 0 0,1 1 0 0 0,24-22 0 0 0,-17 21-172 0 0,0 1-1 0 0,1 1 1 0 0,1 1 0 0 0,1 2-1 0 0,1 1 1 0 0,0 1-1 0 0,1 1 1 0 0,0 1 0 0 0,41-11-1 0 0,-59 21 68 0 0,-1 1 0 0 0,0 1 0 0 0,0-1 0 0 0,1 2 0 0 0,-1-1 0 0 0,0 1 0 0 0,1 1 0 0 0,-1 0 0 0 0,13 3 0 0 0,-7 0-1 0 0,-1 1 0 0 0,-1 0-1 0 0,1 1 1 0 0,-1 1 0 0 0,19 11-1 0 0,-17-9 25 0 0,-1 1 0 0 0,0 1 0 0 0,14 13 0 0 0,-23-18-3 0 0,-1-1 0 0 0,0 1 0 0 0,0 0 0 0 0,-1 1 0 0 0,1-1 0 0 0,-1 1 0 0 0,0 0 1 0 0,-1-1-1 0 0,5 16 0 0 0,-5-12 10 0 0,0 0 1 0 0,-1 0 0 0 0,-1 0-1 0 0,0 1 1 0 0,0-1 0 0 0,-1 0-1 0 0,0 1 1 0 0,-1-1 0 0 0,-3 18-1 0 0,2-21 14 0 0,0 0 0 0 0,0 0 0 0 0,0-1 0 0 0,-1 1 0 0 0,0 0 0 0 0,-1-1 0 0 0,0 0 1 0 0,0 0-1 0 0,0 0 0 0 0,0 0 0 0 0,-1-1 0 0 0,0 1 0 0 0,0-1 0 0 0,-12 8 0 0 0,-4 1 56 0 0,0-2 1 0 0,-1 0 0 0 0,0-1-1 0 0,-1-2 1 0 0,-37 11 0 0 0,-127 23 42 0 0,136-33-47 0 0,21-4-129 0 0,15-2-106 0 0,0-1-1 0 0,0 0 1 0 0,-1-1-1 0 0,1-1 0 0 0,-31-1 1 0 0,46 0 61 0 0,-1 0 0 0 0,1 0 0 0 0,-1 0 0 0 0,1 0 0 0 0,-1 0 0 0 0,1-1 0 0 0,-1 1 0 0 0,1 0 0 0 0,-1 0 0 0 0,1-1-1 0 0,-1 1 1 0 0,1 0 0 0 0,-1-1 0 0 0,1 1 0 0 0,-1 0 0 0 0,1-1 0 0 0,0 1 0 0 0,-1 0 0 0 0,1-1 0 0 0,-1 1 0 0 0,1-1 0 0 0,0 1 0 0 0,0-1 0 0 0,-1 1 0 0 0,1-1 0 0 0,0 1 0 0 0,0-1 0 0 0,0 1 0 0 0,-1-2 0 0 0,1 1-152 0 0,0-1 1 0 0,0 1 0 0 0,0-1-1 0 0,0 0 1 0 0,1 1-1 0 0,-1-1 1 0 0,0 1-1 0 0,1-1 1 0 0,-1 1-1 0 0,2-3 1 0 0,6-10-1355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2:44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823 17 11975 0 0,'1'-1'547'0'0,"1"0"-363"0"0,6-12 448 0 0,-7 12 439 0 0,-3 3-455 0 0,-43 41 45 0 0,-66 82 1 0 0,66-72-403 0 0,-229 288 857 0 0,91-108-888 0 0,49-58-61 0 0,131-170-158 0 0,-23 38 322 0 0,24-40-278 0 0,0 1-1 0 0,1-1 1 0 0,-1 1 0 0 0,1 0 0 0 0,0-1 0 0 0,0 1 0 0 0,1 0 0 0 0,-1 0-1 0 0,1 0 1 0 0,0 5 0 0 0,0-8-57 0 0,0 0-1 0 0,0 0 0 0 0,0 0 0 0 0,0 0 1 0 0,1 0-1 0 0,-1-1 0 0 0,0 1 1 0 0,1 0-1 0 0,-1 0 0 0 0,1 0 1 0 0,-1-1-1 0 0,1 1 0 0 0,-1 0 1 0 0,1 0-1 0 0,-1-1 0 0 0,1 1 1 0 0,0 0-1 0 0,-1-1 0 0 0,1 1 1 0 0,0-1-1 0 0,0 1 0 0 0,1 0 0 0 0,19 4-923 0 0,-4-4 212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2:45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11975 0 0,'0'0'7599'0'0,"1"1"-7060"0"0,11 25 359 0 0,16 25 1 0 0,-15-29-618 0 0,99 150 1314 0 0,-57-93-1239 0 0,-37-51-275 0 0,70 94 231 0 0,-75-108-266 0 0,1-1-1 0 0,0-1 1 0 0,1 0 0 0 0,0 0-1 0 0,0-2 1 0 0,1 0-1 0 0,25 11 1 0 0,-9-7-14 0 0,0-1 0 0 0,1-1-1 0 0,37 7 1 0 0,-53-15-143 0 0,1-1-1 0 0,-1-1 1 0 0,1-1 0 0 0,0 0-1 0 0,-1-1 1 0 0,1-1-1 0 0,0-1 1 0 0,-1 0 0 0 0,1-1-1 0 0,-1-1 1 0 0,0-1 0 0 0,20-8-1 0 0,-19 4-1600 0 0,-3-3-3752 0 0,-4-3-1612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2:45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0 5983 0 0,'0'0'11382'0'0,"-2"1"-10816"0"0,-2 0-399 0 0,-1 0 0 0 0,1 1 0 0 0,-1 0 0 0 0,1 0-1 0 0,-1 0 1 0 0,1 0 0 0 0,0 1 0 0 0,0-1 0 0 0,0 1 0 0 0,-6 7-1 0 0,-5 5 328 0 0,-15 19-1 0 0,15-16-191 0 0,-114 142 1371 0 0,30-34-910 0 0,35-56-881 0 0,-93 80 0 0 0,142-137-583 0 0,0 0 1 0 0,-1-1-1 0 0,0 0 0 0 0,-18 9 0 0 0,21-15-483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2:50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56 3223 0 0,'0'0'143'0'0,"-2"1"-3"0"0,-8 2-111 0 0,-28 11 7295 0 0,38-14-7237 0 0,-1 0-1 0 0,1 0 0 0 0,-1 0 0 0 0,1 0 1 0 0,0 0-1 0 0,-1 0 0 0 0,-6 3 5948 0 0,12-3-5948 0 0,-1 1 1 0 0,0-1 0 0 0,1 0 0 0 0,-1 0 0 0 0,1-1-1 0 0,-1 1 1 0 0,7-2 0 0 0,36-12 570 0 0,-12 4-235 0 0,152-29 498 0 0,-144 33-895 0 0,-1 2 0 0 0,65 3 0 0 0,-95 2-1011 0 0,0 0 0 0 0,22 5 0 0 0,-32-5-1055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2:50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3223 0 0,'0'0'16150'0'0,"2"-1"-15716"0"0,11-5 76 0 0,0 1-1 0 0,0 0 0 0 0,0 1 1 0 0,23-4-1 0 0,11-3-3 0 0,28-12-28 0 0,70-18-86 0 0,-121 35-341 0 0,0 2 1 0 0,0 1-1 0 0,1 1 0 0 0,27 1 0 0 0,-46 2-135 0 0,-1 0 1 0 0,1 0-1 0 0,-1 0 1 0 0,0 1-1 0 0,0-1 0 0 0,1 1 1 0 0,-1 1-1 0 0,-1-1 1 0 0,1 1-1 0 0,0 0 1 0 0,5 3-1 0 0,15 14-6725 0 0,-14-11-158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9:35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53 3223 0 0,'0'-2'240'0'0,"5"-9"301"0"0,2-12-320 0 0,-5 6 12313 0 0,-10 26-11164 0 0,-93 82-123 0 0,-9 9-1164 0 0,-179 194 109 0 0,217-216-96 0 0,-42 43 60 0 0,73-87 126 0 0,40-34-296 0 0,-1 1 1 0 0,0 0-1 0 0,0-1 1 0 0,1 1-1 0 0,-1-1 1 0 0,0 0-1 0 0,0 0 1 0 0,0 0-1 0 0,0 0 1 0 0,1 0-1 0 0,-1 0 1 0 0,-2 0-1 0 0,-1-1-294 0 0,4 1-155 0 0,-6 0-891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2:52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977 1 1375 0 0,'0'0'66'0'0,"-2"2"-8"0"0,-34 23 1100 0 0,-25 8 4985 0 0,8-5-3161 0 0,40-22-2048 0 0,-1 0 0 0 0,-27 9 1 0 0,-8 3 630 0 0,12-2-751 0 0,12-6-400 0 0,-24 14-1 0 0,-22 16-256 0 0,-37 21-2 0 0,33-12-578 0 0,-104 89 0 0 0,176-135 399 0 0,0-1 0 0 0,0 1 0 0 0,0 0 1 0 0,-4 7-1 0 0,6-8-52 0 0,4-1-203 0 0,2 0 237 0 0,0 1 1 0 0,1-1-1 0 0,-1 0 0 0 0,0 0 0 0 0,0-1 0 0 0,1 0 0 0 0,-1 1 0 0 0,7-2 1 0 0,48-8-98 0 0,-32 3 89 0 0,120-11 105 0 0,-116 15 96 0 0,-1 2 1 0 0,54 7-1 0 0,-63-3-62 0 0,0 0 0 0 0,0 2-1 0 0,-1 0 1 0 0,0 1 0 0 0,0 2 0 0 0,-1 0-1 0 0,0 1 1 0 0,0 1 0 0 0,-1 0 0 0 0,19 16-1 0 0,-35-24-79 0 0,1 0 0 0 0,-1 1 0 0 0,0-1 0 0 0,1 0 0 0 0,-2 1-1 0 0,1 0 1 0 0,0 0 0 0 0,-1 0 0 0 0,0 0 0 0 0,0 0 0 0 0,0 0 0 0 0,0 1-1 0 0,1 4 1 0 0,-1 6 3 0 0,-4 0-12 0 0,1-12 4 0 0,0 0 1 0 0,-1 0-1 0 0,1 0 0 0 0,-1 0 0 0 0,1-1 0 0 0,-1 1 1 0 0,0-1-1 0 0,0 1 0 0 0,0-1 0 0 0,0 1 0 0 0,-1-1 1 0 0,1 0-1 0 0,0 0 0 0 0,-4 2 0 0 0,-6 4 62 0 0,-25 11 0 0 0,20-10-13 0 0,-41 18-11 0 0,-1-1 1 0 0,-84 22-1 0 0,-127 21 16 0 0,239-62-45 0 0,-22 7 37 0 0,23-6 98 0 0,-56 8 0 0 0,80-15-110 0 0,-19 2-12 0 0,15-3-42 0 0,17-13-334 0 0,2 5 26 0 0,-1 0 1 0 0,1 1 0 0 0,0 0-1 0 0,1 0 1 0 0,13-6 0 0 0,-3 2-931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2:53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9 15119 0 0,'0'0'694'0'0,"-2"-1"-22"0"0,-5-7 2052 0 0,-1 17-2174 0 0,0 3-111 0 0,0-1 1 0 0,1 1-1 0 0,1 0 0 0 0,-7 16 0 0 0,5-11-228 0 0,-7 12-145 0 0,-2 0 1 0 0,-2-2-1 0 0,0 1 1 0 0,-2-2-1 0 0,-1-1 1 0 0,-36 33-1 0 0,51-51-413 0 0,1-1 0 0 0,-9 14 0 0 0,13-18-173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2:53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89 442 12407 0 0,'0'0'1126'0'0,"-3"1"-929"0"0,0 2-111 0 0,-1-1 0 0 0,0 0 1 0 0,0 0-1 0 0,0 0 0 0 0,-1-1 0 0 0,1 0 0 0 0,0 0 0 0 0,-1 0 1 0 0,1 0-1 0 0,-1 0 0 0 0,-7-1 0 0 0,6 0 149 0 0,6 0-186 0 0,-1 0 0 0 0,0 1-1 0 0,0-1 1 0 0,1 0 0 0 0,-1 0 0 0 0,0 0-1 0 0,0 0 1 0 0,1 0 0 0 0,-1-1 0 0 0,0 1-1 0 0,0 0 1 0 0,1 0 0 0 0,-1 0-1 0 0,0-1 1 0 0,1 1 0 0 0,-1 0 0 0 0,0-1-1 0 0,1 1 1 0 0,-1 0 0 0 0,0-1 0 0 0,1 1-1 0 0,-1-1 1 0 0,1 1 0 0 0,-1-1-1 0 0,1 1 1 0 0,-1-1 0 0 0,1 0 0 0 0,-1 1-1 0 0,1-1 1 0 0,0 0 0 0 0,-1 1 0 0 0,1-1-1 0 0,0 0 1 0 0,0 1 0 0 0,-1-1 0 0 0,1 0-1 0 0,0 1 1 0 0,0-1 0 0 0,0 0-1 0 0,0 0 1 0 0,0 1 0 0 0,0-1 0 0 0,0 0-1 0 0,0 0 1 0 0,0 1 0 0 0,0-2 0 0 0,1-2 40 0 0,1 1 0 0 0,-1-1 0 0 0,0 1 0 0 0,1-1 0 0 0,-1 1 0 0 0,1 0 0 0 0,5-6 0 0 0,144-155 549 0 0,-139 152-631 0 0,18-16 24 0 0,1 1 0 0 0,1 2 0 0 0,62-38 0 0 0,-49 34 102 0 0,-34 20 39 0 0,1 1 1 0 0,1 0-1 0 0,-1 1 1 0 0,1 0-1 0 0,0 1 1 0 0,19-6-1 0 0,-30 12 194 0 0,9 6 320 0 0,-10-5-658 0 0,0-1-1 0 0,1 1 1 0 0,-1-1-1 0 0,0 1 0 0 0,0-1 1 0 0,-1 1-1 0 0,1 0 0 0 0,0-1 1 0 0,0 1-1 0 0,0 0 0 0 0,0 0 1 0 0,1 1-1 0 0,-1 1 5 0 0,0 0 1 0 0,0-1-1 0 0,0 1 0 0 0,0 0 0 0 0,0 0 0 0 0,0 0 0 0 0,-1-1 0 0 0,0 1 1 0 0,1 0-1 0 0,-1 0 0 0 0,0 0 0 0 0,-1 0 0 0 0,1 0 0 0 0,0 0 1 0 0,-1 0-1 0 0,1 0 0 0 0,-1-1 0 0 0,0 1 0 0 0,0 0 0 0 0,-2 4 1 0 0,-4 6 6 0 0,0 0 0 0 0,-16 22-1 0 0,15-24 10 0 0,-44 62 26 0 0,-31 48 36 0 0,77-111-283 0 0,1-1-1 0 0,0 2 1 0 0,1-1-1 0 0,0 0 1 0 0,0 1-1 0 0,1 0 1 0 0,1-1 0 0 0,0 1-1 0 0,0 0 1 0 0,1 16-1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2:55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46 8839 0 0,'-1'1'400'0'0,"0"1"-246"0"0,-17 8 258 0 0,8-5 6386 0 0,38-2-5257 0 0,-22-2-1321 0 0,0 0 0 0 0,0 0 0 0 0,11-1 1 0 0,10-3 354 0 0,0-2 0 0 0,26-8 0 0 0,16-2 28 0 0,24 0-285 0 0,1 5 1 0 0,97 2-1 0 0,-176 9-776 0 0,0 0-1 0 0,28 7 1 0 0,-38-8-709 0 0,7-1-296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2:58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58 8431 0 0,'13'-6'232'0'0,"1"1"0"0"0,-1 1 1 0 0,18-3-1 0 0,8-3-241 0 0,40-16 8772 0 0,-92 28-8279 0 0,-70 19-162 0 0,-122 47 0 0 0,83-24-173 0 0,76-30-164 0 0,-85 34-76 0 0,129-47 28 0 0,3 1-46 0 0,0 1 81 0 0,1 0 1 0 0,-1 0 0 0 0,1 0 0 0 0,-1-1-1 0 0,1 1 1 0 0,0 0 0 0 0,0-1 0 0 0,0 0-1 0 0,1 1 1 0 0,-1-1 0 0 0,0 0 0 0 0,1 0-1 0 0,-1 0 1 0 0,1-1 0 0 0,0 1 0 0 0,4 1 0 0 0,6 3-70 0 0,0-1 1 0 0,22 5 0 0 0,-19-6 80 0 0,39 8-148 0 0,0-3 0 0 0,83 4 1 0 0,-49-12 64 0 0,-60-2 63 0 0,1 2 0 0 0,52 7 0 0 0,-66-4 36 0 0,-4 5-10 0 0,-6 4-33 0 0,-6-8 56 0 0,1 1-1 0 0,-1-1 1 0 0,0 1 0 0 0,0-1-1 0 0,-1 1 1 0 0,1-1 0 0 0,-1 0-1 0 0,0 1 1 0 0,-1-1 0 0 0,1 0-1 0 0,-1 0 1 0 0,0 0 0 0 0,-1 0-1 0 0,-4 8 1 0 0,2-5 69 0 0,0-1 1 0 0,-1 0-1 0 0,0 0 0 0 0,0-1 0 0 0,-1 1 1 0 0,1-2-1 0 0,-1 1 0 0 0,-10 6 1 0 0,-73 35 709 0 0,38-22-583 0 0,19-9-169 0 0,-1-1 1 0 0,-1-1-1 0 0,-46 11 0 0 0,30-12-246 0 0,-94 11-1 0 0,124-22 167 0 0,-1-1-1 0 0,0-2 1 0 0,1 0 0 0 0,-1-1-1 0 0,1-1 1 0 0,-1-1 0 0 0,-24-7-1 0 0,9-4 50 0 0,34 14-19 0 0,1-1 0 0 0,-1 0 0 0 0,0 1 0 0 0,1-1-1 0 0,0 0 1 0 0,-1 0 0 0 0,1 0 0 0 0,0-1 0 0 0,0 1 0 0 0,-3-4 0 0 0,5 4-86 0 0,9-10-95 0 0,-8 11 153 0 0,0-1 0 0 0,1 1 1 0 0,-1 0-1 0 0,1-1 0 0 0,-1 1 0 0 0,1 0 0 0 0,0 0 1 0 0,-1 0-1 0 0,1 0 0 0 0,0 1 0 0 0,0-1 0 0 0,0 0 1 0 0,0 1-1 0 0,2-1 0 0 0,29 0-1204 0 0,-32 1 1152 0 0,18 1-1206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2:58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29 9215 0 0,'0'0'3478'0'0,"1"-3"-2105"0"0,2-3-481 0 0,2-6 1016 0 0,-2 4 2553 0 0,5 15-3965 0 0,-7-6-485 0 0,-1-1 0 0 0,1 0 0 0 0,0 1 1 0 0,0-1-1 0 0,-1 1 0 0 0,1 0 0 0 0,0-1 1 0 0,-1 1-1 0 0,1 0 0 0 0,-1-1 0 0 0,1 1 0 0 0,-1 0 1 0 0,1-1-1 0 0,0 3 0 0 0,-1 0 3 0 0,1 1-1 0 0,-1 0 1 0 0,1 0 0 0 0,-1-1-1 0 0,0 1 1 0 0,0 0 0 0 0,-1 0-1 0 0,1-1 1 0 0,-1 1 0 0 0,0 0-1 0 0,0 0 1 0 0,-2 5-1 0 0,-1 2 9 0 0,-1 0-1 0 0,-11 19 0 0 0,7-16 17 0 0,-52 77 500 0 0,54-81-473 0 0,-1-1 0 0 0,0 0 0 0 0,-1-1 0 0 0,0 1 0 0 0,0-2 0 0 0,-20 13 0 0 0,7-7-9 0 0,-51 31 16 0 0,71-43-244 0 0,5-4-2771 0 0,-2 2 2539 0 0,0 0 0 0 0,0 0 0 0 0,0 1 0 0 0,0-1 0 0 0,0 0-1 0 0,0 1 1 0 0,2-2 0 0 0,3-1-1429 0 0,16-11-4730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2:58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49 308 10735 0 0,'-1'2'496'0'0,"-16"64"288"0"0,16-64-446 0 0,0 1 1 0 0,0-1-1 0 0,0 0 0 0 0,0 1 0 0 0,-1-1 0 0 0,-1 3 0 0 0,-8 14 1518 0 0,1 6 1449 0 0,11-27-3233 0 0,1-5-59 0 0,-1 1-1 0 0,2 0 1 0 0,-1 0-1 0 0,1 0 1 0 0,0 0-1 0 0,5-7 1 0 0,2-2 25 0 0,10-17-90 0 0,1 1 1 0 0,2 1 0 0 0,1 0 0 0 0,1 2 0 0 0,1 1 0 0 0,39-30 0 0 0,-46 42 50 0 0,1 0 1 0 0,0 2-1 0 0,1 0 0 0 0,0 2 0 0 0,1 0 0 0 0,0 1 1 0 0,1 1-1 0 0,0 1 0 0 0,30-5 0 0 0,28-5 593 0 0,-79 18-398 0 0,0 0-28 0 0,0 1-118 0 0,-2-1-34 0 0,1 0-1 0 0,-1 0 1 0 0,1 0 0 0 0,0 0 0 0 0,-1 1 0 0 0,1-1 0 0 0,-1 0 0 0 0,1 0 0 0 0,-1 1 0 0 0,1-1 0 0 0,-1 0 0 0 0,1 1 0 0 0,-1-1 0 0 0,1 0-1 0 0,-1 1 1 0 0,1-1 0 0 0,-1 1 0 0 0,1 0 0 0 0,9 14 143 0 0,-9-8-165 0 0,-1-3 22 0 0,0 2-4 0 0,1-1 0 0 0,-1 1 0 0 0,-1 0 0 0 0,1-1 0 0 0,-1 1 0 0 0,0 0 0 0 0,0-1 1 0 0,0 1-1 0 0,-1-1 0 0 0,0 0 0 0 0,-4 10 0 0 0,-5 4 54 0 0,-20 30 0 0 0,26-41-49 0 0,-11 15 28 0 0,1-2 25 0 0,1 0 0 0 0,1 1 0 0 0,0 0 0 0 0,-11 31 0 0 0,18-35 63 0 0,2 0 0 0 0,-6 31 0 0 0,10-47-43 0 0,6 2-217 0 0,-6-3 106 0 0,0-1 0 0 0,0 0 0 0 0,0 1 0 0 0,1-1 1 0 0,-1 0-1 0 0,0 1 0 0 0,0-1 0 0 0,1 0 0 0 0,-1 0 0 0 0,0 1 0 0 0,1-1 0 0 0,-1 0 1 0 0,0 0-1 0 0,1 0 0 0 0,-1 1 0 0 0,0-1 0 0 0,1 0 0 0 0,-1 0 0 0 0,0 0 0 0 0,1 0 1 0 0,-1 0-1 0 0,1 0 0 0 0,-1 0 0 0 0,0 0 0 0 0,1 0 0 0 0,-1 0 0 0 0,1 0 1 0 0,9 0-1256 0 0,-8 0-390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3:00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76 10047 0 0,'2'-1'463'0'0,"179"-69"4278"0"0,-167 66-777 0 0,-16 6-3828 0 0,-6 5-59 0 0,1-1 0 0 0,-1 0 0 0 0,0-1 0 0 0,-1 0-1 0 0,1 0 1 0 0,-1-1 0 0 0,0 0 0 0 0,-10 3 0 0 0,-84 21 389 0 0,51-16-280 0 0,-91 16 27 0 0,53-13-186 0 0,5-2-41 0 0,83-13-65 0 0,30 54-1742 0 0,-27-52 1911 0 0,-1 0-71 0 0,0 0 0 0 0,0-1 0 0 0,0 1 0 0 0,0 0 1 0 0,0 0-1 0 0,-1 0 0 0 0,1 0 0 0 0,-1 0 0 0 0,1 0 0 0 0,-1 0 0 0 0,0-1 0 0 0,1 1 0 0 0,-1 0 0 0 0,0-1 0 0 0,0 1 0 0 0,0 0 0 0 0,-1-1 0 0 0,1 1 0 0 0,-2 1 1 0 0,-3 2 29 0 0,0 0 1 0 0,0-1 0 0 0,-1 0 0 0 0,1-1 0 0 0,-1 1 0 0 0,0-1 0 0 0,0-1-1 0 0,0 1 1 0 0,-10 1 0 0 0,15-3 166 0 0,5-1-162 0 0,28 0 10 0 0,-25-2-57 0 0,-1 1-3 0 0,15 4-18 0 0,7 2-107 0 0,-7-1 107 0 0,0-1 0 0 0,37 1 0 0 0,-33-4 14 0 0,77 2 0 0 0,-82 0 0 0 0,-1 0 0 0 0,1 1 0 0 0,24 8 0 0 0,-27-5 0 0 0,-3 3 0 0 0,-3 5 0 0 0,-3 2 0 0 0,-4 0 0 0 0,-7-2 0 0 0,2-11 33 0 0,0 0 0 0 0,0 0 0 0 0,-1 0 0 0 0,1 0 0 0 0,-1-1 0 0 0,1 1 0 0 0,-1-1 0 0 0,0 0 0 0 0,0 1 0 0 0,0-1 0 0 0,-5 2 0 0 0,-40 17 355 0 0,37-17-308 0 0,-139 68 59 0 0,83-37-110 0 0,51-27-21 0 0,-1 0-1 0 0,1-2 1 0 0,-1 0 0 0 0,0-1-1 0 0,-1-1 1 0 0,-28 4 0 0 0,37-8 13 0 0,5 0 22 0 0,-3-4-21 0 0,4 2 26 0 0,2 1-51 0 0,1 1-1 0 0,-1-1 0 0 0,0 1 1 0 0,1-1-1 0 0,-1 1 0 0 0,1-1 1 0 0,-1 0-1 0 0,1 1 0 0 0,-1-1 1 0 0,1 0-1 0 0,0 1 1 0 0,-1-1-1 0 0,1 0 0 0 0,0 1 1 0 0,-1-1-1 0 0,1 0 0 0 0,0 0 1 0 0,0 1-1 0 0,0-1 1 0 0,0 0-1 0 0,0-1 0 0 0,0-4-208 0 0,-2 0-395 0 0,0 11-684 0 0,1 18-1431 0 0,2-11 1262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3:01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3223 0 0,'5'-4'11827'0'0,"9"26"-9854"0"0,15 31-1533 0 0,-18-33 15 0 0,-2-3-81 0 0,0 0 1 0 0,1-1-1 0 0,16 20 0 0 0,3-3 244 0 0,1-2-1 0 0,1-2 1 0 0,2 0 0 0 0,61 40-1 0 0,91 57 703 0 0,-170-117-1265 0 0,4 4-40 0 0,-1 0-1 0 0,27 26 1 0 0,-36-31 11 0 0,-7-6-100 0 0,-17-4-2303 0 0,-11-9 653 0 0,9 0-3419 0 0,3 1-1160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3:01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1 13735 0 0,'0'0'3556'0'0,"-1"2"-3192"0"0,-7 18 101 0 0,-2 0 1 0 0,0-1-1 0 0,-1-1 0 0 0,-24 31 0 0 0,-64 61 808 0 0,-65 42-674 0 0,136-128-583 0 0,-18 11-8 0 0,12-10 48 0 0,23-14-46 0 0,-2 5-14 0 0,12-12-24 0 0,1-1-31 0 0,-1-1-418 0 0,1 10-2125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9:36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375 402 11375 0 0,'0'0'522'0'0,"1"2"-13"0"0,2 4-206 0 0,0 0 1 0 0,0 0-1 0 0,0 0 0 0 0,-1 1 0 0 0,0-1 1 0 0,0 1-1 0 0,-1-1 0 0 0,0 1 1 0 0,0 0-1 0 0,0 0 0 0 0,-1-1 1 0 0,0 1-1 0 0,0 0 0 0 0,-1 0 0 0 0,0 0 1 0 0,0-1-1 0 0,-1 1 0 0 0,-3 10 1 0 0,4-15 69 0 0,0 0 159 0 0,1-1-513 0 0,0-1 0 0 0,0 1 1 0 0,0-1-1 0 0,0 0 0 0 0,0 1 1 0 0,0-1-1 0 0,-1 0 0 0 0,1 1 1 0 0,0-1-1 0 0,0 0 0 0 0,0 1 1 0 0,0-1-1 0 0,-1 0 0 0 0,1 1 1 0 0,0-1-1 0 0,0 0 0 0 0,-1 1 1 0 0,1-1-1 0 0,0 0 1 0 0,0 0-1 0 0,-1 1 0 0 0,-2 0 24 0 0,1 1 0 0 0,-1-1 0 0 0,0 0 1 0 0,0 0-1 0 0,1 0 0 0 0,-1 0 0 0 0,0-1 0 0 0,0 1 0 0 0,0-1 0 0 0,0 0 0 0 0,0 1 0 0 0,0-1 0 0 0,0-1 0 0 0,0 1 0 0 0,0 0 0 0 0,0-1 1 0 0,0 1-1 0 0,1-1 0 0 0,-1 0 0 0 0,0 0 0 0 0,0 0 0 0 0,1-1 0 0 0,-1 1 0 0 0,0 0 0 0 0,-3-4 0 0 0,-185-126 105 0 0,173 119-148 0 0,-27-24 0 0 0,39 30 0 0 0,0 0 0 0 0,0 0 0 0 0,0-1 0 0 0,1 0 0 0 0,0 0 0 0 0,-8-16 0 0 0,12 22-3 0 0,1-1-1 0 0,-1 0 1 0 0,0 1 0 0 0,1-1-1 0 0,0 0 1 0 0,-1 0 0 0 0,1 1-1 0 0,0-1 1 0 0,0 0-1 0 0,0 0 1 0 0,0 1 0 0 0,0-1-1 0 0,1 0 1 0 0,-1 0-1 0 0,0 1 1 0 0,2-4 0 0 0,0 1-14 0 0,-1 1 1 0 0,1 0 0 0 0,0-1-1 0 0,0 1 1 0 0,0 0 0 0 0,1 0-1 0 0,4-4 1 0 0,2-1-41 0 0,1 0 0 0 0,1 0 0 0 0,18-10 0 0 0,49-24-23 0 0,2 3 0 0 0,156-53 0 0 0,-213 84 134 0 0,1 2 0 0 0,0 1 1 0 0,26-2-1 0 0,-39 6-9 0 0,-1 1 0 0 0,1 0 0 0 0,0 0 0 0 0,0 1 0 0 0,0 1 1 0 0,-1 0-1 0 0,1 0 0 0 0,-1 1 0 0 0,15 5 0 0 0,-22-6-37 0 0,1-1 1 0 0,0 1-1 0 0,-1 0 0 0 0,0 0 0 0 0,1 1 1 0 0,-1-1-1 0 0,0 1 0 0 0,0 0 0 0 0,0-1 1 0 0,-1 1-1 0 0,1 0 0 0 0,0 1 1 0 0,-1-1-1 0 0,0 0 0 0 0,0 1 0 0 0,2 5 1 0 0,-2-4 11 0 0,-1 0 1 0 0,1 1 0 0 0,-2-1 0 0 0,1 0 0 0 0,0 1 0 0 0,-1-1 0 0 0,0 1-1 0 0,0-1 1 0 0,-1 1 0 0 0,-2 9 0 0 0,-2 3 34 0 0,0 0 0 0 0,-2 0 0 0 0,0-1 0 0 0,-1 0 0 0 0,-21 31 0 0 0,8-19 15 0 0,0-1 1 0 0,-48 46-1 0 0,54-60-46 0 0,0 0-1 0 0,-1-1 1 0 0,0-1 0 0 0,-21 12-1 0 0,27-18 1 0 0,0-1 0 0 0,0-1 0 0 0,-1 1 0 0 0,0-2 0 0 0,0 1 0 0 0,0-2-1 0 0,0 1 1 0 0,-22 1 0 0 0,-1-5-450 0 0,0-1 0 0 0,-57-11 0 0 0,4 0-5589 0 0,71 12 3659 0 0,1-1-2411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3:02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283 154 2303 0 0,'-25'9'672'0'0,"1"-1"-1"0"0,-2-2 0 0 0,1 0 0 0 0,-37 3 0 0 0,-9 1 4603 0 0,22-2 815 0 0,52-8-5464 0 0,55-2 336 0 0,61-10 0 0 0,60-17-221 0 0,-37 5-168 0 0,-7 5-104 0 0,126-21 360 0 0,286-35 746 0 0,-506 72-1513 0 0,213-3 222 0 0,-225 8-338 0 0,1 0 1 0 0,-1 2-1 0 0,0 2 1 0 0,0 0 0 0 0,0 2-1 0 0,38 16 1 0 0,-55-17-511 0 0,-12-7 544 0 0,0 0 0 0 0,0 0 1 0 0,0 0-1 0 0,0 0 1 0 0,0 0-1 0 0,0 0 0 0 0,0 0 1 0 0,0 0-1 0 0,0 0 0 0 0,0 0 1 0 0,0 0-1 0 0,0 1 0 0 0,0-1 1 0 0,0 0-1 0 0,0 0 0 0 0,0 0 1 0 0,0 0-1 0 0,0 0 1 0 0,0 0-1 0 0,0 0 0 0 0,0 0 1 0 0,0 0-1 0 0,0 0 0 0 0,0 0 1 0 0,-1 0-1 0 0,1 0 0 0 0,0 0 1 0 0,0 1-1 0 0,0-1 1 0 0,0 0-1 0 0,0 0 0 0 0,0 0 1 0 0,0 0-1 0 0,0 0 0 0 0,0 0 1 0 0,0 0-1 0 0,0 0 0 0 0,0 0 1 0 0,0 0-1 0 0,0 0 1 0 0,-1 0-1 0 0,1 0 0 0 0,0 0 1 0 0,0 0-1 0 0,0 0 0 0 0,0 0 1 0 0,0 0-1 0 0,0 0 0 0 0,0 0 1 0 0,0 0-1 0 0,0 0 1 0 0,0 0-1 0 0,0 0 0 0 0,0 0 1 0 0,0 0-1 0 0,-1 0 0 0 0,1 0 1 0 0,0 0-1 0 0,0 0 0 0 0,0 0 1 0 0,0-1-1 0 0,0 1 1 0 0,0 0-1 0 0,0 0 0 0 0,-24-3-2723 0 0,17 1 2428 0 0,-4 0-744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3:03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814 42 14655 0 0,'2'-1'671'0'0,"30"-20"250"0"0,-22 17-77 0 0,-1 0-1 0 0,12-2 1 0 0,-5 0 3385 0 0,-46 19-4169 0 0,-38 11 0 0 0,21-8-36 0 0,-11 3-192 0 0,-1-2 0 0 0,0-3-1 0 0,-1-2 1 0 0,-62 3 0 0 0,71-10 109 0 0,14-1-7 0 0,0-1 0 0 0,-62-4 0 0 0,73-5-498 0 0,36-2 218 0 0,0 1 198 0 0,1 1 0 0 0,-1 1 0 0 0,1 0 0 0 0,16-4 0 0 0,46-12-902 0 0,-60 18 688 0 0,-11 3 24 0 0,-12 12 71 0 0,1-2 287 0 0,-1-1 1 0 0,0 0 0 0 0,-16 9-1 0 0,-13 12 15 0 0,36-27-35 0 0,-101 82 0 0 0,89-75 28 0 0,1 1-1 0 0,0 1 0 0 0,-20 21 1 0 0,30-28 96 0 0,0 6-58 0 0,1-2 14 0 0,3-7-69 0 0,-1 0 1 0 0,1 0-1 0 0,0 0 0 0 0,0 0 0 0 0,0 0 1 0 0,0 0-1 0 0,0-1 0 0 0,1 1 0 0 0,-1 0 0 0 0,1 0 1 0 0,0 2-1 0 0,-1-2-3 0 0,4 1 45 0 0,6 0-77 0 0,-1 0 1 0 0,1-1-1 0 0,0 0 0 0 0,0 0 1 0 0,0-1-1 0 0,0-1 0 0 0,1 0 0 0 0,-1 0 1 0 0,11-2-1 0 0,18-4-154 0 0,39-11-1 0 0,-33 6 125 0 0,-24 7 15 0 0,11-4 5 0 0,0 2-1 0 0,1 1 1 0 0,34 0 0 0 0,-45 5 145 0 0,-1 1 0 0 0,0 1 0 0 0,0 0 0 0 0,-1 2 0 0 0,1 0 0 0 0,0 1 0 0 0,-1 2 0 0 0,0 0 0 0 0,-1 1 1 0 0,27 14-1 0 0,-27-10-68 0 0,-2-4-19 0 0,-1 1 1 0 0,-1 1 0 0 0,0 1 0 0 0,0 0 0 0 0,23 24 0 0 0,-37-32 32 0 0,1-1 0 0 0,-1 2 1 0 0,1-1-1 0 0,-1 0 1 0 0,0 0-1 0 0,-1 0 1 0 0,1 1-1 0 0,0-1 0 0 0,-1 0 1 0 0,0 1-1 0 0,0-1 1 0 0,0 7-1 0 0,-1-6-31 0 0,0 1 1 0 0,0-1-1 0 0,0 1 0 0 0,0-1 0 0 0,-1 1 0 0 0,0-1 1 0 0,0 0-1 0 0,0 0 0 0 0,0 0 0 0 0,-1 0 0 0 0,1 0 1 0 0,-1 0-1 0 0,0-1 0 0 0,0 1 0 0 0,-1-1 0 0 0,-4 4 1 0 0,-7 5-48 0 0,0-1 1 0 0,-27 15 0 0 0,33-22 43 0 0,-4 4-36 0 0,-1-2 0 0 0,0 0 0 0 0,0 0 0 0 0,-1-2 0 0 0,-26 6 0 0 0,-75 3 369 0 0,90-11-183 0 0,-10 1 1 0 0,-47 3 257 0 0,80-6-431 0 0,-161-7 64 0 0,-52-3-480 0 0,213 10 232 0 0,25-3-4512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3:04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0 176 3223 0 0,'0'0'9003'0'0,"1"3"-8262"0"0,1-1-406 0 0,-1 1 1 0 0,1 0-1 0 0,0 0 0 0 0,-1-1 0 0 0,1 1 0 0 0,0-1 0 0 0,1 0 0 0 0,-1 1 0 0 0,0-1 0 0 0,1 0 0 0 0,3 2 1 0 0,0-1-63 0 0,0 0 1 0 0,0-1-1 0 0,0 0 1 0 0,0 0 0 0 0,0 0-1 0 0,1-1 1 0 0,-1 0-1 0 0,1 0 1 0 0,-1-1-1 0 0,9 1 1 0 0,9-2 487 0 0,33-6 0 0 0,-54 6-706 0 0,303-58 2216 0 0,-116 19-2065 0 0,29-7-43 0 0,-161 33-201 0 0,144-41-472 0 0,-189 52 105 0 0,-11 2-10 0 0,-64 32-11571 0 0,32-19 7268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3:04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37 6911 0 0,'1'-2'528'0'0,"5"-8"-341"0"0,5-6 568 0 0,-7 14-209 0 0,-2 2-44 0 0,0-1-12 0 0,-1 0 0 0 0,1 0 0 0 0,0 1 0 0 0,-1-1 0 0 0,1 0 0 0 0,0 1 1 0 0,-1 0-1 0 0,1-1 0 0 0,0 1 0 0 0,-1 0 0 0 0,1 0 0 0 0,0 0 0 0 0,0 0 0 0 0,2 0 0 0 0,1 1 737 0 0,-4-1-1181 0 0,0 0 0 0 0,-1 0-1 0 0,1 1 1 0 0,0-1-1 0 0,-1 0 1 0 0,1 1 0 0 0,-1-1-1 0 0,1 1 1 0 0,0-1 0 0 0,-1 1-1 0 0,1-1 1 0 0,-1 1 0 0 0,1-1-1 0 0,-1 1 1 0 0,1 0 0 0 0,-1-1-1 0 0,0 1 1 0 0,1 0-1 0 0,-1-1 1 0 0,0 1 0 0 0,0 0-1 0 0,1 0 1 0 0,-1-1 0 0 0,0 1-1 0 0,0 0 1 0 0,0-1 0 0 0,0 1-1 0 0,0 0 1 0 0,0 1 0 0 0,0 23 323 0 0,-3-10-102 0 0,-2 0 1 0 0,0 0-1 0 0,0 0 1 0 0,-15 26-1 0 0,-4 9 281 0 0,-4 29-25 0 0,-21 98 0 0 0,16-53-302 0 0,28-110-182 0 0,0 0 0 0 0,-12 20 0 0 0,8-17-52 0 0,6-15-34 0 0,1 0-33 0 0,0-1-111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3:05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25 9215 0 0,'54'-6'931'0'0,"-26"4"69"0"0,-24 1-464 0 0,0 0-1 0 0,-1 0 1 0 0,1 0-1 0 0,-1 0 1 0 0,5-3-1 0 0,7-2 5648 0 0,-38 5-4998 0 0,17 1-1080 0 0,-1-1 0 0 0,0 1 0 0 0,0 1 0 0 0,-8 1 0 0 0,-3 2-68 0 0,1 1 0 0 0,0 0-1 0 0,0 1 1 0 0,-15 9-1 0 0,-63 38 112 0 0,72-39-140 0 0,-18 10-8 0 0,2 2 0 0 0,-66 56 0 0 0,63-44 0 0 0,-78 78 0 0 0,108-103 0 0 0,1 1 0 0 0,0 1 0 0 0,1 0 0 0 0,1 0 0 0 0,0 1 0 0 0,1 0 0 0 0,-7 20 0 0 0,13-30 4 0 0,1 0 1 0 0,-1 1-1 0 0,1-1 0 0 0,0 0 1 0 0,1 1-1 0 0,0-1 0 0 0,0 1 0 0 0,0-1 1 0 0,0 0-1 0 0,1 1 0 0 0,0-1 0 0 0,1 0 1 0 0,-1 1-1 0 0,1-1 0 0 0,0 0 1 0 0,1 0-1 0 0,0 0 0 0 0,0-1 0 0 0,0 1 1 0 0,0-1-1 0 0,1 1 0 0 0,0-1 0 0 0,0 0 1 0 0,0-1-1 0 0,1 1 0 0 0,0-1 1 0 0,-1 1-1 0 0,8 3 0 0 0,7 4 57 0 0,0-2-1 0 0,1 0 0 0 0,1-1 1 0 0,-1 0-1 0 0,1-2 0 0 0,37 8 1 0 0,135 11 368 0 0,-147-22-191 0 0,-1-2-1 0 0,1-3 1 0 0,52-6-1 0 0,-72 3-661 0 0,0-1-1 0 0,-1 0 0 0 0,0-2 0 0 0,-1-1 1 0 0,1-1-1 0 0,-2-1 0 0 0,26-14 0 0 0,-35 15-7255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3:13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2759 0 0,'0'0'9104'0'0,"1"-2"-8853"0"0,23-27 6457 0 0,2 26-5771 0 0,-23 3-785 0 0,-1 0-98 0 0,20 7-42 0 0,14-2 261 0 0,-24-2-260 0 0,-1 3-2 0 0,-6-3 32 0 0,5-1-22 0 0,-5-1 22 0 0,8 4-22 0 0,2-2 32 0 0,-2 0 13 0 0,23 5 138 0 0,-19-4-194 0 0,-2 1-10 0 0,-1-1 0 0 0,2-1 11 0 0,7 2 22 0 0,-23-5-27 0 0,38 11 8 0 0,-24-7-14 0 0,1 0 0 0 0,21 3 168 0 0,-12-6-42 0 0,-19 1-52 0 0,33 13-58 0 0,-9-6 48 0 0,-14-4-64 0 0,-1-1 0 0 0,5-1 7 0 0,-13-2 16 0 0,2-2 1 0 0,4 1-14 0 0,0-1 1 0 0,-7 1 32 0 0,7 0-33 0 0,1 2-10 0 0,-1 5 0 0 0,1-1 0 0 0,1-1 0 0 0,2-1 11 0 0,4-2 40 0 0,-16-3-51 0 0,0 0 9 0 0,15 2 67 0 0,-5 2-23 0 0,1 1 1 0 0,-1 0-44 0 0,0 1-10 0 0,1 0 0 0 0,-1-1 0 0 0,1-2 0 0 0,-1 2 0 0 0,0 1 0 0 0,0 2 0 0 0,-1-1 0 0 0,0 0 0 0 0,1-2 0 0 0,-1-1 0 0 0,1-1 0 0 0,7-2 0 0 0,-20 1 0 0 0,36 6 0 0 0,-22-4 0 0 0,-1 3 0 0 0,0-1 0 0 0,1 0 0 0 0,-1-1 0 0 0,1 1 0 0 0,7 3 0 0 0,-18-7 0 0 0,15 0 0 0 0,-15 0 0 0 0,0-1 0 0 0,18-1 0 0 0,-17 0 0 0 0,21 2 0 0 0,-10 0 0 0 0,-1 3 0 0 0,0-1 0 0 0,-1 1 0 0 0,1 0 0 0 0,-1 1 0 0 0,1 0 0 0 0,-1-1 0 0 0,0 1 0 0 0,1-3 0 0 0,-1-1 0 0 0,5 1 20 0 0,-17-2 3 0 0,19-2-2 0 0,-6 1-21 0 0,-1 0 0 0 0,0 0 0 0 0,0 2 0 0 0,0 2 0 0 0,-2 4 0 0 0,-1 2 0 0 0,0-1 0 0 0,0-3 11 0 0,-7-3 10 0 0,0 0 1 0 0,1-1-1 0 0,-1 0 0 0 0,0 1 1 0 0,1-2-1 0 0,8 2 0 0 0,7 0-5 0 0,-6 0-16 0 0,-1-1 0 0 0,2-1 0 0 0,0 2 0 0 0,0 0 0 0 0,-1 0 0 0 0,1 0 0 0 0,-1 0 0 0 0,0-1 11 0 0,1-2 31 0 0,-1 0-31 0 0,1 0 0 0 0,5-2 43 0 0,-19 3-59 0 0,39-1 142 0 0,21-1-62 0 0,-31 2-75 0 0,0-3 64 0 0,-7 1-68 0 0,-21 2 26 0 0,5-2 51 0 0,-5 0-47 0 0,20-1 148 0 0,-10 1-97 0 0,-7 2-10 0 0,7-2-54 0 0,2 1-13 0 0,1-1 0 0 0,-1 0 0 0 0,1 2 0 0 0,-1-2 0 0 0,0 0 0 0 0,1-1 11 0 0,5 0 41 0 0,-6-2-37 0 0,7-3 24 0 0,6-5-28 0 0,-12 8 0 0 0,-1 1 31 0 0,-2-1-31 0 0,1 1-11 0 0,1 0 0 0 0,-1 0 0 0 0,1 1 0 0 0,1 0 0 0 0,-1-1 0 0 0,-1 0 0 0 0,-1-2 0 0 0,1 1 11 0 0,5-1 10 0 0,-16 5-3 0 0,16-7-4 0 0,-9 4 15 0 0,-6 3-13 0 0,1-1 1 0 0,-1 1-1 0 0,1-1 0 0 0,-1 0 1 0 0,0 0-1 0 0,1 0 0 0 0,-1-1 1 0 0,0 1-1 0 0,3-4 0 0 0,-1 0-5 0 0,19-12 53 0 0,0 4-11 0 0,10-9-53 0 0,-22 16 0 0 0,2 1 0 0 0,1 1 0 0 0,0-1 0 0 0,-2 1 0 0 0,1 1 0 0 0,-2 0 0 0 0,-2-4 0 0 0,3 2 0 0 0,-3 0 11 0 0,-8 5 106 0 0,0 1-64 0 0,10 1-31 0 0,2 3 20 0 0,-3 2-20 0 0,-8-2 20 0 0,5 4-20 0 0,6 2 4 0 0,-11-9 13 0 0,14 14 13 0 0,-7-4-52 0 0,-2 3 0 0 0,-1 0 0 0 0,-1-5 11 0 0,-3-6 42 0 0,7 4 0 0 0,-2 5-42 0 0,-3 0 0 0 0,-3-8 31 0 0,4 5-31 0 0,0 0 1 0 0,-5-7 285 0 0,1-2-241 0 0,6 3-33 0 0,-4-4 36 0 0,5-4-5 0 0,2-4-43 0 0,-3-1 21 0 0,1 0 0 0 0,1 0 0 0 0,0 1 0 0 0,16-11 0 0 0,-3 3-16 0 0,-22 16-14 0 0,0 0 0 0 0,-1 0-1 0 0,1 1 1 0 0,0-1 0 0 0,0 0 0 0 0,0 1-1 0 0,0-1 1 0 0,0 0 0 0 0,0 1 0 0 0,0-1-1 0 0,0 1 1 0 0,0-1 0 0 0,0 1 0 0 0,0 0-1 0 0,2-1 1 0 0,12-12 45 0 0,-8 3-5 0 0,-1 0-31 0 0,-1-1-11 0 0,1 0 0 0 0,1-1 0 0 0,0 1 0 0 0,1 0 0 0 0,3 2 0 0 0,-1 0 0 0 0,-4-2 0 0 0,-2 1 11 0 0,-3 5 31 0 0,3-5-31 0 0,3 0-11 0 0,0 2-11 0 0,-7 8 11 0 0,0 0-1 0 0,0 0 0 0 0,0-1 0 0 0,0 1 1 0 0,0 0-1 0 0,0 0 0 0 0,0 0 0 0 0,0 0 1 0 0,0 0-1 0 0,0 0 0 0 0,0 0 0 0 0,0 0 1 0 0,0 0-1 0 0,0 0 0 0 0,1 0 0 0 0,-1 0 1 0 0,0 0-1 0 0,0 0 0 0 0,0 0 0 0 0,0 0 1 0 0,0 0-1 0 0,0 0 0 0 0,0 0 1 0 0,0 0-1 0 0,0 0 0 0 0,0 0 0 0 0,0 0 1 0 0,0 0-1 0 0,0 0 0 0 0,0 0 0 0 0,1 0 1 0 0,-1 0-1 0 0,0 0 0 0 0,0 0 0 0 0,0 0 1 0 0,0 0-1 0 0,0 0 0 0 0,0 0 0 0 0,0 0 1 0 0,0 0-1 0 0,0 0 0 0 0,0 0 0 0 0,0 0 1 0 0,0 0-1 0 0,0 0 0 0 0,0 0 0 0 0,0 0 1 0 0,1 0-1 0 0,-1 0 0 0 0,0 0 0 0 0,0 0 1 0 0,0 0-1 0 0,0 0 0 0 0,0 0 0 0 0,0 1 1 0 0,0-1-1 0 0,7 8-10 0 0,2 2 11 0 0,-1 1 0 0 0,3-1 0 0 0,1-3 0 0 0,1-1 0 0 0,1 1 0 0 0,6 3 20 0 0,-18-10 1 0 0,21 5 2 0 0,-1 1 7 0 0,-19-6-8 0 0,17 3-10 0 0,-16-2 5 0 0,20-2 30 0 0,-15 0-47 0 0,5-1 0 0 0,8 1 0 0 0,-7 1 12 0 0,-1 0 48 0 0,0-1 0 0 0,1 2-48 0 0,-1-1-12 0 0,0 2 0 0 0,1-2 0 0 0,-1 0 0 0 0,0 2 0 0 0,1 1 0 0 0,-1 1 0 0 0,1-1 0 0 0,-4-1 11 0 0,-5-2 31 0 0,7 0-31 0 0,1 0-11 0 0,1-2 0 0 0,-1 1 0 0 0,2 1 0 0 0,0 0 0 0 0,-1 0 0 0 0,-1 3 0 0 0,-1 3 0 0 0,1-1 11 0 0,-1-2 31 0 0,1-1-31 0 0,2 0-11 0 0,-1-2 0 0 0,-1 0 0 0 0,0 0 0 0 0,31 0 0 0 0,1 0 0 0 0,78-1 290 0 0,-18-1-89 0 0,-101 2-159 0 0,7 3-31 0 0,0 2 0 0 0,-7-4 31 0 0,4 0-20 0 0,-4-1 20 0 0,7-2-31 0 0,2-1-11 0 0,1-1 0 0 0,-1-1 0 0 0,0-2 0 0 0,-1 0 0 0 0,1 1 0 0 0,-1 1 0 0 0,1 1 0 0 0,1 0 0 0 0,-1-1 0 0 0,-1 0 0 0 0,-1-3 0 0 0,1 0 0 0 0,-1-1 0 0 0,-1 0 0 0 0,-1 1 0 0 0,1 3 0 0 0,1 0 0 0 0,1 0 11 0 0,-4 2 44 0 0,24-17-46 0 0,-31 19 44 0 0,0 0 0 0 0,16-12 150 0 0,-6 5-203 0 0,2 0 0 0 0,-2 2 0 0 0,0 0 0 0 0,-2 4-16 0 0,-8 1-73 0 0,-24 21-5151 0 0,19-18 3769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3:14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1 309 1839 0 0,'46'-82'1314'0'0,"-22"40"1847"0"0,-14 23-2145 0 0,1 1-1 0 0,1 0 1 0 0,1 1 0 0 0,0 1-1 0 0,2 0 1 0 0,-1 0 0 0 0,30-22-1 0 0,-4 15 5153 0 0,-41 23-6160 0 0,0 1-1 0 0,0 0 0 0 0,0 0 1 0 0,0 0-1 0 0,1 0 1 0 0,-1 0-1 0 0,0-1 1 0 0,1 1-1 0 0,-1 1 0 0 0,0 0 1 0 0,0-1 4 0 0,-30 36 112 0 0,23-30-108 0 0,1 1-1 0 0,0 1 1 0 0,1-1 0 0 0,-9 17-1 0 0,2 2-15 0 0,2 1 0 0 0,1 0 0 0 0,1 1 0 0 0,1 0 0 0 0,2 1 0 0 0,1-1 0 0 0,-1 38 0 0 0,5-57-1 0 0,2-1-1 0 0,-1 1 1 0 0,1 0-1 0 0,0-1 1 0 0,5 14-1 0 0,-5-19 10 0 0,0 0 0 0 0,0 0 0 0 0,1 0 0 0 0,0 0 0 0 0,0 0 0 0 0,0-1-1 0 0,0 1 1 0 0,1 0 0 0 0,-1-1 0 0 0,1 0 0 0 0,0 1 0 0 0,0-1 0 0 0,6 4 0 0 0,-6-5 55 0 0,0-1 1 0 0,0 0-1 0 0,0 0 1 0 0,1 0-1 0 0,-1 0 1 0 0,0-1-1 0 0,0 0 1 0 0,0 1 0 0 0,1-1-1 0 0,-1 0 1 0 0,4-1-1 0 0,-1 1 76 0 0,3 0 115 0 0,-1-1 1 0 0,0 0 0 0 0,11-4-1 0 0,12-1 352 0 0,-21 5-544 0 0,0-2-1 0 0,0 1 1 0 0,0-2 0 0 0,0 1-1 0 0,0-1 1 0 0,0-1 0 0 0,-1 0-1 0 0,0 0 1 0 0,0-1 0 0 0,0 0 0 0 0,-1 0-1 0 0,0-1 1 0 0,0 0 0 0 0,7-9-1 0 0,9-12 86 0 0,-1-2 0 0 0,30-49 0 0 0,76-145 404 0 0,-127 222-563 0 0,-1-1 0 0 0,1 0 1 0 0,-1 0-1 0 0,0 0 0 0 0,0 1 0 0 0,0-1 0 0 0,0-1 0 0 0,1-4 0 0 0,-1 3-1 0 0,-1 3-102 0 0,4 1-2989 0 0,-4 1 3079 0 0,0 0 0 0 0,0-1 0 0 0,0 1 0 0 0,0 0 0 0 0,1 0 0 0 0,-1 0 0 0 0,0 0 0 0 0,0-1 0 0 0,0 1 0 0 0,0 0 0 0 0,0-1-47 0 0,1 1 0 0 0,-1 0 1 0 0,0-1-1 0 0,0 1 0 0 0,1-1 0 0 0,-1 1 1 0 0,0 0-1 0 0,0-1 0 0 0,1 1 1 0 0,-1 0-1 0 0,1-1 0 0 0,-1 1 1 0 0,0 0-1 0 0,1 0 0 0 0,-1 0 0 0 0,1-1 1 0 0,-1 1-1 0 0,0 0 0 0 0,1 0 1 0 0,-1 0-1 0 0,1 0 0 0 0,24-9-3024 0 0,-24 12 2042 0 0,4 9-2918 0 0,0 2-1250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3:15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11 9215 0 0,'0'0'831'0'0,"-2"0"-686"0"0,-3 1 107 0 0,0 0 0 0 0,0-1-1 0 0,0 2 1 0 0,1-1 0 0 0,-1 0-1 0 0,0 1 1 0 0,1 0 0 0 0,-6 3-1 0 0,3-1 387 0 0,4-3-246 0 0,1 1-1 0 0,0 0 1 0 0,0-1-1 0 0,0 1 1 0 0,-1 0 0 0 0,-1 2-1 0 0,2-1 75 0 0,0-1 735 0 0,2-2-1055 0 0,-1 1 0 0 0,1-1 0 0 0,0 1 0 0 0,-1 0 0 0 0,1-1-1 0 0,0 1 1 0 0,-1-1 0 0 0,1 1 0 0 0,0 0 0 0 0,0-1 0 0 0,-1 1 0 0 0,1 0 0 0 0,0-1 0 0 0,0 1 0 0 0,0 0 0 0 0,0-1 0 0 0,0 2 0 0 0,3 0-61 0 0,-1 0 1 0 0,1 0 0 0 0,-1-1-1 0 0,1 1 1 0 0,-1-1 0 0 0,1 0-1 0 0,0 0 1 0 0,0 1 0 0 0,0-2-1 0 0,0 1 1 0 0,0 0 0 0 0,0-1-1 0 0,0 1 1 0 0,0-1 0 0 0,0 0-1 0 0,0 0 1 0 0,0 0 0 0 0,5-1 0 0 0,8-2 182 0 0,-1 0 0 0 0,23-8 1 0 0,-14 3-32 0 0,-13 5-142 0 0,38-11 415 0 0,1 2-1 0 0,72-8 1 0 0,-97 21-406 0 0,19 2-64 0 0,-30-4-55 0 0,10 0-180 0 0,7-3-1299 0 0,-28 3 441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3:27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27 9271 0 0,'0'0'4887'0'0,"2"-1"-4063"0"0,5-1-135 0 0,-1-1 0 0 0,1 0 0 0 0,10-8 0 0 0,-15 10-165 0 0,-2 1-427 0 0,1 0 0 0 0,-1-1-1 0 0,1 1 1 0 0,-1 0 0 0 0,1 0 0 0 0,-1 0 0 0 0,1 0 0 0 0,-1 0 0 0 0,0-1 0 0 0,1 1-1 0 0,-1 0 1 0 0,1 0 0 0 0,-1-1 0 0 0,0 1 0 0 0,1-3 2384 0 0,-10 8-1769 0 0,-24 19-701 0 0,7-9-88 0 0,-55 23 0 0 0,-12 6-509 0 0,60-28 487 0 0,22-11 53 0 0,0 0 1 0 0,0 1-1 0 0,1 0 1 0 0,-13 10 0 0 0,17-12 34 0 0,-5 7 7 0 0,7-5-68 0 0,-1 1 40 0 0,4-5-48 0 0,4 0-225 0 0,3 2 296 0 0,0-1 0 0 0,0 0 1 0 0,0 0-1 0 0,1-1 1 0 0,-1 0-1 0 0,1 0 1 0 0,-1 0-1 0 0,1-1 1 0 0,12 1-1 0 0,-9-2 7 0 0,-1 1-1 0 0,1 1 1 0 0,-1-1 0 0 0,17 6-1 0 0,-8-2 16 0 0,34 5 0 0 0,-49-9 5 0 0,0-1 1 0 0,0 1 0 0 0,0 0 0 0 0,0 0 0 0 0,0 0 0 0 0,0 0 0 0 0,-1 1 0 0 0,4 1 0 0 0,0 0-27 0 0,8 5 8 0 0,8 6 34 0 0,-15-7 62 0 0,-5-6-56 0 0,1 1 1 0 0,-1 0 0 0 0,0-1 0 0 0,0 1 0 0 0,-1 0 0 0 0,1 0 0 0 0,0 0 0 0 0,-1 0 0 0 0,1 0 0 0 0,-1 0-1 0 0,2 4 1 0 0,-2-5-19 0 0,-1 1 0 0 0,1 0 0 0 0,-1 0-1 0 0,0 0 1 0 0,0-1 0 0 0,0 1 0 0 0,0 0-1 0 0,0 0 1 0 0,0 0 0 0 0,-1 0 0 0 0,1-1-1 0 0,-1 1 1 0 0,1 0 0 0 0,-1 0 0 0 0,1-1-1 0 0,-1 1 1 0 0,0 0 0 0 0,-1 1-1 0 0,-9 19 168 0 0,-2 0 0 0 0,0-1-1 0 0,-1-1 1 0 0,-31 34-1 0 0,35-44-188 0 0,0-3 11 0 0,4-5-4 0 0,0 0-1 0 0,1-1 1 0 0,-1 1 0 0 0,0-1 0 0 0,0 0 0 0 0,0-1 0 0 0,0 0-1 0 0,-9 0 1 0 0,-51-9 80 0 0,14 1-54 0 0,29 7-179 0 0,-36 2 0 0 0,-15 2-81 0 0,74-3 226 0 0,0 0 0 0 0,0 0 0 0 0,0 0 0 0 0,-1 0-1 0 0,1 0 1 0 0,0 0 0 0 0,0 0 0 0 0,0 0 0 0 0,0 0-1 0 0,0 0 1 0 0,0 0 0 0 0,0 0 0 0 0,0 0 0 0 0,0 0-1 0 0,0 0 1 0 0,0 0 0 0 0,-1 0 0 0 0,1 0 0 0 0,0 0-1 0 0,0 0 1 0 0,0 0 0 0 0,0 0 0 0 0,0 0 0 0 0,0 0-1 0 0,0 0 1 0 0,0 0 0 0 0,0 0 0 0 0,0 0 0 0 0,0 0-1 0 0,0 0 1 0 0,0 0 0 0 0,0 0 0 0 0,0 0 0 0 0,0-1-1 0 0,0 1 1 0 0,-1 0 0 0 0,1 0 0 0 0,0 0 0 0 0,0 0-1 0 0,0 0 1 0 0,0 0 0 0 0,0 0 0 0 0,0 0 0 0 0,0 0-1 0 0,0 0 1 0 0,0 0 0 0 0,0 0 0 0 0,0-1 0 0 0,0 1-1 0 0,0 0 1 0 0,0-10-11 0 0,4-3 12 0 0,-2 10 0 0 0,-1 0 0 0 0,0-1 0 0 0,1 1-1 0 0,0 0 1 0 0,0 0 0 0 0,0 0 0 0 0,0 0 0 0 0,0 1 0 0 0,0-1-1 0 0,1 1 1 0 0,-1-1 0 0 0,1 1 0 0 0,0 0 0 0 0,4-3-1 0 0,2-1-59 0 0,-8 5-304 0 0,0 0 0 0 0,1 0 0 0 0,-1 1-1 0 0,0-1 1 0 0,0 0 0 0 0,0 1 0 0 0,1 0-1 0 0,-1-1 1 0 0,0 1 0 0 0,1 0 0 0 0,-1-1-1 0 0,0 1 1 0 0,1 0 0 0 0,-1 0-1 0 0,0 0 1 0 0,1 0 0 0 0,-1 0 0 0 0,2 1-1 0 0,-1-1 255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3:2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51 144 2303 0 0,'0'0'19216'0'0,"-2"2"-19122"0"0,-1 1-89 0 0,1 0 0 0 0,-1 0 0 0 0,0 0 0 0 0,1 0 0 0 0,-1 1 0 0 0,1-1 0 0 0,0 1 0 0 0,1 0 1 0 0,-1-1-1 0 0,0 1 0 0 0,1 0 0 0 0,0 0 0 0 0,0 0 0 0 0,0 0 0 0 0,0 0 0 0 0,1 7 0 0 0,-2 4-9 0 0,-7 85 4 0 0,9-99 0 0 0,0 0 0 0 0,0 0-1 0 0,0 0 1 0 0,0 0 0 0 0,0 1-1 0 0,0-1 1 0 0,-1 0 0 0 0,1 0 0 0 0,0 0-1 0 0,-1 0 1 0 0,1 0 0 0 0,-1 0 0 0 0,1 0-1 0 0,-1 0 1 0 0,0 2 0 0 0,-1 0 7 0 0,2 13 44 0 0,3 3 447 0 0,-3-16-314 0 0,2-2 68 0 0,1 1-156 0 0,0 0-1 0 0,1 0 0 0 0,-1-1 1 0 0,0 1-1 0 0,1-1 1 0 0,-1 0-1 0 0,1 1 0 0 0,0-2 1 0 0,-1 1-1 0 0,1 0 1 0 0,3-1-1 0 0,49 1 511 0 0,-37-1-372 0 0,-8 0-145 0 0,-1-1-1 0 0,1 0 1 0 0,-1 0-1 0 0,19-6 0 0 0,-24 6-75 0 0,-1-1-1 0 0,1 0 1 0 0,-1 0 0 0 0,0 0-1 0 0,0 0 1 0 0,0 0 0 0 0,0-1-1 0 0,0 0 1 0 0,-1 0 0 0 0,1 0-1 0 0,-1 0 1 0 0,0 0-1 0 0,4-6 1 0 0,12-22 81 0 0,-2 0 0 0 0,13-36 0 0 0,-2 6 121 0 0,6-31-241 0 0,-8 21-640 0 0,-25 69 312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9:36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784 15 10591 0 0,'1'-1'819'0'0,"10"-13"2468"0"0,-15 26-1830 0 0,-3 5-1259 0 0,-2 0 0 0 0,0 0 1 0 0,-1-1-1 0 0,-12 16 0 0 0,7-12-129 0 0,-95 136 187 0 0,-56 85-249 0 0,124-182 47 0 0,-3-2 0 0 0,-63 62 0 0 0,-44 55-22 0 0,143-163-32 0 0,-43 64 7 0 0,47-66 15 0 0,0 0-1 0 0,1 0 1 0 0,0 0-1 0 0,0 1 1 0 0,1 0-1 0 0,-3 17 1 0 0,2-8-509 0 0,4-18-328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3:28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11 6911 0 0,'2'-1'9098'0'0,"1"-1"-8806"0"0,0 1 0 0 0,0 0 1 0 0,0 0-1 0 0,0 0 0 0 0,0 0 1 0 0,1 0-1 0 0,-1 0 1 0 0,0 1-1 0 0,0 0 0 0 0,1 0 1 0 0,-1 0-1 0 0,0 0 0 0 0,5 1 1 0 0,-5-1-74 0 0,2 10-126 0 0,-2-6-92 0 0,-1 0 7 0 0,-1 0 0 0 0,1 0 0 0 0,-1 0 0 0 0,0 0 0 0 0,-1 0 0 0 0,1 0 0 0 0,-1 0 0 0 0,0 0 0 0 0,1 0 0 0 0,-2 0 0 0 0,1 1 0 0 0,-1 4 1 0 0,-2 6 55 0 0,-10 28 0 0 0,6-24 31 0 0,-7 18 58 0 0,-1 0 0 0 0,-39 63 0 0 0,19-37-68 0 0,-72 138-33 0 0,103-193-132 0 0,1 0-1 0 0,0 0 0 0 0,0 1 1 0 0,1-1-1 0 0,0 1 1 0 0,-1 11-1 0 0,3-18-116 0 0,-5 8-568 0 0,5-8 278 0 0,-1 0 1 0 0,0-1-1 0 0,0 1 1 0 0,0 0-1 0 0,0-1 1 0 0,0 1 0 0 0,0-1-1 0 0,0 0 1 0 0,-1 1-1 0 0,-2 1 1 0 0,-3-7-5661 0 0,4-12 5249 0 0,3 9 1202 0 0,0-1 0 0 0,0 1 0 0 0,1-12 0 0 0,0 17-20 0 0,-1 0-1 0 0,1 0 1 0 0,0-1-1 0 0,0 1 1 0 0,-1 0 0 0 0,1 0-1 0 0,3-3 1 0 0,-3 3 645 0 0,3 0-677 0 0,1 0 0 0 0,0 0-1 0 0,-1 0 1 0 0,0-1 0 0 0,7-4-1 0 0,-8 5-133 0 0,1-2 175 0 0,1 0-1 0 0,-1-1 0 0 0,1 1 1 0 0,-1-1-1 0 0,-1 0 0 0 0,1 0 1 0 0,5-9-1 0 0,-5 6 188 0 0,13-23 249 0 0,-14 23-452 0 0,0 1 0 0 0,1 0 0 0 0,0 0 0 0 0,1 0 0 0 0,-1 0 0 0 0,1 1 0 0 0,10-11 0 0 0,-11 15-256 0 0,0 0-1 0 0,1 0 0 0 0,-1 0 1 0 0,0 0-1 0 0,1 1 1 0 0,-1 0-1 0 0,1 0 0 0 0,-1 0 1 0 0,9 0-1 0 0,-6 0-16 0 0,87-4-4 0 0,6-2 0 0 0,-82 6 205 0 0,24 0 0 0 0,-27 1-95 0 0,-14 0-62 0 0,0 0-1 0 0,1 0 1 0 0,-1 0 0 0 0,0 1-1 0 0,1-1 1 0 0,-1 0-1 0 0,0 1 1 0 0,1-1-1 0 0,-1 1 1 0 0,0-1 0 0 0,0 1-1 0 0,0-1 1 0 0,1 1-1 0 0,-1 0 1 0 0,0 0 0 0 0,0 0-1 0 0,0-1 1 0 0,0 1-1 0 0,0 0 1 0 0,0 0-1 0 0,-1 0 1 0 0,1 1 0 0 0,0-1-1 0 0,0 0 1 0 0,0 1-1 0 0,0 0-18 0 0,0 0 0 0 0,-1 0 0 0 0,1 0 0 0 0,-1 0 0 0 0,1 0 0 0 0,-1 0 0 0 0,0 0 0 0 0,0 0 0 0 0,0 0 0 0 0,0 0 0 0 0,0 0 0 0 0,0 0 0 0 0,-1 4 0 0 0,-1-1 39 0 0,0 1 1 0 0,-1-1-1 0 0,1 0 1 0 0,-1 1-1 0 0,0-1 0 0 0,-1 0 1 0 0,1-1-1 0 0,-1 1 1 0 0,0-1-1 0 0,0 1 1 0 0,-8 5-1 0 0,-4 4 159 0 0,3-2-68 0 0,0-1 0 0 0,-22 13 0 0 0,2-2-65 0 0,20-13-53 0 0,-23 12 0 0 0,15-11-35 0 0,-72 31 52 0 0,80-36-58 0 0,-1-1 0 0 0,1 0 0 0 0,-1-1 0 0 0,0 0 0 0 0,-27 1 0 0 0,29-6-21 0 0,12 1 0 0 0,-1 0 1 0 0,0 0 0 0 0,0 0-1 0 0,1 0 1 0 0,-1 1 0 0 0,0-1 0 0 0,1 0-1 0 0,-1 0 1 0 0,1 0 0 0 0,-1 0-1 0 0,1 0 1 0 0,0 0 0 0 0,-1-1-1 0 0,1 1 1 0 0,0 0 0 0 0,0 0-1 0 0,0 0 1 0 0,0 0 0 0 0,0 0-1 0 0,0 0 1 0 0,0 0 0 0 0,0 0-1 0 0,0-1 1 0 0,1-1 0 0 0,10-29-798 0 0,-9 26 605 0 0,8-18-979 0 0,-9 22 278 0 0,10-9-7628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3:29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10 12407 0 0,'0'0'566'0'0,"2"-2"-6"0"0,5-5 2762 0 0,-21 8-2340 0 0,3 0-811 0 0,1 1 1 0 0,-1 0 0 0 0,1 1 0 0 0,0 0 0 0 0,0 1 0 0 0,0 0 0 0 0,1 0 0 0 0,0 1 0 0 0,-1 0 0 0 0,-14 12 0 0 0,-5 6 668 0 0,-44 45-1 0 0,57-52-839 0 0,0 2 0 0 0,-24 36 0 0 0,32-40 0 0 0,5-1-14 0 0,3-10-66 0 0,5 3-236 0 0,-5-6 310 0 0,0 1 0 0 0,0-1 0 0 0,0 0 0 0 0,1 1 0 0 0,-1-1-1 0 0,0 1 1 0 0,0-1 0 0 0,0 0 0 0 0,1 1 0 0 0,-1-1 0 0 0,0 0-1 0 0,1 1 1 0 0,-1-1 0 0 0,0 0 0 0 0,1 0 0 0 0,-1 1 0 0 0,0-1 0 0 0,1 0-1 0 0,-1 0 1 0 0,1 1 0 0 0,-1-1 0 0 0,0 0 0 0 0,1 0 0 0 0,-1 0-1 0 0,1 0 1 0 0,0 0 0 0 0,6 2-32 0 0,0-1-1 0 0,0 0 0 0 0,0 0 1 0 0,0-1-1 0 0,1 0 0 0 0,-1 0 1 0 0,0-1-1 0 0,0 0 0 0 0,1 0 1 0 0,-1 0-1 0 0,11-5 0 0 0,-13 4 26 0 0,0 1 0 0 0,-1 0 0 0 0,1-1 0 0 0,9 1 0 0 0,37 2 14 0 0,-47-1 16 0 0,1 1 1 0 0,0 0-1 0 0,-1 0 0 0 0,1 0 0 0 0,-1 0 0 0 0,1 1 0 0 0,-1-1 1 0 0,1 1-1 0 0,-1 1 0 0 0,0-1 0 0 0,0 0 0 0 0,0 1 1 0 0,0 0-1 0 0,-1 0 0 0 0,1 0 0 0 0,-1 0 0 0 0,6 7 1 0 0,-7-7 48 0 0,2 9 62 0 0,-3-10-110 0 0,-1 0 0 0 0,1 1 0 0 0,-1-1 0 0 0,0 1 0 0 0,1-1 0 0 0,-1 1 1 0 0,0-1-1 0 0,-1 0 0 0 0,1 4 0 0 0,-1 1 41 0 0,1-5-4 0 0,-1 1 0 0 0,1-1 0 0 0,-1 0-1 0 0,1 1 1 0 0,-1-1 0 0 0,0 1 0 0 0,0-1 0 0 0,0 0 0 0 0,-1 0-1 0 0,1 0 1 0 0,0 0 0 0 0,-1 0 0 0 0,-2 3 0 0 0,-22 20 730 0 0,-34 21 374 0 0,18-16-822 0 0,-31 27-250 0 0,66-52-83 0 0,0-1-1 0 0,1 1 0 0 0,-2-2 1 0 0,1 1-1 0 0,0-1 0 0 0,-1 0 1 0 0,0 0-1 0 0,1-1 1 0 0,-1 0-1 0 0,0 0 0 0 0,0-1 1 0 0,0 0-1 0 0,0-1 0 0 0,-1 0 1 0 0,1 0-1 0 0,0 0 1 0 0,-9-3-1 0 0,12 3 6 0 0,0-1 0 0 0,0-1 0 0 0,1 1 0 0 0,-1-1 1 0 0,0 1-1 0 0,1-1 0 0 0,-1-1 0 0 0,1 1 0 0 0,-1-1 0 0 0,1 1 0 0 0,0-1 0 0 0,0 0 1 0 0,1-1-1 0 0,-1 1 0 0 0,0-1 0 0 0,1 0 0 0 0,0 0 0 0 0,0 0 0 0 0,0 0 0 0 0,1 0 0 0 0,-1 0 1 0 0,1-1-1 0 0,0 0 0 0 0,0 1 0 0 0,0-1 0 0 0,1 0 0 0 0,0 0 0 0 0,-1-7 0 0 0,1 7-174 0 0,1 0-1 0 0,0 0 0 0 0,0 0 1 0 0,1 0-1 0 0,-1 0 0 0 0,1 0 0 0 0,0 0 1 0 0,1 1-1 0 0,-1-1 0 0 0,1 0 1 0 0,0 1-1 0 0,0-1 0 0 0,0 1 0 0 0,1-1 1 0 0,-1 1-1 0 0,1 0 0 0 0,0 0 1 0 0,1 0-1 0 0,-1 1 0 0 0,6-5 1 0 0,-8 6-923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3:30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1 6911 0 0,'0'0'528'0'0,"-2"2"-33"0"0,-7 11 1710 0 0,1 0 0 0 0,1 0 0 0 0,-12 29 0 0 0,-12 49-714 0 0,17-48-954 0 0,-13 41 164 0 0,-26 73 124 0 0,35-110-595 0 0,-31 56-1 0 0,28-64-188 0 0,-4 9 244 0 0,-2-1 0 0 0,-47 62 0 0 0,67-99-156 0 0,-12 21 0 0 0,13-21-81 0 0,0 0-1 0 0,-10 12 0 0 0,-22 37-76 0 0,36-57-203 0 0,-5 4-2539 0 0,81-119-1111 0 0,-58 87-1652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3:30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1 134 15863 0 0,'0'0'1770'0'0,"1"1"-1346"0"0,3 2-273 0 0,1-1 0 0 0,-1 0 0 0 0,1 0 0 0 0,-1 0 0 0 0,1 0 0 0 0,-1 0 0 0 0,1-1 0 0 0,0 0 0 0 0,0 0 0 0 0,0-1 0 0 0,0 1 0 0 0,-1-1 0 0 0,1 0 0 0 0,9-1 0 0 0,10-2 556 0 0,39-9 0 0 0,-56 11-583 0 0,167-47 3101 0 0,-108 28-2143 0 0,37-2 294 0 0,-25 7-1005 0 0,-68 13-687 0 0,0-1 1 0 0,0 0 0 0 0,0 0 0 0 0,0-1 0 0 0,-1 0-1 0 0,12-7 1 0 0,-20 10-1112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3:30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 5527 0 0,'0'0'16431'0'0,"-1"3"-16035"0"0,-4 18-23 0 0,-1 0 0 0 0,-1 0-1 0 0,-1-1 1 0 0,0 0 0 0 0,-23 37 0 0 0,-13 24 3 0 0,41-76-691 0 0,-7 13 721 0 0,5-7-4786 0 0,20-13 1515 0 0,1-4 1218 0 0,0-2-16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3:31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14255 0 0,'0'0'1392'0'0,"9"-14"-1240"0"0,0 5-152 0 0,3 0-6304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3:31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1 1839 0 0,'0'0'10640'0'0,"2"2"-9753"0"0,-1 0-735 0 0,0 0 1 0 0,0 1-1 0 0,0-1 0 0 0,0 1 0 0 0,-1-1 1 0 0,1 1-1 0 0,-1-1 0 0 0,1 1 1 0 0,-1-1-1 0 0,0 1 0 0 0,0-1 0 0 0,0 1 1 0 0,0 0-1 0 0,-1-1 0 0 0,1 1 1 0 0,-1-1-1 0 0,1 1 0 0 0,-1-1 0 0 0,-1 4 1 0 0,-4 8 211 0 0,0 0 0 0 0,-9 14 1 0 0,9-17-103 0 0,-180 318 2810 0 0,116-218-2826 0 0,20-34 147 0 0,-70 147 0 0 0,113-207-536 0 0,2 1 0 0 0,0 0 0 0 0,-4 33-1 0 0,6-31 4 0 0,2-15-270 0 0,-1 0 1 0 0,1 1 0 0 0,-1-1-1 0 0,0 0 1 0 0,-3 5-1 0 0,4-8 227 0 0,0 0-1086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3:31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34 6447 0 0,'-2'1'499'0'0,"-32"16"11385"0"0,36-15-11411 0 0,3 1-221 0 0,0 0 0 0 0,0 0 1 0 0,0-1-1 0 0,0 1 0 0 0,0-1 0 0 0,1 0 0 0 0,-1-1 0 0 0,12 3 0 0 0,50 3 1127 0 0,11-4-290 0 0,1-4 0 0 0,103-15 0 0 0,-35-9-352 0 0,-116 20-657 0 0,-5-1-169 0 0,1-1-1 0 0,44-19 1 0 0,-69 25-271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3:32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19 153 14655 0 0,'0'0'1328'0'0,"-1"2"-1013"0"0,-4 21 1468 0 0,-3 38 0 0 0,7-54-1442 0 0,-1 4 5 0 0,1 0 1 0 0,1-1-1 0 0,0 1 1 0 0,0 0-1 0 0,1 0 1 0 0,0 0-1 0 0,1 0 1 0 0,0-1-1 0 0,1 1 1 0 0,7 18-1 0 0,-10-27-148 0 0,7 1-70 0 0,1 2 116 0 0,-4-4-187 0 0,-1 0 1 0 0,1 0-1 0 0,-1-1 0 0 0,1 1 1 0 0,0-1-1 0 0,-1 0 0 0 0,1 0 1 0 0,0 0-1 0 0,-1 0 0 0 0,1-1 1 0 0,-1 0-1 0 0,1 1 1 0 0,-1-1-1 0 0,1-1 0 0 0,-1 1 1 0 0,5-3-1 0 0,6-3 166 0 0,0-1 0 0 0,20-16 1 0 0,4-2 93 0 0,-21 19-183 0 0,-13 5-73 0 0,0 1 0 0 0,0-1 1 0 0,-1 0-1 0 0,7-3 0 0 0,0-3-42 0 0,1 1-8 0 0,-7 4 31 0 0,-1 1-41 0 0,0-1 0 0 0,0 1-1 0 0,0-1 1 0 0,0 0-1 0 0,0 0 1 0 0,0 1-1 0 0,-1-2 1 0 0,1 1-1 0 0,-1 0 1 0 0,0-1 0 0 0,0 1-1 0 0,0-1 1 0 0,0 1-1 0 0,-1-1 1 0 0,0 0-1 0 0,0 0 1 0 0,0 1-1 0 0,0-1 1 0 0,0-5 0 0 0,1-1-2 0 0,-1 6 1 0 0,42-170-543 0 0,-33 156-144 0 0,-5 12 132 0 0,-4 4 43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3:32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25 11519 0 0,'24'-24'5187'0'0,"-18"24"-2077"0"0,-16 8-1049 0 0,-4 3-2124 0 0,-8 10 302 0 0,0 1 0 0 0,2 2-1 0 0,1 0 1 0 0,1 1 0 0 0,-26 46 0 0 0,-159 294 961 0 0,103-179-1016 0 0,90-164-167 0 0,2 1 0 0 0,0 0 0 0 0,1 1 1 0 0,1 0-1 0 0,1 0 0 0 0,-2 37 0 0 0,7-55-8 0 0,0 0 0 0 0,0-1 0 0 0,1 1-1 0 0,0 0 1 0 0,0-1 0 0 0,0 1 0 0 0,1-1 0 0 0,-1 1-1 0 0,5 7 1 0 0,-5-12-24 0 0,0 1 1 0 0,0-1-1 0 0,0 1 0 0 0,0-1 1 0 0,1 0-1 0 0,-1 0 0 0 0,0 1 0 0 0,1-1 1 0 0,-1 0-1 0 0,0 0 0 0 0,3 1 1 0 0,-2-1-19 0 0,2-1-159 0 0,1-2-268 0 0,0-1 0 0 0,0 0 0 0 0,0 0 1 0 0,-1 0-1 0 0,1 0 0 0 0,-1-1 0 0 0,0 1 0 0 0,0-1 1 0 0,0 0-1 0 0,-1-1 0 0 0,1 1 0 0 0,4-9 1 0 0,10-18-1619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9:36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84 12407 0 0,'0'0'1126'0'0,"0"0"-1035"0"0,0-1 0 0 0,0 1 0 0 0,0-1 0 0 0,0 1 0 0 0,-1 0 0 0 0,1-1 0 0 0,0 1 0 0 0,0-1 0 0 0,0 1 0 0 0,0 0 0 0 0,-1-1 0 0 0,1 1 0 0 0,0 0 0 0 0,0-1 0 0 0,0 1 0 0 0,-1 0 0 0 0,1-1 0 0 0,0 1 0 0 0,-1 0 0 0 0,1 0 0 0 0,0-1 0 0 0,-1 1 0 0 0,-3 3 5 0 0,0 0 0 0 0,0 0-1 0 0,0 0 1 0 0,1 0 0 0 0,0 1 0 0 0,-1 0-1 0 0,1 0 1 0 0,-3 6 0 0 0,-20 39 350 0 0,13-22-234 0 0,-23 37 94 0 0,-41 86 55 0 0,76-147-321 0 0,-1 0 1 0 0,1 0 0 0 0,0 0 0 0 0,0 0 0 0 0,0 0 0 0 0,0 0 0 0 0,0 0 0 0 0,1 0 0 0 0,-1 0 0 0 0,1 1 0 0 0,0-1 0 0 0,0 0-1 0 0,0 0 1 0 0,1 0 0 0 0,0 4 0 0 0,0-7 1 0 0,-1 1 1 0 0,1-1-1 0 0,0 0 0 0 0,0 0 0 0 0,-1 1 1 0 0,1-1-1 0 0,0 0 0 0 0,0 0 0 0 0,-1 0 1 0 0,1 0-1 0 0,0 0 0 0 0,0 0 0 0 0,-1 0 1 0 0,1 0-1 0 0,0 0 0 0 0,0 0 0 0 0,1-1 1 0 0,-1 1 59 0 0,12-2 253 0 0,1-1 0 0 0,-1 0 0 0 0,25-9 0 0 0,38-22 327 0 0,-46 20-417 0 0,38-19-203 0 0,-1-2 0 0 0,-2-3 0 0 0,-2-3 0 0 0,81-68 0 0 0,-131 98-495 0 0,1-1 0 0 0,-2 0 0 0 0,0-1 0 0 0,0 0 0 0 0,-1-1 0 0 0,-1 0 0 0 0,10-18 0 0 0,-19 30 273 0 0,-2 0-114 0 0,2 2 267 0 0,-1 0-1 0 0,0-1 1 0 0,0 1 0 0 0,0 0-1 0 0,0 0 1 0 0,0-1 0 0 0,0 1 0 0 0,0 0-1 0 0,0 0 1 0 0,0-1 0 0 0,0 1 0 0 0,0 0-1 0 0,0 0 1 0 0,0-1 0 0 0,0 1-1 0 0,0 0 1 0 0,0 0 0 0 0,0 0 0 0 0,0-1-1 0 0,0 1 1 0 0,-1 0 0 0 0,1 0-1 0 0,0 0 1 0 0,0-1 0 0 0,0 1 0 0 0,0 0-1 0 0,0 0 1 0 0,-1 0 0 0 0,1-1-1 0 0,0 1 1 0 0,-4 0 2 0 0,1 0 0 0 0,-1 0-1 0 0,1 0 1 0 0,-1 0-1 0 0,0 1 1 0 0,1 0 0 0 0,-1 0-1 0 0,1 0 1 0 0,0 0 0 0 0,-1 0-1 0 0,1 0 1 0 0,0 1 0 0 0,0 0-1 0 0,-3 2 1 0 0,-8 5-1 0 0,-22 20-1 0 0,21-17-42 0 0,-13 11-15 0 0,-42 44 0 0 0,62-58 68 0 0,1-1-1 0 0,1 1 1 0 0,-1 0-1 0 0,2 0 1 0 0,-1 1 0 0 0,1 0-1 0 0,0 0 1 0 0,1 0-1 0 0,1 0 1 0 0,-4 12 0 0 0,7-18 39 0 0,-1 0 1 0 0,0-1 0 0 0,1 1 0 0 0,0 0 0 0 0,0-1 0 0 0,0 1 0 0 0,1-1-1 0 0,-1 1 1 0 0,1 0 0 0 0,0-1 0 0 0,0 1 0 0 0,0-1 0 0 0,0 1 0 0 0,0-1-1 0 0,1 0 1 0 0,2 4 0 0 0,-1-2 55 0 0,1-1-1 0 0,-1 0 1 0 0,1 0-1 0 0,0 0 1 0 0,0-1-1 0 0,0 1 1 0 0,1-1-1 0 0,-1 0 1 0 0,10 5 0 0 0,1-1 120 0 0,1-1 1 0 0,-1-1 0 0 0,1 0 0 0 0,1-1 0 0 0,-1-1 0 0 0,19 2 0 0 0,-18-4-57 0 0,1 0-1 0 0,27-2 1 0 0,-10-4-6225 0 0,-24 1-536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3:32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151 178 7367 0 0,'-21'1'247'0'0,"-1"1"-1"0"0,-41 9 1 0 0,18 0 11740 0 0,109-11-9466 0 0,54-12-345 0 0,125-30 0 0 0,-13-6-1071 0 0,-198 38-1056 0 0,62-26-1 0 0,-24 7-361 0 0,-15 5-2207 0 0,-52 22 1207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3:33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309 171 2759 0 0,'0'0'126'0'0,"0"2"-5"0"0,-1 3 1295 0 0,0-1-1 0 0,-1 0 0 0 0,1 0 1 0 0,-1 1-1 0 0,1-1 1 0 0,-1 0-1 0 0,-1 0 1 0 0,-4 6-1 0 0,-27 32 3662 0 0,9-12-2783 0 0,-16 29 106 0 0,26-35-2364 0 0,-2-1 0 0 0,0-1-1 0 0,-22 22 1 0 0,8-15-671 0 0,-37 25 1 0 0,66-52 164 0 0,5-3-1795 0 0,-2 1 2090 0 0,1-1-1 0 0,-1 1 1 0 0,0-1-1 0 0,0 1 1 0 0,0-1-1 0 0,0 0 1 0 0,-1 1-1 0 0,3-3 1 0 0,2-1-291 0 0,19-11-977 0 0</inkml:trace>
  <inkml:trace contextRef="#ctx0" brushRef="#br0" timeOffset="1">488 0 5527 0 0,'0'0'8136'0'0,"0"13"-8136"0"0,-1 1-8016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3:33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19 9671 0 0,'0'0'4771'0'0,"-2"-1"-2699"0"0,-3 1-1877 0 0,0-1 1 0 0,0 0-1 0 0,0 1 1 0 0,0 0 0 0 0,0 0-1 0 0,-1 1 1 0 0,1 0-1 0 0,0-1 1 0 0,1 2-1 0 0,-1-1 1 0 0,0 0-1 0 0,0 1 1 0 0,0 0-1 0 0,1 0 1 0 0,-1 1-1 0 0,1-1 1 0 0,0 1-1 0 0,-1 0 1 0 0,1 0-1 0 0,1 0 1 0 0,-1 0 0 0 0,0 1-1 0 0,-4 5 1 0 0,2-2-112 0 0,1 0 0 0 0,0 0 1 0 0,0 1-1 0 0,0-1 0 0 0,1 1 1 0 0,0 0-1 0 0,1 0 0 0 0,0 0 1 0 0,0 1-1 0 0,0-1 0 0 0,1 1 1 0 0,-1 17-1 0 0,2-15-2 0 0,1 0-1 0 0,0 0 1 0 0,1 1 0 0 0,3 20-1 0 0,-3-30-6 0 0,4 8 71 0 0,-5-9-134 0 0,0 0 0 0 0,0 0-1 0 0,0 0 1 0 0,1 0 0 0 0,-1 0 0 0 0,1 0-1 0 0,-1 0 1 0 0,1 0 0 0 0,-1 0-1 0 0,1-1 1 0 0,-1 1 0 0 0,1 0 0 0 0,0 0-1 0 0,-1 0 1 0 0,1-1 0 0 0,0 1-1 0 0,0 0 1 0 0,3 1 73 0 0,0 0 0 0 0,0-1 0 0 0,-1 1-1 0 0,1-1 1 0 0,0 0 0 0 0,0 0 0 0 0,0-1-1 0 0,0 1 1 0 0,0-1 0 0 0,0 0 0 0 0,0 0 0 0 0,5 0-1 0 0,54-9 535 0 0,-62 9-605 0 0,3-1 22 0 0,12-1 33 0 0,0-1-1 0 0,0-1 1 0 0,-1 0 0 0 0,0-1-1 0 0,16-8 1 0 0,-28 12-65 0 0,0-1 0 0 0,0 0-1 0 0,0 1 1 0 0,-1-1 0 0 0,1 0 0 0 0,0 0 0 0 0,-1-1 0 0 0,0 1 0 0 0,1-1 0 0 0,-1 1 0 0 0,0-1 0 0 0,0 0 0 0 0,0 1 0 0 0,-1-1-1 0 0,1 0 1 0 0,-1 0 0 0 0,1 0 0 0 0,-1-1 0 0 0,0 1 0 0 0,0 0 0 0 0,-1 0 0 0 0,1-1 0 0 0,-1 1 0 0 0,1 0 0 0 0,-1-1 0 0 0,0 1-1 0 0,0 0 1 0 0,0-1 0 0 0,-1 1 0 0 0,-1-7 0 0 0,0 2-63 0 0,-1-1-1 0 0,0 0 1 0 0,0 0-1 0 0,-1 1 1 0 0,0 0 0 0 0,-1 0-1 0 0,0 0 1 0 0,0 0-1 0 0,0 1 1 0 0,-1 0-1 0 0,0 0 1 0 0,-1 0 0 0 0,1 1-1 0 0,-1 0 1 0 0,-1 0-1 0 0,1 1 1 0 0,-1 0-1 0 0,0 0 1 0 0,0 1 0 0 0,0 0-1 0 0,-1 0 1 0 0,1 1-1 0 0,-1 0 1 0 0,0 1-1 0 0,0 0 1 0 0,0 0 0 0 0,0 0-1 0 0,0 2 1 0 0,0-1-1 0 0,-1 1 1 0 0,1 0-1 0 0,0 1 1 0 0,0 0 0 0 0,-10 2-1 0 0,14-1 7 0 0,1 0-361 0 0,0-2-2828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3:34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38 237 3679 0 0,'0'0'167'0'0,"-1"2"-7"0"0,-6 12 1888 0 0,4-11-543 0 0,1 0 0 0 0,-1 0 0 0 0,0 0 0 0 0,0-1 0 0 0,0 1 0 0 0,-10 5 9129 0 0,14-9-10592 0 0,-1 0 1 0 0,1 0 0 0 0,-1 1 0 0 0,1-1-1 0 0,-1 0 1 0 0,0 0 0 0 0,0 0-1 0 0,1 0 1 0 0,-1 0 0 0 0,0 0-1 0 0,0-2 1 0 0,1-3 62 0 0,2-2-35 0 0,0 0 1 0 0,1 1-1 0 0,0-1 0 0 0,1 1 1 0 0,0 0-1 0 0,10-12 0 0 0,-4 8 43 0 0,0 0 1 0 0,22-17-1 0 0,29-14-89 0 0,68-37 0 0 0,-123 75-38 0 0,0 1-1 0 0,0-1 0 0 0,1 2 1 0 0,-1-1-1 0 0,1 1 1 0 0,-1 0-1 0 0,1 1 1 0 0,0-1-1 0 0,-1 2 1 0 0,10-1-1 0 0,6 4 17 0 0,-21-1-17 0 0,-1-2 11 0 0,0 0 1 0 0,-1 0-1 0 0,1 1 1 0 0,-1-1-1 0 0,1 1 1 0 0,-1-1-1 0 0,1 0 1 0 0,-1 1-1 0 0,1-1 1 0 0,-1 1-1 0 0,1-1 1 0 0,-1 1-1 0 0,0 0 1 0 0,1-1-1 0 0,-1 1 1 0 0,0-1-1 0 0,1 1 1 0 0,-1 0-1 0 0,0-1 1 0 0,0 1-1 0 0,0 0 1 0 0,0-1-1 0 0,1 2 1 0 0,0 12-33 0 0,-4-5 34 0 0,1 0 1 0 0,-1 0-1 0 0,-1 0 0 0 0,1-1 1 0 0,-2 1-1 0 0,1-1 1 0 0,-9 11-1 0 0,-7 16 4 0 0,15-24-2 0 0,0 0 0 0 0,1 0 0 0 0,0 0 0 0 0,1 0 0 0 0,0 1 0 0 0,1 0 0 0 0,0-1 0 0 0,0 18 0 0 0,2-25 0 0 0,0 0 0 0 0,0 1 0 0 0,0-1 0 0 0,1 1 0 0 0,0-1 0 0 0,0 0 0 0 0,0 1 0 0 0,0-1 0 0 0,1 0 0 0 0,0 0 0 0 0,-1 0 0 0 0,2 0 0 0 0,-1 0 0 0 0,0 0 0 0 0,1-1 0 0 0,-1 1 0 0 0,1-1 0 0 0,0 0 0 0 0,0 1 0 0 0,1-1 0 0 0,-1-1 0 0 0,1 1 0 0 0,-1 0 0 0 0,1-1 0 0 0,5 3 0 0 0,3 0 9 0 0,0-1-1 0 0,-1 0 1 0 0,1-1 0 0 0,21 3-1 0 0,52 1 64 0 0,-51-5-54 0 0,91 4 39 0 0,63 6 70 0 0,-147-7-449 0 0,0 1 0 0 0,61 19 0 0 0,-76-17-623 0 0,-1 2 0 0 0,0 0 0 0 0,0 2 0 0 0,-1 1 0 0 0,-1 0 1 0 0,0 2-1 0 0,-1 1 0 0 0,27 24 0 0 0,-6-3-5072 0 0,-23-19 923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5:57:53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 2303 0 0,'0'0'13568'0'0,"-1"1"-13326"0"0,-7 1-61 0 0,7-1 620 0 0,-1-2-747 0 0,-7 1-44 0 0,-4 3-10 0 0,7-2 0 0 0,-3 2 0 0 0,-10 12 0 0 0,15-11-10 0 0,-26 23 456 0 0,-26 32 0 0 0,42-43-401 0 0,11-12-25 0 0,-6 12 55 0 0,4-8-54 0 0,4-3 22 0 0,0 4-22 0 0,0-6 106 0 0,6 9 31 0 0,-4-9-169 0 0,0 0-1 0 0,0 0 1 0 0,0 0 0 0 0,0 0-1 0 0,-1 0 1 0 0,1 0 0 0 0,-1 0-1 0 0,0 1 1 0 0,0 5-1 0 0,-2-2 2 0 0,0-1-1 0 0,0 1 0 0 0,0 0 0 0 0,-6 11 0 0 0,3-8 23 0 0,5-8 52 0 0,8-5 28 0 0,0-3-32 0 0,4 0-36 0 0,1 0 24 0 0,1 2-36 0 0,-13 4-12 0 0,0 0 0 0 0,0 0 0 0 0,0 0 0 0 0,0 0 0 0 0,0 1 0 0 0,0-1 0 0 0,0 0 0 0 0,0 1 0 0 0,0-1 0 0 0,0 1 0 0 0,2 0 0 0 0,6 9 0 0 0,-1 1 0 0 0,1 1 0 0 0,0-1 0 0 0,1-1 0 0 0,3-2 0 0 0,-8-5 0 0 0,-1-1 0 0 0,18 1 0 0 0,-21-2 0 0 0,17-1 0 0 0,9-2 0 0 0,-25 2 0 0 0,0 0 0 0 0,0 0 0 0 0,0 0 0 0 0,0 0 0 0 0,0 0 0 0 0,0 0 0 0 0,-1-1 0 0 0,1 1 0 0 0,0-1 0 0 0,0 1 0 0 0,1-2 0 0 0,20 2 0 0 0,-9 3 0 0 0,0 5 0 0 0,-3 4 0 0 0,-7-9 3 0 0,-1 1-3 0 0,5 18-17 0 0,-5-14-16 0 0,-1-5 23 0 0,-1 1-1 0 0,0 0 1 0 0,0-1-1 0 0,0 1 1 0 0,-1 0-1 0 0,1 0 1 0 0,-1 0-1 0 0,0 6 1 0 0,2 13-6 0 0,-2-16 32 0 0,0 11 27 0 0,0-6-33 0 0,-1 3-10 0 0,1 1 0 0 0,-3 0-10 0 0,-4 2-76 0 0,4-14 68 0 0,-1-1 2 0 0,-5 8-19 0 0,-1 0 1 0 0,-17 13 0 0 0,18-16 36 0 0,0 0 0 0 0,0 1 0 0 0,1 0-1 0 0,-10 14 1 0 0,15-17-2 0 0,2-4 0 0 0,0 1 0 0 0,-1-1 0 0 0,1 0 0 0 0,0 0 0 0 0,-1 0 0 0 0,1-1 0 0 0,-1 1 0 0 0,0 0 0 0 0,0-1 0 0 0,0 1 0 0 0,0-1 0 0 0,-3 3 0 0 0,2-1 0 0 0,-19 6 0 0 0,8-3 0 0 0,-4-2 27 0 0,13-5-11 0 0,1-1-5 0 0,-5 0 16 0 0,1-1 1 0 0,-1 0 0 0 0,1 0 0 0 0,0-1-1 0 0,0 0 1 0 0,-14-11 0 0 0,-13-6 292 0 0,23 16-188 0 0,0 0 1 0 0,0 1-1 0 0,-1 0 0 0 0,1 1 1 0 0,-1 1-1 0 0,0 0 0 0 0,0 0 0 0 0,1 1 1 0 0,-1 1-1 0 0,0 0 0 0 0,0 1 0 0 0,0 0 1 0 0,0 1-1 0 0,-20 6 0 0 0,9-3-1 0 0,22-5 121 0 0,5-2-191 0 0,19-9-98 0 0,26-10-1 0 0,4-3-1593 0 0,-26 10-83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5:57:54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1375 0 0,'0'0'3867'0'0,"-3"1"-1787"0"0,-3 3-1550 0 0,0 0 1 0 0,0 0-1 0 0,0 0 0 0 0,1 1 0 0 0,-1 0 0 0 0,1 0 1 0 0,0 0-1 0 0,0 0 0 0 0,1 1 0 0 0,0 0 1 0 0,0 0-1 0 0,0 0 0 0 0,-4 12 0 0 0,-2 7 430 0 0,1 1-1 0 0,-8 36 1 0 0,-1 4-25 0 0,18-63-895 0 0,-1-1-1 0 0,1 1 1 0 0,-1 0-1 0 0,1-1 1 0 0,0 1-1 0 0,0 0 1 0 0,0-1-1 0 0,1 5 1 0 0,-1 5 36 0 0,0-2-25 0 0,-1-1 25 0 0,1-1 0 0 0,0 1 1 0 0,3 14-1 0 0,-3-18-18 0 0,1 0-290 0 0,-1 1 1 0 0,0-1 0 0 0,-1 0 0 0 0,1 0 0 0 0,-1 1 0 0 0,0-1 0 0 0,-1 0-1 0 0,1 0 1 0 0,-1 0 0 0 0,0 0 0 0 0,0 0 0 0 0,0 0 0 0 0,-1-1 0 0 0,1 1 0 0 0,-6 5-1 0 0,0 2-1209 0 0,6-10 703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5:57:54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11 12263 0 0,'0'0'563'0'0,"-3"-1"-14"0"0,-3-1-356 0 0,0 0 0 0 0,0 0 0 0 0,0 1-1 0 0,0 0 1 0 0,-1 0 0 0 0,1 1 0 0 0,-1 0-1 0 0,1 0 1 0 0,0 0 0 0 0,-1 1 0 0 0,1 0 0 0 0,0 0-1 0 0,0 1 1 0 0,-1-1 0 0 0,1 1 0 0 0,0 1-1 0 0,1-1 1 0 0,-8 5 0 0 0,-34 17 188 0 0,45-22-322 0 0,2 0-132 0 0,-2 12-2286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5:57:55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1 234 5527 0 0,'0'0'6235'0'0,"1"2"-5670"0"0,2 1-310 0 0,-1 1-1 0 0,1 0 1 0 0,-1 1-1 0 0,0-1 0 0 0,-1 0 1 0 0,1 1-1 0 0,-1-1 1 0 0,0 1-1 0 0,0-1 0 0 0,0 1 1 0 0,0 6-1 0 0,0 12 420 0 0,-2 25 1 0 0,0-16-229 0 0,4 45 1394 0 0,-3-79-1786 0 0,-2-5-49 0 0,0-1 1 0 0,1 0 0 0 0,-1 0 0 0 0,2 0 0 0 0,-1 0 0 0 0,1 0-1 0 0,1 1 1 0 0,-1-1 0 0 0,1 0 0 0 0,1 0 0 0 0,2-8 0 0 0,2-2-11 0 0,1 1 0 0 0,0 0 0 0 0,11-17 0 0 0,-2 4-60 0 0,-12 21 35 0 0,63-113-340 0 0,-57 105 314 0 0,2 1 0 0 0,0 0 0 0 0,0 1 0 0 0,2 1 0 0 0,15-14 0 0 0,-18 19-4 0 0,-2 3 71 0 0,-7 4 239 0 0,-2 5-106 0 0,4 26 357 0 0,0 47-1 0 0,-2-28-266 0 0,-1-18-195 0 0,-1 0 1 0 0,-1-1-1 0 0,-8 50 1 0 0,6-60-38 0 0,-7 35 101 0 0,4-27-10 0 0,2-1-1 0 0,1 1 1 0 0,1 33-1 0 0,2-46-32 0 0,0-13-85 0 0,0 1 1 0 0,0 0-1 0 0,0-1 0 0 0,1 1 0 0 0,-1-1 1 0 0,0 1-1 0 0,1-1 0 0 0,0 1 0 0 0,-1-1 1 0 0,1 1-1 0 0,0-1 0 0 0,0 1 0 0 0,0-1 1 0 0,0 0-1 0 0,1 2 0 0 0,-1-2 16 0 0,0 1-347 0 0,2-1-1300 0 0,6 5-2835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5:58:01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89 134 2759 0 0,'0'0'9656'0'0,"2"-1"-9204"0"0,0-1-323 0 0,1 0-1 0 0,-1 1 0 0 0,0-1 1 0 0,1 0-1 0 0,-1 0 1 0 0,0-1-1 0 0,0 1 0 0 0,0 0 1 0 0,2-4-1 0 0,-3 4 703 0 0,-1 0-430 0 0,0-2-209 0 0,1 1-288 0 0,14-13 2910 0 0,-4 2-2780 0 0,-5 7-15 0 0,1 0-1 0 0,0 0 1 0 0,0 1 0 0 0,0 0-1 0 0,11-7 1 0 0,4-4 45 0 0,-22 17-64 0 0,1-1 0 0 0,-1 1 0 0 0,0-1 0 0 0,1 1 0 0 0,-1 0 0 0 0,1 0 0 0 0,-1-1 0 0 0,1 1 0 0 0,-1 0 0 0 0,1 0 0 0 0,0-1 0 0 0,-1 1 0 0 0,1 0 0 0 0,-1 0 0 0 0,1 0 0 0 0,-1 0 0 0 0,1 0 0 0 0,0 0 0 0 0,0 0 2 0 0,-1 1 1 0 0,1-1-1 0 0,-1 0 0 0 0,1 1 0 0 0,-1-1 1 0 0,1 1-1 0 0,-1-1 0 0 0,1 1 0 0 0,-1-1 0 0 0,0 1 1 0 0,1-1-1 0 0,-1 1 0 0 0,0-1 0 0 0,1 1 1 0 0,-1-1-1 0 0,0 1 0 0 0,0 0 0 0 0,0-1 0 0 0,0 1 1 0 0,1-1-1 0 0,-1 1 0 0 0,0 0 0 0 0,0 0 1 0 0,2 11 18 0 0,-2 3 22 0 0,-4 11-121 0 0,3-24 14 0 0,0 1-53 0 0,-7 9 91 0 0,-1 0 0 0 0,0 0 0 0 0,0-1 0 0 0,-1-1 0 0 0,-15 13-1 0 0,1 0-67 0 0,-7 6 4 0 0,13-14 59 0 0,-21 24 0 0 0,30-28 31 0 0,3-2 11 0 0,4-6 32 0 0,-3 4-19 0 0,-20 27 525 0 0,24-32 356 0 0,3-1-667 0 0,2 0-144 0 0,0 0 0 0 0,1-1 0 0 0,-1 1 0 0 0,0-1 0 0 0,1 0 0 0 0,7 0 0 0 0,38-11 367 0 0,-36 7-432 0 0,0 1-19 0 0,2 0-10 0 0,0 1 0 0 0,0 1 0 0 0,-1 1 0 0 0,-1 0 0 0 0,0-3 11 0 0,-3-2 16 0 0,-9 4-95 0 0,2 3-855 0 0,-1 0 521 0 0,0 1 1 0 0,0-1-1 0 0,0 0 0 0 0,3 4 1 0 0,0-2-448 0 0,1 0-1 0 0,0 0 1 0 0,1-1 0 0 0,14 6-1 0 0,-21-9 709 0 0,6 1-1535 0 0,14-1-11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5:58:02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9095 0 0,'0'0'1075'0'0,"-1"2"-507"0"0,-2 5-59 0 0,0-1 1 0 0,0 1-1 0 0,1 0 0 0 0,0 0 1 0 0,1 0-1 0 0,0 1 0 0 0,0-1 1 0 0,0 12-1 0 0,2-5-249 0 0,0 1-1 0 0,1-1 1 0 0,1 0 0 0 0,0 0-1 0 0,1 0 1 0 0,0-1 0 0 0,1 1 0 0 0,1-1-1 0 0,0 0 1 0 0,1-1 0 0 0,0 1-1 0 0,1-1 1 0 0,10 12 0 0 0,6 4 153 0 0,1-2 0 0 0,0-1 0 0 0,2-1 0 0 0,32 21 0 0 0,-43-33-387 0 0,0 0 0 0 0,-1 1 0 0 0,19 21 0 0 0,-33-33-28 0 0,19 18-2909 0 0,-18-17 1547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9:37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53 10103 0 0,'-2'0'464'0'0,"-34"2"5812"0"0,38-2-5656 0 0,14 1-275 0 0,1 0 0 0 0,0-1 0 0 0,-1-1 0 0 0,1-1 0 0 0,20-4 0 0 0,10-1-72 0 0,71-8 206 0 0,102-9 51 0 0,-210 23-763 0 0,1 0 1 0 0,-1 1-1 0 0,1 1 0 0 0,10 1 0 0 0,-9 1-1107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5:58:02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0 7367 0 0,'0'0'568'0'0,"-2"3"-373"0"0,-13 27 2663 0 0,-26 38-1 0 0,-13 25 584 0 0,4 1-1258 0 0,26-50-1613 0 0,11-21-253 0 0,-21 25 0 0 0,20-29-150 0 0,-20 36 0 0 0,33-53-91 0 0,4 13-46 0 0,0-14-542 0 0,23 5-2123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5:58:03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243 370 1839 0 0,'-2'2'4299'0'0,"-3"2"-2855"0"0,0 0-1 0 0,0 1 1 0 0,0-2 0 0 0,-11 7-1 0 0,9-6-745 0 0,-1-1 0 0 0,0 0 0 0 0,-11 3 0 0 0,8-4-446 0 0,0 0 0 0 0,0 0 0 0 0,-1-1 0 0 0,1-1 0 0 0,0 0-1 0 0,-14-2 1 0 0,-13-9 132 0 0,37 11-375 0 0,1-1-1 0 0,-1 1 0 0 0,0-1 1 0 0,1 1-1 0 0,-1-1 0 0 0,0 1 1 0 0,1-1-1 0 0,-1 1 1 0 0,0-1-1 0 0,1 0 0 0 0,-1 1 1 0 0,1-1-1 0 0,-1 0 0 0 0,1 1 1 0 0,0-1-1 0 0,-1 0 0 0 0,1 0 1 0 0,-1-1-1 0 0,0 0 16 0 0,-3-5 0 0 0,1-1 0 0 0,0 1 1 0 0,1-1-1 0 0,0 1 0 0 0,0-1 0 0 0,0 0 0 0 0,1 0 1 0 0,0 0-1 0 0,1 0 0 0 0,-1 1 0 0 0,3-14 0 0 0,-1 5-10 0 0,2 0-1 0 0,0 0 0 0 0,0 1 0 0 0,11-28 0 0 0,-6 23-6 0 0,0 0 0 0 0,1 1 0 0 0,15-22 0 0 0,-21 35-23 0 0,1 1 1 0 0,0 0 0 0 0,0 0-1 0 0,1 1 1 0 0,-1-1-1 0 0,1 1 1 0 0,0 0-1 0 0,0 0 1 0 0,0 1 0 0 0,1-1-1 0 0,-1 1 1 0 0,1 1-1 0 0,0-1 1 0 0,0 1 0 0 0,10-3-1 0 0,14-1 7 0 0,1 1 0 0 0,38-1 0 0 0,-49 5 46 0 0,-1 2-1 0 0,0 0 0 0 0,1 1 1 0 0,32 8-1 0 0,-22 1 28 0 0,-29-10-62 0 0,0-1 1 0 0,-1 1-1 0 0,1-1 1 0 0,0 1-1 0 0,-1 0 1 0 0,1-1-1 0 0,0 1 1 0 0,-1 0-1 0 0,1-1 1 0 0,-1 1-1 0 0,1 0 1 0 0,-1-1-1 0 0,0 1 1 0 0,1 0-1 0 0,-1 0 1 0 0,0 0-1 0 0,1-1 1 0 0,-1 1-1 0 0,0 1 1 0 0,1 1 0 0 0,0 1 0 0 0,1 0-1 0 0,-1 0 1 0 0,0 0-1 0 0,-1 0 0 0 0,1 0 1 0 0,-1 0-1 0 0,0 0 1 0 0,0 1-1 0 0,0-1 1 0 0,0 0-1 0 0,-1 0 1 0 0,0 0-1 0 0,0 0 1 0 0,0 0-1 0 0,0 0 1 0 0,0 0-1 0 0,-1 0 0 0 0,-3 5 1 0 0,-4 6 59 0 0,0-1-1 0 0,-1 0 1 0 0,-14 15 0 0 0,10-13 28 0 0,-52 72 184 0 0,21-27-217 0 0,35-50-14 0 0,-35 28-455 0 0,38-34 3 0 0,0 0 0 0 0,-14 7 0 0 0,16-10 102 0 0,0 0 0 0 0,0-1 0 0 0,0 1-1 0 0,0-1 1 0 0,0 0 0 0 0,0 0 0 0 0,0-1 0 0 0,-8 0 0 0 0,-9-3-5308 0 0,13-2 1451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5:58:03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 4143 0 0,'0'0'10367'0'0,"0"2"-9762"0"0,-1 18-131 0 0,-1-1-1 0 0,-1 1 1 0 0,0-1-1 0 0,-1 0 1 0 0,-2-1 0 0 0,-10 29-1 0 0,-58 108-359 0 0,43-96-43 0 0,11-20-60 0 0,-10 19 60 0 0,3 1 0 0 0,-27 85 0 0 0,44-107-133 0 0,-5 55 0 0 0,15-90-79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5:58:04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12607 0 0,'0'0'579'0'0,"0"2"-15"0"0,-2 12-336 0 0,0-1 0 0 0,1 1 0 0 0,1 0-1 0 0,0-1 1 0 0,1 1 0 0 0,0-1 0 0 0,1 1 0 0 0,1-1 0 0 0,0 1-1 0 0,0-1 1 0 0,10 20 0 0 0,2 1 363 0 0,1-1 0 0 0,2 0-1 0 0,24 32 1 0 0,-16-30 196 0 0,57 56 0 0 0,-65-71-577 0 0,-7-10-86 0 0,0 0 0 0 0,0-1 1 0 0,1 0-1 0 0,14 8 0 0 0,55 25 285 0 0,-60-31-359 0 0,21 4 113 0 0,-39-14-158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5:58:04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 1375 0 0,'-2'1'571'0'0,"-10"7"2051"0"0,1 0 1 0 0,0 0-1 0 0,1 1 0 0 0,-17 19 0 0 0,15-14-1611 0 0,1 1 1 0 0,1 0-1 0 0,-9 18 0 0 0,-1 9-600 0 0,2 0 0 0 0,-14 51 0 0 0,21-60-309 0 0,-3 11-20 0 0,-22 49 0 0 0,31-81-69 0 0,-1 0-1 0 0,-1-1 0 0 0,0 0 0 0 0,0 0 0 0 0,-1-1 1 0 0,-1 0-1 0 0,0 0 0 0 0,-18 16 0 0 0,18-20-26 0 0,7-5-69 0 0,5-2-1516 0 0,12-7 327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5:58:04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80 4143 0 0,'-2'2'319'0'0,"-6"3"190"0"0,1 1 0 0 0,-1-1-1 0 0,-14 6 1 0 0,-12 3 12711 0 0,36-15-12498 0 0,14-11-148 0 0,1 2 0 0 0,0 0 0 0 0,35-14-1 0 0,-21 10-307 0 0,-11 5-207 0 0,0 0-1 0 0,0 2 1 0 0,1 0-1 0 0,0 2 0 0 0,0 0 1 0 0,0 1-1 0 0,1 1 1 0 0,-1 1-1 0 0,1 1 0 0 0,-1 1 1 0 0,1 1-1 0 0,0 1 0 0 0,23 5 1 0 0,-14 1-1663 0 0,3 2-6363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5:58:25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24 4543 0 0,'0'0'455'0'0,"-2"2"-171"0"0,-10 5 109 0 0,-23 9 6234 0 0,34-15-6146 0 0,-3-1 246 0 0,0 1 0 0 0,0-1 0 0 0,1 1 0 0 0,-1 0 0 0 0,-7 4 569 0 0,39-14-1212 0 0,-13 5-36 0 0,20-10 0 0 0,-18 6-12 0 0,1 1 0 0 0,24-5 0 0 0,-28 9 81 0 0,-12 3-53 0 0,1 0 6 0 0,8 0-9 0 0,0 0 0 0 0,0 2 0 0 0,-1-1 0 0 0,1 1 0 0 0,15 5 0 0 0,-15-4-49 0 0,8 0-4 0 0,-16-4 10 0 0,2 0 8 0 0,26 8-3 0 0,-42 2 30 0 0,3-4-45 0 0,0-1 0 0 0,0 0 0 0 0,-17 5-1 0 0,18-7-1 0 0,-1 1-1 0 0,1 0 1 0 0,0 0-1 0 0,0 1 1 0 0,-13 8-1 0 0,2 2-13 0 0,-32 28 80 0 0,37-30-72 0 0,13-12 0 0 0,-30 16 0 0 0,18-8 0 0 0,0-2 0 0 0,0 0 0 0 0,1-1 0 0 0,-1 1 0 0 0,3-3 11 0 0,7-3 81 0 0,4 2-140 0 0,7 7 33 0 0,4-3 15 0 0,1-3 0 0 0,-9-1 0 0 0,0-1 0 0 0,16-4 0 0 0,12-2 0 0 0,-18 3 0 0 0,0 4 0 0 0,-2 5 0 0 0,-13-6 0 0 0,1 0 0 0 0,0-1 0 0 0,-1 1 0 0 0,1 0 0 0 0,-1 0 0 0 0,1-1 0 0 0,-1 1 0 0 0,1 0 0 0 0,-1 0 0 0 0,0 0 0 0 0,1 0 0 0 0,-1 1 0 0 0,1 14 0 0 0,2-6 11 0 0,-2-9 21 0 0,0 2-75 0 0,0 14 5 0 0,-3-13 17 0 0,0-1 16 0 0,-3 13 5 0 0,2-12 0 0 0,-9 11 0 0 0,4-5 0 0 0,-2-1 0 0 0,0 0 0 0 0,1 0 0 0 0,0 0 0 0 0,0 0 0 0 0,0-2 11 0 0,0-1 42 0 0,3-2 12 0 0,6-3-71 0 0,-18 6 129 0 0,0 1-79 0 0,-1 1-14 0 0,16-8-30 0 0,0 1 0 0 0,0-1 0 0 0,0 1 0 0 0,1 0 0 0 0,-1 0 1 0 0,0 0-1 0 0,1 0 0 0 0,0 1 0 0 0,-1-1 0 0 0,1 1 0 0 0,-2 3 0 0 0,-3 2-11 0 0,4-5-194 0 0,0 1 1 0 0,0 0-1 0 0,0 1 1 0 0,1-1 0 0 0,0 0-1 0 0,-1 1 1 0 0,2-1-1 0 0,-1 1 1 0 0,-2 8 0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5:58:26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5063 0 0,'0'0'9440'0'0,"0"2"-9000"0"0,-1 24 736 0 0,1-25-1140 0 0,0-1 0 0 0,0 1 0 0 0,0 0 0 0 0,0 0 0 0 0,0 0 0 0 0,0 0-1 0 0,0 0 1 0 0,0 0 0 0 0,1 0 0 0 0,-1 0 0 0 0,0 0 0 0 0,1 0 0 0 0,-1-1 0 0 0,1 1-1 0 0,-1 0 1 0 0,1 1 0 0 0,2 2 72 0 0,2 8 84 0 0,0 1 1 0 0,1-1 0 0 0,1-1-1 0 0,0 1 1 0 0,1-1 0 0 0,0-1 0 0 0,0 1-1 0 0,1-1 1 0 0,1-1 0 0 0,10 9 0 0 0,4 0 120 0 0,41 23 1 0 0,-40-26-131 0 0,41 30 0 0 0,-51-31-124 0 0,2 4-44 0 0,-15-12-16 0 0,-1-1 1 0 0,3-1 0 0 0,-1 0 0 0 0,1 16 0 0 0,-3-17 0 0 0,0 0 0 0 0,0 0 1 0 0,-1 0-1 0 0,0 0 0 0 0,1 0 0 0 0,-1 0 0 0 0,0 1 0 0 0,-1 4 0 0 0,1-5-2 0 0,-1 1 0 0 0,1 0 0 0 0,0 0 0 0 0,0 0-1 0 0,0 6 1 0 0,5 16-611 0 0,-4-23 310 0 0,8 7-1371 0 0,-7-10 940 0 0,0 0 477 0 0,-2 0 167 0 0,1 0-1 0 0,0 0 0 0 0,-1 1 0 0 0,1-1 0 0 0,0-1 0 0 0,-1 1 0 0 0,1 0 0 0 0,0 0 0 0 0,-1 0 0 0 0,1 0 0 0 0,-1 0 0 0 0,1 0 0 0 0,0-1 0 0 0,-1 1 0 0 0,1 0 0 0 0,-1-1 0 0 0,1 1 0 0 0,-1 0 0 0 0,2-1 0 0 0,11-8-1329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5:58:26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0 9215 0 0,'0'0'7263'0'0,"-1"2"-6887"0"0,-35 33 919 0 0,26-25-991 0 0,-1 1 1 0 0,0-1 0 0 0,-18 13-1 0 0,9-10-42 0 0,2 1 1 0 0,-21 21-1 0 0,-4 3-35 0 0,-30 20-136 0 0,-98 87 108 0 0,163-136-235 0 0,6-8-145 0 0,3 0-329 0 0,0 0 224 0 0,0 0 0 0 0,1-1 0 0 0,-1 1 0 0 0,0 0 0 0 0,0-1 0 0 0,0 1 0 0 0,1-1 1 0 0,-1 0-1 0 0,0 1 0 0 0,1-1 0 0 0,-1 0 0 0 0,0 0 0 0 0,1 0 0 0 0,1 0 0 0 0,-2 0 178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5:58:27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10855 0 0,'0'0'980'0'0,"2"-1"-689"0"0,197-8 3896 0 0,-96 8-3678 0 0,448-37 1420 0 0,-123 8-205 0 0,-348 31-1513 0 0,-22 0-152 0 0,0-1 0 0 0,59-10 0 0 0,-110 9-60 0 0,-1 0-2 0 0,1-1-1 0 0,-1 1 1 0 0,13-6 0 0 0,-10 2-1119 0 0,-18 4-2884 0 0,-4 3 2428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9:37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2303 0 0,'1'-1'16986'0'0,"0"-2"-16854"0"0,0 1 1 0 0,1-1-1 0 0,0 1 1 0 0,-1 0 0 0 0,1-1-1 0 0,0 1 1 0 0,0 0 0 0 0,0 0-1 0 0,0 0 1 0 0,1 1 0 0 0,-1-1-1 0 0,0 0 1 0 0,1 1-1 0 0,-1 0 1 0 0,1-1 0 0 0,0 1-1 0 0,-1 0 1 0 0,1 0 0 0 0,0 1-1 0 0,0-1 1 0 0,0 0 0 0 0,3 1-1 0 0,9-2 20 0 0,0 1-1 0 0,1 1 0 0 0,15 1 1 0 0,-15 0 70 0 0,90 10 43 0 0,-76-7-171 0 0,0 0 0 0 0,1-3-1 0 0,45-2 1 0 0,-17-7-1849 0 0,0-2 1 0 0,96-31-1 0 0,-119 29-5157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5:58:28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69 4143 0 0,'0'0'11632'0'0,"3"-1"-11192"0"0,6-2 99 0 0,-1 0-1 0 0,17-8 0 0 0,9-4 718 0 0,-26 12-1086 0 0,69-22 737 0 0,-68 23-840 0 0,0 0 0 0 0,0 1 0 0 0,0 0 0 0 0,0 0-1 0 0,-1 1 1 0 0,19 2 0 0 0,-3 2 38 0 0,-19-1-109 0 0,0 0 7 0 0,0 0-3 0 0,1 0 0 0 0,-1 1 0 0 0,0-1 0 0 0,0 1 0 0 0,0 0 0 0 0,0 1 0 0 0,-1-1 0 0 0,1 1 0 0 0,-1 0 0 0 0,5 7 0 0 0,-2 1 0 0 0,-1 3 0 0 0,-5-2 0 0 0,-5 1 0 0 0,-3-1 0 0 0,-3-3 0 0 0,1 0-1 0 0,-2-1 1 0 0,1 0 0 0 0,-1-1-1 0 0,-1 0 1 0 0,1-1 0 0 0,-19 10-1 0 0,-27 20 58 0 0,37-23-54 0 0,0-1 1 0 0,-31 16-1 0 0,34-20 44 0 0,16-8 5 0 0,4-2 11 0 0,31-8 201 0 0,-14 2-194 0 0,-5 3-65 0 0,1 1-1 0 0,0 0 1 0 0,0 1-1 0 0,0 0 1 0 0,0 2 0 0 0,20 2-1 0 0,-12 1 4 0 0,-1 1 0 0 0,0 1 0 0 0,34 15 0 0 0,-45-17-8 0 0,6 4 0 0 0,0-2 0 0 0,30 6 0 0 0,-33-7 0 0 0,-14-5-1 0 0,0 0 0 0 0,0 1 0 0 0,-1-1 0 0 0,1 1 0 0 0,0-1 0 0 0,0 1 1 0 0,-1 0-1 0 0,1-1 0 0 0,0 1 0 0 0,-1-1 0 0 0,1 1 0 0 0,0 0 0 0 0,0 1 0 0 0,0 0-3 0 0,-1 0-1 0 0,1 1 1 0 0,-1-1 0 0 0,1 0 0 0 0,-1 1 0 0 0,0-1-1 0 0,0 0 1 0 0,0 1 0 0 0,0-1 0 0 0,-1 0 0 0 0,1 0-1 0 0,-1 1 1 0 0,1-1 0 0 0,-1 0 0 0 0,0 0 0 0 0,-1 3-1 0 0,-1 3 7 0 0,-1 1 0 0 0,-10 13-1 0 0,-1 1-7 0 0,-2 0 1 0 0,-1-2-1 0 0,-1 1 0 0 0,-24 19 1 0 0,30-29 85 0 0,-2-1 1 0 0,1-1-1 0 0,-1 0 1 0 0,-1-1-1 0 0,0 0 1 0 0,0-2 0 0 0,-28 10-1 0 0,13-7 267 0 0,-1-2 1 0 0,0 0-1 0 0,0-3 0 0 0,-57 4 0 0 0,49-9-108 0 0,10 1-2 0 0,-1-2 0 0 0,-49-6 1 0 0,-35-15 227 0 0,103 22-550 0 0,9 1-258 0 0,1 0 0 0 0,-1 1 1 0 0,1-1-1 0 0,-1 1 0 0 0,1-1 1 0 0,0 1-1 0 0,0 0 0 0 0,0 0 1 0 0,0 0-1 0 0,0 1 1 0 0,-2 2-1 0 0,2-2-1604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5:58:43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27 213 1375 0 0,'0'0'66'0'0,"-1"-2"186"0"0,-11-16 5953 0 0,8 12-6538 0 0,3 5 441 0 0,-5-10 280 0 0,3 2 2022 0 0,5 8-2078 0 0,1 0-216 0 0,0 0 0 0 0,0 0 0 0 0,0 1 0 0 0,0-1 0 0 0,0 1 0 0 0,0-1 0 0 0,1 1 0 0 0,-1 0 0 0 0,0 0 0 0 0,0 0 0 0 0,5 2 0 0 0,3 3-46 0 0,1 4-45 0 0,8 13 28 0 0,-18-18-53 0 0,-1-2 0 0 0,0-1 0 0 0,1 0 0 0 0,-1 1 0 0 0,0-1 0 0 0,1 0 0 0 0,-1 0 0 0 0,0 0 0 0 0,1 0 0 0 0,-1 0 0 0 0,1 0 0 0 0,2 0 0 0 0,8 7 0 0 0,7 1-2 0 0,-13-9 4 0 0,-2-1 9 0 0,0 2 11 0 0,18-4 9 0 0,-6 0-18 0 0,-8 2 6 0 0,-1-1 0 0 0,0 0 0 0 0,0-1 0 0 0,11-5 0 0 0,2 0-9 0 0,10-3 144 0 0,-20 9-84 0 0,-7 1-9 0 0,0 1 0 0 0,1-1 1 0 0,-1 1-1 0 0,1 0 0 0 0,-1 0 1 0 0,5 1-1 0 0,-4-1-6 0 0,-2 0 119 0 0,1 1 0 0 0,18 5 340 0 0,10 1-60 0 0,-26-7-388 0 0,-1 0 1 0 0,1 0 0 0 0,0-1-1 0 0,-1 0 1 0 0,1 0 0 0 0,-1 0-1 0 0,0-1 1 0 0,7-2 0 0 0,-5 1-30 0 0,12-6 866 0 0,-17 9-868 0 0,0 0 1 0 0,0 0 0 0 0,0-1-1 0 0,0 1 1 0 0,0 0-1 0 0,0 0 1 0 0,0 0-1 0 0,0 0 1 0 0,0 0-1 0 0,0 0 1 0 0,0 1-1 0 0,0-1 1 0 0,0 0-1 0 0,0 0 1 0 0,0 1-1 0 0,0-1 1 0 0,-1 0-1 0 0,1 1 1 0 0,1 0-1 0 0,0 1-2 0 0,21 13 254 0 0,-7-7-227 0 0,-4-5-37 0 0,-7-3 20 0 0,7-3-33 0 0,21-3 132 0 0,-3 1 18 0 0,-10 1-149 0 0,-15 5-12 0 0,31-6 1 0 0,-20 5 0 0 0,-8-1 1 0 0,-5 1 6 0 0,0 0-1 0 0,0 1 0 0 0,0-1 0 0 0,0 0 0 0 0,0 1 0 0 0,0 0 0 0 0,-1-1 0 0 0,1 1 1 0 0,0 0-1 0 0,0 1 0 0 0,2 0 0 0 0,15 6 47 0 0,-20-7-53 0 0,35 9 72 0 0,-27-7-70 0 0,-3-2 9 0 0,0 1-1 0 0,-1-1 0 0 0,1-1 1 0 0,0 1-1 0 0,6 0 0 0 0,0 1 1 0 0,-7-1 32 0 0,35-3-10 0 0,0-1 168 0 0,-25 3-201 0 0,-1 2 0 0 0,0 1 0 0 0,0 1 0 0 0,7 4 0 0 0,-2-1 0 0 0,-4-5 0 0 0,-10-1 10 0 0,0-1 1 0 0,1 0-1 0 0,-1 1 0 0 0,0-2 1 0 0,1 1-1 0 0,-1 0 0 0 0,0-1 0 0 0,0 0 1 0 0,1 0-1 0 0,3-2 0 0 0,2 0 16 0 0,49-15 363 0 0,-44 14-309 0 0,2 2 0 0 0,0 2-64 0 0,-1 2-16 0 0,0 0 11 0 0,-1 1 32 0 0,0 1-33 0 0,1-3-10 0 0,-1 0 0 0 0,25-2 307 0 0,71-12 0 0 0,-25 3-153 0 0,-73 9-154 0 0,17-2 18 0 0,-4 4 28 0 0,-22-2-45 0 0,17 4 73 0 0,-13-2-44 0 0,21 3 153 0 0,0-2-18 0 0,-24-1-144 0 0,1-1-1 0 0,-1 0 1 0 0,1 0-1 0 0,0-1 1 0 0,8-1-1 0 0,134-16 44 0 0,-127 15-64 0 0,-19 3 0 0 0,19 2 0 0 0,13 2 0 0 0,0 2 0 0 0,-16-2 0 0 0,26 3 0 0 0,-13-4 0 0 0,-11-2 0 0 0,-1-1 0 0 0,1-1 0 0 0,-1-1 0 0 0,0-1 0 0 0,23-5 0 0 0,22-4 0 0 0,1 1 21 0 0,-40 6-13 0 0,0 1-1 0 0,0 1 0 0 0,0 1 0 0 0,0 1 0 0 0,41 4 0 0 0,1 4-7 0 0,-50-5 0 0 0,-4 0 0 0 0,0-2 0 0 0,0 1 0 0 0,1-1 0 0 0,18-3 0 0 0,100-17 192 0 0,-35-2-28 0 0,-50 10-128 0 0,-36 9-14 0 0,1 1-1 0 0,18-1 0 0 0,-4-1-10 0 0,-23 3 2 0 0,0 0-8 0 0,-1 1 1 0 0,1-1-1 0 0,0 0 1 0 0,0 1-1 0 0,0 0 1 0 0,3-1-1 0 0,16 0-3 0 0,6 1-2 0 0,-14 0 0 0 0,7 0 0 0 0,14-4 0 0 0,-8 2 11 0 0,15-4 118 0 0,-19 4-75 0 0,-17 4-35 0 0,3 0-6 0 0,28-3 25 0 0,-6-2 26 0 0,-15 1-64 0 0,-7 1 0 0 0,16-5 0 0 0,32-9 158 0 0,-25 6-15 0 0,35-5 0 0 0,-59 12-134 0 0,1 1 0 0 0,-1 1 0 0 0,0 0 0 0 0,0 0-1 0 0,0 0 1 0 0,1 1 0 0 0,9 2 0 0 0,-5 0 13 0 0,25 1 0 0 0,-13-1-13 0 0,33 1 55 0 0,-40-1-64 0 0,-9-2 0 0 0,0 0 0 0 0,0 0 0 0 0,0-1 0 0 0,0 0 0 0 0,1-1 0 0 0,8-1 0 0 0,1 0 0 0 0,-16 3 0 0 0,3 0 0 0 0,29-7 0 0 0,9-4 54 0 0,15 0 7 0 0,-6 1 5 0 0,24-13 172 0 0,-72 20-228 0 0,17 0 49 0 0,-16 2-39 0 0,28 0 40 0 0,-11-1-60 0 0,-20 2 0 0 0,18 4 0 0 0,-4-1 0 0 0,8 3 0 0 0,-10-6 0 0 0,-4-1 0 0 0,-6-1 0 0 0,19 3 0 0 0,-21-1 0 0 0,0-1 0 0 0,0 1 0 0 0,0-1 0 0 0,0 0 0 0 0,1 0 0 0 0,-1 0 0 0 0,0 0 0 0 0,5-1 0 0 0,-4 0 0 0 0,0 0 0 0 0,-1 1 0 0 0,1-1 0 0 0,0 1 0 0 0,7 0 0 0 0,93-5 64 0 0,-99 4-64 0 0,20 4 0 0 0,32 3 0 0 0,-44-5 0 0 0,1-1 0 0 0,1 1 0 0 0,1-1 0 0 0,6-1 0 0 0,-4 3 0 0 0,-15-2 0 0 0,12 3 0 0 0,15 0 0 0 0,-27-3 0 0 0,1 1 0 0 0,0 0 0 0 0,-1-1 0 0 0,1 1 0 0 0,-1 0 0 0 0,6 3 0 0 0,4 1 0 0 0,1 2 0 0 0,1-1 0 0 0,9 1 0 0 0,0-1 0 0 0,-15-4 17 0 0,0 1 0 0 0,0-2 0 0 0,10 2 0 0 0,3 0 32 0 0,6 3-38 0 0,-7-1-11 0 0,-11-3 0 0 0,0 0 0 0 0,0 0 0 0 0,-1-1 0 0 0,12 0 0 0 0,-3 0 0 0 0,0-2 0 0 0,-1 0 0 0 0,1-2 0 0 0,0 0 0 0 0,0 0 0 0 0,18-8 0 0 0,29-5 15 0 0,-58 14 13 0 0,31-3 70 0 0,-33 3-89 0 0,18 1 53 0 0,-18 1-59 0 0,13 0 7 0 0,4 5-11 0 0,-8-3 1 0 0,-1 2 0 0 0,1 1 0 0 0,0 1 0 0 0,0 0 0 0 0,-1 1 0 0 0,0-2 0 0 0,4 3 1 0 0,-11-6 6 0 0,0-3 38 0 0,5 1-34 0 0,3-1-11 0 0,0-1 0 0 0,1 2 0 0 0,-1 3 0 0 0,0 1 0 0 0,1-2 0 0 0,-1-3 0 0 0,-3-1-24 0 0,-9 1-91 0 0,0 2-1 0 0,-1-1 82 0 0,0 0-1 0 0,0 0 0 0 0,0 0 0 0 0,0 1 0 0 0,0-1 0 0 0,0 0 0 0 0,0 1 0 0 0,-1-1 0 0 0,1 1 0 0 0,0-1 0 0 0,0 1 0 0 0,0-1 0 0 0,-1 1 0 0 0,1 0 0 0 0,0-1 0 0 0,-1 1 1 0 0,1 0-1 0 0,0 0 0 0 0,-1-1 0 0 0,1 1 0 0 0,-1 0 0 0 0,1 1 0 0 0,0 1-21 0 0,0-1 0 0 0,0 1 0 0 0,-1 0 0 0 0,1-1 0 0 0,-1 1 0 0 0,1 0 0 0 0,-1 5 0 0 0,-1 0-52 0 0,1 0-1 0 0,-1 0 0 0 0,-1 0 0 0 0,1-1 0 0 0,-5 12 1 0 0,-20 34-365 0 0,16-33-313 0 0,8-18-5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5:59:30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2759 0 0,'0'0'4184'0'0,"4"-11"-4872"0"0,-6-3-1840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6:03:54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171 257 12295 0 0,'-31'-1'934'0'0,"18"0"-841"0"0,0 1-1 0 0,0 0 1 0 0,0 1-1 0 0,1 1 1 0 0,-20 4 0 0 0,-3 1 355 0 0,34-7-548 0 0,0 0-33 0 0,1 0 132 0 0,-1-1 0 0 0,1 1 1 0 0,-1-1-1 0 0,1 1 0 0 0,-1-1 0 0 0,1 1 1 0 0,-1-1-1 0 0,1 1 0 0 0,0-1 0 0 0,-1 0 1 0 0,1 1-1 0 0,0-1 0 0 0,-1 1 1 0 0,1-1-1 0 0,0 0 0 0 0,0 1 0 0 0,0-1 1 0 0,0 0-1 0 0,0 1 0 0 0,-1-1 0 0 0,1 0 1 0 0,0 1-1 0 0,0-1 0 0 0,1 0 0 0 0,-1 0 1 0 0,0-3 197 0 0,0 1 0 0 0,0-1 1 0 0,1 1-1 0 0,0-1 1 0 0,-1 1-1 0 0,1-1 1 0 0,1 1-1 0 0,-1 0 0 0 0,0-1 1 0 0,1 1-1 0 0,-1 0 1 0 0,6-8 2162 0 0,-4 11-2159 0 0,1 1-159 0 0,1 0 0 0 0,-1 0 0 0 0,0 0 1 0 0,0 1-1 0 0,0-1 0 0 0,-1 1 0 0 0,1 0 0 0 0,0 0 0 0 0,3 3 0 0 0,32 26 31 0 0,-29-21-75 0 0,1-2 0 0 0,15 11 0 0 0,-13-12 5 0 0,1-1 1 0 0,-1 0-1 0 0,1-1 0 0 0,0-1 0 0 0,1 0 0 0 0,-1-1 0 0 0,1 0 0 0 0,-1-1 1 0 0,24 0-1 0 0,-6-3 70 0 0,-1 0-1 0 0,0-2 1 0 0,47-11 0 0 0,159-56 595 0 0,-11 3-156 0 0,43 13-199 0 0,-205 44-290 0 0,0 3 0 0 0,96 2 0 0 0,-66 9-25 0 0,100 17-1 0 0,52 6 2 0 0,-196-25 5 0 0,1-3 1 0 0,94-12-1 0 0,-8-12 130 0 0,48-7 82 0 0,-5-3-45 0 0,14-3-32 0 0,-84 29-383 0 0,-91 9 165 0 0,1 1 0 0 0,-1 1 0 0 0,32 6 0 0 0,-47-7-44 0 0,0 1-1 0 0,0-1 1 0 0,-1 1-1 0 0,1 0 1 0 0,0-1 0 0 0,-1 2-1 0 0,0-1 1 0 0,1 0-1 0 0,-1 1 1 0 0,0-1-1 0 0,0 1 1 0 0,-1 0 0 0 0,5 5-1 0 0,-5-5-405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6:03:55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641 899 11975 0 0,'-46'-6'1264'0'0,"32"3"-620"0"0,-1 1-1 0 0,1 1 1 0 0,0 0-1 0 0,-17 1 1 0 0,4 0 266 0 0,14-1-2024 0 0,13 1 1038 0 0,-1-1 0 0 0,1 1 0 0 0,0 0 0 0 0,-1 0 0 0 0,1 0 1 0 0,0 0-1 0 0,-1-1 0 0 0,1 1 0 0 0,0 0 0 0 0,-1 0 1 0 0,1-1-1 0 0,0 1 0 0 0,0 0 0 0 0,-1 0 0 0 0,1-1 0 0 0,0 1 1 0 0,0 0-1 0 0,0-1 0 0 0,-1 1 0 0 0,1 0 0 0 0,0-1 1 0 0,0 1-1 0 0,0 0 0 0 0,0-1 0 0 0,0 1 0 0 0,0 0 0 0 0,0-1 1 0 0,0 1-1 0 0,0-1 0 0 0,0 1 0 0 0,0 0 0 0 0,0-1 0 0 0,0 1 1 0 0,0-1-1 0 0,0 1 0 0 0,0 0 0 0 0,0-1 0 0 0,0 1 1 0 0,5-19-1614 0 0,-4 16 1885 0 0,9-20-568 0 0,-8 19 481 0 0,-1 0 1 0 0,1 1-1 0 0,0-1 1 0 0,-1 0 0 0 0,0 0-1 0 0,0 0 1 0 0,1-6-1 0 0,-3 5 668 0 0,1 0-1 0 0,-1-1 0 0 0,-2-9 0 0 0,1 12-620 0 0,1-1 1 0 0,1 0-1 0 0,-1 0 0 0 0,0 1 0 0 0,1-1 0 0 0,0 0 1 0 0,0 0-1 0 0,1-7 0 0 0,46-161-453 0 0,-12 53 31 0 0,54-242 674 0 0,-88 356-316 0 0,1-1-1 0 0,0 1 1 0 0,0 0-1 0 0,0 0 1 0 0,1 0-1 0 0,5-8 1 0 0,-1 2 187 0 0,-6 9-164 0 0,-1 1-110 0 0,1 1 0 0 0,-1-1 0 0 0,0 1-1 0 0,1 0 1 0 0,-1-1 0 0 0,0 1 0 0 0,1-1 0 0 0,-1 1 0 0 0,1 0-1 0 0,-1-1 1 0 0,0 1 0 0 0,1 0 0 0 0,-1 0 0 0 0,1-1 0 0 0,-1 1-1 0 0,1 0 1 0 0,-1 0 0 0 0,1 0 0 0 0,-1 0 0 0 0,1-1 0 0 0,-1 1-1 0 0,1 0 1 0 0,-1 0 0 0 0,2 0 0 0 0,9-3 53 0 0,-7 4-118 0 0,5 6-20 0 0,-7-4 76 0 0,-1-1 0 0 0,0 1 0 0 0,0 0 1 0 0,0-1-1 0 0,0 1 0 0 0,-1 0 0 0 0,1 0 1 0 0,-1-1-1 0 0,0 1 0 0 0,0 0 0 0 0,0 0 1 0 0,0 0-1 0 0,0-1 0 0 0,0 1 0 0 0,-1 0 1 0 0,1 0-1 0 0,-3 5 0 0 0,0 3-3 0 0,-1 0 0 0 0,-10 21-1 0 0,-10 10 11 0 0,-1-1 0 0 0,-58 72 1 0 0,-76 62-224 0 0,95-107 245 0 0,24-23 33 0 0,1 2 1 0 0,3 1-1 0 0,1 2 1 0 0,3 1-1 0 0,2 2 1 0 0,3 1 0 0 0,1 1-1 0 0,-28 94 1 0 0,38-93 21 0 0,9-27 39 0 0,8-26-94 0 0,-1-2-18 0 0,0 0 1 0 0,0-1 0 0 0,1 1 0 0 0,-1-1 0 0 0,0 1-1 0 0,0-1 1 0 0,0 1 0 0 0,1-1 0 0 0,-1 1 0 0 0,0-1-1 0 0,1 1 1 0 0,-1-1 0 0 0,0 1 0 0 0,1-1 0 0 0,-1 1-1 0 0,1-1 1 0 0,-1 0 0 0 0,1 1 0 0 0,-1-1 0 0 0,0 0-1 0 0,1 1 1 0 0,0-1 0 0 0,-1 0 0 0 0,1 1 0 0 0,-1-1-1 0 0,1 0 1 0 0,-1 0 0 0 0,1 0 0 0 0,-1 0 0 0 0,1 0-1 0 0,0 0 1 0 0,-1 0 0 0 0,1 0 0 0 0,-1 0 0 0 0,1 0-1 0 0,-1 0 1 0 0,2 0 0 0 0,21-4 226 0 0,15-11 235 0 0,-32 12-371 0 0,1 0-1 0 0,-1 0 1 0 0,1 1-1 0 0,-1 0 1 0 0,1 0 0 0 0,0 1-1 0 0,0-1 1 0 0,0 1-1 0 0,0 1 1 0 0,0 0 0 0 0,13 0-1 0 0,-2 5-58 0 0,-1-1 1 0 0,0 2-1 0 0,0 1 0 0 0,23 11 0 0 0,25 10 29 0 0,-9-9-51 0 0,2-3 0 0 0,0-2-1 0 0,0-3 1 0 0,1-2 0 0 0,0-3 0 0 0,75-2 0 0 0,73-10-45 0 0,197 4-2115 0 0,-331 7 1124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3:46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1287 54 10855 0 0,'8'-5'131'0'0,"0"0"0"0"0,1 0-1 0 0,-1 1 1 0 0,1 0 0 0 0,-1 1-1 0 0,1 0 1 0 0,0 0 0 0 0,13-1-1 0 0,55-12 1958 0 0,-75 16-1712 0 0,-2 0-312 0 0,1 0 0 0 0,-1-1 0 0 0,0 1 0 0 0,0 0 0 0 0,0 0 0 0 0,1 0 0 0 0,-1 0 0 0 0,0 0 0 0 0,0 0 0 0 0,1 0 0 0 0,-1 0 0 0 0,0-1 0 0 0,0 1 0 0 0,1 0 0 0 0,-1 0 0 0 0,0 0 0 0 0,1 0 0 0 0,-1 0 1 0 0,0 1-1 0 0,0-1 0 0 0,1 0 0 0 0,-1 0 0 0 0,0 0 0 0 0,0 0 0 0 0,1 0 0 0 0,-1 0 0 0 0,0 0 0 0 0,0 0 0 0 0,0 1 0 0 0,1-1 0 0 0,-1 0 0 0 0,0 0 0 0 0,0 0 0 0 0,1 1 0 0 0,-7 7 509 0 0,-14 8-267 0 0,-41 25 334 0 0,-64 38-587 0 0,95-62-302 0 0,0-2 1 0 0,-46 17 0 0 0,15-13-179 0 0,-1-2 0 0 0,0-3 0 0 0,-1-3 0 0 0,0-3 0 0 0,-71 1 0 0 0,90-9-8 0 0,-45-6 0 0 0,75 4 345 0 0,0-1 1 0 0,0 0 0 0 0,1 0-1 0 0,0-1 1 0 0,-1-1-1 0 0,1 0 1 0 0,-14-9-1 0 0,22 11 126 0 0,1 0 1 0 0,-1-1-1 0 0,1 1 0 0 0,0-1 0 0 0,0 0 0 0 0,0 0 0 0 0,0 0 0 0 0,1-1 0 0 0,-4-5 1 0 0,6 8-20 0 0,0 1 0 0 0,0-1 0 0 0,0 0 1 0 0,0 0-1 0 0,0 0 0 0 0,0 0 0 0 0,1 0 0 0 0,-1 0 1 0 0,1 0-1 0 0,0 0 0 0 0,-1-1 0 0 0,1 1 1 0 0,0 0-1 0 0,0 0 0 0 0,0 0 0 0 0,0 0 1 0 0,1 0-1 0 0,-1 0 0 0 0,1 0 0 0 0,-1-1 1 0 0,1 1-1 0 0,0 0 0 0 0,0 1 0 0 0,0-1 0 0 0,0 0 1 0 0,2-3-1 0 0,-2 4 17 0 0,0 0-1 0 0,0 0 1 0 0,0 0 0 0 0,0 0-1 0 0,0 0 1 0 0,1 0 0 0 0,-1 0-1 0 0,0 1 1 0 0,1-1 0 0 0,-1 0-1 0 0,0 1 1 0 0,1-1 0 0 0,-1 1-1 0 0,1 0 1 0 0,-1-1 0 0 0,1 1-1 0 0,-1 0 1 0 0,1 0 0 0 0,-1 0-1 0 0,1 0 1 0 0,-1 0 0 0 0,1 0-1 0 0,2 1 1 0 0,-2 0-8 0 0,1-1 0 0 0,-1 1 0 0 0,1 0 0 0 0,-1 0 0 0 0,0 0 0 0 0,0 0 1 0 0,0 0-1 0 0,1 0 0 0 0,-1 1 0 0 0,0-1 0 0 0,0 1 0 0 0,-1 0 0 0 0,4 2 0 0 0,0 4 32 0 0,-1-1 1 0 0,1 1-1 0 0,-1 0 0 0 0,-1 1 0 0 0,1-1 1 0 0,-1 1-1 0 0,-1-1 0 0 0,0 1 0 0 0,0 0 0 0 0,-1 0 1 0 0,1 17-1 0 0,-2-7-16 0 0,0-1 0 0 0,-2 1-1 0 0,0-1 1 0 0,-9 34 0 0 0,-2-10 1 0 0,-33 68 1 0 0,29-71-55 0 0,0-2-214 0 0,-1-1-1 0 0,-1-1 0 0 0,-2 0 0 0 0,-2-2 1 0 0,-1 0-1 0 0,-1-2 0 0 0,-2-1 0 0 0,-1 0 1 0 0,-59 46-1 0 0,-11 1 290 0 0,97-76 843 0 0,13 4-210 0 0,-1-3-421 0 0,0 0-1 0 0,0-1 1 0 0,0 0 0 0 0,0-1 0 0 0,0 0-1 0 0,1-1 1 0 0,18-3 0 0 0,7 0 299 0 0,366-41 2862 0 0,-270 28-3106 0 0,17-7-134 0 0,-83 13-214 0 0,-60 10 753 0 0,-4 1-2140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3:47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6447 0 0,'0'0'2263'0'0,"2"-1"-492"0"0,5 0-617 0 0,51-7 4289 0 0,31-12-2467 0 0,366-75 836 0 0,-453 94-3842 0 0,54-5-32 0 0,-50 6-177 0 0,0 0-1 0 0,-1 1 1 0 0,1-1 0 0 0,0 1-1 0 0,0 0 1 0 0,-1 1 0 0 0,9 2-1 0 0,4 4-1652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3:47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7 5527 0 0,'-2'-1'423'0'0,"-18"-4"-621"0"0,16 5 927 0 0,0 0 1 0 0,1 0 0 0 0,-1 0 0 0 0,1 0 0 0 0,-1 1-1 0 0,1-1 1 0 0,-7 3 0 0 0,8-3-335 0 0,0 1 1 0 0,0 0 0 0 0,1 0-1 0 0,-1 0 1 0 0,0 0-1 0 0,0 0 1 0 0,1 0-1 0 0,-1 0 1 0 0,0 1-1 0 0,1-1 1 0 0,-1 1 0 0 0,1-1-1 0 0,0 1 1 0 0,-2 2-1 0 0,2-3-397 0 0,0 1-1 0 0,0 0 0 0 0,1 0 1 0 0,-1 0-1 0 0,1 0 0 0 0,-1 0 1 0 0,1 0-1 0 0,-1 0 0 0 0,1 0 1 0 0,0 3-1 0 0,0 0 100 0 0,1 1 1 0 0,0 0-1 0 0,0 0 1 0 0,0-1 0 0 0,1 1-1 0 0,0 0 1 0 0,0-1-1 0 0,0 0 1 0 0,1 1-1 0 0,0-1 1 0 0,0 0-1 0 0,0 0 1 0 0,1-1-1 0 0,6 8 1 0 0,-2-3 74 0 0,1-1 1 0 0,0 0-1 0 0,0 0 1 0 0,1-1-1 0 0,0 0 1 0 0,12 5 0 0 0,163 68 1087 0 0,-17-9-419 0 0,61 30-431 0 0,-153-73-420 0 0,-74-27-72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3:47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1 15175 0 0,'0'0'4043'0'0,"-2"2"-3638"0"0,-11 15-81 0 0,0-1 0 0 0,-22 19 0 0 0,11-11-196 0 0,-155 153 370 0 0,-170 136-281 0 0,275-250-165 0 0,58-50-9 0 0,9-9-451 0 0,7-6 102 0 0,5-5-328 0 0,-5 6 572 0 0,14-14-1502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3:48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67 6911 0 0,'0'0'736'0'0,"4"-7"1744"0"0,-1-2 3520 0 0,5 0-2928 0 0,1 0-2176 0 0,-2 2-440 0 0,0 1-80 0 0,4-1-24 0 0,1 0-1872 0 0,-1 2-288 0 0</inkml:trace>
  <inkml:trace contextRef="#ctx0" brushRef="#br0" timeOffset="1">65 444 19319 0 0,'-20'-14'856'0'0,"11"8"176"0"0,-2 1-824 0 0,2 1-208 0 0,0 1 0 0 0,2 1 1520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9:38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280 504 13015 0 0,'0'0'1179'0'0,"1"2"-972"0"0,9 8 512 0 0,1-1 1 0 0,1 0 0 0 0,15 9-1 0 0,-26-17 33 0 0,0-1-545 0 0,-1 0-1 0 0,1 1 1 0 0,-1-1 0 0 0,0 0-1 0 0,1 0 1 0 0,-1 1-1 0 0,0-1 1 0 0,1 0 0 0 0,-1 0-1 0 0,0 1 1 0 0,0-1-1 0 0,1 0 1 0 0,-1 1 0 0 0,0-1-1 0 0,0 1 1 0 0,1-1-1 0 0,-1 0 1 0 0,0 1 0 0 0,-7 3-31 0 0,0-1 1 0 0,0 0-1 0 0,0-1 1 0 0,0 0-1 0 0,-12 2 1 0 0,-40 5 69 0 0,51-8-232 0 0,-18 1-7 0 0,-45 0 0 0 0,59-3-8 0 0,0 0 1 0 0,0-1-1 0 0,0 0 1 0 0,0 0 0 0 0,-22-9-1 0 0,32 10-3 0 0,0 0 0 0 0,0 0 1 0 0,0 0-1 0 0,0 0 0 0 0,0-1 0 0 0,0 1 0 0 0,0-1 0 0 0,0 1 0 0 0,0-1 0 0 0,1 0 1 0 0,-1 1-1 0 0,0-1 0 0 0,1 0 0 0 0,0 0 0 0 0,-1 0 0 0 0,1-1 0 0 0,0 1 0 0 0,0 0 1 0 0,0 0-1 0 0,1 0 0 0 0,-1-1 0 0 0,0 1 0 0 0,1 0 0 0 0,0-1 0 0 0,-1 1 1 0 0,1-1-1 0 0,0 1 0 0 0,0-1 0 0 0,0 1 0 0 0,1-4 0 0 0,1 0-11 0 0,-1 0 0 0 0,1 0-1 0 0,0-1 1 0 0,0 1 0 0 0,0 1 0 0 0,1-1-1 0 0,0 0 1 0 0,1 1 0 0 0,-1-1-1 0 0,7-7 1 0 0,93-94-593 0 0,-46 46-122 0 0,3 3-1 0 0,81-61 0 0 0,-127 108 690 0 0,1 1-1 0 0,0 0 1 0 0,0 1-1 0 0,1 1 1 0 0,0 0-1 0 0,1 1 1 0 0,-1 1-1 0 0,1 1 1 0 0,1 0-1 0 0,-1 1 1 0 0,1 1-1 0 0,-1 0 1 0 0,1 2-1 0 0,0 0 1 0 0,0 1-1 0 0,35 4 1 0 0,-36-1 176 0 0,-1 0 0 0 0,1 2-1 0 0,-1-1 1 0 0,0 2 0 0 0,0 0 0 0 0,-1 1 0 0 0,0 1 0 0 0,18 11 0 0 0,-26-15-94 0 0,-1 1 1 0 0,1 0 0 0 0,-1 0 0 0 0,-1 0 0 0 0,1 1 0 0 0,-1 0 0 0 0,0 0 0 0 0,0 0 0 0 0,0 1 0 0 0,-1 0 0 0 0,0 0 0 0 0,0 0 0 0 0,-1 0 0 0 0,0 0 0 0 0,0 1 0 0 0,-1-1 0 0 0,0 1 0 0 0,0 0 0 0 0,1 13 0 0 0,-3-14-1 0 0,0 0 0 0 0,-1 0 1 0 0,1 0-1 0 0,-1 0 0 0 0,-1 0 0 0 0,1 0 0 0 0,-1 0 0 0 0,0 0 1 0 0,-1 0-1 0 0,1-1 0 0 0,-6 8 0 0 0,3-6-7 0 0,0 0 0 0 0,-1-1-1 0 0,0 0 1 0 0,0 0 0 0 0,0 0 0 0 0,-1-1 0 0 0,-13 9 0 0 0,-6 1 11 0 0,-1 0 0 0 0,0-3 0 0 0,-1 0 1 0 0,-33 10-1 0 0,37-14-13 0 0,-24 9 17 0 0,-124 45 65 0 0,114-45-50 0 0,-61 11-1 0 0,110-27-103 0 0,0 0 0 0 0,0-1 0 0 0,0 0 0 0 0,-1-1 0 0 0,1 0 0 0 0,-10-1 0 0 0,18 0-26 0 0,1 0-1 0 0,-1 0 0 0 0,1 0 0 0 0,-1 0 0 0 0,1 0 1 0 0,0 0-1 0 0,0-1 0 0 0,-1 1 0 0 0,1 0 0 0 0,0 0 1 0 0,0 0-1 0 0,0 0 0 0 0,0 0 0 0 0,0 0 0 0 0,0 0 0 0 0,1 0 1 0 0,-1-2-1 0 0,2-1-603 0 0,0 0 1 0 0,0 0 0 0 0,0 0-1 0 0,0 0 1 0 0,0 0-1 0 0,1 0 1 0 0,0 0-1 0 0,0 1 1 0 0,0 0-1 0 0,5-5 1 0 0,11-10-5386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3:49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0 8751 0 0,'0'0'674'0'0,"-1"2"-438"0"0,-9 13 1522 0 0,0-1 0 0 0,-22 25 0 0 0,14-21-830 0 0,-28 22 0 0 0,-98 59-604 0 0,136-94-232 0 0,-20 13 34 0 0,0 1 0 0 0,-39 37 0 0 0,56-46-47 0 0,1 1 0 0 0,0 0 0 0 0,0 1 0 0 0,1 0 0 0 0,1 1 0 0 0,0 0 0 0 0,1 0 1 0 0,-7 17-1 0 0,7-10-37 0 0,1 0 1 0 0,1 0 0 0 0,0 1-1 0 0,2-1 1 0 0,0 1 0 0 0,2 0-1 0 0,0 0 1 0 0,1 0-1 0 0,4 31 1 0 0,1-26-70 0 0,0 0-1 0 0,2 0 1 0 0,0-1 0 0 0,2 0 0 0 0,1-1-1 0 0,1 0 1 0 0,16 27 0 0 0,10 7-293 0 0,3-2 1 0 0,91 100-1 0 0,115 83 291 0 0,-185-183 74 0 0,-9-8 168 0 0,63 61 395 0 0,-98-90-444 0 0,-1 0-1 0 0,-1 0 0 0 0,0 2 0 0 0,14 26 0 0 0,-23-35-70 0 0,-1 1-1 0 0,0-1 1 0 0,-1 1-1 0 0,0 0 1 0 0,-1 0 0 0 0,0 0-1 0 0,-1 0 1 0 0,0 0-1 0 0,-2 1 1 0 0,0 16-1 0 0,-1-11 25 0 0,-2-1 0 0 0,0 1 0 0 0,-1-1 0 0 0,-1 0-1 0 0,0-1 1 0 0,-14 30 0 0 0,4-17 61 0 0,-2 0 1 0 0,-38 53-1 0 0,-50 39-9 0 0,68-85-179 0 0,-1-2 0 0 0,-2-1 0 0 0,-1-2 0 0 0,-2-2 0 0 0,-52 28 0 0 0,90-55 4 0 0,-2 1-28 0 0,0 0 0 0 0,-1 0 0 0 0,1-1 0 0 0,-1 1-1 0 0,0-2 1 0 0,0 1 0 0 0,0-1 0 0 0,-16 2 0 0 0,23-4 13 0 0,1 0 0 0 0,0 0 0 0 0,-1-1 1 0 0,1 1-1 0 0,0 0 0 0 0,0 0 0 0 0,-1 0 0 0 0,1 0 0 0 0,0-1 1 0 0,0 1-1 0 0,-1 0 0 0 0,1 0 0 0 0,0-1 0 0 0,0 1 0 0 0,0 0 1 0 0,-1 0-1 0 0,1-1 0 0 0,0 1 0 0 0,0 0 0 0 0,0-1 1 0 0,0 1-1 0 0,0 0 0 0 0,0 0 0 0 0,-1-1 0 0 0,1 1 0 0 0,0 0 1 0 0,0-1-1 0 0,0 1 0 0 0,0 0 0 0 0,0-1 0 0 0,0 1 1 0 0,1-10-1106 0 0,2-1-497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3:49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1 14047 0 0,'0'0'2058'0'0,"0"2"-1780"0"0,-1 1-207 0 0,0 0 0 0 0,0 1 1 0 0,0-1-1 0 0,0 0 0 0 0,-1 0 0 0 0,0 0 0 0 0,1 0 0 0 0,-1 0 0 0 0,0 0 0 0 0,0 0 0 0 0,0-1 0 0 0,-1 1 0 0 0,1-1 0 0 0,-1 0 1 0 0,1 1-1 0 0,-1-1 0 0 0,0 0 0 0 0,-4 2 0 0 0,-35 14 381 0 0,29-13-362 0 0,0 1-1 0 0,-14 8 1 0 0,-62 33-29 0 0,4-3-42 0 0,66-33-25 0 0,5-3-7 0 0,1 0 0 0 0,0 0 1 0 0,1 1-1 0 0,0 1 0 0 0,0 0 0 0 0,-11 12 0 0 0,19-13 13 0 0,5-8 0 0 0,-1 0 0 0 0,1 0 0 0 0,-1-1 0 0 0,1 1 0 0 0,-1 0 0 0 0,1-1 0 0 0,0 1 0 0 0,-1 0 0 0 0,1-1 0 0 0,0 1 0 0 0,-1-1 0 0 0,1 1 0 0 0,0-1 0 0 0,0 1 0 0 0,0-1 0 0 0,-1 1 0 0 0,1-1 0 0 0,0 0 0 0 0,0 0 0 0 0,1 1 0 0 0,21 3 0 0 0,14-1 36 0 0,40-2-1 0 0,-20-1-10 0 0,12 0-7 0 0,116 8 132 0 0,-165-5-133 0 0,-1 0 0 0 0,1 1 0 0 0,-1 1 0 0 0,0 1 0 0 0,0 1 0 0 0,0 0 0 0 0,18 11 0 0 0,-35-17 7 0 0,-1-1 0 0 0,0 1 0 0 0,0 0 0 0 0,0 0 1 0 0,0 0-1 0 0,0-1 0 0 0,0 1 0 0 0,0 0 0 0 0,0 0 0 0 0,0 0 0 0 0,0 0 0 0 0,-1 1 0 0 0,1-1 0 0 0,0 0 0 0 0,-1 0 0 0 0,1 0 0 0 0,-1 1 0 0 0,1-1 0 0 0,-1 0 0 0 0,1 0 1 0 0,-1 1-1 0 0,0-1 0 0 0,0 2 0 0 0,0 0 54 0 0,0 0 1 0 0,-1 0 0 0 0,1-1-1 0 0,-1 1 1 0 0,0 0 0 0 0,0 0-1 0 0,0-1 1 0 0,0 1 0 0 0,-3 4-1 0 0,-1 0 37 0 0,0 0 0 0 0,-1-1 1 0 0,1 0-1 0 0,-1-1 0 0 0,0 1 0 0 0,-1-1 0 0 0,1 0 0 0 0,-1 0 0 0 0,-8 3 1 0 0,-9 8 18 0 0,4-3-64 0 0,0-1 0 0 0,-39 16 1 0 0,-47 13 130 0 0,78-31-155 0 0,-124 38-50 0 0,128-42-24 0 0,0-1 1 0 0,0-1 0 0 0,0-1 0 0 0,-38-1 0 0 0,56-2 33 0 0,0-1 0 0 0,1 1 0 0 0,-1-1 0 0 0,0 0 0 0 0,1-1 0 0 0,-1 0 0 0 0,1 1 1 0 0,0-2-1 0 0,-8-3 0 0 0,11 5-32 0 0,1 0 0 0 0,-1 0 0 0 0,1 0 0 0 0,-1 0 0 0 0,1 0 0 0 0,0-1 0 0 0,0 1 0 0 0,0 0 0 0 0,0-1 0 0 0,0 1 0 0 0,0-1 0 0 0,0 1 0 0 0,0-1 0 0 0,1 1 0 0 0,-1-1 0 0 0,0 0 0 0 0,1 1 0 0 0,-1-1 0 0 0,1 0 1 0 0,0 0-1 0 0,0 1 0 0 0,0-1 0 0 0,0 0 0 0 0,0 0 0 0 0,0 1 0 0 0,0-1 0 0 0,0 0 0 0 0,1 0 0 0 0,-1 1 0 0 0,1-1 0 0 0,-1 0 0 0 0,1 1 0 0 0,-1-1 0 0 0,3-2 0 0 0,-2 2-111 0 0,0 1 1 0 0,0-1-1 0 0,0 1 0 0 0,0-1 0 0 0,0 1 0 0 0,0-1 0 0 0,0 1 1 0 0,1 0-1 0 0,-1 0 0 0 0,1-1 0 0 0,2 0 0 0 0,9-3-5735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3:50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16783 0 0,'0'0'4704'0'0,"2"1"-4353"0"0,0 1-301 0 0,0-1 1 0 0,0 1-1 0 0,0 0 1 0 0,0 0-1 0 0,-1 0 1 0 0,1 0-1 0 0,-1 0 1 0 0,1 0-1 0 0,-1 0 1 0 0,0 0-1 0 0,0 1 1 0 0,0-1-1 0 0,0 0 1 0 0,0 1-1 0 0,0-1 1 0 0,-1 1-1 0 0,1-1 1 0 0,-1 1-1 0 0,1-1 1 0 0,-1 1-1 0 0,0 0 1 0 0,0-1-1 0 0,-1 1 1 0 0,1-1-1 0 0,0 1 1 0 0,-1-1-1 0 0,1 1 1 0 0,-1-1-1 0 0,0 1 1 0 0,0-1-1 0 0,-1 3 1 0 0,-3 5 3 0 0,0-1 1 0 0,0 0 0 0 0,0 0-1 0 0,-1-1 1 0 0,-8 9-1 0 0,-36 37 29 0 0,43-47-63 0 0,-78 68-1320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3:50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28 461 5983 0 0,'0'0'464'0'0,"-8"8"4763"0"0,7-7-5056 0 0,1-1 1 0 0,-1 0-1 0 0,1 1 1 0 0,-1-1-1 0 0,1 1 0 0 0,-1-1 1 0 0,1 0-1 0 0,-1 0 0 0 0,1 1 1 0 0,-1-1-1 0 0,0 0 1 0 0,1 0-1 0 0,-1 0 0 0 0,1 1 1 0 0,-1-1-1 0 0,0 0 0 0 0,1 0 1 0 0,-1 0-1 0 0,1 0 1 0 0,-1 0-1 0 0,0 0 0 0 0,0-1 1 0 0,0 1-85 0 0,1 0 0 0 0,-1-1 0 0 0,1 1 0 0 0,0-1 0 0 0,-1 1 0 0 0,1 0 1 0 0,0-1-1 0 0,-1 1 0 0 0,1-1 0 0 0,0 1 0 0 0,-1-1 0 0 0,1 1 0 0 0,0-1 0 0 0,0 0 1 0 0,0 1-1 0 0,0-1 0 0 0,0 1 0 0 0,-1-1 0 0 0,1 0 0 0 0,0-4 27 0 0,0 1 1 0 0,0 0-1 0 0,1-1 0 0 0,-1 1 0 0 0,2-7 0 0 0,4-9-43 0 0,1 1 0 0 0,0-1 0 0 0,2 1-1 0 0,0 1 1 0 0,1 0 0 0 0,1 0 0 0 0,1 1-1 0 0,16-20 1 0 0,14-10 189 0 0,66-58-1 0 0,-104 102-257 0 0,12-13 216 0 0,1 2-1 0 0,35-23 0 0 0,-47 34-170 0 0,-1 0-1 0 0,1 0 0 0 0,0 1 1 0 0,1 0-1 0 0,-1 0 0 0 0,0 0 1 0 0,1 1-1 0 0,-1-1 0 0 0,1 1 0 0 0,-1 1 1 0 0,1-1-1 0 0,-1 1 0 0 0,1 0 1 0 0,-1 0-1 0 0,1 1 0 0 0,10 2 1 0 0,-13-3 6 0 0,0 1 1 0 0,0 1 0 0 0,0-1 0 0 0,-1 0 0 0 0,1 1 0 0 0,-1-1 0 0 0,1 1 0 0 0,-1 0 0 0 0,1 0 0 0 0,-1 0-1 0 0,0 0 1 0 0,0 0 0 0 0,0 0 0 0 0,2 4 0 0 0,-2-2-31 0 0,1 0-1 0 0,-1 0 1 0 0,0 0-1 0 0,-1 1 1 0 0,1-1 0 0 0,-1 1-1 0 0,0-1 1 0 0,1 7 0 0 0,-1 1-18 0 0,0-1 1 0 0,-1 1 0 0 0,-1 0-1 0 0,0-1 1 0 0,-1 1 0 0 0,-4 16 0 0 0,3-16 1 0 0,-30 135 60 0 0,31-131-68 0 0,-3 13-4 0 0,-9 35-1 0 0,13-62-25 0 0,1 0 0 0 0,-1 0 0 0 0,1 0 0 0 0,-1 0 0 0 0,1 0 0 0 0,0 0 0 0 0,0 0 0 0 0,0 0 0 0 0,0 0 0 0 0,0 0 1 0 0,0 0-1 0 0,1 0 0 0 0,-1 0 0 0 0,1 0 0 0 0,-1 0 0 0 0,1 0 0 0 0,0 0 0 0 0,0 0 0 0 0,-1 0 0 0 0,2-1 0 0 0,-1 1 0 0 0,0 0 0 0 0,2 2 0 0 0,-1-2-136 0 0,1 0 0 0 0,-1 0 0 0 0,1 0 0 0 0,0-1 0 0 0,-1 1 0 0 0,1-1 0 0 0,0 0 0 0 0,0 1 0 0 0,0-1-1 0 0,0-1 1 0 0,0 1 0 0 0,0 0 0 0 0,0-1 0 0 0,0 1 0 0 0,4-1 0 0 0,14 0-1967 0 0,2-1-3888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3:5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26 7831 0 0,'0'0'12071'0'0,"4"-18"-9399"0"0,-4 18-2651 0 0,0 0 1 0 0,0 0 0 0 0,0-1-1 0 0,0 1 1 0 0,0 0-1 0 0,0-1 1 0 0,0 1 0 0 0,0 0-1 0 0,0 0 1 0 0,0-1-1 0 0,0 1 1 0 0,0 0 0 0 0,-1-1-1 0 0,1 1 1 0 0,0 0-1 0 0,0 0 1 0 0,0-1 0 0 0,0 1-1 0 0,0 0 1 0 0,0 0-1 0 0,-1-1 1 0 0,1 1 0 0 0,0 0-1 0 0,0 0 1 0 0,0 0-1 0 0,-1-1 1 0 0,1 1 0 0 0,0 0-1 0 0,0 0 1 0 0,-1 0 0 0 0,1 0-1 0 0,0 0 1 0 0,0-1-1 0 0,-1 1 1 0 0,1 0 0 0 0,0 0-1 0 0,0 0 1 0 0,-1 0-1 0 0,1 0 1 0 0,-18 1 119 0 0,-19 10-257 0 0,-247 104-2132 0 0,274-112 2158 0 0,3 0 27 0 0,1 0 1 0 0,-1 0-1 0 0,0-1 1 0 0,0 0-1 0 0,0-1 1 0 0,0 1-1 0 0,-1-1 1 0 0,1-1 0 0 0,0 1-1 0 0,0-1 1 0 0,-9-1-1 0 0,14 0-41 0 0,2 1 93 0 0,-1 0 0 0 0,1-1 0 0 0,0 1 0 0 0,-1 0 0 0 0,1-1 0 0 0,-1 1 0 0 0,1 0 0 0 0,0-1 0 0 0,-1 1 0 0 0,1-1 0 0 0,0 1 0 0 0,-1-1 0 0 0,1 1 0 0 0,0-1 0 0 0,0 1 0 0 0,0-1 0 0 0,-1 1-1 0 0,1-1 1 0 0,0 1 0 0 0,0-1 0 0 0,0 1 0 0 0,0-1 0 0 0,0 1 0 0 0,0-1 0 0 0,0 1 0 0 0,0-2 0 0 0,0-13-232 0 0,1 9-17 0 0,1 0 0 0 0,-1 1 0 0 0,2-1-1 0 0,-1 1 1 0 0,0-1 0 0 0,1 1 0 0 0,0 0 0 0 0,7-9 0 0 0,-1 2-1121 0 0,1 1 1 0 0,15-14-1 0 0,-24 24 1292 0 0,-1 0 0 0 0,1 1-1 0 0,0-1 1 0 0,-1 0 0 0 0,1 1 0 0 0,0-1-1 0 0,0 1 1 0 0,-1-1 0 0 0,1 1-1 0 0,0-1 1 0 0,0 1 0 0 0,0-1-1 0 0,0 1 1 0 0,0 0 0 0 0,0-1 0 0 0,1 1-1 0 0,-2 0 69 0 0,0 1-1 0 0,1-1 1 0 0,-1 1 0 0 0,0-1-1 0 0,0 0 1 0 0,0 1-1 0 0,0-1 1 0 0,0 1 0 0 0,0-1-1 0 0,0 0 1 0 0,0 1-1 0 0,0-1 1 0 0,0 1 0 0 0,0-1-1 0 0,0 1 1 0 0,0-1-1 0 0,0 0 1 0 0,0 1 0 0 0,0-1-1 0 0,0 1 1 0 0,-1-1-1 0 0,1 0 1 0 0,0 1 0 0 0,0-1-1 0 0,-17 35 578 0 0,3-12 275 0 0,-1-1 1 0 0,-2 0-1 0 0,-35 37 0 0 0,28-38-358 0 0,17-15-207 0 0,1 0 0 0 0,-1 0 0 0 0,-7 10 1577 0 0,16-17-1763 0 0,1 0-73 0 0,1-1 1 0 0,0 1-1 0 0,-1 0 1 0 0,1 0-1 0 0,0 1 1 0 0,0-1-1 0 0,0 1 1 0 0,0 0-1 0 0,4 0 1 0 0,11-1-9 0 0,-11 0-11 0 0,0 1 0 0 0,0 1 0 0 0,1-1 0 0 0,-1 1 0 0 0,0 1 0 0 0,0-1 0 0 0,11 5 0 0 0,13 2-28 0 0,168 26-24 0 0,-165-31 42 0 0,-17-2 114 0 0,29 5 1 0 0,-41-4-19 0 0,-1-1 0 0 0,1 1-1 0 0,0 0 1 0 0,-1 0 0 0 0,0 1 0 0 0,1 0 0 0 0,-1-1 0 0 0,9 9 0 0 0,-12-10-54 0 0,-1 0 0 0 0,0 0 0 0 0,0 1 0 0 0,1-1 0 0 0,-1 0 1 0 0,0 1-1 0 0,0-1 0 0 0,0 1 0 0 0,0 0 0 0 0,-1-1 0 0 0,1 1 0 0 0,0 0 0 0 0,-1-1 0 0 0,1 1 0 0 0,-1 0 0 0 0,1 0 0 0 0,-1 2 0 0 0,0-1 4 0 0,0 0-1 0 0,0 0 1 0 0,-1 0-1 0 0,1 0 1 0 0,-1 0-1 0 0,0 0 1 0 0,1-1-1 0 0,-2 1 1 0 0,-1 5-1 0 0,-2 1 40 0 0,-1 0-1 0 0,-1 1 1 0 0,1-2 0 0 0,-14 14 0 0 0,1-5 48 0 0,0 0 1 0 0,-2-1 0 0 0,0-1-1 0 0,-24 13 1 0 0,21-17 2 0 0,1 0 0 0 0,-2-1 1 0 0,1-2-1 0 0,-31 7 0 0 0,-45 16 163 0 0,73-21-634 0 0,17-7-15 0 0,0 1 0 0 0,1 0 0 0 0,-1 0 0 0 0,-15 10 0 0 0,24-13-451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3:52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11975 0 0,'0'0'2531'0'0,"2"2"-1135"0"0,5 7-628 0 0,0 1 1 0 0,0-1-1 0 0,-1 1 1 0 0,0 1-1 0 0,6 14 1 0 0,11 20 167 0 0,1-10-288 0 0,1-1 1 0 0,1-1 0 0 0,2-1 0 0 0,1-2 0 0 0,44 36 0 0 0,-37-37-255 0 0,2-1-1 0 0,78 41 1 0 0,-77-51-343 0 0,-30-16-82 0 0,-1 1 1 0 0,0 1-1 0 0,0 0 1 0 0,-1 0 0 0 0,1 0-1 0 0,-1 1 1 0 0,1 0 0 0 0,-2 1-1 0 0,9 6 1 0 0,-15-10-229 0 0,1-1 1 0 0,0 1-1 0 0,0-1 0 0 0,-1 1 1 0 0,1 0-1 0 0,-1-1 0 0 0,0 1 1 0 0,1-1-1 0 0,-1 1 0 0 0,0 0 1 0 0,0 0-1 0 0,0-1 1 0 0,0 1-1 0 0,0 0 0 0 0,0-1 1 0 0,-1 1-1 0 0,1 0 0 0 0,0-1 1 0 0,-1 1-1 0 0,0-1 0 0 0,0 3 1 0 0,0-1-995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3:52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15 7367 0 0,'-1'-1'568'0'0,"-21"-13"3355"0"0,11 18-10 0 0,7-1-3698 0 0,-1-1 0 0 0,1 1-1 0 0,1 0 1 0 0,-1 0-1 0 0,0 1 1 0 0,1-1 0 0 0,-1 1-1 0 0,1 0 1 0 0,0-1-1 0 0,0 1 1 0 0,-2 5 0 0 0,-14 16 220 0 0,-57 63-108 0 0,34-37-28 0 0,-4-1 1 0 0,-72 63-1 0 0,8-20-1197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3:53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8 7831 0 0,'0'0'356'0'0,"2"-1"-6"0"0,16-5 4680 0 0,-110 75-2506 0 0,-139 77-2448 0 0,207-133-81 0 0,-26 15-49 0 0,0 3 0 0 0,-51 41-1 0 0,93-65 265 0 0,0 0-1 0 0,0 1 1 0 0,1 0 0 0 0,-12 15-1 0 0,17-21-141 0 0,0 1-1 0 0,1 0 0 0 0,-1 0 1 0 0,1 0-1 0 0,0 1 0 0 0,0-1 1 0 0,0 0-1 0 0,0 0 1 0 0,0 1-1 0 0,1-1 0 0 0,-1 0 1 0 0,1 1-1 0 0,0-1 0 0 0,0 0 1 0 0,0 1-1 0 0,0-1 0 0 0,1 1 1 0 0,1 5-1 0 0,0-1 79 0 0,1 0-1 0 0,0 0 1 0 0,0 0-1 0 0,0-1 1 0 0,1 1-1 0 0,0-1 1 0 0,0 0-1 0 0,1 0 1 0 0,0-1-1 0 0,0 0 1 0 0,1 1-1 0 0,0-1 1 0 0,0-1-1 0 0,0 0 1 0 0,10 7-1 0 0,-13-10-210 0 0,0 0 0 0 0,0 0 1 0 0,0-1-1 0 0,1 1 0 0 0,-1-1 0 0 0,0 0 0 0 0,1 0 0 0 0,-1 0 0 0 0,1 0 1 0 0,0-1-1 0 0,-1 1 0 0 0,1-1 0 0 0,-1 0 0 0 0,1 0 0 0 0,0 0 0 0 0,-1 0 1 0 0,1-1-1 0 0,0 0 0 0 0,-1 1 0 0 0,1-1 0 0 0,-1-1 0 0 0,0 1 0 0 0,4-2 0 0 0,0 1-192 0 0,21-10-2286 0 0,-18 8 1076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3:53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30 9215 0 0,'-1'1'7651'0'0,"-2"1"-7507"0"0,-16 14 445 0 0,1 0 1 0 0,-32 37-1 0 0,34-34-490 0 0,2 1 0 0 0,0 0 0 0 0,2 1 0 0 0,0 0 0 0 0,1 1 0 0 0,1 1 0 0 0,-9 31 0 0 0,18-49-41 0 0,0 1 1 0 0,0-1-1 0 0,0 0 1 0 0,1 1 0 0 0,0-1-1 0 0,0 0 1 0 0,0 1-1 0 0,1-1 1 0 0,1 7-1 0 0,-1-9-20 0 0,0-1 0 0 0,-1 0 0 0 0,1 0 0 0 0,0 1 0 0 0,0-1-1 0 0,0 0 1 0 0,0 0 0 0 0,1 0 0 0 0,-1 0 0 0 0,1 0 0 0 0,-1-1 0 0 0,1 1 0 0 0,-1 0 0 0 0,1-1-1 0 0,0 1 1 0 0,0-1 0 0 0,0 0 0 0 0,0 1 0 0 0,0-1 0 0 0,0 0 0 0 0,0 0 0 0 0,0 0 0 0 0,3 0 0 0 0,4 1 77 0 0,0-1 1 0 0,0 0 0 0 0,0 0 0 0 0,0-1 0 0 0,0 0 0 0 0,0-1 0 0 0,0 0 0 0 0,-1 0 0 0 0,1-1 0 0 0,0 0 0 0 0,13-5 0 0 0,-1-1 5 0 0,-1-1-1 0 0,0-1 0 0 0,28-19 1 0 0,-39 24-103 0 0,-1-1-1 0 0,0-1 1 0 0,-1 1 0 0 0,1-1 0 0 0,-1-1 0 0 0,-1 1 0 0 0,0-1-1 0 0,0 0 1 0 0,0 0 0 0 0,7-15 0 0 0,-10 16-43 0 0,0 0 1 0 0,-1 0-1 0 0,1 0 1 0 0,-2-1-1 0 0,1 1 1 0 0,-1-1-1 0 0,0 1 1 0 0,0-1-1 0 0,-1 0 1 0 0,0 1-1 0 0,0-1 0 0 0,-1 0 1 0 0,0 1-1 0 0,-3-11 1 0 0,-1 1-700 0 0,-1 0 1 0 0,-1 1-1 0 0,-1 0 1 0 0,-18-29 0 0 0,25 43 605 0 0,0 0 1 0 0,-1 0-1 0 0,1 0 1 0 0,-1 0-1 0 0,1 0 1 0 0,-1 0 0 0 0,0 1-1 0 0,0-1 1 0 0,0 0-1 0 0,0 1 1 0 0,0 0-1 0 0,0-1 1 0 0,0 1 0 0 0,-1 0-1 0 0,-2-1 1 0 0,3 2 84 0 0,0-1 1 0 0,0 1 0 0 0,0 0 0 0 0,0 0-1 0 0,1 0 1 0 0,-1 1 0 0 0,0-1-1 0 0,0 0 1 0 0,0 1 0 0 0,0-1-1 0 0,1 1 1 0 0,-1-1 0 0 0,0 1-1 0 0,1 0 1 0 0,-1 0 0 0 0,0 0 0 0 0,1 0-1 0 0,-1 0 1 0 0,1 0 0 0 0,-3 3-1 0 0,-27 24-2621 0 0,19-17 1220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3:54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3 4607 0 0,'0'0'354'0'0,"11"-2"7627"0"0,-25 9-6409 0 0,8-3-1189 0 0,-162 81 2359 0 0,27-8-2530 0 0,-25 12-242 0 0,149-82 10 0 0,11-5 6 0 0,0 1 0 0 0,0-1-1 0 0,0 1 1 0 0,0 0 0 0 0,1 1 0 0 0,-1-1 0 0 0,1 1-1 0 0,0 0 1 0 0,0 1 0 0 0,0-1 0 0 0,1 1 0 0 0,-7 8 0 0 0,11-13 11 0 0,0 1 0 0 0,0-1 0 0 0,0 0 0 0 0,0 1 0 0 0,-1-1 0 0 0,1 1 0 0 0,0-1-1 0 0,0 0 1 0 0,0 1 0 0 0,0-1 0 0 0,0 1 0 0 0,1-1 0 0 0,-1 1 0 0 0,0-1 0 0 0,0 0 0 0 0,0 1 0 0 0,0-1 0 0 0,0 1 0 0 0,1-1 0 0 0,-1 0 0 0 0,0 1 0 0 0,0-1 0 0 0,0 0 0 0 0,1 1 0 0 0,-1-1 0 0 0,1 1 0 0 0,7 7-34 0 0,-6-7 36 0 0,0 0 0 0 0,0 0 0 0 0,1 0 0 0 0,-1 0 0 0 0,1 0 0 0 0,-1 0 0 0 0,1-1 0 0 0,-1 1 0 0 0,1-1 0 0 0,0 0 0 0 0,3 0 0 0 0,31-3 3 0 0,-20 1-3 0 0,80-8 5 0 0,37-3-88 0 0,-124 13 64 0 0,-1 1-1 0 0,1-1 1 0 0,-1 1 0 0 0,1 1-1 0 0,-1 0 1 0 0,0 0 0 0 0,18 7-1 0 0,-24-8 44 0 0,0 0 0 0 0,-1 1 0 0 0,1-1-1 0 0,0 0 1 0 0,-1 1 0 0 0,1 0 0 0 0,-1 0-1 0 0,0-1 1 0 0,0 1 0 0 0,0 1 0 0 0,0-1-1 0 0,0 0 1 0 0,0 0 0 0 0,0 1 0 0 0,-1-1 0 0 0,1 1-1 0 0,-1 0 1 0 0,1-1 0 0 0,-1 1 0 0 0,0 0-1 0 0,0 0 1 0 0,-1-1 0 0 0,1 1 0 0 0,0 0-1 0 0,-1 0 1 0 0,0 0 0 0 0,0 0 0 0 0,0 0-1 0 0,0 4 1 0 0,-2 3 130 0 0,-3 36 425 0 0,-17 65-1 0 0,19-100-394 0 0,0-1-1 0 0,-1 0 1 0 0,0 1 0 0 0,-1-2-1 0 0,-7 12 1 0 0,9-17-165 0 0,1 0 0 0 0,-1 0 1 0 0,-1-1-1 0 0,1 1 0 0 0,0-1 0 0 0,-1 0 1 0 0,0 0-1 0 0,0 0 0 0 0,0 0 0 0 0,0-1 1 0 0,0 1-1 0 0,-1-1 0 0 0,1 0 0 0 0,-6 1 1 0 0,-11 3 49 0 0,0-2 1 0 0,0 0-1 0 0,0-2 1 0 0,-42 0 0 0 0,31-3 178 0 0,0-2 0 0 0,-52-11 0 0 0,75 12-171 0 0,4 1-20 0 0,0 0 1 0 0,0 0-1 0 0,0-1 0 0 0,0 1 1 0 0,0-1-1 0 0,1 0 0 0 0,-1-1 1 0 0,1 1-1 0 0,-8-7 0 0 0,11 8-28 0 0,2 0-189 0 0,1 0 0 0 0,0 0-1 0 0,-1 0 1 0 0,1 0-1 0 0,0 0 1 0 0,0 1-1 0 0,0-1 1 0 0,0 1-1 0 0,2-1 1 0 0,9-1-4918 0 0,2 2-1657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5:57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81 5983 0 0,'-18'4'12406'0'0,"30"-8"-10849"0"0,57-10 549 0 0,130-12 1 0 0,-7 3-2584 0 0,-141 12-2666 0 0,-26 5-4381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9:38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790 94 7367 0 0,'11'-8'335'0'0,"14"-10"682"0"0,54-30-1 0 0,-47 28 5776 0 0,-33 22-6698 0 0,0-1 1 0 0,0 0-1 0 0,0 1 0 0 0,0-1 0 0 0,-1 0 0 0 0,1 0 1 0 0,0 0-1 0 0,-1 0 0 0 0,1 0 0 0 0,-1 0 0 0 0,-1 0 1 0 0,-2 2 48 0 0,-144 120 850 0 0,122-100-940 0 0,-25 25 167 0 0,-52 62-1 0 0,-37 61 262 0 0,75-86-243 0 0,-157 180 388 0 0,149-183-328 0 0,65-71-180 0 0,-17 14 1 0 0,18-18-40 0 0,1-1-1 0 0,0 1 1 0 0,1 1 0 0 0,-9 12-1 0 0,15-20-74 0 0,1 1 0 0 0,-1 0-1 0 0,0-1 1 0 0,1 1 0 0 0,-1-1-1 0 0,1 1 1 0 0,-1-1 0 0 0,1 1-1 0 0,-1-1 1 0 0,1 1 0 0 0,0-1-1 0 0,-1 1 1 0 0,1-1 0 0 0,0 0 0 0 0,-1 1-1 0 0,2-1 1 0 0,-2 0-3 0 0,14 5-1307 0 0,0-3-3417 0 0,3-1-1984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4:06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210 114 919 0 0,'0'0'3802'0'0,"1"-2"-2617"0"0,7-22-237 0 0,-8 23-619 0 0,3-10 519 0 0,-3 11-792 0 0,0 0 0 0 0,0 0 0 0 0,0 0 0 0 0,0-1 0 0 0,0 1 0 0 0,0 0 0 0 0,0 0 0 0 0,0 0 0 0 0,-1 0 0 0 0,1-1 0 0 0,0 1 0 0 0,0 0 0 0 0,0 0 0 0 0,0 0 0 0 0,0 0 0 0 0,0 0-1 0 0,0 0 1 0 0,0-1 0 0 0,0 1 0 0 0,0 0 0 0 0,0 0 0 0 0,-1 0 0 0 0,1 0 0 0 0,0 0 0 0 0,0 0 0 0 0,0 0 0 0 0,0-1 0 0 0,0 1 0 0 0,0 0 0 0 0,-1 0 0 0 0,1 0 0 0 0,0 0 0 0 0,0 0 0 0 0,0 0 0 0 0,0 0-1 0 0,0 0 1 0 0,-1 0 0 0 0,1 0 0 0 0,0 0 0 0 0,0 0 0 0 0,0 0 0 0 0,0 0 0 0 0,0 0 0 0 0,-1 0 0 0 0,1 0 0 0 0,0 0 0 0 0,0 0 0 0 0,0 0 0 0 0,0 0 0 0 0,0 0 0 0 0,-1 0 0 0 0,1 1 0 0 0,0-1 0 0 0,0 0 0 0 0,-18 5 1111 0 0,11-3-570 0 0,0 1-1 0 0,0 0 1 0 0,-9 6 0 0 0,14-8 200 0 0,0 0 1 0 0,0 0-1 0 0,-1-1 0 0 0,1 1 0 0 0,0-1 0 0 0,-5 2 1 0 0,-7 1 5 0 0,13-2-295 0 0,3-2-336 0 0,97-42 357 0 0,-15 6 126 0 0,-70 31-573 0 0,1 1 0 0 0,0 1 0 0 0,29-4 0 0 0,-37 8-76 0 0,0 0 0 0 0,0 0 0 0 0,0 1 0 0 0,0 0 0 0 0,1 0 0 0 0,-1 0 0 0 0,-1 1 0 0 0,1 0 0 0 0,0 1 0 0 0,0-1 0 0 0,11 8 0 0 0,-10-5-6 0 0,10 11-2 0 0,-6-2 15 0 0,-11-14-10 0 0,0 1 0 0 0,-1 0 0 0 0,1 0 1 0 0,-1 1-1 0 0,1-1 0 0 0,-1 0 0 0 0,1 0 1 0 0,-1 0-1 0 0,0 0 0 0 0,0 0 0 0 0,1 0 0 0 0,-1 1 1 0 0,0-1-1 0 0,0 0 0 0 0,0 0 0 0 0,0 0 1 0 0,0 2-1 0 0,-5 18-8 0 0,3-16 5 0 0,-1-1 0 0 0,1 1 0 0 0,-1-1 0 0 0,0 1 0 0 0,0-1 0 0 0,0 0 0 0 0,-6 5 0 0 0,-31 25 0 0 0,22-19 0 0 0,-11 8-57 0 0,-41 25-1 0 0,-7 4-19 0 0,58-38-69 0 0,-1-2 0 0 0,-39 18-1 0 0,29-15 77 0 0,28-14 14 0 0,-3-1 58 0 0,23-10 66 0 0,-6 4-57 0 0,-3 1 23 0 0,0 0-10 0 0,1 1 0 0 0,0 0 0 0 0,-1 1 0 0 0,1 0 0 0 0,13-3-1 0 0,31-3 6 0 0,35-3 42 0 0,-80 11-66 0 0,0 1 0 0 0,0 0 0 0 0,0 1 0 0 0,0 0-1 0 0,0 1 1 0 0,0-1 0 0 0,15 6 0 0 0,-14-1-5 0 0,0 1 0 0 0,1 5-15 0 0,-10-7-20 0 0,-1-3 12 0 0,0 2 18 0 0,1-1 1 0 0,-1 1-1 0 0,0-1 1 0 0,0 1-1 0 0,0-1 1 0 0,0 0-1 0 0,0 1 0 0 0,-1-1 1 0 0,0 1-1 0 0,0-1 1 0 0,0 0-1 0 0,0 1 1 0 0,0-1-1 0 0,-1 0 1 0 0,1 0-1 0 0,-1 0 1 0 0,0 0-1 0 0,-3 4 0 0 0,-4 4 9 0 0,-1 0 0 0 0,0 0-1 0 0,-12 9 1 0 0,9-9-11 0 0,-2 2 7 0 0,-1-1 0 0 0,-1-1 0 0 0,1 0 0 0 0,-2-1 0 0 0,1-1 0 0 0,-2-1 0 0 0,1 0 0 0 0,-31 7 0 0 0,36-12 11 0 0,-1-1-1 0 0,1-1 1 0 0,-1 0 0 0 0,0-1-1 0 0,0-1 1 0 0,0 0 0 0 0,1 0-1 0 0,-1-2 1 0 0,1 1 0 0 0,-23-9-1 0 0,34 10-139 0 0,0 1 0 0 0,0-1 0 0 0,0 1-1 0 0,0 0 1 0 0,0 0 0 0 0,0-1-1 0 0,0 1 1 0 0,0 1 0 0 0,0-1-1 0 0,0 0 1 0 0,0 0 0 0 0,0 1-1 0 0,0-1 1 0 0,-2 2 0 0 0,-16 8-5360 0 0,18-9 4736 0 0,-14 8-5623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4:07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9215 0 0,'0'0'8167'0'0,"0"2"-7612"0"0,-2 4-361 0 0,1-1-1 0 0,1 1 1 0 0,-1 0 0 0 0,1 0 0 0 0,0-1 0 0 0,1 1 0 0 0,-1 0 0 0 0,1 0 0 0 0,0-1 0 0 0,0 1 0 0 0,3 5 0 0 0,2 8 173 0 0,0-1 1 0 0,11 18-1 0 0,-6-16-208 0 0,1 0 0 0 0,0-1 1 0 0,2-1-1 0 0,0 0 0 0 0,1-1 1 0 0,1 0-1 0 0,27 22 0 0 0,2-5 149 0 0,92 53-1 0 0,-65-43-158 0 0,68 36 134 0 0,-138-79-333 0 0,0 0-1 0 0,0 0 1 0 0,0 0 0 0 0,0-1-1 0 0,0 1 1 0 0,0 0-1 0 0,0-1 1 0 0,1 0 0 0 0,-1 1-1 0 0,0-1 1 0 0,0 0 0 0 0,1 0-1 0 0,-1-1 1 0 0,4 0-1 0 0,-4 1-52 0 0,-1-1 0 0 0,0 1 0 0 0,1-1 0 0 0,-1 0 0 0 0,0 1 0 0 0,0-1 0 0 0,1 0 0 0 0,-1 0 0 0 0,0 0 0 0 0,0 0 0 0 0,0 0 0 0 0,0 0-1 0 0,0-1 1 0 0,-1 1 0 0 0,1 0 0 0 0,1-3 0 0 0,0 0-237 0 0,-1 0-1 0 0,1-1 1 0 0,-1 1 0 0 0,0-1-1 0 0,0 1 1 0 0,-1-1-1 0 0,0 1 1 0 0,1-1 0 0 0,-2-8-1 0 0,-2-4-1467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4:07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1 14599 0 0,'0'0'3115'0'0,"-2"1"-2276"0"0,-6 3-585 0 0,0 1 1 0 0,0 0-1 0 0,1 1 1 0 0,0-1-1 0 0,0 2 1 0 0,-9 9-1 0 0,-6 5-70 0 0,-203 161 184 0 0,-12 12-31 0 0,202-165-1890 0 0,16-14-178 0 0,-21 21 1 0 0,44-43 336 0 0,-4 6 1042 0 0,0 0-1 0 0,1 0 0 0 0,-1 0 0 0 0,0 0 1 0 0,1 1-1 0 0,0-1 0 0 0,-1 0 1 0 0,1 0-1 0 0,-1 0 0 0 0,1 1 0 0 0,0-1 1 0 0,1-1-1 0 0,5-2-3462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4:08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318 342 5527 0 0,'-24'9'270'0'0,"5"-3"2427"0"0,1 1 0 0 0,-27 14 1 0 0,36-16-2200 0 0,-1 1 1 0 0,0-2 0 0 0,0 1 0 0 0,0-1-1 0 0,-20 4 1 0 0,26-7-414 0 0,-1 0 0 0 0,1-1 0 0 0,0 0 1 0 0,0 0-1 0 0,0 0 0 0 0,0-1 0 0 0,-1 1 0 0 0,1-1 1 0 0,0 0-1 0 0,0 0 0 0 0,0 0 0 0 0,0-1 0 0 0,0 1 0 0 0,1-1 1 0 0,-1 0-1 0 0,0 0 0 0 0,1-1 0 0 0,-6-3 0 0 0,4 2-45 0 0,1 0-1 0 0,0 0 0 0 0,0-1 0 0 0,0 1 1 0 0,0-1-1 0 0,1 0 0 0 0,-1 0 1 0 0,1 0-1 0 0,1-1 0 0 0,-1 1 1 0 0,1-1-1 0 0,0 1 0 0 0,0-1 0 0 0,-1-7 1 0 0,2 5 1 0 0,0 0 1 0 0,0 0-1 0 0,1 0 1 0 0,0 1-1 0 0,1-1 0 0 0,0 0 1 0 0,0 0-1 0 0,1 1 1 0 0,0-1-1 0 0,4-12 1 0 0,1 4-115 0 0,0 1 0 0 0,1 0 1 0 0,0 1-1 0 0,1 0 1 0 0,1 0-1 0 0,0 1 1 0 0,1 0-1 0 0,0 0 0 0 0,1 2 1 0 0,0-1-1 0 0,1 1 1 0 0,1 1-1 0 0,16-10 1 0 0,-21 16 28 0 0,0 0 0 0 0,0 1 0 0 0,0 0 1 0 0,1 0-1 0 0,0 1 0 0 0,-1 0 1 0 0,1 1-1 0 0,0 0 0 0 0,0 0 0 0 0,0 1 1 0 0,0 0-1 0 0,18 4 0 0 0,-16-2 90 0 0,1 0 0 0 0,-1 1 0 0 0,-1 1-1 0 0,1 0 1 0 0,-1 1 0 0 0,1 0 0 0 0,-1 1-1 0 0,-1 0 1 0 0,20 14 0 0 0,-6 1 575 0 0,34 36 1 0 0,-48-46-390 0 0,-1 0 1 0 0,-1 0-1 0 0,0 1 0 0 0,-1 0 1 0 0,11 24-1 0 0,-17-35-8 0 0,-2 1-200 0 0,1 0 1 0 0,-1 0-1 0 0,1 0 0 0 0,-1 0 1 0 0,1 0-1 0 0,-1-1 0 0 0,0 1 0 0 0,0 0 1 0 0,0-1-1 0 0,0 1 0 0 0,0 0 1 0 0,0-1-1 0 0,-3 3 0 0 0,-20 19 80 0 0,20-20-71 0 0,-27 20-146 0 0,-1-2 0 0 0,0-1 0 0 0,-67 29-1 0 0,10-5-555 0 0,82-40 626 0 0,-11 6-162 0 0,-33 12 0 0 0,46-20 155 0 0,0 0-1 0 0,0 0 1 0 0,-1-1-1 0 0,1 0 1 0 0,-1 0-1 0 0,1-1 1 0 0,-1 1-1 0 0,1-1 1 0 0,-1 0-1 0 0,1-1 1 0 0,-9-1-1 0 0,12 1-23 0 0,0 1 0 0 0,0-1 0 0 0,0 0 0 0 0,0 0 0 0 0,0 0 0 0 0,0 0 0 0 0,0-1 0 0 0,0 1 0 0 0,1 0 0 0 0,-1-1 0 0 0,1 1 0 0 0,-1-1 0 0 0,1 0 0 0 0,-1 1 1 0 0,1-1-1 0 0,0 0 0 0 0,0 0 0 0 0,0 0 0 0 0,0 0 0 0 0,0 0 0 0 0,0 0 0 0 0,0 0 0 0 0,1 0 0 0 0,-1 0 0 0 0,1 0 0 0 0,0-1 0 0 0,0 1 0 0 0,-1 0 0 0 0,1 0 0 0 0,0 0 0 0 0,1-1 0 0 0,-1 1 0 0 0,0 0 0 0 0,1-3 0 0 0,3-10-6065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4:08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882 11 13215 0 0,'-12'-9'604'0'0,"11"9"-560"0"0,0 0 0 0 0,0-1-1 0 0,0 1 1 0 0,0 0 0 0 0,0 0 0 0 0,0-1-1 0 0,0 1 1 0 0,0 0 0 0 0,0 0 0 0 0,0 1-1 0 0,0-1 1 0 0,0 0 0 0 0,0 0-1 0 0,-1 0 1 0 0,1 1 0 0 0,0-1 0 0 0,-1 1-1 0 0,-2 0-2 0 0,-5 1 37 0 0,0 0 0 0 0,1 1 0 0 0,-1-1 0 0 0,1 2 0 0 0,0-1 0 0 0,-13 9 0 0 0,-45 33 653 0 0,57-39-689 0 0,-25 22 109 0 0,1 1 1 0 0,1 2-1 0 0,-38 47 0 0 0,54-55-63 0 0,0 0-1 0 0,2 0 1 0 0,-22 49 0 0 0,12-23 151 0 0,-70 125 459 0 0,64-125-536 0 0,-52 64 0 0 0,43-69 33 0 0,-2-1 0 0 0,-67 52-1 0 0,102-90-58 0 0,0 0 0 0 0,0 1-1 0 0,-4 6 1 0 0,9-11 280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4:08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7 9671 0 0,'0'0'748'0'0,"-2"0"-492"0"0,-23-7 8204 0 0,36 16-7958 0 0,21 20 157 0 0,-2 0 0 0 0,0 2 0 0 0,29 40-1 0 0,115 144 1597 0 0,-154-192-2116 0 0,1-1-1 0 0,1 0 1 0 0,2-2 0 0 0,-1-1-1 0 0,43 26 1 0 0,-55-39-71 0 0,0-1 0 0 0,0 1 0 0 0,1-2 0 0 0,-1 0 0 0 0,1 0 0 0 0,0-1 0 0 0,0 0 0 0 0,1-1 1 0 0,14 0-1 0 0,-20-1-231 0 0,0-1 0 0 0,0 0 1 0 0,-1-1-1 0 0,1 0 1 0 0,0 0-1 0 0,-1 0 1 0 0,1-1-1 0 0,-1 0 1 0 0,0 0-1 0 0,1-1 1 0 0,-1 1-1 0 0,0-1 0 0 0,0-1 1 0 0,-1 1-1 0 0,1-1 1 0 0,-1 0-1 0 0,0 0 1 0 0,7-8-1 0 0,2-4-5534 0 0,-4 2-1734 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4:09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9 4607 0 0,'0'0'354'0'0,"-1"-1"410"0"0,0 0 0 0 0,0 0 1 0 0,0 0-1 0 0,0 1 0 0 0,0-1 0 0 0,0 0 1 0 0,-1 0-1 0 0,1 1 0 0 0,-2-2 0 0 0,-1 2-337 0 0,0 1-1 0 0,1-1 1 0 0,-1 0-1 0 0,0 1 1 0 0,0 0 0 0 0,1 0-1 0 0,-1 0 1 0 0,1 0-1 0 0,-1 0 1 0 0,1 1-1 0 0,-1 0 1 0 0,1 0-1 0 0,-4 2 1 0 0,-7 6 47 0 0,-19 17-1 0 0,24-19-69 0 0,-180 175 1624 0 0,93-87-1576 0 0,-64 67-113 0 0,112-108-208 0 0,-46 68 0 0 0,89-113-1296 0 0,-2 2-4071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4:1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82 5983 0 0,'0'0'464'0'0,"-2"0"-305"0"0,-19 6 996 0 0,19-5 122 0 0,-10-1 7327 0 0,23-11-7820 0 0,-6 6-595 0 0,-1 0 0 0 0,1 1 0 0 0,0-1 0 0 0,0 1 0 0 0,0 0 1 0 0,7-3-1 0 0,3-1 152 0 0,1 1 1 0 0,0 0 0 0 0,30-7-1 0 0,-37 11-281 0 0,1 2-1 0 0,0-1 0 0 0,0 1 1 0 0,0 1-1 0 0,0 0 0 0 0,0 0 1 0 0,19 3-1 0 0,-3 3-370 0 0,1-1 0 0 0,-1-1 0 0 0,1-2 0 0 0,-1-1 0 0 0,42-3 0 0 0,-50 0-1100 0 0,28-8 0 0 0,-28 5-501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4:16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 5983 0 0,'0'-2'9741'0'0,"6"-11"-8627"0"0,-4 10-831 0 0,0 0-1 0 0,0-1 1 0 0,1 1 0 0 0,-1 0-1 0 0,1 0 1 0 0,0 0 0 0 0,0 1 0 0 0,0-1-1 0 0,1 1 1 0 0,-1 0 0 0 0,0 0-1 0 0,1 0 1 0 0,5-2 0 0 0,4-1 225 0 0,1 1 1 0 0,21-5-1 0 0,-9 3-335 0 0,159-28 421 0 0,-124 24-507 0 0,59-6-1330 0 0,-94 14 619 0 0,0 1-1 0 0,44 4 0 0 0,-55-1-650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4:17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60 9935 0 0,'7'-9'160'0'0,"0"0"191"0"0,-1 1 1 0 0,2 0-1 0 0,16-18 4939 0 0,-35 29-4118 0 0,-18 10-1140 0 0,-8 12 65 0 0,-36 30-1 0 0,35-25-69 0 0,-168 142 68 0 0,169-136-67 0 0,2 1-1 0 0,2 1 1 0 0,-36 54 0 0 0,62-81-25 0 0,-1 1 1 0 0,2 0-1 0 0,0 1 1 0 0,0-1 0 0 0,1 1-1 0 0,1 0 1 0 0,-6 24 0 0 0,9-30-1 0 0,1-1 0 0 0,-1 1 0 0 0,1 0-1 0 0,0-1 1 0 0,1 1 0 0 0,0 0 0 0 0,0-1 0 0 0,0 1 0 0 0,1-1 0 0 0,-1 1 0 0 0,2-1 0 0 0,-1 0 0 0 0,1 0 0 0 0,0 0 0 0 0,0 0 0 0 0,0 0 0 0 0,1-1 0 0 0,6 8 0 0 0,6 4 11 0 0,0-1 1 0 0,1 0-1 0 0,22 14 1 0 0,65 40-23 0 0,-47-32 11 0 0,-27-18-3 0 0,-1 2 0 0 0,-1 1 0 0 0,-1 1 0 0 0,-1 1 0 0 0,-1 1 0 0 0,-2 2 0 0 0,40 59 0 0 0,-48-61 5 0 0,-1 0-1 0 0,-1 1 1 0 0,-1 1-1 0 0,-1 0 0 0 0,-2 0 1 0 0,-1 1-1 0 0,-1 0 1 0 0,-2 1-1 0 0,0-1 1 0 0,-2 1-1 0 0,-1 33 1 0 0,-4-47 17 0 0,0-1 0 0 0,0 1 0 0 0,-1-1 1 0 0,-1 1-1 0 0,-1-1 0 0 0,-12 26 0 0 0,4-15-9 0 0,-1 0 0 0 0,-28 38 0 0 0,-51 43-13 0 0,61-73 0 0 0,17-18 11 0 0,-2 0 0 0 0,1 0-1 0 0,-2-2 1 0 0,0 0 0 0 0,-22 12-1 0 0,39-25-12 0 0,0 0-3 0 0,-1-1 0 0 0,1 1 0 0 0,-1 0 0 0 0,0 0 0 0 0,1 0 0 0 0,-1-1 0 0 0,0 1 0 0 0,0-1 0 0 0,-3 1 0 0 0,4-1-269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9:38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17391 0 0,'0'0'1574'0'0,"-2"1"-1292"0"0,0 1-240 0 0,-1 0 0 0 0,1 0-1 0 0,0 0 1 0 0,-1 0 0 0 0,1 1 0 0 0,0-1 0 0 0,1 1-1 0 0,-1-1 1 0 0,0 1 0 0 0,1 0 0 0 0,-1 0-1 0 0,1 0 1 0 0,0-1 0 0 0,0 1 0 0 0,0 0-1 0 0,0 0 1 0 0,1 1 0 0 0,-1-1 0 0 0,1 0-1 0 0,0 0 1 0 0,0 0 0 0 0,0 0 0 0 0,0 0-1 0 0,2 6 1 0 0,-1-1 150 0 0,0 0 0 0 0,1-1 0 0 0,0 1 0 0 0,0-1 0 0 0,1 1 0 0 0,0-1 0 0 0,1 0 0 0 0,-1 0 0 0 0,6 7 0 0 0,2-1 93 0 0,-1 0 0 0 0,2-1 0 0 0,0-1-1 0 0,25 19 1 0 0,59 32 810 0 0,316 190 1126 0 0,-387-234-2182 0 0,-1 1 0 0 0,26 26 0 0 0,-44-38-30 0 0,-4-5-11 0 0,1 1 0 0 0,-1-1 1 0 0,1 1-1 0 0,-1-1 0 0 0,1 0 1 0 0,0 0-1 0 0,5 2 0 0 0,-6-3-23 0 0,0 0 0 0 0,0 0 0 0 0,0 0 0 0 0,0-1 0 0 0,0 1 0 0 0,0-1 0 0 0,0 0 0 0 0,1 1 0 0 0,-1-1 0 0 0,0 0 0 0 0,0 0 0 0 0,0 0 0 0 0,0-1-1 0 0,0 1 1 0 0,0 0 0 0 0,0-1 0 0 0,0 0 0 0 0,0 1 0 0 0,3-2 0 0 0,3-2-527 0 0,0 0-1 0 0,0 0 1 0 0,7-6-1 0 0,5-4-736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4:17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28 4607 0 0,'0'-2'354'0'0,"1"1"-5"0"0,0 0 0 0 0,0 0 1 0 0,-1-1-1 0 0,1 1 0 0 0,-1-1 1 0 0,1 1-1 0 0,-1 0 0 0 0,1-1 1 0 0,-1 1-1 0 0,1-10 7378 0 0,-4 11-7551 0 0,1-1 0 0 0,-1 1 0 0 0,0 0 0 0 0,0 0 0 0 0,0-1 0 0 0,-4 2 0 0 0,-9 1-74 0 0,0 2 0 0 0,1-1 0 0 0,-1 2 0 0 0,-25 10 0 0 0,10-3 13 0 0,-41 13 187 0 0,5-2-229 0 0,-100 48 1 0 0,117-46-208 0 0,13-7 16 0 0,2 1 0 0 0,-36 26 0 0 0,65-39 103 0 0,0-1 1 0 0,0 1-1 0 0,-5 7 0 0 0,10-12 2 0 0,0 0-92 0 0,7 3-201 0 0,-2-2 243 0 0,-1-1-1 0 0,0 1 0 0 0,0-1 0 0 0,1 0 0 0 0,-1 0 1 0 0,7 2-1 0 0,18-1-93 0 0,49-1-1 0 0,-12-1 58 0 0,109 12 703 0 0,-125-7-242 0 0,71 18-1 0 0,-110-20-262 0 0,0 0 1 0 0,1 0-1 0 0,-1 1 0 0 0,-1 1 0 0 0,1 0 1 0 0,10 7-1 0 0,-18-11-69 0 0,0 1 1 0 0,1-1 0 0 0,-2 1-1 0 0,1 0 1 0 0,0 0-1 0 0,0 0 1 0 0,0 0 0 0 0,-1 0-1 0 0,1 1 1 0 0,-1-1-1 0 0,0 0 1 0 0,2 5-1 0 0,-2-5-10 0 0,-1 0-1 0 0,0 0 0 0 0,0 0 0 0 0,0 0 0 0 0,0 0 1 0 0,0 0-1 0 0,0 0 0 0 0,0 0 0 0 0,0 0 0 0 0,-1 0 1 0 0,1 0-1 0 0,-1 0 0 0 0,0 0 0 0 0,0 0 0 0 0,1 0 0 0 0,-1 0 1 0 0,0-1-1 0 0,0 1 0 0 0,-2 2 0 0 0,-3 2 35 0 0,1 1 0 0 0,-1-1-1 0 0,0-1 1 0 0,0 1 0 0 0,0-1-1 0 0,-1 0 1 0 0,-14 8-1 0 0,-56 22 14 0 0,50-24-6 0 0,-28 12-146 0 0,-1-3-1 0 0,-1-2 1 0 0,-71 12 0 0 0,111-27 63 0 0,-2 2-14 0 0,0-2 1 0 0,-1 0-1 0 0,0-1 1 0 0,1-1 0 0 0,-34-3-1 0 0,34 0 37 0 0,14 2 0 0 0,0-1 0 0 0,0 1 0 0 0,0-1 0 0 0,0 0 0 0 0,0 0 0 0 0,0-1 0 0 0,-5-2 0 0 0,3 0 15 0 0,6 2 30 0 0,1-3-162 0 0,1 5 69 0 0,-1-1 0 0 0,1 0 1 0 0,-1 1-1 0 0,1-1 0 0 0,-1 0 0 0 0,1 1 0 0 0,-1-1 1 0 0,1 1-1 0 0,0-1 0 0 0,-1 1 0 0 0,1-1 1 0 0,0 1-1 0 0,0 0 0 0 0,-1-1 0 0 0,1 1 0 0 0,1-1 1 0 0,-1 1-62 0 0,13-6-1417 0 0,-3 2-2450 0 0,1 1-1576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4:18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0 11055 0 0,'0'0'8770'0'0,"-1"2"-8540"0"0,-5 10 7 0 0,-1-1-1 0 0,0-1 0 0 0,-1 1 0 0 0,0-1 1 0 0,-13 12-1 0 0,-11 13 137 0 0,7-3-182 0 0,2 1 1 0 0,-33 60-1 0 0,40-46-2612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4:18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111 414 9215 0 0,'0'0'707'0'0,"-2"0"-464"0"0,-4 1 123 0 0,-1 0-1 0 0,1 0 1 0 0,0 0 0 0 0,0 1 0 0 0,0 0 0 0 0,0 1-1 0 0,-6 2 1 0 0,-3 2 1269 0 0,14-7-1558 0 0,0 1-1 0 0,0-1 1 0 0,0 0-1 0 0,0 1 1 0 0,0-1-1 0 0,0 0 1 0 0,0 0 0 0 0,-1 1-1 0 0,1-1 1 0 0,0 0-1 0 0,0 0 1 0 0,0 0 0 0 0,0-1-1 0 0,0 1 1 0 0,0 0-1 0 0,0 0 1 0 0,0 0-1 0 0,0-1 1 0 0,0 1 0 0 0,0-1-1 0 0,0 1 1 0 0,0-1-1 0 0,0 1 1 0 0,0-1 0 0 0,0 1-1 0 0,0-1 1 0 0,1 0-1 0 0,-1 1 1 0 0,0-1-1 0 0,0 0 1 0 0,1 0 0 0 0,-2-1-1 0 0,1 0-18 0 0,0 0-1 0 0,0 1 1 0 0,1-1-1 0 0,-1 0 0 0 0,1 1 1 0 0,-1-1-1 0 0,1 0 1 0 0,0 0-1 0 0,-1 1 1 0 0,1-1-1 0 0,0 0 1 0 0,0 0-1 0 0,0 0 0 0 0,0 1 1 0 0,1-1-1 0 0,-1 0 1 0 0,1-2-1 0 0,2-2 47 0 0,-1-1 0 0 0,2 1 0 0 0,-1 0-1 0 0,1 0 1 0 0,0 0 0 0 0,8-9 0 0 0,34-29 91 0 0,-31 31-125 0 0,26-24-127 0 0,2 2 0 0 0,1 2-1 0 0,1 2 1 0 0,2 2 0 0 0,65-30-1 0 0,-83 47 260 0 0,1 1-1 0 0,0 1 0 0 0,0 2 1 0 0,1 2-1 0 0,55-6 0 0 0,-80 11-120 0 0,0 1 0 0 0,0 0 0 0 0,0 0 0 0 0,0 0 0 0 0,0 1 0 0 0,0-1 0 0 0,9 4 0 0 0,-14-3 37 0 0,0 0-54 0 0,-1 3-53 0 0,0 1 1 0 0,0-1 0 0 0,-1 0 0 0 0,1 0-1 0 0,-1 0 1 0 0,0 0 0 0 0,0 0 0 0 0,0 0-1 0 0,0 0 1 0 0,-1 0 0 0 0,0 0 0 0 0,-3 5-1 0 0,-5 8 48 0 0,-16 20 1 0 0,24-33-54 0 0,-8 8-15 0 0,-20 29 64 0 0,-28 50 0 0 0,50-78-112 0 0,2 1 1 0 0,-1 0 0 0 0,2 1 0 0 0,0-1 0 0 0,0 1 0 0 0,2 0 0 0 0,0 0 0 0 0,-2 19 0 0 0,7-9-1323 0 0,4-12-3662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4:19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6911 0 0,'0'0'2419'0'0,"-1"3"-531"0"0,-1 5-1157 0 0,1 1 1 0 0,1 0-1 0 0,-1 0 1 0 0,1 0-1 0 0,1 0 1 0 0,0 0-1 0 0,3 14 1 0 0,2 5-71 0 0,12 30 1 0 0,-9-34-277 0 0,2-1 1 0 0,0 0 0 0 0,1 0-1 0 0,1-2 1 0 0,2 1 0 0 0,0-2-1 0 0,1 0 1 0 0,1-1 0 0 0,0 0-1 0 0,22 16 1 0 0,-11-12-67 0 0,0-2-1 0 0,1-2 1 0 0,1 0 0 0 0,0-2-1 0 0,1-1 1 0 0,61 20 0 0 0,-72-30-269 0 0,1-1 0 0 0,23 2 0 0 0,-16-3-210 0 0,-26-4-90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4:19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15 6911 0 0,'4'-14'10820'0'0,"-17"20"-9729"0"0,-16 9-526 0 0,0 2-1 0 0,2 2 1 0 0,-27 22 0 0 0,-72 72 308 0 0,37-32-479 0 0,5-5-239 0 0,-75 62-106 0 0,129-114-372 0 0,18-12-2777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4:38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54 1839 0 0,'0'0'4698'0'0,"-2"-10"-3278"0"0,7-34 8170 0 0,-6 46-9589 0 0,-11 17 190 0 0,11-18 792 0 0,1 1-1754 0 0,-6 14-3054 0 0,5-14 2530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4:39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27 8751 0 0,'23'-20'830'0'0,"-12"13"5592"0"0,-26 26-5498 0 0,-9 1-707 0 0,0 0 0 0 0,-2-1 0 0 0,-38 21 0 0 0,37-23-189 0 0,-179 90-41 0 0,171-93-87 0 0,24-11 58 0 0,0 1-1 0 0,0 1 1 0 0,-17 10 0 0 0,26-13-1 0 0,-4 4 32 0 0,1 1 1 0 0,5-5-1 0 0,-1-1 1 0 0,0 1 0 0 0,1-1-1 0 0,-1 1 1 0 0,1 0-1 0 0,0-1 1 0 0,0 1 0 0 0,-1 0-1 0 0,1-1 1 0 0,0 1 0 0 0,0-1-1 0 0,0 1 1 0 0,1 0 0 0 0,-1-1-1 0 0,0 1 1 0 0,1 0 0 0 0,-1-1-1 0 0,1 1 1 0 0,-1-1 0 0 0,1 1-1 0 0,0-1 1 0 0,0 1-1 0 0,-1-1 1 0 0,1 0 0 0 0,2 3-1 0 0,0-1-18 0 0,-1 0-1 0 0,1 0 0 0 0,-1-1 0 0 0,1 1 0 0 0,0-1 0 0 0,0 0 1 0 0,0 1-1 0 0,0-1 0 0 0,1-1 0 0 0,4 3 0 0 0,-2-2-10 0 0,0 0 0 0 0,0-1 1 0 0,0 0-1 0 0,0 0 0 0 0,1-1 0 0 0,-1 0 0 0 0,11-1 0 0 0,46-9-68 0 0,-31 4 55 0 0,-13 3 68 0 0,0 1 0 0 0,27 0 1 0 0,-40 3 5 0 0,1-1 0 0 0,-1 1 1 0 0,0 0-1 0 0,0 0 0 0 0,1 0 1 0 0,-1 1-1 0 0,0 0 0 0 0,0 0 1 0 0,-1 1-1 0 0,10 4 0 0 0,-12-4 3 0 0,-1-1 0 0 0,1 0 0 0 0,0 1-1 0 0,-1 0 1 0 0,1 0 0 0 0,-1-1 0 0 0,0 1 0 0 0,0 0-1 0 0,0 1 1 0 0,0-1 0 0 0,-1 0 0 0 0,1 1 0 0 0,-1-1-1 0 0,0 1 1 0 0,1 5 0 0 0,0 4 37 0 0,0-1 0 0 0,-1 0-1 0 0,-1 13 1 0 0,0-24-55 0 0,0 9 33 0 0,0 0 0 0 0,-1 0 0 0 0,0 0-1 0 0,0 0 1 0 0,-1-1 0 0 0,-6 18 0 0 0,5-21-26 0 0,0 0 0 0 0,0 0 0 0 0,0-1 0 0 0,-1 1 0 0 0,0 0 1 0 0,0-1-1 0 0,-1 0 0 0 0,1 0 0 0 0,-1-1 0 0 0,-11 9 0 0 0,-3 0 8 0 0,-1 0 0 0 0,-1-1 0 0 0,-34 14 0 0 0,-70 17 52 0 0,104-38-10 0 0,0 0 0 0 0,0-1 0 0 0,-1-1 0 0 0,0-1 0 0 0,1-1 1 0 0,-1 0-1 0 0,0-2 0 0 0,-37-6 0 0 0,53 5-4 0 0,0 1 0 0 0,0-1 0 0 0,1 0 1 0 0,-1-1-1 0 0,1 1 0 0 0,-1-1 0 0 0,1 0 0 0 0,0 0 1 0 0,-8-7-1 0 0,10 7-42 0 0,0 0 0 0 0,0 0 0 0 0,0 0 0 0 0,1-1 1 0 0,-1 0-1 0 0,1 1 0 0 0,-1-1 0 0 0,1 0 0 0 0,0 0 0 0 0,1 0 0 0 0,-1-1 1 0 0,1 1-1 0 0,-1-5 0 0 0,3 1-148 0 0,10 9-3333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4:39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4 9671 0 0,'0'0'440'0'0,"2"-1"-5"0"0,5-1-143 0 0,-5 1 429 0 0,-19 14 2127 0 0,0 0-2143 0 0,1 1 1 0 0,0 1-1 0 0,1 1 0 0 0,0 0 0 0 0,-17 26 0 0 0,-53 97 1140 0 0,68-109-1617 0 0,7-13-110 0 0,-29 57 258 0 0,35-67-56 0 0,-1 0-1123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4:39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178 372 10623 0 0,'-1'1'488'0'0,"-27"19"1023"0"0,0-2 0 0 0,-61 28 0 0 0,58-31 1459 0 0,33-16-2876 0 0,1-1 0 0 0,0 0 0 0 0,-1 0 0 0 0,1-1 1 0 0,-1 1-1 0 0,4-5 0 0 0,6-6 64 0 0,21-17-58 0 0,101-96 312 0 0,-98 88-418 0 0,2 2 0 0 0,2 2 0 0 0,1 2 0 0 0,53-32 0 0 0,-75 52-19 0 0,2 0 1 0 0,0 2 0 0 0,0 0 0 0 0,1 1 0 0 0,0 1-1 0 0,43-8 1 0 0,-58 15 30 0 0,-1 0 1 0 0,0 1-1 0 0,1 0 0 0 0,-1 0 0 0 0,1 0 0 0 0,-1 1 0 0 0,0 0 0 0 0,1 1 1 0 0,-1-1-1 0 0,0 1 0 0 0,0 0 0 0 0,9 5 0 0 0,-13-6 6 0 0,-1 0-1 0 0,1 1 1 0 0,-1-1-1 0 0,0 0 1 0 0,1 1-1 0 0,-1-1 1 0 0,0 1-1 0 0,0-1 1 0 0,0 1-1 0 0,0-1 0 0 0,0 1 1 0 0,0 0-1 0 0,-1 0 1 0 0,1-1-1 0 0,0 1 1 0 0,-1 0-1 0 0,0 0 1 0 0,1 0-1 0 0,-1-1 1 0 0,0 1-1 0 0,0 0 1 0 0,0 0-1 0 0,0 0 1 0 0,0 0-1 0 0,0 0 1 0 0,-1 0-1 0 0,1-1 1 0 0,-1 1-1 0 0,0 3 1 0 0,-3 5 26 0 0,0 0 0 0 0,0 0 0 0 0,-10 16 0 0 0,11-20-28 0 0,-75 113 167 0 0,13-22-62 0 0,52-75-93 0 0,2 0-1 0 0,-16 38 1 0 0,26-55-18 0 0,-1 0 0 0 0,1-1 0 0 0,0 1 0 0 0,0 0 0 0 0,1 0 0 0 0,0 0 0 0 0,0 0 0 0 0,0 0 0 0 0,0 0 0 0 0,2 8 0 0 0,-2-11-98 0 0,17 1-494 0 0,-15-2 412 0 0,0-1-1 0 0,0 1 0 0 0,0-1 0 0 0,0 1 1 0 0,0-1-1 0 0,0 0 0 0 0,0 0 0 0 0,0 0 1 0 0,3 0-1 0 0,11-5-1034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4:40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6 3679 0 0,'0'0'14115'0'0,"5"-5"-12104"0"0,-6 9-2004 0 0,-1 1 0 0 0,1-1 0 0 0,-1 1 0 0 0,0-1 1 0 0,0 0-1 0 0,0 0 0 0 0,-5 7 0 0 0,-26 30 65 0 0,15-19-55 0 0,3-2-6 0 0,-5 6 48 0 0,-38 37-1 0 0,53-57-47 0 0,4-5 170 0 0,3 0-127 0 0,3 0-46 0 0,-1 0 1 0 0,1 0-1 0 0,0 0 1 0 0,0-1 0 0 0,-1 0-1 0 0,1 0 1 0 0,0 0-1 0 0,5-1 1 0 0,41-10-13 0 0,-8 2 5 0 0,-14 6-185 0 0,35 1 0 0 0,-62 2 104 0 0,1 1-81 0 0,3-1-401 0 0,3 10-5179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9:39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952 1 16127 0 0,'-1'0'738'0'0,"-7"1"-611"0"0,0 1 0 0 0,0 0 0 0 0,0 0 0 0 0,1 1 0 0 0,-1 0 0 0 0,1 0 0 0 0,-11 7 1 0 0,-2 0 195 0 0,-21 8 153 0 0,1 2 1 0 0,1 2 0 0 0,-43 31-1 0 0,-393 277 2203 0 0,359-253-2406 0 0,116-77-273 0 0,-25 16-1507 0 0,-1-5-3318 0 0,12-7-2355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4:40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16 3223 0 0,'-5'-15'15191'0'0,"-2"18"-15084"0"0,0 0-1 0 0,0 1 1 0 0,0 0 0 0 0,1 1-1 0 0,0-1 1 0 0,0 1 0 0 0,0 1-1 0 0,-8 8 1 0 0,12-10-82 0 0,-1 1 0 0 0,1-1 1 0 0,0 1-1 0 0,1-1 0 0 0,-1 1 0 0 0,1 0 1 0 0,-2 9-1 0 0,-4 15 121 0 0,-2-5 49 0 0,-2-1 1 0 0,-22 35 0 0 0,-35 41 292 0 0,10-16-214 0 0,6-5-183 0 0,-55 92-118 0 0,104-164-229 0 0,1 0 0 0 0,0 1 0 0 0,0-1 0 0 0,0 0 0 0 0,1 1 0 0 0,0-1 0 0 0,-1 7 0 0 0,2-2-1376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4:41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8751 0 0,'0'0'1058'0'0,"0"2"-414"0"0,0 3-228 0 0,1 1 1 0 0,0-1-1 0 0,0 0 1 0 0,0 1-1 0 0,0-1 1 0 0,1 0-1 0 0,0 0 1 0 0,0 0 0 0 0,6 10-1 0 0,4 3 672 0 0,17 22 0 0 0,6 9 1067 0 0,-5-2-1149 0 0,2-2 0 0 0,2 0 1 0 0,58 58-1 0 0,-58-73-633 0 0,66 47 1 0 0,-33-28-227 0 0,-18-9-161 0 0,-47-39-120 0 0,4 4-118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4:41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10 8287 0 0,'0'0'382'0'0,"-1"-1"-8"0"0,1 0-180 0 0,-1 0-1 0 0,0 1 1 0 0,1-1-1 0 0,-1 0 1 0 0,0 1-1 0 0,0-1 1 0 0,1 1-1 0 0,-1-1 1 0 0,0 1-1 0 0,0-1 1 0 0,0 1-1 0 0,0-1 1 0 0,0 1-1 0 0,1 0 1 0 0,-1 0-1 0 0,0 0 1 0 0,0-1-1 0 0,0 1 1 0 0,0 0-1 0 0,0 0 1 0 0,0 0-1 0 0,0 0 1 0 0,0 0 0 0 0,0 1-1 0 0,0-1 1 0 0,0 0-1 0 0,0 0 1 0 0,0 1-1 0 0,1-1 1 0 0,-1 0-1 0 0,0 1 1 0 0,0-1-1 0 0,0 1 1 0 0,0-1-1 0 0,1 1 1 0 0,-1-1-1 0 0,-1 2 1 0 0,-6 6 8 0 0,-1 0 1 0 0,1 1-1 0 0,0 0 1 0 0,1 0-1 0 0,0 1 1 0 0,-10 19 0 0 0,-9 11 315 0 0,-12 10-127 0 0,-3-2 0 0 0,-56 52 1 0 0,-105 73 422 0 0,176-154-523 0 0,0 0 1 0 0,-2-1 0 0 0,-43 20-1 0 0,56-30-772 0 0,-11 4-1368 0 0,9-9-4175 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4:42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41 2759 0 0,'0'0'9742'0'0,"3"-10"-3262"0"0,-4 9-6467 0 0,-1-1-23 0 0,2-11 143 0 0,1 5-123 0 0,0 2 1 0 0,-17 29 449 0 0,10-15 1008 0 0,12-16-1579 0 0,-5 7 51 0 0,-1 0 0 0 0,0 0 0 0 0,1 0 1 0 0,0 1-1 0 0,-1-1 0 0 0,1 0 1 0 0,-1 0-1 0 0,1 0 0 0 0,0 1 0 0 0,0-1 1 0 0,-1 0-1 0 0,1 1 0 0 0,0-1 1 0 0,0 0-1 0 0,1 0 0 0 0,7 7-1382 0 0,-2 0 692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4:43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1 3223 0 0,'-1'2'3768'0'0,"-3"2"-3139"0"0,0 1 0 0 0,0-1 0 0 0,0 0 0 0 0,-1 0 0 0 0,1-1 0 0 0,-11 6 0 0 0,-36 18-683 0 0,23-12 273 0 0,-322 191 69 0 0,334-196-278 0 0,-17 9 19 0 0,1 2 1 0 0,1 1 0 0 0,-38 36-1 0 0,66-55 54 0 0,-1 0 0 0 0,1 0 0 0 0,0 1-1 0 0,1 0 1 0 0,-1-1 0 0 0,1 1 0 0 0,-1 0-1 0 0,1 1 1 0 0,0-1 0 0 0,-1 5 0 0 0,2-7-16 0 0,1 0 1 0 0,0 0-1 0 0,0 0 1 0 0,0 0 0 0 0,0 0-1 0 0,0 0 1 0 0,0 0-1 0 0,0 0 1 0 0,1 0 0 0 0,-1 0-1 0 0,1 0 1 0 0,-1 0-1 0 0,1 0 1 0 0,0 0-1 0 0,0 0 1 0 0,0 0 0 0 0,0 0-1 0 0,0-1 1 0 0,0 1-1 0 0,1 0 1 0 0,-1-1 0 0 0,0 1-1 0 0,1-1 1 0 0,1 2-1 0 0,2 1 59 0 0,-1-1 0 0 0,1 1 0 0 0,0-1-1 0 0,0 0 1 0 0,0 0 0 0 0,1-1-1 0 0,9 4 1 0 0,43 7 259 0 0,-36-8-354 0 0,-8-3-93 0 0,0 0 1 0 0,1-1 0 0 0,-1-1 0 0 0,16 0 0 0 0,8-4-4371 0 0,-17 1-412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4:44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47 2759 0 0,'-67'35'124'0'0,"48"-26"1537"0"0,0 1 1 0 0,1 0 0 0 0,0 1 0 0 0,1 1 0 0 0,-22 20 0 0 0,31-24-1459 0 0,1 0 1 0 0,0 1-1 0 0,1 0 0 0 0,0 1 1 0 0,0-1-1 0 0,1 1 1 0 0,0 0-1 0 0,-6 18 0 0 0,9-23-189 0 0,1 0 0 0 0,0 0-1 0 0,-1 0 1 0 0,2 0 0 0 0,-1 0 0 0 0,0 0-1 0 0,1 0 1 0 0,0 0 0 0 0,0 0 0 0 0,1 0-1 0 0,-1 1 1 0 0,1-1 0 0 0,0 0-1 0 0,1 0 1 0 0,-1-1 0 0 0,1 1 0 0 0,0 0-1 0 0,0 0 1 0 0,0-1 0 0 0,6 9 0 0 0,-5-10 44 0 0,0-1 0 0 0,0 1 0 0 0,1-1 0 0 0,-1 1 0 0 0,1-1 0 0 0,-1 0 0 0 0,1 0 0 0 0,0 0 0 0 0,-1-1 0 0 0,1 1 0 0 0,0-1 0 0 0,0 0 0 0 0,0 0 0 0 0,0-1 0 0 0,0 1 0 0 0,0-1 0 0 0,8 0 0 0 0,3 0 196 0 0,0-1 1 0 0,0-1-1 0 0,22-5 0 0 0,-27 5-206 0 0,-1 0-1 0 0,0-1 1 0 0,0 0 0 0 0,0-1 0 0 0,0 0-1 0 0,0 0 1 0 0,-1-1 0 0 0,0 0 0 0 0,0 0-1 0 0,0-1 1 0 0,0 0 0 0 0,-1-1 0 0 0,0 1 0 0 0,-1-1-1 0 0,1-1 1 0 0,-1 1 0 0 0,-1-1 0 0 0,0 0-1 0 0,0 0 1 0 0,0-1 0 0 0,3-9 0 0 0,-3 5-81 0 0,0 0 1 0 0,-1 0-1 0 0,0 0 1 0 0,-1-1 0 0 0,-1 1-1 0 0,0-1 1 0 0,0 0 0 0 0,-2-14-1 0 0,0 23-116 0 0,0-1-1 0 0,-1 1 1 0 0,0 0-1 0 0,0 0 1 0 0,-1-1 0 0 0,1 1-1 0 0,-1 0 1 0 0,0 0-1 0 0,0 0 1 0 0,-1 1 0 0 0,1-1-1 0 0,-1 0 1 0 0,0 1-1 0 0,-1 0 1 0 0,1 0 0 0 0,-1 0-1 0 0,1 0 1 0 0,-1 0-1 0 0,0 1 1 0 0,-1-1 0 0 0,1 1-1 0 0,-1 0 1 0 0,-6-3-1 0 0,5 3-253 0 0,-1 0 0 0 0,0 0 0 0 0,0 1 0 0 0,-10-3 0 0 0,15 5 224 0 0,0-1 0 0 0,-1 1 0 0 0,1 0 0 0 0,0 0 0 0 0,-1 0 0 0 0,1 0 0 0 0,0 0 0 0 0,0 0 0 0 0,-1 1 0 0 0,1-1 0 0 0,0 1 0 0 0,0-1 0 0 0,-1 1 0 0 0,1 0 0 0 0,0 0 0 0 0,0 0 0 0 0,-2 2 0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4:44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18 8751 0 0,'18'-8'674'0'0,"-14"5"-438"0"0,1-4 3152 0 0,-16 7-1826 0 0,-8 2-1382 0 0,1 1 0 0 0,-1 1 0 0 0,1 1 0 0 0,-25 9 0 0 0,-68 35 298 0 0,109-48-466 0 0,-30 14 114 0 0,-1 2 1 0 0,2 2 0 0 0,0 1 0 0 0,2 1 0 0 0,-45 41 0 0 0,74-62-123 0 0,0 1 1 0 0,0-1-1 0 0,0 1 1 0 0,0-1-1 0 0,0 1 1 0 0,0-1-1 0 0,0 0 1 0 0,0 1-1 0 0,0-1 1 0 0,0 1-1 0 0,0-1 0 0 0,1 1 1 0 0,-1-1-1 0 0,0 1 1 0 0,0-1-1 0 0,0 0 1 0 0,1 1-1 0 0,-1-1 1 0 0,0 0-1 0 0,0 1 1 0 0,1-1-1 0 0,-1 0 1 0 0,0 1-1 0 0,1-1 0 0 0,7 9 2 0 0,-1-5-3 0 0,-1 0-1 0 0,1 0 1 0 0,0-1-1 0 0,1 0 1 0 0,-1 0-1 0 0,1-1 1 0 0,14 4-1 0 0,-7-3 32 0 0,82 27-30 0 0,-83-24-27 0 0,0 1 1 0 0,0 0 0 0 0,-1 0 0 0 0,20 16 0 0 0,-24-16 100 0 0,0 0 0 0 0,-1 1 0 0 0,1 0-1 0 0,-2 0 1 0 0,1 1 0 0 0,-1 0 0 0 0,-1 0 0 0 0,0 1 0 0 0,0 0 0 0 0,-1 0 0 0 0,8 19 0 0 0,-12-25-17 0 0,0 1 1 0 0,0-1-1 0 0,-1 1 1 0 0,1-1 0 0 0,-1 1-1 0 0,0-1 1 0 0,-1 1-1 0 0,1 0 1 0 0,-1-1-1 0 0,1 1 1 0 0,-1-1 0 0 0,-1 0-1 0 0,1 1 1 0 0,-1-1-1 0 0,1 0 1 0 0,-1 0 0 0 0,0 0-1 0 0,-1 0 1 0 0,-3 6-1 0 0,1-4 13 0 0,0 0 0 0 0,-1 0 0 0 0,1-1 0 0 0,-1 1 0 0 0,0-1-1 0 0,-1 0 1 0 0,1-1 0 0 0,-1 0 0 0 0,0 0 0 0 0,-10 4 0 0 0,-7 2-42 0 0,-1-1 1 0 0,1-2 0 0 0,-2 0 0 0 0,-33 3 0 0 0,43-8-131 0 0,1-1 0 0 0,-1 0 0 0 0,1-1 0 0 0,-1-1-1 0 0,1-1 1 0 0,-1 0 0 0 0,1-1 0 0 0,-23-7 0 0 0,23 3-156 0 0,15 7 110 0 0,-1-1-1 0 0,0 1 0 0 0,1 0 0 0 0,-1-1 1 0 0,1 1-1 0 0,-1-1 0 0 0,1 1 0 0 0,-1-1 1 0 0,1 1-1 0 0,-1-1 0 0 0,1 0 0 0 0,-1 1 1 0 0,1-1-1 0 0,-1 0 0 0 0,1 1 0 0 0,0-1 1 0 0,0 0-1 0 0,-1 1 0 0 0,1-1 0 0 0,0-1 1 0 0,0-7-1354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4:45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163 100 4607 0 0,'0'0'6934'0'0,"1"0"-6245"0"0,19-9 1064 0 0,33-21 0 0 0,-40 21-1405 0 0,1 1 0 0 0,0 0 0 0 0,1 1 0 0 0,0 1-1 0 0,21-6 1 0 0,12 1 260 0 0,-47 11-604 0 0,-1 0 1 0 0,1 0-1 0 0,-1 0 0 0 0,1 0 0 0 0,-1 1 1 0 0,1-1-1 0 0,-1 0 0 0 0,1 0 0 0 0,-1 0 1 0 0,1 1-1 0 0,-1-1 0 0 0,1 0 0 0 0,-1 1 0 0 0,0-1 1 0 0,1 0-1 0 0,-1 1 0 0 0,0-1 0 0 0,1 0 1 0 0,-1 1-1 0 0,0-1 0 0 0,1 1 0 0 0,0 0-1 0 0,10 12-1 0 0,-10-8-3 0 0,-1-2-10 0 0,1 0 5 0 0,0 0 1 0 0,0 0 0 0 0,0 0 0 0 0,-1 0-1 0 0,1 0 1 0 0,-1 0 0 0 0,0 0-1 0 0,0 1 1 0 0,0-1 0 0 0,0 0 0 0 0,-1 0-1 0 0,1 0 1 0 0,-1 0 0 0 0,-1 4 0 0 0,0-3 11 0 0,0 0 0 0 0,0 0 0 0 0,-1 0 0 0 0,1 0 0 0 0,-1 0 0 0 0,0 0 0 0 0,0-1 0 0 0,-6 6 0 0 0,-4 2 39 0 0,-1-1 0 0 0,-1 0-1 0 0,0-1 1 0 0,-16 7 0 0 0,19-9-23 0 0,-11 5 10 0 0,-26 19 0 0 0,47-30-21 0 0,-1 1-8 0 0,0-1 0 0 0,1 1 0 0 0,-1 0 0 0 0,1-1 0 0 0,-1 1 0 0 0,1 0 1 0 0,0 0-1 0 0,-4 5 0 0 0,5-6-75 0 0,2 1-10 0 0,1 1 55 0 0,0 0 0 0 0,0 0-1 0 0,0 0 1 0 0,1-1 0 0 0,-1 1-1 0 0,1-1 1 0 0,0 0 0 0 0,-1 0-1 0 0,1 0 1 0 0,5 3 0 0 0,37 17-48 0 0,-31-16 50 0 0,-2 0 25 0 0,0 0 0 0 0,-1 1 0 0 0,13 9 0 0 0,-19-12 0 0 0,0 0 0 0 0,0 1 0 0 0,-1-1 0 0 0,1 1 0 0 0,-1 0 0 0 0,0 0 0 0 0,-1 0 0 0 0,6 10 0 0 0,-5-7 12 0 0,-4-7-3 0 0,0 0 0 0 0,0 0-1 0 0,0 0 1 0 0,0-1 0 0 0,0 1 0 0 0,0 0-1 0 0,0 0 1 0 0,0 0 0 0 0,0 0-1 0 0,-1-1 1 0 0,1 1 0 0 0,0 0 0 0 0,0 0-1 0 0,-1 0 1 0 0,1-1 0 0 0,-1 1-1 0 0,1 0 1 0 0,0 0 0 0 0,-2 0 0 0 0,-9 12 87 0 0,7-10-66 0 0,0 0 0 0 0,-1 0 0 0 0,1 0 0 0 0,-1-1-1 0 0,1 0 1 0 0,-1 0 0 0 0,0 0 0 0 0,-7 2 0 0 0,-43 7 115 0 0,25-6-60 0 0,-186 29-72 0 0,215-34-344 0 0,-8 2-5489 0 0,0 0 248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4:46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48 6911 0 0,'-1'-1'528'0'0,"-32"-42"8072"0"0,32 39-7027 0 0,1 6-343 0 0,-1 9-714 0 0,3 0-394 0 0,0 0-1 0 0,0 0 1 0 0,1-1 0 0 0,1 1 0 0 0,0-1-1 0 0,0 0 1 0 0,1 0 0 0 0,0 0-1 0 0,8 10 1 0 0,55 57 664 0 0,-29-35-346 0 0,-19-19-203 0 0,162 167 1717 0 0,-164-175-1888 0 0,0-1-1 0 0,0-1 0 0 0,1 0 0 0 0,1-1 1 0 0,0-2-1 0 0,0 0 0 0 0,1-1 0 0 0,1 0 0 0 0,-1-2 1 0 0,1-1-1 0 0,34 5 0 0 0,-48-10-36 0 0,0 0 0 0 0,0-1-1 0 0,0 0 1 0 0,0 0 0 0 0,11-3-1 0 0,9-6-1684 0 0,-24 8 555 0 0,-1-1-1 0 0,0 0 1 0 0,1 0 0 0 0,-1 0 0 0 0,4-4-1 0 0,3-4-6086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4:46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25 10135 0 0,'-2'-9'1079'0'0,"2"8"-1005"0"0,-1 0 0 0 0,1 0 1 0 0,-1 0-1 0 0,1 1 0 0 0,-1-1 0 0 0,0 0 1 0 0,1 0-1 0 0,-1 0 0 0 0,0 1 0 0 0,0-1 0 0 0,1 0 1 0 0,-1 1-1 0 0,0-1 0 0 0,0 0 0 0 0,0 1 1 0 0,0-1-1 0 0,0 1 0 0 0,0-1 0 0 0,0 1 0 0 0,0 0 1 0 0,0 0-1 0 0,0-1 0 0 0,0 1 0 0 0,0 0 1 0 0,0 0-1 0 0,-1 0 0 0 0,-1 0 333 0 0,0 1 0 0 0,0-1 0 0 0,0 1 0 0 0,1 0 0 0 0,-1 0 0 0 0,-4 2 0 0 0,0-1 29 0 0,-6 4-86 0 0,-1 0-1 0 0,1 0 1 0 0,0 2-1 0 0,-20 13 1 0 0,-44 44 835 0 0,5-6-430 0 0,-227 190 704 0 0,172-136-1235 0 0,126-113-16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9:40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0 1839 0 0,'-10'2'11041'0'0,"2"0"-10216"0"0,-1 1 418 0 0,8 0 467 0 0,14 5 179 0 0,-9-6-2249 0 0,63 28 1082 0 0,26 15-404 0 0,-81-38-312 0 0,-1 1-1 0 0,1 0 0 0 0,-1 0 0 0 0,-1 1 0 0 0,15 16 0 0 0,-20-19-40 0 0,1 1-1 0 0,-1 0 1 0 0,0 1 0 0 0,-1-1-1 0 0,1 1 1 0 0,-2 0 0 0 0,1 0-1 0 0,-1 1 1 0 0,0-1 0 0 0,-1 0-1 0 0,0 1 1 0 0,1 11 0 0 0,-2-13-3 0 0,-1 0 1 0 0,0 0 0 0 0,0 0 0 0 0,-1 0 0 0 0,0 0-1 0 0,0 0 1 0 0,0 0 0 0 0,-1 0 0 0 0,0-1 0 0 0,-1 1-1 0 0,0 0 1 0 0,1-1 0 0 0,-2 0 0 0 0,1 0-1 0 0,-8 10 1 0 0,1-4 53 0 0,-1-1-1 0 0,0-1 0 0 0,0 0 1 0 0,-1 0-1 0 0,0-1 1 0 0,-1-1-1 0 0,0 0 0 0 0,-17 8 1 0 0,-17 5 112 0 0,-52 14 1 0 0,69-25-133 0 0,5-1-499 0 0,-1-2-1 0 0,-41 7 1 0 0,64-14-855 0 0,4-4-67 0 0,2-15-14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4:4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197 428 15919 0 0,'0'0'1446'0'0,"0"1"-1192"0"0,3 4-176 0 0,-3-5 21 0 0,0 0 0 0 0,0 1 0 0 0,1-1 0 0 0,-1 0 0 0 0,0 0 0 0 0,0 1 0 0 0,0-1 0 0 0,0 0 0 0 0,1 1 0 0 0,-1-1 0 0 0,0 0 1 0 0,0 0-1 0 0,0 1 0 0 0,0-1 0 0 0,0 0 0 0 0,0 1 0 0 0,0-1 0 0 0,0 0 0 0 0,0 1 0 0 0,0-1 0 0 0,0 0 0 0 0,0 1 1 0 0,0-1-1 0 0,0 0 0 0 0,0 0 0 0 0,0 1 0 0 0,0-1 0 0 0,-1 0 0 0 0,1 1 0 0 0,0-1 0 0 0,0 0 0 0 0,0 1 0 0 0,-13-1 1243 0 0,7-2-1227 0 0,0 0-1 0 0,0 0 0 0 0,1 0 0 0 0,-1 0 0 0 0,1-1 1 0 0,0 0-1 0 0,-1 0 0 0 0,-6-7 0 0 0,-39-35 68 0 0,35 29-120 0 0,9 10-50 0 0,0-1-1 0 0,1 0 0 0 0,0-1 0 0 0,0 1 0 0 0,0-1 0 0 0,1 0 0 0 0,-6-14 0 0 0,9 18-20 0 0,0-1-1 0 0,1 0 1 0 0,0 0 0 0 0,0 0-1 0 0,0 0 1 0 0,0 0 0 0 0,1 0 0 0 0,0 0-1 0 0,0 0 1 0 0,0 0 0 0 0,0 0 0 0 0,1 0-1 0 0,0 0 1 0 0,0 0 0 0 0,0 0-1 0 0,3-5 1 0 0,1-2-143 0 0,1 1 0 0 0,0-1 0 0 0,0 1 0 0 0,1 0 1 0 0,1 1-1 0 0,0-1 0 0 0,0 2 0 0 0,1-1 0 0 0,0 1 0 0 0,1 0 0 0 0,0 1 0 0 0,0 0 0 0 0,1 1 0 0 0,0 0 0 0 0,12-5 0 0 0,-10 6 101 0 0,0 0 0 0 0,0 2 0 0 0,0-1 0 0 0,1 1-1 0 0,0 1 1 0 0,-1 1 0 0 0,1 0 0 0 0,0 0-1 0 0,0 2 1 0 0,0 0 0 0 0,0 0 0 0 0,0 1-1 0 0,24 5 1 0 0,-21-1 165 0 0,1 0 0 0 0,-1 1 0 0 0,-1 1 0 0 0,1 1-1 0 0,28 18 1 0 0,-33-18 21 0 0,0 0 0 0 0,-1 1 0 0 0,0 1 0 0 0,0 0 0 0 0,-1 1 0 0 0,0-1 0 0 0,14 23 0 0 0,-22-30-104 0 0,0 0 0 0 0,0 1 1 0 0,0-1-1 0 0,-1 0 0 0 0,1 1 0 0 0,-1-1 0 0 0,0 1 1 0 0,0 0-1 0 0,0-1 0 0 0,-1 1 0 0 0,1 7 1 0 0,-1-9-20 0 0,-1 1 0 0 0,1-1 0 0 0,-1 1 0 0 0,1-1 0 0 0,-1 1 0 0 0,0-1 0 0 0,0 0 0 0 0,0 1 0 0 0,-1-1 0 0 0,1 0 0 0 0,0 0 0 0 0,-1 0 0 0 0,0 0-1 0 0,1 0 1 0 0,-1 0 0 0 0,0 0 0 0 0,0-1 0 0 0,-2 3 0 0 0,-13 8 23 0 0,-1-1-1 0 0,-33 15 0 0 0,24-12 10 0 0,-34 18-64 0 0,-73 36-409 0 0,103-54-181 0 0,0-2-1 0 0,-47 12 0 0 0,73-23 453 0 0,1 0-1 0 0,-1 0 1 0 0,0-1 0 0 0,0 0 0 0 0,0 0-1 0 0,-5 0 1 0 0,9 0 49 0 0,0 0 0 0 0,0-1 1 0 0,-1 1-1 0 0,1 0 0 0 0,0 0 0 0 0,0-1 1 0 0,0 1-1 0 0,-1-1 0 0 0,1 1 0 0 0,0-1 0 0 0,0 1 1 0 0,0-1-1 0 0,0 0 0 0 0,0 1 0 0 0,0-1 0 0 0,0 0 1 0 0,0 0-1 0 0,0 0 0 0 0,1 0 0 0 0,-1 0 1 0 0,0 0-1 0 0,1 0 0 0 0,-1 0 0 0 0,0 0 0 0 0,1 0 1 0 0,-1 0-1 0 0,1 0 0 0 0,-1-3 0 0 0,0-8-1143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4:47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10 14335 0 0,'0'0'662'0'0,"1"-2"-18"0"0,2-5 1058 0 0,-4 11-1609 0 0,0-1-1 0 0,0 1 0 0 0,0 0 0 0 0,0-1 1 0 0,-1 1-1 0 0,1-1 0 0 0,-1 1 1 0 0,0-1-1 0 0,0 0 0 0 0,0 0 1 0 0,-3 4-1 0 0,-5 8 64 0 0,-93 179 687 0 0,64-117-710 0 0,-83 126-1 0 0,78-143-111 0 0,-101 151 42 0 0,135-196-50 0 0,-1 0 0 0 0,-17 17-1 0 0,17-21 10 0 0,1 1-1 0 0,0 0 0 0 0,1 1 1 0 0,-13 23-1 0 0,20-32-18 0 0,0 0 0 0 0,1 0 1 0 0,0 0-1 0 0,0 0 0 0 0,0 0 0 0 0,0 0 0 0 0,0 0 1 0 0,1 0-1 0 0,0 0 0 0 0,0 0 0 0 0,0 0 0 0 0,0 1 1 0 0,1-1-1 0 0,-1 0 0 0 0,1 0 0 0 0,0 0 1 0 0,1 0-1 0 0,-1 0 0 0 0,1 0 0 0 0,-1-1 0 0 0,1 1 1 0 0,3 4-1 0 0,-2-4-53 0 0,0 0 1 0 0,0 0-1 0 0,0-1 1 0 0,1 0-1 0 0,-1 0 1 0 0,1 0-1 0 0,0 0 1 0 0,0 0-1 0 0,0-1 1 0 0,7 4-1 0 0,24 7-5958 0 0,-21-9 206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4:47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13791 0 0,'0'0'630'0'0,"-7"4"211"0"0,4-2-819 0 0,1 1 0 0 0,0 0-1 0 0,0-1 1 0 0,0 1 0 0 0,0 0 0 0 0,0 0 0 0 0,1 1-1 0 0,-1-1 1 0 0,1 0 0 0 0,0 1 0 0 0,0-1 0 0 0,0 0 0 0 0,0 1-1 0 0,0 3 1 0 0,0 7 231 0 0,0-1 0 0 0,0 20-1 0 0,2-21 89 0 0,0 1 0 0 0,1-1 0 0 0,0 1 0 0 0,1-1 0 0 0,1 0 0 0 0,0 0-1 0 0,0-1 1 0 0,12 23 0 0 0,-6-19-2 0 0,0 0-1 0 0,1 0 0 0 0,0-1 0 0 0,1 0 1 0 0,20 17-1 0 0,-5-8 327 0 0,58 38 0 0 0,32 7 303 0 0,-42-31 183 0 0,144 50 1 0 0,-179-71-1067 0 0,-28-10-299 0 0,0-1 0 0 0,1-1 0 0 0,0 0 0 0 0,0 0 0 0 0,1-1 0 0 0,22 2-1 0 0,-35-5 5 0 0,-1 0-1 0 0,1 0 1 0 0,-1 0-1 0 0,1-1 1 0 0,0 1-1 0 0,-1 0 1 0 0,1 0-1 0 0,-1 0 1 0 0,1 0-1 0 0,-1-1 0 0 0,1 1 1 0 0,-1 0-1 0 0,1-1 1 0 0,-1 1-1 0 0,1 0 1 0 0,-1-1-1 0 0,0 1 1 0 0,1 0-1 0 0,-1-1 0 0 0,0 1 1 0 0,1-1-1 0 0,0 0 1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4:47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10 5983 0 0,'0'0'274'0'0,"-8"-5"90"0"0,6 4-215 0 0,1 0 1 0 0,-1 1-1 0 0,0-1 1 0 0,0 1 0 0 0,0-1-1 0 0,0 1 1 0 0,-1 0-1 0 0,1-1 1 0 0,0 1 0 0 0,0 0-1 0 0,0 1 1 0 0,0-1-1 0 0,0 0 1 0 0,0 0-1 0 0,0 1 1 0 0,0 0 0 0 0,0-1-1 0 0,0 1 1 0 0,0 0-1 0 0,-2 1 1 0 0,-5 3 2388 0 0,0 0-1 0 0,-15 13 1 0 0,17-12-1730 0 0,-14 11 89 0 0,1 2 0 0 0,0 0 0 0 0,-18 25 0 0 0,-47 70 512 0 0,48-64-926 0 0,-74 92-44 0 0,63-83-198 0 0,35-43-1606 0 0,-14 24 1 0 0,22-31-6451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4:49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4143 0 0,'1'-1'5416'0'0,"60"-8"-521"0"0,31-1-2762 0 0,-4 1-1257 0 0,-70 7-915 0 0,0 0-1 0 0,0 1 1 0 0,0 0 0 0 0,-1 2-1 0 0,1 0 1 0 0,0 1-1 0 0,0 1 1 0 0,29 8 0 0 0,-27-5-5037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4:50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9 114 12815 0 0,'0'0'587'0'0,"-1"-1"-16"0"0,0 1-468 0 0,1 1 0 0 0,0-1 0 0 0,0 0 1 0 0,-1 0-1 0 0,1 0 0 0 0,0 0 1 0 0,0 0-1 0 0,-1-1 0 0 0,1 1 1 0 0,0 0-1 0 0,0 0 0 0 0,-1 0 0 0 0,1 0 1 0 0,0 0-1 0 0,0 0 0 0 0,-1 0 1 0 0,1 0-1 0 0,0 0 0 0 0,0-1 0 0 0,0 1 1 0 0,-1 0-1 0 0,1 0 0 0 0,0 0 1 0 0,0 0-1 0 0,0-1 0 0 0,0 1 1 0 0,-1 0-1 0 0,1 0 0 0 0,0 0 0 0 0,0-1 1 0 0,0 1-1 0 0,0 0 0 0 0,0 0 1 0 0,0-1-1 0 0,0 1 0 0 0,0 0 0 0 0,0 0 1 0 0,0-1-1 0 0,0 1 0 0 0,0 0 1 0 0,0 0-1 0 0,0-1 0 0 0,0 1 0 0 0,10-8 1066 0 0,19-4-852 0 0,45-11 78 0 0,2 4 0 0 0,93-13 1 0 0,-28 20-1436 0 0,-48 12-3127 0 0,-63 3-1792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4:53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66 5983 0 0,'7'-5'107'0'0,"-1"-1"-1"0"0,1 1 0 0 0,-1-2 0 0 0,1 1 1 0 0,6-11-1 0 0,-11 13 158 0 0,2-3-467 0 0,5-2 7835 0 0,-36 34-6455 0 0,17-15-836 0 0,-22 17 0 0 0,-235 173 1359 0 0,218-160-1560 0 0,-65 69 0 0 0,97-90-108 0 0,0 1-1 0 0,2 1 1 0 0,0 0 0 0 0,1 1 0 0 0,1 0-1 0 0,-14 37 1 0 0,21-44-54 0 0,2 1 0 0 0,0-1 0 0 0,1 1 0 0 0,0 1-1 0 0,1-1 1 0 0,1 0 0 0 0,0 0 0 0 0,2 1 0 0 0,0-1-1 0 0,0 0 1 0 0,2 0 0 0 0,0 1 0 0 0,0-2 0 0 0,8 20 0 0 0,-1-10-32 0 0,1 0 1 0 0,0-2-1 0 0,2 1 1 0 0,1-1 0 0 0,1-1-1 0 0,1-1 1 0 0,0 0-1 0 0,20 18 1 0 0,-7-10-229 0 0,1-1 1 0 0,1-2-1 0 0,62 40 0 0 0,-50-40 126 0 0,5 2 41 0 0,-1 2 1 0 0,71 60 0 0 0,-106-79 111 0 0,0 1-1 0 0,-1 0 1 0 0,0 0 0 0 0,-1 1 0 0 0,0 0 0 0 0,-1 1 0 0 0,-1 0 0 0 0,0 1 0 0 0,-1-1 0 0 0,-1 1 0 0 0,0 1 0 0 0,-1-1 0 0 0,5 28 0 0 0,-8-28-43 0 0,0 0 1 0 0,-2 0 0 0 0,0-1-1 0 0,-1 1 1 0 0,0 0 0 0 0,-1-1-1 0 0,0 1 1 0 0,-2-1 0 0 0,0 1-1 0 0,0-1 1 0 0,-1 0 0 0 0,-1-1-1 0 0,0 1 1 0 0,-1-1 0 0 0,0 0-1 0 0,-1-1 1 0 0,-1 0 0 0 0,0 0-1 0 0,-1-1 1 0 0,0 0 0 0 0,0-1-1 0 0,-1 0 1 0 0,0 0 0 0 0,-20 12-1 0 0,-1-5 11 0 0,-1-2 0 0 0,0-1 0 0 0,-1-1 1 0 0,-50 11-1 0 0,39-14-1 0 0,-1-3 1 0 0,1-2 0 0 0,-1-1 0 0 0,-84-5 0 0 0,113 0 283 0 0,17 1-254 0 0,0 0 0 0 0,0 0 1 0 0,0 1-1 0 0,0-1 1 0 0,-1 0-1 0 0,1 0 0 0 0,0 0 1 0 0,0 0-1 0 0,0 0 1 0 0,0 0-1 0 0,0 0 0 0 0,-1 0 1 0 0,1 0-1 0 0,0 0 1 0 0,0 0-1 0 0,0 0 1 0 0,0-1-1 0 0,0 1 0 0 0,0 0 1 0 0,-1 0-1 0 0,1 0 1 0 0,0 0-1 0 0,0 0 0 0 0,0 0 1 0 0,0 0-1 0 0,0 0 1 0 0,0 0-1 0 0,0 0 0 0 0,-1 0 1 0 0,1 0-1 0 0,0-1 1 0 0,0 1-1 0 0,0 0 0 0 0,0 0 1 0 0,0 0-1 0 0,0 0 1 0 0,0 0-1 0 0,0 0 0 0 0,0-1 1 0 0,0 1-1 0 0,0 0 1 0 0,0 0-1 0 0,0 0 0 0 0,0 0 1 0 0,0 0-1 0 0,0 0 1 0 0,0-1-1 0 0,0 1 0 0 0,0 0 1 0 0,0 0-1 0 0,0 0 1 0 0,0 0-1 0 0,0 0 1 0 0,0 0-1 0 0,0-1 0 0 0,0 1 1 0 0,0 0-1 0 0,0 0 1 0 0,0 0-1 0 0,0 0 0 0 0,0 0 1 0 0,0 0-1 0 0,1 0 1 0 0,-1-1-1 0 0,0 1 0 0 0,0 0 1 0 0,0 0-1 0 0,0 0 1 0 0,0 0-1 0 0,7-5-360 0 0,-6 5 337 0 0,16-7-850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4:54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22 5983 0 0,'13'-6'686'0'0,"11"-6"-747"0"0,-9 9 5847 0 0,-22 15-4683 0 0,2-5-938 0 0,-1 0-1 0 0,-1-1 1 0 0,1 0 0 0 0,-1 0 0 0 0,0-1 0 0 0,-1 0 0 0 0,1 0 0 0 0,-10 4 0 0 0,-9 7 301 0 0,-38 23 610 0 0,-125 55 0 0 0,56-25-927 0 0,69-34-288 0 0,58-32 125 0 0,-1 1 0 0 0,1 0 0 0 0,0 0 0 0 0,1 0 0 0 0,-1 0 0 0 0,-7 9 0 0 0,13-13 13 0 0,-1 1 0 0 0,0-1 1 0 0,1 1-1 0 0,-1-1 0 0 0,1 1 0 0 0,-1-1 0 0 0,1 1 0 0 0,-1 0 0 0 0,1-1 0 0 0,-1 1 0 0 0,1 0 0 0 0,0-1 0 0 0,-1 1 0 0 0,1 0 1 0 0,0 0-1 0 0,0-1 0 0 0,-1 1 0 0 0,1 0 0 0 0,0 0 0 0 0,0 0 0 0 0,0-1 0 0 0,0 1 0 0 0,0 0 0 0 0,0 0 0 0 0,0 0 1 0 0,0-1-1 0 0,1 1 0 0 0,-1 0 0 0 0,0 0 0 0 0,0-1 0 0 0,1 1 0 0 0,-1 0 0 0 0,1 0 0 0 0,0 1-3 0 0,0-1 0 0 0,1 0 1 0 0,-1 0-1 0 0,1 0 0 0 0,-1 0 0 0 0,1 0 0 0 0,0 0 0 0 0,-1 0 0 0 0,3 0 0 0 0,-1 0 2 0 0,5 2 2 0 0,0 0-1 0 0,0-1 1 0 0,0 0 0 0 0,0-1-1 0 0,0 0 1 0 0,1 0-1 0 0,8 0 1 0 0,61-6 5 0 0,-42 2 8 0 0,-21 1-10 0 0,143-3 345 0 0,-138 5-263 0 0,-1 2 0 0 0,0 0 0 0 0,0 1 0 0 0,0 1-1 0 0,0 1 1 0 0,19 7 0 0 0,-34-11-73 0 0,-1 1-1 0 0,0 0 1 0 0,1-1 0 0 0,-1 1-1 0 0,0 0 1 0 0,0 1 0 0 0,0-1-1 0 0,0 0 1 0 0,0 1 0 0 0,-1 0-1 0 0,1-1 1 0 0,-1 1-1 0 0,3 4 1 0 0,-4-5-5 0 0,0 0-1 0 0,-1 0 1 0 0,1 0-1 0 0,0 0 0 0 0,-1 0 1 0 0,1 1-1 0 0,-1-1 1 0 0,1 0-1 0 0,-1 0 1 0 0,0 1-1 0 0,0-1 1 0 0,0 0-1 0 0,0 0 1 0 0,-1 1-1 0 0,1-1 1 0 0,-1 0-1 0 0,1 0 1 0 0,-1 1-1 0 0,0-1 1 0 0,0 0-1 0 0,0 0 1 0 0,-1 3-1 0 0,-3 2 25 0 0,1-1-1 0 0,-1 0 1 0 0,0 1-1 0 0,-1-2 0 0 0,1 1 1 0 0,-1 0-1 0 0,-8 4 1 0 0,-50 33 244 0 0,36-26-242 0 0,3 0-33 0 0,-2-1 0 0 0,0-1 0 0 0,0-2 0 0 0,-2 0 0 0 0,1-2 0 0 0,-48 11 0 0 0,60-19 7 0 0,0 0 0 0 0,0-2-1 0 0,0 0 1 0 0,-1 0 0 0 0,-28-4 0 0 0,37 2 37 0 0,0-1 1 0 0,-1 0-1 0 0,1 0 1 0 0,0 0 0 0 0,0-1-1 0 0,1 0 1 0 0,-1-1-1 0 0,0 0 1 0 0,1 0-1 0 0,0 0 1 0 0,0-1 0 0 0,-11-10-1 0 0,17 14 46 0 0,1 0-270 0 0,0 1 117 0 0,0-1 0 0 0,0 1 1 0 0,0 0-1 0 0,0-1 1 0 0,0 1-1 0 0,0-1 0 0 0,1 1 1 0 0,-1-1-1 0 0,0 1 1 0 0,0-1-1 0 0,1 1 0 0 0,-1 0 1 0 0,0-1-1 0 0,0 1 0 0 0,1 0 1 0 0,-1-1-1 0 0,0 1 1 0 0,1 0-1 0 0,-1-1 0 0 0,1 1 1 0 0,-1 0-1 0 0,0-1 1 0 0,1 1-1 0 0,-1 0 0 0 0,1 0 1 0 0,-1 0-1 0 0,1-1 1 0 0,14-1-5724 0 0,-4 2 499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4:54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72 8287 0 0,'0'0'756'0'0,"0"-1"-622"0"0,2-8 2318 0 0,0 1 1 0 0,1 0 0 0 0,5-12-1 0 0,-7 18-2224 0 0,1 0 0 0 0,-1 0 0 0 0,0 0 0 0 0,1 0-1 0 0,-1 0 1 0 0,1 1 0 0 0,-1-1 0 0 0,1 1 0 0 0,0-1-1 0 0,0 1 1 0 0,0 0 0 0 0,0-1 0 0 0,0 1 0 0 0,3-1-1 0 0,-3 1 379 0 0,8 23-400 0 0,-10-17-197 0 0,0 0 0 0 0,0 0-1 0 0,0 0 1 0 0,-1 1 0 0 0,0-1-1 0 0,0 0 1 0 0,0 0 0 0 0,-4 9-1 0 0,-20 38 34 0 0,23-48-30 0 0,-23 39 68 0 0,-60 78 0 0 0,61-89-33 0 0,7 0 42 0 0,16-30 21 0 0,7 3-329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4:54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54 11055 0 0,'-16'-16'984'0'0,"11"9"-792"0"0,-1 0-192 0 0,1 1 0 0 0,0-4 1232 0 0,-1 2 4232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9:41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404 417 9215 0 0,'0'0'422'0'0,"-1"2"-13"0"0,-1 3-227 0 0,-1-1-1 0 0,0 1 1 0 0,0-1-1 0 0,-1 1 1 0 0,1-1-1 0 0,-1 0 1 0 0,0 0-1 0 0,-5 4 1 0 0,-39 28 4329 0 0,44-33-4221 0 0,-1 0-186 0 0,1 0 0 0 0,0-1 0 0 0,-1 0 1 0 0,0 0-1 0 0,1 0 0 0 0,-1 0 0 0 0,0-1 1 0 0,0 0-1 0 0,0 0 0 0 0,-9 1 0 0 0,6-2-51 0 0,-1 0-1 0 0,1-1 0 0 0,-1 0 0 0 0,1 0 1 0 0,-16-5-1 0 0,3-1 35 0 0,-1-2 0 0 0,1 0 1 0 0,-36-23-1 0 0,51 29-41 0 0,-1-2 0 0 0,1 1 1 0 0,0-1-1 0 0,0 0 0 0 0,1 0 1 0 0,-1-1-1 0 0,-4-6 0 0 0,8 10-32 0 0,0-1 0 0 0,1 1 0 0 0,-1-1 0 0 0,1 0-1 0 0,0 0 1 0 0,-1 1 0 0 0,1-1 0 0 0,1 0 0 0 0,-1 0 0 0 0,0 0 0 0 0,1 0-1 0 0,-1 0 1 0 0,1 0 0 0 0,0 0 0 0 0,0 0 0 0 0,0-1 0 0 0,0 1 0 0 0,1 0-1 0 0,-1 0 1 0 0,2-3 0 0 0,1-3 5 0 0,1 0 0 0 0,1 0-1 0 0,0 0 1 0 0,0 0 0 0 0,0 1 0 0 0,1 0-1 0 0,0 0 1 0 0,11-10 0 0 0,1 1-9 0 0,1 0 1 0 0,24-16-1 0 0,-9 11-20 0 0,1 1 0 0 0,1 2 1 0 0,1 1-1 0 0,68-23 0 0 0,-31 19 16 0 0,119-19 0 0 0,-169 37 114 0 0,0 1 0 0 0,0 2 0 0 0,1 0 0 0 0,27 4 0 0 0,-40-2-88 0 0,-1 1 0 0 0,1 0 0 0 0,-1 0-1 0 0,1 2 1 0 0,-1-1 0 0 0,0 1-1 0 0,-1 1 1 0 0,1 0 0 0 0,-1 1-1 0 0,16 10 1 0 0,-23-14-33 0 0,0 1-1 0 0,0 0 1 0 0,0-1-1 0 0,0 1 1 0 0,-1 1 0 0 0,1-1-1 0 0,-1 0 1 0 0,0 0-1 0 0,0 1 1 0 0,0-1-1 0 0,-1 1 1 0 0,1 0-1 0 0,1 6 1 0 0,-2-4 17 0 0,0 0 0 0 0,0-1 0 0 0,-1 1 0 0 0,0-1 0 0 0,0 1 0 0 0,0 0 0 0 0,-1-1 0 0 0,-2 11 0 0 0,-2-2 38 0 0,0 0 1 0 0,-1 0-1 0 0,0-1 0 0 0,-1 1 1 0 0,0-2-1 0 0,-15 21 0 0 0,10-17-7 0 0,-1-1 0 0 0,-1 0 0 0 0,-1-1 0 0 0,0 0 0 0 0,-32 22 0 0 0,21-20-25 0 0,0-1-1 0 0,-2-1 1 0 0,-35 12-1 0 0,-219 69-195 0 0,274-92 120 0 0,0-1 0 0 0,0-1 0 0 0,0 1 0 0 0,0-1 0 0 0,0-1 0 0 0,0 1 0 0 0,0-1 0 0 0,-16-3 0 0 0,23 3-4 0 0,-1-1-1 0 0,1 1 0 0 0,0-1 1 0 0,0 1-1 0 0,0-1 1 0 0,0 0-1 0 0,0 1 1 0 0,0-1-1 0 0,0 0 1 0 0,0 0-1 0 0,0 0 0 0 0,0 0 1 0 0,0 0-1 0 0,0-1 1 0 0,-5-11-5264 0 0,2 3-730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4:55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153 295 10591 0 0,'-15'7'406'0'0,"0"0"0"0"0,1 1-1 0 0,-1 0 1 0 0,-22 19 0 0 0,13-10 1719 0 0,20-14-1637 0 0,-1 0 1 0 0,1 0 0 0 0,0 1 0 0 0,0 0 0 0 0,-6 6 0 0 0,9-8-113 0 0,2-2-297 0 0,3 0-29 0 0,-1 0 1 0 0,1 0-1 0 0,-1 0 1 0 0,1-1 0 0 0,-1 1-1 0 0,1-1 1 0 0,-1 0 0 0 0,0 0-1 0 0,1 0 1 0 0,-1 0 0 0 0,0-1-1 0 0,0 0 1 0 0,0 1-1 0 0,5-4 1 0 0,5-5 300 0 0,21-19 0 0 0,-33 28-330 0 0,81-77 849 0 0,-13 12-437 0 0,133-98 0 0 0,-195 159-440 0 0,-1 1-1 0 0,1 0 0 0 0,0 0 1 0 0,0 1-1 0 0,0 0 1 0 0,0 0-1 0 0,1 1 0 0 0,-1 0 1 0 0,11-1-1 0 0,-15 2 5 0 0,1 1 0 0 0,-1 0 0 0 0,0 0 0 0 0,1 1 0 0 0,-1-1 0 0 0,0 1 0 0 0,0-1 0 0 0,1 1 0 0 0,-1 0 0 0 0,0 0 0 0 0,0 0 0 0 0,0 1 0 0 0,0-1 0 0 0,0 1 0 0 0,0 0 0 0 0,-1 0 0 0 0,1 0-1 0 0,0 0 1 0 0,-1 0 0 0 0,0 0 0 0 0,1 1 0 0 0,-1-1 0 0 0,0 1 0 0 0,2 3 0 0 0,0 1 3 0 0,0 1 0 0 0,-1-1 0 0 0,1 1-1 0 0,-2 0 1 0 0,1 0 0 0 0,-1 0 0 0 0,0 0-1 0 0,-1 0 1 0 0,0 0 0 0 0,0 1 0 0 0,0-1 0 0 0,-1 0-1 0 0,-1 1 1 0 0,-1 10 0 0 0,-4 13 4 0 0,0-2 1 0 0,-16 44-1 0 0,18-63 0 0 0,-15 42 69 0 0,-12 42 126 0 0,28-84-200 0 0,1-1-1 0 0,0 1 0 0 0,1 0 1 0 0,0 0-1 0 0,1-1 0 0 0,2 20 1 0 0,-2-29-97 0 0,0 0 1 0 0,0 0-1 0 0,1-1 0 0 0,-1 1 1 0 0,0 0-1 0 0,1 0 0 0 0,-1 0 1 0 0,1-1-1 0 0,-1 1 0 0 0,1 0 1 0 0,-1-1-1 0 0,1 1 0 0 0,-1-1 1 0 0,1 1-1 0 0,0 0 0 0 0,-1-1 1 0 0,1 1-1 0 0,0-1 0 0 0,0 0 1 0 0,-1 1-1 0 0,1-1 0 0 0,0 1 1 0 0,0-1-1 0 0,0 0 1 0 0,0 0-1 0 0,-1 0 0 0 0,1 1 1 0 0,1-1-1 0 0,14 1-1337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4:55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 8751 0 0,'-8'3'240'0'0,"0"0"-1"0"0,0 1 1 0 0,0 0-1 0 0,0 0 0 0 0,1 1 1 0 0,0 0-1 0 0,0 0 1 0 0,0 1-1 0 0,0 0 1 0 0,-7 9-1 0 0,10-10 203 0 0,0 1 0 0 0,1-1 1 0 0,-1 1-1 0 0,1-1 0 0 0,1 1 0 0 0,-1 0 0 0 0,1 0 1 0 0,0 0-1 0 0,0 1 0 0 0,1-1 0 0 0,0 0 0 0 0,0 1 0 0 0,0-1 1 0 0,1 12-1 0 0,1-3-87 0 0,1 0 0 0 0,1 0 0 0 0,0 0 0 0 0,1 0 0 0 0,0-1 0 0 0,13 27 0 0 0,-6-19 45 0 0,0-1 0 0 0,2-1 0 0 0,24 32 0 0 0,-8-20 2 0 0,1-1 0 0 0,2-1 0 0 0,0-2 1 0 0,2-1-1 0 0,2-1 0 0 0,64 34 0 0 0,-73-46-311 0 0,1-1 0 0 0,1-1 0 0 0,0-2 0 0 0,1-1 0 0 0,-1-2 0 0 0,2 0 0 0 0,-1-2-1 0 0,38 1 1 0 0,-19-7-1928 0 0,-50-10-1761 0 0,-3 2-1632 0 0,-2 2-1298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4:55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43 2303 0 0,'0'-2'167'0'0,"0"-4"1323"0"0,0-4-3872 0 0,1-15 21359 0 0,-1 27-18821 0 0,-1 0 0 0 0,0-1 0 0 0,1 1 0 0 0,-1 0 0 0 0,0-1-1 0 0,0 1 1 0 0,0-1 0 0 0,-2 3 0 0 0,-1 1 2 0 0,-29 54 508 0 0,-38 56-97 0 0,-86 87-101 0 0,115-156-430 0 0,-2-1 0 0 0,-53 42-1 0 0,8-29-125 0 0,86-55 56 0 0,1-3-76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4:58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680 106 2759 0 0,'0'0'126'0'0,"2"0"-5"0"0,-1 0-74 0 0,1 0-1 0 0,0 0 1 0 0,-1 0-1 0 0,1 0 1 0 0,-1 0 0 0 0,1 0-1 0 0,0-1 1 0 0,-1 1-1 0 0,1-1 1 0 0,-1 1-1 0 0,1-1 1 0 0,-1 1 0 0 0,0-1-1 0 0,3-1 1 0 0,1-1 787 0 0,45-23 5504 0 0,21-21-2905 0 0,-37 24-1293 0 0,-32 22-903 0 0,-4 3-923 0 0,-147 147-237 0 0,96-100-156 0 0,-107 100-102 0 0,-176 181 184 0 0,308-298 197 0 0,2 1 1 0 0,1 1 0 0 0,-39 75-1 0 0,59-100-128 0 0,1 0-1 0 0,1 0 1 0 0,0 0-1 0 0,0 1 1 0 0,1-1-1 0 0,0 1 1 0 0,0 0-1 0 0,1 0 1 0 0,0 12-1 0 0,2-16 10 0 0,-1 0 1 0 0,1 0-1 0 0,0-1 0 0 0,0 1 0 0 0,1 0 0 0 0,0-1 0 0 0,0 1 1 0 0,0-1-1 0 0,0 0 0 0 0,1 0 0 0 0,0 0 0 0 0,0 0 0 0 0,1 0 1 0 0,-1-1-1 0 0,1 1 0 0 0,0-1 0 0 0,5 5 0 0 0,0-2 102 0 0,1-1-1 0 0,0 1 1 0 0,0-2-1 0 0,0 1 1 0 0,0-1 0 0 0,1-1-1 0 0,0 0 1 0 0,20 5-1 0 0,10-1 282 0 0,45 3-1 0 0,-48-6-373 0 0,-16-3-19 0 0,-20-2-57 0 0,-10 5-5727 0 0,0-1-927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4:59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40 3679 0 0,'38'-39'14312'0'0,"-41"39"-14121"0"0,0 0-1 0 0,0 1 1 0 0,0-1-1 0 0,0 1 0 0 0,-6 1 1 0 0,-5 4-27 0 0,1 0 1 0 0,0 1-1 0 0,-14 9 1 0 0,-5 2 29 0 0,-163 102 206 0 0,92-55-615 0 0,67-43-117 0 0,-50 33-845 0 0,85-55 1101 0 0,0 1 0 0 0,0 0 0 0 0,0-1 0 0 0,0 1 0 0 0,0 0 0 0 0,0 0 0 0 0,1 0 0 0 0,-1 0 0 0 0,0 0 0 0 0,0 0 0 0 0,1 0 0 0 0,-1 0 0 0 0,1 0 0 0 0,-1 0 0 0 0,1 0 0 0 0,-1 0 0 0 0,1 1 0 0 0,0-1 0 0 0,-1 0 0 0 0,1 0 0 0 0,0 0 0 0 0,0 2 0 0 0,0-1 43 0 0,1-1 0 0 0,-1 1 0 0 0,0-1-1 0 0,1 1 1 0 0,0-1 0 0 0,-1 0 0 0 0,1 1 0 0 0,0-1 0 0 0,0 0-1 0 0,0 1 1 0 0,0-1 0 0 0,0 0 0 0 0,0 0 0 0 0,0 0 0 0 0,1 1-1 0 0,4 2 11 0 0,-1 0 1 0 0,1 0-1 0 0,-1-1 0 0 0,1 0 0 0 0,0 0 0 0 0,13 4 0 0 0,-1-3-29 0 0,0 0 0 0 0,0-1 0 0 0,1 0 0 0 0,35-2-1 0 0,74-12-65 0 0,9 1 1241 0 0,-130 9-934 0 0,1 2 0 0 0,0-1 0 0 0,0 1 1 0 0,0 0-1 0 0,0 1 0 0 0,-1 0 0 0 0,11 4 0 0 0,-16-5-148 0 0,0 0 1 0 0,0 0 0 0 0,0 0-1 0 0,0 0 1 0 0,0 1-1 0 0,0-1 1 0 0,0 0-1 0 0,-1 1 1 0 0,1 0 0 0 0,0-1-1 0 0,-1 1 1 0 0,1 0-1 0 0,-1 0 1 0 0,0 0 0 0 0,0 0-1 0 0,0 0 1 0 0,0 0-1 0 0,0 0 1 0 0,0 0-1 0 0,0 0 1 0 0,0 1 0 0 0,-1-1-1 0 0,0 0 1 0 0,1 0-1 0 0,-1 1 1 0 0,0-1-1 0 0,0 0 1 0 0,0 1 0 0 0,0 2-1 0 0,-2 2-16 0 0,1 0-1 0 0,-1 0 1 0 0,0 1 0 0 0,-1-1-1 0 0,0 0 1 0 0,0-1 0 0 0,-8 13-1 0 0,-33 43 73 0 0,43-60-95 0 0,-15 17 42 0 0,-1 0-1 0 0,-1-1 1 0 0,0-1-1 0 0,-1 0 1 0 0,-1-1-1 0 0,-1-2 0 0 0,0 0 1 0 0,-1-1-1 0 0,-27 12 1 0 0,26-17 19 0 0,0-1 0 0 0,-1 0 0 0 0,0-2 0 0 0,0-1 0 0 0,0-1-1 0 0,0-1 1 0 0,-1-1 0 0 0,1-1 0 0 0,-35-4 0 0 0,32 1-50 0 0,-33-4 45 0 0,55 6-202 0 0,-1 0 0 0 0,1-1 0 0 0,-1 0 0 0 0,1 0 0 0 0,0 0 0 0 0,0-1 0 0 0,0 0 0 0 0,-5-3 0 0 0,9 5-151 0 0,1 0 232 0 0,0 0 0 0 0,0-1 0 0 0,0 1 0 0 0,0 0-1 0 0,0 0 1 0 0,1-1 0 0 0,-1 1 0 0 0,0 0 0 0 0,1 0 0 0 0,-1 0 0 0 0,1-1-1 0 0,0 1 1 0 0,-1 0 0 0 0,1 0 0 0 0,0 0 0 0 0,-1 0 0 0 0,1 0-1 0 0,0 0 1 0 0,0 0 0 0 0,0 1 0 0 0,0-1 0 0 0,0 0 0 0 0,0 0 0 0 0,0 1-1 0 0,0-1 1 0 0,0 0 0 0 0,0 1 0 0 0,1-1 0 0 0,0 1 0 0 0,4-3-19 0 0,2-2-423 0 0,0 1 0 0 0,1 0 1 0 0,0 0-1 0 0,0 1 0 0 0,9-2 0 0 0,-2 1-4818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00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 16703 0 0,'0'0'2840'0'0,"0"2"-2510"0"0,-1 19-148 0 0,0 0 0 0 0,-2 0 1 0 0,0 0-1 0 0,-1 0 1 0 0,-11 30-1 0 0,4-18 67 0 0,-1 0 0 0 0,-1-1 0 0 0,-2-1 0 0 0,-1 0-1 0 0,-2-1 1 0 0,-1-1 0 0 0,-31 37 0 0 0,46-59 40 0 0,-1 1-3883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00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7831 0 0,'0'0'760'0'0,"2"10"-672"0"0,0 1-88 0 0,0 2 0 0 0,0-1-3464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00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49 517 17447 0 0,'0'0'796'0'0,"-2"0"-12"0"0,-16-2-468 0 0,17 2-279 0 0,0 0 0 0 0,0 0 0 0 0,0 0-1 0 0,0 0 1 0 0,0 0 0 0 0,-1 0 0 0 0,1 0-1 0 0,0-1 1 0 0,0 1 0 0 0,0 0 0 0 0,0-1 0 0 0,0 1-1 0 0,0-1 1 0 0,0 0 0 0 0,0 1 0 0 0,0-1 0 0 0,0 0-1 0 0,0 1 1 0 0,0-1 0 0 0,1 0 0 0 0,-1 0-1 0 0,-1-1 1 0 0,1 0 107 0 0,1 0 0 0 0,-1 1 0 0 0,0-1 0 0 0,1 0 0 0 0,-1 0 0 0 0,1 0-1 0 0,-1 0 1 0 0,1 0 0 0 0,0 0 0 0 0,0 0 0 0 0,0 0 0 0 0,1-2 0 0 0,-1-3 207 0 0,2 1 0 0 0,-1-1 0 0 0,1 1 0 0 0,0 0 0 0 0,0 0 0 0 0,1-1 0 0 0,3-5 0 0 0,18-26-229 0 0,2 1 0 0 0,1 2-1 0 0,42-43 1 0 0,-18 28-301 0 0,76-58-1 0 0,-123 105 159 0 0,16-13-152 0 0,27-15 0 0 0,-42 28 148 0 0,1 0-1 0 0,0 0 0 0 0,1 0 0 0 0,-1 1 1 0 0,1-1-1 0 0,-1 2 0 0 0,1-1 1 0 0,-1 1-1 0 0,13-1 0 0 0,-17 2 25 0 0,0 0 0 0 0,0 1 0 0 0,0-1 0 0 0,0 1-1 0 0,0-1 1 0 0,0 1 0 0 0,-1 0 0 0 0,1 0-1 0 0,0-1 1 0 0,0 1 0 0 0,-1 1 0 0 0,1-1 0 0 0,0 0-1 0 0,-1 0 1 0 0,1 1 0 0 0,-1-1 0 0 0,1 1 0 0 0,-1-1-1 0 0,0 1 1 0 0,0-1 0 0 0,0 1 0 0 0,0 0-1 0 0,0 0 1 0 0,0 0 0 0 0,0-1 0 0 0,-1 1 0 0 0,2 3-1 0 0,1 6-2 0 0,0 0-1 0 0,-1 0 0 0 0,1 18 0 0 0,-2-27 5 0 0,1 28 53 0 0,-2 0 0 0 0,-5 57-1 0 0,-19 58 196 0 0,11-69-198 0 0,4-34-50 0 0,10-26-245 0 0,2-14 59 0 0,-2-1 62 0 0,-1-1 34 0 0,1 1-1 0 0,-1-1 0 0 0,0 0 0 0 0,1 1 1 0 0,-1-1-1 0 0,1 0 0 0 0,-1 0 0 0 0,1 0 0 0 0,0 1 1 0 0,-1-1-1 0 0,1 0 0 0 0,-1 0 0 0 0,1 0 0 0 0,-1 0 1 0 0,1 0-1 0 0,-1 0 0 0 0,1 0 0 0 0,0 0 1 0 0,-1 0-1 0 0,1 0 0 0 0,-1 0 0 0 0,2-1 0 0 0,-2 1-488 0 0,14-4-7247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01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142 171 8063 0 0,'0'0'1530'0'0,"-19"2"6220"0"0,19-2-7691 0 0,-1 0-1 0 0,1 0 0 0 0,0 0 0 0 0,0 0 1 0 0,0 0-1 0 0,0 0 0 0 0,0 0 0 0 0,-1 0 1 0 0,1 0-1 0 0,0 0 0 0 0,0 0 0 0 0,0 0 1 0 0,0 0-1 0 0,0 0 0 0 0,-1 0 1 0 0,1 0-1 0 0,0 0 0 0 0,0 0 0 0 0,0 0 1 0 0,0 0-1 0 0,0 0 0 0 0,-1 0 0 0 0,1-1 1 0 0,0 1-1 0 0,0 0 0 0 0,0 0 1 0 0,0 0-1 0 0,0 0 0 0 0,0 0 0 0 0,0 0 1 0 0,-1 0-1 0 0,1-1 0 0 0,0 1 0 0 0,0 0 1 0 0,0 0-1 0 0,0 0 0 0 0,0 0 1 0 0,0 0-1 0 0,0 0 0 0 0,0-1 0 0 0,0 1 1 0 0,0 0-1 0 0,0 0 0 0 0,0 0 0 0 0,0 0 1 0 0,0 0-1 0 0,0-1 0 0 0,0 1 1 0 0,0 0-1 0 0,0 0 0 0 0,0 0 0 0 0,0 0 1 0 0,0-1-1 0 0,0 1 0 0 0,8-10 611 0 0,16-9-687 0 0,12-5 234 0 0,2 3-1 0 0,0 1 0 0 0,1 1 0 0 0,1 3 1 0 0,59-17-1 0 0,-94 31-194 0 0,0 1 0 0 0,1 0 0 0 0,-1 0 0 0 0,9 0 0 0 0,-13 2-16 0 0,0 1 0 0 0,0-1 0 0 0,0 0-1 0 0,-1 0 1 0 0,1 1 0 0 0,0-1 0 0 0,0 0-1 0 0,-1 1 1 0 0,1-1 0 0 0,-1 1 0 0 0,1-1-1 0 0,-1 1 1 0 0,1 1 0 0 0,-1-2-5 0 0,0 2 3 0 0,1 0 1 0 0,-1 0-1 0 0,1 0 0 0 0,-1 0 0 0 0,0 0 0 0 0,0 0 1 0 0,0 0-1 0 0,-1 0 0 0 0,0 4 0 0 0,-13 36 29 0 0,12-36-32 0 0,1-5 0 0 0,0 1 0 0 0,0 0 0 0 0,0-1 0 0 0,0 1 0 0 0,-1-1 0 0 0,1 0 0 0 0,-1 1 0 0 0,0-1 0 0 0,1 0 0 0 0,-5 3 0 0 0,-3 7-3 0 0,-2-1 0 0 0,1-1 0 0 0,-2 1 0 0 0,-21 14 0 0 0,-58 29-50 0 0,39-25 7 0 0,-65 50 0 0 0,4 9 46 0 0,113-88 1 0 0,0 0-1 0 0,0 0 1 0 0,0 0 0 0 0,0 0-1 0 0,0 0 1 0 0,0 0-1 0 0,0 0 1 0 0,0 0-1 0 0,0 1 1 0 0,-1-1 0 0 0,1 0-1 0 0,0 0 1 0 0,0 0-1 0 0,0 0 1 0 0,0 0 0 0 0,0 0-1 0 0,0 0 1 0 0,0 0-1 0 0,0 0 1 0 0,0 0 0 0 0,0 0-1 0 0,0 0 1 0 0,0 1-1 0 0,0-1 1 0 0,0 0-1 0 0,-1 0 1 0 0,1 0 0 0 0,0 0-1 0 0,0 0 1 0 0,0 0-1 0 0,0 0 1 0 0,0 0 0 0 0,0 0-1 0 0,0 1 1 0 0,0-1-1 0 0,0 0 1 0 0,0 0-1 0 0,0 0 1 0 0,0 0 0 0 0,0 0-1 0 0,1 0 1 0 0,-1 0-1 0 0,0 0 1 0 0,0 1 0 0 0,0-1-1 0 0,0 0 1 0 0,0 0-1 0 0,0 0 1 0 0,0 0 0 0 0,6 1 69 0 0,9-2 93 0 0,37-12 185 0 0,-4 0-46 0 0,75-8 1 0 0,-78 17-281 0 0,13-3 39 0 0,111 4 0 0 0,-133 4-1205 0 0,-24-1 141 0 0,-1 0 1 0 0,1 1-1 0 0,0 1 0 0 0,20 4 1 0 0,-30-5-497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0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9 10159 0 0,'0'0'6198'0'0,"-3"-8"-2484"0"0,11 14-3591 0 0,0 0 1 0 0,-1 1-1 0 0,1 0 0 0 0,12 16 0 0 0,23 37 375 0 0,-6-7-100 0 0,-9-18-150 0 0,1-1-1 0 0,2-2 0 0 0,2-1 1 0 0,0-2-1 0 0,2 0 1 0 0,72 42-1 0 0,-17-29 108 0 0,-10-6 14 0 0,-74-33-341 0 0,-5-3-26 0 0,1 1 1 0 0,0 0 0 0 0,-1 0-1 0 0,0 0 1 0 0,1 0-1 0 0,-1 0 1 0 0,1 0 0 0 0,-1 0-1 0 0,0 0 1 0 0,0 0-1 0 0,0 1 1 0 0,0-1 0 0 0,0 0-1 0 0,0 1 1 0 0,0-1 0 0 0,0 1-1 0 0,1 2 1 0 0,-1-3-2 0 0,-1 0 1 0 0,1 0 0 0 0,0 0-1 0 0,0 0 1 0 0,-1 1-1 0 0,1-1 1 0 0,-1 0 0 0 0,1 0-1 0 0,-1 1 1 0 0,0-1-1 0 0,1 0 1 0 0,-1 1 0 0 0,0-1-1 0 0,0 1 1 0 0,0-1-1 0 0,0 0 1 0 0,0 1 0 0 0,0-1-1 0 0,0 0 1 0 0,-1 1-1 0 0,1-1 1 0 0,-1 3 0 0 0,0 0-27 0 0,-11 23-1082 0 0,11-26 239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9:41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782 7 12151 0 0,'0'0'555'0'0,"-2"0"-12"0"0,-3-2-431 0 0,0 1 1 0 0,1 0 0 0 0,-1 0-1 0 0,0 0 1 0 0,0 1 0 0 0,0-1-1 0 0,0 1 1 0 0,0 0-1 0 0,0 1 1 0 0,1-1 0 0 0,-1 1-1 0 0,0 0 1 0 0,-9 3 0 0 0,8-1 77 0 0,-1 0 0 0 0,1 0 0 0 0,0 1 0 0 0,0 0 0 0 0,0 0 1 0 0,0 1-1 0 0,1-1 0 0 0,-8 10 0 0 0,-1 2 44 0 0,1 1 0 0 0,1 1 0 0 0,0 0 1 0 0,2 1-1 0 0,-12 27 0 0 0,-39 104 36 0 0,-35 73 117 0 0,53-142-265 0 0,-5-2-1 0 0,-2-2 1 0 0,-4-3 0 0 0,-87 94-1 0 0,111-141-219 0 0,21-20-254 0 0,1 1 0 0 0,-9 10 0 0 0,16-16-740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02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20 9215 0 0,'0'0'707'0'0,"-8"-14"-272"0"0,8 14-268 0 0,0-1 1 0 0,-1 1 0 0 0,1-1 0 0 0,-1 1 0 0 0,1 0-1 0 0,-1-1 1 0 0,1 1 0 0 0,0 0 0 0 0,-1-1 0 0 0,1 1-1 0 0,-1 0 1 0 0,1 0 0 0 0,-1 0 0 0 0,0-1 0 0 0,1 1-1 0 0,-1 0 1 0 0,1 0 0 0 0,-1 0 0 0 0,1 0 0 0 0,-1 0-1 0 0,1 0 1 0 0,-1 0 0 0 0,0 0 0 0 0,1 0 0 0 0,-1 0-1 0 0,1 0 1 0 0,-1 1 0 0 0,1-1 0 0 0,-1 0 0 0 0,1 0-1 0 0,-1 0 1 0 0,1 1 0 0 0,-2 0 0 0 0,-18 14-42 0 0,11-8 456 0 0,-37 28 8 0 0,-77 77 1 0 0,110-99-543 0 0,-108 113 253 0 0,73-75-206 0 0,-10 12-37 0 0,-42 43 129 0 0,73-80-131 0 0,-55 41-1 0 0,74-62-43 0 0,7-4 22 0 0,3-3-958 0 0,9-4-46 0 0,4-3-278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03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 9991 0 0,'-78'-2'2116'0'0,"62"2"567"0"0,21 13-1672 0 0,1-2-824 0 0,0 0 1 0 0,1-1 0 0 0,1 0 0 0 0,0 0 0 0 0,0 0-1 0 0,15 13 1 0 0,-6-7-52 0 0,29 29 39 0 0,3-1-1 0 0,2-3 0 0 0,71 44 1 0 0,-83-60-118 0 0,0 2 0 0 0,-2 1 1 0 0,-1 2-1 0 0,60 66 0 0 0,-82-79-9 0 0,-1 1-1 0 0,-1-1 1 0 0,-1 2-1 0 0,-1 0 1 0 0,12 26 0 0 0,-17-29-13 0 0,0 0 0 0 0,0 0 0 0 0,-1 1 0 0 0,-1-1 0 0 0,-1 1 0 0 0,-1 0 0 0 0,0 28 0 0 0,-2-28 52 0 0,-1 1 0 0 0,-1-1 1 0 0,0 1-1 0 0,-2-1 1 0 0,0 0-1 0 0,0 0 1 0 0,-2-1-1 0 0,0 1 0 0 0,-1-2 1 0 0,-14 23-1 0 0,9-20 84 0 0,-1 0 0 0 0,0-1-1 0 0,-1-1 1 0 0,-1 0-1 0 0,-1-1 1 0 0,0-1 0 0 0,-37 23-1 0 0,-19 4 247 0 0,-115 46 0 0 0,169-80-386 0 0,0 0 1 0 0,0-2 0 0 0,-22 4-1 0 0,24-5-15 0 0,15-4-132 0 0,3-2-542 0 0,0 0 506 0 0,1 1-1 0 0,-1-1 0 0 0,1 0 1 0 0,0 0-1 0 0,-1 1 1 0 0,1-1-1 0 0,0 1 1 0 0,0-1-1 0 0,0 1 0 0 0,2-1 1 0 0,-3 1-54 0 0,22-10-2345 0 0,-10 6 1240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145 127 2759 0 0,'0'0'5231'0'0,"-16"7"6207"0"0,21-13-9711 0 0,14-9-2388 0 0,7 0 840 0 0,5-4-87 0 0,1 1 1 0 0,1 2-1 0 0,58-20 0 0 0,-85 34-83 0 0,0 0 0 0 0,1 1 0 0 0,-1 0 0 0 0,1 0 1 0 0,-1 0-1 0 0,12 1 0 0 0,-18 0-9 0 0,1 0-1 0 0,-1 1 1 0 0,1-1-1 0 0,-1 0 1 0 0,1 1 0 0 0,-1-1-1 0 0,0 1 1 0 0,1-1 0 0 0,-1 0-1 0 0,1 1 1 0 0,-1-1 0 0 0,0 1-1 0 0,0-1 1 0 0,1 1 0 0 0,-1-1-1 0 0,0 1 1 0 0,0-1 0 0 0,0 1-1 0 0,1-1 1 0 0,-1 1 0 0 0,0-1-1 0 0,0 1 1 0 0,0 0 0 0 0,2 13-23 0 0,-2-13 27 0 0,0 5-9 0 0,-1 0-1 0 0,1 0 1 0 0,-1 0 0 0 0,0 0-1 0 0,0 0 1 0 0,-1 0 0 0 0,0 0-1 0 0,0 0 1 0 0,0-1-1 0 0,-1 1 1 0 0,0-1 0 0 0,-6 10-1 0 0,-5 4 12 0 0,0-1-1 0 0,-19 18 1 0 0,-1 1 37 0 0,20-20-31 0 0,0-1 0 0 0,-1-1 1 0 0,-1 0-1 0 0,0-1 1 0 0,-22 14-1 0 0,-2-3-10 0 0,-114 72 18 0 0,152-96 670 0 0,13-1-530 0 0,57-7 264 0 0,-52 6-297 0 0,-6 0-21 0 0,0 0 0 0 0,0 1-1 0 0,1 0 1 0 0,10 3 0 0 0,0-1 87 0 0,28 1 0 0 0,-8-1-62 0 0,0 0 1 0 0,82-6-1 0 0,39-18 160 0 0,-143 19-226 0 0,45-5 188 0 0,-61 8-199 0 0,5 1-58 0 0,1 3-134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06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13703 0 0,'0'0'1246'0'0,"-1"2"-1028"0"0,-21 15-40 0 0,17-13 197 0 0,0 0 1 0 0,1-1-1 0 0,-1 2 1 0 0,1-1-1 0 0,0 0 1 0 0,0 1-1 0 0,-5 7 1 0 0,7-8-231 0 0,-1 1 0 0 0,1 0 1 0 0,0 0-1 0 0,0 0 1 0 0,0 0-1 0 0,1 0 1 0 0,-1 0-1 0 0,1 0 1 0 0,0 7-1 0 0,1-11-221 0 0,8 11-637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06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19 10591 0 0,'4'-15'819'0'0,"-3"12"552"0"0,-3 3-195 0 0,-1 0-875 0 0,-1 0 0 0 0,1 0 0 0 0,-1 0 1 0 0,1 1-1 0 0,-1-1 0 0 0,1 1 0 0 0,-1 0 1 0 0,1 0-1 0 0,0 0 0 0 0,-7 3 0 0 0,-35 21-77 0 0,32-17 56 0 0,-53 35-59 0 0,2 2 0 0 0,1 3 0 0 0,4 2 0 0 0,-57 62 0 0 0,95-89-221 0 0,-35 47 0 0 0,47-57 0 0 0,1 0 0 0 0,1 0 0 0 0,0 1 0 0 0,1 0 0 0 0,0 0 0 0 0,-3 15 0 0 0,8-26 17 0 0,0 0-1 0 0,0 1 1 0 0,1 0-1 0 0,0-1 1 0 0,0 1-1 0 0,0-1 1 0 0,0 1-1 0 0,0-1 1 0 0,1 1-1 0 0,-1-1 1 0 0,1 1-1 0 0,0-1 1 0 0,0 1 0 0 0,0-1-1 0 0,3 5 1 0 0,-2-4 27 0 0,1 0 0 0 0,0 0 1 0 0,0-1-1 0 0,0 1 0 0 0,0-1 1 0 0,0 0-1 0 0,1 0 0 0 0,-1 0 1 0 0,1 0-1 0 0,7 4 0 0 0,-2-3-3 0 0,1 1-1 0 0,0-1 1 0 0,0-1-1 0 0,0 0 0 0 0,0 0 1 0 0,1-1-1 0 0,-1-1 0 0 0,1 1 1 0 0,19-1-1 0 0,96-13-1877 0 0,-77 6 1150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06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40 13903 0 0,'0'0'1262'0'0,"-9"-1"-957"0"0,2 2-150 0 0,0-1 1 0 0,1 1-1 0 0,-1 1 1 0 0,1-1-1 0 0,-1 1 1 0 0,1 0-1 0 0,-1 1 1 0 0,1-1-1 0 0,0 1 1 0 0,-11 7-1 0 0,-3 5 330 0 0,-30 26 1 0 0,31-25 252 0 0,7-5-787 0 0,0 1 0 0 0,1 0 0 0 0,0 1 0 0 0,0 1 0 0 0,2 0 0 0 0,0 0 0 0 0,0 0 0 0 0,1 1 0 0 0,1 1 0 0 0,1-1 0 0 0,0 1 0 0 0,1 0 0 0 0,-4 20 0 0 0,8-31 166 0 0,1 1-1 0 0,-1-1 1 0 0,1 0 0 0 0,0 1-1 0 0,1-1 1 0 0,-1 0 0 0 0,1 0-1 0 0,0 1 1 0 0,0-1 0 0 0,4 9-1 0 0,-4-12-63 0 0,1 1 0 0 0,-1-1 0 0 0,0 1 0 0 0,1-1 0 0 0,0 0 0 0 0,0 0 0 0 0,0 0-1 0 0,0 0 1 0 0,0 0 0 0 0,0 0 0 0 0,0 0 0 0 0,0-1 0 0 0,1 1 0 0 0,-1-1 0 0 0,1 0 0 0 0,-1 1 0 0 0,1-1 0 0 0,0 0 0 0 0,-1-1-1 0 0,1 1 1 0 0,0 0 0 0 0,3 0 0 0 0,0-1 33 0 0,0 0 0 0 0,0 0 0 0 0,0 0 1 0 0,0-1-1 0 0,0 0 0 0 0,0 0 0 0 0,-1-1 0 0 0,12-3 0 0 0,44-23 567 0 0,-52 24-577 0 0,11-7 40 0 0,1 0-1 0 0,-1-2 1 0 0,-1 0 0 0 0,0-1-1 0 0,23-23 1 0 0,-36 31-124 0 0,1 0-1 0 0,-2-1 1 0 0,1 0 0 0 0,-1 0-1 0 0,0 0 1 0 0,0-1 0 0 0,-1 0-1 0 0,0 0 1 0 0,0 0 0 0 0,-1 0-1 0 0,0-1 1 0 0,-1 1 0 0 0,1-1-1 0 0,-2 0 1 0 0,1 1 0 0 0,-1-1 0 0 0,0-11-1 0 0,-2 13-93 0 0,0-1 1 0 0,-1 1-1 0 0,0-1 0 0 0,0 1 1 0 0,0 0-1 0 0,-1 0 0 0 0,0 0 0 0 0,-1 0 1 0 0,1 0-1 0 0,-1 1 0 0 0,-6-7 1 0 0,-6-8-2107 0 0,-33-32 1 0 0,48 52 2106 0 0,0 0-669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07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84 7831 0 0,'16'-27'732'0'0,"3"-3"883"0"0,-9 10 7449 0 0,-22 17-7267 0 0,11 2-1781 0 0,1 1 0 0 0,-1 0 0 0 0,0-1 0 0 0,0 1 0 0 0,0 0-1 0 0,1-1 1 0 0,-1 1 0 0 0,0 0 0 0 0,0 0 0 0 0,0 0 0 0 0,0 0 0 0 0,0 0 0 0 0,1 0 0 0 0,-1 0 0 0 0,0 0 0 0 0,0 0 0 0 0,0 1 0 0 0,0-1 0 0 0,-1 1 0 0 0,-18 7 73 0 0,-24 16 0 0 0,8-5-82 0 0,-13 8-348 0 0,-84 64 0 0 0,66-43-146 0 0,56-41 453 0 0,1 1 0 0 0,-1 0-1 0 0,2 0 1 0 0,-1 1 0 0 0,1 0 0 0 0,0 0 0 0 0,-9 15 0 0 0,17-21-9 0 0,1-2 42 0 0,1 0 1 0 0,-1 0 0 0 0,0 0-1 0 0,0-1 1 0 0,1 1-1 0 0,-1 0 1 0 0,0 0-1 0 0,1 0 1 0 0,-1 0 0 0 0,1 0-1 0 0,-1-1 1 0 0,1 1-1 0 0,-1 0 1 0 0,1 0-1 0 0,0-1 1 0 0,-1 1-1 0 0,1 0 1 0 0,0-1 0 0 0,0 1-1 0 0,-1-1 1 0 0,1 1-1 0 0,1 0 1 0 0,2 1-1 0 0,6 4 1 0 0,2 0 0 0 0,-1 0 0 0 0,1-1 0 0 0,0 0 0 0 0,0-1 0 0 0,24 5 0 0 0,20 7 11 0 0,-36-9 25 0 0,0 2 1 0 0,0 0-1 0 0,35 21 0 0 0,-49-26 8 0 0,0 0 0 0 0,-1 1 0 0 0,1 0-1 0 0,-1 0 1 0 0,0 0 0 0 0,0 1 0 0 0,-1 0-1 0 0,0 0 1 0 0,0 0 0 0 0,0 0 0 0 0,0 0-1 0 0,-1 1 1 0 0,0 0 0 0 0,-1 0-1 0 0,3 9 1 0 0,-4-10-33 0 0,1 0 0 0 0,-1 0-1 0 0,0 0 1 0 0,-1 0 0 0 0,0 0-1 0 0,0 0 1 0 0,0 0 0 0 0,-1 0-1 0 0,1 0 1 0 0,-2 0 0 0 0,1 0-1 0 0,0 0 1 0 0,-1 0 0 0 0,0 0-1 0 0,-1-1 1 0 0,1 1 0 0 0,-1-1-1 0 0,0 0 1 0 0,-1 0-1 0 0,1 0 1 0 0,-1 0 0 0 0,0 0-1 0 0,0-1 1 0 0,0 1 0 0 0,-1-1-1 0 0,1 0 1 0 0,-1-1 0 0 0,0 1-1 0 0,-1-1 1 0 0,1 0 0 0 0,-8 3 0 0 0,-62 23-96 0 0,-2-4 0 0 0,-108 21 0 0 0,158-40-202 0 0,0-1 1 0 0,0-1-1 0 0,0-2 0 0 0,-35-1 1 0 0,57-1 170 0 0,0-1 0 0 0,-1 0 0 0 0,1 0 0 0 0,-10-4 0 0 0,13 5-10 0 0,0-1-1 0 0,1 0 1 0 0,-1 0-1 0 0,0 0 1 0 0,0 0-1 0 0,1 0 1 0 0,-1 0-1 0 0,1 0 1 0 0,-1-1-1 0 0,1 1 1 0 0,-1-1 0 0 0,1 1-1 0 0,0-1 1 0 0,0 1-1 0 0,0-1 1 0 0,-1-1-1 0 0,-1-11-1557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08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392 127 919 0 0,'-6'-4'1284'0'0,"0"0"0"0"0,-1 0 0 0 0,1 1 0 0 0,-1 0 0 0 0,-7-2 0 0 0,6 2 809 0 0,0 0 0 0 0,-14-8 0 0 0,22 11-1921 0 0,-1 0 1 0 0,1 0-1 0 0,-1 0 0 0 0,1-1 0 0 0,0 1 1 0 0,-1 0-1 0 0,1-1 0 0 0,-1 1 1 0 0,1 0-1 0 0,0-1 0 0 0,-1 1 1 0 0,1-1-1 0 0,0 1 0 0 0,-1-1 1 0 0,1 1-1 0 0,0 0 0 0 0,0-1 0 0 0,0 1 1 0 0,-1-1-1 0 0,1 1 0 0 0,0-1 1 0 0,0 1-1 0 0,0-1 0 0 0,0 1 1 0 0,0-1-1 0 0,0 0 0 0 0,0 1 0 0 0,0-1 1 0 0,0 1-1 0 0,0-1 0 0 0,0 0 1 0 0,1 0-71 0 0,0-1 1 0 0,-1 1 0 0 0,1 0 0 0 0,0-1 0 0 0,0 1-1 0 0,0 0 1 0 0,0 0 0 0 0,0 0 0 0 0,0 0-1 0 0,1 0 1 0 0,0-1 0 0 0,4-2-135 0 0,0 1-1 0 0,0-1 1 0 0,0 1 0 0 0,7-2-1 0 0,19-5 149 0 0,-1 2-1 0 0,2 1 1 0 0,-1 2-1 0 0,1 1 1 0 0,48 0-1 0 0,-79 4-114 0 0,0 0 0 0 0,0 0 0 0 0,0 0 0 0 0,0 0 0 0 0,0 0 0 0 0,0 1 0 0 0,0-1-1 0 0,0 1 1 0 0,0 0 0 0 0,0-1 0 0 0,0 1 0 0 0,0 0 0 0 0,0 0 0 0 0,0 0-1 0 0,-1 0 1 0 0,1 1 0 0 0,0-1 0 0 0,-1 0 0 0 0,1 1 0 0 0,-1-1 0 0 0,3 4-1 0 0,-3-3-6 0 0,0 1 0 0 0,0-1-1 0 0,0 0 1 0 0,0 1-1 0 0,-1-1 1 0 0,1 1 0 0 0,-1-1-1 0 0,1 1 1 0 0,-1-1 0 0 0,0 1-1 0 0,0 0 1 0 0,0-1-1 0 0,-1 1 1 0 0,1-1 0 0 0,0 1-1 0 0,-1-1 1 0 0,-1 4-1 0 0,-1 3-5 0 0,0-1-1 0 0,-1 0 0 0 0,0-1 0 0 0,0 1 0 0 0,-1-1 0 0 0,0 0 0 0 0,0 0 0 0 0,-8 7 0 0 0,-8 8-72 0 0,-24 17 1 0 0,32-28 31 0 0,0-1 8 0 0,0 0 0 0 0,-1 0 0 0 0,-1-1 0 0 0,1-1 0 0 0,-1-1 1 0 0,-1 0-1 0 0,1 0 0 0 0,-1-2 0 0 0,0 0 0 0 0,0-1 0 0 0,-32 4 0 0 0,42-8 46 0 0,3 1 0 0 0,0-1-1 0 0,-1 0 1 0 0,1 0 0 0 0,0 0-1 0 0,0-1 1 0 0,-1 1-1 0 0,1-1 1 0 0,0 1 0 0 0,0-1-1 0 0,0 0 1 0 0,0 0-1 0 0,0-1 1 0 0,0 1 0 0 0,0-1-1 0 0,-3-2 1 0 0,5 4 0 0 0,1 0 1 0 0,0 0-1 0 0,0 0 1 0 0,0 0-1 0 0,-1 0 1 0 0,1 0-1 0 0,0-1 1 0 0,0 1 0 0 0,0 0-1 0 0,0 0 1 0 0,-1 0-1 0 0,1 0 1 0 0,0-1-1 0 0,0 1 1 0 0,0 0-1 0 0,0 0 1 0 0,0 0-1 0 0,0-1 1 0 0,-1 1-1 0 0,1 0 1 0 0,0 0-1 0 0,0-1 1 0 0,0 1-1 0 0,0 0 1 0 0,0 0-1 0 0,0-1 1 0 0,0 1 0 0 0,0-1 5 0 0,2-2-1 0 0,12-5-9 0 0,-8 6-1 0 0,0 0 0 0 0,0 1 0 0 0,-1 0 0 0 0,1 0 0 0 0,0 0 0 0 0,0 1 0 0 0,0 0 0 0 0,0 0 0 0 0,0 0 0 0 0,0 1 0 0 0,0 0 0 0 0,0 0 0 0 0,0 1 0 0 0,6 2 0 0 0,10 4-20 0 0,0 1-1 0 0,25 15 1 0 0,-33-16 21 0 0,105 55 323 0 0,-108-56-245 0 0,1 5-3 0 0,-12-8-79 0 0,0-2 11 0 0,0 0-1 0 0,0-1 0 0 0,0 1 0 0 0,1-1 0 0 0,-1 1 0 0 0,-1-1 0 0 0,1 1 0 0 0,0-1 0 0 0,0 1 0 0 0,-1-1 0 0 0,1 1 0 0 0,-1-1 0 0 0,1 1 0 0 0,-1-1 0 0 0,1 0 0 0 0,-1 1 0 0 0,0-1 1 0 0,-1 2-1 0 0,0-1 1 0 0,0 1 1 0 0,0-1-1 0 0,-1 1 1 0 0,0-1-1 0 0,1 0 1 0 0,-1 0-1 0 0,-4 2 1 0 0,-3 1 20 0 0,0 0-1 0 0,0-1 1 0 0,-19 6 0 0 0,-36 7 64 0 0,-106 34 3 0 0,118-32-200 0 0,-54 21 412 0 0,90-33-813 0 0,2 1 1 0 0,-1 1 0 0 0,1 0 0 0 0,-18 15 0 0 0,18-11-6574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08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33 7367 0 0,'-16'-32'10654'0'0,"18"32"-10258"0"0,4 1-273 0 0,-1 1 0 0 0,0-1 0 0 0,0 1 1 0 0,0 1-1 0 0,0-1 0 0 0,0 1 0 0 0,-1-1 1 0 0,1 1-1 0 0,5 6 0 0 0,41 37 549 0 0,-33-28-402 0 0,134 139 931 0 0,-95-94-949 0 0,121 103-1 0 0,-162-153-189 0 0,1-1-1 0 0,0-1 0 0 0,0 0 1 0 0,33 13-1 0 0,-45-21-74 0 0,1-1 0 0 0,0-1 0 0 0,0 1 0 0 0,0-1-1 0 0,0 1 1 0 0,0-2 0 0 0,0 1 0 0 0,0-1 0 0 0,0 0 0 0 0,1 0 0 0 0,-1-1-1 0 0,0 1 1 0 0,0-1 0 0 0,0-1 0 0 0,0 1 0 0 0,0-1 0 0 0,-1 0-1 0 0,1-1 1 0 0,10-5 0 0 0,-14 7-198 0 0,1-1 0 0 0,-1 0 0 0 0,0 0 1 0 0,0 0-1 0 0,0 0 0 0 0,0 0 0 0 0,3-5 0 0 0,4-10-5274 0 0,-5 3-1059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09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728 58 15343 0 0,'0'-5'266'0'0,"-1"-19"337"0"0,0-4 2599 0 0,-6 38-2843 0 0,3-7-293 0 0,-170 188 950 0 0,133-152-930 0 0,-92 66-1 0 0,-56 15 20 0 0,164-105-100 0 0,-41 23 46 0 0,58-34-31 0 0,-1 0 0 0 0,0-1-1 0 0,0 0 1 0 0,0 0 0 0 0,-14 2 0 0 0,22-4-9 0 0,0-1 1 0 0,0 0-1 0 0,0 0 0 0 0,0 0 1 0 0,0 0-1 0 0,0 0 1 0 0,0 0-1 0 0,1 0 0 0 0,-1 0 1 0 0,0 0-1 0 0,0 0 1 0 0,0 0-1 0 0,0-1 0 0 0,0 1 1 0 0,0 0-1 0 0,1-1 1 0 0,-1 1-1 0 0,0 0 0 0 0,-1-1 1 0 0,2 0-20 0 0,0 1-1 0 0,0-1 1 0 0,0 1 0 0 0,0-1 0 0 0,-1 1 0 0 0,1-1-1 0 0,0 1 1 0 0,0-1 0 0 0,0 1 0 0 0,0-1-1 0 0,0 1 1 0 0,0-1 0 0 0,0 1 0 0 0,0 0-1 0 0,1-1 1 0 0,-1 1 0 0 0,0-1 0 0 0,0 1 0 0 0,0-1-1 0 0,0 1 1 0 0,1-1 0 0 0,-1 1 0 0 0,0 0-1 0 0,1-2 1 0 0,2-2-248 0 0,1-1 1 0 0,-1 1-1 0 0,1 0 1 0 0,8-6-1 0 0,10-8-659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9:42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0 261 5983 0 0,'1'-2'464'0'0,"1"-1"-349"0"0,0-1 0 0 0,-1 1 0 0 0,1-1 0 0 0,-1 1 0 0 0,0-1 0 0 0,1-5 0 0 0,-2 6 583 0 0,1 0 0 0 0,-1-1-1 0 0,0 1 1 0 0,0-1 0 0 0,0 1 0 0 0,0 0-1 0 0,-2-7 5206 0 0,-3 21-5719 0 0,4-3-66 0 0,0 1 0 0 0,0-1 0 0 0,1 0 0 0 0,0 1 0 0 0,1-1 0 0 0,1 12 0 0 0,1 5 142 0 0,-2-6-123 0 0,12 128 738 0 0,-8-112-678 0 0,2 0-1 0 0,12 39 1 0 0,36 81 1851 0 0,-49-134-1496 0 0,6 17-300 0 0,-12-36-191 0 0,2-2-49 0 0,-1-1-1 0 0,1 1 0 0 0,-1 0 0 0 0,0-1 0 0 0,0 1 0 0 0,1-1 0 0 0,-1 1 1 0 0,0-1-1 0 0,0 1 0 0 0,0-1 0 0 0,1 0 0 0 0,-1 0 0 0 0,0 0 0 0 0,0 0 1 0 0,1-1-1 0 0,15-19 115 0 0,-9 11-72 0 0,53-65 47 0 0,138-152 326 0 0,-188 216-427 0 0,19-20 0 0 0,2 1 0 0 0,37-26 0 0 0,61-32-136 0 0,66-48-200 0 0,-28 14-4341 0 0,-154 112 3154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09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399 375 11519 0 0,'0'0'887'0'0,"0"2"-583"0"0,0 7 122 0 0,-1-1-1 0 0,0 0 1 0 0,0 1 0 0 0,-1-1-1 0 0,0 0 1 0 0,0 0 0 0 0,-1 0-1 0 0,0 0 1 0 0,-1-1 0 0 0,0 1-1 0 0,0-1 1 0 0,0 0 0 0 0,-1 0 0 0 0,-6 7-1 0 0,9-12-327 0 0,-1 0 1 0 0,0 0-1 0 0,0 0 0 0 0,0 0 0 0 0,0-1 1 0 0,0 1-1 0 0,0-1 0 0 0,0 0 0 0 0,0 0 1 0 0,-1 0-1 0 0,1 0 0 0 0,0 0 0 0 0,-1-1 1 0 0,1 0-1 0 0,0 1 0 0 0,-1-1 0 0 0,1 0 1 0 0,-1-1-1 0 0,1 1 0 0 0,-1-1 0 0 0,1 1 1 0 0,0-1-1 0 0,-6-2 0 0 0,-5-2 100 0 0,1-1 0 0 0,0 0 0 0 0,0-1 0 0 0,-15-10 0 0 0,7 3-118 0 0,2 0-1 0 0,-1-1 1 0 0,2 0-1 0 0,0-2 1 0 0,1 0-1 0 0,0-2 1 0 0,-17-24-1 0 0,30 37-107 0 0,1 0 0 0 0,0 1-1 0 0,0-1 1 0 0,1 0 0 0 0,0 0-1 0 0,0-1 1 0 0,0 1 0 0 0,1 0-1 0 0,0-1 1 0 0,0 1 0 0 0,1-1 0 0 0,-1 1-1 0 0,2-9 1 0 0,0 6-59 0 0,1 1 0 0 0,0-1-1 0 0,0 1 1 0 0,0 0 0 0 0,1-1 0 0 0,1 1 0 0 0,-1 1 0 0 0,1-1-1 0 0,6-9 1 0 0,-2 6-10 0 0,0 1-1 0 0,1 0 1 0 0,0 0-1 0 0,0 0 0 0 0,1 1 1 0 0,0 1-1 0 0,1 0 1 0 0,0 0-1 0 0,0 1 1 0 0,0 0-1 0 0,1 1 1 0 0,25-9-1 0 0,-20 11 98 0 0,0 0-1 0 0,0 1 1 0 0,0 1-1 0 0,0 0 1 0 0,31 2-1 0 0,-7 3 19 0 0,52 10-1 0 0,-90-12-5 0 0,123 28 691 0 0,-114-25-597 0 0,0 0-1 0 0,0 0 0 0 0,-1 2 1 0 0,0-1-1 0 0,0 1 1 0 0,0 1-1 0 0,-1 0 1 0 0,12 10-1 0 0,-19-14-86 0 0,0 0 1 0 0,-1 0-1 0 0,1 0 0 0 0,-1 0 1 0 0,0 0-1 0 0,0 0 0 0 0,0 1 0 0 0,0-1 1 0 0,0 1-1 0 0,-1-1 0 0 0,1 1 1 0 0,-1 0-1 0 0,0 0 0 0 0,0 0 0 0 0,-1-1 1 0 0,1 1-1 0 0,-1 0 0 0 0,0 0 1 0 0,0 0-1 0 0,0 0 0 0 0,0 0 0 0 0,-1 0 1 0 0,0 0-1 0 0,0 0 0 0 0,0-1 1 0 0,0 1-1 0 0,0 0 0 0 0,-1-1 0 0 0,1 1 1 0 0,-4 4-1 0 0,-1 3 4 0 0,-1-1 0 0 0,0-1 0 0 0,-1 1 0 0 0,0-1 0 0 0,0 0 0 0 0,-1-1 0 0 0,0 0 0 0 0,-18 12 0 0 0,-2-3 16 0 0,0 0 0 0 0,-57 21-1 0 0,-67 15-153 0 0,124-44 32 0 0,2 1-36 0 0,11-4-63 0 0,0-1-1 0 0,-1 0 1 0 0,0-1 0 0 0,1-1 0 0 0,-26 2 0 0 0,24-8-562 0 0,16 3 337 0 0,2-2-119 0 0,-1 1 364 0 0,1-1 0 0 0,0 1 1 0 0,-1 0-1 0 0,1-1 0 0 0,0 1 1 0 0,0 0-1 0 0,0-1 1 0 0,0 1-1 0 0,0 0 0 0 0,0-1 1 0 0,0 1-1 0 0,0 0 1 0 0,1-3-1 0 0,6-11-1121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09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766 0 5983 0 0,'-2'2'2619'0'0,"-7"4"-548"0"0,0 1 1 0 0,-9 9-1 0 0,-32 39-634 0 0,20-21-1244 0 0,-199 236 1045 0 0,69-77-943 0 0,151-181-291 0 0,-84 99 42 0 0,70-81-33 0 0,-34 60 0 0 0,43-65-50 0 0,2 1 0 0 0,0 0 0 0 0,2 1 0 0 0,1 0 0 0 0,-8 36 0 0 0,16-58 29 0 0,1 0 1 0 0,-1 0 0 0 0,1 1 0 0 0,0-1-1 0 0,0 0 1 0 0,2 11 0 0 0,-2-14-70 0 0,1 0 0 0 0,-1-1 1 0 0,1 1-1 0 0,-1 0 0 0 0,1-1 0 0 0,0 1 1 0 0,0 0-1 0 0,0-1 0 0 0,0 1 0 0 0,0-1 0 0 0,0 1 1 0 0,0-1-1 0 0,0 0 0 0 0,0 1 0 0 0,1-1 1 0 0,-1 0-1 0 0,1 0 0 0 0,-1 0 0 0 0,1 0 0 0 0,-1 0 1 0 0,1 0-1 0 0,-1 0 0 0 0,4 0 0 0 0,9 2-831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10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15575 0 0,'0'0'1566'0'0,"0"2"-1434"0"0,1 14 451 0 0,1 0 0 0 0,0 0 0 0 0,1 0 0 0 0,0 0 1 0 0,1 0-1 0 0,1-1 0 0 0,8 17 0 0 0,3 2 303 0 0,1-1 0 0 0,23 33 0 0 0,-21-42-614 0 0,0-1-1 0 0,1 0 1 0 0,1-2-1 0 0,42 33 1 0 0,-20-17-55 0 0,-10-11-163 0 0,1 0 0 0 0,0-3 0 0 0,2-1 0 0 0,75 34-1 0 0,-90-47-361 0 0,0-1-1 0 0,0-1 1 0 0,25 4-1 0 0,-35-9-286 0 0,-1 0 1 0 0,0-1-1 0 0,1-1 0 0 0,-1 0 0 0 0,1 0 0 0 0,-1-1 0 0 0,1 0 0 0 0,18-5 1 0 0,-9-2-916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10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802 0 10135 0 0,'-13'7'314'0'0,"0"0"0"0"0,1 0-1 0 0,0 1 1 0 0,1 1-1 0 0,-16 13 1 0 0,-45 57 5229 0 0,-4 1-2265 0 0,14-29-2941 0 0,-2-2-1 0 0,-2-3 1 0 0,-111 58-1 0 0,34-35-2197 0 0,121-59 700 0 0,-9 4-5802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12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38 919 0 0,'0'0'16363'0'0,"2"0"-15914"0"0,3 2-266 0 0,7 2 193 0 0,0 0 0 0 0,0-1 1 0 0,0 0-1 0 0,16 1 0 0 0,-3-3-135 0 0,0-2 0 0 0,1 0 0 0 0,-1-1-1 0 0,48-12 1 0 0,-16-2-226 0 0,18-4-201 0 0,-64 18-1069 0 0,1 1-1 0 0,16-1 0 0 0,-16 2-5046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12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7831 0 0,'1'0'2596'0'0,"82"-18"5345"0"0,0-2-5562 0 0,84-19-1263 0 0,17 13 127 0 0,-105 23-7552 0 0,-44 3-905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24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465 103 10591 0 0,'1'-2'488'0'0,"12"-16"-165"0"0,-7 7 282 0 0,1 0 0 0 0,0 1 0 0 0,1 0 1 0 0,0 0-1 0 0,1 1 0 0 0,14-12 0 0 0,-41 35 257 0 0,1 1-1 0 0,-26 30 1 0 0,-98 132-582 0 0,61-89-280 0 0,-18 22 0 0 0,79-87 0 0 0,2 1 0 0 0,1 1 0 0 0,-22 47 0 0 0,34-64 0 0 0,1 0 0 0 0,0 0 0 0 0,1 0 0 0 0,-1 1 0 0 0,2-1 0 0 0,-1 1 0 0 0,1-1 0 0 0,0 1 0 0 0,1 0 0 0 0,0-1 0 0 0,1 1 0 0 0,-1 0 0 0 0,2-1 0 0 0,-1 1 0 0 0,1-1 0 0 0,0 1 0 0 0,5 10 0 0 0,0-6-9 0 0,0-1 1 0 0,0 0-1 0 0,2 0 0 0 0,-1-1 0 0 0,1 0 0 0 0,1 0 0 0 0,0-1 0 0 0,0-1 0 0 0,14 11 1 0 0,16 7-63 0 0,58 32 0 0 0,-19-13 37 0 0,-31-15 42 0 0,84 69-1 0 0,-123-91 29 0 0,1 0-1 0 0,-2 1 1 0 0,1 0 0 0 0,-1 1 0 0 0,-1-1 0 0 0,0 2-1 0 0,0-1 1 0 0,9 24 0 0 0,-13-28-24 0 0,-1 0 1 0 0,0 0-1 0 0,-1-1 1 0 0,1 1-1 0 0,-1 0 1 0 0,-1 1-1 0 0,1-1 1 0 0,-1 0-1 0 0,-1 0 0 0 0,1 0 1 0 0,-1 0-1 0 0,0 0 1 0 0,-1 0-1 0 0,1 0 1 0 0,-2 0-1 0 0,1-1 1 0 0,-1 1-1 0 0,-3 6 1 0 0,-3 2 4 0 0,-1-1 0 0 0,0 0 0 0 0,-1 0 0 0 0,-25 23 0 0 0,-58 41 55 0 0,54-49-21 0 0,-62 34 1 0 0,77-50-35 0 0,0-1 0 0 0,-1-2 1 0 0,0 0-1 0 0,-29 6 0 0 0,14-7 55 0 0,-73 19 240 0 0,112-27-570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26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80 7799 0 0,'55'-29'633'0'0,"-32"19"872"0"0,23-16 1 0 0,-44 24-332 0 0,12-5 951 0 0,-14 7-2093 0 0,0 0-1 0 0,0 0 1 0 0,0 0 0 0 0,0 0 0 0 0,0 0 0 0 0,1 0-1 0 0,-1 0 1 0 0,0 0 0 0 0,0 0 0 0 0,0 0-1 0 0,0 0 1 0 0,0 0 0 0 0,0 0 0 0 0,0 0 0 0 0,1 0-1 0 0,-1-1 1 0 0,0 1 0 0 0,0 0 0 0 0,0 0-1 0 0,0 0 1 0 0,0 0 0 0 0,0 0 0 0 0,0 0-1 0 0,0 0 1 0 0,0-1 0 0 0,0 1 0 0 0,0 0 0 0 0,0 0-1 0 0,0 0 1 0 0,0 0 0 0 0,0 0 0 0 0,0 0-1 0 0,0-1 1 0 0,0 1 0 0 0,0 0 0 0 0,0 0-1 0 0,0 0 1 0 0,0 0 0 0 0,0 0 0 0 0,0 0 0 0 0,0-1-1 0 0,0 1 1 0 0,0 0 0 0 0,0 0 0 0 0,0 0-1 0 0,0 0 1 0 0,0 0 0 0 0,0 0 0 0 0,0-1 0 0 0,0 1-1 0 0,0 0 1 0 0,-1 0 0 0 0,1 0 0 0 0,0 0-1 0 0,0 0 1 0 0,0 0 0 0 0,0 0 0 0 0,0 0-1 0 0,0 0 1 0 0,0 0 0 0 0,-1 0 0 0 0,1 0 0 0 0,0-1-1 0 0,0 1 1 0 0,0 0 0 0 0,0 0 0 0 0,0 0-1 0 0,0 0 1 0 0,-1 0 0 0 0,-16 2 414 0 0,-25 9-665 0 0,40-10 303 0 0,-59 19-194 0 0,1 3 1 0 0,1 2 0 0 0,1 3-1 0 0,-85 56 1 0 0,120-69 79 0 0,8-6-17 0 0,0 1 0 0 0,-15 13 0 0 0,22-16 37 0 0,9-6-1 0 0,1-1 0 0 0,-1 1 1 0 0,0 0-1 0 0,0 0 0 0 0,0-1 1 0 0,0 1-1 0 0,1-1 0 0 0,-1 1 1 0 0,2-1-1 0 0,6 2 9 0 0,0-1 0 0 0,1 0 1 0 0,0 0-1 0 0,-1-1 0 0 0,19-2 0 0 0,6 0 2 0 0,10 1 143 0 0,1 3 0 0 0,88 15-1 0 0,-118-14-109 0 0,0 1 0 0 0,0 1 0 0 0,0 0 0 0 0,0 1 0 0 0,-1 0 0 0 0,0 2 0 0 0,0-1 0 0 0,-1 2 0 0 0,0-1-1 0 0,0 2 1 0 0,-1 0 0 0 0,12 12 0 0 0,-22-19-27 0 0,0 0-1 0 0,1-1 1 0 0,-2 1-1 0 0,1 0 1 0 0,0 0-1 0 0,0 0 1 0 0,-1 0 0 0 0,0 0-1 0 0,1 0 1 0 0,-1 1-1 0 0,0-1 1 0 0,-1 0-1 0 0,1 1 1 0 0,-1-1-1 0 0,1 0 1 0 0,-1 1-1 0 0,0-1 1 0 0,-1 5 0 0 0,1-4 4 0 0,-1 1 0 0 0,-1-1 1 0 0,1 0-1 0 0,0 0 0 0 0,-1 1 1 0 0,0-1-1 0 0,0-1 1 0 0,0 1-1 0 0,0 0 0 0 0,-1 0 1 0 0,1-1-1 0 0,-1 1 1 0 0,-6 5-1 0 0,-4 2 30 0 0,0-1-1 0 0,-1 0 1 0 0,0-1-1 0 0,-23 11 1 0 0,-63 24-9 0 0,66-30-10 0 0,-132 47 12 0 0,140-53-16 0 0,1-2 0 0 0,-1-1 0 0 0,0 0 0 0 0,-44 0 0 0 0,63-5 17 0 0,0-1-1 0 0,0 0 1 0 0,1 0 0 0 0,-1 0-1 0 0,0-1 1 0 0,1 0 0 0 0,-9-4-1 0 0,14 5-8 0 0,-1-1-1 0 0,1 1 1 0 0,-1-1-1 0 0,1 1 0 0 0,0-1 1 0 0,0 0-1 0 0,-1 0 1 0 0,1 0-1 0 0,0 0 1 0 0,1 0-1 0 0,-1 0 1 0 0,0 0-1 0 0,0 0 0 0 0,1 0 1 0 0,0 0-1 0 0,-1 0 1 0 0,1-3-1 0 0,0 3-36 0 0,0 1 0 0 0,0-1 0 0 0,0 0 0 0 0,0 1 0 0 0,0-1 0 0 0,0 0 0 0 0,1 1 0 0 0,-1-1 0 0 0,1 0-1 0 0,-1 1 1 0 0,1-1 0 0 0,-1 1 0 0 0,1-1 0 0 0,0 1 0 0 0,0-1 0 0 0,0 1 0 0 0,0 0 0 0 0,0-1 0 0 0,0 1 0 0 0,0 0 0 0 0,0 0 0 0 0,1 0-1 0 0,1-2 1 0 0,0 1-240 0 0,-1 1-1 0 0,1 0 1 0 0,0-1 0 0 0,-1 1-1 0 0,1 0 1 0 0,0 0-1 0 0,0 0 1 0 0,0 1-1 0 0,0-1 1 0 0,0 1-1 0 0,0 0 1 0 0,5-1-1 0 0,9 3-5303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27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9 8287 0 0,'0'0'639'0'0,"-12"-6"-430"0"0,8 4 3071 0 0,3 2-3111 0 0,1 0-1 0 0,-1 0 0 0 0,1 0 1 0 0,-1 0-1 0 0,1-1 0 0 0,0 1 1 0 0,-1 0-1 0 0,1 0 1 0 0,-1 0-1 0 0,1 0 0 0 0,-1 0 1 0 0,1 0-1 0 0,-1 0 0 0 0,1 0 1 0 0,-1 0-1 0 0,1 1 0 0 0,-1-1 1 0 0,1 0-1 0 0,-1 0 0 0 0,1 0 1 0 0,0 0-1 0 0,-1 1 1 0 0,1-1-1 0 0,-1 0 0 0 0,1 0 1 0 0,0 1-1 0 0,-1-1 0 0 0,1 0 1 0 0,0 1-1 0 0,-1-1 0 0 0,1 1 1 0 0,0-1-1 0 0,-1 0 0 0 0,1 1 1 0 0,0 0-81 0 0,0 1 0 0 0,0-1 1 0 0,0 0-1 0 0,0 1 0 0 0,0-1 0 0 0,0 0 0 0 0,0 1 1 0 0,0-1-1 0 0,1 0 0 0 0,-1 0 0 0 0,0 1 1 0 0,2 0-1 0 0,1 5-166 0 0,0 0 0 0 0,1-1 0 0 0,6 10 0 0 0,-6-11 116 0 0,0 1-1 0 0,0-1 0 0 0,0 0 1 0 0,-1 1-1 0 0,0 0 0 0 0,4 12 1 0 0,-6-15-12 0 0,-1-1 1 0 0,1 1 0 0 0,-1 0 0 0 0,0 0 0 0 0,0 0 0 0 0,0 0 0 0 0,0-1 0 0 0,0 1 0 0 0,-1 0 0 0 0,1 0 0 0 0,-1 0 0 0 0,0-1 0 0 0,1 1 0 0 0,-1 0 0 0 0,-1-1 0 0 0,1 1 0 0 0,0-1 0 0 0,-2 3 0 0 0,-20 27 561 0 0,-1-2 0 0 0,-44 44 1 0 0,14-17-49 0 0,5-3-230 0 0,48-53-284 0 0,11-8-1793 0 0,-7 5 1322 0 0,33-24-2744 0 0,-15 7 1543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27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99 268 6447 0 0,'3'39'703'0'0,"-2"-19"5184"0"0,-1-18-5764 0 0,-1-1 1 0 0,1 1 0 0 0,0-1-1 0 0,-1 1 1 0 0,1-1 0 0 0,-1 0 0 0 0,0 1-1 0 0,1-1 1 0 0,-1 0 0 0 0,0 1-1 0 0,0-1 1 0 0,1 0 0 0 0,-1 0-1 0 0,0 0 1 0 0,0 0 0 0 0,-1 0 0 0 0,1 0-1 0 0,0 0 1 0 0,0 0 0 0 0,-3 1-1 0 0,2 0-39 0 0,-1 0-1 0 0,1-1 1 0 0,-1 0 0 0 0,1 0-1 0 0,-1 0 1 0 0,0 0-1 0 0,1 0 1 0 0,-1 0-1 0 0,-6 0 1 0 0,7-1-41 0 0,-1 0-1 0 0,1 0 1 0 0,-1 0 0 0 0,1 0 0 0 0,-1-1 0 0 0,1 1-1 0 0,-1-1 1 0 0,1 0 0 0 0,0 0 0 0 0,-1 0 0 0 0,1 0-1 0 0,0 0 1 0 0,-1 0 0 0 0,-1-2 0 0 0,2 1-19 0 0,1 1 0 0 0,0 0 0 0 0,0-1 0 0 0,0 1 0 0 0,0-1 0 0 0,0 0 0 0 0,0 1 0 0 0,0-1 0 0 0,0 0-1 0 0,1 1 1 0 0,-1-1 0 0 0,1 0 0 0 0,-1 0 0 0 0,1 0 0 0 0,0 0 0 0 0,-1 1 0 0 0,1-1 0 0 0,0 0 0 0 0,1-3 0 0 0,0-7 5 0 0,1 1-1 0 0,0-1 1 0 0,1 1-1 0 0,0 0 1 0 0,1 0 0 0 0,1 0-1 0 0,-1 1 1 0 0,2-1-1 0 0,11-18 1 0 0,-3 10-57 0 0,1 0 1 0 0,0 1 0 0 0,33-30-1 0 0,-35 37 33 0 0,1-1 0 0 0,0 2 1 0 0,1 0-1 0 0,-1 1 0 0 0,25-11 0 0 0,-33 17 35 0 0,0 1-1 0 0,0 0 1 0 0,0 1 0 0 0,0-1 0 0 0,0 1-1 0 0,1 1 1 0 0,-1-1 0 0 0,7 1 0 0 0,-9 0 30 0 0,1 1-1 0 0,-1-1 1 0 0,0 1 0 0 0,1 0 0 0 0,-1 1 0 0 0,0-1-1 0 0,0 1 1 0 0,0 0 0 0 0,0 0 0 0 0,0 0 0 0 0,0 0-1 0 0,5 5 1 0 0,-2-1-30 0 0,-1-1-1 0 0,1 1 0 0 0,-1 1 1 0 0,-1-1-1 0 0,1 1 1 0 0,-1 0-1 0 0,0 0 1 0 0,-1 1-1 0 0,0-1 0 0 0,0 1 1 0 0,0 0-1 0 0,-1 0 1 0 0,0 1-1 0 0,-1-1 1 0 0,0 0-1 0 0,0 1 0 0 0,-1 0 1 0 0,0-1-1 0 0,0 1 1 0 0,-1 0-1 0 0,-1-1 1 0 0,1 1-1 0 0,-1 0 0 0 0,0-1 1 0 0,-1 1-1 0 0,0-1 1 0 0,-4 10-1 0 0,-13 26 14 0 0,12-28-163 0 0,0 1 0 0 0,1-1 0 0 0,-7 29 1 0 0,13-43-1015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9:42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2303 0 0,'0'0'16108'0'0,"3"0"-15482"0"0,12 1 134 0 0,1 0 1 0 0,-1-1-1 0 0,30-5 1 0 0,50-13 74 0 0,-72 13-663 0 0,80-12-1245 0 0,158-7 1 0 0,-230 22-455 0 0,-2-1-304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27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14855 0 0,'-6'12'275'0'0,"0"1"-1"0"0,0 0 0 0 0,2 0 1 0 0,-1 0-1 0 0,2 1 1 0 0,0 0-1 0 0,0 0 0 0 0,2 0 1 0 0,-1 0-1 0 0,2 0 0 0 0,0 0 1 0 0,0 0-1 0 0,2 0 0 0 0,0-1 1 0 0,3 16-1 0 0,-1-14-14 0 0,1 0 0 0 0,1-1 0 0 0,-1 1 0 0 0,2-1 0 0 0,0-1 0 0 0,1 1 1 0 0,0-1-1 0 0,1-1 0 0 0,1 0 0 0 0,0 0 0 0 0,0 0 0 0 0,1-2 0 0 0,18 15 0 0 0,-7-9-56 0 0,1-2 1 0 0,0-1-1 0 0,1 0 1 0 0,0-2-1 0 0,46 15 0 0 0,132 24 374 0 0,-190-47-549 0 0,22 4-18 0 0,78 20 42 0 0,-110-27-86 0 0,-1 1-1 0 0,0-1 0 0 0,0 0 1 0 0,0 1-1 0 0,0-1 1 0 0,0 1-1 0 0,1-1 1 0 0,-1 1-1 0 0,0-1 1 0 0,0 1-1 0 0,0 0 0 0 0,-1 0 1 0 0,1-1-1 0 0,0 1 1 0 0,0 0-1 0 0,0 0 1 0 0,-1 0-1 0 0,1 0 0 0 0,0 0 1 0 0,-1 0-1 0 0,2 2 1 0 0,-2-2-56 0 0,0 0 1 0 0,0 1 0 0 0,0-1-1 0 0,0 0 1 0 0,0 0-1 0 0,0 1 1 0 0,-1-1-1 0 0,1 0 1 0 0,0 0-1 0 0,-1 0 1 0 0,1 1 0 0 0,-2 1-1 0 0,-1 3-804 0 0,0 0 0 0 0,-1 0 1 0 0,0 0-1 0 0,0 0 0 0 0,-10 9 0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28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16 9671 0 0,'-2'-9'1004'0'0,"-3"2"5139"0"0,1 8-5915 0 0,0 1 1 0 0,0-1-1 0 0,0 1 1 0 0,0 0-1 0 0,0 0 0 0 0,1 1 1 0 0,-1-1-1 0 0,1 1 1 0 0,-1-1-1 0 0,1 1 1 0 0,-4 5-1 0 0,-6 7 115 0 0,-14 19 1 0 0,18-22-120 0 0,-238 305 1346 0 0,123-161-1107 0 0,67-84-918 0 0,55-70-166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28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0 6911 0 0,'0'0'867'0'0,"-1"2"-59"0"0,-1 3-425 0 0,0 0 1 0 0,-1-1-1 0 0,0 1 1 0 0,0-1-1 0 0,0 1 1 0 0,0-1-1 0 0,0 0 1 0 0,-7 6-1 0 0,-36 28 873 0 0,42-35-1127 0 0,-45 33 633 0 0,-108 89 701 0 0,121-94-1261 0 0,2 2-1 0 0,1 1 1 0 0,2 1 0 0 0,-43 64-1 0 0,65-84-57 0 0,0 1 0 0 0,2 1 0 0 0,0-1 0 0 0,1 1 0 0 0,1 1 0 0 0,-4 19 0 0 0,4-6 216 0 0,1 1 1 0 0,0 50 0 0 0,4-67-290 0 0,0-1 1 0 0,2 0 0 0 0,0 1-1 0 0,0-1 1 0 0,9 24 0 0 0,-9-31-20 0 0,1 0 0 0 0,-1-1 0 0 0,2 0 0 0 0,-1 1 0 0 0,1-1 0 0 0,0-1 0 0 0,0 1 0 0 0,0 0 0 0 0,1-1 0 0 0,0 0 0 0 0,0 0 0 0 0,0-1 0 0 0,12 9 0 0 0,-5-8 135 0 0,0 1-1 0 0,0-2 1 0 0,1 0-1 0 0,0 0 1 0 0,-1-1-1 0 0,1 0 1 0 0,14 0-1 0 0,-1 1 65 0 0,29 4 86 0 0,-28-5-310 0 0,0 1-1 0 0,44 13 1 0 0,-51-8-27 0 0,-5 2-90 0 0,-14-9-585 0 0,1 0 0 0 0,0 1 1 0 0,-1-1-1 0 0,1 0 0 0 0,-1 1 1 0 0,0-1-1 0 0,0 1 0 0 0,0-1 1 0 0,0 1-1 0 0,1 3 0 0 0,1 11-5597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30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 3223 0 0,'0'0'12647'0'0,"-1"2"-12364"0"0,-54 130 1564 0 0,20-42-1432 0 0,-43 113 163 0 0,64-157-426 0 0,2 1 1 0 0,-9 71-1 0 0,18-87-128 0 0,3-28-392 0 0,0 1-1 0 0,0-1 1 0 0,-1 0 0 0 0,0 1 0 0 0,0-1 0 0 0,-1 4 0 0 0,1-5-979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30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33 2303 0 0,'-1'1'167'0'0,"-19"16"-289"0"0,-26 28 6474 0 0,32-31-5371 0 0,-23 19 3321 0 0,35-32-3670 0 0,2 0-529 0 0,0-1-1 0 0,0 0 1 0 0,-1 0-1 0 0,1 1 1 0 0,0-1 0 0 0,0 0-1 0 0,0 0 1 0 0,0 1-1 0 0,-1-1 1 0 0,1 0-1 0 0,0 1 1 0 0,0-1-1 0 0,0 0 1 0 0,0 1 0 0 0,0-1-1 0 0,0 0 1 0 0,0 1-1 0 0,0-1 1 0 0,0 0-1 0 0,0 1 1 0 0,0-1-1 0 0,0 0 1 0 0,0 1 0 0 0,0-1-1 0 0,0 1 1 0 0,11 2 1118 0 0,1-3-952 0 0,-1-1 0 0 0,1 0 0 0 0,-1 0 0 0 0,1-2 1 0 0,-1 1-1 0 0,0-1 0 0 0,16-7 0 0 0,-1 1 105 0 0,102-36 683 0 0,23-7-274 0 0,-122 44-1047 0 0,0 1 0 0 0,0 2 0 0 0,39-3 0 0 0,-39 9-3239 0 0,-18 1-3281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3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 10943 0 0,'0'0'1784'0'0,"1"2"-1116"0"0,0 3-440 0 0,-1 0 0 0 0,1 0 0 0 0,-1 0 0 0 0,-1 0 0 0 0,1 0 0 0 0,-1 0 0 0 0,1 1 0 0 0,-1-1 0 0 0,-1 0 0 0 0,1-1 0 0 0,-1 1 0 0 0,0 0 0 0 0,0 0 0 0 0,0-1 0 0 0,-1 1 0 0 0,-3 4 0 0 0,-3 4 91 0 0,0 1 0 0 0,-1-1 0 0 0,-23 22 0 0 0,-24 18-7 0 0,-39 38 191 0 0,77-70-179 0 0,1 0 0 0 0,-28 43 0 0 0,40-55-245 0 0,0 1 0 0 0,1 0 0 0 0,0 1 1 0 0,1-1-1 0 0,0 1 0 0 0,1 0 0 0 0,-3 16 1 0 0,5-23-77 0 0,1 0 1 0 0,-1 0-1 0 0,1 1 1 0 0,0-1-1 0 0,1 0 1 0 0,-1 0-1 0 0,1 0 1 0 0,-1 0-1 0 0,1-1 1 0 0,0 1-1 0 0,1 0 1 0 0,-1 0-1 0 0,1 0 1 0 0,-1-1-1 0 0,1 1 1 0 0,0-1-1 0 0,1 1 1 0 0,-1-1-1 0 0,0 0 1 0 0,1 0-1 0 0,0 0 1 0 0,0 0-1 0 0,0 0 1 0 0,5 3-1 0 0,-4-3-53 0 0,1-1 0 0 0,0 0 0 0 0,0 0 0 0 0,-1 0 0 0 0,1 0 0 0 0,0-1 0 0 0,0 0 0 0 0,1 0 0 0 0,6 0 0 0 0,8 0-755 0 0,20-1 0 0 0,-38 0 675 0 0,54-4-2695 0 0,-20-3 1370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31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73 13735 0 0,'0'0'1246'0'0,"-9"-1"-1004"0"0,6 0-66 0 0,0 1-1 0 0,-1 1 1 0 0,1-1 0 0 0,0 0-1 0 0,0 1 1 0 0,0 0-1 0 0,0-1 1 0 0,0 1 0 0 0,0 0-1 0 0,0 1 1 0 0,0-1-1 0 0,1 0 1 0 0,-1 1 0 0 0,0 0-1 0 0,1 0 1 0 0,-1-1-1 0 0,-2 5 1 0 0,-4 3 303 0 0,0 0 1 0 0,-15 22-1 0 0,11-13-390 0 0,-76 109 367 0 0,79-111-452 0 0,1 0 0 0 0,-12 31 0 0 0,20-44 0 0 0,-1 1-1 0 0,1 0 1 0 0,0 0-1 0 0,0 1 1 0 0,0-1 0 0 0,0 0-1 0 0,1 0 1 0 0,0 0-1 0 0,0 0 1 0 0,0 1-1 0 0,0-1 1 0 0,1 0 0 0 0,0 0-1 0 0,-1 0 1 0 0,1 0-1 0 0,1 0 1 0 0,-1 0 0 0 0,4 7-1 0 0,-4-9 8 0 0,1 0-1 0 0,-1 0 1 0 0,1-1 0 0 0,-1 1-1 0 0,1 0 1 0 0,0-1 0 0 0,0 1-1 0 0,0-1 1 0 0,0 1 0 0 0,0-1-1 0 0,0 0 1 0 0,0 0 0 0 0,0 0-1 0 0,4 1 1 0 0,-1-1 17 0 0,0 0 0 0 0,-1 0 0 0 0,1 0 0 0 0,0-1 0 0 0,0 0 0 0 0,9-1 0 0 0,0-1 71 0 0,0-1 0 0 0,0 0 0 0 0,24-10 0 0 0,-27 9-28 0 0,0-1-1 0 0,-1-1 1 0 0,1 0 0 0 0,18-15-1 0 0,33-34 135 0 0,-54 46-186 0 0,1 0 0 0 0,-1-1 1 0 0,-1 0-1 0 0,1 0 1 0 0,-2-1-1 0 0,0 0 1 0 0,0-1-1 0 0,-1 1 1 0 0,0-1-1 0 0,4-17 0 0 0,-5 14-84 0 0,-1 1 0 0 0,-1-1 0 0 0,0 1-1 0 0,-1-1 1 0 0,-1 0 0 0 0,0 1 0 0 0,-1-1-1 0 0,-5-24 1 0 0,5 35-24 0 0,0 0-1 0 0,0 0 0 0 0,0 1 1 0 0,0-1-1 0 0,-1 0 1 0 0,0 1-1 0 0,0-1 1 0 0,0 0-1 0 0,0 1 1 0 0,0 0-1 0 0,-1 0 0 0 0,1 0 1 0 0,-1 0-1 0 0,-5-5 1 0 0,5 7-2 0 0,1 0 1 0 0,0-1 0 0 0,0 1-1 0 0,-1 0 1 0 0,1 0 0 0 0,0 0 0 0 0,-1 1-1 0 0,1-1 1 0 0,-1 1 0 0 0,1-1-1 0 0,-1 1 1 0 0,1 0 0 0 0,-1 0-1 0 0,1 0 1 0 0,-1 0 0 0 0,1 0-1 0 0,-1 1 1 0 0,0-1 0 0 0,1 1-1 0 0,0-1 1 0 0,-1 1 0 0 0,1 0 0 0 0,-1 0-1 0 0,-1 2 1 0 0,2-3-183 0 0,-15 10 8 0 0,10-3-2905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31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22 2303 0 0,'0'-1'167'0'0,"0"0"31"0"0,0 0-1 0 0,0 0 0 0 0,0 0 1 0 0,0 1-1 0 0,0-1 1 0 0,0 0-1 0 0,-1 0 0 0 0,1 1 1 0 0,0-1-1 0 0,0 0 0 0 0,-1 1 1 0 0,1-1-1 0 0,0 0 1 0 0,-1 1-1 0 0,1-1 0 0 0,-1 0 1 0 0,1 1-1 0 0,-1-1 1 0 0,1 1-1 0 0,-1-1 0 0 0,0 1 1 0 0,1-1-1 0 0,-1 1 1 0 0,1-1-1 0 0,-1 1 0 0 0,0-1 1 0 0,1 1-1 0 0,-1 0 1 0 0,0 0-1 0 0,-1-1 0 0 0,-18 0 5975 0 0,20 1-5891 0 0,-6 1 43 0 0,1 0 0 0 0,-1 1 0 0 0,1 0 0 0 0,0 0 0 0 0,0 0 0 0 0,0 1-1 0 0,0 0 1 0 0,0 0 0 0 0,-5 3 0 0 0,-9 7 74 0 0,-113 69 529 0 0,120-75-887 0 0,-78 53 69 0 0,78-51-109 0 0,1 1-1 0 0,-1 0 0 0 0,2 1 1 0 0,-1 0-1 0 0,-8 13 0 0 0,18-24-8 0 0,1 1 0 0 0,0-1 0 0 0,-1 1 0 0 0,1-1 0 0 0,-1 1 0 0 0,1-1 0 0 0,0 1 0 0 0,0-1 1 0 0,-1 1-1 0 0,1-1 0 0 0,0 1 0 0 0,0 0 0 0 0,0-1 0 0 0,0 1 0 0 0,-1 0 0 0 0,1-1 0 0 0,0 1 0 0 0,0-1 0 0 0,0 1 0 0 0,0 0 0 0 0,1-1 0 0 0,-1 1 0 0 0,0 0 0 0 0,0-1 0 0 0,0 1 0 0 0,0-1 0 0 0,1 1 0 0 0,-1-1 0 0 0,1 2 0 0 0,0-1-7 0 0,0 0 0 0 0,0 0 0 0 0,0 0 0 0 0,1 0 0 0 0,-1-1 0 0 0,0 1 0 0 0,0 0 0 0 0,1-1 1 0 0,-1 1-1 0 0,1-1 0 0 0,-1 0 0 0 0,3 1 0 0 0,7 1-77 0 0,0-1 0 0 0,19-1 0 0 0,-24 0 56 0 0,16 0-109 0 0,1 1-1 0 0,-1 0 0 0 0,0 2 0 0 0,27 6 1 0 0,-43-7 143 0 0,1 0 1 0 0,0 0 0 0 0,-1 1-1 0 0,0 0 1 0 0,1 0 0 0 0,-1 0-1 0 0,-1 1 1 0 0,1 0-1 0 0,0 0 1 0 0,-1 0 0 0 0,0 1-1 0 0,0 0 1 0 0,0 0 0 0 0,0 0-1 0 0,-1 0 1 0 0,0 1 0 0 0,6 10-1 0 0,-6-7 158 0 0,0-1-1 0 0,-1 1 1 0 0,0-1-1 0 0,-1 1 0 0 0,0 0 1 0 0,0 0-1 0 0,-1 0 1 0 0,0 0-1 0 0,0 1 1 0 0,-1-1-1 0 0,0 0 0 0 0,-1 0 1 0 0,0 0-1 0 0,-3 11 1 0 0,3-14-57 0 0,-1-1 0 0 0,0 1 0 0 0,0-1 1 0 0,-1 1-1 0 0,1-1 0 0 0,-1 0 0 0 0,-1 0 1 0 0,1 0-1 0 0,-1 0 0 0 0,1-1 0 0 0,-1 1 1 0 0,-1-1-1 0 0,1 0 0 0 0,0 0 0 0 0,-1 0 0 0 0,0-1 1 0 0,0 0-1 0 0,0 0 0 0 0,0 0 0 0 0,-1-1 1 0 0,1 1-1 0 0,-11 2 0 0 0,-29 7-143 0 0,-1-3-1 0 0,1-1 0 0 0,-1-2 1 0 0,-54 0-1 0 0,95-6-454 0 0,-30-2 645 0 0,19-2-1687 0 0,3-5-3935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32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94 11055 0 0,'-4'-1'501'0'0,"3"1"-435"0"0,0 0 0 0 0,0-1 0 0 0,-1 1 0 0 0,1-1 0 0 0,0 1-1 0 0,0-1 1 0 0,0 0 0 0 0,-1 1 0 0 0,1-1 0 0 0,0 0 0 0 0,-3-3 3550 0 0,3-2-1551 0 0,1 6-2026 0 0,0-1-1 0 0,0 1 1 0 0,0 0 0 0 0,0-1-1 0 0,0 1 1 0 0,0-1 0 0 0,0 1-1 0 0,0 0 1 0 0,0-1 0 0 0,0 1-1 0 0,0 0 1 0 0,0-1 0 0 0,0 1-1 0 0,0-1 1 0 0,0 1 0 0 0,0 0-1 0 0,1-1 1 0 0,-1 1 0 0 0,0 0-1 0 0,0-1 1 0 0,0 1 0 0 0,1 0-1 0 0,-1 0 1 0 0,0-1 0 0 0,0 1-1 0 0,1-1 1 0 0,4-2 102 0 0,-1 0 1 0 0,1 0 0 0 0,0 0-1 0 0,-1 1 1 0 0,1-1 0 0 0,0 1-1 0 0,1 0 1 0 0,-1 1-1 0 0,0-1 1 0 0,9 0 0 0 0,-3-1 24 0 0,113-19 475 0 0,-62 12-349 0 0,-10 5-30 0 0,-46 5-213 0 0,0 0 1 0 0,0 0-1 0 0,0 0 1 0 0,-1 1-1 0 0,1 0 1 0 0,10 3-1 0 0,-15-3-43 0 0,-1-1-1 0 0,1 1 1 0 0,0-1 0 0 0,0 1-1 0 0,0 0 1 0 0,0 0 0 0 0,0-1-1 0 0,-1 1 1 0 0,1 0 0 0 0,0 0-1 0 0,-1 0 1 0 0,1 0 0 0 0,-1 0-1 0 0,1-1 1 0 0,-1 1 0 0 0,1 0-1 0 0,-1 0 1 0 0,0 0-1 0 0,1 1 1 0 0,-1-1 0 0 0,0 0-1 0 0,0 0 1 0 0,0 0 0 0 0,0 0-1 0 0,0 0 1 0 0,0 2 0 0 0,0 0-5 0 0,0 0 0 0 0,-1 0-1 0 0,1 0 1 0 0,-1 0 0 0 0,0 0 0 0 0,0 0 0 0 0,-2 5 0 0 0,-2 1-1 0 0,-1-1 0 0 0,0 0 0 0 0,-1 0 0 0 0,1 0 0 0 0,-1-1 0 0 0,-11 9 0 0 0,-52 36 0 0 0,57-42 0 0 0,-146 123 0 0 0,107-85 0 0 0,51-48 12 0 0,0 1-1 0 0,0 0 0 0 0,0-1 1 0 0,0 1-1 0 0,0 0 1 0 0,1 0-1 0 0,-1-1 0 0 0,0 1 1 0 0,1 0-1 0 0,-1 0 0 0 0,0 0 1 0 0,1 0-1 0 0,-1 0 1 0 0,1 0-1 0 0,0 0 0 0 0,-1 0 1 0 0,1 0-1 0 0,0 0 1 0 0,-1 0-1 0 0,1 0 0 0 0,0 1 1 0 0,0-1-1 0 0,0 0 1 0 0,0 0-1 0 0,0 0 0 0 0,0 0 1 0 0,0 0-1 0 0,1 0 1 0 0,-1 0-1 0 0,0 0 0 0 0,1 0 1 0 0,-1 0-1 0 0,0 0 0 0 0,1 0 1 0 0,0 0-1 0 0,-1 0 1 0 0,1 0-1 0 0,0 1 0 0 0,2 1 25 0 0,-1-1 0 0 0,1 0-1 0 0,0 0 1 0 0,0 0 0 0 0,0 0-1 0 0,-1 0 1 0 0,2-1 0 0 0,-1 1-1 0 0,0-1 1 0 0,0 0 0 0 0,6 2-1 0 0,4-1 31 0 0,0 0 0 0 0,1 0 0 0 0,-1-2-1 0 0,19 0 1 0 0,56-10-3 0 0,-28 3-18 0 0,-37 5-53 0 0,44 1 0 0 0,-60 2-124 0 0,-1-1 0 0 0,1 1 1 0 0,-1 0-1 0 0,1 1 0 0 0,-1 0 0 0 0,0 0 0 0 0,0 0 0 0 0,1 0 0 0 0,-2 1 1 0 0,1 0-1 0 0,8 6 0 0 0,-3 2-1476 0 0,-3 1-439 0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32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10135 0 0,'0'0'1340'0'0,"0"1"196"0"0,-2 16 319 0 0,0 0 0 0 0,1-1 0 0 0,2 32 0 0 0,1-34-1660 0 0,0 1 0 0 0,1-1-1 0 0,0 0 1 0 0,1 0 0 0 0,1 0 0 0 0,0 0 0 0 0,1-1 0 0 0,0 0 0 0 0,1 0 0 0 0,1-1 0 0 0,0 0-1 0 0,0 0 1 0 0,18 18 0 0 0,18 13-5 0 0,2-3 0 0 0,2-2-1 0 0,2-2 1 0 0,1-2 0 0 0,1-3-1 0 0,67 30 1 0 0,-110-56-264 0 0,1-1 0 0 0,-1 0 0 0 0,1 0 0 0 0,0-1 0 0 0,-1 0 0 0 0,21 2-1 0 0,-29-6 6 0 0,1 1-1 0 0,-1 0 0 0 0,1-1 1 0 0,-1 1-1 0 0,1-1 0 0 0,-1 1 1 0 0,1-1-1 0 0,-1 0 0 0 0,0 0 1 0 0,1 1-1 0 0,-1-1 0 0 0,0 0 1 0 0,0 0-1 0 0,2-2 0 0 0,12-16-1398 0 0,1-5-2108 0 0,-10 9-3064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9:42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5983 0 0,'0'0'542'0'0,"1"-1"-112"0"0,27-9 4374 0 0,32-8 0 0 0,31 0-632 0 0,96-1-2196 0 0,-136 15-848 0 0,98-3-891 0 0,-107 7-2265 0 0,-25 0 787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32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1 10135 0 0,'-1'1'778'0'0,"-14"13"455"0"0,1 1 0 0 0,1 0 0 0 0,0 1 0 0 0,-21 33 1 0 0,-10 15 718 0 0,26-41-1558 0 0,-1-1-1 0 0,-1-1 0 0 0,-1-1 1 0 0,-40 30-1 0 0,-6-4-194 0 0,-99 49-1 0 0,164-94-382 0 0,14-10-1741 0 0,3-1 262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33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0 8287 0 0,'-3'0'164'0'0,"0"0"-1"0"0,0 0 0 0 0,0 1 0 0 0,0-1 0 0 0,0 1 0 0 0,0-1 1 0 0,0 1-1 0 0,0 0 0 0 0,0 0 0 0 0,0 0 0 0 0,0 1 0 0 0,0-1 1 0 0,1 1-1 0 0,-1-1 0 0 0,1 1 0 0 0,-4 3 0 0 0,4-3 74 0 0,0 1 0 0 0,0 0-1 0 0,0-1 1 0 0,0 1 0 0 0,1 0 0 0 0,0 0-1 0 0,-1 0 1 0 0,1 0 0 0 0,0 0 0 0 0,0 0-1 0 0,1 0 1 0 0,-1 0 0 0 0,1 0 0 0 0,-1 0-1 0 0,1 1 1 0 0,0 3 0 0 0,1-1-179 0 0,0 0-1 0 0,0 1 1 0 0,0-1 0 0 0,1 0-1 0 0,0 0 1 0 0,0 0 0 0 0,0 0 0 0 0,1 0-1 0 0,0 0 1 0 0,0-1 0 0 0,6 8-1 0 0,6 7 126 0 0,27 28-1 0 0,5-2 7 0 0,63 45 0 0 0,-72-60-137 0 0,22 16-2 0 0,35 29 65 0 0,-78-61 53 0 0,0 1 0 0 0,-2 1 0 0 0,16 20 0 0 0,-25-27-35 0 0,0-1 0 0 0,0 1 0 0 0,-1 0 0 0 0,0 0-1 0 0,-1 0 1 0 0,0 0 0 0 0,-1 1 0 0 0,0 0 0 0 0,-1 0 0 0 0,0 0 0 0 0,0 0 0 0 0,-1 0 0 0 0,-1 0 0 0 0,-1 15-1 0 0,-1-7 135 0 0,-1 0-1 0 0,-1 0 1 0 0,-1-1-1 0 0,0 0 1 0 0,-1 0-1 0 0,-1 0 1 0 0,-15 26-1 0 0,-67 107 392 0 0,68-120-515 0 0,-2 0 1 0 0,-41 43-1 0 0,52-64-159 0 0,0 1 1 0 0,0-1-1 0 0,-1-1 0 0 0,-15 9 0 0 0,21-14 1 0 0,0 0 0 0 0,-1-1 0 0 0,1 0 0 0 0,-1 0 0 0 0,0-1 0 0 0,0 1 0 0 0,0-2 0 0 0,0 1 0 0 0,-11 0 0 0 0,17-2-124 0 0,2-3-239 0 0,0 1 135 0 0,0 0 0 0 0,0-1 1 0 0,0 1-1 0 0,1 0 1 0 0,-1-1-1 0 0,1 1 1 0 0,-1 0-1 0 0,1 0 0 0 0,0-1 1 0 0,0 1-1 0 0,0 0 1 0 0,0 0-1 0 0,0 0 0 0 0,2-2 1 0 0,9-12-6453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33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85 1839 0 0,'-11'-5'17544'0'0,"24"-1"-14861"0"0,12-4-4978 0 0,-17 7 3707 0 0,43-15-1053 0 0,-24 8-203 0 0,1 0 0 0 0,-1 2 1 0 0,38-6-1 0 0,-63 14-152 0 0,-1 0-1 0 0,0-1 1 0 0,1 1 0 0 0,-1 0-1 0 0,0 0 1 0 0,1 0-1 0 0,-1 0 1 0 0,1 0-1 0 0,-1 1 1 0 0,0-1 0 0 0,1 0-1 0 0,-1 0 1 0 0,0 1-1 0 0,0-1 1 0 0,1 1 0 0 0,-1-1-1 0 0,0 1 1 0 0,0 0-1 0 0,0 0 1 0 0,1-1 0 0 0,-1 1-1 0 0,0 0 1 0 0,0 0-1 0 0,0 0 1 0 0,0 0 0 0 0,-1 0-1 0 0,1 0 1 0 0,0 0-1 0 0,0 0 1 0 0,-1 1-1 0 0,1-1 1 0 0,0 0 0 0 0,-1 0-1 0 0,0 1 1 0 0,1-1-1 0 0,-1 0 1 0 0,0 1 0 0 0,1-1-1 0 0,-1 0 1 0 0,0 1-1 0 0,0-1 1 0 0,0 0 0 0 0,0 1-1 0 0,0-1 1 0 0,0 0-1 0 0,-1 1 1 0 0,1-1 0 0 0,-1 2-1 0 0,-1 6-10 0 0,-1 0 0 0 0,0 0 0 0 0,-1-1-1 0 0,0 1 1 0 0,0-1 0 0 0,0 0 0 0 0,-1 0-1 0 0,-9 10 1 0 0,-52 54 9 0 0,62-68-3 0 0,-4 4 1 0 0,-1-1 0 0 0,0 1 0 0 0,-1-2 0 0 0,0 1 0 0 0,-11 5 0 0 0,15-8 3 0 0,1-1-1 0 0,-1 1 1 0 0,1 1-1 0 0,-7 6 0 0 0,-17 12 50 0 0,-28 19-56 0 0,30-20 96 0 0,26-21 343 0 0,2 0-410 0 0,-1 0 1 0 0,1 0-1 0 0,0 0 1 0 0,0 0 0 0 0,0 0-1 0 0,0 0 1 0 0,0 0-1 0 0,0 0 1 0 0,0-1-1 0 0,0 1 1 0 0,0 0-1 0 0,0-1 1 0 0,1 1 0 0 0,-1-1-1 0 0,0 1 1 0 0,0-1-1 0 0,2 1 1 0 0,18 4 156 0 0,1-1 0 0 0,-1-1 0 0 0,1-1 0 0 0,29-1 0 0 0,15 2-83 0 0,-24-1-211 0 0,69-5 0 0 0,-46-3-2466 0 0,-39 2-5212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35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9671 0 0,'0'0'7307'0'0,"-6"7"-4194"0"0,4-4-2933 0 0,-1 0-1 0 0,1 0 0 0 0,0 1 1 0 0,0-1-1 0 0,0 1 0 0 0,0-1 1 0 0,1 1-1 0 0,-1 0 0 0 0,1 0 0 0 0,0 0 1 0 0,0 0-1 0 0,0 0 0 0 0,0 5 1 0 0,2-8-267 0 0,-1 0-1 0 0,1 0 1 0 0,0 0 0 0 0,0 0 0 0 0,-1 0 0 0 0,1 0-1 0 0,0 0 1 0 0,0 0 0 0 0,0-1 0 0 0,0 1 0 0 0,0 0-1 0 0,0-1 1 0 0,0 1 0 0 0,0-1 0 0 0,0 1 0 0 0,1-1-1 0 0,-1 1 1 0 0,0-1 0 0 0,2 1 0 0 0,12 0-7388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3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0 5063 0 0,'0'0'390'0'0,"-2"1"-252"0"0,-31 9 3764 0 0,23-8-2051 0 0,0 1-1 0 0,-15 5 1 0 0,-26 19-1168 0 0,-58 40 0 0 0,59-35-615 0 0,-16 11-68 0 0,-85 72 0 0 0,114-83 0 0 0,2 2 0 0 0,1 2 0 0 0,-42 57 0 0 0,48-51-16 0 0,26-38 35 0 0,0-1 0 0 0,1 1 0 0 0,-1 0 0 0 0,1 0-1 0 0,-1-1 1 0 0,1 1 0 0 0,0 0 0 0 0,1 0 0 0 0,-1 0 0 0 0,1 6 0 0 0,0-9 14 0 0,1 1 0 0 0,-1 0-1 0 0,1 0 1 0 0,-1 0 0 0 0,1 0-1 0 0,0-1 1 0 0,0 1 0 0 0,0 0 0 0 0,0-1-1 0 0,0 1 1 0 0,1-1 0 0 0,-1 1-1 0 0,0-1 1 0 0,1 1 0 0 0,-1-1-1 0 0,1 0 1 0 0,-1 0 0 0 0,1 0 0 0 0,-1 0-1 0 0,1 0 1 0 0,2 1 0 0 0,4 2 137 0 0,0-1 0 0 0,1 0 0 0 0,10 2 0 0 0,16 3-142 0 0,66 5 1 0 0,-9-9-6591 0 0,-65-3 1563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35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6 11431 0 0,'0'0'522'0'0,"-1"1"-12"0"0,-10 4-91 0 0,2 1 0 0 0,-1 0-1 0 0,-10 8 1 0 0,17-11-98 0 0,0 1 0 0 0,-1 0 0 0 0,1 0 0 0 0,1 0 0 0 0,-1 0 0 0 0,1 0-1 0 0,0 0 1 0 0,0 1 0 0 0,0-1 0 0 0,-2 7 0 0 0,-3 7 82 0 0,-23 40-119 0 0,-42 62 0 0 0,69-116-284 0 0,-37 62 29 0 0,35-56-20 0 0,0-1 1 0 0,1 1-1 0 0,0 0 1 0 0,1 0-1 0 0,-3 12 1 0 0,6-20 11 0 0,-1 1 1 0 0,1-1 0 0 0,0 0 0 0 0,0 0 0 0 0,0 0 0 0 0,0 0 0 0 0,0 0-1 0 0,0 1 1 0 0,1-1 0 0 0,-1 0 0 0 0,1 0 0 0 0,-1 0 0 0 0,1 0-1 0 0,0 0 1 0 0,0 0 0 0 0,0 0 0 0 0,2 3 0 0 0,-1-3 12 0 0,0 0-1 0 0,0 0 1 0 0,0 0 0 0 0,0 0-1 0 0,1 0 1 0 0,-1-1 0 0 0,1 1-1 0 0,-1-1 1 0 0,1 0 0 0 0,-1 0-1 0 0,6 2 1 0 0,4-1 50 0 0,0 0-1 0 0,0 0 1 0 0,0-1-1 0 0,0-1 1 0 0,15-1-1 0 0,-15 0-84 0 0,1 0-1 0 0,-1-1 0 0 0,1-1 1 0 0,-1 0-1 0 0,0-1 0 0 0,0 0 1 0 0,0-1-1 0 0,-1-1 0 0 0,0 1 1 0 0,0-2-1 0 0,19-13 0 0 0,-15 8-5 0 0,-2 0-1 0 0,1-1 1 0 0,-1 0-1 0 0,-1-1 1 0 0,0-1-1 0 0,-1 0 1 0 0,13-23-1 0 0,-19 27-64 0 0,-1 0 0 0 0,0-1 0 0 0,0 1 0 0 0,-1-1 1 0 0,0 0-1 0 0,-1 1 0 0 0,-1-1 0 0 0,0 0 0 0 0,-1 0 0 0 0,0 0 0 0 0,0 0 0 0 0,-1 0 0 0 0,-1 0 0 0 0,0 0 0 0 0,-1 0 0 0 0,0 1 0 0 0,-1-1 0 0 0,0 1 0 0 0,0 0 0 0 0,-10-16 1 0 0,11 23-69 0 0,0 0 1 0 0,0 0 0 0 0,0 1 0 0 0,0-1 0 0 0,-1 1 0 0 0,0 0 0 0 0,1 0-1 0 0,-1 0 1 0 0,0 0 0 0 0,-6-2 0 0 0,9 4-62 0 0,0 1-1 0 0,0 0 1 0 0,0 0 0 0 0,-1-1 0 0 0,1 1-1 0 0,0 0 1 0 0,0 0 0 0 0,0 0-1 0 0,-1 0 1 0 0,1 1 0 0 0,0-1 0 0 0,0 0-1 0 0,0 0 1 0 0,-1 1 0 0 0,1-1-1 0 0,0 1 1 0 0,0-1 0 0 0,0 1 0 0 0,0-1-1 0 0,0 1 1 0 0,0 0 0 0 0,0-1-1 0 0,-1 3 1 0 0,-2-1-527 0 0,1 1-1 0 0,1 0 0 0 0,-1 0 1 0 0,0 0-1 0 0,-3 6 0 0 0,2 0-2587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36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83 10591 0 0,'13'-11'918'0'0,"24"-21"9"0"0,-35 29-163 0 0,0 1 0 0 0,1-1 0 0 0,-1 0 0 0 0,0 0 0 0 0,-1 0 0 0 0,3-4 1 0 0,-4 6-649 0 0,0 1 0 0 0,0 0 0 0 0,0-1 0 0 0,0 1 0 0 0,0-1 0 0 0,0 1 0 0 0,0 0 0 0 0,0-1 0 0 0,0 1 1 0 0,0-1-1 0 0,0 1 0 0 0,0 0 0 0 0,0-1 0 0 0,0 1 0 0 0,0 0 0 0 0,0-1 0 0 0,0 1 0 0 0,-1-1 1 0 0,1 1-1 0 0,0 0 0 0 0,0-1 0 0 0,-1 1 0 0 0,1 0 0 0 0,0 0 0 0 0,0-1 0 0 0,-1 1 0 0 0,1 0 0 0 0,0-1 1 0 0,-1 1-1 0 0,1 0 0 0 0,0 0 0 0 0,-1 0 0 0 0,1-1 0 0 0,0 1 0 0 0,-1 0 0 0 0,0 0 0 0 0,-13-4 644 0 0,10 4-718 0 0,0 1 0 0 0,1-1-1 0 0,-1 1 1 0 0,1 0-1 0 0,-1 0 1 0 0,1 0-1 0 0,-1 0 1 0 0,1 0 0 0 0,-1 1-1 0 0,1-1 1 0 0,0 1-1 0 0,-6 4 1 0 0,-3 3 115 0 0,-19 18 0 0 0,-131 133-908 0 0,83-81-379 0 0,70-69 863 0 0,1 1-1 0 0,0 0 1 0 0,0 1 0 0 0,1 0-1 0 0,-11 24 1 0 0,18-34 230 0 0,-1-1 1 0 0,1 0-1 0 0,-1 1 1 0 0,1-1-1 0 0,0 1 1 0 0,-1-1-1 0 0,1 1 1 0 0,0-1-1 0 0,0 1 1 0 0,0-1 0 0 0,0 1-1 0 0,0-1 1 0 0,0 1-1 0 0,1-1 1 0 0,-1 1-1 0 0,0-1 1 0 0,1 0-1 0 0,-1 1 1 0 0,1-1-1 0 0,0 1 1 0 0,-1-1-1 0 0,1 0 1 0 0,0 0-1 0 0,0 1 1 0 0,0-1-1 0 0,-1 0 1 0 0,2 0-1 0 0,-1 0 1 0 0,0 0-1 0 0,0 0 1 0 0,0 0-1 0 0,0 0 1 0 0,0 0-1 0 0,1-1 1 0 0,-1 1-1 0 0,0 0 1 0 0,1-1-1 0 0,-1 1 1 0 0,2-1-1 0 0,6 3-147 0 0,1 0 0 0 0,-1-1 0 0 0,1 0 0 0 0,16 0 0 0 0,-23-2 145 0 0,169 19-2046 0 0,-136-13 2468 0 0,0 2 1 0 0,59 20 0 0 0,-89-25 56 0 0,1-1 0 0 0,-1 1 1 0 0,0 0-1 0 0,0 1 0 0 0,11 7 0 0 0,-16-10-372 0 0,0 0-1 0 0,0 0 1 0 0,1 0-1 0 0,-1 1 1 0 0,0-1-1 0 0,0 0 1 0 0,-1 0-1 0 0,1 0 1 0 0,0 1-1 0 0,0-1 1 0 0,-1 0-1 0 0,1 1 1 0 0,-1-1-1 0 0,1 1 1 0 0,-1-1-1 0 0,1 1 1 0 0,-1-1-1 0 0,0 1 1 0 0,0-1-1 0 0,0 1 1 0 0,0-1-1 0 0,0 1 1 0 0,0-1-1 0 0,0 1 1 0 0,0-1-1 0 0,0 1 1 0 0,-1-1-1 0 0,1 1 1 0 0,-1-1-1 0 0,1 0 1 0 0,-1 1-1 0 0,-1 2 1 0 0,-1 0-22 0 0,0 0 1 0 0,-1 0 0 0 0,1 0-1 0 0,-1 0 1 0 0,0 0-1 0 0,0-1 1 0 0,0 1 0 0 0,0-1-1 0 0,0 0 1 0 0,-9 3-1 0 0,-5 3 50 0 0,-28 9-1 0 0,41-16-53 0 0,-64 17 193 0 0,4-2-62 0 0,30-6-696 0 0,0-2-1 0 0,-1-1 0 0 0,-69 6 1 0 0,91-14-1016 0 0,2-1-364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37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63 6447 0 0,'0'0'499'0'0,"-1"0"-328"0"0,-19-1 1522 0 0,-52 3 5487 0 0,57-3-5648 0 0,15 1-1470 0 0,0 0-1 0 0,0 0 1 0 0,0-1-1 0 0,0 1 1 0 0,0 0 0 0 0,0 0-1 0 0,0 0 1 0 0,1-1-1 0 0,-1 1 1 0 0,0 0 0 0 0,0 0-1 0 0,0 0 1 0 0,0-1-1 0 0,0 1 1 0 0,0 0 0 0 0,0 0-1 0 0,1 0 1 0 0,-1 0-1 0 0,0-1 1 0 0,0 1-1 0 0,0 0 1 0 0,0 0 0 0 0,1 0-1 0 0,-1 0 1 0 0,0 0-1 0 0,0 0 1 0 0,0 0 0 0 0,1-1-1 0 0,-1 1 1 0 0,0 0-1 0 0,0 0 1 0 0,1 0 0 0 0,28-12 1004 0 0,7 1-913 0 0,1 1 1 0 0,1 1-1 0 0,-1 3 1 0 0,2 1-1 0 0,-1 2 1 0 0,41 1-1 0 0,-74 2-127 0 0,52 4 196 0 0,-51-3-199 0 0,-1-1 0 0 0,0 2 0 0 0,0-1 0 0 0,0 1 1 0 0,0-1-1 0 0,0 1 0 0 0,0 1 0 0 0,6 3 0 0 0,-9-5-18 0 0,-1 0 1 0 0,0 0-1 0 0,1 0 0 0 0,-1 1 1 0 0,0-1-1 0 0,0 0 0 0 0,0 1 1 0 0,0-1-1 0 0,0 1 0 0 0,0 0 1 0 0,1 2-1 0 0,3 12-5 0 0,-7-11 0 0 0,1-3 0 0 0,-1 3 0 0 0,0-1 0 0 0,0 1 0 0 0,0-1 1 0 0,-1 0-1 0 0,1 0 0 0 0,-1 0 0 0 0,0 0 0 0 0,0 0 0 0 0,-1-1 0 0 0,1 1 0 0 0,-1-1 0 0 0,-3 3 0 0 0,-6 3-5 0 0,0 0 0 0 0,-20 9 0 0 0,-30 13-811 0 0,-2-4 0 0 0,-79 23 0 0 0,126-45 718 0 0,1-1 1 0 0,-31 5 0 0 0,41-9 43 0 0,5 0 14 0 0,42-5 416 0 0,-2 9-268 0 0,0 3 0 0 0,74 22 0 0 0,-64-15-112 0 0,108 36 182 0 0,-154-50-158 0 0,0 1 1 0 0,0-1 0 0 0,-1 1-1 0 0,1 0 1 0 0,0 0 0 0 0,0 0-1 0 0,-1 0 1 0 0,1 0 0 0 0,-1 0 0 0 0,1 1-1 0 0,-1-1 1 0 0,1 0 0 0 0,-1 1-1 0 0,0-1 1 0 0,0 1 0 0 0,1-1 0 0 0,-1 1-1 0 0,0 0 1 0 0,-1 0 0 0 0,1-1-1 0 0,0 1 1 0 0,0 3 0 0 0,0-3-13 0 0,-1 1 1 0 0,0-1-1 0 0,-1 1 1 0 0,1-1 0 0 0,0 1-1 0 0,-1-1 1 0 0,1 1-1 0 0,-1-1 1 0 0,0 0 0 0 0,0 1-1 0 0,0-1 1 0 0,0 0-1 0 0,0 0 1 0 0,-1 0-1 0 0,1 0 1 0 0,0 0 0 0 0,-4 4-1 0 0,0-1 2 0 0,0-1-1 0 0,-1 1 1 0 0,1-1-1 0 0,-1 0 1 0 0,1 0-1 0 0,-13 5 1 0 0,-39 14-5 0 0,-93 23 352 0 0,43-15-1982 0 0,38-6-3704 0 0,43-15-842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37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18 5063 0 0,'-43'-18'9692'0'0,"43"20"-9057"0"0,3 5-361 0 0,0-1 1 0 0,0 1 0 0 0,1 0-1 0 0,0-1 1 0 0,9 11-1 0 0,28 29 371 0 0,-27-32-394 0 0,45 48 642 0 0,62 69 656 0 0,109 174 1139 0 0,-173-232-2005 0 0,-37-49-729 0 0,-19-22-20 0 0,1-1-1 0 0,-1 0 0 0 0,1 1 0 0 0,-1-1 0 0 0,1 0 0 0 0,-1 0 0 0 0,1 0 0 0 0,0 0 1 0 0,0 0-1 0 0,0 0 0 0 0,-1 0 0 0 0,1-1 0 0 0,0 1 0 0 0,0-1 0 0 0,0 1 0 0 0,0-1 1 0 0,2 1-1 0 0,1-1-399 0 0,-1 0 1 0 0,1-1-1 0 0,-1 1 0 0 0,0-1 1 0 0,1 0-1 0 0,7-2 1 0 0,4-4-902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38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1 6447 0 0,'-2'0'499'0'0,"-6"2"220"0"0,0 0 0 0 0,0 1 0 0 0,0 1 0 0 0,0-1 0 0 0,1 1 0 0 0,-1 0 1 0 0,-8 7-1 0 0,-4 4 2162 0 0,-22 22 1 0 0,-35 43-1614 0 0,11-10-687 0 0,-191 179 310 0 0,232-223-866 0 0,0 1-1 0 0,2 1 1 0 0,-35 55 0 0 0,53-74-116 0 0,4-8-8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9:44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22 6911 0 0,'7'-3'106'0'0,"23"-16"9076"0"0,-33 21-8966 0 0,0-1-1 0 0,-1 0 1 0 0,1 0-1 0 0,0-1 1 0 0,-1 1-1 0 0,-3 0 1 0 0,4-1-68 0 0,-1 0 0 0 0,1 1 1 0 0,-1 0-1 0 0,1 0 0 0 0,-1 0 1 0 0,-5 3-1 0 0,-8 4 178 0 0,7-3-148 0 0,0 1 1 0 0,-13 9-1 0 0,-42 33-78 0 0,-42 33 40 0 0,41-23-132 0 0,-31 27 47 0 0,-106 118 0 0 0,187-185-34 0 0,6-7 51 0 0,-18 24-1 0 0,26-32-49 0 0,0 0 0 0 0,0 1 0 0 0,0-1 1 0 0,0 1-1 0 0,1-1 0 0 0,0 1 0 0 0,0-1 0 0 0,0 1 0 0 0,0 0 0 0 0,0 0 0 0 0,1 0 0 0 0,-1 6 1 0 0,2-7-4 0 0,-1-1 1 0 0,1 0 0 0 0,-1 1 0 0 0,1-1-1 0 0,0 0 1 0 0,0 0 0 0 0,0 0 0 0 0,0 1-1 0 0,1-1 1 0 0,-1 0 0 0 0,1 0 0 0 0,-1-1 0 0 0,1 1-1 0 0,0 0 1 0 0,-1 0 0 0 0,1-1 0 0 0,0 1-1 0 0,0-1 1 0 0,0 0 0 0 0,0 1 0 0 0,0-1 0 0 0,1 0-1 0 0,-1 0 1 0 0,4 1 0 0 0,5 2 70 0 0,1-1 0 0 0,-1 0 0 0 0,20 2 0 0 0,15 0 98 0 0,1-2 0 0 0,-1-2 0 0 0,64-6 0 0 0,-48-3-2331 0 0,121-31 1 0 0,-152 30-4405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38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439 593 8751 0 0,'-2'0'674'0'0,"-105"-8"6071"0"0,32 4-2453 0 0,26-3-4400 0 0,30 3 476 0 0,-6-1 346 0 0,-47-14 0 0 0,65 16-661 0 0,1 1 0 0 0,0-1 0 0 0,0 0 0 0 0,0 0 0 0 0,1-1 0 0 0,-1 1 0 0 0,1-1 0 0 0,0-1 0 0 0,0 1 0 0 0,0-1 0 0 0,1 1 0 0 0,-7-10 0 0 0,9 10-53 0 0,0 1 0 0 0,0-1 0 0 0,1 0 0 0 0,0 0 0 0 0,0 0 0 0 0,0 0 0 0 0,0 0-1 0 0,0 0 1 0 0,1 0 0 0 0,0 0 0 0 0,0 0 0 0 0,0 0 0 0 0,0 0 0 0 0,1 0 0 0 0,-1 0 0 0 0,1 0 0 0 0,0 0-1 0 0,0 0 1 0 0,3-6 0 0 0,3-5-221 0 0,0 0-1 0 0,0 1 1 0 0,15-20-1 0 0,5-6-754 0 0,2 2-1 0 0,50-50 1 0 0,-57 66 453 0 0,1 1 0 0 0,1 1 1 0 0,1 1-1 0 0,51-28 1 0 0,-65 41 400 0 0,1 0-1 0 0,0 2 1 0 0,15-5 0 0 0,-22 7 242 0 0,0 1 0 0 0,1 0 0 0 0,-1 0 0 0 0,1 1 0 0 0,-1-1 0 0 0,1 1 0 0 0,-1 1 1 0 0,1-1-1 0 0,-1 1 0 0 0,7 1 0 0 0,-9-1-67 0 0,0 0 0 0 0,0 1 0 0 0,-1-1 1 0 0,1 1-1 0 0,0 0 0 0 0,-1 0 0 0 0,1 0 1 0 0,-1 0-1 0 0,0 0 0 0 0,0 0 1 0 0,0 1-1 0 0,0-1 0 0 0,0 1 0 0 0,0-1 1 0 0,-1 1-1 0 0,1 0 0 0 0,-1 0 1 0 0,0 0-1 0 0,2 3 0 0 0,0 6 49 0 0,1 0 0 0 0,-1 0 0 0 0,1 17 0 0 0,9 118 926 0 0,-12-121-929 0 0,-2-1 0 0 0,-1 0 0 0 0,-9 46 0 0 0,10-65-93 0 0,0 0 0 0 0,-1-1 0 0 0,0 1 1 0 0,0-1-1 0 0,0 1 0 0 0,0-1 0 0 0,-1 0 0 0 0,0 0 0 0 0,0 0 1 0 0,-1 0-1 0 0,1 0 0 0 0,-1-1 0 0 0,0 1 0 0 0,0-1 0 0 0,-1 0 1 0 0,1-1-1 0 0,-1 1 0 0 0,-9 5 0 0 0,-3-1 24 0 0,1-1-1 0 0,-1-1 1 0 0,0-1-1 0 0,0 0 1 0 0,-1-1-1 0 0,-30 3 1 0 0,-3-4 134 0 0,-55-3 1 0 0,47-5-63 0 0,53 4-118 0 0,-1 0-1 0 0,1-1 1 0 0,-1 0-1 0 0,1 0 1 0 0,0 0-1 0 0,-11-7 1 0 0,5-2-848 0 0,5-2-315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38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0 9671 0 0,'0'0'748'0'0,"-2"1"-492"0"0,-8 4 113 0 0,-1 1-1 0 0,1 1 1 0 0,0 0-1 0 0,0 0 0 0 0,1 1 1 0 0,-1 0-1 0 0,2 1 1 0 0,-1-1-1 0 0,2 2 1 0 0,-10 13-1 0 0,-6 11 150 0 0,-31 66-1 0 0,-15 51 611 0 0,-34 66-284 0 0,-143 185-4253 0 0,236-388 3128 0 0,6-9 130 0 0,0 1 0 0 0,1-1-1 0 0,-1 1 1 0 0,1-1 0 0 0,0 1-1 0 0,-3 10 1 0 0,6-5-508 0 0,5-4-77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39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15551 0 0,'-4'10'251'0'0,"0"0"0"0"0,1 1 0 0 0,0-1 0 0 0,1 1 0 0 0,1-1 0 0 0,-1 1-1 0 0,1 19 1 0 0,2-14 305 0 0,0 0 0 0 0,1 0-1 0 0,1 1 1 0 0,7 22 0 0 0,-5-25-226 0 0,1 1 0 0 0,1-1 1 0 0,0 0-1 0 0,1-1 0 0 0,0 1 1 0 0,1-2-1 0 0,1 1 0 0 0,14 14 1 0 0,-2-5 23 0 0,1-1 0 0 0,0-2 1 0 0,35 23-1 0 0,-28-24-6 0 0,1 0 0 0 0,1-2 0 0 0,49 16 0 0 0,108 25 682 0 0,-104-33-844 0 0,-56-15-184 0 0,265 65-1524 0 0,-283-72 1365 0 0,-2 0-559 0 0,0-1 1 0 0,0 1 0 0 0,0-1-1 0 0,0-1 1 0 0,1 0 0 0 0,-1 0 0 0 0,15-3-1 0 0,-23 3 625 0 0,0-1-1 0 0,0 1 1 0 0,-1 0-1 0 0,1-1 0 0 0,0 1 1 0 0,0-1-1 0 0,0 1 1 0 0,-1-1-1 0 0,1 0 1 0 0,0 1-1 0 0,0-1 1 0 0,-1 0-1 0 0,1 1 0 0 0,-1-1 1 0 0,1 0-1 0 0,-1 0 1 0 0,1 0-1 0 0,-1 1 1 0 0,1-1-1 0 0,-1 0 1 0 0,0 0-1 0 0,1 0 0 0 0,-1 0 1 0 0,0 0-1 0 0,0 0 1 0 0,0 0-1 0 0,0 0 1 0 0,0 0-1 0 0,0 0 1 0 0,0 0-1 0 0,0 0 0 0 0,0 0 1 0 0,0 1-1 0 0,0-1 1 0 0,-1-2-1 0 0,-2-9-1404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39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1 2303 0 0,'-1'2'7566'0'0,"-4"4"-5328"0"0,0 0 0 0 0,0 0 0 0 0,-6 5 0 0 0,-39 30-119 0 0,8-6-1138 0 0,-202 170 2279 0 0,63-55-2322 0 0,25-19-1383 0 0,135-115-893 0 0,4-6-423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40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11375 0 0,'0'0'6542'0'0,"2"0"-6261"0"0,33-7 767 0 0,-1-1 1 0 0,45-17-1 0 0,-18 4-858 0 0,0 3 1 0 0,67-10-1 0 0,-89 24-1498 0 0,-15 2-4369 0 0,-9 0-757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41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11519 0 0,'0'0'528'0'0,"0"-2"-16"0"0,0-9-325 0 0,5-15 10646 0 0,4 25-10710 0 0,3 1-115 0 0,17 12 53 0 0,-1 2-90 0 0,42 18 51 0 0,-60-29-191 0 0,1 0 1 0 0,-1 0-1 0 0,1 0 1 0 0,-1-2-1 0 0,15 2 0 0 0,-19-3-205 0 0,31 0-959 0 0,-10-2-4625 0 0,-7-1-554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42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1 5983 0 0,'-1'1'3816'0'0,"-37"52"1056"0"0,0-1-3777 0 0,-54 71 301 0 0,47-64-1213 0 0,-98 100 1 0 0,142-158-183 0 0,-8 8 5 0 0,1 0 1 0 0,1 0-1 0 0,-1 1 1 0 0,2 0-1 0 0,-1 0 1 0 0,1 0-1 0 0,1 1 0 0 0,-6 14 1 0 0,9-20-7 0 0,1 1-1 0 0,0-1 1 0 0,0 1 0 0 0,0-1 0 0 0,0 0 0 0 0,1 1-1 0 0,0-1 1 0 0,0 1 0 0 0,1-1 0 0 0,-1 1-1 0 0,1-1 1 0 0,0 1 0 0 0,1-1 0 0 0,-1 0 0 0 0,1 0-1 0 0,0 0 1 0 0,1 0 0 0 0,-1 0 0 0 0,1 0-1 0 0,3 5 1 0 0,7 5-13 0 0,0-1-1 0 0,0 0 0 0 0,2-1 1 0 0,-1-1-1 0 0,26 16 1 0 0,10 10-38 0 0,186 171-36 0 0,-166-139 53 0 0,70 94-1 0 0,-131-152 24 0 0,0 0 1 0 0,-1 1-1 0 0,0 0 0 0 0,-1 1 0 0 0,0 0 0 0 0,-2 0 1 0 0,1 0-1 0 0,-2 0 0 0 0,6 28 0 0 0,-9-33 3 0 0,0 1 1 0 0,-1 0-1 0 0,0 0 0 0 0,0 0 0 0 0,-1-1 1 0 0,0 1-1 0 0,-1 0 0 0 0,0-1 0 0 0,-1 1 1 0 0,0-1-1 0 0,0 0 0 0 0,-1 1 0 0 0,0-2 1 0 0,0 1-1 0 0,-1 0 0 0 0,-7 8 0 0 0,-4 4 29 0 0,-1-2-1 0 0,-1 1 1 0 0,-1-2 0 0 0,-1-1-1 0 0,0 0 1 0 0,-2-1-1 0 0,-32 18 1 0 0,14-12 330 0 0,-1-2 0 0 0,-1-2-1 0 0,-64 18 1 0 0,96-32-249 0 0,-11 2 287 0 0,0 0 1 0 0,0-2 0 0 0,-23 3-1 0 0,32-6-259 0 0,9-1-222 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43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95 5063 0 0,'56'-35'396'0'0,"-3"1"2068"0"0,-19 10 9706 0 0,-42 23-11394 0 0,1 1-697 0 0,0 1 1 0 0,1-1-1 0 0,-1 2 1 0 0,0-1-1 0 0,0 1 1 0 0,1 0-1 0 0,-1 1 1 0 0,-9 4-1 0 0,-5 1-72 0 0,-24 12-7 0 0,2 1-1 0 0,0 2 1 0 0,-45 33-1 0 0,32-20-11 0 0,33-22-43 0 0,8-6-99 0 0,-23 19 1 0 0,36-25 65 0 0,2-2-390 0 0,0 1 463 0 0,0 0 1 0 0,1 0 0 0 0,-1-1-1 0 0,0 1 1 0 0,0 0 0 0 0,1-1-1 0 0,-1 1 1 0 0,0 0-1 0 0,1-1 1 0 0,-1 1 0 0 0,1-1-1 0 0,-1 1 1 0 0,1 0 0 0 0,-1-1-1 0 0,1 1 1 0 0,0-1-1 0 0,-1 1 1 0 0,1-1 0 0 0,-1 0-1 0 0,2 1 1 0 0,17 8-123 0 0,-10-6 64 0 0,229 103-97 0 0,-201-91 170 0 0,37 22 0 0 0,-47-20 0 0 0,-19-8 0 0 0,-7-8 0 0 0,-1 0 0 0 0,0 0 0 0 0,1 0 0 0 0,-1 0 0 0 0,0 0 0 0 0,0 0 0 0 0,0 0 0 0 0,0 0 0 0 0,0 0 0 0 0,0 0 0 0 0,0 2 0 0 0,-1-1 14 0 0,0 0 0 0 0,0 1 0 0 0,0-1 0 0 0,0 0-1 0 0,0 0 1 0 0,-1 0 0 0 0,1 0 0 0 0,-1 0 0 0 0,1-1 0 0 0,-1 1-1 0 0,-3 2 1 0 0,-22 15 260 0 0,-2-4 1 0 0,0-2-1 0 0,-37 12 0 0 0,3-1-151 0 0,-112 39-22 0 0,147-55-102 0 0,0-1-1 0 0,-1-2 1 0 0,0 0 0 0 0,-41 0-1 0 0,64-4 2 0 0,5-1 0 0 0,-1 0 0 0 0,1 0 0 0 0,-1 0 0 0 0,0 0 0 0 0,1 0 0 0 0,-1-1 0 0 0,0 1 0 0 0,1 0 0 0 0,-1-1 0 0 0,1 1 0 0 0,-1-1 0 0 0,-2-1 0 0 0,-6-1-10 0 0,10 3 8 0 0,0 0 1 0 0,0 0-1 0 0,0 0 1 0 0,0 0-1 0 0,0 0 1 0 0,0 0-1 0 0,0 0 1 0 0,0 0-1 0 0,0 0 1 0 0,0 0-1 0 0,0 0 1 0 0,-1 0-1 0 0,1 0 1 0 0,0 0 0 0 0,0 0-1 0 0,0 0 1 0 0,0 0-1 0 0,0 0 1 0 0,0-1-1 0 0,0 1 1 0 0,0 0-1 0 0,0 0 1 0 0,0 0-1 0 0,0 0 1 0 0,0 0-1 0 0,0 0 1 0 0,0 0-1 0 0,0 0 1 0 0,0 0 0 0 0,0 0-1 0 0,0 0 1 0 0,0 0-1 0 0,0 0 1 0 0,0-1-1 0 0,0 1 1 0 0,0 0-1 0 0,0 0 1 0 0,0 0-1 0 0,0 0 1 0 0,0 0-1 0 0,0 0 1 0 0,0 0 0 0 0,0 0-1 0 0,0 0 1 0 0,0 0-1 0 0,0 0 1 0 0,0 0-1 0 0,0-1 1 0 0,0 1-1 0 0,0 0 1 0 0,0 0-1 0 0,0 0 1 0 0,0 0-1 0 0,0 0 1 0 0,0 0-1 0 0,0 0 1 0 0,1 0 0 0 0,-1 0-1 0 0,0 0 1 0 0,0 0-1 0 0,2-5-98 0 0,1 1 0 0 0,0-1-1 0 0,0 1 1 0 0,0 0 0 0 0,1 0-1 0 0,0 0 1 0 0,0 0 0 0 0,-1 1-1 0 0,10-6 1 0 0,-2 1-772 0 0,1 1 0 0 0,24-10 1 0 0,-9 6-475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44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9 9215 0 0,'-1'-9'8712'0'0,"-16"19"-7402"0"0,12-5-1142 0 0,0 0 1 0 0,0 1 0 0 0,1 0 0 0 0,-1 0-1 0 0,1 0 1 0 0,-5 12 0 0 0,-17 45 661 0 0,16-35-567 0 0,-7 17 53 0 0,-40 90 19 0 0,55-129-322 0 0,1-4-8 0 0,0 0 0 0 0,0 1 0 0 0,0-1 0 0 0,0 0 0 0 0,0 0 1 0 0,-1 0-1 0 0,1 0 0 0 0,-1 0 0 0 0,-2 3 0 0 0,-2 1-703 0 0,10-21-4521 0 0,4-3 3381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44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83 391 1375 0 0,'-2'3'107'0'0,"-10"19"1808"0"0,3-10 1648 0 0,1 0 0 0 0,-14 14-1 0 0,-8 0 434 0 0,31-27-3478 0 0,5-11-260 0 0,0 1 0 0 0,1 1 0 0 0,0 0-1 0 0,1 0 1 0 0,0 0 0 0 0,1 1 0 0 0,18-16 0 0 0,11-12-37 0 0,16-22-179 0 0,43-45-62 0 0,-77 86-11 0 0,0 0-1 0 0,1 2 0 0 0,31-19 0 0 0,-18 14-15 0 0,58-31 23 0 0,-78 45 27 0 0,1 1 0 0 0,-1 0 1 0 0,1 1-1 0 0,22-4 0 0 0,-34 8 56 0 0,-1 2-54 0 0,-1 0-1 0 0,0 1 1 0 0,-1-1 0 0 0,1 0-1 0 0,0 1 1 0 0,0-1 0 0 0,0 0-1 0 0,-1 1 1 0 0,1-1 0 0 0,-1 1-1 0 0,1-1 1 0 0,-1 1 0 0 0,1 2-1 0 0,0 1-10 0 0,-1 0-1 0 0,0 0 1 0 0,0 0 0 0 0,0-1-1 0 0,0 1 1 0 0,-1 0 0 0 0,-2 9-1 0 0,-13 34 56 0 0,9-28-32 0 0,5-14-31 0 0,-14 43 176 0 0,-16 76 0 0 0,29-111-286 0 0,1 0 0 0 0,1 0 0 0 0,0 1 0 0 0,1-1 0 0 0,1 0 0 0 0,0 1 0 0 0,1-1 0 0 0,0 0 0 0 0,1 0 0 0 0,6 16 1 0 0,2-15-11143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5:58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78 10479 0 0,'0'0'480'0'0,"1"-1"-10"0"0,3-3-442 0 0,0 1 0 0 0,0 0 0 0 0,1 1 0 0 0,-1-1 0 0 0,9-3 1 0 0,-10 5 203 0 0,1-1 1 0 0,0 0 0 0 0,-1 1 0 0 0,0-1 0 0 0,1-1 0 0 0,-1 1 0 0 0,0 0 0 0 0,0-1 0 0 0,0 0 0 0 0,-1 1 0 0 0,5-7 0 0 0,4-13 4676 0 0,-11 21-4537 0 0,-2 1-267 0 0,0 1 1 0 0,0-1 0 0 0,0 1-1 0 0,0 0 1 0 0,0 0-1 0 0,0 0 1 0 0,-2 2 0 0 0,-1 0 70 0 0,-4 2-49 0 0,1 1 1 0 0,0 0-1 0 0,1 1 0 0 0,-1-1 0 0 0,-7 11 0 0 0,0-1 14 0 0,-32 31 12 0 0,3 1 0 0 0,2 2 0 0 0,-44 68 0 0 0,75-101-125 0 0,1 1-1 0 0,1 0 1 0 0,0 0 0 0 0,1 0-1 0 0,1 1 1 0 0,-9 37-1 0 0,16-53-20 0 0,-1 0 0 0 0,1 0-1 0 0,0 0 1 0 0,0 1-1 0 0,0-1 1 0 0,0 0-1 0 0,1 0 1 0 0,-1 0-1 0 0,1 0 1 0 0,-1-1 0 0 0,1 1-1 0 0,2 5 1 0 0,-2-7 2 0 0,0 1 1 0 0,0-1-1 0 0,0 0 1 0 0,1 1-1 0 0,-1-1 1 0 0,0 0 0 0 0,0 0-1 0 0,1 0 1 0 0,-1 1-1 0 0,1-2 1 0 0,-1 1-1 0 0,1 0 1 0 0,0 0 0 0 0,-1 0-1 0 0,1-1 1 0 0,0 1-1 0 0,-1-1 1 0 0,1 1-1 0 0,0-1 1 0 0,0 0 0 0 0,-1 0-1 0 0,5 0 1 0 0,5 0 51 0 0,0-1 0 0 0,-1 0 1 0 0,1-1-1 0 0,0 0 0 0 0,0 0 1 0 0,-1-1-1 0 0,14-6 0 0 0,69-36 247 0 0,-87 42-289 0 0,74-41 104 0 0,-1-4-1 0 0,132-105 1 0 0,-175 120-286 0 0,-2-2 0 0 0,43-55 0 0 0,-60 69 124 0 0,-14 17-91 0 0,0 0 0 0 0,-1 0 1 0 0,0 0-1 0 0,4-8 0 0 0,-5 11-157 0 0,5-17-1126 0 0,-6 16 1405 0 0,7-9-183 0 0,-47 70 518 0 0,-44 88 0 0 0,71-123-229 0 0,9-18-73 0 0,-71 144 682 0 0,73-145-662 0 0,0 1 0 0 0,0-1 0 0 0,0 1 0 0 0,1 0 0 0 0,-1 0-1 0 0,1 0 1 0 0,0 8 0 0 0,1-12-25 0 0,0 0-1 0 0,0 0 0 0 0,1 1 1 0 0,-1-1-1 0 0,0 0 1 0 0,1-1-1 0 0,0 1 1 0 0,-1 0-1 0 0,1 0 0 0 0,0 0 1 0 0,0 0-1 0 0,0 0 1 0 0,0-1-1 0 0,0 1 1 0 0,0 0-1 0 0,0-1 0 0 0,1 1 1 0 0,-1-1-1 0 0,1 1 1 0 0,-1-1-1 0 0,1 0 0 0 0,-1 0 1 0 0,1 1-1 0 0,0-1 1 0 0,2 1-1 0 0,3 0 50 0 0,1 1-1 0 0,-1-1 0 0 0,1 0 1 0 0,-1-1-1 0 0,1 1 1 0 0,0-2-1 0 0,0 1 0 0 0,-1-1 1 0 0,15-1-1 0 0,9-3 134 0 0,33-9-1 0 0,-43 9-179 0 0,4-1 5 0 0,13-3 38 0 0,0-1 0 0 0,57-22 0 0 0,-94 30-133 0 0,-10 1-5619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9:44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9 4607 0 0,'-1'0'7732'0'0,"-32"10"-3872"0"0,23-8-3641 0 0,1 1-1 0 0,-1 0 1 0 0,1 0 0 0 0,-1 1 0 0 0,1 0-1 0 0,0 1 1 0 0,1-1 0 0 0,-13 10-1 0 0,3 3 21 0 0,0 0 0 0 0,1 1 1 0 0,1 1-1 0 0,1 0 0 0 0,1 1 0 0 0,0 0 0 0 0,2 1 0 0 0,-20 45 0 0 0,29-57-153 0 0,0 0 1 0 0,1 1-1 0 0,0-1 0 0 0,-1 20 0 0 0,2-24-15 0 0,1 1-1 0 0,1-1 0 0 0,-1 1 0 0 0,1-1 0 0 0,0 1 0 0 0,0-1 0 0 0,0 0 0 0 0,1 1 1 0 0,-1-1-1 0 0,4 5 0 0 0,-3-7-23 0 0,-1-1 0 0 0,1 1 0 0 0,0-1 0 0 0,0 0 0 0 0,1 0 0 0 0,-1 0 0 0 0,0 0 0 0 0,1 0 0 0 0,-1-1 0 0 0,1 1 0 0 0,-1-1 0 0 0,1 1 0 0 0,0-1 0 0 0,0 0 0 0 0,0 0 0 0 0,5 1 0 0 0,0 0 34 0 0,-1-1 0 0 0,1 0 0 0 0,-1-1 0 0 0,1 1 0 0 0,12-2 0 0 0,-2-2-8 0 0,-1 0-1 0 0,1-2 1 0 0,-1 0-1 0 0,1 0 1 0 0,-2-2-1 0 0,1 0 1 0 0,26-16 0 0 0,-11 2-32 0 0,-1 0 1 0 0,46-42 0 0 0,-66 53-103 0 0,0-1 1 0 0,-1 0 0 0 0,-1 0 0 0 0,0-1 0 0 0,0 0-1 0 0,-2-1 1 0 0,9-16 0 0 0,-13 23-29 0 0,-1-1 0 0 0,1 1 1 0 0,-1-1-1 0 0,-1 0 0 0 0,1 0 0 0 0,-1 0 0 0 0,0-11 1 0 0,-1 14-9 0 0,0-1 1 0 0,-1 0 0 0 0,1 1 0 0 0,-1-1 0 0 0,0 1 0 0 0,-1-1 0 0 0,1 1 0 0 0,-1 0 0 0 0,1 0-1 0 0,-1-1 1 0 0,-1 1 0 0 0,-3-6 0 0 0,2 7 16 0 0,1-1 0 0 0,-1 0 0 0 0,0 1 0 0 0,0-1 0 0 0,0 1 0 0 0,-1 1 0 0 0,1-1 0 0 0,-1 0 0 0 0,0 1 0 0 0,1 0 0 0 0,-1 0 0 0 0,0 1 0 0 0,0-1 0 0 0,0 1 0 0 0,-1 0 0 0 0,1 0-1 0 0,-9 0 1 0 0,-7 1-59 0 0,1 0-1 0 0,-1 1 0 0 0,-23 4 0 0 0,9 1-351 0 0,-67 21 0 0 0,97-26 261 0 0,0 2 0 0 0,1-1 1 0 0,-1 0-1 0 0,0 1 1 0 0,-6 6-1 0 0,9-8-391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44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12407 0 0,'0'0'1126'0'0,"-1"2"-929"0"0,-1 0-95 0 0,0 1-1 0 0,0-1 1 0 0,1 0-1 0 0,-1 1 1 0 0,1-1 0 0 0,0 1-1 0 0,0 0 1 0 0,0-1 0 0 0,0 1-1 0 0,0 0 1 0 0,1-1-1 0 0,-1 1 1 0 0,1 0 0 0 0,0 0-1 0 0,0 5 1 0 0,0-4 158 0 0,1 1 1 0 0,0 0-1 0 0,0-1 1 0 0,0 1-1 0 0,1-1 1 0 0,0 0-1 0 0,-1 1 1 0 0,6 7-1 0 0,1-1 163 0 0,-1-1 0 0 0,2 1-1 0 0,0-2 1 0 0,0 1 0 0 0,1-1 0 0 0,11 9-1 0 0,45 27 1153 0 0,92 49-1 0 0,-32-21-351 0 0,-99-56-1137 0 0,119 68 687 0 0,-125-75-690 0 0,-1-1 1 0 0,2-1-1 0 0,-1-1 1 0 0,1 0 0 0 0,29 3-1 0 0,-45-9-285 0 0,0 0 0 0 0,0-1 0 0 0,0 1 0 0 0,0-2 1 0 0,0 1-1 0 0,-1-1 0 0 0,8-1 0 0 0,-11 1 47 0 0,1 1 1 0 0,0-1-1 0 0,0-1 1 0 0,-1 1-1 0 0,1 0 1 0 0,-1-1-1 0 0,1 1 0 0 0,-1-1 1 0 0,0 0-1 0 0,1 1 1 0 0,-1-1-1 0 0,0 0 1 0 0,0-1-1 0 0,0 1 1 0 0,-1 0-1 0 0,3-4 0 0 0,5-11-1954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45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1 16351 0 0,'-3'2'752'0'0,"-28"24"0"0"0,-52 56-1 0 0,65-63-44 0 0,-27 24 344 0 0,-52 38 0 0 0,-10 9-489 0 0,-30 30-345 0 0,68-67-134 0 0,18-15 18 0 0,48-35-510 0 0,-10 7 1070 0 0,6-6-6040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46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31 7367 0 0,'2'-2'568'0'0,"35"-27"4494"0"0,-46 30-4676 0 0,0 0 0 0 0,0 1 0 0 0,0 0 1 0 0,0 1-1 0 0,0 0 0 0 0,-16 7 1 0 0,-3 4-256 0 0,0 1 1 0 0,1 1 0 0 0,1 1 0 0 0,0 1 0 0 0,2 2 0 0 0,-44 43 0 0 0,26-16 132 0 0,2 1-1 0 0,-49 78 1 0 0,58-73-264 0 0,-31 68 0 0 0,39-71 0 0 0,-65 152 352 0 0,80-180-292 0 0,1 1 0 0 0,1 0 1 0 0,2 0-1 0 0,0 0 0 0 0,1 1 0 0 0,1 0 0 0 0,2 28 1 0 0,2-39 123 0 0,0-1 1 0 0,0 1-1 0 0,1-1 1 0 0,1 0-1 0 0,0 0 1 0 0,1 0 0 0 0,0 0-1 0 0,1-1 1 0 0,0 0-1 0 0,1 0 1 0 0,15 19-1 0 0,-4-10 251 0 0,0-1-1 0 0,2 0 0 0 0,0-1 0 0 0,36 24 0 0 0,-50-38-382 0 0,34 23 534 0 0,-1 3 0 0 0,36 33-1 0 0,-73-61-412 0 0,5 4 190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47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6911 0 0,'0'0'13400'0'0,"0"3"-13092"0"0,-2 7-47 0 0,-1 0 1 0 0,-5 16-1 0 0,-3 7-153 0 0,-20 66 29 0 0,-67 147 0 0 0,73-188-123 0 0,4-11 4 0 0,-2 0-1 0 0,-48 72 0 0 0,69-117-118 0 0,6-2-474 0 0,12-1-550 0 0,4-2-342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48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6 1839 0 0,'-2'2'134'0'0,"-9"14"965"0"0,-10 10 7996 0 0,19-24-7383 0 0,2-1-1488 0 0,-8 11 1613 0 0,1-1 3449 0 0,10-10-4770 0 0,-1 1-418 0 0,1-1 1 0 0,0 0-1 0 0,0 1 1 0 0,0-1-1 0 0,0 0 1 0 0,0 0-1 0 0,0-1 1 0 0,1 1-1 0 0,-1-1 1 0 0,0 0-1 0 0,0 1 1 0 0,0-1-1 0 0,1-1 1 0 0,-1 1-1 0 0,0 0 1 0 0,5-2 0 0 0,7-2 182 0 0,1 0 1 0 0,16-8 0 0 0,-7 3-105 0 0,109-30 482 0 0,-66 27-1431 0 0,3 7-3443 0 0,-52 5-3209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48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456 252 5983 0 0,'0'0'9798'0'0,"2"-1"-9092"0"0,41-34 1635 0 0,-25 19-1807 0 0,40-27-1 0 0,184-84 1279 0 0,-239 126-1793 0 0,12-6 97 0 0,0 1-1 0 0,20-5 1 0 0,-32 10-106 0 0,1 0 1 0 0,-1 0 0 0 0,1 1 0 0 0,-1-1-1 0 0,1 1 1 0 0,-1 0 0 0 0,1 0 0 0 0,0 0-1 0 0,-1 0 1 0 0,1 1 0 0 0,-1-1-1 0 0,1 1 1 0 0,-1 0 0 0 0,0 0 0 0 0,1 1-1 0 0,4 2 1 0 0,-7-4-11 0 0,0 1 0 0 0,-1-1 0 0 0,1 1 0 0 0,0-1 0 0 0,-1 1 0 0 0,1-1 0 0 0,-1 1 0 0 0,1 0 0 0 0,-1-1 0 0 0,1 1 0 0 0,-1 0 0 0 0,1 0 0 0 0,-1 0 0 0 0,1 0 0 0 0,0 3-7 0 0,0 0-1 0 0,-1 0 1 0 0,1 0 0 0 0,-1 1 0 0 0,0-1-1 0 0,0 0 1 0 0,0 0 0 0 0,0 0-1 0 0,-1 0 1 0 0,0 0 0 0 0,1 0-1 0 0,-2 0 1 0 0,-1 5 0 0 0,-3 7-29 0 0,-1-1 1 0 0,-9 15 0 0 0,3-7-1 0 0,3-6-100 0 0,0 0 0 0 0,-1-1 0 0 0,-1 0 0 0 0,-24 25 0 0 0,12-18-226 0 0,0-2 0 0 0,-32 22 0 0 0,-199 118-1476 0 0,150-109 1428 0 0,-102 59 331 0 0,175-88 253 0 0,0 1-1 0 0,-44 45 1 0 0,70-64-143 0 0,4-3-7 0 0,-1 1 0 0 0,1-1-1 0 0,0 1 1 0 0,0 0 0 0 0,0 0 0 0 0,-2 4 0 0 0,3-6 66 0 0,12 7 285 0 0,-7-6-288 0 0,1-1 0 0 0,0 1-1 0 0,-1-1 1 0 0,1 0 0 0 0,0 0 0 0 0,0 0 0 0 0,0-1-1 0 0,0 1 1 0 0,5-2 0 0 0,48-4 564 0 0,-44 4-561 0 0,278-53 1112 0 0,-194 33-772 0 0,-97 21-429 0 0,13-3 50 0 0,0 0 0 0 0,0 1 0 0 0,0 0 0 0 0,0 2 0 0 0,1-1 1 0 0,-1 2-1 0 0,0 0 0 0 0,0 0 0 0 0,24 7 0 0 0,-29-6-457 0 0,0 1 0 0 0,0-2 0 0 0,0 1 1 0 0,1-1-1 0 0,-1-1 0 0 0,16 0 0 0 0,-8-2-1569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49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13 7831 0 0,'6'-12'12384'0'0,"-45"46"-12096"0"0,1 1-1 0 0,-45 56 1 0 0,-14 14-359 0 0,36-39 71 0 0,52-55 0 0 0,1-1 0 0 0,1 1 0 0 0,-1 1 0 0 0,-9 22 0 0 0,16-33 5 0 0,1 0 0 0 0,-1 1 0 0 0,0-1 1 0 0,1 1-1 0 0,-1-1 0 0 0,1 1 0 0 0,-1 0 0 0 0,1-1 0 0 0,0 1 0 0 0,0-1 0 0 0,0 1 0 0 0,0 0 0 0 0,0-1 0 0 0,0 1 1 0 0,0-1-1 0 0,1 1 0 0 0,-1 0 0 0 0,0-1 0 0 0,1 1 0 0 0,-1-1 0 0 0,1 1 0 0 0,0-1 0 0 0,-1 1 0 0 0,1-1 1 0 0,0 0-1 0 0,0 1 0 0 0,0-1 0 0 0,0 0 0 0 0,0 0 0 0 0,0 1 0 0 0,1-1 0 0 0,-1 0 0 0 0,0 0 0 0 0,2 1 0 0 0,2 0 15 0 0,1 1 0 0 0,-1-1 0 0 0,1 0 0 0 0,-1-1 0 0 0,1 1 0 0 0,10 0 0 0 0,-12-1-7 0 0,15 2-183 0 0,0-1 0 0 0,-1-1 1 0 0,1-1-1 0 0,0 0 0 0 0,35-6 0 0 0,-29 1-1283 0 0,-1-1-1 0 0,24-10 0 0 0,-18 5-4473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49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47 12263 0 0,'1'-2'563'0'0,"7"-19"181"0"0,-5 15-16 0 0,2-10 5796 0 0,-24 15-5382 0 0,16 1-1110 0 0,-1 1 0 0 0,0 0 0 0 0,0 0 0 0 0,1 0 0 0 0,-1 1 0 0 0,1-1 0 0 0,-1 1 0 0 0,1 0-1 0 0,-6 4 1 0 0,-27 25-73 0 0,26-22 62 0 0,-18 18-21 0 0,1 2 0 0 0,-33 44 0 0 0,48-57 0 0 0,1 1 0 0 0,0 0 0 0 0,-15 34 0 0 0,24-45 0 0 0,0-1 0 0 0,0 1 0 0 0,0 0 0 0 0,0 0 0 0 0,1 0 0 0 0,0 0 0 0 0,0 0 0 0 0,1 0 0 0 0,0 0 0 0 0,0 0 0 0 0,0 0 0 0 0,1 0 0 0 0,0 0 0 0 0,0 0 0 0 0,0-1 0 0 0,1 1 0 0 0,3 8 0 0 0,-4-12 1 0 0,0 0-1 0 0,1 0 1 0 0,-1 0-1 0 0,1 0 1 0 0,0 0-1 0 0,0-1 1 0 0,-1 1 0 0 0,1-1-1 0 0,0 1 1 0 0,1-1-1 0 0,-1 1 1 0 0,0-1-1 0 0,0 0 1 0 0,0 0-1 0 0,1 0 1 0 0,-1 0 0 0 0,1-1-1 0 0,-1 1 1 0 0,0-1-1 0 0,1 1 1 0 0,-1-1-1 0 0,1 0 1 0 0,-1 0-1 0 0,4 0 1 0 0,6-1 40 0 0,0 0-1 0 0,0-1 1 0 0,18-4-1 0 0,-13 1-14 0 0,-1 0-1 0 0,1-1 1 0 0,-1-1-1 0 0,-1 0 1 0 0,1-1 0 0 0,-2-1-1 0 0,1 0 1 0 0,-1-1-1 0 0,0-1 1 0 0,-1 0-1 0 0,0-1 1 0 0,-1 0 0 0 0,-1-1-1 0 0,1 0 1 0 0,-2-1-1 0 0,10-17 1 0 0,-16 24-20 0 0,0-1-1 0 0,-1 0 1 0 0,0-1 0 0 0,0 1 0 0 0,-1 0 0 0 0,0-1-1 0 0,0 1 1 0 0,-1-1 0 0 0,-1 0 0 0 0,1-13 0 0 0,-2 16-53 0 0,1 0 1 0 0,-1 0 0 0 0,0 0 0 0 0,-1 0-1 0 0,0 1 1 0 0,0-1 0 0 0,0 0 0 0 0,0 1-1 0 0,-1-1 1 0 0,0 1 0 0 0,0 0 0 0 0,0 0 0 0 0,-1 0-1 0 0,1 0 1 0 0,-9-7 0 0 0,10 10-16 0 0,1 1 1 0 0,-1 0-1 0 0,0 0 0 0 0,0 0 1 0 0,0 0-1 0 0,0 0 0 0 0,0 0 1 0 0,0 0-1 0 0,0 1 1 0 0,0-1-1 0 0,0 1 0 0 0,0-1 1 0 0,0 1-1 0 0,-1 0 1 0 0,1 0-1 0 0,0 0 0 0 0,-3 0 1 0 0,-4 2-343 0 0,0-1 0 0 0,-16 6 0 0 0,8-2-34 0 0,6-2-626 0 0,1 1 0 0 0,0 0 1 0 0,-13 7-1 0 0,15-7-2095 0 0,-1 0-2035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50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534 101 11975 0 0,'7'-14'578'0'0,"17"-20"0"0"0,-4 4 2633 0 0,-19 30-2992 0 0,-1-1 1 0 0,1 0-1 0 0,-1 1 1 0 0,1-1-1 0 0,-1 0 1 0 0,0 1-1 0 0,1-1 1 0 0,-1 0-1 0 0,0 1 1 0 0,1-1 0 0 0,-1 0-1 0 0,0 0 1 0 0,0 0-1 0 0,0 1 1 0 0,0-1-1 0 0,0 0 1 0 0,0 0-1 0 0,0 1 1 0 0,0-1-1 0 0,0 0 1 0 0,0-1-1 0 0,-1 1-146 0 0,1 1-1 0 0,-1-1 1 0 0,1 1 0 0 0,-1 0-1 0 0,1-1 1 0 0,-1 1-1 0 0,1 0 1 0 0,-1-1 0 0 0,1 1-1 0 0,-1 0 1 0 0,0 0-1 0 0,1-1 1 0 0,-1 1 0 0 0,1 0-1 0 0,-1 0 1 0 0,0 0-1 0 0,1 0 1 0 0,-1 0 0 0 0,1 0-1 0 0,-2 0 1 0 0,-3 0-11 0 0,-1 1 1 0 0,1-1-1 0 0,0 1 0 0 0,0 1 0 0 0,-6 1 1 0 0,-18 9 13 0 0,0 2 0 0 0,1 1 1 0 0,-42 30-1 0 0,6-4-68 0 0,34-23-98 0 0,-37 30 0 0 0,58-41-55 0 0,0 1 0 0 0,0 1 0 0 0,0 0 0 0 0,1 0-1 0 0,1 0 1 0 0,0 1 0 0 0,-10 17 0 0 0,16-26 83 0 0,1 0-1 0 0,-1 0 1 0 0,0 1 0 0 0,1-1 0 0 0,-1 0 0 0 0,1 1-1 0 0,-1-1 1 0 0,1 0 0 0 0,0 1 0 0 0,0-1 0 0 0,0 0-1 0 0,-1 1 1 0 0,1-1 0 0 0,0 1 0 0 0,1-1 0 0 0,-1 1-1 0 0,0-1 1 0 0,0 0 0 0 0,1 1 0 0 0,-1-1 0 0 0,0 0-1 0 0,1 1 1 0 0,0-1 0 0 0,-1 0 0 0 0,1 1 0 0 0,0-1-1 0 0,-1 0 1 0 0,1 0 0 0 0,0 0 0 0 0,0 0 0 0 0,0 0-1 0 0,0 0 1 0 0,0 0 0 0 0,0 0 0 0 0,1 0 0 0 0,-1 0-1 0 0,0-1 1 0 0,0 1 0 0 0,0 0 0 0 0,1-1 0 0 0,-1 1-1 0 0,3 0 1 0 0,24 7-575 0 0,35 6-1 0 0,-36-8 497 0 0,45 14 0 0 0,-63-17 181 0 0,0 1 1 0 0,-1 0-1 0 0,0 0 1 0 0,0 1-1 0 0,0 0 1 0 0,0 0 0 0 0,-1 1-1 0 0,0 0 1 0 0,7 8-1 0 0,-5-3 189 0 0,-1 0-1 0 0,-1 1 1 0 0,0-1-1 0 0,0 1 1 0 0,-1 1 0 0 0,0-1-1 0 0,-1 1 1 0 0,-1 0-1 0 0,0 0 1 0 0,-1 1-1 0 0,0-1 1 0 0,-1 1 0 0 0,0 23-1 0 0,-2-35-173 0 0,0 0 0 0 0,0 0-1 0 0,-1 0 1 0 0,1 0 0 0 0,0 0 0 0 0,-1 0-1 0 0,0 0 1 0 0,0 0 0 0 0,1 0 0 0 0,-1 0-1 0 0,0-1 1 0 0,0 1 0 0 0,-1 0 0 0 0,1-1-1 0 0,0 1 1 0 0,-1 0 0 0 0,1-1 0 0 0,-1 0-1 0 0,1 1 1 0 0,-1-1 0 0 0,1 0 0 0 0,-1 0-1 0 0,0 0 1 0 0,0 0 0 0 0,-2 1 0 0 0,-4 1 24 0 0,1 0 1 0 0,-1-1-1 0 0,0 0 1 0 0,-14 2-1 0 0,-32 0 23 0 0,0-3 0 0 0,-90-7 0 0 0,38 0-1045 0 0,62 7 69 0 0,13 1-5966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50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81 5983 0 0,'0'0'464'0'0,"-9"2"-288"0"0,9-2-118 0 0,0 0-1 0 0,0 0 1 0 0,0 0 0 0 0,-1 1-1 0 0,1-1 1 0 0,0 0-1 0 0,0 0 1 0 0,0 0-1 0 0,-1 0 1 0 0,1 0-1 0 0,0 0 1 0 0,0 0-1 0 0,-1 0 1 0 0,1 0 0 0 0,0 0-1 0 0,0 0 1 0 0,0 0-1 0 0,-1 0 1 0 0,1 0-1 0 0,0 0 1 0 0,0 0-1 0 0,-1 0 1 0 0,1 0-1 0 0,0-1 1 0 0,0 1 0 0 0,0 0-1 0 0,-1 0 1 0 0,1 0-1 0 0,0 0 1 0 0,0 0-1 0 0,0 0 1 0 0,0-1-1 0 0,-1 1 1 0 0,6-7 4267 0 0,14-7 2169 0 0,8 0-5892 0 0,-12 6-343 0 0,0 0-1 0 0,0 1 1 0 0,1 1 0 0 0,0 0 0 0 0,25-5 0 0 0,-41 10-253 0 0,1 1 0 0 0,-1 0 0 0 0,1 0 0 0 0,0 0 0 0 0,-1 0 0 0 0,1 0 0 0 0,-1 0 0 0 0,1 0 0 0 0,-1 0 0 0 0,1 0 0 0 0,-1 1 0 0 0,1-1 0 0 0,0 0 0 0 0,-1 0 0 0 0,1 0 0 0 0,-1 0 0 0 0,1 1 0 0 0,-1-1 0 0 0,1 0 0 0 0,-1 1 0 0 0,1-1 0 0 0,-1 0 0 0 0,0 1 0 0 0,1-1 1 0 0,-1 1-1 0 0,1 0 0 0 0,-1 0-5 0 0,1 0 1 0 0,-1 0 0 0 0,1 0 0 0 0,-1 0 0 0 0,0 0 0 0 0,0 0 0 0 0,1 1 0 0 0,-1-1 0 0 0,0 0-1 0 0,0 0 1 0 0,0 0 0 0 0,-1 2 0 0 0,0 3-3 0 0,0-1 1 0 0,0 1-1 0 0,-1 0 0 0 0,-2 5 1 0 0,-3 4-27 0 0,-1 0 1 0 0,-1-1-1 0 0,0 0 1 0 0,-1 0-1 0 0,0-1 1 0 0,-1 0 0 0 0,-1-1-1 0 0,0 0 1 0 0,0-1-1 0 0,-1-1 1 0 0,-1 0-1 0 0,1 0 1 0 0,-30 14-1 0 0,11-9-143 0 0,16-8 46 0 0,0 1 0 0 0,1 0-1 0 0,0 1 1 0 0,1 0 0 0 0,0 1 0 0 0,-22 21-1 0 0,34-30 192 0 0,4 0 130 0 0,8 3-65 0 0,-1-1 0 0 0,1-1-1 0 0,0 0 1 0 0,0 0 0 0 0,0-1-1 0 0,14 1 1 0 0,65-6 294 0 0,-54 2-312 0 0,55-5 25 0 0,42-2-1645 0 0,-112 9-37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9:45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758 67 8751 0 0,'2'-5'118'0'0,"0"3"-35"0"0,-1 0 1 0 0,1-1-1 0 0,-1 0 1 0 0,0 1-1 0 0,0-1 1 0 0,0 0-1 0 0,0 1 0 0 0,0-1 1 0 0,0-3-1 0 0,-3-3 277 0 0,0 7 131 0 0,1 0-1 0 0,-1 1 0 0 0,0-1 0 0 0,0 0 1 0 0,1 1-1 0 0,-1-1 0 0 0,0 1 0 0 0,0 0 1 0 0,0 0-1 0 0,-1 0 0 0 0,1 0 1 0 0,0 0-1 0 0,0 0 0 0 0,0 0 0 0 0,-1 1 1 0 0,1-1-1 0 0,0 1 0 0 0,-4-1 0 0 0,-2 0-99 0 0,-1 1-1 0 0,1 0 0 0 0,-16 1 0 0 0,13 1-370 0 0,1 0 0 0 0,0 1-1 0 0,0 0 1 0 0,-18 8 0 0 0,-38 24 49 0 0,50-26-65 0 0,-61 32-55 0 0,24-13-69 0 0,1 2 0 0 0,-91 68 1 0 0,138-94 110 0 0,-1 1 1 0 0,1 0 0 0 0,0 0 0 0 0,1 0 0 0 0,-7 9 0 0 0,10-13 7 0 0,0 0 0 0 0,1 1 0 0 0,-1-1 0 0 0,0 1 0 0 0,1-1 0 0 0,-1 0 1 0 0,1 1-1 0 0,0-1 0 0 0,-1 1 0 0 0,1-1 0 0 0,0 1 0 0 0,0 0 0 0 0,0-1 0 0 0,0 1 0 0 0,0-1 1 0 0,0 1-1 0 0,0-1 0 0 0,1 1 0 0 0,-1-1 0 0 0,0 1 0 0 0,1-1 0 0 0,0 0 0 0 0,-1 1 0 0 0,1-1 0 0 0,0 1 1 0 0,-1-1-1 0 0,1 0 0 0 0,0 0 0 0 0,0 1 0 0 0,0-1 0 0 0,2 2 0 0 0,2 1-17 0 0,1 1-1 0 0,-1-1 1 0 0,1 0 0 0 0,0 0-1 0 0,0-1 1 0 0,0 1-1 0 0,1-1 1 0 0,8 2 0 0 0,7 2-124 0 0,27 4 0 0 0,-5-1 47 0 0,-15-2 55 0 0,-2-2 1 0 0,0 1 0 0 0,27 13 0 0 0,-47-17 71 0 0,-1 0 1 0 0,1 0-1 0 0,-1 1 0 0 0,0 0 1 0 0,0 0-1 0 0,0 1 1 0 0,0-1-1 0 0,-1 1 1 0 0,0 0-1 0 0,0 1 0 0 0,0-1 1 0 0,7 13-1 0 0,-10-14-3 0 0,0 0-1 0 0,-1 1 1 0 0,1-1-1 0 0,-1 1 1 0 0,0-1-1 0 0,0 1 1 0 0,-1-1-1 0 0,1 1 1 0 0,-1 0-1 0 0,0-1 1 0 0,0 1 0 0 0,-1 0-1 0 0,1-1 1 0 0,-1 1-1 0 0,0 0 1 0 0,0-1-1 0 0,-1 0 1 0 0,-3 8-1 0 0,3-6 20 0 0,-1-1 0 0 0,0 1-1 0 0,0-1 1 0 0,0 0 0 0 0,-1 0-1 0 0,1 0 1 0 0,-1-1 0 0 0,-1 1-1 0 0,1-1 1 0 0,-1 0 0 0 0,1 0-1 0 0,-1 0 1 0 0,-10 5 0 0 0,-15 3 265 0 0,0-1 0 0 0,-47 9 0 0 0,48-14-237 0 0,0-3 0 0 0,0 0 0 0 0,0-2 0 0 0,0-1 0 0 0,0-1-1 0 0,-30-5 1 0 0,46 5-439 0 0,0-1 0 0 0,1 0 1 0 0,-1-1-1 0 0,1-1 0 0 0,0 1 0 0 0,0-2 0 0 0,-22-11 1 0 0,25 9-1965 0 0,3-2-4284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51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2759 0 0,'-2'0'207'0'0,"-4"3"-993"0"0,-11 11 10912 0 0,12-8-8978 0 0,4-4-356 0 0,2 0-89 0 0,2 4-411 0 0,-1-1 0 0 0,1 0 0 0 0,0 0 1 0 0,1 0-1 0 0,-1 0 0 0 0,1-1 0 0 0,0 1 1 0 0,0-1-1 0 0,1 0 0 0 0,4 4 0 0 0,57 38 1646 0 0,-46-32-1432 0 0,67 47 961 0 0,-3 4-1 0 0,104 103 1 0 0,-177-157-1481 0 0,0 0 0 0 0,1-1-1 0 0,0 0 1 0 0,25 14 0 0 0,-33-22 9 0 0,0 1 1 0 0,1-1-1 0 0,0-1 1 0 0,-1 1-1 0 0,1 0 0 0 0,0-1 1 0 0,0 0-1 0 0,0 0 1 0 0,0-1-1 0 0,0 1 1 0 0,0-1-1 0 0,0 0 0 0 0,0 0 1 0 0,0-1-1 0 0,0 0 1 0 0,0 0-1 0 0,-1 0 1 0 0,1 0-1 0 0,5-2 0 0 0,6-4-88 0 0,0-1 0 0 0,0-1 0 0 0,-1 0 0 0 0,15-11 0 0 0,-24 15-221 0 0,-1 1 0 0 0,1-1 0 0 0,-1-1 0 0 0,0 1 0 0 0,0-1 0 0 0,0 0 1 0 0,-1 0-1 0 0,0 0 0 0 0,0 0 0 0 0,0-1 0 0 0,-1 0 0 0 0,3-9 0 0 0,-3-2-1347 0 0,-4 2-17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51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51 2303 0 0,'-1'-2'102'0'0,"-4"-4"154"0"0,0 0 143 0 0,-1 0 0 0 0,0 0 0 0 0,0 0 1 0 0,-10-7 4921 0 0,16 13-5212 0 0,1 0-1 0 0,-1 0 1 0 0,0 0-1 0 0,0 0 0 0 0,0-1 1 0 0,0 1-1 0 0,0 0 1 0 0,0 0-1 0 0,0 0 0 0 0,0 0 1 0 0,0-1-1 0 0,0 1 1 0 0,0 0-1 0 0,0 0 0 0 0,0 0 1 0 0,0 0-1 0 0,0-1 0 0 0,-1 1 1 0 0,1 0-1 0 0,0 0 1 0 0,0 0-1 0 0,0 0 0 0 0,0 0 1 0 0,0-1 433 0 0,-1 1-434 0 0,1 0 1 0 0,0 0-1 0 0,0-1 0 0 0,0 1 1 0 0,0 0-1 0 0,0 0 1 0 0,-1 0-1 0 0,1 0 0 0 0,0 0 1 0 0,0 0-1 0 0,-6 4 4304 0 0,-4 10-1828 0 0,6-9-2412 0 0,0 1-1 0 0,-1-1 1 0 0,1 1-1 0 0,-1-1 0 0 0,0-1 1 0 0,-1 1-1 0 0,-10 6 1 0 0,0 1 60 0 0,-88 70 212 0 0,-62 50-265 0 0,99-68-99 0 0,21-19-14 0 0,29-29-73 0 0,-27 26 23 0 0,39-37-95 0 0,0 1 1 0 0,1 0 0 0 0,0 0 0 0 0,0 0-1 0 0,-6 11 1 0 0,9-15-333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53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65 187 4607 0 0,'-65'18'13008'0'0,"68"-18"-12576"0"0,167-15 2313 0 0,-61 3-1912 0 0,5 3-458 0 0,-1-5 1 0 0,125-33-1 0 0,-122 7-332 0 0,-56 17-361 0 0,-52 20 124 0 0,36-14-172 0 0,-40 15-259 0 0,0 0-1 0 0,-1 0 1 0 0,1 0 0 0 0,0-1 0 0 0,-1 1 0 0 0,1-1 0 0 0,5-6 0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53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0 4607 0 0,'-1'2'10455'0'0,"-1"20"-9374"0"0,0 0-1 0 0,2 0 1 0 0,0 0 0 0 0,5 34 0 0 0,0-3-388 0 0,-3-29-605 0 0,-2 0 0 0 0,0 0 0 0 0,-2 0-1 0 0,0 0 1 0 0,-2 0 0 0 0,-1-1 0 0 0,0 1-1 0 0,-2-1 1 0 0,0-1 0 0 0,-2 1 0 0 0,-12 21-1 0 0,7-19-358 0 0,-31 40-1 0 0,-7 13-1268 0 0,46-67 1162 0 0,5-9-1234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54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97 8087 0 0,'19'-13'316'0'0,"2"1"-1"0"0,30-14 0 0 0,-42 22-266 0 0,81-38 8283 0 0,-101 46-7636 0 0,-7 4-445 0 0,1 0 0 0 0,1 1 0 0 0,-1 1 0 0 0,-24 21 0 0 0,10-9-33 0 0,-274 213 462 0 0,294-225-677 0 0,-12 8 14 0 0,1 2 0 0 0,-24 26 0 0 0,36-33-8 0 0,4-8-7 0 0,1 1 0 0 0,0 0 0 0 0,1 1 0 0 0,-1-1 0 0 0,-4 12 0 0 0,8-16 1 0 0,1 0 0 0 0,0 0 1 0 0,0-1-1 0 0,0 1 0 0 0,1 0 1 0 0,-1 0-1 0 0,0-1 0 0 0,1 1 1 0 0,-1 0-1 0 0,1-1 0 0 0,-1 1 0 0 0,1 0 1 0 0,0-1-1 0 0,0 1 0 0 0,0-1 1 0 0,1 3-1 0 0,0-2 6 0 0,1 3 15 0 0,1 0-1 0 0,1 0 1 0 0,-1 0-1 0 0,1-1 1 0 0,-1 1-1 0 0,1-1 1 0 0,0 0-1 0 0,1-1 1 0 0,-1 1-1 0 0,12 4 1 0 0,4 1 70 0 0,36 11 0 0 0,-50-18-76 0 0,9 3-262 0 0,-1 0 0 0 0,1-1 1 0 0,-1-1-1 0 0,1-1 0 0 0,0 0 1 0 0,20 0-1 0 0,-6-5-775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54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72 4143 0 0,'0'-2'319'0'0,"-2"-8"5298"0"0,-27 1 994 0 0,25 9-6447 0 0,0-1 0 0 0,0 1-1 0 0,1 0 1 0 0,-1 0 0 0 0,0 0 0 0 0,0 0-1 0 0,0 1 1 0 0,1 0 0 0 0,-1 0-1 0 0,-6 2 1 0 0,-2 2-45 0 0,-1 1 1 0 0,2 1-1 0 0,-1-1 0 0 0,1 2 0 0 0,0 0 0 0 0,0 0 1 0 0,1 1-1 0 0,-18 19 0 0 0,17-14-120 0 0,0-1 1 0 0,1 2-1 0 0,1-1 0 0 0,0 1 1 0 0,0 1-1 0 0,-8 24 0 0 0,15-35 26 0 0,0 1 0 0 0,1 0-1 0 0,0 0 1 0 0,0 0-1 0 0,0-1 1 0 0,1 1 0 0 0,0 0-1 0 0,0 0 1 0 0,1 0 0 0 0,-1 0-1 0 0,1 0 1 0 0,0 0 0 0 0,1-1-1 0 0,0 1 1 0 0,0 0 0 0 0,0-1-1 0 0,0 1 1 0 0,1-1 0 0 0,0 0-1 0 0,0 0 1 0 0,0 0-1 0 0,1 0 1 0 0,5 5 0 0 0,-5-5 27 0 0,1 0 1 0 0,0 0 0 0 0,0-1-1 0 0,1 0 1 0 0,-1 0-1 0 0,1-1 1 0 0,0 1 0 0 0,0-1-1 0 0,0-1 1 0 0,0 1-1 0 0,0-1 1 0 0,1 0-1 0 0,-1 0 1 0 0,1-1 0 0 0,-1 0-1 0 0,1 0 1 0 0,0 0-1 0 0,-1-1 1 0 0,1 0 0 0 0,8-1-1 0 0,-8 0-22 0 0,-1 0 0 0 0,0-1 0 0 0,0 0 0 0 0,-1 0 0 0 0,1 0 0 0 0,0 0 0 0 0,-1-1 0 0 0,1 0 0 0 0,-1 0 0 0 0,0-1 0 0 0,0 1-1 0 0,0-1 1 0 0,0 0 0 0 0,6-8 0 0 0,-2 0 8 0 0,-1 0 0 0 0,0 0-1 0 0,0-1 1 0 0,10-26 0 0 0,-1 1-64 0 0,16-55 1 0 0,-29 78-73 0 0,0 1 1 0 0,-2-1-1 0 0,1 1 1 0 0,-2-1-1 0 0,0 0 1 0 0,-1 0-1 0 0,-2-20 1 0 0,2 32 32 0 0,-1 1 0 0 0,1-1-1 0 0,-1 1 1 0 0,1 0 0 0 0,-1-1 0 0 0,0 1 0 0 0,0 0 0 0 0,0-1 0 0 0,0 1 0 0 0,0 0 0 0 0,-1 0-1 0 0,1 0 1 0 0,-1 0 0 0 0,1 0 0 0 0,-1 1 0 0 0,0-1 0 0 0,0 0 0 0 0,0 1 0 0 0,0-1-1 0 0,0 1 1 0 0,0-1 0 0 0,0 1 0 0 0,0 0 0 0 0,0 0 0 0 0,-1 0 0 0 0,1 0 0 0 0,0 1-1 0 0,-1-1 1 0 0,1 1 0 0 0,-1-1 0 0 0,1 1 0 0 0,0 0 0 0 0,-1 0 0 0 0,1 0 0 0 0,-1 0-1 0 0,1 0 1 0 0,-5 1 0 0 0,-4 2-179 0 0,1 0 0 0 0,-1 1 1 0 0,1 0-1 0 0,-1 1 0 0 0,1 0 0 0 0,1 1 0 0 0,-1 0 0 0 0,1 0 0 0 0,0 1 0 0 0,1 0 0 0 0,-11 11 1 0 0,18-17 124 0 0,0 1 1 0 0,0-1 0 0 0,0 0-1 0 0,0 1 1 0 0,0-1-1 0 0,1 1 1 0 0,-1-1 0 0 0,0 1-1 0 0,1-1 1 0 0,0 1 0 0 0,-1 0-1 0 0,1-1 1 0 0,0 1 0 0 0,0 0-1 0 0,0-1 1 0 0,0 3 0 0 0,0-2-276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55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60 2759 0 0,'12'-5'113'0'0,"-8"4"-51"0"0,-1-1 0 0 0,1 0 0 0 0,0 0 1 0 0,-1 0-1 0 0,1 0 0 0 0,-1 0 0 0 0,0-1 0 0 0,0 0 1 0 0,0 1-1 0 0,0-1 0 0 0,7-19 14379 0 0,-11 21-14153 0 0,0 1 0 0 0,0-1 0 0 0,1 0 0 0 0,-1 1 0 0 0,0-1-1 0 0,0 1 1 0 0,0-1 0 0 0,0 1 0 0 0,1 0 0 0 0,-1-1 0 0 0,0 1 0 0 0,0 0-1 0 0,-1-1 1 0 0,-2 1-261 0 0,1-1 0 0 0,-1 1 0 0 0,1 0 0 0 0,-1 0 0 0 0,0 0 0 0 0,-4 1 1 0 0,-16 6 104 0 0,1 2 0 0 0,1 1 0 0 0,-42 24 1 0 0,28-12-120 0 0,0 2 0 0 0,-58 52-1 0 0,42-23-143 0 0,47-47 117 0 0,0 0 0 0 0,0 0 1 0 0,1 0-1 0 0,0 1 0 0 0,0 0 1 0 0,0 0-1 0 0,-3 9 0 0 0,7-14 7 0 0,0-1 0 0 0,-1 0 0 0 0,1 1 0 0 0,0-1 0 0 0,0 0 0 0 0,0 1 0 0 0,0-1 0 0 0,0 0 0 0 0,0 1 0 0 0,0-1 0 0 0,0 0-1 0 0,1 1 1 0 0,-1-1 0 0 0,1 0 0 0 0,-1 1 0 0 0,1-1 0 0 0,-1 0 0 0 0,1 0 0 0 0,-1 0 0 0 0,1 1 0 0 0,0-1 0 0 0,0 0 0 0 0,0 0 0 0 0,0 0 0 0 0,0 0 0 0 0,0 0 0 0 0,0 0 0 0 0,2 1-1 0 0,2 1-55 0 0,1 0-1 0 0,0 0 0 0 0,0 0 1 0 0,11 2-1 0 0,-10-2 31 0 0,119 30-1163 0 0,1 0 280 0 0,-97-23 1028 0 0,54 27-1 0 0,-71-30 7 0 0,-1 0-1 0 0,0 1 0 0 0,-1 0 0 0 0,0 1 1 0 0,0 0-1 0 0,16 18 0 0 0,-24-23-85 0 0,0 0-1 0 0,0 0 1 0 0,0 0-1 0 0,-1 1 1 0 0,1-1-1 0 0,-1 1 1 0 0,0 0 0 0 0,0-1-1 0 0,-1 1 1 0 0,1 0-1 0 0,-1 0 1 0 0,0 0-1 0 0,-1 0 1 0 0,1 8-1 0 0,-1-9 15 0 0,0 0-1 0 0,-1-1 0 0 0,1 1 1 0 0,-1 0-1 0 0,0-1 0 0 0,0 1 0 0 0,-1-1 1 0 0,1 1-1 0 0,-1-1 0 0 0,1 0 0 0 0,-1 0 1 0 0,0 1-1 0 0,0-1 0 0 0,-1 0 1 0 0,1-1-1 0 0,0 1 0 0 0,-1 0 0 0 0,0-1 1 0 0,0 1-1 0 0,-5 2 0 0 0,-5 3 120 0 0,0-1 0 0 0,-1 0-1 0 0,0-1 1 0 0,0-1 0 0 0,0 0-1 0 0,-1-1 1 0 0,-27 4 0 0 0,0-3 59 0 0,-66-1-1 0 0,70-5-250 0 0,-1-1 0 0 0,1-3-1 0 0,-66-15 1 0 0,98 18-247 0 0,-1 0 0 0 0,1 0-1 0 0,0 0 1 0 0,-7-5 0 0 0,1-2-7397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55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 9671 0 0,'0'0'748'0'0,"-1"0"-492"0"0,-5 2 363 0 0,1 1 1 0 0,0-1-1 0 0,0 1 0 0 0,0 0 0 0 0,1 0 0 0 0,-1 0 0 0 0,1 1 0 0 0,-1 0 1 0 0,1 0-1 0 0,-5 6 0 0 0,8-8 214 0 0,1-1-417 0 0,-2 17 382 0 0,2-16-564 0 0,1 0-66 0 0,6 6-16 0 0,1 0 0 0 0,9 7 0 0 0,-16-14 232 0 0,0 1-320 0 0,-1 2-42 0 0,1 0-1 0 0,-1 0 1 0 0,0 0-1 0 0,0 0 1 0 0,0 0-1 0 0,0 1 1 0 0,-1-1-1 0 0,0 0 1 0 0,0 0-1 0 0,0-1 1 0 0,0 1-1 0 0,0 0 0 0 0,-1 0 1 0 0,0 0-1 0 0,-3 4 1 0 0,-2 4 48 0 0,0 0 0 0 0,-1 0 0 0 0,-12 13 0 0 0,8-11 320 0 0,12-14-381 0 0,0 0-1 0 0,0 0 1 0 0,0 0 0 0 0,0 0-1 0 0,0 0 1 0 0,0 0 0 0 0,0 0-1 0 0,0 0 1 0 0,0 0 0 0 0,0 0-1 0 0,0 0 1 0 0,0-1 0 0 0,0 1-1 0 0,1 0 1 0 0,-1 0 0 0 0,0 0-1 0 0,0 0 1 0 0,0 0 0 0 0,0 0-1 0 0,0 0 1 0 0,0 0 0 0 0,0 0-1 0 0,0 0 1 0 0,0 0 0 0 0,0 0-1 0 0,0 0 1 0 0,0 0 0 0 0,0 0-1 0 0,1 0 1 0 0,-1 0 0 0 0,0 0-1 0 0,0 0 1 0 0,0 0 0 0 0,0 0-1 0 0,0 0 1 0 0,0 0 0 0 0,0 0-1 0 0,0 0 1 0 0,0 0 0 0 0,0 1-1 0 0,0-1 1 0 0,0 0 0 0 0,0 0-1 0 0,0 0 1 0 0,0 0 0 0 0,0 0-1 0 0,1 0 1 0 0,-1 0 0 0 0,0 0-1 0 0,0 0 1 0 0,0 0 0 0 0,0 0-1 0 0,0 0 1 0 0,0 0 0 0 0,0 0-1 0 0,0 0 1 0 0,0 0 0 0 0,0 1-1 0 0,0-1 1 0 0,0 0 0 0 0,0 0-1 0 0,0 0 1 0 0,0 0 0 0 0,0 0-1 0 0,0 0 1 0 0,0 0 0 0 0,0 0-1 0 0,0 0 1 0 0,5 0 139 0 0,26-2-31 0 0,-10 0-106 0 0,-8 0-11 0 0,1-1 0 0 0,-1-1 0 0 0,0 1 0 0 0,0-2 0 0 0,19-9 0 0 0,-16 6 0 0 0,1 2 0 0 0,21-6 0 0 0,-29 10-121 0 0,-5 1-60 0 0,0 1 0 0 0,-1-1 0 0 0,1 0-1 0 0,-1 0 1 0 0,1 0 0 0 0,-1 0 0 0 0,1-1-1 0 0,5-3 1 0 0,-1 8-1717 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56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16 2759 0 0,'-1'-16'15936'0'0,"3"23"-15764"0"0,1-1 0 0 0,-1 1 0 0 0,0 0 0 0 0,-1 0-1 0 0,1 0 1 0 0,-1 0 0 0 0,-1 0 0 0 0,0 0 0 0 0,0 0-1 0 0,0 1 1 0 0,0-1 0 0 0,-1 0 0 0 0,-3 11 0 0 0,-4 11 49 0 0,-1-2-1 0 0,-13 29 1 0 0,11-29-105 0 0,-28 61 120 0 0,-7 22-58 0 0,37-85-113 0 0,1 0 1 0 0,-7 37 0 0 0,15-51 156 0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56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29 3679 0 0,'-5'-3'33'0'0,"0"0"0"0"0,0-1 0 0 0,0 2 0 0 0,-1-1 0 0 0,1 0 0 0 0,-1 1-1 0 0,0 0 1 0 0,-10-2 0 0 0,-11 2 4131 0 0,26 2-3827 0 0,0 0-1 0 0,0 0 1 0 0,0 0-1 0 0,0 1 0 0 0,0-1 1 0 0,0 0-1 0 0,1 1 0 0 0,-1-1 1 0 0,0 1-1 0 0,0-1 1 0 0,0 1-1 0 0,0-1 0 0 0,-1 2 1 0 0,1-1-175 0 0,1-1 0 0 0,-1 1 0 0 0,0 0 0 0 0,0-1 0 0 0,1 1 0 0 0,-1-1 0 0 0,0 0 0 0 0,0 1 0 0 0,0-1 0 0 0,0 0 0 0 0,0 1 0 0 0,0-1 0 0 0,-1 0 0 0 0,1 0-98 0 0,1 0 0 0 0,0 0 1 0 0,-1 0-1 0 0,1 0 0 0 0,-1 1 1 0 0,1-1-1 0 0,0 0 0 0 0,-1 0 1 0 0,1 0-1 0 0,0 0 0 0 0,-1 0 1 0 0,1 1-1 0 0,0-1 0 0 0,-1 0 1 0 0,1 0-1 0 0,0 0 0 0 0,-1 1 1 0 0,1-1-1 0 0,0 0 0 0 0,0 1 1 0 0,-1-1-1 0 0,1 0 0 0 0,0 0 1 0 0,0 1-1 0 0,-1-1 0 0 0,1 1 1 0 0,0-1-1 0 0,0 0 0 0 0,0 1 1 0 0,0-1-1 0 0,0 0 0 0 0,0 1 1 0 0,0-1-1 0 0,0 1 0 0 0,0-1 1 0 0,-1 0-1 0 0,2 1 0 0 0,-1-1 1 0 0,0 0-1 0 0,0 1 0 0 0,0-1 1 0 0,0 1-1 0 0,0-1 0 0 0,0 0 1 0 0,0 1-1 0 0,0-1 0 0 0,1 0 1 0 0,-1 1-1 0 0,0-1 0 0 0,0 0 1 0 0,1 1-1 0 0,10 18 1483 0 0,8-1-1011 0 0,2 0 1 0 0,0-2 0 0 0,1 0 0 0 0,35 19-1 0 0,4 2 107 0 0,-11 0-321 0 0,-1 2 0 0 0,-3 2 1 0 0,0 2-1 0 0,55 70 0 0 0,-101-112-323 0 0,9 9 18 0 0,-1 0 0 0 0,1-1 1 0 0,1 0-1 0 0,11 9 0 0 0,-13-13-55 0 0,0-1 1 0 0,1 1 0 0 0,-1-2 0 0 0,1 1-1 0 0,0-1 1 0 0,0 0 0 0 0,1-1-1 0 0,10 2 1 0 0,-17-4-112 0 0,-1 1-1 0 0,1-1 1 0 0,-1 0 0 0 0,1 0-1 0 0,0 0 1 0 0,-1-1 0 0 0,1 1-1 0 0,-1-1 1 0 0,1 1 0 0 0,-1-1-1 0 0,1 0 1 0 0,-1 0 0 0 0,5-2-1 0 0,-5 2-811 0 0,0-1-1 0 0,0 1 1 0 0,0-1-1 0 0,0 1 0 0 0,0-1 1 0 0,0 0-1 0 0,-1 0 1 0 0,4-3-1 0 0,0-4-5085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9:45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3 8751 0 0,'-12'-2'435'0'0,"1"1"0"0"0,-1 1-1 0 0,-22 2 1 0 0,7 2 3421 0 0,27-4-3775 0 0,-1 0 1 0 0,1 1-1 0 0,-1-1 1 0 0,1 0-1 0 0,-1 0 1 0 0,1 0-1 0 0,-1 1 1 0 0,1-1-1 0 0,-1 0 1 0 0,1 1-1 0 0,-1-1 1 0 0,1 1-1 0 0,0-1 1 0 0,-1 0-1 0 0,1 1 1 0 0,0-1-1 0 0,-1 1 1 0 0,1-1-1 0 0,0 1 1 0 0,0-1 0 0 0,-1 1-1 0 0,1-1 1 0 0,0 1-1 0 0,0-1 1 0 0,0 1-1 0 0,0-1 1 0 0,0 1-1 0 0,0-1 1 0 0,0 1-1 0 0,0-1 1 0 0,0 1-1 0 0,0 0 1 0 0,0-1-1 0 0,0 1 1 0 0,0-1-1 0 0,0 1 1 0 0,0-1-1 0 0,0 1 1 0 0,1-1-1 0 0,-1 1 1 0 0,0-1-1 0 0,0 1 1 0 0,1 0-1 0 0,12 22 73 0 0,27 26 580 0 0,51 49 0 0 0,-19-32 288 0 0,84 59 1 0 0,5 4-8 0 0,-24-8-726 0 0,-127-113-259 0 0,-1 0 0 0 0,2-1 1 0 0,13 8-1 0 0,-19-13-15 0 0,0 1 1 0 0,0-1 0 0 0,1 0-1 0 0,-1 0 1 0 0,1 0 0 0 0,-1-1-1 0 0,1 0 1 0 0,10 1-1 0 0,-16-2-42 0 0,1-1-1 0 0,-1 1 0 0 0,0 0 0 0 0,1-1 0 0 0,-1 1 0 0 0,0-1 0 0 0,0 1 0 0 0,1-1 0 0 0,-1 1 0 0 0,0-1 0 0 0,0 1 0 0 0,0-1 0 0 0,0 1 0 0 0,0-1 0 0 0,1 1 0 0 0,-1-1 0 0 0,0 1 0 0 0,0-1 0 0 0,0 1 0 0 0,-1-2 1 0 0,1 2-56 0 0,0-4-616 0 0,0 0 0 0 0,0-1 0 0 0,-1 1 0 0 0,0 0 1 0 0,0 0-1 0 0,-2-6 0 0 0,1 2-2014 0 0,-4-11-3722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57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17 12407 0 0,'0'0'566'0'0,"-1"-2"-6"0"0,0-7-228 0 0,1 7 1310 0 0,-1 2-1571 0 0,1 0-1 0 0,0-1 1 0 0,0 1-1 0 0,-1 0 0 0 0,1 0 1 0 0,0-1-1 0 0,-1 1 1 0 0,1 0-1 0 0,-1 0 1 0 0,1 0-1 0 0,0-1 1 0 0,-1 1-1 0 0,1 0 1 0 0,-1 0-1 0 0,1 0 0 0 0,0 0 1 0 0,-1 0-1 0 0,1 0 1 0 0,-1 0-1 0 0,1 0 1 0 0,-1 0-1 0 0,1 0 1 0 0,0 0-1 0 0,-1 0 0 0 0,1 0 1 0 0,-1 0-1 0 0,1 0 1 0 0,0 1-1 0 0,-1-1 1 0 0,1 0-1 0 0,-1 0 1 0 0,0 1-1 0 0,-12 4 228 0 0,3 1-135 0 0,-1 1 1 0 0,1 0-1 0 0,1 1 1 0 0,-1 0-1 0 0,1 1 1 0 0,1 0-1 0 0,-12 14 1 0 0,-3 3 91 0 0,12-13-151 0 0,-38 41 162 0 0,-3-2-1 0 0,-63 49 1 0 0,106-95-261 0 0,-144 115 201 0 0,144-114-184 0 0,-34 26 86 0 0,41-31-30 0 0,5-3-2238 0 0,14-4-4646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58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7 7831 0 0,'-2'-1'356'0'0,"1"0"-239"0"0,-15-3 244 0 0,15 4-102 0 0,-1 0 0 0 0,0 0 0 0 0,1 0 0 0 0,-1 0 1 0 0,0 0-1 0 0,1 0 0 0 0,-1 1 0 0 0,0-1 0 0 0,1 1 1 0 0,-1-1-1 0 0,0 1 0 0 0,1-1 0 0 0,-1 1 0 0 0,-1 1 1 0 0,1-1 1010 0 0,-1 12-35 0 0,2-10-1165 0 0,1 1 0 0 0,0-1 1 0 0,0 0-1 0 0,0 0 0 0 0,1 0 1 0 0,-1 1-1 0 0,1-1 0 0 0,0 0 0 0 0,0 0 1 0 0,0 0-1 0 0,0 0 0 0 0,0 0 0 0 0,1 0 1 0 0,-1-1-1 0 0,1 1 0 0 0,0 0 1 0 0,-1-1-1 0 0,4 3 0 0 0,4 6 63 0 0,2 0 1 0 0,18 15-1 0 0,-19-18-32 0 0,53 41 225 0 0,2-2 0 0 0,79 41 0 0 0,-21-13-231 0 0,-89-53-47 0 0,-1 2 0 0 0,-1 1 0 0 0,42 43 0 0 0,-59-53 37 0 0,-1 2-1 0 0,0 0 1 0 0,-1 1 0 0 0,-1 0 0 0 0,0 1 0 0 0,-2 0-1 0 0,0 1 1 0 0,7 23 0 0 0,-14-32-2 0 0,0 1 1 0 0,-1 0-1 0 0,0 1 0 0 0,-1-1 1 0 0,-1 0-1 0 0,0 0 1 0 0,0 0-1 0 0,-2 1 0 0 0,1-1 1 0 0,-1 0-1 0 0,-1 0 1 0 0,-6 17-1 0 0,-2-1 29 0 0,0 0-1 0 0,-2-1 1 0 0,-29 45 0 0 0,30-54-88 0 0,-1 0 1 0 0,-1-2 0 0 0,0 0 0 0 0,-2 0 0 0 0,0-1-1 0 0,0-1 1 0 0,-1-1 0 0 0,-36 22 0 0 0,19-17-2 0 0,0-2 1 0 0,-1-1 0 0 0,-1-2-1 0 0,-40 10 1 0 0,68-21-105 0 0,0 0 0 0 0,0 0 0 0 0,-16 0 0 0 0,22-2-182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58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40 7831 0 0,'17'-9'764'0'0,"1"2"-1"0"0,-1 0 1 0 0,1 1-1 0 0,28-5 1 0 0,-46 11-619 0 0,1 0 0 0 0,0 0 0 0 0,-1 0 0 0 0,1 0 0 0 0,0 0 0 0 0,-1 0 0 0 0,1 0 0 0 0,0 0 0 0 0,-1 1 0 0 0,1-1 0 0 0,0 0 1 0 0,-1 0-1 0 0,1 0 0 0 0,0 1 0 0 0,-1-1 0 0 0,1 0 0 0 0,-1 1 0 0 0,2 0 0 0 0,-1 0 276 0 0,2 0 507 0 0,-1 12 297 0 0,-2-11-1175 0 0,0-1 1 0 0,1 1-1 0 0,-1-1 1 0 0,0 1-1 0 0,0-1 1 0 0,0 1-1 0 0,0-1 1 0 0,0 1-1 0 0,0-1 1 0 0,0 1-1 0 0,-1 2 1 0 0,-1 2 25 0 0,-1 0 0 0 0,1 0 0 0 0,-2 0 1 0 0,1 0-1 0 0,0-1 0 0 0,-1 1 1 0 0,0-1-1 0 0,0 0 0 0 0,-6 6 0 0 0,-8 5 78 0 0,-23 17 0 0 0,19-17-83 0 0,-121 82 321 0 0,16-14 1 0 0,112-73-366 0 0,1 2 1 0 0,0 0-1 0 0,1 0 0 0 0,0 1 1 0 0,1 1-1 0 0,1 0 0 0 0,0 1 0 0 0,1 0 1 0 0,0 0-1 0 0,-10 28 0 0 0,18-40-12 0 0,1 1 0 0 0,-1-1 0 0 0,1 1 0 0 0,0-1 1 0 0,0 1-1 0 0,1-1 0 0 0,-1 1 0 0 0,1 0 0 0 0,0-1 0 0 0,1 1 0 0 0,-1-1 0 0 0,1 1 0 0 0,0 0 0 0 0,0-1 0 0 0,0 1 0 0 0,0-1 0 0 0,1 0 0 0 0,0 1 0 0 0,0-1 1 0 0,0 0-1 0 0,0 0 0 0 0,1 0 0 0 0,0 0 0 0 0,0-1 0 0 0,0 1 0 0 0,0-1 0 0 0,0 0 0 0 0,1 1 0 0 0,5 2 0 0 0,15 10-241 0 0,1-2-1 0 0,0-2 1 0 0,1 0-1 0 0,1-1 1 0 0,0-2-1 0 0,0 0 1 0 0,51 7-1 0 0,-53-12-817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59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53 6911 0 0,'0'0'528'0'0,"-2"0"-341"0"0,-5 0 273 0 0,0 0-1 0 0,0 0 1 0 0,1 1 0 0 0,-1 0-1 0 0,0 0 1 0 0,1 1-1 0 0,-1 0 1 0 0,0 0 0 0 0,1 0-1 0 0,0 1 1 0 0,0 0-1 0 0,0 0 1 0 0,0 1 0 0 0,-7 5-1 0 0,-5 5 380 0 0,0 0 1 0 0,-32 34-1 0 0,39-36-653 0 0,1 1 1 0 0,0 0-1 0 0,1 1 1 0 0,0 0-1 0 0,1 1 1 0 0,1 0-1 0 0,-9 25 1 0 0,11-27-56 0 0,1 1 1 0 0,1-1 0 0 0,0 1 0 0 0,1 0-1 0 0,1 0 1 0 0,0 0 0 0 0,0 0 0 0 0,2 0-1 0 0,2 19 1 0 0,-2-28-113 0 0,0 1-1 0 0,0-1 1 0 0,1 0-1 0 0,0 0 1 0 0,0 0-1 0 0,0 0 0 0 0,0 0 1 0 0,1 0-1 0 0,0 0 1 0 0,0-1-1 0 0,0 1 1 0 0,6 4-1 0 0,-6-6-1 0 0,-1-1 0 0 0,2 1 0 0 0,-1-1 0 0 0,0 0-1 0 0,0 0 1 0 0,1 0 0 0 0,-1-1 0 0 0,1 1 0 0 0,-1-1 0 0 0,1 0-1 0 0,0 0 1 0 0,0 0 0 0 0,-1 0 0 0 0,1-1 0 0 0,0 1 0 0 0,0-1-1 0 0,0 0 1 0 0,4-1 0 0 0,4 0 72 0 0,-1-1 1 0 0,0-1-1 0 0,0 0 0 0 0,0 0 0 0 0,0-1 1 0 0,-1-1-1 0 0,1 0 0 0 0,-1 0 0 0 0,0-1 1 0 0,-1 0-1 0 0,15-12 0 0 0,-11 7 3 0 0,-1 0 0 0 0,0-2 1 0 0,-1 1-1 0 0,0-1 0 0 0,-1-1 0 0 0,0 0 0 0 0,9-18 0 0 0,-7 8 22 0 0,-1-1 0 0 0,-1-1-1 0 0,13-51 1 0 0,-20 62-279 0 0,0-1 0 0 0,-1 0-1 0 0,0 0 1 0 0,-2 0 0 0 0,0 0 0 0 0,0 0 0 0 0,-2 0-1 0 0,-3-17 1 0 0,4 30 65 0 0,1-1-1 0 0,-1 1 1 0 0,-1-1 0 0 0,1 1-1 0 0,0 0 1 0 0,-1-1 0 0 0,0 1-1 0 0,0 0 1 0 0,0 0 0 0 0,0 0-1 0 0,0 0 1 0 0,-5-4 0 0 0,5 6 54 0 0,1 0 1 0 0,-1 0 0 0 0,0 0 0 0 0,1 0 0 0 0,-1 0-1 0 0,0 1 1 0 0,0-1 0 0 0,0 0 0 0 0,1 1 0 0 0,-1 0-1 0 0,0-1 1 0 0,0 1 0 0 0,0 0 0 0 0,0 0-1 0 0,0 0 1 0 0,0 0 0 0 0,0 0 0 0 0,0 1 0 0 0,1-1-1 0 0,-1 1 1 0 0,0-1 0 0 0,0 1 0 0 0,0-1 0 0 0,1 1-1 0 0,-4 2 1 0 0,-4 1-525 0 0,1 2-1 0 0,0-1 1 0 0,1 1-1 0 0,-1 0 1 0 0,1 0-1 0 0,-9 11 1 0 0,3-3-4877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5:59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42 13359 0 0,'10'-11'370'0'0,"3"-4"386"0"0,2 0 3216 0 0,-17 16-3775 0 0,0 0 1 0 0,0 0-1 0 0,0 1 1 0 0,0-1-1 0 0,0 0 1 0 0,0-1-1 0 0,-4 2 1 0 0,-3 1-150 0 0,-13 7-46 0 0,2 0 1 0 0,-1 2 0 0 0,-29 21-1 0 0,15-6-2 0 0,-54 44 0 0 0,73-57 0 0 0,1 1 0 0 0,0 0 0 0 0,-15 22 0 0 0,22-24 0 0 0,6-3 0 0 0,3-8-3 0 0,0-1-1 0 0,0 0 1 0 0,0 0-1 0 0,-1 0 1 0 0,1 0 0 0 0,0 0-1 0 0,0 0 1 0 0,1 0-1 0 0,-1-1 1 0 0,0 1-1 0 0,0 0 1 0 0,0 0-1 0 0,1-1 1 0 0,-1 1 0 0 0,0-1-1 0 0,0 1 1 0 0,1-1-1 0 0,1 1 1 0 0,26 5-109 0 0,-12-5 54 0 0,10 1-166 0 0,1 2 0 0 0,40 10 0 0 0,-60-12 205 0 0,0 1 0 0 0,0 0-1 0 0,0 0 1 0 0,-1 1 0 0 0,1 0 0 0 0,-1 0-1 0 0,0 1 1 0 0,-1-1 0 0 0,1 2 0 0 0,-1-1-1 0 0,0 1 1 0 0,10 12 0 0 0,-3-2 142 0 0,39 60 535 0 0,-48-69-521 0 0,0-1 1 0 0,-1 1 0 0 0,0 0-1 0 0,0 0 1 0 0,-1 0 0 0 0,0 0-1 0 0,0 0 1 0 0,0 0 0 0 0,0 13-1 0 0,-2-18-75 0 0,0 0-1 0 0,-1 0 0 0 0,1-1 1 0 0,-1 1-1 0 0,1 0 0 0 0,-1-1 1 0 0,0 1-1 0 0,1 0 0 0 0,-1-1 1 0 0,0 1-1 0 0,0-1 0 0 0,0 1 1 0 0,0-1-1 0 0,0 0 0 0 0,-1 1 1 0 0,1-1-1 0 0,0 0 1 0 0,-1 0-1 0 0,-2 2 0 0 0,-1 0 88 0 0,0 1 0 0 0,-1-1 0 0 0,-10 4 0 0 0,-22 6 60 0 0,0-1 1 0 0,-1-1 0 0 0,-59 7 0 0 0,70-15-572 0 0,0-1 1 0 0,-1-2 0 0 0,1 0 0 0 0,0-2 0 0 0,-48-9 0 0 0,71 10 206 0 0,0 0 0 0 0,0-1 1 0 0,0 0-1 0 0,-7-3 0 0 0,11 5 113 0 0,1-1-1 0 0,-1 1 0 0 0,1 0 1 0 0,-1 0-1 0 0,0-1 0 0 0,1 1 1 0 0,-1 0-1 0 0,1-1 1 0 0,-1 1-1 0 0,1-1 0 0 0,-1 1 1 0 0,1 0-1 0 0,-1-1 0 0 0,1 0 1 0 0,0 1-1 0 0,-1-1 1 0 0,1 1-1 0 0,0-1 0 0 0,-1 1 1 0 0,1-1-1 0 0,0 0 0 0 0,0 1 1 0 0,-1-1-1 0 0,1 1 0 0 0,0-1 1 0 0,0 0-1 0 0,0 1 1 0 0,0-1-1 0 0,0 0 0 0 0,0 1 1 0 0,0-1-1 0 0,0 0 0 0 0,0 1 1 0 0,0-1-1 0 0,0 0 1 0 0,0 1-1 0 0,1-1 0 0 0,-1 1 1 0 0,0-1-1 0 0,0 0 0 0 0,1 1 1 0 0,-1-1-1 0 0,0 1 1 0 0,1-1-1 0 0,0 0 0 0 0,11-11-1817 0 0,5-1-4368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6:00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18 3223 0 0,'0'0'15628'0'0,"-7"-4"-12841"0"0,115-8-2573 0 0,-87 11-170 0 0,1 0 1 0 0,-1 2 0 0 0,25 4 0 0 0,-31-2-45 0 0,-1 4 0 0 0,-12-2 0 0 0,-2-4 0 0 0,0 1 0 0 0,1-1-1 0 0,-1 1 0 0 0,0-1 1 0 0,0 1-1 0 0,1 0 0 0 0,-1-1 1 0 0,0 1-1 0 0,-1-1 1 0 0,1 1-1 0 0,0 0 0 0 0,0-1 1 0 0,-1 1-1 0 0,1-1 0 0 0,-1 1 1 0 0,-1 2-1 0 0,1-1-2 0 0,-1 1 0 0 0,0-1 0 0 0,-1 0 0 0 0,1 0-1 0 0,-1 0 1 0 0,-3 4 0 0 0,-2-1-3 0 0,0 1-1 0 0,0-1 1 0 0,-1-1 0 0 0,-11 6-1 0 0,-102 59 7 0 0,118-68 4 0 0,-1 1 1 0 0,0-1-1 0 0,0 0 0 0 0,1 0 0 0 0,-1-1 1 0 0,0 0-1 0 0,-9 2 0 0 0,5-2 4 0 0,0 1-1 0 0,0 1 1 0 0,-17 6-1 0 0,26-9-7 0 0,-1 0-7 0 0,1 1-1 0 0,0-1 1 0 0,-1 0 0 0 0,1 0 0 0 0,0 0 0 0 0,0 0 0 0 0,-1 0 0 0 0,1 0 0 0 0,0 1 0 0 0,0-1 0 0 0,-1 0 0 0 0,1 0 0 0 0,0 0 0 0 0,0 1 0 0 0,-1-1 0 0 0,1 0 0 0 0,0 0-1 0 0,0 0 1 0 0,0 1 0 0 0,-1-1 0 0 0,1 0 0 0 0,0 1 0 0 0,0-1 0 0 0,0 0 0 0 0,0 0 0 0 0,0 1 0 0 0,0-1 0 0 0,-1 1 0 0 0,2 0 3 0 0,0 1 0 0 0,0-1 0 0 0,-1 0 0 0 0,1 1-1 0 0,0-1 1 0 0,0 0 0 0 0,0 0 0 0 0,0 0 0 0 0,0 0 0 0 0,0 0 0 0 0,0 0 0 0 0,1 0 0 0 0,-1 0 0 0 0,0-1 0 0 0,1 1 0 0 0,-1 0 0 0 0,0-1 0 0 0,1 1-1 0 0,1 0 1 0 0,3 1 3 0 0,5 1 1 0 0,0 0 0 0 0,16 3 0 0 0,14 3 0 0 0,-5 0 0 0 0,14 5 0 0 0,-16-2 0 0 0,-23-9 18 0 0,0 1 0 0 0,0 0 0 0 0,17 9 0 0 0,3 8 190 0 0,-30-20-80 0 0,-5 10-11 0 0,3-9-108 0 0,-1 0 0 0 0,1 0-1 0 0,-1 0 1 0 0,0 0-1 0 0,0 0 1 0 0,0 0-1 0 0,0 0 1 0 0,0 0-1 0 0,0-1 1 0 0,0 1-1 0 0,-1-1 1 0 0,-3 3 0 0 0,-35 10 112 0 0,27-9-87 0 0,-403 113-287 0 0,392-111-488 0 0,24-7 311 0 0,12 2-2663 0 0,5-2 1658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6:01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10247 0 0,'0'0'927'0'0,"0"3"-659"0"0,-1 15 206 0 0,1 1-1 0 0,1-1 1 0 0,0 0 0 0 0,2 0-1 0 0,0 0 1 0 0,1 0 0 0 0,0 0-1 0 0,2-1 1 0 0,0 0 0 0 0,1 0-1 0 0,1 0 1 0 0,0-1 0 0 0,1 0 0 0 0,22 28-1 0 0,-18-29-256 0 0,1-1 0 0 0,0-1 0 0 0,0 0 0 0 0,1-1 0 0 0,1-1 0 0 0,23 14 0 0 0,109 47 933 0 0,-79-40-692 0 0,42 29 41 0 0,-17-8-374 0 0,-84-50 9 0 0,-3 0-4284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6:01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1 11975 0 0,'0'0'1415'0'0,"0"3"-670"0"0,14 58 3119 0 0,-14-59-3780 0 0,0 1 1 0 0,1-1-1 0 0,-1 1 0 0 0,0-1 0 0 0,-1 1 0 0 0,1-1 1 0 0,0 1-1 0 0,-1-1 0 0 0,1 1 0 0 0,-1-1 0 0 0,0 1 1 0 0,0-1-1 0 0,0 0 0 0 0,0 1 0 0 0,0-1 0 0 0,0 0 1 0 0,-1 0-1 0 0,1 0 0 0 0,-1 0 0 0 0,1 0 0 0 0,-3 2 1 0 0,-2 2 3 0 0,-1-1-1 0 0,1 1 1 0 0,-1-1 0 0 0,-13 7 0 0 0,-22 9 113 0 0,-1-2 0 0 0,-72 23-1 0 0,-28 11 178 0 0,-151 94 150 0 0,268-131-485 0 0,25-15-69 0 0,4 0-21 0 0,5 1-1473 0 0,0 0 0 0 0,1-1 1 0 0,14 0-1 0 0,12-4-5219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6:02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352 370 3679 0 0,'-3'1'167'0'0,"-39"28"96"0"0,-20 22 6505 0 0,28-23-3078 0 0,2-4-916 0 0,30-22-1964 0 0,-3 0 265 0 0,5-2-1018 0 0,0 0 0 0 0,0 1 0 0 0,0-1 0 0 0,-1 0 0 0 0,1 0 1 0 0,0 1-1 0 0,-1-1 0 0 0,1 0 0 0 0,0 0 0 0 0,0 0 1 0 0,-1 0-1 0 0,1 1 0 0 0,0-1 0 0 0,-1 0 0 0 0,1 0 1 0 0,0 0-1 0 0,-1 0 0 0 0,1 0 0 0 0,0 0 0 0 0,-1 0 0 0 0,1 0 1 0 0,0 0-1 0 0,-1 0 0 0 0,0 0 0 0 0,-2 0 70 0 0,0 0 0 0 0,0-1-1 0 0,-1 1 1 0 0,1-1 0 0 0,0 1-1 0 0,-1-1 1 0 0,1 0-1 0 0,0-1 1 0 0,0 1 0 0 0,0 0-1 0 0,0-1 1 0 0,0 0 0 0 0,0 1-1 0 0,1-1 1 0 0,-1 0 0 0 0,1-1-1 0 0,-1 1 1 0 0,1 0 0 0 0,0-1-1 0 0,0 1 1 0 0,0-1 0 0 0,-3-5-1 0 0,-7-9-14 0 0,2-1 0 0 0,0 0 0 0 0,2-1 0 0 0,0 0 0 0 0,1 0 0 0 0,0-1 0 0 0,2 0-1 0 0,0 0 1 0 0,2 0 0 0 0,-3-39 0 0 0,6 51-126 0 0,1 1-1 0 0,-1-1 1 0 0,1 1 0 0 0,1 0-1 0 0,-1-1 1 0 0,1 1 0 0 0,1 0-1 0 0,-1 0 1 0 0,1 0 0 0 0,1 0-1 0 0,-1 0 1 0 0,1 1 0 0 0,0 0-1 0 0,0 0 1 0 0,1 0 0 0 0,0 0-1 0 0,7-7 1 0 0,0 3-31 0 0,-1 0 1 0 0,1 1-1 0 0,0 1 0 0 0,1 0 0 0 0,0 0 1 0 0,0 1-1 0 0,26-9 0 0 0,-24 12-64 0 0,-1 1 0 0 0,1 1 0 0 0,0 0 0 0 0,25 0 0 0 0,-18 1 6 0 0,-2 0 43 0 0,0 2 0 0 0,0 0 0 0 0,-1 2 0 0 0,1 0 0 0 0,36 11 0 0 0,-6 3 119 0 0,48 23 1 0 0,-92-37-13 0 0,1 1 0 0 0,-1-1-1 0 0,1 1 1 0 0,-1 0 0 0 0,0 1 0 0 0,-1 0 0 0 0,1-1 0 0 0,-1 2 0 0 0,0-1-1 0 0,8 11 1 0 0,-11-13-35 0 0,0 0-1 0 0,-1 0 1 0 0,1 0-1 0 0,-1 0 0 0 0,1 1 1 0 0,-1-1-1 0 0,0 1 1 0 0,0-1-1 0 0,0 1 0 0 0,-1-1 1 0 0,0 1-1 0 0,1 0 1 0 0,-1-1-1 0 0,0 1 0 0 0,-1 0 1 0 0,1-1-1 0 0,-1 1 1 0 0,1-1-1 0 0,-1 1 0 0 0,0-1 1 0 0,0 1-1 0 0,-1-1 1 0 0,-2 6-1 0 0,-4 3 7 0 0,-1 0 0 0 0,0 0 0 0 0,0-1 0 0 0,-1-1 0 0 0,-22 19 0 0 0,11-11-2 0 0,-7 8-8 0 0,-2-1 0 0 0,-1-2 0 0 0,-56 32 0 0 0,62-41-3 0 0,-1-2 1 0 0,-1 0-1 0 0,0-2 0 0 0,-1-1 1 0 0,-43 8-1 0 0,56-15-50 0 0,0 0 0 0 0,-1-1 0 0 0,1-1-1 0 0,-21-2 1 0 0,26 1 9 0 0,0-1 1 0 0,1 0-1 0 0,-1 0 0 0 0,0-1 0 0 0,1 0 1 0 0,0 0-1 0 0,-16-9 0 0 0,23 11-139 0 0,0 0 0 0 0,0-1 0 0 0,1 1 0 0 0,-1 0 0 0 0,0-1 0 0 0,0 1 0 0 0,1-1 0 0 0,-1 1 0 0 0,0-1 0 0 0,1 0 1 0 0,0 0-1 0 0,-1 0 0 0 0,1 0 0 0 0,0 0 0 0 0,0 0 0 0 0,0 0 0 0 0,0 0 0 0 0,1 0 0 0 0,-1-1 0 0 0,1 1 0 0 0,-1-2 0 0 0,3-10-1168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6:02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824 1 16127 0 0,'0'0'1934'0'0,"-1"2"-1732"0"0,-2 5-145 0 0,1 0 0 0 0,-1 0-1 0 0,-1 0 1 0 0,0-1 0 0 0,0 1-1 0 0,0-1 1 0 0,0 0 0 0 0,-6 6 0 0 0,-48 44-48 0 0,21-23 93 0 0,-131 138 256 0 0,-90 87 1 0 0,122-114-207 0 0,120-123-85 0 0,0 0-1 0 0,1 1 1 0 0,1 0 0 0 0,1 1-1 0 0,-14 36 1 0 0,24-51-46 0 0,1-1 0 0 0,0 1 0 0 0,-3 15 0 0 0,2-4 36 0 0,3-17 7 0 0,-12 1-3238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9:46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902 0 11519 0 0,'0'0'4362'0'0,"-3"1"-3350"0"0,-31 12-496 0 0,0 1 0 0 0,1 2 0 0 0,1 2 0 0 0,-48 33 0 0 0,-114 103 196 0 0,101-77-427 0 0,32-29-244 0 0,-35 29 63 0 0,-91 93 0 0 0,179-162-823 0 0,1 0-1 0 0,0 1 0 0 0,-8 14 1 0 0,12-19 176 0 0,1 0-1 0 0,0 1 1 0 0,0-1 0 0 0,0 1 0 0 0,0 0 0 0 0,1 0-1 0 0,0 0 1 0 0,0 0 0 0 0,-1 9 0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6:03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14743 0 0,'0'0'1688'0'0,"0"3"-808"0"0,1 6-223 0 0,0-1 0 0 0,0 1-1 0 0,1 0 1 0 0,0 0 0 0 0,5 15-1 0 0,24 44-530 0 0,-16-35 252 0 0,102 199 1155 0 0,-97-198-1420 0 0,2-2 0 0 0,1-1-1 0 0,2-1 1 0 0,48 47-1 0 0,-59-65-43 0 0,1-1 1 0 0,0 0-1 0 0,0-1 0 0 0,1-1 0 0 0,1 0 1 0 0,25 9-1 0 0,-11-7 180 0 0,1-2 1 0 0,58 10-1 0 0,-64-16-176 0 0,38-1 0 0 0,7 0-515 0 0,-65-1-1463 0 0,-2 2 3375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6:03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4 10135 0 0,'-2'-1'3638'0'0,"1"1"-3453"0"0,-1-1 0 0 0,1 1 1 0 0,-1-1-1 0 0,1 1 0 0 0,-1 0 0 0 0,0 0 1 0 0,1 0-1 0 0,-1-1 0 0 0,1 1 1 0 0,-1 1-1 0 0,1-1 0 0 0,-1 0 1 0 0,1 0-1 0 0,-1 1 0 0 0,1-1 0 0 0,-1 1 1 0 0,1-1-1 0 0,-1 1 0 0 0,1-1 1 0 0,-1 1-1 0 0,1 0 0 0 0,0 0 1 0 0,-2 1-1 0 0,-5 3 232 0 0,0 1 0 0 0,-13 12 0 0 0,-69 73 2189 0 0,-14 14-1165 0 0,4-18-687 0 0,-17 16-438 0 0,-20 17-365 0 0,109-101-332 0 0,26-17 71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6:58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6415 0 0,'0'0'10578'0'0,"3"1"-10420"0"0,16 1 415 0 0,-1 0-1 0 0,1-1 1 0 0,0 0-1 0 0,0-2 0 0 0,26-4 1 0 0,6 1-645 0 0,198 2-124 0 0,-163 9-3013 0 0,-84-7 1783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6:58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1 172 6447 0 0,'0'0'13328'0'0,"3"1"-13104"0"0,7 2-129 0 0,1-2 0 0 0,0 1 0 0 0,0-1 1 0 0,-1-1-1 0 0,1 0 0 0 0,0 0 0 0 0,0-1 0 0 0,20-5 0 0 0,87-28 113 0 0,34-23-71 0 0,58-18-18 0 0,-205 73-142 0 0,0 1 0 0 0,0 0 0 0 0,0 0 0 0 0,0 0 0 0 0,0 0 0 0 0,0 1 0 0 0,0 0 0 0 0,0 0-1 0 0,0 1 1 0 0,0-1 0 0 0,0 1 0 0 0,0 0 0 0 0,0 0 0 0 0,0 1 0 0 0,5 2 0 0 0,-8-3-420 0 0,-3 2-854 0 0,-6 15-3455 0 0,-4 4-1483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6:59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4 6911 0 0,'0'0'972'0'0,"-1"0"284"0"0,-2-1-825 0 0,0 0 0 0 0,0 1 0 0 0,0-1 0 0 0,0 1 0 0 0,0-1 0 0 0,-1 1 0 0 0,1 0 0 0 0,0 1 0 0 0,0-1 0 0 0,0 0 0 0 0,0 1 0 0 0,0 0 0 0 0,-4 1 0 0 0,-7 3 373 0 0,-21 11-1 0 0,12-5 103 0 0,5-3-644 0 0,0 1-1 0 0,0 2 1 0 0,2-1-1 0 0,-1 2 1 0 0,1 0 0 0 0,-19 20-1 0 0,18-15-246 0 0,0 2 0 0 0,1 0 0 0 0,1 1-1 0 0,-22 37 1 0 0,26-35-18 0 0,1 0-1 0 0,2 0 1 0 0,0 1-1 0 0,1 0 1 0 0,1 0-1 0 0,1 1 1 0 0,-2 29-1 0 0,5-20-33 0 0,1 0-1 0 0,1 0 0 0 0,2 0 1 0 0,11 56-1 0 0,-7-61-82 0 0,3 1 1 0 0,0-1-1 0 0,1-1 0 0 0,16 29 0 0 0,-4-14-144 0 0,50 69-1 0 0,-11-36 181 0 0,91 89 0 0 0,41 49 263 0 0,-178-193-177 0 0,-1 1 0 0 0,0 0 0 0 0,-2 1 0 0 0,-1 0 1 0 0,0 1-1 0 0,-2 0 0 0 0,9 31 0 0 0,-14-38-5 0 0,-1 1 0 0 0,0 0 1 0 0,-1 0-1 0 0,-1 0 0 0 0,-1 0 0 0 0,0 0 1 0 0,-1 0-1 0 0,-1 0 0 0 0,0 0 0 0 0,-2-1 1 0 0,-7 26-1 0 0,2-20-119 0 0,-1 0 1 0 0,0-1 0 0 0,-2 0-1 0 0,0-1 1 0 0,-1 0-1 0 0,-1-1 1 0 0,-1-1-1 0 0,-21 20 1 0 0,1-4-117 0 0,-2-2 1 0 0,-80 52 0 0 0,88-65 899 0 0,-1-1 0 0 0,-1-1 0 0 0,0-2 0 0 0,-53 17 0 0 0,82-32 596 0 0,5 1-2280 0 0,11-1 627 0 0,0 0 0 0 0,1 0 1 0 0,26-6-1 0 0,18-1-1075 0 0,-40 7 831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7:05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74 5527 0 0,'54'-29'800'0'0,"-19"11"1224"0"0,5-9 8817 0 0,-55 31-9773 0 0,-21 9-1297 0 0,8 1 268 0 0,1 1 0 0 0,1 2 0 0 0,-28 23 0 0 0,27-20-35 0 0,-41 37-8 0 0,9-7-136 0 0,-52 36-92 0 0,101-78 220 0 0,8-7-46 0 0,6 0-113 0 0,2 1 122 0 0,1-1 0 0 0,0-1 0 0 0,0 1 0 0 0,-1-1 0 0 0,1 0 0 0 0,0-1 0 0 0,-1 1 0 0 0,14-4 0 0 0,57-20-30 0 0,-23 7 88 0 0,-34 11 28 0 0,1 2 1 0 0,0 0-1 0 0,0 2 0 0 0,0 0 0 0 0,0 1 1 0 0,0 1-1 0 0,0 1 0 0 0,0 1 0 0 0,0 1 1 0 0,0 1-1 0 0,0 0 0 0 0,-1 2 0 0 0,34 13 1 0 0,-49-16-1 0 0,1 0 0 0 0,0 1 0 0 0,-1-1 0 0 0,1 1 0 0 0,-1 0 0 0 0,0 0 0 0 0,0 1 1 0 0,-1 0-1 0 0,1 0 0 0 0,-1 0 0 0 0,0 0 0 0 0,4 7 0 0 0,-7-9-22 0 0,0-1 1 0 0,0 0-1 0 0,-1 1 0 0 0,1-1 0 0 0,-1 1 0 0 0,1-1 1 0 0,-1 0-1 0 0,0 1 0 0 0,1-1 0 0 0,-1 1 1 0 0,-1-1-1 0 0,1 1 0 0 0,0-1 0 0 0,-1 1 0 0 0,1-1 1 0 0,-2 5-1 0 0,-1 2 92 0 0,-1-1 1 0 0,-8 15 0 0 0,12-22-104 0 0,-8 11 60 0 0,0 0 0 0 0,0 0 0 0 0,-1-1 0 0 0,-1 0 0 0 0,0-1 0 0 0,0 0 1 0 0,-16 11-1 0 0,-89 54 593 0 0,66-46-561 0 0,1 0-85 0 0,-1-2-1 0 0,-1-3 1 0 0,-1-1 0 0 0,0-3-1 0 0,-68 16 1 0 0,117-35-7 0 0,-1 0-1 0 0,1-1 0 0 0,-1 1 1 0 0,1-1-1 0 0,-1 0 1 0 0,1 0-1 0 0,-1 0 1 0 0,1 0-1 0 0,-1 0 0 0 0,1-1 1 0 0,-1 1-1 0 0,1-1 1 0 0,-4 0-1 0 0,4 0-79 0 0,3-2-94 0 0,29-42-1141 0 0,-28 42 875 0 0,0 2-11 0 0,4-2-479 0 0,0 0 0 0 0,0 0 1 0 0,1 0-1 0 0,6-1 0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7:06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0 13847 0 0,'0'0'2682'0'0,"-1"2"-2042"0"0,-6 7-176 0 0,1 0 1 0 0,0 0 0 0 0,1 1-1 0 0,0-1 1 0 0,-7 21 0 0 0,-14 58 1224 0 0,4-10-1021 0 0,10-46-675 0 0,-1 0 1 0 0,-2 0 0 0 0,-33 50-1 0 0,47-80-686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7:06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107 413 4607 0 0,'-1'2'2468'0'0,"-2"1"-1759"0"0,1-1-1 0 0,-1 1 1 0 0,1-1-1 0 0,-1 1 0 0 0,0-1 1 0 0,1 0-1 0 0,-1 0 1 0 0,0 0-1 0 0,-1-1 0 0 0,1 1 1 0 0,0-1-1 0 0,-5 2 1 0 0,7-3-629 0 0,-1 0 0 0 0,1 0 0 0 0,-1 0 1 0 0,0 0-1 0 0,1 0 0 0 0,-1 0 1 0 0,1-1-1 0 0,-1 1 0 0 0,1-1 0 0 0,-1 1 1 0 0,1-1-1 0 0,-1 1 0 0 0,1-1 0 0 0,-2-1 1 0 0,-2 0 133 0 0,3 1-155 0 0,0-1 0 0 0,-1 1 1 0 0,1 0-1 0 0,0-1 0 0 0,0 1 0 0 0,0-1 0 0 0,0 0 0 0 0,1 0 0 0 0,-1 1 0 0 0,0-1 0 0 0,1 0 0 0 0,-1-1 1 0 0,1 1-1 0 0,-1 0 0 0 0,1 0 0 0 0,0-1 0 0 0,0 1 0 0 0,0 0 0 0 0,1-1 0 0 0,-1 1 0 0 0,0-1 1 0 0,1 1-1 0 0,0-1 0 0 0,-1 1 0 0 0,1-1 0 0 0,0 1 0 0 0,0-1 0 0 0,1 0 0 0 0,-1 1 0 0 0,1-3 0 0 0,1-4 17 0 0,0 0 0 0 0,0 0 0 0 0,1 0 0 0 0,0 0 0 0 0,1 1 0 0 0,0-1 0 0 0,6-8 0 0 0,12-15-44 0 0,0 0 0 0 0,2 2 0 0 0,2 1 0 0 0,36-33 0 0 0,-44 47-45 0 0,0 1 1 0 0,2 0-1 0 0,0 2 0 0 0,33-17 0 0 0,-45 26 82 0 0,1-1 0 0 0,-1 2-1 0 0,1-1 1 0 0,-1 1 0 0 0,1 1 0 0 0,12-2-1 0 0,-15 3 35 0 0,1 0-1 0 0,-1 0 0 0 0,0 0 0 0 0,0 1 1 0 0,0 0-1 0 0,0 0 0 0 0,0 1 1 0 0,-1 0-1 0 0,10 3 0 0 0,-12-3-62 0 0,0-1-1 0 0,-1 1 0 0 0,0 0 1 0 0,1 0-1 0 0,-1 0 1 0 0,0 0-1 0 0,0 0 0 0 0,0 1 1 0 0,0-1-1 0 0,0 0 1 0 0,-1 1-1 0 0,1 0 0 0 0,-1-1 1 0 0,1 1-1 0 0,-1 0 1 0 0,0 0-1 0 0,0-1 1 0 0,0 1-1 0 0,-1 0 0 0 0,1 5 1 0 0,1 2 12 0 0,-2-1 0 0 0,0 1 0 0 0,0 0 0 0 0,-3 18 0 0 0,-3 2 6 0 0,-2-1 0 0 0,-1 0-1 0 0,-1 0 1 0 0,-24 46 0 0 0,3-3-3 0 0,26-61-441 0 0,1 0 0 0 0,0 0 0 0 0,1 0 1 0 0,0 1-1 0 0,1-1 0 0 0,-1 22 0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7:06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3679 0 0,'0'0'284'0'0,"0"3"188"0"0,-1 10 1216 0 0,1 0-1 0 0,0 0 0 0 0,1 0 0 0 0,0 0 1 0 0,4 17-1 0 0,-1-15-792 0 0,0 0 0 0 0,2 0 0 0 0,13 28 0 0 0,-7-21-406 0 0,1-1-1 0 0,1-1 1 0 0,1-1 0 0 0,1 0-1 0 0,34 32 1 0 0,-3-10 378 0 0,1-2 0 0 0,3-3 0 0 0,68 39 0 0 0,-84-53-704 0 0,35 29 0 0 0,8 5-72 0 0,-64-46-80 0 0,10 4-53 0 0,-14-12-71 0 0,-6-2 64 0 0,-3 0-35 0 0,1 0 0 0 0,0 0 0 0 0,0-1 0 0 0,0 1-1 0 0,0 0 1 0 0,-1-1 0 0 0,1 1 0 0 0,0-1 0 0 0,0 1 0 0 0,0-1-1 0 0,-1 0 1 0 0,1 0 0 0 0,0 0 0 0 0,1-1 0 0 0,10-10-6134 0 0,-3 0-1218 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7:07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1 8751 0 0,'0'0'9928'0'0,"-2"0"-9608"0"0,-4 0-135 0 0,1 1-1 0 0,-1 0 1 0 0,1 0-1 0 0,-1 0 1 0 0,1 1-1 0 0,0 0 1 0 0,0 0-1 0 0,-9 4 1 0 0,-40 28 484 0 0,35-21-601 0 0,-31 22 96 0 0,3 2 1 0 0,-77 77-1 0 0,-71 101 435 0 0,172-189-521 0 0,13-14-61 0 0,-68 85 102 0 0,73-89-108 0 0,4-6 18 0 0,5-3-1418 0 0,12-5 261 0 0,4-4-51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9:46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349 534 5527 0 0,'-2'0'423'0'0,"-6"1"114"0"0,0 0 0 0 0,-1 0-1 0 0,1-1 1 0 0,0 0 0 0 0,-1 0 0 0 0,1-1 0 0 0,0-1-1 0 0,0 1 1 0 0,-1-1 0 0 0,1 0 0 0 0,1-1 0 0 0,-1 0-1 0 0,0 0 1 0 0,1-1 0 0 0,-1 0 0 0 0,1 0 0 0 0,0-1-1 0 0,0 0 1 0 0,-7-6 0 0 0,-41-35 1039 0 0,30 27-1238 0 0,-24-25-1 0 0,42 37-332 0 0,1 0 0 0 0,0 0 0 0 0,1 0 1 0 0,0-1-1 0 0,0 1 0 0 0,0-1 0 0 0,1 0 0 0 0,-4-12 0 0 0,7 16-5 0 0,0-1 0 0 0,1 1 0 0 0,0 0 0 0 0,0 0 0 0 0,0 0 0 0 0,0 0 0 0 0,1 0 0 0 0,-1 0 1 0 0,1 0-1 0 0,0 0 0 0 0,1 0 0 0 0,-1 0 0 0 0,3-4 0 0 0,4-20-17 0 0,-6 21-4 0 0,1-1 0 0 0,0 1-1 0 0,0 0 1 0 0,0 0 0 0 0,1 0 0 0 0,0 0-1 0 0,0 0 1 0 0,1 1 0 0 0,0 0 0 0 0,0 0-1 0 0,7-6 1 0 0,0 1-10 0 0,0 0 1 0 0,1 2-1 0 0,0-1 1 0 0,22-10-1 0 0,-14 9 7 0 0,-1 2 1 0 0,2 0-1 0 0,-1 2 0 0 0,1 0 0 0 0,0 2 1 0 0,1 0-1 0 0,35-3 0 0 0,-40 7 19 0 0,0 1 0 0 0,0 1-1 0 0,0 0 1 0 0,-1 1 0 0 0,1 1 0 0 0,0 1-1 0 0,-1 0 1 0 0,0 1 0 0 0,0 1-1 0 0,19 10 1 0 0,-6 1 167 0 0,0 0 0 0 0,-2 2 0 0 0,51 45 0 0 0,-74-60-119 0 0,0 1-1 0 0,0 0 1 0 0,0 0-1 0 0,-1 1 1 0 0,1-1-1 0 0,-1 1 1 0 0,-1 0 0 0 0,1 1-1 0 0,4 11 1 0 0,-7-14-22 0 0,0-1 1 0 0,0 0 0 0 0,-1 1 0 0 0,1-1-1 0 0,-1 1 1 0 0,0-1 0 0 0,0 1 0 0 0,0-1-1 0 0,-1 1 1 0 0,1-1 0 0 0,-1 1 0 0 0,0-1-1 0 0,1 0 1 0 0,-2 1 0 0 0,1-1 0 0 0,0 0-1 0 0,-1 0 1 0 0,1 0 0 0 0,-1 0 0 0 0,0 0-1 0 0,-4 4 1 0 0,-2 2 110 0 0,0-1 0 0 0,-1-1 0 0 0,0 1 0 0 0,0-1 0 0 0,-1-1 0 0 0,-15 9 0 0 0,-10 6 88 0 0,-226 130-853 0 0,247-144 448 0 0,-43 21-966 0 0,50-25 755 0 0,0-1 0 0 0,0 0 0 0 0,0 0 0 0 0,0 0 0 0 0,0-1 0 0 0,-11 0 0 0 0,17-1 123 0 0,-1 0 1 0 0,1 0-1 0 0,0 0 1 0 0,-1 0-1 0 0,1 0 0 0 0,0-1 1 0 0,0 1-1 0 0,-1 0 1 0 0,1-1-1 0 0,0 1 1 0 0,0-1-1 0 0,0 0 0 0 0,0 1 1 0 0,-1-1-1 0 0,1 0 1 0 0,0 0-1 0 0,0 0 1 0 0,0 0-1 0 0,1 0 0 0 0,-1 0 1 0 0,0 0-1 0 0,-1-1 1 0 0,-2-10-4062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7:08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0 8751 0 0,'0'0'794'0'0,"-2"2"-538"0"0,-5 6 175 0 0,-1-1 0 0 0,1-1 0 0 0,-1 1 0 0 0,-1-1-1 0 0,1-1 1 0 0,-14 8 0 0 0,-63 25-29 0 0,45-22-78 0 0,21-8-108 0 0,-1 2-1 0 0,1 0 0 0 0,-21 15 1 0 0,30-18-184 0 0,3-2-25 0 0,-1 0-1 0 0,1 1 1 0 0,1 0-1 0 0,-1 0 1 0 0,1 0-1 0 0,0 1 0 0 0,0 0 1 0 0,-5 9-1 0 0,8-11 21 0 0,-56 100 623 0 0,50-86-474 0 0,0 0 1 0 0,2 1-1 0 0,-9 34 1 0 0,7-12 113 0 0,2 0 1 0 0,2 1-1 0 0,0 60 0 0 0,7-81 36 0 0,0 1 0 0 0,1-1-1 0 0,1 1 1 0 0,2-1 0 0 0,0-1-1 0 0,10 25 1 0 0,-14-42-232 0 0,0 0 0 0 0,1 0 0 0 0,-1 0 0 0 0,1-1 0 0 0,-1 1-1 0 0,1-1 1 0 0,0 1 0 0 0,0-1 0 0 0,1 0 0 0 0,-1-1 0 0 0,1 1 0 0 0,-1 0 0 0 0,1-1-1 0 0,0 0 1 0 0,6 3 0 0 0,6 1 363 0 0,1 0-1 0 0,28 5 1 0 0,-24-5-184 0 0,-14-5-223 0 0,17 6 49 0 0,1-2 1 0 0,0 0-1 0 0,45 2 0 0 0,-57-7-102 0 0,27-2-117 0 0,-37 2-514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7:0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43 4607 0 0,'0'0'354'0'0,"2"-1"-233"0"0,54-41 9607 0 0,-57 45-9381 0 0,-2 6-183 0 0,0 0 1 0 0,-1 0 0 0 0,0-1-1 0 0,-1 1 1 0 0,0-1 0 0 0,0 0-1 0 0,0 0 1 0 0,-1-1-1 0 0,-13 13 1 0 0,-9 7 204 0 0,-34 24-1 0 0,48-40-269 0 0,-65 49 14 0 0,-57 47 30 0 0,128-100-130 0 0,0 1-1 0 0,1 0 1 0 0,0 1-1 0 0,0-1 0 0 0,0 1 1 0 0,1 1-1 0 0,1-1 1 0 0,-7 16-1 0 0,10-21-4 0 0,1 1-1 0 0,-1-1 1 0 0,1 1 0 0 0,0 0-1 0 0,0 0 1 0 0,1 0 0 0 0,0-1-1 0 0,-1 1 1 0 0,2 0 0 0 0,-1 0-1 0 0,0 0 1 0 0,1-1-1 0 0,0 1 1 0 0,0 0 0 0 0,1 0-1 0 0,-1-1 1 0 0,1 1 0 0 0,0-1-1 0 0,0 0 1 0 0,0 1 0 0 0,5 5-1 0 0,-2-3 29 0 0,1-1 1 0 0,0 0-1 0 0,1 0 0 0 0,-1 0 0 0 0,1-1 0 0 0,0 0 1 0 0,0 0-1 0 0,1 0 0 0 0,-1-1 0 0 0,1 0 0 0 0,0-1 1 0 0,0 0-1 0 0,1 0 0 0 0,16 3 0 0 0,-2-2 2 0 0,0-1 0 0 0,1-1 0 0 0,-1-1-1 0 0,31-2 1 0 0,-21-2-954 0 0,-1-1 0 0 0,61-16 0 0 0,-61 11-516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7:09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342 101 9671 0 0,'-18'1'631'0'0,"1"1"0"0"0,-1 2 0 0 0,1-1 0 0 0,0 2-1 0 0,0 0 1 0 0,0 1 0 0 0,-27 15 0 0 0,26-13-176 0 0,1 2 0 0 0,0 0 0 0 0,1 1 0 0 0,-15 14-1 0 0,23-18-344 0 0,1 0-1 0 0,0 0 1 0 0,1 1-1 0 0,-1 0 0 0 0,1 0 1 0 0,1 1-1 0 0,0 0 0 0 0,0 0 1 0 0,-5 14-1 0 0,7-16-97 0 0,1 0 1 0 0,0 0-1 0 0,0 0 0 0 0,1 0 1 0 0,0 0-1 0 0,1 0 0 0 0,-1 0 1 0 0,1 0-1 0 0,0 0 0 0 0,1 1 1 0 0,0-1-1 0 0,2 9 0 0 0,-1-11 7 0 0,0 0-1 0 0,0 0 0 0 0,0 0 1 0 0,0 0-1 0 0,1-1 0 0 0,0 1 1 0 0,0-1-1 0 0,0 1 0 0 0,1-1 1 0 0,-1 0-1 0 0,1-1 0 0 0,0 1 1 0 0,0 0-1 0 0,0-1 1 0 0,1 0-1 0 0,-1 0 0 0 0,6 2 1 0 0,-1 0 44 0 0,0-2 0 0 0,1 1 1 0 0,-1-1-1 0 0,0 0 1 0 0,1-1-1 0 0,0 0 1 0 0,0-1-1 0 0,-1 0 1 0 0,1 0-1 0 0,0-1 1 0 0,0 0-1 0 0,0-1 0 0 0,0 0 1 0 0,-1-1-1 0 0,1 0 1 0 0,12-4-1 0 0,-11 3 3 0 0,0 0 0 0 0,0-1-1 0 0,0 0 1 0 0,-1-1 0 0 0,1 0 0 0 0,-1 0-1 0 0,0-1 1 0 0,-1-1 0 0 0,17-14 0 0 0,-17 12-29 0 0,0-1 0 0 0,-1-1 0 0 0,0 1 1 0 0,0-1-1 0 0,-1-1 0 0 0,-1 1 1 0 0,0-1-1 0 0,-1-1 0 0 0,0 1 0 0 0,4-16 1 0 0,-7 18-32 0 0,0 0 0 0 0,0 0 0 0 0,-1 0 0 0 0,0 0 0 0 0,-1-1 0 0 0,0 1 0 0 0,-1 0 0 0 0,0 0 0 0 0,0 0 0 0 0,-1 0 0 0 0,-1 0 0 0 0,0 0 0 0 0,-7-18 0 0 0,2 12-115 0 0,0-2-136 0 0,-1 0 0 0 0,-12-17 1 0 0,18 30 161 0 0,0 1 0 0 0,0 0 0 0 0,0 0 0 0 0,-1 0 1 0 0,0 1-1 0 0,1-1 0 0 0,-2 1 0 0 0,1 0 0 0 0,0 0 1 0 0,0 0-1 0 0,-1 1 0 0 0,-8-4 0 0 0,11 5-33 0 0,-2 4-220 0 0,4-3 321 0 0,-1 0 0 0 0,1 1 0 0 0,-1-1 0 0 0,1 0 0 0 0,0 0 0 0 0,-1 0 0 0 0,1 0 0 0 0,-1 1 0 0 0,1-1 0 0 0,0 0 0 0 0,-1 0 1 0 0,1 0-1 0 0,0 1 0 0 0,-1-1 0 0 0,1 0 0 0 0,0 1 0 0 0,0-1 0 0 0,-1 0 0 0 0,1 1 0 0 0,0-1 0 0 0,0 0 0 0 0,-1 1 0 0 0,1 0 1 0 0,-1 1-208 0 0,0-2 117 0 0,1 1 1 0 0,0 0 0 0 0,-1-1-1 0 0,1 1 1 0 0,0 0 0 0 0,-1 0 0 0 0,1-1-1 0 0,0 1 1 0 0,0 0 0 0 0,0 0-1 0 0,-1-1 1 0 0,1 1 0 0 0,0 0 0 0 0,0 0-1 0 0,1 1 1 0 0,-1 14-1011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7:1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23 6447 0 0,'1'-2'298'0'0,"1"-4"-600"0"0,-2 5 574 0 0,0 1 0 0 0,0-1 0 0 0,0 1 0 0 0,0-1 0 0 0,0 1-1 0 0,0-1 1 0 0,0 1 0 0 0,0-1 0 0 0,0 1 0 0 0,-1-1-1 0 0,1 1 1 0 0,0-1 0 0 0,0 1 0 0 0,0 0 0 0 0,0-1-1 0 0,-1 1 1 0 0,1-1 0 0 0,0 1 0 0 0,0-1 0 0 0,-1 1 0 0 0,1 0-1 0 0,0-1 1 0 0,-1 1 0 0 0,1 0 0 0 0,-1-1 0 0 0,1 1-1 0 0,0 0 1 0 0,-1 0 0 0 0,1-1 0 0 0,-1 1 0 0 0,0 0-1 0 0,-8-2 1114 0 0,0 3-1140 0 0,0 1 0 0 0,0-1 0 0 0,1 1-1 0 0,-1 1 1 0 0,1 0 0 0 0,0 0 0 0 0,0 1 0 0 0,0 0 0 0 0,-8 5 0 0 0,3-2-29 0 0,-22 9 0 0 0,-6-3 57 0 0,8-2-181 0 0,1 0 0 0 0,0 2-1 0 0,-31 19 1 0 0,58-29-92 0 0,0 0 0 0 0,1 1 0 0 0,0 0 0 0 0,0-1 0 0 0,-7 10 0 0 0,3-2 0 0 0,3 1-10 0 0,4-10-44 0 0,2 1-10 0 0,1 1 52 0 0,0 0 1 0 0,0 0-1 0 0,0-1 0 0 0,1 1 0 0 0,-1-1 1 0 0,1 1-1 0 0,0-1 0 0 0,0 0 0 0 0,0 0 0 0 0,5 3 1 0 0,-1-1 13 0 0,0 0 1 0 0,1 0-1 0 0,0-1 0 0 0,13 5 1 0 0,274 87 468 0 0,-275-91-470 0 0,-2 0 34 0 0,-10-3-25 0 0,1 1 0 0 0,15 6 0 0 0,-1 5 173 0 0,-16-5-82 0 0,-5-5-45 0 0,-1-2-29 0 0,0 1 0 0 0,0-1 0 0 0,-1 1 0 0 0,1-1 0 0 0,-1 1 0 0 0,1 0 0 0 0,-1-1 0 0 0,0 1 0 0 0,0-1 0 0 0,0 1 0 0 0,0 0-1 0 0,0-1 1 0 0,-1 1 0 0 0,0 3 0 0 0,-1 3 65 0 0,-1 0 0 0 0,-6 13 0 0 0,5-13-50 0 0,-1 0 0 0 0,0-1 1 0 0,-1 0-1 0 0,0 0 0 0 0,0 0 0 0 0,0-1 0 0 0,-1 0 0 0 0,-10 8 0 0 0,4-5-11 0 0,0 0 0 0 0,-1-1 0 0 0,0 0 0 0 0,-17 7-1 0 0,7-6 3 0 0,0-2 0 0 0,-1 0 0 0 0,1-2 0 0 0,-2-1 0 0 0,1 0 0 0 0,0-2 0 0 0,-1-1 0 0 0,0-2 0 0 0,1 0 0 0 0,-27-4 0 0 0,39 3-72 0 0,1-1 0 0 0,0 0 0 0 0,0-1 0 0 0,-11-4 0 0 0,21 6-167 0 0,1-1-407 0 0,-2-2 461 0 0,3 4-27 0 0,0 0 1 0 0,0-1 0 0 0,0 1-1 0 0,0 0 1 0 0,-1-1 0 0 0,1 1-1 0 0,0 0 1 0 0,0 0 0 0 0,0-1-1 0 0,0 1 1 0 0,0 0 0 0 0,0-1-1 0 0,0 1 1 0 0,0 0 0 0 0,0-1-1 0 0,0 1 1 0 0,0 0 0 0 0,0 0-1 0 0,0-1 1 0 0,1 1 0 0 0,-1 0-1 0 0,0-1 1 0 0,0 1 0 0 0,0 0-1 0 0,0 0 1 0 0,0-1 0 0 0,1 1-1 0 0,12-11-5885 0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7:10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49 2303 0 0,'0'0'454'0'0,"-2"-1"866"0"0,-20-7 6657 0 0,15 4-1692 0 0,178-21-4151 0 0,-142 22-1892 0 0,92-5 1022 0 0,-119 8-977 0 0,-2 1-278 0 0,0 1 1 0 0,0-1-1 0 0,-1 0 1 0 0,1 0-1 0 0,-1 1 1 0 0,1-1-1 0 0,-1 0 1 0 0,1 0-1 0 0,-1 0 1 0 0,0 0-1 0 0,0 0 1 0 0,1 0-1 0 0,-1 0 1 0 0,0 0-1 0 0,-2 1 1 0 0,-16 13 28 0 0,18-15-34 0 0,-28 18 72 0 0,-2-2-1 0 0,-48 18 0 0 0,23-10-26 0 0,24-10-44 0 0,1-2 10 0 0,2 2 0 0 0,0 1-1 0 0,-29 20 1 0 0,55-33-18 0 0,1-1-2 0 0,1 0 0 0 0,0 0 0 0 0,0 0 0 0 0,0 0 0 0 0,0 0 0 0 0,0 0 0 0 0,0 0 0 0 0,0 0 0 0 0,0 1 0 0 0,1-1 0 0 0,-1 0 0 0 0,0 1 0 0 0,0 2 0 0 0,0-2-98 0 0,1-1-127 0 0,1 0 198 0 0,-1-1 0 0 0,1 1 1 0 0,0 0-1 0 0,-1 0 0 0 0,1-1 1 0 0,0 1-1 0 0,0 0 0 0 0,-1-1 0 0 0,1 1 1 0 0,2 0-1 0 0,-2 0-21 0 0,2 1 22 0 0,-1-1 0 0 0,1 1 0 0 0,0-1 1 0 0,0 0-1 0 0,0 0 0 0 0,0 0 0 0 0,0 0 0 0 0,0 0 0 0 0,0-1 0 0 0,5 1 0 0 0,33-2-83 0 0,-15 0 44 0 0,8 0 70 0 0,-3 1 100 0 0,50 4 0 0 0,-72-3-61 0 0,-1 1 0 0 0,1 0 0 0 0,-1 0 0 0 0,1 0 0 0 0,-1 1-1 0 0,0 1 1 0 0,0-1 0 0 0,0 1 0 0 0,0 1 0 0 0,10 7 0 0 0,-15-9-10 0 0,0-1-1 0 0,-1 1 0 0 0,1 0 1 0 0,0 0-1 0 0,-1 0 0 0 0,0 0 1 0 0,0 1-1 0 0,0-1 0 0 0,0 1 1 0 0,0-1-1 0 0,-1 1 1 0 0,1-1-1 0 0,-1 1 0 0 0,0 0 1 0 0,0 0-1 0 0,-1 0 0 0 0,1 0 1 0 0,-1 0-1 0 0,0-1 1 0 0,0 1-1 0 0,0 0 0 0 0,0 0 1 0 0,-1 0-1 0 0,1 0 0 0 0,-1 0 1 0 0,0 0-1 0 0,0-1 0 0 0,-3 7 1 0 0,0-6 46 0 0,1 0 1 0 0,-1 0-1 0 0,1 0 0 0 0,-1-1 1 0 0,0 1-1 0 0,-1-1 1 0 0,1 0-1 0 0,0 0 1 0 0,-1-1-1 0 0,-7 4 0 0 0,11-5-56 0 0,-35 14 106 0 0,-61 20-1 0 0,14-7-403 0 0,18-5-603 0 0,-25 10-1685 0 0,75-26-1124 0 0,-26 16 0 0 0,26-12-1895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7:11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12295 0 0,'0'0'1351'0'0,"3"3"-1106"0"0,33 34 1476 0 0,43 57 0 0 0,-40-44-747 0 0,3-1 1 0 0,2-2 0 0 0,2-2 0 0 0,51 39 0 0 0,-76-69-866 0 0,-1-1 0 0 0,2-1 0 0 0,0-2 0 0 0,23 10 1 0 0,94 29 310 0 0,-101-38-281 0 0,-35-11-216 0 0,1 0 0 0 0,0 0 0 0 0,0 0 0 0 0,0-1 0 0 0,-1 1 0 0 0,5-1-1 0 0,-5 0-880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7:11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0 6447 0 0,'-2'1'3936'0'0,"-3"2"-3189"0"0,-1 0 1 0 0,1 1-1 0 0,0 0 0 0 0,0 0 0 0 0,0 0 0 0 0,-8 10 0 0 0,-23 35 538 0 0,3-4-456 0 0,-315 332 1315 0 0,278-316-2429 0 0,36-32-98 0 0,6-7-741 0 0,-3 3-4313 0 0,16-11-30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7:12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398 396 12295 0 0,'0'0'1112'0'0,"-2"1"-917"0"0,-8 8 40 0 0,-1-1 0 0 0,0-1 0 0 0,0 0 0 0 0,-1-1 1 0 0,1 0-1 0 0,-2-1 0 0 0,1 0 0 0 0,-21 5 0 0 0,22-7-10 0 0,1-1 0 0 0,-1-1-1 0 0,0 0 1 0 0,1 0 0 0 0,-1-1 0 0 0,0 0-1 0 0,1-1 1 0 0,-1 0 0 0 0,0-1 0 0 0,1 0-1 0 0,-14-5 1 0 0,11 3 91 0 0,1-1 0 0 0,0-1 1 0 0,0 1-1 0 0,0-2 0 0 0,-13-9 0 0 0,21 12-264 0 0,0 1-1 0 0,0 0 1 0 0,1-1-1 0 0,0 1 1 0 0,0-1-1 0 0,0 0 1 0 0,0 0-1 0 0,0 0 1 0 0,1-1-1 0 0,0 1 1 0 0,0-1-1 0 0,0 1 1 0 0,0-1-1 0 0,1 0 1 0 0,0 1-1 0 0,0-1 1 0 0,-1-8-1 0 0,2 5-24 0 0,0 1-1 0 0,1-1 1 0 0,0 0 0 0 0,0 0-1 0 0,1 1 1 0 0,0-1-1 0 0,0 1 1 0 0,1-1 0 0 0,0 1-1 0 0,0 0 1 0 0,0 0-1 0 0,1 0 1 0 0,5-6 0 0 0,3-4-84 0 0,1 0-1 0 0,1 1 1 0 0,24-23 0 0 0,-20 23-62 0 0,1 0-1 0 0,0 2 0 0 0,1 0 1 0 0,0 1-1 0 0,26-12 0 0 0,-34 19 90 0 0,1 1 0 0 0,0 0 0 0 0,0 1 0 0 0,0 1 0 0 0,0 0 0 0 0,1 1 0 0 0,0 0 0 0 0,-1 1 0 0 0,1 0 0 0 0,21 2 0 0 0,-16 2 47 0 0,-1 0 0 0 0,1 1 0 0 0,-1 1 0 0 0,0 0 0 0 0,0 1 0 0 0,29 16 0 0 0,-35-16 43 0 0,0 1 0 0 0,-1 1 0 0 0,0 0 0 0 0,0 1-1 0 0,-1 0 1 0 0,0 0 0 0 0,0 1 0 0 0,-1 1 0 0 0,15 22 0 0 0,-11-7 41 0 0,-12-24-32 0 0,-1 1-15 0 0,-1 1-30 0 0,1 0 0 0 0,-1-1 1 0 0,0 1-1 0 0,0 0 0 0 0,0-1 1 0 0,0 1-1 0 0,0-1 1 0 0,-1 1-1 0 0,0-1 0 0 0,1 0 1 0 0,-1 1-1 0 0,-1-1 0 0 0,1 0 1 0 0,0 0-1 0 0,-1-1 1 0 0,1 1-1 0 0,-1 0 0 0 0,0-1 1 0 0,-6 4-1 0 0,-6 5 119 0 0,-1-2-1 0 0,-33 15 1 0 0,25-13-136 0 0,-95 44-469 0 0,-176 53 0 0 0,237-92-330 0 0,52-15 620 0 0,1 0 0 0 0,-1 0 0 0 0,0-1 0 0 0,0 0 0 0 0,0 0 0 0 0,1 0 0 0 0,-1-1 0 0 0,-7-1 0 0 0,12 2 115 0 0,0 0 1 0 0,0-1-1 0 0,1 1 0 0 0,-1 0 1 0 0,0-1-1 0 0,0 1 0 0 0,1 0 0 0 0,-1-1 1 0 0,0 1-1 0 0,1-1 0 0 0,-1 1 1 0 0,0-1-1 0 0,1 0 0 0 0,-1 1 0 0 0,1-1 1 0 0,-1 0-1 0 0,1 1 0 0 0,-1-1 1 0 0,1 0-1 0 0,0 1 0 0 0,-1-1 0 0 0,1 0 1 0 0,0 0-1 0 0,-1 0 0 0 0,1 1 1 0 0,0-1-1 0 0,0 0 0 0 0,0-1 0 0 0,0 0-149 0 0,0 0-1 0 0,0-1 1 0 0,0 1 0 0 0,1 0-1 0 0,-1 0 1 0 0,1 0-1 0 0,0-1 1 0 0,-1 1-1 0 0,3-3 1 0 0,8-14-1525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7:12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55 9215 0 0,'13'-45'2343'0'0,"-10"36"4940"0"0,-5 12-7063 0 0,-12 22 15 0 0,0 0 1 0 0,1 1 0 0 0,-11 36 0 0 0,-11 22 143 0 0,-92 135-5 0 0,81-147-209 0 0,-44 95 0 0 0,72-129-1846 0 0,2 1-1 0 0,1 0 0 0 0,-16 72 1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7:12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 10591 0 0,'0'0'819'0'0,"-2"1"-534"0"0,-1 0-109 0 0,-1 0-1 0 0,1 0 1 0 0,0 1-1 0 0,0-1 1 0 0,1 1-1 0 0,-1 0 0 0 0,0 0 1 0 0,0 0-1 0 0,1 0 1 0 0,-1 0-1 0 0,1 1 1 0 0,0-1-1 0 0,0 1 0 0 0,0 0 1 0 0,0-1-1 0 0,0 1 1 0 0,0 0-1 0 0,1 0 1 0 0,0 0-1 0 0,-1 0 0 0 0,1 0 1 0 0,0 1-1 0 0,0-1 1 0 0,1 0-1 0 0,-1 0 1 0 0,1 1-1 0 0,0-1 1 0 0,0 0-1 0 0,0 1 0 0 0,0-1 1 0 0,0 1-1 0 0,2 5 1 0 0,1 4-77 0 0,2-1 1 0 0,-1 1 0 0 0,1-1 0 0 0,1 0 0 0 0,0-1-1 0 0,10 14 1 0 0,-6-10 79 0 0,1-1 1 0 0,0 0-1 0 0,1-1 0 0 0,1 0 0 0 0,18 15 0 0 0,75 48 1153 0 0,-29-23-48 0 0,165 119 1329 0 0,-228-164-2602 0 0,0 1-1 0 0,1-2 1 0 0,0 1 0 0 0,0-2-1 0 0,25 8 1 0 0,-35-13-47 0 0,-1 0-1 0 0,0 0 1 0 0,0-1 0 0 0,0 1 0 0 0,1-1-1 0 0,-1 0 1 0 0,0 0 0 0 0,0 0-1 0 0,1-1 1 0 0,-1 1 0 0 0,0-1-1 0 0,0 0 1 0 0,0 0 0 0 0,0-1-1 0 0,0 1 1 0 0,5-4 0 0 0,-8 5 5 0 0,4-2-470 0 0,-1-1 0 0 0,0 0 0 0 0,0 1 0 0 0,0-1 0 0 0,-1 0 0 0 0,1-1 0 0 0,3-3 0 0 0,4-5-1003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9:47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94 1375 0 0,'7'-5'16'0'0,"1"0"-1"0"0,-1 0 0 0 0,0-1 0 0 0,0 0 0 0 0,-1-1 0 0 0,0 0 0 0 0,0 0 0 0 0,6-8 0 0 0,6-15 14605 0 0,-19 31-13313 0 0,-197 238 578 0 0,-28 36-1132 0 0,18 14-619 0 0,189-259-111 0 0,2 0 0 0 0,-19 48 0 0 0,29-58-5 0 0,0 1 0 0 0,1 0 0 0 0,1 0 0 0 0,1 0 0 0 0,-2 24 0 0 0,2 55-403 0 0,1-87-912 0 0,0-2-425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7:13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15 8751 0 0,'0'0'399'0'0,"1"-2"-4"0"0,2-10 4563 0 0,-4 19-4676 0 0,1 0 0 0 0,-1 0 1 0 0,-1 0-1 0 0,0 0 0 0 0,0 0 0 0 0,0 0 0 0 0,-1 0 0 0 0,1 0 0 0 0,-8 11 0 0 0,-5 5 73 0 0,-22 27-1 0 0,20-28 294 0 0,-29 35 541 0 0,-70 68 0 0 0,-64 40-171 0 0,136-124-1104 0 0,43-40-695 0 0,4-1-242 0 0,13-4-38 0 0,6-1-10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7:13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5063 0 0,'0'0'4592'0'0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7:14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58 5063 0 0,'0'0'9538'0'0,"-2"1"-9205"0"0,1-1-231 0 0,1 1-1 0 0,-1 0 1 0 0,1-1 0 0 0,-1 1-1 0 0,0-1 1 0 0,1 1 0 0 0,-1 0 0 0 0,1-1-1 0 0,0 1 1 0 0,-1 0 0 0 0,1 0-1 0 0,0-1 1 0 0,-1 1 0 0 0,1 0 0 0 0,0 0-1 0 0,0 0 1 0 0,-1-1 0 0 0,1 1-1 0 0,0 0 1 0 0,0 0 0 0 0,0 0-1 0 0,0 0 1 0 0,0-1 0 0 0,0 1 0 0 0,1 0-1 0 0,-1 0 1 0 0,0 0 0 0 0,0 0-1 0 0,1-1 1 0 0,-1 1 0 0 0,0 0 0 0 0,1 0-1 0 0,-1-1 1 0 0,1 1 0 0 0,-1 0-1 0 0,1-1 1 0 0,-1 1 0 0 0,1 0-1 0 0,-1-1 1 0 0,2 1 0 0 0,0 2-32 0 0,0-1-1 0 0,0 0 1 0 0,1 0 0 0 0,-1 0 0 0 0,1-1-1 0 0,-1 1 1 0 0,1 0 0 0 0,0-1 0 0 0,0 0-1 0 0,3 1 1 0 0,7 1 77 0 0,1 0 0 0 0,0-2-1 0 0,0 1 1 0 0,0-2 0 0 0,-1 0-1 0 0,1-1 1 0 0,0 0 0 0 0,14-3-1 0 0,111-34 510 0 0,-92 24-376 0 0,-4 1-64 0 0,68-19 384 0 0,-91 27-441 0 0,1 1 1 0 0,0 2-1 0 0,27-2 0 0 0,-46 4-117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7:15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536 156 2303 0 0,'0'0'7086'0'0,"-3"1"-6613"0"0,-15 10 1930 0 0,-1-2 0 0 0,-40 15 2528 0 0,62-26-4621 0 0,64-38 536 0 0,1 1-612 0 0,-38 21-187 0 0,1 0 0 0 0,1 2 0 0 0,0 1 0 0 0,1 2 1 0 0,1 1-1 0 0,41-9 0 0 0,-68 20-29 0 0,0-1-1 0 0,0 1 0 0 0,0 0 1 0 0,1 0-1 0 0,-1 1 0 0 0,0 0 1 0 0,11 1-1 0 0,-5 3 36 0 0,-13-3-50 0 0,1-1 0 0 0,0 1 0 0 0,0-1 0 0 0,-1 1 0 0 0,1-1 0 0 0,-1 1 0 0 0,1 0 0 0 0,0-1 0 0 0,-1 1 0 0 0,1 0 0 0 0,-1-1 0 0 0,0 1 0 0 0,1 0 0 0 0,-1 0 0 0 0,1-1 0 0 0,-1 1 0 0 0,0 0 0 0 0,0 0 0 0 0,1 1 0 0 0,0 1 1 0 0,0 3-5 0 0,1 0-1 0 0,-1 0 0 0 0,0 1 1 0 0,0-1-1 0 0,-1 0 1 0 0,1 1-1 0 0,-1-1 0 0 0,-1 0 1 0 0,1 1-1 0 0,-1-1 1 0 0,-4 12-1 0 0,3-8-20 0 0,-2 1 1 0 0,0-1-1 0 0,0 0 0 0 0,0 0 1 0 0,-1-1-1 0 0,-8 12 1 0 0,5-11-15 0 0,0 0 1 0 0,-1-1 0 0 0,0 0-1 0 0,-1 0 1 0 0,0-1 0 0 0,-18 12 0 0 0,-71 34 2 0 0,21-14 21 0 0,-15 20-113 0 0,-16 9-88 0 0,-77 41-159 0 0,139-78 290 0 0,-77 67 0 0 0,113-88 82 0 0,0 0 0 0 0,0 1 0 0 0,2 1 0 0 0,-1 0 0 0 0,-7 14 0 0 0,11-15 0 0 0,2-1 11 0 0,4-10-8 0 0,0 0 0 0 0,0-1 0 0 0,0 1-1 0 0,0-1 1 0 0,0 1 0 0 0,0 0 0 0 0,0-1 0 0 0,0 1 0 0 0,1-1 0 0 0,-1 1 0 0 0,0-1 0 0 0,0 1 0 0 0,1 0 0 0 0,-1-1 0 0 0,0 1-1 0 0,0-1 1 0 0,1 1 0 0 0,-1-1 0 0 0,1 1 0 0 0,-1-1 0 0 0,0 0 0 0 0,1 1 0 0 0,0-1 3 0 0,0 2 12 0 0,0-1-1 0 0,1 0 1 0 0,-1 0 0 0 0,0 0-1 0 0,1 0 1 0 0,0 0-1 0 0,-1 0 1 0 0,1 0 0 0 0,0 0-1 0 0,-1-1 1 0 0,1 1-1 0 0,0-1 1 0 0,0 1 0 0 0,2 0-1 0 0,0 0 27 0 0,2 0 9 0 0,0 0-1 0 0,0 0 1 0 0,1 0 0 0 0,-1-1-1 0 0,0 0 1 0 0,0 0-1 0 0,9-2 1 0 0,47-10 253 0 0,-28 4-193 0 0,38-5 405 0 0,-1 4 0 0 0,1 3 0 0 0,134 5 0 0 0,-142 5-142 0 0,-9-2 77 0 0,0 3 0 0 0,66 15 0 0 0,-106-17-362 0 0,27 3 1 0 0,1-1-71 0 0,-40-5 8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7:17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31 5983 0 0,'23'-8'416'0'0,"0"2"0"0"0,37-6 0 0 0,-39 10 1988 0 0,30-1 4904 0 0,-54 4-6677 0 0,-50 15 1715 0 0,36-12-2006 0 0,1 1 1 0 0,0 0-1 0 0,-23 11 1 0 0,11 2-312 0 0,1 0 0 0 0,-49 44 1 0 0,35-27-25 0 0,-6 7-409 0 0,-57 67 0 0 0,54-54-56 0 0,42-46 428 0 0,0 1 0 0 0,0 0-1 0 0,1 0 1 0 0,-9 19 0 0 0,11-18 21 0 0,5 2 11 0 0,1-11 16 0 0,0 0 0 0 0,0 0-1 0 0,0 0 1 0 0,0 0 0 0 0,0 0-1 0 0,0 0 1 0 0,1 0 0 0 0,-1-1-1 0 0,0 1 1 0 0,1 0 0 0 0,0-1-1 0 0,-1 1 1 0 0,1-1 0 0 0,0 1-1 0 0,0-1 1 0 0,0 0 0 0 0,0 0-1 0 0,2 1 1 0 0,5 2 114 0 0,0 0 1 0 0,18 4 0 0 0,10 0 188 0 0,0-2 1 0 0,65 3-1 0 0,-83-9-480 0 0,1-1-1 0 0,-1 0 1 0 0,25-6 0 0 0,23-9-4023 0 0,-42 9-2051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7:17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205 113 8287 0 0,'1'-2'382'0'0,"3"-7"65"0"0,-2 4-226 0 0,0 0 1 0 0,1 1-1 0 0,-1 0 0 0 0,1-1 0 0 0,0 1 1 0 0,0 0-1 0 0,0 0 0 0 0,9-7 9219 0 0,-22 19-9064 0 0,7-5-321 0 0,-25 24 32 0 0,1 2 0 0 0,1 0 0 0 0,2 2 0 0 0,1 1 0 0 0,-24 44 0 0 0,37-61-87 0 0,2 0 0 0 0,0 1 0 0 0,1 0 0 0 0,1 0 0 0 0,-6 24 0 0 0,11-34 0 0 0,0-1 0 0 0,0 1 0 0 0,1-1 0 0 0,-1 1 0 0 0,1-1 0 0 0,1 1 0 0 0,-1 0 0 0 0,1-1 0 0 0,0 1 0 0 0,0-1 0 0 0,1 0 0 0 0,0 1 0 0 0,0-1 0 0 0,0 0 0 0 0,0 0 0 0 0,1 0 0 0 0,0 0 0 0 0,0-1 0 0 0,0 1 0 0 0,8 7 0 0 0,-8-8 2 0 0,0-1-1 0 0,1 0 0 0 0,-1 0 1 0 0,1 0-1 0 0,0-1 0 0 0,0 0 1 0 0,0 1-1 0 0,0-1 0 0 0,0 0 0 0 0,1-1 1 0 0,-1 1-1 0 0,8 1 0 0 0,-6-2 22 0 0,1-1 0 0 0,0 1 0 0 0,0-1 0 0 0,0 0 0 0 0,0-1 0 0 0,0 0 0 0 0,11-2 0 0 0,-4-1 27 0 0,0-1 0 0 0,-1 0 0 0 0,0-1 0 0 0,0 0-1 0 0,0-1 1 0 0,-1-1 0 0 0,18-13 0 0 0,-13 8 60 0 0,0-2 0 0 0,-1-1-1 0 0,25-29 1 0 0,-33 34-53 0 0,-1 0 0 0 0,0-1 0 0 0,0 0 1 0 0,-1 0-1 0 0,-1 0 0 0 0,0-1 0 0 0,5-18 0 0 0,-7 16-27 0 0,0 1-1 0 0,-1-1 1 0 0,0 0 0 0 0,-2 1-1 0 0,0-1 1 0 0,0 0 0 0 0,-1 0-1 0 0,-4-16 1 0 0,4 22-36 0 0,-2 0-1 0 0,1 0 1 0 0,-2 0-1 0 0,1 0 1 0 0,-1 0-1 0 0,0 1 1 0 0,-1-1-1 0 0,0 1 1 0 0,0 0-1 0 0,-1 1 1 0 0,0-1-1 0 0,0 1 1 0 0,-12-10-1 0 0,16 15-131 0 0,-1 0 0 0 0,0 0 0 0 0,1 1 0 0 0,-1-1 0 0 0,0 1 0 0 0,0-1 0 0 0,0 1 0 0 0,0 0 0 0 0,0 0 0 0 0,-1 0 0 0 0,-3 0 0 0 0,5 1-266 0 0,6 18-3704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7:18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78 18599 0 0,'8'-10'389'0'0,"-6"8"-212"0"0,0-1 0 0 0,0 1 0 0 0,0-1 0 0 0,0 0 0 0 0,0 1 1 0 0,-1-1-1 0 0,1 0 0 0 0,1-4 0 0 0,-1-2-50 0 0,-2 8-43 0 0,0 0 0 0 0,-1 0 0 0 0,1 0 1 0 0,-1 0-1 0 0,1 0 0 0 0,-1 0 0 0 0,1 0 1 0 0,-1 0-1 0 0,1 0 0 0 0,-1 0 0 0 0,0 0 1 0 0,0 0-1 0 0,1 0 0 0 0,-1 0 0 0 0,0 1 1 0 0,0-1-1 0 0,0 0 0 0 0,-2 0 0 0 0,3 0 55 0 0,-2 0-41 0 0,-1-1 0 0 0,1 1 0 0 0,-1 0 0 0 0,1 0 0 0 0,-1 0 0 0 0,0 0 0 0 0,1 0 0 0 0,-1 0 0 0 0,0 1 0 0 0,0-1-1 0 0,0 1 1 0 0,1 0 0 0 0,-1 0 0 0 0,0 0 0 0 0,0 0 0 0 0,-5 1 0 0 0,-2 1-3 0 0,1 1 0 0 0,-1-1 1 0 0,-11 6-1 0 0,-2 2-65 0 0,1 1 0 0 0,-1 1 0 0 0,2 2 0 0 0,-32 23 0 0 0,22-11-506 0 0,0 2-1 0 0,-28 32 0 0 0,42-36-327 0 0,16-23 694 0 0,0 1 0 0 0,1-1 0 0 0,-1 0 0 0 0,1 1 0 0 0,-1-1-1 0 0,1 1 1 0 0,0-1 0 0 0,-1 1 0 0 0,1-1 0 0 0,0 1 0 0 0,0-1 0 0 0,0 1-1 0 0,0 0 1 0 0,0-1 0 0 0,1 1 0 0 0,0 1 0 0 0,-1-2 43 0 0,1 0 0 0 0,0 1 1 0 0,0-1-1 0 0,0 0 0 0 0,0 0 0 0 0,1 0 1 0 0,-1 0-1 0 0,0 0 0 0 0,0 0 1 0 0,1 0-1 0 0,-1 0 0 0 0,0 0 0 0 0,1 0 1 0 0,-1-1-1 0 0,3 2 0 0 0,-1-1-68 0 0,18 7-274 0 0,30 9 0 0 0,-35-12 387 0 0,0 0 0 0 0,0 0 0 0 0,-1 2 0 0 0,20 11 0 0 0,-28-13 66 0 0,1 1-1 0 0,-1-1 0 0 0,0 2 0 0 0,-1-1 1 0 0,1 1-1 0 0,-1 0 0 0 0,-1 0 1 0 0,1 1-1 0 0,-1 0 0 0 0,-1 0 0 0 0,1 0 1 0 0,5 17-1 0 0,-6-15 223 0 0,-1-1 1 0 0,-1 1-1 0 0,0 0 0 0 0,0 0 1 0 0,-1 0-1 0 0,0 0 0 0 0,-1 1 1 0 0,0-1-1 0 0,-1 0 0 0 0,0 0 0 0 0,-3 14 1 0 0,3-20-224 0 0,0-1 0 0 0,0 0 0 0 0,-1 1 1 0 0,1-1-1 0 0,-1 0 0 0 0,0 0 0 0 0,0 0 0 0 0,0-1 1 0 0,0 1-1 0 0,-1 0 0 0 0,1-1 0 0 0,-1 1 1 0 0,0-1-1 0 0,1 0 0 0 0,-1 0 0 0 0,0 0 0 0 0,0 0 1 0 0,-4 1-1 0 0,-1 1 17 0 0,-1-1 1 0 0,0 0 0 0 0,0 0 0 0 0,0-1-1 0 0,-12 2 1 0 0,-1-2 79 0 0,0-1-1 0 0,0-1 1 0 0,-24-4-1 0 0,6 1-9 0 0,3 2-34 0 0,1-2 0 0 0,-54-12 0 0 0,72 10-197 0 0,16 2-215 0 0,1 1-67 0 0,0 1-484 0 0,10-13-8826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7:24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42 6447 0 0,'3'-1'298'0'0,"22"-8"247"0"0,17-7-711 0 0,-15 1 14939 0 0,-36 25-14567 0 0,2-4-163 0 0,0-1-1 0 0,0 0 0 0 0,-1 0 1 0 0,1-1-1 0 0,-1 0 0 0 0,-15 5 1 0 0,-18 10-12 0 0,-12 9-429 0 0,-2-2 0 0 0,-59 19 0 0 0,93-41-559 0 0,21-4 936 0 0,0 0 0 0 0,-1 0 1 0 0,1 0-1 0 0,0 0 1 0 0,-1 0-1 0 0,1 0 0 0 0,-1 0 1 0 0,1 0-1 0 0,0 0 0 0 0,-1 0 1 0 0,1 0-1 0 0,0 0 0 0 0,-1-1 1 0 0,1 1-1 0 0,0 0 0 0 0,-1 0 1 0 0,1 0-1 0 0,0 0 0 0 0,-1-1 1 0 0,1 1-1 0 0,0 0 0 0 0,-1 0 1 0 0,1 0-1 0 0,0-1 0 0 0,0 1 1 0 0,-1 0-1 0 0,1-1 0 0 0,0 1 1 0 0,0 0-1 0 0,-1-1 1 0 0,1 1-1 0 0,0 0 0 0 0,0-1 1 0 0,0 1-1 0 0,0 0 0 0 0,0-1 1 0 0,0 1-1 0 0,0 0 0 0 0,-1-1 1 0 0,1 1-1 0 0,0-1 0 0 0,0 1 1 0 0,0 0-1 0 0,0-1 0 0 0,1 1 1 0 0,-1 0-1 0 0,0-1 0 0 0,0 1 1 0 0,0 0-1 0 0,0-1 0 0 0,0 1 1 0 0,0-1-1 0 0,0 1 0 0 0,1 0 1 0 0,-1 0-1 0 0,0-1 1 0 0,1 0-1 0 0,4-10-7 0 0,-1 4 12 0 0,-1 0 0 0 0,1 0 0 0 0,0 0 0 0 0,0 1 0 0 0,1 0 0 0 0,0 0 0 0 0,10-10 0 0 0,-13 15 1025 0 0,-5 1-969 0 0,1 1 0 0 0,-1 0-1 0 0,1 1 1 0 0,-1-1 0 0 0,1 0 0 0 0,0 1 0 0 0,0-1-1 0 0,-1 1 1 0 0,1 0 0 0 0,0 0 0 0 0,1-1-1 0 0,-3 4 1 0 0,-7 5 97 0 0,8-8-114 0 0,0 1 1 0 0,1-1-1 0 0,-1 1 1 0 0,1 0-1 0 0,-1 0 1 0 0,1 0-1 0 0,0 0 1 0 0,-3 7-1 0 0,2-5-16 0 0,-22 42-7 0 0,12-26 64 0 0,10-16-63 0 0,1-3-7 0 0,-14 14 129 0 0,14-15-108 0 0,2-1-8 0 0,-1 0 0 0 0,1 1 0 0 0,0-1 0 0 0,-1 0 0 0 0,1 1 0 0 0,-1-1 1 0 0,1 0-1 0 0,0 1 0 0 0,-1-1 0 0 0,1 1 0 0 0,0-1 0 0 0,-1 1 0 0 0,1-1 0 0 0,0 0 0 0 0,-1 1 0 0 0,1-1 1 0 0,0 1-1 0 0,0 0 0 0 0,0 0 0 0 0,-2 9 6 0 0,2-10-13 0 0,1 1 0 0 0,-1-1 0 0 0,0 1 0 0 0,0-1 0 0 0,0 1 0 0 0,1-1 0 0 0,-1 1 0 0 0,0-1 0 0 0,1 1 0 0 0,-1-1 0 0 0,0 0 0 0 0,1 1 0 0 0,-1-1 0 0 0,0 1 0 0 0,1-1 0 0 0,-1 0 0 0 0,1 1 0 0 0,0-1 0 0 0,2 2 0 0 0,1-1 0 0 0,-1 0 0 0 0,1 0 0 0 0,0 0 0 0 0,-1 0 0 0 0,1 0 0 0 0,0-1 0 0 0,0 0 0 0 0,-1 0 0 0 0,1 0 0 0 0,6-1 0 0 0,44-9 0 0 0,-46 8 0 0 0,11-2 8 0 0,0 0 1 0 0,1 1-1 0 0,30-1 0 0 0,-43 4 28 0 0,-1 0 0 0 0,0 1 0 0 0,0 0 0 0 0,0 0-1 0 0,0 0 1 0 0,0 1 0 0 0,0 0 0 0 0,0 0 0 0 0,0 1 0 0 0,-1-1 0 0 0,1 1-1 0 0,-1 0 1 0 0,0 1 0 0 0,0-1 0 0 0,0 1 0 0 0,5 5 0 0 0,-8-7 28 0 0,0 0 0 0 0,0 1 0 0 0,0-1 0 0 0,0 1 0 0 0,0-1 0 0 0,0 1 1 0 0,-1 0-1 0 0,1 0 0 0 0,-1-1 0 0 0,0 1 0 0 0,0 0 0 0 0,0 0 0 0 0,0 0 0 0 0,-1 1 0 0 0,1-1 1 0 0,-1 0-1 0 0,0 0 0 0 0,1 0 0 0 0,-1 0 0 0 0,-1 0 0 0 0,1 0 0 0 0,0 1 0 0 0,-1-1 0 0 0,-1 5 0 0 0,-1-1-44 0 0,1 1-1 0 0,-1-1 1 0 0,0 0-1 0 0,-1 0 0 0 0,0 0 1 0 0,0-1-1 0 0,0 1 0 0 0,-1-1 1 0 0,0 0-1 0 0,0 0 0 0 0,-1-1 1 0 0,-11 10-1 0 0,9-9 4 0 0,0-1 0 0 0,0 1 0 0 0,-1-2 1 0 0,0 1-1 0 0,0-1 0 0 0,0-1 0 0 0,0 0 0 0 0,0 0 0 0 0,-19 3 0 0 0,-56 7 57 0 0,-19 3-11 0 0,89-13-66 0 0,4 0-15 0 0,7-3-52 0 0,16 8-2552 0 0,1-3-5084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7:25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18 5063 0 0,'-12'-18'17076'0'0,"12"21"-16927"0"0,7 23-31 0 0,0-1-1 0 0,1 0 0 0 0,2 0 0 0 0,17 31 0 0 0,-7-19 273 0 0,52 69 1 0 0,-58-88-283 0 0,1 0-1 0 0,1-2 1 0 0,0 0-1 0 0,1-1 1 0 0,1-1-1 0 0,0 0 1 0 0,1-1 0 0 0,29 15-1 0 0,-19-13 84 0 0,1-1-1 0 0,1-1 1 0 0,49 14 0 0 0,-45-19-89 0 0,59 16 93 0 0,-85-21-170 0 0,-5-1 1 0 0,14 7-17 0 0,-1 1-6 0 0,-14-7-5 0 0,-3 0-12 0 0,1-2-37 0 0,0 1 0 0 0,0-1 0 0 0,-1 1 0 0 0,1-1 0 0 0,-1 1 0 0 0,1 0 0 0 0,-1-1 0 0 0,1 1 0 0 0,-1 0 0 0 0,0 0 0 0 0,0-1 0 0 0,0 1 0 0 0,0 2 0 0 0,0-1-30 0 0,0-1-194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7:25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51 9671 0 0,'3'-8'213'0'0,"-2"4"-55"0"0,1 0 0 0 0,-1 0 1 0 0,-1 0-1 0 0,1 0 0 0 0,0 0 0 0 0,-4-14 6944 0 0,3 18-6909 0 0,0 0 0 0 0,0 0 0 0 0,0 0 0 0 0,-1 0 0 0 0,1 0 0 0 0,0 0 0 0 0,0 0-1 0 0,-1 0 1 0 0,1 0 0 0 0,0 0 0 0 0,-16 8 2224 0 0,-19 23-3762 0 0,30-25 2190 0 0,-17 12-745 0 0,-1-1 0 0 0,-1 0 0 0 0,0-2 0 0 0,-50 23 0 0 0,48-26-67 0 0,-1 2 1 0 0,2 1 0 0 0,0 1-1 0 0,-37 30 1 0 0,-135 133 83 0 0,188-170-130 0 0,25-11-742 0 0,8-7 2 0 0,8-1-22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9:47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16583 0 0,'0'0'1730'0'0,"-1"2"-1638"0"0,-2 3 37 0 0,0 0 1 0 0,0 1-1 0 0,1 0 1 0 0,0-1 0 0 0,0 1-1 0 0,1 0 1 0 0,-1 0-1 0 0,1 0 1 0 0,1 0 0 0 0,-1 0-1 0 0,1 9 1 0 0,1-5 69 0 0,0-1 0 0 0,1 1 1 0 0,0 0-1 0 0,0-1 0 0 0,1 1 0 0 0,6 12 1 0 0,3 3 183 0 0,2-2 0 0 0,0 1 0 0 0,1-2 1 0 0,22 25-1 0 0,-11-20-167 0 0,0-1 1 0 0,1-2-1 0 0,59 41 0 0 0,17 14 367 0 0,-75-54-266 0 0,-1 1 1 0 0,0 2-1 0 0,-2 0 0 0 0,22 34 1 0 0,-44-58-304 0 0,-3-2-11 0 0,1-1-1 0 0,0 0 0 0 0,0 1 0 0 0,0-1 0 0 0,0 0 0 0 0,0 0 0 0 0,0 0 1 0 0,0 0-1 0 0,1 0 0 0 0,-1 0 0 0 0,0 0 0 0 0,1-1 0 0 0,-1 1 1 0 0,0 0-1 0 0,1-1 0 0 0,-1 1 0 0 0,3 0 0 0 0,-2 0-60 0 0,1-1-1 0 0,-1 1 0 0 0,1 0 1 0 0,-1-1-1 0 0,1 0 1 0 0,-1 0-1 0 0,1 1 1 0 0,0-2-1 0 0,-1 1 0 0 0,1 0 1 0 0,-1 0-1 0 0,1-1 1 0 0,0 1-1 0 0,-1-1 1 0 0,1 0-1 0 0,3-2 0 0 0,0 1-224 0 0,-1-1 0 0 0,0 0 0 0 0,0 0 0 0 0,0-1 0 0 0,0 1 0 0 0,6-7 0 0 0,0-2-1788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7:30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26 3047 0 0,'0'0'135'0'0,"-3"2"-2"0"0,-82 35 1119 0 0,83-36-1180 0 0,-3 1-367 0 0,2 2 1358 0 0,-2-2 2900 0 0,-6 0-1689 0 0,-1-1 0 0 0,-17 1 0 0 0,-14 1 220 0 0,20 4 1395 0 0,35-4-3800 0 0,0-2-1 0 0,0 1 0 0 0,0-1 1 0 0,0-1-1 0 0,20-2 0 0 0,63-13 165 0 0,-43 5-124 0 0,168-20 322 0 0,-167 25-345 0 0,-1 3 0 0 0,66 5-1 0 0,-47-1-105 0 0,-29-2-84 0 0,-36 0 54 0 0,11 0-57 0 0,-9-2-37 0 0,-3 1-6 0 0,-1 1 0 0 0,0-1 0 0 0,0-1 0 0 0,0 1 0 0 0,0-1 0 0 0,0 1 1 0 0,0-1-1 0 0,0 0 0 0 0,6-5 0 0 0,6-8-4163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7:31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25 7367 0 0,'0'0'568'0'0,"1"-2"-373"0"0,14-21 9352 0 0,-15 36-9147 0 0,1-10-332 0 0,-1 0-1 0 0,0 1 1 0 0,0-1-1 0 0,0 0 1 0 0,-1 1 0 0 0,1-1-1 0 0,-2 4 1 0 0,-4 8 236 0 0,0-1 1 0 0,-1 0-1 0 0,-12 19 1 0 0,-6 10-30 0 0,3 3-74 0 0,-8 15 7 0 0,-74 113-1 0 0,95-160-174 0 0,-13 15-17 0 0,1 0-1 0 0,-23 48 1 0 0,41-64-16 0 0,4-11-6 0 0,-1-1 1 0 0,1 1-1 0 0,0-1 0 0 0,-1 1 0 0 0,1-1 1 0 0,0 1-1 0 0,0-1 0 0 0,0 0 0 0 0,0 1 1 0 0,0-1-1 0 0,0 0 0 0 0,0 0 0 0 0,1 0 1 0 0,-1 0-1 0 0,0 0 0 0 0,1 0 0 0 0,-1 0 1 0 0,0 0-1 0 0,1 0 0 0 0,-1-1 0 0 0,1 1 1 0 0,-1-1-1 0 0,1 1 0 0 0,0-1 0 0 0,-1 0 0 0 0,1 1 1 0 0,2-1-1 0 0,6 1-1194 0 0,0 0 0 0 0,1 0 0 0 0,9-1 0 0 0,-16-1 173 0 0,31 0-5345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7:31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13 6911 0 0,'2'0'26'0'0,"10"-2"229"0"0,0 1 0 0 0,0-1 1 0 0,18-6 9551 0 0,-30 10-9677 0 0,-1 1-1 0 0,1-1 1 0 0,-1 0 0 0 0,0 1 0 0 0,1-1-1 0 0,-1 0 1 0 0,0 0 0 0 0,0 0-1 0 0,0 0 1 0 0,-1 1 0 0 0,1-2 0 0 0,0 1-1 0 0,-1 0 1 0 0,1 0 0 0 0,-1 0 0 0 0,0-1-1 0 0,0 1 1 0 0,-2 1 0 0 0,-6 5 70 0 0,-1-1 1 0 0,-14 7 0 0 0,5-2 77 0 0,-42 22 118 0 0,44-25-319 0 0,0 1 0 0 0,1 0 0 0 0,-27 23 0 0 0,24-16-58 0 0,-3 2 22 0 0,-29 33 0 0 0,46-45-37 0 0,1-1 0 0 0,0 1 1 0 0,0 0-1 0 0,0 1 0 0 0,1-1 1 0 0,0 1-1 0 0,1 0 0 0 0,0 0 1 0 0,-4 15-1 0 0,6-19-5 0 0,1 0 1 0 0,-1 0-1 0 0,1 0 0 0 0,0 0 1 0 0,0 0-1 0 0,0 0 0 0 0,0 1 1 0 0,1-1-1 0 0,0 0 0 0 0,0 0 0 0 0,0 0 1 0 0,0 0-1 0 0,0-1 0 0 0,1 1 1 0 0,3 6-1 0 0,-1-4-3 0 0,0-1 0 0 0,0 0 0 0 0,0-1 0 0 0,1 1 0 0 0,0-1 0 0 0,0 0 0 0 0,0 0 0 0 0,0 0 0 0 0,7 3 0 0 0,9 3-38 0 0,1 0 1 0 0,0-2-1 0 0,0-1 1 0 0,31 7 0 0 0,-46-13-116 0 0,54 12-992 0 0,-52-12-65 0 0,1 0-1 0 0,13-1 0 0 0,-9-2-4881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7:31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96 9215 0 0,'0'0'707'0'0,"-2"1"-267"0"0,-11 1 502 0 0,0 2 0 0 0,0 0-1 0 0,1 0 1 0 0,-1 2 0 0 0,1-1 0 0 0,0 1-1 0 0,1 1 1 0 0,-14 10 0 0 0,12-7-762 0 0,0 2 1 0 0,1-1-1 0 0,0 2 1 0 0,1 0-1 0 0,0 0 1 0 0,-10 18-1 0 0,16-23-176 0 0,1 0 0 0 0,0 1 0 0 0,0 0 0 0 0,1 0 0 0 0,0 0-1 0 0,0 0 1 0 0,1 1 0 0 0,0-1 0 0 0,1 1 0 0 0,0-1 0 0 0,0 1-1 0 0,2 13 1 0 0,-1-18 3 0 0,1 1-1 0 0,-1 0 1 0 0,1-1 0 0 0,1 1-1 0 0,-1-1 1 0 0,5 10 0 0 0,-5-12-1 0 0,1-1 1 0 0,-1 0 0 0 0,1 1 0 0 0,0-1-1 0 0,0 0 1 0 0,0 0 0 0 0,0 0 0 0 0,0 0 0 0 0,0 0-1 0 0,0 0 1 0 0,1-1 0 0 0,-1 1 0 0 0,1-1-1 0 0,-1 0 1 0 0,6 2 0 0 0,1 0 19 0 0,0 0-1 0 0,0-1 1 0 0,1 0-1 0 0,-1-1 1 0 0,1 0 0 0 0,-1-1-1 0 0,1 0 1 0 0,-1 0 0 0 0,0-1-1 0 0,1 0 1 0 0,11-3 0 0 0,9-4 47 0 0,-1-2-1 0 0,31-14 1 0 0,-35 14-50 0 0,-5 2 22 0 0,-1-1 0 0 0,0-1 0 0 0,27-20 0 0 0,-38 24-29 0 0,1 0-1 0 0,-1-1 1 0 0,0-1 0 0 0,-1 1-1 0 0,0-1 1 0 0,0-1-1 0 0,-1 1 1 0 0,0-1 0 0 0,5-10-1 0 0,-8 12-5 0 0,0 0-1 0 0,-1 0 1 0 0,0 0 0 0 0,0-1-1 0 0,-1 1 1 0 0,0-1-1 0 0,0 1 1 0 0,-1-1 0 0 0,0 1-1 0 0,0-1 1 0 0,0 1-1 0 0,-1-1 1 0 0,-1 1 0 0 0,-2-10-1 0 0,1 6-1 0 0,-1 1 0 0 0,0-1 0 0 0,0 1 0 0 0,-1 0 0 0 0,-1 0 0 0 0,0 1 0 0 0,0-1 0 0 0,-1 1 0 0 0,-8-8 0 0 0,10 12-83 0 0,0 0-1 0 0,-1 1 1 0 0,1-1 0 0 0,-1 1-1 0 0,0 1 1 0 0,0-1-1 0 0,-1 1 1 0 0,1 0-1 0 0,-1 0 1 0 0,-10-2 0 0 0,11 3-50 0 0,1 1 1 0 0,-1 0 0 0 0,0 0-1 0 0,1 1 1 0 0,-1-1 0 0 0,0 1 0 0 0,0 1-1 0 0,1-1 1 0 0,-1 1 0 0 0,0 0-1 0 0,1 0 1 0 0,-12 4 0 0 0,16-5-20 0 0,-1 1 0 0 0,1-1 0 0 0,-1 1 0 0 0,1-1 0 0 0,-1 1 0 0 0,1 0 1 0 0,0 0-1 0 0,-1 0 0 0 0,1 0 0 0 0,0 0 0 0 0,-1 0 0 0 0,1 0 0 0 0,0 0 0 0 0,0 0 0 0 0,0 0 0 0 0,0 1 0 0 0,0-1 1 0 0,0 0-1 0 0,1 1 0 0 0,-1-1 0 0 0,0 1 0 0 0,1-1 0 0 0,-1 1 0 0 0,1-1 0 0 0,-1 1 0 0 0,1-1 0 0 0,0 1 1 0 0,-1 2-1 0 0,1 12-5270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7:32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71 13359 0 0,'22'-31'1210'0'0,"-21"27"-996"0"0,-1-6 6 0 0,-1 9-43 0 0,1 0 0 0 0,-1 0-1 0 0,1-1 1 0 0,-1 1 0 0 0,0 0-1 0 0,0 0 1 0 0,1 0-1 0 0,-1 0 1 0 0,0 0 0 0 0,0 0-1 0 0,0 0 1 0 0,0 0 0 0 0,0 0-1 0 0,0 1 1 0 0,-1-1 0 0 0,1 0-1 0 0,0 1 1 0 0,0-1 0 0 0,-1 1-1 0 0,0-1 1 0 0,1 1-105 0 0,-3-2 147 0 0,0 1 1 0 0,-1 0 0 0 0,1 0 0 0 0,-1 0 0 0 0,1 1 0 0 0,-1-1 0 0 0,1 1 0 0 0,-1 0 0 0 0,0 0 0 0 0,1 1 0 0 0,-6 1 0 0 0,-8 2-5 0 0,-25 9 0 0 0,25-7 25 0 0,-8 4-155 0 0,0 1 0 0 0,1 1 0 0 0,0 1 0 0 0,-43 31 0 0 0,61-39-160 0 0,1 0-1 0 0,0 1 1 0 0,1 0-1 0 0,-1 0 1 0 0,1 0-1 0 0,1 1 1 0 0,-1-1 0 0 0,1 1-1 0 0,0 0 1 0 0,0 1-1 0 0,-4 13 1 0 0,8-20 46 0 0,-1 0-1 0 0,1 0 1 0 0,0-1 0 0 0,-1 1-1 0 0,1 0 1 0 0,0 0 0 0 0,0 0-1 0 0,0-1 1 0 0,0 1 0 0 0,0 0 0 0 0,0 0-1 0 0,0 0 1 0 0,0-1 0 0 0,0 1-1 0 0,1 1 1 0 0,-1 0-57 0 0,0 1-172 0 0,4 13-240 0 0,-3-13 460 0 0,1 1 1 0 0,0 0-1 0 0,0 0 0 0 0,0-1 0 0 0,0 1 0 0 0,1-1 0 0 0,0 0 1 0 0,-1 0-1 0 0,1 0 0 0 0,0 0 0 0 0,0 0 0 0 0,6 3 1 0 0,6 4-37 0 0,27 13 0 0 0,-16-10-96 0 0,13 7-89 0 0,-21-11 251 0 0,0 0-1 0 0,-1 2 0 0 0,0 0 0 0 0,19 15 0 0 0,-30-19 86 0 0,-1 0-1 0 0,0 0 0 0 0,0 0 1 0 0,0 1-1 0 0,-1 0 1 0 0,0 0-1 0 0,0 0 1 0 0,-1 0-1 0 0,0 1 0 0 0,0-1 1 0 0,-1 1-1 0 0,-1 0 1 0 0,1 0-1 0 0,-1-1 1 0 0,-1 1-1 0 0,1 0 0 0 0,-2 0 1 0 0,1 0-1 0 0,-1 0 1 0 0,0 0-1 0 0,-3 8 1 0 0,2-14-45 0 0,1 0 1 0 0,-1 0 0 0 0,0 0-1 0 0,0-1 1 0 0,0 1 0 0 0,0-1 0 0 0,0 1-1 0 0,0-1 1 0 0,-1 0 0 0 0,1 0-1 0 0,-1 0 1 0 0,1 0 0 0 0,-1 0 0 0 0,0 0-1 0 0,0-1 1 0 0,-6 3 0 0 0,-4 1 213 0 0,0-1 0 0 0,-21 4 0 0 0,-35 5 345 0 0,-71 4 0 0 0,-71-7-576 0 0,150-3-524 0 0,58-7 261 0 0,9-14-7462 0 0,2-1 1292 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7:33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59 2303 0 0,'0'0'11071'0'0,"-2"-1"-10574"0"0,-17-6 454 0 0,17 6-502 0 0,0 1-1 0 0,-7 0 14 0 0,7 0 55 0 0,0 0 24 0 0,2 1-427 0 0,-1-1-1 0 0,1 0 1 0 0,0 0-1 0 0,-1 0 1 0 0,1 0-1 0 0,0 0 1 0 0,-1 0 0 0 0,1 0-1 0 0,-1 0 1 0 0,1 1-1 0 0,0-1 1 0 0,-1 0-1 0 0,1 0 1 0 0,0 0-1 0 0,0 1 1 0 0,-1-1-1 0 0,1 0 1 0 0,0 0-1 0 0,0 1 1 0 0,-1-1-1 0 0,1 0 1 0 0,0 1 0 0 0,0 0-49 0 0,0-1 0 0 0,0 1 0 0 0,1 0 1 0 0,-1-1-1 0 0,0 1 0 0 0,1-1 1 0 0,-1 1-1 0 0,0-1 0 0 0,1 1 0 0 0,-1-1 1 0 0,1 1-1 0 0,-1-1 0 0 0,1 1 1 0 0,-1-1-1 0 0,2 1 0 0 0,1 1-5 0 0,0 1 0 0 0,0-2 0 0 0,1 1 0 0 0,-1 0 0 0 0,1-1 0 0 0,-1 1 0 0 0,1-1 0 0 0,0 0 0 0 0,-1 0 0 0 0,1 0 0 0 0,5 0 0 0 0,8 0 228 0 0,21-1 0 0 0,-17-1-85 0 0,26-2 30 0 0,0-2 1 0 0,0-2 0 0 0,65-18-1 0 0,32-5 214 0 0,-99 20-319 0 0,-43 9-130 0 0,-4 0-3 0 0,-10 2-11 0 0,-18 3-28 0 0,22-2 37 0 0,1 0-1 0 0,0 1 0 0 0,0 0 0 0 0,0 0 0 0 0,0 1 0 0 0,0 0 0 0 0,1 0 0 0 0,0 0 0 0 0,-10 10 0 0 0,6-5-2 0 0,1 1 0 0 0,0 1-1 0 0,1 0 1 0 0,-11 18 0 0 0,7-11-15 0 0,-22 25 0 0 0,-4 7 0 0 0,-8 10 5 0 0,33-46 11 0 0,1 2 1 0 0,1 0-1 0 0,0 0 0 0 0,-12 26 0 0 0,20-30-131 0 0,4-11 0 0 0,-1 0 73 0 0,0 0 1 0 0,0-1-1 0 0,0 1 1 0 0,1-1-1 0 0,-1 1 0 0 0,0-1 1 0 0,0 1-1 0 0,1 0 1 0 0,-1-1-1 0 0,0 1 0 0 0,1-1 1 0 0,-1 1-1 0 0,1-1 1 0 0,-1 1-1 0 0,0-1 0 0 0,1 0 1 0 0,-1 1-1 0 0,1-1 1 0 0,-1 0-1 0 0,1 1 0 0 0,0-1 1 0 0,0 1-1 0 0,12 6-921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7:33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3223 0 0,'0'0'10503'0'0,"1"3"-9815"0"0,19 31 583 0 0,1-2 0 0 0,1 0 0 0 0,2-1 1 0 0,49 50-1 0 0,97 68 655 0 0,-108-101-1624 0 0,-23-16-128 0 0,54 32 0 0 0,-58-41-134 0 0,-26-16-33 0 0,0-1 0 0 0,1 0 0 0 0,0 0 0 0 0,0-1 0 0 0,0 0 0 0 0,1-1 0 0 0,18 5 0 0 0,-19-9-397 0 0,-3 1-673 0 0,1-12-1333 0 0,-1 0 12 0 0,-3 0-4034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7:34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48 15631 0 0,'0'-2'719'0'0,"-5"-32"344"0"0,5 33-1021 0 0,0 1 0 0 0,-1-1 0 0 0,1 1 0 0 0,-1-1 0 0 0,1 1 0 0 0,-1-1 0 0 0,1 1 0 0 0,-1-1 0 0 0,1 1 0 0 0,-1-1 0 0 0,1 1 0 0 0,-1 0 1 0 0,1-1-1 0 0,-1 1 0 0 0,0 0 0 0 0,1 0 0 0 0,-1-1 0 0 0,0 1 0 0 0,1 0 0 0 0,-2 0 0 0 0,1 0 88 0 0,-2-1-36 0 0,0 0 1 0 0,1 1-1 0 0,-1-1 0 0 0,0 1 1 0 0,0 0-1 0 0,0 0 0 0 0,0 0 1 0 0,0 0-1 0 0,0 1 1 0 0,0-1-1 0 0,1 1 0 0 0,-1 0 1 0 0,-5 2-1 0 0,-6 2-64 0 0,-19 12 1 0 0,19-10 12 0 0,-26 15 138 0 0,0 1-1 0 0,-66 54 1 0 0,-61 70 309 0 0,142-124-446 0 0,17-16-45 0 0,-14 13 2 0 0,-22 26 1 0 0,40-41-4 0 0,-1 0 1 0 0,1 1-1 0 0,0 0 0 0 0,1-1 1 0 0,-1 1-1 0 0,1 1 1 0 0,0-1-1 0 0,1 0 0 0 0,0 1 1 0 0,-3 11-1 0 0,5-17-5 0 0,0 0-1 0 0,0-1 1 0 0,0 1-1 0 0,0 0 1 0 0,0-1-1 0 0,1 1 1 0 0,-1 0-1 0 0,0-1 1 0 0,0 1-1 0 0,1 0 1 0 0,-1-1-1 0 0,1 1 1 0 0,-1-1-1 0 0,0 1 1 0 0,1 0-1 0 0,-1-1 1 0 0,1 1-1 0 0,-1-1 1 0 0,1 1-1 0 0,-1-1 1 0 0,1 0-1 0 0,0 1 1 0 0,0 0-1 0 0,13 6-1534 0 0,4-3-5344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7:35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1839 0 0,'-7'11'15443'0'0,"11"-6"-17635"0"0,62 81 3956 0 0,-10-12-1094 0 0,90 93 0 0 0,-12-26-563 0 0,-111-113-140 0 0,-1 1 0 0 0,-2 1 1 0 0,24 45-1 0 0,-34-53-152 0 0,0 1 0 0 0,-2 0 0 0 0,0 0 1 0 0,-2 1-1 0 0,0 0 0 0 0,-2 0 0 0 0,3 47 0 0 0,-6-55-4 0 0,-2 1 0 0 0,0 0 0 0 0,-1 0 1 0 0,0 0-1 0 0,-1-1 0 0 0,-1 1 0 0 0,-1-1 0 0 0,-1 0 0 0 0,0 0 0 0 0,0-1 0 0 0,-2 0 0 0 0,-11 19 0 0 0,11-25 308 0 0,1 1 0 0 0,-1-1-1 0 0,-1-1 1 0 0,0 0-1 0 0,0 0 1 0 0,0-1 0 0 0,-1 0-1 0 0,0-1 1 0 0,0 1-1 0 0,-21 7 1 0 0,-8 1 783 0 0,-72 18 0 0 0,60-19-815 0 0,-139 58 167 0 0,184-70-252 0 0,4-1-215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7:36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463 475 7367 0 0,'0'0'568'0'0,"-3"0"-373"0"0,-23 2 1053 0 0,1 1-1 0 0,-1 1 1 0 0,-34 11 0 0 0,-16 2-298 0 0,63-14-728 0 0,0-1-1 0 0,-1 0 1 0 0,0-2 0 0 0,1 1-1 0 0,-17-3 1 0 0,26 2-125 0 0,-1-1 0 0 0,1 0 0 0 0,-1 0 0 0 0,1 0 1 0 0,0-1-1 0 0,-1 0 0 0 0,1 1 0 0 0,0-2 0 0 0,0 1 1 0 0,0 0-1 0 0,1-1 0 0 0,-1 0 0 0 0,0 1 0 0 0,1-2 0 0 0,0 1 1 0 0,-1 0-1 0 0,1-1 0 0 0,-4-7 0 0 0,-4-8 494 0 0,1-2 0 0 0,1 1 0 0 0,-7-26 0 0 0,8 23-163 0 0,4 13-277 0 0,0-1 0 0 0,2 0 0 0 0,-1 0 0 0 0,1 0 1 0 0,-1-19-1 0 0,3 25-113 0 0,1 0 1 0 0,-1-1 0 0 0,1 1 0 0 0,0 0-1 0 0,0 0 1 0 0,0-1 0 0 0,1 1 0 0 0,0 0 0 0 0,0 0-1 0 0,0 0 1 0 0,0 1 0 0 0,1-1 0 0 0,0 1-1 0 0,4-6 1 0 0,3-1-160 0 0,0 0-1 0 0,1 0 1 0 0,1 1-1 0 0,0 1 1 0 0,0 0-1 0 0,1 0 1 0 0,0 1-1 0 0,0 1 1 0 0,1 0 0 0 0,0 1-1 0 0,0 1 1 0 0,22-6-1 0 0,15-1-1153 0 0,1 3 1 0 0,70-3-1 0 0,17-3 316 0 0,-32 0 1414 0 0,-88 13 60 0 0,0 2 0 0 0,0 0 0 0 0,31 4 1 0 0,-46-4-399 0 0,-1 1 1 0 0,0 0 0 0 0,0 0 0 0 0,0 0 0 0 0,0 0 0 0 0,0 0-1 0 0,0 0 1 0 0,0 1 0 0 0,0 0 0 0 0,0-1 0 0 0,0 1-1 0 0,4 4 1 0 0,-6-4-53 0 0,1 0 1 0 0,-1 0-1 0 0,0 0 0 0 0,0 0 0 0 0,0 0 1 0 0,0 0-1 0 0,0 0 0 0 0,0 0 0 0 0,0 0 0 0 0,-1 0 1 0 0,1 1-1 0 0,-1-1 0 0 0,1 0 0 0 0,-1 1 0 0 0,0-1 1 0 0,0 0-1 0 0,0 1 0 0 0,-1 3 0 0 0,-2 11-30 0 0,0 1-1 0 0,-2-1 0 0 0,0 0 1 0 0,-1 0-1 0 0,0-1 0 0 0,-1 0 0 0 0,-1 0 1 0 0,-1-1-1 0 0,0 0 0 0 0,-19 23 1 0 0,11-18-38 0 0,0-1 0 0 0,-1 0 0 0 0,-2-2-1 0 0,1 0 1 0 0,-2-2 0 0 0,-37 23 0 0 0,38-26 3 0 0,-1-2 0 0 0,0 0 0 0 0,-1-2 0 0 0,0 0 0 0 0,0-1 0 0 0,0-1 0 0 0,-29 3 0 0 0,45-8 0 0 0,0-1 1 0 0,1 0-1 0 0,-1 0 0 0 0,-6-2 0 0 0,-38-9-15 0 0,38 7-68 0 0,10 3-54 0 0,1-1-414 0 0,-1-7-822 0 0,3-2-421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9:47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0 13647 0 0,'0'0'1239'0'0,"-2"1"-1022"0"0,-5 2-60 0 0,0 1 0 0 0,1-1 0 0 0,-1 2 0 0 0,1-1 0 0 0,0 0-1 0 0,0 1 1 0 0,-9 10 0 0 0,-34 45 2020 0 0,24-27-1658 0 0,-76 90 1111 0 0,-175 165 0 0 0,243-258-1589 0 0,-47 41-125 0 0,79-70-93 0 0,-1 0-1 0 0,0 1 1 0 0,0-1-1 0 0,1 0 1 0 0,-1 0-1 0 0,0 0 1 0 0,0-1-1 0 0,-3 2 1 0 0,-8 0-1522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7:36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6 13647 0 0,'2'-2'628'0'0,"2"-1"476"0"0,-3 4-431 0 0,-5 11-252 0 0,-12 25-768 0 0,13-31 520 0 0,-14 33-40 0 0,-179 365 386 0 0,143-307-458 0 0,-23 40 317 0 0,52-98 19 0 0,-40 50-1 0 0,59-83-338 0 0,-12 13 149 0 0,2 1-1 0 0,0 1 1 0 0,-14 26-1 0 0,28-45-214 0 0,0 0-1 0 0,0 0 1 0 0,1 0 0 0 0,-1 0-1 0 0,1-1 1 0 0,-1 1 0 0 0,1 0-1 0 0,-1 0 1 0 0,1 0-1 0 0,0 0 1 0 0,0 0 0 0 0,0 0-1 0 0,0 0 1 0 0,1 0 0 0 0,-1 0-1 0 0,0 0 1 0 0,1 0-1 0 0,0 0 1 0 0,-1 0 0 0 0,1 0-1 0 0,0-1 1 0 0,0 1 0 0 0,0 0-1 0 0,0 0 1 0 0,0-1-1 0 0,0 1 1 0 0,0-1 0 0 0,1 1-1 0 0,-1-1 1 0 0,1 1 0 0 0,2 1-1 0 0,-2-2-215 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7:36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11719 0 0,'0'0'2315'0'0,"1"2"-1742"0"0,5 27 539 0 0,2 0-1 0 0,18 41 0 0 0,-19-54-739 0 0,1 0 0 0 0,1-1 0 0 0,0 0 0 0 0,1 0 0 0 0,22 24 0 0 0,-6-14 96 0 0,1-1 1 0 0,1-1 0 0 0,60 37 0 0 0,101 42 565 0 0,108 22-416 0 0,-208-89-570 0 0,-3 0 83 0 0,-74-31-275 0 0,-9-4-604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7:37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0 13823 0 0,'0'0'4448'0'0,"0"3"-4056"0"0,0 6-9 0 0,0-6 362 0 0,0-1-377 0 0,-1 3-246 0 0,0 0 0 0 0,0 0 1 0 0,-1 0-1 0 0,0 0 0 0 0,0 0 0 0 0,0-1 0 0 0,-1 1 0 0 0,1-1 0 0 0,-1 0 0 0 0,0 1 0 0 0,0-1 1 0 0,-1-1-1 0 0,1 1 0 0 0,-7 5 0 0 0,-8 6 138 0 0,-40 24 0 0 0,29-20-108 0 0,-84 52-4 0 0,-26 17 78 0 0,119-73-203 0 0,0 1 0 0 0,1 1 0 0 0,1 0-1 0 0,-24 31 1 0 0,-16 37-1601 0 0,56-83 20 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7:4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89 455 0 0,'-43'0'18227'0'0,"54"-6"-18023"0"0,-1 1 0 0 0,1-1 0 0 0,0 2-1 0 0,0-1 1 0 0,19-3 0 0 0,65-10 573 0 0,-51 11-512 0 0,1-2-87 0 0,59-9 209 0 0,-89 16-532 0 0,0 1 0 0 0,0 1 1 0 0,0 0-1 0 0,27 5 1 0 0,-21 1-4481 0 0,-18-5 3195 0 0,7 2-4913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7:48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80 7831 0 0,'0'0'603'0'0,"-1"0"-396"0"0,-11-6-253 0 0,-14-4 8153 0 0,17 13-6298 0 0,9-2-1742 0 0,-1 0-1 0 0,1 0 1 0 0,-1 0 0 0 0,1 0-1 0 0,-1 0 1 0 0,1 0-1 0 0,0 0 1 0 0,0 0 0 0 0,-1 0-1 0 0,1 0 1 0 0,0 0 0 0 0,0 0-1 0 0,0 0 1 0 0,0 0-1 0 0,0 0 1 0 0,0 0 0 0 0,0 0-1 0 0,0 1 1 0 0,1-1-1 0 0,0 1 1 0 0,-1 0-14 0 0,1-1 0 0 0,0 0-1 0 0,0 0 1 0 0,0 0 0 0 0,0 0 0 0 0,0 0-1 0 0,0 0 1 0 0,0 0 0 0 0,0 0 0 0 0,0 0 0 0 0,1 0-1 0 0,-1 0 1 0 0,0-1 0 0 0,1 1 0 0 0,-1 0-1 0 0,2 0 1 0 0,2 0 37 0 0,-1 0 0 0 0,1 0 0 0 0,-1 0 0 0 0,1 0 0 0 0,0-1 0 0 0,-1 0 0 0 0,1 0 0 0 0,7-1 0 0 0,39-9 300 0 0,-29 5-238 0 0,161-35 279 0 0,23-5-190 0 0,-201 44-254 0 0,12-3 26 0 0,0 2 1 0 0,30-2-1 0 0,-43 4-87 0 0,1 0 1 0 0,-1 1-1 0 0,0-1 0 0 0,1 1 0 0 0,-1 0 0 0 0,0 0 0 0 0,0 0 0 0 0,0 1 1 0 0,0-1-1 0 0,0 1 0 0 0,0 0 0 0 0,0 0 0 0 0,0 0 0 0 0,-1 1 0 0 0,7 5 1 0 0,-9-7-200 0 0,0 1 0 0 0,1 0 1 0 0,-1-1-1 0 0,0 1 0 0 0,0 0 1 0 0,0 0-1 0 0,0 0 1 0 0,0 0-1 0 0,1 4 0 0 0,0 0-1191 0 0,3 7-5007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7:49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25 6911 0 0,'1'-1'528'0'0,"19"-23"4179"0"0,-32 27-2436 0 0,1 0-1954 0 0,0 1 1 0 0,1 0-1 0 0,-1 1 1 0 0,-18 12-1 0 0,-38 31 275 0 0,31-21-293 0 0,-28 19-132 0 0,-268 203 714 0 0,313-234-806 0 0,0 2 0 0 0,2 0 0 0 0,0 0 0 0 0,-29 40 0 0 0,41-51-68 0 0,1 1-1 0 0,0 0 0 0 0,0 0 0 0 0,1 0 1 0 0,0 0-1 0 0,0 1 0 0 0,0-1 0 0 0,1 1 1 0 0,1 0-1 0 0,-1 0 0 0 0,1-1 0 0 0,0 1 1 0 0,1 0-1 0 0,0 0 0 0 0,0 0 0 0 0,1 0 0 0 0,0 0 1 0 0,0 0-1 0 0,4 10 0 0 0,1-1 9 0 0,1-1 0 0 0,1 0 0 0 0,1-1 0 0 0,0 1 0 0 0,1-2-1 0 0,1 1 1 0 0,22 23 0 0 0,5-1 36 0 0,56 43-1 0 0,184 129-91 0 0,-47-36 10 0 0,-196-146 31 0 0,0 2 0 0 0,-2 2 0 0 0,36 42 0 0 0,-57-58 0 0 0,0 1 0 0 0,-2 0 0 0 0,1 0 0 0 0,-2 1 0 0 0,0 0 0 0 0,-2 1 0 0 0,1 0 0 0 0,-2 0 0 0 0,-1 0 0 0 0,5 27 0 0 0,-7-26 42 0 0,-1 1 0 0 0,-1 0 0 0 0,-1 0 1 0 0,0 0-1 0 0,-2 0 0 0 0,0 0 0 0 0,-1 0 0 0 0,-1-1 0 0 0,-1 0 0 0 0,-1 1 0 0 0,0-2 0 0 0,-1 1 0 0 0,-14 24 1 0 0,7-21 208 0 0,-1 0 1 0 0,-2-1-1 0 0,0 0 1 0 0,0-1-1 0 0,-34 27 1 0 0,-111 76 1122 0 0,161-122-1368 0 0,1-1-5 0 0,-11 8 69 0 0,0-1 1 0 0,0 0-1 0 0,-1-1 1 0 0,-13 5-1 0 0,22-10-154 0 0,1 0-1 0 0,-1 0 0 0 0,1 1 1 0 0,-1-1-1 0 0,1 1 0 0 0,0-1 1 0 0,-1 1-1 0 0,1-1 0 0 0,0 1 1 0 0,0 0-1 0 0,1 0 0 0 0,-1 0 1 0 0,0 0-1 0 0,1 1 0 0 0,-1-1 1 0 0,1 0-1 0 0,-1 1 0 0 0,-1 4 1 0 0,2-4-337 0 0,-3 7-1046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7:57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3 6767 0 0,'0'0'608'0'0,"11"-2"7996"0"0,-11 3-8519 0 0,0 0 0 0 0,-1 0 0 0 0,1 0 0 0 0,0 0 0 0 0,-1 0 0 0 0,1 0 0 0 0,0 0 0 0 0,-1 0 0 0 0,1 0 1 0 0,-1 0-1 0 0,0 0 0 0 0,1 0 0 0 0,-1 0 0 0 0,0 0 0 0 0,1-1 0 0 0,-2 2 0 0 0,-16 12 1070 0 0,9-7-634 0 0,-112 98 19 0 0,-137 93 1 0 0,238-184-495 0 0,-2-1 36 0 0,0 2 0 0 0,2 1 1 0 0,0 0-1 0 0,-35 38 0 0 0,53-52-74 0 0,0 1 0 0 0,0-1 1 0 0,0 1-1 0 0,1 0 0 0 0,-1 0 0 0 0,1 0 0 0 0,0 0 0 0 0,0 0 0 0 0,0 0 0 0 0,0 0 0 0 0,0 0 0 0 0,0 0 1 0 0,1 1-1 0 0,0-1 0 0 0,0 0 0 0 0,0 0 0 0 0,0 0 0 0 0,0 1 0 0 0,0-1 0 0 0,1 0 0 0 0,1 5 1 0 0,-1-5 16 0 0,1 0 0 0 0,-1-1 0 0 0,1 1 1 0 0,-1 0-1 0 0,1-1 0 0 0,0 1 0 0 0,0-1 0 0 0,0 0 1 0 0,0 0-1 0 0,0 0 0 0 0,0 0 0 0 0,1 0 1 0 0,-1 0-1 0 0,1-1 0 0 0,0 1 0 0 0,-1-1 1 0 0,1 1-1 0 0,0-1 0 0 0,0 0 0 0 0,0 0 0 0 0,-1 0 1 0 0,1-1-1 0 0,4 1 0 0 0,22 2 208 0 0,1-2-1 0 0,0 0 1 0 0,0-3 0 0 0,29-4-1 0 0,26-1-27 0 0,46-3-2014 0 0,-128 10 1466 0 0,0-1 0 0 0,-1 0-1 0 0,1 1 1 0 0,0-1 0 0 0,-1 0 0 0 0,1 0 0 0 0,-1 0 0 0 0,3-2-1 0 0,2 0-662 0 0,3-2-906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7:57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90 13303 0 0,'1'-1'606'0'0,"13"-23"336"0"0,-14 24-759 0 0,0-1 0 0 0,0 1 1 0 0,0 0-1 0 0,1 0 0 0 0,-1-1 0 0 0,0 1 0 0 0,0 0 0 0 0,0 0 0 0 0,0-1 0 0 0,0 1 0 0 0,0 0 0 0 0,1 0 0 0 0,-1-1 0 0 0,0 1 0 0 0,0 0 1 0 0,0-1-1 0 0,0 1 0 0 0,0 0 0 0 0,0-1 0 0 0,0 1 0 0 0,0 0 0 0 0,0 0 0 0 0,0-1 0 0 0,0 1 0 0 0,-1 0 0 0 0,1-1 0 0 0,-7 2 759 0 0,-10 10-1271 0 0,4 1 329 0 0,1 1 0 0 0,0 0 0 0 0,1 1 0 0 0,-9 16 0 0 0,-34 64 1 0 0,21-34 10 0 0,22-41 33 0 0,-13 31-1 0 0,22-44-22 0 0,0-1 1 0 0,0 1-1 0 0,0-1 0 0 0,1 1 1 0 0,0 0-1 0 0,0-1 0 0 0,1 1 1 0 0,-1 0-1 0 0,1 0 0 0 0,2 11 1 0 0,-2-16-7 0 0,1-1 1 0 0,0 1-1 0 0,-1 0 1 0 0,1 0-1 0 0,0-1 1 0 0,0 1-1 0 0,-1-1 1 0 0,1 1-1 0 0,0 0 1 0 0,0-1-1 0 0,0 1 1 0 0,0-1-1 0 0,0 0 1 0 0,-1 1 0 0 0,1-1-1 0 0,0 0 1 0 0,0 0-1 0 0,0 1 1 0 0,2-1-1 0 0,-2 0 11 0 0,4 1 48 0 0,0-1 1 0 0,0 0-1 0 0,0 1 1 0 0,1-2-1 0 0,-1 1 1 0 0,0-1-1 0 0,0 0 1 0 0,5-1-1 0 0,42-15 331 0 0,-37 12-338 0 0,13-5-72 0 0,0-2 0 0 0,-1-1 0 0 0,-1 0 0 0 0,0-2 0 0 0,-1-1-1 0 0,-1-2 1 0 0,0 0 0 0 0,-1-1 0 0 0,-1-1 0 0 0,-1-1 0 0 0,36-48 0 0 0,-54 66-54 0 0,-1 0 0 0 0,0 0 0 0 0,0 0 0 0 0,0-1 0 0 0,-1 1 1 0 0,1-1-1 0 0,-1 1 0 0 0,0-1 0 0 0,0 1 0 0 0,0-1 0 0 0,0 0 0 0 0,-1 0 0 0 0,1 1 1 0 0,-1-1-1 0 0,0 0 0 0 0,0 0 0 0 0,-1 0 0 0 0,1 1 0 0 0,-1-1 0 0 0,0 0 0 0 0,0 0 1 0 0,0 1-1 0 0,0-1 0 0 0,0 1 0 0 0,-1-1 0 0 0,0 1 0 0 0,0 0 0 0 0,0-1 0 0 0,0 1 1 0 0,0 0-1 0 0,-1 0 0 0 0,1 0 0 0 0,-1 1 0 0 0,0-1 0 0 0,1 1 0 0 0,-1-1 0 0 0,-5-2 1 0 0,-25-18-245 0 0,20 13 112 0 0,0 1 0 0 0,-14-7 0 0 0,25 15 37 0 0,-8 4-416 0 0,9-3 263 0 0,1 1 1 0 0,-1-1-1 0 0,0 0 0 0 0,1 1 1 0 0,-1-1-1 0 0,0 1 1 0 0,1-1-1 0 0,-1 1 1 0 0,1 0-1 0 0,-1-1 1 0 0,1 1-1 0 0,-1 0 1 0 0,1-1-1 0 0,-1 1 1 0 0,1 0-1 0 0,-1-1 1 0 0,1 1-1 0 0,0 1 1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7:58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48 12495 0 0,'8'-9'232'0'0,"23"-29"2928"0"0,-38 38-1902 0 0,1 3-982 0 0,0-1-1 0 0,0 1 1 0 0,0 0 0 0 0,1 0 0 0 0,-9 6 0 0 0,-3 2-39 0 0,-45 33 280 0 0,46-31-443 0 0,-1-1 0 0 0,-31 17-1 0 0,-118 45-1 0 0,108-49-5 0 0,58-25-64 0 0,0 1 0 0 0,0-1 0 0 0,1 1 0 0 0,-1-1 0 0 0,0 1 0 0 0,1-1 0 0 0,-1 0 0 0 0,0 1 0 0 0,1-1-1 0 0,-1 1 1 0 0,1-1 0 0 0,-1 0 0 0 0,0 1 0 0 0,1-1 0 0 0,-1 0 0 0 0,1 1 0 0 0,0-1 0 0 0,8 4-3 0 0,0 0 0 0 0,1-1 0 0 0,0 0 0 0 0,12 2 0 0 0,1 0 0 0 0,7 3 0 0 0,0 1 0 0 0,30 15 0 0 0,-45-17 0 0 0,-2 0 0 0 0,1 1 0 0 0,-1 0 0 0 0,0 1 0 0 0,-1 1 0 0 0,14 13 0 0 0,-14-10 30 0 0,1 1 0 0 0,-2 0-1 0 0,0 0 1 0 0,0 1 0 0 0,-1 1-1 0 0,14 31 1 0 0,-23-45-2 0 0,-1 0-1 0 0,1 0 0 0 0,-1 0 1 0 0,0-1-1 0 0,0 1 0 0 0,0 0 1 0 0,0 0-1 0 0,0 0 0 0 0,0 0 1 0 0,-1 0-1 0 0,1-1 0 0 0,-1 1 1 0 0,1 0-1 0 0,-1 0 1 0 0,0 1-1 0 0,-1 2 74 0 0,-1-1 0 0 0,1 1 0 0 0,-7 8 0 0 0,5-8-32 0 0,-1-1 0 0 0,1 1 0 0 0,-1-1 0 0 0,0 0 1 0 0,-1 0-1 0 0,1 0 0 0 0,-1-1 0 0 0,0 0 0 0 0,0 0 1 0 0,-7 3-1 0 0,-11 2 97 0 0,-32 7 0 0 0,49-14-142 0 0,-60 12 128 0 0,-81 4 1 0 0,123-15-121 0 0,3 0-23 0 0,-31-1 0 0 0,46-2-33 0 0,0 1-1 0 0,0-1 1 0 0,0 0 0 0 0,0-1 0 0 0,0 0 0 0 0,0 0 0 0 0,1 0-1 0 0,-11-5 1 0 0,15 5-90 0 0,0 0 0 0 0,-1 1 0 0 0,1-1-1 0 0,0 0 1 0 0,0 0 0 0 0,1 0 0 0 0,-1 0 0 0 0,0 0 0 0 0,1 0-1 0 0,-3-5 1 0 0,3 6-432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7:59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79 7855 0 0,'0'0'363'0'0,"-9"0"116"0"0,-21 1 1022 0 0,1 1-1 0 0,-33 6 1 0 0,32-1-604 0 0,-13 2 3237 0 0,59-16-3444 0 0,-5 0-467 0 0,111-30 755 0 0,-49 16-716 0 0,-42 12-104 0 0,0 2 0 0 0,1 1 1 0 0,0 1-1 0 0,55-1 0 0 0,-83 6-140 0 0,-1 0 0 0 0,0 0 0 0 0,0 1 0 0 0,1-1-1 0 0,-1 1 1 0 0,0 0 0 0 0,0-1 0 0 0,5 4 0 0 0,3 4 49 0 0,-10-7-66 0 0,0 1 0 0 0,0 0 0 0 0,0 0 0 0 0,-1-1 0 0 0,1 1 0 0 0,0 0 0 0 0,-1 0 0 0 0,0 0-1 0 0,1 0 1 0 0,-1 0 0 0 0,0 0 0 0 0,0 0 0 0 0,0 0 0 0 0,0 0 0 0 0,0 0 0 0 0,-1 0 0 0 0,1 0 0 0 0,0 0 0 0 0,-1 0 0 0 0,0 0 0 0 0,1 0 0 0 0,-1-1 0 0 0,-2 4 0 0 0,-2 5 19 0 0,-1 0 1 0 0,-12 16 0 0 0,17-24-18 0 0,-8 8 17 0 0,0 1 0 0 0,-1-1-1 0 0,0-1 1 0 0,-1 1 0 0 0,0-2 0 0 0,-1 0 0 0 0,1 0 0 0 0,-1-1-1 0 0,-1 0 1 0 0,0-1 0 0 0,1-1 0 0 0,-2 0 0 0 0,1-1 0 0 0,0 0-1 0 0,-27 4 1 0 0,37-8-20 0 0,-11-2-10 0 0,13 2-49 0 0,2-1-85 0 0,2 0 140 0 0,-1 0 0 0 0,1 1 0 0 0,-1-1 1 0 0,1 1-1 0 0,-1-1 0 0 0,1 1 0 0 0,-1 0 0 0 0,1 0 1 0 0,-1 0-1 0 0,1 0 0 0 0,-1 0 0 0 0,1 1 0 0 0,0-1 1 0 0,-1 1-1 0 0,0 0 0 0 0,5 1 0 0 0,8 4-38 0 0,21 11-1 0 0,-26-11 38 0 0,13 5 20 0 0,1-2 0 0 0,0 0 0 0 0,0-1 0 0 0,0-2-1 0 0,1 0 1 0 0,32 2 0 0 0,-52-7 27 0 0,-1 0 0 0 0,0-1 0 0 0,0 2 1 0 0,0-1-1 0 0,0 0 0 0 0,7 4 0 0 0,-3 2-25 0 0,-7-6-17 0 0,-1 1 0 0 0,1-1 0 0 0,-1 1 0 0 0,0 0 0 0 0,1-1 0 0 0,-1 1 0 0 0,0 0 0 0 0,0 0 0 0 0,0-1 0 0 0,0 1 0 0 0,0 0 0 0 0,0-1 0 0 0,-1 1 0 0 0,1 0 0 0 0,-1-1 0 0 0,1 1 0 0 0,-1 0 0 0 0,1-1 0 0 0,-1 1 0 0 0,-1 1 0 0 0,-3 6 0 0 0,0 1 0 0 0,-8 8 0 0 0,6-8 0 0 0,-3 3 19 0 0,-1 0 0 0 0,-1 0-1 0 0,0-1 1 0 0,0-1 0 0 0,-2 0-1 0 0,1 0 1 0 0,-27 14-1 0 0,25-18 65 0 0,0 0-1 0 0,-1-1 0 0 0,1-1 0 0 0,-1-1 1 0 0,-23 4-1 0 0,38-8-77 0 0,-24 4 140 0 0,-1-1 1 0 0,-43-2-1 0 0,-24 3 28 0 0,-23 14-78 0 0,107-14-111 0 0,9-4 11 0 0,-1 1 0 0 0,1-1-1 0 0,0 0 1 0 0,0 1 0 0 0,-1-1-1 0 0,1 0 1 0 0,0 0 0 0 0,0 1-1 0 0,0-1 1 0 0,-1 0 0 0 0,1 1-1 0 0,0-1 1 0 0,0 0 0 0 0,0 1 0 0 0,0-1-1 0 0,0 1 1 0 0,0-1 0 0 0,0 0-1 0 0,0 1 1 0 0,0-1 0 0 0,0 0-1 0 0,0 1 1 0 0,0-1 0 0 0,0 1-1 0 0,0-1 1 0 0,0 0 0 0 0,0 1 0 0 0,0-1-1 0 0,0 1 1 0 0,10 8-576 0 0,-6-7 235 0 0,0-1 0 0 0,0 1 0 0 0,0-1 0 0 0,7 2 0 0 0,12 0-896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9:49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0 9327 0 0,'0'0'846'0'0,"-1"0"-700"0"0,-50 0 4928 0 0,53 2-4564 0 0,63 75 3601 0 0,42 55-3163 0 0,-95-115-934 0 0,-1 2 0 0 0,0 0 0 0 0,-2 0-1 0 0,14 39 1 0 0,-21-51-32 0 0,0 0 0 0 0,0 1-1 0 0,0-1 1 0 0,-1 1-1 0 0,0-1 1 0 0,-1 1 0 0 0,0-1-1 0 0,0 1 1 0 0,0-1 0 0 0,-1 1-1 0 0,0-1 1 0 0,-1 1-1 0 0,1-1 1 0 0,-2 0 0 0 0,1 1-1 0 0,-1-1 1 0 0,-4 8 0 0 0,2-8 0 0 0,0-1 1 0 0,0 1-1 0 0,-1-2 1 0 0,0 1 0 0 0,0 0-1 0 0,0-1 1 0 0,0 0 0 0 0,-1-1-1 0 0,0 1 1 0 0,-10 3 0 0 0,-2 1 38 0 0,-1 0 0 0 0,-35 8 0 0 0,36-12-10 0 0,1-2 1 0 0,-1 0-1 0 0,-28 0 1 0 0,3-4-5890 0 0,31-1-456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7:59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6447 0 0,'0'0'863'0'0,"1"1"158"0"0,8 9 501 0 0,1-2-1 0 0,0 1 0 0 0,0-1 0 0 0,1-1 0 0 0,12 7 1 0 0,-9-5-1199 0 0,75 42 2268 0 0,-55-33-1876 0 0,0 2 1 0 0,44 33-1 0 0,-46-26-508 0 0,0 2-1 0 0,-2 1 1 0 0,-1 1 0 0 0,-2 1-1 0 0,25 39 1 0 0,-41-54-204 0 0,-6-8 1 0 0,0-1 1 0 0,1 1-1 0 0,0-1 0 0 0,12 12 0 0 0,-16-19-7 0 0,0 1 0 0 0,1 0 1 0 0,-1 0-1 0 0,1-1 0 0 0,-1 1 0 0 0,1-1 0 0 0,-1 0 0 0 0,1 0 0 0 0,0 0 1 0 0,0 0-1 0 0,-1 0 0 0 0,1-1 0 0 0,0 1 0 0 0,0-1 0 0 0,0 0 0 0 0,0 0 1 0 0,0 0-1 0 0,0 0 0 0 0,0 0 0 0 0,4-1 0 0 0,5-3-652 0 0,0 1 0 0 0,23-12 0 0 0,-13 5-1208 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7:59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30 9215 0 0,'2'-25'2136'0'0,"-3"24"-1977"0"0,1 1-1 0 0,0 0 1 0 0,-1-1 0 0 0,1 1-1 0 0,-1 0 1 0 0,1-1-1 0 0,0 1 1 0 0,-1 0-1 0 0,1 0 1 0 0,-1-1 0 0 0,1 1-1 0 0,-1 0 1 0 0,1 0-1 0 0,-1 0 1 0 0,1 0-1 0 0,-1 0 1 0 0,1-1-1 0 0,-1 1 1 0 0,1 0 0 0 0,-1 0-1 0 0,0 0 1 0 0,-12 0 1051 0 0,7 2-984 0 0,0 1 0 0 0,0-1 0 0 0,1 1 0 0 0,-1 1 0 0 0,1-1-1 0 0,-1 1 1 0 0,1 0 0 0 0,1 0 0 0 0,-1 0 0 0 0,-4 6 0 0 0,-3 1 86 0 0,-38 38 325 0 0,33-31-519 0 0,0-1 0 0 0,-1-1 0 0 0,-21 14 1 0 0,-93 56 202 0 0,-48 32 248 0 0,123-81-343 0 0,-70 33-1 0 0,108-62-200 0 0,18-7-174 0 0,3-2-66 0 0,7-4-1358 0 0,7-2-5398 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8:00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88 10135 0 0,'2'-4'217'0'0,"1"0"0"0"0,-1 0 0 0 0,1 0 0 0 0,4-5 0 0 0,-5 8-150 0 0,-1-1 0 0 0,1 1 1 0 0,-1-1-1 0 0,1 1 0 0 0,-1-1 1 0 0,0 0-1 0 0,0 0 1 0 0,0 0-1 0 0,0 0 0 0 0,0 0 1 0 0,0 0-1 0 0,0 0 1 0 0,-1 0-1 0 0,1 0 0 0 0,-1 0 1 0 0,1 0-1 0 0,-1 0 1 0 0,0 0-1 0 0,0-4 0 0 0,0 5 11 0 0,0 1 0 0 0,0 0 0 0 0,0-1 0 0 0,-1 1 0 0 0,1 0-1 0 0,0-1 1 0 0,0 1 0 0 0,0 0 0 0 0,0-1 0 0 0,0 1 0 0 0,1 0 0 0 0,-1-1-1 0 0,0 1 1 0 0,0-1 0 0 0,0 1 0 0 0,0 0 0 0 0,0-1 0 0 0,0 1 0 0 0,1 0-1 0 0,-1-1 1 0 0,0 1 0 0 0,0 0 0 0 0,0 0 0 0 0,1-1 0 0 0,-1 1 0 0 0,0 0-1 0 0,1-1 1 0 0,-1 1 65 0 0,0 0-1 0 0,1-1 1 0 0,-1 1 0 0 0,0 0-1 0 0,1 0 1 0 0,-1-1-1 0 0,0 1 1 0 0,0-1 0 0 0,0 1-1 0 0,1 0 1 0 0,-1-1-1 0 0,0 1 1 0 0,0 0 0 0 0,0-1-1 0 0,0 1 1 0 0,0-1-1 0 0,0 1 1 0 0,0 0 0 0 0,1-2-1 0 0,-2 2-128 0 0,1 0 0 0 0,0 0 0 0 0,0-1-1 0 0,-1 1 1 0 0,1 0 0 0 0,0-1 0 0 0,0 1-1 0 0,-1 0 1 0 0,1 0 0 0 0,0-1 0 0 0,-1 1-1 0 0,1 0 1 0 0,0 0 0 0 0,-1 0 0 0 0,1 0-1 0 0,0 0 1 0 0,-1-1 0 0 0,1 1 0 0 0,0 0-1 0 0,-1 0 1 0 0,1 0 0 0 0,-1 0 0 0 0,1 0-1 0 0,0 0 1 0 0,-1 0 0 0 0,0 0 0 0 0,-9 0 44 0 0,4 1-56 0 0,1 0 0 0 0,-1 0 0 0 0,1 0 1 0 0,0 1-1 0 0,-1 0 0 0 0,1 0 0 0 0,0 0 1 0 0,-5 4-1 0 0,-39 27-5 0 0,29-17 4 0 0,-74 54 7 0 0,49-35 67 0 0,-2-1-1 0 0,-92 49 1 0 0,99-62 96 0 0,50-17-106 0 0,0-3-57 0 0,1 0 0 0 0,-1-1 0 0 0,0-1-1 0 0,1 1 1 0 0,-1-1 0 0 0,1-1 0 0 0,14-4-1 0 0,13-2 45 0 0,-1 3-61 0 0,0 1 0 0 0,0 1 1 0 0,0 2-1 0 0,58 7 1 0 0,-78-4 3 0 0,1 1 0 0 0,-1 1 0 0 0,0 1 0 0 0,0 0 0 0 0,-1 1 1 0 0,1 1-1 0 0,-1 1 0 0 0,-1 0 0 0 0,0 1 0 0 0,0 1 0 0 0,24 20 0 0 0,-31-22 37 0 0,0 1 0 0 0,0-1 0 0 0,9 17 0 0 0,-17-24-24 0 0,1 0 1 0 0,-1-1-1 0 0,0 1 0 0 0,1 0 0 0 0,-1 0 0 0 0,0 0 1 0 0,0 0-1 0 0,0-1 0 0 0,0 1 0 0 0,0 0 0 0 0,0 0 1 0 0,0 0-1 0 0,0 0 0 0 0,0 0 0 0 0,0-1 0 0 0,0 1 1 0 0,-1 0-1 0 0,1 0 0 0 0,0 0 0 0 0,-1-1 0 0 0,1 1 1 0 0,0 0-1 0 0,-1 0 0 0 0,1-1 0 0 0,-1 1 0 0 0,1 0 0 0 0,-2 0 1 0 0,-15 16 401 0 0,8-12-266 0 0,-1 0 0 0 0,0 0 0 0 0,0-1 0 0 0,0-1 0 0 0,-1 1 0 0 0,1-2 0 0 0,-13 3 0 0 0,-6 1 176 0 0,-252 58 534 0 0,192-41-832 0 0,-98 23 84 0 0,163-40-128 0 0,41-23-474 0 0,-7 9 178 0 0,1 1 0 0 0,0 0-1 0 0,0 1 1 0 0,13-6 0 0 0,-13 7-671 0 0,12-6-5751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8:01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30 5527 0 0,'22'-30'14106'0'0,"-31"34"-11950"0"0,-10 10-3098 0 0,4 4 1139 0 0,1 1 0 0 0,1 0 0 0 0,1 0-1 0 0,0 2 1 0 0,2-1 0 0 0,0 1 0 0 0,1 1 0 0 0,2-1-1 0 0,-7 29 1 0 0,9-29-115 0 0,-13 74 79 0 0,17-93-329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8:01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122 301 6447 0 0,'-1'1'499'0'0,"-5"13"-633"0"0,-7 11 2019 0 0,11-22-1143 0 0,1 0 0 0 0,-2 0-1 0 0,1-1 1 0 0,0 1 0 0 0,0-1 0 0 0,-5 5 0 0 0,4-5-345 0 0,0 0-1 0 0,0 0 1 0 0,0 0-1 0 0,0 0 1 0 0,0 0 0 0 0,-1-1-1 0 0,1 1 1 0 0,0-1 0 0 0,-1 0-1 0 0,1 0 1 0 0,-1 0-1 0 0,1 0 1 0 0,-1-1 0 0 0,-6 1-1 0 0,8-1 151 0 0,1-1-156 0 0,-1 1-329 0 0,0-1 1 0 0,0 0 0 0 0,1 1 0 0 0,-1-1 0 0 0,0 0 0 0 0,1 0 0 0 0,-1-1 0 0 0,1 1 0 0 0,-1 0 0 0 0,-1-2 0 0 0,3 2-44 0 0,-1 0 0 0 0,1 0 0 0 0,0 1 1 0 0,-1-1-1 0 0,1 0 0 0 0,0 0 0 0 0,-1 0 0 0 0,1 0 1 0 0,0 0-1 0 0,0 0 0 0 0,0 0 0 0 0,0 1 0 0 0,0-1 0 0 0,0 0 1 0 0,0 0-1 0 0,0 0 0 0 0,0 0 0 0 0,1 0 0 0 0,-1 0 1 0 0,0 0-1 0 0,0 0 0 0 0,1 1 0 0 0,-1-1 0 0 0,1-1 1 0 0,8-16 90 0 0,1 2 1 0 0,0-1 0 0 0,2 1 0 0 0,0 0 0 0 0,0 1 0 0 0,1 1 0 0 0,18-15 0 0 0,-1 4-253 0 0,0 2 1 0 0,57-33-1 0 0,-60 42-83 0 0,0 1-1 0 0,44-15 0 0 0,58-9-78 0 0,-106 33 369 0 0,-1 1 1 0 0,1 0-1 0 0,0 2 1 0 0,-1 1-1 0 0,38 3 1 0 0,-54-2-42 0 0,-5-1-14 0 0,0 0 0 0 0,1 0 0 0 0,-1 0 0 0 0,0 0 0 0 0,1 1 0 0 0,-1-1 0 0 0,0 1 0 0 0,1-1 0 0 0,-1 1 0 0 0,0-1 0 0 0,0 1 0 0 0,0 0 0 0 0,1-1 0 0 0,-1 1 0 0 0,0 0 0 0 0,0 0 0 0 0,0 0 0 0 0,0 0 0 0 0,-1 0 0 0 0,1 0 0 0 0,0 0 0 0 0,1 2 0 0 0,-1 0 7 0 0,0 0 0 0 0,0 0 0 0 0,0 0 0 0 0,0 0 0 0 0,0 0 0 0 0,-1 0 0 0 0,0 0 0 0 0,1 0 0 0 0,-1 4 0 0 0,-1 1-5 0 0,0 0 0 0 0,0 0 0 0 0,0 1 0 0 0,-1-1 0 0 0,0 0 1 0 0,-6 14-1 0 0,-26 45 77 0 0,16-33-71 0 0,-43 106-349 0 0,60-140 223 0 0,1 1 0 0 0,-1 0-1 0 0,1 0 1 0 0,-1 0-1 0 0,1 0 1 0 0,0 0-1 0 0,0 0 1 0 0,-1 0-1 0 0,1 0 1 0 0,0 0-1 0 0,0 0 1 0 0,0 0 0 0 0,0 0-1 0 0,0 0 1 0 0,0 0-1 0 0,0 0 1 0 0,0 0-1 0 0,0 0 1 0 0,1 0-1 0 0,-1 0 1 0 0,0 0-1 0 0,1 0 1 0 0,-1 0 0 0 0,1 0-1 0 0,-1 0 1 0 0,1 0-1 0 0,-1-1 1 0 0,1 1-1 0 0,0 0 1 0 0,-1 0-1 0 0,2 0 1 0 0,6 5-1571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8:01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11519 0 0,'0'0'887'0'0,"0"2"-583"0"0,-4 11 422 0 0,2 0 0 0 0,0 0 0 0 0,0 1 1 0 0,1-1-1 0 0,1 0 0 0 0,0 1 0 0 0,1-1 0 0 0,1 0 0 0 0,3 16 1 0 0,-2-15-471 0 0,1 0 0 0 0,0-1 0 0 0,1 1 0 0 0,1-1 0 0 0,0 0 1 0 0,1 0-1 0 0,0-1 0 0 0,1 0 0 0 0,0 0 0 0 0,1-1 0 0 0,0 0 1 0 0,1 0-1 0 0,21 17 0 0 0,16 3 246 0 0,1-1 0 0 0,69 30 1 0 0,-80-41-357 0 0,219 103 53 0 0,-182-88-401 0 0,-68-31 174 0 0,14 5-1466 0 0,-6-8-3094 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8:02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16 1839 0 0,'-3'-12'14428'0'0,"3"12"-14379"0"0,0 0-1 0 0,0 0 0 0 0,0-1 0 0 0,0 1 1 0 0,0 0-1 0 0,0 0 0 0 0,0 0 1 0 0,0 0-1 0 0,0 0 0 0 0,0-1 1 0 0,0 1-1 0 0,0 0 0 0 0,0 0 1 0 0,0 0-1 0 0,0 0 0 0 0,-1 0 1 0 0,1 0-1 0 0,0-1 0 0 0,0 1 1 0 0,0 0-1 0 0,0 0 0 0 0,0 0 1 0 0,0 0-1 0 0,0 0 0 0 0,0 0 1 0 0,-1 0-1 0 0,1 0 0 0 0,0-1 1 0 0,0 1-1 0 0,0 0 0 0 0,0 0 1 0 0,0 0-1 0 0,-1 0 0 0 0,1 0 1 0 0,0 0-1 0 0,0 0 0 0 0,0 0 1 0 0,0 0-1 0 0,0 0 0 0 0,-1 0 1 0 0,-8 4 181 0 0,0 0 0 0 0,1 1 0 0 0,-15 10 0 0 0,2-2-112 0 0,-85 61 203 0 0,11-6 40 0 0,76-57-304 0 0,-112 79 858 0 0,116-78-775 0 0,0 1-1 0 0,1 1 1 0 0,0 0 0 0 0,1 0 0 0 0,1 2-1 0 0,-12 17 1 0 0,14-19-36 0 0,-1 1-1 0 0,-18 18 0 0 0,-8 10-814 0 0,36-42 390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8:02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296 466 14047 0 0,'0'0'646'0'0,"1"0"-16"0"0,8 3-403 0 0,-1 4-48 0 0,-8-2 2 0 0,0-3 268 0 0,0-1-334 0 0,0 1 0 0 0,0-1 0 0 0,0 0 0 0 0,-1 1 0 0 0,1-1-1 0 0,0 0 1 0 0,0 0 0 0 0,-1 0 0 0 0,1 1 0 0 0,0-1 0 0 0,-1 0 0 0 0,0 0-1 0 0,1 0 1 0 0,-1 0 0 0 0,0 0 0 0 0,1 0 0 0 0,-1 0 0 0 0,0 0 0 0 0,0 0-1 0 0,0 0 1 0 0,0 0 0 0 0,0 0 0 0 0,-1 1 0 0 0,0-1 5 0 0,-1 0 0 0 0,1-1 1 0 0,-1 1-1 0 0,1 0 0 0 0,-1-1 1 0 0,1 1-1 0 0,-1-1 0 0 0,1 0 0 0 0,-1 1 1 0 0,1-1-1 0 0,-4-1 0 0 0,-25 1 715 0 0,24 1-722 0 0,0-1 0 0 0,1 0 0 0 0,-1-1 1 0 0,1 1-1 0 0,-1-1 0 0 0,0-1 0 0 0,-9-2 0 0 0,-20-6 119 0 0,29 9-202 0 0,1 0 0 0 0,-1-1 0 0 0,0 0 0 0 0,1 0 0 0 0,0-1 0 0 0,-8-4-1 0 0,7 3-46 0 0,1-1-1 0 0,0 0 0 0 0,0-1 0 0 0,0 1 1 0 0,1-1-1 0 0,-1-1 0 0 0,2 1 0 0 0,-1-1 1 0 0,1 1-1 0 0,0-1 0 0 0,0 0 0 0 0,1-1 1 0 0,-1 1-1 0 0,2-1 0 0 0,-1 1 0 0 0,1-1 0 0 0,-2-15 1 0 0,3 16-33 0 0,0 0 0 0 0,1 0 0 0 0,0 1 1 0 0,0-1-1 0 0,0 0 0 0 0,1 0 0 0 0,0 0 1 0 0,0 0-1 0 0,1 1 0 0 0,0-1 0 0 0,0 0 1 0 0,1 1-1 0 0,-1 0 0 0 0,2 0 0 0 0,-1 0 0 0 0,0 0 1 0 0,1 0-1 0 0,0 0 0 0 0,1 1 0 0 0,-1 0 1 0 0,7-6-1 0 0,19-13-276 0 0,-13 12-38 0 0,19-19-1 0 0,-22 17 209 0 0,1 1-1 0 0,0 1 1 0 0,1 0-1 0 0,0 2 1 0 0,1-1 0 0 0,0 2-1 0 0,1 0 1 0 0,0 1-1 0 0,28-8 1 0 0,-21 9 174 0 0,0 2 0 0 0,0 1 0 0 0,1 1 0 0 0,-1 1 1 0 0,1 1-1 0 0,47 4 0 0 0,45 4 768 0 0,66 9 1048 0 0,-181-15-1810 0 0,-1-1-1 0 0,1 1 1 0 0,0-1 0 0 0,-1 1-1 0 0,1 0 1 0 0,-1 0 0 0 0,1 0 0 0 0,-1 0-1 0 0,1 1 1 0 0,-1-1 0 0 0,0 1 0 0 0,1-1-1 0 0,-1 1 1 0 0,2 2 0 0 0,-3-3-21 0 0,0 1 1 0 0,-1-1 0 0 0,1 0-1 0 0,-1 1 1 0 0,1-1 0 0 0,-1 0-1 0 0,1 1 1 0 0,-1-1-1 0 0,0 1 1 0 0,0-1 0 0 0,0 0-1 0 0,0 1 1 0 0,0-1 0 0 0,0 1-1 0 0,0-1 1 0 0,0 0 0 0 0,0 1-1 0 0,-1-1 1 0 0,1 1-1 0 0,0-1 1 0 0,-1 0 0 0 0,1 1-1 0 0,-1-1 1 0 0,0 0 0 0 0,1 0-1 0 0,-1 1 1 0 0,0-1 0 0 0,-1 1-1 0 0,-8 13 37 0 0,-1-1 0 0 0,0-1 0 0 0,-19 17 0 0 0,-42 33 32 0 0,36-34-64 0 0,-297 226 340 0 0,313-244-547 0 0,1 0 1 0 0,-27 9-1 0 0,44-19-183 0 0,0-1 147 0 0,0-1 0 0 0,0 0 1 0 0,0 1-1 0 0,0-1 1 0 0,0 0-1 0 0,0 0 1 0 0,-2-2-1 0 0,0 1-954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8:02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1 13015 0 0,'0'0'1179'0'0,"-2"0"-972"0"0,-6 4-79 0 0,0 1 0 0 0,0 0 0 0 0,0 0 0 0 0,0 0 0 0 0,1 1 0 0 0,0 0 0 0 0,0 0 1 0 0,1 1-1 0 0,-1 0 0 0 0,2 0 0 0 0,-1 1 0 0 0,-5 9 0 0 0,-7 14 380 0 0,-26 61-1 0 0,32-62-251 0 0,-26 58 394 0 0,-28 62 72 0 0,52-124-623 0 0,-1 0-1 0 0,-1-1 1 0 0,-28 34-1 0 0,-106 90 77 0 0,120-121-136 0 0,22-22-29 0 0,1 1 0 0 0,0 1 0 0 0,1-1 1 0 0,0 1-1 0 0,-9 15 0 0 0,14-21-17 0 0,0 0 0 0 0,0 1 0 0 0,0-1 0 0 0,0 0-1 0 0,0 1 1 0 0,1-1 0 0 0,-1 1 0 0 0,1 0 0 0 0,0-1 0 0 0,-1 1 0 0 0,2 4 0 0 0,-1-5-21 0 0,1 0-1 0 0,-1 0 1 0 0,1-1 0 0 0,-1 1 0 0 0,1 0 0 0 0,0-1 0 0 0,0 1-1 0 0,0 0 1 0 0,0-1 0 0 0,0 1 0 0 0,0-1 0 0 0,0 1 0 0 0,1-1 0 0 0,-1 0-1 0 0,0 0 1 0 0,1 1 0 0 0,-1-1 0 0 0,3 1 0 0 0,-1 0-748 0 0,0-1 0 0 0,-1 0-1 0 0,1 1 1 0 0,0-1 0 0 0,0 0 0 0 0,3 0 0 0 0,7 1-4958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8:03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15863 0 0,'-1'1'1222'0'0,"-3"12"-986"0"0,0-4-62 0 0,1-1 1 0 0,1 1 0 0 0,0 0-1 0 0,0 0 1 0 0,0 0 0 0 0,1 0-1 0 0,0 0 1 0 0,1 11 0 0 0,3-5 190 0 0,-1 0 1 0 0,2-1 0 0 0,0 0 0 0 0,1 0 0 0 0,0 0 0 0 0,1-1-1 0 0,1 1 1 0 0,0-1 0 0 0,0-1 0 0 0,15 18 0 0 0,8 8 542 0 0,64 60-1 0 0,-69-75-803 0 0,1 0 0 0 0,1-2-1 0 0,1-1 1 0 0,1-1 0 0 0,1-2-1 0 0,0 0 1 0 0,34 11 0 0 0,-42-20-549 0 0,1-1 1 0 0,0-2-1 0 0,0 0 1 0 0,35 1-1 0 0,-48-4-1303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9:49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40 248 5983 0 0,'0'0'2366'0'0,"-10"-1"4402"0"0,8 1-6719 0 0,1 1 1 0 0,-1 0-1 0 0,1-1 0 0 0,0 1 1 0 0,-1 0-1 0 0,1 0 1 0 0,0 0-1 0 0,0 0 1 0 0,0 0-1 0 0,-1 0 1 0 0,1 0-1 0 0,0 0 0 0 0,0 1 1 0 0,1-1-1 0 0,-1 0 1 0 0,-1 3-1 0 0,0 0 95 0 0,1-1-1 0 0,0 1 0 0 0,0 0 1 0 0,0 0-1 0 0,0 0 0 0 0,0 5 1 0 0,1 27 704 0 0,3 38 0 0 0,0-14-439 0 0,-2-51-370 0 0,0 0 0 0 0,1 0 0 0 0,3 11 0 0 0,-2-11 5 0 0,-1 1 0 0 0,2 16 0 0 0,-5 100 181 0 0,2-114-178 0 0,7 78 159 0 0,-6-76-61 0 0,1-1 0 0 0,0 1 0 0 0,1-1 1 0 0,8 19-1 0 0,5-4 1592 0 0,-16-27-769 0 0,0-2-840 0 0,6-3-7 0 0,-6 3-113 0 0,0 0-1 0 0,0 1 0 0 0,0-1 0 0 0,0 1 0 0 0,-1-1 0 0 0,1 0 0 0 0,0 0 0 0 0,0 1 0 0 0,-1-1 0 0 0,1 0 0 0 0,0 0 0 0 0,-1 0 0 0 0,1 0 0 0 0,-1 0 0 0 0,1 0 0 0 0,-1 0 1 0 0,0 0-1 0 0,1-2 0 0 0,5-15 33 0 0,73-140 376 0 0,-64 133-323 0 0,1 1-1 0 0,1 1 1 0 0,1 0-1 0 0,24-23 1 0 0,296-251 132 0 0,-212 194-210 0 0,-96 75-188 0 0,51-60 0 0 0,-45 42-1205 0 0,-36 45 348 0 0,14 5-2665 0 0,-4 1-3127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8:03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1 1375 0 0,'0'0'66'0'0,"-9"2"447"0"0,5-1 758 0 0,0 0 1 0 0,0 1-1 0 0,0 0 0 0 0,0 0 0 0 0,0 0 1 0 0,0 0-1 0 0,1 1 0 0 0,-7 4 0 0 0,-24 27 1977 0 0,8-6-2055 0 0,-69 67 1353 0 0,-207 162-1474 0 0,293-251-1416 0 0,0 1 1 0 0,0 1 0 0 0,0 0-1 0 0,1 0 1 0 0,0 1-1 0 0,-12 18 1 0 0,16-18-6516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8:11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169 166 1839 0 0,'-1'0'134'0'0,"-30"1"870"0"0,21 0-9 0 0,0 0 0 0 0,0-1 0 0 0,0-1 0 0 0,-16-2-1 0 0,-7-8 2280 0 0,31 10-2748 0 0,-8 1 2356 0 0,-16 4 3811 0 0,28-6-6425 0 0,4-5-158 0 0,0 0 0 0 0,1 0 1 0 0,0 1-1 0 0,1 0 0 0 0,0 1 0 0 0,0-1 1 0 0,0 1-1 0 0,0 1 0 0 0,1 0 0 0 0,-1 0 1 0 0,1 0-1 0 0,11-2 0 0 0,-4 2-58 0 0,0 1-1 0 0,1 0 1 0 0,-1 1 0 0 0,1 1-1 0 0,0 1 1 0 0,20 1-1 0 0,-7 2-49 0 0,-1-2-1 0 0,1-1 0 0 0,0-1 0 0 0,-1-2 0 0 0,1-1 1 0 0,-1-1-1 0 0,0-2 0 0 0,33-11 0 0 0,-45 11-25 0 0,4-1-158 0 0,1 1 1 0 0,38-8-1 0 0,-58 14-81 0 0,-8 23-2361 0 0,-9 4 968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8:12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791 147 5983 0 0,'-1'0'274'0'0,"-42"11"78"0"0,-58 22 9565 0 0,97-32-7967 0 0,5-2-808 0 0,7-7-523 0 0,16-10-706 0 0,25-11 293 0 0,2 3 1 0 0,0 2-1 0 0,94-30 0 0 0,-132 50-192 0 0,10-4 34 0 0,43-9 0 0 0,-60 16-45 0 0,0 0 1 0 0,0 1 0 0 0,0-1 0 0 0,0 1 0 0 0,0 0 0 0 0,0 1 0 0 0,0-1 0 0 0,0 1 0 0 0,0 0-1 0 0,-1 1 1 0 0,1-1 0 0 0,10 6 0 0 0,-14-6-5 0 0,0 0 0 0 0,-1 0 0 0 0,1 0 0 0 0,-1 1 0 0 0,1-1 0 0 0,-1 0-1 0 0,1 1 1 0 0,-1-1 0 0 0,0 1 0 0 0,0 0 0 0 0,0-1 0 0 0,0 1 0 0 0,0 0 0 0 0,0 0 0 0 0,0 0 0 0 0,-1-1-1 0 0,1 1 1 0 0,-1 0 0 0 0,1 0 0 0 0,-1 0 0 0 0,0 0 0 0 0,0 0 0 0 0,0 0 0 0 0,0 0 0 0 0,0 0-1 0 0,0 0 1 0 0,0 0 0 0 0,-1 3 0 0 0,-1 2-3 0 0,0-1 0 0 0,0 0 0 0 0,0 0 0 0 0,0 1 0 0 0,-1-2 0 0 0,0 1 0 0 0,-6 8 0 0 0,0-2 4 0 0,-1 0 0 0 0,0-1 0 0 0,-20 16 0 0 0,-38 26 0 0 0,62-48 0 0 0,-156 99-461 0 0,67-46-14 0 0,46-26 264 0 0,-196 119-434 0 0,-228 86 445 0 0,493-244 331 0 0,1 0 0 0 0,29-4-1 0 0,58-8 190 0 0,-68 13-190 0 0,399-60 2166 0 0,4 36-978 0 0,-414 30-1318 0 0,-7 0-145 0 0,0 0 0 0 0,24 4 0 0 0,-44-4-113 0 0,-2 11-3727 0 0,-2 0 2327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8:22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772 103 2303 0 0,'14'11'17351'0'0,"-23"-10"-16962"0"0,-1 1-391 0 0,-1 0-1 0 0,1 0 0 0 0,0 1 0 0 0,0 0 1 0 0,0 0-1 0 0,-12 7 0 0 0,-8 2 90 0 0,30-12-76 0 0,0 1 1 0 0,-1-1-1 0 0,1 0 0 0 0,0 0 1 0 0,0 0-1 0 0,-1 0 0 0 0,1 1 0 0 0,0-1 1 0 0,0 0-1 0 0,-1 0 0 0 0,1 0 0 0 0,0 0 1 0 0,0 0-1 0 0,-1 0 0 0 0,1 0 0 0 0,0 0 1 0 0,-1 0-1 0 0,1 0 0 0 0,0 0 0 0 0,0 0 1 0 0,-1 0-1 0 0,1 0 0 0 0,0 0 1 0 0,0 0-1 0 0,-1 0 0 0 0,1 0 0 0 0,0-1 1 0 0,-1 1-1 0 0,1 0 0 0 0,0 0 0 0 0,0 0 1 0 0,0 0-1 0 0,-1 0 0 0 0,1-1 0 0 0,0 1 1 0 0,0 0-1 0 0,0 0 0 0 0,-1 0 0 0 0,1-1 1 0 0,0-11 589 0 0,1 3 50 0 0,-1 8-644 0 0,-1 1-1 0 0,0 0 1 0 0,1-1-1 0 0,-1 1 1 0 0,0 0 0 0 0,1 0-1 0 0,-1 0 1 0 0,0 0-1 0 0,1 0 1 0 0,-1 0 0 0 0,0 0-1 0 0,0 0 1 0 0,1 0-1 0 0,-1 0 1 0 0,0 0-1 0 0,1 0 1 0 0,-1 0 0 0 0,0 1-1 0 0,0-1 1 0 0,-7 4-162 0 0,12-10 160 0 0,1-1 17 0 0,-4 6 31 0 0,0-1 0 0 0,4-4-29 0 0,-1 1-1 0 0,2-1 1 0 0,-1 1-1 0 0,0 0 1 0 0,1 0-1 0 0,0 1 1 0 0,0-1-1 0 0,1 1 1 0 0,6-3-1 0 0,50-31-76 0 0,-56 33 42 0 0,-1-2 11 0 0,-2 1-11 0 0,-1 4-31 0 0,5-1 31 0 0,2 1 0 0 0,-1 1-21 0 0,-7 0 139 0 0,-22 12-54 0 0,9-4-62 0 0,1 1 0 0 0,0-1 0 0 0,0 2-1 0 0,-16 17 1 0 0,-30 44-46 0 0,21-26 39 0 0,-82 98 16 0 0,84-102-16 0 0,2 1 0 0 0,2 1-1 0 0,1 2 1 0 0,3 1 0 0 0,1 1 0 0 0,2 1-1 0 0,3 1 1 0 0,2 0 0 0 0,-14 60 0 0 0,27-92 29 0 0,-24 110 37 0 0,24-103-34 0 0,1 1 0 0 0,1 0 0 0 0,1 34 1 0 0,3-47-17 0 0,-1-1 0 0 0,2 1 1 0 0,-1-1-1 0 0,1 1 1 0 0,1-1-1 0 0,0 0 1 0 0,0-1-1 0 0,1 1 0 0 0,1-1 1 0 0,-1 1-1 0 0,1-2 1 0 0,8 10-1 0 0,12 12 70 0 0,60 51 1 0 0,-42-41 129 0 0,-24-22-130 0 0,-2 1 0 0 0,0 1 1 0 0,-1 0-1 0 0,-1 1 0 0 0,-1 1 0 0 0,19 37 0 0 0,-30-50-60 0 0,0 1 0 0 0,0-1-1 0 0,0 1 1 0 0,-2 0-1 0 0,1 0 1 0 0,-1 1 0 0 0,0-1-1 0 0,-1 0 1 0 0,-1 1 0 0 0,1-1-1 0 0,-2 1 1 0 0,1-1 0 0 0,-1 0-1 0 0,-1 1 1 0 0,0-1 0 0 0,-1 0-1 0 0,1 0 1 0 0,-2 0 0 0 0,-7 15-1 0 0,5-14 5 0 0,0-1-1 0 0,-1 0 1 0 0,-1-1 0 0 0,0 1-1 0 0,0-1 1 0 0,0-1 0 0 0,-1 0-1 0 0,-17 12 1 0 0,-6 2 113 0 0,-48 23 0 0 0,48-31 103 0 0,-58 20 0 0 0,59-24-148 0 0,0 1-1 0 0,-34 19 0 0 0,52-21-79 0 0,0 0-1 0 0,1 1 0 0 0,0 0 0 0 0,0 1 0 0 0,1 1 1 0 0,1 0-1 0 0,0 0 0 0 0,-12 19 0 0 0,8-5-12 0 0,13-25-42 0 0,5-2 9 0 0,10-10 24 0 0,-5 5-4052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8:23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0 1839 0 0,'-1'2'2346'0'0,"-4"7"353"0"0,-1 0 0 0 0,-12 12 0 0 0,10-12-1362 0 0,-19 14 0 0 0,10-10-779 0 0,-1-1 1 0 0,-31 14-1 0 0,22-10-335 0 0,1 1 0 0 0,0 1 0 0 0,-24 22 0 0 0,11-8-67 0 0,23-19-88 0 0,1 1-1 0 0,1 1 0 0 0,0 0 1 0 0,1 1-1 0 0,0 0 0 0 0,2 1 1 0 0,0 0-1 0 0,0 1 0 0 0,-8 22 1 0 0,16-32-3 0 0,-1 1 1 0 0,2-1 0 0 0,-1 1 0 0 0,1 0 0 0 0,0 0 0 0 0,0 13 0 0 0,2-20-60 0 0,-1 0 0 0 0,1 0 0 0 0,0 0 0 0 0,1 0-1 0 0,-1 0 1 0 0,0 0 0 0 0,0 0 0 0 0,1 0 0 0 0,-1 0 0 0 0,1 0 0 0 0,0 0-1 0 0,-1 0 1 0 0,1 0 0 0 0,0-1 0 0 0,0 1 0 0 0,0 0 0 0 0,1-1 0 0 0,-1 1-1 0 0,0 0 1 0 0,1-1 0 0 0,-1 0 0 0 0,0 1 0 0 0,1-1 0 0 0,0 0 0 0 0,-1 0-1 0 0,1 1 1 0 0,0-1 0 0 0,0-1 0 0 0,-1 1 0 0 0,1 0 0 0 0,0 0 0 0 0,0-1-1 0 0,0 1 1 0 0,3 0 0 0 0,18 1 124 0 0,-1-1 0 0 0,0-1 0 0 0,42-6 0 0 0,20 0 266 0 0,-11 12-348 0 0,-1 1-1542 0 0,-59-8 24 0 0,0 0-390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8:24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8 7367 0 0,'-11'-1'10744'0'0,"8"2"-10707"0"0,1 1-1 0 0,-1-1 0 0 0,0 1 0 0 0,1 0 1 0 0,-1 0-1 0 0,1 0 0 0 0,0 1 1 0 0,-1-1-1 0 0,-1 3 0 0 0,-19 29 85 0 0,12-17-37 0 0,-6 7 55 0 0,1 1 1 0 0,2 1-1 0 0,0 0 0 0 0,-18 52 0 0 0,31-76-101 0 0,0 0 0 0 0,1 1 0 0 0,-1-1 0 0 0,1 0 0 0 0,-1 0 0 0 0,1 1 0 0 0,0-1 0 0 0,0 0 0 0 0,0 1 0 0 0,0-1 0 0 0,0 0 0 0 0,1 0-1 0 0,-1 1 1 0 0,1-1 0 0 0,-1 0 0 0 0,1 0 0 0 0,0 0 0 0 0,0 1 0 0 0,0-1 0 0 0,0 0 0 0 0,0 0 0 0 0,0 0 0 0 0,3 3 0 0 0,-1-3 12 0 0,-1 0 1 0 0,1 0-1 0 0,0 0 1 0 0,0-1-1 0 0,0 1 0 0 0,0-1 1 0 0,0 1-1 0 0,0-1 1 0 0,0 0-1 0 0,0 0 1 0 0,0 0-1 0 0,0-1 0 0 0,1 1 1 0 0,-1-1-1 0 0,0 0 1 0 0,4 0-1 0 0,5 0 22 0 0,0-2 0 0 0,0 1-1 0 0,-1-1 1 0 0,1-1 0 0 0,-1 0-1 0 0,16-7 1 0 0,62-33 314 0 0,-69 32-495 0 0,-1-2 0 0 0,0 0 0 0 0,18-16 0 0 0,-28 21 43 0 0,0-1-1 0 0,0 0 1 0 0,-1 0 0 0 0,-1-1-1 0 0,1 0 1 0 0,-1 0 0 0 0,6-15 0 0 0,-12 23 30 0 0,0 1 1 0 0,0-1-1 0 0,-1 0 1 0 0,1 0 0 0 0,-1 0-1 0 0,0 0 1 0 0,1 0 0 0 0,-1 0-1 0 0,0 0 1 0 0,0 0 0 0 0,0 0-1 0 0,-1 0 1 0 0,1 0-1 0 0,0 0 1 0 0,-1 0 0 0 0,-1-3-1 0 0,1 1-14 0 0,-1 1 0 0 0,0-1 0 0 0,0 1 0 0 0,0 0 0 0 0,0 0 0 0 0,0 0 0 0 0,-1 0 0 0 0,-4-4 0 0 0,2 3-45 0 0,0 0-1 0 0,-1 0 1 0 0,1 1-1 0 0,-1-1 1 0 0,0 1-1 0 0,0 0 1 0 0,0 1 0 0 0,0-1-1 0 0,0 1 1 0 0,-8-1-1 0 0,-25-2-974 0 0,-58 1 0 0 0,88 7 872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8:24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81 6911 0 0,'7'-9'151'0'0,"0"0"0"0"0,0 1-1 0 0,1-1 1 0 0,0 2 0 0 0,1-1-1 0 0,12-8 6076 0 0,-24 8-2942 0 0,-1 7-3191 0 0,-1-1 0 0 0,1 1 1 0 0,0 0-1 0 0,-1 0 0 0 0,1 1 1 0 0,-1 0-1 0 0,1-1 0 0 0,-1 1 1 0 0,1 1-1 0 0,-1-1 1 0 0,1 1-1 0 0,-5 0 0 0 0,-5 3 66 0 0,0-1 0 0 0,-21 9 0 0 0,-44 18-53 0 0,36-14-104 0 0,0 1 0 0 0,-45 26 0 0 0,72-34-2 0 0,-9 6 0 0 0,-24 17 0 0 0,42-27 0 0 0,1 1 0 0 0,0-1 0 0 0,0 1 0 0 0,0 0 0 0 0,1 0 0 0 0,0 1 0 0 0,0 0 0 0 0,-6 9 0 0 0,10-13 0 0 0,-3 14 0 0 0,2-10 0 0 0,2-4 0 0 0,-1 0 0 0 0,1-1 0 0 0,0 1 0 0 0,0 0 0 0 0,0-1 0 0 0,0 1 0 0 0,0 0 0 0 0,0-1 0 0 0,1 1 0 0 0,-1 0 0 0 0,1-1 0 0 0,2 6 0 0 0,-2-5 0 0 0,1 1 0 0 0,-1-1 0 0 0,1 1 0 0 0,0-1 0 0 0,0 0 0 0 0,0 0 0 0 0,0 1 0 0 0,0-1 0 0 0,1-1 0 0 0,-1 1 0 0 0,1 0 0 0 0,0-1 0 0 0,0 1 0 0 0,0-1 0 0 0,0 0 0 0 0,0 0 0 0 0,1 0 0 0 0,-1-1 0 0 0,1 1 0 0 0,4 1 0 0 0,7 1 0 0 0,0 0 0 0 0,0-1 0 0 0,26 3 0 0 0,-29-5 0 0 0,52 3 34 0 0,-42-3 55 0 0,1 1 1 0 0,-1 1-1 0 0,31 7 0 0 0,-51-10-78 0 0,-1 1 1 0 0,0-1-1 0 0,1 0 1 0 0,-1 1-1 0 0,0-1 1 0 0,1 1-1 0 0,-1 0 0 0 0,0-1 1 0 0,0 1-1 0 0,1 0 1 0 0,-1 0-1 0 0,0 0 1 0 0,0-1-1 0 0,0 1 1 0 0,0 0-1 0 0,0 1 0 0 0,0-1 1 0 0,-1 0-1 0 0,1 0 1 0 0,0 0-1 0 0,0 0 1 0 0,-1 1-1 0 0,1 1 1 0 0,0-2 4 0 0,-1 1 1 0 0,-1 0 0 0 0,1 0-1 0 0,0-1 1 0 0,0 1 0 0 0,-1 0-1 0 0,1-1 1 0 0,-1 1 0 0 0,1-1-1 0 0,-1 1 1 0 0,0 0 0 0 0,1-1-1 0 0,-1 1 1 0 0,0-1 0 0 0,0 0-1 0 0,0 1 1 0 0,0-1 0 0 0,0 0-1 0 0,-2 2 1 0 0,-6 6 132 0 0,0-1 1 0 0,-1 0-1 0 0,0-1 1 0 0,0 1-1 0 0,-1-2 1 0 0,0 0-1 0 0,0 0 0 0 0,-16 6 1 0 0,-12 1 338 0 0,-47 11-1 0 0,70-20-371 0 0,-138 29 56 0 0,120-26-286 0 0,9-1-56 0 0,18-4-69 0 0,-1 0-1 0 0,0-1 0 0 0,1 0 0 0 0,-11 1 0 0 0,11-2-356 0 0,6-1 526 0 0,1 1 0 0 0,-1 0 0 0 0,1 0 0 0 0,-1 0 0 0 0,1 0 0 0 0,-1 0 0 0 0,1 0 0 0 0,-1 0-1 0 0,0 0 1 0 0,1 0 0 0 0,-1 0 0 0 0,1 0 0 0 0,-1 0 0 0 0,1 0 0 0 0,-1 0 0 0 0,1 0 0 0 0,-1 0 0 0 0,1 0 0 0 0,-1 1 0 0 0,1-1 0 0 0,-1 0-1 0 0,1 0 1 0 0,-1 1 0 0 0,1-1 0 0 0,0 0 0 0 0,-1 1 0 0 0,1-1 0 0 0,-1 0 0 0 0,1 1 0 0 0,0-1 0 0 0,-1 1 0 0 0,1-1 0 0 0,0 1 0 0 0,0-1-1 0 0,-1 0 1 0 0,1 1 0 0 0,0-1 0 0 0,0 1 0 0 0,0-1 0 0 0,0 1 0 0 0,-1-1 0 0 0,1 1 0 0 0,0 0 0 0 0,0-1 0 0 0,0 1 0 0 0,0-1 0 0 0,0 1 0 0 0,0-1-1 0 0,0 1 1 0 0,0-1 0 0 0,1 1 0 0 0,0 8-1048 0 0,-1-7-232 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8:25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53 1375 0 0,'4'-4'40'0'0,"-3"3"-32"0"0,0-1 0 0 0,0 1 0 0 0,1 0 0 0 0,-1 0 0 0 0,0 0 0 0 0,1 0 0 0 0,-1 0 0 0 0,1 0 0 0 0,-1 0 0 0 0,4 0 0 0 0,13-9 1374 0 0,12-17 14080 0 0,-69 53-15237 0 0,-1-2 0 0 0,-1-2 0 0 0,-55 22 0 0 0,54-28-305 0 0,0-1 0 0 0,-1-3 0 0 0,-1-1 0 0 0,-85 10 0 0 0,122-20 44 0 0,5-1 26 0 0,0 0 0 0 0,0 0 0 0 0,0 0-1 0 0,0 0 1 0 0,0 0 0 0 0,0 0-1 0 0,0 0 1 0 0,0 0 0 0 0,0-1 0 0 0,0 1-1 0 0,0-1 1 0 0,0 0 0 0 0,0 0 0 0 0,0 1-1 0 0,-2-3 1 0 0,1 1-70 0 0,3 2 77 0 0,0 0-1 0 0,-1 0 1 0 0,1-1-1 0 0,-1 1 1 0 0,1 0-1 0 0,-1-1 1 0 0,1 1-1 0 0,0-1 1 0 0,-1 1-1 0 0,1 0 1 0 0,0-1-1 0 0,-1 1 1 0 0,1-1-1 0 0,0 1 1 0 0,0-1-1 0 0,-1 1 1 0 0,1-1-1 0 0,0 1 1 0 0,0-1-1 0 0,0 1 1 0 0,0-1-1 0 0,0 1 1 0 0,0-1-1 0 0,-1 1 1 0 0,1-1-1 0 0,0 0 1 0 0,1 1-1 0 0,-1-1 1 0 0,0 1 0 0 0,0-1-1 0 0,0 1 1 0 0,0-1-1 0 0,0 1 1 0 0,0-1-1 0 0,1 1 1 0 0,-1-1-1 0 0,0 1 1 0 0,1-1-1 0 0,-1 1 1 0 0,0-1-1 0 0,0 1 1 0 0,1 0-1 0 0,-1-1 1 0 0,1 1-1 0 0,-1 0 1 0 0,0-1-1 0 0,1 1 1 0 0,-1 0-1 0 0,2-1 1 0 0,0 0-17 0 0,1 0 1 0 0,0 0 0 0 0,-1 0 0 0 0,1 0-1 0 0,0 0 1 0 0,4 0 0 0 0,-6 1 16 0 0,0 0 0 0 0,0-1 0 0 0,0 1 0 0 0,0 0 0 0 0,-1 0 1 0 0,1 0-1 0 0,0 0 0 0 0,0 0 0 0 0,0 0 0 0 0,0 0 0 0 0,0 0 0 0 0,-1 0 0 0 0,1 0 0 0 0,0 1 0 0 0,0-1 1 0 0,0 0-1 0 0,-1 1 0 0 0,1-1 0 0 0,0 0 0 0 0,0 1 0 0 0,1 0 0 0 0,0 1 0 0 0,2-1 4 0 0,-2-1 0 0 0,-1 1 0 0 0,0-1 0 0 0,0 0 0 0 0,1 1 0 0 0,-1 0 0 0 0,0-1 0 0 0,0 1 1 0 0,0-1-1 0 0,0 1 0 0 0,0 0 0 0 0,0 0 0 0 0,0 0 0 0 0,2 1 0 0 0,-2-1 24 0 0,0 0-1 0 0,0 0 0 0 0,1 0 1 0 0,-1 0-1 0 0,0 1 0 0 0,0-1 1 0 0,0 0-1 0 0,0 1 1 0 0,0-1-1 0 0,0 0 0 0 0,0 1 1 0 0,-1-1-1 0 0,1 1 0 0 0,0-1 1 0 0,-1 1-1 0 0,0 0 0 0 0,1-1 1 0 0,-1 1-1 0 0,0 0 1 0 0,0-1-1 0 0,1 1 0 0 0,-1 0 1 0 0,-1 2-1 0 0,1-2 1 0 0,-1 1 1 0 0,0-1-1 0 0,0 0 0 0 0,0 1 1 0 0,0-1-1 0 0,0 0 1 0 0,0 1-1 0 0,-1-1 0 0 0,1 0 1 0 0,-1 0-1 0 0,1 0 0 0 0,-1 0 1 0 0,0-1-1 0 0,-3 3 1 0 0,-8 6 20 0 0,-1-1 0 0 0,-20 11 0 0 0,17-11-10 0 0,-17 12 0 0 0,9 3 139 0 0,48-28-46 0 0,33-11-65 0 0,-45 12-66 0 0,0 1 0 0 0,-1 0 0 0 0,1 1 0 0 0,0 0 0 0 0,0 1-1 0 0,0 0 1 0 0,-1 1 0 0 0,18 3 0 0 0,-8 0-11 0 0,0 2 0 0 0,-1 0-1 0 0,32 15 1 0 0,-25-9 25 0 0,0-1 0 0 0,1-1 0 0 0,1-1 0 0 0,49 8 0 0 0,-58-12 16 0 0,-16-4 70 0 0,1 0 1 0 0,-1 0-1 0 0,1 0 0 0 0,-1 0 0 0 0,5 0 1 0 0,-11 11 31 0 0,2-8-94 0 0,-1 1-1 0 0,0-1 1 0 0,-1 0-1 0 0,1 0 1 0 0,0 0 0 0 0,-1 0-1 0 0,0-1 1 0 0,0 1-1 0 0,0-1 1 0 0,-1 1-1 0 0,1-1 1 0 0,-1 0 0 0 0,0-1-1 0 0,1 1 1 0 0,-1-1-1 0 0,-1 1 1 0 0,-4 1-1 0 0,-9 4 135 0 0,0-2-1 0 0,-36 9 0 0 0,32-10-95 0 0,-97 22 139 0 0,-34 9-136 0 0,148-35-105 0 0,0 1 0 0 0,1-1 0 0 0,-1 1 0 0 0,0 0 0 0 0,1 1 0 0 0,-6 3 0 0 0,8-5-217 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8:26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57 6447 0 0,'-51'-57'12209'0'0,"55"65"-11354"0"0,21 31 743 0 0,60 68 1 0 0,41 25-493 0 0,46 27-383 0 0,-147-139-678 0 0,1-1 0 0 0,0-1 0 0 0,2-2 0 0 0,0 0 0 0 0,39 14 0 0 0,-53-25-38 0 0,0-1-1 0 0,0 0 1 0 0,1-1-1 0 0,-1-1 1 0 0,1 0-1 0 0,0-1 1 0 0,0 0-1 0 0,0-2 1 0 0,23-2-1 0 0,-37 2-137 0 0,0 1 0 0 0,0 0 0 0 0,0-1-1 0 0,0 1 1 0 0,0-1 0 0 0,0 1-1 0 0,0-1 1 0 0,0 1 0 0 0,0-1-1 0 0,0 0 1 0 0,0 0 0 0 0,0 1-1 0 0,0-1 1 0 0,0-1 0 0 0,4-9-6025 0 0,-4 2-1064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8:26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804 13 6911 0 0,'0'0'528'0'0,"-8"-13"5387"0"0,7 13-5635 0 0,1 0 1 0 0,-1 0-1 0 0,1 0 1 0 0,-1 0-1 0 0,0 0 1 0 0,1 0-1 0 0,-1 0 1 0 0,1 1-1 0 0,-1-1 0 0 0,0 0 1 0 0,1 0-1 0 0,-1 0 1 0 0,1 1-1 0 0,-1-1 1 0 0,1 0-1 0 0,-1 1 1 0 0,0 0-1 0 0,-11 10 1461 0 0,-8 20-1730 0 0,16-24 634 0 0,-10 19-52 0 0,10-19-483 0 0,1 0 1 0 0,-1-1-1 0 0,0 1 1 0 0,0-1 0 0 0,-6 7-1 0 0,-29 23 212 0 0,-2-2 1 0 0,-88 57-1 0 0,25-30-283 0 0,-135 59 0 0 0,136-71-127 0 0,96-46 67 0 0,1 0-5 0 0,0 0 0 0 0,0 0 0 0 0,0 0 0 0 0,1 1 0 0 0,-9 6 0 0 0,13-9-82 0 0,4 0 4 0 0,6-1-244 0 0,0 1 1 0 0,0-2-1 0 0,13-1 1 0 0,18-5-1095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5:59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83 252 2303 0 0,'-1'2'9043'0'0,"-5"10"-8028"0"0,0 1 0 0 0,1 0-1 0 0,1 0 1 0 0,-4 14 0 0 0,7-21-804 0 0,0-1 0 0 0,0 0 0 0 0,1 0 0 0 0,0 0 0 0 0,0 1 0 0 0,0-1 0 0 0,0 0 0 0 0,1 0 0 0 0,0 0 0 0 0,0 1 0 0 0,1-1 0 0 0,-1 0 0 0 0,1 0 0 0 0,4 6 0 0 0,9 15 719 0 0,-10-20-766 0 0,-2 0 0 0 0,1 0 0 0 0,-1 0 0 0 0,0 1 0 0 0,0-1 0 0 0,0 1 0 0 0,-1 0 0 0 0,0-1 0 0 0,1 14 0 0 0,-2 1-89 0 0,-1 0 0 0 0,0 0 0 0 0,-2 0-1 0 0,-1 0 1 0 0,0 0 0 0 0,-2 0 0 0 0,-9 28 0 0 0,11-42-68 0 0,-15 51 110 0 0,-28 57-1 0 0,30-77-52 0 0,16-36 633 0 0,7-2-387 0 0,-3 0-229 0 0,1 0 0 0 0,-1 0 0 0 0,1-1 0 0 0,-1 1 0 0 0,0-1 1 0 0,1 0-1 0 0,-1 0 0 0 0,0-1 0 0 0,0 1 0 0 0,0-1 0 0 0,0 0 0 0 0,7-4 0 0 0,-2 2-55 0 0,-9 4-25 0 0,1-1-1 0 0,-1 1 1 0 0,1 0-1 0 0,-1 0 0 0 0,0 0 1 0 0,1-1-1 0 0,-1 1 1 0 0,0 0-1 0 0,1 0 1 0 0,-1-1-1 0 0,0 1 1 0 0,1 0-1 0 0,-1-1 0 0 0,0 1 1 0 0,1 0-1 0 0,-1-1 1 0 0,0 1-1 0 0,0-1 1 0 0,0 1-1 0 0,1-1 1 0 0,3-8 64 0 0,-2 4-52 0 0,0 0 0 0 0,0 0 0 0 0,0 0 0 0 0,-1-1 0 0 0,0 1 0 0 0,1-7-1 0 0,-1 5-1 0 0,0 0-1 0 0,0 0 0 0 0,5-9 0 0 0,0 1-5 0 0,2 1 0 0 0,0-1 0 0 0,0 2 0 0 0,21-25 0 0 0,49-45 30 0 0,-48 54-31 0 0,35-38-85 0 0,3 4 1 0 0,3 2-1 0 0,122-79 0 0 0,-154 115 55 0 0,64-57-1 0 0,-88 68-266 0 0,-1-1-1 0 0,23-34 1 0 0,-7 11-156 0 0,-17 20-65 0 0,-9 12 60 0 0,1-1 0 0 0,0 1 1 0 0,1 0-1 0 0,6-6 0 0 0,-11 11-362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9:50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18 187 10135 0 0,'-18'-16'7367'0'0,"19"15"-6735"0"0,12-6-346 0 0,-1 0 1 0 0,1 0-1 0 0,0 2 0 0 0,15-5 1 0 0,-10 3-94 0 0,36-13 226 0 0,98-34 386 0 0,-119 43-730 0 0,75-19 499 0 0,-90 26-719 0 0,0 1 0 0 0,0 1 0 0 0,37 0 1 0 0,-36 4-1425 0 0,-9 0-3014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8:47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4863 0 0,'0'0'472'0'0,"9"-5"-472"0"0,0 1 64 0 0,0 1-64 0 0,0-2 0 0 0,0 1-3144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8:47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513 128 1839 0 0,'120'-43'3462'0'0,"-112"39"-3082"0"0,-1 0 1 0 0,1 0-1 0 0,9-7 1 0 0,13-8 1522 0 0,35-13 5358 0 0,-66 32-7202 0 0,1 0-1 0 0,0 0 0 0 0,0 0 1 0 0,0 0-1 0 0,0 0 0 0 0,0 0 0 0 0,0 0 1 0 0,0-1-1 0 0,0 1 0 0 0,0 0 1 0 0,0 0-1 0 0,0 0 0 0 0,0 0 1 0 0,0 0-1 0 0,0 0 0 0 0,0-1 1 0 0,0 1-1 0 0,-1 0 0 0 0,1 0 1 0 0,0 0-1 0 0,1 0 0 0 0,-1 0 0 0 0,0-1 1 0 0,0 1-1 0 0,0 0 0 0 0,0 0 1 0 0,0 0-1 0 0,0 0 0 0 0,0 0 1 0 0,0 0-1 0 0,0 0 0 0 0,0-1 1 0 0,0 1-1 0 0,0 0 0 0 0,0 0 1 0 0,0 0-1 0 0,0 0 0 0 0,1 0 1 0 0,-1 0-1 0 0,0 0 0 0 0,0 0 0 0 0,0-1 1 0 0,0 1-1 0 0,0 0 0 0 0,0 0 1 0 0,0 0-1 0 0,1 0 0 0 0,-1 0 1 0 0,0 0-1 0 0,0 0 0 0 0,0 0 1 0 0,0 0-1 0 0,0 0 0 0 0,0 0 1 0 0,1 0-1 0 0,-1 0 0 0 0,0 0 1 0 0,0 0-1 0 0,0 0 0 0 0,0 0 0 0 0,0 0 1 0 0,1 0-1 0 0,-1 0 0 0 0,0 0 1 0 0,0 0-1 0 0,0 0 0 0 0,-11-5 1103 0 0,7 5-1152 0 0,-1 0 1 0 0,1 0-1 0 0,0 0 0 0 0,0 1 1 0 0,-1-1-1 0 0,1 1 0 0 0,0 0 1 0 0,0 1-1 0 0,-6 1 0 0 0,-36 22-19 0 0,22-12 15 0 0,-20 11-39 0 0,2 1 0 0 0,2 3 0 0 0,-41 34 0 0 0,34-24-30 0 0,-95 60 0 0 0,97-70-26 0 0,44-27 31 0 0,12 1-113 0 0,2-2 158 0 0,0 1 0 0 0,0-2 0 0 0,0 0 0 0 0,0 0 0 0 0,24-7 1 0 0,12 0-51 0 0,-36 6 48 0 0,0 1-1 0 0,0 1 0 0 0,0 0 1 0 0,0 0-1 0 0,0 2 0 0 0,0 0 1 0 0,18 4-1 0 0,-24-4 17 0 0,0 1 1 0 0,-1-1-1 0 0,1 1 0 0 0,-1 1 1 0 0,0-1-1 0 0,0 1 0 0 0,0 0 1 0 0,0 0-1 0 0,-1 1 0 0 0,0 0 1 0 0,0 0-1 0 0,0 0 0 0 0,0 0 1 0 0,-1 1-1 0 0,5 7 0 0 0,-5-6 37 0 0,3 8-13 0 0,4 12 39 0 0,-10-23-63 0 0,1-1 0 0 0,-1 1 0 0 0,0 0 0 0 0,0 0 0 0 0,0 0 0 0 0,-1 0 0 0 0,1 0 0 0 0,-1 0 0 0 0,0 1 0 0 0,0-1 0 0 0,-1 0 0 0 0,1 0 0 0 0,-1 0 0 0 0,0 0 0 0 0,0 0 0 0 0,0 0 0 0 0,0 0 0 0 0,-1-1 0 0 0,0 1 0 0 0,1 0 0 0 0,-1-1 0 0 0,-1 1 1 0 0,1-1-1 0 0,0 0 0 0 0,-1 1 0 0 0,0-1 0 0 0,0 0 0 0 0,-3 2 0 0 0,-4 3 11 0 0,-1 0 0 0 0,0-1 0 0 0,0 0 0 0 0,0-1 0 0 0,-1 0 0 0 0,-23 7 0 0 0,23-9 30 0 0,0-1 0 0 0,0 0 1 0 0,0-1-1 0 0,-21 1 1 0 0,-49-4 311 0 0,3-1-175 0 0,48 5-229 0 0,0 1 0 0 0,0 2-1 0 0,-51 17 1 0 0,75-21 23 0 0,0 1 0 0 0,0-1 0 0 0,1 1 0 0 0,-1 1 0 0 0,1-1 0 0 0,-8 7 0 0 0,13-9-52 0 0,4-1-288 0 0,14-1-146 0 0,0-2 0 0 0,1 0-1 0 0,-1-1 1 0 0,28-10 0 0 0,-15 3-554 0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8:48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27 6911 0 0,'0'0'315'0'0,"1"-1"-7"0"0,0-1-223 0 0,1 1 0 0 0,-1-1 0 0 0,1 0 0 0 0,0 0 0 0 0,0 1 0 0 0,0-1 0 0 0,2 0 1 0 0,-2 0 800 0 0,1 1 0 0 0,0 0 0 0 0,-1 0 0 0 0,1 0 0 0 0,0 0 0 0 0,3 0 0 0 0,6-2 1040 0 0,-11 3-656 0 0,0 0-1201 0 0,0 1 0 0 0,0-1 0 0 0,0 1-1 0 0,-1-1 1 0 0,1 1 0 0 0,0 0 0 0 0,0 0 0 0 0,-1-1 0 0 0,1 1 0 0 0,-1 0 0 0 0,1 0 0 0 0,0 0 0 0 0,-1 0 0 0 0,0 0 0 0 0,1-1 0 0 0,-1 1 0 0 0,1 0 0 0 0,-1 0 0 0 0,0 2 0 0 0,1 0 64 0 0,-1 0 0 0 0,0 0 0 0 0,0 0 0 0 0,0 0 1 0 0,0 1-1 0 0,-1 4 0 0 0,-2 1 199 0 0,0 1 1 0 0,0-1-1 0 0,-6 12 1 0 0,9-20-300 0 0,-59 117 1715 0 0,46-95-1655 0 0,-2-1 0 0 0,-32 40 0 0 0,35-48-174 0 0,-15 17-214 0 0,24-29-20 0 0,1 0 0 0 0,-1 0 0 0 0,0 1 0 0 0,1-2-1 0 0,-1 1 1 0 0,0 0 0 0 0,0 0 0 0 0,-6 1 0 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8:48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113 418 15319 0 0,'-11'0'503'0'0,"-1"0"0"0"0,-23 4 0 0 0,23-2 77 0 0,0-1 0 0 0,-19 0 1 0 0,32-11 87 0 0,0 6-590 0 0,0 1 0 0 0,0-1 0 0 0,1 0 0 0 0,-1 1 0 0 0,1 0 0 0 0,0-1 0 0 0,0 1 0 0 0,0 0 0 0 0,0 0 0 0 0,1 0 0 0 0,3-3 0 0 0,5-6 105 0 0,18-12 0 0 0,-20 17-160 0 0,79-61-104 0 0,3 5-1 0 0,117-62 1 0 0,-168 104-12 0 0,61-24 1 0 0,-97 43 127 0 0,0 1-1 0 0,-1 0 1 0 0,1 0 0 0 0,0 0 0 0 0,0 0 0 0 0,0 1 0 0 0,0 0 0 0 0,0 0 0 0 0,-1 0 0 0 0,1 0 0 0 0,0 0 0 0 0,7 2 0 0 0,-10-1 145 0 0,0 0 4 0 0,1 3-174 0 0,-1 0 0 0 0,0 0 1 0 0,0 0-1 0 0,0 1 0 0 0,0-1 0 0 0,0 0 0 0 0,-1 0 0 0 0,0 0 0 0 0,0 1 1 0 0,0-1-1 0 0,-1 0 0 0 0,-1 8 0 0 0,-2 6 37 0 0,-12 31 0 0 0,1-7-25 0 0,-12 45-8 0 0,-10 44-56 0 0,37-130-185 0 0,0 1-1 0 0,-1 0 1 0 0,1 0-1 0 0,0-1 1 0 0,0 1-1 0 0,1 0 0 0 0,-1 0 1 0 0,0 0-1 0 0,1-1 1 0 0,-1 1-1 0 0,1 0 1 0 0,-1-1-1 0 0,1 1 1 0 0,0 0-1 0 0,0-1 1 0 0,1 3-1 0 0,5 4-1636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8:49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7831 0 0,'0'0'706'0'0,"0"2"-578"0"0,4 34 342 0 0,-3-25 1044 0 0,0 1 1 0 0,1-1-1 0 0,5 19 1 0 0,5 3 406 0 0,3-1 0 0 0,27 45 1 0 0,-21-41-981 0 0,-6-10-578 0 0,2-1-1 0 0,1-1 1 0 0,1-1 0 0 0,1 0 0 0 0,0-2 0 0 0,2 0-1 0 0,1-1 1 0 0,0-1 0 0 0,49 28 0 0 0,-60-40-326 0 0,1 0 1 0 0,0-1-1 0 0,0-1 1 0 0,14 4-1 0 0,-18-7-59 0 0,0 0 0 0 0,0 0 0 0 0,-1-1 0 0 0,1 0 0 0 0,0 0 0 0 0,0-1 0 0 0,14-2-1 0 0,-21 2-183 0 0,-1 0-1 0 0,1-1 1 0 0,0 0-1 0 0,-1 1 1 0 0,1-1-1 0 0,0 0 1 0 0,-1 0-1 0 0,1 0 1 0 0,-1 0-1 0 0,3-2 0 0 0,7-6-1010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8:49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1 14479 0 0,'0'0'1116'0'0,"-2"0"-730"0"0,-11 7-47 0 0,0-1 1 0 0,0 2 0 0 0,1-1 0 0 0,0 2-1 0 0,1-1 1 0 0,-14 14 0 0 0,11-10-173 0 0,-16 16 375 0 0,1 1-1 0 0,-36 46 1 0 0,-55 66 602 0 0,54-70-756 0 0,-77 66 1 0 0,94-92-331 0 0,36-33-383 0 0,-1-1 0 0 0,-26 18 1 0 0,38-28 237 0 0,11-7-1135 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8:52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301 398 2303 0 0,'5'11'6822'0'0,"-50"47"-442"0"0,44-57-5347 0 0,-4 2-651 0 0,5-2-333 0 0,0-1 0 0 0,-1 0 0 0 0,1 1 0 0 0,-1-1 0 0 0,1 0 0 0 0,0 1 0 0 0,-1-1 0 0 0,1 0 0 0 0,-1 1 0 0 0,1-1 0 0 0,-1 0 0 0 0,1 0 0 0 0,-1 0 0 0 0,1 0 0 0 0,-1 1 0 0 0,1-1 0 0 0,-1 0 0 0 0,1 0 0 0 0,-1 0 0 0 0,1 0 0 0 0,-1 0 0 0 0,0 0 0 0 0,1 0 0 0 0,-1 0 0 0 0,0-1 0 0 0,-20-1 20 0 0,0 0 1 0 0,0 1-1 0 0,-32 2 1 0 0,-34 0 57 0 0,85-1-125 0 0,-1-1-1 0 0,1 1 1 0 0,-1 0-1 0 0,1-1 1 0 0,0 0 0 0 0,-1 1-1 0 0,1-1 1 0 0,0 0-1 0 0,-1 0 1 0 0,1 0-1 0 0,-4-3 1 0 0,5 1 22 0 0,0 1-1 0 0,0 0 1 0 0,0-1 0 0 0,1 1 0 0 0,-1-1-1 0 0,1 1 1 0 0,-1 0 0 0 0,1-1-1 0 0,0 1 1 0 0,0-1 0 0 0,0 1 0 0 0,0-1-1 0 0,0 0 1 0 0,1 1 0 0 0,0-5 0 0 0,3-5 127 0 0,-1 1 1 0 0,7-12 0 0 0,-5 11 18 0 0,3-7 28 0 0,0 1 27 0 0,8-31 0 0 0,-2-5-621 0 0,1 1 0 0 0,3 1 0 0 0,25-51 0 0 0,-41 101 363 0 0,-1 1-1 0 0,1 0 1 0 0,0 1-1 0 0,-1-1 1 0 0,1 0-1 0 0,0 0 1 0 0,0 1-1 0 0,0-1 1 0 0,0 1-1 0 0,2-1 1 0 0,-2 1 9 0 0,6-1-133 0 0,1 1 0 0 0,0 0 0 0 0,0 0 0 0 0,0 1 0 0 0,0 0 0 0 0,0 0 0 0 0,13 5 0 0 0,28 4-403 0 0,-13-9 484 0 0,72-7 0 0 0,-79 3 642 0 0,1 1 1 0 0,0 2-1 0 0,48 4 1 0 0,-74-3-433 0 0,0 0 1 0 0,0 0 0 0 0,0 1 0 0 0,6 2 0 0 0,-10-4-104 0 0,1 1 1 0 0,-1 0-1 0 0,0-1 0 0 0,0 1 0 0 0,1 0 1 0 0,-1 0-1 0 0,0 0 0 0 0,0 0 1 0 0,0 0-1 0 0,0 0 0 0 0,0 1 0 0 0,0-1 1 0 0,0 0-1 0 0,0 0 0 0 0,-1 1 0 0 0,1-1 1 0 0,0 2-1 0 0,-1-2-22 0 0,0 1 0 0 0,0 0 0 0 0,0-1 0 0 0,0 1 0 0 0,0-1 0 0 0,-1 1 0 0 0,1-1-1 0 0,-1 1 1 0 0,1-1 0 0 0,-1 1 0 0 0,1-1 0 0 0,-1 1 0 0 0,0-1 0 0 0,0 0 0 0 0,-1 2 0 0 0,0 1 4 0 0,-6 10 14 0 0,-1 0 1 0 0,-1 0-1 0 0,0-1 0 0 0,-15 15 1 0 0,-52 44 14 0 0,-10 11-40 0 0,61-53-2 0 0,13-13 0 0 0,-1-1 0 0 0,-1-1 0 0 0,0-1 0 0 0,-1 0 0 0 0,-22 15 0 0 0,19-19 0 0 0,0-2 0 0 0,-25 9 0 0 0,42-17 0 0 0,-18 7 0 0 0,-1-2 0 0 0,0 0 0 0 0,0-1 0 0 0,0-2 0 0 0,-26 1 0 0 0,44-3-275 0 0,-6 0 678 0 0,3-2-3857 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8:53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2 4607 0 0,'0'0'608'0'0,"11"-2"2002"0"0,-9 2-2436 0 0,0 0 0 0 0,0 0 1 0 0,0 1-1 0 0,-1-1 1 0 0,1 0-1 0 0,0 1 0 0 0,0-1 1 0 0,0 1-1 0 0,-1 0 0 0 0,1-1 1 0 0,0 1-1 0 0,0 0 0 0 0,-1 0 1 0 0,2 1-1 0 0,-2-1-126 0 0,0 0-1 0 0,0 0 0 0 0,0 0 1 0 0,-1 0-1 0 0,1 0 0 0 0,0 0 1 0 0,-1 0-1 0 0,1 0 0 0 0,-1 1 1 0 0,1-1-1 0 0,-1 0 0 0 0,0 0 1 0 0,1 0-1 0 0,-1 0 0 0 0,0 1 1 0 0,0-1-1 0 0,0 0 1 0 0,0 0-1 0 0,0 1 0 0 0,0-1 1 0 0,0 0-1 0 0,0 0 0 0 0,-1 1 1 0 0,1-1-1 0 0,-1 1 0 0 0,-1 4 93 0 0,0 0 0 0 0,-1 0 0 0 0,0-1 0 0 0,-5 9 0 0 0,-7 12 288 0 0,1 6 62 0 0,-2 0 0 0 0,-1-1 0 0 0,-25 34 0 0 0,-172 207 974 0 0,65-86-1274 0 0,125-151-80 0 0,1 1 1 0 0,-20 42-1 0 0,21-36 122 0 0,-32 46-1 0 0,44-75-140 0 0,8-10-20 0 0,0-1-1 0 0,0 1 1 0 0,0 0 0 0 0,0 0 0 0 0,0 0 0 0 0,0 0-1 0 0,1 0 1 0 0,-1 1 0 0 0,1-1 0 0 0,-1 5 0 0 0,2-7 339 0 0,13 3-150 0 0,-11-4-376 0 0,0 1 0 0 0,0 0 0 0 0,-1-1 0 0 0,1 1 0 0 0,0-1-1 0 0,0 0 1 0 0,0 0 0 0 0,-1 0 0 0 0,1 0 0 0 0,3 0 0 0 0,4-1-1363 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8:53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5063 0 0,'0'2'7436'0'0,"-3"56"-2490"0"0,1-34-3689 0 0,2 46 0 0 0,2-51-919 0 0,1 0 0 0 0,1 0 0 0 0,0-1 0 0 0,1 0 0 0 0,1 0 0 0 0,10 22 0 0 0,-9-26-224 0 0,1-1 0 0 0,1 1 1 0 0,0-1-1 0 0,0-1 0 0 0,1 0 1 0 0,1 0-1 0 0,23 20 0 0 0,1-4 91 0 0,1-2 1 0 0,2-1-1 0 0,44 21 0 0 0,-72-41-174 0 0,-1-1 0 0 0,1-1 0 0 0,0 1 0 0 0,0-2-1 0 0,0 1 1 0 0,0-1 0 0 0,13 0 0 0 0,-17-2-261 0 0,1 0 1 0 0,0 0-1 0 0,0-1 1 0 0,13-2-1 0 0,-15 1-372 0 0,0 1-1 0 0,-1-1 1 0 0,1 0-1 0 0,0 0 1 0 0,-1 0-1 0 0,0-1 1 0 0,6-4-1 0 0,-2 0-4094 0 0,-3 0-1202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8:53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 2303 0 0,'0'0'10959'0'0,"-8"1"-10222"0"0,-3 3-536 0 0,-1 0 0 0 0,1 1-1 0 0,0 0 1 0 0,0 1 0 0 0,1 0-1 0 0,-14 10 1 0 0,-9 6 50 0 0,-163 119 637 0 0,187-134-846 0 0,-140 119 1272 0 0,116-96-574 0 0,-34 37-1 0 0,7-4 196 0 0,56-58-942 0 0,3-4-104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9:50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56 108 15231 0 0,'0'0'696'0'0,"-1"0"-13"0"0,-23-7-503 0 0,-7-2 5749 0 0,34-3-4794 0 0,-2 10-1080 0 0,0 0 0 0 0,0 0 0 0 0,0 1 0 0 0,1-1 0 0 0,-1 0 0 0 0,0 1 1 0 0,1-1-1 0 0,-1 1 0 0 0,1 0 0 0 0,-1-1 0 0 0,1 1 0 0 0,0 0 0 0 0,-1 0 0 0 0,1 0 0 0 0,0 0 0 0 0,4-1 1 0 0,3-1 42 0 0,0 0 0 0 0,13-2 1 0 0,-9 3-107 0 0,32-6-77 0 0,0 2 1 0 0,70 0-1 0 0,-49 4-508 0 0,68-7-1402 0 0,-77 2-4866 0 0,-34 4 237 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9:14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22 124 4143 0 0,'0'0'4003'0'0,"-2"-8"-1590"0"0,0 6-2079 0 0,1 1-1 0 0,0 0 1 0 0,-1 0-1 0 0,1 0 1 0 0,-1 0-1 0 0,1 0 1 0 0,-8-3 6585 0 0,11 5-6539 0 0,4 2-226 0 0,-1 0 1 0 0,1-1 0 0 0,0 0 0 0 0,0 0 0 0 0,1-1-1 0 0,-1 0 1 0 0,0 0 0 0 0,9 0 0 0 0,57-2 515 0 0,-62 0-583 0 0,173-21 997 0 0,4-16 42 0 0,-31 6-428 0 0,55 8-179 0 0,-200 23-517 0 0,18 0-516 0 0,0 1 0 0 0,0 1 0 0 0,43 7 0 0 0,-70-7-324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9:14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0 12695 0 0,'0'0'8183'0'0,"1"2"-7878"0"0,0 1-239 0 0,0 0 1 0 0,-1 0-1 0 0,1 1 0 0 0,-1-1 0 0 0,0 0 1 0 0,0 0-1 0 0,0 0 0 0 0,0 1 0 0 0,0-1 1 0 0,-1 0-1 0 0,0 4 0 0 0,-14 39 251 0 0,9-28-198 0 0,-79 287 378 0 0,76-259-434 0 0,-3-1 0 0 0,-26 69 0 0 0,37-110-63 0 0,0-2 7 0 0,0 0 1 0 0,0 0-1 0 0,1 0 0 0 0,-1 0 1 0 0,1 0-1 0 0,-1 0 0 0 0,1 0 1 0 0,0 0-1 0 0,0 0 1 0 0,0 0-1 0 0,0 0 0 0 0,0 0 1 0 0,1 0-1 0 0,-1 0 0 0 0,1 2 1 0 0,2 5-26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9:15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16 13039 0 0,'2'-8'1110'0'0,"-2"7"-1028"0"0,0 1 0 0 0,0 0 0 0 0,0 0 0 0 0,0 0 1 0 0,0 0-1 0 0,1-1 0 0 0,-1 1 0 0 0,0 0 0 0 0,0 0 0 0 0,0 0 1 0 0,0-1-1 0 0,0 1 0 0 0,0 0 0 0 0,0 0 0 0 0,0 0 0 0 0,0-1 1 0 0,0 1-1 0 0,0 0 0 0 0,0 0 0 0 0,0-1 0 0 0,0 1 0 0 0,0 0 1 0 0,0 0-1 0 0,0 0 0 0 0,0-1 0 0 0,0 1 0 0 0,-1 0 0 0 0,1 0 1 0 0,0 0-1 0 0,0 0 0 0 0,0-1 0 0 0,0 1 0 0 0,0 0 0 0 0,-1 0 1 0 0,-13 8 233 0 0,-1 1 0 0 0,1 1 0 0 0,1 0 0 0 0,0 1 0 0 0,0 0 0 0 0,1 1 0 0 0,-13 16 0 0 0,-69 103-393 0 0,72-98 235 0 0,-4 5-144 0 0,2 2 1 0 0,1 1-1 0 0,-23 58 1 0 0,39-82-16 0 0,1 1 1 0 0,1-1 0 0 0,1 1-1 0 0,1-1 1 0 0,0 1 0 0 0,1 0-1 0 0,1 0 1 0 0,1 1-1 0 0,0-1 1 0 0,1 0 0 0 0,7 30-1 0 0,-5-37 1 0 0,1 1 0 0 0,0-2 0 0 0,0 1 0 0 0,2-1 0 0 0,-1 1 0 0 0,12 15 0 0 0,49 54 0 0 0,-37-48 0 0 0,6 10 9 0 0,-2 0 0 0 0,-1 2 0 0 0,34 63 0 0 0,-57-90 37 0 0,-1 0 0 0 0,-1 0 0 0 0,-1 1 0 0 0,0 0 0 0 0,-1 0 0 0 0,-1 1 0 0 0,-1-1 0 0 0,0 1 0 0 0,-1 0 0 0 0,-1 0 0 0 0,-1-1 0 0 0,-1 1 0 0 0,-4 22 0 0 0,3-30-24 0 0,-1-1-1 0 0,-1 0 0 0 0,1 1 1 0 0,-2-2-1 0 0,0 1 1 0 0,0 0-1 0 0,0-1 0 0 0,-1 0 1 0 0,-8 9-1 0 0,-7 7 52 0 0,-42 37 0 0 0,44-45-94 0 0,-2-1 0 0 0,0-1 1 0 0,-1-1-1 0 0,-32 16 0 0 0,-99 32-145 0 0,133-56 6 0 0,0 0 0 0 0,-1-2 0 0 0,-33 4 0 0 0,45-8 142 0 0,0 0 18 0 0,-13-2-1328 0 0,20 2 844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9:16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34 5527 0 0,'164'-30'1887'0'0,"-134"27"2753"0"0,50 2 0 0 0,-54 5-2608 0 0,-27-2-1767 0 0,-1 2-199 0 0,-1 0 0 0 0,1-1 0 0 0,-1 1 0 0 0,0-1 0 0 0,0 1 0 0 0,0-1 0 0 0,0 0 0 0 0,-1 0 0 0 0,-7 4 0 0 0,-4 2 110 0 0,-21 9 0 0 0,3-1-108 0 0,-39 23-68 0 0,-98 58 0 0 0,141-79 0 0 0,2 2 0 0 0,0 0 0 0 0,-41 42 0 0 0,51-45 12 0 0,4-5-11 0 0,1 1-1 0 0,-16 21 1 0 0,26-31 35 0 0,-1 0 1 0 0,1 0 0 0 0,0 0 0 0 0,0 0 0 0 0,0 1-1 0 0,1-1 1 0 0,-1 0 0 0 0,1 1 0 0 0,0-1 0 0 0,0 1-1 0 0,1 0 1 0 0,-1-1 0 0 0,1 1 0 0 0,1 8 0 0 0,-1-10 8 0 0,1 0 0 0 0,0 0 0 0 0,0 0 0 0 0,1 0 0 0 0,-1 0 0 0 0,1 0 0 0 0,-1 0 0 0 0,1-1 0 0 0,0 1 0 0 0,0-1 0 0 0,0 1 0 0 0,0-1 0 0 0,0 0 0 0 0,1 0 0 0 0,-1 1 0 0 0,1-2 0 0 0,-1 1 0 0 0,1 0 0 0 0,3 1 0 0 0,2 1 41 0 0,0 0 0 0 0,0-1 0 0 0,1 0 1 0 0,-1-1-1 0 0,15 3 0 0 0,19 2 41 0 0,83 3 1 0 0,-54-14-3440 0 0,-49 0-3638 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9:17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2 4143 0 0,'-2'1'13710'0'0,"-22"16"-12252"0"0,12-9-1278 0 0,-20 17 0 0 0,3 3-104 0 0,1 1 0 0 0,2 1 0 0 0,1 1 0 0 0,1 2 0 0 0,-29 53 0 0 0,50-80 35 0 0,0 1 0 0 0,0-1-1 0 0,1 1 1 0 0,0-1 0 0 0,0 1-1 0 0,1 0 1 0 0,-1 0 0 0 0,1 0-1 0 0,1 11 1 0 0,0-16-66 0 0,0 0-1 0 0,0 1 1 0 0,0-1-1 0 0,1 0 1 0 0,-1 0-1 0 0,1 0 1 0 0,-1-1 0 0 0,1 1-1 0 0,0 0 1 0 0,0 0-1 0 0,0 0 1 0 0,0 0-1 0 0,0-1 1 0 0,0 1-1 0 0,1 0 1 0 0,-1-1 0 0 0,0 1-1 0 0,1-1 1 0 0,-1 0-1 0 0,1 1 1 0 0,0-1-1 0 0,-1 0 1 0 0,1 0-1 0 0,0 0 1 0 0,0 0 0 0 0,0 0-1 0 0,0 0 1 0 0,-1-1-1 0 0,1 1 1 0 0,0-1-1 0 0,0 1 1 0 0,0-1-1 0 0,1 0 1 0 0,-1 0-1 0 0,0 0 1 0 0,0 0 0 0 0,2 0-1 0 0,4-1 60 0 0,0 1-1 0 0,-1-1 1 0 0,1-1 0 0 0,-1 1-1 0 0,0-1 1 0 0,14-6 0 0 0,41-23 249 0 0,-32 15-224 0 0,11-6 16 0 0,44-30 0 0 0,-71 43-171 0 0,0-2 1 0 0,-1 0 0 0 0,0-1-1 0 0,-1 0 1 0 0,-1 0-1 0 0,16-22 1 0 0,-16 18-46 0 0,-5 8-52 0 0,0-1 0 0 0,0 0 0 0 0,-1-1 0 0 0,0 1 0 0 0,5-16 0 0 0,-9 23 63 0 0,0-1 1 0 0,-1 1 0 0 0,1-1 0 0 0,-1 1 0 0 0,0-1 0 0 0,0 1 0 0 0,0-1 0 0 0,0 1 0 0 0,0-1 0 0 0,-1 1 0 0 0,1-1 0 0 0,-1 1 0 0 0,1-1 0 0 0,-1 1 0 0 0,0-1-1 0 0,0 1 1 0 0,0 0 0 0 0,0-1 0 0 0,-1 1 0 0 0,1 0 0 0 0,0 0 0 0 0,-1 0 0 0 0,0 0 0 0 0,1 0 0 0 0,-1 0 0 0 0,0 1 0 0 0,0-1 0 0 0,-4-2 0 0 0,1 1-145 0 0,0 0 1 0 0,-1 0 0 0 0,0 0 0 0 0,0 1 0 0 0,0 0 0 0 0,0 0 0 0 0,0 1 0 0 0,0-1 0 0 0,0 1 0 0 0,0 0 0 0 0,-1 1 0 0 0,1 0 0 0 0,0 0 0 0 0,-1 0 0 0 0,1 1 0 0 0,0 0 0 0 0,-9 2-1 0 0,-1 1-390 0 0,1 1 0 0 0,-1 0-1 0 0,1 1 1 0 0,0 1 0 0 0,-20 12-1 0 0,30-14 246 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9:17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31 7367 0 0,'1'-1'31'0'0,"3"0"75"0"0,-1-1-1 0 0,1 0 1 0 0,-1 0 0 0 0,1 0-1 0 0,-1 0 1 0 0,0 0 0 0 0,0-1 0 0 0,12-11 11677 0 0,-17 14-11207 0 0,-14 3-374 0 0,0 1 0 0 0,0 1 1 0 0,0 0-1 0 0,1 1 0 0 0,0 0 0 0 0,1 1 0 0 0,-18 12 0 0 0,-94 72-276 0 0,99-70 143 0 0,13-10-68 0 0,1 1 1 0 0,0 0-1 0 0,0 1 0 0 0,-18 25 0 0 0,27-33-5 0 0,0 0-1 0 0,1 0 1 0 0,0 1-1 0 0,0 0 0 0 0,0-1 1 0 0,1 1-1 0 0,0 0 1 0 0,0 0-1 0 0,0 1 0 0 0,1-1 1 0 0,0 0-1 0 0,0 1 1 0 0,0-1-1 0 0,1 0 0 0 0,0 1 1 0 0,2 9-1 0 0,-2-13 5 0 0,1 0 0 0 0,0-1 0 0 0,0 1 0 0 0,0-1 0 0 0,0 1 0 0 0,1-1 0 0 0,-1 0 0 0 0,1 1 0 0 0,-1-1 0 0 0,1 0 0 0 0,0 0 0 0 0,0 0 0 0 0,0 0 0 0 0,0 0 0 0 0,0 0 0 0 0,0-1 0 0 0,1 1 0 0 0,-1-1 0 0 0,1 0 0 0 0,-1 1 0 0 0,1-1 0 0 0,3 1 0 0 0,6 2 0 0 0,0-1 0 0 0,1-1 0 0 0,20 3 0 0 0,-13-3 0 0 0,69 16 0 0 0,-79-15 0 0 0,-1 0 0 0 0,1 0 0 0 0,-1 1 0 0 0,1 1 0 0 0,-1 0 0 0 0,15 10 0 0 0,-22-14 10 0 0,-1 1 0 0 0,1-1 0 0 0,-1 0 0 0 0,1 1 0 0 0,-1-1 0 0 0,0 1 0 0 0,0-1-1 0 0,1 1 1 0 0,-1 0 0 0 0,0-1 0 0 0,0 1 0 0 0,0 0 0 0 0,-1 0 0 0 0,1 0 0 0 0,0 0 0 0 0,-1 0 0 0 0,1-1 0 0 0,-1 1 0 0 0,0 0-1 0 0,0 3 1 0 0,0-3 17 0 0,0 0-1 0 0,-1 1 1 0 0,1-1-1 0 0,-1 0 1 0 0,0 1-1 0 0,0-1 1 0 0,0 0-1 0 0,0 0 1 0 0,0 0-1 0 0,0 0 1 0 0,0 0-1 0 0,-1 0 1 0 0,1 0-1 0 0,-1 0 1 0 0,0 0-1 0 0,-2 1 1 0 0,-11 10 215 0 0,-2-1 0 0 0,1-1 0 0 0,-2-1 0 0 0,1 0 0 0 0,-30 11 0 0 0,-4 2-78 0 0,26-11-150 0 0,0-2-1 0 0,-1-1 1 0 0,-1-1 0 0 0,-28 5 0 0 0,-110 9-266 0 0,144-20-15 0 0,0-1 0 0 0,0 0 0 0 0,-23-4 0 0 0,41 3 3 0 0,23-13-3476 0 0,-16 11 3308 0 0,12-5-836 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9:18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55 103 2303 0 0,'0'0'3354'0'0,"-2"1"-2260"0"0,-20 12 5330 0 0,3-7-2134 0 0,7-1-3222 0 0,20-9 824 0 0,23-8 714 0 0,90-29-2581 0 0,45-13 14 0 0,-145 49-52 0 0,-1 1-1 0 0,2 0 1 0 0,-1 2 0 0 0,0 0-1 0 0,41 3 1 0 0,-59-1 5 0 0,-1 0 0 0 0,0 1 0 0 0,0-1 0 0 0,0 0 0 0 0,0 1 0 0 0,0 0 0 0 0,0-1-1 0 0,0 1 1 0 0,0 0 0 0 0,0 0 0 0 0,-1 0 0 0 0,1 0 0 0 0,0 1 0 0 0,0-1 0 0 0,-1 0 0 0 0,1 1 0 0 0,-1-1 0 0 0,1 1-1 0 0,-1 0 1 0 0,0-1 0 0 0,2 4 0 0 0,-2-3-2 0 0,0 0-1 0 0,-1 0 0 0 0,1 0 1 0 0,-1 1-1 0 0,0-1 1 0 0,0 0-1 0 0,0 0 1 0 0,0 0-1 0 0,0 1 0 0 0,0-1 1 0 0,0 0-1 0 0,0 0 1 0 0,-1 0-1 0 0,0 0 1 0 0,1 1-1 0 0,-1-1 0 0 0,0 0 1 0 0,0 0-1 0 0,0 0 1 0 0,-2 2-1 0 0,-4 8-56 0 0,-2 0-1 0 0,0-1 0 0 0,0 0 1 0 0,-1 0-1 0 0,-17 13 0 0 0,22-19 50 0 0,-9 9-4 0 0,0 1 1 0 0,-19 28-1 0 0,-3 5 23 0 0,15-21-21 0 0,1 1-1 0 0,-31 58 0 0 0,24-37 19 0 0,17-32 1 0 0,-35 67-14 0 0,44-82-75 0 0,16-5-1640 0 0,3-3-5530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9:19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47 1839 0 0,'-2'-8'160'0'0,"0"-31"14296"0"0,3 42-13752 0 0,7 18 868 0 0,17 32 1 0 0,-20-45-1346 0 0,0 0 0 0 0,0 0 0 0 0,1 0 0 0 0,0 0 0 0 0,1-1 0 0 0,12 11 0 0 0,47 32 1122 0 0,88 51 0 0 0,-121-79-1225 0 0,-1 1 0 0 0,-2 2 0 0 0,0 1-1 0 0,-1 1 1 0 0,-2 1 0 0 0,30 42 0 0 0,-52-63-105 0 0,0 0 0 0 0,-1 1 0 0 0,4 10 0 0 0,-5-11-155 0 0,1 0 0 0 0,-1 0 1 0 0,8 9-1 0 0,-10-15 23 0 0,0 0 0 0 0,0 0 0 0 0,0-1 1 0 0,0 1-1 0 0,0 0 0 0 0,0-1 0 0 0,1 1 0 0 0,-1 0 0 0 0,0-1 0 0 0,0 0 0 0 0,1 1 0 0 0,-1-1 0 0 0,0 0 0 0 0,1 0 1 0 0,-1 1-1 0 0,0-1 0 0 0,1 0 0 0 0,-1 0 0 0 0,0-1 0 0 0,1 1 0 0 0,-1 0 0 0 0,0 0 0 0 0,0-1 0 0 0,3 0 0 0 0,9-5-1200 0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9:19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15 9215 0 0,'11'-14'9027'0'0,"-22"39"-7427"0"0,3-13-1335 0 0,0-1 0 0 0,-1 0 0 0 0,0 0 0 0 0,-13 11 1 0 0,-46 36 224 0 0,11-11-286 0 0,-141 147 806 0 0,9-7-216 0 0,176-175-812 0 0,-1 0 1 0 0,-1 0 0 0 0,1-2-1 0 0,-18 10 1 0 0,31-20-199 0 0,5-10-1996 0 0,3-3 300 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9:20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61 2303 0 0,'11'-7'45'0'0,"0"1"0"0"0,0 0 0 0 0,1 1 0 0 0,22-8-1 0 0,-7 5 1026 0 0,-16 5 441 0 0,0-1 0 0 0,0 1 0 0 0,0 1-1 0 0,17-2 1 0 0,-25 4-1282 0 0,0 0 1 0 0,0 0-1 0 0,0 1 1 0 0,0-1-1 0 0,0 0 1 0 0,0 1 0 0 0,0 0-1 0 0,0 0 1 0 0,-1 0-1 0 0,1 0 1 0 0,0 0-1 0 0,0 0 1 0 0,-1 1-1 0 0,1 0 1 0 0,-1-1-1 0 0,1 1 1 0 0,-1 0-1 0 0,0 0 1 0 0,0 0-1 0 0,0 0 1 0 0,0 1-1 0 0,2 1 1 0 0,-3-2-188 0 0,0-1 1 0 0,-1 0 0 0 0,1 1-1 0 0,0-1 1 0 0,-1 0-1 0 0,1 1 1 0 0,-1-1-1 0 0,0 1 1 0 0,1-1 0 0 0,-1 0-1 0 0,0 1 1 0 0,0-1-1 0 0,0 1 1 0 0,0-1-1 0 0,0 1 1 0 0,0-1-1 0 0,0 1 1 0 0,-1-1 0 0 0,1 1-1 0 0,0-1 1 0 0,-1 0-1 0 0,1 1 1 0 0,-1-1-1 0 0,-1 2 1 0 0,0 5 4414 0 0,-1-7-4370 0 0,-56 12 16 0 0,-20 6-297 0 0,28 1 169 0 0,1 2 0 0 0,-83 50-1 0 0,129-71 41 0 0,-14 16 46 0 0,17-16-60 0 0,0 2 64 0 0,1-2-58 0 0,1 1 0 0 0,-1-1 0 0 0,0 0 0 0 0,0 1 0 0 0,1-1 0 0 0,-1 0 0 0 0,1 1 0 0 0,-1-1 0 0 0,1 0 0 0 0,0 0 0 0 0,-1 0 0 0 0,1 0 0 0 0,0 1 0 0 0,0-1 0 0 0,0 0 0 0 0,0 0 0 0 0,0-1 0 0 0,0 1 0 0 0,0 0 0 0 0,0 0 0 0 0,0 0 0 0 0,1 0 0 0 0,3 2 9 0 0,2 2 17 0 0,1 0 1 0 0,0 0-1 0 0,1-1 1 0 0,-1 0-1 0 0,1 0 1 0 0,-1-1-1 0 0,16 3 1 0 0,68 8 100 0 0,-68-11-126 0 0,0 0 0 0 0,44 13 0 0 0,-61-14-15 0 0,0 0 1 0 0,0 1-1 0 0,-1 0 1 0 0,1 1 0 0 0,-1 0-1 0 0,0 0 1 0 0,0 0-1 0 0,0 0 1 0 0,-1 1-1 0 0,0 0 1 0 0,0 0 0 0 0,0 1-1 0 0,8 11 1 0 0,-11-14 34 0 0,0 1 1 0 0,1-1-1 0 0,-1 1 0 0 0,-1-1 1 0 0,1 1-1 0 0,-1 0 0 0 0,1 0 1 0 0,-1 0-1 0 0,0 0 0 0 0,-1 0 1 0 0,1 0-1 0 0,-1 0 1 0 0,1 0-1 0 0,-1 0 0 0 0,0 0 1 0 0,-1 1-1 0 0,1-1 0 0 0,-1 0 1 0 0,0 0-1 0 0,0 0 0 0 0,0 0 1 0 0,0-1-1 0 0,-1 1 0 0 0,1 0 1 0 0,-1 0-1 0 0,0-1 1 0 0,0 1-1 0 0,-1-1 0 0 0,1 0 1 0 0,-1 1-1 0 0,0-1 0 0 0,1 0 1 0 0,-1-1-1 0 0,-1 1 0 0 0,1 0 1 0 0,-4 1-1 0 0,-6 5 5 0 0,-2 0 0 0 0,1-1 1 0 0,-28 10-1 0 0,-51 12 98 0 0,70-23-123 0 0,-13 1-8 0 0,-1-1 0 0 0,-48 3 0 0 0,54-6 0 0 0,21-3 3 0 0,0-1 0 0 0,-1 0 0 0 0,-15-1-1 0 0,22 0-5 0 0,0 1 0 0 0,0-1 0 0 0,1 0 0 0 0,-1 0 0 0 0,0 0 0 0 0,1-1 0 0 0,-1 1-1 0 0,1-1 1 0 0,-1 0 0 0 0,1 0 0 0 0,0 0 0 0 0,-5-5 0 0 0,7 6-113 0 0,2 0 70 0 0,0-1 0 0 0,0 0 1 0 0,1 0-1 0 0,-1 0 0 0 0,0 1 0 0 0,1-1 1 0 0,0 1-1 0 0,-1-1 0 0 0,4-2 1 0 0,-2 2-46 0 0,10-7-469 0 0,0 0 0 0 0,0 1 0 0 0,0 0 0 0 0,1 1 0 0 0,27-10 0 0 0,-16 7-739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9:50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875 93 2303 0 0,'0'-2'167'0'0,"3"-11"-385"0"0,2-13 2210 0 0,-2 2 4469 0 0,-3 23-6250 0 0,0 0 1 0 0,0 0-1 0 0,0 0 1 0 0,0 0-1 0 0,-1 0 1 0 0,1 0-1 0 0,0 0 1 0 0,-1 0-1 0 0,1 0 1 0 0,0 0-1 0 0,-1 0 1 0 0,1 0 0 0 0,-1 0-1 0 0,0 0 1 0 0,1 0-1 0 0,-1 0 1 0 0,0 0-1 0 0,1 0 1 0 0,-1 1-1 0 0,0-1 1 0 0,0 0-1 0 0,0 1 1 0 0,0-1-1 0 0,0 1 1 0 0,1-1-1 0 0,-1 1 1 0 0,0-1-1 0 0,0 1 1 0 0,-2-1 0 0 0,0 0-120 0 0,0 1 1 0 0,0-1 0 0 0,0 1-1 0 0,0-1 1 0 0,0 1 0 0 0,0 0-1 0 0,0 1 1 0 0,-5 0 0 0 0,-2 1 6 0 0,0 0 0 0 0,0 2 0 0 0,0-1 0 0 0,0 1 0 0 0,-14 8 0 0 0,-45 33 1 0 0,16-10-68 0 0,-7 3 13 0 0,1 2 0 0 0,-84 76 0 0 0,142-116-43 0 0,-5 5 2 0 0,1 0 0 0 0,-1 0 0 0 0,1 0-1 0 0,1 1 1 0 0,-1-1 0 0 0,1 1 0 0 0,-1 1-1 0 0,2-1 1 0 0,-6 10 0 0 0,8-5-85 0 0,2-10 63 0 0,-1 0 1 0 0,1 0 0 0 0,-1 0 0 0 0,1 0 0 0 0,0 0-1 0 0,-1 1 1 0 0,1-1 0 0 0,0 0 0 0 0,0-1 0 0 0,0 1 0 0 0,-1 0-1 0 0,1 0 1 0 0,0 0 0 0 0,0 0 0 0 0,1-1 0 0 0,-1 1 0 0 0,0-1-1 0 0,0 1 1 0 0,0-1 0 0 0,2 2 0 0 0,27 6-188 0 0,-30-8 201 0 0,93 13-15 0 0,14 3-20 0 0,-94-13 19 0 0,1 0 0 0 0,-1 2 0 0 0,-1 0 0 0 0,1 0 0 0 0,22 14 0 0 0,-30-16 25 0 0,0 1 0 0 0,0 0 0 0 0,-1 0 0 0 0,1 1 0 0 0,-1-1 0 0 0,0 1 1 0 0,0 0-1 0 0,-1 0 0 0 0,0 0 0 0 0,0 0 0 0 0,0 1 0 0 0,0-1 1 0 0,-1 1-1 0 0,0 0 0 0 0,2 6 0 0 0,-2-1 135 0 0,0 1 0 0 0,0-1 1 0 0,-1 0-1 0 0,0 1 0 0 0,-1-1 0 0 0,-1 0 0 0 0,-1 15 1 0 0,0-20-35 0 0,1 0 1 0 0,0-1 0 0 0,-1 0 0 0 0,0 1 0 0 0,0-1 0 0 0,-1 0 0 0 0,1 0 0 0 0,-1 0 0 0 0,0 0 0 0 0,-1-1 0 0 0,1 1-1 0 0,-1-1 1 0 0,0 0 0 0 0,0 0 0 0 0,-5 4 0 0 0,3-3 25 0 0,-1-1 0 0 0,1 0 0 0 0,0 0 0 0 0,-1-1 0 0 0,0 0 0 0 0,0 0 0 0 0,0 0 0 0 0,0-1 0 0 0,0 0 0 0 0,-1-1 0 0 0,-7 2 0 0 0,-22-1 127 0 0,0-1 0 0 0,-45-5 0 0 0,-75-15-99 0 0,-28-2-342 0 0,87 19-1450 0 0,97 2 673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9:20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26 3679 0 0,'0'0'284'0'0,"1"-3"923"0"0,11-19 13445 0 0,-11 22-14635 0 0,-1 0 0 0 0,1 0 0 0 0,-1 1 0 0 0,1-1 0 0 0,-1 0 0 0 0,1 1 0 0 0,-1-1 0 0 0,1 1 0 0 0,-1-1 0 0 0,1 1 0 0 0,-1-1 1 0 0,1 1-1 0 0,-1-1 0 0 0,0 1 0 0 0,1-1 0 0 0,-1 1 0 0 0,0 0 0 0 0,0-1 0 0 0,1 1 0 0 0,-1-1 0 0 0,0 1 0 0 0,0 0 0 0 0,0-1 0 0 0,0 2 0 0 0,3 15 257 0 0,-3-10-157 0 0,0-1 0 0 0,-1 0 0 0 0,0 1 0 0 0,0-1 0 0 0,0 0 0 0 0,-1 0 0 0 0,0 0-1 0 0,0 0 1 0 0,-5 10 0 0 0,-4 4 321 0 0,-18 24 0 0 0,25-38-374 0 0,-9 14 162 0 0,-1 0 0 0 0,-1-1 1 0 0,-1-1-1 0 0,-19 18 0 0 0,15-17-144 0 0,0 1-1 0 0,-31 44 1 0 0,51-63-519 0 0,2-2-839 0 0,9-7 393 0 0,4-3-881 0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9:21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169 337 5527 0 0,'-3'1'157'0'0,"-12"8"254"0"0,0 2 1317 0 0,-16 9 5514 0 0,29-18-6959 0 0,0-1 0 0 0,-1-1 0 0 0,1 1 0 0 0,-1 0-1 0 0,0 0 1 0 0,1-1 0 0 0,-1 0 0 0 0,1 1 0 0 0,-1-1-1 0 0,0 0 1 0 0,1 0 0 0 0,-4-1 0 0 0,-2 0 309 0 0,1-1 0 0 0,-1 1 0 0 0,-12-6 0 0 0,19 6-520 0 0,-1 1 0 0 0,1-1 0 0 0,-1 1 0 0 0,1-1 0 0 0,-1 0 0 0 0,1 0 0 0 0,0 1 0 0 0,0-1 0 0 0,-1 0 0 0 0,1 0 0 0 0,0 0 0 0 0,0-1 0 0 0,0 1 0 0 0,0 0 0 0 0,0 0 0 0 0,0-1 0 0 0,1 1 0 0 0,-1 0 0 0 0,0-1 0 0 0,1 1 0 0 0,-1-1 0 0 0,1 1 0 0 0,-1 0 0 0 0,1-1 0 0 0,-1-1 0 0 0,2-3-23 0 0,-1 1 0 0 0,1-1 1 0 0,1 1-1 0 0,-1-1 0 0 0,1 1 0 0 0,0 0 1 0 0,0 0-1 0 0,0 0 0 0 0,0 0 1 0 0,1 0-1 0 0,0 1 0 0 0,0-1 0 0 0,7-6 1 0 0,5-6 220 0 0,34-29 1 0 0,-45 43-269 0 0,32-28-62 0 0,1 2 1 0 0,1 2-1 0 0,2 1 0 0 0,84-40 0 0 0,-116 62 51 0 0,-1 1 0 0 0,1 1-1 0 0,0-1 1 0 0,0 1 0 0 0,0 0-1 0 0,0 1 1 0 0,0 0 0 0 0,0 0-1 0 0,11 1 1 0 0,-8 3 9 0 0,-10-1 4 0 0,1-1 1 0 0,0 1-1 0 0,-1 0 0 0 0,1 0 1 0 0,-1-1-1 0 0,0 1 0 0 0,1 0 0 0 0,-1 0 1 0 0,0 0-1 0 0,0 0 0 0 0,0 1 0 0 0,0-1 1 0 0,-1 0-1 0 0,1 0 0 0 0,-1 0 1 0 0,1 1-1 0 0,-1-1 0 0 0,0 0 0 0 0,0 1 1 0 0,0-1-1 0 0,0 4 0 0 0,-1 5 29 0 0,0 1-1 0 0,-5 20 1 0 0,5-31-33 0 0,-14 60 68 0 0,-34 81 0 0 0,46-131-297 0 0,-1-1 1 0 0,2 1-1 0 0,-1 0 0 0 0,1 0 1 0 0,0 20-1 0 0,2-30-21 0 0,0 0-1 0 0,0 0 1 0 0,0-1-1 0 0,1 1 1 0 0,-1 0-1 0 0,0 0 1 0 0,1 0-1 0 0,-1 0 1 0 0,1 0-1 0 0,-1 0 1 0 0,1-1-1 0 0,-1 1 1 0 0,1 0 0 0 0,-1 0-1 0 0,1-1 1 0 0,0 1-1 0 0,-1 0 1 0 0,1-1-1 0 0,0 1 1 0 0,1 0-1 0 0,7 3-6317 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9:21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8287 0 0,'-1'3'639'0'0,"-4"9"25"0"0,1 0 1 0 0,0 0-1 0 0,1 1 0 0 0,-2 18 1 0 0,4-26-361 0 0,1-1 0 0 0,0 0 1 0 0,0 1-1 0 0,1-1 0 0 0,-1 0 1 0 0,1 0-1 0 0,0 1 0 0 0,0-1 1 0 0,0 0-1 0 0,1 0 0 0 0,-1 0 1 0 0,1 0-1 0 0,0 0 1 0 0,0-1-1 0 0,1 1 0 0 0,-1-1 1 0 0,6 7-1 0 0,4 1 307 0 0,1 0-1 0 0,0-2 1 0 0,0 1 0 0 0,21 10-1 0 0,8 5 630 0 0,13 10 58 0 0,32 23 463 0 0,-72-47-1441 0 0,-1 1 0 0 0,0 0 0 0 0,20 23 0 0 0,-28-27-207 0 0,53 69 559 0 0,-48-62-620 0 0,-9-13-50 0 0,0 0 0 0 0,0 0 0 0 0,-1 1-1 0 0,1-1 1 0 0,0 0 0 0 0,-1 1-1 0 0,0-1 1 0 0,0 1 0 0 0,0-1 0 0 0,0 1-1 0 0,0 0 1 0 0,1 5 0 0 0,-2-7-38 0 0,0-1 0 0 0,0 1-1 0 0,0 0 1 0 0,0 0 0 0 0,0-1 0 0 0,0 1 0 0 0,0 0 0 0 0,1 0 0 0 0,-1-1 0 0 0,0 1 0 0 0,0 0 0 0 0,1-1-1 0 0,-1 1 1 0 0,1 0 0 0 0,-1-1 0 0 0,0 1 0 0 0,1 0 0 0 0,-1-1 0 0 0,1 1 0 0 0,-1-1 0 0 0,1 1-1 0 0,0-1 1 0 0,-1 1 0 0 0,1-1 0 0 0,-1 0 0 0 0,1 1 0 0 0,0-1 0 0 0,-1 0 0 0 0,1 1 0 0 0,0-1 0 0 0,0 0-1 0 0,-1 0 1 0 0,1 1 0 0 0,0-1 0 0 0,0 0 0 0 0,-1 0 0 0 0,2 0 0 0 0,0 0-259 0 0,0 0 1 0 0,0 0 0 0 0,1-1 0 0 0,-1 1-1 0 0,0 0 1 0 0,0-1 0 0 0,0 0-1 0 0,0 1 1 0 0,0-1 0 0 0,4-2-1 0 0,6-5-1738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9:21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1 16783 0 0,'0'0'2430'0'0,"0"2"-1768"0"0,-3 5-362 0 0,0 1-1 0 0,0-1 1 0 0,-1 0-1 0 0,0 0 1 0 0,0 0-1 0 0,-1 0 1 0 0,-9 10-1 0 0,-46 42 330 0 0,41-41-398 0 0,-44 38 10 0 0,-3-2 0 0 0,-3-3 0 0 0,-142 81 0 0 0,160-105-264 0 0,-80 48-434 0 0,128-71 78 0 0,5-2 19 0 0,16-4-324 0 0,25-7-690 0 0,-8 0 291 0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9:22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321 359 15719 0 0,'2'1'720'0'0,"16"7"323"0"0,-17-8-570 0 0,-1 2 110 0 0,0 0-450 0 0,0 0 1 0 0,0-1-1 0 0,0 1 0 0 0,-1 0 1 0 0,1-1-1 0 0,0 1 1 0 0,-1-1-1 0 0,0 1 0 0 0,1 0 1 0 0,-1-1-1 0 0,0 1 1 0 0,0-1-1 0 0,0 0 0 0 0,0 1 1 0 0,0-1-1 0 0,0 0 1 0 0,-2 3-1 0 0,-1-2 55 0 0,1 1 1 0 0,-1-1-1 0 0,1 0 1 0 0,-1 0-1 0 0,0 0 1 0 0,-7 3-1 0 0,-4-1 266 0 0,-1 0 0 0 0,-29 3-1 0 0,21-4-146 0 0,0-1 0 0 0,0-1 0 0 0,-38-4 0 0 0,58 3-283 0 0,0-1 0 0 0,0 0-1 0 0,0 0 1 0 0,0-1 0 0 0,0 1 0 0 0,1-1-1 0 0,-1 0 1 0 0,0 0 0 0 0,1 0 0 0 0,0 0-1 0 0,-1-1 1 0 0,1 1 0 0 0,0-1 0 0 0,0 0-1 0 0,0 0 1 0 0,1 0 0 0 0,-1 0 0 0 0,1-1-1 0 0,0 1 1 0 0,-1-1 0 0 0,2 1 0 0 0,-3-5-1 0 0,1 2-4 0 0,1-1-1 0 0,0 1 0 0 0,1 0 1 0 0,0-1-1 0 0,0 1 0 0 0,0-1 1 0 0,0 0-1 0 0,1 1 0 0 0,0-1 0 0 0,1 1 1 0 0,0-1-1 0 0,0 1 0 0 0,1-8 1 0 0,2 3-56 0 0,0-1 1 0 0,1 0-1 0 0,0 1 1 0 0,0 0 0 0 0,1 0-1 0 0,1 0 1 0 0,0 1-1 0 0,0 0 1 0 0,1 0-1 0 0,0 1 1 0 0,1 0-1 0 0,0 1 1 0 0,0-1 0 0 0,18-10-1 0 0,-12 9-87 0 0,64-41-532 0 0,-65 43 583 0 0,1 2 0 0 0,-1-1 1 0 0,1 2-1 0 0,18-5 0 0 0,-2 3 52 0 0,0 2 0 0 0,1 1 0 0 0,-1 1 0 0 0,1 2 0 0 0,0 1 0 0 0,0 2 0 0 0,-1 1 0 0 0,32 7 0 0 0,-57-9 15 0 0,-4-1 5 0 0,0 0 0 0 0,-1 0 1 0 0,1 0-1 0 0,0 1 1 0 0,-1-1-1 0 0,1 1 0 0 0,0-1 1 0 0,-1 1-1 0 0,1-1 1 0 0,-1 1-1 0 0,1 0 0 0 0,-1 0 1 0 0,1 0-1 0 0,-1 0 1 0 0,1 0-1 0 0,-1 0 0 0 0,0 0 1 0 0,0 0-1 0 0,1 1 0 0 0,-1-1 1 0 0,0 0-1 0 0,0 1 1 0 0,0-1-1 0 0,0 2 0 0 0,3 9-30 0 0,-3-10 25 0 0,0 1 0 0 0,0 0 0 0 0,0-1 0 0 0,0 1 0 0 0,-1 0 0 0 0,1 0 0 0 0,-1 0 0 0 0,0 0 0 0 0,0 0 0 0 0,0-1 0 0 0,0 1 0 0 0,0 0 0 0 0,0 0 0 0 0,-1 0-1 0 0,-1 4 1 0 0,-2 4 7 0 0,-1 0 0 0 0,0 0-1 0 0,-1-1 1 0 0,0 0-1 0 0,-1 0 1 0 0,0-1 0 0 0,-15 16-1 0 0,-6 2 141 0 0,-33 24 0 0 0,-3 2 44 0 0,29-21-106 0 0,-1-2-1 0 0,-62 39 0 0 0,92-65-214 0 0,-1 0 1 0 0,0-1-1 0 0,0 0 0 0 0,-1 0 1 0 0,1-1-1 0 0,-12 3 0 0 0,17-5 81 0 0,0 0 0 0 0,0 1 0 0 0,0-1 0 0 0,0 0 0 0 0,0 0 0 0 0,0-1 0 0 0,0 1 0 0 0,0 0 0 0 0,0-1 0 0 0,0 1 0 0 0,0-1 0 0 0,-4-1 0 0 0,5 1 33 0 0,0 0 1 0 0,0 0-1 0 0,-1 0 0 0 0,1 0 1 0 0,0 0-1 0 0,0 0 0 0 0,0 0 1 0 0,1 0-1 0 0,-1 0 0 0 0,0-1 1 0 0,0 1-1 0 0,0 0 0 0 0,1-1 1 0 0,-1 1-1 0 0,1 0 1 0 0,-1-1-1 0 0,1 1 0 0 0,0-1 1 0 0,-1 1-1 0 0,1-2 0 0 0,0-1-272 0 0,0 1 0 0 0,0-1 0 0 0,0 0 0 0 0,0 1 0 0 0,1-1 0 0 0,0 1 0 0 0,1-5 0 0 0,4-13-1810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9:22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779 0 7367 0 0,'-1'2'4675'0'0,"-2"5"-3609"0"0,0 0 0 0 0,-1-1 0 0 0,0 1 0 0 0,-5 7 0 0 0,-9 12-681 0 0,-14 31 286 0 0,-54 107 772 0 0,47-77-553 0 0,-59 97-1 0 0,75-147-784 0 0,-1-2 0 0 0,-1-1 0 0 0,-2-1-1 0 0,-2-1 1 0 0,-37 31 0 0 0,-8-4-1072 0 0,-102 62 0 0 0,169-116 408 0 0,-1 0 0 0 0,1 1 1 0 0,-8 8-1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9:23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9671 0 0,'0'2'748'0'0,"-1"24"274"0"0,1 16 1475 0 0,1 1 0 0 0,8 47 0 0 0,-6-76-2077 0 0,0-1 0 0 0,0 1 0 0 0,1-1 1 0 0,1 0-1 0 0,0 0 0 0 0,1-1 0 0 0,1 1 0 0 0,-1-1 0 0 0,2-1 1 0 0,16 21-1 0 0,132 123 2185 0 0,-153-152-2582 0 0,192 171 1086 0 0,-188-168-1093 0 0,0 1-1 0 0,1-1 0 0 0,0-1 1 0 0,0 1-1 0 0,16 7 1 0 0,-20-11-45 0 0,0-1 1 0 0,-1 1 0 0 0,1-1 0 0 0,0 0-1 0 0,0-1 1 0 0,0 1 0 0 0,-1-1 0 0 0,1 0-1 0 0,0 1 1 0 0,0-2 0 0 0,0 1 0 0 0,0 0-1 0 0,0-1 1 0 0,0 0 0 0 0,0 0 0 0 0,-1 0-1 0 0,6-2 1 0 0,0-2-677 0 0,0 0 0 0 0,12-8 0 0 0,-1-1-552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9:23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809 0 9215 0 0,'0'0'707'0'0,"-2"2"-464"0"0,-10 12 1698 0 0,-1-1 0 0 0,-1 0 1 0 0,0-1-1 0 0,-25 18 0 0 0,-71 36 251 0 0,87-52-2121 0 0,-68 37 188 0 0,-158 101 299 0 0,171-87-505 0 0,52-43-42 0 0,-59 55-332 0 0,65-59-1227 0 0,3 0-3321 0 0,2 0-2129 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9:33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0 363 5871 0 0,'0'0'9976'0'0,"11"-2"-9402"0"0,14-5 107 0 0,-23 7-456 0 0,0 0-121 0 0,7 0-42 0 0,41 0 772 0 0,-49 1-767 0 0,0-1-64 0 0,1 1 0 0 0,-1-1 1 0 0,0 1-1 0 0,0-1 0 0 0,0 1 1 0 0,0 0-1 0 0,0 0 0 0 0,0-1 0 0 0,0 1 1 0 0,0 0-1 0 0,0 0 0 0 0,-1 0 1 0 0,1 0-1 0 0,0 0 0 0 0,-1 0 0 0 0,1 0 1 0 0,0 1-1 0 0,7 13 26 0 0,-6-12 14 0 0,6 2-22 0 0,-6-3-7 0 0,0 0 1 0 0,0-1-1 0 0,1 1 1 0 0,-1-1-1 0 0,1 0 1 0 0,-1 0-1 0 0,1 0 1 0 0,-1 0-1 0 0,6 1 1 0 0,4 1 133 0 0,-7-1-82 0 0,0-1-1 0 0,0 1 1 0 0,0-1-1 0 0,0-1 1 0 0,1 1-1 0 0,5-1 1 0 0,-2 1 22 0 0,0-1 0 0 0,0 1 1 0 0,0 1-1 0 0,17 5 0 0 0,-4-2-28 0 0,0 0 0 0 0,0-1 0 0 0,35 2 0 0 0,-8-2-13 0 0,-45-3-4 0 0,11 1-32 0 0,-3 1-11 0 0,1 1-1 0 0,3 3 16 0 0,-10-4 4 0 0,21 3 1 0 0,-2-2 166 0 0,39 0 0 0 0,-19-2 148 0 0,-10 0-251 0 0,-21-2-48 0 0,-1 0 1 0 0,0 2-1 0 0,22 4 0 0 0,-16-3-20 0 0,-9-2-2 0 0,1 1-1 0 0,-1 1 0 0 0,18 6 0 0 0,-10-3-12 0 0,45 6 0 0 0,-27-8 53 0 0,0-1 0 0 0,0-2 0 0 0,0-1-1 0 0,50-7 1 0 0,-63 5-30 0 0,1 1-1 0 0,45 3 1 0 0,49 13 16 0 0,-33-4-18 0 0,-49-8-21 0 0,70-5 0 0 0,81-13 0 0 0,-135 10 0 0 0,106-8 0 0 0,-29 1 47 0 0,-50 4-6 0 0,27-11-41 0 0,-66 14 0 0 0,-1-2 0 0 0,1-1 0 0 0,52-19 0 0 0,-74 22 0 0 0,0 0 0 0 0,24-3 0 0 0,20-5 0 0 0,78-23-36 0 0,50-15 8 0 0,-45 2 28 0 0,-138 47 0 0 0,0 1 0 0 0,0-1 0 0 0,0 1 0 0 0,9 0 0 0 0,-9 0 0 0 0,1 0 0 0 0,-1 0 0 0 0,13-3 0 0 0,154-45 0 0 0,-147 38 0 0 0,-21 8 0 0 0,0 0 0 0 0,1 1 0 0 0,-1 0 0 0 0,0 0 0 0 0,12-2 0 0 0,75-11 0 0 0,-70 11 0 0 0,-4-1 0 0 0,0 0 0 0 0,29-12 0 0 0,-9 2 0 0 0,-11 1 0 0 0,-25 14 0 0 0,17-14 8 0 0,-16 11-5 0 0,-1 1 40 0 0,6-1-22 0 0,3 0 22 0 0,3-3-32 0 0,-12 6-12 0 0,11-1 1 0 0,-3 1 0 0 0,-1 0 0 0 0,-2 1 14 0 0,-5 0 55 0 0,3 0 23 0 0,-5-1-75 0 0,1 0 1 0 0,-1 1 0 0 0,1-1-1 0 0,-1 1 1 0 0,0-1 0 0 0,1 1-1 0 0,-1 0 1 0 0,0-1 0 0 0,1 1-1 0 0,-1 0 1 0 0,0 0-1 0 0,0 0 1 0 0,2 2 0 0 0,11 8 28 0 0,-9-7-33 0 0,15 15 61 0 0,-12-10-37 0 0,-1 0 0 0 0,0 0 0 0 0,0 0 0 0 0,-1 1 0 0 0,-1 0 1 0 0,0 0-1 0 0,0 0 0 0 0,5 17 0 0 0,-5-13 45 0 0,12 24 0 0 0,-4-13-15 0 0,-9-16-40 0 0,1 0 0 0 0,0 0 0 0 0,0 0 0 0 0,1-1 0 0 0,0 0 0 0 0,13 13 0 0 0,63 60 112 0 0,-74-72-139 0 0,-1 0 0 0 0,21 22 224 0 0,-27-30-71 0 0,5 10 131 0 0,-4-4-201 0 0,-1-4-63 0 0,0 0 0 0 0,0-1 0 0 0,0 1-1 0 0,1 0 1 0 0,-1-1 0 0 0,1 1 0 0 0,-1-1-1 0 0,4 4 1 0 0,4 5 18 0 0,-4-2-33 0 0,-4-9-4 0 0,-1 0 0 0 0,0 1 1 0 0,0-1-1 0 0,0 0 1 0 0,0 1-1 0 0,0-1 1 0 0,0 0-1 0 0,1 0 1 0 0,-1 1-1 0 0,0-1 1 0 0,0 0-1 0 0,0 0 1 0 0,1 0-1 0 0,-1 1 0 0 0,0-1 1 0 0,0 0-1 0 0,1 0 1 0 0,-1 0-1 0 0,0 1 1 0 0,0-1-1 0 0,1 0 1 0 0,-1 0-1 0 0,0 0 1 0 0,1 0-1 0 0,-1 0 1 0 0,1 0-1 0 0,13 4 30 0 0,-12-2-18 0 0,15 1 38 0 0,-14-3-43 0 0,0 0 0 0 0,0 1 1 0 0,0-2-1 0 0,0 1 0 0 0,0 0 1 0 0,0 0-1 0 0,1-1 0 0 0,-1 0 0 0 0,-1 0 1 0 0,1 0-1 0 0,0 0 0 0 0,0 0 1 0 0,4-2-1 0 0,1-2 4 0 0,-3 3 12 0 0,0 0 0 0 0,-1-1 0 0 0,1 1-1 0 0,-1-1 1 0 0,1-1 0 0 0,-1 1 0 0 0,5-5 0 0 0,0-1 6 0 0,20-13-1 0 0,-23 18-26 0 0,0 0-1 0 0,0-1 0 0 0,-1 0 0 0 0,1 0 0 0 0,4-6 0 0 0,1-1-4 0 0,11-12 20 0 0,24-34-1 0 0,12-14 12 0 0,62-49 43 0 0,-86 83-103 0 0,-25 27 14 0 0,18-17 1 0 0,13-17-48 0 0,-34 40 52 0 0,-4 4-36 0 0,3-3 24 0 0,-4 3-36 0 0,0 1-76 0 0,7 1 83 0 0,1 2 42 0 0,0 0 11 0 0,0 2-11 0 0,0 1-31 0 0,0 1 31 0 0,-2 1 11 0 0,0 0 0 0 0,-3-3 0 0 0,3 8 0 0 0,4 5 0 0 0,-5-9 0 0 0,-4-6 0 0 0,0 0 0 0 0,0 0 0 0 0,1 0 0 0 0,0-1 0 0 0,-1 1 0 0 0,1-1 0 0 0,0 0 0 0 0,0 0 0 0 0,0 0 0 0 0,0 0 0 0 0,5 1 0 0 0,6 5 0 0 0,-11-5 0 0 0,12 5 0 0 0,26 11 0 0 0,-31-15 0 0 0,-7-4 0 0 0,0 1 0 0 0,0 0 0 0 0,1 0 0 0 0,-1 0 0 0 0,0 1 0 0 0,0-1 0 0 0,4 3 0 0 0,-2-1 0 0 0,1 0 0 0 0,-1 0 0 0 0,1 0 0 0 0,11 3 0 0 0,-11-3 0 0 0,20 3 0 0 0,-17-5 0 0 0,1 1 0 0 0,-1 0 0 0 0,17 7 0 0 0,-23-7 0 0 0,15 3 0 0 0,36 9 0 0 0,-43-11 0 0 0,-9-3 0 0 0,-1 0 0 0 0,1 0 0 0 0,0 0 0 0 0,-1 1 0 0 0,1-1 0 0 0,0 1 0 0 0,-1-1 0 0 0,1 1 0 0 0,-1 0 0 0 0,3 1 0 0 0,-3-1 0 0 0,0-1 0 0 0,0 1 0 0 0,0-1 0 0 0,0 1 0 0 0,0-1 0 0 0,1 0 0 0 0,-1 1 0 0 0,0-1 0 0 0,0 0 0 0 0,0 0 0 0 0,0 0 0 0 0,0 0 0 0 0,1 0 0 0 0,-1 0 0 0 0,2 0 0 0 0,29-3 0 0 0,72 3 0 0 0,-61 2 0 0 0,-33-2 0 0 0,-3 1 0 0 0,0 0 0 0 0,0 0 0 0 0,0 0 0 0 0,7 4 0 0 0,18 2 0 0 0,-28-5 0 0 0,14 1 0 0 0,-14-4 0 0 0,14 3 0 0 0,8 2 0 0 0,-14-1 0 0 0,1-1 0 0 0,20 1 0 0 0,67 0 0 0 0,-70 1 0 0 0,-25-3 0 0 0,1 0 0 0 0,-1-1 0 0 0,0 1 0 0 0,0-1 0 0 0,0 0 0 0 0,10-2 0 0 0,-2 0 0 0 0,0 1 0 0 0,0 0 0 0 0,21 2 0 0 0,-19 0 0 0 0,0-1 0 0 0,18-3 0 0 0,43-15 0 0 0,-48 14 0 0 0,-10 0 0 0 0,36 0 0 0 0,18-3 0 0 0,-24 6 21 0 0,0-1 1 0 0,60-11-1 0 0,-98 11-13 0 0,1 2 1 0 0,-1-1-1 0 0,18 2 1 0 0,-16 0 1 0 0,0 0 0 0 0,21-3 0 0 0,22-3-10 0 0,-39 4 0 0 0,0 0 0 0 0,0-1 0 0 0,0-1 0 0 0,15-5 0 0 0,-27 6 0 0 0,-3 2 0 0 0,1-1 0 0 0,-1 1 0 0 0,0-1 0 0 0,1 1 0 0 0,-1 0 0 0 0,0 0 0 0 0,1 0 0 0 0,-1-1 0 0 0,1 1 0 0 0,-1 1 0 0 0,0-1 0 0 0,3 0 0 0 0,6 0 0 0 0,0-2 0 0 0,0 1 0 0 0,0-1 0 0 0,13-5 0 0 0,19-3 0 0 0,103-20 0 0 0,-128 26 1 0 0,24-9 1 0 0,10-2 70 0 0,-46 15-59 0 0,-3-1-9 0 0,-1 1 0 0 0,1 0 0 0 0,0 0 0 0 0,-1-1 0 0 0,1 1 0 0 0,-1-1 0 0 0,1 0 0 0 0,-1 1 0 0 0,1-1 0 0 0,-1 0 0 0 0,1 0 0 0 0,1-1 0 0 0,10-4 32 0 0,1 1 0 0 0,0 0-1 0 0,0 1 1 0 0,0 1 0 0 0,26-4-1 0 0,-19 4 20 0 0,34-9 0 0 0,9-5-15 0 0,-46 14-21 0 0,-1-1 0 0 0,1-1 1 0 0,-1-1-1 0 0,27-13 0 0 0,-34 15-5 0 0,1-1 1 0 0,16-4-1 0 0,3-2 7 0 0,8-3-21 0 0,-31 12 0 0 0,19-5 0 0 0,-6 2 0 0 0,49-6 0 0 0,-47 8 0 0 0,7 2 0 0 0,-19 1 0 0 0,0 0 0 0 0,-2 0-15 0 0,-6 0-63 0 0,-6 11-716 0 0,-14 31-1784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9:39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0 3679 0 0,'-1'1'1578'0'0,"-10"8"409"0"0,0 0 0 0 0,-17 19 1 0 0,18-16-1631 0 0,1 1 1 0 0,0-1 0 0 0,1 2 0 0 0,-11 20-1 0 0,-49 126 2680 0 0,57-134-2602 0 0,3-3-137 0 0,0 0 0 0 0,1 0 0 0 0,2 0 0 0 0,0 1 0 0 0,1 0 0 0 0,0 39 0 0 0,4-61-270 0 0,-1 0 0 0 0,1 0 0 0 0,0 0 0 0 0,1 0 0 0 0,-1 0 0 0 0,0 0 0 0 0,0 0 0 0 0,1 0 0 0 0,-1 0 0 0 0,1 0 0 0 0,0 0 0 0 0,0 0 0 0 0,-1 0 0 0 0,1-1 0 0 0,1 1 0 0 0,-1 0 0 0 0,0 0 1 0 0,0-1-1 0 0,0 1 0 0 0,1-1 0 0 0,2 3 0 0 0,-2-3 5 0 0,0-1 1 0 0,0 1-1 0 0,0 0 1 0 0,1-1-1 0 0,-1 1 1 0 0,0-1-1 0 0,0 0 1 0 0,1 1-1 0 0,-1-1 1 0 0,0 0-1 0 0,0-1 1 0 0,1 1-1 0 0,-1 0 0 0 0,0-1 1 0 0,0 1-1 0 0,1-1 1 0 0,-1 0-1 0 0,2 0 1 0 0,15-7 208 0 0,0-1 1 0 0,31-20-1 0 0,-25 13-100 0 0,61-37-104 0 0,-3-4 0 0 0,99-89 0 0 0,-139 110-169 0 0,-27 24-17 0 0,0-1 0 0 0,-1-1 1 0 0,25-29-1 0 0,-33 34 68 0 0,-1 0 0 0 0,0 0 0 0 0,0-1 0 0 0,-1 0 0 0 0,0 0 0 0 0,-1 0 0 0 0,0-1 0 0 0,3-14 0 0 0,-62 130-776 0 0,38-78 1024 0 0,2 1 0 0 0,-14 34 0 0 0,25-52-111 0 0,0 0 0 0 0,1 1 0 0 0,0-1-1 0 0,1 1 1 0 0,0 0 0 0 0,1 0 0 0 0,0 0 0 0 0,1 0-1 0 0,2 21 1 0 0,-2-28-5 0 0,1-1 0 0 0,0 1 0 0 0,0-1 0 0 0,0 1 0 0 0,1-1 0 0 0,-1 0-1 0 0,1 0 1 0 0,0 1 0 0 0,0-1 0 0 0,0 0 0 0 0,0-1 0 0 0,0 1 0 0 0,0 0 0 0 0,1-1-1 0 0,0 1 1 0 0,-1-1 0 0 0,1 0 0 0 0,0 0 0 0 0,0 0 0 0 0,0 0 0 0 0,0 0 0 0 0,5 1 0 0 0,-3-1 20 0 0,0 0 0 0 0,-1 0 0 0 0,1 0 0 0 0,0 1 1 0 0,-1-1-1 0 0,0 1 0 0 0,0 0 0 0 0,0 0 1 0 0,0 1-1 0 0,0-1 0 0 0,-1 1 0 0 0,6 6 1 0 0,0 4 36 0 0,-1-1 1 0 0,12 26-1 0 0,-11-20-111 0 0,-8-18 14 0 0,0 1-1 0 0,-1-1 1 0 0,1 0 0 0 0,0 0-1 0 0,0 1 1 0 0,0-1 0 0 0,0 0 0 0 0,1 0-1 0 0,-1 0 1 0 0,0 0 0 0 0,0 0-1 0 0,1 0 1 0 0,-1 0 0 0 0,0 0 0 0 0,1-1-1 0 0,-1 1 1 0 0,1-1 0 0 0,-1 1-1 0 0,1-1 1 0 0,-1 1 0 0 0,1-1 0 0 0,-1 0-1 0 0,1 0 1 0 0,-1 1 0 0 0,1-1 0 0 0,0 0-1 0 0,-1-1 1 0 0,1 1 0 0 0,-1 0-1 0 0,1 0 1 0 0,-1-1 0 0 0,1 1 0 0 0,-1-1-1 0 0,1 1 1 0 0,-1-1 0 0 0,1 0-1 0 0,2-1 1 0 0,4-2-39 0 0,0-1 0 0 0,0 0-1 0 0,13-11 1 0 0,-14 9-897 0 0,0 0-1 0 0,0 0 1 0 0,-1-1-1 0 0,0 1 1 0 0,10-18-1 0 0,-3 1-1091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9:51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 8751 0 0,'0'0'11390'0'0,"1"2"-10708"0"0,0 3-492 0 0,0 0-1 0 0,-1-1 1 0 0,1 1-1 0 0,-1 0 1 0 0,0 0-1 0 0,-1 0 1 0 0,1 0-1 0 0,-1 0 1 0 0,0 0-1 0 0,-1 6 1 0 0,-1 3 122 0 0,1-9-246 0 0,0-1-1 0 0,0 1 1 0 0,-1-1-1 0 0,1 1 1 0 0,-1-1-1 0 0,0 0 1 0 0,0 0-1 0 0,0 0 1 0 0,-1 0-1 0 0,-7 6 1 0 0,-8 10 107 0 0,-6 10-119 0 0,-40 52 166 0 0,58-71-198 0 0,0 0 0 0 0,0 1 0 0 0,1 0 0 0 0,1 0-1 0 0,-7 22 1 0 0,11-31-207 0 0,0-1 0 0 0,1 0 1 0 0,-1 0-1 0 0,1 1 0 0 0,-1-1 0 0 0,1 0 0 0 0,0 1 0 0 0,0-1 0 0 0,0 0 0 0 0,0 1 1 0 0,0-1-1 0 0,1 0 0 0 0,-1 1 0 0 0,1-1 0 0 0,-1 0 0 0 0,1 1 0 0 0,0-1 1 0 0,0 0-1 0 0,1 3 0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9:39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11167 0 0,'0'0'1016'0'0,"1"-1"-718"0"0,2-3 73 0 0,1 0 1 0 0,0 1 0 0 0,0-1-1 0 0,-1 1 1 0 0,2 0-1 0 0,-1 0 1 0 0,0 1 0 0 0,1-1-1 0 0,-1 1 1 0 0,8-3 0 0 0,8-1 357 0 0,25-7 1 0 0,-30 10-487 0 0,33-7-217 0 0,1 3-1 0 0,0 2 0 0 0,75 2 1 0 0,-105 3-1072 0 0,-8 1-3279 0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9:40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69 9671 0 0,'-14'5'958'0'0,"9"-3"-680"0"0,0 0 0 0 0,0 0 0 0 0,1 0 0 0 0,-9 5 5871 0 0,35-9-5377 0 0,1 0 0 0 0,-1-2 0 0 0,38-10 0 0 0,-20 4-349 0 0,29-7-11 0 0,132-13-1 0 0,-132 25-1523 0 0,-40 3-4549 0 0,-9 0-983 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9:40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1 1839 0 0,'1'2'434'0'0,"-1"0"-109"0"0,0-1-1 0 0,0 1 1 0 0,0 0 0 0 0,0 0 0 0 0,-1 0-1 0 0,1 0 1 0 0,0 0 0 0 0,-1-1 0 0 0,0 1-1 0 0,1 0 1 0 0,-1 0 0 0 0,0-1 0 0 0,0 1 0 0 0,0 0-1 0 0,0-1 1 0 0,0 1 0 0 0,0-1 0 0 0,0 1-1 0 0,0-1 1 0 0,-1 0 0 0 0,-1 2 0 0 0,-6 4 778 0 0,1-1 1 0 0,-17 10 0 0 0,3-2-182 0 0,-69 49 2064 0 0,-38 29-1861 0 0,94-65-1074 0 0,-50 51 1 0 0,50-45 71 0 0,25-25-45 0 0,0 1 0 0 0,1 0 0 0 0,0 1-1 0 0,0 0 1 0 0,-10 17 0 0 0,17-24-40 0 0,0 0-1 0 0,1 0 1 0 0,0 0-1 0 0,-1 0 1 0 0,1 0-1 0 0,1 0 1 0 0,-1 0-1 0 0,0 1 1 0 0,1-1-1 0 0,-1 0 1 0 0,1 0-1 0 0,0 1 1 0 0,1 5 0 0 0,-1-7-18 0 0,1 0 1 0 0,0 0 0 0 0,-1 0 0 0 0,1 0 0 0 0,0 0 0 0 0,0 0 0 0 0,0-1 0 0 0,0 1 0 0 0,0 0 0 0 0,1-1 0 0 0,-1 1 0 0 0,0-1 0 0 0,1 1 0 0 0,-1-1-1 0 0,1 0 1 0 0,0 1 0 0 0,-1-1 0 0 0,1 0 0 0 0,0 0 0 0 0,0 0 0 0 0,0-1 0 0 0,3 2 0 0 0,8 2 49 0 0,0-2 0 0 0,0 0 0 0 0,1 0-1 0 0,23-1 1 0 0,-24-1-52 0 0,123-3-902 0 0,-78-1-4599 0 0,-24 1-316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9:41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28 7831 0 0,'0'0'706'0'0,"-9"1"-564"0"0,3 1 175 0 0,0 0 0 0 0,1 1 0 0 0,-1 0 0 0 0,1 1 0 0 0,0-1 0 0 0,0 1 0 0 0,0 0-1 0 0,-6 6 1 0 0,2-2 418 0 0,-22 19 583 0 0,-48 53 1 0 0,67-66-1188 0 0,0 0 1 0 0,2 1-1 0 0,0 1 0 0 0,1-1 0 0 0,0 1 1 0 0,-9 25-1 0 0,17-37-109 0 0,0 0 0 0 0,0 0 0 0 0,0 0 0 0 0,0 0 0 0 0,0 1 0 0 0,1-1 0 0 0,0 0 0 0 0,0 0 0 0 0,0 1 0 0 0,1-1 0 0 0,-1 0 0 0 0,1 1 0 0 0,1 3 0 0 0,-1-5 20 0 0,0-1 0 0 0,0 1-1 0 0,1-1 1 0 0,-1 0-1 0 0,0 1 1 0 0,1-1 0 0 0,-1 0-1 0 0,1 0 1 0 0,0 0 0 0 0,0 0-1 0 0,0 0 1 0 0,0 0-1 0 0,0-1 1 0 0,0 1 0 0 0,1-1-1 0 0,-1 1 1 0 0,0-1-1 0 0,1 0 1 0 0,-1 0 0 0 0,1 0-1 0 0,3 1 1 0 0,4-1 121 0 0,-1 1 0 0 0,1-1-1 0 0,-1-1 1 0 0,1 0 0 0 0,-1 0 0 0 0,1-1 0 0 0,-1 0-1 0 0,1-1 1 0 0,-1 0 0 0 0,1 0 0 0 0,8-4 0 0 0,8-4 174 0 0,-1 0 1 0 0,37-23 0 0 0,-39 21-198 0 0,-1-1 1 0 0,0-2-1 0 0,-2 0 1 0 0,1-1 0 0 0,17-19-1 0 0,-33 30-174 0 0,0-1-1 0 0,-1 1 0 0 0,1-1 0 0 0,-1 1 0 0 0,-1-1 0 0 0,1-1 0 0 0,-1 1 0 0 0,0 0 0 0 0,-1-1 1 0 0,1 1-1 0 0,-1-1 0 0 0,0 0 0 0 0,-1 0 0 0 0,0 0 0 0 0,0 0 0 0 0,0 0 0 0 0,-1 0 1 0 0,0 0-1 0 0,-1 0 0 0 0,1 0 0 0 0,-1 0 0 0 0,-1 0 0 0 0,-2-9 0 0 0,3 11-98 0 0,-1 0-1 0 0,0 0 1 0 0,0 0-1 0 0,-1 1 1 0 0,1-1-1 0 0,-1 0 1 0 0,0 1-1 0 0,0 0 1 0 0,-1 0-1 0 0,1 0 1 0 0,-1 0-1 0 0,-5-4 1 0 0,6 6 23 0 0,0 0 0 0 0,0 0 1 0 0,-1 0-1 0 0,1 0 1 0 0,-1 1-1 0 0,1 0 1 0 0,-1-1-1 0 0,0 1 0 0 0,1 1 1 0 0,-1-1-1 0 0,0 0 1 0 0,0 1-1 0 0,0 0 1 0 0,1 0-1 0 0,-1 0 0 0 0,0 0 1 0 0,-7 2-1 0 0,4 0-4 0 0,0 0 1 0 0,0 0-1 0 0,0 0 0 0 0,0 1 0 0 0,1 0 1 0 0,-1 0-1 0 0,1 1 0 0 0,-6 4 0 0 0,10-7 18 0 0,4 8-1616 0 0,-2-7 1136 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9:41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32 12695 0 0,'7'-8'237'0'0,"-6"6"-146"0"0,1-1 1 0 0,-1 1-1 0 0,1 0 0 0 0,0 1 1 0 0,0-1-1 0 0,0 0 0 0 0,0 1 1 0 0,0-1-1 0 0,0 1 0 0 0,0-1 1 0 0,0 1-1 0 0,5-2 2390 0 0,-17 9-2072 0 0,7-3-318 0 0,-117 79 2097 0 0,103-70-2156 0 0,-30 14 1 0 0,32-19-17 0 0,1 0 0 0 0,0 2 1 0 0,-22 17-1 0 0,35-25-16 0 0,0-1 0 0 0,0 1 0 0 0,0 0 0 0 0,0 0 0 0 0,0 0 0 0 0,0 0 0 0 0,0 0 0 0 0,1 0 0 0 0,-1 0 0 0 0,1 0 0 0 0,-1 0 0 0 0,0 0 0 0 0,1 0 0 0 0,0 1 0 0 0,-1-1 0 0 0,1 0 0 0 0,0 0 0 0 0,-1 1 0 0 0,1-1 0 0 0,0 0 0 0 0,0 0 0 0 0,0 1 0 0 0,0-1 0 0 0,0 0 0 0 0,1 0 0 0 0,-1 0 0 0 0,0 1 0 0 0,0-1 0 0 0,1 0 0 0 0,-1 0 0 0 0,1 0 0 0 0,0 2 0 0 0,0 0 0 0 0,2 2 0 0 0,-1 0 0 0 0,1 0 0 0 0,0 0 0 0 0,0 0 0 0 0,0-1 0 0 0,1 1 0 0 0,0-1 0 0 0,-1 0 0 0 0,2 0 0 0 0,7 6 0 0 0,6 2 0 0 0,28 16 0 0 0,-34-22 0 0 0,118 56 40 0 0,-85-43 3 0 0,-38-16 40 0 0,0 1 0 0 0,0 0 0 0 0,-1 0 0 0 0,1 1 0 0 0,-1-1-1 0 0,0 1 1 0 0,-1 1 0 0 0,1-1 0 0 0,4 8 0 0 0,-8-11-66 0 0,-1 0-1 0 0,0 0 0 0 0,0 0 1 0 0,0 0-1 0 0,0 0 0 0 0,0 0 1 0 0,-1 1-1 0 0,1-1 1 0 0,-1 0-1 0 0,1 0 0 0 0,-1 1 1 0 0,0-1-1 0 0,0 0 0 0 0,0 1 1 0 0,0-1-1 0 0,0 0 1 0 0,0 1-1 0 0,-1 2 0 0 0,-1 2 10 0 0,0-1 0 0 0,0 1 0 0 0,-1 0-1 0 0,-5 9 1 0 0,5-11 17 0 0,0 0 0 0 0,-1 0-1 0 0,0 0 1 0 0,0 0 0 0 0,-1-1-1 0 0,1 1 1 0 0,-1-1 0 0 0,0 0-1 0 0,0-1 1 0 0,0 1 0 0 0,-1-1 0 0 0,1 0-1 0 0,-1 0 1 0 0,1-1 0 0 0,-1 1-1 0 0,-11 2 1 0 0,-7 0 195 0 0,1-1 1 0 0,-48 3-1 0 0,52-6-191 0 0,13 0-13 0 0,-47 3 135 0 0,1-2-1 0 0,-86-7 0 0 0,132 4-163 0 0,0 0-1 0 0,1-1 1 0 0,-1 1 0 0 0,0-1 0 0 0,1-1 0 0 0,-1 1 0 0 0,-5-5-1 0 0,11 7-48 0 0,-1 0 0 0 0,1-1 0 0 0,0 1 0 0 0,0-1 0 0 0,0 1 0 0 0,0 0 0 0 0,0-1-1 0 0,0 1 1 0 0,0-1 0 0 0,0 1 0 0 0,1 0 0 0 0,-1-1 0 0 0,0 1 0 0 0,0 0 0 0 0,0-1-1 0 0,0 1 1 0 0,0-1 0 0 0,1 1 0 0 0,-1 0 0 0 0,0-1 0 0 0,0 1 0 0 0,1 0 0 0 0,-1 0-1 0 0,0-1 1 0 0,1 1 0 0 0,-1 0-21 0 0,2-3-367 0 0,1 1 0 0 0,-1 0 0 0 0,1 0 0 0 0,0 0-1 0 0,0 0 1 0 0,4-2 0 0 0,-4 2-224 0 0,16-8-5988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9:42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15 12007 0 0,'0'0'547'0'0,"-1"-1"-11"0"0,-21-12 1497 0 0,20 27-1163 0 0,1 6-309 0 0,3-3-224 0 0,2 0-1 0 0,0-1 1 0 0,0 0 0 0 0,2 0-1 0 0,0 0 1 0 0,1 0 0 0 0,1-1 0 0 0,0-1-1 0 0,1 1 1 0 0,0-1 0 0 0,1 0-1 0 0,1-1 1 0 0,0-1 0 0 0,1 1-1 0 0,0-2 1 0 0,26 20 0 0 0,-14-15-64 0 0,0-2 0 0 0,2 0 0 0 0,48 19 0 0 0,86 18 144 0 0,-152-49-413 0 0,47 13 35 0 0,62 9-1 0 0,-82-20-1923 0 0,45 0 0 0 0,-78-4 537 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9:42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0 10135 0 0,'0'0'778'0'0,"-2"0"-506"0"0,-8 1 125 0 0,0 0-1 0 0,0 1 1 0 0,0 0 0 0 0,0 0 0 0 0,1 1 0 0 0,-1 0 0 0 0,1 1 0 0 0,-1 0 0 0 0,1 0 0 0 0,1 1 0 0 0,-15 10 0 0 0,-8 8 212 0 0,-47 47 0 0 0,62-55-304 0 0,-127 135 1225 0 0,62-59-1060 0 0,54-65-415 0 0,-1-2 1 0 0,-2 0-1 0 0,0-2 0 0 0,-45 26 0 0 0,38-33-356 0 0,10-4-592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9:43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40 7687 0 0,'0'0'883'0'0,"2"-1"-540"0"0,6-4 106 0 0,0 0 1 0 0,1 1-1 0 0,0-1 1 0 0,0 2-1 0 0,0-1 1 0 0,0 1-1 0 0,14-2 1 0 0,-13 3 868 0 0,-6 2-914 0 0,0-1-1 0 0,0 0 1 0 0,1 1 0 0 0,-1 0-1 0 0,5 0 1 0 0,-8 1-331 0 0,1-1-1 0 0,0 1 1 0 0,-1-1 0 0 0,1 1 0 0 0,-1-1 0 0 0,1 1 0 0 0,-1 0-1 0 0,1 0 1 0 0,-1 0 0 0 0,0 0 0 0 0,1 0 0 0 0,-1 0-1 0 0,0 0 1 0 0,0 0 0 0 0,2 3 0 0 0,0 0 25 0 0,0 0 0 0 0,-1 0 1 0 0,1 1-1 0 0,-1-1 0 0 0,0 1 1 0 0,0-1-1 0 0,-1 1 0 0 0,1 0 0 0 0,-1 0 1 0 0,1 9-1 0 0,-1 2 123 0 0,0 0-1 0 0,-3 16 1 0 0,1 1 91 0 0,1-22-280 0 0,0 1 1 0 0,-1-1 0 0 0,-1 1-1 0 0,1-1 1 0 0,-2 0 0 0 0,-6 20-1 0 0,6-24-23 0 0,-1 0 0 0 0,1 0 0 0 0,-1-1 0 0 0,0 1 0 0 0,-1-1 0 0 0,0 0 0 0 0,0 0 0 0 0,0-1 0 0 0,-1 1 0 0 0,1-1 0 0 0,-8 5 0 0 0,-3 1-2 0 0,0-1 0 0 0,-1-1 1 0 0,0 0-1 0 0,0-1 1 0 0,-1 0-1 0 0,0-2 1 0 0,0 0-1 0 0,-1-1 1 0 0,-24 3-1 0 0,39-8-8 0 0,-10-1-19 0 0,14 0 8 0 0,-1 1 0 0 0,1 0 0 0 0,-1-1 0 0 0,1 1 0 0 0,0 0 0 0 0,-1-1 0 0 0,1 1 0 0 0,0-1 0 0 0,-1 1 0 0 0,1 0 0 0 0,0-1 0 0 0,-1 1 0 0 0,1-1 0 0 0,0 1 0 0 0,0-1 0 0 0,0 1 0 0 0,-1-1 0 0 0,1 1 0 0 0,0-1 0 0 0,0 1 0 0 0,0-1-1 0 0,0 1 1 0 0,0-1 0 0 0,0 0 0 0 0,0 1 0 0 0,0-1 0 0 0,2-14-296 0 0,0 10-110 0 0,1 0 1 0 0,0 0 0 0 0,0 0 0 0 0,5-7 0 0 0,-3 6 60 0 0,8-11-554 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9:43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340 381 10567 0 0,'-2'1'482'0'0,"-17"19"475"0"0,-1-1 0 0 0,-1-2 0 0 0,-34 24 0 0 0,46-37-743 0 0,1 0 1 0 0,-1 0 0 0 0,1-1 0 0 0,-1 0-1 0 0,0 0 1 0 0,-1-1 0 0 0,1-1 0 0 0,0 1 0 0 0,0-2-1 0 0,-1 1 1 0 0,1-1 0 0 0,-12-1 0 0 0,17 0-126 0 0,1 0 0 0 0,-1 0 1 0 0,1 0-1 0 0,-1 0 1 0 0,1 0-1 0 0,-1-1 1 0 0,1 1-1 0 0,0-1 1 0 0,0 0-1 0 0,0 0 1 0 0,0 0-1 0 0,0-1 1 0 0,-3-2-1 0 0,2 0 37 0 0,0 1 0 0 0,1-1 0 0 0,-1 0 0 0 0,1 0 0 0 0,0-1 0 0 0,1 1 0 0 0,-4-9 0 0 0,2 4-8 0 0,1-1 0 0 0,1 0 0 0 0,0 0 0 0 0,0 0 0 0 0,1 0 0 0 0,0 0 0 0 0,1 0 0 0 0,1-15 0 0 0,2 13-123 0 0,-1 0-1 0 0,1 0 0 0 0,1 0 1 0 0,0 1-1 0 0,1-1 1 0 0,0 1-1 0 0,1 1 0 0 0,0-1 1 0 0,1 1-1 0 0,1 0 1 0 0,-1 0-1 0 0,2 1 0 0 0,9-10 1 0 0,-7 9-64 0 0,1 1 0 0 0,0 0-1 0 0,1 1 1 0 0,-1 0 0 0 0,2 1 0 0 0,-1 0 0 0 0,1 1 0 0 0,1 1 0 0 0,-1 0 0 0 0,30-7 0 0 0,38-3 36 0 0,1 3 1 0 0,0 4 0 0 0,140 1-1 0 0,-203 9 135 0 0,1 0 1 0 0,21 5-1 0 0,-35-4-82 0 0,0-1-1 0 0,0 1 1 0 0,0 1 0 0 0,0-1-1 0 0,-1 1 1 0 0,1 0 0 0 0,-1 1 0 0 0,0-1-1 0 0,9 8 1 0 0,-13-9-19 0 0,0 0-1 0 0,0 0 0 0 0,0 0 1 0 0,0 1-1 0 0,0-1 1 0 0,0 1-1 0 0,0-1 1 0 0,-1 1-1 0 0,0 0 1 0 0,1 0-1 0 0,-1 0 0 0 0,0 0 1 0 0,0-1-1 0 0,-1 1 1 0 0,1 0-1 0 0,-1 1 1 0 0,1-1-1 0 0,-1 0 0 0 0,0 0 1 0 0,0 0-1 0 0,0 0 1 0 0,-1 0-1 0 0,1 0 1 0 0,-1 0-1 0 0,1 0 0 0 0,-1 0 1 0 0,0 0-1 0 0,0 0 1 0 0,-1 0-1 0 0,1-1 1 0 0,-1 1-1 0 0,1 0 0 0 0,-1-1 1 0 0,0 1-1 0 0,0-1 1 0 0,-2 3-1 0 0,-9 10 22 0 0,0-1 0 0 0,-1-1 0 0 0,-29 22 0 0 0,-320 180-11 0 0,332-199-58 0 0,-78 38-337 0 0,98-50 233 0 0,0 0 1 0 0,-1-1-1 0 0,0 0 1 0 0,1 0 0 0 0,-1-1-1 0 0,0-1 1 0 0,-24 0-1 0 0,27-2-241 0 0,7 1-772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9:44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742 0 2759 0 0,'-9'1'248'0'0,"5"-1"153"0"0,-1 1 0 0 0,1 1-1 0 0,-1-1 1 0 0,1 1 0 0 0,-1 0-1 0 0,1 0 1 0 0,0 0 0 0 0,0 0-1 0 0,0 1 1 0 0,0-1 0 0 0,0 1-1 0 0,-6 6 1 0 0,-3 5 3098 0 0,-22 28-1 0 0,24-29-2982 0 0,-26 40-144 0 0,2 1 1 0 0,-46 95 0 0 0,63-116-248 0 0,-2-1 0 0 0,-42 52 0 0 0,-57 50 79 0 0,95-108-185 0 0,-2 2 232 0 0,1 1 0 0 0,2 1 0 0 0,1 0 0 0 0,1 2 0 0 0,2 1 1 0 0,1 0-1 0 0,-21 55 0 0 0,34-72-241 0 0,1-8-322 0 0,1 1 0 0 0,0 0 1 0 0,0 1-1 0 0,1-1 1 0 0,-1 15-1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9:51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174 305 7367 0 0,'-87'87'1909'0'0,"9"8"8181"0"0,74-89-10469 0 0,-1 3 5556 0 0,12-11-4606 0 0,5-6-362 0 0,0 0 1 0 0,-1-1-1 0 0,0 0 0 0 0,0-1 0 0 0,12-15 0 0 0,-13 15-155 0 0,129-131 50 0 0,12 13-613 0 0,23 9-783 0 0,-149 102 1000 0 0,-23 15 267 0 0,0 1 0 0 0,1-1 0 0 0,-1 0 0 0 0,1 1 0 0 0,-1 0 0 0 0,1-1 0 0 0,0 1 0 0 0,0 0 0 0 0,-1 0 0 0 0,1 1 0 0 0,0-1 0 0 0,0 1 0 0 0,0-1 0 0 0,0 1 0 0 0,4 0 0 0 0,4 4-68 0 0,-10-2 89 0 0,1 0 1 0 0,-1 0-1 0 0,1-1 1 0 0,-1 1-1 0 0,0 1 1 0 0,1-1-1 0 0,-1 0 1 0 0,0 0-1 0 0,-1 0 1 0 0,1 0-1 0 0,0 1 1 0 0,0-1-1 0 0,-1 0 1 0 0,0 1-1 0 0,1-1 1 0 0,-1 1-1 0 0,0 3 1 0 0,-1 7 28 0 0,1-1 0 0 0,-4 14-1 0 0,2-15 26 0 0,-3 22 83 0 0,-7 66 159 0 0,11-82-265 0 0,1 1 0 0 0,0 0-1 0 0,6 29 1 0 0,-5-42-21 0 0,6 36-1 0 0,-1-1 0 0 0,1 51 0 0 0,-7-54-2039 0 0,0-23-4186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9:44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73 7831 0 0,'0'0'356'0'0,"7"-6"122"0"0,12-11 8148 0 0,-18 23-8480 0 0,0-1-1 0 0,0 1 0 0 0,-1 0 1 0 0,1 0-1 0 0,-1 0 0 0 0,-1 0 1 0 0,1 0-1 0 0,-2 7 1 0 0,-14 51 1013 0 0,5-26-609 0 0,-6 13 95 0 0,10-33-342 0 0,-5 22-1 0 0,11-36-241 0 0,0 1 0 0 0,0 0 0 0 0,1 0-1 0 0,-1 0 1 0 0,1-1 0 0 0,0 1 0 0 0,1 0 0 0 0,-1 0-1 0 0,3 7 1 0 0,-3-11-39 0 0,1-1 1 0 0,0 1-1 0 0,-1 0 0 0 0,1-1 1 0 0,0 1-1 0 0,0 0 0 0 0,0-1 1 0 0,-1 1-1 0 0,1-1 0 0 0,0 1 0 0 0,0-1 1 0 0,0 0-1 0 0,0 1 0 0 0,0-1 1 0 0,0 0-1 0 0,0 1 0 0 0,0-1 1 0 0,0 0-1 0 0,0 0 0 0 0,0 0 0 0 0,0 0 1 0 0,2-1-1 0 0,-3 1-11 0 0,8 0 96 0 0,-1-1 0 0 0,0 0 0 0 0,0 0 0 0 0,0-1 0 0 0,0 0 0 0 0,12-5-1 0 0,40-22 193 0 0,-40 19-214 0 0,15-7-108 0 0,-1-2 0 0 0,-1-2 0 0 0,-1 0 0 0 0,-1-2 0 0 0,-1-2 0 0 0,45-47 0 0 0,-38 28-373 0 0,15-17-211 0 0,-27 39-125 0 0,-23 20 483 0 0,5-1-457 0 0,-4 3 440 0 0,-1 7 290 0 0,-1 0-32 0 0,0 0 0 0 0,-1 1 0 0 0,1-1 0 0 0,-1 0 0 0 0,-1 0 0 0 0,1 0 0 0 0,-4 9 0 0 0,-23 48 146 0 0,10-25 57 0 0,9-18-48 0 0,1 1 0 0 0,-8 36 0 0 0,15-51-122 0 0,0 0 0 0 0,0 0 0 0 0,0 1 1 0 0,1-1-1 0 0,0 0 0 0 0,0 1 0 0 0,1-1 0 0 0,0 0 0 0 0,0 0 1 0 0,1 1-1 0 0,0-1 0 0 0,4 9 0 0 0,-5-12-6 0 0,1-1 0 0 0,0 0 1 0 0,0 1-1 0 0,0-1 0 0 0,1 0 0 0 0,-1 0 0 0 0,1-1 0 0 0,0 1 0 0 0,0 0 1 0 0,0-1-1 0 0,0 0 0 0 0,5 3 0 0 0,-2-2 24 0 0,-1 0 0 0 0,1-1 0 0 0,0 0 0 0 0,0 0 0 0 0,0-1 0 0 0,0 1 0 0 0,7-1 0 0 0,1 0-195 0 0,0-1 1 0 0,0 0 0 0 0,0-1 0 0 0,-1 0 0 0 0,1-2 0 0 0,16-4 0 0 0,-11 2-780 0 0,0-2-41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9:44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38 6911 0 0,'-1'0'528'0'0,"-31"2"570"0"0,-1 3 7579 0 0,31 2-7858 0 0,1-3 482 0 0,9-3-516 0 0,10-1-444 0 0,-1-1-1 0 0,0-1 1 0 0,1 0-1 0 0,-1-1 1 0 0,-1-1-1 0 0,28-10 1 0 0,-17 5-149 0 0,34-5 0 0 0,-37 10-1011 0 0,0 2 0 0 0,41 1 0 0 0,-47 2-604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9:45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 14335 0 0,'-8'1'1306'0'0,"-19"1"4860"0"0,42-1-5266 0 0,124-7-296 0 0,-137 6-604 0 0,56 0-654 0 0,73 9 0 0 0,-119-8-911 0 0,-3 0-442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9:47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88 6127 0 0,'0'0'282'0'0,"-1"1"-8"0"0,-14 11-166 0 0,-11 6 13602 0 0,40-19-13317 0 0,0 0 0 0 0,1-1 1 0 0,24-7-1 0 0,45-17 12 0 0,-15 4-182 0 0,-14 6-120 0 0,-11 3 78 0 0,85-14 0 0 0,-105 25-214 0 0,-22 2-137 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9:47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49 6911 0 0,'13'-8'492'0'0,"-1"0"0"0"0,1 1 0 0 0,0 0-1 0 0,0 1 1 0 0,24-7 4681 0 0,-37 17-5040 0 0,-1-1 0 0 0,1 0-1 0 0,-1 0 1 0 0,0 0 0 0 0,0 0-1 0 0,0 0 1 0 0,-1-1 0 0 0,1 1 0 0 0,0 0-1 0 0,-1 0 1 0 0,0-1 0 0 0,0 1-1 0 0,0-1 1 0 0,0 1 0 0 0,0-1-1 0 0,0 0 1 0 0,-1 0 0 0 0,-2 2 0 0 0,-6 5 5 0 0,-1-1 1 0 0,-19 9 0 0 0,29-16-114 0 0,-57 28 107 0 0,-114 36 0 0 0,101-40-55 0 0,55-19 45 0 0,-1 1 0 0 0,-31 19 0 0 0,38-17 11 0 0,10-2-17 0 0,2-7-109 0 0,-1 1 1 0 0,1-1 0 0 0,-1 1-1 0 0,1 0 1 0 0,-1-1 0 0 0,1 1-1 0 0,0-1 1 0 0,-1 0-1 0 0,1 1 1 0 0,0-1 0 0 0,-1 1-1 0 0,1-1 1 0 0,1 1 0 0 0,0 0-26 0 0,10 5 68 0 0,0 0 0 0 0,0-1 0 0 0,0-1 0 0 0,18 5 1 0 0,56 8 38 0 0,-21-5-93 0 0,-54-9 30 0 0,93 23-239 0 0,-91-21 213 0 0,1 0 0 0 0,-1 0 0 0 0,0 1 0 0 0,-1 1 0 0 0,17 11 1 0 0,-26-16 1 0 0,0 0 0 0 0,-1 0 1 0 0,0 0-1 0 0,0 0 1 0 0,1 0-1 0 0,-1 1 1 0 0,0-1-1 0 0,-1 1 1 0 0,1-1-1 0 0,0 1 0 0 0,-1 0 1 0 0,1-1-1 0 0,-1 1 1 0 0,0 0-1 0 0,0 0 1 0 0,0 3-1 0 0,0-3 17 0 0,-1 1 1 0 0,0-1-1 0 0,0 0 0 0 0,-1 1 0 0 0,1-1 0 0 0,-1 0 0 0 0,0 0 1 0 0,1 0-1 0 0,-2 1 0 0 0,1-1 0 0 0,0 0 0 0 0,0 0 1 0 0,-1 0-1 0 0,-3 4 0 0 0,2-2 36 0 0,-1 0 0 0 0,0-1 0 0 0,0 0 0 0 0,0 0 0 0 0,0 0 0 0 0,-1 0 1 0 0,1-1-1 0 0,-1 0 0 0 0,-6 4 0 0 0,-7 2 123 0 0,-25 9 0 0 0,14-7-60 0 0,5-1-53 0 0,0-2 0 0 0,-1-1 0 0 0,-26 4 0 0 0,-78 7 32 0 0,95-14-82 0 0,14-3 4 0 0,0 0 1 0 0,1-2-1 0 0,-1 0 0 0 0,0-1 0 0 0,0-1 1 0 0,-37-10-1 0 0,57 13-36 0 0,-1-1 1 0 0,0 1-1 0 0,0 0 1 0 0,0 0-1 0 0,0 0 1 0 0,0-1-1 0 0,1 1 0 0 0,-1 0 1 0 0,0-1-1 0 0,0 1 1 0 0,0-1-1 0 0,1 1 1 0 0,-1-1-1 0 0,0 1 1 0 0,1-1-1 0 0,-1 0 1 0 0,1 1-1 0 0,-1-1 0 0 0,0-1 1 0 0,1 2 11 0 0,0-1 0 0 0,0 1 0 0 0,0 0 0 0 0,0-1-1 0 0,0 1 1 0 0,1-1 0 0 0,-1 1 0 0 0,0-1 0 0 0,0 1 0 0 0,0 0 0 0 0,1-1 0 0 0,-1 1 0 0 0,0 0 0 0 0,1-1-1 0 0,-1 1 1 0 0,0 0 0 0 0,1-1 0 0 0,-1 1 0 0 0,0 0 0 0 0,1 0 0 0 0,-1-1 0 0 0,0 1 0 0 0,1 0 0 0 0,-1 0-1 0 0,1-1 1 0 0,6-2-1573 0 0,-1 1-1 0 0,1-1 0 0 0,7-1 0 0 0,-1 0-4357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9:48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35 5527 0 0,'0'-1'423'0'0,"-3"-28"13169"0"0,3 29-13535 0 0,0-1 1 0 0,0 1-1 0 0,0 0 1 0 0,0 0 0 0 0,0 0-1 0 0,0 0 1 0 0,0-1-1 0 0,0 1 1 0 0,0 0-1 0 0,0 0 1 0 0,0 0-1 0 0,0 0 1 0 0,0 0 0 0 0,-1-1-1 0 0,1 1 1 0 0,0 0-1 0 0,0 0 1 0 0,0 0-1 0 0,0 0 1 0 0,0 0-1 0 0,0 0 1 0 0,0 0-1 0 0,-1-1 1 0 0,1 1 0 0 0,0 0-1 0 0,0 0 1 0 0,0 0-1 0 0,0 0 1 0 0,0 0-1 0 0,-1 0 1 0 0,1 0-1 0 0,0 0 1 0 0,0 0 0 0 0,0 0-1 0 0,0 0 1 0 0,-1 0-1 0 0,-5 10-33 0 0,0 1 0 0 0,0 0 1 0 0,1 0-1 0 0,0 0 0 0 0,1 0 0 0 0,-5 24 0 0 0,-4 10 72 0 0,9-32 59 0 0,-1-1 0 0 0,0 0-1 0 0,0 0 1 0 0,-1-1-1 0 0,-1 0 1 0 0,0 0-1 0 0,-1 0 1 0 0,-8 10-1 0 0,0-5-370 0 0,-33 28 0 0 0,48-43-213 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9:48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109 321 5983 0 0,'0'0'464'0'0,"-1"2"-305"0"0,-5 9 1902 0 0,-1 0-1 0 0,-1-1 1 0 0,-11 13 0 0 0,16-19-1380 0 0,-1-1 0 0 0,1 0 0 0 0,-1 0 0 0 0,0-1 1 0 0,0 1-1 0 0,-7 3 0 0 0,8-5-632 0 0,0 0 1 0 0,0 0 0 0 0,1 0-1 0 0,-1-1 1 0 0,0 1 0 0 0,0-1-1 0 0,-4 1 1 0 0,7-1-22 0 0,0 0 0 0 0,-1 0 0 0 0,1 0 0 0 0,0-1 0 0 0,-1 1 0 0 0,1 0 0 0 0,0 0 0 0 0,-1 0 0 0 0,1 0 0 0 0,0 0 0 0 0,-1 0 0 0 0,1-1 0 0 0,0 1 0 0 0,-1 0 0 0 0,1 0 0 0 0,0 0 0 0 0,0-1 0 0 0,-1 1 0 0 0,1 0 0 0 0,0 0 0 0 0,0-1 0 0 0,-1 1 0 0 0,1 0 0 0 0,0-1 0 0 0,0 1 0 0 0,0 0 0 0 0,0-1 0 0 0,0 1 0 0 0,-1 0 0 0 0,1-1 0 0 0,0 1 0 0 0,0 0 0 0 0,0-1 0 0 0,0-11 339 0 0,0 12-357 0 0,2-7 120 0 0,-1 0 0 0 0,1 1 0 0 0,0-1 0 0 0,0 1 0 0 0,1 0-1 0 0,0-1 1 0 0,6-9 0 0 0,32-39 134 0 0,-32 43-231 0 0,14-17-23 0 0,2 2 0 0 0,1 0 0 0 0,1 2 0 0 0,1 1 0 0 0,1 1 0 0 0,1 1 0 0 0,38-20 0 0 0,-55 35 3 0 0,1 1-1 0 0,0 0 1 0 0,0 1 0 0 0,20-5-1 0 0,-27 8-5 0 0,-1 1-1 0 0,0 0 1 0 0,1 0-1 0 0,-1 1 1 0 0,1 0-1 0 0,-1 0 0 0 0,1 0 1 0 0,-1 1-1 0 0,0 0 1 0 0,1 0-1 0 0,-1 1 0 0 0,11 3 1 0 0,-15-4-6 0 0,1 1-1 0 0,-1-1 1 0 0,1 0 0 0 0,-1 1 0 0 0,0 0 0 0 0,1 0 0 0 0,-1-1 0 0 0,0 1-1 0 0,0 0 1 0 0,-1 1 0 0 0,1-1 0 0 0,0 0 0 0 0,-1 0 0 0 0,1 1-1 0 0,-1-1 1 0 0,2 4 0 0 0,-2-2-1 0 0,0 1 0 0 0,0-1-1 0 0,0 1 1 0 0,-1-1 0 0 0,1 0 0 0 0,-1 1 0 0 0,0-1-1 0 0,0 1 1 0 0,-1 5 0 0 0,-3 6 15 0 0,1-1 0 0 0,-2 0 0 0 0,0 1 1 0 0,-11 21-1 0 0,-59 134-125 0 0,71-150-615 0 0,4-19-416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9:48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15263 0 0,'0'0'696'0'0,"-1"2"-13"0"0,-2 1-601 0 0,1 0 1 0 0,0 0-1 0 0,0 0 1 0 0,0 0-1 0 0,1 0 0 0 0,-1 1 1 0 0,1-1-1 0 0,0 1 1 0 0,0-1-1 0 0,0 1 0 0 0,0-1 1 0 0,1 1-1 0 0,-1 0 1 0 0,1-1-1 0 0,0 1 0 0 0,0 0 1 0 0,0-1-1 0 0,1 6 1 0 0,1 0 328 0 0,-1 0 0 0 0,2 0 1 0 0,-1 0-1 0 0,1 0 0 0 0,0 0 1 0 0,7 11-1 0 0,2 1 87 0 0,2 0-1 0 0,0 0 1 0 0,2-2-1 0 0,0 0 1 0 0,24 22 0 0 0,100 74 535 0 0,-127-105-949 0 0,13 8-37 0 0,1-2-1 0 0,0 0 1 0 0,46 17 0 0 0,-57-26-80 0 0,-13-6-59 0 0,0 1-1 0 0,0-1 0 0 0,0 0 0 0 0,0-1 0 0 0,0 1 0 0 0,0 0 1 0 0,0-1-1 0 0,0 0 0 0 0,0 0 0 0 0,0 0 0 0 0,1 0 0 0 0,-1 0 0 0 0,0-1 1 0 0,0 1-1 0 0,0-1 0 0 0,0 0 0 0 0,0 0 0 0 0,0 0 0 0 0,0 0 1 0 0,0-1-1 0 0,3-1 0 0 0,0-3-2366 0 0,-5 3 1929 0 0,4-5-1184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9:49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1 1839 0 0,'-2'0'83'0'0,"-2"1"-182"0"0,-1 1-1 0 0,0-1 1 0 0,0 1-1 0 0,1 0 1 0 0,-9 5-1 0 0,4-1 1620 0 0,1 0-1 0 0,-10 9 0 0 0,-42 49 11136 0 0,53-55-11546 0 0,-36 42-629 0 0,-71 79 1520 0 0,95-111-1760 0 0,-1-1 0 0 0,0-1 0 0 0,-1-1 0 0 0,-34 20 0 0 0,-45 15-315 0 0,128-61-2695 0 0,-7-1-4649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9:49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210 419 11575 0 0,'0'0'530'0'0,"2"2"-13"0"0,35 36 606 0 0,-36-37-103 0 0,-1 11 719 0 0,0-9-1372 0 0,1 1 0 0 0,-1-1 1 0 0,-1 0-1 0 0,1 1 0 0 0,0-1 1 0 0,-2 5-1 0 0,1-7-267 0 0,1 1-1 0 0,-1-1 1 0 0,1 0 0 0 0,-1 0 0 0 0,0 1 0 0 0,0-1 0 0 0,0 0-1 0 0,0 0 1 0 0,0 0 0 0 0,0 0 0 0 0,0 0 0 0 0,0 0-1 0 0,0-1 1 0 0,0 1 0 0 0,-1 0 0 0 0,1-1 0 0 0,0 1 0 0 0,0 0-1 0 0,-3 0 1 0 0,-6 2 201 0 0,0 0-1 0 0,0-1 1 0 0,-1 0-1 0 0,1 0 1 0 0,-1-1 0 0 0,1-1-1 0 0,-1 0 1 0 0,-20-2-1 0 0,25 1-287 0 0,0 0 0 0 0,1 0 0 0 0,-1 0 1 0 0,1-1-1 0 0,-1 0 0 0 0,1 0 0 0 0,-1 0 0 0 0,1-1 0 0 0,0 0 0 0 0,0 0 0 0 0,0 0 0 0 0,1-1 0 0 0,-1 1 0 0 0,1-1 0 0 0,0 0 0 0 0,0 0 0 0 0,-7-10 0 0 0,9 9-24 0 0,-1 0-1 0 0,1 0 1 0 0,1 0-1 0 0,-1 0 1 0 0,1 0-1 0 0,-1 0 0 0 0,1-1 1 0 0,1 1-1 0 0,-1-1 1 0 0,1 1-1 0 0,0-1 1 0 0,1-6-1 0 0,1-1-54 0 0,0 0-1 0 0,0 0 0 0 0,1 1 0 0 0,6-14 0 0 0,4-8-50 0 0,1-1 0 0 0,2 2-1 0 0,24-37 1 0 0,-32 57 4 0 0,1 0 0 0 0,0 1 0 0 0,1 0 1 0 0,0 1-1 0 0,1 0 0 0 0,1 1 0 0 0,0 0 0 0 0,0 0 0 0 0,0 2 0 0 0,20-11 0 0 0,-22 15 93 0 0,0 0-1 0 0,1 1 0 0 0,-1 0 0 0 0,1 1 0 0 0,-1 0 0 0 0,1 1 0 0 0,0 0 0 0 0,-1 0 1 0 0,1 1-1 0 0,11 2 0 0 0,-2 0 5 0 0,-1 2 1 0 0,0-1 0 0 0,0 2-1 0 0,32 12 1 0 0,-41-12 70 0 0,1-1 1 0 0,-1 1-1 0 0,0 1 1 0 0,11 7 0 0 0,-18-11-20 0 0,-1 0 0 0 0,0 0 0 0 0,1 0 0 0 0,-1 1 0 0 0,0-1 1 0 0,0 1-1 0 0,0-1 0 0 0,0 1 0 0 0,-1-1 0 0 0,1 1 1 0 0,-1 0-1 0 0,1 0 0 0 0,-1 0 0 0 0,0 0 0 0 0,0 0 0 0 0,0 0 1 0 0,-1 0-1 0 0,1 0 0 0 0,-1 6 0 0 0,0-4 22 0 0,1 1 5 0 0,-1 0-1 0 0,0 0 1 0 0,0 0-1 0 0,-1 1 1 0 0,0-1-1 0 0,0 0 1 0 0,0 0-1 0 0,-1 0 1 0 0,1 0-1 0 0,-2-1 1 0 0,1 1-1 0 0,-5 8 1 0 0,-4 2 61 0 0,0-1-1 0 0,0 0 1 0 0,-2-1 0 0 0,0 0-1 0 0,0-1 1 0 0,-1-1 0 0 0,-1 0-1 0 0,-29 18 1 0 0,31-22-126 0 0,-36 22 66 0 0,-53 24-1 0 0,86-47-182 0 0,0 0-1 0 0,-1-1 0 0 0,0-1 1 0 0,0 0-1 0 0,0-2 0 0 0,-1 0 1 0 0,-30 1-1 0 0,41-4-241 0 0,-1 0 0 0 0,1-1 0 0 0,-13-3 0 0 0,17 3 28 0 0,-1 1-1 0 0,1-1 1 0 0,1-1-1 0 0,-1 1 0 0 0,0 0 1 0 0,0-1-1 0 0,0 0 1 0 0,1 1-1 0 0,-1-1 1 0 0,1 0-1 0 0,-4-3 1 0 0,0-4-1389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9:52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 16527 0 0,'-7'3'194'0'0,"0"1"-1"0"0,0 0 1 0 0,0 1-1 0 0,1 0 1 0 0,0 0-1 0 0,-1 0 1 0 0,2 1-1 0 0,-1-1 1 0 0,1 1-1 0 0,-10 14 1 0 0,7-7 414 0 0,1 1 0 0 0,0 0 0 0 0,1 0-1 0 0,-8 26 1 0 0,13-38-530 0 0,1 1 0 0 0,-1 0-1 0 0,1-1 1 0 0,-1 1 0 0 0,1 0-1 0 0,0-1 1 0 0,0 1 0 0 0,0 0-1 0 0,1-1 1 0 0,-1 1 0 0 0,1-1-1 0 0,-1 1 1 0 0,1 0 0 0 0,1 3 0 0 0,1-2 16 0 0,-1 0 1 0 0,0 0 0 0 0,1 1 0 0 0,0-1 0 0 0,0-1 0 0 0,0 1-1 0 0,5 4 1 0 0,6 3 136 0 0,0 0 0 0 0,1-1 0 0 0,21 11 0 0 0,-35-20-216 0 0,59 33 494 0 0,125 74 687 0 0,-90-45-553 0 0,-2 5-1 0 0,115 108 1 0 0,-165-128-622 0 0,-32-35-12 0 0,0 0-1 0 0,1-1 1 0 0,1 0-1 0 0,14 11 1 0 0,-23-21-57 0 0,-1 0 0 0 0,0 0 0 0 0,0-1 0 0 0,1 0 0 0 0,-1 1 0 0 0,1-1 0 0 0,0 0 0 0 0,-1-1 0 0 0,1 1 0 0 0,0-1 0 0 0,-1 1 0 0 0,1-1-1 0 0,6-1 1 0 0,-4 1-339 0 0,-1-1 0 0 0,1 0 0 0 0,-1-1 0 0 0,1 1 0 0 0,-1-1-1 0 0,0 0 1 0 0,0 0 0 0 0,8-5 0 0 0,6-7-8400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9:49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769 0 15863 0 0,'0'0'1707'0'0,"-1"2"-1610"0"0,-76 123 1111 0 0,43-73-804 0 0,-37 49 177 0 0,-15 25 38 0 0,4 16-39 0 0,36-58-291 0 0,-99 134 0 0 0,126-195-250 0 0,0-2 0 0 0,-1 0-1 0 0,-1-1 1 0 0,-1-2 0 0 0,0 0 0 0 0,-2-1 0 0 0,-35 20 0 0 0,38-28 7 0 0,53-15-6247 0 0,-6 0-585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9:50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11431 0 0,'0'0'1032'0'0,"-2"0"-705"0"0,0 1-136 0 0,0-1-1 0 0,1 1 1 0 0,-1 0 0 0 0,0 0-1 0 0,1-1 1 0 0,-1 1 0 0 0,1 0-1 0 0,-1 0 1 0 0,1 1 0 0 0,0-1-1 0 0,-1 0 1 0 0,1 0 0 0 0,0 1-1 0 0,0-1 1 0 0,0 1 0 0 0,0-1-1 0 0,-2 3 1 0 0,2 1 146 0 0,-1-1 1 0 0,1 1-1 0 0,0-1 0 0 0,0 1 1 0 0,0 9-1 0 0,0-4-8 0 0,1 0 0 0 0,0 0 0 0 0,0 1 0 0 0,1-1 0 0 0,1 0 0 0 0,-1 0 0 0 0,2 0-1 0 0,-1 0 1 0 0,1-1 0 0 0,1 1 0 0 0,6 11 0 0 0,-3-9-139 0 0,0 0-1 0 0,1-1 1 0 0,0 0 0 0 0,1 0-1 0 0,1-1 1 0 0,-1 0-1 0 0,21 15 1 0 0,-9-10 36 0 0,0-1-1 0 0,0-1 1 0 0,38 16 0 0 0,73 20 304 0 0,-93-36-428 0 0,0-2 1 0 0,72 12-1 0 0,-109-23-220 0 0,-8 5-1788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9:50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 12439 0 0,'-24'10'1030'0'0,"0"1"-1"0"0,1 1 0 0 0,0 1 1 0 0,1 1-1 0 0,1 1 0 0 0,-36 31 1 0 0,35-25 22 0 0,-30 20-1 0 0,-3 3 177 0 0,-18 30-280 0 0,2-2-2377 0 0,18-29-2289 0 0,36-32 2004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9:56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19 4607 0 0,'0'0'354'0'0,"2"-1"-233"0"0,33-16 8711 0 0,-36 19-8499 0 0,-6 6-135 0 0,-1 0-1 0 0,0-1 1 0 0,0 0-1 0 0,-1 0 1 0 0,-10 6-1 0 0,-7 5 85 0 0,-18 17-43 0 0,2 1 1 0 0,2 3 0 0 0,1 1-1 0 0,3 2 1 0 0,-40 57-1 0 0,61-77-125 0 0,1 0-1 0 0,-12 29 1 0 0,22-41-71 0 0,0 0 0 0 0,0 0 0 0 0,1 0 0 0 0,0 1 0 0 0,1-1 0 0 0,0 1 0 0 0,1 0 0 0 0,0 12 0 0 0,2-16-25 0 0,0-1 0 0 0,0 1 0 0 0,1 0 0 0 0,0 0 0 0 0,0-1 0 0 0,1 0 0 0 0,-1 1 0 0 0,1-1 0 0 0,1 0 0 0 0,-1 0 0 0 0,1 0 0 0 0,0-1 0 0 0,1 0 0 0 0,8 9 0 0 0,3 2 7 0 0,1-1-1 0 0,1-1 1 0 0,23 14-1 0 0,76 41 6 0 0,3 2-21 0 0,-95-55-45 0 0,-1 2 0 0 0,37 35 0 0 0,-48-40 24 0 0,-1 0 1 0 0,0 2-1 0 0,-1-1 1 0 0,0 1-1 0 0,15 30 0 0 0,-21-35-5 0 0,-1 1 0 0 0,0-1 0 0 0,-1 1 0 0 0,0 0 0 0 0,-1-1 0 0 0,0 1 0 0 0,-1 0 0 0 0,0 1 0 0 0,0-1 0 0 0,-3 22 0 0 0,-2-9-61 0 0,0 0 0 0 0,-2 0 0 0 0,-1-1 0 0 0,-1 1 0 0 0,-1-1 0 0 0,0-1 1 0 0,-2 0-1 0 0,-1-1 0 0 0,-16 24 0 0 0,19-34 24 0 0,1-1 1 0 0,-2-1 0 0 0,1 0-1 0 0,-1 0 1 0 0,-1-1-1 0 0,1 0 1 0 0,-1 0-1 0 0,-1-1 1 0 0,-12 5 0 0 0,-11 4-176 0 0,-67 19 1 0 0,85-30 450 0 0,-1-1 1 0 0,0-1-1 0 0,0-1 0 0 0,-28 1 2149 0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9:56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12 3223 0 0,'2'-1'240'0'0,"30"-9"6042"0"0,-34 10-5758 0 0,-36 15 610 0 0,-1 0 0 0 0,-56 34 0 0 0,85-44-1039 0 0,-44 27 264 0 0,2 2 1 0 0,2 2-1 0 0,2 2 1 0 0,-57 57-1 0 0,92-82 41 0 0,1 1-1 0 0,-22 29 1 0 0,29-36-260 0 0,1 1 1 0 0,-1 0 0 0 0,1-1-1 0 0,1 2 1 0 0,0-1-1 0 0,0 0 1 0 0,0 1 0 0 0,-1 10-1 0 0,4-17-110 0 0,0 1 0 0 0,0-1 0 0 0,0 0 1 0 0,0 1-1 0 0,0-1 0 0 0,1 1 0 0 0,-1-1 0 0 0,1 0 0 0 0,-1 1 0 0 0,1-1 0 0 0,0 0 0 0 0,0 0 0 0 0,0 1 0 0 0,0-1 0 0 0,1 0 0 0 0,-1 0 1 0 0,0 0-1 0 0,1-1 0 0 0,0 1 0 0 0,-1 0 0 0 0,1 0 0 0 0,0-1 0 0 0,0 1 0 0 0,0-1 0 0 0,0 0 0 0 0,2 2 0 0 0,7 2 98 0 0,-1 0 0 0 0,1 0 0 0 0,0-1 0 0 0,12 3-1 0 0,-13-4-44 0 0,40 9 389 0 0,54 7 1 0 0,-11-3-1446 0 0,-68-11-193 0 0,-1-2-66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9:57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1839 0 0,'-1'1'11774'0'0,"-3"0"-11538"0"0,0 0 0 0 0,0 1 0 0 0,1 0 1 0 0,-1 0-1 0 0,0 0 0 0 0,1 0 0 0 0,-1 0 1 0 0,1 1-1 0 0,0-1 0 0 0,0 1 0 0 0,-4 5 1 0 0,-6 7 4 0 0,-12 18 0 0 0,17-22-26 0 0,-7 11-75 0 0,2 1 1 0 0,0 1 0 0 0,2 0-1 0 0,0 0 1 0 0,-12 44 0 0 0,21-59-37 0 0,0 1 0 0 0,0 0 1 0 0,1-1-1 0 0,0 1 0 0 0,0 0 1 0 0,1 0-1 0 0,1 0 0 0 0,3 19 1 0 0,-4-27-38 0 0,1 1 0 0 0,-1 0 0 0 0,1 0 1 0 0,0 0-1 0 0,0 0 0 0 0,1-1 1 0 0,-1 1-1 0 0,0 0 0 0 0,1-1 0 0 0,0 1 1 0 0,-1-1-1 0 0,1 0 0 0 0,0 1 1 0 0,0-1-1 0 0,0 0 0 0 0,1 0 0 0 0,-1-1 1 0 0,0 1-1 0 0,1 0 0 0 0,-1-1 1 0 0,1 1-1 0 0,0-1 0 0 0,-1 0 0 0 0,1 0 1 0 0,0 0-1 0 0,0 0 0 0 0,0 0 0 0 0,0-1 1 0 0,0 1-1 0 0,0-1 0 0 0,0 0 1 0 0,0 0-1 0 0,3 0 0 0 0,12-1 146 0 0,0-2 1 0 0,0 0-1 0 0,0 0 0 0 0,0-2 0 0 0,-1 0 1 0 0,22-10-1 0 0,-29 10-181 0 0,1 0 0 0 0,-1-1 0 0 0,0 0 0 0 0,0 0 0 0 0,-1-1 0 0 0,1-1 0 0 0,-2 1 0 0 0,1-2 0 0 0,-1 1 0 0 0,12-17 0 0 0,-16 18-35 0 0,0 1-1 0 0,-1-1 0 0 0,0 0 0 0 0,-1 0 0 0 0,0 0 1 0 0,0 0-1 0 0,0-1 0 0 0,-1 1 0 0 0,0 0 0 0 0,0-1 1 0 0,-1 1-1 0 0,0-1 0 0 0,0 1 0 0 0,-1 0 0 0 0,0-1 1 0 0,0 1-1 0 0,-4-12 0 0 0,-2-2-305 0 0,0 0 0 0 0,-2 1-1 0 0,0 0 1 0 0,-20-31 0 0 0,26 47 127 0 0,0 0 0 0 0,0 1 0 0 0,0 0 1 0 0,0-1-1 0 0,-1 1 0 0 0,0 0 0 0 0,-6-4 0 0 0,9 7-130 0 0,-1 0-158 0 0,2 0 433 0 0,-1 0-1 0 0,1 0 0 0 0,0 0 1 0 0,0 0-1 0 0,-1 0 0 0 0,1 0 0 0 0,0 0 1 0 0,0 0-1 0 0,-1 0 0 0 0,1 0 1 0 0,0 1-1 0 0,0-1 0 0 0,0 0 0 0 0,-1 0 1 0 0,1 0-1 0 0,0 0 0 0 0,0 0 1 0 0,-1 0-1 0 0,1 1 0 0 0,0-1 1 0 0,0 0-1 0 0,0 0 0 0 0,0 0 0 0 0,-1 0 1 0 0,1 1-1 0 0,0-1 0 0 0,-2 6-545 0 0,-1 0 1 0 0,2 1-1 0 0,-3 8 0 0 0,2-5-67 0 0,-3 9-745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9:57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38 14255 0 0,'38'-31'1076'0'0,"-36"30"-726"0"0,-1 0-229 0 0,5-3 1938 0 0,-8 4-1941 0 0,1 1-1 0 0,-1-1 1 0 0,0 1 0 0 0,1 0 0 0 0,-1 0 0 0 0,1 0 0 0 0,-1 0 0 0 0,-1 2 0 0 0,-3 0 95 0 0,-136 96 379 0 0,23-15-616 0 0,118-83 25 0 0,-80 55 85 0 0,91-47-5 0 0,10 4-51 0 0,0-2-1 0 0,28 11 1 0 0,11 6 17 0 0,-34-14-48 0 0,39 22-2 0 0,-58-32 6 0 0,0 1 0 0 0,0-1-1 0 0,-1 1 1 0 0,1 1 0 0 0,-1-1-1 0 0,-1 0 1 0 0,8 12 0 0 0,-11-16 24 0 0,0 1 0 0 0,0 0 0 0 0,0 0 1 0 0,-1-1-1 0 0,1 1 0 0 0,-1 0 0 0 0,1 0 1 0 0,-1 0-1 0 0,0-1 0 0 0,0 1 1 0 0,0 0-1 0 0,0 0 0 0 0,0 0 0 0 0,0 0 1 0 0,0-1-1 0 0,-1 1 0 0 0,1 0 1 0 0,0 0-1 0 0,-1 0 0 0 0,0-1 0 0 0,1 1 1 0 0,-1 0-1 0 0,0-1 0 0 0,0 1 0 0 0,0 0 1 0 0,0-1-1 0 0,0 1 0 0 0,0-1 1 0 0,-1 0-1 0 0,1 1 0 0 0,-2 0 0 0 0,-4 5 158 0 0,-1-1 0 0 0,0 0 0 0 0,0-1 0 0 0,-12 7-1 0 0,19-12-178 0 0,-24 13 186 0 0,0-1-1 0 0,-1-2 1 0 0,0-1 0 0 0,-1 0-1 0 0,1-2 1 0 0,-30 3-1 0 0,-4-2-400 0 0,-102-1 0 0 0,161-7-134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9:58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8 9991 0 0,'0'0'5335'0'0,"2"1"-5010"0"0,22 1 210 0 0,-1-2 0 0 0,0 0-1 0 0,35-5 1 0 0,-6 1 234 0 0,-48 3-666 0 0,1 1-1 0 0,0 0 1 0 0,0 0-1 0 0,-1 0 1 0 0,1 0-1 0 0,0 1 1 0 0,0 0 0 0 0,-1 0-1 0 0,1 1 1 0 0,5 1-1 0 0,-8-2 30 0 0,0 12 6 0 0,-2-9-127 0 0,0 1 1 0 0,0-1 0 0 0,-1 1 0 0 0,0-1 0 0 0,0 0-1 0 0,0 0 1 0 0,-1 0 0 0 0,1 0 0 0 0,-1 0 0 0 0,0 0 0 0 0,0 0-1 0 0,0 0 1 0 0,-1 0 0 0 0,0-1 0 0 0,-2 4 0 0 0,-8 7 19 0 0,0 0 0 0 0,-18 13 0 0 0,24-21-17 0 0,-1 1-17 0 0,0 0 1 0 0,-1-1 0 0 0,1 0 0 0 0,-1-1-1 0 0,0 0 1 0 0,-11 4 0 0 0,-5-1-68 0 0,0 0 0 0 0,-27 3 0 0 0,83-4 10 0 0,-8-2 55 0 0,-1 1-1 0 0,0 1 0 0 0,0 1 1 0 0,24 12-1 0 0,-32-13 2 0 0,0 1 0 0 0,0 1 0 0 0,-1 0 0 0 0,0 1 0 0 0,-1 1 0 0 0,20 20 0 0 0,-31-30 12 0 0,0 0 1 0 0,0 0-1 0 0,0 0 0 0 0,0 0 1 0 0,-1 0-1 0 0,1 0 0 0 0,-1 1 0 0 0,1-1 1 0 0,-1 0-1 0 0,1 0 0 0 0,-1 0 0 0 0,1 1 1 0 0,-1-1-1 0 0,0 0 0 0 0,0 1 0 0 0,0-1 1 0 0,0 0-1 0 0,0 0 0 0 0,0 1 1 0 0,0-1-1 0 0,0 0 0 0 0,0 1 0 0 0,-1-1 1 0 0,1 0-1 0 0,0 0 0 0 0,-1 1 0 0 0,1-1 1 0 0,-1 0-1 0 0,0 0 0 0 0,1 0 0 0 0,-1 0 1 0 0,0 0-1 0 0,0 0 0 0 0,1 0 0 0 0,-1 0 1 0 0,-1 1-1 0 0,-4 3 70 0 0,0 1 1 0 0,0-2-1 0 0,-1 1 1 0 0,-11 6-1 0 0,14-9-64 0 0,-32 16 59 0 0,0-1-1 0 0,-43 13 1 0 0,-17 8-127 0 0,35-8-2135 0 0,46-21-4530 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9:58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 9215 0 0,'-2'-4'8030'0'0,"28"90"-7685"0"0,-16-50-53 0 0,16 39 1 0 0,-16-50 26 0 0,2 0 0 0 0,0-1-1 0 0,2-1 1 0 0,1 0 0 0 0,0-1-1 0 0,2 0 1 0 0,1-1 0 0 0,0-1-1 0 0,25 20 1 0 0,39 25 865 0 0,-36-31-863 0 0,46 47-1 0 0,-60-46-281 0 0,-31-34-155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09:59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47 5983 0 0,'0'0'464'0'0,"1"-2"-305"0"0,0 0 3 0 0,-1-1 1 0 0,1 1-1 0 0,-1-1 0 0 0,0 0 0 0 0,1 1 1 0 0,-1-1-1 0 0,0 0 0 0 0,-1 1 0 0 0,0-6 1 0 0,1 7 727 0 0,-1-2 333 0 0,1 3-1082 0 0,0-1-1 0 0,-1 1 1 0 0,1-1 0 0 0,0 1 0 0 0,0-1 0 0 0,0 1 0 0 0,-1-1 0 0 0,1 1 0 0 0,0 0 0 0 0,0-1 0 0 0,-1 1 0 0 0,1-1 0 0 0,0 1 0 0 0,-1 0 0 0 0,1-1 0 0 0,0 1 0 0 0,-1 0 0 0 0,1-1 0 0 0,-1 1 0 0 0,1 0 0 0 0,-1 0 0 0 0,1-1-1 0 0,0 1 1 0 0,-1 0 0 0 0,1 0 0 0 0,-1 0 0 0 0,-10 5 208 0 0,1 2 0 0 0,0-1 0 0 0,0 2-1 0 0,1-1 1 0 0,0 1 0 0 0,0 1 0 0 0,-9 10-1 0 0,-1 1-62 0 0,-404 359 2554 0 0,403-364-2755 0 0,5-2 105 0 0,0-2 0 0 0,-34 20 0 0 0,33-23 3 0 0,3-1-1454 0 0,4-3-3443 0 0,2 0-1715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9:52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997 7 11055 0 0,'0'0'852'0'0,"-1"-1"-811"0"0,0 0-1 0 0,0 1 0 0 0,0-1 1 0 0,0 0-1 0 0,0 1 0 0 0,0-1 1 0 0,0 1-1 0 0,0-1 0 0 0,0 1 1 0 0,0 0-1 0 0,-1-1 0 0 0,-4 2 352 0 0,1 1 0 0 0,0-1-1 0 0,-1 1 1 0 0,1 0-1 0 0,0 0 1 0 0,0 1 0 0 0,0 0-1 0 0,1-1 1 0 0,-1 2-1 0 0,-4 3 1 0 0,-4 2 124 0 0,-4 2 49 0 0,2 1 0 0 0,-1 0-1 0 0,-17 20 1 0 0,-38 49 1357 0 0,8-9-887 0 0,17-23-536 0 0,-145 148 333 0 0,-12-15-464 0 0,153-143-242 0 0,6-5 165 0 0,0 2 1 0 0,-52 56-1 0 0,76-71-202 0 0,18-19-1162 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0:00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0 8751 0 0,'0'0'4886'0'0,"-9"2"-4048"0"0,-61 16 902 0 0,36-5-1332 0 0,1 1-1 0 0,1 1 1 0 0,-40 25 0 0 0,15-7-383 0 0,-53 33-112 0 0,-22 12 94 0 0,128-74-7 0 0,7-3 0 0 0,6 0 0 0 0,-9-1 0 0 0,36-2-25 0 0,53-9 0 0 0,-48 5-5 0 0,19-3-10 0 0,94-10-170 0 0,-125 17 177 0 0,0 1-1 0 0,0 1 1 0 0,37 6-1 0 0,-58-5 50 0 0,1 1 0 0 0,-1 0 1 0 0,1 1-1 0 0,-1 0 0 0 0,0 0 0 0 0,0 0 0 0 0,13 8 0 0 0,-19-10-12 0 0,0 1 1 0 0,0-1-1 0 0,-1 0 0 0 0,1 1 0 0 0,0-1 0 0 0,-1 1 1 0 0,1 0-1 0 0,-1-1 0 0 0,1 1 0 0 0,-1 0 0 0 0,0 0 1 0 0,0 0-1 0 0,0 0 0 0 0,0 0 0 0 0,0 0 0 0 0,0 0 1 0 0,0 0-1 0 0,-1 0 0 0 0,1 1 0 0 0,-1-1 0 0 0,0 0 1 0 0,1 0-1 0 0,-1 0 0 0 0,0 1 0 0 0,0-1 0 0 0,-1 0 1 0 0,1 0-1 0 0,0 1 0 0 0,-1-1 0 0 0,1 0 0 0 0,-1 0 1 0 0,0 0-1 0 0,0 0 0 0 0,-1 3 0 0 0,-2 3 14 0 0,-1 0 0 0 0,0 0 0 0 0,-1 0 0 0 0,0-1 0 0 0,0 0 0 0 0,0 0 0 0 0,-1-1 0 0 0,0 1 0 0 0,-13 7-1 0 0,-7 4 114 0 0,-40 19-1 0 0,40-24-96 0 0,-1-2 0 0 0,0-1 0 0 0,0-1 0 0 0,-1-1 0 0 0,-52 6 0 0 0,-103-7-34 0 0,155-7 0 0 0,-108-7 0 0 0,130 8-623 0 0,14 4 122 0 0,18 4-1083 0 0,-11-5 556 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0:00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58 14943 0 0,'7'-7'805'0'0,"2"-2"-419"0"0,19-15-1 0 0,-25 22-202 0 0,0 0-1 0 0,0 0 1 0 0,0 0-1 0 0,0 1 1 0 0,0-1-1 0 0,0 1 1 0 0,1 0-1 0 0,-1 0 0 0 0,0 0 1 0 0,1 0-1 0 0,-1 1 1 0 0,5-1-1 0 0,-7 1-170 0 0,0 0 1 0 0,1 0-1 0 0,-1 0 0 0 0,0 0 0 0 0,0 0 1 0 0,1 1-1 0 0,-1-1 0 0 0,0 0 0 0 0,0 1 1 0 0,0-1-1 0 0,0 1 0 0 0,0-1 0 0 0,1 1 1 0 0,-1-1-1 0 0,0 1 0 0 0,0 0 0 0 0,0 0 1 0 0,0-1-1 0 0,-1 1 0 0 0,1 0 0 0 0,0 0 1 0 0,0 0-1 0 0,0 0 0 0 0,-1 0 1 0 0,1 0-1 0 0,0 0 0 0 0,-1 0 0 0 0,1 0 1 0 0,-1 1-1 0 0,0-1 0 0 0,1 0 0 0 0,-1 0 1 0 0,0 0-1 0 0,1 2 0 0 0,-1 2 62 0 0,0 0 0 0 0,0-1 1 0 0,0 1-1 0 0,0 0 0 0 0,-1 0 0 0 0,-1 5 0 0 0,-1 4 221 0 0,-1-1 0 0 0,-1 0-1 0 0,0 0 1 0 0,-1 0 0 0 0,-7 12 0 0 0,-42 59 834 0 0,25-39-828 0 0,16-27-220 0 0,-1 0 0 0 0,-1-1-1 0 0,-26 24 1 0 0,27-27-31 0 0,7-8-145 0 0,-1 1 0 0 0,-15 8 0 0 0,21-13-133 0 0,2-1-459 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0:00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104 286 6447 0 0,'-29'39'577'0'0,"1"-1"858"0"0,4-16 6355 0 0,18-21-5838 0 0,6-1-1897 0 0,0 0 0 0 0,-1 0 0 0 0,1 0 0 0 0,0 0 0 0 0,-1 0 0 0 0,1 0 0 0 0,0 0 0 0 0,0 0-1 0 0,-1 0 1 0 0,1 0 0 0 0,0 0 0 0 0,0 0 0 0 0,-1 0 0 0 0,1 0 0 0 0,0 0 0 0 0,-1 0 0 0 0,1 0 0 0 0,0-1 0 0 0,0 1 0 0 0,-1 0 0 0 0,1 0 0 0 0,0 0 0 0 0,0 0 0 0 0,0 0 0 0 0,-1-1 0 0 0,1 1-1 0 0,0 0 1 0 0,0 0 0 0 0,0 0 0 0 0,-1-1 0 0 0,1 1 0 0 0,-1-2 49 0 0,0 1 0 0 0,0-1 0 0 0,0 0 0 0 0,0 1 0 0 0,1-1 0 0 0,-1 0 0 0 0,0 0 0 0 0,1 0 0 0 0,-1 1 0 0 0,1-1 0 0 0,0 0 0 0 0,0 0 0 0 0,-1 0 0 0 0,1 0 0 0 0,1 0 0 0 0,-1 0 0 0 0,0 0 0 0 0,1-3 0 0 0,1-3 88 0 0,0-1 0 0 0,6-15 0 0 0,-1 8-127 0 0,1 1 0 0 0,0 0 1 0 0,1 1-1 0 0,1-1 0 0 0,1 2 0 0 0,14-16 0 0 0,7-4-122 0 0,41-32-1 0 0,-55 51-58 0 0,1 0 0 0 0,20-11-1 0 0,-28 19 72 0 0,1 0 0 0 0,-1 1-1 0 0,1 1 1 0 0,0-1 0 0 0,16-2-1 0 0,-25 6 52 0 0,1 1 0 0 0,0-1 0 0 0,0 1 0 0 0,-1 0-1 0 0,1 0 1 0 0,0 0 0 0 0,0 0 0 0 0,-1 1 0 0 0,1 0 0 0 0,0-1 0 0 0,-1 1-1 0 0,1 1 1 0 0,0-1 0 0 0,-1 0 0 0 0,6 4 0 0 0,-5-2 11 0 0,-1 0 0 0 0,1 0 0 0 0,0 0 1 0 0,-1 0-1 0 0,0 1 0 0 0,0-1 0 0 0,0 1 0 0 0,0 0 1 0 0,-1 0-1 0 0,0 0 0 0 0,3 5 0 0 0,-1 2 13 0 0,0 0 0 0 0,-1 0 0 0 0,0 0 0 0 0,-1 0 0 0 0,0 1 0 0 0,-1-1 0 0 0,0 1 0 0 0,-1-1 0 0 0,-1 17 0 0 0,-2-7-16 0 0,-1 0-1 0 0,-1-1 1 0 0,-9 24-1 0 0,4-15-27 0 0,-4 30-1548 0 0,14-57 487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0:01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8751 0 0,'0'0'399'0'0,"0"2"-4"0"0,-3 10-18 0 0,1 0 0 0 0,0 1 0 0 0,1-1 0 0 0,0 24 0 0 0,10 52 6147 0 0,-5-73-6051 0 0,-1-1-1 0 0,2 0 1 0 0,0 0 0 0 0,0 0 0 0 0,2 0-1 0 0,0-1 1 0 0,0 0 0 0 0,1 0-1 0 0,17 20 1 0 0,-3-8 25 0 0,1 0-1 0 0,2-2 1 0 0,32 26-1 0 0,-5-13 115 0 0,82 44 0 0 0,-128-76-599 0 0,87 38 33 0 0,-90-41-61 0 0,-2-1-389 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0:01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660 0 10591 0 0,'0'0'1346'0'0,"-2"1"-229"0"0,-76 43 3930 0 0,0 6-3794 0 0,-71 60-1107 0 0,142-105 27 0 0,-163 136 1033 0 0,132-104-835 0 0,1 1 1 0 0,-35 48 0 0 0,47-55-283 0 0,21-23-57 0 0,7-6-36 0 0,3-3-29 0 0,11-6-1495 0 0,5-3-5831 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0:01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360 337 14423 0 0,'0'0'662'0'0,"-2"2"-17"0"0,1-2-636 0 0,0 1 0 0 0,1 0 1 0 0,-1 0-1 0 0,0-1 0 0 0,1 1 0 0 0,-1 0 0 0 0,0 0 1 0 0,1 0-1 0 0,-1 0 0 0 0,1-1 0 0 0,0 1 0 0 0,-1 0 1 0 0,1 0-1 0 0,0 0 0 0 0,-1 0 0 0 0,1 0 0 0 0,0 0 1 0 0,0 0-1 0 0,0 0 0 0 0,0 0 0 0 0,0 0 0 0 0,0 0 1 0 0,0 0-1 0 0,0 0 0 0 0,0 0 0 0 0,1 0 0 0 0,-1 1 1 0 0,2 13 76 0 0,-3-11 142 0 0,1 1 0 0 0,-1 0 0 0 0,0-1 0 0 0,0 1 1 0 0,-1-1-1 0 0,1 0 0 0 0,-1 1 0 0 0,0-1 0 0 0,0 0 0 0 0,0 0 0 0 0,-5 6 1 0 0,3-5 34 0 0,-1 1 0 0 0,1-1 1 0 0,-1 1-1 0 0,0-1 0 0 0,-1-1 1 0 0,-9 8-1 0 0,12-11-198 0 0,1 0 0 0 0,-1 0 1 0 0,0 0-1 0 0,1-1 0 0 0,-1 1 0 0 0,0-1 0 0 0,0 1 0 0 0,0-1 0 0 0,0 0 1 0 0,1 0-1 0 0,-1 0 0 0 0,0-1 0 0 0,0 1 0 0 0,0-1 0 0 0,0 1 0 0 0,1-1 0 0 0,-1 0 1 0 0,0 0-1 0 0,-2-1 0 0 0,-5-3 114 0 0,1 1 1 0 0,0-1-1 0 0,-17-13 0 0 0,-1-3-55 0 0,-36-37 0 0 0,51 46-125 0 0,1-1 0 0 0,0-1 0 0 0,1 0 0 0 0,-17-29 0 0 0,25 38-53 0 0,0 1 1 0 0,0-1-1 0 0,1 1 0 0 0,0-1 1 0 0,-1 0-1 0 0,1 0 0 0 0,1 0 1 0 0,-1 1-1 0 0,1-1 1 0 0,0 0-1 0 0,0 0 0 0 0,0 0 1 0 0,2-8-1 0 0,0 6-95 0 0,0 1 0 0 0,0-1 0 0 0,1 1 0 0 0,-1-1 1 0 0,2 1-1 0 0,-1 0 0 0 0,1 0 0 0 0,7-10 0 0 0,0 4-155 0 0,1 0 1 0 0,0 1 0 0 0,0 0-1 0 0,1 1 1 0 0,1 0-1 0 0,0 1 1 0 0,22-11-1 0 0,-25 15 151 0 0,0 1 1 0 0,1 0-1 0 0,-1 1 0 0 0,24-4 0 0 0,52-2-357 0 0,-78 9 451 0 0,20-2 242 0 0,-1 1 1 0 0,1 2-1 0 0,0 0 1 0 0,-1 2 0 0 0,37 9-1 0 0,-54-9 61 0 0,1 1 0 0 0,-1 0 0 0 0,0 0-1 0 0,0 2 1 0 0,0-1 0 0 0,15 11 0 0 0,-20-11-67 0 0,1 1 0 0 0,-1-1 0 0 0,0 1 0 0 0,-1 0 0 0 0,1 0 0 0 0,-1 1 1 0 0,0 0-1 0 0,-1 0 0 0 0,1 0 0 0 0,3 11 0 0 0,-5-12-127 0 0,-1-1 1 0 0,0 1 0 0 0,-1 0-1 0 0,1 0 1 0 0,-1 0-1 0 0,0 0 1 0 0,-1 0 0 0 0,1 0-1 0 0,-1 0 1 0 0,-1 0 0 0 0,1 0-1 0 0,-1 0 1 0 0,0 0-1 0 0,-3 10 1 0 0,2-9-21 0 0,-1 0 1 0 0,0-1-1 0 0,-1 0 0 0 0,1 1 1 0 0,-1-1-1 0 0,0 0 0 0 0,-1-1 1 0 0,1 1-1 0 0,-1-1 0 0 0,0 0 1 0 0,-1 0-1 0 0,-6 4 0 0 0,-15 10-3 0 0,0-1 0 0 0,-2-2 0 0 0,-51 22 1 0 0,28-18-218 0 0,-74 18 0 0 0,79-28-199 0 0,42-10 247 0 0,1 1 0 0 0,-1-1 1 0 0,1 0-1 0 0,0 0 0 0 0,-1 0 0 0 0,1-1 1 0 0,-1 1-1 0 0,-5-3 0 0 0,9 3 74 0 0,0-1 0 0 0,0 1 0 0 0,1 0 0 0 0,-1-1 0 0 0,0 1 0 0 0,1-1 0 0 0,-1 1 0 0 0,1-1 0 0 0,-1 1 0 0 0,1-1-1 0 0,-1 1 1 0 0,1-1 0 0 0,-1 0 0 0 0,1 1 0 0 0,-1-1 0 0 0,1 0 0 0 0,0 1 0 0 0,-1-1 0 0 0,1 0 0 0 0,0 1 0 0 0,-1-1 0 0 0,1 0 0 0 0,0 0 0 0 0,0 1 0 0 0,0-1-1 0 0,0 0 1 0 0,0 0 0 0 0,0-1 0 0 0,0-1-433 0 0,1 0 1 0 0,-1 0-1 0 0,1-1 0 0 0,0 1 0 0 0,2-5 1 0 0,5-11-5482 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0:02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 0 6911 0 0,'0'0'528'0'0,"-1"1"-341"0"0,-2-1 312 0 0,-1 1 0 0 0,1 1 0 0 0,0-1 0 0 0,0 0 0 0 0,0 1 0 0 0,0 0 0 0 0,0-1 0 0 0,1 1 0 0 0,-1 0 0 0 0,-2 3 0 0 0,-25 27 3992 0 0,17-17-4116 0 0,-49 53 1217 0 0,-104 146 1 0 0,141-176-1378 0 0,-47 74 302 0 0,-60 125 0 0 0,131-235-518 0 0,-49 95 39 0 0,42-84-37 0 0,0-1-1 0 0,-1-1 1 0 0,0 1-1 0 0,0-2 1 0 0,-18 16-1 0 0,16-17-570 0 0,1 1 1 0 0,0 1-1 0 0,-12 14 1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0:02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11519 0 0,'0'0'887'0'0,"-1"2"-583"0"0,-5 9 379 0 0,1-1-1 0 0,1 1 1 0 0,-1 0 0 0 0,-2 12 0 0 0,1-4 592 0 0,3-9-933 0 0,1 1 0 0 0,-1 0 0 0 0,2 0 0 0 0,-1 0 0 0 0,1 0 0 0 0,1 0-1 0 0,0 0 1 0 0,1 0 0 0 0,0 0 0 0 0,0 0 0 0 0,2 0 0 0 0,-1-1 0 0 0,1 1 0 0 0,0-1 0 0 0,1 1-1 0 0,1-1 1 0 0,0 0 0 0 0,11 17 0 0 0,-5-11-154 0 0,0-1 0 0 0,1 0 0 0 0,1-1 1 0 0,1-1-1 0 0,0 0 0 0 0,0 0 0 0 0,1-2 0 0 0,1 0 0 0 0,0 0 0 0 0,20 8 0 0 0,206 79 1089 0 0,-58-27-855 0 0,-163-62-526 0 0,0 1 0 0 0,39 26 0 0 0,-59-35-124 0 0,-5 0-1791 0 0,3-1 1749 0 0,-1 0 1 0 0,0 1-1 0 0,1-1 1 0 0,-1 0-1 0 0,0 0 1 0 0,0 0-1 0 0,1 0 0 0 0,-1-1 1 0 0,0 1-1 0 0,1 0 1 0 0,-1-1-1 0 0,0 1 1 0 0,1-1-1 0 0,-3 0 1 0 0,-8-5-1209 0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0:03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1 9671 0 0,'-2'1'8258'0'0,"-36"22"-4194"0"0,22-10-3643 0 0,0 1 1 0 0,1 0 0 0 0,-15 18-1 0 0,-123 135 887 0 0,122-135-1242 0 0,-2-1 1 0 0,-51 37-1 0 0,-81 42 91 0 0,156-104-157 0 0,5-4 21 0 0,-9 10-165 0 0,12-11-502 0 0,12 3-2601 0 0,3-1-4569 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0:03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14367 0 0,'0'0'6539'0'0,"2"0"-5720"0"0,46-8 1045 0 0,54-6-781 0 0,121-11-676 0 0,-206 24-618 0 0,28 1 1 0 0,-3 6-3459 0 0,-29-4 1727 0 0</inkml:trace>
  <inkml:trace contextRef="#ctx0" brushRef="#br0" timeOffset="1">58 348 8287 0 0,'-7'-6'8282'0'0,"15"-1"-4241"0"0,-1 0-3574 0 0,0 3-173 0 0,0 0 1 0 0,1 0 0 0 0,-1 1 0 0 0,1 0 0 0 0,15-3 0 0 0,43-5 9 0 0,-51 9-162 0 0,17-3-124 0 0,1 2 0 0 0,-1 1 0 0 0,1 1 0 0 0,33 5 0 0 0,-59-3-178 0 0,0 1 1 0 0,1 0 0 0 0,-1 0-1 0 0,0 1 1 0 0,0 0-1 0 0,8 4 1 0 0,20 15-6950 0 0,-19-9 567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9:54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26 9215 0 0,'1'-2'707'0'0,"4"-1"-488"0"0,0-1 0 0 0,1 1-1 0 0,-1 0 1 0 0,10-4 0 0 0,2 3 6036 0 0,-23 15-5729 0 0,-9 9-319 0 0,0-1 0 0 0,-23 21 0 0 0,2-1-108 0 0,-88 106-49 0 0,-44 50 6 0 0,135-160-56 0 0,-85 97 0 0 0,105-115 0 0 0,1 0 0 0 0,1 1 0 0 0,1 0 0 0 0,0 0 0 0 0,2 1 0 0 0,-10 28 0 0 0,16-38-25 0 0,0 0-1 0 0,0 0 0 0 0,1 0 1 0 0,0 0-1 0 0,1 0 1 0 0,-1 0-1 0 0,2 0 0 0 0,0 0 1 0 0,0 0-1 0 0,0 0 1 0 0,1 0-1 0 0,0 0 0 0 0,1 0 1 0 0,4 8-1 0 0,1-1-56 0 0,0 1-1 0 0,2-2 0 0 0,0 1 1 0 0,1-1-1 0 0,24 26 0 0 0,27 26 2 0 0,-4 2 0 0 0,77 121-1 0 0,-113-154 66 0 0,-2 1-1 0 0,-2 1 1 0 0,-1 1-1 0 0,-2 0 1 0 0,-1 1-1 0 0,-3 0 1 0 0,13 77-1 0 0,-22-89-126 0 0,0 1-1 0 0,-2 0 0 0 0,-1-1 1 0 0,-1 1-1 0 0,-1-1 1 0 0,-2 1-1 0 0,-11 36 0 0 0,10-46 47 0 0,0 1 0 0 0,-2-2 0 0 0,0 1-1 0 0,-1-1 1 0 0,-1-1 0 0 0,-1 0 0 0 0,0 0-1 0 0,-1-1 1 0 0,-1 0 0 0 0,-1-1 0 0 0,-18 16-1 0 0,21-23 199 0 0,0 0 0 0 0,0-1 0 0 0,0 0 0 0 0,-1-1 0 0 0,0 0 0 0 0,-1-1 0 0 0,1-1-1 0 0,-1 0 1 0 0,0 0 0 0 0,-24 3 0 0 0,-7-3 814 0 0,-84-2-1 0 0,69-3-494 0 0,55 1-343 0 0,0 0 0 0 0,1 0 1 0 0,-1 0-1 0 0,0 1 0 0 0,1 0 0 0 0,-1-1 1 0 0,1 1-1 0 0,-1 1 0 0 0,1-1 0 0 0,0 0 0 0 0,-1 1 1 0 0,-3 2-1 0 0,6-3 15 0 0,1-1-130 0 0,0 0 0 0 0,0 1 0 0 0,-1-1 0 0 0,1 0 0 0 0,0 0 0 0 0,0 0 1 0 0,0 0-1 0 0,0 1 0 0 0,0-1 0 0 0,0 0 0 0 0,-1 0 0 0 0,1 1 0 0 0,0-1 0 0 0,0 0 0 0 0,0 0 0 0 0,0 0 0 0 0,0 1 1 0 0,0-1-1 0 0,0 0 0 0 0,0 0 0 0 0,0 1 0 0 0,0-1 0 0 0,0 0 0 0 0,0 0 0 0 0,0 1 0 0 0,0-1 0 0 0,0 0 1 0 0,0 0-1 0 0,0 0 0 0 0,1 1 0 0 0,-1-1 0 0 0,0 0 0 0 0,0 0 0 0 0,0 1 0 0 0,0-1 0 0 0,1 0 0 0 0,3 11-3185 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0:05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76 1839 0 0,'0'0'83'0'0,"-2"1"-6"0"0,-35 6 1744 0 0,4-2 16140 0 0,47-6-17471 0 0,217-32 271 0 0,-60 6-226 0 0,-105 20-336 0 0,79-11-11 0 0,-137 16-162 0 0,-7 2-102 0 0,-2 7-3346 0 0,0 1 2546 0 0,0 0 0 0 0,-1-1 0 0 0,0 1 0 0 0,-4 9 0 0 0,5-15-347 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0:05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428 121 9183 0 0,'56'-50'992'0'0,"-30"24"1036"0"0,-14 14 436 0 0,16-21 1690 0 0,-40 34-3835 0 0,-1 0 1 0 0,0 1 0 0 0,0 1 0 0 0,1-1-1 0 0,-1 2 1 0 0,1 0 0 0 0,-15 7 0 0 0,-81 46-231 0 0,76-38 178 0 0,9-6-237 0 0,0 1 0 0 0,1 2-1 0 0,1 0 1 0 0,1 1 0 0 0,0 1-1 0 0,1 1 1 0 0,1 0 0 0 0,1 2 0 0 0,1 0-1 0 0,0 1 1 0 0,2 0 0 0 0,1 2-1 0 0,-16 36 1 0 0,24-48-45 0 0,1-1 0 0 0,0 2 0 0 0,1-1 0 0 0,0 0 0 0 0,1 1 0 0 0,0-1 1 0 0,1 1-1 0 0,1-1 0 0 0,0 1 0 0 0,1 0 0 0 0,0-1 0 0 0,1 1 0 0 0,0-1 0 0 0,1 0 0 0 0,0 1 0 0 0,1-1 0 0 0,1-1 0 0 0,0 1 0 0 0,0 0 0 0 0,1-1 0 0 0,0 0 0 0 0,1-1 0 0 0,10 12 1 0 0,120 130-749 0 0,15-9-146 0 0,-44-36 651 0 0,-86-82 203 0 0,-1 1 0 0 0,29 46 0 0 0,-41-57 64 0 0,0 1 0 0 0,-2 0 0 0 0,0 1-1 0 0,-1 0 1 0 0,0 0 0 0 0,4 23 0 0 0,-8-26 34 0 0,-1-1-1 0 0,0 1 1 0 0,0 0-1 0 0,-2-1 1 0 0,0 1 0 0 0,0 0-1 0 0,-1-1 1 0 0,-1 1-1 0 0,-5 16 1 0 0,3-16 43 0 0,-1 0 0 0 0,0-1 0 0 0,-1 0 0 0 0,0 0 0 0 0,0 0 0 0 0,-20 22 0 0 0,14-20-4 0 0,-2-1 0 0 0,0 0 0 0 0,-1 0 0 0 0,-27 17 0 0 0,-41 20-60 0 0,-41 29-124 0 0,122-78-156 0 0,0 0 1 0 0,0 1-1 0 0,0-1 1 0 0,1 1-1 0 0,-1 0 1 0 0,1-1 0 0 0,-1 1-1 0 0,-2 6 1 0 0,6-8-104 0 0,0 0 1 0 0,0 1 0 0 0,0-1 0 0 0,1 0-1 0 0,-1 0 1 0 0,0 0 0 0 0,1 0 0 0 0,-1 0-1 0 0,1 0 1 0 0,1 0 0 0 0,6 3-1095 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0:08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0 4143 0 0,'0'0'7568'0'0,"-1"1"-6858"0"0,-15 6-406 0 0,1 1 0 0 0,1 0 0 0 0,-1 1 0 0 0,1 1 0 0 0,1 0 0 0 0,0 1 0 0 0,0 0 0 0 0,1 1 0 0 0,1 0 0 0 0,0 1 0 0 0,-10 15 0 0 0,10-11-63 0 0,0 0 0 0 0,1 1 1 0 0,1 0-1 0 0,1 1 0 0 0,0 0 0 0 0,1 0 0 0 0,1 1 0 0 0,-6 38 0 0 0,11-46-79 0 0,0 0-1 0 0,1 0 0 0 0,0 1 1 0 0,1-1-1 0 0,0 0 0 0 0,1 0 1 0 0,1 0-1 0 0,0 0 1 0 0,0 0-1 0 0,6 11 0 0 0,-6-15-91 0 0,1 0 0 0 0,0 0 0 0 0,0-1 0 0 0,1 1 0 0 0,0-1 0 0 0,1 0 0 0 0,-1-1 0 0 0,1 1 0 0 0,1-1 0 0 0,-1 0-1 0 0,1-1 1 0 0,0 0 0 0 0,0 0 0 0 0,14 7 0 0 0,-17-10-39 0 0,0 0 0 0 0,0-1 0 0 0,0 0 0 0 0,0 0 0 0 0,0 0 0 0 0,0 0 0 0 0,1 0 0 0 0,-1-1 0 0 0,0 0 0 0 0,1 0 0 0 0,-1 0 0 0 0,5-1 0 0 0,-3-1 15 0 0,1 1-1 0 0,-1-1 1 0 0,0 0 0 0 0,0-1 0 0 0,0 0 0 0 0,0 0 0 0 0,7-4 0 0 0,4-6 84 0 0,1-1 0 0 0,-2 0-1 0 0,25-28 1 0 0,-38 38-116 0 0,34-35 96 0 0,-3-2 1 0 0,-1-2 0 0 0,-2-1-1 0 0,36-67 1 0 0,-45 67-446 0 0,25-72 1 0 0,-44 108 171 0 0,-3 6 3 0 0,-1 4-408 0 0,-21 50 433 0 0,16-36 137 0 0,-1 0-1 0 0,0 0 0 0 0,-2-1 1 0 0,-16 25-1 0 0,-28 18 23 0 0,34-39-42 0 0,0 2-1 0 0,-22 31 0 0 0,37-45 56 0 0,0 0 0 0 0,0 0-1 0 0,0 0 1 0 0,1 0 0 0 0,0 0 0 0 0,1 1 0 0 0,-1 0 0 0 0,1-1-1 0 0,1 1 1 0 0,0 0 0 0 0,0 0 0 0 0,0 15 0 0 0,2-18 37 0 0,0 0 0 0 0,0 0 0 0 0,1 0 0 0 0,-1 1 0 0 0,1-1 1 0 0,0-1-1 0 0,1 1 0 0 0,-1 0 0 0 0,1 0 0 0 0,0-1 0 0 0,0 1 0 0 0,0-1 0 0 0,1 0 1 0 0,-1 0-1 0 0,1-1 0 0 0,0 1 0 0 0,0-1 0 0 0,6 5 0 0 0,10 5 331 0 0,0-1-1 0 0,40 18 1 0 0,-46-24-274 0 0,5 3 29 0 0,-8-3-125 0 0,1 0 0 0 0,1-1 0 0 0,12 3 0 0 0,-23-7-25 0 0,0-1-1 0 0,0 1 0 0 0,1-1 1 0 0,-1 1-1 0 0,0-1 1 0 0,1 0-1 0 0,-1 0 0 0 0,0 0 1 0 0,1 0-1 0 0,-1-1 1 0 0,0 1-1 0 0,1 0 1 0 0,-1-1-1 0 0,0 0 0 0 0,0 0 1 0 0,0 1-1 0 0,4-3 1 0 0,3-2 35 0 0,1 0-521 0 0,1-11-6471 0 0,-6 7 4903 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0:09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59 1375 0 0,'0'0'16298'0'0,"1"0"-15758"0"0,22-6 991 0 0,36-14 0 0 0,-44 14-1327 0 0,-1 0-1 0 0,2 1 1 0 0,-1 1 0 0 0,1 0 0 0 0,-1 2 0 0 0,20-2 0 0 0,-30 4-181 0 0,0-1-18 0 0,1 1 0 0 0,0 0 0 0 0,-1 0 0 0 0,1 1 0 0 0,-1-1 0 0 0,1 1 0 0 0,-1 1 1 0 0,1-1-1 0 0,-1 1 0 0 0,0 0 0 0 0,1 0 0 0 0,6 4 0 0 0,0 4-5 0 0,-10-5 0 0 0,-2-2 0 0 0,2 0-4 0 0,-1 0-1 0 0,0 1 1 0 0,0-1 0 0 0,0 1-1 0 0,0-1 1 0 0,-1 1-1 0 0,1-1 1 0 0,-1 1 0 0 0,0 0-1 0 0,0-1 1 0 0,0 1-1 0 0,-1-1 1 0 0,1 1 0 0 0,-3 6-1 0 0,1-5 4 0 0,0-1 0 0 0,0 0 0 0 0,0 0 0 0 0,0 0 0 0 0,-1 0 0 0 0,0 0 0 0 0,0-1 0 0 0,0 1 0 0 0,0-1 0 0 0,-5 4 0 0 0,-7 4-34 0 0,-1 0-1 0 0,0-1 0 0 0,-1-1 1 0 0,-28 11-1 0 0,31-14-36 0 0,-8 4-36 0 0,3-1-25 0 0,-1 0 1 0 0,0-2-1 0 0,0 0 0 0 0,-39 6 0 0 0,51-13 43 0 0,9-5 12 0 0,12-6 33 0 0,-7 7 39 0 0,0 1 0 0 0,0 0 0 0 0,0 0 0 0 0,1 0 0 0 0,-1 0 0 0 0,1 1 0 0 0,0 0 0 0 0,0 1 0 0 0,-1-1 0 0 0,1 1 0 0 0,10 0 0 0 0,-2 4 4 0 0,-11 0 4 0 0,-2 0 9 0 0,5 2 18 0 0,-1 0 0 0 0,0 1 1 0 0,0 0-1 0 0,0 0 0 0 0,0 0 1 0 0,5 9-1 0 0,3 4 73 0 0,-8-12-81 0 0,0-2 35 0 0,-4-4-27 0 0,1 1 0 0 0,-1-1-1 0 0,0 1 1 0 0,-1 0 0 0 0,1-1 0 0 0,0 1 0 0 0,0 0 0 0 0,1 4 0 0 0,-2-5-25 0 0,-1 0 1 0 0,0 0-1 0 0,1 1 1 0 0,-1-1-1 0 0,0 0 1 0 0,0 1-1 0 0,0-1 1 0 0,0 0-1 0 0,0 0 1 0 0,0 1-1 0 0,0-1 1 0 0,0 0-1 0 0,-1 0 1 0 0,1 1-1 0 0,0-1 1 0 0,-1 0-1 0 0,1 0 1 0 0,-2 2-1 0 0,0 2 29 0 0,-1 0 0 0 0,0 0 0 0 0,-1 0 1 0 0,1 0-1 0 0,-1 0 0 0 0,0-1 0 0 0,0 0 0 0 0,-1 0 0 0 0,1 0 0 0 0,-1 0 0 0 0,0-1 0 0 0,0 1 0 0 0,-8 3 1 0 0,-8 3 80 0 0,0-1 1 0 0,-25 8-1 0 0,29-12-85 0 0,-32 10 69 0 0,-86 13-1 0 0,61-15-188 0 0,73-13-5 0 0,13-6-2076 0 0,-5 3 1660 0 0,0 0 1 0 0,1 1-1 0 0,-1 1 0 0 0,1-1 0 0 0,15 0 1 0 0,-2 0-1167 0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0:10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356 383 2303 0 0,'-7'5'200'0'0,"-2"1"554"0"0,1-1 0 0 0,-1 0 0 0 0,0 0 0 0 0,0-1 0 0 0,0 0 0 0 0,-19 5 0 0 0,-60 7 8400 0 0,20-5-5766 0 0,63-11-3370 0 0,1 1-1 0 0,0 0 0 0 0,0-1 0 0 0,-1 0 1 0 0,1 0-1 0 0,0 0 0 0 0,-1 0 1 0 0,1-1-1 0 0,0 0 0 0 0,-1 0 1 0 0,1 0-1 0 0,0 0 0 0 0,0-1 0 0 0,-5-2 1 0 0,6 2 2 0 0,0 1-1 0 0,0-1 1 0 0,1 0 0 0 0,-1-1 0 0 0,1 1 0 0 0,-1 0-1 0 0,1-1 1 0 0,0 1 0 0 0,0-1 0 0 0,0 0 0 0 0,0 1 0 0 0,1-1-1 0 0,-1 0 1 0 0,1 0 0 0 0,0 0 0 0 0,-1 0 0 0 0,1-1 0 0 0,1 1-1 0 0,-2-4 1 0 0,1-5-3 0 0,-1 0 1 0 0,2 0-1 0 0,-1-1 0 0 0,2 1 0 0 0,0 0 1 0 0,0 0-1 0 0,1 0 0 0 0,0 0 0 0 0,1 0 1 0 0,1 0-1 0 0,0 0 0 0 0,0 1 0 0 0,2 0 1 0 0,-1 0-1 0 0,1 0 0 0 0,0 1 0 0 0,1 0 1 0 0,1 0-1 0 0,-1 0 0 0 0,1 1 0 0 0,1 0 0 0 0,0 1 1 0 0,0 0-1 0 0,1 0 0 0 0,0 1 0 0 0,0 0 1 0 0,1 1-1 0 0,18-8 0 0 0,27-8-258 0 0,71-19 0 0 0,-101 35 242 0 0,0 1 0 0 0,0 1 0 0 0,0 1 0 0 0,0 1 0 0 0,37 3 0 0 0,-52 0 72 0 0,1 0 0 0 0,0 1 0 0 0,-1 1 0 0 0,1 0-1 0 0,-1 1 1 0 0,0 0 0 0 0,0 0 0 0 0,15 9 0 0 0,-23-11-60 0 0,0 0 0 0 0,0 0 1 0 0,0 0-1 0 0,0 1 0 0 0,0-1 1 0 0,0 1-1 0 0,-1-1 0 0 0,1 1 0 0 0,-1 0 1 0 0,0 0-1 0 0,1 0 0 0 0,-1 0 1 0 0,-1 1-1 0 0,1-1 0 0 0,0 0 1 0 0,-1 1-1 0 0,0-1 0 0 0,0 1 1 0 0,0 0-1 0 0,0-1 0 0 0,-1 1 0 0 0,1 0 1 0 0,-1 0-1 0 0,0-1 0 0 0,0 1 1 0 0,0 0-1 0 0,0 0 0 0 0,-1-1 1 0 0,0 1-1 0 0,-1 4 0 0 0,-1 1 8 0 0,0 0 1 0 0,-1-1-1 0 0,0 1 0 0 0,-1-1 1 0 0,0 0-1 0 0,0 0 0 0 0,-1 0 0 0 0,0-1 1 0 0,-13 13-1 0 0,-5 2 60 0 0,-42 28 1 0 0,60-46-71 0 0,-22 14 8 0 0,0-1 0 0 0,-2-1 1 0 0,0-1-1 0 0,-59 19 0 0 0,17-13 20 0 0,-79 12-1 0 0,124-28-542 0 0,0-2-1 0 0,-31 0 1 0 0,57-3 382 0 0,1 0 0 0 0,0 0 1 0 0,-1 0-1 0 0,1 0 0 0 0,-1 0 1 0 0,1 0-1 0 0,0 0 0 0 0,-1-1 0 0 0,1 1 1 0 0,-1 0-1 0 0,1 0 0 0 0,0 0 0 0 0,-1-1 1 0 0,1 1-1 0 0,0 0 0 0 0,-1 0 1 0 0,1-1-1 0 0,0 1 0 0 0,0 0 0 0 0,-1-1 1 0 0,1 1-1 0 0,0 0 0 0 0,0-1 1 0 0,0 1-1 0 0,-1-1 0 0 0,1 1 0 0 0,0 0 1 0 0,0-1-1 0 0,0 1 0 0 0,0-1 0 0 0,0 1 1 0 0,0 0-1 0 0,0-1 0 0 0,0 1 1 0 0,0-1-1 0 0,0 1 0 0 0,0-1 0 0 0,0 1 1 0 0,0 0-1 0 0,0-1 0 0 0,0 1 1 0 0,0-1-1 0 0,1 0 0 0 0,-1 1 146 0 0,3-11-1939 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0:10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834 10 5527 0 0,'0'0'26'0'0,"0"-1"0"0"0,1 1-1 0 0,-1 0 1 0 0,0-1 0 0 0,0 1-1 0 0,1 0 1 0 0,-1-1-1 0 0,0 1 1 0 0,0 0 0 0 0,1-1-1 0 0,-1 1 1 0 0,0-1 0 0 0,0 1-1 0 0,0 0 1 0 0,0-1-1 0 0,0 1 1 0 0,0-1 0 0 0,0 1-1 0 0,0-1 1 0 0,0 1-1 0 0,0 0 1 0 0,0-1 0 0 0,-3 0 350 0 0,0 1 1 0 0,0 0 0 0 0,0 1-1 0 0,0-1 1 0 0,0 0 0 0 0,0 1-1 0 0,-1 0 1 0 0,1 0 0 0 0,1-1-1 0 0,-6 3 1 0 0,-30 18 4242 0 0,24-13-3555 0 0,-10 5-608 0 0,1 0-1 0 0,0 2 0 0 0,1 1 1 0 0,1 1-1 0 0,-36 37 0 0 0,27-20-205 0 0,1 2-1 0 0,-46 74 0 0 0,-10 61-149 0 0,16-26-64 0 0,51-113-36 0 0,0-1 0 0 0,-33 40 0 0 0,22-39 8 0 0,-44 39-1 0 0,-4 4 185 0 0,55-47 281 0 0,22-27-1242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0:11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24 9271 0 0,'0'0'2382'0'0,"-2"2"-1620"0"0,-7 9-2 0 0,-1 1 0 0 0,0-2-1 0 0,-1 1 1 0 0,-15 10-1 0 0,9-6-102 0 0,-17 16 0 0 0,27-22-454 0 0,-57 66 982 0 0,58-67-1048 0 0,0 1-1 0 0,1 0 1 0 0,0 0-1 0 0,1 0 1 0 0,0 0-1 0 0,0 1 1 0 0,-3 13-1 0 0,6-19-72 0 0,0-1 0 0 0,1 1 0 0 0,-1-1 1 0 0,1 1-1 0 0,0-1 0 0 0,0 1 0 0 0,0-1 0 0 0,1 1 0 0 0,-1-1 0 0 0,1 1 0 0 0,0-1 0 0 0,0 0 0 0 0,0 1 0 0 0,0-1 1 0 0,1 0-1 0 0,-1 0 0 0 0,1 0 0 0 0,0 0 0 0 0,0 0 0 0 0,0 0 0 0 0,0 0 0 0 0,0-1 0 0 0,1 1 0 0 0,-1-1 0 0 0,4 3 0 0 0,-2-2 7 0 0,1 0 0 0 0,-1-1 0 0 0,1 1 0 0 0,0-1 0 0 0,0 0 0 0 0,0 0-1 0 0,0-1 1 0 0,1 1 0 0 0,-1-1 0 0 0,0 0 0 0 0,1-1 0 0 0,-1 1 0 0 0,1-1-1 0 0,-1 0 1 0 0,10-2 0 0 0,2-1-38 0 0,1 0 0 0 0,-1-2 0 0 0,0 0-1 0 0,-1-1 1 0 0,1 0 0 0 0,-1-2 0 0 0,0 0 0 0 0,-1-1-1 0 0,28-20 1 0 0,-25 15-33 0 0,21-15 0 0 0,70-68 0 0 0,-89 76 3 0 0,128-147 45 0 0,-147 167-114 0 0,-1 15-151 0 0,-4 12 181 0 0,0-1 0 0 0,-2-1-1 0 0,-1 1 1 0 0,-15 37 0 0 0,6-19 17 0 0,-1 3 19 0 0,9-27 0 0 0,0 0 0 0 0,2 1 0 0 0,1-1 0 0 0,-7 41 0 0 0,12-57 9 0 0,0 0 0 0 0,0 0-1 0 0,0 0 1 0 0,0 0 0 0 0,1 0 0 0 0,-1 0-1 0 0,1 0 1 0 0,0 0 0 0 0,0 0 0 0 0,0-1-1 0 0,0 1 1 0 0,0 0 0 0 0,1 0 0 0 0,-1-1-1 0 0,1 1 1 0 0,0-1 0 0 0,3 5-1 0 0,-3-5-3 0 0,0 0 0 0 0,0-1 0 0 0,0 0 0 0 0,1 1 0 0 0,-1-1 0 0 0,0 0 0 0 0,1 0 0 0 0,-1 0 0 0 0,0 0 0 0 0,1-1 0 0 0,-1 1 0 0 0,1-1 0 0 0,0 1 0 0 0,-1-1 0 0 0,1 0 0 0 0,-1 0 0 0 0,1 0 0 0 0,-1 0 0 0 0,1 0 0 0 0,-1-1 0 0 0,4 0 0 0 0,45-12-2269 0 0,-28 6-5203 0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0:12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22 6447 0 0,'0'0'499'0'0,"-10"5"2682"0"0,-1 1 638 0 0,19-4 1034 0 0,11-3-1267 0 0,-8 0-4600 0 0,63-11 2267 0 0,-33 4-1078 0 0,0 2 0 0 0,45 0 1 0 0,-73 6-212 0 0,-4-1-652 0 0,-1 1-1 0 0,1 1 1 0 0,11 1 0 0 0,-5 3-834 0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0:12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11975 0 0,'0'0'923'0'0,"1"-1"-358"0"0,2-2-1 0 0,-1 0-1 0 0,1 0 0 0 0,0 0 1 0 0,-1 1-1 0 0,1-1 0 0 0,0 1 1 0 0,1 0-1 0 0,-1 0 1 0 0,0 0-1 0 0,8-3 0 0 0,-6 3-203 0 0,0 0 0 0 0,0 1 0 0 0,0 0 0 0 0,1 0-1 0 0,-1 1 1 0 0,0-1 0 0 0,7 1 0 0 0,7 2-202 0 0,0 1 0 0 0,0 1 0 0 0,29 9 0 0 0,3 0 67 0 0,-32-9-835 0 0,0-2 0 0 0,1 0-1 0 0,-1-1 1 0 0,31-2 0 0 0,-19-3-928 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0:16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74 2303 0 0,'0'0'11272'0'0,"-10"1"-2554"0"0,23-1-7382 0 0,21-2-1525 0 0,301-49 961 0 0,-231 29-1145 0 0,-102 22 245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9:55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3679 0 0,'0'0'1770'0'0,"0"2"-220"0"0,-1 8-665 0 0,0 1-1 0 0,1 0 1 0 0,0 0-1 0 0,1 0 1 0 0,0-1-1 0 0,4 18 1 0 0,23 64 973 0 0,-22-73-1164 0 0,4 9-444 0 0,1 0 0 0 0,1 0 0 0 0,2-1 0 0 0,1-1-1 0 0,1 0 1 0 0,1-1 0 0 0,1-1 0 0 0,1-1 0 0 0,1 0-1 0 0,1-2 1 0 0,1 0 0 0 0,1-1 0 0 0,1-2 0 0 0,0 0-1 0 0,1-2 1 0 0,1 0 0 0 0,1-2 0 0 0,0-1 0 0 0,1-1 0 0 0,0-1-1 0 0,36 8 1 0 0,10-3 60 0 0,-39-10-45 0 0,60 21 0 0 0,-82-22-265 0 0,-6 3-67 0 0,-6-8 37 0 0,-1 1 0 0 0,0 0-1 0 0,0 0 1 0 0,0-1-1 0 0,0 1 1 0 0,0 0-1 0 0,0 0 1 0 0,0-1-1 0 0,-1 1 1 0 0,1 0-1 0 0,0 0 1 0 0,0-1-1 0 0,0 1 1 0 0,-1 0 0 0 0,1-1-1 0 0,0 1 1 0 0,-1 0-1 0 0,1-1 1 0 0,-1 1-1 0 0,0 1 1 0 0,-12 12-458 0 0,10-11 370 0 0,-5 6-865 0 0,-1-1-1 0 0,-1-1 0 0 0,-20 13 1 0 0,5-6-899 0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0:17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276 108 2303 0 0,'-2'0'8684'0'0,"-3"0"-8240"0"0,0 1 0 0 0,0 0 0 0 0,1 0 0 0 0,-1 1 0 0 0,0-1 0 0 0,1 1 0 0 0,-1 0 0 0 0,1 0 0 0 0,0 0 0 0 0,0 1 0 0 0,0-1 0 0 0,0 1 0 0 0,0 0 0 0 0,0 0 0 0 0,-3 4 0 0 0,-9 11-176 0 0,-27 34 0 0 0,30-35 104 0 0,-8 10-235 0 0,2 1-1 0 0,-22 41 0 0 0,33-51-12 0 0,-1-1 0 0 0,2 2 0 0 0,1-1 0 0 0,0 1-1 0 0,-4 30 1 0 0,9-46-76 0 0,1 1-1 0 0,-1 0 0 0 0,1 0 1 0 0,0 0-1 0 0,0 0 1 0 0,1 0-1 0 0,-1 0 1 0 0,1 0-1 0 0,0 0 1 0 0,0-1-1 0 0,0 1 0 0 0,1 0 1 0 0,-1-1-1 0 0,1 1 1 0 0,0-1-1 0 0,0 1 1 0 0,3 3-1 0 0,-3-5 15 0 0,0 1 1 0 0,1-1-1 0 0,0 0 1 0 0,-1 0 0 0 0,1 0-1 0 0,0 0 1 0 0,0 0-1 0 0,0 0 1 0 0,0-1-1 0 0,1 1 1 0 0,-1-1-1 0 0,0 0 1 0 0,1 0-1 0 0,-1-1 1 0 0,0 1-1 0 0,1 0 1 0 0,-1-1-1 0 0,1 0 1 0 0,5 0-1 0 0,2-1 62 0 0,-1-1 0 0 0,1 0 1 0 0,-1 0-1 0 0,0-1 0 0 0,1 0 0 0 0,9-5 0 0 0,58-31 305 0 0,-70 35-403 0 0,46-29 54 0 0,-1-3 0 0 0,58-49 1 0 0,-41 29-46 0 0,99-89-24 0 0,-106 76 20 0 0,-46 48-24 0 0,1 2 1 0 0,28-25-1 0 0,-37 37-19 0 0,0 1-49 0 0,-3 0-17 0 0,-5 5 6 0 0,-1 3 2 0 0,-2 6 47 0 0,0-1 0 0 0,0 0 0 0 0,-1 0 1 0 0,0 0-1 0 0,0 0 0 0 0,-1-1 0 0 0,0 1 1 0 0,0-1-1 0 0,0 0 0 0 0,-1 0 0 0 0,-8 8 0 0 0,-7 7-93 0 0,-39 28-1 0 0,37-32 119 0 0,-7 5 25 0 0,-47 47 0 0 0,69-62-20 0 0,0 1-1 0 0,0 1 1 0 0,1-1-1 0 0,0 1 1 0 0,1 0-1 0 0,0 0 1 0 0,0 0-1 0 0,1 1 1 0 0,0 0 0 0 0,-4 20-1 0 0,7-26 27 0 0,0 1 0 0 0,1-1 0 0 0,0 0 0 0 0,0 0 0 0 0,0 1 0 0 0,0-1 0 0 0,1 0 0 0 0,-1 0 0 0 0,1 0 0 0 0,0 1 0 0 0,0-1 0 0 0,1 0 0 0 0,3 6 0 0 0,-2-4 51 0 0,0-1 0 0 0,0 0 0 0 0,1-1 0 0 0,0 1 0 0 0,0-1 0 0 0,1 0 0 0 0,-1 0 0 0 0,9 6 0 0 0,6 2 165 0 0,0-2 1 0 0,1 0-1 0 0,0-1 0 0 0,26 7 0 0 0,-34-12-210 0 0,17 6 142 0 0,1-1 0 0 0,55 9-1 0 0,-75-16-113 0 0,1-2 0 0 0,16 3-223 0 0,17 0-1136 0 0,-40-3 966 0 0,-1 0 0 0 0,1-1-1 0 0,-1 1 1 0 0,1-1 0 0 0,-1 0-1 0 0,1 0 1 0 0,-1 0 0 0 0,1 0-1 0 0,2-3 1 0 0,2-1-1227 0 0,-3-2-50 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0:18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70 8287 0 0,'1'-1'382'0'0,"-1"0"-347"0"0,0 1 1 0 0,1-1-1 0 0,-1 0 0 0 0,0 0 1 0 0,1 0-1 0 0,-1 0 1 0 0,0 0-1 0 0,0 0 1 0 0,0 1-1 0 0,0-1 0 0 0,0 0 1 0 0,0-1-1 0 0,0-1-1 0 0,0 1-1 0 0,0 0 0 0 0,0 0 0 0 0,1-1 1 0 0,-1 1-1 0 0,1 0 0 0 0,-1 0 1 0 0,1 0-1 0 0,0 0 0 0 0,1-4 0 0 0,0 5 411 0 0,-1-1 0 0 0,0 0-1 0 0,0 0 1 0 0,0 1-1 0 0,1-1 1 0 0,-1 1 0 0 0,1-1-1 0 0,-1 1 1 0 0,1 0 0 0 0,0 0-1 0 0,-1-1 1 0 0,1 1-1 0 0,0 0 1 0 0,0 0 0 0 0,0 1-1 0 0,0-1 1 0 0,0 0 0 0 0,2 0-1 0 0,2 0 287 0 0,0-1 1 0 0,1 1-1 0 0,-1 1 0 0 0,8-1 0 0 0,-13 2-656 0 0,1-1-1 0 0,-1 1 1 0 0,1-1-1 0 0,-1 1 1 0 0,0-1-1 0 0,1 1 1 0 0,-1 0-1 0 0,0 0 1 0 0,1 0 0 0 0,-1-1-1 0 0,2 3 1 0 0,-3-3-74 0 0,0 1 8 0 0,1-1 1 0 0,-1 1-1 0 0,0-1 0 0 0,0 1 1 0 0,0-1-1 0 0,1 1 1 0 0,-1 0-1 0 0,0-1 0 0 0,0 1 1 0 0,0-1-1 0 0,0 1 0 0 0,0-1 1 0 0,0 1-1 0 0,0 0 1 0 0,0-1-1 0 0,0 1 0 0 0,0-1 1 0 0,0 1-1 0 0,0-1 1 0 0,-1 2-1 0 0,1-1 13 0 0,-1 4 27 0 0,-1 0 0 0 0,1-1-1 0 0,-1 1 1 0 0,0 0 0 0 0,0-1-1 0 0,0 1 1 0 0,-1-1 0 0 0,0 1-1 0 0,0-1 1 0 0,0 0 0 0 0,-5 5 0 0 0,-6 5 154 0 0,-23 19 0 0 0,32-30-172 0 0,-24 19 60 0 0,-62 34 1 0 0,83-51-74 0 0,-9 7-4 0 0,-14 14-31 0 0,30-25-67 0 0,2-1-326 0 0,1-1 397 0 0,-1 1 0 0 0,1-1 0 0 0,-1 1 0 0 0,1 0 0 0 0,-1-1 0 0 0,1 1 0 0 0,-1 0 0 0 0,2 0 0 0 0,4-1-12 0 0,51-11 17 0 0,-8 1-18 0 0,88-8-1 0 0,-123 19-2 0 0,-1 0 0 0 0,22 3-1 0 0,-35-3-89 0 0,6 2-706 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0:18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32 6447 0 0,'-16'-31'14167'0'0,"12"38"-14063"0"0,0 1-1 0 0,0-1 1 0 0,1 1 0 0 0,0 0 0 0 0,0 0 0 0 0,1 1-1 0 0,-2 11 1 0 0,-4 10 67 0 0,-19 50 682 0 0,-53 108-1 0 0,64-154-900 0 0,-2 0-1 0 0,-1-1 0 0 0,-1-1 1 0 0,-2-1-1 0 0,-1-1 0 0 0,-2-1 1 0 0,-28 27-1 0 0,38-38-973 0 0,12-14-2336 0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0:19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6 165 5983 0 0,'-5'-8'14152'0'0,"20"5"-13603"0"0,1 1 1 0 0,0 0-1 0 0,30 1 0 0 0,14-1 21 0 0,179-36 171 0 0,-139 20-553 0 0,1 1-90 0 0,400-55 193 0 0,-494 71-736 0 0,1 0 0 0 0,-1 1 0 0 0,13 1 0 0 0,-18 0-720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0:19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63 5063 0 0,'1'-1'390'0'0,"19"-21"-195"0"0,-1 1 2373 0 0,2 2 10606 0 0,-21 22-13146 0 0,0-1 0 0 0,-1 1 0 0 0,1-1 1 0 0,-1 1-1 0 0,1-1 0 0 0,-1 1 0 0 0,-2 4 0 0 0,3-7-17 0 0,-5 13 16 0 0,-1 0 0 0 0,0-1 0 0 0,-1 0 0 0 0,-14 19 0 0 0,-40 41-19 0 0,40-48 1 0 0,-9 9 45 0 0,-20 22-44 0 0,49-54 171 0 0,3-1-117 0 0,25-2 217 0 0,-1-1-1 0 0,1-2 1 0 0,49-14-1 0 0,-9 1-90 0 0,-37 11-212 0 0,35-8-426 0 0,119-13-1 0 0,-157 28-3045 0 0,-16-2-3525 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0:20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0 2759 0 0,'0'0'126'0'0,"-2"0"-5"0"0,-1 0 1161 0 0,0 1-1 0 0,0-1 0 0 0,0 0 1 0 0,-1 1-1 0 0,1 0 1 0 0,0 0-1 0 0,-6 2 0 0 0,5-1-229 0 0,1 0-1 0 0,-1 0 1 0 0,0 1-1 0 0,1-1 0 0 0,-4 5 1 0 0,-3 2 230 0 0,1 1 0 0 0,-14 22 0 0 0,12-15-1710 0 0,-24 35 556 0 0,-32 67-1 0 0,12-21-74 0 0,-99 145 22 0 0,149-235-81 0 0,2-2-3 0 0,-1 0 1 0 0,1 0-1 0 0,0 1 1 0 0,1-1-1 0 0,-1 1 1 0 0,1-1-1 0 0,-1 10 0 0 0,3-15-37 0 0,0-1-1 0 0,0 1 1 0 0,0 0-1 0 0,0-1 1 0 0,0 1-1 0 0,0 0 1 0 0,0-1-1 0 0,0 1 1 0 0,0-1-1 0 0,1 1 1 0 0,-1 0-1 0 0,0-1 1 0 0,1 1-1 0 0,-1-1 1 0 0,0 1-1 0 0,1-1 0 0 0,-1 1 1 0 0,0-1-1 0 0,1 1 1 0 0,-1-1-1 0 0,1 1 1 0 0,-1-1-1 0 0,1 1 1 0 0,-1-1-1 0 0,1 0 1 0 0,-1 1-1 0 0,1-1 1 0 0,1 1-1 0 0,14 5-963 0 0,-1-6-534 0 0,2-3-318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0:21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0 171 11311 0 0,'0'0'7207'0'0,"1"-2"-6447"0"0,3-1-546 0 0,0-1 0 0 0,-1 1 0 0 0,1 0 0 0 0,0 0 0 0 0,0 0 0 0 0,1 0 0 0 0,-1 1 1 0 0,1-1-1 0 0,-1 1 0 0 0,10-3 0 0 0,7-1 120 0 0,27-4 1 0 0,-19 4-86 0 0,139-36 400 0 0,-82 19-554 0 0,154-22 1 0 0,-222 43-252 0 0,32 1 0 0 0,-45 1-144 0 0,0 1-1 0 0,-1-1 1 0 0,1 1 0 0 0,0 0-1 0 0,0 0 1 0 0,-1 1 0 0 0,1-1-1 0 0,0 1 1 0 0,-1 0 0 0 0,0 0 0 0 0,8 5-1 0 0,0 8-3067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0:21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 11743 0 0,'0'0'6095'0'0,"2"0"-5559"0"0,1 1-443 0 0,0 0-1 0 0,0 0 1 0 0,0 0 0 0 0,0 0-1 0 0,0 1 1 0 0,0-1 0 0 0,0 1 0 0 0,0 0-1 0 0,-1 0 1 0 0,1 0 0 0 0,-1 0 0 0 0,1 0-1 0 0,-1 1 1 0 0,0-1 0 0 0,0 1-1 0 0,0-1 1 0 0,0 1 0 0 0,0 0 0 0 0,-1 0-1 0 0,1 0 1 0 0,-1 0 0 0 0,0 0-1 0 0,2 5 1 0 0,0 6 122 0 0,-1 0 1 0 0,0 1-1 0 0,-1-1 0 0 0,-1 1 0 0 0,0 0 0 0 0,-1-1 0 0 0,-1 1 1 0 0,-5 24-1 0 0,-2-3-43 0 0,-2 0-1 0 0,-19 41 1 0 0,-24 31-42 0 0,22-48-213 0 0,32-59-4 0 0,13-6-477 0 0,17-12-869 0 0,-12 7 58 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0:22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2 11519 0 0,'0'0'887'0'0,"2"0"-583"0"0,16-2 6313 0 0,-18 4-6233 0 0,0 0-314 0 0,-1 0 0 0 0,1 0 0 0 0,-1 0 0 0 0,1 0 0 0 0,-1 0 0 0 0,0 0-1 0 0,0-1 1 0 0,0 1 0 0 0,0 0 0 0 0,0 0 0 0 0,0-1 0 0 0,0 1 0 0 0,-1-1 0 0 0,1 1 0 0 0,0-1-1 0 0,-1 1 1 0 0,0-1 0 0 0,1 0 0 0 0,-4 2 0 0 0,-6 4-56 0 0,0-1 0 0 0,-13 6 0 0 0,9-5 42 0 0,-43 25-50 0 0,-99 77 1 0 0,99-67 79 0 0,42-31-41 0 0,-105 82 259 0 0,105-79-157 0 0,1 0 0 0 0,1 1-1 0 0,1 0 1 0 0,0 1 0 0 0,-15 25-1 0 0,24-34-34 0 0,0 0-1 0 0,1 0 1 0 0,0 0-1 0 0,0 1 1 0 0,1 0-1 0 0,-2 8 1 0 0,3-14-81 0 0,1 0 0 0 0,-1 0 1 0 0,1 0-1 0 0,0 0 0 0 0,0 0 0 0 0,0 1 1 0 0,0-1-1 0 0,0 0 0 0 0,1 0 0 0 0,-1 0 1 0 0,1 0-1 0 0,-1 0 0 0 0,1 0 0 0 0,0 0 1 0 0,-1 0-1 0 0,1 0 0 0 0,0 0 0 0 0,0-1 1 0 0,1 1-1 0 0,-1 0 0 0 0,0 0 1 0 0,1-1-1 0 0,-1 1 0 0 0,0-1 0 0 0,1 1 1 0 0,0-1-1 0 0,2 2 0 0 0,7 2 68 0 0,-1 0 0 0 0,1-1 0 0 0,-1 0 1 0 0,1-1-1 0 0,0 0 0 0 0,18 2 0 0 0,71 1 335 0 0,-63-5-282 0 0,279-3 451 0 0,-261-1-518 0 0,-35 0-192 0 0,-18 2-439 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0:36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2 110 4143 0 0,'0'0'9191'0'0,"0"2"-8623"0"0,-1-1-784 0 0,1 0 644 0 0,0 0 0 0 0,0 0 0 0 0,0 0 0 0 0,-1 0 1 0 0,1 0-1 0 0,0 0 0 0 0,0 0 0 0 0,0 0 0 0 0,1 0 0 0 0,-1 0 0 0 0,0 0 1 0 0,0 0-1 0 0,0 0 0 0 0,1 0 0 0 0,0 1 0 0 0,6 3-245 0 0,1-3-51 0 0,1 0-1 0 0,0 0 0 0 0,0-1 1 0 0,0-1-1 0 0,0 1 0 0 0,0-1 1 0 0,0-1-1 0 0,13-2 1 0 0,3 1 113 0 0,91-14 311 0 0,-10 2-392 0 0,97-13-147 0 0,-106 13-139 0 0,95-17-1718 0 0,-188 31 1560 0 0,0-1 1 0 0,0 1-1 0 0,0-1 1 0 0,0 0-1 0 0,0 0 0 0 0,0 0 1 0 0,-1 0-1 0 0,1-1 1 0 0,0 0-1 0 0,-1 1 0 0 0,1-1 1 0 0,-1-1-1 0 0,0 1 1 0 0,0 0-1 0 0,4-5 1 0 0,-2 0-1339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9:55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83 12463 0 0,'0'-2'572'0'0,"2"-3"-348"0"0,-1 1 1 0 0,1-1-1 0 0,0 0 0 0 0,0 0 0 0 0,1 1 0 0 0,0-1 1 0 0,-1 1-1 0 0,1 0 0 0 0,0 0 0 0 0,1 0 0 0 0,-1 0 1 0 0,1 1-1 0 0,0-1 0 0 0,0 1 0 0 0,0 0 0 0 0,0 0 1 0 0,1 0-1 0 0,-1 1 0 0 0,8-4 0 0 0,-11 6 286 0 0,7 9 430 0 0,-6-6-894 0 0,-1 0 0 0 0,0 0 1 0 0,0 0-1 0 0,0 0 0 0 0,0 0 1 0 0,0 0-1 0 0,-1 1 1 0 0,1-1-1 0 0,-1 0 0 0 0,0 0 1 0 0,0 1-1 0 0,0-1 0 0 0,-1 0 1 0 0,1 0-1 0 0,-2 5 1 0 0,-1 5 62 0 0,-1 1 1 0 0,-6 14-1 0 0,-3 1 13 0 0,-1-1 0 0 0,-1-1-1 0 0,-1 0 1 0 0,-1-1 0 0 0,-2-1 0 0 0,-30 32-1 0 0,-143 124 128 0 0,171-162-256 0 0,-30 26-42 0 0,-85 72-45 0 0,97-87-161 0 0,-67 41-1 0 0,104-70 106 0 0,3-2-636 0 0,0-2-173 0 0,1 0-1 0 0,0 0 1 0 0,0 0-1 0 0,0 0 0 0 0,3-3 1 0 0,11-11-4980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0:36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0 8287 0 0,'0'0'8632'0'0,"-8"2"-7353"0"0,5 0-1173 0 0,-1 0 1 0 0,1 0 0 0 0,-1 0-1 0 0,1 0 1 0 0,0 1-1 0 0,0-1 1 0 0,0 1-1 0 0,0 0 1 0 0,1 0-1 0 0,-1 0 1 0 0,-2 4 0 0 0,-24 39 597 0 0,14-17-460 0 0,1 0 0 0 0,1 2 1 0 0,2-1-1 0 0,-13 51 0 0 0,21-64-202 0 0,0 1 0 0 0,0 0 0 0 0,2 0-1 0 0,0 0 1 0 0,1 0 0 0 0,1 0 0 0 0,1-1 0 0 0,0 1 0 0 0,10 33-1 0 0,-8-40-36 0 0,0-1-1 0 0,0-1 1 0 0,1 1-1 0 0,1 0 0 0 0,0-1 1 0 0,8 10-1 0 0,-12-17-94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0:37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2 6911 0 0,'0'0'315'0'0,"1"0"-7"0"0,8-2 5528 0 0,-9 10-4260 0 0,0-6-1396 0 0,0 1 0 0 0,-1 0 0 0 0,0-1 0 0 0,0 0 0 0 0,1 1 1 0 0,-1-1-1 0 0,-1 1 0 0 0,1-1 0 0 0,0 0 0 0 0,-1 0 0 0 0,1 0 0 0 0,-1 0 0 0 0,1 0 0 0 0,-1 0 0 0 0,0 0 0 0 0,0 0 1 0 0,-3 2-1 0 0,-7 5 193 0 0,-25 14 1 0 0,23-15-262 0 0,-2 3-2 0 0,0 1 0 0 0,0 0-1 0 0,-26 29 1 0 0,17-13 293 0 0,-24 36-1 0 0,33-41-129 0 0,1 1 0 0 0,-13 26 0 0 0,24-41-131 0 0,0 0 0 0 0,1 1-1 0 0,-1-1 1 0 0,2 1 0 0 0,0-1-1 0 0,0 1 1 0 0,0 0 0 0 0,1 0-1 0 0,1 12 1 0 0,0-19-93 0 0,0 1 0 0 0,1-1 0 0 0,0 0 0 0 0,-1 1 0 0 0,1-1 0 0 0,0 0 0 0 0,1 1 0 0 0,-1-1 0 0 0,0 0 0 0 0,1 0 0 0 0,0 0 0 0 0,0 0 0 0 0,0 0 0 0 0,0-1 0 0 0,0 1-1 0 0,0 0 1 0 0,1-1 0 0 0,-1 0 0 0 0,1 0 0 0 0,0 1 0 0 0,0-1 0 0 0,0-1 0 0 0,0 1 0 0 0,3 1 0 0 0,7 2 88 0 0,0 0 0 0 0,0-1-1 0 0,0-1 1 0 0,24 3 0 0 0,-36-6-124 0 0,26 3 272 0 0,34-1-1 0 0,-9-1 10 0 0,156 7 873 0 0,-106-4-918 0 0,-74-5-1148 0 0,-27 1 373 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0:44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75 3191 0 0,'2'0'143'0'0,"93"-23"1052"0"0,-31 7 1010 0 0,-48 11-870 0 0,21-8 0 0 0,10-3 1791 0 0,-36 14 758 0 0,-13 3-3692 0 0,-36 11-62 0 0,-11 4 254 0 0,1 1-1 0 0,-55 29 1 0 0,-129 98-351 0 0,11-7-2 0 0,183-118-32 0 0,23-12 24 0 0,1 1 1 0 0,0 0 0 0 0,-23 17 0 0 0,35-23-7 0 0,1-2-7 0 0,-1 1 0 0 0,1 0 0 0 0,0 0 0 0 0,0 0 0 0 0,0 0 0 0 0,1 0 1 0 0,-1 0-1 0 0,0 0 0 0 0,0 0 0 0 0,0 0 0 0 0,1 0 0 0 0,-1 0 0 0 0,0 3 0 0 0,2-3 4 0 0,0 1 0 0 0,0-1 0 0 0,0 1 0 0 0,0-1 0 0 0,0 0 0 0 0,1 0 0 0 0,-1 1 0 0 0,0-1 0 0 0,1 0 0 0 0,-1 0 0 0 0,1 0 0 0 0,0-1 0 0 0,2 2 0 0 0,-3-1 0 0 0,8 3 27 0 0,0 0 1 0 0,0-1 0 0 0,0 0-1 0 0,1-1 1 0 0,13 2 0 0 0,51 3 132 0 0,-58-6-140 0 0,87 4 23 0 0,119 13 157 0 0,-194-13-192 0 0,0 0-1 0 0,-1 2 1 0 0,0 1-1 0 0,0 2 1 0 0,47 23-1 0 0,-69-30-21 0 0,1 0 0 0 0,-1 0 0 0 0,-1 1 0 0 0,1-1 0 0 0,0 1 0 0 0,-1 1 0 0 0,0-1 0 0 0,0 0 0 0 0,6 9 0 0 0,-9-10 0 0 0,1-1 0 0 0,-1 1 0 0 0,0-1 0 0 0,0 1 0 0 0,0 0 0 0 0,0-1 0 0 0,0 1 0 0 0,0 0 0 0 0,-1 0 0 0 0,0 0 0 0 0,1 0 0 0 0,-1-1 0 0 0,0 1 0 0 0,0 0 0 0 0,-1 0 0 0 0,1 0 0 0 0,0 0 0 0 0,-1-1 0 0 0,0 1 0 0 0,0 0 0 0 0,0 0 0 0 0,-1 2 0 0 0,-4 6 13 0 0,-1-2 0 0 0,0 1-1 0 0,-1-1 1 0 0,0 0 0 0 0,0-1-1 0 0,-1 0 1 0 0,-15 11 0 0 0,-20 21 45 0 0,40-36-50 0 0,-85 84 136 0 0,72-74-106 0 0,0 1 0 0 0,-2-2 0 0 0,-30 17 0 0 0,29-19 53 0 0,-2-1 0 0 0,1-1 0 0 0,-1-1-1 0 0,-1-1 1 0 0,1-1 0 0 0,-1-1 0 0 0,-26 2 0 0 0,36-6-32 0 0,-1-1 1 0 0,0 0 0 0 0,0 0 0 0 0,1-2-1 0 0,-1 1 1 0 0,0-2 0 0 0,1 0-1 0 0,0-1 1 0 0,0 0 0 0 0,0 0 0 0 0,0-2-1 0 0,1 0 1 0 0,-16-9 0 0 0,-2-9-330 0 0,18 13-2304 0 0,36 18 1701 0 0,3 9-929 0 0,-11-7 766 0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0:44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78 1839 0 0,'0'0'6635'0'0,"-8"-4"-3386"0"0,5 3-3060 0 0,0 0-1 0 0,0 0 0 0 0,0 1 0 0 0,0-1 0 0 0,0 1 0 0 0,0 0 1 0 0,-1 0-1 0 0,1 0 0 0 0,0 0 0 0 0,0 0 0 0 0,0 0 1 0 0,0 1-1 0 0,0 0 0 0 0,0 0 0 0 0,0 0 0 0 0,0 0 0 0 0,0 0 1 0 0,-5 3-1 0 0,-5 4 223 0 0,1 0 0 0 0,-21 17 0 0 0,18-13-92 0 0,-9 8-118 0 0,-36 35-1 0 0,51-46-72 0 0,1 1-1 0 0,0 0 0 0 0,1 1 0 0 0,-1-1 1 0 0,2 1-1 0 0,-9 20 0 0 0,14-28-40 0 0,-1 0 1 0 0,1 0-1 0 0,0 1 0 0 0,1-1 0 0 0,-1 0 1 0 0,1 0-1 0 0,-1 1 0 0 0,1-1 1 0 0,0 0-1 0 0,0 0 0 0 0,0 1 0 0 0,1-1 1 0 0,-1 0-1 0 0,1 0 0 0 0,0 0 0 0 0,0 1 1 0 0,0-1-1 0 0,0 0 0 0 0,2 3 0 0 0,0-2 18 0 0,-1-1 0 0 0,1 0 0 0 0,0 0 0 0 0,0 1-1 0 0,0-2 1 0 0,0 1 0 0 0,0 0 0 0 0,1-1 0 0 0,-1 1-1 0 0,1-1 1 0 0,-1 0 0 0 0,1 0 0 0 0,0-1 0 0 0,7 3 0 0 0,-3-1-40 0 0,1-1 0 0 0,0 0 0 0 0,1-1 1 0 0,-1 1-1 0 0,0-2 0 0 0,0 1 0 0 0,1-2 1 0 0,-1 1-1 0 0,0-1 0 0 0,0 0 0 0 0,0-1 1 0 0,0 0-1 0 0,0-1 0 0 0,0 1 0 0 0,0-2 1 0 0,8-4-1 0 0,-13 6-52 0 0,0-1-1 0 0,0 0 1 0 0,-1 0 0 0 0,1 0 0 0 0,-1 0 0 0 0,0-1-1 0 0,0 1 1 0 0,0-1 0 0 0,0 0 0 0 0,-1 0 0 0 0,0 0-1 0 0,1 0 1 0 0,-1-1 0 0 0,-1 1 0 0 0,1 0 0 0 0,-1-1 0 0 0,1 1-1 0 0,0-10 1 0 0,0-6 46 0 0,0 1-1 0 0,-2-1 0 0 0,-1-21 1 0 0,1 38-59 0 0,-2-25-205 0 0,-1 0-1 0 0,-1 0 1 0 0,-2 0 0 0 0,-15-44 0 0 0,8 46-638 0 0,12 24 730 0 0,0 4-602 0 0,-7 18-953 0 0,6-6 681 0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0:49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370 118 3223 0 0,'-1'2'240'0'0,"-7"18"573"0"0,2-2 2572 0 0,-16 29 0 0 0,21-46-2489 0 0,1 0-860 0 0,-1-1-1 0 0,1 1 1 0 0,-1-1 0 0 0,1 1-1 0 0,0-1 1 0 0,0 1 0 0 0,-1-1-1 0 0,1 1 1 0 0,0 0 0 0 0,0-1-1 0 0,-1 1 1 0 0,1-1 0 0 0,0 1-1 0 0,0 0 1 0 0,0-1 0 0 0,0 1-1 0 0,0-1 1 0 0,0 1 0 0 0,0 0 0 0 0,0-1-1 0 0,0 1 1 0 0,1 0 0 0 0,1 18 440 0 0,0-12-388 0 0,-1-5 1256 0 0,1-3-1152 0 0,1 0-151 0 0,1 0 0 0 0,-1-1 0 0 0,0 1 0 0 0,1-1 0 0 0,-1 0 0 0 0,0 0 0 0 0,0 0 0 0 0,0-1 0 0 0,0 1 0 0 0,-1-1 0 0 0,1 1 0 0 0,-1-1-1 0 0,1 0 1 0 0,-1 0 0 0 0,0 0 0 0 0,3-6 0 0 0,1-2 109 0 0,1-2 0 0 0,-2 1 0 0 0,7-19 0 0 0,-9 21-151 0 0,0 1 0 0 0,-1-1 0 0 0,0 1 0 0 0,0-1 0 0 0,-1 0 0 0 0,0 0 0 0 0,-1 1 0 0 0,0-1 0 0 0,-2-12 0 0 0,2 20-11 0 0,0 1 0 0 0,-1 0 1 0 0,1-1-1 0 0,-1 1 1 0 0,1 0-1 0 0,-1 0 1 0 0,0 0-1 0 0,0 0 0 0 0,1 0 1 0 0,-1 0-1 0 0,0 0 1 0 0,0 0-1 0 0,0 0 1 0 0,0 0-1 0 0,0 0 0 0 0,0 0 1 0 0,0 0-1 0 0,0 1 1 0 0,-1-1-1 0 0,1 1 1 0 0,0-1-1 0 0,-2 0 1 0 0,0 0-25 0 0,0 0 0 0 0,1 1 1 0 0,-1-1-1 0 0,1 1 1 0 0,-1 0-1 0 0,0 0 1 0 0,0 0-1 0 0,1 0 1 0 0,-5 1-1 0 0,-5 2 17 0 0,1 0 0 0 0,0 1 0 0 0,-1 1 0 0 0,2-1 0 0 0,-1 2 0 0 0,-18 12-1 0 0,-56 48-88 0 0,65-49 102 0 0,-4 3 142 0 0,2 1 1 0 0,-32 37-1 0 0,43-44-62 0 0,0 0 0 0 0,1 2 0 0 0,1-1 0 0 0,0 1 0 0 0,-11 30 1 0 0,19-43-39 0 0,0 1 0 0 0,0-1 0 0 0,0 1 0 0 0,0 0 0 0 0,1-1 0 0 0,-1 1-1 0 0,1 0 1 0 0,0-1 0 0 0,0 1 0 0 0,1 0 0 0 0,-1-1 0 0 0,1 1 0 0 0,1 4 0 0 0,-1-7-4 0 0,-1 1-1 0 0,1-1 1 0 0,0 0-1 0 0,-1 1 0 0 0,1-1 1 0 0,0 0-1 0 0,0 0 1 0 0,0 0-1 0 0,0 0 1 0 0,0 0-1 0 0,0 0 0 0 0,0 0 1 0 0,1 0-1 0 0,-1 0 1 0 0,0-1-1 0 0,0 1 0 0 0,1 0 1 0 0,-1-1-1 0 0,0 1 1 0 0,1-1-1 0 0,-1 1 0 0 0,1-1 1 0 0,-1 0-1 0 0,1 0 1 0 0,-1 1-1 0 0,1-1 1 0 0,-1 0-1 0 0,0 0 0 0 0,1-1 1 0 0,-1 1-1 0 0,1 0 1 0 0,-1 0-1 0 0,1-1 0 0 0,-1 1 1 0 0,2-1-1 0 0,30-9 161 0 0,-1-1 1 0 0,0-2-1 0 0,-1-1 0 0 0,0-1 0 0 0,-1-1 0 0 0,48-36 1 0 0,-57 31-647 0 0,-21 20 324 0 0,-3 16-728 0 0,-2 2 868 0 0,-4 10 88 0 0,-4 31 0 0 0,12-50-81 0 0,0 0 1 0 0,0 0-1 0 0,1 0 0 0 0,0 0 0 0 0,0 0 0 0 0,1-1 0 0 0,0 1 0 0 0,4 15 0 0 0,0-11-17 0 0,4 3 0 0 0,-4-13 0 0 0,-3-1 0 0 0,0-1-451 0 0,0 1-1 0 0,0-1 0 0 0,0 1 1 0 0,0-1-1 0 0,0 0 0 0 0,0 0 1 0 0,0 1-1 0 0,0-1 1 0 0,0-1-1 0 0,4 1 0 0 0,11-5-5156 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0:49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1 9215 0 0,'-1'0'422'0'0,"-6"2"-189"0"0,0 0 0 0 0,0 1 0 0 0,1-1 0 0 0,-1 1 1 0 0,1 1-1 0 0,0-1 0 0 0,0 1 0 0 0,0 0 0 0 0,0 0 0 0 0,1 1 1 0 0,-9 9-1 0 0,-4 6 1932 0 0,-27 40-1 0 0,32-41-2126 0 0,-20 30 284 0 0,3 2 0 0 0,2 1 0 0 0,-26 65 0 0 0,-49 170-344 0 0,86-235 73 0 0,1-5-39 0 0,-6 21-25 0 0,-38 80 0 0 0,51-129 31 0 0,-1 0-1 0 0,0-1 1 0 0,-2-1-1 0 0,0 1 1 0 0,-1-2 0 0 0,-1 0-1 0 0,0-1 1 0 0,-30 25-1 0 0,43-39 247 0 0,-8-4-1 0 0,8 1-246 0 0,1-1 0 0 0,-1 1 0 0 0,0-1 0 0 0,0 1 0 0 0,1 0 0 0 0,0-1 0 0 0,-1 1 0 0 0,1-1 0 0 0,0 1 0 0 0,0-1 0 0 0,0 1 0 0 0,0-1 1 0 0,1 1-1 0 0,-1-1 0 0 0,1 1 0 0 0,0 0 0 0 0,-1-1 0 0 0,3-3 0 0 0,3-7-35 0 0,0 2 0 0 0,10-16 0 0 0,-11 19-4 0 0,23-36-26 0 0,2 0 0 0 0,2 2 1 0 0,1 2-1 0 0,41-38 0 0 0,-65 69 39 0 0,1 1 0 0 0,0 0 0 0 0,1 0 0 0 0,-1 1 0 0 0,1 0-1 0 0,16-6 1 0 0,-22 11 6 0 0,0 0-1 0 0,0 1 1 0 0,0 0 0 0 0,1-1-1 0 0,-1 2 1 0 0,0-1 0 0 0,0 1-1 0 0,1 0 1 0 0,-1 0 0 0 0,0 0-1 0 0,0 1 1 0 0,1-1-1 0 0,-1 1 1 0 0,0 1 0 0 0,0-1-1 0 0,0 1 1 0 0,0 0 0 0 0,4 2-1 0 0,3 3-15 0 0,0 0 1 0 0,-1 1-1 0 0,0 1 0 0 0,-1-1 0 0 0,0 2 0 0 0,-1-1 0 0 0,1 2 0 0 0,-2-1 1 0 0,0 1-1 0 0,0 0 0 0 0,-1 1 0 0 0,0-1 0 0 0,10 26 0 0 0,-15-32 43 0 0,-1 0-1 0 0,1 0 0 0 0,-1 1 0 0 0,-1-1 1 0 0,1 0-1 0 0,-1 0 0 0 0,0 0 0 0 0,0 1 1 0 0,0-1-1 0 0,-1 0 0 0 0,0 0 1 0 0,0 0-1 0 0,0 0 0 0 0,0 0 0 0 0,-1 0 1 0 0,0 0-1 0 0,0 0 0 0 0,0 0 1 0 0,-5 5-1 0 0,2-2 37 0 0,-2 0 0 0 0,1-1 0 0 0,-1 0 0 0 0,0 0 0 0 0,0 0 0 0 0,-1-1 0 0 0,0 0 0 0 0,0-1 0 0 0,-13 7 0 0 0,-53 25 323 0 0,-79 26 0 0 0,112-48-390 0 0,0-2 0 0 0,0-2-1 0 0,-58 8 1 0 0,98-19 6 0 0,-18 0-530 0 0,18 0 447 0 0,0 0 0 0 0,1 0 1 0 0,-1 0-1 0 0,1-1 0 0 0,-1 1 0 0 0,1 0 0 0 0,-1 0 1 0 0,1-1-1 0 0,0 1 0 0 0,-1 0 0 0 0,1-1 0 0 0,-1 1 1 0 0,1 0-1 0 0,-1-1 0 0 0,1 1 0 0 0,0 0 0 0 0,-1-1 1 0 0,1 1-1 0 0,0-1 0 0 0,0 1 0 0 0,-1-1 0 0 0,1 1 1 0 0,0-1-1 0 0,0 1 0 0 0,-1-1 0 0 0,1 1 0 0 0,0-1 1 0 0,0 1-1 0 0,0-1 0 0 0,0 1 0 0 0,0-1 0 0 0,0-1 1 0 0,1-8-1327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0:50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0 4143 0 0,'0'0'8102'0'0,"-1"2"-7980"0"0,0 0-109 0 0,-8 10 74 0 0,-2 0 549 0 0,-1-2-1 0 0,-19 15 0 0 0,-10 7-339 0 0,26-18-280 0 0,-12 10 417 0 0,1 2-1 0 0,-44 56 1 0 0,64-73-178 0 0,0 0 0 0 0,0 0 0 0 0,1 1 0 0 0,-4 11-1 0 0,7-18-183 0 0,1 1-1 0 0,0-1 0 0 0,0 1 0 0 0,0-1 0 0 0,1 1 0 0 0,-1-1 0 0 0,1 1 0 0 0,0 0 0 0 0,0-1 1 0 0,0 1-1 0 0,1 0 0 0 0,-1-1 0 0 0,1 1 0 0 0,0-1 0 0 0,2 6 0 0 0,-3-8-30 0 0,1 0 0 0 0,0 1 0 0 0,0-1 0 0 0,0 0-1 0 0,0 0 1 0 0,0 0 0 0 0,0 0 0 0 0,0 0 0 0 0,1 0 0 0 0,-1 0 0 0 0,0 0-1 0 0,1 0 1 0 0,-1-1 0 0 0,2 2 0 0 0,20 5 253 0 0,-16-5-218 0 0,1-1 0 0 0,-1-1 0 0 0,1 1 0 0 0,0-1 0 0 0,-1 0 0 0 0,1-1 1 0 0,0 0-1 0 0,-1 0 0 0 0,1-1 0 0 0,9-3 0 0 0,10-4 99 0 0,37-19 0 0 0,-39 16-113 0 0,20-8-37 0 0,-1 1 11 0 0,0-2 0 0 0,45-30 0 0 0,-85 49-69 0 0,-1-1 1 0 0,1 1-1 0 0,-1-1 1 0 0,0 0-1 0 0,0 0 1 0 0,0 0-1 0 0,0 0 1 0 0,0-1-1 0 0,-1 1 1 0 0,0-1-1 0 0,1 1 1 0 0,-1-1-1 0 0,2-5 1 0 0,-4 8 13 0 0,0 0 0 0 0,0 0 0 0 0,0 0 0 0 0,0 0 0 0 0,-1 0 0 0 0,1 0 1 0 0,0 0-1 0 0,0 0 0 0 0,-1 0 0 0 0,1 0 0 0 0,-1 0 0 0 0,1 0 0 0 0,-1 0 1 0 0,1 0-1 0 0,-1 0 0 0 0,1 0 0 0 0,-1 0 0 0 0,0 1 0 0 0,0-1 0 0 0,1 0 0 0 0,-1 1 1 0 0,0-1-1 0 0,0 0 0 0 0,0 1 0 0 0,-1-1 0 0 0,-22-12-293 0 0,2 7 74 0 0,0 0-1 0 0,-1 1 0 0 0,-25-3 0 0 0,-9-1 175 0 0,55 9 63 0 0,-23-5-38 0 0,-34-11 0 0 0,58 15 31 0 0,1 1 0 0 0,-1 0 0 0 0,0 0 1 0 0,1 0-1 0 0,-1 0 0 0 0,1-1 1 0 0,-1 1-1 0 0,0 0 0 0 0,1-1 1 0 0,-1 1-1 0 0,1 0 0 0 0,-1-1 1 0 0,0 1-1 0 0,1-1 0 0 0,-1 1 1 0 0,1 0-1 0 0,0-1 0 0 0,-1 0 0 0 0,1 1 1 0 0,-1-1-1 0 0,1 1 0 0 0,0-1 1 0 0,-1 1-1 0 0,1-1 0 0 0,0 0 1 0 0,0 1-1 0 0,-1-1 0 0 0,1 0 1 0 0,0 1-1 0 0,0-1 0 0 0,0 0 0 0 0,0 1 1 0 0,0-1-1 0 0,0 0 0 0 0,0 1 1 0 0,0-1-1 0 0,0 0 0 0 0,0 1 1 0 0,0-1-1 0 0,1 0 0 0 0,-1-2-84 0 0,11-4-423 0 0,12-2-4481 0 0,-10 5-278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0:51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5063 0 0,'0'0'10979'0'0,"2"2"-9966"0"0,0 2-896 0 0,1 1-1 0 0,-1-1 1 0 0,1 1 0 0 0,-1-1-1 0 0,-1 1 1 0 0,1 0-1 0 0,-1 0 1 0 0,1 0 0 0 0,-1 0-1 0 0,0 10 1 0 0,0 9 288 0 0,-1 25 1 0 0,-1-19-156 0 0,-1 19 129 0 0,0-36-261 0 0,2 0 0 0 0,-1 0 0 0 0,2 0 0 0 0,0 1 0 0 0,0-1 1 0 0,6 21-1 0 0,-7-32-20 0 0,11 17 1598 0 0,-9-19-1384 0 0,4-4-210 0 0,1 0 0 0 0,-1-1 0 0 0,0 1-1 0 0,0-1 1 0 0,0-1 0 0 0,-1 1 0 0 0,0-1 0 0 0,0 0 0 0 0,8-11-1 0 0,2-9-13 0 0,15-33 0 0 0,-9 18 62 0 0,0 4-135 0 0,1 0-1 0 0,2 2 0 0 0,2 1 1 0 0,55-57-1 0 0,-74 84-359 0 0,0 0 0 0 0,1 1 0 0 0,0 0 0 0 0,0 1 0 0 0,1 0 0 0 0,17-8 0 0 0,-20 10 74 0 0,0 1 0 0 0,1 0 0 0 0,-1 0 0 0 0,1 1 0 0 0,-1-1 0 0 0,1 2 0 0 0,0-1 0 0 0,0 1 0 0 0,-1 0 0 0 0,12 1 0 0 0,-16 0-227 0 0,1 0 0 0 0,-1 0-1 0 0,0 0 1 0 0,0 0-1 0 0,0 0 1 0 0,0 0 0 0 0,0 1-1 0 0,-1-1 1 0 0,1 1 0 0 0,0-1-1 0 0,-1 1 1 0 0,4 4 0 0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0:5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4 143 4143 0 0,'0'0'191'0'0,"1"2"-11"0"0,2 5 960 0 0,1-1 0 0 0,0 1 0 0 0,1-1 0 0 0,-1 0 0 0 0,1-1 0 0 0,8 8-1 0 0,-10-11-770 0 0,0 1 0 0 0,0-1-1 0 0,0 1 1 0 0,0-1 0 0 0,1 0-1 0 0,-1 0 1 0 0,1 0 0 0 0,0-1-1 0 0,-1 1 1 0 0,1-1 0 0 0,0 0-1 0 0,0 0 1 0 0,0 0 0 0 0,5 0-1 0 0,124-10 3403 0 0,-108 6-3744 0 0,35-9 0 0 0,-50 9-102 0 0,1-1-1 0 0,-1 0 1 0 0,0 0-1 0 0,0-1 1 0 0,17-11-1 0 0,-15 8-27 0 0,-1-1 0 0 0,0 0-1 0 0,13-14 1 0 0,-21 20 80 0 0,0-1 0 0 0,0 1 1 0 0,0-1-1 0 0,-1 0 0 0 0,1 0 0 0 0,-1 0 0 0 0,0 0 0 0 0,0 0 0 0 0,0 0 1 0 0,-1 0-1 0 0,0-1 0 0 0,1 1 0 0 0,-1-1 0 0 0,0-6 0 0 0,-1 9 15 0 0,0 1-1 0 0,0-1 1 0 0,0 0-1 0 0,-1 0 0 0 0,1 0 1 0 0,-1 1-1 0 0,1-1 1 0 0,-1 0-1 0 0,1 0 1 0 0,-1 1-1 0 0,0-1 1 0 0,0 0-1 0 0,0 1 1 0 0,0-1-1 0 0,0 1 0 0 0,0-1 1 0 0,-1 1-1 0 0,1 0 1 0 0,0-1-1 0 0,-1 1 1 0 0,1 0-1 0 0,-1 0 1 0 0,1 0-1 0 0,-1 0 0 0 0,0 0 1 0 0,1 0-1 0 0,-1 1 1 0 0,0-1-1 0 0,1 1 1 0 0,-1-1-1 0 0,0 1 1 0 0,0-1-1 0 0,-2 1 1 0 0,-2-1-29 0 0,-1 1 0 0 0,1-1 0 0 0,-1 1 1 0 0,1 1-1 0 0,-1-1 0 0 0,1 1 0 0 0,0 0 1 0 0,-9 3-1 0 0,1 2 4 0 0,0 0-1 0 0,0 0 1 0 0,0 2 0 0 0,1 0 0 0 0,0 0-1 0 0,0 1 1 0 0,1 0 0 0 0,-17 18 0 0 0,-6 10 166 0 0,-37 51 0 0 0,43-52-10 0 0,-28 38 38 0 0,48-61-129 0 0,1 0 0 0 0,0 1 0 0 0,-10 26 0 0 0,16-36-32 0 0,1 0 1 0 0,0 1 0 0 0,0-1 0 0 0,0 0 0 0 0,0 0 0 0 0,1 1-1 0 0,0-1 1 0 0,0 8 0 0 0,0-10 1 0 0,0 0 0 0 0,1-1 0 0 0,-1 1 0 0 0,1-1 0 0 0,-1 1 1 0 0,1-1-1 0 0,-1 1 0 0 0,1-1 0 0 0,0 1 0 0 0,0-1 0 0 0,0 0 0 0 0,0 1 0 0 0,0-1 0 0 0,0 0 0 0 0,0 0 1 0 0,0 0-1 0 0,1 0 0 0 0,-1 0 0 0 0,0 0 0 0 0,1 0 0 0 0,-1 0 0 0 0,1 0 0 0 0,-1-1 0 0 0,1 1 0 0 0,-1 0 0 0 0,2 0 1 0 0,6 1 38 0 0,0-1 0 0 0,0 1 1 0 0,0-1-1 0 0,0-1 0 0 0,0 0 1 0 0,0 0-1 0 0,15-2 0 0 0,64-18 351 0 0,-58 13-248 0 0,66-18 269 0 0,91-20-1999 0 0,-185 45 87 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0:52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28 3679 0 0,'8'-6'250'0'0,"9"-4"-274"0"0,5-1 3245 0 0,-43 20 1276 0 0,-7 4-3922 0 0,-205 130 1850 0 0,162-87-1916 0 0,-98 96 0 0 0,136-118-215 0 0,-42 53 0 0 0,59-65-41 0 0,1 0 1 0 0,1 1-1 0 0,1 0 0 0 0,-11 28 0 0 0,21-45-147 0 0,1 1-1 0 0,0 0 0 0 0,0-1 0 0 0,0 1 1 0 0,1 0-1 0 0,0 0 0 0 0,1 0 0 0 0,-1 0 1 0 0,1 0-1 0 0,2 10 0 0 0,-1-12-16 0 0,0 0 1 0 0,0 1-1 0 0,1-1 0 0 0,0 0 1 0 0,0 0-1 0 0,1-1 0 0 0,-1 1 1 0 0,1 0-1 0 0,0-1 0 0 0,0 0 0 0 0,0 0 1 0 0,1 0-1 0 0,0 0 0 0 0,4 4 1 0 0,8 4 114 0 0,0-1 0 0 0,1 0 0 0 0,0-1 0 0 0,1-1 0 0 0,22 9 0 0 0,-18-9-134 0 0,14 5-110 0 0,2-1 0 0 0,0-2 0 0 0,48 7-1 0 0,-82-17-6 0 0,6 0-588 0 0,1 0 0 0 0,-1 0 0 0 0,1-1 0 0 0,-1 0 0 0 0,0-1 0 0 0,1 0 1 0 0,-1-1-1 0 0,19-5 0 0 0,-6 0-5131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5:59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38 12959 0 0,'-41'11'7871'0'0,"53"-5"-6783"0"0,-7-4-923 0 0,0 0 0 0 0,0-1 0 0 0,0 0 0 0 0,1 0 0 0 0,-1-1-1 0 0,0 0 1 0 0,1 0 0 0 0,6 0 0 0 0,46-9 674 0 0,-27 3-521 0 0,63-9 262 0 0,152-16-355 0 0,-207 33-463 0 0,3-1-2478 0 0,-31-1 1313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9:56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1 15175 0 0,'0'0'1519'0'0,"-2"0"-1388"0"0,-17 5 308 0 0,-37 12 0 0 0,47-14-328 0 0,-19 10 101 0 0,0 0 1 0 0,1 2-1 0 0,0 1 1 0 0,-27 21 0 0 0,23-14-151 0 0,0 1 1 0 0,-43 45 0 0 0,58-52-21 0 0,0 2 1 0 0,1 0-1 0 0,1 1 0 0 0,1 0 1 0 0,-14 31-1 0 0,23-44 18 0 0,1 0-1 0 0,1 1 1 0 0,-1 0-1 0 0,1 0 1 0 0,0-1-1 0 0,1 1 1 0 0,0 0-1 0 0,0 0 1 0 0,1 1-1 0 0,0-1 1 0 0,2 11 0 0 0,-2-14 2 0 0,1 0 1 0 0,1 0-1 0 0,-1 0 1 0 0,1-1-1 0 0,0 1 1 0 0,0 0-1 0 0,0-1 1 0 0,1 0-1 0 0,-1 1 1 0 0,1-1 0 0 0,0 0-1 0 0,0-1 1 0 0,1 1-1 0 0,-1 0 1 0 0,1-1-1 0 0,-1 0 1 0 0,1 0-1 0 0,0 0 1 0 0,8 4 0 0 0,-3-3-19 0 0,1 0 1 0 0,-1 0 0 0 0,1-1-1 0 0,0 0 1 0 0,1-1 0 0 0,-1 0 0 0 0,20 1-1 0 0,-2-3-88 0 0,49-4 0 0 0,-7-8-1709 0 0,-34 3 679 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0:52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1 12815 0 0,'0'0'1414'0'0,"-2"1"-1126"0"0,-12 12 217 0 0,1 0 1 0 0,0 1-1 0 0,-15 21 1 0 0,-31 54 798 0 0,25-37-780 0 0,-14 17-46 0 0,-98 162 252 0 0,-24 122 461 0 0,148-302-1124 0 0,-2-1 0 0 0,-44 67 0 0 0,43-79-1459 0 0,23-37 130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0:53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59 12751 0 0,'-5'4'160'0'0,"-1"-1"-1"0"0,1 1 1 0 0,-1 0 0 0 0,1 0-1 0 0,0 1 1 0 0,1-1-1 0 0,-1 1 1 0 0,1 0-1 0 0,0 1 1 0 0,-5 7 0 0 0,8-11-62 0 0,0-1 0 0 0,0 1 0 0 0,0 0 0 0 0,1 0 0 0 0,-1 0 1 0 0,0 0-1 0 0,1-1 0 0 0,0 1 0 0 0,-1 0 0 0 0,1 0 0 0 0,0 0 1 0 0,0 0-1 0 0,0 0 0 0 0,0 0 0 0 0,0 0 0 0 0,0 0 0 0 0,1 0 1 0 0,-1 0-1 0 0,1 0 0 0 0,-1 0 0 0 0,1 0 0 0 0,0-1 0 0 0,0 1 1 0 0,0 0-1 0 0,0 0 0 0 0,0-1 0 0 0,0 1 0 0 0,0 0 0 0 0,0-1 1 0 0,1 1-1 0 0,-1-1 0 0 0,1 0 0 0 0,-1 0 0 0 0,1 1 1 0 0,-1-1-1 0 0,1 0 0 0 0,0 0 0 0 0,2 1 0 0 0,3 1 110 0 0,0 0 1 0 0,0-1-1 0 0,0 1 0 0 0,0-2 0 0 0,0 1 0 0 0,0-1 0 0 0,0 0 0 0 0,1 0 1 0 0,-1-1-1 0 0,0 0 0 0 0,12-1 0 0 0,10-3 281 0 0,44-12-1 0 0,-58 13-323 0 0,304-89 1142 0 0,-113 30-2017 0 0,-130 44-2048 0 0,-58 14 815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0:53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 11951 0 0,'0'0'2120'0'0,"0"1"-1196"0"0,-2 10-447 0 0,-1-1 0 0 0,0-1 0 0 0,0 1-1 0 0,-1 0 1 0 0,-1-1 0 0 0,1 0 0 0 0,-10 14-1 0 0,-50 59 37 0 0,10-16-212 0 0,29-31-190 0 0,14-22 8 0 0,1 1 0 0 0,0 0 0 0 0,1 0 0 0 0,1 1 0 0 0,0 0 0 0 0,-6 18 0 0 0,14-31 25 0 0,1-1 19 0 0,0 1-117 0 0,-1-1 1 0 0,1 1-1 0 0,0-1 0 0 0,0 0 1 0 0,0 1-1 0 0,0-1 0 0 0,1 0 1 0 0,-1 0-1 0 0,0 0 0 0 0,1 0 1 0 0,-1 0-1 0 0,0 0 0 0 0,1 0 1 0 0,-1 0-1 0 0,1 0 0 0 0,-1-1 1 0 0,1 1-1 0 0,1 0 0 0 0,1 0 24 0 0,0-1-1 0 0,0 1 0 0 0,0-1 0 0 0,0 0 0 0 0,0 0 1 0 0,0 0-1 0 0,6-2 0 0 0,5-1 111 0 0,0-1-1 0 0,29-13 0 0 0,-37 15-135 0 0,24-11 121 0 0,52-30-1 0 0,-70 35-143 0 0,0-1 1 0 0,0 0-1 0 0,-1-1 0 0 0,0-1 0 0 0,-1 1 0 0 0,11-15 0 0 0,-19 21-30 0 0,-1 0-1 0 0,0-1 1 0 0,1 1 0 0 0,-1 0-1 0 0,-1-1 1 0 0,1 1 0 0 0,-1-1-1 0 0,0 0 1 0 0,0 1 0 0 0,0-1-1 0 0,-1 0 1 0 0,1 0 0 0 0,-1 1-1 0 0,0-1 1 0 0,-1 0-1 0 0,1 0 1 0 0,-1 1 0 0 0,0-1-1 0 0,-2-7 1 0 0,1 6-81 0 0,0-1 1 0 0,-1 1-1 0 0,1 0 1 0 0,-1 0-1 0 0,-1 0 0 0 0,1 1 1 0 0,-1-1-1 0 0,0 1 1 0 0,0-1-1 0 0,0 1 1 0 0,-1 1-1 0 0,1-1 0 0 0,-9-5 1 0 0,11 9-659 0 0,-5 2-2317 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0:53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1 16127 0 0,'0'0'3604'0'0,"0"2"-2582"0"0,-14 55-29 0 0,4-11-873 0 0,-2-1 0 0 0,-2 0 0 0 0,-26 57 0 0 0,5-37-45 0 0,-2-2 1 0 0,-73 93-1 0 0,40-72-261 0 0,-86 82-1 0 0,-40 26 136 0 0,194-190 133 0 0,4-2-1301 0 0,10-3 487 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0:54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144 406 13303 0 0,'-25'2'1084'0'0,"9"0"-572"0"0,0-1-1 0 0,0 0 1 0 0,0-1-1 0 0,-30-4 1 0 0,46 4-469 0 0,-1-1 1 0 0,1 1 0 0 0,-1 0 0 0 0,1 0 0 0 0,-1-1 0 0 0,1 1 0 0 0,-1 0 0 0 0,1-1 0 0 0,-1 1 0 0 0,1-1 0 0 0,-1 1 0 0 0,1-1 0 0 0,0 1 0 0 0,-1-1-1 0 0,1 1 1 0 0,0-1 0 0 0,0 1 0 0 0,-1-1 0 0 0,1 1 0 0 0,0-1 0 0 0,0 1 0 0 0,0-1 0 0 0,-1 0 0 0 0,1 1 0 0 0,0-1 0 0 0,0 0 0 0 0,1-15 463 0 0,3 7-415 0 0,1 1-1 0 0,0 0 1 0 0,0 0 0 0 0,0 1-1 0 0,1 0 1 0 0,0 0 0 0 0,12-11-1 0 0,-9 8-75 0 0,25-24-29 0 0,2 2-1 0 0,1 1 0 0 0,1 2 1 0 0,61-36-1 0 0,-68 48 52 0 0,0 1 0 0 0,2 1 0 0 0,-1 2 0 0 0,2 2 0 0 0,-1 0 0 0 0,64-9 0 0 0,-88 19 97 0 0,-1 0 1 0 0,0 0-1 0 0,1 1 1 0 0,-1 0-1 0 0,1 1 1 0 0,-1 0-1 0 0,0 0 1 0 0,0 1-1 0 0,13 4 1 0 0,-15-3-38 0 0,0 0 0 0 0,0 0 0 0 0,-1 0 0 0 0,1 0 0 0 0,-1 1 0 0 0,0 0 0 0 0,0 0 1 0 0,0 1-1 0 0,0 0 0 0 0,-1-1 0 0 0,0 1 0 0 0,7 10 0 0 0,10 17 151 0 0,-3-4-5 0 0,22 41-1 0 0,-38-65-226 0 0,-1-1-1 0 0,1 0 1 0 0,-1 0-1 0 0,0 1 1 0 0,-1-1 0 0 0,1 0-1 0 0,0 1 1 0 0,-1-1-1 0 0,0 1 1 0 0,0-1 0 0 0,0 1-1 0 0,0-1 1 0 0,0 1-1 0 0,-1-1 1 0 0,0 0-1 0 0,1 1 1 0 0,-1-1 0 0 0,-2 4-1 0 0,0-1 8 0 0,0-1 1 0 0,-1 1-1 0 0,1-1 0 0 0,-1 1 0 0 0,0-1 1 0 0,-1 0-1 0 0,1 0 0 0 0,-10 6 0 0 0,-25 18-12 0 0,-1-1 0 0 0,-70 35-1 0 0,29-18-170 0 0,-59 29-159 0 0,108-60 31 0 0,0-1 1 0 0,-53 13-1 0 0,78-24 144 0 0,1-1 0 0 0,-1 0 0 0 0,0 0 0 0 0,0-1 0 0 0,0 1 0 0 0,-9-2 0 0 0,13 0-3 0 0,1 1 1 0 0,0 0-1 0 0,-1-1 0 0 0,1 0 1 0 0,0 1-1 0 0,0-1 0 0 0,-1 0 1 0 0,1 0-1 0 0,0 0 0 0 0,0-1 1 0 0,0 1-1 0 0,0 0 1 0 0,1-1-1 0 0,-1 1 0 0 0,0-1 1 0 0,0 0-1 0 0,1 0 0 0 0,-1 1 1 0 0,1-1-1 0 0,0 0 0 0 0,-1 0 1 0 0,0-3-1 0 0,-4-14-1166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0:54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54 3223 0 0,'1'-1'240'0'0,"12"-12"66"0"0,-11 11 199 0 0,0 1 1 0 0,0-1-1 0 0,0 0 1 0 0,-1 0-1 0 0,1 0 0 0 0,-1 0 1 0 0,1 0-1 0 0,-1 0 1 0 0,0 0-1 0 0,1 0 0 0 0,-1 0 1 0 0,0-1-1 0 0,-1 1 1 0 0,2-4-1 0 0,-2 6-399 0 0,0 0 0 0 0,0 0 0 0 0,0-1 1 0 0,0 1-1 0 0,0 0 0 0 0,0 0 0 0 0,1 0 0 0 0,-1 0 0 0 0,0-1 0 0 0,0 1 0 0 0,0 0 1 0 0,0 0-1 0 0,-1 0 0 0 0,1-1 0 0 0,0 1 0 0 0,0 0 0 0 0,0 0 0 0 0,0 0 0 0 0,0 0 1 0 0,0-1-1 0 0,0 1 0 0 0,0 0 0 0 0,0 0 0 0 0,0 0 0 0 0,0 0 0 0 0,0 0 0 0 0,-1-1 1 0 0,1 1-1 0 0,0 0 0 0 0,0 0 0 0 0,0 0 0 0 0,0 0 0 0 0,0 0 0 0 0,-1 0 0 0 0,1 0 1 0 0,0 0-1 0 0,0 0 0 0 0,0-1 0 0 0,0 1 0 0 0,0 0 0 0 0,-1 0 0 0 0,1 0 0 0 0,-11 3 1366 0 0,-16 12-1690 0 0,21-11 826 0 0,-16 9-226 0 0,-6 3 23 0 0,-51 38 0 0 0,56-35-57 0 0,1 1 0 0 0,1 0 0 0 0,1 1 0 0 0,1 2 0 0 0,-26 38 0 0 0,42-56-244 0 0,1-1-1 0 0,0 1 1 0 0,0-1-1 0 0,0 1 1 0 0,-2 7 0 0 0,4-11-89 0 0,0-1 1 0 0,1 1-1 0 0,-1-1 1 0 0,0 1 0 0 0,0-1-1 0 0,0 1 1 0 0,0 0 0 0 0,1-1-1 0 0,-1 1 1 0 0,0-1 0 0 0,1 0-1 0 0,-1 1 1 0 0,0-1 0 0 0,1 1-1 0 0,-1-1 1 0 0,0 1 0 0 0,1-1-1 0 0,-1 0 1 0 0,1 1-1 0 0,-1-1 1 0 0,2 1 0 0 0,9 5 128 0 0,-6-4-86 0 0,0-1 1 0 0,0 1 0 0 0,0-1 0 0 0,0-1 0 0 0,0 1 0 0 0,1-1 0 0 0,-1 1 0 0 0,0-2 0 0 0,1 1 0 0 0,-1 0-1 0 0,7-3 1 0 0,9-2 111 0 0,29-11 0 0 0,-32 10-102 0 0,13-4 2 0 0,-1-2 0 0 0,-1-2 0 0 0,52-30 0 0 0,-80 43-107 0 0,-1 1-1 0 0,1-1 1 0 0,0 1-1 0 0,0-1 1 0 0,0 1-1 0 0,-1-1 1 0 0,1 0-1 0 0,0 1 1 0 0,-1-1-1 0 0,1 0 1 0 0,-1 1-1 0 0,1-1 1 0 0,-1 0-1 0 0,1 0 1 0 0,-1 0-1 0 0,1 1 1 0 0,-1-1-1 0 0,1 0 1 0 0,-1 0-1 0 0,0 0 1 0 0,0 0-1 0 0,0 0 0 0 0,1 0 1 0 0,-1 0-1 0 0,0 0 1 0 0,0 0-1 0 0,0 1 1 0 0,0-1-1 0 0,-1-1 1 0 0,0-1-170 0 0,0 0 0 0 0,-1 0 0 0 0,1 0 1 0 0,-1 1-1 0 0,1-1 0 0 0,-1 1 0 0 0,-3-4 0 0 0,-2-3 277 0 0,-4-6-170 0 0,-30-58-339 0 0,41 73 432 0 0,-1-2-123 0 0,-2-5-3914 0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0:55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510 670 8839 0 0,'0'0'4167'0'0,"1"1"-3961"0"0,0 0-1 0 0,-1-1 1 0 0,1 1 0 0 0,0-1-1 0 0,-1 0 1 0 0,1 1-1 0 0,0-1 1 0 0,0 0 0 0 0,0 1-1 0 0,0-1 1 0 0,-1 0 0 0 0,3 1-1 0 0,5-3 129 0 0,1 0 0 0 0,-1-1 0 0 0,0 1 0 0 0,1-2 0 0 0,-1 1 0 0 0,-1-1 0 0 0,1 0 0 0 0,8-6 0 0 0,-1-1-105 0 0,-1 1-1 0 0,-1-2 0 0 0,16-15 0 0 0,25-32 225 0 0,48-66 0 0 0,-86 102-435 0 0,-1 0 0 0 0,-1 0 0 0 0,-1-2 0 0 0,-1 1 0 0 0,-1-2 0 0 0,13-46 0 0 0,-21 61-122 0 0,-1 0 0 0 0,-1-1 0 0 0,1 0 0 0 0,-2 1 0 0 0,-1-22 0 0 0,1 28 37 0 0,-1 1 0 0 0,0-1 1 0 0,0 0-1 0 0,0 1 0 0 0,0-1 0 0 0,-1 0 1 0 0,0 1-1 0 0,0 0 0 0 0,0-1 0 0 0,0 1 1 0 0,-1 0-1 0 0,1 0 0 0 0,-1 0 0 0 0,0 1 1 0 0,0-1-1 0 0,-7-5 0 0 0,8 7 43 0 0,0 1 0 0 0,-1-1 0 0 0,1 1 0 0 0,0 0 0 0 0,-1-1 0 0 0,1 1 0 0 0,-1 1 0 0 0,1-1 0 0 0,-1 0 0 0 0,1 0 0 0 0,-1 1 0 0 0,1 0 0 0 0,-1-1 0 0 0,0 1 0 0 0,1 0 0 0 0,-1 0 0 0 0,-2 1 0 0 0,0 0 9 0 0,1 0 0 0 0,0 0 0 0 0,0 1 0 0 0,0 0 0 0 0,0-1 0 0 0,0 1 0 0 0,1 1 0 0 0,-1-1 0 0 0,-5 5 0 0 0,-3 4 17 0 0,1 0 0 0 0,0 0 1 0 0,1 1-1 0 0,-14 22 1 0 0,-18 34 147 0 0,2 1 1 0 0,3 3 0 0 0,-41 111-1 0 0,-12 130 842 0 0,80-268-885 0 0,-3-1 0 0 0,-1 0 0 0 0,-2-1 0 0 0,-3-1 0 0 0,-1-1 0 0 0,-1-1 0 0 0,-3 0 0 0 0,-52 66 0 0 0,-8-13 51 0 0,72-82-113 0 0,-1 0 0 0 0,0 0 1 0 0,-1-1-1 0 0,0-1 0 0 0,-21 11 0 0 0,31-18-67 0 0,-1 0-1 0 0,1-1 0 0 0,-1 0 0 0 0,0 0 1 0 0,1 0-1 0 0,-1 0 0 0 0,0-1 1 0 0,0 1-1 0 0,-7-2 0 0 0,10 1-70 0 0,1-10-1648 0 0,2-1 10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0:55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53 7367 0 0,'-16'0'899'0'0,"0"1"-1"0"0,-31 5 0 0 0,39-4-6 0 0,1 0 0 0 0,-1 0 0 0 0,1 1 0 0 0,0 0 0 0 0,-1 0 0 0 0,2 1 0 0 0,-15 9 1279 0 0,24-4-1266 0 0,-2-7-837 0 0,0-1-1 0 0,1 1 1 0 0,-1-1 0 0 0,1 1 0 0 0,-1-1 0 0 0,1 0-1 0 0,0 0 1 0 0,0 1 0 0 0,-1-1 0 0 0,1 0-1 0 0,0-1 1 0 0,0 1 0 0 0,0 0 0 0 0,0 0 0 0 0,0-1-1 0 0,0 1 1 0 0,3-1 0 0 0,2 1 86 0 0,1 0 1 0 0,-1 0-1 0 0,12-2 0 0 0,16-3 453 0 0,64-17-1 0 0,-47 9-247 0 0,78-18 420 0 0,84-17-1410 0 0,-196 43-1439 0 0,-1 1-5520 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0:56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20 5983 0 0,'0'0'274'0'0,"1"-1"-6"0"0,1-1-235 0 0,1 0 0 0 0,-1 0 0 0 0,1 0 1 0 0,0 0-1 0 0,0 1 0 0 0,-1-1 0 0 0,1 1 0 0 0,0 0 1 0 0,9-3 7851 0 0,-10 6-7177 0 0,-1-1-598 0 0,1 0 1 0 0,-1 1 0 0 0,0-1-1 0 0,0 0 1 0 0,0 1 0 0 0,1-1-1 0 0,-1 1 1 0 0,-1 0 0 0 0,1-1-1 0 0,0 1 1 0 0,0 0 0 0 0,-1-1-1 0 0,1 1 1 0 0,-1 0 0 0 0,1 0-1 0 0,-1 3 1 0 0,1 0 43 0 0,-1-1-1 0 0,-1 1 1 0 0,1 0 0 0 0,-1-1-1 0 0,0 1 1 0 0,-2 7 0 0 0,-2 1 92 0 0,0 1 0 0 0,-1-1 0 0 0,-12 19 0 0 0,-14 18 295 0 0,-63 74 1 0 0,-51 37-216 0 0,91-103-270 0 0,-208 190-87 0 0,168-164-722 0 0,92-83 41 0 0,4-3 266 0 0,7-9 112 0 0,15-17 188 0 0,41-38-709 0 0,79-84-2604 0 0,-69 67 2019 0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0:56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212 375 7831 0 0,'-2'1'603'0'0,"-49"57"3137"0"0,16-17-320 0 0,11-19-2179 0 0,22-20-917 0 0,-4 8 563 0 0,4-8-867 0 0,0 0 0 0 0,-1 0 0 0 0,1 0 1 0 0,0 0-1 0 0,-1-1 0 0 0,0 1 0 0 0,1-1 0 0 0,-1 1 0 0 0,0-1 0 0 0,0 0 1 0 0,1 0-1 0 0,-6 1 0 0 0,6-2-9 0 0,0 0 0 0 0,0 0 0 0 0,0 0 0 0 0,0 0 0 0 0,0 0 1 0 0,0-1-1 0 0,0 1 0 0 0,0-1 0 0 0,0 1 0 0 0,1-1 0 0 0,-1 0 0 0 0,0 1 0 0 0,0-1 1 0 0,0 0-1 0 0,1 0 0 0 0,-1 0 0 0 0,1-1 0 0 0,-1 1 0 0 0,1 0 0 0 0,-1-1 0 0 0,-1-1 1 0 0,1 1 26 0 0,1-1 1 0 0,-1 1 0 0 0,1 0-1 0 0,0-1 1 0 0,0 1 0 0 0,0-1 0 0 0,0 1-1 0 0,0-1 1 0 0,1 1 0 0 0,-1-1-1 0 0,1 0 1 0 0,-1 1 0 0 0,1-1 0 0 0,0 0-1 0 0,0 1 1 0 0,0-1 0 0 0,1 0-1 0 0,-1 1 1 0 0,1-4 0 0 0,1-2 114 0 0,0 1 1 0 0,1 0-1 0 0,0-1 0 0 0,0 1 1 0 0,6-10-1 0 0,7-8 11 0 0,1 2 0 0 0,1 0 0 0 0,30-29 0 0 0,69-55 340 0 0,-92 85-522 0 0,2 1 0 0 0,0 2 0 0 0,1 1 0 0 0,1 1 0 0 0,0 1 0 0 0,1 1 0 0 0,1 2 0 0 0,50-14 0 0 0,-73 25 16 0 0,-1 1 0 0 0,1-1 1 0 0,0 1-1 0 0,-1 1 1 0 0,1 0-1 0 0,0 0 1 0 0,0 0-1 0 0,-1 1 1 0 0,12 2-1 0 0,-13-1 3 0 0,-1 0 0 0 0,0 0 0 0 0,1 0 0 0 0,-1 1 0 0 0,0 0 0 0 0,-1 0-1 0 0,1 0 1 0 0,0 0 0 0 0,-1 1 0 0 0,0-1 0 0 0,0 1 0 0 0,0 0 0 0 0,6 8 0 0 0,-5-4 1 0 0,1 1-1 0 0,-1-1 1 0 0,-1 1 0 0 0,0 0 0 0 0,0 0 0 0 0,-1 0-1 0 0,0 1 1 0 0,0-1 0 0 0,-1 1 0 0 0,0-1-1 0 0,-1 1 1 0 0,0 0 0 0 0,-1 0 0 0 0,0 0 0 0 0,0 0-1 0 0,-1-1 1 0 0,-1 1 0 0 0,1 0 0 0 0,-2 0-1 0 0,1-1 1 0 0,-1 0 0 0 0,0 1 0 0 0,-1-1 0 0 0,0 0-1 0 0,-1-1 1 0 0,0 1 0 0 0,0-1 0 0 0,-1 0-1 0 0,-9 11 1 0 0,-8 4 1 0 0,-1 0 0 0 0,0-1 1 0 0,-2-2-1 0 0,0-1 0 0 0,-31 17 0 0 0,17-14 6 0 0,-1-2-1 0 0,0-1 1 0 0,-48 13 0 0 0,57-23 61 0 0,1-2 1 0 0,-1-1 0 0 0,-52 3-1 0 0,81-9-49 0 0,-11 0-7 0 0,11-3-138 0 0,7-3-129 0 0,1 1-387 0 0,0 0 0 0 0,1 0 0 0 0,6-4 0 0 0,11-6-890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9:56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69 7831 0 0,'0'0'706'0'0,"-1"1"-578"0"0,-12 4 399 0 0,-6 2 2895 0 0,-28 16 0 0 0,21-5-2996 0 0,23-15-376 0 0,-80 74 385 0 0,75-67-415 0 0,0-1 1 0 0,0 2-1 0 0,1-1 0 0 0,0 1 1 0 0,1 0-1 0 0,-9 21 1 0 0,9-14 150 0 0,0 0 0 0 0,-4 23 0 0 0,8-32-5 0 0,1-1 0 0 0,0 1 0 0 0,1-1 1 0 0,0 1-1 0 0,1-1 0 0 0,-1 1 0 0 0,4 10 1 0 0,-4-16-113 0 0,1-1 1 0 0,-1 0 0 0 0,1 1 0 0 0,0-1 0 0 0,0 0 0 0 0,0 1 0 0 0,0-1 0 0 0,1 0 0 0 0,-1 0 0 0 0,1 0 0 0 0,-1 0 0 0 0,1 0-1 0 0,0 0 1 0 0,-1-1 0 0 0,1 1 0 0 0,0 0 0 0 0,3 1 0 0 0,-1-1-2 0 0,-1-1 0 0 0,0 0 1 0 0,1 1-1 0 0,-1-1 0 0 0,0-1 0 0 0,1 1 0 0 0,-1 0 0 0 0,1-1 1 0 0,-1 0-1 0 0,1 0 0 0 0,3 0 0 0 0,6-2 35 0 0,-1 0 0 0 0,0 0 0 0 0,0-1 0 0 0,0-1 0 0 0,21-10 0 0 0,2-4-116 0 0,-1-2 0 0 0,-1-1 0 0 0,-1-2 0 0 0,29-27 0 0 0,-42 35-111 0 0,0-1 1 0 0,-2-2-1 0 0,28-33 0 0 0,-39 44-24 0 0,-1-1-1 0 0,0 1 1 0 0,-1-1-1 0 0,0 0 1 0 0,0 0-1 0 0,-1 0 1 0 0,0-1-1 0 0,0 1 1 0 0,0-1-1 0 0,-2 0 1 0 0,1 0-1 0 0,-1 0 1 0 0,0-15-1 0 0,-1 20 83 0 0,0 0 0 0 0,-1-1-1 0 0,0 1 1 0 0,0 1 0 0 0,0-1 0 0 0,0 0-1 0 0,0 0 1 0 0,-1 0 0 0 0,0 1 0 0 0,0-1-1 0 0,0 0 1 0 0,0 1 0 0 0,0 0 0 0 0,-1 0-1 0 0,-4-5 1 0 0,2 4-2 0 0,0 0 1 0 0,0 0-1 0 0,0 0 1 0 0,-1 1-1 0 0,0-1 1 0 0,0 1-1 0 0,0 1 1 0 0,-12-5-1 0 0,5 4-41 0 0,0 0 0 0 0,0 1 0 0 0,0 0 0 0 0,0 1 0 0 0,-1 0 0 0 0,1 2-1 0 0,0-1 1 0 0,-27 5 0 0 0,33-3 45 0 0,-1 1 1 0 0,0-1-1 0 0,1 1 0 0 0,-1 0 0 0 0,1 1 0 0 0,0-1 1 0 0,0 2-1 0 0,-13 9 0 0 0,20-14 64 0 0,0 0-1 0 0,-1 1 1 0 0,1-1 0 0 0,0 0-1 0 0,-1 0 1 0 0,1 1 0 0 0,0-1 0 0 0,0 0-1 0 0,-1 1 1 0 0,1-1 0 0 0,0 0-1 0 0,0 1 1 0 0,0-1 0 0 0,-1 1 0 0 0,1-1-1 0 0,0 0 1 0 0,0 1 0 0 0,0-1-1 0 0,0 1 1 0 0,0-1 0 0 0,0 1-44 0 0,-1 1-156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0:57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433 144 2303 0 0,'0'0'102'0'0,"-19"2"11688"0"0,18-2-11638 0 0,1-1 0 0 0,-1 1-1 0 0,1 0 1 0 0,0-1 0 0 0,-1 1-1 0 0,1-1 1 0 0,0 1 0 0 0,-1-1-1 0 0,1 1 1 0 0,0 0 0 0 0,-1-1-1 0 0,1 1 1 0 0,0-1 0 0 0,0 1-1 0 0,0-1 1 0 0,-1 0 0 0 0,1 1-1 0 0,0-1 1 0 0,0 1 0 0 0,0-1 0 0 0,0 1-1 0 0,0-1 1 0 0,0 1 0 0 0,0-1-1 0 0,0 1 1 0 0,0-1 0 0 0,0 0-1 0 0,1 1 1 0 0,-1-1 0 0 0,0 1-1 0 0,0-1 1 0 0,6-29-186 0 0,-4 16 648 0 0,-1 8-527 0 0,0 0 1 0 0,-1 0 0 0 0,0-1 0 0 0,0 1 0 0 0,-1-10 0 0 0,0 14-72 0 0,1 0 1 0 0,0 1-1 0 0,-1-1 1 0 0,1 0-1 0 0,-1 1 1 0 0,1-1-1 0 0,-1 0 0 0 0,0 1 1 0 0,0-1-1 0 0,0 1 1 0 0,0-1-1 0 0,0 1 1 0 0,0 0-1 0 0,0-1 1 0 0,0 1-1 0 0,0 0 1 0 0,-1 0-1 0 0,1 0 0 0 0,-1 0 1 0 0,1 0-1 0 0,-1 0 1 0 0,1 0-1 0 0,-1 0 1 0 0,-2 0-1 0 0,-3-1-27 0 0,0 1 0 0 0,1 0-1 0 0,-1 1 1 0 0,0 0 0 0 0,0 0-1 0 0,0 0 1 0 0,0 1 0 0 0,0 0-1 0 0,0 0 1 0 0,0 1 0 0 0,-8 3-1 0 0,-5 2-33 0 0,1 1 0 0 0,-27 15-1 0 0,27-11 65 0 0,-1 1 1 0 0,1 1-1 0 0,1 1 0 0 0,1 0 0 0 0,0 1 0 0 0,1 1 1 0 0,1 1-1 0 0,0 0 0 0 0,-22 38 0 0 0,34-52 7 0 0,0 1-1 0 0,1 0 1 0 0,-1 1 0 0 0,1-1-1 0 0,0 0 1 0 0,1 1-1 0 0,-1-1 1 0 0,1 1 0 0 0,0 6-1 0 0,1-11-10 0 0,0 0 0 0 0,0 0 0 0 0,0 0 0 0 0,0 0 0 0 0,1 0 0 0 0,-1 0 0 0 0,0 0 0 0 0,1 0 0 0 0,-1 0 0 0 0,1 0 0 0 0,-1-1 1 0 0,1 1-1 0 0,0 0 0 0 0,-1 0 0 0 0,1 0 0 0 0,0-1 0 0 0,0 1 0 0 0,-1 0 0 0 0,1-1 0 0 0,0 1 0 0 0,0 0 0 0 0,0-1 0 0 0,0 1 0 0 0,1 0 0 0 0,0 0 19 0 0,1 0 1 0 0,-1-1-1 0 0,1 1 1 0 0,-1 0 0 0 0,1-1-1 0 0,0 1 1 0 0,4-1-1 0 0,1 0 1 0 0,1 0 0 0 0,0-1 1 0 0,0 0-1 0 0,-1 0 0 0 0,1-1 0 0 0,-1-1 0 0 0,1 1 0 0 0,-1-1 0 0 0,0-1 1 0 0,0 1-1 0 0,0-1 0 0 0,-1-1 0 0 0,10-6 0 0 0,-8 5-91 0 0,-1-1-1 0 0,0 1 1 0 0,-1-2 0 0 0,1 1-1 0 0,-1-1 1 0 0,10-15 0 0 0,-3 5-137 0 0,6-11-220 0 0,-20 28 317 0 0,-9 10-328 0 0,-1 1 450 0 0,1 0-1 0 0,0 0 1 0 0,0 1 0 0 0,1 1-1 0 0,1-1 1 0 0,0 1-1 0 0,0 0 1 0 0,1 1 0 0 0,-7 24-1 0 0,12-36-243 0 0,1 0-1 0 0,0 0 0 0 0,-1 0 1 0 0,1 1-1 0 0,0-1 0 0 0,0 0 1 0 0,0 0-1 0 0,0 0 0 0 0,0 0 1 0 0,0 0-1 0 0,0 1 0 0 0,1-1 1 0 0,-1 0-1 0 0,0 0 0 0 0,1 0 1 0 0,-1 0-1 0 0,1 0 0 0 0,-1 0 1 0 0,1 0-1 0 0,-1 0 0 0 0,1 0 1 0 0,0 0-1 0 0,-1 0 0 0 0,1 0 1 0 0,0 0-1 0 0,2 1 0 0 0,7 6-6101 0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0:57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652 153 8751 0 0,'0'0'794'0'0,"2"-1"-652"0"0,16-4-190 0 0,-13 4 1274 0 0,1 0-1 0 0,0-1 1 0 0,-1 0-1 0 0,0 0 1 0 0,7-4 0 0 0,-3 0 211 0 0,0 0 1 0 0,-1 0 0 0 0,11-11-1 0 0,-17 15-1426 0 0,-1-1 1 0 0,1 1-1 0 0,-1-1 0 0 0,0 1 0 0 0,0-1 0 0 0,0 0 1 0 0,-1 1-1 0 0,1-1 0 0 0,-1 0 0 0 0,1 1 0 0 0,-1-1 1 0 0,0 0-1 0 0,0 0 0 0 0,-1-3 0 0 0,1 0-43 0 0,-1 0 0 0 0,0-1 0 0 0,-1 1 0 0 0,-4-12 0 0 0,6 17 6 0 0,-1 1 0 0 0,1-1 0 0 0,-1 0 0 0 0,0 0 1 0 0,0 1-1 0 0,1-1 0 0 0,-1 1 0 0 0,0-1 0 0 0,0 1 0 0 0,0-1 0 0 0,0 1 0 0 0,0-1 0 0 0,1 1 0 0 0,-1 0 0 0 0,0-1 0 0 0,-2 1 0 0 0,-15-3-370 0 0,5 3 191 0 0,-1 1 0 0 0,1 0 0 0 0,0 0 0 0 0,0 2 0 0 0,0-1 1 0 0,0 2-1 0 0,0 0 0 0 0,-23 10 0 0 0,5 1 242 0 0,0 2 1 0 0,-33 24-1 0 0,44-28 162 0 0,0 1-1 0 0,0 1 1 0 0,2 1 0 0 0,-21 23-1 0 0,38-38-15 0 0,23 8 22 0 0,-12-8-237 0 0,0-1 1 0 0,0 0-1 0 0,1 0 0 0 0,-1-1 0 0 0,0 0 1 0 0,0-1-1 0 0,0 0 0 0 0,0-1 0 0 0,0 0 0 0 0,0 0 1 0 0,-1-1-1 0 0,0 0 0 0 0,0-1 0 0 0,0 0 1 0 0,0-1-1 0 0,-1 1 0 0 0,9-9 0 0 0,-13 11-276 0 0,-3 5 118 0 0,-6 8 56 0 0,-11 18 81 0 0,-60 78 171 0 0,-152 230 1085 0 0,213-313-1182 0 0,-18 30 40 0 0,3 2 0 0 0,-25 60 0 0 0,8-8-41 0 0,7-14-121 0 0,39-92-330 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0:58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310 104 9215 0 0,'0'0'1190'0'0,"-9"7"3486"0"0,9-7-4518 0 0,-1 0 0 0 0,1 0 0 0 0,0 1 1 0 0,-1-1-1 0 0,1 0 0 0 0,-1 1 1 0 0,1-1-1 0 0,0 0 0 0 0,-1 1 0 0 0,1-1 1 0 0,0 0-1 0 0,0 1 0 0 0,-1-1 0 0 0,1 1 1 0 0,0-1-1 0 0,0 0 0 0 0,0 1 1 0 0,-1-1-1 0 0,1 1 0 0 0,0-1 0 0 0,0 1 1 0 0,0-1-1 0 0,0 1 0 0 0,0-1 0 0 0,0 1 1 0 0,0-1-1 0 0,0 0 0 0 0,0 1 1 0 0,0-1-1 0 0,0 1 0 0 0,1 0-61 0 0,-1 0 0 0 0,1 0 0 0 0,-1 0 0 0 0,1-1-1 0 0,0 1 1 0 0,0 0 0 0 0,-1-1 0 0 0,1 1 0 0 0,0 0 0 0 0,0-1-1 0 0,0 1 1 0 0,-1-1 0 0 0,3 1 0 0 0,1 1-19 0 0,-1-1 0 0 0,1 1 0 0 0,0-1-1 0 0,-1 0 1 0 0,1-1 0 0 0,0 1 0 0 0,7 0 0 0 0,2-2-26 0 0,0-1-1 0 0,0 0 1 0 0,-1-1-1 0 0,1-1 1 0 0,-1 0 0 0 0,19-8-1 0 0,-22 8-23 0 0,-1-1-1 0 0,0 1 0 0 0,0-2 0 0 0,0 1 0 0 0,0-1 0 0 0,-1 0 1 0 0,0 0-1 0 0,0-1 0 0 0,9-13 0 0 0,-15 19-44 0 0,0 0-1 0 0,-1 0 0 0 0,1 0 1 0 0,-1 0-1 0 0,1 0 0 0 0,-1 0 1 0 0,1 0-1 0 0,-1 0 1 0 0,1 0-1 0 0,-1 0 0 0 0,0 0 1 0 0,0 0-1 0 0,0-1 1 0 0,0 1-1 0 0,1 0 0 0 0,-2 0 1 0 0,1 0-1 0 0,0 0 0 0 0,0 0 1 0 0,0-1-1 0 0,0 1 1 0 0,-1 0-1 0 0,1 0 0 0 0,0 0 1 0 0,-2-2-1 0 0,1 2-8 0 0,0 0 0 0 0,0 0-1 0 0,0 0 1 0 0,0 0 0 0 0,0 0-1 0 0,0 0 1 0 0,0 0 0 0 0,0 0-1 0 0,-1 0 1 0 0,1 1 0 0 0,0-1 0 0 0,-1 0-1 0 0,1 1 1 0 0,-1-1 0 0 0,1 1-1 0 0,-1-1 1 0 0,1 1 0 0 0,-1 0-1 0 0,-2 0 1 0 0,-3 0-18 0 0,-1 0-1 0 0,1 0 0 0 0,-1 1 1 0 0,1 0-1 0 0,0 1 1 0 0,0 0-1 0 0,0 0 0 0 0,0 1 1 0 0,-11 4-1 0 0,-7 6 15 0 0,-26 18 0 0 0,40-23 24 0 0,-38 25 81 0 0,2 2 1 0 0,2 2-1 0 0,2 3 0 0 0,-71 81 0 0 0,108-114-42 0 0,1-1 0 0 0,0 1 0 0 0,0 0 0 0 0,1 1 0 0 0,0-1 0 0 0,1 1 0 0 0,-6 14 0 0 0,9-20-18 0 0,-1 0 0 0 0,1-1 0 0 0,-1 1 0 0 0,1 0 0 0 0,0 0 0 0 0,0 0 0 0 0,0 0 0 0 0,0 0 0 0 0,0 0 0 0 0,0 0 0 0 0,0-1 0 0 0,1 1 0 0 0,-1 0 0 0 0,1 0 0 0 0,-1 0 0 0 0,1 0 0 0 0,0-1 0 0 0,0 1 0 0 0,0 0 0 0 0,0-1 0 0 0,0 1 0 0 0,0-1 0 0 0,0 1 0 0 0,0-1 0 0 0,1 1 0 0 0,-1-1 0 0 0,0 0 0 0 0,1 0 0 0 0,-1 1 0 0 0,1-1 0 0 0,0 0 0 0 0,-1-1 0 0 0,1 1 0 0 0,0 0 0 0 0,-1 0 0 0 0,1-1 0 0 0,0 1 0 0 0,0-1 0 0 0,2 1 0 0 0,5 1 40 0 0,0-1 0 0 0,0 0 0 0 0,0 0 0 0 0,1-1 0 0 0,16-2 0 0 0,47-9 134 0 0,-61 8-157 0 0,183-39-1099 0 0,-151 32 58 0 0,-5 0-850 0 0,39-16 1 0 0,-37 10-44 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0:58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2 5527 0 0,'-13'-1'130'0'0,"-1"1"0"0"0,1 0-1 0 0,0 1 1 0 0,-21 3 0 0 0,26-2 320 0 0,1 0-1 0 0,0 1 1 0 0,-11 4 0 0 0,11-3 909 0 0,0 0-1 0 0,0 1 0 0 0,-10 8 1 0 0,13-9-797 0 0,-1 0 1 0 0,1 0-1 0 0,0 1 1 0 0,0 0-1 0 0,-4 5 1 0 0,5-4-463 0 0,1-1 0 0 0,-1 0 1 0 0,1 1-1 0 0,0-1 0 0 0,1 1 1 0 0,-1 0-1 0 0,1 0 0 0 0,0-1 1 0 0,0 1-1 0 0,1 0 0 0 0,0 0 1 0 0,0 0-1 0 0,0 0 0 0 0,2 9 1 0 0,3 13 175 0 0,2-1 1 0 0,0 0 0 0 0,1 0 0 0 0,20 42-1 0 0,61 97 146 0 0,-37-72 27 0 0,-19-33 162 0 0,-4-11 148 0 0,-3 2 0 0 0,35 95 0 0 0,-56-127-588 0 0,0-1 0 0 0,-1 1 1 0 0,-1-1-1 0 0,1 35 0 0 0,-5-39-111 0 0,0 0 0 0 0,0-1 0 0 0,-1 1 0 0 0,-1 0 0 0 0,-1-1 0 0 0,0 1 0 0 0,-7 15 0 0 0,0-5-26 0 0,-1 0 0 0 0,-1-1-1 0 0,-1-1 1 0 0,-1 0 0 0 0,-36 41 0 0 0,35-46-25 0 0,-1-1 0 0 0,0-1-1 0 0,-2-1 1 0 0,1 0 0 0 0,-24 13 0 0 0,5-7-336 0 0,7-4-872 0 0,-45 33 0 0 0,65-42-1161 0 0,0-1-4987 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0:59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36 11431 0 0,'-8'0'141'0'0,"1"0"0"0"0,0 1 0 0 0,-1 0 0 0 0,1 1 0 0 0,0-1 0 0 0,0 1 0 0 0,0 1 0 0 0,-7 2 0 0 0,-13 4 637 0 0,24-7-193 0 0,0-1 0 0 0,0 0-1 0 0,0 1 1 0 0,0-1 0 0 0,-4 4 0 0 0,2-2 1307 0 0,25 6-681 0 0,-8-7-912 0 0,1-1 1 0 0,-1-1-1 0 0,0 0 0 0 0,1-1 1 0 0,-1 0-1 0 0,23-6 0 0 0,-16 4-37 0 0,101-20 819 0 0,75-11-378 0 0,-146 26-858 0 0,19-1 93 0 0,-36 9-2641 0 0,-2 4-3390 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0:59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11 15199 0 0,'-2'1'1172'0'0,"-8"6"-765"0"0,0 2-180 0 0,9-8 60 0 0,0 1 1 0 0,0 0 0 0 0,0-1-1 0 0,1 1 1 0 0,-1 0 0 0 0,1-1-1 0 0,-1 1 1 0 0,1 0 0 0 0,0 0-1 0 0,-1-1 1 0 0,1 5 0 0 0,0-4 869 0 0,12 3-351 0 0,-7-1-704 0 0,-1-3-32 0 0,1 0 1 0 0,0 1-1 0 0,0-1 1 0 0,0-1-1 0 0,-1 1 1 0 0,1-1-1 0 0,0 0 1 0 0,0 0-1 0 0,0 0 1 0 0,9-2-1 0 0,4-2 242 0 0,27-9-1 0 0,-27 7-128 0 0,17-5-5 0 0,0 1 0 0 0,1 3 0 0 0,0 0 0 0 0,0 3 0 0 0,0 0 0 0 0,46 3-1 0 0,-75 2-178 0 0,3-1-143 0 0,1 1-1 0 0,-1 0 1 0 0,0 0-1 0 0,0 1 1 0 0,0 1-1 0 0,0-1 1 0 0,13 7-1 0 0,-19-6 1 0 0,-3-3-16 0 0,-1 1 1 0 0,1-1-1 0 0,0 1 1 0 0,0-1-1 0 0,0 1 0 0 0,0-1 1 0 0,0 0-1 0 0,-1 1 1 0 0,1-1-1 0 0,0 0 1 0 0,0 0-1 0 0,2 0 0 0 0,9 2-1949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0:22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24 1375 0 0,'-14'9'16990'0'0,"14"-8"-16572"0"0,5 1-216 0 0,-1 0 0 0 0,1-1 0 0 0,0 1-1 0 0,1-1 1 0 0,-1 0 0 0 0,0 0 0 0 0,0-1 0 0 0,0 0-1 0 0,0 0 1 0 0,9-1 0 0 0,7-2 239 0 0,27-7 0 0 0,-14 3-255 0 0,26-3-504 0 0,-35 6-1509 0 0,1-1-3389 0 0,-6 2-1127 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0:23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4143 0 0,'0'0'12679'0'0,"1"-1"-11560"0"0,6 0-672 0 0,0 0 1 0 0,0 0 0 0 0,0 1-1 0 0,0-1 1 0 0,0 2 0 0 0,0-1-1 0 0,0 1 1 0 0,10 2 0 0 0,6 0-115 0 0,8 0-102 0 0,0-3 0 0 0,34-2 0 0 0,63-13-142 0 0,-67 8-124 0 0,88-15-2366 0 0,-119 17 1135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0:23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72 6911 0 0,'-11'-3'891'0'0,"-11"-2"-1429"0"0,12 4 4731 0 0,-3 1 4420 0 0,61 5-6581 0 0,6-10-822 0 0,104-25 0 0 0,7-1-1229 0 0,-145 30-1093 0 0,-4 3-7028 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0:2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39 5063 0 0,'2'-1'232'0'0,"36"-11"-327"0"0,-23 6 1540 0 0,0 1 1 0 0,0 1-1 0 0,0 1 1 0 0,0 0-1 0 0,21-1 1 0 0,-22 4-701 0 0,29 1 2355 0 0,-41 0-2291 0 0,-2 0-729 0 0,0 2-76 0 0,-1-1 0 0 0,1 0 0 0 0,0 0 0 0 0,-1 0 0 0 0,0 0 0 0 0,0 0 0 0 0,1 0 0 0 0,-1 0 0 0 0,0 0 0 0 0,-1 0 0 0 0,1-1 0 0 0,0 1 0 0 0,0 0 0 0 0,-1-1 0 0 0,1 1 0 0 0,-1-1 0 0 0,1 1 0 0 0,-1-1 0 0 0,0 0 0 0 0,0 1 0 0 0,-1 0 0 0 0,-8 4 30 0 0,0 0 0 0 0,-19 7 0 0 0,7-4-16 0 0,-63 37-18 0 0,-122 86 0 0 0,102-53 192 0 0,90-66-141 0 0,1 1 1 0 0,1 1-1 0 0,0 1 0 0 0,-16 23 0 0 0,28-37-6 0 0,0 1 1 0 0,1 0-1 0 0,-1-1 0 0 0,1 1 0 0 0,-1 0 0 0 0,1 0 0 0 0,0 0 0 0 0,0 0 1 0 0,1 0-1 0 0,-1 1 0 0 0,1-1 0 0 0,-1 0 0 0 0,1 0 0 0 0,0 0 1 0 0,0 0-1 0 0,0 1 0 0 0,1-1 0 0 0,-1 0 0 0 0,1 0 0 0 0,0 0 1 0 0,0 0-1 0 0,0 0 0 0 0,0 0 0 0 0,0 0 0 0 0,1 0 0 0 0,-1 0 1 0 0,1-1-1 0 0,0 1 0 0 0,-1 0 0 0 0,1-1 0 0 0,1 0 0 0 0,-1 1 1 0 0,3 1-1 0 0,5 5 170 0 0,0-1 0 0 0,1 0-1 0 0,0-1 1 0 0,0 0 0 0 0,1-1 0 0 0,20 8 0 0 0,151 46 686 0 0,-169-55-852 0 0,-9-2-38 0 0,1-1 1 0 0,-1-1-1 0 0,0 1 0 0 0,10 1 1 0 0,-13-3-116 0 0,6 1-3381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9:57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64 7367 0 0,'63'-43'2235'0'0,"-63"43"-2030"0"0,1-1 0 0 0,-1 1 0 0 0,0 0 1 0 0,0 0-1 0 0,1 0 0 0 0,-1-1 0 0 0,0 1 205 0 0,1 0-205 0 0,-1 0 0 0 0,0-1 0 0 0,0 1 1 0 0,0 0-1 0 0,1-1 0 0 0,-1 1 0 0 0,0 0 0 0 0,0 0 0 0 0,0-1 0 0 0,0 1 0 0 0,0 0 1 0 0,0-1-1 0 0,0 1 0 0 0,0 0 0 0 0,0-1 0 0 0,1 1 0 0 0,-1 0 0 0 0,0-1 0 0 0,-1 1 1 0 0,1 0-1 0 0,0-1 0 0 0,0 1 0 0 0,0-1 0 0 0,-9-5 1526 0 0,-16 1-1332 0 0,0 7 18 0 0,0 1 1 0 0,0 2 0 0 0,-48 14 0 0 0,59-15-351 0 0,-8 3 6 0 0,1 0 0 0 0,0 2 0 0 0,-23 13 0 0 0,-56 39 139 0 0,89-53-201 0 0,0 1 0 0 0,0 0-1 0 0,1 0 1 0 0,1 1 0 0 0,-11 12-1 0 0,15-13-10 0 0,4 0 0 0 0,2-8 0 0 0,-1 0 0 0 0,1 1 0 0 0,0-1 0 0 0,0 0 0 0 0,0 0 0 0 0,0 0 0 0 0,0 0 0 0 0,0 0 0 0 0,0 0 0 0 0,1 0 0 0 0,-1 0 0 0 0,0 0 0 0 0,3 1 0 0 0,21 9-41 0 0,-20-9 16 0 0,50 19-45 0 0,-2 3 0 0 0,-1 2 0 0 0,-1 3 0 0 0,65 47 0 0 0,-111-71 96 0 0,1 0 0 0 0,0 0 0 0 0,-1 0-1 0 0,0 0 1 0 0,0 1 0 0 0,-1 0 0 0 0,0 0 0 0 0,6 11 0 0 0,-9-15 4 0 0,0 0 0 0 0,0 0 0 0 0,0 0 0 0 0,-1 0 1 0 0,1 0-1 0 0,-1 0 0 0 0,1 0 0 0 0,-1 1 0 0 0,0-1 1 0 0,0 0-1 0 0,0 0 0 0 0,0 1 0 0 0,0-1 0 0 0,0 0 1 0 0,-1 0-1 0 0,1 0 0 0 0,-1 1 0 0 0,1-1 1 0 0,-1 0-1 0 0,0 0 0 0 0,0 0 0 0 0,0 0 0 0 0,0 0 1 0 0,0 0-1 0 0,0-1 0 0 0,-1 1 0 0 0,1 0 0 0 0,-1 0 1 0 0,1-1-1 0 0,-1 1 0 0 0,0-1 0 0 0,-2 2 1 0 0,-4 3 135 0 0,-1-1 0 0 0,1 0 0 0 0,-1-1 1 0 0,0 0-1 0 0,-15 5 0 0 0,-51 10 380 0 0,40-11-334 0 0,-10 3-150 0 0,-59 13-62 0 0,86-21-346 0 0,0 0 0 0 0,0-2 0 0 0,-32-1 0 0 0,40-1-968 0 0,0-3-3875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0:26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 10135 0 0,'0'0'8752'0'0,"-2"1"-8424"0"0,-27 24-144 0 0,1 1 0 0 0,1 2 0 0 0,-30 39 0 0 0,41-45-135 0 0,0 0 0 0 0,2 1 0 0 0,0 0 0 0 0,2 1 0 0 0,0 0 0 0 0,-11 39 0 0 0,23-62-7 0 0,0 0 0 0 0,0 1 0 0 0,0-1 0 0 0,0 0 0 0 0,0 0 0 0 0,0 1 0 0 0,0-1 0 0 0,1 0 0 0 0,-1 0 0 0 0,0 0 0 0 0,1 1 0 0 0,-1-1 0 0 0,1 0 0 0 0,0 0 0 0 0,-1 0 0 0 0,1 0 0 0 0,0 0 0 0 0,0 0 0 0 0,-1 0 0 0 0,1 0 0 0 0,0 0 0 0 0,0-1 0 0 0,0 1 0 0 0,0 0 0 0 0,0 0 0 0 0,0-1 0 0 0,1 1 0 0 0,-1-1 0 0 0,1 1 0 0 0,3 2 119 0 0,0-1 0 0 0,1 1 0 0 0,-1-1-1 0 0,1-1 1 0 0,7 3 0 0 0,-7-4-94 0 0,0 1 1 0 0,0-1-1 0 0,0 0 0 0 0,-1-1 1 0 0,1 1-1 0 0,0-1 0 0 0,6-2 1 0 0,41-14 296 0 0,-27 8-259 0 0,-3 2-66 0 0,-1-2-1 0 0,1-1 1 0 0,-2-1 0 0 0,1 0-1 0 0,24-19 1 0 0,-41 25-58 0 0,1 0 0 0 0,-1 0 0 0 0,0 0 0 0 0,0-1 0 0 0,-1 0 0 0 0,0 0 0 0 0,0 0 0 0 0,0-1 0 0 0,-1 1 0 0 0,0-1 0 0 0,0 0 0 0 0,0 0 0 0 0,-1 0 0 0 0,0 0 0 0 0,1-10-1 0 0,-2 12 4 0 0,0 0-1 0 0,-1 0 0 0 0,0 0 0 0 0,0 0 0 0 0,0 0 0 0 0,0 0 0 0 0,-1 0 1 0 0,0 0-1 0 0,0 0 0 0 0,0 0 0 0 0,-1 0 0 0 0,0 1 0 0 0,0-1 0 0 0,0 0 1 0 0,0 1-1 0 0,-1-1 0 0 0,1 1 0 0 0,-1 0 0 0 0,0 0 0 0 0,-1 0 0 0 0,1 0 1 0 0,-1 1-1 0 0,-4-4 0 0 0,1 2-203 0 0,0 1 1 0 0,0 0 0 0 0,-1 0-1 0 0,1 1 1 0 0,-1 0 0 0 0,-9-2-1 0 0,-50-9-1543 0 0,25 11 387 0 0,41 3 1034 0 0,-6 0-1212 0 0,18 1 1178 0 0,3-1-8 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0:27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94 11519 0 0,'12'-13'614'0'0,"24"-19"-1"0"0,-34 31-462 0 0,0 0 1 0 0,0 0-1 0 0,-1 0 1 0 0,1-1-1 0 0,0 1 1 0 0,-1-1-1 0 0,1 1 1 0 0,-1-1-1 0 0,1 0 0 0 0,-1 1 1 0 0,5-9 5571 0 0,-9 0-4627 0 0,-1 8-1072 0 0,1 0-1 0 0,0 1 0 0 0,-1-1 1 0 0,1 1-1 0 0,-1-1 0 0 0,0 1 1 0 0,1 0-1 0 0,-1 1 0 0 0,0-1 1 0 0,0 1-1 0 0,0-1 0 0 0,1 1 1 0 0,-1 0-1 0 0,0 0 1 0 0,0 1-1 0 0,0-1 0 0 0,-3 2 1 0 0,-10 2 92 0 0,1 1 0 0 0,-24 9 0 0 0,31-10-109 0 0,-53 24-66 0 0,-85 52-1 0 0,89-47 43 0 0,33-19 17 0 0,8-5 0 0 0,-20 13 0 0 0,28-15 0 0 0,9-6 0 0 0,-1-1 0 0 0,1 0 0 0 0,0 1 0 0 0,-1-1 0 0 0,1 0 0 0 0,0 0 0 0 0,-1 1 0 0 0,1-1 0 0 0,0 1 0 0 0,0-1 0 0 0,-1 0 0 0 0,1 1 0 0 0,0-1 0 0 0,0 1 0 0 0,0-1 0 0 0,0 0 0 0 0,0 1 0 0 0,-1 0 0 0 0,2 0 0 0 0,-1 0 0 0 0,1 0 0 0 0,0 0 0 0 0,-1 0 0 0 0,1 0 0 0 0,0 0 0 0 0,0 0 0 0 0,-1 0 0 0 0,1 0 0 0 0,0 0 0 0 0,0 0 0 0 0,0-1 0 0 0,0 1 0 0 0,0 0 0 0 0,0-1 0 0 0,2 1 0 0 0,20 10 0 0 0,-23-11 0 0 0,38 14-21 0 0,39 8 0 0 0,-47-15-4 0 0,0 2 0 0 0,51 22 0 0 0,-59-20-13 0 0,5 2 25 0 0,31 21 1 0 0,-50-29 52 0 0,0 0 1 0 0,-1 1-1 0 0,0 0 1 0 0,0 1-1 0 0,-1 0 1 0 0,0 0-1 0 0,0 0 1 0 0,6 11-1 0 0,-11-17-21 0 0,0 1-1 0 0,0 0 1 0 0,-1-1-1 0 0,1 1 1 0 0,0 0-1 0 0,-1 0 1 0 0,0-1-1 0 0,1 1 1 0 0,-1 0-1 0 0,0 0 1 0 0,0 0-1 0 0,0-1 1 0 0,0 1 0 0 0,0 0-1 0 0,-1 2 1 0 0,0 0 30 0 0,-1 0 1 0 0,1 0 0 0 0,-1 0 0 0 0,1-1 0 0 0,-1 1 0 0 0,-4 5 0 0 0,-2 2 152 0 0,-1-1 0 0 0,0 0 0 0 0,-11 10-1 0 0,11-12-168 0 0,0 0 0 0 0,0 0-1 0 0,-1-1 1 0 0,0-1 0 0 0,0 0-1 0 0,0 0 1 0 0,-1-1-1 0 0,0 0 1 0 0,0 0 0 0 0,-21 4-1 0 0,-14 0-56 0 0,-1-2-1 0 0,1-2 0 0 0,-1-2 1 0 0,0-2-1 0 0,1-2 1 0 0,-50-8-1 0 0,92 8 23 0 0,1 1 0 0 0,-1-1-1 0 0,0 0 1 0 0,0-1 0 0 0,-4-1 0 0 0,7 2-13 0 0,1 1 0 0 0,0 0 1 0 0,-1-1-1 0 0,1 1 0 0 0,0 0 1 0 0,0-1-1 0 0,-1 1 0 0 0,1-1 1 0 0,0 1-1 0 0,0 0 0 0 0,0-1 1 0 0,0 1-1 0 0,-1-1 0 0 0,1 1 1 0 0,0 0-1 0 0,0-1 0 0 0,0 1 0 0 0,0-1 1 0 0,0 1-1 0 0,0-1 0 0 0,0 1 1 0 0,0 0-1 0 0,0-1 0 0 0,0 1 1 0 0,1-1-1 0 0,-1 1 0 0 0,0 0 1 0 0,0-1-1 0 0,5-11-434 0 0,1-3-1319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0:31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3223 0 0,'0'0'14816'0'0,"2"2"-14369"0"0,9 14-342 0 0,-1 1 1 0 0,0 0 0 0 0,-1 1-1 0 0,-1 0 1 0 0,11 33-1 0 0,6 15 1266 0 0,-13-39-803 0 0,1-1 1 0 0,1-1-1 0 0,25 34 0 0 0,-32-49-517 0 0,2 0 0 0 0,0 0-1 0 0,0-1 1 0 0,1 0 0 0 0,0 0-1 0 0,0-1 1 0 0,1 0 0 0 0,0-1-1 0 0,22 11 1 0 0,-13-11 73 0 0,0 0 0 0 0,0-2 0 0 0,0 0-1 0 0,37 4 1 0 0,82-4-149 0 0,-137-5-205 0 0,-109 54-8314 0 0,89-45 6829 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0:32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9 10591 0 0,'0'0'2198'0'0,"1"-1"-2061"0"0,-1 1 0 0 0,0 0 0 0 0,0-1 0 0 0,0 1 1 0 0,0 0-1 0 0,0 0 0 0 0,0-1 0 0 0,0 1 0 0 0,0 0 1 0 0,0 0-1 0 0,0-1 0 0 0,-1 1 0 0 0,1 0 0 0 0,0-1 1 0 0,0 1-1 0 0,0 0 0 0 0,0 0 0 0 0,0-1 0 0 0,0 1 1 0 0,-1 0-1 0 0,1 0 0 0 0,0-1 0 0 0,0 1 0 0 0,0 0 1 0 0,-1 0-1 0 0,1 0 0 0 0,0 0 0 0 0,0-1 0 0 0,0 1 1 0 0,-1 0-1 0 0,-167 113 2800 0 0,-77 71-2661 0 0,244-183-279 0 0,-34 27 160 0 0,-58 62 0 0 0,83-80 53 0 0,2 1 0 0 0,0 0 0 0 0,0 0 0 0 0,1 1 1 0 0,0 0-1 0 0,1 0 0 0 0,1 1 0 0 0,0 0 0 0 0,0 0 1 0 0,-4 23-1 0 0,9-24 409 0 0,0-12-606 0 0,0 0 0 0 0,0 0 1 0 0,0 0-1 0 0,0 0 0 0 0,0 1 1 0 0,1-1-1 0 0,-1 0 1 0 0,0 0-1 0 0,0 0 0 0 0,0 0 1 0 0,0 0-1 0 0,0 0 0 0 0,0 1 1 0 0,0-1-1 0 0,0 0 1 0 0,0 0-1 0 0,1 0 0 0 0,-1 0 1 0 0,0 0-1 0 0,0 0 0 0 0,0 0 1 0 0,0 0-1 0 0,0 0 0 0 0,1 0 1 0 0,-1 0-1 0 0,0 1 1 0 0,0-1-1 0 0,0 0 0 0 0,0 0 1 0 0,1 0-1 0 0,-1 0 0 0 0,0 0 1 0 0,0 0-1 0 0,0 0 1 0 0,17-10 152 0 0,-10 5-454 0 0,25-19-2216 0 0,-16 10-5228 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0:32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8 234 5063 0 0,'-7'-3'13812'0'0,"19"0"-11284"0"0,23-2-2898 0 0,637-73 3383 0 0,-97 18-2365 0 0,-511 55-631 0 0,-60 5-17 0 0,173-17 6 0 0,-121 9-21 0 0,63-17-1 0 0,-8-4-740 0 0,-109 29 448 0 0,-13 7-867 0 0,-14 8-447 0 0,-36 15-1 0 0,32-18-12 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1:20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79 2759 0 0,'0'0'3011'0'0,"0"-10"-1791"0"0,0 9-1118 0 0,0 1 0 0 0,0-1 0 0 0,0 0 0 0 0,0 1 1 0 0,0-1-1 0 0,-1 1 0 0 0,1-1 0 0 0,0 0 0 0 0,-1 1 0 0 0,1-1 0 0 0,0 1 0 0 0,-1-1 0 0 0,1 1 0 0 0,0-1 1 0 0,-1 1-1 0 0,1 0 0 0 0,-1-1 0 0 0,1 1 0 0 0,-1 0 0 0 0,1-1 0 0 0,-1 1 0 0 0,1 0 0 0 0,-1-1 0 0 0,0 1 1 0 0,1 0-1 0 0,-1 0 0 0 0,1 0 0 0 0,-1-1 0 0 0,0 1 0 0 0,1 0 0 0 0,-1 0 0 0 0,-2 0 1576 0 0,5-1-1391 0 0,14-14 896 0 0,-12 11-329 0 0,1-1 1 0 0,-1 1 0 0 0,1 1-1 0 0,0-1 1 0 0,0 1 0 0 0,7-4-1 0 0,6-3 2921 0 0,-20 25-3760 0 0,-3-10-20 0 0,4-5 7 0 0,0 1 1 0 0,0-1-1 0 0,1 1 0 0 0,-1-1 1 0 0,0 1-1 0 0,1 0 0 0 0,-1-1 1 0 0,1 1-1 0 0,-1 0 0 0 0,1-1 1 0 0,-1 1-1 0 0,1 0 1 0 0,-1 0-1 0 0,1 0 0 0 0,0-1 1 0 0,-1 1-1 0 0,1 0 0 0 0,0 0 1 0 0,0 0-1 0 0,0 0 0 0 0,-1-1 1 0 0,1 1-1 0 0,0 1 0 0 0,0 1 8 0 0,-1 0 0 0 0,0 0-1 0 0,-1 0 1 0 0,1-1-1 0 0,0 1 1 0 0,-1 0-1 0 0,0-1 1 0 0,1 1-1 0 0,-1-1 1 0 0,0 0 0 0 0,0 0-1 0 0,-4 4 1 0 0,-11 13 71 0 0,9-10-44 0 0,0-1-1 0 0,-1 1 1 0 0,0-1 0 0 0,0-1 0 0 0,-19 12-1 0 0,-19 16 61 0 0,40-28-86 0 0,1 2 31 0 0,0-2-20 0 0,5-5 330 0 0,1-2-336 0 0,-1 1 1 0 0,1 0 0 0 0,0-1-1 0 0,0 1 1 0 0,-1-1-1 0 0,1 1 1 0 0,0 0-1 0 0,0-1 1 0 0,0 1 0 0 0,0 0-1 0 0,0-1 1 0 0,0 1-1 0 0,0 0 1 0 0,0-1 0 0 0,0 2-1 0 0,16-4-7 0 0,0 1 1 0 0,-1-2-1 0 0,24-6 0 0 0,-18 3 106 0 0,25-2 0 0 0,-35 7-63 0 0,-1-1 51 0 0,1 1 0 0 0,-1 1 0 0 0,1 0 0 0 0,-1 0 0 0 0,18 4 0 0 0,-24-4-17 0 0,1 1-84 0 0,-1 0 1 0 0,1-1 0 0 0,-1 0 0 0 0,1 0-1 0 0,-1 0 1 0 0,1 0 0 0 0,7-2-1 0 0,5 0-342 0 0,-13 2 265 0 0,1 0-346 0 0,-7 2-46 0 0,-9 3 361 0 0,11-5-169 0 0,-10 4 230 0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1:21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9935 0 0,'0'0'10120'0'0,"-1"0"-9653"0"0,-2 2-349 0 0,0-1 0 0 0,1 1 0 0 0,-1 0 0 0 0,1-1 0 0 0,0 1 0 0 0,-1 0 0 0 0,1 1 1 0 0,0-1-1 0 0,-2 3 0 0 0,-19 28 411 0 0,9-11-346 0 0,7-12-70 0 0,1 1 0 0 0,-10 21 0 0 0,10-20-49 0 0,1-1 1 0 0,-10 15-1 0 0,7-16-31 0 0,4-5-12 0 0,1 0-1 0 0,-1 0 0 0 0,1 0 1 0 0,0 1-1 0 0,0-1 0 0 0,1 1 1 0 0,-3 9-1 0 0,-11 34 353 0 0,-3 0 1 0 0,-38 75-1 0 0,26-53 363 0 0,23-60-605 0 0,-7 6 23 0 0,12-11-61 0 0,3-6-90 0 0,1 1 1 0 0,-1 0 0 0 0,0 0 0 0 0,0-1 0 0 0,0 1 0 0 0,0 0 0 0 0,0 0 0 0 0,0-1-1 0 0,0 1 1 0 0,0 0 0 0 0,0 0 0 0 0,0-1 0 0 0,-1 1 0 0 0,1 0 0 0 0,0 0 0 0 0,0-1-1 0 0,-1 1 1 0 0,1 0 0 0 0,0-1 0 0 0,-1 1 0 0 0,0 0 0 0 0,-3 6 77 0 0,3-6-1 0 0,-4 4 188 0 0,23-16-1117 0 0,-15 9 106 0 0,-1 0 0 0 0,0 0 0 0 0,1-1 0 0 0,-1 1 0 0 0,0-1 0 0 0,0 1 0 0 0,0-1 0 0 0,1-3 0 0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1:22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 10679 0 0,'0'0'11336'0'0,"-1"2"-11053"0"0,-6 23 151 0 0,3-11-270 0 0,-9 22-1 0 0,-32 77-23 0 0,37-95-140 0 0,-2-2 0 0 0,2-7 0 0 0,0-1 0 0 0,0 0 0 0 0,-16 10 0 0 0,-2 4 0 0 0,16-15-3 0 0,-11 10 18 0 0,20-16 120 0 0,19-8 176 0 0,-12 5-241 0 0,73-29 198 0 0,-34 12-154 0 0,2 2 1 0 0,84-20-1 0 0,-119 35-70 0 0,-1 0 1 0 0,15 1-1 0 0,-15 2-44 0 0,-4 2-28 0 0,-6-1-43 0 0,-1-1 0 0 0,0 1 0 0 0,0-1 0 0 0,0 1 0 0 0,0-1 0 0 0,0 1 0 0 0,0-1 0 0 0,-1 1 0 0 0,1-1 0 0 0,-1 4 0 0 0,1-4-85 0 0,-1 1-1505 0 0,0 5 1710 0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1:22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37 12695 0 0,'31'-36'7568'0'0,"-33"37"-6940"0"0,-9 13-165 0 0,0-1-1 0 0,1 2 1 0 0,1 0-1 0 0,-10 21 1 0 0,3-7-176 0 0,-12 20-28 0 0,-93 174 155 0 0,99-176-383 0 0,2 0 1 0 0,-25 95-1 0 0,40-123-21 0 0,-16 58 112 0 0,17-67-114 0 0,0 0 0 0 0,0-1 0 0 0,-1 0 1 0 0,0 0-1 0 0,-11 14 0 0 0,-13 20-305 0 0,28-41 203 0 0,13-10-7715 0 0,-1 0 833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1:32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548 151 6911 0 0,'0'0'528'0'0,"-1"2"-341"0"0,-5 7 19 0 0,0 0 1 0 0,-14 13-1 0 0,-8 12 1207 0 0,27-33-952 0 0,-13 15 5111 0 0,16-21-3946 0 0,11-16-2213 0 0,-8 14 1122 0 0,-2 2-458 0 0,1 1 1 0 0,0-1-1 0 0,1 1 1 0 0,-1 0-1 0 0,1 0 1 0 0,0 1-1 0 0,0-1 1 0 0,0 1-1 0 0,0 0 1 0 0,1 1-1 0 0,5-3 1 0 0,2-2 46 0 0,52-28 144 0 0,84-40 181 0 0,-127 65-382 0 0,1 2 0 0 0,0 0 1 0 0,0 1-1 0 0,42-5 1 0 0,-12 9 230 0 0,-49 5-211 0 0,5 7-70 0 0,-7-7-17 0 0,-1 0 0 0 0,0 0 0 0 0,0 1 0 0 0,0-1 0 0 0,0 0 0 0 0,-1 1 1 0 0,1-1-1 0 0,0 1 0 0 0,-1-1 0 0 0,0 1 0 0 0,0-1 0 0 0,0 1 0 0 0,0 0 0 0 0,0-1 0 0 0,0 1 0 0 0,0-1 0 0 0,-1 1 0 0 0,0-1 0 0 0,1 1 0 0 0,-1-1 0 0 0,0 0 0 0 0,0 1 0 0 0,-2 3 0 0 0,-1 0-1 0 0,0 0-1 0 0,0 0 0 0 0,0 0 0 0 0,0-1 0 0 0,-1 0 0 0 0,0 0 1 0 0,-9 7-1 0 0,-15 9-119 0 0,-35 19 0 0 0,23-17-104 0 0,-60 37-225 0 0,-104 69 52 0 0,-45 45 206 0 0,178-133 192 0 0,-53 33 0 0 0,116-68 0 0 0,0 0 0 0 0,-14 5 0 0 0,-6 3 15 0 0,27-13 154 0 0,5-2-73 0 0,85-30 121 0 0,-48 16-75 0 0,63-15 1 0 0,284-35 2144 0 0,-224 40-2041 0 0,-157 24-235 0 0,17 0 142 0 0,-23 1-152 0 0,0 0 0 0 0,0 0 0 0 0,0 0 0 0 0,0 0 1 0 0,0 0-1 0 0,0 0 0 0 0,0 0 0 0 0,0 0 0 0 0,1 0 0 0 0,-1 0 0 0 0,0 0 1 0 0,0 0-1 0 0,0 0 0 0 0,0 0 0 0 0,0 0 0 0 0,0 0 0 0 0,0 0 0 0 0,0 0 0 0 0,0 0 1 0 0,1 0-1 0 0,-1 1 0 0 0,0-1 0 0 0,0 0 0 0 0,0 0 0 0 0,0 0 0 0 0,0 0 1 0 0,0 0-1 0 0,0 0 0 0 0,0 0 0 0 0,0 0 0 0 0,0 0 0 0 0,0 0 0 0 0,0 0 1 0 0,0 0-1 0 0,0 1 0 0 0,1-1 0 0 0,-1 0 0 0 0,0 0 0 0 0,0 0 0 0 0,0 0 1 0 0,0 0-1 0 0,0 0 0 0 0,0 0 0 0 0,0 0 0 0 0,0 1 0 0 0,0-1 0 0 0,0 0 1 0 0,3 13 8 0 0,0 1-46 0 0,1-1-171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9:57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5983 0 0,'0'0'542'0'0,"1"2"-446"0"0,2 7 625 0 0,0-1 0 0 0,1 1 1 0 0,0-1-1 0 0,1 0 0 0 0,-1 0 1 0 0,2-1-1 0 0,-1 0 0 0 0,1 1 0 0 0,0-2 1 0 0,10 9-1 0 0,10 8 622 0 0,42 27 0 0 0,-44-34-1150 0 0,31 19 852 0 0,2-3 0 0 0,70 29-1 0 0,8 4 259 0 0,-68-30-996 0 0,84 46 743 0 0,-128-67-927 0 0,-2 1-1 0 0,0 0 0 0 0,0 2 0 0 0,24 27 0 0 0,-40-39-277 0 0,0 1 0 0 0,-1 0 0 0 0,1 0 0 0 0,-2 0-1 0 0,1 1 1 0 0,-1-1 0 0 0,0 1 0 0 0,3 8 0 0 0,-5-11 2 0 0,0 1 0 0 0,0-1 1 0 0,0 1-1 0 0,-1 0 0 0 0,1-1 0 0 0,-1 1 1 0 0,0 0-1 0 0,0-1 0 0 0,-1 1 0 0 0,0-1 1 0 0,1 1-1 0 0,-2-1 0 0 0,-1 8 1 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1:01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0 156 3223 0 0,'0'0'11768'0'0,"2"1"-11094"0"0,5-1-340 0 0,0 0-1 0 0,1 0 1 0 0,-1 0 0 0 0,0-1 0 0 0,14-3 0 0 0,19-2 541 0 0,22 0-14 0 0,0-3 0 0 0,85-24-1 0 0,-89 19-734 0 0,-19 5-75 0 0,-8 3-1 0 0,0-2-1 0 0,-1-1 1 0 0,34-14 0 0 0,8-5-865 0 0,-70 27-82 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1:02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67 3679 0 0,'43'-17'785'0'0,"74"-18"0"0"0,-91 30 1076 0 0,0 1 1 0 0,32-2 0 0 0,-48 6-1257 0 0,0 0 0 0 0,0 1 0 0 0,15 3 0 0 0,-24-4-570 0 0,0 0 0 0 0,-1 0 1 0 0,1 0-1 0 0,-1 1 0 0 0,0-1 0 0 0,1 0 1 0 0,-1 0-1 0 0,1 1 0 0 0,-1-1 0 0 0,1 0 0 0 0,-1 0 1 0 0,1 1-1 0 0,-1-1 0 0 0,0 1 0 0 0,1-1 1 0 0,-1 0-1 0 0,0 1 0 0 0,1-1 0 0 0,-1 1 0 0 0,0-1 1 0 0,0 1-1 0 0,1-1 0 0 0,-1 1 0 0 0,0-1 1 0 0,0 1-1 0 0,0-1 0 0 0,0 1 0 0 0,0-1 0 0 0,0 1 1 0 0,1-1-1 0 0,-1 1 0 0 0,-1 0 0 0 0,-3 15 206 0 0,1-11-154 0 0,0-1 0 0 0,0 0 0 0 0,0 0 0 0 0,-1 0 0 0 0,0 0 0 0 0,0 0 0 0 0,0-1 0 0 0,-5 4 0 0 0,-41 23 910 0 0,31-20-640 0 0,-208 116 432 0 0,-19 47-789 0 0,157-106 0 0 0,84-64 8 0 0,-10 8-6 0 0,-27 26 0 0 0,39-34 31 0 0,-1 1 1 0 0,1-1-1 0 0,0 1 1 0 0,0 0-1 0 0,1 0 1 0 0,-1 0-1 0 0,1 1 0 0 0,0-1 1 0 0,0 1-1 0 0,0-1 1 0 0,1 1-1 0 0,-2 8 1 0 0,2-11-6 0 0,1 0-1 0 0,0 1 1 0 0,0-1 0 0 0,1 0-1 0 0,-1 0 1 0 0,0 0 0 0 0,1 0-1 0 0,-1 0 1 0 0,1 0 0 0 0,0 0-1 0 0,-1 0 1 0 0,1 0 0 0 0,0 0 0 0 0,0-1-1 0 0,0 1 1 0 0,1 0 0 0 0,-1 0-1 0 0,0-1 1 0 0,1 1 0 0 0,-1-1-1 0 0,1 1 1 0 0,-1-1 0 0 0,1 0-1 0 0,0 1 1 0 0,-1-1 0 0 0,1 0 0 0 0,0 0-1 0 0,0 0 1 0 0,0-1 0 0 0,2 2-1 0 0,7 2 106 0 0,0-1 1 0 0,1 0-1 0 0,-1-1 0 0 0,14 2 0 0 0,-18-4-80 0 0,22 3 135 0 0,0-1 0 0 0,38-3-1 0 0,59-11 774 0 0,46-1-181 0 0,-94 11-7337 0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1:03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15 8287 0 0,'-1'-2'6144'0'0,"0"1"-5958"0"0,-1 0 0 0 0,1-1 0 0 0,-1 1 1 0 0,1 0-1 0 0,-1 0 0 0 0,1 0 0 0 0,-1 1 0 0 0,0-1 0 0 0,1 0 0 0 0,-1 1 0 0 0,0-1 0 0 0,0 1 0 0 0,0-1 0 0 0,1 1 0 0 0,-1 0 0 0 0,0-1 0 0 0,-2 1 0 0 0,0 1-73 0 0,0-1-1 0 0,1 1 1 0 0,-1 0-1 0 0,0 0 1 0 0,0 0-1 0 0,1 0 0 0 0,-1 1 1 0 0,-3 1-1 0 0,-3 3-94 0 0,-1 1-1 0 0,1 0 0 0 0,0 1 1 0 0,-11 11-1 0 0,-7 10 6 0 0,1 2 0 0 0,-32 50 0 0 0,18-25-28 0 0,27-37 46 0 0,1 1 0 0 0,1 0 0 0 0,-18 41 0 0 0,28-55 49 0 0,0-1 0 0 0,1 1 0 0 0,0-1 0 0 0,0 1 0 0 0,0-1 0 0 0,1 11 0 0 0,0-15-62 0 0,1 0 0 0 0,-1 0 0 0 0,0 1 1 0 0,1-1-1 0 0,-1 0 0 0 0,1 0 0 0 0,0 0 0 0 0,-1 0 1 0 0,1 0-1 0 0,0 0 0 0 0,-1 0 0 0 0,1-1 1 0 0,0 1-1 0 0,0 0 0 0 0,0 0 0 0 0,0 0 1 0 0,0-1-1 0 0,0 1 0 0 0,1 0 0 0 0,21 10 298 0 0,-16-10-237 0 0,-1 0 0 0 0,1 0 0 0 0,-1 0 0 0 0,1-1 0 0 0,-1 0 0 0 0,1 0 0 0 0,-1-1 0 0 0,1 0 0 0 0,-1 0 0 0 0,1-1 0 0 0,-1 1 0 0 0,8-4-1 0 0,10-5 203 0 0,39-22 0 0 0,-53 27-249 0 0,16-10-3 0 0,0-1-1 0 0,0-2 1 0 0,-2 0 0 0 0,0-1-1 0 0,26-29 1 0 0,-43 40-98 0 0,0-1 0 0 0,-1 0 0 0 0,0 1 0 0 0,0-2 0 0 0,-1 1 0 0 0,0-1 0 0 0,-1 0 0 0 0,0 0 0 0 0,5-19 0 0 0,-8 25 35 0 0,0 0-1 0 0,-1 0 0 0 0,1 0 1 0 0,-1 0-1 0 0,0 0 0 0 0,0-1 1 0 0,0 1-1 0 0,0 0 0 0 0,-1 0 0 0 0,1 0 1 0 0,-1 0-1 0 0,0 0 0 0 0,-1 0 1 0 0,1 0-1 0 0,-1 0 0 0 0,1 0 1 0 0,-1 0-1 0 0,0 1 0 0 0,-1-1 0 0 0,1 1 1 0 0,-1-1-1 0 0,1 1 0 0 0,-1 0 1 0 0,0 0-1 0 0,0 0 0 0 0,0 1 1 0 0,-7-5-1 0 0,4 4-67 0 0,-1 0 0 0 0,1 0 0 0 0,-1 0 0 0 0,0 1-1 0 0,1 0 1 0 0,-1 1 0 0 0,0 0 0 0 0,0 0 0 0 0,0 0 0 0 0,0 1 0 0 0,-13 1 0 0 0,9-1-25 0 0,1 2-1 0 0,0 0 1 0 0,-1 0 0 0 0,1 1 0 0 0,0 0 0 0 0,1 0-1 0 0,-14 7 1 0 0,18-6-140 0 0,-1-1 0 0 0,1 1 0 0 0,1-1 0 0 0,-1 2 0 0 0,0-1 0 0 0,1 0 0 0 0,0 1 0 0 0,0 0 0 0 0,0 0 0 0 0,1 0 0 0 0,0 0 0 0 0,-6 12 0 0 0,9-16-298 0 0,0 0 489 0 0,0 0-1 0 0,0-1 1 0 0,0 1-1 0 0,0 0 0 0 0,0-1 1 0 0,0 1-1 0 0,0 0 1 0 0,0-1-1 0 0,1 1 0 0 0,-1-1 1 0 0,0 1-1 0 0,1-1 1 0 0,-1 1-1 0 0,0 0 1 0 0,1-1-1 0 0,-1 1 0 0 0,1-1 1 0 0,-1 1-1 0 0,0-1 1 0 0,1 0-1 0 0,-1 1 1 0 0,1-1-1 0 0,-1 1 0 0 0,1-1 1 0 0,0 0-1 0 0,-1 0 1 0 0,1 1-1 0 0,-1-1 0 0 0,2 0 1 0 0,19 3-315 0 0,0-4-13 0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1:03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49 10135 0 0,'61'-17'1069'0'0,"-38"9"384"0"0,36-6 0 0 0,-3 5 4520 0 0,-57 9-5947 0 0,0 0-1 0 0,0 0 1 0 0,0 1-1 0 0,0-1 1 0 0,0 0-1 0 0,0 1 1 0 0,1-1-1 0 0,-1 0 1 0 0,0 1-1 0 0,0-1 1 0 0,-2 2-1 0 0,0 0 33 0 0,-54 26 636 0 0,-59 37 0 0 0,58-32-535 0 0,-12 8-66 0 0,55-30-96 0 0,-137 89 70 0 0,131-88-67 0 0,10-6 0 0 0,-1 1 0 0 0,1 0 0 0 0,-20 17 0 0 0,24-14 0 0 0,7-10-1 0 0,0 1 0 0 0,-1 0 0 0 0,1-1 0 0 0,0 1 0 0 0,0 0 0 0 0,0 0 0 0 0,0-1 1 0 0,0 1-1 0 0,0 0 0 0 0,0 0 0 0 0,0-1 0 0 0,0 1 0 0 0,0 1 0 0 0,1 0-12 0 0,0 0 1 0 0,0 0-1 0 0,0-1 1 0 0,1 1-1 0 0,-1-1 1 0 0,0 1-1 0 0,1-1 1 0 0,-1 1 0 0 0,1-1-1 0 0,-1 0 1 0 0,1 1-1 0 0,0-1 1 0 0,-1 0-1 0 0,1 0 1 0 0,0 0-1 0 0,4 1 1 0 0,1 1-57 0 0,1-1 1 0 0,15 4 0 0 0,101 9-396 0 0,26 6 229 0 0,-134-18 225 0 0,0 2-1 0 0,0 0 1 0 0,0 0-1 0 0,0 2 1 0 0,-1 0-1 0 0,27 17 1 0 0,-40-23 30 0 0,1 1 0 0 0,0 0 0 0 0,-1 0 0 0 0,1 1 0 0 0,-1-1 0 0 0,0 0 0 0 0,0 1 0 0 0,0-1 1 0 0,0 1-1 0 0,0 0 0 0 0,0 0 0 0 0,-1 0 0 0 0,1 0 0 0 0,-1 0 0 0 0,2 6 0 0 0,-2-5 31 0 0,-1 0 0 0 0,0 0-1 0 0,0 0 1 0 0,0 0 0 0 0,0 0-1 0 0,-1 0 1 0 0,0 0-1 0 0,1 0 1 0 0,-1 0 0 0 0,-1 0-1 0 0,1 0 1 0 0,-3 5-1 0 0,-1 1 51 0 0,-1 0 0 0 0,0-1 0 0 0,0 0 0 0 0,-1 0 0 0 0,0-1 0 0 0,-1 0 0 0 0,0 0 0 0 0,0 0 0 0 0,-14 9 0 0 0,-3 0-12 0 0,-1-1 1 0 0,-34 16-1 0 0,20-14-28 0 0,0 0 0 0 0,-1-3 0 0 0,-50 12-1 0 0,75-23-39 0 0,-1 0 0 0 0,0-2 0 0 0,0 0-1 0 0,1-1 1 0 0,-1-1 0 0 0,0 0-1 0 0,0-1 1 0 0,0-1 0 0 0,1-1-1 0 0,-1 0 1 0 0,-21-8 0 0 0,27 7-20 0 0,0-1 0 0 0,-16-10-1 0 0,10 2-320 0 0,16 11 198 0 0,-1 0-289 0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1:06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 3223 0 0,'0'0'15976'0'0,"0"2"-15808"0"0,0 5-114 0 0,-1 0 0 0 0,0 1 0 0 0,-1-1 0 0 0,0 0 0 0 0,0 0 0 0 0,0 0 0 0 0,-7 13 0 0 0,1-6-20 0 0,0 0 0 0 0,-16 22 0 0 0,8-15 7 0 0,5-6 16 0 0,-18 19-1 0 0,8-15-21 0 0,12-12-12 0 0,1 1 1 0 0,0 0-1 0 0,-12 15 0 0 0,14-14-23 0 0,2-2 11 0 0,3-5 760 0 0,3-2-709 0 0,7 0-50 0 0,-4-1-4 0 0,1 1 0 0 0,0-1 0 0 0,-1 0 0 0 0,1-1 0 0 0,-1 1 0 0 0,8-4-1 0 0,2 0 149 0 0,150-49 1069 0 0,-154 48-1143 0 0,-8 4-38 0 0,1 1 0 0 0,0-1 0 0 0,-1 1 0 0 0,1 0 0 0 0,0 0 0 0 0,0 0 0 0 0,4-1-1 0 0,-1 2-32 0 0,4 3-22 0 0,-5 1-1080 0 0,-6 5-7164 0 0,0-8 8176 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1:06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50 1839 0 0,'0'0'83'0'0,"2"-7"10"0"0,-1 4 646 0 0,-1 1 0 0 0,1 0 0 0 0,-1-1 0 0 0,1 1-1 0 0,0 0 1 0 0,0 0 0 0 0,0 0 0 0 0,0 0 0 0 0,0-1-1 0 0,1 1 1 0 0,-1 1 0 0 0,1-1 0 0 0,-1 0-1 0 0,1 0 1 0 0,0 1 0 0 0,0-1 0 0 0,3-2 2587 0 0,4 0-487 0 0,-10 8-2499 0 0,1 1-717 0 0,-5 16 624 0 0,1-1-1 0 0,-13 30 0 0 0,8-24-163 0 0,-9 26 104 0 0,-35 123 268 0 0,48-155-284 0 0,-1-1 1 0 0,0 1-1 0 0,-12 20 0 0 0,12-29-134 0 0,0-1 0 0 0,-1 0-1 0 0,-1-1 1 0 0,0 1 0 0 0,0-1-1 0 0,0-1 1 0 0,-19 14 0 0 0,14-10-24 0 0,7-8 0 0 0,5-3 277 0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1:24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4 8751 0 0,'0'0'674'0'0,"-1"0"-438"0"0,-34-4 6838 0 0,27 6-3396 0 0,6 2-3573 0 0,1 0 1 0 0,-1 1 0 0 0,1-1 0 0 0,0 1 0 0 0,0 0 0 0 0,0-1-1 0 0,1 1 1 0 0,-1 0 0 0 0,1 0 0 0 0,0 0 0 0 0,1-1 0 0 0,-1 1-1 0 0,1 0 1 0 0,0-1 0 0 0,2 8 0 0 0,2 4-3 0 0,1 1 1 0 0,0-1-1 0 0,9 16 0 0 0,10 13 24 0 0,2-2 1 0 0,1 0-1 0 0,3-2 0 0 0,1-1 1 0 0,42 40-1 0 0,-52-58-117 0 0,95 90 64 0 0,-108-105-76 0 0,-3-2 12 0 0,0 0-1 0 0,-1 0 1 0 0,1 1-1 0 0,-1 0 1 0 0,0 0 0 0 0,-1 0-1 0 0,6 10 1 0 0,-9-12 32 0 0,-5 13-388 0 0,0-12 73 0 0,2-3 38 0 0,0 1-109 0 0,-4 3-2599 0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1:24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20 12407 0 0,'0'0'566'0'0,"2"-1"-6"0"0,9-17 3729 0 0,-19 27-3608 0 0,-14 15-235 0 0,-36 31 0 0 0,-4 3-123 0 0,-215 219 869 0 0,243-243-1078 0 0,-16 18-91 0 0,-111 86 0 0 0,146-126-317 0 0,-24 24 0 0 0,38-35 213 0 0,4 7-2698 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1:25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54 180 6447 0 0,'0'0'298'0'0,"-2"0"-10"0"0,-9-3-188 0 0,-29 6 13153 0 0,39-3-13136 0 0,19 6 1212 0 0,28 0-1482 0 0,-20-6 350 0 0,0-1 0 0 0,38-6 0 0 0,-11 0-52 0 0,85-10 25 0 0,149-38 0 0 0,-144 23 307 0 0,2 6-1 0 0,161-7 0 0 0,-293 32-468 0 0,291-12 205 0 0,-1 27-99 0 0,115 25-194 0 0,-415-39 4 0 0,2 2 20 0 0,-4-2 19 0 0,-1 0-1 0 0,0 0 1 0 0,1 0-1 0 0,-1 0 1 0 0,0 0-1 0 0,1 0 0 0 0,-1 0 1 0 0,0 0-1 0 0,1 0 1 0 0,-1 0-1 0 0,0 0 1 0 0,0 1-1 0 0,1-1 0 0 0,-1 0 1 0 0,0 0-1 0 0,1 0 1 0 0,-1 0-1 0 0,0 0 0 0 0,0 1 1 0 0,1-1-1 0 0,-1 0 1 0 0,0 0-1 0 0,0 0 1 0 0,1 1-1 0 0,-1-1 0 0 0,0 0 1 0 0,0 1-1 0 0,0-1 1 0 0,1 0-1 0 0,-1 0 1 0 0,0 1-1 0 0,0-1 0 0 0,0 1 1 0 0,0 2-11 0 0,-1 1-1 0 0,0 0 1 0 0,1-1 0 0 0,-1 1 0 0 0,-1-1-1 0 0,1 1 1 0 0,-1-1 0 0 0,1 0-1 0 0,-1 0 1 0 0,0 1 0 0 0,0-1 0 0 0,-4 5-1 0 0,-15 14-1366 0 0,0-4-4239 0 0,5-7-944 0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1:26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0 4607 0 0,'0'0'17755'0'0,"0"3"-17526"0"0,0 2-201 0 0,0 1 0 0 0,0-1 0 0 0,-1 0 0 0 0,0 0 0 0 0,0 0 0 0 0,0 1-1 0 0,0-1 1 0 0,-1 0 0 0 0,0 0 0 0 0,-4 7 0 0 0,-5 8 90 0 0,-14 20 1 0 0,23-38-119 0 0,-71 92 3 0 0,25-35-21 0 0,33-40-22 0 0,-41 57-289 0 0,48-63 262 0 0,3-3 43 0 0,4-8-30 0 0,4-2-17 0 0,14-3 58 0 0,-1-1 0 0 0,0-1 0 0 0,0 0 0 0 0,-1-1 0 0 0,23-13 0 0 0,29-10 115 0 0,-21 13 145 0 0,79-15-1 0 0,-93 25-138 0 0,1 2 0 0 0,0 1-1 0 0,45 2 1 0 0,-35 6 131 0 0,-41-5-318 0 0,1 0-12 0 0,-1 1-204 0 0,14 0-361 0 0,-6-4-2792 0 0,-1-5 1758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9:58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841 0 10135 0 0,'0'0'919'0'0,"-2"2"-759"0"0,-90 114 4287 0 0,86-109-4114 0 0,-15 16 553 0 0,-1-1 1 0 0,-32 25-1 0 0,-55 35-260 0 0,86-65-394 0 0,-312 220 1495 0 0,188-131-1126 0 0,141-102-589 0 0,3-2-23 0 0,1-1 0 0 0,0 1 1 0 0,0-1-1 0 0,1 1 0 0 0,-1 0 0 0 0,0 0 1 0 0,1-1-1 0 0,-1 1 0 0 0,1 1 0 0 0,-1-1 1 0 0,-1 3-1 0 0,2-3-1008 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1:26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46 8751 0 0,'0'-2'399'0'0,"-1"-1"-137"0"0,4-19 29 0 0,3 3 3598 0 0,-6 22-1629 0 0,-5 28 3963 0 0,-11 18-5935 0 0,-3-1-1 0 0,-35 66 1 0 0,35-76-212 0 0,-70 130 110 0 0,19-40-168 0 0,-11 13 39 0 0,49-91-53 0 0,3 2 0 0 0,-39 95 0 0 0,29-51 96 0 0,38-93-191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1:39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0 160 4143 0 0,'0'0'13762'0'0,"3"0"-13229"0"0,11 1 201 0 0,26 0 1021 0 0,43-15-187 0 0,119-37-1 0 0,-128 31-1422 0 0,178-36 526 0 0,-235 53-619 0 0,-8 1-49 0 0,1 1-1 0 0,0 0 0 0 0,14 0 0 0 0,-22 1-70 0 0,0 1-917 0 0,0 0 650 0 0,0-1 1 0 0,0 1-1 0 0,-1-1 1 0 0,1 0-1 0 0,0 0 1 0 0,0 1-1 0 0,-1-1 1 0 0,1 0-1 0 0,0 0 0 0 0,0-1 1 0 0,0 1-1 0 0,-1 0 1 0 0,1-1-1 0 0,0 1 1 0 0,-1-1-1 0 0,1 1 1 0 0,0-1-1 0 0,-1 0 1 0 0,1 0-1 0 0,1-1 1 0 0,5-6-5936 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1:40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 7831 0 0,'0'0'9140'0'0,"-1"2"-8640"0"0,-10 12 167 0 0,-12 24 0 0 0,8-13-265 0 0,-8 17-10 0 0,1 1 0 0 0,3 1-1 0 0,1 1 1 0 0,-13 55 0 0 0,24-76-299 0 0,-4 33 0 0 0,10-48-22 0 0,0 1-1 0 0,1-1 1 0 0,0 1 0 0 0,0-1 0 0 0,1 0-1 0 0,3 14 1 0 0,1-6 273 0 0,-4-14-273 0 0,0 1 0 0 0,0 0-1 0 0,0-1 1 0 0,0 1 0 0 0,0 6-1 0 0,-2-7-93 0 0,1-1 0 0 0,-1 1 0 0 0,0-1 1 0 0,0 1-1 0 0,0-1 0 0 0,0 1 0 0 0,-1-1 0 0 0,1 0 0 0 0,-1 0 0 0 0,1 0 0 0 0,-3 3 0 0 0,2-4-222 0 0,-5 3-31 0 0,7-4 112 0 0,0 0 0 0 0,0 0 1 0 0,-1 0-1 0 0,1 0 0 0 0,0 0 0 0 0,0 0 0 0 0,-1 0 0 0 0,1 0 1 0 0,0 0-1 0 0,0 1 0 0 0,-1-1 0 0 0,1 0 0 0 0,0 0 0 0 0,0 0 0 0 0,0 0 1 0 0,-1 0-1 0 0,1 0 0 0 0,0 1 0 0 0,-1-1-328 0 0,1 0 329 0 0,0 1-1 0 0,0-1 0 0 0,0 0 0 0 0,0 1 0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1:41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72 1375 0 0,'2'-1'107'0'0,"20"-13"208"0"0,-16 10 611 0 0,6-5 1368 0 0,0 1 0 0 0,0 0 1 0 0,1 1-1 0 0,0 0 0 0 0,20-6 1 0 0,-30 12-505 0 0,-15 14-1451 0 0,-24 22 170 0 0,-71 54 0 0 0,24-23-466 0 0,-50 40-83 0 0,-29 27-64 0 0,155-127 106 0 0,0 1 0 0 0,0-1 0 0 0,1 2 0 0 0,0-1 0 0 0,1 1 0 0 0,-9 14 0 0 0,13-20 70 0 0,2 1 36 0 0,1-1-77 0 0,-1 1 0 0 0,0-1 0 0 0,0 0 1 0 0,1 1-1 0 0,0-1 0 0 0,-1 0 1 0 0,1 0-1 0 0,0 0 0 0 0,0 0 1 0 0,0-1-1 0 0,0 1 0 0 0,4 2 1 0 0,-2-2 44 0 0,0 0-1 0 0,1 0 1 0 0,-1 0 0 0 0,1-1 0 0 0,-1 0 0 0 0,1 0 0 0 0,6 1 0 0 0,209 7 1465 0 0,-109-8-1354 0 0,-9 0-165 0 0,-56-1-8198 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1:41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35 5983 0 0,'0'0'464'0'0,"2"-2"0"0"0,1-2-218 0 0,9-11 7555 0 0,-11 13-6501 0 0,1 0-343 0 0,7-5 2683 0 0,-11 8-3586 0 0,-14 12-53 0 0,1-1 1 0 0,0 2-1 0 0,1 0 1 0 0,1 0-1 0 0,0 1 1 0 0,-11 19-1 0 0,-18 21-1 0 0,26-34 0 0 0,0 0 0 0 0,1 1 0 0 0,-13 27 0 0 0,27-47 3 0 0,-22 49-11 0 0,21-44 65 0 0,0-1-1 0 0,0 1 1 0 0,0 0 0 0 0,1 0-1 0 0,-1 13 1 0 0,2-18-30 0 0,0 0-1 0 0,1-1 1 0 0,-1 1 0 0 0,0 0 0 0 0,1-1-1 0 0,0 1 1 0 0,-1-1 0 0 0,1 1 0 0 0,0-1-1 0 0,0 1 1 0 0,0-1 0 0 0,0 1 0 0 0,0-1-1 0 0,0 0 1 0 0,0 0 0 0 0,0 1 0 0 0,0-1-1 0 0,1 0 1 0 0,1 1 0 0 0,1 1 44 0 0,0-1 0 0 0,0 1 0 0 0,1-1 0 0 0,-1 0 0 0 0,6 1 0 0 0,-5-1-8 0 0,1-1-1 0 0,0 0 1 0 0,0-1 0 0 0,0 1-1 0 0,0-1 1 0 0,0 0 0 0 0,-1-1-1 0 0,1 1 1 0 0,10-3-1 0 0,4-3 107 0 0,27-9 0 0 0,-14 2-111 0 0,0 0 0 0 0,-1-2 0 0 0,32-20 0 0 0,-46 24-42 0 0,-1-1-1 0 0,-1-1 1 0 0,0-1 0 0 0,-1 0-1 0 0,0-1 1 0 0,21-29 0 0 0,-30 37-12 0 0,-2 0 0 0 0,1-1 0 0 0,-1 0 0 0 0,0 0 0 0 0,0 0 1 0 0,-1 0-1 0 0,0 0 0 0 0,-1-1 0 0 0,0 0 0 0 0,0 1 0 0 0,-1-1 0 0 0,0 0 0 0 0,-1 0 1 0 0,1 1-1 0 0,-2-1 0 0 0,1 0 0 0 0,-1 0 0 0 0,-3-11 0 0 0,3 17-14 0 0,0 1-1 0 0,1-1 1 0 0,-1 1-1 0 0,-1-1 1 0 0,1 1 0 0 0,0 0-1 0 0,0 0 1 0 0,-1 0-1 0 0,1 0 1 0 0,-1 0-1 0 0,0 0 1 0 0,0 0-1 0 0,1 0 1 0 0,-5-3 0 0 0,2 3-26 0 0,0 0 1 0 0,1 1 0 0 0,-1-1 0 0 0,0 0-1 0 0,0 1 1 0 0,0 0 0 0 0,0 0 0 0 0,-6-1 0 0 0,-6 1-208 0 0,0 1 1 0 0,0 1-1 0 0,-30 4 1 0 0,31-3 12 0 0,-14 2-731 0 0,-40 12 1 0 0,66-16 734 0 0,7 0-574 0 0,39 1-485 0 0,-18-4 550 0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1:42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315 135 10135 0 0,'43'-35'1039'0'0,"7"-5"16"0"0,-43 33 1758 0 0,0 0 1 0 0,7-11 0 0 0,-5 0-576 0 0,-8 17-1466 0 0,-2-1-509 0 0,0 2-245 0 0,0-1-1 0 0,0 0 1 0 0,0 0 0 0 0,0 1-1 0 0,0-1 1 0 0,-1 1-1 0 0,1-1 1 0 0,0 1 0 0 0,0-1-1 0 0,0 1 1 0 0,0 0-1 0 0,0 0 1 0 0,-1-1 0 0 0,1 1-1 0 0,0 0 1 0 0,0 0 0 0 0,-1 0-1 0 0,1 0 1 0 0,0 0-1 0 0,0 1 1 0 0,0-1 0 0 0,-1 0-1 0 0,1 1 1 0 0,0-1-1 0 0,0 0 1 0 0,0 1 0 0 0,-2 0-1 0 0,-6 4 148 0 0,0-1-1 0 0,-12 9 0 0 0,14-8-134 0 0,-16 11-58 0 0,1 1 1 0 0,1 1-1 0 0,1 1 0 0 0,-23 27 0 0 0,-22 26-65 0 0,52-58 93 0 0,1 1 0 0 0,1 0 0 0 0,-15 25 0 0 0,15-21-1 0 0,11-14-3 0 0,0 0-6 0 0,-1-3-13 0 0,1 0 9 0 0,-1 0-1 0 0,1 0 0 0 0,-1 0 0 0 0,1 0 1 0 0,0 0-1 0 0,0 0 0 0 0,0 0 0 0 0,0 0 1 0 0,1 3-1 0 0,2-2-6 0 0,0-1 1 0 0,0 1-1 0 0,0-1 1 0 0,1 0-1 0 0,-1 0 1 0 0,1 0-1 0 0,-1-1 1 0 0,1 1-1 0 0,6 1 1 0 0,39 5-151 0 0,-21-3 68 0 0,3 1 39 0 0,34 11 0 0 0,-57-14 55 0 0,1 0 1 0 0,-1 0-1 0 0,0 1 0 0 0,-1 0 0 0 0,1 0 0 0 0,-1 1 1 0 0,0 0-1 0 0,0 0 0 0 0,8 9 0 0 0,-13-13 5 0 0,-1 1 0 0 0,1-1 0 0 0,-1 1 0 0 0,0 0 0 0 0,1-1-1 0 0,-1 1 1 0 0,0 0 0 0 0,0 0 0 0 0,-1 0 0 0 0,1 0 0 0 0,0 0 0 0 0,-1 0 0 0 0,2 2-1 0 0,6 23-9 0 0,-6-19 14 0 0,1 0 0 0 0,0 1 0 0 0,-1 0 0 0 0,-1 0 0 0 0,1 0 0 0 0,-1 0 0 0 0,-1 10 0 0 0,0-15 13 0 0,0 1 1 0 0,0-1-1 0 0,0 1 1 0 0,-1 0-1 0 0,1-1 0 0 0,-1 1 1 0 0,0-1-1 0 0,-1 0 0 0 0,1 1 1 0 0,-1-1-1 0 0,0 0 0 0 0,0 0 1 0 0,0 0-1 0 0,0 0 0 0 0,-1 0 1 0 0,0 0-1 0 0,-4 4 0 0 0,1-3 16 0 0,1 0-1 0 0,-1-1 0 0 0,0 1 0 0 0,0-1 1 0 0,0-1-1 0 0,0 1 0 0 0,-1-1 0 0 0,1 0 0 0 0,-1-1 1 0 0,-11 3-1 0 0,-8 1 169 0 0,-1-1 0 0 0,1-2 0 0 0,-32 1 0 0 0,-80-7 200 0 0,94-2-413 0 0,42 4-91 0 0,2 0-157 0 0,0 0 227 0 0,-1 0-1 0 0,1 0 1 0 0,0 0-1 0 0,0 0 0 0 0,0 0 1 0 0,0 0-1 0 0,0 0 1 0 0,0 0-1 0 0,0 0 1 0 0,0 0-1 0 0,1 0 0 0 0,-1 0 1 0 0,0 0-1 0 0,1 0 1 0 0,-1 0-1 0 0,0 0 1 0 0,1 0-1 0 0,-1 1 1 0 0,1-1-1 0 0,-1 0 0 0 0,1 0 1 0 0,0 0-1 0 0,-1 0 1 0 0,1 1-1 0 0,0-1 1 0 0,0 0-1 0 0,-1 1 0 0 0,2-2 1 0 0,2 0-541 0 0,0-1 0 0 0,-1 0 1 0 0,1 1-1 0 0,0 0 0 0 0,5-2 1 0 0,5-2-6953 0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1:46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1 2303 0 0,'8'0'14948'0'0,"-10"5"-11567"0"0,-13 8-6017 0 0,10-10 3943 0 0,-57 46-1299 0 0,-97 57 0 0 0,121-85-22 0 0,26-16 7 0 0,0 1 0 0 0,1 1-1 0 0,0 0 1 0 0,1 1 0 0 0,-1 0 0 0 0,1 0-1 0 0,-10 11 1 0 0,15-11 7 0 0,-1 0 0 0 0,1 3 0 0 0,4-1 0 0 0,2-2 16 0 0,0-6 14 0 0,0 0 0 0 0,1 0 0 0 0,0 0 0 0 0,-1 0 0 0 0,1-1 0 0 0,0 1 0 0 0,0 0 0 0 0,0-1 0 0 0,0 0 0 0 0,0 1 0 0 0,0-1 0 0 0,4 1 0 0 0,-4 0-2 0 0,27 12 447 0 0,0 0 0 0 0,1-2 1 0 0,34 10-1 0 0,-42-17-290 0 0,0 0 0 0 0,1-1 0 0 0,0-1 0 0 0,0-2 0 0 0,25 0 0 0 0,-14-2-81 0 0,-20 2-51 0 0,1-2-1 0 0,20-2 1 0 0,-4-2-7 0 0,0-2 0 0 0,-1 0-1 0 0,0-3 1 0 0,49-20 0 0 0,-55 17-43 0 0,66-34 26 0 0,-75 39-28 0 0,0-2-1 0 0,-1 0 1 0 0,22-21 0 0 0,-32 27-31 0 0,-1 1 2 0 0,0 0-1 0 0,0-1 1 0 0,0 1-1 0 0,-1-1 1 0 0,1 0-1 0 0,2-7 0 0 0,-3 8 10 0 0,-1 0-1 0 0,0 0 1 0 0,0-1-1 0 0,0 1 0 0 0,0 0 1 0 0,0-1-1 0 0,-1 1 0 0 0,1 0 1 0 0,-1-1-1 0 0,0 1 0 0 0,0 0 1 0 0,-1-1-1 0 0,1 1 0 0 0,-1-1 1 0 0,1 1-1 0 0,-1 0 0 0 0,0 0 1 0 0,0-1-1 0 0,-1 1 0 0 0,1 0 1 0 0,0 0-1 0 0,-1 0 1 0 0,0 0-1 0 0,0 0 0 0 0,0 1 1 0 0,0-1-1 0 0,0 1 0 0 0,-1-1 1 0 0,1 1-1 0 0,-1 0 0 0 0,1 0 1 0 0,-1 0-1 0 0,0 0 0 0 0,0 0 1 0 0,0 0-1 0 0,0 1 0 0 0,-4-2 1 0 0,4 2 14 0 0,0-1 1 0 0,0 1 0 0 0,0 0-1 0 0,0 0 1 0 0,0 1-1 0 0,0-1 1 0 0,0 1 0 0 0,0-1-1 0 0,0 1 1 0 0,0 0 0 0 0,0 0-1 0 0,-1 0 1 0 0,1 1-1 0 0,0-1 1 0 0,0 1 0 0 0,0-1-1 0 0,0 1 1 0 0,0 0-1 0 0,0 0 1 0 0,-5 4 0 0 0,-4 0 13 0 0,-7 4-20 0 0,1 1 0 0 0,0 1-1 0 0,1 0 1 0 0,-29 25 0 0 0,17-13 3 0 0,25-20 27 0 0,1 0-1 0 0,0 0 1 0 0,0 0-1 0 0,0 0 1 0 0,0 1-1 0 0,0-1 1 0 0,0 1-1 0 0,1 0 1 0 0,0 0-1 0 0,0 0 1 0 0,0 0-1 0 0,0 0 1 0 0,0 0-1 0 0,1 0 1 0 0,-1 6-1 0 0,1-6 0 0 0,1 0 0 0 0,0-1-1 0 0,0 1 1 0 0,0 0 0 0 0,0-1-1 0 0,1 1 1 0 0,-1 0 0 0 0,1-1-1 0 0,0 1 1 0 0,0-1 0 0 0,0 1-1 0 0,1-1 1 0 0,-1 0 0 0 0,1 1-1 0 0,0-1 1 0 0,0 0 0 0 0,0 0-1 0 0,5 5 1 0 0,0 1 54 0 0,22 19 27 0 0,-26-25-108 0 0,0-1 1 0 0,-1 1-1 0 0,1-1 1 0 0,0 1-1 0 0,-1 0 0 0 0,1 0 1 0 0,3 6-1 0 0,-3-4-164 0 0,-3-3-850 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1:47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47 3223 0 0,'1'-2'143'0'0,"1"1"-97"0"0,0-2 5 0 0,1-13 21 0 0,-2 14-1987 0 0,-2-7 6592 0 0,-1 1 1882 0 0,-2 6-4716 0 0,2 1-1348 0 0,1 1-273 0 0,-1-1 1 0 0,1 1 0 0 0,0-1-1 0 0,-1 1 1 0 0,1 0-1 0 0,-1 0 1 0 0,1 0-1 0 0,-1 0 1 0 0,1 0 0 0 0,-1 0-1 0 0,1 0 1 0 0,-3 1-1 0 0,2-1 970 0 0,3 3-1124 0 0,0-1 0 0 0,0 1 0 0 0,0-1-1 0 0,0 1 1 0 0,1-1 0 0 0,-1 0 0 0 0,1 1 0 0 0,0-1 0 0 0,-1 0-1 0 0,4 2 1 0 0,-5-3-54 0 0,85 78 1203 0 0,-10-9-337 0 0,-62-57-692 0 0,0 2-1 0 0,-1 0 1 0 0,14 23 0 0 0,0 6 134 0 0,4 8-62 0 0,54 72 1 0 0,-77-115-235 0 0,1 0-1 0 0,-1-1 1 0 0,1 0 0 0 0,1-1-1 0 0,0 1 1 0 0,0-2 0 0 0,0 1 0 0 0,16 7-1 0 0,-15-10 19 0 0,1 0 0 0 0,-1-1 0 0 0,1 0 0 0 0,-1-1 0 0 0,1 0 0 0 0,0-1 0 0 0,-1 0 0 0 0,1 0 0 0 0,0-2 0 0 0,19-1-1 0 0,-4 0-21 0 0,-24 2-2 0 0,-5 0-2250 0 0,-3 0 1812 0 0,0 0-1 0 0,-1 0 0 0 0,1-1 0 0 0,0 0 0 0 0,0 0 1 0 0,-1-1-1 0 0,-6-2 0 0 0,1-3-1464 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1:48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45 5063 0 0,'1'-2'232'0'0,"0"0"-150"0"0,12-16 100 0 0,-5 11 225 0 0,3 1 3632 0 0,5-4 4645 0 0,-14 12-8340 0 0,-1 0-283 0 0,1 1 1 0 0,-1-1-1 0 0,0 0 1 0 0,1 1 0 0 0,-1-1-1 0 0,0 1 1 0 0,-1-1 0 0 0,1 1-1 0 0,0-1 1 0 0,-1 1 0 0 0,1-1-1 0 0,-1 1 1 0 0,0 0-1 0 0,0-1 1 0 0,0 1 0 0 0,0 0-1 0 0,0-1 1 0 0,-1 1 0 0 0,1 0-1 0 0,-1-1 1 0 0,-1 5 0 0 0,-2 4 123 0 0,0 1 0 0 0,0-1 0 0 0,-11 17 0 0 0,-1-2-27 0 0,-1-1 1 0 0,-1-1 0 0 0,-2-1 0 0 0,-40 39 0 0 0,-99 70 485 0 0,129-110-634 0 0,0-1 0 0 0,-61 28 1 0 0,-71 21 22 0 0,151-66-33 0 0,1 1-15 0 0,8-5-57 0 0,5 1-242 0 0,48 5-2942 0 0,-33-5 2025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1:48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252 144 2303 0 0,'-107'26'627'0'0,"34"-11"6332"0"0,1 1 3791 0 0,76-16-10266 0 0,57-2 548 0 0,94-15 1 0 0,62-24-576 0 0,-54 8-206 0 0,209-28-46 0 0,-254 42-179 0 0,45-4 294 0 0,-121 19-128 0 0,80 4 0 0 0,-112 1-176 0 0,-1 0 0 0 0,1 0 0 0 0,0 1 0 0 0,0 1 0 0 0,-1-1 0 0 0,1 2 0 0 0,15 7 0 0 0,-5-2-12 0 0,-18-6-6 0 0,0-1-21 0 0,-1 0-79 0 0,-2 1-2690 0 0,1-2 2723 0 0,-1 0 1 0 0,1 0-1 0 0,-1 0 1 0 0,1 0-1 0 0,-1-1 1 0 0,1 1-1 0 0,-1 0 1 0 0,0-1-1 0 0,0 1 1 0 0,1 0-1 0 0,-1-1 1 0 0,0 1-1 0 0,0-1 1 0 0,0 1-1 0 0,-1 0 1 0 0,-19 9-1479 0 0,18-8 1057 0 0,-11 4-4218 0 0,1 0-1408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9:58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225 644 1839 0 0,'0'0'16476'0'0,"-1"2"-16090"0"0,1 0-323 0 0,-1 0 0 0 0,0 1 0 0 0,1-1 0 0 0,-1 0 0 0 0,0 0 0 0 0,0 0 0 0 0,-1 0 0 0 0,1-1 0 0 0,0 1 0 0 0,-1 0 0 0 0,1 0 0 0 0,-1-1 0 0 0,1 1 0 0 0,-1-1 0 0 0,0 0 0 0 0,0 1 0 0 0,0-1 0 0 0,0 0 0 0 0,0 0 0 0 0,0 0 0 0 0,0 0 0 0 0,0 0 0 0 0,0-1 0 0 0,0 1 0 0 0,0 0 0 0 0,0-1 0 0 0,-1 0 0 0 0,1 0 0 0 0,0 1 0 0 0,0-1 0 0 0,-1 0 0 0 0,-3-1 1 0 0,2 0-14 0 0,-1 0 1 0 0,0 0 0 0 0,1 0 0 0 0,-1-1-1 0 0,0 1 1 0 0,1-1 0 0 0,0 0 0 0 0,0 0-1 0 0,-1-1 1 0 0,1 1 0 0 0,0-1 0 0 0,1 0-1 0 0,-1 0 1 0 0,1 0 0 0 0,-1-1 0 0 0,-5-7 0 0 0,2 1-18 0 0,1 0 1 0 0,0-1 0 0 0,1 0 0 0 0,0 0 0 0 0,-6-18 0 0 0,6 10-14 0 0,1 0 0 0 0,0-1 0 0 0,1 1-1 0 0,1 0 1 0 0,1-1 0 0 0,0 0 0 0 0,2 1-1 0 0,0-1 1 0 0,7-31 0 0 0,-2 25-141 0 0,1 0 0 0 0,1 0 0 0 0,1 0 0 0 0,1 1 0 0 0,1 1 0 0 0,22-35 0 0 0,-26 49-27 0 0,0 0 1 0 0,1 0 0 0 0,0 0-1 0 0,0 1 1 0 0,1 0 0 0 0,0 1-1 0 0,1 0 1 0 0,13-8 0 0 0,-16 12 63 0 0,0 0-1 0 0,0 0 1 0 0,0 1 0 0 0,0 0 0 0 0,1 0 0 0 0,0 1 0 0 0,-1 0 0 0 0,1 1 0 0 0,0-1 0 0 0,0 1 0 0 0,0 1 0 0 0,0 0 0 0 0,15 1 0 0 0,-9 1 170 0 0,0 1 0 0 0,-1 1 0 0 0,1 0-1 0 0,-1 1 1 0 0,0 0 0 0 0,0 1 0 0 0,-1 1 0 0 0,1 0-1 0 0,10 8 1 0 0,13 13 502 0 0,47 45-1 0 0,-64-55-508 0 0,-4-4 198 0 0,0 1-1 0 0,17 22 0 0 0,-28-32-221 0 0,-1 0 0 0 0,1 0 0 0 0,-1 0 0 0 0,-1 1 0 0 0,1-1 0 0 0,-1 1-1 0 0,0 0 1 0 0,0 0 0 0 0,0 0 0 0 0,-1 0 0 0 0,0 0 0 0 0,1 10 0 0 0,-3-12-37 0 0,1-1 0 0 0,-1 1 0 0 0,0-1 0 0 0,0 0 0 0 0,0 1 0 0 0,0-1 1 0 0,-1 0-1 0 0,1 0 0 0 0,-1 1 0 0 0,0-1 0 0 0,0 0 0 0 0,0-1 0 0 0,0 1 0 0 0,0 0 0 0 0,-1-1 0 0 0,1 1 1 0 0,-1-1-1 0 0,0 0 0 0 0,0 0 0 0 0,-3 3 0 0 0,-9 4 15 0 0,0 0 0 0 0,-29 11 0 0 0,35-16-76 0 0,-65 28-1350 0 0,-1-3 0 0 0,-1-4 0 0 0,-90 18 0 0 0,140-39 804 0 0,-1-1 0 0 0,0-1 0 0 0,-30-2 0 0 0,28-5 420 0 0,28 5 111 0 0,-1 0 0 0 0,1-1 0 0 0,-1 1 1 0 0,1-1-1 0 0,0 0 0 0 0,-1 1 0 0 0,1-1 0 0 0,0 0 1 0 0,0 0-1 0 0,-1 0 0 0 0,1 0 0 0 0,0 0 0 0 0,0 0 0 0 0,0 0 1 0 0,0 0-1 0 0,-1-2 0 0 0,0-7-809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1:49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53 8287 0 0,'0'0'639'0'0,"3"-1"-415"0"0,13-6 1527 0 0,-1 0 1 0 0,18-11-1 0 0,3-1 3963 0 0,-80 46-5065 0 0,-148 71 234 0 0,147-74-832 0 0,-33 18-64 0 0,19-3-60 0 0,-108 73 20 0 0,143-95-27 0 0,22-15-5 0 0,1-1-102 0 0,-6 14 204 0 0,8-9 6 0 0,-1-4-10 0 0,2 13 94 0 0,0-10-86 0 0,-2-2-9 0 0,1 0 0 0 0,0 0-1 0 0,0 0 1 0 0,0 0 0 0 0,0-1 0 0 0,0 1-1 0 0,0 0 1 0 0,1 0 0 0 0,-1-1-1 0 0,1 1 1 0 0,0-1 0 0 0,0 1 0 0 0,0-1-1 0 0,2 3 1 0 0,4 3 44 0 0,-4-5-52 0 0,-1 0 0 0 0,1 1 0 0 0,-1-1 0 0 0,1-1 0 0 0,0 1 0 0 0,0 0 0 0 0,8 3 0 0 0,33 10 299 0 0,-25-11-113 0 0,0-1-1 0 0,0-1 1 0 0,1 0 0 0 0,0-2-1 0 0,28-1 1 0 0,104-17 254 0 0,9-15-254 0 0,45-11 180 0 0,-123 24-112 0 0,-58 12-183 0 0,36-6 43 0 0,-47 9-107 0 0,-12 4-7 0 0,-1-1 1 0 0,1 0-1 0 0,0 0 0 0 0,-1 0 1 0 0,1 0-1 0 0,-1 0 0 0 0,1 0 1 0 0,-1 0-1 0 0,0-1 0 0 0,1 1 1 0 0,3-5-1 0 0,1 0 8 0 0,-2 3 1 0 0,11-12 28 0 0,-3 2-42 0 0,-8 8-27 0 0,0 0 0 0 0,-1-1 0 0 0,0 1 0 0 0,0-1 0 0 0,-1 0 0 0 0,1 0 0 0 0,-1 0 0 0 0,0 0 0 0 0,-1 0 0 0 0,3-11 0 0 0,-4 13-24 0 0,0 0 0 0 0,0 0-1 0 0,-1 0 1 0 0,0 1 0 0 0,0-1 0 0 0,0 0-1 0 0,0 0 1 0 0,-1 0 0 0 0,1 0 0 0 0,-1 1-1 0 0,0-1 1 0 0,0 0 0 0 0,0 0 0 0 0,-1 1-1 0 0,1-1 1 0 0,-1 1 0 0 0,0 0 0 0 0,0-1-1 0 0,0 1 1 0 0,-4-4 0 0 0,2 3 25 0 0,1 1 0 0 0,-1 1 1 0 0,0-1-1 0 0,-1 1 0 0 0,1-1 1 0 0,0 1-1 0 0,-1 1 0 0 0,1-1 1 0 0,-1 0-1 0 0,1 1 0 0 0,-1 0 1 0 0,-7-1-1 0 0,5 1 27 0 0,0 0 0 0 0,0 1 0 0 0,0-1 0 0 0,0 2 0 0 0,0-1 0 0 0,0 1 0 0 0,-12 2 0 0 0,-2 1 0 0 0,10-3 0 0 0,1 1 0 0 0,-1 0 0 0 0,1 1 0 0 0,0 0 0 0 0,0 1 0 0 0,0 0 0 0 0,-17 10 0 0 0,22-11 0 0 0,-1 1 0 0 0,1 0 0 0 0,0 0 0 0 0,0 1 0 0 0,0-1 0 0 0,1 1 0 0 0,0 0 0 0 0,0 0 0 0 0,0 1 0 0 0,0-1 0 0 0,1 1 0 0 0,0 0 0 0 0,-4 10 0 0 0,-5 24 153 0 0,-12 72-1 0 0,23-106-93 0 0,0-1 0 0 0,1 0 0 0 0,0 1-1 0 0,0-1 1 0 0,0 1 0 0 0,1-1 0 0 0,2 11-1 0 0,2 15 74 0 0,-5-29-476 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1:54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0 196 9615 0 0,'0'0'8346'0'0,"3"1"-7628"0"0,4-1-306 0 0,1 0-1 0 0,0 0 1 0 0,0-1-1 0 0,-1 1 1 0 0,14-4-1 0 0,42-15 661 0 0,-33 10-781 0 0,93-29 714 0 0,63-17-243 0 0,-91 29-682 0 0,73-18 17 0 0,-167 44-173 0 0,-1-1 0 0 0,1 1 0 0 0,-1 0 0 0 0,1 0 0 0 0,-1 0 0 0 0,1 0 0 0 0,-1 0 0 0 0,1 0 0 0 0,0 0 0 0 0,-1 0 0 0 0,1 0 0 0 0,-1 0 0 0 0,1 0 1 0 0,-1 1-1 0 0,1-1 0 0 0,-1 0 0 0 0,1 0 0 0 0,-1 0 0 0 0,1 1 0 0 0,-1-1 0 0 0,1 0 0 0 0,-1 1 0 0 0,1-1 0 0 0,-1 0 0 0 0,0 1 0 0 0,1-1 0 0 0,-1 0 0 0 0,1 1 0 0 0,-1-1 0 0 0,0 1 0 0 0,1-1 0 0 0,-1 1 0 0 0,0-1 0 0 0,0 1 0 0 0,0-1 0 0 0,1 1 0 0 0,-1-1 0 0 0,0 1 0 0 0,0-1 0 0 0,0 1 0 0 0,0-1 0 0 0,0 1 0 0 0,0 0 0 0 0,0-1 0 0 0,0 1 0 0 0,0-1 0 0 0,0 1 0 0 0,0-1 0 0 0,0 1 0 0 0,0-1 1 0 0,-1 2-1 0 0,0 11-1934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1:55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35 2303 0 0,'1'-1'167'0'0,"1"1"-136"0"0,11-8 249 0 0,-7 3 1079 0 0,16-16 13555 0 0,-22 21-14831 0 0,-13 3 187 0 0,-14 9-126 0 0,-1 1 0 0 0,2 2 0 0 0,-44 30 0 0 0,49-31-104 0 0,-306 233-534 0 0,291-217 423 0 0,2 1 1 0 0,1 1 0 0 0,-44 57-1 0 0,75-86 79 0 0,-1 1-1 0 0,1 0 0 0 0,0 0 1 0 0,-1 0-1 0 0,2 1 0 0 0,-1-1 1 0 0,0 0-1 0 0,1 1 0 0 0,-1 5 1 0 0,2-8-5 0 0,-1 0 0 0 0,1-1 1 0 0,0 1-1 0 0,0 0 1 0 0,0 0-1 0 0,0 0 1 0 0,1 0-1 0 0,-1 0 0 0 0,0 0 1 0 0,1-1-1 0 0,-1 1 1 0 0,1 0-1 0 0,0 0 1 0 0,0-1-1 0 0,-1 1 1 0 0,1 0-1 0 0,0-1 0 0 0,0 1 1 0 0,1-1-1 0 0,-1 1 1 0 0,0-1-1 0 0,0 0 1 0 0,1 1-1 0 0,-1-1 0 0 0,2 1 1 0 0,4 2 31 0 0,0 0-1 0 0,0-1 1 0 0,0 1 0 0 0,1-2-1 0 0,-1 1 1 0 0,14 2 0 0 0,48 4 355 0 0,-35-5-259 0 0,7 0-143 0 0,1-2 1 0 0,0-1-1 0 0,66-8 0 0 0,-91 4-1092 0 0,-1-1-1 0 0,0 0 1 0 0,0-1-1 0 0,24-11 1 0 0,-10 1-806 0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1:55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 15175 0 0,'0'0'1372'0'0,"-2"0"-1130"0"0,-3-1-102 0 0,0 1 1 0 0,0 0 0 0 0,0 0 0 0 0,-1 1 0 0 0,2 0 0 0 0,-1 0 0 0 0,0 0 0 0 0,0 0-1 0 0,0 1 1 0 0,-8 4 0 0 0,-4 3 258 0 0,-25 17-1 0 0,26-15-480 0 0,3-2 82 0 0,0 1 1 0 0,0 1 0 0 0,1 0-1 0 0,1 1 1 0 0,0 0 0 0 0,0 1 0 0 0,1 0-1 0 0,1 1 1 0 0,0 0 0 0 0,1 0-1 0 0,1 0 1 0 0,0 1 0 0 0,1 1-1 0 0,-8 28 1 0 0,13-38-1 0 0,0-1 0 0 0,1 0 0 0 0,-1 0 0 0 0,1 1 0 0 0,0-1 0 0 0,0 0 0 0 0,1 1-1 0 0,0-1 1 0 0,0 0 0 0 0,0 0 0 0 0,3 7 0 0 0,-3-9 1 0 0,0 0 0 0 0,1 0-1 0 0,-1 0 1 0 0,1 0 0 0 0,0 0 0 0 0,0-1-1 0 0,0 1 1 0 0,0-1 0 0 0,0 1 0 0 0,1-1-1 0 0,-1 0 1 0 0,1 0 0 0 0,-1 0 0 0 0,1 0-1 0 0,0 0 1 0 0,0-1 0 0 0,0 1 0 0 0,5 1 0 0 0,5 1 38 0 0,-1-1 1 0 0,0 0 0 0 0,1-2 0 0 0,0 1 0 0 0,-1-1 0 0 0,24-2 0 0 0,-17-1 65 0 0,0-1 0 0 0,0 0 0 0 0,34-12 1 0 0,-53 15-105 0 0,41-14 342 0 0,41-20-1 0 0,-72 29-297 0 0,0 0 0 0 0,0-1 0 0 0,0 0-1 0 0,-1 0 1 0 0,0-1 0 0 0,0 0 0 0 0,-1-1 0 0 0,0 0-1 0 0,11-14 1 0 0,-16 17-32 0 0,0 0-1 0 0,0-1 0 0 0,-1 1 1 0 0,1-1-1 0 0,-1 0 1 0 0,-1 0-1 0 0,1 0 1 0 0,-1 0-1 0 0,0 0 0 0 0,0 0 1 0 0,-1 0-1 0 0,0 0 1 0 0,0 0-1 0 0,0-1 0 0 0,-1 1 1 0 0,0 0-1 0 0,0 0 1 0 0,0 0-1 0 0,-1 0 1 0 0,0 1-1 0 0,0-1 0 0 0,0 0 1 0 0,-6-9-1 0 0,5 10-98 0 0,-1-1 0 0 0,1 1 0 0 0,-1 0 0 0 0,0 1 0 0 0,0-1 0 0 0,0 0 0 0 0,-1 1 0 0 0,1 0 0 0 0,-1 0 0 0 0,0 1 0 0 0,0-1 1 0 0,-1 1-1 0 0,1 0 0 0 0,-1 0 0 0 0,1 1 0 0 0,-1 0 0 0 0,0 0 0 0 0,0 0 0 0 0,0 1 0 0 0,0-1 0 0 0,0 2 0 0 0,0-1 0 0 0,-8 0 0 0 0,2 3-549 0 0,1 0 0 0 0,-1 0 0 0 0,1 1-1 0 0,0 0 1 0 0,-17 8 0 0 0,26-11 14 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1:56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46 8287 0 0,'50'-29'11626'0'0,"-51"28"-11488"0"0,0 0 0 0 0,0 0 0 0 0,0 0 0 0 0,0 0 0 0 0,-1 0 0 0 0,1 0 0 0 0,0 0 1 0 0,-1 0-1 0 0,1 1 0 0 0,-1-1 0 0 0,-2 0 0 0 0,2 0-53 0 0,-1 0-48 0 0,0 0 1 0 0,0 0-1 0 0,0 1 0 0 0,0-1 0 0 0,0 1 0 0 0,0 0 0 0 0,0 0 1 0 0,0 0-1 0 0,0 0 0 0 0,0 0 0 0 0,0 1 0 0 0,0-1 0 0 0,-1 1 1 0 0,1 0-1 0 0,1 0 0 0 0,-7 3 0 0 0,-4 2 181 0 0,0 1 0 0 0,-16 12 0 0 0,16-10-168 0 0,-65 39-119 0 0,-39 28-171 0 0,93-59 187 0 0,0 2 0 0 0,-34 34 0 0 0,54-48 42 0 0,0-1 0 0 0,1 1 0 0 0,-1-1 1 0 0,1 1-1 0 0,0 0 0 0 0,0 0 0 0 0,0 1 0 0 0,1-1 0 0 0,0 0 0 0 0,-3 11 0 0 0,6-1-13 0 0,0-13 7 0 0,0 1-1 0 0,0 0 0 0 0,0-1 1 0 0,0 1-1 0 0,1-1 1 0 0,-1 0-1 0 0,1 1 1 0 0,0-1-1 0 0,0 0 1 0 0,-1 0-1 0 0,1 0 0 0 0,0 0 1 0 0,3 1-1 0 0,0 0-26 0 0,-1 0-1 0 0,1 0 0 0 0,0-1 0 0 0,0 0 0 0 0,0 0 0 0 0,7 2 0 0 0,5 0-128 0 0,0-2 0 0 0,0 1 0 0 0,22-1 0 0 0,-11-2-20 0 0,138 10-497 0 0,-143-7 722 0 0,0 1 0 0 0,0 0 1 0 0,-1 2-1 0 0,0 1 1 0 0,24 10-1 0 0,-34-11 20 0 0,0 0 0 0 0,19 14 1 0 0,-28-17-38 0 0,1-1-1 0 0,-1 1 1 0 0,1 0 0 0 0,-1 1 0 0 0,0-1 0 0 0,0 1-1 0 0,0-1 1 0 0,-1 1 0 0 0,1 0 0 0 0,-1 0 0 0 0,3 6 0 0 0,-4-7 25 0 0,-1-1 1 0 0,1 1 0 0 0,-1-1 0 0 0,0 1 0 0 0,0 0-1 0 0,0-1 1 0 0,0 1 0 0 0,-1-1 0 0 0,1 1 0 0 0,-1-1-1 0 0,1 1 1 0 0,-1-1 0 0 0,0 1 0 0 0,0-1 0 0 0,0 0-1 0 0,0 1 1 0 0,0-1 0 0 0,-1 0 0 0 0,1 0 0 0 0,-1 0 0 0 0,1 0-1 0 0,-4 3 1 0 0,0 0 50 0 0,0 0 0 0 0,0 0 0 0 0,0-1 0 0 0,-1 0 0 0 0,0 0 0 0 0,0 0 0 0 0,-7 2 0 0 0,-11 4-51 0 0,-1-1 1 0 0,0-1-1 0 0,0-2 0 0 0,-1 0 1 0 0,-33 2-1 0 0,-131-3 134 0 0,125-8-438 0 0,-77-15 0 0 0,140 18 52 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2:02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49 2303 0 0,'5'-3'308'0'0,"1"1"0"0"0,0 0-1 0 0,0 0 1 0 0,0 0-1 0 0,6 0 1 0 0,2-2 2137 0 0,7-3 2152 0 0,38-8-1 0 0,-58 14-3865 0 0,1 1-10 0 0,1-1-315 0 0,28-6 2260 0 0,-29 6-1498 0 0,-4 1-1151 0 0,-1 0 0 0 0,1 0 1 0 0,0 1-1 0 0,0-1 0 0 0,-1 0 0 0 0,1 1 0 0 0,0 0 0 0 0,0-1 1 0 0,-4 3-1 0 0,-5 0-5 0 0,-80 24 13 0 0,-34 7 14 0 0,97-27-39 0 0,0 1 0 0 0,-28 13 0 0 0,48-17 0 0 0,0 2 0 0 0,1 1 0 0 0,1 1 0 0 0,2 2 0 0 0,3-7 0 0 0,0 0 0 0 0,0 0 0 0 0,1 0 0 0 0,0 0 0 0 0,0 0 0 0 0,-1 0 0 0 0,2 0 0 0 0,-1 0 0 0 0,0 0 0 0 0,1 0 0 0 0,0 4 0 0 0,-1-7 0 0 0,2 8 11 0 0,-1-5 32 0 0,0 2-42 0 0,1 0 0 0 0,0 0 1 0 0,1 0-1 0 0,-1 0 0 0 0,1-1 1 0 0,0 1-1 0 0,4 4 0 0 0,7 11-1 0 0,2 13 0 0 0,-12-27 1 0 0,12 18 9 0 0,0-6 71 0 0,-8-11 71 0 0,-1 0 0 0 0,1 0 0 0 0,1-1-1 0 0,-1 0 1 0 0,1-1 0 0 0,12 7 0 0 0,4-3-19 0 0,45 13 0 0 0,-59-16-119 0 0,-9-1-16 0 0,-2-4 1 0 0,5 9 10 0 0,-4-9-8 0 0,-1-1 1 0 0,0 0-1 0 0,0 0 1 0 0,0 1-1 0 0,0-1 1 0 0,1 0-1 0 0,-1 0 1 0 0,0 1-1 0 0,0-1 1 0 0,0 0-1 0 0,0 0 1 0 0,0 1-1 0 0,0-1 1 0 0,0 0-1 0 0,0 0 1 0 0,0 1-1 0 0,0-1 1 0 0,0 0-1 0 0,0 1 1 0 0,0-1-1 0 0,0 0 1 0 0,0 0-1 0 0,0 1 1 0 0,0-1-1 0 0,0 0 1 0 0,0 1-1 0 0,-4 14 14 0 0,3-10-15 0 0,-1 17 0 0 0,2-17 0 0 0,-1 4 0 0 0,-3-3 11 0 0,3-3 42 0 0,-3 5 11 0 0,-1 0 0 0 0,-6-1 4 0 0,-1 1-72 0 0,-31 27 4 0 0,35-29 0 0 0,0-2 0 0 0,0 1 0 0 0,1 0 0 0 0,0 0 0 0 0,-6-1-3 0 0,-1-3 66 0 0,-27 2-18 0 0,31-3-36 0 0,1 1 1 0 0,0 0 0 0 0,-17 4 0 0 0,18-3-10 0 0,-27 7 0 0 0,26-8 0 0 0,0-1 0 0 0,2-2 0 0 0,6 2 0 0 0,-1-1 0 0 0,1 1 0 0 0,0-1 0 0 0,-1 0 0 0 0,1 1 0 0 0,0-1 0 0 0,0 0 0 0 0,0 0 0 0 0,0 1 0 0 0,0-1 0 0 0,0 0 0 0 0,-1-2 0 0 0,-11-10 0 0 0,6 6-5 0 0,5 5 2 0 0,0 0-1 0 0,-1 0 1 0 0,1 0-1 0 0,0 0 1 0 0,-1 0-1 0 0,0 0 1 0 0,1 1 0 0 0,-1-1-1 0 0,0 1 1 0 0,0 0-1 0 0,0 0 1 0 0,0 0-1 0 0,0 0 1 0 0,0 1-1 0 0,0-1 1 0 0,-4 0-1 0 0,-11 3 4 0 0,9-2 0 0 0,9 0 2 0 0,0 0-1 0 0,-1 0 0 0 0,1 0 1 0 0,0 0-1 0 0,0 0 0 0 0,0 0 1 0 0,-1 0-1 0 0,1 0 0 0 0,0 0 1 0 0,0 0-1 0 0,0 0 1 0 0,-1-1-1 0 0,1 1 0 0 0,0 0 1 0 0,0 0-1 0 0,0 0 0 0 0,-1 0 1 0 0,1 0-1 0 0,0 0 1 0 0,0 0-1 0 0,0-1 0 0 0,0 1 1 0 0,0 0-1 0 0,-1 0 0 0 0,1 0 1 0 0,0 0-1 0 0,0-1 0 0 0,0 1 1 0 0,0 0-1 0 0,0 0 1 0 0,0 0-1 0 0,0-1 0 0 0,0 1 1 0 0,0 0-1 0 0,0 0 0 0 0,0 0 1 0 0,0-1-1 0 0,0 1 1 0 0,0 0-1 0 0,0 0 0 0 0,0 0 1 0 0,0-1-1 0 0,0 1 0 0 0,0 0 1 0 0,0 0-1 0 0,0 0 0 0 0,0-1 1 0 0,0 1-1 0 0,0 0 1 0 0,0 0-1 0 0,0 0 0 0 0,0-1 1 0 0,1 1-1 0 0,4-10 126 0 0,-4 10-112 0 0,24-34 465 0 0,-19 27-290 0 0,0 0 0 0 0,-1-1 0 0 0,6-9 0 0 0,-11 16-73 0 0,0-3-57 0 0,4-10-45 0 0,-4 6-15 0 0,0 0 0 0 0,0 7 0 0 0,0 0 0 0 0,0 0 0 0 0,0 1 0 0 0,0-1 0 0 0,0 0 0 0 0,0 0 0 0 0,0 0 0 0 0,1 0 0 0 0,-1 0 0 0 0,0 1 0 0 0,0-1 0 0 0,1 0 0 0 0,-1 0 0 0 0,1 0 0 0 0,-1 1 0 0 0,1-1 0 0 0,-1 0 0 0 0,1 0 0 0 0,-1 1 0 0 0,1-1 0 0 0,-1 0 0 0 0,2 0 0 0 0,1-1 0 0 0,-1-3 0 0 0,-1 4 0 0 0,0 0 0 0 0,0-1 0 0 0,0 1 0 0 0,0 0 0 0 0,0 0 0 0 0,0 0 0 0 0,0 0 0 0 0,0 0 0 0 0,0 0 0 0 0,1 0 0 0 0,-1 0 0 0 0,0 1 0 0 0,3-2 0 0 0,5-4 0 0 0,-5 3 0 0 0,1 0 0 0 0,0 0 0 0 0,0 1 0 0 0,0 0 0 0 0,7-2 0 0 0,7-2 29 0 0,-1-3 34 0 0,-8 2-2 0 0,-11 7-63 0 0,3-2 4 0 0,25-18 61 0 0,-18 15-63 0 0,2 2 0 0 0,-1 1 0 0 0,-1 0 0 0 0,0 0 0 0 0,5-2 0 0 0,-10 3 0 0 0,7-5 0 0 0,-3 3 0 0 0,-4 1 0 0 0,-1 0 0 0 0,0 1 0 0 0,1-1 0 0 0,-1 0 0 0 0,0 0 0 0 0,3-4 0 0 0,10-6 0 0 0,-1-1 0 0 0,23-26 0 0 0,-29 31 0 0 0,1-1 0 0 0,0 1 0 0 0,0 1 0 0 0,1 0 0 0 0,16-8 0 0 0,-19 11 0 0 0,0 0 0 0 0,-4-2 0 0 0,11-36-64 0 0,-12 40 64 0 0,5-23-64 0 0,-4 6 64 0 0,-1 9 0 0 0,-4 1 0 0 0,0 8-1 0 0,1 1 0 0 0,-1-1 0 0 0,0 1 0 0 0,0-1 0 0 0,1 1 0 0 0,-1-1 0 0 0,0 1 0 0 0,0-1 0 0 0,0 1 0 0 0,0-1 0 0 0,1 1 0 0 0,-1 0 0 0 0,0 0 0 0 0,0 0 0 0 0,0-1 0 0 0,0 1 0 0 0,0 0-1 0 0,0 0 1 0 0,0 0 0 0 0,0 0 0 0 0,-2 1 0 0 0,-23 3-84 0 0,17-2 16 0 0,-4 1-533 0 0,1 0 0 0 0,0 1 0 0 0,0 0 0 0 0,1 1 0 0 0,-15 7 0 0 0,17-6-897 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2:03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8 6447 0 0,'0'0'499'0'0,"-2"0"-328"0"0,-23-7 9321 0 0,26 24-8965 0 0,0 1 1 0 0,2-1 0 0 0,0 1 0 0 0,1-1 0 0 0,10 28 0 0 0,-5-22-188 0 0,1 0 0 0 0,1 0-1 0 0,22 33 1 0 0,-17-36-188 0 0,1 0-1 0 0,1-2 0 0 0,0 0 1 0 0,27 20-1 0 0,-36-30-89 0 0,48 35 858 0 0,120 69 0 0 0,-45-44 420 0 0,-122-62-1302 0 0,-6-4-31 0 0,0 0 0 0 0,0 0 1 0 0,0 0-1 0 0,0 1 0 0 0,4 4 0 0 0,2 1-22 0 0,-5-4 664 0 0,1 0-3202 0 0,-2-11-1610 0 0,-2-8-2947 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2:03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6911 0 0,'0'0'928'0'0,"2"1"198"0"0,0 1-719 0 0,1-1 0 0 0,0 1 0 0 0,0 0 0 0 0,-1-1 0 0 0,1 1 0 0 0,-1 0 0 0 0,0 1 1 0 0,0-1-1 0 0,0 0 0 0 0,0 1 0 0 0,0-1 0 0 0,0 1 0 0 0,0 0 0 0 0,-1-1 0 0 0,1 1 1 0 0,1 6-1 0 0,-2-5-242 0 0,0 0 1 0 0,0 1-1 0 0,-1-1 0 0 0,0 0 1 0 0,1 1-1 0 0,-1-1 1 0 0,-1 1-1 0 0,1-1 1 0 0,-1 0-1 0 0,0 1 1 0 0,0-1-1 0 0,-2 6 1 0 0,-1 0 85 0 0,-1 1 1 0 0,0 0-1 0 0,-1-1 1 0 0,0 0-1 0 0,-1-1 1 0 0,0 1 0 0 0,-1-1-1 0 0,-13 13 1 0 0,-10 6 239 0 0,-36 25 0 0 0,48-39-391 0 0,-19 15 168 0 0,-137 114 151 0 0,160-130-370 0 0,1 1-1 0 0,0 1 1 0 0,1 1 0 0 0,1 0 0 0 0,0 0-1 0 0,-12 23 1 0 0,23-37-146 0 0,-8 9-162 0 0,7-9-72 0 0,-2 2 448 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2:06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16 256 5983 0 0,'0'0'464'0'0,"-2"0"-305"0"0,-12 3 11324 0 0,31-2-9423 0 0,27-2-2392 0 0,18-8 1606 0 0,93-26 0 0 0,-73 14-760 0 0,224-28 412 0 0,5 26-714 0 0,-150 13-206 0 0,-3 3-26 0 0,82-8-368 0 0,-85-13 287 0 0,-136 23-180 0 0,1-1 1 0 0,-1-2-1 0 0,0 1 0 0 0,0-2 1 0 0,25-16-1 0 0,-42 24-787 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2:07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95 12351 0 0,'24'-14'780'0'0,"-14"9"-516"0"0,-1 0 0 0 0,1-1 0 0 0,16-13 0 0 0,-26 18-172 0 0,1 1 0 0 0,-1 0-1 0 0,1-1 1 0 0,0 1 0 0 0,-1 0-1 0 0,1-1 1 0 0,-1 1-1 0 0,1-1 1 0 0,-1 1 0 0 0,1-1-1 0 0,-1 1 1 0 0,0-1 0 0 0,1 0-1 0 0,-1 1 1 0 0,0-1 0 0 0,1 0-1 0 0,-1 1 1 0 0,0-1 0 0 0,0 0-1 0 0,1 1 1 0 0,-1-1 0 0 0,0 0-1 0 0,0 1 1 0 0,0-1 0 0 0,0 0-1 0 0,0 1 1 0 0,0-1 0 0 0,0 0-1 0 0,0 0 1 0 0,0 1-1 0 0,0-1 1 0 0,-1 0 0 0 0,1 1-1 0 0,0-1 1 0 0,0 0 0 0 0,-1 1-1 0 0,1-1 1 0 0,0 1 0 0 0,-1-1-1 0 0,1 0 1 0 0,-1 1 0 0 0,1-1-1 0 0,0 1 1 0 0,-1-1 0 0 0,1 1-1 0 0,-1-1 1 0 0,0 1 0 0 0,1 0-1 0 0,-1-1 1 0 0,1 1 0 0 0,-1-1-1 0 0,0 1 1 0 0,1 0-1 0 0,-1 0 1 0 0,-1-1 0 0 0,-3-1 106 0 0,0 0 0 0 0,-1 0 1 0 0,1 0-1 0 0,-1 1 1 0 0,-7-2-1 0 0,-3 2 28 0 0,-1 0 0 0 0,1 1 1 0 0,-25 3-1 0 0,-51 12-157 0 0,38-6-109 0 0,-162 24-279 0 0,189-29 196 0 0,0 2 0 0 0,0 1 1 0 0,0 1-1 0 0,1 1 0 0 0,0 1 1 0 0,1 1-1 0 0,-37 23 0 0 0,48-25 94 0 0,5 1-24 0 0,7 4 39 0 0,4 0 14 0 0,0-11 1 0 0,0 0 1 0 0,1 0-1 0 0,-1 0 0 0 0,0 0 0 0 0,1 0 0 0 0,0-1 0 0 0,0 1 1 0 0,0-1-1 0 0,0 0 0 0 0,0 0 0 0 0,6 4 0 0 0,1-1 20 0 0,1 0 0 0 0,18 5-1 0 0,23 3 91 0 0,0-2-1 0 0,99 6 0 0 0,-91-12 29 0 0,108 23 1 0 0,-154-24-131 0 0,10 2 50 0 0,0 1 0 0 0,27 12 0 0 0,-35-9-43 0 0,-5 2-5 0 0,-6 2 32 0 0,-5-11-28 0 0,0 0 1 0 0,0 0 0 0 0,-1-1-1 0 0,1 1 1 0 0,-1 0 0 0 0,1-1-1 0 0,-1 1 1 0 0,0 0 0 0 0,0-1-1 0 0,0 1 1 0 0,-1-1 0 0 0,1 1-1 0 0,-1-1 1 0 0,1 0 0 0 0,-1 1-1 0 0,0-1 1 0 0,1 0 0 0 0,-1 0-1 0 0,0 0 1 0 0,-1-1 0 0 0,-1 3-1 0 0,-8 5 129 0 0,0-1-1 0 0,-23 12 0 0 0,23-14-107 0 0,-45 27 135 0 0,23-12-336 0 0,-50 21-1 0 0,39-23-31 0 0,20-7-35 0 0,0-1-1 0 0,-1-2 1 0 0,0 0-1 0 0,-1-2 1 0 0,-28 4-1 0 0,41-10 113 0 0,1-5 127 0 0,11 3 21 0 0,1 0 0 0 0,0 0 0 0 0,-1 0 0 0 0,1 0 0 0 0,0 0 0 0 0,-1-1 0 0 0,1 1 0 0 0,0 0 0 0 0,0-1 0 0 0,0 1 0 0 0,0-1 0 0 0,0 1 0 0 0,1-1 0 0 0,-1 0 0 0 0,0 1 0 0 0,1-1 0 0 0,-1-3 0 0 0,0 2 36 0 0,1-1-1 0 0,0 0 1 0 0,0 1 0 0 0,0-1-1 0 0,0 0 1 0 0,1 1 0 0 0,-1-1-1 0 0,2-3 1 0 0,3-7 144 0 0,0 1 1 0 0,0 0-1 0 0,11-17 1 0 0,-16 30-204 0 0,35-54 273 0 0,-24 40-145 0 0,-1-1 0 0 0,12-26 0 0 0,-12 12 243 0 0,-10 27-324 0 0,7-8-113 0 0,-1 5 43 0 0,-1 0 0 0 0,1 1-1 0 0,-1 0 1 0 0,1 0 0 0 0,0 0 0 0 0,1 1 0 0 0,8-4 0 0 0,1-1-4 0 0,232-114 110 0 0,-225 110 85 0 0,0-1 0 0 0,-1 0 0 0 0,0-2-1 0 0,31-28 1 0 0,-51 41-33 0 0,1-10-37 0 0,-3 7-61 0 0,-6-5-19 0 0,-4 3 14 0 0,4 5-116 0 0,1 0 0 0 0,-1 1 0 0 0,1 0 0 0 0,-1 0 0 0 0,1 0 0 0 0,-1 1 0 0 0,-10 0 0 0 0,14 0-1 0 0,0 1-242 0 0,1 0 53 0 0,0-1 1 0 0,-1 1-1 0 0,1 0 0 0 0,0 0 1 0 0,0-1-1 0 0,0 1 1 0 0,0 0-1 0 0,0 0 0 0 0,0 0 1 0 0,0 0-1 0 0,0 0 0 0 0,-1 3 1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9:59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1 9671 0 0,'0'0'6214'0'0,"1"3"-5569"0"0,0 1-551 0 0,0 1 0 0 0,0-1-1 0 0,-1 1 1 0 0,0-1 0 0 0,1 1 0 0 0,-1 0 0 0 0,-1-1-1 0 0,1 1 1 0 0,-1-1 0 0 0,-2 8 0 0 0,-2 7 159 0 0,-10 22 0 0 0,11-30-162 0 0,-192 409 1250 0 0,-34-17-1102 0 0,197-350-191 0 0,-31 56 491 0 0,63-106-498 0 0,-1-1 0 0 0,1 1 0 0 0,0 0 0 0 0,0 0 0 0 0,0-1-1 0 0,1 1 1 0 0,-1 0 0 0 0,1 0 0 0 0,-1 0 0 0 0,1 5 0 0 0,1-7-77 0 0,-1 1-1 0 0,0-1 1 0 0,1 0-1 0 0,-1 0 1 0 0,1 0-1 0 0,0 1 1 0 0,-1-1-1 0 0,1 0 1 0 0,0 0-1 0 0,0 0 1 0 0,-1 0-1 0 0,1 0 1 0 0,0 0-1 0 0,0 0 1 0 0,0 0-1 0 0,0-1 1 0 0,0 1-1 0 0,1 0 1 0 0,-1-1-1 0 0,0 1 1 0 0,0 0-1 0 0,0-1 1 0 0,1 0-1 0 0,-1 1 1 0 0,2 0-1 0 0,13 2-1801 0 0,2-1-4720 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2:08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41 121 5527 0 0,'0'0'423'0'0,"-2"1"-278"0"0,-26 8 3220 0 0,19-7 3885 0 0,7 10-5873 0 0,2-9-133 0 0,2-1-757 0 0,2 2-362 0 0,0-1 0 0 0,1 0 0 0 0,-1 0 1 0 0,1 0-1 0 0,-1-1 0 0 0,1 0 0 0 0,0 1 0 0 0,-1-1 0 0 0,1-1 1 0 0,0 1-1 0 0,1-1 0 0 0,-1 0 0 0 0,0 0 0 0 0,0-1 0 0 0,0 1 1 0 0,0-1-1 0 0,9-1 0 0 0,9-1 300 0 0,0-2 0 0 0,41-11 0 0 0,-22 4-92 0 0,54-11 201 0 0,156-31 183 0 0,-190 45-670 0 0,149-25 103 0 0,-67 5-234 0 0,-117 24-904 0 0,-25 4 687 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2:09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9215 0 0,'0'0'5338'0'0,"2"1"-3904"0"0,2 0-1273 0 0,0 0 0 0 0,-1 0 1 0 0,1 1-1 0 0,-1-1 0 0 0,1 1 0 0 0,-1 0 0 0 0,0 0 0 0 0,1 0 0 0 0,-1 0 0 0 0,0 1 0 0 0,0-1 0 0 0,-1 1 1 0 0,1 0-1 0 0,0 0 0 0 0,-1 0 0 0 0,0 0 0 0 0,1 0 0 0 0,-2 0 0 0 0,1 1 0 0 0,0-1 0 0 0,0 1 1 0 0,-1-1-1 0 0,0 1 0 0 0,0 0 0 0 0,0-1 0 0 0,0 1 0 0 0,-1 0 0 0 0,1 0 0 0 0,-1 0 0 0 0,0 0 0 0 0,0 0 1 0 0,0-1-1 0 0,-1 1 0 0 0,-1 7 0 0 0,-2 6-95 0 0,-2-1 0 0 0,1 0-1 0 0,-13 23 1 0 0,-30 44 118 0 0,-3 7 12 0 0,-7 20-42 0 0,37-70 33 0 0,0-2-510 0 0,20-37 91 0 0,6-2-4393 0 0,-4 0 4374 0 0,0 1 0 0 0,0-1-1 0 0,0 1 1 0 0,-1-1 0 0 0,2 0-1 0 0,2-2-365 0 0,17-11-1418 0 0,0 1-12 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2:09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40 2303 0 0,'72'-15'103'0'0,"-14"2"3670"0"0,-2 2 9766 0 0,-62 20-12736 0 0,-2 0-588 0 0,0 0 0 0 0,-1-1 1 0 0,0 0-1 0 0,-1-1 0 0 0,-15 10 1 0 0,5-3-65 0 0,-32 21 166 0 0,-39 30-44 0 0,53-35-244 0 0,-57 49 21 0 0,80-65-40 0 0,0 0 0 0 0,2 2-1 0 0,0 0 1 0 0,-12 18 0 0 0,15-18 55 0 0,2 0 0 0 0,-1 1-1 0 0,-11 34 1 0 0,17-43-7 0 0,1 1 0 0 0,0-1-1 0 0,1 1 1 0 0,0-1-1 0 0,0 1 1 0 0,1 0 0 0 0,0-1-1 0 0,0 1 1 0 0,1 0 0 0 0,2 11-1 0 0,-2-17-27 0 0,0-1 1 0 0,0 1-1 0 0,0-1 0 0 0,1 1 0 0 0,-1-1 0 0 0,1 1 1 0 0,-1-1-1 0 0,1 0 0 0 0,0 0 0 0 0,0 0 0 0 0,0 0 1 0 0,0 0-1 0 0,0 0 0 0 0,0-1 0 0 0,1 1 0 0 0,-1-1 1 0 0,0 1-1 0 0,4 0 0 0 0,2 2 73 0 0,1-1 0 0 0,-1 0-1 0 0,1-1 1 0 0,9 2 0 0 0,5 0 93 0 0,-1-2 0 0 0,1-1 1 0 0,0 0-1 0 0,25-4 0 0 0,93-16 414 0 0,-57 6-354 0 0,26-7 48 0 0,11-2-196 0 0,-106 22-66 0 0,-14 0-89 0 0,-1 0 0 0 0,1 0 0 0 0,0 1 0 0 0,-1-1 0 0 0,1 0 0 0 0,0 0 0 0 0,-1 1 0 0 0,1-1 0 0 0,-1 0 0 0 0,1 0 0 0 0,-1 1 0 0 0,1-1 0 0 0,0 1 0 0 0,-1-1 0 0 0,1 1 0 0 0,-1-1 0 0 0,0 1 0 0 0,1-1-1 0 0,-1 1 1 0 0,1-1 0 0 0,-1 1 0 0 0,0-1 0 0 0,1 1 0 0 0,-1 0 0 0 0,0-1 0 0 0,0 1 0 0 0,1 0 0 0 0,-1-1 0 0 0,0 1 0 0 0,0 0 0 0 0,0-1 0 0 0,0 2 0 0 0,0-1 75 0 0,1 1-948 0 0,-3 0-205 0 0,-5 10-1347 0 0,-1-1-5236 0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2:38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 4919 0 0,'0'0'3968'0'0,"-2"1"-3578"0"0,-21 7 852 0 0,21-7-807 0 0,0 0 78 0 0,-17 7 1141 0 0,17-8-720 0 0,-2 3 1470 0 0,8-2-1245 0 0,17-3-472 0 0,26-5-577 0 0,34-2 336 0 0,156 2 0 0 0,-178 7-515 0 0,-52 0-69 0 0,1 0 0 0 0,-1 0 0 0 0,1 1 0 0 0,-1 0-1 0 0,1 0 1 0 0,9 4 0 0 0,-14-4-215 0 0,2 2-762 0 0,-4-3 1004 0 0,-1 0 1 0 0,0 1-1 0 0,1-1 1 0 0,-1 0-1 0 0,0 1 0 0 0,1-1 1 0 0,-1 0-1 0 0,0 1 1 0 0,1-1-1 0 0,-1 0 0 0 0,1 0 1 0 0,-1 0-1 0 0,0 1 1 0 0,1-1-1 0 0,-1 0 0 0 0,1 0 1 0 0,-1 0-1 0 0,1 0 1 0 0,-1 0-1 0 0,1 0 1 0 0,0 0-1 0 0,1 1-179 0 0,10-1-1781 0 0,-2-1-2387 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2:39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5983 0 0,'0'0'6107'0'0,"2"1"-4302"0"0,13 1-669 0 0,8 1 157 0 0,0-1 1 0 0,26-1-1 0 0,28-3-90 0 0,-27 1-685 0 0,75-10 1 0 0,-74 3-457 0 0,56-2-1 0 0,-68 11-644 0 0,-28 0-189 0 0,0 0-1 0 0,14-2 1 0 0,-23 1 285 0 0,12-2-2605 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2:40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78 2303 0 0,'-2'1'167'0'0,"-40"15"937"0"0,0-1 5137 0 0,34-13-5919 0 0,-5 3 4379 0 0,14-2-2519 0 0,7 1-1627 0 0,-2-2-450 0 0,-1-1 1 0 0,1 0-1 0 0,0 0 0 0 0,-1-1 0 0 0,1 1 0 0 0,0-1 1 0 0,6-1-1 0 0,44-7 574 0 0,-37 4-460 0 0,19-2 94 0 0,2 1 9 0 0,-1-3 0 0 0,52-16 0 0 0,-59 13-247 0 0,122-38 353 0 0,-136 45-434 0 0,0 0-1 0 0,1 1 1 0 0,-1 2 0 0 0,1-1 0 0 0,0 2 0 0 0,28 3 0 0 0,-33 0-137 0 0,-11-3-170 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2:4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0 11575 0 0,'0'0'4908'0'0,"-2"1"-4273"0"0,-11 3-340 0 0,0 1 1 0 0,0 1-1 0 0,1 0 0 0 0,0 0 0 0 0,0 1 1 0 0,-12 10-1 0 0,-15 8-54 0 0,-28 17-136 0 0,-83 65 1 0 0,127-88-105 0 0,1 1 1 0 0,1 1 0 0 0,1 1 0 0 0,0 1-1 0 0,-32 50 1 0 0,49-69-2 0 0,-6 19 0 0 0,2-2 0 0 0,7-16 0 0 0,2-1 0 0 0,3 8-10 0 0,-3-10 6 0 0,0 0 0 0 0,1 0 0 0 0,-1 0 0 0 0,1 0 0 0 0,0-1 1 0 0,-1 0-1 0 0,1 1 0 0 0,0-1 0 0 0,0 0 0 0 0,0 0 0 0 0,0-1 1 0 0,0 1-1 0 0,0 0 0 0 0,4-1 0 0 0,7 1 6 0 0,24-1 0 0 0,16-4 50 0 0,69-15 0 0 0,-42 5-1529 0 0,-45 9 586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2:41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53 5527 0 0,'0'0'13891'0'0,"-1"3"-14380"0"0,0 2 404 0 0,-1 0 0 0 0,0-1 0 0 0,0 1 0 0 0,-1 0 1 0 0,1-1-1 0 0,-1 1 0 0 0,0-1 0 0 0,-1 0 0 0 0,1 0 1 0 0,-1 0-1 0 0,-6 5 0 0 0,-8 12 96 0 0,-8 8 101 0 0,-23 31 230 0 0,44-53-287 0 0,0 0 0 0 0,1 0-1 0 0,0 0 1 0 0,1 1 0 0 0,0 0 0 0 0,-5 15-1 0 0,8-18 10 0 0,-1-3-52 0 0,1 0 0 0 0,0 1-1 0 0,0-1 1 0 0,1 0 0 0 0,-1 0 0 0 0,0 0 0 0 0,1 0-1 0 0,-1 0 1 0 0,1 0 0 0 0,0 0 0 0 0,-1 0-1 0 0,1 0 1 0 0,0 0 0 0 0,0 0 0 0 0,1 0-1 0 0,-1-1 1 0 0,0 1 0 0 0,1 0 0 0 0,-1-1-1 0 0,0 1 1 0 0,1-1 0 0 0,0 1 0 0 0,-1-1-1 0 0,1 0 1 0 0,3 2 0 0 0,-1-2 25 0 0,-1 1-1 0 0,1-1 1 0 0,0 0-1 0 0,0 0 1 0 0,0-1 0 0 0,0 1-1 0 0,0-1 1 0 0,-1 0 0 0 0,9-1-1 0 0,9-1 93 0 0,5 1-4 0 0,-1-2-1 0 0,0-1 1 0 0,1-1 0 0 0,24-8-1 0 0,-33 6-37 0 0,-1 0 0 0 0,0 0 0 0 0,-1-2 0 0 0,0 0 0 0 0,0 0-1 0 0,-1-2 1 0 0,0 1 0 0 0,-1-2 0 0 0,0 0 0 0 0,-1-1 0 0 0,0 0 0 0 0,12-18 0 0 0,-22 27-73 0 0,1 0 1 0 0,-1 0 0 0 0,0 0 0 0 0,0 0 0 0 0,0 0 0 0 0,-1-1 0 0 0,1 1 0 0 0,-1-1 0 0 0,0 1 0 0 0,-1-1 0 0 0,1 0 0 0 0,-1 1 0 0 0,0-1 0 0 0,0 1 0 0 0,0-1 0 0 0,-1-5 0 0 0,-5-6-15 0 0,2 12-4 0 0,1 2-3 0 0,-3-4-30 0 0,-1-1-1 0 0,0 1 1 0 0,0 0-1 0 0,0 0 1 0 0,-1 1-1 0 0,0 0 1 0 0,0 1-1 0 0,0-1 1 0 0,-1 2-1 0 0,1-1 1 0 0,-1 1-1 0 0,0 0 1 0 0,0 1-1 0 0,0 0 1 0 0,0 0-1 0 0,-1 1 0 0 0,1 1 1 0 0,0-1-1 0 0,-13 2 1 0 0,12-1-27 0 0,8 0 40 0 0,-1 0 0 0 0,1 0 1 0 0,-1 1-1 0 0,1-1 0 0 0,-1 1 1 0 0,1-1-1 0 0,-1 1 1 0 0,1 0-1 0 0,-1 0 0 0 0,1 0 1 0 0,-3 1-1 0 0,4-1 13 0 0,1-1-1 0 0,-1 0 1 0 0,1 1 0 0 0,-1-1 0 0 0,0 1-1 0 0,1-1 1 0 0,-1 1 0 0 0,1-1 0 0 0,-1 1-1 0 0,1-1 1 0 0,-1 1 0 0 0,1-1 0 0 0,0 1-1 0 0,-1 0 1 0 0,1-1 0 0 0,0 1 0 0 0,-1 0-1 0 0,1-1 1 0 0,0 2 0 0 0,-1-1-32 0 0,1 0-5 0 0,0-1 0 0 0,-1 1-1 0 0,1-1 1 0 0,0 1 0 0 0,0-1 0 0 0,-1 1 0 0 0,1-1 0 0 0,0 1 0 0 0,0 0 0 0 0,0-1-1 0 0,0 1 1 0 0,0-1 0 0 0,0 1 0 0 0,0 0 0 0 0,0-1 0 0 0,0 1 0 0 0,0-1 0 0 0,0 1-1 0 0,0-1 1 0 0,1 2 0 0 0,-1-1-648 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2:41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51 3223 0 0,'7'-7'182'0'0,"-4"4"-69"0"0,0 0 0 0 0,-1 0 0 0 0,1 0 0 0 0,-1-1-1 0 0,3-23 18183 0 0,-12 27-18500 0 0,-4 1 309 0 0,-1 1 0 0 0,1 0 0 0 0,0 1 0 0 0,0 0 0 0 0,-14 7 0 0 0,-53 28 352 0 0,58-27-428 0 0,-2 2-242 0 0,0 1 1 0 0,-33 29-1 0 0,48-38-40 0 0,-7 6-373 0 0,14-11 618 0 0,0 1 0 0 0,-1-1 0 0 0,1 1 0 0 0,0-1 0 0 0,0 1-1 0 0,0-1 1 0 0,-1 1 0 0 0,1 0 0 0 0,0-1 0 0 0,0 1 0 0 0,0-1 0 0 0,0 1 0 0 0,0 0 0 0 0,0-1-1 0 0,0 1 1 0 0,0-1 0 0 0,0 1 0 0 0,0 0 0 0 0,0-1 0 0 0,0 1 0 0 0,1-1 0 0 0,-1 1-1 0 0,0 0 1 0 0,0-1 0 0 0,1 1 0 0 0,-1-1 0 0 0,1 1 0 0 0,1 3-15 0 0,1-1 1 0 0,0 1-1 0 0,0-1 1 0 0,0 0-1 0 0,0 0 1 0 0,1-1-1 0 0,-1 1 1 0 0,6 3-1 0 0,37 17-370 0 0,-12-7 8 0 0,-6 2 149 0 0,-2 0 1 0 0,33 29-1 0 0,-7-4 359 0 0,-43-36-13 0 0,0 1 1 0 0,-1 0-1 0 0,0 1 0 0 0,-1 0 1 0 0,0 0-1 0 0,0 0 0 0 0,-1 1 1 0 0,0 0-1 0 0,-1 0 0 0 0,0 1 1 0 0,-1-1-1 0 0,5 17 0 0 0,-3 0 49 0 0,-8-16-136 0 0,0-6-2 0 0,2-2-8 0 0,-1 0-1 0 0,0 1 1 0 0,0-1 0 0 0,0-1-1 0 0,0 1 1 0 0,0 0-1 0 0,-1 0 1 0 0,1 0 0 0 0,-1 0-1 0 0,0-1 1 0 0,1 1-1 0 0,-1-1 1 0 0,-1 0-1 0 0,1 1 1 0 0,0-1 0 0 0,-1 0-1 0 0,1 0 1 0 0,-1 0-1 0 0,1-1 1 0 0,-1 1 0 0 0,0-1-1 0 0,0 1 1 0 0,1-1-1 0 0,-6 1 1 0 0,-3 2 50 0 0,0-1-1 0 0,0-1 1 0 0,-1 0 0 0 0,1-1-1 0 0,-14 0 1 0 0,-39-1 281 0 0,-1-3 1 0 0,1-3-1 0 0,-74-17 0 0 0,121 20-317 0 0,3-2-16 0 0,14 5-27 0 0,-1-1-1 0 0,1 1 0 0 0,-1-1 0 0 0,0 1 0 0 0,1-1 0 0 0,-1 1 0 0 0,1-1 0 0 0,-1 1 0 0 0,1-1 0 0 0,-1 1 0 0 0,1-1 0 0 0,0 0 1 0 0,-1 1-1 0 0,1-1 0 0 0,0 0 0 0 0,-1 1 0 0 0,1-1 0 0 0,0 0 0 0 0,0 1 0 0 0,0-1 0 0 0,0 0 0 0 0,0 0 0 0 0,0 1 0 0 0,-1-1 0 0 0,2 0 1 0 0,-1 0-1 0 0,0 1 0 0 0,0-1 0 0 0,0 0 0 0 0,0 1 0 0 0,0-1 0 0 0,1 0 0 0 0,-1 0 0 0 0,0 1 0 0 0,0-1 0 0 0,1 0 0 0 0,0 0 1 0 0,1-3-409 0 0,1 0 1 0 0,0 1 0 0 0,0-1-1 0 0,5-5 1 0 0,-8 9 358 0 0,12-11-2080 0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2:42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 9415 0 0,'0'0'1080'0'0,"0"3"-650"0"0,1 1-189 0 0,-1 1 0 0 0,0-1 0 0 0,0 0 0 0 0,0 1 0 0 0,-1-1 0 0 0,1 1 1 0 0,-1-1-1 0 0,0 0 0 0 0,0 1 0 0 0,-1-1 0 0 0,1 0 0 0 0,-1 0 0 0 0,0 0 0 0 0,0 0 1 0 0,0 0-1 0 0,-5 5 0 0 0,-7 10 624 0 0,0-2 0 0 0,-19 18 0 0 0,9-10 51 0 0,1 6-603 0 0,19-24-311 0 0,-2 1 1 0 0,-9 11-1 0 0,-7 4-2 0 0,14-13 3 0 0,-1 0 0 0 0,0-1-1 0 0,-12 9 1 0 0,50-26 104 0 0,32-20 12 0 0,-40 17-32 0 0,26-9 0 0 0,-19 11 103 0 0,0 0 0 0 0,0 2 1 0 0,1 1-1 0 0,0 2 0 0 0,47-2 0 0 0,-73 6-62 0 0,-2 2-21 0 0,5 8-98 0 0,-4-8-78 0 0,-2 10-314 0 0,0-9 201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9:59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8751 0 0,'0'0'674'0'0,"-2"0"-438"0"0,-1 0-44 0 0,1 0 1 0 0,0 0 0 0 0,-1 1 0 0 0,1-1 0 0 0,-1 1-1 0 0,1 0 1 0 0,0-1 0 0 0,0 1 0 0 0,-1 0 0 0 0,1 0-1 0 0,0 0 1 0 0,0 1 0 0 0,0-1 0 0 0,-3 3 0 0 0,2-1 201 0 0,-1 0 0 0 0,2 1 1 0 0,-1-1-1 0 0,0 1 0 0 0,1-1 1 0 0,-1 1-1 0 0,-2 7 1 0 0,1-2-14 0 0,1 1 0 0 0,0 0 0 0 0,0 0 1 0 0,1 0-1 0 0,1 0 0 0 0,-2 15 1 0 0,3-15-178 0 0,0 0 0 0 0,1 0 1 0 0,0 0-1 0 0,1 0 1 0 0,0 0-1 0 0,0 0 1 0 0,1-1-1 0 0,0 1 1 0 0,1-1-1 0 0,7 14 1 0 0,-4-11-45 0 0,1 0 1 0 0,1 0-1 0 0,0-1 1 0 0,0 0 0 0 0,1 0-1 0 0,18 14 1 0 0,-1-5 34 0 0,1-1 0 0 0,1-1 0 0 0,1-2 0 0 0,0 0 0 0 0,47 15 0 0 0,35 9 470 0 0,-31-12 132 0 0,79 39 0 0 0,-108-42-522 0 0,-16-9-324 0 0,46 30 0 0 0,-72-40-180 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2:43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372 130 6911 0 0,'12'-22'810'0'0,"1"1"0"0"0,25-32 0 0 0,-35 49-50 0 0,1 1-1 0 0,0 0 1 0 0,0 0 0 0 0,0 0 0 0 0,4-3 0 0 0,9-5 4818 0 0,-17 15-5202 0 0,-2 7-288 0 0,0 1 0 0 0,-1 0 0 0 0,0-1-1 0 0,-1 0 1 0 0,-1 0 0 0 0,0 0 0 0 0,0 0 0 0 0,-10 14 0 0 0,-5 5 33 0 0,-38 44 0 0 0,-53 43 118 0 0,-27 31-82 0 0,138-148-157 0 0,-68 92 24 0 0,62-81-8 0 0,0-1 0 0 0,1 1 0 0 0,0-1 0 0 0,1 1 0 0 0,0 1 0 0 0,0-1 0 0 0,-2 17 0 0 0,6-26-33 0 0,0 0-1 0 0,0 1 0 0 0,0-1 1 0 0,1 0-1 0 0,-1 0 1 0 0,1 1-1 0 0,-1-1 1 0 0,1 0-1 0 0,0 0 1 0 0,1 4-1 0 0,-2-6 9 0 0,1 2-327 0 0,1 0-900 0 0,7 5-386 0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2:43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7831 0 0,'0'0'4032'0'0,"-1"2"-2261"0"0,-3 5-1425 0 0,1 0 1 0 0,-1 0-1 0 0,2 0 1 0 0,-1 1-1 0 0,1-1 1 0 0,0 1-1 0 0,1 0 1 0 0,0-1-1 0 0,0 1 1 0 0,1 0-1 0 0,0-1 1 0 0,0 1-1 0 0,1 0 1 0 0,2 15-1 0 0,0-12-154 0 0,0 0-1 0 0,0 0 0 0 0,1 0 0 0 0,1 0 1 0 0,0 0-1 0 0,0-1 0 0 0,1 0 1 0 0,0 0-1 0 0,1-1 0 0 0,12 14 0 0 0,-8-11-59 0 0,0-2-1 0 0,1 1 0 0 0,1-2 1 0 0,0 1-1 0 0,0-2 0 0 0,1 0 1 0 0,18 9-1 0 0,3-3 130 0 0,1-1 0 0 0,0-2 1 0 0,57 10-1 0 0,-72-17-166 0 0,-10-3-77 0 0,0 1-1 0 0,1 1 1 0 0,-1 0 0 0 0,0 1 0 0 0,0 0 0 0 0,-1 1 0 0 0,15 8-1 0 0,-23-12-123 0 0,0 1-74 0 0,16 16-3179 0 0,-17-17 2250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2:43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33 9215 0 0,'0'0'422'0'0,"0"-2"-13"0"0,-1-15 239 0 0,-2 13-589 0 0,0-2 3301 0 0,0 5-2100 0 0,0 1-1156 0 0,-1-1 1 0 0,0 0 0 0 0,0 1 0 0 0,0 0-1 0 0,1 0 1 0 0,-1 0 0 0 0,0 0 0 0 0,0 0-1 0 0,0 1 1 0 0,1 0 0 0 0,-1 0 0 0 0,0 0-1 0 0,1 0 1 0 0,-1 0 0 0 0,1 1 0 0 0,-1 0-1 0 0,-4 3 1 0 0,-7 5 139 0 0,0 0-1 0 0,-20 19 0 0 0,26-21-121 0 0,-235 221 1671 0 0,198-184-1666 0 0,-128 147 181 0 0,169-185-259 0 0,4-6-48 0 0,1-1-1 0 0,-1 1 0 0 0,0 0 0 0 0,0 0 0 0 0,0 0 0 0 0,0-1 0 0 0,0 1 0 0 0,0-1 0 0 0,0 1 0 0 0,0-1 0 0 0,0 1 0 0 0,0-1 0 0 0,-2 1 0 0 0,-4 3 3 0 0,-16 6-24 0 0,21-9-82 0 0,-8-3-493 0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2:45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 8495 0 0,'0'0'7808'0'0,"2"-1"-7568"0"0,95-8 1256 0 0,64-6-289 0 0,-126 12-1009 0 0,120-1 323 0 0,-108 8-511 0 0,-31-1-10 0 0,-8-2 0 0 0,0 1 0 0 0,0-1 0 0 0,12 0 0 0 0,24 2 14 0 0,1-3-1 0 0,0-1 0 0 0,59-10 1 0 0,-77 6 118 0 0,-1 2 1 0 0,1 1 0 0 0,0 1 0 0 0,39 3 0 0 0,-34 1-123 0 0,-16-2-10 0 0,0-1 0 0 0,0 1 0 0 0,7 0 0 0 0,-1-3 0 0 0,72-2 0 0 0,-49 4 0 0 0,17-1 64 0 0,-47 1-64 0 0,0 1 0 0 0,0 1 0 0 0,0-2 0 0 0,1-1 8 0 0,-11 0 19 0 0,17-6 2 0 0,22-5-29 0 0,27-7 15 0 0,-42 13 20 0 0,50-8 421 0 0,-67 13-348 0 0,0 0 0 0 0,1 0 0 0 0,-1 1 1 0 0,18 3-1 0 0,-24-2-30 0 0,19 5 21 0 0,-10-1-99 0 0,-2-2 0 0 0,1-5 0 0 0,0-3 0 0 0,-2 0 0 0 0,-1 1 11 0 0,-9 4 73 0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2:47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86 3223 0 0,'0'0'4431'0'0,"-1"2"-3631"0"0,1-2-664 0 0,0 0 1 0 0,-1 0-1 0 0,1 0 0 0 0,0 1 1 0 0,0-1-1 0 0,0 0 0 0 0,0 0 1 0 0,-1 0-1 0 0,1 1 0 0 0,0-1 1 0 0,0 0-1 0 0,0 0 0 0 0,0 1 1 0 0,0-1-1 0 0,0 0 0 0 0,0 0 0 0 0,0 1 1 0 0,0-1-1 0 0,0 0 0 0 0,-1 0 1 0 0,1 1-1 0 0,1-1 0 0 0,-1 0 1 0 0,0 1-1 0 0,0-1 0 0 0,0 0 1 0 0,0 0-1 0 0,0 1 0 0 0,0-1 1 0 0,0 0-1 0 0,0 0 0 0 0,0 1 1 0 0,0-1-1 0 0,1 0 0 0 0,-1 0 1 0 0,0 1-1 0 0,6 1 2844 0 0,1-1-4012 0 0,3-1 1341 0 0,-1 0 1 0 0,1-1-1 0 0,0 0 0 0 0,0-1 1 0 0,16-4-1 0 0,-24 5-85 0 0,1 1-135 0 0,6-1-5 0 0,-4 1-26 0 0,6 0-36 0 0,16 0 351 0 0,5 0 294 0 0,50-5 0 0 0,-62 2-524 0 0,132-23 407 0 0,-144 24-511 0 0,0 0 0 0 0,1 1 1 0 0,14-1-1 0 0,39 8 306 0 0,-53-5-293 0 0,5 0-31 0 0,1 0 22 0 0,-1 0-33 0 0,-8 0 14 0 0,0-1 1 0 0,0 0-1 0 0,0 0 0 0 0,1 0 1 0 0,-1-1-1 0 0,0 0 0 0 0,8-2 1 0 0,-4 0 58 0 0,1 1 0 0 0,0 1 0 0 0,0 0 0 0 0,-1 0 0 0 0,14 1 1 0 0,-15 1-82 0 0,0 0 1 0 0,1 0 0 0 0,11 4 0 0 0,20 2-4 0 0,-17-5 1 0 0,0-2 0 0 0,-1 0 0 0 0,1-2 0 0 0,44-8 0 0 0,94-29 75 0 0,-149 36-50 0 0,0 0 1 0 0,0 1-1 0 0,0 1 1 0 0,0 0-1 0 0,0 1 1 0 0,0 0-1 0 0,0 1 0 0 0,0 0 1 0 0,0 1-1 0 0,17 5 1 0 0,-14-3 17 0 0,-3 3-33 0 0,-3-1 1 0 0,-5-4 31 0 0,6 1-20 0 0,2-3 20 0 0,-2-3-47 0 0,-9 2-71 0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2:4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 6911 0 0,'0'0'13587'0'0,"0"2"-13407"0"0,0 5-122 0 0,-1 1 0 0 0,0-1-1 0 0,0 0 1 0 0,-1 0 0 0 0,0 0 0 0 0,0-1 0 0 0,-1 1-1 0 0,-3 7 1 0 0,-33 53-86 0 0,19-36 65 0 0,4-4 2 0 0,-2-1 0 0 0,-32 36 1 0 0,47-59-33 0 0,-7 13 7 0 0,10-15-13 0 0,-1-1-1 0 0,1 0 1 0 0,0 0 0 0 0,0 0 0 0 0,0 0 0 0 0,0 0-1 0 0,0 0 1 0 0,0 0 0 0 0,0 0 0 0 0,0 0 0 0 0,0 0 0 0 0,0 0-1 0 0,0 0 1 0 0,0 0 0 0 0,0 0 0 0 0,0 0 0 0 0,0 1-1 0 0,0-1 1 0 0,0 0 0 0 0,0 0 0 0 0,0 0 0 0 0,0 0-1 0 0,0 0 1 0 0,0 0 0 0 0,0 0 0 0 0,0 0 0 0 0,0 0-1 0 0,0 0 1 0 0,0 0 0 0 0,0 0 0 0 0,0 1 0 0 0,0-1 0 0 0,0 0-1 0 0,0 0 1 0 0,0 0 0 0 0,0 0 0 0 0,0 0 0 0 0,0 0-1 0 0,0 0 1 0 0,0 0 0 0 0,0 0 0 0 0,0 0 0 0 0,0 0-1 0 0,1 0 1 0 0,-1 0 0 0 0,0 0 0 0 0,0 0 0 0 0,0 0-1 0 0,0 0 1 0 0,0 0 0 0 0,0 1 0 0 0,0-1 0 0 0,0 0-1 0 0,0 0 1 0 0,0 0 0 0 0,0 0 0 0 0,0 0 0 0 0,0 0 0 0 0,1 0-1 0 0,-1 0 1 0 0,0 0 0 0 0,0 0 0 0 0,0 0 0 0 0,0 0-1 0 0,0-1 1 0 0,13 5 53 0 0,2-4-44 0 0,1-4 16 0 0,0-1 0 0 0,0 0 1 0 0,30-15-1 0 0,-33 13 90 0 0,0 1 1 0 0,1 1-1 0 0,-1 0 1 0 0,1 1-1 0 0,0 0 1 0 0,17-2-1 0 0,-17 5 18 0 0,-1 0-1 0 0,0 1 1 0 0,1 0 0 0 0,-1 1-1 0 0,0 0 1 0 0,0 1 0 0 0,15 5-1 0 0,-2-2-87 0 0,-13-3-36 0 0,0 0-1 0 0,14 6 1 0 0,-7-2-8 0 0,-16-5-4 0 0,18-3 39 0 0,-20 2-235 0 0,0 0-1 0 0,0 0 1 0 0,0 0-1 0 0,0 0 1 0 0,-1 1-1 0 0,1-1 1 0 0,0 1-1 0 0,0-1 1 0 0,-1 1-1 0 0,1 0 0 0 0,2 1 1 0 0,-2-1-574 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2:48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20 14887 0 0,'0'0'1350'0'0,"2"-1"-1110"0"0,20-9-96 0 0,-19 8-571 0 0,14-4 3729 0 0,-16 6-3225 0 0,-1 0 1 0 0,1 0 0 0 0,-1 0 0 0 0,1 0 0 0 0,-1 0 0 0 0,0 0 0 0 0,1 0 0 0 0,-1 0 0 0 0,1 0 0 0 0,-1 1-1 0 0,1-1 1 0 0,-1 0 0 0 0,1 0 0 0 0,-1 1 0 0 0,0-1 0 0 0,1 0 0 0 0,-1 0 0 0 0,1 1 0 0 0,-1-1-1 0 0,0 0 1 0 0,1 1 0 0 0,-1-1 0 0 0,0 1 0 0 0,0-1 0 0 0,1 0 0 0 0,-1 1 0 0 0,0-1 0 0 0,0 1-1 0 0,1-1 1 0 0,-1 1 0 0 0,0-1 0 0 0,0 1 0 0 0,0-1 0 0 0,0 1 0 0 0,1 2-69 0 0,-1 0 0 0 0,0 0 0 0 0,0 0-1 0 0,0 0 1 0 0,0 0 0 0 0,0 0 0 0 0,-1 0 0 0 0,1 0 0 0 0,-1 0 0 0 0,0 0 0 0 0,0 0 0 0 0,0 0 0 0 0,0-1-1 0 0,-2 4 1 0 0,-3 6 16 0 0,-15 19 0 0 0,14-21-1 0 0,-30 50 74 0 0,3 1 1 0 0,2 2 0 0 0,3 1 0 0 0,3 2 0 0 0,-29 114 0 0 0,47-135 13 0 0,6-34-75 0 0,0 1 0 0 0,0 0 0 0 0,-5 12 0 0 0,1-10 16 0 0,-2-3 11 0 0,2-2 0 0 0,5-7 37 0 0,-9-14-5410 0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2:50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41 128 3223 0 0,'-2'1'240'0'0,"0"1"115"0"0,1-1 0 0 0,-1 1 0 0 0,0-1 0 0 0,0 0 0 0 0,-1 1 0 0 0,1-1 0 0 0,0 0 0 0 0,0 0 0 0 0,-1-1 0 0 0,1 1 0 0 0,0 0 0 0 0,-12 2 8909 0 0,17-4-8813 0 0,23-8 342 0 0,0 1 0 0 0,33-4 0 0 0,61-4 544 0 0,-58 8-829 0 0,103-5-117 0 0,-110 10-201 0 0,1-2 0 0 0,91-19 0 0 0,-123 18-221 0 0,110-34-715 0 0,-131 39 379 0 0,-8 3-3253 0 0,3-1 3254 0 0,0 1 0 0 0,0-1 1 0 0,0 0-1 0 0,0 1 1 0 0,-1 2-1 0 0,-4 1-818 0 0,-8 6-2594 0 0,-1 0-862 0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2:50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 7367 0 0,'0'0'8344'0'0,"-2"0"-7976"0"0,1 0-290 0 0,1 1 0 0 0,-1-1 0 0 0,0 0 0 0 0,0 1 0 0 0,1-1 0 0 0,-1 1 0 0 0,0-1 0 0 0,1 1 0 0 0,-1-1 0 0 0,0 1 0 0 0,1-1 0 0 0,-1 1 0 0 0,1 0 0 0 0,-1-1 0 0 0,1 1-1 0 0,-1 0 1 0 0,1-1 0 0 0,-1 1 0 0 0,1 0 0 0 0,0 0 0 0 0,-1-1 0 0 0,1 1 0 0 0,0 2 0 0 0,-5 25 289 0 0,1-6 19 0 0,0-9-188 0 0,-2 0 1 0 0,1-1-1 0 0,-2 1 0 0 0,0-1 0 0 0,-16 21 0 0 0,2-3 19 0 0,-17 27 158 0 0,10-18-227 0 0,-28 55-1 0 0,52-83-124 0 0,4 2 20 0 0,4 0-33 0 0,4-2 4 0 0,4-3 50 0 0,-8-7-182 0 0,11 6 21 0 0,-5-4-3430 0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2:51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8 2303 0 0,'11'-7'15344'0'0,"-177"88"-13794"0"0,148-72-1552 0 0,-115 62 29 0 0,114-59-20 0 0,1 1 0 0 0,0 1 0 0 0,0 0 0 0 0,-25 28 0 0 0,36-34-18 0 0,0 0 0 0 0,1 0 1 0 0,0 0-1 0 0,0 1 1 0 0,1 0-1 0 0,0 0 1 0 0,0 0-1 0 0,1 0 0 0 0,0 1 1 0 0,1 0-1 0 0,0 0 1 0 0,-3 16-1 0 0,5-22 10 0 0,1 7-51 0 0,4 6 41 0 0,1-14 22 0 0,-4-2-2 0 0,1 1 9 0 0,-1-1-1 0 0,1 0 0 0 0,0 0 1 0 0,-1 0-1 0 0,1 0 0 0 0,0 0 1 0 0,0 0-1 0 0,0-1 0 0 0,-1 1 1 0 0,1 0-1 0 0,0-1 0 0 0,0 0 1 0 0,0 1-1 0 0,3-1 0 0 0,1 1 31 0 0,91 11 405 0 0,-50-8-322 0 0,-20-1-1749 0 0,47-1 0 0 0,-55-3-74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9:59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783 1 10591 0 0,'0'0'2088'0'0,"-2"1"-1034"0"0,-2 0-810 0 0,-1 1 1 0 0,0 1 0 0 0,1-1 0 0 0,-1 0-1 0 0,1 1 1 0 0,0 0 0 0 0,0 0 0 0 0,0 1-1 0 0,0-1 1 0 0,0 1 0 0 0,1 0 0 0 0,0 0-1 0 0,-1 0 1 0 0,2 0 0 0 0,-5 7 0 0 0,-86 147 2183 0 0,74-128-2188 0 0,-2-2 0 0 0,0 0 1 0 0,-2-1-1 0 0,-1-2 0 0 0,-31 27 1 0 0,-144 102 105 0 0,195-151-341 0 0,-55 39 77 0 0,-113 60 0 0 0,155-93-40 0 0,10-5-35 0 0,6-6-23 0 0,6-6-137 0 0,-4 8 119 0 0,16-18-1043 0 0,5-3-383 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2:52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60 8751 0 0,'0'0'674'0'0,"-1"-1"-438"0"0,-2-5 36 0 0,2 4 997 0 0,-1 2 427 0 0,-2-1-1469 0 0,1 1 0 0 0,-1 0 0 0 0,1 0 1 0 0,-1 0-1 0 0,1 0 0 0 0,0 1 0 0 0,-1-1 0 0 0,1 1 0 0 0,0 0 1 0 0,-1 0-1 0 0,1 0 0 0 0,0 0 0 0 0,0 1 0 0 0,0-1 0 0 0,0 1 1 0 0,0 0-1 0 0,0 0 0 0 0,0 0 0 0 0,1 0 0 0 0,-1 0 1 0 0,1 1-1 0 0,-3 3 0 0 0,-4 3-191 0 0,1 1 0 0 0,0 0 0 0 0,1 1 0 0 0,-11 21 0 0 0,2 0-20 0 0,2 1 0 0 0,1 0 0 0 0,-12 50 0 0 0,20-53-16 0 0,4-17 0 0 0,4 1 0 0 0,6-2 0 0 0,-7-10 9 0 0,0 0 1 0 0,0-1-1 0 0,1 1 0 0 0,-1-1 0 0 0,0 0 1 0 0,1 1-1 0 0,-1-1 0 0 0,1-1 1 0 0,-1 1-1 0 0,1 0 0 0 0,0 0 0 0 0,-1-1 1 0 0,1 0-1 0 0,-1 1 0 0 0,1-1 0 0 0,0 0 1 0 0,0 0-1 0 0,-1-1 0 0 0,1 1 0 0 0,-1-1 1 0 0,5 0-1 0 0,5-3 115 0 0,0 1 0 0 0,0-2 0 0 0,14-6 0 0 0,-23 9-94 0 0,51-26 413 0 0,64-44 0 0 0,-99 59-407 0 0,0-1 1 0 0,33-32-1 0 0,-46 40-59 0 0,0 0-1 0 0,0-1 1 0 0,-1 1 0 0 0,0-1 0 0 0,-1 0-1 0 0,1 0 1 0 0,-1-1 0 0 0,-1 1-1 0 0,1-1 1 0 0,-1 0 0 0 0,3-13 0 0 0,-6 19-17 0 0,0-1 1 0 0,0 0 0 0 0,-1 0-1 0 0,1 0 1 0 0,0 0 0 0 0,-1 1-1 0 0,0-1 1 0 0,1 0 0 0 0,-1 0-1 0 0,0 1 1 0 0,-1-1 0 0 0,1 1-1 0 0,0-1 1 0 0,-1 1 0 0 0,1-1-1 0 0,-1 1 1 0 0,-2-2 0 0 0,-2-4-93 0 0,-1 1 0 0 0,-1 0 1 0 0,-9-7-1 0 0,11 9 91 0 0,-1 1 0 0 0,0 0-1 0 0,0 1 1 0 0,-1-1 0 0 0,1 1 0 0 0,-1 1 0 0 0,1 0 0 0 0,-1 0 0 0 0,0 0-1 0 0,0 1 1 0 0,0 0 0 0 0,0 1 0 0 0,0-1 0 0 0,0 2 0 0 0,0-1 0 0 0,0 1-1 0 0,0 0 1 0 0,0 1 0 0 0,1 0 0 0 0,-13 4 0 0 0,7-2-1 0 0,5-1 33 0 0,0 0 0 0 0,0 0 0 0 0,-14 8 1 0 0,18-7-35 0 0,-6 13 23 0 0,10-12-38 0 0,0-2-37 0 0,-1-1-354 0 0,1-1 326 0 0,0 0 0 0 0,0 0-1 0 0,0 0 1 0 0,-1 0 0 0 0,1 0 0 0 0,0 0 0 0 0,0 0-1 0 0,0-1 1 0 0,0 1 0 0 0,0 0 0 0 0,1 0 0 0 0,-1 0 0 0 0,0 0-1 0 0,0 0 1 0 0,1 0 0 0 0,-1 0 0 0 0,0-1 0 0 0,1 1-1 0 0,-1 0 1 0 0,1 0 0 0 0,0 1 0 0 0,8 14-1076 0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2:52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27 10135 0 0,'5'-3'301'0'0,"16"-14"5257"0"0,-23 17-3977 0 0,-3-2-1345 0 0,1 1 0 0 0,-1 0 0 0 0,0 0 0 0 0,0 0 0 0 0,0 1 0 0 0,1 0 0 0 0,-1 0 0 0 0,0 0 0 0 0,0 0 0 0 0,0 1 0 0 0,0 0 0 0 0,-7 2 0 0 0,-6 3-22 0 0,0 1-1 0 0,-17 9 1 0 0,10-4-60 0 0,-28 15-20 0 0,-92 63 1 0 0,118-72-99 0 0,-1 5-36 0 0,17-14-16 0 0,3 0-64 0 0,7-7-32 0 0,1 0-920 0 0,0 9 816 0 0,0-8 0 0 0,1-1 12 0 0,5 5 105 0 0,0-1 0 0 0,0 0 0 0 0,0 0 0 0 0,1 0 0 0 0,-1 0 0 0 0,1-1 0 0 0,1-1 0 0 0,7 5 0 0 0,70 30-298 0 0,-48-24 265 0 0,-19-7 54 0 0,-5-3 19 0 0,0 0-1 0 0,-1 1 1 0 0,1 1 0 0 0,-2 0 0 0 0,1 0 0 0 0,-1 1-1 0 0,13 12 1 0 0,-13-5-14 0 0,-2-1 58 0 0,1 5 64 0 0,-9-13-13 0 0,-1 0 1 0 0,2-1 35 0 0,-1 0 0 0 0,0 0 1 0 0,-1 0-1 0 0,1 1 1 0 0,-1-1-1 0 0,0 0 1 0 0,0 1-1 0 0,-1-1 1 0 0,1 0-1 0 0,-1 0 0 0 0,0 1 1 0 0,-1-1-1 0 0,1 0 1 0 0,-1 0-1 0 0,0 0 1 0 0,0 0-1 0 0,-1-1 1 0 0,1 1-1 0 0,-1-1 0 0 0,0 1 1 0 0,0-1-1 0 0,-1 0 1 0 0,-5 6-1 0 0,2-4 19 0 0,0-1 1 0 0,-1 0-1 0 0,0 0 0 0 0,1 0 1 0 0,-2-1-1 0 0,1 0 0 0 0,0-1 1 0 0,-1 0-1 0 0,1 0 0 0 0,-1-1 0 0 0,0 0 1 0 0,0 0-1 0 0,0-1 0 0 0,0 0 1 0 0,-16-1-1 0 0,-9-3 477 0 0,1 0 1 0 0,-63-17-1 0 0,71 15-351 0 0,17 3-173 0 0,1 0 0 0 0,0 0 0 0 0,-1-1 0 0 0,1 0 0 0 0,0 0 0 0 0,0 0 0 0 0,-9-7 1 0 0,14 8-53 0 0,0 1 0 0 0,0-1 0 0 0,0 0 0 0 0,0 1 1 0 0,1-1-1 0 0,-1 0 0 0 0,0 0 0 0 0,1 0 1 0 0,0-1-1 0 0,-1 1 0 0 0,1 0 0 0 0,0 0 1 0 0,0-1-1 0 0,0 1 0 0 0,0-1 0 0 0,1 1 0 0 0,-1-1 1 0 0,1 1-1 0 0,-1-1 0 0 0,1 1 0 0 0,0-1 1 0 0,0 1-1 0 0,0-1 0 0 0,0 0 0 0 0,1-3 0 0 0,4-14 218 0 0,0 9-1970 0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2:53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6 5063 0 0,'0'0'232'0'0,"-2"-1"392"0"0,-1 0 107 0 0,1 0-1 0 0,-1 0 1 0 0,0 1-1 0 0,0-1 1 0 0,0 1-1 0 0,0 0 1 0 0,0 0-1 0 0,1 0 1 0 0,-1 0-1 0 0,0 1 1 0 0,0-1-1 0 0,-3 2 1 0 0,-15 5 2899 0 0,0 4-3401 0 0,6-1 334 0 0,0 2-1 0 0,0-1 1 0 0,-14 17-1 0 0,6-7-462 0 0,-6 6-100 0 0,0-3 1 0 0,-56 37 0 0 0,24-26-88 0 0,-99 63-254 0 0,152-94 341 0 0,5-2 0 0 0,0 0 0 0 0,0 0 0 0 0,1 0 0 0 0,-1 0 0 0 0,1 0 0 0 0,-1 1 0 0 0,1-1 0 0 0,0 1 0 0 0,-3 3 0 0 0,-1 3-10 0 0,5-7-49 0 0,2 0-16 0 0,12 13 31 0 0,-7-12 30 0 0,-2-2 3 0 0,3 1 23 0 0,-1 0 0 0 0,0 0 0 0 0,1 0 1 0 0,-1-1-1 0 0,9 1 0 0 0,21 5 56 0 0,-20-2-67 0 0,58 23 9 0 0,-31-10 79 0 0,1-1 0 0 0,49 12 0 0 0,-75-25-36 0 0,0 0 0 0 0,1-1 1 0 0,0-1-1 0 0,-1-1 0 0 0,1-1 1 0 0,0 0-1 0 0,0-2 0 0 0,0 0 0 0 0,-1-1 1 0 0,1 0-1 0 0,20-8 0 0 0,-34 10-44 0 0,19-9 53 0 0,-19 8-53 0 0,15-9-6 0 0,-14 7-63 0 0,0 0-1 0 0,-1 0 1 0 0,0-1 0 0 0,1 0-1 0 0,-2 0 1 0 0,7-7-1 0 0,30-51-252 0 0,-33 52 313 0 0,-5 6 0 0 0,0 0 0 0 0,0 0 0 0 0,-1 0 0 0 0,1 0 0 0 0,-1 0 0 0 0,0 0 0 0 0,-1-1 0 0 0,2-7 0 0 0,-1 1 0 0 0,-3 0 0 0 0,-5 1 0 0 0,-5 5 0 0 0,6 4 0 0 0,0 1 0 0 0,0 1 0 0 0,0-1 0 0 0,1 1 0 0 0,-1 0 0 0 0,0 0 0 0 0,0 0 0 0 0,0 1 0 0 0,0-1 0 0 0,-8 4 0 0 0,-6 1 0 0 0,-22 10 0 0 0,-31 15 0 0 0,71-29 15 0 0,-1 0 0 0 0,0 0 0 0 0,0 0-1 0 0,0 0 1 0 0,0 0 0 0 0,1 1 0 0 0,-1-1 0 0 0,1 1-1 0 0,-1-1 1 0 0,1 1 0 0 0,-1-1 0 0 0,1 1 0 0 0,0 0-1 0 0,0-1 1 0 0,0 1 0 0 0,0 0 0 0 0,0 0 0 0 0,0 0-1 0 0,-1 3 1 0 0,2 8 68 0 0,2 3 10 0 0,-2-15-89 0 0,1 3 31 0 0,0 1 1 0 0,1 0-1 0 0,0-1 1 0 0,0 1-1 0 0,0-1 1 0 0,0 0 0 0 0,6 8-1 0 0,9 6 81 0 0,-16-17-112 0 0,1 0 1 0 0,-1 0-1 0 0,0 1 1 0 0,0-1-1 0 0,-1 0 1 0 0,1 1-1 0 0,0-1 1 0 0,0 0-1 0 0,-1 1 1 0 0,1-1-1 0 0,-1 1 1 0 0,1-1-1 0 0,-1 3 1 0 0,5 7 40 0 0,0 3-1223 0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2:54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22 4607 0 0,'0'0'208'0'0,"-1"-2"-9"0"0,-4-5 2481 0 0,-15-6 3981 0 0,16 28-5081 0 0,3-9-1338 0 0,0 0-1 0 0,1 0 1 0 0,0 0-1 0 0,0 0 0 0 0,0 0 1 0 0,1 0-1 0 0,0 0 1 0 0,0 0-1 0 0,4 10 0 0 0,3 6 410 0 0,11 22-1 0 0,-7-19-147 0 0,1-1 0 0 0,19 27 0 0 0,-24-40-344 0 0,0-1 0 0 0,0 0 1 0 0,1-1-1 0 0,1 1 0 0 0,0-2 1 0 0,19 14-1 0 0,1-4 274 0 0,1-1 0 0 0,1-1 1 0 0,49 15-1 0 0,119 48 506 0 0,-186-71-897 0 0,-4 0-51 0 0,-8-6-102 0 0,-1 9 20 0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2:55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9 1375 0 0,'-2'-1'2514'0'0,"1"0"-1880"0"0,-1 0 1 0 0,0 0-1 0 0,0 0 1 0 0,0 0-1 0 0,0 1 1 0 0,0-1 0 0 0,0 1-1 0 0,0-1 1 0 0,0 1-1 0 0,0 0 1 0 0,0-1-1 0 0,0 1 1 0 0,-2 1-1 0 0,0-1-199 0 0,0 1 0 0 0,0-1 1 0 0,0 1-1 0 0,0 0 0 0 0,0 1 0 0 0,-5 2 0 0 0,1 0-125 0 0,0 0 0 0 0,0 1 0 0 0,0 1 0 0 0,1-1 0 0 0,-12 12 0 0 0,-54 63 1731 0 0,64-71-1930 0 0,1-1 0 0 0,-1 0 1 0 0,-15 9-1 0 0,-9 10 164 0 0,-134 136 1025 0 0,143-131-1197 0 0,18-23-79 0 0,0-1-1 0 0,0 0 1 0 0,0-1 0 0 0,-1 1-1 0 0,-1-1 1 0 0,1 0 0 0 0,-1-1-1 0 0,-11 8 1 0 0,9-8-40 0 0,7-5-61 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2:56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3223 0 0,'0'0'10340'0'0,"2"-1"-10005"0"0,1 0-190 0 0,1 1 1 0 0,-1 0-1 0 0,1 0 1 0 0,-1 0-1 0 0,1 0 1 0 0,-1 0-1 0 0,1 1 1 0 0,-1-1-1 0 0,6 3 1 0 0,6 0 116 0 0,48 8 690 0 0,67-14-113 0 0,-70 0-318 0 0,2 0-336 0 0,110 1 326 0 0,-153 3-507 0 0,58 5 46 0 0,-61-5 41 0 0,-1 0 0 0 0,21-1 1 0 0,9 0 52 0 0,17 0 250 0 0,0-2 0 0 0,118-19 0 0 0,-51-2 168 0 0,-123 21-529 0 0,5 0 18 0 0,0 0-1 0 0,0 0 1 0 0,0 1-1 0 0,1 1 1 0 0,-1 0-1 0 0,0 0 1 0 0,12 3 0 0 0,10 1-41 0 0,6 0 2 0 0,-8 0 19 0 0,32 0 1 0 0,14-6 26 0 0,41 0-63 0 0,-59 4 5 0 0,-45-2 0 0 0,28 4 0 0 0,-2 0-20 0 0,-1-2 0 0 0,64-4 0 0 0,-89 1 16 0 0,10-1 4 0 0,-15 1 0 0 0,0 0 0 0 0,0 1 0 0 0,12 1 0 0 0,39 1 0 0 0,-59-2 0 0 0,42-1 3 0 0,-25 0 5 0 0,11 2 45 0 0,1-2-126 0 0,-9 5 57 0 0,-16-1 17 0 0,-1 0-1 0 0,11 0 0 0 0,11 0 0 0 0,98 11 0 0 0,-93-10 0 0 0,-2 3 0 0 0,-13-4 0 0 0,0-1 0 0 0,-11-1 0 0 0,1-1 0 0 0,-1 0 0 0 0,0 0 0 0 0,0 0 0 0 0,0-1 0 0 0,0 1 0 0 0,8-3 0 0 0,3-1 11 0 0,38-6 98 0 0,-37 6-73 0 0,25-3 0 0 0,11 0 35 0 0,-40 4-34 0 0,1 1 0 0 0,0 0-1 0 0,0 1 1 0 0,0 1 0 0 0,0 0 0 0 0,-1 1 0 0 0,17 3 0 0 0,2 3 26 0 0,8 2-41 0 0,-37-8 10 0 0,-3-1-32 0 0,0 0 1 0 0,1 1 0 0 0,-1-1 0 0 0,0 0 0 0 0,1 0-1 0 0,-1 0 1 0 0,0 0 0 0 0,0 0 0 0 0,1 0 0 0 0,-1 0 0 0 0,0 0-1 0 0,0 0 1 0 0,1 0 0 0 0,-1 0 0 0 0,0 0 0 0 0,0 0 0 0 0,1 0-1 0 0,-1-1 1 0 0,0 1 0 0 0,1 0 0 0 0,-1 0 0 0 0,0 0 0 0 0,0 0-1 0 0,0 0 1 0 0,1-1 0 0 0,14-6 49 0 0,-13 6-120 0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2:57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92 1839 0 0,'0'0'83'0'0,"-2"0"-6"0"0,-25 0 2144 0 0,12 0 4548 0 0,5 2 121 0 0,13-3-6426 0 0,57-21 1054 0 0,44-14-213 0 0,-49 24-890 0 0,1 2 0 0 0,57-2 0 0 0,-96 12-413 0 0,0 0 0 0 0,-1 1 0 0 0,33 8 0 0 0,6-1 55 0 0,-31-4-56 0 0,-20-2 17 0 0,32 6 178 0 0,-24-5-240 0 0,-12-2 39 0 0,0-1 0 0 0,0 1 0 0 0,0-1 0 0 0,1 1 0 0 0,-1-1 0 0 0,0 1-1 0 0,0-1 1 0 0,0 1 0 0 0,0-1 0 0 0,0 1 0 0 0,0-1 0 0 0,-1 1 0 0 0,1-1 0 0 0,0 1 0 0 0,0 0 0 0 0,0-1 0 0 0,0 1-1 0 0,0-1 1 0 0,-1 1 0 0 0,1-1 0 0 0,0 0 0 0 0,-1 1 0 0 0,1 0 0 0 0,0-1 2 0 0,-4 4-6 0 0,1 1 0 0 0,-1-1 0 0 0,0 0 0 0 0,0-1 0 0 0,-1 1 0 0 0,1-1 0 0 0,-1 0 0 0 0,-5 4 0 0 0,-6 3-1 0 0,-13 11-6 0 0,-1-2 0 0 0,0-1 0 0 0,-45 19 0 0 0,5-3 17 0 0,47-21-57 0 0,-1-2 1 0 0,-27 10 0 0 0,-49 13-1292 0 0,62-20 755 0 0,34-13 526 0 0,-4 0 68 0 0,6-1 316 0 0,4-1-262 0 0,10-5 13 0 0,1 0 0 0 0,1 0 1 0 0,-1 2-1 0 0,1 0 1 0 0,-1 0-1 0 0,1 1 1 0 0,0 1-1 0 0,19-1 1 0 0,3 0-1 0 0,8 0-22 0 0,51 2 1 0 0,-72 2-10 0 0,-1 0 39 0 0,0 0 0 0 0,33 8 0 0 0,-32-4-47 0 0,-15-3-21 0 0,0-1-1 0 0,1 2 1 0 0,-1-1 0 0 0,-1 1 0 0 0,1 0 0 0 0,0 0-1 0 0,-1 1 1 0 0,0 0 0 0 0,1 1 0 0 0,-2-1 0 0 0,1 1-1 0 0,9 9 1 0 0,3 11 45 0 0,-4-11-53 0 0,-2 4 161 0 0,-7-5-72 0 0,-2-1-21 0 0,-4-10-64 0 0,0 0 0 0 0,0 0 0 0 0,0 0-1 0 0,0 1 1 0 0,-1-1 0 0 0,1 0 0 0 0,0 0 0 0 0,-1 0-1 0 0,0 0 1 0 0,1 0 0 0 0,-1 0 0 0 0,-2 4 0 0 0,1-1 8 0 0,-1 2 11 0 0,-1 0 0 0 0,0-1 0 0 0,0 1 0 0 0,0-1 0 0 0,-1 0-1 0 0,0-1 1 0 0,0 1 0 0 0,-1-1 0 0 0,1 0 0 0 0,-1 0 0 0 0,0 0 0 0 0,-1-1 0 0 0,1 0-1 0 0,-1 0 1 0 0,0-1 0 0 0,-8 4 0 0 0,-15 4 199 0 0,1-2 0 0 0,-50 10 0 0 0,70-17-175 0 0,-41 5 61 0 0,0-1 0 0 0,0-3 1 0 0,-62-4-1 0 0,41 0 87 0 0,66 1-121 0 0,-3-3-2 0 0,6 3 240 0 0,8 2-3533 0 0,-3-1 2845 0 0,1-1 0 0 0,-1 1 0 0 0,1-1 0 0 0,6 1 0 0 0,5-3-655 0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2:59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46 7799 0 0,'0'0'356'0'0,"-3"1"-6"0"0,-25 6-249 0 0,-24 5 10460 0 0,56-12-10357 0 0,1 0 1 0 0,-1 0-1 0 0,0 0 0 0 0,0-1 0 0 0,1 1 0 0 0,-1-1 0 0 0,0 0 0 0 0,6-3 1 0 0,2 0 131 0 0,1 1-28 0 0,27-8 489 0 0,43-5 0 0 0,-69 15-772 0 0,0 0-1 0 0,0 0 1 0 0,-1 1-1 0 0,1 1 1 0 0,0 0-1 0 0,0 1 1 0 0,15 4-1 0 0,-10 0-37 0 0,0-2-1 0 0,28 3 1 0 0,-38-6 8 0 0,0-1 0 0 0,0 0 0 0 0,0-1 0 0 0,0 0 0 0 0,0 0 0 0 0,0-1 0 0 0,14-4 0 0 0,64-27-354 0 0,-85 32-238 0 0,6-3-627 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3:00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15 7831 0 0,'23'-5'727'0'0,"1"1"1"0"0,36-2-1 0 0,-59 6-595 0 0,-1 0-1 0 0,1 0 1 0 0,-1 1 0 0 0,1-1 0 0 0,0 0 0 0 0,-1 0 0 0 0,1 0-1 0 0,-1 0 1 0 0,1 0 0 0 0,0 1 0 0 0,-1-1 0 0 0,1 0 0 0 0,-1 1-1 0 0,1-1 1 0 0,-1 0 0 0 0,6 5 4751 0 0,-6-4-4766 0 0,-1 1 1 0 0,1-1-1 0 0,0 1 0 0 0,-1-1 1 0 0,1 1-1 0 0,-1-1 1 0 0,1 0-1 0 0,-1 1 1 0 0,0-1-1 0 0,0 0 1 0 0,0 1-1 0 0,0-1 1 0 0,0 0-1 0 0,0 0 1 0 0,0 0-1 0 0,0 0 0 0 0,0 0 1 0 0,0 0-1 0 0,0 0 1 0 0,-1 0-1 0 0,1 0 1 0 0,0 0-1 0 0,-1-1 1 0 0,1 1-1 0 0,-1-1 1 0 0,1 1-1 0 0,-1-1 1 0 0,-1 1-1 0 0,-4 1 229 0 0,0-1 0 0 0,0 0 1 0 0,0 0-1 0 0,-12 0 0 0 0,5 0-198 0 0,0 0 1 0 0,0 1-1 0 0,0 0 0 0 0,1 1 1 0 0,-1 0-1 0 0,1 2 0 0 0,0-1 1 0 0,-19 10-1 0 0,12-3-214 0 0,1 0-1 0 0,0 2 1 0 0,0 0-1 0 0,-23 23 0 0 0,-91 67-430 0 0,9-7 129 0 0,83-63 207 0 0,-15 15 32 0 0,45-35 86 0 0,5 1 32 0 0,6 4 11 0 0,5-3 0 0 0,-2-9 27 0 0,1-1-1 0 0,-1 0 1 0 0,1 0-1 0 0,1 0 1 0 0,-1-1-1 0 0,1 1 1 0 0,-1-1-1 0 0,1 0 1 0 0,0-1-1 0 0,1 1 1 0 0,-1-1 0 0 0,1 0-1 0 0,-1 0 1 0 0,12 3-1 0 0,1 0 89 0 0,0-1-1 0 0,1 0 1 0 0,31 3-1 0 0,-30-7-22 0 0,0 0 0 0 0,0-2 0 0 0,34-4-1 0 0,59-17-67 0 0,-107 20-38 0 0,11-1-349 0 0,28-7-742 0 0,-15 2-5816 0 0,-16 5 541 0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3:00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90 8751 0 0,'0'-1'674'0'0,"-6"-17"-129"0"0,5 16 922 0 0,-7-3 2273 0 0,7 5-3570 0 0,1-1 0 0 0,-1 1-1 0 0,0-1 1 0 0,1 1 0 0 0,-1-1 0 0 0,0 1-1 0 0,1-1 1 0 0,-1 1 0 0 0,0 0 0 0 0,1-1-1 0 0,-1 1 1 0 0,0 0 0 0 0,0 0 0 0 0,1-1-1 0 0,-1 1 1 0 0,0 0 0 0 0,-1 0 0 0 0,-1 1-64 0 0,0-1 1 0 0,-1 1 0 0 0,1 0-1 0 0,0 0 1 0 0,0 0 0 0 0,-1 1-1 0 0,1-1 1 0 0,0 1 0 0 0,0 0-1 0 0,1 0 1 0 0,-1 0-1 0 0,0 0 1 0 0,0 0 0 0 0,1 1-1 0 0,0-1 1 0 0,-1 1 0 0 0,-1 3-1 0 0,-8 9-126 0 0,-16 29 0 0 0,25-40 59 0 0,-16 31-39 0 0,1 0 0 0 0,-18 51 0 0 0,28-59 0 0 0,8-22 0 0 0,0 12 0 0 0,0-15 11 0 0,0 0 1 0 0,1 0-1 0 0,-1 0 0 0 0,1 0 0 0 0,-1 0 0 0 0,1 0 0 0 0,0 0 0 0 0,0-1 1 0 0,0 1-1 0 0,0 0 0 0 0,0 0 0 0 0,0-1 0 0 0,0 1 0 0 0,1-1 1 0 0,-1 1-1 0 0,0-1 0 0 0,1 1 0 0 0,-1-1 0 0 0,1 0 0 0 0,1 1 1 0 0,0 0 28 0 0,0-1 0 0 0,0 0 0 0 0,0-1 1 0 0,-1 1-1 0 0,1 0 0 0 0,0-1 0 0 0,0 0 1 0 0,0 1-1 0 0,0-1 0 0 0,0 0 0 0 0,0-1 1 0 0,4 0-1 0 0,5-1 101 0 0,1-2 1 0 0,-1 1-1 0 0,0-2 1 0 0,0 1-1 0 0,13-9 1 0 0,19-10 105 0 0,50-35 1 0 0,-79 48-237 0 0,0-2 0 0 0,-1 0 0 0 0,-1 0 0 0 0,0-2 0 0 0,0 1 0 0 0,17-26 0 0 0,-27 33-3 0 0,0 1 0 0 0,0-1 0 0 0,0 1 1 0 0,0-1-1 0 0,-1 0 0 0 0,0 0 0 0 0,0 0 1 0 0,-1 0-1 0 0,0-1 0 0 0,0 1 0 0 0,0-7 0 0 0,-1 9-4 0 0,0 1 0 0 0,0-1 0 0 0,-1 1 0 0 0,0-1-1 0 0,1 1 1 0 0,-1-1 0 0 0,-1 1 0 0 0,1 0-1 0 0,0 0 1 0 0,-1-1 0 0 0,1 1 0 0 0,-1 0-1 0 0,0 0 1 0 0,0 0 0 0 0,0 1 0 0 0,-1-1-1 0 0,1 0 1 0 0,-1 1 0 0 0,1-1 0 0 0,-1 1-1 0 0,-4-3 1 0 0,2 1-15 0 0,1 2-3 0 0,1 0 0 0 0,-1 0 1 0 0,1 0-1 0 0,-1 0 0 0 0,-5-1 1 0 0,3 0-19 0 0,3 1 16 0 0,-1 1 0 0 0,1 0 0 0 0,0 0 0 0 0,-1 0 0 0 0,1 0 0 0 0,-7 0 0 0 0,8 1-33 0 0,1 0 0 0 0,-1 0 0 0 0,0 0 0 0 0,0 0 0 0 0,0 0 0 0 0,1 0 0 0 0,-1 0 1 0 0,0 1-1 0 0,0-1 0 0 0,0 0 0 0 0,1 1 0 0 0,-1 0 0 0 0,0-1 0 0 0,-2 3 0 0 0,-1 0-352 0 0,1 0 0 0 0,0 1-1 0 0,-8 7 1 0 0,12-10 234 0 0,-1 0-1 0 0,0 0 1 0 0,0 0-1 0 0,1 0 1 0 0,-1 0-1 0 0,1 1 1 0 0,-1-1-1 0 0,1 0 1 0 0,-1 0-1 0 0,1 1 1 0 0,0-1-1 0 0,-1 0 1 0 0,1 1-1 0 0,0-1 1 0 0,0 1-1 0 0,0-1 1 0 0,0 0-1 0 0,1 3 1 0 0,2 11-1099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0:00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63 7831 0 0,'-9'1'810'0'0,"-5"-3"-928"0"0,-6 0 11681 0 0,37-5-10976 0 0,0 0 0 0 0,0 1 1 0 0,1 1-1 0 0,30-5 0 0 0,79-4-462 0 0,-86 10 82 0 0,11 0-145 0 0,56 2 1 0 0,-104 2-156 0 0,0 0-1 0 0,1 1 0 0 0,-1 0 1 0 0,8 2-1 0 0,5 6-6034 0 0,-7 0-1124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3:01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93 10135 0 0,'4'-7'287'0'0,"16"-15"476"0"0,-10 10-564 0 0,-9 10 349 0 0,1 0 1 0 0,-1 0-1 0 0,0 0 0 0 0,0 0 1 0 0,0 0-1 0 0,0 0 1 0 0,0-1-1 0 0,-1 1 0 0 0,1 0 1 0 0,-1 0-1 0 0,1-1 0 0 0,-1-4 1 0 0,0 5 601 0 0,-9-10 1218 0 0,6 11-2305 0 0,0 0 0 0 0,0 0-1 0 0,0 1 1 0 0,0-1 0 0 0,-1 1-1 0 0,1-1 1 0 0,0 1 0 0 0,0 0-1 0 0,0 0 1 0 0,0 0 0 0 0,-1 1-1 0 0,1-1 1 0 0,0 1 0 0 0,0 0-1 0 0,0 0 1 0 0,0 0 0 0 0,0 0-1 0 0,0 0 1 0 0,-5 4 0 0 0,-8 4-31 0 0,-1 1 0 0 0,-15 13 0 0 0,24-18-22 0 0,-25 21-132 0 0,2 1 1 0 0,0 2-1 0 0,-30 36 0 0 0,59-63 57 0 0,1 0-1 0 0,-1 1 1 0 0,0-1-1 0 0,1 1 1 0 0,-1-1-1 0 0,1 1 1 0 0,-1 0-1 0 0,1-1 1 0 0,0 1-1 0 0,0 0 1 0 0,1 0-1 0 0,-1 0 1 0 0,1 0-1 0 0,-1 0 1 0 0,1 5 0 0 0,0-7 42 0 0,0 0 0 0 0,0 0 0 0 0,1 0 1 0 0,-1 0-1 0 0,0 0 0 0 0,0 0 1 0 0,1 0-1 0 0,-1 0 0 0 0,1 0 1 0 0,-1 0-1 0 0,1-1 0 0 0,-1 1 1 0 0,1 0-1 0 0,0 0 0 0 0,-1 0 1 0 0,1-1-1 0 0,0 1 0 0 0,0 0 1 0 0,-1-1-1 0 0,3 2 0 0 0,18 8-278 0 0,-17-8 293 0 0,25 8-158 0 0,0-2-1 0 0,37 7 0 0 0,-55-12 107 0 0,10 1-38 0 0,-12-3 51 0 0,0 1 1 0 0,0 0-1 0 0,0 1 1 0 0,0 0-1 0 0,0 1 1 0 0,8 4-1 0 0,-14-7 108 0 0,0 1 0 0 0,0 0 0 0 0,0 0-1 0 0,0 0 1 0 0,0 0 0 0 0,0 1 0 0 0,-1-1-1 0 0,1 1 1 0 0,-1-1 0 0 0,0 1 0 0 0,1 0-1 0 0,-1 0 1 0 0,0 0 0 0 0,-1 0 0 0 0,1 1 0 0 0,-1-1-1 0 0,1 0 1 0 0,1 7 0 0 0,-2-2 84 0 0,1 0 0 0 0,-2 0 1 0 0,1 1-1 0 0,-1-1 0 0 0,0 0 1 0 0,-1 0-1 0 0,-2 15 0 0 0,2-14-103 0 0,1-2-13 0 0,-1-1-1 0 0,0 1 1 0 0,0-1-1 0 0,-4 10 0 0 0,3-10-16 0 0,0 0-1 0 0,0 0 0 0 0,-1 0 1 0 0,0-1-1 0 0,-1 1 0 0 0,1-1 1 0 0,-1 1-1 0 0,0-1 0 0 0,0 0 0 0 0,0-1 1 0 0,-1 1-1 0 0,0-1 0 0 0,0 0 1 0 0,0 0-1 0 0,0 0 0 0 0,0-1 0 0 0,-11 5 1 0 0,0-1 80 0 0,0 0 0 0 0,-1-1-1 0 0,0-1 1 0 0,0-1 0 0 0,-23 3 0 0 0,26-6-30 0 0,0 0 0 0 0,0-1 1 0 0,0-1-1 0 0,0-1 0 0 0,0 0 0 0 0,0 0 0 0 0,0-2 0 0 0,1 0 0 0 0,-23-9 0 0 0,23 7-39 0 0,4 2 14 0 0,7 3-118 0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3:02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12 1375 0 0,'0'0'2415'0'0,"-11"-5"5352"0"0,2 3-7291 0 0,1 0 0 0 0,-1 1 0 0 0,0 0 0 0 0,1 0 0 0 0,-1 1 0 0 0,0 1 1 0 0,0-1-1 0 0,1 1 0 0 0,-1 1 0 0 0,1 0 0 0 0,-10 3 0 0 0,-12 5-133 0 0,-49 26-1 0 0,41-18-110 0 0,-26 13-186 0 0,-41 18-16 0 0,100-48-30 0 0,-17 10 0 0 0,17-9 0 0 0,-13 12 0 0 0,9-5 0 0 0,2 0 0 0 0,5 0 27 0 0,2-8-15 0 0,0 0 0 0 0,0-1 0 0 0,0 1 0 0 0,0 0 0 0 0,1 0 0 0 0,-1-1 0 0 0,0 1 0 0 0,1 0 0 0 0,-1 0 0 0 0,0-1 0 0 0,1 1 0 0 0,-1 0 0 0 0,1-1 0 0 0,-1 1 0 0 0,1-1 0 0 0,-1 1 0 0 0,1 0 0 0 0,1 0 0 0 0,-1 0 21 0 0,1 2-2 0 0,1-1 1 0 0,-1 0-1 0 0,1 0 0 0 0,0 0 0 0 0,0 0 0 0 0,0 0 1 0 0,0-1-1 0 0,0 1 0 0 0,0-1 0 0 0,0 0 0 0 0,0 0 1 0 0,4 1-1 0 0,8 1 163 0 0,21 2 1 0 0,-10-2-10 0 0,36 6 86 0 0,0 4 0 0 0,101 33-1 0 0,-149-39-258 0 0,3 4 49 0 0,-15-7-60 0 0,-1-1 9 0 0,0-3-6 0 0,0 1 1 0 0,0 0-1 0 0,-1 0 0 0 0,1 0 1 0 0,0 0-1 0 0,-1 0 0 0 0,1 0 1 0 0,-1 0-1 0 0,1 0 0 0 0,-1 0 0 0 0,1 2 1 0 0,0 1 3 0 0,6 16-11 0 0,-7-15 5 0 0,-1-3 17 0 0,0 4 17 0 0,0-1 0 0 0,-1 1 0 0 0,1-1 0 0 0,-1 0 1 0 0,0 1-1 0 0,0-1 0 0 0,-1 0 0 0 0,0 0 1 0 0,0-1-1 0 0,-4 7 0 0 0,2-5-9 0 0,1-1-1 0 0,-1 0 0 0 0,0 0 1 0 0,-1 0-1 0 0,1-1 0 0 0,-1 1 1 0 0,1-1-1 0 0,-1-1 0 0 0,-9 5 1 0 0,-9 3 39 0 0,-29 9 0 0 0,21-9-14 0 0,7-2-12 0 0,0 0 1 0 0,-40 6-1 0 0,55-13-33 0 0,-1-1 0 0 0,1 0-1 0 0,0 0 1 0 0,-1-1 0 0 0,1-1 0 0 0,0 0 0 0 0,0 0 0 0 0,-1-1 0 0 0,-14-4 0 0 0,23 5-6 0 0,0 1 1 0 0,1-1 0 0 0,-1 0 0 0 0,1 0 0 0 0,-1 1 0 0 0,1-1 0 0 0,-1 0-1 0 0,1 0 1 0 0,-1-1 0 0 0,1 1 0 0 0,0 0 0 0 0,0 0 0 0 0,-1-1 0 0 0,1 1 0 0 0,0 0-1 0 0,0-1 1 0 0,0 1 0 0 0,1-1 0 0 0,-1 0 0 0 0,0 1 0 0 0,1-1 0 0 0,-1 1 0 0 0,1-1-1 0 0,-1 0 1 0 0,1 0 0 0 0,0 1 0 0 0,-1-1 0 0 0,1 0 0 0 0,0 0 0 0 0,1-2-1 0 0,-1-2 3 0 0,1 1-1 0 0,1-1 0 0 0,-1 1 0 0 0,1 0 0 0 0,0-1 0 0 0,0 1 0 0 0,0 0 0 0 0,6-8 0 0 0,2 0 18 0 0,0 1 0 0 0,1 0 0 0 0,0 0 0 0 0,15-11 0 0 0,-12 10 7 0 0,12-7 124 0 0,0 1 0 0 0,1 1 0 0 0,50-25 0 0 0,-23 13 144 0 0,-43 25-231 0 0,-7 3-65 0 0,0-1 0 0 0,0 1-1 0 0,0-1 1 0 0,0 0 0 0 0,3-4 0 0 0,2-1 11 0 0,-6 4-2 0 0,1 0 0 0 0,-1 0-1 0 0,0 0 1 0 0,0-1 0 0 0,2-4 0 0 0,2-1 2 0 0,-5 6 31 0 0,3-6-31 0 0,1-1-11 0 0,-4 0 0 0 0,-2 9-29 0 0,-1 1 0 0 0,1-1-1 0 0,0 0 1 0 0,-1 1 0 0 0,1-1 0 0 0,-1 1-1 0 0,1-1 1 0 0,-1 0 0 0 0,0 1-1 0 0,0 0 1 0 0,0-1 0 0 0,0 1 0 0 0,0-1-1 0 0,0 1 1 0 0,0 0 0 0 0,0 0 0 0 0,0 0-1 0 0,-1-1 1 0 0,1 1 0 0 0,0 0 0 0 0,-1 1-1 0 0,1-1 1 0 0,-1 0 0 0 0,1 0-1 0 0,-3 0 1 0 0,-3-2-157 0 0,0 1 0 0 0,-1 0 0 0 0,1 0-1 0 0,-10-1 1 0 0,15 3-162 0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3:03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12151 0 0,'0'0'5919'0'0,"-1"3"-5386"0"0,0 6-259 0 0,0 0 1 0 0,1 0-1 0 0,0 0 0 0 0,1 0 0 0 0,-1 0 0 0 0,2 0 1 0 0,-1 0-1 0 0,6 17 0 0 0,31 71 673 0 0,-36-93-907 0 0,18 37 171 0 0,2-1 1 0 0,43 60-1 0 0,-55-87-181 0 0,1 0-1 0 0,0-1 0 0 0,1 0 0 0 0,21 16 0 0 0,59 35 478 0 0,-43-31 14 0 0,91 59 845 0 0,-138-90-927 0 0,-20-50-7504 0 0,9 30 5666 0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3:03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1 3679 0 0,'0'0'16672'0'0,"-1"3"-15873"0"0,-1 6-603 0 0,-2 0 1 0 0,1-1-1 0 0,-1 1 1 0 0,-1 0-1 0 0,1-1 1 0 0,-1 0-1 0 0,-1 0 0 0 0,-10 11 1 0 0,-59 57 274 0 0,72-74-453 0 0,-45 44 150 0 0,2 1 0 0 0,-64 85 0 0 0,19-16-1318 0 0,70-94 643 0 0,0 0 0 0 0,-45 33-1 0 0,47-38-1798 0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3:05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 4143 0 0,'0'0'10840'0'0,"2"0"-10298"0"0,18 4 540 0 0,30 0 0 0 0,0 0-604 0 0,-10 0 108 0 0,55-4 1 0 0,-2 0-168 0 0,11 2-331 0 0,-59-1-88 0 0,-1-1 0 0 0,48-7 0 0 0,-17-4 17 0 0,-52 6-8 0 0,1 2 1 0 0,-1 0-1 0 0,0 2 1 0 0,34 1-1 0 0,-2 9-9 0 0,-33-5 0 0 0,26 1 0 0 0,-22-4 0 0 0,-1-1 0 0 0,1-1 0 0 0,-1-1 0 0 0,0-1 0 0 0,35-10 0 0 0,-26 5 151 0 0,61-6 0 0 0,-34 6-21 0 0,85-5 89 0 0,-144 13-219 0 0,138-1 55 0 0,59-5 7 0 0,-120 2-62 0 0,-25 3 0 0 0,34-1 0 0 0,-30-2 0 0 0,18-1 20 0 0,70-3 88 0 0,-78 12-54 0 0,79-14 16 0 0,8 0 308 0 0,-145 11-368 0 0,-5 0-10 0 0,-1-1 0 0 0,1 0 0 0 0,0 0 0 0 0,0-1 0 0 0,6 0 0 0 0,-6-1 1 0 0,22-1 52 0 0,46 3 37 0 0,-65 1-9 0 0,-9-1-84 0 0,4 2 6 0 0,33 1 92 0 0,-8-2-20 0 0,-26-1 145 0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3:06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68 5983 0 0,'11'-1'249'0'0,"-4"1"-129"0"0,-1-2 0 0 0,0 1 0 0 0,1-1 0 0 0,8-3-1 0 0,14-3 12257 0 0,-30 6-11666 0 0,0-1-661 0 0,1 1 0 0 0,-1 0 0 0 0,0 0 1 0 0,0-1-1 0 0,0 1 0 0 0,-1 0 1 0 0,1 0-1 0 0,-1 0 0 0 0,1 0 0 0 0,-1 0 1 0 0,1 1-1 0 0,-1-1 0 0 0,0 0 1 0 0,0 1-1 0 0,-4-3 0 0 0,2 2 97 0 0,1 0-1 0 0,-1 0 0 0 0,0 1 1 0 0,-1 0-1 0 0,1 0 1 0 0,0 0-1 0 0,0 0 0 0 0,-7 0 1 0 0,-2 1 149 0 0,0 0 0 0 0,1 1-1 0 0,-1 1 1 0 0,0 0 0 0 0,-15 5 0 0 0,-64 21-367 0 0,77-22 53 0 0,0 1 0 0 0,1 0 0 0 0,0 1-1 0 0,-14 9 1 0 0,-2 3-69 0 0,22-16 49 0 0,0 1 0 0 0,1 0 1 0 0,-1 0-1 0 0,1 1 0 0 0,0 0 0 0 0,1 0 0 0 0,-1 1 1 0 0,-5 7-1 0 0,8-7-43 0 0,3-7 79 0 0,1 1-1 0 0,0-1 1 0 0,-1 1-1 0 0,1-1 1 0 0,0 1-1 0 0,0 0 1 0 0,-1-1-1 0 0,1 1 1 0 0,0-1-1 0 0,0 1 0 0 0,0 0 1 0 0,0-1-1 0 0,0 1 1 0 0,0 0-1 0 0,0-1 1 0 0,0 1-1 0 0,0-1 1 0 0,0 1-1 0 0,0 0 0 0 0,1 0 1 0 0,0 7-49 0 0,-1-6 46 0 0,0 0 0 0 0,0 1-1 0 0,0-1 1 0 0,0 1 0 0 0,0-1 0 0 0,1 0 0 0 0,0 0 0 0 0,-1 1-1 0 0,2 2 1 0 0,1 0-10 0 0,5 16 2 0 0,-4-17 12 0 0,0 0-6 0 0,6 6 4 0 0,1 0-1 0 0,0 0 0 0 0,0-1 1 0 0,1 0-1 0 0,0-1 0 0 0,1 0 0 0 0,-1-1 1 0 0,27 10-1 0 0,102 50 137 0 0,-63-28-219 0 0,-73-37 85 0 0,1 1 0 0 0,-1 0 1 0 0,0 0-1 0 0,0 1 0 0 0,0 0 0 0 0,0-1 0 0 0,-1 2 0 0 0,7 6 0 0 0,-8-7-3 0 0,0 0 0 0 0,-1 1-1 0 0,1-1 1 0 0,-1 0 0 0 0,0 1 0 0 0,-1-1-1 0 0,1 1 1 0 0,-1 0 0 0 0,0 0 0 0 0,0-1-1 0 0,0 7 1 0 0,0-2 2 0 0,-1 0-1 0 0,0 1 0 0 0,-1-1 1 0 0,0 0-1 0 0,0 0 1 0 0,-1 0-1 0 0,0 0 0 0 0,-1-1 1 0 0,-5 12-1 0 0,1-4-5 0 0,-1 0 0 0 0,0-1 0 0 0,-22 28 0 0 0,24-36 0 0 0,0-1 0 0 0,0 0 0 0 0,-1 0 0 0 0,0 0 0 0 0,0-1 0 0 0,0 0 1 0 0,-1 0-1 0 0,1-1 0 0 0,-1 0 0 0 0,0 0 0 0 0,0-1 0 0 0,-1 0 0 0 0,1-1 0 0 0,-1 0 0 0 0,0 0 0 0 0,-14 1 0 0 0,7-2-10 0 0,-1 0 0 0 0,1-1 0 0 0,-1-1 0 0 0,0-1 0 0 0,1 0 0 0 0,0-1 0 0 0,-32-11 0 0 0,42 12 24 0 0,0 0 0 0 0,0-1 1 0 0,0 0-1 0 0,1 0 0 0 0,-1 0 0 0 0,1-1 0 0 0,0 1 0 0 0,0-1 1 0 0,0-1-1 0 0,0 1 0 0 0,1-1 0 0 0,0 0 0 0 0,-5-6 0 0 0,7 6 14 0 0,-1 1 0 0 0,1-1 0 0 0,0 0 0 0 0,0 0-1 0 0,0 0 1 0 0,1 0 0 0 0,-1 0 0 0 0,1 0 0 0 0,1 0-1 0 0,-1 0 1 0 0,1 0 0 0 0,0-1 0 0 0,0 1 0 0 0,0 0 0 0 0,1 0-1 0 0,1-8 1 0 0,1 3 33 0 0,0 0 0 0 0,0 1 0 0 0,1-1 0 0 0,1 1 1 0 0,-1 0-1 0 0,1 1 0 0 0,1-1 0 0 0,-1 1 0 0 0,2 0 0 0 0,7-8 0 0 0,9-7 8 0 0,47-36 0 0 0,9-8-65 0 0,-72 61 5 0 0,39-35 0 0 0,67-45 0 0 0,-90 68 38 0 0,40-36-1 0 0,-58 49-37 0 0,6-5 42 0 0,-1-1-31 0 0,-2 0-11 0 0,-8 11 0 0 0,1-1 0 0 0,-1 1 0 0 0,0-1 0 0 0,0 1 0 0 0,0-1 0 0 0,0 1 0 0 0,0-1 0 0 0,0 1 0 0 0,0-1 0 0 0,0 0 0 0 0,0 1 0 0 0,0-1 0 0 0,0 1 0 0 0,0-1 0 0 0,0 1 0 0 0,0-1 0 0 0,-1 1 0 0 0,1-2 0 0 0,-1 0 0 0 0,-12-8 0 0 0,9 7 0 0 0,-6-3 0 0 0,7 5 1 0 0,1 0-1 0 0,0 0 1 0 0,0-1-1 0 0,0 1 1 0 0,0-1 0 0 0,0 0-1 0 0,0 1 1 0 0,-1-3-1 0 0,-2-1-37 0 0,4 4-128 0 0,-14-1-554 0 0,13 2 490 0 0,-2-1 94 0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3:07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0 3223 0 0,'-2'2'372'0'0,"-4"5"469"0"0,0 0 0 0 0,0 0 0 0 0,-10 6 0 0 0,2 0-566 0 0,11-9-261 0 0,3-3-11 0 0,-1 0-1 0 0,0 0 1 0 0,0 0 0 0 0,0 0 0 0 0,0 0 0 0 0,0 0 0 0 0,0 0-1 0 0,0 0 1 0 0,0 0 0 0 0,0-1 0 0 0,0 1 0 0 0,0 0 0 0 0,-3 0-1 0 0,1 2 6 0 0,-8 1 35 0 0,-3 4 9251 0 0,26-5-7306 0 0,21 0-1513 0 0,93-2 2627 0 0,50 1-1879 0 0,-80-6-1044 0 0,0-4-1 0 0,109-24 0 0 0,-155 21-166 0 0,78-12 45 0 0,-114 22-1165 0 0,-11 1-654 0 0,-1 7 1549 0 0,-1 1-2586 0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3:07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0 5983 0 0,'0'0'464'0'0,"-2"3"-100"0"0,-4 7 852 0 0,-1-1 0 0 0,-13 15 0 0 0,-12 16 1452 0 0,25-29-2200 0 0,0 0-1 0 0,0 1 1 0 0,2-1-1 0 0,-1 1 0 0 0,2 0 1 0 0,-6 22-1 0 0,7-22-167 0 0,2 0-1 0 0,-1 1 1 0 0,2-1-1 0 0,0 0 0 0 0,0 1 1 0 0,1-1-1 0 0,0 0 1 0 0,2 1-1 0 0,-1-1 1 0 0,1 0-1 0 0,7 16 1 0 0,-6-16-123 0 0,0 0-19 0 0,0 0 0 0 0,0 0 0 0 0,-2 1 0 0 0,3 15 0 0 0,-5-19-120 0 0,0-1 0 0 0,-1 0 0 0 0,0 0 0 0 0,0 0 0 0 0,-1 0 0 0 0,0 0 0 0 0,0 0 0 0 0,-1 0 0 0 0,-6 13 1 0 0,2-6-17 0 0,3-1 26 0 0,1-2-25 0 0,2-10 9 0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3:08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39 2759 0 0,'33'-15'162'0'0,"11"-3"1738"0"0,-40 16-595 0 0,0 1 1 0 0,-1 1-1 0 0,1-1 0 0 0,10 0 6495 0 0,-16 3-7292 0 0,-5 3-270 0 0,-1 1 0 0 0,0-1 0 0 0,0 0 0 0 0,0 0 0 0 0,0-1 0 0 0,-13 4 0 0 0,-19 10 345 0 0,-138 77 197 0 0,168-90-778 0 0,1 1-1 0 0,0 0 1 0 0,0 1 0 0 0,0 0-1 0 0,1 0 1 0 0,0 1 0 0 0,1 0-1 0 0,0 0 1 0 0,-12 19-1 0 0,0 5-13 0 0,-24 53-1 0 0,26-49-19 0 0,5-11 28 0 0,-14 47 1 0 0,22-61-5 0 0,2 1 0 0 0,-1 0-1 0 0,1 1 1 0 0,1-1 0 0 0,0 0 0 0 0,1 17 0 0 0,0-25 6 0 0,1-1 0 0 0,0 1 0 0 0,-1-1 0 0 0,1 1 0 0 0,0-1 0 0 0,1 0 0 0 0,-1 1 0 0 0,1-1 1 0 0,-1 0-1 0 0,1 0 0 0 0,0 0 0 0 0,0 0 0 0 0,0 0 0 0 0,1 0 0 0 0,-1-1 0 0 0,1 1 0 0 0,-1-1 0 0 0,1 0 0 0 0,0 0 0 0 0,0 0 1 0 0,0 0-1 0 0,0 0 0 0 0,0 0 0 0 0,0-1 0 0 0,1 0 0 0 0,-1 1 0 0 0,1-1 0 0 0,4 1 0 0 0,10 1 122 0 0,-1-1 0 0 0,0 0-1 0 0,1-1 1 0 0,25-2 0 0 0,-32 1 22 0 0,54-3 529 0 0,0-3-1 0 0,0-2 0 0 0,-1-4 1 0 0,71-21-1 0 0,-112 26-435 0 0,-3 0 84 0 0,1 1 0 0 0,24-3 0 0 0,-42 8-215 0 0,-1 1-37 0 0,9 1-67 0 0,-11 0-4 0 0,0-1 0 0 0,1 1 0 0 0,-1-1 0 0 0,1 1 1 0 0,-1 0-1 0 0,0-1 0 0 0,1 1 0 0 0,-1-1 0 0 0,0 1 0 0 0,0 0 0 0 0,1-1 1 0 0,-1 1-1 0 0,0 0 0 0 0,0-1 0 0 0,0 1 0 0 0,0 0 0 0 0,0 0 0 0 0,0 2-86 0 0,-1 0 0 0 0,1 0 0 0 0,-1-1-1 0 0,1 1 1 0 0,-1 0 0 0 0,0-1-1 0 0,0 1 1 0 0,0-1 0 0 0,-1 1 0 0 0,1-1-1 0 0,-1 1 1 0 0,1-1 0 0 0,-1 0-1 0 0,0 0 1 0 0,1 0 0 0 0,-1 0 0 0 0,-1 0-1 0 0,1 0 1 0 0,0 0 0 0 0,-4 2-1 0 0,1 0-903 0 0,3-3-169 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6:01:28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1243 23 6911 0 0,'-2'-10'-953'0'0,"2"9"1261"0"0,0 1-1 0 0,0-1 1 0 0,-1 1 0 0 0,1-1-1 0 0,0 1 1 0 0,0-1-1 0 0,0 1 1 0 0,0-1-1 0 0,0 0 1 0 0,0 1-1 0 0,0-1 1 0 0,0 1 0 0 0,0-1-1 0 0,0 1 1 0 0,0-1-1 0 0,1 1 1 0 0,-1-1-1 0 0,0 0 1 0 0,1 0-97 0 0,0 1 0 0 0,0 0 0 0 0,0 0 1 0 0,0 0-1 0 0,0 0 0 0 0,0-1 0 0 0,0 1 1 0 0,1 1-1 0 0,-1-1 0 0 0,0 0 0 0 0,0 0 0 0 0,0 0 1 0 0,0 0-1 0 0,1 1 0 0 0,6 2-312 0 0,0-1 1 0 0,-1 1-1 0 0,0 1 1 0 0,1-1-1 0 0,-1 1 1 0 0,7 5-1 0 0,-6-3 80 0 0,-5-1-3 0 0,-3 0 66 0 0,0 0 1 0 0,-1 0-1 0 0,1 0 1 0 0,-1 0-1 0 0,0 0 1 0 0,0 0 0 0 0,0 0-1 0 0,-1 0 1 0 0,0-1-1 0 0,0 1 1 0 0,0 0-1 0 0,0-1 1 0 0,-6 8 0 0 0,-4 4 282 0 0,-1 0 1 0 0,-17 17 0 0 0,3-5-33 0 0,-40 48 404 0 0,-134 142 620 0 0,159-177-1175 0 0,-2-3 0 0 0,-1-1 1 0 0,-56 33-1 0 0,23-22-132 0 0,-292 193-19 0 0,334-217-15 0 0,-1-2 0 0 0,-65 29 0 0 0,93-47 68 0 0,-1 0-1 0 0,1 0 1 0 0,-1-1 0 0 0,0 0-1 0 0,0-1 1 0 0,-14 2 0 0 0,23-4 554 0 0,-1-1-403 0 0,1 1-187 0 0,0 0 1 0 0,1 0-1 0 0,-1 0 1 0 0,0 0-1 0 0,1 0 1 0 0,-1 0-1 0 0,0-1 0 0 0,1 1 1 0 0,-1 0-1 0 0,1-1 1 0 0,-1 1-1 0 0,1 0 1 0 0,-1-1-1 0 0,1 1 1 0 0,-1 0-1 0 0,1-1 1 0 0,-1 1-1 0 0,1-1 0 0 0,-1 1 1 0 0,1-1-1 0 0,0 1 1 0 0,-1-1-1 0 0,1 1 1 0 0,-1-2-1 0 0,1 0-9 0 0,0 1 1 0 0,-1 0-1 0 0,1-1 0 0 0,0 1 0 0 0,0-1 0 0 0,0 1 0 0 0,0-1 1 0 0,1 1-1 0 0,-1-1 0 0 0,0 1 0 0 0,1-2 0 0 0,2-6-67 0 0,0 0 0 0 0,10-17 0 0 0,-8 17 68 0 0,70-118-446 0 0,4-8 156 0 0,-28 34 512 0 0,-45 90-156 0 0,0 0 1 0 0,2 0 0 0 0,-1 1-1 0 0,1 0 1 0 0,1 0 0 0 0,0 1-1 0 0,0 0 1 0 0,1 1 0 0 0,12-9-1 0 0,-2 0-66 0 0,16-8 0 0 0,-13 8 0 0 0,-19 15 0 0 0,1 0 0 0 0,6-11 0 0 0,-6 2 0 0 0,-2-1 0 0 0,-6 3 11 0 0,-6 4 32 0 0,-2 4-22 0 0,8 1 0 0 0,0 1 1 0 0,0 0-1 0 0,0 0 1 0 0,0 0-1 0 0,0 0 1 0 0,0 0-1 0 0,0 1 1 0 0,0-1-1 0 0,0 1 1 0 0,0 0-1 0 0,1 0 1 0 0,-1 0-1 0 0,1 0 1 0 0,-1 1-1 0 0,1-1 1 0 0,0 1-1 0 0,0-1 1 0 0,0 1-1 0 0,-3 5 0 0 0,-2 6 51 0 0,0 0 0 0 0,-9 27 0 0 0,12-29-37 0 0,-13 40-28 0 0,-15 88 1 0 0,21-85-10 0 0,0 1-63 0 0,-16 66-171 0 0,-18 36 33 0 0,23-87 567 0 0,4 1 0 0 0,2 0 0 0 0,-11 138 0 0 0,26-200-295 0 0,0 38 99 0 0,1-43-158 0 0,1-1 0 0 0,-1 1 0 0 0,1 0 0 0 0,0-1 0 0 0,0 1 0 0 0,1-1 0 0 0,3 8 1 0 0,-5-11-13 0 0,1 0 1 0 0,-1 0 0 0 0,1 0 0 0 0,-1 0 0 0 0,1-1 0 0 0,0 1 0 0 0,0 0 0 0 0,-1 0 0 0 0,1-1 0 0 0,0 1-1 0 0,0 0 1 0 0,0-1 0 0 0,0 1 0 0 0,0-1 0 0 0,0 1 0 0 0,-1-1 0 0 0,1 1 0 0 0,0-1 0 0 0,1 0 0 0 0,-1 0 0 0 0,1 1-1 0 0,1-1-7 0 0,-1 0-1 0 0,1 0 1 0 0,-1-1-1 0 0,1 1 0 0 0,-1 0 1 0 0,0-1-1 0 0,1 0 1 0 0,-1 1-1 0 0,3-2 0 0 0,5-3-33 0 0,-1 0 0 0 0,1 0 1 0 0,10-9-1 0 0,-20 14 43 0 0,156-136-239 0 0,-62 51 148 0 0,-17 20 91 0 0,138-86 0 0 0,-154 113 2 0 0,89-51 3 0 0,-115 70-10 0 0,2 2-1 0 0,47-16 1 0 0,-60 26-368 0 0,0 1-1 0 0,0 2 1 0 0,1 0 0 0 0,31-1-1 0 0,-4 5-630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6:00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780 51 6447 0 0,'3'-8'586'0'0,"-1"-17"-1179"0"0,-1 16 2493 0 0,0 0 4434 0 0,-5 9-3120 0 0,-12 2-2659 0 0,9 0-469 0 0,0 0-1 0 0,1 1 1 0 0,0-1 0 0 0,-1 1-1 0 0,1 1 1 0 0,-8 5 0 0 0,-34 28-30 0 0,39-30-36 0 0,-202 193 272 0 0,87-44-202 0 0,87-105-85 0 0,26-37 9 0 0,0 1 1 0 0,1 0-1 0 0,-14 32 1 0 0,22-43-16 0 0,0 1 1 0 0,0 0 0 0 0,1 0 0 0 0,0 0-1 0 0,0 0 1 0 0,0 1 0 0 0,0-1 0 0 0,1 0 0 0 0,0 0-1 0 0,0 1 1 0 0,0-1 0 0 0,1 0 0 0 0,0 0-1 0 0,0 0 1 0 0,0 0 0 0 0,0 0 0 0 0,1 0-1 0 0,2 6 1 0 0,14 19-83 0 0,38 52-1 0 0,-26-42 15 0 0,-1 1 39 0 0,84 130-144 0 0,-96-139 152 0 0,21 64 1 0 0,-19-43 0 0 0,-13-37 55 0 0,-1 0 0 0 0,0 0-1 0 0,-2 0 1 0 0,0 1 0 0 0,0 0-1 0 0,-2-1 1 0 0,0 1 0 0 0,-1 0 0 0 0,-1 0-1 0 0,0-1 1 0 0,-7 32 0 0 0,2-28 91 0 0,0 0 0 0 0,-1 0 0 0 0,-1 0 0 0 0,-1-1 0 0 0,-1 0 1 0 0,0-1-1 0 0,-1 0 0 0 0,-1 0 0 0 0,-15 15 0 0 0,0-2-1 0 0,-2-1 0 0 0,-1-2 1 0 0,-1-1-1 0 0,-1-1 0 0 0,-2-1 0 0 0,0-2 0 0 0,-1-2 0 0 0,-2-1 0 0 0,0-2 0 0 0,-59 20 0 0 0,88-36-111 0 0,6-2-6 0 0,0 0 0 0 0,0 1 0 0 0,-1-1 0 0 0,1 1 0 0 0,0-1-1 0 0,0 1 1 0 0,0 0 0 0 0,-3 1 0 0 0,-1 2-20 0 0,4-3-59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0:00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33 8751 0 0,'-35'-3'811'0'0,"19"2"2102"0"0,8 0 1141 0 0,3 0-633 0 0,7-2-1253 0 0,7-2-1287 0 0,9 2-707 0 0,-1 0 0 0 0,1 1 0 0 0,-1 1-1 0 0,1 1 1 0 0,0 0 0 0 0,17 4 0 0 0,10-1-79 0 0,299-5 14 0 0,-326 1-642 0 0,26-6 0 0 0,-14 1-142 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4:51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0 2303 0 0,'-2'1'439'0'0,"-37"11"6870"0"0,-1-5-3659 0 0,26-6-3268 0 0,1 2 0 0 0,0 0 0 0 0,0 0 1 0 0,0 1-1 0 0,-24 11 0 0 0,22-6-345 0 0,0 1-1 0 0,1 1 1 0 0,0 0 0 0 0,1 0 0 0 0,1 2-1 0 0,-19 21 1 0 0,-58 92 214 0 0,80-114-239 0 0,-25 43 107 0 0,-38 83 0 0 0,53-95-90 0 0,2 0 0 0 0,-18 73 0 0 0,31-98-20 0 0,1 1 0 0 0,1-1 0 0 0,0 0-1 0 0,2 1 1 0 0,0-1 0 0 0,1 1 0 0 0,1-1-1 0 0,0 0 1 0 0,2 0 0 0 0,0 0 0 0 0,1 0-1 0 0,1-1 1 0 0,8 18 0 0 0,-2-9-17 0 0,2-1-1 0 0,2 0 1 0 0,0-1 0 0 0,1-1-1 0 0,1-1 1 0 0,1 0 0 0 0,32 28-1 0 0,-6-10 5 0 0,67 64-32 0 0,-90-80 28 0 0,-1 0 0 0 0,32 48 0 0 0,-36-43 8 0 0,-1-1 0 0 0,-2 2 0 0 0,0 0 0 0 0,-3 1 0 0 0,0 0 0 0 0,-2 0 0 0 0,9 56 0 0 0,-15-61 0 0 0,-1 1 0 0 0,-1-1 0 0 0,-1 0 0 0 0,-1 0 0 0 0,-1 0 0 0 0,-2 0 0 0 0,0 0 0 0 0,-2 0 0 0 0,-1-1 0 0 0,-12 31 0 0 0,9-34 7 0 0,0 0-1 0 0,-2 0 0 0 0,0-1 1 0 0,-2-1-1 0 0,0 0 1 0 0,-1-1-1 0 0,-1 0 0 0 0,-1-1 1 0 0,-29 25-1 0 0,27-30-46 0 0,1 0 0 0 0,-2 0 0 0 0,0-2 0 0 0,0 0-1 0 0,-1-2 1 0 0,0 0 0 0 0,-28 7 0 0 0,35-12 116 0 0,12-2-43 0 0,-1-1 0 0 0,0 0 0 0 0,0 0 1 0 0,0-1-1 0 0,0 1 0 0 0,1-1 0 0 0,-1 1 1 0 0,0-1-1 0 0,0 0 0 0 0,-4 0 0 0 0,5-1 93 0 0,13 4-218 0 0,13 6-1478 0 0,-12-4-3998 0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3:41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1137 7975 0 0,'0'0'1474'0'0,"-1"1"-793"0"0,-3 9 248 0 0,-1 0 0 0 0,0 0 0 0 0,-8 10 0 0 0,8-18 3385 0 0,7-7-4603 0 0,3-4 350 0 0,0 1 1 0 0,0 0-1 0 0,0 0 0 0 0,1 0 0 0 0,1 1 0 0 0,11-12 0 0 0,49-37-82 0 0,-39 35 38 0 0,47-43-187 0 0,68-76 0 0 0,57-81-323 0 0,-128 139 430 0 0,132-127 63 0 0,-134 146 32 0 0,110-128 0 0 0,-124 122 48 0 0,-55 67 242 0 0,-1 6-287 0 0,-1 0 1 0 0,0 0-1 0 0,0 0 1 0 0,0-1 0 0 0,-1 1-1 0 0,1 0 1 0 0,-4 5-1 0 0,-1 4 29 0 0,-9 26 19 0 0,3-8 21 0 0,-18 33-1 0 0,16-35-103 0 0,-17 49 0 0 0,14-30 0 0 0,-15 36 148 0 0,4 2-1 0 0,-29 153 1 0 0,50-196-5 0 0,3 0 0 0 0,2 1 0 0 0,1-1 0 0 0,3 1 0 0 0,9 63 1 0 0,-10-102-132 0 0,0 20 127 0 0,-1-22-114 0 0,-1 7 121 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3:41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0 179 14999 0 0,'0'0'2483'0'0,"3"-1"-2022"0"0,222-128 3798 0 0,-203 119-4095 0 0,0 1 0 0 0,0 2-1 0 0,32-8 1 0 0,-43 12-237 0 0,1 1-1 0 0,0 1 0 0 0,0 0 0 0 0,0 1 1 0 0,0 0-1 0 0,0 0 0 0 0,0 1 1 0 0,17 4-1 0 0,-2 6-1171 0 0,-13 0-4469 0 0,-6-2-850 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3:41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2303 0 0,'0'0'200'0'0,"-9"1"-200"0"0,0 1 0 0 0,0-2 0 0 0,2-2 600 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3:42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868 55 4607 0 0,'37'-23'563'0'0,"12"-8"8482"0"0,-59 37-7781 0 0,-122 75 776 0 0,-88 49-2060 0 0,155-98-130 0 0,-131 45 0 0 0,146-61 111 0 0,-72 32 0 0 0,120-47-35 0 0,4 0-102 0 0,10 1 71 0 0,0-1 1 0 0,0 0-1 0 0,1 0 0 0 0,-1-1 0 0 0,0-1 1 0 0,23-3-1 0 0,-1 0 36 0 0,96-10-115 0 0,156-8-282 0 0,-274 22 453 0 0,0 0 0 0 0,0 1 0 0 0,0 1 0 0 0,18 4 0 0 0,-26-5 10 0 0,0 1-1 0 0,0-1 1 0 0,0 0-1 0 0,-1 1 0 0 0,1 0 1 0 0,-1 0-1 0 0,1 0 1 0 0,-1 0-1 0 0,0 0 1 0 0,0 1-1 0 0,0 0 0 0 0,0-1 1 0 0,0 1-1 0 0,0 0 1 0 0,-1 1-1 0 0,1-1 1 0 0,2 6-1 0 0,-4-6 31 0 0,0-1 0 0 0,0 1-1 0 0,0 0 1 0 0,-1 0 0 0 0,1 0 0 0 0,-1 0 0 0 0,1 0 0 0 0,-1 0-1 0 0,0 0 1 0 0,0 0 0 0 0,-1 0 0 0 0,1 0 0 0 0,-1 0 0 0 0,1 0-1 0 0,-1 0 1 0 0,0 0 0 0 0,0 0 0 0 0,0 0 0 0 0,0 0 0 0 0,-1-1 0 0 0,1 1-1 0 0,-1-1 1 0 0,0 1 0 0 0,-3 3 0 0 0,-4 4 229 0 0,0 0 1 0 0,-1 0-1 0 0,-1-1 1 0 0,-11 7-1 0 0,18-12-170 0 0,-23 15 169 0 0,0-2 1 0 0,0-1 0 0 0,-2-1 0 0 0,0-2-1 0 0,-47 16 1 0 0,23-13-243 0 0,-2-2 1 0 0,-73 8-1 0 0,91-17-53 0 0,-1-1 0 0 0,1-3 0 0 0,-53-3 0 0 0,76-1-70 0 0,0 0-1 0 0,1-1 1 0 0,0 0-1 0 0,-24-11 1 0 0,20 8-7 0 0,2-3-510 0 0,13 9 297 0 0,4-9-1260 0 0,-1 8 1469 0 0,1 1 0 0 0,-1-1 0 0 0,1 1 0 0 0,-1-1 0 0 0,1 1 0 0 0,0 0 0 0 0,0 0 0 0 0,2-1 0 0 0,8-4-454 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3:43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26 12439 0 0,'1'-2'566'0'0,"16"-21"4807"0"0,-16 25-5287 0 0,-1 1-1 0 0,1 0 1 0 0,-1-1 0 0 0,1 1 0 0 0,-1 0-1 0 0,0 0 1 0 0,0-1 0 0 0,0 1 0 0 0,-1 4 0 0 0,0-3 13 0 0,0 9 85 0 0,-1 0 0 0 0,0 0 0 0 0,-1-1 0 0 0,0 1 0 0 0,-1-1 0 0 0,-9 20 0 0 0,2-9-122 0 0,0-1 1 0 0,-1 0-1 0 0,-2-1 0 0 0,0-1 0 0 0,-1 0 1 0 0,-1-1-1 0 0,-1-1 0 0 0,-33 29 0 0 0,38-36-56 0 0,2-2-241 0 0,-1 0-1 0 0,0-1 1 0 0,-17 10-1 0 0,26-17-221 0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3:43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83 340 9671 0 0,'-7'0'1004'0'0,"-14"2"-1139"0"0,11-1 2707 0 0,0 1-1 0 0,-18 7 1 0 0,27-9-2276 0 0,1 0-274 0 0,-1 0 1 0 0,1 0-1 0 0,0 0 0 0 0,0 0 0 0 0,0 0 0 0 0,-1 0 0 0 0,1 0 0 0 0,0 0 1 0 0,0 0-1 0 0,0-1 0 0 0,-1 1 0 0 0,1 0 0 0 0,0 0 0 0 0,0 0 1 0 0,0 0-1 0 0,-1 0 0 0 0,1-1 0 0 0,0 1 0 0 0,0 0 0 0 0,0 0 1 0 0,0 0-1 0 0,0-1 0 0 0,0 1 0 0 0,-1 0 0 0 0,1 0 0 0 0,0 0 0 0 0,0-1 1 0 0,0 1-1 0 0,0 0 0 0 0,0 0 0 0 0,0-1 0 0 0,0 1 0 0 0,0 0 1 0 0,0 0-1 0 0,0 0 0 0 0,0-1 0 0 0,0 1 0 0 0,0 0 0 0 0,0 0 1 0 0,0-1-1 0 0,0 1 0 0 0,0 0 0 0 0,0 0 0 0 0,1-1 0 0 0,7-15 102 0 0,-3 10-206 0 0,0 0 0 0 0,0 0 0 0 0,7-5 1 0 0,18-12-202 0 0,0 2 1 0 0,2 1 0 0 0,34-15-1 0 0,65-16 25 0 0,-117 46 312 0 0,1 0 136 0 0,-1 1 0 0 0,23-4 0 0 0,-34 7-123 0 0,0 1 0 0 0,1-1 1 0 0,-1 1-1 0 0,0 0 0 0 0,1 0 1 0 0,-1 0-1 0 0,1 0 0 0 0,-1 1 1 0 0,0-1-1 0 0,1 1 0 0 0,-1 0 1 0 0,0 0-1 0 0,0 0 0 0 0,1 0 1 0 0,-1 1-1 0 0,0-1 0 0 0,4 4 1 0 0,-6-3-50 0 0,1 0 1 0 0,-1 0 0 0 0,1 0-1 0 0,-1 0 1 0 0,0 0 0 0 0,0 0 0 0 0,0 1-1 0 0,0-1 1 0 0,0 0 0 0 0,-1 1-1 0 0,1-1 1 0 0,0 1 0 0 0,-1-1 0 0 0,0 1-1 0 0,0-1 1 0 0,0 1 0 0 0,0-1-1 0 0,0 1 1 0 0,0-1 0 0 0,-1 4-1 0 0,-1 4-1 0 0,-1 0 0 0 0,0 0 0 0 0,-6 15 0 0 0,5-15-6 0 0,0-1 0 0 0,-1 0 0 0 0,-1 0 0 0 0,1 0 0 0 0,-2 0 0 0 0,1-1 0 0 0,-14 14 0 0 0,18-21 55 0 0,11-9-4 0 0,-7 5-77 0 0,48-52-480 0 0,62-63-1172 0 0,-91 99 1498 0 0,0 1 0 0 0,1 1-1 0 0,45-26 1 0 0,-47 31 158 0 0,-11 6 59 0 0,0 1 1 0 0,0 0-1 0 0,1 1 0 0 0,0-1 1 0 0,-1 2-1 0 0,1 0 0 0 0,0 0 1 0 0,1 0-1 0 0,13 0 0 0 0,-16 2 127 0 0,1 2 0 0 0,0-1 1 0 0,0 1-1 0 0,-1 0 0 0 0,1 1 0 0 0,0 0 0 0 0,-1 0 0 0 0,12 5 0 0 0,-15-5-108 0 0,0 0 0 0 0,-1 1 0 0 0,1 0 0 0 0,-1-1 0 0 0,0 1 0 0 0,1 1 0 0 0,-2-1-1 0 0,1 1 1 0 0,0-1 0 0 0,-1 1 0 0 0,1 0 0 0 0,-1 0 0 0 0,0 1 0 0 0,0-1 0 0 0,3 8 0 0 0,-5-7-33 0 0,0 1 0 0 0,0-1 0 0 0,-1 1 0 0 0,1 0 0 0 0,-1 0 0 0 0,0-1 0 0 0,-1 1 0 0 0,1 0 0 0 0,-1-1 0 0 0,-2 9 0 0 0,0-2 33 0 0,-1 5-12 0 0,-1-1 0 0 0,-1 0 0 0 0,0 0 0 0 0,-1-1-1 0 0,-13 21 1 0 0,-3 10-16 0 0,0-1-55 0 0,22-43-202 0 0,-4 15-3758 0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3:44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10 12895 0 0,'-1'-9'3797'0'0,"-5"20"2779"0"0,1 1-7282 0 0,-33 58 1144 0 0,-50 136 1 0 0,80-173-1002 0 0,7-11-4058 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3:44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9671 0 0,'1'-11'864'0'0,"3"2"-696"0"0,1-2-168 0 0,1 4 1216 0 0,5 0 216 0 0,-1 1 40 0 0,3 5 0 0 0,-1-1-1384 0 0,3 2-280 0 0,3 0-64 0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3:44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1 8751 0 0,'0'0'3794'0'0,"0"2"-2210"0"0,-1 12-792 0 0,0 0 0 0 0,-1 0 0 0 0,-6 23 1 0 0,-17 43-152 0 0,15-50-173 0 0,-102 265 849 0 0,49-136-1183 0 0,42-107 24 0 0,-2-1 0 0 0,-2-2 1 0 0,-2 0-1 0 0,-3-2 0 0 0,-58 73 0 0 0,10-26-662 0 0,71-87-822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0:03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5 5983 0 0,'0'0'464'0'0,"-2"0"-118"0"0,-7-2 315 0 0,-3 0 5794 0 0,12 2-6388 0 0,0 0 0 0 0,-1 0 0 0 0,1 1-1 0 0,0-1 1 0 0,-1 0 0 0 0,1 0 0 0 0,0 0 0 0 0,-1 1-1 0 0,1-1 1 0 0,0 0 0 0 0,0 1 0 0 0,-1-1-1 0 0,1 0 1 0 0,0 1 0 0 0,0-1 0 0 0,0 0-1 0 0,-1 1 1 0 0,1-1 0 0 0,0 0 0 0 0,0 1 0 0 0,0-1-1 0 0,0 0 1 0 0,0 1 0 0 0,0-1 0 0 0,0 1-1 0 0,0-1 1 0 0,0 0 0 0 0,0 1 0 0 0,0-1-1 0 0,0 1 1 0 0,0-1 0 0 0,1 18 203 0 0,1 0-1 0 0,0 0 1 0 0,1 0-1 0 0,1 0 1 0 0,9 24 0 0 0,39 82 849 0 0,-30-79-809 0 0,1-1 0 0 0,3-2 0 0 0,1 0 0 0 0,2-2-1 0 0,2-1 1 0 0,1-2 0 0 0,53 48 0 0 0,85 42 896 0 0,-108-84-712 0 0,-45-30-409 0 0,-1 1 0 0 0,0 0 1 0 0,-1 1-1 0 0,14 19 0 0 0,45 72-221 0 0,-66-93-986 0 0,-8-10-1227 0 0,-4-9 514 0 0,-20-32-1866 0 0,11 10 1799 0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3:45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364 176 9671 0 0,'0'0'4444'0'0,"2"1"-4118"0"0,16 7-137 0 0,-16-8-98 0 0,0 0 103 0 0,11-1 132 0 0,-11 1-240 0 0,1-1 0 0 0,0 1 0 0 0,0 0 0 0 0,0 0 0 0 0,0 0 0 0 0,-1 0 0 0 0,5 2 0 0 0,-5-2 12 0 0,0 0 1 0 0,0 0 0 0 0,1 0-1 0 0,-1 0 1 0 0,0-1 0 0 0,0 1-1 0 0,0 0 1 0 0,0-1 0 0 0,0 1-1 0 0,0-1 1 0 0,0 0 0 0 0,0 0-1 0 0,0 0 1 0 0,3-2 0 0 0,-3 2 11 0 0,1-1-23 0 0,1 0 1 0 0,-1 0-1 0 0,0 0 0 0 0,0 0 0 0 0,0-1 1 0 0,0 0-1 0 0,0 1 0 0 0,-1-1 0 0 0,1 0 1 0 0,-1 0-1 0 0,0-1 0 0 0,0 1 0 0 0,3-7 1 0 0,-2 2 53 0 0,0 1 1 0 0,-1-1 0 0 0,0 0 0 0 0,0 0-1 0 0,1-16 1 0 0,2-32 2 0 0,-5 56-174 0 0,0-1 0 0 0,0 1 0 0 0,0-1 0 0 0,0 1 0 0 0,-1-1 0 0 0,1 1 0 0 0,0-1 0 0 0,0 1 0 0 0,-1-1 0 0 0,1 1-1 0 0,0-1 1 0 0,0 1 0 0 0,-1-1 0 0 0,1 1 0 0 0,0 0 0 0 0,-1-1 0 0 0,1 1 0 0 0,-1 0 0 0 0,1-1 0 0 0,-1 1 0 0 0,1 0 0 0 0,0-1 0 0 0,-1 1 0 0 0,1 0 0 0 0,-1 0-1 0 0,1-1 1 0 0,-1 1 0 0 0,0 0 0 0 0,1 0 0 0 0,-1 0 0 0 0,1 0 0 0 0,-1 0 0 0 0,1 0 0 0 0,-1 0 0 0 0,1 0 0 0 0,-1 0 0 0 0,1 0 0 0 0,-1 0 0 0 0,1 0 0 0 0,-1 0 0 0 0,0 1-1 0 0,-22 5-336 0 0,4 5 276 0 0,0 1 0 0 0,1 1 0 0 0,0 0 1 0 0,-27 29-1 0 0,20-20 95 0 0,-185 161 203 0 0,93-83 312 0 0,116-99-479 0 0,0-1 1 0 0,0 1 0 0 0,0 0-1 0 0,0 0 1 0 0,1 0 0 0 0,-1 0-1 0 0,0 0 1 0 0,0 0-1 0 0,1 0 1 0 0,-1 0 0 0 0,0 0-1 0 0,1 0 1 0 0,-1 0 0 0 0,1 1-1 0 0,0-1 1 0 0,-1 0 0 0 0,1 0-1 0 0,0 1 1 0 0,0-1 0 0 0,-1 1-1 0 0,2-1-12 0 0,-1 0 1 0 0,1 0-1 0 0,-1 0 0 0 0,0-1 0 0 0,1 1 0 0 0,0 0 0 0 0,-1 0 0 0 0,1-1 0 0 0,-1 1 0 0 0,1 0 0 0 0,0-1 0 0 0,-1 1 0 0 0,1-1 0 0 0,0 1 1 0 0,0-1-1 0 0,-1 1 0 0 0,1-1 0 0 0,0 1 0 0 0,0-1 0 0 0,0 0 0 0 0,0 1 0 0 0,0-1 0 0 0,0 0 0 0 0,-1 0 0 0 0,1 0 0 0 0,0 0 0 0 0,0 0 0 0 0,2 0 1 0 0,8 1 40 0 0,-1-1 0 0 0,1 0 0 0 0,0-1 1 0 0,0 0-1 0 0,18-5 0 0 0,53-20 83 0 0,-69 22-146 0 0,7-4 15 0 0,0-1 0 0 0,-1 0 0 0 0,20-14 0 0 0,51-40-73 0 0,-76 53 33 0 0,-1 0-24 0 0,-1-1 0 0 0,19-23 0 0 0,-22 24 11 0 0,-2 2-33 0 0,-2 1-7 0 0,-4 6 4 0 0,-14 17-7 0 0,10-10 72 0 0,-6 5-424 0 0,2-3 719 0 0,1 1-1 0 0,-1 0 0 0 0,-7 16 0 0 0,12-21-491 0 0,1 0-1 0 0,0 0 1 0 0,-1 0-1 0 0,2 1 1 0 0,-2 4-1 0 0,2-5-560 0 0,0 0-1 0 0,0 0 1 0 0,0 0-1 0 0,0 1 0 0 0,1-1 1 0 0,1 4-1 0 0,1 3-5434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3:45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0 675 9671 0 0,'0'0'10352'0'0,"2"-1"-9310"0"0,1-3-631 0 0,0 0 0 0 0,0 0 0 0 0,0-1 0 0 0,0 1 0 0 0,0-1 0 0 0,-1 1 0 0 0,2-8 1 0 0,12-39 946 0 0,-11 32-952 0 0,4-12-246 0 0,21-67 802 0 0,-24 81-808 0 0,2 0 0 0 0,0 1-1 0 0,16-26 1 0 0,-10 22-193 0 0,2 1-1 0 0,1 0 1 0 0,0 0-1 0 0,20-15 1 0 0,83-58-252 0 0,-119 91 288 0 0,20-14-150 0 0,0 2 0 0 0,1 1-1 0 0,1 0 1 0 0,23-8 0 0 0,-6 7-134 0 0,65-15 0 0 0,9 9-109 0 0,-38 14-2900 0 0,-54 5-4821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3:46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733 44 12319 0 0,'13'-10'256'0'0,"29"-20"3475"0"0,-43 30-3296 0 0,-4-1-329 0 0,1 0 1 0 0,-1 0 0 0 0,1 0-1 0 0,-1 1 1 0 0,1 0 0 0 0,-1 0-1 0 0,0 0 1 0 0,1 1 0 0 0,-1 0 0 0 0,1-1-1 0 0,-6 3 1 0 0,-9 3 285 0 0,-23 11 0 0 0,27-10-204 0 0,-11 4-35 0 0,-18 7 150 0 0,-65 37-1 0 0,-181 142-179 0 0,283-191-207 0 0,1-1-1 0 0,0 1 1 0 0,0 0 0 0 0,-6 8 0 0 0,11-13-74 0 0,2 0-264 0 0,3 1 409 0 0,0 0 0 0 0,0 0 1 0 0,1-1-1 0 0,-1 1 0 0 0,0-1 1 0 0,0 0-1 0 0,1 0 0 0 0,7 0 1 0 0,40-2-118 0 0,-13-1 84 0 0,0 4 28 0 0,51 8 0 0 0,-70-6 11 0 0,1 1 0 0 0,-1 1 0 0 0,0 0-1 0 0,22 11 1 0 0,1 2 59 0 0,23 10 135 0 0,-60-25-165 0 0,1 0 0 0 0,-1 0 0 0 0,0 1 1 0 0,0-1-1 0 0,0 1 0 0 0,-1 1 0 0 0,7 6 0 0 0,-11-10 11 0 0,1 0 0 0 0,-1 0 0 0 0,1 0 0 0 0,-1 0 0 0 0,0 0 0 0 0,0 1-1 0 0,0-1 1 0 0,0 0 0 0 0,0 1 0 0 0,-1-1 0 0 0,1 1 0 0 0,-1-1 0 0 0,1 1 0 0 0,-1-1-1 0 0,0 1 1 0 0,0-1 0 0 0,0 1 0 0 0,0 2 0 0 0,-1-2 13 0 0,0 0 0 0 0,0 1 1 0 0,-1-1-1 0 0,1 0 0 0 0,-1 0 0 0 0,1 0 1 0 0,-1 0-1 0 0,0 0 0 0 0,0 0 0 0 0,0-1 1 0 0,-5 5-1 0 0,-1 1 26 0 0,-1-1 1 0 0,0-1-1 0 0,0 1 0 0 0,-1-1 1 0 0,0-1-1 0 0,0 0 0 0 0,-11 4 1 0 0,-18 3 30 0 0,0-1 1 0 0,-48 7 0 0 0,37-9-59 0 0,20-4-22 0 0,-1-2 1 0 0,0-1-1 0 0,0-2 1 0 0,-52-5-1 0 0,56 1-171 0 0,1-2 1 0 0,0-1-1 0 0,1-1 0 0 0,-34-15 0 0 0,44 17-219 0 0,13 5 80 0 0,4-1-447 0 0,1 1 595 0 0,-1-1 1 0 0,1 1-1 0 0,-1 0 0 0 0,0 0 0 0 0,5-1 0 0 0,5-2-423 0 0,0 1-1 0 0,1 1 0 0 0,13-1 1 0 0,2 0-3708 0 0,-5-1-762 0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3:46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833 1 10591 0 0,'0'0'3567'0'0,"-2"1"-2230"0"0,-12 9-962 0 0,0 0 1 0 0,0 1-1 0 0,1 0 0 0 0,0 1 0 0 0,1 1 1 0 0,0 0-1 0 0,1 0 0 0 0,-11 18 0 0 0,-4 11 277 0 0,-36 75-1 0 0,-118 265-120 0 0,108-217-473 0 0,-5 10-63 0 0,61-146 11 0 0,-29 41 0 0 0,25-43 36 0 0,7-9-41 0 0,0-1 1 0 0,-2-1-1 0 0,0-1 1 0 0,0 0-1 0 0,-2 0 1 0 0,-23 15-1 0 0,32-25-435 0 0,-28 17 636 0 0,33-21-982 0 0,1 1-1 0 0,-1-2 0 0 0,1 1 1 0 0,-1 0-1 0 0,1 0 0 0 0,-1-1 1 0 0,-4 1-1 0 0,-4-2-5390 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3:46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51 175 11055 0 0,'-2'0'852'0'0,"-1"0"-667"0"0,0 0 0 0 0,0 0-1 0 0,0 1 1 0 0,0-1 0 0 0,0 1 0 0 0,0 0-1 0 0,0 0 1 0 0,0 0 0 0 0,0 0-1 0 0,0 0 1 0 0,0 1 0 0 0,1-1 0 0 0,-1 1-1 0 0,-4 4 2565 0 0,16 4-1750 0 0,-5-6-875 0 0,1-1 0 0 0,0 0 0 0 0,0 0 1 0 0,0 0-1 0 0,0-1 0 0 0,1 0 0 0 0,-1 0 1 0 0,1 0-1 0 0,-1 0 0 0 0,1-1 0 0 0,0 0 1 0 0,-1 0-1 0 0,7-1 0 0 0,7 1 258 0 0,1-1 1 0 0,29-5-1 0 0,181-40 568 0 0,-2-21 573 0 0,24-5-604 0 0,-206 60-1423 0 0,-9 0-2133 0 0,1 3-1 0 0,61-7 1 0 0,-83 15-4307 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3:47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97 545 9671 0 0,'-9'8'1031'0'0,"-10"-1"-1736"0"0,15-6 1398 0 0,0 0 0 0 0,1 0 0 0 0,-1-1 0 0 0,0 1 0 0 0,0-1 0 0 0,-6-1 0 0 0,8 1-479 0 0,0 0 1 0 0,1 0 0 0 0,-1 0 0 0 0,1-1 0 0 0,-1 1 0 0 0,1-1 0 0 0,-1 1 0 0 0,1-1 0 0 0,-1 0-1 0 0,1 1 1 0 0,0-1 0 0 0,-1 0 0 0 0,1 0 0 0 0,0 0 0 0 0,0 0 0 0 0,0 0 0 0 0,-1 0 0 0 0,1 0-1 0 0,0-1 1 0 0,0 1 0 0 0,1 0 0 0 0,-1-1 0 0 0,0 1 0 0 0,0 0 0 0 0,1-1 0 0 0,-1 1 0 0 0,1-1 0 0 0,-1 1-1 0 0,1-1 1 0 0,-1 1 0 0 0,1-1 0 0 0,0 0 0 0 0,0-1 0 0 0,0-7-27 0 0,0 1 0 0 0,1-1 1 0 0,0 1-1 0 0,0-1 0 0 0,1 1 0 0 0,1-1 1 0 0,-1 1-1 0 0,1 0 0 0 0,1 0 0 0 0,8-15 1 0 0,5-4 54 0 0,38-48 0 0 0,-31 45-190 0 0,-3 4-34 0 0,1 1 0 0 0,1 1-1 0 0,1 1 1 0 0,1 1 0 0 0,1 1-1 0 0,47-29 1 0 0,-55 40-79 0 0,0 1-1 0 0,1 0 0 0 0,0 2 1 0 0,1 0-1 0 0,-1 1 1 0 0,2 1-1 0 0,-1 1 1 0 0,0 1-1 0 0,1 1 1 0 0,0 1-1 0 0,41 0 0 0 0,-41 4-839 0 0,-1 1 0 0 0,1 1 1 0 0,-1 1-1 0 0,0 1 0 0 0,26 11 0 0 0,-25-8-894 0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3:47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 13703 0 0,'0'0'6456'0'0,"-1"0"-5952"0"0,-92 45 232 0 0,75-36-736 0 0,1 1 0 0 0,-18 12 0 0 0,-22 13 0 0 0,30-21 55 0 0,0 1 0 0 0,1 1 1 0 0,0 1-1 0 0,1 1 0 0 0,-43 42 0 0 0,67-59 22 0 0,0 0 0 0 0,0 1 0 0 0,0-1 0 0 0,0 1 0 0 0,0-1 0 0 0,0 0 0 0 0,0 1 0 0 0,0-1 0 0 0,0 4 0 0 0,0-3 70 0 0,3-1-3 0 0,0 1-116 0 0,0 0 0 0 0,1-1 0 0 0,-1 1 0 0 0,0-1 0 0 0,1 0 0 0 0,0 0 0 0 0,-1 1 0 0 0,1-2 0 0 0,0 1 0 0 0,-1 0 0 0 0,1 0 0 0 0,0-1 0 0 0,0 0 0 0 0,0 1 0 0 0,-1-1 0 0 0,1 0 0 0 0,3-1-1 0 0,8 0 42 0 0,1-1 0 0 0,16-5 0 0 0,-10 2-30 0 0,65-17 68 0 0,6-2-172 0 0,-90 24-6 0 0,8 35-737 0 0,-6-13 808 0 0,1-7 0 0 0,1-11 0 0 0,-4-4 0 0 0,2 2-151 0 0,-1 0 0 0 0,1 0 0 0 0,0-1 0 0 0,1 1 0 0 0,-1-1 0 0 0,0 0 0 0 0,0 0 0 0 0,8 0 0 0 0,36-1-3341 0 0,-22-1 875 0 0,-4 1-3947 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3:47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424 182 9215 0 0,'9'-11'197'0'0,"4"-5"179"0"0,18-18 1 0 0,47-59 2203 0 0,-56 66 3288 0 0,-32 38-4883 0 0,-6 10-546 0 0,-25 44 1 0 0,22-32-282 0 0,-35 68 107 0 0,29-52-226 0 0,6-7 7 0 0,-20 60 1 0 0,8-18-16 0 0,-114 228 97 0 0,-16-28-64 0 0,145-251-2012 0 0,15-32 879 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3:48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115 112 10591 0 0,'-11'-3'527'0'0,"0"1"0"0"0,-1 0 0 0 0,1 1 0 0 0,-22 0-1 0 0,-3 8 9532 0 0,36-7-9967 0 0,13 5 1090 0 0,21 1-1116 0 0,15-4 233 0 0,0-2 0 0 0,1-3-1 0 0,49-8 1 0 0,-66 7-241 0 0,328-58 6 0 0,-282 47-118 0 0,-37 6-93 0 0,50-7-854 0 0,-78 14-431 0 0,0 2-1 0 0,20 1 1 0 0,-16 2-3840 0 0,-3 2-1289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3:48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2 2759 0 0,'0'0'126'0'0,"-2"2"-5"0"0,-22 27 183 0 0,17-22 1689 0 0,1 0 0 0 0,0 0 0 0 0,-7 11 0 0 0,8-8 321 0 0,3-5-1459 0 0,0-1-1 0 0,-1 0 1 0 0,1 0-1 0 0,-5 5 1 0 0,9 9 1243 0 0,-1-16-1987 0 0,0 0 0 0 0,-1-1-1 0 0,1 1 1 0 0,0 0 0 0 0,1-1 0 0 0,-1 1-1 0 0,0-1 1 0 0,0 0 0 0 0,1 1-1 0 0,-1-1 1 0 0,0 0 0 0 0,1 0 0 0 0,-1 0-1 0 0,1 0 1 0 0,2 1 0 0 0,0 0 48 0 0,-1-1 0 0 0,1 1 0 0 0,0-1 0 0 0,-1-1 0 0 0,1 1 0 0 0,0 0 0 0 0,4-1 0 0 0,6 0 177 0 0,1-1-1 0 0,-1 0 0 0 0,15-4 1 0 0,-24 5-289 0 0,119-29 296 0 0,-108 24-356 0 0,0-1 1 0 0,0 0-1 0 0,-1-1 0 0 0,0-1 0 0 0,21-14 0 0 0,-35 21-11 0 0,0 1 1 0 0,0-1 0 0 0,0 0-1 0 0,1 0 1 0 0,-1 0-1 0 0,0 0 1 0 0,0 0 0 0 0,-1 0-1 0 0,1 0 1 0 0,0 0 0 0 0,0 0-1 0 0,0 0 1 0 0,-1 0-1 0 0,1-1 1 0 0,-1 1 0 0 0,1 0-1 0 0,-1 0 1 0 0,1-1-1 0 0,-1 1 1 0 0,0-1 0 0 0,1 1-1 0 0,-1 0 1 0 0,0-1 0 0 0,0 1-1 0 0,0 0 1 0 0,0-1-1 0 0,0 1 1 0 0,-1-1 0 0 0,1 1-1 0 0,0 0 1 0 0,-1-1-1 0 0,0-1 1 0 0,0 1-11 0 0,0 0-1 0 0,0 1 0 0 0,-1-1 1 0 0,1 0-1 0 0,-1 1 1 0 0,1-1-1 0 0,-1 1 1 0 0,0-1-1 0 0,0 1 1 0 0,1 0-1 0 0,-1 0 0 0 0,0 0 1 0 0,0 0-1 0 0,0 0 1 0 0,0 0-1 0 0,0 0 1 0 0,0 1-1 0 0,0-1 1 0 0,-1 1-1 0 0,-1-1 0 0 0,-7 1-28 0 0,0-1-1 0 0,0 2 0 0 0,0 0 0 0 0,1 0 1 0 0,-1 1-1 0 0,-13 3 0 0 0,0 2-20 0 0,-37 17 0 0 0,29-9 82 0 0,0 2 0 0 0,2 1-1 0 0,0 2 1 0 0,-54 46 0 0 0,78-60 6 0 0,0 0 0 0 0,0 0 0 0 0,0 1 0 0 0,1 0 0 0 0,0 0 0 0 0,0 0 0 0 0,-5 11 0 0 0,9-15-3 0 0,0-1 1 0 0,0 1-1 0 0,0-1 0 0 0,0 1 0 0 0,0 0 0 0 0,1-1 0 0 0,-1 1 1 0 0,1 0-1 0 0,-1 0 0 0 0,1-1 0 0 0,0 1 0 0 0,0 0 1 0 0,0 0-1 0 0,1 0 0 0 0,-1-1 0 0 0,1 1 0 0 0,0 0 0 0 0,-1-1 1 0 0,1 1-1 0 0,0 0 0 0 0,0-1 0 0 0,1 1 0 0 0,-1-1 1 0 0,1 0-1 0 0,-1 1 0 0 0,3 2 0 0 0,3 1-176 0 0,0 0 1 0 0,0 0-1 0 0,1 0 0 0 0,0-1 0 0 0,0 0 0 0 0,0-1 0 0 0,0 0 1 0 0,15 5-1 0 0,5-1-748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0:03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772 61 5983 0 0,'19'-14'165'0'0,"-5"4"1615"0"0,19-12 0 0 0,-29 20-900 0 0,0 0-1 0 0,0 0 0 0 0,0 0 0 0 0,1 1 0 0 0,-1-1 1 0 0,1 1-1 0 0,-1 0 0 0 0,1 0 0 0 0,7 0 1 0 0,-12 12 220 0 0,0-8-1058 0 0,-1 0 1 0 0,1-1-1 0 0,-1 1 1 0 0,0-1 0 0 0,0 1-1 0 0,0-1 1 0 0,0 0-1 0 0,-1 1 1 0 0,1-1-1 0 0,-1 0 1 0 0,1 0 0 0 0,-1 0-1 0 0,-3 3 1 0 0,-30 25 182 0 0,22-20-156 0 0,-79 68 108 0 0,-83 91-1 0 0,118-108-196 0 0,4 3 0 0 0,-61 96-1 0 0,90-122 27 0 0,-58 87-18 0 0,60-95 47 0 0,-50 53 0 0 0,64-75-18 0 0,0 0 0 0 0,-1-1 0 0 0,0 0 0 0 0,-10 6 0 0 0,16-11-9 0 0,-1-1-1 0 0,1 1 0 0 0,0-1 1 0 0,-1 0-1 0 0,1 0 0 0 0,-1 0 0 0 0,-4 1 1 0 0,6-2-7 0 0,1 0 1 0 0,-1 0-1 0 0,0 0 1 0 0,0 0-1 0 0,1 0 0 0 0,-1-1 1 0 0,0 1-1 0 0,1 0 1 0 0,-1-1-1 0 0,0 0 1 0 0,1 1-1 0 0,-1-1 0 0 0,1 0 1 0 0,-1 0-1 0 0,1 1 1 0 0,-2-3-1 0 0,1 2-61 0 0,0-1 1 0 0,1 0-1 0 0,-1 0 0 0 0,1 0 0 0 0,0 1 1 0 0,0-1-1 0 0,0-1 0 0 0,0 1 0 0 0,0 0 1 0 0,0 0-1 0 0,0 0 0 0 0,1 0 0 0 0,-1-1 1 0 0,1 1-1 0 0,-1 0 0 0 0,1-1 0 0 0,0 1 1 0 0,0 0-1 0 0,0-1 0 0 0,0 1 1 0 0,1 0-1 0 0,-1-1 0 0 0,1 1 0 0 0,-1 0 1 0 0,1 0-1 0 0,0 0 0 0 0,1-3 0 0 0,0-1-355 0 0,0 1 0 0 0,1-1-1 0 0,-1 1 1 0 0,2 0-1 0 0,-1 0 1 0 0,0 0 0 0 0,1 0-1 0 0,0 1 1 0 0,6-7 0 0 0,6 0-1268 0 0,2-2-40 0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3:48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614 207 13359 0 0,'46'-44'3226'0'0,"55"-43"0"0"0,-96 83-3030 0 0,4-2-30 0 0,0-1-1 0 0,0 0 0 0 0,-1-1 1 0 0,0 0-1 0 0,6-9 0 0 0,-13 17-162 0 0,-1-1 1 0 0,0 1-1 0 0,1 0 0 0 0,-1-1 1 0 0,0 1-1 0 0,1 0 0 0 0,-1-1 0 0 0,0 1 1 0 0,0-1-1 0 0,1 1 0 0 0,-1-1 0 0 0,0 1 1 0 0,0-1-1 0 0,0 1 0 0 0,0 0 1 0 0,0-1-1 0 0,0 1 0 0 0,0-1 0 0 0,0 1 1 0 0,0-1-1 0 0,0 1 0 0 0,0-1 0 0 0,0 1 1 0 0,0-1-1 0 0,0 1 0 0 0,0-1 1 0 0,0 1-1 0 0,0-1 0 0 0,-1 1 0 0 0,1 0 1 0 0,0-1-1 0 0,-1 0 0 0 0,0 0 7 0 0,0 1 1 0 0,0-1-1 0 0,0 1 0 0 0,0 0 1 0 0,0-1-1 0 0,0 1 0 0 0,0 0 0 0 0,0 0 1 0 0,0-1-1 0 0,0 1 0 0 0,0 0 1 0 0,0 0-1 0 0,-2 1 0 0 0,-4-1 26 0 0,1 1 0 0 0,-1 0 0 0 0,1 1 0 0 0,-7 2 0 0 0,-17 9-76 0 0,2 2 0 0 0,0 1 0 0 0,1 1 0 0 0,-37 31 0 0 0,41-31 31 0 0,1 2 0 0 0,1 0 0 0 0,1 2 0 0 0,1 0-1 0 0,1 1 1 0 0,-21 32 0 0 0,37-50 9 0 0,1-1 0 0 0,-1 1 0 0 0,1-1 0 0 0,-1 1 0 0 0,-1 7 0 0 0,2 1 0 0 0,7-3 15 0 0,-5-8-7 0 0,1 0 1 0 0,0 0-1 0 0,-1 0 1 0 0,1 0-1 0 0,0 0 1 0 0,0 0-1 0 0,0-1 1 0 0,0 1-1 0 0,-1-1 1 0 0,1 0-1 0 0,0 1 1 0 0,0-1-1 0 0,0 0 1 0 0,0 0-1 0 0,0 0 0 0 0,0 0 1 0 0,0-1-1 0 0,0 1 1 0 0,0-1-1 0 0,0 1 1 0 0,0-1-1 0 0,0 1 1 0 0,1-2-1 0 0,7-2 55 0 0,0-1-1 0 0,18-11 0 0 0,-21 11-37 0 0,55-41 25 0 0,-14 11-344 0 0,-47 33 170 0 0,-8 12-666 0 0,-24 40 694 0 0,1 1 0 0 0,-40 103 0 0 0,-35 149 252 0 0,22 7 724 0 0,48-177 124 0 0,25-93-896 0 0,-2-1 0 0 0,-2 0 0 0 0,-20 39 0 0 0,32-74-99 0 0,0-1 0 0 0,0 1 0 0 0,-1 0 1 0 0,1-1-1 0 0,-1 1 0 0 0,0-1 0 0 0,0 0 0 0 0,-1 0 0 0 0,1 0 0 0 0,-1 0 0 0 0,1 0 0 0 0,-1-1 0 0 0,0 0 0 0 0,-6 3 0 0 0,6-4 1 0 0,1 0 0 0 0,-1 0 0 0 0,0 0-1 0 0,1 0 1 0 0,-1-1 0 0 0,0 0-1 0 0,0 1 1 0 0,1-1 0 0 0,-1-1-1 0 0,0 1 1 0 0,0-1 0 0 0,1 1-1 0 0,-1-1 1 0 0,0 0 0 0 0,1 0-1 0 0,-1-1 1 0 0,-4-2 0 0 0,2 1 10 0 0,1 0 1 0 0,0-1 0 0 0,0 0 0 0 0,0 0-1 0 0,0 0 1 0 0,1 0 0 0 0,0-1-1 0 0,0 0 1 0 0,0 0 0 0 0,1 0-1 0 0,-1 0 1 0 0,1-1 0 0 0,0 1-1 0 0,1-1 1 0 0,-1 1 0 0 0,1-1-1 0 0,-2-11 1 0 0,0 0-15 0 0,1-1-1 0 0,1 1 1 0 0,0 0-1 0 0,2-1 1 0 0,1-20-1 0 0,4-9-1213 0 0,3-1-4058 0 0,4-1-1992 0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3:49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27 13591 0 0,'-1'-1'6'0'0,"-1"-1"68"0"0,0 0 1 0 0,1 0-1 0 0,-1 0 0 0 0,0 0 0 0 0,0 0 0 0 0,0 1 0 0 0,-1-1 0 0 0,1 1 0 0 0,0-1 0 0 0,0 1 0 0 0,-1 0 0 0 0,1 0 1 0 0,-1 0-1 0 0,1 0 0 0 0,-1 0 0 0 0,0 1 0 0 0,1-1 0 0 0,-1 1 0 0 0,-3-1 0 0 0,5 2-1 0 0,0-1-1 0 0,0 0 1 0 0,-1 1 0 0 0,1-1-1 0 0,0 1 1 0 0,0-1-1 0 0,0 1 1 0 0,0-1 0 0 0,0 1-1 0 0,0 0 1 0 0,0 0-1 0 0,0-1 1 0 0,0 1-1 0 0,0 0 1 0 0,0 0 0 0 0,1 0-1 0 0,-1 0 1 0 0,0 0-1 0 0,0 0 1 0 0,1 0 0 0 0,-1 0-1 0 0,1 0 1 0 0,-1 0-1 0 0,1 1 1 0 0,0-1-1 0 0,-1 0 1 0 0,1 0 0 0 0,0 0-1 0 0,-1 3 1 0 0,1 2 172 0 0,-1-1 0 0 0,1 1 0 0 0,0 0 0 0 0,0 0 0 0 0,2 6 0 0 0,1 4 110 0 0,1 1 0 0 0,0-1 0 0 0,2-1 0 0 0,-1 1 0 0 0,15 24 0 0 0,49 69 395 0 0,-67-105-769 0 0,1 0 0 0 0,0-1 0 0 0,0 1 0 0 0,1-1 0 0 0,-1 0 0 0 0,1 0 0 0 0,0 0 0 0 0,-1 0 0 0 0,1 0 0 0 0,0-1 0 0 0,1 0 0 0 0,-1 0 0 0 0,0 0 0 0 0,1 0 0 0 0,-1-1 0 0 0,1 0 0 0 0,7 2 0 0 0,-7-3-324 0 0,0 0 0 0 0,0 0-1 0 0,0 0 1 0 0,0 0 0 0 0,0-1 0 0 0,0 0 0 0 0,0 0 0 0 0,0 0 0 0 0,0-1 0 0 0,7-3 0 0 0,9-7-6109 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3:49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756 20 8287 0 0,'-1'-1'639'0'0,"-13"-12"996"0"0,13 13-1200 0 0,0-1 0 0 0,0 1 1 0 0,0-1-1 0 0,1 1 1 0 0,-1-1-1 0 0,0 1 0 0 0,0-1 1 0 0,0 1-1 0 0,0 0 0 0 0,0-1 1 0 0,0 1-1 0 0,0 0 1 0 0,0 0-1 0 0,0 0 0 0 0,0 0 1 0 0,-2 0-1 0 0,2 0-265 0 0,-1 0 0 0 0,1 1 0 0 0,0-1 0 0 0,0 1 0 0 0,0-1 0 0 0,0 1 0 0 0,0-1 0 0 0,0 1 0 0 0,0-1 0 0 0,0 1 0 0 0,0 0 0 0 0,1 0 0 0 0,-2 0 0 0 0,-2 4-274 0 0,1 0 0 0 0,0 0 0 0 0,0 0 1 0 0,-5 10-1 0 0,4-6 768 0 0,4-8-456 0 0,-1 6 3440 0 0,27-14-2960 0 0,-17 6-628 0 0,0 3-48 0 0,-3 3-23 0 0,-4-2 9 0 0,-1 0-1 0 0,0-1 0 0 0,0 1 0 0 0,0 0 0 0 0,-1-1 0 0 0,1 1 0 0 0,-1 0 0 0 0,1 0 0 0 0,-1 0 1 0 0,0 0-1 0 0,0 4 0 0 0,-5 32-16 0 0,-5 2 9 0 0,-24 67-1 0 0,-25 36-28 0 0,-212 427-197 0 0,73-224-540 0 0,191-335 736 0 0,-121 214-468 0 0,123-216 502 0 0,2-4 7 0 0,0 1-1 0 0,0-1 1 0 0,0 1-1 0 0,1 0 1 0 0,-1 0-1 0 0,2 0 0 0 0,-1 0 1 0 0,1 1-1 0 0,0 13 1 0 0,1-19-1001 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3:57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31 117 6447 0 0,'2'-7'11318'0'0,"-15"68"-10037"0"0,7-37-1088 0 0,1 0-1 0 0,-3 40 0 0 0,8-20-169 0 0,2 1 0 0 0,2 0 0 0 0,15 67 0 0 0,-17-105-11 0 0,0-1 0 0 0,0 0 0 0 0,0 1 0 0 0,1-1 0 0 0,6 9 0 0 0,-2-6 36 0 0,-6-8-42 0 0,0-1 1 0 0,0 1-1 0 0,0 0 0 0 0,1 0 1 0 0,-1-1-1 0 0,0 1 0 0 0,0-1 1 0 0,1 1-1 0 0,-1-1 0 0 0,0 0 0 0 0,0 1 1 0 0,1-1-1 0 0,-1 0 0 0 0,0 0 1 0 0,1 0-1 0 0,-1 0 0 0 0,0 0 1 0 0,1 0-1 0 0,1-1 0 0 0,0 1 13 0 0,-1-1-1 0 0,0 0 1 0 0,0 0 0 0 0,1 0 0 0 0,-1-1-1 0 0,0 1 1 0 0,0 0 0 0 0,0-1-1 0 0,0 1 1 0 0,1-3 0 0 0,4-3-20 0 0,-1-1 1 0 0,0 0-1 0 0,0-1 1 0 0,5-9 0 0 0,53-109-612 0 0,-51 100 562 0 0,-4 8 91 0 0,1 1 0 0 0,0 0 1 0 0,2 1-1 0 0,0 0 0 0 0,1 1 0 0 0,29-29 0 0 0,-42 44-18 0 0,1 0 1 0 0,0 0-1 0 0,-1 1 0 0 0,1-1 0 0 0,0 0 1 0 0,0 1-1 0 0,0-1 0 0 0,0 1 0 0 0,0-1 1 0 0,-1 1-1 0 0,1-1 0 0 0,0 1 0 0 0,0 0 1 0 0,0 0-1 0 0,0-1 0 0 0,0 1 1 0 0,0 0-1 0 0,0 0 0 0 0,0 0 0 0 0,0 0 1 0 0,1 0-1 0 0,-1 0 0 0 0,0 0 0 0 0,0 0 1 0 0,0 0-1 0 0,0 1 0 0 0,0-1 0 0 0,0 0 1 0 0,-1 1-1 0 0,3 0 0 0 0,-2 1 6 0 0,1-1-1 0 0,0 1 1 0 0,-1 0-1 0 0,0 0 1 0 0,1 0-1 0 0,-1 0 1 0 0,0 0-1 0 0,0 0 1 0 0,0 0-1 0 0,0 0 1 0 0,0 1-1 0 0,-1-1 1 0 0,1 3-1 0 0,3 16-24 0 0,-1 1 0 0 0,-1 0-1 0 0,-1 26 1 0 0,0-13-3 0 0,-1-31-1 0 0,0 13 0 0 0,1 0 0 0 0,0 0 0 0 0,2 0 0 0 0,0 0 0 0 0,7 23 0 0 0,-9-35 1 0 0,1-1 0 0 0,-1 0 1 0 0,1 0-1 0 0,0 0 0 0 0,1 0 0 0 0,-1 0 0 0 0,4 5 0 0 0,-5-8 5 0 0,1 0 0 0 0,-1 0 0 0 0,0-1 0 0 0,0 1 0 0 0,0 0 0 0 0,0 0 0 0 0,1-1 0 0 0,-1 1 0 0 0,0-1 0 0 0,1 1 0 0 0,-1-1 0 0 0,0 0 0 0 0,1 1 0 0 0,-1-1 0 0 0,1 0 0 0 0,-1 0 0 0 0,0 0 0 0 0,1 0 0 0 0,-1 0 0 0 0,1 0 0 0 0,-1 0 0 0 0,0-1 0 0 0,1 1 0 0 0,-1 0 0 0 0,1-1 0 0 0,-1 1 0 0 0,2-2 1 0 0,8-2 79 0 0,-1-2 0 0 0,1 1 0 0 0,-1-2 1 0 0,0 1-1 0 0,-1-1 0 0 0,1-1 0 0 0,-1 0 1 0 0,-1 0-1 0 0,14-17 0 0 0,3-8 136 0 0,31-54 1 0 0,-16 22 44 0 0,0 3-149 0 0,-15 22-73 0 0,34-42 0 0 0,-44 63-62 0 0,-6 7-33 0 0,1 0 0 0 0,0 0 0 0 0,0 1 0 0 0,2 1-1 0 0,-1 0 1 0 0,14-10 0 0 0,-21 19-424 0 0,-1-1-1 0 0,1 1 1 0 0,0 0-1 0 0,0 0 1 0 0,-1 0-1 0 0,1 1 0 0 0,0-1 1 0 0,0 1-1 0 0,5 0 1 0 0,2 0-6125 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3:58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171 200 4607 0 0,'0'-1'24'0'0,"-1"0"-1"0"0,1 1 0 0 0,0-1 0 0 0,-1 0 0 0 0,1 0 0 0 0,0 0 0 0 0,-1 0 1 0 0,1 0-1 0 0,0 0 0 0 0,0 0 0 0 0,0 0 0 0 0,0 0 0 0 0,0 0 0 0 0,0 0 1 0 0,0 0-1 0 0,0 0 0 0 0,1-2 0 0 0,0 2-17 0 0,0 0 1 0 0,0-1-1 0 0,0 1 1 0 0,0 0-1 0 0,0 0 1 0 0,0 0-1 0 0,1 0 1 0 0,-1 0-1 0 0,0 0 1 0 0,3-1-1 0 0,-1 0 339 0 0,0 1-1 0 0,-1-1 0 0 0,1 0 0 0 0,0 0 0 0 0,-1 0 0 0 0,0 0 0 0 0,1-1 0 0 0,-1 1 0 0 0,0-1 0 0 0,0 1 0 0 0,0-1 0 0 0,0 0 0 0 0,-1 1 1 0 0,1-1-1 0 0,0-4 0 0 0,-1 5-143 0 0,1 0 1 0 0,-1 0-1 0 0,0 1 1 0 0,0-1-1 0 0,0 0 1 0 0,1 1-1 0 0,-1-1 1 0 0,1 1-1 0 0,0 0 1 0 0,-1-1 0 0 0,1 1-1 0 0,3-2 1 0 0,12-11 142 0 0,-15 12-575 0 0,8-13 1557 0 0,-10 14-1289 0 0,0 1-1 0 0,0 0 0 0 0,0-1 1 0 0,0 1-1 0 0,0 0 0 0 0,0-1 0 0 0,0 1 1 0 0,0 0-1 0 0,0-1 0 0 0,0 1 1 0 0,0 0-1 0 0,0-1 0 0 0,0 1 1 0 0,0 0-1 0 0,-1-1 0 0 0,1 1 0 0 0,0 0 1 0 0,0-1-1 0 0,0 1 0 0 0,0 0 1 0 0,-1 0-1 0 0,1-1 0 0 0,0 1 1 0 0,0 0-1 0 0,0 0 0 0 0,-1-1 1 0 0,1 1-1 0 0,0 0 0 0 0,-1 0 0 0 0,1 0 1 0 0,0 0-1 0 0,0-1 0 0 0,-1 1 1 0 0,1 0-1 0 0,0 0 0 0 0,-1 0 1 0 0,1 0-1 0 0,0 0 0 0 0,-1 0 1 0 0,1 0-1 0 0,0 0 0 0 0,-1 0 0 0 0,1 0 1 0 0,0 0-1 0 0,-1 0 0 0 0,1 0 1 0 0,0 0-1 0 0,-1 0 0 0 0,-9 1 53 0 0,1-1-1 0 0,-1 2 1 0 0,1 0-1 0 0,-1 0 1 0 0,1 0-1 0 0,0 1 1 0 0,-11 5 0 0 0,7-3-38 0 0,2 0 23 0 0,0 0 1 0 0,0 0-1 0 0,1 1 0 0 0,0 0 0 0 0,0 1 0 0 0,1 0 0 0 0,0 0 0 0 0,0 1 1 0 0,0 0-1 0 0,1 1 0 0 0,1 0 0 0 0,-11 15 0 0 0,14-18 41 0 0,1 0 0 0 0,-1 0 0 0 0,1 0 0 0 0,0 0 0 0 0,1 1 0 0 0,-1-1-1 0 0,1 1 1 0 0,0-1 0 0 0,1 1 0 0 0,0 0 0 0 0,0 0 0 0 0,1 0 0 0 0,-1 0 0 0 0,1 0 0 0 0,1-1 0 0 0,-1 1-1 0 0,1 0 1 0 0,1 0 0 0 0,-1 0 0 0 0,1-1 0 0 0,0 1 0 0 0,4 8 0 0 0,-4-13-85 0 0,-1 0 1 0 0,0 0 0 0 0,1 1-1 0 0,0-1 1 0 0,0 0 0 0 0,-1 0-1 0 0,1-1 1 0 0,0 1-1 0 0,0 0 1 0 0,1-1 0 0 0,-1 1-1 0 0,0-1 1 0 0,1 0-1 0 0,-1 1 1 0 0,0-1 0 0 0,1 0-1 0 0,-1-1 1 0 0,1 1-1 0 0,2 0 1 0 0,6 1 62 0 0,0-1 1 0 0,0 0-1 0 0,15-1 1 0 0,-14 0-47 0 0,-3-1-29 0 0,-1 0-1 0 0,1 0 1 0 0,-1 0-1 0 0,1-1 1 0 0,-1-1 0 0 0,0 0-1 0 0,0 0 1 0 0,0 0-1 0 0,0-1 1 0 0,-1 0-1 0 0,1-1 1 0 0,-1 1 0 0 0,0-1-1 0 0,0-1 1 0 0,-1 1-1 0 0,9-11 1 0 0,-5 5-2 0 0,-1 0 1 0 0,0 0 0 0 0,-1-1-1 0 0,0-1 1 0 0,-1 1-1 0 0,0-1 1 0 0,-1 0 0 0 0,9-28-1 0 0,-11 28-22 0 0,-1 0 0 0 0,0 0-1 0 0,-1 0 1 0 0,0 0 0 0 0,-1-19 0 0 0,-1 29-29 0 0,0-1 1 0 0,-1 1-1 0 0,1-1 1 0 0,-1 1-1 0 0,1-1 1 0 0,-1 1-1 0 0,-1 0 1 0 0,1-1-1 0 0,0 1 1 0 0,-1 0-1 0 0,1 0 1 0 0,-1 0-1 0 0,0 0 1 0 0,0 0-1 0 0,0 0 1 0 0,-1 1-1 0 0,1-1 1 0 0,0 1-1 0 0,-1 0 1 0 0,0-1-1 0 0,0 1 1 0 0,1 0-1 0 0,-1 0 0 0 0,0 1 1 0 0,-6-3 0 0 0,1 1-121 0 0,0 0 1 0 0,-1 1-1 0 0,1 0 1 0 0,-1 1-1 0 0,1 0 1 0 0,-17 0-1 0 0,18 1 26 0 0,1 0 1 0 0,0 1-1 0 0,-1-1 0 0 0,1 2 0 0 0,0-1 0 0 0,0 1 1 0 0,-1 0-1 0 0,1 0 0 0 0,-9 5 0 0 0,13-6-119 0 0,1 7-428 0 0,1-8 638 0 0,0 1 0 0 0,0 0 0 0 0,0-1 0 0 0,0 1 0 0 0,0 0 1 0 0,0-1-1 0 0,0 1 0 0 0,0 0 0 0 0,0-1 0 0 0,0 1 0 0 0,0 0 1 0 0,0-1-1 0 0,1 1 0 0 0,-1 0 0 0 0,0-1 0 0 0,1 2 0 0 0,0 0-43 0 0,0 0 0 0 0,1 0 0 0 0,-1 0 0 0 0,1 0 0 0 0,0 0 0 0 0,-1 0 0 0 0,1 0 0 0 0,0-1 0 0 0,0 1 0 0 0,0-1 0 0 0,0 1-1 0 0,1-1 1 0 0,-1 0 0 0 0,3 2 0 0 0,13 4-351 0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3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16 539 6447 0 0,'0'0'10968'0'0,"-1"-1"-10361"0"0,-4-28 212 0 0,1-1 0 0 0,1 1 0 0 0,1 0 1 0 0,3-42-1 0 0,0 57-774 0 0,1-1-1 0 0,0 1 1 0 0,1-1 0 0 0,1 1 0 0 0,0 0-1 0 0,1 1 1 0 0,0-1 0 0 0,1 1 0 0 0,1 0 0 0 0,0 0-1 0 0,10-12 1 0 0,-10 17-32 0 0,0 0 0 0 0,1 0 0 0 0,0 1 0 0 0,0 0 0 0 0,16-10 0 0 0,50-24-20 0 0,-72 40 8 0 0,27-14-69 0 0,0 2 0 0 0,1 1 1 0 0,39-9-1 0 0,-49 16-1646 0 0,30-3 1 0 0,-32 7-69 0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3:58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1 15319 0 0,'0'0'1683'0'0,"-1"2"-1386"0"0,-15 26 213 0 0,1 1-1 0 0,1 0 0 0 0,2 0 1 0 0,-14 51-1 0 0,20-57-423 0 0,-1-1 1 0 0,-1-1-1 0 0,-16 33 1 0 0,17-40-74 0 0,-36 84-2 0 0,-13 27-1 0 0,-40 77 35 0 0,71-149-65 0 0,-21 56-1680 0 0,46-108 1166 0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3:59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12 463 6911 0 0,'-1'-1'528'0'0,"0"0"-335"0"0,0 0 0 0 0,0 0 0 0 0,0 0 0 0 0,0 0 1 0 0,0-1-1 0 0,1 1 0 0 0,-1 0 0 0 0,0-1 0 0 0,1 1 0 0 0,-1 0 0 0 0,1-1 0 0 0,-1 1 0 0 0,1 0 0 0 0,0-1 0 0 0,0 1 0 0 0,0-1 0 0 0,0 1 0 0 0,0-1 0 0 0,0 1 0 0 0,0-1 0 0 0,0 1 0 0 0,0 0 0 0 0,1-1 0 0 0,-1 1 0 0 0,0-1 0 0 0,1 1 0 0 0,-1 0 0 0 0,1-1 0 0 0,0 1 0 0 0,1-2 0 0 0,-2 2 26 0 0,2-2 253 0 0,1-1 0 0 0,-1 0 0 0 0,1 1 0 0 0,0 0-1 0 0,0-1 1 0 0,0 1 0 0 0,1 0 0 0 0,-1 1 0 0 0,5-4 0 0 0,38-21 1145 0 0,-25 16-1089 0 0,177-89 1466 0 0,-194 98-1968 0 0,263-120 1111 0 0,-133 72-904 0 0,-2 1-1030 0 0,-82 31-1967 0 0,-48 18 1270 0 0,-9-4-1948 0 0</inkml:trace>
  <inkml:trace contextRef="#ctx0" brushRef="#br0" timeOffset="1">213 415 6911 0 0,'0'0'528'0'0,"0"2"-341"0"0,2 8 907 0 0,0 0 0 0 0,0 0 0 0 0,1-1-1 0 0,0 1 1 0 0,1-1 0 0 0,0 1 0 0 0,0-1 0 0 0,1 0-1 0 0,9 11 1 0 0,-10-14-842 0 0,0-1 1 0 0,0-1-1 0 0,1 1 0 0 0,0-1 0 0 0,0 1 0 0 0,0-1 0 0 0,0-1 1 0 0,1 1-1 0 0,-1-1 0 0 0,1 0 0 0 0,0 0 0 0 0,0-1 0 0 0,0 1 1 0 0,0-1-1 0 0,1-1 0 0 0,6 2 0 0 0,17-1 149 0 0,0-1 1 0 0,0-1-1 0 0,1-2 0 0 0,33-5 1 0 0,-15 1-120 0 0,-29 4-217 0 0,1-1 12 0 0,0 1-1 0 0,1 1 1 0 0,35 4-1 0 0,-41-1-143 0 0,-14 0 15 0 0,-1 0 2 0 0,1-1-158 0 0,-3 7-752 0 0,0-1-1 0 0,0 1 1 0 0,0 0 0 0 0,-5 13 0 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3:59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0 6911 0 0,'-2'0'2684'0'0,"-5"0"-1371"0"0,0 1 0 0 0,0 0 0 0 0,1 0 0 0 0,-14 4 0 0 0,9-2-514 0 0,1 1-1 0 0,-15 8 1 0 0,-3 5-915 0 0,-30 23-1 0 0,27-18 772 0 0,0 0-621 0 0,-107 75-799 0 0,137-96 661 0 0,14 17-944 0 0,-6-11 1035 0 0,2 0-1 0 0,-1-1 0 0 0,1 0 0 0 0,-1 0 1 0 0,20 8-1 0 0,51 16 354 0 0,-55-21-246 0 0,-20-8-74 0 0,41 15 362 0 0,81 40 0 0 0,-76-23 418 0 0,-48-32-730 0 0,0 1 0 0 0,0-1-1 0 0,0 1 1 0 0,0-1 0 0 0,0 1-1 0 0,-1 0 1 0 0,1 0 0 0 0,0 0-1 0 0,-1 0 1 0 0,0 0 0 0 0,1 0-1 0 0,-1 0 1 0 0,0 0 0 0 0,0 1-1 0 0,0-1 1 0 0,0 0 0 0 0,-1 1-1 0 0,1-1 1 0 0,-1 1 0 0 0,1-1-1 0 0,-1 5 1 0 0,0-4 2 0 0,-1-1-1 0 0,1 0 1 0 0,0 0-1 0 0,-1 0 1 0 0,0 0 0 0 0,1 0-1 0 0,-1 0 1 0 0,0 0-1 0 0,0-1 1 0 0,0 1-1 0 0,0 0 1 0 0,0 0 0 0 0,-1-1-1 0 0,1 1 1 0 0,-1 0-1 0 0,1-1 1 0 0,-1 0-1 0 0,1 1 1 0 0,-1-1 0 0 0,0 0-1 0 0,1 0 1 0 0,-1 0-1 0 0,0 0 1 0 0,0 0-1 0 0,0 0 1 0 0,-2 1-1 0 0,-39 10 345 0 0,0-2 0 0 0,-69 8-1 0 0,67-12-438 0 0,16-2-182 0 0,0-1 0 0 0,1-2-1 0 0,-1 0 1 0 0,-41-6 0 0 0,45-1-595 0 0,24 5 748 0 0,1 1-1 0 0,-1 0 1 0 0,1-1 0 0 0,0 1-1 0 0,-1 0 1 0 0,1-1 0 0 0,0 1 0 0 0,-1 0-1 0 0,1-1 1 0 0,0 1 0 0 0,0 0 0 0 0,-1-1-1 0 0,1 1 1 0 0,0-1 0 0 0,0 1-1 0 0,0-1 1 0 0,-1 1 0 0 0,1-1 0 0 0,0 1-1 0 0,0-1 1 0 0,0 1 0 0 0,0-1-1 0 0,0 1 1 0 0,0-1 0 0 0,1-11-1438 0 0,4-4-600 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4:00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379 816 4607 0 0,'0'0'8447'0'0,"2"2"-7284"0"0,0-1-1017 0 0,-1 1-1 0 0,1-1 1 0 0,0 1 0 0 0,0-1 0 0 0,0 0 0 0 0,0 0 0 0 0,0 0 0 0 0,0 0 0 0 0,0 0 0 0 0,0 0 0 0 0,0-1 0 0 0,0 1-1 0 0,1-1 1 0 0,-1 1 0 0 0,0-1 0 0 0,1 0 0 0 0,-1 0 0 0 0,0 0 0 0 0,0 0 0 0 0,1 0 0 0 0,-1-1 0 0 0,0 1 0 0 0,0 0-1 0 0,1-1 1 0 0,-1 0 0 0 0,0 0 0 0 0,0 0 0 0 0,0 0 0 0 0,3-2 0 0 0,4-2 54 0 0,-1 0 0 0 0,-1-1 1 0 0,1 0-1 0 0,-1 0 0 0 0,10-12 1 0 0,0 1 81 0 0,41-44 351 0 0,77-105-1 0 0,-98 117-688 0 0,-1-2-1 0 0,32-63 0 0 0,-59 96-125 0 0,-1-1 0 0 0,0 0 0 0 0,-1 0-1 0 0,-1 0 1 0 0,-1-1 0 0 0,0 0 0 0 0,-2 0-1 0 0,0-1 1 0 0,-1 1 0 0 0,-2-30 0 0 0,0 44 82 0 0,-1-1 1 0 0,0 1 0 0 0,0 0-1 0 0,0 0 1 0 0,-1 0 0 0 0,-3-8 0 0 0,4 13 72 0 0,0-1 0 0 0,1 1 1 0 0,-1-1-1 0 0,0 1 1 0 0,0 0-1 0 0,0-1 1 0 0,0 1-1 0 0,0 0 1 0 0,-1 0-1 0 0,1 0 1 0 0,0 0-1 0 0,0 0 1 0 0,-1 0-1 0 0,1 0 1 0 0,-1 0-1 0 0,1 0 1 0 0,-1 1-1 0 0,1-1 1 0 0,-1 1-1 0 0,1-1 1 0 0,-1 1-1 0 0,0-1 1 0 0,1 1-1 0 0,-1 0 1 0 0,1 0-1 0 0,-1 0 1 0 0,0 0-1 0 0,-2 0 1 0 0,-6 2-23 0 0,1 0 1 0 0,-1 0-1 0 0,1 1 1 0 0,-1 0 0 0 0,1 1-1 0 0,0 0 1 0 0,0 1-1 0 0,0-1 1 0 0,1 2 0 0 0,-15 10-1 0 0,10-4 87 0 0,0 0 0 0 0,0 0 0 0 0,1 1 0 0 0,1 1-1 0 0,-12 18 1 0 0,5-4 108 0 0,3 1 0 0 0,0 1-1 0 0,-14 41 1 0 0,-23 97 239 0 0,46-148-377 0 0,-80 359 120 0 0,70-302 207 0 0,-3 0-1 0 0,-34 88 0 0 0,31-112-74 0 0,-2 0 1 0 0,-2-2-1 0 0,-57 84 0 0 0,70-119-216 0 0,-1 0 1 0 0,-1-1-1 0 0,0-1 0 0 0,-20 15 0 0 0,16-14-15 0 0,11-9-39 0 0,0 1 1 0 0,0-1 0 0 0,-1-1-1 0 0,0 1 1 0 0,-17 7 0 0 0,19-9 48 0 0,-1 0-507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0:04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911 107 6447 0 0,'88'-42'1118'0'0,"14"-4"7554"0"0,-68 28-4838 0 0,-56 22-2826 0 0,-8 7-833 0 0,2 2-1 0 0,-43 25 1 0 0,-50 42-52 0 0,-36 19-82 0 0,-143 47-41 0 0,284-139-1 0 0,7-3-3 0 0,1 0-1 0 0,-1-1 1 0 0,-14 4-1 0 0,22-7-85 0 0,3 1-297 0 0,14 5 290 0 0,0-1 0 0 0,17 2 0 0 0,4 3 88 0 0,13 2-73 0 0,0-2-1 0 0,57 4 1 0 0,103-5-227 0 0,-186-10 298 0 0,41 2 86 0 0,-58 0-17 0 0,0 0-1 0 0,0 0 0 0 0,0 0 1 0 0,0 1-1 0 0,0 0 0 0 0,10 4 1 0 0,-15-5-37 0 0,0 0 0 0 0,-1 0 1 0 0,1 0-1 0 0,0 0 1 0 0,-1 0-1 0 0,1 1 0 0 0,-1-1 1 0 0,1 0-1 0 0,-1 1 1 0 0,0-1-1 0 0,1 1 1 0 0,-1 0-1 0 0,0-1 0 0 0,0 1 1 0 0,0 0-1 0 0,0-1 1 0 0,-1 1-1 0 0,1 0 1 0 0,1 4-1 0 0,-2-3-10 0 0,0 0 0 0 0,0 0-1 0 0,0 1 1 0 0,0-1 0 0 0,0 0 0 0 0,-1 0 0 0 0,1 1 0 0 0,-1-1-1 0 0,0 0 1 0 0,0 0 0 0 0,-1 4 0 0 0,-3 3-5 0 0,-1 0 0 0 0,0 0 1 0 0,0 0-1 0 0,-1-1 0 0 0,-14 16 1 0 0,8-12 22 0 0,-1-2 0 0 0,0 1 0 0 0,0-2 0 0 0,-1 0 0 0 0,-1-1 1 0 0,1 0-1 0 0,-20 7 0 0 0,-9 1 53 0 0,-67 17 0 0 0,57-21-50 0 0,0-2 0 0 0,-1-3 0 0 0,0-3 0 0 0,-1-2 0 0 0,-99-6 0 0 0,126 0-18 0 0,-1 0 1 0 0,1-2-1 0 0,0-1 1 0 0,0-1-1 0 0,0-2 1 0 0,-53-24-1 0 0,81 32-91 0 0,3 0-364 0 0,0 0 140 0 0,1 0-1 0 0,-1-1 0 0 0,1 1 1 0 0,-1 1-1 0 0,6-2 0 0 0,4 0-4596 0 0,0 3-1540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4:00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54 140 2759 0 0,'-2'-1'126'0'0,"-24"-13"734"0"0,1 10 12798 0 0,36 6-12148 0 0,18 0-1664 0 0,22-7 1063 0 0,-1-2 0 0 0,64-18 0 0 0,-2 0 252 0 0,198-17-330 0 0,-284 39-2295 0 0,39-9 0 0 0,-39 6-127 0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4:01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29 4607 0 0,'0'0'13835'0'0,"-3"2"-13220"0"0,-25 10-429 0 0,1 2 0 0 0,1 0 0 0 0,0 2 0 0 0,-37 30 0 0 0,54-38-141 0 0,0 0 0 0 0,0 1 0 0 0,1 0 0 0 0,0 0 0 0 0,0 1 0 0 0,1 0 0 0 0,0 0 1 0 0,1 1-1 0 0,0 0 0 0 0,1 0 0 0 0,0 0 0 0 0,1 1 0 0 0,0-1 0 0 0,-3 16 0 0 0,7-22-9 0 0,-1 0-1 0 0,1 0 0 0 0,-1 1 1 0 0,1-1-1 0 0,1 0 0 0 0,-1 0 1 0 0,1 0-1 0 0,0 0 0 0 0,0 0 1 0 0,0 0-1 0 0,1 0 0 0 0,0 0 1 0 0,0-1-1 0 0,0 1 0 0 0,0-1 1 0 0,1 1-1 0 0,0-1 1 0 0,4 6-1 0 0,-4-7 2 0 0,1 0 1 0 0,-1 0-1 0 0,1 0 0 0 0,0 0 1 0 0,-1 0-1 0 0,1-1 1 0 0,0 0-1 0 0,1 0 1 0 0,-1 0-1 0 0,0 0 0 0 0,0-1 1 0 0,1 1-1 0 0,-1-1 1 0 0,1 0-1 0 0,-1 0 0 0 0,1-1 1 0 0,0 0-1 0 0,-1 0 1 0 0,1 0-1 0 0,6-1 1 0 0,20-2 319 0 0,0-2 1 0 0,53-15-1 0 0,-76 18-336 0 0,0-1 0 0 0,0 0 0 0 0,0-1 0 0 0,0 1 0 0 0,-1-1 0 0 0,0-1-1 0 0,0 1 1 0 0,0-1 0 0 0,0-1 0 0 0,-1 1 0 0 0,0-1 0 0 0,0 0 0 0 0,-1 0-1 0 0,1-1 1 0 0,6-11 0 0 0,-10 14-50 0 0,0 0 0 0 0,0-1 0 0 0,-1 1 1 0 0,0-1-1 0 0,1 0 0 0 0,-1 1 0 0 0,-1-1 0 0 0,1 0 0 0 0,-1 0 0 0 0,0 0 0 0 0,0 0 0 0 0,0 1 0 0 0,-1-1 0 0 0,1 0 1 0 0,-1 0-1 0 0,0 1 0 0 0,-1-1 0 0 0,1 0 0 0 0,-1 1 0 0 0,-4-9 0 0 0,-3-3-251 0 0,-1 1-1 0 0,-1 0 1 0 0,0 0-1 0 0,-15-13 1 0 0,15 15 63 0 0,-59-62-2005 0 0,64 62 1577 0 0,6 12 593 0 0,0 0 0 0 0,0 0 0 0 0,-1 1 0 0 0,1-1 0 0 0,0 0 0 0 0,0 0 0 0 0,-1 1 0 0 0,1-1 0 0 0,-1 0 0 0 0,1 0 1 0 0,-1 1-1 0 0,1-1 0 0 0,-1 0 0 0 0,1 1 0 0 0,-1-1 0 0 0,1 1 0 0 0,-1-1 0 0 0,-1 0 0 0 0,-4-3 144 0 0,4 2-1208 0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4:01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88 585 14599 0 0,'0'0'664'0'0,"-1"2"-8"0"0,-1-1-511 0 0,0 0 0 0 0,0 1 0 0 0,1-1 0 0 0,-1 0 0 0 0,0 0 0 0 0,0 0 0 0 0,-1 0 0 0 0,1 0 0 0 0,0 0 0 0 0,0-1 0 0 0,0 1 0 0 0,0-1 0 0 0,-1 0 0 0 0,1 1 0 0 0,0-1 0 0 0,0 0 0 0 0,-1 0 0 0 0,1 0 0 0 0,0-1 0 0 0,0 1 0 0 0,0-1 0 0 0,-1 1 0 0 0,1-1 0 0 0,0 0 0 0 0,0 1 0 0 0,0-1 0 0 0,0 0-1 0 0,0 0 1 0 0,0-1 0 0 0,0 1 0 0 0,0 0 0 0 0,1-1 0 0 0,-1 1 0 0 0,0-1 0 0 0,1 1 0 0 0,-1-1 0 0 0,1 0 0 0 0,0 0 0 0 0,0 0 0 0 0,-1 1 0 0 0,1-1 0 0 0,0 0 0 0 0,0-1 0 0 0,1 1 0 0 0,-1 0 0 0 0,0 0 0 0 0,1 0 0 0 0,-1 0 0 0 0,1-1 0 0 0,0 1 0 0 0,0-4 0 0 0,1-14 260 0 0,0 0 0 0 0,2 1 0 0 0,0-1 0 0 0,1 1 0 0 0,9-26 0 0 0,-1 14-125 0 0,1 0-1 0 0,23-40 1 0 0,-25 52-342 0 0,1 0 0 0 0,0 1 0 0 0,2 1 1 0 0,0 0-1 0 0,0 1 0 0 0,2 0 0 0 0,0 1 0 0 0,1 1 0 0 0,0 1 0 0 0,1 0 0 0 0,1 1 0 0 0,0 1 0 0 0,0 1 1 0 0,1 1-1 0 0,0 0 0 0 0,1 2 0 0 0,0 0 0 0 0,26-4 0 0 0,7 3-204 0 0,0 2 0 0 0,105 4-1 0 0,-138 3 190 0 0,27 5-1 0 0,-40-4-188 0 0,-1-1 0 0 0,0 1-1 0 0,1 1 1 0 0,-1 0-1 0 0,0-1 1 0 0,-1 2-1 0 0,8 4 1 0 0,0 2-825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4:58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97 6911 0 0,'68'-74'5418'0'0,"-50"51"-1070"0"0,-24 38-4114 0 0,-49 104 278 0 0,2-7-72 0 0,1-2-154 0 0,-13 30 55 0 0,-65 185 115 0 0,77-198 94 0 0,-71 123 0 0 0,113-231-555 0 0,0-1 0 0 0,-1-1 0 0 0,-1 0 0 0 0,-1-1 0 0 0,0 0 0 0 0,-1-1 0 0 0,-1-1 0 0 0,-21 16 0 0 0,37-30-29 0 0,-1 1 0 0 0,1-1 0 0 0,0 0 0 0 0,-1 1 0 0 0,1-1 0 0 0,0 0 0 0 0,-1 0 0 0 0,1 1 0 0 0,-1-1 0 0 0,1 0 0 0 0,-1 0 0 0 0,1 0 0 0 0,-1 1 0 0 0,1-1 0 0 0,-1 0 0 0 0,1 0 0 0 0,0 0 0 0 0,-1 0 0 0 0,1 0 0 0 0,-1 0 0 0 0,1 0 0 0 0,-1 0 0 0 0,1 0 0 0 0,-1 0 0 0 0,1-1 0 0 0,-1 1 0 0 0,0 0 0 0 0,1-1-43 0 0,-1 1-1 0 0,1-1 1 0 0,-1 1 0 0 0,1-1 0 0 0,-1 0-1 0 0,1 1 1 0 0,0-1 0 0 0,-1 0-1 0 0,1 1 1 0 0,0-1 0 0 0,-1 0-1 0 0,1 1 1 0 0,0-1 0 0 0,0 0 0 0 0,0-1-1 0 0,-1-1-418 0 0,1-1-1 0 0,0 1 1 0 0,0-1-1 0 0,0 0 1 0 0,1 1-1 0 0,0-6 1 0 0,2 0-1106 0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4:59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92 4607 0 0,'0'0'354'0'0,"-8"4"-220"0"0,-2 2 685 0 0,1 1 0 0 0,-1 0 0 0 0,1 0 0 0 0,1 1 0 0 0,-1 0 0 0 0,1 0 0 0 0,1 1-1 0 0,-1 0 1 0 0,-5 11 0 0 0,1-1 92 0 0,2 0 0 0 0,0 1 0 0 0,-14 40 1 0 0,17-28 82 0 0,7-31-94 0 0,1 1-842 0 0,1-1 0 0 0,0 0 0 0 0,-1 0 0 0 0,1-1 0 0 0,0 1 0 0 0,-1 0 0 0 0,1 0 0 0 0,0-1 0 0 0,0 1 0 0 0,-1-1 0 0 0,1 0 0 0 0,0 1 0 0 0,0-1-1 0 0,0 0 1 0 0,0 0 0 0 0,-1 0 0 0 0,1 0 0 0 0,0-1 0 0 0,0 1 0 0 0,0 0 0 0 0,2-2 0 0 0,6-1 57 0 0,0 0-1 0 0,15-8 0 0 0,-15 7-37 0 0,191-88 231 0 0,29-12-242 0 0,8 17 52 0 0,-203 76-278 0 0,1 2 0 0 0,59-7-1 0 0,-83 15-39 0 0,-1 0-1 0 0,1 1 0 0 0,0 0 0 0 0,0 1 1 0 0,-1 0-1 0 0,1 1 0 0 0,-1 0 0 0 0,1 1 0 0 0,-1 0 1 0 0,0 1-1 0 0,0 0 0 0 0,15 8 0 0 0,-23-10 7 0 0,1 0 0 0 0,-1 0 0 0 0,0 0 0 0 0,0 0 0 0 0,0 0 0 0 0,0 1 0 0 0,0-1 0 0 0,-1 1-1 0 0,1 0 1 0 0,-1 0 0 0 0,1 0 0 0 0,-1 0 0 0 0,0 0 0 0 0,0 0 0 0 0,-1 1 0 0 0,1-1 0 0 0,-1 1 0 0 0,1-1 0 0 0,-1 1 0 0 0,0 0-1 0 0,-1-1 1 0 0,2 8 0 0 0,-1 8-2162 0 0,-1-10 648 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4:59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612 123 919 0 0,'9'-7'1806'0'0,"24"-15"4820"0"0,-24 14-5964 0 0,1 1 1 0 0,-1-1-1 0 0,-1-1 1 0 0,0 0 0 0 0,0 0-1 0 0,7-11 1 0 0,-15 19-596 0 0,0 1 1 0 0,1-1-1 0 0,-1 1 1 0 0,0 0 0 0 0,0-1-1 0 0,1 1 1 0 0,-1-1-1 0 0,0 1 1 0 0,0-1-1 0 0,0 1 1 0 0,0-1 0 0 0,0 1-1 0 0,1-1 1 0 0,-1 1-1 0 0,0-1 1 0 0,0 1-1 0 0,0-1 1 0 0,-1 1 0 0 0,1-1-1 0 0,0 1 1 0 0,0-1-1 0 0,0 1 1 0 0,0-1-1 0 0,0 1 1 0 0,0-1 0 0 0,-1 1-1 0 0,1-1 1 0 0,-1 0-28 0 0,0 0 0 0 0,0 1 0 0 0,1-1 0 0 0,-1 1 0 0 0,0-1-1 0 0,0 1 1 0 0,0-1 0 0 0,0 1 0 0 0,0-1 0 0 0,0 1 0 0 0,0 0 0 0 0,-1-1 0 0 0,-3 0-40 0 0,0 0 0 0 0,-1 1-1 0 0,-9 0 1 0 0,-2 3 13 0 0,-1 0-1 0 0,1 1 0 0 0,0 1 0 0 0,0 1 1 0 0,-23 11-1 0 0,26-12-6 0 0,-38 16 13 0 0,-292 136 346 0 0,328-148-133 0 0,-1 1 0 0 0,2 1 0 0 0,-19 16 0 0 0,28-22-111 0 0,0 1-1 0 0,0 0 1 0 0,1 1 0 0 0,0-1-1 0 0,0 1 1 0 0,0 0 0 0 0,1 0-1 0 0,0 0 1 0 0,-6 15 0 0 0,9-20-101 0 0,1 0 0 0 0,-1 0 0 0 0,1 1 0 0 0,-1-1 0 0 0,1 0 0 0 0,0 0 0 0 0,0 0 0 0 0,0 0-1 0 0,0 0 1 0 0,0 1 0 0 0,0-1 0 0 0,0 0 0 0 0,1 0 0 0 0,-1 0 0 0 0,1 0 0 0 0,0 0 0 0 0,1 3 0 0 0,-1-4-7 0 0,0 1 0 0 0,0-1 0 0 0,0 0-1 0 0,1 1 1 0 0,-1-1 0 0 0,0 0 0 0 0,1 0 0 0 0,-1 0 0 0 0,1 0 0 0 0,-1-1-1 0 0,1 1 1 0 0,-1 0 0 0 0,1-1 0 0 0,0 1 0 0 0,-1-1 0 0 0,1 1-1 0 0,0-1 1 0 0,-1 0 0 0 0,1 1 0 0 0,0-1 0 0 0,-1 0 0 0 0,3 0 0 0 0,17-2 99 0 0,1-1 1 0 0,-1-1-1 0 0,-1 0 1 0 0,37-14-1 0 0,-30 9-48 0 0,12-2-30 0 0,-2-3 1 0 0,48-23-1 0 0,-60 24-196 0 0,-4 3-239 0 0,0-2 0 0 0,0-1 0 0 0,20-16-1 0 0,-33 22 53 0 0,-2 2-383 0 0,-8 13 651 0 0,-6 7 439 0 0,2 0 0 0 0,-1 0 0 0 0,2 0 0 0 0,0 1 1 0 0,-3 24-1 0 0,7-32-441 0 0,0-1-1 0 0,1 1 1 0 0,0-1 0 0 0,0 1 0 0 0,3 14-1 0 0,-1-16-552 0 0,-1-1-1 0 0,1 1 0 0 0,0-1 1 0 0,1 0-1 0 0,-1 0 1 0 0,1 0-1 0 0,0 0 0 0 0,6 8 1 0 0,0-3-5122 0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00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43 351 11831 0 0,'0'0'540'0'0,"-7"2"187"0"0,-20-4 1304 0 0,27 2-2015 0 0,0 0 0 0 0,-1 0 0 0 0,1 0-1 0 0,0 0 1 0 0,-1 0 0 0 0,1 0 0 0 0,0 0 0 0 0,-1 0 0 0 0,1 0 0 0 0,0 0 0 0 0,0 0 0 0 0,-1 0 0 0 0,1 0 0 0 0,0 0 0 0 0,0-1 0 0 0,-1 1 0 0 0,1 0 0 0 0,0 0 0 0 0,0 0 0 0 0,-1 0 0 0 0,1-1 0 0 0,0 1 0 0 0,0 0 0 0 0,-1 0 0 0 0,1-1 0 0 0,0 1 0 0 0,0 0 0 0 0,0 0 0 0 0,0-1 0 0 0,0 1 0 0 0,-1 0 0 0 0,1 0 0 0 0,0-1 0 0 0,0 1 0 0 0,0 0 0 0 0,0-1 0 0 0,0 1 0 0 0,0 0-1 0 0,0-1 1 0 0,0 1 0 0 0,0 0 0 0 0,0 0 0 0 0,0-1 0 0 0,0 1 0 0 0,0 0 0 0 0,0-1 0 0 0,0 1 0 0 0,0 0 0 0 0,1-1 0 0 0,-1 1 0 0 0,0 0 0 0 0,0 0 0 0 0,0-1 0 0 0,0 1 0 0 0,1 0 0 0 0,-1 0 0 0 0,0-1 0 0 0,0 1 0 0 0,12-17 568 0 0,6-2-665 0 0,1 1-1 0 0,1 0 0 0 0,0 1 1 0 0,25-15-1 0 0,94-50-542 0 0,-72 45 512 0 0,-14 7 536 0 0,71-28 0 0 0,-119 56-275 0 0,0 0 0 0 0,0 0 0 0 0,0 1 0 0 0,0 0 0 0 0,1 0 0 0 0,-1 0 0 0 0,6 1-1 0 0,-9 0-89 0 0,-1 0-1 0 0,0 0 1 0 0,1 0 0 0 0,-1 0-1 0 0,1 0 1 0 0,-1 1-1 0 0,1-1 1 0 0,-1 1-1 0 0,0-1 1 0 0,1 1-1 0 0,-1-1 1 0 0,0 1-1 0 0,1 0 1 0 0,-1 0-1 0 0,0-1 1 0 0,0 1-1 0 0,0 0 1 0 0,0 0-1 0 0,0 0 1 0 0,0 0-1 0 0,0 1 1 0 0,0-1-1 0 0,0 0 1 0 0,0 0-1 0 0,-1 1 1 0 0,1-1-1 0 0,0 0 1 0 0,-1 1-1 0 0,1 1 1 0 0,1 4-10 0 0,-1-1-1 0 0,-1 1 1 0 0,1-1 0 0 0,-1 0 0 0 0,0 1-1 0 0,-1-1 1 0 0,0 1 0 0 0,0-1 0 0 0,-3 12 0 0 0,-4 7-38 0 0,-12 25 0 0 0,14-36 52 0 0,-15 34 43 0 0,-19 52-4 0 0,38-94-105 0 0,-1 4 12 0 0,1 3-41 0 0,2-12-379 0 0,12 6-8248 0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41 306 3679 0 0,'0'0'11376'0'0,"0"1"-11184"0"0,-3 6-59 0 0,1-1-1 0 0,-1 0 1 0 0,-1 0-1 0 0,1-1 0 0 0,-1 1 1 0 0,0-1-1 0 0,0 0 1 0 0,-9 9-1 0 0,12-13 796 0 0,50-46-1332 0 0,67-48 0 0 0,-90 75 276 0 0,1 2 0 0 0,1 0-1 0 0,40-16 1 0 0,-65 30 191 0 0,0 1 0 0 0,-1 1-1 0 0,1-1 1 0 0,0 0 0 0 0,0 1 0 0 0,0-1-1 0 0,-1 1 1 0 0,1 0 0 0 0,0 0 0 0 0,0 0 0 0 0,0 0-1 0 0,0 1 1 0 0,0-1 0 0 0,-1 1 0 0 0,1-1 0 0 0,4 3-1 0 0,-5-2 2 0 0,0 0 0 0 0,0 0 0 0 0,-1 0 0 0 0,1 0 0 0 0,0 0 0 0 0,-1 0-1 0 0,1 1 1 0 0,-1-1 0 0 0,1 1 0 0 0,-1-1 0 0 0,0 1 0 0 0,1-1-1 0 0,-1 1 1 0 0,0 0 0 0 0,0 0 0 0 0,0 0 0 0 0,-1-1 0 0 0,1 1 0 0 0,0 0-1 0 0,-1 0 1 0 0,1 0 0 0 0,-1 0 0 0 0,1 3 0 0 0,-1 1 34 0 0,1-2-36 0 0,-1 1-1 0 0,1 0 1 0 0,-1-1 0 0 0,-1 1-1 0 0,1 0 1 0 0,-2 7 0 0 0,0-6-21 0 0,0 0 1 0 0,-1-1 0 0 0,0 1 0 0 0,0 0 0 0 0,0-1-1 0 0,0 0 1 0 0,-8 9 0 0 0,10-12-95 0 0,3-12-107 0 0,0 2 32 0 0,1 0 1 0 0,0 0 0 0 0,1 1-1 0 0,0-1 1 0 0,8-10 0 0 0,28-34-221 0 0,-20 30 281 0 0,2 0 0 0 0,0 0 0 0 0,29-19 0 0 0,-40 33 141 0 0,2 0 0 0 0,-1 0 0 0 0,1 1 0 0 0,0 1 0 0 0,1 0-1 0 0,0 1 1 0 0,0 1 0 0 0,22-5 0 0 0,-35 8 71 0 0,1 1-1 0 0,24 4 528 0 0,-25-4-548 0 0,1 1-17 0 0,26 14 166 0 0,-14-4-255 0 0,-12-7-16 0 0,-2-1 5 0 0,2 2 2 0 0,-1 0-1 0 0,1 0 1 0 0,-1 1 0 0 0,0-1 0 0 0,-1 0-1 0 0,1 1 1 0 0,-1-1 0 0 0,0 0 0 0 0,0 1-1 0 0,-1-1 1 0 0,0 0 0 0 0,0 1 0 0 0,0-1-1 0 0,0 0 1 0 0,-1 0 0 0 0,0 0 0 0 0,0 0-1 0 0,-4 7 1 0 0,-5 7 29 0 0,0 0 0 0 0,-1-1-1 0 0,-16 18 1 0 0,2-5-4 0 0,15-20-78 0 0,2 0-1 0 0,-1 1 1 0 0,2 0-1 0 0,-1 1 0 0 0,-9 21 1 0 0,17-33-171 0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01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7367 0 0,'0'0'667'0'0,"-1"2"-547"0"0,-2 5 534 0 0,0 0 0 0 0,0 0 0 0 0,1 1 1 0 0,0 0-1 0 0,0-1 0 0 0,1 1 0 0 0,0 0 0 0 0,0 0 0 0 0,1 0 0 0 0,0-1 1 0 0,0 1-1 0 0,3 12 0 0 0,1-4-197 0 0,0-1 0 0 0,1 1 0 0 0,1-2 0 0 0,0 1-1 0 0,2 0 1 0 0,-1-1 0 0 0,16 21 0 0 0,-7-14-99 0 0,1-1-1 0 0,1-1 1 0 0,37 32-1 0 0,-33-34-179 0 0,0-2 1 0 0,1 0-1 0 0,27 13 0 0 0,78 27 356 0 0,25-14-78 0 0,-51-16-258 0 0,-93-22-327 0 0,-7-2-590 0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01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18 3679 0 0,'0'0'284'0'0,"-1"-2"-186"0"0,-4-8 5177 0 0,5 10-5171 0 0,0 0 1 0 0,0 0-1 0 0,0-1 0 0 0,0 1 1 0 0,0 0-1 0 0,0 0 0 0 0,0 0 1 0 0,0 0-1 0 0,0-1 1 0 0,0 1-1 0 0,0 0 0 0 0,0 0 1 0 0,0 0-1 0 0,0-1 0 0 0,0 1 1 0 0,0 0-1 0 0,-1 0 0 0 0,1 0 1 0 0,0 0-1 0 0,0 0 0 0 0,0-1 1 0 0,0 1-1 0 0,0 0 0 0 0,-1 0 1 0 0,1 0-1 0 0,0 0 1 0 0,0 0-1 0 0,0 0 0 0 0,-1 0 1 0 0,1 0-1 0 0,0-1 0 0 0,-4 1 120 0 0,0 0 0 0 0,0 0 0 0 0,0 0 0 0 0,0 0 0 0 0,0 0-1 0 0,0 1 1 0 0,0 0 0 0 0,0 0 0 0 0,0 0 0 0 0,0 0 0 0 0,1 1-1 0 0,-1-1 1 0 0,0 1 0 0 0,1 0 0 0 0,0 0 0 0 0,-7 5 0 0 0,-5 5-8 0 0,1 0 0 0 0,-18 21 0 0 0,14-15 166 0 0,-26 26 306 0 0,-76 57 0 0 0,59-54-302 0 0,-56 55-1 0 0,108-93-363 0 0,2-2-16 0 0,-1 0 0 0 0,2 1 1 0 0,-1 0-1 0 0,-6 11 0 0 0,8-12-112 0 0,4-5-448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0:04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25 11519 0 0,'1'-1'528'0'0,"34"-23"6560"0"0,-36 26-6841 0 0,-4 8 46 0 0,-1 0 0 0 0,0 0-1 0 0,-1-1 1 0 0,0 0 0 0 0,-1 0 0 0 0,-8 8 0 0 0,3-3 237 0 0,-14 19 0 0 0,-40 71 64 0 0,-13 19-33 0 0,79-121-562 0 0,-22 30-3607 0 0,-46 49 0 0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02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1 1839 0 0,'-1'0'134'0'0,"-35"0"5336"0"0,-69 9 0 0 0,70-2-5442 0 0,1 4 418 0 0,1 2 1 0 0,1 0 0 0 0,0 3-1 0 0,-31 19 1 0 0,63-35-447 0 0,-28 16 57 0 0,1 1 0 0 0,0 2-1 0 0,1 0 1 0 0,-44 45 0 0 0,68-62-39 0 0,1 0 0 0 0,-1 0 1 0 0,0 0-1 0 0,1 0 0 0 0,-1 1 1 0 0,1-1-1 0 0,0 1 0 0 0,-1-1 0 0 0,1 1 1 0 0,0-1-1 0 0,1 1 0 0 0,-1 0 0 0 0,0 0 1 0 0,1 4-1 0 0,0-6-11 0 0,0 1-1 0 0,0 0 1 0 0,0 0 0 0 0,1-1 0 0 0,-1 1-1 0 0,1 0 1 0 0,-1-1 0 0 0,1 1 0 0 0,0 0-1 0 0,-1-1 1 0 0,1 1 0 0 0,0-1 0 0 0,0 1-1 0 0,0-1 1 0 0,0 0 0 0 0,1 1 0 0 0,-1-1-1 0 0,0 0 1 0 0,1 0 0 0 0,-1 0 0 0 0,0 0-1 0 0,1 0 1 0 0,-1 0 0 0 0,3 1 0 0 0,10 4 70 0 0,1 0 1 0 0,0 0 0 0 0,28 5-1 0 0,-26-7-2 0 0,0 1 0 0 0,28 11 1 0 0,-37-12-37 0 0,0 1 0 0 0,0-1 0 0 0,0 2 0 0 0,-1-1 0 0 0,0 1 1 0 0,0 0-1 0 0,0 0 0 0 0,-1 1 0 0 0,0 0 0 0 0,9 12 0 0 0,-13-14 26 0 0,1-1-1 0 0,0 1 1 0 0,-1 0-1 0 0,0 0 1 0 0,0 0 0 0 0,0 0-1 0 0,-1 0 1 0 0,0 0-1 0 0,0 0 1 0 0,0 0-1 0 0,-1 1 1 0 0,1-1-1 0 0,-1 0 1 0 0,-1 1-1 0 0,1-1 1 0 0,-1 0-1 0 0,0 0 1 0 0,0 1-1 0 0,-2 6 1 0 0,0-5-25 0 0,0 0 0 0 0,-1 0 0 0 0,1 0 0 0 0,-1-1 0 0 0,0 0 1 0 0,-1 0-1 0 0,0 0 0 0 0,0 0 0 0 0,0-1 0 0 0,-10 9 0 0 0,5-7 80 0 0,0-1 0 0 0,0 1-1 0 0,0-2 1 0 0,-1 0 0 0 0,0 0 0 0 0,-13 4 0 0 0,-7-1 174 0 0,-1-1 0 0 0,-1-2 1 0 0,-63 3-1 0 0,85-7-527 0 0,-1-1 0 0 0,0-1-1 0 0,0 0 1 0 0,1 0 0 0 0,-1-1-1 0 0,1-1 1 0 0,-1 0 0 0 0,-18-7-1 0 0,29 9-314 0 0,5-10-1720 0 0,3-1-3464 0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03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225 151 8287 0 0,'-1'2'382'0'0,"-12"7"176"0"0,6-3 87 0 0,-1-1 0 0 0,1 2 0 0 0,-13 13 4496 0 0,32-17-4311 0 0,-7-3-695 0 0,1 0 0 0 0,-1-1 0 0 0,1 1 0 0 0,-1-1 0 0 0,1-1 0 0 0,-1 1 1 0 0,8-3-1 0 0,9-3 118 0 0,297-80 690 0 0,-312 84-929 0 0,54-20 29 0 0,-54 20-45 0 0,0 0-1 0 0,-1-1 1 0 0,1 0 0 0 0,-1 0 0 0 0,0-1-1 0 0,7-5 1 0 0,-13 10-11 0 0,0-1 0 0 0,1 1 0 0 0,-1 0 0 0 0,0-1 0 0 0,1 1 0 0 0,-1-1 1 0 0,0 1-1 0 0,1-1 0 0 0,-1 0 0 0 0,0 1 0 0 0,0-1 0 0 0,0 1 0 0 0,1-1 0 0 0,-1 1 0 0 0,0-1 0 0 0,0 0 0 0 0,0 1 0 0 0,0-1 0 0 0,0 1 0 0 0,0-1 0 0 0,0 1 0 0 0,0-1 0 0 0,0 0 0 0 0,0 1 0 0 0,-1-1 0 0 0,1 1 0 0 0,0-1 1 0 0,0 1-1 0 0,-1-1 0 0 0,1 1 0 0 0,0-1 0 0 0,0 1 0 0 0,-1-1 0 0 0,1 1 0 0 0,-1-1 0 0 0,1 1 0 0 0,0-1 0 0 0,-1 1 0 0 0,1 0 0 0 0,-1-1 0 0 0,1 1 0 0 0,-1 0 0 0 0,0-1 0 0 0,-1-1-34 0 0,0 1 0 0 0,-1-1-1 0 0,1 1 1 0 0,-1 0 0 0 0,1 0 0 0 0,-1 0-1 0 0,-3-1 1 0 0,-16-1-84 0 0,1 0-1 0 0,-1 2 1 0 0,-1 1 0 0 0,1 0-1 0 0,0 2 1 0 0,-26 5-1 0 0,31-3 155 0 0,0 1 1 0 0,1 0-1 0 0,-1 1 0 0 0,1 1 0 0 0,1 1 1 0 0,-1 0-1 0 0,1 1 0 0 0,-15 12 0 0 0,-3 5 201 0 0,1 1 1 0 0,-33 37-1 0 0,-35 48-26 0 0,82-90-166 0 0,1 1 0 0 0,1 1 0 0 0,-16 32 0 0 0,30-52-29 0 0,0 1 1 0 0,0 0-1 0 0,0 0 0 0 0,1 0 0 0 0,-1 0 0 0 0,1 0 1 0 0,0 0-1 0 0,1 0 0 0 0,-1 6 0 0 0,1-9-2 0 0,0 0 1 0 0,1 1-1 0 0,-1-1 0 0 0,1 0 0 0 0,-1 0 1 0 0,1 0-1 0 0,0-1 0 0 0,-1 1 0 0 0,1 0 1 0 0,0 0-1 0 0,0 0 0 0 0,1 0 0 0 0,-1-1 0 0 0,0 1 1 0 0,0-1-1 0 0,1 1 0 0 0,-1-1 0 0 0,1 1 1 0 0,0-1-1 0 0,-1 0 0 0 0,1 0 0 0 0,0 0 1 0 0,0 0-1 0 0,-1 0 0 0 0,4 1 0 0 0,2 1-24 0 0,0-1 0 0 0,1 0 0 0 0,-1 0 0 0 0,0-1 0 0 0,1 0 0 0 0,-1 0 1 0 0,1-1-1 0 0,11-1 0 0 0,7-1-409 0 0,29-7 0 0 0,-31 4-227 0 0,17-2-3540 0 0,2-2-1361 0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03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40 8751 0 0,'9'-4'382'0'0,"42"-20"1191"0"0,-14 13 7758 0 0,-49 13-8447 0 0,-4 1-831 0 0,0 1 1 0 0,1 1-1 0 0,-1 0 1 0 0,1 2-1 0 0,0-1 1 0 0,0 2-1 0 0,1 0 1 0 0,0 1-1 0 0,0 0 1 0 0,1 1 0 0 0,0 0-1 0 0,-13 15 1 0 0,0 2-75 0 0,2 1 0 0 0,1 1 1 0 0,1 2-1 0 0,-24 43 1 0 0,36-56 18 0 0,1 2 0 0 0,1-1 1 0 0,1 1-1 0 0,1 0 0 0 0,-5 25 0 0 0,11-43 37 0 0,-1 0-1 0 0,1 1 1 0 0,0-1-1 0 0,-1 0 1 0 0,1 1 0 0 0,1-1-1 0 0,-1 0 1 0 0,0 1-1 0 0,0-1 1 0 0,1 1-1 0 0,-1-1 1 0 0,1 0-1 0 0,0 0 1 0 0,0 1 0 0 0,0-1-1 0 0,0 0 1 0 0,2 3-1 0 0,-1-2 23 0 0,1 0 0 0 0,0 0 0 0 0,-1-1-1 0 0,1 1 1 0 0,0 0 0 0 0,1-1 0 0 0,-1 0-1 0 0,0 0 1 0 0,7 3 0 0 0,2 0 77 0 0,1 0-1 0 0,0-1 1 0 0,1-1 0 0 0,-1 0-1 0 0,15 1 1 0 0,-10-2-72 0 0,0-2 0 0 0,0 0 0 0 0,23-3 0 0 0,55-11 135 0 0,-85 12-194 0 0,179-43-882 0 0,-142 33-616 0 0,-4 2-5615 0 0,-26 3 858 0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04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82 135 10247 0 0,'0'0'927'0'0,"-1"2"-667"0"0,-2 13 301 0 0,-2 1 0 0 0,0-1-1 0 0,-1 0 1 0 0,-1-1 0 0 0,0 1 0 0 0,-11 15-1 0 0,-6 6-296 0 0,23-35-102 0 0,-4 5 702 0 0,25-38-725 0 0,0 0 1 0 0,3 2 0 0 0,29-32-1 0 0,-26 36-175 0 0,1 2 0 0 0,1 1 0 0 0,57-36 0 0 0,-80 56 40 0 0,-3 2 2 0 0,0 0 0 0 0,-1 0 0 0 0,1 0 0 0 0,0 0 0 0 0,0 0 0 0 0,0 0 0 0 0,0 1 0 0 0,0-1 0 0 0,0 1 0 0 0,3-1 0 0 0,-1 2 56 0 0,0 0 1 0 0,-1 0 0 0 0,1 0 0 0 0,-1 0 0 0 0,0 1 0 0 0,1-1 0 0 0,-1 1 0 0 0,0 0 0 0 0,0 0-1 0 0,0 0 1 0 0,3 3 0 0 0,-2-2-12 0 0,0 1 0 0 0,0-1 0 0 0,-1 1 1 0 0,1 0-1 0 0,-1-1 0 0 0,0 2 0 0 0,0-1 0 0 0,-1 0 0 0 0,1 1 0 0 0,-1-1 0 0 0,0 1 0 0 0,0-1 0 0 0,0 1 0 0 0,-1 0 1 0 0,1 0-1 0 0,-1 0 0 0 0,-1 0 0 0 0,2 8 0 0 0,-3-4-6 0 0,1 0 1 0 0,-2 0 0 0 0,1 0-1 0 0,-1-1 1 0 0,0 1-1 0 0,-1-1 1 0 0,-6 15-1 0 0,-3 12 238 0 0,0 3 43 0 0,3-11-146 0 0,-10 49 0 0 0,19-74-236 0 0,-3 21-9 0 0,3-23-80 0 0,1 1 0 0 0,-1 0 0 0 0,0 0 0 0 0,0 0-1 0 0,1 0 1 0 0,-1-1 0 0 0,0 1 0 0 0,1 0 0 0 0,-1 0 0 0 0,1-1-1 0 0,-1 1 1 0 0,1 0 0 0 0,0 0 0 0 0,5 7-6366 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04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2303 0 0,'-4'3'-153'0'0,"-26"17"1590"0"0,28-18-772 0 0,0 1 0 0 0,0-1-1 0 0,0 0 1 0 0,0 1 0 0 0,1-1 0 0 0,-1 1-1 0 0,1-1 1 0 0,-1 1 0 0 0,1 0 0 0 0,-1 4-1 0 0,1-3-237 0 0,-1 0-1 0 0,1 1 1 0 0,1-1 0 0 0,-1 1-1 0 0,1-1 1 0 0,0 1-1 0 0,0-1 1 0 0,0 1-1 0 0,0-1 1 0 0,1 1 0 0 0,0-1-1 0 0,0 1 1 0 0,0-1-1 0 0,4 8 1 0 0,-2-5-164 0 0,1-1 1 0 0,0 1 0 0 0,0-1-1 0 0,0 0 1 0 0,1 0 0 0 0,0 0-1 0 0,0-1 1 0 0,8 6 0 0 0,8 5 98 0 0,1-1 1 0 0,1-1-1 0 0,46 21 1 0 0,-13-10 157 0 0,39 20 387 0 0,-83-38-777 0 0,0 0 1 0 0,0 1-1 0 0,-1 1 1 0 0,0 0 0 0 0,14 14-1 0 0,-5 3-58 0 0,-1 0 0 0 0,32 55 0 0 0,2 7 12 0 0,-50-84-100 0 0,0 0 0 0 0,0-1 0 0 0,0 1-1 0 0,1-1 1 0 0,0 1 0 0 0,-1-1 0 0 0,1 0 0 0 0,0 0-1 0 0,0 0 1 0 0,0-1 0 0 0,1 0 0 0 0,-1 0 0 0 0,7 3-1 0 0,-7-4-3 0 0,0-1-1 0 0,0 1 0 0 0,0 0 0 0 0,0-1 0 0 0,0 0 0 0 0,0 0 0 0 0,0 0 1 0 0,0 0-1 0 0,0-1 0 0 0,0 0 0 0 0,0 0 0 0 0,0 0 0 0 0,0 0 0 0 0,0 0 1 0 0,-1-1-1 0 0,7-3 0 0 0,1-1-283 0 0,-1 0 0 0 0,0-1 0 0 0,15-12 1 0 0,-21 15-20 0 0,0 0 1 0 0,0 0 0 0 0,-1 0 0 0 0,1 0 0 0 0,-1-1 0 0 0,0 0-1 0 0,-1 1 1 0 0,1-1 0 0 0,-1 0 0 0 0,0 0 0 0 0,3-9 0 0 0,2-31-1498 0 0,-7 5-18 0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05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733 9 7367 0 0,'0'0'940'0'0,"-7"-4"1223"0"0,3 3-1937 0 0,1 0 1 0 0,0 0-1 0 0,0 1 0 0 0,-1-1 1 0 0,1 1-1 0 0,-1 0 0 0 0,1 0 1 0 0,0 0-1 0 0,-1 0 0 0 0,1 0 1 0 0,0 1-1 0 0,-1 0 0 0 0,1 0 1 0 0,0 0-1 0 0,0 0 0 0 0,-1 0 1 0 0,1 0-1 0 0,-3 3 0 0 0,-7 3 204 0 0,0 1 0 0 0,-19 15 0 0 0,32-22-411 0 0,-37 30 783 0 0,3 2-1 0 0,1 1 0 0 0,-37 49 1 0 0,-45 47 584 0 0,-19-9-701 0 0,13-12-290 0 0,115-103-435 0 0,0-1 0 0 0,0 1 0 0 0,-1-1 0 0 0,0 0 0 0 0,0-1 0 0 0,-10 6 0 0 0,16-10-233 0 0,2-1-611 0 0,3-8-263 0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0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258 393 7831 0 0,'0'0'603'0'0,"1"2"-396"0"0,9 15 1348 0 0,-7-11-843 0 0,0-1-1 0 0,0 1 1 0 0,0-1-1 0 0,1 1 1 0 0,0-1 0 0 0,0-1-1 0 0,0 1 1 0 0,0 0-1 0 0,1-1 1 0 0,8 6-1 0 0,-3-3 577 0 0,-10-7-1267 0 0,0 0-1 0 0,0 0 1 0 0,0 0-1 0 0,0 0 1 0 0,1 0-1 0 0,-1 0 1 0 0,0 0 0 0 0,0 0-1 0 0,0 0 1 0 0,0 0-1 0 0,0 0 1 0 0,0 0-1 0 0,0 0 1 0 0,0 0 0 0 0,0 0-1 0 0,0 1 1 0 0,0-1-1 0 0,0 0 1 0 0,0 0-1 0 0,0 0 1 0 0,0 0-1 0 0,0 0 1 0 0,0 0 0 0 0,0 0-1 0 0,0 0 1 0 0,0 0-1 0 0,0 0 1 0 0,0 0-1 0 0,0 0 1 0 0,0 0 0 0 0,0 0-1 0 0,0 0 1 0 0,0 0-1 0 0,0 0 1 0 0,0 0-1 0 0,0 1 1 0 0,0-1 0 0 0,0 0-1 0 0,0 0 1 0 0,0 0-1 0 0,0 0 1 0 0,0 0-1 0 0,0 0 1 0 0,0 0 0 0 0,0 0-1 0 0,0 0 1 0 0,0 0-1 0 0,0 0 1 0 0,0 0-1 0 0,0 0 1 0 0,0 0 0 0 0,0 0-1 0 0,0 0 1 0 0,0 0-1 0 0,0 0 1 0 0,0 0-1 0 0,0 0 1 0 0,0 0 0 0 0,0 1-1 0 0,0-1 1 0 0,0 0-1 0 0,0 0 1 0 0,-1 0-1 0 0,1 0 1 0 0,-17-3 1706 0 0,2 0-2047 0 0,-19-2 346 0 0,-1-2-1 0 0,1-2 1 0 0,0-1 0 0 0,-34-16-1 0 0,61 23-38 0 0,1 0-1 0 0,-1-1 0 0 0,1 1 1 0 0,0-2-1 0 0,0 1 1 0 0,0-1-1 0 0,1 1 0 0 0,0-2 1 0 0,0 1-1 0 0,0 0 1 0 0,0-1-1 0 0,-6-10 0 0 0,9 12-13 0 0,1 0 0 0 0,-1 0 0 0 0,0 0 0 0 0,1 0 0 0 0,0 0 0 0 0,0 0 0 0 0,0 0 0 0 0,1-1-1 0 0,0 1 1 0 0,-1 0 0 0 0,1 0 0 0 0,1-1 0 0 0,-1 1 0 0 0,1 0 0 0 0,-1 0 0 0 0,1-1 0 0 0,0 1 0 0 0,1 0 0 0 0,-1 0-1 0 0,1 0 1 0 0,0 0 0 0 0,4-6 0 0 0,1-1-142 0 0,0 1-1 0 0,1 0 1 0 0,0 1 0 0 0,1 0-1 0 0,18-15 1 0 0,-8 10-183 0 0,1 0 0 0 0,23-12 0 0 0,-11 10 22 0 0,1 1 0 0 0,0 2 1 0 0,48-13-1 0 0,106-13-95 0 0,-145 32 491 0 0,1 3 0 0 0,0 1 0 0 0,48 3 0 0 0,-89 0-42 0 0,0 0 0 0 0,-1 0 0 0 0,1 1 0 0 0,0-1 0 0 0,0 0 0 0 0,0 1-1 0 0,0-1 1 0 0,-1 1 0 0 0,1-1 0 0 0,0 1 0 0 0,0 0 0 0 0,-1-1 0 0 0,1 1 0 0 0,-1 0 0 0 0,4 3-1 0 0,-5-3 1 0 0,1 0 0 0 0,0 0 0 0 0,-1 1-1 0 0,1-1 1 0 0,-1 0 0 0 0,1 1-1 0 0,-1-1 1 0 0,0 0 0 0 0,0 1 0 0 0,0-1-1 0 0,1 0 1 0 0,-1 1 0 0 0,0-1-1 0 0,-1 1 1 0 0,1-1 0 0 0,0 0 0 0 0,0 1-1 0 0,-1-1 1 0 0,1 0 0 0 0,0 1-1 0 0,-2 1 1 0 0,-6 17 129 0 0,-1 0 0 0 0,-1-1-1 0 0,-1 0 1 0 0,-15 20 0 0 0,14-20-13 0 0,-68 94 490 0 0,67-97-576 0 0,-2 0 0 0 0,0 0-1 0 0,0-2 1 0 0,-25 19 0 0 0,1-7 193 0 0,-80 42-1 0 0,107-62-178 0 0,-1 2-1 0 0,-17 14 1 0 0,20-14-196 0 0,1-1 1 0 0,-1-1 0 0 0,0 0-1 0 0,-11 5 1 0 0,19-10-368 0 0,-2-7-2148 0 0,3-2 887 0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06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69 11831 0 0,'11'-11'336'0'0,"1"-1"0"0"0,-1 1-1 0 0,27-18 1 0 0,-36 28-55 0 0,2-3 1183 0 0,-20 17-1342 0 0,2 0-1 0 0,0 1 0 0 0,-15 19 1 0 0,27-30-70 0 0,0 0 0 0 0,1 0 0 0 0,-1 0 0 0 0,1 1 0 0 0,0-1 0 0 0,0 1 1 0 0,0-1-1 0 0,-1 8 0 0 0,1-7-3 0 0,1 0 1 0 0,-1 1-1 0 0,0-1 0 0 0,-1 0 1 0 0,1 0-1 0 0,-1 0 0 0 0,-3 5 1 0 0,-42 54 435 0 0,8-13-144 0 0,-257 368 278 0 0,243-341-560 0 0,-56 112-1 0 0,57-103 55 0 0,24-41 174 0 0,27-44-208 0 0,2 1-166 0 0,1-1 1 0 0,-1 1 0 0 0,1-1-1 0 0,-1 0 1 0 0,1 0-1 0 0,0 0 1 0 0,-1 0-1 0 0,1 0 1 0 0,0 0-1 0 0,0-1 1 0 0,-1 1-1 0 0,4 0 1 0 0,9 2-1293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06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13847 0 0,'0'0'1611'0'0,"1"1"-904"0"0,2 3-255 0 0,0 0 0 0 0,0 0-1 0 0,-1 0 1 0 0,0 0 0 0 0,0 1 0 0 0,0-1 0 0 0,2 8 0 0 0,9 18 831 0 0,-2-14-905 0 0,0 0 1 0 0,1 0-1 0 0,1-2 0 0 0,0 1 0 0 0,1-2 0 0 0,24 19 0 0 0,103 60 852 0 0,-77-53-683 0 0,230 166 269 0 0,-273-188-832 0 0,0-2 0 0 0,0 0 0 0 0,2-1 0 0 0,46 21 0 0 0,-62-32-29 0 0,-1-1 0 0 0,1-1 0 0 0,0 1 0 0 0,0-1 0 0 0,9 0-1 0 0,-14-1-202 0 0,1 0-1 0 0,0 0 1 0 0,0 0-1 0 0,0 0 1 0 0,0 0-1 0 0,0-1 1 0 0,0 0-1 0 0,0 0 1 0 0,-1 1-1 0 0,1-2 1 0 0,0 1-1 0 0,0 0 1 0 0,-1 0-1 0 0,1-1 1 0 0,2-1-1 0 0,2-6-1472 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06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0 7367 0 0,'-2'1'7671'0'0,"0"1"-7301"0"0,-1 0 0 0 0,0 1-1 0 0,1-1 1 0 0,0 0 0 0 0,0 1 0 0 0,-4 4-1 0 0,-10 11 710 0 0,-115 99 1809 0 0,106-93-2591 0 0,-51 50 364 0 0,-135 103 0 0 0,165-145-636 0 0,14-11 0 0 0,-46 40 0 0 0,77-60-26 0 0,-1 1-32 0 0,0-1-1 0 0,0 1 1 0 0,0 0 0 0 0,0-1-1 0 0,1 1 1 0 0,-1 0 0 0 0,1 0-1 0 0,-1 0 1 0 0,1 1 0 0 0,0-1-1 0 0,0 0 1 0 0,0 0 0 0 0,0 1-1 0 0,-1 2 1 0 0,2-3-403 0 0,1-1 1 0 0,-1 0-1 0 0,0 0 1 0 0,1 1-1 0 0,-1-1 0 0 0,1 0 1 0 0,0 0-1 0 0,-1 0 1 0 0,1 1-1 0 0,0-1 0 0 0,0 0 1 0 0,0 0-1 0 0,-1 0 1 0 0,1 0-1 0 0,2 1 1 0 0,8 5-6375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0:05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8751 0 0,'-6'9'776'0'0,"-3"1"-616"0"0,-2 1-160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09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92 4607 0 0,'2'-1'354'0'0,"4"-3"226"0"0,-1-1 0 0 0,0 0 1 0 0,0 1-1 0 0,8-11 0 0 0,-7 8 1135 0 0,-1 1-1 0 0,13-10 2696 0 0,-19 18-4340 0 0,1 1 1 0 0,-1 0-1 0 0,0-1 1 0 0,-1 0-1 0 0,1 1 1 0 0,0-1-1 0 0,-1 1 1 0 0,-2 2-1 0 0,-1 2 6 0 0,-46 97 396 0 0,25-47-260 0 0,-69 141 787 0 0,91-190-948 0 0,-2 6 45 0 0,-9 26-1 0 0,14-37-81 0 0,0 1 0 0 0,0 0 0 0 0,1 0 0 0 0,-1 0 0 0 0,1 0-1 0 0,0-1 1 0 0,0 1 0 0 0,0 0 0 0 0,0 0 0 0 0,1 0 0 0 0,0 0 0 0 0,1 5 0 0 0,-2-8 3 0 0,1 0 1 0 0,-1 0 0 0 0,1 0 0 0 0,0 0 0 0 0,-1 0 0 0 0,1 0 0 0 0,0 0 0 0 0,0 0-1 0 0,0 0 1 0 0,-1 0 0 0 0,1 0 0 0 0,0 0 0 0 0,0-1 0 0 0,0 1 0 0 0,1 0 0 0 0,-1-1 0 0 0,0 1-1 0 0,2 0 1 0 0,-1 0 17 0 0,1-1-1 0 0,-1 1 1 0 0,1-1 0 0 0,0 1-1 0 0,-1-1 1 0 0,1 0-1 0 0,0 0 1 0 0,3-1 0 0 0,4-1 119 0 0,1 0 1 0 0,-1-1-1 0 0,14-6 1 0 0,-24 9-140 0 0,44-20 327 0 0,-2-1 1 0 0,49-33 0 0 0,-29 16-117 0 0,-10 7-598 0 0,55-44-1 0 0,-88 60 153 0 0,0-1-1 0 0,-2-1 1 0 0,0 0-1 0 0,-1-1 1 0 0,26-38-1 0 0,-30 37 214 0 0,8-13 35 0 0,-2 0 0 0 0,16-36-1 0 0,-31 59-41 0 0,-2 7 15 0 0,-2 4 39 0 0,0 0 0 0 0,0 0 0 0 0,0-1 0 0 0,0 1 0 0 0,0 0 0 0 0,-1-1 0 0 0,-2 4 0 0 0,-1 0 25 0 0,-13 21 52 0 0,2 0 0 0 0,-23 47 0 0 0,-16 59 213 0 0,51-120-312 0 0,-6 14 25 0 0,2 1 0 0 0,0 1 0 0 0,2-1-1 0 0,1 1 1 0 0,-1 33 0 0 0,6-57-139 0 0,0 1-1 0 0,0-1 0 0 0,0 1 1 0 0,0-1-1 0 0,1 1 0 0 0,-1-1 1 0 0,4 8-1 0 0,-4-10-707 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09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270 103 7367 0 0,'73'-47'566'0'0,"-21"12"1967"0"0,-15 15 6324 0 0,-39 21-8702 0 0,-23 28 38 0 0,-2-2 0 0 0,-33 26 1 0 0,16-14-181 0 0,17-15-15 0 0,-156 136 68 0 0,152-129-79 0 0,29-29-55 0 0,13-1-107 0 0,2 0 6 0 0,25-3 1 0 0,-27 0 98 0 0,0 2 1 0 0,1-1 0 0 0,11 2 0 0 0,-7 2 25 0 0,0 1 0 0 0,0 0 0 0 0,0 1 0 0 0,0 1 1 0 0,-1 0-1 0 0,0 1 0 0 0,16 10 0 0 0,4 5-24 0 0,54 44 0 0 0,-79-58 64 0 0,-2-2 9 0 0,0 1-1 0 0,0-1 1 0 0,10 13 0 0 0,-17-17 12 0 0,0-1 1 0 0,1 0 0 0 0,-1 1 0 0 0,0-1-1 0 0,-1 1 1 0 0,1-1 0 0 0,0 1 0 0 0,0-1-1 0 0,-1 1 1 0 0,1 0 0 0 0,-1-1 0 0 0,1 1 0 0 0,-1 0-1 0 0,0-1 1 0 0,1 1 0 0 0,-1 0 0 0 0,0-1-1 0 0,0 1 1 0 0,0 0 0 0 0,0 0 0 0 0,-1-1-1 0 0,1 1 1 0 0,0 0 0 0 0,-1-1 0 0 0,1 1-1 0 0,-1 0 1 0 0,-1 1 0 0 0,0 0 22 0 0,0 0 0 0 0,0-1 1 0 0,-1 1-1 0 0,1-1 0 0 0,-1 0 1 0 0,1 0-1 0 0,-1 0 0 0 0,0 0 0 0 0,0 0 1 0 0,0-1-1 0 0,0 1 0 0 0,-5 1 1 0 0,-7 2 72 0 0,-22 5 1 0 0,17-5-60 0 0,-38 14-377 0 0,0 2-1 0 0,-105 55 1 0 0,156-72-76 0 0,0 0 0 0 0,-1-1 1 0 0,1 0-1 0 0,0 0 0 0 0,-1 0 1 0 0,0-1-1 0 0,-14 2 0 0 0,13-6-1937 0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09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15 15663 0 0,'0'-1'1207'0'0,"1"1"-1152"0"0,-1-1 0 0 0,-1 1-1 0 0,1-1 1 0 0,0 0 0 0 0,0 1 0 0 0,0-1 0 0 0,0 1-1 0 0,0-1 1 0 0,0 1 0 0 0,0-1 0 0 0,-1 1 0 0 0,1-1-1 0 0,0 1 1 0 0,0-1 0 0 0,-1 1 0 0 0,1 0 0 0 0,0-1 0 0 0,-1 1-1 0 0,1-1 1 0 0,-1 1 0 0 0,1 0 0 0 0,0-1 0 0 0,-1 1-1 0 0,1 0 1 0 0,-1-1 0 0 0,1 1 0 0 0,-1 0 0 0 0,1 0-1 0 0,-1-1 1 0 0,1 1 0 0 0,-2 0 0 0 0,-12 0 1205 0 0,13 0-1031 0 0,-5 1-110 0 0,0 0 0 0 0,-1 0 0 0 0,1 1 0 0 0,0 0 0 0 0,0 1 0 0 0,0-1 0 0 0,0 1 0 0 0,1 0 0 0 0,-1 0 0 0 0,1 1 0 0 0,0 0 0 0 0,0 0 0 0 0,0 0 0 0 0,0 0 0 0 0,1 1 0 0 0,-1 0 0 0 0,1 0 0 0 0,0 0 0 0 0,1 0 0 0 0,-6 12 0 0 0,-12 27-102 0 0,3 0-1 0 0,-14 51 1 0 0,16-47-260 0 0,13-40-149 0 0,3-7-109 0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10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3 294 7367 0 0,'0'0'7098'0'0,"-2"-7"-3750"0"0,2 4-3243 0 0,1-1 0 0 0,-1 1 1 0 0,1 0-1 0 0,0-1 1 0 0,0 1-1 0 0,0 0 1 0 0,1 0-1 0 0,-1 0 1 0 0,1-1-1 0 0,-1 1 0 0 0,1 1 1 0 0,0-1-1 0 0,3-3 1 0 0,5-6 85 0 0,20-16 1 0 0,-20 17-121 0 0,14-10-36 0 0,1 1 0 0 0,1 0 0 0 0,1 2 0 0 0,0 1 0 0 0,1 1 0 0 0,1 2 0 0 0,0 1-1 0 0,1 1 1 0 0,1 1 0 0 0,36-7 0 0 0,-55 15 56 0 0,0 1 0 0 0,21-1 0 0 0,-28 2-30 0 0,-1 1 0 0 0,0 1 0 0 0,0-1 0 0 0,0 0 1 0 0,0 1-1 0 0,0 0 0 0 0,0 0 0 0 0,0 0 0 0 0,0 0 0 0 0,0 1 1 0 0,5 3-1 0 0,-8-4-34 0 0,0 1 0 0 0,0-1 1 0 0,0 1-1 0 0,0-1 0 0 0,0 1 0 0 0,0 0 1 0 0,-1-1-1 0 0,1 1 0 0 0,0 0 0 0 0,-1 0 0 0 0,0-1 1 0 0,1 1-1 0 0,-1 0 0 0 0,0 3 0 0 0,1-1 20 0 0,-1 4-35 0 0,1 0 0 0 0,-1 0 0 0 0,0 0 0 0 0,-1 0 0 0 0,0 0 1 0 0,0 0-1 0 0,-1 0 0 0 0,0 0 0 0 0,-4 10 0 0 0,-5 8 4 0 0,-18 33-1 0 0,20-41-13 0 0,-22 36-35 0 0,-8 14-1712 0 0,33-55 347 0 0,-1-2-66 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10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394 234 2303 0 0,'35'-28'-61'0'0,"22"-19"3302"0"0,-22 16 5679 0 0,-3-4-3037 0 0,-12 11-4735 0 0,-18 22-1074 0 0,-1 0 0 0 0,1 0 0 0 0,-1 0 0 0 0,1 0 0 0 0,-1 0 0 0 0,0-1 0 0 0,0 1 0 0 0,0 0 1 0 0,0-1-1 0 0,0 1 0 0 0,0-1 0 0 0,-1 1 0 0 0,1-1 0 0 0,-1 1 0 0 0,0-6 0 0 0,0 7-70 0 0,0 0-1 0 0,0 0 1 0 0,0-1-1 0 0,-1 1 1 0 0,1 0-1 0 0,-1 0 1 0 0,1 0-1 0 0,-1 0 1 0 0,1 0 0 0 0,-1-1-1 0 0,1 1 1 0 0,-1 0-1 0 0,0 0 1 0 0,0 0-1 0 0,0 1 1 0 0,0-1-1 0 0,1 0 1 0 0,-1 0-1 0 0,0 0 1 0 0,0 1 0 0 0,0-1-1 0 0,-1 0 1 0 0,1 1-1 0 0,0-1 1 0 0,0 1-1 0 0,0-1 1 0 0,0 1-1 0 0,-1 0 1 0 0,1-1-1 0 0,0 1 1 0 0,0 0 0 0 0,0 0-1 0 0,-1 0 1 0 0,0 0-1 0 0,-5 0-38 0 0,1 0-1 0 0,-1 1 1 0 0,1 0-1 0 0,-1 0 0 0 0,1 1 1 0 0,0-1-1 0 0,0 2 1 0 0,0-1-1 0 0,0 0 1 0 0,0 1-1 0 0,-9 6 1 0 0,-7 5-141 0 0,-29 25 0 0 0,50-38 173 0 0,-37 31-65 0 0,1 2 1 0 0,2 1-1 0 0,-43 57 0 0 0,72-84 66 0 0,1 0 0 0 0,-1 0 0 0 0,1 0 0 0 0,1 1 0 0 0,-7 17 0 0 0,10-16-8 0 0,1-8 8 0 0,1-1 0 0 0,0 0 0 0 0,-1 0 0 0 0,1 1 0 0 0,0-1 0 0 0,0 0 0 0 0,0 0 0 0 0,0 0 0 0 0,0 0 0 0 0,0 0 0 0 0,0 0 0 0 0,0 0 0 0 0,0 0 0 0 0,0-1 0 0 0,1 1 0 0 0,-1 0 0 0 0,0-1 0 0 0,0 1 0 0 0,1-1 0 0 0,-1 1 0 0 0,1-1 0 0 0,-1 0 0 0 0,0 1 0 0 0,1-1 0 0 0,-1 0 0 0 0,1 0 1 0 0,-1 0-1 0 0,3 0 0 0 0,5-1-1 0 0,0 1 1 0 0,-1-1 0 0 0,12-3 0 0 0,-20 4 1 0 0,11-2-87 0 0,0-1-1 0 0,-1 0 1 0 0,0 0 0 0 0,1-1 0 0 0,-1-1 0 0 0,-1 0-1 0 0,1 0 1 0 0,-1 0 0 0 0,1-1 0 0 0,-2-1-1 0 0,11-8 1 0 0,-18 13-80 0 0,-4 0-229 0 0,3 1 384 0 0,0 1 1 0 0,0 0-1 0 0,0 0 0 0 0,0 0 0 0 0,0-1 0 0 0,0 1 0 0 0,0 0 0 0 0,0 0 1 0 0,0 0-1 0 0,-1 0 0 0 0,1-1 0 0 0,0 1 0 0 0,0 0 0 0 0,0 0 1 0 0,0 0-1 0 0,0 0 0 0 0,-1 0 0 0 0,1 0 0 0 0,0-1 0 0 0,0 1 1 0 0,0 0-1 0 0,-1 0 0 0 0,1 0 0 0 0,0 0 0 0 0,0 0 0 0 0,0 0 1 0 0,0 0-1 0 0,-1 0 0 0 0,1 0 0 0 0,0 0 0 0 0,0 0 0 0 0,0 0 0 0 0,-1 0 1 0 0,1 0-1 0 0,0 0 0 0 0,0 0 0 0 0,0 0 0 0 0,-1 0 0 0 0,1 0 1 0 0,-12 8-32 0 0,0 0 1 0 0,0 0-1 0 0,1 1 1 0 0,0 1 0 0 0,1 0-1 0 0,-16 20 1 0 0,13-13 15 0 0,0 2 1 0 0,2-1-1 0 0,-18 39 0 0 0,13-15 4 0 0,1 1 0 0 0,3 1 0 0 0,-13 76 0 0 0,14-42-19 0 0,3 1 0 0 0,3 0 0 0 0,6 80 0 0 0,7-48-86 0 0,3 71 1085 0 0,-10-141-637 0 0,-3 0 0 0 0,-9 59 0 0 0,1-47-124 0 0,-25 84 1 0 0,34-133-188 0 0,0 1-7 0 0,-10 10 64 0 0,2-7-11 0 0,-2-3-57 0 0,10-4-25 0 0,-1-1 1 0 0,0 1-1 0 0,1-1 1 0 0,-1 0-1 0 0,0 0 1 0 0,1 0-1 0 0,-1 0 1 0 0,0 0-1 0 0,1-1 1 0 0,-1 1-1 0 0,1 0 1 0 0,-1-1-1 0 0,0 1 1 0 0,1-1-1 0 0,-1 1 1 0 0,1-1-1 0 0,-1 0 1 0 0,1 0-1 0 0,-1 0 1 0 0,1 0-1 0 0,0 0 1 0 0,0 0 0 0 0,-1 0-1 0 0,1 0 1 0 0,0 0-1 0 0,0-1 1 0 0,0 1-1 0 0,0 0 1 0 0,0-1-1 0 0,0 1 1 0 0,1-1-1 0 0,-1 1 1 0 0,0-1-1 0 0,1 1 1 0 0,-1-1-1 0 0,1-1 1 0 0,-2-5-162 0 0,0 0 0 0 0,1 0 0 0 0,0 0 1 0 0,0 0-1 0 0,1 0 0 0 0,1-9 0 0 0,6-44-5291 0 0,0 27-224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11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1 8287 0 0,'0'0'382'0'0,"-9"0"126"0"0,7 0-454 0 0,0 0 1 0 0,0 0-1 0 0,0 0 1 0 0,-1 0-1 0 0,1 0 1 0 0,0 1-1 0 0,0-1 1 0 0,0 1 0 0 0,0-1-1 0 0,0 1 1 0 0,0 0-1 0 0,-2 1 1 0 0,-3 1 472 0 0,-1 1-73 0 0,0 0 1 0 0,0 1-1 0 0,0-1 1 0 0,0 1-1 0 0,1 1 1 0 0,0 0-1 0 0,0 0 1 0 0,1 0-1 0 0,0 1 1 0 0,0 0-1 0 0,0 0 1 0 0,1 0-1 0 0,-6 11 1 0 0,-5 10-274 0 0,2 2 0 0 0,-14 42 0 0 0,13-32 315 0 0,-16 38-121 0 0,-92 215 706 0 0,-43 32-515 0 0,157-308-597 0 0,-2-1 0 0 0,0 0 1 0 0,-1 0-1 0 0,-20 20 0 0 0,17-23-828 0 0,3-8-4251 0 0,3-3-789 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11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279 155 6911 0 0,'-60'1'713'0'0,"-66"9"-1"0"0,47 4 5261 0 0,65-12-4611 0 0,17-3 148 0 0,22-5-526 0 0,118-16 890 0 0,-60 11-1202 0 0,-17 1-205 0 0,517-68 2458 0 0,-548 75-3249 0 0,0-3 0 0 0,40-10 0 0 0,-15-4-6710 0 0,-36 11 104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12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27 4143 0 0,'5'-7'428'0'0,"3"0"-1004"0"0,-6 5 1604 0 0,0 1 0 0 0,0 0 0 0 0,1 0 0 0 0,-1-1 0 0 0,0 2 0 0 0,1-1 0 0 0,-1 0 0 0 0,0 0 0 0 0,3 0 0 0 0,7 0-116 0 0,-10 1-392 0 0,-1 2-380 0 0,0 0-1 0 0,0 1 0 0 0,0-1 1 0 0,0 0-1 0 0,-1 1 0 0 0,1-1 1 0 0,0 5-1 0 0,-1 3 8 0 0,0 0 0 0 0,0 0 0 0 0,0-1 0 0 0,-1 1 0 0 0,-1 0 0 0 0,-2 9 0 0 0,-20 59 241 0 0,19-63-300 0 0,-92 224 384 0 0,-16-7-303 0 0,109-225-158 0 0,-116 190 255 0 0,67-116-122 0 0,-22 28 26 0 0,74-107 6 0 0,2-4-96 0 0,24-31-62 0 0,1 1 0 0 0,2 2-1 0 0,36-31 1 0 0,-46 44-122 0 0,1 2 0 0 0,21-15 0 0 0,-33 25 87 0 0,0 1 0 0 0,1 0 0 0 0,-1 0 0 0 0,1 1 0 0 0,0 0 0 0 0,0 0 0 0 0,0 1-1 0 0,0 0 1 0 0,14-1 0 0 0,-20 3 35 0 0,-1-1 0 0 0,1 1 0 0 0,0 0 0 0 0,-1 0 0 0 0,1 1 0 0 0,0-1 0 0 0,-1 0 0 0 0,1 1 0 0 0,-1-1 0 0 0,1 1 0 0 0,0-1 0 0 0,-1 1 0 0 0,1 0 0 0 0,-1-1 0 0 0,1 1 0 0 0,-1 0 0 0 0,0 0 0 0 0,1 0 0 0 0,-1 0 0 0 0,0 0 0 0 0,0 1 0 0 0,1-1 0 0 0,-1 0 0 0 0,0 0 0 0 0,0 1 0 0 0,-1-1 0 0 0,1 1 0 0 0,0-1 0 0 0,1 3 0 0 0,0 3 72 0 0,0 0 1 0 0,0 1-1 0 0,-1-1 0 0 0,0 1 0 0 0,0 9 1 0 0,1 4-49 0 0,-2-16-35 0 0,1 0 0 0 0,-1 0 0 0 0,0 0 0 0 0,0 0 0 0 0,-1 0 0 0 0,1 0 0 0 0,-1 0 0 0 0,0-1 0 0 0,-3 9 0 0 0,3-10-3 0 0,1-1 0 0 0,0 0 0 0 0,0 0 1 0 0,0 0-1 0 0,0 1 0 0 0,0-1 1 0 0,1 0-1 0 0,-1 0 0 0 0,1 0 1 0 0,-1 1-1 0 0,1-1 0 0 0,0 0 1 0 0,0 0-1 0 0,0 0 0 0 0,0 0 0 0 0,0-1 1 0 0,2 4-1 0 0,2 2-217 0 0,0-1 0 0 0,0 0 0 0 0,10 9 0 0 0,-14-13-44 0 0,1-1 1 0 0,0 0-1 0 0,-1 0 1 0 0,1 0-1 0 0,0 0 1 0 0,0 0 0 0 0,0 0-1 0 0,-1 0 1 0 0,1-1-1 0 0,2 1 1 0 0,9 1-5994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12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41 115 5983 0 0,'2'0'5638'0'0,"6"3"-4334"0"0,0-1-1 0 0,1 0 1 0 0,-1-1 0 0 0,13 1 0 0 0,-6-2-117 0 0,28-3-1 0 0,72-22-561 0 0,-92 19 11 0 0,-10 3-544 0 0,88-25 379 0 0,-84 22-450 0 0,0-1 1 0 0,0 0 0 0 0,26-17-1 0 0,-20 11-146 0 0,-21 12-182 0 0,-17-1-767 0 0,4 2 883 0 0,0 1 1 0 0,0 0 0 0 0,0 0 0 0 0,0 1 0 0 0,1 1 0 0 0,-15 4 0 0 0,-61 29-235 0 0,54-21 579 0 0,0 2 1 0 0,1 1-1 0 0,1 2 1 0 0,1 1-1 0 0,0 1 1 0 0,2 1-1 0 0,1 2 1 0 0,-32 37-1 0 0,52-55-72 0 0,1 0 0 0 0,1 0 1 0 0,0 0-1 0 0,0 0 0 0 0,0 1 0 0 0,1 0 0 0 0,-4 11 0 0 0,6-16-65 0 0,0 0-1 0 0,1 0 0 0 0,-1-1 0 0 0,1 1 1 0 0,0 0-1 0 0,0 0 0 0 0,0 0 0 0 0,0 0 1 0 0,0-1-1 0 0,1 1 0 0 0,-1 0 1 0 0,1 0-1 0 0,0-1 0 0 0,0 1 0 0 0,0 0 1 0 0,0-1-1 0 0,0 1 0 0 0,1-1 0 0 0,-1 1 1 0 0,1-1-1 0 0,0 0 0 0 0,-1 0 0 0 0,1 0 1 0 0,0 0-1 0 0,4 4 0 0 0,3 0 36 0 0,1 0 1 0 0,0 0-1 0 0,0-1 0 0 0,0 0 0 0 0,0-1 1 0 0,1 0-1 0 0,16 4 0 0 0,80 10-149 0 0,-50-13-1573 0 0,-28-4 651 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13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564 917 6447 0 0,'-2'1'298'0'0,"-16"13"163"0"0,-24 20 0 0 0,4 3 7486 0 0,61-63-6235 0 0,32-44-1 0 0,-36 43-1470 0 0,22-28 85 0 0,128-166-93 0 0,-140 187-235 0 0,80-101-4 0 0,-13-9-552 0 0,-84 122 372 0 0,-1 0 0 0 0,16-45-1 0 0,-23 52 66 0 0,0 1-1 0 0,-1-1 1 0 0,0 0-1 0 0,-2 0 1 0 0,1-30-1 0 0,-2 41 66 0 0,-1 0 0 0 0,1 0-1 0 0,-1 0 1 0 0,0 0-1 0 0,0 0 1 0 0,-1 0 0 0 0,1 0-1 0 0,-1 0 1 0 0,-3-5 0 0 0,4 8 38 0 0,1 0 1 0 0,-1 0-1 0 0,0 0 1 0 0,1 0-1 0 0,-1 0 1 0 0,0 0 0 0 0,0 0-1 0 0,0 0 1 0 0,0 0-1 0 0,0 0 1 0 0,0 1-1 0 0,0-1 1 0 0,0 0-1 0 0,0 1 1 0 0,0-1-1 0 0,-1 1 1 0 0,1-1 0 0 0,0 1-1 0 0,0 0 1 0 0,0 0-1 0 0,-1-1 1 0 0,1 1-1 0 0,0 0 1 0 0,0 0-1 0 0,-1 0 1 0 0,1 0-1 0 0,0 0 1 0 0,-1 0-1 0 0,1 1 1 0 0,0-1 0 0 0,0 0-1 0 0,0 1 1 0 0,-1-1-1 0 0,1 1 1 0 0,-1 0-1 0 0,-10 6-10 0 0,0 0 0 0 0,0 0-1 0 0,1 2 1 0 0,0-1-1 0 0,1 2 1 0 0,0-1 0 0 0,-13 16-1 0 0,-4 10 36 0 0,-22 39-1 0 0,14-20 46 0 0,-97 163 334 0 0,13 8-7 0 0,111-209-355 0 0,-83 173 81 0 0,-72 223 1 0 0,147-367-21 0 0,-24 44 0 0 0,27-66-47 0 0,0 0 0 0 0,-1-1 0 0 0,-26 31 0 0 0,1-15 6 0 0,15-15-24 0 0,21-21-59 0 0,1 0 0 0 0,-1 0 0 0 0,0 0 0 0 0,1 0 0 0 0,-1-1 0 0 0,0 1 0 0 0,0-1 0 0 0,0 0 0 0 0,0 0 0 0 0,0 0 0 0 0,-6 1 0 0 0,-1-1-300 0 0,0 0 0 0 0,-13 0 0 0 0,20-2-821 0 0,-5-2-51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0:05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107 604 1375 0 0,'-16'8'547'0'0,"0"0"-1"0"0,-15 11 0 0 0,13-8 8300 0 0,17-11-8400 0 0,1 0 1 0 0,-1 0 0 0 0,1 1-1 0 0,-1-1 1 0 0,0 0 0 0 0,1 0 0 0 0,-1 0-1 0 0,1 0 1 0 0,-1 0 0 0 0,1 0-1 0 0,-1 0 1 0 0,0 0 0 0 0,1 0 0 0 0,-1 0-1 0 0,1 0 1 0 0,-1 0 0 0 0,1 0 0 0 0,-1 0-1 0 0,1-1 1 0 0,-1 1 0 0 0,0-1-1 0 0,0 1-251 0 0,0-1-1 0 0,0 0 1 0 0,0 0-1 0 0,1 0 1 0 0,-1 1-1 0 0,0-1 1 0 0,1 0-1 0 0,-1 0 1 0 0,1 0-1 0 0,-1 0 1 0 0,1 0-1 0 0,-1-2 1 0 0,0 0-191 0 0,0-1 1 0 0,1 1-1 0 0,-1-1 1 0 0,1 1-1 0 0,0-1 1 0 0,0-7-1 0 0,6-10 72 0 0,0 0-1 0 0,1 0 0 0 0,1 0 1 0 0,2 1-1 0 0,0 0 1 0 0,18-28-1 0 0,-13 29-132 0 0,-1 1 0 0 0,2 0 0 0 0,1 2 1 0 0,21-19-1 0 0,-12 12-38 0 0,81-62-289 0 0,-37 32 259 0 0,47-35 65 0 0,-101 78 54 0 0,0 1 0 0 0,0 1 0 0 0,1 0 0 0 0,0 1 0 0 0,34-9 0 0 0,-30 11 25 0 0,41-7 151 0 0,-56 12-154 0 0,0-1 1 0 0,1 1 0 0 0,-1 0 0 0 0,1 1-1 0 0,-1-1 1 0 0,1 1 0 0 0,8 3 0 0 0,-12-3-13 0 0,0 0 0 0 0,0 0 0 0 0,-1 1 0 0 0,1-1 0 0 0,-1 1 0 0 0,1-1 0 0 0,-1 1 0 0 0,0 0 0 0 0,1 0 1 0 0,-1 0-1 0 0,0 0 0 0 0,0 0 0 0 0,-1 1 0 0 0,1-1 0 0 0,0 1 0 0 0,-1-1 0 0 0,1 1 0 0 0,-1-1 0 0 0,0 1 0 0 0,0 0 0 0 0,0 0 0 0 0,0 0 1 0 0,0 0-1 0 0,-1-1 0 0 0,0 1 0 0 0,1 0 0 0 0,-1 0 0 0 0,0 0 0 0 0,0 3 0 0 0,-1 4 1 0 0,0-1 1 0 0,0 0-1 0 0,-1 0 1 0 0,0 0-1 0 0,0 0 0 0 0,-1 0 1 0 0,0 0-1 0 0,-5 8 0 0 0,-45 72 6 0 0,18-33 0 0 0,-81 149 202 0 0,116-205-211 0 0,0 0 1 0 0,0 1-1 0 0,-1-1 0 0 0,1 0 1 0 0,0 0-1 0 0,0 1 1 0 0,0-1-1 0 0,0 0 0 0 0,-1 0 1 0 0,1 1-1 0 0,0-1 0 0 0,0 0 1 0 0,0 1-1 0 0,0-1 0 0 0,0 0 1 0 0,0 1-1 0 0,0-1 0 0 0,0 0 1 0 0,0 1-1 0 0,0-1 0 0 0,0 0 1 0 0,0 0-1 0 0,0 1 0 0 0,0-1 1 0 0,0 0-1 0 0,0 1 0 0 0,1-1 1 0 0,-1 1-1 0 0,9 1-271 0 0,-8-2 213 0 0,15-1-1246 0 0,2-5-419 0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1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70 5983 0 0,'-17'0'317'0'0,"0"1"-1"0"0,-19 3 0 0 0,2 6 2315 0 0,30-8-1276 0 0,-1 0 1 0 0,1 0-1 0 0,0 0 1 0 0,-9 7 1646 0 0,13-8-2952 0 0,0 0 0 0 0,1 0 1 0 0,-1-1-1 0 0,1 1 0 0 0,-1 0 0 0 0,0-1 0 0 0,1 1 0 0 0,0-1 0 0 0,-1 1 0 0 0,1-1 0 0 0,-1 1 1 0 0,1-1-1 0 0,0 1 0 0 0,-1-1 0 0 0,1 1 0 0 0,0-1 0 0 0,-1 0 0 0 0,1 1 0 0 0,0-1 0 0 0,0 0 1 0 0,-1 0-1 0 0,3 1 0 0 0,16 3 449 0 0,-6-2-266 0 0,0-2 1 0 0,0 1-1 0 0,0-2 0 0 0,0 1 1 0 0,16-4-1 0 0,64-19 774 0 0,-37 9-529 0 0,40-9 131 0 0,57-13 58 0 0,-112 28-660 0 0,73-4 1 0 0,-101 12-385 0 0,0 1-1 0 0,24 3 1 0 0,3 5-4020 0 0,-24-5-2434 0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14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0 4143 0 0,'-2'1'9467'0'0,"-25"9"-5006"0"0,4-1-4013 0 0,3-1 76 0 0,6-3-276 0 0,0 1-1 0 0,1 0 1 0 0,-13 9 0 0 0,-19 16 91 0 0,-45 39-1 0 0,73-55-252 0 0,1 1 0 0 0,0 1 0 0 0,1 0 0 0 0,1 1 0 0 0,-16 27 0 0 0,27-41-44 0 0,1 1 0 0 0,1-1-1 0 0,-1 0 1 0 0,1 1 0 0 0,-1 0-1 0 0,1-1 1 0 0,-1 10 0 0 0,2-13-28 0 0,0 1 13 0 0,-1 0 0 0 0,1 0 1 0 0,-1-1-1 0 0,0 1 0 0 0,1 0 0 0 0,-1-1 0 0 0,0 1 0 0 0,0 0 1 0 0,0-1-1 0 0,-2 3 0 0 0,2-3 66 0 0,5 0 3 0 0,11 1-7 0 0,1 0-1 0 0,-1-2 1 0 0,1 0 0 0 0,-1 0-1 0 0,1-2 1 0 0,-1 0 0 0 0,0 0-1 0 0,0-2 1 0 0,25-8-1 0 0,-15 3-128 0 0,-1-1 0 0 0,0-1 0 0 0,-1-1 0 0 0,0-1 0 0 0,23-18-1 0 0,-40 27-21 0 0,-1 0 0 0 0,0-1-1 0 0,0 0 1 0 0,0 1-1 0 0,0-1 1 0 0,-1-1-1 0 0,0 1 1 0 0,0-1-1 0 0,0 0 1 0 0,-1 0 0 0 0,5-10-1 0 0,-6 5 44 0 0,-2 10 10 0 0,0 0-52 0 0,-2 2-4 0 0,-1 0 63 0 0,0 1 1 0 0,0 0 0 0 0,0 0 0 0 0,0 1 0 0 0,1-1 0 0 0,-1 1 0 0 0,0-1 0 0 0,1 1 0 0 0,0 0 0 0 0,0 0 0 0 0,0 0 0 0 0,0 0 0 0 0,-2 5 0 0 0,-2 4 1 0 0,0 1 1 0 0,-4 16-1 0 0,8-23-48 0 0,1-1 1 0 0,0 1-1 0 0,0 0 0 0 0,0 0 0 0 0,1 0 1 0 0,0-1-1 0 0,0 8 0 0 0,1-8-1114 0 0,-1 0 1 0 0,1-1-1 0 0,0 1 1 0 0,1-1-1 0 0,2 8 0 0 0,2-1-5062 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14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75 11519 0 0,'59'-43'2419'0'0,"-13"12"5201"0"0,-47 33-7582 0 0,0 0 1 0 0,0 0-1 0 0,-1 0 1 0 0,1 0-1 0 0,0-1 1 0 0,-1 1-1 0 0,1 0 1 0 0,-1-1-1 0 0,1 1 1 0 0,-4 1-1 0 0,1 1 18 0 0,-170 174-30 0 0,161-164-26 0 0,1 0 0 0 0,0 1 0 0 0,1 0 0 0 0,-18 31 0 0 0,26-40-1 0 0,1-1 1 0 0,-1 1-1 0 0,1 0 0 0 0,0 0 0 0 0,1 0 1 0 0,-1 0-1 0 0,1 1 0 0 0,0 8 0 0 0,1-13 5 0 0,0 0-1 0 0,0 0 1 0 0,0 1-1 0 0,0-1 0 0 0,1 0 1 0 0,-1 0-1 0 0,1 0 1 0 0,0 0-1 0 0,0 1 1 0 0,0-1-1 0 0,0 0 0 0 0,0 0 1 0 0,0 0-1 0 0,0-1 1 0 0,1 1-1 0 0,-1 0 0 0 0,1 0 1 0 0,-1-1-1 0 0,1 1 1 0 0,0-1-1 0 0,-1 1 0 0 0,1-1 1 0 0,0 0-1 0 0,0 0 1 0 0,0 0-1 0 0,3 2 0 0 0,2-1 20 0 0,-1 0 0 0 0,0-1 0 0 0,1 1 0 0 0,-1-1 0 0 0,1 0-1 0 0,0-1 1 0 0,-1 0 0 0 0,1 0 0 0 0,-1 0 0 0 0,1-1 0 0 0,0 0-1 0 0,-1 0 1 0 0,7-2 0 0 0,11-4-190 0 0,-1-1 0 0 0,24-12 0 0 0,-47 20 162 0 0,52-22-2695 0 0,-23 8 1085 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14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24 13591 0 0,'0'-1'622'0'0,"5"-14"296"0"0,-5 13-419 0 0,0 2-406 0 0,0 0 0 0 0,0 0 0 0 0,0 0 0 0 0,0-1 0 0 0,0 1 0 0 0,0 0 1 0 0,0 0-1 0 0,0-1 0 0 0,0 1 0 0 0,0 0 0 0 0,0 0 0 0 0,0 0 0 0 0,0-1 0 0 0,0 1 0 0 0,0 0 0 0 0,0 0 1 0 0,0 0-1 0 0,0-1 0 0 0,0 1 0 0 0,0 0 0 0 0,0 0 0 0 0,-1 0 0 0 0,1 0 0 0 0,0-1 0 0 0,0 1 0 0 0,0 0 0 0 0,-1 0 1 0 0,-6 8 90 0 0,0 1 1 0 0,0 0 0 0 0,0 1 0 0 0,1-1-1 0 0,-7 16 1 0 0,-21 58 287 0 0,27-65-346 0 0,-23 62 259 0 0,-118 281 706 0 0,129-320-1074 0 0,-108 218 214 0 0,94-201-176 0 0,-2 0-1 0 0,-54 66 1 0 0,59-91-1433 0 0,19-21-757 0 0,0 1 1 0 0,-15 21 0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15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117 105 2759 0 0,'-18'-3'778'0'0,"6"1"-1186"0"0,0 1-1 0 0,-11-1 1 0 0,0 5 2343 0 0,-2 9 13825 0 0,22-3-14301 0 0,4-6-1361 0 0,1 0 1 0 0,0 0-1 0 0,-1-1 1 0 0,1 1-1 0 0,1 0 1 0 0,-1-1-1 0 0,0 0 1 0 0,0 1 0 0 0,1-1-1 0 0,-1 0 1 0 0,1 0-1 0 0,0 0 1 0 0,0-1-1 0 0,-1 1 1 0 0,1-1-1 0 0,0 1 1 0 0,1-1-1 0 0,-1 0 1 0 0,4 1-1 0 0,6 1 132 0 0,-1 0 0 0 0,1-1 0 0 0,22 1 0 0 0,13-2 334 0 0,64-8 0 0 0,49-15 70 0 0,-158 22-625 0 0,400-71 627 0 0,-191 20-605 0 0,-188 41-107 0 0,-19 8-198 0 0,-1 0 1 0 0,1 0-1 0 0,0 0 1 0 0,0 1-1 0 0,0-1 1 0 0,0 1-1 0 0,8 0 1 0 0,-14 10-2770 0 0,-2 2 1307 0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16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1839 0 0,'0'0'4464'0'0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16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14 10943 0 0,'43'-14'6007'0'0,"-56"18"-5622"0"0,-1 1-1 0 0,1 1 1 0 0,-17 10 0 0 0,2-2-220 0 0,-347 164 324 0 0,325-152-414 0 0,58-21-10 0 0,1-2-42 0 0,0-2 0 0 0,0 1 1 0 0,1-1-1 0 0,-1-1 0 0 0,0 1 0 0 0,18-3 0 0 0,21 1 19 0 0,-40 2-42 0 0,0 0-1 0 0,0 1 1 0 0,0-1-1 0 0,0 2 1 0 0,0-1-1 0 0,0 1 1 0 0,0 0 0 0 0,-1 1-1 0 0,0 0 1 0 0,1 0-1 0 0,-1 0 1 0 0,-1 1-1 0 0,1 0 1 0 0,8 9-1 0 0,-8-7 8 0 0,0 1 0 0 0,-1 0 0 0 0,0 1 0 0 0,0-1 0 0 0,-1 1 0 0 0,0 0 0 0 0,0 1 0 0 0,-1-1 1 0 0,0 1-1 0 0,-1 0 0 0 0,2 11 0 0 0,1-1 38 0 0,-4-17-20 0 0,-1 0 1 0 0,0 1-1 0 0,0-1 1 0 0,0 0 0 0 0,0 1-1 0 0,-1-1 1 0 0,1 7-1 0 0,-1-8-3 0 0,-1-1-1 0 0,1 0 1 0 0,0 0-1 0 0,-1 0 1 0 0,1 0-1 0 0,-1 1 1 0 0,1-1-1 0 0,-1 0 1 0 0,0 0-1 0 0,1 0 1 0 0,-1 0-1 0 0,0 0 1 0 0,0 0-1 0 0,0-1 1 0 0,0 1-1 0 0,0 0 1 0 0,0 0-1 0 0,0 0 1 0 0,0-1-1 0 0,0 1 1 0 0,0-1-1 0 0,0 1 1 0 0,0-1 0 0 0,0 1-1 0 0,-1-1 1 0 0,1 0-1 0 0,-2 1 1 0 0,-82 20 325 0 0,-111 13 0 0 0,178-32-524 0 0,0-1 0 0 0,0-1 0 0 0,0 0 0 0 0,0-1 0 0 0,0-1 0 0 0,0-1 0 0 0,-20-5 0 0 0,60-6-6021 0 0,-8 7 388 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17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777 7 8751 0 0,'-15'-7'936'0'0,"12"8"-655"0"0,1-1 1 0 0,-1 0-1 0 0,0 1 0 0 0,1-1 0 0 0,-1 1 0 0 0,0 0 0 0 0,1 0 0 0 0,0 0 0 0 0,-1 0 0 0 0,1 1 0 0 0,-1-1 0 0 0,1 0 1 0 0,0 1-1 0 0,0 0 0 0 0,0-1 0 0 0,0 1 0 0 0,-2 2 0 0 0,-4 5 566 0 0,0 1-1 0 0,-10 12 1 0 0,6-3-545 0 0,1 0 1 0 0,1 0-1 0 0,1 1 0 0 0,-8 25 0 0 0,-22 88 444 0 0,28-91-611 0 0,-10 32-13 0 0,-3-2 0 0 0,-4-1 0 0 0,-2 0-1 0 0,-4-3 1 0 0,-63 99 0 0 0,-129 151-25 0 0,166-236-109 0 0,20-21-60 0 0,26-49-3456 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17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13 133 6447 0 0,'0'0'499'0'0,"-13"6"9326"0"0,18-2-6845 0 0,0-1-3952 0 0,2-1 1151 0 0,-1 1 0 0 0,1-1 0 0 0,0-1-1 0 0,1 0 1 0 0,-1 1 0 0 0,0-2 0 0 0,12 1-1 0 0,52-8 618 0 0,-56 5-662 0 0,698-113 1232 0 0,-638 101-1914 0 0,-33 5-828 0 0,-7-1-86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17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972 25 5063 0 0,'-6'-14'496'0'0,"5"13"-489"0"0,0 0 0 0 0,0 0 0 0 0,0 0 0 0 0,1 0 0 0 0,-1 1 0 0 0,0-1-1 0 0,0 0 1 0 0,-1 1 0 0 0,1-1 0 0 0,0 1 0 0 0,0-1 0 0 0,0 1 0 0 0,-1-1-1 0 0,0 1 369 0 0,0 0-1 0 0,0 0 0 0 0,0 0 1 0 0,0 0-1 0 0,0 0 0 0 0,0 0 0 0 0,0 0 1 0 0,0 1-1 0 0,1-1 0 0 0,-1 1 0 0 0,0-1 1 0 0,-2 2-1 0 0,-5 3 1597 0 0,1 0 0 0 0,0 0-1 0 0,-12 10 1 0 0,10-7-2632 0 0,-17 16 1012 0 0,2 0 1 0 0,1 1-1 0 0,-42 56 0 0 0,38-44-181 0 0,-128 184 169 0 0,16 11-24 0 0,104-171-296 0 0,11-19-16 0 0,-210 380 122 0 0,214-382 144 0 0,-2-1 0 0 0,-39 51 0 0 0,61-89 162 0 0,3-2-259 0 0,63-41 229 0 0,89-74 0 0 0,49-65-1165 0 0,-173 153 579 0 0,-19 19 142 0 0,-1 0 0 0 0,1 1 0 0 0,21-13 0 0 0,-31 21 42 0 0,-1 0 0 0 0,0-1 0 0 0,1 1 0 0 0,-1 0 0 0 0,0 0 0 0 0,1 0 0 0 0,-1 0 0 0 0,0-1 0 0 0,1 1 0 0 0,-1 0 0 0 0,0 0 0 0 0,1 0 0 0 0,-1 0 0 0 0,1 0 0 0 0,-1 0 0 0 0,0 0 0 0 0,1 0 0 0 0,-1 0 0 0 0,0 0 0 0 0,1 0 0 0 0,-1 0 0 0 0,0 0 0 0 0,1 0 0 0 0,-1 1 0 0 0,1-1 0 0 0,-1 0 0 0 0,0 0 0 0 0,1 0 0 0 0,-1 0 0 0 0,0 1 0 0 0,0-1 0 0 0,1 0 0 0 0,-1 0 0 0 0,0 1 0 0 0,1-1 0 0 0,-1 0 0 0 0,0 0 0 0 0,0 1 0 0 0,0-1 0 0 0,1 0 0 0 0,-1 1 0 0 0,3 12-31 0 0,-3-12 31 0 0,0 10 50 0 0,-1-1-1 0 0,0 1 1 0 0,0-1-1 0 0,-1 0 1 0 0,-1 1 0 0 0,0-1-1 0 0,-7 17 1 0 0,-1 5 82 0 0,-3 16 85 0 0,3-14-180 0 0,1 0-1 0 0,2 1 0 0 0,-6 56 1 0 0,14-84-247 0 0,1 0 1 0 0,-1 0 0 0 0,4 11 0 0 0,-2-6-1285 0 0,0-3-455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0:05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7 12151 0 0,'0'0'555'0'0,"-1"-1"-12"0"0,-7-1-350 0 0,7 1-92 0 0,0 1 0 0 0,0-1 0 0 0,0 1 0 0 0,0 0-1 0 0,0-1 1 0 0,0 1 0 0 0,0 0 0 0 0,-1 0 0 0 0,1 0 0 0 0,0 0 0 0 0,0 0 0 0 0,0 0 0 0 0,0 0 0 0 0,0 0-1 0 0,-1 0 1 0 0,1 0 0 0 0,0 1 0 0 0,0-1 0 0 0,0 1 0 0 0,0-1 0 0 0,0 0 0 0 0,0 1 0 0 0,0 0 0 0 0,0-1-1 0 0,0 1 1 0 0,0 0 0 0 0,0-1 0 0 0,-1 2 0 0 0,0 0 24 0 0,0 0 43 0 0,0 1 0 0 0,0-1-1 0 0,1 1 1 0 0,-1 0 0 0 0,1-1 0 0 0,-1 1 0 0 0,1 0 0 0 0,0 0 0 0 0,0 0 0 0 0,0 0 0 0 0,0 0 0 0 0,1 0 0 0 0,-1 5 0 0 0,-2 44 1118 0 0,3-46-1105 0 0,1 9 25 0 0,0 0 0 0 0,2 1 0 0 0,-1-1 0 0 0,2-1 0 0 0,0 1 0 0 0,0 0 0 0 0,2-1 0 0 0,-1 0 0 0 0,2 0 0 0 0,0-1 0 0 0,1 1 0 0 0,0-2 0 0 0,10 13 0 0 0,15 14 536 0 0,0-2-1 0 0,62 51 1 0 0,-55-55-311 0 0,65 43-1 0 0,51 18 509 0 0,-109-67-864 0 0,-32-18-74 0 0,-3-2-3 0 0,0 0-1 0 0,0 0 1 0 0,1-2-1 0 0,0 0 1 0 0,15 5 0 0 0,-25-10-121 0 0,9-19-16413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18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99 10135 0 0,'0'0'778'0'0,"7"-14"2082"0"0,-7 13-2693 0 0,10-23 3946 0 0,-8 19-3785 0 0,0 0 0 0 0,0 0 0 0 0,-1-1 0 0 0,0 1 0 0 0,1-10 0 0 0,-3 8-318 0 0,-3 0-10 0 0,2 6-4 0 0,0 1 0 0 0,0-1 0 0 0,0 0 0 0 0,0 1 1 0 0,0-1-1 0 0,0 1 0 0 0,0 0 0 0 0,0 0 0 0 0,-1 0 0 0 0,1 0 0 0 0,0 0 0 0 0,0 0 0 0 0,0 1 0 0 0,0-1 0 0 0,0 1 0 0 0,-3 0 0 0 0,-33 14-72 0 0,35-13 75 0 0,-60 31-31 0 0,-87 60-1 0 0,92-54 44 0 0,38-27 84 0 0,-23 22 0 0 0,37-29-58 0 0,1 0-1 0 0,0 0 1 0 0,0 1 0 0 0,0-1 0 0 0,0 1 0 0 0,1 0-1 0 0,0 0 1 0 0,-4 10 0 0 0,8-15 164 0 0,11 6 299 0 0,-5-6-410 0 0,-1 1 0 0 0,0-1 0 0 0,0 0 0 0 0,1 0 1 0 0,-1-1-1 0 0,1 1 0 0 0,-1-1 0 0 0,7-1 0 0 0,45-8 554 0 0,-46 7-520 0 0,3-2-39 0 0,1 0 0 0 0,-1-1 0 0 0,0-1 0 0 0,0-1 0 0 0,19-11-1 0 0,5-2-4 0 0,-2-5-248 0 0,-40 29 155 0 0,0 1 0 0 0,0 0 0 0 0,1 1 0 0 0,-1-1 0 0 0,1 1 0 0 0,1-1 0 0 0,-1 1 0 0 0,1 0 0 0 0,0 0 0 0 0,0 0 0 0 0,1 0 0 0 0,-1 0 0 0 0,0 11 0 0 0,2-14-1 0 0,0 1 1 0 0,1 0 0 0 0,-1-1 0 0 0,0 1-1 0 0,1-1 1 0 0,0 1 0 0 0,0-1 0 0 0,0 1-1 0 0,0-1 1 0 0,1 0 0 0 0,-1 1 0 0 0,1-1 0 0 0,0 0-1 0 0,0 0 1 0 0,0 0 0 0 0,0 0 0 0 0,1-1-1 0 0,-1 1 1 0 0,1 0 0 0 0,-1-1 0 0 0,1 0 0 0 0,0 0-1 0 0,0 1 1 0 0,6 2 0 0 0,-2-2-293 0 0,0 0 0 0 0,1 0 0 0 0,8 3 0 0 0,11-2-5143 0 0,0-3-1373 0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18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64 14743 0 0,'69'-63'5936'0'0,"-70"65"-5886"0"0,0 1-1 0 0,0 0 1 0 0,0-1-1 0 0,0 1 1 0 0,0-1-1 0 0,0 0 1 0 0,0 1-1 0 0,-3 2 1 0 0,-1 3 40 0 0,-63 109 739 0 0,-26 43-482 0 0,5-12-123 0 0,-205 366-160 0 0,138-273-1401 0 0,152-233 699 0 0,-1 0-1 0 0,1 0 1 0 0,-4 13 0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1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128 105 14743 0 0,'-7'-1'255'0'0,"-1"1"-1"0"0,1-1 1 0 0,0 2-1 0 0,-1-1 1 0 0,1 1-1 0 0,0 0 0 0 0,-13 4 1 0 0,16-4-32 0 0,0 1 0 0 0,0-1 0 0 0,0 1 0 0 0,0 0 0 0 0,0 0 0 0 0,1 0 0 0 0,-1 1 0 0 0,1-1 0 0 0,0 1 0 0 0,-1 0 0 0 0,1 0 0 0 0,1 0 0 0 0,-1 0 0 0 0,-3 6 1 0 0,5-8 264 0 0,9 3-170 0 0,1-1 1 0 0,-1 0 0 0 0,1 0 0 0 0,0-1 0 0 0,0 0 0 0 0,0-1 0 0 0,16 1 0 0 0,65-6 727 0 0,-73 2-845 0 0,433-68 2313 0 0,-365 54-2268 0 0,157-36 5 0 0,-139 27-3202 0 0,-90 22 1495 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20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291 567 9071 0 0,'0'0'816'0'0,"2"2"-528"0"0,17 8 2541 0 0,-11-9 2702 0 0,-14 8-5067 0 0,1-2-356 0 0,-1 0-1 0 0,0-1 1 0 0,-1 0-1 0 0,0 0 1 0 0,-12 8-1 0 0,-42 21 70 0 0,47-27-162 0 0,-1-1 0 0 0,0-1 0 0 0,0-1 1 0 0,-25 7-1 0 0,35-11-5 0 0,0-1 1 0 0,0 1 0 0 0,0-1-1 0 0,0 0 1 0 0,0 0-1 0 0,0 0 1 0 0,0-1 0 0 0,-7-1-1 0 0,9 1 1 0 0,1 0 0 0 0,-1 0 0 0 0,0 0 0 0 0,0-1 0 0 0,1 1-1 0 0,-1-1 1 0 0,1 1 0 0 0,-1-1 0 0 0,1 0 0 0 0,0 0 0 0 0,0 0-1 0 0,0 0 1 0 0,0 0 0 0 0,0-1 0 0 0,-2-3 0 0 0,2 3 7 0 0,0-1 0 0 0,1 0 1 0 0,-1 1-1 0 0,1-1 0 0 0,0 0 1 0 0,0 0-1 0 0,1 0 0 0 0,-1 0 0 0 0,1 0 1 0 0,-1 0-1 0 0,1 0 0 0 0,1 0 0 0 0,-1 0 1 0 0,0 0-1 0 0,2-5 0 0 0,2-7 48 0 0,1 1-1 0 0,9-23 1 0 0,-9 25-26 0 0,16-35 110 0 0,52-87 1 0 0,41-36-236 0 0,-99 151-35 0 0,0 0-1 0 0,1 2 1 0 0,29-27 0 0 0,-36 38 77 0 0,0 0 1 0 0,0 0-1 0 0,1 1 1 0 0,0 0-1 0 0,0 0 1 0 0,0 1-1 0 0,1 1 1 0 0,0 0-1 0 0,20-5 1 0 0,-8 5 37 0 0,0 1 0 0 0,1 2 0 0 0,42 1 0 0 0,-25 4 108 0 0,54 11 0 0 0,-69-9 80 0 0,43 16-1 0 0,-56-17-92 0 0,0 1-1 0 0,0 0 0 0 0,-1 1 1 0 0,23 16-1 0 0,-32-20-80 0 0,1 0 0 0 0,-1 0-1 0 0,1 1 1 0 0,-1-1 0 0 0,0 1-1 0 0,-1-1 1 0 0,1 1 0 0 0,-1 0-1 0 0,1 0 1 0 0,-1 0 0 0 0,0 0-1 0 0,0 0 1 0 0,-1 1 0 0 0,0-1-1 0 0,1 1 1 0 0,-1-1 0 0 0,-1 1-1 0 0,1-1 1 0 0,-1 1 0 0 0,1-1-1 0 0,-1 1 1 0 0,-1-1 0 0 0,1 1-1 0 0,-1 0 1 0 0,1-1-1 0 0,-2 1 1 0 0,1-1 0 0 0,0 0-1 0 0,-1 1 1 0 0,1-1 0 0 0,-1 0-1 0 0,-1 0 1 0 0,1 0 0 0 0,0 0-1 0 0,-5 5 1 0 0,-5 6 22 0 0,-1 0 1 0 0,-1-1-1 0 0,-1-1 0 0 0,-27 21 0 0 0,-71 38 46 0 0,91-58-82 0 0,-89 46-1149 0 0,-130 51-1 0 0,213-99 704 0 0,10-4-1072 0 0,0-1-1 0 0,-25 6 1 0 0,32-12-3779 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20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911 32 11519 0 0,'1'-2'528'0'0,"5"-27"384"0"0,-19 30 1423 0 0,4 2-2031 0 0,1 0 1 0 0,0 1 0 0 0,1 0-1 0 0,-1 1 1 0 0,1-1-1 0 0,0 2 1 0 0,0-1-1 0 0,0 1 1 0 0,0 0 0 0 0,-5 7-1 0 0,-9 11-320 0 0,-24 37-1 0 0,-160 289 489 0 0,24-34-380 0 0,29-104-27 0 0,72-104-66 0 0,48-61-57 0 0,17-24-293 0 0,-1-1 0 0 0,0-1 1 0 0,-27 27-1 0 0,32-38-492 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21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17 225 9215 0 0,'-8'-1'831'0'0,"-1"0"5349"0"0,11 1-5811 0 0,0-1 0 0 0,0 1 0 0 0,-1-1 0 0 0,1 0 1 0 0,0 0-1 0 0,-1 1 0 0 0,1-1 0 0 0,1-1 0 0 0,6-4-54 0 0,15-1 208 0 0,0 1 0 0 0,37-6 0 0 0,-27 7-310 0 0,234-55 928 0 0,-9 2-295 0 0,-120 33-13 0 0,263-11 0 0 0,-364 36-986 0 0,75 10 1 0 0,-88-6-884 0 0,-1 1 1 0 0,0 1-1 0 0,0 2 1 0 0,24 10-1 0 0,-29-9-964 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22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309 347 7367 0 0,'0'0'568'0'0,"-2"2"-373"0"0,-10 9 1167 0 0,-2 0-1 0 0,1-1 1 0 0,-22 12 0 0 0,30-19-1218 0 0,-1-1 1 0 0,1 1-1 0 0,0-1 0 0 0,-1 0 1 0 0,1 0-1 0 0,-1-1 1 0 0,1 0-1 0 0,-1 0 1 0 0,0 0-1 0 0,0-1 1 0 0,1 1-1 0 0,-1-1 1 0 0,0-1-1 0 0,0 1 1 0 0,1-1-1 0 0,-1 0 0 0 0,0 0 1 0 0,1-1-1 0 0,-1 0 1 0 0,1 0-1 0 0,-1 0 1 0 0,-7-5-1 0 0,6 4-105 0 0,0-1-1 0 0,1-1 0 0 0,-1 1 0 0 0,1-1 1 0 0,0 0-1 0 0,1 0 0 0 0,-1-1 1 0 0,1 1-1 0 0,0-1 0 0 0,0 0 0 0 0,1-1 1 0 0,0 1-1 0 0,0-1 0 0 0,1 0 1 0 0,-1 0-1 0 0,1 0 0 0 0,1 0 0 0 0,-1-1 1 0 0,1 1-1 0 0,-1-11 0 0 0,3 11-107 0 0,1-1-1 0 0,-1 0 1 0 0,1 1-1 0 0,1-1 0 0 0,-1 1 1 0 0,1 0-1 0 0,1-1 1 0 0,-1 1-1 0 0,1 0 1 0 0,0 0-1 0 0,1 1 0 0 0,0-1 1 0 0,0 1-1 0 0,0 0 1 0 0,11-11-1 0 0,-3 3-296 0 0,1 1-1 0 0,1 1 1 0 0,1 0-1 0 0,-1 1 1 0 0,24-14-1 0 0,-19 16 338 0 0,2 0-1 0 0,-1 1 0 0 0,1 1 0 0 0,1 0 1 0 0,-1 2-1 0 0,42-5 0 0 0,-47 9 448 0 0,-1 0-1 0 0,24 2 0 0 0,5 0 653 0 0,4-1 123 0 0,-1 3 1 0 0,66 12 0 0 0,-108-14-1163 0 0,0 0 0 0 0,0 0 0 0 0,0 1 0 0 0,-1-1 0 0 0,1 1 0 0 0,0 0 0 0 0,-1 1 0 0 0,9 4 0 0 0,-12-5-29 0 0,1-1-1 0 0,0 1 0 0 0,-1-1 1 0 0,1 1-1 0 0,-1 0 1 0 0,1-1-1 0 0,-1 1 1 0 0,0 0-1 0 0,0 0 1 0 0,0 0-1 0 0,0 0 1 0 0,0 0-1 0 0,0 0 1 0 0,0 0-1 0 0,-1 1 1 0 0,1-1-1 0 0,-1 0 1 0 0,0 0-1 0 0,1 0 1 0 0,-1 1-1 0 0,0-1 1 0 0,-1 3-1 0 0,0 1 1 0 0,0 0 0 0 0,0 0 0 0 0,-1-1-1 0 0,0 1 1 0 0,0 0 0 0 0,-1-1 0 0 0,1 1-1 0 0,-1-1 1 0 0,0 0 0 0 0,-1 0 0 0 0,1 0-1 0 0,-1-1 1 0 0,0 1 0 0 0,-6 5 0 0 0,-7 5 9 0 0,-2 0 1 0 0,-26 16 0 0 0,24-17-10 0 0,-20 11-267 0 0,-1-2 0 0 0,0-1-1 0 0,-2-3 1 0 0,-1-1 0 0 0,0-2-1 0 0,-49 9 1 0 0,18-9-752 0 0,67-15 785 0 0,-1 0 1 0 0,1-1-1 0 0,-1 0 0 0 0,1 0 1 0 0,-19-3-1 0 0,26 2 130 0 0,1 1-1 0 0,0 0 1 0 0,-1 0-1 0 0,1 0 1 0 0,0-1 0 0 0,-1 1-1 0 0,1-1 1 0 0,0 1-1 0 0,0-1 1 0 0,0 0-1 0 0,-1 1 1 0 0,1-1-1 0 0,0 0 1 0 0,0 0-1 0 0,0 1 1 0 0,0-1 0 0 0,0 0-1 0 0,0 0 1 0 0,0 0-1 0 0,1-1 1 0 0,-1 1-1 0 0,0 0 1 0 0,1 0-1 0 0,-2-2 1 0 0,2-6-4889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22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853 15 8287 0 0,'0'0'639'0'0,"0"-2"-215"0"0,0 1-298 0 0,0 1-1 0 0,0 0 1 0 0,0-1-1 0 0,0 1 1 0 0,0-1-1 0 0,0 1 1 0 0,0-1-1 0 0,0 1 1 0 0,0-1-1 0 0,0 1 1 0 0,0-1-1 0 0,-1 1 1 0 0,1 0-1 0 0,0-1 1 0 0,0 1-1 0 0,-1-1 1 0 0,1 1-1 0 0,0 0 1 0 0,0-1-1 0 0,-1 1 1 0 0,1 0-1 0 0,0-1 1 0 0,-1 1-1 0 0,1 0 1 0 0,-1 0-1 0 0,1-1 1 0 0,0 1-1 0 0,-1 0 1 0 0,1 0 0 0 0,-1-1-1 0 0,1 1 1 0 0,-1 0-1 0 0,0 0 1 0 0,-1 0 34 0 0,0 0 1 0 0,0 0 0 0 0,0 0-1 0 0,0 0 1 0 0,0 0-1 0 0,0 1 1 0 0,0-1 0 0 0,-3 2-1 0 0,-6 2-101 0 0,1 0-1 0 0,-11 7 0 0 0,-12 7 59 0 0,1 3 0 0 0,0 1 0 0 0,2 1 1 0 0,1 1-1 0 0,1 2 0 0 0,-49 57 0 0 0,-64 110-22 0 0,14 11-69 0 0,111-178-30 0 0,-99 136 4 0 0,24-37 0 0 0,86-119-32 0 0,1 0 0 0 0,0 1 0 0 0,0 0-1 0 0,1 0 1 0 0,0 0 0 0 0,-3 9 0 0 0,6-14-103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23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16207 0 0,'0'0'1470'0'0,"0"2"-1209"0"0,4 17 400 0 0,1 0 0 0 0,1-1 0 0 0,12 27 0 0 0,30 53 1001 0 0,-21-49-1352 0 0,2-1-1 0 0,2-2 0 0 0,51 59 1 0 0,-58-78-163 0 0,1-1 0 0 0,2-2 0 0 0,0 0 0 0 0,1-2 0 0 0,2-1 0 0 0,42 23 0 0 0,-64-39-268 0 0,1 0 0 0 0,0-1 0 0 0,0 0-1 0 0,0-1 1 0 0,1 0 0 0 0,-1 0 0 0 0,20 2 0 0 0,-28-5-875 0 0,8-7-6080 0 0,0-2 397 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23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19 11519 0 0,'-2'-5'180'0'0,"-10"-9"1091"0"0,12 14-1145 0 0,-1 0 0 0 0,1 0 1 0 0,-1 1-1 0 0,1-1 0 0 0,-1 0 0 0 0,0 0 1 0 0,1 0-1 0 0,-1 0 0 0 0,1 1 0 0 0,-1-1 0 0 0,1 0 1 0 0,-1 1-1 0 0,1-1 0 0 0,-1 0 0 0 0,1 1 1 0 0,-1 0-1 0 0,0-1 180 0 0,-17 14 718 0 0,2 0-1 0 0,-1 1 1 0 0,-15 18-1 0 0,-3 4-552 0 0,-117 103 346 0 0,101-96-774 0 0,-57 36 0 0 0,-16 1-2208 0 0,123-80 1037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0:06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814 36 5983 0 0,'0'-8'623'0'0,"1"0"-186"0"0,-1 6 138 0 0,1 1-1 0 0,0 0 1 0 0,-1-1-1 0 0,1 1 1 0 0,9-12 10415 0 0,-7 24-9993 0 0,-3-9-941 0 0,-1 0 1 0 0,1 0-1 0 0,0 0 0 0 0,0 0 0 0 0,-1-1 1 0 0,1 1-1 0 0,-1 0 0 0 0,1 0 0 0 0,-1-1 1 0 0,0 1-1 0 0,0 0 0 0 0,0-1 0 0 0,1 1 0 0 0,-3 1 1 0 0,-18 20 287 0 0,11-14-241 0 0,-7 10 169 0 0,-19 29 0 0 0,20-26-94 0 0,-21 23 0 0 0,-15 9-10 0 0,-2-3 1 0 0,-105 77-1 0 0,144-118-167 0 0,-67 47 30 0 0,-110 57 1 0 0,156-97-30 0 0,14-7-7 0 0,0 1 0 0 0,-20 14 0 0 0,35-20-187 0 0,6-4-534 0 0,3 0 96 0 0,-1 0-1 0 0,1 0 0 0 0,-1 0 1 0 0,1-1-1 0 0,-1 1 0 0 0,1 0 1 0 0,0-1-1 0 0,-1 1 0 0 0,4 0 1 0 0,-2 0-1067 0 0,11 2-5089 0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29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761 0 7831 0 0,'0'0'1026'0'0,"-2"1"-14"0"0,-5 2-234 0 0,-1 0 0 0 0,1 0 0 0 0,0 1 0 0 0,0 0 1 0 0,0 1-1 0 0,-9 7 0 0 0,5-3-305 0 0,1 1 0 0 0,1 0 0 0 0,-11 14-1 0 0,1 4-164 0 0,1 0-1 0 0,-19 42 1 0 0,-122 321 466 0 0,90-208-567 0 0,47-130-178 0 0,-2-1 0 0 0,-2-1 0 0 0,-3-1-1 0 0,-49 66 1 0 0,67-102-37 0 0,-7 12-98 0 0,-2-1 0 0 0,-1 0 0 0 0,-34 30 0 0 0,12-16-414 0 0,42-38 387 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29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112 154 11431 0 0,'-13'4'251'0'0,"1"1"0"0"0,0 1-1 0 0,-16 8 1 0 0,24-11-29 0 0,0-1 0 0 0,0 1 0 0 0,0 0 0 0 0,1 0 0 0 0,-1 0 0 0 0,1 1 0 0 0,0-1 0 0 0,0 1 0 0 0,0 0 0 0 0,0 0 1 0 0,1 0-1 0 0,-4 7 0 0 0,6-10 659 0 0,1 0-766 0 0,0 1-1 0 0,1-1 1 0 0,-1 0 0 0 0,1 0 0 0 0,-1 0 0 0 0,1 0-1 0 0,0 0 1 0 0,-1-1 0 0 0,1 1 0 0 0,0 0-1 0 0,0-1 1 0 0,2 1 0 0 0,3 0 29 0 0,-1 0 0 0 0,1-1 0 0 0,-1 0 0 0 0,0 0 0 0 0,1 0 0 0 0,-1-1-1 0 0,9-1 1 0 0,46-15 581 0 0,-39 10-496 0 0,241-81 1052 0 0,70-20 414 0 0,-308 101-1623 0 0,1 1 1 0 0,0 1-1 0 0,0 1 0 0 0,45 0 0 0 0,-69 4-463 0 0,29 4 100 0 0,-15 0-7365 0 0,-5-1 1281 0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30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60 2759 0 0,'2'-1'207'0'0,"23"-16"723"0"0,0-5 7737 0 0,-24 19-7907 0 0,-1 3-705 0 0,0 0-1 0 0,0 0 1 0 0,0 0 0 0 0,0 0 0 0 0,0 0-1 0 0,0-1 1 0 0,0 1 0 0 0,0 0-1 0 0,0 0 1 0 0,1 0 0 0 0,-1 0 0 0 0,0 0-1 0 0,0 0 1 0 0,0-1 0 0 0,0 1-1 0 0,0 0 1 0 0,0 0 0 0 0,0 0-1 0 0,0 0 1 0 0,0-1 0 0 0,0 1 0 0 0,0 0-1 0 0,0 0 1 0 0,0 0 0 0 0,0 0-1 0 0,0 0 1 0 0,0-1 0 0 0,0 1-1 0 0,0 0 1 0 0,-1 0 0 0 0,1 0 0 0 0,0 0-1 0 0,0 0 1 0 0,0 0 0 0 0,0-1-1 0 0,0 1 1 0 0,0 0 0 0 0,0 0 0 0 0,0 0-1 0 0,-1 0 1 0 0,-2-2 1 0 0,1 0-1 0 0,-1 1 1 0 0,0 0 0 0 0,-1 0 0 0 0,1 0-1 0 0,0 0 1 0 0,0 0 0 0 0,0 0 0 0 0,0 1-1 0 0,-1 0 1 0 0,1-1 0 0 0,0 1 0 0 0,-1 0-1 0 0,1 1 1 0 0,0-1 0 0 0,0 1 0 0 0,-1-1-1 0 0,-2 2 1 0 0,-10 2-15 0 0,1 1 0 0 0,-21 10 1 0 0,-33 15 161 0 0,2 4 1 0 0,-101 66-1 0 0,91-41 674 0 0,66-50-596 0 0,1 1-1 0 0,1 0 0 0 0,0 1 1 0 0,-15 21-1 0 0,23-30-221 0 0,0 0-1 0 0,0 0 1 0 0,0 0 0 0 0,0 0 0 0 0,1 0 0 0 0,-1 0-1 0 0,0 1 1 0 0,1-1 0 0 0,0 0 0 0 0,-1 0-1 0 0,1 4 1 0 0,15-2 227 0 0,-7-3-233 0 0,0-1 1 0 0,0 0-1 0 0,0 0 1 0 0,0 0-1 0 0,-1-1 1 0 0,1 0-1 0 0,12-3 1 0 0,55-21 37 0 0,-40 11-85 0 0,29-7-9 0 0,-6 2-877 0 0,-2-2 0 0 0,72-37 0 0 0,-121 52 575 0 0,8-3-211 0 0,-17 11 569 0 0,-81 57 785 0 0,57-37-663 0 0,24-20-171 0 0,0 0 1 0 0,0 0 0 0 0,0 0-1 0 0,1 1 1 0 0,-1-1 0 0 0,1 0-1 0 0,0 1 1 0 0,0-1 0 0 0,-1 1 0 0 0,0 2-1 0 0,4 4-282 0 0,7-2-845 0 0,5-3-332 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30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69 305 13703 0 0,'-1'1'307'0'0,"0"1"-194"0"0,0-1-41 0 0,0 1 0 0 0,0 0 0 0 0,0 0 0 0 0,-1-1 0 0 0,1 1 0 0 0,0 0 0 0 0,-1-1 0 0 0,1 1 0 0 0,-1-1 0 0 0,0 0 0 0 0,1 1 0 0 0,-1-1 0 0 0,0 0 0 0 0,0 0 0 0 0,0 0 0 0 0,0 0 0 0 0,0-1 0 0 0,0 1 0 0 0,0 0 0 0 0,0-1 0 0 0,0 0 0 0 0,0 1 0 0 0,0-1 0 0 0,-3 0 0 0 0,4 0 32 0 0,0 0-1 0 0,1 0 1 0 0,-1 0-1 0 0,0 0 1 0 0,0 0-1 0 0,0 0 1 0 0,0-1-1 0 0,0 1 1 0 0,0 0-1 0 0,1-1 1 0 0,-1 1-1 0 0,0 0 1 0 0,0-1 0 0 0,0 1-1 0 0,1-1 1 0 0,-1 1-1 0 0,0-1 1 0 0,1 0-1 0 0,-1 1 1 0 0,0-1-1 0 0,1 0 1 0 0,-1 1-1 0 0,1-1 1 0 0,-1 0-1 0 0,1 0 1 0 0,-1 1-1 0 0,1-1 1 0 0,0 0-1 0 0,-1 0 1 0 0,1 0-1 0 0,0 0 1 0 0,0 1-1 0 0,-1-1 1 0 0,1 0-1 0 0,0 0 1 0 0,0 0 0 0 0,0 0-1 0 0,0 0 1 0 0,0 0-1 0 0,0 0 1 0 0,1 0-1 0 0,-1 1 1 0 0,0-2-1 0 0,1-4 62 0 0,1 1 0 0 0,-1-1 0 0 0,1 1 0 0 0,-1 0 0 0 0,6-9 1 0 0,4-5-129 0 0,0 1 0 0 0,2 0 0 0 0,0 1 0 0 0,1 1 0 0 0,0 0 0 0 0,1 1 0 0 0,1 0 0 0 0,1 1 0 0 0,18-12 0 0 0,-14 13-119 0 0,0 0 0 0 0,1 1 0 0 0,1 1 0 0 0,0 1 0 0 0,0 2 0 0 0,1 0 0 0 0,37-7 0 0 0,-55 14 86 0 0,1 0-1 0 0,0 0 1 0 0,0 1-1 0 0,0 0 1 0 0,-1 0-1 0 0,1 1 1 0 0,0 0-1 0 0,0 0 1 0 0,-1 1-1 0 0,1-1 1 0 0,-1 2-1 0 0,1-1 1 0 0,7 4-1 0 0,-10-4 19 0 0,-1 0-1 0 0,0 1 0 0 0,1-1 0 0 0,-1 0 1 0 0,0 1-1 0 0,0 0 0 0 0,-1 0 0 0 0,1 0 0 0 0,0 0 1 0 0,-1 0-1 0 0,0 1 0 0 0,0-1 0 0 0,0 1 1 0 0,0-1-1 0 0,0 1 0 0 0,-1 0 0 0 0,0-1 0 0 0,0 1 1 0 0,0 0-1 0 0,0 0 0 0 0,0 0 0 0 0,-1 0 1 0 0,1 7-1 0 0,-2 2 15 0 0,0 0 0 0 0,0 0 1 0 0,-1 0-1 0 0,-1 0 0 0 0,-6 20 0 0 0,-30 57-15 0 0,27-64-85 0 0,8-18-407 0 0,2 0 0 0 0,-1 1 0 0 0,-1 9-1 0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30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13847 0 0,'0'0'2795'0'0,"-1"2"-2092"0"0,0 3-479 0 0,0 0 0 0 0,0 0 0 0 0,1 0 0 0 0,0 1 0 0 0,0-1 0 0 0,0 0 0 0 0,0 0 0 0 0,1 1 0 0 0,0-1 0 0 0,0 0 1 0 0,2 7-1 0 0,3 4 252 0 0,0-1 1 0 0,10 21-1 0 0,-7-21-237 0 0,0-1 0 0 0,1 0 0 0 0,0-1 0 0 0,1 0 0 0 0,0-1 0 0 0,16 14 0 0 0,84 59 597 0 0,-66-53-551 0 0,162 126 968 0 0,-64-26-545 0 0,-142-131-822 0 0,0-1-457 0 0,0 0 344 0 0,0 0 1 0 0,0 0-1 0 0,0 0 0 0 0,0 0 1 0 0,0-1-1 0 0,0 1 1 0 0,0 0-1 0 0,0-1 1 0 0,0 1-1 0 0,0-1 1 0 0,0 1-1 0 0,1-2 1 0 0,9-11-6335 0 0,-4-1-363 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31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1 3679 0 0,'0'0'18062'0'0,"-1"1"-17988"0"0,-16 14 1 0 0,1 1-1 0 0,-23 31 0 0 0,15-18 94 0 0,-29 33 534 0 0,-120 107 1 0 0,29-41-682 0 0,143-127-762 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31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5 146 8751 0 0,'-5'-6'10447'0'0,"18"-10"-8747"0"0,-2 9-1453 0 0,0 1 1 0 0,0 0-1 0 0,1 0 1 0 0,0 1-1 0 0,0 1 1 0 0,14-4-1 0 0,-4 1-142 0 0,-3 1-122 0 0,141-43 470 0 0,-134 43-773 0 0,0 1 0 0 0,1 1-1 0 0,-1 2 1 0 0,33 0 0 0 0,-33 4-1731 0 0,-10 1-2533 0 0,-1 2-1856 0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31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11055 0 0,'0'0'9770'0'0,"2"0"-9109"0"0,186-33 2298 0 0,-112 19-2897 0 0,76-13-3514 0 0,-125 22 1908 0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32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918 16 5527 0 0,'-17'-2'6721'0'0,"-1"-4"-3992"0"0,12 4-2087 0 0,0 1 1 0 0,0-1 0 0 0,-9-1-1 0 0,8 3-376 0 0,1 0-1 0 0,-1 1 1 0 0,0-1-1 0 0,1 1 1 0 0,-1 1-1 0 0,1-1 1 0 0,-12 5-1 0 0,-42 23-7 0 0,46-22-153 0 0,-175 112 50 0 0,27-16-81 0 0,135-87-74 0 0,0 1 0 0 0,-32 27 0 0 0,49-34 0 0 0,10-10 0 0 0,0 0 0 0 0,0 0 0 0 0,-1 1 0 0 0,1-1 0 0 0,0 0 0 0 0,0 1 0 0 0,-1-1 0 0 0,1 0 0 0 0,0 1 0 0 0,0-1 0 0 0,0 0 0 0 0,0 1 0 0 0,0-1 0 0 0,-1 0 0 0 0,1 1 0 0 0,0-1 0 0 0,0 1 0 0 0,0-1 0 0 0,0 0 0 0 0,0 1 0 0 0,0-1 0 0 0,0 1 0 0 0,1 0-4 0 0,0 0 0 0 0,0 0 0 0 0,0-1 0 0 0,0 1 0 0 0,0 0 0 0 0,0-1-1 0 0,0 1 1 0 0,0-1 0 0 0,0 1 0 0 0,0-1 0 0 0,1 1 0 0 0,-1-1 0 0 0,0 0 0 0 0,0 1 0 0 0,0-1 0 0 0,3 0-1 0 0,23 2-118 0 0,-23-2 108 0 0,26 0-172 0 0,40-6 0 0 0,-47 3 112 0 0,1 1 1 0 0,-1 1-1 0 0,34 3 0 0 0,-47 0 88 0 0,-1 0-1 0 0,1 0 1 0 0,-1 1 0 0 0,1 0 0 0 0,-1 1 0 0 0,0 0-1 0 0,-1 1 1 0 0,1 0 0 0 0,-1 0 0 0 0,1 0-1 0 0,-2 1 1 0 0,11 9 0 0 0,-14-10 34 0 0,1 0-1 0 0,-1-1 1 0 0,1 2 0 0 0,-1-1 0 0 0,-1 0-1 0 0,1 1 1 0 0,-1 0 0 0 0,0-1-1 0 0,0 1 1 0 0,-1 0 0 0 0,0 1-1 0 0,0-1 1 0 0,0 0 0 0 0,-1 1-1 0 0,0-1 1 0 0,0 1 0 0 0,-1-1-1 0 0,1 1 1 0 0,-2 9 0 0 0,0-12-10 0 0,1-1 0 0 0,-1 0 0 0 0,0 1 0 0 0,0-1 0 0 0,0 0 0 0 0,-1 0 1 0 0,1 1-1 0 0,-1-1 0 0 0,0 0 0 0 0,0 0 0 0 0,0-1 0 0 0,-4 6 0 0 0,2-4 41 0 0,-1 0 1 0 0,1 0-1 0 0,-1-1 0 0 0,0 1 0 0 0,0-1 1 0 0,-10 4-1 0 0,-4 0 126 0 0,0 0-1 0 0,0-2 1 0 0,-28 5 0 0 0,44-10-189 0 0,-59 10 135 0 0,-1-3-1 0 0,-78-2 1 0 0,23 1-148 0 0,40-1-18 0 0,25-4-693 0 0,59-8-114 0 0,1 0 329 0 0,0 1 1 0 0,0 0 0 0 0,1 0 0 0 0,13-7-1 0 0,-18 11 317 0 0,28-15-1681 0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32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162 130 8751 0 0,'0'0'8988'0'0,"1"1"-8193"0"0,3 1-520 0 0,0 0 1 0 0,0-1-1 0 0,0 0 0 0 0,0 1 1 0 0,0-1-1 0 0,1-1 0 0 0,-1 1 1 0 0,0-1-1 0 0,5 0 0 0 0,44-2 962 0 0,-40 1-1050 0 0,270-12 1000 0 0,-264 9-1438 0 0,-14-1-75 0 0,-4 3 228 0 0,-1 0 32 0 0,1 0-1 0 0,-1 0 1 0 0,0 0 0 0 0,0 0-1 0 0,0 0 1 0 0,0 0 0 0 0,0 0-1 0 0,-1 1 1 0 0,1-1 0 0 0,-1 0-1 0 0,1 0 1 0 0,-1 0 0 0 0,0 0 0 0 0,1 1-1 0 0,-2-3 1 0 0,-1-2 28 0 0,0 1 1 0 0,0 0-1 0 0,0 0 0 0 0,-1 0 1 0 0,0 0-1 0 0,1 1 0 0 0,-2-1 1 0 0,1 1-1 0 0,0 0 0 0 0,-1 0 1 0 0,0 1-1 0 0,0-1 0 0 0,0 1 1 0 0,0 0-1 0 0,-1 0 0 0 0,1 1 1 0 0,-1 0-1 0 0,1 0 0 0 0,-1 0 1 0 0,0 0-1 0 0,0 1 0 0 0,0 0 1 0 0,0 1-1 0 0,0-1 0 0 0,0 1 1 0 0,0 0-1 0 0,0 0 0 0 0,0 1 1 0 0,0 0-1 0 0,0 0 1 0 0,1 0-1 0 0,-8 3 0 0 0,-16 8 41 0 0,-1 1 0 0 0,1 1-1 0 0,1 2 1 0 0,1 1 0 0 0,0 1-1 0 0,1 1 1 0 0,1 1 0 0 0,1 1-1 0 0,-26 30 1 0 0,35-34 96 0 0,0 1 1 0 0,0 1 0 0 0,2 0-1 0 0,0 1 1 0 0,-16 35-1 0 0,27-51-89 0 0,1 0-1 0 0,-1 0 0 0 0,1 0 1 0 0,0 0-1 0 0,0 0 0 0 0,1 1 1 0 0,-1-1-1 0 0,1 0 0 0 0,0 0 1 0 0,0 1-1 0 0,0-1 0 0 0,0 0 1 0 0,1 0-1 0 0,0 0 0 0 0,0 1 1 0 0,0-1-1 0 0,0 0 0 0 0,1 0 1 0 0,-1 0-1 0 0,1-1 0 0 0,0 1 1 0 0,0 0-1 0 0,1-1 0 0 0,-1 1 1 0 0,1-1-1 0 0,-1 0 0 0 0,1 1 1 0 0,0-1-1 0 0,1-1 0 0 0,-1 1 1 0 0,0 0-1 0 0,1-1 0 0 0,-1 0 1 0 0,1 0-1 0 0,5 3 0 0 0,0-2 10 0 0,-1 1 0 0 0,1-1-1 0 0,0-1 1 0 0,-1 1 0 0 0,1-2-1 0 0,0 1 1 0 0,1-1 0 0 0,-1-1 0 0 0,16 0-1 0 0,5-3-586 0 0,48-10-1 0 0,-55 8-111 0 0,20-4-1455 0 0,2-1-4540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0:07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63 158 11951 0 0,'-9'0'1083'0'0,"5"0"-1047"0"0,0 0 1 0 0,0 0-1 0 0,0 1 0 0 0,0-1 1 0 0,0 1-1 0 0,0 0 1 0 0,-4 2-1 0 0,-10 2 8101 0 0,37-12-7372 0 0,-17 6-684 0 0,1 0 0 0 0,0 0 0 0 0,0 0 0 0 0,1 0 0 0 0,-1 0 0 0 0,0 0 0 0 0,0 1 0 0 0,0 0 0 0 0,6 0-1 0 0,32 2 180 0 0,1-1 0 0 0,0-2 0 0 0,-1-2 0 0 0,1-1 0 0 0,67-17 0 0 0,80-40-118 0 0,-35 11-22 0 0,-135 44-69 0 0,35-4 0 0 0,-46 9-42 0 0,0 0 0 0 0,1 1 0 0 0,-1 0 0 0 0,0 1 0 0 0,0 0 0 0 0,13 3 0 0 0,-20-4-21 0 0,1 0 0 0 0,-1 1 0 0 0,0-1 0 0 0,0 1-1 0 0,0-1 1 0 0,0 0 0 0 0,1 1 0 0 0,-1 0 0 0 0,0-1 0 0 0,0 1 0 0 0,0 0 0 0 0,0 0-1 0 0,0-1 1 0 0,-1 1 0 0 0,1 0 0 0 0,0 0 0 0 0,0 0 0 0 0,0 0 0 0 0,-1 0 0 0 0,1 0-1 0 0,-1 0 1 0 0,1 0 0 0 0,-1 1 0 0 0,1-1 0 0 0,-1 0 0 0 0,0 0 0 0 0,1 2-1 0 0,-1-1-19 0 0,0 1 0 0 0,0-1-1 0 0,0 0 1 0 0,-1 1-1 0 0,1-1 1 0 0,-1 1 0 0 0,1-1-1 0 0,-1 0 1 0 0,0 0-1 0 0,0 1 1 0 0,0-1 0 0 0,0 0-1 0 0,-2 2 1 0 0,-3 4-644 0 0,0 0 1 0 0,-13 12-1 0 0,18-19 420 0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33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44 5527 0 0,'8'-10'476'0'0,"14"-23"14560"0"0,-23 35-14660 0 0,-18 17 97 0 0,-1 0 0 0 0,-37 26-1 0 0,16-14-315 0 0,12-8-135 0 0,6-5-2 0 0,0 1 0 0 0,-35 38-1 0 0,35-27 11 0 0,1 1 1 0 0,-35 64-1 0 0,47-73 180 0 0,-12 35 1 0 0,21-55-185 0 0,1 0-1 0 0,-1 0 1 0 0,1-1 0 0 0,-1 1-1 0 0,1 0 1 0 0,0 0 0 0 0,0 0-1 0 0,0 0 1 0 0,0 0 0 0 0,0 0-1 0 0,0 0 1 0 0,0 0-1 0 0,1-1 1 0 0,-1 1 0 0 0,1 0-1 0 0,-1 0 1 0 0,1 0 0 0 0,0 0-1 0 0,-1-1 1 0 0,1 1-1 0 0,0 0 1 0 0,0-1 0 0 0,1 1-1 0 0,-1-1 1 0 0,0 1 0 0 0,0-1-1 0 0,1 1 1 0 0,-1-1 0 0 0,1 0-1 0 0,-1 0 1 0 0,3 1 0 0 0,0 1 39 0 0,1-1 0 0 0,0 0 1 0 0,0 0-1 0 0,0 0 1 0 0,0-1-1 0 0,0 1 0 0 0,0-1 1 0 0,0 0-1 0 0,0-1 1 0 0,8 1-1 0 0,17-2-18 0 0,1-2 0 0 0,46-9 0 0 0,59-22 39 0 0,-120 30-85 0 0,-7 1-184 0 0,1-1 1 0 0,11-6-1 0 0,16-5-549 0 0,-25 11-385 0 0,0-1-1 0 0,0 0 0 0 0,0-1 1 0 0,10-7-1 0 0,-9 5-5766 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33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92 5983 0 0,'-9'-2'9396'0'0,"9"1"-8273"0"0,2-3-940 0 0,0 1 1 0 0,1 0-1 0 0,-1-1 0 0 0,1 1 0 0 0,-1 0 1 0 0,1 0-1 0 0,0 1 0 0 0,0-1 1 0 0,0 1-1 0 0,1-1 0 0 0,-1 1 1 0 0,0 0-1 0 0,1 0 0 0 0,4-2 1 0 0,11-4 273 0 0,29-8 0 0 0,-39 13-377 0 0,7-2 21 0 0,0 1 1 0 0,1 0-1 0 0,18-1 1 0 0,-26 4-23 0 0,1 1 1 0 0,-1 0-1 0 0,0 0 1 0 0,0 1-1 0 0,1 1 0 0 0,-1-1 1 0 0,10 4-1 0 0,-17-4 57 0 0,-1 1-32 0 0,0 0-86 0 0,-1 1 1 0 0,1 0-1 0 0,0 0 0 0 0,-1 0 0 0 0,0-1 1 0 0,0 1-1 0 0,0 0 0 0 0,0 0 0 0 0,0 0 1 0 0,0 0-1 0 0,-1-1 0 0 0,1 1 0 0 0,-1 0 1 0 0,0 0-1 0 0,0-1 0 0 0,0 1 0 0 0,0-1 1 0 0,-1 1-1 0 0,1-1 0 0 0,-1 1 0 0 0,1-1 1 0 0,-4 3-1 0 0,-4 7 66 0 0,-2 0 0 0 0,-23 19-1 0 0,22-19-18 0 0,-48 37 135 0 0,-68 45 0 0 0,91-71-125 0 0,36-23-19 0 0,0 1-41 0 0,1 0-1 0 0,0-1 1 0 0,-1 1 0 0 0,1-1 0 0 0,0 1-1 0 0,0 0 1 0 0,-1-1 0 0 0,1 1 0 0 0,0 0-1 0 0,0-1 1 0 0,0 1 0 0 0,0 0 0 0 0,0-1-1 0 0,0 2 1 0 0,5 7 75 0 0,0 0 0 0 0,1 0 0 0 0,0 0 0 0 0,0-1 0 0 0,1 0 0 0 0,0 0 0 0 0,0-1 0 0 0,13 10 0 0 0,-14-13-63 0 0,-1 0 0 0 0,1-1 0 0 0,0 1 1 0 0,0-1-1 0 0,0-1 0 0 0,0 1 0 0 0,0-1 0 0 0,1 0 0 0 0,-1 0 1 0 0,1-1-1 0 0,-1 0 0 0 0,1 0 0 0 0,0-1 0 0 0,11 0 0 0 0,25-5 204 0 0,1-2-1 0 0,61-18 0 0 0,-24 1-2500 0 0,-12 3-4302 0 0,-51 16-358 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7 14079 0 0,'-36'-6'646'0'0,"29"5"-16"0"0,7 4-407 0 0,1-1 0 0 0,-1 1 0 0 0,1 0 0 0 0,-1-1 0 0 0,1 0 0 0 0,3 5 0 0 0,1 9 508 0 0,47 155 3497 0 0,-27-95-3343 0 0,-19-60-742 0 0,0 0 0 0 0,1-1 0 0 0,1 0 0 0 0,0 0 0 0 0,1-1-1 0 0,0 0 1 0 0,1 0 0 0 0,1-1 0 0 0,19 18 0 0 0,-14-16 108 0 0,1-1 1 0 0,1-1 0 0 0,0 0-1 0 0,1-2 1 0 0,0 0-1 0 0,38 15 1 0 0,158 48 685 0 0,-210-73-939 0 0,2 2-54 0 0,1-1 0 0 0,0 0 0 0 0,-1 0-1 0 0,1-1 1 0 0,0 0 0 0 0,0 0 0 0 0,0-1 0 0 0,-1 0-1 0 0,14-2 1 0 0,26-8-1920 0 0,-16-3-5096 0 0,-10 0-380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34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745 8 5527 0 0,'-2'-1'423'0'0,"-1"0"224"0"0,-1 0 0 0 0,1 0 0 0 0,-1 0 0 0 0,0 0 0 0 0,0 0 0 0 0,1 1 0 0 0,-1 0 0 0 0,0 0 0 0 0,0 0 0 0 0,1 0 0 0 0,-1 0 0 0 0,0 1 0 0 0,1 0 0 0 0,-1-1 0 0 0,0 1-1 0 0,1 1 1 0 0,-8 2 0 0 0,2 2-7 0 0,0-1-1 0 0,0 1 1 0 0,0 1-1 0 0,-11 11 1 0 0,9-8-519 0 0,-101 101 2382 0 0,30-28-1516 0 0,30-38-721 0 0,-76 50 0 0 0,-29 25 37 0 0,136-102-1112 0 0,-29 34 1 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44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 5439 0 0,'0'0'491'0'0,"-14"7"-296"0"0,-2 2 1617 0 0,14-7-570 0 0,-5 8 6337 0 0,9-4-7476 0 0,0 1 0 0 0,0-1 0 0 0,1 1 0 0 0,0-1 0 0 0,0 0 0 0 0,0 0-1 0 0,1 0 1 0 0,0 0 0 0 0,6 6 0 0 0,13 21 24 0 0,-5 3 10 0 0,0 0 1 0 0,-3 1-1 0 0,14 47 0 0 0,-28-80-104 0 0,0 0 0 0 0,0 0 0 0 0,0 0-1 0 0,-1 0 1 0 0,0 0 0 0 0,0 1 0 0 0,0-1 0 0 0,0 0 0 0 0,0 0-1 0 0,-1 0 1 0 0,0 0 0 0 0,0 0 0 0 0,0 0 0 0 0,0 0-1 0 0,-1 0 1 0 0,1 0 0 0 0,-1 0 0 0 0,0 0 0 0 0,0-1-1 0 0,-1 1 1 0 0,1-1 0 0 0,-6 6 0 0 0,-3 2-67 0 0,0-1 0 0 0,-1-1 0 0 0,0 1 0 0 0,-23 11 0 0 0,27-16 68 0 0,-14 6-40 0 0,0 0 0 0 0,-1-2 1 0 0,0-1-1 0 0,0-1 0 0 0,-46 8 0 0 0,67-14-88 0 0,6-14-8956 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44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408 279 5983 0 0,'0'0'464'0'0,"0"2"-192"0"0,-19 50 3615 0 0,-28 54 0 0 0,46-104-3699 0 0,0-1 1 0 0,-1 1 0 0 0,1 0 0 0 0,0-1-1 0 0,-1 0 1 0 0,1 1 0 0 0,-1-1 0 0 0,1 0 0 0 0,-1 0-1 0 0,0 0 1 0 0,0 0 0 0 0,1 0 0 0 0,-1 0-1 0 0,-3 1 1 0 0,-30 8 87 0 0,24-8-19 0 0,-5 0-172 0 0,0 0 1 0 0,0-1 0 0 0,-1 0 0 0 0,1-2 0 0 0,0 0 0 0 0,0-1-1 0 0,-25-6 1 0 0,33 7-50 0 0,0-1 0 0 0,1 0 0 0 0,-1-1-1 0 0,1 0 1 0 0,-1 0 0 0 0,1 0 0 0 0,0-1 0 0 0,0 0-1 0 0,-7-6 1 0 0,11 7-21 0 0,0 1-1 0 0,0-1 1 0 0,1 0 0 0 0,-1 0-1 0 0,1 0 1 0 0,-1 0-1 0 0,1-1 1 0 0,0 1-1 0 0,0-1 1 0 0,1 1-1 0 0,-1-1 1 0 0,1 0 0 0 0,0 1-1 0 0,0-1 1 0 0,0 0-1 0 0,0 0 1 0 0,0 0-1 0 0,1 0 1 0 0,0 0 0 0 0,0-4-1 0 0,1-2-50 0 0,1 1-1 0 0,0-1 0 0 0,0 1 1 0 0,1 0-1 0 0,0 0 0 0 0,1 0 1 0 0,0 0-1 0 0,0 1 0 0 0,11-17 1 0 0,6-3-185 0 0,31-34 1 0 0,-52 61 219 0 0,15-15-83 0 0,0 0 0 0 0,1 1 0 0 0,1 1 1 0 0,26-18-1 0 0,-31 25 93 0 0,0 0 0 0 0,0 1 1 0 0,0 0-1 0 0,1 1 0 0 0,0 1 0 0 0,0 0 1 0 0,0 1-1 0 0,20-3 0 0 0,142-7 439 0 0,-137 13-281 0 0,39 4 0 0 0,-71-3-141 0 0,-1 0 1 0 0,1 1 0 0 0,0-1-1 0 0,-1 1 1 0 0,10 5 0 0 0,-13-7-24 0 0,-1 1 0 0 0,1 0 0 0 0,-1-1 0 0 0,1 1 1 0 0,-1 0-1 0 0,1 0 0 0 0,-1 0 0 0 0,0 0 1 0 0,1 0-1 0 0,-1 0 0 0 0,0 0 0 0 0,0 0 1 0 0,0 1-1 0 0,0-1 0 0 0,0 0 0 0 0,0 1 0 0 0,0-1 1 0 0,0 1-1 0 0,-1-1 0 0 0,1 1 0 0 0,-1-1 1 0 0,1 1-1 0 0,-1-1 0 0 0,1 1 0 0 0,-1-1 1 0 0,0 1-1 0 0,0 0 0 0 0,0-1 0 0 0,0 1 0 0 0,0 0 1 0 0,0-1-1 0 0,0 1 0 0 0,0 0 0 0 0,-1-1 1 0 0,1 1-1 0 0,-2 2 0 0 0,2-1 12 0 0,-2 4 24 0 0,-1 0 1 0 0,0 0-1 0 0,0-1 0 0 0,0 1 0 0 0,0-1 0 0 0,-1 0 0 0 0,0 0 1 0 0,-1 0-1 0 0,1 0 0 0 0,-9 7 0 0 0,-2 1 40 0 0,-1 0 0 0 0,-25 16 0 0 0,-215 129 128 0 0,170-107-150 0 0,68-41-59 0 0,3-1-5 0 0,-1-1 0 0 0,-31 13-1 0 0,46-22-106 0 0,2-1-1056 0 0,1-1 944 0 0,-1 1 0 0 0,0-1-1 0 0,1 1 1 0 0,-1-1 0 0 0,0 0-1 0 0,0 0 1 0 0,1-2-1 0 0,-2 4 34 0 0,6-10-1527 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45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800 51 6447 0 0,'1'-1'298'0'0,"12"-28"264"0"0,-13 28-455 0 0,0 1 0 0 0,1 0-1 0 0,-1-1 1 0 0,0 1-1 0 0,0-1 1 0 0,1 1-1 0 0,-1-1 1 0 0,0 1-1 0 0,0-1 1 0 0,0 0 0 0 0,0 1-1 0 0,0-1 1 0 0,0 1-1 0 0,1-1 1 0 0,-1 1-1 0 0,0-1 1 0 0,-1 1-1 0 0,1-1 1 0 0,0 1 0 0 0,0-1-1 0 0,0 0 1 0 0,0 1-1 0 0,0-1 1 0 0,0 1-1 0 0,-1-1 1 0 0,1 1 0 0 0,0-1-1 0 0,-1 1 1 0 0,1-1-1 0 0,0 1 1 0 0,-1 0-1 0 0,1-1 1 0 0,0 1-1 0 0,-1-1 1 0 0,1 1 0 0 0,-1 0-1 0 0,1-1 1 0 0,0 1-1 0 0,-1 0 1 0 0,1 0-1 0 0,-1-1 1 0 0,1 1 0 0 0,-1 0-1 0 0,1 0 1 0 0,-1 0-1 0 0,0-1 1 0 0,1 1-1 0 0,-1 0 1 0 0,0 0-1 0 0,-1 0-21 0 0,-1 0-1 0 0,1 0 0 0 0,0 0 1 0 0,-1 1-1 0 0,1-1 0 0 0,0 1 1 0 0,0-1-1 0 0,-1 1 0 0 0,1 0 1 0 0,0 0-1 0 0,-2 1 0 0 0,-9 6 20 0 0,1 1 0 0 0,0 0-1 0 0,0 1 1 0 0,1 0-1 0 0,1 1 1 0 0,0 0 0 0 0,-15 22-1 0 0,-51 95 719 0 0,66-109-703 0 0,-82 166 938 0 0,10-21-564 0 0,48-97-87 0 0,-79 112-1 0 0,98-159-349 0 0,-1-1 0 0 0,-1 0-1 0 0,-1-1 1 0 0,0 0 0 0 0,-2-2-1 0 0,0 0 1 0 0,0-2 0 0 0,-1 0 0 0 0,-29 14-1 0 0,42-25-730 0 0,-1 1 0 0 0,1-1-1 0 0,-14 3 1 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4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117 179 2759 0 0,'-12'2'362'0'0,"0"1"0"0"0,0 0 0 0 0,-14 6-1 0 0,17-5 1431 0 0,1 0 0 0 0,0 0 0 0 0,0 1 0 0 0,-14 10 1956 0 0,34-7-2405 0 0,-7-6-1122 0 0,0 0 1 0 0,0 0-1 0 0,1 0 1 0 0,-1-1-1 0 0,1 0 1 0 0,-1 0 0 0 0,1 0-1 0 0,8-1 1 0 0,47-3 1193 0 0,-46 1-1098 0 0,55-7 821 0 0,88-25 0 0 0,-47 9-593 0 0,182-40 391 0 0,19-5-192 0 0,-81 35-456 0 0,-181 32-357 0 0,-1 1 0 0 0,84 9-1 0 0,-128-7-15 0 0,7 2-175 0 0,25 5 0 0 0,-35-6 145 0 0,1 0-1 0 0,-1-1 1 0 0,1 1 0 0 0,0 0-1 0 0,-1 1 1 0 0,1-1-1 0 0,-1 0 1 0 0,0 1-1 0 0,0 0 1 0 0,1-1 0 0 0,-1 1-1 0 0,0 0 1 0 0,0 0-1 0 0,-1 0 1 0 0,3 3-1 0 0,-4-4-43 0 0,1 0 0 0 0,-1 0-1 0 0,1 0 1 0 0,-1 0 0 0 0,0 0 0 0 0,1 0-1 0 0,-1 0 1 0 0,0 0 0 0 0,0 0-1 0 0,0 0 1 0 0,0 0 0 0 0,0 0-1 0 0,0 0 1 0 0,0 0 0 0 0,0 0-1 0 0,-1 1 1 0 0,1-1 0 0 0,0 0-1 0 0,0 0 1 0 0,-1 0 0 0 0,0 1-1 0 0,-7 11-6800 0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46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406 377 3223 0 0,'-1'1'240'0'0,"-9"11"1804"0"0,0-1 0 0 0,0-1 0 0 0,-16 12-1 0 0,-3-1-1135 0 0,19-15-467 0 0,-1 0 0 0 0,0 0 0 0 0,0-1 0 0 0,-21 7-1 0 0,25-10-191 0 0,0-1-1 0 0,0 1 0 0 0,0-1 0 0 0,0-1 0 0 0,-1 1 0 0 0,1-1 0 0 0,0-1 0 0 0,0 1 0 0 0,-11-3 0 0 0,-10-3 223 0 0,12 3-419 0 0,0 0 0 0 0,-21-9 1 0 0,32 11-49 0 0,1-1 0 0 0,0 0 0 0 0,0 0 1 0 0,0-1-1 0 0,0 1 0 0 0,0-1 0 0 0,0 0 1 0 0,1 0-1 0 0,0 0 0 0 0,-1 0 0 0 0,1-1 0 0 0,0 1 1 0 0,-2-6-1 0 0,3 5 17 0 0,0 0 0 0 0,0 0 0 0 0,1 0 0 0 0,0 0 0 0 0,-1-1 0 0 0,2 1 0 0 0,-1-1 0 0 0,0 1 0 0 0,1 0 0 0 0,0-1 0 0 0,0 1 0 0 0,1-1 0 0 0,-1 1 0 0 0,1-1 0 0 0,0 1 0 0 0,0 0 0 0 0,0-1 1 0 0,2-4-1 0 0,3-5 54 0 0,0 1 1 0 0,0 0-1 0 0,2 0 1 0 0,9-14-1 0 0,-2 7-55 0 0,1 1-1 0 0,1 0 0 0 0,1 1 1 0 0,1 1-1 0 0,0 0 1 0 0,1 2-1 0 0,1 0 0 0 0,0 1 1 0 0,1 1-1 0 0,28-12 1 0 0,-21 13 22 0 0,1 1 1 0 0,0 1 0 0 0,1 1-1 0 0,0 2 1 0 0,0 1 0 0 0,0 1-1 0 0,55-1 1 0 0,-74 6 67 0 0,-1 1 0 0 0,0-1 0 0 0,1 2 0 0 0,-1 0 0 0 0,0 0 0 0 0,19 7 1 0 0,-26-8-81 0 0,0 1 1 0 0,0 0-1 0 0,0 0 1 0 0,0 0 0 0 0,-1 1-1 0 0,1-1 1 0 0,-1 1-1 0 0,0 0 1 0 0,0 0 0 0 0,0 0-1 0 0,0 0 1 0 0,0 1-1 0 0,-1-1 1 0 0,1 1 0 0 0,-1 0-1 0 0,0-1 1 0 0,0 1-1 0 0,0 0 1 0 0,-1 0 0 0 0,3 7-1 0 0,-3-5-20 0 0,0 0-1 0 0,0 0 1 0 0,0 0-1 0 0,-1 0 1 0 0,0 0-1 0 0,0 0 1 0 0,0 0-1 0 0,-1 0 1 0 0,0-1-1 0 0,0 1 1 0 0,-1 0-1 0 0,1 0 1 0 0,-1 0-1 0 0,0-1 1 0 0,-1 1-1 0 0,0-1 1 0 0,1 0-1 0 0,-2 0 1 0 0,1 0-1 0 0,0 0 1 0 0,-6 5 0 0 0,1-1 30 0 0,0-1 1 0 0,0 0 0 0 0,-1 0 0 0 0,0-1 0 0 0,-17 10-1 0 0,-55 25 2 0 0,-179 65-527 0 0,152-74-624 0 0,48-17 127 0 0,57-15 816 0 0,0 0 0 0 0,0-1-1 0 0,0 1 1 0 0,0-1 0 0 0,0 0 0 0 0,0 0-1 0 0,0 0 1 0 0,-1 0 0 0 0,1 0-1 0 0,0-1 1 0 0,0 1 0 0 0,0-1 0 0 0,-3-1-1 0 0,5 1-557 0 0,0 0-118 0 0,1-1 560 0 0,0 0 1 0 0,0 1 0 0 0,0-1-1 0 0,0 0 1 0 0,0 1 0 0 0,0-1-1 0 0,0 0 1 0 0,1-3 0 0 0,4-7-4245 0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47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754 1 5527 0 0,'0'0'250'0'0,"-2"0"-2"0"0,-6 2 167 0 0,-1 0 0 0 0,1 1 0 0 0,-1 0 1 0 0,1 0-1 0 0,0 1 0 0 0,0 0 0 0 0,1 0 0 0 0,-1 1 1 0 0,1 0-1 0 0,0 0 0 0 0,-7 7 0 0 0,-29 26 1958 0 0,19-19-1705 0 0,-29 32 1 0 0,-125 180 664 0 0,40-48-864 0 0,93-129-355 0 0,12-17 238 0 0,2 2-1 0 0,-32 52 0 0 0,53-73-67 0 0,1 1 0 0 0,-9 25 0 0 0,17-42-601 0 0,-3 4-1738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6:01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24 172 5527 0 0,'0'0'498'0'0,"16"-4"7839"0"0,-11 30-3926 0 0,3 3-4042 0 0,-4 5-194 0 0,-2 0 0 0 0,-1 1-1 0 0,-1 0 1 0 0,-2-1 0 0 0,-2 1 0 0 0,-1-1 0 0 0,-14 51 0 0 0,13-53-91 0 0,-5 55 0 0 0,5-30-22 0 0,3-42-24 0 0,2-9 12 0 0,0-1 0 0 0,0 1-1 0 0,0-1 1 0 0,1 1 0 0 0,0 0 0 0 0,0-1-1 0 0,2 11 1 0 0,-1-14 462 0 0,10 13 336 0 0,-10-14-563 0 0,13-3-130 0 0,-9 1-123 0 0,0-1-1 0 0,-1 1 1 0 0,1-1-1 0 0,-1 0 1 0 0,1 0-1 0 0,-1 0 1 0 0,0-1-1 0 0,0 0 1 0 0,0 1-1 0 0,0-1 1 0 0,-1-1-1 0 0,6-4 1 0 0,1-4 13 0 0,0-1 0 0 0,12-19 0 0 0,-5 5-38 0 0,121-146 159 0 0,-124 156-151 0 0,161-160 52 0 0,-117 123-59 0 0,-19 20-29 0 0,1 1-1 0 0,65-40 1 0 0,97-40-66 0 0,-160 95 1 0 0,-59 33-288 0 0,-3-2-1433 0 0,-41 19-1 0 0,41-22-1462 0 0,-19 9-3746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0:11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828 35 5983 0 0,'27'-20'816'0'0,"-18"13"5967"0"0,-10 7-6167 0 0,-2-2-479 0 0,-1 1 0 0 0,1 0-1 0 0,0 0 1 0 0,0 0 0 0 0,-1 1 0 0 0,1-1-1 0 0,-1 1 1 0 0,1 0 0 0 0,0-1 0 0 0,-1 2 0 0 0,1-1-1 0 0,-1 0 1 0 0,1 1 0 0 0,-4 0 0 0 0,-10 4 460 0 0,-24 8 0 0 0,34-11-470 0 0,-21 9 105 0 0,0 2 0 0 0,1 0-1 0 0,0 2 1 0 0,-33 24 0 0 0,-89 84-40 0 0,121-97-178 0 0,2 1 0 0 0,1 1 0 0 0,-41 61 1 0 0,50-65-14 0 0,2 1 1 0 0,1 1 0 0 0,1 0 0 0 0,1 1 0 0 0,-13 48 0 0 0,19-52-2 0 0,2-1 0 0 0,1 1 0 0 0,0 0 0 0 0,2 0 0 0 0,0 0 0 0 0,2 0 0 0 0,1 0 0 0 0,0 0 0 0 0,11 35 0 0 0,9 12-357 0 0,51 109-1 0 0,-70-170 324 0 0,42 91-237 0 0,42 101 148 0 0,-67-148 127 0 0,24 103 0 0 0,-36-117-13 0 0,-3-1 0 0 0,-1 1-1 0 0,-2 0 1 0 0,-3 71 0 0 0,-1-93-33 0 0,-1 0 0 0 0,-1 1 0 0 0,0-1 0 0 0,-2-1 1 0 0,0 1-1 0 0,-1-1 0 0 0,0 1 0 0 0,-1-2 0 0 0,-1 1 0 0 0,-1-1 1 0 0,0 0-1 0 0,-1-1 0 0 0,-14 17 0 0 0,-8 0 72 0 0,-2-1-1 0 0,-58 40 0 0 0,48-42 740 0 0,-79 39 0 0 0,115-63-704 0 0,-8 4 86 0 0,0-1 1 0 0,0 0-1 0 0,-27 7 0 0 0,42-14 185 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47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10 2759 0 0,'-7'-4'248'0'0,"5"3"156"0"0,0 0 0 0 0,0 1 0 0 0,0-1 0 0 0,1 0-1 0 0,-1 1 1 0 0,0 0 0 0 0,0-1 0 0 0,0 1-1 0 0,0 0 1 0 0,0 0 0 0 0,0 0 0 0 0,0 0-1 0 0,0 0 1 0 0,-3 1 0 0 0,4 0-149 0 0,0-1 0 0 0,0 1 1 0 0,0-1-1 0 0,0 1 0 0 0,0 0 0 0 0,0-1 1 0 0,0 1-1 0 0,0 0 0 0 0,0 0 0 0 0,0 0 0 0 0,0 0 1 0 0,1 0-1 0 0,-1 0 0 0 0,0 0 0 0 0,1 0 1 0 0,-1 0-1 0 0,1 0 0 0 0,-1 1 0 0 0,1-1 0 0 0,-1 0 1 0 0,1 0-1 0 0,0 1 0 0 0,-1-1 0 0 0,1 2 1 0 0,0 0-68 0 0,0 1 0 0 0,0 0 1 0 0,0 0-1 0 0,0 0 1 0 0,1-1-1 0 0,0 1 0 0 0,-1 0 1 0 0,1 0-1 0 0,1-1 1 0 0,2 7-1 0 0,20 34 745 0 0,-24-43-917 0 0,9 11 156 0 0,-1 0 0 0 0,2-1 0 0 0,-1 0-1 0 0,2-1 1 0 0,-1 0 0 0 0,24 16 0 0 0,79 45 898 0 0,-82-54-653 0 0,-1 3-1 0 0,42 34 0 0 0,-54-38-206 0 0,0 1 1 0 0,-2 1-1 0 0,0 0 0 0 0,23 35 0 0 0,38 82-146 0 0,-76-134-101 0 0,0 0 1 0 0,0 1-1 0 0,0-1 0 0 0,0 0 0 0 0,0 1 1 0 0,1-1-1 0 0,-1 0 0 0 0,0 0 0 0 0,0 0 0 0 0,1 0 1 0 0,-1 0-1 0 0,1 0 0 0 0,-1 0 0 0 0,1 0 1 0 0,-1-1-1 0 0,1 1 0 0 0,-1-1 0 0 0,1 1 1 0 0,0-1-1 0 0,-1 0 0 0 0,1 1 0 0 0,0-1 0 0 0,-1 0 1 0 0,1 0-1 0 0,0 0 0 0 0,-1 0 0 0 0,1 0 1 0 0,0-1-1 0 0,-1 1 0 0 0,1-1 0 0 0,0 1 0 0 0,-1-1 1 0 0,1 1-1 0 0,-1-1 0 0 0,1 0 0 0 0,-1 0 1 0 0,3-1-1 0 0,16-13-2392 0 0,-10 1-2629 0 0,-1 0-1090 0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47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1 10135 0 0,'0'0'1222'0'0,"-8"1"882"0"0,2 1-1608 0 0,1 0 1 0 0,-1 0 0 0 0,1 0 0 0 0,0 0 0 0 0,0 1 0 0 0,0 0-1 0 0,-7 5 1 0 0,-31 30 312 0 0,13-11-343 0 0,-213 147 444 0 0,-24 21-411 0 0,250-180-349 0 0,15-14-201 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49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790 31 6447 0 0,'0'0'586'0'0,"0"-4"-1409"0"0,-3-13 11532 0 0,2 16-10670 0 0,0 0-1 0 0,0 0 1 0 0,-1 0-1 0 0,1 0 1 0 0,0 1-1 0 0,-1-1 0 0 0,1 0 1 0 0,-1 1-1 0 0,1-1 1 0 0,-1 1-1 0 0,1-1 1 0 0,-1 1-1 0 0,0 0 1 0 0,1-1-1 0 0,-3 1 0 0 0,-1 0 102 0 0,1 1 0 0 0,0-1 0 0 0,0 1 0 0 0,-1 0-1 0 0,-6 2 1 0 0,0 1 125 0 0,0 1-1 0 0,1 0 1 0 0,-17 10-1 0 0,-162 118-264 0 0,55-47-5 0 0,41-29 2 0 0,85-51-7 0 0,7-5-46 0 0,16 4-368 0 0,-1-3 299 0 0,1-1 0 0 0,0-1 0 0 0,0 0 1 0 0,-1-1-1 0 0,25-5 0 0 0,-21 3 100 0 0,69-14-94 0 0,-58 10 121 0 0,0 1 0 0 0,43-2 0 0 0,-62 8 51 0 0,1 0 1 0 0,-1 1 0 0 0,0 0-1 0 0,0 1 1 0 0,0 0-1 0 0,0 1 1 0 0,0 0-1 0 0,0 0 1 0 0,16 9-1 0 0,-22-10-34 0 0,-1-1 0 0 0,0 1-1 0 0,0 0 1 0 0,0 0 0 0 0,0 0-1 0 0,-1 1 1 0 0,1-1 0 0 0,-1 1-1 0 0,1 0 1 0 0,-1-1 0 0 0,0 1 0 0 0,0 0-1 0 0,0 0 1 0 0,0 0 0 0 0,-1 1-1 0 0,1-1 1 0 0,-1 0 0 0 0,0 1-1 0 0,0-1 1 0 0,0 1 0 0 0,0-1-1 0 0,0 1 1 0 0,-1-1 0 0 0,0 1-1 0 0,0-1 1 0 0,0 1 0 0 0,0-1-1 0 0,0 1 1 0 0,-1 0 0 0 0,1-1 0 0 0,-2 5-1 0 0,-2 1 45 0 0,1 0 0 0 0,-1-1 0 0 0,-1 1-1 0 0,1-1 1 0 0,-1 0 0 0 0,-1 0 0 0 0,1 0 0 0 0,-2-1-1 0 0,1 0 1 0 0,-1 0 0 0 0,0 0 0 0 0,0-1 0 0 0,0 0-1 0 0,-1-1 1 0 0,-10 6 0 0 0,-10 4-7 0 0,0-1 0 0 0,0-1 0 0 0,-41 12 1 0 0,24-12-89 0 0,-2-1 1 0 0,-72 8-1 0 0,-96-4-11 0 0,207-16 35 0 0,0 1 1 0 0,-1-1-1 0 0,1 0 0 0 0,0-1 1 0 0,0 0-1 0 0,0 0 0 0 0,0-1 1 0 0,-12-4-1 0 0,18 5-84 0 0,3-1-11 0 0,0-1 57 0 0,0 0 1 0 0,0-1-1 0 0,0 1 0 0 0,1 0 0 0 0,-1-1 0 0 0,1 1 1 0 0,0 0-1 0 0,0 0 0 0 0,0 0 0 0 0,0 1 0 0 0,1-1 0 0 0,-1 0 1 0 0,5-2-1 0 0,5-5-468 0 0,25-15-1 0 0,-20 14-227 0 0,-2 1-929 0 0,25-11 0 0 0,-2 3-3679 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49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109 114 6911 0 0,'0'0'528'0'0,"-2"1"-341"0"0,-4 3 329 0 0,1 0 1 0 0,-1 0-1 0 0,1 1 0 0 0,0 0 1 0 0,0 0-1 0 0,0 0 0 0 0,0 1 0 0 0,1 0 1 0 0,0 0-1 0 0,0 0 0 0 0,1 0 1 0 0,-4 9-1 0 0,6-13-423 0 0,1-1 1 0 0,-1 0-1 0 0,1 0 1 0 0,0 1-1 0 0,0-1 0 0 0,0 0 1 0 0,0 0-1 0 0,-1 1 1 0 0,2-1-1 0 0,-1 0 0 0 0,0 0 1 0 0,0 1-1 0 0,0-1 1 0 0,0 0-1 0 0,1 0 1 0 0,-1 0-1 0 0,1 1 0 0 0,-1-1 1 0 0,1 0-1 0 0,-1 0 1 0 0,2 1-1 0 0,0 0 8 0 0,-1 0 0 0 0,1 0-1 0 0,0 0 1 0 0,0-1 0 0 0,0 1 0 0 0,0-1 0 0 0,0 1 0 0 0,0-1-1 0 0,0 0 1 0 0,4 1 0 0 0,1 1 143 0 0,1-1-1 0 0,-1 0 1 0 0,1 0-1 0 0,0-1 1 0 0,0 0 0 0 0,9 0-1 0 0,3-2 62 0 0,-1 0-1 0 0,1-2 1 0 0,-1 0 0 0 0,36-11-1 0 0,-22 2-238 0 0,-2 0 0 0 0,31-17-1 0 0,-53 24-79 0 0,1-1-1 0 0,-1 1 0 0 0,0-2 1 0 0,0 1-1 0 0,0-1 1 0 0,10-12-1 0 0,-15 15-70 0 0,-2 1 0 0 0,1-1 0 0 0,0 0 0 0 0,-1-1 0 0 0,1 1 0 0 0,-1 0 0 0 0,0-1 0 0 0,-1 1 0 0 0,1-1 0 0 0,-1 0 0 0 0,0 1 0 0 0,0-1 0 0 0,0 0 0 0 0,-1 0 0 0 0,0 1 0 0 0,0-1 0 0 0,0-5 0 0 0,0 8 59 0 0,0 1-1 0 0,0-1 1 0 0,-1 1-1 0 0,1-1 1 0 0,0 1-1 0 0,0 0 1 0 0,-1-1-1 0 0,1 1 1 0 0,-1-1 0 0 0,0 1-1 0 0,1 0 1 0 0,-1 0-1 0 0,0-1 1 0 0,0 1-1 0 0,0 0 1 0 0,1 0-1 0 0,-1 0 1 0 0,-1 0-1 0 0,1 0 1 0 0,0 0-1 0 0,0 0 1 0 0,0 0-1 0 0,0 0 1 0 0,-1 0 0 0 0,1 1-1 0 0,0-1 1 0 0,-1 1-1 0 0,1-1 1 0 0,0 1-1 0 0,-1-1 1 0 0,1 1-1 0 0,-1 0 1 0 0,1 0-1 0 0,-1-1 1 0 0,1 1-1 0 0,-1 0 1 0 0,1 0 0 0 0,0 1-1 0 0,-4-1 1 0 0,-15 5-48 0 0,-1 0 0 0 0,1 2 1 0 0,1 0-1 0 0,-1 1 1 0 0,-23 14-1 0 0,-4 3-28 0 0,0 1-1 0 0,2 3 0 0 0,-56 47 1 0 0,94-70 215 0 0,0 1 0 0 0,1-1 0 0 0,-1 2 0 0 0,2-1 0 0 0,-1 1 0 0 0,1 0 0 0 0,0 0 0 0 0,0 0 0 0 0,-3 11 0 0 0,6-16-77 0 0,1 0 0 0 0,0 1 0 0 0,0-1 0 0 0,0 0 1 0 0,0 1-1 0 0,1-1 0 0 0,-1 1 0 0 0,1-1 0 0 0,0 1 0 0 0,0-1 0 0 0,0 1 1 0 0,1-1-1 0 0,-1 1 0 0 0,1-1 0 0 0,0 0 0 0 0,0 1 0 0 0,0-1 1 0 0,0 0-1 0 0,0 1 0 0 0,1-1 0 0 0,0 0 0 0 0,-1 0 0 0 0,1 0 1 0 0,0 0-1 0 0,1-1 0 0 0,-1 1 0 0 0,5 4 0 0 0,-3-3 46 0 0,1-1-1 0 0,0 1 0 0 0,1-1 1 0 0,-1 1-1 0 0,1-2 0 0 0,-1 1 1 0 0,1 0-1 0 0,0-1 1 0 0,0 0-1 0 0,0-1 0 0 0,0 1 1 0 0,0-1-1 0 0,0 0 0 0 0,8 0 1 0 0,-3-2-397 0 0,-1 0 1 0 0,1 0 0 0 0,-1 0-1 0 0,0-2 1 0 0,1 1-1 0 0,-1-1 1 0 0,17-8 0 0 0,-8 3-6280 0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50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13 5983 0 0,'0'0'464'0'0,"14"-12"10235"0"0,-14 12-10595 0 0,-12 2 5401 0 0,6-1-7673 0 0,-11 6 2260 0 0,-1 1 0 0 0,1 1-1 0 0,1 1 1 0 0,0 0 0 0 0,-22 19-1 0 0,15-12-23 0 0,-51 38 78 0 0,-101 96 1 0 0,169-146-114 0 0,1 1 0 0 0,-1 0 0 0 0,1 0 1 0 0,1 1-1 0 0,-1-1 0 0 0,1 1 0 0 0,-6 12 0 0 0,9-16-6 0 0,1-1 1 0 0,-1 1-1 0 0,0-1 0 0 0,1 1 1 0 0,-1-1-1 0 0,1 1 0 0 0,0-1 0 0 0,0 1 1 0 0,0 0-1 0 0,0-1 0 0 0,1 1 1 0 0,-1-1-1 0 0,1 1 0 0 0,-1-1 0 0 0,1 1 1 0 0,0-1-1 0 0,0 1 0 0 0,0-1 1 0 0,0 0-1 0 0,0 0 0 0 0,1 1 0 0 0,-1-1 1 0 0,1 0-1 0 0,-1 0 0 0 0,1 0 1 0 0,0 0-1 0 0,2 2 0 0 0,1-1 9 0 0,0 0-1 0 0,0 0 1 0 0,0 0 0 0 0,0 0-1 0 0,0-1 1 0 0,0 0-1 0 0,1 0 1 0 0,-1 0 0 0 0,1-1-1 0 0,-1 0 1 0 0,1 0-1 0 0,9 0 1 0 0,5 0 28 0 0,-1-1 1 0 0,28-3-1 0 0,-24-1-111 0 0,0-2 1 0 0,0 0-1 0 0,33-14 0 0 0,-17 6-663 0 0,24-10-1790 0 0,-47 17 777 0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50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6911 0 0,'0'0'978'0'0,"-9"0"2238"0"0,9 0-2980 0 0,-1 0 1 0 0,1 1-1 0 0,0-1 1 0 0,-1 0-1 0 0,1 0 1 0 0,-1 0-1 0 0,1 0 1 0 0,-1 0-1 0 0,1 1 1 0 0,-1-1-1 0 0,1 0 1 0 0,0 0-1 0 0,-1 1 1 0 0,1-1-1 0 0,-1 0 1 0 0,1 1-1 0 0,-1 0 1 0 0,0 0 6 0 0,0 1 0 0 0,0 0 1 0 0,0 0-1 0 0,0 0 0 0 0,0 0 0 0 0,0 0 1 0 0,-1 2-1 0 0,-4 30 774 0 0,6-25-744 0 0,0 0 0 0 0,0 0 1 0 0,1 0-1 0 0,0 0 1 0 0,1 0-1 0 0,0 0 0 0 0,0 0 1 0 0,1-1-1 0 0,0 1 1 0 0,1-1-1 0 0,0 0 1 0 0,0 0-1 0 0,0 0 0 0 0,1 0 1 0 0,9 10-1 0 0,-1-3 10 0 0,1-1 0 0 0,0 0 0 0 0,1-2 0 0 0,1 1-1 0 0,0-2 1 0 0,19 11 0 0 0,140 97 800 0 0,-19-12-310 0 0,-148-102-932 0 0,0 0 0 0 0,1-1 0 0 0,0 1 0 0 0,0-2 0 0 0,19 6-1 0 0,-24-8 75 0 0,0 0 0 0 0,0-1 0 0 0,-1 0 0 0 0,1 1-1 0 0,0-1 1 0 0,0-1 0 0 0,0 1 0 0 0,0-1 0 0 0,0 1 0 0 0,-1-1-1 0 0,1 0 1 0 0,0 0 0 0 0,-1-1 0 0 0,1 1 0 0 0,0-1-1 0 0,-1 0 1 0 0,0 0 0 0 0,4-2 0 0 0,21-21-3948 0 0,-16 11-3377 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50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703 1 5527 0 0,'-2'1'2563'0'0,"-9"5"759"0"0,5-3-2218 0 0,0 0 0 0 0,1 1 0 0 0,-7 4 1 0 0,-12 11 211 0 0,-51 30 0 0 0,-1 0-255 0 0,-109 68 349 0 0,49-35-482 0 0,51-20-450 0 0,72-51-407 0 0,0 1 1 0 0,1 0-1 0 0,0 1 1 0 0,-10 15-1 0 0,16-19-87 0 0,5-7-228 0 0,11 3-3168 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51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56 12031 0 0,'-7'6'9319'0'0,"26"-8"-8588"0"0,0 0 0 0 0,37-9 0 0 0,-8 1-368 0 0,-27 6-382 0 0,55-10-600 0 0,93-4-1 0 0,-144 18-886 0 0,-2 1-77 0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51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65 9671 0 0,'-9'0'9782'0'0,"12"0"-9454"0"0,0-1 0 0 0,0 1 0 0 0,1-1 0 0 0,-1 0-1 0 0,0 0 1 0 0,0 0 0 0 0,4-2 0 0 0,10-4 154 0 0,29-4 358 0 0,79-9 1 0 0,49 6-293 0 0,-135 12-425 0 0,0 0-151 0 0,43 3 0 0 0,-30 5-2856 0 0,-36-3-5087 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52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747 24 13039 0 0,'1'-1'598'0'0,"16"-12"198"0"0,4 4 637 0 0,-16 9 663 0 0,-14 6-1385 0 0,-90 45-366 0 0,-124 70 508 0 0,143-80-837 0 0,51-28 3 0 0,-36 24 0 0 0,-2 7 2 0 0,65-43 32 0 0,4 0 1 0 0,4 3-30 0 0,0-1 1 0 0,1 0-1 0 0,0 0 1 0 0,0-1 0 0 0,-1 0-1 0 0,1 0 1 0 0,0 0-1 0 0,1-1 1 0 0,8 0 0 0 0,12 4 41 0 0,29 7 14 0 0,72 24 0 0 0,-111-30-34 0 0,0 1-1 0 0,-1 0 1 0 0,0 2-1 0 0,-1 0 1 0 0,0 1-1 0 0,0 1 1 0 0,-1 0 0 0 0,16 15-1 0 0,-31-26-30 0 0,0 1 0 0 0,1-1 1 0 0,-1 1-1 0 0,0-1 0 0 0,1 1 0 0 0,-1 0 0 0 0,0-1 0 0 0,0 1 0 0 0,0-1 0 0 0,1 1 1 0 0,-1 0-1 0 0,0-1 0 0 0,0 1 0 0 0,0-1 0 0 0,0 1 0 0 0,0 0 0 0 0,0-1 0 0 0,0 1 1 0 0,0 0-1 0 0,0-1 0 0 0,0 1 0 0 0,-1-1 0 0 0,1 1 0 0 0,0 0 0 0 0,0-1 0 0 0,-1 1 1 0 0,1-1-1 0 0,0 1 0 0 0,-1-1 0 0 0,0 2 0 0 0,-12 13 388 0 0,1-6-271 0 0,-1 1-1 0 0,0-2 1 0 0,-1 0 0 0 0,-14 7-1 0 0,-62 22-20 0 0,56-24-75 0 0,-144 47-22 0 0,143-51-125 0 0,0-1 0 0 0,-1-3 1 0 0,-42 3-1 0 0,70-8 30 0 0,0 0 1 0 0,0-1-1 0 0,0 1 0 0 0,0-2 1 0 0,0 1-1 0 0,-12-4 0 0 0,18 4 28 0 0,1 1 0 0 0,0-1-1 0 0,-1 1 1 0 0,1-1-1 0 0,0 1 1 0 0,0-1 0 0 0,-1 0-1 0 0,1 1 1 0 0,0-1-1 0 0,0 0 1 0 0,0 0-1 0 0,0 0 1 0 0,0 0 0 0 0,0 0-1 0 0,0 0 1 0 0,0 0-1 0 0,1 0 1 0 0,-1-1 0 0 0,0 1-1 0 0,1 0 1 0 0,-1 0-1 0 0,1-1 1 0 0,-1 1 0 0 0,1 0-1 0 0,-1-1 1 0 0,1 1-1 0 0,0 0 1 0 0,0-1 0 0 0,0 1-1 0 0,0-1 1 0 0,0 1-1 0 0,0 0 1 0 0,0-1 0 0 0,0 1-1 0 0,0 0 1 0 0,1-1-1 0 0,-1 1 1 0 0,1 0 0 0 0,-1-1-1 0 0,1 1 1 0 0,-1 0-1 0 0,1-1 1 0 0,0 1 0 0 0,1-2-1 0 0,2-3-561 0 0,0 0 0 0 0,0 1-1 0 0,8-9 1 0 0,6-4-1364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0:13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1061 1 13303 0 0,'0'0'1334'0'0,"0"1"-1224"0"0,-2 4 36 0 0,0-1 0 0 0,-1 0 0 0 0,1 0 0 0 0,-1 0 0 0 0,0 0 0 0 0,0 0-1 0 0,0-1 1 0 0,0 0 0 0 0,-1 1 0 0 0,-3 2 0 0 0,-3 1 313 0 0,1 0 1 0 0,-2 0-1 0 0,-10 5 1 0 0,14-10-210 0 0,0 1 1 0 0,0-1 0 0 0,0 0-1 0 0,-11 2 1 0 0,9-3-101 0 0,0 1 1 0 0,-15 5 0 0 0,-113 58-94 0 0,-22 8-34 0 0,125-58-84 0 0,0 0 1 0 0,1 2-1 0 0,1 2 0 0 0,-50 37 0 0 0,65-41-164 0 0,16-14 106 0 0,4 0-286 0 0,0 0 363 0 0,0 0 1 0 0,0 0-1 0 0,1-1 1 0 0,-1 1-1 0 0,0-1 1 0 0,0 0-1 0 0,6-1 1 0 0,1 1-30 0 0,22 0-28 0 0,127 5-122 0 0,-140-3 220 0 0,0 1 0 0 0,0 1 0 0 0,0 1 0 0 0,0 0-1 0 0,-1 1 1 0 0,21 11 0 0 0,-24-10 40 0 0,0 1-1 0 0,-1 1 0 0 0,0 1 0 0 0,24 20 1 0 0,-33-25 0 0 0,0 0 1 0 0,-1 0 0 0 0,0 0 0 0 0,1 1-1 0 0,-2-1 1 0 0,1 1 0 0 0,-1 0 0 0 0,1 0 0 0 0,-2 0-1 0 0,1 0 1 0 0,-1 1 0 0 0,0-1 0 0 0,0 1-1 0 0,1 13 1 0 0,-3-16-20 0 0,0-1 0 0 0,0 1 0 0 0,-1 0 0 0 0,0 0 0 0 0,0-1 0 0 0,0 1 0 0 0,0-1 0 0 0,0 1 0 0 0,-1-1 1 0 0,1 1-1 0 0,-1-1 0 0 0,0 0 0 0 0,0 0 0 0 0,-1 0 0 0 0,1 0 0 0 0,0 0 0 0 0,-1 0 0 0 0,-5 3 0 0 0,-1 2 0 0 0,-1 0 1 0 0,0-1 0 0 0,-1 0 0 0 0,-15 7-1 0 0,0-3-20 0 0,0-1 0 0 0,-50 12 0 0 0,54-17 0 0 0,-43 9 39 0 0,-127 8-1 0 0,131-16-40 0 0,-4 0 61 0 0,-126-5-1 0 0,185-1-58 0 0,0-1 0 0 0,0 0 0 0 0,-12-4 0 0 0,16 4 0 0 0,0 0 0 0 0,0 0 0 0 0,0 1 0 0 0,0-2 0 0 0,0 1 0 0 0,0 0 0 0 0,0 0 0 0 0,0-1 0 0 0,1 1 0 0 0,-1-1 0 0 0,0 1 0 0 0,1-1 0 0 0,-1 0 0 0 0,-1-2 0 0 0,3 3-8 0 0,-1 1-1 0 0,1-1 0 0 0,0 0 1 0 0,-1 0-1 0 0,1 1 0 0 0,0-1 1 0 0,-1 0-1 0 0,1 0 0 0 0,0 0 1 0 0,0 1-1 0 0,0-1 0 0 0,0 0 1 0 0,0-2-1 0 0,3-1-83 0 0,-2 3 52 0 0,1-1-96 0 0,0-1 1 0 0,0 1 0 0 0,0 0-1 0 0,1 0 1 0 0,-1 0-1 0 0,1 0 1 0 0,0 0-1 0 0,-1 0 1 0 0,1 1 0 0 0,0-1-1 0 0,0 1 1 0 0,0 0-1 0 0,5-2 1 0 0,7-2-1156 0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52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274 108 12671 0 0,'-2'1'579'0'0,"-3"0"-326"0"0,1 1 0 0 0,-1-1 0 0 0,0 1 0 0 0,1 0 0 0 0,0 0 0 0 0,-1 1 0 0 0,1 0 1 0 0,0-1-1 0 0,0 1 0 0 0,0 1 0 0 0,1-1 0 0 0,-1 0 0 0 0,1 1 0 0 0,0 0 0 0 0,0 0 0 0 0,0 0 0 0 0,0 0 0 0 0,1 0 0 0 0,-1 1 0 0 0,-2 8 1 0 0,4-12-201 0 0,1 0 1 0 0,0 0 0 0 0,0 0 0 0 0,0 0 0 0 0,0 0 0 0 0,0 0 0 0 0,0 0 0 0 0,0 0 0 0 0,0 1 0 0 0,0-1 0 0 0,0 0-1 0 0,1 0 1 0 0,-1 0 0 0 0,0 0 0 0 0,1 0 0 0 0,-1 0 0 0 0,1-1 0 0 0,-1 1 0 0 0,1 0 0 0 0,-1 0 0 0 0,1 0-1 0 0,0 0 1 0 0,-1 0 0 0 0,1-1 0 0 0,0 1 0 0 0,0 0 0 0 0,-1-1 0 0 0,1 1 0 0 0,0 0 0 0 0,0-1 0 0 0,0 1-1 0 0,2 0 1 0 0,1 1 47 0 0,1 0 1 0 0,-1 0-1 0 0,1-1 0 0 0,0 1 0 0 0,5 0 0 0 0,6 0 121 0 0,1-1 0 0 0,-1-1 0 0 0,32-4-1 0 0,-14 2-108 0 0,-17 1-69 0 0,0-1-1 0 0,0-1 1 0 0,0-1 0 0 0,-1 0 0 0 0,32-12 0 0 0,-40 13-75 0 0,0-1 0 0 0,0 0 0 0 0,-1-1 0 0 0,1 1 0 0 0,-1-1 0 0 0,0-1 0 0 0,-1 0 0 0 0,1 1 0 0 0,-1-2 0 0 0,0 1 0 0 0,0-1 0 0 0,-1 0 0 0 0,6-11 0 0 0,-9 16-46 0 0,-1-1-1 0 0,0 0 1 0 0,0 0-1 0 0,-1 1 1 0 0,1-1 0 0 0,-1 0-1 0 0,1 0 1 0 0,-1 0-1 0 0,0 0 1 0 0,0 0-1 0 0,0 0 1 0 0,0 0-1 0 0,-1 0 1 0 0,1 1 0 0 0,-1-1-1 0 0,0 0 1 0 0,0 0-1 0 0,0 0 1 0 0,0 1-1 0 0,0-1 1 0 0,-1 0-1 0 0,1 1 1 0 0,-1-1 0 0 0,1 1-1 0 0,-1 0 1 0 0,0 0-1 0 0,0-1 1 0 0,0 1-1 0 0,0 0 1 0 0,-1 1-1 0 0,1-1 1 0 0,0 0 0 0 0,-1 1-1 0 0,1-1 1 0 0,-6-1-1 0 0,-29-8-559 0 0,34 11 480 0 0,-24 8-72 0 0,10-3 315 0 0,-7 2 59 0 0,12-4-72 0 0,0 0 0 0 0,1 2 1 0 0,-1-1-1 0 0,1 1 0 0 0,-14 9 0 0 0,-162 120 280 0 0,162-112-278 0 0,0 0 0 0 0,2 1 0 0 0,0 2 0 0 0,-37 52 0 0 0,55-70 5 0 0,1 1 0 0 0,-1 0 0 0 0,1 1 0 0 0,1-1 0 0 0,-5 16 0 0 0,7-22-63 0 0,0 0 1 0 0,1 0-1 0 0,0 0 0 0 0,-1 0 0 0 0,1 0 1 0 0,0 0-1 0 0,0 0 0 0 0,0 0 0 0 0,0 0 1 0 0,0 0-1 0 0,0 0 0 0 0,1 0 0 0 0,-1 0 1 0 0,1-1-1 0 0,-1 1 0 0 0,1 0 0 0 0,0 0 1 0 0,0 0-1 0 0,0 0 0 0 0,0-1 0 0 0,0 1 1 0 0,0-1-1 0 0,0 1 0 0 0,1 0 0 0 0,-1-1 0 0 0,0 0 1 0 0,1 1-1 0 0,-1-1 0 0 0,1 0 0 0 0,0 0 1 0 0,-1 0-1 0 0,4 2 0 0 0,3 0 29 0 0,1-1 0 0 0,-1 0 0 0 0,0 0 0 0 0,1-1 0 0 0,-1 0 0 0 0,1 0-1 0 0,-1-1 1 0 0,16-1 0 0 0,6-2-426 0 0,32-8-1 0 0,-26 3-533 0 0,0-1-56 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53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28 1839 0 0,'1'-1'4280'0'0,"14"-9"-2208"0"0,-1-1 861 0 0,-5 6 4346 0 0,-11 5-7147 0 0,0 1 0 0 0,1-1 0 0 0,-1 0 0 0 0,0 1-1 0 0,0-1 1 0 0,0 0 0 0 0,-3-1 0 0 0,-9 2 167 0 0,-108 33 2143 0 0,114-31-2329 0 0,1 0 1 0 0,0 0-1 0 0,0 1 0 0 0,0 0 0 0 0,1 1 0 0 0,0-1 1 0 0,-1 1-1 0 0,-7 9 0 0 0,0 1 222 0 0,-23 34-1 0 0,30-38-221 0 0,1 1-1 0 0,-7 14 1 0 0,-6 13 53 0 0,-61 94 37 0 0,78-130-161 0 0,0 3-20 0 0,2-5-20 0 0,0-1 1 0 0,0 1-1 0 0,1-1 0 0 0,-1 1 1 0 0,0-1-1 0 0,1 1 1 0 0,-1-1-1 0 0,0 0 0 0 0,1 1 1 0 0,-1-1-1 0 0,0 1 1 0 0,1-1-1 0 0,-1 0 1 0 0,1 1-1 0 0,-1-1 0 0 0,1 0 1 0 0,-1 0-1 0 0,1 1 1 0 0,-1-1-1 0 0,1 0 0 0 0,0 0 1 0 0,-1 0-3 0 0,4 2 0 0 0,1-1 0 0 0,-1 0 0 0 0,0 0 0 0 0,0 0 0 0 0,1-1 0 0 0,-1 0 0 0 0,8 0 0 0 0,34-5 0 0 0,-32 3 0 0 0,35-7-26 0 0,90-29 0 0 0,-25 5-14 0 0,36-3-692 0 0,-122 30-3942 0 0,-15 4-2420 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53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5 12607 0 0,'-2'0'579'0'0,"0"-1"-510"0"0,-1 0 0 0 0,0 0-1 0 0,1 0 1 0 0,-1 1 0 0 0,0 0 0 0 0,1-1 0 0 0,-1 1 0 0 0,0 0-1 0 0,1 0 1 0 0,-1 0 0 0 0,0 1 0 0 0,-3 0 0 0 0,5-1 17 0 0,-1 1 0 0 0,1-1 0 0 0,-1 1 0 0 0,1-1 0 0 0,0 1 0 0 0,-1 0 0 0 0,1 0 0 0 0,0 0 0 0 0,-1 0 0 0 0,1-1 0 0 0,0 2 0 0 0,0-1 0 0 0,0 0 0 0 0,0 0 0 0 0,0 0 0 0 0,0 0 0 0 0,0 1 0 0 0,0-1 0 0 0,1 0 0 0 0,-1 1 0 0 0,0-1 0 0 0,1 1 0 0 0,-1 2 0 0 0,0 1 104 0 0,0 0 1 0 0,0 0-1 0 0,1 1 1 0 0,0-1 0 0 0,0 0-1 0 0,1 1 1 0 0,-1-1-1 0 0,1 0 1 0 0,0 1 0 0 0,0-1-1 0 0,1 0 1 0 0,0 0-1 0 0,0 0 1 0 0,0 0-1 0 0,0 0 1 0 0,1-1 0 0 0,0 1-1 0 0,0-1 1 0 0,0 0-1 0 0,0 1 1 0 0,8 5 0 0 0,3 3 181 0 0,0 0 1 0 0,1-1-1 0 0,0-1 1 0 0,32 17 0 0 0,229 103 2245 0 0,-263-126-2526 0 0,19 10 35 0 0,-1 1-1 0 0,0 2 1 0 0,-1 1 0 0 0,-1 1-1 0 0,31 28 1 0 0,-56-44-138 0 0,2 1-173 0 0,-1 0 0 0 0,1 0-1 0 0,12 6 1 0 0,-16-10 10 0 0,-1-1 0 0 0,1 0-1 0 0,-1 0 1 0 0,1 1 0 0 0,-1-1-1 0 0,1 0 1 0 0,-1 0 0 0 0,1 0-1 0 0,-1-1 1 0 0,1 1 0 0 0,-1 0 0 0 0,0-1-1 0 0,1 1 1 0 0,-1 0 0 0 0,1-1-1 0 0,-1 0 1 0 0,0 1 0 0 0,1-1-1 0 0,-1 0 1 0 0,0 0 0 0 0,2-1 0 0 0,6-6-1628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54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8 9671 0 0,'1'-8'10048'0'0,"-18"24"-9622"0"0,0-2-1 0 0,0 0 0 0 0,-39 22 1 0 0,-65 25-18 0 0,11-5-194 0 0,-123 85-90 0 0,216-129-131 0 0,1 0 0 0 0,-20 21 0 0 0,34-32-108 0 0,6 1-1798 0 0,-3-2 1546 0 0,1 1 0 0 0,0 0 0 0 0,0 0 0 0 0,0-1 0 0 0,0 1 0 0 0,-1-1 0 0 0,3 1 0 0 0,9-1-6000 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54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0 13359 0 0,'0'0'1519'0'0,"-2"2"-786"0"0,-8 7-184 0 0,1 0 0 0 0,0 0 0 0 0,1 1 0 0 0,0 1 0 0 0,1-1 0 0 0,-11 22 0 0 0,-30 77 0 0 0,37-82-177 0 0,-79 221 1008 0 0,-21 48-320 0 0,91-253-976 0 0,-32 50 0 0 0,39-68-77 0 0,0 1-1 0 0,-11 37 0 0 0,-1-1-9 0 0,24-60 3 0 0,-55 116-361 0 0,42-99-346 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54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1 175 11055 0 0,'0'0'7243'0'0,"1"-1"-6602"0"0,22-9 321 0 0,0 0-1 0 0,1 2 1 0 0,29-7-1 0 0,79-10 413 0 0,-61 13-843 0 0,403-68 558 0 0,-346 69-1617 0 0,-43 9-4941 0 0,-67 2-1890 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55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389 118 1839 0 0,'30'-12'83'0'0,"-29"12"-81"0"0,-1-1 1 0 0,1 0-1 0 0,0 0 0 0 0,0 1 0 0 0,-1-1 1 0 0,1 0-1 0 0,-1 0 0 0 0,1 0 0 0 0,-1 0 1 0 0,1 0-1 0 0,-1 0 0 0 0,1 0 0 0 0,-1 0 1 0 0,0 0-1 0 0,0 0 0 0 0,1 0 0 0 0,-1 0 1 0 0,0 0-1 0 0,0 0 0 0 0,0 0 0 0 0,0 0 1 0 0,0-1-1 0 0,0 1 0 0 0,-1 0 0 0 0,1 0 1 0 0,0 0-1 0 0,-1-1 0 0 0,0-15 13664 0 0,0 10-12102 0 0,0 5-468 0 0,1-1-1018 0 0,-1 1 0 0 0,1-1 0 0 0,-1 1-1 0 0,0-1 1 0 0,0 1 0 0 0,0-1 0 0 0,0 1-1 0 0,0 0 1 0 0,-1 0 0 0 0,1-1 0 0 0,-1 1 0 0 0,1 0-1 0 0,-1 0 1 0 0,0 1 0 0 0,0-1 0 0 0,0 0-1 0 0,0 0 1 0 0,0 1 0 0 0,0-1 0 0 0,0 1 0 0 0,0 0-1 0 0,-1 0 1 0 0,1 0 0 0 0,-1 0 0 0 0,1 0-1 0 0,-1 0 1 0 0,1 1 0 0 0,-1-1 0 0 0,1 1 0 0 0,-1 0-1 0 0,1-1 1 0 0,-1 1 0 0 0,0 0 0 0 0,1 1-1 0 0,-6 0 1 0 0,-2 1-67 0 0,1 0-1 0 0,-1 1 1 0 0,0 1-1 0 0,1 0 1 0 0,0 0-1 0 0,-1 0 1 0 0,-14 12 0 0 0,1 0 54 0 0,-33 32 0 0 0,18-12 568 0 0,-59 76 0 0 0,88-101-416 0 0,1 1 0 0 0,-8 15 0 0 0,14-24-156 0 0,0 1 0 0 0,1 0 0 0 0,-1 0 0 0 0,1 0 0 0 0,0 0 0 0 0,0 0 0 0 0,0 1 0 0 0,0-1 0 0 0,1 0 0 0 0,-1 0 0 0 0,1 8 0 0 0,1-10-44 0 0,-1-1 0 0 0,1 1 1 0 0,0 0-1 0 0,0 0 0 0 0,-1-1 0 0 0,1 1 0 0 0,0 0 0 0 0,0-1 1 0 0,1 1-1 0 0,-1-1 0 0 0,0 1 0 0 0,0-1 0 0 0,1 0 0 0 0,-1 1 1 0 0,1-1-1 0 0,-1 0 0 0 0,1 0 0 0 0,-1 0 0 0 0,1 0 0 0 0,0 0 1 0 0,0-1-1 0 0,-1 1 0 0 0,1 0 0 0 0,0-1 0 0 0,0 0 0 0 0,0 1 1 0 0,0-1-1 0 0,3 0 0 0 0,6 1 26 0 0,1 0-1 0 0,-1-1 1 0 0,17-3-1 0 0,-24 3-22 0 0,11-2-22 0 0,0 0-1 0 0,0-1 0 0 0,0-1 1 0 0,-1 0-1 0 0,0-1 1 0 0,25-13-1 0 0,-32 15-133 0 0,0-1 0 0 0,-1 0 0 0 0,1-1 0 0 0,-1 1 0 0 0,0-1 0 0 0,0-1 0 0 0,-1 1 0 0 0,1-1 0 0 0,-1 0 0 0 0,0 0 0 0 0,-1 0 0 0 0,0-1 0 0 0,0 0 0 0 0,6-13-1 0 0,-8 14-30 0 0,-1 1 0 0 0,0-1 0 0 0,-1 0 0 0 0,1 0 0 0 0,-2-11 0 0 0,1 8 14 0 0,0 8 31 0 0,-2 1-196 0 0,0-1 288 0 0,0 1 0 0 0,0 0 0 0 0,0 0 0 0 0,-1 1 0 0 0,1-1 0 0 0,-2 1 0 0 0,1 0 19 0 0,-15 15-102 0 0,18-15 93 0 0,0 0-1 0 0,-1 0 0 0 0,1-1 1 0 0,0 1-1 0 0,-1 0 1 0 0,1 0-1 0 0,0-1 0 0 0,0 1 1 0 0,0 0-1 0 0,0 0 1 0 0,0 0-1 0 0,0-1 0 0 0,0 1 1 0 0,0 0-1 0 0,0 0 1 0 0,0 0-1 0 0,0-1 0 0 0,1 1 1 0 0,-1 1-1 0 0,6 13-1136 0 0,1-6-763 0 0,2 0-4379 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55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26 306 1839 0 0,'0'0'83'0'0,"-4"7"10"0"0,-18 18 20082 0 0,43-46-19996 0 0,0 1 0 0 0,2 1 0 0 0,0 1-1 0 0,31-19 1 0 0,3-2-24 0 0,-30 19-171 0 0,114-77-352 0 0,-122 85 325 0 0,1 2 0 0 0,0 0 0 0 0,0 2 0 0 0,1 0 0 0 0,37-8-1 0 0,-38 14 183 0 0,-18 2 85 0 0,15 10 288 0 0,-15-6-456 0 0,0-1 0 0 0,0 0-1 0 0,-1 1 1 0 0,1-1 0 0 0,-1 1-1 0 0,0 0 1 0 0,0-1 0 0 0,0 1 0 0 0,0 0-1 0 0,-1 0 1 0 0,1 0 0 0 0,-1-1 0 0 0,0 5-1 0 0,-1 11 123 0 0,-4 26 0 0 0,2-24-125 0 0,1-2-103 0 0,-1 0 0 0 0,0 0 0 0 0,-2-1 0 0 0,0 0 0 0 0,-13 31 0 0 0,1-5-4447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5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 7831 0 0,'-2'-5'12815'0'0,"12"19"-12347"0"0,0 1-1 0 0,-2 1 1 0 0,0-1 0 0 0,0 2 0 0 0,9 33-1 0 0,2 1 363 0 0,-9-26-562 0 0,10 25 330 0 0,2 0 0 0 0,38 62 0 0 0,-50-96-494 0 0,1-1 0 0 0,1 0 0 0 0,0-1 0 0 0,17 15 0 0 0,-19-21-81 0 0,-1 0-1 0 0,2 0 1 0 0,-1-1-1 0 0,1-1 1 0 0,0 0-1 0 0,1 0 1 0 0,13 4-1 0 0,-13-7-10 0 0,1 0-1 0 0,-1 0 0 0 0,1-1 0 0 0,-1-1 0 0 0,1 0 0 0 0,0-1 0 0 0,13-1 0 0 0,12-3-368 0 0,39-9 0 0 0,-77 13 351 0 0,16-3-1120 0 0,0 0-1 0 0,1-1 0 0 0,-2-1 0 0 0,1-1 0 0 0,23-11 1 0 0,-23 6-1080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56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747 2 12439 0 0,'-4'-1'174'0'0,"-1"1"-1"0"0,1 0 0 0 0,0 0 0 0 0,-1 0 0 0 0,1 0 1 0 0,0 0-1 0 0,-1 1 0 0 0,1 0 0 0 0,0 0 0 0 0,0 0 1 0 0,-5 2-1 0 0,-4 3 1030 0 0,-25 15 1 0 0,21-11-126 0 0,4-1-499 0 0,-1 1-1 0 0,2 0 1 0 0,-21 21-1 0 0,4-4 168 0 0,-170 140 929 0 0,30-26-614 0 0,137-115-1072 0 0,12-10-29 0 0,-25 26-1 0 0,7-5-679 0 0,19-22-6617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0:13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58 4143 0 0,'-17'-25'316'0'0,"7"11"1126"0"0,1 1 6931 0 0,9 13-8274 0 0,0 0 0 0 0,0 0 0 0 0,0-1 0 0 0,0 1 0 0 0,0 0 0 0 0,0 0 0 0 0,0-1 0 0 0,0 1 1 0 0,0 0-1 0 0,0 0 0 0 0,0 0 0 0 0,0-1 0 0 0,0 1 0 0 0,0 0 0 0 0,0 0 0 0 0,0 0 0 0 0,-1 0 0 0 0,1-1 0 0 0,0 1 0 0 0,0 0 0 0 0,0 0 0 0 0,0 0 0 0 0,0 0 0 0 0,-1 0 0 0 0,1-1 1 0 0,0 1-1 0 0,0 0 0 0 0,0 0 0 0 0,-1 0 0 0 0,1 0 0 0 0,0 0 0 0 0,0 0 0 0 0,0 0 0 0 0,-1 0 0 0 0,1 0 0 0 0,0 0 0 0 0,0 0 0 0 0,0 0 0 0 0,-1 0 0 0 0,1 0 0 0 0,0 0 1 0 0,0 0-1 0 0,0 0 0 0 0,-1 0 0 0 0,1 0 0 0 0,0 0 0 0 0,0 0 0 0 0,0 0 0 0 0,-1 0 0 0 0,1 0 0 0 0,0 0 0 0 0,0 0 0 0 0,0 1 0 0 0,-1-1 0 0 0,1 0 0 0 0,0 0 0 0 0,0 0 1 0 0,0 0-1 0 0,0 0 0 0 0,-1 1 0 0 0,-9 8 263 0 0,6-1-292 0 0,0 1 0 0 0,0 0-1 0 0,1 0 1 0 0,1 0 0 0 0,-1 1-1 0 0,2-1 1 0 0,-2 17 0 0 0,-5 21 116 0 0,3-31-100 0 0,1 0-1 0 0,-2 0 1 0 0,-14 28-1 0 0,16-37-34 0 0,0-1 0 0 0,0 0 1 0 0,-1 0-1 0 0,1 0 0 0 0,-1-1 0 0 0,-1 1 0 0 0,1-1 0 0 0,-1 0 0 0 0,0-1 0 0 0,-11 7 0 0 0,-2 0 43 0 0,-20 10-45 0 0,38-20-184 0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57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 13215 0 0,'0'0'6588'0'0,"0"2"-6265"0"0,2 2-161 0 0,0 0 1 0 0,0 1-1 0 0,1-1 0 0 0,-1 0 1 0 0,1 0-1 0 0,0-1 0 0 0,6 8 0 0 0,29 23 218 0 0,-2-1-185 0 0,-23-20-152 0 0,0 1-1 0 0,18 28 1 0 0,-28-38-42 0 0,0 1 1 0 0,-1 0 0 0 0,0 0-1 0 0,1 0 1 0 0,-2 0 0 0 0,1 0-1 0 0,0 0 1 0 0,-1 1-1 0 0,0-1 1 0 0,-1 0 0 0 0,1 1-1 0 0,-1-1 1 0 0,0 1 0 0 0,-1 7-1 0 0,0-4 12 0 0,-1 0-1 0 0,0-1 1 0 0,0 1 0 0 0,-1-1-1 0 0,0 0 1 0 0,-1 0 0 0 0,0 0-1 0 0,0 0 1 0 0,0 0-1 0 0,-1-1 1 0 0,0 0 0 0 0,-1 0-1 0 0,0 0 1 0 0,-11 9-1 0 0,-108 82 145 0 0,76-62-472 0 0,46-34 211 0 0,1-1 0 0 0,0 1 0 0 0,0 0-1 0 0,0 0 1 0 0,0 0 0 0 0,0 0 0 0 0,0 0 0 0 0,0 0 0 0 0,1 0 0 0 0,-1 1 0 0 0,1-1 0 0 0,-1 1 0 0 0,1-1 0 0 0,-1 4 0 0 0,1-4-50 0 0,1 1 1 0 0,0-1 0 0 0,-1 0 0 0 0,1 1-1 0 0,0-1 1 0 0,0 1 0 0 0,0-1 0 0 0,1 0-1 0 0,0 5 1 0 0,1 1-4702 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58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608 271 6447 0 0,'0'0'2363'0'0,"-6"11"4053"0"0,1-4-5953 0 0,2 1 0 0 0,-1 0 1 0 0,1 0-1 0 0,0 0 0 0 0,1 0 0 0 0,-3 13 1 0 0,14-34 21 0 0,-3 6-344 0 0,12-31-19 0 0,0-1 0 0 0,-3 0-1 0 0,18-72 1 0 0,-31 104-222 0 0,0-1 1 0 0,-1 0-1 0 0,0 0 1 0 0,0 1-1 0 0,-1-1 1 0 0,0-13-1 0 0,0 20 60 0 0,0-1-1 0 0,0 1 0 0 0,-1-1 0 0 0,1 1 0 0 0,0-1 1 0 0,-1 0-1 0 0,1 1 0 0 0,-1-1 0 0 0,0 1 0 0 0,1-1 1 0 0,-1 1-1 0 0,0 0 0 0 0,0-1 0 0 0,0 1 0 0 0,0 0 1 0 0,0 0-1 0 0,0-1 0 0 0,0 1 0 0 0,-1 0 1 0 0,1 0-1 0 0,0 0 0 0 0,-1 1 0 0 0,1-1 0 0 0,0 0 1 0 0,-1 0-1 0 0,1 1 0 0 0,-1-1 0 0 0,1 1 0 0 0,-1-1 1 0 0,0 1-1 0 0,1 0 0 0 0,-1-1 0 0 0,1 1 0 0 0,-1 0 1 0 0,0 0-1 0 0,1 0 0 0 0,-3 1 0 0 0,-2-1 6 0 0,-1 1 0 0 0,1 1 0 0 0,0-1 0 0 0,0 1 0 0 0,0 0 0 0 0,0 0 0 0 0,-11 7 0 0 0,-37 27-252 0 0,31-20 246 0 0,-139 112 39 0 0,71-53 16 0 0,-30 27 255 0 0,97-79 126 0 0,1 0 0 0 0,-36 49 0 0 0,56-67-284 0 0,0 0 1 0 0,0-1 0 0 0,1 1 0 0 0,-1 0 0 0 0,1 0 0 0 0,0 0 0 0 0,-2 9 0 0 0,4-12-81 0 0,0-1 1 0 0,-1 1-1 0 0,1 0 1 0 0,0 0-1 0 0,0-1 1 0 0,0 1-1 0 0,0 0 1 0 0,1 0-1 0 0,-1-1 0 0 0,0 1 1 0 0,1 0-1 0 0,-1-1 1 0 0,1 1-1 0 0,0 0 1 0 0,-1-1-1 0 0,1 1 1 0 0,0-1-1 0 0,0 1 0 0 0,0-1 1 0 0,0 1-1 0 0,0-1 1 0 0,1 0-1 0 0,-1 1 1 0 0,0-1-1 0 0,0 0 1 0 0,1 0-1 0 0,1 1 1 0 0,2 1 39 0 0,1-1 0 0 0,-1 1 0 0 0,1-1 0 0 0,0 0 0 0 0,0-1 0 0 0,0 1 0 0 0,-1-1 0 0 0,1 0 1 0 0,1-1-1 0 0,-1 1 0 0 0,0-1 0 0 0,0-1 0 0 0,0 1 0 0 0,10-3 0 0 0,8-2 133 0 0,0-1 0 0 0,28-11 0 0 0,-47 15-172 0 0,15-6 67 0 0,-1-1 0 0 0,0 0 0 0 0,33-24 0 0 0,46-44 9 0 0,-61 43-267 0 0,-1-1 0 0 0,39-50 0 0 0,-54 52 128 0 0,-20 31-27 0 0,-14 23-101 0 0,-8 16 106 0 0,2 0-1 0 0,1 2 1 0 0,-19 62 0 0 0,35-95-174 0 0,0 1 0 0 0,0-1 1 0 0,0 1-1 0 0,1-1 1 0 0,0 1-1 0 0,1-1 1 0 0,-1 1-1 0 0,1 0 1 0 0,1 12-1 0 0,2-15-1805 0 0,4-1-4212 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59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128 259 7831 0 0,'0'0'356'0'0,"-1"1"-6"0"0,-36 25-190 0 0,-22 10 7256 0 0,30-19-3838 0 0,28-16-2470 0 0,1-3-884 0 0,1-3-184 0 0,1 1-1 0 0,0-1 1 0 0,0 0-1 0 0,0 0 0 0 0,1 1 1 0 0,-1-1-1 0 0,1 1 1 0 0,4-5-1 0 0,32-34-83 0 0,-25 28 4 0 0,35-32-511 0 0,77-60 0 0 0,-100 87 330 0 0,-14 10 82 0 0,0 2 0 0 0,27-15 0 0 0,-33 20 151 0 0,0 0 1 0 0,1 1-1 0 0,-1-1 1 0 0,1 1-1 0 0,0 1 1 0 0,0-1-1 0 0,0 1 0 0 0,8 0 1 0 0,-14 1-1 0 0,-1 0 1 0 0,1 0-1 0 0,-1 0 1 0 0,1 0-1 0 0,-1 0 0 0 0,1 1 1 0 0,-1-1-1 0 0,0 0 1 0 0,1 0-1 0 0,-1 1 0 0 0,1-1 1 0 0,-1 0-1 0 0,0 1 1 0 0,1-1-1 0 0,-1 0 0 0 0,0 1 1 0 0,1-1-1 0 0,-1 1 1 0 0,0-1-1 0 0,0 1 0 0 0,1-1 1 0 0,-1 0-1 0 0,0 1 1 0 0,0-1-1 0 0,0 1 1 0 0,1-1-1 0 0,-1 2 0 0 0,0-1 37 0 0,2 3 35 0 0,-1 0 1 0 0,0 1-1 0 0,0-1 0 0 0,0 1 1 0 0,0-1-1 0 0,-1 1 0 0 0,1-1 1 0 0,-1 1-1 0 0,0-1 0 0 0,-1 1 1 0 0,0 6-1 0 0,-3 6 294 0 0,-9 28 0 0 0,6-20-65 0 0,-18 49 255 0 0,13-43-522 0 0,-11 54 0 0 0,23-59-1266 0 0,3-13-5070 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59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99 527 4607 0 0,'0'0'17444'0'0,"1"-1"-17354"0"0,0 1 0 0 0,-1-1 0 0 0,1 0 1 0 0,0 0-1 0 0,0 1 0 0 0,0-1 0 0 0,0 0 0 0 0,-1 0 0 0 0,1 0 0 0 0,0 0 0 0 0,0-1 0 0 0,-1-1-92 0 0,0 1-1 0 0,0 0 0 0 0,0 0 0 0 0,0-1 0 0 0,0 1 1 0 0,0 0-1 0 0,-1 0 0 0 0,1-1 0 0 0,-1 1 0 0 0,1 0 1 0 0,-1 0-1 0 0,0 0 0 0 0,0 0 0 0 0,0 0 0 0 0,0 0 1 0 0,-2-3-1 0 0,-4-4-151 0 0,0 0 0 0 0,-10-9-1 0 0,-3-4-76 0 0,14 15 186 0 0,1-1 0 0 0,-1-1 0 0 0,1 1 0 0 0,1-1 0 0 0,-1 0 0 0 0,1 0 0 0 0,-5-19 1 0 0,8 22 40 0 0,0 1 0 0 0,0-1 1 0 0,1 0-1 0 0,0 0 1 0 0,0 0-1 0 0,0 0 0 0 0,1 0 1 0 0,-1 0-1 0 0,1 0 1 0 0,1 0-1 0 0,-1 0 1 0 0,1 1-1 0 0,0-1 0 0 0,5-8 1 0 0,5-5-86 0 0,1 0 0 0 0,0 1 0 0 0,2 0 1 0 0,22-21-1 0 0,-15 16 10 0 0,-13 13 60 0 0,1 1 0 0 0,0 0 0 0 0,0 1-1 0 0,0 0 1 0 0,1 0 0 0 0,1 1 0 0 0,-1 1-1 0 0,1 0 1 0 0,0 1 0 0 0,0 0 0 0 0,0 0 0 0 0,14-2-1 0 0,-15 5 74 0 0,0 1-1 0 0,-1 0 1 0 0,1 0-1 0 0,0 1 1 0 0,0 0-1 0 0,0 1 1 0 0,0 0-1 0 0,-1 1 0 0 0,1 0 1 0 0,-1 1-1 0 0,1 0 1 0 0,-1 1-1 0 0,0 0 1 0 0,16 8-1 0 0,-19-7-9 0 0,-1-1 1 0 0,1 1-1 0 0,-1 0 0 0 0,0 0 0 0 0,0 1 1 0 0,-1-1-1 0 0,1 1 0 0 0,-1 1 0 0 0,-1-1 1 0 0,1 1-1 0 0,-1 0 0 0 0,0 0 0 0 0,-1 0 0 0 0,0 0 1 0 0,0 1-1 0 0,0-1 0 0 0,-1 1 0 0 0,2 10 1 0 0,-3-9-25 0 0,0-1 1 0 0,0 1-1 0 0,-1-1 1 0 0,0 1-1 0 0,0-1 1 0 0,-1 1 0 0 0,0-1-1 0 0,-1 0 1 0 0,0 1-1 0 0,0-1 1 0 0,-1 0-1 0 0,0 0 1 0 0,0 0 0 0 0,-1-1-1 0 0,0 1 1 0 0,0-1-1 0 0,-7 10 1 0 0,-3-2-18 0 0,0 1-1 0 0,-1-2 1 0 0,-1 0 0 0 0,-27 19-1 0 0,-76 39-1029 0 0,94-57 604 0 0,-2 0-626 0 0,-32 13 0 0 0,49-24 267 0 0,0 0 0 0 0,-1-1 0 0 0,1 0 0 0 0,-1-1 0 0 0,0 0 0 0 0,-19 1 0 0 0,15-4-756 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5:59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1 5527 0 0,'0'0'423'0'0,"-2"1"98"0"0,-13 12 4168 0 0,-16 18 0 0 0,-34 45-2788 0 0,41-48-1557 0 0,-33 39 195 0 0,-80 100 184 0 0,103-121-620 0 0,-50 88 0 0 0,70-105-173 0 0,0 0-1 0 0,2 0 1 0 0,0 1 0 0 0,3 1 0 0 0,-11 53 0 0 0,16-62-525 0 0,1-1-40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6:38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3223 0 0,'0'0'13819'0'0,"11"2"-11475"0"0,-5 1-2320 0 0,-5-3-3 0 0,10 6-1490 0 0,0-6 130 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6:39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1 11631 0 0,'0'0'1312'0'0,"-1"1"-933"0"0,-6 2-120 0 0,2 1 0 0 0,-1 0 1 0 0,0 0-1 0 0,1 1 0 0 0,0-1 0 0 0,0 1 0 0 0,0 0 0 0 0,-7 10 1 0 0,-2 7 163 0 0,-13 23 0 0 0,10-15-93 0 0,-44 72-155 0 0,-93 170 234 0 0,106-179-416 0 0,-3-3 0 0 0,-95 126 0 0 0,130-192-204 0 0,15-22 67 0 0,4-3-2024 0 0,10-5 1456 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6:40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733 25 12495 0 0,'5'-10'1331'0'0,"-4"9"-1316"0"0,-1 1 0 0 0,0 0 0 0 0,0-1 0 0 0,0 1 0 0 0,0-1 0 0 0,0 1 0 0 0,0 0 1 0 0,0-1-1 0 0,0 1 0 0 0,0-1 0 0 0,0 1 0 0 0,0 0 0 0 0,0-1 0 0 0,0 1 0 0 0,0-1 0 0 0,-1 1 0 0 0,1 0 0 0 0,0-1 0 0 0,0 1 0 0 0,0 0 1 0 0,-1-1-1 0 0,1 1 0 0 0,0 0 0 0 0,0-1 0 0 0,-1 1 0 0 0,1 0 0 0 0,0 0 0 0 0,0-1 0 0 0,-1 1 0 0 0,1 0 0 0 0,0 0 0 0 0,-1 0 0 0 0,1-1 0 0 0,0 1 1 0 0,-1 0-1 0 0,1 0 0 0 0,-1 0 0 0 0,1 0 0 0 0,0 0 0 0 0,-1 0 0 0 0,1-1 0 0 0,0 1 0 0 0,-2 0 0 0 0,2 0 50 0 0,-3 0 99 0 0,0-1 0 0 0,0 1 0 0 0,0-1 0 0 0,0 1-1 0 0,0 0 1 0 0,0 0 0 0 0,0 1 0 0 0,0-1 0 0 0,0 1 0 0 0,0-1 0 0 0,0 1 0 0 0,0 0 0 0 0,0 0 0 0 0,0 0 0 0 0,0 0-1 0 0,1 1 1 0 0,-1-1 0 0 0,0 1 0 0 0,1 0 0 0 0,-1-1 0 0 0,1 1 0 0 0,0 0 0 0 0,-4 4 0 0 0,-3 4 28 0 0,0 0 0 0 0,1 1-1 0 0,0 0 1 0 0,-7 12 0 0 0,-5 15-98 0 0,2 1-1 0 0,1 1 0 0 0,-13 50 1 0 0,12-36-68 0 0,-3 4-5 0 0,-43 80 0 0 0,-42 49 48 0 0,71-128-56 0 0,-162 318 943 0 0,131-226-436 0 0,53-121-589 0 0,10-20-283 0 0,2-8-91 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6:40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8 142 4143 0 0,'-8'-4'13919'0'0,"28"-1"-13329"0"0,-1 0 1 0 0,1 1 0 0 0,0 1-1 0 0,1 1 1 0 0,20 0 0 0 0,-33 2-462 0 0,170-18 1703 0 0,-33 2-1184 0 0,-101 11-984 0 0,1-2 0 0 0,-2-1 0 0 0,55-19 0 0 0,-86 23-1061 0 0,-1-1-1 0 0,1 0 0 0 0,12-9 1 0 0,-11 6-5061 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6:41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127 195 4143 0 0,'1'2'4950'0'0,"3"2"-4113"0"0,1-1 0 0 0,-1 1 0 0 0,1-1 1 0 0,0 0-1 0 0,0 0 0 0 0,0 0 0 0 0,9 3 0 0 0,-3-2-272 0 0,-1-1 0 0 0,1-1 0 0 0,16 3 0 0 0,1-3-123 0 0,-1-1-1 0 0,37-4 1 0 0,-43 2-254 0 0,0-2 0 0 0,-1 0 1 0 0,35-11-1 0 0,-42 9-178 0 0,-1 0 1 0 0,1 0-1 0 0,-1-1 1 0 0,0-1 0 0 0,-1 0-1 0 0,20-16 1 0 0,-24 17-129 0 0,0 0 1 0 0,0-1 0 0 0,0 0-1 0 0,-1 0 1 0 0,0 0-1 0 0,9-17 1 0 0,-14 22 53 0 0,0 0 0 0 0,0 0-1 0 0,0 0 1 0 0,0-1 0 0 0,0 1 0 0 0,-1 0-1 0 0,1-1 1 0 0,-1 1 0 0 0,1-1 0 0 0,-1 1-1 0 0,0 0 1 0 0,0-1 0 0 0,0 1 0 0 0,0-1 0 0 0,-1 1-1 0 0,1 0 1 0 0,-1-1 0 0 0,1 1 0 0 0,-1 0-1 0 0,0-1 1 0 0,0 1 0 0 0,0 0 0 0 0,0 0 0 0 0,0 0-1 0 0,-1 0 1 0 0,1 0 0 0 0,0 0 0 0 0,-1 0-1 0 0,0 0 1 0 0,1 1 0 0 0,-1-1 0 0 0,-3-2 0 0 0,2 2-16 0 0,-1-1 1 0 0,0 1 0 0 0,0-1 0 0 0,0 1 0 0 0,0 0 0 0 0,0 1-1 0 0,-1-1 1 0 0,1 1 0 0 0,0 0 0 0 0,-1 0 0 0 0,1 0 0 0 0,-1 0 0 0 0,1 1-1 0 0,-1 0 1 0 0,0 0 0 0 0,1 0 0 0 0,-1 1 0 0 0,1-1 0 0 0,-5 2-1 0 0,-8 3 100 0 0,0 0-1 0 0,1 1 0 0 0,-26 13 0 0 0,21-10-102 0 0,-31 15 348 0 0,1 2 1 0 0,-64 43-1 0 0,95-55-160 0 0,1 1 0 0 0,0 1 0 0 0,1 1 0 0 0,1 0 0 0 0,1 1 0 0 0,0 1 0 0 0,1 1 0 0 0,-14 23 1 0 0,26-36-93 0 0,-1 0-1 0 0,1 0 1 0 0,1 0 0 0 0,-1 0 0 0 0,1 0 0 0 0,1 1 0 0 0,-1-1 0 0 0,1 1 0 0 0,0-1 0 0 0,1 1 0 0 0,0-1 0 0 0,1 10 0 0 0,-1-13-8 0 0,1 0 0 0 0,-1 1 0 0 0,1-1 0 0 0,0 0 0 0 0,1 0 0 0 0,-1 0 0 0 0,1-1 1 0 0,0 1-1 0 0,0 0 0 0 0,0 0 0 0 0,0-1 0 0 0,1 1 0 0 0,-1-1 0 0 0,1 0 0 0 0,0 0 0 0 0,0 0 1 0 0,0 0-1 0 0,0 0 0 0 0,1-1 0 0 0,-1 0 0 0 0,1 1 0 0 0,-1-1 0 0 0,6 2 0 0 0,2 0 9 0 0,0-1 0 0 0,1 0-1 0 0,-1 0 1 0 0,1-1 0 0 0,-1-1-1 0 0,18 0 1 0 0,-10-1-387 0 0,1-1 1 0 0,-1-1-1 0 0,21-5 1 0 0,0-4-5482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0:14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54 362 6447 0 0,'-9'8'686'0'0,"-5"3"-385"0"0,12-9 340 0 0,-15 8 7709 0 0,17-10-8262 0 0,-1 0 1 0 0,1 0 0 0 0,-1 0 0 0 0,1 0-1 0 0,-1 0 1 0 0,1 0 0 0 0,0 0 0 0 0,-1 0-1 0 0,1 0 1 0 0,-1 0 0 0 0,1 0 0 0 0,0 0-1 0 0,-1-1 1 0 0,1 1 0 0 0,0 0 0 0 0,-1 0-1 0 0,1 0 1 0 0,0-1 0 0 0,-1 1 0 0 0,1 0-1 0 0,0 0 1 0 0,-1-1 0 0 0,1 1 0 0 0,0 0-1 0 0,-1-1 1 0 0,1 1 0 0 0,0 0 0 0 0,0-1-1 0 0,0 1 1 0 0,-1 0 0 0 0,1-1 0 0 0,0 1-1 0 0,0 0 1 0 0,0-1 0 0 0,0 1-1 0 0,0-1 1 0 0,0 1 0 0 0,0 0 0 0 0,0-1-1 0 0,0 0 1 0 0,-1-2-57 0 0,1 1-1 0 0,0-1 1 0 0,0 1 0 0 0,0-1-1 0 0,1 1 1 0 0,-1-1 0 0 0,1 1-1 0 0,-1-1 1 0 0,1 1 0 0 0,0-1-1 0 0,0 1 1 0 0,0 0 0 0 0,0-1-1 0 0,2-2 1 0 0,24-33 140 0 0,-15 22-108 0 0,9-11-39 0 0,2 1-1 0 0,0 1 1 0 0,2 1 0 0 0,0 1-1 0 0,2 1 1 0 0,0 1 0 0 0,2 2 0 0 0,0 0-1 0 0,1 3 1 0 0,1 0 0 0 0,0 2-1 0 0,51-16 1 0 0,-78 28 8 0 0,1 1 0 0 0,-1 0-1 0 0,1 0 1 0 0,-1 0 0 0 0,1 1 0 0 0,0-1-1 0 0,-1 1 1 0 0,1 0 0 0 0,0 1-1 0 0,-1-1 1 0 0,1 1 0 0 0,7 2 0 0 0,-8-2 22 0 0,0 1 0 0 0,0 0 0 0 0,-1 0 1 0 0,1 0-1 0 0,-1 1 0 0 0,0-1 1 0 0,1 1-1 0 0,-1 0 0 0 0,0 0 0 0 0,-1 0 1 0 0,1 0-1 0 0,0 1 0 0 0,-1-1 1 0 0,3 5-1 0 0,-1 0-8 0 0,0 0 0 0 0,-1 1 0 0 0,0-1 0 0 0,0 1 0 0 0,-1 0 0 0 0,0 0 0 0 0,0 0 1 0 0,-1 0-1 0 0,0 0 0 0 0,-1 11 0 0 0,-1 10 32 0 0,-8 50 0 0 0,5-64-84 0 0,0 0 0 0 0,-2 0 0 0 0,1 0 0 0 0,-9 14-1 0 0,5-11-712 0 0,-6 24 0 0 0,14-40-488 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6:41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8 576 3679 0 0,'-3'13'16890'0'0,"1"-23"-16698"0"0,1 1 0 0 0,0-1 0 0 0,0 1 0 0 0,1-1 0 0 0,0 1 0 0 0,1-1 0 0 0,0 0 0 0 0,4-12 0 0 0,3-8-53 0 0,15-37 0 0 0,-13 43-98 0 0,1 1-1 0 0,1 0 1 0 0,1 1 0 0 0,1 0-1 0 0,1 1 1 0 0,1 0 0 0 0,18-18-1 0 0,-4 9-35 0 0,1 2 0 0 0,2 1-1 0 0,54-35 1 0 0,-76 54 89 0 0,1 1 0 0 0,1 1-1 0 0,-1 0 1 0 0,1 0 0 0 0,27-7 0 0 0,-33 12-358 0 0,0-1 0 0 0,0 2 0 0 0,1-1 0 0 0,-1 1 0 0 0,10 1 0 0 0,-10-1-873 0 0,-1 1 0 0 0,0 1 0 0 0,0-1 1 0 0,0 1-1 0 0,0 0 0 0 0,11 6 1 0 0,-4-1-4902 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6:41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263 210 2303 0 0,'0'0'102'0'0,"0"2"-1"0"0,-3 16 3267 0 0,3-14-1819 0 0,0-1 0 0 0,0 1 0 0 0,0 0 0 0 0,1-1 0 0 0,0 6 0 0 0,0-8-1034 0 0,-1 1 0 0 0,1 0 0 0 0,-1-1 0 0 0,1 1 0 0 0,0-1-1 0 0,0 1 1 0 0,-1-1 0 0 0,1 0 0 0 0,0 1 0 0 0,0-1 0 0 0,1 0-1 0 0,-1 0 1 0 0,1 2 0 0 0,0-2-553 0 0,0 0 0 0 0,-1 0 0 0 0,1 0 1 0 0,0 0-1 0 0,-1 0 0 0 0,1-1 0 0 0,0 1 0 0 0,2 0 0 0 0,1 0 159 0 0,5 2 118 0 0,-1-1 0 0 0,1 0 0 0 0,0-1 0 0 0,0 0 0 0 0,0 0 0 0 0,17-2-1 0 0,9-5-65 0 0,70-19 0 0 0,-85 18-293 0 0,0-1 1 0 0,0-1-1 0 0,0 0 0 0 0,26-18 0 0 0,-38 21-38 0 0,0-1 0 0 0,-1 0 0 0 0,1 0 1 0 0,-2 0-1 0 0,1-1 0 0 0,-1 0 0 0 0,11-16 0 0 0,-16 20 105 0 0,0 1-1 0 0,0-1 1 0 0,0 0 0 0 0,-1 1-1 0 0,1-1 1 0 0,-1 0-1 0 0,0 0 1 0 0,0 0 0 0 0,0 0-1 0 0,0 0 1 0 0,-1 0 0 0 0,0-1-1 0 0,0 1 1 0 0,0 0 0 0 0,0 0-1 0 0,-1 0 1 0 0,1 0-1 0 0,-1 0 1 0 0,0 0 0 0 0,0 0-1 0 0,-1 0 1 0 0,1 0 0 0 0,-3-4-1 0 0,2 6 36 0 0,1 0-1 0 0,-1 0 0 0 0,0 0 1 0 0,0 0-1 0 0,0 0 1 0 0,-1 0-1 0 0,1 0 1 0 0,0 0-1 0 0,-1 1 0 0 0,1-1 1 0 0,-1 1-1 0 0,1 0 1 0 0,-1 0-1 0 0,1 0 0 0 0,-1 0 1 0 0,0 0-1 0 0,-5 0 1 0 0,-3-1 32 0 0,1 1 0 0 0,-1 0 1 0 0,-15 1-1 0 0,0 2 9 0 0,0 2 0 0 0,0 0-1 0 0,1 1 1 0 0,-1 2 0 0 0,1 1 0 0 0,0 1 0 0 0,-41 20 0 0 0,35-12-23 0 0,0 2 0 0 0,1 0 0 0 0,0 2 0 0 0,2 2 1 0 0,-30 29-1 0 0,37-30 53 0 0,1 1-1 0 0,1 1 1 0 0,1 0 0 0 0,-25 47-1 0 0,34-53-18 0 0,0 0 0 0 0,1 0 1 0 0,1 1-1 0 0,1 0 0 0 0,1 0 0 0 0,1 0 0 0 0,0 1 0 0 0,-1 23 0 0 0,5-37-10 0 0,0 0 0 0 0,0-1 0 0 0,0 1 0 0 0,1-1 0 0 0,0 1 0 0 0,0-1 0 0 0,1 1 0 0 0,-1-1 0 0 0,1 0 0 0 0,0 0 0 0 0,1 0 0 0 0,3 7 0 0 0,-3-8 16 0 0,0-1 0 0 0,0 1 0 0 0,0 0 1 0 0,1-1-1 0 0,0 1 0 0 0,0-1 0 0 0,0 0 1 0 0,0 0-1 0 0,0-1 0 0 0,1 1 0 0 0,-1-1 0 0 0,1 0 1 0 0,-1 0-1 0 0,6 1 0 0 0,4 1 43 0 0,1-2 0 0 0,-1 1 0 0 0,0-2 0 0 0,1 0 0 0 0,-1 0 0 0 0,23-3 0 0 0,86-16 364 0 0,-120 17-435 0 0,210-41 879 0 0,-128 20-1087 0 0,-71 18-909 0 0,0 0-4589 0 0,-1-1-1770 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6:43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5 3679 0 0,'0'0'284'0'0,"-2"-1"-186"0"0,-9-3 9568 0 0,4 6-4126 0 0,7-2-5409 0 0,-1 1 1 0 0,1-1-1 0 0,-1 1 0 0 0,1 0 0 0 0,0-1 1 0 0,-1 1-1 0 0,1-1 0 0 0,0 1 1 0 0,0 0-1 0 0,0-1 0 0 0,-1 1 1 0 0,1 0-1 0 0,0-1 0 0 0,0 1 1 0 0,0 0-1 0 0,0-1 0 0 0,0 1 0 0 0,0 0 1 0 0,0 1-1 0 0,7 24-2646 0 0,-4-18 3935 0 0,1 0-1389 0 0,0 0-1 0 0,0 0 1 0 0,1-1 0 0 0,0 1-1 0 0,0-1 1 0 0,1 0 0 0 0,0 0-1 0 0,1-1 1 0 0,11 10 0 0 0,7 2 26 0 0,40 24 1 0 0,2 0 47 0 0,-66-41-102 0 0,8 5 22 0 0,0 1 0 0 0,-1 0 1 0 0,1 0-1 0 0,11 15 1 0 0,-19-20-23 0 0,1-1 1 0 0,-1 1-1 0 0,0 0 1 0 0,0 0-1 0 0,1 0 1 0 0,-2 0-1 0 0,1 0 1 0 0,0 1-1 0 0,0-1 1 0 0,-1 0 0 0 0,1 0-1 0 0,-1 0 1 0 0,1 1-1 0 0,-1-1 1 0 0,0 0-1 0 0,0 0 1 0 0,0 1-1 0 0,0-1 1 0 0,0 0-1 0 0,-1 0 1 0 0,1 1-1 0 0,-1-1 1 0 0,1 0-1 0 0,-1 0 1 0 0,0 0-1 0 0,0 0 1 0 0,0 0-1 0 0,0 0 1 0 0,-2 2-1 0 0,-1 2 51 0 0,-1-1 0 0 0,0 1 0 0 0,0-2 0 0 0,0 1-1 0 0,-1 0 1 0 0,1-1 0 0 0,-1 0 0 0 0,0 0-1 0 0,-11 4 1 0 0,-9 3 221 0 0,-29 9 1 0 0,20-8 2 0 0,-25 9 77 0 0,-64 26-78 0 0,75-20-529 0 0,39-21-572 0 0,9-5-282 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6:04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37 5063 0 0,'19'-22'816'0'0,"-12"13"-102"0"0,8 3 9898 0 0,-15 6-10487 0 0,0 1 0 0 0,0-1 0 0 0,0 14 521 0 0,-3 1-420 0 0,-1 0 0 0 0,-1-1 0 0 0,0 1 0 0 0,-1-1 0 0 0,-9 17 0 0 0,-1 0 31 0 0,-28 66 346 0 0,-43 95 74 0 0,61-136-542 0 0,-46 72 0 0 0,-43 46-39 0 0,99-150-103 0 0,-23 36-1941 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6:04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74 156 11687 0 0,'-32'6'1009'0'0,"8"-2"-247"0"0,7-3 4130 0 0,66-3-3958 0 0,0-1 0 0 0,85-19-1 0 0,93-37 670 0 0,-110 27-866 0 0,-55 18-616 0 0,1 2 1 0 0,1 3-1 0 0,117-1 0 0 0,-127 8-162 0 0,-27 1-1192 0 0,0 0-4464 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6:05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63 7831 0 0,'0'0'356'0'0,"1"-1"-6"0"0,3-5 424 0 0,0 1 0 0 0,1-1 0 0 0,0 1 0 0 0,0 0 0 0 0,0 1 0 0 0,0-1 0 0 0,1 1 0 0 0,-1 0 1 0 0,1 0-1 0 0,0 1 0 0 0,13-5 0 0 0,-19 7-696 0 0,1 1 0 0 0,0 0 0 0 0,0-1 0 0 0,0 1 0 0 0,0 0 0 0 0,0 0 0 0 0,0 0 0 0 0,-1 0 0 0 0,1 0 0 0 0,0 0 0 0 0,0 0 0 0 0,0 0 0 0 0,0 0 0 0 0,0 0 0 0 0,0 0 1 0 0,0 1-1 0 0,0-1 0 0 0,-1 0 0 0 0,1 1 0 0 0,0-1 0 0 0,0 1 0 0 0,0-1 0 0 0,-1 1 0 0 0,1-1 0 0 0,0 1 0 0 0,-1-1 0 0 0,1 1 0 0 0,0 0 0 0 0,-1-1 0 0 0,1 1 0 0 0,-1 0 0 0 0,1-1 0 0 0,-1 1 0 0 0,1 0 0 0 0,0 1 0 0 0,0 1-27 0 0,1 1-1 0 0,-1-1 0 0 0,0 1 0 0 0,0-1 1 0 0,0 1-1 0 0,0 6 0 0 0,-1 1-2 0 0,0 0 0 0 0,-2 0 0 0 0,1-1 0 0 0,-1 1 0 0 0,-1 0 0 0 0,0-1 0 0 0,-8 20 1 0 0,1-3-22 0 0,-28 70 141 0 0,-80 148 1 0 0,95-200-162 0 0,6-14 0 0 0,8-15-352 0 0,0 0-1 0 0,1 1 0 0 0,-6 19 0 0 0,14-33-756 0 0,1 6-1724 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6:05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6 10855 0 0,'0'0'980'0'0,"-8"-3"-674"0"0,7 2-158 0 0,0 1 1 0 0,-1-1-1 0 0,1 1 1 0 0,0 0-1 0 0,0 0 1 0 0,-1-1-1 0 0,1 1 1 0 0,0 0-1 0 0,-1 0 1 0 0,1 0-1 0 0,0 1 1 0 0,0-1-1 0 0,-1 0 1 0 0,1 0-1 0 0,0 1 1 0 0,0-1-1 0 0,-1 1 1 0 0,1-1-1 0 0,0 1 1 0 0,0-1-1 0 0,0 1 1 0 0,0 0-1 0 0,0 0 1 0 0,0-1-1 0 0,0 1 1 0 0,0 0-1 0 0,0 0 1 0 0,0 0-1 0 0,0 0 1 0 0,0 1-1 0 0,-4 5-58 0 0,0 0 0 0 0,1 0 0 0 0,-6 13 0 0 0,6-11 197 0 0,-32 69 259 0 0,-28 98 0 0 0,22-57-286 0 0,-1-1-121 0 0,-34 89 27 0 0,-15-8-63 0 0,72-163-88 0 0,-2-1 0 0 0,-1 0 0 0 0,-52 57 0 0 0,69-86-289 0 0,-1 0 1 0 0,0-1-1 0 0,-9 6 0 0 0,1-1-951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6:06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38 189 12895 0 0,'-5'1'47'0'0,"1"-1"134"0"0,1 0 0 0 0,0 1 1 0 0,-1 0-1 0 0,1-1 0 0 0,0 1 0 0 0,0 1 0 0 0,-5 1 0 0 0,7-3 958 0 0,2 2-468 0 0,0 0-579 0 0,1 0 1 0 0,-1-1 0 0 0,1 1 0 0 0,0 0 0 0 0,0-1 0 0 0,0 1 0 0 0,0-1 0 0 0,0 0 0 0 0,0 0-1 0 0,0 1 1 0 0,0-2 0 0 0,1 1 0 0 0,-1 0 0 0 0,0 0 0 0 0,1-1 0 0 0,-1 1 0 0 0,1-1-1 0 0,2 1 1 0 0,8 0 126 0 0,0-1 0 0 0,16-1-1 0 0,-24 1-100 0 0,56-5 860 0 0,84-18-1 0 0,57-26 276 0 0,-91 22-553 0 0,-43 10-496 0 0,343-73 1520 0 0,-381 85-3101 0 0,52 0 0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6:06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99 5983 0 0,'0'0'464'0'0,"0"-9"2915"0"0,-7-67 5141 0 0,7 75-8325 0 0,-1-1-150 0 0,-1 1 1 0 0,1 0 0 0 0,-1 0-1 0 0,0 0 1 0 0,1 0 0 0 0,-1 0-1 0 0,-3-2 1 0 0,2 3-41 0 0,0-1 0 0 0,0 1 0 0 0,0-1-1 0 0,0 1 1 0 0,1 0 0 0 0,-1 0 0 0 0,0 0 0 0 0,0 1 0 0 0,0-1 0 0 0,0 1 0 0 0,-5 1-1 0 0,-31 14-13 0 0,33-14 13 0 0,-49 26 14 0 0,-67 44-1 0 0,50-27 366 0 0,-78 54 1035 0 0,125-80-904 0 0,1 1 1 0 0,1 1 0 0 0,-34 42 0 0 0,44-44-10 0 0,13-19-497 0 0,0 1 0 0 0,0-1 1 0 0,0 0-1 0 0,1 1 0 0 0,-1-1 0 0 0,0 0 0 0 0,0 1 1 0 0,0-1-1 0 0,1 0 0 0 0,-1 1 0 0 0,0-1 0 0 0,1 0 0 0 0,-1 0 1 0 0,0 1-1 0 0,0-1 0 0 0,1 0 0 0 0,-1 0 0 0 0,0 0 0 0 0,1 1 1 0 0,-1-1-1 0 0,0 0 0 0 0,1 0 0 0 0,-1 0 0 0 0,1 0 1 0 0,-1 0-1 0 0,1 0 10 0 0,2 1-5 0 0,0 0 0 0 0,-1 0 0 0 0,1-1 0 0 0,0 1 0 0 0,0-1 0 0 0,0 0 0 0 0,0 0 0 0 0,0 0 0 0 0,0 0 1 0 0,5-1-1 0 0,30-9 60 0 0,-29 7-49 0 0,44-15-164 0 0,-1-3 0 0 0,-1-1 0 0 0,95-59 0 0 0,-131 72-160 0 0,0-1 0 0 0,0 0 0 0 0,-1-1 0 0 0,-1-1 0 0 0,16-17 0 0 0,-27 28 339 0 0,-4 1 34 0 0,-5 5-38 0 0,-1 0 0 0 0,2 0 1 0 0,-1 1-1 0 0,1 0 0 0 0,-1 0 0 0 0,2 0 0 0 0,-1 1 0 0 0,1 0 0 0 0,0 0 0 0 0,0 1 0 0 0,1-1 0 0 0,0 1 1 0 0,0 0-1 0 0,1 0 0 0 0,0 0 0 0 0,0 0 0 0 0,-2 16 0 0 0,5-22-126 0 0,0 0 0 0 0,0 0 1 0 0,0 0-1 0 0,0 0 0 0 0,0 0 0 0 0,1 0 0 0 0,-1 0 0 0 0,2 3 0 0 0,4 7-5299 0 0,1-1-1490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6:07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58 447 12895 0 0,'0'0'595'0'0,"-9"0"188"0"0,-26-9 805 0 0,35 9-1428 0 0,-1 0 0 0 0,0 0 1 0 0,1 0-1 0 0,-1 0 0 0 0,1 0 1 0 0,-1 0-1 0 0,1 0 0 0 0,-1-1 1 0 0,1 1-1 0 0,-1 0 0 0 0,1 0 1 0 0,-1-1-1 0 0,1 1 0 0 0,-1 0 1 0 0,1-1-1 0 0,-1 1 0 0 0,1 0 1 0 0,-1-1-1 0 0,1 1 0 0 0,0-1 1 0 0,-1 1-1 0 0,1-1 0 0 0,0 1 1 0 0,-1 0-1 0 0,1-1 0 0 0,0 0 1 0 0,0 1-1 0 0,-1-1 0 0 0,1 1 1 0 0,0-1-1 0 0,0 1 0 0 0,0-1 1 0 0,0 1-1 0 0,0-1 0 0 0,0 1 1 0 0,0-2-1 0 0,0 0-51 0 0,0 0-1 0 0,0-1 1 0 0,0 1-1 0 0,1 0 1 0 0,-1 0 0 0 0,1 0-1 0 0,0-3 1 0 0,5-7 1 0 0,1 0 1 0 0,0 0 0 0 0,0 1-1 0 0,1 0 1 0 0,0 1-1 0 0,1 0 1 0 0,10-9-1 0 0,9-6-122 0 0,38-27 0 0 0,-4 11-147 0 0,76-38-1 0 0,-60 36-4 0 0,-57 31 113 0 0,41-21-101 0 0,-53 28 145 0 0,0 2-1 0 0,0-1 1 0 0,0 1 0 0 0,19-3-1 0 0,-27 6 22 0 0,0-1 0 0 0,0 1 0 0 0,0 0 0 0 0,0 0-1 0 0,0 0 1 0 0,0 0 0 0 0,1 0 0 0 0,-1 1 0 0 0,0-1 0 0 0,0 0-1 0 0,0 0 1 0 0,0 1 0 0 0,0-1 0 0 0,0 0 0 0 0,0 1 0 0 0,0-1 0 0 0,-1 1-1 0 0,1 0 1 0 0,0-1 0 0 0,0 1 0 0 0,0 0 0 0 0,1 0 0 0 0,-1 1 12 0 0,0 0 0 0 0,0-1 0 0 0,0 1 0 0 0,-1 0 1 0 0,1 0-1 0 0,0 0 0 0 0,-1-1 0 0 0,1 1 0 0 0,-1 0 0 0 0,1 0 1 0 0,-1 3-1 0 0,0 4 114 0 0,0 1-1 0 0,-1-1 1 0 0,-3 19 0 0 0,-3 1 28 0 0,-2 0 1 0 0,-17 40-1 0 0,5-16-85 0 0,7-17-168 0 0,9-26-244 0 0,0 1 0 0 0,1-1 0 0 0,1 1 0 0 0,-1 0 0 0 0,2 1 0 0 0,0-1 0 0 0,-2 16 0 0 0,4-18-1678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0:14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13823 0 0,'0'0'1062'0'0,"-1"3"-693"0"0,-2 5-22 0 0,1 0 0 0 0,0 0 0 0 0,0 1 0 0 0,0-1 0 0 0,1 1 1 0 0,1-1-1 0 0,-1 1 0 0 0,2-1 0 0 0,-1 1 0 0 0,3 12 0 0 0,0-8 24 0 0,0 1 1 0 0,1-1-1 0 0,1 0 1 0 0,1 0-1 0 0,12 24 1 0 0,-2-13 17 0 0,0 1 0 0 0,1-2 1 0 0,2 0-1 0 0,0-1 1 0 0,43 37-1 0 0,-18-24-36 0 0,2-1-1 0 0,54 29 1 0 0,171 102 502 0 0,-241-146-828 0 0,4 1 36 0 0,-1 2 1 0 0,38 34-1 0 0,-69-55-260 0 0,0 0 0 0 0,-1 1 0 0 0,1-1 0 0 0,-1 1 0 0 0,1 0-1 0 0,-1-1 1 0 0,0 1 0 0 0,1 2 0 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6:07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52 1839 0 0,'-1'1'134'0'0,"-3"1"17"0"0,-1 0 0 0 0,1 0 0 0 0,-1 0 0 0 0,1-1 0 0 0,-1 0 0 0 0,0 0 0 0 0,-5 1 0 0 0,-18 4 4018 0 0,22-4-2921 0 0,-14 5 1590 0 0,1 0 0 0 0,-23 13 1799 0 0,53-19-4013 0 0,3-2-358 0 0,0 0-1 0 0,-1-2 0 0 0,22-5 1 0 0,-10 2-40 0 0,8-3 19 0 0,56-25-1 0 0,-60 22-160 0 0,1 1 0 0 0,38-9 0 0 0,-63 19-71 0 0,0 0-1 0 0,0 0 0 0 0,0 1 0 0 0,1 0 0 0 0,-1 0 1 0 0,7 1-1 0 0,-11-1-10 0 0,-1 0 1 0 0,0 1-1 0 0,1-1 1 0 0,-1 0-1 0 0,0 1 1 0 0,0-1-1 0 0,1 1 1 0 0,-1-1-1 0 0,0 0 1 0 0,0 1-1 0 0,0-1 1 0 0,0 1-1 0 0,0-1 1 0 0,1 1-1 0 0,-1-1 1 0 0,0 1-1 0 0,0-1 1 0 0,0 1-1 0 0,0-1 1 0 0,0 0-1 0 0,0 1 1 0 0,-1-1-1 0 0,1 2 1 0 0,0-2 2 0 0,0 3 3 0 0,-1 0 1 0 0,0 0-1 0 0,0 0 0 0 0,0 0 1 0 0,0 0-1 0 0,0 0 0 0 0,-1 0 1 0 0,1-1-1 0 0,-1 1 0 0 0,-2 3 0 0 0,-24 26 47 0 0,16-20-24 0 0,-37 40 14 0 0,-3-3 0 0 0,-75 56 0 0 0,116-97-170 0 0,-22 11 1 0 0,18-11 70 0 0,0 1-1 0 0,-20 15 1 0 0,35-24 79 0 0,-1 1-1 0 0,1-1 1 0 0,-1 0-1 0 0,1 1 1 0 0,-1-1-1 0 0,1 0 1 0 0,-1 1 0 0 0,1-1-1 0 0,-1 1 1 0 0,1-1-1 0 0,0 0 1 0 0,-1 1-1 0 0,1-1 1 0 0,0 1-1 0 0,-1-1 1 0 0,1 1-1 0 0,0 0 1 0 0,0-1 0 0 0,0 1-1 0 0,0-1 1 0 0,-1 1-1 0 0,1-1 1 0 0,0 1-1 0 0,0 0 1 0 0,0-1-1 0 0,0 1 1 0 0,0 0 0 0 0,1 0-8 0 0,-1-1 0 0 0,1 1 1 0 0,-1 0-1 0 0,1-1 1 0 0,-1 1-1 0 0,1-1 0 0 0,0 1 1 0 0,-1 0-1 0 0,1-1 1 0 0,0 0-1 0 0,-1 1 0 0 0,1-1 1 0 0,0 1-1 0 0,-1-1 1 0 0,1 0-1 0 0,1 1 0 0 0,4 0 72 0 0,-1 1-1 0 0,1-1 0 0 0,9 1 0 0 0,11-3 73 0 0,0 0 0 0 0,0-2 0 0 0,0-1 0 0 0,31-9 0 0 0,1 1-122 0 0,-17 4-43 0 0,3-1-700 0 0,68-5 0 0 0,-93 13-526 0 0,-2-1-60 0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6:08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9671 0 0,'0'0'4930'0'0,"0"1"-3642"0"0,-1 9-886 0 0,0-1 0 0 0,0 0 0 0 0,1 1 0 0 0,1-1 0 0 0,0 0 0 0 0,0 1 0 0 0,0-1 0 0 0,1 0 0 0 0,1 0 0 0 0,5 15 0 0 0,5 5 414 0 0,28 50 0 0 0,-23-51-359 0 0,1-1 1 0 0,42 48-1 0 0,55 39 339 0 0,-98-98-736 0 0,1-1 0 0 0,0-1 0 0 0,1-1 0 0 0,1 0 0 0 0,39 16 0 0 0,-30-17 14 0 0,1-1 0 0 0,0-1 0 0 0,55 8 0 0 0,-68-15-94 0 0,28 3-236 0 0,-46-6 188 0 0,1 0-1 0 0,-1 0 1 0 0,1 0-1 0 0,-1 0 0 0 0,1 0 1 0 0,0 0-1 0 0,-1-1 1 0 0,1 1-1 0 0,-1 0 1 0 0,1 0-1 0 0,-1 0 1 0 0,1-1-1 0 0,-1 1 1 0 0,1 0-1 0 0,-1-1 1 0 0,1 1-1 0 0,-1 0 1 0 0,0-1-1 0 0,1 1 1 0 0,-1 0-1 0 0,1-1 1 0 0,-1 1-1 0 0,0-1 1 0 0,1 1-1 0 0,-1-1 0 0 0,0 1 1 0 0,0-1-1 0 0,1 1 1 0 0,-1-1-1 0 0,0 1 1 0 0,0-1-1 0 0,0 0 1 0 0,0 1-1 0 0,0-1 1 0 0,0 1-1 0 0,0-1 1 0 0,0-2-746 0 0,0 1 1 0 0,0 0 0 0 0,0 0-1 0 0,0 0 1 0 0,0 0-1 0 0,-1 0 1 0 0,1 0 0 0 0,-2-2-1 0 0,-3-7-5510 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6:08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41 8751 0 0,'-4'-7'794'0'0,"3"5"-681"0"0,-1-1 0 0 0,1 1 0 0 0,-1 0 0 0 0,1 0-1 0 0,-1 0 1 0 0,0 0 0 0 0,0 0 0 0 0,0 0 0 0 0,0 0 0 0 0,0 1 0 0 0,0-1 0 0 0,-1 1 0 0 0,1-1 0 0 0,0 1 0 0 0,-1 0 0 0 0,-3-1 0 0 0,3 1 252 0 0,-1 0 0 0 0,0 1 0 0 0,0-1 0 0 0,0 1 0 0 0,0 0 0 0 0,0 0 0 0 0,0 1 0 0 0,0-1 0 0 0,0 1 0 0 0,-4 1 0 0 0,-3 1 169 0 0,0 1 1 0 0,0 1 0 0 0,0 0 0 0 0,0 0 0 0 0,1 1-1 0 0,-15 11 1 0 0,-34 32 877 0 0,-103 109-1 0 0,109-101-1018 0 0,-41 44 106 0 0,-17 18-781 0 0,100-108-1096 0 0,2 0-445 0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6:09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80 13503 0 0,'0'0'620'0'0,"-1"1"-16"0"0,-1 1-447 0 0,1-1-146 0 0,0 0 1 0 0,0 0-1 0 0,0-1 0 0 0,0 1 0 0 0,0 0 1 0 0,-1-1-1 0 0,1 1 0 0 0,0 0 1 0 0,0-1-1 0 0,0 0 0 0 0,-1 1 0 0 0,1-1 1 0 0,0 0-1 0 0,-5 1 4033 0 0,18 0-3191 0 0,-1-3-588 0 0,0 0-1 0 0,0 0 1 0 0,16-7-1 0 0,3 0-52 0 0,-25 7-206 0 0,190-45 626 0 0,-156 40-998 0 0,0 1 0 0 0,0 2-1 0 0,44 2 1 0 0,-75 2-338 0 0,-1 1 0 0 0,1 0 0 0 0,0 0 1 0 0,-1 0-1 0 0,1 1 0 0 0,-1 0 0 0 0,11 5 0 0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6:09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47 123 15263 0 0,'-9'2'385'0'0,"6"-1"-260"0"0,0 0 1 0 0,0 0-1 0 0,-1 0 0 0 0,1 1 0 0 0,0-1 0 0 0,0 1 0 0 0,0 0 0 0 0,1 0 0 0 0,-1 0 0 0 0,-5 4 3577 0 0,11-7-3457 0 0,1 0 0 0 0,-1 0 1 0 0,0 0-1 0 0,0 1 0 0 0,1-1 1 0 0,5 1-1 0 0,10-2 165 0 0,87-29 739 0 0,-10 2-851 0 0,179-27 167 0 0,-135 40-1677 0 0,1 10-4225 0 0,-112 6-1291 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6:10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42 13415 0 0,'1'-1'614'0'0,"3"-2"-474"0"0,-1 0 0 0 0,1 0 0 0 0,-1 0 0 0 0,0-1 1 0 0,4-4-1 0 0,5-7 4105 0 0,-13 15-3965 0 0,-8-1-202 0 0,1 1-1 0 0,0 0 1 0 0,0 0-1 0 0,-1 1 1 0 0,1 0-1 0 0,0 0 0 0 0,0 1 1 0 0,0 0-1 0 0,-13 5 1 0 0,-8 5 7 0 0,-33 19-1 0 0,48-24-16 0 0,-305 144 244 0 0,304-144-312 0 0,14-7 0 0 0,1 1 0 0 0,0-1 0 0 0,-1 0 0 0 0,1 0 0 0 0,0 0 0 0 0,-1 0 0 0 0,1 1 0 0 0,0-1 0 0 0,-1 0 0 0 0,1 0 0 0 0,0 1 0 0 0,-1-1 0 0 0,1 0 0 0 0,0 1 0 0 0,0-1 0 0 0,-1 0 0 0 0,1 1 0 0 0,0-1 0 0 0,0 0 0 0 0,0 1 0 0 0,0-1 0 0 0,-1 0 0 0 0,1 1 0 0 0,0 0 0 0 0,1 0 0 0 0,0 0 0 0 0,0 0 0 0 0,0 0 0 0 0,0 1 0 0 0,0-1 0 0 0,0 0 0 0 0,0 0 0 0 0,0-1 0 0 0,0 1 0 0 0,0 0 0 0 0,1 0 0 0 0,-1-1 0 0 0,0 1 0 0 0,1 0 0 0 0,2 0 0 0 0,24 8 0 0 0,36 6-164 0 0,37 12-454 0 0,-88-22 555 0 0,0 0 0 0 0,0 1 0 0 0,0 0 0 0 0,-1 1 0 0 0,17 12 0 0 0,-18-11 178 0 0,-1 1 0 0 0,0 0 0 0 0,0 0 0 0 0,-1 1 0 0 0,0 0 0 0 0,13 21 0 0 0,-19-27-42 0 0,-1-1-1 0 0,0 1 0 0 0,-1 0 0 0 0,1 0 0 0 0,-1 0 0 0 0,1 0 0 0 0,-1 0 0 0 0,0 0 0 0 0,-1 0 1 0 0,1 1-1 0 0,-1-1 0 0 0,0 0 0 0 0,0 0 0 0 0,0 0 0 0 0,0 1 0 0 0,-1-1 0 0 0,0 0 0 0 0,0 0 0 0 0,0 0 1 0 0,0 0-1 0 0,-1 0 0 0 0,1 0 0 0 0,-1 0 0 0 0,0 0 0 0 0,-4 5 0 0 0,0-1 11 0 0,0-1-1 0 0,-1 0 1 0 0,0 0 0 0 0,0-1-1 0 0,-1 1 1 0 0,1-2 0 0 0,-1 1-1 0 0,-1-1 1 0 0,1 0 0 0 0,-1-1-1 0 0,0 0 1 0 0,-11 4 0 0 0,-7 0 1 0 0,-1 0 1 0 0,-52 6-1 0 0,34-10-80 0 0,0-2 0 0 0,0-3 0 0 0,-65-7 0 0 0,104 7-39 0 0,-1 0-1 0 0,0-1 0 0 0,1 1 1 0 0,-1-1-1 0 0,-13-6 1 0 0,19 7-48 0 0,1 0 1 0 0,-1 0 0 0 0,1 1 0 0 0,-1-1-1 0 0,1 0 1 0 0,-1 0 0 0 0,1 0 0 0 0,0-1-1 0 0,-1 1 1 0 0,1 0 0 0 0,0 0 0 0 0,0-1-1 0 0,0 1 1 0 0,0-1 0 0 0,0 1 0 0 0,0-1-1 0 0,0 1 1 0 0,1-1 0 0 0,-1 0 0 0 0,0 1 0 0 0,1-1-1 0 0,0 0 1 0 0,-1 1 0 0 0,1-1 0 0 0,0 0-1 0 0,0 0 1 0 0,0 1 0 0 0,0-1 0 0 0,0 0-1 0 0,0 0 1 0 0,1-2 0 0 0,5-12-2199 0 0,3-2-4545 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6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212 174 16783 0 0,'0'0'1522'0'0,"2"1"-1140"0"0,3 3-28 0 0,0-1 0 0 0,1 0 1 0 0,0-1-1 0 0,-1 1 0 0 0,1-1 0 0 0,0 0 0 0 0,0 0 0 0 0,0-1 0 0 0,1 1 0 0 0,-1-2 0 0 0,0 1 1 0 0,0 0-1 0 0,1-1 0 0 0,11-2 0 0 0,6-1-158 0 0,-1 0 0 0 0,39-13 0 0 0,-42 11-225 0 0,72-24 107 0 0,-81 24-162 0 0,-1 1 0 0 0,1-1 0 0 0,-1-1 0 0 0,-1 0-1 0 0,1 0 1 0 0,10-10 0 0 0,-18 14-3 0 0,0 1 1 0 0,0-1-1 0 0,0 0 1 0 0,0 0-1 0 0,-1 0 0 0 0,1 0 1 0 0,-1 0-1 0 0,1-1 0 0 0,-1 1 1 0 0,0 0-1 0 0,0-1 0 0 0,1-3 1 0 0,-2 5 27 0 0,1-1 1 0 0,-1 1 0 0 0,-1-1 0 0 0,1 0 0 0 0,0 1-1 0 0,0-1 1 0 0,0 1 0 0 0,-1-1 0 0 0,1 1 0 0 0,-1-1 0 0 0,0 1-1 0 0,1-1 1 0 0,-1 1 0 0 0,0-1 0 0 0,0 1 0 0 0,1 0-1 0 0,-1 0 1 0 0,0-1 0 0 0,0 1 0 0 0,-1 0 0 0 0,0-1 0 0 0,-2-1-20 0 0,1 0 0 0 0,-1 0 1 0 0,1 0-1 0 0,-1 1 1 0 0,0-1-1 0 0,0 1 1 0 0,0 0-1 0 0,0 1 1 0 0,0-1-1 0 0,0 0 1 0 0,-6 0-1 0 0,3 1 13 0 0,-1 0-1 0 0,0 0 0 0 0,0 1 1 0 0,0 0-1 0 0,-14 1 0 0 0,1 3 56 0 0,1 1 0 0 0,0 0 0 0 0,-38 17-1 0 0,1 2 391 0 0,-70 42 1 0 0,103-52-245 0 0,1 2 1 0 0,1 0-1 0 0,0 2 1 0 0,1 0 0 0 0,-25 28-1 0 0,40-39-95 0 0,1 0 0 0 0,-1 1 0 0 0,1-1 0 0 0,1 1 0 0 0,-1 0 0 0 0,1 0 0 0 0,1 1 0 0 0,-1-1 0 0 0,-1 11 0 0 0,4-15-19 0 0,0 0-1 0 0,0 0 1 0 0,1 1-1 0 0,0-1 1 0 0,0 0-1 0 0,0 0 1 0 0,0 0-1 0 0,1 0 1 0 0,-1 1-1 0 0,1-1 1 0 0,0 0-1 0 0,0 0 1 0 0,1 0-1 0 0,-1 0 0 0 0,1-1 1 0 0,0 1-1 0 0,0 0 1 0 0,0-1-1 0 0,1 1 1 0 0,-1-1-1 0 0,1 0 1 0 0,3 3-1 0 0,0 0-4 0 0,1 0-1 0 0,0-1 1 0 0,1 0 0 0 0,-1 0-1 0 0,1-1 1 0 0,0 0 0 0 0,0 0-1 0 0,0-1 1 0 0,0 0 0 0 0,1-1-1 0 0,-1 0 1 0 0,1 0 0 0 0,-1 0-1 0 0,1-1 1 0 0,11-1-1 0 0,2 0-183 0 0,0-1 0 0 0,1-1-1 0 0,-1-1 1 0 0,41-11-1 0 0,-29 4-1311 0 0,0-4-455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6:10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13 5063 0 0,'1'-1'390'0'0,"24"-11"14987"0"0,-25 14-15280 0 0,0 0 0 0 0,-1 0 0 0 0,1 0 0 0 0,-1 0 0 0 0,0 0 0 0 0,0 0 0 0 0,1 0 0 0 0,-1 0 0 0 0,-1 0 0 0 0,1 0 0 0 0,0-1 0 0 0,0 1 0 0 0,-2 2 0 0 0,-22 20 157 0 0,22-21-153 0 0,-26 20 92 0 0,-57 36-1 0 0,-9 6 15 0 0,70-45-206 0 0,-85 74 29 0 0,99-82-22 0 0,0 0 0 0 0,1 0 0 0 0,0 1 0 0 0,1 0 0 0 0,0 1 0 0 0,-13 28 0 0 0,21-39 34 0 0,-1 1 0 0 0,1-1 1 0 0,0 1-1 0 0,0-1 0 0 0,1 1 1 0 0,-1 0-1 0 0,1-1 0 0 0,-1 1 1 0 0,1 0-1 0 0,0-1 0 0 0,1 1 1 0 0,-1 0-1 0 0,1-1 0 0 0,-1 1 0 0 0,1 0 1 0 0,2 4-1 0 0,-2-5-7 0 0,1-1 0 0 0,-1 1-1 0 0,1-1 1 0 0,0 1 0 0 0,0-1 0 0 0,0 0-1 0 0,0 1 1 0 0,0-1 0 0 0,0 0 0 0 0,1-1-1 0 0,-1 1 1 0 0,1 0 0 0 0,-1-1 0 0 0,1 1 0 0 0,-1-1-1 0 0,1 0 1 0 0,0 1 0 0 0,0-2 0 0 0,0 1-1 0 0,5 1 1 0 0,7 0 33 0 0,0 0 0 0 0,0-1-1 0 0,0-1 1 0 0,0-1 0 0 0,0 0-1 0 0,16-3 1 0 0,88-23 54 0 0,-75 15-345 0 0,0-2-1 0 0,70-32 0 0 0,-103 40-434 0 0,-1-1 0 0 0,1 0 0 0 0,14-12-1 0 0,-5-2-5614 0 0,-7 6-506 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6:11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185 110 5983 0 0,'-21'-2'-89'0'0,"-6"0"12440"0"0,47-14-10614 0 0,11 0-1380 0 0,0 1 0 0 0,0 1 0 0 0,1 2 0 0 0,42-10 0 0 0,-64 19-322 0 0,0 1 0 0 0,1 0-1 0 0,17-2 1 0 0,-28 4-34 0 0,0 0-1 0 0,0 0 1 0 0,0 0 0 0 0,0 1 0 0 0,0-1-1 0 0,0 0 1 0 0,0 0 0 0 0,0 0-1 0 0,0 0 1 0 0,0 0 0 0 0,0 0 0 0 0,0 0-1 0 0,0 0 1 0 0,0 0 0 0 0,-1 0 0 0 0,1 0-1 0 0,0 0 1 0 0,0 0 0 0 0,0 0 0 0 0,0 0-1 0 0,0 0 1 0 0,0 0 0 0 0,0 0 0 0 0,0 0-1 0 0,0 0 1 0 0,0 1 0 0 0,0-1-1 0 0,0 0 1 0 0,0 0 0 0 0,0 0 0 0 0,0 0-1 0 0,0 0 1 0 0,0 0 0 0 0,0 0 0 0 0,0 0-1 0 0,0 0 1 0 0,0 0 0 0 0,0 0 0 0 0,1 0-1 0 0,-1 0 1 0 0,0 0 0 0 0,0 0-1 0 0,0 0 1 0 0,0 0 0 0 0,0 0 0 0 0,0 1-1 0 0,0-1 1 0 0,0 0 0 0 0,0 0 0 0 0,0 0-1 0 0,0 0 1 0 0,0 0 0 0 0,0 0 0 0 0,0 0-1 0 0,0 0 1 0 0,0 0 0 0 0,0 0-1 0 0,-19 25-6 0 0,-1 0 0 0 0,-1-2 0 0 0,-42 37 0 0 0,35-34 33 0 0,-131 113 246 0 0,107-95-210 0 0,42-36-62 0 0,3-2 24 0 0,0 0 1 0 0,0 0-1 0 0,1 1 1 0 0,-9 11-1 0 0,14-17 319 0 0,21 8 121 0 0,-5-7-319 0 0,-1-1-1 0 0,1-1 0 0 0,-1 0 1 0 0,0-1-1 0 0,1 0 0 0 0,24-7 1 0 0,-3 2 35 0 0,160-9 251 0 0,-181 14-676 0 0,-1 2 0 0 0,1 0 0 0 0,25 5-1 0 0,-6 4-8131 0 0,-25-6 1681 0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6:11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11055 0 0,'0'0'1002'0'0,"-1"0"-824"0"0,-1 1 38 0 0,0 1-1 0 0,1-1 1 0 0,-1 0-1 0 0,0 0 1 0 0,1 1-1 0 0,-1-1 1 0 0,1 1-1 0 0,-1-1 1 0 0,1 1-1 0 0,0 0 1 0 0,-1-1-1 0 0,1 1 1 0 0,0 0-1 0 0,0 0 1 0 0,1 0-1 0 0,-1 0 1 0 0,0 0-1 0 0,0 0 1 0 0,1 0-1 0 0,0 0 0 0 0,-1 0 1 0 0,1 0-1 0 0,0 0 1 0 0,0 0-1 0 0,0 0 1 0 0,0 1-1 0 0,0-1 1 0 0,1 3-1 0 0,1 3 262 0 0,1-1-1 0 0,-1 0 1 0 0,1 0-1 0 0,1 0 1 0 0,6 11-1 0 0,-8-16-517 0 0,9 16 494 0 0,2-1 1 0 0,0-1 0 0 0,1 0-1 0 0,21 20 1 0 0,70 49 959 0 0,-58-49-905 0 0,236 170 1407 0 0,-247-183-1854 0 0,1-1 0 0 0,0-2 0 0 0,2-2 0 0 0,49 16 0 0 0,-84-33-189 0 0,0 1 0 0 0,0-1-1 0 0,0 0 1 0 0,1-1 0 0 0,-1 1 0 0 0,0-1 0 0 0,1 0-1 0 0,-1 0 1 0 0,0 0 0 0 0,1 0 0 0 0,-1-1 0 0 0,0 0-1 0 0,1 0 1 0 0,-1 0 0 0 0,0 0 0 0 0,0-1 0 0 0,0 1-1 0 0,7-5 1 0 0,-4-1-2351 0 0,-6 5 1957 0 0,5-7-1169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0:15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0 14479 0 0,'0'0'1314'0'0,"-2"1"-1078"0"0,-1 0-184 0 0,0 0 1 0 0,0 0 0 0 0,0 1 0 0 0,0 0 0 0 0,0-1 0 0 0,1 1-1 0 0,-1 0 1 0 0,1 0 0 0 0,-4 5 0 0 0,-22 25 1202 0 0,13-12-792 0 0,-52 55 450 0 0,-2-3 0 0 0,-4-3 0 0 0,-117 85 0 0 0,167-138-849 0 0,-141 114 791 0 0,156-123-788 0 0,5-4-34 0 0,0-1 0 0 0,0 1 0 0 0,1 0 0 0 0,-1 0 0 0 0,1 0 0 0 0,0 0 0 0 0,0 0 0 0 0,0 0 0 0 0,-2 4 0 0 0,4-7-30 0 0,0 1-1 0 0,0-1 0 0 0,0 0 1 0 0,0 1-1 0 0,0-1 1 0 0,0 1-1 0 0,0-1 1 0 0,0 0-1 0 0,0 1 0 0 0,0-1 1 0 0,0 1-1 0 0,0-1 1 0 0,0 0-1 0 0,0 1 1 0 0,0-1-1 0 0,0 1 0 0 0,0-1 1 0 0,1 0-1 0 0,-1 1 1 0 0,0-1-1 0 0,0 0 1 0 0,0 1-1 0 0,1-1 1 0 0,-1 0-1 0 0,0 1 0 0 0,0-1 1 0 0,1 0-1 0 0,-1 0 1 0 0,0 1-1 0 0,1-1 1 0 0,-1 0-1 0 0,0 0 0 0 0,1 1 1 0 0,-1-1-1 0 0,1 0 1 0 0,11 6-164 0 0,8-5-623 0 0,6-4-299 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6:12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910 315 1375 0 0,'-14'-25'64'0'0,"9"12"8"0"0</inkml:trace>
  <inkml:trace contextRef="#ctx0" brushRef="#br0" timeOffset="1">770 1 5983 0 0,'0'0'12731'0'0,"-1"1"-11896"0"0,-72 39 2800 0 0,-36 30-2476 0 0,63-40-822 0 0,-99 75 464 0 0,24-16-211 0 0,-63 42-340 0 0,109-73-2915 0 0,59-46-5864 0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7:31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86 245 1839 0 0,'0'0'7710'0'0,"-6"-4"-6779"0"0,1 2 2142 0 0,5 2-3000 0 0,0 0 0 0 0,-1 0 1 0 0,1 0-1 0 0,-1-1 0 0 0,1 1 0 0 0,0 0 1 0 0,-1 0-1 0 0,1 0 0 0 0,-1 0 1 0 0,1 0-1 0 0,-1 0 0 0 0,1 0 0 0 0,0 0 1 0 0,-1 1-1 0 0,1-1 0 0 0,-1 0 1 0 0,1 0-1 0 0,0 0 0 0 0,-1 0 0 0 0,1 1 1 0 0,0-1-1 0 0,-1 0 0 0 0,1 0 1 0 0,0 0-1 0 0,-1 1 0 0 0,1-1 0 0 0,0 0 1 0 0,-1 1-1 0 0,1-1 0 0 0,0 0 1 0 0,0 1-1 0 0,-1-1 0 0 0,1 0 0 0 0,0 1 1 0 0,0-1-1 0 0,0 0 0 0 0,0 1 1 0 0,-1-1-1 0 0,1 1 0 0 0,0-1 0 0 0,0 0 1 0 0,0 1-1 0 0,0-1 0 0 0,0 1 1 0 0,0-1-1 0 0,0 1 0 0 0,0-1 0 0 0,0 0 1 0 0,0 1-1 0 0,0-1 0 0 0,0 1 1 0 0,1-1-1 0 0,-1 0 0 0 0,0 1 1 0 0,0-1-1 0 0,0 1 0 0 0,0-1 0 0 0,1 0 1 0 0,-1 1-1 0 0,1-1 0 0 0,1 3 0 0 0,0 0-1 0 0,1 0 0 0 0,-1 0 1 0 0,1-1-1 0 0,0 1 1 0 0,0-1-1 0 0,0 1 0 0 0,0-1 1 0 0,0 0-1 0 0,1-1 0 0 0,-1 1 1 0 0,0 0-1 0 0,1-1 1 0 0,0 0-1 0 0,-1 0 0 0 0,1 0 1 0 0,0 0-1 0 0,-1-1 0 0 0,1 1 1 0 0,5-1-1 0 0,10 0 128 0 0,-1-1-1 0 0,1-1 1 0 0,-1 0 0 0 0,34-9-1 0 0,69-30 203 0 0,-102 33-419 0 0,0 0 0 0 0,-1-2-1 0 0,28-18 1 0 0,-35 20-78 0 0,0-1 0 0 0,0 0-1 0 0,-1 0 1 0 0,0-1 0 0 0,-1 0-1 0 0,11-16 1 0 0,-18 23 68 0 0,7-15-108 0 0,-8 17 110 0 0,-1 0 0 0 0,1-1 1 0 0,-1 1-1 0 0,1 0 0 0 0,-1-1 1 0 0,0 1-1 0 0,0 0 1 0 0,0-1-1 0 0,0 1 0 0 0,0 0 1 0 0,0-1-1 0 0,0-1 1 0 0,-1-1-15 0 0,0 1 0 0 0,-1-1 0 0 0,1 1 0 0 0,-1-1 0 0 0,1 1 0 0 0,-4-4 1 0 0,4 5 18 0 0,-1 0 1 0 0,1-1 0 0 0,-1 1 0 0 0,0 0 0 0 0,0 0-1 0 0,0 1 1 0 0,0-1 0 0 0,0 0 0 0 0,0 1 0 0 0,0-1-1 0 0,-1 1 1 0 0,1-1 0 0 0,0 1 0 0 0,-1 0 0 0 0,1 0-1 0 0,-4 0 1 0 0,2 0-44 0 0,-1 0 0 0 0,1 1 1 0 0,-1-1-1 0 0,1 1 0 0 0,-1 0 0 0 0,1 1 0 0 0,-1-1 0 0 0,-7 3 0 0 0,-4 2-57 0 0,0 0-1 0 0,0 2 0 0 0,1 0 0 0 0,-15 9 1 0 0,-49 31 61 0 0,-113 91 0 0 0,135-87 180 0 0,13-11 226 0 0,42-37-321 0 0,0 0 1 0 0,0 0-1 0 0,1 0 0 0 0,-1 0 0 0 0,1 0 1 0 0,-1 0-1 0 0,1 0 0 0 0,0 0 1 0 0,0 0-1 0 0,0 1 0 0 0,1-1 0 0 0,-1 5 1 0 0,1-4 30 0 0,0 1 1 0 0,0-1 0 0 0,1 1-1 0 0,0-1 1 0 0,-1 0 0 0 0,1 0-1 0 0,1 1 1 0 0,-1-1 0 0 0,1 0-1 0 0,0 0 1 0 0,0 0 0 0 0,0 0-1 0 0,0-1 1 0 0,5 7 0 0 0,2 1 175 0 0,0 0 0 0 0,1 0 1 0 0,12 10-1 0 0,-4-6-75 0 0,0-1 0 0 0,1-1 0 0 0,0-1 1 0 0,1 0-1 0 0,1-2 0 0 0,25 10 0 0 0,-38-18-141 0 0,-1-1 0 0 0,1 1 0 0 0,0-2 0 0 0,0 1-1 0 0,0-1 1 0 0,0 0 0 0 0,-1-1 0 0 0,1 0 0 0 0,0 0 0 0 0,8-3 0 0 0,-4 2-14 0 0,5-2 10 0 0,0 0 0 0 0,-1-2 0 0 0,0 0-1 0 0,18-9 1 0 0,-10 4 12 0 0,51-16 1 0 0,-73 26-46 0 0,0 1 0 0 0,0-1 0 0 0,0 1 1 0 0,0-1-1 0 0,-1 1 0 0 0,1 0 0 0 0,0 0 0 0 0,0 0 1 0 0,0 0-1 0 0,0 0 0 0 0,2 0 0 0 0,13 1-14449 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7:31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20 6447 0 0,'0'0'499'0'0,"9"-8"1596"0"0,2-3 7675 0 0,-11 12-9352 0 0,1 2-324 0 0,-1 0 0 0 0,0 1 1 0 0,0-1-1 0 0,0 0 0 0 0,0 0 1 0 0,-1 0-1 0 0,1 0 1 0 0,-1 0-1 0 0,0 1 0 0 0,0-1 1 0 0,-3 5-1 0 0,-20 35 431 0 0,7-13-238 0 0,-89 179 560 0 0,102-200-1013 0 0,-10 19 479 0 0,10-9-2991 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7:32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13559 0 0,'0'0'1472'0'0,"-4"9"-1472"0"0,3 2 0 0 0,2 0 0 0 0,3 2 0 0 0,3-1-6000 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7:32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 8751 0 0,'0'0'10502'0'0,"-1"2"-10192"0"0,-21 64 578 0 0,-7 29-505 0 0,13-25-330 0 0,-17 66-54 0 0,24-109 68 0 0,-1 0 0 0 0,-26 50 0 0 0,-158 253 496 0 0,188-317-323 0 0,3-7-4465 0 0,15-13 2167 0 0</inkml:trace>
  <inkml:trace contextRef="#ctx0" brushRef="#br0" timeOffset="1">37 586 13735 0 0,'-6'-2'211'0'0,"4"2"-97"0"0,1 0-1 0 0,-1-1 1 0 0,0 1 0 0 0,0 0 0 0 0,1 0 0 0 0,-1 0 0 0 0,0 0 0 0 0,0 0 0 0 0,1 0 0 0 0,-4 1 0 0 0,-3 1 1928 0 0,10-3-1360 0 0,33-17 203 0 0,1 2 0 0 0,73-21 0 0 0,-91 33-624 0 0,0 0 0 0 0,0 1 0 0 0,1 1 0 0 0,-1 1 0 0 0,1 0 0 0 0,-1 1 0 0 0,1 1 0 0 0,27 6 0 0 0,-32-4-372 0 0,21 9 0 0 0,9 3-424 0 0,-22-14-1526 0 0,-18-1 1671 0 0,12-1-1058 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7:32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0 12815 0 0,'0'0'4094'0'0,"2"1"-3513"0"0,1 1-446 0 0,0 0 0 0 0,-1 0-1 0 0,1 0 1 0 0,-1 0 0 0 0,0 0 0 0 0,1 0 0 0 0,-1 1 0 0 0,0-1-1 0 0,0 1 1 0 0,-1 0 0 0 0,1-1 0 0 0,2 7 0 0 0,-1-3-26 0 0,-1 0 1 0 0,-1 0-1 0 0,1 0 1 0 0,-1 0 0 0 0,0 0-1 0 0,0 8 1 0 0,-1 6-37 0 0,-1 0 0 0 0,-1 0 1 0 0,-5 24-1 0 0,-6 16-21 0 0,-3 0 0 0 0,-3-1 0 0 0,-41 90 0 0 0,-53 51-30 0 0,86-159 269 0 0,-62 70 0 0 0,-42 25 480 0 0,127-132-751 0 0,2-2 57 0 0,3-4-209 0 0,1-4 41 0 0,1 1 0 0 0,0-1 0 0 0,0 1-1 0 0,0 0 1 0 0,0 0 0 0 0,8-8 0 0 0,29-28-637 0 0,-23 24 378 0 0,97-84-2839 0 0,-114 101 3212 0 0,1 0 0 0 0,-1 0 0 0 0,1-1 0 0 0,-1 1 0 0 0,1 0 0 0 0,-1 0 0 0 0,1 0 1 0 0,-1 0-1 0 0,1-1 0 0 0,-1 1 0 0 0,1 0 0 0 0,-1 0 0 0 0,1 0 0 0 0,-1 0 0 0 0,1 0 0 0 0,-1 0 0 0 0,1 1 0 0 0,-1-1 0 0 0,1 0 0 0 0,-1 0 0 0 0,1 0 1 0 0,-1 0-1 0 0,1 1 0 0 0,-1-1 0 0 0,1 1 0 0 0,13 8 816 0 0,-11-6-725 0 0,69 50 1746 0 0,-71-52-1842 0 0,1 0-1 0 0,-1 1 0 0 0,0-1 1 0 0,0 0-1 0 0,0 1 1 0 0,0-1-1 0 0,0 0 0 0 0,0 1 1 0 0,0-1-1 0 0,-1 1 1 0 0,1 0-1 0 0,0-1 0 0 0,-1 1 1 0 0,0 0-1 0 0,1-1 1 0 0,-1 1-1 0 0,0 0 0 0 0,0-1 1 0 0,0 1-1 0 0,0 0 1 0 0,0-1-1 0 0,0 1 0 0 0,0 0 1 0 0,0-1-1 0 0,-1 1 1 0 0,0 2-1 0 0,-1 3 26 0 0,-1 0 0 0 0,0 0 0 0 0,-1 0 0 0 0,-5 8 1 0 0,7-11-11 0 0,-23 36 411 0 0,12-21-117 0 0,2 1 0 0 0,-13 25 0 0 0,23-43-282 0 0,11-7-1838 0 0,2-3 109 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7:33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121 169 10591 0 0,'0'0'1339'0'0,"1"2"-91"0"0,0 0-870 0 0,0 0 0 0 0,0 0 0 0 0,1 0 1 0 0,-1-1-1 0 0,1 1 0 0 0,-1 0 0 0 0,1 0 0 0 0,0-1 0 0 0,0 1 0 0 0,0-1 0 0 0,-1 0 1 0 0,1 1-1 0 0,0-1 0 0 0,5 2 0 0 0,-3-2-110 0 0,1 1 1 0 0,0-1-1 0 0,-1 0 1 0 0,1 0-1 0 0,0-1 1 0 0,9 1-1 0 0,0-2-83 0 0,0-1 0 0 0,0 0 0 0 0,-1 0 0 0 0,18-7 0 0 0,-17 5-205 0 0,-1-1 0 0 0,0-1 0 0 0,0 0-1 0 0,0 0 1 0 0,-1-2 0 0 0,20-14 0 0 0,-27 19-95 0 0,-1-1 1 0 0,0 1-1 0 0,0-1 0 0 0,0 0 0 0 0,-1 0 1 0 0,1-1-1 0 0,-1 1 0 0 0,0-1 0 0 0,0 1 1 0 0,-1-1-1 0 0,1 0 0 0 0,-1 0 0 0 0,0 0 1 0 0,0 0-1 0 0,-1-1 0 0 0,0 1 0 0 0,0 0 0 0 0,0-1 1 0 0,0 1-1 0 0,-1-8 0 0 0,0 11 83 0 0,0 1-1 0 0,0 0 0 0 0,-1 0 1 0 0,1 0-1 0 0,0 0 0 0 0,-1 0 1 0 0,1 0-1 0 0,-1 0 0 0 0,1 0 1 0 0,-1 0-1 0 0,1 0 0 0 0,-1 0 1 0 0,0 0-1 0 0,1 0 0 0 0,-1 0 1 0 0,0 0-1 0 0,0 0 0 0 0,0 1 1 0 0,1-1-1 0 0,-1 0 0 0 0,0 1 1 0 0,0-1-1 0 0,0 1 0 0 0,0-1 1 0 0,0 1-1 0 0,0-1 0 0 0,-1 1 1 0 0,1 0-1 0 0,0-1 0 0 0,0 1 1 0 0,0 0-1 0 0,0 0 1 0 0,0 0-1 0 0,0 0 0 0 0,-1 0 1 0 0,1 0-1 0 0,0 0 0 0 0,-2 1 1 0 0,-4 0-24 0 0,0 0 0 0 0,1 0 0 0 0,-1 1 1 0 0,0 0-1 0 0,-7 4 0 0 0,-16 10 216 0 0,0 0 0 0 0,-46 35 0 0 0,10-5 382 0 0,45-33-153 0 0,2 1 1 0 0,-30 27 0 0 0,41-34-270 0 0,0 1 0 0 0,1 0 0 0 0,0 1 0 0 0,1-1 0 0 0,0 1 1 0 0,0 1-1 0 0,1-1 0 0 0,-5 14 0 0 0,9-21-105 0 0,0 1-1 0 0,0-1 0 0 0,0 1 1 0 0,0-1-1 0 0,1 1 1 0 0,-1-1-1 0 0,1 1 0 0 0,0 0 1 0 0,0-1-1 0 0,0 1 1 0 0,0-1-1 0 0,0 1 1 0 0,1 0-1 0 0,-1-1 0 0 0,1 1 1 0 0,0-1-1 0 0,-1 1 1 0 0,1-1-1 0 0,0 1 0 0 0,1-1 1 0 0,-1 0-1 0 0,0 0 1 0 0,1 1-1 0 0,-1-1 0 0 0,1 0 1 0 0,-1 0-1 0 0,1 0 1 0 0,0-1-1 0 0,0 1 0 0 0,0 0 1 0 0,0-1-1 0 0,0 1 1 0 0,4 1-1 0 0,1 1-54 0 0,1-1-1 0 0,-1 0 1 0 0,1 0-1 0 0,0-1 1 0 0,0 0-1 0 0,0 0 1 0 0,0-1-1 0 0,0 0 1 0 0,13-1 0 0 0,9-1-844 0 0,1-2-278 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7:33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0 514 8287 0 0,'0'0'10871'0'0,"0"-1"-9824"0"0,3-15 197 0 0,-2 1 0 0 0,0-22 0 0 0,-1 26-1018 0 0,0-1 1 0 0,0 1-1 0 0,1 0 1 0 0,1-1-1 0 0,0 1 0 0 0,6-20 1 0 0,-4 22-215 0 0,1 0 1 0 0,-1 1-1 0 0,2 0 1 0 0,-1 0-1 0 0,1 1 1 0 0,0-1-1 0 0,0 1 1 0 0,1 1-1 0 0,0-1 1 0 0,0 1-1 0 0,13-8 1 0 0,7-3 24 0 0,2 2 0 0 0,31-14 0 0 0,-23 13-29 0 0,193-79-330 0 0,-173 76 64 0 0,2 2 0 0 0,66-9 0 0 0,-93 20-1327 0 0,-5 0-5162 0 0,-12 4-313 0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7:35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 10479 0 0,'0'0'4276'0'0,"-1"1"-4136"0"0,-9 11 339 0 0,1 1-1 0 0,0 0 0 0 0,0 0 0 0 0,-9 21 1 0 0,12-21-167 0 0,-9 20 133 0 0,1 1 1 0 0,2 0-1 0 0,2 1 0 0 0,-7 39 0 0 0,13-59-352 0 0,1 2 20 0 0,2-13-101 0 0,-4 6 16 0 0,-19 34-1414 0 0,23-43 779 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7:35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10 6911 0 0,'0'0'528'0'0,"-8"-4"-320"0"0,-18-1 6328 0 0,25 7-6216 0 0,1 7-148 0 0,-1 0-1 0 0,2 1 0 0 0,-1-1 1 0 0,1 0-1 0 0,1 0 0 0 0,0 0 1 0 0,0 0-1 0 0,0 0 0 0 0,1 0 1 0 0,5 9-1 0 0,5 9 303 0 0,29 47-1 0 0,54 63 617 0 0,-2-6-399 0 0,-78-105-647 0 0,0 1 0 0 0,-2 1-1 0 0,12 33 1 0 0,-22-49-39 0 0,-1-1 1 0 0,0 1-1 0 0,0 0 0 0 0,-1 0 1 0 0,-1 0-1 0 0,0 0 0 0 0,-1 0 0 0 0,0 0 1 0 0,-1 0-1 0 0,0 0 0 0 0,-4 15 0 0 0,1-11-1 0 0,-1-1 0 0 0,-1 1-1 0 0,0-1 1 0 0,-1 0-1 0 0,-1-1 1 0 0,0 1-1 0 0,-15 18 1 0 0,4-9 15 0 0,-1-1-1 0 0,-1 0 1 0 0,-31 24 0 0 0,-74 46 182 0 0,43-44 23 0 0,45-28-114 0 0,-46 33 0 0 0,83-52-115 0 0,-12 7-48 0 0,-19 20-1 0 0,31-28-116 0 0,2 0-219 0 0,0 0 326 0 0,0 0 0 0 0,0 0 0 0 0,-1 0 0 0 0,1-1 0 0 0,0 1 0 0 0,0 0 0 0 0,0-1 0 0 0,0 1 0 0 0,0-1 0 0 0,0 1 0 0 0,0-1 0 0 0,1 1 0 0 0,-1-1 0 0 0,1 1 0 0 0,8 1-385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0:15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197 544 13215 0 0,'0'0'5738'0'0,"-1"0"-5540"0"0,-6 3-26 0 0,0-1 0 0 0,0-1 0 0 0,0 1 0 0 0,1-1 0 0 0,-1 0 0 0 0,0-1-1 0 0,-1 1 1 0 0,1-1 0 0 0,0-1 0 0 0,0 1 0 0 0,-8-3 0 0 0,9 2-39 0 0,1 0 1 0 0,0 0 0 0 0,0 0-1 0 0,0-1 1 0 0,0 0 0 0 0,0 0-1 0 0,0 0 1 0 0,0 0-1 0 0,-5-4 1 0 0,7 3-93 0 0,1 1 0 0 0,-1-1 1 0 0,0 1-1 0 0,1-1 0 0 0,-1 0 0 0 0,1 0 0 0 0,0 0 0 0 0,0 0 0 0 0,0 0 0 0 0,0-1 1 0 0,1 1-1 0 0,-1-1 0 0 0,1 1 0 0 0,-1-5 0 0 0,-3-14 33 0 0,1 0-1 0 0,1 0 1 0 0,-1-35-1 0 0,9-69-47 0 0,-3 106-98 0 0,0 1 0 0 0,2 0 0 0 0,0 0-1 0 0,1 0 1 0 0,1 0 0 0 0,11-24 0 0 0,-14 38 6 0 0,0 0 0 0 0,0 1 0 0 0,0-1-1 0 0,1 1 1 0 0,0 0 0 0 0,0 0 0 0 0,0 0 0 0 0,1 0 0 0 0,-1 1 0 0 0,1-1 0 0 0,0 1 0 0 0,-1 1-1 0 0,1-1 1 0 0,1 0 0 0 0,-1 1 0 0 0,0 0 0 0 0,1 1 0 0 0,9-3 0 0 0,7 1-98 0 0,0 0 0 0 0,0 2-1 0 0,33 1 1 0 0,-23 1 12 0 0,231 10-672 0 0,-253-10 925 0 0,1 1 1 0 0,-1 0-1 0 0,0 0 1 0 0,0 1 0 0 0,0 0-1 0 0,0 1 1 0 0,0 0-1 0 0,-1 1 1 0 0,11 6 0 0 0,-14-7-13 0 0,0 1-1 0 0,0 0 1 0 0,-1 0 0 0 0,0 0 0 0 0,0 0 0 0 0,0 1 0 0 0,-1 0 0 0 0,0 0 0 0 0,0 0-1 0 0,0 0 1 0 0,-1 1 0 0 0,0-1 0 0 0,0 1 0 0 0,2 8 0 0 0,-3-7-63 0 0,0 0 1 0 0,-1 0 0 0 0,1 0-1 0 0,-2 0 1 0 0,1 1-1 0 0,-1-1 1 0 0,0 0 0 0 0,-1 1-1 0 0,0-1 1 0 0,0 0-1 0 0,-1 0 1 0 0,0 0-1 0 0,0 0 1 0 0,-6 14 0 0 0,2-10-2 0 0,-1-1 0 0 0,0 1 0 0 0,-1-2 0 0 0,0 1 0 0 0,-1-1 0 0 0,0 0 0 0 0,0 0 0 0 0,-17 12 0 0 0,7-8-8 0 0,-1 0 1 0 0,0-2 0 0 0,-1 0-1 0 0,0-1 1 0 0,-1-1-1 0 0,-1-1 1 0 0,1-2-1 0 0,-33 8 1 0 0,24-8-201 0 0,-1-2-1 0 0,1-2 1 0 0,-1 0-1 0 0,0-2 1 0 0,-58-6-1 0 0,82 4-5 0 0,-1-1 1 0 0,1 0-1 0 0,-12-3 0 0 0,17 4 4 0 0,0-1 0 0 0,0 1 0 0 0,0-1 0 0 0,0 1 0 0 0,0-1 0 0 0,0 0 0 0 0,0 0-1 0 0,1 0 1 0 0,-1 0 0 0 0,1-1 0 0 0,-4-3 0 0 0,-2-8-867 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06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1 9703 0 0,'0'0'8952'0'0,"-2"1"-8637"0"0,-60 48 97 0 0,24-18-116 0 0,-51 31 1 0 0,-147 68 343 0 0,207-116-629 0 0,55-18-50 0 0,-9 2-21 0 0,-1-1 44 0 0,0 0 0 0 0,1 1-1 0 0,-1 1 1 0 0,0 0 0 0 0,1 2-1 0 0,-1-1 1 0 0,1 2 0 0 0,19 4 0 0 0,-13 1-7 0 0,-1 1 1 0 0,1 0 0 0 0,-1 2 0 0 0,-1 1 0 0 0,0 0 0 0 0,-1 2 0 0 0,0 0-1 0 0,0 2 1 0 0,20 19 0 0 0,-33-28 22 0 0,-5-4 0 0 0,1 0 0 0 0,-1 0 0 0 0,0 0 0 0 0,0 0 0 0 0,-1 1 0 0 0,1-1 0 0 0,0 1 0 0 0,-1-1 0 0 0,3 5 0 0 0,-3-5 6 0 0,0 1-1 0 0,0-1 0 0 0,0 1 0 0 0,0-1 1 0 0,0 1-1 0 0,0-1 0 0 0,-1 1 1 0 0,1 0-1 0 0,-1-1 0 0 0,1 1 1 0 0,-1 0-1 0 0,0-1 0 0 0,0 1 1 0 0,-1 0-1 0 0,1 0 0 0 0,0-1 1 0 0,-1 1-1 0 0,0-1 0 0 0,1 1 1 0 0,-1 0-1 0 0,0-1 0 0 0,0 1 1 0 0,-1-1-1 0 0,-2 4 0 0 0,1-1 22 0 0,0-1 0 0 0,-1 0 1 0 0,0 0-1 0 0,0 0 0 0 0,0 0 0 0 0,0-1 0 0 0,0 0 0 0 0,-1 0 0 0 0,0 0 1 0 0,0 0-1 0 0,-5 2 0 0 0,-8 1 55 0 0,-1 0 0 0 0,0-1 0 0 0,-25 3 0 0 0,-10 3 19 0 0,-263 45 65 0 0,314-56-163 0 0,-29 4 27 0 0,-33 1 1 0 0,55-6-21 0 0,10 1-13 0 0,-1 0-1 0 0,0 0 1 0 0,0-1-1 0 0,1 1 1 0 0,-1 0-1 0 0,0 0 1 0 0,1-1 0 0 0,-1 1-1 0 0,0-1 1 0 0,1 1-1 0 0,-1-1 1 0 0,1 1-1 0 0,-1-1 1 0 0,1 1-1 0 0,-1-1 1 0 0,1 1 0 0 0,-1-1-1 0 0,1 1 1 0 0,-1-1-1 0 0,1 0 1 0 0,0 1-1 0 0,-1-1 1 0 0,1 0-1 0 0,0 1 1 0 0,0-1-1 0 0,-1 0 1 0 0,1 0 0 0 0,0 1-1 0 0,0-1 1 0 0,0 0-1 0 0,0 0 1 0 0,0 1-1 0 0,0-1 1 0 0,0 0-1 0 0,0 0 1 0 0,0 1-1 0 0,0-1 1 0 0,1 0 0 0 0,-1 1-1 0 0,0-1 1 0 0,0 0-1 0 0,1 0 1 0 0,-1 1-1 0 0,0-1 1 0 0,1 0-1 0 0,-1 1 1 0 0,1-1 0 0 0,0-1-22 0 0,4-6-317 0 0,0 0 1 0 0,0 1-1 0 0,1-1 1 0 0,0 1-1 0 0,0 0 1 0 0,0 1-1 0 0,1-1 1 0 0,11-6-1 0 0,-18 12 265 0 0,17-13-1198 0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06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85 103 7367 0 0,'0'0'4522'0'0,"0"2"-3324"0"0,3 15-402 0 0,1-1-1 0 0,0 1 0 0 0,11 25 0 0 0,-12-36-600 0 0,-1-1 0 0 0,1 1 0 0 0,0-1-1 0 0,0 0 1 0 0,1 1 0 0 0,-1-1 0 0 0,1-1 0 0 0,1 1-1 0 0,-1-1 1 0 0,0 1 0 0 0,1-1 0 0 0,0-1-1 0 0,9 7 1 0 0,-10-9-85 0 0,0 1-1 0 0,0-1 1 0 0,1 0 0 0 0,-1 0-1 0 0,0-1 1 0 0,1 1-1 0 0,-1-1 1 0 0,0 0 0 0 0,1 0-1 0 0,-1-1 1 0 0,1 1-1 0 0,-1-1 1 0 0,5-1 0 0 0,8-2 172 0 0,30-13 1 0 0,-39 13-261 0 0,0 1 0 0 0,0-1 0 0 0,-1-1 0 0 0,1 0 0 0 0,-1 0 0 0 0,0 0 0 0 0,0-1 0 0 0,-1 0 0 0 0,1 0 0 0 0,-1 0 0 0 0,-1-1 0 0 0,1 0 0 0 0,-1 0 0 0 0,0-1 0 0 0,4-9 0 0 0,-7 12-103 0 0,1 1 0 0 0,-2-1 1 0 0,1 1-1 0 0,0-1 0 0 0,-1 0 0 0 0,0 0 0 0 0,0 1 0 0 0,0-1 0 0 0,-1 0 1 0 0,1 0-1 0 0,-1 0 0 0 0,0 0 0 0 0,-1 0 0 0 0,1 0 0 0 0,-1 0 0 0 0,0 0 1 0 0,0 0-1 0 0,-1 1 0 0 0,0-1 0 0 0,1 0 0 0 0,-1 1 0 0 0,-1-1 1 0 0,1 1-1 0 0,-1 0 0 0 0,0 0 0 0 0,1 0 0 0 0,-8-7 0 0 0,8 9 69 0 0,1 1 1 0 0,-1 0-1 0 0,0 0 0 0 0,0-1 0 0 0,0 1 1 0 0,0 0-1 0 0,0 1 0 0 0,0-1 0 0 0,0 0 1 0 0,0 1-1 0 0,0-1 0 0 0,0 1 0 0 0,0-1 1 0 0,-1 1-1 0 0,1 0 0 0 0,0 0 0 0 0,0 0 1 0 0,0 0-1 0 0,-1 0 0 0 0,-2 2 0 0 0,-5 0-8 0 0,0 1 0 0 0,1 0 0 0 0,-12 5 0 0 0,9-3-21 0 0,-11 5-136 0 0,0 1 0 0 0,-37 23 0 0 0,48-26 127 0 0,0 0 1 0 0,1 1-1 0 0,0 1 0 0 0,1 0 0 0 0,-1 0 0 0 0,-9 15 0 0 0,9-9 115 0 0,1 1 1 0 0,1 0-1 0 0,1 0 0 0 0,-11 33 0 0 0,8-13 384 0 0,-9 52 0 0 0,19-81-349 0 0,0-1 0 0 0,0 1 0 0 0,1-1 0 0 0,0 1-1 0 0,1-1 1 0 0,-1 1 0 0 0,2-1 0 0 0,2 13 0 0 0,-3-19-64 0 0,-1 0 1 0 0,1 0-1 0 0,-1 0 1 0 0,1 0-1 0 0,0 0 1 0 0,-1-1-1 0 0,1 1 1 0 0,0 0-1 0 0,0 0 1 0 0,0 0-1 0 0,-1-1 1 0 0,1 1-1 0 0,0-1 1 0 0,0 1-1 0 0,0 0 1 0 0,0-1-1 0 0,2 1 1 0 0,18 4 279 0 0,-12-5-219 0 0,-1 0 0 0 0,1 0-1 0 0,-1-1 1 0 0,0 0 0 0 0,1 0-1 0 0,15-5 1 0 0,49-22 151 0 0,-33 12-171 0 0,69-17-530 0 0,-72 25-1960 0 0,0 2-3283 0 0,-17 2-128 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07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1 13559 0 0,'0'0'622'0'0,"-1"1"-13"0"0,-9 13-209 0 0,0 1 0 0 0,1 0 0 0 0,1 0 0 0 0,0 0-1 0 0,-6 18 1 0 0,-23 87 2386 0 0,1-5-1683 0 0,10-48-780 0 0,-3 0 1 0 0,-2-2-1 0 0,-67 100 0 0 0,50-95-308 0 0,-137 186-455 0 0,176-248 588 0 0,3-3-1571 0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07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1 369 9871 0 0,'0'0'3310'0'0,"2"0"-2774"0"0,4-1-297 0 0,0-1 1 0 0,0 0 0 0 0,-1 0-1 0 0,1 0 1 0 0,0 0-1 0 0,-1-1 1 0 0,0 0 0 0 0,0 0-1 0 0,9-7 1 0 0,4-5 363 0 0,19-21 0 0 0,-23 22-400 0 0,157-144 977 0 0,-151 142-1097 0 0,1 1 0 0 0,0 1 0 0 0,1 1-1 0 0,0 1 1 0 0,1 1 0 0 0,1 1 0 0 0,26-8 0 0 0,-45 17-23 0 0,1-1 1 0 0,-1 1 0 0 0,1 0 0 0 0,-1 1 0 0 0,1-1-1 0 0,-1 1 1 0 0,1 0 0 0 0,-1 0 0 0 0,8 2 0 0 0,-10-1-43 0 0,0 0 0 0 0,-1 0 0 0 0,1 0 0 0 0,-1 0 0 0 0,1 0 0 0 0,-1 0 0 0 0,0 1 0 0 0,1-1 0 0 0,-1 1 0 0 0,0 0 0 0 0,0 0 0 0 0,0 0 0 0 0,0 0 0 0 0,-1 0 0 0 0,1 0 0 0 0,0 0 0 0 0,-1 1 0 0 0,1-1 0 0 0,-1 0 0 0 0,1 5 0 0 0,3 5 10 0 0,-1 1-1 0 0,0 0 1 0 0,-1 0-1 0 0,-1 0 1 0 0,0 0 0 0 0,0 21-1 0 0,-2-16 47 0 0,-1 0-1 0 0,0 1 0 0 0,-2-1 1 0 0,-5 21-1 0 0,5-28-25 0 0,-1 0 0 0 0,0-1 0 0 0,-1 1 0 0 0,0-1 0 0 0,0-1 0 0 0,-1 1 0 0 0,-1-1 0 0 0,1 0-1 0 0,-1 0 1 0 0,-1-1 0 0 0,0 0 0 0 0,0 0 0 0 0,-1-1 0 0 0,-17 12 0 0 0,-7 1 89 0 0,-2-1 0 0 0,-68 27 0 0 0,89-41-139 0 0,-56 23-126 0 0,-94 23 0 0 0,157-49-89 0 0,-1 0 0 0 0,1-1 0 0 0,0-1 0 0 0,-10 1 0 0 0,25-15-2810 0 0,11-12 1241 0 0,8-2-20 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08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458 279 13647 0 0,'0'0'1239'0'0,"-1"1"-1022"0"0,-7 0 3158 0 0,11-20-1788 0 0,8 0-1227 0 0,2 0-413 0 0,-2-1 0 0 0,0 0 0 0 0,-1-1 0 0 0,-1 0 0 0 0,9-30 0 0 0,-17 47-9 0 0,-1 0 1 0 0,1 0-1 0 0,-1 0 0 0 0,1 0 0 0 0,-1 0 0 0 0,0 0 0 0 0,-1 0 1 0 0,1 1-1 0 0,-1-1 0 0 0,0 0 0 0 0,0 0 0 0 0,0 0 1 0 0,0 0-1 0 0,-3-4 0 0 0,3 6 50 0 0,0 0 1 0 0,-1 0-1 0 0,1 0 1 0 0,-1 0-1 0 0,1 1 1 0 0,-1-1-1 0 0,0 0 0 0 0,0 1 1 0 0,1 0-1 0 0,-1-1 1 0 0,0 1-1 0 0,-1 0 1 0 0,1 0-1 0 0,0 0 0 0 0,0 0 1 0 0,0 0-1 0 0,-1 1 1 0 0,1-1-1 0 0,0 1 1 0 0,-1-1-1 0 0,1 1 0 0 0,0 0 1 0 0,-1 0-1 0 0,1 0 1 0 0,-3 0-1 0 0,-7 2 3 0 0,0-1 0 0 0,1 2 0 0 0,-1 0 0 0 0,1 0 0 0 0,0 1-1 0 0,-14 7 1 0 0,-4 3-23 0 0,-29 21 0 0 0,11-3 16 0 0,2 2 0 0 0,2 1 0 0 0,-71 76 0 0 0,108-105 44 0 0,1 1 0 0 0,-1-1-1 0 0,1 1 1 0 0,1 0 0 0 0,-1 0-1 0 0,-4 11 1 0 0,8-16-19 0 0,1-1 1 0 0,-1 1 0 0 0,1 0-1 0 0,0-1 1 0 0,-1 1-1 0 0,1 0 1 0 0,0-1-1 0 0,0 1 1 0 0,0 0-1 0 0,0 0 1 0 0,0-1 0 0 0,1 1-1 0 0,-1 0 1 0 0,0-1-1 0 0,2 3 1 0 0,-1-2-4 0 0,0 0 1 0 0,0 0-1 0 0,0-1 1 0 0,0 1-1 0 0,1-1 1 0 0,-1 1-1 0 0,0-1 1 0 0,1 0-1 0 0,-1 1 1 0 0,1-1-1 0 0,0 0 1 0 0,0 0-1 0 0,-1 0 1 0 0,1 0 0 0 0,0 0-1 0 0,2 0 1 0 0,6 2 50 0 0,-1 0 0 0 0,0-1 0 0 0,1 0 0 0 0,0-1 0 0 0,-1 0 1 0 0,1 0-1 0 0,0-1 0 0 0,-1 0 0 0 0,1-1 0 0 0,11-2 1 0 0,-3-1-37 0 0,1 0 0 0 0,-2-2 0 0 0,1 0 0 0 0,22-11 0 0 0,-30 12 22 0 0,-1-1-1 0 0,0 0 1 0 0,0 0-1 0 0,-1-1 1 0 0,1 0-1 0 0,-2-1 0 0 0,1 0 1 0 0,-1 0-1 0 0,0-1 1 0 0,-1 1-1 0 0,0-1 1 0 0,0-1-1 0 0,-1 1 1 0 0,0-1-1 0 0,-1 0 1 0 0,0 0-1 0 0,0-1 1 0 0,-1 1-1 0 0,2-20 1 0 0,-5 26 461 0 0,-1 4-215 0 0,-4 10-160 0 0,-2 18-278 0 0,6-18-101 0 0,1 0 1 0 0,0 0 0 0 0,1 0-1 0 0,0-1 1 0 0,1 1-1 0 0,0 0 1 0 0,1-1-1 0 0,-1 1 1 0 0,2-1 0 0 0,-1 0-1 0 0,1 0 1 0 0,9 13-1 0 0,-5-10-1690 0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08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72 550 10591 0 0,'0'0'819'0'0,"-9"1"-203"0"0,6 0-41 0 0,1-1-1 0 0,0 0 1 0 0,-1 0 0 0 0,1 0-1 0 0,0-1 1 0 0,-1 1 0 0 0,1 0 0 0 0,-1-1-1 0 0,1 0 1 0 0,0 1 0 0 0,0-1-1 0 0,-5-2 1 0 0,5 1-262 0 0,1 1-1 0 0,-1 0 1 0 0,0-1-1 0 0,0 0 1 0 0,1 1-1 0 0,-1-1 1 0 0,1 0-1 0 0,-1 0 1 0 0,1 0 0 0 0,0 0-1 0 0,-2-3 1 0 0,1 1-181 0 0,1 1 0 0 0,0-1 0 0 0,0 0 1 0 0,0 1-1 0 0,1-1 0 0 0,-1 0 0 0 0,1 1 0 0 0,0-1 1 0 0,0 0-1 0 0,0 0 0 0 0,1 1 0 0 0,-1-1 0 0 0,1 0 1 0 0,0 1-1 0 0,0-1 0 0 0,2-5 0 0 0,6-9 8 0 0,0 0 1 0 0,1 0-1 0 0,1 1 0 0 0,14-16 1 0 0,58-60-151 0 0,-48 55-41 0 0,-3 7-247 0 0,2 0 0 0 0,1 3 0 0 0,73-47 0 0 0,-97 68 131 0 0,2 0-1 0 0,-1 1 0 0 0,1 1 0 0 0,0-1 0 0 0,14-2 1 0 0,5 1-2594 0 0,1 2-3415 0 0,-13 4-314 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08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417 101 13215 0 0,'0'0'1195'0'0,"1"-9"-958"0"0,0-60 3067 0 0,-1 68-3292 0 0,0 0-1 0 0,0 0 0 0 0,-1 0 1 0 0,1 0-1 0 0,0 0 0 0 0,0 0 1 0 0,-1 0-1 0 0,1 0 0 0 0,0 0 1 0 0,-1 1-1 0 0,1-1 0 0 0,-1 0 1 0 0,1 0-1 0 0,-1 0 0 0 0,0 1 1 0 0,1-1-1 0 0,-1 0 1 0 0,0 0-1 0 0,0 1 0 0 0,1-1 1 0 0,-1 1-1 0 0,0-1 0 0 0,0 0 1 0 0,0 1-1 0 0,0 0 0 0 0,1-1 1 0 0,-1 1-1 0 0,0 0 0 0 0,0-1 1 0 0,0 1-1 0 0,0 0 0 0 0,0 0 1 0 0,0 0-1 0 0,0 0 0 0 0,0-1 1 0 0,0 2-1 0 0,0-1 1 0 0,0 0-1 0 0,-2 0 0 0 0,-2 1 38 0 0,-1-1-1 0 0,1 1 0 0 0,-1 0 1 0 0,1 1-1 0 0,-7 2 0 0 0,-16 8 107 0 0,1 1 0 0 0,0 1-1 0 0,1 2 1 0 0,1 1 0 0 0,-38 31-1 0 0,44-31 0 0 0,0 1 1 0 0,2 1-1 0 0,0 1 0 0 0,1 0 1 0 0,1 1-1 0 0,-23 43 0 0 0,25-37 337 0 0,13-27-479 0 0,0 1 1 0 0,0-1-1 0 0,0 0 1 0 0,0 1-1 0 0,-1-1 1 0 0,1 1-1 0 0,0-1 1 0 0,0 1-1 0 0,0-1 1 0 0,0 0-1 0 0,0 1 1 0 0,0-1-1 0 0,0 1 1 0 0,0-1-1 0 0,1 1 1 0 0,-1-1-1 0 0,0 0 1 0 0,0 1-1 0 0,0-1 1 0 0,0 1-1 0 0,1-1 1 0 0,-1 0-1 0 0,0 1 1 0 0,0-1-1 0 0,0 1 0 0 0,1-1 1 0 0,-1 0-1 0 0,0 1 1 0 0,1-1-1 0 0,-1 0 1 0 0,0 0-1 0 0,1 1 1 0 0,-1-1-1 0 0,0 0 1 0 0,1 0-1 0 0,-1 0 1 0 0,1 1-1 0 0,-1-1 1 0 0,1 0-1 0 0,-1 0 1 0 0,0 0-1 0 0,1 0 1 0 0,-1 0-1 0 0,1 0 1 0 0,19 2 246 0 0,-9-3-183 0 0,1-1-1 0 0,-1 0 0 0 0,0-1 1 0 0,1 0-1 0 0,-1-1 1 0 0,10-5-1 0 0,64-35 1 0 0,-63 32-79 0 0,-11 5-8 0 0,1 0-226 0 0,-11 8 140 0 0,-5 6 81 0 0,-36 58-48 0 0,35-56-28 0 0,4-8-384 0 0,3 0-160 0 0,1 1-156 0 0,0-1 1 0 0,0-1-1 0 0,0 1 0 0 0,1 0 0 0 0,-1-1 0 0 0,0 1 0 0 0,6-1 1 0 0,15-3-5527 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09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42 11975 0 0,'5'-9'506'0'0,"0"2"-174"0"0,-1 0 1 0 0,11-12 7267 0 0,-18 35-6485 0 0,-1 3-852 0 0,-1 0 0 0 0,-2-1 0 0 0,-13 31 0 0 0,-34 49 176 0 0,21-40-216 0 0,-29 59 9 0 0,-89 241 0 0 0,-22 121-1377 0 0,162-451-602 0 0,-19 34 1 0 0,21-47 224 0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09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39 14711 0 0,'-2'1'672'0'0,"-6"2"-16"0"0,6-2-607 0 0,-1 0 1 0 0,0 0-1 0 0,0 0 0 0 0,1 1 1 0 0,-1-1-1 0 0,1 1 1 0 0,-3 2-1 0 0,4-3 583 0 0,1 0-519 0 0,0-1 0 0 0,0 1 0 0 0,0 0 0 0 0,1 0 0 0 0,-1-1 0 0 0,1 1 0 0 0,-1 0 0 0 0,0 0 0 0 0,1-1 0 0 0,-1 1 0 0 0,1 0 0 0 0,-1-1 0 0 0,1 1 0 0 0,0-1 0 0 0,-1 1 0 0 0,1-1 0 0 0,0 1 0 0 0,-1-1 1 0 0,1 1-1 0 0,1 0 0 0 0,16 6 793 0 0,-6-5-586 0 0,0-1 0 0 0,1 0 0 0 0,-1-1-1 0 0,1 0 1 0 0,-1-1 0 0 0,0 0 0 0 0,17-4 0 0 0,-4 1-77 0 0,145-23 232 0 0,-71 9-3 0 0,144-7 0 0 0,-232 25-804 0 0,1 0-1 0 0,-1 1 1 0 0,0 0-1 0 0,21 5 0 0 0,-30-6 215 0 0,1 1 0 0 0,-1-1 0 0 0,0 1-1 0 0,1 0 1 0 0,-1 0 0 0 0,0 0-1 0 0,0 0 1 0 0,1 1 0 0 0,-1-1 0 0 0,0 0-1 0 0,0 1 1 0 0,-1 0 0 0 0,1-1-1 0 0,0 1 1 0 0,0 0 0 0 0,-1 0-1 0 0,1 0 1 0 0,-1 0 0 0 0,0 0 0 0 0,0 0-1 0 0,1 1 1 0 0,-1-1 0 0 0,-1 0-1 0 0,1 1 1 0 0,0-1 0 0 0,0 0-1 0 0,-1 1 1 0 0,1 3 0 0 0,-2 13-4910 0 0,-3 3-1227 0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09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165 219 5983 0 0,'2'1'12676'0'0,"10"3"-12045"0"0,0-1-1 0 0,1 0 1 0 0,-1-1-1 0 0,1 0 1 0 0,0-1-1 0 0,-1 0 0 0 0,1-1 1 0 0,24-2-1 0 0,-3-3-349 0 0,0-1 0 0 0,37-13 0 0 0,-60 16-274 0 0,0-1-1 0 0,-1 0 0 0 0,0-1 0 0 0,0 0 0 0 0,0-1 1 0 0,13-10-1 0 0,-18 12-60 0 0,0 1 0 0 0,-1-2 0 0 0,0 1 0 0 0,1 0 0 0 0,-1-1 0 0 0,-1 0-1 0 0,1 0 1 0 0,-1 0 0 0 0,0 0 0 0 0,0 0 0 0 0,0-1 0 0 0,-1 0 0 0 0,3-9 0 0 0,-4 12-6 0 0,-1 1-1 0 0,1-1 1 0 0,-1 0-1 0 0,0 0 1 0 0,0 0 0 0 0,0 0-1 0 0,0 0 1 0 0,0 0-1 0 0,-1 1 1 0 0,1-1-1 0 0,-1 0 1 0 0,0 0-1 0 0,1 0 1 0 0,-1 1 0 0 0,-1-1-1 0 0,1 0 1 0 0,0 1-1 0 0,-1-1 1 0 0,1 1-1 0 0,-1 0 1 0 0,0-1 0 0 0,0 1-1 0 0,0 0 1 0 0,0 0-1 0 0,0 0 1 0 0,0 0-1 0 0,-1 1 1 0 0,1-1 0 0 0,0 0-1 0 0,-1 1 1 0 0,0 0-1 0 0,1 0 1 0 0,-1-1-1 0 0,0 1 1 0 0,1 1 0 0 0,-1-1-1 0 0,0 0 1 0 0,0 1-1 0 0,0 0 1 0 0,0-1-1 0 0,0 1 1 0 0,-5 1 0 0 0,-7 1-119 0 0,1 1 1 0 0,0 1-1 0 0,-26 10 1 0 0,-38 22 10 0 0,56-24 168 0 0,0 1 0 0 0,1 1 0 0 0,-31 28 1 0 0,-51 58 404 0 0,82-76-175 0 0,1 0 1 0 0,1 2 0 0 0,2 0 0 0 0,-27 53 0 0 0,43-77-227 0 0,0 0 0 0 0,0 0 0 0 0,0 1 0 0 0,0-1 0 0 0,1 0 1 0 0,-1 1-1 0 0,1-1 0 0 0,0 1 0 0 0,-1-1 0 0 0,1 1 0 0 0,0-1 0 0 0,0 0 0 0 0,1 1 0 0 0,-1-1 0 0 0,1 1 0 0 0,0 4 0 0 0,1-4 3 0 0,-1 0 1 0 0,1 0-1 0 0,0 0 0 0 0,0 1 0 0 0,0-2 0 0 0,0 1 0 0 0,1 0 1 0 0,-1 0-1 0 0,1-1 0 0 0,4 4 0 0 0,1 0 5 0 0,1-1-1 0 0,0 1 1 0 0,0-1-1 0 0,0-1 1 0 0,1 0-1 0 0,-1 0 1 0 0,12 2-1 0 0,10 0-378 0 0,0-2 0 0 0,0-1 0 0 0,0-1 0 0 0,33-2 0 0 0,15 0-898 0 0,-55 1-907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0:15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62 14511 0 0,'9'-9'232'0'0,"2"1"0"0"0,-1 0 0 0 0,1 1 0 0 0,0 0 0 0 0,0 0 0 0 0,15-5 0 0 0,-12 8 838 0 0,-14 4-1040 0 0,1 0 0 0 0,-1 0 0 0 0,0 0 0 0 0,0 0 0 0 0,1 0-1 0 0,-1 0 1 0 0,0 0 0 0 0,0 0 0 0 0,0 0 0 0 0,1 1 0 0 0,-1-1 0 0 0,0 0 0 0 0,0 0-1 0 0,0 0 1 0 0,1 0 0 0 0,-1 0 0 0 0,0 0 0 0 0,0 0 0 0 0,0 1 0 0 0,1-1-1 0 0,-1 0 1 0 0,0 0 0 0 0,0 0 0 0 0,0 0 0 0 0,0 1 0 0 0,0-1 0 0 0,1 0-1 0 0,-1 0 1 0 0,0 1 0 0 0,0 0 9 0 0,0 1 0 0 0,0 0-1 0 0,-1 0 1 0 0,1 0 0 0 0,0-1 0 0 0,-1 1-1 0 0,1 0 1 0 0,-1 0 0 0 0,1-1-1 0 0,-3 4 1 0 0,-5 12 83 0 0,-2 0-1 0 0,0 0 1 0 0,-21 25 0 0 0,0-1 71 0 0,-115 168 641 0 0,-125 191 1116 0 0,247-361-1758 0 0,3 1-1 0 0,0 1 1 0 0,-16 51-1 0 0,30-71-127 0 0,1 0 1 0 0,1 0-1 0 0,1 1 0 0 0,1-1 0 0 0,1 1 0 0 0,0 0 1 0 0,2 0-1 0 0,4 37 0 0 0,3-2-3678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10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311 129 2759 0 0,'1'-1'423'0'0,"14"-11"1704"0"0,-1 0-1 0 0,0 0 1 0 0,15-21 0 0 0,3-1-57 0 0,-17 17-778 0 0,-13 16-120 0 0,-3-4-105 0 0,0 3-776 0 0,-5 2-239 0 0,0 1-21 0 0,0 0 1 0 0,0 1 0 0 0,0 0 0 0 0,0 0 0 0 0,0 0-1 0 0,0 0 1 0 0,1 1 0 0 0,-1 0 0 0 0,-6 5 0 0 0,-7 6 8 0 0,-18 18 0 0 0,24-21-18 0 0,-48 40 48 0 0,-55 50-87 0 0,96-82 64 0 0,0 2 0 0 0,2 0 1 0 0,-20 29-1 0 0,36-46 18 0 0,0 0-1 0 0,0-1 0 0 0,0 1 1 0 0,0 0-1 0 0,0 0 1 0 0,1 0-1 0 0,0 1 0 0 0,0-1 1 0 0,0 0-1 0 0,0 0 1 0 0,1 1-1 0 0,0 6 0 0 0,0-8-33 0 0,0-1 0 0 0,1 0 0 0 0,-1 1 0 0 0,1-1-1 0 0,-1 0 1 0 0,1 1 0 0 0,0-1 0 0 0,0 0-1 0 0,0 0 1 0 0,0 0 0 0 0,0 0 0 0 0,1 0 0 0 0,-1 0-1 0 0,1 0 1 0 0,-1 0 0 0 0,1-1 0 0 0,0 1-1 0 0,-1 0 1 0 0,1-1 0 0 0,0 0 0 0 0,0 1 0 0 0,0-1-1 0 0,3 1 1 0 0,3 1 15 0 0,0 0-1 0 0,1 0 1 0 0,-1-1-1 0 0,0-1 1 0 0,1 1-1 0 0,-1-1 1 0 0,1-1-1 0 0,0 0 1 0 0,-1 0-1 0 0,1 0 1 0 0,-1-1-1 0 0,16-4 1 0 0,8-3 120 0 0,60-24-1 0 0,-81 28-133 0 0,21-9 22 0 0,-1-2 0 0 0,0-1-1 0 0,-1-1 1 0 0,30-23 0 0 0,-56 38-60 0 0,0-1 1 0 0,0 0-1 0 0,-1-1 0 0 0,1 1 1 0 0,-1 0-1 0 0,0-1 0 0 0,0 0 1 0 0,0 0-1 0 0,0 0 0 0 0,0 0 0 0 0,-1 0 1 0 0,0-1-1 0 0,0 1 0 0 0,0-1 1 0 0,-1 1-1 0 0,1-1 0 0 0,-1 0 1 0 0,0 1-1 0 0,0-1 0 0 0,-1 0 0 0 0,0 0 1 0 0,1 0-1 0 0,-2 0 0 0 0,1 1 1 0 0,0-1-1 0 0,-1 0 0 0 0,0 0 0 0 0,0 0 1 0 0,-1 1-1 0 0,1-1 0 0 0,-1 1 1 0 0,0-1-1 0 0,0 1 0 0 0,0 0 1 0 0,-6-8-1 0 0,3 3-101 0 0,-1 1 0 0 0,0 0 0 0 0,0 0 1 0 0,-1 1-1 0 0,0 0 0 0 0,0 0 0 0 0,0 0 0 0 0,-1 1 1 0 0,0 0-1 0 0,0 0 0 0 0,-1 1 0 0 0,0 0 0 0 0,0 1 1 0 0,0 0-1 0 0,0 0 0 0 0,-1 1 0 0 0,1 0 0 0 0,-12-1 1 0 0,20 4 4 0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11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126 101 6911 0 0,'1'-7'623'0'0,"7"-27"-324"0"0,0 9 11402 0 0,-8 25-11620 0 0,0 0 1 0 0,0 0 0 0 0,-1 0 0 0 0,1 0 0 0 0,0 0 0 0 0,0 0-1 0 0,0 0 1 0 0,0 0 0 0 0,0 0 0 0 0,-2 1 1473 0 0,2-1-1474 0 0,-10 10 860 0 0,-8 17-1375 0 0,-1 6 411 0 0,1 1 1 0 0,2 0-1 0 0,1 1 0 0 0,2 1 1 0 0,-10 44-1 0 0,21-72 23 0 0,0 1-1 0 0,1-1 0 0 0,0 1 1 0 0,0 0-1 0 0,1-1 0 0 0,0 1 1 0 0,1 0-1 0 0,-1 0 0 0 0,2-1 1 0 0,-1 1-1 0 0,4 8 0 0 0,-4-13 5 0 0,1 0 0 0 0,0 0 0 0 0,-1-1-1 0 0,1 1 1 0 0,0-1 0 0 0,1 1-1 0 0,-1-1 1 0 0,1 0 0 0 0,-1 0 0 0 0,1 0-1 0 0,0-1 1 0 0,0 1 0 0 0,0 0 0 0 0,1-1-1 0 0,-1 0 1 0 0,0 0 0 0 0,1 0 0 0 0,0 0-1 0 0,-1-1 1 0 0,1 1 0 0 0,0-1 0 0 0,0 0-1 0 0,0 0 1 0 0,0 0 0 0 0,7 0-1 0 0,-1-1 46 0 0,-1 0-1 0 0,0-1 0 0 0,1 0 1 0 0,-1 0-1 0 0,0-1 0 0 0,1-1 0 0 0,-1 1 1 0 0,-1-1-1 0 0,1-1 0 0 0,0 0 1 0 0,-1 0-1 0 0,0 0 0 0 0,12-9 0 0 0,4-5 151 0 0,-1-1-1 0 0,40-41 0 0 0,-53 48-166 0 0,0 0 1 0 0,0 0-1 0 0,-2-1 0 0 0,1 0 0 0 0,-2 0 1 0 0,0-1-1 0 0,0 0 0 0 0,-1 0 0 0 0,-1 0 1 0 0,6-28-1 0 0,4-33 321 0 0,-5 25-2193 0 0,-3 17-3640 0 0,1 3-1876 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11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12 13823 0 0,'1'-1'1062'0'0,"2"-9"5246"0"0,-8 23-3526 0 0,2-6-3910 0 0,-42 143 1168 0 0,-7 20-48 0 0,-70 153 8 0 0,91-245 0 0 0,-27 75 0 0 0,-77 179 0 0 0,95-259-1024 0 0,33-63 637 0 0,0 0 0 0 0,0 0 1 0 0,-1-1-1 0 0,-16 15 1 0 0,13-16-1521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11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1 171 8751 0 0,'0'0'674'0'0,"1"2"-153"0"0,2 2-15 0 0,1 0 1 0 0,-1-1-1 0 0,1 0 1 0 0,-1 0-1 0 0,1 0 1 0 0,0 0-1 0 0,0 0 0 0 0,1-1 1 0 0,-1 1-1 0 0,0-1 1 0 0,1-1-1 0 0,-1 1 0 0 0,1 0 1 0 0,0-1-1 0 0,-1 0 1 0 0,10 1-1 0 0,7 0 151 0 0,0-1 0 0 0,34-3 0 0 0,-48 1-533 0 0,197-26 2263 0 0,-2-18-954 0 0,-198 44-1408 0 0,290-78 1148 0 0,-115 29-1586 0 0,-156 43-875 0 0,-5 2-424 0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12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553 176 4143 0 0,'0'0'191'0'0,"2"-1"-11"0"0,0 1-150 0 0,-1 0-19 0 0,0-1-1 0 0,0 1 1 0 0,0-1-1 0 0,0 1 1 0 0,0-1-1 0 0,0 1 1 0 0,0-1-1 0 0,0 0 1 0 0,-1 1 0 0 0,1-1-1 0 0,0 0 1 0 0,0 0-1 0 0,-1 0 1 0 0,1 0-1 0 0,2-2 1933 0 0,13-11 755 0 0,-9 9-2346 0 0,1 0-1 0 0,-1 1 0 0 0,1 0 0 0 0,0 0 1 0 0,8-2-1 0 0,-10 4-281 0 0,-4 0 133 0 0,0 0 0 0 0,1 1 1 0 0,-1-1-1 0 0,0 0 0 0 0,0 0 0 0 0,0 0 1 0 0,0-1-1 0 0,0 1 0 0 0,0 0 1 0 0,-1-1-1 0 0,1 1 0 0 0,-1-1 0 0 0,0 0 1 0 0,0 1-1 0 0,0-1 0 0 0,0 0 1 0 0,0 0-1 0 0,1-4 0 0 0,-2 5-99 0 0,0 0-1 0 0,1 0 1 0 0,-1 0 0 0 0,0 0-1 0 0,0 0 1 0 0,0 0-1 0 0,0 0 1 0 0,0 0-1 0 0,-1 0 1 0 0,1 0 0 0 0,-1 0-1 0 0,1 0 1 0 0,-1 0-1 0 0,0 0 1 0 0,1 0 0 0 0,-1 0-1 0 0,0 1 1 0 0,0-1-1 0 0,-2-2 1 0 0,1 2-36 0 0,0 0 0 0 0,0 0 0 0 0,-1 0-1 0 0,1 0 1 0 0,-1 1 0 0 0,1-1 0 0 0,-1 1 0 0 0,0-1 0 0 0,1 1 0 0 0,-1 0 0 0 0,-4-1 0 0 0,-2-1-50 0 0,1 2 1 0 0,-1 0 0 0 0,1 0 0 0 0,-1 0 0 0 0,1 1 0 0 0,-1 0 0 0 0,1 1-1 0 0,-11 1 1 0 0,-3 4-20 0 0,0 0 0 0 0,0 1-1 0 0,0 2 1 0 0,-24 13 0 0 0,-78 51 85 0 0,84-47 126 0 0,-69 59 1 0 0,90-67-17 0 0,0 1 1 0 0,2 0-1 0 0,0 2 1 0 0,1 0-1 0 0,-14 24 1 0 0,26-38-90 0 0,0 0 0 0 0,1 0 1 0 0,0 1-1 0 0,0-1 1 0 0,1 1-1 0 0,-3 15 1 0 0,5-21-92 0 0,-1 0 1 0 0,1 0-1 0 0,0 0 1 0 0,0 0 0 0 0,0 1-1 0 0,0-1 1 0 0,0 0 0 0 0,0 0-1 0 0,1 0 1 0 0,-1 0 0 0 0,1 0-1 0 0,-1 0 1 0 0,1-1 0 0 0,0 1-1 0 0,0 0 1 0 0,0 0-1 0 0,0 0 1 0 0,0-1 0 0 0,0 1-1 0 0,0 0 1 0 0,1-1 0 0 0,-1 1-1 0 0,1-1 1 0 0,-1 1 0 0 0,1-1-1 0 0,-1 0 1 0 0,1 0 0 0 0,0 0-1 0 0,0 0 1 0 0,-1 0 0 0 0,1 0-1 0 0,3 1 1 0 0,2-1 1 0 0,-1 1 1 0 0,1-1-1 0 0,0 0 0 0 0,1-1 1 0 0,-1 0-1 0 0,0 0 0 0 0,0 0 1 0 0,0-1-1 0 0,10-2 0 0 0,63-20 90 0 0,-64 18-70 0 0,26-9 48 0 0,75-35-1 0 0,-100 40-119 0 0,-1-1 1 0 0,0 0-1 0 0,0 0 0 0 0,-1-2 1 0 0,-1 0-1 0 0,0-1 0 0 0,13-14 1 0 0,-24 23 8 0 0,-1 1 0 0 0,1-1 0 0 0,0 0 0 0 0,-1 0 0 0 0,0 0 1 0 0,0-1-1 0 0,0 1 0 0 0,1-7 0 0 0,-2 2 27 0 0,-5 3 0 0 0,3 6 2 0 0,0-1 0 0 0,0 1-1 0 0,0 0 1 0 0,0 0 0 0 0,0 0-1 0 0,0 0 1 0 0,0 0 0 0 0,0 0-1 0 0,0 1 1 0 0,0-1 0 0 0,0 0 0 0 0,0 0-1 0 0,0 1 1 0 0,0-1 0 0 0,0 1-1 0 0,0-1 1 0 0,0 1 0 0 0,0-1-1 0 0,0 1 1 0 0,0 0 0 0 0,-1 0 0 0 0,-19 17 51 0 0,14-10-9 0 0,0-1 0 0 0,1 1 0 0 0,0 0 0 0 0,0 0 1 0 0,0 1-1 0 0,1-1 0 0 0,0 1 0 0 0,-4 14 0 0 0,8-20-64 0 0,0-1 0 0 0,0 1 0 0 0,0 0-1 0 0,1 0 1 0 0,-1 0 0 0 0,1 0 0 0 0,0 0 0 0 0,0 1 0 0 0,0-1-1 0 0,0 0 1 0 0,0 0 0 0 0,1 0 0 0 0,0 0 0 0 0,-1 0 0 0 0,1-1-1 0 0,0 1 1 0 0,0 0 0 0 0,1 0 0 0 0,-1 0 0 0 0,1-1 0 0 0,-1 1-1 0 0,1-1 1 0 0,0 1 0 0 0,0-1 0 0 0,0 0 0 0 0,0 1 0 0 0,0-1 0 0 0,0 0-1 0 0,1-1 1 0 0,-1 1 0 0 0,5 2 0 0 0,10 5-788 0 0,0-1-51 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13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68 5983 0 0,'2'-2'2050'0'0,"4"-4"-283"0"0,-4 5-1348 0 0,0-1 0 0 0,0 1 1 0 0,0-1-1 0 0,0 0 1 0 0,-1 1-1 0 0,1-1 1 0 0,0 0-1 0 0,-1 0 0 0 0,0 0 1 0 0,1-1-1 0 0,-1 1 1 0 0,0 0-1 0 0,0 0 1 0 0,0-1-1 0 0,-1 1 0 0 0,2-4 1 0 0,-2 5-316 0 0,0 0 0 0 0,0 0 0 0 0,0 0 0 0 0,0 0-1 0 0,0 0 1 0 0,0 1 0 0 0,-1-1 0 0 0,1 0 0 0 0,0 0 0 0 0,0 0 0 0 0,-1 0 0 0 0,1 1 0 0 0,-1-1 0 0 0,1 0 0 0 0,0 0-1 0 0,-1 1 1 0 0,0-1 0 0 0,1 0 0 0 0,-1 1 0 0 0,1-1 0 0 0,-1 0 0 0 0,0 1 0 0 0,-1-2 0 0 0,1 2-42 0 0,-1-1 1 0 0,1 1-1 0 0,-1-1 0 0 0,1 1 1 0 0,-1 0-1 0 0,1-1 1 0 0,-1 1-1 0 0,1 0 1 0 0,-1 0-1 0 0,0 0 1 0 0,1 0-1 0 0,-3 1 1 0 0,-3 0-36 0 0,-1 1 1 0 0,1 0 0 0 0,0 1 0 0 0,-10 4 0 0 0,-58 37-28 0 0,14-8 0 0 0,-61 23-1 0 0,-69 40-70 0 0,178-91 71 0 0,13-8 0 0 0,-1 0 0 0 0,1 0 0 0 0,0 1 0 0 0,-1-1 0 0 0,1 0 0 0 0,0 0 0 0 0,-1 1 0 0 0,1-1 0 0 0,0 1 0 0 0,-1-1 0 0 0,1 0 0 0 0,0 1 0 0 0,0-1 0 0 0,-1 1 0 0 0,1-1 0 0 0,0 0 0 0 0,0 1 0 0 0,0 0 0 0 0,0 0-1 0 0,0 0 0 0 0,1 0 0 0 0,-1 0-1 0 0,1 0 1 0 0,-1 0 0 0 0,1 0 0 0 0,-1 0 0 0 0,1 0 0 0 0,0-1-1 0 0,-1 1 1 0 0,1 0 0 0 0,0 0 0 0 0,0-1 0 0 0,-1 1-1 0 0,1 0 1 0 0,0-1 0 0 0,0 1 0 0 0,0-1 0 0 0,0 1-1 0 0,0-1 1 0 0,0 1 0 0 0,0-1 0 0 0,0 0 0 0 0,0 0 0 0 0,1 1-1 0 0,31 6-40 0 0,-32-7 43 0 0,92 12-45 0 0,71 12 16 0 0,-151-21 28 0 0,-1 0 0 0 0,1 1 0 0 0,16 8 0 0 0,-24-10 9 0 0,-1 0 1 0 0,1 0 0 0 0,-1 1-1 0 0,0-1 1 0 0,0 1 0 0 0,0 1-1 0 0,0-1 1 0 0,-1 0 0 0 0,0 1-1 0 0,1 0 1 0 0,-1-1 0 0 0,3 6 0 0 0,-5-6 15 0 0,0-1 0 0 0,0 0 0 0 0,-1 0 0 0 0,1 0 0 0 0,-1 0 0 0 0,1 0 0 0 0,-1 1 0 0 0,0-1 0 0 0,0 0 0 0 0,0 0 1 0 0,0 1-1 0 0,0-1 0 0 0,-1 0 0 0 0,1 0 0 0 0,-1 1 0 0 0,1-1 0 0 0,-1 0 0 0 0,0 0 0 0 0,0 0 0 0 0,1 0 0 0 0,-2 0 0 0 0,1 0 1 0 0,0 0-1 0 0,0 0 0 0 0,-3 2 0 0 0,-1 2 81 0 0,0-1 0 0 0,0 0 0 0 0,0 0 0 0 0,-1 0 0 0 0,0-1 0 0 0,-11 7 0 0 0,1-3-31 0 0,-1 0-1 0 0,0-1 0 0 0,0-1 1 0 0,0-1-1 0 0,-1-1 0 0 0,-30 5 1 0 0,10-6-52 0 0,-1 0 0 0 0,-43-5 0 0 0,64 2-43 0 0,0-2 1 0 0,0 0-1 0 0,0-1 1 0 0,-27-9-1 0 0,40 11-40 0 0,1-1 0 0 0,-1-1 0 0 0,0 1 0 0 0,0-1 0 0 0,1 1-1 0 0,0-1 1 0 0,-1-1 0 0 0,-6-6 0 0 0,9 8-25 0 0,0-1 0 0 0,0 1 0 0 0,0-1 0 0 0,0 0 0 0 0,1 0 0 0 0,-1 0-1 0 0,1 0 1 0 0,0 0 0 0 0,0 0 0 0 0,0 0 0 0 0,0 0 0 0 0,0 0 0 0 0,1-1 0 0 0,0 1 0 0 0,-1-5 0 0 0,2 4-162 0 0,-1-1 0 0 0,1 1 0 0 0,0 0 1 0 0,0 0-1 0 0,1 1 0 0 0,-1-1 0 0 0,1 0 1 0 0,0 0-1 0 0,0 1 0 0 0,0-1 0 0 0,0 1 1 0 0,0-1-1 0 0,1 1 0 0 0,0 0 0 0 0,0 0 1 0 0,5-4-1 0 0,10-8-1348 0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13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40 202 5527 0 0,'0'0'423'0'0,"1"1"48"0"0,5 0 792 0 0,0 1 1 0 0,-1-1-1 0 0,1-1 1 0 0,0 1-1 0 0,-1-1 1 0 0,12-1-1 0 0,38-7 1378 0 0,-35 4-2221 0 0,4 0 37 0 0,0-2 0 0 0,-1-1 0 0 0,0-1 0 0 0,35-16 0 0 0,-21 5-215 0 0,63-44 0 0 0,-95 60-304 0 0,-1-1 0 0 0,1 0 0 0 0,-1 0-1 0 0,1 0 1 0 0,-1-1 0 0 0,-1 0 0 0 0,1 1-1 0 0,5-10 1 0 0,-9 14 37 0 0,0-1-1 0 0,0 1 1 0 0,0 0-1 0 0,0-1 1 0 0,0 1-1 0 0,0 0 1 0 0,0-1-1 0 0,0 1 1 0 0,0-1-1 0 0,0 1 1 0 0,0 0-1 0 0,0-1 0 0 0,0 1 1 0 0,0 0-1 0 0,0-1 1 0 0,0 1-1 0 0,0 0 1 0 0,0-1-1 0 0,-1 1 1 0 0,1 0-1 0 0,0-1 1 0 0,0 1-1 0 0,0 0 1 0 0,-1-1-1 0 0,1 1 1 0 0,0 0-1 0 0,0 0 1 0 0,-1-1-1 0 0,1 1 1 0 0,0 0-1 0 0,0 0 1 0 0,-1 0-1 0 0,1-1 1 0 0,0 1-1 0 0,-1 0 1 0 0,1 0-1 0 0,-13-5-459 0 0,8 5 447 0 0,-1 0 0 0 0,1-1 0 0 0,0 2 0 0 0,-1-1 0 0 0,1 1 0 0 0,0-1 0 0 0,-11 4 0 0 0,-36 15-203 0 0,42-15 231 0 0,-52 20 109 0 0,0 4 0 0 0,-58 35 1 0 0,109-56 27 0 0,1 0 0 0 0,-1 1 1 0 0,1 1-1 0 0,1 0 0 0 0,-1 0 0 0 0,2 1 1 0 0,-16 21-1 0 0,20-25-63 0 0,1 0 1 0 0,0-1-1 0 0,0 1 0 0 0,0 0 0 0 0,0 0 0 0 0,1 1 1 0 0,0-1-1 0 0,0 1 0 0 0,1-1 0 0 0,0 1 1 0 0,0-1-1 0 0,1 1 0 0 0,-1 0 0 0 0,1-1 1 0 0,1 1-1 0 0,-1-1 0 0 0,3 11 0 0 0,-1-13-55 0 0,-1-1 1 0 0,0 1-1 0 0,1-1 0 0 0,0 0 1 0 0,0 1-1 0 0,0-1 0 0 0,0 0 1 0 0,1 0-1 0 0,-1 0 0 0 0,1-1 0 0 0,0 1 1 0 0,-1-1-1 0 0,1 1 0 0 0,0-1 1 0 0,1 0-1 0 0,-1 0 0 0 0,0 0 0 0 0,1-1 1 0 0,-1 1-1 0 0,1-1 0 0 0,-1 0 1 0 0,1 0-1 0 0,5 1 0 0 0,8 1 52 0 0,1-1 0 0 0,-1-1 0 0 0,31-1 1 0 0,-46 0-55 0 0,23-1-288 0 0,43-9 0 0 0,-28 1-5090 0 0,-10 1-1323 0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14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13 4143 0 0,'0'-8'10639'0'0,"-7"6"-7326"0"0,-10 0-1083 0 0,2 3-2109 0 0,0 2 1 0 0,0 0 0 0 0,0 1-1 0 0,0 0 1 0 0,0 1 0 0 0,1 1-1 0 0,-16 8 1 0 0,-4 5 197 0 0,-52 38-1 0 0,64-41-346 0 0,0 1-1 0 0,2 1 1 0 0,0 1-1 0 0,1 1 1 0 0,1 1 0 0 0,1 0-1 0 0,0 1 1 0 0,-13 25-1 0 0,28-42 6 0 0,-1 0 1 0 0,1 0-1 0 0,0 0 0 0 0,0 0 0 0 0,0 0 0 0 0,1 0 0 0 0,0 1 1 0 0,0-1-1 0 0,0 0 0 0 0,1 1 0 0 0,0-1 0 0 0,0 8 0 0 0,1-10 20 0 0,-1 0 0 0 0,1 0-1 0 0,0 0 1 0 0,0-1-1 0 0,0 1 1 0 0,1 0-1 0 0,-1 0 1 0 0,1-1-1 0 0,-1 1 1 0 0,1-1-1 0 0,0 1 1 0 0,0-1-1 0 0,0 0 1 0 0,0 1-1 0 0,0-1 1 0 0,1 0-1 0 0,-1-1 1 0 0,0 1 0 0 0,1 0-1 0 0,0-1 1 0 0,-1 1-1 0 0,1-1 1 0 0,4 2-1 0 0,2 0 61 0 0,1-1 0 0 0,-1 1-1 0 0,1-1 1 0 0,0-1 0 0 0,-1 0 0 0 0,21 0-1 0 0,60-9 310 0 0,-63 5-301 0 0,26-4-593 0 0,0-1 0 0 0,85-26 0 0 0,-113 25-1384 0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15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90 5983 0 0,'0'0'464'0'0,"-2"0"-305"0"0,-6-1 508 0 0,0 0-1 0 0,-1 1 1 0 0,1 0 0 0 0,0 1-1 0 0,-1-1 1 0 0,1 1 0 0 0,-9 3-1 0 0,8-2 3724 0 0,19-5-2959 0 0,31-9-912 0 0,7-5 164 0 0,1 1-1 0 0,0 4 0 0 0,84-12 1 0 0,-107 19-475 0 0,-17 3-96 0 0,0 0 0 0 0,0 1-1 0 0,1 0 1 0 0,-1 0 0 0 0,0 1 0 0 0,0 0-1 0 0,13 2 1 0 0,-23 11-40 0 0,0-9-75 0 0,0 0-1 0 0,0 0 1 0 0,-1 0 0 0 0,1 0-1 0 0,-1 0 1 0 0,0-1-1 0 0,0 1 1 0 0,-1 0 0 0 0,1-1-1 0 0,-1 0 1 0 0,0 0 0 0 0,-3 4-1 0 0,-6 4-18 0 0,-22 17 0 0 0,-116 71-150 0 0,82-55 120 0 0,-22 5 52 0 0,90-49 0 0 0,-12 8 46 0 0,10-6 0 0 0,1-1 478 0 0,3 0-411 0 0,3 1-49 0 0,1 1 0 0 0,-1-1 0 0 0,0-1 0 0 0,0 1 0 0 0,1-1 0 0 0,-1 0 0 0 0,1 0 0 0 0,5 0 0 0 0,50-1 380 0 0,-27-1-225 0 0,57-4 195 0 0,-62 3-372 0 0,0 0 0 0 0,1 2-1 0 0,48 6 1 0 0,-70-5-268 0 0,0 1-1 0 0,0 1 0 0 0,10 4 1 0 0,7 5-8055 0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15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5983 0 0,'0'2'2695'0'0,"2"14"1192"0"0,5 22 123 0 0,-5-26-3620 0 0,2 1 0 0 0,6 18 0 0 0,-1-11 78 0 0,2 0 0 0 0,0 0 0 0 0,1-1 0 0 0,1 0 0 0 0,1-2 0 0 0,0 1 0 0 0,1-2 0 0 0,1 0 0 0 0,22 18 0 0 0,12 3 30 0 0,1-1 0 0 0,61 31 0 0 0,-82-50-472 0 0,1 0-1 0 0,0-2 1 0 0,2-2 0 0 0,57 16-1 0 0,-87-28-216 0 0,2 0 104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0:16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16527 0 0,'-2'1'760'0'0,"-1"2"-697"0"0,0 1-1 0 0,0-1 1 0 0,0 0-1 0 0,1 1 0 0 0,-1-1 1 0 0,1 1-1 0 0,0 0 1 0 0,0 0-1 0 0,0 0 0 0 0,1 0 1 0 0,-1 0-1 0 0,1 0 1 0 0,0 1-1 0 0,0-1 1 0 0,0 0-1 0 0,1 1 0 0 0,-1-1 1 0 0,1 0-1 0 0,0 1 1 0 0,1-1-1 0 0,1 9 1 0 0,0 4 185 0 0,-1-7-91 0 0,0-1-1 0 0,0 1 0 0 0,1-1 1 0 0,1 0-1 0 0,0 0 1 0 0,0 0-1 0 0,5 9 1 0 0,4 1 174 0 0,0 0 0 0 0,2-1 0 0 0,0-1 1 0 0,31 29-1 0 0,-18-21 159 0 0,2-2 1 0 0,37 23-1 0 0,130 67 1267 0 0,-91-54-1020 0 0,37 17 85 0 0,-33-20-346 0 0,-89-45-433 0 0,9 6 3 0 0,54 21-1 0 0,-74-36-105 0 0,2 1-184 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16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0 10591 0 0,'0'0'964'0'0,"-1"1"-794"0"0,-11 13 1193 0 0,1 0 1 0 0,0 1-1 0 0,-14 26 0 0 0,13-21-276 0 0,-24 31-1 0 0,-8 3-206 0 0,-3-2-1 0 0,-104 88 1 0 0,134-126-1173 0 0,-1-1 0 0 0,-1-1 0 0 0,0 0-1 0 0,0-1 1 0 0,-31 11 0 0 0,49-21-1033 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16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751 949 8751 0 0,'-2'1'674'0'0,"-59"38"6351"0"0,74-51-5676 0 0,255-268 1259 0 0,-223 223-2656 0 0,-2-3 0 0 0,-3-1 0 0 0,44-92 0 0 0,-69 123-201 0 0,-2-2 0 0 0,14-47-1 0 0,-23 64 118 0 0,-1 0-1 0 0,0 0 1 0 0,-1 0-1 0 0,-1 0 1 0 0,0-1-1 0 0,-1 1 1 0 0,-4-28-1 0 0,3 39 104 0 0,1 0 0 0 0,-1 0 0 0 0,0 0-1 0 0,-1 0 1 0 0,1 0 0 0 0,-1 0 0 0 0,1 0 0 0 0,-1 1-1 0 0,0-1 1 0 0,-1 1 0 0 0,1 0 0 0 0,0-1-1 0 0,-1 1 1 0 0,-3-3 0 0 0,3 4 20 0 0,-1-1 0 0 0,1 1 0 0 0,0 1 1 0 0,-1-1-1 0 0,1 0 0 0 0,-1 1 0 0 0,1 0 0 0 0,-1 0 0 0 0,0 0 0 0 0,0 0 1 0 0,1 1-1 0 0,-1-1 0 0 0,0 1 0 0 0,0 0 0 0 0,-5 1 0 0 0,1-1 3 0 0,-1 2 0 0 0,0-1 1 0 0,1 1-1 0 0,-1 1 0 0 0,1 0 0 0 0,-1 0 0 0 0,1 0 0 0 0,0 1 0 0 0,1 0 0 0 0,-1 1 0 0 0,-10 7 1 0 0,-1 3 29 0 0,1 1 1 0 0,-32 36 0 0 0,-78 115 370 0 0,13 11-48 0 0,72-109-289 0 0,-9 16-16 0 0,-67 151 0 0 0,92-170-29 0 0,3 1 0 0 0,3 1 0 0 0,-14 77 0 0 0,29-114-12 0 0,-5 33 27 0 0,-35 113-1 0 0,39-159-22 0 0,0 1 1 0 0,-2-1 0 0 0,0-1-1 0 0,0 0 1 0 0,-2 0-1 0 0,0-1 1 0 0,-1 0 0 0 0,0-1-1 0 0,-2 0 1 0 0,-20 18 0 0 0,16-18-92 0 0,-1 0 0 0 0,-1-2 0 0 0,0 0 1 0 0,-1-1-1 0 0,0-1 0 0 0,-34 12 1 0 0,44-20-1377 0 0,0-2-74 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17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65 5527 0 0,'0'0'9624'0'0,"0"2"-8493"0"0,1 0-947 0 0,-1 0 0 0 0,0 0-1 0 0,0 0 1 0 0,0 0 0 0 0,0 0 0 0 0,0-1 0 0 0,-1 1 0 0 0,1 0-1 0 0,-1 0 1 0 0,0 2 0 0 0,-2 16 2007 0 0,4-18-1820 0 0,3 1-258 0 0,0-1 0 0 0,0 1 0 0 0,0-1 0 0 0,0 0 0 0 0,0 0 0 0 0,0 0 0 0 0,1 0-1 0 0,-1-1 1 0 0,1 1 0 0 0,-1-1 0 0 0,1-1 0 0 0,0 1 0 0 0,-1 0 0 0 0,1-1 0 0 0,5 0 0 0 0,12-1 150 0 0,40-6 0 0 0,210-61 37 0 0,-189 45-331 0 0,-57 15-151 0 0,62-14-558 0 0,-74 19-667 0 0,0 2-1 0 0,18-1 0 0 0,-14 2-5396 0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17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7 11519 0 0,'0'0'887'0'0,"-7"-4"-387"0"0,2 3-80 0 0,1 0-1 0 0,-1 1 1 0 0,1-1-1 0 0,0 1 1 0 0,-1 0 0 0 0,1 1-1 0 0,-1-1 1 0 0,1 1-1 0 0,-7 2 1 0 0,-39 14 804 0 0,19-5-978 0 0,0 3 0 0 0,0 0-1 0 0,1 2 1 0 0,1 1 0 0 0,1 2 0 0 0,1 0 0 0 0,1 2-1 0 0,0 1 1 0 0,2 1 0 0 0,-26 33 0 0 0,47-53-197 0 0,2-3-26 0 0,0 0-1 0 0,0 0 1 0 0,0 0 0 0 0,0 1-1 0 0,0-1 1 0 0,0 0 0 0 0,1 0-1 0 0,-1 1 1 0 0,1-1 0 0 0,-1 0-1 0 0,0 2 1 0 0,2-1-9 0 0,0-1 0 0 0,0 0 0 0 0,0 0 0 0 0,0 0 0 0 0,1 0 0 0 0,-1 0 0 0 0,0 0 0 0 0,0 0 0 0 0,1 0 0 0 0,-1-1 0 0 0,1 1 0 0 0,-1-1 0 0 0,1 1 0 0 0,-1-1 0 0 0,2 1 0 0 0,4 0 12 0 0,-1 0-1 0 0,0 0 1 0 0,1-1 0 0 0,-1 1-1 0 0,1-2 1 0 0,11-1-1 0 0,40-10 58 0 0,-42 7-60 0 0,1 1-24 0 0,-1-1 0 0 0,1-1 0 0 0,-1-1 0 0 0,-1 0 0 0 0,1-1 0 0 0,-1-1-1 0 0,26-19 1 0 0,-41 27-47 0 0,-6-2 36 0 0,-3 4 12 0 0,0 3 0 0 0,8-4 0 0 0,0 1 0 0 0,0-1 0 0 0,0 1 0 0 0,0-1 0 0 0,0 1 0 0 0,1 0 0 0 0,-1-1 0 0 0,0 1 0 0 0,0 0 0 0 0,1 0 0 0 0,-1-1 0 0 0,-1 3 0 0 0,3 2 0 0 0,-1-4 0 0 0,1 1-123 0 0,-1 1 0 0 0,0-1 0 0 0,1 1 0 0 0,0-1 0 0 0,-1 1 0 0 0,1-1 0 0 0,0 0 0 0 0,0 0 0 0 0,0 1 0 0 0,1-1-1 0 0,-1 0 1 0 0,0 0 0 0 0,1 0 0 0 0,0 0 0 0 0,-1 0 0 0 0,1 0 0 0 0,0-1 0 0 0,0 1 0 0 0,3 2 0 0 0,6 1-1920 0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17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15 1839 0 0,'6'-1'-5'0'0,"0"1"0"0"0,0-1-1 0 0,0-1 1 0 0,10-2-1 0 0,9-3 13899 0 0,-44 22-11631 0 0,-18 17-1128 0 0,4-5-640 0 0,1 1 1 0 0,1 1 0 0 0,-45 57-1 0 0,60-65-365 0 0,3-3 1 0 0,-21 35 0 0 0,31-48-118 0 0,1 0 1 0 0,-1 0-1 0 0,1 0 1 0 0,0 0 0 0 0,1 0-1 0 0,0 1 1 0 0,-1-1-1 0 0,1 0 1 0 0,1 1-1 0 0,-1-1 1 0 0,1 1 0 0 0,1 8-1 0 0,-1-12-4 0 0,1 0-1 0 0,-1-1 1 0 0,1 1-1 0 0,0 0 1 0 0,0 0 0 0 0,0-1-1 0 0,0 1 1 0 0,0-1-1 0 0,0 1 1 0 0,0-1 0 0 0,0 1-1 0 0,1-1 1 0 0,-1 0-1 0 0,0 1 1 0 0,1-1-1 0 0,-1 0 1 0 0,1 0 0 0 0,0 0-1 0 0,-1 0 1 0 0,1 0-1 0 0,0-1 1 0 0,-1 1-1 0 0,1 0 1 0 0,0-1 0 0 0,3 1-1 0 0,5 1 42 0 0,0 0 0 0 0,0-1 0 0 0,14 0 1 0 0,-18-1-20 0 0,18 1 24 0 0,-1-2 1 0 0,31-4-1 0 0,12-9-2905 0 0,-43 7 1403 0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18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0 3223 0 0,'0'0'143'0'0,"-1"2"365"0"0,-72 118 9260 0 0,-1 0-5376 0 0,-175 295-1804 0 0,113-165-1344 0 0,96-165-975 0 0,-32 91-1 0 0,59-140-252 0 0,6-21-155 0 0,2 0-1 0 0,-5 19 1 0 0,10-33-209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18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56 10135 0 0,'-18'0'10272'0'0,"20"1"-9729"0"0,7 2-307 0 0,-1 0 0 0 0,1 0 0 0 0,0-1-1 0 0,-1-1 1 0 0,1 0 0 0 0,17 1 0 0 0,58-7 522 0 0,-19 0-439 0 0,139-5 419 0 0,-162 5-1958 0 0,0-2-1 0 0,75-21 1 0 0,-85 17-6352 0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18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13 14999 0 0,'0'0'1640'0'0,"-1"1"-1396"0"0,-68 57 1747 0 0,49-39-1613 0 0,6-6 46 0 0,-20 26 1 0 0,4-2 11 0 0,-20 28 103 0 0,43-55-473 0 0,1 0 0 0 0,0 0 0 0 0,1 1 0 0 0,-7 19 0 0 0,12-29-44 0 0,-1 0 1 0 0,1 0 0 0 0,0-1-1 0 0,0 1 1 0 0,0 0 0 0 0,0 0-1 0 0,0 0 1 0 0,0-1 0 0 0,0 1-1 0 0,0 0 1 0 0,0 0-1 0 0,1 0 1 0 0,-1-1 0 0 0,0 1-1 0 0,0 0 1 0 0,1 0 0 0 0,-1-1-1 0 0,1 1 1 0 0,-1 0-1 0 0,0-1 1 0 0,1 1 0 0 0,-1 0-1 0 0,1-1 1 0 0,0 1 0 0 0,-1-1-1 0 0,1 1 1 0 0,-1-1-1 0 0,1 1 1 0 0,0-1 0 0 0,-1 1-1 0 0,1-1 1 0 0,0 0 0 0 0,0 1-1 0 0,-1-1 1 0 0,1 0-1 0 0,0 1 1 0 0,0-1 0 0 0,1 0-1 0 0,4 2 162 0 0,0-1 0 0 0,1 0 0 0 0,10 0 0 0 0,-14-1-132 0 0,37-1 151 0 0,0-2 0 0 0,-1-1 0 0 0,47-12 0 0 0,-60 11-183 0 0,-7 2-71 0 0,1-2-1 0 0,20-7 0 0 0,-34 9 15 0 0,1 1 1 0 0,-1-1 0 0 0,0 0-1 0 0,0-1 1 0 0,0 0-1 0 0,-1 0 1 0 0,1 0-1 0 0,-1 0 1 0 0,9-9-1 0 0,-13 11 25 0 0,1 0 0 0 0,-1-1 0 0 0,0 1-1 0 0,1 0 1 0 0,-1 0 0 0 0,0 0 0 0 0,0-1-1 0 0,-1 1 1 0 0,1-1 0 0 0,0 1 0 0 0,-1-1-1 0 0,1 1 1 0 0,-1-1 0 0 0,0 1-1 0 0,0-3 1 0 0,0 0-26 0 0,-1 1-1 0 0,0-1 1 0 0,0 1 0 0 0,0 0-1 0 0,0-1 1 0 0,-1 1 0 0 0,-4-8-1 0 0,-1 0-69 0 0,-1-1-1 0 0,-1 1 1 0 0,0 1 0 0 0,-12-13-1 0 0,9 12 59 0 0,0 1 1 0 0,-1 0-1 0 0,0 1 0 0 0,-19-12 1 0 0,25 17 12 0 0,-1 1 0 0 0,1 1 0 0 0,-1-1 0 0 0,0 1 1 0 0,-1 0-1 0 0,1 1 0 0 0,0 0 0 0 0,-1 0 0 0 0,1 1 1 0 0,-11 0-1 0 0,6 1-376 0 0,1 0 0 0 0,-1 1 0 0 0,-23 6 0 0 0,34-6 140 0 0,-7 0-2378 0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19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63 494 12607 0 0,'0'0'579'0'0,"1"2"-15"0"0,12 19 1912 0 0,-16-21-2248 0 0,0 0 1 0 0,0-1-1 0 0,0 1 1 0 0,0-1-1 0 0,1 0 0 0 0,-1 0 1 0 0,0 0-1 0 0,0-1 1 0 0,0 1-1 0 0,1 0 1 0 0,-1-1-1 0 0,1 0 0 0 0,-1 0 1 0 0,1 0-1 0 0,0 0 1 0 0,-1 0-1 0 0,1 0 1 0 0,0 0-1 0 0,1-1 0 0 0,-1 1 1 0 0,0-1-1 0 0,1 0 1 0 0,-3-4-1 0 0,1 2-31 0 0,1-1 0 0 0,-1 0 0 0 0,1-1 0 0 0,1 1 0 0 0,-1 0-1 0 0,1 0 1 0 0,0-1 0 0 0,0 1 0 0 0,1-1 0 0 0,0-7 0 0 0,1 5-101 0 0,1 0-1 0 0,0 1 1 0 0,1-1 0 0 0,0 0-1 0 0,0 1 1 0 0,1 0 0 0 0,0-1 0 0 0,0 1-1 0 0,1 1 1 0 0,0-1 0 0 0,12-13 0 0 0,0 2-18 0 0,1 1 0 0 0,0 1 0 0 0,23-16 0 0 0,-12 13-108 0 0,0 1-1 0 0,2 2 1 0 0,0 0-1 0 0,59-20 1 0 0,139-33-721 0 0,-224 69 723 0 0,11-4-406 0 0,0 2 0 0 0,0 0 0 0 0,0 1 0 0 0,0 0 0 0 0,0 1 0 0 0,0 1 0 0 0,0 0 0 0 0,27 5 0 0 0,-25 0-713 0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21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489 346 9183 0 0,'0'0'5632'0'0,"1"-2"-5138"0"0,107-151 2090 0 0,-96 137-2544 0 0,0 0 0 0 0,11-23 0 0 0,-19 30-28 0 0,1-1 0 0 0,-1 1-1 0 0,-1-1 1 0 0,1 0 0 0 0,-2 0 0 0 0,2-11-1 0 0,-3 20-14 0 0,-1-1 0 0 0,0 1 0 0 0,1 0 0 0 0,-1-1 0 0 0,0 1 0 0 0,0 0-1 0 0,0-1 1 0 0,0 1 0 0 0,0 0 0 0 0,0-1 0 0 0,-1 1 0 0 0,1 0 0 0 0,0-1 0 0 0,-1 1 0 0 0,1 0-1 0 0,-1 0 1 0 0,1-1 0 0 0,-1 1 0 0 0,0 0 0 0 0,1 0 0 0 0,-1 0 0 0 0,0 0 0 0 0,0 0 0 0 0,0 0-1 0 0,0 0 1 0 0,0 0 0 0 0,0 0 0 0 0,0 0 0 0 0,0 1 0 0 0,0-1 0 0 0,0 0 0 0 0,-1 1-1 0 0,1-1 1 0 0,0 1 0 0 0,-2-1 0 0 0,-1 0-15 0 0,0 1 0 0 0,1 0 1 0 0,-1 0-1 0 0,0 0 0 0 0,1 0 0 0 0,-1 0 0 0 0,0 1 0 0 0,1 0 1 0 0,-1 0-1 0 0,1 0 0 0 0,-1 0 0 0 0,-3 2 0 0 0,-22 11-69 0 0,1 2 0 0 0,1 0 0 0 0,0 2 0 0 0,-35 30 0 0 0,-89 96-150 0 0,-77 112 157 0 0,221-246 80 0 0,0 0 0 0 0,0 0 0 0 0,-5 13 0 0 0,10-18 0 0 0,-1 0 0 0 0,1 0 0 0 0,1 1 0 0 0,-1-1 0 0 0,1 0 0 0 0,0 1 0 0 0,0-1 0 0 0,0 11 0 0 0,2-14 3 0 0,-1 0 0 0 0,0 0-1 0 0,1 0 1 0 0,-1 0 0 0 0,1 0 0 0 0,0 0-1 0 0,-1 0 1 0 0,1 0 0 0 0,0 0 0 0 0,0-1-1 0 0,0 1 1 0 0,1 0 0 0 0,-1-1 0 0 0,0 1-1 0 0,1-1 1 0 0,-1 1 0 0 0,1-1 0 0 0,-1 0-1 0 0,1 1 1 0 0,0-1 0 0 0,-1 0 0 0 0,1 0-1 0 0,0 0 1 0 0,0 0 0 0 0,0-1 0 0 0,3 2-1 0 0,0-1 6 0 0,0 1-1 0 0,0-1 0 0 0,0 0 0 0 0,0-1 1 0 0,0 1-1 0 0,1-1 0 0 0,-1 0 0 0 0,0 0 1 0 0,8-2-1 0 0,2-2 37 0 0,1 0 1 0 0,0-2-1 0 0,-1 1 1 0 0,0-2-1 0 0,15-9 1 0 0,71-47 114 0 0,-88 54-140 0 0,48-32 64 0 0,5-2-68 0 0,85-73-1 0 0,-144 110 2 0 0,-6 4 162 0 0,-2 4-76 0 0,-76 86 653 0 0,24-29-238 0 0,47-53-477 0 0,4-4-34 0 0,1 0 0 0 0,-1 0 0 0 0,0 0-1 0 0,1 0 1 0 0,-1 0 0 0 0,1 1 0 0 0,0-1 0 0 0,0 0 0 0 0,0 1 0 0 0,0-1 0 0 0,0 1 0 0 0,0-1-1 0 0,0 1 1 0 0,0 3 0 0 0,1-6-62 0 0,0 1-1 0 0,0-1 1 0 0,0 1-1 0 0,0-1 1 0 0,0 1 0 0 0,0 0-1 0 0,0-1 1 0 0,0 1-1 0 0,0-1 1 0 0,0 1-1 0 0,0 0 1 0 0,1-1-1 0 0,-1 1 1 0 0,0-1 0 0 0,0 1-1 0 0,1-1 1 0 0,-1 1-1 0 0,0 0 1 0 0,1-1-1 0 0,-1 0 1 0 0,0 1-1 0 0,1-1 1 0 0,-1 1 0 0 0,1-1-1 0 0,-1 1 1 0 0,0-1-1 0 0,1 0 1 0 0,-1 1-1 0 0,2-1 1 0 0,8 6-899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0:16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1 16127 0 0,'0'0'1460'0'0,"-2"0"-1204"0"0,-2 4-60 0 0,-1-1-1 0 0,1 0 0 0 0,0 1 0 0 0,0 0 1 0 0,0 0-1 0 0,1 0 0 0 0,-1 0 1 0 0,-3 7-1 0 0,-3 6 543 0 0,-9 20-1 0 0,2-2 10 0 0,-12 16-536 0 0,-3-1 0 0 0,-2-1 0 0 0,-1-2 1 0 0,-3-1-1 0 0,-2-3 0 0 0,-2 0 0 0 0,-1-3 0 0 0,-60 42 0 0 0,64-57-144 0 0,-2-1 0 0 0,-56 24 1 0 0,54-28-50 0 0,4 4-1106 0 0,38-23-128 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21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211 268 5063 0 0,'-2'0'390'0'0,"-8"3"35"0"0,0-1 1 0 0,-18 1 0 0 0,-5 1 3810 0 0,6 2 71 0 0,-18 3-1132 0 0,41-8-2972 0 0,0-1 0 0 0,-1 0 0 0 0,1 0 0 0 0,0 0 0 0 0,-1 0 0 0 0,1-1 1 0 0,-8-2-1 0 0,11 3-181 0 0,0 0 0 0 0,0 0 0 0 0,1-1 0 0 0,-1 1 1 0 0,0 0-1 0 0,1-1 0 0 0,-1 1 0 0 0,0-1 0 0 0,1 1 1 0 0,-1-1-1 0 0,1 1 0 0 0,-1-1 0 0 0,1 1 1 0 0,-1-1-1 0 0,1 1 0 0 0,-1-1 0 0 0,1 0 0 0 0,-1 1 1 0 0,1-1-1 0 0,0 0 0 0 0,0 0 0 0 0,-1 1 0 0 0,1-1 1 0 0,0 0-1 0 0,0 1 0 0 0,0-1 0 0 0,0 0 1 0 0,-1 0-1 0 0,1 0 0 0 0,0 1 0 0 0,1-1 0 0 0,-1 0 1 0 0,0 0-1 0 0,0 1 0 0 0,0-1 0 0 0,0 0 1 0 0,1 0-1 0 0,-1 1 0 0 0,0-1 0 0 0,0 0 0 0 0,1 1 1 0 0,0-2-1 0 0,2-3 33 0 0,-1 0 0 0 0,1 1 0 0 0,0-1 0 0 0,7-6 0 0 0,23-24-145 0 0,2 2 0 0 0,1 2 0 0 0,76-51 0 0 0,-101 75 45 0 0,1 0 1 0 0,-1 0-1 0 0,2 1 0 0 0,-1 0 0 0 0,0 1 1 0 0,1 0-1 0 0,0 1 0 0 0,15-2 1 0 0,-26 5 41 0 0,0 1 1 0 0,0 0-1 0 0,0 0 1 0 0,1 0-1 0 0,-1 1 1 0 0,0-1-1 0 0,0 0 1 0 0,0 1-1 0 0,0-1 1 0 0,0 1 0 0 0,-1 0-1 0 0,1 0 1 0 0,0-1-1 0 0,0 1 1 0 0,0 1-1 0 0,-1-1 1 0 0,4 2-1 0 0,-3 0 8 0 0,1-1 0 0 0,-1 1 0 0 0,0 0 0 0 0,0 0-1 0 0,0 0 1 0 0,0 0 0 0 0,-1 0 0 0 0,1 0-1 0 0,1 5 1 0 0,0 3 44 0 0,0 1 1 0 0,-1-1-1 0 0,0 0 0 0 0,-1 1 0 0 0,0 14 0 0 0,-1-5 15 0 0,-1-1 0 0 0,-1 1 0 0 0,-8 39 0 0 0,7-52-176 0 0,-1 2-3092 0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21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223 323 14135 0 0,'0'0'3123'0'0,"-2"0"-2776"0"0,-10-1-104 0 0,-1-1 1 0 0,1-1-1 0 0,0 1 1 0 0,-1-2-1 0 0,-19-8 1 0 0,-21-6-239 0 0,46 17-2 0 0,0-1 0 0 0,0 0 0 0 0,1-1 0 0 0,0 0 0 0 0,-1 0 0 0 0,1 0 0 0 0,-7-5 0 0 0,12 7-11 0 0,0 0 1 0 0,0 0-1 0 0,0 0 0 0 0,0 0 0 0 0,0 0 0 0 0,0 0 1 0 0,0 0-1 0 0,0 0 0 0 0,0-1 0 0 0,0 1 0 0 0,1 0 1 0 0,-1-1-1 0 0,0 1 0 0 0,1 0 0 0 0,0-1 0 0 0,-1 1 1 0 0,1-1-1 0 0,0 1 0 0 0,-1-1 0 0 0,1 1 0 0 0,0-1 1 0 0,0 1-1 0 0,0-1 0 0 0,0 1 0 0 0,1-1 0 0 0,-1 1 1 0 0,0-1-1 0 0,1 1 0 0 0,-1-1 0 0 0,1 1 0 0 0,-1 0 1 0 0,1-1-1 0 0,0 1 0 0 0,-1 0 0 0 0,1-1 0 0 0,0 1 1 0 0,0 0-1 0 0,0 0 0 0 0,1-2 0 0 0,11-12-74 0 0,1 0-1 0 0,0 1 1 0 0,1 1 0 0 0,29-21-1 0 0,71-37-249 0 0,-99 62 332 0 0,28-12 0 0 0,-39 19 0 0 0,0 1 0 0 0,-1-1 0 0 0,1 1 0 0 0,0 0 0 0 0,0 0 0 0 0,0 0 0 0 0,0 1 0 0 0,0 0 0 0 0,0 0 0 0 0,0 0 0 0 0,6 1 0 0 0,-10-1 2 0 0,0 1 0 0 0,0-1-1 0 0,0 1 1 0 0,-1-1 0 0 0,1 1-1 0 0,0-1 1 0 0,0 1 0 0 0,0-1 0 0 0,0 1-1 0 0,0 0 1 0 0,-1-1 0 0 0,1 1-1 0 0,0 0 1 0 0,-1 0 0 0 0,1 0 0 0 0,-1 0-1 0 0,1 0 1 0 0,-1-1 0 0 0,1 1-1 0 0,-1 0 1 0 0,1 0 0 0 0,-1 0 0 0 0,0 0-1 0 0,0 0 1 0 0,1 0 0 0 0,-1 0-1 0 0,0 0 1 0 0,0 0 0 0 0,0 1-1 0 0,0-1 1 0 0,0 1 0 0 0,-1 5-12 0 0,0 0 0 0 0,0 0 0 0 0,-4 11 0 0 0,3-14-25 0 0,-8 30-451 0 0,-4 2-200 0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26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34 5983 0 0,'0'0'464'0'0,"4"-11"4203"0"0,3-5 1647 0 0,-4 9-3503 0 0,-11 20-2347 0 0,-25 25 109 0 0,6-9-351 0 0,16-15-162 0 0,-99 127 173 0 0,-36 87-201 0 0,109-163-16 0 0,-45 112 0 0 0,52-104-4 0 0,16-42 1 0 0,1 0 0 0 0,2 0 0 0 0,-14 65 0 0 0,25-74-4382 0 0,6-31 2077 0 0,-2 5 1801 0 0,3-11-949 0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26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 1375 0 0,'0'0'10316'0'0,"-9"4"-8880"0"0,7-3-1377 0 0,-8 3 188 0 0,0-1 0 0 0,-17 4 0 0 0,20-5-247 0 0,1-3 11 0 0,5 0 10 0 0,-4-4-1042 0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27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4143 0 0,'0'0'11952'0'0,"10"6"-10376"0"0,14 3 584 0 0,-22-8-1832 0 0,8 5 127 0 0,-4-2-343 0 0,-2 0-37 0 0,12 1-1 0 0,-12-4-59 0 0,0-1 0 0 0,-1 1-1 0 0,1-1 1 0 0,0 0 0 0 0,0-1 0 0 0,0 1-1 0 0,0 0 1 0 0,0-1 0 0 0,0 0-1 0 0,-1 0 1 0 0,1 0 0 0 0,0-1 0 0 0,3-1-1 0 0,21-12-973 0 0,-3-1-3848 0 0,-22 14 3601 0 0,8-7-4872 0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28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0 11687 0 0,'0'0'1060'0'0,"-1"1"-733"0"0,-25 11 805 0 0,2 2 0 0 0,-1 0 0 0 0,-21 18 0 0 0,26-18-937 0 0,-254 182-33 0 0,250-179-162 0 0,1 2 0 0 0,-30 31 0 0 0,43-39 0 0 0,0 0 0 0 0,1 1 0 0 0,0 1 0 0 0,1-1 0 0 0,0 2 0 0 0,-10 22 0 0 0,17-34 10 0 0,0 1-1 0 0,0-1 1 0 0,1 1-1 0 0,-1-1 0 0 0,1 1 1 0 0,-1-1-1 0 0,1 1 1 0 0,0 0-1 0 0,0-1 1 0 0,0 1-1 0 0,0-1 1 0 0,0 1-1 0 0,1-1 1 0 0,-1 1-1 0 0,1 0 0 0 0,-1-1 1 0 0,1 1-1 0 0,0-1 1 0 0,0 0-1 0 0,0 1 1 0 0,1-1-1 0 0,-1 0 1 0 0,0 0-1 0 0,1 0 1 0 0,0 0-1 0 0,-1 0 0 0 0,1 0 1 0 0,0 0-1 0 0,0 0 1 0 0,0-1-1 0 0,0 1 1 0 0,4 2-1 0 0,2 0 30 0 0,0 0 0 0 0,1 0 0 0 0,-1-1 0 0 0,1 0 0 0 0,0 0 0 0 0,0-1 0 0 0,17 3 0 0 0,66 0-2176 0 0,-69-7 906 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28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30 7367 0 0,'0'0'334'0'0,"-1"-1"-1"0"0,0-1-156 0 0,-1 1-1 0 0,0-1 1 0 0,0 1-1 0 0,0 0 1 0 0,-1 0-1 0 0,1 0 1 0 0,0 0-1 0 0,0 0 1 0 0,-1 1-1 0 0,1-1 1 0 0,0 0-1 0 0,-1 1 1 0 0,1 0-1 0 0,0 0 1 0 0,-1 0-1 0 0,1 0 1 0 0,0 0-1 0 0,-1 0 1 0 0,-2 1-1 0 0,-1-1 895 0 0,-3 1-351 0 0,1 0 0 0 0,-1 1-1 0 0,0-1 1 0 0,1 2-1 0 0,-1-1 1 0 0,1 1 0 0 0,-11 6-1 0 0,7-3-423 0 0,1 1 1 0 0,0 0-1 0 0,0 1 0 0 0,-13 12 0 0 0,6-3-303 0 0,2 1 0 0 0,0 0 0 0 0,1 2 0 0 0,1-1 0 0 0,-12 24 0 0 0,16-25 7 0 0,1-1 0 0 0,1 2 0 0 0,0-1 0 0 0,2 1 0 0 0,-6 24 0 0 0,11-40 0 0 0,0 1 0 0 0,1-1 0 0 0,0 0 0 0 0,0 0 0 0 0,0 0 0 0 0,0 1 0 0 0,0-1 0 0 0,0 0 0 0 0,1 0 0 0 0,0 0 0 0 0,0 1 0 0 0,0-1 0 0 0,0 0 0 0 0,0 0 0 0 0,2 3 0 0 0,7 6 0 0 0,-5-10 0 0 0,-2-2 0 0 0,0 1 3 0 0,1 0 0 0 0,-1-1-1 0 0,0 1 1 0 0,1-1 0 0 0,-1 0-1 0 0,1 0 1 0 0,-1 0 0 0 0,0 0-1 0 0,1-1 1 0 0,-1 1 0 0 0,1-1-1 0 0,5-2 1 0 0,4-2 46 0 0,23-11 1 0 0,-15 3-22 0 0,0 0 1 0 0,-1-1 0 0 0,-1 0 0 0 0,23-23 0 0 0,-16 11 14 0 0,-1-1 1 0 0,25-35-1 0 0,-43 51-38 0 0,0 1 0 0 0,-1-1 0 0 0,0 0 0 0 0,-1 0-1 0 0,0-1 1 0 0,0 0 0 0 0,-2 0 0 0 0,1 0 0 0 0,-2 0 0 0 0,3-20 0 0 0,-5 28-80 0 0,0 0 0 0 0,0 0 1 0 0,0 0-1 0 0,0 0 1 0 0,-2-5-1 0 0,2 8-10 0 0,0 0-1 0 0,-1 0 1 0 0,1 0 0 0 0,0 0-1 0 0,0 0 1 0 0,-1 0-1 0 0,1 1 1 0 0,-1-1 0 0 0,1 0-1 0 0,-1 0 1 0 0,1 0-1 0 0,-1 0 1 0 0,0 1-1 0 0,1-1 1 0 0,-1 0 0 0 0,0 1-1 0 0,0-1 1 0 0,1 0-1 0 0,-1 1 1 0 0,0-1 0 0 0,0 1-1 0 0,0-1 1 0 0,0 1-1 0 0,-1-1 1 0 0,1 1-88 0 0,0 0-1 0 0,0 0 1 0 0,0 0 0 0 0,-1 0 0 0 0,1 0 0 0 0,0 1-1 0 0,0-1 1 0 0,0 0 0 0 0,0 0 0 0 0,0 1 0 0 0,0-1-1 0 0,-2 2 1 0 0,1-1-248 0 0,1-1-697 0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29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116 103 11255 0 0,'0'0'2764'0'0,"1"3"-2528"0"0,0 2-95 0 0,1 1-1 0 0,-1 0 0 0 0,0 0 1 0 0,-1-1-1 0 0,1 1 1 0 0,-1 0-1 0 0,0 0 0 0 0,0 0 1 0 0,-1 0-1 0 0,-1 7 0 0 0,-4 10 553 0 0,-9 28 0 0 0,7-26-561 0 0,-14 43 266 0 0,-45 102 0 0 0,66-168 152 0 0,2-8-380 0 0,0 1 0 0 0,0-1-1 0 0,1 0 1 0 0,0 1-1 0 0,0-1 1 0 0,1 1 0 0 0,-1-1-1 0 0,7-8 1 0 0,-1 1 29 0 0,26-47-175 0 0,3 2 1 0 0,3 1 0 0 0,73-79-1 0 0,-95 116-136 0 0,2 0 1 0 0,25-19-1 0 0,-35 32 108 0 0,0 0 0 0 0,0 1 0 0 0,0 0 0 0 0,1 0-1 0 0,0 1 1 0 0,0 1 0 0 0,17-6 0 0 0,-26 10 14 0 0,0-1 0 0 0,0 1 0 0 0,0-1 0 0 0,0 1 0 0 0,0 0 0 0 0,0 0 0 0 0,0 0 1 0 0,0 0-1 0 0,0 0 0 0 0,0 0 0 0 0,0 0 0 0 0,0 1 0 0 0,0-1 0 0 0,0 1 0 0 0,0-1 0 0 0,0 1 0 0 0,0 0 0 0 0,0 0 0 0 0,0 0 0 0 0,-1 0 0 0 0,1 0 0 0 0,0 0 0 0 0,-1 0 0 0 0,1 1 0 0 0,-1-1 0 0 0,1 1 0 0 0,-1-1 0 0 0,0 1 0 0 0,1-1 0 0 0,-1 1 0 0 0,0 0 0 0 0,0 0 1 0 0,0-1-1 0 0,-1 1 0 0 0,1 0 0 0 0,0 0 0 0 0,-1 0 0 0 0,1 0 0 0 0,0 4 0 0 0,0 4 142 0 0,1 0 1 0 0,-2 0-1 0 0,0 0 1 0 0,0 0-1 0 0,0 1 1 0 0,-4 15 0 0 0,-12 41 139 0 0,-38 107 1 0 0,43-135-1031 0 0,8-24-5232 0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29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42 6911 0 0,'-2'0'315'0'0,"-29"9"-601"0"0,27-7 894 0 0,-1 0 1 0 0,0 1-1 0 0,1-1 0 0 0,-5 5 1 0 0,6-5 19 0 0,0 1 1 0 0,0-1 0 0 0,0 1 0 0 0,1 0-1 0 0,-1 0 1 0 0,1 0 0 0 0,0 1-1 0 0,0-1 1 0 0,0 1 0 0 0,0-1 0 0 0,1 1-1 0 0,-1-1 1 0 0,1 1 0 0 0,-2 6 0 0 0,1 1-546 0 0,1 0 0 0 0,0 0 0 0 0,0 0 0 0 0,1 1 0 0 0,1-1 0 0 0,0 0 0 0 0,0 0 1 0 0,6 20-1 0 0,3 1 225 0 0,23 50 0 0 0,-25-65-294 0 0,-6-11 100 0 0,1-1 1 0 0,-1 1-1 0 0,0 0 0 0 0,0 0 1 0 0,-1 0-1 0 0,1 9 0 0 0,-3-7 3251 0 0,7-15-3515 0 0,40-50 293 0 0,81-88 259 0 0,-80 102-561 0 0,1 2 0 0 0,2 3 0 0 0,61-37 0 0 0,-109 74 21 0 0,32-17-363 0 0,-20 14-2126 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29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155 276 17015 0 0,'0'0'3698'0'0,"1"-1"-3069"0"0,3-5-369 0 0,0 0 1 0 0,1 1 0 0 0,-1-1-1 0 0,1 1 1 0 0,0 0-1 0 0,0 1 1 0 0,8-6 0 0 0,46-25 216 0 0,-41 25-488 0 0,30-21 1 0 0,-30 16-524 0 0,19-19 1 0 0,-31 28 335 0 0,0 0 0 0 0,-1-1 0 0 0,0 0 0 0 0,0 0 0 0 0,-1 0 0 0 0,6-13 0 0 0,-9 19 190 0 0,-1 0 0 0 0,1 0 0 0 0,-1 0 1 0 0,1-1-1 0 0,-1 1 0 0 0,0 0 0 0 0,0 0 0 0 0,1 0 0 0 0,-1 0 1 0 0,0 0-1 0 0,0-1 0 0 0,0 1 0 0 0,0 0 0 0 0,-1 0 0 0 0,1 0 1 0 0,0 0-1 0 0,0 0 0 0 0,-1 0 0 0 0,1-1 0 0 0,0 1 0 0 0,-1 0 1 0 0,1 0-1 0 0,-1 0 0 0 0,0 0 0 0 0,1 0 0 0 0,-1 0 1 0 0,0 1-1 0 0,0-1 0 0 0,1 0 0 0 0,-1 0 0 0 0,0 0 0 0 0,0 1 1 0 0,0-1-1 0 0,0 0 0 0 0,0 1 0 0 0,0-1 0 0 0,0 1 0 0 0,0-1 1 0 0,0 1-1 0 0,0 0 0 0 0,0-1 0 0 0,-2 1 0 0 0,-1-1-3 0 0,0 0-1 0 0,-1 0 0 0 0,1 1 0 0 0,-1-1 1 0 0,1 1-1 0 0,0 0 0 0 0,-1 1 1 0 0,1-1-1 0 0,-1 1 0 0 0,-3 1 1 0 0,-18 5-9 0 0,1 3 1 0 0,1 0 0 0 0,0 1-1 0 0,0 1 1 0 0,1 1 0 0 0,-34 26 0 0 0,42-27 60 0 0,0 1 1 0 0,2 0 0 0 0,-1 1 0 0 0,2 0-1 0 0,-1 1 1 0 0,2 0 0 0 0,0 1 0 0 0,1 0-1 0 0,-15 35 1 0 0,23-47-35 0 0,1 0-1 0 0,0 0 1 0 0,-1 0-1 0 0,1 0 1 0 0,1 0-1 0 0,-1 0 1 0 0,0 0-1 0 0,1 0 1 0 0,0 1-1 0 0,0-1 1 0 0,1 0-1 0 0,-1 0 1 0 0,1 0-1 0 0,-1 1 1 0 0,3 3-1 0 0,-2-4-28 0 0,1-1 0 0 0,0 0 0 0 0,-1 0 0 0 0,1 0-1 0 0,1 0 1 0 0,-1 0 0 0 0,0 0 0 0 0,1-1-1 0 0,-1 1 1 0 0,1-1 0 0 0,0 1 0 0 0,0-1-1 0 0,0 0 1 0 0,0 0 0 0 0,0 0 0 0 0,1-1-1 0 0,4 3 1 0 0,2-1-552 0 0,-1-1 0 0 0,0 0 0 0 0,0 0 0 0 0,15 0 0 0 0,-4 0-924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6:2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70 465 1839 0 0,'2'0'274'0'0,"66"9"6391"0"0,-65-10-6350 0 0,0 1 0 0 0,-1 0 0 0 0,1-1 0 0 0,-1 0 0 0 0,1 0 0 0 0,-1 0 0 0 0,1 0-1 0 0,3-2 1 0 0,-3 1 24 0 0,-2 2-229 0 0,-1-1 0 0 0,1 1 0 0 0,-1 0 0 0 0,1-1 0 0 0,-1 1 0 0 0,1 0 0 0 0,0 0 0 0 0,-1 0 0 0 0,1-1 0 0 0,-1 1-1 0 0,1 0 1 0 0,0 0 0 0 0,-1 0 0 0 0,1 0 0 0 0,0 0 0 0 0,-1 0 0 0 0,1 0 0 0 0,-1 0 0 0 0,1 0 0 0 0,0 0 0 0 0,-1 1 0 0 0,1-1 0 0 0,-1 0 0 0 0,1 0-1 0 0,0 1 1 0 0,0-1 0 0 0,1 1 669 0 0,3 21-94 0 0,-4-15-475 0 0,0-5-62 0 0,-1 0-27 0 0,1 0 38 0 0,-1 1 1 0 0,1 0-1 0 0,0-1 0 0 0,0 1 1 0 0,0-1-1 0 0,0 1 1 0 0,0-1-1 0 0,1 0 0 0 0,-1 1 1 0 0,5 4 1103 0 0,-11 14-791 0 0,4-19-461 0 0,0 0 1 0 0,0 0-1 0 0,-1-1 0 0 0,1 1 1 0 0,0 0-1 0 0,-1 0 0 0 0,1-1 0 0 0,-1 1 1 0 0,0-1-1 0 0,-2 3 0 0 0,-30 12 116 0 0,32-15-118 0 0,1 0-4 0 0,1-1 0 0 0,-1 0 1 0 0,0 1-1 0 0,0-1 0 0 0,1 0 0 0 0,-1 1 0 0 0,0-1 0 0 0,0 0 0 0 0,0 0 1 0 0,0 0-1 0 0,1 0 0 0 0,-1 0 0 0 0,0 0 0 0 0,0 0 0 0 0,0 0 0 0 0,1 0 0 0 0,-1 0 1 0 0,0 0-1 0 0,0 0 0 0 0,0-1 0 0 0,1 1 0 0 0,-2-1 0 0 0,0 0 16 0 0,1-1 0 0 0,-1 1 0 0 0,1-1 1 0 0,0 0-1 0 0,-1 1 0 0 0,1-1 0 0 0,-1-4 0 0 0,0 4-21 0 0,-9-17 53 0 0,-1 1 0 0 0,-18-22 0 0 0,-23-30-55 0 0,52 68 0 0 0,-1-1 0 0 0,0 1 0 0 0,1-1 0 0 0,0 0 0 0 0,-1 0 1 0 0,1 1-1 0 0,0-1 0 0 0,0 0 0 0 0,1 0 0 0 0,-1 0 0 0 0,1 0 0 0 0,-1 0 0 0 0,1 0 0 0 0,0 0 0 0 0,0 0 0 0 0,0 0 0 0 0,1 0 0 0 0,-1 0 0 0 0,1 0 0 0 0,0 0 0 0 0,-1 0 0 0 0,1 0 0 0 0,1 0 0 0 0,-1 0 1 0 0,0 0-1 0 0,1 1 0 0 0,-1-1 0 0 0,4-4 0 0 0,4-3-20 0 0,1 0 1 0 0,0 1 0 0 0,0 0-1 0 0,0 0 1 0 0,15-8 0 0 0,-5 3-3 0 0,78-66 6 0 0,-54 43 3 0 0,2 2 0 0 0,56-34-1 0 0,-95 65 16 0 0,-5 3 0 0 0,0-1 0 0 0,0 1 0 0 0,1 0 0 0 0,-1 0 0 0 0,0 0 0 0 0,1 0 0 0 0,-1 0 0 0 0,1 1 0 0 0,-1-1 0 0 0,1 1 0 0 0,0 0 0 0 0,-1-1 0 0 0,1 1 0 0 0,-1 0 0 0 0,1 1 0 0 0,3 0 0 0 0,5 2 0 0 0,7 8 0 0 0,-16-10 0 0 0,-1 0 0 0 0,1-1 0 0 0,0 1 0 0 0,-1 0 0 0 0,1 0 0 0 0,0-1 0 0 0,-1 1 0 0 0,1-1 0 0 0,0 1 0 0 0,0-1 0 0 0,-1 0 0 0 0,3 1 0 0 0,4-1 17 0 0,0 1-1 0 0,1-1 1 0 0,-1-1-1 0 0,0 1 1 0 0,0-1 0 0 0,11-3-1 0 0,3 0 36 0 0,60-11 261 0 0,-49 8-71 0 0,0 1 1 0 0,53-2-1 0 0,-74 10-188 0 0,-11-2-51 0 0,0 0 1 0 0,0 1-1 0 0,0-1 1 0 0,0 1-1 0 0,0 0 1 0 0,0-1-1 0 0,0 1 1 0 0,0 0 0 0 0,0 0-1 0 0,-1-1 1 0 0,1 1-1 0 0,0 0 1 0 0,-1 0-1 0 0,1 0 1 0 0,0 0-1 0 0,-1 0 1 0 0,1 0 0 0 0,-1 0-1 0 0,1 2 1 0 0,-1-1 2 0 0,1 0-1 0 0,-1 0 1 0 0,0 0 0 0 0,0 1 0 0 0,0-1 0 0 0,0 0 0 0 0,0 0 0 0 0,-1 0 0 0 0,0 4-1 0 0,-1 0 18 0 0,0 0 0 0 0,-1 1 0 0 0,1-1 0 0 0,-1 0-1 0 0,-7 9 1 0 0,-8 7 28 0 0,-1-1-1 0 0,0-1 1 0 0,-2-1 0 0 0,-37 27-1 0 0,50-39-39 0 0,-61 40-12 0 0,48-35-28 0 0,1 2 0 0 0,1 0 0 0 0,-20 19 0 0 0,8-5 2 0 0,22-21 7 0 0,0 2-1 0 0,0-1 1 0 0,0 1 0 0 0,-10 16 0 0 0,4 0 9 0 0,14-24 11 0 0,-1 0 0 0 0,1 0 0 0 0,0 1 0 0 0,-1-1 0 0 0,1 0 0 0 0,-1-1 0 0 0,0 1 0 0 0,1 0 0 0 0,-1 0 0 0 0,0-1 0 0 0,1 1 0 0 0,-1-1 0 0 0,0 1 0 0 0,0-1 0 0 0,1 0 0 0 0,-1 0 0 0 0,-3 0 0 0 0,-3 1 0 0 0,-7-1-1 0 0,13-1 6 0 0,-1 1-1 0 0,1 0 1 0 0,-1 0-1 0 0,0 0 1 0 0,1 0-1 0 0,-1 1 1 0 0,1-1-1 0 0,-1 1 1 0 0,1-1-1 0 0,-1 1 1 0 0,-2 1 0 0 0,3-1-59 0 0,13-1-1034 0 0,-7-1 1448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0:21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81 7367 0 0,'-7'2'763'0'0,"-4"-1"-628"0"0,-15 6 4876 0 0,35-5 48 0 0,22 1-4333 0 0,0-3 1 0 0,46-4-1 0 0,8 0-93 0 0,-38 2-599 0 0,0-3 1 0 0,53-12-1 0 0,-78 11-1018 0 0,1-1 0 0 0,-1-1 0 0 0,0-1 0 0 0,21-13 0 0 0,-37 19 571 0 0,17-6-1369 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30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8 528 16527 0 0,'4'6'6941'0'0,"-5"-8"-6876"0"0,-1 0 0 0 0,1 0 0 0 0,0 0 0 0 0,0 0 0 0 0,0-1 0 0 0,0 1 0 0 0,0 0 0 0 0,0-1-1 0 0,1 1 1 0 0,-1-1 0 0 0,1 1 0 0 0,0 0 0 0 0,-1-1 0 0 0,1 1 0 0 0,0-1 0 0 0,1 1 0 0 0,-1-1-1 0 0,0 1 1 0 0,1-4 0 0 0,2-7 86 0 0,1 0 0 0 0,5-16 0 0 0,-8 27-123 0 0,7-18 38 0 0,1 1 0 0 0,1-1 0 0 0,1 2 1 0 0,0-1-1 0 0,2 2 0 0 0,0-1 0 0 0,1 2 0 0 0,23-23 0 0 0,14-6-185 0 0,75-52 0 0 0,-104 81 59 0 0,52-31-1242 0 0,-23 20-7181 0 0,-31 18 1675 0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30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8 15199 0 0,'0'0'1172'0'0,"-1"-1"-765"0"0,0 1-305 0 0,0-1 1 0 0,0 0 0 0 0,0 0-1 0 0,0 1 1 0 0,-1-1-1 0 0,1 1 1 0 0,0-1-1 0 0,0 1 1 0 0,-1 0-1 0 0,1-1 1 0 0,0 1 0 0 0,-1 0-1 0 0,1 0 1 0 0,0 0-1 0 0,0 0 1 0 0,-1 0-1 0 0,1 0 1 0 0,0 0-1 0 0,-1 0 1 0 0,1 1-1 0 0,0-1 1 0 0,-1 0 0 0 0,1 1-1 0 0,0-1 1 0 0,0 1-1 0 0,0 0 1 0 0,-2 0-1 0 0,0 0 178 0 0,-6 4-64 0 0,0 0 0 0 0,0 0 1 0 0,1 0-1 0 0,0 1 1 0 0,0 1-1 0 0,0-1 0 0 0,-12 15 1 0 0,5-3-96 0 0,1 0 1 0 0,-17 28-1 0 0,9-8 181 0 0,-30 77-1 0 0,-5 46-155 0 0,37-100-100 0 0,-49 198 20 0 0,43-147-56 0 0,8-31 0 0 0,-12 45-1405 0 0,29-125 899 0 0,-3 5-2493 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30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78 15487 0 0,'-2'1'712'0'0,"-18"8"254"0"0,17-8-897 0 0,0 1 0 0 0,-1-1 0 0 0,1 0 0 0 0,0 1 0 0 0,0 0 0 0 0,0 0 0 0 0,0 0 0 0 0,1 0-1 0 0,-1 0 1 0 0,-4 5 0 0 0,7-6 33 0 0,-1-1 1 0 0,1 1-1 0 0,0 0 0 0 0,-1-1 0 0 0,1 1 0 0 0,0 0 0 0 0,0-1 1 0 0,0 1-1 0 0,0 0 0 0 0,0-1 0 0 0,0 1 0 0 0,0 0 1 0 0,0-1-1 0 0,0 1 0 0 0,0 0 0 0 0,0 0 0 0 0,0-1 0 0 0,0 1 1 0 0,1 0-1 0 0,-1-1 0 0 0,0 1 0 0 0,0 0 0 0 0,1-1 0 0 0,-1 1 1 0 0,0-1-1 0 0,1 1 0 0 0,-1 0 0 0 0,1-1 0 0 0,-1 1 1 0 0,1-1-1 0 0,-1 1 0 0 0,1-1 0 0 0,-1 0 0 0 0,1 1 0 0 0,0-1 1 0 0,-1 1-1 0 0,1-1 0 0 0,-1 0 0 0 0,2 1 0 0 0,1 1-27 0 0,0-1 0 0 0,0 1-1 0 0,0-1 1 0 0,0 1-1 0 0,1-1 1 0 0,-1 0 0 0 0,6 1-1 0 0,9-2 242 0 0,-1-1 0 0 0,1 0 0 0 0,0-1 0 0 0,19-5 0 0 0,0 0 16 0 0,347-56 1031 0 0,-263 31-1878 0 0,-2 2-4755 0 0,-101 26-2140 0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31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1 13647 0 0,'0'0'628'0'0,"-1"1"-17"0"0,-109 176 2158 0 0,-104 233-444 0 0,101-183-1690 0 0,82-166-603 0 0,-3-1 0 0 0,-3-2 0 0 0,-56 70 0 0 0,36-54-712 0 0,39-50 412 0 0,17-23-316 0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31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7 139 8751 0 0,'0'0'794'0'0,"-1"1"-652"0"0,-5 3 3621 0 0,12 3 235 0 0,7 0-3009 0 0,-10-6-843 0 0,1 1 1 0 0,0-1 0 0 0,0-1 0 0 0,0 1 0 0 0,0 0-1 0 0,1-1 1 0 0,-1 0 0 0 0,0 0 0 0 0,5-1-1 0 0,39-8 716 0 0,-24 4-429 0 0,46-7 532 0 0,270-41 973 0 0,-304 48-2190 0 0,1 0 1 0 0,-1-3 0 0 0,66-22-1 0 0,-89 25-1549 0 0,21-13 0 0 0,-12 6-5406 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31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1 6447 0 0,'-10'4'706'0'0,"1"2"0"0"0,-1-1 0 0 0,1 1 0 0 0,0 0-1 0 0,0 1 1 0 0,1 0 0 0 0,0 1 0 0 0,0-1 0 0 0,1 2-1 0 0,0-1 1 0 0,0 1 0 0 0,1 0 0 0 0,-8 14-1 0 0,5-6 327 0 0,1 0-1 0 0,-9 27 0 0 0,9-17-1175 0 0,-5 29 1 0 0,-55 231 2084 0 0,53-243-1764 0 0,-1 0 0 0 0,-2-2 0 0 0,-2 0 1 0 0,-34 53-1 0 0,22-46-121 0 0,-112 158 381 0 0,136-197-279 0 0,-1 0 0 0 0,0 0 0 0 0,-15 12 0 0 0,23-21 202 0 0,2-3-277 0 0,6-9-24 0 0,-1 0 1 0 0,2 1 0 0 0,-1 0-1 0 0,2 0 1 0 0,10-10-1 0 0,52-43-46 0 0,-68 60-17 0 0,11-9-30 0 0,76-58-307 0 0,-78 61 308 0 0,1 1 0 0 0,1 1 1 0 0,-1 0-1 0 0,1 0 0 0 0,20-5 0 0 0,-33 11 58 0 0,0 1 0 0 0,-1 0-1 0 0,1 0 1 0 0,0 0 0 0 0,-1 0-1 0 0,1 0 1 0 0,0 0-1 0 0,-1 0 1 0 0,1 0 0 0 0,0 0-1 0 0,0 0 1 0 0,-1 0 0 0 0,1 0-1 0 0,0 0 1 0 0,-1 1-1 0 0,1-1 1 0 0,0 0 0 0 0,-1 0-1 0 0,1 1 1 0 0,-1-1 0 0 0,1 0-1 0 0,0 1 1 0 0,-1-1-1 0 0,2 2 1 0 0,-1-1 1 0 0,0 0 0 0 0,-1 1 0 0 0,1-1 0 0 0,0 0 0 0 0,0 1 0 0 0,-1-1-1 0 0,1 1 1 0 0,0 0 0 0 0,-1-1 0 0 0,1 3 0 0 0,0 4 39 0 0,0 0 0 0 0,-1 1 0 0 0,-1 9 0 0 0,1-17-59 0 0,-6 50 20 0 0,4-39-71 0 0,0-1-1 0 0,1 1 1 0 0,0-1-1 0 0,1 1 1 0 0,2 15-1 0 0,-2-26-7 0 0,0 0-1 0 0,0-1 0 0 0,0 1 0 0 0,1 0 1 0 0,-1 0-1 0 0,0-1 0 0 0,1 1 0 0 0,-1 0 0 0 0,1-1 1 0 0,-1 1-1 0 0,1 0 0 0 0,-1-1 0 0 0,1 1 0 0 0,-1-1 1 0 0,1 1-1 0 0,-1-1 0 0 0,1 1 0 0 0,0-1 1 0 0,-1 1-1 0 0,1-1 0 0 0,0 0 0 0 0,0 1 0 0 0,-1-1 1 0 0,1 0-1 0 0,0 1 0 0 0,0-1 0 0 0,-1 0 0 0 0,1 0 1 0 0,0 0-1 0 0,0 0 0 0 0,0 0 0 0 0,-1 0 1 0 0,1 0-1 0 0,1 0 0 0 0,1 0-183 0 0,-1-1 0 0 0,1 1 0 0 0,-1-1 0 0 0,1 1 0 0 0,0-1 0 0 0,-1 0 0 0 0,1 0 0 0 0,-1 0 0 0 0,3-2 1 0 0,9-7-1614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32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113 101 7367 0 0,'0'0'568'0'0,"0"1"-373"0"0,-2 6 1157 0 0,0-1 0 0 0,1 0 0 0 0,-1 13 2787 0 0,11-10-2810 0 0,-5-8-1172 0 0,-1 1 0 0 0,0-1 0 0 0,0 0 0 0 0,1 0 1 0 0,-1 0-1 0 0,0 0 0 0 0,1 0 0 0 0,-1-1 0 0 0,1 0 0 0 0,-1 1 0 0 0,5-2 1 0 0,42-4 1213 0 0,-34 3-1009 0 0,14-1 266 0 0,-3 0-228 0 0,42-9 1 0 0,-62 10-454 0 0,0 0 1 0 0,1-1 0 0 0,-1 1 0 0 0,0-2 0 0 0,0 1-1 0 0,0-1 1 0 0,-1 0 0 0 0,0 0 0 0 0,1-1-1 0 0,5-6 1 0 0,-10 9 12 0 0,-1 0 0 0 0,1 0 0 0 0,-1-1 0 0 0,0 1 0 0 0,0 0 0 0 0,0-1 0 0 0,0 1 1 0 0,0-1-1 0 0,-1 1 0 0 0,1-1 0 0 0,-1 0 0 0 0,1 1 0 0 0,-1-1 0 0 0,0 0 0 0 0,0 1 0 0 0,-1-5 0 0 0,1 2-50 0 0,0 3 59 0 0,0 1 0 0 0,0 0-1 0 0,-1-1 1 0 0,1 1 0 0 0,-1 0 0 0 0,1 0 0 0 0,-1-1 0 0 0,1 1-1 0 0,-1 0 1 0 0,0 0 0 0 0,0 0 0 0 0,1-1 0 0 0,-1 1 0 0 0,0 0 0 0 0,0 0-1 0 0,0 0 1 0 0,-2-1 0 0 0,0 0-25 0 0,0 0 0 0 0,1 0 0 0 0,-1 1 1 0 0,0-1-1 0 0,0 1 0 0 0,-3-1 0 0 0,2 1 0 0 0,1 0 1 0 0,-1 1-1 0 0,0-1 1 0 0,0 1-1 0 0,0 0 0 0 0,1 0 1 0 0,-1 1-1 0 0,0-1 1 0 0,0 1-1 0 0,1 0 1 0 0,-1 0-1 0 0,-5 2 0 0 0,1 0-5 0 0,0 1-1 0 0,0 0 1 0 0,0 0-1 0 0,-8 7 0 0 0,0 0 11 0 0,-15 11 54 0 0,0 1 1 0 0,-51 52-1 0 0,55-45 188 0 0,-32 47 1 0 0,50-63-154 0 0,0 1 1 0 0,1 0-1 0 0,0 0 1 0 0,2 1-1 0 0,-1 0 0 0 0,-3 16 1 0 0,9-28-20 0 0,0 1 0 0 0,0-1 0 0 0,1 0 0 0 0,-1 1 0 0 0,1-1 0 0 0,0 1 0 0 0,0-1-1 0 0,1 0 1 0 0,-1 1 0 0 0,1-1 0 0 0,0 0 0 0 0,0 1 0 0 0,1-1 0 0 0,2 6 0 0 0,-2-6 32 0 0,0-1 1 0 0,0 0-1 0 0,1 0 0 0 0,-1 0 0 0 0,1 0 0 0 0,-1-1 1 0 0,1 1-1 0 0,0 0 0 0 0,0-1 0 0 0,1 0 0 0 0,-1 0 1 0 0,0 0-1 0 0,1 0 0 0 0,-1-1 0 0 0,1 1 0 0 0,6 1 1 0 0,19 4 349 0 0,0-1 0 0 0,40 2 0 0 0,-20-2-226 0 0,111 12 214 0 0,-77-11-1119 0 0,-47-7-4999 0 0,-8-1-1337 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33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45 273 3223 0 0,'1'2'2299'0'0,"1"2"-1323"0"0,0 0-1 0 0,-1 1 1 0 0,0-1 0 0 0,0 0-1 0 0,0 1 1 0 0,1 8-1 0 0,-2-4-19 0 0,0 1-1 0 0,-2 15 1 0 0,-3 0 136 0 0,-10 36 0 0 0,0-28-645 0 0,12-27 385 0 0,0 0-1 0 0,0 0 1 0 0,-3 11-1 0 0,3-39-64 0 0,5 2-646 0 0,2 0 0 0 0,1 0 1 0 0,0 0-1 0 0,1 1 0 0 0,2-1 1 0 0,0 2-1 0 0,0-1 0 0 0,2 1 1 0 0,14-21-1 0 0,-8 18-126 0 0,0 1 0 0 0,1 1 1 0 0,1 0-1 0 0,0 1 0 0 0,2 1 0 0 0,0 1 0 0 0,1 0 0 0 0,0 2 0 0 0,1 0 1 0 0,1 2-1 0 0,0 0 0 0 0,1 2 0 0 0,42-13 0 0 0,-61 21 3 0 0,29-9-358 0 0,1 1 0 0 0,-1 2 0 0 0,57-6-1 0 0,-87 14-22 0 0,1 0-1 0 0,-1 0 1 0 0,0 0-1 0 0,0 1 1 0 0,1 0-1 0 0,-1 0 1 0 0,0 0-1 0 0,0 0 1 0 0,0 1-1 0 0,0-1 0 0 0,4 3 1 0 0,-1 1-1284 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33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250 142 4607 0 0,'1'0'11747'0'0,"7"1"-11089"0"0,0 0 0 0 0,-1 0 0 0 0,1-1 0 0 0,-1-1 0 0 0,1 1 0 0 0,7-2 0 0 0,48-13 540 0 0,-44 10-1006 0 0,-13 4-185 0 0,1-1 1 0 0,-1 0-1 0 0,0-1 1 0 0,0 0-1 0 0,0 0 0 0 0,0 0 1 0 0,0 0-1 0 0,7-6 1 0 0,-10 6-67 0 0,0 0 1 0 0,0 0 0 0 0,-1 0 0 0 0,1 0 0 0 0,-1 0-1 0 0,0 0 1 0 0,1-1 0 0 0,-1 1 0 0 0,-1-1-1 0 0,1 1 1 0 0,0-1 0 0 0,-1 0 0 0 0,0 0-1 0 0,1-6 1 0 0,-1 9 18 0 0,-1 0 1 0 0,-1 0-1 0 0,1 0 0 0 0,0 0 0 0 0,0 0 0 0 0,0 0 1 0 0,0 0-1 0 0,-1 0 0 0 0,1 0 0 0 0,-1 0 0 0 0,1 0 1 0 0,-1 0-1 0 0,1 0 0 0 0,-1 0 0 0 0,1 0 1 0 0,-1 0-1 0 0,0 1 0 0 0,1-1 0 0 0,-3-1 0 0 0,2 0-15 0 0,-1 1-1 0 0,0-1 1 0 0,0 1-1 0 0,1 0 1 0 0,-1 0-1 0 0,0 0 1 0 0,-3-1-1 0 0,-1 0 25 0 0,1 1-1 0 0,-1 1 1 0 0,1-1 0 0 0,0 1-1 0 0,-1 0 1 0 0,1 0-1 0 0,-1 0 1 0 0,1 1 0 0 0,-8 2-1 0 0,-4 1-63 0 0,-27 11 0 0 0,25-7 141 0 0,-1 0-1 0 0,1 2 1 0 0,1 0 0 0 0,0 2-1 0 0,0-1 1 0 0,1 2-1 0 0,0 1 1 0 0,2 0 0 0 0,-1 1-1 0 0,2 0 1 0 0,0 1-1 0 0,1 1 1 0 0,0 0 0 0 0,-12 23-1 0 0,20-30-11 0 0,-19 34 111 0 0,-22 59 0 0 0,45-99-140 0 0,-1 1 0 0 0,1 0 0 0 0,0 0 0 0 0,0 0 0 0 0,0-1 0 0 0,1 1 0 0 0,-1 0 0 0 0,1 0 0 0 0,1 7 0 0 0,0-10-6 0 0,-1 0 0 0 0,0 0 0 0 0,1-1 0 0 0,-1 1-1 0 0,1 0 1 0 0,0 0 0 0 0,0-1 0 0 0,0 1 0 0 0,0 0 0 0 0,0-1-1 0 0,0 1 1 0 0,0-1 0 0 0,0 1 0 0 0,0-1 0 0 0,1 0 0 0 0,-1 1-1 0 0,1-1 1 0 0,-1 0 0 0 0,1 0 0 0 0,-1 0 0 0 0,1 0 0 0 0,0 0-1 0 0,-1 0 1 0 0,1-1 0 0 0,0 1 0 0 0,0-1 0 0 0,2 1 0 0 0,3 0-58 0 0,-1 0 0 0 0,0 0 0 0 0,0-1 0 0 0,1 0 0 0 0,-1-1 0 0 0,0 0 0 0 0,7-1 0 0 0,45-14-1748 0 0,-39 10 715 0 0,15-4-531 0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34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42 193 9439 0 0,'0'0'859'0'0,"0"2"-710"0"0,0 9 483 0 0,-2 0 0 0 0,1-1 0 0 0,-1 1 0 0 0,-1-1 0 0 0,1 1 0 0 0,-2-1 0 0 0,0 0 0 0 0,0 0 0 0 0,-1 0 0 0 0,-9 15 2864 0 0,15-28-3465 0 0,1 1 0 0 0,-1 0 0 0 0,1 0 0 0 0,0 0 0 0 0,-1 0 0 0 0,1 0 0 0 0,0 0 0 0 0,0 0 0 0 0,4-2 0 0 0,4-4 35 0 0,1-4-41 0 0,17-17-13 0 0,1 2 0 0 0,1 0-1 0 0,65-43 1 0 0,-60 47-13 0 0,-28 18 55 0 0,1-1 0 0 0,0 1 0 0 0,0 0 0 0 0,0 1 0 0 0,1 0 0 0 0,-1 0 0 0 0,1 1 1 0 0,13-4-1 0 0,-19 7-3 0 0,-1 1 0 0 0,0-1 0 0 0,0 0 0 0 0,0 1 0 0 0,0 0 1 0 0,0-1-1 0 0,0 1 0 0 0,0 0 0 0 0,0 0 0 0 0,0 0 0 0 0,0 0 1 0 0,0 0-1 0 0,-1 1 0 0 0,3 0 0 0 0,24 23 272 0 0,-24-20-312 0 0,1 0 1 0 0,-1 0-1 0 0,1 1 0 0 0,-1 0 1 0 0,-1-1-1 0 0,1 1 0 0 0,-1 1 1 0 0,0-1-1 0 0,-1 0 0 0 0,0 1 1 0 0,0-1-1 0 0,0 1 0 0 0,0 0 1 0 0,-1 0-1 0 0,0-1 0 0 0,-1 1 1 0 0,0 0-1 0 0,0 0 0 0 0,-1 7 1 0 0,1-9-3 0 0,-1 0-1 0 0,0 0 1 0 0,0 0 0 0 0,0 0 0 0 0,-1 0 0 0 0,1-1 0 0 0,-1 1-1 0 0,0 0 1 0 0,-1-1 0 0 0,1 1 0 0 0,-4 3 0 0 0,-2 5 2 0 0,1-4-162 0 0,-2 1-159 0 0,9-8 188 0 0,6-6 73 0 0,149-133-248 0 0,-124 112 246 0 0,99-73-462 0 0,-115 89 468 0 0,0 0-1 0 0,1 1 1 0 0,0 1 0 0 0,0 0-1 0 0,1 1 1 0 0,0 1 0 0 0,18-4-1 0 0,-29 8 73 0 0,-1 0 0 0 0,1 1 0 0 0,-1-1 0 0 0,1 1 0 0 0,-1 0 0 0 0,1 1 0 0 0,-1-1 0 0 0,9 3 0 0 0,-12-2-18 0 0,0-1 0 0 0,-1 1 0 0 0,1 0 1 0 0,-1 0-1 0 0,1-1 0 0 0,-1 1 0 0 0,1 0 0 0 0,-1 1 0 0 0,0-1 0 0 0,1 0 0 0 0,-1 0 0 0 0,0 1 0 0 0,0-1 1 0 0,0 0-1 0 0,0 1 0 0 0,0-1 0 0 0,0 1 0 0 0,0 0 0 0 0,0-1 0 0 0,-1 1 0 0 0,1-1 0 0 0,-1 1 0 0 0,1 0 1 0 0,-1 0-1 0 0,0-1 0 0 0,1 1 0 0 0,-1 0 0 0 0,0 0 0 0 0,0 2 0 0 0,-2 11 44 0 0,1-1-1 0 0,-2 1 1 0 0,-5 21 0 0 0,2-15 52 0 0,-4 15 31 0 0,-16 37 0 0 0,-2 3-5 0 0,23-60-128 0 0,-2 5-201 0 0,-4 26 0 0 0,10-45-488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0:22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3223 0 0,'2'1'5703'0'0,"1"-1"-4921"0"0,1 1 0 0 0,0 0 0 0 0,0-1 0 0 0,0 1-1 0 0,0-1 1 0 0,0 0 0 0 0,0-1 0 0 0,0 1 0 0 0,6-2 0 0 0,38-11 386 0 0,-24 5-220 0 0,25-6 43 0 0,3-1 595 0 0,97-16-1 0 0,-135 29-1426 0 0,1 1 1 0 0,-1 1-1 0 0,0 0 0 0 0,18 3 1 0 0,-24-1-286 0 0,0 0 0 0 0,0 0 0 0 0,0 0 0 0 0,0 1 0 0 0,-1 0 0 0 0,1 0 0 0 0,-1 1 0 0 0,13 9 0 0 0,7 6-2142 0 0,-13-12 961 0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35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516 108 8895 0 0,'0'0'3474'0'0,"0"-2"-2610"0"0,5-19 1274 0 0,3-20-348 0 0,-8 39-1722 0 0,0 0 0 0 0,0-1 0 0 0,0 1 0 0 0,0 0 0 0 0,0 0 1 0 0,0 0-1 0 0,0-1 0 0 0,-1 1 0 0 0,1 0 0 0 0,-1 0 1 0 0,0 0-1 0 0,0 0 0 0 0,0 0 0 0 0,-1-3 0 0 0,0 4-50 0 0,1 0 0 0 0,0 0 0 0 0,-1 0 0 0 0,1 0 0 0 0,-1 1 0 0 0,0-1 0 0 0,1 0 0 0 0,-1 1 0 0 0,0-1 0 0 0,1 1 0 0 0,-1 0 0 0 0,0 0 0 0 0,1 0 0 0 0,-1-1-1 0 0,0 2 1 0 0,-2-1 0 0 0,0 0 29 0 0,-16-1-58 0 0,-1 2 0 0 0,1 0 0 0 0,0 2 0 0 0,-34 8 0 0 0,16-1-73 0 0,-54 24-1 0 0,59-18 112 0 0,0 1 0 0 0,-48 34 1 0 0,72-44 53 0 0,-1 0-1 0 0,1 1 1 0 0,-13 14 0 0 0,19-19-52 0 0,1 0-1 0 0,-1 0 0 0 0,1 0 0 0 0,0 1 0 0 0,0-1 0 0 0,0 1 0 0 0,0-1 0 0 0,1 1 0 0 0,-1 0 0 0 0,1-1 1 0 0,0 1-1 0 0,0 0 0 0 0,-1 8 0 0 0,2-12-17 0 0,1 1 0 0 0,-1 0 0 0 0,0 0 0 0 0,0 0 1 0 0,1 0-1 0 0,-1-1 0 0 0,1 1 0 0 0,-1 0 0 0 0,1 0 0 0 0,-1-1 0 0 0,1 1 1 0 0,-1 0-1 0 0,1-1 0 0 0,-1 1 0 0 0,1 0 0 0 0,0-1 0 0 0,-1 1 1 0 0,1-1-1 0 0,0 1 0 0 0,0-1 0 0 0,-1 0 0 0 0,2 1 0 0 0,18 7 128 0 0,-7-6-67 0 0,-1 0 0 0 0,1-1 0 0 0,0 0 0 0 0,0-1 0 0 0,0 0 0 0 0,0-1 1 0 0,0-1-1 0 0,21-5 0 0 0,-24 4-94 0 0,-1 0 1 0 0,1-1-1 0 0,-1 0 0 0 0,0 0 1 0 0,0-1-1 0 0,0 0 1 0 0,-1-1-1 0 0,0 0 0 0 0,13-12 1 0 0,-20 17-46 0 0,0 0 1 0 0,4-2 42 0 0,5-2-115 0 0,-8 12 83 0 0,-2-3 96 0 0,0 5 63 0 0,0 1-1 0 0,-1-1 1 0 0,0 1 0 0 0,0-1-1 0 0,-1 0 1 0 0,0 1 0 0 0,-1-1-1 0 0,-6 14 1 0 0,4-8-49 0 0,-6 26 0 0 0,11-40-63 0 0,0 1 0 0 0,0-1 0 0 0,0 0 0 0 0,0 1 0 0 0,0-1 0 0 0,0 0 0 0 0,0 1 0 0 0,1-1 0 0 0,-1 0 0 0 0,1 3 0 0 0,0-3-175 0 0,0 0-441 0 0,7 3-787 0 0,3-2-415 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35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 17935 0 0,'0'0'1632'0'0,"-2"1"-1280"0"0,-16 19 617 0 0,-15 22 0 0 0,-4 4-435 0 0,32-39-442 0 0,0 0 0 0 0,0 0-1 0 0,1 1 1 0 0,0-1 0 0 0,1 1 0 0 0,-1 0 0 0 0,1 0-1 0 0,1 0 1 0 0,-2 10 0 0 0,0 0-23 0 0,1 0 0 0 0,2 1 1 0 0,-1 18-1 0 0,10-16-3334 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82 276 15807 0 0,'0'0'727'0'0,"-1"2"-22"0"0,-16 22 290 0 0,0-1 0 0 0,-21 22-1 0 0,38-45-932 0 0,0 0 0 0 0,0 1 0 0 0,0-1 0 0 0,0 0 0 0 0,0 0 0 0 0,0 1 0 0 0,-1-1 0 0 0,1 0 0 0 0,0 0 0 0 0,0 0 0 0 0,0 0 0 0 0,0 1 0 0 0,-1-1 0 0 0,1 0 0 0 0,0 0 0 0 0,0 0 0 0 0,0 0 0 0 0,-1 0 0 0 0,1 0 0 0 0,0 1 0 0 0,0-1 0 0 0,-1 0 0 0 0,1 0 0 0 0,0 0 0 0 0,0 0 0 0 0,-1 0 0 0 0,1 0-1 0 0,0 0 1 0 0,0 0 0 0 0,0 0 0 0 0,-1 0 0 0 0,1 0 0 0 0,0 0 0 0 0,0 0 0 0 0,-1 0 0 0 0,1-1 0 0 0,0 1 0 0 0,-1 0 0 0 0,1-10 472 0 0,6-16-544 0 0,1 12 36 0 0,0 0 0 0 0,1 1 0 0 0,0 0 0 0 0,1 1 0 0 0,0 0 0 0 0,13-13 0 0 0,72-61-169 0 0,-58 54-13 0 0,-25 22 105 0 0,13-11-177 0 0,34-24-1 0 0,-50 40 214 0 0,1 0-1 0 0,0 0 1 0 0,0 0-1 0 0,0 1 1 0 0,1 1-1 0 0,-1 0 0 0 0,1 0 1 0 0,12-2-1 0 0,-19 4 17 0 0,-2 1 0 0 0,-1 0-1 0 0,1 0 1 0 0,0 0 0 0 0,-1 0-1 0 0,1-1 1 0 0,0 1-1 0 0,-1 0 1 0 0,1 1 0 0 0,0-1-1 0 0,-1 0 1 0 0,1 0-1 0 0,0 0 1 0 0,-1 0 0 0 0,1 0-1 0 0,0 1 1 0 0,-1-1-1 0 0,1 0 1 0 0,-1 1 0 0 0,1-1-1 0 0,0 0 1 0 0,-1 1-1 0 0,1-1 1 0 0,-1 1 0 0 0,1 0-1 0 0,0 0 9 0 0,0 0 0 0 0,0 1-1 0 0,-1-1 1 0 0,1 0 0 0 0,0 1-1 0 0,-1-1 1 0 0,1 1 0 0 0,-1-1-1 0 0,0 1 1 0 0,1-1 0 0 0,-1 1-1 0 0,0-1 1 0 0,0 1 0 0 0,0-1-1 0 0,0 1 1 0 0,0 1 0 0 0,0-1 3 0 0,-1 11 37 0 0,-1 0-1 0 0,0-1 1 0 0,-1 1 0 0 0,-6 18-1 0 0,-1 3 13 0 0,-12 37-73 0 0,15-53-3 0 0,1 0 0 0 0,0 1 0 0 0,2-1 0 0 0,-3 21 0 0 0,7-37-294 0 0,0 0-1 0 0,0-1 1 0 0,0 1-1 0 0,1 0 1 0 0,-1 0-1 0 0,0-1 1 0 0,1 1-1 0 0,-1 0 1 0 0,1-1-1 0 0,-1 1 1 0 0,1 0-1 0 0,0-1 1 0 0,-1 1-1 0 0,3 2 1 0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36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13823 0 0,'0'0'6952'0'0,"0"2"-6296"0"0,-4 13-239 0 0,0 0 0 0 0,2 0 1 0 0,0 0-1 0 0,0 1 0 0 0,2-1 0 0 0,2 30 0 0 0,0-24-310 0 0,4 43 282 0 0,-6-56-604 0 0,0 0-1 0 0,-1-1 0 0 0,1 1 1 0 0,-2 0-1 0 0,-3 13 1 0 0,5-19-881 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36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20 361 11975 0 0,'0'0'923'0'0,"-1"2"-602"0"0,-9 16 1407 0 0,1-6 5628 0 0,11-12-7028 0 0,12-7-146 0 0,-1 0-1 0 0,0-1 1 0 0,23-18 0 0 0,-17 11-153 0 0,180-154-226 0 0,-42 31-1576 0 0,-150 133 1609 0 0,-1 1 1 0 0,15-7 0 0 0,-18 9 177 0 0,-1 1 211 0 0,0 3-199 0 0,-1 0-1 0 0,0 0 1 0 0,0 0 0 0 0,1 1-1 0 0,-1-1 1 0 0,0 0 0 0 0,-1 0 0 0 0,1 1-1 0 0,0-1 1 0 0,-1 0 0 0 0,1 1-1 0 0,-1-1 1 0 0,0 1 0 0 0,0-1 0 0 0,0 1-1 0 0,0 4 1 0 0,-1 4 65 0 0,-1 0-1 0 0,-3 13 1 0 0,4-22-67 0 0,-30 104 712 0 0,17-65-508 0 0,-13 75 1 0 0,25-104-205 0 0,1 0 0 0 0,0 18 0 0 0,1-27-109 0 0,0 0 0 0 0,0 0 0 0 0,0 0-1 0 0,1 0 1 0 0,0 0 0 0 0,-1 0 0 0 0,1 0 0 0 0,0 0 0 0 0,0-1 0 0 0,0 1-1 0 0,1 0 1 0 0,-1-1 0 0 0,1 1 0 0 0,0-1 0 0 0,3 5 0 0 0,4-2-1043 0 0,1-3-51 0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36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591 116 11055 0 0,'26'-18'821'0'0,"20"-14"786"0"0,-21 6 3251 0 0,-25 26-4774 0 0,1-1 0 0 0,0-1 0 0 0,0 1 0 0 0,-1 0 0 0 0,1 0 0 0 0,-1 0 1 0 0,1 0-1 0 0,-1 0 0 0 0,1-1 0 0 0,-1 1 0 0 0,0 0 0 0 0,0 0 0 0 0,0 0 1 0 0,1-1-1 0 0,-1 1 0 0 0,0 0 0 0 0,0 0 0 0 0,-1-1 0 0 0,1-1 0 0 0,-1 2-61 0 0,1 0-1 0 0,0 0 0 0 0,-1 1 0 0 0,1-1 1 0 0,-1 0-1 0 0,0 0 0 0 0,1 0 0 0 0,-1 1 0 0 0,0-1 1 0 0,1 0-1 0 0,-1 1 0 0 0,0-1 0 0 0,0 0 1 0 0,1 1-1 0 0,-1-1 0 0 0,0 1 0 0 0,0-1 1 0 0,0 1-1 0 0,0 0 0 0 0,0-1 0 0 0,0 1 0 0 0,0 0 1 0 0,0 0-1 0 0,0 0 0 0 0,0-1 0 0 0,0 1 1 0 0,-1 0-1 0 0,-4 0 29 0 0,-1 1-1 0 0,1-1 1 0 0,0 1 0 0 0,-1 0-1 0 0,1 0 1 0 0,0 1 0 0 0,-10 3-1 0 0,-44 23 212 0 0,39-17-187 0 0,-10 4-73 0 0,1 1-1 0 0,0 2 1 0 0,-29 23-1 0 0,49-33 14 0 0,1 0-1 0 0,0 0 1 0 0,0 1-1 0 0,1 0 1 0 0,0 1-1 0 0,0-1 1 0 0,1 2-1 0 0,0-1 1 0 0,1 1 0 0 0,1 0-1 0 0,-1 0 1 0 0,-3 13-1 0 0,8-19 13 0 0,0 0 0 0 0,0-1 0 0 0,1 1 0 0 0,0 0 0 0 0,-1-1 0 0 0,2 1 0 0 0,-1 5 0 0 0,1-9-17 0 0,-1 0-1 0 0,0 0 1 0 0,1 0-1 0 0,-1 0 1 0 0,1-1-1 0 0,-1 1 1 0 0,1 0-1 0 0,-1 0 1 0 0,1-1-1 0 0,0 1 1 0 0,-1 0-1 0 0,1-1 1 0 0,0 1-1 0 0,0 0 1 0 0,-1-1-1 0 0,1 1 1 0 0,0-1-1 0 0,0 0 1 0 0,0 1-1 0 0,-1-1 1 0 0,3 1-1 0 0,17 4 167 0 0,-11-5-116 0 0,1 0 0 0 0,0 0 0 0 0,-1-1-1 0 0,1 0 1 0 0,0-1 0 0 0,-1 0 0 0 0,1 0-1 0 0,16-7 1 0 0,-8 1-58 0 0,-1 0 1 0 0,1-1-1 0 0,22-17 0 0 0,-29 18-130 0 0,0-1-1 0 0,0 0 1 0 0,-1-1-1 0 0,-1 0 1 0 0,1 0-1 0 0,-2-1 1 0 0,1 0-1 0 0,-2-1 1 0 0,1 1-1 0 0,8-20 1 0 0,-16 30 92 0 0,1 0 0 0 0,-1 0 1 0 0,0 0-1 0 0,1 0 0 0 0,-1 1 0 0 0,0-1 1 0 0,1 0-1 0 0,-1 0 0 0 0,0 0 0 0 0,0 0 1 0 0,0 0-1 0 0,0 0 0 0 0,0 0 0 0 0,0 0 1 0 0,0 0-1 0 0,0 1 0 0 0,0-1 0 0 0,-1 0 1 0 0,1-1-1 0 0,-1 1 11 0 0,1 1 1 0 0,0-1-1 0 0,-1 1 0 0 0,1 0 1 0 0,-1-1-1 0 0,1 1 1 0 0,-1-1-1 0 0,1 1 0 0 0,-1 0 1 0 0,1 0-1 0 0,-1-1 0 0 0,1 1 1 0 0,-1 0-1 0 0,1 0 1 0 0,-1 0-1 0 0,0 0 0 0 0,1-1 1 0 0,-1 1-1 0 0,1 0 0 0 0,-1 0 1 0 0,0 0-1 0 0,0 0 1 0 0,-2 1-7 0 0,0-1 0 0 0,-1 1 0 0 0,1 0 0 0 0,0-1 0 0 0,0 1 0 0 0,0 1 0 0 0,0-1 0 0 0,0 0 0 0 0,-5 4 0 0 0,1 0 17 0 0,1 1-1 0 0,-1 0 0 0 0,1 1 1 0 0,0 0-1 0 0,0 0 0 0 0,1 0 1 0 0,0 0-1 0 0,0 1 0 0 0,-3 9 1 0 0,-30 76-239 0 0,37-91 242 0 0,-11 37-175 0 0,1 0 1 0 0,2 1 0 0 0,2 1 0 0 0,1-1 0 0 0,3 1 0 0 0,1 43 0 0 0,34 230 1856 0 0,-8-134-461 0 0,-13-50-779 0 0,-8-65-271 0 0,-7 89 0 0 0,1-122-201 0 0,-1 0 0 0 0,-2-1 0 0 0,-1 0-1 0 0,-20 54 1 0 0,24-77 15 0 0,-1 1 0 0 0,0-1 0 0 0,-1 0 0 0 0,0 0 0 0 0,0 0 0 0 0,-1-1 0 0 0,0 1 0 0 0,0-2 0 0 0,0 1 0 0 0,-1-1 0 0 0,-12 9 0 0 0,11-9 15 0 0,-1-1-1 0 0,0-1 0 0 0,0 0 1 0 0,-1 0-1 0 0,1-1 0 0 0,-1 0 1 0 0,1 0-1 0 0,-1-1 0 0 0,0 0 1 0 0,-15 0-1 0 0,14-2-139 0 0,-1 0-1 0 0,0 0 0 0 0,1-1 1 0 0,-1-1-1 0 0,1 0 0 0 0,-1 0 1 0 0,1-1-1 0 0,0-1 0 0 0,0 0 1 0 0,0 0-1 0 0,1-1 0 0 0,-1-1 1 0 0,1 0-1 0 0,0 0 0 0 0,1-1 1 0 0,0 0-1 0 0,0 0 0 0 0,0-1 1 0 0,-11-14-1 0 0,-4-7-6383 0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46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1 10479 0 0,'0'0'2792'0'0,"-2"2"-2630"0"0,-9 8-84 0 0,-1-1 1 0 0,-22 14 0 0 0,5-5 141 0 0,-1 0 194 0 0,23-15-244 0 0,1 0 0 0 0,0 1 1 0 0,0 0-1 0 0,-6 5 0 0 0,-30 26 826 0 0,26-23-601 0 0,-28 27-1 0 0,7 1-167 0 0,-19 19-97 0 0,3 3-1 0 0,-46 69 0 0 0,94-123-81 0 0,0 1-1 0 0,0-1 1 0 0,1 1-1 0 0,0 0 1 0 0,1 0 0 0 0,0 0-1 0 0,-4 17 1 0 0,7-21-5 0 0,-1-1 1 0 0,1 1-1 0 0,0 0 1 0 0,0-1-1 0 0,0 1 0 0 0,1-1 1 0 0,0 1-1 0 0,0-1 0 0 0,0 1 1 0 0,0-1-1 0 0,1 1 1 0 0,-1-1-1 0 0,1 0 0 0 0,1 0 1 0 0,-1 0-1 0 0,0 0 0 0 0,1 0 1 0 0,3 4-1 0 0,2 1 83 0 0,-1-1 0 0 0,2-1 0 0 0,-1 1 0 0 0,1-1 0 0 0,0-1 0 0 0,0 0 0 0 0,1 0 0 0 0,0-1 0 0 0,11 5 0 0 0,-5-4 76 0 0,1-1 1 0 0,0 0-1 0 0,0-1 1 0 0,1-1-1 0 0,18 1 1 0 0,-24-2-141 0 0,-6-1-27 0 0,-1 0 0 0 0,1-1 0 0 0,-1 0 1 0 0,1 0-1 0 0,9-1 0 0 0,0 0 33 0 0,-3-1-4 0 0,-10 2-32 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46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220 191 10679 0 0,'0'0'971'0'0,"-2"3"-800"0"0,-9 23 2743 0 0,16-14-1563 0 0,-5-11-1240 0 0,1 0 1 0 0,0 1 0 0 0,0-1-1 0 0,-1 0 1 0 0,1 0-1 0 0,0 0 1 0 0,0 0-1 0 0,0 0 1 0 0,0-1-1 0 0,1 1 1 0 0,-1 0-1 0 0,0 0 1 0 0,0-1 0 0 0,0 1-1 0 0,1 0 1 0 0,0 0-1 0 0,23 6 752 0 0,-21-7-741 0 0,6 2 70 0 0,-1-2 0 0 0,1 0 0 0 0,0 0 0 0 0,0 0 0 0 0,-1-1 0 0 0,1-1 0 0 0,14-3 0 0 0,-5 1-80 0 0,-14 3-113 0 0,19-4-62 0 0,25-8-1 0 0,-43 11 48 0 0,0 0 0 0 0,0 0 0 0 0,0-1 0 0 0,0 0 0 0 0,-1 0 0 0 0,1 0 0 0 0,-1-1 0 0 0,0 0 0 0 0,6-6 0 0 0,-2 1-57 0 0,-4 4 20 0 0,0 0 1 0 0,-1 0-1 0 0,1 0 1 0 0,-1 0-1 0 0,0 0 0 0 0,-1-1 1 0 0,0 0-1 0 0,0 0 1 0 0,0 0-1 0 0,0 0 1 0 0,2-10-1 0 0,-4 11 3 0 0,0 0 0 0 0,0 1-1 0 0,0-1 1 0 0,-1 0 0 0 0,0 1-1 0 0,0-1 1 0 0,0 0 0 0 0,-1 0-1 0 0,0 1 1 0 0,-1-7 0 0 0,1 9 8 0 0,0-1 1 0 0,0 1-1 0 0,0-1 1 0 0,-1 1-1 0 0,1 0 0 0 0,-1 0 1 0 0,1 0-1 0 0,-1 0 1 0 0,0 0-1 0 0,0 0 0 0 0,0 0 1 0 0,0 1-1 0 0,0-1 1 0 0,0 1-1 0 0,0-1 0 0 0,0 1 1 0 0,-1 0-1 0 0,1 0 1 0 0,-1 0-1 0 0,-2-1 1 0 0,-2 0 3 0 0,0 0 0 0 0,-1 1 0 0 0,1-1 0 0 0,0 2 0 0 0,-1-1 0 0 0,1 1 0 0 0,0 0 0 0 0,-13 2 0 0 0,-2 2-149 0 0,-33 11 1 0 0,5-2 66 0 0,42-10 110 0 0,-1 0-1 0 0,1 0 1 0 0,0 0-1 0 0,0 1 1 0 0,-14 8 0 0 0,-34 30-53 0 0,37-27 57 0 0,4-3 60 0 0,1 1 0 0 0,0 0 1 0 0,1 1-1 0 0,1 1 0 0 0,0 0 0 0 0,-10 17 0 0 0,6-3 77 0 0,0 0 1 0 0,-19 52 0 0 0,33-74-85 0 0,-1 1 1 0 0,1 0 0 0 0,0 0 0 0 0,1 0-1 0 0,0 0 1 0 0,0 1 0 0 0,1-1 0 0 0,0 0 0 0 0,0 0-1 0 0,1 0 1 0 0,0 0 0 0 0,2 10 0 0 0,-1-13 37 0 0,-1 0 0 0 0,1 0 0 0 0,0-1 0 0 0,0 1 0 0 0,1-1 0 0 0,-1 1 0 0 0,1-1 0 0 0,0 0 0 0 0,0 0 0 0 0,0 0 0 0 0,1-1 0 0 0,-1 1 0 0 0,1-1 0 0 0,0 0 0 0 0,0 0 0 0 0,0 0 0 0 0,1 0 0 0 0,-1-1 0 0 0,0 1 0 0 0,10 2 0 0 0,-3-1 88 0 0,1-1-1 0 0,0-1 0 0 0,-1 0 1 0 0,1 0-1 0 0,0-2 0 0 0,15 1 1 0 0,69-11 585 0 0,-60 5-609 0 0,-34 5-112 0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47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58 119 6447 0 0,'0'0'499'0'0,"-7"-8"6278"0"0,7 8-6633 0 0,0-1-1 0 0,-1 1 1 0 0,1 0-1 0 0,-1 0 1 0 0,1 0-1 0 0,-1 0 1 0 0,1 0-1 0 0,-1 0 0 0 0,1 0 1 0 0,0 0-1 0 0,-1 0 1 0 0,1 0-1 0 0,-1 1 1 0 0,1-1-1 0 0,-1 0 1 0 0,1 0-1 0 0,-1 0 1 0 0,1 0-1 0 0,0 1 1 0 0,-1-1-1 0 0,1 0 0 0 0,0 0 1 0 0,-1 1-1 0 0,1-1 1 0 0,0 0-1 0 0,-1 1 1 0 0,1-1-1 0 0,-10 16 916 0 0,-1 21-793 0 0,11-37-252 0 0,-6 35 256 0 0,2 0 0 0 0,1 0 0 0 0,2 43 0 0 0,-3 34 98 0 0,4-109-158 0 0,0 11 60 0 0,0-12 1346 0 0,2-3-1376 0 0,5-3-178 0 0,-1 0 0 0 0,0 0 0 0 0,0-1-1 0 0,0 1 1 0 0,-1-1 0 0 0,0-1 0 0 0,1 1 0 0 0,-2-1 0 0 0,1 0-1 0 0,5-10 1 0 0,-5 8-62 0 0,0-1 0 0 0,0 1 0 0 0,0 0 0 0 0,1 1 0 0 0,12-12 0 0 0,-3 2 0 0 0,22-23 0 0 0,1 1 0 0 0,2 2 0 0 0,2 1 0 0 0,73-47 0 0 0,-74 60-5 0 0,1 1 0 0 0,83-31 0 0 0,-110 48-107 0 0,-12 4-172 0 0,-3 4-2033 0 0,1 8 871 0 0,-1-9-60 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47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67 194 12815 0 0,'0'0'1158'0'0,"-1"2"-954"0"0,1-1-74 0 0,0 1 1 0 0,0 0-1 0 0,-1 0 1 0 0,1-1 0 0 0,0 1-1 0 0,1 0 1 0 0,-1 0-1 0 0,0-1 1 0 0,0 1 0 0 0,1 0-1 0 0,-1-1 1 0 0,1 1-1 0 0,-1 0 1 0 0,1-1 0 0 0,0 1-1 0 0,0-1 1 0 0,0 1-1 0 0,0-1 1 0 0,0 1-1 0 0,0-1 1 0 0,0 0 0 0 0,0 1-1 0 0,0-1 1 0 0,1 0-1 0 0,-1 0 1 0 0,0 0 0 0 0,1 0-1 0 0,-1 0 1 0 0,1 0-1 0 0,0 0 1 0 0,-1-1 0 0 0,1 1-1 0 0,1 0 1 0 0,3 0 17 0 0,-1 0 1 0 0,0 0 0 0 0,0 0-1 0 0,1-1 1 0 0,-1 1-1 0 0,0-1 1 0 0,0-1-1 0 0,1 1 1 0 0,-1-1 0 0 0,8-1-1 0 0,7-4-47 0 0,1-1-1 0 0,-1 0 1 0 0,0-1 0 0 0,0-1-1 0 0,-1-1 1 0 0,-1-1-1 0 0,1-1 1 0 0,22-19 0 0 0,-38 28-145 0 0,1-1 0 0 0,-1 0 0 0 0,0 0 1 0 0,0 0-1 0 0,0 0 0 0 0,-1 0 1 0 0,1-1-1 0 0,-1 0 0 0 0,0 1 0 0 0,-1-1 1 0 0,1 0-1 0 0,1-9 0 0 0,-2 11 5 0 0,0-1-1 0 0,-1 1 1 0 0,0 0 0 0 0,0-1-1 0 0,0 1 1 0 0,0 0-1 0 0,0-1 1 0 0,-1 1-1 0 0,1 0 1 0 0,-1 0-1 0 0,0-1 1 0 0,0 1-1 0 0,0 0 1 0 0,0 0 0 0 0,-1 0-1 0 0,1 0 1 0 0,-1 0-1 0 0,0 0 1 0 0,-3-4-1 0 0,3 6 23 0 0,1 0 0 0 0,-1 0 1 0 0,1 0-1 0 0,-1 0 0 0 0,1 0 0 0 0,-1 1 0 0 0,1-1 0 0 0,-1 1 0 0 0,0-1 0 0 0,1 1 0 0 0,-1-1 0 0 0,0 1 0 0 0,1 0 1 0 0,-1 0-1 0 0,0 0 0 0 0,0 0 0 0 0,-3 1 0 0 0,-27 6-47 0 0,16-1 70 0 0,1 1 0 0 0,0 0-1 0 0,0 1 1 0 0,0 1 0 0 0,1 0 0 0 0,0 1 0 0 0,-16 16-1 0 0,6-3 138 0 0,1 1-1 0 0,-35 48 1 0 0,48-59-78 0 0,1 0 0 0 0,1 0 1 0 0,1 1-1 0 0,0 0 1 0 0,0 0-1 0 0,1 0 1 0 0,1 1-1 0 0,1 0 1 0 0,-5 27-1 0 0,9-39-56 0 0,-1 1 0 0 0,2 0 0 0 0,-1-1 0 0 0,0 1 0 0 0,1 0 0 0 0,-1-1-1 0 0,1 1 1 0 0,2 4 0 0 0,4 9-9 0 0,-5-15-213 0 0,-1 0-1 0 0,1 1 1 0 0,-1-1 0 0 0,1 0-1 0 0,0 0 1 0 0,-1 0 0 0 0,1 0-1 0 0,0 0 1 0 0,0 0-1 0 0,1 0 1 0 0,-1-1 0 0 0,0 1-1 0 0,1-1 1 0 0,-1 0 0 0 0,1 0-1 0 0,-1 1 1 0 0,1-2-1 0 0,-1 1 1 0 0,1 0 0 0 0,0 0-1 0 0,-1-1 1 0 0,1 0 0 0 0,0 1-1 0 0,0-1 1 0 0,-1 0-1 0 0,1 0 1 0 0,0-1 0 0 0,5 0-1 0 0,10-4-5998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0:22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30 4143 0 0,'-2'-1'191'0'0,"-55"-24"1308"0"0,43 22 2242 0 0,14 3-3507 0 0,0 0 0 0 0,-1 0 0 0 0,1 0 0 0 0,0 0-1 0 0,-1 0 1 0 0,1 0 0 0 0,0 0 0 0 0,-1 0 0 0 0,1 0 0 0 0,0 0 0 0 0,-1 0-1 0 0,1 0 1 0 0,0 0 0 0 0,-1 0 0 0 0,1 0 0 0 0,0 0 0 0 0,-1 0-1 0 0,1 0 1 0 0,-3 2 2338 0 0,3-1-2338 0 0,20 37 1095 0 0,39 56-1 0 0,-12-20-193 0 0,7 17-281 0 0,84 133 240 0 0,-96-164-980 0 0,77 88 0 0 0,-65-90-86 0 0,120 99 0 0 0,-162-147-72 0 0,2-1 1 0 0,-1-1-1 0 0,1 0 1 0 0,0-1-1 0 0,18 7 0 0 0,-27-12 0 0 0,1 0 1 0 0,-1-1-1 0 0,1 1 0 0 0,0-1 1 0 0,0 0-1 0 0,-1-1 0 0 0,1 1 0 0 0,0-1 1 0 0,0 0-1 0 0,0-1 0 0 0,0 1 0 0 0,-1-1 1 0 0,1-1-1 0 0,0 1 0 0 0,0-1 0 0 0,-1 0 1 0 0,7-2-1 0 0,-11 3-66 0 0,1 0 1 0 0,-1 1 0 0 0,1-1-1 0 0,-1 0 1 0 0,0 0-1 0 0,1 0 1 0 0,-1 0 0 0 0,0 0-1 0 0,0 0 1 0 0,0 0-1 0 0,0-1 1 0 0,0 1-1 0 0,0 0 1 0 0,0-1 0 0 0,0 1-1 0 0,0 0 1 0 0,0-1-1 0 0,-1 1 1 0 0,1-1 0 0 0,-1 1-1 0 0,1-1 1 0 0,-1 0-1 0 0,1 1 1 0 0,-1-1-1 0 0,0 1 1 0 0,0-1 0 0 0,0 0-1 0 0,0 1 1 0 0,0-1-1 0 0,0 0 1 0 0,-1-2 0 0 0,-5-9-1557 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47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38 311 8751 0 0,'0'0'399'0'0,"-1"2"-4"0"0,-21 32-730 0 0,15-23 2053 0 0,0 1 8161 0 0,9-13-9176 0 0,132-91 1705 0 0,-2-3-2434 0 0,3-2-59 0 0,-111 82-8 0 0,-8 4 25 0 0,0 0 0 0 0,0 2 0 0 0,1 0 1 0 0,0 1-1 0 0,28-9 0 0 0,-24 12 60 0 0,-17 6 46 0 0,-1 0-5 0 0,-1-1-10 0 0,0 1 0 0 0,0-1 0 0 0,-1 0-1 0 0,1 1 1 0 0,0 0 0 0 0,0-1 0 0 0,-1 1 0 0 0,1 0 0 0 0,0 0 0 0 0,-1 0 0 0 0,1 0 0 0 0,-1 0 0 0 0,1 0 0 0 0,-1 0-1 0 0,2 2 1 0 0,14 19 204 0 0,-16-20-144 0 0,0 1-10 0 0,0 1-49 0 0,4 24 84 0 0,-5-19-97 0 0,1 1 0 0 0,-1 0 0 0 0,-1 0-1 0 0,0 0 1 0 0,-4 16 0 0 0,-18 45 97 0 0,13-44-76 0 0,2 0-1 0 0,-9 43 1 0 0,16-55-47 0 0,7-2-57 0 0,1-6-1990 0 0,-6-7 1725 0 0,-1 0-1 0 0,0 0 0 0 0,1 0 1 0 0,-1 1-1 0 0,1-1 0 0 0,-1 0 1 0 0,1 0-1 0 0,-1 0 1 0 0,1 0-1 0 0,-1 0 0 0 0,1 0 1 0 0,-1 0-1 0 0,1 0 0 0 0,-1 0 1 0 0,1 0-1 0 0,-1 0 1 0 0,1 0-1 0 0,0-1 0 0 0,11-3-6538 0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49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58 3679 0 0,'-2'-2'167'0'0,"-13"-9"23"0"0,12 8-189 0 0,-1-1-1 0 0,0 1 1 0 0,-1 0-1 0 0,1 1 1 0 0,-8-4-1 0 0,1 1 1436 0 0,-1 1-1 0 0,1 0 0 0 0,-1 1 0 0 0,0 0 1 0 0,-1 1-1 0 0,-17-1 0 0 0,27 4-1315 0 0,1-1 0 0 0,0 1 0 0 0,0 0 0 0 0,-1 0 0 0 0,1 0-1 0 0,0 0 1 0 0,0 0 0 0 0,0 0 0 0 0,0 1 0 0 0,0-1 0 0 0,0 1 0 0 0,1-1 0 0 0,-1 1 0 0 0,0 0 0 0 0,1 0 0 0 0,-1 0 0 0 0,0 2 0 0 0,-1 0-28 0 0,2 0 0 0 0,-1 0 0 0 0,0 0 0 0 0,1 0 0 0 0,0 1 0 0 0,0-1 0 0 0,0 0 0 0 0,0 1 0 0 0,1-1 0 0 0,-1 1 0 0 0,1-1 0 0 0,0 1 0 0 0,1-1 0 0 0,-1 1 0 0 0,3 7 0 0 0,0 0-4 0 0,0-1 1 0 0,0 0-1 0 0,1 0 1 0 0,11 21-1 0 0,-6-18-41 0 0,0 0-1 0 0,1-1 0 0 0,1 0 0 0 0,19 19 1 0 0,55 41 41 0 0,-67-58-58 0 0,44 32-3 0 0,82 46 1 0 0,-137-89-19 0 0,4 2-4 0 0,0 2 1 0 0,0 0 0 0 0,0 0-1 0 0,-1 1 1 0 0,0 0 0 0 0,-1 1-1 0 0,10 12 1 0 0,-16-19-5 0 0,-1 1 0 0 0,1 1 1 0 0,-1-1-1 0 0,0 0 0 0 0,0 1 1 0 0,0-1-1 0 0,0 1 0 0 0,-1-1 0 0 0,0 1 1 0 0,0 0-1 0 0,0 0 0 0 0,0 0 0 0 0,-1-1 1 0 0,0 1-1 0 0,0 0 0 0 0,0 0 1 0 0,-1 0-1 0 0,0 0 0 0 0,1-1 0 0 0,-2 1 1 0 0,1 0-1 0 0,-4 7 0 0 0,-1 1 70 0 0,-1 0 1 0 0,0-1-1 0 0,-1 0 0 0 0,-1 0 0 0 0,-17 18 0 0 0,-58 47 490 0 0,37-41-130 0 0,-2-3 0 0 0,-100 52 0 0 0,13-9-178 0 0,120-64 303 0 0,12-9-2374 0 0,20-4-9734 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49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0 6447 0 0,'0'0'586'0'0,"-2"1"-486"0"0,-2 2 187 0 0,1-1 1 0 0,0 0-1 0 0,-1 1 0 0 0,1 0 1 0 0,0 0-1 0 0,0 0 1 0 0,1 0-1 0 0,-1 0 0 0 0,0 1 1 0 0,-2 4-1 0 0,-21 45 4892 0 0,14-29-4707 0 0,-43 93 1522 0 0,18-37-1144 0 0,-51 81 0 0 0,28-65-239 0 0,-121 173-147 0 0,153-229-424 0 0,27-38-227 0 0,4-4-1434 0 0,34-29-4400 0 0,-14 7 439 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50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30 402 8375 0 0,'0'0'382'0'0,"-3"2"-6"0"0,-16 18-222 0 0,14-16 164 0 0,2-4 523 0 0,5-12 1728 0 0,10-20 1375 0 0,2 7-3714 0 0,2 1-1 0 0,0 0 1 0 0,2 1-1 0 0,0 1 1 0 0,2 1-1 0 0,0 1 1 0 0,41-32-1 0 0,-23 24-140 0 0,2 2 0 0 0,0 2 0 0 0,2 1 0 0 0,44-16 1 0 0,-67 31 64 0 0,-1 2 0 0 0,37-8 1 0 0,-44 12-19 0 0,-1 1 0 0 0,1 0 0 0 0,-1 0 0 0 0,1 1 0 0 0,0 0 0 0 0,20 4 1 0 0,-27-3-105 0 0,0 0 1 0 0,0 0 0 0 0,0 1 0 0 0,0-1-1 0 0,-1 1 1 0 0,1 0 0 0 0,-1 0 0 0 0,1 0 0 0 0,-1 0-1 0 0,1 1 1 0 0,-1-1 0 0 0,0 1 0 0 0,0 0 0 0 0,0 0-1 0 0,-1 0 1 0 0,1 0 0 0 0,-1 0 0 0 0,0 1 0 0 0,0-1-1 0 0,0 1 1 0 0,0-1 0 0 0,0 1 0 0 0,-1 0 0 0 0,0 0-1 0 0,1 0 1 0 0,-2 0 0 0 0,1 0 0 0 0,0 0 0 0 0,-1 0-1 0 0,0 0 1 0 0,0 0 0 0 0,0 0 0 0 0,0 0 0 0 0,0 0-1 0 0,-1 0 1 0 0,0 0 0 0 0,0 0 0 0 0,0 0-1 0 0,0 0 1 0 0,-1 0 0 0 0,-2 3 0 0 0,-6 13 16 0 0,-1-1-1 0 0,-1 0 1 0 0,-1-1 0 0 0,0 0 0 0 0,-27 26 0 0 0,-89 69 280 0 0,111-98-322 0 0,-7 4-113 0 0,0-1-1 0 0,-1-2 0 0 0,-46 22 1 0 0,-89 27-514 0 0,133-57-1062 0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50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0 13247 0 0,'0'0'1195'0'0,"-2"1"-982"0"0,-16 5 20 0 0,0 1-1 0 0,0 0 0 0 0,-22 14 0 0 0,-49 35 804 0 0,1-1-467 0 0,81-51-500 0 0,-26 14 592 0 0,-43 33 0 0 0,68-45-578 0 0,0 0 0 0 0,0 1 0 0 0,1 0 1 0 0,0 1-1 0 0,0-1 0 0 0,1 1 0 0 0,0 1 1 0 0,1-1-1 0 0,-1 1 0 0 0,-5 14 0 0 0,9-20-71 0 0,0 10 46 0 0,4 6-1 0 0,2-14-26 0 0,-3-3-6 0 0,1 0-9 0 0,-1-1-1 0 0,0 1 1 0 0,1 0 0 0 0,0-1 0 0 0,-1 1 0 0 0,1-1-1 0 0,0 0 1 0 0,-1 1 0 0 0,1-1 0 0 0,0 0-1 0 0,0 0 1 0 0,0 0 0 0 0,0-1 0 0 0,0 1 0 0 0,3 0-1 0 0,0 1 29 0 0,4 1 7 0 0,0 0 0 0 0,1-1 0 0 0,-1 0 0 0 0,1-1 0 0 0,-1 0 0 0 0,1 0 0 0 0,-1-1 0 0 0,1-1 0 0 0,-1 1 0 0 0,1-2 0 0 0,-1 1 0 0 0,0-1 0 0 0,0 0 0 0 0,1-1 0 0 0,-1 0 0 0 0,-1-1 0 0 0,1 0 0 0 0,0 0 0 0 0,-1-1 0 0 0,0 0 0 0 0,8-6 1 0 0,-13 8-43 0 0,0-1 1 0 0,0 1 0 0 0,0-1 0 0 0,0 0-1 0 0,0 1 1 0 0,-1-1 0 0 0,1-1 0 0 0,-1 1-1 0 0,0 0 1 0 0,-1 0 0 0 0,1-1 0 0 0,-1 1-1 0 0,0-1 1 0 0,1-7 0 0 0,1-7 12 0 0,-2 0-1 0 0,-1-24 1 0 0,0 22-11 0 0,-3-31-56 0 0,1 40-347 0 0,1-1 1 0 0,1 0 0 0 0,0 1 0 0 0,0-1 0 0 0,1 1-1 0 0,4-17 1 0 0,-1 18-1337 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51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85 237 3679 0 0,'1'-3'167'0'0,"1"-4"-199"0"0,0-1 0 0 0,0 1 0 0 0,-1-1 0 0 0,0 0 0 0 0,0-15 0 0 0,0 9 3902 0 0,-1-2 6492 0 0,-15 31-9586 0 0,5 2-606 0 0,1 0 1 0 0,0 1-1 0 0,1 0 0 0 0,1 1 1 0 0,-9 32-1 0 0,9-17 111 0 0,1-1 0 0 0,-2 52 0 0 0,8-79-198 0 0,0 1 0 0 0,0-1-1 0 0,1 0 1 0 0,-1 1 0 0 0,2-1-1 0 0,-1 0 1 0 0,1 0 0 0 0,0 1-1 0 0,3 6 1 0 0,-4-11 98 0 0,-1-2-161 0 0,0 1-1 0 0,1-1 1 0 0,-1 1-1 0 0,0-1 1 0 0,0 1 0 0 0,1-1-1 0 0,-1 1 1 0 0,0-1-1 0 0,1 0 1 0 0,-1 1-1 0 0,0-1 1 0 0,1 0 0 0 0,-1 1-1 0 0,1-1 1 0 0,-1 0-1 0 0,1 0 1 0 0,-1 1-1 0 0,1-1 1 0 0,-1 0 0 0 0,1 0-1 0 0,-1 0 1 0 0,1 0-1 0 0,-1 1 1 0 0,1-1-1 0 0,-1 0 1 0 0,1 0 0 0 0,-1 0-1 0 0,1 0 1 0 0,-1 0-1 0 0,1 0 1 0 0,18-1 293 0 0,-13-2-253 0 0,1 1 0 0 0,-1-1 0 0 0,0 0 0 0 0,0 0 0 0 0,0 0 0 0 0,0-1-1 0 0,-1 0 1 0 0,1 0 0 0 0,5-6 0 0 0,0-2-3 0 0,0 1 0 0 0,0-2 0 0 0,9-14 0 0 0,-6 6-46 0 0,59-92 31 0 0,-71 108-40 0 0,14-16-16 0 0,-16 21 13 0 0,0 0 0 0 0,0 1 0 0 0,0-1 0 0 0,0 0 0 0 0,0 0 0 0 0,0 0 1 0 0,0 0-1 0 0,0 0 0 0 0,0 0 0 0 0,0 0 0 0 0,0 0 0 0 0,0 0 0 0 0,0 0 0 0 0,0 0 0 0 0,0 0 0 0 0,0 0 0 0 0,0 0 0 0 0,0 0 0 0 0,0 0 0 0 0,0 0 0 0 0,1 0 0 0 0,-1 0 0 0 0,0 1 1 0 0,0-1-1 0 0,0 0 0 0 0,0 0 0 0 0,0 0 0 0 0,0 0 0 0 0,0 0 0 0 0,0 0 0 0 0,0 0 0 0 0,0 0 0 0 0,0 0 0 0 0,0 0 0 0 0,0 0 0 0 0,0 0 0 0 0,0 0 0 0 0,1 0 0 0 0,-1 0 0 0 0,0 0 1 0 0,0 0-1 0 0,0 0 0 0 0,0 0 0 0 0,0 0 0 0 0,0-1 0 0 0,0 1 0 0 0,0 0 0 0 0,0 0 0 0 0,0 0 0 0 0,0 0 0 0 0,1 10-1 0 0,0-1 0 0 0,-1 1 0 0 0,-1-1 0 0 0,0 0-1 0 0,0 1 1 0 0,-3 13 0 0 0,1-11 3 0 0,1 1 0 0 0,0 0-1 0 0,1 19 1 0 0,1-19-1 0 0,0-9 0 0 0,0 1 0 0 0,0-1 0 0 0,1 0 0 0 0,-1 1 0 0 0,3 6 0 0 0,3 0 0 0 0,-3-8 23 0 0,0 0 0 0 0,0 0 0 0 0,0-1-1 0 0,0 0 1 0 0,0 1 0 0 0,0-1 0 0 0,1 0 0 0 0,-1-1-1 0 0,1 1 1 0 0,-1-1 0 0 0,1 1 0 0 0,0-1-1 0 0,-1 0 1 0 0,1 0 0 0 0,0-1 0 0 0,0 1 0 0 0,6-1-1 0 0,1 0 72 0 0,1 0 0 0 0,-1-2-1 0 0,1 1 1 0 0,16-5 0 0 0,-25 5-69 0 0,1-1 0 0 0,-1 1 0 0 0,0-1 0 0 0,0 1 0 0 0,0-1 0 0 0,0 0 0 0 0,0 0 0 0 0,0 0 0 0 0,3-4 0 0 0,19-22 47 0 0,-24 28-70 0 0,13-21 58 0 0,0 0 1 0 0,-2 0-1 0 0,20-44 0 0 0,8-16 69 0 0,-28 59-94 0 0,6-9-77 0 0,0 1 0 0 0,28-34 1 0 0,-21 34-84 0 0,26-30-3025 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51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150 103 1375 0 0,'0'0'66'0'0,"2"0"-8"0"0,30 5-717 0 0,63 3 17596 0 0,-54-7-15517 0 0,-33-2-1280 0 0,0 1 1 0 0,0-1 0 0 0,0 0-1 0 0,0 0 1 0 0,0-1 0 0 0,0 0-1 0 0,-1-1 1 0 0,1 0 0 0 0,-1 0 0 0 0,0 0-1 0 0,0-1 1 0 0,0 0 0 0 0,0-1-1 0 0,-1 1 1 0 0,1-1 0 0 0,7-8 0 0 0,-13 11-143 0 0,1 0 1 0 0,-1 0 0 0 0,0 0 0 0 0,0 0 0 0 0,0 0 0 0 0,0 0 0 0 0,0 0 0 0 0,-1 0 0 0 0,2-4 0 0 0,-2 4-104 0 0,-15-16-333 0 0,12 16 375 0 0,-1 0 0 0 0,0 0 0 0 0,0 0 0 0 0,0 0 0 0 0,0 0 0 0 0,0 1 0 0 0,0 0 0 0 0,0 0 0 0 0,-1 0 0 0 0,1 0 0 0 0,0 1 0 0 0,0 0 0 0 0,-1-1 0 0 0,1 2 0 0 0,-8 0 0 0 0,-7 1-204 0 0,0 2 1 0 0,-22 6-1 0 0,39-9 243 0 0,-18 5-4 0 0,0 1 0 0 0,0 0-1 0 0,1 2 1 0 0,0 0 0 0 0,1 2 0 0 0,0-1-1 0 0,0 2 1 0 0,1 1 0 0 0,1 0-1 0 0,0 1 1 0 0,1 0 0 0 0,0 2 0 0 0,-15 20-1 0 0,26-29 49 0 0,0-1-1 0 0,0 1 1 0 0,0 0 0 0 0,1 0-1 0 0,0 0 1 0 0,0 0 0 0 0,1 0-1 0 0,0 1 1 0 0,0-1 0 0 0,-1 15-1 0 0,3-17-8 0 0,0 0 0 0 0,1 1 0 0 0,-1-1 0 0 0,1 0-1 0 0,0 0 1 0 0,0 1 0 0 0,0-1 0 0 0,1 0 0 0 0,0 0-1 0 0,0 0 1 0 0,0-1 0 0 0,1 1 0 0 0,-1 0 0 0 0,1-1 0 0 0,0 0-1 0 0,4 5 1 0 0,-4-6-99 0 0,-1-1-1 0 0,1 1 1 0 0,0-1-1 0 0,1 0 1 0 0,-1 1 0 0 0,0-1-1 0 0,1-1 1 0 0,-1 1-1 0 0,8 2 1 0 0,-2-1-420 0 0,1-1 1 0 0,15 3 0 0 0,-3-3-783 0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51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27 530 14711 0 0,'0'0'672'0'0,"0"2"-9"0"0,-1 4-461 0 0,-1 0 0 0 0,0 1 0 0 0,0-1 0 0 0,0 0 0 0 0,-1-1 0 0 0,0 1 0 0 0,0 0 0 0 0,-6 7 4656 0 0,10-22-4451 0 0,0 0 0 0 0,0 0 0 0 0,1 0 0 0 0,0 0-1 0 0,0 0 1 0 0,1 1 0 0 0,7-16 0 0 0,36-57-320 0 0,-37 67 42 0 0,9-15-206 0 0,1 1 0 0 0,2 0 0 0 0,0 2 0 0 0,2 0 0 0 0,1 2 0 0 0,1 0-1 0 0,1 2 1 0 0,1 1 0 0 0,1 1 0 0 0,46-25 0 0 0,-28 23-267 0 0,2 1-1 0 0,87-24 1 0 0,-33 20-7748 0 0,-78 19 1185 0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52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97 919 0 0,'24'-24'-121'0'0,"2"-1"3242"0"0,-8 13 7726 0 0,-18 12-10800 0 0,1 0 0 0 0,-1-1 1 0 0,0 1-1 0 0,1 0 0 0 0,-1 0 1 0 0,0 0-1 0 0,1-1 0 0 0,-1 1 0 0 0,0 0 1 0 0,0-1-1 0 0,0 1 0 0 0,1 0 1 0 0,-1 0-1 0 0,0-1 0 0 0,0 1 0 0 0,0 0 1 0 0,0-1-1 0 0,1 1 0 0 0,-1 0 0 0 0,0-1 1 0 0,0 1-1 0 0,0 0 0 0 0,0-1 1 0 0,0 1-1 0 0,0-1 0 0 0,0 1 0 0 0,0 0 1 0 0,0-1-1 0 0,0 1 0 0 0,0 0 1 0 0,0-1-1 0 0,0 1 0 0 0,-1 0 0 0 0,1-1 1 0 0,0 1-1 0 0,0 0 0 0 0,0-1 0 0 0,0 1 1 0 0,-1 0-1 0 0,1-1 0 0 0,0 1 1 0 0,0 0-1 0 0,-1 0 0 0 0,1-1 0 0 0,0 1 1 0 0,0 0-1 0 0,-1 0 0 0 0,1-1 1 0 0,-15-11 732 0 0,12 11-691 0 0,0 0 1 0 0,0 0-1 0 0,0 0 0 0 0,0 0 0 0 0,-1 0 1 0 0,1 1-1 0 0,0-1 0 0 0,0 1 0 0 0,-1 0 1 0 0,1 0-1 0 0,0 0 0 0 0,0 0 0 0 0,-1 1 0 0 0,1-1 1 0 0,-6 3-1 0 0,-5 1 100 0 0,0 1 0 0 0,-16 8 0 0 0,17-7-184 0 0,-18 9 35 0 0,1 0 0 0 0,1 2-1 0 0,0 1 1 0 0,1 1 0 0 0,1 2-1 0 0,1 0 1 0 0,1 2 0 0 0,-41 49 0 0 0,58-62 35 0 0,0 1 0 0 0,1 0 1 0 0,1 0-1 0 0,-6 14 0 0 0,11-22-65 0 0,-1 0-1 0 0,1 0 1 0 0,0 0-1 0 0,0 0 1 0 0,0 0-1 0 0,1 0 1 0 0,-1 0-1 0 0,1 0 1 0 0,0 0-1 0 0,-1 1 0 0 0,1-1 1 0 0,1 0-1 0 0,-1 0 1 0 0,0 0-1 0 0,1 0 1 0 0,0 0-1 0 0,0 1 1 0 0,0-1-1 0 0,0 0 1 0 0,0-1-1 0 0,0 1 1 0 0,3 3-1 0 0,-3-4 3 0 0,2 0-1 0 0,-1 0 0 0 0,0-1 1 0 0,0 1-1 0 0,0 0 1 0 0,1-1-1 0 0,-1 1 0 0 0,1-1 1 0 0,-1 0-1 0 0,1 0 1 0 0,-1 0-1 0 0,1 0 0 0 0,0-1 1 0 0,0 1-1 0 0,-1-1 1 0 0,1 1-1 0 0,0-1 0 0 0,3 0 1 0 0,3 0 36 0 0,1-1-1 0 0,0 0 1 0 0,17-3 0 0 0,-26 3-45 0 0,55-11 199 0 0,70-25-1 0 0,-110 31-201 0 0,0-1-1 0 0,0-1 0 0 0,0 0 1 0 0,-1-1-1 0 0,0-1 0 0 0,0 0 1 0 0,-1-1-1 0 0,21-21 0 0 0,-30 27-25 0 0,0-2 0 0 0,0 1 0 0 0,-1 0-1 0 0,1-1 1 0 0,-1 0 0 0 0,-1 0 0 0 0,1 0 0 0 0,-1-1-1 0 0,2-9 1 0 0,-4 13-17 0 0,0 0 1 0 0,0 1-1 0 0,-1-1 1 0 0,1 0-1 0 0,-1 0 0 0 0,0 1 1 0 0,0-1-1 0 0,-1 0 0 0 0,1 0 1 0 0,-1 1-1 0 0,0-1 1 0 0,0 0-1 0 0,0 1 0 0 0,0-1 1 0 0,-1 1-1 0 0,1 0 0 0 0,-1-1 1 0 0,0 1-1 0 0,0 0 0 0 0,0 0 1 0 0,-4-4-1 0 0,-1 0-78 0 0,0 1-1 0 0,-1 0 1 0 0,0 1-1 0 0,0 0 1 0 0,0 0-1 0 0,-15-6 1 0 0,-10-6-797 0 0,31 16 482 0 0,2-1-675 0 0,1 1 958 0 0,0 0 1 0 0,-1-1-1 0 0,1 1 0 0 0,0 0 1 0 0,-1 0-1 0 0,1 0 1 0 0,0 0-1 0 0,0-1 0 0 0,0 1 1 0 0,0 0-1 0 0,0 1 0 0 0,2-3 1 0 0,-1 1-142 0 0,23-16-953 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52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514 621 11743 0 0,'0'0'539'0'0,"-1"2"-10"0"0,-25 40-222 0 0,25-41 181 0 0,-5 6 5139 0 0,56-69-2869 0 0,-29 38-2244 0 0,27-41 0 0 0,-36 46-419 0 0,-1 0 1 0 0,-1-1-1 0 0,0 0 0 0 0,11-38 0 0 0,2-42-322 0 0,9-106 1 0 0,-26 157-170 0 0,-4 20-80 0 0,-2 27 250 0 0,-2 2-248 0 0,-1 1 434 0 0,1-1-1 0 0,-1 1 0 0 0,1-1 1 0 0,-1 1-1 0 0,1 0 0 0 0,0 0 1 0 0,-1 0-1 0 0,1 1 0 0 0,0-1 1 0 0,0 0-1 0 0,0 1 0 0 0,0-1 0 0 0,0 1 1 0 0,0 0-1 0 0,0 0 0 0 0,-2 2 1 0 0,-2 4-27 0 0,0 0 0 0 0,-10 17 0 0 0,-8 26-14 0 0,1 0 0 0 0,-27 97 0 0 0,18-50 81 0 0,19-60 2 0 0,-50 136 18 0 0,41-120 134 0 0,-34 59 1 0 0,43-89-67 0 0,-93 149 911 0 0,37-76-172 0 0,-93 121-19 0 0,151-207-797 0 0,2-5-96 0 0,7-5-358 0 0,6-15-1651 0 0,3-4-3068 0 0,2-5-1574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0:23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893 36 1839 0 0,'0'0'83'0'0,"5"-7"10"0"0,17-22 17115 0 0,-31 31-17040 0 0,5 0-162 0 0,-1 0 0 0 0,1 1 0 0 0,0-1 0 0 0,0 1 1 0 0,0-1-1 0 0,0 1 0 0 0,0 0 0 0 0,0 1 0 0 0,1-1 0 0 0,0 1 0 0 0,-1 0 0 0 0,-2 4 0 0 0,-4 8-12 0 0,-16 30-1 0 0,14-23 13 0 0,-36 54 457 0 0,-105 129 1 0 0,60-87 19 0 0,-23 34-276 0 0,-175 178 0 0 0,184-212-60 0 0,106-117-120 0 0,3-3-243 0 0,4 0 160 0 0,-1 0 1 0 0,0 0-1 0 0,1-1 1 0 0,-1 0 0 0 0,0 0-1 0 0,0-1 1 0 0,8-4 0 0 0,1-3-937 0 0,18-15 1 0 0,-8 4-5789 0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53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39 177 14855 0 0,'-3'-1'680'0'0,"2"0"-484"0"0,-3 0 38 0 0,-14 6 246 0 0,8-1-379 0 0,8-3 1312 0 0,18 3-277 0 0,5 2-648 0 0,12-7 346 0 0,1-2-1 0 0,61-12 0 0 0,-54 7-349 0 0,104-21 715 0 0,157-53 1 0 0,-268 71-2960 0 0,49-24 0 0 0,-65 26-6063 0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53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804 12 5063 0 0,'-1'-1'6666'0'0,"-2"-1"-6428"0"0,0 1 0 0 0,0 0 0 0 0,1-1 0 0 0,-1 1 0 0 0,0 0 1 0 0,0 1-1 0 0,0-1 0 0 0,0 1 0 0 0,0-1 0 0 0,0 1 0 0 0,0 0 0 0 0,0 0 0 0 0,0 0 1 0 0,0 0-1 0 0,0 1 0 0 0,0-1 0 0 0,0 1 0 0 0,0 0 0 0 0,0 0 0 0 0,-3 1 1 0 0,-10 4 102 0 0,0 0 0 0 0,-18 12 1 0 0,33-18-297 0 0,-243 122 1014 0 0,101-52-1034 0 0,138-68-10 0 0,-12 9 42 0 0,15-9 7 0 0,4-1 28 0 0,7 2-57 0 0,-1 0 0 0 0,0-1 0 0 0,0 0 1 0 0,17 2-1 0 0,21 6 45 0 0,-33-6-80 0 0,9 3 0 0 0,24 11 0 0 0,-39-15 0 0 0,1 1 0 0 0,-1 1 0 0 0,0-1 0 0 0,0 1 0 0 0,-1 0 0 0 0,11 11 0 0 0,-12-11 17 0 0,-1 1 1 0 0,1-1-1 0 0,-1 1 0 0 0,0 0 0 0 0,-1 0 1 0 0,0 0-1 0 0,0 0 0 0 0,0 0 0 0 0,0 1 1 0 0,-1-1-1 0 0,0 1 0 0 0,2 12 0 0 0,-4-16 57 0 0,0-2-48 0 0,0 0 0 0 0,-1 0 0 0 0,1 1 0 0 0,0-1 0 0 0,-1 0 1 0 0,1 0-1 0 0,0 0 0 0 0,-1 0 0 0 0,0 0 0 0 0,1 0 1 0 0,-1 0-1 0 0,1 0 0 0 0,-2 1 0 0 0,-1 1 54 0 0,0 0 0 0 0,0 0-1 0 0,-1 0 1 0 0,1-1 0 0 0,-1 1-1 0 0,1-1 1 0 0,-1 0 0 0 0,0 0-1 0 0,-7 3 1 0 0,-42 10 611 0 0,6-2-315 0 0,-56 32-336 0 0,-17 7-48 0 0,92-42 8 0 0,17-5 0 0 0,-1-1 0 0 0,0 0 0 0 0,0-1 0 0 0,0 0 0 0 0,0 0 0 0 0,-1-2 0 0 0,-13 1 0 0 0,22-1 3 0 0,-16-7-20 0 0,5-2-177 0 0,14 5 111 0 0,1 1 20 0 0,-1 2 16 0 0,1-1 0 0 0,0 1 0 0 0,0-1 0 0 0,0 0 0 0 0,0 1 0 0 0,0-1 0 0 0,0 1 0 0 0,0-1 0 0 0,0 0 0 0 0,0 1 0 0 0,0-1 0 0 0,1 1 0 0 0,-1-1 0 0 0,0 0 0 0 0,0 1 0 0 0,1-1 0 0 0,-1 1 0 0 0,0-1 0 0 0,0 1 0 0 0,1-2 0 0 0,0 1-417 0 0,8-13-4463 0 0,5 0-1613 0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54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294 109 11055 0 0,'0'0'852'0'0,"-2"1"-560"0"0,-39 28 5232 0 0,34-16-4717 0 0,6-12-708 0 0,1 0 1 0 0,0 0-1 0 0,-1 0 1 0 0,1 0-1 0 0,0 0 1 0 0,-1 1-1 0 0,1-1 1 0 0,0 0-1 0 0,0 0 0 0 0,0 0 1 0 0,0 1-1 0 0,0-1 1 0 0,0 0-1 0 0,1 0 1 0 0,-1 0-1 0 0,0 0 1 0 0,1 1-1 0 0,-1-1 1 0 0,0 0-1 0 0,1 0 1 0 0,0 0-1 0 0,-1 0 0 0 0,1 0 1 0 0,1 1-1 0 0,1 3 20 0 0,0-2-1 0 0,1 1 1 0 0,0 0-1 0 0,4 2 0 0 0,-8-5-31 0 0,2 0-36 0 0,0 0 0 0 0,0 0 0 0 0,0 0 0 0 0,0 0 0 0 0,0-1 0 0 0,0 1 0 0 0,1-1 0 0 0,-1 1 0 0 0,0-1 0 0 0,0 0 0 0 0,0 0 0 0 0,4 0 0 0 0,-1 0 78 0 0,3 0-76 0 0,-1 0-1 0 0,0-1 0 0 0,0 0 1 0 0,0 0-1 0 0,0-1 1 0 0,0 0-1 0 0,0 0 0 0 0,0 0 1 0 0,0-1-1 0 0,-1 0 1 0 0,1-1-1 0 0,-1 1 1 0 0,11-9-1 0 0,-9 6-88 0 0,-1 0 1 0 0,0 0-1 0 0,-1-1 1 0 0,1 0-1 0 0,-1 0 1 0 0,-1-1-1 0 0,1 1 1 0 0,-1-1-1 0 0,-1 0 0 0 0,6-12 1 0 0,-9 17-29 0 0,0 0 0 0 0,-1 0 1 0 0,1 0-1 0 0,0-1 0 0 0,-1 1 0 0 0,0 0 1 0 0,1 0-1 0 0,-1-1 0 0 0,-1 1 0 0 0,1 0 1 0 0,0-1-1 0 0,-1 1 0 0 0,0 0 1 0 0,0 0-1 0 0,0 0 0 0 0,0 0 0 0 0,0 0 1 0 0,0 0-1 0 0,-1 0 0 0 0,0 0 0 0 0,1 0 1 0 0,-1 0-1 0 0,0 1 0 0 0,-4-5 1 0 0,5 7 29 0 0,0-1 0 0 0,1 1 1 0 0,-1 0-1 0 0,0-1 1 0 0,1 1-1 0 0,-1 0 1 0 0,0-1-1 0 0,0 1 0 0 0,1 0 1 0 0,-1 0-1 0 0,0 0 1 0 0,0 0-1 0 0,0 0 1 0 0,1 0-1 0 0,-1 0 1 0 0,0 0-1 0 0,0 0 0 0 0,0 0 1 0 0,-1 1-71 0 0,-7-1 3 0 0,1 1 0 0 0,0 0 0 0 0,-1 1 0 0 0,1 0 0 0 0,0 0 0 0 0,0 1 0 0 0,1 0 0 0 0,-1 1-1 0 0,-8 4 1 0 0,-5 4 190 0 0,-36 29 0 0 0,21-12 136 0 0,1 2-1 0 0,2 1 1 0 0,1 2 0 0 0,1 1-1 0 0,-41 61 1 0 0,65-83-85 0 0,0-1 0 0 0,1 1 1 0 0,-6 15-1 0 0,9-22-82 0 0,1 1 0 0 0,1-1 1 0 0,-1 1-1 0 0,1-1 0 0 0,0 1 0 0 0,1 0 1 0 0,-1-1-1 0 0,2 11 0 0 0,-1-15-46 0 0,1 0 0 0 0,-1 0-1 0 0,1 0 1 0 0,0-1 0 0 0,-1 1-1 0 0,1 0 1 0 0,0 0 0 0 0,0 0-1 0 0,1-1 1 0 0,-1 1 0 0 0,0 0-1 0 0,0-1 1 0 0,1 1 0 0 0,-1-1-1 0 0,1 0 1 0 0,-1 1 0 0 0,1-1-1 0 0,0 0 1 0 0,-1 0 0 0 0,1 0 0 0 0,0 0-1 0 0,2 0 1 0 0,2 2-1 0 0,0-1 0 0 0,0 0 1 0 0,0-1-1 0 0,0 1 0 0 0,8 0 0 0 0,0-1-47 0 0,0-1 0 0 0,-1 0 0 0 0,1-1-1 0 0,-1-1 1 0 0,18-3 0 0 0,66-23-3213 0 0,-94 27 3041 0 0,33-12-6670 0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54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0 6911 0 0,'0'0'623'0'0,"-1"3"-178"0"0,1 3 733 0 0,-2 0-1 0 0,1 0 0 0 0,-1 0 0 0 0,0 0 1 0 0,-4 9-1 0 0,2-7-302 0 0,-1 0 0 0 0,0 0 1 0 0,-7 9-1 0 0,1-4-373 0 0,0-1 0 0 0,-1-1 1 0 0,-1 0-1 0 0,-13 10 0 0 0,-24 18 410 0 0,-49 50 0 0 0,76-68-867 0 0,-2 2 21 0 0,0 2 1 0 0,2 0 0 0 0,1 1 0 0 0,-20 31 0 0 0,35-44-42 0 0,4-2 36 0 0,2-8 15 0 0,10 7 26 0 0,-8-9-89 0 0,0 1 0 0 0,1-1-1 0 0,-1 1 1 0 0,1-1 0 0 0,-1 1-1 0 0,1-1 1 0 0,0 0 0 0 0,2 2-1 0 0,1-1-2 0 0,-1-1 0 0 0,1 0 0 0 0,-1 0 0 0 0,0 0 0 0 0,1 0 0 0 0,0-1 0 0 0,-1 1 0 0 0,10-2-1 0 0,39-6-38 0 0,-32 4-57 0 0,102-17-1441 0 0,-41 4-6001 0 0,-46 9 1244 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54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4 3223 0 0,'12'-3'11270'0'0,"-17"6"-10414"0"0,-2 4 18 0 0,0-5-554 0 0,0-1 0 0 0,1 1-1 0 0,-1-1 1 0 0,0 0 0 0 0,1 0-1 0 0,-1-1 1 0 0,0 0 0 0 0,-7-1 0 0 0,4 0-88 0 0,0 1 1 0 0,0 1 0 0 0,-16 2-1 0 0,2 2 125 0 0,1 2-1 0 0,0 1 1 0 0,-36 18-1 0 0,-61 40 335 0 0,120-65-688 0 0,-107 69 514 0 0,94-59-402 0 0,0 0 0 0 0,0 1-1 0 0,1 0 1 0 0,1 1 0 0 0,-13 17-1 0 0,22-28 177 0 0,14 7-124 0 0,-9-8-160 0 0,0 0 1 0 0,1 0-1 0 0,-1 0 0 0 0,0 0 1 0 0,1-1-1 0 0,-1 1 1 0 0,0-1-1 0 0,1 0 1 0 0,-1 0-1 0 0,0 0 0 0 0,1 0 1 0 0,5-2-1 0 0,6-1 38 0 0,22-8 0 0 0,-24 7-38 0 0,26-9-303 0 0,0 0-1 0 0,62-34 1 0 0,-84 37-318 0 0,-1 0 0 0 0,-1-2 0 0 0,20-18 0 0 0,-33 28 273 0 0,3 13-5050 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55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23 210 4143 0 0,'0'0'319'0'0,"-1"3"188"0"0,-9 14 4889 0 0,-2-1 8179 0 0,21-16-13501 0 0,-1-1-1 0 0,0-1 1 0 0,0 1-1 0 0,0-1 1 0 0,0-1-1 0 0,0 1 1 0 0,-1-2-1 0 0,13-5 0 0 0,59-40 541 0 0,-63 38-582 0 0,113-87-45 0 0,-55 42-358 0 0,-64 49 272 0 0,-7 6 23 0 0,-2 3-177 0 0,1 0 253 0 0,-1 1 0 0 0,1-1-1 0 0,-1 0 1 0 0,1 0 0 0 0,-1 1 0 0 0,0-1 0 0 0,0 1-1 0 0,0-1 1 0 0,-1 1 0 0 0,1-1 0 0 0,0 1 0 0 0,-1 0-1 0 0,0-1 1 0 0,0 1 0 0 0,1 0 0 0 0,-2-1 0 0 0,1 1-1 0 0,0 0 1 0 0,0-1 0 0 0,-1 1 0 0 0,0-1-1 0 0,1 1 1 0 0,-1-1 0 0 0,-2 5 0 0 0,1 0 6 0 0,-4 7 57 0 0,-1 1 0 0 0,0-1 0 0 0,-18 26 0 0 0,13-22 9 0 0,-10 22 0 0 0,-20 55 71 0 0,41-93-219 0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55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27 1839 0 0,'12'-27'20344'0'0,"-10"41"-19281"0"0,-2-3-902 0 0,-1 1 1 0 0,0 0-1 0 0,0 0 1 0 0,-1-1-1 0 0,-1 1 1 0 0,0-1-1 0 0,-6 16 1 0 0,-3 2 13 0 0,-25 43 0 0 0,-14 12 174 0 0,-4-4 0 0 0,-88 101 0 0 0,-52 78 123 0 0,148-195-561 0 0,-5 7-128 0 0,46-60 176 0 0,-1-1-1 0 0,1 2 1 0 0,1-1-1 0 0,-7 21 1 0 0,12-30-190 0 0,5 6-1302 0 0,-5-7 1451 0 0,1-1 0 0 0,-1 1-1 0 0,0-1 1 0 0,1 1 0 0 0,-1-1 0 0 0,0 1 0 0 0,1-1-1 0 0,-1 1 1 0 0,1-1 0 0 0,-1 1 0 0 0,0-1-1 0 0,1 1 1 0 0,-1-1 0 0 0,1 0 0 0 0,0 1 0 0 0,-1-1-1 0 0,1 0 1 0 0,-1 0 0 0 0,2 1 0 0 0,0 0-129 0 0,0-1-1 0 0,1 1 1 0 0,-1-1 0 0 0,1 0 0 0 0,-1 0 0 0 0,1 0 0 0 0,-1 0-1 0 0,0 0 1 0 0,1-1 0 0 0,-1 1 0 0 0,1-1 0 0 0,-1 1-1 0 0,0-1 1 0 0,1 0 0 0 0,-1 0 0 0 0,0 0 0 0 0,4-2 0 0 0,10-9-1211 0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8:55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30 9671 0 0,'-14'1'258'0'0,"0"2"0"0"0,0 0 0 0 0,1 0 0 0 0,0 2 0 0 0,0-1 1 0 0,0 2-1 0 0,0 0 0 0 0,-12 7 0 0 0,-24 20 3494 0 0,45-30-3392 0 0,0 0 0 0 0,1 0-1 0 0,-1 1 1 0 0,1-1 0 0 0,-1 1 0 0 0,1 0 0 0 0,0 0 0 0 0,-3 6 0 0 0,5-9 222 0 0,3 1-6 0 0,1 1-439 0 0,1 0-1 0 0,-1-1 1 0 0,1 0 0 0 0,-1 0-1 0 0,1 0 1 0 0,0 0 0 0 0,0 0-1 0 0,0-1 1 0 0,0 0 0 0 0,0 0-1 0 0,0 0 1 0 0,0 0 0 0 0,0 0-1 0 0,0-1 1 0 0,7 0 0 0 0,9-1 414 0 0,0 0 0 0 0,22-5 1 0 0,-12 1 39 0 0,72-10 271 0 0,-1-5-1 0 0,-1-3 1 0 0,109-42 0 0 0,-116 31-801 0 0,-90 33-129 0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9:03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61 6911 0 0,'0'0'623'0'0,"1"-1"-514"0"0,2-3 596 0 0,0 1 0 0 0,0 0 0 0 0,1 0 0 0 0,-1 0 0 0 0,1 1 0 0 0,0-1 0 0 0,7-3-1 0 0,-3 2-541 0 0,28-16 1297 0 0,-33 18-1167 0 0,0 1 1 0 0,0 0-1 0 0,0 0 0 0 0,-1 0 1 0 0,1 0-1 0 0,0 0 1 0 0,0 1-1 0 0,0 0 1 0 0,4-1-1 0 0,1 12 278 0 0,-8-10-503 0 0,1 0-32 0 0,0 1 1 0 0,-1 0 0 0 0,1 0-1 0 0,0 0 1 0 0,-1 0-1 0 0,0 0 1 0 0,1 0-1 0 0,-1 0 1 0 0,0 0-1 0 0,0 0 1 0 0,0 0 0 0 0,-1 0-1 0 0,1 0 1 0 0,0 0-1 0 0,-2 3 1 0 0,-12 33 295 0 0,7-22-208 0 0,-19 44 22 0 0,-3-1 0 0 0,-2-1 0 0 0,-51 71 0 0 0,-41 59-20 0 0,51-58-95 0 0,7-12 12 0 0,45-90-441 0 0,-1-2 0 0 0,-2 0 0 0 0,-50 44 0 0 0,67-65-53 0 0,15-16-5460 0 0,-9 11 5780 0 0,14-16-5136 0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9:03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121 140 2303 0 0,'-10'3'48'0'0,"0"0"0"0"0,0-1 0 0 0,-16 3 0 0 0,18-4 1167 0 0,-1 0-1 0 0,1 1 1 0 0,0 0 0 0 0,-18 7 1968 0 0,25-6-2082 0 0,0-1-967 0 0,0 0 0 0 0,1 1 0 0 0,-1-1 0 0 0,1 0 0 0 0,-1 1-1 0 0,1-1 1 0 0,0 0 0 0 0,0 1 0 0 0,0-1 0 0 0,0 1 0 0 0,0-1 0 0 0,1 0 0 0 0,-1 1 0 0 0,1-1 0 0 0,-1 1 0 0 0,1-1-1 0 0,0 0 1 0 0,0 0 0 0 0,0 0 0 0 0,0 1 0 0 0,1-1 0 0 0,-1 0 0 0 0,0-1 0 0 0,1 1 0 0 0,-1 0 0 0 0,1 0 0 0 0,0 0-1 0 0,0-1 1 0 0,3 3 0 0 0,3 1 103 0 0,0-1 1 0 0,0 1-1 0 0,0-2 0 0 0,0 1 0 0 0,1-2 1 0 0,-1 1-1 0 0,1-1 0 0 0,0 0 0 0 0,0 0 1 0 0,0-1-1 0 0,0-1 0 0 0,0 1 0 0 0,10-2 1 0 0,14-2 378 0 0,0-2 0 0 0,39-10 0 0 0,-57 12-474 0 0,483-132 2774 0 0,-280 72-3115 0 0,-150 40-615 0 0,-23 8-1678 0 0,-16 6-3239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0:26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57 4143 0 0,'0'0'191'0'0,"0"-1"-11"0"0,-4-17 13299 0 0,-5 8-10339 0 0,-12-6-3148 0 0,20 15 432 0 0,0 0-318 0 0,-1 0-19 0 0,-6-4-70 0 0,7 5-17 0 0,1-1 0 0 0,-1 1 0 0 0,1 0 0 0 0,0 0 0 0 0,-1-1 0 0 0,1 1 0 0 0,-1 0 0 0 0,1 0 0 0 0,-1-1 0 0 0,1 1 0 0 0,-1 0 0 0 0,1 0 0 0 0,-1 0 0 0 0,1 0 0 0 0,-1 0 0 0 0,1 0 0 0 0,-1 0 0 0 0,1 0 0 0 0,-1 0 0 0 0,0 0 0 0 0,1 0 0 0 0,-1 0 0 0 0,1 0 0 0 0,-1 0 0 0 0,1 0 0 0 0,-1 0 0 0 0,1 1 0 0 0,-1-1 0 0 0,1 0 0 0 0,-1 1 0 0 0,0 0 0 0 0,-11 4-19 0 0,0 0 1 0 0,1 1-1 0 0,0 1 0 0 0,0 0 0 0 0,1 0 0 0 0,0 1 1 0 0,-11 11-1 0 0,-5 2 25 0 0,-37 29-22 0 0,-1-3 0 0 0,-3-3 0 0 0,-92 45 0 0 0,90-54 6 0 0,67-34-45 0 0,4-1-262 0 0,11 1 44 0 0,1 0 0 0 0,-1-2 1 0 0,18-2-1 0 0,18 0-76 0 0,-14 3 326 0 0,0 2 1 0 0,-1 2-1 0 0,0 1 1 0 0,1 1 0 0 0,-2 2-1 0 0,1 2 1 0 0,-1 1 0 0 0,49 23-1 0 0,-67-27 78 0 0,2 1 13 0 0,20 13 0 0 0,-32-18-52 0 0,0 0-1 0 0,-1 1 1 0 0,1 0 0 0 0,-1 0 0 0 0,0 0 0 0 0,0 0 0 0 0,0 0 0 0 0,4 9 0 0 0,0 3 50 0 0,-7-13-42 0 0,0 1 0 0 0,-1 0 0 0 0,1-1 0 0 0,-1 1 0 0 0,0-1 0 0 0,0 1 1 0 0,0 0-1 0 0,0-1 0 0 0,-1 1 0 0 0,1 0 0 0 0,-1-1 0 0 0,0 1 0 0 0,0-1 0 0 0,-1 0 0 0 0,1 1 0 0 0,0-1 0 0 0,-1 0 0 0 0,0 1 0 0 0,0-1 0 0 0,0 0 0 0 0,-3 3 0 0 0,-1 1 4 0 0,-1 0 1 0 0,1 0-1 0 0,-1 0 0 0 0,-1-1 0 0 0,1 0 1 0 0,-16 8-1 0 0,-6 1 5 0 0,-1-1 1 0 0,0-1-1 0 0,-1-2 0 0 0,-46 11 1 0 0,15-10-41 0 0,-86 7 0 0 0,142-18 4 0 0,-12 1-7 0 0,0 0 0 0 0,0-2 0 0 0,0 0 0 0 0,0-1 0 0 0,0 0 1 0 0,1-2-1 0 0,-1 0 0 0 0,-23-7 0 0 0,39 9-51 0 0,2-1-41 0 0,0 0 79 0 0,1 0 0 0 0,0 0 0 0 0,-1 0 0 0 0,1 0-1 0 0,0 1 1 0 0,0-1 0 0 0,0 0 0 0 0,0 0 0 0 0,0 1 0 0 0,0-1 0 0 0,0 0-1 0 0,0 1 1 0 0,1-1 0 0 0,-1 1 0 0 0,1 0 0 0 0,-1-1 0 0 0,4-1 0 0 0,3-2-485 0 0,0 0 1 0 0,13-6 0 0 0,1 2-4064 0 0,1 0-1473 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9:04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24 7367 0 0,'0'0'3231'0'0,"3"-1"-1876"0"0,4-1 1523 0 0,-6 5-1162 0 0,-8 9-674 0 0,-20 15-808 0 0,-33 24 193 0 0,-14 15-54 0 0,6 9-275 0 0,60-65-73 0 0,-1 2 1 0 0,2-1-1 0 0,0 1 1 0 0,0 0-1 0 0,-5 13 1 0 0,11-22-2 0 0,0 0 1 0 0,1 0 0 0 0,-1 0-1 0 0,1 0 1 0 0,0-1-1 0 0,0 1 1 0 0,0 0 0 0 0,0 0-1 0 0,0 0 1 0 0,1 0-1 0 0,-1 0 1 0 0,1-1 0 0 0,0 1-1 0 0,0 0 1 0 0,0 0-1 0 0,0-1 1 0 0,0 1-1 0 0,3 3 1 0 0,-2-3 15 0 0,0 0 0 0 0,0 0 1 0 0,0 0-1 0 0,1 0 0 0 0,0 0 0 0 0,-1 0 0 0 0,1 0 0 0 0,0-1 1 0 0,0 0-1 0 0,1 1 0 0 0,-1-1 0 0 0,5 2 0 0 0,-1-2 61 0 0,1 0 0 0 0,-1 0 1 0 0,1 0-1 0 0,0-1 0 0 0,12 0 0 0 0,41-2 325 0 0,-56 1-407 0 0,10-2 47 0 0,-1 0 0 0 0,1 0 0 0 0,-1-2 0 0 0,0 0 0 0 0,23-9 0 0 0,65-38 165 0 0,-63 31-187 0 0,-29 15-27 0 0,0-1 0 0 0,0 1 0 0 0,-1-2 0 0 0,0 1 0 0 0,0-1 0 0 0,10-12 0 0 0,-16 17-8 0 0,-1-1 0 0 0,0 0 0 0 0,0 0 0 0 0,0 0 0 0 0,0-1-1 0 0,0 1 1 0 0,-1 0 0 0 0,1-1 0 0 0,-1 1 0 0 0,0-1 0 0 0,0 1 0 0 0,0-1 0 0 0,0 0 0 0 0,-1 1 0 0 0,0-1 0 0 0,1 0 0 0 0,-1 1 0 0 0,-1-1 0 0 0,1 0 0 0 0,0 1 0 0 0,-1-1 0 0 0,-2-7 0 0 0,1 5 4 0 0,-1 0 0 0 0,0 0 0 0 0,0 0 0 0 0,0 1 1 0 0,-1-1-1 0 0,0 1 0 0 0,0 0 0 0 0,-8-7 0 0 0,-42-35-31 0 0,44 39 18 0 0,-108-79-1344 0 0,116 86 987 0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9:17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1 1839 0 0,'0'0'12808'0'0,"0"2"-12560"0"0,0 6-116 0 0,-1-1-1 0 0,0 0 0 0 0,-1 1 1 0 0,1-1-1 0 0,-1 0 1 0 0,-1 0-1 0 0,-4 10 0 0 0,-28 49 597 0 0,20-40-575 0 0,-149 247 315 0 0,67-115-300 0 0,8-22-118 0 0,104-143-172 0 0,-5 1-110 0 0,0-1 1 0 0,-1 0-1 0 0,11-11 0 0 0,10-12-4267 0 0,-7 6-651 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9:18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117 388 2303 0 0,'-2'0'167'0'0,"-85"23"4930"0"0,85-23-4034 0 0,-10 3-38 0 0,10-2 695 0 0,1-1-1652 0 0,1 0-1 0 0,-1 0 0 0 0,1 0 0 0 0,0 0 0 0 0,-1 0 1 0 0,1 0-1 0 0,-1 0 0 0 0,1 0 0 0 0,0 0 0 0 0,-1 0 1 0 0,1-1-1 0 0,-1 1 0 0 0,1 0 0 0 0,0 0 1 0 0,-1 0-1 0 0,1 0 0 0 0,0-1 0 0 0,-1 1 0 0 0,1 0 1 0 0,0 0-1 0 0,0-1 0 0 0,-1 1 0 0 0,1 0 0 0 0,0 0 1 0 0,-1-1-1 0 0,1 1 0 0 0,0 0 0 0 0,0-1 0 0 0,0 1 1 0 0,0-1-1 0 0,-1 1 0 0 0,1 0 0 0 0,0-1 1 0 0,0 1-1 0 0,0 0 0 0 0,0-1 0 0 0,0 1 0 0 0,0-1 1 0 0,0 1-1 0 0,0-1 0 0 0,0-1 71 0 0,1-1-1 0 0,-1 1 1 0 0,1 0 0 0 0,-1-1 0 0 0,1 1-1 0 0,0 0 1 0 0,2-5 0 0 0,3-2 104 0 0,-1 0 0 0 0,14-16 0 0 0,21-24 104 0 0,3-5-212 0 0,-19 28-83 0 0,2 1-1 0 0,0 1 0 0 0,1 1 1 0 0,48-31-1 0 0,21 3 270 0 0,-83 45-195 0 0,1 1-1 0 0,0 0 1 0 0,0 1-1 0 0,1 1 0 0 0,20-3 1 0 0,-8 4 70 0 0,1 0 0 0 0,32 4 1 0 0,-48-1-148 0 0,0 1 0 0 0,0 0 1 0 0,0 0-1 0 0,-1 1 0 0 0,1 1 0 0 0,-1 0 1 0 0,18 9-1 0 0,-25-10-14 0 0,0 0 0 0 0,1 0-1 0 0,-1 1 1 0 0,0-1 0 0 0,-1 1 0 0 0,1 0 0 0 0,-1 0 0 0 0,0 0-1 0 0,0 0 1 0 0,0 1 0 0 0,0 0 0 0 0,-1-1 0 0 0,0 1 0 0 0,0 0-1 0 0,0 0 1 0 0,0 0 0 0 0,-1 0 0 0 0,0 0 0 0 0,0 0 0 0 0,0 0-1 0 0,-1 9 1 0 0,1-5 11 0 0,-2-1 0 0 0,1 1 0 0 0,-1-1 0 0 0,0 1 0 0 0,-1-1 0 0 0,0 0 0 0 0,-1 1-1 0 0,1-1 1 0 0,-1 0 0 0 0,-1-1 0 0 0,0 1 0 0 0,-8 13 0 0 0,-9 4 19 0 0,0 0 1 0 0,-2-1-1 0 0,0-2 0 0 0,-2 0 1 0 0,0-2-1 0 0,-2 0 0 0 0,-56 30 1 0 0,48-32-167 0 0,-1-2 1 0 0,-1-2 0 0 0,0-1 0 0 0,-1-2 0 0 0,-70 12 0 0 0,79-21-316 0 0,26-2 121 0 0,15-7-4950 0 0,5-2 3742 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9:18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5 6447 0 0,'0'0'894'0'0,"-1"2"196"0"0,-2 3-586 0 0,-1 0 0 0 0,0 0 0 0 0,0-1 0 0 0,-1 1 0 0 0,1-1 0 0 0,-1 0 0 0 0,0 0 0 0 0,0-1-1 0 0,-7 4 1 0 0,-3 4-461 0 0,-71 41 485 0 0,57-36-133 0 0,-38 29 0 0 0,56-37-307 0 0,0 0-1 0 0,1 1 0 0 0,0 0 1 0 0,1 1-1 0 0,0 0 1 0 0,0 0-1 0 0,1 1 0 0 0,0 1 1 0 0,1-1-1 0 0,1 1 0 0 0,0 0 1 0 0,-5 13-1 0 0,9-18 75 0 0,0 1 0 0 0,0-1 0 0 0,1 1-1 0 0,0 0 1 0 0,1-1 0 0 0,0 1 0 0 0,0 0-1 0 0,2 13 1 0 0,9 14 1142 0 0,0-29-1049 0 0,-11-6-247 0 0,1 0 1 0 0,0 1 0 0 0,-1-1-1 0 0,1 0 1 0 0,0 0-1 0 0,0 0 1 0 0,-1 0 0 0 0,1 0-1 0 0,0 0 1 0 0,0 0-1 0 0,-1 0 1 0 0,1 0-1 0 0,0 0 1 0 0,0-1 0 0 0,-1 1-1 0 0,1 0 1 0 0,0 0-1 0 0,0-1 1 0 0,-1 1 0 0 0,2-1-1 0 0,0 0 21 0 0,4-2 22 0 0,1 0 1 0 0,-1 0-1 0 0,1-1 0 0 0,-1 1 0 0 0,0-1 1 0 0,8-9-1 0 0,33-32 177 0 0,-38 35-220 0 0,141-162-709 0 0,-138 156 376 0 0,-1-1 1 0 0,15-29-1 0 0,-22 38 101 0 0,0-1 0 0 0,-1 0 0 0 0,0 0 0 0 0,0 1 0 0 0,-1-2 0 0 0,-1 1 0 0 0,1 0 0 0 0,-1-10 0 0 0,-6 10-190 0 0,4 8 348 0 0,0-1-156 0 0,-15 1-294 0 0,14 1 451 0 0,1-1 1 0 0,-1 1 0 0 0,1 0 0 0 0,-1-1-1 0 0,0 1 1 0 0,1 0 0 0 0,-1 0-1 0 0,1 0 1 0 0,-1 1 0 0 0,1-1-1 0 0,-1 0 1 0 0,1 0 0 0 0,-1 1-1 0 0,1-1 1 0 0,-1 1 0 0 0,0 0-1 0 0,-16 13-1485 0 0,16-13 311 0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9:19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127 138 1375 0 0,'-2'3'5030'0'0,"-31"40"671"0"0,18-21-4489 0 0,-15 31 0 0 0,21-34-1053 0 0,1-1 0 0 0,1 1 1 0 0,1 0-1 0 0,0 0 1 0 0,-3 25-1 0 0,8-33 139 0 0,0-1 1 0 0,1 1-1 0 0,3 19 0 0 0,-3-27 166 0 0,2-2-234 0 0,-1 1-197 0 0,1-1 0 0 0,-1 0 0 0 0,1 1 0 0 0,-1-1 0 0 0,1 0 1 0 0,0 0-1 0 0,-1 0 0 0 0,1 0 0 0 0,0-1 0 0 0,0 1 0 0 0,0 0 1 0 0,-1-1-1 0 0,1 1 0 0 0,0-1 0 0 0,0 0 0 0 0,4 1 0 0 0,-3-2 16 0 0,0 1 0 0 0,0 0 0 0 0,0-1 0 0 0,1 0 0 0 0,-1 0 0 0 0,0 0 0 0 0,0 0 0 0 0,0 0 0 0 0,4-3 0 0 0,4-4 99 0 0,1 0 0 0 0,-2-1 0 0 0,19-19 0 0 0,-23 22-123 0 0,22-25 51 0 0,44-63 0 0 0,-60 77-72 0 0,-4 6-4 0 0,-3 1-13 0 0,-4 8-51 0 0,-1 4 54 0 0,-1 1 1 0 0,0 0-1 0 0,1 0 1 0 0,-1 0-1 0 0,0 0 1 0 0,-3 4-1 0 0,-1 5 10 0 0,0 2 2 0 0,1 1 0 0 0,1-1 1 0 0,0 1-1 0 0,-1 16 0 0 0,4-10 80 0 0,2-16-66 0 0,1 0-1 0 0,-2-2 31 0 0,0 1-1 0 0,0 0 1 0 0,1-1 0 0 0,0 1-1 0 0,-1-1 1 0 0,1 1-1 0 0,0-1 1 0 0,1 0 0 0 0,-1 0-1 0 0,0 0 1 0 0,1 0-1 0 0,0-1 1 0 0,0 1 0 0 0,0-1-1 0 0,0 1 1 0 0,0-1-1 0 0,0 0 1 0 0,5 2 0 0 0,-3-2 20 0 0,1 0 0 0 0,-1 0 0 0 0,1-1 0 0 0,-1 1 0 0 0,1-1-1 0 0,0-1 1 0 0,-1 1 0 0 0,1-1 0 0 0,0 0 0 0 0,-1 0 0 0 0,1-1 0 0 0,7-1 0 0 0,-7 0-14 0 0,0 1 0 0 0,1-1 0 0 0,-1 0-1 0 0,0-1 1 0 0,0 0 0 0 0,0 0 0 0 0,0 0 0 0 0,-1 0-1 0 0,1-1 1 0 0,-1 0 0 0 0,6-6 0 0 0,-2 1 5 0 0,-1 0 1 0 0,0-1-1 0 0,0 0 1 0 0,10-19 0 0 0,18-27 74 0 0,44-53 0 0 0,20-28-1008 0 0,-96 130 555 0 0,1 0 0 0 0,0 1 0 0 0,9-10 0 0 0,1 4-5146 0 0,-5 4-760 0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9:19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173 115 12495 0 0,'0'0'1134'0'0,"0"3"-830"0"0,1 24 998 0 0,0-24 204 0 0,1-2-877 0 0,1 2-453 0 0,0 0 0 0 0,1-1 1 0 0,-1 0-1 0 0,1 0 0 0 0,0 0 0 0 0,-1 0 0 0 0,1-1 1 0 0,0 0-1 0 0,0 1 0 0 0,0-1 0 0 0,0-1 1 0 0,1 1-1 0 0,-1-1 0 0 0,0 1 0 0 0,0-1 0 0 0,0 0 1 0 0,0-1-1 0 0,1 1 0 0 0,-1-1 0 0 0,0 0 1 0 0,0 0-1 0 0,0 0 0 0 0,6-2 0 0 0,1-2-152 0 0,0 0 0 0 0,1 0 0 0 0,-2-1 0 0 0,1 0 0 0 0,-1-1 0 0 0,10-8 0 0 0,-7 4-176 0 0,-1-2 1 0 0,0 1-1 0 0,0-2 0 0 0,17-26 1 0 0,-29 40 123 0 0,1-1 1 0 0,-1 0-1 0 0,0 0 1 0 0,1 0-1 0 0,-1 0 1 0 0,0 0-1 0 0,1 1 1 0 0,-1-1 0 0 0,0 0-1 0 0,0 0 1 0 0,0 0-1 0 0,0 0 1 0 0,0 0-1 0 0,0 0 1 0 0,0 0 0 0 0,0 0-1 0 0,0 0 1 0 0,0 1-1 0 0,-1-1 1 0 0,0-2-1 0 0,1 2 11 0 0,-3-1-143 0 0,-8 1 101 0 0,1 1-1 0 0,-1 0 1 0 0,1 1-1 0 0,-1 0 1 0 0,1 0 0 0 0,0 1-1 0 0,-1 1 1 0 0,1 0-1 0 0,0 0 1 0 0,0 1-1 0 0,1 0 1 0 0,-1 0 0 0 0,-15 11-1 0 0,22-13 55 0 0,-133 92 116 0 0,111-74-80 0 0,0 0 1 0 0,2 2 0 0 0,-24 28-1 0 0,35-34-20 0 0,5-1 42 0 0,6-14-46 0 0,1 0-1 0 0,0 1 0 0 0,-1-1 1 0 0,1 1-1 0 0,0-1 1 0 0,0 0-1 0 0,0 1 0 0 0,0-1 1 0 0,1 3-1 0 0,0-2 2 0 0,0 1-1 0 0,0 0 1 0 0,1-1 0 0 0,-1 1-1 0 0,1-1 1 0 0,-1 0 0 0 0,1 1-1 0 0,0-1 1 0 0,0 0 0 0 0,0 0-1 0 0,0 0 1 0 0,1-1 0 0 0,-1 1-1 0 0,0 0 1 0 0,1-1-1 0 0,-1 1 1 0 0,1-1 0 0 0,3 1-1 0 0,3 2 6 0 0,0 0 0 0 0,1-1 0 0 0,-1-1 0 0 0,13 3 0 0 0,40 2-625 0 0,-21-5-4835 0 0,-15-4-544 0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9:19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2 348 4143 0 0,'0'0'191'0'0,"1"3"-11"0"0,5 45 601 0 0,-6-36 884 0 0,0 0 0 0 0,-1-1 0 0 0,-1 1 0 0 0,-3 18 4286 0 0,5-35-5475 0 0,1 0 0 0 0,-1 0 0 0 0,1 1 0 0 0,3-9 0 0 0,1-2-44 0 0,0-2-188 0 0,2 0 0 0 0,0 0 0 0 0,1 0 1 0 0,1 1-1 0 0,18-25 0 0 0,-6 8-164 0 0,-5 7-131 0 0,1 1-1 0 0,1 1 0 0 0,0 0 1 0 0,2 2-1 0 0,34-31 1 0 0,-31 34-331 0 0,30-19 0 0 0,-42 32-127 0 0,0-1 1 0 0,0 1 0 0 0,1 1 0 0 0,-1 0 0 0 0,17-3 0 0 0,-12 5-4592 0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9:20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20 10911 0 0,'9'-14'2488'0'0,"-22"10"-1776"0"0,9 4-644 0 0,0-1 1 0 0,1 1-1 0 0,-1 0 0 0 0,0 0 0 0 0,0 0 0 0 0,0 0 0 0 0,1 1 1 0 0,-1 0-1 0 0,0 0 0 0 0,0 0 0 0 0,1 0 0 0 0,-6 2 0 0 0,-7 5 372 0 0,-21 11 0 0 0,29-14-291 0 0,-74 45 514 0 0,-76 61-1 0 0,146-101-662 0 0,3-1 12 0 0,8-7 50 0 0,3 0 14 0 0,2 1-61 0 0,0 0 1 0 0,0 0-1 0 0,0-1 1 0 0,0 0 0 0 0,1 0-1 0 0,-1 0 1 0 0,0 0-1 0 0,1-1 1 0 0,0 1-1 0 0,-1-1 1 0 0,6 1 0 0 0,7-1-8 0 0,32 0 0 0 0,-34-2-65 0 0,1 1 0 0 0,25 4 0 0 0,-36-3 30 0 0,0 0-1 0 0,0 0 1 0 0,-1 1-1 0 0,1-1 1 0 0,0 1-1 0 0,-1 0 0 0 0,1 1 1 0 0,-1-1-1 0 0,0 1 1 0 0,1 0-1 0 0,-1 0 1 0 0,4 5-1 0 0,-4-6 15 0 0,-1 1 0 0 0,0 1 0 0 0,0-1 0 0 0,0 0 0 0 0,0 1 0 0 0,-1-1 0 0 0,5 8 1 0 0,-3-2-17 0 0,-1-5 26 0 0,7 18-6 0 0,1 5 20 0 0,-4-11 253 0 0,7 26 0 0 0,-14-40 27 0 0,1 7 12 0 0,-1 0 0 0 0,0 0 0 0 0,0 0 1 0 0,-1 0-1 0 0,0 0 0 0 0,-1-1 0 0 0,0 1 1 0 0,0 0-1 0 0,-1-1 0 0 0,-5 11 1 0 0,6-16-263 0 0,1-1 1 0 0,-1 1-1 0 0,0-1 1 0 0,0 0-1 0 0,0 0 1 0 0,0 0-1 0 0,0 0 1 0 0,-5 3-1 0 0,-1 1-6 0 0,-2 2-10 0 0,1-1 1 0 0,-1-1 0 0 0,-1 1 0 0 0,1-2 0 0 0,-1 0 0 0 0,0 0 0 0 0,0-1 0 0 0,-1 0 0 0 0,1-1 0 0 0,-23 4 0 0 0,-9-2 123 0 0,-72-1 0 0 0,63-4-50 0 0,-107-3-877 0 0,144 0-11412 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9:22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32 8719 0 0,'0'0'1380'0'0,"-2"-1"-901"0"0,-1 0-373 0 0,1 0 0 0 0,-1 0 0 0 0,1 1-1 0 0,-1-1 1 0 0,0 1 0 0 0,1-1 0 0 0,-1 1 0 0 0,0 0 0 0 0,1 0 0 0 0,-1 0 0 0 0,0 0-1 0 0,0 1 1 0 0,1-1 0 0 0,-1 1 0 0 0,0-1 0 0 0,1 1 0 0 0,-1 0 0 0 0,1 0-1 0 0,-4 2 1 0 0,-11 5 486 0 0,-26 16-1 0 0,33-18-460 0 0,-20 15 79 0 0,0 1-1 0 0,-28 28 1 0 0,13-12-97 0 0,17-15-113 0 0,13-12 0 0 0,0 1 0 0 0,1 0 0 0 0,1 1 0 0 0,0 1 0 0 0,-12 16 0 0 0,22-27 39 0 0,1 1-1 0 0,0-1 0 0 0,1 1 1 0 0,-1-1-1 0 0,1 1 0 0 0,-1 0 0 0 0,1 0 1 0 0,0-1-1 0 0,1 1 0 0 0,-1 0 1 0 0,1 0-1 0 0,-1 8 0 0 0,2-10-5 0 0,-1 1 0 0 0,0 0 1 0 0,1-1-1 0 0,0 1 0 0 0,-1-1 0 0 0,1 1 0 0 0,0-1 0 0 0,0 1 0 0 0,1-1 0 0 0,-1 0 0 0 0,0 1 0 0 0,1-1 1 0 0,-1 0-1 0 0,1 0 0 0 0,0 0 0 0 0,0 0 0 0 0,0-1 0 0 0,0 1 0 0 0,4 3 0 0 0,8 3 217 0 0,1-1 1 0 0,0-1-1 0 0,1 0 0 0 0,0 0 0 0 0,-1-2 0 0 0,1 0 1 0 0,1-1-1 0 0,-1 0 0 0 0,0-2 0 0 0,24 1 0 0 0,-14-3-23 0 0,0 0-1 0 0,0-2 1 0 0,0-1-1 0 0,0-1 1 0 0,-1-1-1 0 0,0-1 1 0 0,0-2-1 0 0,27-12 1 0 0,-48 19-216 0 0,1 0 1 0 0,-1-1 0 0 0,0 1-1 0 0,0-1 1 0 0,0 0-1 0 0,0 0 1 0 0,0 0-1 0 0,-1 0 1 0 0,0-1-1 0 0,1 1 1 0 0,-1-1 0 0 0,0 0-1 0 0,-1 0 1 0 0,1 0-1 0 0,-1 0 1 0 0,0-1-1 0 0,0 1 1 0 0,0-1-1 0 0,0 1 1 0 0,-1-1 0 0 0,0 1-1 0 0,0-1 1 0 0,0 0-1 0 0,0 0 1 0 0,-1 0-1 0 0,0 0 1 0 0,0 1-1 0 0,0-1 1 0 0,-2-7 0 0 0,-2-4-123 0 0,-1-1 1 0 0,0 1-1 0 0,-13-25 1 0 0,-29-43-738 0 0,-7-18-2512 0 0,51 87-560 0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9:22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475 563 9215 0 0,'0'0'707'0'0,"0"3"-464"0"0,-1 3 360 0 0,1 1 1 0 0,-1 0-1 0 0,-1 0 0 0 0,1 0 1 0 0,-1 0-1 0 0,-6 12 4166 0 0,11-21-4165 0 0,19-23-24 0 0,-2-1 0 0 0,0-1 0 0 0,18-33 0 0 0,-5-1-441 0 0,-3 8-89 0 0,-2-1 0 0 0,22-61 0 0 0,-45 100-167 0 0,-1 1 0 0 0,-1-1 0 0 0,0 0 0 0 0,1-27 0 0 0,-3 35 23 0 0,-1 0 0 0 0,-1 0 0 0 0,1 0 0 0 0,-1 0 0 0 0,0 0 0 0 0,-1 0 0 0 0,0 0 0 0 0,0 0 0 0 0,0 1 0 0 0,-1-1 0 0 0,0 1 0 0 0,-4-7 1 0 0,6 12 67 0 0,0 0 1 0 0,-1 1-1 0 0,1-1 1 0 0,-1 0-1 0 0,1 1 1 0 0,-1-1 0 0 0,1 1-1 0 0,-1 0 1 0 0,1-1-1 0 0,-1 1 1 0 0,0 0 0 0 0,1 0-1 0 0,-1 0 1 0 0,1 0-1 0 0,-1 0 1 0 0,1 0 0 0 0,-4 1-1 0 0,0 1-3 0 0,-1 0 0 0 0,1-1-1 0 0,-1 2 1 0 0,1-1 0 0 0,0 1-1 0 0,0-1 1 0 0,0 2 0 0 0,0-1-1 0 0,1 0 1 0 0,-1 1 0 0 0,1 0-1 0 0,0 0 1 0 0,0 0 0 0 0,0 0 0 0 0,-5 9-1 0 0,-4 6-6 0 0,1 2-1 0 0,-14 31 1 0 0,22-44 28 0 0,-17 40-28 0 0,-26 90 1 0 0,1 54-20 0 0,29-107 54 0 0,-22 90 0 0 0,30-145 4 0 0,-1 0 0 0 0,-1-1 1 0 0,-26 48-1 0 0,10-32 25 0 0,-1 0-1 0 0,-2-2 1 0 0,-2-2 0 0 0,-2-1 0 0 0,-2-1 0 0 0,-53 45 0 0 0,70-70-228 0 0,19-14 185 0 0,0 0 0 0 0,0 0 0 0 0,0 0 0 0 0,0 0 0 0 0,0 0 0 0 0,0 0 0 0 0,0 0 0 0 0,0 0 1 0 0,0 0-1 0 0,0 0 0 0 0,0 0 0 0 0,0 0 0 0 0,0 0 0 0 0,0 0 0 0 0,0 0 0 0 0,0-1 1 0 0,0 1-1 0 0,-1 0 0 0 0,1 0 0 0 0,0 0 0 0 0,0 0 0 0 0,0 0 0 0 0,0 0 0 0 0,0 0 0 0 0,0 0 1 0 0,0 0-1 0 0,0 0 0 0 0,0 0 0 0 0,0 0 0 0 0,0 0 0 0 0,0 0 0 0 0,0 0 0 0 0,0 0 1 0 0,0 0-1 0 0,0 0 0 0 0,0 0 0 0 0,0 0 0 0 0,0 0 0 0 0,0 0 0 0 0,0 0 0 0 0,-1 0 0 0 0,1 0 1 0 0,0 0-1 0 0,0 0 0 0 0,0 0 0 0 0,0 0 0 0 0,0 0 0 0 0,0 1 0 0 0,0-1 0 0 0,9-10-738 0 0,6-6-1105 0 0,3 0-3840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0:26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26 13359 0 0,'-1'-2'612'0'0,"-1"-1"-259"0"0,0 1-303 0 0,1 0 0 0 0,-1 1 1 0 0,1-1-1 0 0,-1 0 0 0 0,0 1 1 0 0,0-1-1 0 0,0 1 0 0 0,0-1 1 0 0,0 1-1 0 0,0 0 0 0 0,-5-3 5708 0 0,7 7-5707 0 0,1 0 0 0 0,0 0 0 0 0,0 0 0 0 0,0 0 0 0 0,0 0 0 0 0,3 3 0 0 0,2 8 124 0 0,-3-4-51 0 0,-1-1 0 0 0,0 1 0 0 0,-1-1 0 0 0,0 1-1 0 0,-1 0 1 0 0,0 0 0 0 0,-1-1 0 0 0,1 1 0 0 0,-2 0 0 0 0,1-1-1 0 0,-2 1 1 0 0,-5 15 0 0 0,-4 6 224 0 0,-2-1-1 0 0,-24 39 0 0 0,28-50-315 0 0,-8 12-489 0 0,0-2 0 0 0,-2 0 0 0 0,-41 47 0 0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9:23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94 15287 0 0,'-2'-1'698'0'0,"-26"-6"234"0"0,16 7-806 0 0,11 1-16 0 0,-1 0 0 0 0,1-1-1 0 0,0 1 1 0 0,0 0 0 0 0,0 0-1 0 0,1 0 1 0 0,-1 0 0 0 0,0 0-1 0 0,0 0 1 0 0,0 0 0 0 0,1 0-1 0 0,-1 0 1 0 0,1 0 0 0 0,-1 0-1 0 0,0 0 1 0 0,1 0 0 0 0,0 1-1 0 0,-1-1 1 0 0,1 0 0 0 0,0 0-1 0 0,0 1 1 0 0,0-1 0 0 0,0 0 0 0 0,0 0-1 0 0,0 1 1 0 0,0 1 0 0 0,0-2-84 0 0,0-1 0 0 0,1 1 0 0 0,-1 0 1 0 0,0-1-1 0 0,0 1 0 0 0,1 0 1 0 0,-1-1-1 0 0,1 1 0 0 0,-1-1 1 0 0,0 1-1 0 0,1-1 0 0 0,-1 1 1 0 0,1-1-1 0 0,-1 1 0 0 0,1-1 0 0 0,-1 1 1 0 0,1-1-1 0 0,0 0 0 0 0,-1 1 1 0 0,2-1-1 0 0,0 2 56 0 0,4 1 65 0 0,0 1 0 0 0,1-1-1 0 0,-1 0 1 0 0,1 0 0 0 0,0-1 0 0 0,0 0-1 0 0,0 0 1 0 0,0 0 0 0 0,0-1 0 0 0,14 1-1 0 0,6-2 297 0 0,41-4 0 0 0,-15-3 149 0 0,100-27 0 0 0,49-31-1391 0 0,-137 43-788 0 0,-32 10 207 0 0,-3 0-18 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9:23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70 3223 0 0,'29'-29'68'0'0,"-4"3"631"0"0,-6 11 11877 0 0,-20 18-12160 0 0,-5 14-200 0 0,-2 0 0 0 0,0-1 0 0 0,-1 0 0 0 0,-15 20 1 0 0,1 0-54 0 0,-157 305 448 0 0,61-107-486 0 0,62-126-72 0 0,-39 69-11 0 0,40-86-190 0 0,-62 115-588 0 0,86-129 325 0 0,31-75 206 0 0,-1 9-2309 0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9:24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1 175 13559 0 0,'0'0'1231'0'0,"3"1"-1014"0"0,7 4-72 0 0,0-1 0 0 0,1-1 0 0 0,-1 0 0 0 0,1 0 0 0 0,-1-1 0 0 0,1-1 0 0 0,20 1 1 0 0,81-7 1349 0 0,-94 3-1383 0 0,188-30 1639 0 0,-2-18-245 0 0,37-7-470 0 0,34 14-1015 0 0,-157 34-4463 0 0,-99 9-2086 0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9:24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42 2759 0 0,'-1'-2'207'0'0,"-3"-13"903"0"0,0 12-300 0 0,1 2-233 0 0,1-2 271 0 0,-1 1-1 0 0,-1 0 1 0 0,1 0-1 0 0,0 1 1 0 0,0-1-1 0 0,-1 1 0 0 0,1 0 1 0 0,-4-2-1 0 0,1 2-367 0 0,0 0 0 0 0,0 0 0 0 0,0 1 0 0 0,-8 0 0 0 0,-4 1-602 0 0,0 1 1 0 0,-23 6-1 0 0,29-5 603 0 0,-12 3-357 0 0,1 0 1 0 0,0 2-1 0 0,0 1 1 0 0,1 1 0 0 0,-30 18-1 0 0,24-11 232 0 0,0 2 0 0 0,1 1 1 0 0,-33 33-1 0 0,45-39-137 0 0,1 1 0 0 0,1 1 0 0 0,-19 28 0 0 0,27-36-143 0 0,1-1 0 0 0,0 1 0 0 0,0 1 0 0 0,0-1 0 0 0,1 0-1 0 0,1 1 1 0 0,-1 0 0 0 0,1-1 0 0 0,1 1 0 0 0,-1 13 0 0 0,2-21-58 0 0,0 0 1 0 0,0 0 0 0 0,0 0 0 0 0,0 0 0 0 0,1 0 0 0 0,-1 0 0 0 0,0 0 0 0 0,1 0 0 0 0,-1 0 0 0 0,0 0 0 0 0,1 0 0 0 0,-1-1 0 0 0,1 1 0 0 0,0 0 0 0 0,-1 0 0 0 0,1 0 0 0 0,0-1 0 0 0,1 2-1 0 0,0 1 45 0 0,1-1-17 0 0,0 1-1 0 0,0-1 1 0 0,0 1 0 0 0,0-1-1 0 0,0 0 1 0 0,0 0 0 0 0,1-1-1 0 0,-1 1 1 0 0,1-1-1 0 0,-1 0 1 0 0,1 1 0 0 0,-1-1-1 0 0,1-1 1 0 0,0 1 0 0 0,0-1-1 0 0,-1 1 1 0 0,1-1-1 0 0,0 0 1 0 0,0 0 0 0 0,5-2-1 0 0,6 0 158 0 0,0-1 0 0 0,0 0 0 0 0,24-10 0 0 0,-4 0 131 0 0,57-30 0 0 0,-74 33-333 0 0,-1-1 0 0 0,-1 0 0 0 0,0-2 0 0 0,27-25 0 0 0,-17 13-485 0 0,-24 23 205 0 0,-2 1 267 0 0,0 1 1 0 0,0-1-1 0 0,0 1 0 0 0,1 0 0 0 0,-1-1 0 0 0,0 1 0 0 0,0-1 1 0 0,1 1-1 0 0,-1-1 0 0 0,0 1 0 0 0,1 0 0 0 0,-1-1 0 0 0,0 1 1 0 0,1 0-1 0 0,-1-1 0 0 0,0 1 0 0 0,1 0 0 0 0,-1 0 1 0 0,2-1-1 0 0,2 10-6775 0 0,-3-7 6547 0 0,0 1 0 0 0,0-1 0 0 0,0 1 0 0 0,0-1 0 0 0,1 1 0 0 0,-1-1 0 0 0,1 0 0 0 0,-1 0 0 0 0,1 0 0 0 0,0 1 0 0 0,0-2 0 0 0,0 1 0 0 0,0 0 1 0 0,0 0-1 0 0,5 2 0 0 0,-2-1-193 0 0,0-1 1 0 0,0 0-1 0 0,0 0 0 0 0,1 0 1 0 0,8 1-1 0 0,-5 0 95 0 0,-6-2 70 0 0,-1-1 107 0 0,8 4 432 0 0,-8-3 1261 0 0,-1 1-763 0 0,-1 2-435 0 0,0-1 0 0 0,0 0 1 0 0,0 0-1 0 0,0 0 0 0 0,-1 1 0 0 0,1-1 0 0 0,-1 0 0 0 0,0 0 1 0 0,0 0-1 0 0,0 0 0 0 0,0 0 0 0 0,-1 0 0 0 0,-2 4 0 0 0,-3 4 792 0 0,0 0 0 0 0,-9 10 0 0 0,14-19 327 0 0,4-4-1026 0 0,23-23 189 0 0,1 1 0 0 0,52-38 0 0 0,-41 35-451 0 0,2-2-199 0 0,2 2-1 0 0,1 2 0 0 0,1 2 1 0 0,2 1-1 0 0,72-24 0 0 0,-101 41 25 0 0,-16 5 8 0 0,1 1 1 0 0,-1-1-1 0 0,1 0 1 0 0,-1 0-1 0 0,0 1 1 0 0,1-1-1 0 0,-1 0 1 0 0,1 0-1 0 0,-1 1 1 0 0,0-1 0 0 0,1 1-1 0 0,-1-1 1 0 0,0 0-1 0 0,0 1 1 0 0,1-1-1 0 0,-1 1 1 0 0,0-1-1 0 0,0 0 1 0 0,0 1-1 0 0,1-1 1 0 0,-1 1 0 0 0,0-1-1 0 0,0 1 1 0 0,0-1-1 0 0,0 1 1 0 0,0-1-1 0 0,0 1 1 0 0,0 0-1 0 0,0-1 2 0 0,0 5 17 0 0,-1 1-1 0 0,1-1 1 0 0,-1 0 0 0 0,0 1 0 0 0,0-1-1 0 0,-1 0 1 0 0,0 0 0 0 0,0 0 0 0 0,-4 7-1 0 0,0 3 53 0 0,-2 1-5 0 0,0 0-1 0 0,-13 20 1 0 0,3-8-19 0 0,11-14-3 0 0,5 0-181 0 0,2-13 39 0 0,1 1 1 0 0,-1-1-1 0 0,1 0 1 0 0,0 1-1 0 0,-1-1 1 0 0,1 0-1 0 0,0 1 1 0 0,0-1 0 0 0,0 0-1 0 0,0 0 1 0 0,0 0-1 0 0,0 0 1 0 0,0 0-1 0 0,1 0 1 0 0,-1 0 0 0 0,0 0-1 0 0,1-1 1 0 0,1 2-1 0 0,12 2-1068 0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9:25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522 136 15407 0 0,'1'-2'704'0'0,"7"-20"230"0"0,-1-6-392 0 0,-9 16 10 0 0,0 4-177 0 0,2 5-252 0 0,-1 0 0 0 0,1 0 1 0 0,-1 0-1 0 0,0 0 0 0 0,0 0 0 0 0,-1 0 1 0 0,1 0-1 0 0,0 0 0 0 0,-1 0 1 0 0,0 1-1 0 0,0-1 0 0 0,1 1 0 0 0,-1-1 1 0 0,-1 1-1 0 0,1 0 0 0 0,0 0 0 0 0,-1 0 1 0 0,1 0-1 0 0,-1 0 0 0 0,-4-2 0 0 0,3 2-92 0 0,0 1 1 0 0,0 0-1 0 0,0 0 0 0 0,0 0 0 0 0,0 0 0 0 0,0 1 0 0 0,0 0 0 0 0,0 0 0 0 0,-1 0 0 0 0,1 0 0 0 0,0 0 0 0 0,0 1 0 0 0,0 0 0 0 0,0 0 0 0 0,-6 2 0 0 0,-7 4-28 0 0,1 0 0 0 0,0 1 0 0 0,0 1 0 0 0,0 0 0 0 0,1 1 0 0 0,-16 14 0 0 0,-5 7-57 0 0,-35 41-1 0 0,65-66 55 0 0,-35 42 0 0 0,37-43 0 0 0,1 0 0 0 0,0 0 0 0 0,0 0 0 0 0,0 0 0 0 0,1 1 0 0 0,0 0 0 0 0,0-1 0 0 0,-2 8 0 0 0,4-12 0 0 0,0 1 0 0 0,0-1 0 0 0,-1 0 0 0 0,1 0 0 0 0,1 0 0 0 0,-1 1 0 0 0,0-1 0 0 0,0 0 0 0 0,0 0 0 0 0,1 2 0 0 0,0-1 0 0 0,0 0 0 0 0,0 0 0 0 0,0 0 0 0 0,1-1 0 0 0,-1 1 0 0 0,0 0 1 0 0,1-1-1 0 0,-1 1 0 0 0,1-1 0 0 0,0 1 0 0 0,-1-1 0 0 0,1 0 0 0 0,0 0 0 0 0,0 0 0 0 0,0 0 0 0 0,0 0 0 0 0,0 0 0 0 0,0 0 0 0 0,0-1 0 0 0,0 1 0 0 0,0-1 0 0 0,0 1 0 0 0,1-1 0 0 0,-1 0 0 0 0,0 0 0 0 0,0 0 0 0 0,3 0 0 0 0,3-1-52 0 0,-1 1-1 0 0,0-1 1 0 0,1-1-1 0 0,-1 0 1 0 0,0 0-1 0 0,14-5 1 0 0,-9 2-31 0 0,0-1 1 0 0,-1 0 0 0 0,0 0 0 0 0,0-1 0 0 0,0-1 0 0 0,-1 0 0 0 0,0 0 0 0 0,0-1 0 0 0,-1 0-1 0 0,0-1 1 0 0,7-10 0 0 0,-10 12 30 0 0,14-23-40 0 0,-19 25 110 0 0,-7 10 26 0 0,-8 10 72 0 0,-17 23-45 0 0,2 2 0 0 0,-31 55 1 0 0,-34 93 88 0 0,68-125-192 0 0,-23 91 0 0 0,-1 68-72 0 0,23-103 5 0 0,21-94 197 0 0,5-22 26 0 0,1 11-707 0 0,7-24 3 0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9:25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 16351 0 0,'0'0'2216'0'0,"2"2"-1992"0"0,3 3-60 0 0,0 0 1 0 0,0 0-1 0 0,1-1 0 0 0,-1 1 0 0 0,1-1 0 0 0,0-1 0 0 0,13 7 1 0 0,-3-4 375 0 0,0 0 1 0 0,20 4 0 0 0,-33-9-496 0 0,-1-1-1 0 0,1 1 1 0 0,0-1 0 0 0,0 0-1 0 0,-1 0 1 0 0,1 0-1 0 0,0-1 1 0 0,3 0 0 0 0,-2 1 8 0 0,-1-1 12 0 0,-1 1-12 0 0,-2 0-53 0 0,1 0 5 0 0,0-1 1 0 0,0 1-1 0 0,1 0 0 0 0,-1 0 1 0 0,0 0-1 0 0,0-1 0 0 0,0 1 1 0 0,-1 0-1 0 0,1-1 1 0 0,0 1-1 0 0,0-1 0 0 0,0 0 1 0 0,0 1-1 0 0,0-1 0 0 0,0 1 1 0 0,-1-1-1 0 0,1 0 0 0 0,0 0 1 0 0,-1 0-1 0 0,1 1 0 0 0,0-1 1 0 0,-1 0-1 0 0,1-1 0 0 0,1-13 6 0 0,-4 12-21 0 0,1 1-3 0 0,0 2 4 0 0,1-1-1 0 0,-1 1 1 0 0,1-1-1 0 0,-1 1 0 0 0,1 0 1 0 0,-1-1-1 0 0,0 1 1 0 0,1 0-1 0 0,-1-1 0 0 0,0 1 1 0 0,1 0-1 0 0,-1 0 1 0 0,0 0-1 0 0,1-1 0 0 0,-1 1 1 0 0,0 0-1 0 0,1 0 0 0 0,-1 0 1 0 0,-1 0-1 0 0,1 0-14 0 0,-5 0-24 0 0,0 0 0 0 0,0 1 0 0 0,0-1 0 0 0,0 1 0 0 0,0 0 0 0 0,0 1 0 0 0,0-1 0 0 0,1 1-1 0 0,-1 0 1 0 0,-10 6 0 0 0,-5 4-52 0 0,-25 18 0 0 0,46-30 100 0 0,-25 20 21 0 0,0 0 0 0 0,1 2 0 0 0,1 1 0 0 0,1 1 0 0 0,2 1 0 0 0,0 0 0 0 0,-30 53 0 0 0,48-72-19 0 0,-1-1 0 0 0,1 1 1 0 0,0-1-1 0 0,-2 10 0 0 0,4-15-1 0 0,0 1 1 0 0,0-1-1 0 0,0 0 0 0 0,0 0 1 0 0,0 0-1 0 0,0 1 0 0 0,0-1 1 0 0,0 0-1 0 0,0 0 1 0 0,0 0-1 0 0,0 1 0 0 0,0-1 1 0 0,0 0-1 0 0,0 0 0 0 0,0 0 1 0 0,0 1-1 0 0,0-1 1 0 0,0 0-1 0 0,0 0 0 0 0,0 0 1 0 0,0 0-1 0 0,1 1 1 0 0,-1-1-1 0 0,0 0 0 0 0,0 0 1 0 0,0 0-1 0 0,0 0 0 0 0,0 1 1 0 0,0-1-1 0 0,1 0 1 0 0,1 2-37 0 0,1 1 1 0 0,0-1-1 0 0,0 0 1 0 0,0 0-1 0 0,0 0 1 0 0,0 0 0 0 0,0-1-1 0 0,1 1 1 0 0,-1-1-1 0 0,0 0 1 0 0,1 0-1 0 0,-1 0 1 0 0,1 0 0 0 0,-1-1-1 0 0,1 1 1 0 0,0-1-1 0 0,-1 0 1 0 0,1 0-1 0 0,-1 0 1 0 0,1-1 0 0 0,4 0-1 0 0,56-12-2882 0 0,-28 3-3702 0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9:25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91 237 13935 0 0,'-1'2'638'0'0,"-15"13"-70"0"0,1 0 0 0 0,-29 18 1 0 0,41-31 1322 0 0,3-2-1661 0 0,-1 0 1 0 0,1 0-1 0 0,-1 1 1 0 0,1-1-1 0 0,-1 0 1 0 0,0 0-1 0 0,1 0 1 0 0,-1 0-1 0 0,1 0 1 0 0,-1 0-1 0 0,1 0 1 0 0,-1 0-1 0 0,0 0 1 0 0,1 0-1 0 0,-1-1 1 0 0,1 1-1 0 0,-1 0 1 0 0,0-1-1 0 0,5-8 23 0 0,2 1-1 0 0,-1 0 0 0 0,1-1 0 0 0,0 2 0 0 0,0-1 0 0 0,1 1 0 0 0,11-10 0 0 0,2-3-143 0 0,9-8-265 0 0,1 0-1 0 0,1 2 1 0 0,1 1 0 0 0,1 2 0 0 0,1 1 0 0 0,47-22-1 0 0,-45 31-643 0 0,-35 13 782 0 0,0 0-1 0 0,0 0 1 0 0,-1 0-1 0 0,1 0 1 0 0,0 0-1 0 0,0 0 0 0 0,0 0 1 0 0,0 0-1 0 0,-1 0 1 0 0,1 1-1 0 0,0-1 0 0 0,0 0 1 0 0,0 1-1 0 0,0-1 1 0 0,-1 0-1 0 0,1 1 0 0 0,0-1 1 0 0,-1 1-1 0 0,1-1 1 0 0,0 1-1 0 0,-1-1 0 0 0,1 1 1 0 0,0 0-1 0 0,-1-1 1 0 0,1 1-1 0 0,-1 0 0 0 0,1 0 1 0 0,0 2-27 0 0,0-1 1 0 0,0 0-1 0 0,0 0 0 0 0,0 0 1 0 0,0 0-1 0 0,0 1 1 0 0,0 3-1 0 0,0 6 101 0 0,-1 0 1 0 0,-3 22-1 0 0,2-22 8 0 0,0 0 0 0 0,2 22 0 0 0,0-29-46 0 0,-1-1 0 0 0,2 0 0 0 0,-1 0 0 0 0,0 0 0 0 0,3 6 0 0 0,3 4 36 0 0,-1-2-56 0 0,-5-9-110 0 0,2 9-531 0 0,-2-10 269 0 0,-1 1-1072 0 0,0 8 280 0 0,0-9-39 0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9:26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58 12439 0 0,'-1'-9'247'0'0,"1"6"-158"0"0,0 0 1 0 0,0 0 0 0 0,0 0-1 0 0,0 0 1 0 0,0 1 0 0 0,0-1 0 0 0,1 0-1 0 0,0 0 1 0 0,-1 0 0 0 0,1 1-1 0 0,1-4 1 0 0,3-5 5194 0 0,-5 14-5108 0 0,-1 4-19 0 0,-1 1-1 0 0,0-1 1 0 0,0 0 0 0 0,0 0-1 0 0,-7 12 1 0 0,-21 36 457 0 0,15-31-324 0 0,-34 61 548 0 0,-80 140 409 0 0,-197 327-543 0 0,273-474-701 0 0,27-40-9 0 0,0 1-1 0 0,-37 79 1 0 0,62-115-82 0 0,2-3 64 0 0,0 1-1 0 0,0 0 1 0 0,0 0-1 0 0,0 0 1 0 0,0-1-1 0 0,0 1 1 0 0,0-1-1 0 0,0 1 1 0 0,0 0-1 0 0,1-1 1 0 0,-1 1-3 0 0,1-1-86 0 0,0 1-1 0 0,0-1 1 0 0,0 1-1 0 0,0-1 1 0 0,0 0-1 0 0,1 0 1 0 0,-1 0-1 0 0,0 0 1 0 0,0 0-1 0 0,0 0 1 0 0,0 0-1 0 0,0-1 1 0 0,0 1-1 0 0,3-2 1 0 0,0 0-449 0 0,0 0-1 0 0,0 0 1 0 0,0 0 0 0 0,7-6 0 0 0,4-5-1005 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9:26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80 8287 0 0,'-8'3'385'0'0,"-16"4"-313"0"0,-31 16 0 0 0,50-20 343 0 0,-1 0 0 0 0,0 0-1 0 0,1 0 1 0 0,0 1 0 0 0,0 0 0 0 0,0 0-1 0 0,0 1 1 0 0,1-1 0 0 0,-1 1-1 0 0,-4 7 1 0 0,8-11-173 0 0,1 0 0 0 0,-1 0 0 0 0,1 0 0 0 0,-1 0 0 0 0,1 0-1 0 0,-1 0 1 0 0,1 0 0 0 0,0 0 0 0 0,-1 0 0 0 0,1 0 0 0 0,0 0 0 0 0,0 0 0 0 0,0 0 0 0 0,0 0 0 0 0,0 0 0 0 0,0 0 0 0 0,0 0-1 0 0,0 1 1 0 0,0-1 0 0 0,0 0 0 0 0,1 0 0 0 0,-1 0 0 0 0,1 1 0 0 0,0 0-117 0 0,0-1-1 0 0,0 1 1 0 0,0-1 0 0 0,1 0 0 0 0,-1 0-1 0 0,0 1 1 0 0,1-1 0 0 0,-1 0 0 0 0,1 0-1 0 0,-1 0 1 0 0,1 0 0 0 0,2 0 0 0 0,4 2-5 0 0,0 0 0 0 0,0-1 0 0 0,0 0 0 0 0,14 1 0 0 0,25-1 539 0 0,-1-2 1 0 0,66-8-1 0 0,92-23 688 0 0,-123 17-911 0 0,544-116 1412 0 0,-578 117-2697 0 0,80-10 1 0 0,-124 23 66 0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9:27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20791 0 0,'0'0'4944'0'0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0:26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2303 0 0,'0'20'96'0'0,"1"-10"32"0"0,1 7-128 0 0,5 1 0 0 0,2-1 0 0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1:22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173 146 2303 0 0,'0'0'1859'0'0,"2"0"-956"0"0,23-11 8046 0 0,-27 13-8196 0 0,-5 6-364 0 0,-20 18 393 0 0,1 1-1 0 0,1 1 1 0 0,-21 34-1 0 0,36-46-733 0 0,1 1 0 0 0,1 1 1 0 0,0-1-1 0 0,2 1 0 0 0,0 0 0 0 0,0 1 1 0 0,2 0-1 0 0,1-1 0 0 0,0 1 0 0 0,0 23 1 0 0,3-23-39 0 0,4-1 1 0 0,-3-16-6 0 0,-1 0 1 0 0,1-1-1 0 0,0 1 0 0 0,-1-1 1 0 0,1 1-1 0 0,0-1 0 0 0,0 1 1 0 0,0-1-1 0 0,1 1 0 0 0,-1-1 1 0 0,0 0-1 0 0,0 1 0 0 0,1-1 1 0 0,-1 0-1 0 0,1 0 0 0 0,-1 0 1 0 0,1 0-1 0 0,-1-1 1 0 0,1 1-1 0 0,-1 0 0 0 0,1 0 1 0 0,0-1-1 0 0,0 1 0 0 0,-1-1 1 0 0,1 0-1 0 0,2 1 0 0 0,0-1 43 0 0,0-1 0 0 0,-1 1 0 0 0,1-1 0 0 0,0 1 0 0 0,-1-1 0 0 0,1 0-1 0 0,0 0 1 0 0,-1-1 0 0 0,1 1 0 0 0,-1-1 0 0 0,0 0 0 0 0,4-2 0 0 0,19-14 542 0 0,0-2 0 0 0,25-25 0 0 0,42-51 461 0 0,-74 75-943 0 0,0 0 0 0 0,-1-2 0 0 0,-2 0 0 0 0,0-1 1 0 0,-1-1-1 0 0,-2 0 0 0 0,13-32 0 0 0,25-102-140 0 0,-50 157-251 0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1:23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62 11575 0 0,'1'-1'58'0'0,"4"-8"225"0"0,1 2-1 0 0,0-1 1 0 0,1 1 0 0 0,0-1 0 0 0,0 2 0 0 0,11-9 4530 0 0,-31 24-4359 0 0,-1-1-27 0 0,0 0 1 0 0,-19 6 0 0 0,20-8-172 0 0,-1 0 0 0 0,-25 17 1 0 0,-2 5-163 0 0,-99 78-78 0 0,135-102-34 0 0,1 1 0 0 0,0-1 0 0 0,0 1-1 0 0,0-1 1 0 0,0 1 0 0 0,1 0 0 0 0,-1 0 0 0 0,1 1-1 0 0,1-1 1 0 0,-1 1 0 0 0,1-1 0 0 0,0 1 0 0 0,-2 11 0 0 0,3-14-160 0 0,3-1 2 0 0,0 1 143 0 0,0-1 0 0 0,0 1 0 0 0,0-1 0 0 0,0 1-1 0 0,1-1 1 0 0,-1 0 0 0 0,1 0 0 0 0,-1 0 0 0 0,1 0-1 0 0,0-1 1 0 0,0 1 0 0 0,0-1 0 0 0,0 0 0 0 0,0 1 0 0 0,0-1-1 0 0,6 1 1 0 0,5 0 17 0 0,1-1-1 0 0,25 0 0 0 0,-28-1 19 0 0,0 0-1 0 0,0 1 1 0 0,23 4-1 0 0,-28-3 41 0 0,0 0 1 0 0,-1 1-1 0 0,1 0 0 0 0,-1 0 0 0 0,0 1 1 0 0,0 0-1 0 0,-1 0 0 0 0,1 0 0 0 0,-1 0 1 0 0,1 1-1 0 0,-1 0 0 0 0,6 9 0 0 0,-7-10 5 0 0,-1 1-1 0 0,0 0 1 0 0,0 0-1 0 0,0 0 0 0 0,-1 0 1 0 0,0 0-1 0 0,0 1 1 0 0,0-1-1 0 0,0 0 1 0 0,-1 1-1 0 0,0 0 0 0 0,0-1 1 0 0,-1 1-1 0 0,0 0 1 0 0,0 7-1 0 0,-1-10-9 0 0,1 0 1 0 0,-1 0-1 0 0,0 0 0 0 0,0 0 0 0 0,0-1 0 0 0,-1 1 1 0 0,1-1-1 0 0,0 1 0 0 0,-1-1 0 0 0,0 1 0 0 0,0-1 1 0 0,0 0-1 0 0,0 1 0 0 0,0-1 0 0 0,-4 2 0 0 0,0 1 124 0 0,-1 0-1 0 0,1-1 0 0 0,-1 0 0 0 0,-9 4 0 0 0,1-3 67 0 0,-1-1-1 0 0,1 0 0 0 0,-1-1 1 0 0,0-1-1 0 0,-20 1 1 0 0,3 0-71 0 0,18-1-123 0 0,-230 35-102 0 0,202-28-559 0 0,41-9 296 0 0,4-2-1308 0 0,7-6 1265 0 0,0 1 1 0 0,0 0 0 0 0,0 1-1 0 0,20-11 1 0 0,45-16-5303 0 0,-70 31 4957 0 0,31-13-4818 0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1:23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28 2303 0 0,'0'-2'167'0'0,"-2"-5"309"0"0,-7-11 15067 0 0,9 18-15387 0 0,-1 0-1 0 0,1 0 1 0 0,-1 0-1 0 0,0 0 0 0 0,1 0 1 0 0,-1 0-1 0 0,1 1 1 0 0,-1-1-1 0 0,0 0 1 0 0,1 0-1 0 0,-1 1 1 0 0,1-1-1 0 0,-1 0 1 0 0,1 1-1 0 0,-1-1 1 0 0,1 0-1 0 0,-1 1 1 0 0,1-1-1 0 0,-1 1 0 0 0,1-1 1 0 0,0 1-1 0 0,-1 0 1 0 0,-4 6-439 0 0,0 0 0 0 0,1 0 0 0 0,-4 9 0 0 0,6-14 1197 0 0,-26 60 518 0 0,18-36-1083 0 0,-2 0-1 0 0,-22 33 0 0 0,21-37-303 0 0,10-15-33 0 0,-1-1 1 0 0,0 1-1 0 0,-1-1 0 0 0,0 0 1 0 0,0 0-1 0 0,-8 8 0 0 0,5-6-28 0 0,7-6-208 0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1:24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119 222 6447 0 0,'0'0'586'0'0,"-1"3"-486"0"0,-3 8 398 0 0,-1-1 0 0 0,-12 19 0 0 0,15-25 45 0 0,-1-1 0 0 0,0 1 0 0 0,0 0 0 0 0,0-1 0 0 0,0 0 0 0 0,0 0 1 0 0,-1 0-1 0 0,0 0 0 0 0,1-1 0 0 0,-9 5 0 0 0,-36 13 5775 0 0,49-23-6184 0 0,36-43-78 0 0,1 1 1 0 0,2 2 0 0 0,70-57-1 0 0,-95 88-48 0 0,1 0 1 0 0,1 1-1 0 0,0 0 0 0 0,0 2 1 0 0,1 0-1 0 0,1 1 0 0 0,-1 0 1 0 0,24-5-1 0 0,-37 12 48 0 0,0 0 0 0 0,0 1-1 0 0,0-1 1 0 0,0 1 0 0 0,0 0 0 0 0,-1 0 0 0 0,1 0 0 0 0,0 1 0 0 0,0 0-1 0 0,0 0 1 0 0,0 0 0 0 0,0 1 0 0 0,-1-1 0 0 0,1 1 0 0 0,-1 0-1 0 0,1 1 1 0 0,-1-1 0 0 0,0 1 0 0 0,0 0 0 0 0,0 0 0 0 0,0 0 0 0 0,0 0-1 0 0,-1 1 1 0 0,1-1 0 0 0,-1 1 0 0 0,4 6 0 0 0,-5-6-39 0 0,-1 0 1 0 0,0 0-1 0 0,0 0 0 0 0,0 1 1 0 0,0-1-1 0 0,-1 0 1 0 0,0 0-1 0 0,0 1 0 0 0,0-1 1 0 0,0 0-1 0 0,0 0 1 0 0,-1 1-1 0 0,0-1 1 0 0,0 0-1 0 0,0 0 0 0 0,-1 0 1 0 0,-2 6-1 0 0,-6 10-1 0 0,-2-1 0 0 0,-23 32 0 0 0,5-8 0 0 0,-6 6-640 0 0,22-31-1056 0 0,-16 26 0 0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1:24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979 187 8751 0 0,'0'-1'674'0'0,"0"-13"1221"0"0,0 0 0 0 0,-2 0 1 0 0,-4-20-1 0 0,-1 6-1133 0 0,6 24-1061 0 0,-10-37 1397 0 0,6 29-984 0 0,-3 2-25 0 0,5 8-87 0 0,0 0 1 0 0,-1 1-1 0 0,1-1 1 0 0,0 1-1 0 0,-1-1 1 0 0,1 1-1 0 0,-1 0 1 0 0,1 0-1 0 0,-1 1 1 0 0,1-1-1 0 0,-1 1 0 0 0,1 0 1 0 0,-1 0-1 0 0,0 0 1 0 0,1 0-1 0 0,-1 0 1 0 0,1 1-1 0 0,-1 0 1 0 0,-5 1-1 0 0,-7 4 3 0 0,1-1 0 0 0,0 2-1 0 0,-16 10 1 0 0,6-4-4 0 0,-3 1 133 0 0,2 1-1 0 0,-41 30 0 0 0,54-34-67 0 0,0 0 1 0 0,1 0-1 0 0,1 1 0 0 0,0 1 1 0 0,0 0-1 0 0,-12 20 0 0 0,20-29-22 0 0,-2 7 158 0 0,3 2-122 0 0,5 5 22 0 0,-1-16-79 0 0,-1 0 0 0 0,0 0 1 0 0,1 0-1 0 0,-1 0 0 0 0,1 0 0 0 0,0 0 0 0 0,0 0 0 0 0,0 0 0 0 0,0 0 0 0 0,0-1 1 0 0,0 1-1 0 0,0-1 0 0 0,0 0 0 0 0,0 1 0 0 0,1-1 0 0 0,-1 0 0 0 0,1 0 0 0 0,-1-1 1 0 0,1 1-1 0 0,-1 0 0 0 0,1-1 0 0 0,-1 0 0 0 0,1 1 0 0 0,4-1 0 0 0,4 0 52 0 0,1 0-1 0 0,0-1 1 0 0,23-4-1 0 0,-22 2-76 0 0,0 0 0 0 0,0 0 0 0 0,-1-1 0 0 0,21-10 0 0 0,-29 12-55 0 0,0 0 0 0 0,0 0 0 0 0,0-1 0 0 0,-1 0 1 0 0,1 0-1 0 0,-1 0 0 0 0,1 0 0 0 0,-1 0 1 0 0,0-1-1 0 0,0 1 0 0 0,0-1 0 0 0,-1 0 0 0 0,1 0 1 0 0,-1 0-1 0 0,0 0 0 0 0,3-8 0 0 0,-4 8 47 0 0,0-1 0 0 0,0 1 0 0 0,0 0 0 0 0,0-7 0 0 0,-1 9 17 0 0,0 0 1 0 0,0 0 0 0 0,0 0 0 0 0,0 0 0 0 0,0 0 0 0 0,0 0 0 0 0,0 0 0 0 0,-1 0 0 0 0,1 1 0 0 0,-1-1 0 0 0,1 0 0 0 0,-1 0 0 0 0,0 0 0 0 0,-1-1-1 0 0,0-2 79 0 0,1 4-54 0 0,-1-1 0 0 0,1 1 1 0 0,0-1-1 0 0,-1 1 0 0 0,1-1 1 0 0,-1 1-1 0 0,0 0 1 0 0,0 0-1 0 0,1 0 0 0 0,-1 0 1 0 0,0 0-1 0 0,0 0 1 0 0,0 0-1 0 0,0 1 0 0 0,0-1 1 0 0,-2 0-1 0 0,2 1-19 0 0,1 0-1 0 0,-1-1 1 0 0,1 1-1 0 0,0 0 0 0 0,-1 0 1 0 0,1 0-1 0 0,-1 0 1 0 0,1 1-1 0 0,-1-1 1 0 0,1 0-1 0 0,0 1 1 0 0,-1-1-1 0 0,1 1 0 0 0,0-1 1 0 0,-1 1-1 0 0,1 0 1 0 0,-1 0-1 0 0,-8 7-12 0 0,7-5-26 0 0,1 1 0 0 0,0-1-1 0 0,-1 1 1 0 0,1 0 0 0 0,0-1-1 0 0,1 1 1 0 0,-1 0 0 0 0,1 0-1 0 0,0 0 1 0 0,-1 6 0 0 0,-1 7-458 0 0,0 21 1 0 0,-1 4-566 0 0,-4-8 176 0 0,-1 0-1 0 0,-2-1 1 0 0,-27 59-1 0 0,23-60 744 0 0,-83 187-34 0 0,-94 239 2207 0 0,148-318-1854 0 0,-38 100 168 0 0,58-175 27 0 0,13-32 531 0 0,-2 0-1 0 0,-18 34 1 0 0,29-65-121 0 0,-10-3-277 0 0,10 1-486 0 0,0-1 0 0 0,0 0 0 0 0,0 0 0 0 0,0 0 0 0 0,0 0 0 0 0,0 0 0 0 0,1 0-1 0 0,-1-1 1 0 0,0 1 0 0 0,1-1 0 0 0,-1 1 0 0 0,1-1 0 0 0,-1 1 0 0 0,1-1 0 0 0,0 0 0 0 0,0 0 0 0 0,-2-3 0 0 0,-2-5 59 0 0,-9-21-1 0 0,13 29-77 0 0,-12-39-335 0 0,1 0 1 0 0,2 0 0 0 0,-6-55 0 0 0,3-129-3276 0 0,13 183-2814 0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1:25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331 184 5063 0 0,'6'-16'565'0'0,"1"-1"0"0"0,17-28 0 0 0,8-3 4250 0 0,-27 42-4219 0 0,1-1 1 0 0,0 1 0 0 0,13-10-1 0 0,1-1 492 0 0,-19 16-624 0 0,-1 0-423 0 0,1 1-1 0 0,-1-1 0 0 0,0 1 1 0 0,1 0-1 0 0,-1-1 1 0 0,0 1-1 0 0,1 0 0 0 0,-1 0 1 0 0,0-1-1 0 0,1 1 1 0 0,-1 0-1 0 0,1 0 0 0 0,-1 0 1 0 0,0-1-1 0 0,1 1 1 0 0,-1 0-1 0 0,1 0 0 0 0,2 1 2984 0 0,-4 12-2812 0 0,-2 1 1 0 0,0-1 0 0 0,0 0-1 0 0,-2 0 1 0 0,-5 14-1 0 0,-36 64 285 0 0,12-25-232 0 0,-22 50 1 0 0,-87 133 0 0 0,10-30-134 0 0,122-198-164 0 0,-7 13-2900 0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1:25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37 102 5063 0 0,'0'0'646'0'0,"-2"2"-24"0"0,-32 38 6574 0 0,34-39-7094 0 0,0 0 0 0 0,0 0-1 0 0,0 0 1 0 0,0 0 0 0 0,0 1 0 0 0,0-1-1 0 0,0 0 1 0 0,1 0 0 0 0,-1 0-1 0 0,0 0 1 0 0,1 0 0 0 0,-1 0-1 0 0,1 0 1 0 0,-1 0 0 0 0,1 0 0 0 0,-1 0-1 0 0,1 0 1 0 0,0 0 0 0 0,0 0-1 0 0,-1 0 1 0 0,1 0 0 0 0,0 0-1 0 0,0-1 1 0 0,0 1 0 0 0,0 0 0 0 0,0-1-1 0 0,0 1 1 0 0,0-1 0 0 0,0 1-1 0 0,0-1 1 0 0,0 1 0 0 0,0-1-1 0 0,0 0 1 0 0,0 1 0 0 0,2-1 0 0 0,7 2 204 0 0,0 0 1 0 0,0-1-1 0 0,0 0 1 0 0,0 0 0 0 0,18-2-1 0 0,52-10 850 0 0,-26 2-530 0 0,318-56 1876 0 0,-314 53-2411 0 0,66-16-50 0 0,-114 25-363 0 0,0-1-1 0 0,0 0 0 0 0,14-7 1 0 0,12-13-5978 0 0,-24 15 309 0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1:26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22 7367 0 0,'0'0'568'0'0,"1"-1"-373"0"0,1-1 126 0 0,-1 0 0 0 0,0 1 0 0 0,1-1 0 0 0,-1 1 0 0 0,1 0 0 0 0,0-1 0 0 0,-1 1 0 0 0,1 0 0 0 0,0 0 0 0 0,0 0 0 0 0,0 0 0 0 0,0 0 0 0 0,3-1 0 0 0,1 1 4649 0 0,-6 3-4559 0 0,1 3-321 0 0,0 0 0 0 0,-1 0 0 0 0,0 0 1 0 0,0 0-1 0 0,-1 0 0 0 0,1-1 0 0 0,-1 1 1 0 0,0 0-1 0 0,-3 7 0 0 0,-19 47 324 0 0,11-32-256 0 0,-23 49 518 0 0,-87 137 0 0 0,110-193-575 0 0,0 1 1 0 0,-9 23-1 0 0,17-33-423 0 0,0-1 0 0 0,1 1 0 0 0,0 0 1 0 0,1-1-1 0 0,0 1 0 0 0,0 19 0 0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1:26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29 9671 0 0,'2'-3'748'0'0,"16"-23"6320"0"0,-26 36-6531 0 0,5-7-442 0 0,-42 63 832 0 0,16-22-687 0 0,-127 188 257 0 0,31-25-315 0 0,78-124-76 0 0,-21 46 14 0 0,2-2-16 0 0,19-43-59 0 0,-34 55 54 0 0,18-35-1044 0 0,62-103 425 0 0,-6 8-453 0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1:27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100 150 5983 0 0,'-7'1'296'0'0,"-4"0"-75"0"0,0 1 1 0 0,-20 5-1 0 0,26-5 450 0 0,0 0 1 0 0,1 0 0 0 0,-1 0-1 0 0,1 1 1 0 0,-6 4 0 0 0,10-7-486 0 0,-1 0 0 0 0,1 0 0 0 0,0 0 0 0 0,-1 0 0 0 0,1 0 0 0 0,0 0 0 0 0,-1 1 0 0 0,1-1 0 0 0,0 0 0 0 0,0 0 0 0 0,-1 0 1 0 0,1 1-1 0 0,0-1 0 0 0,0 0 0 0 0,-1 0 0 0 0,1 1 0 0 0,0-1 0 0 0,0 0 0 0 0,0 1 0 0 0,-1-1 0 0 0,1 0 0 0 0,0 0 0 0 0,0 1 0 0 0,0-1 0 0 0,0 0 1 0 0,0 1-1 0 0,0-1 0 0 0,0 0 0 0 0,0 1 0 0 0,0-1 0 0 0,0 1 0 0 0,0-1 0 0 0,0 0 0 0 0,0 1 0 0 0,6 1 2964 0 0,1-2-4219 0 0,6 0 1382 0 0,0-1 0 0 0,0-1 0 0 0,-1 0 0 0 0,1-1 0 0 0,15-5 0 0 0,7-2 189 0 0,323-47 2193 0 0,-124 25-1865 0 0,68-33-795 0 0,-291 61-105 0 0,0 0-421 0 0,-4 3-3499 0 0,-7 15-8070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0:27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343 321 2303 0 0,'-54'56'562'0'0,"-37"20"6792"0"0,-6-8 560 0 0,32-25-6357 0 0,59-39-1680 0 0,-21 12 1034 0 0,25-15 33 0 0,2-3-791 0 0,1-3-102 0 0,1-1-1 0 0,0 0 1 0 0,0 1 0 0 0,0 0-1 0 0,0-1 1 0 0,1 1 0 0 0,6-9-1 0 0,30-34-11 0 0,-20 26-19 0 0,53-69-17 0 0,47-56-204 0 0,-88 112 114 0 0,71-61 0 0 0,-87 84 80 0 0,0 1 1 0 0,0 0-1 0 0,1 1 1 0 0,0 1-1 0 0,1 1 0 0 0,0 0 1 0 0,0 1-1 0 0,26-7 0 0 0,-41 14 8 0 0,1-1 1 0 0,0 1-1 0 0,0-1 0 0 0,0 1 0 0 0,0 0 0 0 0,0 0 0 0 0,-1 1 1 0 0,1-1-1 0 0,0 0 0 0 0,0 1 0 0 0,0 0 0 0 0,0-1 0 0 0,-1 1 1 0 0,1 0-1 0 0,0 1 0 0 0,-1-1 0 0 0,1 0 0 0 0,-1 1 1 0 0,5 2-1 0 0,-5-1 7 0 0,0-1-1 0 0,0 1 1 0 0,1 0 0 0 0,-2 0 0 0 0,1-1 0 0 0,0 1 0 0 0,-1 0 0 0 0,1 0 0 0 0,-1 1-1 0 0,0-1 1 0 0,0 0 0 0 0,0 0 0 0 0,0 1 0 0 0,-1-1 0 0 0,1 0 0 0 0,-1 6 0 0 0,0 15 14 0 0,-1 1 0 0 0,-7 46 0 0 0,-19 48 70 0 0,4-19-56 0 0,21-89-69 0 0,-3 12-817 0 0,-2 38 0 0 0,7-56 507 0 0,-1 1 1 0 0,1-1-1 0 0,1 0 0 0 0,-1 1 1 0 0,1-1-1 0 0,0 0 0 0 0,0 1 1 0 0,1-1-1 0 0,-1 0 0 0 0,1 0 1 0 0,0 0-1 0 0,6 9 0 0 0,-1-5-6437 0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1:27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377 224 7831 0 0,'0'-2'356'0'0,"-1"-29"-30"0"0,1-27 1672 0 0,0 50 187 0 0,1 0 1 0 0,4-14-1 0 0,3-8 1840 0 0,-6 21-3480 0 0,-1-1 0 0 0,1-14 0 0 0,-2 23-529 0 0,0 0 0 0 0,0 1-1 0 0,0-1 1 0 0,0 0 0 0 0,0 0 0 0 0,0 1-1 0 0,0-1 1 0 0,-1 0 0 0 0,1 0 0 0 0,0 1-1 0 0,0-1 1 0 0,-1 0 0 0 0,1 1 0 0 0,0-1-1 0 0,-1 0 1 0 0,-1-1 28 0 0,2 1-38 0 0,0 1 0 0 0,-1-1 0 0 0,1 1 0 0 0,-1-1 0 0 0,1 1 0 0 0,-1-1 0 0 0,0 1 0 0 0,1 0 0 0 0,-1-1 0 0 0,1 1 0 0 0,-1 0 0 0 0,1 0 0 0 0,-1-1 0 0 0,0 1 0 0 0,1 0 0 0 0,-1 0 0 0 0,0 0 0 0 0,1 0 0 0 0,-1 0 0 0 0,0 0 0 0 0,0 0 0 0 0,-1 0-2 0 0,-2-1-8 0 0,1 1 0 0 0,-1-1 0 0 0,0 1 0 0 0,1 0 0 0 0,-1 1 0 0 0,0-1 0 0 0,1 1 0 0 0,-1-1 0 0 0,0 1 0 0 0,1 0 0 0 0,-1 0 0 0 0,1 1 0 0 0,-1-1 0 0 0,1 1 0 0 0,-4 2 0 0 0,-7 4-26 0 0,1 1 1 0 0,-14 13-1 0 0,22-17 26 0 0,-40 33-79 0 0,2 3 0 0 0,2 1 1 0 0,-59 80-1 0 0,96-116 83 0 0,0 0 0 0 0,0 1 0 0 0,-4 12 0 0 0,3-5 0 0 0,5-13 1 0 0,-1 0 0 0 0,1 0 0 0 0,0 0 0 0 0,0 0 0 0 0,0-1 0 0 0,0 1 0 0 0,0 0 0 0 0,0 0 0 0 0,0 0 0 0 0,1-1 0 0 0,-1 1 0 0 0,0 0 0 0 0,0 0 0 0 0,1 1 0 0 0,0-1 6 0 0,0 0 0 0 0,1 1 0 0 0,-1-1 0 0 0,0 0 0 0 0,0 0 0 0 0,1 0 0 0 0,-1 0 0 0 0,0-1 1 0 0,1 1-1 0 0,-1 0 0 0 0,1-1 0 0 0,-1 1 0 0 0,1-1 0 0 0,0 1 0 0 0,-1-1 0 0 0,1 0 0 0 0,-1 1 0 0 0,1-1 0 0 0,0 0 0 0 0,-1 0 0 0 0,1 0 1 0 0,0 0-1 0 0,-1-1 0 0 0,1 1 0 0 0,-1 0 0 0 0,3-1 0 0 0,6-2 31 0 0,-1 0 0 0 0,1 0 0 0 0,8-5-1 0 0,-17 8-34 0 0,20-10-73 0 0,1-1 0 0 0,-1-1 0 0 0,-1 0 0 0 0,-1-2 0 0 0,0 0 0 0 0,0-1 0 0 0,-1-1 0 0 0,-1-1 0 0 0,22-28 0 0 0,-37 43 170 0 0,-4 4-40 0 0,-5 7-44 0 0,1 1 0 0 0,0 1 0 0 0,-5 12-1 0 0,-2 2-2 0 0,7-13-13 0 0,2 4-172 0 0,3-13-49 0 0,1-2 128 0 0,0-1 0 0 0,-1 1 1 0 0,1 0-1 0 0,0 0 1 0 0,0 0-1 0 0,0 0 0 0 0,0-1 1 0 0,0 1-1 0 0,0 0 1 0 0,0 0-1 0 0,0 0 1 0 0,0 0-1 0 0,0 0 0 0 0,1-1 1 0 0,-1 1-1 0 0,0 0 1 0 0,0 0-1 0 0,1 0 0 0 0,0 0 1 0 0,6 13-1143 0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1:27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58 324 16727 0 0,'-2'0'763'0'0,"-18"-6"290"0"0,18 6-879 0 0,0-1 0 0 0,-1 1 0 0 0,1-1-1 0 0,0 0 1 0 0,0 0 0 0 0,-1 0 0 0 0,1 0-1 0 0,0 0 1 0 0,0 0 0 0 0,0-1 0 0 0,-3-2-1 0 0,4 3-79 0 0,0 0 1 0 0,1-1-1 0 0,-1 1 0 0 0,0 0 0 0 0,1 0 0 0 0,-1-1 0 0 0,1 1 0 0 0,-1 0 0 0 0,1 0 1 0 0,0-1-1 0 0,0 1 0 0 0,-1 0 0 0 0,1-1 0 0 0,0 1 0 0 0,0-1 0 0 0,0 1 0 0 0,0 0 0 0 0,1-1 1 0 0,-1 1-1 0 0,0 0 0 0 0,0-1 0 0 0,1 1 0 0 0,1-3 0 0 0,0-2 10 0 0,1 0 0 0 0,0 0 1 0 0,1 1-1 0 0,-1-1 0 0 0,1 1 0 0 0,0 0 0 0 0,1 0 0 0 0,6-7 0 0 0,2 1-36 0 0,1 0-1 0 0,14-9 0 0 0,20-8-65 0 0,1 2-1 0 0,59-21 1 0 0,15-8-439 0 0,-117 51 422 0 0,20-6-76 0 0,-21 9 23 0 0,-5 1 68 0 0,0 0 0 0 0,1-1 0 0 0,-1 1 0 0 0,1 0 0 0 0,0 0 0 0 0,-1 0 0 0 0,1 0-1 0 0,-1 0 1 0 0,1 0 0 0 0,-1 1 0 0 0,1-1 0 0 0,0 0 0 0 0,-1 0-1 0 0,1 0 1 0 0,-1 0 0 0 0,1 1 0 0 0,0-1 0 0 0,0 2 9 0 0,0 0 0 0 0,0 0 1 0 0,0 0-1 0 0,-1-1 0 0 0,1 1 0 0 0,0 0 0 0 0,-1 0 1 0 0,1 0-1 0 0,-1 0 0 0 0,0 0 0 0 0,0 0 1 0 0,0 0-1 0 0,0 0 0 0 0,0 0 0 0 0,-1 4 1 0 0,-5 33 159 0 0,-3-8-104 0 0,-1-2-1 0 0,-25 51 1 0 0,1-1 45 0 0,26-59-123 0 0,-1 0-1 0 0,-1 0 0 0 0,-1-1 1 0 0,-1 0-1 0 0,-14 17 1 0 0,25-35-114 0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1:28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46 6911 0 0,'-43'16'744'0'0,"39"-13"-399"0"0,-16 16 11752 0 0,36-24-10303 0 0,23-12-1254 0 0,-13 5 18 0 0,0 1 0 0 0,0 1 0 0 0,1 1 0 0 0,56-10-1 0 0,-80 19-510 0 0,0 0 1 0 0,1 0-1 0 0,-1 0 0 0 0,1 0 0 0 0,-1 1 0 0 0,7 1 0 0 0,-7-2 25 0 0,-3 3-4 0 0,3 9-55 0 0,-3-9-12 0 0,-1 0 1 0 0,1-1-1 0 0,-1 1 0 0 0,0 0 1 0 0,1 0-1 0 0,-1-1 1 0 0,-1 1-1 0 0,1-1 0 0 0,0 1 1 0 0,-1-1-1 0 0,1 1 0 0 0,-1-1 1 0 0,0 0-1 0 0,1 0 0 0 0,-4 2 1 0 0,-4 6 18 0 0,-22 15 0 0 0,17-14-7 0 0,-117 83 19 0 0,-20 18-11 0 0,146-108-21 0 0,-13 16 0 0 0,12-9 0 0 0,6-11 0 0 0,0 1 0 0 0,0 0 0 0 0,0-1 0 0 0,0 1 0 0 0,0 0 0 0 0,0-1 0 0 0,0 1 0 0 0,1 0 0 0 0,-1-1 0 0 0,0 1 0 0 0,0 0 0 0 0,1-1 0 0 0,-1 1 0 0 0,0 0 0 0 0,1-1 0 0 0,-1 1 0 0 0,2 1 0 0 0,0 0 0 0 0,0-1 0 0 0,0 1 0 0 0,0-1 0 0 0,0 1 0 0 0,0-1 0 0 0,0 0 0 0 0,0 0 0 0 0,1 0 0 0 0,-1 0 0 0 0,0-1 0 0 0,1 1 0 0 0,-1 0 0 0 0,0-1 0 0 0,1 0 0 0 0,-1 1 0 0 0,1-1 0 0 0,3-1 0 0 0,6 1 0 0 0,1-1 0 0 0,15-3 0 0 0,-23 3 0 0 0,56-11 0 0 0,-1-3 0 0 0,89-34 0 0 0,-29 11-1449 0 0,-118 38 413 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1:28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40 2759 0 0,'-2'-1'207'0'0,"-15"-13"-288"0"0,11 10 1969 0 0,0 0 0 0 0,-1 1 0 0 0,1-1 0 0 0,-1 1 0 0 0,-8-3 0 0 0,13 6-1240 0 0,-1 0-20 0 0,3 0-521 0 0,-1 0 1 0 0,0 0-1 0 0,0 0 1 0 0,1 0 0 0 0,-1 0-1 0 0,0 0 1 0 0,0 1-1 0 0,1-1 1 0 0,-1 0 0 0 0,0 0-1 0 0,1 1 1 0 0,-1-1-1 0 0,0 1 1 0 0,1-1 0 0 0,-1 0-1 0 0,0 1 1 0 0,1 0-1 0 0,-1-1 1 0 0,1 1 0 0 0,-1-1-1 0 0,1 1 1 0 0,-1-1-1 0 0,1 1 1 0 0,0 0 0 0 0,-1-1-1 0 0,0 2 1 0 0,1 1 31 0 0,-1 0 0 0 0,0-1 0 0 0,0 1 0 0 0,1 0 0 0 0,0 0 0 0 0,-1 0 1 0 0,1 5-1 0 0,1 2 119 0 0,0-1 1 0 0,1 1 0 0 0,4 17 0 0 0,4 3 178 0 0,1 0 0 0 0,2-1 0 0 0,1 0 0 0 0,1-1 0 0 0,34 46 0 0 0,-23-40-238 0 0,2-2 0 0 0,1-1-1 0 0,61 50 1 0 0,-55-52 23 0 0,1-2 1 0 0,1-1-1 0 0,2-3 0 0 0,0 0 1 0 0,1-3-1 0 0,62 22 0 0 0,-91-38-233 0 0,-6-2 2 0 0,1 1 1 0 0,-1-2 0 0 0,1 1-1 0 0,-1-1 1 0 0,1 1 0 0 0,0-2 0 0 0,0 1-1 0 0,0-1 1 0 0,-1 1 0 0 0,12-2-1 0 0,-15 0-164 0 0,0-1-163 0 0,1-2-85 0 0,-1 1 0 0 0,1-1 0 0 0,-1 0 0 0 0,0 0 0 0 0,0 0 0 0 0,0 0 0 0 0,-1 0 0 0 0,0-1-1 0 0,1 1 1 0 0,-2 0 0 0 0,1-1 0 0 0,0 1 0 0 0,-1-1 0 0 0,0 1 0 0 0,0-1 0 0 0,0 1 0 0 0,0-1 0 0 0,-1 1 0 0 0,0 0 0 0 0,-1-6 0 0 0,-3-13-1537 0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1:29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0 1839 0 0,'-2'1'134'0'0,"-14"3"1501"0"0,11-2 506 0 0,0 0 0 0 0,0 0 0 0 0,0 0 0 0 0,0 1 0 0 0,-6 4 0 0 0,-1 3-1613 0 0,-183 191 3957 0 0,-46 43-2385 0 0,56-91-2256 0 0,183-152-625 0 0,18-11-4144 0 0,2-2 3075 0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1:29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76 106 6911 0 0,'-52'19'559'0'0,"41"-16"2796"0"0,-1 0 3721 0 0,17-2-6745 0 0,1-1 0 0 0,0 0 0 0 0,-1 0 0 0 0,1 0 0 0 0,-1-1 0 0 0,1 0 0 0 0,9-3 0 0 0,2 0 65 0 0,310-76 2137 0 0,-278 67-2438 0 0,-23 7-927 0 0,39-16 0 0 0,-63 21-198 0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1:29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63 5983 0 0,'-13'4'1664'0'0,"-12"7"-3647"0"0,3-1 18877 0 0,37-3-15958 0 0,2-3-722 0 0,0-1 0 0 0,0 0 0 0 0,0-2 0 0 0,0 0 0 0 0,0-1 0 0 0,19-2 0 0 0,-7 1-151 0 0,23-1-534 0 0,-1-3 0 0 0,1-2 0 0 0,-2-2 1 0 0,1-2-1 0 0,59-23 0 0 0,-57 11-3208 0 0,-29 11 1791 0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1:30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756 23 9215 0 0,'0'0'707'0'0,"0"-1"-464"0"0,0-7 38 0 0,0 7 1036 0 0,0 0-1166 0 0,0 0-1 0 0,0 1 1 0 0,0-1-1 0 0,-1 1 1 0 0,1-1-1 0 0,0 1 1 0 0,0-1-1 0 0,-1 1 1 0 0,1-1-1 0 0,0 0 1 0 0,-1 1-1 0 0,1 0 1 0 0,-1-1-1 0 0,1 1 1 0 0,0-1-1 0 0,-1 1 0 0 0,1-1 1 0 0,-1 1-1 0 0,0 0 1 0 0,1-1-1 0 0,-1 1 1 0 0,1 0-1 0 0,-1 0 1 0 0,1 0-1 0 0,-1-1 1 0 0,0 1-1 0 0,1 0 1 0 0,-1 0-1 0 0,1 0 1 0 0,-2 0-1 0 0,-18 0 1408 0 0,-13 9-930 0 0,2 2 0 0 0,0 1 0 0 0,-56 31 0 0 0,25-11-332 0 0,-170 70 61 0 0,223-98-350 0 0,1 0 1 0 0,0 1-1 0 0,0 0 0 0 0,1 0 1 0 0,-12 11-1 0 0,17-14-6 0 0,1-1 1 0 0,-1 1-1 0 0,1-1 1 0 0,0 1-1 0 0,0 0 0 0 0,0-1 1 0 0,0 1-1 0 0,0 0 0 0 0,0 0 1 0 0,0 0-1 0 0,0 0 1 0 0,1 0-1 0 0,-1 3 0 0 0,1-4-4 0 0,0 1-1 0 0,0-1 0 0 0,0 1 1 0 0,0-1-1 0 0,1 1 1 0 0,-1-1-1 0 0,1 1 0 0 0,-1-1 1 0 0,1 1-1 0 0,-1-1 0 0 0,1 1 1 0 0,0-1-1 0 0,0 0 0 0 0,-1 0 1 0 0,1 1-1 0 0,0-1 0 0 0,0 0 1 0 0,0 0-1 0 0,1 0 0 0 0,1 2 1 0 0,2 1-33 0 0,1 0 1 0 0,0-1-1 0 0,0 1 1 0 0,0-1-1 0 0,0 0 1 0 0,1 0-1 0 0,8 1 1 0 0,51 12-483 0 0,-45-12 356 0 0,11 3-100 0 0,73 18-907 0 0,-88-20 951 0 0,-1 1-1 0 0,0 1 1 0 0,22 12-1 0 0,-32-15 229 0 0,0-1-1 0 0,-1 1 1 0 0,1 1-1 0 0,-1-1 1 0 0,0 1-1 0 0,0 0 1 0 0,-1 0-1 0 0,1 1 1 0 0,-1-1-1 0 0,0 1 1 0 0,3 6-1 0 0,-6-9 33 0 0,0 0 0 0 0,0 0 0 0 0,0 0 0 0 0,0 0 0 0 0,-1 0 0 0 0,1 0 0 0 0,-1 0 0 0 0,0 0 0 0 0,0 0 0 0 0,0 0 0 0 0,0 0 0 0 0,0 0 0 0 0,-1 0 0 0 0,0 0-1 0 0,1 0 1 0 0,-1 0 0 0 0,0 0 0 0 0,0 0 0 0 0,-1 0 0 0 0,1 0 0 0 0,-1-1 0 0 0,-2 4 0 0 0,1 0 96 0 0,-1-1 1 0 0,0 0-1 0 0,0 0 0 0 0,-1-1 1 0 0,0 1-1 0 0,1-1 0 0 0,-1 0 1 0 0,-1 0-1 0 0,-6 3 0 0 0,-1-1 143 0 0,0 0-1 0 0,0-1 1 0 0,0-1 0 0 0,0 0-1 0 0,-21 2 1 0 0,-71 4 344 0 0,61-7-422 0 0,-265 9-1727 0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1:30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90 14599 0 0,'0'0'664'0'0,"-1"3"-8"0"0,-11 17-269 0 0,-1 0 0 0 0,-29 34-1 0 0,40-52-86 0 0,1 1-50 0 0,-5 9 830 0 0,8-11-652 0 0,3 2-313 0 0,-1-1 1 0 0,1 0 0 0 0,-1 0 0 0 0,1 0 0 0 0,0 0 0 0 0,0-1-1 0 0,-1 0 1 0 0,1 0 0 0 0,0 0 0 0 0,0-1 0 0 0,0 0 0 0 0,0 0-1 0 0,0 0 1 0 0,7-1 0 0 0,12-2 347 0 0,39-11 1 0 0,-53 11-402 0 0,11-2 17 0 0,-1-1 0 0 0,1-2 0 0 0,28-13 0 0 0,-41 16-74 0 0,1 1 1 0 0,-1-1-1 0 0,-1-1 1 0 0,1 0-1 0 0,-1 0 1 0 0,0 0-1 0 0,0-1 1 0 0,-1 0-1 0 0,1 0 1 0 0,6-11-1 0 0,-3 0-5 0 0,-9 13 0 0 0,-1 0 0 0 0,3-9 0 0 0,-3 13-16 0 0,0-1-1 0 0,0 0 0 0 0,0 1 1 0 0,0-1-1 0 0,0 1 1 0 0,-1-1-1 0 0,1 0 0 0 0,-1 1 1 0 0,1-1-1 0 0,-1 1 1 0 0,0-1-1 0 0,1 1 1 0 0,-1-1-1 0 0,0 1 0 0 0,0 0 1 0 0,0-1-1 0 0,0 1 1 0 0,0 0-1 0 0,-2-2 0 0 0,1 2-22 0 0,0-1-1 0 0,0 1 0 0 0,-1 0 1 0 0,1 0-1 0 0,0 0 0 0 0,-1 0 1 0 0,1 1-1 0 0,0-1 0 0 0,-1 1 0 0 0,1-1 1 0 0,-5 1-1 0 0,-4 0-113 0 0,0 0-1 0 0,0 1 0 0 0,0 1 1 0 0,-15 4-1 0 0,26-6 152 0 0,-20 5-7 0 0,1 1 1 0 0,0 0 0 0 0,0 2 0 0 0,1 0-1 0 0,0 2 1 0 0,1 0 0 0 0,0 0 0 0 0,-20 17 0 0 0,8-2 142 0 0,0 2 1 0 0,2 1 0 0 0,-31 40 0 0 0,21-23-14 0 0,15-21-55 0 0,-26 42 0 0 0,46-62-64 0 0,-1 0 0 0 0,1 0-1 0 0,0 0 1 0 0,1 0 0 0 0,-1 0-1 0 0,0 6 1 0 0,1-10-2 0 0,1 1 0 0 0,0 0 0 0 0,0 0 0 0 0,0 0 0 0 0,0 0 0 0 0,0 0 0 0 0,0-1 0 0 0,0 1 0 0 0,0 0 0 0 0,1 0 0 0 0,-1 0 0 0 0,0 0 0 0 0,1 1 0 0 0,0 0-11 0 0,1 0 1 0 0,-1-1-1 0 0,1 1 0 0 0,-1 0 0 0 0,1 0 0 0 0,0-1 0 0 0,0 1 1 0 0,0-1-1 0 0,0 0 0 0 0,0 0 0 0 0,0 1 0 0 0,0-1 1 0 0,0 0-1 0 0,1-1 0 0 0,-1 1 0 0 0,0 0 0 0 0,4 0 0 0 0,4 1-439 0 0,0-1 0 0 0,20 1 0 0 0,10-3-4405 0 0,8-4-1593 0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1:31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27 11519 0 0,'1'-2'887'0'0,"1"0"-728"0"0,11-21 7413 0 0,-26 24-7175 0 0,0 0 1 0 0,0 1 0 0 0,1 0 0 0 0,-1 1 0 0 0,-13 4-1 0 0,-59 27-285 0 0,66-26 91 0 0,-25 11-64 0 0,1 2 1 0 0,0 1 0 0 0,-59 43-1 0 0,92-56-119 0 0,0 0 0 0 0,0 0 0 0 0,1 1-1 0 0,0 0 1 0 0,-15 22 0 0 0,19-25-13 0 0,1 1-1 0 0,0-1 1 0 0,0 0 0 0 0,1 1 0 0 0,0 0 0 0 0,1 0 0 0 0,0 0 0 0 0,0 0 0 0 0,0 0 0 0 0,0 16 0 0 0,2-21-7 0 0,0 0 0 0 0,1 0 0 0 0,-1 0 0 0 0,1 0 0 0 0,0 0 0 0 0,-1 0 0 0 0,4 6 0 0 0,4 2 0 0 0,-2-7 18 0 0,0 0-1 0 0,0-1 1 0 0,0 1 0 0 0,1-1-1 0 0,-1-1 1 0 0,1 1-1 0 0,0-1 1 0 0,-1 0 0 0 0,11 1-1 0 0,-4-2 58 0 0,-5-1-51 0 0,1 0 1 0 0,-1-1 0 0 0,0 0 0 0 0,0 0-1 0 0,0-1 1 0 0,0 0 0 0 0,0 0-1 0 0,-1-1 1 0 0,11-5 0 0 0,10-3-71 0 0,82-32-1147 0 0,-91 34-2937 0 0,30-21 0 0 0,-31 17-2165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0:27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 10591 0 0,'-6'2'305'0'0,"0"0"0"0"0,0 1 0 0 0,0 0 0 0 0,1 0 0 0 0,-1 0 0 0 0,1 1 0 0 0,0 0 0 0 0,0 0-1 0 0,0 0 1 0 0,1 1 0 0 0,-1-1 0 0 0,-3 6 0 0 0,3-2 360 0 0,0-1 0 0 0,0 1 1 0 0,0 0-1 0 0,1 1 0 0 0,0-1 0 0 0,1 1 0 0 0,-4 13 1 0 0,6-18-575 0 0,1 0 1 0 0,-1 1 0 0 0,1-1 0 0 0,0 0-1 0 0,0 0 1 0 0,1 1 0 0 0,-1-1 0 0 0,1 0 0 0 0,0 0-1 0 0,0 0 1 0 0,1 0 0 0 0,-1 0 0 0 0,1 0 0 0 0,0 0-1 0 0,0 0 1 0 0,0 0 0 0 0,0-1 0 0 0,1 1 0 0 0,3 3-1 0 0,6 7 92 0 0,1 0 0 0 0,0-1-1 0 0,17 11 1 0 0,-19-14-35 0 0,249 178 1450 0 0,-211-155-1364 0 0,30 19-24 0 0,136 98 476 0 0,-39-23-697 0 0,-174-126-186 0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1:31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56 5983 0 0,'0'0'3888'0'0,"-2"0"-2085"0"0,-15-2 2377 0 0,17 2-4038 0 0,0-1 1 0 0,0 1-1 0 0,0 0 1 0 0,1 0 0 0 0,-1-1-1 0 0,0 1 1 0 0,0 0-1 0 0,0 0 1 0 0,0 0-1 0 0,1-1 1 0 0,-1 1 0 0 0,0 0-1 0 0,0 0 1 0 0,0 0-1 0 0,1-1 1 0 0,-1 1-1 0 0,0 0 1 0 0,0 0 0 0 0,1 0-1 0 0,-1 0 1 0 0,0 0-1 0 0,0 0 1 0 0,1-1-1 0 0,-1 1 1 0 0,0 0-1 0 0,0 0 1 0 0,1 0 0 0 0,-1 0-1 0 0,1 0 1 0 0,39-11 3784 0 0,-33 10-4738 0 0,51-11 1256 0 0,107-6-1 0 0,-106 13-376 0 0,-12 4-57 0 0,-47 0-11 0 0,1 1-1 0 0,-1 0 1 0 0,1 0-1 0 0,-1 0 1 0 0,1 0 0 0 0,-1 0-1 0 0,0 0 1 0 0,1 0-1 0 0,-1 0 1 0 0,1 0 0 0 0,-1 1-1 0 0,1-1 1 0 0,-1 0-1 0 0,0 0 1 0 0,1 0 0 0 0,-1 0-1 0 0,1 1 1 0 0,-1-1-1 0 0,0 0 1 0 0,1 0 0 0 0,-1 1-1 0 0,0-1 1 0 0,1 0-1 0 0,-1 0 1 0 0,0 1-1 0 0,0 1-2 0 0,-1-1 0 0 0,1 0 0 0 0,-1 0 0 0 0,0 1 0 0 0,1-1 0 0 0,-1 0 0 0 0,0 0 0 0 0,0 0 0 0 0,0 0-1 0 0,0 0 1 0 0,0 0 0 0 0,0 0 0 0 0,0 0 0 0 0,0 0 0 0 0,-3 1 0 0 0,-25 15-6 0 0,23-13 2 0 0,-128 70-81 0 0,-65 40 52 0 0,164-93 36 0 0,16-10 0 0 0,-29 23 0 0 0,40-26 11 0 0,8-8-10 0 0,0 0 0 0 0,0 0-1 0 0,0 0 1 0 0,-1 0 0 0 0,1 0 0 0 0,0 0 0 0 0,0 0 0 0 0,0 0-1 0 0,0 0 1 0 0,0 0 0 0 0,0 0 0 0 0,0 1 0 0 0,0-1 0 0 0,0 0 0 0 0,0 0-1 0 0,0 0 1 0 0,0 0 0 0 0,0 0 0 0 0,0 0 0 0 0,0 0 0 0 0,0 0 0 0 0,0 0-1 0 0,0 0 1 0 0,0 1 0 0 0,0-1 0 0 0,0 0 0 0 0,0 0 0 0 0,0 0 0 0 0,0 0-1 0 0,0 0 1 0 0,0 0 0 0 0,0 0 0 0 0,0 0 0 0 0,0 0 0 0 0,0 0 0 0 0,0 1-1 0 0,0-1 1 0 0,0 0 0 0 0,0 0 0 0 0,0 0 0 0 0,0 0 0 0 0,0 0 0 0 0,0 0-1 0 0,0 0 1 0 0,0 0 0 0 0,0 0 0 0 0,1 0 0 0 0,-1 0 0 0 0,0 0-1 0 0,8 10 11 0 0,3-3-11 0 0,3-2 41 0 0,0-2 0 0 0,1 0 1 0 0,-1-1-1 0 0,0 0 0 0 0,29-1 0 0 0,0 0 31 0 0,40 7 72 0 0,75 2-2267 0 0,-116-14-1371 0 0,-18-1 1688 0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1:32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8143 0 0,'0'3'374'0'0,"-2"3"-174"0"0,2-3-165 0 0,-1 1 0 0 0,1-1 0 0 0,0 1 0 0 0,0 0 0 0 0,0-1 0 0 0,1 1-1 0 0,-1-1 1 0 0,2 8 0 0 0,0-2 250 0 0,0 0-1 0 0,1 0 0 0 0,0 0 0 0 0,0 0 0 0 0,1 0 1 0 0,0-1-1 0 0,0 1 0 0 0,1-1 0 0 0,0 0 0 0 0,1 0 1 0 0,6 6-1 0 0,10 10 1591 0 0,48 39 0 0 0,-10-10-308 0 0,64 76 1429 0 0,38 36-1392 0 0,-138-143-1559 0 0,1-2 1 0 0,1 0-1 0 0,31 17 0 0 0,-43-29-41 0 0,0 0 1 0 0,1-2-1 0 0,0 0 0 0 0,0 0 1 0 0,0-2-1 0 0,1 0 0 0 0,0 0 1 0 0,20 1-1 0 0,-31-5-115 0 0,-1 0 0 0 0,1 0 1 0 0,0 0-1 0 0,0 0 0 0 0,0-1 0 0 0,7-2 0 0 0,-10 3-18 0 0,-1-1 0 0 0,1 1-1 0 0,-1-1 1 0 0,1 0 0 0 0,-1 1-1 0 0,1-1 1 0 0,-1 0 0 0 0,0 0 0 0 0,0 0-1 0 0,1 0 1 0 0,-1 0 0 0 0,0 0 0 0 0,0 0-1 0 0,0-1 1 0 0,0 1 0 0 0,0 0-1 0 0,0-1 1 0 0,0 1 0 0 0,-1 0 0 0 0,1-1-1 0 0,0 1 1 0 0,-1-1 0 0 0,1-2 0 0 0,1-12-1925 0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1:32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0 17359 0 0,'-3'1'795'0'0,"-7"0"-658"0"0,0 1-1 0 0,0 1 1 0 0,0 0 0 0 0,0 0 0 0 0,1 1-1 0 0,-1 1 1 0 0,1-1 0 0 0,0 1 0 0 0,0 1-1 0 0,-10 7 1 0 0,-11 12 308 0 0,-39 40-1 0 0,44-41-133 0 0,-92 95 252 0 0,69-74-293 0 0,-81 100 1 0 0,118-129-421 0 0,0 1 0 0 0,2 1 1 0 0,0 0-1 0 0,1 0 0 0 0,-6 22 0 0 0,6-16-1195 0 0,2-8 386 0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9:4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315 176 1375 0 0,'-7'6'124'0'0,"-7"5"6995"0"0,7-1-3611 0 0,0-5-2920 0 0,0 1 0 0 0,0-1-1 0 0,0 0 1 0 0,0-1 0 0 0,-1 1 0 0 0,-9 2 0 0 0,15-6 378 0 0,-6 1 201 0 0,53-24 1533 0 0,-15 6-2647 0 0,31-14 6 0 0,139-67 277 0 0,-153 78 19 0 0,0 1-1 0 0,68-15 1 0 0,-104 31-222 0 0,1 0-1 0 0,17-1 1 0 0,-26 2-103 0 0,1 1 1 0 0,-1 0-1 0 0,0 1 1 0 0,1-1-1 0 0,-1 0 0 0 0,0 1 1 0 0,0 0-1 0 0,1 0 1 0 0,-1 0-1 0 0,0 0 1 0 0,0 0-1 0 0,0 1 0 0 0,5 3 1 0 0,-7-4-29 0 0,0 0 1 0 0,0 0-1 0 0,0 1 0 0 0,0-1 1 0 0,0 0-1 0 0,-1 1 1 0 0,1-1-1 0 0,0 1 1 0 0,-1-1-1 0 0,1 1 0 0 0,-1-1 1 0 0,0 1-1 0 0,1-1 1 0 0,-1 1-1 0 0,0 0 1 0 0,0-1-1 0 0,0 1 0 0 0,0-1 1 0 0,0 1-1 0 0,0-1 1 0 0,-1 1-1 0 0,1 0 0 0 0,-1 2 1 0 0,-2 4-5 0 0,1 1 0 0 0,-8 14 1 0 0,10-23 1 0 0,-14 27-39 0 0,-1-1-1 0 0,-1 0 1 0 0,-1-2 0 0 0,-2 0-1 0 0,-24 26 1 0 0,-116 100-197 0 0,129-126 228 0 0,0-1 1 0 0,-57 31-1 0 0,-73 27-27 0 0,87-45 29 0 0,19-9-8 0 0,-61 31-47 0 0,106-53 26 0 0,-6 2 28 0 0,15-6 22 0 0,8-3 12 0 0,4-3-21 0 0,16-7 14 0 0,1 2-1 0 0,36-8 0 0 0,-41 14-8 0 0,60-12 453 0 0,105-7 0 0 0,-151 21-226 0 0,0 2 0 0 0,0 1 0 0 0,42 7 0 0 0,48 23 34 0 0,-92-24-272 0 0,-4 0-12 0 0,-25-6 168 0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19:41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 3223 0 0,'-27'2'-843'0'0,"22"-2"1553"0"0,0 1 0 0 0,0 1 0 0 0,0-1 0 0 0,0 1 0 0 0,-9 4 0 0 0,12-5-433 0 0,0 0 0 0 0,0 0 1 0 0,0 0-1 0 0,0 1 0 0 0,0-1 0 0 0,0 1 1 0 0,1 0-1 0 0,-1-1 0 0 0,1 1 0 0 0,-1 0 1 0 0,1 0-1 0 0,-1 0 0 0 0,1 0 0 0 0,0 0 1 0 0,0 0-1 0 0,0 0 0 0 0,0 1 1 0 0,1-1-1 0 0,-1 0 0 0 0,0 1 0 0 0,1-1 1 0 0,0 0-1 0 0,-1 1 0 0 0,1-1 0 0 0,0 0 1 0 0,1 4-1 0 0,-1 0-163 0 0,1 0 0 0 0,1 0 0 0 0,-1 0 0 0 0,1 0 0 0 0,0-1 0 0 0,0 1 0 0 0,1 0 0 0 0,0-1 0 0 0,0 1 0 0 0,0-1 0 0 0,1 0 0 0 0,3 4 0 0 0,9 9 408 0 0,32 28 1 0 0,-30-29-209 0 0,60 53 904 0 0,-25-25-321 0 0,-3 3 0 0 0,50 60 0 0 0,-87-93-802 0 0,-1 2 0 0 0,-1-1 0 0 0,0 1 0 0 0,-1 1 0 0 0,-1 0 0 0 0,-1 0 0 0 0,0 1 0 0 0,-2 0 0 0 0,0 0 0 0 0,-1 1 0 0 0,4 38 1 0 0,-8-42-80 0 0,-1 0 0 0 0,0 0 0 0 0,-1 0 0 0 0,-1 0 0 0 0,-1 0 0 0 0,0 0 0 0 0,-1 0 0 0 0,-1-1 0 0 0,-10 25 0 0 0,5-21 23 0 0,-1 0 0 0 0,0 0-1 0 0,-1-1 1 0 0,-1-1 0 0 0,-1 0-1 0 0,-23 22 1 0 0,10-14 19 0 0,-1-2 1 0 0,-1 0 0 0 0,-37 21 0 0 0,16-16-32 0 0,-64 27 1 0 0,92-45-575 0 0,-112 48 1181 0 0,90-37-3416 0 0,1-1-4010 0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11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354 266 10103 0 0,'0'0'919'0'0,"1"2"-759"0"0,9 14 2873 0 0,-8-16-2483 0 0,1 0-420 0 0,1 0 1 0 0,-1 0-1 0 0,1-1 1 0 0,-1 0-1 0 0,1 0 1 0 0,-1 0-1 0 0,1 0 0 0 0,-1 0 1 0 0,0-1-1 0 0,1 1 1 0 0,-1-1-1 0 0,0 0 1 0 0,0 0-1 0 0,0 0 1 0 0,0 0-1 0 0,-1-1 1 0 0,1 1-1 0 0,-1-1 1 0 0,1 1-1 0 0,-1-1 1 0 0,0 0-1 0 0,0 0 1 0 0,0 0-1 0 0,0 0 1 0 0,-1-1-1 0 0,1 1 1 0 0,-1 0-1 0 0,1-5 1 0 0,1 0-106 0 0,-1 0 0 0 0,-1 0 1 0 0,1 0-1 0 0,-1-1 0 0 0,-1 1 1 0 0,0 0-1 0 0,0 0 0 0 0,0-1 1 0 0,-1 1-1 0 0,0 0 0 0 0,-4-14 1 0 0,0 6-118 0 0,2 6-43 0 0,0-1 0 0 0,-1 1-1 0 0,-9-18 1 0 0,12 26 103 0 0,0-1 1 0 0,-1 1-1 0 0,0 0 0 0 0,1-1 0 0 0,-1 1 0 0 0,0 0 0 0 0,0 0 0 0 0,0 1 1 0 0,-1-1-1 0 0,1 0 0 0 0,0 1 0 0 0,-1-1 0 0 0,1 1 0 0 0,0 0 0 0 0,-1 0 1 0 0,0 0-1 0 0,1 0 0 0 0,-1 0 0 0 0,0 0 0 0 0,-3 0 0 0 0,-1 1-14 0 0,0-1-1 0 0,0 1 0 0 0,0 1 1 0 0,-1-1-1 0 0,1 1 0 0 0,0 1 1 0 0,0-1-1 0 0,0 1 0 0 0,-11 5 1 0 0,7-2 37 0 0,1 0 0 0 0,-1 1 0 0 0,1 1 0 0 0,1-1 0 0 0,-12 11 0 0 0,-3 6 205 0 0,2 0 1 0 0,1 2-1 0 0,-24 35 1 0 0,28-38 43 0 0,2 1 1 0 0,1 1 0 0 0,1 1-1 0 0,1 0 1 0 0,-18 51 0 0 0,30-73-219 0 0,-1 0 0 0 0,0 0 0 0 0,1 0 0 0 0,-1 0 0 0 0,1 0 0 0 0,0-1 0 0 0,0 1 0 0 0,0 0 0 0 0,0 0 0 0 0,1 0 0 0 0,-1 0 0 0 0,1 0 0 0 0,0 0 0 0 0,0-1 0 0 0,0 1 0 0 0,0 0 0 0 0,0 0 0 0 0,0-1 0 0 0,1 1 0 0 0,-1-1 0 0 0,3 3 0 0 0,-2-3 3 0 0,0 0 0 0 0,0-1 0 0 0,0 1 0 0 0,0 0 0 0 0,0-1 0 0 0,0 0 0 0 0,1 1 0 0 0,-1-1 0 0 0,1 0-1 0 0,-1 0 1 0 0,1 0 0 0 0,-1-1 0 0 0,1 1 0 0 0,-1-1 0 0 0,1 1 0 0 0,-1-1 0 0 0,1 0 0 0 0,0 0 0 0 0,-1 0 0 0 0,1 0-1 0 0,0 0 1 0 0,-1-1 0 0 0,5 0 0 0 0,14-5 70 0 0,0 0 1 0 0,37-16-1 0 0,-47 17-206 0 0,0-1 0 0 0,-1-1 0 0 0,0 1 0 0 0,0-1 0 0 0,-1-1 0 0 0,16-15 1 0 0,-21 19 39 0 0,0-1 0 0 0,-1 1 1 0 0,1-1-1 0 0,-1 1 0 0 0,0-1 1 0 0,0 0-1 0 0,0 0 0 0 0,-1-1 1 0 0,0 1-1 0 0,0 0 0 0 0,0-1 1 0 0,-1 1-1 0 0,1-1 0 0 0,-1-6 1 0 0,0 11 323 0 0,-9 10-90 0 0,2-2-78 0 0,1 0 0 0 0,0 0 0 0 0,0 1 0 0 0,0 0 0 0 0,1 0 0 0 0,0 0 0 0 0,1 1 0 0 0,0-1 0 0 0,-3 10 0 0 0,5-13-221 0 0,0 0-1 0 0,0 0 1 0 0,0 0 0 0 0,1 0-1 0 0,0 0 1 0 0,0 0 0 0 0,0 0-1 0 0,0 0 1 0 0,1 0 0 0 0,0 0-1 0 0,0 0 1 0 0,0 0-1 0 0,1 0 1 0 0,0 0 0 0 0,0 0-1 0 0,0-1 1 0 0,5 9 0 0 0,1-5-4255 0 0,1 0-1304 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12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96 286 8751 0 0,'0'0'32'0'0,"0"-1"0"0"0,0 1 0 0 0,0-1 0 0 0,0 1-1 0 0,0-1 1 0 0,-1 0 0 0 0,1 1 0 0 0,0-1 0 0 0,0 1 0 0 0,0-1-1 0 0,-1 1 1 0 0,1-1 0 0 0,0 1 0 0 0,0-1 0 0 0,-1 1 0 0 0,1 0-1 0 0,0-1 1 0 0,-1 1 0 0 0,1-1 0 0 0,-1 1 0 0 0,1 0-1 0 0,-1-1 1 0 0,1 1 0 0 0,-1-1 0 0 0,-1 1 254 0 0,1-1 0 0 0,-1 1 0 0 0,0-1 1 0 0,1 1-1 0 0,-1-1 0 0 0,0 1 0 0 0,1 0 0 0 0,-3 0 0 0 0,-6 0 1433 0 0,1 1 0 0 0,-14 3 0 0 0,15-3-1423 0 0,-12 3 588 0 0,19-4-232 0 0,4-2-440 0 0,30-16 192 0 0,-15 9-186 0 0,25-18 0 0 0,-3-1-97 0 0,40-32-14 0 0,-54 39-150 0 0,1 1 0 0 0,38-20 0 0 0,-46 29-37 0 0,1 2 0 0 0,0 0-1 0 0,0 1 1 0 0,34-8 0 0 0,-53 16 90 0 0,1-1 1 0 0,0 1 0 0 0,0-1-1 0 0,-1 1 1 0 0,1 0 0 0 0,0 0 0 0 0,0 0-1 0 0,0 0 1 0 0,-1 0 0 0 0,1 0 0 0 0,0 0-1 0 0,0 1 1 0 0,-1-1 0 0 0,1 1 0 0 0,0-1-1 0 0,0 1 1 0 0,-1-1 0 0 0,1 1-1 0 0,-1 0 1 0 0,1 0 0 0 0,-1 0 0 0 0,1 0-1 0 0,-1 0 1 0 0,1 0 0 0 0,-1 1 0 0 0,0-1-1 0 0,0 0 1 0 0,1 1 0 0 0,-1-1 0 0 0,0 1-1 0 0,0-1 1 0 0,0 1 0 0 0,-1-1-1 0 0,1 1 1 0 0,0 0 0 0 0,-1-1 0 0 0,1 1-1 0 0,-1 0 1 0 0,1 0 0 0 0,-1 1 0 0 0,1 3 57 0 0,-1-1 0 0 0,1 1 1 0 0,-1-1-1 0 0,-1 1 1 0 0,1-1-1 0 0,-1 1 0 0 0,0-1 1 0 0,0 0-1 0 0,0 1 1 0 0,-1-1-1 0 0,0 0 0 0 0,-3 6 1 0 0,-12 24 277 0 0,6-13-234 0 0,-20 30-1 0 0,19-33-225 0 0,12-18-39 0 0,0 0 0 0 0,0 0 1 0 0,-1 0-1 0 0,1-1 1 0 0,0 1-1 0 0,0 0 1 0 0,0 0-1 0 0,0 0 1 0 0,0 0-1 0 0,0 0 1 0 0,0 0-1 0 0,0 0 1 0 0,1 0-1 0 0,-1 0 1 0 0,1 1-1 0 0,-1 0-866 0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12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68 447 12439 0 0,'0'0'8424'0'0,"-3"-8"-7850"0"0,2 4-446 0 0,0 1 0 0 0,0-1 0 0 0,0 0 0 0 0,0-8 0 0 0,-3-16 91 0 0,-15-21-146 0 0,-10-36-122 0 0,27 76 23 0 0,0 0-1 0 0,1 0 1 0 0,0 0-1 0 0,0 0 1 0 0,1 0-1 0 0,0-1 1 0 0,2-12 0 0 0,-1 17 3 0 0,0-1 1 0 0,0 1-1 0 0,1 0 1 0 0,0 0 0 0 0,0 0-1 0 0,1 0 1 0 0,-1 0 0 0 0,1 1-1 0 0,0-1 1 0 0,6-6 0 0 0,-3 5-63 0 0,0-1 1 0 0,1 1-1 0 0,0 1 1 0 0,0-1 0 0 0,14-7-1 0 0,-2 3-75 0 0,0 1-1 0 0,1 2 1 0 0,0 0-1 0 0,33-7 1 0 0,-28 9 228 0 0,0 2-1 0 0,0 0 1 0 0,0 2 0 0 0,1 1-1 0 0,-1 1 1 0 0,0 1 0 0 0,47 10-1 0 0,-64-11-9 0 0,-3 0-17 0 0,0 0 1 0 0,1 0 0 0 0,-1 0 0 0 0,0 0-1 0 0,0 1 1 0 0,0 0 0 0 0,0 0-1 0 0,0 1 1 0 0,0-1 0 0 0,-1 1 0 0 0,1 0-1 0 0,3 3 1 0 0,-7-5-36 0 0,-1 0 0 0 0,1 0 0 0 0,-1 0-1 0 0,1 0 1 0 0,-1 0 0 0 0,0 0 0 0 0,1 0 0 0 0,-1 0-1 0 0,0 0 1 0 0,0 0 0 0 0,0 0 0 0 0,1 0 0 0 0,-1 0-1 0 0,0 0 1 0 0,-1 1 0 0 0,1-1 0 0 0,0 1 0 0 0,-5 17-15 0 0,2-13 29 0 0,1-1-1 0 0,-1 1 1 0 0,0-1-1 0 0,-1 0 1 0 0,1 0-1 0 0,-8 7 0 0 0,-29 27 92 0 0,25-26-87 0 0,-62 55 112 0 0,-70 68-299 0 0,105-98-863 0 0,41-36 676 0 0,12-12-3171 0 0,3 0 2238 0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13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787 1 9671 0 0,'0'0'1218'0'0,"0"1"-88"0"0,-8 11 390 0 0,0-1-1 0 0,-11 12 1 0 0,-44 40-972 0 0,26-27-251 0 0,-38 39 531 0 0,3 4-1 0 0,-114 163 1 0 0,75-74-344 0 0,-45 71-239 0 0,146-224-221 0 0,0 1 0 0 0,1 1 0 0 0,-11 28 0 0 0,17-28 84 0 0,4-13-1026 0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00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863 65 8719 0 0,'131'-37'1068'0'0,"-108"31"-31"0"0,-13 4-344 0 0,-2-1 0 0 0,1 0-1 0 0,11-4 1 0 0,-15 4-1404 0 0,7 0 7046 0 0,-19 5-5365 0 0,-77 33-866 0 0,32-13-82 0 0,-244 112-1013 0 0,-69 26 65 0 0,347-154 874 0 0,-7 4-37 0 0,-30 15 1 0 0,53-24 18 0 0,11 2 44 0 0,1 0 0 0 0,0 0 1 0 0,-1-1-1 0 0,1 0 0 0 0,0 0 0 0 0,0-1 0 0 0,0-1 0 0 0,13 0 0 0 0,22 2-9 0 0,5 4 35 0 0,0 3 0 0 0,-1 2 0 0 0,78 27 0 0 0,-99-28 0 0 0,122 49 0 0 0,-143-56 33 0 0,-1 1 1 0 0,1 0-1 0 0,0 0 0 0 0,-1 0 0 0 0,0 1 0 0 0,0 0 1 0 0,7 7-1 0 0,-12-11-15 0 0,1 1 0 0 0,-1 0 0 0 0,0 0 0 0 0,1 0-1 0 0,-1 0 1 0 0,0 0 0 0 0,0 0 0 0 0,0 0 0 0 0,0 1 0 0 0,0-1 0 0 0,-1 0 0 0 0,1 0 0 0 0,-1 1 0 0 0,1-1 0 0 0,-1 0 0 0 0,0 1 0 0 0,0-1 0 0 0,0 0 0 0 0,0 1 0 0 0,-1-1 0 0 0,1 0 0 0 0,-1 1 0 0 0,1-1-1 0 0,-1 0 1 0 0,0 1 0 0 0,1-1 0 0 0,-3 4 0 0 0,-7 9 89 0 0,-1-1 0 0 0,0 0-1 0 0,0 0 1 0 0,-2-1 0 0 0,-21 19-1 0 0,14-15-115 0 0,-1-1 0 0 0,-1-1-1 0 0,0 0 1 0 0,-1-2 0 0 0,-1 0-1 0 0,0-2 1 0 0,0-1 0 0 0,-48 14-1 0 0,26-14-28 0 0,-1-1 1 0 0,0-3-1 0 0,0-1 0 0 0,-52-2 0 0 0,41-2 137 0 0,21 0-20 0 0,-40-3 0 0 0,74 1-120 0 0,-1 1 1 0 0,0-1-1 0 0,1 0 0 0 0,-1 1 0 0 0,1-2 1 0 0,0 1-1 0 0,-6-3 0 0 0,8 4 31 0 0,0-1-1 0 0,1 1 1 0 0,-1 0-1 0 0,1-1 1 0 0,-1 1-1 0 0,1-1 1 0 0,-1 0 0 0 0,1 1-1 0 0,-1-1 1 0 0,1 1-1 0 0,-1-1 1 0 0,1 0-1 0 0,0 1 1 0 0,-1-1-1 0 0,1 0 1 0 0,0 1-1 0 0,0-1 1 0 0,-1 0-1 0 0,1 0 1 0 0,0 1-1 0 0,0-1 1 0 0,0 0 0 0 0,0 1-1 0 0,0-1 1 0 0,0 0-1 0 0,0 0 1 0 0,0 1-1 0 0,0-1 1 0 0,1 0-1 0 0,-1 0 1 0 0,0 1-1 0 0,0-1 1 0 0,0 0-1 0 0,1 1 1 0 0,-1-1-1 0 0,1 0 1 0 0,-1 1 0 0 0,0-1-1 0 0,1 0 1 0 0,-1 1-1 0 0,1-1 1 0 0,0 0-1 0 0,6-6-588 0 0,-1 1 0 0 0,1 0-1 0 0,0 0 1 0 0,1 1 0 0 0,-1-1-1 0 0,16-6 1 0 0,-16 8 193 0 0,19-11-1153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0:27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762 1 16271 0 0,'-2'0'744'0'0,"-6"0"-619"0"0,1 1 0 0 0,-1 0-1 0 0,1 1 1 0 0,-1-1 0 0 0,1 1-1 0 0,0 1 1 0 0,0 0 0 0 0,-8 3-1 0 0,-56 36-95 0 0,38-22 212 0 0,0 1 146 0 0,1 2 0 0 0,0 1-1 0 0,2 2 1 0 0,-52 56 0 0 0,-90 134 1798 0 0,159-198-2064 0 0,-26 34 182 0 0,2 1 1 0 0,3 2-1 0 0,-38 81 0 0 0,68-126-280 0 0,3-9 4 0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0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97 11111 0 0,'0'0'1110'0'0,"0"2"-1014"0"0,-11 44 125 0 0,8-37 200 0 0,0 0 0 0 0,1 1-1 0 0,0-1 1 0 0,0 1-1 0 0,1-1 1 0 0,0 1 0 0 0,2 16-1 0 0,-1-24-334 0 0,0-1-1 0 0,0 1 0 0 0,1 0 0 0 0,-1-1 1 0 0,1 1-1 0 0,-1-1 0 0 0,1 1 0 0 0,0-1 1 0 0,0 1-1 0 0,-1-1 0 0 0,1 1 0 0 0,0-1 1 0 0,0 0-1 0 0,0 1 0 0 0,1-1 0 0 0,-1 0 1 0 0,0 0-1 0 0,0 0 0 0 0,1 0 0 0 0,-1 0 1 0 0,0 0-1 0 0,1 0 0 0 0,-1 0 0 0 0,1-1 1 0 0,-1 1-1 0 0,1 0 0 0 0,0-1 0 0 0,-1 0 1 0 0,1 1-1 0 0,-1-1 0 0 0,1 0 0 0 0,0 0 1 0 0,-1 0-1 0 0,1 0 0 0 0,0 0 1 0 0,-1 0-1 0 0,1 0 0 0 0,2-1 0 0 0,6-1 105 0 0,-1 0-1 0 0,1-1 1 0 0,-1 0 0 0 0,0-1-1 0 0,10-5 1 0 0,9-6 30 0 0,-1 0 1 0 0,32-25-1 0 0,-47 31-237 0 0,0-1 0 0 0,0-1-1 0 0,-1 0 1 0 0,-1 0 0 0 0,0-1-1 0 0,13-21 1 0 0,-20 29-57 0 0,-1 0 0 0 0,0 0 0 0 0,0-1 0 0 0,0 1 0 0 0,-1-1-1 0 0,0 1 1 0 0,1-1 0 0 0,-2 1 0 0 0,2-7 0 0 0,-2 9 56 0 0,0 1 0 0 0,0 0-1 0 0,0 0 1 0 0,0 0-1 0 0,-1-1 1 0 0,1 1 0 0 0,0 0-1 0 0,0 0 1 0 0,-1 0 0 0 0,1-1-1 0 0,-1 1 1 0 0,1 0 0 0 0,-1 0-1 0 0,0 0 1 0 0,1 0 0 0 0,-1 0-1 0 0,0 0 1 0 0,0 0 0 0 0,1 0-1 0 0,-1 1 1 0 0,0-1 0 0 0,0 0-1 0 0,0 0 1 0 0,0 1-1 0 0,0-1 1 0 0,0 0 0 0 0,0 1-1 0 0,0-1 1 0 0,-1 1 0 0 0,1 0-1 0 0,0-1 1 0 0,0 1 0 0 0,0 0-1 0 0,0-1 1 0 0,-1 1 0 0 0,1 0-1 0 0,0 0 1 0 0,0 0 0 0 0,-3 1-1 0 0,-4 0-14 0 0,0 0 0 0 0,1 1 1 0 0,-1 0-1 0 0,0 0 0 0 0,1 0 0 0 0,-1 1 0 0 0,1 1 0 0 0,-10 5 0 0 0,7-4 1 0 0,-38 21-6 0 0,0 3 0 0 0,2 1 0 0 0,-65 58 0 0 0,94-74 37 0 0,1 1-1 0 0,-25 31 1 0 0,37-41 4 0 0,0-1 1 0 0,1 2 0 0 0,-1-1 0 0 0,1 0 0 0 0,1 0 0 0 0,-1 1 0 0 0,1 0-1 0 0,0-1 1 0 0,0 1 0 0 0,0 0 0 0 0,1 0 0 0 0,0 0 0 0 0,0 0 0 0 0,1 12 0 0 0,0-15 4 0 0,1-1 1 0 0,0 1-1 0 0,0 0 1 0 0,0 0-1 0 0,0-1 1 0 0,0 1 0 0 0,1-1-1 0 0,-1 1 1 0 0,1-1-1 0 0,-1 1 1 0 0,1-1 0 0 0,0 0-1 0 0,0 0 1 0 0,0 0-1 0 0,0 0 1 0 0,1 0 0 0 0,-1-1-1 0 0,0 1 1 0 0,1-1-1 0 0,3 2 1 0 0,4 3 20 0 0,1-2 1 0 0,0 1 0 0 0,15 3-1 0 0,-8-4 37 0 0,1 0-1 0 0,-1-1 1 0 0,1-1-1 0 0,0-1 1 0 0,28-2-1 0 0,-8-2-585 0 0,60-13-1 0 0,-61 7-4009 0 0,0 0-1540 0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00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743 0 8751 0 0,'0'2'8896'0'0,"-1"9"-8481"0"0,0 0 0 0 0,0-1-1 0 0,-1 1 1 0 0,-1-1 0 0 0,-7 20 0 0 0,-26 49 344 0 0,-165 249 93 0 0,-30-21-913 0 0,-8-39-1960 0 0,221-254 1680 0 0,23-33-5706 0 0,8-8 4097 0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01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35 455 7831 0 0,'-6'-5'706'0'0,"4"3"-634"0"0,-2 0 168 0 0,1 0 0 0 0,0 0 0 0 0,0-1 0 0 0,0 1 0 0 0,-5-5 0 0 0,8 5 19 0 0,-1 0 1 0 0,0 0-1 0 0,1 0 0 0 0,0-1 1 0 0,-1 1-1 0 0,1 0 1 0 0,0 0-1 0 0,0 0 1 0 0,0 0-1 0 0,0 0 1 0 0,1 0-1 0 0,-1 0 1 0 0,0 0-1 0 0,1-1 0 0 0,0 1 1 0 0,-1 0-1 0 0,1 1 1 0 0,0-1-1 0 0,0 0 1 0 0,0 0-1 0 0,2-2 1 0 0,3-4 9 0 0,0 0 1 0 0,1 0 0 0 0,9-8 0 0 0,-4 3 163 0 0,26-25-184 0 0,1 0 0 0 0,2 3 1 0 0,1 2-1 0 0,2 1 0 0 0,1 2 1 0 0,2 2-1 0 0,87-37 0 0 0,-119 58-193 0 0,1 2 0 0 0,-1 0 0 0 0,1 1 0 0 0,0 1-1 0 0,0 0 1 0 0,0 1 0 0 0,0 1 0 0 0,17 1 0 0 0,-25 0-15 0 0,0 1 0 0 0,0 0 1 0 0,-1 0-1 0 0,1 1 0 0 0,-1 0 1 0 0,1 0-1 0 0,-1 1 0 0 0,0 0 1 0 0,0 1-1 0 0,0-1 0 0 0,0 1 1 0 0,0 0-1 0 0,-1 1 0 0 0,0 0 1 0 0,0 0-1 0 0,0 0 1 0 0,-1 1-1 0 0,9 10 0 0 0,-11-12-22 0 0,0 1 0 0 0,-1-1 1 0 0,1 1-1 0 0,-1 0 0 0 0,0 0 0 0 0,0 0 0 0 0,-1 0 0 0 0,1 0 0 0 0,-1 0 0 0 0,0 1 0 0 0,-1-1 0 0 0,1 0 1 0 0,-1 0-1 0 0,0 1 0 0 0,0-1 0 0 0,-1 0 0 0 0,1 1 0 0 0,-1-1 0 0 0,0 0 0 0 0,-1 0 0 0 0,1 0 1 0 0,-1 0-1 0 0,-4 7 0 0 0,1-3 30 0 0,0 0 0 0 0,0 0 0 0 0,-1-1 0 0 0,0 0 0 0 0,0 0 0 0 0,-1-1 1 0 0,0 1-1 0 0,-1-1 0 0 0,1-1 0 0 0,-1 0 0 0 0,-13 8 0 0 0,-31 16 90 0 0,-2-3 0 0 0,-79 28-1 0 0,99-43-139 0 0,-201 64-794 0 0,222-72 574 0 0,9-3-270 0 0,-1 1 1 0 0,1-1-1 0 0,-1 0 0 0 0,1 0 1 0 0,-6 0-1 0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02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526 241 5527 0 0,'0'0'498'0'0,"1"0"-406"0"0,1 1 175 0 0,0-1 0 0 0,-1 0 0 0 0,1 0 1 0 0,-1 0-1 0 0,1 0 0 0 0,0 0 1 0 0,-1 0-1 0 0,1 0 0 0 0,-1 0 0 0 0,1-1 1 0 0,0 1-1 0 0,-1-1 0 0 0,1 1 0 0 0,2-2 1 0 0,24-14 4189 0 0,-16 8-5123 0 0,15-11 1256 0 0,44-38 0 0 0,-65 52-494 0 0,-1 0-18 0 0,0 0 1 0 0,0 0 0 0 0,0 0 0 0 0,0-1-1 0 0,-1 0 1 0 0,0 0 0 0 0,0 0 0 0 0,-1 0-1 0 0,0-1 1 0 0,0 1 0 0 0,0-1 0 0 0,-1 0-1 0 0,2-9 1 0 0,-4 15-75 0 0,1 0-1 0 0,-1 0 0 0 0,0-1 1 0 0,0 1-1 0 0,0 0 0 0 0,-1 0 0 0 0,1 0 1 0 0,0-1-1 0 0,0 1 0 0 0,-1 0 1 0 0,1 0-1 0 0,-1 0 0 0 0,1 0 1 0 0,-1 0-1 0 0,1 0 0 0 0,-1 0 1 0 0,0 0-1 0 0,1 0 0 0 0,-1 0 1 0 0,0 0-1 0 0,-1-1 0 0 0,0 1 9 0 0,0-1 0 0 0,0 1 0 0 0,0 0 0 0 0,-1-1 0 0 0,1 1 0 0 0,0 0 0 0 0,-1 1-1 0 0,1-1 1 0 0,-5-1 0 0 0,-3 1 28 0 0,-1 0 0 0 0,0 0 0 0 0,-18 2 0 0 0,14 0-61 0 0,0 1-1 0 0,0 1 1 0 0,0 0-1 0 0,0 1 1 0 0,-17 8 0 0 0,1 1-54 0 0,-39 23 1 0 0,-5 9 134 0 0,2 4 1 0 0,-121 105-1 0 0,170-134 29 0 0,-26 24 227 0 0,46-40-253 0 0,1 0-1 0 0,-1 1 1 0 0,1-1-1 0 0,0 1 1 0 0,0-1 0 0 0,0 1-1 0 0,0 0 1 0 0,-3 10-1 0 0,6-14-53 0 0,0-1 0 0 0,0 1 0 0 0,1-1 0 0 0,-1 1 0 0 0,0 0 0 0 0,0-1 1 0 0,0 1-1 0 0,1-1 0 0 0,-1 1 0 0 0,0-1 0 0 0,1 1 0 0 0,-1-1 0 0 0,0 1 0 0 0,1-1 0 0 0,-1 0 0 0 0,0 1 0 0 0,1-1 0 0 0,-1 1 0 0 0,1-1 0 0 0,-1 0 0 0 0,1 1 0 0 0,-1-1 0 0 0,1 0 0 0 0,0 1 0 0 0,0-1 13 0 0,2 1 0 0 0,0 1-1 0 0,0-1 0 0 0,0 0 0 0 0,1 0 1 0 0,-1 0-1 0 0,0-1 0 0 0,1 1 1 0 0,-1-1-1 0 0,0 0 0 0 0,1 0 1 0 0,-1 0-1 0 0,5-1 0 0 0,41-8 158 0 0,-21 1-128 0 0,-1-2-1 0 0,-1-1 1 0 0,42-23-1 0 0,-4 2-6 0 0,15-6-843 0 0,127-81 0 0 0,-193 110 540 0 0,23-21-1 0 0,-32 26 243 0 0,0 0 0 0 0,0 0-1 0 0,0 0 1 0 0,-1-1 0 0 0,0 1 0 0 0,0-1 0 0 0,0 0 0 0 0,0 0 0 0 0,1-5 0 0 0,-3 8 43 0 0,-1 1 0 0 0,1 0 1 0 0,-1-1-1 0 0,0 1 1 0 0,1 0-1 0 0,-1-1 1 0 0,0 1-1 0 0,0 0 0 0 0,0-1 1 0 0,0 1-1 0 0,0-1 1 0 0,0 1-1 0 0,0 0 1 0 0,-1-1-1 0 0,1 1 1 0 0,-1 0-1 0 0,1-1 0 0 0,-1 1 1 0 0,1 0-1 0 0,-1 0 1 0 0,1-1-1 0 0,-3-1 1 0 0,2 2 0 0 0,0 1 0 0 0,0-1 1 0 0,0 0-1 0 0,0 1 1 0 0,0-1-1 0 0,0 1 1 0 0,0-1-1 0 0,-1 1 1 0 0,1 0-1 0 0,0-1 0 0 0,0 1 1 0 0,0 0-1 0 0,-1 0 1 0 0,1 0-1 0 0,0 0 1 0 0,0 0-1 0 0,-1 0 1 0 0,1 0-1 0 0,0 0 0 0 0,0 0 1 0 0,-1 1-1 0 0,1-1 1 0 0,-2 1-1 0 0,-10 6 151 0 0,11-1-177 0 0,2-4 18 0 0,-7 13-110 0 0,2 0 0 0 0,-1 0 1 0 0,2 0-1 0 0,0 1 1 0 0,1-1-1 0 0,1 1 1 0 0,0 0-1 0 0,1 0 1 0 0,1 0-1 0 0,0 0 0 0 0,3 21 1 0 0,-2-32-914 0 0,1 0 0 0 0,-1-1 0 0 0,0 1 0 0 0,5 8 0 0 0,3 3-3975 0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02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34 574 4607 0 0,'1'-1'354'0'0,"0"-8"1042"0"0,-1 0 0 0 0,0 0-1 0 0,0 0 1 0 0,-1 0 0 0 0,0 0 0 0 0,-1 0 0 0 0,0 0 0 0 0,0 0 0 0 0,-7-14 0 0 0,-3-17 2424 0 0,10 32-4230 0 0,0-1 0 0 0,0-14 0 0 0,2 7 503 0 0,1 0-1 0 0,0 0 1 0 0,1 0 0 0 0,1 0-1 0 0,1 0 1 0 0,0 1 0 0 0,1 0-1 0 0,0 0 1 0 0,1 0 0 0 0,1 0-1 0 0,1 1 1 0 0,0 0 0 0 0,19-25-1 0 0,-17 26-100 0 0,1 1-1 0 0,1 0 1 0 0,-1 1-1 0 0,2 0 0 0 0,-1 0 1 0 0,1 2-1 0 0,1-1 1 0 0,0 2-1 0 0,0 0 0 0 0,1 0 1 0 0,0 2-1 0 0,0 0 1 0 0,28-7-1 0 0,-18 8-612 0 0,1 1 0 0 0,0 2 0 0 0,42 0 0 0 0,-36 4-1343 0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02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69 13991 0 0,'0'0'1268'0'0,"-1"-2"-1041"0"0,1-1-76 0 0,-1 0 0 0 0,0 0 0 0 0,0 0 0 0 0,0 0 0 0 0,0 0 0 0 0,-1 0 0 0 0,1 0 0 0 0,-1 0 0 0 0,0 0 0 0 0,1 1 0 0 0,-1-1 0 0 0,-1 1 0 0 0,1-1 0 0 0,0 1 0 0 0,-1 0 0 0 0,1 0 0 0 0,-5-3 0 0 0,2 2-81 0 0,0 1 0 0 0,0 0-1 0 0,0 0 1 0 0,0 1 0 0 0,0-1 0 0 0,0 1-1 0 0,0 0 1 0 0,-1 0 0 0 0,1 1 0 0 0,-8 0-1 0 0,2 0-66 0 0,1 1 0 0 0,0 0 0 0 0,-1 0 0 0 0,1 2 0 0 0,0-1 0 0 0,0 1 0 0 0,-12 5 0 0 0,6 0 78 0 0,0 0 0 0 0,1 1 0 0 0,-21 15 0 0 0,-32 20 256 0 0,48-32-211 0 0,0 0 1 0 0,1 1-1 0 0,1 1 0 0 0,-33 32 0 0 0,49-42-56 0 0,-1 0 0 0 0,0-1 0 0 0,1 1 0 0 0,-1 0 0 0 0,1 0 0 0 0,-3 8 0 0 0,6-11-39 0 0,-1 1 0 0 0,0-1 0 0 0,1 1 0 0 0,-1-1 0 0 0,1 1 1 0 0,-1-1-1 0 0,1 0 0 0 0,0 1 0 0 0,0-1 0 0 0,-1 0 0 0 0,1 1 1 0 0,0-1-1 0 0,0 0 0 0 0,0 0 0 0 0,2 2 0 0 0,0-1-15 0 0,1 1 0 0 0,-1-1 1 0 0,0 1-1 0 0,1-1 0 0 0,0 0 0 0 0,-1-1 0 0 0,1 1 0 0 0,0 0 0 0 0,0-1 1 0 0,0 0-1 0 0,0 0 0 0 0,0 0 0 0 0,0-1 0 0 0,0 1 0 0 0,7-1 0 0 0,6-1 59 0 0,0 0 0 0 0,24-5 0 0 0,-21 3-55 0 0,6-1 0 0 0,2 0 28 0 0,46-12 1 0 0,-74 16-49 0 0,1 0 0 0 0,-1 0 0 0 0,0-1 0 0 0,1 1 0 0 0,-1 0 0 0 0,1 0 0 0 0,-1 0 0 0 0,0 0 0 0 0,1 0 0 0 0,-1 0 0 0 0,1 0 0 0 0,-1 0 0 0 0,0 0 0 0 0,1 0 0 0 0,-1 0 0 0 0,1 0 0 0 0,-1 0 0 0 0,0 0 0 0 0,1 0 0 0 0,-1 0 0 0 0,1 0 0 0 0,-1 0 0 0 0,0 0 0 0 0,1 0 0 0 0,-1 1 0 0 0,0-1 0 0 0,1 0 0 0 0,-1 0 0 0 0,0 1 0 0 0,1-1 0 0 0,0 1 0 0 0,-2 5 0 0 0,1-6 0 0 0,0 3 6 0 0,0-1 0 0 0,0 1 0 0 0,-1-1 0 0 0,1 1 0 0 0,-1 0 1 0 0,1-1-1 0 0,-1 1 0 0 0,0-1 0 0 0,0 1 0 0 0,0-1 0 0 0,-1 1 0 0 0,-1 1 0 0 0,-1 3 0 0 0,1 0-1 0 0,0 0 1 0 0,-3 8-1 0 0,5-13-164 0 0,11 7-352 0 0,-9-8 360 0 0,1 0 1 0 0,0-1-1 0 0,0 1 1 0 0,0 0-1 0 0,0 0 0 0 0,0-1 1 0 0,0 1-1 0 0,0-1 1 0 0,0 0-1 0 0,0 0 1 0 0,0 1-1 0 0,3-2 1 0 0,15-1-1724 0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03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84 7367 0 0,'7'-8'182'0'0,"-3"3"-99"0"0,-1 0 0 0 0,1 1 0 0 0,0 0 0 0 0,0 0 0 0 0,1 0 0 0 0,7-5 0 0 0,7-3-62 0 0,-19 12 12 0 0,0 0-1 0 0,1 0 1 0 0,-1 0-1 0 0,0 0 1 0 0,1-1-1 0 0,-1 1 1 0 0,0 0-1 0 0,1 0 1 0 0,-1-1-1 0 0,0 1 1 0 0,0 0-1 0 0,1 0 1 0 0,-1-1 0 0 0,0 1-1 0 0,0 0 1 0 0,0-1-1 0 0,0 1 1 0 0,1 0-1 0 0,-1-1 1 0 0,0 1-1 0 0,0 0 1 0 0,0-1-1 0 0,0 1 1 0 0,0 0-1 0 0,0-1 1 0 0,0 1-1 0 0,0 0 1 0 0,0-1-1 0 0,0 1 1 0 0,0-1-1 0 0,0 0 1 0 0,-8-5 2329 0 0,1 0-237 0 0,7 6-2080 0 0,0 0 0 0 0,0 0 0 0 0,0 0 0 0 0,0 0 0 0 0,-1-1 0 0 0,1 1 0 0 0,0 0 0 0 0,0 0 0 0 0,0 0 0 0 0,0-1 0 0 0,3-4 4599 0 0,-13 8-3313 0 0,1 2-1179 0 0,-1 0 0 0 0,0 0 0 0 0,1 2 1 0 0,0-1-1 0 0,0 1 0 0 0,1 0 0 0 0,-10 11 1 0 0,0 2 15 0 0,-29 43 0 0 0,5 2 30 0 0,-45 99 0 0 0,-20 79-146 0 0,19 6-91 0 0,24-58-702 0 0,41-134-468 0 0,-37 70 1 0 0,48-100-245 0 0,11-25-338 0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03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77 16183 0 0,'0'0'1462'0'0,"-1"1"-1201"0"0,-19 18 872 0 0,30-10-487 0 0,-8-7-602 0 0,1-1 0 0 0,0 1 0 0 0,-1-1 0 0 0,1 0 0 0 0,0 0 1 0 0,0 0-1 0 0,0 0 0 0 0,0-1 0 0 0,0 1 0 0 0,0-1 0 0 0,3 1 1 0 0,37-2 392 0 0,-32 0-294 0 0,44-5 355 0 0,0-2 0 0 0,79-23 0 0 0,-16 3-340 0 0,126-9-775 0 0,-188 31-1270 0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0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101 168 8287 0 0,'-4'10'890'0'0,"0"13"-726"0"0,5-10 6336 0 0,3-11-6192 0 0,0 0 1 0 0,-1 0 0 0 0,1 0-1 0 0,0 0 1 0 0,0-1 0 0 0,0 1 0 0 0,1-1-1 0 0,-1 0 1 0 0,0-1 0 0 0,0 1 0 0 0,1-1-1 0 0,-1 1 1 0 0,0-1 0 0 0,1-1-1 0 0,-1 1 1 0 0,7-2 0 0 0,7-1 50 0 0,0-1 0 0 0,28-10 0 0 0,-30 8-157 0 0,148-57 814 0 0,-138 52-1011 0 0,-1-2 1 0 0,-1-1 0 0 0,0 0 0 0 0,26-23-1 0 0,-47 35-47 0 0,0 0-1 0 0,0 0 0 0 0,-1-1 0 0 0,1 0 0 0 0,-1 1 0 0 0,1-1 0 0 0,-1 0 1 0 0,0 0-1 0 0,0 0 0 0 0,0 0 0 0 0,-1-1 0 0 0,1 1 0 0 0,1-4 0 0 0,-4 6 27 0 0,1 1-1 0 0,0 0 0 0 0,-1-1 1 0 0,1 1-1 0 0,0 0 0 0 0,0-1 0 0 0,-1 1 1 0 0,1 0-1 0 0,-1 0 0 0 0,1-1 0 0 0,0 1 1 0 0,-1 0-1 0 0,1 0 0 0 0,-1 0 0 0 0,1 0 1 0 0,0-1-1 0 0,-1 1 0 0 0,1 0 0 0 0,-1 0 1 0 0,1 0-1 0 0,-1 0 0 0 0,0 0 0 0 0,1 0-11 0 0,-5 0-65 0 0,0 0 1 0 0,0 0-1 0 0,0 0 0 0 0,0 0 1 0 0,0 1-1 0 0,0 0 0 0 0,0 0 1 0 0,-7 3-1 0 0,-41 18-548 0 0,38-15 480 0 0,-25 12 1 0 0,1 3 0 0 0,-40 27 0 0 0,-68 60 295 0 0,123-90-76 0 0,2-2 44 0 0,-4 2 119 0 0,-24 24 0 0 0,44-37-152 0 0,-1 0-1 0 0,1 1 0 0 0,1 0 0 0 0,-1 0 0 0 0,1 1 1 0 0,1 0-1 0 0,-1 0 0 0 0,-4 12 0 0 0,8-17-48 0 0,0-1 0 0 0,1 1 0 0 0,-1-1-1 0 0,0 1 1 0 0,1 0 0 0 0,0-1 0 0 0,-1 1 0 0 0,1 0-1 0 0,0-1 1 0 0,1 1 0 0 0,-1-1 0 0 0,0 1 0 0 0,1 0-1 0 0,-1-1 1 0 0,1 1 0 0 0,0-1 0 0 0,2 5 0 0 0,-1-4-11 0 0,0 0 1 0 0,0-1 0 0 0,0 1 0 0 0,0 0 0 0 0,1-1 0 0 0,0 1 0 0 0,-1-1 0 0 0,1 0 0 0 0,0 0 0 0 0,0 0 0 0 0,5 3-1 0 0,4 0-2 0 0,-1-1 0 0 0,1 0 0 0 0,0-1 0 0 0,0 0 0 0 0,1-1-1 0 0,17 2 1 0 0,22-2-562 0 0,0-2 0 0 0,1-3-1 0 0,51-8 1 0 0,-47 2-6653 0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04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17 14223 0 0,'0'0'654'0'0,"-1"-1"-17"0"0,-4-1-560 0 0,1-1-1 0 0,0 1 1 0 0,0 1-1 0 0,-1-1 1 0 0,1 1 0 0 0,-1-1-1 0 0,0 1 1 0 0,1 0-1 0 0,-1 1 1 0 0,0-1 0 0 0,0 1-1 0 0,1 0 1 0 0,-1 0-1 0 0,0 1 1 0 0,0 0 0 0 0,1-1-1 0 0,-7 3 1 0 0,-8 2 267 0 0,0 1 0 0 0,-33 15 0 0 0,31-10-298 0 0,1 0 0 0 0,0 1 0 0 0,0 2 0 0 0,-20 17 1 0 0,-67 70 221 0 0,32-28 123 0 0,53-53-189 0 0,-20 26 0 0 0,33-35-135 0 0,0 0 1 0 0,1 0 0 0 0,1 1-1 0 0,-10 20 1 0 0,16-30-61 0 0,0-1 0 0 0,0 1 0 0 0,1-1 1 0 0,-1 1-1 0 0,1 0 0 0 0,-1-1 0 0 0,1 1 1 0 0,0 0-1 0 0,-1-1 0 0 0,1 1 0 0 0,0 0 1 0 0,0-1-1 0 0,0 1 0 0 0,0 0 0 0 0,1 0 1 0 0,-1-1-1 0 0,0 1 0 0 0,1 0 0 0 0,-1-1 1 0 0,1 1-1 0 0,0-1 0 0 0,-1 1 0 0 0,1-1 1 0 0,0 1-1 0 0,0-1 0 0 0,0 1 0 0 0,0-1 1 0 0,0 0-1 0 0,0 1 0 0 0,1-1 0 0 0,-1 0 1 0 0,0 0-1 0 0,1 0 0 0 0,-1 0 0 0 0,0 0 1 0 0,1 0-1 0 0,-1 0 0 0 0,1-1 0 0 0,0 1 1 0 0,-1 0-1 0 0,4 0 0 0 0,3 1 42 0 0,0 0-1 0 0,1 0 1 0 0,-1-1-1 0 0,0 0 1 0 0,1-1 0 0 0,-1 0-1 0 0,12-1 1 0 0,6-3 37 0 0,1-1 1 0 0,-1-1-1 0 0,0-2 1 0 0,0 0-1 0 0,-1-2 1 0 0,0-1-1 0 0,0 0 1 0 0,33-24 0 0 0,-49 29-125 0 0,-1 0 1 0 0,1 0 0 0 0,-1-1-1 0 0,-1-1 1 0 0,0 1 0 0 0,0-1 0 0 0,0 0-1 0 0,-1-1 1 0 0,0 0 0 0 0,5-10 0 0 0,-7 11 16 0 0,-1 1 0 0 0,0 0 0 0 0,-1-1 0 0 0,0 1-1 0 0,0-1 1 0 0,-1 0 0 0 0,0 0 0 0 0,0 1 0 0 0,-1-1 0 0 0,1 0 0 0 0,-2 0 0 0 0,1 0 0 0 0,-1 0 0 0 0,-2-8 0 0 0,0 3-144 0 0,-1 1 0 0 0,0-1 1 0 0,-1 1-1 0 0,0 0 0 0 0,-1 0 0 0 0,0 1 0 0 0,0 0 0 0 0,-2 0 0 0 0,1 0 0 0 0,-1 1 0 0 0,-11-11 1 0 0,-2 7-1446 0 0,20 13 973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6:23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6 2303 0 0,'-4'-6'10823'0'0,"-5"8"-8910"0"0,-8-1-1585 0 0,-1 2 0 0 0,0 0 0 0 0,1 0 0 0 0,-31 12 0 0 0,-19 3-181 0 0,48-13-96 0 0,12-3-51 0 0,-1 0 1 0 0,1-1-1 0 0,0 0 1 0 0,-9 1-1 0 0,3-2 24 0 0,1 0 0 0 0,-1 1-1 0 0,-18 5 1 0 0,30-6 305 0 0,1 2-242 0 0,4 5-108 0 0,-3-4-302 0 0,0 0 1 0 0,0 0 0 0 0,0 0 0 0 0,0 0-1 0 0,0 0 1 0 0,-1 1 0 0 0,0-1 0 0 0,0 4 0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0:29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8 129 1375 0 0,'-7'2'18208'0'0,"14"2"-18078"0"0,0 0 0 0 0,1 0 0 0 0,-1-1 0 0 0,1 0 0 0 0,0-1 1 0 0,-1 0-1 0 0,1 0 0 0 0,0 0 0 0 0,1-1 0 0 0,-1 0 0 0 0,0-1 0 0 0,14-1 0 0 0,12-1 283 0 0,56-12-1 0 0,-90 14-412 0 0,253-62 689 0 0,-145 33-513 0 0,122-18 0 0 0,-157 43 118 0 0,-41 4-3664 0 0,-9 0-3713 0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04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74 9871 0 0,'6'-11'345'0'0,"0"-1"-1"0"0,5-16 1 0 0,-7 6 4671 0 0,-13 28-3347 0 0,1 2-1303 0 0,0 0 0 0 0,1 1 0 0 0,1 0 0 0 0,-12 19 1 0 0,-17 42 302 0 0,12-7-330 0 0,6-17-130 0 0,15-40-182 0 0,0-1 1 0 0,0 0-1 0 0,1 1 1 0 0,0-1-1 0 0,0 1 1 0 0,0 0-1 0 0,0-1 1 0 0,1 1-1 0 0,0 0 0 0 0,0-1 1 0 0,2 11-1 0 0,-1-13 3 0 0,0 1 0 0 0,1 0 0 0 0,-1 0 0 0 0,1-1 0 0 0,0 1 0 0 0,0 0 0 0 0,0-1 0 0 0,0 0 0 0 0,1 0 0 0 0,0 1 0 0 0,-1-2 0 0 0,1 1 0 0 0,0 0 0 0 0,0 0 0 0 0,0-1 0 0 0,1 0 0 0 0,4 3 0 0 0,-1-1 60 0 0,-1-1 0 0 0,1-1 0 0 0,0 1-1 0 0,0-1 1 0 0,0 0 0 0 0,0-1 0 0 0,0 1 0 0 0,1-2-1 0 0,-1 1 1 0 0,0-1 0 0 0,0 0 0 0 0,1 0 0 0 0,-1-1-1 0 0,0 0 1 0 0,1 0 0 0 0,-1-1 0 0 0,0 0 0 0 0,9-4-1 0 0,-2 1 18 0 0,0-1-1 0 0,-1-1 0 0 0,1-1 0 0 0,-2 0 0 0 0,1 0 1 0 0,-1-1-1 0 0,21-20 0 0 0,-6 0-566 0 0,-2-1 0 0 0,-1-1 0 0 0,-1-2 0 0 0,27-50 0 0 0,-23 38-2880 0 0,-13 20 1428 0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04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0 10591 0 0,'0'0'964'0'0,"-7"6"-776"0"0,3-1 724 0 0,-1 1 0 0 0,1-1 0 0 0,0 1-1 0 0,-5 11 1 0 0,-4 7 1269 0 0,-5 4-1471 0 0,2 0 0 0 0,-19 47 0 0 0,-16 66-53 0 0,30-81-552 0 0,-199 477 463 0 0,178-445-489 0 0,-43 93-30 0 0,13-34-1203 0 0,63-131-36 0 0,1-1-3802 0 0,3-4-1352 0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05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16 168 14743 0 0,'-16'-7'4556'0'0,"28"5"-3978"0"0,228-32 2680 0 0,-71 10-2094 0 0,163-26-527 0 0,-187 11-2196 0 0,-133 35 885 0 0,10-3-1174 0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05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536 102 5983 0 0,'0'0'274'0'0,"0"-1"-6"0"0,14-35 2211 0 0,-9 22 1223 0 0,-5 14-3475 0 0,0-1 1 0 0,0 0-1 0 0,0 1 0 0 0,1-1 1 0 0,-1 0-1 0 0,0 0 0 0 0,0 1 1 0 0,-1-1-1 0 0,1 0 0 0 0,0 1 0 0 0,0-1 1 0 0,0 0-1 0 0,0 1 0 0 0,-1-1 1 0 0,1 0-1 0 0,-10-14 833 0 0,8 12-980 0 0,-1 1-1 0 0,1 0 0 0 0,-1 0 1 0 0,0 0-1 0 0,0 0 0 0 0,0 0 1 0 0,0 1-1 0 0,0-1 0 0 0,0 1 1 0 0,0 0-1 0 0,0 0 1 0 0,-1 0-1 0 0,1 0 0 0 0,0 1 1 0 0,-1-1-1 0 0,1 1 0 0 0,-1 0 1 0 0,1 0-1 0 0,0 0 0 0 0,-1 0 1 0 0,1 1-1 0 0,-1-1 1 0 0,1 1-1 0 0,-4 1 0 0 0,-8 3-24 0 0,0 0 0 0 0,1 1 0 0 0,-26 14 0 0 0,23-9-48 0 0,1 0 0 0 0,1 1-1 0 0,0 0 1 0 0,-24 28 0 0 0,-9 6 31 0 0,-67 66 196 0 0,94-88-72 0 0,0 1 0 0 0,-32 53 0 0 0,50-74-133 0 0,1 0 1 0 0,0 0-1 0 0,0 0 0 0 0,0 0 0 0 0,1 1 0 0 0,0-1 0 0 0,-1 1 0 0 0,2-1 1 0 0,-1 1-1 0 0,0-1 0 0 0,1 6 0 0 0,0-8-13 0 0,0 0-1 0 0,1 0 1 0 0,-1 0-1 0 0,1 0 1 0 0,-1 0-1 0 0,1 0 1 0 0,0 0-1 0 0,-1-1 1 0 0,1 1-1 0 0,0 0 1 0 0,0-1-1 0 0,0 1 1 0 0,1 0-1 0 0,-1-1 1 0 0,0 0-1 0 0,1 1 1 0 0,-1-1-1 0 0,1 0 1 0 0,-1 1 0 0 0,1-1-1 0 0,-1 0 1 0 0,1 0-1 0 0,0 0 1 0 0,0 0-1 0 0,-1-1 1 0 0,1 1-1 0 0,0 0 1 0 0,3 0-1 0 0,2 0 25 0 0,1 0-1 0 0,0 0 0 0 0,-1 0 1 0 0,1-1-1 0 0,0 0 1 0 0,0 0-1 0 0,14-4 1 0 0,54-14 164 0 0,-44 7-186 0 0,-1-1 0 0 0,0-1 0 0 0,50-29 0 0 0,77-68-588 0 0,-132 86 770 0 0,-25 23 98 0 0,-15 14-200 0 0,10-10-92 0 0,-5 5-1 0 0,2-2 20 0 0,0 1 0 0 0,1-1 0 0 0,-1 1-1 0 0,-6 10 1 0 0,12-14-19 0 0,-1-1 0 0 0,1 1 0 0 0,0-1 0 0 0,0 1 0 0 0,0 0 0 0 0,0 0 0 0 0,0 0 0 0 0,0-1 0 0 0,1 1 0 0 0,-1 0 0 0 0,1 0 0 0 0,0 0 0 0 0,0 0 0 0 0,0 0 0 0 0,1 0 0 0 0,-1 0 0 0 0,1 0 0 0 0,0 2 0 0 0,1 2 2 0 0,1-1 1 0 0,-1 0-1 0 0,1-1 1 0 0,0 1-1 0 0,1 0 1 0 0,0-1-1 0 0,0 0 1 0 0,0 0-1 0 0,0 0 1 0 0,1 0-1 0 0,7 6 1 0 0,8 4-95 0 0,35 22 1 0 0,-28-21-181 0 0,-20-11-551 0 0,1 0 1 0 0,0-1-1 0 0,0 0 0 0 0,16 5 0 0 0,-3-3-5711 0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06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93 2303 0 0,'6'-5'77'0'0,"5"-4"31"0"0,1 0 0 0 0,-1 1 0 0 0,1 0-1 0 0,13-6 1 0 0,-17 11 1063 0 0,47-22 9724 0 0,-31 14-6987 0 0,-26 11-3538 0 0,-4-1-252 0 0,1 1 1 0 0,-1 0-1 0 0,1 1 0 0 0,-1-1 0 0 0,1 1 0 0 0,0 0 1 0 0,-1 1-1 0 0,1-1 0 0 0,-10 5 0 0 0,-6 3 75 0 0,-20 14 0 0 0,14-8-27 0 0,-94 50 219 0 0,-79 40-218 0 0,-38 20-93 0 0,238-124-74 0 0,0-1 0 0 0,0 0 0 0 0,0 0 0 0 0,0 0 0 0 0,0 0 0 0 0,0 0 0 0 0,0 0 0 0 0,0 0 0 0 0,0 0 0 0 0,0 0 0 0 0,0 0 0 0 0,0 0 0 0 0,0 0 0 0 0,0 0 0 0 0,0 0 0 0 0,0 0 0 0 0,0 0 0 0 0,0 0 0 0 0,0 0 0 0 0,1 0 0 0 0,-1 0 0 0 0,0 0 0 0 0,0 0 0 0 0,0 1 0 0 0,0-1 0 0 0,0 0 0 0 0,0 0 0 0 0,0 0 0 0 0,0 0 0 0 0,0 0 0 0 0,0 0 0 0 0,0 0 0 0 0,0 0 0 0 0,0 0 0 0 0,0 0 0 0 0,0 0 0 0 0,0 0 0 0 0,-1 0 0 0 0,1 0 0 0 0,0 0 0 0 0,0 0 0 0 0,0 0 0 0 0,0 1 0 0 0,0-1 0 0 0,0 0 0 0 0,0 0 0 0 0,0 0 0 0 0,0 0 0 0 0,0 0 0 0 0,0 0 0 0 0,0 0 0 0 0,0 0 0 0 0,0 0 0 0 0,0 0 0 0 0,0 0 0 0 0,0 0 0 0 0,0 0 0 0 0,0 0 0 0 0,0 0 0 0 0,0 0 0 0 0,-1 0 0 0 0,1 0 0 0 0,0 0 0 0 0,0 0 0 0 0,0 0 0 0 0,8 1 0 0 0,12-2 0 0 0,-19 1 0 0 0,55-5-83 0 0,67 5 1 0 0,-100 1 68 0 0,0 2 0 0 0,0 0 0 0 0,-1 2 1 0 0,1 0-1 0 0,37 15 0 0 0,-42-12 40 0 0,-1 0 1 0 0,28 19-1 0 0,-36-21 9 0 0,-1 0 0 0 0,0 0-1 0 0,-1 1 1 0 0,1 1 0 0 0,-1-1 0 0 0,10 16 0 0 0,-11-15-4 0 0,-5-7-22 0 0,1 1 0 0 0,-1-1 1 0 0,0 1-1 0 0,0 0 0 0 0,0 0 0 0 0,0-1 0 0 0,1 5 0 0 0,-2-6-7 0 0,0 1 0 0 0,0 0 0 0 0,0-1 0 0 0,0 1 1 0 0,0 0-1 0 0,0-1 0 0 0,-1 1 0 0 0,1 0 0 0 0,0 0 1 0 0,0-1-1 0 0,0 1 0 0 0,-1 0 0 0 0,1-1 0 0 0,0 1 0 0 0,-1-1 1 0 0,1 1-1 0 0,-1 0 0 0 0,1-1 0 0 0,-1 1 0 0 0,1-1 0 0 0,-1 1 1 0 0,1-1-1 0 0,-1 0 0 0 0,1 1 0 0 0,-1-1 0 0 0,0 1 1 0 0,-14 8 36 0 0,1 0 1 0 0,-1-1 0 0 0,0-1 0 0 0,-1 0 0 0 0,0-1 0 0 0,-23 5 0 0 0,-104 15 335 0 0,92-19-331 0 0,-25 4-199 0 0,-114 22-611 0 0,78-11-1385 0 0,110-22 1443 0 0,5-1-689 0 0,9-3-298 0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06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41 8375 0 0,'-24'22'483'0'0,"-22"27"0"0"0,38-39 124 0 0,-1 1 0 0 0,1 0 0 0 0,1 1-1 0 0,0 0 1 0 0,-6 15 0 0 0,13-26-534 0 0,0 0 0 0 0,-1-1 0 0 0,1 1 0 0 0,0 0 0 0 0,0-1 0 0 0,-1 1 0 0 0,1 0 0 0 0,0 0 0 0 0,0 0 0 0 0,0-1 0 0 0,0 1 0 0 0,0 0 0 0 0,0 0 0 0 0,0 0 0 0 0,1 0 0 0 0,-1-1-14 0 0,0 1 0 0 0,0-1 1 0 0,0 0-1 0 0,1 1 1 0 0,-1-1-1 0 0,0 0 0 0 0,0 1 1 0 0,1-1-1 0 0,-1 0 1 0 0,0 0-1 0 0,1 0 0 0 0,-1 1 1 0 0,0-1-1 0 0,1 0 1 0 0,-1 0-1 0 0,0 0 0 0 0,1 0 1 0 0,-1 1-1 0 0,0-1 1 0 0,1 0-1 0 0,-1 0 1 0 0,1 0-1 0 0,3 0 310 0 0,-1 0-1 0 0,1 0 1 0 0,0-1-1 0 0,0 0 1 0 0,4-1 0 0 0,7-1-126 0 0,19-1 494 0 0,-1-3-1 0 0,0-1 1 0 0,49-18 0 0 0,-27 8-416 0 0,-22 8-174 0 0,66-23 0 0 0,-89 29-200 0 0,1-1-1 0 0,-1-1 0 0 0,0 1 1 0 0,0-2-1 0 0,-1 1 0 0 0,16-15 1 0 0,-24 20 30 0 0,0 0-1 0 0,0-1 1 0 0,1 1 0 0 0,-1 0 0 0 0,0-1 0 0 0,0 1-1 0 0,0-1 1 0 0,0 1 0 0 0,-1-1 0 0 0,1 1-1 0 0,0-1 1 0 0,-1 0 0 0 0,1 1 0 0 0,0-4 0 0 0,-1 4 9 0 0,-1 0 0 0 0,1 0 1 0 0,0 0-1 0 0,0 1 1 0 0,-1-1-1 0 0,1 0 1 0 0,-1 0-1 0 0,1 0 0 0 0,-1 1 1 0 0,1-1-1 0 0,-1 0 1 0 0,1 0-1 0 0,-1 1 1 0 0,1-1-1 0 0,-1 0 0 0 0,0 1 1 0 0,0-1-1 0 0,1 1 1 0 0,-1-1-1 0 0,0 1 1 0 0,0-1-1 0 0,0 1 0 0 0,1 0 1 0 0,-1-1-1 0 0,0 1 1 0 0,0 0-1 0 0,0 0 1 0 0,0 0-1 0 0,0-1 0 0 0,0 1 1 0 0,0 0-1 0 0,-8-1-37 0 0,1 0 0 0 0,0 1 0 0 0,-1-1-1 0 0,1 2 1 0 0,0-1 0 0 0,-10 2 0 0 0,-50 13-84 0 0,57-12 119 0 0,-8 3 56 0 0,0 0 0 0 0,0 2 0 0 0,1 0 1 0 0,0 1-1 0 0,1 1 0 0 0,-1 0 0 0 0,2 1 0 0 0,0 1 1 0 0,0 1-1 0 0,1 0 0 0 0,1 1 0 0 0,0 1 0 0 0,1 0 1 0 0,1 1-1 0 0,0 0 0 0 0,1 0 0 0 0,1 2 0 0 0,0-1 1 0 0,-13 37-1 0 0,19-45 24 0 0,1-1-1 0 0,1 1 1 0 0,0-1 0 0 0,0 1-1 0 0,1 0 1 0 0,-1 17 0 0 0,2-24-47 0 0,0 1 0 0 0,0 0 1 0 0,1-1-1 0 0,-1 1 0 0 0,1-1 0 0 0,0 1 1 0 0,0-1-1 0 0,0 1 0 0 0,0-1 1 0 0,0 1-1 0 0,0-1 0 0 0,0 0 0 0 0,1 1 1 0 0,-1-1-1 0 0,1 0 0 0 0,0 0 0 0 0,0 0 1 0 0,0 0-1 0 0,0-1 0 0 0,0 1 0 0 0,0 0 1 0 0,0-1-1 0 0,0 0 0 0 0,1 1 0 0 0,-1-1 1 0 0,0 0-1 0 0,4 1 0 0 0,4 1-26 0 0,1 0 0 0 0,0-1-1 0 0,-1-1 1 0 0,1 1 0 0 0,0-2 0 0 0,0 1-1 0 0,0-2 1 0 0,11-1 0 0 0,87-18-2852 0 0,-54 7-3955 0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07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 8287 0 0,'0'0'756'0'0,"-1"0"-622"0"0,-25 3 7754 0 0,8 1-5684 0 0,3 2-1726 0 0,-1 0 0 0 0,0 1 0 0 0,1 0 0 0 0,-16 12 0 0 0,-54 42-252 0 0,56-36-122 0 0,-47 52 1 0 0,61-59-42 0 0,0 0-1 0 0,1 1 1 0 0,1 1 0 0 0,-12 25-1 0 0,22-39-33 0 0,0-1-1 0 0,1 1 1 0 0,0 0-1 0 0,0-1 1 0 0,1 1-1 0 0,-1 0 1 0 0,1 0-1 0 0,0 7 1 0 0,1-11-12 0 0,0 1 1 0 0,0-1-1 0 0,1 0 0 0 0,-1 0 1 0 0,1 0-1 0 0,-1 0 1 0 0,1 0-1 0 0,0 0 1 0 0,0 0-1 0 0,0-1 1 0 0,0 1-1 0 0,0 0 1 0 0,0 0-1 0 0,0-1 1 0 0,0 1-1 0 0,1 0 1 0 0,-1-1-1 0 0,1 0 0 0 0,-1 1 1 0 0,1-1-1 0 0,0 0 1 0 0,-1 1-1 0 0,1-1 1 0 0,0 0-1 0 0,0-1 1 0 0,3 3-1 0 0,6 1 53 0 0,1-1 0 0 0,-1 0-1 0 0,1 0 1 0 0,-1-1 0 0 0,15 1 0 0 0,63-1-80 0 0,-39-2-472 0 0,-13 0-718 0 0,44-5 1 0 0,-43 0-569 0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07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7 11055 0 0,'-8'-4'1144'0'0,"6"4"-1024"0"0,1-1 0 0 0,-1 1 0 0 0,0-1 0 0 0,0 1-1 0 0,0 0 1 0 0,0 0 0 0 0,0 0 0 0 0,0 0 0 0 0,0 0-1 0 0,0 0 1 0 0,0 0 0 0 0,0 1 0 0 0,1-1 0 0 0,-1 1 0 0 0,0-1-1 0 0,0 1 1 0 0,0 0 0 0 0,0 0 0 0 0,1 0 0 0 0,-1 0-1 0 0,0 0 1 0 0,1 0 0 0 0,-1 0 0 0 0,1 0 0 0 0,0 1-1 0 0,-1-1 1 0 0,1 1 0 0 0,-2 1 0 0 0,-2 4 286 0 0,-1 0-1 0 0,1 1 1 0 0,1-1-1 0 0,-8 16 1 0 0,6-9-61 0 0,0 1 1 0 0,1 1-1 0 0,1-1 0 0 0,0 1 1 0 0,1-1-1 0 0,1 1 0 0 0,0 0 1 0 0,1 0-1 0 0,2 31 1 0 0,0-36-195 0 0,1 0 1 0 0,0 0 0 0 0,1 0-1 0 0,0 0 1 0 0,0 0 0 0 0,1 0 0 0 0,1-1-1 0 0,0 0 1 0 0,0 0 0 0 0,1 0-1 0 0,0 0 1 0 0,1-1 0 0 0,0 0-1 0 0,13 13 1 0 0,-4-9-33 0 0,0 0 0 0 0,0-1 0 0 0,1-1 0 0 0,0-1 0 0 0,1 0 0 0 0,0-2 0 0 0,38 14 0 0 0,-15-11 40 0 0,1 0 1 0 0,72 6 0 0 0,46-12-13 0 0,-119-5-186 0 0,-15-1-483 0 0,42-6 0 0 0,-66 7 8 0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07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937 9 14423 0 0,'-12'-3'227'0'0,"0"1"-1"0"0,0 0 0 0 0,-1 1 1 0 0,1 0-1 0 0,0 1 1 0 0,-1 1-1 0 0,-20 3 0 0 0,7 1 416 0 0,0 2 0 0 0,-37 14-1 0 0,49-16-331 0 0,1 1-1 0 0,0 1 0 0 0,1 1 0 0 0,0-1 1 0 0,0 2-1 0 0,0 0 0 0 0,-18 19 0 0 0,-1 5 494 0 0,-30 44 0 0 0,-1 1-86 0 0,37-49-492 0 0,-53 56 254 0 0,66-73-440 0 0,-1-1-1 0 0,0 0 1 0 0,-1-1 0 0 0,-26 15 0 0 0,8-10-69 0 0,17-8-34 0 0,0 0 0 0 0,0 2-1 0 0,-22 15 1 0 0,24-14-303 0 0,0 0-1 0 0,-1-2 1 0 0,-1 1 0 0 0,0-2 0 0 0,-25 10-1 0 0,30-15-554 0 0,8-1-136 0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09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4 9215 0 0,'4'0'258'0'0,"13"-3"2722"0"0,-26 15-627 0 0,-6 7-1864 0 0,-5 6 73 0 0,1 0 0 0 0,1 1 0 0 0,-18 36 0 0 0,8 4-215 0 0,4 1-1 0 0,-19 80 1 0 0,14-47-43 0 0,5-17-121 0 0,-50 158 109 0 0,-21-7-159 0 0,71-184-77 0 0,-2-2 0 0 0,-3-1 0 0 0,-38 49 0 0 0,62-90-28 0 0,-1 1-1 0 0,-1-1 1 0 0,1 0 0 0 0,-1-1-1 0 0,0 0 1 0 0,-14 8-1 0 0,0-2-541 0 0,-25 9 0 0 0,37-17 219 0 0,8-2-103 0 0,14-11-2202 0 0,84-49 1842 0 0,-62 38 604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0:29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0 14279 0 0,'0'0'3458'0'0,"-1"2"-2841"0"0,-15 15-246 0 0,1 0 0 0 0,1 1 1 0 0,-18 30-1 0 0,-29 67 37 0 0,31-58-184 0 0,-1 4-10 0 0,3 2 0 0 0,3 1 0 0 0,2 1 0 0 0,3 1 0 0 0,-16 99 0 0 0,34-155-201 0 0,0 0 1 0 0,0 0-1 0 0,-1-1 0 0 0,0 1 0 0 0,-1-1 0 0 0,-7 14 0 0 0,8-19-75 0 0,1 0-1 0 0,-1 0 1 0 0,0 0-1 0 0,0 0 0 0 0,-1-1 1 0 0,1 0-1 0 0,-1 1 1 0 0,1-1-1 0 0,-1-1 0 0 0,0 1 1 0 0,0 0-1 0 0,-1-1 1 0 0,1 0-1 0 0,0 0 0 0 0,-9 3 1 0 0,9-4 54 0 0,-3 1-873 0 0,-1 1 0 0 0,0-1 0 0 0,0-1-1 0 0,0 1 1 0 0,0-2 0 0 0,0 1 0 0 0,-1-1 0 0 0,-14-1-1 0 0,22 1 222 0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09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1 159 9215 0 0,'0'0'7278'0'0,"1"0"-6570"0"0,25 4 23 0 0,8-1-30 0 0,26-8 1010 0 0,104-24 1 0 0,-94 15-930 0 0,124-29 388 0 0,-2 1-594 0 0,-128 30-567 0 0,67-2 0 0 0,-107 13 31 0 0,80-4-1361 0 0,-2 7-3587 0 0,-82 0 3094 0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10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568 148 3223 0 0,'1'-2'240'0'0,"13"-20"1030"0"0,-6 11 471 0 0,-1-1 1 0 0,6-13 0 0 0,-11 21-1476 0 0,-1 0 1 0 0,1 0 0 0 0,-1 0 0 0 0,0 0 0 0 0,0 0-1 0 0,0-1 1 0 0,-1 1 0 0 0,0 0 0 0 0,0 0 0 0 0,0 0 0 0 0,-1-6-1 0 0,1 9-215 0 0,0 0 0 0 0,0 0 0 0 0,0 0 0 0 0,-1 0 0 0 0,1 0 0 0 0,0 0-1 0 0,-1 0 1 0 0,1 0 0 0 0,-1 1 0 0 0,1-1 0 0 0,-1 0 0 0 0,1 0 0 0 0,-1 0 0 0 0,1 1 0 0 0,-1-1-1 0 0,0 0 1 0 0,0 1 0 0 0,1-1 0 0 0,-1 1 0 0 0,0-1 0 0 0,0 1 0 0 0,0-1 0 0 0,1 1-1 0 0,-1-1 1 0 0,0 1 0 0 0,0 0 0 0 0,0-1 0 0 0,0 1 0 0 0,0 0 0 0 0,0 0 0 0 0,0 0 0 0 0,0 0-1 0 0,0 0 1 0 0,0 0 0 0 0,0 0 0 0 0,0 0 0 0 0,-1 0 0 0 0,-5 2 82 0 0,1-1 1 0 0,0 1 0 0 0,-1 0 0 0 0,-8 4-1 0 0,9-3-36 0 0,-79 34 715 0 0,2 4 0 0 0,2 3 1 0 0,1 4-1 0 0,-80 65 0 0 0,151-107-639 0 0,1 1-1 0 0,0 0 0 0 0,-8 10 1 0 0,14-15-141 0 0,1-1 1 0 0,0 0-1 0 0,0 1 1 0 0,-1 0-1 0 0,1-1 1 0 0,0 1 0 0 0,0 0-1 0 0,1-1 1 0 0,-1 1-1 0 0,0 0 1 0 0,1 0-1 0 0,-1-1 1 0 0,1 1-1 0 0,-1 0 1 0 0,1 0 0 0 0,0 0-1 0 0,-1 0 1 0 0,1 0-1 0 0,0 0 1 0 0,1 0-1 0 0,-1 0 1 0 0,0 0-1 0 0,1 0 1 0 0,-1-1 0 0 0,2 4-1 0 0,-1-3-8 0 0,0-1 0 0 0,0 0 0 0 0,0 0 0 0 0,1 1 1 0 0,-1-1-1 0 0,0 0 0 0 0,1 0 0 0 0,-1 0 0 0 0,1 0 0 0 0,-1 0 0 0 0,1-1 0 0 0,0 1 0 0 0,-1 0 0 0 0,1-1 0 0 0,0 1 0 0 0,0-1 0 0 0,2 1 1 0 0,36 2 198 0 0,-34-3-176 0 0,33 0 96 0 0,1-2-1 0 0,-1-2 0 0 0,62-13 1 0 0,112-44-248 0 0,-184 53-61 0 0,-21 6 78 0 0,1 0 0 0 0,-1 0 1 0 0,14-8-1 0 0,-52 43 28 0 0,-106 103 7 0 0,133-133-41 0 0,1-2 22 0 0,1 0 0 0 0,0 0 0 0 0,-1 0 0 0 0,1 0 0 0 0,0 0 0 0 0,0 0 0 0 0,0 1 0 0 0,0-1 0 0 0,0 0 0 0 0,0 1 0 0 0,1-1 0 0 0,-1 1 0 0 0,0-1 0 0 0,1 1 0 0 0,-1-1 0 0 0,1 1 0 0 0,-1 2 1 0 0,11 4-1341 0 0,-9-8 1212 0 0,4 3-363 0 0,-1-2 1 0 0,0 1-1 0 0,1 0 1 0 0,0-1 0 0 0,-1 0-1 0 0,1 0 1 0 0,0 0 0 0 0,6 0-1 0 0,7-1-4713 0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10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2 411 9151 0 0,'0'0'6948'0'0,"-1"-1"-6084"0"0,1-7-538 0 0,-1 1-1 0 0,1 0 1 0 0,0-1-1 0 0,1 1 1 0 0,0 0-1 0 0,0 0 1 0 0,1 0-1 0 0,0 0 1 0 0,0 0-1 0 0,0 0 1 0 0,1 0-1 0 0,0 1 0 0 0,0-1 1 0 0,1 1-1 0 0,8-12 1 0 0,2 1-228 0 0,0 0 1 0 0,1 1-1 0 0,1 0 1 0 0,19-14-1 0 0,-15 15-80 0 0,0 1-1 0 0,1 0 1 0 0,38-16 0 0 0,73-24-89 0 0,-66 29 4 0 0,-45 16 50 0 0,0 2 0 0 0,0 0 0 0 0,1 1 0 0 0,31-3 0 0 0,-51 9 17 0 0,-1-1 0 0 0,1 1 0 0 0,0 0 0 0 0,-1 0 0 0 0,1 0 0 0 0,-1 0 0 0 0,1 0-1 0 0,-1 1 1 0 0,1-1 0 0 0,0 0 0 0 0,-1 1 0 0 0,1-1 0 0 0,-1 1 0 0 0,1 0 0 0 0,-1-1 0 0 0,0 1 0 0 0,1 0 0 0 0,-1 0 0 0 0,0 0-1 0 0,2 1 1 0 0,-2 0 0 0 0,0-1 0 0 0,0 1 0 0 0,0 0 0 0 0,0-1 0 0 0,0 1-1 0 0,-1 0 1 0 0,1 0 0 0 0,0 0 0 0 0,-1 0 0 0 0,1 0 0 0 0,-1-1 0 0 0,0 1-1 0 0,0 0 1 0 0,0 3 0 0 0,-1 6 3 0 0,0 0 0 0 0,-1 0 0 0 0,0 0 0 0 0,-6 17 0 0 0,6-21 2 0 0,-22 68 203 0 0,22-69-194 0 0,1 0 0 0 0,0 0-1 0 0,0 0 1 0 0,1 12 0 0 0,-2 8 34 0 0,-1-9-108 0 0,0-1 0 0 0,-2-1 0 0 0,0 1-1 0 0,-11 23 1 0 0,15-37-108 0 0,1 1-1 0 0,-1-1 1 0 0,0 0 0 0 0,1 1-1 0 0,-1-1 1 0 0,1 1 0 0 0,0-1-1 0 0,0 1 1 0 0,0-1 0 0 0,0 4-1 0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10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 10135 0 0,'-9'-1'1050'0'0,"6"0"-707"0"0,0 1-1 0 0,0 0 1 0 0,0 0 0 0 0,0 0 0 0 0,0 1 0 0 0,0-1 0 0 0,0 1 0 0 0,0-1 0 0 0,0 1 0 0 0,0 0 0 0 0,0 0 0 0 0,1 0 0 0 0,-1 1-1 0 0,0-1 1 0 0,-4 4 0 0 0,6-4-268 0 0,0 0-1 0 0,0 0 0 0 0,0 0 1 0 0,0 1-1 0 0,0-1 0 0 0,0 0 1 0 0,1 1-1 0 0,-1-1 0 0 0,0 1 0 0 0,1-1 1 0 0,-1 1-1 0 0,1-1 0 0 0,-1 3 1 0 0,0 0 59 0 0,0 0-56 0 0,0 0 0 0 0,1 0 0 0 0,-1 0 1 0 0,1 1-1 0 0,0-1 0 0 0,0 0 0 0 0,0 0 0 0 0,0 1 1 0 0,1-1-1 0 0,0 0 0 0 0,0 0 0 0 0,2 6 0 0 0,3 5 212 0 0,0 0 0 0 0,8 13 1 0 0,-8-19-135 0 0,0 1 0 0 0,1-1 1 0 0,0-1-1 0 0,1 1 1 0 0,-1-1-1 0 0,1-1 1 0 0,1 1-1 0 0,0-1 1 0 0,0-1-1 0 0,0 0 0 0 0,11 6 1 0 0,17 6 507 0 0,66 23 1 0 0,-47-20-246 0 0,41 17 213 0 0,120 52 456 0 0,-97-40-889 0 0,-104-44-223 0 0,0-1 0 0 0,1-1-1 0 0,0-1 1 0 0,0 0-1 0 0,26 1 1 0 0,-35-5-408 0 0,-1 1 0 0 0,0-1 0 0 0,13-2 1 0 0,7-7-6527 0 0,-11 2-129 0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11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758 1 9671 0 0,'0'1'3815'0'0,"-2"3"-3245"0"0,0 0 0 0 0,0 0 0 0 0,-1-1 0 0 0,1 1 0 0 0,-4 4-1 0 0,-32 28-185 0 0,19-19-96 0 0,-202 185 1376 0 0,157-145-699 0 0,-79 52 0 0 0,-78 37-118 0 0,192-121-2823 0 0,23-20 829 0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22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327 303 6935 0 0,'0'0'528'0'0,"0"5"-368"0"0,-2 14-46 0 0,2-14 3836 0 0,2-3-3742 0 0,1-1 0 0 0,-1 1-1 0 0,0-1 1 0 0,1 1 0 0 0,-1-1-1 0 0,4 1 43 0 0,-3 0-50 0 0,0-1-1 0 0,1 0 1 0 0,-1 0 0 0 0,0 0-1 0 0,1-1 1 0 0,-1 1-1 0 0,0-1 1 0 0,1 0-1 0 0,4 0 1 0 0,-3 0 116 0 0,-3-1-167 0 0,1 1-1 0 0,-1-1 1 0 0,1 1-1 0 0,-1-1 1 0 0,0 0-1 0 0,0 0 1 0 0,1 0-1 0 0,-1 0 1 0 0,0 0-1 0 0,3-3 1 0 0,-1 1 73 0 0,4-2 20 0 0,-1-1 0 0 0,0 0 0 0 0,0-1 0 0 0,0 0 0 0 0,-1 0 0 0 0,0 0 0 0 0,0-1-1 0 0,-1 0 1 0 0,0 0 0 0 0,0 0 0 0 0,-1 0 0 0 0,0-1 0 0 0,5-18 0 0 0,-3 10-175 0 0,-2-2 0 0 0,0 1 0 0 0,-1 0 0 0 0,-1-1 0 0 0,-1 1 0 0 0,-1-23 0 0 0,0 37-75 0 0,0 1 0 0 0,-1-1 0 0 0,1 0 1 0 0,-1 0-1 0 0,0 1 0 0 0,0-1 0 0 0,0 0 0 0 0,-1 1 0 0 0,1-1 0 0 0,-1 1 0 0 0,-2-4 0 0 0,2 5-20 0 0,1 1 0 0 0,0-1 0 0 0,0 1 0 0 0,-1 0 0 0 0,1 0 0 0 0,-1 0 0 0 0,1 0 0 0 0,-1 0 0 0 0,1 0 0 0 0,-1 0 0 0 0,0 0 0 0 0,1 1 0 0 0,-1-1 0 0 0,0 1 0 0 0,0-1 0 0 0,0 1 0 0 0,1 0 0 0 0,-1-1 0 0 0,0 1-1 0 0,0 0 1 0 0,0 0 0 0 0,0 0 0 0 0,1 1 0 0 0,-1-1 0 0 0,-3 1 0 0 0,-11 3-131 0 0,0 1 0 0 0,0 1 0 0 0,1 1 0 0 0,0 0 0 0 0,0 0 0 0 0,1 2 0 0 0,-1 0 0 0 0,2 0 0 0 0,-1 2 0 0 0,-19 19 0 0 0,-8 12 90 0 0,-58 77-1 0 0,18-7 62 0 0,71-94 28 0 0,-1 0 0 0 0,2 0-1 0 0,1 1 1 0 0,-11 33 0 0 0,17-46 87 0 0,1 1 1 0 0,0 0-1 0 0,-1 14 0 0 0,2-20-94 0 0,0-1 0 0 0,1 1 1 0 0,-1-1-1 0 0,0 0 0 0 0,0 1 0 0 0,0-1 0 0 0,1 1 0 0 0,-1-1 0 0 0,0 0 0 0 0,1 1 0 0 0,-1-1 0 0 0,0 0 1 0 0,1 0-1 0 0,-1 1 0 0 0,0-1 0 0 0,1 0 0 0 0,-1 0 0 0 0,0 1 0 0 0,1-1 0 0 0,-1 0 0 0 0,1 0 0 0 0,-1 0 1 0 0,1 0-1 0 0,-1 0 0 0 0,0 0 0 0 0,1 0 0 0 0,0 0 0 0 0,11 2 164 0 0,-3-4-86 0 0,0-1 0 0 0,0 1 0 0 0,0-1 0 0 0,0-1 0 0 0,0 0 0 0 0,-1 0 0 0 0,14-9 0 0 0,2 0 45 0 0,126-72 142 0 0,-111 62-268 0 0,-22 12-10 0 0,24-20 0 0 0,-20 14 0 0 0,-13 10 0 0 0,-3-1 0 0 0,0 0 0 0 0,-1 2-14 0 0,-6 10-4 0 0,1 0 1 0 0,0 1 0 0 0,0-1 0 0 0,1 1 0 0 0,-1 8-1 0 0,0 8-16 0 0,-5 6-47 0 0,-1 0-1 0 0,-2 0 1 0 0,0-1-1 0 0,-2 0 0 0 0,-15 26 1 0 0,17-27-1232 0 0,9-23-1 0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22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0 222 10479 0 0,'11'-6'8480'0'0,"3"-1"-8365"0"0,0 0 0 0 0,0-2-1 0 0,-1 1 1 0 0,0-2 0 0 0,20-18-1 0 0,-11 8-258 0 0,2 1 0 0 0,0 1 0 0 0,1 1-1 0 0,0 1 1 0 0,2 1 0 0 0,35-14 0 0 0,-56 26 183 0 0,1 1 0 0 0,0 0 0 0 0,-1 0 0 0 0,1 0 0 0 0,10 0 1 0 0,-4 3-26 0 0,-12 0-6 0 0,1 0 1 0 0,0 0-1 0 0,-1 0 0 0 0,1 0 1 0 0,-1 0-1 0 0,1 0 0 0 0,-1 1 0 0 0,0-1 1 0 0,1 0-1 0 0,-1 1 0 0 0,0-1 0 0 0,0 1 1 0 0,0 0-1 0 0,0-1 0 0 0,0 1 0 0 0,-1 0 1 0 0,1 0-1 0 0,0-1 0 0 0,-1 1 0 0 0,1 0 1 0 0,-1 3-1 0 0,1 2 55 0 0,0-1-1 0 0,0 1 1 0 0,-1 0-1 0 0,0 10 1 0 0,-2-5-9 0 0,0-1 1 0 0,0 0 0 0 0,-1 1-1 0 0,-1-1 1 0 0,-6 16-1 0 0,-30 48-265 0 0,39-74-8 0 0,-8 15-3934 0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23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154 341 14887 0 0,'0'0'1350'0'0,"0"2"-1110"0"0,0 2-27 0 0,1 0 0 0 0,-1 0 1 0 0,0 0-1 0 0,0 0 0 0 0,-1 0 1 0 0,1 0-1 0 0,-1 0 0 0 0,0 0 1 0 0,0 0-1 0 0,0 0 0 0 0,-1-1 1 0 0,1 1-1 0 0,-5 6 0 0 0,5-8-152 0 0,0-1-1 0 0,0 1 1 0 0,0-1-1 0 0,-1 1 1 0 0,1-1-1 0 0,-1 0 0 0 0,1 1 1 0 0,-1-1-1 0 0,1 0 1 0 0,-1 0-1 0 0,0 0 1 0 0,1 0-1 0 0,-1-1 1 0 0,0 1-1 0 0,0 0 1 0 0,0-1-1 0 0,0 1 0 0 0,1-1 1 0 0,-1 0-1 0 0,0 1 1 0 0,0-1-1 0 0,0 0 1 0 0,0 0-1 0 0,0 0 1 0 0,0-1-1 0 0,0 1 1 0 0,0 0-1 0 0,0-1 0 0 0,0 1 1 0 0,1-1-1 0 0,-5-1 1 0 0,0-1-31 0 0,0 0 0 0 0,0 0 1 0 0,0 0-1 0 0,0-1 0 0 0,0 0 0 0 0,1 0 1 0 0,-1 0-1 0 0,1-1 0 0 0,-7-8 1 0 0,10 10-28 0 0,0 1 1 0 0,0-1 0 0 0,0 1-1 0 0,1-1 1 0 0,-1 0 0 0 0,1 0-1 0 0,-1 0 1 0 0,1 0 0 0 0,0 0-1 0 0,0 0 1 0 0,1 0 0 0 0,-1 0-1 0 0,1 0 1 0 0,-1 0 0 0 0,1 0-1 0 0,0 0 1 0 0,0 0 0 0 0,0 0-1 0 0,1-1 1 0 0,-1 1 0 0 0,1 0-1 0 0,0 0 1 0 0,1-4 0 0 0,9-16-216 0 0,1 1 1 0 0,1 0-1 0 0,0 0 1 0 0,2 1-1 0 0,1 1 1 0 0,0 1-1 0 0,1 0 1 0 0,1 1-1 0 0,29-21 1 0 0,-34 29 212 0 0,1 1 0 0 0,0 0-1 0 0,1 1 1 0 0,-1 1 0 0 0,27-9 0 0 0,-31 12 112 0 0,1 1 1 0 0,-1 1-1 0 0,0 0 0 0 0,1 0 1 0 0,-1 1-1 0 0,1 1 0 0 0,-1-1 1 0 0,1 2-1 0 0,20 2 1 0 0,-26-2-87 0 0,0 0 1 0 0,0 1 0 0 0,-1 0 0 0 0,1 0 0 0 0,-1 0 0 0 0,1 0 0 0 0,-1 0 0 0 0,0 1 0 0 0,1 0 0 0 0,-2 0 0 0 0,1 0 0 0 0,0 1 0 0 0,0-1 0 0 0,-1 1 0 0 0,0 0 0 0 0,0 0 0 0 0,0 0 0 0 0,0 0 0 0 0,-1 0-1 0 0,3 7 1 0 0,-3-7-8 0 0,-1 0-1 0 0,0 1 0 0 0,0-1 1 0 0,0 0-1 0 0,0 0 0 0 0,-1 1 1 0 0,1-1-1 0 0,-1 1 0 0 0,-1-1 1 0 0,1 0-1 0 0,0 1 0 0 0,-1-1 1 0 0,0 0-1 0 0,0 0 0 0 0,-1 1 1 0 0,1-1-1 0 0,-1 0 0 0 0,1 0 1 0 0,-1 0-1 0 0,-1 0 0 0 0,1-1 1 0 0,0 1-1 0 0,-5 4 0 0 0,-4 5 20 0 0,-1 2-36 0 0,-1-1 1 0 0,0 0-1 0 0,-21 16 0 0 0,-3-1-1036 0 0,-1-1 0 0 0,-78 41-1 0 0,114-68 904 0 0,0 0-1 0 0,-1 0 1 0 0,1 0-1 0 0,0-1 0 0 0,0 1 1 0 0,0 0-1 0 0,-1-1 1 0 0,1 0-1 0 0,0 1 1 0 0,0-1-1 0 0,-1 0 0 0 0,-3 0 1 0 0,-3-3-453 0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23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0 10135 0 0,'0'0'778'0'0,"-1"2"-285"0"0,-8 10 2005 0 0,-18 19 0 0 0,-15 11-821 0 0,17-18-1598 0 0,1 1 66 0 0,1 1-1 0 0,2 0 1 0 0,0 2 0 0 0,-18 32 0 0 0,31-46-150 0 0,-107 207 189 0 0,104-196-226 0 0,2 0 1 0 0,0 1-1 0 0,2 0 0 0 0,1 0 0 0 0,1 1 0 0 0,2-1 0 0 0,-1 33 0 0 0,5-42-54 0 0,0-14-166 0 0,0 0-1 0 0,-1 0 1 0 0,0 1 0 0 0,0-1-1 0 0,0 0 1 0 0,0 4 0 0 0,-2 2-5781 0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24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747 1 7831 0 0,'0'0'706'0'0,"-8"4"1154"0"0,-162 91 835 0 0,-94 59 1028 0 0,218-122-3705 0 0,2 1 0 0 0,1 3 0 0 0,-57 60 0 0 0,91-86 47 0 0,1 1-1 0 0,0-1 0 0 0,0 1 0 0 0,1 1 1 0 0,1-1-1 0 0,0 1 0 0 0,0 0 1 0 0,-6 23-1 0 0,12-33-58 0 0,-1 1 0 0 0,1-1 1 0 0,-1 1-1 0 0,1-1 0 0 0,0 1 1 0 0,0-1-1 0 0,0 0 0 0 0,1 1 0 0 0,-1-1 1 0 0,1 1-1 0 0,-1-1 0 0 0,1 0 0 0 0,0 1 1 0 0,-1-1-1 0 0,1 0 0 0 0,0 0 0 0 0,1 1 1 0 0,2 3-1 0 0,-2-4 11 0 0,1 1-1 0 0,0 0 1 0 0,0-1 0 0 0,0 1-1 0 0,0-1 1 0 0,0 0-1 0 0,1 0 1 0 0,-1-1 0 0 0,0 1-1 0 0,1 0 1 0 0,3 0 0 0 0,6 1 21 0 0,0 0 1 0 0,0-1 0 0 0,0 0-1 0 0,0-1 1 0 0,0 0 0 0 0,14-2-1 0 0,2-2-672 0 0,0-1 0 0 0,51-15 0 0 0,-40 8-5192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0:30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827 1 13271 0 0,'0'0'1202'0'0,"-1"1"-988"0"0,-9 10 174 0 0,0 0 1 0 0,-1-1-1 0 0,-1-1 0 0 0,-22 15 0 0 0,11-7 39 0 0,-98 65 433 0 0,-140 72 0 0 0,126-71-863 0 0,112-65 12 0 0,0 0 0 0 0,1 1 0 0 0,-27 32 1 0 0,37-38 106 0 0,2 1 0 0 0,-1 0 0 0 0,2 1 0 0 0,0 0 0 0 0,1 1 0 0 0,0 0 0 0 0,-6 21 0 0 0,11-29-70 0 0,1-1 0 0 0,0 1 1 0 0,1 0-1 0 0,0 0 0 0 0,0 0 0 0 0,1 0 0 0 0,-1 0 1 0 0,2 0-1 0 0,-1 0 0 0 0,1 0 0 0 0,1 0 1 0 0,-1-1-1 0 0,1 1 0 0 0,1 0 0 0 0,-1-1 0 0 0,1 1 1 0 0,1-1-1 0 0,4 9 0 0 0,-4-11-42 0 0,0-1 0 0 0,0 1 0 0 0,0-1-1 0 0,0 0 1 0 0,1 0 0 0 0,-1-1 0 0 0,1 1 0 0 0,0-1-1 0 0,0 0 1 0 0,1 0 0 0 0,-1 0 0 0 0,0-1 0 0 0,1 0-1 0 0,0 0 1 0 0,-1 0 0 0 0,11 1 0 0 0,6 0-11 0 0,0-1 0 0 0,0 0 0 0 0,24-2 1 0 0,39-7-1004 0 0,-29-3-4007 0 0,-9-2-1274 0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24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1 11575 0 0,'0'0'1047'0'0,"-2"1"-859"0"0,-22 12 374 0 0,0 1 0 0 0,-35 28 1 0 0,-41 46 1091 0 0,84-74-1550 0 0,2 1-1 0 0,0 0 1 0 0,1 1-1 0 0,0 1 1 0 0,1 0-1 0 0,1 1 1 0 0,1 0-1 0 0,1 1 0 0 0,-13 32 1 0 0,21-47-31 0 0,0-1 0 0 0,0 1 0 0 0,1 0 1 0 0,-1-1-1 0 0,1 1 0 0 0,-1 0 0 0 0,1-1 0 0 0,0 1 0 0 0,1 0 0 0 0,-1-1 1 0 0,1 1-1 0 0,-1 0 0 0 0,1-1 0 0 0,0 1 0 0 0,2 4 0 0 0,-1-6-14 0 0,-1 0 0 0 0,1 0 0 0 0,0 1 0 0 0,-1-1 1 0 0,1-1-1 0 0,0 1 0 0 0,0 0 0 0 0,0 0 0 0 0,0-1 0 0 0,1 1 0 0 0,-1-1 0 0 0,0 1 0 0 0,1-1 0 0 0,-1 0 0 0 0,1 0 0 0 0,-1 0 0 0 0,1-1 0 0 0,0 1 0 0 0,-1 0 0 0 0,1-1 0 0 0,5 0 0 0 0,0 0 60 0 0,0 0 1 0 0,0-1-1 0 0,1 0 0 0 0,-1 0 0 0 0,0-1 1 0 0,0 0-1 0 0,-1-1 0 0 0,1 0 0 0 0,0 0 1 0 0,-1 0-1 0 0,11-8 0 0 0,3-1 48 0 0,-1-2-1 0 0,31-27 1 0 0,-44 34-155 0 0,0 1 1 0 0,-1-1-1 0 0,1 0 1 0 0,-1-1-1 0 0,-1 1 1 0 0,0-1-1 0 0,0 0 1 0 0,0-1-1 0 0,4-12 1 0 0,-7 14-92 0 0,0 1 0 0 0,0-1 1 0 0,-1 0-1 0 0,0 1 0 0 0,0-1 0 0 0,-1 0 1 0 0,0 0-1 0 0,0 1 0 0 0,-1-1 0 0 0,1 0 1 0 0,-2 0-1 0 0,1 1 0 0 0,-5-13 1 0 0,4 12-275 0 0,0 1 1 0 0,-1 0 0 0 0,0 0-1 0 0,-1 0 1 0 0,1 1 0 0 0,-1-1-1 0 0,0 1 1 0 0,-1 0 0 0 0,1 0-1 0 0,-1 0 1 0 0,-8-6 0 0 0,11 10-464 0 0,1 1-31 0 0,-6-2-8 0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24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178 405 17215 0 0,'-19'1'989'0'0,"-21"4"0"0"0,28-3-785 0 0,1-1 1 0 0,-1 0-1 0 0,1 0 0 0 0,-1-1 0 0 0,1-1 0 0 0,-17-2 0 0 0,27 3-173 0 0,0 0 0 0 0,0 0 0 0 0,0-1 1 0 0,0 1-1 0 0,0 0 0 0 0,0 0 0 0 0,0-1 1 0 0,0 1-1 0 0,1-1 0 0 0,-1 1 0 0 0,0-1 0 0 0,0 1 1 0 0,0-1-1 0 0,0 1 0 0 0,1-1 0 0 0,-1 0 0 0 0,0 1 1 0 0,1-1-1 0 0,-1 0 0 0 0,0 0 0 0 0,1 0 0 0 0,-1 1 1 0 0,1-1-1 0 0,-1 0 0 0 0,1 0 0 0 0,0 0 0 0 0,-1 0 1 0 0,1 0-1 0 0,0 0 0 0 0,0 0 0 0 0,-1 0 0 0 0,1 0 1 0 0,0 0-1 0 0,0 0 0 0 0,0 0 0 0 0,0 0 1 0 0,0 0-1 0 0,0 0 0 0 0,1 0 0 0 0,-1 0 0 0 0,0 0 1 0 0,1 0-1 0 0,-1 0 0 0 0,0 0 0 0 0,1-1 0 0 0,2-3 53 0 0,0-1-1 0 0,0 1 0 0 0,0 0 0 0 0,1 0 0 0 0,0 0 0 0 0,5-4 0 0 0,220-204 53 0 0,-133 142-528 0 0,-81 62 287 0 0,0 0 0 0 0,1 1 0 0 0,0 1 0 0 0,30-9 0 0 0,-44 15 101 0 0,0 0 1 0 0,0 1-1 0 0,1-1 1 0 0,-1 1-1 0 0,0 0 0 0 0,1 0 1 0 0,-1-1-1 0 0,0 1 1 0 0,1 1-1 0 0,-1-1 1 0 0,0 0-1 0 0,1 1 0 0 0,-1-1 1 0 0,0 1-1 0 0,0-1 1 0 0,0 1-1 0 0,1 0 1 0 0,1 1-1 0 0,-3 0 11 0 0,1-1-1 0 0,-1 1 1 0 0,0-1 0 0 0,1 1-1 0 0,-1-1 1 0 0,0 1 0 0 0,0-1-1 0 0,0 1 1 0 0,-1 0 0 0 0,1 0-1 0 0,0 0 1 0 0,-1-1 0 0 0,1 1-1 0 0,-1 0 1 0 0,1 0 0 0 0,-1 0-1 0 0,0 0 1 0 0,0 0 0 0 0,0 0-1 0 0,0 0 1 0 0,0 0 0 0 0,-1 2-1 0 0,-1 12 47 0 0,-1 1 0 0 0,-1-2 0 0 0,0 1 0 0 0,-8 19 0 0 0,-31 60 91 0 0,37-81-124 0 0,-9 13 35 0 0,9-18-55 0 0,2 0 0 0 0,-1 0 0 0 0,1 0 0 0 0,1 0-1 0 0,-1 0 1 0 0,2 1 0 0 0,-4 17 0 0 0,6-26-137 0 0,0 1-1 0 0,1-1 1 0 0,-1 0 0 0 0,0 1 0 0 0,1-1 0 0 0,-1 0 0 0 0,0 0-1 0 0,1 1 1 0 0,0-1 0 0 0,-1 0 0 0 0,1 0 0 0 0,0 0-1 0 0,0 0 1 0 0,-1 0 0 0 0,3 2 0 0 0,-2-2-279 0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25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61 153 14079 0 0,'1'-9'81'0'0,"-2"-11"3142"0"0,-7 30-2412 0 0,4-4-752 0 0,0 1 1 0 0,1 0-1 0 0,0 0 1 0 0,1 0-1 0 0,-1 0 1 0 0,1 0-1 0 0,-1 11 0 0 0,-6 18 257 0 0,5-25-205 0 0,0-1 1 0 0,1 1-1 0 0,0 0 1 0 0,1 0 0 0 0,1 0-1 0 0,-1 17 1 0 0,3 12 246 0 0,-2-9 21 0 0,3-1-1 0 0,0 0 1 0 0,13 58 0 0 0,1-32 428 0 0,-16-55-647 0 0,0 5 53 0 0,0-5-200 0 0,0-1 0 0 0,-1 0-1 0 0,1 1 1 0 0,0-1 0 0 0,0 1-1 0 0,0-1 1 0 0,0 0 0 0 0,0 1-1 0 0,0-1 1 0 0,0 0 0 0 0,0 1-1 0 0,0-1 1 0 0,1 1 0 0 0,-1-1-1 0 0,0 0 1 0 0,0 1 0 0 0,0-1-1 0 0,0 0 1 0 0,0 1 0 0 0,1-1-1 0 0,-1 0 1 0 0,0 1 0 0 0,0-1-1 0 0,1 0 1 0 0,-1 0 0 0 0,0 1-1 0 0,0-1 1 0 0,1 0 0 0 0,-1 0-1 0 0,0 1 1 0 0,1-1-1 0 0,1 1 155 0 0,-1 0 1 0 0,2-1-127 0 0,-1 0 1 0 0,0 0-1 0 0,0 0 0 0 0,0-1 0 0 0,0 1 1 0 0,1 0-1 0 0,-1-1 0 0 0,0 0 1 0 0,0 1-1 0 0,0-1 0 0 0,0 0 0 0 0,0 0 1 0 0,0 0-1 0 0,0 0 0 0 0,-1 0 0 0 0,1-1 1 0 0,0 1-1 0 0,-1 0 0 0 0,1-1 0 0 0,1-2 1 0 0,5-5 131 0 0,0 0 0 0 0,9-17 0 0 0,-8 12-55 0 0,-4 7-102 0 0,114-152 304 0 0,102-70-1339 0 0,-189 200-21 0 0,5-5-2070 0 0,53-38 1 0 0,-63 55 883 0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25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294 190 3679 0 0,'0'8'382'0'0,"-3"10"-75"0"0,2-11 1963 0 0,0 2 3639 0 0,2-4-2317 0 0,5 3-2750 0 0,0 0 1524 0 0,-5-7-2293 0 0,0 1 1 0 0,0-1-1 0 0,0 0 0 0 0,0 1 0 0 0,0-1 0 0 0,1 0 1 0 0,-1 0-1 0 0,0 0 0 0 0,1 0 0 0 0,-1 0 0 0 0,0 0 0 0 0,1-1 1 0 0,-1 1-1 0 0,1 0 0 0 0,-1-1 0 0 0,3 2 0 0 0,0-2 15 0 0,-1 1 0 0 0,1-1 0 0 0,-1 0 0 0 0,1 0 0 0 0,-1 0-1 0 0,1 0 1 0 0,5-1 0 0 0,0-1 28 0 0,-1-1 0 0 0,1 1-1 0 0,-1-1 1 0 0,0-1 0 0 0,13-7 0 0 0,-4 1-27 0 0,-1-1 1 0 0,0-1 0 0 0,-1-1-1 0 0,18-17 1 0 0,-25 20-157 0 0,1 1 1 0 0,-2-1-1 0 0,1-1 0 0 0,-1 0 0 0 0,-1 0 1 0 0,0 0-1 0 0,7-19 0 0 0,-12 28-12 0 0,0 0-1 0 0,0 0 1 0 0,-1 0-1 0 0,1 0 1 0 0,-1 1-1 0 0,1-1 1 0 0,-1 0-1 0 0,0 0 1 0 0,0 0-1 0 0,0 0 1 0 0,0 0-1 0 0,0 0 1 0 0,0 0-1 0 0,-1 0 1 0 0,1 0-1 0 0,-1 0 1 0 0,1 0-1 0 0,-1 0 1 0 0,0 0-1 0 0,1 0 1 0 0,-1 1-1 0 0,0-1 1 0 0,0 0-1 0 0,0 1 1 0 0,-1-1-1 0 0,1 0 1 0 0,0 1-1 0 0,-3-3 1 0 0,2 3-5 0 0,-1 0 0 0 0,0-1 0 0 0,1 1 1 0 0,-1 0-1 0 0,0 0 0 0 0,1 0 0 0 0,-1 0 0 0 0,0 1 1 0 0,0-1-1 0 0,0 1 0 0 0,0 0 0 0 0,0 0 0 0 0,0 0 1 0 0,0 0-1 0 0,1 0 0 0 0,-1 1 0 0 0,0-1 0 0 0,0 1 1 0 0,-3 1-1 0 0,-18 6 41 0 0,0 1 0 0 0,1 1 1 0 0,0 2-1 0 0,1 0 0 0 0,-39 29 0 0 0,-93 90 915 0 0,128-107-608 0 0,-51 50 365 0 0,62-59-482 0 0,2 2 0 0 0,0-1 0 0 0,-11 19 0 0 0,22-32-135 0 0,0 1 1 0 0,0-1-1 0 0,1 1 0 0 0,-1 0 1 0 0,1-1-1 0 0,0 1 0 0 0,0 0 1 0 0,-1 7-1 0 0,2-10-11 0 0,0 1-1 0 0,0-1 1 0 0,0 0-1 0 0,0 1 1 0 0,0-1-1 0 0,1 0 1 0 0,-1 0-1 0 0,0 1 1 0 0,1-1 0 0 0,-1 0-1 0 0,1 0 1 0 0,-1 0-1 0 0,1 1 1 0 0,0-1-1 0 0,-1 0 1 0 0,1 0-1 0 0,0 0 1 0 0,0 0-1 0 0,0 0 1 0 0,0 0-1 0 0,0-1 1 0 0,0 1 0 0 0,0 0-1 0 0,0 0 1 0 0,0-1-1 0 0,0 1 1 0 0,0 0-1 0 0,1-1 1 0 0,-1 1-1 0 0,2 0 1 0 0,6 1-46 0 0,-1 0-1 0 0,0-1 1 0 0,0 0 0 0 0,1 0 0 0 0,14-1 0 0 0,43-7-1599 0 0,-18 0-148 0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25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114 517 14223 0 0,'-1'2'654'0'0,"-4"11"-233"0"0,-1 0 0 0 0,0-1 0 0 0,-11 17 0 0 0,-12 12 3591 0 0,29-40-3916 0 0,-1-1 1 0 0,1 1 0 0 0,-1-1 0 0 0,1 1 0 0 0,-1-1 0 0 0,1 1 0 0 0,-1-1 0 0 0,1 0 0 0 0,-1 1 0 0 0,0-1 0 0 0,1 0 0 0 0,-1 0 0 0 0,0 0 0 0 0,1 1 0 0 0,-1-1 0 0 0,1 0 0 0 0,-1 0 0 0 0,0 0 0 0 0,1 0 0 0 0,-1 0 0 0 0,0 0 0 0 0,1 0 0 0 0,-1 0 0 0 0,0 0 0 0 0,1 0 0 0 0,-1-1 0 0 0,0 1 0 0 0,1 0-1 0 0,-1 0 1 0 0,1-1 0 0 0,-1 1 0 0 0,0 0 0 0 0,1-1 0 0 0,-1 1 0 0 0,1 0 0 0 0,-1-1 0 0 0,1 1 0 0 0,-1-1 0 0 0,1 1 0 0 0,-1-1 0 0 0,-1-1 15 0 0,0 0 0 0 0,0-1 0 0 0,0 1 0 0 0,0 0 0 0 0,0-1 0 0 0,1 1 0 0 0,-2-4 0 0 0,1 0-78 0 0,0 0-1 0 0,0-1 0 0 0,1 0 0 0 0,0 1 0 0 0,0-1 0 0 0,1 1 0 0 0,0-1 0 0 0,0 0 1 0 0,0 1-1 0 0,1-1 0 0 0,0 0 0 0 0,0 1 0 0 0,1-1 0 0 0,0 1 0 0 0,0-1 0 0 0,1 1 1 0 0,-1 0-1 0 0,7-9 0 0 0,4-6 90 0 0,1 0 0 0 0,1 1 1 0 0,26-28-1 0 0,-8 14-266 0 0,68-54 0 0 0,46-20-345 0 0,-129 96 442 0 0,8-7-455 0 0,103-66-3255 0 0,-99 68 2041 0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26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44 13823 0 0,'8'-8'250'0'0,"-4"4"44"0"0,0-1-1 0 0,0 1 1 0 0,0-1-1 0 0,6-12 2682 0 0,-10 19-1371 0 0,-8 20-1121 0 0,0-1-1 0 0,-2-1 1 0 0,0 0 0 0 0,-21 31 0 0 0,8-14-193 0 0,-56 106 274 0 0,-102 256 0 0 0,158-339-531 0 0,-108 297 152 0 0,72-203-387 0 0,43-122-452 0 0,16-30-159 0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26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131 478 18919 0 0,'-9'1'243'0'0,"0"-1"0"0"0,1 1 0 0 0,-1 1 0 0 0,0-1 0 0 0,0 2 0 0 0,-16 5-1 0 0,22-7-222 0 0,-1 1 0 0 0,1-1 0 0 0,0 1-1 0 0,0 0 1 0 0,0-1 0 0 0,0 2 0 0 0,1-1-1 0 0,-1 0 1 0 0,0 0 0 0 0,1 1 0 0 0,-1-1-1 0 0,1 1 1 0 0,0 0 0 0 0,0 0-1 0 0,0 0 1 0 0,1 0 0 0 0,-1 0 0 0 0,0 0-1 0 0,1 0 1 0 0,-2 6 0 0 0,3-7 8 0 0,0-1 0 0 0,0 0 0 0 0,0 1 0 0 0,-1-1 0 0 0,2 1 0 0 0,-1-1 0 0 0,0 1 0 0 0,0-1 0 0 0,0 0 0 0 0,1 1 0 0 0,-1-1 0 0 0,1 0 0 0 0,-1 1-1 0 0,1-1 1 0 0,-1 0 0 0 0,1 1 0 0 0,0-1 0 0 0,-1 0 0 0 0,3 2 0 0 0,-1-1 26 0 0,0 0-1 0 0,1 0 1 0 0,-1 0-1 0 0,1 0 1 0 0,-1 0-1 0 0,1-1 1 0 0,0 1-1 0 0,5 1 1 0 0,2 0 100 0 0,1 0 1 0 0,0 0-1 0 0,-1-1 1 0 0,13 1-1 0 0,1-2 106 0 0,0 0 0 0 0,0-2 0 0 0,47-7-1 0 0,71-24 200 0 0,-95 21-306 0 0,525-131-164 0 0,-519 128-1110 0 0,-6 1-366 0 0</inkml:trace>
  <inkml:trace contextRef="#ctx0" brushRef="#br0" timeOffset="1">2602 1 5983 0 0,'0'2'7914'0'0,"-1"15"-5880"0"0,0 0 0 0 0,-4 18 1 0 0,-13 36-72 0 0,-33 66-1376 0 0,-167 330 406 0 0,126-278-885 0 0,50-105-43 0 0,-24 52-2775 0 0,59-115 27 0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26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17 164 11055 0 0,'-5'-7'490'0'0,"2"1"0"0"0,-6-16 5684 0 0,18 18-5603 0 0,-1 1 0 0 0,1 0 0 0 0,0 0 0 0 0,0 1 0 0 0,0 0 0 0 0,13-1 0 0 0,7-1-99 0 0,153-28 888 0 0,1 7-749 0 0,-75 13-466 0 0,99-9-414 0 0,-110 12-2241 0 0,-53 3 966 0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27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1 16583 0 0,'0'0'1730'0'0,"-2"1"-1638"0"0,-4 4 75 0 0,-1 0 1 0 0,1 0 0 0 0,1 1 0 0 0,-1 0-1 0 0,1 0 1 0 0,0 1 0 0 0,0-1 0 0 0,-6 13-1 0 0,-27 65 589 0 0,24-50-609 0 0,-104 250 834 0 0,52-106-771 0 0,-53 114 181 0 0,7-86 362 0 0,120-218-689 0 0,0 0-1 0 0,2 1 0 0 0,-1-1 0 0 0,22-17 0 0 0,52-36-217 0 0,-45 36 67 0 0,24-21-217 0 0,60-44-319 0 0,-109 85 579 0 0,1 1-1 0 0,-1 1 0 0 0,2 0 1 0 0,-1 1-1 0 0,1 1 0 0 0,-1 0 1 0 0,27-4-1 0 0,-40 8 60 0 0,1 1-1 0 0,-1 0 0 0 0,1-1 1 0 0,-1 1-1 0 0,1 0 1 0 0,0 0-1 0 0,-1 0 0 0 0,1 0 1 0 0,-1 0-1 0 0,1 1 1 0 0,-1-1-1 0 0,1 0 1 0 0,-1 1-1 0 0,1-1 0 0 0,-1 1 1 0 0,1-1-1 0 0,-1 1 1 0 0,0 0-1 0 0,1 0 1 0 0,-1 0-1 0 0,0-1 0 0 0,0 1 1 0 0,1 0-1 0 0,-1 1 1 0 0,0-1-1 0 0,0 0 0 0 0,0 0 1 0 0,0 0-1 0 0,-1 1 1 0 0,1-1-1 0 0,0 0 1 0 0,0 1-1 0 0,-1-1 0 0 0,1 1 1 0 0,-1-1-1 0 0,1 1 1 0 0,-1-1-1 0 0,0 1 0 0 0,1-1 1 0 0,-1 1-1 0 0,0-1 1 0 0,0 1-1 0 0,0-1 1 0 0,0 1-1 0 0,0-1 0 0 0,-1 1 1 0 0,1 1-1 0 0,-4 19 77 0 0,-2 0 0 0 0,0 0 0 0 0,-1-1 0 0 0,-1 0 0 0 0,-15 29-1 0 0,-9 24 78 0 0,30-68-303 0 0,-2 5 251 0 0,0 1 0 0 0,0 0-1 0 0,1 0 1 0 0,-3 22 0 0 0,6-32-254 0 0,0 1-1 0 0,0-1 1 0 0,0 1-1 0 0,0-1 1 0 0,0 1-1 0 0,0-1 1 0 0,1 0-1 0 0,-1 1 1 0 0,1-1-1 0 0,0 0 0 0 0,-1 1 1 0 0,1-1-1 0 0,0 0 1 0 0,1 0-1 0 0,-1 1 1 0 0,0-1-1 0 0,1 0 1 0 0,-1 0-1 0 0,1-1 1 0 0,-1 1-1 0 0,1 0 1 0 0,0 0-1 0 0,0-1 1 0 0,0 1-1 0 0,0-1 1 0 0,0 0-1 0 0,0 1 0 0 0,0-1 1 0 0,0 0-1 0 0,5 1 1 0 0,10 2-7017 0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27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209 210 15719 0 0,'0'0'3260'0'0,"2"0"-2957"0"0,3 2-168 0 0,1-1 1 0 0,-1 0 0 0 0,1-1-1 0 0,-1 1 1 0 0,1-1-1 0 0,-1 0 1 0 0,0-1 0 0 0,1 1-1 0 0,7-3 1 0 0,51-15 960 0 0,-60 17-1048 0 0,50-19 590 0 0,99-50 0 0 0,-146 66-621 0 0,1 0 0 0 0,-1-1 0 0 0,-1 0 0 0 0,12-11-1 0 0,-16 15-13 0 0,0-1 0 0 0,-1 1 0 0 0,1-1-1 0 0,-1 1 1 0 0,0-1 0 0 0,0 0-1 0 0,1 0 1 0 0,-1 0 0 0 0,0 0-1 0 0,-1 0 1 0 0,1 0 0 0 0,0 0 0 0 0,0 0-1 0 0,-1 0 1 0 0,1 0 0 0 0,-1 0-1 0 0,0 0 1 0 0,0 0 0 0 0,0 0-1 0 0,0 0 1 0 0,0-1 0 0 0,0 1-1 0 0,-1-4 1 0 0,0 5-4 0 0,0 0 0 0 0,1-1 0 0 0,-1 1 0 0 0,0 0 0 0 0,0 0 1 0 0,0 0-1 0 0,0 0 0 0 0,0 0 0 0 0,0 0 0 0 0,0 1 0 0 0,0-1 0 0 0,0 0 0 0 0,0 0 0 0 0,-1 1 0 0 0,1-1 0 0 0,0 1 0 0 0,0-1 0 0 0,-1 1 0 0 0,1-1 0 0 0,-1 1 1 0 0,1 0-1 0 0,0 0 0 0 0,-1-1 0 0 0,1 1 0 0 0,0 0 0 0 0,-1 1 0 0 0,1-1 0 0 0,-1 0 0 0 0,-1 1 0 0 0,-4 0-9 0 0,0 0-1 0 0,1 0 1 0 0,-1 1 0 0 0,-10 5-1 0 0,-4 2-22 0 0,0 2 0 0 0,0 1 0 0 0,-22 17 0 0 0,-53 49-22 0 0,49-39 74 0 0,30-25 24 0 0,-125 110 342 0 0,125-107-318 0 0,0 1 1 0 0,2 1-1 0 0,0 0 0 0 0,1 1 0 0 0,-19 36 0 0 0,31-53-57 0 0,1 1 1 0 0,-1 0-1 0 0,1-1 0 0 0,0 1 1 0 0,0 0-1 0 0,0 0 1 0 0,0 0-1 0 0,1-1 1 0 0,-1 1-1 0 0,1 7 0 0 0,0-10 2 0 0,1 1-1 0 0,-1 0 1 0 0,1 0-1 0 0,-1-1 0 0 0,1 1 1 0 0,0 0-1 0 0,-1-1 0 0 0,1 1 1 0 0,0 0-1 0 0,0-1 1 0 0,0 1-1 0 0,1-1 0 0 0,-1 0 1 0 0,0 1-1 0 0,0-1 1 0 0,1 0-1 0 0,-1 0 0 0 0,1 0 1 0 0,-1 0-1 0 0,1 0 1 0 0,-1 0-1 0 0,1 0 0 0 0,0 0 1 0 0,-1-1-1 0 0,3 1 0 0 0,5 2 40 0 0,0-1 0 0 0,-1 0 0 0 0,1 0 0 0 0,0-1 0 0 0,17-1 0 0 0,49-5 187 0 0,-61 4-191 0 0,175-20 279 0 0,96-8-1353 0 0,-157 18-2124 0 0,-73 4-4517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0:31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58 6911 0 0,'-2'0'9563'0'0,"-4"3"-9260"0"0,-1 1 1 0 0,1 0-1 0 0,0 0 1 0 0,0 0-1 0 0,-10 10 1 0 0,-25 30-160 0 0,18-15-116 0 0,2 1-1 0 0,1 0 1 0 0,1 2-1 0 0,2 0 0 0 0,1 1 1 0 0,-15 44-1 0 0,29-69 71 0 0,0 0 0 0 0,0-1 0 0 0,1 1 0 0 0,0 0 0 0 0,0 0 0 0 0,1 0 0 0 0,0 0 0 0 0,0 0 0 0 0,2 9 0 0 0,-2-15-55 0 0,1 1 0 0 0,0 0 0 0 0,-1 0 0 0 0,1 0 0 0 0,0 0 0 0 0,1-1 0 0 0,-1 1 0 0 0,0 0 0 0 0,1-1 0 0 0,0 1 0 0 0,-1-1 0 0 0,1 0 0 0 0,0 1 0 0 0,0-1 0 0 0,1 0 0 0 0,-1 0 0 0 0,0 0 0 0 0,1-1 0 0 0,-1 1 0 0 0,1 0 0 0 0,-1-1 0 0 0,1 0 0 0 0,0 0 0 0 0,-1 0 0 0 0,1 0 0 0 0,0 0 0 0 0,3 0 0 0 0,4 1 163 0 0,1-1 0 0 0,0 0 0 0 0,-1-1 0 0 0,1-1 1 0 0,-1 1-1 0 0,1-2 0 0 0,14-3 0 0 0,-6 1-69 0 0,-1-2 0 0 0,0 0 0 0 0,21-11 0 0 0,-23 9-124 0 0,-1 0 0 0 0,0-1 0 0 0,0-1-1 0 0,-1-1 1 0 0,0 0 0 0 0,18-19-1 0 0,-24 21-108 0 0,0-1 0 0 0,-1 0 0 0 0,0 0 0 0 0,0 0 0 0 0,-1-1 0 0 0,-1 0 0 0 0,0 0 0 0 0,0 0 0 0 0,-1-1 0 0 0,3-13-1 0 0,-3 8-134 0 0,-1-1 0 0 0,-1 1 0 0 0,-1-1 0 0 0,-1-19 0 0 0,0 25 137 0 0,-1 0 0 0 0,-1 1 0 0 0,0-1 0 0 0,-1 0 1 0 0,0 1-1 0 0,-1-1 0 0 0,-5-10 0 0 0,6 16 62 0 0,0 1 0 0 0,0 0 0 0 0,0 0 0 0 0,-1 1 0 0 0,0-1 0 0 0,0 1 0 0 0,0 0 0 0 0,0 0 0 0 0,-1 0-1 0 0,0 1 1 0 0,1-1 0 0 0,-1 1 0 0 0,-1 0 0 0 0,1 0 0 0 0,0 1 0 0 0,-1 0 0 0 0,-7-3 0 0 0,5 3-106 0 0,1 1 0 0 0,-1-1 0 0 0,1 1 0 0 0,-1 0 0 0 0,0 1 0 0 0,0 0 0 0 0,1 0 0 0 0,-1 1 0 0 0,0 0 0 0 0,0 0 0 0 0,1 1 0 0 0,-14 4 0 0 0,19-5 42 0 0,0 0 0 0 0,0 0 0 0 0,0 1 0 0 0,0-1 0 0 0,0 0 0 0 0,0 1 0 0 0,1-1 0 0 0,-1 1 0 0 0,0 0 0 0 0,-2 2 0 0 0,4-2-280 0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29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20 303 10855 0 0,'0'0'980'0'0,"-2"3"-804"0"0,-1 4-33 0 0,0-1 0 0 0,1 1 0 0 0,0 0 0 0 0,0-1-1 0 0,0 1 1 0 0,1 0 0 0 0,0 1 0 0 0,0-1 0 0 0,1 11-1 0 0,1 10 1047 0 0,6 32-1 0 0,-2-15-670 0 0,-1 48 495 0 0,-4-91-377 0 0,0-13-121 0 0,1-12-246 0 0,1 1 1 0 0,1-1-1 0 0,1 1 1 0 0,0 0-1 0 0,10-23 1 0 0,45-106 82 0 0,-49 127-254 0 0,-2 5-69 0 0,1 2 1 0 0,1-1-1 0 0,0 1 1 0 0,1 0 0 0 0,1 1-1 0 0,0 1 1 0 0,29-28-1 0 0,-29 32 37 0 0,1 1-1 0 0,1 0 0 0 0,0 1 0 0 0,0 1 0 0 0,0 0 0 0 0,1 1 0 0 0,0 0 0 0 0,1 1 0 0 0,32-7 1 0 0,-16 6 238 0 0,0 2 0 0 0,54-2 1 0 0,-72 6-219 0 0,0 2 1 0 0,1 0-1 0 0,-1 0 0 0 0,1 2 1 0 0,-1 0-1 0 0,0 0 0 0 0,0 1 1 0 0,18 9-1 0 0,-29-12-169 0 0,0 0-1 0 0,0 1 1 0 0,0-1-1 0 0,0 1 1 0 0,-1 0 0 0 0,1 0-1 0 0,-1 0 1 0 0,1 0-1 0 0,-1 0 1 0 0,0 1 0 0 0,3 2-1 0 0,-4-2-60 0 0,0 0 0 0 0,0-1-1 0 0,0 1 1 0 0,0 0 0 0 0,0-1 0 0 0,-1 1 0 0 0,1 0-1 0 0,-1 0 1 0 0,0-1 0 0 0,0 1 0 0 0,0 0-1 0 0,0 5 1 0 0,-2 3-1692 0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29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301 204 8751 0 0,'0'0'2436'0'0,"0"11"5408"0"0,4-10-7731 0 0,-1 1-1 0 0,1 0 1 0 0,-1-1-1 0 0,1 1 1 0 0,-1-1-1 0 0,1 0 1 0 0,0-1-1 0 0,0 1 1 0 0,0 0-1 0 0,-1-1 0 0 0,1 0 1 0 0,0 0-1 0 0,6-1 1 0 0,6-1 230 0 0,32-9 1 0 0,-13 3-198 0 0,-29 6-140 0 0,17-2 35 0 0,34-11 1 0 0,-51 13-171 0 0,-1 0 1 0 0,1 0-1 0 0,-1-1 1 0 0,0 0 0 0 0,1 0-1 0 0,-1 0 1 0 0,-1 0 0 0 0,1-1-1 0 0,0 0 1 0 0,-1 0 0 0 0,5-6-1 0 0,-8 8 37 0 0,0 0-1 0 0,0 0 0 0 0,0 0 1 0 0,0 0-1 0 0,0 0 1 0 0,-1 0-1 0 0,1 0 0 0 0,-1-1 1 0 0,1 1-1 0 0,-1 0 1 0 0,0 0-1 0 0,0 0 0 0 0,0-1 1 0 0,0 1-1 0 0,-1 0 1 0 0,1 0-1 0 0,0 0 1 0 0,-1-1-1 0 0,0 1 0 0 0,1 0 1 0 0,-1 0-1 0 0,-1-2 1 0 0,-2-5-149 0 0,0 1 0 0 0,-1 1 1 0 0,-10-14-1 0 0,13 17 198 0 0,-1 1 1 0 0,1 0-1 0 0,-1 0 0 0 0,0-1 0 0 0,0 2 0 0 0,-1-1 0 0 0,1 0 0 0 0,-1 1 1 0 0,1-1-1 0 0,-1 1 0 0 0,0 0 0 0 0,1 0 0 0 0,-1 1 0 0 0,0-1 0 0 0,0 1 1 0 0,0 0-1 0 0,-1 0 0 0 0,1 0 0 0 0,0 0 0 0 0,0 1 0 0 0,-1 0 0 0 0,1 0 1 0 0,0 0-1 0 0,0 0 0 0 0,-1 1 0 0 0,1-1 0 0 0,-7 3 0 0 0,-6 4 78 0 0,1 1 0 0 0,0 0 0 0 0,0 1 0 0 0,-27 21 0 0 0,-51 52 594 0 0,3-2-129 0 0,54-53-354 0 0,-38 32 110 0 0,67-52-168 0 0,0 1 0 0 0,1 0 0 0 0,0 1-1 0 0,0 0 1 0 0,0 0 0 0 0,-6 14-1 0 0,11-21-54 0 0,1 1 0 0 0,0-1 0 0 0,0 1 0 0 0,0 0 0 0 0,0 0 0 0 0,0-1 0 0 0,1 1 0 0 0,-1 0 0 0 0,1 0 0 0 0,0 0 0 0 0,-1 0 0 0 0,2 0 0 0 0,-1-1 0 0 0,0 1 0 0 0,0 0 0 0 0,1 0 0 0 0,0 0 0 0 0,1 5 0 0 0,0-5-2 0 0,0 0 1 0 0,0 0 0 0 0,0-1 0 0 0,0 1 0 0 0,0 0-1 0 0,0-1 1 0 0,1 0 0 0 0,-1 1 0 0 0,1-1-1 0 0,0 0 1 0 0,0 0 0 0 0,-1-1 0 0 0,1 1-1 0 0,0 0 1 0 0,7 1 0 0 0,5 2 61 0 0,1 0 0 0 0,0-2 0 0 0,-1 0 0 0 0,1 0 1 0 0,31-1-1 0 0,81-8 227 0 0,-109 4-298 0 0,101-13-2742 0 0,-84 7-3596 0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30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151 275 10135 0 0,'0'1'464'0'0,"-4"10"-49"0"0,0 0 0 0 0,0 0 0 0 0,-1-1 0 0 0,-1 0 0 0 0,0 0 0 0 0,-14 18 0 0 0,5-5 2672 0 0,8-13-2577 0 0,-1 0-1 0 0,-11 12 1 0 0,16-19-450 0 0,0 0 1 0 0,0-1 0 0 0,0 1 0 0 0,0-1 0 0 0,-1 1-1 0 0,1-1 1 0 0,-1 0 0 0 0,1 0 0 0 0,-1-1 0 0 0,-7 3 0 0 0,10-3 69 0 0,0-3-110 0 0,0 1 0 0 0,0 0 0 0 0,0 0-1 0 0,1 0 1 0 0,-1-1 0 0 0,1 1 0 0 0,-1 0 0 0 0,1-1-1 0 0,-1 1 1 0 0,1-1 0 0 0,0 1 0 0 0,-1 0 0 0 0,1-1-1 0 0,0 1 1 0 0,0-1 0 0 0,0 1 0 0 0,0-1 0 0 0,0 1-1 0 0,1-1 1 0 0,-1 1 0 0 0,0 0 0 0 0,1-1 0 0 0,-1 1-1 0 0,2-2 1 0 0,1-5 30 0 0,0 1-1 0 0,1-1 1 0 0,4-6-1 0 0,-4 9-22 0 0,9-16-9 0 0,0 0 0 0 0,2 2 0 0 0,1 0 0 0 0,0 0 0 0 0,1 2 0 0 0,1 0 0 0 0,35-26 0 0 0,-35 31-19 0 0,1 0 0 0 0,0 1-1 0 0,1 1 1 0 0,0 1-1 0 0,38-12 1 0 0,-46 17 102 0 0,0 1 0 0 0,0 1 0 0 0,0 0 0 0 0,0 1 0 0 0,0 0 0 0 0,0 1 0 0 0,1 0 0 0 0,-1 1 0 0 0,0 0 0 0 0,0 1 0 0 0,0 1 0 0 0,12 3 1 0 0,-21-5-88 0 0,-1 0 1 0 0,1 1 0 0 0,0-1-1 0 0,-1 1 1 0 0,1-1 0 0 0,-1 1 0 0 0,1 0-1 0 0,-1 0 1 0 0,0 0 0 0 0,0 0 0 0 0,0 0-1 0 0,0 0 1 0 0,0 1 0 0 0,0-1-1 0 0,-1 1 1 0 0,1-1 0 0 0,-1 1 0 0 0,1 0-1 0 0,-1-1 1 0 0,0 1 0 0 0,0 0 0 0 0,-1 0-1 0 0,1 0 1 0 0,0 0 0 0 0,-1 0-1 0 0,0 0 1 0 0,0 0 0 0 0,0 0 0 0 0,0 0-1 0 0,0 0 1 0 0,0 0 0 0 0,-1 0 0 0 0,1 0-1 0 0,-1-1 1 0 0,0 1 0 0 0,0 0-1 0 0,0 0 1 0 0,-1 0 0 0 0,1-1 0 0 0,0 1-1 0 0,-1-1 1 0 0,-2 4 0 0 0,-14 17 43 0 0,0 0 0 0 0,-1-2 1 0 0,-2 0-1 0 0,0-2 0 0 0,-30 23 0 0 0,50-41-135 0 0,2-4 51 0 0,0 1 0 0 0,0 1 1 0 0,0-1-1 0 0,0 0 0 0 0,0 0 1 0 0,0 0-1 0 0,1 0 0 0 0,-1 1 1 0 0,3-3-1 0 0,0-1-58 0 0,9-10-76 0 0,0 0 0 0 0,1 1 0 0 0,0 1 1 0 0,1 0-1 0 0,18-11 0 0 0,88-49-443 0 0,-10 7 190 0 0,-91 52 381 0 0,86-54 93 0 0,-89 59 161 0 0,0 0 0 0 0,1 1 0 0 0,0 1 0 0 0,28-7 0 0 0,-44 14-194 0 0,-1-1 1 0 0,1 1 0 0 0,0 0 0 0 0,0 0 0 0 0,-1 0 0 0 0,1 0 0 0 0,0 0 0 0 0,0 0 0 0 0,0 0 0 0 0,-1 1 0 0 0,1-1 0 0 0,0 1 0 0 0,-1-1 0 0 0,1 1 0 0 0,0 0 0 0 0,-1-1 0 0 0,1 1 0 0 0,-1 0-1 0 0,1 0 1 0 0,-1 0 0 0 0,1 0 0 0 0,-1 1 0 0 0,2 1 0 0 0,3 6 25 0 0,-4-2-53 0 0,0-1 0 0 0,0 1 0 0 0,0 0 0 0 0,-1 0 0 0 0,0 0 0 0 0,0 0 0 0 0,-1 0 0 0 0,0 0 0 0 0,0 0 0 0 0,-1 7 0 0 0,-3 10-1 0 0,-9 36-1 0 0,4-33 63 0 0,-15 33-1 0 0,16-41-308 0 0,0 0-1 0 0,1 0 1 0 0,-7 37 0 0 0,14-42-5876 0 0,0-3-160 0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30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463 112 8287 0 0,'25'-13'3279'0'0,"-23"12"-2919"0"0,0 0 0 0 0,0-1 0 0 0,0 1 0 0 0,-1-1 1 0 0,1 1-1 0 0,0-1 0 0 0,-1 0 0 0 0,0 0 0 0 0,1 0 0 0 0,-1 0 0 0 0,2-3 0 0 0,-3 3-294 0 0,1 0 0 0 0,-1 0-1 0 0,1 0 1 0 0,-1 0 0 0 0,0-1 0 0 0,0 1-1 0 0,0 0 1 0 0,0 0 0 0 0,0 0-1 0 0,-1 0 1 0 0,1-1 0 0 0,0 1 0 0 0,-1 0-1 0 0,0 0 1 0 0,0 0 0 0 0,1 0 0 0 0,-1 0-1 0 0,0 0 1 0 0,0 0 0 0 0,-1 0-1 0 0,1 1 1 0 0,-2-3 0 0 0,1 2-50 0 0,0 0 0 0 0,0-1 0 0 0,0 1 1 0 0,0 0-1 0 0,0 1 0 0 0,0-1 0 0 0,-1 0 0 0 0,1 1 0 0 0,-1-1 1 0 0,0 1-1 0 0,1 0 0 0 0,-1 0 0 0 0,0 0 0 0 0,0 0 1 0 0,1 0-1 0 0,-6 0 0 0 0,-2 1-4 0 0,1 1 1 0 0,-1-1 0 0 0,1 2-1 0 0,-1-1 1 0 0,1 2-1 0 0,0-1 1 0 0,-15 7-1 0 0,2 0-15 0 0,-38 23-1 0 0,3 7 628 0 0,-76 66-1 0 0,123-96-387 0 0,1 1 1 0 0,0 0 0 0 0,0 1-1 0 0,1 0 1 0 0,-9 17-1 0 0,12-20-91 0 0,2-4-80 0 0,0-1 0 0 0,1 1 0 0 0,-1-1-1 0 0,-1 0 1 0 0,-4 4 0 0 0,9-6-30 0 0,0-1 0 0 0,0 1 0 0 0,1 0 0 0 0,-1-1 0 0 0,0 1 0 0 0,0 0 0 0 0,0-1-1 0 0,0 1 1 0 0,1-1 0 0 0,1 1 0 0 0,5 0 25 0 0,0 1 1 0 0,0-1-1 0 0,0-1 0 0 0,0 0 1 0 0,0 0-1 0 0,0 0 0 0 0,0-1 1 0 0,14-3-1 0 0,3-3 263 0 0,34-14-1 0 0,-31 10-254 0 0,-1 0-193 0 0,-1-1-1 0 0,-1-1 1 0 0,-1-1 0 0 0,0-2 0 0 0,32-26-1 0 0,-45 30-118 0 0,-2-1 155 0 0,-8 12 17 0 0,0 3-549 0 0,0 0 626 0 0,0 0 1 0 0,-1 0 0 0 0,1 0-1 0 0,-1 0 1 0 0,1 0 0 0 0,-1 0-1 0 0,0 0 1 0 0,0 0 0 0 0,0 0-1 0 0,0 0 1 0 0,-1 4-1 0 0,1 2 13 0 0,-2 14 140 0 0,0 0-1 0 0,-2 0 1 0 0,-11 42 0 0 0,1-8-217 0 0,11-34-1098 0 0,3-20-43 0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31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113 239 4143 0 0,'67'-42'1586'0'0,"-41"27"9022"0"0,-27 19-10240 0 0,0 0 1 0 0,0 1-1 0 0,-1-1 1 0 0,0 1-1 0 0,1-1 1 0 0,-1 0-1 0 0,-1 0 1 0 0,1 0-1 0 0,-1 0 1 0 0,-3 4-1 0 0,1-1 25 0 0,-32 45 167 0 0,-26 40 948 0 0,53-75-1295 0 0,0 1 0 0 0,1 0 0 0 0,-9 27 0 0 0,8-16-324 0 0,6-21-11 0 0,1-1 1 0 0,1 1 0 0 0,-1 0 0 0 0,1 0-1 0 0,0 0 1 0 0,1 0 0 0 0,0 0 0 0 0,0 0-1 0 0,1 13 1 0 0,0-20-1333 0 0</inkml:trace>
  <inkml:trace contextRef="#ctx0" brushRef="#br0" timeOffset="1">500 0 3223 0 0,'0'0'312'0'0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31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48 386 7831 0 0,'-1'2'603'0'0,"-18"10"120"0"0,-4-2 6503 0 0,23-11-7033 0 0,-1 0 1 0 0,1 1-1 0 0,-1-1 0 0 0,1 0 0 0 0,-1 0 0 0 0,1 0 0 0 0,0 1 0 0 0,-1-1 1 0 0,1 0-1 0 0,0 0 0 0 0,0 0 0 0 0,0 0 0 0 0,0-1 0 0 0,1-2-58 0 0,0 0 0 0 0,0 0 0 0 0,1 0-1 0 0,-1 1 1 0 0,1-1 0 0 0,0 1 0 0 0,0-1-1 0 0,1 1 1 0 0,-1 0 0 0 0,6-6 0 0 0,1 0-46 0 0,1 1-1 0 0,12-8 1 0 0,3-3-24 0 0,130-98-147 0 0,-13 10-514 0 0,-109 81 404 0 0,39-23 0 0 0,-71 48 270 0 0,1 2-55 0 0,0-1 0 0 0,0 1 0 0 0,0 0 0 0 0,0 0 0 0 0,0-1 0 0 0,0 1 0 0 0,-1 0 0 0 0,4 3 1 0 0,-13 40 53 0 0,-4 23-80 0 0,10-39 27 0 0,-1-6 80 0 0,1 39 0 0 0,3-31 28 0 0,-1-16-44 0 0,0 0-1 0 0,5 23 1 0 0,-4-31-63 0 0,-1 0 0 0 0,1 1 0 0 0,-1-1 0 0 0,-1 7 0 0 0,1 17-1579 0 0,0-28 22 0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32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29 11055 0 0,'0'0'1002'0'0,"-1"-1"-824"0"0,1 0-256 0 0,-5-4 1336 0 0,0 0-1 0 0,-1 1 1 0 0,-10-8-1 0 0,15 11-447 0 0,0 2-774 0 0,0-1 1 0 0,0 0 0 0 0,0 0-1 0 0,0 1 1 0 0,0-1 0 0 0,0 1-1 0 0,0-1 1 0 0,0 1 0 0 0,0-1-1 0 0,0 1 1 0 0,0 0 0 0 0,0-1 0 0 0,0 1-1 0 0,0 0 1 0 0,0 0 0 0 0,0 0-1 0 0,1-1 1 0 0,-1 1 0 0 0,0 0-1 0 0,0 2 1 0 0,-13 25 324 0 0,8-15-82 0 0,-9 22 700 0 0,-16 48 0 0 0,26-70-774 0 0,-11 28 430 0 0,-32 57 1 0 0,22-48-483 0 0,23-43-95 0 0,2-5 673 0 0,6-1-666 0 0,-5-1-60 0 0,1 1 0 0 0,0-1 0 0 0,0 1 0 0 0,-1-1 0 0 0,1 0 0 0 0,0 1 0 0 0,-1-1 0 0 0,1 0 0 0 0,0 0 0 0 0,0 1 0 0 0,0-1 0 0 0,-1 0 0 0 0,1 0 0 0 0,0 0 0 0 0,0 0 0 0 0,0 0 0 0 0,-1 0 0 0 0,2 0 0 0 0,12 0 110 0 0,-7 0-23 0 0,-1 0 1 0 0,1 1 0 0 0,8 1-1 0 0,-14-1-6 0 0,4 0-14 0 0,10 6-64 0 0,-12-6 45 0 0,3 3 16 0 0,-4-3 174 0 0,0-1-167 0 0,5 0 16 0 0,-5 0 100 0 0,-1 0-100 0 0,39 0 200 0 0,-28 1-307 0 0,-10 0-54 0 0,1 0 12 0 0,9 3-1473 0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32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807 114 3223 0 0,'0'0'15587'0'0,"0"-2"-15328"0"0,1-2-234 0 0,-1 1 1 0 0,1-1 0 0 0,-1 0 0 0 0,0 1-1 0 0,0-1 1 0 0,-1 0 0 0 0,1 1 0 0 0,-1-1-1 0 0,0 1 1 0 0,0-1 0 0 0,0 1 0 0 0,0-1-1 0 0,-1 1 1 0 0,1-1 0 0 0,-1 1 0 0 0,0 0-1 0 0,0 0 1 0 0,0 0 0 0 0,0 0 0 0 0,0 0-1 0 0,-1 0 1 0 0,0 1 0 0 0,-5-5 0 0 0,4 3-132 0 0,-1 1 1 0 0,0 0-1 0 0,0 0 1 0 0,0 1-1 0 0,0 0 1 0 0,0-1-1 0 0,-1 2 1 0 0,1-1-1 0 0,-1 0 1 0 0,1 1 0 0 0,-1 0-1 0 0,0 1 1 0 0,1-1-1 0 0,-1 1 1 0 0,-6 0-1 0 0,-8 3-95 0 0,0 1-1 0 0,0 0 0 0 0,0 2 1 0 0,1 0-1 0 0,0 1 1 0 0,0 1-1 0 0,-20 11 1 0 0,10-1 632 0 0,0 0 1 0 0,1 2 0 0 0,-36 33 0 0 0,46-36-24 0 0,1 1 1 0 0,1 0-1 0 0,0 2 1 0 0,2 0-1 0 0,-18 31 1 0 0,30-47-350 0 0,-1 0 0 0 0,2 0 1 0 0,-1 0-1 0 0,0 0 0 0 0,1 0 1 0 0,0 1-1 0 0,0-1 1 0 0,-1 6-1 0 0,2-9-37 0 0,0 1 0 0 0,0-1 0 0 0,0 0-1 0 0,1 1 1 0 0,-1-1 0 0 0,0 0 0 0 0,1 1 0 0 0,-1-1 0 0 0,1 0 0 0 0,-1 0-1 0 0,1 1 1 0 0,0-1 0 0 0,-1 0 0 0 0,1 0 0 0 0,0 0 0 0 0,0 0 0 0 0,0 0-1 0 0,0 0 1 0 0,0 0 0 0 0,0 0 0 0 0,0 0 0 0 0,0-1 0 0 0,0 1-1 0 0,0 0 1 0 0,0-1 0 0 0,0 1 0 0 0,1-1 0 0 0,-1 1 0 0 0,0-1 0 0 0,3 1 0 0 0,4 1 63 0 0,1 0 1 0 0,0-1-1 0 0,-1 0 1 0 0,1 0-1 0 0,0-1 1 0 0,10-1-1 0 0,54-8 209 0 0,-59 7-228 0 0,11-2-26 0 0,74-13 124 0 0,-82 13-143 0 0,-1-1 0 0 0,0 0 0 0 0,28-14 0 0 0,-38 16-43 0 0,1 0 0 0 0,-1-1 0 0 0,-1 0 0 0 0,1-1 0 0 0,0 1 0 0 0,-1-1 0 0 0,6-7 0 0 0,-10 11 7 0 0,-1 0 1 0 0,1 1-1 0 0,-1-1 0 0 0,0 0 0 0 0,1 0 1 0 0,-1 0-1 0 0,0 0 0 0 0,0 0 0 0 0,0-1 1 0 0,0 1-1 0 0,0 0 0 0 0,0 0 0 0 0,0 0 1 0 0,0 0-1 0 0,0 0 0 0 0,0 0 0 0 0,0 0 1 0 0,-1 0-1 0 0,1 0 0 0 0,0 0 0 0 0,-1-1 1 0 0,-11-20-77 0 0,10 19 58 0 0,-4-11-179 0 0,9 9 16 0 0,-2 4 200 0 0,1 0-94 0 0,-1 3-218 0 0,0 3 307 0 0,1 1 0 0 0,-1-1 0 0 0,0 0 0 0 0,-1 1 1 0 0,1-1-1 0 0,-1 1 0 0 0,0-1 0 0 0,0 1 1 0 0,-1-1-1 0 0,1 1 0 0 0,-1-1 0 0 0,-1 0 0 0 0,-2 9 1 0 0,-4 10 29 0 0,-20 36 1 0 0,23-49-17 0 0,-22 57 45 0 0,19-45-28 0 0,-19 38-1 0 0,-48 90 5 0 0,7-12-4 0 0,57-118-26 0 0,-125 240 494 0 0,98-180-209 0 0,-34 110 0 0 0,37-42 365 0 0,17-68-449 0 0,10-38-156 0 0,6-29-25 0 0,-1-1 1 0 0,0 1-1 0 0,0-1 1 0 0,-2 0-1 0 0,-11 25 1 0 0,-4-4 168 0 0,19-32 18 0 0,0-2-171 0 0,0 0-1 0 0,0 0 1 0 0,0 1 0 0 0,0-1-1 0 0,0 0 1 0 0,0 0 0 0 0,0 0 0 0 0,0 0-1 0 0,0 0 1 0 0,0-1 0 0 0,0 1 0 0 0,0 0-1 0 0,0 0 1 0 0,-1-1 0 0 0,0 0-21 0 0,0-1 1 0 0,0 0 0 0 0,0 1-1 0 0,0-1 1 0 0,0 0 0 0 0,0 0-1 0 0,0 0 1 0 0,1 0 0 0 0,-1 0-1 0 0,1-1 1 0 0,0 1 0 0 0,0 0-1 0 0,0-1 1 0 0,0 1 0 0 0,0-1-1 0 0,-1-4 1 0 0,0-2-19 0 0,0-1-1 0 0,1 0 1 0 0,-1-10 0 0 0,2-43-817 0 0,14-113 0 0 0,-11 156-227 0 0,0 1 1 0 0,13-39-1 0 0,-6 29-613 0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34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22 13015 0 0,'0'0'596'0'0,"1"-2"-13"0"0,3-5-376 0 0,-4 6-199 0 0,0 1 1 0 0,0 0-1 0 0,0-1 0 0 0,1 1 1 0 0,-1 0-1 0 0,0-1 1 0 0,0 1-1 0 0,0 0 1 0 0,0-1-1 0 0,0 1 1 0 0,0 0-1 0 0,0-1 1 0 0,1 1-1 0 0,-1 0 0 0 0,0-1 1 0 0,0 1-1 0 0,-1 0 1 0 0,1-1-1 0 0,0 1 1 0 0,0 0-1 0 0,0-1 1 0 0,0 1-1 0 0,0-1 1 0 0,0 1-1 0 0,0 0 0 0 0,0-1 1 0 0,-1 1-1 0 0,1 0 1 0 0,0 0-1 0 0,0-1 1 0 0,0 1-1 0 0,-1 0 1 0 0,1-1-1 0 0,-5 1 227 0 0,2-1-168 0 0,1 1 0 0 0,-1 0-1 0 0,0 0 1 0 0,0 0 0 0 0,0 1-1 0 0,0-1 1 0 0,0 1 0 0 0,1 0-1 0 0,-1-1 1 0 0,0 1 0 0 0,0 0-1 0 0,-3 3 1 0 0,-33 20 802 0 0,29-17-793 0 0,-106 72 82 0 0,-200 179-1 0 0,285-228-105 0 0,-31 39-1 0 0,52-56 3 0 0,0 1-1 0 0,0 0 1 0 0,2 0-1 0 0,0 1 0 0 0,-12 31 1 0 0,18-40 29 0 0,0 1-1 0 0,1-1 1 0 0,0 1 0 0 0,0-1 0 0 0,0 1-1 0 0,1-1 1 0 0,0 1 0 0 0,1-1-1 0 0,-1 1 1 0 0,1-1 0 0 0,1 1 0 0 0,-1-1-1 0 0,1 0 1 0 0,3 9 0 0 0,1-2 153 0 0,0-1 0 0 0,1 1-1 0 0,1-1 1 0 0,0-1 0 0 0,14 18 0 0 0,0-3 7 0 0,-15-16-192 0 0,0-1 1 0 0,1 0 0 0 0,0 0 0 0 0,1-1-1 0 0,9 8 1 0 0,44 25-545 0 0,-61-40 128 0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34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202 121 12671 0 0,'-10'11'692'0'0,"-17"25"-1"0"0,25-32-531 0 0,0 0 0 0 0,0 0 0 0 0,0 0 1 0 0,0 1-1 0 0,0-1 0 0 0,1 0 0 0 0,0 1 0 0 0,0-1 0 0 0,0 1 0 0 0,0 5 0 0 0,1-8 448 0 0,1 0-100 0 0,2 0-398 0 0,0 0-1 0 0,-1 0 1 0 0,1 0 0 0 0,0-1-1 0 0,0 1 1 0 0,1-1 0 0 0,-1 1-1 0 0,0-1 1 0 0,0 0-1 0 0,1 0 1 0 0,-1-1 0 0 0,0 1-1 0 0,1-1 1 0 0,-1 1-1 0 0,1-1 1 0 0,-1 0 0 0 0,7-1-1 0 0,7-1 209 0 0,0-1 0 0 0,24-8 0 0 0,-18 5-65 0 0,9-2-171 0 0,-1-2 0 0 0,-1 0-1 0 0,40-21 1 0 0,-62 26-198 0 0,0 0 0 0 0,0 0 1 0 0,0-1-1 0 0,13-12 0 0 0,-17 14 11 0 0,-1 1 0 0 0,0-1 0 0 0,0 0 1 0 0,0 0-1 0 0,0 0 0 0 0,-1 0 0 0 0,1-1 0 0 0,-1 1 0 0 0,0-1 0 0 0,0 1 0 0 0,1-7 1 0 0,-3 9 54 0 0,0 0 0 0 0,1 0 1 0 0,-1 0-1 0 0,0 0 0 0 0,0 0 1 0 0,0 0-1 0 0,0 0 1 0 0,-1 0-1 0 0,1 1 0 0 0,0-1 1 0 0,-1 0-1 0 0,1 0 0 0 0,-1 0 1 0 0,0 0-1 0 0,0 0 1 0 0,0 1-1 0 0,0-1 0 0 0,-1-2 1 0 0,0 2-6 0 0,-1 0 1 0 0,1 0-1 0 0,0 0 1 0 0,-1 0-1 0 0,1 0 1 0 0,-1 1-1 0 0,1-1 1 0 0,-1 1-1 0 0,0-1 1 0 0,1 1-1 0 0,-4-1 1 0 0,-2 0-66 0 0,0 0 1 0 0,-1 1 0 0 0,1 0-1 0 0,0 0 1 0 0,-1 0-1 0 0,1 1 1 0 0,-15 2 0 0 0,6 1 154 0 0,-1 2 0 0 0,1 0 0 0 0,0 0 0 0 0,0 2 0 0 0,1 0 0 0 0,0 1 0 0 0,0 0 0 0 0,1 2 0 0 0,0 0 0 0 0,-17 14 0 0 0,-7 11 431 0 0,1 1-1 0 0,-39 49 1 0 0,53-54-232 0 0,18-21-128 0 0,-1-1 0 0 0,-12 13 0 0 0,15-20-53 0 0,2 1-1 0 0,-1 1 0 0 0,0-1 1 0 0,0 0-1 0 0,1 1 1 0 0,0-1-1 0 0,0 1 0 0 0,0 0 1 0 0,0-1-1 0 0,1 1 1 0 0,-1 0-1 0 0,-1 6 0 0 0,3-8-21 0 0,0 0 1 0 0,0 0-1 0 0,0 0 0 0 0,0 0 0 0 0,0 0 0 0 0,0 0 0 0 0,0 0 0 0 0,1 0 0 0 0,-1 0 0 0 0,1 0 0 0 0,-1 0 1 0 0,1 0-1 0 0,0-1 0 0 0,0 1 0 0 0,0 0 0 0 0,0 0 0 0 0,0-1 0 0 0,0 1 0 0 0,0 0 0 0 0,1-1 0 0 0,-1 0 1 0 0,0 1-1 0 0,1-1 0 0 0,-1 0 0 0 0,1 1 0 0 0,0-1 0 0 0,2 1 0 0 0,4 2 54 0 0,0 0 0 0 0,0-1 0 0 0,0 0-1 0 0,0 0 1 0 0,1-1 0 0 0,-1 0 0 0 0,16 2 0 0 0,63-2 6 0 0,-67-2-142 0 0,4 0-1232 0 0,29-4 1 0 0,-28-1-112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0:31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643 133 11519 0 0,'16'-26'368'0'0,"-14"20"376"0"0,0 1 1 0 0,0 0-1 0 0,0-1 1 0 0,-1 1-1 0 0,0-1 0 0 0,1-10 1 0 0,-2 14-437 0 0,0-1 0 0 0,0 1 0 0 0,0-1 0 0 0,-1 1 0 0 0,1-1 0 0 0,-1 1 0 0 0,1 0 0 0 0,-1-1 0 0 0,0 1 0 0 0,0 0 0 0 0,0-1 0 0 0,0 1 0 0 0,0 0 0 0 0,0 0 0 0 0,-1 0 1 0 0,-1-3-1 0 0,1 4-276 0 0,0-1 0 0 0,0 1-1 0 0,1 0 1 0 0,-1-1 0 0 0,0 1 0 0 0,0 0 0 0 0,0 0 0 0 0,-1 0 0 0 0,1 1 0 0 0,0-1 0 0 0,0 0 0 0 0,-4 0 0 0 0,0 0-11 0 0,0 1 1 0 0,0 0-1 0 0,0 0 0 0 0,0 0 1 0 0,0 1-1 0 0,0 0 1 0 0,0 0-1 0 0,0 0 0 0 0,-9 4 1 0 0,-5 3-48 0 0,-26 15 0 0 0,20-10 4 0 0,-143 83-402 0 0,141-77 329 0 0,1 1-1 0 0,1 1 1 0 0,-42 44 0 0 0,64-60 73 0 0,-1 1 0 0 0,1-1 0 0 0,0 1 0 0 0,0 0 0 0 0,1 1 1 0 0,0-1-1 0 0,0 1 0 0 0,-3 9 0 0 0,6-14-4 0 0,-1 1 0 0 0,0-1 0 0 0,1 1-1 0 0,-1-1 1 0 0,1 1 0 0 0,0-1 0 0 0,0 1 0 0 0,0 0 0 0 0,0-1-1 0 0,0 1 1 0 0,1-1 0 0 0,-1 1 0 0 0,1-1 0 0 0,0 1 0 0 0,-1-1 0 0 0,1 0-1 0 0,0 1 1 0 0,1-1 0 0 0,-1 0 0 0 0,0 0 0 0 0,1 1 0 0 0,-1-1-1 0 0,1 0 1 0 0,-1 0 0 0 0,1-1 0 0 0,2 3 0 0 0,6 3-128 0 0,0-1 1 0 0,0 0-1 0 0,0 0 0 0 0,1-1 1 0 0,16 6-1 0 0,61 13-523 0 0,-28-8 213 0 0,-31-7 184 0 0,-1 1 0 0 0,48 23 0 0 0,-67-28 358 0 0,0 0 1 0 0,0 1 0 0 0,-1 0 0 0 0,0 0-1 0 0,0 0 1 0 0,0 1 0 0 0,-1 1-1 0 0,0-1 1 0 0,-1 1 0 0 0,1 0-1 0 0,9 17 1 0 0,-15-23-15 0 0,0 1 0 0 0,0-1 0 0 0,0 1-1 0 0,-1-1 1 0 0,1 1 0 0 0,-1-1 0 0 0,1 1 0 0 0,-1-1-1 0 0,0 1 1 0 0,0-1 0 0 0,0 1 0 0 0,0 0 0 0 0,0-1-1 0 0,0 1 1 0 0,-2 4 0 0 0,0-3 24 0 0,1 0 0 0 0,-1 0 0 0 0,0 0 0 0 0,0 0 0 0 0,-1-1 0 0 0,1 1 0 0 0,-1-1-1 0 0,-5 6 1 0 0,-1 0 52 0 0,0-2 0 0 0,-1 1 0 0 0,0-1 0 0 0,0-1 0 0 0,-1 0 0 0 0,-11 5 0 0 0,1-2-98 0 0,0-1 0 0 0,-1-2 0 0 0,-1 0 0 0 0,1-1 0 0 0,-1-1 0 0 0,-33 1 0 0 0,28-4-10 0 0,0-1 1 0 0,1-2-1 0 0,-1 0 0 0 0,1-2 1 0 0,-29-8-1 0 0,43 8-316 0 0,0 1-1 0 0,1-2 0 0 0,-15-6 1 0 0,24 9 196 0 0,0 1 1 0 0,0-1-1 0 0,1 1 1 0 0,-1-1 0 0 0,1 0-1 0 0,0 0 1 0 0,-1 0 0 0 0,1 0-1 0 0,0 0 1 0 0,0-1 0 0 0,0 1-1 0 0,0-1 1 0 0,1 1-1 0 0,-1-1 1 0 0,1 1 0 0 0,0-1-1 0 0,-1 0 1 0 0,1 0 0 0 0,0 0-1 0 0,0-3 1 0 0,0-7-1316 0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34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154 138 12751 0 0,'0'0'1158'0'0,"-2"1"-954"0"0,-16 10 337 0 0,9-7-145 0 0,1 1-1 0 0,0 0 1 0 0,0 0-1 0 0,0 1 0 0 0,1 0 1 0 0,-8 9-1 0 0,-2 3 166 0 0,-16 20 550 0 0,30-34-970 0 0,1-1 1 0 0,0 1-1 0 0,-1-1 1 0 0,1 1-1 0 0,0 0 1 0 0,1 0-1 0 0,-1 0 1 0 0,-1 7-1 0 0,3-8-40 0 0,0 0 1 0 0,0 1-1 0 0,0-1 0 0 0,0 0 0 0 0,0 0 1 0 0,1 1-1 0 0,0-1 0 0 0,0 0 1 0 0,-1 0-1 0 0,2 0 0 0 0,-1 0 0 0 0,0 0 1 0 0,3 4-1 0 0,2 3 251 0 0,1 0 0 0 0,9 11 0 0 0,-9-13-79 0 0,40 44 652 0 0,-46-50-764 0 0,10 1 239 0 0,-9-3-355 0 0,-1 1 1 0 0,0-1 0 0 0,1 1-1 0 0,-1-1 1 0 0,1 0-1 0 0,-1 1 1 0 0,1-1 0 0 0,-1 0-1 0 0,1 0 1 0 0,1 0 0 0 0,0-1-16 0 0,0 0 1 0 0,0 0-1 0 0,0 0 1 0 0,-1-1-1 0 0,1 1 1 0 0,0-1-1 0 0,-1 1 0 0 0,1-1 1 0 0,-1 0-1 0 0,4-3 1 0 0,23-27 94 0 0,-13 13-61 0 0,37-37-200 0 0,4 3 0 0 0,1 2 0 0 0,126-84 0 0 0,-172 128-262 0 0,68-40 222 0 0,-38 29-2079 0 0,-32 15-17 0 0,1 0 1 0 0,12-2-1 0 0,-6 3-4391 0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35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75 174 9215 0 0,'0'0'7062'0'0,"1"1"-5986"0"0,4 1-890 0 0,0 0 0 0 0,1-1 1 0 0,-1 0-1 0 0,0 0 1 0 0,0 0-1 0 0,1 0 0 0 0,-1-1 1 0 0,0 0-1 0 0,1 0 0 0 0,-1 0 1 0 0,0-1-1 0 0,1 0 1 0 0,-1 0-1 0 0,0 0 0 0 0,9-3 1 0 0,5-4 653 0 0,0 0 0 0 0,31-18 0 0 0,-38 19-1018 0 0,0-1 0 0 0,-1 0 0 0 0,15-14 0 0 0,-21 19 105 0 0,-1-1-1 0 0,-1 0 1 0 0,1 0 0 0 0,-1-1 0 0 0,1 1-1 0 0,-1-1 1 0 0,-1 0 0 0 0,1 1-1 0 0,-1-1 1 0 0,1 0 0 0 0,1-8-1 0 0,-4 12 39 0 0,0 0-1 0 0,0 0 0 0 0,0 1 1 0 0,1-1-1 0 0,-2 0 1 0 0,1 0-1 0 0,0 0 1 0 0,0 0-1 0 0,0 0 1 0 0,0 0-1 0 0,0 0 0 0 0,-1 0 1 0 0,1 0-1 0 0,0 1 1 0 0,-1-1-1 0 0,1 0 1 0 0,-1 0-1 0 0,1 0 0 0 0,-1 1 1 0 0,1-1-1 0 0,-1 0 1 0 0,0 0-1 0 0,1 1 1 0 0,-1-1-1 0 0,0 1 1 0 0,1-1-1 0 0,-1 0 0 0 0,0 1 1 0 0,0 0-1 0 0,0-1 1 0 0,1 1-1 0 0,-1-1 1 0 0,0 1-1 0 0,0 0 0 0 0,0 0 1 0 0,0-1-1 0 0,0 1 1 0 0,0 0-1 0 0,-1 0 1 0 0,-3-1-24 0 0,0 1 1 0 0,1 0 0 0 0,-1 0-1 0 0,1 0 1 0 0,-1 1 0 0 0,-5 0 0 0 0,1 2 33 0 0,0 0 0 0 0,0 0 0 0 0,1 1 0 0 0,-1 0 1 0 0,1 1-1 0 0,0-1 0 0 0,-8 8 0 0 0,-50 44 358 0 0,43-34-93 0 0,9-10-105 0 0,-83 79 778 0 0,95-89-880 0 0,0 1-1 0 0,-1 0 1 0 0,1 0 0 0 0,0 0-1 0 0,0 0 1 0 0,0 0-1 0 0,1 0 1 0 0,-1 0 0 0 0,1 0-1 0 0,-2 7 1 0 0,3-9-25 0 0,0 1 1 0 0,-1 0-1 0 0,1 0 0 0 0,0-1 1 0 0,0 1-1 0 0,1 0 0 0 0,-1-1 1 0 0,0 1-1 0 0,1 0 1 0 0,-1-1-1 0 0,1 1 0 0 0,-1 0 1 0 0,1-1-1 0 0,0 1 1 0 0,-1-1-1 0 0,1 1 0 0 0,0-1 1 0 0,0 1-1 0 0,0-1 1 0 0,0 0-1 0 0,0 1 0 0 0,1-1 1 0 0,1 2-1 0 0,3 1 48 0 0,0 1 0 0 0,0-1-1 0 0,0-1 1 0 0,1 1 0 0 0,0-1-1 0 0,-1 0 1 0 0,9 2 0 0 0,18 4-1140 0 0,0-3-4514 0 0,-13-2-926 0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35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0 384 10135 0 0,'0'0'778'0'0,"1"-1"-506"0"0,12-17 2992 0 0,22-26 2836 0 0,-29 37-5725 0 0,0 0 0 0 0,1 1 0 0 0,0 0-1 0 0,9-6 1 0 0,97-74-220 0 0,67-49-761 0 0,-166 124 580 0 0,0 1-6 0 0,-1 0 0 0 0,2 1 0 0 0,27-12 0 0 0,-42 21 37 0 0,1 0 0 0 0,-1 1 0 0 0,1-1 1 0 0,-1 0-1 0 0,0 1 0 0 0,1-1 0 0 0,-1 1 0 0 0,1-1 1 0 0,-1 1-1 0 0,0-1 0 0 0,1 1 0 0 0,-1-1 0 0 0,0 1 0 0 0,0-1 1 0 0,1 1-1 0 0,-1-1 0 0 0,0 1 0 0 0,0-1 0 0 0,0 1 1 0 0,0 0-1 0 0,1-1 3 0 0,0 5 19 0 0,0-1 0 0 0,-1 1 0 0 0,1-1 0 0 0,-1 1 0 0 0,1 0 0 0 0,-2-1 0 0 0,1 1 0 0 0,0 0 1 0 0,-1-1-1 0 0,0 1 0 0 0,-2 6 0 0 0,-3 8 168 0 0,-11 25 1 0 0,10-26-53 0 0,-2 1 55 0 0,2 0 0 0 0,1 1 0 0 0,0 0 0 0 0,-5 37 0 0 0,11-52-178 0 0,0 0-1 0 0,0 0 0 0 0,0-1 1 0 0,0 1-1 0 0,1 0 1 0 0,0 0-1 0 0,0 0 0 0 0,0 0 1 0 0,1-1-1 0 0,-1 1 0 0 0,4 5 1 0 0,-3-7-21 0 0,0 1 0 0 0,1-1 1 0 0,-1 0-1 0 0,1-1 0 0 0,-1 1 0 0 0,1 0 1 0 0,0-1-1 0 0,0 1 0 0 0,0-1 1 0 0,1 0-1 0 0,-1 0 0 0 0,0 0 0 0 0,1-1 1 0 0,-1 1-1 0 0,1-1 0 0 0,5 2 0 0 0,-5-2-137 0 0,1 0-1 0 0,0-1 0 0 0,0 1 0 0 0,0-1 0 0 0,0 0 0 0 0,0 0 0 0 0,0-1 0 0 0,0 0 0 0 0,8-1 0 0 0,10-6-6129 0 0,-7-1-768 0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35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14 4143 0 0,'-2'-2'107'0'0,"-10"-9"6458"0"0,5 12-1370 0 0,7 5-5059 0 0,0 1 0 0 0,0-1-1 0 0,0 0 1 0 0,1 1 0 0 0,-1-1 0 0 0,2 0 0 0 0,-1 1-1 0 0,1-1 1 0 0,3 8 0 0 0,4 8 165 0 0,15 25 1 0 0,-9-18 33 0 0,15 35 344 0 0,-2 1 1 0 0,-2 1 0 0 0,-4 2-1 0 0,-3 0 1 0 0,19 124-1 0 0,-20 8 502 0 0,-18-159-936 0 0,0 0 0 0 0,-13 78 0 0 0,10-106-234 0 0,0 1 0 0 0,-1-1 0 0 0,-1 0 0 0 0,0-1 0 0 0,-1 1 0 0 0,0-1-1 0 0,0 0 1 0 0,-2 0 0 0 0,-9 12 0 0 0,2-6 5 0 0,-1-1 0 0 0,-1 0 0 0 0,0-1-1 0 0,-31 20 1 0 0,-106 67-184 0 0,140-91-484 0 0,0 0-1 0 0,1 1 1 0 0,1 1 0 0 0,-20 28 0 0 0,14-19-928 0 0,9-12-5595 0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37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10 10135 0 0,'0'0'778'0'0,"-4"-9"7052"0"0,7 10-7706 0 0,0 0-1 0 0,-1 0 1 0 0,0 1-1 0 0,1-1 1 0 0,-1 1-1 0 0,0 0 1 0 0,1 0-1 0 0,-1-1 1 0 0,0 2-1 0 0,2 2 1 0 0,-1-1-67 0 0,0 0-1 0 0,-1 0 1 0 0,0 0 0 0 0,0 0-1 0 0,0 1 1 0 0,0-1 0 0 0,-1 0-1 0 0,0 1 1 0 0,0 0 0 0 0,0-1-1 0 0,0 1 1 0 0,-1 0 0 0 0,1-1-1 0 0,-1 1 1 0 0,-1 0 0 0 0,0 7-1 0 0,-2 8 96 0 0,-1-1-1 0 0,-11 31 0 0 0,-6 7-24 0 0,-3-1 0 0 0,-2-2 0 0 0,-58 92 0 0 0,-124 140-7 0 0,106-173-110 0 0,65-74 23 0 0,-35 45 0 0 0,68-76-59 0 0,10-9-172 0 0,14-9-98 0 0,-7-1-427 0 0,0-1 0 0 0,12-13 0 0 0,5-8-1460 0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37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104 530 8751 0 0,'-14'15'639'0'0,"0"0"0"0"0,-13 22-1 0 0,-19 36 6598 0 0,56-84-6556 0 0,95-117 776 0 0,62-70-1200 0 0,-94 110-254 0 0,16-18-8 0 0,-70 87 27 0 0,0 0 1 0 0,43-32-1 0 0,-52 44 27 0 0,0 0 1 0 0,0 1-1 0 0,1 1 0 0 0,0 0 0 0 0,-1 0 1 0 0,2 1-1 0 0,12-3 0 0 0,-17 6 44 0 0,0 0-1 0 0,1 0 1 0 0,-1 0-1 0 0,0 1 1 0 0,1 0-1 0 0,-1 1 1 0 0,0 0-1 0 0,0 0 1 0 0,0 0 0 0 0,1 1-1 0 0,-1 0 1 0 0,11 5-1 0 0,-3-1 23 0 0,-1 1-1 0 0,0 1 0 0 0,-1 0 1 0 0,1 0-1 0 0,-2 2 0 0 0,17 13 1 0 0,-26-20-104 0 0,0 0 0 0 0,0 1 1 0 0,0-1-1 0 0,-1 1 1 0 0,1-1-1 0 0,-1 1 0 0 0,1 0 1 0 0,-1 0-1 0 0,0 0 0 0 0,-1 0 1 0 0,1 0-1 0 0,-1 0 1 0 0,0 1-1 0 0,0-1 0 0 0,0 0 1 0 0,0 1-1 0 0,-1-1 0 0 0,0 1 1 0 0,0-1-1 0 0,0 1 1 0 0,-1-1-1 0 0,1 0 0 0 0,-1 1 1 0 0,0-1-1 0 0,0 0 0 0 0,0 1 1 0 0,-3 3-1 0 0,-5 12 28 0 0,-1-1-1 0 0,-1-1 0 0 0,0 0 1 0 0,-2 0-1 0 0,-21 23 1 0 0,-2-3-69 0 0,-46 36 1 0 0,32-32-158 0 0,-1-3 1 0 0,-2-2-1 0 0,-1-2 0 0 0,-86 40 0 0 0,131-71 174 0 0,-112 48-211 0 0,91-41 90 0 0,-1-2 0 0 0,-34 8-1 0 0,58-16-21 0 0,-1 1 1 0 0,1-1-1 0 0,0-1 0 0 0,-1 1 0 0 0,1-2 1 0 0,0 1-1 0 0,-1-1 0 0 0,-7-1 1 0 0,14 1 19 0 0,1 1 0 0 0,0-1 0 0 0,0 0 0 0 0,0 1 1 0 0,0-1-1 0 0,0 0 0 0 0,-1 1 0 0 0,1-1 1 0 0,0 0-1 0 0,0 1 0 0 0,1-1 0 0 0,-1 0 0 0 0,0 0 1 0 0,0 1-1 0 0,0-1 0 0 0,0 0 0 0 0,1 1 1 0 0,-1-1-1 0 0,0 1 0 0 0,1-2 0 0 0,0 1-160 0 0,13-28-1553 0 0,7-2-20 0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38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36 7831 0 0,'-27'-2'828'0'0,"21"1"57"0"0,-1 1-1 0 0,1 0 1 0 0,-1 0-1 0 0,-12 1 2109 0 0,12 3-2305 0 0,0 2-538 0 0,0 0 1 0 0,1 0-1 0 0,0 1 0 0 0,0 0 1 0 0,1 0-1 0 0,0 0 1 0 0,0 0-1 0 0,-5 11 0 0 0,-5 7-56 0 0,-54 74-87 0 0,-35 54 260 0 0,100-147-136 0 0,1 1-1 0 0,-1 0 0 0 0,1 0 0 0 0,1 0 1 0 0,-1 0-1 0 0,-2 15 0 0 0,5-20 256 0 0,2-1 8 0 0,1 1-310 0 0,0-1 0 0 0,0 0 0 0 0,-1 0 0 0 0,1 0 0 0 0,0-1 0 0 0,0 1 0 0 0,0-1 0 0 0,0 0-1 0 0,0 1 1 0 0,0-1 0 0 0,0 0 0 0 0,0-1 0 0 0,0 1 0 0 0,0 0 0 0 0,0-1 0 0 0,0 0 0 0 0,0 0 0 0 0,-1 0 0 0 0,1 0 0 0 0,4-2-1 0 0,6-4 192 0 0,1 0 0 0 0,21-16-1 0 0,-31 20-232 0 0,16-12 6 0 0,0 0 0 0 0,-1-2-1 0 0,-1 0 1 0 0,-1-1 0 0 0,0-1-1 0 0,-1 0 1 0 0,-1-2 0 0 0,-1 1-1 0 0,-1-2 1 0 0,-1 0 0 0 0,-1 0-1 0 0,15-43 1 0 0,-23 57-97 0 0,-1 0-1 0 0,0-1 0 0 0,0 1 1 0 0,-1 0-1 0 0,0-1 0 0 0,-1-9 1 0 0,0 16 1 0 0,0 0 0 0 0,0 0 0 0 0,0 0 0 0 0,0 0 0 0 0,-1 0 0 0 0,1 0 0 0 0,-1 0 0 0 0,0 0 0 0 0,1 0 0 0 0,-1 0-1 0 0,0 0 1 0 0,0 0 0 0 0,0 0 0 0 0,0 1 0 0 0,-1-1 0 0 0,1 0 0 0 0,0 1 0 0 0,-1-1 0 0 0,1 1 0 0 0,-1-1 0 0 0,0 1 0 0 0,1 0 0 0 0,-1 0 0 0 0,0 0 0 0 0,0 0 0 0 0,1 0 0 0 0,-1 0 0 0 0,0 0 0 0 0,-4-1 0 0 0,0 2-223 0 0,0-1 1 0 0,0 1-1 0 0,0 0 0 0 0,0 0 0 0 0,0 1 0 0 0,0 0 0 0 0,1 0 1 0 0,-1 0-1 0 0,0 0 0 0 0,1 1 0 0 0,-1 0 0 0 0,1 1 0 0 0,-1-1 1 0 0,1 1-1 0 0,-8 5 0 0 0,1 0-1084 0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38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107 273 12695 0 0,'0'0'2263'0'0,"-1"1"-1280"0"0,-8 9-395 0 0,1 0 1 0 0,0 1 0 0 0,1 0 0 0 0,0 0 0 0 0,1 0 0 0 0,-10 23 0 0 0,5-4-18 0 0,-13 53 0 0 0,21-68-334 0 0,-3 28 0 0 0,5-37-178 0 0,1 0 0 0 0,0-1 0 0 0,1 1 0 0 0,-1 0 0 0 0,1-1 0 0 0,0 1 0 0 0,1 0 0 0 0,1 5 0 0 0,-2-10-37 0 0,-1 1-1 0 0,1-1 1 0 0,0 1 0 0 0,0-1 0 0 0,0 0 0 0 0,0 0-1 0 0,0 0 1 0 0,0 1 0 0 0,0-1 0 0 0,1 0-1 0 0,-1 0 1 0 0,0 0 0 0 0,1-1 0 0 0,-1 1 0 0 0,0 0-1 0 0,1 0 1 0 0,-1-1 0 0 0,1 1 0 0 0,-1-1 0 0 0,1 1-1 0 0,-1-1 1 0 0,1 0 0 0 0,-1 0 0 0 0,1 1 0 0 0,0-1-1 0 0,-1 0 1 0 0,4-1 0 0 0,2 1 39 0 0,0-1 1 0 0,0 0-1 0 0,-1-1 1 0 0,12-3-1 0 0,4-5 22 0 0,0 0 1 0 0,-1-2-1 0 0,-1 0 0 0 0,29-22 0 0 0,-28 19-67 0 0,-7 5-17 0 0,-1-1-1 0 0,1 0 1 0 0,-2-1 0 0 0,0 0-1 0 0,0-1 1 0 0,-1 0 0 0 0,-1-1-1 0 0,14-23 1 0 0,-23 35-63 0 0,-1 4-81 0 0,4 7 128 0 0,-1 0 1 0 0,-1 0-1 0 0,1 0 1 0 0,0 11 0 0 0,5 17-17 0 0,-8-36 33 0 0,4 15 142 0 0,1 0 0 0 0,1 0 1 0 0,12 23-1 0 0,-16-35-105 0 0,1 1 1 0 0,0-1 0 0 0,0 0-1 0 0,0 0 1 0 0,1 0-1 0 0,-1 0 1 0 0,1-1 0 0 0,0 1-1 0 0,0-1 1 0 0,0 0-1 0 0,0 0 1 0 0,1 0 0 0 0,-1-1-1 0 0,1 0 1 0 0,0 0 0 0 0,6 2-1 0 0,-6-2 34 0 0,0-1-1 0 0,0 1 1 0 0,0-2-1 0 0,0 1 0 0 0,1 0 1 0 0,-1-1-1 0 0,0 0 1 0 0,0 0-1 0 0,0-1 1 0 0,0 1-1 0 0,1-1 1 0 0,-1 0-1 0 0,0-1 1 0 0,0 1-1 0 0,-1-1 1 0 0,1 0-1 0 0,0 0 0 0 0,-1 0 1 0 0,1-1-1 0 0,-1 0 1 0 0,1 0-1 0 0,-1 0 1 0 0,0 0-1 0 0,0 0 1 0 0,6-8-1 0 0,57-87 97 0 0,-51 72-115 0 0,2 0 0 0 0,0 1 1 0 0,26-27-1 0 0,67-51-419 0 0,1-1-154 0 0,-76 66-52 0 0,-16 16-1243 0 0,1 1-1 0 0,1 1 0 0 0,38-27 0 0 0,-47 40-431 0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39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109 199 14367 0 0,'0'0'1306'0'0,"1"2"-1077"0"0,5 7 73 0 0,-3-5 75 0 0,-1 1-1 0 0,1-1 1 0 0,0 1-1 0 0,0-1 1 0 0,1 0-1 0 0,-1-1 0 0 0,1 1 1 0 0,0 0-1 0 0,0-1 1 0 0,0 0-1 0 0,0 0 0 0 0,0 0 1 0 0,1-1-1 0 0,-1 1 1 0 0,9 2-1 0 0,-9-3-262 0 0,0-1-1 0 0,0 0 1 0 0,0 0 0 0 0,0 0-1 0 0,0 0 1 0 0,0 0 0 0 0,1-1-1 0 0,-1 0 1 0 0,0 0 0 0 0,0 0-1 0 0,0-1 1 0 0,1 1 0 0 0,-1-1-1 0 0,0 0 1 0 0,6-2 0 0 0,10-4-18 0 0,0-1 1 0 0,0-1-1 0 0,-1-1 1 0 0,-1 0-1 0 0,0-2 0 0 0,0 0 1 0 0,-1 0-1 0 0,19-20 1 0 0,-29 23-80 0 0,0 0 0 0 0,8-14 0 0 0,6-7-82 0 0,-18 26 30 0 0,0 1-1 0 0,-1-1 0 0 0,0 0 0 0 0,1 0 1 0 0,-1 0-1 0 0,-1 0 0 0 0,1 0 0 0 0,-1 0 1 0 0,1-1-1 0 0,0-7 0 0 0,-2 10 9 0 0,1 1-1 0 0,-1-1 1 0 0,-1 1-1 0 0,1 0 1 0 0,0-1 0 0 0,0 1-1 0 0,0 0 1 0 0,-1-1 0 0 0,1 1-1 0 0,-1 0 1 0 0,1-1-1 0 0,-1 1 1 0 0,1 0 0 0 0,-1 0-1 0 0,0-1 1 0 0,0 1 0 0 0,0 0-1 0 0,1 0 1 0 0,-1 0-1 0 0,0 0 1 0 0,0 0 0 0 0,-1 0-1 0 0,1 0 1 0 0,0 1-1 0 0,0-1 1 0 0,0 0 0 0 0,0 1-1 0 0,-1-1 1 0 0,1 1 0 0 0,0-1-1 0 0,-1 1 1 0 0,1-1-1 0 0,0 1 1 0 0,-1 0 0 0 0,1 0-1 0 0,0-1 1 0 0,-1 1 0 0 0,-1 1-1 0 0,-2-2-45 0 0,0 1-1 0 0,-1 1 0 0 0,1-1 1 0 0,0 1-1 0 0,-1 0 1 0 0,1 0-1 0 0,0 1 0 0 0,-9 3 1 0 0,-40 22-302 0 0,50-25 347 0 0,-26 16-26 0 0,0 1-1 0 0,-50 43 1 0 0,-44 57 2 0 0,111-105 93 0 0,0 1 0 0 0,1-1 1 0 0,1 2-1 0 0,0 0 0 0 0,1 0 0 0 0,-16 35 0 0 0,25-49-31 0 0,0 1 0 0 0,0-1 0 0 0,0 1-1 0 0,1-1 1 0 0,-1 1 0 0 0,1 0 0 0 0,-1-1 0 0 0,1 1-1 0 0,0 0 1 0 0,0-1 0 0 0,0 1 0 0 0,0 0-1 0 0,1 0 1 0 0,-1-1 0 0 0,1 1 0 0 0,0-1 0 0 0,-1 1-1 0 0,1 0 1 0 0,0-1 0 0 0,1 0 0 0 0,-1 1 0 0 0,2 3-1 0 0,0-3-2 0 0,0 0-1 0 0,0-1 0 0 0,0 1 0 0 0,0-1 0 0 0,1 1 0 0 0,-1-1 0 0 0,0 0 0 0 0,1 0 1 0 0,0-1-1 0 0,-1 1 0 0 0,1-1 0 0 0,0 0 0 0 0,0 1 0 0 0,5-1 0 0 0,5 2-571 0 0,0-2 0 0 0,0 0 0 0 0,0-1-1 0 0,18-1 1 0 0,2-2-6678 0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39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2 602 6447 0 0,'0'0'17544'0'0,"0"-1"-17088"0"0,-1-7-335 0 0,0 0 0 0 0,1 0 1 0 0,0 0-1 0 0,1 1 0 0 0,0-1 0 0 0,0 0 0 0 0,0 1 0 0 0,1-1 0 0 0,0 0 1 0 0,1 1-1 0 0,0 0 0 0 0,0 0 0 0 0,0 0 0 0 0,1 0 0 0 0,5-8 0 0 0,10-12 12 0 0,1 1-1 0 0,29-30 0 0 0,-39 44-4 0 0,149-151-97 0 0,-130 137-32 0 0,1 0-1 0 0,2 3 1 0 0,59-36-1 0 0,-71 49-704 0 0,-1 1 0 0 0,2 0-1 0 0,35-10 1 0 0,-47 17 401 0 0,0 0 0 0 0,0 1 0 0 0,0 0 0 0 0,0 0 1 0 0,0 1-1 0 0,0 0 0 0 0,-1 0 0 0 0,1 1 0 0 0,0 1 0 0 0,0-1 0 0 0,16 6 0 0 0,-7 1-1371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0:31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8 9071 0 0,'0'0'3402'0'0,"-6"-7"1894"0"0,4 10-5127 0 0,0 1 0 0 0,1 0 0 0 0,0-1 1 0 0,0 1-1 0 0,0 0 0 0 0,0 0 1 0 0,1 0-1 0 0,0 0 0 0 0,-1 0 0 0 0,1 0 1 0 0,1 0-1 0 0,-1 0 0 0 0,2 5 1 0 0,0 4 42 0 0,1 0 0 0 0,9 23 0 0 0,-2-14 29 0 0,0-1-1 0 0,2 0 1 0 0,0-1-1 0 0,24 29 1 0 0,69 66 527 0 0,-55-69-591 0 0,1-2-1 0 0,3-3 1 0 0,101 60 0 0 0,-63-52 76 0 0,167 65 0 0 0,-184-89-92 0 0,-4-3-171 0 0,-69-22-113 0 0,-12 2-2302 0 0,-4-2 46 0 0,-3-2-4709 0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4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17 9615 0 0,'0'0'868'0'0,"-13"-9"-581"0"0,9 7 45 0 0,-1 1 0 0 0,0-1 0 0 0,0 1 0 0 0,0 0 1 0 0,0 1-1 0 0,0-1 0 0 0,0 1 0 0 0,0 0 0 0 0,0 1 0 0 0,0-1 0 0 0,-8 2 0 0 0,-6 3 397 0 0,-29 10 0 0 0,40-12-568 0 0,-11 3 284 0 0,1 2-1 0 0,-1 0 1 0 0,-27 18 0 0 0,35-19-183 0 0,1 1-1 0 0,0 0 1 0 0,0 1 0 0 0,1 0-1 0 0,0 0 1 0 0,-14 20 0 0 0,17-20-97 0 0,0 1 1 0 0,1-1 0 0 0,0 1 0 0 0,0 0-1 0 0,-5 19 1 0 0,8-22-105 0 0,1-1 0 0 0,-1 1 1 0 0,1 0-1 0 0,1 0 0 0 0,-1 0 0 0 0,1 1 1 0 0,1-1-1 0 0,-1 0 0 0 0,1 0 0 0 0,2 7 0 0 0,-2-11-39 0 0,0 0-1 0 0,1-1 1 0 0,-1 1-1 0 0,1 0 0 0 0,-1-1 1 0 0,1 0-1 0 0,0 1 0 0 0,0-1 1 0 0,0 0-1 0 0,1 0 0 0 0,-1 0 1 0 0,0 0-1 0 0,1-1 0 0 0,-1 1 1 0 0,1-1-1 0 0,-1 1 0 0 0,4 0 1 0 0,0 1 42 0 0,0 0 1 0 0,1-1-1 0 0,-1 0 1 0 0,1 0-1 0 0,-1-1 1 0 0,11 1-1 0 0,-7-2-1 0 0,0 0-1 0 0,-1 0 1 0 0,0-1-1 0 0,1-1 0 0 0,-1 0 1 0 0,1 0-1 0 0,-1 0 0 0 0,0-1 1 0 0,0-1-1 0 0,-1 0 0 0 0,1 0 1 0 0,-1 0-1 0 0,0-1 1 0 0,0-1-1 0 0,0 1 0 0 0,7-8 1 0 0,-5 4-55 0 0,-1 0 0 0 0,0-1 0 0 0,-1 0 0 0 0,-1-1 0 0 0,1 0 0 0 0,-1 0 0 0 0,-1 0 0 0 0,0-1 0 0 0,-1 0 0 0 0,0 0-1 0 0,3-15 1 0 0,-5 17-103 0 0,-2 1 0 0 0,1-1 0 0 0,-1 0 0 0 0,0 1 0 0 0,-1-1 0 0 0,0 0-1 0 0,-2-15 1 0 0,1 22 5 0 0,1 0-1 0 0,-1 0 0 0 0,1 0 0 0 0,-1 1 1 0 0,0-1-1 0 0,0 0 0 0 0,0 0 0 0 0,-1 0 0 0 0,1 1 1 0 0,-1-1-1 0 0,1 0 0 0 0,-1 1 0 0 0,0 0 1 0 0,0-1-1 0 0,0 1 0 0 0,0 0 0 0 0,0 0 1 0 0,-1 0-1 0 0,1 0 0 0 0,-1 0 0 0 0,1 1 1 0 0,-1-1-1 0 0,1 1 0 0 0,-1 0 0 0 0,0 0 0 0 0,0 0 1 0 0,0 0-1 0 0,-4-1 0 0 0,-2 2-145 0 0,1 0-1 0 0,-1 0 1 0 0,1 1-1 0 0,-1 0 1 0 0,1 1-1 0 0,-1-1 0 0 0,1 2 1 0 0,0-1-1 0 0,-9 5 1 0 0,15-7-764 0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40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496 682 15119 0 0,'0'0'1366'0'0,"0"-1"-1037"0"0,2-6 30 0 0,0 0-1 0 0,0 0 1 0 0,1 0 0 0 0,-1 1 0 0 0,1-1-1 0 0,1 1 1 0 0,-1-1 0 0 0,7-6-1 0 0,41-48 1202 0 0,-7 11-971 0 0,-26 23-505 0 0,-1-1 0 0 0,-1-1 0 0 0,-1 0 0 0 0,-2-1 0 0 0,-1 0 0 0 0,-1-1 0 0 0,-2 0 0 0 0,-1-1 0 0 0,7-56 0 0 0,-14 77-259 0 0,0 0-1 0 0,-1 0 1 0 0,0 0-1 0 0,-1 0 1 0 0,-3-19 0 0 0,3 27 124 0 0,0 0 1 0 0,0-1 0 0 0,0 1 0 0 0,0 0 0 0 0,-1 0 0 0 0,1 0 0 0 0,-1 0 0 0 0,0 0-1 0 0,1 0 1 0 0,-1 0 0 0 0,-1 0 0 0 0,1 1 0 0 0,0-1 0 0 0,-1 1 0 0 0,1 0 0 0 0,-1 0 0 0 0,0 0-1 0 0,1 0 1 0 0,-1 0 0 0 0,0 0 0 0 0,0 1 0 0 0,-5-2 0 0 0,4 2 25 0 0,1 0 0 0 0,-1 1 1 0 0,1 0-1 0 0,-1 0 0 0 0,1 0 1 0 0,-1 0-1 0 0,0 0 0 0 0,1 1 1 0 0,0 0-1 0 0,-1 0 0 0 0,1 0 1 0 0,-1 0-1 0 0,1 0 0 0 0,0 0 1 0 0,-5 4-1 0 0,1-1 6 0 0,0 0 1 0 0,0 1-1 0 0,0 0 0 0 0,1 0 1 0 0,-10 10-1 0 0,2 2-9 0 0,1 0 0 0 0,0 1 1 0 0,1 1-1 0 0,1 0 0 0 0,1 1 0 0 0,-11 27 0 0 0,-33 131-24 0 0,45-143 27 0 0,-28 114 25 0 0,-29 100 0 0 0,18-132 73 0 0,14-37 158 0 0,16-35-84 0 0,-21 61 412 0 0,37-99-507 0 0,0 0 0 0 0,0 0 0 0 0,-1 0 1 0 0,0-1-1 0 0,0 1 0 0 0,-1-1 1 0 0,1 0-1 0 0,-9 11 0 0 0,-13 9 102 0 0,15-17-69 0 0,1 1-1 0 0,0 1 0 0 0,0-1 1 0 0,-9 17-1 0 0,2-2 80 0 0,-34 43-1 0 0,40-56-150 0 0,9-11-74 0 0,10-11-2816 0 0,3-5 1371 0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41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0 230 19207 0 0,'0'0'1736'0'0,"2"-1"-1426"0"0,9-4-2 0 0,0 0 0 0 0,1 1 0 0 0,-1 0 1 0 0,16-3-1 0 0,11-3 417 0 0,354-111 2039 0 0,-303 98-3704 0 0,2 4-1 0 0,131-10 1 0 0,-196 27-1155 0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46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49 5527 0 0,'0'0'423'0'0,"1"-2"-278"0"0,2-4 73 0 0,27-35 12402 0 0,-37 53-12083 0 0,4-8-453 0 0,-308 541 696 0 0,257-445-773 0 0,-7 13 21 0 0,-102 184-67 0 0,119-219-64 0 0,-66 109-438 0 0,98-170-126 0 0,-28 30-1 0 0,39-46 383 0 0,11-14-2638 0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47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114 173 9671 0 0,'-2'0'96'0'0,"-16"1"242"0"0,-23 4 1 0 0,37-4-130 0 0,-1 0-1 0 0,1 0 1 0 0,0 1 0 0 0,0-1 0 0 0,0 1 0 0 0,0 0-1 0 0,0 0 1 0 0,0 0 0 0 0,0 1 0 0 0,-7 6 2138 0 0,11-8-1725 0 0,2 1-531 0 0,0 0 0 0 0,-1 0 0 0 0,1 0 0 0 0,0 0 0 0 0,0 0 1 0 0,0 0-1 0 0,0-1 0 0 0,0 1 0 0 0,1-1 0 0 0,-1 0 0 0 0,0 0 1 0 0,1 0-1 0 0,-1 0 0 0 0,1 0 0 0 0,-1 0 0 0 0,1 0 0 0 0,-1-1 1 0 0,4 1-1 0 0,8 0 267 0 0,-1 0 1 0 0,20-2-1 0 0,-27 1-267 0 0,192-22 2191 0 0,1-17-474 0 0,-3 0-711 0 0,132-21-91 0 0,-225 40-960 0 0,55-4-136 0 0,-3 1-1883 0 0,-121 17-224 0 0,-23 6 954 0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47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51 1375 0 0,'1'-1'107'0'0,"13"-19"1004"0"0,3-2 11991 0 0,-18 21-13021 0 0,1 0-1 0 0,-1 1 1 0 0,0-1-1 0 0,0 0 1 0 0,0 1-1 0 0,0-1 1 0 0,0 1-1 0 0,0 0 1 0 0,-1-1-1 0 0,1 1 1 0 0,0 0-1 0 0,0-1 1 0 0,0 1-1 0 0,0 0 1 0 0,-2 0-1 0 0,-5 0 53 0 0,-1 0 0 0 0,1 0-1 0 0,0 1 1 0 0,0 1 0 0 0,0-1-1 0 0,0 1 1 0 0,-14 6 0 0 0,-51 27-61 0 0,73-35-70 0 0,-20 12 28 0 0,1 1 1 0 0,1 1-1 0 0,-28 26 0 0 0,3-2 265 0 0,5-6 287 0 0,1 2 0 0 0,2 1 0 0 0,-46 60 0 0 0,78-92-500 0 0,1 1-1 0 0,-1-1 0 0 0,1 1 1 0 0,0-1-1 0 0,0 1 0 0 0,0 0 1 0 0,1 0-1 0 0,-1 0 0 0 0,1 0 0 0 0,0 0 1 0 0,0 6-1 0 0,1-9 79 0 0,1 0 1 0 0,3 0-117 0 0,0-1 0 0 0,-1 1 0 0 0,1-1-1 0 0,0 0 1 0 0,0 0 0 0 0,-1 0 0 0 0,1 0-1 0 0,0-1 1 0 0,-1 0 0 0 0,1 1 0 0 0,0-1-1 0 0,3-2 1 0 0,10-3 67 0 0,20-11 1 0 0,-20 9-65 0 0,-14 6-29 0 0,118-56-174 0 0,-95 44-89 0 0,-1-1 1 0 0,36-29-1 0 0,-26 19-171 0 0,-34 23 264 0 0,-1 4-364 0 0,-11 27 1 0 0,7-21 623 0 0,0 1-1 0 0,1-1 1 0 0,0 1 0 0 0,1 0-1 0 0,-1 9 1 0 0,2-15-368 0 0,1 0 1 0 0,0 0-1 0 0,0 1 1 0 0,1-1-1 0 0,-1 0 1 0 0,1-1-1 0 0,-1 1 0 0 0,2 4 1 0 0,0-4-388 0 0,-1 0 0 0 0,0-1 0 0 0,1 1 1 0 0,0 0-1 0 0,0-1 0 0 0,0 1 0 0 0,0-1 1 0 0,0 1-1 0 0,2 1 0 0 0,7 5-4708 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48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13 408 9215 0 0,'0'0'6107'0'0,"-1"0"-5810"0"0,0 0 1 0 0,1 0-1 0 0,-1 0 0 0 0,1 0 1 0 0,-1 0-1 0 0,0 0 0 0 0,1-1 1 0 0,-1 1-1 0 0,1 0 0 0 0,-1 0 1 0 0,1-1-1 0 0,-1 1 0 0 0,0 0 1 0 0,0-1-1 0 0,0-2-168 0 0,1 1 0 0 0,-1 0 1 0 0,1-1-1 0 0,0 1 0 0 0,0 0 0 0 0,0-1 1 0 0,0 1-1 0 0,0-1 0 0 0,0 1 1 0 0,1-1-1 0 0,-1 1 0 0 0,1 0 0 0 0,-1-1 1 0 0,1 1-1 0 0,0 0 0 0 0,0 0 0 0 0,0 0 1 0 0,0-1-1 0 0,1 1 0 0 0,1-3 0 0 0,5-5 82 0 0,1 0-1 0 0,15-16 0 0 0,-11 14-107 0 0,33-34 77 0 0,84-65 0 0 0,-93 84-248 0 0,0 2 0 0 0,2 2 0 0 0,50-23 0 0 0,-80 43 0 0 0,-1-1 1 0 0,1 1-1 0 0,11-2 1 0 0,-16 5 38 0 0,0-1 1 0 0,0 1 0 0 0,0-1 0 0 0,0 1 0 0 0,0 0 0 0 0,1 0 0 0 0,-1 1 0 0 0,0-1 0 0 0,5 3 0 0 0,-9-3 23 0 0,1 0 0 0 0,-1 1 0 0 0,1-1 0 0 0,-1 1 0 0 0,0-1 0 0 0,1 1 0 0 0,-1-1 0 0 0,0 1 0 0 0,1-1 0 0 0,-1 1 0 0 0,0-1 0 0 0,0 1 0 0 0,0 0 0 0 0,1-1-1 0 0,-1 1 1 0 0,0-1 0 0 0,0 1 0 0 0,0-1 0 0 0,0 1 0 0 0,0 1 0 0 0,0-1-6 0 0,1 3 9 0 0,-1 0 1 0 0,0 1 0 0 0,0-1-1 0 0,0 0 1 0 0,0 0 0 0 0,0 1 0 0 0,-1-1-1 0 0,-1 5 1 0 0,-13 36 4 0 0,7-24 6 0 0,-9 21 44 0 0,11-30-35 0 0,1 0 0 0 0,-6 24-1 0 0,7-19-227 0 0,4-16-671 0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48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568 131 11055 0 0,'89'-80'2368'0'0,"-87"78"-2050"0"0,-1 0-1 0 0,1 0 1 0 0,0 0-1 0 0,-1-1 1 0 0,0 1-1 0 0,1 0 1 0 0,1-5-1 0 0,-3 5-98 0 0,1 1 0 0 0,0-1 0 0 0,0 0 1 0 0,0 0-1 0 0,0 1 0 0 0,0-1 0 0 0,1 1 0 0 0,1-3 0 0 0,-2 3 252 0 0,-2 0-456 0 0,1 0 1 0 0,-1 1-1 0 0,0-1 1 0 0,0 0-1 0 0,0 0 1 0 0,1 1-1 0 0,-1-1 1 0 0,0 0-1 0 0,0 1 1 0 0,0-1-1 0 0,0 1 1 0 0,0 0-1 0 0,0-1 1 0 0,0 1-1 0 0,0 0 1 0 0,-1-1-1 0 0,-1 1 1 0 0,-3 0-12 0 0,0-1 1 0 0,0 2 0 0 0,0-1 0 0 0,1 1 0 0 0,-1 0 0 0 0,0 0-1 0 0,-8 3 1 0 0,-40 16 22 0 0,42-15-26 0 0,-34 15-92 0 0,-75 46 0 0 0,-37 38-191 0 0,130-85 250 0 0,0 2-257 0 0,28-21 283 0 0,0 0 1 0 0,0 1-1 0 0,1-1 1 0 0,-1 1 0 0 0,0-1-1 0 0,0 0 1 0 0,0 1-1 0 0,0-1 1 0 0,0 0-1 0 0,0 1 1 0 0,1-1-1 0 0,-1 0 1 0 0,0 1-1 0 0,0-1 1 0 0,0 0-1 0 0,1 0 1 0 0,-1 1-1 0 0,0-1 1 0 0,1 0-1 0 0,-1 0 1 0 0,0 1 0 0 0,0-1-1 0 0,1 0 1 0 0,-1 0-1 0 0,0 0 1 0 0,1 0-1 0 0,-1 1 1 0 0,1-1-1 0 0,2 1 5 0 0,1 0-1 0 0,-1 0 1 0 0,1-1-1 0 0,-1 1 1 0 0,1-1-1 0 0,-1 0 1 0 0,1 0 0 0 0,-1 0-1 0 0,1 0 1 0 0,-1-1-1 0 0,6 0 1 0 0,40-12 3 0 0,-45 12-3 0 0,43-17-2 0 0,55-27 0 0 0,-56 24 219 0 0,60-21 1 0 0,-102 41-133 0 0,0 0 0 0 0,0 0 0 0 0,-1 0 1 0 0,1 1-1 0 0,0-1 0 0 0,5 1 0 0 0,-9 2 4 0 0,-1 6-1 0 0,-1 0-1 0 0,0 0 1 0 0,-1 0 0 0 0,1-1-1 0 0,-8 14 1 0 0,-25 40 358 0 0,16-31-266 0 0,-264 434 1924 0 0,229-380-1904 0 0,-121 209 684 0 0,173-290-899 0 0,-1 3-44 0 0,1-1 0 0 0,-1 0 0 0 0,-2 11 0 0 0,5-15-288 0 0,2-1 245 0 0,0-1 0 0 0,-1 0 0 0 0,1 1 0 0 0,0-1 0 0 0,0 0-1 0 0,-1 0 1 0 0,1 0 0 0 0,-1 0 0 0 0,1-1 0 0 0,-1 1 0 0 0,3-2-1 0 0,2-3-283 0 0,17-12-1313 0 0,5-6-428 0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48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26 14567 0 0,'-1'1'664'0'0,"-4"11"-433"0"0,0-1-1 0 0,0 1 1 0 0,1 0-1 0 0,0 1 1 0 0,1-1-1 0 0,1 1 1 0 0,0-1 0 0 0,0 1-1 0 0,1 17 1 0 0,1-28-172 0 0,0 0 0 0 0,0-1 1 0 0,0 1-1 0 0,1-1 0 0 0,-1 1 0 0 0,0 0 1 0 0,1-1-1 0 0,-1 1 0 0 0,1-1 1 0 0,-1 1-1 0 0,1-1 0 0 0,0 1 1 0 0,0-1-1 0 0,0 0 0 0 0,-1 1 1 0 0,1-1-1 0 0,1 0 0 0 0,-1 1 1 0 0,0-1-1 0 0,0 0 0 0 0,0 0 0 0 0,1 0 1 0 0,-1 0-1 0 0,0 0 0 0 0,1-1 1 0 0,-1 1-1 0 0,1 0 0 0 0,-1-1 1 0 0,1 1-1 0 0,-1-1 0 0 0,1 1 1 0 0,-1-1-1 0 0,1 1 0 0 0,0-1 1 0 0,2 0-1 0 0,6 0 263 0 0,0 0 0 0 0,-1 0 1 0 0,1-1-1 0 0,16-4 0 0 0,2-2 40 0 0,0-2 1 0 0,0-1-1 0 0,50-26 0 0 0,-12 5-282 0 0,-55 27-122 0 0,-1-2 0 0 0,0 1-1 0 0,15-12 1 0 0,-21 14-37 0 0,0-1 0 0 0,0 1-1 0 0,0 0 1 0 0,-1-1 0 0 0,1 0 0 0 0,-1 0 0 0 0,0 0 0 0 0,-1 0 0 0 0,1-1 0 0 0,3-7 0 0 0,-6 12 56 0 0,0-1 0 0 0,1 0 1 0 0,-1 1-1 0 0,0-1 0 0 0,0 1 1 0 0,0-1-1 0 0,0 0 1 0 0,1 1-1 0 0,-1-1 0 0 0,0 0 1 0 0,0 1-1 0 0,-1-1 0 0 0,1 1 1 0 0,0-1-1 0 0,0 0 0 0 0,0 1 1 0 0,0-1-1 0 0,0 0 1 0 0,-1 1-1 0 0,1-1 0 0 0,0 1 1 0 0,0-1-1 0 0,-1 1 0 0 0,1-1 1 0 0,0 1-1 0 0,-1-1 1 0 0,1 1-1 0 0,-2-2 0 0 0,1 1-11 0 0,-1 0-1 0 0,1 1 0 0 0,-1-1 1 0 0,0 0-1 0 0,1 1 0 0 0,-1-1 1 0 0,0 1-1 0 0,1-1 0 0 0,-1 1 1 0 0,-2-1-1 0 0,-4 1-75 0 0,0 0 0 0 0,0 0 0 0 0,-14 2 0 0 0,3 3 63 0 0,1 0 0 0 0,0 1 0 0 0,0 0 0 0 0,0 2-1 0 0,1 0 1 0 0,0 1 0 0 0,1 1 0 0 0,0 0 0 0 0,-17 15 0 0 0,-4 7 239 0 0,1 1-1 0 0,-42 51 1 0 0,73-79-163 0 0,-12 15 150 0 0,-27 39 0 0 0,41-54-163 0 0,-1 1-1 0 0,1-1 1 0 0,0 1-1 0 0,1 0 1 0 0,-1 0-1 0 0,1 0 1 0 0,1 0 0 0 0,-1 0-1 0 0,1 1 1 0 0,0-1-1 0 0,0 1 1 0 0,1 11 0 0 0,0-16-20 0 0,0 0 0 0 0,1 0 0 0 0,-1-1 0 0 0,1 1 0 0 0,-1 0 0 0 0,1 0 1 0 0,0-1-1 0 0,0 1 0 0 0,0 0 0 0 0,0-1 0 0 0,0 1 0 0 0,0-1 0 0 0,0 0 1 0 0,1 1-1 0 0,-1-1 0 0 0,0 0 0 0 0,1 1 0 0 0,-1-1 0 0 0,1 0 0 0 0,0 0 1 0 0,-1 0-1 0 0,1-1 0 0 0,0 1 0 0 0,-1 0 0 0 0,4 0 0 0 0,1 1-252 0 0,-1-1 0 0 0,1 0 0 0 0,0 0 0 0 0,0 0 1 0 0,0-1-1 0 0,11 0 0 0 0,9-3-818 0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4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19 345 9671 0 0,'0'0'748'0'0,"-1"1"-492"0"0,-3 3-1112 0 0,-10 8 12099 0 0,21-21-9438 0 0,60-61-883 0 0,83-71 0 0 0,-123 119-988 0 0,0 0-1 0 0,37-21 0 0 0,-49 34 33 0 0,1 0-1 0 0,0 2 1 0 0,0 0-1 0 0,0 0 1 0 0,1 2-1 0 0,21-5 1 0 0,-37 10 27 0 0,0 0 0 0 0,0-1 0 0 0,1 1 0 0 0,-1 0 0 0 0,0 0 0 0 0,0 0 0 0 0,0 0 0 0 0,0 0 0 0 0,0 0 0 0 0,0 0 1 0 0,0 1-1 0 0,0-1 0 0 0,0 0 0 0 0,0 1 0 0 0,0-1 0 0 0,0 0 0 0 0,0 1 0 0 0,0-1 0 0 0,0 1 0 0 0,0 0 0 0 0,0-1 0 0 0,1 2 0 0 0,-1 0 2 0 0,0-1 0 0 0,0 0 0 0 0,-1 1 0 0 0,1-1 0 0 0,0 1 0 0 0,-1-1 0 0 0,1 1-1 0 0,-1-1 1 0 0,0 1 0 0 0,1-1 0 0 0,-1 1 0 0 0,0 0 0 0 0,0 2 0 0 0,-1 5 2 0 0,0 1-1 0 0,0-1 1 0 0,-1 0 0 0 0,-3 10 0 0 0,4-16 3 0 0,-9 25 2 0 0,-1 0 1 0 0,-19 35-1 0 0,-13 30-4 0 0,39-81-30 0 0,0 0-1 0 0,1 0 0 0 0,0 0 0 0 0,1 0 1 0 0,1 0-1 0 0,-1 14 0 0 0,2-24-189 0 0,0-1 0 0 0,0 1 0 0 0,0 0 0 0 0,0-1 0 0 0,0 1 0 0 0,0-1 0 0 0,0 1 0 0 0,1-1 0 0 0,-1 1 0 0 0,1-1 0 0 0,-1 1 0 0 0,1-1 0 0 0,0 0 0 0 0,-1 1 0 0 0,1-1 0 0 0,0 0 0 0 0,0 1 0 0 0,0-1 0 0 0,0 0 0 0 0,0 0 0 0 0,0 0 0 0 0,0 0 0 0 0,3 2 0 0 0,5 2-1778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0:32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1 15575 0 0,'0'0'1679'0'0,"1"1"-1560"0"0,1 1-61 0 0,0 0 0 0 0,0 0 1 0 0,0 0-1 0 0,-1 0 1 0 0,1 1-1 0 0,-1-1 1 0 0,0 1-1 0 0,0-1 1 0 0,0 1-1 0 0,0-1 1 0 0,0 1-1 0 0,0-1 0 0 0,-1 1 1 0 0,1 0-1 0 0,-1-1 1 0 0,0 1-1 0 0,0 0 1 0 0,0 0-1 0 0,0-1 1 0 0,0 1-1 0 0,0 0 0 0 0,-1-1 1 0 0,0 1-1 0 0,1 0 1 0 0,-1-1-1 0 0,0 1 1 0 0,0-1-1 0 0,-2 3 1 0 0,-3 8 220 0 0,-2-2 1 0 0,1 1-1 0 0,-2-1 1 0 0,-12 14 0 0 0,14-17-196 0 0,-268 275 2045 0 0,155-171-1592 0 0,-71 70 278 0 0,100-92-644 0 0,85-84-305 0 0,7-3 12 0 0,6-4-157 0 0,-7 1 230 0 0,18-5-711 0 0,5-6-51 0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49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1 15863 0 0,'0'0'1439'0'0,"-2"0"-1186"0"0,-1 0-201 0 0,0 1-1 0 0,0-1 1 0 0,0 1-1 0 0,0 0 1 0 0,0 0-1 0 0,0 1 1 0 0,0-1 0 0 0,0 0-1 0 0,1 1 1 0 0,-1 0-1 0 0,0 0 1 0 0,1-1-1 0 0,0 2 1 0 0,-1-1-1 0 0,1 0 1 0 0,0 0-1 0 0,-2 4 1 0 0,-7 8 401 0 0,-16 29-1 0 0,21-34-367 0 0,-184 356 2202 0 0,122-227-1672 0 0,0 9-208 0 0,-5 9-73 0 0,53-116-290 0 0,-63 113 131 0 0,63-116-293 0 0,1 0 1 0 0,-28 80-1 0 0,43-105 19 0 0,2-7-64 0 0,-1 1-1 0 0,1 0 1 0 0,1-1 0 0 0,-1 1-1 0 0,1 0 1 0 0,0 0 0 0 0,0 0-1 0 0,1 0 1 0 0,0 10 0 0 0,2-15-989 0 0,6-2-267 0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49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97 4607 0 0,'-20'5'427'0'0,"-46"14"-765"0"0,61-18 688 0 0,0 1 1 0 0,0 0 0 0 0,1 0 0 0 0,-1 1-1 0 0,1-1 1 0 0,0 1 0 0 0,0 0 0 0 0,0 0-1 0 0,0 1 1 0 0,-5 5 0 0 0,8-8 152 0 0,0 0 1 0 0,0 0-1 0 0,0 0 1 0 0,0 1-1 0 0,1-1 1 0 0,-1 0-1 0 0,1 0 0 0 0,-1 1 1 0 0,1-1-1 0 0,-1 1 1 0 0,1-1-1 0 0,0 0 0 0 0,-1 1 1 0 0,1-1-1 0 0,0 1 1 0 0,0-1-1 0 0,0 2 1 0 0,1-2-263 0 0,-1 0 1 0 0,0 1-1 0 0,1-1 1 0 0,-1 0-1 0 0,1 0 0 0 0,-1 0 1 0 0,1 0-1 0 0,0 0 1 0 0,-1 0-1 0 0,1 0 1 0 0,0-1-1 0 0,0 1 1 0 0,0 0-1 0 0,0 0 1 0 0,0 0-1 0 0,1 0 1 0 0,3 2-82 0 0,0-1-1 0 0,-1 0 1 0 0,1 0 0 0 0,0-1 0 0 0,0 1 0 0 0,0-1-1 0 0,11 1 1 0 0,6-1 146 0 0,1 0 0 0 0,-1-1 0 0 0,29-5 0 0 0,67-16 312 0 0,-86 14-509 0 0,283-65 985 0 0,-160 25-2053 0 0,-3-9-4448 0 0,-138 50-1912 0 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50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812 11 8751 0 0,'0'0'399'0'0,"0"-1"-4"0"0,-1 0-374 0 0,0 0 0 0 0,1 1 1 0 0,-1-1-1 0 0,1 0 0 0 0,-1 1 1 0 0,0-1-1 0 0,0 1 1 0 0,1-1-1 0 0,-1 0 0 0 0,0 1 1 0 0,0 0-1 0 0,0-1 0 0 0,0 1 1 0 0,1 0-1 0 0,-1-1 0 0 0,0 1 1 0 0,0 0-1 0 0,0 0 1 0 0,0 0-1 0 0,0 0 0 0 0,0 0 1 0 0,0 0-1 0 0,0 0 0 0 0,0 0 1 0 0,0 0-1 0 0,0 0 0 0 0,0 1 1 0 0,-3-1 742 0 0,2 0-314 0 0,1 0 0 0 0,0 0 0 0 0,-1 0 0 0 0,1 0 0 0 0,-1 0 0 0 0,1 0 0 0 0,0 0 0 0 0,-1 0 0 0 0,1 1 0 0 0,0-1 0 0 0,-1 1 0 0 0,1-1 0 0 0,0 1 0 0 0,-1-1 0 0 0,1 1 0 0 0,0 0 0 0 0,0-1 0 0 0,0 1-1 0 0,0 0 1 0 0,0 0 0 0 0,-2 2 0 0 0,-5 12-1081 0 0,-24 62 855 0 0,-3-1 0 0 0,-4-2 0 0 0,-78 113 0 0 0,-252 365 430 0 0,352-525-661 0 0,-21 36-24 0 0,-56 120-1 0 0,92-178-59 0 0,0 2-3615 0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50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162 194 9671 0 0,'-24'3'706'0'0,"15"-2"-433"0"0,1-1 1 0 0,0 2 0 0 0,0-1-1 0 0,0 1 1 0 0,0 0 0 0 0,0 1-1 0 0,-9 3 1 0 0,-1 4 2337 0 0,14-9-2138 0 0,0 1 0 0 0,0 0 0 0 0,0 0 1 0 0,1 0-1 0 0,-1 1 0 0 0,0-1 0 0 0,1 1 0 0 0,0 0 1 0 0,-1 0-1 0 0,-4 6 0 0 0,8-9-441 0 0,0 1 0 0 0,0-1 1 0 0,0 1-1 0 0,0-1 0 0 0,0 0 1 0 0,0 1-1 0 0,0-1 0 0 0,0 1 1 0 0,0-1-1 0 0,0 1 0 0 0,0-1 1 0 0,0 0-1 0 0,0 1 0 0 0,1-1 1 0 0,-1 1-1 0 0,0-1 0 0 0,0 0 0 0 0,0 1 1 0 0,1-1-1 0 0,-1 1 0 0 0,0-1 1 0 0,0 0-1 0 0,1 1 0 0 0,-1-1 1 0 0,0 0-1 0 0,1 0 0 0 0,-1 1 1 0 0,0-1-1 0 0,1 1 0 0 0,11 6 268 0 0,-5-5-175 0 0,0 0 0 0 0,0-1 0 0 0,0 0 1 0 0,0 0-1 0 0,13 0 0 0 0,38-5 419 0 0,-19-1-170 0 0,-1-2 1 0 0,45-15 0 0 0,-15 4-147 0 0,264-60 342 0 0,-54-8-1616 0 0,-126 35-3313 0 0,-115 40 2063 0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51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1 10591 0 0,'0'0'2254'0'0,"-2"1"-1013"0"0,-11 8 381 0 0,-9 5-505 0 0,-25 22 0 0 0,-16 16-229 0 0,-27 26 372 0 0,-29 41 41 0 0,92-89-1015 0 0,2 1 0 0 0,-26 40-1 0 0,49-68-272 0 0,0 1 0 0 0,0-1-1 0 0,0 1 1 0 0,1 0-1 0 0,-1 0 1 0 0,-1 6 0 0 0,3-9-10 0 0,0 0-1 0 0,0 0 1 0 0,0 0 0 0 0,0 0 0 0 0,0 0 0 0 0,0 0-1 0 0,0 0 1 0 0,0 0 0 0 0,0 0 0 0 0,0 0 0 0 0,0 0 0 0 0,1-1-1 0 0,-1 1 1 0 0,0 0 0 0 0,1 0 0 0 0,-1 0 0 0 0,1 0-1 0 0,-1 0 1 0 0,1 0 0 0 0,-1-1 0 0 0,1 1 0 0 0,0 0 0 0 0,-1 0-1 0 0,1-1 1 0 0,0 1 0 0 0,0 0 0 0 0,-1-1 0 0 0,1 1 0 0 0,0-1-1 0 0,0 1 1 0 0,0-1 0 0 0,1 1 0 0 0,1 0 33 0 0,1 0 0 0 0,0 0-1 0 0,0 0 1 0 0,0-1 0 0 0,0 0 0 0 0,0 1 0 0 0,0-1 0 0 0,0-1 0 0 0,0 1 0 0 0,0 0-1 0 0,4-2 1 0 0,9-2 117 0 0,20-8 0 0 0,-14 5-48 0 0,40-13 42 0 0,-1-2-1 0 0,-2-3 1 0 0,0-2 0 0 0,83-53-1 0 0,-130 71-133 0 0,0 0-1 0 0,-1-1 1 0 0,0 0-1 0 0,-1-1 1 0 0,0 0-1 0 0,12-17 0 0 0,-20 23-7 0 0,1 0 0 0 0,-1-1 0 0 0,0 1-1 0 0,0-1 1 0 0,-1 0 0 0 0,0 0 0 0 0,0 0 0 0 0,1-6-1 0 0,-2 8-3 0 0,-1 0-1 0 0,1 0 1 0 0,-1 0 0 0 0,0 0-1 0 0,-1 1 1 0 0,1-1-1 0 0,-1 0 1 0 0,1 0 0 0 0,-1 0-1 0 0,0 1 1 0 0,-1-1-1 0 0,1 0 1 0 0,-1 1 0 0 0,-1-4-1 0 0,0 2-2 0 0,-1 1 0 0 0,1 0 0 0 0,-1 0 1 0 0,1 0-1 0 0,-1 0 0 0 0,0 1 0 0 0,-1 0 0 0 0,1-1 0 0 0,-1 2 0 0 0,1-1 0 0 0,-1 0 0 0 0,0 1 1 0 0,0 0-1 0 0,0 0 0 0 0,0 0 0 0 0,-6 0 0 0 0,-6-2-57 0 0,0 1 0 0 0,1 1 0 0 0,-32 0 0 0 0,28 2-287 0 0,-36 5 0 0 0,25 2-5888 0 0,14-1-1052 0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54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758 49 11231 0 0,'0'0'1016'0'0,"1"-1"-836"0"0,3-4-56 0 0,-3 4 414 0 0,-1 0-431 0 0,0 0 0 0 0,-1 0 1 0 0,1 1-1 0 0,0-1 0 0 0,0 0 1 0 0,-1 0-1 0 0,1 0 0 0 0,0 0 1 0 0,-1 1-1 0 0,1-1 0 0 0,-1 0 1 0 0,1 0-1 0 0,-1 1 0 0 0,1-1 1 0 0,-1 0-1 0 0,1 1 0 0 0,-1-1 1 0 0,0 1-1 0 0,0-2 0 0 0,-7-2 119 0 0,0 0 1 0 0,-1 1-1 0 0,1 0 0 0 0,-1 0 0 0 0,1 1 1 0 0,-1 0-1 0 0,0 0 0 0 0,-9 0 0 0 0,11 2-132 0 0,0 0 0 0 0,-1 0 0 0 0,1 1 0 0 0,0 0-1 0 0,0 0 1 0 0,1 1 0 0 0,-1-1 0 0 0,-13 6 0 0 0,-3 4-100 0 0,-25 15-1 0 0,24-13 31 0 0,-22 12-44 0 0,0 3 0 0 0,2 1 0 0 0,-51 45 0 0 0,88-67 20 0 0,6-7 0 0 0,1 0 0 0 0,0 0 0 0 0,0 0 0 0 0,-1 0 0 0 0,1 1 0 0 0,0-1 0 0 0,0 0 0 0 0,0 0 0 0 0,-1 0 0 0 0,1 1 0 0 0,0-1 0 0 0,0 0 0 0 0,0 0 0 0 0,0 1 0 0 0,-1-1 0 0 0,1 0 0 0 0,0 0 0 0 0,0 1 0 0 0,0-1 0 0 0,0 0 0 0 0,0 1 0 0 0,0-1 0 0 0,0 0 0 0 0,0 0 0 0 0,0 1 0 0 0,0-1 0 0 0,0 0 0 0 0,0 1 0 0 0,0-1 0 0 0,0 0 0 0 0,0 0 0 0 0,0 1 0 0 0,0-1 0 0 0,0 0 0 0 0,1 0 0 0 0,-1 1 0 0 0,0-1 0 0 0,0 0 0 0 0,0 0 0 0 0,0 1 0 0 0,1-1 0 0 0,-1 0 0 0 0,0 0 0 0 0,0 1 0 0 0,0-1 0 0 0,1 0 0 0 0,-1 0 0 0 0,0 0 0 0 0,0 0 0 0 0,1 0 0 0 0,-1 1 0 0 0,0-1 0 0 0,0 0 0 0 0,1 0 0 0 0,0 0 0 0 0,-1 0 0 0 0,6 3 0 0 0,0 0 0 0 0,0 0 0 0 0,0-1 0 0 0,0 0 0 0 0,1 0 0 0 0,-1 0 0 0 0,1-1 0 0 0,-1 0 0 0 0,8 0 0 0 0,-4 0 0 0 0,0 1 0 0 0,17 4 0 0 0,-16-1-5 0 0,0-1 0 0 0,0 2-1 0 0,-1 0 1 0 0,1 0 0 0 0,-1 1-1 0 0,-1 0 1 0 0,0 0 0 0 0,14 15-1 0 0,-16-15 6 0 0,0 1-1 0 0,-1-1 1 0 0,0 1-1 0 0,-1 1 1 0 0,0-1-1 0 0,0 1 1 0 0,-1 0-1 0 0,0 0 1 0 0,0 0-1 0 0,4 16 1 0 0,-8-23 192 0 0,0 0-139 0 0,-1 0 0 0 0,1 0 0 0 0,-1 0 0 0 0,1 0 1 0 0,-1 0-1 0 0,0 0 0 0 0,1 0 0 0 0,-1 0 0 0 0,0 0 0 0 0,0-1 0 0 0,0 1 0 0 0,-1 0 1 0 0,1 0-1 0 0,0-1 0 0 0,-1 1 0 0 0,1-1 0 0 0,-1 1 0 0 0,1-1 0 0 0,-1 0 0 0 0,0 0 1 0 0,-3 2-1 0 0,-5 2 70 0 0,1 0 0 0 0,-1-1-1 0 0,-10 3 1 0 0,13-4-118 0 0,-260 66 79 0 0,264-68-84 0 0,-81 15-134 0 0,72-15 98 0 0,0 0 1 0 0,0 0-1 0 0,0-2 1 0 0,-24-2-1 0 0,35 3 17 0 0,0 0-1 0 0,0 0 1 0 0,0 0 0 0 0,0 0-1 0 0,0-1 1 0 0,0 1 0 0 0,0 0-1 0 0,0-1 1 0 0,0 1 0 0 0,0-1-1 0 0,1 1 1 0 0,-1-1 0 0 0,0 1-1 0 0,0-1 1 0 0,0 1-1 0 0,0-1 1 0 0,1 0 0 0 0,-1 0-1 0 0,0 1 1 0 0,1-1 0 0 0,-1 0-1 0 0,0 0 1 0 0,1 0 0 0 0,-1 0-1 0 0,1 0 1 0 0,-1 0-1 0 0,1 1 1 0 0,0-1 0 0 0,-1 0-1 0 0,1 0 1 0 0,0 0 0 0 0,0-1-1 0 0,0 1 1 0 0,0 0 0 0 0,0 0-1 0 0,0 0 1 0 0,0 0-1 0 0,0 0 1 0 0,0 0 0 0 0,0 0-1 0 0,0 0 1 0 0,1 0 0 0 0,-1 0-1 0 0,0 0 1 0 0,1 0 0 0 0,-1 0-1 0 0,2-1 1 0 0,1-4-556 0 0,0 1 0 0 0,0-1 0 0 0,0 1 1 0 0,1 0-1 0 0,0-1 0 0 0,6-4 0 0 0,1-1-3234 0 0,-1 0-893 0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55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192 112 2303 0 0,'0'0'8502'0'0,"-6"8"-7318"0"0,5-7-1089 0 0,0 0-1 0 0,0 0 1 0 0,0 0 0 0 0,0 0 0 0 0,0 1 0 0 0,1-1 0 0 0,-1 0 0 0 0,0 0 0 0 0,1 1 0 0 0,-1-1 0 0 0,1 1 0 0 0,0-1 0 0 0,-1 0-1 0 0,1 1 1 0 0,0-1 0 0 0,0 1 0 0 0,0-1 0 0 0,0 1 0 0 0,0-1 0 0 0,0 1 0 0 0,0-1 0 0 0,1 0 0 0 0,-1 1 0 0 0,0-1-1 0 0,1 1 1 0 0,-1-1 0 0 0,1 0 0 0 0,-1 1 0 0 0,1-1 0 0 0,0 0 0 0 0,0 0 0 0 0,1 2 0 0 0,0-1 48 0 0,0 1 0 0 0,0-1 1 0 0,0 0-1 0 0,0 0 0 0 0,1-1 1 0 0,-1 1-1 0 0,1 0 0 0 0,-1-1 1 0 0,1 0-1 0 0,0 1 0 0 0,0-1 1 0 0,0 0-1 0 0,-1 0 0 0 0,1-1 1 0 0,4 2-1 0 0,9 0 30 0 0,0-1 0 0 0,0 0 1 0 0,0-1-1 0 0,0-1 0 0 0,0-1 0 0 0,0 0 1 0 0,0-1-1 0 0,0 0 0 0 0,-1-2 0 0 0,1 0 0 0 0,-1 0 1 0 0,0-1-1 0 0,27-17 0 0 0,-39 21-213 0 0,0-1-1 0 0,1 1 1 0 0,-1-1-1 0 0,0 0 1 0 0,-1 0-1 0 0,1 0 1 0 0,0 0-1 0 0,-1-1 0 0 0,0 1 1 0 0,0-1-1 0 0,0 0 1 0 0,0 1-1 0 0,0-1 1 0 0,-1 0-1 0 0,2-6 1 0 0,-2 7-6 0 0,-1 0-1 0 0,0 0 1 0 0,1-1 0 0 0,-1 1 0 0 0,0 0 0 0 0,0-1 0 0 0,-1 1-1 0 0,1 0 1 0 0,-1 0 0 0 0,1 0 0 0 0,-1-1 0 0 0,0 1-1 0 0,0 0 1 0 0,-1 0 0 0 0,1 0 0 0 0,-1 0 0 0 0,1 0 0 0 0,-1 1-1 0 0,-4-6 1 0 0,5 7 26 0 0,-1-1 0 0 0,0 1 0 0 0,0 0-1 0 0,0 0 1 0 0,0-1 0 0 0,0 1 0 0 0,0 1-1 0 0,0-1 1 0 0,0 0 0 0 0,0 0 0 0 0,0 1-1 0 0,0-1 1 0 0,-1 1 0 0 0,1 0 0 0 0,0-1 0 0 0,0 1-1 0 0,-1 0 1 0 0,1 1 0 0 0,0-1 0 0 0,0 0-1 0 0,-1 0 1 0 0,-2 2 0 0 0,-6 1-51 0 0,0 0 1 0 0,1 1-1 0 0,-11 5 0 0 0,20-8 65 0 0,-18 8 9 0 0,2 1 1 0 0,0 0-1 0 0,0 2 1 0 0,-28 24-1 0 0,-54 63 591 0 0,59-57-271 0 0,10-12-37 0 0,-32 36 66 0 0,55-59-315 0 0,2 1 0 0 0,-1 0 0 0 0,1 0 0 0 0,0 1 0 0 0,1-1-1 0 0,-7 19 1 0 0,10-25-25 0 0,0 0-1 0 0,1 0 0 0 0,-1 0 1 0 0,1 0-1 0 0,0 0 0 0 0,-1 0 0 0 0,1 0 1 0 0,0 0-1 0 0,0 0 0 0 0,0 0 1 0 0,1 0-1 0 0,-1 0 0 0 0,0 0 1 0 0,1 0-1 0 0,-1 0 0 0 0,1 0 1 0 0,0 0-1 0 0,0 0 0 0 0,0 0 1 0 0,0-1-1 0 0,0 1 0 0 0,0 0 1 0 0,2 2-1 0 0,0-2 11 0 0,0 0 1 0 0,-1 0-1 0 0,1 0 1 0 0,0 0-1 0 0,0-1 0 0 0,0 0 1 0 0,0 1-1 0 0,0-1 1 0 0,0 0-1 0 0,0 0 1 0 0,0-1-1 0 0,0 1 0 0 0,1-1 1 0 0,3 1-1 0 0,22 0 112 0 0,1-2 0 0 0,-1 0 0 0 0,52-11 0 0 0,85-28-367 0 0,-144 34 118 0 0,98-32-4249 0 0,-84 24-1532 0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55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69 11631 0 0,'20'-18'707'0'0,"34"-23"0"0"0,-36 31 5243 0 0,-19 13-5598 0 0,-1 3-226 0 0,-2-1 0 0 0,1 1 0 0 0,0 0-1 0 0,-1-1 1 0 0,0 0 0 0 0,-1 0 0 0 0,1 0-1 0 0,-1 0 1 0 0,0-1 0 0 0,-6 5 0 0 0,-10 10 174 0 0,-52 48 172 0 0,47-45-461 0 0,0 2-1 0 0,-43 52 1 0 0,57-60 17 0 0,2-4-43 0 0,0 1 0 0 0,2 0 0 0 0,-9 16 0 0 0,15-25 35 0 0,0 0 0 0 0,1-1 0 0 0,-1 1 0 0 0,1 0 0 0 0,0 0 0 0 0,0 0 0 0 0,1 0 0 0 0,-1 0-1 0 0,1 0 1 0 0,0 0 0 0 0,0 0 0 0 0,0 0 0 0 0,0 0 0 0 0,1 0 0 0 0,0 0 0 0 0,0 0 0 0 0,1 5 0 0 0,0-6 34 0 0,-1-1 1 0 0,1 0 0 0 0,-1 1-1 0 0,1-1 1 0 0,0 0-1 0 0,0 0 1 0 0,0 0-1 0 0,0 0 1 0 0,0-1 0 0 0,1 1-1 0 0,-1 0 1 0 0,1-1-1 0 0,-1 0 1 0 0,1 1-1 0 0,-1-1 1 0 0,1 0 0 0 0,-1 0-1 0 0,1-1 1 0 0,3 2-1 0 0,5 0 131 0 0,1 0 1 0 0,0 0-1 0 0,12-1 0 0 0,35-2 28 0 0,-1-2-1 0 0,92-17 1 0 0,-55 5-214 0 0,-87 14-524 0 0,9-2 864 0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59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360 159 2759 0 0,'0'0'12168'0'0,"2"-1"-11578"0"0,5-1-145 0 0,-5 1 312 0 0,3-6-178 0 0,0 0-389 0 0,-3 4-116 0 0,0 0-1 0 0,0-1 0 0 0,-1 1 1 0 0,1-1-1 0 0,-1 1 1 0 0,2-6-1 0 0,-3 7-67 0 0,6-18 78 0 0,-3 2-41 0 0,-2 16-43 0 0,0-13 0 0 0,-1-14 0 0 0,0 28-5 0 0,0 0 0 0 0,0 0 0 0 0,0 0 0 0 0,0 0-1 0 0,0 0 1 0 0,-1 0 0 0 0,1 1 0 0 0,0-1 0 0 0,0 0 0 0 0,-1 0-1 0 0,1 0 1 0 0,-1 0 0 0 0,1 0 0 0 0,-1 0 0 0 0,1 1 0 0 0,-1-1-1 0 0,1 0 1 0 0,-1 0 0 0 0,0 1 0 0 0,1-1 0 0 0,-1 0 0 0 0,0 1-1 0 0,-1-2 1 0 0,0 1-2 0 0,0 1-1 0 0,-1-1 1 0 0,1 0-1 0 0,0 1 1 0 0,0-1-1 0 0,0 1 1 0 0,-1 0-1 0 0,1-1 1 0 0,-5 1-1 0 0,-1 1-11 0 0,0 0-1 0 0,0 1 1 0 0,0-1 0 0 0,-14 6-1 0 0,5 0 8 0 0,0 0-1 0 0,0 2 1 0 0,1 0 0 0 0,0 1-1 0 0,-23 18 1 0 0,11-3 189 0 0,-44 50 0 0 0,49-51-60 0 0,12-12-19 0 0,0 0 1 0 0,-11 17 0 0 0,19-24-60 0 0,0 0 0 0 0,0 0-1 0 0,0 0 1 0 0,1 1 0 0 0,0-1 0 0 0,0 1 0 0 0,1-1 0 0 0,0 1 0 0 0,0 0-1 0 0,-1 6 1 0 0,2-10-11 0 0,0 1 0 0 0,0-1 0 0 0,0 0 0 0 0,0 0-1 0 0,0 0 1 0 0,1 0 0 0 0,-1 0 0 0 0,1 0 0 0 0,-1 0 0 0 0,1 0 0 0 0,0 0-1 0 0,0 0 1 0 0,0 0 0 0 0,0 0 0 0 0,0 0 0 0 0,0-1 0 0 0,0 1 0 0 0,3 2-1 0 0,-2-2 23 0 0,1 0 0 0 0,-1 0 0 0 0,1-1 0 0 0,-1 1 0 0 0,1-1 0 0 0,0 0-1 0 0,-1 0 1 0 0,1 0 0 0 0,0 0 0 0 0,0 0 0 0 0,5 0 0 0 0,4 0 123 0 0,-1 0 1 0 0,1-1-1 0 0,0-1 0 0 0,-1 0 1 0 0,18-4-1 0 0,-1-1 31 0 0,44-16 0 0 0,-62 18-263 0 0,0 0 0 0 0,-1-1 0 0 0,1 0 0 0 0,-1-1 0 0 0,0 1 0 0 0,0-2 0 0 0,11-10 0 0 0,-14 11-39 0 0,-1 0 0 0 0,-1 0-1 0 0,1-1 1 0 0,-1 0 0 0 0,0 1 0 0 0,4-12 0 0 0,0 2 0 0 0,-8 15 91 0 0,0 0 0 0 0,1 0 0 0 0,-1 0-1 0 0,0 0 1 0 0,1 0 0 0 0,-1 0 0 0 0,1 1 0 0 0,0-1 0 0 0,-1 0 0 0 0,1 0 0 0 0,0 1-1 0 0,-1-1 1 0 0,2 0 0 0 0,-2 1 1 0 0,1 0-1 0 0,-1 0 0 0 0,0 0 1 0 0,0 1-1 0 0,0-1 1 0 0,1 0-1 0 0,-1 1 1 0 0,0-1-1 0 0,0 0 0 0 0,0 0 1 0 0,0 1-1 0 0,0-1 1 0 0,0 0-1 0 0,0 1 0 0 0,0-1 1 0 0,0 0-1 0 0,0 1 1 0 0,0-1-1 0 0,0 0 0 0 0,0 1 1 0 0,0-1-1 0 0,0 0 1 0 0,0 1-1 0 0,0-1 1 0 0,-5 31-217 0 0,-19 42-618 0 0,15-52-76 0 0,2 1 1 0 0,1 0-1 0 0,-5 24 0 0 0,9-28-4783 0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0:59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49 277 5983 0 0,'0'0'542'0'0,"-1"1"-446"0"0,-7 2 109 0 0,-16 6 2347 0 0,9-6 7373 0 0,21-12-9382 0 0,-1 1-491 0 0,1 1 0 0 0,1-1 0 0 0,-1 1 0 0 0,1 1 0 0 0,15-11 0 0 0,44-26 256 0 0,-40 28-271 0 0,133-79-166 0 0,-117 72 56 0 0,84-30 1 0 0,-122 51 61 0 0,-1 0 0 0 0,1 0 1 0 0,0 1-1 0 0,-1-1 0 0 0,5 1 1 0 0,-7 0 7 0 0,-1 0 0 0 0,1 1 0 0 0,-1-1 0 0 0,1 1 0 0 0,-1-1 0 0 0,1 1 0 0 0,-1 0 0 0 0,0-1 0 0 0,1 1 0 0 0,-1-1 0 0 0,0 1 0 0 0,1 0 0 0 0,-1-1 0 0 0,0 1-1 0 0,0-1 1 0 0,0 1 0 0 0,1 0 0 0 0,-1 1 0 0 0,0-2-3 0 0,1 5 37 0 0,0-1 0 0 0,0 1 0 0 0,0 0 0 0 0,-1 0 1 0 0,0-1-1 0 0,0 1 0 0 0,0 0 0 0 0,-1 0 0 0 0,1-1 0 0 0,-3 10 1 0 0,-3 6 195 0 0,-9 22 0 0 0,9-27-136 0 0,-4 10 19 0 0,2 1 0 0 0,-7 31 1 0 0,13-45-1184 0 0,1 0 1 0 0,0 12 0 0 0,1-14-592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0:32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91 6447 0 0,'-20'1'565'0'0,"-39"5"-367"0"0,52-5 615 0 0,0 1-1 0 0,1-1 1 0 0,-1 1-1 0 0,0 1 1 0 0,1-1-1 0 0,-10 7 2282 0 0,17-8-2452 0 0,1 1-471 0 0,0 0 1 0 0,0 0-1 0 0,0 0 1 0 0,0-1-1 0 0,0 1 1 0 0,1-1-1 0 0,-1 0 1 0 0,0 1-1 0 0,1-1 1 0 0,-1 0-1 0 0,1 0 1 0 0,-1 0-1 0 0,1-1 1 0 0,0 1-1 0 0,-1-1 1 0 0,1 1-1 0 0,0-1 1 0 0,4 0-1 0 0,6-1 389 0 0,0 0 0 0 0,22-5-1 0 0,-19 2-269 0 0,118-24 1144 0 0,95-15-364 0 0,-172 36-882 0 0,248-26 846 0 0,-214 27-1028 0 0,124 8 0 0 0,-214-1-84 0 0,17 0-518 0 0,-1 0 0 0 0,29-3 1 0 0,-12-6-6713 0 0,-22 3 574 0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1:00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65 6911 0 0,'6'-6'162'0'0,"1"0"0"0"0,-1-1 0 0 0,-1 1 0 0 0,8-12 0 0 0,0-4 11986 0 0,-14 23-12124 0 0,0-1 1 0 0,0 1 0 0 0,0 0 0 0 0,1-1-1 0 0,-1 1 1 0 0,0 0 0 0 0,1 0 0 0 0,-1-1 0 0 0,0 1-1 0 0,1 0 1 0 0,-1 1 0 0 0,-1 0 3 0 0,-21 28 138 0 0,2 2 0 0 0,-28 55 0 0 0,-23 74 381 0 0,-55 255 63 0 0,119-386-604 0 0,-9 32 26 0 0,-52 117 0 0 0,57-152-134 0 0,6-10-104 0 0,-2-1 0 0 0,0 0 0 0 0,-1 0 0 0 0,-11 15 0 0 0,18-30-159 0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1:00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8 11055 0 0,'-1'0'87'0'0,"-21"-4"953"0"0,-23 0 0 0 0,16 6 7415 0 0,39 7-8010 0 0,-6-6-406 0 0,0-1 0 0 0,1 0 1 0 0,0 0-1 0 0,-1 0 0 0 0,1 0 1 0 0,0-1-1 0 0,0 0 0 0 0,8 2 0 0 0,44-1 305 0 0,-30-1-131 0 0,260 1 968 0 0,-95-11-3371 0 0,-151 6 166 0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1:00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0 14511 0 0,'0'0'1314'0'0,"-1"2"-1078"0"0,-6 6 243 0 0,0 1 1 0 0,0-1 0 0 0,-1 0 0 0 0,0-1-1 0 0,-12 10 1 0 0,9-10-170 0 0,0 0 0 0 0,0 0-1 0 0,-1-1 1 0 0,-20 7 0 0 0,-19 10 273 0 0,-2 2-176 0 0,-8 4-112 0 0,33-13-223 0 0,15-6-20 0 0,12-7-26 0 0,1-1-3 0 0,-1-1 52 0 0,12 8-89 0 0,-5-6-50 0 0,0 0-1 0 0,0 0 1 0 0,0-1-1 0 0,1 0 1 0 0,-1 0-1 0 0,13 2 1 0 0,42 2-298 0 0,-39-4 239 0 0,-10-1 67 0 0,0 0 0 0 0,0 2-1 0 0,-1-1 1 0 0,23 9 0 0 0,-27-9 74 0 0,-1 1 1 0 0,0 1-1 0 0,0-1 0 0 0,-1 1 1 0 0,1 0-1 0 0,-1 0 1 0 0,0 1-1 0 0,0 0 0 0 0,9 10 1 0 0,-3 0 38 0 0,0 1 1 0 0,-1 0-1 0 0,-1 1 0 0 0,0 0 1 0 0,-1 1-1 0 0,-1 0 0 0 0,-1 0 1 0 0,0 0-1 0 0,3 26 0 0 0,-7-37 15 0 0,-1 0 1 0 0,0 0-1 0 0,0 0 0 0 0,-1 0 0 0 0,0 0 0 0 0,-1 8 1 0 0,1-13 0 0 0,-1 1 1 0 0,1-1-1 0 0,-1 0 1 0 0,0 0-1 0 0,0 1 1 0 0,0-1-1 0 0,0 0 1 0 0,0 0-1 0 0,0 0 1 0 0,-1 0-1 0 0,1-1 1 0 0,-1 1-1 0 0,1 0 1 0 0,-1 0-1 0 0,0-1 1 0 0,0 1-1 0 0,1-1 1 0 0,-1 0-1 0 0,0 1 1 0 0,0-1-1 0 0,-1 0 1 0 0,-2 1-1 0 0,-9 3 73 0 0,-1 0 0 0 0,0-1 0 0 0,0-1 1 0 0,0 0-1 0 0,0-1 0 0 0,-26 1 0 0 0,-95-10 912 0 0,112 5-1019 0 0,14 1-49 0 0,-22-2-1983 0 0,-60-11 0 0 0,77 9-5995 0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1:0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201 150 6911 0 0,'2'-4'105'0'0,"3"-10"522"0"0,-5 14-544 0 0,0 0 0 0 0,1-1 0 0 0,-1 1 0 0 0,0 0 0 0 0,0-1 0 0 0,0 1 0 0 0,0 0 0 0 0,0 0 0 0 0,0-1 0 0 0,1 1 0 0 0,-1 0 0 0 0,0-1 0 0 0,0 1 0 0 0,0 0-1 0 0,0-1 1 0 0,0 1 0 0 0,0 0 0 0 0,0-1 0 0 0,0 1 0 0 0,0 0 0 0 0,-1 0 0 0 0,1-1 0 0 0,0 1 0 0 0,0 0 0 0 0,0-1 0 0 0,0 1 0 0 0,0 0 0 0 0,0 0 0 0 0,-1-1 0 0 0,1 1-1 0 0,0 0 1 0 0,0 0 0 0 0,0-1 0 0 0,-1 1 0 0 0,1 0 0 0 0,0 0 0 0 0,0-1 0 0 0,-1 1 0 0 0,1 0 0 0 0,0 0 0 0 0,0 0 0 0 0,-1 0 0 0 0,1 0 0 0 0,-1-1 0 0 0,-9 4 3836 0 0,9-3-3829 0 0,-6 3 226 0 0,0 1 1 0 0,1 0-1 0 0,-1 0 1 0 0,1 0 0 0 0,-1 1-1 0 0,1 0 1 0 0,1 0-1 0 0,-1 1 1 0 0,1 0-1 0 0,-6 8 1 0 0,-3 4-41 0 0,2 1-1 0 0,-14 25 1 0 0,15-22-233 0 0,1 1 0 0 0,0-1 0 0 0,2 1 1 0 0,1 1-1 0 0,1 0 0 0 0,0 0 0 0 0,2 0 0 0 0,1 1 0 0 0,1-1 1 0 0,1 1-1 0 0,1-1 0 0 0,7 48 0 0 0,-3-44 83 0 0,-2-15-13 0 0,-1-1-1 0 0,6 14 1 0 0,-7-24 561 0 0,4-2-565 0 0,-1-1 1 0 0,0 0 0 0 0,0 1 0 0 0,1-1-1 0 0,-1 0 1 0 0,0-1 0 0 0,0 1 0 0 0,0 0-1 0 0,0-1 1 0 0,0 0 0 0 0,-1 1 0 0 0,1-1-1 0 0,0 0 1 0 0,-1-1 0 0 0,3-2 0 0 0,7-7 267 0 0,17-24 0 0 0,-17 20-268 0 0,138-159 470 0 0,-87 110-641 0 0,81-111 0 0 0,-135 161-122 0 0,0 0 1 0 0,-1-1-1 0 0,6-19 0 0 0,-9 23-336 0 0,0-1-1 0 0,0 1 0 0 0,1 0 0 0 0,1 1 1 0 0,0-1-1 0 0,17-19 0 0 0,-22 29 231 0 0,6-4-2005 0 0,0 3 344 0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1:02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379 205 6911 0 0,'24'-18'1344'0'0,"35"-32"-1"0"0,3-4 6050 0 0,42-27-2489 0 0,-102 79-3568 0 0,-4 4-1209 0 0,-186 123-160 0 0,58-40-56 0 0,114-74 66 0 0,0 1 0 0 0,1 0-1 0 0,0 1 1 0 0,-19 22-1 0 0,28-26 24 0 0,3 5-11 0 0,6-10-22 0 0,-2-3 13 0 0,1 2 4 0 0,0 0 0 0 0,0 0 0 0 0,0-1 0 0 0,0 1 0 0 0,1-1 0 0 0,-1 1 0 0 0,1-1 0 0 0,0 0 0 0 0,0 0 0 0 0,0 0 0 0 0,0-1-1 0 0,0 1 1 0 0,0-1 0 0 0,6 3 0 0 0,5 0-22 0 0,-1-1 0 0 0,19 3 0 0 0,-22-4 25 0 0,19 3-31 0 0,54 18 0 0 0,-69-19 35 0 0,-1 2 0 0 0,0 0 0 0 0,-1 0 0 0 0,1 1-1 0 0,-1 0 1 0 0,14 12 0 0 0,-24-17 17 0 0,0 0 0 0 0,0 0 0 0 0,0 0 0 0 0,0 0 0 0 0,0 0-1 0 0,-1 0 1 0 0,1 0 0 0 0,-1 1 0 0 0,1-1 0 0 0,-1 1 0 0 0,0-1 0 0 0,0 1 0 0 0,0-1-1 0 0,0 1 1 0 0,0 0 0 0 0,-1-1 0 0 0,1 1 0 0 0,-1 3 0 0 0,0-2 17 0 0,0-1 1 0 0,-1 1-1 0 0,0 0 1 0 0,0-1-1 0 0,1 0 1 0 0,-2 1-1 0 0,1-1 1 0 0,0 1-1 0 0,-1-1 1 0 0,0 0-1 0 0,1 0 1 0 0,-5 4-1 0 0,1 0 25 0 0,-2 0 0 0 0,1 0 0 0 0,-1 0 0 0 0,0-1 0 0 0,0 0 0 0 0,-1-1-1 0 0,0 0 1 0 0,0 0 0 0 0,-15 7 0 0 0,3-5-14 0 0,-1-1 0 0 0,0 0 0 0 0,-1-1 0 0 0,-42 3 0 0 0,15-6-183 0 0,-53-5-1 0 0,79 2-109 0 0,0-1-1 0 0,0-1 0 0 0,0-1 0 0 0,-28-9 0 0 0,37 5-1525 0 0,13 8 1546 0 0,1-1-1 0 0,0 1 1 0 0,0-1-1 0 0,-1 1 1 0 0,1-1-1 0 0,0 1 1 0 0,0 0-1 0 0,0-1 1 0 0,-1 1 0 0 0,1-1-1 0 0,0 1 1 0 0,0-1-1 0 0,0 1 1 0 0,0-1-1 0 0,0 1 1 0 0,0-1-1 0 0,0 1 1 0 0,0-1-1 0 0,0 1 1 0 0,1-1-1 0 0,-1 1 1 0 0,0-1 0 0 0,0 1-1 0 0,0-1 1 0 0,0 1-1 0 0,1 0 1 0 0,-1-2-1 0 0,7-8-5674 0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1:03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0 8287 0 0,'0'0'639'0'0,"-2"1"-79"0"0,-5 1 1072 0 0,0 1 0 0 0,0 1-1 0 0,0-1 1 0 0,-9 8 0 0 0,-25 21 1406 0 0,15-11-2299 0 0,6-5-357 0 0,2 0 0 0 0,0 1 0 0 0,1 1-1 0 0,0 1 1 0 0,2 0 0 0 0,-17 27 0 0 0,27-37-527 0 0,0-1-1 0 0,1 1 1 0 0,0 0 0 0 0,0 1-1 0 0,1-1 1 0 0,0 1 0 0 0,1-1-1 0 0,0 1 1 0 0,-1 18 0 0 0,3-26-1048 0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1:03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34 253 9215 0 0,'0'0'707'0'0,"-1"2"-464"0"0,-27 36 4914 0 0,23-32-1272 0 0,31-60-3160 0 0,-11 20-653 0 0,2 1 1 0 0,29-42-1 0 0,-40 65 23 0 0,2 1 0 0 0,-1 0 1 0 0,1 1-1 0 0,1-1 0 0 0,-1 2 0 0 0,1-1 0 0 0,0 1 0 0 0,1 1 1 0 0,0 0-1 0 0,0 0 0 0 0,21-8 0 0 0,-28 13-17 0 0,1 0 0 0 0,-1 1 0 0 0,0-1-1 0 0,0 1 1 0 0,0 0 0 0 0,1 0 0 0 0,-1 0 0 0 0,0 0 0 0 0,0 0-1 0 0,1 1 1 0 0,-1-1 0 0 0,0 1 0 0 0,0 0 0 0 0,0 0-1 0 0,0 0 1 0 0,0 1 0 0 0,0-1 0 0 0,0 1 0 0 0,-1 0 0 0 0,1-1-1 0 0,0 1 1 0 0,-1 0 0 0 0,1 1 0 0 0,-1-1 0 0 0,3 4-1 0 0,0-1-65 0 0,-1 0-1 0 0,0 1 1 0 0,0-1-1 0 0,0 1 1 0 0,-1 0-1 0 0,0 0 1 0 0,0 0-1 0 0,0 0 1 0 0,-1 1-1 0 0,0-1 1 0 0,2 9-1 0 0,-3-4 6 0 0,-1 0 0 0 0,0 0 0 0 0,0 0 0 0 0,-1 0 0 0 0,0 0 0 0 0,-1 0 0 0 0,0-1 0 0 0,-5 16 0 0 0,-5 6 137 0 0,-22 42 1 0 0,19-42-4360 0 0,-12 34-1 0 0,23-55-2482 0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1:04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838 119 10135 0 0,'0'-7'1050'0'0,"-1"1"205"0"0,1 0 1 0 0,0 0 0 0 0,-1 1 0 0 0,0-1 0 0 0,-1 0-1 0 0,-3-9 1 0 0,3 11-1045 0 0,0-1 0 0 0,0 0 0 0 0,-1 0 0 0 0,0 1 0 0 0,0 0 0 0 0,0-1 0 0 0,-1 1-1 0 0,1 0 1 0 0,-1 1 0 0 0,-6-6 0 0 0,8 8-211 0 0,-1-1 0 0 0,1 1 0 0 0,-1 0 0 0 0,1 0 0 0 0,-1 0 0 0 0,0 1 0 0 0,1-1 1 0 0,-1 0-1 0 0,0 1 0 0 0,0 0 0 0 0,0 0 0 0 0,1 0 0 0 0,-1 0 0 0 0,0 0 0 0 0,0 0 0 0 0,1 1 0 0 0,-1-1 0 0 0,0 1 0 0 0,1 0 0 0 0,-1 0 0 0 0,0 0 0 0 0,-2 1 0 0 0,-6 4-3 0 0,0-1 0 0 0,1 1-1 0 0,-16 13 1 0 0,-31 29-13 0 0,-93 102-1 0 0,92-88 325 0 0,50-55-251 0 0,1 1 0 0 0,0 0 0 0 0,1 0 0 0 0,-1 0 0 0 0,2 1 0 0 0,-1 0 0 0 0,1 0 0 0 0,-5 14 0 0 0,10-22-53 0 0,0 0 0 0 0,0 0 0 0 0,0-1 0 0 0,0 1 1 0 0,0 0-1 0 0,0 0 0 0 0,0-1 0 0 0,0 1 0 0 0,0 0 0 0 0,0 0 0 0 0,0-1 0 0 0,1 1 0 0 0,-1 0 0 0 0,0-1 0 0 0,1 1 0 0 0,-1 0 1 0 0,0-1-1 0 0,1 1 0 0 0,-1 0 0 0 0,1-1 0 0 0,-1 1 0 0 0,1-1 0 0 0,-1 1 0 0 0,1-1 0 0 0,-1 1 0 0 0,1-1 0 0 0,0 1 0 0 0,0-1 1 0 0,1 2 3 0 0,0-1 0 0 0,0 0 0 0 0,1 0 0 0 0,-1 0 0 0 0,0 0 0 0 0,5 0 0 0 0,-1 0 1 0 0,0-1-1 0 0,1 0 1 0 0,-1 0 0 0 0,0-1 0 0 0,1 0-1 0 0,-1 0 1 0 0,0 0 0 0 0,0-1 0 0 0,10-4-1 0 0,6-3 25 0 0,23-13 0 0 0,5-7-687 0 0,-1-3 1 0 0,71-59-1 0 0,-118 90 37 0 0,-3 4-763 0 0,0 0 1253 0 0,1-1 1 0 0,-1 1 0 0 0,-1 0-1 0 0,1-1 1 0 0,0 1-1 0 0,-1-1 1 0 0,1 1 0 0 0,-1-1-1 0 0,0 0 1 0 0,1 0 0 0 0,-5 4-1 0 0,-1 2-88 0 0,-42 56 163 0 0,-61 99 0 0 0,73-96-11 0 0,-50 129 0 0 0,73-158-119 0 0,2 0 0 0 0,2 1 0 0 0,2 1-1 0 0,1 0 1 0 0,-1 48 0 0 0,6 69 113 0 0,1-56 1327 0 0,-16 129 0 0 0,12-197-901 0 0,-9 83 660 0 0,13-98-881 0 0,1-1-1 0 0,0 1 1 0 0,1 0-1 0 0,7 28 1 0 0,-5-36-146 0 0,0-1 1 0 0,1 1 0 0 0,0-1-1 0 0,1 1 1 0 0,0-1 0 0 0,0-1 0 0 0,13 17-1 0 0,-9-15-371 0 0,0 0-1 0 0,0 0 0 0 0,1-1 1 0 0,0 0-1 0 0,16 9 1 0 0,-23-16-1011 0 0,-4-11-2604 0 0,0 3 3791 0 0,0 0-1 0 0,0 0 0 0 0,0 0 0 0 0,-1 0 0 0 0,0 0 0 0 0,0 0 0 0 0,-1 1 1 0 0,0-1-1 0 0,0 1 0 0 0,0 0 0 0 0,0 0 0 0 0,-1 0 0 0 0,-4-5 1 0 0,-10-9-324 0 0,-1 1 1 0 0,-22-17 0 0 0,16 13 90 0 0,-251-247-128 0 0,242 234 566 0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1:04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6 3679 0 0,'-1'-5'6911'0'0,"-5"9"-5714"0"0,3-2-214 0 0,-20 15 389 0 0,1 2 0 0 0,1 1 0 0 0,0 0 0 0 0,-17 24-1 0 0,3 1-566 0 0,-30 54 0 0 0,-77 155-71 0 0,105-175-437 0 0,-36 111 0 0 0,70-182-395 0 0,0 1 0 0 0,1-1 0 0 0,0 1 0 0 0,0 0 0 0 0,1 0 0 0 0,0 0 0 0 0,0 16 0 0 0,2-23-992 0 0,0-1-324 0 0,8 4-66 0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1:05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63 112 2303 0 0,'-2'0'167'0'0,"-4"1"98"0"0,-1-1-1 0 0,0 0 1 0 0,-9-1-1 0 0,-9-1 17850 0 0,59 9-16954 0 0,-5-7-828 0 0,1-1 0 0 0,0-1 0 0 0,0-2 1 0 0,38-9-1 0 0,-17 3-44 0 0,-29 6-177 0 0,234-40 786 0 0,2 17-997 0 0,-199 24-411 0 0,7 0-1838 0 0,-22 0-5117 0 0,-28 1 836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0:33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99 2303 0 0,'21'-12'1023'0'0,"0"0"0"0"0,27-10 0 0 0,12-6 5775 0 0,-44 20-5292 0 0,3-2 658 0 0,-7 4 4155 0 0,-12 21-5660 0 0,-2-6-623 0 0,0 0 0 0 0,0 1 0 0 0,-1-1 1 0 0,-7 16-1 0 0,-20 35 108 0 0,23-48-97 0 0,-96 169 152 0 0,36-66 30 0 0,-58 138 0 0 0,121-242-211 0 0,-1 0 1 0 0,2 1-1 0 0,0-1 0 0 0,-3 22 0 0 0,5-29-12 0 0,1-1 0 0 0,0 1 0 0 0,0 0 0 0 0,0 0 0 0 0,0 0 0 0 0,1 0-1 0 0,-1 0 1 0 0,1 0 0 0 0,0-1 0 0 0,0 1 0 0 0,1 0 0 0 0,-1-1 0 0 0,1 1-1 0 0,0-1 1 0 0,0 1 0 0 0,0-1 0 0 0,0 0 0 0 0,5 5 0 0 0,-6-6-132 0 0,1-1 0 0 0,0 0-1 0 0,0 1 1 0 0,0-1 0 0 0,0 0 0 0 0,0 0 0 0 0,0 0 0 0 0,0-1 0 0 0,0 1 0 0 0,0 0 0 0 0,4 0-1 0 0,-5-1-754 0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1:05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9 14335 0 0,'0'0'662'0'0,"0"-1"-18"0"0,3-5-295 0 0,-3 4 295 0 0,1 4 175 0 0,0 2-598 0 0,0 0 0 0 0,-1 1 0 0 0,1-1 0 0 0,-1 1 0 0 0,0-1 0 0 0,0 0 0 0 0,0 1 1 0 0,-1-1-1 0 0,-1 8 0 0 0,-14 42 260 0 0,11-40-251 0 0,-120 283 1052 0 0,3-8-228 0 0,121-284-1060 0 0,-3 6-100 0 0,1 0 0 0 0,-3 12 0 0 0,6-20 76 0 0,-1-1 1 0 0,1 1 0 0 0,0-1-1 0 0,0 1 1 0 0,0-1 0 0 0,0 1-1 0 0,0-1 1 0 0,1 1 0 0 0,-1-1 0 0 0,1 1-1 0 0,-1-1 1 0 0,1 0 0 0 0,0 1-1 0 0,0-1 1 0 0,2 4 0 0 0,-2-5-307 0 0,0 0 0 0 0,0 0 0 0 0,0 0 0 0 0,0 0 0 0 0,0-1-1 0 0,0 1 1 0 0,0 0 0 0 0,1-1 0 0 0,-1 1 0 0 0,0 0 0 0 0,0-1 0 0 0,0 1 0 0 0,1-1 0 0 0,-1 0 0 0 0,0 0 0 0 0,1 1 0 0 0,-1-1 0 0 0,2 0 0 0 0,16 1-6350 0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1:05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36 4607 0 0,'-2'-5'228'0'0,"1"3"-163"0"0,0 0 0 0 0,0 0 0 0 0,1 0 0 0 0,-1 0 0 0 0,1 0 0 0 0,0 0 0 0 0,-1 0 0 0 0,-3-13 11585 0 0,4 15-11301 0 0,-9 5 1840 0 0,-7 16-2701 0 0,-51 115 1764 0 0,26-48-846 0 0,23-51-285 0 0,-333 625 711 0 0,341-645-819 0 0,-53 97 60 0 0,55-97-59 0 0,0 0 0 0 0,2 1 0 0 0,0 0 0 0 0,-6 33 0 0 0,11-46-110 0 0,0 1 0 0 0,1 0 1 0 0,0-1-1 0 0,1 11 0 0 0,0-14-313 0 0,12 1-3853 0 0,-10-2 3675 0 0,0 0-1235 0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1:06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123 158 11055 0 0,'-86'12'1870'0'0,"50"-2"5423"0"0,48-3-5901 0 0,-7-6-1226 0 0,1 1 0 0 0,-1-1 0 0 0,1 0 0 0 0,0 0 0 0 0,-1-1 0 0 0,10 0 0 0 0,37-5 490 0 0,-37 4-498 0 0,125-20 516 0 0,153-42 1 0 0,122-26-862 0 0,-402 87 139 0 0,9-3-857 0 0,0 2-1 0 0,1 1 1 0 0,29 1 0 0 0,-30 4-887 0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1:06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16 9671 0 0,'0'0'4818'0'0,"-8"-3"-2812"0"0,1 0-1689 0 0,0 1-1 0 0,-1 0 0 0 0,0 0 1 0 0,1 1-1 0 0,-1 0 0 0 0,0 0 0 0 0,0 1 1 0 0,0 0-1 0 0,-15 2 0 0 0,8 0-227 0 0,1 1 0 0 0,0 0 0 0 0,-1 1 0 0 0,-19 9 0 0 0,3 2 64 0 0,2 1 0 0 0,0 2 0 0 0,1 0 0 0 0,1 2 0 0 0,-41 40 0 0 0,48-40 69 0 0,0 0 0 0 0,2 2 0 0 0,0 1 0 0 0,1 0 0 0 0,1 1 0 0 0,2 0 0 0 0,0 1 1 0 0,2 1-1 0 0,-10 29 0 0 0,20-49-195 0 0,0-1 1 0 0,1 1-1 0 0,0-1 0 0 0,0 1 1 0 0,1 0-1 0 0,-1-1 0 0 0,2 7 1 0 0,-1-11-14 0 0,0 1 0 0 0,0 0 0 0 0,0-1 1 0 0,1 1-1 0 0,-1-1 0 0 0,1 1 0 0 0,-1-1 0 0 0,1 1 1 0 0,0-1-1 0 0,-1 0 0 0 0,1 1 0 0 0,0-1 0 0 0,0 0 1 0 0,0 1-1 0 0,0-1 0 0 0,0 0 0 0 0,0 0 1 0 0,0 0-1 0 0,0 0 0 0 0,1 0 0 0 0,-1 0 0 0 0,0 0 1 0 0,1-1-1 0 0,-1 1 0 0 0,1 0 0 0 0,-1-1 0 0 0,1 1 1 0 0,-1-1-1 0 0,3 1 0 0 0,3 0 39 0 0,0 0 0 0 0,0-1 1 0 0,0 0-1 0 0,0 0 0 0 0,0-1 0 0 0,0 0 0 0 0,0 0 0 0 0,13-5 0 0 0,53-22 324 0 0,-68 26-356 0 0,22-11 23 0 0,0 0 0 0 0,0-2 0 0 0,33-25-1 0 0,-45 28-97 0 0,-1 0 0 0 0,-1 0 0 0 0,0-1 0 0 0,-1-1-1 0 0,0 0 1 0 0,18-30 0 0 0,6-20-357 0 0,-35 63 355 0 0,-2 2-85 0 0,-23 33-13 0 0,-24 52 0 0 0,38-69 142 0 0,6-9-372 0 0,-1 1 0 0 0,2 0 0 0 0,-1 1 0 0 0,-2 11 0 0 0,5-18 75 0 0,0 1-1 0 0,1-1 0 0 0,-1 0 1 0 0,1 1-1 0 0,0-1 0 0 0,0 0 1 0 0,0 1-1 0 0,0-1 0 0 0,1 0 1 0 0,-1 1-1 0 0,1-1 0 0 0,0 0 1 0 0,0 0-1 0 0,0 1 1 0 0,0-1-1 0 0,3 3 0 0 0,7 9-6762 0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1:06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31 409 5983 0 0,'0'0'542'0'0,"-1"0"-446"0"0,-17-6 7098 0 0,9 1-442 0 0,9 3-6592 0 0,-1 0-1 0 0,1 1 1 0 0,-1-1-1 0 0,1 0 0 0 0,0 0 1 0 0,0 0-1 0 0,0 0 1 0 0,0 0-1 0 0,0 0 1 0 0,0 0-1 0 0,0 0 1 0 0,1 0-1 0 0,-1 1 1 0 0,1-1-1 0 0,0 0 1 0 0,-1 0-1 0 0,1 0 0 0 0,0 1 1 0 0,0-1-1 0 0,0 0 1 0 0,0 1-1 0 0,2-3 1 0 0,4-5 37 0 0,0 0 0 0 0,14-12 0 0 0,-16 16-64 0 0,49-47 172 0 0,2 2 0 0 0,124-82 0 0 0,-162 119-352 0 0,1 2 0 0 0,1 1 0 0 0,0 0 0 0 0,0 2 0 0 0,1 0-1 0 0,27-6 1 0 0,-46 13 41 0 0,-1 1 0 0 0,1 0-1 0 0,0-1 1 0 0,0 1 0 0 0,-1 0-1 0 0,1 0 1 0 0,0 0-1 0 0,0 0 1 0 0,0 0 0 0 0,-1 1-1 0 0,1-1 1 0 0,0 1-1 0 0,-1-1 1 0 0,1 1 0 0 0,0-1-1 0 0,-1 1 1 0 0,1 0-1 0 0,0 0 1 0 0,1 1 0 0 0,-2-1 4 0 0,0 1 0 0 0,1-1 0 0 0,-1 1 0 0 0,0-1 0 0 0,-1 1 0 0 0,1 0 0 0 0,0-1 0 0 0,0 1 1 0 0,-1 0-1 0 0,1-1 0 0 0,-1 1 0 0 0,1 0 0 0 0,-1 0 0 0 0,0 0 0 0 0,0-1 0 0 0,0 1 0 0 0,0 0 0 0 0,0 3 0 0 0,-1 8-5 0 0,-1 0-1 0 0,0 0 0 0 0,-1 0 1 0 0,-8 21-1 0 0,-25 48 101 0 0,0-1-73 0 0,19-30 46 0 0,-10 26-1236 0 0,3-30-3884 0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1:07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226 191 3679 0 0,'-3'-8'382'0'0,"2"6"296"0"0,-1-1 1 0 0,1 0 0 0 0,1 0-1 0 0,-1 1 1 0 0,0-1-1 0 0,1 0 1 0 0,-1 0 0 0 0,1 0-1 0 0,0 0 1 0 0,0 0-1 0 0,0 0 1 0 0,0 0 0 0 0,1 0-1 0 0,-1 1 1 0 0,2-6-1 0 0,-1 5 173 0 0,1 0 0 0 0,-1 0 0 0 0,1-1 1 0 0,0 2-1 0 0,0-1 0 0 0,3-5 0 0 0,11-7-1277 0 0,3 1 1015 0 0,1 2-1 0 0,0 0 1 0 0,1 1-1 0 0,0 1 1 0 0,34-11 0 0 0,-45 18-409 0 0,1 0 0 0 0,-1 1 0 0 0,1 0 1 0 0,-1 1-1 0 0,22 1 0 0 0,-28 1-28 0 0,-3 0-143 0 0,0 0 1 0 0,0-1-1 0 0,1 2 0 0 0,-1-1 0 0 0,0 0 1 0 0,0 0-1 0 0,0 0 0 0 0,0 0 1 0 0,0 1-1 0 0,0-1 0 0 0,-1 1 0 0 0,1-1 1 0 0,0 0-1 0 0,-1 1 0 0 0,1-1 0 0 0,-1 1 1 0 0,1-1-1 0 0,-1 3 0 0 0,1 1 20 0 0,0 1-27 0 0,0 0 0 0 0,-1 0 0 0 0,1 0-1 0 0,-1 0 1 0 0,-1 0 0 0 0,1 0 0 0 0,-1 0 0 0 0,-2 7-1 0 0,0 5 47 0 0,2-15-47 0 0,0 1 0 0 0,0-1 0 0 0,-1 1 0 0 0,1-1 0 0 0,-1 1 0 0 0,0-1 0 0 0,0 0 0 0 0,0 0 0 0 0,0 0 0 0 0,0 0 0 0 0,-5 4 0 0 0,-34 29-3 0 0,31-28 3 0 0,-61 50-1 0 0,-112 70 0 0 0,144-103 0 0 0,-54 47 0 0 0,55-41 0 0 0,32-24 23 0 0,9-3-7 0 0,7-4 8 0 0,-9 0-20 0 0,31-2 39 0 0,58-10 0 0 0,-35 3 8 0 0,68-10-44 0 0,134-13-631 0 0,-221 33-1153 0 0,-13 3-4595 0 0,-8-1-930 0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1:07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15 5527 0 0,'-9'-15'15731'0'0,"10"18"-15607"0"0,-1 0-1 0 0,1 0 1 0 0,-1-1 0 0 0,1 1 0 0 0,0 0 0 0 0,2 3 0 0 0,1 6 41 0 0,7 18 196 0 0,0 0 0 0 0,3-1 1 0 0,0 0-1 0 0,2-1 0 0 0,33 46 1 0 0,-38-61-279 0 0,1 0 0 0 0,0-1 0 0 0,1 0 0 0 0,0 0 1 0 0,0-1-1 0 0,2-1 0 0 0,-1-1 0 0 0,1 0 0 0 0,0-1 0 0 0,1 0 1 0 0,0-1-1 0 0,0-1 0 0 0,18 4 0 0 0,-10-3 13 0 0,0-2 1 0 0,1-1-1 0 0,0-1 1 0 0,0-1-1 0 0,-1-1 1 0 0,1-1-1 0 0,0-1 0 0 0,38-8 1 0 0,-11-2-1801 0 0,-30 5-5241 0 0,-9 2-737 0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1:08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7 14135 0 0,'-13'-2'172'0'0,"1"0"0"0"0,-1 0 0 0 0,0 2 0 0 0,0 0 0 0 0,0 0-1 0 0,0 1 1 0 0,0 0 0 0 0,0 1 0 0 0,1 1 0 0 0,-1 0 0 0 0,1 1-1 0 0,-18 7 1 0 0,10-2 182 0 0,-1 1 0 0 0,1 1 0 0 0,1 1 0 0 0,0 1 0 0 0,1 0 0 0 0,-21 20 0 0 0,16-10 276 0 0,1 1-1 0 0,1 1 1 0 0,-24 38-1 0 0,-41 88 625 0 0,77-135-1303 0 0,1 0 147 0 0,-12 19 1 0 0,18-31-306 0 0,-1-1 0 0 0,0 1 1 0 0,1-1-1 0 0,-1 0 0 0 0,-1 0 1 0 0,1 0-1 0 0,0 0 1 0 0,-1 0-1 0 0,0-1 0 0 0,-4 4 1 0 0,-3-2-1465 0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1:09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1 101 919 0 0,'0'0'12952'0'0,"11"-4"-9290"0"0,21-7-1613 0 0,63-12 1 0 0,39 2-2537 0 0,-71 12 729 0 0,32-8-1308 0 0,-32 6-5616 0 0,-38 7 794 0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1:09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88 7367 0 0,'0'0'334'0'0,"-6"-7"119"0"0,-11-7 14245 0 0,34 17-14479 0 0,1 0 0 0 0,-1-1 0 0 0,1-1 0 0 0,0 0 0 0 0,34-5-1 0 0,91-21-114 0 0,-120 20-62 0 0,23-5-175 0 0,8-2-588 0 0,100-9 0 0 0,-139 21-1509 0 0,-4 2-5277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0:33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772 5 15487 0 0,'0'0'1734'0'0,"-15"-5"-226"0"0,10 5-1353 0 0,0 0 0 0 0,1 0 0 0 0,-1 1 0 0 0,1 0 0 0 0,-1 0 0 0 0,1 0 0 0 0,-1 0 0 0 0,-5 3 0 0 0,-36 18 502 0 0,29-13-459 0 0,-202 113 598 0 0,180-99-769 0 0,-1 1-12 0 0,1 3 0 0 0,1 0 1 0 0,-64 63-1 0 0,82-70 6 0 0,1 1 0 0 0,1 0 0 0 0,1 2 1 0 0,1 0-1 0 0,1 1 0 0 0,1 1 0 0 0,-19 46 1 0 0,29-60 13 0 0,1 0 0 0 0,0 0 0 0 0,1 0 0 0 0,0 0 1 0 0,0 1-1 0 0,1-1 0 0 0,1 1 0 0 0,0-1 1 0 0,0 1-1 0 0,1-1 0 0 0,4 19 0 0 0,-3-23 38 0 0,0 0 0 0 0,1 0 0 0 0,0 0 0 0 0,0 0-1 0 0,0 0 1 0 0,1-1 0 0 0,0 0 0 0 0,0 0 0 0 0,0 0 0 0 0,1 0-1 0 0,0-1 1 0 0,0 1 0 0 0,1-1 0 0 0,-1 0 0 0 0,1-1 0 0 0,0 0-1 0 0,1 0 1 0 0,12 6 0 0 0,-1-2 235 0 0,0-1 0 0 0,0-2 0 0 0,1 0-1 0 0,33 5 1 0 0,79-1 825 0 0,-90-9-820 0 0,142 1 675 0 0,-128-3-822 0 0,71-12-1 0 0,-103 10-181 0 0,0-1 0 0 0,0-1 0 0 0,21-10 0 0 0,-41 15-48 0 0,0-5-389 0 0,-3 5 115 0 0,-7 1 329 0 0,-5 2-651 0 0,0 1 0 0 0,0 0 0 0 0,0 0 0 0 0,1 1 0 0 0,-15 7-1 0 0,25-10 583 0 0,-17 6-8355 0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1:10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826 20 13247 0 0,'31'-20'3076'0'0,"-34"21"-2809"0"0,-1-1 1 0 0,1 1-1 0 0,0 0 0 0 0,0 0 0 0 0,0 0 0 0 0,0 0 1 0 0,0 1-1 0 0,-4 2 0 0 0,-9 4 88 0 0,-105 41 295 0 0,1 6-1 0 0,-162 101 0 0 0,246-132-661 0 0,47-18-48 0 0,3-2 60 0 0,28 4 0 0 0,-33-7-8 0 0,1 1 0 0 0,-1 0 0 0 0,0 0 0 0 0,0 1 0 0 0,0 0 0 0 0,0 0 0 0 0,10 6 0 0 0,-6-1 17 0 0,0 0 0 0 0,-1 1 0 0 0,0 1 0 0 0,-1 0-1 0 0,0 0 1 0 0,-1 1 0 0 0,13 16 0 0 0,-18-19 66 0 0,0 0-1 0 0,0 1 0 0 0,-1-1 1 0 0,0 1-1 0 0,0 0 1 0 0,-1 0-1 0 0,0 0 1 0 0,-1 1-1 0 0,0-1 0 0 0,0 1 1 0 0,-1-1-1 0 0,0 14 1 0 0,-1-20-38 0 0,0 0-1 0 0,0 0 1 0 0,-1 0 0 0 0,1-1-1 0 0,-1 1 1 0 0,1 0 0 0 0,-1 0-1 0 0,0-1 1 0 0,0 1 0 0 0,-1-1-1 0 0,1 1 1 0 0,0-1 0 0 0,-1 1 0 0 0,-2 2-1 0 0,1-1 15 0 0,-1-1 1 0 0,1 0-1 0 0,-1 0 0 0 0,0 0 0 0 0,1-1 1 0 0,-1 1-1 0 0,0-1 0 0 0,-5 2 1 0 0,-7 2 70 0 0,1-1 1 0 0,-1-1 0 0 0,-30 5 0 0 0,45-9-121 0 0,-291 27 246 0 0,282-26-340 0 0,0-1 0 0 0,0-1 1 0 0,0 1-1 0 0,0-2 0 0 0,0 1 0 0 0,1-1 0 0 0,-1-1 0 0 0,-16-6 0 0 0,24 8-662 0 0,9-10-953 0 0,-4 6 1111 0 0,1 0 0 0 0,0 0 0 0 0,0 1 0 0 0,9-8 0 0 0,10-5-1040 0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1:10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206 112 11255 0 0,'0'0'1023'0'0,"-1"2"-842"0"0,-10 20-148 0 0,7-16 1078 0 0,0 1 0 0 0,1-1-1 0 0,0 1 1 0 0,-3 11 0 0 0,6-17-1032 0 0,0 0 0 0 0,0 0 0 0 0,0 0 0 0 0,0 0 1 0 0,0 0-1 0 0,0 0 0 0 0,0 0 0 0 0,0 0 0 0 0,0 0 0 0 0,0 0 0 0 0,1 0 0 0 0,-1 0 1 0 0,0 0-1 0 0,1 0 0 0 0,-1 0 0 0 0,1 0 0 0 0,-1 0 0 0 0,1-1 0 0 0,-1 1 0 0 0,1 0 1 0 0,0 0-1 0 0,0 0 0 0 0,-1-1 0 0 0,1 1 0 0 0,0 0 0 0 0,0-1 0 0 0,0 1 0 0 0,-1-1 1 0 0,1 1-1 0 0,0-1 0 0 0,0 1 0 0 0,0-1 0 0 0,0 0 0 0 0,0 0 0 0 0,1 1 1 0 0,3 0 88 0 0,0 0 0 0 0,0 0 1 0 0,0 0-1 0 0,0-1 0 0 0,7 0 0 0 0,25-3 307 0 0,-1-2 0 0 0,0-1 0 0 0,40-12 0 0 0,102-41 112 0 0,-163 52-651 0 0,0 1 0 0 0,-1-2 0 0 0,0 0 0 0 0,0-1 0 0 0,22-18 0 0 0,-35 26 37 0 0,0 0 0 0 0,0 1 0 0 0,0-1 0 0 0,0 0 0 0 0,0 0 0 0 0,0 0 0 0 0,0 0 0 0 0,-1 0 0 0 0,1-1 0 0 0,0 1 0 0 0,-1 0-1 0 0,1 0 1 0 0,0 0 0 0 0,-1-1 0 0 0,0 1 0 0 0,1 0 0 0 0,-1 0 0 0 0,0-1 0 0 0,1 1 0 0 0,-1 0 0 0 0,0-3 0 0 0,-1 2-5 0 0,1 1 0 0 0,-1 0 0 0 0,1 0 0 0 0,-1 0 0 0 0,1 0 0 0 0,-1 0 0 0 0,0 0 0 0 0,1 0 0 0 0,-1 0 0 0 0,0 0 0 0 0,0 0 0 0 0,0 0 0 0 0,0 0-1 0 0,0 0 1 0 0,0 1 0 0 0,0-1 0 0 0,0 0 0 0 0,0 1 0 0 0,0-1 0 0 0,-1 1 0 0 0,1-1 0 0 0,0 1 0 0 0,-2-1 0 0 0,-7-1-179 0 0,0 0 0 0 0,1 0 0 0 0,-1 1-1 0 0,0 0 1 0 0,-16 2 0 0 0,-49 6-514 0 0,35-1 589 0 0,0 2 0 0 0,1 1 0 0 0,1 2-1 0 0,-1 2 1 0 0,2 2 0 0 0,-42 21 0 0 0,60-25 272 0 0,1 1 0 0 0,0 1 0 0 0,1 0 0 0 0,1 1 0 0 0,0 1 0 0 0,1 1 0 0 0,-15 19 0 0 0,20-22-12 0 0,0 0 0 0 0,1 1 0 0 0,1 0 0 0 0,1 0 1 0 0,0 1-1 0 0,0 0 0 0 0,2 0 0 0 0,0 1 0 0 0,0 0 0 0 0,-1 17 0 0 0,5-30-111 0 0,1 1-1 0 0,-1-1 1 0 0,1 0 0 0 0,0 1-1 0 0,1-1 1 0 0,-1 0 0 0 0,0 1-1 0 0,1-1 1 0 0,0 0 0 0 0,0 0-1 0 0,0 1 1 0 0,0-1 0 0 0,0 0-1 0 0,1 0 1 0 0,-1 0 0 0 0,1 0-1 0 0,2 3 1 0 0,-1-3-42 0 0,0-1 0 0 0,0 1 0 0 0,0-1 0 0 0,0 1 0 0 0,0-1 1 0 0,0 0-1 0 0,1 0 0 0 0,-1-1 0 0 0,1 1 0 0 0,-1-1 0 0 0,1 1 0 0 0,-1-1 0 0 0,1 0 0 0 0,0-1 0 0 0,4 1 1 0 0,8 1-942 0 0,28-1 1 0 0,-4-3-4095 0 0,1-2-1363 0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1:11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332 105 6911 0 0,'22'-16'432'0'0,"2"0"-1"0"0,0 1 1 0 0,32-15-1 0 0,-27 18 3335 0 0,2 1 3378 0 0,-16 7-4838 0 0,-20 8-1303 0 0,-25 11-508 0 0,-16 4-360 0 0,0 3 0 0 0,2 2 0 0 0,0 1 0 0 0,2 3-1 0 0,1 1 1 0 0,-70 66 0 0 0,95-79-135 0 0,2 0 0 0 0,0 2 0 0 0,-17 28 0 0 0,23-33 0 0 0,1 0 0 0 0,0 1 0 0 0,1 0 0 0 0,1 0 0 0 0,0 0 0 0 0,-2 16 0 0 0,6-26 23 0 0,0 0 0 0 0,0 0 0 0 0,1 1 0 0 0,-1-1 0 0 0,1 0 0 0 0,0 1 0 0 0,1-1 0 0 0,-1 0 0 0 0,1 1 0 0 0,0-1 0 0 0,0 0 0 0 0,0 0 1 0 0,0 0-1 0 0,1 0 0 0 0,0 0 0 0 0,-1 0 0 0 0,2 0 0 0 0,-1 0 0 0 0,0-1 0 0 0,1 1 0 0 0,-1-1 0 0 0,1 1 0 0 0,0-1 0 0 0,0 0 0 0 0,1 0 0 0 0,-1-1 0 0 0,1 1 0 0 0,-1-1 0 0 0,1 1 0 0 0,0-1 0 0 0,0 0 0 0 0,6 2 0 0 0,4 1-79 0 0,-1 0 0 0 0,1-1 0 0 0,0-1-1 0 0,0 0 1 0 0,0-1 0 0 0,0 0 0 0 0,0-2 0 0 0,1 1 0 0 0,-1-2-1 0 0,0 1 1 0 0,0-2 0 0 0,1 0 0 0 0,-1-1 0 0 0,26-9-1 0 0,19-10-2666 0 0,-20 4-2821 0 0,1-2-1338 0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1:11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53 151 13039 0 0,'0'0'598'0'0,"-1"0"-10"0"0,-7-2-380 0 0,-1 0 1428 0 0,10 0-1405 0 0,-1-1 0 0 0,0 1 1 0 0,1 0-1 0 0,0-1 0 0 0,0 1 1 0 0,0-1-1 0 0,0 1 0 0 0,0 0 1 0 0,0 0-1 0 0,0-1 0 0 0,1 1 1 0 0,-1 0-1 0 0,1 0 0 0 0,0 1 1 0 0,0-1-1 0 0,-1 0 1 0 0,5-2-1 0 0,4-4 104 0 0,0 1 0 0 0,14-7 0 0 0,-22 13-264 0 0,23-11 296 0 0,2 0 1 0 0,0 2 0 0 0,43-10 0 0 0,-56 16-230 0 0,5-1 80 0 0,0 0 0 0 0,27-2 0 0 0,-40 7-155 0 0,-1-1 0 0 0,1 1 0 0 0,-1 0 0 0 0,0 0-1 0 0,1 1 1 0 0,-1 0 0 0 0,1 0 0 0 0,-1 0-1 0 0,0 1 1 0 0,0-1 0 0 0,0 1 0 0 0,0 1-1 0 0,8 4 1 0 0,-11-6-49 0 0,-1 0 0 0 0,1 0 0 0 0,-1 0 0 0 0,0 0-1 0 0,0 1 1 0 0,1-1 0 0 0,-1 0 0 0 0,0 1 0 0 0,0-1 0 0 0,0 1 0 0 0,0 0 0 0 0,-1-1-1 0 0,1 1 1 0 0,0 0 0 0 0,-1-1 0 0 0,1 1 0 0 0,-1 0 0 0 0,0 0 0 0 0,1-1-1 0 0,-1 1 1 0 0,0 0 0 0 0,0 0 0 0 0,0 0 0 0 0,0-1 0 0 0,-1 1 0 0 0,1 0 0 0 0,-1 3-1 0 0,-2 4 19 0 0,0 0-1 0 0,-1-1 1 0 0,0 0-1 0 0,-7 12 1 0 0,0 0-1 0 0,8-14-23 0 0,-1 1 0 0 0,0-1 1 0 0,0 0-1 0 0,-1-1 0 0 0,0 1 0 0 0,0-1 0 0 0,0 0 0 0 0,0 0 0 0 0,-9 5 0 0 0,-6 4 40 0 0,-32 15 1 0 0,16-9-32 0 0,-28 13-17 0 0,34-18 0 0 0,-28 18 0 0 0,44-24 0 0 0,1 0 0 0 0,0 1 0 0 0,1 0 0 0 0,0 1 0 0 0,-21 24 0 0 0,29-25 0 0 0,4-9 1 0 0,0 0-1 0 0,0 0 1 0 0,1 1-1 0 0,-1-1 1 0 0,0 0-1 0 0,1 0 1 0 0,-1 0-1 0 0,1 1 1 0 0,-1-1-1 0 0,1 0 0 0 0,0 0 1 0 0,0 0-1 0 0,-1 0 1 0 0,1 0-1 0 0,0 0 1 0 0,0 0-1 0 0,0-1 1 0 0,0 1-1 0 0,0 0 1 0 0,0 0-1 0 0,0-1 1 0 0,0 1-1 0 0,0 0 1 0 0,0-1-1 0 0,0 1 1 0 0,1-1-1 0 0,1 1 1 0 0,4 1 14 0 0,-1 0 0 0 0,1 0 0 0 0,12 1-1 0 0,12-1 150 0 0,0 0 1 0 0,34-4-1 0 0,63-11-8 0 0,-59 4-158 0 0,27 0-1058 0 0,-33 4-3025 0 0,-37 3-3610 0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1:11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18 15087 0 0,'-22'-9'694'0'0,"17"7"-22"0"0,5-4 3274 0 0,3 6-3411 0 0,3 3-342 0 0,0 1 0 0 0,-1-1 1 0 0,1 1-1 0 0,0 0 0 0 0,-1 0 1 0 0,6 7-1 0 0,30 34 849 0 0,-2-1-239 0 0,19 12 65 0 0,132 116 635 0 0,-41-69-715 0 0,-129-91-708 0 0,0-2-1 0 0,1 0 1 0 0,0-2 0 0 0,0 0 0 0 0,45 9 0 0 0,-45-13-345 0 0,1-1 0 0 0,0-1 0 0 0,0-2 0 0 0,1 0 0 0 0,-1-1 0 0 0,0-1 0 0 0,0-1 0 0 0,-1-1 0 0 0,43-13 0 0 0,-39 6-1224 0 0,-3-3-287 0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1:12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3 6911 0 0,'-9'-1'196'0'0,"4"1"-127"0"0,0-1-1 0 0,0 1 1 0 0,0 0-1 0 0,0 0 1 0 0,1 0-1 0 0,-1 0 1 0 0,-8 3-1 0 0,-13 7 4171 0 0,1 2-1 0 0,-45 28 0 0 0,44-25-4581 0 0,-55 34 1393 0 0,-85 69-1 0 0,114-75-406 0 0,1 2 0 0 0,-62 71 0 0 0,29-13-5513 0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1:51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1895 0 0,'0'0'80'0'0,"-7"3"24"0"0,-2 3-104 0 0,0-3 0 0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1:51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50 6015 0 0,'0'0'274'0'0,"2"0"-6"0"0,23-14 1446 0 0,-45 13-1238 0 0,-131 11-1880 0 0,147-10 1395 0 0,-11 5 30 0 0,13-5 134 0 0,5 0-46 0 0,0-1 1 0 0,-1 0-1 0 0,1 0 0 0 0,-1 0 0 0 0,1 0 1 0 0,-1-1-1 0 0,4-1 0 0 0,4-3 373 0 0,46-18 1997 0 0,-51 22-2079 0 0,0 0 1 0 0,1 0-1 0 0,-1 1 1 0 0,10-2 4050 0 0,-17 4-4172 0 0,-66 16 290 0 0,39-11 1496 0 0,58-13 628 0 0,-24 6-2682 0 0,-3 1-10 0 0,-1 0 1 0 0,1-1-1 0 0,-1 1 1 0 0,0 0-1 0 0,1-1 1 0 0,-1 1 0 0 0,0-1-1 0 0,0 1 1 0 0,1-1-1 0 0,-1 0 1 0 0,0 0-1 0 0,0 1 1 0 0,0-1-1 0 0,2-2 1 0 0,-3 3 52 0 0,1-1-1 0 0,0 0 1 0 0,0 1 0 0 0,0-1 0 0 0,0 1 0 0 0,1-1 0 0 0,-1 1 0 0 0,0-1-1 0 0,0 1 1 0 0,0 0 0 0 0,2-1 0 0 0,-1 3 358 0 0,-6 5-373 0 0,-17 12 125 0 0,20-18-135 0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1:56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1460 97 11255 0 0,'18'-11'420'0'0,"8"-6"865"0"0,1 2 0 0 0,0 1-1 0 0,42-15 1 0 0,-35 18 2383 0 0,-48 17-3546 0 0,1 1 1 0 0,0 0-1 0 0,0 0 1 0 0,0 2-1 0 0,-14 12 1 0 0,-27 17-45 0 0,-110 45-58 0 0,58-33-209 0 0,54-23-5 0 0,-119 58-522 0 0,134-69 403 0 0,-2-1 0 0 0,-64 15 0 0 0,84-26 212 0 0,0-1 1 0 0,0-1 0 0 0,0-1 0 0 0,0-1-1 0 0,0 0 1 0 0,-34-5 0 0 0,43 3 89 0 0,0 0 1 0 0,0-1-1 0 0,0 0 0 0 0,0 0 1 0 0,0-1-1 0 0,1 0 0 0 0,0-1 1 0 0,0 0-1 0 0,0 0 0 0 0,0-1 1 0 0,1 0-1 0 0,0-1 1 0 0,0 0-1 0 0,-8-9 0 0 0,14 13 19 0 0,-1-1-1 0 0,1 0 1 0 0,-1 0-1 0 0,1 0 0 0 0,0 0 1 0 0,0 0-1 0 0,1-1 1 0 0,-1 1-1 0 0,1 0 1 0 0,0-1-1 0 0,0 1 0 0 0,1-1 1 0 0,-1 0-1 0 0,1 1 1 0 0,0-1-1 0 0,0 1 1 0 0,1-1-1 0 0,-1 1 0 0 0,1-1 1 0 0,2-4-1 0 0,-1 2 5 0 0,0 0 0 0 0,1 0 0 0 0,0 1 0 0 0,0-1 0 0 0,0 1 0 0 0,1 0 0 0 0,0 0 0 0 0,0 0 0 0 0,1 1 0 0 0,0-1 0 0 0,0 1 0 0 0,7-6 0 0 0,-11 10-12 0 0,-1 1-1 0 0,1 0 1 0 0,-1-1 0 0 0,1 1-1 0 0,-1 0 1 0 0,1-1 0 0 0,-1 1-1 0 0,1 0 1 0 0,-1 0-1 0 0,1-1 1 0 0,-1 1 0 0 0,1 0-1 0 0,-1 0 1 0 0,1 0-1 0 0,-1 0 1 0 0,1 0 0 0 0,0 0-1 0 0,-1 0 1 0 0,1 0 0 0 0,-1 0-1 0 0,1 0 1 0 0,-1 0-1 0 0,1 0 1 0 0,0 0 0 0 0,0 1-1 0 0,0 0-1 0 0,0-1 1 0 0,0 1-1 0 0,0 0 0 0 0,0 0 0 0 0,0 0 0 0 0,0 0 0 0 0,0 0 1 0 0,0 0-1 0 0,-1 0 0 0 0,1 0 0 0 0,0 2 0 0 0,2 1-3 0 0,-1 1 0 0 0,-1-1-1 0 0,1 1 1 0 0,-1 0 0 0 0,2 7-1 0 0,-2 5 22 0 0,-1 0 0 0 0,0 0 0 0 0,-1-1 0 0 0,0 1 0 0 0,-6 24 0 0 0,-28 81 80 0 0,8-48-24 0 0,-3-2 0 0 0,-3-1 0 0 0,-51 82 0 0 0,-38 11-160 0 0,101-141 132 0 0,-1-1-1 0 0,-48 37 0 0 0,16-14 86 0 0,38-31 28 0 0,-1-1-1 0 0,0-1 1 0 0,-29 16 0 0 0,45-28 23 0 0,0 1-21 0 0,1-1-146 0 0,0 1 0 0 0,0-1 0 0 0,0 0 0 0 0,0 0 1 0 0,0 0-1 0 0,0 1 0 0 0,0-1 0 0 0,-1 0 0 0 0,1 0 1 0 0,0 1-1 0 0,0-1 0 0 0,0 0 0 0 0,0 0 0 0 0,0 1 0 0 0,0-1 1 0 0,0 0-1 0 0,0 0 0 0 0,0 1 0 0 0,0-1 0 0 0,1 0 1 0 0,-1 0-1 0 0,0 1 0 0 0,0-1 0 0 0,0 0 0 0 0,0 0 0 0 0,0 0 1 0 0,0 1-1 0 0,0-1 0 0 0,1 0 0 0 0,3 2 68 0 0,0-1-1 0 0,1 1 1 0 0,-1-1 0 0 0,1-1-1 0 0,-1 1 1 0 0,1 0 0 0 0,-1-1-1 0 0,1 0 1 0 0,8-1 0 0 0,47-9 270 0 0,-37 5-217 0 0,551-81 2330 0 0,-416 76-2809 0 0,-156 9 106 0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1:56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0 178 14511 0 0,'0'0'1314'0'0,"2"-1"-1078"0"0,17-5 1130 0 0,21-5 1 0 0,9-3 493 0 0,-4-1-821 0 0,112-40 714 0 0,-120 43-1729 0 0,1 1 0 0 0,0 2 1 0 0,40-4-1 0 0,-22 7-600 0 0,-36 5-522 0 0,-1-1 1 0 0,0 0 0 0 0,30-9 0 0 0,-25 2-770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6:23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2 3679 0 0,'0'0'624'0'0,"11"-2"4120"0"0,-5 3-11 0 0,-6 7-2520 0 0,0-7-2616 0 0,-4 14 623 0 0,0 0 0 0 0,-1 0 1 0 0,-1 0-1 0 0,0-1 0 0 0,-1 0 0 0 0,-10 16 1 0 0,4-7-138 0 0,-70 124 134 0 0,-26 47-10 0 0,93-161 75 0 0,-1-1 0 0 0,-2-1-1 0 0,-1-1 1 0 0,-2-1 0 0 0,0-1-1 0 0,-2-1 1 0 0,-39 34 0 0 0,0-5-37 0 0,-63 73 0 0 0,121-125-211 0 0,1 1-1 0 0,0 0 1 0 0,0 1 0 0 0,1-1-1 0 0,-1 0 1 0 0,1 1 0 0 0,0 0-1 0 0,-4 12 1 0 0,5-6 38 0 0,5-3 7 0 0,-1-8-76 0 0,-1 1 1 0 0,0-1-1 0 0,1 0 1 0 0,-1 0-1 0 0,1 0 1 0 0,-1 0-1 0 0,1 0 1 0 0,0 0-1 0 0,0 0 1 0 0,-1 0-1 0 0,1-1 1 0 0,0 1-1 0 0,0 0 1 0 0,0-1-1 0 0,-1 0 1 0 0,1 1-1 0 0,0-1 1 0 0,0 0-1 0 0,0 0 1 0 0,2-1-1 0 0,3 1-7 0 0,-1-1 0 0 0,0 0-1 0 0,1 0 1 0 0,7-4 0 0 0,-12 5-68 0 0,-1-2-103 0 0,12-22-513 0 0,-12 23 560 0 0,-2-8-303 0 0,0 0 26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1:57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953 435 3223 0 0,'0'0'704'0'0,"-14"-6"112"0"0,5 4-162 0 0,1-1 0 0 0,-1 0 0 0 0,-12-7 0 0 0,21 10-625 0 0,-1 0 0 0 0,1 0 0 0 0,0-1 0 0 0,0 1 0 0 0,-1 0-1 0 0,1-1 1 0 0,0 1 0 0 0,0-1 0 0 0,0 1 0 0 0,-1 0 0 0 0,1-1 0 0 0,0 1-1 0 0,0-1 1 0 0,0 1 0 0 0,0 0 0 0 0,0-1 0 0 0,0 1 0 0 0,0-1-1 0 0,0 1 1 0 0,0-1 0 0 0,0 1 0 0 0,0 0 0 0 0,0-1 0 0 0,0 1 0 0 0,0-1-1 0 0,0 1 1 0 0,0-1 0 0 0,5-12 470 0 0,-5 12-482 0 0,3-5 206 0 0,0 1 0 0 0,0-1 0 0 0,0 1 0 0 0,1-1 0 0 0,0 1 0 0 0,0 0 0 0 0,9-8 0 0 0,3-1-1070 0 0,17-11-1 0 0,-32 25 830 0 0,12-8-1587 0 0,1 0 1 0 0,0 1-1 0 0,17-7 1 0 0,4-1 622 0 0,25-10 5129 0 0,78-23-1 0 0,-20 4-1242 0 0,-27 9-445 0 0,-70 27-1741 0 0,29-9 380 0 0,-18 10 2510 0 0,-27 5-3380 0 0,1-1 1 0 0,-1 1-1 0 0,1-1 1 0 0,-1 0-1 0 0,0 0 1 0 0,0-1-1 0 0,0 1 1 0 0,0-1-1 0 0,-1 0 1 0 0,6-7-1 0 0,-10 11-177 0 0,11-14 396 0 0,-11 10-216 0 0,-8 5-132 0 0,-171 66-254 0 0,89-31 58 0 0,68-27 85 0 0,-230 81-470 0 0,191-72 352 0 0,0-2 0 0 0,-77 9 0 0 0,119-22 130 0 0,0-2 0 0 0,0 0 0 0 0,0-1 0 0 0,1-1 0 0 0,-1-1 0 0 0,-26-5 0 0 0,40 5-62 0 0,1 1-1 0 0,0-1 1 0 0,0 0-1 0 0,0 0 0 0 0,0 0 1 0 0,1-1-1 0 0,-1 1 1 0 0,1-1-1 0 0,-1 0 1 0 0,-4-5-1 0 0,7 8-162 0 0,-4-4-1831 0 0,5 21 2032 0 0,-1 1 0 0 0,0-1 0 0 0,-2 0 0 0 0,0 0 1 0 0,-1 0-1 0 0,0 0 0 0 0,-1-1 0 0 0,-11 22 0 0 0,-36 62 51 0 0,-66 93 0 0 0,93-157-22 0 0,-57 61 1 0 0,-40 23-7 0 0,113-112 1 0 0,-24 24 0 0 0,-2-2 0 0 0,-2-1 0 0 0,-50 32 0 0 0,77-54 0 0 0,10-3 0 0 0,7-3 0 0 0,5 0 54 0 0,1 0 0 0 0,0 0 0 0 0,0-2 0 0 0,0 1 0 0 0,-1-2 0 0 0,1 0 0 0 0,22-6 0 0 0,13-1 98 0 0,380-80 1104 0 0,-227 43-200 0 0,-186 43-987 0 0,105-19 595 0 0,-103 20-714 0 0,-1 0-1 0 0,1 2 0 0 0,-1 0 1 0 0,1 1-1 0 0,19 3 0 0 0,-35-3-139 0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1:56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 4607 0 0,'-1'-5'11395'0'0,"4"18"-11090"0"0,0 0 0 0 0,0-1 0 0 0,1 1 0 0 0,8 14 0 0 0,27 49 1003 0 0,-38-74-1268 0 0,16 26 390 0 0,1-2 0 0 0,2 0-1 0 0,0-1 1 0 0,2 0 0 0 0,1-2-1 0 0,41 33 1 0 0,-37-36-267 0 0,0-1 0 0 0,1-1 0 0 0,1-2 1 0 0,47 20-1 0 0,-50-26-97 0 0,1 0 1 0 0,0-2 0 0 0,1-1 0 0 0,-1-1-1 0 0,46 3 1 0 0,-64-9-212 0 0,-1 0 0 0 0,15-2 0 0 0,-23 2-55 0 0,1 0 0 0 0,-1 0 0 0 0,1 0 0 0 0,-1 0 0 0 0,1-1 0 0 0,-1 1 0 0 0,1 0 0 0 0,-1-1 0 0 0,0 1 0 0 0,1 0 0 0 0,-1-1 0 0 0,1 1 0 0 0,-1 0 0 0 0,0-1 0 0 0,1 1 0 0 0,-1-1-1 0 0,0 1 1 0 0,1-1 0 0 0,4-13-1256 0 0,-5 13 1095 0 0,1-16-1758 0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1:57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2 12607 0 0,'0'0'1143'0'0,"-9"-2"-700"0"0,6 2-372 0 0,0 0 1 0 0,-1 1 0 0 0,1-1 0 0 0,0 1-1 0 0,-1 0 1 0 0,1-1 0 0 0,0 1 0 0 0,0 1-1 0 0,-1-1 1 0 0,1 0 0 0 0,0 1 0 0 0,0 0 0 0 0,0-1-1 0 0,-3 4 1 0 0,-2 2 132 0 0,-1 0 1 0 0,-14 17-1 0 0,-101 130 425 0 0,-32 36 708 0 0,136-170-1232 0 0,-1 0 0 0 0,-1-2 0 0 0,0 0 0 0 0,-1-1 0 0 0,-1-1 0 0 0,-39 18 0 0 0,56-31-100 0 0,1 0-1 0 0,-1-1 1 0 0,1 0-1 0 0,-9 2 1 0 0,14-4-11 0 0,-1 1 1 0 0,0-1 0 0 0,0 0 0 0 0,1 0 0 0 0,-1 0 0 0 0,0 0 0 0 0,0 0 0 0 0,1 0 0 0 0,-1-1 0 0 0,0 1 0 0 0,0 0 0 0 0,1-1 0 0 0,-1 1-1 0 0,0-1 1 0 0,1 0 0 0 0,-1 0 0 0 0,1 1 0 0 0,-1-1 0 0 0,1 0 0 0 0,-1 0 0 0 0,-1-2 0 0 0,3 2-36 0 0,-1 1 0 0 0,1-1 0 0 0,-1 0 0 0 0,1 1 0 0 0,-1-1 0 0 0,1 0 0 0 0,0 1 0 0 0,-1-1 0 0 0,1 0 0 0 0,0 1 0 0 0,0-1 0 0 0,0 0 0 0 0,-1 0 0 0 0,1 0 0 0 0,0 1 0 0 0,0-1 0 0 0,0 0 0 0 0,0 0 0 0 0,0 1 0 0 0,1-1 0 0 0,-1 0 0 0 0,0 0 0 0 0,0 1 0 0 0,0-1 0 0 0,1 0 0 0 0,-1 0 0 0 0,1-1 0 0 0,6-11-682 0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1:57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14599 0 0,'0'0'2043'0'0,"1"-1"-1539"0"0,3-2-225 0 0,-2 1-136 0 0,1 0 1 0 0,0 1-1 0 0,-1-1 0 0 0,1 1 0 0 0,0-1 0 0 0,0 1 0 0 0,-1 0 0 0 0,1 0 0 0 0,4-1 1 0 0,-7 2-206 0 0,1 0 1 0 0,-1 0 0 0 0,1 0 0 0 0,-1-1 0 0 0,1 1 0 0 0,-1 0 0 0 0,1 0-1 0 0,-1 0 1 0 0,0 0 0 0 0,1 0 0 0 0,-1 0 0 0 0,1 0 0 0 0,-1 0 0 0 0,1 1-1 0 0,-1-1 1 0 0,1 0 0 0 0,-1 0 0 0 0,1 1 0 0 0,1-1-297 0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1:57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15863 0 0,'0'0'2632'0'0,"11"-2"-2136"0"0,-2-1 0 0 0,0-1-712 0 0,1 1-520 0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2:36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71 2759 0 0,'0'0'126'0'0,"-1"0"-5"0"0,-41 17 14984 0 0,51-14-14930 0 0,0 0 0 0 0,1-1-1 0 0,-1-1 1 0 0,0 1 0 0 0,1-1-1 0 0,-1-1 1 0 0,1 0 0 0 0,-1 0-1 0 0,1-1 1 0 0,13-3 0 0 0,186-45 42 0 0,-101 22-1273 0 0,-53 11-3772 0 0,-43 14-595 0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2:36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72 5527 0 0,'-9'0'9956'0'0,"12"1"-9048"0"0,25 1 138 0 0,1-1 0 0 0,-1-1-1 0 0,1-1 1 0 0,29-5-1 0 0,114-29 558 0 0,-47 9-1247 0 0,-106 23-542 0 0,32-2 1 0 0,-49 5-72 0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2:37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99 6447 0 0,'15'-16'1083'0'0,"29"-25"0"0"0,-35 34 220 0 0,1 0 0 0 0,-1 1 0 0 0,2 0 1 0 0,18-9-1 0 0,-27 15-117 0 0,-4 0-1115 0 0,1 0 1 0 0,-1 1-1 0 0,1 0 0 0 0,-1-1 0 0 0,1 1 0 0 0,-1 0 1 0 0,1 0-1 0 0,0 0 0 0 0,-2 1 0 0 0,-1 1 35 0 0,-21 16 136 0 0,2 0 0 0 0,0 2 0 0 0,-27 33 1 0 0,2-4-82 0 0,-10 8-82 0 0,-187 200-107 0 0,210-218 20 0 0,-48 63 5 0 0,76-93 3 0 0,0 1 0 0 0,1-1 0 0 0,0 2 0 0 0,1-1 0 0 0,0 0 0 0 0,1 1 0 0 0,0 0 0 0 0,-2 15 0 0 0,6-20 0 0 0,-1-1 0 0 0,1 1 0 0 0,0 0 0 0 0,1-1 0 0 0,0 1 0 0 0,0-1 0 0 0,0 0 0 0 0,1 1 0 0 0,0-1-1 0 0,0 0 1 0 0,1 0 0 0 0,-1 0 0 0 0,1 0 0 0 0,1-1 0 0 0,-1 1 0 0 0,9 9 0 0 0,4 4-15 0 0,2-1-1 0 0,0 0 1 0 0,21 15 0 0 0,-27-23-3 0 0,53 43-77 0 0,148 136-290 0 0,-196-171 405 0 0,-1 1-1 0 0,0 1 1 0 0,-2 0-1 0 0,0 1 1 0 0,-1 0-1 0 0,-1 1 1 0 0,12 33-1 0 0,-20-44-10 0 0,0 0 0 0 0,-1 0-1 0 0,-1 1 1 0 0,1-1 0 0 0,-2 1-1 0 0,0-1 1 0 0,0 1 0 0 0,-1-1-1 0 0,-1 1 1 0 0,0-1 0 0 0,0 1-1 0 0,-1-1 1 0 0,0 1 0 0 0,-1-1-1 0 0,-1 0 1 0 0,0 0 0 0 0,-10 20-1 0 0,6-17-5 0 0,-1-1 0 0 0,0-1-1 0 0,-1 0 1 0 0,-1 0 0 0 0,1-1-1 0 0,-14 10 1 0 0,-78 55 32 0 0,54-44 8 0 0,-1-3 1 0 0,-2-1 0 0 0,-1-3-1 0 0,-68 24 1 0 0,112-47-189 0 0,11-13-1668 0 0,9-10 699 0 0,7-4-6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2:42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24 2303 0 0,'0'0'17488'0'0,"-1"-1"-17092"0"0,0 0-355 0 0,0 1-1 0 0,1-1 1 0 0,-1 0-1 0 0,0 0 1 0 0,1 0 0 0 0,-1 1-1 0 0,1-1 1 0 0,-1 0-1 0 0,1 0 1 0 0,-1 0-1 0 0,1 0 1 0 0,0 0 0 0 0,-1 0-1 0 0,1 0 1 0 0,0 0-1 0 0,0 0 1 0 0,0 0-1 0 0,0 0 1 0 0,0 0 0 0 0,0-2-1 0 0,0 2 840 0 0,-2 1-703 0 0,-6 1-155 0 0,0 1 0 0 0,0 0-1 0 0,0 0 1 0 0,1 0-1 0 0,-1 1 1 0 0,-10 5-1 0 0,-220 149-21 0 0,227-149 0 0 0,11-8-1 0 0,0 0 0 0 0,0 0 0 0 0,-1 0 1 0 0,1 0-1 0 0,0 0 0 0 0,-1 0 0 0 0,1 0 0 0 0,0 0 0 0 0,0 1 0 0 0,-1-1 0 0 0,1 0 0 0 0,0 0 1 0 0,0 0-1 0 0,-1 0 0 0 0,1 1 0 0 0,0-1 0 0 0,0 0 0 0 0,0 0 0 0 0,-1 1 0 0 0,1-1 0 0 0,0 0 0 0 0,0 0 1 0 0,0 1-1 0 0,0-1 0 0 0,0 0 0 0 0,0 0 0 0 0,-1 1 0 0 0,1-1 0 0 0,0 0 0 0 0,0 1 0 0 0,0-1 0 0 0,0 0 1 0 0,0 1-1 0 0,0-1 0 0 0,0 0 0 0 0,0 0 0 0 0,0 1 0 0 0,0-1 0 0 0,1 0 0 0 0,-1 1 0 0 0,0-1 1 0 0,0 0-1 0 0,0 0 0 0 0,0 1 0 0 0,0-1 0 0 0,0 0 0 0 0,1 0 0 0 0,-1 1 0 0 0,0-1 0 0 0,0 0 0 0 0,0 0 1 0 0,1 1-1 0 0,-1-1 0 0 0,0 0 0 0 0,0 0 0 0 0,1 0 0 0 0,-1 0 0 0 0,0 1 0 0 0,0-1 0 0 0,1 0 0 0 0,-1 0 1 0 0,0 0-1 0 0,0 0 0 0 0,1 0 0 0 0,-1 0 0 0 0,1 0 0 0 0,4 3-11 0 0,0-1 0 0 0,1 0 0 0 0,-1-1 0 0 0,1 0 0 0 0,0 1 0 0 0,-1-2 0 0 0,12 1 0 0 0,12 3-44 0 0,-12-2 39 0 0,0 2 0 0 0,0 0 0 0 0,0 1 1 0 0,-1 1-1 0 0,0 0 0 0 0,0 1 0 0 0,0 1 0 0 0,15 10 0 0 0,-23-13 44 0 0,-1 1 0 0 0,0-1 0 0 0,0 1-1 0 0,-1 1 1 0 0,1-1 0 0 0,10 15 0 0 0,-15-17 13 0 0,1 1 0 0 0,-1-1 0 0 0,0 1 1 0 0,0 0-1 0 0,0 0 0 0 0,-1 0 0 0 0,1 0 0 0 0,-1 0 1 0 0,-1 0-1 0 0,1 0 0 0 0,-1 0 0 0 0,1 0 1 0 0,-2 9-1 0 0,0-10-26 0 0,0 0 0 0 0,0 0 0 0 0,0-1 0 0 0,0 1 0 0 0,-1 0 0 0 0,0 0 0 0 0,1-1 0 0 0,-2 1 0 0 0,1-1 0 0 0,0 0 0 0 0,0 0 0 0 0,-1 1 0 0 0,0-1 0 0 0,0-1 1 0 0,0 1-1 0 0,0 0 0 0 0,0-1 0 0 0,0 0 0 0 0,0 1 0 0 0,-1-1 0 0 0,-5 2 0 0 0,-5 2 2 0 0,-1 0 1 0 0,0 0 0 0 0,0-1-1 0 0,-16 2 1 0 0,25-6-13 0 0,-37 9 30 0 0,-57 5 1 0 0,86-14-26 0 0,1 0 1 0 0,-1-1 0 0 0,0-1-1 0 0,1 0 1 0 0,-1-1 0 0 0,1-1-1 0 0,0 0 1 0 0,-20-7 0 0 0,32 10-19 0 0,1-1-1 0 0,-1 1 1 0 0,1 0 0 0 0,0-1 0 0 0,-1 1-1 0 0,1 0 1 0 0,-1-1 0 0 0,1 1 0 0 0,0-1-1 0 0,0 1 1 0 0,-1-1 0 0 0,1 1 0 0 0,0-1 0 0 0,0 1-1 0 0,0 0 1 0 0,-1-1 0 0 0,1 1 0 0 0,0-1-1 0 0,0 1 1 0 0,0-1 0 0 0,0 1 0 0 0,0-1-1 0 0,0 0 1 0 0,0 1 0 0 0,0-1 0 0 0,0 1 0 0 0,0-1-1 0 0,0 0 1 0 0,5-13-441 0 0,-1 9 78 0 0,0 0 0 0 0,0 1 0 0 0,1-1 0 0 0,-1 1-1 0 0,1 0 1 0 0,1 0 0 0 0,-1 1 0 0 0,7-5 0 0 0,-1 2-689 0 0,7-7-534 0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2:43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98 141 4607 0 0,'0'0'354'0'0,"-1"1"-233"0"0,-7 6 1482 0 0,7-6-722 0 0,1 0 0 0 0,-1 0 0 0 0,0 0 0 0 0,0 1 0 0 0,1-1 0 0 0,-1 0 0 0 0,1 0-1 0 0,-1 0 1 0 0,1 1 0 0 0,-1-1 0 0 0,1 2 0 0 0,0 3-1244 0 0,0-4 1049 0 0,1 0-120 0 0,1-1-481 0 0,-1 0 0 0 0,1 1 0 0 0,-1-1 0 0 0,1 0 0 0 0,-1 1 0 0 0,1-1 0 0 0,-1 0 0 0 0,1 0 0 0 0,0-1 0 0 0,0 1 0 0 0,-1 0 0 0 0,1 0 0 0 0,0-1 0 0 0,0 1 0 0 0,0-1 0 0 0,0 0 0 0 0,0 1 0 0 0,4-1 0 0 0,2-1 118 0 0,1 1 0 0 0,-1-2 0 0 0,11-2 0 0 0,2 0 79 0 0,11-3-136 0 0,-1-1 1 0 0,0-2-1 0 0,51-24 1 0 0,-47 20-89 0 0,-25 9-105 0 0,0 1 0 0 0,0-1 1 0 0,16-11-1 0 0,-23 13 7 0 0,0 1 0 0 0,-1 0 0 0 0,1-1 0 0 0,0 1 0 0 0,-1-1 1 0 0,0 0-1 0 0,1 0 0 0 0,-1 0 0 0 0,0 0 0 0 0,-1 0 0 0 0,1 0 0 0 0,-1 0 0 0 0,1-1 0 0 0,1-6 1 0 0,-3 9 30 0 0,0 0 1 0 0,0 0 0 0 0,0 0-1 0 0,0 1 1 0 0,0-1 0 0 0,0 0 0 0 0,0 0-1 0 0,-1 0 1 0 0,1 0 0 0 0,0 0-1 0 0,-1 0 1 0 0,1 0 0 0 0,-1 0 0 0 0,1 0-1 0 0,0 1 1 0 0,-1-1 0 0 0,0 0-1 0 0,1 0 1 0 0,-1 0 0 0 0,0 1 0 0 0,1-1-1 0 0,-1 0 1 0 0,0 1 0 0 0,0-1-1 0 0,1 1 1 0 0,-1-1 0 0 0,0 1 0 0 0,0-1-1 0 0,0 1 1 0 0,0 0 0 0 0,0-1-1 0 0,0 1 1 0 0,0 0 0 0 0,0 0 0 0 0,1-1-1 0 0,-1 1 1 0 0,-2 0 0 0 0,-2-1-6 0 0,0 1 1 0 0,0-1 0 0 0,-1 1-1 0 0,1 0 1 0 0,-7 1 0 0 0,-11 3-41 0 0,0 1 1 0 0,1 2-1 0 0,-38 14 1 0 0,-60 37-68 0 0,100-46 70 0 0,-1 0-1 0 0,1 1 1 0 0,-19 18-1 0 0,31-25 44 0 0,0 1-1 0 0,1 0 0 0 0,0 1 1 0 0,1 0-1 0 0,0 0 0 0 0,0 0 1 0 0,1 1-1 0 0,0-1 0 0 0,0 1 1 0 0,-3 10-1 0 0,6-14 64 0 0,1 0 1 0 0,0 0 0 0 0,0 0-1 0 0,1 0 1 0 0,-1 1-1 0 0,1-1 1 0 0,1 0 0 0 0,-1 0-1 0 0,1 0 1 0 0,-1 0-1 0 0,1 1 1 0 0,1-1-1 0 0,-1 0 1 0 0,1-1 0 0 0,0 1-1 0 0,3 7 1 0 0,-2-7 43 0 0,0 0 1 0 0,1 0-1 0 0,-1 0 0 0 0,1-1 1 0 0,0 1-1 0 0,0-1 1 0 0,0 0-1 0 0,0 0 0 0 0,1 0 1 0 0,0-1-1 0 0,-1 1 1 0 0,2-1-1 0 0,-1 0 0 0 0,6 2 1 0 0,-4-2 5 0 0,1-1 1 0 0,0 0-1 0 0,-1 0 0 0 0,1-1 1 0 0,0 1-1 0 0,12-1 0 0 0,-4-2-2 0 0,0 0-1 0 0,19-4 0 0 0,107-28-2870 0 0,-115 28 1365 0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2:43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29 5527 0 0,'-2'-2'13092'0'0,"-7"-7"-11926"0"0,7 7-1003 0 0,0 0 0 0 0,0 1 0 0 0,0-1 0 0 0,0 1 1 0 0,0 0-1 0 0,0-1 0 0 0,0 1 0 0 0,0 0 0 0 0,-1 0 1 0 0,1 1-1 0 0,0-1 0 0 0,-1 0 0 0 0,1 1 0 0 0,-1-1 1 0 0,1 1-1 0 0,0 0 0 0 0,-1 0 0 0 0,1 0 0 0 0,-1 0 1 0 0,1 0-1 0 0,-1 0 0 0 0,1 1 0 0 0,-5 1 0 0 0,-2 1-184 0 0,-1 1-1 0 0,1 0 0 0 0,0 0 0 0 0,-12 10 0 0 0,7-6 210 0 0,-5 6-186 0 0,0 0-1 0 0,1 1 0 0 0,0 0 1 0 0,1 2-1 0 0,1 0 0 0 0,1 1 1 0 0,-23 34-1 0 0,30-41-7 0 0,0 1-1 0 0,1 0 1 0 0,1 1 0 0 0,0-1-1 0 0,0 1 1 0 0,1 0-1 0 0,1 1 1 0 0,0-1 0 0 0,-3 21-1 0 0,7-31 28 0 0,0 0-1 0 0,0 0 1 0 0,0 1 0 0 0,0-1-1 0 0,1 0 1 0 0,-1 0-1 0 0,1 0 1 0 0,0 0 0 0 0,0 0-1 0 0,0 0 1 0 0,0 0-1 0 0,0 0 1 0 0,1 0 0 0 0,-1-1-1 0 0,1 1 1 0 0,0 0-1 0 0,0-1 1 0 0,0 1 0 0 0,0-1-1 0 0,3 3 1 0 0,-2-2 10 0 0,1-1-1 0 0,-1 0 1 0 0,1 0 0 0 0,-1 0 0 0 0,1 0 0 0 0,0 0-1 0 0,-1-1 1 0 0,1 1 0 0 0,0-1 0 0 0,0 0 0 0 0,0 0-1 0 0,0-1 1 0 0,0 1 0 0 0,0-1 0 0 0,6 0-1 0 0,20-3 89 0 0,0-2 0 0 0,-1-1 0 0 0,45-15 0 0 0,-38 11-56 0 0,202-44 16 0 0,-236 54-330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1:57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90 250 2759 0 0,'-8'-5'4387'0'0,"-6"-8"666"0"0,-2 4-3615 0 0,15 8-1415 0 0,-1 1 1 0 0,1 0 0 0 0,-1-1 0 0 0,1 1-1 0 0,-1 0 1 0 0,1 0 0 0 0,-1 0 0 0 0,0 0-1 0 0,1 0 1 0 0,-1 0 0 0 0,1 0 0 0 0,-1 0-1 0 0,1 0 1 0 0,-1 1 0 0 0,1-1 0 0 0,-1 1 0 0 0,1-1-1 0 0,-1 1 1 0 0,1 0 0 0 0,0 0 0 0 0,-2 1-1 0 0,-15 8 4016 0 0,25-1-3148 0 0,-3-7-723 0 0,0-1 0 0 0,0 0 0 0 0,0 0 0 0 0,0 0 1 0 0,1-1-1 0 0,-1 1 0 0 0,0-1 0 0 0,0 0 1 0 0,8-1-1 0 0,43-8 647 0 0,-41 6-634 0 0,118-23 283 0 0,182-61 0 0 0,-252 65-673 0 0,214-70-2956 0 0,-231 79 1707 0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2:44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42 103 2759 0 0,'-8'1'248'0'0,"-26"-4"12826"0"0,47-9-10997 0 0,-5 7-1805 0 0,0 2 1 0 0,0-1-1 0 0,1 1 1 0 0,-1 0-1 0 0,1 1 1 0 0,13-2-1 0 0,9-3 174 0 0,-30 7-435 0 0,74-21 1367 0 0,101-13 1 0 0,-171 33-1308 0 0,1 0-1 0 0,0 0 0 0 0,-1 1 1 0 0,1 0-1 0 0,0 0 1 0 0,-1 1-1 0 0,1 0 0 0 0,-1 0 1 0 0,12 3-1 0 0,-17-4-65 0 0,0 1 0 0 0,1-1 0 0 0,-1 0 0 0 0,0 1 0 0 0,1-1 0 0 0,-1 0 0 0 0,0 1 0 0 0,0-1 1 0 0,1 1-1 0 0,-1-1 0 0 0,0 1 0 0 0,0-1 0 0 0,0 1 0 0 0,0-1 0 0 0,1 0 0 0 0,-1 1 0 0 0,0-1 0 0 0,0 1 0 0 0,0-1 0 0 0,0 1 0 0 0,0-1 0 0 0,0 1 0 0 0,-1 0 0 0 0,-1 11-14 0 0,0-6 15 0 0,-1 0-1 0 0,1-1 1 0 0,-1 1 0 0 0,0-1-1 0 0,-1 1 1 0 0,1-1 0 0 0,-1 0-1 0 0,-9 8 1 0 0,-40 35 12 0 0,43-41-23 0 0,-23 18-62 0 0,-61 33-1 0 0,54-34-157 0 0,36-22 199 0 0,0 0 8 0 0,1 0 1 0 0,0 0-1 0 0,0 1 0 0 0,-1-1 0 0 0,1 1 1 0 0,0-1-1 0 0,1 1 0 0 0,-1 0 1 0 0,1 0-1 0 0,-1 0 0 0 0,1 1 0 0 0,0-1 1 0 0,0 1-1 0 0,-2 3 0 0 0,3-5 17 0 0,0 0 0 0 0,0-1 1 0 0,0 1-1 0 0,1 0 0 0 0,-1 1 0 0 0,0-1 0 0 0,1 0 0 0 0,0 0 0 0 0,-1 0 0 0 0,1 0 0 0 0,0 0 1 0 0,0 3-1 0 0,0 4 0 0 0,-1-6 25 0 0,1 0 0 0 0,0-1 0 0 0,0 1 0 0 0,0 0 0 0 0,0 0-1 0 0,0 0 1 0 0,0 0 0 0 0,1 0 0 0 0,0-1 0 0 0,-1 1 0 0 0,1 0 0 0 0,0 0 0 0 0,0-1 0 0 0,1 1-1 0 0,-1-1 1 0 0,0 1 0 0 0,1-1 0 0 0,-1 1 0 0 0,1-1 0 0 0,0 0 0 0 0,0 0 0 0 0,0 0 0 0 0,0 0-1 0 0,0 0 1 0 0,1 0 0 0 0,-1-1 0 0 0,0 1 0 0 0,1-1 0 0 0,0 1 0 0 0,-1-1 0 0 0,4 1-1 0 0,4 1 54 0 0,1 0 0 0 0,0-1-1 0 0,-1-1 1 0 0,1 0-1 0 0,0 0 1 0 0,12-1-1 0 0,-19 0-49 0 0,60-5 68 0 0,-43 3-62 0 0,34-1 0 0 0,-24 3-785 0 0,-26-1 441 0 0,0 0 0 0 0,1 1 0 0 0,-1 0 0 0 0,0 0 0 0 0,1 0 0 0 0,-1 1 0 0 0,0 0-1 0 0,1 0 1 0 0,-1 0 0 0 0,0 0 0 0 0,0 1 0 0 0,7 3 0 0 0,-3 2-1693 0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2:44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7831 0 0,'0'0'603'0'0,"1"1"-187"0"0,8 5 763 0 0,0 0 0 0 0,-1 1 0 0 0,0 1 0 0 0,-1-1 0 0 0,0 1-1 0 0,12 16 1 0 0,-14-17-907 0 0,9 12 1008 0 0,12 22 0 0 0,-15-21-367 0 0,19 23-1 0 0,-9-18-452 0 0,0-2-1 0 0,1 0 1 0 0,1-2-1 0 0,1 0 1 0 0,1-2-1 0 0,1-1 1 0 0,54 30-1 0 0,-8-8-317 0 0,-20-9-80 0 0,-35-23-157 0 0,-1-1 1 0 0,1 0-1 0 0,0-1 0 0 0,1-1 1 0 0,33 5-1 0 0,-49-10 3 0 0,0 0 0 0 0,-1 1 1 0 0,1-1-1 0 0,-1 0 0 0 0,1-1 0 0 0,-1 1 0 0 0,1 0 0 0 0,-1 0 0 0 0,1-1 0 0 0,-1 1 1 0 0,0-1-1 0 0,1 1 0 0 0,-1-1 0 0 0,1 1 0 0 0,-1-1 0 0 0,0 0 0 0 0,0 0 0 0 0,1 0 1 0 0,0-1-1 0 0,12-15-7457 0 0,-9 8 775 0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2:44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17 10135 0 0,'0'0'778'0'0,"-7"-5"-476"0"0,4 3-40 0 0,0 1 0 0 0,0-1 0 0 0,0 1 0 0 0,0 0 0 0 0,0 0-1 0 0,0 0 1 0 0,0 0 0 0 0,0 0 0 0 0,-1 1 0 0 0,1-1 0 0 0,0 1-1 0 0,0 0 1 0 0,-1 0 0 0 0,1 0 0 0 0,0 1 0 0 0,0-1 0 0 0,-5 2 0 0 0,-4 1 946 0 0,0 1 0 0 0,0 0 1 0 0,-14 7-1 0 0,-3 4-946 0 0,0 1 0 0 0,1 2-1 0 0,-37 29 1 0 0,-71 73 169 0 0,114-99-376 0 0,-30 25 12 0 0,0 1 67 0 0,-60 67 1 0 0,104-105-449 0 0,0-1-1 0 0,-12 9 1 0 0,-4 5-963 0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2:47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4607 0 0,'0'0'17038'0'0,"1"0"-16961"0"0,7-1-53 0 0,-7 1 526 0 0,1 0-508 0 0,5 0 27 0 0,-5 0 339 0 0,-2 1-320 0 0,0 5-160 0 0,0 10 369 0 0,-2-9-4226 0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2:48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2 4607 0 0,'-1'0'2580'0'0,"-27"-2"3643"0"0,-19 7-3298 0 0,26-2-2455 0 0,-19 0 399 0 0,1 3 1 0 0,-1 1 0 0 0,-51 16-1 0 0,72-14-842 0 0,0 0 0 0 0,-24 16-1 0 0,17-9-30 0 0,-21 11-32 0 0,-85 64-1 0 0,128-88 27 0 0,-6 11-9 0 0,9-13-57 0 0,7 10-102 0 0,-4-10 174 0 0,0 1-1 0 0,1 0 1 0 0,-1 0-1 0 0,0-1 1 0 0,1 0-1 0 0,0 1 1 0 0,-1-1-1 0 0,1 0 1 0 0,0 0-1 0 0,0 0 1 0 0,-1-1-1 0 0,5 1 0 0 0,7 3-8 0 0,3 0 7 0 0,-1 0-1 0 0,0-1 0 0 0,1-1 1 0 0,20-1-1 0 0,34 6-12 0 0,-63-6 18 0 0,0 1 0 0 0,0 0 0 0 0,-1 0 0 0 0,1 1-1 0 0,-1 0 1 0 0,14 8 0 0 0,29 19 55 0 0,-49-29-46 0 0,1 0 1 0 0,0 0-1 0 0,-1 0 1 0 0,1 1 0 0 0,-1-1-1 0 0,1 0 1 0 0,-1 1 0 0 0,0-1-1 0 0,0 0 1 0 0,1 1-1 0 0,-1 0 1 0 0,0-1 0 0 0,1 3-1 0 0,0 1 52 0 0,-1-4-40 0 0,-1 0 1 0 0,1 0 0 0 0,-1 0-1 0 0,1 1 1 0 0,-1-1-1 0 0,1 0 1 0 0,-1 1 0 0 0,0-1-1 0 0,0 0 1 0 0,0 0 0 0 0,1 1-1 0 0,-1-1 1 0 0,-1 0 0 0 0,1 1-1 0 0,0-1 1 0 0,0 2 0 0 0,-6 18 306 0 0,3-15-237 0 0,0 0-1 0 0,0 0 0 0 0,-1 0 1 0 0,1-1-1 0 0,-1 0 1 0 0,0 0-1 0 0,-1 0 1 0 0,1 0-1 0 0,-1 0 0 0 0,0-1 1 0 0,-1 0-1 0 0,1 0 1 0 0,-9 5-1 0 0,-6 2 84 0 0,0-1 1 0 0,-34 11-1 0 0,50-19-174 0 0,-27 9 36 0 0,-48 11 0 0 0,70-20-41 0 0,0 0-1 0 0,-1-1 0 0 0,1 0 1 0 0,-1-1-1 0 0,1 0 0 0 0,-1-1 1 0 0,1 1-1 0 0,-1-2 0 0 0,-17-4 1 0 0,18 2-190 0 0,0 0 1 0 0,0 0-1 0 0,0-1 1 0 0,0 0-1 0 0,1-1 1 0 0,0 0-1 0 0,0 0 1 0 0,1-1-1 0 0,-1 0 1 0 0,-9-13-1 0 0,16 19-81 0 0,0 0 60 0 0,0 0 165 0 0,1 0 1 0 0,-1 0-1 0 0,0 0 1 0 0,0 0-1 0 0,1 1 1 0 0,-1-1-1 0 0,0 0 0 0 0,0 0 1 0 0,0 1-1 0 0,0-1 1 0 0,0 0-1 0 0,0 1 1 0 0,-1-1-1 0 0,-3-1-2102 0 0,13 9-1721 0 0,3 0-1792 0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2:48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231 168 4607 0 0,'-10'8'407'0'0,"-15"15"10222"0"0,49-15-9129 0 0,-15-7-1233 0 0,-1 0 0 0 0,1 0 0 0 0,-1-1 0 0 0,1 0 0 0 0,15-3 0 0 0,43-12 965 0 0,-44 8-744 0 0,28-3 0 0 0,-34 8-332 0 0,1 1-117 0 0,-1-1 0 0 0,0-1 0 0 0,0 0 1 0 0,0-2-1 0 0,0 0 0 0 0,16-7 0 0 0,-30 10-101 0 0,1 0 1 0 0,0-1-1 0 0,-1 1 0 0 0,0-1 1 0 0,0 1-1 0 0,1-1 0 0 0,-2 0 1 0 0,1-1-1 0 0,0 1 0 0 0,-1 0 0 0 0,4-6 1 0 0,-2 1-128 0 0,1-1 0 0 0,-2 0 0 0 0,5-15 0 0 0,-4-1-369 0 0,-4 24 547 0 0,0 1 1 0 0,0-1-1 0 0,0 1 1 0 0,0-1 0 0 0,0 1-1 0 0,0-1 1 0 0,0 1-1 0 0,0-1 1 0 0,0 1 0 0 0,0-1-1 0 0,0 1 1 0 0,-1-1-1 0 0,1 1 1 0 0,0-1 0 0 0,0 1-1 0 0,0-1 1 0 0,-1 1-1 0 0,1-1 1 0 0,-1 0 0 0 0,1 0-24 0 0,0 0 29 0 0,0 1 0 0 0,0-1 0 0 0,-1 1 1 0 0,1-1-1 0 0,0 1 0 0 0,0 0 0 0 0,0-1 0 0 0,0 1 0 0 0,-1-1 0 0 0,1 1 0 0 0,0-1 0 0 0,0 1 0 0 0,-1-1 0 0 0,1 1 0 0 0,0 0 0 0 0,-1-1 0 0 0,1 1 1 0 0,0 0-1 0 0,-1-1 0 0 0,1 1 0 0 0,-1 0 0 0 0,1-1 0 0 0,0 1 0 0 0,-1 0 0 0 0,1 0 0 0 0,-1-1 0 0 0,1 1 0 0 0,-1 0 0 0 0,1 0 0 0 0,-1 0 1 0 0,1 0-1 0 0,-2 0 0 0 0,1 0-13 0 0,-3-1 9 0 0,0 0 0 0 0,0 0 0 0 0,0 0 0 0 0,0 1 0 0 0,0 0 0 0 0,0 0 0 0 0,0 0-1 0 0,1 0 1 0 0,-1 1 0 0 0,-5 0 0 0 0,-42 14-41 0 0,19-5-8 0 0,-11 2-20 0 0,-77 33 0 0 0,105-38 171 0 0,0 0 0 0 0,0 1 0 0 0,1 1-1 0 0,0 0 1 0 0,1 1 0 0 0,0 0 0 0 0,1 1 0 0 0,0 1-1 0 0,-18 21 1 0 0,-31 42 608 0 0,37-47-500 0 0,0 1 1 0 0,-37 62 0 0 0,59-88-159 0 0,1 0 1 0 0,-1 0 0 0 0,1 0-1 0 0,0 0 1 0 0,0 1 0 0 0,0-1-1 0 0,0 0 1 0 0,0 0 0 0 0,1 1-1 0 0,-1-1 1 0 0,1 6 0 0 0,1-7-13 0 0,-1-1 0 0 0,0 1 0 0 0,1-1 1 0 0,0 1-1 0 0,-1-1 0 0 0,1 0 0 0 0,0 1 0 0 0,0-1 1 0 0,0 0-1 0 0,0 1 0 0 0,0-1 0 0 0,0 0 0 0 0,0 0 1 0 0,0 0-1 0 0,1 0 0 0 0,-1 0 0 0 0,0 0 0 0 0,1 0 1 0 0,-1-1-1 0 0,0 1 0 0 0,1 0 0 0 0,-1-1 0 0 0,1 1 1 0 0,-1-1-1 0 0,1 1 0 0 0,2-1 0 0 0,9 3 109 0 0,-1-1 0 0 0,1 0-1 0 0,0-1 1 0 0,0-1 0 0 0,18-1 0 0 0,67-12 144 0 0,-62 7-236 0 0,-5 1-1896 0 0,-1-1 0 0 0,51-17 0 0 0,-65 16 349 0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2:49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22 9215 0 0,'22'-4'750'0'0,"24"-4"480"0"0,-19-2 7670 0 0,-28 10-8542 0 0,-8 1-225 0 0,0 0 1 0 0,1 0 0 0 0,0 1 0 0 0,-1 0 0 0 0,1 0 0 0 0,-9 4 0 0 0,-50 25-126 0 0,52-24 41 0 0,-71 36-75 0 0,-106 71-1 0 0,170-98 19 0 0,0 0 0 0 0,0 1 1 0 0,-30 33-1 0 0,46-42 46 0 0,-1 0 0 0 0,1 0 0 0 0,0 1 0 0 0,1 0 0 0 0,-6 13 1 0 0,9-16 40 0 0,-1 0 0 0 0,2 0 0 0 0,-1 0 1 0 0,1 1-1 0 0,0-1 0 0 0,0 0 1 0 0,0 1-1 0 0,1-1 0 0 0,1 12 0 0 0,-1-15-28 0 0,1 1 0 0 0,0-1 0 0 0,0 1-1 0 0,0-1 1 0 0,0 1 0 0 0,0-1-1 0 0,1 0 1 0 0,-1 0 0 0 0,1 0-1 0 0,0 0 1 0 0,0 0 0 0 0,0 0-1 0 0,5 5 1 0 0,-3-5 5 0 0,0 1 0 0 0,0-1 0 0 0,0 0 0 0 0,1-1 0 0 0,-1 1 0 0 0,1-1 0 0 0,0 0 0 0 0,7 3 1 0 0,7-1 115 0 0,-1 0 0 0 0,1-1 0 0 0,-1-1 1 0 0,23-1-1 0 0,-33-1-90 0 0,52 2 452 0 0,1-4-1 0 0,111-17 1 0 0,-125 7-698 0 0,-45 11 17 0 0,2-2 181 0 0,-1 1-1211 0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2:50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 4607 0 0,'0'0'11535'0'0,"0"1"-11102"0"0,-5 10-95 0 0,0 0 0 0 0,-1-1 0 0 0,0 0 0 0 0,-1-1 0 0 0,-13 16 1 0 0,-9 14 184 0 0,-4 9-204 0 0,-20 30-179 0 0,52-76 68 0 0,6-3-183 0 0,-1 0-1 0 0,0 0 1 0 0,1-1 0 0 0,-1 1-1 0 0,0-1 1 0 0,0 0 0 0 0,7-4-1 0 0,-2 0-24 0 0,-1 1 11 0 0,-1 1 32 0 0,-4 3-38 0 0,0 0 0 0 0,-1 0 0 0 0,1 0 0 0 0,0 0 0 0 0,0 1 0 0 0,0-1 0 0 0,0 1 0 0 0,0-1 0 0 0,0 1 0 0 0,0 0 0 0 0,0 0 0 0 0,0 1 0 0 0,0-1 0 0 0,0 1 0 0 0,5 1 0 0 0,8 1 80 0 0,12-1 292 0 0,-1-2 1 0 0,1-1 0 0 0,0-1-1 0 0,37-7 1 0 0,-63 8-454 0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2:51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20 11231 0 0,'0'0'514'0'0,"1"-1"-12"0"0,2-4-210 0 0,-2 4 306 0 0,15-12 2983 0 0,-13 13-3304 0 0,1 1 0 0 0,-1-1-1 0 0,0 1 1 0 0,0-1 0 0 0,1 1 0 0 0,-1 0 0 0 0,4 2 0 0 0,-6-3-257 0 0,-1 1 0 0 0,0-1 0 0 0,1 1 0 0 0,-1-1 0 0 0,0 1 0 0 0,0-1 0 0 0,1 1 0 0 0,-1-1 0 0 0,0 1 1 0 0,0-1-1 0 0,0 1 0 0 0,0-1 0 0 0,0 1 0 0 0,0-1 0 0 0,0 1 0 0 0,0-1 0 0 0,0 1 0 0 0,0 0 1 0 0,0-1-1 0 0,0 1 0 0 0,0-1 0 0 0,0 1 0 0 0,-1 0 0 0 0,1 0 36 0 0,-1 6 65 0 0,-1 0 0 0 0,0 0-1 0 0,0 0 1 0 0,-1 0 0 0 0,-6 11-1 0 0,-21 32 268 0 0,25-42-324 0 0,-53 71 439 0 0,5-7-246 0 0,-25 39 87 0 0,-25 37 3 0 0,90-129-299 0 0,9-14-34 0 0,1 1 0 0 0,-1-1 0 0 0,1 1 0 0 0,0-1-1 0 0,0 1 1 0 0,1 0 0 0 0,0 0 0 0 0,0 0 0 0 0,-2 10 0 0 0,5-14-202 0 0,0 0 1 0 0,-1 0 0 0 0,1 0 0 0 0,0 0 0 0 0,1 0 0 0 0,-1-1 0 0 0,0 1-1 0 0,0 0 1 0 0,1 0 0 0 0,-1-1 0 0 0,3 3 0 0 0,-3-3-443 0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2:51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8751 0 0,'0'-2'399'0'0,"-1"-28"7800"0"0,14 27-7464 0 0,-12 2-696 0 0,0 1 0 0 0,0-1-1 0 0,1 1 1 0 0,-1 0 0 0 0,0-1 0 0 0,0 1 0 0 0,1 0-1 0 0,-1 0 1 0 0,0 0 0 0 0,1 0 0 0 0,-1 0 0 0 0,0 0-1 0 0,2 1 1 0 0,1 0 89 0 0,1 1 1 0 0,-1 1-1 0 0,0-1 0 0 0,0 1 0 0 0,0-1 0 0 0,0 1 1 0 0,-1 0-1 0 0,1 1 0 0 0,-1-1 0 0 0,1 0 1 0 0,-1 1-1 0 0,4 7 0 0 0,12 11 193 0 0,6 3 54 0 0,-4-3-33 0 0,1-1 0 0 0,25 19-1 0 0,158 121 670 0 0,-146-113-947 0 0,-50-41-152 0 0,0-1 0 0 0,1 0 1 0 0,0-1-1 0 0,0 0 0 0 0,0 0 1 0 0,1-1-1 0 0,-1-1 0 0 0,1 0 0 0 0,0 0 1 0 0,0-1-1 0 0,0 0 0 0 0,1-1 1 0 0,16 0-1 0 0,-26-2-590 0 0,0 1-1 0 0,0 0 1 0 0,0 0 0 0 0,0-1 0 0 0,1 1 0 0 0,-1-1-1 0 0,2-1 1 0 0,-3 2 337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1:57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7831 0 0,'0'0'5967'0'0,"0"2"-5386"0"0,-2 6-318 0 0,1-1 1 0 0,0 1-1 0 0,1-1 0 0 0,0 1 0 0 0,0-1 0 0 0,1 1 1 0 0,0-1-1 0 0,0 1 0 0 0,0-1 0 0 0,1 0 0 0 0,0 1 1 0 0,1-1-1 0 0,0 0 0 0 0,7 12 0 0 0,2 4 180 0 0,2-2 1 0 0,0 0-1 0 0,20 22 1 0 0,-11-16-223 0 0,1-2 1 0 0,2-1-1 0 0,0 0 1 0 0,2-2 0 0 0,0-2-1 0 0,1 0 1 0 0,1-2 0 0 0,50 22-1 0 0,-72-36-206 0 0,19 8 53 0 0,42 25-1 0 0,-63-32-73 0 0,1-1 0 0 0,-1 1 0 0 0,0 0 1 0 0,0 1-1 0 0,0-1 0 0 0,-1 1 0 0 0,0 0 0 0 0,0 0 0 0 0,0 1 0 0 0,-1 0 0 0 0,5 9 0 0 0,-8-10-118 0 0,1 0 0 0 0,-1 1 0 0 0,0-1 0 0 0,0 1 0 0 0,0-1 0 0 0,-1 1 0 0 0,-1 12 0 0 0,0-1-1175 0 0,11-22-342 0 0,0-4-322 0 0,1-5-4037 0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2:52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1 4143 0 0,'-2'0'2364'0'0,"2"0"-2336"0"0,-7 3 1841 0 0,1 0 0 0 0,-1 0 0 0 0,-7 5 0 0 0,-2 1-1054 0 0,13-7-643 0 0,0-1-1 0 0,0 1 1 0 0,0 0 0 0 0,0 0 0 0 0,-4 4 0 0 0,-17 19 870 0 0,7-7-392 0 0,0-1-1 0 0,-21 14 0 0 0,-101 74 594 0 0,-182 124-739 0 0,307-221-466 0 0,8-5-38 0 0,1 0 0 0 0,-1 0 0 0 0,0 1-1 0 0,-4 5 1 0 0,8-8-85 0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2:53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494 117 9815 0 0,'2'-2'448'0'0,"6"-7"-215"0"0,-5 6-178 0 0,1-1 0 0 0,-1 0-1 0 0,0 0 1 0 0,-1 0 0 0 0,1 0 0 0 0,2-5-1 0 0,-3 5 226 0 0,0 0 0 0 0,1-1-1 0 0,0 2 1 0 0,0-1 0 0 0,0 0 0 0 0,0 1-1 0 0,0-1 1 0 0,1 1 0 0 0,-1 0-1 0 0,1 0 1 0 0,0 0 0 0 0,6-3 0 0 0,-2 1 361 0 0,1 1 1 0 0,-1 1 0 0 0,1-1-1 0 0,0 1 1 0 0,12-2 0 0 0,-19 4 163 0 0,-2 3-611 0 0,1 2-170 0 0,0 0 0 0 0,-1 0 0 0 0,0-1 0 0 0,0 1 0 0 0,0 0 0 0 0,0 0 0 0 0,-1-1 0 0 0,1 1 0 0 0,-1 0 0 0 0,0-1 0 0 0,0 1 0 0 0,-2 4 0 0 0,-4 8 17 0 0,-11 20 0 0 0,9-19 10 0 0,-68 142 318 0 0,-47 87-167 0 0,16-83-138 0 0,51-78 38 0 0,-31 64 126 0 0,-8 13-57 0 0,47-86-314 0 0,48-75-70 0 0,10-4-2959 0 0,3-2-3159 0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2:54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72 7831 0 0,'-1'1'603'0'0,"-35"11"2442"0"0,35-11-2702 0 0,0-1-1 0 0,0 1 0 0 0,1-1 1 0 0,-1 1-1 0 0,1-1 1 0 0,-1 1-1 0 0,0 0 0 0 0,1-1 1 0 0,-1 1-1 0 0,1 0 0 0 0,-1-1 1 0 0,1 1-1 0 0,0 0 1 0 0,-1 0-1 0 0,1 0 0 0 0,0-1 1 0 0,0 1-1 0 0,-1 0 0 0 0,1 0 1 0 0,0 0-1 0 0,0 0 1 0 0,0 1-1 0 0,1-1-224 0 0,0 1 0 0 0,0-1-1 0 0,1 0 1 0 0,-1 1 0 0 0,0-1 0 0 0,1 0 0 0 0,-1 0-1 0 0,1 0 1 0 0,-1 0 0 0 0,1 0 0 0 0,-1-1 0 0 0,1 1 0 0 0,0 0-1 0 0,3 0 1 0 0,28 3 1179 0 0,-27-3-1260 0 0,9-1 246 0 0,0-1 0 0 0,1 0-1 0 0,-1-1 1 0 0,24-6 0 0 0,21-2 210 0 0,282-41 464 0 0,-261 34-951 0 0,-30 5-464 0 0,100-9 1 0 0,-113 23-1927 0 0,-14 3-4724 0 0,-13-2 661 0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2:54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74 12695 0 0,'1'-2'580'0'0,"41"-42"1718"0"0,-41 44-2134 0 0,0-1 0 0 0,-1 1 0 0 0,1-1 1 0 0,0 0-1 0 0,0 1 0 0 0,-1-1 0 0 0,1 0 1 0 0,-1 0-1 0 0,1 1 0 0 0,0-1 0 0 0,-1 0 1 0 0,0 0-1 0 0,1 0 0 0 0,-1 0 0 0 0,1 1 1 0 0,-1-1-1 0 0,0-1 0 0 0,0 1-116 0 0,0 1 0 0 0,0-1-1 0 0,0 1 1 0 0,0-1 0 0 0,0 1-1 0 0,0 0 1 0 0,-1-1 0 0 0,1 1-1 0 0,0-1 1 0 0,0 1 0 0 0,0 0-1 0 0,-1-1 1 0 0,1 1 0 0 0,0 0-1 0 0,-1-1 1 0 0,1 1 0 0 0,0 0-1 0 0,-1-1 1 0 0,1 1 0 0 0,0 0-1 0 0,-1 0 1 0 0,1 0 0 0 0,-1-1-1 0 0,0 1 1 0 0,-2-1 1 0 0,0 0 0 0 0,0 0 0 0 0,0 0 0 0 0,-1 1 0 0 0,1 0 1 0 0,0-1-1 0 0,-6 1 0 0 0,2 1-43 0 0,0 0 0 0 0,0 1 0 0 0,0 0 0 0 0,-1 0 0 0 0,2 0 0 0 0,-1 1 0 0 0,0 0 0 0 0,-8 5 0 0 0,-8 6 63 0 0,-20 17 0 0 0,14-10 26 0 0,-64 53 693 0 0,78-61-571 0 0,2 1-1 0 0,0 0 0 0 0,0 1 1 0 0,-10 18-1 0 0,20-29-114 0 0,1 0 1 0 0,0 0-1 0 0,0 0 0 0 0,0 1 0 0 0,0-1 1 0 0,1 1-1 0 0,-1-1 0 0 0,1 1 1 0 0,-1 8-1 0 0,2-12-66 0 0,0 0 0 0 0,1-1 0 0 0,-1 1 1 0 0,0 0-1 0 0,0-1 0 0 0,1 1 0 0 0,-1 0 0 0 0,0-1 1 0 0,0 1-1 0 0,1 0 0 0 0,-1-1 0 0 0,1 1 0 0 0,-1-1 1 0 0,1 1-1 0 0,-1 0 0 0 0,1-1 0 0 0,-1 0 0 0 0,1 1 0 0 0,-1-1 1 0 0,1 1-1 0 0,0-1 0 0 0,0 1 0 0 0,14 5 298 0 0,-9-5-297 0 0,0-1 0 0 0,-1 1 0 0 0,1-1-1 0 0,-1 0 1 0 0,1-1 0 0 0,0 1 0 0 0,-1-1-1 0 0,1 0 1 0 0,7-3 0 0 0,7-2 104 0 0,20-10 1 0 0,-21 6-252 0 0,-1 0 0 0 0,0-2 0 0 0,21-16 0 0 0,-39 28 110 0 0,1-1-80 0 0,21 8-1189 0 0,2 5-941 0 0,-7-4-4183 0 0,-6-3 33 0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2:55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25 214 7831 0 0,'0'0'2472'0'0,"-9"5"3102"0"0,-2 0-2432 0 0,7-6-301 0 0,5-6-2018 0 0,3 2-687 0 0,-1 0 0 0 0,1 0 1 0 0,0 0-1 0 0,0 1 0 0 0,0 0 0 0 0,1 0 0 0 0,-1 0 1 0 0,1 0-1 0 0,0 1 0 0 0,11-6 0 0 0,9-8-25 0 0,-3 2-49 0 0,-1 1-1 0 0,40-18 0 0 0,51-16-202 0 0,-60 27-75 0 0,-5 5-48 0 0,-45 15 184 0 0,-2 3-117 0 0,1 0 196 0 0,0 0 0 0 0,-1 0 1 0 0,1 0-1 0 0,-1-1 0 0 0,1 1 0 0 0,-1 0 1 0 0,0 0-1 0 0,0 0 0 0 0,0 0 0 0 0,0 0 1 0 0,0 0-1 0 0,0 0 0 0 0,-1 2 0 0 0,-1 5 1 0 0,-2 50 27 0 0,1-43-15 0 0,2 1 1 0 0,0 24-1 0 0,0-9-14 0 0,-1-3 15 0 0,-5 41-1367 0 0,7-68 325 0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2:56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31 8751 0 0,'0'0'674'0'0,"0"-2"-438"0"0,0 1 2 0 0,0 0 0 0 0,0 0 0 0 0,0 0 0 0 0,0 0 0 0 0,0 0 0 0 0,0 0 0 0 0,0 0 0 0 0,-1 0 0 0 0,1 0 0 0 0,0 0 0 0 0,-1 0 0 0 0,1 0 0 0 0,-1 0 0 0 0,1 0 0 0 0,-1 0 0 0 0,1 0 0 0 0,-1 0 0 0 0,0 0 0 0 0,1 0 0 0 0,-2 0 0 0 0,1 0-122 0 0,1 1-1 0 0,0 0 1 0 0,-1 0-1 0 0,1-1 1 0 0,0 1-1 0 0,-1 0 1 0 0,1-1-1 0 0,0 1 1 0 0,0 0-1 0 0,0-1 0 0 0,-1 1 1 0 0,1 0-1 0 0,0-1 1 0 0,0 1-1 0 0,0-1 1 0 0,0 1-1 0 0,0 0 1 0 0,-1-1-1 0 0,1 0 1 0 0,0 8-15 0 0,-1-1 1 0 0,-1 0-1 0 0,-3 11 1 0 0,3-8-4 0 0,-5 15 345 0 0,-1 1 0 0 0,-1-2 1 0 0,-23 43-1 0 0,-110 164 2550 0 0,140-226-2959 0 0,-1 1 1 0 0,0 0-1 0 0,1 0 0 0 0,0-1 0 0 0,0 1 0 0 0,0 1 0 0 0,1-1 1 0 0,0 0-1 0 0,0 0 0 0 0,-1 9 0 0 0,2-12-26 0 0,0 0 0 0 0,0 0 0 0 0,-1 0 0 0 0,1 0 0 0 0,-1 0-1 0 0,0 0 1 0 0,0-1 0 0 0,1 1 0 0 0,-1 0 0 0 0,0 0 0 0 0,0-1 0 0 0,-1 1 0 0 0,1-1 0 0 0,0 1-1 0 0,-2 1 1 0 0,1-1 0 0 0,0 1 1 0 0,0-1-1 0 0,0 1 0 0 0,0 0 0 0 0,0-1 0 0 0,1 1 0 0 0,-1 0 1 0 0,1 0-1 0 0,0 0 0 0 0,0 1 0 0 0,-1 4 0 0 0,1-7-204 0 0,10 4-3481 0 0,0-5-3274 0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2:57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55 4607 0 0,'15'-3'354'0'0,"-12"2"852"0"0,3-8 3348 0 0,0-15-1261 0 0,-6 23-2740 0 0,1-3 338 0 0,1-5-43 0 0,2 6 2477 0 0,4 3-3034 0 0,-7 0 10 0 0,9 5 823 0 0,-10-3-1063 0 0,1 1-1 0 0,-1 0 0 0 0,1-1 1 0 0,-1 1-1 0 0,0-1 1 0 0,0 1-1 0 0,-1-1 1 0 0,1 1-1 0 0,0-1 0 0 0,-1 1 1 0 0,0-1-1 0 0,1 1 1 0 0,-1-1-1 0 0,0 1 1 0 0,0-1-1 0 0,-1 0 0 0 0,-1 4 1 0 0,-4 5 126 0 0,0-1 1 0 0,-11 13 0 0 0,-56 52 389 0 0,57-59-561 0 0,-16 15 88 0 0,-50 35 0 0 0,74-59-14 0 0,8-3 110 0 0,20-2 102 0 0,-18-2-302 0 0,124 8 211 0 0,-90-4-99 0 0,0-2 0 0 0,0-1 0 0 0,56-5 0 0 0,-86 3-110 0 0,100-19 120 0 0,-94 17-110 0 0,0 0 0 0 0,-1-1 0 0 0,1 0 1 0 0,-1-1-1 0 0,0 0 0 0 0,-1-1 0 0 0,14-10 0 0 0,-14 9-12 0 0,-4 1-15 0 0,-4 5-81 0 0,-13 3-313 0 0,2 1 173 0 0,0 1-1 0 0,-1 0 1 0 0,1 0-1 0 0,1 1 1 0 0,-16 11-1 0 0,-11 4-4001 0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2:58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89 4607 0 0,'8'-11'360'0'0,"-5"5"-161"0"0,0 1 0 0 0,1-1 0 0 0,0 1 0 0 0,0 0 0 0 0,1 0 0 0 0,-1 1 0 0 0,1-1 0 0 0,0 1 0 0 0,0 0-1 0 0,10-6 1 0 0,-14 10 63 0 0,-1 0 0 0 0,1 0 0 0 0,-1 0-1 0 0,0-1 1 0 0,1 1 0 0 0,-1 0 0 0 0,0 0-1 0 0,1 0 1 0 0,0-2 1047 0 0,0 2-1047 0 0,-1 0 0 0 0,0-1-1 0 0,0 1 1 0 0,0 0 0 0 0,1-1 0 0 0,-1 1-1 0 0,0 0 1 0 0,0-1 0 0 0,0 1 0 0 0,0-1-1 0 0,0 1 1 0 0,1 0 0 0 0,-1-1 0 0 0,0 1 0 0 0,0-1-1 0 0,0 1 1 0 0,0 0 0 0 0,0-1 0 0 0,0 1-1 0 0,-1-1 1 0 0,1 1 0 0 0,0 0 0 0 0,0-1-1 0 0,0 1 1 0 0,0 0 0 0 0,0-1 0 0 0,0 1-1 0 0,-1-1 1 0 0,1 1 0 0 0,0 0 0 0 0,0-1-1 0 0,-1 1 1 0 0,1-1 0 0 0,-2-1 1209 0 0,1 4-1391 0 0,-1 0-1 0 0,1 0 1 0 0,-1 1 0 0 0,1-1-1 0 0,0 1 1 0 0,0-1 0 0 0,0 1-1 0 0,0-1 1 0 0,0 1-1 0 0,0 4 1 0 0,-4 30 38 0 0,4-28-56 0 0,-1 53 0 0 0,2-46-42 0 0,0-1-1 0 0,-1 0 1 0 0,-1 1-1 0 0,0-1 1 0 0,-1 0-1 0 0,-9 29 1 0 0,-6-9 261 0 0,-1 0-1 0 0,-2-1 1 0 0,-26 32 0 0 0,12-16 246 0 0,-18 23 277 0 0,-91 96-1 0 0,141-165-780 0 0,0-1-16 0 0,0 1 1 0 0,0-1-1 0 0,0 0 0 0 0,1 1 0 0 0,0 0 0 0 0,0-1 0 0 0,0 1 0 0 0,0 0 1 0 0,-2 6-1 0 0,5-7 65 0 0,-1-2-66 0 0,1 0 1 0 0,-1 0 0 0 0,1 0-1 0 0,0 0 1 0 0,-1 0-1 0 0,1 0 1 0 0,0-1 0 0 0,0 1-1 0 0,-1 0 1 0 0,1 0 0 0 0,0-1-1 0 0,0 1 1 0 0,0 0-1 0 0,0-1 1 0 0,0 1 0 0 0,0-1-1 0 0,0 1 1 0 0,0-1-1 0 0,0 0 1 0 0,0 1 0 0 0,0-1-1 0 0,1 0 1 0 0,0 0 0 0 0,2 1 8 0 0,2 1 2 0 0,1-1 0 0 0,-1 0-1 0 0,1-1 1 0 0,-1 1 0 0 0,1-1-1 0 0,-1-1 1 0 0,1 1 0 0 0,-1-1-1 0 0,0 0 1 0 0,1 0 0 0 0,-1-1-1 0 0,0 0 1 0 0,0 0 0 0 0,0 0-1 0 0,8-5 1 0 0,0-3-148 0 0,-13 9 23 0 0,3-4-366 0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2:59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7367 0 0,'0'0'8503'0'0,"0"2"-7854"0"0,2 5-226 0 0,0 0-1 0 0,-1 0 0 0 0,0 0 0 0 0,0 0 1 0 0,-1 8-1 0 0,4 24 643 0 0,4-6-491 0 0,2 1 1 0 0,1-1-1 0 0,18 36 0 0 0,-20-51-501 0 0,0 0 1 0 0,2-1-1 0 0,0-1 0 0 0,1 0 0 0 0,0 0 0 0 0,1-1 1 0 0,1-1-1 0 0,1 0 0 0 0,0-1 0 0 0,0-1 0 0 0,2 0 1 0 0,-1-1-1 0 0,1-1 0 0 0,1 0 0 0 0,0-2 0 0 0,0 0 1 0 0,1-1-1 0 0,-1 0 0 0 0,39 6 0 0 0,-36-9-163 0 0,-1-1 0 0 0,1-1 0 0 0,0-1 1 0 0,0 0-1 0 0,0-2 0 0 0,31-5 0 0 0,-43 3-250 0 0,-13-4-4771 0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2:59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1 13159 0 0,'0'0'1491'0'0,"-2"0"-999"0"0,-2 2-176 0 0,0 0-1 0 0,0 1 1 0 0,0-1-1 0 0,0 1 1 0 0,0 0 0 0 0,1 0-1 0 0,-1 0 1 0 0,-5 6-1 0 0,-23 36 841 0 0,1-3-513 0 0,-7-2-2 0 0,-64 53 0 0 0,-50 26 330 0 0,-14-6-677 0 0,131-92-572 0 0,-1-3 1 0 0,-72 27-1 0 0,106-44 76 0 0,4-1-55 0 0,-1 0 221 0 0,0-1 1 0 0,0 1-1 0 0,0 0 1 0 0,0-1 0 0 0,0 1-1 0 0,0-1 1 0 0,0 1-1 0 0,0-1 1 0 0,0 1 0 0 0,0-2-1 0 0,6-2-183 0 0,22-8-1023 0 0,9-2-352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1:58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1 12895 0 0,'0'0'1172'0'0,"9"2"3947"0"0,-9 1-5040 0 0,-1 0 0 0 0,0 0-1 0 0,1 0 1 0 0,-1 0 0 0 0,0 0 0 0 0,-1 0 0 0 0,1 0 0 0 0,0 0 0 0 0,-1 0-1 0 0,0 0 1 0 0,0-1 0 0 0,-3 5 0 0 0,-32 32 213 0 0,23-25-84 0 0,-49 46 166 0 0,-121 87 0 0 0,51-44-302 0 0,30-23-8 0 0,74-58-36 0 0,27-21-118 0 0,4 1-480 0 0,0 0 442 0 0,0 0-1 0 0,0 0 1 0 0,0 0 0 0 0,0 0 0 0 0,0-1-1 0 0,0 1 1 0 0,0 0 0 0 0,4 0 0 0 0,11 6-1261 0 0,-3-7-3478 0 0,-2-1-975 0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3:0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399 341 14711 0 0,'0'0'2554'0'0,"-7"10"-1044"0"0,-5-7-1197 0 0,0 0-1 0 0,0-1 1 0 0,0-1-1 0 0,0 0 1 0 0,-1 0-1 0 0,1-2 1 0 0,0 1-1 0 0,0-1 1 0 0,-17-4-1 0 0,0-2-98 0 0,-1-1 1 0 0,-43-18-1 0 0,70 25-197 0 0,1 0 0 0 0,0-1-1 0 0,0 1 1 0 0,0-1 0 0 0,0 1 0 0 0,0-1-1 0 0,0 0 1 0 0,0 0 0 0 0,0 0 0 0 0,1 0-1 0 0,-1 0 1 0 0,1 0 0 0 0,-1 0 0 0 0,1-1-1 0 0,0 1 1 0 0,-2-4 0 0 0,0-5 118 0 0,0 0 0 0 0,-3-17 1 0 0,4 19-75 0 0,0-2 13 0 0,0 1 0 0 0,1-1-1 0 0,0 0 1 0 0,0 0 0 0 0,2-13-1 0 0,0 20-92 0 0,0-1 0 0 0,0 1 0 0 0,0 0-1 0 0,0 0 1 0 0,1 0 0 0 0,0-1 0 0 0,0 1 0 0 0,0 1-1 0 0,0-1 1 0 0,1 0 0 0 0,-1 0 0 0 0,1 1-1 0 0,0 0 1 0 0,0-1 0 0 0,5-3 0 0 0,4-2-53 0 0,0 0 0 0 0,1 2 0 0 0,0-1 0 0 0,0 1 0 0 0,0 1 0 0 0,1 1 0 0 0,0 0 0 0 0,0 0 0 0 0,0 2 0 0 0,1 0 0 0 0,27-3 0 0 0,11 3 64 0 0,101 7 0 0 0,-130-2 4 0 0,34 4 53 0 0,-51-5-38 0 0,-1 0 1 0 0,1 1-1 0 0,0 0 1 0 0,-1 1-1 0 0,1-1 1 0 0,6 5-1 0 0,-11-6 49 0 0,-4 1 12 0 0,1-2-71 0 0,-1 2 21 0 0,-1 0 0 0 0,1 0 0 0 0,-1 0 0 0 0,1 0-1 0 0,0 0 1 0 0,0 1 0 0 0,0-1 0 0 0,0 1 0 0 0,0 0 0 0 0,-2 5-1 0 0,1-2 15 0 0,-1-1 0 0 0,1 1 0 0 0,-1-1-1 0 0,0 0 1 0 0,0 0 0 0 0,0 0 0 0 0,-1 0-1 0 0,-5 4 1 0 0,-46 33 155 0 0,42-33-145 0 0,-56 39 47 0 0,-1-3-1 0 0,-79 35 0 0 0,128-71-67 0 0,0-1 0 0 0,-36 8 0 0 0,53-15-252 0 0,1-1 0 0 0,-1 1 0 0 0,1-1 0 0 0,-1 0-1 0 0,1 0 1 0 0,-1 0 0 0 0,1-1 0 0 0,-1 1 0 0 0,1-1 0 0 0,-8-3-1 0 0,8 3 26 0 0,1 0-1 0 0,0 0 1 0 0,0-1-1 0 0,1 0 0 0 0,-1 1 1 0 0,0-1-1 0 0,0 0 0 0 0,1 0 1 0 0,-1 0-1 0 0,1-1 0 0 0,0 1 1 0 0,0-1-1 0 0,0 1 0 0 0,0-1 1 0 0,-3-4-1 0 0,0-5-1296 0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3:00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17 4143 0 0,'0'0'191'0'0,"1"-2"-11"0"0,7-12 12092 0 0,-10 14-12174 0 0,1 1 1 0 0,-1 0-1 0 0,1-1 1 0 0,-1 1 0 0 0,1 0-1 0 0,-1 0 1 0 0,1 0-1 0 0,0 0 1 0 0,-1 1-1 0 0,-1 1 1 0 0,1 0-2 0 0,-33 33 380 0 0,1 2 1 0 0,-46 70-1 0 0,51-68-277 0 0,-23 37 320 0 0,4 1 0 0 0,-40 89 0 0 0,74-139-357 0 0,-1 0 0 0 0,-24 32-1 0 0,30-47-110 0 0,-2-1-1 0 0,1 0 1 0 0,-2-1-1 0 0,1 0 0 0 0,-2-1 1 0 0,-16 12-1 0 0,13-12-7 0 0,6-4-33 0 0,1 0 0 0 0,0 1 0 0 0,0 0 0 0 0,-13 13 0 0 0,21-18-154 0 0,12 6-6035 0 0,3 0-608 0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3:00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14223 0 0,'0'0'1291'0'0,"0"2"-1063"0"0,-3 7 53 0 0,0 0-1 0 0,1 0 1 0 0,0 0-1 0 0,1 1 1 0 0,0-1 0 0 0,0 1-1 0 0,1-1 1 0 0,0 0 0 0 0,1 1-1 0 0,0-1 1 0 0,5 18 0 0 0,-3-12 178 0 0,2 0 1 0 0,0-1 0 0 0,1 0 0 0 0,1 0 0 0 0,0 0 0 0 0,14 21 0 0 0,0-9 73 0 0,1-2 1 0 0,1 0-1 0 0,2-1 1 0 0,26 20 0 0 0,25 23 169 0 0,-65-56-665 0 0,1 0 0 0 0,0 0 0 0 0,0-1 0 0 0,19 10 0 0 0,-24-15-29 0 0,1-1 0 0 0,0 0 0 0 0,0 0 0 0 0,1 0 0 0 0,-1-1 0 0 0,0 0-1 0 0,1-1 1 0 0,-1 0 0 0 0,11 0 0 0 0,1-2-271 0 0,0 0 0 0 0,-1-1 0 0 0,25-7-1 0 0,23-11-8436 0 0,-45 12 1683 0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3:01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1 2759 0 0,'-2'0'596'0'0,"-5"4"871"0"0,-1 0 0 0 0,1 0 0 0 0,0 1 0 0 0,-8 7 0 0 0,-9 6 1352 0 0,-59 36 719 0 0,-112 94 0 0 0,154-110-3117 0 0,-3-3 1 0 0,0-1 0 0 0,-87 48-1 0 0,107-69-588 0 0,-23 11 258 0 0,42-22-433 0 0,0 0 0 0 0,0 0 0 0 0,0-1 0 0 0,-1 0-1 0 0,1 0 1 0 0,-1 0 0 0 0,-5 0 0 0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3:02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90 1839 0 0,'0'0'83'0'0,"-9"0"10"0"0,-3 0 3939 0 0,0 1 0 0 0,-14 3 0 0 0,19 1 1862 0 0,12-3-5768 0 0,0 0 1 0 0,0-1 0 0 0,0 1 0 0 0,1-1 0 0 0,-1 0 0 0 0,0 0 0 0 0,1-1-1 0 0,-1 0 1 0 0,1 0 0 0 0,5-1 0 0 0,12-1 142 0 0,25-7 1 0 0,-17 3-77 0 0,-21 4-166 0 0,370-69 124 0 0,-279 54-2844 0 0,-81 15 1331 0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3:02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3223 0 0,'0'0'13816'0'0,"2"1"-13016"0"0,8 1-200 0 0,0 0 1 0 0,1-1-1 0 0,-1 0 0 0 0,0 0 0 0 0,20-2 0 0 0,55-11 1004 0 0,-27 3-724 0 0,47-6 219 0 0,-36 5-706 0 0,96-3-1 0 0,-158 13-509 0 0,0 0-1 0 0,-1 1 1 0 0,1 0-1 0 0,-1 0 1 0 0,1 1-1 0 0,-1 0 1 0 0,7 2-1 0 0,-10-2-1419 0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2:07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832 128 4607 0 0,'33'-67'4171'0'0,"-14"29"754"0"0,-18 32-3870 0 0,-1 5-974 0 0,0 0 1 0 0,1 0-1 0 0,-1 0 0 0 0,0 1 1 0 0,0-1-1 0 0,1 0 0 0 0,-1 0 1 0 0,0 0-1 0 0,0 0 0 0 0,0 0 1 0 0,0 0-1 0 0,0 0 0 0 0,0 0 1 0 0,-1 0-1 0 0,1 0 0 0 0,-1-1 1 0 0,-1 3-4 0 0,0 0 0 0 0,0-1 0 0 0,-1 1 1 0 0,1 0-1 0 0,0 1 0 0 0,0-1 1 0 0,0 0-1 0 0,-3 3 0 0 0,-2 1 60 0 0,-123 88 447 0 0,81-55-546 0 0,-23 17-25 0 0,2 4-1 0 0,3 2 0 0 0,-111 131 1 0 0,159-166-12 0 0,1 1 0 0 0,1 0 0 0 0,1 1 0 0 0,-15 36 0 0 0,28-56-3 0 0,0 0 0 0 0,0 1 1 0 0,1 0-1 0 0,0-1 0 0 0,0 1 0 0 0,1 0 0 0 0,0 0 0 0 0,1 0 0 0 0,0 0 0 0 0,1 0 0 0 0,-1 0 0 0 0,4 10 1 0 0,-1-7-5 0 0,0-1 1 0 0,1 0-1 0 0,1 0 1 0 0,0 0-1 0 0,0-1 1 0 0,1 1 0 0 0,0-1-1 0 0,10 11 1 0 0,0-2-4 0 0,1 0 0 0 0,1-1 0 0 0,21 16 0 0 0,58 38 19 0 0,-82-61-10 0 0,227 173-32 0 0,-219-164 88 0 0,-2 1-1 0 0,0 2 0 0 0,-1 0 0 0 0,-1 1 0 0 0,-1 1 0 0 0,-2 1 0 0 0,25 49 0 0 0,-36-61 0 0 0,1 1 0 0 0,-2 0 0 0 0,0 0 0 0 0,-1 1 0 0 0,0-1 0 0 0,-1 1 0 0 0,-1-1 0 0 0,0 1 0 0 0,-2 0 0 0 0,1 0 1 0 0,-2-1-1 0 0,0 1 0 0 0,-1-1 0 0 0,-1 1 0 0 0,-8 22 0 0 0,3-16-49 0 0,-1 0 1 0 0,-1 0 0 0 0,-1-1-1 0 0,0-1 1 0 0,-2 0 0 0 0,-1 0-1 0 0,0-2 1 0 0,-1 0 0 0 0,-23 20-1 0 0,-7 0-156 0 0,-1-1-1 0 0,-78 44 0 0 0,-112 46 121 0 0,173-94 173 0 0,41-23-8 0 0,-1 0 1 0 0,-35 9 0 0 0,45-15-93 0 0,9-3-35 0 0,0 1 0 0 0,0-2 1 0 0,0 1-1 0 0,0 0 0 0 0,0-1 0 0 0,-10-1 0 0 0,1-2-8 0 0,12-1 5 0 0,2 4-2 0 0,0-1-58 0 0,-1 1 0 0 0,1 0 1 0 0,0-1-1 0 0,-1 1 0 0 0,1-1 0 0 0,0 1 1 0 0,-1 0-1 0 0,1-1 0 0 0,0 1 0 0 0,-1-1 1 0 0,1 1-1 0 0,0-1 0 0 0,0 1 0 0 0,0-1 0 0 0,0 1 1 0 0,0-1-1 0 0,-1 1 0 0 0,1-1 0 0 0,0 1 1 0 0,0-1-1 0 0,0 1 0 0 0,0-1 0 0 0,0 0 1 0 0,1 0-1 0 0,0-9-773 0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2:08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0 11167 0 0,'0'0'3072'0'0,"-1"2"-2453"0"0,-46 65 849 0 0,-35 55-255 0 0,-128 282-49 0 0,19-38-1008 0 0,131-270-88 0 0,-92 163 60 0 0,124-196-488 0 0,27-61 80 0 0,12-9-2308 0 0,1-4 1488 0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2:08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0 182 15231 0 0,'0'0'1707'0'0,"2"-1"-1438"0"0,44-6 819 0 0,231-50 2264 0 0,162-53-1536 0 0,-412 106-1818 0 0,0 2 1 0 0,0 1-1 0 0,38 3 0 0 0,-14 3-266 0 0,-23-2-1428 0 0,0-1 1 0 0,0-1-1 0 0,47-5 0 0 0,-51 1-150 0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2:09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65 6447 0 0,'2'-1'499'0'0,"13"-9"873"0"0,-1-1-1 0 0,13-12 1 0 0,-9 7 2914 0 0,-19 16-4237 0 0,0-1-1 0 0,-1 1 0 0 0,1-1 0 0 0,0 1 1 0 0,0 0-1 0 0,0-1 0 0 0,0 1 1 0 0,-1 0-1 0 0,1 0 0 0 0,0 0 0 0 0,0 0 1 0 0,-1 0-1 0 0,-1 0 0 0 0,-10 2 22 0 0,0 1-1 0 0,1 0 1 0 0,-1 1-1 0 0,1 0 0 0 0,-1 1 1 0 0,-20 12-1 0 0,-8 2-47 0 0,-212 95 936 0 0,208-92-555 0 0,0 3 0 0 0,2 2 0 0 0,-57 45 0 0 0,94-67-138 0 0,0 1 0 0 0,0-1 0 0 0,-5 9 0 0 0,9-13-197 0 0,1 1-1 0 0,0-1 1 0 0,0 1 0 0 0,0 0 0 0 0,0-1-1 0 0,0 1 1 0 0,0 0 0 0 0,1 0 0 0 0,-1 0-1 0 0,1 0 1 0 0,-1 0 0 0 0,1 0 0 0 0,0 0-1 0 0,-1 0 1 0 0,1 0 0 0 0,0 0 0 0 0,1 2 0 0 0,-1-3-43 0 0,0 0 1 0 0,1 0-1 0 0,-1 0 1 0 0,1-1-1 0 0,-1 1 1 0 0,1 0 0 0 0,-1-1-1 0 0,1 1 1 0 0,-1 0-1 0 0,1-1 1 0 0,0 1 0 0 0,-1-1-1 0 0,1 1 1 0 0,0-1-1 0 0,0 1 1 0 0,-1-1-1 0 0,1 1 1 0 0,0-1 0 0 0,0 0-1 0 0,1 1 1 0 0,16 4 130 0 0,-17-5-143 0 0,7 1 43 0 0,0-1 0 0 0,0 1 1 0 0,0-1-1 0 0,0-1 0 0 0,0 1 0 0 0,0-1 0 0 0,14-4 0 0 0,56-23 113 0 0,-50 17-147 0 0,3 0 47 0 0,80-34-792 0 0,-97 38 347 0 0,0 0 0 0 0,-1-1-1 0 0,0-1 1 0 0,0 0 0 0 0,18-17-1 0 0,-30 25 299 0 0,-4 2-61 0 0,0-1 168 0 0,1 1 1 0 0,-1 0-1 0 0,1 0 1 0 0,-1 0-1 0 0,0 0 1 0 0,1 0-1 0 0,0 0 1 0 0,-1 1-1 0 0,1-1 1 0 0,0 1-1 0 0,0 0 0 0 0,0 0 1 0 0,0-1-1 0 0,0 2 1 0 0,-2 2-1 0 0,-3 3 137 0 0,0 1-1 0 0,-9 16 1 0 0,13-19-152 0 0,1-1 1 0 0,-1 1-1 0 0,1-1 1 0 0,0 1 0 0 0,0 0-1 0 0,0 0 1 0 0,1 0-1 0 0,0 0 1 0 0,0 7-1 0 0,1-13-17 0 0,-1 1 0 0 0,1-1 0 0 0,0 1 0 0 0,0 0 0 0 0,0-1 0 0 0,0 1 0 0 0,0 0 0 0 0,0-1 0 0 0,0 1 0 0 0,0 0 1 0 0,0-1-1 0 0,0 1 0 0 0,1-1 0 0 0,-1 1 0 0 0,0 0 0 0 0,0-1 0 0 0,0 1 0 0 0,1-1 0 0 0,-1 1 0 0 0,0 0 0 0 0,1-1 0 0 0,-1 1 0 0 0,1-1 0 0 0,-1 1 0 0 0,0-1 0 0 0,1 0 0 0 0,-1 1 0 0 0,2 0 0 0 0,-1 0-19 0 0,1 1-45 0 0,1 0 1 0 0,-1-1-1 0 0,1 1 0 0 0,0 0 0 0 0,-1-1 0 0 0,1 1 1 0 0,0-1-1 0 0,0 0 0 0 0,0 0 0 0 0,0 0 0 0 0,0 0 1 0 0,0-1-1 0 0,0 1 0 0 0,0-1 0 0 0,1 0 1 0 0,-1 0-1 0 0,0 0 0 0 0,0 0 0 0 0,0 0 0 0 0,3-1 1 0 0,6-1-1175 0 0,0-1 0 0 0,-1 0 1 0 0,22-8-1 0 0,-13 2-886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1:58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8287 0 0,'0'0'756'0'0,"5"-7"-608"0"0,0 1 1115 0 0,0 1-1 0 0,0 0 1 0 0,1 0-1 0 0,10-7 1 0 0,9-8 2534 0 0,-24 19-3401 0 0,28-11-1091 0 0,-27 11-404 0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2:09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104 291 7599 0 0,'0'0'690'0'0,"-1"1"-569"0"0,-1 5 345 0 0,-1-1-1 0 0,1 0 1 0 0,-1 0-1 0 0,0 0 1 0 0,0 0 0 0 0,-7 7-1 0 0,-27 26 3048 0 0,9-10-1576 0 0,16-17-715 0 0,16-21 406 0 0,16-23-510 0 0,5 3-1059 0 0,2 0-1 0 0,0 2 0 0 0,3 1 1 0 0,54-41-1 0 0,-50 45-222 0 0,0 2 1 0 0,54-26-1 0 0,80-21-269 0 0,-154 63 445 0 0,-4 1 16 0 0,-1 0 0 0 0,0 1 1 0 0,1 0-1 0 0,0 1 1 0 0,0 0-1 0 0,0 1 0 0 0,12-1 1 0 0,-20 2-13 0 0,-1 0 0 0 0,0 0 1 0 0,1 1-1 0 0,-1-1 0 0 0,0 0 0 0 0,0 1 1 0 0,1-1-1 0 0,-1 1 0 0 0,0 0 0 0 0,0-1 1 0 0,0 1-1 0 0,0 0 0 0 0,0 0 0 0 0,0-1 1 0 0,0 1-1 0 0,0 0 0 0 0,0 0 0 0 0,0 0 1 0 0,0 0-1 0 0,0 0 0 0 0,-1 1 0 0 0,1-1 1 0 0,0 0-1 0 0,-1 0 0 0 0,1 0 0 0 0,-1 1 1 0 0,1-1-1 0 0,-1 0 0 0 0,0 1 0 0 0,1-1 1 0 0,-1 0-1 0 0,0 1 0 0 0,0-1 0 0 0,0 2 0 0 0,0 4 33 0 0,0 0-1 0 0,-1 0 0 0 0,0 0 0 0 0,0 0 0 0 0,-3 9 0 0 0,-3 6 74 0 0,-1-1 0 0 0,-1 1 0 0 0,-1-1-1 0 0,-21 32 1 0 0,5-15-5 0 0,-42 48 0 0 0,53-70-118 0 0,7-7-29 0 0,0 0 0 0 0,0 0-1 0 0,1 1 1 0 0,0-1 0 0 0,0 2 0 0 0,1-1-1 0 0,-9 22 1 0 0,15-30-324 0 0,4 8-564 0 0,8 7-1896 0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2:10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61 7831 0 0,'-9'-13'356'0'0,"9"13"-349"0"0,0 0-1 0 0,0 0 0 0 0,0 0 0 0 0,0 0 1 0 0,0 0-1 0 0,0 0 0 0 0,0-1 0 0 0,0 1 1 0 0,0 0-1 0 0,-1 0 0 0 0,1 0 0 0 0,0 0 0 0 0,0 0 1 0 0,0 0-1 0 0,0 0 0 0 0,0 0 0 0 0,0 0 1 0 0,0 0-1 0 0,0-1 0 0 0,0 1 0 0 0,0 0 1 0 0,0 0-1 0 0,0 0 0 0 0,0 0 0 0 0,0 0 1 0 0,0 0-1 0 0,0 0 0 0 0,0 0 0 0 0,0 0 1 0 0,0-1-1 0 0,0 1 0 0 0,0 0 0 0 0,0 0 0 0 0,0 0 1 0 0,0 0-1 0 0,0 0 0 0 0,0 0 0 0 0,0 0 1 0 0,0 0-1 0 0,0 0 0 0 0,0-1 0 0 0,0 1 1 0 0,1 0-1 0 0,-1 0 0 0 0,0 0 0 0 0,0 0 1 0 0,0 0-1 0 0,0 0 0 0 0,0 0 0 0 0,0 0 1 0 0,0 0-1 0 0,0 0 0 0 0,0 0 0 0 0,0 0 0 0 0,1 0 1 0 0,38-26 473 0 0,-10 8 8684 0 0,-30 20-9088 0 0,1 0 1 0 0,-1 0-1 0 0,0 0 1 0 0,1 0 0 0 0,-1 0-1 0 0,0 0 1 0 0,0 0 0 0 0,0 0-1 0 0,0 0 1 0 0,-3 2-1 0 0,1 1 44 0 0,-36 55 713 0 0,-123 196 458 0 0,97-135-1047 0 0,64-120 292 0 0,11-8-331 0 0,10-8-163 0 0,38-22-1 0 0,-56 35-41 0 0,-1 2 0 0 0,0-1 0 0 0,0 1 0 0 0,1-1 0 0 0,-1 1 0 0 0,0-1 0 0 0,0 1 0 0 0,0 0 0 0 0,0 0 0 0 0,0-1 0 0 0,1 1 0 0 0,-1 0 0 0 0,0 0 0 0 0,0 0 0 0 0,2 1 0 0 0,83-3-101 0 0,-5 1-3714 0 0,-52-4-549 0 0,-13 0-1028 0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2:10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18 13247 0 0,'0'0'299'0'0,"-8"-18"2919"0"0,8 23-2003 0 0,1 11-441 0 0,0-8-741 0 0,0 0 0 0 0,-1 0 1 0 0,0 8-1 0 0,-5 2 139 0 0,0 0 0 0 0,-1-1 0 0 0,-1 1 0 0 0,-1-1 0 0 0,-1-1 0 0 0,-16 26 0 0 0,3-5 201 0 0,-10 14-75 0 0,-2-2 0 0 0,-53 57-1 0 0,17-22-194 0 0,48-57-82 0 0,1-2 12 0 0,-21 34 1 0 0,38-52-47 0 0,0 0 0 0 0,0 0 1 0 0,1 0-1 0 0,0 0 0 0 0,0 1 1 0 0,1-1-1 0 0,0 1 0 0 0,0-1 1 0 0,1 1-1 0 0,-1 11 0 0 0,2-19-37 0 0,0 1 0 0 0,0-1-1 0 0,0 1 1 0 0,0-1 0 0 0,0 0-1 0 0,0 1 1 0 0,0-1 0 0 0,0 1 0 0 0,1-1-1 0 0,-1 0 1 0 0,0 1 0 0 0,0-1-1 0 0,1 0 1 0 0,-1 1 0 0 0,0-1 0 0 0,0 0-1 0 0,1 0 1 0 0,-1 1 0 0 0,0-1-1 0 0,1 0 1 0 0,-1 0 0 0 0,0 1 0 0 0,1-1-1 0 0,-1 0 1 0 0,1 0 0 0 0,-1 0-1 0 0,1 1 1 0 0,0-1-150 0 0,12 4-800 0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2:1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6911 0 0,'0'0'3488'0'0,"1"2"-1960"0"0,2 27 1022 0 0,19 105 2732 0 0,-13-96-4089 0 0,22 56-1 0 0,-25-80-1030 0 0,0 0 0 0 0,1 0 0 0 0,1-1 0 0 0,0-1-1 0 0,1 1 1 0 0,1-1 0 0 0,11 11 0 0 0,8 4 168 0 0,0-2 0 0 0,3-1-1 0 0,0-2 1 0 0,0-1 0 0 0,2-2-1 0 0,58 25 1 0 0,-76-37-285 0 0,0 0-1 0 0,0-1 1 0 0,1-1 0 0 0,0 0-1 0 0,26 2 1 0 0,-34-6-89 0 0,-7-1-189 0 0,3-9-4171 0 0,-1 0 2565 0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2:11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25 6911 0 0,'0'-1'528'0'0,"-10"-23"7506"0"0,6 24-7720 0 0,0 1 1 0 0,0 0 0 0 0,0-1 0 0 0,0 1 0 0 0,0 1 0 0 0,0-1 0 0 0,1 1-1 0 0,-1-1 1 0 0,0 1 0 0 0,1 0 0 0 0,0 0 0 0 0,-4 3 0 0 0,-7 6-492 0 0,-18 19 1 0 0,14-13 530 0 0,-476 410 1238 0 0,483-417-1604 0 0,1-3-40 0 0,1 1 0 0 0,0 0 0 0 0,0 0 0 0 0,-11 15 0 0 0,19-21-1492 0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2:12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29 12007 0 0,'0'0'547'0'0,"2"-1"-11"0"0,11-7-204 0 0,-11 8 281 0 0,-1-7 2893 0 0,-1 6-3442 0 0,0 1 0 0 0,0-1 1 0 0,0 1-1 0 0,0-1 1 0 0,0 1-1 0 0,0 0 0 0 0,0-1 1 0 0,0 1-1 0 0,0-1 1 0 0,0 1-1 0 0,-1-1 0 0 0,1 1 1 0 0,0 0-1 0 0,0-1 1 0 0,-1 1-1 0 0,1-1 0 0 0,0 1 1 0 0,0 0-1 0 0,-1-1 1 0 0,1 1-1 0 0,0 0 0 0 0,-1 0 1 0 0,1-1-1 0 0,-1 1 1 0 0,1 0-1 0 0,0 0 0 0 0,-1-1 1 0 0,0 1-1 0 0,-1-1-20 0 0,1 1 0 0 0,-1 0 0 0 0,1 0 0 0 0,-1 0 0 0 0,1 0 0 0 0,-1 0 0 0 0,1 0 0 0 0,-1 0 0 0 0,-1 0 0 0 0,-3 2-40 0 0,0-1-1 0 0,0 1 1 0 0,0 0 0 0 0,-6 3 0 0 0,-208 125 175 0 0,167-96-154 0 0,41-26-25 0 0,-8 4 0 0 0,0 1 0 0 0,0 1 0 0 0,-18 18 0 0 0,38-31 0 0 0,0-1 0 0 0,0 0 0 0 0,-1 0-1 0 0,1 1 1 0 0,0-1 0 0 0,0 0 0 0 0,0 0 0 0 0,0 1 0 0 0,-1-1-1 0 0,1 0 1 0 0,0 1 0 0 0,0-1 0 0 0,0 0 0 0 0,0 1-1 0 0,0-1 1 0 0,0 0 0 0 0,0 0 0 0 0,0 1 0 0 0,0-1 0 0 0,0 0-1 0 0,0 1 1 0 0,0-1 0 0 0,0 0 0 0 0,0 1 0 0 0,0-1-1 0 0,0 0 1 0 0,1 1 0 0 0,-1-1 0 0 0,0 0 0 0 0,0 0 0 0 0,0 1-1 0 0,0-1 1 0 0,1 0 0 0 0,-1 0 0 0 0,0 1 0 0 0,0-1-1 0 0,1 0 1 0 0,-1 0 0 0 0,0 0 0 0 0,0 1 0 0 0,1-1 0 0 0,-1 0-1 0 0,0 0 1 0 0,0 0 0 0 0,1 0 0 0 0,-1 0 0 0 0,0 1-1 0 0,1-1 1 0 0,-1 0 0 0 0,0 0 0 0 0,1 0 0 0 0,-1 0 0 0 0,1 0-1 0 0,-1 0-1 0 0,30 13-45 0 0,63 19 0 0 0,-60-23 19 0 0,-2 2 1 0 0,31 14-1 0 0,-57-22 26 0 0,8 3-1 0 0,1 1 1 0 0,-2 1-1 0 0,14 10 0 0 0,-23-16 4 0 0,0 0 0 0 0,-1 0-1 0 0,1 1 1 0 0,-1-1 0 0 0,1 1 0 0 0,-1 0-1 0 0,0 0 1 0 0,0 0 0 0 0,0 0 0 0 0,-1 0-1 0 0,1 0 1 0 0,-1 0 0 0 0,0 0 0 0 0,0 1-1 0 0,0-1 1 0 0,0 1 0 0 0,0-1-1 0 0,0 7 1 0 0,-1-7 26 0 0,0 0 1 0 0,0 0-1 0 0,-1 0 0 0 0,1 0 0 0 0,-1 0 0 0 0,0 0 1 0 0,0 0-1 0 0,0 0 0 0 0,0 0 0 0 0,0 0 0 0 0,-1 0 1 0 0,1 0-1 0 0,-4 3 0 0 0,1-1 100 0 0,0 0 0 0 0,-1-1-1 0 0,1 0 1 0 0,-1 0 0 0 0,-11 6 0 0 0,-4 2 14 0 0,0-1 0 0 0,-1-1 1 0 0,-1-1-1 0 0,1-1 0 0 0,-37 8 1 0 0,21-8 87 0 0,0-2-1 0 0,-63 2 1 0 0,77-8-261 0 0,0 0 0 0 0,-24-4 0 0 0,39 3 15 0 0,0-1-1 0 0,0 0 0 0 0,0 0 1 0 0,0 0-1 0 0,0-1 1 0 0,1 0-1 0 0,-1-1 0 0 0,1 0 1 0 0,-8-5-1 0 0,14 8-23 0 0,0 0 1 0 0,-1 0-1 0 0,1 0 0 0 0,0 0 1 0 0,0 0-1 0 0,0-1 0 0 0,0 1 1 0 0,0 0-1 0 0,0-1 0 0 0,0 1 0 0 0,0 0 1 0 0,1-1-1 0 0,-1 1 0 0 0,0-1 1 0 0,1 1-1 0 0,0-1 0 0 0,-1 0 0 0 0,1 1 1 0 0,0-1-1 0 0,-1 1 0 0 0,1-1 1 0 0,0 0-1 0 0,0 1 0 0 0,1-3 1 0 0,0 1-571 0 0,0-1 0 0 0,0 1 0 0 0,0 0 0 0 0,0 0 0 0 0,1 0 0 0 0,-1 0 0 0 0,1 0 1 0 0,0 0-1 0 0,0 0 0 0 0,4-4 0 0 0,11-11-5660 0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2:12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75 9215 0 0,'0'0'707'0'0,"-2"1"-464"0"0,-9 6 720 0 0,1-1 1 0 0,0 2-1 0 0,0-1 1 0 0,0 1-1 0 0,-12 14 2149 0 0,23-20-2988 0 0,1-1-1 0 0,-1 0 1 0 0,0 0 0 0 0,1 0 0 0 0,0 0 0 0 0,-1 0-1 0 0,1 0 1 0 0,-1 0 0 0 0,1 0 0 0 0,0-1-1 0 0,1 1 1 0 0,2 0 1 0 0,-1 0 1 0 0,0 0-1 0 0,1-1 0 0 0,-1 0 1 0 0,0 0-1 0 0,1 0 0 0 0,-1-1 0 0 0,6 0 1 0 0,38-12 536 0 0,-21 4-369 0 0,93-28 264 0 0,-101 29-702 0 0,-1-1 0 0 0,1 0 1 0 0,-1-1-1 0 0,17-13 0 0 0,-34 22-132 0 0,-1 0-38 0 0,1 0 272 0 0,-1 1 1 0 0,0-1-1 0 0,0 0 0 0 0,0 1 0 0 0,0-1 0 0 0,0 1 1 0 0,0-1-1 0 0,0 0 0 0 0,0 1 0 0 0,0-1 0 0 0,0 1 1 0 0,0-1-1 0 0,0 1 0 0 0,0-1 0 0 0,0 0 0 0 0,0 1 1 0 0,-1-1-1 0 0,1 1 0 0 0,0-1 0 0 0,0 1 0 0 0,-1-1 1 0 0,1 1-1 0 0,0-1 0 0 0,-1 1 0 0 0,1-1 0 0 0,-1 1 1 0 0,1 0-1 0 0,0-1 0 0 0,-2 0 0 0 0,1 0-14 0 0,-1 0-1 0 0,0 0 1 0 0,-1 0-1 0 0,1 0 1 0 0,0 1-1 0 0,0-1 1 0 0,0 0-1 0 0,-3 0 1 0 0,-5 0-54 0 0,0 0 0 0 0,-17 1 0 0 0,-13 4-34 0 0,-1 2 1 0 0,-62 18-1 0 0,66-15 129 0 0,16-4 86 0 0,1 2 0 0 0,0 0 0 0 0,1 1 0 0 0,0 1 0 0 0,-22 14 0 0 0,9-2 404 0 0,-57 50 0 0 0,-14 27 108 0 0,91-83-539 0 0,0-1 0 0 0,1 1 0 0 0,0 1 0 0 0,1 0 0 0 0,-11 26 0 0 0,19-38-21 0 0,0 0 0 0 0,1 0 0 0 0,-1 1-1 0 0,1-1 1 0 0,0 0 0 0 0,1 0 0 0 0,-1 1 0 0 0,1-1-1 0 0,0 0 1 0 0,0 1 0 0 0,1 4 0 0 0,-1-7-14 0 0,0 0 0 0 0,1 0 0 0 0,0 0-1 0 0,-1-1 1 0 0,1 1 0 0 0,0 0 0 0 0,0 0 0 0 0,0-1 0 0 0,0 1 0 0 0,1-1 0 0 0,-1 1 0 0 0,0-1-1 0 0,1 1 1 0 0,-1-1 0 0 0,0 0 0 0 0,1 0 0 0 0,0 1 0 0 0,-1-1 0 0 0,1 0 0 0 0,0 0 0 0 0,-1-1-1 0 0,1 1 1 0 0,0 0 0 0 0,0-1 0 0 0,0 1 0 0 0,3 0 0 0 0,6 1-1 0 0,0-1 0 0 0,1 0 1 0 0,-1 0-1 0 0,1-1 0 0 0,14-2 1 0 0,61-12-192 0 0,-58 9 80 0 0,335-85-5425 0 0,-280 62 3683 0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2:12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28 10479 0 0,'2'-1'480'0'0,"-2"1"-451"0"0,4-2 68 0 0,0 1 1 0 0,0-1-1 0 0,-1 0 0 0 0,1 0 1 0 0,0 0-1 0 0,-1 0 1 0 0,13-12 9830 0 0,-25 15-10549 0 0,-8 3 713 0 0,0 0 0 0 0,0 0 0 0 0,0 2 0 0 0,1 0 0 0 0,-24 13 0 0 0,-75 50 314 0 0,113-68-406 0 0,-34 25 100 0 0,1 1-1 0 0,1 2 0 0 0,2 1 1 0 0,1 1-1 0 0,2 2 1 0 0,-26 36-1 0 0,46-57-37 0 0,4-7-9 0 0,1 0 0 0 0,0 0 0 0 0,1 1 0 0 0,-1-1-1 0 0,-4 10 1 0 0,8-13-35 0 0,-1-1 0 0 0,1 1 0 0 0,0-1 0 0 0,-1 1 0 0 0,1-1 0 0 0,0 1 0 0 0,0-1 0 0 0,0 1 0 0 0,0-1 0 0 0,0 1 0 0 0,0-1 0 0 0,0 0 0 0 0,1 1 0 0 0,-1-1 0 0 0,1 1 0 0 0,-1-1 0 0 0,1 1 0 0 0,-1-1 0 0 0,1 0 0 0 0,0 1 0 0 0,-1-1 0 0 0,1 0-1 0 0,0 0 1 0 0,0 0 0 0 0,0 1 0 0 0,0-1 0 0 0,0 0 0 0 0,0 0 0 0 0,0 0 0 0 0,2 1 0 0 0,1 0 30 0 0,1 0-1 0 0,-1 1 1 0 0,0-1 0 0 0,1-1-1 0 0,-1 1 1 0 0,1-1-1 0 0,-1 1 1 0 0,1-1 0 0 0,0-1-1 0 0,-1 1 1 0 0,8-1-1 0 0,8 1 105 0 0,28-5 0 0 0,-24 2-48 0 0,231-29 199 0 0,-75 7-504 0 0,-138 23-271 0 0,-19 2-7475 0 0,-14-1 949 0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2:25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5983 0 0,'0'0'464'0'0,"-1"0"-305"0"0,-2 0 145 0 0,0 1-1 0 0,0-1 1 0 0,0 1 0 0 0,0-1 0 0 0,1 1-1 0 0,-1 0 1 0 0,0 0 0 0 0,1 1-1 0 0,-1-1 1 0 0,0 0 0 0 0,1 1 0 0 0,0 0-1 0 0,-1-1 1 0 0,1 1 0 0 0,0 0-1 0 0,0 0 1 0 0,0 0 0 0 0,-3 5 0 0 0,-6 6 296 0 0,10-12-546 0 0,0-1 0 0 0,-1 1 1 0 0,1 0-1 0 0,0 1 0 0 0,0-1 0 0 0,0 0 0 0 0,1 0 0 0 0,-1 0 1 0 0,0 1-1 0 0,0-1 0 0 0,1 0 0 0 0,-1 1 0 0 0,1-1 0 0 0,-1 0 1 0 0,1 1-1 0 0,-1-1 0 0 0,1 1 0 0 0,0-1 0 0 0,0 1 0 0 0,0-1 0 0 0,0 1 1 0 0,0-1-1 0 0,0 1 0 0 0,0-1 0 0 0,0 1 0 0 0,0-1 0 0 0,1 0 1 0 0,-1 1-1 0 0,2 2 0 0 0,4 12 282 0 0,2-1 0 0 0,0 1-1 0 0,1-1 1 0 0,1-1 0 0 0,0 1 0 0 0,1-2 0 0 0,1 1-1 0 0,0-2 1 0 0,0 0 0 0 0,1 0 0 0 0,1-1 0 0 0,0 0-1 0 0,28 14 1 0 0,-8-7 38 0 0,201 94 2316 0 0,-222-107-2601 0 0,1 2-1 0 0,-2 0 1 0 0,1 0-1 0 0,-1 1 1 0 0,0 1-1 0 0,0 0 1 0 0,-1 0-1 0 0,-1 1 1 0 0,17 19-1 0 0,-20-20-77 0 0,-2-1-27 0 0,-4-7-68 0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2:25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726 0 9671 0 0,'0'0'748'0'0,"-6"4"-300"0"0,-10 4 1579 0 0,-23 17 1 0 0,-38 37-688 0 0,58-45-1149 0 0,-73 60 177 0 0,-105 87 633 0 0,151-131-636 0 0,-2-2 0 0 0,-91 43 1 0 0,131-70-307 0 0,-29 13 515 0 0,35-16-291 0 0,17 3-11870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1:58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7367 0 0,'0'0'11352'0'0,"11"-3"-9784"0"0,-4-5-1424 0 0,0-1-72 0 0,-2 1-8 0 0,1-1-1576 0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2:25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264 396 7831 0 0,'-6'8'834'0'0,"-43"60"4707"0"0,48-67-4600 0 0,-8 4 701 0 0,9-5-1533 0 0,-1 1 0 0 0,0 0-1 0 0,1-1 1 0 0,-1 1 0 0 0,0-1 0 0 0,0 0 0 0 0,1 1-1 0 0,-1-1 1 0 0,0 0 0 0 0,0 1 0 0 0,0-1 0 0 0,1 0-1 0 0,-1 0 1 0 0,0 1 0 0 0,0-1 0 0 0,0 0-1 0 0,-1 0 1 0 0,-4-2 0 0 0,1 0-1 0 0,0 0 1 0 0,-1 0-1 0 0,1 0 1 0 0,0-1-1 0 0,0 0 1 0 0,1 0-1 0 0,-1 0 0 0 0,1-1 1 0 0,-1 1-1 0 0,1-1 1 0 0,-6-7-1 0 0,-5-7 58 0 0,-21-36-1 0 0,17 26-3 0 0,13 19-145 0 0,0 0 0 0 0,1-1 0 0 0,0 1 0 0 0,0-1 0 0 0,1 0 0 0 0,0 0 0 0 0,-3-16 0 0 0,6 22-21 0 0,1-1 1 0 0,-1 1-1 0 0,1-1 0 0 0,0 1 1 0 0,0 0-1 0 0,0-1 0 0 0,1 1 1 0 0,0 0-1 0 0,-1-1 1 0 0,1 1-1 0 0,1 0 0 0 0,-1 0 1 0 0,1 0-1 0 0,0 0 0 0 0,-1 0 1 0 0,2 0-1 0 0,-1 0 0 0 0,0 1 1 0 0,1-1-1 0 0,0 1 0 0 0,3-4 1 0 0,8-7-153 0 0,1 1 0 0 0,0 1 0 0 0,1 1-1 0 0,0 0 1 0 0,1 1 0 0 0,0 1 0 0 0,1 0 0 0 0,31-10 0 0 0,-16 9 31 0 0,1 2 0 0 0,0 1 0 0 0,0 2 0 0 0,36-1 1 0 0,-20 2 85 0 0,46-2 43 0 0,-83 6 75 0 0,1 1 0 0 0,0 1 1 0 0,0 0-1 0 0,25 7 0 0 0,-36-8-48 0 0,0 0 0 0 0,0 0 0 0 0,0 0-1 0 0,-1 0 1 0 0,1 1 0 0 0,0-1 0 0 0,-1 1 0 0 0,1 0 0 0 0,-1-1 0 0 0,0 1 0 0 0,1 1 0 0 0,-1-1 0 0 0,0 0-1 0 0,0 0 1 0 0,0 1 0 0 0,-1-1 0 0 0,1 1 0 0 0,-1-1 0 0 0,1 1 0 0 0,-1 0 0 0 0,0 0 0 0 0,0 0 0 0 0,0 0-1 0 0,0 0 1 0 0,-1-1 0 0 0,1 1 0 0 0,-1 1 0 0 0,1 3 0 0 0,-2 0 38 0 0,1 0 1 0 0,-1 0-1 0 0,0 0 1 0 0,0 0-1 0 0,-1 0 1 0 0,0 0-1 0 0,-1-1 0 0 0,1 1 1 0 0,-1-1-1 0 0,0 1 1 0 0,-5 6-1 0 0,-1 1 26 0 0,0-1 0 0 0,0-1 1 0 0,-1 1-1 0 0,-1-2 0 0 0,0 1 0 0 0,-1-1 0 0 0,0-1 0 0 0,-26 17 0 0 0,-56 26-511 0 0,-134 56 0 0 0,220-107 98 0 0,0 1-1 0 0,1-1 1 0 0,-1 0-1 0 0,0-1 1 0 0,0 1-1 0 0,-16-1 1 0 0,24-1 241 0 0,0 0 0 0 0,-1 0 0 0 0,1 0 0 0 0,0 0 0 0 0,0-1 0 0 0,-1 1 0 0 0,1 0 0 0 0,0 0 0 0 0,-1 0 0 0 0,1 0 0 0 0,0 0 1 0 0,0-1-1 0 0,-1 1 0 0 0,1 0 0 0 0,0 0 0 0 0,0 0 0 0 0,-1-1 0 0 0,1 1 0 0 0,0 0 0 0 0,0 0 0 0 0,0-1 0 0 0,-1 1 0 0 0,1 0 0 0 0,0-1 0 0 0,0 1 0 0 0,-1-1-225 0 0,-2-8-990 0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2:26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886 8 9671 0 0,'0'0'748'0'0,"-1"-1"-492"0"0,-1-4-58 0 0,1 5-96 0 0,1-1 0 0 0,-1 1-1 0 0,1 0 1 0 0,-1 0 0 0 0,1 0 0 0 0,-1-1 0 0 0,1 1 0 0 0,-1 0 0 0 0,1 0 0 0 0,-1 0 0 0 0,1 0 0 0 0,-1 0 0 0 0,0 0 0 0 0,1 0 0 0 0,-1 0-1 0 0,0 0 1 0 0,-1 1 202 0 0,-4-1 0 0 0,1 0 1 0 0,-1 0-1 0 0,0 1 1 0 0,0 0-1 0 0,1 0 0 0 0,-1 1 1 0 0,0 0-1 0 0,1 0 1 0 0,-1 0-1 0 0,-9 6 1 0 0,-4 3-165 0 0,-26 21 0 0 0,43-31-95 0 0,-18 16 124 0 0,0 0 0 0 0,2 2 0 0 0,-1 0 0 0 0,2 1 0 0 0,-15 23-1 0 0,-67 116 662 0 0,79-123-681 0 0,-53 99 475 0 0,-33 55-154 0 0,96-175-450 0 0,-2 0 1 0 0,0 0-1 0 0,0-1 1 0 0,-2 0 0 0 0,0-1-1 0 0,0-1 1 0 0,-30 20-1 0 0,5-10-22 0 0,-1-1-1 0 0,-57 21 1 0 0,108-42-92 0 0,-10 0 44 0 0,0 0-1 0 0,0 1 0 0 0,1-1 1 0 0,-1 0-1 0 0,0 0 1 0 0,1 0-1 0 0,-1 0 1 0 0,0 0-1 0 0,1-1 1 0 0,-1 1-1 0 0,0 0 0 0 0,0 0 1 0 0,1-1-1 0 0,-1 1 1 0 0,1-2-1 0 0,10-3-741 0 0,8-1-36 0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2:26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3223 0 0,'0'0'10118'0'0,"0"2"-9525"0"0,-1 6-213 0 0,1 1-1 0 0,0 0 1 0 0,0 0 0 0 0,0-1-1 0 0,1 1 1 0 0,1 0-1 0 0,0-1 1 0 0,0 1 0 0 0,0-1-1 0 0,6 14 1 0 0,1-3 280 0 0,1 0 1 0 0,0 0-1 0 0,18 22 0 0 0,-18-29-273 0 0,0 1 1 0 0,2-2-1 0 0,-1 0 0 0 0,18 13 1 0 0,54 34 1195 0 0,94 31 599 0 0,-113-60-1920 0 0,-54-24-260 0 0,0 0 0 0 0,0-1-1 0 0,0-1 1 0 0,1 0 0 0 0,-1 0-1 0 0,19 1 1 0 0,-27-4-95 0 0,1 0 0 0 0,-1 0 0 0 0,1 0-1 0 0,-1-1 1 0 0,1 1 0 0 0,-1-1 0 0 0,1 0 0 0 0,-1 0-1 0 0,1 0 1 0 0,-1 0 0 0 0,0 0 0 0 0,1 0 0 0 0,-1-1-1 0 0,0 1 1 0 0,3-3 0 0 0,-3 1-771 0 0,1 1 0 0 0,0-1 0 0 0,-1 0 0 0 0,0-1 0 0 0,4-5 1 0 0,-1-2-6599 0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2:26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12 9215 0 0,'0'0'707'0'0,"-1"-1"-464"0"0,-1 0 200 0 0,-1-1 1 0 0,1 1 0 0 0,-1 0-1 0 0,1 0 1 0 0,-1 0 0 0 0,0 0-1 0 0,1 0 1 0 0,-1 1 0 0 0,0-1-1 0 0,-4 1 1 0 0,5 0-349 0 0,0 1 1 0 0,1 0-1 0 0,-1-1 1 0 0,0 1-1 0 0,0 0 1 0 0,0 0-1 0 0,1 0 1 0 0,-1 0-1 0 0,0 1 1 0 0,1-1-1 0 0,-1 0 0 0 0,0 2 1 0 0,-23 20 1290 0 0,-40 46 0 0 0,-27 35 102 0 0,30-46-472 0 0,13-14-344 0 0,8-3-381 0 0,-3-3 0 0 0,-1-1 1 0 0,-81 50-1 0 0,120-82-419 0 0,4-4-539 0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3:38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1375 0 0,'0'0'128'0'0,"-6"6"-128"0"0,-3-3 960 0 0,2 1 1320 0 0,0 1-4064 0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3:40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0 1839 0 0,'9'4'15234'0'0,"-12"4"-9710"0"0,-1-2-7938 0 0,-9 10 2414 0 0,-1-1 0 0 0,0 0 0 0 0,-25 19 0 0 0,-53 30 0 0 0,74-51 0 0 0,0 1 0 0 0,-27 28 0 0 0,33-29 0 0 0,-1 0 0 0 0,-1-1 0 0 0,0-1 0 0 0,-1 0 0 0 0,-19 11 0 0 0,-36 17 0 0 0,67-38 1 0 0,-8 5-12 0 0,0 0 0 0 0,0 0 1 0 0,1 0-1 0 0,-17 15 0 0 0,26-20 592 0 0,2 20-437 0 0,2-10-144 0 0,-2-8 12 0 0,0 0-1 0 0,1 0 1 0 0,-1 0-1 0 0,1 0 1 0 0,0-1-1 0 0,3 6 1 0 0,-4-7 18 0 0,1 0-1 0 0,-1 0 1 0 0,0 0 0 0 0,1-1 0 0 0,-1 1 0 0 0,0 0 0 0 0,1-1-1 0 0,-1 1 1 0 0,3 0 0 0 0,-4-1-17 0 0,17 5 267 0 0,-1 0 0 0 0,1-1 0 0 0,30 3 0 0 0,-37-6-265 0 0,0 0 0 0 0,-1 1 1 0 0,1 1-1 0 0,0-1 0 0 0,16 8 0 0 0,4 2-10 0 0,-24-10 23 0 0,0-1-1 0 0,0 1 0 0 0,0-1 1 0 0,0 0-1 0 0,0 0 0 0 0,1-1 1 0 0,-1 1-1 0 0,0-1 0 0 0,1-1 1 0 0,-1 1-1 0 0,0-1 0 0 0,10-3 1 0 0,3 1 40 0 0,39-8 221 0 0,38-4-165 0 0,-81 14-113 0 0,-5 0-11 0 0,0 0 0 0 0,-1 0 0 0 0,17-6 0 0 0,-15 4 0 0 0,-7 2 0 0 0,10-5 0 0 0,62-31 0 0 0,-37 16 0 0 0,-30 16-45 0 0,-1 0 1 0 0,0-1-1 0 0,0 0 0 0 0,0 0 1 0 0,-1 0-1 0 0,1-1 0 0 0,11-16 1 0 0,-18 22 30 0 0,1-1 0 0 0,-1 0-1 0 0,1 0 1 0 0,-1 1 0 0 0,0-1 0 0 0,0 0 0 0 0,0 0 0 0 0,0 0-1 0 0,1-3 1 0 0,0-1-4 0 0,1-3-49 0 0,-3 8 61 0 0,0 1-1 0 0,0-1 1 0 0,1 0 0 0 0,-1 1 0 0 0,0-1-1 0 0,0 0 1 0 0,0 1 0 0 0,0-1-1 0 0,0 0 1 0 0,1 1 0 0 0,-1-1-1 0 0,-1 0 1 0 0,1 0 0 0 0,0 1-1 0 0,0-1 1 0 0,0 0 0 0 0,0 1-1 0 0,0-1 1 0 0,-1 0 0 0 0,1 1-1 0 0,0-1 1 0 0,-1 0 0 0 0,1 1-1 0 0,-1-2 1 0 0,0 0-24 0 0,-2-5-61 0 0,2 5 10 0 0,0 1 14 0 0,-2-5 54 0 0,0-2 2 0 0,3 8-9 0 0,0-1 18 0 0,0 1 0 0 0,-1-1-1 0 0,1 1 1 0 0,0 0 0 0 0,0-1-1 0 0,-1 1 1 0 0,1-1-1 0 0,0 1 1 0 0,-1 0 0 0 0,1-1-1 0 0,-1 1 1 0 0,1 0 0 0 0,0 0-1 0 0,-1-1 1 0 0,1 1 0 0 0,-1 0-1 0 0,1 0 1 0 0,-1 0-1 0 0,1-1 1 0 0,-1 1 0 0 0,1 0-1 0 0,-1 0 1 0 0,-5-2-42 0 0,-1 0-28 0 0,-3-1 49 0 0,0 1 0 0 0,0 1 0 0 0,0-1 0 0 0,0 2 1 0 0,0-1-1 0 0,0 2 0 0 0,0-1 0 0 0,0 1 0 0 0,0 1 0 0 0,0 0 1 0 0,1 0-1 0 0,-1 1 0 0 0,0 0 0 0 0,-14 7 0 0 0,21-10 23 0 0,-16 15 0 0 0,12-8 0 0 0,1-1 11 0 0,5-5 42 0 0,-18 24 691 0 0,13-19-641 0 0,0 0 0 0 0,0 0-1 0 0,0-1 1 0 0,-10 6 0 0 0,-14 13 79 0 0,28-21-164 0 0,-4 3 3 0 0,0 0 0 0 0,1 0 0 0 0,0 1 0 0 0,0-1 0 0 0,-6 14 0 0 0,6-11-21 0 0,1 3 0 0 0,6-7 0 0 0,-1-4 0 0 0,0 3 0 0 0,-1-3 4 0 0,0 0 0 0 0,0 0 0 0 0,0 0 0 0 0,0 0 0 0 0,0 0 0 0 0,0-1 0 0 0,0 1 0 0 0,1 0 0 0 0,-1 0 0 0 0,0 0 0 0 0,1 0 0 0 0,-1 0 0 0 0,1 0 0 0 0,0 1 0 0 0,5 5 8 0 0,11 12-399 0 0,-15-16 295 0 0,-1-1-596 0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3:46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839 0 9095 0 0,'0'0'6799'0'0,"-8"2"-5888"0"0,-3 2-742 0 0,-1 1 1 0 0,1 0-1 0 0,-1 0 0 0 0,1 1 1 0 0,1 1-1 0 0,-1 0 1 0 0,-12 11-1 0 0,-5 3-84 0 0,-9 6-12 0 0,1 3 0 0 0,-58 61 0 0 0,-49 81 174 0 0,69-67-138 0 0,61-83-108 0 0,0 1 0 0 0,2 0 0 0 0,-10 27 0 0 0,17-38-1 0 0,0 0 0 0 0,1 1 0 0 0,0-1-1 0 0,1 1 1 0 0,1 0 0 0 0,0 0 0 0 0,1 22 0 0 0,1-26 8 0 0,1 1-1 0 0,0 0 1 0 0,0-1 0 0 0,1 1 0 0 0,0-1 0 0 0,1 0-1 0 0,-1 0 1 0 0,2-1 0 0 0,0 1 0 0 0,0-1 0 0 0,8 11 0 0 0,11 8 60 0 0,1-1 1 0 0,56 45 0 0 0,-23-22-17 0 0,-35-29-43 0 0,-1 1 0 0 0,-1 1 0 0 0,27 38 0 0 0,-39-48-5 0 0,-1 2-1 0 0,-1-1 1 0 0,0 1 0 0 0,-1 0-1 0 0,0 0 1 0 0,-1 1-1 0 0,-1 0 1 0 0,0 0 0 0 0,2 17-1 0 0,-4-13 4 0 0,-1 0-1 0 0,0 0 0 0 0,-2 0 1 0 0,0-1-1 0 0,-1 1 1 0 0,-1 0-1 0 0,0-1 0 0 0,-2 1 1 0 0,-8 22-1 0 0,4-18 50 0 0,-1 0-1 0 0,-2 0 1 0 0,0-1 0 0 0,-2-1-1 0 0,0 0 1 0 0,-19 20 0 0 0,12-17 43 0 0,-2-1 1 0 0,-1-1 0 0 0,0-2-1 0 0,-38 25 1 0 0,-224 119 272 0 0,254-147-346 0 0,-20 15-29 0 0,51-32-73 0 0,13-3-519 0 0,29-6-1335 0 0,-28 7-4544 0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3:47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690 106 8031 0 0,'15'-6'175'0'0,"0"-2"-1"0"0,0 0 1 0 0,-1 0-1 0 0,13-12 0 0 0,0 2 1056 0 0,-19 13-456 0 0,0-1-1 0 0,0 0 0 0 0,8-7 0 0 0,-9 5 4343 0 0,-9 9-4748 0 0,-28 6-41 0 0,-1 1 1 0 0,2 1-1 0 0,-48 23 1 0 0,43-18-277 0 0,-36 18-51 0 0,-92 59 0 0 0,41-21 0 0 0,71-39-60 0 0,37-20-9 0 0,13-7 41 0 0,-2-1-149 0 0,9 6-45 0 0,-4-7 210 0 0,-1-1 0 0 0,1 1-1 0 0,-1 0 1 0 0,1 0 0 0 0,0-1 0 0 0,-1 0-1 0 0,1 1 1 0 0,0-1 0 0 0,0 0-1 0 0,5 1 1 0 0,34 3-143 0 0,-16-2 113 0 0,0 1 57 0 0,0 2 0 0 0,0 0 0 0 0,48 20 1 0 0,-65-22-11 0 0,-1 0 1 0 0,1 0-1 0 0,-1 1 0 0 0,0 0 1 0 0,0 0-1 0 0,-1 1 1 0 0,1 0-1 0 0,-1 1 1 0 0,-1-1-1 0 0,1 1 1 0 0,-1 1-1 0 0,0-1 1 0 0,-1 1-1 0 0,8 14 1 0 0,-13-20 8 0 0,1 0 1 0 0,0 0-1 0 0,-1 1 0 0 0,0-1 1 0 0,1 0-1 0 0,-1 1 1 0 0,0-1-1 0 0,0 0 0 0 0,0 1 1 0 0,-1-1-1 0 0,1 0 1 0 0,0 0-1 0 0,-1 1 0 0 0,0-1 1 0 0,1 0-1 0 0,-1 0 0 0 0,0 0 1 0 0,0 1-1 0 0,0-1 1 0 0,-1 0-1 0 0,1 0 0 0 0,-2 1 1 0 0,-4 7 74 0 0,-1-1 1 0 0,0-1-1 0 0,-9 9 0 0 0,13-13-72 0 0,-6 5 8 0 0,-1-1 0 0 0,0 0-1 0 0,0-1 1 0 0,-1 0 0 0 0,1 0-1 0 0,-22 7 1 0 0,-80 21-48 0 0,48-17 44 0 0,22-5 22 0 0,0-2 0 0 0,-75 9 0 0 0,111-19-38 0 0,-1-1-1 0 0,1 0 1 0 0,-1-1-1 0 0,1 1 1 0 0,0-1-1 0 0,-1-1 1 0 0,-9-2-1 0 0,16 3-132 0 0,1-1 82 0 0,0 1 1 0 0,1-1-1 0 0,-1 1 0 0 0,1-1 0 0 0,-1 0 1 0 0,1 1-1 0 0,0-1 0 0 0,-1 1 0 0 0,1 0 1 0 0,0-1-1 0 0,0 1 0 0 0,0 0 0 0 0,0-1 0 0 0,0 1 1 0 0,2-2-1 0 0,22-17-580 0 0,-19 16 440 0 0,39-25-5391 0 0,-19 14-70 0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3:47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93 14511 0 0,'0'0'706'0'0,"-2"2"-312"0"0,-5 4-263 0 0,1 2-1 0 0,0-1 1 0 0,0 1-1 0 0,0 0 1 0 0,1 0-1 0 0,-5 9 1 0 0,8-14-44 0 0,1 0 0 0 0,0 1 0 0 0,0-1 0 0 0,0 0 0 0 0,0 0 0 0 0,0 1 0 0 0,1-1 0 0 0,-1 0 0 0 0,1 1 1 0 0,0-1-1 0 0,0 0 0 0 0,0 1 0 0 0,1-1 0 0 0,-1 0 0 0 0,1 1 0 0 0,0-1 0 0 0,0 0 0 0 0,0 0 0 0 0,0 1 0 0 0,0-1 0 0 0,3 3 1 0 0,-3-4-3 0 0,1 0 1 0 0,0 0-1 0 0,-1 0 0 0 0,1 0 1 0 0,0 0-1 0 0,0-1 1 0 0,0 1-1 0 0,0-1 1 0 0,1 1-1 0 0,-1-1 1 0 0,0 0-1 0 0,1 0 1 0 0,-1 0-1 0 0,1 0 1 0 0,-1 0-1 0 0,1 0 1 0 0,-1-1-1 0 0,1 1 1 0 0,-1-1-1 0 0,1 0 1 0 0,0 0-1 0 0,-1 0 1 0 0,4 0-1 0 0,6-1 114 0 0,-1-1 1 0 0,1 0-1 0 0,17-5 0 0 0,-29 7-198 0 0,38-13 126 0 0,-1-2 1 0 0,-1-1-1 0 0,37-22 0 0 0,-65 34-177 0 0,-1-1-1 0 0,1 1 0 0 0,-1-1 1 0 0,0 0-1 0 0,-1-1 1 0 0,11-10-1 0 0,-16 14 38 0 0,0 0 0 0 0,1 1-1 0 0,-1-1 1 0 0,0 0 0 0 0,0 0 0 0 0,0 0-1 0 0,0 0 1 0 0,0-1 0 0 0,0 1 0 0 0,-1 0-1 0 0,1 0 1 0 0,-1 0 0 0 0,1-1-1 0 0,-1 1 1 0 0,0 0 0 0 0,0-1 0 0 0,0 1-1 0 0,0 0 1 0 0,-1 0 0 0 0,1-1 0 0 0,0 1-1 0 0,-1 0 1 0 0,0 0 0 0 0,1 0-1 0 0,-1-1 1 0 0,0 1 0 0 0,0 0 0 0 0,0 0-1 0 0,-3-3 1 0 0,1 1-25 0 0,0 0-1 0 0,0 0 1 0 0,-1 0 0 0 0,0 1-1 0 0,1-1 1 0 0,-1 1-1 0 0,0 0 1 0 0,0 0 0 0 0,-1 0-1 0 0,1 1 1 0 0,-1-1-1 0 0,1 1 1 0 0,-1 0 0 0 0,0 1-1 0 0,0-1 1 0 0,0 1 0 0 0,-9-2-1 0 0,6 3 9 0 0,0-1 1 0 0,1 1-1 0 0,-1 0 0 0 0,0 1 0 0 0,0 0 1 0 0,0 0-1 0 0,1 1 0 0 0,-1 0 0 0 0,1 0 1 0 0,-1 1-1 0 0,-7 3 0 0 0,-2 2-2 0 0,-12 5 80 0 0,1 1 0 0 0,1 2 0 0 0,0 0 0 0 0,-31 26 0 0 0,28-15 86 0 0,2 3 0 0 0,1 0 0 0 0,2 1-1 0 0,0 2 1 0 0,-19 35 0 0 0,41-63-117 0 0,-6 10-3 0 0,-14 28-1 0 0,21-39-3 0 0,1 0-1 0 0,-1 0 1 0 0,1 0-1 0 0,0 0 1 0 0,0 0-1 0 0,0 0 1 0 0,1 0-1 0 0,-1 0 1 0 0,1 0-1 0 0,0 0 1 0 0,0 0-1 0 0,1 0 1 0 0,0 7-1 0 0,0-9 7 0 0,0 0-1 0 0,0 0 0 0 0,1 0 1 0 0,-1 0-1 0 0,0 0 0 0 0,1 0 1 0 0,-1 0-1 0 0,1-1 0 0 0,0 1 1 0 0,-1 0-1 0 0,1-1 0 0 0,0 1 1 0 0,0-1-1 0 0,0 0 1 0 0,0 0-1 0 0,0 0 0 0 0,0 0 1 0 0,1 0-1 0 0,3 1 0 0 0,3 1 36 0 0,0-1-1 0 0,0 0 0 0 0,16 1 0 0 0,-2-3 24 0 0,0 0 0 0 0,44-6-1 0 0,47-15-250 0 0,-59 10-197 0 0,-29 6 243 0 0,188-44-6426 0 0,-186 40 4967 0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3:48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338 106 2759 0 0,'36'-30'-405'0'0,"17"-14"4175"0"0,-46 38-2140 0 0,1 1-1 0 0,0 1 1 0 0,0-1 0 0 0,0 1-1 0 0,11-4 3465 0 0,-10 10-4034 0 0,-12 2-984 0 0,1 1 0 0 0,-1-1 0 0 0,1 0 0 0 0,-1 0 1 0 0,0 0-1 0 0,-1 0 0 0 0,1-1 0 0 0,-1 1 0 0 0,-4 3 0 0 0,-43 28 289 0 0,27-19-246 0 0,20-13-110 0 0,-124 87 269 0 0,95-64-93 0 0,-51 52-1 0 0,54-48-48 0 0,-25 28 92 0 0,48-49-199 0 0,-1 1-1 0 0,2 0 1 0 0,-1 0-1 0 0,-7 15 1 0 0,13-21-4 0 0,0-1 0 0 0,-1 0-1 0 0,1 1 1 0 0,0-1 0 0 0,1 1 0 0 0,-1-1 0 0 0,1 1 0 0 0,-1-1-1 0 0,1 1 1 0 0,0-1 0 0 0,1 7 0 0 0,0-9-4 0 0,-1 1 0 0 0,0-1 0 0 0,1 1 0 0 0,0-1 0 0 0,-1 1 0 0 0,1-1 0 0 0,0 1 0 0 0,-1-1 0 0 0,1 0 0 0 0,0 0 0 0 0,0 1 0 0 0,0-1 0 0 0,0 0 0 0 0,0 0 0 0 0,1 0 0 0 0,-1 0 0 0 0,0 0 0 0 0,0 0 0 0 0,1 0 0 0 0,-1-1 0 0 0,1 1 0 0 0,-1 0 0 0 0,1-1 0 0 0,-1 1 0 0 0,1-1 0 0 0,-1 1 0 0 0,4-1 0 0 0,17 2 170 0 0,0-1 0 0 0,0-1 0 0 0,1-1 0 0 0,-1-2 0 0 0,28-5 0 0 0,39-4 38 0 0,-39 9-175 0 0,101-5 8 0 0,-146 8-284 0 0,0 0 0 0 0,0-1-1 0 0,0 1 1 0 0,0-1 0 0 0,0-1-1 0 0,0 1 1 0 0,-1-1 0 0 0,1 0 0 0 0,-1 0-1 0 0,1 0 1 0 0,-1 0 0 0 0,1-1 0 0 0,-1 0-1 0 0,0 0 1 0 0,0 0 0 0 0,5-6 0 0 0,0 0-1868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2:00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17 11375 0 0,'0'0'522'0'0,"1"-2"-13"0"0,12-13-222 0 0,-29 36 4847 0 0,-1 2-4719 0 0,-25 45 0 0 0,-64 152-329 0 0,78-166-399 0 0,-8 16-360 0 0,34-67 464 0 0,2-1 43 0 0,-1-1-1 0 0,0 1 0 0 0,0-1 1 0 0,1 1-1 0 0,-1-1 0 0 0,1 1 1 0 0,-1 0-1 0 0,1-1 1 0 0,0 1-1 0 0,-1 3 0 0 0,3-5-1194 0 0,7 0-50 0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3:50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187 172 1375 0 0,'0'0'8744'0'0,"0"-1"-8617"0"0,0 0 0 0 0,0 1 0 0 0,0-1-1 0 0,1 0 1 0 0,-1 1 0 0 0,0-1 0 0 0,0 0-1 0 0,0 0 1 0 0,1 1 0 0 0,-1-1 0 0 0,0 1-1 0 0,1-1 1 0 0,-1 0 0 0 0,1 0 0 0 0,26-21 706 0 0,1 1 1 0 0,2 2 0 0 0,50-26 0 0 0,-60 35-362 0 0,1 2 1 0 0,0 0 0 0 0,0 1-1 0 0,1 1 1 0 0,-1 1 0 0 0,45-4 0 0 0,-62 9-403 0 0,-1 0 1 0 0,1 0-1 0 0,0 0 1 0 0,-1 1-1 0 0,1-1 1 0 0,-1 1-1 0 0,1-1 1 0 0,6 4-1 0 0,3 3-31 0 0,-12-2-44 0 0,0-3 7 0 0,3 12-1 0 0,-6-9 3 0 0,1-3 2 0 0,-2 7-1 0 0,0-1-1 0 0,-1 1 1 0 0,0-1 0 0 0,-1 0 0 0 0,0 0 0 0 0,0-1-1 0 0,0 0 1 0 0,-1 0 0 0 0,-9 9 0 0 0,-8 6-170 0 0,-35 24 1 0 0,-58 29-324 0 0,62-41 273 0 0,-188 117-390 0 0,233-145 606 0 0,0 0 1 0 0,0 1-1 0 0,1 0 1 0 0,-10 10 0 0 0,17-15 352 0 0,2-1-210 0 0,1 0-101 0 0,-1-1 0 0 0,1 1 0 0 0,0 0 0 0 0,0-1 0 0 0,-1 1 0 0 0,1-1 0 0 0,0 0 0 0 0,0 0 0 0 0,0 0 0 0 0,0 0 0 0 0,-1 0 0 0 0,1 0-1 0 0,3-1 1 0 0,27-7 357 0 0,-21 5-270 0 0,118-41 662 0 0,-81 26-511 0 0,0 2 0 0 0,94-17 0 0 0,-119 29-226 0 0,-3 1 41 0 0,32-1 1 0 0,-47 4-159 0 0,0 0 0 0 0,0 0 0 0 0,0 1 0 0 0,0-1 0 0 0,0 1 0 0 0,0 1 0 0 0,0-1 0 0 0,0 1 0 0 0,0 0 0 0 0,-1 0 0 0 0,7 4 0 0 0,-10-6-66 0 0,0 1 0 0 0,0 0 0 0 0,0 0 0 0 0,0 0 0 0 0,-1 0 0 0 0,1 0 0 0 0,0 0 1 0 0,-1 1-1 0 0,1-1 0 0 0,-1 0 0 0 0,1 0 0 0 0,-1 0 0 0 0,1 2 0 0 0,0 5-5557 0 0,-1 1 51 0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3:50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14799 0 0,'0'0'1343'0'0,"1"2"-1104"0"0,8 11 236 0 0,0 0 0 0 0,1-1 0 0 0,0 0 0 0 0,1 0 1 0 0,22 17-1 0 0,70 45 1653 0 0,-43-33-1625 0 0,116 101 19 0 0,-6-4-100 0 0,-163-132-418 0 0,-1-2-16 0 0,0 0 0 0 0,0 0 0 0 0,9 5 0 0 0,-13-9-209 0 0,-1 0-50 0 0,7-4-1233 0 0,1-3-3356 0 0,0-1-1984 0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3:50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832 6 3679 0 0,'0'0'284'0'0,"-8"-3"-176"0"0,6 2 355 0 0,-1 0-1 0 0,0 1 0 0 0,0 0 0 0 0,1 0 1 0 0,-1 0-1 0 0,0 0 0 0 0,0 0 0 0 0,1 0 0 0 0,-1 1 1 0 0,0-1-1 0 0,0 1 0 0 0,1 0 0 0 0,-1 0 1 0 0,0 0-1 0 0,-2 2 0 0 0,-6 3 1770 0 0,-21 14 0 0 0,24-15-2512 0 0,-173 135 2666 0 0,63-47-1448 0 0,114-90-929 0 0,-276 200 438 0 0,265-193-472 0 0,-12 8-272 0 0,-1 0 1 0 0,-44 19 0 0 0,71-37 42 0 0,7-9-1574 0 0,4-1 368 0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3:52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10799 0 0,'0'0'3576'0'0,"1"2"-2760"0"0,7 25 848 0 0,-8-25-1169 0 0,1 0-74 0 0,5 37 1207 0 0,-6-37-1486 0 0,3 9 351 0 0,2 9-418 0 0,-2-13-71 0 0,-2-4-7 0 0,0 1 1 0 0,0-1 0 0 0,0 1-1 0 0,0-1 1 0 0,-1 1-1 0 0,1 0 1 0 0,-1 0 0 0 0,0-1-1 0 0,0 1 1 0 0,0 0 0 0 0,-1 0-1 0 0,0 3 1 0 0,-3 19-3341 0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3:55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44 9671 0 0,'2'-1'108'0'0,"15"-11"658"0"0,34-16 1330 0 0,-46 26-1312 0 0,-5 2-750 0 0,0 0 1 0 0,0 0-1 0 0,0 0 1 0 0,0 0 0 0 0,0 0-1 0 0,0 0 1 0 0,0 0 0 0 0,1 0-1 0 0,-1 0 1 0 0,0 0 0 0 0,0 0-1 0 0,0 0 1 0 0,0 0 0 0 0,0 0-1 0 0,0 0 1 0 0,0 0 0 0 0,0 0-1 0 0,0 0 1 0 0,0 0-1 0 0,1 0 1 0 0,-1 0 0 0 0,0 0-1 0 0,0 0 1 0 0,0 0 0 0 0,0 0-1 0 0,0 0 1 0 0,0 0 0 0 0,0 0-1 0 0,0 0 1 0 0,0 0 0 0 0,0 0-1 0 0,1 0 1 0 0,-1 0-1 0 0,0 0 1 0 0,0 0 0 0 0,0 0-1 0 0,0 0 1 0 0,0 0 0 0 0,0 0-1 0 0,0 0 1 0 0,0 1 0 0 0,0-1-1 0 0,0 0 1 0 0,0 0 0 0 0,0 0-1 0 0,0 0 1 0 0,0 0 0 0 0,0 0-1 0 0,0 0 1 0 0,0 0-1 0 0,0 0 1 0 0,0 0 0 0 0,0 0-1 0 0,0 1 1 0 0,0-1 0 0 0,0 0-1 0 0,0 0 1 0 0,0 0 0 0 0,0 0-1 0 0,-4 8 101 0 0,0 0-1 0 0,-1 0 1 0 0,0-1-1 0 0,0 1 1 0 0,-11 9 0 0 0,-37 35 117 0 0,28-29-192 0 0,-114 91 100 0 0,31-28-61 0 0,85-65 12 0 0,0 1 0 0 0,-27 35 0 0 0,21-18 209 0 0,-32 55-1 0 0,48-70-13 0 0,1 0 1 0 0,0 2-1 0 0,-13 47 0 0 0,22-62-130 0 0,1 1 0 0 0,0 0 0 0 0,1 0 0 0 0,0 0-1 0 0,1 0 1 0 0,0 0 0 0 0,1 0 0 0 0,2 12 0 0 0,-2-16-15 0 0,1 1 0 0 0,1-1 1 0 0,-1 0-1 0 0,1 0 0 0 0,1 0 1 0 0,0 0-1 0 0,0 0 0 0 0,0-1 1 0 0,1 0-1 0 0,0 0 0 0 0,10 12 1 0 0,-1-7 70 0 0,1 0-1 0 0,0-1 1 0 0,1 0 0 0 0,0-2 0 0 0,19 10-1 0 0,-18-10-143 0 0,34 19 54 0 0,-50-28-285 0 0,2 7-102 0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3:57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49 9007 0 0,'24'-11'1080'0'0,"43"-27"4912"0"0,-76 42-4886 0 0,-23 12-782 0 0,1 0 0 0 0,-50 38 0 0 0,4-4-546 0 0,-79 30 186 0 0,1-2 0 0 0,136-66 36 0 0,-2 0 0 0 0,-30 22 0 0 0,52-34 0 0 0,-1 0 1 0 0,0 0-1 0 0,0 0 0 0 0,1 0 0 0 0,-1 0 0 0 0,0 0 0 0 0,0 0 1 0 0,1 0-1 0 0,-1 0 0 0 0,0 0 0 0 0,0 1 0 0 0,1-1 1 0 0,-1 0-1 0 0,0 0 0 0 0,0 0 0 0 0,1 0 0 0 0,-1 0 0 0 0,0 0 1 0 0,0 1-1 0 0,0-1 0 0 0,0 0 0 0 0,1 0 0 0 0,-1 0 0 0 0,0 1 1 0 0,0-1-1 0 0,0 0 0 0 0,0 0 0 0 0,0 0 0 0 0,1 1 1 0 0,-1-1-1 0 0,0 0 0 0 0,0 0 0 0 0,0 1 0 0 0,0-1 0 0 0,0 0 1 0 0,0 0-1 0 0,0 1 0 0 0,0-1 0 0 0,0 0 0 0 0,0 0 1 0 0,0 1-1 0 0,0-1 0 0 0,0 0 0 0 0,0 0 0 0 0,0 1 0 0 0,0-1 1 0 0,0 0-1 0 0,-1 0 0 0 0,1 1 0 0 0,0-1 0 0 0,0 0 0 0 0,0 0 1 0 0,0 0-1 0 0,0 1 0 0 0,-1-1 0 0 0,1 0 0 0 0,0 0 1 0 0,0 0-1 0 0,-1 1 0 0 0,32 1 81 0 0,-1-2-1 0 0,56-5 1 0 0,-62 3-79 0 0,1 0 0 0 0,-1 1 0 0 0,1 1-1 0 0,-1 2 1 0 0,37 6 0 0 0,-48-5-2 0 0,0 1 0 0 0,0 0 0 0 0,0 1 0 0 0,24 13 0 0 0,-31-15 0 0 0,0 1 0 0 0,0 1 0 0 0,-1-1 0 0 0,1 1 0 0 0,-1 0 0 0 0,0 0 0 0 0,-1 0 0 0 0,1 1 0 0 0,-1 0 0 0 0,0 0 0 0 0,4 8 0 0 0,-7-12 14 0 0,0 0 0 0 0,0 0-1 0 0,0 0 1 0 0,0 0 0 0 0,-1 0-1 0 0,1 0 1 0 0,-1 0 0 0 0,1 0 0 0 0,-1 1-1 0 0,0-1 1 0 0,0 0 0 0 0,0 0-1 0 0,0 1 1 0 0,0-1 0 0 0,0 0 0 0 0,0 0-1 0 0,-1 0 1 0 0,1 1 0 0 0,-1-1-1 0 0,0 0 1 0 0,0 0 0 0 0,0 0-1 0 0,0 0 1 0 0,-1 2 0 0 0,-1 0 59 0 0,-1 0-1 0 0,1 0 1 0 0,-1-1 0 0 0,0 1 0 0 0,0-1 0 0 0,0 0-1 0 0,-6 3 1 0 0,7-4-38 0 0,-21 12 119 0 0,1-1-1 0 0,-2-1 1 0 0,-34 11-1 0 0,-79 19-219 0 0,119-37 94 0 0,-23 6-67 0 0,-1-1 0 0 0,-43 3 0 0 0,83-13 36 0 0,-1 1 0 0 0,1-1 0 0 0,0 0-1 0 0,-1 0 1 0 0,1 0 0 0 0,-1-1 0 0 0,1 1 0 0 0,0-1 0 0 0,-1 0 0 0 0,1 0 0 0 0,0 0 0 0 0,0 0-1 0 0,0 0 1 0 0,0-1 0 0 0,0 0 0 0 0,0 1 0 0 0,-4-4 0 0 0,7 4-9 0 0,0 1 1 0 0,-1-1-1 0 0,1 0 1 0 0,0 1-1 0 0,0-1 1 0 0,0 1-1 0 0,0-1 1 0 0,0 1-1 0 0,0-1 1 0 0,0 0-1 0 0,0 1 1 0 0,0-1-1 0 0,0 1 1 0 0,0-1-1 0 0,0 0 1 0 0,0 1-1 0 0,1-1 1 0 0,-1 1-1 0 0,0-1 1 0 0,1 0-1 0 0,-1 0-21 0 0,2-3-161 0 0,0 0-1 0 0,0 1 1 0 0,0-1-1 0 0,0 1 1 0 0,0-1-1 0 0,4-3 1 0 0,10-11-1157 0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3:57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266 149 1839 0 0,'-2'0'6740'0'0,"-1"2"-5465"0"0,1 0-1 0 0,-1 0 0 0 0,0-1 1 0 0,0 1-1 0 0,-3 4 0 0 0,-12 7-78 0 0,18-13-1176 0 0,-1 0 1 0 0,0 0 0 0 0,1 1 0 0 0,-1-1 0 0 0,0 0-1 0 0,1 0 1 0 0,-1 1 0 0 0,1-1 0 0 0,-1 0-1 0 0,1 1 1 0 0,-1-1 0 0 0,1 0 0 0 0,-1 1 0 0 0,1-1-1 0 0,-1 1 1 0 0,1-1 0 0 0,0 1 0 0 0,-1-1 0 0 0,1 1-1 0 0,-1-1 1 0 0,1 1 0 0 0,0 0 0 0 0,0-1 0 0 0,-1 1-1 0 0,1-1 1 0 0,0 1 0 0 0,0 0 0 0 0,0-1-1 0 0,0 1 1 0 0,0-1 0 0 0,0 1 0 0 0,0 0 0 0 0,0-1-1 0 0,0 1 1 0 0,0 0 0 0 0,0-1 0 0 0,0 1 0 0 0,0 0-1 0 0,0-1 1 0 0,1 1 0 0 0,-1-1 0 0 0,0 1 0 0 0,0 0-1 0 0,1-1 1 0 0,-1 1 0 0 0,0-1 0 0 0,1 1-1 0 0,0 0 1 0 0,0 1 27 0 0,1 0-1 0 0,0-1 1 0 0,-1 1-1 0 0,1 0 0 0 0,0-1 1 0 0,0 1-1 0 0,0-1 1 0 0,0 0-1 0 0,0 1 1 0 0,1-1-1 0 0,1 1 1 0 0,5 0 58 0 0,-1-1 1 0 0,1 0 0 0 0,-1 0 0 0 0,1-1 0 0 0,-1 0 0 0 0,1 0 0 0 0,10-2 0 0 0,60-14 187 0 0,-75 14-282 0 0,-3 2-12 0 0,67-19 83 0 0,-59 16-136 0 0,-1-1 0 0 0,1 1 0 0 0,-1-2 0 0 0,1 1 0 0 0,9-8 0 0 0,-15 9-31 0 0,0 0-1 0 0,-1 0 1 0 0,1 0-1 0 0,-1 0 1 0 0,0 0-1 0 0,1-1 1 0 0,-1 1-1 0 0,-1 0 0 0 0,1-1 1 0 0,0 0-1 0 0,-1 1 1 0 0,0-1-1 0 0,0 0 1 0 0,0 0-1 0 0,0 0 1 0 0,-1-5-1 0 0,1 0-143 0 0,-1 0-1 0 0,0-1 1 0 0,0 1-1 0 0,-1 0 1 0 0,-4-17-1 0 0,5 25 220 0 0,-1 0 0 0 0,1 0 0 0 0,-1 0 0 0 0,0-1 0 0 0,1 1 0 0 0,-1 0 0 0 0,0 0-1 0 0,0 0 1 0 0,0 0 0 0 0,0 1 0 0 0,0-1 0 0 0,0 0 0 0 0,0 0 0 0 0,0 0 0 0 0,0 1 0 0 0,0-1 0 0 0,0 1-1 0 0,0-1 1 0 0,-1 1 0 0 0,1-1 0 0 0,0 1 0 0 0,0 0 0 0 0,-1-1 0 0 0,1 1 0 0 0,0 0 0 0 0,0 0 0 0 0,-1 0 0 0 0,1 0-1 0 0,0 0 1 0 0,-2 0 0 0 0,-4 1-26 0 0,0 0 1 0 0,0 0-1 0 0,0 0 0 0 0,-8 3 0 0 0,-6 3 12 0 0,-35 19-1 0 0,12-5-13 0 0,8-6 108 0 0,0 3 0 0 0,-53 35 1 0 0,69-37 125 0 0,1 0 1 0 0,0 1-1 0 0,2 1 1 0 0,0 1-1 0 0,1 0 1 0 0,-24 37-1 0 0,28-36 60 0 0,-11 25 0 0 0,19-39-171 0 0,1 2-1 0 0,1-1 0 0 0,0 0 1 0 0,0 0-1 0 0,0 1 1 0 0,1-1-1 0 0,-1 12 1 0 0,2-16-42 0 0,0 0 1 0 0,1-1 0 0 0,-1 1 0 0 0,1-1-1 0 0,-1 1 1 0 0,1-1 0 0 0,0 1 0 0 0,0-1-1 0 0,0 1 1 0 0,1-1 0 0 0,-1 0 0 0 0,0 0-1 0 0,1 0 1 0 0,0 0 0 0 0,-1 0 0 0 0,1 0-1 0 0,0 0 1 0 0,0 0 0 0 0,0 0 0 0 0,0-1-1 0 0,0 1 1 0 0,0-1 0 0 0,1 0 0 0 0,-1 0-1 0 0,4 2 1 0 0,4 1 59 0 0,-1-1 0 0 0,1 0 0 0 0,0-1 0 0 0,0 0-1 0 0,12 1 1 0 0,4-1-6 0 0,-1-1-1 0 0,1-1 1 0 0,41-6-1 0 0,74-21-2263 0 0,-105 18 1006 0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3:58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1 9671 0 0,'0'0'10450'0'0,"-7"10"-9246"0"0,6-7-1156 0 0,-1 0 0 0 0,0 0 0 0 0,0-1 0 0 0,0 1 0 0 0,0-1 1 0 0,-3 3-1 0 0,-28 16 145 0 0,9-6-178 0 0,2 1 1 0 0,0 0-1 0 0,-38 39 0 0 0,30-27 16 0 0,-64 70 160 0 0,63-62-130 0 0,19-24-36 0 0,0 0 63 0 0,1 1 0 0 0,-18 26 0 0 0,27-36-62 0 0,0 0 0 0 0,0 1 0 0 0,1-1 0 0 0,-1 0 0 0 0,1 1 0 0 0,-1-1 0 0 0,1 1 0 0 0,0-1 0 0 0,1 1 0 0 0,-1-1 0 0 0,1 1 0 0 0,-1 0-1 0 0,1-1 1 0 0,0 1 0 0 0,1 0 0 0 0,-1-1 0 0 0,0 1 0 0 0,1 0 0 0 0,1 3 0 0 0,-1-4 1 0 0,1-1-1 0 0,-1 0 0 0 0,1 0 1 0 0,-1 0-1 0 0,1 0 1 0 0,0 0-1 0 0,0 0 0 0 0,0 0 1 0 0,0 0-1 0 0,0-1 0 0 0,0 1 1 0 0,1-1-1 0 0,-1 0 1 0 0,0 0-1 0 0,1 0 0 0 0,-1 0 1 0 0,1 0-1 0 0,4 1 1 0 0,3 1 80 0 0,0-1 0 0 0,1-1 0 0 0,14 1-1 0 0,15-3 14 0 0,-1-1 0 0 0,52-9-1 0 0,-67 7-367 0 0,0-1-1 0 0,0-1 0 0 0,-1 0 1 0 0,0-2-1 0 0,0-1 1 0 0,23-12-1 0 0,-32 11-1443 0 0,-1 0-3501 0 0,1-1-1566 0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3:58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66 4607 0 0,'-12'9'14436'0'0,"38"-17"-13495"0"0,36-16 0 0 0,-35 12-608 0 0,31-8 0 0 0,-47 16-253 0 0,22-3 139 0 0,-30 8-177 0 0,-2-1-41 0 0,0 1-1 0 0,-1-1 0 0 0,1 1 1 0 0,0 0-1 0 0,-1-1 0 0 0,1 1 1 0 0,0 0-1 0 0,-1-1 0 0 0,1 1 0 0 0,-1 0 1 0 0,1-1-1 0 0,-1 1 0 0 0,1 0 1 0 0,-1 0-1 0 0,0 0 0 0 0,0-1 0 0 0,1 1 1 0 0,-1 0-1 0 0,0 0 0 0 0,0 0 1 0 0,0 0-1 0 0,0 0 0 0 0,0 0 0 0 0,0-1 1 0 0,0 1-1 0 0,0 0 0 0 0,0 0 1 0 0,0 0-1 0 0,0 0 0 0 0,0 0 0 0 0,-1 0 1 0 0,1-1-1 0 0,-1 2 0 0 0,0 1 1 0 0,-2 6 27 0 0,0 1 0 0 0,0-1 0 0 0,-1 0 1 0 0,-1-1-1 0 0,0 1 0 0 0,0-1 0 0 0,-6 8 0 0 0,-49 52 98 0 0,30-35-109 0 0,22-24-21 0 0,-21 26 72 0 0,22-16-68 0 0,4-5 5 0 0,4-12 5 0 0,-1 0 151 0 0,1-1-73 0 0,1 3-16 0 0,1-1 1 0 0,0 0-1 0 0,0 0 0 0 0,0 0 0 0 0,0 0 0 0 0,0-1 0 0 0,1 1 1 0 0,-1-1-1 0 0,1 0 0 0 0,-1 0 0 0 0,1 0 0 0 0,0-1 1 0 0,0 1-1 0 0,0-1 0 0 0,0 0 0 0 0,0 0 0 0 0,0 0 0 0 0,1 0 1 0 0,-1-1-1 0 0,0 0 0 0 0,8 0 0 0 0,169 6-1559 0 0,-150-1-2811 0 0,-22-3 602 0 0,3 1-2683 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3:59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4607 0 0,'0'0'9063'0'0,"0"2"-8238"0"0,0 14-328 0 0,1-1-1 0 0,1 1 0 0 0,1 0 0 0 0,0-1 1 0 0,1 1-1 0 0,1-1 0 0 0,0 0 0 0 0,1 0 1 0 0,1-1-1 0 0,0 0 0 0 0,1 0 1 0 0,1 0-1 0 0,0-1 0 0 0,17 19 0 0 0,-7-11-209 0 0,2-1 0 0 0,1-1 0 0 0,0 0 0 0 0,2-2-1 0 0,-1 0 1 0 0,2-2 0 0 0,32 15 0 0 0,3-2 63 0 0,-26-14-229 0 0,0 3 1 0 0,43 28-1 0 0,-52-28-894 0 0,-23-16 346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2:0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20 5527 0 0,'7'-8'590'0'0,"6"-3"7074"0"0,-14 14-7361 0 0,1 1 1 0 0,-1-1 0 0 0,0 0 0 0 0,0 1-1 0 0,-1-1 1 0 0,1 0 0 0 0,-1 1 0 0 0,-3 4-1 0 0,-1 4 153 0 0,-53 102 260 0 0,28-57-201 0 0,3 0 0 0 0,-26 77 0 0 0,31-32-606 0 0,16-66-114 0 0,-12 38 0 0 0,15-64-1265 0 0,-1 1-1 0 0,-8 13 1 0 0,10-19-328 0 0,-6 11-3604 0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3:59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19 5527 0 0,'0'0'423'0'0,"2"-14"10992"0"0,-4 13-11014 0 0,-1 0-302 0 0,0 0 0 0 0,-1 1 1 0 0,1-1-1 0 0,0 1 0 0 0,-1 0 0 0 0,1 0 0 0 0,-1 0 1 0 0,1 0-1 0 0,-1 0 0 0 0,1 1 0 0 0,-4 0 0 0 0,-42 14 178 0 0,28-8-220 0 0,-14 5 63 0 0,1 2 1 0 0,0 1-1 0 0,1 1 0 0 0,0 2 1 0 0,2 1-1 0 0,0 2 0 0 0,-35 31 1 0 0,-55 59 1255 0 0,97-85-1178 0 0,2 1 1 0 0,1 1 0 0 0,-18 31-1 0 0,39-58-216 0 0,1-1 0 0 0,0 0 1 0 0,-1 0-1 0 0,1 1 0 0 0,-1-1 0 0 0,1 0 0 0 0,0 0 0 0 0,-1 0 1 0 0,1 1-1 0 0,0-1 0 0 0,-1 0 0 0 0,1 0 0 0 0,-1 0 0 0 0,1 0 1 0 0,1 0-1 0 0,14-4-453 0 0,6-4-37 0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3:59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 13359 0 0,'0'0'1210'0'0,"-1"2"-996"0"0,-1 3-125 0 0,1 0 0 0 0,0 0 0 0 0,0 1-1 0 0,0-1 1 0 0,1 0 0 0 0,-1 0 0 0 0,1 1 0 0 0,1-1 0 0 0,-1 0-1 0 0,1 1 1 0 0,0-1 0 0 0,0 0 0 0 0,0 0 0 0 0,1 0-1 0 0,0 0 1 0 0,0 0 0 0 0,3 6 0 0 0,7 11 443 0 0,0-1 0 0 0,22 29 1 0 0,-28-42-434 0 0,107 129 2094 0 0,-12-14-509 0 0,-82-98-1360 0 0,-1 2-1 0 0,28 57 1 0 0,-39-71-273 0 0,-2 0 1 0 0,0 1 0 0 0,0 0-1 0 0,-1 0 1 0 0,-1 0 0 0 0,0 0-1 0 0,-1 1 1 0 0,-1-1-1 0 0,0 1 1 0 0,-1-1 0 0 0,0 1-1 0 0,-1-1 1 0 0,-1 1 0 0 0,0-1-1 0 0,-1 0 1 0 0,-1 0 0 0 0,-8 21-1 0 0,3-15 58 0 0,-1 0-1 0 0,-1-1 1 0 0,-1 0 0 0 0,-1-1-1 0 0,0 0 1 0 0,-1-1 0 0 0,-1 0-1 0 0,-1-1 1 0 0,-29 23 0 0 0,-14 5 153 0 0,-99 56 0 0 0,146-93-257 0 0,-16 10-2 0 0,-1-1 0 0 0,-53 21-1 0 0,74-36-343 0 0,11-7 110 0 0,11-8-77 0 0,28-15-1401 0 0,-11 10 130 0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4:00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38 8751 0 0,'-15'-5'399'0'0,"12"4"-4"0"0,-16 8-237 0 0,-8 2 9622 0 0,29-9-9133 0 0,35-13 885 0 0,43-13-286 0 0,-68 23-1153 0 0,0 1 1 0 0,0 0 0 0 0,0 1-1 0 0,0 0 1 0 0,13 1 0 0 0,-24 0-87 0 0,1 0 0 0 0,0 0-1 0 0,-1 1 1 0 0,1-1 0 0 0,0 0 0 0 0,-1 1 0 0 0,1-1 0 0 0,-1 1 0 0 0,1-1 0 0 0,0 1 0 0 0,-1-1-1 0 0,0 1 1 0 0,1 0 0 0 0,-1 0 0 0 0,1 0 0 0 0,-1 0 0 0 0,0 0 0 0 0,0 0 0 0 0,0 0 0 0 0,1 1-1 0 0,-1-1 1 0 0,0 0 0 0 0,0 1 0 0 0,-1-1 0 0 0,1 1 0 0 0,0-1 0 0 0,0 1 0 0 0,-1-1 0 0 0,1 1-1 0 0,-1-1 1 0 0,1 4 0 0 0,0 0 1 0 0,-1-1-1 0 0,0 1 1 0 0,0-1-1 0 0,-1 1 1 0 0,1 0-1 0 0,-1-1 1 0 0,0 1-1 0 0,0-1 1 0 0,-1 1-1 0 0,-1 4 0 0 0,1-4 7 0 0,1-1 0 0 0,0 0 0 0 0,0 1 0 0 0,0-1 0 0 0,0 8 0 0 0,0 1 22 0 0,0-12-33 0 0,1 1-1 0 0,-1 0 1 0 0,1-1-1 0 0,-1 1 0 0 0,0 0 1 0 0,0-1-1 0 0,0 1 0 0 0,0-1 1 0 0,0 1-1 0 0,0-1 0 0 0,0 0 1 0 0,0 1-1 0 0,0-1 0 0 0,-1 0 1 0 0,0 1-1 0 0,-27 17 36 0 0,15-10-31 0 0,-75 42 41 0 0,56-34-9 0 0,-38 27-1 0 0,63-39-16 0 0,7-4 271 0 0,10-1-42 0 0,1-1 0 0 0,-1-1 0 0 0,17-4 0 0 0,19-3-47 0 0,176 7 57 0 0,-111 4-186 0 0,75 7-4261 0 0,-172-9-3772 0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4:09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0 10479 0 0,'0'0'5631'0'0,"-3"11"-4320"0"0,-26 98 275 0 0,9-28-1011 0 0,2-5-238 0 0,-73 154 183 0 0,-16-7-359 0 0,39-86-86 0 0,5-20-53 0 0,-3 7 86 0 0,56-99-6 0 0,7-17-200 0 0,0-1 1 0 0,0 0 0 0 0,-1 0 0 0 0,0 0-1 0 0,-7 10 1 0 0,1-6-314 0 0,1 1 0 0 0,0 0 1 0 0,1 1-1 0 0,1 0 0 0 0,0 0 0 0 0,-10 28 0 0 0,16-30 411 0 0,2-10 3 0 0,-1 0-1 0 0,1 0 0 0 0,0-1 1 0 0,-1 1-1 0 0,1 0 0 0 0,0-1 1 0 0,0 1-1 0 0,0 0 1 0 0,0-1-1 0 0,0 1 0 0 0,0-1 1 0 0,0 1-1 0 0,0-1 0 0 0,0 0 1 0 0,0 1-1 0 0,0-1 1 0 0,0 0-1 0 0,0 0 0 0 0,0 0 1 0 0,0 0-1 0 0,0 1 0 0 0,0-2 1 0 0,0 1-1 0 0,0 0 1 0 0,0 0-1 0 0,2-1 0 0 0,3 1 22 0 0,-1-1 0 0 0,1-1 0 0 0,10-3 0 0 0,-8 1 2 0 0,0 0-1 0 0,1-1 1 0 0,-1 0 0 0 0,9-7-1 0 0,11-12 39 0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4:09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19 221 10591 0 0,'0'0'488'0'0,"-18"0"8168"0"0,20-1-8112 0 0,131-13 2928 0 0,-101 9-3103 0 0,25-4 174 0 0,57-17 0 0 0,-52 8-271 0 0,229-57 578 0 0,-194 61-804 0 0,68-14-277 0 0,-152 25-94 0 0,24-10 0 0 0,-8-1-3469 0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4:10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445 126 11951 0 0,'8'-9'278'0'0,"1"1"0"0"0,0 0 0 0 0,0 0 0 0 0,0 0-1 0 0,1 1 1 0 0,0 1 0 0 0,15-8 0 0 0,14-9 1242 0 0,-38 23-1467 0 0,-1-1 0 0 0,1 1-1 0 0,0 0 1 0 0,-1-1 0 0 0,1 1 0 0 0,-1 0 0 0 0,0-1-1 0 0,1 1 1 0 0,-1 0 0 0 0,1-1 0 0 0,-1 1 0 0 0,1-1-1 0 0,-1 1 1 0 0,0-1 0 0 0,1 1 0 0 0,-1-1 0 0 0,0 1-1 0 0,0-1 1 0 0,1 1 0 0 0,-1-1 0 0 0,0 0 0 0 0,0 1-1 0 0,0-1 1 0 0,0 1 0 0 0,0-1 0 0 0,0 0 0 0 0,0 1-1 0 0,0-1 1 0 0,0 1 0 0 0,0-1 0 0 0,0 0 0 0 0,0 1-1 0 0,0-1 1 0 0,0 1 0 0 0,0-1 0 0 0,-1 1 0 0 0,1-2-1 0 0,-1 1 5 0 0,0 0-1 0 0,0 0 0 0 0,0 0 0 0 0,0 0 0 0 0,0 0 0 0 0,-1 0 1 0 0,1 1-1 0 0,0-1 0 0 0,0 0 0 0 0,-1 0 0 0 0,1 1 1 0 0,0-1-1 0 0,-1 1 0 0 0,1-1 0 0 0,-3 1 0 0 0,-1-1 1 0 0,-1 0 0 0 0,0 1 0 0 0,0 0 0 0 0,1 0 0 0 0,-1 0 0 0 0,0 1-1 0 0,-7 1 1 0 0,-41 14-28 0 0,34-10-1 0 0,-25 8-83 0 0,1 2 0 0 0,0 3 0 0 0,-43 24 0 0 0,62-29 204 0 0,2 2 1 0 0,0 0-1 0 0,0 1 1 0 0,2 2 0 0 0,0 0-1 0 0,-26 31 1 0 0,43-45-88 0 0,1-1 1 0 0,0 1 0 0 0,0 0-1 0 0,0 0 1 0 0,0 0 0 0 0,1 0-1 0 0,0 0 1 0 0,-3 10-1 0 0,5-14-44 0 0,0 1-1 0 0,0-1 0 0 0,0 1 1 0 0,0-1-1 0 0,0 0 0 0 0,0 1 0 0 0,0-1 1 0 0,0 0-1 0 0,0 1 0 0 0,1-1 1 0 0,-1 0-1 0 0,0 1 0 0 0,1-1 0 0 0,-1 0 1 0 0,1 1-1 0 0,1 1 0 0 0,-1-2-6 0 0,0 0-1 0 0,1 0 1 0 0,-1 1-1 0 0,0-1 1 0 0,1 0-1 0 0,-1-1 1 0 0,1 1-1 0 0,-1 0 1 0 0,1 0-1 0 0,-1-1 1 0 0,1 1-1 0 0,-1-1 1 0 0,1 1-1 0 0,0-1 1 0 0,-1 1-1 0 0,1-1 1 0 0,2 0 0 0 0,6 0 81 0 0,0 0 0 0 0,-1 0 0 0 0,1-1 0 0 0,0 0 0 0 0,14-4 0 0 0,48-16 209 0 0,-52 14-237 0 0,21-5-27 0 0,-1-3-1 0 0,0-1 1 0 0,-1-2 0 0 0,50-32 0 0 0,-88 49-156 0 0,-2 2-177 0 0,-11 7 293 0 0,1 0 0 0 0,0 1 0 0 0,0 0 0 0 0,1 1 0 0 0,0 0 0 0 0,0 0-1 0 0,1 1 1 0 0,1 1 0 0 0,0-1 0 0 0,1 1 0 0 0,-10 21 0 0 0,16-32-26 0 0,1 0 1 0 0,-1 0-1 0 0,1 0 0 0 0,0 0 1 0 0,-1 0-1 0 0,1 0 1 0 0,0 1-1 0 0,-1-1 0 0 0,1 0 1 0 0,0 0-1 0 0,0 0 1 0 0,0 1-1 0 0,0-1 0 0 0,0 0 1 0 0,1 0-1 0 0,-1 0 1 0 0,0 1-1 0 0,0-1 0 0 0,1 0 1 0 0,-1 0-1 0 0,1 0 1 0 0,-1 0-1 0 0,1 0 1 0 0,-1 0-1 0 0,1 0 0 0 0,0 0 1 0 0,-1 0-1 0 0,1 0 1 0 0,0 0-1 0 0,0 0 0 0 0,0 0 1 0 0,0-1-1 0 0,0 1 1 0 0,0 0-1 0 0,0-1 0 0 0,0 1 1 0 0,2 0-1 0 0,2 1-377 0 0,-1 0 1 0 0,1-1-1 0 0,0 0 1 0 0,0 0-1 0 0,0-1 0 0 0,0 0 1 0 0,10 0-1 0 0,6-1-1001 0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4:10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38 383 16783 0 0,'0'0'382'0'0,"-1"1"54"0"0,-31 4 1310 0 0,32-5-1674 0 0,0 0 0 0 0,-1-1 0 0 0,1 1-1 0 0,0 0 1 0 0,-1-1 0 0 0,1 1 0 0 0,0 0-1 0 0,-1-1 1 0 0,1 1 0 0 0,0 0 0 0 0,0-1-1 0 0,0 1 1 0 0,-1-1 0 0 0,1 1 0 0 0,0-1 0 0 0,0 1-1 0 0,0 0 1 0 0,0-1 0 0 0,0 1 0 0 0,0-1-1 0 0,0 1 1 0 0,0-1 0 0 0,0 1 0 0 0,0-1-1 0 0,0-11 558 0 0,3 4-404 0 0,-1 1 1 0 0,1-1 0 0 0,0 1-1 0 0,0-1 1 0 0,1 1 0 0 0,7-12-1 0 0,35-39 222 0 0,-30 37-372 0 0,6-3-47 0 0,0 0 0 0 0,1 2 0 0 0,1 0 0 0 0,1 2 0 0 0,1 1 0 0 0,1 1 0 0 0,52-27 0 0 0,-9 17-177 0 0,-59 26 138 0 0,-10 2 10 0 0,1 1 0 0 0,0-1 0 0 0,-1 1 0 0 0,1-1 0 0 0,0 1 0 0 0,-1 0 0 0 0,1 0 0 0 0,-1-1 0 0 0,1 1 0 0 0,-1 0 0 0 0,0 0 0 0 0,1 1 0 0 0,-1-1 0 0 0,0 0-1 0 0,0 0 1 0 0,0 1 0 0 0,0-1 0 0 0,0 0 0 0 0,0 1 0 0 0,0-1 0 0 0,0 1 0 0 0,0-1 0 0 0,-1 1 0 0 0,1 0 0 0 0,-1-1 0 0 0,1 1 0 0 0,-1-1 0 0 0,1 3 0 0 0,1 6-7 0 0,-1 0-1 0 0,0 0 1 0 0,-1 15-1 0 0,0-22 9 0 0,-2 43 178 0 0,-11 60 0 0 0,1-12 7 0 0,7-51-17 0 0,-1-1-535 0 0,5-14-3589 0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4:11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 14135 0 0,'0'0'7351'0'0,"-1"1"-6990"0"0,-1 16-268 0 0,-2-1 1 0 0,0 0-1 0 0,-1 0 0 0 0,-1 0 1 0 0,0-1-1 0 0,-1 1 0 0 0,0-1 1 0 0,-2-1-1 0 0,1 0 0 0 0,-2 0 1 0 0,-14 17-1 0 0,14-22-29 0 0,6-4-51 0 0,-1-1 1 0 0,1 1 0 0 0,0 0-1 0 0,0 1 1 0 0,-3 5-1 0 0,7-10 57 0 0,12 1 48 0 0,4-3-102 0 0,-1-1 0 0 0,0 0 0 0 0,0-1 0 0 0,21-6-1 0 0,-13 3 27 0 0,-1 0-1 0 0,35-2 0 0 0,-46 8-41 0 0,0 3 0 0 0,1 1-302 0 0,1 0 0 0 0,13 2 0 0 0,-7-6-2428 0 0,0-5-3375 0 0,-9 0 158 0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4:11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95 5063 0 0,'32'-47'1904'0'0,"-10"17"4391"0"0,-21 29-6130 0 0,-1 1 1 0 0,1 0-1 0 0,-1-1 1 0 0,1 1-1 0 0,-1-1 1 0 0,1 1-1 0 0,0-1 1 0 0,-1 1-1 0 0,0-1 1 0 0,1 1-1 0 0,-1-1 0 0 0,1 1 1 0 0,-1-1-1 0 0,0 0 1 0 0,1 1-1 0 0,-1-2 1 0 0,6-6 4496 0 0,-6 8-4609 0 0,1 0 0 0 0,-1 0 0 0 0,0 0 0 0 0,0 0 0 0 0,1 0 1 0 0,-1 1-1 0 0,0-1 0 0 0,0 0 0 0 0,1 0 0 0 0,-1 0 0 0 0,0 0 0 0 0,0 0 0 0 0,0 0 0 0 0,1 1 0 0 0,-1-1 0 0 0,0 0 0 0 0,0 0 0 0 0,0 0 1 0 0,0 1-1 0 0,1-1 0 0 0,-1 0 0 0 0,0 0 0 0 0,0 0 0 0 0,0 1 0 0 0,0-1 0 0 0,0 0 0 0 0,0 0 0 0 0,0 1 0 0 0,0-1 0 0 0,1 0 1 0 0,-1 0-1 0 0,0 1 0 0 0,0-1 0 0 0,0 0 0 0 0,0 0 0 0 0,0 1 0 0 0,0-1 0 0 0,-1 1 0 0 0,2 4 28 0 0,0 1 1 0 0,-1 0-1 0 0,0 0 0 0 0,0 0 1 0 0,0 0-1 0 0,-1-1 0 0 0,0 1 1 0 0,0 0-1 0 0,0 0 0 0 0,-1-1 0 0 0,-4 11 1 0 0,-4 7 69 0 0,-19 29 0 0 0,26-47-117 0 0,-160 242 314 0 0,72-116-240 0 0,82-115-137 0 0,0 1-1 0 0,1 0 1 0 0,-8 23-1 0 0,6-14-12 0 0,10-25-295 0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4:11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 4143 0 0,'-1'-1'319'0'0,"-13"-4"-625"0"0,-6-2 3260 0 0,3-2 8563 0 0,16 23-10234 0 0,2-4-973 0 0,0-1 1 0 0,0 1 0 0 0,1 0-1 0 0,0-1 1 0 0,1 1-1 0 0,6 14 1 0 0,0-3 228 0 0,22 35 0 0 0,-20-40-392 0 0,1 1 0 0 0,1-2 0 0 0,0 0 0 0 0,1 0 0 0 0,1-2 0 0 0,0 0 0 0 0,21 14 0 0 0,6 1 311 0 0,77 35 1 0 0,-66-37-305 0 0,113 53 324 0 0,-157-75-618 0 0,-7-3-584 0 0,-9-8-4384 0 0,2-2 2840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2:00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26 219 8751 0 0,'-2'1'674'0'0,"-9"4"-1453"0"0,-2 0 5589 0 0,23-11-1565 0 0,40-17-2238 0 0,1 2 0 0 0,0 2 1 0 0,63-14-1 0 0,-17 7-278 0 0,-14 3 165 0 0,109-14 0 0 0,6 19-634 0 0,-94 10-843 0 0,-19-3-3842 0 0,-60 6-2427 0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4:12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772 1 11055 0 0,'0'0'852'0'0,"-9"2"-528"0"0,4-1 132 0 0,-1 1-1 0 0,0 0 1 0 0,1 0-1 0 0,-1 1 1 0 0,1 0-1 0 0,0 0 0 0 0,0 0 1 0 0,0 0-1 0 0,0 1 1 0 0,1 0-1 0 0,-1 0 1 0 0,-3 5-1 0 0,-7 9 400 0 0,-23 34-1 0 0,23-30-328 0 0,-18 24 120 0 0,-62 69 0 0 0,67-86-504 0 0,-1-1 0 0 0,-2-2 0 0 0,-37 26 0 0 0,65-50-138 0 0,-37 25 11 0 0,-2-1-1 0 0,-82 37 0 0 0,101-54-173 0 0,1-2-1 0 0,-1 0 1 0 0,-38 6 0 0 0,58-13 61 0 0,10-8-104 0 0,6-2 70 0 0,1 1 1 0 0,0 0 0 0 0,1 1 0 0 0,24-10-1 0 0,-21 10-75 0 0,28-14-940 0 0,2 1-336 0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4:12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190 354 8751 0 0,'0'0'5136'0'0,"0"2"-3760"0"0,-2 1-1168 0 0,1 0 0 0 0,0 0-1 0 0,-1 0 1 0 0,0 0 0 0 0,0 0 0 0 0,0 0-1 0 0,0 0 1 0 0,0-1 0 0 0,-1 1-1 0 0,1-1 1 0 0,-1 0 0 0 0,1 0-1 0 0,-1 0 1 0 0,0 0 0 0 0,0 0 0 0 0,0 0-1 0 0,0-1 1 0 0,0 1 0 0 0,-7 1-1 0 0,7-2-148 0 0,1-1 0 0 0,-1 1 0 0 0,1-1-1 0 0,-1 0 1 0 0,1 0 0 0 0,-1 0 0 0 0,0 0 0 0 0,1 0-1 0 0,-1 0 1 0 0,1 0 0 0 0,-1-1 0 0 0,0 0-1 0 0,1 1 1 0 0,0-1 0 0 0,-1 0 0 0 0,1 0 0 0 0,-1 0-1 0 0,1-1 1 0 0,0 1 0 0 0,0 0 0 0 0,0-1-1 0 0,0 0 1 0 0,0 1 0 0 0,0-1 0 0 0,0 0 0 0 0,0 0-1 0 0,-1-3 1 0 0,-4-5 87 0 0,2 0-1 0 0,0 0 0 0 0,0-1 1 0 0,-6-19-1 0 0,-9-47 65 0 0,17 60-197 0 0,-1 3-8 0 0,1-1 0 0 0,0 1 0 0 0,2-1 1 0 0,-1-28-1 0 0,3 38-22 0 0,-1 0-1 0 0,1 1 1 0 0,0-1-1 0 0,0 0 1 0 0,0 1 0 0 0,1-1-1 0 0,0 1 1 0 0,0-1-1 0 0,0 1 1 0 0,0 0 0 0 0,1 0-1 0 0,-1 0 1 0 0,1 0 0 0 0,0 0-1 0 0,0 1 1 0 0,1-1-1 0 0,-1 1 1 0 0,1 0 0 0 0,5-4-1 0 0,-2 3 1 0 0,-1 0-1 0 0,2 1 1 0 0,-1 0-1 0 0,0 0 1 0 0,1 1-1 0 0,-1 0 1 0 0,1 0-1 0 0,0 1 1 0 0,8-1-1 0 0,11 0-60 0 0,35 2-1 0 0,104 12 518 0 0,-143-9-349 0 0,-1 2 0 0 0,0 0 0 0 0,0 1 0 0 0,0 2 0 0 0,26 12 0 0 0,-45-19-60 0 0,0 1 0 0 0,0 0 0 0 0,0 0 0 0 0,-1 0 0 0 0,1 0 0 0 0,-1 0 0 0 0,1 0 0 0 0,-1 1 0 0 0,0-1 0 0 0,0 1 0 0 0,0-1 0 0 0,0 1 0 0 0,0 0 0 0 0,-1 0 0 0 0,1 0 0 0 0,-1 0-1 0 0,0 0 1 0 0,0 0 0 0 0,0 0 0 0 0,0 1 0 0 0,0-1 0 0 0,-1 0 0 0 0,0 0 0 0 0,1 1 0 0 0,-1-1 0 0 0,-1 0 0 0 0,1 1 0 0 0,0-1 0 0 0,-1 0 0 0 0,1 1 0 0 0,-1-1 0 0 0,0 0 0 0 0,0 0 0 0 0,0 0 0 0 0,-1 0 0 0 0,-1 4 0 0 0,-6 5-21 0 0,-1 1 0 0 0,0-1 0 0 0,-1-1 0 0 0,0 0 0 0 0,-1 0 0 0 0,0-1 0 0 0,0-1 0 0 0,-17 10 0 0 0,-3-1-67 0 0,0-1 0 0 0,-50 17 0 0 0,53-25-43 0 0,-49 9 0 0 0,70-16 81 0 0,5-2 0 0 0,0 1-1 0 0,0-1 0 0 0,0 0 1 0 0,0 0-1 0 0,0-1 0 0 0,-3 1 1 0 0,-9-2-857 0 0,14 1 639 0 0,0 0 1 0 0,0-1-1 0 0,1 1 0 0 0,-1 0 1 0 0,1-1-1 0 0,-1 1 0 0 0,1-1 0 0 0,0 1 1 0 0,-1-3-1 0 0,1-5-1593 0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4:13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817 33 6911 0 0,'5'-3'142'0'0,"0"0"0"0"0,-1 0 0 0 0,1 0-1 0 0,-1-1 1 0 0,0 1 0 0 0,9-10 8073 0 0,-15 14-7771 0 0,-29 27 305 0 0,-42 47 1 0 0,-22 41-138 0 0,89-108-551 0 0,-182 253 773 0 0,44-58-659 0 0,123-175-138 0 0,-85 124 202 0 0,88-125-125 0 0,-2 0 0 0 0,0-1 0 0 0,-2-2-1 0 0,0 0 1 0 0,-2-1 0 0 0,-40 30 0 0 0,63-52-250 0 0,16-5-11988 0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4:13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15551 0 0,'0'0'3020'0'0,"1"2"-2288"0"0,7 21 470 0 0,-2-4-413 0 0,2 1 0 0 0,0-1 1 0 0,18 29-1 0 0,-6-21-487 0 0,0 0 0 0 0,2-2 0 0 0,1 0 0 0 0,1-2 1 0 0,1 0-1 0 0,1-2 0 0 0,39 25 0 0 0,164 89 538 0 0,-206-124-809 0 0,46 16 1 0 0,-65-25-130 0 0,0-1 0 0 0,-1-1 0 0 0,1 1 1 0 0,0-1-1 0 0,0 1 0 0 0,0-1 0 0 0,0 0 0 0 0,0 0 1 0 0,0-1-1 0 0,0 1 0 0 0,0-1 0 0 0,6-2 0 0 0,-8 2-192 0 0,1 0 1 0 0,0 0-1 0 0,-1-1 0 0 0,1 1 0 0 0,-1 0 0 0 0,0-1 0 0 0,0 0 1 0 0,1 0-1 0 0,-1 0 0 0 0,0 0 0 0 0,0 0 0 0 0,-1 0 0 0 0,1 0 0 0 0,0 0 1 0 0,-1-1-1 0 0,1 1 0 0 0,-1-1 0 0 0,2-2 0 0 0,0-8-1274 0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4:13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10 10591 0 0,'-1'-1'819'0'0,"-2"0"-622"0"0,1-1-1 0 0,-1 1 1 0 0,0 0 0 0 0,1 0 0 0 0,-1 0-1 0 0,0 1 1 0 0,0-1 0 0 0,0 1 0 0 0,0-1 0 0 0,0 1-1 0 0,0 0 1 0 0,1 0 0 0 0,-1 0 0 0 0,0 1-1 0 0,0-1 1 0 0,0 1 0 0 0,0-1 0 0 0,0 1-1 0 0,0 0 1 0 0,1 0 0 0 0,-1 0 0 0 0,-4 3-1 0 0,-15 11 697 0 0,1 0 1 0 0,0 1-1 0 0,2 1 0 0 0,-25 26 0 0 0,-2 2-160 0 0,-27 19 108 0 0,-104 71 0 0 0,120-97-758 0 0,2 3-1 0 0,-56 54 0 0 0,78-55-194 0 0,32-39-472 0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4:1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15 1839 0 0,'-2'1'134'0'0,"-22"9"139"0"0,14-5 1963 0 0,0 0 0 0 0,-1-1 0 0 0,-13 3 7269 0 0,80-9-8458 0 0,89-17-1 0 0,-60 6-884 0 0,-27 6-148 0 0,108 2 0 0 0,-117 13-3997 0 0,-39-7 2607 0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4:18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24 3679 0 0,'-8'5'382'0'0,"-16"9"11348"0"0,25-12-10732 0 0,2 1-783 0 0,-1-1-1 0 0,1 1 1 0 0,0-1 0 0 0,1 0 0 0 0,-1 0 0 0 0,0 0 0 0 0,1 0 0 0 0,-1-1 0 0 0,1 1 0 0 0,-1-1 0 0 0,1 0 0 0 0,0 0 0 0 0,0 0 0 0 0,-1-1 0 0 0,8 1 0 0 0,7 0 167 0 0,0-1 0 0 0,19-2 0 0 0,223-31 1184 0 0,18-2-2159 0 0,-241 34-420 0 0,-2 0-306 0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4:33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21 6447 0 0,'0'0'586'0'0,"-1"-1"-486"0"0,-2-5 1329 0 0,-13-7 5054 0 0,14 13-6426 0 0,-1 1 1 0 0,1-1 0 0 0,-1 1 0 0 0,1-1-1 0 0,-1 1 1 0 0,1 0 0 0 0,-1 0 0 0 0,1 0-1 0 0,0 0 1 0 0,0 1 0 0 0,-1-1 0 0 0,-1 3-1 0 0,-27 23 31 0 0,19-16-68 0 0,-45 52-20 0 0,17-18 0 0 0,-129 167 111 0 0,63-73-54 0 0,96-127-57 0 0,-47 62 0 0 0,49-63 0 0 0,2 1 0 0 0,-1 0 0 0 0,1 0 0 0 0,-8 25 0 0 0,13-33-3 0 0,0 1 0 0 0,0 0 0 0 0,0 0 0 0 0,1 0 0 0 0,-1-1 0 0 0,1 1 0 0 0,0 0 0 0 0,1 0 0 0 0,-1 0 0 0 0,1 0 0 0 0,2 6 0 0 0,-1-4-9 0 0,1 0-1 0 0,0 0 1 0 0,1 0-1 0 0,0 0 0 0 0,0 0 1 0 0,7 9-1 0 0,6 3-37 0 0,1-1-1 0 0,1 0 0 0 0,28 20 1 0 0,-29-24 23 0 0,27 23-99 0 0,61 66 0 0 0,-85-80 88 0 0,-2 0 1 0 0,-1 2 0 0 0,-1 0 0 0 0,23 47-1 0 0,-29-49 39 0 0,-2 1 0 0 0,0 0 0 0 0,-2 1 0 0 0,0-1 0 0 0,-2 1 0 0 0,-1 1 0 0 0,-1-1 0 0 0,-1 0 0 0 0,-1 1 0 0 0,-6 49 0 0 0,1-37 13 0 0,-2 0 1 0 0,-2-1-1 0 0,-1 0 0 0 0,-2 0 1 0 0,-2-1-1 0 0,-1 0 1 0 0,-2-2-1 0 0,-35 59 0 0 0,40-77 20 0 0,0-1-1 0 0,-1 0 0 0 0,-23 21 0 0 0,27-28 23 0 0,-1 0 0 0 0,-1-1 0 0 0,1 0 0 0 0,-1-1 0 0 0,0 0-1 0 0,-21 8 1 0 0,26-11 59 0 0,-10-1 0 0 0,11-2-81 0 0,-1 0 0 0 0,1 0 0 0 0,0-1 0 0 0,0 1 0 0 0,-1-1 0 0 0,1 0 0 0 0,-8-4 0 0 0,8 4-8 0 0,-1-1-1 0 0,0 1 0 0 0,0 0 1 0 0,-5-1-1 0 0,8 2-24 0 0,0 0 1 0 0,0 0-1 0 0,0 0 1 0 0,0 1-1 0 0,0-1 1 0 0,0 1-1 0 0,1-1 1 0 0,-1 1-1 0 0,0-1 1 0 0,0 1-1 0 0,0 0 1 0 0,1 0-1 0 0,-1 0 0 0 0,-2 2 1 0 0,1-2 41 0 0,3-1-46 0 0,-1 0 0 0 0,1 1 1 0 0,-1-1-1 0 0,1 0 0 0 0,0 0 1 0 0,-1 0-1 0 0,1 0 0 0 0,-1 1 1 0 0,1-1-1 0 0,-1 0 0 0 0,1 1 1 0 0,0-1-1 0 0,-1 0 0 0 0,1 1 1 0 0,0-1-1 0 0,-1 0 0 0 0,1 1 0 0 0,0-1 1 0 0,0 1-1 0 0,-1-1 0 0 0,1 0 1 0 0,0 1-1 0 0,0-1 0 0 0,0 1 1 0 0,-1-1-1 0 0,1 1 0 0 0,0-1 1 0 0,0 1-1 0 0,0 1-343 0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4:34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8 10735 0 0,'0'0'496'0'0,"1"-1"-13"0"0,2-4-244 0 0,-2 4 586 0 0,-19 3 314 0 0,5 2-1031 0 0,0 1 0 0 0,0 0-1 0 0,0 1 1 0 0,1 1 0 0 0,-18 11 0 0 0,13-7-58 0 0,-30 14-1 0 0,-4-3-49 0 0,2 3 0 0 0,-91 61 0 0 0,68-42 69 0 0,8-5-10 0 0,57-31-55 0 0,9-5 7 0 0,7-2 44 0 0,17 1 72 0 0,-1-2 1 0 0,28-3-1 0 0,13 0 13 0 0,84 7 0 0 0,-122-2-39 0 0,-1 2 0 0 0,1 0 0 0 0,36 12 0 0 0,-52-11-16 0 0,0-1 0 0 0,0 1-1 0 0,0 1 1 0 0,13 9 0 0 0,-20-12-53 0 0,-1 0 1 0 0,0 0 0 0 0,1 1-1 0 0,-2-1 1 0 0,1 1 0 0 0,0 0-1 0 0,-1 0 1 0 0,0 0 0 0 0,1 1-1 0 0,-2-1 1 0 0,1 1 0 0 0,4 8-1 0 0,-7-10-1 0 0,0 0-1 0 0,1 0 0 0 0,-1 0 1 0 0,0-1-1 0 0,0 1 1 0 0,0 0-1 0 0,-1 0 0 0 0,1 0 1 0 0,-1-1-1 0 0,1 1 1 0 0,-1 0-1 0 0,0-1 1 0 0,0 1-1 0 0,0 0 0 0 0,0-1 1 0 0,-1 0-1 0 0,1 1 1 0 0,-1-1-1 0 0,-3 5 0 0 0,-3 2 139 0 0,0 0 0 0 0,0 0-1 0 0,-11 8 1 0 0,3-5-110 0 0,-1 0 0 0 0,0-1 1 0 0,-1 0-1 0 0,0-2 0 0 0,-1 0 1 0 0,0-1-1 0 0,0-1 0 0 0,-40 9 0 0 0,-8-3 20 0 0,-89 5 1 0 0,139-17-52 0 0,-20 2 7 0 0,-1-1 1 0 0,1-3-1 0 0,-1 0 1 0 0,-50-10-1 0 0,86 10-223 0 0,3 0-180 0 0,-1 0 259 0 0,1 0 0 0 0,0 0-1 0 0,0 0 1 0 0,0 0 0 0 0,-1 0-1 0 0,1 0 1 0 0,0 0 0 0 0,0 0-1 0 0,1 1 1 0 0,-1-1 0 0 0,0 0 0 0 0,2 0-1 0 0,-1 0-147 0 0,55-29-2522 0 0,-14 10 1348 0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4:35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90 13703 0 0,'0'0'1632'0'0,"1"2"-1488"0"0,11 10 43 0 0,0 0 0 0 0,0-1 0 0 0,1 0 0 0 0,0-1 0 0 0,1-1 0 0 0,1 0 0 0 0,21 10 0 0 0,-30-16-132 0 0,0-1 0 0 0,1 1 0 0 0,-1-1 0 0 0,1-1 0 0 0,0 1 0 0 0,-1-1 0 0 0,1 0 0 0 0,0-1 0 0 0,0 0 0 0 0,12-1 0 0 0,-7 0 136 0 0,0-1 0 0 0,0-1 0 0 0,-1 0 0 0 0,1-1 0 0 0,14-6 0 0 0,-15 4-105 0 0,-1-1-1 0 0,0 0 1 0 0,0 0 0 0 0,-1-1 0 0 0,0 0-1 0 0,0-1 1 0 0,-1 1 0 0 0,0-2-1 0 0,7-10 1 0 0,-14 18-101 0 0,1 0-1 0 0,-1-1 1 0 0,0 1-1 0 0,1-1 1 0 0,-1 0 0 0 0,0 1-1 0 0,0-1 1 0 0,-1 0-1 0 0,1 0 1 0 0,-1 1-1 0 0,1-1 1 0 0,-1 0-1 0 0,0 0 1 0 0,0 0-1 0 0,0 0 1 0 0,0 0 0 0 0,-1 1-1 0 0,1-1 1 0 0,-2-3-1 0 0,2 4-27 0 0,-1 0 0 0 0,0 1 0 0 0,0-1 0 0 0,0 0 0 0 0,0 1-1 0 0,0-1 1 0 0,0 1 0 0 0,0-1 0 0 0,-1 1 0 0 0,1 0 0 0 0,0-1 0 0 0,-1 1 0 0 0,1 0 0 0 0,-1 0-1 0 0,1 0 1 0 0,-1 0 0 0 0,0 0 0 0 0,0 1 0 0 0,1-1 0 0 0,-1 0 0 0 0,0 1 0 0 0,0-1-1 0 0,0 1 1 0 0,1 0 0 0 0,-1-1 0 0 0,0 1 0 0 0,0 0 0 0 0,0 0 0 0 0,-3 1 0 0 0,-11 2-273 0 0,-1 0 1 0 0,1 1 0 0 0,1 1 0 0 0,-1 0 0 0 0,-28 15 0 0 0,3-2 116 0 0,-111 57 146 0 0,125-60 225 0 0,1 2-1 0 0,1 1 1 0 0,0 0-1 0 0,2 2 1 0 0,0 1 0 0 0,-23 27-1 0 0,43-44-104 0 0,0-1 0 0 0,0 1 0 0 0,1 0 0 0 0,-1 0 0 0 0,1 0 0 0 0,0 0 0 0 0,0 0-1 0 0,1 0 1 0 0,-1 1 0 0 0,1-1 0 0 0,0 1 0 0 0,0-1 0 0 0,0 7 0 0 0,1-9-28 0 0,0 1 1 0 0,0-1-1 0 0,1 0 1 0 0,-1 0-1 0 0,0 0 1 0 0,1 0-1 0 0,0 0 1 0 0,0 0-1 0 0,-1 0 0 0 0,1 0 1 0 0,0 0-1 0 0,1 0 1 0 0,-1 0-1 0 0,0-1 1 0 0,0 1-1 0 0,1 0 1 0 0,-1-1-1 0 0,1 1 1 0 0,-1-1-1 0 0,1 1 1 0 0,0-1-1 0 0,0 0 1 0 0,-1 0-1 0 0,1 0 0 0 0,0 0 1 0 0,0 0-1 0 0,0 0 1 0 0,0 0-1 0 0,0-1 1 0 0,4 1-1 0 0,15 4 74 0 0,0-1 0 0 0,1-2 0 0 0,0 0 0 0 0,0-1 0 0 0,-1-1 0 0 0,1-1 0 0 0,28-5 0 0 0,-6-1-863 0 0,-1-2-1 0 0,44-15 0 0 0,-58 14-981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2:01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0 273 4143 0 0,'0'0'7031'0'0,"2"-1"-5879"0"0,152-55 4376 0 0,-27 7-3983 0 0,146-35 263 0 0,-189 59-1336 0 0,-26 9-109 0 0,1 1 0 0 0,61-5-1 0 0,-85 16-685 0 0,0 2 0 0 0,0 1 0 0 0,0 2 0 0 0,66 11 1 0 0,-63-5-1052 0 0,-2-2-318 0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4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21 14711 0 0,'15'-12'672'0'0,"-12"9"-9"0"0,-1 2-424 0 0,5-3 1541 0 0,-9 4-1664 0 0,0 1 1 0 0,1-1 0 0 0,-1 1 0 0 0,0 0 0 0 0,1 0 0 0 0,-1-1 0 0 0,1 1 0 0 0,-1 0 0 0 0,-2 2-1 0 0,-3 2 80 0 0,-85 45 822 0 0,25-15-895 0 0,0 3 0 0 0,-65 51-1 0 0,36-7-126 0 0,84-69 15 0 0,-1 0 1 0 0,2 1-1 0 0,0 0 1 0 0,-18 31 0 0 0,27-42 0 0 0,1 0 1 0 0,0 0 0 0 0,-1 0-1 0 0,1 0 1 0 0,0 0 0 0 0,1 0 0 0 0,-1 0-1 0 0,0 1 1 0 0,1-1 0 0 0,0 0 0 0 0,0 4-1 0 0,0-6 19 0 0,0 1 1 0 0,1 0-1 0 0,-1-1 0 0 0,0 1 0 0 0,1-1 0 0 0,0 1 0 0 0,-1-1 0 0 0,1 1 0 0 0,0-1 0 0 0,0 0 0 0 0,0 1 0 0 0,0-1 0 0 0,0 0 0 0 0,0 0 1 0 0,0 1-1 0 0,0-1 0 0 0,0 0 0 0 0,1 0 0 0 0,-1 0 0 0 0,0 0 0 0 0,1-1 0 0 0,-1 1 0 0 0,3 1 0 0 0,6 1 141 0 0,0 1 1 0 0,-1-2-1 0 0,1 1 0 0 0,0-1 0 0 0,15 1 0 0 0,52-2 420 0 0,-54-1-481 0 0,49 1 198 0 0,-25 1-314 0 0,1-3 0 0 0,92-12-1 0 0,-135 12-453 0 0,1-1 0 0 0,0 0 0 0 0,-1 0 0 0 0,1 0-1 0 0,-1-1 1 0 0,7-3 0 0 0,-3-1-1188 0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4:36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12 132 5527 0 0,'0'0'423'0'0,"-1"-16"3421"0"0,1 13-3605 0 0,1 0 1 0 0,0 0-1 0 0,1 0 1 0 0,-1 0-1 0 0,0 0 1 0 0,1 0-1 0 0,0 0 1 0 0,0 0-1 0 0,0 0 0 0 0,0 1 1 0 0,0-1-1 0 0,0 1 1 0 0,1-1-1 0 0,-1 1 1 0 0,1 0-1 0 0,-1 0 1 0 0,1 0-1 0 0,0 1 1 0 0,4-3-1 0 0,7-3 257 0 0,0 1 1 0 0,25-8-1 0 0,-38 14-482 0 0,37-11 676 0 0,1 3 1 0 0,0 1-1 0 0,42-2 0 0 0,-76 9-568 0 0,0-1 1 0 0,0 1-1 0 0,1 0 0 0 0,-1 0 1 0 0,0 1-1 0 0,0 0 0 0 0,0 0 0 0 0,0 0 1 0 0,8 3-1 0 0,-12-4-108 0 0,0 1 1 0 0,-1-1-1 0 0,1 1 0 0 0,-1-1 1 0 0,1 1-1 0 0,-1 0 1 0 0,0-1-1 0 0,1 1 0 0 0,-1 0 1 0 0,0-1-1 0 0,1 1 1 0 0,-1 0-1 0 0,0-1 0 0 0,0 1 1 0 0,0 0-1 0 0,1-1 1 0 0,-1 1-1 0 0,0 0 0 0 0,0 0 1 0 0,0-1-1 0 0,0 1 1 0 0,0 0-1 0 0,0 0 0 0 0,-1-1 1 0 0,1 1-1 0 0,0 0 1 0 0,0 0-1 0 0,0-1 0 0 0,-1 1 1 0 0,1 0-1 0 0,0-1 0 0 0,-1 1 1 0 0,0 1-1 0 0,1-2-11 0 0,-6 10 21 0 0,0 1 0 0 0,-1-1 0 0 0,-1-1 0 0 0,0 0 0 0 0,0 0 0 0 0,0 0 0 0 0,-17 11 0 0 0,9-5-11 0 0,-18 13 6 0 0,-1-2-1 0 0,-57 32 1 0 0,43-28-11 0 0,40-25-6 0 0,2-1 0 0 0,1 0 0 0 0,-1 1 0 0 0,1 0 0 0 0,0 0 0 0 0,0 0 1 0 0,0 0-1 0 0,1 1 0 0 0,0 0 0 0 0,-7 11 0 0 0,11-17 14 0 0,1 1 1 0 0,0-1 0 0 0,-1 1-1 0 0,1-1 1 0 0,0 1 0 0 0,0-1-1 0 0,-1 1 1 0 0,1-1-1 0 0,0 1 1 0 0,0 0 0 0 0,0-1-1 0 0,0 1 1 0 0,0-1 0 0 0,0 1-1 0 0,0 0 1 0 0,0-1-1 0 0,0 1 1 0 0,0-1 0 0 0,0 1-1 0 0,0-1 1 0 0,0 1 0 0 0,0 0-1 0 0,0-1 1 0 0,1 1 0 0 0,-1-1-1 0 0,0 1 1 0 0,1 0-1 0 0,0 1 16 0 0,0-1 0 0 0,1 0 0 0 0,-1 0 0 0 0,0 0 0 0 0,0 0 0 0 0,1 0 0 0 0,-1 0-1 0 0,1 0 1 0 0,-1-1 0 0 0,2 2 0 0 0,3 0 63 0 0,0 0 0 0 0,-1-1 1 0 0,1 1-1 0 0,11 0 0 0 0,46-2 309 0 0,103-15 1 0 0,-42 3-732 0 0,-117 11 79 0 0,8 0-1025 0 0,0 0 0 0 0,22 3 0 0 0,-14 1-5577 0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4:36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5063 0 0,'0'0'2414'0'0,"-1"2"-1378"0"0,-2 3-511 0 0,1 1 1 0 0,0-1 0 0 0,0 1 0 0 0,0 0 0 0 0,1 0-1 0 0,0 0 1 0 0,0 0 0 0 0,1 0 0 0 0,-1 0-1 0 0,1 0 1 0 0,1 0 0 0 0,-1-1 0 0 0,1 1-1 0 0,2 10 1 0 0,3 5-45 0 0,0 0-1 0 0,2 0 0 0 0,0-1 1 0 0,2 0-1 0 0,0-1 0 0 0,1 1 1 0 0,1-2-1 0 0,0 0 0 0 0,2-1 1 0 0,0 0-1 0 0,22 21 0 0 0,-12-16-159 0 0,83 74 818 0 0,-15-15-641 0 0,-55-46-456 0 0,1-1 0 0 0,82 52 0 0 0,-118-84-80 0 0,0-1 1 0 0,0 0-1 0 0,0 0 0 0 0,1-1 1 0 0,-1 1-1 0 0,0 0 0 0 0,1-1 1 0 0,-1 0-1 0 0,0 1 0 0 0,1-1 1 0 0,-1 0-1 0 0,0 0 0 0 0,1 0 1 0 0,-1 0-1 0 0,1-1 0 0 0,-1 1 1 0 0,0-1-1 0 0,4-1 0 0 0,16-8-2015 0 0,-3-5-3866 0 0,-6 3-793 0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4:37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0 8751 0 0,'-2'1'399'0'0,"-15"3"272"0"0,0 1-1 0 0,1 1 1 0 0,-1 1-1 0 0,1 0 1 0 0,1 1 0 0 0,-1 1-1 0 0,1 0 1 0 0,-16 14-1 0 0,-107 100 4626 0 0,110-95-5570 0 0,12-13 507 0 0,-245 232 698 0 0,258-245-1349 0 0,-5 5 905 0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4:38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4 5983 0 0,'1'-1'464'0'0,"7"-2"2250"0"0,-9 5-1876 0 0,-3 5-621 0 0,0-1-1 0 0,0 0 0 0 0,-1 0 0 0 0,0 0 0 0 0,0 0 1 0 0,0-1-1 0 0,-1 0 0 0 0,-9 7 0 0 0,-58 33 1461 0 0,9-5-284 0 0,-3 8-547 0 0,-65 48-375 0 0,93-64-334 0 0,-44 45 0 0 0,70-63 88 0 0,1 0 1 0 0,0 1-1 0 0,1 1 1 0 0,0 0-1 0 0,1 1 0 0 0,-12 29 1 0 0,18-37-127 0 0,1 0 0 0 0,0 1 0 0 0,0 0 0 0 0,1-1 1 0 0,0 1-1 0 0,1 0 0 0 0,0 0 0 0 0,1 0 0 0 0,0 0 0 0 0,0 0 1 0 0,1 0-1 0 0,0 0 0 0 0,1 0 0 0 0,4 14 0 0 0,-3-16-3 0 0,0 0-1 0 0,1-1 1 0 0,0 1 0 0 0,0-1-1 0 0,1 0 1 0 0,0-1 0 0 0,0 1-1 0 0,0-1 1 0 0,1 0-1 0 0,0 0 1 0 0,0 0 0 0 0,1-1-1 0 0,10 7 1 0 0,-5-5 29 0 0,0-1 1 0 0,0 0-1 0 0,0-1 0 0 0,1 0 1 0 0,0-1-1 0 0,0 0 0 0 0,21 2 0 0 0,109 9 20 0 0,-107-12-560 0 0,-34-3 95 0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4:38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0 5063 0 0,'0'2'4619'0'0,"-1"9"-3616"0"0,0 0-1 0 0,0 0 1 0 0,-2 0-1 0 0,1 0 1 0 0,-1-1 0 0 0,0 1-1 0 0,-6 11 1 0 0,-41 73 60 0 0,26-52-326 0 0,-138 233 459 0 0,89-163-1112 0 0,64-93-106 0 0,9-19-365 0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4:39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6 195 9671 0 0,'-6'-2'9855'0'0,"141"-48"-8781"0"0,2 5-1 0 0,190-35 1 0 0,-297 74-1147 0 0,0 1 0 0 0,1 1 0 0 0,0 2 0 0 0,40 1 0 0 0,-68 2-35 0 0,1-1 0 0 0,-1 1 0 0 0,1 0-1 0 0,-1-1 1 0 0,0 2 0 0 0,1-1 0 0 0,-1 0 0 0 0,0 1 0 0 0,0-1 0 0 0,0 1 0 0 0,0 0 0 0 0,0 0 0 0 0,4 4 0 0 0,-6-6-128 0 0,-1 1 1 0 0,0-1-1 0 0,0 0 1 0 0,1 1 0 0 0,-1-1-1 0 0,0 1 1 0 0,0-1-1 0 0,1 1 1 0 0,-1-1 0 0 0,0 0-1 0 0,0 1 1 0 0,0-1-1 0 0,0 1 1 0 0,0-1 0 0 0,0 1-1 0 0,0-1 1 0 0,0 1-1 0 0,0-1 1 0 0,0 1-1 0 0,0-1 1 0 0,0 1 0 0 0,-3 10-7120 0 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4:39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17 8751 0 0,'0'0'399'0'0,"2"-9"138"0"0,0 2 5397 0 0,0 8-5796 0 0,-1 0 1 0 0,1 0 0 0 0,-1 0-1 0 0,1 0 1 0 0,-1 0 0 0 0,0 1-1 0 0,1-1 1 0 0,-1 1 0 0 0,0-1-1 0 0,0 1 1 0 0,1 2 0 0 0,0-1-59 0 0,-1 0 0 0 0,0 1 1 0 0,1-1-1 0 0,-2 0 0 0 0,1 1 1 0 0,0-1-1 0 0,-1 1 1 0 0,1-1-1 0 0,-1 1 0 0 0,0-1 1 0 0,0 1-1 0 0,0-1 1 0 0,-2 7-1 0 0,-1 4 144 0 0,-1 1 1 0 0,-6 13-1 0 0,3-6 18 0 0,-28 76 70 0 0,-3-2 0 0 0,-93 165 1 0 0,100-204-3080 0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4:39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58 14279 0 0,'4'-6'283'0'0,"0"1"-1"0"0,0-1 1 0 0,0 1-1 0 0,0 0 1 0 0,1 1 0 0 0,0-1-1 0 0,0 1 1 0 0,0 0-1 0 0,1 0 1 0 0,10-5-1 0 0,-15 8 578 0 0,0 13 232 0 0,-2-7-1056 0 0,0 0-1 0 0,0 0 0 0 0,0 0 1 0 0,-1-1-1 0 0,1 1 0 0 0,-1 0 1 0 0,-4 6-1 0 0,-22 33 198 0 0,23-37-157 0 0,-455 763 3141 0 0,385-620-3004 0 0,29-55-143 0 0,41-85-720 0 0,-11 25 1645 0 0,13-23-3447 0 0,2 0-3341 0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4:40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12 210 7831 0 0,'0'0'603'0'0,"-2"0"-396"0"0,-7-2 6875 0 0,11 2-6584 0 0,0-1 0 0 0,1 1 0 0 0,-1-1 0 0 0,0 0 0 0 0,0 1 0 0 0,0-1 0 0 0,3-2-1 0 0,9-2-61 0 0,111-21 1541 0 0,-39 10-1497 0 0,576-115 1597 0 0,-618 124-2077 0 0,-10 1-565 0 0,-1 1-1 0 0,1 2 0 0 0,53 1 1 0 0,-84 3 318 0 0,0-1-1 0 0,0 0 1 0 0,0 1 0 0 0,0 0-1 0 0,0-1 1 0 0,-1 1 0 0 0,1 0 0 0 0,0 1-1 0 0,0-1 1 0 0,2 2 0 0 0,5 6-1744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5:22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47 237 2759 0 0,'-2'1'207'0'0,"-16"4"1188"0"0,-2-1 4556 0 0,13-3-128 0 0,7 1-5185 0 0,1 0-550 0 0,-1 1 1 0 0,1-1-1 0 0,-1 0 0 0 0,1 0 1 0 0,0 0-1 0 0,0 0 1 0 0,0 0-1 0 0,0 0 1 0 0,0 0-1 0 0,0 0 1 0 0,1 0-1 0 0,-1 0 1 0 0,1 0-1 0 0,-1-1 1 0 0,1 1-1 0 0,2 1 0 0 0,0 0 65 0 0,0-1-1 0 0,0 1 1 0 0,0-1-1 0 0,1-1 1 0 0,-1 1-1 0 0,0-1 0 0 0,9 3 1 0 0,5-2 214 0 0,1 0 0 0 0,-1-1 0 0 0,23-2 0 0 0,-26 1-245 0 0,52-3 796 0 0,124-22 0 0 0,59-35-478 0 0,-37-2-364 0 0,70-18-59 0 0,5 22-109 0 0,-286 57 76 0 0,49-6-538 0 0,1 1-1 0 0,64 2 0 0 0,-79 7-817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6:25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0 2303 0 0,'0'0'13506'0'0,"-1"3"-12956"0"0,-1 9-295 0 0,-1-1-1 0 0,0 1 1 0 0,0 0-1 0 0,-2-1 1 0 0,1 0 0 0 0,-13 21-1 0 0,-46 62-55 0 0,43-67-69 0 0,-37 47 3 0 0,-18 24-119 0 0,66-83 83 0 0,0 1 0 0 0,0-1 1 0 0,2 1-1 0 0,-11 31 0 0 0,17-45-55 0 0,0 1 0 0 0,1-1 0 0 0,-1 0 0 0 0,1 0 0 0 0,-1 1 0 0 0,1-1 0 0 0,0 0 0 0 0,0 0 0 0 0,0 1 0 0 0,0-1 0 0 0,1 0 0 0 0,-1 0 0 0 0,0 1-1 0 0,1-1 1 0 0,0 0 0 0 0,-1 0 0 0 0,1 0 0 0 0,0 0 0 0 0,0 0 0 0 0,0 0 0 0 0,1 0 0 0 0,-1 0 0 0 0,0 0 0 0 0,1 0 0 0 0,-1-1 0 0 0,1 1 0 0 0,-1-1 0 0 0,1 1 0 0 0,0-1 0 0 0,3 3 0 0 0,0-2 33 0 0,-1 0 0 0 0,1 0 1 0 0,0 0-1 0 0,-1-1 0 0 0,1 1 1 0 0,0-1-1 0 0,0 0 0 0 0,0-1 1 0 0,0 1-1 0 0,0-1 0 0 0,1 0 1 0 0,7-1-1 0 0,1-1-20 0 0,0-1-1 0 0,0-1 0 0 0,0 0 1 0 0,-1 0-1 0 0,14-8 0 0 0,62-36-27 0 0,-42 21-9 0 0,-8 2-1 0 0,-1-1 0 0 0,39-37-1 0 0,-36 30-13 0 0,16-17-110 0 0,80-91 0 0 0,-94 93-19 0 0,-16 21 50 0 0,35-29 0 0 0,-60 54 16 0 0,-3 5 54 0 0,0 0 0 0 0,0 0 0 0 0,-1 0 0 0 0,1 0 0 0 0,-1 0 0 0 0,1-1 0 0 0,-1 1 0 0 0,0-1 0 0 0,0 1 0 0 0,-4 3 0 0 0,1 0 0 0 0,3-3 6 0 0,0 0 0 0 0,-1 0 0 0 0,0 0 0 0 0,0-1 0 0 0,0 1 0 0 0,0 0 0 0 0,0-1 0 0 0,0 0 0 0 0,-1 0 0 0 0,-6 3 0 0 0,-6 5 0 0 0,12-8 0 0 0,1 1 0 0 0,-1-1 0 0 0,1 1 0 0 0,0 0 0 0 0,0 0 0 0 0,0 0 0 0 0,1 0 0 0 0,-1 0 0 0 0,1 1 0 0 0,-4 6 0 0 0,4-8 0 0 0,-19 37 39 0 0,10-18 186 0 0,-25 36-1 0 0,17-34-38 0 0,-27 25 0 0 0,31-35-83 0 0,1 1-1 0 0,0 1 1 0 0,2 1 0 0 0,-22 33-1 0 0,33-48-92 0 0,0 1 0 0 0,0-1 0 0 0,1 1 0 0 0,-1-1-1 0 0,0 1 1 0 0,1-1 0 0 0,0 1 0 0 0,-1 0-1 0 0,1-1 1 0 0,0 1 0 0 0,0 0 0 0 0,0 0-1 0 0,0-1 1 0 0,0 1 0 0 0,0 0 0 0 0,0-1-1 0 0,1 1 1 0 0,-1 0 0 0 0,0-1 0 0 0,1 1 0 0 0,0 0-1 0 0,-1-1 1 0 0,1 1 0 0 0,0-1 0 0 0,0 1-1 0 0,0-1 1 0 0,0 0 0 0 0,0 1 0 0 0,0-1-1 0 0,1 1 1 0 0,3 2 40 0 0,-1 0-1 0 0,1-1 1 0 0,0 0-1 0 0,0 0 1 0 0,0 0-1 0 0,0-1 1 0 0,10 4-1 0 0,12 9 166 0 0,-24-13-171 0 0,1 0-1 0 0,-1 0 1 0 0,0 0 0 0 0,0-1 0 0 0,1 1 0 0 0,-1-1-1 0 0,1 0 1 0 0,-1 0 0 0 0,1 0 0 0 0,0 0 0 0 0,-1-1-1 0 0,6 1 1 0 0,14-2 182 0 0,-16 1-180 0 0,-1 0 0 0 0,1 0 0 0 0,0-1 0 0 0,-1 0 0 0 0,12-3-1 0 0,43-23-23 0 0,-52 24 20 0 0,0 3-31 0 0,1 2-11 0 0,0 1 0 0 0,0 1 0 0 0,-2-1-16 0 0,-7-3-71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2:01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347 130 2759 0 0,'-71'8'101'0'0,"11"-2"11384"0"0,73-11-10224 0 0,152-56 1252 0 0,-116 42-1993 0 0,-1 3 0 0 0,2 2 0 0 0,56-8 0 0 0,-88 19-280 0 0,-1 1-1 0 0,23 1 0 0 0,-33 1-177 0 0,-1 0 0 0 0,1 1 0 0 0,0 0-1 0 0,-1 0 1 0 0,1 1 0 0 0,-1 0 0 0 0,1 0 0 0 0,-1 1-1 0 0,7 3 1 0 0,-12-6-57 0 0,0 1 0 0 0,1 0 0 0 0,-1-1 0 0 0,0 1 0 0 0,0 0 0 0 0,0 0 0 0 0,0 0 0 0 0,0 0 0 0 0,0 0 0 0 0,0 0 0 0 0,0 1 0 0 0,0-1 0 0 0,-1 0 0 0 0,1 0 0 0 0,0 1 0 0 0,-1-1-1 0 0,1 0 1 0 0,-1 1 0 0 0,0-1 0 0 0,1 2 0 0 0,-1 0 0 0 0,0-1-1 0 0,0 0 1 0 0,0 1-1 0 0,0-1 1 0 0,-1 1-1 0 0,1-1 0 0 0,-1 0 1 0 0,0 0-1 0 0,1 1 1 0 0,-1-1-1 0 0,-2 3 1 0 0,-2 4 5 0 0,-1 0 0 0 0,0 0 0 0 0,-1-1 0 0 0,-9 10 0 0 0,-7 5-20 0 0,-1 0 0 0 0,-2-2 0 0 0,-46 31 0 0 0,-95 40-454 0 0,121-72 442 0 0,-1-1 0 0 0,-1-3 0 0 0,-96 20 0 0 0,133-34-14 0 0,0 0-1 0 0,1-1 1 0 0,-1 0 0 0 0,0-1-1 0 0,0-1 1 0 0,-14-1 0 0 0,23 1-38 0 0,3-7-438 0 0,0 6 493 0 0,0 0 0 0 0,0 1 0 0 0,0-1 0 0 0,0 1 0 0 0,0 0 0 0 0,1-1 0 0 0,-1 1 0 0 0,0 0 0 0 0,1-1 0 0 0,-1 1 0 0 0,1 0 0 0 0,-1 0 0 0 0,1 0 0 0 0,0 0 0 0 0,-1 1 0 0 0,1-1 0 0 0,0 0 0 0 0,3 0 0 0 0,3-1-29 0 0,0 0 0 0 0,14-2 0 0 0,13 1 25 0 0,0 2 1 0 0,66 6 0 0 0,68 21 10 0 0,-121-19 67 0 0,67 16-58 0 0,-102-20 28 0 0,0 1 1 0 0,0 1 0 0 0,0 0 0 0 0,0 1 0 0 0,-1 1-1 0 0,14 8 1 0 0,-25-14-19 0 0,0 0-1 0 0,1 0 0 0 0,-1 0 1 0 0,0 0-1 0 0,0 0 1 0 0,0 0-1 0 0,0 0 1 0 0,0 1-1 0 0,0-1 0 0 0,0 0 1 0 0,0 1-1 0 0,0-1 1 0 0,0 0-1 0 0,-1 1 1 0 0,1-1-1 0 0,-1 1 0 0 0,1-1 1 0 0,-1 1-1 0 0,0 0 1 0 0,1-1-1 0 0,-1 3 1 0 0,0-2 14 0 0,-1 0 0 0 0,1 0 1 0 0,-1 0-1 0 0,1 0 0 0 0,-1 0 1 0 0,0 0-1 0 0,0 0 0 0 0,0 0 1 0 0,0 0-1 0 0,0-1 0 0 0,0 1 1 0 0,0 0-1 0 0,-1-1 0 0 0,1 1 1 0 0,-1-1-1 0 0,-1 2 0 0 0,-13 9 87 0 0,0 0 0 0 0,0-1-1 0 0,-2-1 1 0 0,1-1 0 0 0,-23 9 0 0 0,1 0-27 0 0,-43 19 13 0 0,-106 32-1 0 0,-92 11-16 0 0,273-78-78 0 0,4-1 0 0 0,-1 0 0 0 0,1 0 0 0 0,0-1-1 0 0,0 1 1 0 0,-1-1 0 0 0,1 0 0 0 0,-4 0 0 0 0,6 0-95 0 0,7-11-918 0 0,-4 7 862 0 0,8-10-1406 0 0,1 7 100 0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4:40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559 133 13735 0 0,'1'-2'630'0'0,"0"-2"-257"0"0,10-15 187 0 0,-8 14-285 0 0,-1 0-1 0 0,0-1 1 0 0,0 1 0 0 0,0 0-1 0 0,0 0 1 0 0,-1-1 0 0 0,1 1-1 0 0,-2-1 1 0 0,1 0 0 0 0,0-5-1 0 0,-2 9-194 0 0,1-1 1 0 0,-1 1-1 0 0,0 0 0 0 0,0 0 0 0 0,0-1 1 0 0,0 1-1 0 0,0 0 0 0 0,0 0 0 0 0,-2-2 1 0 0,0-1 71 0 0,2 4-144 0 0,0 0 0 0 0,1 0 0 0 0,-1 0 0 0 0,0 1-1 0 0,0-1 1 0 0,0 0 0 0 0,0 0 0 0 0,0 1 0 0 0,0-1 0 0 0,0 1 0 0 0,0-1 0 0 0,-1 1 0 0 0,1-1 0 0 0,0 1 0 0 0,0 0 0 0 0,-2-1-1 0 0,-18-1 131 0 0,11 2-88 0 0,0 1 1 0 0,0 0-1 0 0,1 1 1 0 0,-1 0-1 0 0,1 1 0 0 0,-10 3 1 0 0,-55 28 43 0 0,38-17 0 0 0,-115 56 153 0 0,110-50-53 0 0,-60 44 1 0 0,90-59-6 0 0,1 1 0 0 0,0 1 0 0 0,-13 15 0 0 0,22-23-5 0 0,11 5 181 0 0,-7-6-338 0 0,1 1-1 0 0,0-1 1 0 0,0 0-1 0 0,0 0 1 0 0,0 0-1 0 0,0 0 1 0 0,0-1-1 0 0,0 0 1 0 0,0 0-1 0 0,5 0 1 0 0,45-8 301 0 0,-31 4-273 0 0,18-3-127 0 0,0-2-1 0 0,48-18 0 0 0,77-37-249 0 0,-106 39 276 0 0,-59 25-8 0 0,-14 20-74 0 0,-16 17 141 0 0,18-24 7 0 0,-19 29 1 0 0,28-37-20 0 0,-2 0-1 0 0,1 1-1 0 0,-1 0 1 0 0,1 1 0 0 0,0-1 0 0 0,1 1-1 0 0,0-1 1 0 0,0 1 0 0 0,0 0-1 0 0,-1 11 1 0 0,4-16-99 0 0,-1-1 0 0 0,1 1 0 0 0,0-1 0 0 0,0 1 0 0 0,0-1 0 0 0,0 1 0 0 0,0-1-1 0 0,0 0 1 0 0,0 1 0 0 0,1-1 0 0 0,-1 0 0 0 0,1 0 0 0 0,-1 0 0 0 0,0 0 0 0 0,1 0 0 0 0,0 0 0 0 0,-1 0 0 0 0,4 0 0 0 0,7 3-1671 0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4:40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0 348 11431 0 0,'0'0'2336'0'0,"0"-1"-1105"0"0,2-6-588 0 0,0 1 0 0 0,1-1 1 0 0,0 1-1 0 0,0 0 0 0 0,0 0 1 0 0,0 0-1 0 0,1 0 0 0 0,7-7 0 0 0,2-3 147 0 0,25-22 0 0 0,-9 14-517 0 0,0 1 0 0 0,1 1 0 0 0,38-19 0 0 0,104-43-269 0 0,-152 76-51 0 0,0 0 0 0 0,25-4 0 0 0,-34 9 33 0 0,0 1 1 0 0,-1 1-1 0 0,1 0 1 0 0,0 0-1 0 0,0 1 1 0 0,12 2-1 0 0,-12 1 2 0 0,-9-2 12 0 0,-1 1 0 0 0,0-1 0 0 0,0 1 0 0 0,1-1 0 0 0,-1 1 0 0 0,0-1 1 0 0,0 1-1 0 0,-1 0 0 0 0,1-1 0 0 0,0 1 0 0 0,-1 0 0 0 0,1 0 0 0 0,-1-1 0 0 0,1 1 0 0 0,-1 0 0 0 0,0 0 0 0 0,0 0 0 0 0,1 0 0 0 0,-2 0 0 0 0,1-1 0 0 0,0 1 0 0 0,0 0 0 0 0,0 0 0 0 0,-2 2 0 0 0,0 7 12 0 0,-1-1 0 0 0,-8 19-1 0 0,10-26-6 0 0,-60 126 650 0 0,10-26-152 0 0,44-87-458 0 0,-27 69 263 0 0,32-81-298 0 0,2-3-19 0 0,0 0 1 0 0,-1 0-1 0 0,1 0 1 0 0,0 0 0 0 0,0 1-1 0 0,0-1 1 0 0,0 0-1 0 0,0 0 1 0 0,0 1-1 0 0,0-1 1 0 0,0 0 0 0 0,0 0-1 0 0,1 0 1 0 0,-1 1-1 0 0,1 0 1 0 0,-1-1-652 0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4:41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81 150 8287 0 0,'-1'-1'382'0'0,"-2"-5"-32"0"0,1 3-293 0 0,1 0-1 0 0,-1 1 1 0 0,1-1 0 0 0,0 0 0 0 0,0 0 0 0 0,0 0 0 0 0,0-5 0 0 0,1 6 378 0 0,-1 0 1 0 0,1 1-1 0 0,0-1 1 0 0,0 1-1 0 0,0-1 0 0 0,0 1 1 0 0,0-1-1 0 0,1 0 0 0 0,-1 1 1 0 0,0-1-1 0 0,1 1 1 0 0,-1-1-1 0 0,1 1 0 0 0,-1-1 1 0 0,1 1-1 0 0,1-2 0 0 0,0 1-171 0 0,-1-1-1 0 0,1 1 1 0 0,0 0-1 0 0,0 0 1 0 0,1 0-1 0 0,-1 0 1 0 0,0 0-1 0 0,4-1 1 0 0,4-3-191 0 0,0 2-1 0 0,1-1 1 0 0,16-4 0 0 0,-21 7 363 0 0,29-9 146 0 0,1 2-1 0 0,65-9 1 0 0,-94 17-487 0 0,-3 1-33 0 0,-1-1 0 0 0,0 1 1 0 0,1 0-1 0 0,-1 0 0 0 0,1 0 0 0 0,-1 0 0 0 0,6 2 0 0 0,-8-2 97 0 0,7 10 231 0 0,-8-6-364 0 0,0 0 0 0 0,0 0 0 0 0,-1 0 0 0 0,1 1 0 0 0,-1-1 0 0 0,0 0 0 0 0,0 0 0 0 0,-1 0 0 0 0,1 0 0 0 0,-1 0-1 0 0,0-1 1 0 0,0 1 0 0 0,0 0 0 0 0,0-1 0 0 0,-1 1 0 0 0,-5 4 0 0 0,-6 8 103 0 0,0-1 0 0 0,-19 13 0 0 0,25-21-107 0 0,-86 67 113 0 0,7-6-45 0 0,28-12-90 0 0,33-25 47 0 0,11-9-15 0 0,14-20 42 0 0,1-1-63 0 0,1 0 0 0 0,-1 0 0 0 0,0 0 0 0 0,0-1 0 0 0,1 1 0 0 0,-1 0 0 0 0,1 0 0 0 0,-1 0-1 0 0,1-1 1 0 0,-1 1 0 0 0,1 0 0 0 0,-1-1 0 0 0,1 1 0 0 0,-1-1 0 0 0,1 1 0 0 0,0 0 0 0 0,-1-1-1 0 0,1 0 1 0 0,0 1 0 0 0,0-1 0 0 0,0 1 0 0 0,-1-1 0 0 0,1 0 0 0 0,0 1 0 0 0,0-1 0 0 0,0 0-1 0 0,-1 0 1 0 0,1 0 0 0 0,0 0 0 0 0,2 0 0 0 0,-1 1 34 0 0,10 2 21 0 0,1-1 0 0 0,-1 0-1 0 0,0-1 1 0 0,0-1 0 0 0,0 1-1 0 0,1-2 1 0 0,14-2 0 0 0,8-3 41 0 0,39-13 1 0 0,-48 11-638 0 0,1 1 1 0 0,0 2-1 0 0,35-3 1 0 0,-44 8-1068 0 0,-1 1-69 0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4:41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9559 0 0,'0'0'3672'0'0,"0"2"-2208"0"0,3 16-371 0 0,1-1 0 0 0,0 1 0 0 0,2-1 1 0 0,0 0-1 0 0,10 20 0 0 0,49 80 1141 0 0,-43-80-1507 0 0,66 101 886 0 0,-71-116-1355 0 0,1 0 1 0 0,0-1-1 0 0,40 34 1 0 0,-49-48-213 0 0,-1-1 1 0 0,2 0-1 0 0,-1 0 1 0 0,0 0-1 0 0,1-2 0 0 0,0 1 1 0 0,1-1-1 0 0,15 4 1 0 0,-19-6-254 0 0,-1-1-1 0 0,1-1 1 0 0,-1 1 0 0 0,0-1 0 0 0,1 0 0 0 0,-1 0-1 0 0,1-1 1 0 0,-1 0 0 0 0,1 0 0 0 0,-1 0 0 0 0,0-1-1 0 0,0 0 1 0 0,0 0 0 0 0,0-1 0 0 0,10-5-1 0 0,-4 0-1493 0 0,-2 3-67 0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4:41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1 14943 0 0,'0'0'1358'0'0,"-2"1"-1118"0"0,-77 45 1836 0 0,-1 0-486 0 0,18-5-852 0 0,1 2-1 0 0,-72 67 0 0 0,-25 34 171 0 0,156-143-839 0 0,15-2-10522 0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4:42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34 10479 0 0,'-1'-1'480'0'0,"-1"-2"-413"0"0,0 0-1 0 0,0 0 1 0 0,-1 0-1 0 0,0 1 0 0 0,1-1 1 0 0,-1 1-1 0 0,0-1 1 0 0,0 1-1 0 0,-5-3 0 0 0,6 5 379 0 0,0-1 0 0 0,0 0-1 0 0,0 1 1 0 0,0-1 0 0 0,0 1-1 0 0,0 0 1 0 0,-4-1 0 0 0,5 3-296 0 0,-1 0 0 0 0,1 0 1 0 0,0 0-1 0 0,0 0 0 0 0,0 0 1 0 0,0 0-1 0 0,0 0 0 0 0,0 0 1 0 0,1 0-1 0 0,-2 4 0 0 0,2-2-35 0 0,0 1 0 0 0,0-1-1 0 0,0 1 1 0 0,0 0 0 0 0,1-1-1 0 0,0 1 1 0 0,0-1 0 0 0,0 1-1 0 0,0-1 1 0 0,1 0 0 0 0,-1 1-1 0 0,1-1 1 0 0,0 0 0 0 0,1 0 0 0 0,-1 0-1 0 0,1-1 1 0 0,3 5 0 0 0,6 6 179 0 0,0 0 1 0 0,26 21 0 0 0,0-6 50 0 0,1 0 0 0 0,72 38 0 0 0,-70-43-195 0 0,-2 2-1 0 0,-1 2 1 0 0,-1 1-1 0 0,47 47 1 0 0,-70-60-115 0 0,0-1-1 0 0,-1 1 1 0 0,0 1 0 0 0,-2 1-1 0 0,0-1 1 0 0,13 30 0 0 0,-18-33-17 0 0,-1 0 0 0 0,-1 1 1 0 0,0-1-1 0 0,-1 1 0 0 0,0 0 1 0 0,-1 0-1 0 0,-1 0 0 0 0,-1 0 1 0 0,-1 26-1 0 0,-2-23 48 0 0,0 0-1 0 0,0 0 1 0 0,-2 0-1 0 0,0-1 1 0 0,-1 0-1 0 0,-1 0 1 0 0,0-1-1 0 0,-1 1 1 0 0,-12 16-1 0 0,7-16 59 0 0,0 0 1 0 0,0-1-1 0 0,-2 0 1 0 0,0-1-1 0 0,0-1 0 0 0,-1 0 1 0 0,-28 17-1 0 0,-2-3 202 0 0,20-12-199 0 0,0 0-1 0 0,2 2 1 0 0,0 0 0 0 0,-26 26-1 0 0,9 0-1462 0 0,41-43 898 0 0,6-2-5074 0 0,-3 0 4889 0 0,-1 0 1 0 0,0 1 0 0 0,0-1-1 0 0,3-2 1 0 0,0 1-1301 0 0,9-5-3355 0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4:43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6911 0 0,'0'0'5919'0'0,"1"-1"-5024"0"0,2-3-591 0 0,1 0 0 0 0,0 1 1 0 0,0-1-1 0 0,0 1 0 0 0,0-1 0 0 0,1 1 1 0 0,-1 1-1 0 0,1-1 0 0 0,-1 1 1 0 0,1-1-1 0 0,10-2 0 0 0,6-1 194 0 0,37-5 1 0 0,-16 4-125 0 0,11-7 15 0 0,-34 9-87 0 0,0 0-1 0 0,0 1 0 0 0,0 1 1 0 0,22-1-1 0 0,-39 4-126 0 0,-1 0-169 0 0,-1 0 0 0 0,0 0 0 0 0,0 0 0 0 0,0 0 0 0 0,0 0 0 0 0,0 0 0 0 0,0 0 0 0 0,1 0 0 0 0,-1 0 0 0 0,0 0 0 0 0,0 0 0 0 0,0 0 0 0 0,0 0 0 0 0,0 0 0 0 0,1 0 1 0 0,-1 0-1 0 0,0 0 0 0 0,0 0 0 0 0,0 0 0 0 0,0 0 0 0 0,0 0 0 0 0,0 1 0 0 0,0-1 0 0 0,1 0 0 0 0,-1 0 0 0 0,0 0 0 0 0,0 0 0 0 0,0 0 0 0 0,0 0 0 0 0,0 0 0 0 0,0 1 0 0 0,0-1 0 0 0,0 0 0 0 0,0 0 0 0 0,0 0 0 0 0,0 0 0 0 0,0 0 0 0 0,0 0 1 0 0,0 1-1 0 0,0-1 0 0 0,0 0 0 0 0,0 9 116 0 0,-4 8-55 0 0,-2-6-38 0 0,-1-1 1 0 0,0 0 0 0 0,-1 0 0 0 0,0-1 0 0 0,0 0-1 0 0,-16 14 1 0 0,0-1 31 0 0,10-10-42 0 0,-1 1 0 0 0,-1-2 1 0 0,-32 19-1 0 0,29-20-1 0 0,1 1 0 0 0,-32 27 0 0 0,34-25-7 0 0,10-9-10 0 0,1 0 1 0 0,0 0 0 0 0,0 1-1 0 0,1 0 1 0 0,-7 8 0 0 0,11-12 103 0 0,-1 1 0 0 0,0 0 0 0 0,1 0 0 0 0,-1 0 0 0 0,1 0 1 0 0,0 0-1 0 0,0 3 0 0 0,-1-4-125 0 0,1-1 25 0 0,0 0 0 0 0,0 0 0 0 0,0 0-1 0 0,0 0 1 0 0,0 0 0 0 0,0 0 0 0 0,0 0 0 0 0,0 1-1 0 0,0-1 1 0 0,0 0 0 0 0,0 0 0 0 0,0 0 0 0 0,0 0-1 0 0,0 0 1 0 0,0 0 0 0 0,0 0 0 0 0,0 0 0 0 0,0 0 0 0 0,0 0-1 0 0,0 1 1 0 0,0-1 0 0 0,0 0 0 0 0,0 0 0 0 0,0 0-1 0 0,0 0 1 0 0,0 0 0 0 0,0 0 0 0 0,1 0 0 0 0,-1 0-1 0 0,0 0 1 0 0,0 0 0 0 0,0 0 0 0 0,0 0 0 0 0,0 0 0 0 0,0 1-1 0 0,0-1 1 0 0,0 0 0 0 0,0 0 0 0 0,0 0 0 0 0,0 0-1 0 0,0 0 1 0 0,0 0 0 0 0,1 0 0 0 0,-1 0 0 0 0,0 0-1 0 0,0 0 1 0 0,0 0 0 0 0,0 0 0 0 0,0 0 0 0 0,0 0-1 0 0,9 4 152 0 0,1-1-1 0 0,-1 1 0 0 0,1-2 0 0 0,-1 1 0 0 0,16 1 0 0 0,54 1 296 0 0,-38-3-355 0 0,55 8 43 0 0,2-1-1165 0 0,-34-6-2938 0 0,-49-3 2012 0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4:44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2759 0 0,'-2'1'207'0'0,"-9"7"480"0"0,6-4 1896 0 0,1 0-1 0 0,-1 0 0 0 0,-6 9 4761 0 0,41-7-5688 0 0,-28-6-1452 0 0,-1-1-129 0 0,4-3 12 0 0,-4 3 219 0 0,-2 2-213 0 0,0-1-87 0 0,-6 3 48 0 0,0 0 1 0 0,-1 0 0 0 0,1 0-1 0 0,0 1 1 0 0,1 0-1 0 0,-1 1 1 0 0,-7 6-1 0 0,13-10 27 0 0,1 0 0 0 0,0 0-94 0 0,0 0 0 0 0,0-1 0 0 0,0 1-1 0 0,0 0 1 0 0,0-1 0 0 0,0 1 0 0 0,0 0 0 0 0,0-1 0 0 0,0 1-1 0 0,0 0 1 0 0,1-1 0 0 0,-1 1 0 0 0,0 0 0 0 0,1-1 0 0 0,-1 1-1 0 0,0-1 1 0 0,1 1 0 0 0,-1-1 0 0 0,0 1 0 0 0,1-1-1 0 0,-1 1 1 0 0,1-1 0 0 0,-1 1 0 0 0,1-1 0 0 0,0 1 0 0 0,-1-1-1 0 0,1 0 1 0 0,-1 1 0 0 0,1-1 0 0 0,0 0 0 0 0,-1 0-1 0 0,1 1 1 0 0,-1-1 0 0 0,1 0 0 0 0,0 0 0 0 0,-1 0 0 0 0,3 0-1 0 0,-2 0-403 0 0,11 2-4634 0 0,2-2-1715 0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4:44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41 5527 0 0,'3'-5'294'0'0,"3"-17"335"0"0,-5 21-176 0 0,-1 1 0 0 0,0-1 0 0 0,0 0 0 0 0,0 1 1 0 0,0-1-1 0 0,0 1 0 0 0,0-1 0 0 0,0 0 0 0 0,0 1 0 0 0,0-1 0 0 0,0 1 0 0 0,0-1 0 0 0,0 0 0 0 0,0 1 1 0 0,0-1-1 0 0,0 1 0 0 0,-1-1 0 0 0,1 1 0 0 0,-1-2 0 0 0,1 2-350 0 0,0 0 1 0 0,-1 0-1 0 0,1 0 1 0 0,0 0-1 0 0,-1 0 1 0 0,1 0-1 0 0,0 0 1 0 0,-1 0-1 0 0,1 0 0 0 0,0 0 1 0 0,-1 0-1 0 0,1 0 1 0 0,0 0-1 0 0,-1 0 1 0 0,1 0-1 0 0,0 0 0 0 0,0 0 1 0 0,-1 0-1 0 0,1 1 1 0 0,0-1-1 0 0,-1 0 1 0 0,1 0-1 0 0,0 0 1 0 0,-1 1-1 0 0,-19 18-83 0 0,1 9 285 0 0,1 1-1 0 0,-17 34 1 0 0,21-37-146 0 0,-119 257 663 0 0,89-185-668 0 0,-159 316 782 0 0,174-367-761 0 0,-38 49-1 0 0,-40 37-4 0 0,100-124-161 0 0,-11 11-19 0 0,9-11-152 0 0,1 0 0 0 0,1 1 0 0 0,0 0 0 0 0,-6 11 0 0 0,12-20-348 0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4:45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41 169 11975 0 0,'-28'-20'1185'0'0,"15"13"6718"0"0,30 9-6824 0 0,-8-2-822 0 0,58 5 1086 0 0,123-7 0 0 0,66-28-710 0 0,-117 1-471 0 0,-7 3-87 0 0,72-12-810 0 0,-117 19-4198 0 0,-62 14-2603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2:02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879 84 14711 0 0,'4'-4'76'0'0,"4"-2"424"0"0,-1-1-1 0 0,13-13 0 0 0,-20 19-485 0 0,1 1 0 0 0,-1-1 0 0 0,1 1 0 0 0,-1-1 0 0 0,1 0 0 0 0,-1 1 1 0 0,0-1-1 0 0,1 0 0 0 0,-1 1 0 0 0,0-1 0 0 0,1 0 0 0 0,-1 0 0 0 0,0 1 1 0 0,0-1-1 0 0,0 0 0 0 0,0 0 0 0 0,0 0 0 0 0,0 1 0 0 0,0-1 0 0 0,0 0 1 0 0,0 0-1 0 0,0 0 0 0 0,0 1 0 0 0,0-1 0 0 0,0 0 0 0 0,-1 0 0 0 0,1 1 1 0 0,0-1-1 0 0,-1 0 0 0 0,1 1 0 0 0,-1-1 0 0 0,1 0 0 0 0,-1 0 0 0 0,0-1 62 0 0,-1 1-21 0 0,1-1 1 0 0,-1 0 0 0 0,0 1 0 0 0,0-1-1 0 0,0 1 1 0 0,1-1 0 0 0,-1 1 0 0 0,0 0-1 0 0,-1 0 1 0 0,1 0 0 0 0,0 0 0 0 0,0 0-1 0 0,0 1 1 0 0,-1-1 0 0 0,1 1 0 0 0,0-1-1 0 0,-1 1 1 0 0,-2 0 0 0 0,-5-1 70 0 0,1 1 0 0 0,-1 0-1 0 0,-9 2 1 0 0,-8 4 142 0 0,1 0-1 0 0,0 2 0 0 0,-29 12 1 0 0,7-2-39 0 0,-522 191 604 0 0,501-184-779 0 0,68-25-54 0 0,1 0 0 0 0,0 0 1 0 0,0 1-1 0 0,-1-1 0 0 0,1 0 1 0 0,0 0-1 0 0,0 0 0 0 0,-1 0 1 0 0,1 0-1 0 0,0 0 0 0 0,0 0 1 0 0,-1 0-1 0 0,1 0 0 0 0,0 1 1 0 0,0-1-1 0 0,0 0 0 0 0,-1 0 1 0 0,1 0-1 0 0,0 0 0 0 0,0 1 1 0 0,0-1-1 0 0,-1 0 0 0 0,1 0 1 0 0,0 0-1 0 0,0 1 0 0 0,0-1 1 0 0,0 0-1 0 0,0 0 0 0 0,0 1 1 0 0,0-1-1 0 0,2 3-12 0 0,0 0-1 0 0,1-1 1 0 0,0 1-1 0 0,0-1 1 0 0,-1 1-1 0 0,1-1 1 0 0,1 0-1 0 0,-1 0 1 0 0,0-1-1 0 0,5 3 1 0 0,1 1-20 0 0,130 69-79 0 0,161 61 1 0 0,-294-132 117 0 0,31 11 95 0 0,34 21-1 0 0,-61-30-81 0 0,0 1-1 0 0,0 1 0 0 0,-1-1 1 0 0,0 1-1 0 0,-1 1 1 0 0,1 0-1 0 0,-2 0 0 0 0,11 13 1 0 0,-16-17-3 0 0,1-1-1 0 0,-2 1 1 0 0,1 0 0 0 0,0 0-1 0 0,-1 0 1 0 0,1 0 0 0 0,-1 0-1 0 0,0 0 1 0 0,-1 1 0 0 0,1-1-1 0 0,-1 0 1 0 0,1 0 0 0 0,-1 1-1 0 0,-1-1 1 0 0,1 0 0 0 0,-1 0-1 0 0,1 0 1 0 0,-1 1 0 0 0,0-1-1 0 0,-3 5 1 0 0,2-3 11 0 0,-1 0 1 0 0,1-1-1 0 0,-1 0 0 0 0,0 0 1 0 0,-1 0-1 0 0,0 0 0 0 0,1 0 1 0 0,-1-1-1 0 0,-1 0 0 0 0,1 1 1 0 0,-1-2-1 0 0,0 1 0 0 0,-10 6 1 0 0,-9 2 33 0 0,-1-1 0 0 0,-1-1 0 0 0,1-1 0 0 0,-36 7 0 0 0,-110 12 105 0 0,128-23-154 0 0,-82-1-1 0 0,120-4 0 0 0,0-1-1 0 0,0 1 1 0 0,0-1 0 0 0,0 0-1 0 0,0-1 1 0 0,-8-2 0 0 0,12 4-11 0 0,0-1 1 0 0,0 1 0 0 0,0-1 0 0 0,0 0-1 0 0,0 1 1 0 0,0-1 0 0 0,0 0 0 0 0,0 1-1 0 0,0-1 1 0 0,0 0 0 0 0,1 0 0 0 0,-1 0-1 0 0,0 1 1 0 0,1-1 0 0 0,-1 0 0 0 0,0 0-1 0 0,1 0 1 0 0,-1 0 0 0 0,1-1 0 0 0,0 1-1 0 0,-1 0 1 0 0,1 0 0 0 0,0 0 0 0 0,-1 0-1 0 0,1 0 1 0 0,0 0 0 0 0,0-1 0 0 0,0 1-1 0 0,0 0 1 0 0,0 0 0 0 0,0 0 0 0 0,1 0-1 0 0,-1 0 1 0 0,1-2 0 0 0,3-7 7 0 0,0 0 1 0 0,0 1-1 0 0,1 0 1 0 0,0 0-1 0 0,1 0 1 0 0,0 0-1 0 0,9-8 1 0 0,55-54 44 0 0,-55 57-47 0 0,35-30 188 0 0,2 3 1 0 0,2 1-1 0 0,1 3 0 0 0,2 2 1 0 0,77-33-1 0 0,-127 64-249 0 0,0 0 0 0 0,-1-1 0 0 0,1 0 0 0 0,-1 0 0 0 0,0 0 0 0 0,0 0 0 0 0,-1-1 0 0 0,8-10 0 0 0,1-3-275 0 0,18-33 0 0 0,-17 21-408 0 0,-11 22 225 0 0,1 0 1 0 0,0 0 0 0 0,8-12 0 0 0,-11 18-372 0 0,3-5-20 0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4:45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72 14279 0 0,'-1'-3'150'0'0,"1"0"1"0"0,-1-1-1 0 0,0 1 0 0 0,1 0 0 0 0,-1 0 0 0 0,-1-1 0 0 0,1 1 0 0 0,0 0 1 0 0,-1 0-1 0 0,1 0 0 0 0,-1 1 0 0 0,0-1 0 0 0,0 0 0 0 0,0 1 0 0 0,-1-1 1 0 0,1 1-1 0 0,-1 0 0 0 0,1-1 0 0 0,-1 1 0 0 0,1 0 0 0 0,-1 1 0 0 0,0-1 0 0 0,0 0 1 0 0,0 1-1 0 0,0 0 0 0 0,0 0 0 0 0,-1 0 0 0 0,1 0 0 0 0,0 0 0 0 0,0 1 1 0 0,-1-1-1 0 0,-3 1 0 0 0,-1 0-126 0 0,-1 0 0 0 0,0 1 0 0 0,1 0 0 0 0,0 1 0 0 0,-1 0 0 0 0,1 0-1 0 0,0 0 1 0 0,0 1 0 0 0,0 1 0 0 0,-12 6 0 0 0,-7 6 9 0 0,-38 30 0 0 0,59-42-37 0 0,-88 78 4 0 0,43-35 0 0 0,5-7 560 0 0,-68 76 0 0 0,111-112-380 0 0,0 0 0 0 0,0 0 0 0 0,0 0 0 0 0,0 1 0 0 0,1-1 0 0 0,-1 1 0 0 0,-2 9 0 0 0,5-13 207 0 0,1 0-58 0 0,2 0-263 0 0,0 0 0 0 0,0 0 0 0 0,0 0-1 0 0,0 0 1 0 0,1-1 0 0 0,-1 1 0 0 0,0-1-1 0 0,0 0 1 0 0,0 0 0 0 0,1 0 0 0 0,-1 0 0 0 0,0-1-1 0 0,0 1 1 0 0,0-1 0 0 0,0 0 0 0 0,5-1 0 0 0,6-4 45 0 0,1 1 1 0 0,14-10-1 0 0,71-40 47 0 0,52-25-709 0 0,-148 78 339 0 0,0 0-1 0 0,0 0 0 0 0,1 1 1 0 0,-1-1-1 0 0,0 1 1 0 0,6 0-1 0 0,-16 12 114 0 0,-16 32-14 0 0,13-28 117 0 0,1 0 0 0 0,-7 21-1 0 0,13-32-19 0 0,1 0-1 0 0,0 1 1 0 0,0-1-1 0 0,0 1 1 0 0,0-1-1 0 0,1 1 1 0 0,0-1-1 0 0,0 1 1 0 0,0 0-1 0 0,0-1 1 0 0,1 1-1 0 0,0-1 1 0 0,1 6-1 0 0,4 3-1103 0 0,6 1-376 0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4:45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0 373 11519 0 0,'0'0'7704'0'0,"1"-1"-6804"0"0,2-4-647 0 0,0 0-1 0 0,1 0 1 0 0,0 0 0 0 0,0 1-1 0 0,0-1 1 0 0,1 1-1 0 0,-1 0 1 0 0,1 0-1 0 0,0 1 1 0 0,7-5 0 0 0,5-4 107 0 0,263-177 281 0 0,-233 160-1020 0 0,2 3 1 0 0,78-32-1 0 0,-98 52-2 0 0,-18 7 346 0 0,-10 0 40 0 0,0-1 0 0 0,1 1 0 0 0,-1 0 0 0 0,0 0 0 0 0,0 0 0 0 0,0 0-1 0 0,0 0 1 0 0,0 0 0 0 0,0 0 0 0 0,0 0 0 0 0,0 0 0 0 0,0 0 0 0 0,0 0 0 0 0,-1 1 0 0 0,1-1 0 0 0,0 0 0 0 0,-1 0-1 0 0,1 1 1 0 0,-1-1 0 0 0,0 0 0 0 0,1 1 0 0 0,-1-1 0 0 0,0 1 0 0 0,0-1 0 0 0,0 1 0 0 0,0-1 0 0 0,0 0-1 0 0,0 1 1 0 0,0-1 0 0 0,-1 3 0 0 0,0 3 69 0 0,-1 0-1 0 0,1 0 1 0 0,-2-1-1 0 0,1 1 1 0 0,-3 5-1 0 0,-3 2 142 0 0,0 0-1 0 0,-19 24 1 0 0,16-25-142 0 0,1 1 0 0 0,-9 17 0 0 0,-9 23-291 0 0,-3-2 1 0 0,-56 74-1 0 0,86-125-660 0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4:46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20 3679 0 0,'0'0'167'0'0,"0"-2"-7"0"0,-3-16 12012 0 0,1 18-10759 0 0,-2 0-1211 0 0,1 1 0 0 0,0-1 0 0 0,-1 1 0 0 0,1 0 0 0 0,0 0 0 0 0,0 0 0 0 0,-1 0-1 0 0,1 1 1 0 0,0-1 0 0 0,0 1 0 0 0,-4 3 0 0 0,-32 29 866 0 0,22-19-546 0 0,-15 16 584 0 0,-49 61-1 0 0,43-46-781 0 0,-30 38-200 0 0,62-75-113 0 0,6-9-4 0 0,0 0 0 0 0,0 0 0 0 0,-1 0-1 0 0,1 0 1 0 0,0 1 0 0 0,0-1 0 0 0,0 0 0 0 0,0 0 0 0 0,0 0 0 0 0,0 0 0 0 0,0 0 0 0 0,0 0 0 0 0,0 1 0 0 0,0-1-1 0 0,0 0 1 0 0,0 0 0 0 0,0 0 0 0 0,-1 0 0 0 0,1 0 0 0 0,0 1 0 0 0,0-1 0 0 0,0 0 0 0 0,0 0 0 0 0,0 0-1 0 0,0 0 1 0 0,1 0 0 0 0,-1 1 0 0 0,0-1 0 0 0,0 0 0 0 0,0 0 0 0 0,0 0 0 0 0,0 0 0 0 0,0 0 0 0 0,0 1 0 0 0,0-1-1 0 0,0 0 1 0 0,0 0 0 0 0,0 0 0 0 0,0 0 0 0 0,0 0 0 0 0,1 0 0 0 0,-1 0 0 0 0,0 0 0 0 0,0 1 0 0 0,0-1 0 0 0,0 0-1 0 0,0 0 1 0 0,0 0 0 0 0,1 0 0 0 0,-1 0 0 0 0,0 0 0 0 0,0 0 0 0 0,0 0 0 0 0,0 0 0 0 0,0 0 0 0 0,1 0 0 0 0,-1 0-1 0 0,0 0 1 0 0,16-1 137 0 0,20-9-103 0 0,-35 9-36 0 0,134-37-3 0 0,-60 18-27 0 0,71-11-720 0 0,-144 31 569 0 0,-1 6-1836 0 0,0-5 1832 0 0,-1 0 0 0 0,0-1 0 0 0,0 1 0 0 0,0 0-1 0 0,0-1 1 0 0,0 1 0 0 0,0 0 0 0 0,0 0 0 0 0,0-1 0 0 0,0 1 0 0 0,0 0 0 0 0,0-1 0 0 0,0 1 0 0 0,0 0 0 0 0,-1-1 0 0 0,1 1 0 0 0,-1 1 0 0 0,-4 7-1447 0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4:46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38 14887 0 0,'4'-37'1738'0'0,"-13"56"4365"0"0,-20 35-5891 0 0,9-17 175 0 0,-79 140 382 0 0,69-127-535 0 0,-56 67 0 0 0,85-117-235 0 0,-23 29-79 0 0,1 0-1 0 0,1 1 0 0 0,-19 36 0 0 0,40-64-436 0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4:47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7 3223 0 0,'0'0'143'0'0,"-12"-4"26"0"0,6 3 1484 0 0,-1 0 0 0 0,1 0 0 0 0,0 1 0 0 0,0 0 0 0 0,0 0 0 0 0,-7 2 0 0 0,-6 2 560 0 0,18-3-2082 0 0,0 0 0 0 0,0 0-1 0 0,-1 0 1 0 0,1 0-1 0 0,0 0 1 0 0,0 0 0 0 0,0 0-1 0 0,0 1 1 0 0,1-1 0 0 0,-1 0-1 0 0,0 1 1 0 0,0-1 0 0 0,1 0-1 0 0,-1 1 1 0 0,1-1-1 0 0,-1 1 1 0 0,1-1 0 0 0,0 1-1 0 0,-1-1 1 0 0,1 1 0 0 0,0-1-1 0 0,0 3 1 0 0,0 2 87 0 0,0-1 0 0 0,0 1 0 0 0,0 0 0 0 0,3 8 0 0 0,-1-6-84 0 0,1 0 0 0 0,0 0 0 0 0,1 0 0 0 0,0 0 1 0 0,0-1-1 0 0,0 0 0 0 0,1 0 0 0 0,0 0 0 0 0,1-1 0 0 0,10 11 0 0 0,7 3 157 0 0,39 28-1 0 0,101 64 188 0 0,-163-112-476 0 0,39 26 165 0 0,0-2 1 0 0,46 21-1 0 0,-66-36-137 0 0,-3-2-63 0 0,0 0 1 0 0,0-1 0 0 0,34 8-1 0 0,-33-11-74 0 0,22 3-5640 0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4:4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1 13359 0 0,'0'0'1210'0'0,"-1"0"-996"0"0,-4 0-16 0 0,0 1-1 0 0,-1-1 0 0 0,1 1 1 0 0,0 1-1 0 0,0-1 1 0 0,0 1-1 0 0,1-1 0 0 0,-1 1 1 0 0,0 1-1 0 0,1-1 1 0 0,-1 1-1 0 0,1-1 0 0 0,-7 7 1 0 0,-4 4 410 0 0,1 1 0 0 0,-17 20 1 0 0,7-7-79 0 0,-35 31 496 0 0,-105 80 0 0 0,84-75-646 0 0,64-51-333 0 0,8-6-52 0 0,1 0 0 0 0,-12 11 0 0 0,33-25-1607 0 0,3-4 625 0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4:47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360 468 6911 0 0,'0'0'623'0'0,"-10"4"853"0"0,-12 6 3874 0 0,17-8-4877 0 0,0 1-1 0 0,-1 0 1 0 0,1-1 0 0 0,-1 0-1 0 0,0-1 1 0 0,0 1 0 0 0,1-1-1 0 0,-12 1 1 0 0,5-3-219 0 0,1 0 1 0 0,0 0 0 0 0,-1-1-1 0 0,1 0 1 0 0,0-1-1 0 0,-14-6 1 0 0,0-1 34 0 0,-36-22 1 0 0,54 28-264 0 0,1-1-1 0 0,0 0 1 0 0,0 0 0 0 0,0 0-1 0 0,0-1 1 0 0,1 1 0 0 0,0-1-1 0 0,0-1 1 0 0,1 1 0 0 0,0-1-1 0 0,0 0 1 0 0,0 0 0 0 0,1 0-1 0 0,-3-9 1 0 0,3 9 2 0 0,1 1-1 0 0,1-1 1 0 0,-1 0 0 0 0,1 1-1 0 0,0-1 1 0 0,1 0 0 0 0,0 0 0 0 0,0 0-1 0 0,0 0 1 0 0,1 1 0 0 0,0-1 0 0 0,0 0-1 0 0,1 0 1 0 0,-1 1 0 0 0,2-1-1 0 0,3-8 1 0 0,0 4-74 0 0,1 0 0 0 0,0 1 0 0 0,1 0-1 0 0,0 1 1 0 0,0-1 0 0 0,1 2 0 0 0,1-1-1 0 0,14-10 1 0 0,9-3-509 0 0,48-24 0 0 0,-60 37 424 0 0,0 0 0 0 0,1 2 0 0 0,0 0 0 0 0,1 1 0 0 0,-1 1 1 0 0,1 1-1 0 0,34-1 0 0 0,-44 5 168 0 0,-1 0 0 0 0,1 0 0 0 0,0 1 0 0 0,-1 1 0 0 0,1 0 0 0 0,-1 0 1 0 0,0 2-1 0 0,0-1 0 0 0,13 7 0 0 0,-21-9 16 0 0,0 1-1 0 0,0 0 1 0 0,-1 1 0 0 0,1-1-1 0 0,0 1 1 0 0,-1 0 0 0 0,0-1-1 0 0,1 2 1 0 0,-1-1 0 0 0,0 0-1 0 0,-1 1 1 0 0,1-1 0 0 0,-1 1-1 0 0,1 0 1 0 0,-1-1 0 0 0,0 1-1 0 0,0 0 1 0 0,-1 1 0 0 0,1-1-1 0 0,-1 0 1 0 0,0 0 0 0 0,0 1-1 0 0,-1-1 1 0 0,1 0 0 0 0,-1 1-1 0 0,0-1 1 0 0,0 1 0 0 0,-1 7 0 0 0,-1-2 36 0 0,0-1 0 0 0,-1 1 1 0 0,0-1-1 0 0,0 0 1 0 0,-1 0-1 0 0,0-1 1 0 0,-1 1-1 0 0,-6 9 1 0 0,-5 5 231 0 0,-30 32 0 0 0,33-42-258 0 0,-1 0-1 0 0,0-1 1 0 0,-1-1-1 0 0,0 0 1 0 0,-1-1-1 0 0,0-1 1 0 0,0 0-1 0 0,-1-1 1 0 0,-27 8-1 0 0,12-6-209 0 0,0-1 0 0 0,-1-2 1 0 0,0-2-1 0 0,-48 3 0 0 0,27-8-1709 0 0,53 0 1776 0 0,1 0 0 0 0,0 0 1 0 0,-1-1-1 0 0,1 1 0 0 0,0 0 0 0 0,-1 0 0 0 0,1 0 0 0 0,0-1 0 0 0,-1 1 0 0 0,1 0 1 0 0,0 0-1 0 0,0-1 0 0 0,-1 1 0 0 0,1 0 0 0 0,0 0 0 0 0,0-1 0 0 0,0 1 0 0 0,-1 0 0 0 0,1-1 1 0 0,0 1-1 0 0,0-1 0 0 0,0 1 0 0 0,0-1 0 0 0,-1 1-189 0 0,-1-9-1489 0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4:48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866 1 15263 0 0,'0'0'696'0'0,"-2"0"-13"0"0,-2 0-652 0 0,-1 0 0 0 0,1 0 0 0 0,0 0 0 0 0,0 1 0 0 0,0 0 0 0 0,-1-1 0 0 0,1 2 0 0 0,0-1 0 0 0,0 0 0 0 0,0 1 0 0 0,0 0 0 0 0,-5 3 0 0 0,-9 6 207 0 0,-19 14-1 0 0,31-20-142 0 0,-18 15 309 0 0,1 1-1 0 0,1 1 0 0 0,-31 41 1 0 0,4 0 180 0 0,4 3 1 0 0,-54 103 0 0 0,51-62-317 0 0,18-35-210 0 0,11-29-43 0 0,-20 41 24 0 0,31-70-34 0 0,0 0 0 0 0,-1-1 0 0 0,-20 23 0 0 0,2-10-67 0 0,-1-2 0 0 0,0-1 0 0 0,-2-1-1 0 0,-1-1 1 0 0,-62 30 0 0 0,91-50-154 0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4:48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8287 0 0,'-1'1'2899'0'0,"1"2"-2215"0"0,-1 0 1 0 0,0-1-1 0 0,1 1 1 0 0,0 0-1 0 0,0 0 1 0 0,-1 0-1 0 0,2-1 1 0 0,-1 1-1 0 0,0 0 0 0 0,2 5 1 0 0,-1-3-205 0 0,1 1-1 0 0,0-1 1 0 0,0 0 0 0 0,0 0 0 0 0,4 5 0 0 0,5 6-128 0 0,1-1 0 0 0,17 18 1 0 0,-19-21 443 0 0,195 192 1957 0 0,-79-84-2383 0 0,-108-102-367 0 0,-1 0 32 0 0,0-2-1 0 0,37 28 1 0 0,-49-40-47 0 0,1-1 0 0 0,0 1 0 0 0,0-1 0 0 0,0 0 0 0 0,1-1 0 0 0,-1 0 0 0 0,1 0 0 0 0,0 0 0 0 0,-1-1 1 0 0,1 1-1 0 0,0-2 0 0 0,0 1 0 0 0,0-1 0 0 0,12-1 0 0 0,34-9-1832 0 0,-17 0-5284 0 0,-13 3-431 0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4:49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876 1 4143 0 0,'0'0'191'0'0,"-2"0"-11"0"0,-17 11 189 0 0,-10 10 5390 0 0,18-12-2400 0 0,-23 13 1 0 0,-137 81-319 0 0,64-36-1900 0 0,102-64-1097 0 0,-241 150 1688 0 0,84-59-1721 0 0,90-59-3510 0 0,54-26 1707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2:03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0 8639 0 0,'0'0'6432'0'0,"-1"2"-5496"0"0,-14 19 467 0 0,-18 33-1 0 0,-8 12-848 0 0,-75 83-14 0 0,-26 37-345 0 0,79-85-110 0 0,37-56-360 0 0,-56 71 1 0 0,80-113 239 0 0,-60 75-2119 0 0,54-67 1939 0 0,1 0 0 0 0,0 1-1 0 0,1-1 1 0 0,1 1 0 0 0,-7 18 0 0 0,12-30 214 0 0,0 1 1 0 0,0-1 0 0 0,0 0 0 0 0,0 0 0 0 0,0 1-1 0 0,-1-1 1 0 0,1 0 0 0 0,0 1 0 0 0,0-1 0 0 0,0 0-1 0 0,0 1 1 0 0,0-1 0 0 0,0 0 0 0 0,0 0 0 0 0,0 1-1 0 0,0-1 1 0 0,0 0 0 0 0,0 1 0 0 0,0-1 0 0 0,0 0-1 0 0,0 1 1 0 0,1-1 0 0 0,-1 0 0 0 0,0 0 0 0 0,0 1-1 0 0,0-1 1 0 0,0 0 0 0 0,0 0 0 0 0,1 1 0 0 0,-1-1 0 0 0,0 0-1 0 0,0 0 1 0 0,1 1 0 0 0,-1-1 0 0 0,0 0 0 0 0,0 0-1 0 0,1 0 1 0 0,-1 0 0 0 0,0 1 0 0 0,0-1 0 0 0,1 0-1 0 0,-1 0 1 0 0,0 0 0 0 0,1 0 0 0 0,-1 0 0 0 0,0 0-1 0 0,0 0 1 0 0,1 0 0 0 0,-1 0 0 0 0,0 0 0 0 0,1 0-1 0 0,-1 0 1 0 0,0 0 0 0 0,1 0 0 0 0,-1 0 0 0 0,0 0-1 0 0,0 0 1 0 0,1 0 0 0 0,-1 0 0 0 0,0 0 0 0 0,1-1-1 0 0,-1 1 1 0 0,0 0 0 0 0,0 0 0 0 0,1 0 0 0 0,-1-1-1 0 0,0 1 1 0 0,11-5-22 0 0,-1 0 0 0 0,0 0 1 0 0,0-1-1 0 0,-1 0 0 0 0,0-1 0 0 0,0 0 0 0 0,9-9 0 0 0,-5 5-44 0 0,6-5-6 0 0,91-80-4625 0 0,-58 49-101 0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4:50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1 139 12407 0 0,'1'-1'566'0'0,"19"-14"34"0"0,0 2 1 0 0,0 1 0 0 0,1 0-1 0 0,1 2 1 0 0,30-11-1 0 0,-6 5 449 0 0,80-15 0 0 0,-101 28-1713 0 0,0 0 0 0 0,-1 1 0 0 0,30 3 0 0 0,-31 0-5179 0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4:50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49 5063 0 0,'-3'-7'13070'0'0,"7"2"-12641"0"0,-3 3-68 0 0,5-1-167 0 0,-1 0 0 0 0,0 0 0 0 0,1 0 0 0 0,0 1 0 0 0,0 0 0 0 0,0 0 0 0 0,0 0 0 0 0,0 1 0 0 0,9-1 0 0 0,-2 0 5 0 0,10-2 42 0 0,-1 1 0 0 0,0 2 1 0 0,0 0-1 0 0,39 4 0 0 0,86 22-2094 0 0,-118-20 77 0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4:51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1 8751 0 0,'0'0'674'0'0,"-2"0"-438"0"0,-12 3 375 0 0,0 1 0 0 0,-1 0 1 0 0,2 1-1 0 0,-1 1 0 0 0,1 0 1 0 0,-18 11-1 0 0,-74 55 2218 0 0,85-57-2463 0 0,-69 55 703 0 0,-114 115 0 0 0,183-165-999 0 0,1 0 1 0 0,1 2 0 0 0,0 0-1 0 0,-15 27 1 0 0,28-40-30 0 0,0 1 1 0 0,0-1-1 0 0,1 1 1 0 0,0 0-1 0 0,1 0 1 0 0,0 1-1 0 0,1-1 0 0 0,0 1 1 0 0,1-1-1 0 0,0 1 1 0 0,1 0-1 0 0,0-1 0 0 0,2 22 1 0 0,1-19-6 0 0,1 1 1 0 0,0-1-1 0 0,1 0 1 0 0,0 0-1 0 0,1-1 1 0 0,0 0-1 0 0,10 14 1 0 0,60 75 15 0 0,-68-92-59 0 0,86 104-177 0 0,80 101-1552 0 0,-150-180 1500 0 0,0 0 0 0 0,-3 2 0 0 0,-1 0-1 0 0,-1 2 1 0 0,-3 0 0 0 0,-1 1 0 0 0,12 48-1 0 0,-22-64 171 0 0,0 0-1 0 0,-2 0 0 0 0,-1 1 0 0 0,-1-1 0 0 0,-4 48 0 0 0,0-54 53 0 0,0 1 0 0 0,-1 0-1 0 0,-1-1 1 0 0,0 0 0 0 0,-2 0-1 0 0,0 0 1 0 0,0-1 0 0 0,-17 25-1 0 0,10-21 6 0 0,-1 1 0 0 0,-1-2 0 0 0,-1 0 0 0 0,0-1 0 0 0,-2-1 0 0 0,0 0 0 0 0,-1-2 0 0 0,0 0 0 0 0,-1-2 0 0 0,-1 0 0 0 0,0-1 0 0 0,-25 10 0 0 0,44-21 85 0 0,1-1-1 0 0,-1 1 1 0 0,1 0 0 0 0,-1 0 0 0 0,1-1 0 0 0,-1 0-1 0 0,1 1 1 0 0,-1-1 0 0 0,1 0 0 0 0,-1 0-1 0 0,-3-1 1 0 0,5 1-97 0 0,0 0 1 0 0,0-1-1 0 0,0 1 0 0 0,0-1 1 0 0,0 1-1 0 0,0-1 0 0 0,0 1 0 0 0,0-1 1 0 0,0 0-1 0 0,1 0 0 0 0,-1 1 1 0 0,0-1-1 0 0,0 0 0 0 0,1 0 0 0 0,-1 0 1 0 0,0 0-1 0 0,1 0 0 0 0,-1 0 1 0 0,1 0-1 0 0,-1 0 0 0 0,1 0 1 0 0,0 0-1 0 0,-1 0 0 0 0,1 0 0 0 0,0 0 1 0 0,0 0-1 0 0,-1-2 0 0 0,1-11-1251 0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4:52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42 2303 0 0,'61'-41'11134'0'0,"-72"52"-10338"0"0,-9 3-396 0 0,0 0 1 0 0,-2-2 0 0 0,1 0 0 0 0,-36 14 0 0 0,23-11-205 0 0,-39 17-107 0 0,-63 32 183 0 0,111-51 28 0 0,1 2-1 0 0,0 0 1 0 0,-27 24 0 0 0,49-38-286 0 0,-19 20 190 0 0,20-20-194 0 0,0 1-1 0 0,0-1 1 0 0,0 1-1 0 0,0-1 1 0 0,0 1-1 0 0,0 0 0 0 0,0-1 1 0 0,0 1-1 0 0,1 0 1 0 0,-1 0-1 0 0,1 0 0 0 0,0-1 1 0 0,-1 4-1 0 0,3 4-9 0 0,0-4 0 0 0,1-1 1 0 0,0 0-1 0 0,0 0 0 0 0,0 0 0 0 0,0 0 0 0 0,0 0 1 0 0,1-1-1 0 0,0 1 0 0 0,-1-1 0 0 0,1 0 0 0 0,9 5 0 0 0,4 0 45 0 0,32 13-1 0 0,-31-13 9 0 0,142 45-10 0 0,-17-6-38 0 0,-135-44 7 0 0,-1 0 0 0 0,1 0-1 0 0,-1 1 1 0 0,0 0 0 0 0,0 1-1 0 0,0-1 1 0 0,6 8 0 0 0,-6-3 41 0 0,-7-7-49 0 0,1 0 0 0 0,-1 0 1 0 0,0-1-1 0 0,0 1 0 0 0,0 0 0 0 0,0 0 1 0 0,0 0-1 0 0,0 0 0 0 0,-1-1 1 0 0,1 1-1 0 0,-1 0 0 0 0,1 0 0 0 0,-1 0 1 0 0,0-1-1 0 0,1 1 0 0 0,-1 0 0 0 0,0-1 1 0 0,0 1-1 0 0,0-1 0 0 0,0 1 1 0 0,-1-1-1 0 0,1 0 0 0 0,0 1 0 0 0,-1-1 1 0 0,-2 2-1 0 0,-1 1 33 0 0,0 0 1 0 0,-1 0-1 0 0,1-1 1 0 0,-1 0-1 0 0,0 0 1 0 0,-7 2-1 0 0,-372 96 707 0 0,376-100-733 0 0,-9 3 25 0 0,-29 3 1 0 0,43-7-52 0 0,0 1 0 0 0,-1-1 1 0 0,1 0-1 0 0,0-1 0 0 0,0 1 0 0 0,0-1 0 0 0,0 0 0 0 0,0 0 0 0 0,0 0 0 0 0,0 0 1 0 0,0-1-1 0 0,-7-3 0 0 0,10 4-16 0 0,0 0 0 0 0,0 0 0 0 0,0 0 0 0 0,0 0-1 0 0,1 0 1 0 0,-1 0 0 0 0,0-1 0 0 0,1 1 0 0 0,-1 0 0 0 0,1 0 0 0 0,-1 0 0 0 0,1-1 0 0 0,0 1 0 0 0,-1 0 0 0 0,1 0 0 0 0,0-1-1 0 0,0 1 1 0 0,0 0 0 0 0,0-1 0 0 0,0 1 0 0 0,0 0 0 0 0,0 0 0 0 0,1-1 0 0 0,-1 1 0 0 0,0 0 0 0 0,1 0 0 0 0,-1-1 0 0 0,2-1 0 0 0,1-4-496 0 0,0 1 0 0 0,0-1 0 0 0,8-10 0 0 0,3-1-3651 0 0,4-1-1222 0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4:52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79 13215 0 0,'-1'1'299'0'0,"-3"7"-117"0"0,-1-1 0 0 0,1 1-1 0 0,0 0 1 0 0,1 1 0 0 0,0-1 0 0 0,1 1-1 0 0,-4 16 1 0 0,6-20-40 0 0,0-1 0 0 0,0 1 0 0 0,0-1-1 0 0,0 1 1 0 0,1-1 0 0 0,0 1 0 0 0,0-1-1 0 0,0 0 1 0 0,0 1 0 0 0,1-1 0 0 0,-1 0-1 0 0,1 0 1 0 0,0 0 0 0 0,1 0 0 0 0,-1 0 0 0 0,1 0-1 0 0,-1-1 1 0 0,5 5 0 0 0,-4-5-41 0 0,0 0 0 0 0,1 0 0 0 0,-1 0 0 0 0,1 0 1 0 0,0-1-1 0 0,0 1 0 0 0,0-1 0 0 0,0 0 0 0 0,0 0 0 0 0,0-1 0 0 0,1 1 1 0 0,5 0-1 0 0,-3 0 20 0 0,1-1 0 0 0,-1-1 0 0 0,1 1 0 0 0,-1-1 0 0 0,1-1 0 0 0,13-1 0 0 0,-1-3 157 0 0,-1 0 0 0 0,1-1 1 0 0,-1-1-1 0 0,28-15 0 0 0,-32 14-209 0 0,-1 0 0 0 0,0 0 0 0 0,-1-2 0 0 0,0 0 0 0 0,17-16 0 0 0,-25 21-54 0 0,-1 1 1 0 0,0-1-1 0 0,0 1 0 0 0,0-1 0 0 0,-1 0 1 0 0,0-1-1 0 0,0 1 0 0 0,0 0 0 0 0,0-1 0 0 0,-1 0 1 0 0,0 1-1 0 0,0-1 0 0 0,-1 0 0 0 0,0 0 1 0 0,0 0-1 0 0,0 0 0 0 0,0-10 0 0 0,-2 13-35 0 0,1 1-1 0 0,0 0 1 0 0,0-1 0 0 0,-1 1-1 0 0,0 0 1 0 0,1-1 0 0 0,-1 1-1 0 0,0 0 1 0 0,0 0 0 0 0,0 0-1 0 0,0 0 1 0 0,-1 0 0 0 0,1 0-1 0 0,0 0 1 0 0,-1 0 0 0 0,1 1-1 0 0,-1-1 1 0 0,-2-2 0 0 0,1 2-51 0 0,0 1-1 0 0,0-1 1 0 0,-1 0 0 0 0,1 1 0 0 0,0 0 0 0 0,-1 0 0 0 0,1 0-1 0 0,0 0 1 0 0,-1 1 0 0 0,1-1 0 0 0,-5 1 0 0 0,-3 0-89 0 0,1 0 0 0 0,-1 1 0 0 0,0 1 1 0 0,1-1-1 0 0,-1 2 0 0 0,1 0 0 0 0,-11 4 1 0 0,-11 7 94 0 0,-55 32 0 0 0,-25 27-27 0 0,81-52 146 0 0,2 1 0 0 0,0 1 0 0 0,-32 35 0 0 0,49-45 90 0 0,1 0 1 0 0,1 0-1 0 0,0 1 1 0 0,1 0-1 0 0,0 1 0 0 0,1 0 1 0 0,1 0-1 0 0,0 1 1 0 0,-6 24-1 0 0,12-36-99 0 0,0 0 0 0 0,0 0 0 0 0,1 1-1 0 0,-1-1 1 0 0,1 0 0 0 0,0 0 0 0 0,0 0-1 0 0,1 1 1 0 0,-1-1 0 0 0,1 0 0 0 0,0 0 0 0 0,0 0-1 0 0,0 0 1 0 0,2 5 0 0 0,-1-6-18 0 0,0-1-1 0 0,-1 1 1 0 0,1 0 0 0 0,0-1 0 0 0,1 1 0 0 0,-1-1 0 0 0,0 0-1 0 0,1 0 1 0 0,-1 0 0 0 0,1 0 0 0 0,0 0 0 0 0,-1 0-1 0 0,1-1 1 0 0,0 1 0 0 0,0-1 0 0 0,0 0 0 0 0,0 0 0 0 0,0 0-1 0 0,4 0 1 0 0,6 2 53 0 0,0-2 0 0 0,1 0 0 0 0,-1 0-1 0 0,1-1 1 0 0,23-4 0 0 0,66-17-1455 0 0,-65 10-241 0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4:53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0 13823 0 0,'0'0'8472'0'0,"-2"1"-8096"0"0,-151 99 216 0 0,50-28-573 0 0,83-56-8 0 0,1 0 1 0 0,-34 38-1 0 0,46-44 61 0 0,0 0-1 0 0,0 1 1 0 0,1-1-1 0 0,0 1 1 0 0,1 0-1 0 0,1 1 1 0 0,-1-1-1 0 0,-3 21 1 0 0,6-22-22 0 0,0 1-1 0 0,0 0 1 0 0,1-1 0 0 0,1 1 0 0 0,0 0 0 0 0,0 0 0 0 0,1 0 0 0 0,1-1 0 0 0,0 1 0 0 0,3 11-1 0 0,-4-20-43 0 0,0 1-1 0 0,0 0 1 0 0,1-1-1 0 0,-1 1 1 0 0,1-1-1 0 0,0 1 1 0 0,0-1-1 0 0,-1 0 1 0 0,1 0-1 0 0,1 0 1 0 0,-1 0-1 0 0,0 0 1 0 0,0 0-1 0 0,1-1 1 0 0,-1 1-1 0 0,1-1 1 0 0,0 1-1 0 0,-1-1 0 0 0,1 0 1 0 0,0 0-1 0 0,0 0 1 0 0,-1 0-1 0 0,1-1 1 0 0,0 1-1 0 0,0-1 1 0 0,0 0-1 0 0,3 0 1 0 0,9 0 35 0 0,-1 0 1 0 0,1-2 0 0 0,-1 0-1 0 0,16-4 1 0 0,-23 5-38 0 0,155-36-277 0 0,-95 18-7202 0 0,-50 14 100 0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4:54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24 3679 0 0,'-17'1'1762'0'0,"-25"-2"-1"0"0,6-1 9711 0 0,41 2-11373 0 0,0-1 1 0 0,1 0-1 0 0,9-3 0 0 0,4 0 45 0 0,10-1 181 0 0,0 2 0 0 0,0 0 0 0 0,0 3 0 0 0,50 4 1 0 0,-74-4-222 0 0,0 1 1 0 0,0 0 0 0 0,0 1 0 0 0,-1-1 0 0 0,1 1 0 0 0,7 3-1 0 0,-10-3-79 0 0,0-1-1 0 0,0 0 1 0 0,0 0-1 0 0,-1 1 1 0 0,1-1-1 0 0,0 1 1 0 0,-1-1 0 0 0,1 1-1 0 0,-1 0 1 0 0,0 0-1 0 0,1 0 1 0 0,-1 0-1 0 0,0 0 1 0 0,0 0-1 0 0,0 0 1 0 0,1 3-1 0 0,-2-3-15 0 0,1-1-1 0 0,-1 1 0 0 0,1 0 1 0 0,-1 0-1 0 0,0-1 1 0 0,1 1-1 0 0,-1 0 0 0 0,0 0 1 0 0,0-1-1 0 0,-1 1 1 0 0,1 0-1 0 0,0 0 1 0 0,0-1-1 0 0,-1 1 0 0 0,1 0 1 0 0,-2 1-1 0 0,1 2 6 0 0,-1-2-9 0 0,1 1 0 0 0,-1 0 0 0 0,0-1 0 0 0,0 1 0 0 0,-1-1 0 0 0,1 1 0 0 0,-1-1 0 0 0,1 0 0 0 0,-1 0 0 0 0,0 0 0 0 0,0-1 0 0 0,0 1 0 0 0,-4 2 0 0 0,0-1 5 0 0,-1 1 1 0 0,1-1-1 0 0,-1 0 0 0 0,1-1 0 0 0,-11 4 0 0 0,15-6-10 0 0,0-1 0 0 0,0 1 0 0 0,0 0 0 0 0,0-1 0 0 0,0 1 0 0 0,0-1 0 0 0,-4 0 0 0 0,-7 1 0 0 0,-7 6-24 0 0,0 0 0 0 0,1 2 0 0 0,-1 0 0 0 0,2 1 0 0 0,-1 1 0 0 0,2 1 0 0 0,-1 1 0 0 0,2 0 0 0 0,0 1 0 0 0,0 1 0 0 0,1 1 0 0 0,-14 18 0 0 0,23-24 24 0 0,4-3 16 0 0,2-5 59 0 0,12 5 59 0 0,-5-5-101 0 0,1 1 0 0 0,0-1-1 0 0,0 0 1 0 0,0 0-1 0 0,0-1 1 0 0,0 0-1 0 0,1 0 1 0 0,-1-1-1 0 0,0 0 1 0 0,8-1-1 0 0,26 2 46 0 0,13 5 83 0 0,1-2 0 0 0,74-5 0 0 0,-125 0-621 0 0,-1 1 0 0 0,1 0-1 0 0,0 0 1 0 0,-1 0 0 0 0,1 0 0 0 0,-1 1-1 0 0,1-1 1 0 0,-1 1 0 0 0,1 0 0 0 0,-1 0-1 0 0,1 0 1 0 0,2 2 0 0 0,12 3-1846 0 0,-8-3 507 0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4:54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3223 0 0,'-1'0'2586'0'0,"-2"2"-1951"0"0,1 0 0 0 0,0-1 0 0 0,-1 1 1 0 0,1 0-1 0 0,0 0 0 0 0,0 0 0 0 0,0 1 0 0 0,0-1 1 0 0,1 0-1 0 0,-1 1 0 0 0,1-1 0 0 0,-1 1 0 0 0,1-1 1 0 0,0 1-1 0 0,-2 3 0 0 0,2 0-233 0 0,0-1-1 0 0,0 0 1 0 0,1 0-1 0 0,-1 1 1 0 0,1-1-1 0 0,0 0 1 0 0,2 11 0 0 0,1-1-149 0 0,1 0 1 0 0,0 0 0 0 0,1 0 0 0 0,14 27 0 0 0,-8-23-60 0 0,0-1-1 0 0,1 0 1 0 0,1-1 0 0 0,1-1 0 0 0,0 0-1 0 0,1 0 1 0 0,30 23 0 0 0,5-3 46 0 0,77 45 1 0 0,190 89-656 0 0,-316-169 303 0 0,0-1 0 0 0,0 1 0 0 0,0-1 0 0 0,1 1-1 0 0,-1-1 1 0 0,0 1 0 0 0,0-1 0 0 0,0 1 0 0 0,1-1 0 0 0,-1 0 0 0 0,0 0 0 0 0,0 0 0 0 0,1 0 0 0 0,-1 0 0 0 0,0 0 0 0 0,0 0 0 0 0,1 0 0 0 0,-1 0-1 0 0,0-1 1 0 0,0 1 0 0 0,1 0 0 0 0,-1-1 0 0 0,0 1 0 0 0,0-1 0 0 0,0 1 0 0 0,0-1 0 0 0,0 0 0 0 0,0 0 0 0 0,0 1 0 0 0,0-1 0 0 0,0 0 0 0 0,0 0-1 0 0,0 0 1 0 0,0 0 0 0 0,-1 0 0 0 0,2-1 0 0 0,7-10-1108 0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4:55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673 7 5983 0 0,'0'0'464'0'0,"-2"-1"-305"0"0,-3 0 657 0 0,-1-1-1 0 0,1 1 1 0 0,0 0 0 0 0,-1 1 0 0 0,1-1-1 0 0,-1 1 1 0 0,1 0 0 0 0,-1 1-1 0 0,1-1 1 0 0,-1 1 0 0 0,-5 1 0 0 0,1 1-232 0 0,1 0 1 0 0,0 1-1 0 0,0 0 1 0 0,1 0-1 0 0,-15 10 1 0 0,0 3-329 0 0,1 1 1 0 0,0 1-1 0 0,-24 29 0 0 0,-64 70 517 0 0,-109 121 49 0 0,211-230-1260 0 0,-39 48 1521 0 0,26-26-2369 0 0,7 0-4414 0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4:56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725 1 8783 0 0,'-3'1'399'0'0,"-15"9"-106"0"0,11-6-228 0 0,-1-1 0 0 0,1 2 0 0 0,-8 5 0 0 0,-105 76 2421 0 0,16-13-364 0 0,-44 49-919 0 0,134-111-1127 0 0,-18 18 156 0 0,0 1-1 0 0,2 2 1 0 0,1 1-1 0 0,1 1 1 0 0,2 1 0 0 0,-24 45-1 0 0,42-65-93 0 0,0 0 0 0 0,1 1-1 0 0,1 1 1 0 0,0-1 0 0 0,1 1-1 0 0,1 0 1 0 0,0 0-1 0 0,0 20 1 0 0,3-23 29 0 0,1 0-1 0 0,0 0 1 0 0,1 0-1 0 0,1 1 1 0 0,1-1-1 0 0,0-1 1 0 0,0 1-1 0 0,1 0 1 0 0,1-1-1 0 0,9 18 1 0 0,-8-19-107 0 0,1 0 1 0 0,1-1-1 0 0,0 0 1 0 0,0 0-1 0 0,1-1 0 0 0,0 0 1 0 0,1-1-1 0 0,0 0 1 0 0,1-1-1 0 0,-1 0 1 0 0,2 0-1 0 0,11 6 1 0 0,-8-7-166 0 0,-1 0 1 0 0,0-1 0 0 0,1-1 0 0 0,0-1 0 0 0,1 0 0 0 0,-1 0-1 0 0,0-2 1 0 0,1 0 0 0 0,0-1 0 0 0,17 0 0 0 0,-11-3-1123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2:04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61 487 7831 0 0,'0'0'603'0'0,"-1"2"-396"0"0,-26 46 4602 0 0,25-45-4490 0 0,0 1 1 0 0,0-1-1 0 0,0 0 1 0 0,-1 0-1 0 0,-4 4 0 0 0,4-4-11 0 0,2-2 143 0 0,-4 0-86 0 0,1-1 1957 0 0,3-7-1097 0 0,2 1-1153 0 0,1 0 1 0 0,-1-1 0 0 0,1 1 0 0 0,1 0 0 0 0,-1 0 0 0 0,1 0-1 0 0,0 0 1 0 0,1 1 0 0 0,4-7 0 0 0,-2 1-32 0 0,24-34-51 0 0,1 2-1 0 0,2 0 1 0 0,2 3 0 0 0,1 0-1 0 0,3 3 1 0 0,75-58 0 0 0,-89 76-7 0 0,2 2 0 0 0,-1 0 1 0 0,2 2-1 0 0,0 1 0 0 0,1 2 0 0 0,0 0 1 0 0,1 2-1 0 0,36-7 0 0 0,-56 15 30 0 0,1 1 0 0 0,-1 0 0 0 0,1 1-1 0 0,0 0 1 0 0,-1 0 0 0 0,1 1 0 0 0,0 1 0 0 0,-1 0-1 0 0,13 4 1 0 0,-16-4-3 0 0,0 1 0 0 0,1 0 0 0 0,-1 0 0 0 0,0 1-1 0 0,0-1 1 0 0,-1 2 0 0 0,1-1 0 0 0,-1 1 0 0 0,0 0 0 0 0,0 0 0 0 0,-1 1-1 0 0,10 12 1 0 0,-14-18-10 0 0,0 1 0 0 0,0 0 0 0 0,0 0 0 0 0,-1 0 0 0 0,1 0 0 0 0,0 0 0 0 0,-1 0 0 0 0,1 0 0 0 0,-1 0 0 0 0,1 0 0 0 0,-1 0 0 0 0,1 0 0 0 0,-1 0 0 0 0,0 2 0 0 0,1 0 0 0 0,0-1 0 0 0,-1 0 0 0 0,1 0 0 0 0,0 0 0 0 0,-1 0 0 0 0,0-1 0 0 0,1 1 0 0 0,-1 0 0 0 0,0 0 0 0 0,0 0 0 0 0,0 0 0 0 0,0 0 0 0 0,0 0 0 0 0,0 0 0 0 0,-1 0 0 0 0,1 0 0 0 0,-1 0 0 0 0,1 0 0 0 0,-1 0 0 0 0,0 0 0 0 0,0-1 0 0 0,0 1 0 0 0,-1 3 0 0 0,-2 1 0 0 0,-17 29 0 0 0,-2-1 0 0 0,-2 0 0 0 0,0-2 0 0 0,-55 52 0 0 0,55-59 0 0 0,-2-2 0 0 0,0 0 0 0 0,-1-2 0 0 0,-2 0 0 0 0,0-3 0 0 0,-1 0 0 0 0,-38 15 0 0 0,57-28-4 0 0,-17 7 15 0 0,-36 8-1 0 0,55-17 3 0 0,1-1-1 0 0,-1-1 0 0 0,0 0 1 0 0,0 0-1 0 0,0-1 0 0 0,1 0 1 0 0,-1-1-1 0 0,-10-2 0 0 0,18 3-30 0 0,0 0 0 0 0,0-1 0 0 0,0 1 1 0 0,0-1-1 0 0,1 0 0 0 0,-1 1 0 0 0,0-1 0 0 0,0 0 0 0 0,-2-2 0 0 0,3 2-45 0 0,1 0 0 0 0,-1 1 0 0 0,1-1 0 0 0,-1 0 0 0 0,1 1 0 0 0,-1-1 0 0 0,1 0 0 0 0,-1 1 0 0 0,1-1 0 0 0,0 0 0 0 0,-1 0 0 0 0,1 0 0 0 0,0 1 0 0 0,0-1 0 0 0,0 0-1 0 0,0 0 1 0 0,0 0 0 0 0,-1 1 0 0 0,1-1 0 0 0,1 0 0 0 0,-1 0 0 0 0,0 0 0 0 0,0-1 0 0 0,5-11-821 0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4:56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10 1375 0 0,'0'0'2283'0'0,"10"-7"5078"0"0,-9 7-7211 0 0,0 0-1 0 0,0-1 0 0 0,-1 1 1 0 0,1-1-1 0 0,0 1 0 0 0,0 0 1 0 0,0 0-1 0 0,0-1 0 0 0,0 1 1 0 0,0 0-1 0 0,-1 0 0 0 0,1 0 1 0 0,0 0-1 0 0,0 0 0 0 0,0 0 1 0 0,0 0-1 0 0,0 1 0 0 0,0-1 1 0 0,0 0-1 0 0,-1 0 0 0 0,1 1 1 0 0,0-1-1 0 0,0 0 0 0 0,0 1 1 0 0,-1-1-1 0 0,1 1 0 0 0,0-1 1 0 0,0 1-1 0 0,-1 0 0 0 0,1-1 1 0 0,0 1-1 0 0,-1-1 0 0 0,1 1 1 0 0,-1 0-1 0 0,1 0 0 0 0,-1-1 1 0 0,1 1-1 0 0,-1 0 0 0 0,1 0 1 0 0,-1 1-1 0 0,2 1-41 0 0,-1 1 0 0 0,0-1 0 0 0,0 0 0 0 0,0 1 1 0 0,0-1-1 0 0,0 1 0 0 0,-1-1 0 0 0,0 1 0 0 0,0-1 0 0 0,0 5 0 0 0,-5 20 205 0 0,-2-1 0 0 0,-1 0-1 0 0,-2-1 1 0 0,-16 36 0 0 0,21-52-270 0 0,-30 63 130 0 0,-3-1 1 0 0,-89 125-1 0 0,77-119-513 0 0,43-66-29 0 0,6-11-921 0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4:57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18 201 2303 0 0,'-18'-9'12763'0'0,"31"4"-9070"0"0,6-3-3371 0 0,1 0 0 0 0,0 2 0 0 0,0 1 0 0 0,28-4 0 0 0,6-2 30 0 0,220-35 1699 0 0,-1 24-1112 0 0,-109 5-842 0 0,-128 11-716 0 0,-1-3 0 0 0,49-17 0 0 0,-56 13-1986 0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4:5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13415 0 0,'0'0'1216'0'0,"-1"2"-900"0"0,-36 68 2224 0 0,-55 146-1 0 0,51-112-2095 0 0,25-62-408 0 0,1 1 1 0 0,2 1-1 0 0,-14 83 0 0 0,26-121-93 0 0,0-1 0 0 0,1 0 0 0 0,0 0-1 0 0,0 1 1 0 0,0-1 0 0 0,1 0 0 0 0,-1 0 0 0 0,3 10 0 0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4:58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457 152 6303 0 0,'0'0'11559'0'0,"-6"0"-7690"0"0,9-4-3862 0 0,1 0-1 0 0,0 0 1 0 0,0 1-1 0 0,1-1 1 0 0,-1 1 0 0 0,0 0-1 0 0,1 0 1 0 0,5-2-1 0 0,45-19 62 0 0,-28 14-55 0 0,26-14-22 0 0,-24 10-7 0 0,1 2-1 0 0,0 1 1 0 0,39-10 0 0 0,-66 21 5 0 0,1-1 0 0 0,0 0 1 0 0,-1 1-1 0 0,1 0 0 0 0,7 1 1 0 0,0 2-49 0 0,-10-2 51 0 0,1 1 1 0 0,0-1 0 0 0,-1 1-1 0 0,1-1 1 0 0,-1 1 0 0 0,1 0-1 0 0,-1-1 1 0 0,0 1 0 0 0,0 0-1 0 0,0 0 1 0 0,0 0 0 0 0,0 0-1 0 0,0 0 1 0 0,0 0 0 0 0,-1 0-1 0 0,1 0 1 0 0,-1 0 0 0 0,1 0-1 0 0,-1 0 1 0 0,0 1 0 0 0,0-1-1 0 0,0 0 1 0 0,0 0 0 0 0,-1 4-1 0 0,0 4 8 0 0,-1 0-1 0 0,0-1 0 0 0,0 1 1 0 0,-4 9-1 0 0,-2-2 1 0 0,0 1 0 0 0,-2-2 0 0 0,0 1 0 0 0,-1-2 0 0 0,0 1 0 0 0,-15 14 0 0 0,18-20 0 0 0,-15 16-12 0 0,-1-1 1 0 0,-40 32-1 0 0,-62 35-27 0 0,-137 70-131 0 0,159-102 105 0 0,53-31 53 0 0,-31 20 13 0 0,78-45 18 0 0,6-1-4 0 0,7-1 17 0 0,-9-2-26 0 0,24 1 130 0 0,0-1 1 0 0,1-1-1 0 0,32-6 0 0 0,9 0-55 0 0,-22 3-41 0 0,313-20 881 0 0,-253 18-866 0 0,92-3-126 0 0,-194 9-181 0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4:59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1 4607 0 0,'2'2'5983'0'0,"-1"0"-5403"0"0,1 0 0 0 0,-1 0 1 0 0,0 0-1 0 0,1 1 0 0 0,-1-1 0 0 0,0 0 1 0 0,0 1-1 0 0,-1-1 0 0 0,2 5 0 0 0,-1-1-183 0 0,-1-1 0 0 0,1 0 0 0 0,-1 1 0 0 0,-1 6 0 0 0,-2 7-526 0 0,-10 33 0 0 0,8-32 719 0 0,-7 22-317 0 0,-2 0 1 0 0,-24 47-1 0 0,-47 74 221 0 0,-49 65-43 0 0,-5-1-302 0 0,49-112-938 0 0,18-27-242 0 0,71-85 560 0 0,-2 2-45 0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4:59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20 175 16095 0 0,'-8'4'1460'0'0,"2"1"-1204"0"0,2-1-106 0 0,3-3 474 0 0,2 0-458 0 0,0 0 1 0 0,0 0 0 0 0,0 0 0 0 0,0 0-1 0 0,0 0 1 0 0,0 0 0 0 0,0 0 0 0 0,0-1-1 0 0,1 1 1 0 0,-1 0 0 0 0,0-1 0 0 0,1 1-1 0 0,-1-1 1 0 0,3 1 0 0 0,4 1 90 0 0,1-1 0 0 0,-1 0-1 0 0,0-1 1 0 0,1 1 0 0 0,-1-2 0 0 0,9 0 0 0 0,50-11 589 0 0,-61 11-776 0 0,468-108 1961 0 0,-192 55-2033 0 0,-203 40-251 0 0,18 1-2105 0 0,-76 12-230 0 0,23 2 1 0 0,-32 0 703 0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4:59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511 127 9215 0 0,'0'0'707'0'0,"0"-2"-464"0"0,10-26 1405 0 0,-7 17 22 0 0,1 0 0 0 0,1 0 1 0 0,7-13-1 0 0,10-12 239 0 0,-23 32-1848 0 0,-4 4-31 0 0,-8 5-21 0 0,13-5-9 0 0,-24 11-17 0 0,2 0 0 0 0,-1 2 0 0 0,2 1-1 0 0,-27 21 1 0 0,15-11 7 0 0,-101 64 493 0 0,71-49 647 0 0,-74 61 0 0 0,132-96-972 0 0,0 0 0 0 0,0 1 1 0 0,1 0-1 0 0,-1-1 0 0 0,1 1 1 0 0,0 1-1 0 0,-5 10 0 0 0,8-16-146 0 0,1 1 0 0 0,0 0 0 0 0,0-1 0 0 0,0 1-1 0 0,-1 0 1 0 0,1 0 0 0 0,0-1 0 0 0,0 1 0 0 0,0 0 0 0 0,0-1-1 0 0,1 1 1 0 0,-1 0 0 0 0,0 0 0 0 0,0-1 0 0 0,0 1-1 0 0,0 0 1 0 0,1-1 0 0 0,-1 1 0 0 0,0 0 0 0 0,1-1-1 0 0,-1 1 1 0 0,0-1 0 0 0,1 1 0 0 0,-1 0 0 0 0,1-1-1 0 0,-1 1 1 0 0,1-1 0 0 0,-1 1 0 0 0,1-1 0 0 0,-1 1-1 0 0,1-1 1 0 0,0 0 0 0 0,-1 1 0 0 0,1-1 0 0 0,0 0-1 0 0,-1 0 1 0 0,2 1 0 0 0,1 0-7 0 0,0 0 0 0 0,0 0 0 0 0,0 0 0 0 0,1 0 0 0 0,-1 0 0 0 0,4-1 0 0 0,8 0-2 0 0,0 0 0 0 0,0-1 0 0 0,1-1 0 0 0,-1-1-1 0 0,-1 0 1 0 0,1-1 0 0 0,14-6 0 0 0,-7 1-168 0 0,-1 0 1 0 0,-1-1 0 0 0,39-26 0 0 0,-50 30-96 0 0,0-1 1 0 0,0 0 0 0 0,0 0-1 0 0,-1-1 1 0 0,0 0 0 0 0,0-1-1 0 0,10-14 1 0 0,-16 21-726 0 0,-2 5 452 0 0,-5 16 402 0 0,-9 25 628 0 0,12-36-452 0 0,-11 36 173 0 0,12-40-249 0 0,0 0-1 0 0,1-1 1 0 0,-1 1-1 0 0,1 0 1 0 0,0-1-1 0 0,0 1 1 0 0,1 0-1 0 0,-1 0 1 0 0,2 5-1 0 0,-2-8-228 0 0,1-1-1 0 0,-1 1 0 0 0,0 0 1 0 0,0-1-1 0 0,1 1 0 0 0,-1-1 1 0 0,0 1-1 0 0,1-1 0 0 0,-1 1 1 0 0,1-1-1 0 0,-1 1 0 0 0,1-1 1 0 0,-1 0-1 0 0,1 1 0 0 0,-1-1 1 0 0,2 1-1 0 0,0 1-1268 0 0,9 5-4939 0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5:00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1 260 5983 0 0,'0'0'934'0'0,"10"6"6843"0"0,-8-5-7506 0 0,0 0 0 0 0,-1 1 0 0 0,1-1 0 0 0,0-1 0 0 0,0 1 0 0 0,0 0 0 0 0,0 0 0 0 0,0-1 0 0 0,0 1 0 0 0,0-1 0 0 0,1 0 0 0 0,-1 1 0 0 0,0-1 0 0 0,0 0 0 0 0,0 0 0 0 0,3-1 0 0 0,0 0-15 0 0,0 0 0 0 0,-1 0 0 0 0,1-1 0 0 0,-1 0 0 0 0,1 0 0 0 0,7-5 0 0 0,3-2 30 0 0,-1-2 0 0 0,0 0 0 0 0,12-13 0 0 0,11-13-61 0 0,33-42 0 0 0,-65 73-225 0 0,1 0 0 0 0,0 1 0 0 0,1 0 0 0 0,-1 0 0 0 0,1 0 0 0 0,8-3 0 0 0,12-9 0 0 0,-19 12-49 0 0,-1 1 0 0 0,1 1 0 0 0,-1-1 0 0 0,1 1 1 0 0,0 0-1 0 0,0 1 0 0 0,1 0 0 0 0,-1 0 0 0 0,0 1 0 0 0,1 0 0 0 0,-1 1 0 0 0,0 0 0 0 0,1 0 0 0 0,-1 0 0 0 0,1 1 0 0 0,-1 1 0 0 0,0-1 0 0 0,1 1 1 0 0,-1 1-1 0 0,0 0 0 0 0,-1 0 0 0 0,9 4 0 0 0,-12-5 73 0 0,-1 0 0 0 0,1 0 0 0 0,-1 0 0 0 0,0 1 0 0 0,0-1 0 0 0,0 1 0 0 0,0 0 0 0 0,0 0 0 0 0,-1 0 0 0 0,1 0 0 0 0,-1 0-1 0 0,0 1 1 0 0,0-1 0 0 0,0 0 0 0 0,-1 1 0 0 0,2 4 0 0 0,-1-3 111 0 0,-1 1 0 0 0,0-1-1 0 0,-1 0 1 0 0,1 0-1 0 0,-1 1 1 0 0,0-1 0 0 0,0 1-1 0 0,-1-1 1 0 0,0 0-1 0 0,0 0 1 0 0,-2 8-1 0 0,-8 18 289 0 0,-1 0 0 0 0,-2-1-1 0 0,-22 36 1 0 0,-21 47-411 0 0,43-82-472 0 0,13-30-180 0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5:00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9 172 9671 0 0,'-9'-3'9403'0'0,"12"-4"-9139"0"0,0 1 0 0 0,1-1 0 0 0,-1 1 0 0 0,1 0 0 0 0,1 0 0 0 0,-1 1 0 0 0,1 0 0 0 0,0-1 0 0 0,0 1 0 0 0,0 1 0 0 0,1-1 0 0 0,-1 1 0 0 0,1 0 0 0 0,0 0 0 0 0,10-4 0 0 0,11-5 63 0 0,1 2 1 0 0,38-11 0 0 0,-57 19-266 0 0,10-3 21 0 0,6-2 67 0 0,29-6 1 0 0,-48 13-131 0 0,1 0 1 0 0,-1 0-1 0 0,1 1 0 0 0,-1 0 1 0 0,0 0-1 0 0,1 0 1 0 0,-1 1-1 0 0,1 0 0 0 0,-1 0 1 0 0,7 3-1 0 0,-12-4-16 0 0,-1 0 0 0 0,1 0 0 0 0,0 1 0 0 0,-1-1 0 0 0,1 0 0 0 0,0 1 0 0 0,-1-1 0 0 0,1 0 0 0 0,-1 1 0 0 0,1-1 0 0 0,-1 1 0 0 0,1-1 0 0 0,-1 1 0 0 0,1-1 0 0 0,0 2 0 0 0,-1 0-2 0 0,1-1-1 0 0,-1 1 0 0 0,0 0 1 0 0,0 0-1 0 0,0-1 1 0 0,0 1-1 0 0,0 0 1 0 0,0 0-1 0 0,0-1 0 0 0,-1 1 1 0 0,1 0-1 0 0,-1 0 1 0 0,0 2-1 0 0,-11 23-5 0 0,11-26 4 0 0,-4 9 8 0 0,-2 1 1 0 0,1-1-1 0 0,-2 0 0 0 0,1-1 0 0 0,-1 0 1 0 0,-12 10-1 0 0,-61 46 104 0 0,0 0-37 0 0,43-28-60 0 0,8-7 22 0 0,-50 39-1 0 0,78-69 326 0 0,15 0 15 0 0,121-14 87 0 0,-130 14-464 0 0,109-3-138 0 0,-98 4 78 0 0,0 1 0 0 0,0 0 0 0 0,0 0 0 0 0,0 2 0 0 0,19 6-1 0 0,-10 1-3526 0 0,-13-6-2088 0 0,0 1-1580 0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5:01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10 15775 0 0,'-7'-4'1432'0'0,"6"3"-1353"0"0,0 1 1 0 0,1-1-1 0 0,-1 1 0 0 0,0-1 0 0 0,0 1 1 0 0,1 0-1 0 0,-1-1 0 0 0,0 1 0 0 0,0 0 0 0 0,0-1 1 0 0,1 1-1 0 0,-1 0 0 0 0,0 0 0 0 0,0 0 1 0 0,0 0-1 0 0,0 0 0 0 0,1 0 0 0 0,-1 0 0 0 0,-2 0 1 0 0,3 1-10 0 0,0-1 0 0 0,0 0 0 0 0,-1 1 0 0 0,1-1 0 0 0,0 0 0 0 0,0 1 0 0 0,0-1 1 0 0,0 1-1 0 0,0-1 0 0 0,0 1 0 0 0,0-1 0 0 0,0 0 0 0 0,0 1 0 0 0,0-1 0 0 0,0 1 0 0 0,0-1 0 0 0,0 1 1 0 0,0-1-1 0 0,0 1 0 0 0,1 3-281 0 0,0 8 564 0 0,0 1 1 0 0,0 0-1 0 0,2-1 0 0 0,0 0 0 0 0,0 1 0 0 0,1-1 0 0 0,11 22 0 0 0,49 79 1438 0 0,-39-73-1332 0 0,4 6-118 0 0,1-1 0 0 0,54 61-1 0 0,-67-87-227 0 0,1-2 0 0 0,0 0 0 0 0,1-1 0 0 0,1-1 0 0 0,1-1-1 0 0,0 0 1 0 0,40 18 0 0 0,-47-27-437 0 0,0 0 0 0 0,0 0 0 0 0,1-2 0 0 0,-1 0 0 0 0,24 2-1 0 0,-29-4-83 0 0,0-1 0 0 0,0 0-1 0 0,0 0 1 0 0,0-1-1 0 0,0-1 1 0 0,0 1 0 0 0,-1-1-1 0 0,1-1 1 0 0,-1 1-1 0 0,13-7 1 0 0,-4-1-7195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2:04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843 322 2303 0 0,'-5'-3'11346'0'0,"4"-2"-11804"0"0,3 0 659 0 0,-1-1 0 0 0,1 0 0 0 0,1 1 0 0 0,-1-1 0 0 0,1 1 0 0 0,0 0 0 0 0,0 0 0 0 0,0 0 0 0 0,7-7 0 0 0,6-10 61 0 0,-7 7-3 0 0,1 0 0 0 0,-2-1 0 0 0,0 0 1 0 0,8-27-1 0 0,-14 39-183 0 0,-1-1 1 0 0,0 1-1 0 0,0-1 1 0 0,0 1-1 0 0,-1-1 1 0 0,0 1-1 0 0,1-1 1 0 0,-2 1-1 0 0,1-1 1 0 0,0 1-1 0 0,-1-1 1 0 0,0 1-1 0 0,0-1 1 0 0,0 1-1 0 0,-1 0 1 0 0,1 0 0 0 0,-1-1-1 0 0,0 1 1 0 0,0 0-1 0 0,-1 1 1 0 0,1-1-1 0 0,-1 0 1 0 0,-5-5-1 0 0,6 7-60 0 0,-1 0 0 0 0,0 0-1 0 0,0 0 1 0 0,0 1 0 0 0,0-1 0 0 0,0 1-1 0 0,0 0 1 0 0,0-1 0 0 0,0 1 0 0 0,-1 1-1 0 0,1-1 1 0 0,0 0 0 0 0,-1 1 0 0 0,1 0-1 0 0,-1-1 1 0 0,1 2 0 0 0,0-1 0 0 0,-1 0-1 0 0,-4 1 1 0 0,-7 2 8 0 0,-1 1 0 0 0,-27 10-1 0 0,32-10-21 0 0,-7 3-3 0 0,-1 0-1 0 0,1 2 1 0 0,0 0-1 0 0,-22 16 1 0 0,29-17 12 0 0,0 1 1 0 0,0 0 0 0 0,1 0-1 0 0,0 1 1 0 0,1 0-1 0 0,0 1 1 0 0,-9 14 0 0 0,17-24 11 0 0,1 0 0 0 0,-1 1 0 0 0,0-1 0 0 0,0 1 0 0 0,0-1 0 0 0,1 1 0 0 0,-1 0 0 0 0,1-1 0 0 0,-1 1 0 0 0,1 0 0 0 0,0-1 0 0 0,0 1 0 0 0,0 0 0 0 0,0-1 0 0 0,0 1 0 0 0,0 0 0 0 0,0-1 0 0 0,0 1 1 0 0,1 0-1 0 0,-1-1 0 0 0,1 1 0 0 0,-1 0 0 0 0,1-1 0 0 0,-1 1 0 0 0,1-1 0 0 0,0 1 0 0 0,1 1 0 0 0,0-1 16 0 0,-1-1 0 0 0,1 1 0 0 0,0 0 0 0 0,0-1 0 0 0,0 1 0 0 0,0-1 0 0 0,0 0 0 0 0,1 1 0 0 0,-1-1 0 0 0,0 0-1 0 0,0 0 1 0 0,1-1 0 0 0,-1 1 0 0 0,1 0 0 0 0,-1-1 0 0 0,1 1 0 0 0,3-1 0 0 0,10 1 25 0 0,-1-2 0 0 0,0 1-1 0 0,0-2 1 0 0,0 0 0 0 0,0-1-1 0 0,0 0 1 0 0,0-2 0 0 0,-1 1-1 0 0,1-2 1 0 0,-1 0 0 0 0,25-14-1 0 0,-15 3-401 0 0,-23 15 266 0 0,-12 19-2335 0 0,5-7 2220 0 0,1 0 0 0 0,0 0 0 0 0,0 1 1 0 0,1 0-1 0 0,0 0 0 0 0,-3 15 0 0 0,-4 13 135 0 0,-79 181-72 0 0,-16-6 55 0 0,-11 24 54 0 0,-60 196 2052 0 0,158-382-1533 0 0,-2-1 0 0 0,-3-1 0 0 0,-1-2 0 0 0,-35 49 0 0 0,54-88-292 0 0,0 0 0 0 0,-1 0 0 0 0,0-1-1 0 0,-1 0 1 0 0,0 0 0 0 0,-16 11 0 0 0,23-18-195 0 0,0 0 1 0 0,0-1-1 0 0,0 1 1 0 0,0-1-1 0 0,0 1 1 0 0,-1-1-1 0 0,1 0 1 0 0,0 1-1 0 0,0-1 1 0 0,0 0-1 0 0,0 0 1 0 0,-1 0-1 0 0,1 0 1 0 0,0 0-1 0 0,0 0 1 0 0,0 0-1 0 0,-1 0 1 0 0,1 0-1 0 0,0 0 1 0 0,0-1-1 0 0,0 1 1 0 0,-2-1-1 0 0,1 0-5 0 0,1 0-1 0 0,-1-1 1 0 0,0 1-1 0 0,1 0 1 0 0,-1-1-1 0 0,1 1 1 0 0,-1-1-1 0 0,1 0 1 0 0,0 1-1 0 0,0-1 1 0 0,-2-3-1 0 0,0-2-57 0 0,0-1-1 0 0,0 1 0 0 0,1-1 0 0 0,0 1 1 0 0,-2-15-1 0 0,3 0-628 0 0,1 0 0 0 0,1 0 0 0 0,1 0-1 0 0,0 1 1 0 0,2-1 0 0 0,1 1 0 0 0,1-1 0 0 0,8-20 0 0 0,-3 11-872 0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5:01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1 8751 0 0,'-7'2'794'0'0,"-80"41"960"0"0,25-11 1192 0 0,27-14-1286 0 0,-53 38 0 0 0,-29 31 1145 0 0,81-59-2045 0 0,22-17-518 0 0,-32 24 767 0 0,-63 62 0 0 0,103-90-971 0 0,-1 1 0 0 0,2-1 1 0 0,-9 15-1 0 0,7-9-498 0 0,7-10 113 0 0,1-2 42 0 0,-1 1-967 0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5:0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1 139 5983 0 0,'0'0'10963'0'0,"1"2"-10312"0"0,0-1-549 0 0,1 0 1 0 0,-1 1 0 0 0,1-1 0 0 0,-1 0-1 0 0,1 0 1 0 0,0 0 0 0 0,-1 0 0 0 0,1 0-1 0 0,0 0 1 0 0,0-1 0 0 0,0 1 0 0 0,-1 0-1 0 0,1-1 1 0 0,0 0 0 0 0,0 1 0 0 0,0-1-1 0 0,0 0 1 0 0,0 0 0 0 0,3 0 0 0 0,9-1 148 0 0,23-4 0 0 0,-26 4-106 0 0,70-15 223 0 0,98-33 0 0 0,-67 17-198 0 0,-85 25-117 0 0,28-8 233 0 0,66-9 1 0 0,-105 22-296 0 0,0 0-1 0 0,0 1 1 0 0,0 1-1 0 0,1 1 1 0 0,-1 0-1 0 0,0 1 1 0 0,0 1-1 0 0,29 9 1 0 0,-38-9-171 0 0,0 0 1 0 0,0 1-1 0 0,-1 0 0 0 0,1 0 1 0 0,9 8-1 0 0,12 9-410 0 0,-26-20 447 0 0,19 2-546 0 0,-19-3 525 0 0,1 0 1 0 0,-1 0-1 0 0,0 0 1 0 0,0 0-1 0 0,1-1 1 0 0,-1 1-1 0 0,3-2 1 0 0,8-4-4525 0 0,-4-3-1019 0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5:03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0 5527 0 0,'-1'2'7372'0'0,"-38"49"-2797"0"0,23-30-3881 0 0,-28 44 1 0 0,26-28-318 0 0,2-1 0 0 0,1 2 0 0 0,2 0 1 0 0,2 1-1 0 0,1 0 0 0 0,-5 44 0 0 0,4 14-553 0 0,3 134 0 0 0,8-229-1050 0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5:04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812 1 11055 0 0,'0'0'1002'0'0,"-2"0"-824"0"0,-9 5 325 0 0,0 0-1 0 0,0 1 0 0 0,0 1 0 0 0,1-1 0 0 0,0 2 0 0 0,0-1 1 0 0,-14 15-1 0 0,12-9-224 0 0,1 1 0 0 0,0 0 0 0 0,0 1 0 0 0,-12 25 0 0 0,0 9 33 0 0,3 1 0 0 0,-22 81 0 0 0,38-119-160 0 0,-42 126 143 0 0,-95 198-1 0 0,91-233-201 0 0,-5-2 1 0 0,-83 113-1 0 0,99-157-84 0 0,22-31-8 0 0,-1 0 0 0 0,-32 32 0 0 0,49-56-93 0 0,9-12-3147 0 0,0 0 2045 0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5:04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85 111 5527 0 0,'-11'2'356'0'0,"1"-1"-1"0"0,-1 2 1 0 0,-18 5-1 0 0,6 7 6387 0 0,23-14-6542 0 0,0-1-1 0 0,1 1 0 0 0,-1 0 1 0 0,0-1-1 0 0,1 1 1 0 0,-1 0-1 0 0,1-1 0 0 0,-1 1 1 0 0,1-1-1 0 0,-1 1 0 0 0,1-1 1 0 0,0 1-1 0 0,-1-1 0 0 0,1 0 1 0 0,0 1-1 0 0,-1-1 1 0 0,1 0-1 0 0,1 1 0 0 0,13 5-27 0 0,-4-3 52 0 0,1 0 0 0 0,0-1 0 0 0,0 0 0 0 0,20 0 0 0 0,52-4 791 0 0,-64 1-786 0 0,85-9 572 0 0,155-36 1 0 0,-185 30-514 0 0,74-18 217 0 0,50-9 539 0 0,-156 36-1105 0 0,0 2 1 0 0,72 1 0 0 0,-107 4-437 0 0,0 1 0 0 0,0 0-1 0 0,0 0 1 0 0,0 0 0 0 0,0 1 0 0 0,15 5 0 0 0,-21-6-778 0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5:04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80 6911 0 0,'-28'-21'-151'0'0,"14"11"2420"0"0,-1 2-1 0 0,0-1 1 0 0,-1 2 0 0 0,-16-6-1 0 0,-9 2-510 0 0,33 11-1731 0 0,-1-1 1 0 0,1 1 0 0 0,-1 1 0 0 0,1-1 0 0 0,0 1 0 0 0,-1 1 0 0 0,1 0 0 0 0,0 0 0 0 0,0 0 0 0 0,0 1 0 0 0,0 1 0 0 0,1-1 0 0 0,-1 1 0 0 0,-11 8 0 0 0,-6 6 46 0 0,1 0 1 0 0,-36 37-1 0 0,36-31 64 0 0,1 0-1 0 0,-26 39 0 0 0,36-45-34 0 0,2 1 1 0 0,0 0-1 0 0,1 1 0 0 0,-12 33 0 0 0,20-48-29 0 0,1 0 0 0 0,-1 0-1 0 0,1 0 1 0 0,1 0 0 0 0,-1 0 0 0 0,1 0 0 0 0,0 8-1 0 0,0-11-29 0 0,0 0-1 0 0,1 0 1 0 0,-1 0-1 0 0,1 0 1 0 0,-1 0-1 0 0,1 0 1 0 0,0 0-1 0 0,0 0 1 0 0,-1-1 0 0 0,1 1-1 0 0,1 0 1 0 0,-1 0-1 0 0,0-1 1 0 0,0 1-1 0 0,1-1 1 0 0,-1 1-1 0 0,1-1 1 0 0,-1 1-1 0 0,1-1 1 0 0,2 1-1 0 0,-3-1-14 0 0,1-1-1 0 0,-1 1 1 0 0,1-1 0 0 0,-1 0-1 0 0,1 0 1 0 0,-1 0-1 0 0,1 0 1 0 0,-1 0 0 0 0,1 0-1 0 0,-1 0 1 0 0,1 0-1 0 0,-1-1 1 0 0,1 1 0 0 0,-1-1-1 0 0,2 0 1 0 0,2 0 29 0 0,9-4-27 0 0,0 0 0 0 0,0-1 1 0 0,-1-1-1 0 0,0 0 0 0 0,0-1 0 0 0,-1 0 0 0 0,15-13 0 0 0,-10 6-571 0 0,-1-1 0 0 0,0-1 0 0 0,-2-1-1 0 0,19-25 1 0 0,-25 31 206 0 0,-4 7 163 0 0,0 1 1 0 0,1-1-1 0 0,-1 1 1 0 0,1 1-1 0 0,0-1 1 0 0,10-5-1 0 0,-14 8-105 0 0,1 2-336 0 0,-1-1 611 0 0,0 0 0 0 0,0 0-1 0 0,0 0 1 0 0,-1 0 0 0 0,1 1-1 0 0,0-1 1 0 0,0 0 0 0 0,0 1 0 0 0,-1-1-1 0 0,1 0 1 0 0,0 1 0 0 0,0-1-1 0 0,-1 1 1 0 0,1-1 0 0 0,0 1 0 0 0,-1-1-1 0 0,1 1 1 0 0,-1 0 0 0 0,1-1-1 0 0,0 2 1 0 0,1 1 4 0 0,-1-2-7 0 0,1 1 0 0 0,0-1 0 0 0,-1 1-1 0 0,0 0 1 0 0,1 0 0 0 0,-1 0 0 0 0,0 0-1 0 0,0 0 1 0 0,0 0 0 0 0,0 0 0 0 0,0 0 0 0 0,-1 0-1 0 0,1 0 1 0 0,-1 0 0 0 0,1 0 0 0 0,-1 1 0 0 0,0 1-1 0 0,1 3-137 0 0,2 22-2283 0 0,-3-11-2482 0 0,-1-5 145 0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5:05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37 459 6911 0 0,'0'0'315'0'0,"-2"1"-7"0"0,-13 4-618 0 0,-4 0 11795 0 0,28-17-10572 0 0,201-224 584 0 0,-180 203-1423 0 0,2 2-1 0 0,0 1 0 0 0,3 1 1 0 0,0 2-1 0 0,44-26 0 0 0,-75 51-25 0 0,0-1-1 0 0,0 1 0 0 0,0 0 1 0 0,0 0-1 0 0,1 1 1 0 0,-1-1-1 0 0,0 1 1 0 0,1 0-1 0 0,-1 0 0 0 0,1 0 1 0 0,-1 1-1 0 0,1 0 1 0 0,8 0-1 0 0,-11 1-27 0 0,-1-1-1 0 0,1 1 0 0 0,-1 0 1 0 0,0 0-1 0 0,1 0 1 0 0,-1 0-1 0 0,0 0 0 0 0,0 0 1 0 0,1 1-1 0 0,-1-1 1 0 0,0 0-1 0 0,0 0 0 0 0,0 1 1 0 0,-1-1-1 0 0,1 1 1 0 0,1 1-1 0 0,-2-2 3 0 0,4 6 26 0 0,-1 0 0 0 0,-1 0-1 0 0,1 1 1 0 0,-1-1 0 0 0,-1 0-1 0 0,1 1 1 0 0,-1-1 0 0 0,0 1-1 0 0,-1 0 1 0 0,0-1 0 0 0,-1 10-1 0 0,-2 10 68 0 0,-11 46-1 0 0,12-62-107 0 0,1-5-20 0 0,-15 80 43 0 0,15-75-179 0 0,0 0-1 0 0,1 0 0 0 0,0 1 0 0 0,1-1 1 0 0,4 19-1 0 0,4 1-2765 0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5:05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 6911 0 0,'0'0'10696'0'0,"-8"8"-8913"0"0,5 0-1357 0 0,0 0-1 0 0,1 0 1 0 0,-1 0 0 0 0,0 9 0 0 0,1-8-265 0 0,0 1 1 0 0,0-1 0 0 0,-6 14 0 0 0,-6 0-60 0 0,0 0-1 0 0,-2 0 1 0 0,0-1 0 0 0,-31 31 0 0 0,27-31-2 0 0,-41 39 137 0 0,55-53-171 0 0,4-7 464 0 0,5-1-411 0 0,163-46 289 0 0,-160 45-508 0 0,0 0-1 0 0,-1 0 1 0 0,1 0 0 0 0,0 1-1 0 0,0 0 1 0 0,0 0-1 0 0,-1 1 1 0 0,10 1 0 0 0,6 0-8449 0 0,-9-1 2201 0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5:05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 8287 0 0,'-2'0'4675'0'0,"-1"0"-4308"0"0,0 1-1 0 0,0 0 1 0 0,-1-1-1 0 0,1 1 1 0 0,0 1 0 0 0,0-1-1 0 0,1 0 1 0 0,-1 1-1 0 0,0-1 1 0 0,0 1 0 0 0,1 0-1 0 0,-1 0 1 0 0,1 0-1 0 0,-1 0 1 0 0,1 0 0 0 0,-2 3-1 0 0,-7 8 34 0 0,-17 25-1 0 0,23-30-41 0 0,-40 61 434 0 0,-42 89 0 0 0,-23 79-501 0 0,95-202-242 0 0,-12 21-40 0 0,13-30 13 0 0,2 1 1 0 0,-12 36-1 0 0,20-41-1962 0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5:06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8287 0 0,'0'0'639'0'0,"-10"3"3750"0"0,8-1-3916 0 0,0 0 0 0 0,1 1 0 0 0,-1-1 0 0 0,1 0-1 0 0,-1 1 1 0 0,1-1 0 0 0,0 1 0 0 0,0-1 0 0 0,0 1-1 0 0,0 0 1 0 0,-1 4 0 0 0,1-1-137 0 0,1 0-1 0 0,-1 0 1 0 0,1 0-1 0 0,1 1 0 0 0,0 5 1 0 0,1 0-18 0 0,0 0 0 0 0,1 0 1 0 0,1 0-1 0 0,0-1 0 0 0,5 12 0 0 0,8 9-58 0 0,1-2 0 0 0,1 0 0 0 0,2-1 0 0 0,1 0 0 0 0,1-2-1 0 0,1-1 1 0 0,1-1 0 0 0,2-1 0 0 0,0-1 0 0 0,37 23 0 0 0,-48-37-270 0 0,1 0 1 0 0,1 0-1 0 0,-1-2 1 0 0,2 0 0 0 0,-1-1-1 0 0,1-1 1 0 0,-1-1-1 0 0,30 3 1 0 0,-30-5-876 0 0,-1-2 0 0 0,33-2 0 0 0,7-7-5691 0 0,-46 7 4889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2:05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13823 0 0,'1'-1'1062'0'0,"25"-19"-248"0"0,-11 8 1751 0 0,2 0 0 0 0,26-16 0 0 0,-32 19-1050 0 0,-11 7-1270 0 0,-5 7-277 0 0,-22 25-2120 0 0,16-19-6099 0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5:06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0 17359 0 0,'-2'1'795'0'0,"-83"40"344"0"0,1 3 1 0 0,3 4-1 0 0,-83 64 0 0 0,143-97-1074 0 0,-47 36 236 0 0,58-42-265 0 0,0 0 0 0 0,1 0-1 0 0,0 1 1 0 0,-9 14-1 0 0,16-22-54 0 0,1 1 0 0 0,-1-1-1 0 0,1 1 1 0 0,0-1 0 0 0,0 1-1 0 0,0-1 1 0 0,0 1 0 0 0,0-1 0 0 0,1 1-1 0 0,-1 0 1 0 0,1-1 0 0 0,0 1-1 0 0,0 0 1 0 0,0 5 0 0 0,1-7-264 0 0,0 0 0 0 0,0 0 1 0 0,0 1-1 0 0,1-1 1 0 0,-1 0-1 0 0,0-1 0 0 0,1 1 1 0 0,-1 0-1 0 0,0 0 0 0 0,1-1 1 0 0,-1 1-1 0 0,1 0 0 0 0,-1-1 1 0 0,1 0-1 0 0,0 1 0 0 0,-1-1 1 0 0,1 0-1 0 0,2 0 0 0 0,5-3-1673 0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5:07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5983 0 0,'-3'0'115'0'0,"0"1"0"0"0,0-1 0 0 0,0 1-1 0 0,0 0 1 0 0,0 0 0 0 0,1 0 0 0 0,-1 0-1 0 0,0 0 1 0 0,0 1 0 0 0,1 0 0 0 0,-1-1-1 0 0,1 1 1 0 0,-1 0 0 0 0,-2 3 0 0 0,2-1 420 0 0,-1 0 1 0 0,1 0-1 0 0,0 0 1 0 0,1 1-1 0 0,-1 0 1 0 0,1-1 0 0 0,-4 9-1 0 0,2-1 565 0 0,1 1 0 0 0,0-1-1 0 0,-1 15 1 0 0,1 12-963 0 0,2-18 5 0 0,2-1 1 0 0,0 0-1 0 0,1 0 1 0 0,1 0-1 0 0,1 0 1 0 0,1 0 0 0 0,1-1-1 0 0,0 0 1 0 0,1 0-1 0 0,15 27 1 0 0,-6-19-2 0 0,1-1 0 0 0,1 0 0 0 0,1-1 0 0 0,2-1-1 0 0,0-1 1 0 0,26 22 0 0 0,32 22 547 0 0,59 57 861 0 0,-111-97-774 0 0,-1 1 0 0 0,40 56-1 0 0,-56-69-630 0 0,-1 1-1 0 0,-1 0 0 0 0,-1 0 0 0 0,0 1 0 0 0,-1-1 0 0 0,0 1 0 0 0,-2 1 0 0 0,0-1 0 0 0,-1 1 0 0 0,0 0 0 0 0,-2 0 0 0 0,0-1 0 0 0,-1 1 0 0 0,-1 0 0 0 0,0 0 0 0 0,-2 0 0 0 0,-5 23 0 0 0,-1-6-119 0 0,-1 0 0 0 0,-2-1 0 0 0,-2 0 0 0 0,-1-1 0 0 0,-1-1 0 0 0,-2-1 1 0 0,-27 39-1 0 0,20-37-91 0 0,-2-2 1 0 0,-1 0 0 0 0,-1-2-1 0 0,-2-1 1 0 0,0-1-1 0 0,-40 24 1 0 0,55-40-896 0 0,0-2 0 0 0,-23 11-1 0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5:08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10679 0 0,'0'0'11056'0'0,"3"1"-10952"0"0,-1-1-80 0 0,1 0 0 0 0,-1 0 0 0 0,1 0 0 0 0,-1 0 0 0 0,1 0 0 0 0,-1-1 0 0 0,1 1 0 0 0,-1-1 0 0 0,1 0 0 0 0,-1 1 0 0 0,3-3 0 0 0,2 0 55 0 0,-1-1 0 0 0,1 0 1 0 0,-1 0-1 0 0,9-8 0 0 0,-14 10 137 0 0,-2 2-87 0 0,-7 5-56 0 0,5-3-77 0 0,1 0 0 0 0,-1 0 1 0 0,0 1-1 0 0,1-1 1 0 0,-4 4-1 0 0,4-4 4 0 0,1-2 0 0 0,1 1 0 0 0,-1-1 0 0 0,1 1 0 0 0,-1 0 0 0 0,1-1 0 0 0,-1 1 0 0 0,1 0 0 0 0,-1-1 0 0 0,1 1 0 0 0,0 0 0 0 0,0-1 0 0 0,-1 1 0 0 0,1 0 0 0 0,0 0 0 0 0,0 0 0 0 0,0-1 0 0 0,-1 1 0 0 0,1 0 0 0 0,0 0 0 0 0,0-1 0 0 0,1 2 0 0 0,-2-1-33 0 0,1 0-1 0 0,0 0 1 0 0,0-1-1 0 0,0 1 1 0 0,0 0-1 0 0,0 0 1 0 0,1 0-1 0 0,-1 0 1 0 0,0-1-1 0 0,0 1 1 0 0,0 0-1 0 0,1 0 0 0 0,-1 0 1 0 0,0-1-1 0 0,1 1 1 0 0,-1 0-1 0 0,1-1 1 0 0,-1 1-1 0 0,1 0 1 0 0,-1-1-1 0 0,1 1 1 0 0,-1 0-1 0 0,1-1 1 0 0,0 1-1 0 0,-1-1 1 0 0,1 1-1 0 0,0-1 1 0 0,0 0-1 0 0,-1 1 1 0 0,1-1-1 0 0,0 0 1 0 0,0 1-1 0 0,-1-1 1 0 0,1 0-1 0 0,0 0 1 0 0,1 1-1 0 0,10-1-1182 0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5:08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828 38 10135 0 0,'4'-14'810'0'0,"0"0"-81"0"0,-3 5 6500 0 0,-12 20-6457 0 0,-6 9-559 0 0,0 1 0 0 0,2 0 0 0 0,1 1 0 0 0,-18 34 0 0 0,12-20 16 0 0,-218 462 922 0 0,184-375-1136 0 0,-5 16-24 0 0,17-38-137 0 0,-69 123 1 0 0,96-201-79 0 0,0-1-1 0 0,-1-1 1 0 0,-1 0-1 0 0,-1-1 1 0 0,-1-1-1 0 0,-1-1 1 0 0,-30 23-1 0 0,44-37 38 0 0,0-1-1 0 0,-1 1 0 0 0,-9 3 1 0 0,15-6-796 0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5:09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75 158 11975 0 0,'-5'0'145'0'0,"0"0"0"0"0,0 0 0 0 0,-1 0 0 0 0,1 0 0 0 0,0 1 0 0 0,-6 2 0 0 0,9-3-75 0 0,0 1 0 0 0,0 0 0 0 0,0 0 0 0 0,0 0 0 0 0,0 0 0 0 0,0 0 0 0 0,0 0 0 0 0,0 0 0 0 0,1 1 0 0 0,-1-1 0 0 0,1 1 0 0 0,-1-1 0 0 0,1 1 0 0 0,-1 0 0 0 0,1-1 0 0 0,0 1 0 0 0,-2 4 1091 0 0,11 4 1048 0 0,-6-8-2077 0 0,1 1 1 0 0,-1-2-1 0 0,1 1 0 0 0,0 0 1 0 0,0 0-1 0 0,0-1 0 0 0,0 1 1 0 0,0-1-1 0 0,0 0 0 0 0,0 0 1 0 0,0 0-1 0 0,0-1 1 0 0,6 1-1 0 0,5 1 361 0 0,25-2 0 0 0,-34 0-388 0 0,40-3 843 0 0,68-12 0 0 0,44-20-56 0 0,-51 11-423 0 0,84-20 65 0 0,77-15 250 0 0,5 22-3269 0 0,-246 35 634 0 0,-3 0-91 0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5:09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58 17047 0 0,'-2'-4'205'0'0,"-1"-1"0"0"0,0 1 0 0 0,0 0-1 0 0,-1 1 1 0 0,1-1 0 0 0,-1 0 0 0 0,0 1 0 0 0,0 0-1 0 0,0 0 1 0 0,0 0 0 0 0,-1 1 0 0 0,1-1 0 0 0,-9-3-1 0 0,7 5-39 0 0,-1-1 0 0 0,1 1 0 0 0,0 0 0 0 0,0 0 0 0 0,-1 1 0 0 0,1-1 0 0 0,0 1 0 0 0,-1 1-1 0 0,-11 2 1 0 0,2 1-105 0 0,1 0-1 0 0,0 2 1 0 0,0-1-1 0 0,0 2 1 0 0,0 0-1 0 0,1 1 1 0 0,-24 18-1 0 0,-10 12-91 0 0,-72 72 0 0 0,111-100 32 0 0,0 0 0 0 0,1 0 0 0 0,0 1 0 0 0,0 0 0 0 0,-9 20 0 0 0,14-26 0 0 0,1 0 0 0 0,1-1 0 0 0,-1 1 0 0 0,1 0 0 0 0,-1 0 0 0 0,1 0 0 0 0,1 0 0 0 0,-1 0 0 0 0,1 0 0 0 0,0 0 0 0 0,0 0 0 0 0,0 0 0 0 0,1 0 0 0 0,0 0 0 0 0,0 0 0 0 0,0 0 0 0 0,0 0 0 0 0,3 5 0 0 0,-3-9 11 0 0,0 1 0 0 0,0 0 0 0 0,0-1 0 0 0,1 1 0 0 0,-1-1 0 0 0,0 0 0 0 0,1 1 0 0 0,-1-1-1 0 0,1 0 1 0 0,0 0 0 0 0,-1 0 0 0 0,1 0 0 0 0,0 0 0 0 0,-1 0 0 0 0,1-1 0 0 0,0 1 0 0 0,0 0 0 0 0,0-1 0 0 0,0 0 0 0 0,0 1-1 0 0,0-1 1 0 0,-1 0 0 0 0,1 0 0 0 0,0 0 0 0 0,0 0 0 0 0,2 0 0 0 0,6-1 61 0 0,-1-1 0 0 0,0 1 1 0 0,0-1-1 0 0,10-4 0 0 0,-3 0-17 0 0,0 0 0 0 0,-1-1 0 0 0,1-1 0 0 0,26-18 0 0 0,52-50 296 0 0,-27 20-254 0 0,-66 55-141 0 0,-3 12-27 0 0,-2 0 49 0 0,0-1 0 0 0,-8 12 0 0 0,-3 10-37 0 0,4-1-420 0 0,7-10-5495 0 0,4-6-1184 0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5:09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40 348 15407 0 0,'0'0'704'0'0,"-9"2"230"0"0,-22 2 3691 0 0,31-8-4480 0 0,1 1 0 0 0,0 0 0 0 0,-1-1 0 0 0,1 1 0 0 0,0 0 0 0 0,0 0 0 0 0,1 0 0 0 0,-1 0 0 0 0,1 0 0 0 0,-1 0 0 0 0,1 1 0 0 0,0-1 0 0 0,0 0 0 0 0,0 1 0 0 0,1-1 0 0 0,2-2 0 0 0,6-5-113 0 0,2 0 0 0 0,14-9 0 0 0,-13 9 171 0 0,77-57-197 0 0,44-31 131 0 0,-107 81-312 0 0,0 1 1 0 0,0 1 0 0 0,35-13-1 0 0,-58 26 145 0 0,1 0-1 0 0,-1 0 1 0 0,1 1 0 0 0,0 0-1 0 0,0 0 1 0 0,0 0-1 0 0,-1 1 1 0 0,1-1 0 0 0,9 2-1 0 0,-13 0 44 0 0,0-1 0 0 0,1 1-1 0 0,-1-1 1 0 0,0 1-1 0 0,0 0 1 0 0,0 0 0 0 0,-1 0-1 0 0,1 0 1 0 0,0 0 0 0 0,0 0-1 0 0,0 1 1 0 0,-1-1 0 0 0,1 1-1 0 0,-1-1 1 0 0,1 1-1 0 0,-1-1 1 0 0,0 1 0 0 0,1 0-1 0 0,-1 0 1 0 0,0 0 0 0 0,0 0-1 0 0,0-1 1 0 0,-1 1 0 0 0,1 1-1 0 0,0-1 1 0 0,-1 0 0 0 0,1 0-1 0 0,0 4 1 0 0,0 5 90 0 0,0 0 0 0 0,-1 0 1 0 0,0 0-1 0 0,0 1 0 0 0,-1-1 1 0 0,-3 14-1 0 0,-21 65 237 0 0,18-70-373 0 0,0 0-1 0 0,2 0 1 0 0,1 1-1 0 0,0 0 1 0 0,0 23-1 0 0,4-19-467 0 0,0-23-467 0 0,0 8-2781 0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5:10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 14047 0 0,'0'0'1276'0'0,"-7"5"-954"0"0,1 0 72 0 0,1-1 0 0 0,0 1 0 0 0,0 0 0 0 0,1 0 1 0 0,0 1-1 0 0,0-1 0 0 0,-6 10 0 0 0,0 5 585 0 0,-7 21 0 0 0,10-23-467 0 0,-19 33 1 0 0,15-34-287 0 0,-20 22 1 0 0,-6 8-22 0 0,36-46-77 0 0,1 0-120 0 0,1 0 0 0 0,0 0-1 0 0,0 0 1 0 0,0 0 0 0 0,-1 0-1 0 0,1-1 1 0 0,0 1 0 0 0,0 0-1 0 0,0 0 1 0 0,0-1 0 0 0,1 1 0 0 0,-1 0-1 0 0,0-1 1 0 0,0 1 0 0 0,0-1-1 0 0,0 0 1 0 0,1 1 0 0 0,-1-1-1 0 0,0 0 1 0 0,0 0 0 0 0,1 0 0 0 0,0 0-1 0 0,30-2 46 0 0,-28 2-31 0 0,23-6-76 0 0,0-1-1 0 0,-1-1 1 0 0,46-21-1 0 0,-2 1-752 0 0,-17 7-3974 0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5:10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0 7831 0 0,'0'0'603'0'0,"-2"0"-396"0"0,-1 0-52 0 0,0 1 0 0 0,0-1 0 0 0,0 1 0 0 0,0 0 0 0 0,0 0 0 0 0,0 0 0 0 0,0 0 0 0 0,0 1 0 0 0,-4 1 0 0 0,-26 19 3531 0 0,21-13-2494 0 0,-2 1-516 0 0,0 2 1 0 0,2-1 0 0 0,-1 2 0 0 0,1-1 0 0 0,1 2-1 0 0,-12 17 1 0 0,1 3 422 0 0,-27 56 0 0 0,31-51-741 0 0,1 0 0 0 0,2 2-1 0 0,-11 45 1 0 0,21-65-690 0 0,1 1 0 0 0,1 0 0 0 0,1 0 0 0 0,1 0 0 0 0,1 0 0 0 0,0 0 0 0 0,8 39 0 0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5:11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1839 0 0,'0'2'2710'0'0,"1"2"-850"0"0,-1-1 1 0 0,0 1 0 0 0,0 0-1 0 0,0-1 1 0 0,-1 6 0 0 0,-5 18 2210 0 0,4-21-3791 0 0,1-1 0 0 0,-1 1 0 0 0,1 0 0 0 0,1 0-1 0 0,-1 0 1 0 0,1 0 0 0 0,0 0 0 0 0,1 10 0 0 0,3 0-51 0 0,1-1-1 0 0,1 0 1 0 0,0 0-1 0 0,1 0 1 0 0,0-1-1 0 0,1 0 1 0 0,1-1-1 0 0,0 0 1 0 0,1 0-1 0 0,0 0 1 0 0,1-2-1 0 0,18 16 1 0 0,6 2-101 0 0,1-1 1 0 0,1-3 0 0 0,47 25-1 0 0,-60-37-104 0 0,0 0 0 0 0,1-2 0 0 0,0-1 0 0 0,34 8 0 0 0,-43-14-252 0 0,0-1 0 0 0,0-1 0 0 0,1 0 1 0 0,-1-2-1 0 0,0 1 0 0 0,1-2 0 0 0,-1 0 1 0 0,22-6-1 0 0,-26 5-399 0 0,-1-1 1 0 0,-1 0 0 0 0,1-1-1 0 0,0 0 1 0 0,10-6-1 0 0,-1-3-1321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2:09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60 1839 0 0,'5'-7'160'0'0,"20"-20"7896"0"0,-23 24-7350 0 0,0 1-1 0 0,0 0 0 0 0,0 0 0 0 0,1 0 0 0 0,-1 0 1 0 0,3-2-1 0 0,-1 1 714 0 0,-2-3-278 0 0,2 9 517 0 0,-4-2-1606 0 0,1 0 0 0 0,-1 0 0 0 0,0 0 0 0 0,1 0-1 0 0,-1 0 1 0 0,0 0 0 0 0,1 0 0 0 0,-1 0 0 0 0,0 0-1 0 0,0 0 1 0 0,0 0 0 0 0,0 0 0 0 0,0 1 0 0 0,0-1-1 0 0,-1 1 1 0 0,-6 18-14 0 0,0-1-1 0 0,-2-1 1 0 0,-1 1-1 0 0,0-1 1 0 0,-15 19 0 0 0,8-10-40 0 0,-177 247-407 0 0,189-270 302 0 0,4-10 71 0 0,4-8 28 0 0,2 3-16 0 0,1 1 0 0 0,0 0 0 0 0,1 0 1 0 0,0 0-1 0 0,12-12 0 0 0,11-16-33 0 0,-24 29 57 0 0,1 4 11 0 0,1 3 42 0 0,-8 2-48 0 0,1 0 1 0 0,0 0-1 0 0,0 0 0 0 0,0 0 0 0 0,0 0 0 0 0,0 0 0 0 0,0 0 1 0 0,0 0-1 0 0,0 0 0 0 0,0 0 0 0 0,0 0 0 0 0,0 1 0 0 0,0-1 0 0 0,0 0 1 0 0,0 1-1 0 0,-1-1 0 0 0,1 0 0 0 0,0 1 0 0 0,1 0 0 0 0,1 2 10 0 0,9 0 38 0 0,0 0 1 0 0,0 0 0 0 0,0-1 0 0 0,1-1 0 0 0,-1 0 0 0 0,0 0-1 0 0,1-1 1 0 0,12-2 0 0 0,16-4 144 0 0,43-11-1 0 0,-29 5-26 0 0,-49 10-158 0 0,19-3 105 0 0,38-13 1 0 0,-61 17-231 0 0,-15 3-906 0 0,-11 4-1669 0 0,-38 15 0 0 0,26-9-251 0 0,24-8 1602 0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5:11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0 6447 0 0,'-1'2'4946'0'0,"-22"30"-2312"0"0,5-7-1553 0 0,-1 0-1 0 0,-29 28 1 0 0,-36 25 1309 0 0,-182 129-1 0 0,118-101-2006 0 0,130-88-540 0 0,17-16-55 0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5:11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521 447 3679 0 0,'0'0'284'0'0,"-1"2"-186"0"0,0 0 281 0 0,-1 0 0 0 0,1 0 1 0 0,-1 0-1 0 0,1-1 0 0 0,-1 1 1 0 0,0 0-1 0 0,0-1 0 0 0,0 1 0 0 0,0-1 1 0 0,0 0-1 0 0,0 1 0 0 0,0-1 1 0 0,-4 1-1 0 0,1 0 202 0 0,1-1 0 0 0,-1 0 0 0 0,0 0 0 0 0,0 0 0 0 0,1-1 0 0 0,-9 0 0 0 0,-4-1 926 0 0,-1-2 1 0 0,-32-8 0 0 0,37 8-1184 0 0,-49-14 1612 0 0,-100-40 1 0 0,151 52-1920 0 0,-1 0 0 0 0,1-1 0 0 0,0 0 0 0 0,1-1-1 0 0,-1 0 1 0 0,1-1 0 0 0,-10-10 0 0 0,17 15-27 0 0,0 0-1 0 0,1 0 0 0 0,-1 0 1 0 0,0-1-1 0 0,1 1 1 0 0,0-1-1 0 0,0 1 1 0 0,0-1-1 0 0,0 0 0 0 0,1 0 1 0 0,-1 0-1 0 0,1 0 1 0 0,0 0-1 0 0,0 0 0 0 0,1 0 1 0 0,-1 0-1 0 0,1-1 1 0 0,0 1-1 0 0,0 0 0 0 0,0 0 1 0 0,1 0-1 0 0,-1 0 1 0 0,1 0-1 0 0,2-8 0 0 0,1 4-127 0 0,0-1-1 0 0,0 1 0 0 0,1 1 0 0 0,0-1 0 0 0,0 1 1 0 0,12-13-1 0 0,43-36-605 0 0,-44 42 650 0 0,1 2 1 0 0,0 0 0 0 0,1 0 0 0 0,23-10 0 0 0,-31 18 62 0 0,0 0-1 0 0,0 0 1 0 0,0 1 0 0 0,0 0 0 0 0,1 1-1 0 0,0 0 1 0 0,-1 0 0 0 0,1 1 0 0 0,0 1-1 0 0,11 0 1 0 0,-8 2 61 0 0,-1 0 0 0 0,1 0-1 0 0,-1 2 1 0 0,0-1 0 0 0,0 2-1 0 0,20 8 1 0 0,-15-4 24 0 0,19 9 224 0 0,0 2 0 0 0,55 40 0 0 0,-89-58-246 0 0,0 0 1 0 0,0 1-1 0 0,0-1 0 0 0,-1 1 0 0 0,1 0 0 0 0,-1 0 0 0 0,0 0 1 0 0,0 0-1 0 0,0 0 0 0 0,0 1 0 0 0,0-1 0 0 0,-1 1 1 0 0,0-1-1 0 0,2 4 0 0 0,-3-4-9 0 0,0-1 1 0 0,1 1-1 0 0,-1 0 1 0 0,0-1-1 0 0,0 1 1 0 0,-1-1-1 0 0,1 1 1 0 0,-1-1-1 0 0,1 1 1 0 0,-1-1-1 0 0,0 1 1 0 0,1-1-1 0 0,-1 1 1 0 0,0-1-1 0 0,-1 0 1 0 0,1 0-1 0 0,0 1 1 0 0,-1-1-1 0 0,1 0 1 0 0,-4 3-1 0 0,-6 5 44 0 0,1-1 0 0 0,-1 0 1 0 0,-1 0-1 0 0,0-1 0 0 0,0-1 0 0 0,0 0 0 0 0,-20 8 0 0 0,-3-2 26 0 0,-59 15 0 0 0,54-18-215 0 0,-1-1 0 0 0,0-2-1 0 0,-1-2 1 0 0,-75 0 0 0 0,113-6-320 0 0,0 1 0 0 0,1 0 0 0 0,-1-1-1 0 0,0 1 1 0 0,1-1 0 0 0,-1 0 0 0 0,0 0 0 0 0,1-1 0 0 0,-1 1-1 0 0,-3-3 1 0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5:12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798 19 11951 0 0,'-5'-3'92'0'0,"-1"0"0"0"0,1 1-1 0 0,-1 0 1 0 0,0 0-1 0 0,1 0 1 0 0,-1 1 0 0 0,0 0-1 0 0,0 0 1 0 0,0 0-1 0 0,0 1 1 0 0,0 0 0 0 0,0 0-1 0 0,0 0 1 0 0,0 1-1 0 0,0 0 1 0 0,-11 3 0 0 0,5 0 49 0 0,0 1 0 0 0,0 0-1 0 0,0 0 1 0 0,1 2 0 0 0,0-1 0 0 0,0 1 0 0 0,0 1 0 0 0,1 0 0 0 0,0 1 0 0 0,-15 16 0 0 0,-4 9 526 0 0,-42 66-1 0 0,68-95-595 0 0,-156 273 1843 0 0,34-51-1308 0 0,98-189-634 0 0,-1-1 0 0 0,-2-1 0 0 0,-47 42 0 0 0,76-76-898 0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5:12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5983 0 0,'0'0'464'0'0,"0"2"-305"0"0,5 41 1712 0 0,-3-28-339 0 0,0 1-1 0 0,0-1 1 0 0,2 0-1 0 0,-1 0 0 0 0,8 15 1 0 0,-2-10-769 0 0,1-2 1 0 0,0 1-1 0 0,2-2 1 0 0,0 1-1 0 0,1-2 0 0 0,23 24 1 0 0,-1-8 344 0 0,69 50 0 0 0,-70-57-824 0 0,15 10 184 0 0,55 31 0 0 0,-89-57-548 0 0,1-1 1 0 0,1-1-1 0 0,-1-1 1 0 0,1 0 0 0 0,0-1-1 0 0,0-1 1 0 0,0 0-1 0 0,22 0 1 0 0,-35-3-272 0 0,0-1 0 0 0,-1-1 0 0 0,1 1-1 0 0,0-1 1 0 0,4 0 0 0 0,10-5-5982 0 0,-4-1-1127 0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5:13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3 5063 0 0,'-8'-1'133'0'0,"0"0"-1"0"0,-1 0 0 0 0,1 1 0 0 0,-1 1 0 0 0,1-1 0 0 0,0 2 0 0 0,0-1 0 0 0,-1 1 0 0 0,1 0 0 0 0,-12 5 1 0 0,-6 4 3036 0 0,-44 27 1 0 0,19-10 996 0 0,-2-1-2759 0 0,-106 59 1154 0 0,139-74-2312 0 0,1 2 0 0 0,1 0 0 0 0,0 1 0 0 0,1 0 0 0 0,-26 32 0 0 0,34-36-183 0 0,1 1 0 0 0,1 0-1 0 0,0 0 1 0 0,1 0 0 0 0,-9 25-1 0 0,11-26-2211 0 0,1 0 0 0 0,-1 13 1 0 0,2-6-4921 0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5:14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5983 0 0,'0'0'7615'0'0,"2"-1"-6567"0"0,13-9-267 0 0,1 1 0 0 0,0 1 0 0 0,0 0 0 0 0,32-9 0 0 0,73-14 771 0 0,-105 29-1489 0 0,0 0 0 0 0,0 2 0 0 0,1 0 0 0 0,31 4 0 0 0,-46-4-115 0 0,0 0-1 0 0,1 1 1 0 0,-1-1 0 0 0,0 1-1 0 0,0 0 1 0 0,0 0 0 0 0,0 0 0 0 0,0 0-1 0 0,0 0 1 0 0,-1 0 0 0 0,1 1 0 0 0,2 1-1 0 0,0 0-578 0 0,10 7-2626 0 0,-2-2-2642 0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5:14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49 8751 0 0,'-9'-5'12392'0'0,"27"5"-10428"0"0,24-1-1976 0 0,-4-4 501 0 0,42-12 0 0 0,27-3 205 0 0,-95 19-707 0 0,-9 1-211 0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5:18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0 7831 0 0,'-2'1'603'0'0,"-9"0"-535"0"0,3 0 510 0 0,1 0 0 0 0,0 1 0 0 0,-13 4 0 0 0,-13 9 498 0 0,0 1 0 0 0,1 2 0 0 0,0 1 0 0 0,-37 30 0 0 0,-108 104-988 0 0,172-147-43 0 0,-5 2-26 0 0,1 1 0 0 0,0 1-1 0 0,1 0 1 0 0,0 0 0 0 0,0 1-1 0 0,1 0 1 0 0,1 0 0 0 0,-7 15-1 0 0,-28 87 327 0 0,35-94-268 0 0,2 0 0 0 0,0 1 0 0 0,2-1 0 0 0,-1 22 0 0 0,3-14 13 0 0,2-1 1 0 0,1 0 0 0 0,1 0 0 0 0,1 0 0 0 0,2 0 0 0 0,0-1-1 0 0,19 42 1 0 0,-9-33-45 0 0,1-1 0 0 0,28 36 0 0 0,-11-16-24 0 0,-8-10-24 0 0,95 168-37 0 0,-109-184 34 0 0,-1 1 0 0 0,-1 0 0 0 0,-1 1 0 0 0,-2 0-1 0 0,9 59 1 0 0,-16-79 51 0 0,0 0 0 0 0,-1-1-1 0 0,0 1 1 0 0,-1 0 0 0 0,0 0-1 0 0,0 0 1 0 0,-1-1 0 0 0,-5 16 0 0 0,5-18 1 0 0,-1 0 0 0 0,0-1 1 0 0,0 1-1 0 0,0 0 0 0 0,-1-1 1 0 0,0 0-1 0 0,0 0 0 0 0,0 0 1 0 0,-1 0-1 0 0,0-1 0 0 0,0 1 1 0 0,-8 5-1 0 0,-3-1 235 0 0,-1 0 1 0 0,0 0-1 0 0,0-1 0 0 0,-27 7 1 0 0,-76 15 710 0 0,29-8-442 0 0,37-10-219 0 0,7-3-223 0 0,36-7-262 0 0,9-1-643 0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5:4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78 7743 0 0,'15'-19'662'0'0,"1"0"0"0"0,23-21 7712 0 0,-46 51-7849 0 0,-24 40-158 0 0,-38 80 0 0 0,-12 60 653 0 0,34-78-773 0 0,-197 414-520 0 0,193-434 156 0 0,-3-3 0 0 0,-83 105 0 0 0,114-166 116 0 0,4-3 7 0 0,-34 33 0 0 0,51-58 47 0 0,12-12 83 0 0,10-10-224 0 0,1 0-1 0 0,27-17 0 0 0,-20 14-1221 0 0,5-2-5146 0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5:46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18 203 11519 0 0,'0'0'2070'0'0,"0"2"-1158"0"0,-17 73 5090 0 0,16-73-5668 0 0,2 0-113 0 0,-1 0-194 0 0,0-1 1 0 0,1 0-1 0 0,-1 0 0 0 0,1 0 1 0 0,-1 0-1 0 0,1 0 0 0 0,-1 0 1 0 0,1 1-1 0 0,0-1 0 0 0,-1 0 1 0 0,1-1-1 0 0,0 1 0 0 0,0 0 1 0 0,0 0-1 0 0,-1 0 1 0 0,1 0-1 0 0,0-1 0 0 0,0 1 1 0 0,0 0-1 0 0,0-1 0 0 0,1 1 1 0 0,1 0-1 0 0,1 0 9 0 0,0 0 0 0 0,1-1 0 0 0,-1 1 0 0 0,0-1 0 0 0,8 0 0 0 0,8-3 40 0 0,0 0 0 0 0,0-1-1 0 0,-1-1 1 0 0,1-1 0 0 0,24-11-1 0 0,4-1 12 0 0,-7 4-57 0 0,240-84 223 0 0,-155 57-62 0 0,143-26-1 0 0,-211 55-178 0 0,91-8-1 0 0,-109 19-570 0 0,-38 1 210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2:09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 7367 0 0,'0'0'8010'0'0,"6"7"-6717"0"0,-4-5-1105 0 0,-1 1 0 0 0,1 0 1 0 0,0-1-1 0 0,-1 1 0 0 0,1 0 1 0 0,-1 0-1 0 0,0 0 0 0 0,0 0 0 0 0,0 0 1 0 0,-1 0-1 0 0,1 0 0 0 0,0 0 1 0 0,-1 0-1 0 0,0 0 0 0 0,0 0 0 0 0,0 4 1 0 0,-2-1-54 0 0,1 1 0 0 0,-1 0 1 0 0,0-1-1 0 0,0 0 0 0 0,-1 1 1 0 0,-5 8-1 0 0,-111 203 588 0 0,-62 121-315 0 0,108-203-350 0 0,26-53-42 0 0,46-79-252 0 0,-5 7 536 0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5:46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40 7367 0 0,'0'0'2220'0'0,"-5"-10"4186"0"0,2 7-6275 0 0,1 0 0 0 0,-1 1 1 0 0,1 0-1 0 0,-1-1 1 0 0,0 1-1 0 0,0 0 1 0 0,0 0-1 0 0,0 1 0 0 0,0-1 1 0 0,0 1-1 0 0,-1-1 1 0 0,1 1-1 0 0,0 0 1 0 0,-1 0-1 0 0,1 1 0 0 0,-1-1 1 0 0,1 1-1 0 0,-1 0 1 0 0,1-1-1 0 0,-1 2 0 0 0,-5-1 1 0 0,1 2-131 0 0,0-1 0 0 0,1 1 1 0 0,-1 0-1 0 0,0 1 0 0 0,1-1 0 0 0,-1 2 1 0 0,1-1-1 0 0,-13 9 0 0 0,-143 102-67 0 0,139-98 51 0 0,-98 68-183 0 0,108-72 177 0 0,1-1 1 0 0,0 2-1 0 0,1 0 0 0 0,0 0 1 0 0,1 1-1 0 0,-11 18 0 0 0,21-31 41 0 0,0 1 0 0 0,0-1 0 0 0,0 1 0 0 0,0-1 0 0 0,1 1-1 0 0,-1 0 1 0 0,1-1 0 0 0,-1 1 0 0 0,1 0 0 0 0,-1-1 0 0 0,1 1 0 0 0,0 0-1 0 0,0-1 1 0 0,0 1 0 0 0,0 0 0 0 0,0 3 0 0 0,1-4 1 0 0,0 0-1 0 0,-1 0 1 0 0,1 0 0 0 0,0 0-1 0 0,0 0 1 0 0,-1 0 0 0 0,1 0 0 0 0,0 0-1 0 0,0 0 1 0 0,0 0 0 0 0,0 0-1 0 0,0-1 1 0 0,1 1 0 0 0,-1 0 0 0 0,0-1-1 0 0,0 1 1 0 0,0-1 0 0 0,1 1-1 0 0,-1-1 1 0 0,0 0 0 0 0,2 1 0 0 0,6 1 56 0 0,1-1 0 0 0,-1 0 1 0 0,0 0-1 0 0,1-1 1 0 0,-1 0-1 0 0,0 0 0 0 0,19-4 1 0 0,-6-1 11 0 0,1-1 0 0 0,22-9 0 0 0,-10 0-28 0 0,-1-1 0 0 0,0-1 0 0 0,40-29 0 0 0,87-75 119 0 0,-146 109-196 0 0,22-23 0 0 0,-33 30 13 0 0,0 0-1 0 0,0 0 1 0 0,0-1-1 0 0,-1 1 0 0 0,1-1 1 0 0,-1 0-1 0 0,-1 0 1 0 0,4-10-1 0 0,-4 4 4 0 0,-2 11 1 0 0,-1 1 0 0 0,1-1 0 0 0,0 1 0 0 0,0-1 0 0 0,0 1 0 0 0,0-1 0 0 0,-1 1 0 0 0,1-1 0 0 0,0 1 0 0 0,0-1 0 0 0,-1 1 0 0 0,1 0 0 0 0,0-1 0 0 0,-1 1 0 0 0,1-1 0 0 0,0 1 0 0 0,-1 0 0 0 0,0-1 0 0 0,0 1 9 0 0,0-1 0 0 0,0 1 0 0 0,-1 0 1 0 0,1-1-1 0 0,0 1 0 0 0,-1 0 0 0 0,1 0 0 0 0,0 0 1 0 0,0 0-1 0 0,-1 0 0 0 0,1 0 0 0 0,0 1 0 0 0,-1-1 1 0 0,1 0-1 0 0,0 1 0 0 0,0-1 0 0 0,-1 0 0 0 0,1 1 1 0 0,0 0-1 0 0,0-1 0 0 0,0 1 0 0 0,-2 1 0 0 0,-25 20 157 0 0,24-19-147 0 0,-10 9 7 0 0,1 0 0 0 0,0 1 1 0 0,1 1-1 0 0,1 0 0 0 0,-14 21 0 0 0,19-25-34 0 0,1 1 1 0 0,0-1-1 0 0,1 1 0 0 0,0 0 1 0 0,1 0-1 0 0,0 0 0 0 0,0 1 1 0 0,1-1-1 0 0,1 1 0 0 0,0 18 1 0 0,1-27-202 0 0,1 0 0 0 0,-1 0 0 0 0,1 0 0 0 0,0-1 0 0 0,0 1 0 0 0,0 0 0 0 0,0 0 0 0 0,0-1 0 0 0,1 1 0 0 0,-1 0 0 0 0,1-1 0 0 0,0 1 0 0 0,0-1 0 0 0,0 0 0 0 0,0 0 0 0 0,3 3 0 0 0,-3-3-1210 0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5:47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2 471 5527 0 0,'0'2'7090'0'0,"0"-1"-6869"0"0,-1-1 0 0 0,1 1 0 0 0,0-1 0 0 0,0 0 0 0 0,0 1 0 0 0,0-1 0 0 0,0 0-1 0 0,0 1 1 0 0,0-1 0 0 0,0 1 0 0 0,0-1 0 0 0,0 0 0 0 0,0 1 0 0 0,0-1 0 0 0,0 0 0 0 0,0 1 0 0 0,0-1 0 0 0,1 0 0 0 0,-1 1 0 0 0,0-1 0 0 0,0 0 0 0 0,1 1 0 0 0,9-7 1375 0 0,0-5-1374 0 0,0 1-1 0 0,0-1 0 0 0,7-12 0 0 0,-7 9-9 0 0,22-23 1 0 0,8-1 237 0 0,91-66 1 0 0,-35 35-294 0 0,19-13-106 0 0,-91 67 129 0 0,1 0 1 0 0,50-20-1 0 0,-68 33-79 0 0,0 0-1 0 0,0 0 0 0 0,0 0 1 0 0,0 1-1 0 0,1 0 0 0 0,6 0 1 0 0,-13 1-80 0 0,0 0 0 0 0,0 0 0 0 0,-1 0 0 0 0,1 0 0 0 0,0 0 1 0 0,0 0-1 0 0,0 0 0 0 0,-1 0 0 0 0,1 0 0 0 0,0 1 0 0 0,-1-1 0 0 0,1 0 1 0 0,0 1-1 0 0,-1-1 0 0 0,2 1 0 0 0,0 0 42 0 0,-1 0-52 0 0,-1-1-1 0 0,1 0 1 0 0,-1 1-1 0 0,1-1 1 0 0,0 1-1 0 0,-1-1 1 0 0,1 1-1 0 0,-1-1 1 0 0,0 1-1 0 0,1 0 1 0 0,-1-1-1 0 0,1 1 1 0 0,-1-1-1 0 0,0 1 1 0 0,0 0-1 0 0,1-1 1 0 0,-1 1-1 0 0,0 0 1 0 0,0 0 0 0 0,0-1-1 0 0,1 2 1 0 0,-1 0 10 0 0,1 4-15 0 0,0-1 0 0 0,0 1 0 0 0,-1 0 0 0 0,1-1 0 0 0,-1 1 0 0 0,-1-1 0 0 0,1 1 0 0 0,-1 0 0 0 0,0-1 0 0 0,0 1 0 0 0,-2 5 0 0 0,-2 3-1 0 0,0 0-1 0 0,-15 26 1 0 0,-10 10 11 0 0,-41 51 0 0 0,40-60-9 0 0,2 1 0 0 0,-26 49 0 0 0,51-84-87 0 0,1 1 0 0 0,-1 0 0 0 0,1 0 0 0 0,0 0 0 0 0,1 0 0 0 0,0 0 0 0 0,0 1 0 0 0,0 10 0 0 0,2-17-556 0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5:47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0 919 0 0,'0'0'16632'0'0,"0"2"-15892"0"0,0 7-470 0 0,-1 0 0 0 0,-1 0-1 0 0,0 0 1 0 0,0 0 0 0 0,-1-1-1 0 0,0 1 1 0 0,0-1 0 0 0,-1 1-1 0 0,0-1 1 0 0,-9 13 0 0 0,-5 6-218 0 0,-37 40 0 0 0,42-54-10 0 0,0 0-1 0 0,-19 14 1 0 0,6 0-31 0 0,26-27 14 0 0,-1 1 0 0 0,1-1 1 0 0,-1 1-1 0 0,1-1 0 0 0,-1 1 0 0 0,1-1 1 0 0,-1 1-1 0 0,1-1 0 0 0,0 1 1 0 0,-1-1-1 0 0,1 1 0 0 0,0-1 0 0 0,-1 1 1 0 0,1-1-1 0 0,0 1 0 0 0,0 0 1 0 0,0-1-1 0 0,-1 1 0 0 0,1 1 0 0 0,8 4 478 0 0,-5-5-570 0 0,2 1 106 0 0,0 0-1 0 0,-1 0 1 0 0,1-1-1 0 0,0 0 1 0 0,0 0-1 0 0,0 0 0 0 0,1-1 1 0 0,-1 1-1 0 0,0-1 1 0 0,9-1-1 0 0,4-2 245 0 0,31-7 0 0 0,-4 0-104 0 0,-29 8-721 0 0,-5-2-2922 0 0,-9 3 2756 0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5:48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33 11887 0 0,'0'0'547'0'0,"0"-2"-11"0"0,12-28 6649 0 0,-12 38-7127 0 0,-1 0 0 0 0,0 0 0 0 0,-1 1 0 0 0,0-1 0 0 0,0 0 0 0 0,-1-1 0 0 0,0 1 0 0 0,0 0 0 0 0,-1-1 0 0 0,-8 14 0 0 0,-7 5 183 0 0,-32 36 0 0 0,25-31-101 0 0,-182 252 693 0 0,191-259-976 0 0,2 1 0 0 0,0 1 0 0 0,2 0-1 0 0,1 1 1 0 0,-14 46 0 0 0,25-71-1764 0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5:48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30 9671 0 0,'-2'-1'440'0'0,"0"-2"-221"0"0,-1 0-154 0 0,0 0 0 0 0,0 0 0 0 0,0 1 0 0 0,0-1-1 0 0,-5-2 1 0 0,7 5 58 0 0,0-1 0 0 0,0 0-1 0 0,-1 0 1 0 0,1 1 0 0 0,0-1-1 0 0,0 1 1 0 0,-1-1 0 0 0,1 1-1 0 0,0 0 1 0 0,-1-1 0 0 0,1 1-1 0 0,0 0 1 0 0,-1 0-1 0 0,1 0 1 0 0,0 0 0 0 0,-1 0-1 0 0,1 0 1 0 0,0 0 0 0 0,-3 1-1 0 0,-2 0 1228 0 0,0 10-154 0 0,5-8-1087 0 0,0 0 0 0 0,0 0 0 0 0,0 0 1 0 0,0 0-1 0 0,1 0 0 0 0,-1 0 0 0 0,1 0 0 0 0,0 0 1 0 0,0 0-1 0 0,0 0 0 0 0,1 5 0 0 0,-1 0 110 0 0,2 12 151 0 0,1 1-1 0 0,0-1 1 0 0,1 0 0 0 0,2 0-1 0 0,0 0 1 0 0,1 0-1 0 0,0-1 1 0 0,2 0 0 0 0,21 33-1 0 0,-13-29-46 0 0,1 0-1 0 0,1-2 1 0 0,1 0-1 0 0,28 22 1 0 0,-12-11-8 0 0,114 118 669 0 0,-143-143-938 0 0,19 27 92 0 0,-17-21-46 0 0,-3-1-44 0 0,-5-11-254 0 0,-1 0 1 0 0,1 0-1 0 0,0 0 0 0 0,-1 0 0 0 0,1 0 0 0 0,0 0 1 0 0,0 0-1 0 0,-1 0 0 0 0,1 0 0 0 0,0 0 1 0 0,0-1-1 0 0,0 1 0 0 0,0 0 0 0 0,1 0 0 0 0,-1-1-219 0 0,0 1-1 0 0,-1-1 0 0 0,1 0 1 0 0,-1 0-1 0 0,1 0 0 0 0,0 0 0 0 0,-1 0 1 0 0,1 0-1 0 0,0 0 0 0 0,-1 0 1 0 0,1 0-1 0 0,0 0 0 0 0,-1 0 0 0 0,1 0 1 0 0,0-1-1 0 0,0 1 0 0 0,10-5-5582 0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5:48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0 13991 0 0,'0'0'1268'0'0,"-1"1"-1041"0"0,-13 8 133 0 0,1 1 1 0 0,0 0-1 0 0,1 1 1 0 0,0 0-1 0 0,-13 16 0 0 0,-49 70 525 0 0,22-26-227 0 0,-2-8-103 0 0,-103 95 0 0 0,-79 38-449 0 0,198-167-106 0 0,34-24-42 0 0,9-5 12 0 0,6-3-30 0 0,15-8-1384 0 0,3-3-5308 0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05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728 101 1375 0 0,'14'-10'46'0'0,"0"0"-1"0"0,24-13 0 0 0,-19 12 3282 0 0,-1-1-1 0 0,26-22 6163 0 0,-44 35-9441 0 0,-1 0 1 0 0,1 0 0 0 0,-1 0 0 0 0,0 0 0 0 0,1 0 0 0 0,-1 0 0 0 0,0 0 0 0 0,0-1 0 0 0,0 1 0 0 0,0 0 0 0 0,-1 1 0 0 0,-1 0 45 0 0,-18 16 557 0 0,-2-1 1 0 0,-45 26-1 0 0,26-18-261 0 0,-36 20-278 0 0,-3-4 1 0 0,-100 36-1 0 0,166-71-161 0 0,0 1-1 0 0,0 0 0 0 0,1 1 1 0 0,0 1-1 0 0,0 0 1 0 0,1 1-1 0 0,0 0 0 0 0,0 1 1 0 0,-16 19-1 0 0,0 1-918 0 0,27-29 702 0 0,3 4-125 0 0,-2-6 386 0 0,1 0 0 0 0,0 0 0 0 0,0 1 0 0 0,0-1 0 0 0,0 0 0 0 0,0 0 0 0 0,0 1 0 0 0,0-1 0 0 0,-1 0 0 0 0,1 0 0 0 0,0 1 0 0 0,0-1 0 0 0,0 0 0 0 0,0 1 0 0 0,0-1 0 0 0,0 0 0 0 0,0 0 0 0 0,1 1 0 0 0,-1-1 0 0 0,0 0 0 0 0,0 1 0 0 0,0-1 1 0 0,0 0-1 0 0,0 0 0 0 0,0 1 0 0 0,0-1 0 0 0,1 0 0 0 0,-1 0 0 0 0,0 1 0 0 0,0-1 0 0 0,0 0 0 0 0,0 0 0 0 0,1 0 0 0 0,-1 1 0 0 0,0-1 0 0 0,1 0 0 0 0,3 1 4 0 0,0 0 0 0 0,0 0 1 0 0,0 0-1 0 0,1-1 0 0 0,-1 1 1 0 0,0-1-1 0 0,0 0 0 0 0,8-1 1 0 0,38-9 169 0 0,-9 1 33 0 0,-29 7-148 0 0,1 1 0 0 0,0 1-1 0 0,0 0 1 0 0,0 1-1 0 0,0 0 1 0 0,0 1 0 0 0,0 1-1 0 0,-1 0 1 0 0,1 0 0 0 0,-1 1-1 0 0,0 1 1 0 0,0 0 0 0 0,0 0-1 0 0,-1 2 1 0 0,0-1 0 0 0,13 11-1 0 0,-20-14-40 0 0,3 2 6 0 0,1 1 0 0 0,-1 0 0 0 0,12 13 0 0 0,-8-8 12 0 0,-6-7 59 0 0,-1 1-1 0 0,0 0 0 0 0,0 0 1 0 0,0 0-1 0 0,6 10 0 0 0,-9-13-63 0 0,-1 0 0 0 0,1 0 0 0 0,0 1 0 0 0,-1-1-1 0 0,1 0 1 0 0,-1 0 0 0 0,1 1 0 0 0,-1-1 0 0 0,0 0-1 0 0,0 1 1 0 0,0-1 0 0 0,0 0 0 0 0,-1 0-1 0 0,1 1 1 0 0,-1-1 0 0 0,1 0 0 0 0,-1 0 0 0 0,0 1-1 0 0,-1 1 1 0 0,-1 3 35 0 0,-1-1-1 0 0,0 0 0 0 0,0 0 0 0 0,-1 0 1 0 0,0-1-1 0 0,0 0 0 0 0,0 0 1 0 0,0 0-1 0 0,-10 6 0 0 0,-7 4 184 0 0,-29 14-1 0 0,42-25-205 0 0,-56 28 144 0 0,-3-2-1 0 0,-108 31 0 0 0,166-58-181 0 0,0 0 0 0 0,0-1 0 0 0,1-1 0 0 0,-1 1 0 0 0,0-2 0 0 0,0 1 0 0 0,-1-1 0 0 0,1-1 0 0 0,0 0 0 0 0,0 0 0 0 0,1-1 0 0 0,-16-5 0 0 0,23 6-38 0 0,0 0 0 0 0,0 0 0 0 0,0 0 0 0 0,0 0 0 0 0,0-1 0 0 0,0 1 0 0 0,0-1 0 0 0,0 1 0 0 0,0-1 0 0 0,1 0 0 0 0,-1 0 0 0 0,1 0 0 0 0,-1 0 0 0 0,1 0 0 0 0,0 0 0 0 0,-1 0-1 0 0,1 0 1 0 0,1 0 0 0 0,-1-1 0 0 0,0 1 0 0 0,0-4 0 0 0,-1-3-257 0 0,1 0 1 0 0,0-1-1 0 0,0 1 0 0 0,2-11 0 0 0,-1 7-7 0 0,0 11-814 0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05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438 105 5527 0 0,'0'0'9654'0'0,"-1"2"-9366"0"0,0-1-206 0 0,1 0 0 0 0,-1 0 0 0 0,1 1 0 0 0,-1-1 0 0 0,1 0 0 0 0,0 0 0 0 0,0 0 0 0 0,0 0 0 0 0,0 1 0 0 0,-1-1 1 0 0,2 0-1 0 0,-1 0 0 0 0,0 0 0 0 0,0 1 0 0 0,0-1 0 0 0,0 0 0 0 0,1 0 0 0 0,0 2 0 0 0,11 21 1280 0 0,-1-4-631 0 0,-8-13-404 0 0,0 0 0 0 0,0-1 0 0 0,1 1 0 0 0,0-1 0 0 0,0 0 0 0 0,8 9 0 0 0,-9-12-282 0 0,-1-1-1 0 0,1 0 1 0 0,0 0 0 0 0,0 0 0 0 0,0 0 0 0 0,0-1 0 0 0,0 1-1 0 0,0-1 1 0 0,1 0 0 0 0,-1 1 0 0 0,0-2 0 0 0,1 1 0 0 0,-1 0-1 0 0,1-1 1 0 0,5 1 0 0 0,1-1 42 0 0,1-1 0 0 0,-1 0 0 0 0,0 0 0 0 0,1-1 0 0 0,-1-1 0 0 0,0 0 0 0 0,0 0 0 0 0,0-1 0 0 0,14-7 0 0 0,8-7 60 0 0,40-28 0 0 0,-61 38-128 0 0,0-1 0 0 0,13-12 0 0 0,-20 17-47 0 0,-1 0 0 0 0,1 0 0 0 0,-1 0 0 0 0,0 0 0 0 0,0 0 0 0 0,-1 0 0 0 0,1-1 0 0 0,-1 0 0 0 0,2-5 0 0 0,-4 8-19 0 0,1 0 0 0 0,-1 0 0 0 0,1 1 0 0 0,-1-1 0 0 0,0 0-1 0 0,0 0 1 0 0,0 0 0 0 0,0 0 0 0 0,0 0 0 0 0,0 0-1 0 0,0 0 1 0 0,-1 1 0 0 0,1-1 0 0 0,-1 0 0 0 0,1 0 0 0 0,-1 0-1 0 0,0 1 1 0 0,-1-4 0 0 0,0 3-11 0 0,0 0 0 0 0,0 0 0 0 0,0 0 0 0 0,0 0 0 0 0,0 0 0 0 0,0 0 0 0 0,-1 1 0 0 0,1-1 0 0 0,0 1 0 0 0,-1 0 0 0 0,-4-2 0 0 0,-2 0-225 0 0,0 0 1 0 0,-1 1 0 0 0,1 1-1 0 0,-1-1 1 0 0,-19 1 0 0 0,-4 2 135 0 0,1 2 0 0 0,0 1 1 0 0,0 1-1 0 0,0 2 0 0 0,0 1 1 0 0,1 1-1 0 0,1 2 0 0 0,-46 23 1 0 0,39-15-6 0 0,0 3 0 0 0,1 1 0 0 0,1 2 1 0 0,2 1-1 0 0,0 2 0 0 0,-29 32 0 0 0,55-52 158 0 0,-14 13 246 0 0,1 1 0 0 0,-32 49-1 0 0,48-65-207 0 0,0 1 0 0 0,0-1 0 0 0,1 1 0 0 0,0-1 0 0 0,1 1 0 0 0,-1 0 0 0 0,1 0 0 0 0,0 1 0 0 0,1-1 0 0 0,0 0 0 0 0,0 0 0 0 0,1 1 0 0 0,0-1-1 0 0,0 0 1 0 0,0 1 0 0 0,1-1 0 0 0,3 12 0 0 0,-2-13 10 0 0,0-1-1 0 0,0 0 1 0 0,1-1-1 0 0,0 1 1 0 0,0 0-1 0 0,0-1 1 0 0,0 1-1 0 0,1-1 1 0 0,0 0-1 0 0,-1 0 1 0 0,2-1-1 0 0,-1 1 1 0 0,0-1-1 0 0,1 0 1 0 0,-1 0-1 0 0,1 0 1 0 0,0 0-1 0 0,0-1 1 0 0,0 0-1 0 0,0 0 1 0 0,10 2-1 0 0,7 1 255 0 0,0-1 0 0 0,1-2-1 0 0,41 1 1 0 0,-26-4-69 0 0,0-2 0 0 0,0-2 0 0 0,0-2 0 0 0,50-15 0 0 0,-68 16-207 0 0,25-13-1 0 0,-3 2-783 0 0,-31 12 21 0 0,1 0 0 0 0,-1-1 0 0 0,0 0 0 0 0,-1-1 0 0 0,17-13 0 0 0,-12 6-1029 0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06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4 14855 0 0,'0'0'8071'0'0,"-2"-1"-7997"0"0,1 1-73 0 0,1 0 0 0 0,-1-1-1 0 0,0 1 1 0 0,1 0 0 0 0,-1-1-1 0 0,0 1 1 0 0,1 0-1 0 0,-1 0 1 0 0,0 0 0 0 0,0-1-1 0 0,1 1 1 0 0,-1 0 0 0 0,0 0-1 0 0,0 0 1 0 0,1 0-1 0 0,-1 0 1 0 0,0 0 0 0 0,0 1-1 0 0,1-1 1 0 0,-1 0 0 0 0,0 0-1 0 0,0 0 1 0 0,1 1-1 0 0,-1-1 1 0 0,0 1 0 0 0,-2 0-3 0 0,-10 5 2 0 0,1-1 0 0 0,-1 2 0 0 0,1 0 0 0 0,0 0 0 0 0,-13 11 0 0 0,-52 50 0 0 0,26-21 0 0 0,-69 47 0 0 0,110-84 0 0 0,0 0 0 0 0,1 1 0 0 0,0 0 0 0 0,0 0 0 0 0,1 1 0 0 0,1 0 0 0 0,-8 18 0 0 0,13-25 12 0 0,0 0 1 0 0,0 0-1 0 0,0-1 0 0 0,1 1 0 0 0,0 1 0 0 0,0-1 1 0 0,0 0-1 0 0,1 0 0 0 0,-1 0 0 0 0,1 0 1 0 0,1 0-1 0 0,-1 0 0 0 0,1 1 0 0 0,0-1 0 0 0,0 0 1 0 0,0 0-1 0 0,3 7 0 0 0,-2-8 1 0 0,1 1 0 0 0,-1-2 0 0 0,1 1 0 0 0,-1 0 0 0 0,1 0 0 0 0,0-1 0 0 0,1 0 0 0 0,-1 1 0 0 0,0-1 0 0 0,1 0 0 0 0,0-1 0 0 0,0 1 0 0 0,0-1 0 0 0,0 1 0 0 0,0-1 0 0 0,0-1 0 0 0,0 1 0 0 0,1 0 0 0 0,7 1 0 0 0,1-1 57 0 0,1 0-1 0 0,-1-1 1 0 0,0 0-1 0 0,0-1 1 0 0,1 0 0 0 0,14-3-1 0 0,77-20 458 0 0,-71 14-126 0 0,49-6 0 0 0,-50 14-76 0 0,15 4-427 0 0,-44-2-185 0 0,0-1 0 0 0,0 0 0 0 0,0 0 0 0 0,0 0 0 0 0,0 0 0 0 0,0-1 0 0 0,0 1 0 0 0,7-3 0 0 0,5-2-1105 0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06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128 128 6447 0 0,'0'0'2066'0'0,"-2"1"-522"0"0,-17 2 7312 0 0,21-4-8392 0 0,47-29 683 0 0,-32 18-813 0 0,28-13-1 0 0,96-27 1210 0 0,-110 41-1046 0 0,-29 11-193 0 0,-2 3-298 0 0,-1 0-1 0 0,1 0 1 0 0,-1 0 0 0 0,0-1-1 0 0,0 1 1 0 0,0 0 0 0 0,0 0-1 0 0,0-1 1 0 0,-1 1 0 0 0,1 0-1 0 0,-1-1 1 0 0,-3 5 0 0 0,-28 28 54 0 0,18-21-50 0 0,-4 4-20 0 0,11-11-4 0 0,1 0 1 0 0,0 0 0 0 0,0 1-1 0 0,-6 8 1 0 0,6-6-98 0 0,0 0 0 0 0,-9 20 1 0 0,13-24 76 0 0,0-1 1 0 0,0 0 0 0 0,0 0 0 0 0,0 0 0 0 0,-6 6 0 0 0,-70 64-90 0 0,69-65 169 0 0,-23 15-1 0 0,24-19-23 0 0,0 1 0 0 0,0 0 1 0 0,1 0-1 0 0,0 1 0 0 0,0 0 0 0 0,1 0 1 0 0,0 1-1 0 0,-10 16 0 0 0,12-17-16 0 0,5-8 0 0 0,-1 1 0 0 0,1 0 0 0 0,0-1-1 0 0,-1 1 1 0 0,1-1 0 0 0,-1 1 0 0 0,1 0 0 0 0,0-1 0 0 0,-1 1 0 0 0,1 0 0 0 0,0-1 0 0 0,0 1 0 0 0,0 0 0 0 0,-1-1 0 0 0,1 1 0 0 0,0 0 0 0 0,0 0 0 0 0,1 5 38 0 0,0 9 50 0 0,3-11-97 0 0,-2-2 14 0 0,0 0-2 0 0,0 0 1 0 0,-1 0 0 0 0,1 0 0 0 0,0 0-1 0 0,0 0 1 0 0,1-1 0 0 0,-1 1-1 0 0,0-1 1 0 0,1 0 0 0 0,-1 1-1 0 0,0-1 1 0 0,1 0 0 0 0,-1-1-1 0 0,1 1 1 0 0,0 0 0 0 0,-1-1-1 0 0,1 1 1 0 0,0-1 0 0 0,-1 0-1 0 0,5 0 1 0 0,7-1 38 0 0,-1 0 0 0 0,0-1 1 0 0,13-4-1 0 0,-7 2-15 0 0,41-9 118 0 0,58-21-1 0 0,-97 28-128 0 0,-19 6 4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2:10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33 193 4143 0 0,'0'0'319'0'0,"-2"1"-210"0"0,-15 10 491 0 0,3-2 10802 0 0,16-8-10800 0 0,3-1-377 0 0,0 0-1 0 0,0 0 1 0 0,0 0-1 0 0,0 0 0 0 0,0-1 1 0 0,0 1-1 0 0,5-3 1 0 0,39-13 520 0 0,-16 5-355 0 0,110-30 287 0 0,39-11-143 0 0,-154 42-501 0 0,1 2 0 0 0,0 0 1 0 0,0 2-1 0 0,36-2 0 0 0,-40 6-5 0 0,45-9 0 0 0,-42 6-24 0 0,-22 4-4 0 0,3-2 0 0 0,15-11 0 0 0,1-1-113 0 0,-92 63-198 0 0,42-27 274 0 0,1 1 1 0 0,1 1-1 0 0,1 1 0 0 0,-32 45 0 0 0,-68 80 37 0 0,91-117 0 0 0,-1-1 0 0 0,-47 35 0 0 0,55-48 5 0 0,-65 52 54 0 0,58-49 56 0 0,28-19-95 0 0,-1 0 1 0 0,1 0-1 0 0,-1 1 0 0 0,1-1 0 0 0,0 1 0 0 0,-1-1 0 0 0,1 1 0 0 0,1 0 1 0 0,-1 0-1 0 0,0 0 0 0 0,1 1 0 0 0,0-1 0 0 0,-1 1 0 0 0,1-1 0 0 0,-2 8 1 0 0,3-9-35 0 0,0 1 0 0 0,1-1 0 0 0,-1 1 0 0 0,1-1 0 0 0,0 1 0 0 0,0-1 0 0 0,0 1 1 0 0,0-1-1 0 0,0 4 0 0 0,1-5-27 0 0,-1 0 1 0 0,0-1-1 0 0,1 1 0 0 0,-1 0 1 0 0,0 0-1 0 0,1-1 0 0 0,-1 1 1 0 0,1 0-1 0 0,-1-1 0 0 0,1 1 1 0 0,0 0-1 0 0,-1-1 0 0 0,1 1 1 0 0,-1-1-1 0 0,1 1 0 0 0,0-1 1 0 0,0 1-1 0 0,-1-1 0 0 0,1 1 1 0 0,0-1-1 0 0,0 0 0 0 0,0 0 1 0 0,-1 1-1 0 0,1-1 0 0 0,0 0 1 0 0,0 0-1 0 0,0 0 0 0 0,0 0 1 0 0,1 0-1 0 0,14-1-486 0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07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0 8287 0 0,'0'0'639'0'0,"-2"2"-415"0"0,-2 3 142 0 0,0-1 0 0 0,-1 1 0 0 0,2 0 0 0 0,-1 1 0 0 0,1-1 0 0 0,-1 1 0 0 0,1 0 0 0 0,1-1 0 0 0,-1 1 0 0 0,1 0 0 0 0,0 1 0 0 0,1-1 0 0 0,-2 9 0 0 0,2-7-26 0 0,1 0 0 0 0,0 0 0 0 0,0 1 1 0 0,1-1-1 0 0,0 0 0 0 0,1 0 0 0 0,-1 0 1 0 0,2 0-1 0 0,-1 0 0 0 0,6 12 1 0 0,3 1-10 0 0,0 0 1 0 0,1-1 0 0 0,2 0-1 0 0,0-1 1 0 0,27 28 0 0 0,94 79 773 0 0,-56-55-469 0 0,57 67 75 0 0,-112-111-635 0 0,-13-15-23 0 0,-2-4-83 0 0,-7-6-192 0 0,0-3-1363 0 0,9-3-3509 0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07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0 2303 0 0,'-2'3'7276'0'0,"-9"12"-6012"0"0,-1 0-1 0 0,0-1 1 0 0,-1-1-1 0 0,-20 17 1 0 0,-67 45-197 0 0,56-43-416 0 0,-85 59 160 0 0,38-28-535 0 0,-100 90 1 0 0,180-143-253 0 0,1 1 0 0 0,-14 17 0 0 0,22-26 36 0 0,4 0 12 0 0,-1-1-330 0 0,-1 0-1 0 0,1 0 0 0 0,0 0 1 0 0,0 0-1 0 0,0-1 0 0 0,0 1 1 0 0,1 0-1 0 0,-1 0 0 0 0,0-1 1 0 0,0 1-1 0 0,0-1 0 0 0,1 1 1 0 0,-1-1-1 0 0,0 1 0 0 0,1-1 1 0 0,-1 0-1 0 0,0 0 0 0 0,0 1 1 0 0,3-1-1 0 0,16-1-5752 0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08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442 438 5063 0 0,'0'0'390'0'0,"-1"2"-252"0"0,-4 5 93 0 0,2-2 724 0 0,-1 0 1 0 0,-1-1-1 0 0,1 1 1 0 0,-1-1-1 0 0,1 0 0 0 0,-1 0 1 0 0,0 0-1 0 0,-7 3 0 0 0,6-4-529 0 0,1-1 0 0 0,-1 1 0 0 0,0-1 0 0 0,-8 3 0 0 0,-7-1-96 0 0,0-1-1 0 0,0-1 1 0 0,0 0-1 0 0,0-2 1 0 0,-1 0-1 0 0,1-2 1 0 0,0 0 0 0 0,0-1-1 0 0,-32-10 1 0 0,46 11-292 0 0,0 0 0 0 0,0-1 0 0 0,1 0 0 0 0,-1 0 0 0 0,1-1-1 0 0,0 0 1 0 0,0 0 0 0 0,0 0 0 0 0,1-1 0 0 0,-1 1 0 0 0,-5-8 0 0 0,8 8 0 0 0,0-1 1 0 0,0 1-1 0 0,0-1 0 0 0,0 1 0 0 0,1-1 0 0 0,0 0 1 0 0,0 0-1 0 0,0 0 0 0 0,1 0 0 0 0,0 0 0 0 0,0 0 1 0 0,0-1-1 0 0,0 1 0 0 0,1 0 0 0 0,0-10 1 0 0,1 5 39 0 0,0 1 1 0 0,1-1 0 0 0,0 1 0 0 0,1 0 0 0 0,0 0 0 0 0,0 0-1 0 0,1 0 1 0 0,7-13 0 0 0,-3 10-39 0 0,0 0 1 0 0,0 1-1 0 0,1 0 1 0 0,0 1-1 0 0,14-12 1 0 0,4 1-103 0 0,0 1 0 0 0,2 0 0 0 0,61-29 0 0 0,-63 36 28 0 0,1 1 0 0 0,0 1 1 0 0,0 1-1 0 0,1 2 1 0 0,54-9-1 0 0,-74 16 40 0 0,-1 1 1 0 0,1 0-1 0 0,0 0 0 0 0,-1 1 0 0 0,1 0 0 0 0,-1 0 0 0 0,1 1 1 0 0,-1 0-1 0 0,1 0 0 0 0,-1 1 0 0 0,0 0 0 0 0,0 1 0 0 0,-1 0 1 0 0,1 0-1 0 0,-1 1 0 0 0,0 0 0 0 0,0 0 0 0 0,10 10 1 0 0,-12-10 17 0 0,0 1 0 0 0,-1 0 0 0 0,0 0 0 0 0,0 0 1 0 0,0 0-1 0 0,-1 1 0 0 0,0-1 0 0 0,0 1 0 0 0,0 0 1 0 0,-1 0-1 0 0,0 0 0 0 0,1 15 0 0 0,-1-1 94 0 0,-3-15-97 0 0,-1-1 0 0 0,1-1-3 0 0,0 1 1 0 0,-1-1-1 0 0,1 0 0 0 0,-1 0 1 0 0,0 0-1 0 0,0 0 0 0 0,0 0 0 0 0,0-1 1 0 0,-1 1-1 0 0,1-1 0 0 0,-1 1 1 0 0,0-1-1 0 0,0 0 0 0 0,-6 5 0 0 0,-5 2 111 0 0,0 0-1 0 0,-22 11 1 0 0,12-8-69 0 0,-35 24-3 0 0,-47 25 14 0 0,106-62-71 0 0,-22 12-101 0 0,-1-1 1 0 0,-1-1-1 0 0,1-2 0 0 0,-31 8 0 0 0,43-12 13 0 0,9-4-79 0 0,0 1 0 0 0,0 0 0 0 0,0-1 0 0 0,0 1 0 0 0,0-1 0 0 0,0 0 0 0 0,-3 1 0 0 0,10-16-1718 0 0,4-4-232 0 0,8-5-4145 0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08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0 2759 0 0,'1'1'6064'0'0,"0"0"-5664"0"0,-1 0 1 0 0,1 0-1 0 0,0 0 0 0 0,0 0 0 0 0,-1 0 0 0 0,1 1 0 0 0,0-1 0 0 0,-1 0 0 0 0,0 0 0 0 0,1 0 1 0 0,-1 0-1 0 0,0 1 0 0 0,1-1 0 0 0,-1 0 0 0 0,0 2 0 0 0,0 0-113 0 0,0 0-1 0 0,0 0 1 0 0,-1 0-1 0 0,1 0 1 0 0,-1 0-1 0 0,-1 4 1 0 0,-3 4-382 0 0,0 0 0 0 0,-10 15 1 0 0,9-17 700 0 0,-157 254 988 0 0,44-77-1367 0 0,-15 23-82 0 0,76-117-16 0 0,-42 56-2848 0 0,87-133-1529 0 0,1-4-1218 0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08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11975 0 0,'0'0'1083'0'0,"-8"2"-662"0"0,7-2-234 0 0,0 1-1 0 0,-1-1 0 0 0,1 0 0 0 0,0 1 1 0 0,0 0-1 0 0,-1-1 0 0 0,1 1 0 0 0,0 0 0 0 0,0 0 1 0 0,0-1-1 0 0,0 1 0 0 0,0 0 0 0 0,0 0 1 0 0,0 0-1 0 0,0 0 0 0 0,1 0 0 0 0,-1 0 1 0 0,0 1-1 0 0,0-1 0 0 0,1 0 0 0 0,-1 0 1 0 0,1 0-1 0 0,-1 1 0 0 0,1-1 0 0 0,0 0 1 0 0,-1 1-1 0 0,1-1 0 0 0,0 0 0 0 0,0 1 1 0 0,0-1-1 0 0,0 2 0 0 0,1 6-1 0 0,-1 0 0 0 0,2 0 0 0 0,4 16-1 0 0,-3-11 117 0 0,0 1-114 0 0,1-1-1 0 0,0 1 1 0 0,1-1-1 0 0,1-1 1 0 0,0 1-1 0 0,1-1 1 0 0,1 0-1 0 0,15 21 1 0 0,-1-6 20 0 0,1-2 1 0 0,2 0-1 0 0,0-1 0 0 0,2-2 1 0 0,0 0-1 0 0,2-2 1 0 0,0-2-1 0 0,41 21 0 0 0,36 12 360 0 0,24 11 41 0 0,-114-54-534 0 0,-7-4-56 0 0,-1 0 0 0 0,1-1 1 0 0,0 0-1 0 0,16 4 0 0 0,-2 0 120 0 0,-21-7-662 0 0,2-1-520 0 0,-3-2 587 0 0,-1 1 1 0 0,1 0 0 0 0,0-1-1 0 0,-1 1 1 0 0,1-1-1 0 0,-1 1 1 0 0,0 0 0 0 0,1-1-1 0 0,-1-2 1 0 0,0-5-4533 0 0,0-1-1241 0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09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1 5983 0 0,'-3'0'464'0'0,"0"0"-377"0"0,-20 1 258 0 0,21-1 51 0 0,-1 1-1 0 0,0 0 1 0 0,1 0-1 0 0,-1 0 1 0 0,1 0 0 0 0,-1 1-1 0 0,1-1 1 0 0,-1 0-1 0 0,1 1 1 0 0,0 0-1 0 0,0 0 1 0 0,0-1-1 0 0,0 1 1 0 0,0 0-1 0 0,0 1 1 0 0,0-1-1 0 0,-2 4 1 0 0,-3 5 274 0 0,1 1 1 0 0,-7 19-1 0 0,3-9 114 0 0,-11 19 268 0 0,-2-2 0 0 0,-51 67 0 0 0,-72 60 200 0 0,127-146-1039 0 0,-1 0 1 0 0,0-1 0 0 0,-2-1-1 0 0,-39 25 1 0 0,27-23-620 0 0,-2-2-1 0 0,-58 21 1 0 0,68-30-2654 0 0,24-9 1492 0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09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85 10799 0 0,'0'0'979'0'0,"-1"1"-683"0"0,-7 5 3008 0 0,7-4-2587 0 0,1-2-589 0 0,0 0-1 0 0,-1 0 1 0 0,1 1-1 0 0,0-1 0 0 0,0 0 1 0 0,0 0-1 0 0,-1 1 1 0 0,1-1-1 0 0,0 0 1 0 0,0 1-1 0 0,0-1 1 0 0,0 0-1 0 0,0 1 1 0 0,0-1-1 0 0,0 0 0 0 0,-1 1 1 0 0,1-1-1 0 0,0 0 1 0 0,0 1-1 0 0,0-1 1 0 0,0 0-1 0 0,0 1 1 0 0,0-1-1 0 0,1 0 0 0 0,-1 1 1 0 0,0-1-1 0 0,9 8 1334 0 0,-4-6-1318 0 0,-1 0 1 0 0,0-1-1 0 0,1 1 1 0 0,-1-1-1 0 0,1 0 1 0 0,0-1-1 0 0,-1 1 1 0 0,7 0-1 0 0,40-3 611 0 0,-41 2-662 0 0,69-9 676 0 0,124-30 0 0 0,-75 12-495 0 0,-67 15-283 0 0,-10 1-8 0 0,1 2 0 0 0,75-2 0 0 0,-125 11-73 0 0,-16 12-12146 0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10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 7831 0 0,'0'0'994'0'0,"0"2"-20"0"0,2 2-664 0 0,0 1 0 0 0,-1-1-1 0 0,1 1 1 0 0,-1-1 0 0 0,-1 1 0 0 0,1-1-1 0 0,0 1 1 0 0,-1 0 0 0 0,0-1-1 0 0,0 1 1 0 0,-1 0 0 0 0,1-1-1 0 0,-1 1 1 0 0,0 0 0 0 0,0-1 0 0 0,-1 1-1 0 0,-1 4 1 0 0,-110 278 2959 0 0,79-203-2508 0 0,-25 76 198 0 0,51-115-882 0 0,5-28-80 0 0,3-15-224 0 0,2-2-732 0 0,10 1-285 0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10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395 254 4607 0 0,'0'0'5872'0'0,"1"-2"-4912"0"0,10-21 1028 0 0,-8 14-1254 0 0,2-1-1 0 0,-1 1 1 0 0,1 1 0 0 0,1-1 0 0 0,6-8 0 0 0,-1 5-373 0 0,1 1-1 0 0,0 1 1 0 0,1 0-1 0 0,0 0 1 0 0,1 1 0 0 0,0 1-1 0 0,0 0 1 0 0,27-10 0 0 0,11-1-57 0 0,65-13 0 0 0,-112 31-285 0 0,15-5 66 0 0,1 2-1 0 0,1 0 1 0 0,-1 1-1 0 0,0 2 0 0 0,32 0 1 0 0,-52 1-82 0 0,0 1 0 0 0,-1-1 0 0 0,1 0 0 0 0,0 0 0 0 0,-1 1 0 0 0,1-1 0 0 0,-1 0 0 0 0,1 1 0 0 0,0-1 1 0 0,-1 1-1 0 0,1-1 0 0 0,-1 1 0 0 0,1-1 0 0 0,-1 1 0 0 0,1-1 0 0 0,-1 1 0 0 0,0-1 0 0 0,1 1 0 0 0,-1 0 0 0 0,0-1 0 0 0,1 1 0 0 0,-1 0 0 0 0,0 0 0 0 0,1 1 9 0 0,0 1-4 0 0,0 0-1 0 0,0 0 0 0 0,-1-1 1 0 0,1 1-1 0 0,-1 0 1 0 0,0 0-1 0 0,0 0 0 0 0,0 0 1 0 0,0 0-1 0 0,0 0 1 0 0,-1 0-1 0 0,1 0 0 0 0,-1 0 1 0 0,0 0-1 0 0,0 0 1 0 0,0 0-1 0 0,0-1 0 0 0,0 1 1 0 0,-1 0-1 0 0,-2 3 1 0 0,-4 7-37 0 0,-1 0 1 0 0,-16 18 0 0 0,-2-3 17 0 0,-2-1 0 0 0,0-1 0 0 0,-2-1 1 0 0,-55 34-1 0 0,-146 65-457 0 0,79-45-61 0 0,140-72 525 0 0,-42 23-55 0 0,0 2 1 0 0,-77 60-1 0 0,96-55 70 0 0,34-36 42 0 0,87-8 484 0 0,-64 4-321 0 0,0 1 0 0 0,0 1-1 0 0,34 3 1 0 0,101 28 1405 0 0,-39-6-621 0 0,-99-21-962 0 0,-1-1 0 0 0,1-1 0 0 0,0 0 0 0 0,0-2 0 0 0,0 0 0 0 0,29-6-1 0 0,-38 5-54 0 0,0 0 0 0 0,0-1 0 0 0,0 0 0 0 0,0 0 0 0 0,0-1 0 0 0,-1-1-1 0 0,1 1 1 0 0,-1-1 0 0 0,0-1 0 0 0,-1 1 0 0 0,1-1 0 0 0,-1-1 0 0 0,-1 1 0 0 0,8-10-1 0 0,-11 10-936 0 0,0 0 0 0 0,0 0 0 0 0,0 0 0 0 0,1-7 0 0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11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7 8751 0 0,'0'0'674'0'0,"-2"-1"-438"0"0,-1 0 70 0 0,0 0 1 0 0,0 0 0 0 0,0 0 0 0 0,-1 1 0 0 0,1-1 0 0 0,-1 1-1 0 0,1 0 1 0 0,0-1 0 0 0,-1 2 0 0 0,1-1 0 0 0,0 0-1 0 0,-1 1 1 0 0,1-1 0 0 0,0 1 0 0 0,-1 0 0 0 0,-2 2-1 0 0,-10 2 628 0 0,-27 15 1 0 0,22-8-683 0 0,0 1 1 0 0,1 0 0 0 0,1 2 0 0 0,-32 31 0 0 0,-62 78 26 0 0,108-118-257 0 0,-83 110 92 0 0,72-91-88 0 0,1 0 1 0 0,-23 52-1 0 0,34-65-24 0 0,0-1-1 0 0,0 1 0 0 0,1 0 1 0 0,1 0-1 0 0,0 0 0 0 0,1 0 1 0 0,0 1-1 0 0,1 12 0 0 0,1-15-6 0 0,0 0-1 0 0,1-1 1 0 0,0 1-1 0 0,0-1 1 0 0,1 0-1 0 0,1 0 1 0 0,0 0 0 0 0,0 0-1 0 0,0 0 1 0 0,10 13-1 0 0,9 6-311 0 0,1 0 0 0 0,1-1-1 0 0,33 27 1 0 0,13 13-687 0 0,-44-39 593 0 0,-1 1 0 0 0,-2 1 0 0 0,-1 1 0 0 0,35 64 1 0 0,-47-74 456 0 0,-1 1 1 0 0,-2 1 0 0 0,0 0 0 0 0,-1 0-1 0 0,-1 0 1 0 0,-2 1 0 0 0,0 0 0 0 0,1 47 0 0 0,-5-43 200 0 0,-2-1 1 0 0,-1 1-1 0 0,-1-1 1 0 0,-1 0-1 0 0,-1 0 1 0 0,-1-1-1 0 0,-2 0 1 0 0,-1 0-1 0 0,-1 0 1 0 0,-1-2-1 0 0,-1 1 1 0 0,-1-2-1 0 0,-28 37 1 0 0,18-31 68 0 0,-2-2-1 0 0,-1 0 1 0 0,-1-2 0 0 0,-42 30-1 0 0,-133 70 356 0 0,128-75-684 0 0,73-49-220 0 0,-5 2 453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2:10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73 197 12895 0 0,'-4'-3'198'0'0,"-1"1"0"0"0,0 0 0 0 0,1 0 1 0 0,-1 1-1 0 0,0 0 0 0 0,0-1 0 0 0,0 2 0 0 0,0-1 0 0 0,0 0 0 0 0,-6 1 0 0 0,-2 1 1800 0 0,16 2 798 0 0,23 4-1250 0 0,-9-5-1423 0 0,-1 0-1 0 0,1-1 1 0 0,0 0 0 0 0,24-3-1 0 0,66-13-24 0 0,-99 13-74 0 0,27-6 43 0 0,35-12 1 0 0,-10 2 18 0 0,52-13-27 0 0,300-71-74 0 0,-408 102-16 0 0,0 0 0 0 0,-1-1 0 0 0,1 1 0 0 0,0 1 0 0 0,5-1 0 0 0,8 2-987 0 0,-21 10 663 0 0,1-7 303 0 0,0 0 1 0 0,0 0-1 0 0,0 0 0 0 0,0 0 1 0 0,-1-1-1 0 0,0 0 0 0 0,-8 7 0 0 0,-35 26-96 0 0,27-23 148 0 0,-142 95-3 0 0,152-102 22 0 0,-43 29 254 0 0,-81 75 0 0 0,88-67-118 0 0,-52 64 0 0 0,-31 56 157 0 0,128-163-310 0 0,-35 54 135 0 0,22-34-35 0 0,-17 23-1 0 0,8-19-41 0 0,14-15-358 0 0,0-1 0 0 0,-11 18 0 0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13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33 1375 0 0,'12'-8'830'0'0,"0"1"-1"0"0,31-10 5466 0 0,-31 18-1371 0 0,-11 1-4083 0 0,1 1-714 0 0,-1-1 0 0 0,0 1 0 0 0,1 0 0 0 0,-1-1 0 0 0,0 1 0 0 0,-1 0 0 0 0,1 0 0 0 0,0 0-1 0 0,-1-1 1 0 0,1 1 0 0 0,-1 0 0 0 0,0 5 0 0 0,-1-3-4 0 0,0 0 0 0 0,0 1 1 0 0,0-1-1 0 0,-1 0 0 0 0,1 0 0 0 0,-5 8 0 0 0,-82 162 1205 0 0,53-105-1052 0 0,-22 49 77 0 0,42-85-289 0 0,-77 212 152 0 0,4 14-204 0 0,79-238-45 0 0,-2 0 0 0 0,0 0 0 0 0,-1 0-1 0 0,-2-2 1 0 0,0 0 0 0 0,-1 0 0 0 0,-1-1 0 0 0,-30 28 0 0 0,27-31-45 0 0,2 2 1 0 0,0 0 0 0 0,-25 37-1 0 0,36-42 78 0 0,8 1 0 0 0,6-1 0 0 0,-6-11 6 0 0,0-1 0 0 0,0 0 0 0 0,1 1 0 0 0,-1-1 0 0 0,0 0 1 0 0,0 0-1 0 0,1 0 0 0 0,-1-1 0 0 0,1 1 0 0 0,-1-1 0 0 0,1 1 0 0 0,-1-1 0 0 0,1 0 0 0 0,-1 0 0 0 0,1 0 0 0 0,-1 0 0 0 0,1 0 0 0 0,-1-1 0 0 0,4 0 0 0 0,2-1 22 0 0,0 0 0 0 0,0-1 0 0 0,0 0-1 0 0,12-7 1 0 0,0-1-920 0 0,-1-3-3540 0 0,-1-1-1656 0 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14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20 176 1839 0 0,'-1'-1'134'0'0,"-17"-7"14263"0"0,20 10-13652 0 0,9 3-423 0 0,0-1-1 0 0,0 0 0 0 0,0 0 1 0 0,0-1-1 0 0,1-1 0 0 0,-1 1 1 0 0,1-2-1 0 0,0 0 0 0 0,16 0 1 0 0,17-3 605 0 0,48-8 1 0 0,-92 10-913 0 0,353-69 2733 0 0,16-2-1875 0 0,-305 62-1419 0 0,95-26-1 0 0,-158 34 291 0 0,-16 7-8200 0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14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78 11023 0 0,'0'0'1002'0'0,"0"-2"-824"0"0,-2-7-103 0 0,2-14 958 0 0,0 21-545 0 0,-4-10-370 0 0,2 10-173 0 0,1 0 0 0 0,-1 0 0 0 0,1 0 0 0 0,-1 0 0 0 0,1 0 0 0 0,-1 1 0 0 0,0-1 0 0 0,0 1 0 0 0,0-1 0 0 0,0 1 0 0 0,0 0 0 0 0,0 0 0 0 0,-1 0 0 0 0,-3-2 0 0 0,2 2 26 0 0,-1 0 1 0 0,0 0-1 0 0,1 0 0 0 0,-1 1 1 0 0,0 0-1 0 0,0 0 1 0 0,-5 0-1 0 0,-3 2 35 0 0,0 1 1 0 0,0 0-1 0 0,0 0 1 0 0,-21 10-1 0 0,14-4 311 0 0,0 1 0 0 0,1 1 0 0 0,0 1 0 0 0,-32 27 0 0 0,-61 66 1278 0 0,66-59-1240 0 0,34-34-243 0 0,-1 1 0 0 0,2 0 0 0 0,0 0 1 0 0,0 1-1 0 0,2 1 0 0 0,0-1 0 0 0,-10 21 0 0 0,19-33-93 0 0,-1-1-1 0 0,0 1 1 0 0,1-1-1 0 0,-1 1 1 0 0,1 0-1 0 0,-1 0 1 0 0,1-1-1 0 0,0 1 1 0 0,0 0-1 0 0,0-1 1 0 0,0 1-1 0 0,0 0 1 0 0,0 0-1 0 0,0-1 1 0 0,0 1-1 0 0,1 0 1 0 0,-1-1-1 0 0,1 1 1 0 0,-1 0-1 0 0,1-1 1 0 0,0 1-1 0 0,-1-1 1 0 0,3 3-1 0 0,-1-2 3 0 0,0 0 0 0 0,-1-1 0 0 0,1 1 0 0 0,0-1 0 0 0,1 0 0 0 0,-1 1 0 0 0,0-1 0 0 0,0 0 0 0 0,0 0 0 0 0,1 0 0 0 0,-1-1 0 0 0,1 1 0 0 0,-1-1-1 0 0,0 1 1 0 0,1-1 0 0 0,3 0 0 0 0,10 1 47 0 0,0-2 0 0 0,0 0-1 0 0,0-1 1 0 0,0-1 0 0 0,0 0 0 0 0,0-1-1 0 0,-1-1 1 0 0,0 0 0 0 0,25-13 0 0 0,-6 1-1 0 0,0-3 1 0 0,59-45-1 0 0,-86 60-68 0 0,13-11-35 0 0,25-24 0 0 0,-41 36 40 0 0,0 0 0 0 0,0-1 0 0 0,-1 1 0 0 0,1-1 0 0 0,-1 0 0 0 0,0 0 0 0 0,0 0 0 0 0,-1 0 0 0 0,1-1 0 0 0,-1 1 0 0 0,2-11 0 0 0,-4 14 42 0 0,0 1 1 0 0,0 0-1 0 0,0-1 1 0 0,-1 1-1 0 0,1 0 1 0 0,0 0-1 0 0,-1-1 0 0 0,1 1 1 0 0,-1 0-1 0 0,0 0 1 0 0,1 0-1 0 0,-2-2 1 0 0,1 2 12 0 0,1 1 0 0 0,0-1 0 0 0,-1 1 0 0 0,1-1 0 0 0,-1 0 0 0 0,1 1 0 0 0,-1-1 0 0 0,1 1 0 0 0,-1 0 0 0 0,1-1 0 0 0,-1 1 0 0 0,1-1 0 0 0,-1 1 0 0 0,1 0 0 0 0,-1-1 0 0 0,0 1 0 0 0,1 0 0 0 0,-1 0 1 0 0,0-1-1 0 0,1 1 0 0 0,-1 0 0 0 0,0 0 0 0 0,1 0 0 0 0,-2 0 0 0 0,0 1-42 0 0,0 0 1 0 0,0 0 0 0 0,0 1-1 0 0,0-1 1 0 0,0 0-1 0 0,1 1 1 0 0,-1 0-1 0 0,0-1 1 0 0,1 1-1 0 0,-1 0 1 0 0,1 0-1 0 0,0 0 1 0 0,0 0 0 0 0,0 0-1 0 0,0 0 1 0 0,-2 4-1 0 0,-2 8-41 0 0,-5 23-1 0 0,2-11-11 0 0,-49 141 24 0 0,53-151 12 0 0,1-3-129 0 0,3-12 66 0 0,0 0 1 0 0,0-1-1 0 0,0 1 0 0 0,0 0 1 0 0,0 0-1 0 0,0-1 0 0 0,1 1 1 0 0,-1-1-1 0 0,0 1 0 0 0,0 0 1 0 0,0-1-1 0 0,1 1 0 0 0,-1 0 1 0 0,0-1-1 0 0,1 1 0 0 0,-1-1 1 0 0,0 1-1 0 0,1-1 0 0 0,-1 1 1 0 0,1 0-1 0 0,0 0-166 0 0,0 2-681 0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15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79 317 4143 0 0,'0'0'191'0'0,"-2"2"-11"0"0,-18 14-218 0 0,-4 4 1817 0 0,9-7 2341 0 0,9-7-910 0 0,-2 1 970 0 0,4-3-2392 0 0,7-7-1366 0 0,46-47-83 0 0,2 2 1 0 0,3 3-1 0 0,1 2 0 0 0,108-64 0 0 0,-115 78-338 0 0,52-29 70 0 0,-99 57 157 0 0,0 5-93 0 0,-1 15 75 0 0,0 1 1 0 0,-1 0-1 0 0,-7 39 1 0 0,-21 63 383 0 0,23-101-556 0 0,3-9-16 0 0,-1 0 0 0 0,0 0-1 0 0,-9 16 1 0 0,-1 1 27 0 0,6-12-45 0 0,7-13-1 0 0,-1 0-1 0 0,0 0 1 0 0,0 0 0 0 0,0 0-1 0 0,-1-1 1 0 0,1 1 0 0 0,-6 4-1 0 0,-3 6-4 0 0,10-13-261 0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16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0 5063 0 0,'0'0'12230'0'0,"-3"1"-11558"0"0,-32 17 153 0 0,-36 24 0 0 0,2 0-809 0 0,37-23-16 0 0,-17 9 0 0 0,-6-4 0 0 0,-82 43 0 0 0,89-40-18 0 0,21-13-47 0 0,-34 24-1 0 0,40-25 7 0 0,14-9 19 0 0,1 0-1 0 0,0 0 1 0 0,0 0 0 0 0,-5 6 0 0 0,5-4-33 0 0,6-6 71 0 0,-1 0 1 0 0,1 0 0 0 0,0 0 0 0 0,0 0 0 0 0,0 0 0 0 0,0 0 0 0 0,0 0 0 0 0,0 0-1 0 0,0 0 1 0 0,0 0 0 0 0,0 0 0 0 0,0 0 0 0 0,0 0 0 0 0,0 1 0 0 0,0-1 0 0 0,0 0-1 0 0,0 0 1 0 0,0 0 0 0 0,0 0 0 0 0,0 0 0 0 0,0 0 0 0 0,0 0 0 0 0,0 0 0 0 0,-1 0-1 0 0,1 0 1 0 0,0 0 0 0 0,0 0 0 0 0,0 0 0 0 0,0 0 0 0 0,0 1 0 0 0,0-1 0 0 0,0 0-1 0 0,0 0 1 0 0,1 0 0 0 0,-1 0 0 0 0,0 0 0 0 0,0 0 0 0 0,0 0 0 0 0,0 0 0 0 0,0 0 0 0 0,0 0-1 0 0,0 0 1 0 0,0 0 0 0 0,0 0 0 0 0,0 0 0 0 0,0 1 0 0 0,0-1 0 0 0,0 0 0 0 0,0 0-1 0 0,0 0 1 0 0,0 0 0 0 0,0 0 0 0 0,0 0 0 0 0,0 0 0 0 0,0 0 0 0 0,1 0 0 0 0,-1 1-1 0 0,1 0 0 0 0,0 0 0 0 0,-1 0 1 0 0,1 0-1 0 0,0 0 0 0 0,0-1 1 0 0,0 1-1 0 0,0 0 0 0 0,0 0 1 0 0,0-1-1 0 0,0 1 0 0 0,0-1 0 0 0,0 1 1 0 0,2 0-1 0 0,6 3 182 0 0,-3 1-83 0 0,0-1 0 0 0,0 1 0 0 0,-1 0 0 0 0,0 1 0 0 0,0-1 0 0 0,0 1 0 0 0,7 10 0 0 0,-9-11-37 0 0,0 0 1 0 0,1 0-1 0 0,0 0 0 0 0,1-1 0 0 0,-1 1 0 0 0,1-1 1 0 0,-1 0-1 0 0,1-1 0 0 0,0 1 0 0 0,1-1 0 0 0,-1 0 0 0 0,1 0 1 0 0,-1-1-1 0 0,1 1 0 0 0,0-1 0 0 0,0 0 0 0 0,0-1 1 0 0,0 0-1 0 0,0 0 0 0 0,7 1 0 0 0,14 0 256 0 0,0-1 1 0 0,45-4-1 0 0,53-14 336 0 0,-104 12-561 0 0,0-1-1 0 0,34-14 1 0 0,0 0 7 0 0,-44 16-72 0 0,0 0 1 0 0,0-1 0 0 0,13-7-1 0 0,-8 2 12 0 0,-13 7-24 0 0,-2-1-2 0 0,7-7 11 0 0,-3-1 25 0 0,-4 10-49 0 0,0 0 1 0 0,0 0-1 0 0,-1 0 0 0 0,1 0 0 0 0,0 0 0 0 0,-1 0 1 0 0,0 0-1 0 0,1 0 0 0 0,-1 0 0 0 0,0-1 1 0 0,0 1-1 0 0,0-2 0 0 0,-1-3-46 0 0,2 5-44 0 0,-1 0-5 0 0,2-74-1240 0 0,-2 74 1319 0 0,0 1 0 0 0,0 0 0 0 0,0 0-1 0 0,0 0 1 0 0,0 0 0 0 0,0 0 0 0 0,-1-1 0 0 0,1 1 0 0 0,0 0-1 0 0,-1 0 1 0 0,1 0 0 0 0,0 0 0 0 0,-1 0 0 0 0,1 0 0 0 0,-1 0-1 0 0,0 0 1 0 0,1 0 0 0 0,-1 0 0 0 0,0 0 0 0 0,0 0 0 0 0,1 0-1 0 0,-1 1 1 0 0,0-1 0 0 0,0 0 0 0 0,0 0 0 0 0,0 1-1 0 0,0-1 1 0 0,0 1 0 0 0,0-1 0 0 0,0 1 0 0 0,0-1 0 0 0,0 1-1 0 0,-1 0 1 0 0,1-1 0 0 0,0 1 0 0 0,0 0 0 0 0,0 0 0 0 0,0 0-1 0 0,-1 0 1 0 0,1 0 0 0 0,0 0 0 0 0,0 0 0 0 0,0 0 0 0 0,0 1-1 0 0,-2-1 1 0 0,-6 3 2 0 0,0-1 0 0 0,1 1 0 0 0,-1 0 0 0 0,-11 6-1 0 0,15-7-22 0 0,-14 9 38 0 0,-20 12 0 0 0,23-12 0 0 0,-36 16 0 0 0,46-25 0 0 0,1 1 0 0 0,-1 0 0 0 0,0 0 0 0 0,1 1 0 0 0,-1 0 0 0 0,1 0-1 0 0,0 0 1 0 0,0 0 0 0 0,-6 8 0 0 0,8-8 1 0 0,1 0 0 0 0,-1 0 0 0 0,1 0 0 0 0,0 1 0 0 0,0-1 0 0 0,0 0 0 0 0,0 1 0 0 0,1-1 0 0 0,0 1-1 0 0,0 0 1 0 0,0-1 0 0 0,0 1 0 0 0,1 8 0 0 0,2 2 61 0 0,0-10-51 0 0,0 0 1 0 0,1 1-1 0 0,-1-1 1 0 0,1-1-1 0 0,0 1 1 0 0,0 0-1 0 0,1-1 1 0 0,-1 0-1 0 0,1 1 1 0 0,0-2-1 0 0,7 7 1 0 0,-1-3-578 0 0,0 0 1 0 0,1-1-1 0 0,0 0 1 0 0,13 5-1 0 0,-6-4-6114 0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17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0 100 3679 0 0,'0'0'167'0'0,"1"-2"-7"0"0,23-55 495 0 0,-16 37 2571 0 0,0 0 7902 0 0,-9 23-10582 0 0,-3 12-358 0 0,1 0 1 0 0,0 1 0 0 0,0 0-1 0 0,2-1 1 0 0,0 1 0 0 0,1 0-1 0 0,0 0 1 0 0,1-1 0 0 0,1 1-1 0 0,1-1 1 0 0,0 1 0 0 0,1-1-1 0 0,0 0 1 0 0,1 0-1 0 0,1 0 1 0 0,1-1 0 0 0,0 0-1 0 0,1 0 1 0 0,0 0 0 0 0,1-1-1 0 0,16 18 1 0 0,-11-16-127 0 0,0-2 1 0 0,1 1-1 0 0,1-2 0 0 0,0 0 1 0 0,1 0-1 0 0,0-2 0 0 0,0 0 0 0 0,1-1 1 0 0,1-1-1 0 0,-1-1 0 0 0,1 0 1 0 0,1-2-1 0 0,34 7 0 0 0,-13-6 165 0 0,65 2-1 0 0,-104-8-284 0 0,10-3 43 0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17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1 10135 0 0,'0'0'7344'0'0,"-1"0"-6716"0"0,-1-1-525 0 0,0 1 0 0 0,0 0 0 0 0,0 0-1 0 0,0 1 1 0 0,0-1 0 0 0,0 0 0 0 0,1 1 0 0 0,-1-1-1 0 0,0 1 1 0 0,0 0 0 0 0,0-1 0 0 0,1 1 0 0 0,-1 0-1 0 0,0 0 1 0 0,1 0 0 0 0,-3 2 0 0 0,-25 23 745 0 0,20-17-577 0 0,-198 207 973 0 0,116-117-919 0 0,43-51-245 0 0,-56 44 0 0 0,98-86-242 0 0,-1-2 0 0 0,1 1-1 0 0,-1-1 1 0 0,1 0 0 0 0,-1 0-1 0 0,0-1 1 0 0,-1 0 0 0 0,1 0-1 0 0,-1-1 1 0 0,-15 4 0 0 0,21-6-498 0 0,1 0-325 0 0,42 5-11946 0 0,-21-7 12876 0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18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57 919 0 0,'2'0'291'0'0,"24"-6"4077"0"0,-24 5-2841 0 0,9-5 227 0 0,-2 1-785 0 0,-1-1-1 0 0,0 0 1 0 0,8-8-1 0 0,-1 1 6392 0 0,-22 14-7265 0 0,0 0 0 0 0,0 1 1 0 0,0 0-1 0 0,0 0 1 0 0,0 0-1 0 0,1 1 0 0 0,-10 5 1 0 0,-2 0-13 0 0,-230 93 53 0 0,175-63-318 0 0,20-9-176 0 0,41-23 156 0 0,0 1-1 0 0,-22 15 0 0 0,33-21 91 0 0,4 11-288 0 0,-2-9 376 0 0,0 0-1 0 0,0-1 1 0 0,1 1-1 0 0,0-1 1 0 0,-1 1-1 0 0,1-1 1 0 0,0 0-1 0 0,0 0 1 0 0,0 0-1 0 0,0 0 1 0 0,1 0-1 0 0,3 2 1 0 0,0 1-42 0 0,16 12-352 0 0,1 0 0 0 0,40 20-1 0 0,55 19 1008 0 0,-67-36 66 0 0,10 4 340 0 0,-58-23-451 0 0,-1 1-264 0 0,-1-1-225 0 0,0 1 0 0 0,1-1 0 0 0,-1 1 0 0 0,0-1-1 0 0,0 1 1 0 0,0 0 0 0 0,0-1 0 0 0,0 1 0 0 0,-1 0 0 0 0,1 0 0 0 0,0 0-1 0 0,-1 0 1 0 0,1-1 0 0 0,-1 1 0 0 0,0 0 0 0 0,0 0 0 0 0,0 0 0 0 0,0 0-1 0 0,0 0 1 0 0,0 3 0 0 0,-1-2-23 0 0,0 1-1 0 0,-1 0 1 0 0,1 0-1 0 0,-1-1 1 0 0,0 1-1 0 0,0 0 1 0 0,0-1-1 0 0,-1 0 1 0 0,1 0-1 0 0,-1 1 1 0 0,0-1-1 0 0,1-1 1 0 0,-1 1-1 0 0,-1 0 1 0 0,1-1-1 0 0,0 0 1 0 0,-1 1-1 0 0,-4 1 0 0 0,-9 5 37 0 0,0-2-1 0 0,-29 10 0 0 0,38-15-59 0 0,-25 7 35 0 0,0-1 1 0 0,0-2-1 0 0,-54 2 0 0 0,13-1-8 0 0,47-3-141 0 0,-41 3-480 0 0,65-7 333 0 0,26-25-3776 0 0,-6 12 2179 0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19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207 103 4143 0 0,'0'0'862'0'0,"-1"4"1719"0"0,1 0-1359 0 0,-1 1-1 0 0,1 0 1 0 0,0 0-1 0 0,0-1 1 0 0,1 1-1 0 0,-1 0 1 0 0,3 7-1 0 0,-1-4-479 0 0,0-1 0 0 0,1 0 0 0 0,0 1 0 0 0,6 9 0 0 0,-4-9-616 0 0,-1-1 1 0 0,1-1-1 0 0,1 1 0 0 0,-1 0 0 0 0,1-1 0 0 0,0 0 0 0 0,1-1 0 0 0,-1 1 0 0 0,1-1 0 0 0,9 4 0 0 0,-12-6-98 0 0,1-2 0 0 0,0 1 0 0 0,0 0 0 0 0,1-1 0 0 0,-1 0 0 0 0,0 0 0 0 0,0-1 0 0 0,0 0 0 0 0,1 1 0 0 0,-1-2 0 0 0,0 1 0 0 0,0 0 0 0 0,6-2 0 0 0,-2 0 19 0 0,0-1 0 0 0,0 1 0 0 0,0-1 0 0 0,-1-1-1 0 0,1 1 1 0 0,13-10 0 0 0,-15 9-92 0 0,-1-1 0 0 0,1 0 1 0 0,-1-1-1 0 0,0 1 0 0 0,-1-1 0 0 0,1-1 0 0 0,-1 1 0 0 0,-1-1 0 0 0,1 1 0 0 0,5-13 1 0 0,-1-2-169 0 0,0-1 1 0 0,7-32-1 0 0,-16 53 211 0 0,1-2-115 0 0,0 0 1 0 0,0-1-1 0 0,0 1 0 0 0,0-1 1 0 0,0 0-1 0 0,-1 1 0 0 0,0-1 1 0 0,0 1-1 0 0,0-1 0 0 0,0 0 1 0 0,0 1-1 0 0,-1-1 0 0 0,0 1 1 0 0,1-1-1 0 0,-4-6 0 0 0,3 9 66 0 0,0 0-1 0 0,0 0 0 0 0,-1 0 1 0 0,1 1-1 0 0,0-1 1 0 0,-1 0-1 0 0,1 0 1 0 0,-1 1-1 0 0,1-1 0 0 0,-1 1 1 0 0,1-1-1 0 0,-1 1 1 0 0,1 0-1 0 0,-1 0 1 0 0,-2-1-1 0 0,1 1-39 0 0,-7-1-7 0 0,0 0 0 0 0,0 1 0 0 0,0 0 0 0 0,0 0 0 0 0,0 1 0 0 0,0 1 0 0 0,0 0 0 0 0,1 0 0 0 0,-1 1 0 0 0,-12 5 0 0 0,-10 6-203 0 0,-49 28-1 0 0,73-37 237 0 0,-19 11-12 0 0,0 2 0 0 0,1 1 0 0 0,1 0 0 0 0,-32 34 0 0 0,42-37 209 0 0,1 0-1 0 0,1 0 0 0 0,1 1 1 0 0,0 1-1 0 0,1 0 0 0 0,1 1 1 0 0,-13 32-1 0 0,20-45-58 0 0,1-1 0 0 0,1 1 0 0 0,-1 0 0 0 0,1-1 0 0 0,0 1 0 0 0,0 0 0 0 0,1 0 0 0 0,0 0 0 0 0,0 0 0 0 0,0-1 0 0 0,0 1 0 0 0,1 0 0 0 0,0 0 0 0 0,1-1 0 0 0,-1 1 0 0 0,1 0 0 0 0,0-1 0 0 0,0 1 0 0 0,1-1 0 0 0,0 0-1 0 0,-1 0 1 0 0,2 0 0 0 0,-1 0 0 0 0,1-1 0 0 0,-1 1 0 0 0,1-1 0 0 0,1 0 0 0 0,7 7 0 0 0,-2-4 92 0 0,-1-1 0 0 0,2 0 0 0 0,-1 0 0 0 0,1-1 0 0 0,0 0 0 0 0,0-1 0 0 0,15 4 0 0 0,83 14 648 0 0,-106-22-803 0 0,6 1-72 0 0,0 0 0 0 0,0-1-1 0 0,-1 0 1 0 0,1-1 0 0 0,10-1 0 0 0,6-4-6057 0 0,-9-1-732 0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19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18 6447 0 0,'0'0'13223'0'0,"0"-2"-12328"0"0,3-6 1738 0 0,-4 7-2579 0 0,1 1-1 0 0,0-1 1 0 0,-1 1 0 0 0,1-1 0 0 0,-1 1 0 0 0,1-1 0 0 0,-1 1 0 0 0,1 0 0 0 0,-1-1 0 0 0,1 1 0 0 0,-1 0-1 0 0,1-1 1 0 0,-1 1 0 0 0,1 0 0 0 0,-1 0 0 0 0,0 0 0 0 0,1-1 0 0 0,-2 1 0 0 0,-8 0-29 0 0,8 1-30 0 0,0 0 13 0 0,-12 16-91 0 0,-97 82 68 0 0,71-65 14 0 0,-11 8 1 0 0,22-19 0 0 0,2 1 0 0 0,1 1 0 0 0,-28 33 0 0 0,53-57 1 0 0,-5 7-3 0 0,-1 0 1 0 0,1 1-1 0 0,0 0 0 0 0,1 0 0 0 0,-6 13 0 0 0,10-19 7 0 0,1-1-1 0 0,-1 1 0 0 0,0-1 1 0 0,1 1-1 0 0,-1 0 0 0 0,1-1 0 0 0,0 1 1 0 0,0-1-1 0 0,0 1 0 0 0,0 0 1 0 0,0-1-1 0 0,1 1 0 0 0,-1-1 1 0 0,1 1-1 0 0,0 0 0 0 0,0-1 0 0 0,0 1 1 0 0,0-1-1 0 0,0 0 0 0 0,0 1 1 0 0,0-1-1 0 0,1 0 0 0 0,0 0 1 0 0,-1 0-1 0 0,1 0 0 0 0,0 0 0 0 0,2 2 1 0 0,0-1 26 0 0,-1 0 0 0 0,1-1 0 0 0,0 1 0 0 0,1-1 0 0 0,-1 0 0 0 0,0 0 1 0 0,1 0-1 0 0,-1-1 0 0 0,1 1 0 0 0,-1-1 0 0 0,8 1 0 0 0,6 0 194 0 0,31 0-1 0 0,-22-2-14 0 0,18 1 498 0 0,54-7 1 0 0,-93 5-637 0 0,7-2-12 0 0,1 0-48 0 0,1-1-28 0 0,-3 0-153 0 0,-10 3-385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30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810 18 5983 0 0,'0'0'464'0'0,"-1"-1"-305"0"0,-3-16 8094 0 0,3 19-7386 0 0,-42 105 1476 0 0,36-88-2145 0 0,-136 338 1886 0 0,61-161-1789 0 0,20-44-192 0 0,19-59-63 0 0,-69 111 0 0 0,80-153-6 0 0,-3-3 1 0 0,-2 0 0 0 0,-66 66-1 0 0,72-86-40 0 0,-41 29 0 0 0,70-55-59 0 0,3-3-104 0 0,0 1 131 0 0,-1-1 0 0 0,1 0 0 0 0,0 1 0 0 0,-1-1 0 0 0,1 0 0 0 0,0 1 0 0 0,0-1 0 0 0,0 1 0 0 0,0 0-1 0 0,-1-1 1 0 0,2 1 0 0 0,3-2-68 0 0,14-9-596 0 0,0-1-1 0 0,21-18 1 0 0,-6 2-862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2:12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806 1 8287 0 0,'0'0'991'0'0,"-1"0"-304"0"0,-52 23 2555 0 0,-85 50 1 0 0,75-33-2666 0 0,2 3 0 0 0,-74 67 0 0 0,104-82-552 0 0,0 2 1 0 0,2 1 0 0 0,1 1 0 0 0,1 1-1 0 0,-25 43 1 0 0,35-46-25 0 0,0 1-1 0 0,2 0 0 0 0,-12 40 1 0 0,20-50-4 0 0,2 0 1 0 0,0 0-1 0 0,1 1 1 0 0,1 0-1 0 0,2-1 1 0 0,0 33-1 0 0,4-19-201 0 0,2 0 0 0 0,1 0 0 0 0,2-1-1 0 0,1 0 1 0 0,2 0 0 0 0,24 51 0 0 0,112 181-1461 0 0,-110-205 1598 0 0,-6-8 419 0 0,45 108-1 0 0,-64-129-141 0 0,-1 0-1 0 0,-2 1 1 0 0,-1 1-1 0 0,6 66 1 0 0,-12-58-160 0 0,-3-1 0 0 0,-1 1 0 0 0,-2-1 0 0 0,-1 0 0 0 0,-3 0 0 0 0,-1 0 0 0 0,-2-1 0 0 0,-2 0 0 0 0,-1-1 0 0 0,-2-1 0 0 0,-2 0 0 0 0,-28 43 0 0 0,-3-5 455 0 0,-5-1 0 0 0,-71 76 0 0 0,114-139-466 0 0,-1-1 0 0 0,-24 19 0 0 0,31-26 22 0 0,-1 0-1 0 0,0 0 1 0 0,-1-1-1 0 0,-5 3 1 0 0,10-6 252 0 0,2 0-283 0 0,0 0 0 0 0,-1 0 0 0 0,1 0 0 0 0,-1 0 0 0 0,1 1 0 0 0,0-1 0 0 0,-1 0-1 0 0,1 0 1 0 0,0 0 0 0 0,-1 1 0 0 0,1-1 0 0 0,0 0 0 0 0,-1 0 0 0 0,1 1 0 0 0,0-1 0 0 0,-1 0 0 0 0,1 1-1 0 0,0-1 1 0 0,0 0 0 0 0,-1 1 0 0 0,1 6-188 0 0,0-5-478 0 0,1-1-168 0 0,4 5-26 0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20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64 7831 0 0,'-1'-1'356'0'0,"-31"-8"200"0"0,18 6 10103 0 0,34-8-9728 0 0,10 1-175 0 0,0 2 0 0 0,1 0 0 0 0,55-5 1 0 0,-83 13-693 0 0,-1 0 0 0 0,1 0 0 0 0,-1 0 0 0 0,1 0 0 0 0,-1 1 0 0 0,1-1 0 0 0,-1 1 0 0 0,1-1 0 0 0,2 2 0 0 0,4 1 297 0 0,-9-3-350 0 0,0 1 1 0 0,1-1-1 0 0,-1 0 0 0 0,0 1 0 0 0,1-1 0 0 0,-1 0 1 0 0,0 1-1 0 0,0-1 0 0 0,1 1 0 0 0,-1-1 0 0 0,0 0 1 0 0,0 1-1 0 0,0-1 0 0 0,0 1 0 0 0,1-1 0 0 0,-1 1 1 0 0,0-1-1 0 0,0 1 0 0 0,0-1 0 0 0,0 1 0 0 0,0-1 1 0 0,0 1-1 0 0,0-1 0 0 0,0 1 0 0 0,-1-1 0 0 0,1 0 1 0 0,0 1-1 0 0,0-1 0 0 0,0 1 0 0 0,0-1 0 0 0,-1 1 1 0 0,1-1-1 0 0,0 0 0 0 0,-1 2 0 0 0,-7 14 309 0 0,2-10-324 0 0,1 0 0 0 0,-1-1 0 0 0,0 1 0 0 0,0-1 0 0 0,-14 8 0 0 0,12-7 4 0 0,0-1-1 0 0,0 1 0 0 0,-9 10 0 0 0,-19 19 15 0 0,23-24-16 0 0,-19 23 1 0 0,23-23 1 0 0,0 0 0 0 0,1 0 0 0 0,1 1 0 0 0,0-1 0 0 0,0 2 0 0 0,-5 14 0 0 0,12-23 0 0 0,-13 20 0 0 0,5-10 12 0 0,7-13 47 0 0,1 0-5 0 0,1 1-49 0 0,-1-1-1 0 0,1 0 0 0 0,-1 1 0 0 0,0-1 0 0 0,1 0 1 0 0,0 0-1 0 0,-1 0 0 0 0,1 0 0 0 0,0 1 0 0 0,0-1 1 0 0,-1 0-1 0 0,1 0 0 0 0,0 0 0 0 0,0 0 0 0 0,0-1 1 0 0,0 1-1 0 0,0 0 0 0 0,0 0 0 0 0,1-1 0 0 0,-1 1 1 0 0,0 0-1 0 0,0-1 0 0 0,1 1 0 0 0,-1-1 0 0 0,0 0 0 0 0,0 1 1 0 0,3-1-1 0 0,-3 1 6 0 0,7 0 8 0 0,0 0-1 0 0,0 0 0 0 0,0-1 1 0 0,1 0-1 0 0,-1 0 0 0 0,11-3 1 0 0,50-11 89 0 0,-41 7-58 0 0,1-1-29 0 0,-19 5-83 0 0,0 0 1 0 0,0 1-1 0 0,1 0 1 0 0,-1 0-1 0 0,1 1 1 0 0,-1 1-1 0 0,13 0 1 0 0,-22 0-68 0 0,-1 0 1 0 0,1 0 0 0 0,-1 1-1 0 0,1-1 1 0 0,-1 0 0 0 0,1 0 0 0 0,-1 0-1 0 0,1 1 1 0 0,-1-1 0 0 0,1 0-1 0 0,-1 0 1 0 0,1 1 0 0 0,-1-1-1 0 0,1 0 1 0 0,-1 1 0 0 0,1 0-1 0 0,0 1-297 0 0,7 6-1134 0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20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12 15807 0 0,'-1'-2'727'0'0,"1"2"-657"0"0,0 0 0 0 0,0-1 1 0 0,0 1-1 0 0,0 0 0 0 0,-1 0 0 0 0,1 0 0 0 0,0-1 1 0 0,0 1-1 0 0,0 0 0 0 0,0 0 0 0 0,0-1 0 0 0,0 1 1 0 0,0 0-1 0 0,0 0 0 0 0,0-1 0 0 0,0 1 0 0 0,0 0 1 0 0,0-1-1 0 0,0 1 0 0 0,0 0 0 0 0,0 0 0 0 0,0-1 1 0 0,0 1-1 0 0,0 0 0 0 0,0 0 0 0 0,0-1 0 0 0,0 1 1 0 0,1 0-1 0 0,-1 0 0 0 0,0 0 0 0 0,0-1 0 0 0,0 1 1 0 0,0 0-1 0 0,0 0 0 0 0,1 0 0 0 0,-1-1 0 0 0,0 1 1 0 0,0 0-1 0 0,1 0 0 0 0,9 5 562 0 0,13 15-236 0 0,-9 0 223 0 0,-1 1-1 0 0,16 29 1 0 0,-1 1 142 0 0,53 101 269 0 0,9 16 0 0 0,-86-161-1030 0 0,-1-4 0 0 0,-1 1 0 0 0,1-1 0 0 0,-1 0 0 0 0,1 0 0 0 0,0 0 0 0 0,0-1 0 0 0,7 6 0 0 0,-6-5-102 0 0,0-1 0 0 0,0 1 0 0 0,0-1 1 0 0,0 0-1 0 0,0 0 0 0 0,1 0 0 0 0,-1-1 0 0 0,1 1 0 0 0,-1-1 0 0 0,1 0 0 0 0,-1 0 0 0 0,1-1 1 0 0,0 1-1 0 0,-1-1 0 0 0,9-1 0 0 0,-9 1-11 0 0,0-1 1 0 0,-1 1 0 0 0,1-1-1 0 0,0 0 1 0 0,-1 0-1 0 0,1 0 1 0 0,0-1 0 0 0,-1 1-1 0 0,0-1 1 0 0,1 0-1 0 0,-1 1 1 0 0,0-2 0 0 0,0 1-1 0 0,0 0 1 0 0,0-1-1 0 0,0 1 1 0 0,-1-1 0 0 0,1 0-1 0 0,-1 0 1 0 0,3-4 0 0 0,2-9-2446 0 0,1-1-4342 0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21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1 10135 0 0,'0'0'919'0'0,"-7"5"-742"0"0,-84 77 6223 0 0,28-23-2476 0 0,49-47-3769 0 0,-183 146 686 0 0,155-128-646 0 0,1 2 1 0 0,1 2-1 0 0,2 1 0 0 0,-46 56 0 0 0,81-87-200 0 0,-9 14-253 0 0,11-16-1097 0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21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203 455 1375 0 0,'-2'1'107'0'0,"-25"9"129"0"0,15-5 2388 0 0,-26 6 1 0 0,34-10-2209 0 0,0 0-1 0 0,0-1 1 0 0,-1 1-1 0 0,1-1 1 0 0,0 0-1 0 0,0 0 1 0 0,-1-1-1 0 0,1 1 1 0 0,0-1-1 0 0,-6-1 1 0 0,8 1-212 0 0,1 0 0 0 0,-1 0 0 0 0,0 0 0 0 0,1 0 0 0 0,-1 0 0 0 0,1 0 0 0 0,-1 0 1 0 0,1 0-1 0 0,-1-1 0 0 0,1 1 0 0 0,0-1 0 0 0,0 1 0 0 0,-1-1 0 0 0,1 1 0 0 0,0-1 0 0 0,1 0 0 0 0,-1 1 0 0 0,0-1 0 0 0,0 0 0 0 0,1 0 0 0 0,-1 0 0 0 0,1 1 1 0 0,-1-1-1 0 0,1-3 0 0 0,-1-4 385 0 0,0-1 0 0 0,1 0 0 0 0,2-15 0 0 0,-1 4-166 0 0,-2-16-238 0 0,1 18-147 0 0,-1 0 1 0 0,5-31-1 0 0,1 24 49 0 0,13-44 0 0 0,-15 60-55 0 0,1 1 0 0 0,0-1 1 0 0,0 1-1 0 0,1 0 0 0 0,1 0 1 0 0,-1 0-1 0 0,11-12 0 0 0,-11 17-21 0 0,0-1 0 0 0,0 1 0 0 0,1 0 0 0 0,-1 0 0 0 0,1 1 0 0 0,0-1 0 0 0,0 1 0 0 0,0 1 0 0 0,0-1 0 0 0,10-2 0 0 0,6 0-15 0 0,39-4-1 0 0,-44 6 21 0 0,-1 2 0 0 0,1 0 0 0 0,0 1 1 0 0,0 1-1 0 0,23 4 0 0 0,-32-3 56 0 0,-1 0 0 0 0,1 0 0 0 0,0 1 0 0 0,-1 0 0 0 0,0 0 0 0 0,0 1-1 0 0,0-1 1 0 0,0 2 0 0 0,-1-1 0 0 0,1 1 0 0 0,-1 0 0 0 0,0 0 0 0 0,8 10 0 0 0,-9-8 31 0 0,0 0 0 0 0,0 0 0 0 0,0 0 0 0 0,-1 1 0 0 0,-1 0 0 0 0,1 0 0 0 0,-1 0 0 0 0,0 0 0 0 0,-1 0 0 0 0,0 0-1 0 0,1 15 1 0 0,-2-17-64 0 0,-1 0 0 0 0,1 0 0 0 0,-2 0 0 0 0,1 0 0 0 0,-1 0 0 0 0,0 0 0 0 0,0 0 0 0 0,0 0 0 0 0,-1 0 0 0 0,0-1 0 0 0,0 1 0 0 0,-1-1-1 0 0,1 1 1 0 0,-1-1 0 0 0,0 0 0 0 0,-1 0 0 0 0,-5 7 0 0 0,-5 3-8 0 0,-1-1 0 0 0,0 0 0 0 0,-1-1 0 0 0,-1-1 0 0 0,0-1 0 0 0,0 0 0 0 0,-32 13 0 0 0,4-5-206 0 0,0-3 1 0 0,-2-1-1 0 0,1-3 0 0 0,-63 9 1 0 0,105-20 44 0 0,-1-1 1 0 0,0 1 0 0 0,1-1-1 0 0,-1 0 1 0 0,1 0 0 0 0,-1-1-1 0 0,0 1 1 0 0,1-1 0 0 0,-1 0 0 0 0,-7-2-1 0 0,10 2-866 0 0,2-2-744 0 0,0-13-2961 0 0,6-5-1270 0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22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799 0 10135 0 0,'0'0'4355'0'0,"-1"3"-2542"0"0,-7 6-1258 0 0,0 0-1 0 0,0-1 1 0 0,-1 0-1 0 0,-18 13 1 0 0,16-13-456 0 0,0 1 1 0 0,0 0 0 0 0,1 0 0 0 0,-10 13 0 0 0,-4 14 149 0 0,1 0 0 0 0,-22 50 0 0 0,-3 4 44 0 0,14-35-127 0 0,-2-3-1 0 0,-47 54 1 0 0,-95 87-24 0 0,54-61-15 0 0,111-117-55 0 0,0 1 1 0 0,-12 20 0 0 0,20-29-13 0 0,2 0 0 0 0,-1 0 0 0 0,1 0 0 0 0,0 1 0 0 0,0 0 0 0 0,1-1 0 0 0,-3 17 0 0 0,5-19 36 0 0,5 12-31 0 0,-1-14-97 0 0,-3-2 18 0 0,0-1-226 0 0,0 1 0 0 0,-1-1 0 0 0,1 1 0 0 0,-1-1 0 0 0,1 0 0 0 0,0 1 0 0 0,-1-1 0 0 0,1 0-1 0 0,0 1 1 0 0,0-1 0 0 0,-1 0 0 0 0,1 0 0 0 0,0 0 0 0 0,0 1 0 0 0,-1-1 0 0 0,1 0 0 0 0,0 0 0 0 0,0 0 0 0 0,0 0 0 0 0,2 0-1131 0 0,12 0-5508 0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22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 10591 0 0,'-2'1'154'0'0,"-9"7"232"0"0,1 0 0 0 0,1 1 0 0 0,-1 0 0 0 0,1 0 0 0 0,-14 21 0 0 0,18-23 2 0 0,1 0 0 0 0,-1 1 1 0 0,1 0-1 0 0,1 0 0 0 0,0 0 1 0 0,0 0-1 0 0,0 0 0 0 0,1 1 1 0 0,0-1-1 0 0,1 1 0 0 0,0 0 1 0 0,0-1-1 0 0,1 1 0 0 0,0 0 1 0 0,1 0-1 0 0,0-1 1 0 0,0 1-1 0 0,3 10 0 0 0,-1-8-217 0 0,1 0 0 0 0,0 0 0 0 0,1 0 0 0 0,0-1 0 0 0,1 1 0 0 0,0-1 0 0 0,0-1 0 0 0,1 1 0 0 0,0-1 0 0 0,1 0 0 0 0,0-1 0 0 0,1 0 0 0 0,-1 0 0 0 0,14 9 0 0 0,12 4 337 0 0,0 0 0 0 0,70 28 0 0 0,-28-14-96 0 0,-67-30-402 0 0,0-1 0 0 0,1-1-1 0 0,-1 1 1 0 0,1-2-1 0 0,-1 1 1 0 0,1-1-1 0 0,0-1 1 0 0,0 0-1 0 0,0 0 1 0 0,-1-1 0 0 0,18-1-1 0 0,-26 0-172 0 0,1 1 0 0 0,-1-1 0 0 0,1 1 0 0 0,-1-1 0 0 0,1 1 0 0 0,-1-1 0 0 0,1 0 0 0 0,-1 0 0 0 0,1 0 0 0 0,-1 0 0 0 0,0 0 0 0 0,1 0 0 0 0,-1 0 0 0 0,0 0 0 0 0,0-1 0 0 0,0 1 1 0 0,0 0-1 0 0,0-1 0 0 0,0 1 0 0 0,-1 0 0 0 0,1-1 0 0 0,0 0 0 0 0,-1 1 0 0 0,1-1 0 0 0,-1 1 0 0 0,1-1 0 0 0,-1 1 0 0 0,0-1 0 0 0,0 0 0 0 0,1 1 0 0 0,-1-1 0 0 0,0 0 0 0 0,-1-2 0 0 0,0-12-1688 0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22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0 5063 0 0,'0'0'878'0'0,"-2"1"951"0"0,-3 2-542 0 0,-1-1 0 0 0,1 2 0 0 0,0-1 1 0 0,-5 4-1 0 0,-34 35 2609 0 0,23-21-2741 0 0,-72 63 1334 0 0,-78 80-500 0 0,93-88-1426 0 0,-3 5-229 0 0,70-69-319 0 0,1 1 0 0 0,-9 15-1 0 0,18-27-131 0 0,5-1-2007 0 0,12-3 400 0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23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123 286 10135 0 0,'-3'1'778'0'0,"-13"4"-80"0"0,-1-1 1 0 0,-20 2-1 0 0,-12-2 9772 0 0,53-5-10303 0 0,0 0 0 0 0,1 1 1 0 0,-1-2-1 0 0,0 1 0 0 0,7-3 0 0 0,11-3 112 0 0,33-1 233 0 0,101-2-1 0 0,-143 10-443 0 0,11-1-33 0 0,112-6 410 0 0,-108 4-340 0 0,-1-1 1 0 0,52-15-1 0 0,-64 14-122 0 0,7-2-203 0 0,0 0 0 0 0,0-2 0 0 0,39-21 0 0 0,70-68-4225 0 0,-41 28-3982 0 0,-74 58 6084 0 0</inkml:trace>
  <inkml:trace contextRef="#ctx0" brushRef="#br0" timeOffset="1">868 133 2303 0 0,'-29'22'96'0'0,"9"-8"32"0"0,-5 1-128 0 0,0-3 0 0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23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 2303 0 0,'1'2'3254'0'0,"6"24"6359"0"0,-6-21-9015 0 0,0 0 0 0 0,-1 1 0 0 0,0-1-1 0 0,-1 11 1 0 0,1-13-441 0 0,-1 0 1 0 0,0 1-1 0 0,0-1 0 0 0,0 0 0 0 0,0 0 0 0 0,-1 0 1 0 0,1-1-1 0 0,-1 1 0 0 0,-2 3 0 0 0,-2 4 191 0 0,-6 7 302 0 0,0 1-1 0 0,-1-1 1 0 0,-31 29 0 0 0,26-28-265 0 0,1 0-1 0 0,-21 31 1 0 0,27-32-263 0 0,0 2-1 0 0,-16 35 1 0 0,23-43-88 0 0,1-1 0 0 0,0 1 1 0 0,1 0-1 0 0,0 0 0 0 0,0 0 1 0 0,1 0-1 0 0,1 15 0 0 0,5 18-223 0 0,-4-37 83 0 0,1 1 0 0 0,-1-1 0 0 0,-1 1 0 0 0,1-1 0 0 0,-1 1 0 0 0,-1 0 0 0 0,1-1 1 0 0,-1 1-1 0 0,0-1 0 0 0,-1 0 0 0 0,-4 12 0 0 0,-6 1-5700 0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28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648 109 2303 0 0,'1'-2'167'0'0,"13"-27"1252"0"0,2-2 6410 0 0,-13 24-6506 0 0,-2 6-421 0 0,-1-8 681 0 0,0 8-1474 0 0,0 0 0 0 0,-1 0 0 0 0,1-1 0 0 0,0 1 0 0 0,0 0 0 0 0,0 0 0 0 0,-1 0 0 0 0,1 0 0 0 0,0 0 0 0 0,-1 0-1 0 0,1 0 1 0 0,-1 0 0 0 0,1 0 0 0 0,-1 1 0 0 0,0-1 0 0 0,1 0 0 0 0,-1 0 0 0 0,0 0 0 0 0,0 0 0 0 0,-1 0 0 0 0,0 0-4 0 0,0 0 1 0 0,1 0-1 0 0,-1 0 1 0 0,0 0-1 0 0,0 0 0 0 0,0 1 1 0 0,0-1-1 0 0,0 1 0 0 0,0-1 1 0 0,-3 1-1 0 0,1 0-4 0 0,0-1 1 0 0,0 2-1 0 0,0-1 0 0 0,1 0 1 0 0,-1 1-1 0 0,0 0 0 0 0,0 0 0 0 0,1 0 1 0 0,-1 0-1 0 0,0 0 0 0 0,-6 4 1 0 0,2 3-63 0 0,0-1 1 0 0,0 1 0 0 0,0 1 0 0 0,1 0 0 0 0,0 0 0 0 0,-6 12 0 0 0,-5 5 3 0 0,-19 23-43 0 0,-103 152 0 0 0,121-169 0 0 0,0 1 0 0 0,3 1 0 0 0,0 1 0 0 0,-14 51 0 0 0,26-73-14 0 0,2 0 0 0 0,-1 0 0 0 0,2 1-1 0 0,0-1 1 0 0,0 1 0 0 0,1-1 0 0 0,1 1 0 0 0,0-1 0 0 0,1 0-1 0 0,5 20 1 0 0,-1-13-15 0 0,1-1 0 0 0,1 0 0 0 0,1-1 0 0 0,0 0-1 0 0,2 0 1 0 0,16 23 0 0 0,22 24-63 0 0,96 143-80 0 0,-127-177 165 0 0,-2 0 0 0 0,0 1 0 0 0,16 53-1 0 0,-27-68-20 0 0,-1 0-1 0 0,0 0 1 0 0,-1 0 0 0 0,-1 0-1 0 0,-1 0 1 0 0,-1 1-1 0 0,0-1 1 0 0,-1 0-1 0 0,-5 24 1 0 0,0-16-91 0 0,-1 0 1 0 0,-1-1 0 0 0,-1 0-1 0 0,-1 0 1 0 0,-1-1 0 0 0,-1 0-1 0 0,-1-1 1 0 0,-1-1-1 0 0,-1 0 1 0 0,-23 24 0 0 0,21-27 150 0 0,0 0 0 0 0,-1-2 0 0 0,-1 0 0 0 0,-1-2 0 0 0,0 0 0 0 0,-1-1 0 0 0,0-1 0 0 0,-1-1 0 0 0,-1 0 0 0 0,-42 12 1 0 0,9-5 81 0 0,-29 6 319 0 0,73-21-1703 0 0,-1-1 1 0 0,-21 0-1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2:1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38 5063 0 0,'0'0'448'0'0,"-14"-4"-352"0"0,0 1-96 0 0,5 1 0 0 0,0 0 1104 0 0,0-1 120 0 0,14-6-2456 0 0,4 1 552 0 0,2 1-24 0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29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76 4607 0 0,'54'-76'9463'0'0,"-55"78"-9321"0"0,1 0 1 0 0,-1 0-1 0 0,0 0 1 0 0,0 0-1 0 0,0-1 0 0 0,0 1 1 0 0,-1 0-1 0 0,-1 2 1 0 0,-2 3 178 0 0,-13 25 711 0 0,2 1 1 0 0,-14 41-1 0 0,-17 72-378 0 0,10-29-520 0 0,-15 45 93 0 0,-17 47-90 0 0,27-98-44 0 0,-69 131-1 0 0,23-84 4 0 0,50-89 94 0 0,36-67-344 0 0,1-1-237 0 0,-1 0 0 0 0,1 1-1 0 0,-1-1 1 0 0,0 0 0 0 0,0 0-1 0 0,1 0 1 0 0,-1-1 0 0 0,0 1 0 0 0,0 0-1 0 0,0-1 1 0 0,-4 1 0 0 0,5 0-364 0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30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0 156 12751 0 0,'0'0'2042'0'0,"2"1"-1312"0"0,5 4-347 0 0,1-1 1 0 0,0-1-1 0 0,0 1 0 0 0,0-2 0 0 0,1 1 0 0 0,-1-1 1 0 0,1 0-1 0 0,-1 0 0 0 0,17 0 0 0 0,10-2 638 0 0,40-3 1 0 0,-69 2-917 0 0,37-2 708 0 0,1-3 1 0 0,77-19-1 0 0,-19-6-20 0 0,196-47 510 0 0,-282 76-1608 0 0,0-2-1 0 0,0 0 1 0 0,17-7 0 0 0,-27 8-746 0 0,-1 0 0 0 0,1 0 0 0 0,6-5 0 0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30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68 8287 0 0,'0'0'639'0'0,"4"-7"-390"0"0,13-36 6677 0 0,-16 41-5892 0 0,-1 2-921 0 0,0 0 0 0 0,1-1 0 0 0,-1 1-1 0 0,0 0 1 0 0,0-1 0 0 0,0 1 0 0 0,1-1-1 0 0,-1 1 1 0 0,0 0 0 0 0,0-1 0 0 0,0 1 0 0 0,0-1-1 0 0,0 1 1 0 0,0 0 0 0 0,0-1 0 0 0,0 1-1 0 0,0-1 1 0 0,0 1 0 0 0,0-1 0 0 0,0 1-1 0 0,0 0 1 0 0,-1-1 0 0 0,1 1 0 0 0,0-1 0 0 0,0 1-1 0 0,0 0 1 0 0,0-1 0 0 0,-1 1 0 0 0,1-1-1 0 0,-1 1-66 0 0,0-1-1 0 0,1 1 1 0 0,-1-1-1 0 0,0 1 1 0 0,0 0-1 0 0,0-1 1 0 0,0 1-1 0 0,1 0 1 0 0,-1 0-1 0 0,0 0 1 0 0,0-1-1 0 0,0 1 1 0 0,-1 0-1 0 0,-30 4-213 0 0,21-1 173 0 0,1 1 0 0 0,0 0 1 0 0,0 0-1 0 0,0 1 0 0 0,0 0 0 0 0,0 1 0 0 0,-12 10 0 0 0,-59 55 28 0 0,61-52-31 0 0,-9 9-2 0 0,1 3 0 0 0,1 0 0 0 0,-41 63 0 0 0,63-86 28 0 0,0 0 0 0 0,1 1 0 0 0,0 0 0 0 0,-4 12 0 0 0,7-17-16 0 0,0-1 1 0 0,1 0-1 0 0,-1 0 0 0 0,1 0 1 0 0,-1 0-1 0 0,1 1 0 0 0,0-1 1 0 0,0 0-1 0 0,0 0 0 0 0,1 1 1 0 0,-1-1-1 0 0,1 0 0 0 0,0 0 1 0 0,0 0-1 0 0,2 4 1 0 0,-2-6 3 0 0,0 1 0 0 0,0-1 0 0 0,0 0 1 0 0,0 1-1 0 0,0-1 0 0 0,1 0 1 0 0,-1 0-1 0 0,1 0 0 0 0,-1 0 1 0 0,1 0-1 0 0,-1-1 0 0 0,1 1 1 0 0,-1 0-1 0 0,1-1 0 0 0,-1 1 0 0 0,1-1 1 0 0,0 1-1 0 0,0-1 0 0 0,-1 0 1 0 0,1 0-1 0 0,0 0 0 0 0,2 0 1 0 0,2 0 39 0 0,1-1-1 0 0,-1 1 1 0 0,-1-1 0 0 0,1-1 0 0 0,7-1 0 0 0,19-9-101 0 0,1 0 1 0 0,-2-3-1 0 0,0 0 0 0 0,-1-2 0 0 0,-1-1 1 0 0,42-34-1 0 0,-62 44-21 0 0,-1 1 0 0 0,0-1 0 0 0,-1-1 0 0 0,0 1 0 0 0,-1-1 0 0 0,8-13 0 0 0,-11 17 121 0 0,-1 0 1 0 0,1-1-1 0 0,-1 1 0 0 0,0-1 1 0 0,-1 0-1 0 0,1 1 1 0 0,-1-1-1 0 0,-1 0 0 0 0,1 0 1 0 0,-1 0-1 0 0,0 0 0 0 0,0 0 1 0 0,-2-9-1 0 0,-8-8 977 0 0,9 24-1013 0 0,0 1-1 0 0,0 0 1 0 0,0-1-1 0 0,0 1 1 0 0,0-1-1 0 0,0 1 1 0 0,0-1-1 0 0,-2 2 1 0 0,-2 3-29 0 0,-12 26-21 0 0,3 1 0 0 0,0 0 0 0 0,-11 45 0 0 0,22-67 30 0 0,-2 4-547 0 0,1 0 0 0 0,-2 18 0 0 0,5-30 393 0 0,1 1 1 0 0,-1-1-1 0 0,1 1 0 0 0,0-1 0 0 0,0 1 1 0 0,1-1-1 0 0,-1 1 0 0 0,1-1 0 0 0,-1 1 1 0 0,1-1-1 0 0,0 0 0 0 0,0 1 0 0 0,1-1 1 0 0,-1 0-1 0 0,4 5 0 0 0,1-1-1525 0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30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17 275 7367 0 0,'0'0'667'0'0,"-1"2"-547"0"0,0 3-842 0 0,-9 17 11566 0 0,6-15-6669 0 0,4-9-3812 0 0,1-3-245 0 0,1 0-1 0 0,-1 0 1 0 0,1 0 0 0 0,1 0-1 0 0,-1 0 1 0 0,5-8 0 0 0,24-29 14 0 0,-23 30-66 0 0,14-15-193 0 0,0 1-1 0 0,2 1 1 0 0,0 1-1 0 0,2 1 0 0 0,0 1 1 0 0,42-26-1 0 0,-65 46 188 0 0,1 0 0 0 0,0 0 0 0 0,-1 0 0 0 0,1 0 0 0 0,0 1 0 0 0,0-1 0 0 0,0 1 0 0 0,0 0 0 0 0,0 0 0 0 0,0 1 0 0 0,1-1 0 0 0,-1 1 0 0 0,8 0 0 0 0,-10 1-28 0 0,-1 0 0 0 0,1-1-1 0 0,0 1 1 0 0,-1 0 0 0 0,1 0-1 0 0,-1 0 1 0 0,1 0 0 0 0,-1 0-1 0 0,1 0 1 0 0,-1 0 0 0 0,0 1-1 0 0,1-1 1 0 0,-1 1 0 0 0,0-1 0 0 0,2 3-1 0 0,11 25 22 0 0,-8-9 16 0 0,-1 0 0 0 0,-1 0 0 0 0,-1 0 0 0 0,0 42 0 0 0,-1-28-59 0 0,-2-29-38 0 0,0 0-1 0 0,0 1 1 0 0,-1-1 0 0 0,1 0 0 0 0,-1 1 0 0 0,-1-1-1 0 0,1 0 1 0 0,-1 0 0 0 0,0 0 0 0 0,0 0 0 0 0,-5 8-1 0 0,-3 2-360 0 0,-1 0 0 0 0,-14 15 0 0 0,21-25 260 0 0,-17 17-962 0 0,19-21 177 0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31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43 6911 0 0,'0'0'528'0'0,"2"-1"-341"0"0,-1-1-1897 0 0,3-3 1718 0 0,0-3 5881 0 0,-5 0 685 0 0,-5 3-5347 0 0,0 3-1054 0 0,0-1 1 0 0,-1 1-1 0 0,1 0 1 0 0,0 1-1 0 0,-1 0 0 0 0,1 0 1 0 0,-1 0-1 0 0,1 1 1 0 0,-1-1-1 0 0,0 2 1 0 0,1-1-1 0 0,-1 1 1 0 0,-12 3-1 0 0,-7 2-118 0 0,1 2-1 0 0,-26 11 1 0 0,44-16-30 0 0,-126 58-25 0 0,98-46 0 0 0,-41 25 0 0 0,63-32 0 0 0,0 1 0 0 0,0 0 0 0 0,1 1 0 0 0,0 0 0 0 0,-20 23 0 0 0,31-31 2 0 0,0 0 1 0 0,-1-1-1 0 0,1 1 0 0 0,0 0 1 0 0,0 0-1 0 0,0 0 0 0 0,0 0 0 0 0,0 0 1 0 0,0 0-1 0 0,1 0 0 0 0,-1 0 0 0 0,0 0 1 0 0,1 1-1 0 0,0-1 0 0 0,0 0 1 0 0,0 0-1 0 0,0 0 0 0 0,0 4 0 0 0,1-3 5 0 0,0-1-1 0 0,0 0 0 0 0,0 1 1 0 0,0-1-1 0 0,0 0 0 0 0,1 0 0 0 0,-1 1 1 0 0,1-1-1 0 0,-1 0 0 0 0,1-1 1 0 0,0 1-1 0 0,0 0 0 0 0,0 0 1 0 0,0-1-1 0 0,4 3 0 0 0,8 4 38 0 0,0-1 1 0 0,1 0-1 0 0,0-2 0 0 0,1 1 0 0 0,-1-2 0 0 0,30 5 1 0 0,12 4 29 0 0,-16-2-53 0 0,44 13 101 0 0,-72-19-95 0 0,0 0-1 0 0,-1 1 1 0 0,1 0 0 0 0,13 9-1 0 0,-23-13 5 0 0,-1 0-1 0 0,1 0 1 0 0,0 0-1 0 0,-1 1 1 0 0,1-1-1 0 0,-1 1 1 0 0,0-1-1 0 0,1 1 1 0 0,-1 0-1 0 0,-1 0 1 0 0,4 6 0 0 0,-4-7-16 0 0,-1 0 0 0 0,1 0 0 0 0,-1 0 0 0 0,0 0 0 0 0,1 0 1 0 0,-1 0-1 0 0,0 0 0 0 0,0 0 0 0 0,-1 1 0 0 0,1-1 0 0 0,0 0 0 0 0,-1 0 1 0 0,1 0-1 0 0,-1 0 0 0 0,1 0 0 0 0,-1 0 0 0 0,0-1 0 0 0,0 1 1 0 0,0 0-1 0 0,0 0 0 0 0,-2 1 0 0 0,-3 6 20 0 0,-1-1 0 0 0,-1 0 0 0 0,0-1 0 0 0,0 1 0 0 0,0-2 0 0 0,-1 1 1 0 0,1-1-1 0 0,-2 0 0 0 0,1-1 0 0 0,-1 0 0 0 0,1-1 0 0 0,-12 4 0 0 0,-12 2-72 0 0,-1-1-1 0 0,-47 7 1 0 0,53-11-28 0 0,-63 8-369 0 0,79-12 395 0 0,-1 0 0 0 0,0-1 1 0 0,1-1-1 0 0,-1 0 0 0 0,-13-3 0 0 0,16 1-9 0 0,3-4 24 0 0,6 6 22 0 0,1-1 0 0 0,0 0 0 0 0,-1 1 0 0 0,1-1 0 0 0,0 0 0 0 0,0 1 0 0 0,0-1 0 0 0,0 0 0 0 0,0 0 0 0 0,0 1 0 0 0,1-1 0 0 0,-1 0-1 0 0,1 1 1 0 0,-1-1 0 0 0,1 0 0 0 0,-1 1 0 0 0,1-1 0 0 0,1-2 0 0 0,19-27-19 0 0,1 4 85 0 0,1 1 0 0 0,52-45-1 0 0,62-35 286 0 0,-38 31-190 0 0,-16 6 173 0 0,33-25-80 0 0,-115 94-224 0 0,-6 0-1024 0 0,-11-1 36 0 0,5-4-3476 0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32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13103 0 0,'-1'2'598'0'0,"-2"11"-315"0"0,0-1 0 0 0,1 0-1 0 0,0 1 1 0 0,1-1 0 0 0,0 1 0 0 0,1 0 0 0 0,0-1 0 0 0,1 1 0 0 0,1-1 0 0 0,0 1 0 0 0,0-1 0 0 0,2 1 0 0 0,8 21 0 0 0,21 41 1900 0 0,44 76 0 0 0,-59-126-1649 0 0,1-1-1 0 0,1 0 0 0 0,41 37 1 0 0,-26-28-261 0 0,-8-6-135 0 0,42 31 0 0 0,-56-50-150 0 0,-5-4-53 0 0,-7-4 31 0 0,0 0-1 0 0,0 0 1 0 0,1 0 0 0 0,-1 0 0 0 0,0 0-1 0 0,0 0 1 0 0,0 0 0 0 0,1 0 0 0 0,-1 0 0 0 0,0-1-1 0 0,2 1 1 0 0,1-9-366 0 0,0 1 1 0 0,-1 0-1 0 0,4-13 0 0 0,-6 16-1019 0 0,0 0-1 0 0,-1 0 1 0 0,1-1 0 0 0,-1-7-1 0 0,-2-6-5284 0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32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32 6911 0 0,'0'0'315'0'0,"1"-7"102"0"0,0 6-365 0 0,-1 0 0 0 0,0 1 0 0 0,0-1 1 0 0,0 0-1 0 0,0 1 0 0 0,0-1 0 0 0,0 0 0 0 0,0 0 0 0 0,-1 1 0 0 0,1-1 0 0 0,0 0 0 0 0,0 1 0 0 0,0-1 0 0 0,-1 0 0 0 0,1 1 0 0 0,0-1 0 0 0,-1 1 0 0 0,1-1 0 0 0,-1 0 0 0 0,1 1 0 0 0,-1-1 0 0 0,1 1 0 0 0,-1-1 0 0 0,1 1 0 0 0,-1-1 0 0 0,1 1 0 0 0,-1 0 0 0 0,1-1 0 0 0,-1 1 0 0 0,0 0 0 0 0,1-1 0 0 0,-2 1 0 0 0,1-1 597 0 0,-1 0 135 0 0,0 1 0 0 0,0-1 1 0 0,0 0-1 0 0,0 1 0 0 0,0-1 0 0 0,0 1 1 0 0,0-1-1 0 0,-5 1 0 0 0,-20 3 1401 0 0,18-1-2140 0 0,0 1 1 0 0,0 0-1 0 0,-13 6 1 0 0,4 2 106 0 0,0 1 0 0 0,0 0 0 0 0,-17 18 1 0 0,-2-1-37 0 0,13-9-62 0 0,0 2-1 0 0,-22 27 1 0 0,26-28-36 0 0,-50 61 42 0 0,26-30-7 0 0,-1 0-1 0 0,18-18 15 0 0,-2-2-1 0 0,-49 42 1 0 0,54-56-242 0 0,-6 5-266 0 0,29-22 129 0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33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1 6911 0 0,'0'0'528'0'0,"-2"0"-37"0"0,-3 0 505 0 0,-1 1 0 0 0,1-1 0 0 0,-1 1 0 0 0,1 1 0 0 0,0-1 1 0 0,-6 3-1 0 0,-33 16 1423 0 0,6-3-1800 0 0,-3 1 802 0 0,-41 24 0 0 0,47-23-789 0 0,-15 9-509 0 0,2 3 0 0 0,-66 54-1 0 0,108-80-137 0 0,0 0-1 0 0,0 0 0 0 0,0 0 1 0 0,1 1-1 0 0,0 0 0 0 0,0 0 0 0 0,0 0 1 0 0,1 1-1 0 0,0 0 0 0 0,1-1 1 0 0,-5 11-1 0 0,8-16 12 0 0,0 0 1 0 0,0 0-1 0 0,0 0 0 0 0,0 0 1 0 0,0 0-1 0 0,0 0 0 0 0,0 0 0 0 0,1 0 1 0 0,-1 0-1 0 0,0 0 0 0 0,1 0 1 0 0,-1 0-1 0 0,1 0 0 0 0,-1 0 1 0 0,1 0-1 0 0,-1 0 0 0 0,1 0 0 0 0,1 2 1 0 0,13 11-47 0 0,-9-10 42 0 0,0 0-1 0 0,0 0 1 0 0,1-1-1 0 0,-1 0 1 0 0,1-1-1 0 0,11 4 1 0 0,45 5-17 0 0,-43-8 20 0 0,37 9 0 0 0,-46-8 40 0 0,0 0 1 0 0,0 1 0 0 0,0 0 0 0 0,-1 1 0 0 0,1 1 0 0 0,-2-1 0 0 0,1 1 0 0 0,-1 1-1 0 0,0 0 1 0 0,15 17 0 0 0,-22-22-3 0 0,0 0 0 0 0,0 0 0 0 0,0 1 0 0 0,-1-1 0 0 0,1 0 0 0 0,1 6 0 0 0,-2 7 44 0 0,-2-13-61 0 0,0 0 1 0 0,0 0-1 0 0,0-1 0 0 0,-1 1 1 0 0,1 0-1 0 0,-1 0 0 0 0,0-1 1 0 0,0 1-1 0 0,0-1 0 0 0,0 1 1 0 0,0-1-1 0 0,0 0 0 0 0,-1 0 1 0 0,1 0-1 0 0,-1 0 0 0 0,0 0 1 0 0,1-1-1 0 0,-6 3 0 0 0,-4 2 91 0 0,-1 0-1 0 0,-25 6 0 0 0,12-5-2 0 0,-1-2-1 0 0,-1 0 1 0 0,1-2-1 0 0,0 0 1 0 0,-1-3-1 0 0,0 0 1 0 0,-37-5-1 0 0,-84-9-516 0 0,141 11-597 0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33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230 167 14279 0 0,'-10'5'1527'0'0,"2"-2"1105"0"0,21 1-1737 0 0,-2-2-630 0 0,0-1 1 0 0,0-1-1 0 0,0 0 1 0 0,0-1-1 0 0,0 0 1 0 0,21-5 0 0 0,-23 5-129 0 0,18-5-26 0 0,0-1 1 0 0,0-1 0 0 0,46-21-1 0 0,-70 27-117 0 0,0 1 0 0 0,-1-1 0 0 0,1 0 0 0 0,0 0 0 0 0,-1 0 0 0 0,0 0 0 0 0,1-1 0 0 0,-1 1 0 0 0,0 0 0 0 0,0-1 0 0 0,0 0 0 0 0,1-2 0 0 0,-2 3-23 0 0,-1 1 1 0 0,0-1 0 0 0,1 1 0 0 0,-1-1-1 0 0,0 1 1 0 0,0-1 0 0 0,0 0 0 0 0,0 1 0 0 0,0-1-1 0 0,-1 1 1 0 0,1-1 0 0 0,0 1 0 0 0,-1-1 0 0 0,0-1-1 0 0,1 1-13 0 0,-1-1 0 0 0,-1 0-1 0 0,1 0 1 0 0,-1 0 0 0 0,0 0-1 0 0,1 0 1 0 0,-1 0 0 0 0,-1 0-1 0 0,1 1 1 0 0,0-1-1 0 0,-1 1 1 0 0,1-1 0 0 0,-1 1-1 0 0,1 0 1 0 0,-1 0 0 0 0,0 0-1 0 0,0 1 1 0 0,0-1-1 0 0,0 1 1 0 0,-5-2 0 0 0,-2-1-22 0 0,1 1 0 0 0,-1 1-1 0 0,0 0 1 0 0,0 0 0 0 0,-14 0 0 0 0,16 2 42 0 0,-1 0 0 0 0,0 1 0 0 0,0 1 0 0 0,0-1 0 0 0,0 1 0 0 0,1 1 0 0 0,-1 0 0 0 0,1 0 0 0 0,0 0 0 0 0,-15 10 0 0 0,3-1 20 0 0,0 2 0 0 0,-34 29 0 0 0,36-26 67 0 0,1 0-1 0 0,0 1 1 0 0,1 0-1 0 0,1 1 1 0 0,1 1-1 0 0,1 0 1 0 0,0 1-1 0 0,2 1 1 0 0,0 0-1 0 0,2 0 1 0 0,0 1-1 0 0,-8 38 1 0 0,14-47-48 0 0,0 0 0 0 0,1 0 0 0 0,1 0 0 0 0,0 0 0 0 0,2 0 1 0 0,-1 1-1 0 0,4 14 0 0 0,-4-24-13 0 0,2 0 0 0 0,-1 0 0 0 0,1 0 1 0 0,0-1-1 0 0,0 1 0 0 0,0 0 0 0 0,0-1 0 0 0,1 1 1 0 0,0-1-1 0 0,3 4 0 0 0,-3-5-3 0 0,-1 0 1 0 0,1-1-1 0 0,0 0 0 0 0,0 0 1 0 0,0 1-1 0 0,0-2 0 0 0,0 1 0 0 0,1 0 1 0 0,-1-1-1 0 0,1 1 0 0 0,-1-1 1 0 0,1 0-1 0 0,-1 0 0 0 0,1 0 1 0 0,5 0-1 0 0,20-1-105 0 0,4-3-11 0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34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3 10591 0 0,'0'0'819'0'0,"3"-1"-534"0"0,9 0 3446 0 0,-28 7 1404 0 0,9-3-4961 0 0,-15 5 356 0 0,-54 23 1011 0 0,66-26-1405 0 0,-1 1-1 0 0,1 0 0 0 0,0 1 0 0 0,-17 14 0 0 0,3 1-121 0 0,1 1 0 0 0,1 1 0 0 0,2 1 0 0 0,-33 50 0 0 0,25-30 144 0 0,-23 43 175 0 0,44-73-257 0 0,0-1 0 0 0,1 1 0 0 0,0 0 0 0 0,-3 18 0 0 0,8-30-53 0 0,1 0 0 0 0,-1 0-1 0 0,1 1 1 0 0,0-1 0 0 0,0 0 0 0 0,0 0-1 0 0,0 0 1 0 0,1 0 0 0 0,-1 0 0 0 0,1 0 0 0 0,0 0-1 0 0,-1 0 1 0 0,3 3 0 0 0,-3-5-10 0 0,1 0 1 0 0,0-1 0 0 0,-1 1 0 0 0,1 0-1 0 0,0 0 1 0 0,-1-1 0 0 0,1 1-1 0 0,0 0 1 0 0,0-1 0 0 0,0 1 0 0 0,0-1-1 0 0,0 1 1 0 0,-1-1 0 0 0,1 0-1 0 0,0 1 1 0 0,0-1 0 0 0,2 0-1 0 0,0 2 30 0 0,4 0 28 0 0,0 1 0 0 0,1-1 0 0 0,-1-1 0 0 0,1 1 0 0 0,-1-1-1 0 0,1-1 1 0 0,14 0 0 0 0,56-8 571 0 0,-34 2-414 0 0,2 2-144 0 0,48-6 170 0 0,-78 7-218 0 0,0 0 1 0 0,0-2-1 0 0,26-9 0 0 0,-20 1-907 0 0,-42 0-7712 0 0,8 8 1029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2:15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5 2303 0 0,'2'0'102'0'0,"0"0"-52"0"0,10-5 11012 0 0,-24 16-9220 0 0,-19 14-2636 0 0,-64 54 732 0 0,38-38-182 0 0,-168 133-97 0 0,69-40 1392 0 0,113-97-503 0 0,25-23-324 0 0,1 0 0 0 0,0 2 0 0 0,-18 22 0 0 0,22-19-142 0 0,12-18 1 0 0,5 2-23 0 0,0 0-1 0 0,-1 0 1 0 0,1-1-1 0 0,0 1 1 0 0,0-1 0 0 0,0 0-1 0 0,1 0 1 0 0,-1-1-1 0 0,0 1 1 0 0,1-1 0 0 0,-1 0-1 0 0,9 1 1 0 0,5 0 254 0 0,35-2 1 0 0,-44 0-243 0 0,-2-1-56 0 0,39 0 187 0 0,1 1 0 0 0,50 7 0 0 0,-73-3-412 0 0,-8-1-327 0 0,0 0 0 0 0,0-2 0 0 0,1 0 0 0 0,29-2 0 0 0,-39 1-432 0 0,0-3-175 0 0,1-1 407 0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34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20 200 2759 0 0,'-2'-1'207'0'0,"1"0"-128"0"0,-14-8 7082 0 0,16-4-3637 0 0,1 7-3053 0 0,1 0-1 0 0,0 0 1 0 0,1 0 0 0 0,-1 0-1 0 0,1 0 1 0 0,7-7-1 0 0,3-4 369 0 0,-7 7-487 0 0,0 1 0 0 0,1 0-1 0 0,0 0 1 0 0,1 1 0 0 0,0 0 0 0 0,0 1-1 0 0,1 0 1 0 0,-1 0 0 0 0,2 1 0 0 0,-1 0-1 0 0,17-6 1 0 0,-20 10-236 0 0,0-1-1 0 0,0 1 1 0 0,0 1 0 0 0,0-1-1 0 0,1 1 1 0 0,-1 1 0 0 0,0-1 0 0 0,1 1-1 0 0,-1 1 1 0 0,1-1 0 0 0,-1 1-1 0 0,0 0 1 0 0,1 1 0 0 0,-1 0-1 0 0,0 0 1 0 0,0 0 0 0 0,0 1-1 0 0,0 0 1 0 0,8 6 0 0 0,23 18 676 0 0,-36-24-711 0 0,-1-2-76 0 0,0 0 0 0 0,-1 0 0 0 0,1-1 0 0 0,-1 1 0 0 0,1 0 1 0 0,-1 0-1 0 0,1 0 0 0 0,-1 0 0 0 0,1 0 0 0 0,-1 0 0 0 0,0 0 0 0 0,0 0 0 0 0,0 0 0 0 0,1 0 0 0 0,-1 2 0 0 0,-1 0 6 0 0,-1 12 51 0 0,-1-12-62 0 0,1-1 10 0 0,-8 8 8 0 0,0-1-1 0 0,0 0 0 0 0,-1 0 1 0 0,0-1-1 0 0,-15 8 1 0 0,-6 5 1 0 0,0 1-19 0 0,2 2 0 0 0,0 0 0 0 0,1 2 0 0 0,-43 50 0 0 0,54-55-37 0 0,-8 10-76 0 0,24-29 103 0 0,0 1 1 0 0,1 0-1 0 0,-1-1 0 0 0,1 1 0 0 0,0 0 0 0 0,-1 0 1 0 0,1 0-1 0 0,0 0 0 0 0,0 5 0 0 0,1-7 19 0 0,0 0 0 0 0,0 0-1 0 0,0 0 1 0 0,0 0 0 0 0,0-1 0 0 0,0 1-1 0 0,0 0 1 0 0,0 0 0 0 0,1 0 0 0 0,-1 0-1 0 0,0 0 1 0 0,1 0 0 0 0,-1 0 0 0 0,0-1-1 0 0,1 1 1 0 0,-1 0 0 0 0,1 0 0 0 0,0-1-1 0 0,-1 1 1 0 0,1 0 0 0 0,0-1 0 0 0,0 2-1 0 0,1-1 15 0 0,0 0 0 0 0,0 0-1 0 0,0 1 1 0 0,1-1-1 0 0,-1-1 1 0 0,0 1 0 0 0,0 0-1 0 0,4 0 1 0 0,3 1 80 0 0,-1-1 1 0 0,1-1-1 0 0,16 0 1 0 0,-10-2-17 0 0,0 0 0 0 0,0 0 0 0 0,-1-2 0 0 0,1 0 0 0 0,19-8 0 0 0,65-37 490 0 0,-78 38-551 0 0,-15 7-25 0 0,23-8-14 0 0,-27 12-126 0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35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4143 0 0,'0'0'12976'0'0,"7"11"-10696"0"0,64 68 2139 0 0,48 32-2487 0 0,-25-12-1148 0 0,-7-5-616 0 0,-75-83-156 0 0,1-1 1 0 0,0 0-1 0 0,0-1 0 0 0,0 0 0 0 0,30 13 0 0 0,-30-17-136 0 0,-10-4-195 0 0,4-9-2488 0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1 4143 0 0,'0'0'17592'0'0,"-1"1"-17233"0"0,-62 56 212 0 0,-88 61 0 0 0,102-81-455 0 0,-68 48-105 0 0,39-30 28 0 0,-83 76 1 0 0,142-109-10 0 0,19-22-37 0 0,-1 1-1 0 0,1-1 0 0 0,0 0 0 0 0,0 0 0 0 0,0 0 0 0 0,0 0 0 0 0,0 1 0 0 0,0-1 0 0 0,0 0 0 0 0,0 0 0 0 0,0 0 0 0 0,1 1 0 0 0,-1-1 0 0 0,0 0 0 0 0,0 0 0 0 0,0 0 0 0 0,0 0 0 0 0,0 1 1 0 0,0-1-1 0 0,0 0 0 0 0,0 0 0 0 0,0 0 0 0 0,0 0 0 0 0,1 0 0 0 0,-1 1 0 0 0,0-1 0 0 0,0 0 0 0 0,0 0 0 0 0,0 0 0 0 0,0 0 0 0 0,1 0 0 0 0,-1 0 0 0 0,0 0 0 0 0,0 0 0 0 0,0 0 1 0 0,0 0-1 0 0,1 1 0 0 0,5 1-927 0 0,16-2-4466 0 0,8-4-1835 0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36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363 425 14223 0 0,'0'0'1291'0'0,"1"2"-1063"0"0,9 32 2921 0 0,-11-31-2626 0 0,0-1-414 0 0,0 0 0 0 0,0-1 0 0 0,0 1 0 0 0,0 0 0 0 0,0 0 1 0 0,-1 0-1 0 0,1-1 0 0 0,0 1 0 0 0,-1 0 0 0 0,1-1 0 0 0,-1 0 0 0 0,0 1 0 0 0,1-1 0 0 0,-1 0 1 0 0,0 0-1 0 0,0 1 0 0 0,0-2 0 0 0,0 1 0 0 0,0 0 0 0 0,0 0 0 0 0,0-1 0 0 0,0 1 1 0 0,0-1-1 0 0,0 1 0 0 0,0-1 0 0 0,0 0 0 0 0,0 0 0 0 0,0 0 0 0 0,-1 0 0 0 0,-1 0 0 0 0,-24-4 442 0 0,1 0 0 0 0,0-1-1 0 0,-33-12 1 0 0,41 12-521 0 0,0-1 0 0 0,1-1-1 0 0,-1-1 1 0 0,2 0 0 0 0,-1-2-1 0 0,-18-12 1 0 0,33 20-44 0 0,1-1-1 0 0,-1 1 1 0 0,1-1 0 0 0,0 1-1 0 0,0-1 1 0 0,0 0 0 0 0,0 0-1 0 0,0 0 1 0 0,1 0 0 0 0,-1 0-1 0 0,1 0 1 0 0,0 0 0 0 0,0 0-1 0 0,0-1 1 0 0,0 1 0 0 0,1 0-1 0 0,-1-1 1 0 0,1 1 0 0 0,0-1-1 0 0,0 1 1 0 0,0 0-1 0 0,1-1 1 0 0,0-5 0 0 0,1 3-22 0 0,-1-1 1 0 0,1 0-1 0 0,1 1 1 0 0,-1-1-1 0 0,1 1 1 0 0,0 0-1 0 0,1 0 1 0 0,-1 0-1 0 0,1 0 1 0 0,8-8-1 0 0,16-14-50 0 0,1 2 0 0 0,2 2-1 0 0,0 0 1 0 0,2 2 0 0 0,0 2-1 0 0,1 0 1 0 0,1 3 0 0 0,46-17-1 0 0,-64 28 89 0 0,-1 0-1 0 0,2 1 1 0 0,-1 1 0 0 0,31-3-1 0 0,-41 6 0 0 0,-1 1 0 0 0,1 0-1 0 0,-1 1 1 0 0,1 0 0 0 0,-1 0-1 0 0,0 0 1 0 0,8 3 0 0 0,-10-3-1 0 0,-1 1 0 0 0,1 0 0 0 0,0 0 0 0 0,-1 0 1 0 0,1 0-1 0 0,-1 0 0 0 0,0 1 0 0 0,0-1 0 0 0,0 1 1 0 0,0 0-1 0 0,0 0 0 0 0,3 5 0 0 0,-3-3 14 0 0,-1 0-1 0 0,1 1 1 0 0,-1-1-1 0 0,0 1 1 0 0,0-1-1 0 0,-1 1 1 0 0,0-1-1 0 0,0 1 1 0 0,0 0-1 0 0,-1 0 1 0 0,1 0-1 0 0,-2-1 1 0 0,1 1-1 0 0,0 0 1 0 0,-1 0-1 0 0,0 0 1 0 0,-4 10-1 0 0,0 2 40 0 0,-2 0 0 0 0,0-1-1 0 0,-1 0 1 0 0,-12 20 0 0 0,8-17-18 0 0,-1 0-1 0 0,-1-1 1 0 0,-1-1 0 0 0,0 0 0 0 0,-20 17-1 0 0,23-25-13 0 0,-1 0 0 0 0,0-1 0 0 0,0 0 0 0 0,-1-1 0 0 0,0 0 0 0 0,0-1 0 0 0,-1-1 0 0 0,-20 7 0 0 0,24-10-112 0 0,-1 0 1 0 0,0-1-1 0 0,0 0 0 0 0,-19 0 0 0 0,27-2 62 0 0,1 0 0 0 0,-1 0 0 0 0,0-1 0 0 0,1 1-1 0 0,-1-1 1 0 0,0 0 0 0 0,1 1 0 0 0,-1-2 0 0 0,1 1 0 0 0,-1 0-1 0 0,1-1 1 0 0,0 1 0 0 0,0-1 0 0 0,0 0 0 0 0,-1 0 0 0 0,2 0-1 0 0,-1-1 1 0 0,-5-4 0 0 0,7 5-144 0 0,-1-1-1 0 0,1 1 1 0 0,0 0-1 0 0,0-1 1 0 0,0 1-1 0 0,1-1 1 0 0,-1 1-1 0 0,0-1 1 0 0,1 0-1 0 0,0 1 1 0 0,-1-1-1 0 0,1 1 0 0 0,0-1 1 0 0,1 0-1 0 0,-1 1 1 0 0,0-1-1 0 0,1 0 1 0 0,-1 1-1 0 0,1-1 1 0 0,0 1-1 0 0,1-4 1 0 0,7-18-1122 0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36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0 13647 0 0,'0'0'2050'0'0,"0"2"-1748"0"0,-1 15 266 0 0,-1-1 0 0 0,-1 1-1 0 0,-1-1 1 0 0,0 0 0 0 0,-11 25 0 0 0,-10 39 993 0 0,17-44-1013 0 0,-18 52 0 0 0,18-69-479 0 0,0-1 0 0 0,-1 1-1 0 0,-1-1 1 0 0,-16 21 0 0 0,-61 67 58 0 0,53-67-36 0 0,-58 87 0 0 0,87-117-73 0 0,0 0 0 0 0,1 0-1 0 0,0 0 1 0 0,-4 15-1 0 0,7-20-32 0 0,0-1 0 0 0,0 1 0 0 0,1 0 0 0 0,-1 0 0 0 0,1-1 0 0 0,0 1 0 0 0,0 0 0 0 0,0 0 0 0 0,1 0 0 0 0,-1-1 0 0 0,1 1 0 0 0,0 0 0 0 0,0-1 0 0 0,3 7 0 0 0,-3-8-102 0 0,0 0 0 0 0,1-1 0 0 0,-1 1 0 0 0,0 0 0 0 0,1-1 0 0 0,-1 0-1 0 0,1 1 1 0 0,0-1 0 0 0,-1 0 0 0 0,1 0 0 0 0,0 0 0 0 0,0 0 0 0 0,0 0 0 0 0,0 0 0 0 0,-1 0 0 0 0,1-1 0 0 0,0 1-1 0 0,1-1 1 0 0,-1 0 0 0 0,0 1 0 0 0,0-1 0 0 0,0 0 0 0 0,3 0 0 0 0,2-1-521 0 0,-1 1 0 0 0,1-1 0 0 0,0 0 0 0 0,-1-1 0 0 0,8-2 0 0 0,7-5-1368 0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37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6911 0 0,'-2'0'4998'0'0,"-2"2"-4212"0"0,1-1 1 0 0,-1 1 0 0 0,0 0-1 0 0,1 0 1 0 0,0 0-1 0 0,-7 6 1 0 0,5-4-244 0 0,0 1 1 0 0,1 0-1 0 0,-8 11 0 0 0,7-10-302 0 0,1 1 1 0 0,0 0-1 0 0,1 1 1 0 0,0-1-1 0 0,0 1 0 0 0,0 0 1 0 0,-2 12-1 0 0,4-13-99 0 0,0 0 0 0 0,1 1 0 0 0,0-1 0 0 0,0 0 0 0 0,0 1 0 0 0,1-1 0 0 0,0 0 0 0 0,1 0 0 0 0,-1 1 0 0 0,5 7 0 0 0,-2-5-19 0 0,0-1 1 0 0,1 0-1 0 0,0 0 0 0 0,1 0 1 0 0,0 0-1 0 0,10 10 1 0 0,5 2 37 0 0,1-1 0 0 0,1-1 0 0 0,1-1 1 0 0,26 15-1 0 0,134 65 429 0 0,-79-47-284 0 0,-91-43-276 0 0,-1 1 0 0 0,18 15 0 0 0,-14-12 13 0 0,-14-10-44 0 0,0 1 0 0 0,0-1 0 0 0,0 0 0 0 0,0 1-1 0 0,-1 0 1 0 0,1-1 0 0 0,3 6 0 0 0,1 0-39 0 0,-4-5-71 0 0,1-1 1 0 0,0 0-1 0 0,-1 0 1 0 0,1 0-1 0 0,0 0 0 0 0,0-1 1 0 0,0 1-1 0 0,0-1 1 0 0,0 0-1 0 0,0 0 0 0 0,0-1 1 0 0,7 1-1 0 0,-3 0-540 0 0,-1-1-1 0 0,1 0 0 0 0,0-1 1 0 0,-1 0-1 0 0,14-3 0 0 0,-8-3-2213 0 0,-11 6 1354 0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37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9 9215 0 0,'2'-8'10035'0'0,"-31"18"-9561"0"0,1 1 1 0 0,0 1-1 0 0,1 2 1 0 0,0 1-1 0 0,-44 32 0 0 0,39-21-110 0 0,1 1 0 0 0,2 2 0 0 0,1 1 0 0 0,1 1 0 0 0,2 1-1 0 0,-28 46 1 0 0,-12 41-388 0 0,36-61-8277 0 0,21-45 1270 0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39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18 2759 0 0,'0'0'3435'0'0,"-2"-1"-3184"0"0,-5-1-26 0 0,6 1 63 0 0,-2 1 297 0 0,-6-3 10 0 0,0 0 0 0 0,0 1-1 0 0,-1 0 1 0 0,1 0 0 0 0,-1 1-1 0 0,1 1 1 0 0,-1 0 0 0 0,1 0-1 0 0,-18 3 1 0 0,-50 15 1806 0 0,69-16-2018 0 0,-1 1 1 0 0,1 0-1 0 0,-1 1 1 0 0,1 0-1 0 0,0 1 1 0 0,-10 6-1 0 0,15-8-136 0 0,0 0 0 0 0,0 0 0 0 0,1 0 0 0 0,-1 0-1 0 0,1 0 1 0 0,0 1 0 0 0,-2 4 0 0 0,3-6 282 0 0,3-1-433 0 0,0 0-54 0 0,1 0 0 0 0,0 0 0 0 0,-1 0 0 0 0,1 0 0 0 0,0-1 0 0 0,-1 1-1 0 0,1-1 1 0 0,0 0 0 0 0,0 0 0 0 0,-1 0 0 0 0,1 0 0 0 0,0 0 0 0 0,5-2 0 0 0,39-12 527 0 0,-35 10-429 0 0,9-3-89 0 0,140-41 1037 0 0,-138 43-950 0 0,0 1 1 0 0,0 1-1 0 0,0 1 0 0 0,0 1 0 0 0,30 2 0 0 0,-5 11-3516 0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39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9215 0 0,'0'0'10860'0'0,"2"1"-10342"0"0,23 5 309 0 0,-2 0-235 0 0,0-1 0 0 0,1-1 0 0 0,-1-1 0 0 0,1-1 0 0 0,36-2 0 0 0,-29-5-277 0 0,-1-1 0 0 0,0-2 0 0 0,43-16 0 0 0,-42 12-1453 0 0,1 2 0 0 0,61-11 0 0 0,-72 19-7145 0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44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96 5527 0 0,'6'-25'372'0'0,"9"-12"5145"0"0,-2 4 3312 0 0,-15 55-8505 0 0,0 1 1 0 0,-8 31 0 0 0,4-22-198 0 0,-13 61 29 0 0,-47 133 1 0 0,-57 79 103 0 0,96-248-276 0 0,-3-2-1 0 0,-3-1 0 0 0,-45 59 1 0 0,46-72-33 0 0,-118 160-57 0 0,101-124-345 0 0,48-75 323 0 0,4-1-1996 0 0,13 2 915 0 0,2-1-50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2:16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24 6911 0 0,'0'0'528'0'0,"-2"-1"-145"0"0,-3 0 255 0 0,0 0-1 0 0,0 0 1 0 0,-1 0 0 0 0,1 0-1 0 0,-1 1 1 0 0,1 0 0 0 0,-10 1-1 0 0,5 0-265 0 0,0 1 0 0 0,0 0 0 0 0,-15 6 0 0 0,1 2-10 0 0,1 1-1 0 0,-31 19 0 0 0,25-10-217 0 0,1 0 0 0 0,0 2 0 0 0,2 1 0 0 0,0 1 0 0 0,-42 53 0 0 0,59-67-64 0 0,0 1-1 0 0,2 0 1 0 0,-1 0-1 0 0,1 1 1 0 0,-7 17-1 0 0,13-26-43 0 0,0 0-1 0 0,0 0 1 0 0,0 1-1 0 0,0-1 1 0 0,0 0-1 0 0,1 1 1 0 0,0-1-1 0 0,0 0 1 0 0,0 1 0 0 0,0-1-1 0 0,0 0 1 0 0,1 1-1 0 0,-1-1 1 0 0,1 0-1 0 0,0 1 1 0 0,0-1-1 0 0,0 0 1 0 0,1 0-1 0 0,-1 0 1 0 0,1 0-1 0 0,-1 0 1 0 0,1 0 0 0 0,0 0-1 0 0,0-1 1 0 0,0 1-1 0 0,1-1 1 0 0,2 3-1 0 0,-1-1 6 0 0,1-1-1 0 0,-1 0 1 0 0,1-1 0 0 0,-1 1-1 0 0,1-1 1 0 0,0 0-1 0 0,0 0 1 0 0,0 0 0 0 0,0-1-1 0 0,0 1 1 0 0,0-1-1 0 0,1-1 1 0 0,-1 1 0 0 0,0-1-1 0 0,1 0 1 0 0,7 0-1 0 0,10-3 106 0 0,-1 0-1 0 0,35-10 0 0 0,-34 8-55 0 0,8-2-20 0 0,137-38 274 0 0,-146 38-470 0 0,-2-2 0 0 0,1 0 0 0 0,-1-1 0 0 0,-1 0 1 0 0,32-25-1 0 0,-46 32-35 0 0,-1-1 0 0 0,0 1 1 0 0,0-1-1 0 0,0-1 0 0 0,0 1 0 0 0,-1 0 0 0 0,0-1 1 0 0,0 0-1 0 0,0 0 0 0 0,0 0 0 0 0,-1 0 1 0 0,0 0-1 0 0,3-9 0 0 0,-4 9-20 0 0,-1 0 0 0 0,1 0 0 0 0,-1 0 0 0 0,0 0 0 0 0,0 0 0 0 0,0 0 0 0 0,-1 0 0 0 0,0 0 0 0 0,0 0 0 0 0,0 1 0 0 0,-1-1 0 0 0,1 0 0 0 0,-1 1 0 0 0,0-1 0 0 0,-5-7 0 0 0,-5-5-160 0 0,-1 1-1 0 0,0 1 0 0 0,-1 0 0 0 0,-16-13 1 0 0,19 18 257 0 0,2 1 75 0 0,-1 1 0 0 0,-19-14 0 0 0,25 20 11 0 0,0-1-1 0 0,-1 1 0 0 0,1 0 0 0 0,-1 1 1 0 0,1-1-1 0 0,-1 1 0 0 0,1-1 0 0 0,-1 1 0 0 0,0 1 1 0 0,-6-1-1 0 0,8 2 42 0 0,-1 7-57 0 0,2 2-106 0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44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20 100 3223 0 0,'0'0'13227'0'0,"-1"2"-12607"0"0,0 1-268 0 0,-2 4 127 0 0,0-1-1 0 0,0 1 1 0 0,1-1-1 0 0,0 1 1 0 0,1 0-1 0 0,-1 0 0 0 0,0 8 1 0 0,2-14-457 0 0,0 0 1 0 0,0-1 0 0 0,0 1-1 0 0,1-1 1 0 0,-1 1-1 0 0,0 0 1 0 0,0-1 0 0 0,0 1-1 0 0,0-1 1 0 0,1 1-1 0 0,-1-1 1 0 0,0 1 0 0 0,0 0-1 0 0,1-1 1 0 0,-1 1-1 0 0,1-1 1 0 0,-1 1 0 0 0,0-1-1 0 0,1 1 1 0 0,0 0 49 0 0,4 2 161 0 0,9 1-123 0 0,0-1-1 0 0,0-1 0 0 0,1 0 1 0 0,-1-1-1 0 0,0-1 1 0 0,1 0-1 0 0,-1-1 1 0 0,15-2-1 0 0,116-28 241 0 0,49-26-41 0 0,27-6 13 0 0,-166 50-161 0 0,0 3 1 0 0,63-4 0 0 0,-90 12-338 0 0,0 2 0 0 0,0 1 0 0 0,0 1 0 0 0,45 9 0 0 0,-67-10-115 0 0,0 0-1 0 0,0 0 1 0 0,1-1 0 0 0,-1 0-1 0 0,0 0 1 0 0,0 0 0 0 0,8-2-1 0 0,6-2-3330 0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45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98 6447 0 0,'0'0'499'0'0,"0"-2"-328"0"0,0-18 480 0 0,5-11 5578 0 0,-1 9-3975 0 0,-4 21-2138 0 0,0 0-1 0 0,1 0 0 0 0,-1 0 1 0 0,0 1-1 0 0,0-1 1 0 0,0 0-1 0 0,0 0 0 0 0,0 0 1 0 0,0 0-1 0 0,-1 0 0 0 0,1 0 1 0 0,0 0-1 0 0,0 1 1 0 0,-1-1-1 0 0,1 0 0 0 0,0 0 1 0 0,-1 0-1 0 0,1 0 0 0 0,-1 1 1 0 0,1-1-1 0 0,-2-1 1 0 0,2 2-91 0 0,-1-1 0 0 0,0 1 0 0 0,0 0 0 0 0,0-1 0 0 0,0 1 0 0 0,1 0 0 0 0,-1 0 0 0 0,0-1 0 0 0,0 1 0 0 0,0 0 0 0 0,0 0 0 0 0,0 0 0 0 0,0 0 0 0 0,1 0 0 0 0,-1 0 0 0 0,0 0 0 0 0,-1 1 0 0 0,-4 1-77 0 0,0 0 0 0 0,0 0 0 0 0,0 1 1 0 0,-7 4-1 0 0,12-7 86 0 0,-82 49-177 0 0,-31 17-90 0 0,94-56 233 0 0,-171 102 0 0 0,184-108 33 0 0,1 1 0 0 0,-1 1 0 0 0,1-1 0 0 0,0 1-1 0 0,1 0 1 0 0,0 0 0 0 0,-5 8 0 0 0,9-12 114 0 0,1 2-89 0 0,1-1 0 0 0,-1 1 1 0 0,1-1-1 0 0,0 1 1 0 0,0 0-1 0 0,1-1 1 0 0,-1 0-1 0 0,1 1 1 0 0,-1-1-1 0 0,1 0 0 0 0,4 5 1 0 0,-6-7-51 0 0,1 0 1 0 0,-1-1-1 0 0,1 1 1 0 0,0 0-1 0 0,0-1 0 0 0,-1 1 1 0 0,1 0-1 0 0,0-1 1 0 0,0 1-1 0 0,0-1 1 0 0,0 1-1 0 0,0-1 0 0 0,0 1 1 0 0,0-1-1 0 0,1 1 1 0 0,3 0 16 0 0,2 2-1 0 0,-1-1 0 0 0,1 1 0 0 0,-1-2 0 0 0,1 1 0 0 0,0-1 0 0 0,-1 0 0 0 0,1 0 0 0 0,0-1 0 0 0,0 0 1 0 0,0 0-1 0 0,0 0 0 0 0,0-1 0 0 0,12-3 0 0 0,6-3 35 0 0,-1-1-1 0 0,33-16 1 0 0,-35 15-24 0 0,-5 1-23 0 0,0 0 0 0 0,0-2 1 0 0,-1 0-1 0 0,-1 0 0 0 0,0-2 1 0 0,0 0-1 0 0,-1 0 0 0 0,-1-1 1 0 0,0-1-1 0 0,0 0 0 0 0,-2-1 1 0 0,13-21-1 0 0,-22 34 457 0 0,-3 4-452 0 0,0 0-1 0 0,0 0 0 0 0,0 0 1 0 0,0 0-1 0 0,0 0 1 0 0,0-1-1 0 0,0 1 0 0 0,-1 0 1 0 0,-2 2-1 0 0,-2 4 28 0 0,-6 11 28 0 0,1 1 0 0 0,-15 38 0 0 0,16-28-72 0 0,8-15-22 0 0,2-13-119 0 0,-1-1 54 0 0,2 0-1 0 0,-1 0 0 0 0,0 0 0 0 0,0 0 1 0 0,0 0-1 0 0,0 0 0 0 0,0 0 0 0 0,1 0 1 0 0,-1-1-1 0 0,0 1 0 0 0,1 0 0 0 0,-1 0 1 0 0,1 0-1 0 0,-1-1 0 0 0,1 1 0 0 0,0 1 1 0 0,8 10-7027 0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45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65 341 1375 0 0,'-1'2'107'0'0,"-13"20"-822"0"0,11-19 1899 0 0,0 0 0 0 0,1 0 0 0 0,-1 0 0 0 0,0 0 0 0 0,0 0 0 0 0,-1 0 0 0 0,1-1 0 0 0,-1 0 0 0 0,1 1 0 0 0,-1-1 0 0 0,0-1 0 0 0,-7 4 4126 0 0,16-20-4104 0 0,2 1-1019 0 0,1 1 0 0 0,0 0 0 0 0,1 1 0 0 0,0 0-1 0 0,1 0 1 0 0,21-20 0 0 0,1 4-281 0 0,2 0 0 0 0,61-38 0 0 0,81-34-472 0 0,-73 49 584 0 0,-88 47 193 0 0,-13 3 360 0 0,9 7-179 0 0,-10-5-335 0 0,1 1 0 0 0,-1-1-1 0 0,0 1 1 0 0,0-1 0 0 0,1 1-1 0 0,-1-1 1 0 0,0 1 0 0 0,-1 0-1 0 0,1 0 1 0 0,0-1 0 0 0,0 1-1 0 0,-1 0 1 0 0,1 0 0 0 0,-1 0 0 0 0,1 0-1 0 0,-1 0 1 0 0,0 0 0 0 0,0 0-1 0 0,0-1 1 0 0,0 1 0 0 0,-1 3-1 0 0,1-4-80 0 0,1 6 69 0 0,-5 22 146 0 0,0-11-163 0 0,0-1 0 0 0,0 0 0 0 0,-2 1 0 0 0,0-2 1 0 0,-1 1-1 0 0,-1-1 0 0 0,-13 22 0 0 0,-5 0-15 0 0,2 2-1 0 0,2 0 1 0 0,-32 81 0 0 0,53-118-157 0 0,4-3-215 0 0,1 1 278 0 0,0-2 0 0 0,0 1 0 0 0,0 0 0 0 0,0-1 0 0 0,-1 1 0 0 0,1-1 0 0 0,0 0 0 0 0,0-1 0 0 0,6-2-1 0 0,27-16-379 0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46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0 3679 0 0,'0'0'167'0'0,"-1"2"-7"0"0,0 0-94 0 0,0-1-1 0 0,0 1 0 0 0,0-1 1 0 0,0 0-1 0 0,-1 1 1 0 0,1-1-1 0 0,0 0 1 0 0,-1 0-1 0 0,1 0 0 0 0,-1 0 1 0 0,1 0-1 0 0,-1 0 1 0 0,0 0-1 0 0,1 0 1 0 0,-12 3 8493 0 0,-9 6-116 0 0,-3 0-6145 0 0,11-4-2516 0 0,0 1 1 0 0,-15 10-1 0 0,-15 11 255 0 0,0-2 0 0 0,-2-2 0 0 0,-59 21 0 0 0,93-40-102 0 0,-1-1 1 0 0,-17 3-1 0 0,25-6 34 0 0,0-1 0 0 0,0 1 0 0 0,-1-1 1 0 0,1 0-1 0 0,0 0 0 0 0,0 0 0 0 0,0-1 0 0 0,-10-2 0 0 0,13 1-38 0 0,0 1 1 0 0,1-1-1 0 0,-1 1 0 0 0,0-1 0 0 0,1 0 0 0 0,-1 0 1 0 0,1 0-1 0 0,0 0 0 0 0,-1 0 0 0 0,1 0 0 0 0,0 0 1 0 0,0 0-1 0 0,1-1 0 0 0,-2-1 0 0 0,2 2-156 0 0,-1 1-43 0 0,1 1 230 0 0,0-1 0 0 0,0 1 1 0 0,0-1-1 0 0,-1 1 0 0 0,1-1 1 0 0,0 1-1 0 0,-1-1 1 0 0,1 1-1 0 0,0-1 0 0 0,-1 1 1 0 0,1-1-1 0 0,-1 1 0 0 0,1-1 1 0 0,-1 1-1 0 0,1 0 0 0 0,-1-1 1 0 0,-6 10 57 0 0,1 0 1 0 0,1 1 0 0 0,0 0-1 0 0,0 0 1 0 0,1 0-1 0 0,-5 18 1 0 0,5-15 98 0 0,4-12-33 0 0,-6 12 378 0 0,5-11-312 0 0,-2 5-4 0 0,2-5 357 0 0,0 0-441 0 0,-2-1-55 0 0,1 1-8 0 0,-3 15 72 0 0,2-3-73 0 0,3-13 0 0 0,0 0 0 0 0,0 0 0 0 0,0 0 0 0 0,0 0 0 0 0,0 0 0 0 0,1 0 0 0 0,-1 0 0 0 0,0 0 0 0 0,0 0 0 0 0,1-1 0 0 0,0 3 0 0 0,0-2-1 0 0,-1 0 0 0 0,1-1 0 0 0,-1 1 0 0 0,1 0 0 0 0,0-1 0 0 0,0 1 0 0 0,-1 0 1 0 0,1-1-1 0 0,0 1 0 0 0,0-1 0 0 0,0 1 0 0 0,-1-1 0 0 0,3 1 0 0 0,1 0-2 0 0,0 0-1 0 0,0 0 1 0 0,0 0 0 0 0,0-1 0 0 0,0 0 0 0 0,1 0 0 0 0,-1 0-1 0 0,6-1 1 0 0,36-8-23 0 0,1 0 14 0 0,-29 7 9 0 0,-7 1-4 0 0,-1 0 0 0 0,1 0 1 0 0,-1 1-1 0 0,1 0 0 0 0,-1 1 0 0 0,1 0 1 0 0,-1 1-1 0 0,18 4 0 0 0,-16-2 7 0 0,-1 1 0 0 0,16 9 0 0 0,-23-12 0 0 0,0 1 0 0 0,-1-1 0 0 0,1 1 0 0 0,-1 0 0 0 0,0 0 0 0 0,0 0 0 0 0,0 0 0 0 0,0 1 0 0 0,0-1 0 0 0,2 6 0 0 0,-3-6 16 0 0,-1-1 0 0 0,1 1-1 0 0,-1 0 1 0 0,0 0 0 0 0,0 0-1 0 0,0 0 1 0 0,0 0 0 0 0,-1 0 0 0 0,1 0-1 0 0,-1 0 1 0 0,1 0 0 0 0,-1 0-1 0 0,-1 5 1 0 0,1-2 53 0 0,0-4 42 0 0,-1 1 1 0 0,1-3-93 0 0,0 3 41 0 0,0 0-1 0 0,0-1 1 0 0,0 1-1 0 0,0-1 0 0 0,-1 1 1 0 0,0-1-1 0 0,1 1 1 0 0,-1-1-1 0 0,-2 5 0 0 0,2-5-39 0 0,-1 0-1 0 0,1-1 0 0 0,-1 1 1 0 0,0 0-1 0 0,1 0 0 0 0,-1-1 1 0 0,0 1-1 0 0,0-1 0 0 0,0 1 0 0 0,0-1 1 0 0,-1 0-1 0 0,1 0 0 0 0,0 0 1 0 0,0 0-1 0 0,-1 0 0 0 0,1-1 1 0 0,-3 1-1 0 0,-4 1 52 0 0,-114 26 657 0 0,29-9-544 0 0,-68 28-168 0 0,152-44-32 0 0,8-3-63 0 0,2-1-390 0 0,0 0 437 0 0,0 0 0 0 0,1-1 0 0 0,-1 1 0 0 0,1 0 0 0 0,-1 0 0 0 0,1 0-1 0 0,-1-1 1 0 0,1 1 0 0 0,0 0 0 0 0,0 0 0 0 0,-1 0 0 0 0,1 0 0 0 0,0 0 0 0 0,0 0 0 0 0,0 0 0 0 0,0 1 0 0 0,2-2-1 0 0,20-12-1050 0 0,-9 10-1201 0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47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14079 0 0,'0'0'3240'0'0,"2"2"-2657"0"0,5 5-277 0 0,-1 0 0 0 0,1 0 0 0 0,-1 0 0 0 0,0 1 1 0 0,5 11-1 0 0,24 48 956 0 0,-6-11-426 0 0,34 43 235 0 0,-51-83-924 0 0,1 0-1 0 0,1-1 1 0 0,26 23 0 0 0,-10-15-35 0 0,1-1 0 0 0,0-2 0 0 0,2-1 0 0 0,0-1 0 0 0,1-2 0 0 0,55 17 0 0 0,-74-27-32 0 0,-1 2 12 0 0,-2 2-41 0 0,-11-7-71 0 0,1 0 1 0 0,-1 0 0 0 0,1 0 0 0 0,-1 1-1 0 0,1 5 1 0 0,-2-8 8 0 0,1 2-114 0 0,-1-1-225 0 0,0 18-653 0 0,-2-15-2726 0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47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1 13903 0 0,'0'0'1262'0'0,"-2"1"-1037"0"0,-27 20 655 0 0,1 2 0 0 0,-43 43 0 0 0,52-48-623 0 0,-22 21 344 0 0,-81 86 1214 0 0,-6 25-400 0 0,110-129-1350 0 0,0-1 0 0 0,-41 34-1 0 0,45-43-102 0 0,1-2-1 0 0,-1 0 0 0 0,-1 0 0 0 0,0-2 0 0 0,-30 12 0 0 0,43-18-99 0 0,16-13-4770 0 0,1 2-1350 0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49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9935 0 0,'0'0'3331'0'0,"3"1"-3252"0"0,21 8 1251 0 0,-22-8-732 0 0,10 1 632 0 0,-6-2-950 0 0,0 0 0 0 0,-1 0 0 0 0,1-1 0 0 0,0 1 0 0 0,0-1 0 0 0,8-3 0 0 0,11-1 400 0 0,16-3 108 0 0,-29 5-554 0 0,-1 1 0 0 0,1 0 0 0 0,0 1 1 0 0,0 0-1 0 0,0 1 0 0 0,13 1 0 0 0,-10-1-191 0 0,-3 2-37 0 0,0-1 0 0 0,0 0 0 0 0,0-1 1 0 0,0-1-1 0 0,0 0 0 0 0,0 0 1 0 0,0-2-1 0 0,-1 1 0 0 0,17-7 0 0 0,1 1 6 0 0,-15 5-2 0 0,-1 1 1 0 0,1 1-1 0 0,0 0 0 0 0,0 1 0 0 0,20 2 1 0 0,-20-1-9 0 0,6 3-2 0 0,16 5 0 0 0,-31-9 0 0 0,20 6 0 0 0,-3 1 0 0 0,-21-7 0 0 0,23 5 0 0 0,-20-3 0 0 0,2 0 0 0 0,14-2 0 0 0,7-3 0 0 0,-10 1 0 0 0,29 0 0 0 0,-15 2 0 0 0,35-2 0 0 0,-50 2 0 0 0,5-5 0 0 0,-16 4 0 0 0,0-1 0 0 0,0 1 0 0 0,1 1 0 0 0,-1-1 0 0 0,9 1 0 0 0,-8 0 0 0 0,-1 0 0 0 0,0 0 0 0 0,1-1 0 0 0,6-1 0 0 0,0 0 0 0 0,0 1 0 0 0,18 0 0 0 0,1 1 0 0 0,-1 2 0 0 0,1-2 0 0 0,-2-1 0 0 0,-16 0 0 0 0,1-1 0 0 0,22-5 0 0 0,-12 1 0 0 0,-14 4 0 0 0,0 1 0 0 0,0 0 0 0 0,0 0 0 0 0,16 1 0 0 0,-2 0 0 0 0,-9-1 0 0 0,30 2 0 0 0,-40-1 0 0 0,20 5 0 0 0,-11-1 0 0 0,2-2 0 0 0,1 1 0 0 0,16-1 0 0 0,-25-2 0 0 0,-1 0 0 0 0,1 1 0 0 0,0-1 0 0 0,-1-1 0 0 0,14-1 0 0 0,-1-1 0 0 0,30-1 0 0 0,-31 2 0 0 0,1 0 0 0 0,31 3 0 0 0,-17-3 0 0 0,-19 2 0 0 0,1 3 0 0 0,0-1 0 0 0,-1-2 0 0 0,-1 2 0 0 0,1-1 0 0 0,-9 0 0 0 0,0-1 0 0 0,0 0 0 0 0,0 0 0 0 0,12-2 0 0 0,-1 0 0 0 0,31 1 0 0 0,-19 0 0 0 0,0 2 0 0 0,-1 0 0 0 0,40 8 0 0 0,-22-2 0 0 0,-42-6 0 0 0,21 2 0 0 0,18-3 0 0 0,-27 0 0 0 0,-1 0 0 0 0,1 1 0 0 0,30 7 0 0 0,39 13 0 0 0,-80-18 0 0 0,-3-3 0 0 0,-1 1 0 0 0,1-1 0 0 0,0 1 0 0 0,0-1 0 0 0,0 1 0 0 0,0-1 0 0 0,0 0 0 0 0,0 0 0 0 0,0 0 0 0 0,0 0 0 0 0,3-1 0 0 0,-3 2 0 0 0,0-1 0 0 0,0 0 0 0 0,0 0 0 0 0,0 0 0 0 0,0 0 0 0 0,0 0 0 0 0,0 0 0 0 0,0-1 0 0 0,0 1 0 0 0,0-1 0 0 0,3 0 0 0 0,0-2 0 0 0,18-1 0 0 0,-20 3 0 0 0,15-9 0 0 0,25-14 64 0 0,-18 10-53 0 0,-12 8 32 0 0,0 3-33 0 0,1 2-10 0 0,-2 4-22 0 0,-10-2-89 0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50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57 10367 0 0,'0'0'935'0'0,"2"-1"-768"0"0,11-6 2648 0 0,22-16 2196 0 0,-34 21-3964 0 0,-1 2-998 0 0,1-1 0 0 0,-1 1 1 0 0,0-1-1 0 0,1 1 0 0 0,-1-1 0 0 0,0 1 0 0 0,1-1 1 0 0,-1 1-1 0 0,0-1 0 0 0,0 0 0 0 0,0 1 0 0 0,0-1 1 0 0,0 1-1 0 0,1-1 0 0 0,-1 0 0 0 0,0 1 1 0 0,0-1-1 0 0,0 1 0 0 0,-1-1 0 0 0,1 0 0 0 0,0 1 1 0 0,0-1-1 0 0,0 1 0 0 0,0-1 0 0 0,0 1 0 0 0,-1-1 1 0 0,1 0-1 0 0,0 1 0 0 0,-1-1 0 0 0,1 1 1 0 0,0-1-1 0 0,-1 1 0 0 0,1 0 0 0 0,-1-1 0 0 0,1 1 1 0 0,0-1-1 0 0,-1 1 0 0 0,1 0 0 0 0,-1-1 0 0 0,1 1 1 0 0,-1 0-1 0 0,1-1 0 0 0,-1 1 0 0 0,0 0 1 0 0,1 0-1 0 0,-1 0 0 0 0,1-1 0 0 0,-1 1 0 0 0,0 0 1 0 0,1 0-1 0 0,-1 0 0 0 0,1 0 0 0 0,-2 0 0 0 0,-3 0 315 0 0,0-1 0 0 0,-1 1 0 0 0,1 1 0 0 0,0-1 0 0 0,-9 2 0 0 0,-22 8-426 0 0,-1 2 0 0 0,-41 20 1 0 0,30-12 1 0 0,44-19 53 0 0,-122 47-409 0 0,95-38 39 0 0,-2-1 0 0 0,-33 5-1 0 0,63-13 329 0 0,0-1-1 0 0,0 1 1 0 0,-1-1 0 0 0,1 0-1 0 0,-1 0 1 0 0,1 0 0 0 0,0 0-1 0 0,-1-1 1 0 0,1 1 0 0 0,0-1-1 0 0,-1 0 1 0 0,1 0 0 0 0,0 0-1 0 0,0 0 1 0 0,0-1 0 0 0,0 1 0 0 0,-3-3-1 0 0,4 3-58 0 0,1-2-16 0 0,1 0 82 0 0,-1-1 0 0 0,0 1 0 0 0,1-1 0 0 0,-1 0 0 0 0,1 1 0 0 0,0-1 0 0 0,0 1 0 0 0,1-1 0 0 0,0-4 0 0 0,2-3-134 0 0,1 1-1 0 0,6-13 1 0 0,0-1 109 0 0,-7 16 78 0 0,-2 6 354 0 0,-3 3-349 0 0,0 0 0 0 0,1 1 0 0 0,-1-1-1 0 0,1 0 1 0 0,-1 0 0 0 0,1 1 0 0 0,-1-1-1 0 0,1 1 1 0 0,0-1 0 0 0,-2 4 0 0 0,1-2-3 0 0,-65 96 221 0 0,39-54-191 0 0,12-17-43 0 0,1-2 0 0 0,8-13 0 0 0,1-4 11 0 0,4-6 31 0 0,-9 17-35 0 0,12-12-32 0 0,0-5 20 0 0,3 1-49 0 0,2-1 31 0 0,0 1-1 0 0,1-1 0 0 0,-1 0 1 0 0,1 0-1 0 0,0-1 1 0 0,0 0-1 0 0,12 2 0 0 0,55 2-95 0 0,-15-2 54 0 0,-9 1 59 0 0,99 17-63 0 0,-126-18 72 0 0,79 21 45 0 0,-87-21-41 0 0,0 1 1 0 0,0 1-1 0 0,-1 1 1 0 0,21 12-1 0 0,-12 2-7 0 0,-19-17 1 0 0,-3-4 2 0 0,0 1 0 0 0,0-1 1 0 0,0 1-1 0 0,0 0 0 0 0,-1-1 0 0 0,1 1 1 0 0,0 0-1 0 0,0 0 0 0 0,-1 0 1 0 0,1 0-1 0 0,0 0 0 0 0,-1 0 1 0 0,1 0-1 0 0,-1 0 0 0 0,0 0 0 0 0,1 1 1 0 0,1 5 39 0 0,-2-4-8 0 0,1 0-1 0 0,-1 0 1 0 0,0 0 0 0 0,0 0-1 0 0,0 0 1 0 0,0 0-1 0 0,-1 0 1 0 0,1 1 0 0 0,-1-1-1 0 0,0 0 1 0 0,0 0-1 0 0,0 0 1 0 0,0-1 0 0 0,0 1-1 0 0,-1 0 1 0 0,1 0 0 0 0,-1-1-1 0 0,1 1 1 0 0,-1-1-1 0 0,0 1 1 0 0,0-1 0 0 0,-5 4-1 0 0,-9 9 44 0 0,-1-1-1 0 0,0 0 0 0 0,-1-2 1 0 0,0 0-1 0 0,-1-1 0 0 0,-1-1 1 0 0,1-1-1 0 0,-41 13 1 0 0,13-9 51 0 0,0-2 1 0 0,-94 9-1 0 0,120-18-74 0 0,-1-1 0 0 0,0-1-1 0 0,1-1 1 0 0,0-1-1 0 0,-1-1 1 0 0,1-1-1 0 0,0 0 1 0 0,-23-10-1 0 0,39 14-30 0 0,-20-15 217 0 0,25 15-259 0 0,0-1 0 0 0,0 0-1 0 0,0 0 1 0 0,0 0-1 0 0,0 1 1 0 0,0-1 0 0 0,0 0-1 0 0,0 0 1 0 0,0 0 0 0 0,0 0-1 0 0,0 1 1 0 0,0-1-1 0 0,1 0 1 0 0,-1 0 0 0 0,1 0-1 0 0,-1-1-520 0 0,17 0-1285 0 0,-1 0 120 0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51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47 7279 0 0,'0'0'1500'0'0,"-2"0"-708"0"0,-7 0 2347 0 0,7 0-2418 0 0,-19 9 1783 0 0,19-7-1945 0 0,0-1-107 0 0,-44 18 1819 0 0,44-18-2043 0 0,1-1-135 0 0,1 1 1 0 0,-1-1 0 0 0,1 0 0 0 0,-1 1 0 0 0,1-1 0 0 0,-1 0 0 0 0,1 1 0 0 0,-1-1 0 0 0,1 1 0 0 0,-1-1 0 0 0,1 1 0 0 0,-1-1 0 0 0,1 1-1 0 0,-1-1 1 0 0,1 1 0 0 0,0-1 0 0 0,-1 2 0 0 0,5 1-41 0 0,1 0 0 0 0,-1 0-1 0 0,1-1 1 0 0,0 1 0 0 0,0-1 0 0 0,0 0-1 0 0,0-1 1 0 0,0 1 0 0 0,0-1 0 0 0,0 0-1 0 0,1 0 1 0 0,-1-1 0 0 0,6 1 0 0 0,11-2 60 0 0,42-5 0 0 0,-34 3-82 0 0,170-22 153 0 0,30-3 276 0 0,-11 7-220 0 0,-202 18-228 0 0,-1 0 1 0 0,24-7-1 0 0,7-2-41 0 0,-45 11-190 0 0,-3 3-484 0 0,0 1 581 0 0,0-1 0 0 0,0 0 0 0 0,0 0-1 0 0,-1-1 1 0 0,1 1 0 0 0,-1 0 0 0 0,0 0 0 0 0,-2 2 0 0 0,0 0-139 0 0,-24 24-5978 0 0,12-12-16 0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52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20 6447 0 0,'2'-1'499'0'0,"15"-8"-192"0"0,-14 7 545 0 0,0 1 0 0 0,0-1 0 0 0,0 1 0 0 0,0 0 1 0 0,0 0-1 0 0,9-1 4592 0 0,-11 5-5019 0 0,0 1-337 0 0,-1 0 0 0 0,1 1 0 0 0,0-1 0 0 0,-1 0 0 0 0,0 0 0 0 0,0 0-1 0 0,-1 1 1 0 0,1-1 0 0 0,-1 0 0 0 0,0 0 0 0 0,0 0 0 0 0,0 0 0 0 0,0 0 0 0 0,-1 0 0 0 0,-2 5 0 0 0,-5 7 180 0 0,0-1 0 0 0,-18 21 0 0 0,-1 3 24 0 0,2 7-189 0 0,2 0 1 0 0,3 2-1 0 0,-30 92 0 0 0,8-25-229 0 0,43-113 6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2:16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10 9671 0 0,'0'0'748'0'0,"-8"-4"547"0"0,-1 2-630 0 0,-1 1-1 0 0,0-1 1 0 0,0 2-1 0 0,0-1 1 0 0,0 1-1 0 0,-17 3 1 0 0,4-2-92 0 0,9 1-325 0 0,-1 0 0 0 0,1 0 0 0 0,0 2 0 0 0,0-1 0 0 0,0 2 0 0 0,-13 6 1 0 0,-3 3-152 0 0,-43 28 1 0 0,68-39-97 0 0,-1 1-1 0 0,1 0 0 0 0,0 0 1 0 0,0 0-1 0 0,1 1 1 0 0,-1-1-1 0 0,1 1 0 0 0,0 0 1 0 0,0 1-1 0 0,1-1 1 0 0,0 1-1 0 0,-5 10 0 0 0,6-12-2 0 0,1 0-1 0 0,0 0 0 0 0,0-1 0 0 0,1 1 0 0 0,-1 0 0 0 0,1 0 0 0 0,0 0 0 0 0,0 0 0 0 0,0 0 0 0 0,1 0 0 0 0,-1 0 0 0 0,1 0 0 0 0,0 0 0 0 0,0 0 0 0 0,0 0 0 0 0,1 0 0 0 0,-1-1 0 0 0,1 1 0 0 0,0 0 0 0 0,0-1 0 0 0,4 6 0 0 0,2 0-25 0 0,0 0-1 0 0,0 0 0 0 0,1-1 1 0 0,0 0-1 0 0,14 9 1 0 0,53 28-231 0 0,-52-32 197 0 0,-1 0 0 0 0,33 27 0 0 0,-49-34 58 0 0,2 0 2 0 0,-1 1 1 0 0,0 1-1 0 0,-1-1 0 0 0,12 16 0 0 0,-18-21 2 0 0,1 1 0 0 0,0 0 0 0 0,-1 0 0 0 0,0 0 1 0 0,1 0-1 0 0,-1 0 0 0 0,-1 0 0 0 0,1 0 0 0 0,0 0 0 0 0,-1 1 0 0 0,1-1 0 0 0,-1 0 0 0 0,0 0 0 0 0,0 0 0 0 0,-1 1 0 0 0,1-1 0 0 0,0 0 0 0 0,-1 0 0 0 0,0 0 0 0 0,-1 4 0 0 0,-2 2 1 0 0,1-1-1 0 0,-2 0 0 0 0,1 0 1 0 0,-1-1-1 0 0,0 1 1 0 0,0-1-1 0 0,-1 0 1 0 0,0-1-1 0 0,-1 1 0 0 0,1-1 1 0 0,-1 0-1 0 0,0-1 1 0 0,-1 0-1 0 0,1 0 0 0 0,-1 0 1 0 0,0-1-1 0 0,-12 4 1 0 0,3-1 26 0 0,0-2 1 0 0,0 0 0 0 0,-1 0 0 0 0,0-2-1 0 0,0 0 1 0 0,0-1 0 0 0,-30-1 0 0 0,16-2 56 0 0,-15 0 210 0 0,-74-11 0 0 0,117 12-281 0 0,0-1 1 0 0,0 0 0 0 0,0-1 0 0 0,0 1 0 0 0,0 0 0 0 0,0-1 0 0 0,1 0-1 0 0,-1 0 1 0 0,0 0 0 0 0,1 0 0 0 0,-4-4 0 0 0,6 5-144 0 0,0 0-1 0 0,0-1 1 0 0,0 1 0 0 0,0 0-1 0 0,0-1 1 0 0,0 1 0 0 0,0-1-1 0 0,0 1 1 0 0,1-1 0 0 0,-1 1-1 0 0,0-4 1 0 0,1 3-285 0 0,-1 0 0 0 0,1 0 0 0 0,0 0 0 0 0,0 0 0 0 0,1 0 0 0 0,-1 0 0 0 0,0 0 0 0 0,1 0 0 0 0,-1 0 0 0 0,1 0 1 0 0,-1 1-1 0 0,2-3 0 0 0,6-12-4895 0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53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526 161 5063 0 0,'-4'-1'42'0'0,"1"0"-1"0"0,-1 1 0 0 0,1 0 0 0 0,-1 0 0 0 0,1 0 1 0 0,0 0-1 0 0,-5 1 0 0 0,0 1 228 0 0,1 0 1 0 0,-1 1-1 0 0,1 0 0 0 0,-21 6 13266 0 0,29-13-13426 0 0,0 1-1441 0 0,1-3 1449 0 0,0 1-1 0 0,1 0 1 0 0,-1 0-1 0 0,1 0 1 0 0,0 0 0 0 0,0 1-1 0 0,1-1 1 0 0,-1 1 0 0 0,1 0-1 0 0,0 0 1 0 0,0 0 0 0 0,1 0-1 0 0,8-5 1 0 0,5-2 144 0 0,0 0 0 0 0,26-10 0 0 0,-17 10-106 0 0,0 0 0 0 0,1 2 0 0 0,0 1 1 0 0,0 2-1 0 0,1 0 0 0 0,0 2 0 0 0,39 0 0 0 0,-55 4-50 0 0,-1 1 0 0 0,22 4 0 0 0,-29-3-63 0 0,5 7-31 0 0,-3 4-11 0 0,-7-12 0 0 0,0 1 0 0 0,0-1 0 0 0,0 0 0 0 0,0 0 0 0 0,0 0 0 0 0,0 0 0 0 0,0 0 0 0 0,0 0 0 0 0,0 1 0 0 0,-1 1 0 0 0,0 0 2 0 0,0 0-1 0 0,-1 1 0 0 0,1-1 1 0 0,-1 0-1 0 0,0 0 0 0 0,0 0 1 0 0,0 0-1 0 0,-1 0 1 0 0,1-1-1 0 0,-1 1 0 0 0,1-1 1 0 0,-1 1-1 0 0,-6 2 1 0 0,-2 2 9 0 0,0-1 0 0 0,-20 8 0 0 0,-7 3 0 0 0,10-1-14 0 0,7-5-89 0 0,-36 26 0 0 0,2 6-494 0 0,-66 68-1 0 0,-6 13-391 0 0,96-98 869 0 0,0-1 1 0 0,-50 29-1 0 0,11-15 110 0 0,-49 30-66 0 0,70-39-87 0 0,49-30 157 0 0,1 0-1 0 0,-1 0 0 0 0,0 0 1 0 0,0 0-1 0 0,0 0 1 0 0,0 0-1 0 0,0 0 0 0 0,0 0 1 0 0,0 0-1 0 0,0 0 1 0 0,0 0-1 0 0,0 0 0 0 0,1 1 1 0 0,-1-1-1 0 0,0 0 1 0 0,0 0-1 0 0,0 0 0 0 0,0 0 1 0 0,0 0-1 0 0,0 0 1 0 0,0 0-1 0 0,0 0 0 0 0,0 1 1 0 0,0-1-1 0 0,0 0 1 0 0,0 0-1 0 0,0 0 0 0 0,0 0 1 0 0,0 0-1 0 0,0 0 1 0 0,0 0-1 0 0,0 0 0 0 0,0 1 1 0 0,0-1-1 0 0,0 0 1 0 0,0 0-1 0 0,0 0 0 0 0,0 0 1 0 0,0 0-1 0 0,0 0 1 0 0,0 0-1 0 0,0 0 0 0 0,-1 0 1 0 0,1 1-1 0 0,0-1 1 0 0,0 0-1 0 0,0 0 1 0 0,0 0-1 0 0,0 0 0 0 0,0 0 1 0 0,0 0-1 0 0,0 0 1 0 0,0 0-1 0 0,0 0 0 0 0,-1 0 1 0 0,1 0-1 0 0,0 0 1 0 0,0 0-1 0 0,0 0 0 0 0,0 0 1 0 0,0 0-1 0 0,0 0 1 0 0,0 0-1 0 0,-1 0 0 0 0,17 0 161 0 0,29-7 46 0 0,-34 6-118 0 0,89-14 710 0 0,132-26 1183 0 0,-212 36-1847 0 0,93-21 591 0 0,-97 24-608 0 0,1 0 0 0 0,-1 1 0 0 0,0 1-1 0 0,0 0 1 0 0,19 3 0 0 0,-27-3-81 0 0,3 2 53 0 0,16 11 51 0 0,-14-4-145 0 0,-5 0-15 0 0,-7-7-54 0 0,10-7-1071 0 0,-10 5 982 0 0,-1 0 0 0 0,1-1 1 0 0,0 1-1 0 0,-1-1 0 0 0,1 1 0 0 0,0 0 0 0 0,-1-1 0 0 0,1 1 0 0 0,0-1 0 0 0,-1 0 1 0 0,1 1-1 0 0,-1-1 0 0 0,1 1 0 0 0,-1-1 0 0 0,1 0 0 0 0,-1 1 0 0 0,0-1 0 0 0,1 0 1 0 0,-1 0-1 0 0,0 1 0 0 0,1-1 0 0 0,-1 0 0 0 0,0 0 0 0 0,0 0 0 0 0,0 1 0 0 0,0-2 1 0 0,0 1 258 0 0,1-1-1436 0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54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69 1375 0 0,'35'-40'-63'0'0,"-19"24"13913"0"0,-15 12-12704 0 0,-1-5 2489 0 0,-2 10-3597 0 0,-1-1 0 0 0,1 1 0 0 0,-1 0 0 0 0,1-1-1 0 0,-1 1 1 0 0,1 0 0 0 0,-1 0 0 0 0,1 1 0 0 0,0-1 0 0 0,-1 0 0 0 0,1 1-1 0 0,0-1 1 0 0,0 1 0 0 0,0 0 0 0 0,0 0 0 0 0,0 0 0 0 0,1 0-1 0 0,-3 3 1 0 0,-5 7-14 0 0,2 0-1 0 0,-9 16 1 0 0,13-22 2 0 0,-123 264 278 0 0,66-135-260 0 0,37-85-3 0 0,-47 98-20 0 0,52-115-18 0 0,-1-2 1 0 0,-33 42-1 0 0,15-27 40 0 0,-76 102 38 0 0,44-39-81 0 0,61-95 3 0 0,6-10-8 0 0,-11 11 67 0 0,-3 2-24 0 0,14-16-270 0 0,-1-12-748 0 0,3-2-138 0 0,5-1-290 0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55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1 261 7831 0 0,'1'-1'7403'0'0,"4"-3"-6978"0"0,0 1 0 0 0,0 1 0 0 0,1-1 0 0 0,-1 1 0 0 0,0-1 0 0 0,1 2-1 0 0,0-1 1 0 0,10-1 0 0 0,54-5 1265 0 0,-56 7-1359 0 0,55-6 1114 0 0,120-28 0 0 0,63-36-213 0 0,-209 57-1083 0 0,301-65-132 0 0,-322 75-128 0 0,81-13-1422 0 0,-101 17 761 0 0,-6 18-3616 0 0,-6 1 2736 0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55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540 131 13015 0 0,'9'-102'3490'0'0,"-9"101"-3441"0"0,0 0 0 0 0,0 0 0 0 0,0 0 0 0 0,0-1 0 0 0,0 1 0 0 0,0 0 0 0 0,0 0 0 0 0,0 0 0 0 0,0 0 0 0 0,0 0 0 0 0,-1 0 0 0 0,1 0 0 0 0,0 0 0 0 0,-1 0 0 0 0,1 0 0 0 0,-1 0 0 0 0,1 0 0 0 0,-1 1 0 0 0,0-1 0 0 0,1 0 0 0 0,-1 0 0 0 0,0 0 0 0 0,0 1 0 0 0,1-1 0 0 0,-1 0 0 0 0,0 1 0 0 0,0-1 0 0 0,0 1 0 0 0,0-1 0 0 0,0 1 0 0 0,-1-1 0 0 0,-1 0 60 0 0,0 1 0 0 0,1 0 0 0 0,-1 0 0 0 0,0 0 0 0 0,0 1 0 0 0,1-1-1 0 0,-1 1 1 0 0,0-1 0 0 0,1 1 0 0 0,-5 2 0 0 0,-23 10-90 0 0,1 2 1 0 0,-44 29-1 0 0,43-25-13 0 0,-126 85 31 0 0,126-81 124 0 0,1 2 0 0 0,-50 52 0 0 0,74-71-57 0 0,0 0 0 0 0,0 1 0 0 0,1-1 0 0 0,-1 1 0 0 0,1-1 0 0 0,1 1 0 0 0,0 1 0 0 0,-4 9 0 0 0,7-16-72 0 0,-1 0 0 0 0,1-1 0 0 0,0 1 0 0 0,0 0 0 0 0,0 0 0 0 0,0 0 0 0 0,0 0 0 0 0,0-1 1 0 0,0 1-1 0 0,0 0 0 0 0,0 0 0 0 0,0 0 0 0 0,0 0 0 0 0,1 0 0 0 0,0 2 54 0 0,-1 0 154 0 0,3-1-15 0 0,-1 0-188 0 0,0-1-1 0 0,0 1 0 0 0,0-1 1 0 0,0 1-1 0 0,0-1 1 0 0,1 0-1 0 0,-1 0 0 0 0,1 0 1 0 0,-1 0-1 0 0,1 0 1 0 0,-1-1-1 0 0,1 1 1 0 0,4 0-1 0 0,-2-2-1 0 0,-1 1 0 0 0,1 0 1 0 0,0-1-1 0 0,0 0 0 0 0,-1 0 1 0 0,1 0-1 0 0,7-4 0 0 0,29-14 3 0 0,44-26 0 0 0,-14 6-162 0 0,-15 11 23 0 0,-10 6-153 0 0,70-46 1 0 0,-107 61-308 0 0,-19 13 556 0 0,-20 14 274 0 0,22-12-220 0 0,0 0-1 0 0,1 0 1 0 0,0 1 0 0 0,0 0-1 0 0,1 0 1 0 0,0 1 0 0 0,1-1 0 0 0,0 1-1 0 0,1 0 1 0 0,0 1 0 0 0,0-1-1 0 0,-4 22 1 0 0,6-17-49 0 0,3 1-11 0 0,2 0-199 0 0,-2-13-19 0 0,-1-2 124 0 0,0 0 0 0 0,1 0 0 0 0,-1 0 0 0 0,0 0 0 0 0,0-1 0 0 0,1 1-1 0 0,-1 0 1 0 0,1 0 0 0 0,-1-1 0 0 0,1 1 0 0 0,-1 0 0 0 0,1-1-1 0 0,-1 1 1 0 0,1 0 0 0 0,-1-1 0 0 0,2 2 0 0 0,10 8-1082 0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55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22 397 4607 0 0,'-2'1'3107'0'0,"-18"14"10538"0"0,22-17-13306 0 0,7-10-212 0 0,1 0-1 0 0,0 1 1 0 0,1 0 0 0 0,15-12 0 0 0,2-1-119 0 0,23-21-180 0 0,3 1 0 0 0,1 4 0 0 0,2 1 0 0 0,1 3 0 0 0,2 3-1 0 0,119-47 1 0 0,-177 79 1029 0 0,5 36 6 0 0,-8-29-790 0 0,0 1 1 0 0,0-1-1 0 0,-1 0 0 0 0,1 0 0 0 0,-1 1 0 0 0,-1-1 0 0 0,-3 6 1 0 0,-25 42 215 0 0,11-21-184 0 0,12-18-89 0 0,-4 5 20 0 0,1 1 0 0 0,-10 27 0 0 0,20-46-36 0 0,-35 115-83 0 0,29-86-511 0 0,6-28 279 0 0,30 7-7873 0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57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40 4607 0 0,'0'0'208'0'0,"-2"0"268"0"0,-2 1 143 0 0,1 0 0 0 0,-1 0 0 0 0,0 0 0 0 0,0 1 0 0 0,1 0 0 0 0,-1 0 0 0 0,1-1 0 0 0,-1 2 0 0 0,1-1 0 0 0,-3 3 0 0 0,0 0 0 0 0,1 0-1 0 0,0 1 1 0 0,0 0 0 0 0,-7 10 3213 0 0,26-12-2920 0 0,-4-4-677 0 0,0 0-1 0 0,-1-1 0 0 0,1 0 1 0 0,-1-1-1 0 0,1 0 1 0 0,-1 0-1 0 0,1-1 0 0 0,9-4 1 0 0,35-9 223 0 0,-7 9-314 0 0,1 3 0 0 0,54 1-1 0 0,5 0-150 0 0,-102 4 7 0 0,-1-2 0 0 0,16-6 0 0 0,-16 5-4 0 0,15-7 67 0 0,11-15 16 0 0,-20 16-78 0 0,-8 6 29 0 0,-3 5-146 0 0,-11 26 112 0 0,-2 0 0 0 0,-28 46 0 0 0,17-33 3 0 0,11-19 1 0 0,-1-1 0 0 0,-1-1 0 0 0,-34 35 0 0 0,15-22 0 0 0,-46 34 0 0 0,70-60 0 0 0,2-2-16 0 0,7-5-69 0 0,-3 4-102 0 0,-2 0-99 0 0,-2 4-1063 0 0,1-1 0 0 0,1 1 0 0 0,0 1 0 0 0,-11 17 1 0 0,9-14-2219 0 0,2-4 1620 0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57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6911 0 0,'0'0'528'0'0,"-3"1"-341"0"0,2-1 129 0 0,-1 0 1 0 0,1 1-1 0 0,-1-1 1 0 0,0 0-1 0 0,1 1 0 0 0,-1 0 1 0 0,1-1-1 0 0,-1 1 1 0 0,1 0-1 0 0,-1 0 0 0 0,1 0 1 0 0,0 0-1 0 0,-1 0 0 0 0,1 0 1 0 0,0 0-1 0 0,0 0 1 0 0,-2 3-1 0 0,2-2-89 0 0,-1 1 0 0 0,1 0 0 0 0,0-1-1 0 0,0 1 1 0 0,0 0 0 0 0,0 0 0 0 0,1-1 0 0 0,-1 1 0 0 0,0 5 0 0 0,1 3 160 0 0,0 0 0 0 0,1 0 0 0 0,0 1 1 0 0,4 13-1 0 0,-1-8-50 0 0,1 0 0 0 0,1-1 1 0 0,1 0-1 0 0,0 0 0 0 0,0 0 0 0 0,2-1 1 0 0,0 0-1 0 0,1-1 0 0 0,21 25 0 0 0,-12-19-47 0 0,1 0 1 0 0,1-2-1 0 0,0 0 0 0 0,1-2 0 0 0,37 21 0 0 0,-19-13 406 0 0,0 2 0 0 0,38 34 0 0 0,-76-58-564 0 0,-2-2-122 0 0,1 0 0 0 0,0 0 1 0 0,-1 1-1 0 0,1-1 0 0 0,0 0 0 0 0,-1 1 0 0 0,1-1 1 0 0,-1 0-1 0 0,1 1 0 0 0,-1-1 0 0 0,1 1 0 0 0,-1-1 1 0 0,1 1-1 0 0,-1-1 0 0 0,1 2 0 0 0,4 3 103 0 0,-3-3-111 0 0,1 0-1 0 0,-1 0 1 0 0,0 1-1 0 0,0-1 1 0 0,0 0-1 0 0,-1 1 1 0 0,1-1-1 0 0,-1 1 1 0 0,3 3-1 0 0,-1 1-24 0 0,-2-5-92 0 0,0 1-1 0 0,4 6-38 0 0,-4-6-206 0 0,2-1-270 0 0,2 3 277 0 0,5-31-8581 0 0,-10 10 3452 0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57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27 8287 0 0,'0'0'639'0'0,"0"-2"-415"0"0,5-23 8624 0 0,-9 26-8707 0 0,0 1-1 0 0,-1-1 1 0 0,1 1 0 0 0,0 0 0 0 0,1 0 0 0 0,-1 0-1 0 0,0 0 1 0 0,0 1 0 0 0,-5 4 0 0 0,-10 10 186 0 0,0 2 1 0 0,1 0-1 0 0,-16 22 1 0 0,9-12-29 0 0,-74 104 366 0 0,68-88-351 0 0,-2-1 1 0 0,-54 55-1 0 0,68-81-426 0 0,0 0 0 0 0,0-2 0 0 0,-2 0 0 0 0,-40 23 0 0 0,59-38-225 0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58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 9671 0 0,'0'0'944'0'0,"-13"-2"-840"0"0,1 2-104 0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6:59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4607 0 0,'0'0'13331'0'0,"3"0"-13014"0"0,74 8 116 0 0,0-4-1 0 0,0-4 0 0 0,107-12 1 0 0,-121 2-383 0 0,55-5 143 0 0,-98 13-162 0 0,0 2 0 0 0,-1 0 0 0 0,1 2 0 0 0,20 3 0 0 0,-4 1-23 0 0,0-1 0 0 0,0-2 0 0 0,1-1 0 0 0,-1-2 0 0 0,1-2 0 0 0,-1-1 0 0 0,57-13 0 0 0,-12-4-1 0 0,43-9 271 0 0,-100 25-137 0 0,1 1-1 0 0,0 1 1 0 0,25 1 0 0 0,-39 2-105 0 0,0 1 0 0 0,0 0 0 0 0,0 1 0 0 0,0 0 0 0 0,12 6 0 0 0,-7-4-44 0 0,-13-4 8 0 0,0 0 0 0 0,-1 0 0 0 0,1 0 0 0 0,-1 0 0 0 0,1 0 0 0 0,-1 0 0 0 0,1 1 0 0 0,-1-1 0 0 0,4 4 0 0 0,-4-3 0 0 0,0-1 0 0 0,0 0 0 0 0,1 1 0 0 0,-1-1 0 0 0,0 0 0 0 0,0 0 0 0 0,1 0 0 0 0,-1 0 0 0 0,0-1 0 0 0,1 1 0 0 0,3 0 0 0 0,9 2 0 0 0,0-2 0 0 0,1 0 0 0 0,-1 0 0 0 0,0-1 0 0 0,0-1 0 0 0,23-4 0 0 0,7 0 0 0 0,-9 2 0 0 0,116-5 0 0 0,-124 9-77 0 0,37 7 0 0 0,-49-5-56 0 0,1 0 1 0 0,-1-2-1 0 0,0 0 0 0 0,1 0 0 0 0,-1-2 1 0 0,1 0-1 0 0,20-4 0 0 0,-2-4 24 0 0,41-3 0 0 0,-59 10-44 0 0,1 1 0 0 0,-1 1 0 0 0,0 0-1 0 0,27 5 1 0 0,-5 1-52 0 0,17 5 146 0 0,-40-8 59 0 0,-1-2 0 0 0,-3 0-13 0 0,-11-1-4 0 0,1 0 0 0 0,0 0 0 0 0,-1-1 1 0 0,1 1-1 0 0,-1-1 0 0 0,1 0 0 0 0,-1 1 0 0 0,1-1 1 0 0,-1 0-1 0 0,1 0 0 0 0,-1 0 0 0 0,1 0 0 0 0,1-2 1 0 0,-1 1-42 0 0,4-1-112 0 0,-1-3 106 0 0,6-11-121 0 0,2-4 84 0 0,-12 19 1122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2:17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41 1839 0 0,'0'-7'160'0'0,"-1"5"23"0"0,1 1-1 0 0,0-1 0 0 0,-1 0 0 0 0,1 1 0 0 0,-1-1 0 0 0,0 1 0 0 0,1-1 0 0 0,-1 1 0 0 0,0-1 1 0 0,0 1-1 0 0,0 0 0 0 0,0-1 0 0 0,0 1 0 0 0,0 0 0 0 0,-1 0 0 0 0,1 0 0 0 0,0-1 0 0 0,-1 1 1 0 0,1 1-1 0 0,0-1 0 0 0,-1 0 0 0 0,1 0 0 0 0,-1 0 0 0 0,0 1 0 0 0,1-1 0 0 0,-1 1 0 0 0,1 0 1 0 0,-1-1-1 0 0,0 1 0 0 0,1 0 0 0 0,-1 0 0 0 0,0 0 0 0 0,1 0 0 0 0,-1 0 0 0 0,0 0 0 0 0,1 0 0 0 0,-1 1 1 0 0,-1 0-1 0 0,-5 0 715 0 0,1 1 0 0 0,0 1 0 0 0,0 0 0 0 0,0 0 0 0 0,0 0 0 0 0,1 1 0 0 0,-8 5 0 0 0,-14 12-821 0 0,1 1 0 0 0,0 2-1 0 0,2 1 1 0 0,-37 47 0 0 0,29-27-67 0 0,1 1 0 0 0,-30 61 1 0 0,44-72-19 0 0,1 1 0 0 0,2 1 0 0 0,2 0 1 0 0,1 1-1 0 0,1 0 0 0 0,-5 46 0 0 0,15-69 61 0 0,0 0 0 0 0,0 0 0 0 0,2 0 0 0 0,0 0 0 0 0,0 0 0 0 0,2 0 0 0 0,0 0 0 0 0,0 0 0 0 0,9 20 0 0 0,-9-27-19 0 0,1 1 0 0 0,1-1 0 0 0,-1 0 0 0 0,1 0 0 0 0,1 0 0 0 0,-1-1 0 0 0,1 1 0 0 0,1-2 0 0 0,-1 1 0 0 0,1-1 0 0 0,0 0 0 0 0,1 0-1 0 0,0 0 1 0 0,-1-1 0 0 0,2-1 0 0 0,9 5 0 0 0,-11-6-7 0 0,1 0 1 0 0,0 0-1 0 0,0-1 0 0 0,1 0 0 0 0,-1-1 0 0 0,9 1 0 0 0,4-2-3 0 0,24-2 1 0 0,-40 1-22 0 0,4 1-1024 0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7:00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23 3223 0 0,'-2'1'2552'0'0,"-17"7"13191"0"0,21-7-15622 0 0,62 10 522 0 0,-40-6-349 0 0,-1-1 1 0 0,38 2 0 0 0,46-10 101 0 0,122-23-1 0 0,-81 8-313 0 0,-134 18-82 0 0,25-4 0 0 0,-1 2 0 0 0,71 5 0 0 0,-95-2 0 0 0,-3 0 11 0 0,-14 12 27 0 0,2-9-52 0 0,-1 0 1 0 0,0 0-1 0 0,0 0 0 0 0,0 0 0 0 0,0 0 0 0 0,0 0 0 0 0,-4 3 0 0 0,-3 3-12 0 0,-9 13 11 0 0,-28 26 1 0 0,26-30-4 0 0,-32 42 1 0 0,47-53 17 0 0,-24 35 0 0 0,-2-2 0 0 0,-63 64 0 0 0,80-91 0 0 0,-46 38 0 0 0,57-49 11 0 0,1 0-1 0 0,0-1 0 0 0,0 1 1 0 0,-1 0-1 0 0,1 0 1 0 0,0 0-1 0 0,0 1 1 0 0,1-1-1 0 0,-1 0 0 0 0,0 1 1 0 0,1-1-1 0 0,0 1 1 0 0,-1-1-1 0 0,0 4 1 0 0,-3 6 29 0 0,2-5-28 0 0,-15 24 47 0 0,-7 4 6 0 0,2-6 94 0 0,23-30-170 0 0,0 0 12 0 0,0 0 0 0 0,0 0 1 0 0,0 0-1 0 0,0 0 1 0 0,0 0-1 0 0,0 0 1 0 0,0 0-1 0 0,0 0 1 0 0,0 1-1 0 0,1-1 1 0 0,-1 0-1 0 0,0 0 0 0 0,1 0 1 0 0,-1 0-1 0 0,0 1 1 0 0,1-1-1 0 0,0-1 1 0 0,2-5-108 0 0,-3 5-14 0 0,5-5-2522 0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7:03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0 232 6447 0 0,'0'0'12422'0'0,"3"1"-12076"0"0,8-1-163 0 0,0 0 0 0 0,-1-1-1 0 0,1 0 1 0 0,0-1 0 0 0,10-3-1 0 0,22-3 146 0 0,263-12 1368 0 0,-258 18-1538 0 0,69-11 0 0 0,-91 8-121 0 0,0-1 1 0 0,-1-1 0 0 0,0-2-1 0 0,30-13 1 0 0,-6-4 116 0 0,0-1 0 0 0,64-49-1 0 0,-110 74-114 0 0,-6 4-966 0 0,-15 17-1234 0 0,0 0-1 0 0,1 1 1 0 0,-19 31-1 0 0,34-49 691 0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7:03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8 13359 0 0,'0'0'1210'0'0,"2"-1"-996"0"0,5-4-123 0 0,-5 4 1154 0 0,-1 3-805 0 0,1 2-339 0 0,0 1 0 0 0,0-1 0 0 0,-1 0 0 0 0,1 1 0 0 0,-1-1 0 0 0,0 1-1 0 0,-1-1 1 0 0,1 1 0 0 0,-1-1 0 0 0,0 1 0 0 0,0-1 0 0 0,-1 7 0 0 0,-1 10 520 0 0,-8 28 0 0 0,6-33-339 0 0,-3 18 245 0 0,1 1-185 0 0,-3 0 0 0 0,0-1 1 0 0,-19 42-1 0 0,15-51-303 0 0,-1 0 0 0 0,-1-1 0 0 0,-32 38 0 0 0,28-35-59 0 0,18-25-81 0 0,2-1-627 0 0,0 0 636 0 0,0-1-1 0 0,0 1 0 0 0,0 0 0 0 0,1-1 1 0 0,-1 1-1 0 0,0-1 0 0 0,0 0 0 0 0,1 1 0 0 0,1-1 1 0 0,-2 1-256 0 0,17 1-4381 0 0,0-4-1554 0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7:04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56 4143 0 0,'0'0'319'0'0,"0"-1"82"0"0,-1-5 2017 0 0,1 3-1387 0 0,-1 0 1 0 0,1 1 0 0 0,0-1-1 0 0,-1 0 1 0 0,1 1-1 0 0,0-1 1 0 0,1 0-1 0 0,-1 1 1 0 0,2-6 0 0 0,14-7 202 0 0,-14 14-180 0 0,0 15-698 0 0,-1-12-339 0 0,-1 0 0 0 0,1 0 0 0 0,-1 0 0 0 0,0 0 0 0 0,0 0 1 0 0,0 0-1 0 0,0 0 0 0 0,0 3 0 0 0,-4 11 64 0 0,-1 1 0 0 0,-1-1-1 0 0,0 0 1 0 0,-2-1 0 0 0,-10 19 0 0 0,6-12-8 0 0,-245 510 645 0 0,227-463-704 0 0,-69 181-1 0 0,75-171-854 0 0,24-76 515 0 0,3-4-1753 0 0,1 0 1551 0 0,-1 0-1 0 0,0 0 1 0 0,0-1 0 0 0,0 1-1 0 0,1-1 1 0 0,-1 0 0 0 0,5-4-1 0 0,-5 4-637 0 0,15-12-4454 0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7:05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0 239 9215 0 0,'0'0'7698'0'0,"2"2"-7178"0"0,2 1-307 0 0,1 1 1 0 0,0-1-1 0 0,0 0 1 0 0,0 0 0 0 0,0 0-1 0 0,0-1 1 0 0,1 1-1 0 0,-1-1 1 0 0,1-1 0 0 0,-1 1-1 0 0,1-1 1 0 0,0 0 0 0 0,0 0-1 0 0,0-1 1 0 0,-1 1-1 0 0,8-2 1 0 0,13 0 355 0 0,0-2 1 0 0,34-8-1 0 0,-49 9-398 0 0,168-42 866 0 0,-74 16-803 0 0,348-112 135 0 0,-435 133-439 0 0,9-3-572 0 0,1 1 1 0 0,46-9-1 0 0,-59 18-6139 0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7:05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99 11431 0 0,'0'0'522'0'0,"-1"-3"-12"0"0,0-33-159 0 0,1 32 40 0 0,0 0 0 0 0,0 1 0 0 0,0-1 0 0 0,-1 0 0 0 0,0 0 0 0 0,0 0 0 0 0,0 1-1 0 0,-2-7 1 0 0,2 8-284 0 0,0 1-1 0 0,0 0 0 0 0,0-1 0 0 0,0 1 0 0 0,0 0 0 0 0,0 0 1 0 0,0 0-1 0 0,0-1 0 0 0,-1 1 0 0 0,1 1 0 0 0,-1-1 0 0 0,1 0 1 0 0,0 0-1 0 0,-1 0 0 0 0,1 1 0 0 0,-1-1 0 0 0,0 1 0 0 0,1-1 1 0 0,-1 1-1 0 0,1 0 0 0 0,-1-1 0 0 0,0 1 0 0 0,-2 0 1 0 0,-2 0-85 0 0,0 0 0 0 0,0 1 0 0 0,-1 0 0 0 0,1 0 0 0 0,0 0 0 0 0,0 1 0 0 0,-8 3 0 0 0,-42 21-107 0 0,44-20 88 0 0,-15 9 3 0 0,1 2-1 0 0,1 1 1 0 0,1 1-1 0 0,-29 28 1 0 0,34-30 30 0 0,14-13 13 0 0,0 1 0 0 0,1 0 1 0 0,-1 0-1 0 0,1 0 0 0 0,0 1 0 0 0,0-1 0 0 0,1 1 0 0 0,-5 10 0 0 0,6-11 17 0 0,1 0 1 0 0,-1 0-1 0 0,1 0 0 0 0,0 0 1 0 0,1 0-1 0 0,-1 0 0 0 0,1 0 1 0 0,0 0-1 0 0,0 0 0 0 0,1 0 1 0 0,-1 0-1 0 0,3 7 0 0 0,2 2 54 0 0,11 9-21 0 0,-12-20-46 0 0,14 3 40 0 0,-11-8-82 0 0,-4 0 3 0 0,5 0 6 0 0,0 0 0 0 0,0-1 1 0 0,-1 0-1 0 0,1-1 0 0 0,-1 1 1 0 0,0-1-1 0 0,0-1 1 0 0,0 0-1 0 0,6-5 0 0 0,7-8 51 0 0,25-30 0 0 0,-18 18-54 0 0,-10 9-17 0 0,-11 13 0 0 0,1 1 0 0 0,0-1 0 0 0,0 1 0 0 0,11-8 0 0 0,-10 8-13 0 0,-3 7-52 0 0,6 3 3 0 0,-10-2 69 0 0,1 0 0 0 0,-1 0 0 0 0,1 1 0 0 0,-1-1 0 0 0,1 0 0 0 0,-1 1 0 0 0,0 0 0 0 0,0-1 0 0 0,0 1 0 0 0,0-1 0 0 0,0 1 0 0 0,0 0 0 0 0,0 0 0 0 0,-1 0 0 0 0,1-1 0 0 0,-1 1 0 0 0,1 0 0 0 0,-1 0 0 0 0,0 0 0 0 0,1 2 0 0 0,-1 6 55 0 0,0-1 0 0 0,-1 0 0 0 0,-2 11 0 0 0,0 5-61 0 0,3-17-286 0 0,-1-5-89 0 0,1 0 0 0 0,0 0 0 0 0,0 0 0 0 0,0 0 0 0 0,0 0 0 0 0,2 6 1 0 0,1 3-6349 0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7:05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7 350 16127 0 0,'0'0'1460'0'0,"-1"2"-1204"0"0,-5 7 4284 0 0,7-11-3933 0 0,19-28-238 0 0,2 1 0 0 0,1 0 0 0 0,31-29 1 0 0,-35 38-318 0 0,101-92-237 0 0,-74 71 90 0 0,-31 29-249 0 0,19-13 0 0 0,-30 24 237 0 0,4 0 101 0 0,-6 0 33 0 0,0 2 1 0 0,0-1-1 0 0,0 0 1 0 0,1 0-1 0 0,-1 1 1 0 0,0-1 0 0 0,0 1-1 0 0,0-1 1 0 0,0 1-1 0 0,0 0 1 0 0,-1 0-1 0 0,1 0 1 0 0,2 1-1 0 0,20 16 179 0 0,-22-16-193 0 0,-1-2-2 0 0,0 1-8 0 0,-1-1 1 0 0,1 0-1 0 0,-1 0 1 0 0,1 1-1 0 0,0-1 0 0 0,-1 0 1 0 0,0 1-1 0 0,1-1 1 0 0,-1 1-1 0 0,1-1 1 0 0,-1 0-1 0 0,1 1 1 0 0,-1-1-1 0 0,0 1 1 0 0,1-1-1 0 0,-1 1 0 0 0,0-1 1 0 0,0 1-1 0 0,1 1 1 0 0,0 1-4 0 0,1 0 1 0 0,-1 1 0 0 0,0 0-1 0 0,0-1 1 0 0,-1 1-1 0 0,1-1 1 0 0,-1 1 0 0 0,0 0-1 0 0,0 0 1 0 0,0-1 0 0 0,0 1-1 0 0,-1 0 1 0 0,1-1-1 0 0,-1 1 1 0 0,0 0 0 0 0,0-1-1 0 0,0 1 1 0 0,-1-1-1 0 0,-2 6 1 0 0,-2 5 0 0 0,-25 65 34 0 0,-28 77 58 0 0,50-133-77 0 0,9-21 4 0 0,0 6-3 0 0,2 3-6 0 0,5 1-11 0 0,-4-10 9 0 0,-1-1 1 0 0,0 1-1 0 0,1-1 0 0 0,-1 1 0 0 0,1-1 1 0 0,-1 0-1 0 0,1 0 0 0 0,0 0 1 0 0,-1-1-1 0 0,1 1 0 0 0,0-1 0 0 0,0 1 1 0 0,0-1-1 0 0,-1 0 0 0 0,6 0 0 0 0,1-1-382 0 0,0 0 0 0 0,0 0-1 0 0,10-3 1 0 0,-4-2-12690 0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7:07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271 204 1375 0 0,'0'0'66'0'0,"3"1"-8"0"0,22 2 2102 0 0,-12 4 7842 0 0,-12-7-9957 0 0,-1 0 0 0 0,0 1 1 0 0,0-1-1 0 0,1 0 0 0 0,-1 0 0 0 0,0 0 1 0 0,0 1-1 0 0,0-1 0 0 0,1 0 1 0 0,-1 0-1 0 0,0 1 0 0 0,0-1 1 0 0,0 0-1 0 0,0 0 0 0 0,1 1 1 0 0,-1-1-1 0 0,0 0 0 0 0,0 0 1 0 0,0 1-1 0 0,0-1 0 0 0,0 0 0 0 0,0 1 1 0 0,0-1-1 0 0,0 1-10 0 0,0-1-1 0 0,0 0 1 0 0,0 1-1 0 0,0-1 1 0 0,0 0-1 0 0,0 1 1 0 0,0-1-1 0 0,0 0 1 0 0,1 0-1 0 0,-1 1 1 0 0,0-1-1 0 0,0 0 1 0 0,0 0-1 0 0,0 1 1 0 0,0-1-1 0 0,1 0 1 0 0,-1 0-1 0 0,0 1 1 0 0,0-1 0 0 0,0 0-1 0 0,1 0 1 0 0,-1 0-1 0 0,1 1 1 0 0,-1 1 426 0 0,1 9-12 0 0,-1-8-17 0 0,0-1-66 0 0,0 10 2860 0 0,2-14-3150 0 0,7-14-83 0 0,-1 0-1 0 0,0-1 1 0 0,-1 0-1 0 0,-1 0 1 0 0,0-1-1 0 0,-2 0 1 0 0,4-20-1 0 0,-8 30-90 0 0,1 0 1 0 0,-1 0-1 0 0,0 0 0 0 0,0 0 0 0 0,-1 1 1 0 0,0-1-1 0 0,-1 0 0 0 0,-2-8 0 0 0,4 15 89 0 0,-1 0-1 0 0,1 0 0 0 0,-1 0 0 0 0,0-1 1 0 0,1 2-1 0 0,-1-1 0 0 0,0 0 1 0 0,0 0-1 0 0,0 0 0 0 0,1 0 1 0 0,-1 0-1 0 0,0 1 0 0 0,0-1 1 0 0,0 0-1 0 0,0 1 0 0 0,-1-1 1 0 0,1 1-1 0 0,0-1 0 0 0,0 1 1 0 0,-1-1-1 0 0,-1 0 3 0 0,1 1 1 0 0,-1-1-1 0 0,1 1 1 0 0,-1-1-1 0 0,0 1 0 0 0,1 0 1 0 0,-4 0-1 0 0,-3 2-25 0 0,1 0-1 0 0,0 1 1 0 0,0-1 0 0 0,0 1-1 0 0,-14 8 1 0 0,-34 26-108 0 0,-114 97-222 0 0,166-131 363 0 0,0 1 0 0 0,1-1 0 0 0,0 1 0 0 0,-1 0 0 0 0,1 0 0 0 0,1 1-1 0 0,-1-1 1 0 0,1 1 0 0 0,-1-1 0 0 0,1 1 0 0 0,1 0 0 0 0,-1 0 0 0 0,1-1 0 0 0,-2 8 0 0 0,3-11 5 0 0,0-1 1 0 0,0 1-1 0 0,0 0 1 0 0,0 0-1 0 0,0 0 1 0 0,0 0-1 0 0,1 0 1 0 0,-1 0-1 0 0,0 0 1 0 0,0 0-1 0 0,1 0 1 0 0,-1-1-1 0 0,1 1 1 0 0,-1 0-1 0 0,1 0 1 0 0,-1 0-1 0 0,1 0 1 0 0,2 3 14 0 0,0 1 48 0 0,1 1 0 0 0,0 0 0 0 0,0-1 0 0 0,0 0 0 0 0,1 0-1 0 0,0 0 1 0 0,0-1 0 0 0,0 0 0 0 0,0 0 0 0 0,1 0 0 0 0,0 0 0 0 0,0-1 0 0 0,0 0-1 0 0,0 0 1 0 0,0-1 0 0 0,0 1 0 0 0,1-2 0 0 0,9 3 0 0 0,-6-2 1 0 0,0 0 0 0 0,-1-1 1 0 0,1-1-1 0 0,0 1 0 0 0,0-2 1 0 0,0 1-1 0 0,0-1 0 0 0,0-1 1 0 0,-1 0-1 0 0,1 0 0 0 0,-1-1 1 0 0,10-3-1 0 0,-6-1-47 0 0,0 1 1 0 0,0-1-1 0 0,-1-1 1 0 0,0-1-1 0 0,-1 1 1 0 0,1-2-1 0 0,-2 1 0 0 0,1-2 1 0 0,-2 1-1 0 0,1-2 1 0 0,7-11-1 0 0,-5 3-23 0 0,-11 15 0 0 0,-1 0 0 0 0,3-6 11 0 0,-4 10-8 0 0,0 1 0 0 0,0 0 1 0 0,0 0-1 0 0,0 0 0 0 0,0 0 0 0 0,0 0 0 0 0,0 0 1 0 0,0 0-1 0 0,0 0 0 0 0,0 0 0 0 0,-1 1 1 0 0,-11 3-63 0 0,11-3 52 0 0,-1 1 1 0 0,1 0-1 0 0,0-1 1 0 0,0 1-1 0 0,0 0 1 0 0,0 0-1 0 0,0 0 1 0 0,0 0-1 0 0,0 1 1 0 0,1-1-1 0 0,-1 0 1 0 0,-2 6-1 0 0,-5 7 5 0 0,1-1 1 0 0,1 1 0 0 0,1-1 0 0 0,0 1 0 0 0,-7 31 0 0 0,-9 22 60 0 0,-3-13 179 0 0,-3-1 1 0 0,-46 68 0 0 0,65-107-4 0 0,1 0 1 0 0,-12 28 0 0 0,19-40-161 0 0,1-1-3 0 0,-4 8-1 0 0,-1 1-6 0 0,-1-3-25 0 0,5-7-119 0 0,-2 14-1500 0 0,2-10 1492 0 0,1 0 1 0 0,0 0 0 0 0,0 1 0 0 0,0-1-1 0 0,3 9 1 0 0,-2-9-97 0 0,-1 0 0 0 0,1 0-1 0 0,-1-1 1 0 0,1 1 0 0 0,-2 0-1 0 0,1 0 1 0 0,-1 5 0 0 0,5 0-5529 0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7:08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9215 0 0,'0'0'707'0'0,"-1"2"-464"0"0,-3 9 258 0 0,1-1 0 0 0,0 0 0 0 0,1 1 1 0 0,0-1-1 0 0,1 1 0 0 0,0 0 0 0 0,0-1 1 0 0,1 1-1 0 0,1 0 0 0 0,0 0 1 0 0,0-1-1 0 0,5 19 0 0 0,1-6 109 0 0,0-1 1 0 0,1 0-1 0 0,1-1 0 0 0,1 0 1 0 0,12 20-1 0 0,-11-25-334 0 0,1-1 1 0 0,0 0-1 0 0,0 0 0 0 0,2-2 0 0 0,-1 1 1 0 0,2-2-1 0 0,31 22 0 0 0,-20-18-103 0 0,0-1 1 0 0,1-2-1 0 0,1 0 1 0 0,37 11-1 0 0,-12-9-32 0 0,23 8 166 0 0,-67-20-246 0 0,0 1 0 0 0,0 0 0 0 0,0 1 0 0 0,-1 0 0 0 0,16 12 0 0 0,-13-7-19 0 0,-2 2-31 0 0,-4 2-11 0 0,-4-2-13 0 0,-1-9-61 0 0,-1-2-40 0 0,0 0 3 0 0,1 0 0 0 0,-1-1 0 0 0,1 1 0 0 0,-1 0 0 0 0,1-1-1 0 0,-1 1 1 0 0,1-1 0 0 0,-1 1 0 0 0,1-1 0 0 0,-1 1 0 0 0,0-1 0 0 0,1 1 0 0 0,-1-1 0 0 0,0 0 0 0 0,1 1 0 0 0,-1-1 0 0 0,0 0 0 0 0,0 0 0 0 0,1 0 0 0 0,-1 1 0 0 0,0-1 0 0 0,0 0-1 0 0,1 0 1 0 0,-1 0 0 0 0,0 0 0 0 0,0 0 0 0 0,1 0 0 0 0,-1 0 0 0 0,0-1 0 0 0,0 1 0 0 0,1 0 0 0 0,-1 0 0 0 0,0-1 0 0 0,0 1 0 0 0,1 0 0 0 0,-1-1 0 0 0,0 1 0 0 0,1 0-1 0 0,-1-1 1 0 0,0 1 0 0 0,1-1 0 0 0,-1 1 0 0 0,0-2 0 0 0,-8-8-6881 0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7:08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13 2759 0 0,'2'-1'3406'0'0,"21"-11"10898"0"0,-22 13-14256 0 0,-1 0 1 0 0,1 0 0 0 0,-1 0 0 0 0,1 0 0 0 0,-1 0 0 0 0,1 0 0 0 0,-1 0 0 0 0,0 0 0 0 0,1 0-1 0 0,-1 0 1 0 0,0 0 0 0 0,0 0 0 0 0,0 2 0 0 0,1-2 20 0 0,-1 2-13 0 0,0 1 1 0 0,0 0-1 0 0,0-1 1 0 0,-1 1-1 0 0,1-1 1 0 0,-1 1-1 0 0,0-1 1 0 0,0 1-1 0 0,0-1 1 0 0,0 1-1 0 0,-3 3 1 0 0,-21 37 243 0 0,21-39-262 0 0,-14 22 158 0 0,-2-2 0 0 0,-28 30 1 0 0,-51 41 345 0 0,22-23-264 0 0,39-34-146 0 0,-45 57 0 0 0,74-82-147 0 0,7-8-602 0 0,0-1-1 0 0,1 1 0 0 0,-1-1 0 0 0,1 1 1 0 0,-1 10-1 0 0,2-13-693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2:17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3 9671 0 0,'0'0'1088'0'0,"-2"-1"-629"0"0,0 1-371 0 0,1-1 1 0 0,-1 1-1 0 0,0 0 1 0 0,0 0-1 0 0,0 0 0 0 0,0 0 1 0 0,0 0-1 0 0,1 0 1 0 0,-1 0-1 0 0,0 1 0 0 0,0-1 1 0 0,0 1-1 0 0,1-1 1 0 0,-1 1-1 0 0,0 0 0 0 0,0 0 1 0 0,1 0-1 0 0,-1 0 1 0 0,1 0-1 0 0,-1 0 0 0 0,1 0 1 0 0,-3 3-1 0 0,-4 3 156 0 0,1 0 0 0 0,-12 16 0 0 0,0 4 256 0 0,2 1-1 0 0,0 1 1 0 0,-19 46-1 0 0,-27 97 391 0 0,-63 288-452 0 0,120-432-432 0 0,-1 0 0 0 0,-2-1 0 0 0,0 0 0 0 0,-2-1 0 0 0,-1 0 1 0 0,-1 0-1 0 0,-25 35 0 0 0,12-25-163 0 0,5-6-1332 0 0,7-11-3237 0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7:09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1 146 10591 0 0,'0'0'819'0'0,"1"-2"-534"0"0,0 0 35 0 0,0 0-1 0 0,1 0 0 0 0,-1 0 1 0 0,1 0-1 0 0,-1 0 0 0 0,1 0 1 0 0,0 0-1 0 0,0 0 0 0 0,0 1 1 0 0,0-1-1 0 0,0 1 0 0 0,0-1 0 0 0,5-1 1 0 0,-2 1-37 0 0,-1 0 0 0 0,1 1 0 0 0,0 0 0 0 0,0 0 0 0 0,0 0 0 0 0,9 0 0 0 0,5 1 239 0 0,0 1 1 0 0,37 8-1 0 0,-38-6 254 0 0,50 6 153 0 0,103 1 0 0 0,70-17-439 0 0,313-49 87 0 0,-386 28-264 0 0,177-18 503 0 0,-255 44-326 0 0,142 13 0 0 0,-171-3-836 0 0,-1 2 1 0 0,1 3-1 0 0,70 25 1 0 0,-113-31-347 0 0,32 17 1 0 0,-47-22 259 0 0,-15 1-7620 0 0,-1-4 1896 0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7:10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350 226 8375 0 0,'0'0'758'0'0,"3"2"-620"0"0,17 14-24 0 0,-16-14 177 0 0,-1-1 1 0 0,0 0-1 0 0,0 0 1 0 0,1 0-1 0 0,-1 0 1 0 0,0-1-1 0 0,1 1 1 0 0,-1-1-1 0 0,1 0 1 0 0,-1 0-1 0 0,0 0 0 0 0,7-1 1 0 0,-1 0 366 0 0,0-1 1 0 0,0 1-1 0 0,0-1 1 0 0,-1-1-1 0 0,14-5 1 0 0,-21 7-169 0 0,1 0-343 0 0,0 0 1 0 0,0 0-1 0 0,0 0 0 0 0,0 0 0 0 0,-1 0 1 0 0,1-1-1 0 0,0 1 0 0 0,-1 0 0 0 0,0-1 1 0 0,1 1-1 0 0,-1-1 0 0 0,0 0 0 0 0,1 0 1 0 0,0-2-1 0 0,1 0-44 0 0,-2 2 143 0 0,0 0-29 0 0,0-4-149 0 0,0-1 0 0 0,0 1 1 0 0,-1-1-1 0 0,0 0 0 0 0,0 0 0 0 0,0 1 1 0 0,-1-1-1 0 0,0 1 0 0 0,0-1 1 0 0,-1 0-1 0 0,0 1 0 0 0,0 0 0 0 0,0 0 1 0 0,-1-1-1 0 0,-4-6 0 0 0,3 6-98 0 0,0 0-1 0 0,-1 0 0 0 0,0 1 1 0 0,0-1-1 0 0,0 1 1 0 0,0 0-1 0 0,-1 1 0 0 0,0-1 1 0 0,-1 1-1 0 0,1 0 1 0 0,-1 1-1 0 0,-12-7 1 0 0,13 9-59 0 0,1 0 0 0 0,-1 1 0 0 0,0 0 0 0 0,0 0 1 0 0,0 0-1 0 0,0 1 0 0 0,1-1 0 0 0,-1 2 1 0 0,0-1-1 0 0,0 1 0 0 0,0-1 0 0 0,-10 4 1 0 0,-6 2-407 0 0,-40 18 1 0 0,59-22 447 0 0,-27 11-251 0 0,1 2-1 0 0,1 1 0 0 0,0 1 1 0 0,-47 38-1 0 0,69-49 302 0 0,1-1 0 0 0,0 0 0 0 0,0 1 0 0 0,0 0 0 0 0,0 0 0 0 0,1 1 0 0 0,0-1 0 0 0,1 1 0 0 0,-5 11 0 0 0,7-16 30 0 0,0 1-1 0 0,0 0 1 0 0,1-1-1 0 0,-1 1 1 0 0,1 0-1 0 0,-1 0 1 0 0,1-1-1 0 0,0 1 1 0 0,0 0-1 0 0,0 0 1 0 0,1-1-1 0 0,-1 1 1 0 0,1 0-1 0 0,-1 0 1 0 0,1-1-1 0 0,0 1 1 0 0,0 0-1 0 0,0-1 1 0 0,0 1-1 0 0,1-1 1 0 0,-1 0-1 0 0,1 1 1 0 0,-1-1-1 0 0,1 0 1 0 0,0 0-1 0 0,0 0 1 0 0,0 0-1 0 0,0 0 1 0 0,3 2-1 0 0,4 1 62 0 0,0 0 0 0 0,0 0 0 0 0,0-1 0 0 0,0 0 0 0 0,1-1 0 0 0,-1 0 0 0 0,1 0 0 0 0,0-1 0 0 0,0-1 0 0 0,0 1 0 0 0,0-2 0 0 0,0 1 0 0 0,12-2 0 0 0,2-1 57 0 0,0 0 0 0 0,0-2 0 0 0,0-1 0 0 0,31-10 0 0 0,-41 10-85 0 0,0 0 0 0 0,1 0 0 0 0,-2-2-1 0 0,1 0 1 0 0,-1 0 0 0 0,14-11 0 0 0,-24 14-15 0 0,0 0-1 0 0,0 0 1 0 0,-1 0-1 0 0,1 0 1 0 0,-1 0-1 0 0,2-6 0 0 0,-1 1 247 0 0,-8 22-223 0 0,-137 312 190 0 0,125-290-255 0 0,-21 60 1 0 0,33-76-4 0 0,0 1-1 0 0,1-1 1 0 0,0 1 0 0 0,2 0 0 0 0,0 21 0 0 0,5 36-33 0 0,-3-76-103 0 0,0 1 0 0 0,0 0 1 0 0,-1 0-1 0 0,1 0 0 0 0,-1-1 1 0 0,1 1-1 0 0,-1 0 0 0 0,0-1 1 0 0,0 1-1 0 0,0-1 0 0 0,0 1 1 0 0,0-1-1 0 0,0 1 0 0 0,0-1 1 0 0,0 1-1 0 0,0-1 0 0 0,-1 0 1 0 0,-2 2-1 0 0,3-1-855 0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7:10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85 156 6911 0 0,'-3'0'528'0'0,"-37"6"403"0"0,-2-3 12189 0 0,45-4-12820 0 0,246-61 2034 0 0,-127 35-1732 0 0,-73 15-397 0 0,135-29 523 0 0,-134 32-478 0 0,86-4 0 0 0,-110 14-356 0 0,0 0 0 0 0,0 2 0 0 0,36 9 0 0 0,-59-11-15 0 0,-1 0-1 0 0,1 0 1 0 0,-1 0 0 0 0,1 0-1 0 0,-1 1 1 0 0,1-1-1 0 0,3 4 1 0 0,-3-3-53 0 0,-1 0-233 0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7:11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 7831 0 0,'0'0'8116'0'0,"2"3"-6992"0"0,0 1-959 0 0,1 1-1 0 0,-1 0 0 0 0,0-1 1 0 0,0 1-1 0 0,-1 0 0 0 0,0 0 1 0 0,1 0-1 0 0,-2 0 0 0 0,1 1 1 0 0,-1-1-1 0 0,1 0 0 0 0,-1 0 1 0 0,-1 0-1 0 0,1 0 0 0 0,-1 1 1 0 0,0-1-1 0 0,0 0 0 0 0,0 0 1 0 0,-1 0-1 0 0,0 0 0 0 0,0-1 1 0 0,0 1-1 0 0,-5 7 0 0 0,-76 110 1083 0 0,7-13-782 0 0,25-14-113 0 0,45-80-288 0 0,0 1 0 0 0,1 0 0 0 0,0 0 0 0 0,-3 24 0 0 0,-15 125-257 0 0,23-163-7 0 0,16-6-7911 0 0,-1-1 1703 0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7:11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36 5983 0 0,'0'0'464'0'0,"2"-2"-305"0"0,5-7 1921 0 0,-4 6 1224 0 0,0-6 4015 0 0,-5 7-7228 0 0,-1 1 1 0 0,1-1 0 0 0,-1 1 0 0 0,1 0 0 0 0,-1 0 0 0 0,0 0 0 0 0,1 0 0 0 0,-1 0 0 0 0,0 1 0 0 0,0-1 0 0 0,0 1 0 0 0,0-1-1 0 0,1 1 1 0 0,-1 0 0 0 0,0 0 0 0 0,0 1 0 0 0,-4 0 0 0 0,-10 1 358 0 0,-28 9-1 0 0,39-9-385 0 0,-27 7 175 0 0,1 1 1 0 0,-48 23 0 0 0,64-25-215 0 0,0 1 0 0 0,1 1 0 0 0,0 0 0 0 0,1 1 0 0 0,0 0 0 0 0,-20 22 0 0 0,5 0 43 0 0,1 3 0 0 0,-35 56 0 0 0,48-67-32 0 0,1 2 1 0 0,1 0 0 0 0,1 1-1 0 0,-13 49 1 0 0,24-71-34 0 0,-1 0-1 0 0,1 0 0 0 0,1 1 1 0 0,-1-1-1 0 0,1 0 1 0 0,0 0-1 0 0,0 1 1 0 0,1-1-1 0 0,0 0 1 0 0,0 0-1 0 0,3 10 0 0 0,-2-12 1 0 0,0 1 0 0 0,0-1 0 0 0,1 1 0 0 0,-1-1 0 0 0,1 0-1 0 0,0 0 1 0 0,0-1 0 0 0,0 1 0 0 0,1 0 0 0 0,-1-1 0 0 0,1 0-1 0 0,0 0 1 0 0,-1 0 0 0 0,2 0 0 0 0,5 3 0 0 0,4 1 65 0 0,2-1 0 0 0,-1 0-1 0 0,1-2 1 0 0,30 7 0 0 0,-13-6 113 0 0,47 1 0 0 0,-43-7 81 0 0,1-2-1 0 0,-1-1 1 0 0,-1-2-1 0 0,1-1 1 0 0,-1-2-1 0 0,0-2 1 0 0,34-14-1 0 0,-41 14-185 0 0,1 2 0 0 0,0 1 0 0 0,53-7 0 0 0,-48 14-651 0 0,-32 1 242 0 0,-1 11-3196 0 0,0-6 2500 0 0,-3 11-4290 0 0,-6-1-1420 0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6:06:25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31 418 1375 0 0,'-8'-2'128'0'0,"4"1"-194"0"0,-14-2 12852 0 0,24 7-12702 0 0,0-1 0 0 0,0 0 1 0 0,1-1-1 0 0,-1 1 0 0 0,13 1 0 0 0,-2 1 26 0 0,-11-3-80 0 0,-1-1 0 0 0,0 1 0 0 0,1-1 0 0 0,-1-1 0 0 0,1 1 0 0 0,0-1 0 0 0,-1 0 0 0 0,1 0 0 0 0,-1-1 0 0 0,8-1 0 0 0,-3 0 16 0 0,0-1 0 0 0,0-1 1 0 0,0 0-1 0 0,10-5 0 0 0,-11 5 56 0 0,1 0-1 0 0,-1 1 1 0 0,1 1 0 0 0,12-2-1 0 0,-13 2 25 0 0,0 0-1 0 0,0 0 1 0 0,0 0 0 0 0,9-5-1 0 0,-15 5-103 0 0,0 2-1 0 0,1-1 1 0 0,-1 0-1 0 0,0 0 1 0 0,0 1-1 0 0,0 0 1 0 0,0 0-1 0 0,0 0 1 0 0,1 0 0 0 0,4 1-1 0 0,5 0 46 0 0,-1-1-20 0 0,-5-1-14 0 0,1 1-1 0 0,0 1 1 0 0,8 1 0 0 0,0 2-18 0 0,28 11 0 0 0,-24-9-15 0 0,0-1 0 0 0,0 0 0 0 0,39 2 0 0 0,-47-7 0 0 0,-1 0 0 0 0,12-2 0 0 0,17 1 0 0 0,-22 0 0 0 0,-1-1 0 0 0,1 0 0 0 0,-1-1 0 0 0,21-7 0 0 0,-6 3 0 0 0,-25 5-4 0 0,26-6 57 0 0,1 2 0 0 0,1 1 0 0 0,36-1 0 0 0,80 2 239 0 0,-118 2-133 0 0,0-1 0 0 0,59-15-1 0 0,-29 5 62 0 0,166-47 380 0 0,-134 32-252 0 0,-4 1-64 0 0,-22 6 78 0 0,125-22 0 0 0,-16 28-201 0 0,-77 9-130 0 0,-34 1-31 0 0,-18 2 0 0 0,-1-2 0 0 0,77-17 0 0 0,221-40 75 0 0,-267 51-32 0 0,246-13-33 0 0,-205 27-10 0 0,-27 0 0 0 0,35-5 129 0 0,95 1 576 0 0,-193 2-673 0 0,-16-1-17 0 0,0 0 1 0 0,21 4-1 0 0,-17-2-1 0 0,0 0 0 0 0,27-1-1 0 0,10 0 10 0 0,25 3-23 0 0,7 2-5 0 0,-20-3 64 0 0,37 3 74 0 0,13 1 215 0 0,1 9-111 0 0,-71-12-141 0 0,62-1 1 0 0,-98-3-81 0 0,93 9 70 0 0,-16 0-33 0 0,5-9 12 0 0,58 5 89 0 0,-39 0-37 0 0,-23-2-45 0 0,93 3 82 0 0,-83-4-92 0 0,225-9 88 0 0,-182 0-108 0 0,38 7-42 0 0,-153 2 0 0 0,0 1 0 0 0,0 1 0 0 0,32 9 0 0 0,29 4 0 0 0,-70-15 0 0 0,27-2 0 0 0,-26 0 0 0 0,25 2 0 0 0,-5 1 0 0 0,40-2 0 0 0,-45-1 0 0 0,58-2 224 0 0,67 14-11 0 0,-109-4-138 0 0,6-5-11 0 0,-41-3-64 0 0,1 0 0 0 0,-2 0 0 0 0,-2 0 11 0 0,-9 0 405 0 0,-1 1-358 0 0,8 0-36 0 0,-8-1-145 0 0,10-3-1860 0 0,-10 3 790 0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6:06:27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0 336 5639 0 0,'0'0'512'0'0,"1"-2"-418"0"0,74-134 2991 0 0,-72 131-2813 0 0,0 1-1 0 0,1-1 1 0 0,-1 1 0 0 0,1 0-1 0 0,0 0 1 0 0,0 0 0 0 0,8-6 2034 0 0,0 9-1726 0 0,-9 0 204 0 0,-1 3-535 0 0,9 2-1 0 0,-8-3-20 0 0,23 14 235 0 0,-19-11-394 0 0,0-1-1 0 0,0 0 1 0 0,0 0 0 0 0,12 3-1 0 0,-12-4-62 0 0,-1 1 15 0 0,-4-2-6 0 0,0 0-1 0 0,1 0 0 0 0,-1 0 0 0 0,1-1 1 0 0,0 1-1 0 0,-1-1 0 0 0,1 1 0 0 0,4-1 1 0 0,8 2 30 0 0,-1 0 1 0 0,0-1-1 0 0,0-1 1 0 0,1-1-1 0 0,-1 0 1 0 0,16-3-1 0 0,-10 1 157 0 0,0 0 0 0 0,35 1 0 0 0,-31 1 41 0 0,25-3 0 0 0,17 0 95 0 0,-36 3-236 0 0,-17 1-72 0 0,-1 1 0 0 0,0 1-1 0 0,0 0 1 0 0,14 4 0 0 0,-15-3 3 0 0,17 4-12 0 0,-4-5 8 0 0,-17-2-25 0 0,0 1 0 0 0,-1-1 0 0 0,1 1 0 0 0,-1 0 0 0 0,12 3 0 0 0,-14-3 15 0 0,0 1-1 0 0,0-1 1 0 0,0-1-1 0 0,1 1 1 0 0,-1-1-1 0 0,0 1 1 0 0,6-2-1 0 0,9 2 82 0 0,-14 0-57 0 0,5 0 53 0 0,1-1-1 0 0,-1 0 1 0 0,15-1 0 0 0,11-1 69 0 0,-12 1-129 0 0,1-1-1 0 0,-1-1 1 0 0,27-7 0 0 0,-19 3 396 0 0,65-6 1 0 0,-45 13-187 0 0,-33 0-247 0 0,1 0-1 0 0,-1-1 1 0 0,30-6 0 0 0,-12-3 191 0 0,-1-2 1 0 0,68-33-1 0 0,-95 41-127 0 0,-1 1-1 0 0,0 0 1 0 0,1 0 0 0 0,-1 1 0 0 0,1 0 0 0 0,9-1-1 0 0,52 1 137 0 0,-4-1-100 0 0,-13 0-88 0 0,-37 3 7 0 0,1-1 0 0 0,18-3 1 0 0,-23 2-16 0 0,0 1 1 0 0,12 0 0 0 0,-13 1-4 0 0,0-1 0 0 0,18-3-1 0 0,163-45 1 0 0,-166 42 18 0 0,0 2 0 0 0,31-3-1 0 0,-38 6-5 0 0,-16 2-14 0 0,19 4 56 0 0,8 0-43 0 0,15 6-11 0 0,-29-6 0 0 0,-1 1 0 0 0,28 9 75 0 0,-29-10-33 0 0,-4-1-31 0 0,-2-4 49 0 0,2 1-36 0 0,-8 0 108 0 0,1 0-60 0 0,25 1 141 0 0,-20 0-174 0 0,12 1 102 0 0,15 17-83 0 0,-21-10-16 0 0,-3 2-31 0 0,-1 0-11 0 0,-2 1 0 0 0,0 0-11 0 0,5-1-31 0 0,7 0 29 0 0,-15-10 13 0 0,1 0 2 0 0,22 9 13 0 0,-26-9 26 0 0,1-1-120 0 0,16 0-175 0 0,119 5-2158 0 0,-122-5 1389 0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6:08:29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3223 0 0,'0'0'8232'0'0,"2"2"-7992"0"0,21 9 984 0 0,-21-9-977 0 0,1-1-167 0 0,8 4-9 0 0,-9-4 14 0 0,1 0-16 0 0,29 13 186 0 0,-18-9-116 0 0,68 20 374 0 0,-77-25-503 0 0,20 9 60 0 0,-8-3-32 0 0,0 0 0 0 0,0-1 0 0 0,21 2 0 0 0,-37-6-34 0 0,1-1-1 0 0,0 1 1 0 0,-1-1 0 0 0,1 0 0 0 0,0 0-1 0 0,-1 1 1 0 0,1-1 0 0 0,0 0-1 0 0,-1-1 1 0 0,1 1 0 0 0,-1 0 0 0 0,1 0-1 0 0,2-1 1 0 0,1-1-3 0 0,33-4 75 0 0,71-20-1 0 0,-96 22-66 0 0,-5 2 21 0 0,1 0-1 0 0,-1 1 1 0 0,15-2-1 0 0,-19 3-17 0 0,0 0 0 0 0,0 1 0 0 0,0-1 0 0 0,0 1-1 0 0,0-1 1 0 0,-1 1 0 0 0,1 1 0 0 0,0-1 0 0 0,-1 0-1 0 0,6 4 1 0 0,0-1-9 0 0,-6-3 6 0 0,0 1 1 0 0,0 0-1 0 0,0-1 0 0 0,0 2 1 0 0,0-1-1 0 0,0 0 0 0 0,-1 0 1 0 0,3 4-1 0 0,1 0 112 0 0,0 1 0 0 0,6 11-1 0 0,-11-17-113 0 0,0 1 84 0 0,1-1-22 0 0,12 7-2 0 0,-9-8-67 0 0,-3 0 12 0 0,0 0 57 0 0,10-3 97 0 0,-8 2-86 0 0,-3 1-69 0 0,0 0 0 0 0,0 0 0 0 0,0-1 0 0 0,-1 1 0 0 0,1 0 0 0 0,0-1 0 0 0,0 1-1 0 0,0 0 1 0 0,-1-1 0 0 0,1 1 0 0 0,0-1 0 0 0,0 0 0 0 0,-1 1 0 0 0,2-1 0 0 0,0-1 55 0 0,7-6 32 0 0,2 0-38 0 0,-1 1-39 0 0,-10 7-19 0 0,1 0 0 0 0,-1 0 0 0 0,1-1 0 0 0,-1 1 0 0 0,1 0 0 0 0,-1 0 0 0 0,0 0 0 0 0,1 0 0 0 0,-1 0 0 0 0,1 0 0 0 0,-1 0 0 0 0,1 0 0 0 0,-1 0 0 0 0,1 0 0 0 0,-1 0 0 0 0,1 0 0 0 0,-1 0-1 0 0,0 0 1 0 0,1 0 0 0 0,-1 0 0 0 0,1 0 0 0 0,-1 0 0 0 0,1 1 0 0 0,-1-1 0 0 0,1 1 0 0 0,5 1 80 0 0,-3-1-15 0 0,8 5-43 0 0,-6-3 19 0 0,7 1-33 0 0,6-1-10 0 0,-1-4 0 0 0,0-2-3 0 0,-6 0-25 0 0,-4-1 6 0 0,20-11-81 0 0,-15 9 39 0 0,-10 5-24 0 0,13 0-96 0 0,-11 0 119 0 0,0 1 1 0 0,0 0-1 0 0,0 0 1 0 0,-1 0-1 0 0,1 0 1 0 0,6 2-1 0 0,11 4-268 0 0,-5 0-55 0 0,1-2-1 0 0,-1 0 0 0 0,1 0 0 0 0,0-2 1 0 0,33 2-1 0 0,-19-6-870 0 0,5 0-3089 0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6:08:30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5 258 1375 0 0,'-1'-3'3867'0'0,"-2"-18"504"0"0,3 14-4512 0 0,0 0 0 0 0,1 1-1 0 0,0-1 1 0 0,0 1-1 0 0,0-1 1 0 0,4-8 2455 0 0,-2 15-1995 0 0,15 0-202 0 0,0 0 0 0 0,0-1 0 0 0,0-1 1 0 0,0 0-1 0 0,0-2 0 0 0,0 0 0 0 0,33-12 0 0 0,162-64 729 0 0,-192 72-746 0 0,25-5 0 0 0,-19 5-55 0 0,-19 6 12 0 0,-1 1 0 0 0,1 0 1 0 0,0 0-1 0 0,8 1 0 0 0,-6-1-3 0 0,-2 0-7 0 0,0 1 0 0 0,0 0 1 0 0,0 0-1 0 0,0 0 0 0 0,15 4 0 0 0,-12-2-25 0 0,12 3 51 0 0,78 11 62 0 0,-89-15-135 0 0,0-1 0 0 0,0 0 0 0 0,0-1 0 0 0,-1 0 0 0 0,1-1 0 0 0,19-5 0 0 0,-29 6 5 0 0,15-3-178 0 0,-1-2-1 0 0,-1 0 1 0 0,16-8-1 0 0,1-5-193 0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6:08:31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0 204 1839 0 0,'0'0'416'0'0,"3"1"928"0"0,3 3-761 0 0,-1-1 434 0 0,0 0 1 0 0,1 0 0 0 0,-1-1-1 0 0,8 3 1 0 0,-6-3-1052 0 0,1-1-1 0 0,-1 0 1 0 0,1 0 0 0 0,-1 0-1 0 0,1-1 1 0 0,-1 0-1 0 0,0-1 1 0 0,1 0 0 0 0,-1 0-1 0 0,1-1 1 0 0,-1 1-1 0 0,0-1 1 0 0,10-5 0 0 0,8-3 539 0 0,54-22 1279 0 0,-68 29-1535 0 0,1 0 1 0 0,-1 0-1 0 0,1 1 1 0 0,0 1 0 0 0,13-1-1 0 0,22 3 181 0 0,110-4 18 0 0,-125 0-517 0 0,0-1 0 0 0,60-16 0 0 0,-52 8-235 0 0,-1-2 0 0 0,0-1 0 0 0,-1-3 0 0 0,39-23 0 0 0,-29 11-239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2:18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51 330 5983 0 0,'-1'2'464'0'0,"-22"47"938"0"0,6-15 4302 0 0,7-15 302 0 0,20-24-5123 0 0,-3 0-710 0 0,1 0 0 0 0,-1-1 0 0 0,0-1 0 0 0,0 1 0 0 0,-1-1 0 0 0,9-11 0 0 0,-3 3-139 0 0,74-91 43 0 0,-49 58-352 0 0,82-83 1 0 0,-112 125 238 0 0,4-5-40 0 0,0 1 0 0 0,1 1 0 0 0,0 0-1 0 0,14-8 1 0 0,-22 15 74 0 0,0 0-1 0 0,0 1 1 0 0,0-1-1 0 0,0 1 1 0 0,0 0-1 0 0,0 0 1 0 0,1 0 0 0 0,-1 0-1 0 0,0 1 1 0 0,1 0-1 0 0,-1 0 1 0 0,0 0-1 0 0,1 0 1 0 0,-1 1-1 0 0,0-1 1 0 0,0 1-1 0 0,1 0 1 0 0,5 3-1 0 0,23 11 210 0 0,31 19 0 0 0,-64-34-205 0 0,4 2 8 0 0,-1 0 0 0 0,0 0 0 0 0,1 0 0 0 0,-1 0 0 0 0,0 1 1 0 0,0 0-1 0 0,-1-1 0 0 0,1 1 0 0 0,-1 0 0 0 0,1 0 0 0 0,-1 1 0 0 0,0-1 0 0 0,0 0 0 0 0,0 1 0 0 0,0-1 0 0 0,-1 1 0 0 0,0 0 0 0 0,1-1 0 0 0,-1 1 0 0 0,0 0 0 0 0,-1 0 0 0 0,1 0 1 0 0,-1 0-1 0 0,0-1 0 0 0,0 1 0 0 0,0 0 0 0 0,0 0 0 0 0,-1 0 0 0 0,1 0 0 0 0,-1 0 0 0 0,-2 4 0 0 0,-3 9 27 0 0,0 1 1 0 0,-2-1-1 0 0,0 0 1 0 0,-1 0-1 0 0,-12 15 1 0 0,17-25-27 0 0,-32 47 66 0 0,21-33-48 0 0,0 2 1 0 0,1-1 0 0 0,2 2-1 0 0,-12 29 1 0 0,23-51 45 0 0,4-2-578 0 0,1 0 125 0 0,0 0 1 0 0,0-1-1 0 0,0 0 1 0 0,0 1-1 0 0,0-1 1 0 0,4-2-1 0 0,15-7-6510 0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6:08:3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927 1 1375 0 0,'0'0'9792'0'0,"3"0"-9602"0"0,-3 0-118 0 0,1 0 1 0 0,-1 0-1 0 0,1 0 1 0 0,-1 1 0 0 0,1-1-1 0 0,-1 0 1 0 0,1 0-1 0 0,-1 0 1 0 0,1 1 0 0 0,-1-1-1 0 0,1 0 1 0 0,-1 0-1 0 0,0 1 1 0 0,1-1-1 0 0,-1 0 1 0 0,1 1 0 0 0,-1-1-1 0 0,0 1 1 0 0,1-1-1 0 0,-1 0 1 0 0,0 1 0 0 0,0-1-1 0 0,1 1 1 0 0,-1-1-1 0 0,0 2 1 0 0,0-2-36 0 0,0 1 1 0 0,0 0-1 0 0,0 0 0 0 0,0 0 0 0 0,0-1 1 0 0,0 1-1 0 0,-1 0 0 0 0,1 0 1 0 0,0 0-1 0 0,-1-1 0 0 0,1 1 1 0 0,0 0-1 0 0,-1 0 0 0 0,0 0 1 0 0,-4 5-46 0 0,0 0 1 0 0,0-1-1 0 0,-7 5 1 0 0,7-6 184 0 0,-34 29 7 0 0,2 1-1 0 0,1 3 0 0 0,-46 60 1 0 0,81-96-184 0 0,-127 166 45 0 0,108-145-40 0 0,-1-1 0 0 0,0 0 0 0 0,-2-2 0 0 0,0 0-1 0 0,-29 16 1 0 0,18-17 3 0 0,-2-1-1 0 0,-43 14 0 0 0,-45 22 25 0 0,118-50-30 0 0,-8 4-3 0 0,1 0 1 0 0,-1 1 0 0 0,1 0-1 0 0,1 1 1 0 0,0 1 0 0 0,0 0-1 0 0,1 0 1 0 0,0 1 0 0 0,-9 13-1 0 0,12-15-35 0 0,7-7 83 0 0,2-5-39 0 0,0 0 0 0 0,-1 1 1 0 0,2-1-1 0 0,-1 0 0 0 0,0 1 0 0 0,0-1 1 0 0,1 1-1 0 0,0 0 0 0 0,3-4 0 0 0,1-3 35 0 0,35-45 29 0 0,0 0-60 0 0,-20 21-59 0 0,24-51-1 0 0,-36 64-24 0 0,-1 0 0 0 0,-1 0 0 0 0,-1-1-1 0 0,4-26 1 0 0,-7 31 67 0 0,-2 7 0 0 0,1 1 0 0 0,-2-1 0 0 0,1 1 0 0 0,-1-1 0 0 0,0 1 0 0 0,-1-1 0 0 0,0 1 0 0 0,-2-9 0 0 0,3 15 695 0 0,-5 17-626 0 0,-31 126-575 0 0,1-2-36 0 0,24-102 483 0 0,-2 0 1 0 0,-2-1 0 0 0,-28 51-1 0 0,38-80 84 0 0,1 1-1 0 0,0-1 0 0 0,1 1 0 0 0,0 0 0 0 0,0 0 1 0 0,1 0-1 0 0,0 0 0 0 0,0 0 0 0 0,0 0 1 0 0,1 0-1 0 0,1 1 0 0 0,-1-1 0 0 0,2 1 0 0 0,-1-1 1 0 0,1 0-1 0 0,0 1 0 0 0,0-1 0 0 0,6 14 1 0 0,-5-15-24 0 0,0-1 0 0 0,1 1 1 0 0,0-1-1 0 0,0 0 0 0 0,0 0 0 0 0,1 0 1 0 0,0-1-1 0 0,0 1 0 0 0,1-1 1 0 0,-1 0-1 0 0,1 0 0 0 0,11 8 1 0 0,-13-12-66 0 0,-1 0 0 0 0,0 0 0 0 0,1 0 0 0 0,-1 0 0 0 0,1-1 0 0 0,-1 1 0 0 0,1-1 0 0 0,-1 1 0 0 0,1-1 0 0 0,0 0 0 0 0,-1 0 0 0 0,1-1 0 0 0,-1 1 0 0 0,1 0 0 0 0,2-1 0 0 0,1-1-42 0 0,-1 0 1 0 0,1 0 0 0 0,-1 0 0 0 0,0 0 0 0 0,6-4-1 0 0,0-2 59 0 0,0-1 0 0 0,-1 0 0 0 0,0 0-1 0 0,0-1 1 0 0,9-13 0 0 0,-9 11 286 0 0,0 1 1 0 0,1 0-1 0 0,22-18 0 0 0,-2 10 474 0 0,60-27 0 0 0,-72 37-548 0 0,59-27-528 0 0,128-39 0 0 0,-166 62-4648 0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6:08:38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0 215 6447 0 0,'0'0'298'0'0,"2"-3"-10"0"0,5-16-172 0 0,-2 4-525 0 0,0 1-1 0 0,1 1 1 0 0,9-16-1 0 0,-13 25 427 0 0,10-11 30 0 0,9-6 131 0 0,-20 20-60 0 0,1 0 2 0 0,-1 0-75 0 0,0 1-30 0 0,-1-1 1 0 0,0 1-1 0 0,1 0 1 0 0,-1-1-1 0 0,1 1 0 0 0,-1 0 1 0 0,1-1-1 0 0,0 1 1 0 0,-1 0-1 0 0,1 0 0 0 0,-1 0 1 0 0,1 0-1 0 0,-1-1 1 0 0,1 1-1 0 0,0 0 0 0 0,-1 0 1 0 0,1 0-1 0 0,-1 0 1 0 0,1 0-1 0 0,0 1 0 0 0,1-1-10 0 0,0 0 0 0 0,0 0-1 0 0,1 0 1 0 0,-1 0 0 0 0,0 1 0 0 0,0-1-1 0 0,0 1 1 0 0,0-1 0 0 0,0 1-1 0 0,0 0 1 0 0,0 0 0 0 0,0 0-1 0 0,-1 0 1 0 0,1 0 0 0 0,3 2-1 0 0,0 2 1 0 0,7 3-5 0 0,0 1 0 0 0,2-5 19 0 0,-8-3 42 0 0,-1-1 0 0 0,1 0 0 0 0,0 0 0 0 0,0 0 0 0 0,-1 0 0 0 0,1-1 0 0 0,-1 0 0 0 0,8-2 0 0 0,6-3 265 0 0,19-9 1 0 0,0 1-172 0 0,-26 10-125 0 0,1 1-1 0 0,0 0 1 0 0,0 1-1 0 0,0 1 1 0 0,0 0-1 0 0,1 0 1 0 0,-1 2-1 0 0,0 0 1 0 0,18 3-1 0 0,9 5-11 0 0,65 22 0 0 0,-63-16-203 0 0,48 9-1 0 0,-74-21 158 0 0,1-1-1 0 0,-1 0 0 0 0,1-2 1 0 0,-1 1-1 0 0,1-2 0 0 0,-1 0 1 0 0,24-5-1 0 0,-22 2 31 0 0,1 2-1 0 0,-1 0 1 0 0,1 1-1 0 0,0 1 1 0 0,-1 1-1 0 0,24 3 1 0 0,-14 1-7 0 0,-1 2-1 0 0,1 0 1 0 0,37 17-1 0 0,-48-18 6 0 0,-1-1 0 0 0,1 0 0 0 0,0-1 0 0 0,0-1 0 0 0,0-1 0 0 0,26 1 0 0 0,-17-3 0 0 0,1-2 0 0 0,0-1 0 0 0,38-8 0 0 0,135-40 64 0 0,117-19 128 0 0,-266 61-132 0 0,1 2 1 0 0,56 1-1 0 0,-15 1 15 0 0,31-3 49 0 0,-69 2-99 0 0,-31 3-15 0 0,1 0 0 0 0,-1 2 1 0 0,1 1-1 0 0,27 3 0 0 0,111 31-10 0 0,-36-6 0 0 0,-98-22 0 0 0,-17-4 0 0 0,1-1-1 0 0,-1 0 0 0 0,1-1 0 0 0,0 0 1 0 0,-1-1-1 0 0,17-3 0 0 0,75-21-7 0 0,-39 8 5 0 0,-49 13 3 0 0,154-32 0 0 0,-131 30 0 0 0,0 2 0 0 0,56 0 0 0 0,-37 8 0 0 0,1 2 0 0 0,65 16 0 0 0,-38-10-125 0 0,-29-6 12 0 0,-33-2 15 0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6:08:49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5063 0 0,'-2'8'274'0'0,"0"1"-99"0"0,-1 0 0 0 0,-5 13 0 0 0,7-20 254 0 0,0 1-1 0 0,0-1 0 0 0,-1 0 0 0 0,1 0 1 0 0,-1 0-1 0 0,1 0 0 0 0,-1 0 0 0 0,0 0 1 0 0,0 0-1 0 0,0 0 0 0 0,0-1 0 0 0,0 1 1 0 0,-4 2-1 0 0,-7 3 1457 0 0,-3 7-3570 0 0,15-13 1521 0 0,0 0 0 0 0,0 0-1 0 0,1 1 1 0 0,-1-1-1 0 0,1 0 1 0 0,-1 0 0 0 0,1 1-1 0 0,-1-1 1 0 0,1 0 0 0 0,0 1-1 0 0,-1-1 1 0 0,1 1-1 0 0,0-1 1 0 0,0 0 0 0 0,0 1-1 0 0,0-1 1 0 0,1 1-1 0 0,-1-1 1 0 0,0 0 0 0 0,0 1-1 0 0,1-1 1 0 0,-1 0-1 0 0,1 1 1 0 0,0 0 0 0 0,2 3 426 0 0,-1-1 0 0 0,1 0-1 0 0,-1 0 1 0 0,8 7 0 0 0,7 12 1391 0 0,-16-22-1075 0 0,0 1-389 0 0,0 0 0 0 0,0-1 0 0 0,0 1 1 0 0,0-1-1 0 0,1 1 0 0 0,-1-1 0 0 0,1 1 0 0 0,-1-1 1 0 0,1 0-1 0 0,0 0 0 0 0,3 2 0 0 0,7 4 66 0 0,1-2-1 0 0,-1 1 0 0 0,2-2 1 0 0,-1 1-1 0 0,0-2 0 0 0,25 4 1 0 0,87 0-302 0 0,-67-5 169 0 0,-1-2-72 0 0,63-8 1 0 0,-47 2-16 0 0,1-2-33 0 0,-41 4 67 0 0,60 0 0 0 0,-69 6 135 0 0,1 2 0 0 0,-1 2 0 0 0,0 0 0 0 0,28 11-1 0 0,-51-17-178 0 0,21 8 195 0 0,2 0-35 0 0,46 10-1 0 0,-62-17-249 0 0,1 0 1 0 0,0 0-1 0 0,-1-1 0 0 0,1 0 0 0 0,0-1 1 0 0,-1 0-1 0 0,1 0 0 0 0,-1-1 0 0 0,12-3 1 0 0,-11 2-172 0 0,1-1 1 0 0,-1 0-1 0 0,0 0 1 0 0,16-11-1 0 0,-23 13 103 0 0,0 0 0 0 0,0-1 1 0 0,0 1-1 0 0,-1 0 0 0 0,1 0 0 0 0,-1-1 0 0 0,1 1 0 0 0,-1-1 0 0 0,0 1 0 0 0,0-1 0 0 0,1-4 1 0 0,1 1-167 0 0,3-11-380 0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6:08:50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314 178 1375 0 0,'0'0'66'0'0,"-2"2"-8"0"0,-18 14 3091 0 0,13-10 1484 0 0,0-3-989 0 0,19-16-3554 0 0,1 1 1 0 0,0 0-1 0 0,0 1 0 0 0,1 0 1 0 0,18-9-1 0 0,80-51 1159 0 0,-82 51-1266 0 0,-16 8-30 0 0,-12 10 27 0 0,0-1-1 0 0,1 2 1 0 0,-1-1 0 0 0,0 0 0 0 0,0 0 0 0 0,1 1 0 0 0,-1-1 0 0 0,1 1 0 0 0,0 0 0 0 0,-1 0 0 0 0,1 0 0 0 0,0 0 0 0 0,-1 0 0 0 0,1 1 0 0 0,6-1 0 0 0,15 2 104 0 0,-22-1 223 0 0,2 1-137 0 0,-4-1-144 0 0,0 0 1 0 0,1 0-1 0 0,-1 0 1 0 0,1 0-1 0 0,-1 0 1 0 0,1 0-1 0 0,-1 0 1 0 0,1 0-1 0 0,-1 0 1 0 0,0 0-1 0 0,1 0 1 0 0,-1 0-1 0 0,1 0 1 0 0,-1 1-1 0 0,1-1 0 0 0,-1 0 1 0 0,0 0-1 0 0,1 0 1 0 0,-1 1-1 0 0,0-1 1 0 0,1 0-1 0 0,-1 0 1 0 0,1 1-1 0 0,-2 2-27 0 0,1-1-1 0 0,-1 0 1 0 0,0 0 0 0 0,0 0-1 0 0,0 1 1 0 0,0-1-1 0 0,0 0 1 0 0,0 0 0 0 0,0 0-1 0 0,-1 0 1 0 0,1-1-1 0 0,-1 1 1 0 0,1 0 0 0 0,-1-1-1 0 0,0 1 1 0 0,0-1 0 0 0,-3 3-1 0 0,-1 0-11 0 0,-16 11-228 0 0,-24 13 0 0 0,-7 4 32 0 0,-11 16-1577 0 0,-107 98-1 0 0,-35 75-1509 0 0,190-208 4764 0 0,10-7 481 0 0,17-5-1000 0 0,14-2-525 0 0,-1 2 0 0 0,0 0-1 0 0,1 2 1 0 0,28 6 0 0 0,-8 2-872 0 0,56 23 1 0 0,-87-29 417 0 0,2 0 0 0 0,19 4 0 0 0,-28-8 27 0 0,0 0-1 0 0,0-1 0 0 0,0 1 0 0 0,0-2 1 0 0,0 1-1 0 0,0-1 0 0 0,11-2 0 0 0,1-1 4 0 0,-1-1 0 0 0,-1-1 0 0 0,27-13 0 0 0,-20 6-24 0 0,129-61-2060 0 0,-128 64-2024 0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6:08:52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0 606 4143 0 0,'0'0'191'0'0,"1"-3"-11"0"0,1-3 70 0 0,0 0 1 0 0,1-1-1 0 0,-1 1 0 0 0,2 0 0 0 0,-1 0 1 0 0,0 1-1 0 0,1-1 0 0 0,0 1 0 0 0,5-6 1 0 0,8-6-184 0 0,23-19 0 0 0,11-12-49 0 0,52-56 1738 0 0,-78 82-541 0 0,0 1 1 0 0,42-25-1 0 0,-10 11-63 0 0,43-27-395 0 0,111-49 0 0 0,-192 102-884 0 0,-11 4-186 0 0,1 1-1 0 0,-1 1 0 0 0,1-1 0 0 0,0 1 0 0 0,0 1 0 0 0,0-1 0 0 0,13 0 0 0 0,-21 6-120 0 0,0 6 74 0 0,-1 0 1 0 0,0 0-1 0 0,0 0 0 0 0,-1 0 1 0 0,-2 16-1 0 0,-6 6-408 0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6:08:53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483 659 1839 0 0,'-2'0'336'0'0,"0"1"-41"0"0,-1-1 0 0 0,0-1 0 0 0,1 1 0 0 0,-1 0-1 0 0,1-1 1 0 0,-1 1 0 0 0,1-1 0 0 0,-1 0-1 0 0,1 0 1 0 0,-1 0 0 0 0,1 0 0 0 0,-1 0-1 0 0,1 0 1 0 0,0-1 0 0 0,0 1 0 0 0,0-1-1 0 0,-3-3 1 0 0,-2 0 137 0 0,2-1-1 0 0,-1 0 0 0 0,1-1 1 0 0,-8-10-1 0 0,10 10-311 0 0,0-1 1 0 0,0 1-1 0 0,0-1 1 0 0,1 1-1 0 0,0-1 0 0 0,1 0 1 0 0,0 1-1 0 0,0-1 1 0 0,1-12-1 0 0,0 14-115 0 0,1 0-1 0 0,0 0 1 0 0,1 0 0 0 0,-1 1-1 0 0,1-1 1 0 0,0 0 0 0 0,1 1-1 0 0,-1 0 1 0 0,1-1 0 0 0,4-5-1 0 0,10-21 190 0 0,29-66 109 0 0,-24 55-305 0 0,-2-2 0 0 0,27-90-1 0 0,-30 44 2131 0 0,-28 98-1808 0 0,9-4-364 0 0,-1 0 0 0 0,0 0 0 0 0,1 1 0 0 0,0-1-1 0 0,0 1 1 0 0,0-1 0 0 0,-3 8 0 0 0,-9 30-300 0 0,11-31 221 0 0,-36 144-1304 0 0,-18 53 246 0 0,47-185 956 0 0,0 0 0 0 0,-1 0 0 0 0,-1-1 0 0 0,-1 0 0 0 0,-20 23 0 0 0,7-14 535 0 0,-41 36 1 0 0,46-46 201 0 0,0 0 0 0 0,1 2 1 0 0,1 0-1 0 0,-18 28 0 0 0,-22 32-300 0 0,40-58-416 0 0,-24 40 0 0 0,42-62 119 0 0,1-1 84 0 0,0-1 0 0 0,-1 1 1 0 0,1-1-1 0 0,0 1 0 0 0,0-1 0 0 0,0 1 0 0 0,0-1 0 0 0,0 0 1 0 0,0 1-1 0 0,-1-1 0 0 0,1 1 0 0 0,0-1 0 0 0,0 0 1 0 0,-1 1-1 0 0,1-1 0 0 0,0 1 0 0 0,-1-1 0 0 0,1 1 0 0 0,-1-3 257 0 0,4-5-131 0 0,0 4-87 0 0,0-1-1 0 0,0 0 1 0 0,1 1-1 0 0,-1 0 1 0 0,1-1-1 0 0,-1 1 0 0 0,1 1 1 0 0,0-1-1 0 0,0 1 1 0 0,6-3-1 0 0,4-2 195 0 0,27-7-1 0 0,-16 7-64 0 0,15-4 52 0 0,0 2 0 0 0,0 1 0 0 0,46-2 0 0 0,-85 10-219 0 0,95-6-1416 0 0,99 7 1 0 0,-166 1-2744 0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6:09:02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1839 0 0,'0'0'4324'0'0,"1"-1"-4177"0"0,3-2-134 0 0,-3 3 38 0 0,-1-1 0 0 0,0 1 0 0 0,1-1-1 0 0,-1 1 1 0 0,1-1 0 0 0,-1 1 0 0 0,1-1-1 0 0,-1 1 1 0 0,1 0 0 0 0,-1-1 0 0 0,1 1-1 0 0,-1 0 1 0 0,1 0 0 0 0,-1-1 0 0 0,1 1-1 0 0,0 0 1 0 0,-1 0 0 0 0,1 0 0 0 0,0-1-1 0 0,-1 1 1 0 0,1 0 0 0 0,-1 0-1 0 0,1 0 1 0 0,0 0 0 0 0,-1 0 0 0 0,1 0-1 0 0,0 1 1 0 0,-1-1 0 0 0,1 0 0 0 0,-1 0-1 0 0,1 0 1 0 0,0 1 0 0 0,-1-1 0 0 0,1 0-1 0 0,-1 0 1 0 0,1 1 0 0 0,-1-1 0 0 0,1 1-1 0 0,-1-1 1 0 0,1 0 0 0 0,-1 1 0 0 0,1-1-1 0 0,-1 1 1 0 0,1-1 0 0 0,-1 1 0 0 0,0-1-1 0 0,1 1 1 0 0,-1 0 0 0 0,0-1 0 0 0,1 1-1 0 0,4 9 118 0 0,-1-1-1 0 0,0 0 0 0 0,6 18 1 0 0,-10-25-88 0 0,1-1-61 0 0,3 5 54 0 0,4 19-21 0 0,-2-11-42 0 0,-1-3 6 0 0,-4-9 59 0 0,0 1-6 0 0,0 8 21 0 0,-1-7 32 0 0,-1 0 0 0 0,1 0 0 0 0,-1 0 0 0 0,0 0 0 0 0,0 0 0 0 0,-3 8 0 0 0,2-5-36 0 0,1-4 52 0 0,-2 11 130 0 0,0-1-139 0 0,0 1-1 0 0,1 0 1 0 0,1 0-1 0 0,0 17 0 0 0,8 57 131 0 0,-2-23-169 0 0,-3-32-99 0 0,2 0 1 0 0,2-1-1 0 0,12 45 0 0 0,-12-31 20 0 0,-4-41 3 0 0,1 20 25 0 0,-3-9-49 0 0,-4 65 42 0 0,1-30 434 0 0,3-27-243 0 0,-1 26 342 0 0,13 97-1 0 0,85 348-340 0 0,-70-363-224 0 0,7 30 0 0 0,0-8 2 0 0,13 48 168 0 0,73 357-16 0 0,-116-523-303 0 0,-1 0 0 0 0,-2 37 0 0 0,-10 71-226 0 0,5-110 506 0 0,-11 38 1 0 0,-2 8 103 0 0,9-37 118 0 0,4-26-234 0 0,1 1 0 0 0,-1 31 0 0 0,5 11-51 0 0,14 98 0 0 0,-6-74-68 0 0,2 14 0 0 0,-10-91-1 0 0,1 1-10 0 0,-1 0 0 0 0,0 0 0 0 0,-1 1 0 0 0,0-1-1 0 0,0 0 1 0 0,0 0 0 0 0,-3 13 0 0 0,2 0-92 0 0,-1-14 96 0 0,-5 5-3 0 0,-11 23 512 0 0,3-1-210 0 0,12-23-239 0 0,1-1 0 0 0,0 1-1 0 0,1-1 1 0 0,0 1 0 0 0,0-1-1 0 0,2 22 1 0 0,0 1 560 0 0,-1-32-574 0 0,0 0 1 0 0,0 0 0 0 0,0 0-1 0 0,-1 0 1 0 0,1 0-1 0 0,0 0 1 0 0,-1 0 0 0 0,1 0-1 0 0,-1 0 1 0 0,1 0 0 0 0,-1 0-1 0 0,1 0 1 0 0,-1 0 0 0 0,0-1-1 0 0,1 1 1 0 0,-1 0-1 0 0,0 0 1 0 0,0-1 0 0 0,1 1-1 0 0,-1 0 1 0 0,0-1 0 0 0,0 1-1 0 0,0-1 1 0 0,0 1 0 0 0,-1-1-1 0 0,-23 7 455 0 0,25-7-496 0 0,-23 4 458 0 0,21-4-216 0 0,-10-2 0 0 0,4 1-129 0 0,6 1-34 0 0,0-1-7 0 0,-2-2-69 0 0,-1 1 0 0 0,1-1 0 0 0,0 0 0 0 0,0 0 0 0 0,0-1 0 0 0,0 1 0 0 0,0-1 0 0 0,1 0 0 0 0,-1 0 0 0 0,1 0 0 0 0,0 0 0 0 0,1-1 0 0 0,-1 1 1 0 0,-2-7-1 0 0,-4-10-3 0 0,-12-44 1 0 0,16 49 2 0 0,-49-187 130 0 0,16 62-54 0 0,34 127-2 0 0,-12-24-1 0 0,9 22-7 0 0,6 13 287 0 0,0 2-220 0 0,0-1-109 0 0,1 2-36 0 0,-1 0 0 0 0,1-1 0 0 0,0 1 0 0 0,0 0 1 0 0,0 0-1 0 0,0 0 0 0 0,-1-1 0 0 0,1 1 1 0 0,0 0-1 0 0,0 0 0 0 0,0-1 0 0 0,0 1 1 0 0,0 0-1 0 0,0 0 0 0 0,0-1 0 0 0,0 1 0 0 0,0 0 1 0 0,0 0-1 0 0,0-1 0 0 0,0 1 0 0 0,0 0 1 0 0,0 0-1 0 0,0-1 0 0 0,0 1 0 0 0,0 0 0 0 0,0 0 1 0 0,0-1-1 0 0,0 1 0 0 0,0 0 0 0 0,2-1-18 0 0,-1 1-1 0 0,1-1 0 0 0,0 1 0 0 0,-1 0 0 0 0,1 0 1 0 0,-1 0-1 0 0,1 0 0 0 0,0 0 0 0 0,-1 0 0 0 0,1 0 1 0 0,0 0-1 0 0,-1 1 0 0 0,3 0 0 0 0,11 3-70 0 0,-1 3 20 0 0,12 9 63 0 0,-18-6 19 0 0,-3-2-3 0 0,-1-4 1 0 0,0 0 0 0 0,-1 1 0 0 0,0 0 0 0 0,0 0 0 0 0,5 10 0 0 0,-2-1 0 0 0,69 135 0 0 0,4 6 0 0 0,-63-127 0 0 0,1-1 0 0 0,2-1 0 0 0,30 34 0 0 0,-32-40 1 0 0,-1 2 1 0 0,0 0-1 0 0,18 37 0 0 0,9 12 58 0 0,-3 2 11 0 0,-27-48-76 0 0,-5-13 6 0 0,-1-3 11 0 0,-6-9-8 0 0,-1 0 0 0 0,1 1 0 0 0,-1-1 0 0 0,1 0 0 0 0,-1 0 0 0 0,1 0 0 0 0,0 1 0 0 0,-1-1 0 0 0,1 0 0 0 0,-1 0 0 0 0,1 0 0 0 0,-1 0 0 0 0,1 0 0 0 0,0 0 0 0 0,-1 0 0 0 0,1 0 0 0 0,0 0 0 0 0,-1 0 0 0 0,1 0 0 0 0,-1 0 0 0 0,1-1 0 0 0,-1 1 0 0 0,1 0 0 0 0,0 0 0 0 0,-1-1 0 0 0,1 1 0 0 0,-1 0 0 0 0,1-1 0 0 0,-1 1 1 0 0,1 0-1 0 0,-1-1 0 0 0,0 1 0 0 0,1-1 0 0 0,-1 1 0 0 0,1-1 0 0 0,-1 1 0 0 0,1-1 0 0 0,13-20 94 0 0,-13 21-89 0 0,5-13 70 0 0,0 1 0 0 0,5-17 0 0 0,8-15 105 0 0,3 0-146 0 0,6-12 266 0 0,46-67 1 0 0,-63 106-624 0 0,1 2 1 0 0,0 0 0 0 0,2 0 0 0 0,-1 1 0 0 0,2 1-1 0 0,0 1 1 0 0,0 0 0 0 0,26-15 0 0 0,-18 14-876 0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8:17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1375 76 1839 0 0,'17'-10'52'0'0,"-4"1"10"0"0,26-12 0 0 0,-27 16 4227 0 0,-1-1-1 0 0,16-11 5566 0 0,-28 15-9401 0 0,1 2-435 0 0,0-1 1 0 0,0 1-1 0 0,0 0 0 0 0,0 0 1 0 0,0 0-1 0 0,0 0 1 0 0,0-1-1 0 0,0 1 0 0 0,0 0 1 0 0,0 0-1 0 0,0 0 1 0 0,0-1-1 0 0,0 1 0 0 0,0 0 1 0 0,0 0-1 0 0,0 0 1 0 0,0 0-1 0 0,0 0 0 0 0,0-1 1 0 0,0 1-1 0 0,0 0 1 0 0,0 0-1 0 0,-1 0 0 0 0,1 0 1 0 0,0 0-1 0 0,0-1 1 0 0,0 1-1 0 0,0 0 0 0 0,0 0 1 0 0,-1 0-1 0 0,1 0 0 0 0,0 0 1 0 0,0 0-1 0 0,0 0 1 0 0,0 0-1 0 0,0 0 0 0 0,-1 0 1 0 0,-3-1 15 0 0,-1 1 0 0 0,1 0 0 0 0,0 1 0 0 0,-1-1 0 0 0,1 1 0 0 0,0 0 0 0 0,0 0 0 0 0,-1 0 0 0 0,1 1 0 0 0,-6 2 0 0 0,-44 26 15 0 0,35-18-47 0 0,-29 14-13 0 0,-2-2 0 0 0,0-2-1 0 0,-57 16 1 0 0,-161 33-409 0 0,240-65 239 0 0,-1 0 0 0 0,1-2 0 0 0,-55 1-1 0 0,73-5 81 0 0,1 0-1 0 0,-1-1 1 0 0,1 0-1 0 0,-1-1 0 0 0,1 0 1 0 0,0-1-1 0 0,-1 1 0 0 0,1-2 1 0 0,0 1-1 0 0,1-1 0 0 0,-1-1 1 0 0,1 1-1 0 0,0-2 0 0 0,0 1 1 0 0,-10-10-1 0 0,15 12 57 0 0,0-1 0 0 0,1 1 0 0 0,-1-1-1 0 0,1 0 1 0 0,0 1 0 0 0,0-1 0 0 0,1 0-1 0 0,-1-1 1 0 0,1 1 0 0 0,0 0 0 0 0,0 0-1 0 0,0-1 1 0 0,0 1 0 0 0,1-6 0 0 0,0 8 38 0 0,-1 0 0 0 0,1 0 1 0 0,0 0-1 0 0,0 0 1 0 0,1 0-1 0 0,-1 0 0 0 0,0 0 1 0 0,1 0-1 0 0,-1 0 0 0 0,1 0 1 0 0,0 1-1 0 0,-1-1 0 0 0,1 0 1 0 0,0 0-1 0 0,0 1 1 0 0,0-1-1 0 0,1 0 0 0 0,-1 1 1 0 0,0-1-1 0 0,0 1 0 0 0,1 0 1 0 0,-1-1-1 0 0,1 1 1 0 0,0 0-1 0 0,-1 0 0 0 0,1 0 1 0 0,0 0-1 0 0,-1 0 0 0 0,1 0 1 0 0,0 0-1 0 0,0 1 0 0 0,0-1 1 0 0,2 0-1 0 0,-2 1 11 0 0,-1 0 0 0 0,1 0 1 0 0,0 0-1 0 0,0 0 0 0 0,0 0 0 0 0,0 0 0 0 0,0 0 0 0 0,-1 0 0 0 0,1 1 0 0 0,0-1 0 0 0,0 1 1 0 0,0 0-1 0 0,-1-1 0 0 0,1 1 0 0 0,0 0 0 0 0,-1 0 0 0 0,3 2 0 0 0,-1-1 6 0 0,0 1 0 0 0,-1-1 0 0 0,1 1 0 0 0,-1 0 0 0 0,0 0 0 0 0,0 0 0 0 0,0 0-1 0 0,3 5 1 0 0,-1 2 32 0 0,0 0 1 0 0,-1-1-1 0 0,0 2 0 0 0,-1-1 0 0 0,2 14 0 0 0,-3-8-5 0 0,0 1 0 0 0,-2-1-1 0 0,0 0 1 0 0,0 0 0 0 0,-2 1 0 0 0,0-1-1 0 0,-8 24 1 0 0,-1-6 49 0 0,-2 0 0 0 0,-23 42 0 0 0,17-41-86 0 0,-1-1 0 0 0,-2-2 0 0 0,-39 43 0 0 0,-90 79 0 0 0,70-75 0 0 0,-61 73 0 0 0,118-121 91 0 0,24-29 322 0 0,43 3 451 0 0,21-12 51 0 0,0-2 0 0 0,75-21 0 0 0,64-11-104 0 0,-25 17-615 0 0,-170 23-222 0 0,-1 1 0 0 0,0 0 0 0 0,12 1 0 0 0,-16-1-74 0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8:17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1 192 13247 0 0,'0'0'4243'0'0,"2"1"-3726"0"0,2 0-383 0 0,1 1 0 0 0,-1-1-1 0 0,1 0 1 0 0,0 0 0 0 0,-1-1 0 0 0,1 1-1 0 0,0-1 1 0 0,0 0 0 0 0,-1 0 0 0 0,1-1-1 0 0,5 0 1 0 0,56-14 705 0 0,-60 13-739 0 0,191-71 1362 0 0,-90 29-1005 0 0,38-2 73 0 0,-123 40-1554 0 0,1 2 0 0 0,0 0 0 0 0,0 2-1 0 0,34 0 1 0 0,-41 4-5624 0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8:18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2303 0 0,'0'0'12727'0'0,"2"1"-11348"0"0,4 3-1106 0 0,-1 1 0 0 0,0 0 0 0 0,0 0 0 0 0,0 0 0 0 0,0 0 0 0 0,-1 1 0 0 0,4 6 0 0 0,26 49 876 0 0,-28-50-912 0 0,7 16 6 0 0,2-2 0 0 0,1 1 1 0 0,1-2-1 0 0,1 0 0 0 0,1-2 0 0 0,1 0 0 0 0,1-1 0 0 0,33 26 0 0 0,-52-45-237 0 0,140 98 716 0 0,-99-76-618 0 0,-25-14-146 0 0,0 0 0 0 0,0 1 0 0 0,-1 1 0 0 0,22 20-1 0 0,-38-31-130 0 0,1 4-2440 0 0,0-1 2220 0 0,-2 1-2650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2:18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6 11055 0 0,'-9'-3'1144'0'0,"2"0"295"0"0,-6 16 3226 0 0,13-12-4595 0 0,-1 1-1 0 0,0 0 1 0 0,0-1-1 0 0,1 1 1 0 0,-1 0 0 0 0,0 0-1 0 0,1 0 1 0 0,0 0-1 0 0,0-1 1 0 0,-1 1-1 0 0,1 0 1 0 0,0 0 0 0 0,0 0-1 0 0,1 0 1 0 0,-1 0-1 0 0,0-1 1 0 0,1 1-1 0 0,-1 0 1 0 0,1 0-1 0 0,-1 0 1 0 0,2 2 0 0 0,3 6 120 0 0,0 0 0 0 0,9 14 0 0 0,-6-11 101 0 0,33 59 562 0 0,98 158 978 0 0,-123-206-1731 0 0,2 0-1 0 0,1-2 0 0 0,0 0 1 0 0,34 28-1 0 0,-40-39-71 0 0,1-1-1 0 0,1 0 1 0 0,0-1-1 0 0,0 0 0 0 0,1-1 1 0 0,0-1-1 0 0,0 0 1 0 0,29 7-1 0 0,-23-10-76 0 0,-1 0 0 0 0,0-1-1 0 0,1-2 1 0 0,0 0 0 0 0,-1-1-1 0 0,30-4 1 0 0,-29 0-4122 0 0,33-8-1 0 0,-41 6-2488 0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8:18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2 15719 0 0,'0'0'2219'0'0,"-2"0"-1660"0"0,-2-1-482 0 0,1 1 1 0 0,0-1-1 0 0,0 1 1 0 0,-1 0-1 0 0,1 0 1 0 0,0 0-1 0 0,0 1 1 0 0,-1-1-1 0 0,1 1 1 0 0,0 0-1 0 0,0 0 1 0 0,0 0-1 0 0,0 0 1 0 0,0 0-1 0 0,0 1 1 0 0,0-1 0 0 0,0 1-1 0 0,0 0 1 0 0,-2 2-1 0 0,-8 6-36 0 0,1 1 1 0 0,-17 17-1 0 0,-240 241 483 0 0,235-239-427 0 0,0 0 0 0 0,-63 40 0 0 0,91-66-86 0 0,-14 5 71 0 0,19-8-138 0 0,4-10-2368 0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8:18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5983 0 0,'0'0'13996'0'0,"2"-2"-13918"0"0,47-31-3154 0 0,-39 25-3138 0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8:19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17391 0 0,'0'0'1888'0'0,"16"0"-1888"0"0,-2-2 664 0 0,-5-2 152 0 0,0 1-688 0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8:19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872 36 13991 0 0,'24'-34'1059'0'0,"-23"33"-715"0"0,-4 1-329 0 0,0 0 1 0 0,0 1-1 0 0,-1-1 0 0 0,1 1 1 0 0,0 0-1 0 0,0 0 0 0 0,0 0 1 0 0,0 1-1 0 0,-3 1 1 0 0,-27 18 17 0 0,13-7-15 0 0,-216 108 57 0 0,191-100 10 0 0,1 2 1 0 0,1 1-1 0 0,1 3 0 0 0,2 2 1 0 0,0 1-1 0 0,-43 46 1 0 0,55-48-1 0 0,2 1 1 0 0,0 1 0 0 0,3 1 0 0 0,1 1 0 0 0,1 2 0 0 0,2 0 0 0 0,1 0 0 0 0,-17 53 0 0 0,30-75-76 0 0,1 0 1 0 0,1 1-1 0 0,1 0 1 0 0,0 0-1 0 0,0 0 1 0 0,1 0-1 0 0,1 0 1 0 0,1 0-1 0 0,0 0 1 0 0,1 0-1 0 0,0 0 1 0 0,1 0-1 0 0,0-1 1 0 0,1 1-1 0 0,1-1 1 0 0,0 0 0 0 0,1 0-1 0 0,13 21 1 0 0,-1-7-7 0 0,1-1 0 0 0,30 33 1 0 0,52 42-7 0 0,-63-64 1 0 0,236 254 1 0 0,-253-264 38 0 0,0 1 0 0 0,-2 1 0 0 0,-2 1-1 0 0,0 1 1 0 0,20 54 0 0 0,-29-62-11 0 0,-1 1 0 0 0,0 0 0 0 0,-2 0 0 0 0,-1 1 0 0 0,-1 0 0 0 0,-1-1 0 0 0,-1 1 0 0 0,-4 42 0 0 0,0-47-8 0 0,-2 0 0 0 0,0 0 0 0 0,-1 0 0 0 0,-1-1 1 0 0,-1 0-1 0 0,-1 0 0 0 0,0-1 0 0 0,-2 0 1 0 0,0 0-1 0 0,-23 27 0 0 0,-12 8 102 0 0,-95 83 0 0 0,90-90-4 0 0,9-7-95 0 0,-3-1 0 0 0,0-3-1 0 0,-62 35 1 0 0,92-62-599 0 0,18-17-4626 0 0,7-2-216 0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8:20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0 10135 0 0,'0'0'1200'0'0,"-1"2"-390"0"0,-18 29 1770 0 0,-29 64 1 0 0,-6 41-2262 0 0,40-101-23 0 0,-55 172 15 0 0,-11 29-88 0 0,27-113-116 0 0,-6-1 0 0 0,-73 113-1 0 0,48-116-6 0 0,68-100-151 0 0,0-1 0 0 0,-2 0 0 0 0,-35 27 0 0 0,50-42-191 0 0,2-2 51 0 0,0 0 0 0 0,-1 0 0 0 0,1 0 0 0 0,-1 0 0 0 0,1 0 0 0 0,-1 0 0 0 0,1 0 0 0 0,-1-1 0 0 0,1 1 0 0 0,-1-1 0 0 0,-2 1 0 0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8:20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130 227 13215 0 0,'-50'17'1335'0'0,"34"-12"-927"0"0,1 1 0 0 0,0 0 1 0 0,-18 10 1751 0 0,35-16-1753 0 0,29-2 226 0 0,-1-2 1 0 0,1-1-1 0 0,-1-2 1 0 0,30-9-1 0 0,-14 3-163 0 0,57-16 536 0 0,156-65 0 0 0,-103 30-369 0 0,-123 53-726 0 0,0 1 0 0 0,64-9 1 0 0,-54 17-2318 0 0,-16 3-4515 0 0,-14-1 421 0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8:21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89 6911 0 0,'2'-1'315'0'0,"4"-3"-228"0"0,1 0-1 0 0,-1-1 1 0 0,9-9-1 0 0,4-2 1384 0 0,-18 15-1142 0 0,1 0 1 0 0,-1 0-1 0 0,0 0 1 0 0,0 0-1 0 0,-1 0 1 0 0,1 0-1 0 0,0 0 1 0 0,0 0-1 0 0,0-1 0 0 0,-1 1 1 0 0,1 0-1 0 0,-1-1 1 0 0,1 1-1 0 0,-1 0 1 0 0,1-1-1 0 0,-1 1 0 0 0,0-2 1 0 0,0 1 58 0 0,-2 0-1 0 0,1 1-311 0 0,0-1 0 0 0,0 1 0 0 0,-1-1-1 0 0,1 1 1 0 0,0 0 0 0 0,-1 0 0 0 0,1 0 0 0 0,-1-1 0 0 0,0 2-1 0 0,1-1 1 0 0,-1 0 0 0 0,0 0 0 0 0,1 0 0 0 0,-1 1-1 0 0,0-1 1 0 0,0 1 0 0 0,0 0 0 0 0,0-1 0 0 0,0 1-1 0 0,1 0 1 0 0,-1 0 0 0 0,0 0 0 0 0,0 0 0 0 0,0 0-1 0 0,0 1 1 0 0,0-1 0 0 0,-3 2 0 0 0,-6 2-1 0 0,0 1 1 0 0,0 0-1 0 0,0 0 0 0 0,1 2 0 0 0,-15 10 1 0 0,-45 42 39 0 0,21-13 446 0 0,2 3 1 0 0,-78 102-1 0 0,122-147-434 0 0,0 1 0 0 0,0 0 0 0 0,1 0 0 0 0,-1 0 0 0 0,1 0 0 0 0,1 0 0 0 0,-3 8 0 0 0,4-13-107 0 0,0 1 0 0 0,0-1 0 0 0,0 1 0 0 0,0-1 0 0 0,0 1 0 0 0,0 0-1 0 0,0-1 1 0 0,0 1 0 0 0,0-1 0 0 0,0 1 0 0 0,1-1 0 0 0,-1 1 0 0 0,0-1 0 0 0,0 1 0 0 0,1-1-1 0 0,-1 1 1 0 0,0-1 0 0 0,0 1 0 0 0,1-1 0 0 0,-1 0 0 0 0,1 1 0 0 0,-1-1 0 0 0,0 1 0 0 0,1-1-1 0 0,-1 0 1 0 0,1 1 0 0 0,-1-1 0 0 0,1 0 0 0 0,-1 0 0 0 0,1 1 0 0 0,-1-1 0 0 0,1 0 0 0 0,1 1 11 0 0,0-1 0 0 0,-1 1 0 0 0,1-1 0 0 0,0 0 0 0 0,0 1 0 0 0,-1-1 0 0 0,1 0 0 0 0,2 0 0 0 0,8-2 59 0 0,1-1 1 0 0,-1 0-1 0 0,-1-1 1 0 0,1 0-1 0 0,11-6 1 0 0,54-32 71 0 0,189-126-1777 0 0,-253 159 1352 0 0,-53 44 383 0 0,-45 51 0 0 0,78-79-117 0 0,1 0 1 0 0,0 0 0 0 0,0 0-1 0 0,1 1 1 0 0,0 0 0 0 0,0 0-1 0 0,-7 16 1 0 0,12-23-67 0 0,0-1 0 0 0,0 1 0 0 0,0 0 1 0 0,0-1-1 0 0,-1 1 0 0 0,1 0 0 0 0,0 0 0 0 0,0-1 0 0 0,0 1 1 0 0,1 0-1 0 0,-1 0 0 0 0,0-1 0 0 0,0 1 0 0 0,0 0 1 0 0,0-1-1 0 0,1 2 0 0 0,0 1-155 0 0,4 10-584 0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8:21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30 426 19551 0 0,'-7'-6'956'0'0,"4"5"-847"0"0,1-1-1 0 0,1 1 0 0 0,-1-1 1 0 0,0 1-1 0 0,0-1 1 0 0,1 0-1 0 0,-1 0 0 0 0,1 0 1 0 0,-1 0-1 0 0,0-3 0 0 0,1 3-102 0 0,1 1 0 0 0,-1-1 0 0 0,1 1 0 0 0,0-1 0 0 0,0 1 0 0 0,0-1 0 0 0,-1 1 0 0 0,2-1 0 0 0,-1 0 0 0 0,0 1 0 0 0,0-1 0 0 0,0 1 0 0 0,1-1 0 0 0,-1 1 0 0 0,1-1 0 0 0,-1 1 0 0 0,2-3 0 0 0,4-6 30 0 0,1-1 0 0 0,0 2 1 0 0,0-1-1 0 0,1 1 0 0 0,0 0 0 0 0,1 0 0 0 0,16-12 0 0 0,-4 3-113 0 0,31-29-165 0 0,3 3 1 0 0,100-64-1 0 0,-129 94 195 0 0,31-15 1 0 0,-48 26 63 0 0,1-1 1 0 0,0 1 0 0 0,-1 0-1 0 0,1 1 1 0 0,0 0 0 0 0,20-1 0 0 0,-28 3 96 0 0,-1 3-2 0 0,1 3-39 0 0,-1 1-1 0 0,1-1 1 0 0,-1 1-1 0 0,0 0 1 0 0,0 0-1 0 0,-1 0 1 0 0,0 0-1 0 0,0-1 1 0 0,-1 1-1 0 0,-1 7 0 0 0,-4 12 191 0 0,-11 33 0 0 0,-2 7-218 0 0,11-38 101 0 0,0 0 1 0 0,-16 32-1 0 0,10-26-2613 0 0,2 0-4030 0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8:22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256 123 10999 0 0,'0'0'994'0'0,"-9"-3"4644"0"0,11-1-5488 0 0,0-1 0 0 0,0 0-1 0 0,1 1 1 0 0,-1 0 0 0 0,1-1 0 0 0,0 1-1 0 0,0 0 1 0 0,0 0 0 0 0,1 1-1 0 0,-1-1 1 0 0,1 1 0 0 0,0-1 0 0 0,8-4-1 0 0,1 0-1 0 0,1 0 0 0 0,0 0-1 0 0,17-6 1 0 0,-21 10-64 0 0,1 0 0 0 0,-1 1-1 0 0,1 0 1 0 0,-1 1 0 0 0,1 0 0 0 0,0 1 0 0 0,0 0 0 0 0,19 1 0 0 0,-30 0-75 0 0,1 1 1 0 0,0-1 0 0 0,0 0 0 0 0,0 1 0 0 0,-1-1-1 0 0,1 0 1 0 0,0 1 0 0 0,0-1 0 0 0,-1 1 0 0 0,1-1-1 0 0,-1 1 1 0 0,1 0 0 0 0,0-1 0 0 0,-1 1 0 0 0,1 0-1 0 0,-1-1 1 0 0,1 1 0 0 0,-1 0 0 0 0,0 0 0 0 0,1-1 0 0 0,-1 1-1 0 0,0 0 1 0 0,1 0 0 0 0,-1 0 0 0 0,0-1 0 0 0,0 1-1 0 0,0 1 1 0 0,0 22 58 0 0,-3-15-55 0 0,-1 1-1 0 0,0-1 1 0 0,-1 0-1 0 0,0 0 1 0 0,0-1-1 0 0,-1 1 1 0 0,0-1-1 0 0,-1 0 1 0 0,-11 11 0 0 0,4-7-11 0 0,0 0 1 0 0,-27 16 0 0 0,23-17-11 0 0,10-6-35 0 0,2-1 16 0 0,5-4-47 0 0,12-1-241 0 0,-7 1 305 0 0,1 1 0 0 0,-1 1 0 0 0,0-1 0 0 0,1 0 0 0 0,-1 1 0 0 0,0 0 0 0 0,0 0 0 0 0,0 0-1 0 0,0 1 1 0 0,-1-1 0 0 0,1 1 0 0 0,-1 0 0 0 0,1 0 0 0 0,-1 0 0 0 0,0 0 0 0 0,3 5 0 0 0,2 3 11 0 0,-6-8 22 0 0,0-1-1 0 0,0 1 1 0 0,0-1 0 0 0,0 1-1 0 0,1-1 1 0 0,-1 0-1 0 0,1 1 1 0 0,-1-1-1 0 0,1-1 1 0 0,6 4 0 0 0,-6-3 60 0 0,0 0 1 0 0,1-1 0 0 0,0 0-1 0 0,-1 0 1 0 0,1 0 0 0 0,-1 0-1 0 0,1 0 1 0 0,7 0 0 0 0,2 0 185 0 0,-11 0 124 0 0,6 6-231 0 0,-3 1-149 0 0,-5-6-11 0 0,0 0-1 0 0,0 0 1 0 0,0 0-1 0 0,0 0 1 0 0,0 1-1 0 0,0-1 1 0 0,-1 0-1 0 0,1 0 1 0 0,-1 0-1 0 0,1 0 1 0 0,-1 0 0 0 0,0 0-1 0 0,0-1 1 0 0,0 1-1 0 0,0 0 1 0 0,0 0-1 0 0,0-1 1 0 0,-1 1-1 0 0,1 0 1 0 0,-4 2-1 0 0,-1 3 7 0 0,-1-1 0 0 0,-1 0 0 0 0,-9 7 0 0 0,-53 32 8 0 0,-2-3 0 0 0,-1-3 0 0 0,-103 39 0 0 0,171-76-27 0 0,-29 9-282 0 0,32-10 266 0 0,0-1-1 0 0,0 0 1 0 0,0 1-1 0 0,-1-1 0 0 0,1 0 1 0 0,0 0-1 0 0,0 0 0 0 0,0 0 1 0 0,0-1-1 0 0,0 1 0 0 0,0 0 1 0 0,0-1-1 0 0,-3 0 0 0 0,4 0-305 0 0,1 0 261 0 0,0 0 1 0 0,0-1-1 0 0,0 1 0 0 0,0 0 0 0 0,0 0 0 0 0,0 0 1 0 0,0 0-1 0 0,0 0 0 0 0,0-1 0 0 0,1 1 1 0 0,-1 0-1 0 0,1 0 0 0 0,-1 0 0 0 0,1 0 0 0 0,0-2 1 0 0,10-14-653 0 0,-7 12 197 0 0,0 1-1 0 0,1 0 1 0 0,0 0-1 0 0,-1 0 0 0 0,9-4 1 0 0,0 0-884 0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8:22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12031 0 0,'0'0'1091'0'0,"1"2"-819"0"0,52 133 4123 0 0,-41-111-3619 0 0,1 0-1 0 0,1-1 1 0 0,24 30-1 0 0,-6-16 219 0 0,1-2-1 0 0,47 38 0 0 0,82 53 492 0 0,-141-109-1448 0 0,-13-10-32 0 0,0-1 0 0 0,1 1 0 0 0,0-2 0 0 0,17 10 0 0 0,-17-12-219 0 0,-8-3 2 0 0,0 0-1 0 0,1-1 0 0 0,-1 1 0 0 0,0 0 0 0 0,0-1 1 0 0,1 1-1 0 0,-1-1 0 0 0,0 1 0 0 0,0-1 0 0 0,0 0 0 0 0,0 1 1 0 0,0-1-1 0 0,0 0 0 0 0,0 0 0 0 0,0 0 0 0 0,0 0 0 0 0,1-1 1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2:18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77 9215 0 0,'0'-4'186'0'0,"0"1"-1"0"0,0 0 0 0 0,0-1 0 0 0,-1 1 0 0 0,1 0 1 0 0,-1 0-1 0 0,0 0 0 0 0,0 0 0 0 0,0-1 1 0 0,0 1-1 0 0,0 0 0 0 0,-4-5 0 0 0,-2-1 3214 0 0,6 7-2966 0 0,-1 0 1 0 0,1 0-1 0 0,-1 0 1 0 0,1 0-1 0 0,-1 0 1 0 0,0 0 0 0 0,0 1-1 0 0,-3-3 1 0 0,4 4-404 0 0,0-1 1 0 0,0 1-1 0 0,0 0 0 0 0,0 0 1 0 0,0-1-1 0 0,0 1 1 0 0,0 0-1 0 0,-1 0 1 0 0,1 0-1 0 0,0 0 0 0 0,0 1 1 0 0,0-1-1 0 0,0 0 1 0 0,0 0-1 0 0,0 1 0 0 0,0-1 1 0 0,0 0-1 0 0,0 1 1 0 0,0-1-1 0 0,0 1 1 0 0,0 0-1 0 0,0-1 0 0 0,-1 2 1 0 0,-5 3 99 0 0,0 0 1 0 0,1 1-1 0 0,-9 10 0 0 0,-7 6 61 0 0,-33 34 117 0 0,14-13-160 0 0,-134 137 341 0 0,106-114-35 0 0,-2-3-1 0 0,-103 70 0 0 0,90-78 291 0 0,97-56-2015 0 0,4-4-314 0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8:23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33 9671 0 0,'-1'-1'440'0'0,"0"-1"-346"0"0,0 0-1 0 0,0 0 1 0 0,0 0-1 0 0,-1 0 1 0 0,1 0-1 0 0,-1 0 1 0 0,1 1-1 0 0,-1-1 0 0 0,1 1 1 0 0,-1-1-1 0 0,0 1 1 0 0,0-1-1 0 0,0 1 1 0 0,0 0-1 0 0,0 0 1 0 0,0 0-1 0 0,0 0 1 0 0,0 0-1 0 0,-1 1 0 0 0,1-1 1 0 0,0 1-1 0 0,0-1 1 0 0,-1 1-1 0 0,1 0 1 0 0,0 0-1 0 0,-4 0 1 0 0,-6 0 1103 0 0,-1 1 0 0 0,1 1 0 0 0,-22 5 0 0 0,24-4-929 0 0,-18 3-156 0 0,1 2 1 0 0,1 1-1 0 0,-1 2 0 0 0,2 0 0 0 0,-1 2 1 0 0,2 0-1 0 0,-35 25 0 0 0,29-14-5 0 0,1 1-1 0 0,1 0 1 0 0,2 3-1 0 0,0 0 1 0 0,-22 32 0 0 0,39-47-85 0 0,-5 5-189 0 0,-21 38 1 0 0,34-55-186 0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8:24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816 15 11687 0 0,'0'0'532'0'0,"1"-1"-4"0"0,1-5-225 0 0,-1 4 296 0 0,-11-1 1297 0 0,10 3-1854 0 0,-1-1 0 0 0,0 1 1 0 0,1 0-1 0 0,-1-1 0 0 0,0 1 0 0 0,0 0 0 0 0,1 0 0 0 0,-1 0 0 0 0,0 0 0 0 0,1-1 0 0 0,-1 1 0 0 0,0 0 0 0 0,0 0 0 0 0,1 0 0 0 0,-1 0 0 0 0,0 1 0 0 0,-1-1 0 0 0,-11 5 101 0 0,0 0 0 0 0,1 1 0 0 0,-1 0 0 0 0,-16 12 0 0 0,-8 4 2 0 0,-75 43 324 0 0,64-38-301 0 0,1 2 0 0 0,-56 45 0 0 0,95-67-109 0 0,-1 1 0 0 0,-14 16-1 0 0,23-24-56 0 0,0 0 0 0 0,0 0 0 0 0,0 1 0 0 0,0-1 0 0 0,0 0 0 0 0,0 0 0 0 0,0 0 0 0 0,-1 0 0 0 0,1 0 0 0 0,0 0 0 0 0,0 0 0 0 0,0 0 0 0 0,0 0 0 0 0,0 1 0 0 0,0-1 0 0 0,0 0 0 0 0,0 0 0 0 0,0 0 0 0 0,0 0 0 0 0,0 0 0 0 0,0 0 0 0 0,0 0 0 0 0,0 0 0 0 0,0 1 0 0 0,0-1 0 0 0,0 0 0 0 0,0 0 0 0 0,0 0 0 0 0,0 0 0 0 0,0 0 0 0 0,1 0 0 0 0,-1 0 0 0 0,0 0 0 0 0,0 0 0 0 0,0 0 0 0 0,0 1 0 0 0,0-1 0 0 0,0 0 0 0 0,0 0 0 0 0,0 0 0 0 0,0 0 0 0 0,0 0 0 0 0,0 0 0 0 0,0 0 0 0 0,1 0 0 0 0,2 4 6 0 0,1 0 0 0 0,-1-1 0 0 0,1 1 0 0 0,0-1 0 0 0,1 0 1 0 0,-1 0-1 0 0,0 0 0 0 0,1-1 0 0 0,-1 1 0 0 0,1-1 0 0 0,0 0 0 0 0,9 2 0 0 0,7 1 38 0 0,39 4 0 0 0,-36-6-39 0 0,32 6-171 0 0,59 16-1 0 0,-99-19 298 0 0,0 0 1 0 0,-1 0-1 0 0,-1 2 0 0 0,17 9 1 0 0,-29-15-87 0 0,1-1 0 0 0,0 1 0 0 0,-1 0 0 0 0,1 0 0 0 0,-1 0 0 0 0,0 1 1 0 0,0-1-1 0 0,0 0 0 0 0,0 1 0 0 0,0-1 0 0 0,0 1 0 0 0,-1 0 0 0 0,1 0 1 0 0,-1 0-1 0 0,1-1 0 0 0,-1 1 0 0 0,1 4 0 0 0,-2-4 7 0 0,0 0-1 0 0,0 0 1 0 0,0-1-1 0 0,0 1 1 0 0,0 0-1 0 0,-1 0 1 0 0,1 0-1 0 0,-1-1 1 0 0,0 1-1 0 0,0 0 1 0 0,0-1-1 0 0,0 1 1 0 0,0-1-1 0 0,0 1 1 0 0,-1-1-1 0 0,1 1 1 0 0,-1-1-1 0 0,0 0 1 0 0,-3 4-1 0 0,-4 2 114 0 0,0 1-1 0 0,-1-2 0 0 0,1 1 1 0 0,-2-1-1 0 0,1 0 0 0 0,-1-1 1 0 0,-17 7-1 0 0,-87 26 138 0 0,93-32-291 0 0,-353 93-324 0 0,352-96 255 0 0,1 1-96 0 0,-1-1-1 0 0,0 0 1 0 0,-35-1 0 0 0,57-3 126 0 0,0 0 0 0 0,0 0 0 0 0,0 0 0 0 0,0 0 0 0 0,1 0 0 0 0,-1 0 0 0 0,0 0 0 0 0,0-1 0 0 0,0 1 0 0 0,1 0 1 0 0,-1 0-1 0 0,0-1 0 0 0,0 1 0 0 0,1-1 0 0 0,-1 1 0 0 0,0 0 0 0 0,0-1 0 0 0,1 0 0 0 0,-1 1 0 0 0,1-1 0 0 0,-1 1 0 0 0,0-1 0 0 0,1 0 0 0 0,-1 0 0 0 0,1 0-15 0 0,-1-1 0 0 0,1 1 0 0 0,0 0 1 0 0,0 0-1 0 0,0 0 0 0 0,1-1 0 0 0,-1 1 0 0 0,0 0 1 0 0,0 0-1 0 0,1 0 0 0 0,-1 0 0 0 0,0-1 0 0 0,1 1 0 0 0,-1 0 1 0 0,1 0-1 0 0,-1 0 0 0 0,2-1 0 0 0,2-4-303 0 0,0 0 0 0 0,0 1 1 0 0,1-1-1 0 0,0 1 0 0 0,0 0 0 0 0,0 1 0 0 0,8-6 0 0 0,4-5-511 0 0,35-28-901 0 0,3 3-18 0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8:24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104 184 15175 0 0,'0'0'1519'0'0,"2"1"-1388"0"0,51 2 691 0 0,-35-2-230 0 0,32 4 0 0 0,-31-2-268 0 0,10 4-83 0 0,1-2 0 0 0,0-1 0 0 0,0-2 0 0 0,35-1 1 0 0,-62-1-238 0 0,0 0 1 0 0,0-1 0 0 0,0 0 0 0 0,-1 0 0 0 0,1 0 0 0 0,0 0-1 0 0,-1 0 1 0 0,1 0 0 0 0,-1-1 0 0 0,1 1 0 0 0,-1-1 0 0 0,0 0 0 0 0,0 0-1 0 0,0 0 1 0 0,0 0 0 0 0,0 0 0 0 0,0 0 0 0 0,0 0 0 0 0,-1-1-1 0 0,1 1 1 0 0,-1-1 0 0 0,1 1 0 0 0,0-5 0 0 0,3-6-39 0 0,0 0-1 0 0,-1 0 1 0 0,3-23 0 0 0,-4 22-3 0 0,-2 9 7 0 0,-1 0 0 0 0,1-1 0 0 0,-1 1-1 0 0,0 0 1 0 0,0-1 0 0 0,-1 1 0 0 0,1 0-1 0 0,-1 0 1 0 0,-2-7 0 0 0,3 11 2 0 0,-1 0-1 0 0,1-1 1 0 0,-1 1 0 0 0,1 0 0 0 0,-1-1-1 0 0,0 1 1 0 0,1 0 0 0 0,-1 0 0 0 0,0 0 0 0 0,0 0-1 0 0,0-1 1 0 0,0 1 0 0 0,0 1 0 0 0,0-1-1 0 0,0 0 1 0 0,0 0 0 0 0,-1 0 0 0 0,1 0-1 0 0,0 1 1 0 0,0-1 0 0 0,-1 1 0 0 0,1-1-1 0 0,0 1 1 0 0,-1-1 0 0 0,1 1 0 0 0,-1 0-1 0 0,1 0 1 0 0,0 0 0 0 0,-1 0 0 0 0,1 0-1 0 0,-1 0 1 0 0,1 0 0 0 0,-1 0 0 0 0,1 0-1 0 0,0 0 1 0 0,-1 1 0 0 0,1-1 0 0 0,0 1-1 0 0,-2 0 1 0 0,-17 7-134 0 0,0 0 0 0 0,1 2 0 0 0,-22 14 0 0 0,9-2 279 0 0,1 1-1 0 0,1 2 1 0 0,-32 34-1 0 0,21-15 282 0 0,-47 66 0 0 0,77-94-337 0 0,0 0 1 0 0,1 1-1 0 0,0 1 1 0 0,1-1-1 0 0,-11 37 1 0 0,19-52-51 0 0,0 0 0 0 0,1 0-1 0 0,0 0 1 0 0,-1 0 0 0 0,1 0 0 0 0,0 0 0 0 0,0 0 0 0 0,0 0-1 0 0,0 0 1 0 0,0 0 0 0 0,0 0 0 0 0,1 0 0 0 0,-1 0 0 0 0,1 0 0 0 0,0 0-1 0 0,1 3 1 0 0,-1-4 6 0 0,0 1 0 0 0,0-1 0 0 0,0 0-1 0 0,0 0 1 0 0,0 0 0 0 0,1 0 0 0 0,-1 0 0 0 0,1 0 0 0 0,-1 0-1 0 0,0 0 1 0 0,1 0 0 0 0,0 0 0 0 0,-1-1 0 0 0,1 1-1 0 0,-1-1 1 0 0,1 1 0 0 0,0-1 0 0 0,-1 0 0 0 0,1 0-1 0 0,2 1 1 0 0,16-2 95 0 0,1 1 0 0 0,-1-2-1 0 0,0-1 1 0 0,38-10 0 0 0,-30 7-61 0 0,94-28-968 0 0,-71 14-4368 0 0,-13 4-1083 0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8:25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27 9215 0 0,'7'-2'283'0'0,"0"-1"-1"0"0,13-7 0 0 0,3-2 8839 0 0,-23 14-9042 0 0,-1-1 1 0 0,0 0-1 0 0,0 1 0 0 0,0-1 0 0 0,1 0 0 0 0,-1 0 1 0 0,0 1-1 0 0,-1-1 0 0 0,1 0 0 0 0,0 0 0 0 0,0 0 1 0 0,0 0-1 0 0,-3 1 0 0 0,3-2-21 0 0,-99 60 1474 0 0,66-42-1351 0 0,-37 26 0 0 0,42-23-171 0 0,2 1-1 0 0,1 1 0 0 0,1 1 1 0 0,1 1-1 0 0,1 2 0 0 0,1 0 1 0 0,-21 34-1 0 0,20-26-3 0 0,8-15-13 0 0,-11 24 1 0 0,23-38 16 0 0,0 0 0 0 0,0 0 1 0 0,1 0-1 0 0,-1 1 0 0 0,2-1 1 0 0,-1 1-1 0 0,1-1 0 0 0,-1 14 0 0 0,2-18 5 0 0,0-1 0 0 0,0 1 0 0 0,0 0 0 0 0,0 0-1 0 0,0-1 1 0 0,1 1 0 0 0,-1 0 0 0 0,1-1 0 0 0,-1 1-1 0 0,1-1 1 0 0,0 1 0 0 0,0 0 0 0 0,0-1 0 0 0,-1 0-1 0 0,1 1 1 0 0,1-1 0 0 0,-1 1 0 0 0,0-1-1 0 0,1 1 1 0 0,1 0 15 0 0,-1-1 0 0 0,0 1 0 0 0,1-1 0 0 0,-1 0 0 0 0,1 0 0 0 0,0 0 0 0 0,-1 0 0 0 0,1 0 0 0 0,0 0 0 0 0,5 0 0 0 0,4-1 89 0 0,1 0 1 0 0,-1 0-1 0 0,1-1 0 0 0,14-3 0 0 0,-24 3-95 0 0,138-33 374 0 0,-65 13-330 0 0,82-18-814 0 0,-127 32-2761 0 0,-21 6-893 0 0,-1-1-1448 0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8:26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87 7855 0 0,'0'0'10392'0'0,"2"-1"-10256"0"0,11-9-40 0 0,1 2 0 0 0,0 0 0 0 0,0 1 0 0 0,1 0 0 0 0,0 1 0 0 0,1 0 0 0 0,16-2 0 0 0,-10 1-6 0 0,-10 4 7 0 0,0 0 0 0 0,17-2-1 0 0,-7 2 111 0 0,13-1 168 0 0,-33 4-336 0 0,0 0-1 0 0,0 0 1 0 0,0 0 0 0 0,0 1 0 0 0,0-1-1 0 0,0 1 1 0 0,0-1 0 0 0,0 1 0 0 0,0 0-1 0 0,0-1 1 0 0,0 1 0 0 0,-1 0-1 0 0,4 2 1 0 0,-4-2 133 0 0,2 12 0 0 0,-2-10-165 0 0,-1-1-1 0 0,0 1 0 0 0,0 0 1 0 0,0-1-1 0 0,0 1 1 0 0,-1-1-1 0 0,1 1 0 0 0,-1 0 1 0 0,1-1-1 0 0,-1 1 1 0 0,0-1-1 0 0,0 1 1 0 0,0-1-1 0 0,-1 0 0 0 0,1 1 1 0 0,0-1-1 0 0,-1 0 1 0 0,0 0-1 0 0,-3 4 0 0 0,-4 3 43 0 0,-1 0 0 0 0,-20 14 0 0 0,17-13-36 0 0,-25 16-208 0 0,0-2 0 0 0,-57 25 0 0 0,33-17 64 0 0,26-14 119 0 0,89-16 12 0 0,-8-2 0 0 0,72 1 0 0 0,-109 0 16 0 0,-5-2-2 0 0,0 1 0 0 0,-1 1-1 0 0,1-1 1 0 0,-1 0 0 0 0,1 0 0 0 0,-1 1-1 0 0,1 0 1 0 0,-1-1 0 0 0,3 2 0 0 0,4 3 80 0 0,-2 1 2 0 0,-5-5 0 0 0,-2 6-21 0 0,0 1 1 0 0,-1 0-1 0 0,-1 11 0 0 0,1-15-56 0 0,0-1 0 0 0,-1 0 1 0 0,1 0-1 0 0,0 0 0 0 0,-1 0 0 0 0,0 0 0 0 0,0 0 1 0 0,0-1-1 0 0,0 1 0 0 0,-4 4 0 0 0,-11 9 56 0 0,0 0 0 0 0,-29 19 1 0 0,36-28-64 0 0,-1 0 0 0 0,0-1 0 0 0,-1-1 0 0 0,0 0 0 0 0,1-1 0 0 0,-17 4 0 0 0,6-3-3 0 0,0-1 0 0 0,0-1 1 0 0,0-1-1 0 0,-1-1 0 0 0,-38-3 1 0 0,54 2-15 0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8:28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31 4607 0 0,'0'0'354'0'0,"-1"-1"-233"0"0,-7-9 158 0 0,7 8 983 0 0,-1-1 1 0 0,0 1-1 0 0,-1-1 1 0 0,1 1-1 0 0,0 0 1 0 0,-5-4 3136 0 0,2 14-3777 0 0,4-4-543 0 0,0 0 0 0 0,0 0 0 0 0,1 0 1 0 0,0-1-1 0 0,-1 1 0 0 0,1 0 1 0 0,1 0-1 0 0,-1 0 0 0 0,0 0 1 0 0,1 0-1 0 0,0 0 0 0 0,2 5 0 0 0,1 5 351 0 0,13 25 0 0 0,4-2 146 0 0,1-1-1 0 0,46 56 1 0 0,-20-27-271 0 0,152 221 323 0 0,-181-262-524 0 0,-17-21-79 0 0,10 8 38 0 0,-12-11-63 0 0,1 0-1 0 0,-1 1 1 0 0,1-1-1 0 0,0 0 1 0 0,-1 0-1 0 0,1 0 1 0 0,0 0 0 0 0,-1 0-1 0 0,1 0 1 0 0,0 0-1 0 0,-1 0 1 0 0,1 0-1 0 0,0 0 1 0 0,-1 0-1 0 0,1 0 1 0 0,0-1-1 0 0,-1 1 1 0 0,1 0 0 0 0,-1 0-1 0 0,1-1 1 0 0,-1 1-1 0 0,1 0 1 0 0,0-1-1 0 0,11-9-1092 0 0,-7 3-920 0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8:28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13 9215 0 0,'0'0'422'0'0,"-1"-1"-13"0"0,0 0-315 0 0,-1 0 1 0 0,1 0-1 0 0,-1 0 0 0 0,1 0 1 0 0,-1 0-1 0 0,1 0 0 0 0,-1 0 1 0 0,1 0-1 0 0,-1 1 0 0 0,0-1 0 0 0,0 1 1 0 0,1-1-1 0 0,-1 1 0 0 0,0 0 1 0 0,0-1-1 0 0,0 1 0 0 0,1 0 1 0 0,-1 0-1 0 0,0 1 0 0 0,0-1 1 0 0,0 0-1 0 0,1 0 0 0 0,-1 1 1 0 0,0-1-1 0 0,0 1 0 0 0,1 0 1 0 0,-1-1-1 0 0,0 1 0 0 0,1 0 0 0 0,-2 1 1 0 0,-2 1 155 0 0,1 0-1 0 0,0 0 1 0 0,0 1 0 0 0,0-1 0 0 0,1 1 0 0 0,-1 0 0 0 0,1-1-1 0 0,0 2 1 0 0,0-1 0 0 0,-3 5 0 0 0,-95 188 2113 0 0,91-179-2189 0 0,-1 1 1 0 0,-1-2 0 0 0,-1 1 0 0 0,0-2 0 0 0,-30 29-1 0 0,-88 63 519 0 0,110-92-476 0 0,-236 154 977 0 0,255-169-1278 0 0,5-3-552 0 0,20-14-1253 0 0,31-16 0 0 0,1 4 481 0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8:29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283 254 11255 0 0,'-1'2'515'0'0,"-4"10"-287"0"0,0-1 1 0 0,-8 12-1 0 0,-8 18 3908 0 0,21-40-3242 0 0,-7 7 227 0 0,3-5-1004 0 0,-1 0 1 0 0,0-1-1 0 0,0 0 0 0 0,0 0 1 0 0,0 0-1 0 0,0 0 0 0 0,-1-1 1 0 0,1 0-1 0 0,0 0 1 0 0,-1-1-1 0 0,1 1 0 0 0,-1-1 1 0 0,1 0-1 0 0,-9-1 0 0 0,-2-2 127 0 0,0 1 0 0 0,-1-2 0 0 0,-24-9 0 0 0,38 12-214 0 0,0 0-1 0 0,-1 0 1 0 0,1-1 0 0 0,0 1 0 0 0,0-1 0 0 0,0 0-1 0 0,1 0 1 0 0,-1 0 0 0 0,0-1 0 0 0,1 1-1 0 0,-1 0 1 0 0,1-1 0 0 0,0 0 0 0 0,0 1 0 0 0,0-1-1 0 0,0 0 1 0 0,1 0 0 0 0,-3-4 0 0 0,3 3-23 0 0,0 0 0 0 0,0 1 0 0 0,1-1 1 0 0,-1 0-1 0 0,1 0 0 0 0,-1 0 0 0 0,1 0 0 0 0,0 0 1 0 0,1 0-1 0 0,-1 0 0 0 0,1 0 0 0 0,0 1 1 0 0,0-1-1 0 0,0 0 0 0 0,3-6 0 0 0,2-3-78 0 0,0 1 0 0 0,1 0-1 0 0,1 0 1 0 0,0 1 0 0 0,17-19-1 0 0,-7 12-78 0 0,0 1-1 0 0,29-20 0 0 0,-32 27 85 0 0,1 1 0 0 0,0 0 0 0 0,1 2-1 0 0,0 0 1 0 0,35-9 0 0 0,-32 11 105 0 0,0 1 1 0 0,1 1-1 0 0,0 1 1 0 0,-1 1-1 0 0,1 1 1 0 0,0 0-1 0 0,0 2 1 0 0,0 0-1 0 0,-1 2 1 0 0,25 6 0 0 0,-37-7 66 0 0,1 0 1 0 0,-1 0 0 0 0,0 0 0 0 0,15 9 0 0 0,-20-10-82 0 0,-1 0-1 0 0,1-1 0 0 0,-1 1 0 0 0,0 0 0 0 0,1 0 1 0 0,-1 1-1 0 0,0-1 0 0 0,-1 0 0 0 0,1 1 1 0 0,0-1-1 0 0,0 1 0 0 0,-1-1 0 0 0,0 1 0 0 0,1 0 1 0 0,-1 0-1 0 0,0 0 0 0 0,0 3 0 0 0,0-3-10 0 0,-1-1 0 0 0,0 1 0 0 0,-1-1 0 0 0,1 1 0 0 0,0 0 0 0 0,-1-1-1 0 0,1 1 1 0 0,-1-1 0 0 0,0 1 0 0 0,0-1 0 0 0,-2 4 0 0 0,-15 23 59 0 0,-11 4-11 0 0,-1-1 0 0 0,-2-2 0 0 0,-42 31 0 0 0,-69 40-166 0 0,51-39 36 0 0,83-55-66 0 0,0-1 0 0 0,0 0 0 0 0,-1-1 0 0 0,0 0 0 0 0,-1 0 0 0 0,1-1 0 0 0,-12 3 0 0 0,21-7-1 0 0,1 0 0 0 0,-1 0 0 0 0,1 0-1 0 0,-1-1 1 0 0,0 1 0 0 0,1 0 0 0 0,-1 0-1 0 0,1-1 1 0 0,-1 1 0 0 0,0 0 0 0 0,1-1 0 0 0,-1 1-1 0 0,1 0 1 0 0,-1-1 0 0 0,1 1 0 0 0,0-1-1 0 0,-1 1 1 0 0,1-1 0 0 0,-1 1 0 0 0,1-1 0 0 0,0 1-1 0 0,-1-1 1 0 0,1 1 0 0 0,0-1 0 0 0,0 0 0 0 0,-1 1-1 0 0,1-1 1 0 0,0-1 0 0 0,-1-8-1428 0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8:29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41 11975 0 0,'5'-8'468'0'0,"-1"0"-1"0"0,14-17 4069 0 0,-18 27-4509 0 0,0 0 0 0 0,0 0 0 0 0,0 0 0 0 0,0 0-1 0 0,-1 0 1 0 0,1 0 0 0 0,-1 0 0 0 0,1 0 0 0 0,-1 0 0 0 0,-2 3 0 0 0,2-1 13 0 0,-42 105 336 0 0,-4-1 1 0 0,-79 131-1 0 0,93-187-97 0 0,-3-2 0 0 0,-82 90-1 0 0,78-93-4 0 0,1 1-1 0 0,-57 97 0 0 0,91-137-275 0 0,2-3-67 0 0,0 0 1 0 0,1 0-1 0 0,-1-1 0 0 0,1 2 1 0 0,0-1-1 0 0,1 0 1 0 0,-1 0-1 0 0,-1 10 0 0 0,2-9-1135 0 0,1-4-68 0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8:30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15119 0 0,'0'0'1164'0'0,"1"2"-688"0"0,12 80 1944 0 0,-11-60-1869 0 0,1 0 0 0 0,1 0-1 0 0,11 34 1 0 0,-9-41-331 0 0,1-1-1 0 0,0 0 1 0 0,1 0 0 0 0,0-1 0 0 0,1 0-1 0 0,1-1 1 0 0,0 0 0 0 0,17 17 0 0 0,-3-9 147 0 0,0-1-1 0 0,1 0 1 0 0,37 19 0 0 0,155 84 205 0 0,-212-119-757 0 0,0 0-1 0 0,1 0 1 0 0,0-1-1 0 0,0 0 1 0 0,0 0-1 0 0,0 0 1 0 0,0-1-1 0 0,0 1 1 0 0,0-2-1 0 0,0 1 1 0 0,1-1-1 0 0,-1 0 1 0 0,0 0-1 0 0,0 0 1 0 0,1-1-1 0 0,-1 0 1 0 0,0 0-1 0 0,0-1 1 0 0,0 0-1 0 0,0 0 1 0 0,0 0-1 0 0,-1-1 1 0 0,1 1-1 0 0,9-7 1 0 0,-1-3-1586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30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0 171 8287 0 0,'2'-1'9250'0'0,"47"-17"-7827"0"0,0 3-1 0 0,69-12 1 0 0,-59 14-881 0 0,132-24 750 0 0,208-12 0 0 0,-141 39-1375 0 0,-212 13-559 0 0,-16 2-6067 0 0,-14-1-821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2:19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44 8287 0 0,'-1'-2'639'0'0,"-30"-30"2796"0"0,23 25-1328 0 0,8 7-2019 0 0,0 0 0 0 0,0 0-1 0 0,0-1 1 0 0,-1 1 0 0 0,1 0 0 0 0,0 0 0 0 0,0 0-1 0 0,-1 0 1 0 0,1-1 0 0 0,0 1 0 0 0,0 0 0 0 0,-1 0-1 0 0,1 0 1 0 0,0 0 0 0 0,0 0 0 0 0,-1 0-1 0 0,1 0 1 0 0,0 0 0 0 0,0 0 0 0 0,-1 0 0 0 0,1 0-1 0 0,0 0 1 0 0,0 0 0 0 0,-1 0 0 0 0,1 0 0 0 0,0 0-1 0 0,-1 0 1 0 0,1 0 0 0 0,0 0 0 0 0,0 0 0 0 0,-1 0-1 0 0,1 1 1 0 0,0-1 0 0 0,0 0 0 0 0,-1 0 0 0 0,0 5-8 0 0,0 0 1 0 0,1 0-1 0 0,0-1 1 0 0,0 1-1 0 0,0 0 1 0 0,0 0-1 0 0,0 0 1 0 0,1-1 0 0 0,0 1-1 0 0,0 0 1 0 0,1-1-1 0 0,-1 1 1 0 0,3 5-1 0 0,4 7 49 0 0,0-1 0 0 0,13 20 0 0 0,1-4-6 0 0,1-1-1 0 0,37 38 0 0 0,62 50 238 0 0,-36-36 19 0 0,-67-64-263 0 0,11 10 169 0 0,34 44 0 0 0,-57-63-233 0 0,0-1 1 0 0,0 1 0 0 0,-1 1 0 0 0,-1-1 0 0 0,1 1 0 0 0,-2 0 0 0 0,0 1-1 0 0,0-1 1 0 0,3 17 0 0 0,-7-21-23 0 0,1 1 0 0 0,-1-1-1 0 0,0 0 1 0 0,-1 1 0 0 0,0-1-1 0 0,0 0 1 0 0,-1 1 0 0 0,1-1-1 0 0,-1 0 1 0 0,-1 0 0 0 0,0 0-1 0 0,0 0 1 0 0,0-1 0 0 0,-1 1-1 0 0,0-1 1 0 0,-9 11 0 0 0,-5 5 51 0 0,-2-1-1 0 0,0-1 1 0 0,-25 18 0 0 0,23-20-37 0 0,-104 84 98 0 0,54-44-71 0 0,68-56-69 0 0,-18 17-5 0 0,-22 22 0 0 0,43-40-194 0 0,5-10-2399 0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8:30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10 7831 0 0,'0'0'706'0'0,"-2"-1"-578"0"0,-3 0 4 0 0,-1-1 128 0 0,1 1 0 0 0,-1-1 0 0 0,0 1 1 0 0,-9 0-1 0 0,13 1 192 0 0,0 1-1 0 0,1 0 1 0 0,-1-1 0 0 0,0 1 0 0 0,1 0-1 0 0,-1 0 1 0 0,1 0 0 0 0,-3 2-1 0 0,-1 1 273 0 0,-23 12 233 0 0,1 2-1 0 0,1 1 0 0 0,-33 30 1 0 0,-114 109 1032 0 0,40-38-1336 0 0,-18 20-501 0 0,143-132-255 0 0,-17 12-1204 0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8:39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8143 0 0,'0'0'9711'0'0,"2"-1"-9288"0"0,8-6-76 0 0,1 0 0 0 0,1 1 1 0 0,-1 0-1 0 0,1 1 1 0 0,17-5-1 0 0,-3 0-233 0 0,38-11-207 0 0,2 2 1 0 0,0 2-1 0 0,1 4 0 0 0,72-5 0 0 0,-132 17-145 0 0,27-1-833 0 0,-12 2-3929 0 0,-7 1-903 0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8:40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12671 0 0,'0'0'5760'0'0,"1"-1"-5301"0"0,6-3-68 0 0,0 0 0 0 0,0 0 0 0 0,0 1 1 0 0,0 0-1 0 0,0 0 0 0 0,13-3 0 0 0,48-7 1208 0 0,67-8-973 0 0,125-21 664 0 0,-245 39-2697 0 0,23-1 0 0 0,-34 3 895 0 0,0 1 1 0 0,-1 0 0 0 0,1 1-1 0 0,0-1 1 0 0,0 1 0 0 0,0 0-1 0 0,0-1 1 0 0,0 2 0 0 0,-1-1-1 0 0,1 0 1 0 0,4 3 0 0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8:41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676 102 6911 0 0,'7'-13'342'0'0,"-1"0"-1"0"0,7-24 0 0 0,-5 9 7183 0 0,-8 27-6574 0 0,0 1-904 0 0,0-1 1 0 0,0 1-1 0 0,0-1 1 0 0,0 1-1 0 0,-1 0 1 0 0,1-1 0 0 0,0 1-1 0 0,0-1 1 0 0,0 1-1 0 0,-1 0 1 0 0,1-1-1 0 0,0 1 1 0 0,0-1 0 0 0,-1 1-1 0 0,1 0 1 0 0,0-1-1 0 0,-1 1 1 0 0,1 0-1 0 0,0 0 1 0 0,-1-1-1 0 0,1 1 1 0 0,0 0 0 0 0,-1 0-1 0 0,1 0 1 0 0,-1-1-1 0 0,1 1 1 0 0,-1 0-1 0 0,1 0 1 0 0,0 0 0 0 0,-1 0-1 0 0,1 0 1 0 0,-1 0-1 0 0,1 0 1 0 0,-1 0-1 0 0,1 0 1 0 0,-1 0 0 0 0,1 0-1 0 0,0 0 1 0 0,-1 0-1 0 0,0 1 1 0 0,-20 3 337 0 0,20-3-271 0 0,-19 6 2 0 0,1 0 0 0 0,1 2-1 0 0,-1 0 1 0 0,-17 13 0 0 0,-66 53-41 0 0,58-37-74 0 0,2 2 0 0 0,-62 77 0 0 0,-57 103 0 0 0,151-205 0 0 0,0 1 0 0 0,2 0 0 0 0,0 0 0 0 0,0 0 0 0 0,2 1 0 0 0,0 0 0 0 0,1 1 0 0 0,-6 34 0 0 0,10-40 0 0 0,1-1 0 0 0,-1 1 0 0 0,2-1 0 0 0,-1 1 0 0 0,2-1 0 0 0,0 1 0 0 0,0-1 0 0 0,1 0 0 0 0,0 0 0 0 0,1 0 0 0 0,0 0 0 0 0,1-1 0 0 0,0 1 0 0 0,0-1 0 0 0,8 9 0 0 0,8 9-5 0 0,1-2 0 0 0,1 0 0 0 0,39 33 0 0 0,87 58-46 0 0,-65-54 122 0 0,-68-50-35 0 0,70 59 81 0 0,-77-64-116 0 0,-1 1 0 0 0,0 1 0 0 0,-1-1 0 0 0,0 1 0 0 0,0 0-1 0 0,-1 1 1 0 0,6 12 0 0 0,-8-11-1 0 0,1 0 0 0 0,-2 1 0 0 0,0-1 0 0 0,0 0 0 0 0,-1 1 0 0 0,-1 0 0 0 0,0-1 0 0 0,0 1 0 0 0,-1 0 0 0 0,-3 13 0 0 0,1-10 0 0 0,-2-1 0 0 0,1 0 0 0 0,-2-1 0 0 0,0 1 0 0 0,-1-1 0 0 0,0 0 0 0 0,-1 0 0 0 0,-9 13 0 0 0,0-4 7 0 0,-1-1-1 0 0,-1 0 0 0 0,-1-1 0 0 0,-36 30 1 0 0,-92 62 31 0 0,125-98-44 0 0,-38 24 6 0 0,-110 53 0 0 0,145-80 0 0 0,0 0-77 0 0,23-11-191 0 0,3-2-715 0 0,5-7-297 0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8:41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21 5063 0 0,'0'0'390'0'0,"2"0"-252"0"0,23-14 6929 0 0,-25 14-6925 0 0,1 0 1 0 0,-1-1-1 0 0,0 1 1 0 0,0 0-1 0 0,0 0 1 0 0,0-1-1 0 0,1 1 1 0 0,-1 0-1 0 0,0 0 0 0 0,0-1 1 0 0,0 1-1 0 0,0 0 1 0 0,0 0-1 0 0,0-1 1 0 0,0 1-1 0 0,0 0 0 0 0,0-1 1 0 0,0 1-1 0 0,0 0 1 0 0,0-1-1 0 0,0 1 1 0 0,0 0-1 0 0,0-1 1 0 0,-10 5 166 0 0,-1 0 1 0 0,1 0 0 0 0,-1 1 0 0 0,2 1 0 0 0,-1-1 0 0 0,-14 12 0 0 0,1-1 91 0 0,-116 69-34 0 0,-52 35-398 0 0,185-117 31 0 0,1 1 0 0 0,-1 1 0 0 0,1-1 0 0 0,-1 1 0 0 0,1 0 0 0 0,-8 12 0 0 0,10-8 0 0 0,4-8 0 0 0,0 1 0 0 0,0-1 0 0 0,0 1 1 0 0,0 0-1 0 0,0-1 0 0 0,0 0 0 0 0,0 1 0 0 0,1-1 0 0 0,-1 0 0 0 0,0 1 0 0 0,1-1 0 0 0,-1 0 0 0 0,1 0 0 0 0,-1 0 0 0 0,1-1 0 0 0,-1 1 1 0 0,3 1-1 0 0,31 11-18 0 0,-2-6-12 0 0,50 6 0 0 0,-13-3 106 0 0,-48-6-76 0 0,-1 1 0 0 0,37 14 0 0 0,-47-15 0 0 0,-1 1 0 0 0,0 0 0 0 0,0 1 0 0 0,0 0 0 0 0,-1 1 0 0 0,0 0 0 0 0,10 10 0 0 0,-18-16 6 0 0,0 1 0 0 0,1-1 0 0 0,-1 1 0 0 0,0-1-1 0 0,0 1 1 0 0,0 0 0 0 0,0 0 0 0 0,0 0 0 0 0,0-1 0 0 0,0 1-1 0 0,0 0 1 0 0,-1 0 0 0 0,1 0 0 0 0,-1 0 0 0 0,0 0 0 0 0,1 0 0 0 0,-1 0-1 0 0,0 2 1 0 0,-1 0 52 0 0,1-1-1 0 0,-1 0 0 0 0,0 1 0 0 0,0-1 1 0 0,0 0-1 0 0,0 0 0 0 0,0 0 1 0 0,-1 0-1 0 0,0 0 0 0 0,-2 3 1 0 0,-2 2 77 0 0,0 0 0 0 0,-1-1 0 0 0,0 0 0 0 0,0-1 0 0 0,0 1 0 0 0,-15 8 0 0 0,-5 1-114 0 0,-1-2 1 0 0,0 0-1 0 0,-1-2 1 0 0,0-1-1 0 0,-1-2 1 0 0,0-1-1 0 0,-1-1 0 0 0,0-2 1 0 0,0 0-1 0 0,0-3 1 0 0,-54-1-1 0 0,80-1-45 0 0,0-1-1 0 0,-1 0 1 0 0,1 0-1 0 0,0 0 1 0 0,-7-3 0 0 0,10 3-272 0 0,2 0-119 0 0,0 0 1 0 0,0-1 0 0 0,0 1 0 0 0,0-1 0 0 0,1 1 0 0 0,-1-1 0 0 0,0 1 0 0 0,1 0 0 0 0,-1-1 0 0 0,1 1 0 0 0,-1 0 0 0 0,1-1 0 0 0,0 1 0 0 0,0-1 0 0 0,9-11-5725 0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8:42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239 121 6447 0 0,'-12'2'177'0'0,"1"0"-1"0"0,-1 1 0 0 0,1 1 0 0 0,-14 5 0 0 0,-3 7 8143 0 0,32-5-7228 0 0,-3-8-945 0 0,1 0 1 0 0,0 0-1 0 0,0 0 0 0 0,0 0 1 0 0,1 0-1 0 0,-1 0 0 0 0,1 0 1 0 0,-1-1-1 0 0,1 1 1 0 0,0-1-1 0 0,0 0 0 0 0,0 0 1 0 0,0 0-1 0 0,0 0 0 0 0,1 0 1 0 0,4 1-1 0 0,3 2 167 0 0,1-1 1 0 0,0-1-1 0 0,19 3 0 0 0,-19-4-143 0 0,0 0-1 0 0,0-2 0 0 0,0 1 1 0 0,0-2-1 0 0,0 0 1 0 0,20-3-1 0 0,-14-1-7 0 0,0 0-1 0 0,0-1 1 0 0,27-14-1 0 0,-18 7-123 0 0,-1-2-1 0 0,29-20 0 0 0,-45 28-27 0 0,0-2 0 0 0,0 1 0 0 0,0-1 0 0 0,-1 0 0 0 0,0-1 0 0 0,-1 0 0 0 0,11-18 0 0 0,-17 25-8 0 0,5-15-19 0 0,-7 16-57 0 0,-12-10-229 0 0,10 11 266 0 0,0 0-1 0 0,0 1 1 0 0,0-1-1 0 0,0 1 1 0 0,0-1-1 0 0,0 1 1 0 0,0 0-1 0 0,0 0 1 0 0,0 0-1 0 0,0 0 1 0 0,0 0-1 0 0,-2 1 1 0 0,-26 5-326 0 0,16-2 240 0 0,-12 4-122 0 0,0 0-1 0 0,1 2 1 0 0,-35 19 0 0 0,33-16 47 0 0,-33 17 24 0 0,-83 53-1 0 0,123-70 256 0 0,1 2 0 0 0,0 0 0 0 0,1 1 1 0 0,1 1-1 0 0,1 1 0 0 0,0 0 0 0 0,-21 34 0 0 0,28-39 71 0 0,2 1-1 0 0,0 0 1 0 0,0 0-1 0 0,-8 29 1 0 0,14-38-119 0 0,0-1 0 0 0,0 1 0 0 0,0-1 0 0 0,0 1 0 0 0,1-1 0 0 0,0 1 0 0 0,0 0 0 0 0,0-1 0 0 0,1 1 0 0 0,-1-1 0 0 0,1 1 0 0 0,0-1 0 0 0,0 1 0 0 0,1-1 0 0 0,-1 1 0 0 0,1-1 0 0 0,0 0 0 0 0,0 0 0 0 0,1 0 0 0 0,-1 0 0 0 0,5 5 0 0 0,-4-7-16 0 0,-1 0 0 0 0,1 0 0 0 0,0 0 0 0 0,0 0 0 0 0,0 0 0 0 0,0-1 0 0 0,0 1 0 0 0,1-1 0 0 0,-1 0 0 0 0,0 0 0 0 0,0 0 0 0 0,1 0 0 0 0,-1-1 0 0 0,4 1 0 0 0,8 0 45 0 0,28-2 0 0 0,-35 0-45 0 0,14 0-211 0 0,-1-2 0 0 0,0 0 0 0 0,0-2 1 0 0,-1 0-1 0 0,1-1 0 0 0,31-14 0 0 0,-18 4-1437 0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8:42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2 16703 0 0,'0'0'1512'0'0,"-1"-1"-1245"0"0,-4 1-158 0 0,0 0-1 0 0,-1 0 1 0 0,1 0 0 0 0,0 0 0 0 0,0 1 0 0 0,0 0-1 0 0,0 0 1 0 0,1 0 0 0 0,-6 3 0 0 0,-46 20 667 0 0,39-16-725 0 0,-25 14 97 0 0,0 1 0 0 0,-40 31 1 0 0,70-44-133 0 0,1 0 1 0 0,0 1-1 0 0,1 1 1 0 0,0 0-1 0 0,1 0 0 0 0,-9 15 1 0 0,7-10 15 0 0,-7 9 6 0 0,2 0 1 0 0,-21 46 0 0 0,31-58 17 0 0,1 1 0 0 0,0-1 0 0 0,1 1-1 0 0,0 0 1 0 0,1 0 0 0 0,1 0-1 0 0,0 20 1 0 0,2-33-33 0 0,0 1 1 0 0,0 0-1 0 0,0-1 0 0 0,1 1 0 0 0,-1-1 0 0 0,1 1 1 0 0,-1-1-1 0 0,1 0 0 0 0,0 1 0 0 0,0-1 0 0 0,0 0 1 0 0,0 1-1 0 0,1-1 0 0 0,-1 0 0 0 0,0 0 0 0 0,1 0 1 0 0,0 0-1 0 0,-1 0 0 0 0,1 0 0 0 0,0-1 0 0 0,0 1 1 0 0,0-1-1 0 0,0 1 0 0 0,0-1 0 0 0,1 0 0 0 0,-1 1 1 0 0,0-1-1 0 0,0 0 0 0 0,1-1 0 0 0,-1 1 0 0 0,1 0 1 0 0,2 0-1 0 0,8 1 42 0 0,0-1 0 0 0,0 0 1 0 0,0-1-1 0 0,25-2 0 0 0,-36 2-64 0 0,48-6-210 0 0,76-17-1 0 0,-52 4-6466 0 0,-43 10-26 0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8:43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9671 0 0,'-1'0'748'0'0,"-2"0"-570"0"0,0 1-1 0 0,-1-1 0 0 0,1 1 0 0 0,0 0 0 0 0,0 0 0 0 0,1 0 0 0 0,-1 0 1 0 0,0 0-1 0 0,0 1 0 0 0,0-1 0 0 0,1 1 0 0 0,-1 0 0 0 0,1-1 1 0 0,-1 1-1 0 0,1 0 0 0 0,0 1 0 0 0,0-1 0 0 0,0 0 0 0 0,0 1 1 0 0,0-1-1 0 0,1 1 0 0 0,-1 0 0 0 0,1-1 0 0 0,-1 1 0 0 0,0 4 0 0 0,-1-1 136 0 0,1 0 0 0 0,0 0 0 0 0,0 0 0 0 0,1 1 0 0 0,0-1 0 0 0,0 1 0 0 0,0-1 0 0 0,1 1 0 0 0,0-1 0 0 0,0 1 0 0 0,2 9 0 0 0,1-7-144 0 0,0 0 1 0 0,0 0 0 0 0,1 0 0 0 0,0-1 0 0 0,1 0 0 0 0,0 1 0 0 0,0-1 0 0 0,0-1 0 0 0,1 1 0 0 0,1-1-1 0 0,13 13 1 0 0,0-3 147 0 0,0-1 0 0 0,2-1-1 0 0,24 14 1 0 0,22 7 582 0 0,84 31 1 0 0,-60-28-418 0 0,-80-34-480 0 0,1-1-1 0 0,-1-1 0 0 0,1 0 1 0 0,0 0-1 0 0,0-1 1 0 0,0-1-1 0 0,0 0 1 0 0,0-1-1 0 0,0 0 1 0 0,0-1-1 0 0,18-3 1 0 0,-21 1-1690 0 0,0 1 1 0 0,1-1-1 0 0,-1-1 1 0 0,17-8-1 0 0,-14 5-5188 0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8:43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1 12551 0 0,'0'0'572'0'0,"-2"0"-9"0"0,-8 2-259 0 0,0 0 0 0 0,0 1 0 0 0,0 1 1 0 0,1 0-1 0 0,-1 0 0 0 0,-14 10 0 0 0,-53 39 2864 0 0,-44 47-999 0 0,43-35-1338 0 0,3 2-273 0 0,-17 13-256 0 0,38-35-240 0 0,31-25-19 0 0,-38 26 0 0 0,45-36-156 0 0,-37 26-938 0 0,52-35 617 0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8:43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41 3679 0 0,'0'-4'207'0'0,"0"2"-146"0"0,0 0-1 0 0,0 0 1 0 0,1 0-1 0 0,-1 1 1 0 0,0-1-1 0 0,1 0 1 0 0,-1 0-1 0 0,1 1 1 0 0,5-15 12394 0 0,-4 11-9263 0 0,-1 10-3115 0 0,-1 1 0 0 0,0-1 0 0 0,-1 0 0 0 0,1 0 0 0 0,-1 0 0 0 0,0 0 0 0 0,-2 6 0 0 0,-14 38 86 0 0,8-26-57 0 0,-180 400 735 0 0,100-241-702 0 0,5-9-56 0 0,-11 23-22 0 0,88-182-83 0 0,0 0 1 0 0,0-1-1 0 0,-2 0 0 0 0,1-1 0 0 0,-12 12 1 0 0,9-11-36 0 0,-2 3-746 0 0,-2-1 1 0 0,-16 14 0 0 0,30-28 593 0 0,0 0 0 0 0,-1 0 0 0 0,1 0 0 0 0,0-1 0 0 0,-1 1 1 0 0,1-1-1 0 0,0 1 0 0 0,-1-1 0 0 0,1 1 0 0 0,-1-1 1 0 0,1 0-1 0 0,-3 1 0 0 0,-6-1-1314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2:20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326 580 11975 0 0,'0'0'1083'0'0,"2"-1"-891"0"0,0 1-1522 0 0,13-2 8400 0 0,-19 1-6327 0 0,-106-8 291 0 0,72 7-913 0 0,0-2 0 0 0,-47-10 0 0 0,82 14-115 0 0,-1-1-1 0 0,1 0 1 0 0,-1 0 0 0 0,1 0-1 0 0,0 0 1 0 0,-1-1 0 0 0,1 0 0 0 0,0 1-1 0 0,0-1 1 0 0,0 0 0 0 0,0-1-1 0 0,1 1 1 0 0,-1 0 0 0 0,0-1 0 0 0,1 1-1 0 0,0-1 1 0 0,0 0 0 0 0,0 0-1 0 0,0 0 1 0 0,0 0 0 0 0,0 0 0 0 0,1 0-1 0 0,-1-1 1 0 0,1 1 0 0 0,0 0-1 0 0,0-1 1 0 0,0 1 0 0 0,1-1 0 0 0,-1 1-1 0 0,1-1 1 0 0,0 1 0 0 0,0-1-1 0 0,0 1 1 0 0,1-6 0 0 0,1-8 18 0 0,1 0 1 0 0,1 0-1 0 0,0 0 1 0 0,12-29-1 0 0,35-64 49 0 0,-42 93-67 0 0,2-6 26 0 0,4-8-16 0 0,22-32 0 0 0,-32 54-17 0 0,2 1 1 0 0,-1 0 0 0 0,1 0-1 0 0,0 0 1 0 0,1 1-1 0 0,0 0 1 0 0,0 0 0 0 0,10-5-1 0 0,-11 8-21 0 0,0 1-1 0 0,0 0 1 0 0,1 1-1 0 0,-1 0 1 0 0,1 0-1 0 0,-1 0 1 0 0,1 1-1 0 0,0 0 1 0 0,-1 1-1 0 0,1 0 1 0 0,0 0 0 0 0,8 2-1 0 0,14 1-297 0 0,48 14-1 0 0,-78-17 317 0 0,26 7-245 0 0,0 1 1 0 0,49 23-1 0 0,-62-24 407 0 0,1 0-1 0 0,-1 1 0 0 0,0 1 0 0 0,-1 0 0 0 0,0 1 0 0 0,18 19 1 0 0,-29-28-122 0 0,0 1 1 0 0,-1 0 0 0 0,1-1 0 0 0,0 1-1 0 0,-1 0 1 0 0,1 0 0 0 0,-1-1 0 0 0,1 1-1 0 0,-1 0 1 0 0,0 0 0 0 0,0 0 0 0 0,0 0 0 0 0,0-1-1 0 0,0 1 1 0 0,0 0 0 0 0,0 0 0 0 0,0 0-1 0 0,-1 0 1 0 0,1-1 0 0 0,-1 1 0 0 0,0 0-1 0 0,1 0 1 0 0,-1-1 0 0 0,-2 3 0 0 0,-1 4 63 0 0,0 0 0 0 0,-1 0 0 0 0,-10 11 0 0 0,-22 22 203 0 0,-56 47-1 0 0,12-12-60 0 0,73-69-246 0 0,1 0-1 0 0,-2 0 1 0 0,1 0-1 0 0,-1-1 1 0 0,1-1-1 0 0,-2 1 1 0 0,1-1-1 0 0,0-1 1 0 0,-13 4-1 0 0,16-6 1 0 0,-1 0 0 0 0,0-1 0 0 0,-1 0-1 0 0,1 0 1 0 0,0-1 0 0 0,0 1-1 0 0,0-2 1 0 0,0 1 0 0 0,0-1-1 0 0,0 0 1 0 0,0 0 0 0 0,0-1-1 0 0,0 0 1 0 0,-10-5 0 0 0,-12-4-230 0 0,28 10 74 0 0,-8-14-3974 0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8:44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1 151 14079 0 0,'0'0'4463'0'0,"2"2"-3736"0"0,3 0-467 0 0,0 1 0 0 0,0-1 0 0 0,0 1 0 0 0,1-1 0 0 0,-1-1 0 0 0,1 1 0 0 0,-1-1 0 0 0,1 0 0 0 0,0 0 0 0 0,9-1 0 0 0,8 0 328 0 0,32-5 1 0 0,-31 3-260 0 0,70-13 746 0 0,163-45-1 0 0,-87 17-488 0 0,104-2-920 0 0,-271 45-623 0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8:44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533 155 3679 0 0,'0'0'284'0'0,"-2"-1"-186"0"0,-13-6 1958 0 0,13 6-885 0 0,0 0 0 0 0,0 0 1 0 0,-1-1-1 0 0,1 1 1 0 0,0-1-1 0 0,-2-2 1 0 0,3 3-683 0 0,0 0 0 0 0,0-1 0 0 0,0 1-1 0 0,0 0 1 0 0,1-1 0 0 0,-1 1 0 0 0,0 0 0 0 0,1-1 0 0 0,-1 1 0 0 0,1-1 0 0 0,0 1 0 0 0,-1-2 0 0 0,2-16-1712 0 0,0 14 1258 0 0,1 1-1 0 0,-1-1 1 0 0,1 0 0 0 0,0 1 0 0 0,0-1 0 0 0,1 1-1 0 0,-1 0 1 0 0,1 0 0 0 0,6-8 0 0 0,3-5-15 0 0,-6 8 23 0 0,-6 8-43 0 0,0 1 0 0 0,0-1 1 0 0,1 1-1 0 0,-1-1 0 0 0,0 1 1 0 0,0-1-1 0 0,0 1 0 0 0,0-1 1 0 0,0 0-1 0 0,0 1 0 0 0,0-1 1 0 0,0 1-1 0 0,0-1 0 0 0,0 1 1 0 0,0-1-1 0 0,0 1 1 0 0,-1-1-1 0 0,1 1 0 0 0,0-1 1 0 0,0 1-1 0 0,-1-1 0 0 0,1 1 1 0 0,0-1-1 0 0,0 1 0 0 0,-1-1 1 0 0,1 1-1 0 0,-1-1 0 0 0,1 1 1 0 0,0 0-1 0 0,-1-1 0 0 0,1 1 1 0 0,-1 0-1 0 0,1-1 1 0 0,-1 1-1 0 0,1 0 0 0 0,-1 0 1 0 0,1-1-1 0 0,-1 1 0 0 0,1 0 1 0 0,-1 0-1 0 0,1 0 0 0 0,-1 0 1 0 0,1 0-1 0 0,-1 0 0 0 0,1 0 1 0 0,-1 0-1 0 0,0 0 0 0 0,1 0 1 0 0,-1 0-1 0 0,0 0 4 0 0,-4 0 4 0 0,0-1 0 0 0,0 2 1 0 0,0-1-1 0 0,0 0 0 0 0,0 1 0 0 0,0 0 1 0 0,0 0-1 0 0,-8 4 0 0 0,-40 18 291 0 0,37-15-107 0 0,-22 11 426 0 0,-56 39 1 0 0,-29 32 494 0 0,81-58-927 0 0,23-17-22 0 0,-18 17 0 0 0,31-27-108 0 0,1 1 0 0 0,0-1 0 0 0,0 1 0 0 0,1 1 0 0 0,0-1 0 0 0,0 0 0 0 0,-5 12 0 0 0,8-16-42 0 0,1-1 0 0 0,-1 1-1 0 0,1-1 1 0 0,-1 1 0 0 0,1-1 0 0 0,0 1 0 0 0,0-1-1 0 0,0 1 1 0 0,-1-1 0 0 0,2 1 0 0 0,-1-1-1 0 0,0 1 1 0 0,0-1 0 0 0,0 1 0 0 0,1-1-1 0 0,-1 1 1 0 0,1-1 0 0 0,-1 1 0 0 0,2 2 0 0 0,0-2-3 0 0,-1 0 0 0 0,1 0 1 0 0,0 0-1 0 0,0-1 1 0 0,0 1-1 0 0,-1 0 1 0 0,2-1-1 0 0,-1 1 0 0 0,0-1 1 0 0,0 0-1 0 0,3 2 1 0 0,6 1 11 0 0,0 0 0 0 0,1-1 0 0 0,-1 0 0 0 0,14 1 0 0 0,-21-3-10 0 0,15 2-36 0 0,0-1 0 0 0,-1-1 0 0 0,1 0 0 0 0,0-2 0 0 0,-1 0 0 0 0,1-1 0 0 0,-1-1 0 0 0,1-1 0 0 0,-1 0 0 0 0,31-13 0 0 0,-44 15 7 0 0,0 0 0 0 0,-1-1 0 0 0,1 0 0 0 0,-1 0 0 0 0,0 0 0 0 0,1 0 0 0 0,-1-1-1 0 0,-1 1 1 0 0,1-1 0 0 0,0 0 0 0 0,4-8 0 0 0,0-2 48 0 0,0 1 0 0 0,8-25 0 0 0,5-8-74 0 0,-19 42 6 0 0,9-9-129 0 0,-10 11 85 0 0,12 23-204 0 0,-10-12 125 0 0,-1 1 0 0 0,2 16-1 0 0,-2-16-436 0 0,-1-1-1 0 0,5 14 0 0 0,-4-19-218 0 0,0 0 1 0 0,0 0-1 0 0,0 0 1 0 0,4 7-1 0 0,2-2-5556 0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8:45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30 385 11975 0 0,'0'0'923'0'0,"-2"1"-312"0"0,-25 11 9432 0 0,28-23-9260 0 0,0 6-710 0 0,1 1 0 0 0,0-1 0 0 0,0 1 0 0 0,0 0 0 0 0,0 0-1 0 0,1 0 1 0 0,-1 0 0 0 0,1 0 0 0 0,6-6 0 0 0,34-30 104 0 0,-32 31-106 0 0,170-135-36 0 0,-131 110-443 0 0,99-51 0 0 0,-133 77 250 0 0,28-8 0 0 0,-26 13 59 0 0,-15 6 121 0 0,-3-2-20 0 0,2 0 100 0 0,5 12 107 0 0,-2-5-144 0 0,-3 0 5 0 0,0-1-1 0 0,0 1 1 0 0,-1 0-1 0 0,0 0 0 0 0,-1-1 1 0 0,1 1-1 0 0,-2 13 1 0 0,0 13 81 0 0,7-6-89 0 0,-5-25-56 0 0,0 0 0 0 0,0 1 0 0 0,-1-1 0 0 0,1 1 0 0 0,-1-1 0 0 0,1 1 0 0 0,-1-1 0 0 0,0 1 0 0 0,-1-1 0 0 0,1 4 0 0 0,-6 8 1 0 0,1-2 1 0 0,-14 25-1 0 0,-5 11-122 0 0,21-42-255 0 0,1 0-1 0 0,0 0 1 0 0,0 0 0 0 0,0 0-1 0 0,1 1 1 0 0,0 8 0 0 0,1-14-1229 0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8:45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11519 0 0,'0'0'1431'0'0,"0"2"-158"0"0,-1 8-267 0 0,0 0-1 0 0,1 0 1 0 0,0-1-1 0 0,1 1 1 0 0,2 13-1 0 0,0-7-202 0 0,1-1-1 0 0,10 26 1 0 0,5 0 33 0 0,33 53 0 0 0,-49-88-662 0 0,26 38 458 0 0,2 0 0 0 0,2-3 0 0 0,52 52 0 0 0,-63-71-498 0 0,0-2 0 0 0,2 0 0 0 0,0-2 0 0 0,1 0 1 0 0,1-2-1 0 0,1-1 0 0 0,33 14 0 0 0,-52-25-119 0 0,1-2-1 0 0,0 1 1 0 0,0-1-1 0 0,0 0 1 0 0,1-1-1 0 0,-1 0 1 0 0,0 0-1 0 0,13-1 1 0 0,-17-1-200 0 0,1 1 0 0 0,-1-1 0 0 0,0 0 1 0 0,0 0-1 0 0,0 0 0 0 0,0-1 1 0 0,0 1-1 0 0,0-1 0 0 0,0-1 1 0 0,0 1-1 0 0,-1-1 0 0 0,1 1 1 0 0,-1-1-1 0 0,0-1 0 0 0,0 1 0 0 0,4-4 1 0 0,3-7-1631 0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8:4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5 12439 0 0,'0'0'958'0'0,"-2"-1"-625"0"0,0 0 116 0 0,0 1 0 0 0,0-1 1 0 0,0 1-1 0 0,0-1 0 0 0,0 1 0 0 0,0 0 1 0 0,0-1-1 0 0,0 1 0 0 0,0 1 0 0 0,0-1 1 0 0,0 0-1 0 0,0 0 0 0 0,0 1 0 0 0,0-1 1 0 0,0 1-1 0 0,0-1 0 0 0,0 1 0 0 0,-3 1 1 0 0,-6 4-549 0 0,4-2 259 0 0,0 0 0 0 0,1 0 0 0 0,-1 1 0 0 0,1 0 0 0 0,0 1 0 0 0,0-1 0 0 0,-9 13-1 0 0,-30 49 791 0 0,29-41-639 0 0,-32 44 118 0 0,-4-1 0 0 0,-2-3 0 0 0,-98 92 0 0 0,56-70-858 0 0,-25 23-575 0 0,120-110-15 0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8:52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7223 0 0,'0'0'4199'0'0,"9"-6"-2574"0"0,2 0 865 0 0,2 0-2013 0 0,-11 6-1164 0 0,-7 4-618 0 0,-1 1-206 0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8:53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51 5983 0 0,'0'0'464'0'0,"1"-2"-61"0"0,14-10 3755 0 0,19-15 1 0 0,-21 17-1883 0 0,-26 16-2117 0 0,-231 104-79 0 0,138-60-83 0 0,88-43 3 0 0,10-4 0 0 0,0 1 0 0 0,0 0 0 0 0,0 0 0 0 0,1 1 0 0 0,-1-1 0 0 0,-9 9 0 0 0,12-5 0 0 0,4 1 0 0 0,2-8 0 0 0,0 1 0 0 0,1 0 0 0 0,-1-1 0 0 0,0 1 0 0 0,0-1 0 0 0,1 1 0 0 0,-1-1 0 0 0,1 0 0 0 0,0 1 0 0 0,-1-1 0 0 0,1 0 0 0 0,0 0 0 0 0,-1 0 0 0 0,1 0 0 0 0,0-1 0 0 0,0 1 0 0 0,0 0 0 0 0,3 0 0 0 0,6 1 0 0 0,-1 0 0 0 0,13 1 0 0 0,-19-3 0 0 0,49 4-84 0 0,-26-3 42 0 0,0 1 0 0 0,0 2 0 0 0,0 0 1 0 0,42 14-1 0 0,-64-16 41 0 0,0 1 1 0 0,1 0-1 0 0,-1 0 1 0 0,0 1-1 0 0,-1-1 1 0 0,1 1-1 0 0,-1 0 1 0 0,1 0-1 0 0,-1 1 1 0 0,0-1-1 0 0,-1 1 1 0 0,1 0-1 0 0,-1 0 0 0 0,0 0 1 0 0,0 0-1 0 0,0 0 1 0 0,2 9-1 0 0,-3-9 21 0 0,0 0 0 0 0,-1 1 1 0 0,0-1-1 0 0,0 0 0 0 0,0 1 0 0 0,0-1 0 0 0,-1 1 0 0 0,0-1 0 0 0,0 1 0 0 0,-1-1 0 0 0,1 1 0 0 0,-1-1 0 0 0,-1 0 0 0 0,1 1 1 0 0,-1-1-1 0 0,1 0 0 0 0,-1 0 0 0 0,-1 0 0 0 0,-3 6 0 0 0,4-8 11 0 0,-1 0 0 0 0,0 0 1 0 0,0-1-1 0 0,0 1 0 0 0,0-1 0 0 0,-1 1 0 0 0,1-1 1 0 0,-1 0-1 0 0,1-1 0 0 0,-1 1 0 0 0,-6 1 1 0 0,-12 8 105 0 0,8-4-80 0 0,0 0-1 0 0,0 0 1 0 0,-1-2 0 0 0,0 0 0 0 0,0 0-1 0 0,-18 2 1 0 0,-59 10-57 0 0,-122 7 0 0 0,206-24-43 0 0,0 0 0 0 0,0 0 0 0 0,0-1 0 0 0,0 0 0 0 0,0-1 0 0 0,1 0 0 0 0,-9-2 0 0 0,15 3-137 0 0,1-8-514 0 0,0 8 600 0 0,1-1 0 0 0,-1 0 0 0 0,1 0 0 0 0,0 1-1 0 0,-1-1 1 0 0,1 1 0 0 0,0-1 0 0 0,0 1 0 0 0,0-1 0 0 0,0 1 0 0 0,0-1 0 0 0,0 1 0 0 0,1 0 0 0 0,-1 0 0 0 0,0-1 0 0 0,3-1 0 0 0,2 0-455 0 0,-1-1-1 0 0,1 1 1 0 0,7-3 0 0 0,5-1-1117 0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8:53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165 159 7367 0 0,'-1'0'568'0'0,"-3"2"-499"0"0,1-1-1 0 0,0 1 0 0 0,0 0 0 0 0,0 0 0 0 0,-4 4 1 0 0,6-5 932 0 0,0 0-623 0 0,0 0 0 0 0,0 0 0 0 0,1 0-1 0 0,-1 0 1 0 0,0 1 0 0 0,1-1 0 0 0,-1 0 0 0 0,1 1 0 0 0,-1-1 0 0 0,1 0-1 0 0,-1 1 1 0 0,1-1 0 0 0,0 1 0 0 0,0 1 0 0 0,1 0-287 0 0,1-1-1 0 0,0 0 1 0 0,0 0 0 0 0,-1 0-1 0 0,1 0 1 0 0,0-1 0 0 0,1 1-1 0 0,-1-1 1 0 0,0 1 0 0 0,0-1-1 0 0,1 1 1 0 0,-1-1 0 0 0,1 0-1 0 0,-1 0 1 0 0,1 0 0 0 0,-1-1-1 0 0,1 1 1 0 0,0-1 0 0 0,-1 1-1 0 0,4-1 1 0 0,9 2 368 0 0,0-2-1 0 0,21-1 0 0 0,-26 1-225 0 0,150-16 843 0 0,-146 13-1061 0 0,0 0 0 0 0,0 0 0 0 0,0-1 1 0 0,0-1-1 0 0,-1-1 0 0 0,15-7 0 0 0,-24 10-58 0 0,1 1 1 0 0,-1-1-1 0 0,0 0 0 0 0,1-1 1 0 0,-1 1-1 0 0,-1-1 1 0 0,1 0-1 0 0,-1 0 0 0 0,1 0 1 0 0,-1 0-1 0 0,0-1 0 0 0,-1 1 1 0 0,1-1-1 0 0,-1 0 0 0 0,0 1 1 0 0,0-1-1 0 0,0 0 1 0 0,-1 0-1 0 0,2-10 0 0 0,-2 10-35 0 0,-1 0 1 0 0,0 0-1 0 0,0 0 0 0 0,0 0 0 0 0,-1 0 0 0 0,1 0 0 0 0,-1 0 1 0 0,-2-5-1 0 0,2 9 63 0 0,1-1 1 0 0,-1 0-1 0 0,1 1 1 0 0,-1-1 0 0 0,0 0-1 0 0,0 1 1 0 0,0-1-1 0 0,0 1 1 0 0,0 0-1 0 0,0-1 1 0 0,0 1-1 0 0,-1 0 1 0 0,1 0-1 0 0,0-1 1 0 0,-1 1 0 0 0,1 0-1 0 0,-1 0 1 0 0,1 1-1 0 0,-1-1 1 0 0,1 0-1 0 0,-1 0 1 0 0,0 1-1 0 0,1-1 1 0 0,-1 1-1 0 0,0-1 1 0 0,-2 1 0 0 0,-5 0-4 0 0,1 0-1 0 0,-1 1 1 0 0,1 0 0 0 0,-1 0 0 0 0,1 1 0 0 0,-1 0 0 0 0,1 1 0 0 0,-11 4 0 0 0,-65 36-45 0 0,51-24 65 0 0,-19 9-41 0 0,-91 65 1 0 0,128-82 69 0 0,1 1 0 0 0,0 1 0 0 0,1 0 1 0 0,0 0-1 0 0,1 2 0 0 0,0-1 0 0 0,2 2 1 0 0,0-1-1 0 0,0 2 0 0 0,-8 21 0 0 0,15-33-17 0 0,1 1 0 0 0,1-1 0 0 0,-1 1-1 0 0,1 0 1 0 0,0 0 0 0 0,0-1 0 0 0,1 1 0 0 0,0 0-1 0 0,0 0 1 0 0,0 0 0 0 0,1 0 0 0 0,-1 0 0 0 0,2-1-1 0 0,2 12 1 0 0,-2-12 4 0 0,0 0-1 0 0,1 0 1 0 0,0-1 0 0 0,0 1-1 0 0,0-1 1 0 0,0 1 0 0 0,1-1-1 0 0,-1 0 1 0 0,1 0 0 0 0,0-1-1 0 0,0 1 1 0 0,1-1-1 0 0,-1 0 1 0 0,1 0 0 0 0,0 0-1 0 0,6 2 1 0 0,1 0 26 0 0,0-1 0 0 0,0 0 0 0 0,0-1 1 0 0,1 0-1 0 0,-1-1 0 0 0,1 0 0 0 0,-1-1 0 0 0,1-1 0 0 0,0 0 0 0 0,13-2 1 0 0,-5 0-305 0 0,0-2 0 0 0,0-1 1 0 0,0 0-1 0 0,-1-2 1 0 0,25-10-1 0 0,-15 1-1575 0 0,-1-1-3845 0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8:53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 2759 0 0,'0'0'126'0'0,"2"0"-5"0"0,5 0-550 0 0,41 1 2956 0 0,-39 0 26 0 0,-1 0-1 0 0,1 0 1 0 0,14 6 3187 0 0,-29 2-5468 0 0,0-3-206 0 0,-1 0 1 0 0,0 0-1 0 0,0 0 0 0 0,-1-1 1 0 0,1 0-1 0 0,-1 0 0 0 0,-13 5 1 0 0,-15 10 83 0 0,-131 97 596 0 0,138-93-396 0 0,1 1-1 0 0,2 1 1 0 0,-34 43-1 0 0,43-48-112 0 0,4-5-76 0 0,-15 24 0 0 0,25-35-138 0 0,0 0 0 0 0,1-1 0 0 0,-1 1 0 0 0,1 0 0 0 0,0 0 0 0 0,1 1 0 0 0,-1-1 0 0 0,1 0 0 0 0,0 0 0 0 0,0 8 0 0 0,1-11-1 0 0,0 0-1 0 0,0 0 1 0 0,1 0-1 0 0,-1 1 1 0 0,0-1-1 0 0,1 0 1 0 0,-1 0-1 0 0,1 0 1 0 0,0 0-1 0 0,0 0 1 0 0,0 0-1 0 0,0 0 1 0 0,0 0-1 0 0,0 0 1 0 0,0-1-1 0 0,1 1 1 0 0,1 1 0 0 0,-1 0 6 0 0,1-2 0 0 0,-1 1 1 0 0,1 0-1 0 0,0 0 1 0 0,0-1-1 0 0,0 0 1 0 0,-1 1-1 0 0,1-1 0 0 0,0 0 1 0 0,6 0-1 0 0,4 1 55 0 0,0-1 1 0 0,1 0-1 0 0,-1-1 0 0 0,20-2 0 0 0,-31 1-75 0 0,89-9-363 0 0,179-46 1 0 0,-237 45-676 0 0,-12 2-5104 0 0,-8 2-617 0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8:54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70 11231 0 0,'0'0'1016'0'0,"-6"-1"4204"0"0,12-3-5024 0 0,0 0 0 0 0,1 1 0 0 0,-1-1 0 0 0,1 1 0 0 0,0 0 0 0 0,8-1 0 0 0,48-10 239 0 0,-16 4-166 0 0,-29 5-66 0 0,1 0-1 0 0,0 2 1 0 0,0 0-1 0 0,0 1 1 0 0,0 1-1 0 0,39 2 1 0 0,-56 0-174 0 0,-1-1 1 0 0,1 0 0 0 0,0 1-1 0 0,0-1 1 0 0,0 1 0 0 0,-1-1-1 0 0,1 1 1 0 0,0 0 0 0 0,0 0 0 0 0,-1 0-1 0 0,1 0 1 0 0,-1 0 0 0 0,1 0-1 0 0,-1 0 1 0 0,1 0 0 0 0,-1 0-1 0 0,0 1 1 0 0,2 2 0 0 0,-2-3-35 0 0,-1 0 1 0 0,0 0-1 0 0,1 0 1 0 0,-1 1-1 0 0,0-1 0 0 0,1 0 1 0 0,-1 1-1 0 0,0-1 1 0 0,0 0-1 0 0,0 1 1 0 0,0-1-1 0 0,-1 0 1 0 0,1 0-1 0 0,0 1 1 0 0,0-1-1 0 0,-1 0 0 0 0,1 0 1 0 0,-1 1-1 0 0,1-1 1 0 0,-1 0-1 0 0,0 0 1 0 0,1 0-1 0 0,-1 0 1 0 0,0 0-1 0 0,0 0 0 0 0,-1 2 1 0 0,-14 13 9 0 0,0 0 1 0 0,-2-1 0 0 0,0-1-1 0 0,0-1 1 0 0,-23 13-1 0 0,13-8 23 0 0,8-5-4 0 0,-27 17-11 0 0,2 2 1 0 0,-73 65-1 0 0,111-90 8 0 0,7-7-20 0 0,-1 0 0 0 0,1 0 0 0 0,0 0 0 0 0,0 1 0 0 0,-1-1 0 0 0,1 0 0 0 0,0 0 0 0 0,0 1 0 0 0,-1-1 0 0 0,1 0 0 0 0,0 0 0 0 0,0 1 0 0 0,0-1 0 0 0,0 0 0 0 0,-1 0 0 0 0,1 1-1 0 0,0-1 1 0 0,0 0 0 0 0,0 1 0 0 0,0-1 0 0 0,0 0 0 0 0,0 1 0 0 0,0-1 0 0 0,0 0 0 0 0,0 1 0 0 0,-1 10 37 0 0,0-9 26 0 0,2-1 28 0 0,2 3-47 0 0,-1-1 0 0 0,1 0 1 0 0,0 1-1 0 0,-1-2 0 0 0,2 1 0 0 0,-1 0 0 0 0,0 0 0 0 0,0-1 0 0 0,1 0 0 0 0,-1 0 0 0 0,1 0 1 0 0,0 0-1 0 0,0 0 0 0 0,-1-1 0 0 0,1 1 0 0 0,0-1 0 0 0,8 1 0 0 0,6 0 117 0 0,0 0-1 0 0,35-3 0 0 0,-24 1-109 0 0,11-2-22 0 0,-1 0 0 0 0,0-3 0 0 0,40-10-1 0 0,4-6-6914 0 0,-65 15-145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2:20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448 332 3223 0 0,'1'-5'33'0'0,"0"0"-1"0"0,1-1 0 0 0,-1 1 0 0 0,1 0 0 0 0,1 0 0 0 0,-1 0 0 0 0,1 0 0 0 0,4-6 0 0 0,4-4 814 0 0,15-16 0 0 0,-11 14 999 0 0,42-44 2728 0 0,90-71-1949 0 0,-115 108 225 0 0,-43 35-2478 0 0,-56 47-19 0 0,-13 11-131 0 0,20-8-54 0 0,2 3 0 0 0,3 2-1 0 0,4 3 1 0 0,2 2 0 0 0,-45 88-1 0 0,39-55 217 0 0,-73 136 53 0 0,115-220-366 0 0,-20 26 0 0 0,32-44-1 0 0,0 0-1 0 0,0 13-846 0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8:55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16 4143 0 0,'0'0'319'0'0,"-16"-13"5265"0"0,16 12-5368 0 0,-1 1-1 0 0,1 0 1 0 0,0 0 0 0 0,0 0-1 0 0,-1 0 1 0 0,1-1 0 0 0,0 1-1 0 0,-1 0 1 0 0,1 0 0 0 0,0 0 0 0 0,-1 0-1 0 0,1 0 1 0 0,0 0 0 0 0,0 0-1 0 0,-1 0 1 0 0,1 0 0 0 0,0 0-1 0 0,-1 0 1 0 0,1 0 0 0 0,0 0-1 0 0,-1 0 1 0 0,1 0 0 0 0,0 0-1 0 0,-1 1 1 0 0,1-1 0 0 0,-1 0 0 0 0,1 1-86 0 0,-1 0 0 0 0,1 0 0 0 0,-1-1 0 0 0,1 1 0 0 0,-1 0 0 0 0,1 0 0 0 0,-1 0 0 0 0,1 0 0 0 0,0 0 0 0 0,-1 0 0 0 0,1 0 0 0 0,0 1 0 0 0,-1 1-75 0 0,1 1 0 0 0,0 0 0 0 0,0 0-1 0 0,0-1 1 0 0,0 1 0 0 0,1 5-1 0 0,1-3 91 0 0,1 0-1 0 0,0 0 0 0 0,0-1 0 0 0,0 1 1 0 0,0-1-1 0 0,1 0 0 0 0,5 5 1 0 0,33 33 492 0 0,-32-33-461 0 0,23 21 268 0 0,1-2 0 0 0,1-2-1 0 0,64 38 1 0 0,-70-48-404 0 0,1-2 0 0 0,0 0 0 0 0,0-2 1 0 0,2-2-1 0 0,-1 0 0 0 0,2-3 0 0 0,39 7 0 0 0,-38-9-311 0 0,20 2-733 0 0,-49-8 909 0 0,0 0 0 0 0,0 0 1 0 0,0 0-1 0 0,0 0 0 0 0,-1-1 0 0 0,1 0 1 0 0,0 0-1 0 0,5-2 0 0 0,-8 2-687 0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8:55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1 11687 0 0,'0'0'1060'0'0,"-1"1"-806"0"0,-10 7 176 0 0,0 0 1 0 0,1 1 0 0 0,0 1-1 0 0,0 0 1 0 0,1 0-1 0 0,-8 12 1 0 0,-10 10 356 0 0,5-7-259 0 0,-90 98 1062 0 0,86-98-1397 0 0,-1 0 0 0 0,-47 31 0 0 0,-106 47 74 0 0,160-92-124 0 0,18-10-58 0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8:56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36 13039 0 0,'1'-1'298'0'0,"17"-23"714"0"0,-8 14-740 0 0,-7 10-176 0 0,-1 0 2 0 0,0-1 678 0 0,-2 3-384 0 0,2 3-297 0 0,-1-1 1 0 0,0 1-1 0 0,0-1 0 0 0,-1 1 0 0 0,1-1 0 0 0,-1 1 1 0 0,0 0-1 0 0,0-1 0 0 0,-1 1 0 0 0,1 0 0 0 0,-1-1 0 0 0,0 1 1 0 0,-3 6-1 0 0,-2 7 202 0 0,-17 33 1 0 0,-141 240 798 0 0,-37 76-473 0 0,33 59-332 0 0,167-423-289 0 0,-12 32 57 0 0,-2-1-1 0 0,-1 0 0 0 0,-30 45 1 0 0,43-75-43 0 0,2-3-12 0 0,0 0 1 0 0,0 0 0 0 0,0 0-1 0 0,0 0 1 0 0,1 1 0 0 0,-1-1 0 0 0,0 0-1 0 0,1 1 1 0 0,-1-1 0 0 0,1 0-1 0 0,0 1 1 0 0,-1 1 0 0 0,0-1 0 0 0,3-5-2019 0 0,5-9-4556 0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8:57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35 207 14799 0 0,'-1'-1'679'0'0,"-13"1"-229"0"0,-6-2 2635 0 0,31 1-2723 0 0,43-5 580 0 0,0-1 0 0 0,102-30 0 0 0,-50 10-479 0 0,8 2-226 0 0,174-44 16 0 0,-254 60-335 0 0,1 1 0 0 0,0 2 1 0 0,41-2-1 0 0,-74 7-241 0 0,13 1-11 0 0,-15 0 159 0 0,1 0 0 0 0,-1 0 0 0 0,1 0 0 0 0,-1 0 0 0 0,1 0 0 0 0,-1 0 0 0 0,1 1 0 0 0,0-1 0 0 0,-1 0 0 0 0,1 0 0 0 0,-1 0 0 0 0,1 1 0 0 0,-1-1 0 0 0,1 0 0 0 0,-1 0 0 0 0,1 1-1 0 0,-1-1 1 0 0,0 1 0 0 0,1-1 0 0 0,-1 0 0 0 0,1 1 0 0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8:57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59 11575 0 0,'0'0'1047'0'0,"0"-1"-859"0"0,6-13-63 0 0,-5 13 413 0 0,0 0 175 0 0,0-1-421 0 0,9-17 1504 0 0,-9 18-1708 0 0,-1 0 0 0 0,1 0 1 0 0,-1 0-1 0 0,1 0 0 0 0,-1 0 0 0 0,1 0 1 0 0,-1 0-1 0 0,0-1 0 0 0,0 1 0 0 0,0 0 1 0 0,0 0-1 0 0,0 0 0 0 0,0 0 0 0 0,0-1 1 0 0,0 0-1 0 0,-18 0 161 0 0,13 3-223 0 0,1 0 1 0 0,-1 0-1 0 0,1 0 0 0 0,-1 0 0 0 0,1 1 0 0 0,-1 0 1 0 0,1 0-1 0 0,-5 3 0 0 0,-33 25 187 0 0,19-13-94 0 0,-6 2 53 0 0,5-3 145 0 0,-1 2 1 0 0,2 0-1 0 0,-37 37 1 0 0,53-47-216 0 0,-21 22 813 0 0,-39 59 1 0 0,66-88-884 0 0,0 0 0 0 0,1 0 0 0 0,-1 0 0 0 0,0 0 0 0 0,1 1 0 0 0,-1-1 0 0 0,1 0 0 0 0,-1 0 0 0 0,1 1 1 0 0,0-1-1 0 0,0 0 0 0 0,0 1 0 0 0,-1-1 0 0 0,1 0 0 0 0,0 1 0 0 0,0-1 0 0 0,1 2 0 0 0,-1-3-17 0 0,1 1 1 0 0,-1-1-1 0 0,1 0 0 0 0,-1 1 1 0 0,1-1-1 0 0,-1 0 0 0 0,1 0 1 0 0,-1 0-1 0 0,1 0 0 0 0,0 1 1 0 0,-1-1-1 0 0,1 0 0 0 0,-1 0 1 0 0,1 0-1 0 0,0 0 0 0 0,-1 0 0 0 0,2 0 1 0 0,-1 0 17 0 0,14-1 43 0 0,0 0 0 0 0,0-1 0 0 0,0 0 0 0 0,0-1 0 0 0,24-9 0 0 0,-12 1-51 0 0,0-1-1 0 0,-1-1 1 0 0,45-31-1 0 0,-36 21-15 0 0,2-5-625 0 0,-36 27 424 0 0,0 3-566 0 0,0 8 691 0 0,0 0 1 0 0,0 0 0 0 0,-1 1 0 0 0,-2 16 0 0 0,4-12-802 0 0,2-6-4429 0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8:58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14 450 13823 0 0,'0'0'1062'0'0,"-4"-7"-652"0"0,2 4-114 0 0,1 0 0 0 0,0 0-1 0 0,0 0 1 0 0,0 0 0 0 0,0 0-1 0 0,0 0 1 0 0,1 0 0 0 0,-1 0 0 0 0,1 0-1 0 0,0 0 1 0 0,-1 0 0 0 0,2 0-1 0 0,-1-1 1 0 0,0 1 0 0 0,1 0-1 0 0,-1 0 1 0 0,1 0 0 0 0,0 0 0 0 0,0 0-1 0 0,0 0 1 0 0,0 0 0 0 0,1 0-1 0 0,-1 1 1 0 0,1-1 0 0 0,0 0-1 0 0,3-4 1 0 0,13-11-292 0 0,1 1-1 0 0,0 0 0 0 0,2 1 1 0 0,23-14-1 0 0,-8 5-25 0 0,284-179-1426 0 0,-314 200 1406 0 0,1 0 0 0 0,-1 0 0 0 0,1 1 0 0 0,0 0 1 0 0,0 0-1 0 0,0 0 0 0 0,0 1 0 0 0,1 0 0 0 0,9-1 0 0 0,-7 6 42 0 0,-9-2 8 0 0,0 0 1 0 0,0 0-1 0 0,0 0 0 0 0,0 0 1 0 0,-1 0-1 0 0,1 0 0 0 0,0 1 1 0 0,-1-1-1 0 0,1 0 0 0 0,-1 0 1 0 0,1 1-1 0 0,-1-1 0 0 0,0 0 0 0 0,0 1 1 0 0,1-1-1 0 0,-1 0 0 0 0,0 1 1 0 0,0-1-1 0 0,0 1 0 0 0,0-1 1 0 0,-1 2-1 0 0,-5 30 230 0 0,-24 49 252 0 0,21-60-389 0 0,1 1 1 0 0,-10 41 0 0 0,11-30-27 0 0,5-24-41 0 0,-1 1 0 0 0,2-1 0 0 0,-1 1 0 0 0,1 0 0 0 0,1-1 0 0 0,0 1 0 0 0,1 0 0 0 0,0 0 0 0 0,2 10 0 0 0,-2-19-212 0 0,-1 20-1891 0 0,0-21 685 0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9:00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84 7279 0 0,'0'0'660'0'0,"-9"1"-528"0"0,-36 1 7126 0 0,38-4-2100 0 0,23-7-4922 0 0,1 1-1 0 0,0 1 1 0 0,0 0-1 0 0,22-5 1 0 0,76-12 87 0 0,-90 19-284 0 0,-4 1-17 0 0,0 0 0 0 0,0 2 0 0 0,1 0 1 0 0,38 2-1 0 0,-59 1-23 0 0,-1 0 1 0 0,1-1-1 0 0,-1 1 0 0 0,1 0 1 0 0,-1 0-1 0 0,0-1 0 0 0,1 1 1 0 0,-1 0-1 0 0,0 0 0 0 0,0 0 1 0 0,0 0-1 0 0,1 0 0 0 0,-1-1 1 0 0,0 1-1 0 0,0 0 0 0 0,0 0 1 0 0,0 0-1 0 0,-1 0 0 0 0,1 1 1 0 0,0-1 2 0 0,-1 1-3 0 0,1 1-1 0 0,-1-1 0 0 0,0 1 1 0 0,1 0-1 0 0,-1-1 1 0 0,-1 1-1 0 0,1-1 0 0 0,0 0 1 0 0,-1 1-1 0 0,1-1 1 0 0,-1 0-1 0 0,-3 3 1 0 0,-26 24-48 0 0,14-15 54 0 0,0 1-5 0 0,-1 0 0 0 0,-39 25 0 0 0,37-27 34 0 0,-28 23-1 0 0,20-15-25 0 0,27-20 45 0 0,0 0 0 0 0,-2 3-51 0 0,0-1 0 0 0,-1 0 1 0 0,0 0-1 0 0,-7 4 0 0 0,2-2 10 0 0,7-4 36 0 0,-10 0-37 0 0,9 2-9 0 0,-2 3-3 0 0,-15 4 1 0 0,13-7 0 0 0,1 0 0 0 0,0 0 0 0 0,0 0 0 0 0,0 1 0 0 0,0 0 0 0 0,0 1 0 0 0,-7 7 0 0 0,-3 1 0 0 0,1-2 6 0 0,6-4 59 0 0,0 1 1 0 0,-16 15 0 0 0,22-19 57 0 0,0-2-104 0 0,-5 2 719 0 0,7-3-301 0 0,3-3-429 0 0,0 1-1 0 0,0 0 1 0 0,1 0 0 0 0,-1 0-1 0 0,1 0 1 0 0,-1 0-1 0 0,5-1 1 0 0,-2 1 6 0 0,11-5 0 0 0,-1 1 1 0 0,1 1 0 0 0,0 1-1 0 0,0 0 1 0 0,0 1 0 0 0,1 0-1 0 0,17 2 1 0 0,-12-1 13 0 0,39-7-1 0 0,-35 4-18 0 0,12-1 28 0 0,64 1 1 0 0,-109 11 15 0 0,2-7-53 0 0,-10 3 0 0 0,15-3 0 0 0,0 0 0 0 0,0 0 0 0 0,0 0 0 0 0,0 0 0 0 0,0 0 0 0 0,1 0 0 0 0,-1 0 0 0 0,0 0 0 0 0,0 0 0 0 0,0 0 0 0 0,0 0 0 0 0,0 0 0 0 0,0 0 0 0 0,0 0 0 0 0,0 0 0 0 0,0 0 0 0 0,0 0 0 0 0,0 0 0 0 0,0 0 0 0 0,0 0 0 0 0,0 0 0 0 0,0 0 0 0 0,0 0 0 0 0,1 0 0 0 0,-1 1 0 0 0,0-1 0 0 0,0 0 0 0 0,0 0 0 0 0,0 0 0 0 0,0 0 0 0 0,0 0 0 0 0,0 0 0 0 0,0 0 0 0 0,0 0 0 0 0,0 0 0 0 0,0 0 0 0 0,0 0 0 0 0,0 0 0 0 0,0 0 0 0 0,0 0 0 0 0,0 0 0 0 0,0 0 0 0 0,0 0 0 0 0,0 0 0 0 0,0 0 0 0 0,0 1 0 0 0,0-1 0 0 0,0 0 0 0 0,0 0 0 0 0,0 0 0 0 0,0 0 0 0 0,0 0 0 0 0,0 0 0 0 0,0 0 0 0 0,0 0 0 0 0,0 0 0 0 0,0 0 0 0 0,0 0 0 0 0,0 0 0 0 0,0 0 0 0 0,0 0 0 0 0,0 0 0 0 0,0 0 0 0 0,0 0 0 0 0,0 1 0 0 0,15 1 0 0 0,-4-1 13 0 0,-9 1-36 0 0,1-1 39 0 0,20 0 170 0 0,-16-2-133 0 0,-1-3-31 0 0,-5 3 231 0 0,1 1-200 0 0,7-2-42 0 0,-1 0 0 0 0,-7 1 307 0 0,1 0-259 0 0,4-1-35 0 0,-5 1 35 0 0,1 1-5 0 0,4-3-32 0 0,-2 1 30 0 0,-3 2-52 0 0,26 2 65 0 0,-18-2-65 0 0,5 2-5 0 0,-10-3 22 0 0,8-4 88 0 0,-5 2-94 0 0,-1 0-22 0 0,-5 2-46 0 0,1 2-23 0 0,4 4 7 0 0,9 3-226 0 0,-15-8 226 0 0,1 0 0 0 0,-1 0 0 0 0,1 0 0 0 0,-1 0 0 0 0,1 1 0 0 0,0-1 0 0 0,-1 0 0 0 0,1 0 0 0 0,-1 1 0 0 0,1-1 0 0 0,-1 0 0 0 0,1 1 0 0 0,-1-1 0 0 0,1 1 0 0 0,-1-1 0 0 0,0 1 0 0 0,1-1 0 0 0,-1 1 0 0 0,0-1 0 0 0,1 1 0 0 0,-1-1 0 0 0,0 1 0 0 0,1-1 0 0 0,-1 1 0 0 0,1 1-930 0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9:02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 2303 0 0,'0'0'102'0'0,"-2"0"-1"0"0,-10-2-203 0 0,0 0 4023 0 0,18 3-1548 0 0,-7-2-2245 0 0,1 1 1 0 0,-1 0-1 0 0,0 1 1 0 0,1-1-1 0 0,-1 0 0 0 0,1 0 1 0 0,-1 0-1 0 0,0 0 0 0 0,1 0 1 0 0,-1 1-1 0 0,1-1 0 0 0,-1 0 1 0 0,1 0-1 0 0,-1 1 1 0 0,1-1-1 0 0,-1 0 0 0 0,1 1 1 0 0,-1-1-1 0 0,1 1 0 0 0,-1-1 1 0 0,1 1-1 0 0,-1-1 0 0 0,1 1 1 0 0,0-1-1 0 0,-1 1 1 0 0,1-1-1 0 0,0 1 0 0 0,0-1 1 0 0,-1 1-1 0 0,1-1 0 0 0,0 1 1 0 0,0 0-1 0 0,0-1 1 0 0,0 1-1 0 0,0-1 0 0 0,-1 1 1 0 0,1 0-1 0 0,0-1 0 0 0,1 1 1 0 0,-1 0-1 0 0,0-1 0 0 0,0 1 1 0 0,0-1-1 0 0,0 1 1 0 0,0 0-1 0 0,1 0 0 0 0,14 45 1635 0 0,26 72 863 0 0,-32-97-2340 0 0,1-1-1 0 0,1 0 0 0 0,20 29 1 0 0,-11-24-175 0 0,1-2 0 0 0,1 0 0 0 0,1-1 0 0 0,1-1 0 0 0,1-2 0 0 0,0 0 0 0 0,2-2 0 0 0,0-1 0 0 0,40 18 1 0 0,-36-22-27 0 0,1-1 1 0 0,1-2 0 0 0,35 6-1 0 0,-67-15-47 0 0,-1 2-528 0 0,-1 0 236 0 0,1 0 0 0 0,-1-1 0 0 0,0 1 0 0 0,1 0 0 0 0,-1-1 0 0 0,0 1 0 0 0,0 0 0 0 0,-1-1 0 0 0,1 1 0 0 0,-2 2 1 0 0,-1 0-636 0 0,-1 3-1165 0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9:02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32 8751 0 0,'0'0'674'0'0,"6"-7"-412"0"0,-4 2-548 0 0,3-6 4792 0 0,-1 2 1074 0 0,-4 12-5441 0 0,0 2-114 0 0,0 0-1 0 0,-1 0 1 0 0,0 1 0 0 0,0-1-1 0 0,0 0 1 0 0,0 0 0 0 0,-1 0 0 0 0,0 0-1 0 0,0 0 1 0 0,0 0 0 0 0,0 0-1 0 0,-1-1 1 0 0,0 1 0 0 0,0-1-1 0 0,-4 5 1 0 0,-7 8 62 0 0,-1 0 0 0 0,-21 18 0 0 0,-40 31 44 0 0,-2-2 1 0 0,-157 94 0 0 0,191-130-125 0 0,20-13 67 0 0,-44 22 1 0 0,64-36-63 0 0,-9 7 68 0 0,11-7-12 0 0,3 0-67 0 0,0-1 1 0 0,0 0-1 0 0,0 0 1 0 0,0 0-1 0 0,0 0 1 0 0,0 0-1 0 0,0 0 1 0 0,0-1-1 0 0,0 1 1 0 0,0 0 0 0 0,-1 0-1 0 0,2-1 1 0 0,3 0-21 0 0,52-13-1548 0 0,-22 2-5397 0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9:03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387 375 6911 0 0,'0'0'528'0'0,"-2"1"-341"0"0,-4 2 428 0 0,0 0 0 0 0,-1-1 0 0 0,1 1 1 0 0,-1-1-1 0 0,0-1 0 0 0,1 1 0 0 0,-1-1 0 0 0,0 0 0 0 0,0-1 0 0 0,0 0 1 0 0,0 0-1 0 0,0 0 0 0 0,-9-2 0 0 0,0-1 290 0 0,-47-7 1402 0 0,45 5-1919 0 0,1 0 1 0 0,-25-11-1 0 0,35 13-374 0 0,1 0 0 0 0,0-1 0 0 0,0 0 0 0 0,0 0 0 0 0,0 0 0 0 0,1-1 0 0 0,0 1 0 0 0,0-1 0 0 0,-7-9 0 0 0,9 11-5 0 0,0-1 0 0 0,1 1 0 0 0,0-1 0 0 0,-1 0 0 0 0,1 1 0 0 0,1-1 0 0 0,-1 0 0 0 0,0 0 0 0 0,1 0 0 0 0,0 0 0 0 0,0 0 0 0 0,0-1 0 0 0,0 1 0 0 0,1 0 0 0 0,0 0 0 0 0,0-1 0 0 0,0 1 0 0 0,0 0 0 0 0,1-1 0 0 0,-1 1-1 0 0,1 0 1 0 0,0 0 0 0 0,0 0 0 0 0,1 0 0 0 0,-1 0 0 0 0,1 0 0 0 0,0 0 0 0 0,3-4 0 0 0,3-5-17 0 0,0 0-1 0 0,1 1 0 0 0,0 1 0 0 0,1-1 1 0 0,0 1-1 0 0,1 1 0 0 0,0 0 1 0 0,0 0-1 0 0,1 1 0 0 0,1 1 1 0 0,-1 0-1 0 0,22-9 0 0 0,-16 9-7 0 0,0 1-1 0 0,0 2 0 0 0,1-1 0 0 0,0 2 1 0 0,0 1-1 0 0,0 0 0 0 0,0 1 1 0 0,0 1-1 0 0,26 3 0 0 0,-2 0 17 0 0,47 5 0 0 0,-77-6 0 0 0,0 2 0 0 0,-1 0 0 0 0,1 0 0 0 0,21 10 0 0 0,-32-12 8 0 0,0 0 0 0 0,0 0 0 0 0,0 0-1 0 0,-1 0 1 0 0,1 0 0 0 0,0 0 0 0 0,-1 1-1 0 0,1-1 1 0 0,-1 0 0 0 0,0 1 0 0 0,1-1 0 0 0,-1 1-1 0 0,0 0 1 0 0,0-1 0 0 0,0 1 0 0 0,0 0 0 0 0,0 0-1 0 0,1 2 1 0 0,-2-1 14 0 0,1-1 0 0 0,-1 1-1 0 0,0 0 1 0 0,0 0 0 0 0,0 0 0 0 0,0-1-1 0 0,0 1 1 0 0,0 0 0 0 0,-1 0-1 0 0,0-1 1 0 0,-1 5 0 0 0,-2 5 100 0 0,-2-1 0 0 0,1 0 0 0 0,-1 0 1 0 0,-13 15-1 0 0,19-25-115 0 0,-88 107 933 0 0,76-94-875 0 0,-1 0-17 0 0,1-1 0 0 0,-2 0 0 0 0,0-1 0 0 0,-28 20 0 0 0,32-26-33 0 0,0-1 0 0 0,-1 0-1 0 0,1 0 1 0 0,-1-1 0 0 0,0 0 0 0 0,0-1 0 0 0,-1 0 0 0 0,-21 2-1 0 0,-7-1-23 0 0,20-1-64 0 0,-1-1 0 0 0,1-1 0 0 0,-1-1 0 0 0,-40-5 0 0 0,-36-9-1823 0 0,95 13 1787 0 0,0 1-1 0 0,1-1 1 0 0,-1 1 0 0 0,0-1 0 0 0,0 0 0 0 0,0 0-1 0 0,1 0 1 0 0,-1 0 0 0 0,0 0 0 0 0,1 0 0 0 0,-1 0-1 0 0,1-1 1 0 0,0 1 0 0 0,-1 0 0 0 0,1-1 0 0 0,0 1-1 0 0,-1-3 1 0 0,1 3-298 0 0,1 0-1 0 0,-1 1 1 0 0,1-1 0 0 0,0 0-1 0 0,-1 0 1 0 0,1 0-1 0 0,0 0 1 0 0,0 0 0 0 0,0-1-1 0 0,0 1 1 0 0,0 0-1 0 0,0 0 1 0 0,0-1 0 0 0,3-9-5291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2:20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8287 0 0,'0'0'3183'0'0,"-1"2"-1916"0"0,-1 0-1071 0 0,1 1 1 0 0,0-1 0 0 0,0 1 0 0 0,0 0 0 0 0,0 0-1 0 0,1 0 1 0 0,-1-1 0 0 0,1 1 0 0 0,0 0-1 0 0,0 0 1 0 0,0 0 0 0 0,0 0 0 0 0,1 5 0 0 0,0-3-22 0 0,1 0 0 0 0,0 0 0 0 0,0 0 0 0 0,0-1 0 0 0,0 1 0 0 0,6 8 0 0 0,-4-6 177 0 0,0 0 1 0 0,-1 0 0 0 0,4 13 0 0 0,-4-11 23 0 0,0-1 0 0 0,7 13-1 0 0,-1-8-34 0 0,0 0 1 0 0,1 0-1 0 0,0-1 0 0 0,1-1 1 0 0,0 1-1 0 0,1-2 0 0 0,19 14 0 0 0,101 56 987 0 0,-89-56-1010 0 0,16 9 9 0 0,-18-11-185 0 0,0 2-1 0 0,54 42 1 0 0,-86-58-556 0 0,0 1-1 0 0,0 0 1 0 0,9 14 0 0 0,-19-11-8915 0 0,-1-3 3531 0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9:03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46 8287 0 0,'0'0'382'0'0,"1"-2"-8"0"0,-1 0-268 0 0,1-1-63 0 0,9-7-44 0 0,-7 7 524 0 0,1 0-1 0 0,0 0 0 0 0,0 0 1 0 0,1 1-1 0 0,-1-1 0 0 0,0 1 1 0 0,1 0-1 0 0,0 0 0 0 0,-1 0 1 0 0,1 1-1 0 0,5-1 0 0 0,-9 2 465 0 0,7 8-304 0 0,-7-7-659 0 0,0 1-1 0 0,-1-1 1 0 0,1 1 0 0 0,-1-1 0 0 0,1 1 0 0 0,-1 0 0 0 0,0-1 0 0 0,1 1 0 0 0,-1 0 0 0 0,0-1 0 0 0,0 1 0 0 0,0 0 0 0 0,0-1 0 0 0,-1 1 0 0 0,1 0 0 0 0,0-1 0 0 0,-1 1 0 0 0,1 0 0 0 0,-1-1 0 0 0,0 1 0 0 0,0 2 0 0 0,-3 4 13 0 0,-1 0 0 0 0,-8 12 1 0 0,12-19-39 0 0,-127 153 681 0 0,63-79-208 0 0,-173 185 982 0 0,187-213-1312 0 0,-62 62 294 0 0,110-105-403 0 0,0 0 1 0 0,0-1-1 0 0,0 1 0 0 0,0 0 0 0 0,0 1 0 0 0,1-1 0 0 0,0 0 1 0 0,0 1-1 0 0,0-1 0 0 0,-1 6 0 0 0,2-8-22 0 0,1-1 0 0 0,0 1 0 0 0,0-1 0 0 0,0 1 0 0 0,0 0 0 0 0,0-1 0 0 0,0 1 1 0 0,0-1-1 0 0,1 1 0 0 0,-1-1 0 0 0,0 1 0 0 0,1 0 0 0 0,-1-1 0 0 0,1 1 0 0 0,0-1 0 0 0,-1 0 0 0 0,1 1 0 0 0,0-1 0 0 0,0 0 0 0 0,0 1 0 0 0,0-1 0 0 0,0 0 0 0 0,0 0 1 0 0,0 0-1 0 0,1 0 0 0 0,-1 0 0 0 0,0 0 0 0 0,1 0 0 0 0,-1 0 0 0 0,0 0 0 0 0,1-1 0 0 0,-1 1 0 0 0,1 0 0 0 0,1-1 0 0 0,2 2-328 0 0,0-1-1 0 0,0 1 1 0 0,0-1-1 0 0,0-1 1 0 0,0 1-1 0 0,0-1 1 0 0,0 0-1 0 0,10-1 1 0 0,-2-1-6538 0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9:03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2759 0 0,'0'0'126'0'0,"-2"1"-5"0"0,0-1 279 0 0,0 1-1 0 0,0 1 1 0 0,0-1 0 0 0,-1 0 0 0 0,1 0-1 0 0,0 1 1 0 0,0-1 0 0 0,1 1-1 0 0,-1 0 1 0 0,0-1 0 0 0,1 1-1 0 0,-1 0 1 0 0,0 0 0 0 0,1 0-1 0 0,0 0 1 0 0,0 0 0 0 0,0 1-1 0 0,-2 2 1 0 0,2-1 60 0 0,0 0-1 0 0,0 0 1 0 0,1 0-1 0 0,-1 1 1 0 0,1-1 0 0 0,0 0-1 0 0,0 0 1 0 0,1 1-1 0 0,1 7 1 0 0,0-1-21 0 0,2 0 1 0 0,0 0-1 0 0,0 0 1 0 0,0 0-1 0 0,2-1 0 0 0,-1 0 1 0 0,9 11-1 0 0,-1-4 113 0 0,1-1 0 0 0,1 0-1 0 0,0-1 1 0 0,25 18 0 0 0,75 46 1035 0 0,-82-57-1200 0 0,156 92 1260 0 0,-116-79-1451 0 0,-71-34-300 0 0,0 0 0 0 0,0 0 0 0 0,0-1-1 0 0,0 1 1 0 0,0-1 0 0 0,0 1 0 0 0,0-1 0 0 0,0 1-1 0 0,0-1 1 0 0,0 0 0 0 0,0 0 0 0 0,0 0 0 0 0,0 0-1 0 0,0-1 1 0 0,3 1 0 0 0,-2-1-489 0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9:04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0 11167 0 0,'0'0'1016'0'0,"-2"1"-725"0"0,-37 14 2111 0 0,23-9-1636 0 0,0 0 0 0 0,0 1 0 0 0,1 1 0 0 0,-19 13 0 0 0,-30 28 185 0 0,3 3-1 0 0,2 3 1 0 0,-59 69-1 0 0,-29 29-552 0 0,95-114-438 0 0,28-21-820 0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9:1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6447 0 0,'2'-1'4411'0'0,"4"-4"-3464"0"0,1 0 0 0 0,1 1 0 0 0,-1 0 0 0 0,1 1-1 0 0,-1-1 1 0 0,15-3 0 0 0,54-10 302 0 0,-28 8-241 0 0,232-57 848 0 0,-255 60-2035 0 0,1 1 0 0 0,0 1 1 0 0,0 1-1 0 0,0 1 0 0 0,29 2 0 0 0,-33 4-1050 0 0,-2 1-61 0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9:1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81 4607 0 0,'0'0'208'0'0,"-16"5"12734"0"0,19-5-12326 0 0,111-27 2945 0 0,-47 9-2595 0 0,2 3 0 0 0,87-9 0 0 0,-143 23-997 0 0,-1 0 0 0 0,1 1 0 0 0,0 1 0 0 0,-1 0 0 0 0,1 1 0 0 0,0 0 0 0 0,-1 1 0 0 0,20 6-1 0 0,46 18-5230 0 0,-63-21-1909 0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9:12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60 9871 0 0,'15'-10'892'0'0,"-1"0"0"0"0,0-1 0 0 0,18-17 2808 0 0,-34 28-3553 0 0,0 1 0 0 0,0 0-1 0 0,-1-1 1 0 0,1 0-1 0 0,0 1 1 0 0,-1-1 0 0 0,-2 0-1 0 0,-8 1 1 0 0,2 2 49 0 0,-1 1 0 0 0,0 1 0 0 0,1 0 0 0 0,0 0 0 0 0,-17 11 0 0 0,-48 40 647 0 0,70-51-802 0 0,-33 28-13 0 0,2 1 0 0 0,1 2 0 0 0,2 2 0 0 0,1 1 0 0 0,2 1 0 0 0,2 2 0 0 0,2 1 0 0 0,-28 59 0 0 0,20-19-28 0 0,31-70 0 0 0,0 0 0 0 0,1 0 0 0 0,0 0 0 0 0,-1 24 0 0 0,4-26 1 0 0,1-1 0 0 0,0 0-1 0 0,1 1 1 0 0,0-1 0 0 0,1 0-1 0 0,0 1 1 0 0,0-2 0 0 0,7 15-1 0 0,2-1-32 0 0,0-2 0 0 0,21 30 0 0 0,-18-32-57 0 0,1-1 0 0 0,33 32 0 0 0,42 24-130 0 0,0-1 43 0 0,44 55 104 0 0,-117-108 59 0 0,-1 0-1 0 0,-1 1 1 0 0,-1 1 0 0 0,25 47 0 0 0,-33-55-17 0 0,-2 1 1 0 0,0 0 0 0 0,0 0-1 0 0,-1 1 1 0 0,-1-1 0 0 0,-1 1 0 0 0,1 26-1 0 0,-3-21-8 0 0,-1 1-1 0 0,-1-1 1 0 0,-1 0-1 0 0,-1 0 1 0 0,-8 24-1 0 0,0-12-5 0 0,-1 0 0 0 0,-1-1 0 0 0,-2-1 0 0 0,-1 0 0 0 0,-1-2 0 0 0,-41 51 0 0 0,29-46-19 0 0,-1-1 0 0 0,-2-2 0 0 0,-37 28 0 0 0,9-14 176 0 0,-68 37 1 0 0,113-73 97 0 0,-2-1 0 0 0,1-1 0 0 0,-1 0 0 0 0,-34 7 0 0 0,49-14-41 0 0,6 0-2039 0 0,10-2 786 0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9:13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31 3223 0 0,'20'-11'82'0'0,"-15"8"383"0"0,1 0 1 0 0,0 0-1 0 0,10-8 6337 0 0,-71 47-4634 0 0,6-12-426 0 0,-67 44-1 0 0,-46 23-1153 0 0,108-64-599 0 0,-78 54-1 0 0,127-77 12 0 0,0-1 0 0 0,0 2 0 0 0,1-1 0 0 0,-1 0 0 0 0,1 1 0 0 0,-6 8 0 0 0,5-2 0 0 0,5-11 0 0 0,0 1 0 0 0,-1-1 0 0 0,1 1 0 0 0,0 0 0 0 0,0-1 0 0 0,0 1 0 0 0,1 0 0 0 0,-1-1 0 0 0,0 1 0 0 0,0-1 0 0 0,0 1 0 0 0,0-1 0 0 0,0 1 0 0 0,1 0 0 0 0,-1-1 0 0 0,1 1 0 0 0,0 2 0 0 0,1-1 0 0 0,0 0 0 0 0,1 0 0 0 0,-1 0 0 0 0,0 0 0 0 0,1 0 0 0 0,-1 0 0 0 0,1 0 0 0 0,-1-1 0 0 0,1 0 0 0 0,0 1 0 0 0,0-1 0 0 0,-1 0 0 0 0,6 1 0 0 0,7 2 0 0 0,24 2 0 0 0,-31-5 0 0 0,45 3-13 0 0,71-2 0 0 0,-84-3 81 0 0,1 1 0 0 0,0 2 1 0 0,66 13-1 0 0,-102-14-47 0 0,-1 0 1 0 0,0 1-1 0 0,0-1 1 0 0,1 1-1 0 0,-1 0 1 0 0,-1 0-1 0 0,1 0 1 0 0,0 1-1 0 0,0-1 1 0 0,-1 1-1 0 0,0 0 0 0 0,4 4 1 0 0,-5-6-10 0 0,-1 1 0 0 0,0-1-1 0 0,0 1 1 0 0,0 0 0 0 0,0-1 0 0 0,-1 1 0 0 0,1 0 0 0 0,0 0 0 0 0,-1-1 0 0 0,1 1-1 0 0,-1 0 1 0 0,0 0 0 0 0,1 0 0 0 0,-1 0 0 0 0,0-1 0 0 0,0 1 0 0 0,0 0-1 0 0,0 0 1 0 0,-1 0 0 0 0,1 0 0 0 0,0 0 0 0 0,-1-1 0 0 0,0 1 0 0 0,1 0 0 0 0,-1 0-1 0 0,0-1 1 0 0,0 1 0 0 0,0 0 0 0 0,0-1 0 0 0,0 1 0 0 0,-1 1 0 0 0,-10 10 75 0 0,0 0 0 0 0,-1-1 0 0 0,0-1 1 0 0,-1 0-1 0 0,-16 10 0 0 0,6-4-28 0 0,-3 1-30 0 0,0-1 0 0 0,-1-2 1 0 0,-1-1-1 0 0,0-1 0 0 0,-1-2 0 0 0,-48 12 0 0 0,42-14 2 0 0,-1-1 0 0 0,0-2-1 0 0,0-2 1 0 0,-1-1 0 0 0,-47-4-1 0 0,41-4-7 0 0,40 4-38 0 0,0 0-1 0 0,0 0 1 0 0,0 0-1 0 0,0-1 0 0 0,0 1 1 0 0,0-1-1 0 0,-6-4 1 0 0,9 5-270 0 0,1-8-445 0 0,1 7 477 0 0,0-1 1 0 0,-1 1-1 0 0,1 0 0 0 0,0 0 0 0 0,0 0 0 0 0,0 0 1 0 0,1 0-1 0 0,-1 0 0 0 0,0 0 0 0 0,1 1 0 0 0,-1-1 1 0 0,1 0-1 0 0,0 1 0 0 0,-1-1 0 0 0,1 1 0 0 0,0 0 1 0 0,0-1-1 0 0,0 1 0 0 0,4-2 0 0 0,14-7-4819 0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9:13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273 109 5527 0 0,'-1'2'5083'0'0,"-1"3"-4628"0"0,0 1 0 0 0,0 0 1 0 0,0-1-1 0 0,1 1 0 0 0,0 0 0 0 0,0 0 1 0 0,0 0-1 0 0,1 0 0 0 0,0 0 0 0 0,0 0 1 0 0,0 0-1 0 0,3 11 0 0 0,-3-14-348 0 0,1 0 0 0 0,0 0 0 0 0,0 0 0 0 0,0 0 0 0 0,0 0 0 0 0,0 0 0 0 0,1-1 0 0 0,-1 1 0 0 0,1 0 0 0 0,0-1 0 0 0,0 1 0 0 0,0-1 0 0 0,0 0 0 0 0,0 1 0 0 0,1-1 0 0 0,-1 0 0 0 0,0 0 0 0 0,1-1 0 0 0,0 1-1 0 0,-1 0 1 0 0,1-1 0 0 0,0 0 0 0 0,0 0 0 0 0,0 1 0 0 0,0-2 0 0 0,0 1 0 0 0,3 1 0 0 0,2-2 42 0 0,0 0 0 0 0,-1 0 0 0 0,1-1-1 0 0,-1 0 1 0 0,1 0 0 0 0,-1 0 0 0 0,0-1-1 0 0,1 0 1 0 0,-1-1 0 0 0,0 0 0 0 0,0 0 0 0 0,10-6-1 0 0,5-4 81 0 0,-1-1 0 0 0,26-23-1 0 0,-40 31-259 0 0,0 0-1 0 0,0-1 0 0 0,-1 0 1 0 0,0-1-1 0 0,0 1 1 0 0,0-1-1 0 0,8-17 1 0 0,-13 23 1 0 0,0-1 0 0 0,0 1 0 0 0,1-1 0 0 0,-2 0 1 0 0,1 1-1 0 0,0-1 0 0 0,0 0 0 0 0,-1 0 0 0 0,0 1 1 0 0,1-1-1 0 0,-1 0 0 0 0,0 0 0 0 0,-1 0 1 0 0,1 1-1 0 0,0-1 0 0 0,-1 0 0 0 0,1 0 0 0 0,-1 1 1 0 0,0-1-1 0 0,0 0 0 0 0,0 1 0 0 0,0-1 0 0 0,-1 1 1 0 0,1-1-1 0 0,-1 1 0 0 0,1 0 0 0 0,-1-1 1 0 0,0 1-1 0 0,0 0 0 0 0,-4-3 0 0 0,4 3 11 0 0,-1 1 0 0 0,1 0 0 0 0,-1 0 0 0 0,1 0 0 0 0,-1 0 0 0 0,0 0 0 0 0,0 0 0 0 0,1 0-1 0 0,-1 1 1 0 0,0 0 0 0 0,0-1 0 0 0,0 1 0 0 0,0 0 0 0 0,1 1 0 0 0,-1-1 0 0 0,0 0 0 0 0,0 1 0 0 0,0-1 0 0 0,1 1 0 0 0,-1 0-1 0 0,0 0 1 0 0,-2 1 0 0 0,-7 4-35 0 0,0-1 0 0 0,1 2-1 0 0,-15 9 1 0 0,-130 78-658 0 0,76-47 464 0 0,59-35 217 0 0,1 2-1 0 0,1 0 1 0 0,-33 32 0 0 0,42-35 68 0 0,0 0 1 0 0,0 1-1 0 0,1 0 1 0 0,0 1-1 0 0,1 0 1 0 0,0 1-1 0 0,-6 16 1 0 0,12-25-2 0 0,0 0 1 0 0,1 0-1 0 0,0 0 1 0 0,-1 0-1 0 0,2 1 1 0 0,-1-1-1 0 0,1 0 1 0 0,-1 1-1 0 0,2-1 1 0 0,-1 0-1 0 0,0 1 1 0 0,3 7-1 0 0,-2-10-6 0 0,0 1-1 0 0,0-1 1 0 0,1 1-1 0 0,-1-1 1 0 0,1 0-1 0 0,0 0 1 0 0,0 1 0 0 0,0-2-1 0 0,1 1 1 0 0,-1 0-1 0 0,1 0 1 0 0,-1-1-1 0 0,1 1 1 0 0,0-1-1 0 0,0 0 1 0 0,0 0 0 0 0,0 0-1 0 0,0 0 1 0 0,4 1-1 0 0,5 2 44 0 0,0-1 1 0 0,1-1-1 0 0,-1 0 0 0 0,1-1 0 0 0,0 0 1 0 0,0-1-1 0 0,-1 0 0 0 0,23-2 0 0 0,1-2-388 0 0,65-15-1 0 0,-23-3-1804 0 0,-27 6-2894 0 0,-9 1-808 0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9:14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17 10135 0 0,'1'-2'778'0'0,"12"-13"7110"0"0,-15 16-7783 0 0,0-1 0 0 0,0 1 0 0 0,0 0 0 0 0,1 0 0 0 0,-1 0 0 0 0,0-1 1 0 0,0 1-1 0 0,0 1 0 0 0,1-1 0 0 0,-1 0 0 0 0,-2 3 0 0 0,-5 2 63 0 0,-34 22 275 0 0,-50 29-30 0 0,38-27-192 0 0,-60 45 1 0 0,96-62-181 0 0,1 2 0 0 0,1 0 0 0 0,0 1-1 0 0,1 1 1 0 0,1 0 0 0 0,-21 32 0 0 0,33-44-21 0 0,0 0 0 0 0,1 0 0 0 0,-1 0 0 0 0,1 0 0 0 0,0 0-1 0 0,1 0 1 0 0,-1 1 0 0 0,1-1 0 0 0,0 1 0 0 0,1-1 0 0 0,-1 1 0 0 0,1 10 0 0 0,1-12 2 0 0,-1 0 1 0 0,1 0 0 0 0,0 0 0 0 0,0-1-1 0 0,1 1 1 0 0,-1 0 0 0 0,1 0 0 0 0,0-1-1 0 0,0 0 1 0 0,0 1 0 0 0,0-1 0 0 0,1 0-1 0 0,-1 0 1 0 0,1 0 0 0 0,0 0 0 0 0,-1 0-1 0 0,2-1 1 0 0,5 5 0 0 0,3 0 53 0 0,0 0-1 0 0,1-1 1 0 0,-1-1 0 0 0,1 0-1 0 0,22 6 1 0 0,67 8-69 0 0,-95-18-32 0 0,3 0-167 0 0,0 0 1 0 0,-1-1 0 0 0,19-2-1 0 0,-6 1-914 0 0,-17 0 476 0 0,0 1-1 0 0,0-1 1 0 0,0 0 0 0 0,0 0 0 0 0,8-3 0 0 0,6-4-5828 0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9:14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14367 0 0,'0'0'1306'0'0,"-1"2"-1077"0"0,-2 9 100 0 0,0-1-1 0 0,0 1 1 0 0,1 0 0 0 0,0 0 0 0 0,1 0-1 0 0,0 0 1 0 0,2 20 0 0 0,0-10 364 0 0,1 0 1 0 0,1-1-1 0 0,9 28 1 0 0,-4-21-473 0 0,2-1-1 0 0,1 0 1 0 0,1-1 0 0 0,1-1-1 0 0,1 1 1 0 0,18 22-1 0 0,-9-18 94 0 0,1 0-1 0 0,2-2 0 0 0,58 49 0 0 0,-60-57-303 0 0,52 39 85 0 0,-65-51-85 0 0,-1 0 0 0 0,1-1 0 0 0,1-1 0 0 0,-1 0-1 0 0,21 6 1 0 0,-28-10-69 0 0,0 0 1 0 0,0-1-1 0 0,1 0 1 0 0,-1 1-1 0 0,0-1 0 0 0,0-1 1 0 0,0 1-1 0 0,0-1 0 0 0,0 1 1 0 0,0-1-1 0 0,0 0 0 0 0,0-1 1 0 0,4-1-1 0 0,19-13-2457 0 0,-3-5-4011 0 0,-12 7 299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2:21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0 14711 0 0,'0'0'1136'0'0,"-2"1"-746"0"0,-47 31 951 0 0,2 3 1 0 0,-83 77 0 0 0,10-2-681 0 0,-36 35-201 0 0,29-35-743 0 0,70-66-3171 0 0,38-30-3041 0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9:14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724 4 6447 0 0,'0'0'586'0'0,"-7"-2"-476"0"0,6 1 25 0 0,0 1 0 0 0,0 0 0 0 0,0 0 0 0 0,0 0 0 0 0,0-1 0 0 0,0 1 0 0 0,0 0 0 0 0,0 0 0 0 0,0 1-1 0 0,0-1 1 0 0,0 0 0 0 0,0 0 0 0 0,0 0 0 0 0,0 1 0 0 0,0-1 0 0 0,0 0 0 0 0,0 1 0 0 0,0-1 0 0 0,0 1 0 0 0,0-1-1 0 0,0 1 1 0 0,1 0 0 0 0,-1-1 0 0 0,0 1 0 0 0,-1 1 0 0 0,0 0 544 0 0,-5 4 653 0 0,1 0 0 0 0,1 0 0 0 0,-7 8 0 0 0,-24 43 920 0 0,6-10-1301 0 0,6-15-833 0 0,-2-1 0 0 0,-1-1 0 0 0,-1-2 0 0 0,-1-1 0 0 0,-2-1 1 0 0,-52 34-1 0 0,24-24 90 0 0,-2-2-1 0 0,-126 50 1 0 0,149-71-128 0 0,89-19-2897 0 0,-33 3 1802 0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9:15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0 9671 0 0,'0'0'4888'0'0,"1"2"-3613"0"0,1 7-932 0 0,-1-1 0 0 0,1 1 0 0 0,-1-1 0 0 0,0 1 0 0 0,-1 0 0 0 0,0-1 0 0 0,-1 1 0 0 0,0 0 0 0 0,-2 11 0 0 0,-5 13 451 0 0,-11 33-1 0 0,14-50-530 0 0,-112 277 1574 0 0,-25-10-1571 0 0,62-126-199 0 0,-148 254 91 0 0,225-405-209 0 0,-11 14-475 0 0,1 1 0 0 0,1 0-1 0 0,-14 34 1 0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9:15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43 144 16471 0 0,'-5'1'76'0'0,"3"-1"6"0"0,1 0-1 0 0,-1 0 0 0 0,0 1 1 0 0,1-1-1 0 0,-1 1 0 0 0,1-1 1 0 0,-1 1-1 0 0,1-1 0 0 0,-1 1 1 0 0,1 0-1 0 0,-1 0 0 0 0,1-1 1 0 0,0 1-1 0 0,-1 0 0 0 0,1 0 1 0 0,0 1-1 0 0,0-1 0 0 0,0 0 1 0 0,0 0-1 0 0,-1 2 0 0 0,-6 14 1090 0 0,8-16-534 0 0,2 0-23 0 0,2 2-462 0 0,0 0 0 0 0,1 0 0 0 0,0-1 0 0 0,-1 0 0 0 0,1 0 0 0 0,0 0 1 0 0,0-1-1 0 0,0 1 0 0 0,0-1 0 0 0,0 0 0 0 0,1-1 0 0 0,-1 1 0 0 0,0-1 1 0 0,10-1-1 0 0,7-1 256 0 0,0-2 1 0 0,27-7 0 0 0,-29 7-231 0 0,94-25 640 0 0,36-7-144 0 0,29-11-280 0 0,-14 3-247 0 0,-124 36-928 0 0,-1 1 0 0 0,47-1-1 0 0,-66 7-550 0 0,-1 0-269 0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9:15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74 5527 0 0,'0'0'423'0'0,"0"-2"-278"0"0,0-17 6395 0 0,0 11-4421 0 0,-1 6-1746 0 0,1 1 0 0 0,-1-1 0 0 0,0 0 0 0 0,0 1 0 0 0,1-1 0 0 0,-1 1 0 0 0,0 0 0 0 0,0-1 0 0 0,-1 1 0 0 0,-1-2-1 0 0,-2-3 262 0 0,4 5-95 0 0,1 0-495 0 0,0 0 1 0 0,0 0 0 0 0,0 1-1 0 0,0-1 1 0 0,-1 0 0 0 0,1 0-1 0 0,0 1 1 0 0,-1-1 0 0 0,1 0-1 0 0,-1 0 1 0 0,1 1 0 0 0,0-1 0 0 0,-1 1-1 0 0,0-1 1 0 0,1 0 0 0 0,-1 1-1 0 0,1-1 1 0 0,-1 1 0 0 0,0-1-1 0 0,1 1 1 0 0,-1-1 0 0 0,0 1-1 0 0,1 0 1 0 0,-1-1 0 0 0,0 1-1 0 0,0 0 1 0 0,0-1 0 0 0,-2 1-9 0 0,0-1 0 0 0,0 0 0 0 0,1 1 0 0 0,-1 0 0 0 0,0-1 0 0 0,-4 1 1 0 0,-6 2-28 0 0,0 0 1 0 0,0 1 0 0 0,0 0 0 0 0,0 1 0 0 0,1 1 0 0 0,-1 0 0 0 0,-16 10 0 0 0,-4 4-5 0 0,-41 31 0 0 0,32-18 308 0 0,1 3-1 0 0,2 1 1 0 0,2 1 0 0 0,-43 58 0 0 0,78-93-289 0 0,-33 47 438 0 0,32-44-399 0 0,0 0 0 0 0,0 0-1 0 0,1 0 1 0 0,0 0-1 0 0,0 0 1 0 0,0 0-1 0 0,1 1 1 0 0,-2 7-1 0 0,3-11-53 0 0,0-1-1 0 0,0 0 1 0 0,0 0-1 0 0,0 0 1 0 0,0 1-1 0 0,0-1 1 0 0,0 0 0 0 0,1 0-1 0 0,-1 0 1 0 0,0 0-1 0 0,1 1 1 0 0,-1-1-1 0 0,1 0 1 0 0,-1 0-1 0 0,1 0 1 0 0,-1 0-1 0 0,1 0 1 0 0,0 0 0 0 0,0 0-1 0 0,-1-1 1 0 0,2 2-1 0 0,0-1 5 0 0,-1 0 0 0 0,1 0-1 0 0,0 0 1 0 0,-1 0 0 0 0,1-1 0 0 0,0 1-1 0 0,0-1 1 0 0,-1 1 0 0 0,1-1 0 0 0,0 0-1 0 0,0 0 1 0 0,2 1 0 0 0,4-2 28 0 0,0 0 1 0 0,0 0 0 0 0,-1 0 0 0 0,1-1-1 0 0,9-3 1 0 0,39-15-112 0 0,-2-1-1 0 0,0-3 1 0 0,89-56 0 0 0,-116 63-101 0 0,4-2-275 0 0,-2-2-1 0 0,45-39 0 0 0,-72 58 224 0 0,-3 4-70 0 0,0 0 271 0 0,1-1 0 0 0,-1 1 0 0 0,0-1 0 0 0,0 1 0 0 0,0-1 0 0 0,0 0 0 0 0,0 1 0 0 0,-2 1 0 0 0,-1 3 16 0 0,-37 48 38 0 0,21-28 125 0 0,-24 40 1 0 0,43-64-154 0 0,-1 0 0 0 0,1 0-1 0 0,0 1 1 0 0,1-1 0 0 0,-1 0 0 0 0,0 0 0 0 0,0 1 0 0 0,1-1 0 0 0,0 0-1 0 0,-1 1 1 0 0,1-1 0 0 0,0 1 0 0 0,0-1 0 0 0,0 0 0 0 0,1 5 0 0 0,0-6-16 0 0,-1 1 0 0 0,1 0 1 0 0,0-1-1 0 0,0 0 0 0 0,0 1 1 0 0,0-1-1 0 0,0 1 0 0 0,0-1 0 0 0,0 0 1 0 0,0 0-1 0 0,0 0 0 0 0,1 0 1 0 0,-1 0-1 0 0,0 0 0 0 0,1 0 1 0 0,-1 0-1 0 0,1 0 0 0 0,-1 0 1 0 0,1-1-1 0 0,0 1 0 0 0,-1-1 1 0 0,1 1-1 0 0,1-1 0 0 0,11 3-876 0 0,-1-2-1 0 0,1 1 1 0 0,-1-2-1 0 0,1 0 1 0 0,18-2 0 0 0,-1-1-990 0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9:16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12 292 1839 0 0,'0'0'9443'0'0,"-4"11"-6078"0"0,-3 0-414 0 0,9-18 688 0 0,13-21-1596 0 0,6 2-1892 0 0,1 1-1 0 0,1 1 1 0 0,39-32-1 0 0,-28 26-105 0 0,-18 16-57 0 0,1 1-1 0 0,1 0 1 0 0,0 1-1 0 0,0 1 1 0 0,1 1 0 0 0,23-9-1 0 0,-29 14 6 0 0,1 0 0 0 0,0 1 0 0 0,0 0 1 0 0,1 1-1 0 0,-1 1 0 0 0,1 1 0 0 0,-1 0 0 0 0,1 0 0 0 0,26 4 0 0 0,-40-2 23 0 0,1-1 1 0 0,0 1-1 0 0,-1 0 0 0 0,1 1 1 0 0,-1-1-1 0 0,1 0 0 0 0,-1 0 0 0 0,0 1 1 0 0,1-1-1 0 0,-1 0 0 0 0,0 1 0 0 0,2 3 1 0 0,-2-4 7 0 0,1 3 0 0 0,0-1 0 0 0,0 1 0 0 0,0 0 0 0 0,-1 0 0 0 0,0 0 0 0 0,0-1 0 0 0,0 1 0 0 0,0 0-1 0 0,0 1 1 0 0,-1-1 0 0 0,1 0 0 0 0,-1 0 0 0 0,-1 4 0 0 0,0 9 183 0 0,-7 30-1 0 0,4-27-162 0 0,0-2-72 0 0,-1-1-1 0 0,-7 17 1 0 0,5-16-139 0 0,-6 28 0 0 0,11-22-2454 0 0,2-14-5267 0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9:16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13503 0 0,'0'0'620'0'0,"-2"1"-16"0"0,-1 3-498 0 0,-1-1 0 0 0,1 1 0 0 0,-1 0-1 0 0,1 0 1 0 0,0 0 0 0 0,1 1 0 0 0,-1-1-1 0 0,1 1 1 0 0,0-1 0 0 0,0 1 0 0 0,0 0-1 0 0,0 0 1 0 0,1 0 0 0 0,0 0 0 0 0,0 0-1 0 0,0 0 1 0 0,1 0 0 0 0,0 0 0 0 0,0 0 0 0 0,0 0-1 0 0,1 5 1 0 0,0 1 169 0 0,1-1 0 0 0,0 1 1 0 0,1-1-1 0 0,0 0 0 0 0,1 0 0 0 0,0 0 0 0 0,0-1 1 0 0,1 1-1 0 0,8 11 0 0 0,1-2 216 0 0,0 0 0 0 0,2-2 0 0 0,0 1 0 0 0,33 25 0 0 0,-7-12 390 0 0,48 27 0 0 0,-42-29-307 0 0,-3 0-49 0 0,2-2 0 0 0,1-2 1 0 0,84 31-1 0 0,-130-55-1013 0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9:16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11 11575 0 0,'-3'0'530'0'0,"-11"-4"-288"0"0,0 2 1 0 0,-1 0-1 0 0,1 1 1 0 0,-1 0-1 0 0,1 1 1 0 0,-1 0-1 0 0,1 2 1 0 0,-1-1 0 0 0,1 2-1 0 0,-18 5 1 0 0,23-5 133 0 0,1 1 1 0 0,0-1 0 0 0,0 2 0 0 0,1-1 0 0 0,-8 7 0 0 0,-3 0 204 0 0,6-3-167 0 0,1 0 0 0 0,1 1-1 0 0,-1 0 1 0 0,1 1 0 0 0,-14 17 0 0 0,-37 60 1446 0 0,43-59-1409 0 0,0-2-1 0 0,-30 33 1 0 0,23-35-314 0 0,-2 0 1 0 0,-1-2-1 0 0,-1 0 1 0 0,0-3 0 0 0,-60 31-1 0 0,87-49-231 0 0,0 0 0 0 0,1 0 0 0 0,-1-1 0 0 0,0 1-1 0 0,1-1 1 0 0,-1 1 0 0 0,0-1 0 0 0,0 1 0 0 0,-2-1 0 0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9:19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4143 0 0,'0'0'17296'0'0,"0"-7"-16261"0"0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9:20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36 5527 0 0,'33'-35'14796'0'0,"-35"35"-14472"0"0,-47 23-6 0 0,2 2-1 0 0,-79 55 1 0 0,-45 25-435 0 0,144-94 72 0 0,18-7 33 0 0,-1 0 0 0 0,1 1 0 0 0,-1 0 0 0 0,-12 10 0 0 0,21-14-56 0 0,1 11-32 0 0,1-8 60 0 0,0 0 0 0 0,1 1 0 0 0,0-1 0 0 0,-1 0 0 0 0,1-1 0 0 0,0 1 0 0 0,1 0-1 0 0,-1 0 1 0 0,1-1 0 0 0,-1 0 0 0 0,1 1 0 0 0,0-1 0 0 0,1 0 0 0 0,-1 0 0 0 0,0-1 0 0 0,5 4 0 0 0,6 3-372 0 0,1-1 0 0 0,28 13 0 0 0,-19-12 87 0 0,42 9 1 0 0,-39-11 384 0 0,33 12 1 0 0,-52-15-32 0 0,-3-2 92 0 0,0-1 1 0 0,0 2-1 0 0,-1-1 0 0 0,1 0 1 0 0,-1 1-1 0 0,5 3 0 0 0,-8-5-87 0 0,0 0-1 0 0,0 0 1 0 0,0 0-1 0 0,0 1 1 0 0,0-1 0 0 0,-1 0-1 0 0,1 0 1 0 0,0 1-1 0 0,-1-1 1 0 0,1 0 0 0 0,-1 1-1 0 0,1-1 1 0 0,-1 0-1 0 0,1 1 1 0 0,-1-1-1 0 0,0 1 1 0 0,0-1 0 0 0,0 1-1 0 0,0-1 1 0 0,0 1-1 0 0,0-1 1 0 0,0 0 0 0 0,0 1-1 0 0,-1-1 1 0 0,1 1-1 0 0,-2 2 1 0 0,0 2 19 0 0,-1-1 1 0 0,0 1 0 0 0,0-1-1 0 0,0 1 1 0 0,-1-1 0 0 0,0 0-1 0 0,0 0 1 0 0,0-1-1 0 0,0 1 1 0 0,-8 5 0 0 0,-8 5 13 0 0,-28 16 0 0 0,32-20-43 0 0,-8 3-2 0 0,0-1 0 0 0,0-1 1 0 0,-1-2-1 0 0,0 0 0 0 0,-34 8 1 0 0,38-13-15 0 0,0-1 0 0 0,0-1 1 0 0,-1-1-1 0 0,1-1 0 0 0,0 0 0 0 0,-1-2 1 0 0,-24-4-1 0 0,42 5-6 0 0,0-1 1 0 0,-1 0 0 0 0,1 0-1 0 0,1-1 1 0 0,-1 1-1 0 0,0-1 1 0 0,0 0-1 0 0,0 0 1 0 0,1 0-1 0 0,-1 0 1 0 0,-5-5 0 0 0,8 5-168 0 0,-1 0 0 0 0,1 1 0 0 0,-1-1 1 0 0,1 0-1 0 0,0 0 0 0 0,0 0 0 0 0,0 0 1 0 0,0 0-1 0 0,0 0 0 0 0,0 0 1 0 0,0 0-1 0 0,1 0 0 0 0,-1 0 0 0 0,1-1 1 0 0,0 1-1 0 0,-1 0 0 0 0,1 0 1 0 0,0-1-1 0 0,0 1 0 0 0,1 0 0 0 0,-1 0 1 0 0,0-1-1 0 0,1-1 0 0 0,3-7-1147 0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9:20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52 13503 0 0,'0'0'620'0'0,"-1"1"-16"0"0,-8 6-499 0 0,3-2 132 0 0,-1 0-1 0 0,1 0 0 0 0,0 1 0 0 0,1-1 0 0 0,-1 1 0 0 0,1 1 0 0 0,1-1 1 0 0,-1 1-1 0 0,-4 8 0 0 0,8-13 584 0 0,2-1-768 0 0,-1 0 0 0 0,0-1 0 0 0,1 1 0 0 0,-1 0 0 0 0,1 0 1 0 0,-1 0-1 0 0,1-1 0 0 0,-1 1 0 0 0,1 0 0 0 0,0-1 0 0 0,-1 1 0 0 0,1 0 0 0 0,0-1 1 0 0,0 1-1 0 0,-1-1 0 0 0,1 1 0 0 0,0-1 0 0 0,1 1 0 0 0,16 7 447 0 0,-11-7-355 0 0,1 0 0 0 0,-1 0 0 0 0,0 0 0 0 0,0-1 0 0 0,1 0 0 0 0,-1-1 0 0 0,0 0-1 0 0,10-2 1 0 0,57-18 330 0 0,-67 19-445 0 0,38-12-33 0 0,33-12 35 0 0,-67 21-72 0 0,0 1 1 0 0,-1-2 0 0 0,1 0-1 0 0,16-12 1 0 0,-27 18 26 0 0,0 0-1 0 0,0 0 1 0 0,1-1 0 0 0,-1 1 0 0 0,0-1-1 0 0,0 1 1 0 0,1 0 0 0 0,-1-1-1 0 0,0 1 1 0 0,0 0 0 0 0,0-1 0 0 0,1 1-1 0 0,-1-1 1 0 0,0 1 0 0 0,0-1 0 0 0,0 1-1 0 0,0 0 1 0 0,0-1 0 0 0,0 1 0 0 0,0-1-1 0 0,0 1 1 0 0,0-1 0 0 0,0 1 0 0 0,0-1-1 0 0,0 1 1 0 0,-1 0 0 0 0,1-1-1 0 0,0 1 1 0 0,0-1 0 0 0,0 1 0 0 0,0 0-1 0 0,-1-1 1 0 0,1 1 0 0 0,0 0 0 0 0,0-1-1 0 0,-1 0 1 0 0,-11-10-377 0 0,6 8 350 0 0,0 0 0 0 0,-1 0 0 0 0,1 1 1 0 0,-1 0-1 0 0,0 0 0 0 0,0 0 0 0 0,1 1 0 0 0,-1 0 0 0 0,0 0 0 0 0,-9 1 0 0 0,0 0-40 0 0,1 1-1 0 0,-1 0 1 0 0,-23 6-1 0 0,27-3 108 0 0,0 0-1 0 0,1 1 0 0 0,-1 0 1 0 0,1 0-1 0 0,0 1 1 0 0,0 1-1 0 0,1 0 0 0 0,0 1 1 0 0,-14 12-1 0 0,-6 11 148 0 0,-37 45 0 0 0,57-64-61 0 0,1-1 0 0 0,1 2 0 0 0,-1-1 0 0 0,2 1 0 0 0,0 0 0 0 0,-9 24 0 0 0,15-34-105 0 0,0 0 1 0 0,0 0-1 0 0,1 0 0 0 0,-1 0 0 0 0,1 0 0 0 0,0 0 1 0 0,-1 0-1 0 0,1 0 0 0 0,1 0 0 0 0,-1 0 1 0 0,0 0-1 0 0,1 0 0 0 0,0-1 0 0 0,-1 1 0 0 0,1 0 1 0 0,0 0-1 0 0,0 0 0 0 0,1-1 0 0 0,-1 1 1 0 0,1 0-1 0 0,-1-1 0 0 0,1 1 0 0 0,0-1 0 0 0,0 0 1 0 0,0 0-1 0 0,0 1 0 0 0,0-1 0 0 0,0-1 1 0 0,1 1-1 0 0,-1 0 0 0 0,1 0 0 0 0,-1-1 0 0 0,1 0 1 0 0,0 1-1 0 0,-1-1 0 0 0,1 0 0 0 0,0 0 0 0 0,0-1 1 0 0,0 1-1 0 0,6 0 0 0 0,15-1-545 0 0,1-1-1 0 0,0-2 1 0 0,-1 0 0 0 0,29-9-1 0 0,-42 10-13 0 0,27-7-5980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2:49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20 6911 0 0,'0'0'623'0'0,"2"-1"-514"0"0,15-9 25 0 0,-10 6 494 0 0,-6 3 210 0 0,8-3 6005 0 0,-9 8-6833 0 0,-1-1-1 0 0,0 1 1 0 0,0-1-1 0 0,-1 1 1 0 0,1-1 0 0 0,-1 0-1 0 0,1 1 1 0 0,-1-1 0 0 0,0 0-1 0 0,-1 0 1 0 0,1 0-1 0 0,-5 4 1 0 0,-35 33 4 0 0,40-37-16 0 0,-63 58 2 0 0,34-31-80 0 0,-36 28 0 0 0,16-20 56 0 0,7-6-109 0 0,1 2 1 0 0,-57 58 0 0 0,-5 33-559 0 0,89-102 535 0 0,1 0 0 0 0,1 1 0 0 0,-21 48 0 0 0,28-53 169 0 0,1 0 0 0 0,1 0 0 0 0,1 1-1 0 0,-4 28 1 0 0,7-35-5 0 0,1 1 0 0 0,0 0 0 0 0,0-1 0 0 0,1 1 0 0 0,1-1 0 0 0,1 1 0 0 0,5 17 0 0 0,-7-28 33 0 0,0 0 0 0 0,1 0 0 0 0,-1 0 0 0 0,1 0 0 0 0,0 0 0 0 0,0-1 0 0 0,0 1 0 0 0,0-1 0 0 0,1 1 0 0 0,-1-1 0 0 0,1 0 0 0 0,-1 0 0 0 0,1 0 0 0 0,0 0 0 0 0,-1 0 0 0 0,1-1 0 0 0,0 1 0 0 0,0-1 0 0 0,0 0 0 0 0,1 0 0 0 0,-1 0 0 0 0,4 1 0 0 0,8 0 484 0 0,0 0-1 0 0,0 0 0 0 0,25-2 1 0 0,-23 0-30 0 0,35-4 904 0 0,-50 4-843 0 0,-2 43-2055 0 0,0-41 1177 0 0,0 0-846 0 0,0 5-475 0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9:21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78 7831 0 0,'21'-26'903'0'0,"-13"17"1163"0"0,0 1 0 0 0,0 0 0 0 0,1 1 0 0 0,18-12 4238 0 0,-28 21-6191 0 0,-1 4-96 0 0,-1 0 0 0 0,1 0-1 0 0,-1 0 1 0 0,-1-1 0 0 0,1 1 0 0 0,-1-1-1 0 0,0 0 1 0 0,0 0 0 0 0,-1 0-1 0 0,-6 5 1 0 0,-9 7 59 0 0,-27 18-1 0 0,43-32-74 0 0,-53 36 4 0 0,11-9 11 0 0,2 2 0 0 0,-55 51 0 0 0,87-71 11 0 0,0 1-1 0 0,0 0 1 0 0,1 0-1 0 0,1 1 0 0 0,1 1 1 0 0,-1-1-1 0 0,2 2 0 0 0,-8 18 1 0 0,15-32-21 0 0,0 0 0 0 0,1 0 0 0 0,-1 0 0 0 0,0 0 0 0 0,1 0 0 0 0,0 0 0 0 0,-1 0 0 0 0,1 0 0 0 0,0 1 0 0 0,0-1 0 0 0,0 0 0 0 0,0 0 0 0 0,1 0 0 0 0,-1 0 0 0 0,0 0 0 0 0,1 1 0 0 0,0-1 0 0 0,-1 0 0 0 0,1 0 0 0 0,0 0 0 0 0,0 0 0 0 0,0-1 0 0 0,0 1 0 0 0,0 0 0 0 0,1 0 0 0 0,-1-1 0 0 0,1 1 0 0 0,-1 0 0 0 0,1-1 0 0 0,-1 0 0 0 0,1 1 0 0 0,0-1 0 0 0,0 0 0 0 0,0 0 0 0 0,-1 0 0 0 0,1 0 0 0 0,0 0 0 0 0,3 1 0 0 0,5 1 46 0 0,0 0 0 0 0,0-1 0 0 0,0 0 0 0 0,0 0 0 0 0,0-1 0 0 0,18 0 0 0 0,0-2 13 0 0,1-1-1 0 0,0-2 0 0 0,-1-1 0 0 0,52-16 0 0 0,105-51-5227 0 0,-161 61 3188 0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9:21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53 2759 0 0,'0'0'7754'0'0,"15"-14"-2361"0"0,2 10-4580 0 0,1 1 1 0 0,0 0-1 0 0,0 1 1 0 0,0 1-1 0 0,30 2 1 0 0,32-3 208 0 0,55-18 148 0 0,-120 18-1054 0 0,11 0 372 0 0,-25 12-405 0 0,-1-7-76 0 0,0 0 1 0 0,0-1-1 0 0,0 1 1 0 0,0 0-1 0 0,-1-1 1 0 0,0 1-1 0 0,1 0 1 0 0,-1-1-1 0 0,0 1 1 0 0,0-1-1 0 0,-1 1 0 0 0,1-1 1 0 0,0 0-1 0 0,-3 4 1 0 0,-3 3-13 0 0,0-1-1 0 0,-12 10 1 0 0,4-5-47 0 0,-56 52 71 0 0,-91 64 0 0 0,87-72-8 0 0,65-49-12 0 0,1-1 5 0 0,0 1 1 0 0,-11 12-1 0 0,30-16 77 0 0,16 0 53 0 0,-1-2 0 0 0,1 0-1 0 0,-1-1 1 0 0,34-4-1 0 0,-8 0 41 0 0,-8 2-116 0 0,-9-1-2 0 0,-1 2-1 0 0,65 7 1 0 0,-64 0-107 0 0,-18-3-533 0 0,-1-1 0 0 0,32 1 0 0 0,-30-4-1037 0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9:22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2759 0 0,'0'0'5547'0'0,"-1"3"-3774"0"0,-4 14-128 0 0,0 2 812 0 0,-5 23 0 0 0,9-35-1989 0 0,0 1 0 0 0,1 0 0 0 0,0-1 0 0 0,0 1 0 0 0,1-1 0 0 0,2 13 0 0 0,0-7-198 0 0,2 0 0 0 0,-1 0-1 0 0,2 0 1 0 0,-1-1 0 0 0,2 0 0 0 0,0 0 0 0 0,0-1 0 0 0,1 0 0 0 0,0 0-1 0 0,1 0 1 0 0,0-1 0 0 0,1-1 0 0 0,11 10 0 0 0,17 9 80 0 0,0-1 1 0 0,60 31 0 0 0,-85-51-260 0 0,67 33 155 0 0,20 12-93 0 0,86 60-748 0 0,-184-111 536 0 0,0-1 0 0 0,0 0 1 0 0,0 0-1 0 0,0 0 0 0 0,0-1 0 0 0,0 1 0 0 0,0 0 0 0 0,0-1 0 0 0,0 1 1 0 0,0-1-1 0 0,0 0 0 0 0,-1 1 0 0 0,4-3 0 0 0,-2 2-183 0 0,-1-1-1 0 0,0 1 1 0 0,0-1-1 0 0,0 1 1 0 0,0-1 0 0 0,0 0-1 0 0,0 0 1 0 0,0 0-1 0 0,-1 0 1 0 0,1 0-1 0 0,-1 0 1 0 0,1 0 0 0 0,-1-1-1 0 0,0 1 1 0 0,0 0-1 0 0,2-6 1 0 0,2-8-6981 0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9:22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18 7367 0 0,'0'0'568'0'0,"-1"-1"-373"0"0,-12-9 745 0 0,11 9-194 0 0,0 0 0 0 0,0 0-1 0 0,0 0 1 0 0,-1 0 0 0 0,1 1 0 0 0,0-1 0 0 0,-5 0-1 0 0,-17 3 4233 0 0,6 4-5794 0 0,-28 12 1362 0 0,0 3 0 0 0,2 2-1 0 0,1 2 1 0 0,-48 35 0 0 0,46-25-3 0 0,-76 76 1 0 0,86-77-386 0 0,13-11-90 0 0,-20 24 0 0 0,33-36-50 0 0,1 1 0 0 0,1-1 1 0 0,-1 1-1 0 0,-8 23 0 0 0,15-32-132 0 0,0 0-1 0 0,0 0 1 0 0,0-1-1 0 0,1 1 1 0 0,-1 1-1 0 0,1 2 1 0 0,2-4-827 0 0,7 3-61 0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9:23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0 4143 0 0,'-2'0'191'0'0,"-7"1"-88"0"0,0-1 0 0 0,0 2 1 0 0,0-1-1 0 0,-11 4 0 0 0,-4 1 3357 0 0,1 0-1 0 0,-40 2 1 0 0,57-7-3205 0 0,1-1 0 0 0,-1 1 0 0 0,1 0-1 0 0,-1 0 1 0 0,1 1 0 0 0,0-1 0 0 0,0 1 0 0 0,-1 0 0 0 0,-8 6 0 0 0,7-3-89 0 0,1 0 1 0 0,-1 0-1 0 0,1 1 0 0 0,0 0 0 0 0,-9 13 0 0 0,-62 91 173 0 0,-182 266 876 0 0,215-308-1131 0 0,31-50-75 0 0,2 1 1 0 0,0 0 0 0 0,1 1 0 0 0,1 0 0 0 0,-9 28 0 0 0,17-41 12 0 0,-1 0 0 0 0,1 0 0 0 0,0-1 1 0 0,1 1-1 0 0,-1 0 0 0 0,2 0 0 0 0,-1 0 0 0 0,1 0 0 0 0,1 8 1 0 0,0-10 26 0 0,-1 0 1 0 0,1 0 0 0 0,0 0 0 0 0,0-1 0 0 0,1 1 0 0 0,0 0-1 0 0,-1-1 1 0 0,2 0 0 0 0,-1 0 0 0 0,0 0 0 0 0,1 0 0 0 0,0 0-1 0 0,6 5 1 0 0,-1-3 147 0 0,0 0 0 0 0,0-1 0 0 0,0 0-1 0 0,1-1 1 0 0,17 7 0 0 0,54 10 887 0 0,1 1-530 0 0,-47-11-490 0 0,-33-11-11 0 0,-1 1 11 0 0,4 3-27 0 0,-4-3-286 0 0,-7 8-4867 0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9:32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1839 0 0,'-1'1'134'0'0,"-3"0"251"0"0,0 0 0 0 0,0 1 0 0 0,0-2 0 0 0,1 1 0 0 0,-1 0 1 0 0,-6-1-1 0 0,8 0-685 0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9:32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45 3223 0 0,'2'-1'143'0'0,"85"-43"18113"0"0,-107 53-18119 0 0,0 1 0 0 0,-32 21 0 0 0,1 0-63 0 0,-140 58-624 0 0,162-76 378 0 0,-102 39-211 0 0,91-37 452 0 0,31-11-85 0 0,35-1-64 0 0,-1-3 80 0 0,-4-1 0 0 0,0 1 0 0 0,0 1 0 0 0,0 1 0 0 0,0 1 0 0 0,32 8 0 0 0,-18 0 18 0 0,0 0 30 0 0,0 0 0 0 0,-1 3 0 0 0,49 25 0 0 0,-80-37 2 0 0,0 1 0 0 0,1-1 0 0 0,-1 0 1 0 0,0 1-1 0 0,0 0 0 0 0,-1 0 1 0 0,1 0-1 0 0,0 0 0 0 0,-1 0 0 0 0,0 0 1 0 0,0 1-1 0 0,0-1 0 0 0,2 5 1 0 0,-3-5-26 0 0,0 0 1 0 0,0 0-1 0 0,-1 0 1 0 0,1 0 0 0 0,-1 0-1 0 0,0 0 1 0 0,0 1 0 0 0,0-1-1 0 0,0 0 1 0 0,-1 0-1 0 0,1 0 1 0 0,-1 0 0 0 0,1 0-1 0 0,-1 0 1 0 0,0 0 0 0 0,-1 0-1 0 0,-2 5 1 0 0,-1 1-7 0 0,-1-1 0 0 0,0 1 0 0 0,-1-1 0 0 0,0 0 0 0 0,0-1 0 0 0,0 0 0 0 0,-14 10-1 0 0,0-2 47 0 0,-44 23 0 0 0,45-28-44 0 0,0-2 1 0 0,-1 0-1 0 0,0-1 0 0 0,0-1 1 0 0,-26 3-1 0 0,16-4 11 0 0,-1-3 0 0 0,1 0 0 0 0,-33-3 0 0 0,48 0-70 0 0,1 0 0 0 0,0-1 0 0 0,0 0-1 0 0,-1-2 1 0 0,2 1 0 0 0,-1-2 0 0 0,-20-9 0 0 0,34 14-35 0 0,0-1 0 0 0,0 1 1 0 0,0-1-1 0 0,0 1 0 0 0,0-1 1 0 0,0 1-1 0 0,0-1 0 0 0,0 0 1 0 0,1 0-1 0 0,-1 1 0 0 0,0-1 0 0 0,0 0 1 0 0,1 0-1 0 0,-1 0 0 0 0,1 0 1 0 0,-1 0-1 0 0,1 0 0 0 0,-1 0 1 0 0,1 0-1 0 0,-1 0 0 0 0,1 0 0 0 0,0 0 1 0 0,0 0-1 0 0,-1 0 0 0 0,1 0 1 0 0,0 0-1 0 0,0 0 0 0 0,0-1 1 0 0,0 1-1 0 0,0 0 0 0 0,1 0 1 0 0,-1 0-1 0 0,0 0 0 0 0,0 0 0 0 0,1 0 1 0 0,-1 0-1 0 0,1 0 0 0 0,-1 0 1 0 0,1 0-1 0 0,-1 0 0 0 0,2-1 1 0 0,8-11-1394 0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9:33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121 157 7367 0 0,'0'0'2284'0'0,"0"1"-1782"0"0,-1-1 0 0 0,1 1 0 0 0,-1 0-1 0 0,1 0 1 0 0,-1-1 0 0 0,1 1 0 0 0,0 0 0 0 0,-1 0-1 0 0,1 0 1 0 0,0 0 0 0 0,-1 1 0 0 0,3 3-260 0 0,-1-1 1 0 0,1 1 0 0 0,-1 0-1 0 0,1-1 1 0 0,1 1 0 0 0,-1-1 0 0 0,1 0-1 0 0,-1 0 1 0 0,1 0 0 0 0,1 0-1 0 0,-1 0 1 0 0,0-1 0 0 0,1 1-1 0 0,0-1 1 0 0,0 0 0 0 0,0 0 0 0 0,0 0-1 0 0,0-1 1 0 0,0 1 0 0 0,10 2-1 0 0,-7-2-80 0 0,-1 0-1 0 0,1-1 1 0 0,1 1-1 0 0,-1-2 0 0 0,0 1 1 0 0,0-1-1 0 0,1 0 0 0 0,-1-1 1 0 0,0 0-1 0 0,1 0 0 0 0,-1 0 1 0 0,1-1-1 0 0,12-3 0 0 0,3-4-79 0 0,0-1-1 0 0,0-1 0 0 0,-1-2 1 0 0,-1 0-1 0 0,26-19 0 0 0,-39 26-68 0 0,0-2 0 0 0,-1 1 0 0 0,1-1-1 0 0,-2 0 1 0 0,1-1 0 0 0,10-15-1 0 0,-15 19-47 0 0,1-1 0 0 0,-1 0-1 0 0,0 1 1 0 0,0-1 0 0 0,0 0-1 0 0,-1 0 1 0 0,1 0 0 0 0,-1 0-1 0 0,-1 0 1 0 0,1 0 0 0 0,-1 0-1 0 0,0-1 1 0 0,0 1-1 0 0,-1-8 1 0 0,1 12 18 0 0,-1-1 0 0 0,1 1 0 0 0,0-1 0 0 0,-1 1 0 0 0,1-1 0 0 0,-1 1 0 0 0,0 0 0 0 0,1-1 0 0 0,-1 1 0 0 0,0 0 0 0 0,0 0 0 0 0,0-1 0 0 0,0 1 0 0 0,0 0 0 0 0,0 0 0 0 0,0 0-1 0 0,-1 0 1 0 0,1 0 0 0 0,0 0 0 0 0,0 1 0 0 0,-1-1 0 0 0,1 0 0 0 0,0 1 0 0 0,-1-1 0 0 0,-2 0 0 0 0,-1 0-23 0 0,-1 0 1 0 0,0 0-1 0 0,0 1 0 0 0,-11 0 1 0 0,10 0 0 0 0,-3 0 23 0 0,0 1 0 0 0,-1 1 0 0 0,1 0 0 0 0,0 0 0 0 0,0 1 0 0 0,0 0 0 0 0,-14 7 0 0 0,-66 39-88 0 0,61-32-36 0 0,2-1 51 0 0,-71 44-255 0 0,83-50 317 0 0,0 2 0 0 0,1-1 0 0 0,1 1 0 0 0,-15 19 0 0 0,23-26 51 0 0,0 1 0 0 0,1 1-1 0 0,0-1 1 0 0,0 1 0 0 0,1-1-1 0 0,0 1 1 0 0,0 0 0 0 0,1 0 0 0 0,-1 1-1 0 0,2-1 1 0 0,-1 0 0 0 0,1 1-1 0 0,-1 13 1 0 0,2-17 7 0 0,1 1 0 0 0,-1 0 1 0 0,1 0-1 0 0,0 0 0 0 0,0-1 0 0 0,0 1 0 0 0,1 0 0 0 0,-1-1 0 0 0,1 1 1 0 0,0-1-1 0 0,1 0 0 0 0,-1 1 0 0 0,1-1 0 0 0,0 0 0 0 0,0-1 1 0 0,0 1-1 0 0,0 0 0 0 0,1-1 0 0 0,0 0 0 0 0,-1 0 0 0 0,9 5 0 0 0,23 12 363 0 0,70 27 0 0 0,-98-45-606 0 0,0 0-1 0 0,1 0 0 0 0,-1-1 0 0 0,1 0 0 0 0,-1 0 0 0 0,1 0 1 0 0,-1-1-1 0 0,1 0 0 0 0,-1-1 0 0 0,1 0 0 0 0,-1 0 0 0 0,1 0 0 0 0,7-3 1 0 0,6-3-1254 0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9:33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21 6447 0 0,'2'-1'298'0'0,"14"-7"90"0"0,6 1 1338 0 0,-5 3 13293 0 0,-18 5-14811 0 0,-39 36 164 0 0,-56 39 0 0 0,-34 29-363 0 0,111-86 18 0 0,0 0-1 0 0,1 2 1 0 0,2 0 0 0 0,0 0-1 0 0,1 2 1 0 0,1 0 0 0 0,-18 40-1 0 0,31-60-10 0 0,0 1-1 0 0,0-1 1 0 0,0 1-1 0 0,0-1 1 0 0,1 1-1 0 0,-1-1 1 0 0,1 1-1 0 0,0-1 0 0 0,0 1 1 0 0,0 0-1 0 0,1-1 1 0 0,-1 1-1 0 0,1-1 1 0 0,0 1-1 0 0,0-1 1 0 0,0 1-1 0 0,0-1 0 0 0,1 0 1 0 0,-1 0-1 0 0,1 0 1 0 0,0 1-1 0 0,0-1 1 0 0,0-1-1 0 0,0 1 1 0 0,0 0-1 0 0,4 2 1 0 0,-1 0 22 0 0,0-1 0 0 0,1 0 0 0 0,-1 0 1 0 0,1 0-1 0 0,0-1 0 0 0,0 1 0 0 0,0-2 1 0 0,1 1-1 0 0,-1-1 0 0 0,1 0 1 0 0,0 0-1 0 0,11 1 0 0 0,8 0 30 0 0,0-1 1 0 0,0-1-1 0 0,0-2 0 0 0,0 0 1 0 0,0-2-1 0 0,0-1 0 0 0,26-7 1 0 0,-41 6-407 0 0,1 0 0 0 0,-1 0 0 0 0,0-1 0 0 0,0 0 0 0 0,0-1 0 0 0,-1 0 0 0 0,0-1 0 0 0,12-12 0 0 0,-6 3-943 0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9:34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0 172 12871 0 0,'0'0'1164'0'0,"1"-2"-958"0"0,3-3 62 0 0,0-1 0 0 0,0 1 1 0 0,1 0-1 0 0,-1 1 1 0 0,1-1-1 0 0,0 1 0 0 0,1 0 1 0 0,-1 0-1 0 0,0 0 1 0 0,1 1-1 0 0,0 0 0 0 0,0 0 1 0 0,0 0-1 0 0,7-1 1 0 0,1-2 62 0 0,137-47 2405 0 0,-58 22-1442 0 0,-80 26-994 0 0,25-4 0 0 0,-33 8-244 0 0,-1 0-1 0 0,1 0 1 0 0,0 1-1 0 0,-1 0 0 0 0,1 0 1 0 0,0 0-1 0 0,-1 1 1 0 0,9 1-1 0 0,-12-1-48 0 0,-1-1 0 0 0,1 0 0 0 0,-1 1 0 0 0,1-1 1 0 0,-1 1-1 0 0,1-1 0 0 0,-1 0 0 0 0,1 1 0 0 0,-1 0 0 0 0,1-1 0 0 0,-1 1 0 0 0,0-1 0 0 0,1 1 0 0 0,-1-1 0 0 0,0 1 0 0 0,0 0 0 0 0,1-1 1 0 0,-1 1-1 0 0,0 0 0 0 0,0-1 0 0 0,0 1 0 0 0,0 0 0 0 0,0-1 0 0 0,0 1 0 0 0,0 1 0 0 0,-1 15-4 0 0,-2-7 13 0 0,0 0 0 0 0,0-1 0 0 0,-1 0 0 0 0,0 0-1 0 0,-1 0 1 0 0,0 0 0 0 0,0-1 0 0 0,-1 0 0 0 0,0 0 0 0 0,-9 8 0 0 0,-2 2-8 0 0,-1-2 1 0 0,-39 30-1 0 0,-42 17 50 0 0,-31 25-63 0 0,130-88 7 0 0,-1 0-1 0 0,1 0 1 0 0,0 0 0 0 0,0 1 0 0 0,-1-1-1 0 0,1 0 1 0 0,0 0 0 0 0,0 1-1 0 0,0-1 1 0 0,0 0 0 0 0,0 0-1 0 0,-1 1 1 0 0,1-1 0 0 0,0 0-1 0 0,0 1 1 0 0,0-1 0 0 0,0 0-1 0 0,0 0 1 0 0,0 1 0 0 0,0-1-1 0 0,0 0 1 0 0,0 1 0 0 0,0-1-1 0 0,0 0 1 0 0,0 1 0 0 0,0-1-1 0 0,0 0 1 0 0,0 0 0 0 0,0 1 0 0 0,1-1-1 0 0,-1 0 1 0 0,0 1 0 0 0,0-1-1 0 0,0 0 1 0 0,0 0 0 0 0,1 1-1 0 0,-1-1 1 0 0,0 0 0 0 0,0 0-1 0 0,0 0 1 0 0,1 1 0 0 0,-1-1-1 0 0,0 0 1 0 0,0 0 0 0 0,1 0-1 0 0,-1 0 1 0 0,0 1 0 0 0,0-1-1 0 0,1 0 1 0 0,-1 0 0 0 0,0 0-1 0 0,1 0 1 0 0,-1 0 0 0 0,0 0 0 0 0,1 0-1 0 0,-1 0 1 0 0,0 0 0 0 0,1 0-1 0 0,-1 0 5 0 0,9 4 79 0 0,0-1 0 0 0,0-1-1 0 0,0 1 1 0 0,0-1-1 0 0,18 1 1 0 0,51-1 397 0 0,-52-3-346 0 0,110-9 424 0 0,-95 5-749 0 0,0 2 0 0 0,51 2 0 0 0,-70 5-1680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2:50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1010 33 4607 0 0,'8'-4'591'0'0,"0"0"-1"0"0,0-1 0 0 0,14-9 8695 0 0,-22 13-9219 0 0,-1 1-1 0 0,0-1 1 0 0,1 1-1 0 0,-1-1 1 0 0,0 1-1 0 0,0-1 0 0 0,1 1 1 0 0,-1 0-1 0 0,0-1 1 0 0,0 1-1 0 0,0 0 1 0 0,1 0-1 0 0,-1 0 1 0 0,0-1-1 0 0,0 1 1 0 0,0 0-1 0 0,0 0 1 0 0,0 0-1 0 0,1 1 0 0 0,-3-1 1 0 0,-7 2 43 0 0,-1 0 0 0 0,1 1 1 0 0,0 1-1 0 0,0-1 0 0 0,1 1 0 0 0,-12 7 0 0 0,-51 37 765 0 0,43-27-759 0 0,-11 9-100 0 0,-44 45 1 0 0,50-44 0 0 0,-64 48 1 0 0,-70 25-152 0 0,-31 20-1138 0 0,199-124 1259 0 0,0 0 0 0 0,-1 0 0 0 0,1 0 0 0 0,0 0 0 0 0,0 1 0 0 0,0-1 0 0 0,0 0 0 0 0,0 0 0 0 0,0 0 0 0 0,-1 0 0 0 0,1 0 0 0 0,0 0 0 0 0,0 0 0 0 0,0 0 0 0 0,0 0 0 0 0,0 1 0 0 0,0-1 0 0 0,0 0 0 0 0,0 0 0 0 0,0 0 0 0 0,-1 0 0 0 0,1 0 0 0 0,0 0 0 0 0,0 1 0 0 0,0-1 0 0 0,0 0 0 0 0,0 0 0 0 0,0 0 0 0 0,0 0 0 0 0,0 0 0 0 0,0 1 0 0 0,0-1 1 0 0,0 0-1 0 0,0 0 0 0 0,0 0 0 0 0,0 0 0 0 0,0 0 0 0 0,0 1 0 0 0,0-1 0 0 0,1 0 0 0 0,-1 0 0 0 0,0 0 0 0 0,0 0 0 0 0,0 0 0 0 0,0 1 0 0 0,0-1 0 0 0,0 0 0 0 0,0 0 0 0 0,0 0 0 0 0,0 0 0 0 0,0 0 0 0 0,1 0 0 0 0,-1 0 0 0 0,0 0 0 0 0,0 0 0 0 0,0 1 0 0 0,0-1 0 0 0,0 0 0 0 0,1 0 0 0 0,-1 0 0 0 0,0 0 0 0 0,16 4-296 0 0,22-2 113 0 0,17-1 168 0 0,0 2 1 0 0,64 13-1 0 0,-91-11 135 0 0,71 15 285 0 0,-87-16-330 0 0,-1-1 0 0 0,0 1 0 0 0,0 1 0 0 0,0 0 0 0 0,-1 1 0 0 0,14 9 0 0 0,-21-13-52 0 0,0 0-1 0 0,0 1 0 0 0,0 0 1 0 0,0-1-1 0 0,0 1 1 0 0,0 0-1 0 0,-1 1 0 0 0,0-1 1 0 0,1 0-1 0 0,-1 1 0 0 0,0-1 1 0 0,-1 1-1 0 0,1 0 1 0 0,-1 0-1 0 0,1-1 0 0 0,-1 1 1 0 0,0 0-1 0 0,-1 0 1 0 0,1 0-1 0 0,-1 0 0 0 0,1 0 1 0 0,-1 0-1 0 0,-1 0 1 0 0,1 0-1 0 0,0 1 0 0 0,-1-2 1 0 0,0 1-1 0 0,0 0 0 0 0,0 0 1 0 0,-2 5-1 0 0,-4 5 4 0 0,1 1-1 0 0,-2-1 1 0 0,0 0-1 0 0,-1-1 1 0 0,0 0-1 0 0,-1-1 1 0 0,0 0-1 0 0,-1 0 1 0 0,-1-1-1 0 0,0 0 1 0 0,-17 12 0 0 0,5-7-21 0 0,1-1 0 0 0,-2-1 0 0 0,0-2 0 0 0,0 0 0 0 0,-45 14 1 0 0,36-17-40 0 0,-1-2 1 0 0,0 0-1 0 0,-41 1 1 0 0,-107-4 14 0 0,150-4 22 0 0,28 0 10 0 0,-1 0-2 0 0,-1-1-1 0 0,1 1 1 0 0,-1-1 0 0 0,-8-2 0 0 0,14 2-78 0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9:34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 7367 0 0,'-1'-9'9020'0'0,"3"10"-7965"0"0,6 3-609 0 0,0 0 0 0 0,-1 1-1 0 0,1 0 1 0 0,-1 0 0 0 0,12 12 0 0 0,34 39 1260 0 0,-21-21-906 0 0,54 51 781 0 0,161 123 1 0 0,-135-133-1292 0 0,-95-66-262 0 0,1 0 0 0 0,0-2-1 0 0,1 0 1 0 0,32 9 0 0 0,-45-16-60 0 0,0 1 0 0 0,0-1-1 0 0,1-1 1 0 0,-1 1 0 0 0,0-1 0 0 0,0 0 0 0 0,9-1-1 0 0,-13 0-169 0 0,1 1-1 0 0,-1-1 1 0 0,0 0-1 0 0,1 1 0 0 0,-1-1 1 0 0,0 0-1 0 0,0 0 1 0 0,0-1-1 0 0,0 1 0 0 0,0 0 1 0 0,0-1-1 0 0,0 1 1 0 0,0-1-1 0 0,0 0 1 0 0,-1 0-1 0 0,1 1 0 0 0,-1-1 1 0 0,1 0-1 0 0,-1 0 1 0 0,0-1-1 0 0,2-3 1 0 0,2-8-2028 0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9:34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1 15463 0 0,'0'0'706'0'0,"-1"0"-12"0"0,-5 2-599 0 0,0 1-1 0 0,0-1 1 0 0,1 1 0 0 0,-1 0-1 0 0,1 1 1 0 0,-9 6-1 0 0,-27 31 1454 0 0,19-17-806 0 0,5-6 306 0 0,-28 38 0 0 0,4-1-511 0 0,-1-1 0 0 0,-4-2 0 0 0,-1-2 0 0 0,-99 80 0 0 0,55-55-653 0 0,90-74-40 0 0,13-1-7921 0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9:35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19 101 5527 0 0,'0'0'250'0'0,"-18"4"15248"0"0,19-5-15297 0 0,0-1-1 0 0,0 1 1 0 0,0 0 0 0 0,1 0-1 0 0,-1 0 1 0 0,0 0 0 0 0,1 0-1 0 0,-1 0 1 0 0,1 0 0 0 0,-1 0-1 0 0,4-1 1 0 0,-4 2-13 0 0,33-14 405 0 0,0 1-1 0 0,1 2 1 0 0,70-12-1 0 0,-59 13-433 0 0,-17 4-156 0 0,0 1 0 0 0,0 1-1 0 0,0 1 1 0 0,34 2 0 0 0,-54 2 104 0 0,0 1-2686 0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9:35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0 9671 0 0,'-2'2'4859'0'0,"-7"6"-2786"0"0,0 1-1 0 0,-16 20 1 0 0,-30 54 232 0 0,31-45-1508 0 0,6-5-583 0 0,1 0 0 0 0,1 2 0 0 0,2-1 0 0 0,2 2 0 0 0,1 0 0 0 0,-12 70 0 0 0,23-105-355 0 0,9 7-2038 0 0,2-3 478 0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9:36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29 7367 0 0,'-18'-7'855'0'0,"-39"-11"-1"0"0,23 14 6493 0 0,31 15-6295 0 0,3-8-983 0 0,0-1-1 0 0,0 0 1 0 0,1 0-1 0 0,-1 0 1 0 0,1 0 0 0 0,-1 0-1 0 0,1 0 1 0 0,0 0-1 0 0,0 0 1 0 0,0 0-1 0 0,1 3 1 0 0,17 21 447 0 0,-9-11-280 0 0,17 22 306 0 0,61 66-1 0 0,41 23-190 0 0,53 58 47 0 0,-171-171-329 0 0,0 1 1 0 0,-1 1-1 0 0,-1-1 1 0 0,0 2-1 0 0,-1-1 1 0 0,0 1-1 0 0,4 17 1 0 0,-8-21 10 0 0,-1 1-1 0 0,-1-1 1 0 0,0 1 0 0 0,0 0 0 0 0,-1-1-1 0 0,-1 1 1 0 0,0 0 0 0 0,-1 0 0 0 0,0-1-1 0 0,-4 17 1 0 0,-1-8 85 0 0,-1-1 0 0 0,0 1 1 0 0,-2-2-1 0 0,0 1 0 0 0,-1-1 0 0 0,-1-1 0 0 0,-20 27 0 0 0,7-15 31 0 0,-1 0-1 0 0,-2-2 0 0 0,-38 32 1 0 0,11-20 25 0 0,-69 41 0 0 0,86-58-178 0 0,-55 35 85 0 0,77-45-879 0 0,15-12-94 0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9:36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496 404 7367 0 0,'0'0'568'0'0,"0"2"-373"0"0,-1 4 373 0 0,0 1-1 0 0,-1-1 1 0 0,0 0 0 0 0,0 0-1 0 0,0 0 1 0 0,-1 0 0 0 0,1 0-1 0 0,-2-1 1 0 0,1 1-1 0 0,0-1 1 0 0,-1 0 0 0 0,0 0-1 0 0,0 0 1 0 0,-8 6 0 0 0,2-2-19 0 0,-1-1 0 0 0,0 0-1 0 0,0-1 1 0 0,-1-1 0 0 0,0 0 0 0 0,-13 5 0 0 0,10-4-18 0 0,10-5-388 0 0,1 1 0 0 0,-1-1 0 0 0,0-1 1 0 0,-1 1-1 0 0,1-1 0 0 0,-6 1 0 0 0,-5 0 42 0 0,-1-1 0 0 0,0-1-1 0 0,1 0 1 0 0,-1-1-1 0 0,1-1 1 0 0,-24-5-1 0 0,32 4-146 0 0,0 1-1 0 0,0-1 0 0 0,0 0 1 0 0,1-1-1 0 0,0 0 0 0 0,0 0 1 0 0,0-1-1 0 0,0 1 0 0 0,0-1 1 0 0,1-1-1 0 0,0 1 0 0 0,0-1 1 0 0,1-1-1 0 0,0 1 0 0 0,-5-8 1 0 0,3 4 1 0 0,1 0 1 0 0,1-1-1 0 0,0 0 0 0 0,0 0 1 0 0,1 0-1 0 0,0-1 1 0 0,1 1-1 0 0,0-1 0 0 0,1 0 1 0 0,1 1-1 0 0,-1-16 1 0 0,2 18-73 0 0,1 0 1 0 0,0 0-1 0 0,0 0 1 0 0,1 0-1 0 0,0 0 1 0 0,0 0-1 0 0,1 1 1 0 0,0-1-1 0 0,1 1 1 0 0,0 0-1 0 0,0 0 1 0 0,1 0 0 0 0,0 0-1 0 0,0 1 1 0 0,9-9-1 0 0,2 0-246 0 0,1 1-1 0 0,0 0 0 0 0,1 1 1 0 0,0 1-1 0 0,2 1 1 0 0,-1 1-1 0 0,28-12 0 0 0,-13 9-199 0 0,0 2 0 0 0,1 1 0 0 0,65-11 0 0 0,-58 16 343 0 0,1 2-1 0 0,56 1 1 0 0,-76 4 202 0 0,0 0 1 0 0,0 2 0 0 0,-1 1-1 0 0,1 1 1 0 0,42 14 0 0 0,-59-16 21 0 0,0-1 1 0 0,0 1 0 0 0,-1 0 0 0 0,1 1-1 0 0,-1-1 1 0 0,0 1 0 0 0,0 0 0 0 0,0 1-1 0 0,-1-1 1 0 0,8 9 0 0 0,-10-10-39 0 0,0 0-1 0 0,0 0 1 0 0,0 1 0 0 0,-1-1 0 0 0,1 1-1 0 0,-1-1 1 0 0,0 1 0 0 0,0-1-1 0 0,0 1 1 0 0,0 0 0 0 0,-1-1 0 0 0,1 1-1 0 0,-1 0 1 0 0,0 0 0 0 0,0 0-1 0 0,0-1 1 0 0,-1 1 0 0 0,1 0-1 0 0,-2 4 1 0 0,-1 0 37 0 0,0-1-1 0 0,0 1 1 0 0,0-1 0 0 0,-1 0-1 0 0,0 0 1 0 0,-1 0 0 0 0,0 0-1 0 0,-6 7 1 0 0,-51 47 512 0 0,40-41-430 0 0,-118 100 214 0 0,112-99-310 0 0,-2-1 1 0 0,0-1-1 0 0,-39 17 0 0 0,56-30-339 0 0,0-1 0 0 0,1 0 0 0 0,-26 5 0 0 0,35-10 177 0 0,-1 1 0 0 0,0-1 0 0 0,1 0-1 0 0,-1 0 1 0 0,0 0 0 0 0,1 0-1 0 0,-1-1 1 0 0,-5-1 0 0 0,7 2 60 0 0,0-1 0 0 0,0 0 0 0 0,1 0 1 0 0,-1 0-1 0 0,0 0 0 0 0,1 0 0 0 0,-1 0 1 0 0,0 0-1 0 0,1 0 0 0 0,0-1 0 0 0,-1 1 0 0 0,1-1 1 0 0,0 1-1 0 0,-1-1 0 0 0,1 1 0 0 0,0-1 1 0 0,-1-1-1 0 0,1 0-148 0 0,1 0 0 0 0,-1 0 1 0 0,0 0-1 0 0,1 0 0 0 0,0 1 0 0 0,-1-1 1 0 0,1 0-1 0 0,1 0 0 0 0,-1 0 1 0 0,0 0-1 0 0,0 0 0 0 0,1 0 0 0 0,0 1 1 0 0,0-1-1 0 0,1-4 0 0 0,-1 2-151 0 0,6-18-1083 0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9:36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978 8 16183 0 0,'0'0'1462'0'0,"-6"-5"-1172"0"0,5 5-284 0 0,-1-1 0 0 0,1 1 0 0 0,-1-1-1 0 0,0 1 1 0 0,1 0 0 0 0,-1-1 0 0 0,1 1 0 0 0,-1 0 0 0 0,0 0-1 0 0,1 0 1 0 0,-1 0 0 0 0,0 0 0 0 0,1 1 0 0 0,-1-1-1 0 0,0 1 1 0 0,-2 0 0 0 0,-27 12 251 0 0,29-12-245 0 0,-15 8 82 0 0,0 2 0 0 0,0 0 0 0 0,1 0 0 0 0,0 2-1 0 0,1 0 1 0 0,-14 16 0 0 0,-76 97 338 0 0,83-98-309 0 0,-264 340 1113 0 0,129-146-758 0 0,71-95-278 0 0,57-87-160 0 0,-59 92 26 0 0,87-130-63 0 0,0 0-1 0 0,0 0 1 0 0,0 0-1 0 0,0 0 1 0 0,0 0-1 0 0,1 0 1 0 0,-1 1 0 0 0,1-1-1 0 0,-1 0 1 0 0,1 0-1 0 0,0 1 1 0 0,0 2-1 0 0,0-4-39 0 0,0 0 1 0 0,1 0-1 0 0,-1 1 0 0 0,1-1 0 0 0,-1 0 1 0 0,1 0-1 0 0,-1 1 0 0 0,1-1 0 0 0,0 0 0 0 0,0 0 1 0 0,0 0-1 0 0,-1 0 0 0 0,1 0 0 0 0,0 0 1 0 0,0 0-1 0 0,0-1 0 0 0,0 1 0 0 0,1 0 1 0 0,-1 0-1 0 0,0-1 0 0 0,2 2 0 0 0,13 4-835 0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9:37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6911 0 0,'0'0'528'0'0,"-2"1"-341"0"0,-1 2-1 0 0,0-1 1 0 0,0 1-1 0 0,0 0 1 0 0,0 1-1 0 0,0-1 0 0 0,-3 6 1 0 0,4-6 371 0 0,1 0 0 0 0,-1 0 0 0 0,1 1 0 0 0,0-1 0 0 0,0 0 0 0 0,0 1 0 0 0,1-1 0 0 0,-1 8 0 0 0,0-2 696 0 0,-1 0 0 0 0,-3 13 0 0 0,3-15-876 0 0,0 1 0 0 0,1-1 0 0 0,-1 0 0 0 0,1 15 0 0 0,2-12-139 0 0,0 0 0 0 0,1-1 0 0 0,0 1 0 0 0,1 0 0 0 0,0-1 0 0 0,0 0 0 0 0,1 1 0 0 0,0-2 0 0 0,1 1 0 0 0,0 0 0 0 0,0-1 0 0 0,1 0 0 0 0,0 0 0 0 0,0 0 0 0 0,13 11 0 0 0,8 4 199 0 0,2 0-1 0 0,59 36 1 0 0,-71-48-285 0 0,23 12 153 0 0,82 36-1 0 0,51 5 454 0 0,-86-33-617 0 0,-68-24-230 0 0,-1 0-441 0 0,26 7 1 0 0,-39-13 396 0 0,-1 0 0 0 0,1 0 0 0 0,0-1 1 0 0,-1 1-1 0 0,1-1 0 0 0,-1 0 0 0 0,1-1 1 0 0,0 1-1 0 0,-1-1 0 0 0,1 0 0 0 0,5-1 0 0 0,1-3-1781 0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9:37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747 18 11975 0 0,'-2'-2'201'0'0,"-1"0"0"0"0,0 0 0 0 0,0 0 0 0 0,0 0 0 0 0,0 1 0 0 0,0-1 0 0 0,-1 1-1 0 0,1 0 1 0 0,0 0 0 0 0,-6-1 0 0 0,6 2 153 0 0,1 0 1 0 0,-1 1-1 0 0,0-1 0 0 0,1 1 0 0 0,-1-1 1 0 0,0 1-1 0 0,1 0 0 0 0,-1 0 0 0 0,1 0 1 0 0,-1 0-1 0 0,1 0 0 0 0,-1 1 0 0 0,-3 3 1 0 0,-4 2 11 0 0,0 1 1 0 0,1 0 0 0 0,0 1 0 0 0,0 0 0 0 0,-7 11 0 0 0,-33 53 950 0 0,32-46-938 0 0,-27 34 1 0 0,-17 6 47 0 0,-83 71 0 0 0,-78 48-273 0 0,156-130-1506 0 0,64-54 121 0 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9:38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10 191 2759 0 0,'-10'-11'17703'0'0,"11"11"-17465"0"0,12-10 2101 0 0,18-5-2734 0 0,125-35 1660 0 0,-95 32-934 0 0,227-58 608 0 0,-274 73-1003 0 0,1 0 0 0 0,0 1-1 0 0,0 0 1 0 0,1 2 0 0 0,25 1 0 0 0,-39-1-60 0 0,0 1 1 0 0,1-1 0 0 0,-1 1-1 0 0,0 0 1 0 0,0-1 0 0 0,0 1-1 0 0,0 0 1 0 0,0 0 0 0 0,0 0-1 0 0,2 2 1 0 0,-3-2-527 0 0,1 0 0 0 0,-1 1 0 0 0,0-1 0 0 0,0 0 0 0 0,0 0 0 0 0,0 1 1 0 0,0-1-1 0 0,0 1 0 0 0,0 1 0 0 0,3 11-6649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2:50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19 7367 0 0,'0'0'870'0'0,"-5"10"1174"0"0,-14 11-357 0 0,14-17-1223 0 0,0 1 0 0 0,0 0 0 0 0,1 0 0 0 0,0 1 0 0 0,0-1 0 0 0,-5 9 1 0 0,5-4-273 0 0,0 1 0 0 0,1-1 0 0 0,0 1 0 0 0,1-1 0 0 0,0 1 0 0 0,0 0 0 0 0,0 17 0 0 0,3 4 310 0 0,6 39 0 0 0,-2-23 340 0 0,1-7 1472 0 0,15-43-1696 0 0,-13 0-567 0 0,-1-1-1 0 0,1-1 0 0 0,-1 1 1 0 0,0-1-1 0 0,0-1 0 0 0,-1 1 1 0 0,7-6-1 0 0,9-6 23 0 0,-16 12-73 0 0,24-16 16 0 0,-1 0 0 0 0,-1-2 0 0 0,28-27 0 0 0,-51 43-18 0 0,21-20-200 0 0,-1-2 0 0 0,42-61 0 0 0,-60 80-166 0 0,-1-1 0 0 0,1 1 0 0 0,9-9 0 0 0,2 1-5714 0 0,-10 10 84 0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9:39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1 192 16207 0 0,'0'0'1844'0'0,"2"0"-1230"0"0,34-15 1563 0 0,17-4-717 0 0,170-32 1636 0 0,50 8-2295 0 0,-155 15-657 0 0,-89 18-780 0 0,1 3 0 0 0,0 0 0 0 0,1 2 0 0 0,40-2 0 0 0,-53 7-1504 0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9:50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25 6447 0 0,'0'0'499'0'0,"1"-1"-328"0"0,7-16 3071 0 0,-8 17-3086 0 0,0-1 0 0 0,0 1 0 0 0,0-1 0 0 0,0 1 0 0 0,-1 0 0 0 0,1-1 0 0 0,0 1 0 0 0,0-1 0 0 0,0 1 0 0 0,-1 0 0 0 0,1-1-1 0 0,0 1 1 0 0,-1 0 0 0 0,1-1 0 0 0,0 1 0 0 0,-1 0 0 0 0,0-1 0 0 0,-3 1-38 0 0,0 0 1 0 0,0 1-1 0 0,0-1 1 0 0,0 1-1 0 0,0 0 0 0 0,0 0 1 0 0,0 0-1 0 0,0 0 1 0 0,0 1-1 0 0,0 0 0 0 0,1 0 1 0 0,-1 0-1 0 0,0 0 1 0 0,-4 4-1 0 0,-33 30 196 0 0,2 1 0 0 0,-48 60 0 0 0,68-75-287 0 0,4-5-11 0 0,2 1-1 0 0,0 0 1 0 0,1 1-1 0 0,0 0 1 0 0,2 1-1 0 0,0 0 1 0 0,2 1-1 0 0,-12 39 1 0 0,16-44-5 0 0,1-1 0 0 0,1 1 1 0 0,0 0-1 0 0,2 0 0 0 0,-1 0 1 0 0,2 0-1 0 0,0 0 1 0 0,1 0-1 0 0,0 0 0 0 0,1-1 1 0 0,1 1-1 0 0,1-1 1 0 0,7 16-1 0 0,3 1 23 0 0,1-1 0 0 0,34 47-1 0 0,50 52 46 0 0,-25-34 82 0 0,-39-49 86 0 0,55 100-1 0 0,-82-131-209 0 0,-2 0 0 0 0,0 1-1 0 0,-1 0 1 0 0,0 0-1 0 0,-2 0 1 0 0,0 1 0 0 0,-1 0-1 0 0,-1-1 1 0 0,0 1 0 0 0,-2 31-1 0 0,-1-29-22 0 0,-2-1-1 0 0,0 0 1 0 0,-1 0-1 0 0,0-1 1 0 0,-2 1-1 0 0,0-1 1 0 0,-2 0-1 0 0,1-1 1 0 0,-2 0-1 0 0,-1 0 1 0 0,0-1 0 0 0,-1 0-1 0 0,-16 19 1 0 0,-12 4 412 0 0,-1-2 0 0 0,-1-2 0 0 0,-84 54 0 0 0,90-67-522 0 0,0-2 0 0 0,-1-1 0 0 0,-39 14 0 0 0,72-33 642 0 0,22-5-628 0 0,-7 1-38 0 0,36-5-1530 0 0,-32 8 206 0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9:53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8 7423 0 0,'0'0'675'0'0,"10"-7"8154"0"0,-28 8-8286 0 0,7 2-516 0 0,1 0-1 0 0,-1 1 1 0 0,1 0 0 0 0,0 0-1 0 0,0 1 1 0 0,-11 8 0 0 0,-9 3-21 0 0,-95 48-38 0 0,-155 104 0 0 0,274-163 20 0 0,27-3-60 0 0,60-5 5 0 0,-39 1 7 0 0,62 5-1 0 0,-50 2 107 0 0,58 14-1 0 0,-94-15-32 0 0,-1 0 1 0 0,0 2-1 0 0,0 0 0 0 0,-1 1 1 0 0,0 0-1 0 0,0 2 0 0 0,24 16 1 0 0,-38-24-14 0 0,0 1 0 0 0,0 0 0 0 0,0 0 0 0 0,0-1 0 0 0,0 1 1 0 0,-1 0-1 0 0,1 0 0 0 0,-1 0 0 0 0,1 1 0 0 0,-1-1 1 0 0,0 0-1 0 0,0 1 0 0 0,0-1 0 0 0,0 0 0 0 0,0 1 1 0 0,0-1-1 0 0,-1 1 0 0 0,1 0 0 0 0,-1-1 0 0 0,0 1 0 0 0,0-1 1 0 0,0 1-1 0 0,0 0 0 0 0,0-1 0 0 0,0 1 0 0 0,-1-1 1 0 0,1 1-1 0 0,-1-1 0 0 0,0 1 0 0 0,0-1 0 0 0,0 1 1 0 0,0-1-1 0 0,-2 4 0 0 0,-2 2 7 0 0,0-1 0 0 0,0 1 0 0 0,-1-1 0 0 0,0 0 1 0 0,0-1-1 0 0,-1 1 0 0 0,1-1 0 0 0,-12 7 0 0 0,-9 3 67 0 0,-1-1 0 0 0,0-1 0 0 0,-1-1 0 0 0,-44 13 0 0 0,11-4 48 0 0,27-9-74 0 0,0-2-1 0 0,-1-1 0 0 0,-54 7 1 0 0,83-16-41 0 0,-1 0 1 0 0,1-1 0 0 0,-1 0 0 0 0,1 0 0 0 0,-1-1 0 0 0,-7-2-1 0 0,11 2 6 0 0,-1 0-1 0 0,1 0 0 0 0,0-1 0 0 0,0 0 1 0 0,0 0-1 0 0,0 0 0 0 0,0-1 0 0 0,0 1 0 0 0,0-1 1 0 0,-6-6-1 0 0,-39-41 20 0 0,47 48-136 0 0,1-4-381 0 0,1 5 401 0 0,0 1 1 0 0,-1-1-1 0 0,1 1 1 0 0,0-1-1 0 0,0 1 1 0 0,0-1-1 0 0,-1 1 1 0 0,1 0-1 0 0,0-1 1 0 0,0 1-1 0 0,0-1 1 0 0,0 1-1 0 0,0-1 1 0 0,0 1-1 0 0,0-1 1 0 0,0 1-1 0 0,0-1 1 0 0,0 1-1 0 0,1-1 1 0 0,-1 1-1 0 0,0-1 1 0 0,0 1-1 0 0,0-1 1 0 0,0 1-1 0 0,1-1 1 0 0,-1 1-1 0 0,0 0 1 0 0,1-1-1 0 0,-1 1 1 0 0,0-1-1 0 0,1 1 0 0 0,-1 0 1 0 0,0-1-1 0 0,1 1 1 0 0,8-5-1112 0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9:53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98 5063 0 0,'-8'3'451'0'0,"-20"16"-329"0"0,24-16 602 0 0,0 1 0 0 0,0 0 0 0 0,0 0 0 0 0,0 1 0 0 0,1-1 0 0 0,-5 9 0 0 0,6-9-122 0 0,0 0 1 0 0,0 0-1 0 0,0 1 0 0 0,1-1 1 0 0,0 0-1 0 0,-1 1 1 0 0,2 0-1 0 0,-2 6 1 0 0,2-6-479 0 0,0-1 1 0 0,1 1 0 0 0,-1 0 0 0 0,1 0 0 0 0,1 5 0 0 0,-1-8-62 0 0,0 0 0 0 0,0 0 0 0 0,0 0 0 0 0,0 0 0 0 0,0-1 1 0 0,0 1-1 0 0,0 0 0 0 0,0-1 0 0 0,1 1 0 0 0,-1-1 0 0 0,1 1 0 0 0,-1-1 0 0 0,1 0 0 0 0,0 0 0 0 0,0 0 0 0 0,-1 0 0 0 0,1 0 0 0 0,0 0 0 0 0,0 0 0 0 0,0 0 0 0 0,0-1 0 0 0,0 1 0 0 0,0-1 0 0 0,0 1 0 0 0,3-1 1 0 0,3 1 83 0 0,-1-1 0 0 0,0 0 1 0 0,1 0-1 0 0,-1-1 1 0 0,14-2-1 0 0,11-5 80 0 0,-1-2 1 0 0,0-1-1 0 0,0-1 0 0 0,51-30 0 0 0,-81 42-227 0 0,21-12-109 0 0,35-28-1 0 0,-52 36 88 0 0,0 0-1 0 0,0-1 1 0 0,0 1 0 0 0,-1-1 0 0 0,0 0 0 0 0,0 0-1 0 0,0 0 1 0 0,-1-1 0 0 0,0 1 0 0 0,0-1 0 0 0,0 0-1 0 0,2-9 1 0 0,-4 14-14 0 0,-1-1 1 0 0,1 0-1 0 0,-1 1 0 0 0,1-1 0 0 0,-1 1 0 0 0,0-1 0 0 0,0 0 0 0 0,0 0 1 0 0,0 1-1 0 0,0-1 0 0 0,0 0 0 0 0,0 1 0 0 0,-1-1 0 0 0,1 0 0 0 0,-1 1 1 0 0,1-1-1 0 0,-1 1 0 0 0,0-1 0 0 0,1 1 0 0 0,-1-1 0 0 0,0 1 1 0 0,0-1-1 0 0,0 1 0 0 0,0 0 0 0 0,0-1 0 0 0,0 1 0 0 0,-1 0 0 0 0,1 0 1 0 0,0 0-1 0 0,-1 0 0 0 0,1 0 0 0 0,0 0 0 0 0,-1 0 0 0 0,1 0 1 0 0,-1 1-1 0 0,1-1 0 0 0,-1 1 0 0 0,0-1 0 0 0,1 1 0 0 0,-4-1 0 0 0,-2 0-113 0 0,0 0 0 0 0,0 1 0 0 0,0 0-1 0 0,0 0 1 0 0,0 1 0 0 0,0-1-1 0 0,0 2 1 0 0,-10 2 0 0 0,-41 13 215 0 0,1 3 1 0 0,1 3-1 0 0,1 2 1 0 0,2 2-1 0 0,0 2 1 0 0,-87 66-1 0 0,122-81 41 0 0,-1 1 138 0 0,-27 26 1 0 0,42-37-186 0 0,0 0-1 0 0,0 0 1 0 0,1 1 0 0 0,-1-1 0 0 0,1 1 0 0 0,0 0 0 0 0,1 0 0 0 0,-1 0 0 0 0,1 0 0 0 0,0 1-1 0 0,0-1 1 0 0,-1 8 0 0 0,3-11-32 0 0,0 0-1 0 0,-1 0 0 0 0,1 0 1 0 0,1 0-1 0 0,-1 1 0 0 0,0-1 1 0 0,0 0-1 0 0,1 0 1 0 0,-1 0-1 0 0,1 0 0 0 0,0-1 1 0 0,0 1-1 0 0,-1 0 0 0 0,1 0 1 0 0,0 0-1 0 0,3 2 1 0 0,-2-1 18 0 0,1 0 0 0 0,0 0 0 0 0,0-1 0 0 0,0 0 1 0 0,0 1-1 0 0,0-1 0 0 0,0 0 0 0 0,5 2 0 0 0,5 1 85 0 0,1 0 0 0 0,-1-1 0 0 0,25 4 1 0 0,0-3-172 0 0,-1-1 1 0 0,1-2-1 0 0,0-2 1 0 0,0-1-1 0 0,0-2 1 0 0,0-1 0 0 0,-1-2-1 0 0,40-13 1 0 0,-34 8-1084 0 0,-1 1-69 0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9:54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22 6911 0 0,'2'-1'528'0'0,"39"-20"10284"0"0,-43 23-10594 0 0,-64 45 392 0 0,-93 48 1 0 0,-35 24-443 0 0,184-112-43 0 0,0 0 0 0 0,1 1 0 0 0,0 0 0 0 0,1 1 0 0 0,-14 16 0 0 0,20-21-48 0 0,0-1 1 0 0,0 1 0 0 0,0 0 0 0 0,0 0 0 0 0,0-1-1 0 0,1 1 1 0 0,0 0 0 0 0,-2 8 0 0 0,3-9-33 0 0,0 0 0 0 0,0-1 0 0 0,0 1-1 0 0,0 0 1 0 0,0 0 0 0 0,1-1 0 0 0,-1 1 0 0 0,1-1 0 0 0,0 1 0 0 0,0 0 0 0 0,0-1 0 0 0,0 1 0 0 0,0-1 0 0 0,1 0 0 0 0,1 3 0 0 0,0-1-12 0 0,1 0 0 0 0,0 0-1 0 0,0 0 1 0 0,0-1 0 0 0,0 1-1 0 0,0-1 1 0 0,1 0 0 0 0,0-1 0 0 0,0 1-1 0 0,0-1 1 0 0,0 0 0 0 0,0 0-1 0 0,0 0 1 0 0,0-1 0 0 0,0 0 0 0 0,10 1-1 0 0,8 1 109 0 0,0-2-1 0 0,35-2 0 0 0,-51 1-122 0 0,247-23 402 0 0,-235 21-441 0 0,1 2 0 0 0,0 0 1 0 0,27 4-1 0 0,-19-1-1496 0 0,-25-3 1089 0 0,6-1-2713 0 0,0-2-3637 0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9:54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9 6911 0 0,'3'-9'10710'0'0,"-2"22"-9598"0"0,-1-9-1023 0 0,0 0 1 0 0,-1-1-1 0 0,0 1 1 0 0,0 0-1 0 0,0 0 1 0 0,0-1-1 0 0,0 1 1 0 0,-4 4-1 0 0,-17 29 338 0 0,13-22-314 0 0,-16 22 13 0 0,-1 0 1 0 0,-1-2-1 0 0,-2 0 1 0 0,-1-2-1 0 0,-70 57 1 0 0,26-35-42 0 0,73-54 936 0 0,2-2-1009 0 0,1 0 1 0 0,0 0-1 0 0,0 0 0 0 0,0 0 0 0 0,0 0 1 0 0,0 1-1 0 0,4-2 0 0 0,0 1-6 0 0,76-16 72 0 0,-17 5-9 0 0,-57 10-67 0 0,219-47 652 0 0,-225 49-757 0 0,40-6-112 0 0,-25 6-2435 0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9:55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35 6911 0 0,'1'-2'315'0'0,"9"-30"10817"0"0,-11 33-10355 0 0,-4 3-553 0 0,0 1 0 0 0,1-1 0 0 0,0 1 0 0 0,0 0 0 0 0,1 1 0 0 0,-4 5 0 0 0,-19 38 286 0 0,17-29-270 0 0,-79 195 742 0 0,36-79-902 0 0,-17 17-9 0 0,48-112-44 0 0,-44 63-1 0 0,36-68-266 0 0,20-26 70 0 0,1-1 0 0 0,1 1 0 0 0,0 0 0 0 0,0 0 0 0 0,-6 13 0 0 0,13-21-538 0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9:55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6447 0 0,'0'0'9232'0'0,"0"1"-8593"0"0,1 19-32 0 0,1-1 0 0 0,1 1 0 0 0,0-1 0 0 0,2 0-1 0 0,0 0 1 0 0,1-1 0 0 0,1 1 0 0 0,17 31 0 0 0,-7-20-148 0 0,2 0 1 0 0,0-1-1 0 0,2-1 0 0 0,29 29 0 0 0,-22-30-201 0 0,2-1 0 0 0,0-1 0 0 0,2-2 0 0 0,1-1-1 0 0,46 22 1 0 0,-57-32-137 0 0,0-2 0 0 0,1 0 0 0 0,0-1 0 0 0,1-2 0 0 0,0 0 0 0 0,0-2 0 0 0,44 5 0 0 0,-57-10-200 0 0,-9 0-329 0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9:55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1 14999 0 0,'0'0'2667'0'0,"-9"-1"-1586"0"0,6 2-1013 0 0,0-1 0 0 0,0 1 0 0 0,0 0-1 0 0,1 0 1 0 0,-1 1 0 0 0,0-1 0 0 0,1 0 0 0 0,-1 1 0 0 0,1 0-1 0 0,-5 3 1 0 0,-23 25 192 0 0,20-20-199 0 0,-81 85 439 0 0,-53 50 873 0 0,-17 2 8 0 0,130-117-1169 0 0,23-21-153 0 0,-2 0 1 0 0,0 0-1 0 0,0-1 1 0 0,0 0-1 0 0,-1 0 1 0 0,-13 6-1 0 0,22-13-143 0 0,13-9-3609 0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9:56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6 11519 0 0,'0'0'1040'0'0,"0"-1"-853"0"0,-2-3 3300 0 0,1 5-2405 0 0,-9 4-759 0 0,5-2-269 0 0,1-1 1 0 0,-1 1 0 0 0,1 0 0 0 0,-1 1-1 0 0,1-1 1 0 0,0 1 0 0 0,1 0-1 0 0,-1 0 1 0 0,0 0 0 0 0,-2 5-1 0 0,0-1-43 0 0,6-7-7 0 0,1-1 0 0 0,-1 0 0 0 0,1 1 0 0 0,-1-1 0 0 0,1 0 0 0 0,-1 1 0 0 0,1-1 0 0 0,-1 0 0 0 0,1 0 0 0 0,-1 0 0 0 0,1 0 0 0 0,-1 1 0 0 0,1-1 0 0 0,0 0 0 0 0,-1 0 0 0 0,2 0 0 0 0,9-1-466 0 0,0 1 1 0 0,1-1-1 0 0,-1-1 1 0 0,0 0 0 0 0,17-6-1 0 0,-16 5 199 0 0,19-5-888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2:51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0 13903 0 0,'0'0'2548'0'0,"0"2"-2380"0"0,-3 13-28 0 0,-1-1-1 0 0,-1 0 1 0 0,-9 20-1 0 0,2-6-13 0 0,-196 449 314 0 0,187-431-408 0 0,-169 317 88 0 0,183-353-117 0 0,4-5 6 0 0,0 1 0 0 0,0-1 1 0 0,1 0-1 0 0,-1 1 0 0 0,1-1 0 0 0,-2 10 0 0 0,4-13 340 0 0,7-22-141 0 0,11-57-96 0 0,-14 54-464 0 0,2 1-1 0 0,0 0 1 0 0,12-30 0 0 0,-15 45 208 0 0,1 0 0 0 0,0 1 0 0 0,0-1 1 0 0,0 1-1 0 0,1 0 0 0 0,9-9 0 0 0,-11 13 89 0 0,-1 1 0 0 0,1-1 1 0 0,0 1-1 0 0,0 0 0 0 0,0 0 0 0 0,0 0 0 0 0,1 0 0 0 0,-1 0 0 0 0,4 1 0 0 0,11-4-100 0 0,-3 1 295 0 0,0 0-1 0 0,0 2 0 0 0,0 0 0 0 0,1 0 1 0 0,-1 1-1 0 0,28 5 0 0 0,5-1 153 0 0,-36-4-184 0 0,2 0 3 0 0,0 1-1 0 0,0 0 1 0 0,0 1-1 0 0,0 1 0 0 0,0 0 1 0 0,26 10-1 0 0,-40-12-96 0 0,1 0 0 0 0,0 0 0 0 0,-1 0-1 0 0,1 0 1 0 0,-1 0 0 0 0,1 1 0 0 0,-1-1-1 0 0,0 0 1 0 0,1 0 0 0 0,-1 0 0 0 0,0 1 0 0 0,0-1-1 0 0,0 0 1 0 0,0 0 0 0 0,0 1 0 0 0,0-1-1 0 0,-1 3 1 0 0,0-1 42 0 0,0 1-1 0 0,0 0 1 0 0,0-1 0 0 0,-1 1-1 0 0,1-1 1 0 0,-1 1-1 0 0,0-1 1 0 0,-4 6-1 0 0,-24 23 275 0 0,16-16-172 0 0,-161 157 194 0 0,168-167-329 0 0,-1 0-1 0 0,0-1 1 0 0,0 0-1 0 0,0 0 1 0 0,-1-1-1 0 0,0 0 1 0 0,0 0-1 0 0,-15 3 1 0 0,20-6-6 0 0,0-1 1 0 0,0 0-1 0 0,0 0 0 0 0,-8-1 1 0 0,-7 0 12 0 0,7 3-107 0 0,-1 0 0 0 0,-15 5 0 0 0,0 0-532 0 0,27-7 291 0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9:57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25 5983 0 0,'0'0'464'0'0,"1"0"-305"0"0,22-12 36 0 0,-14 6 2104 0 0,1 1 3984 0 0,-30 4-4332 0 0,4 3-1701 0 0,1 1 1 0 0,0 0-1 0 0,-19 8 0 0 0,-3 0-58 0 0,-6 4 50 0 0,0 1 0 0 0,1 3 0 0 0,-75 44 0 0 0,73-31-179 0 0,26-18-51 0 0,16-11 31 0 0,1 5-45 0 0,2-7-10 0 0,-1 1 1 0 0,1-1-1 0 0,-1 0 0 0 0,1 1 0 0 0,0-1 1 0 0,0 0-1 0 0,0 0 0 0 0,-1 0 0 0 0,1 0 0 0 0,0 0 1 0 0,1 0-1 0 0,-1 0 0 0 0,0 0 0 0 0,0 0 0 0 0,0 0 1 0 0,3 1-1 0 0,-4-2-2 0 0,7 4-84 0 0,0-1 0 0 0,1 1 0 0 0,-1-1 0 0 0,1 0 1 0 0,11 2-1 0 0,42 5-240 0 0,-49-8 301 0 0,56 11 25 0 0,0 2-1 0 0,-2 3 0 0 0,83 35 1 0 0,-138-49 148 0 0,0 1 0 0 0,0 1 0 0 0,-1-1 1 0 0,0 2-1 0 0,0-1 0 0 0,11 11 1 0 0,-18-15-120 0 0,-1 0 1 0 0,0 0 0 0 0,1 1-1 0 0,-1-1 1 0 0,0 1 0 0 0,0-1-1 0 0,0 1 1 0 0,-1 0 0 0 0,1 0-1 0 0,-1 0 1 0 0,1 0 0 0 0,-1 0 0 0 0,0 0-1 0 0,0 0 1 0 0,-1 0 0 0 0,1 0-1 0 0,0 1 1 0 0,-1-1 0 0 0,0 0-1 0 0,0 0 1 0 0,0 1 0 0 0,0-1-1 0 0,-1 0 1 0 0,1 0 0 0 0,-1 1-1 0 0,0-1 1 0 0,-1 4 0 0 0,0-3 9 0 0,0 0-1 0 0,0-1 1 0 0,-1 1 0 0 0,1-1-1 0 0,-1 0 1 0 0,0 1 0 0 0,0-1-1 0 0,0 0 1 0 0,0-1 0 0 0,0 1-1 0 0,-1 0 1 0 0,1-1 0 0 0,-1 0 0 0 0,-4 2-1 0 0,-9 4 172 0 0,-35 11-1 0 0,30-12-43 0 0,-184 55 411 0 0,159-51-556 0 0,-1-3 0 0 0,-69 4 0 0 0,105-11 3 0 0,-1-2 0 0 0,1 1 0 0 0,-21-5 0 0 0,28 4-12 0 0,-1-1 0 0 0,1 1 1 0 0,0-1-1 0 0,0 0 0 0 0,0 0 0 0 0,1 0 1 0 0,-1-1-1 0 0,0 0 0 0 0,1 0 1 0 0,-8-6-1 0 0,11 8-27 0 0,0 0 1 0 0,1 0-1 0 0,-1 0 0 0 0,0 0 1 0 0,1 0-1 0 0,-1 0 0 0 0,1 0 1 0 0,-1 0-1 0 0,1 0 0 0 0,-1 0 1 0 0,1 0-1 0 0,0 0 0 0 0,-1 0 1 0 0,1-1-1 0 0,0 1 0 0 0,0 0 1 0 0,0 0-1 0 0,0 0 0 0 0,0 0 1 0 0,0 0-1 0 0,0-1 0 0 0,0 1 1 0 0,1 0-1 0 0,-1 0 0 0 0,0 0 1 0 0,1 0-1 0 0,-1 0 0 0 0,1 0 1 0 0,-1 0-1 0 0,1 0 0 0 0,0 0 1 0 0,-1 0-1 0 0,1 0 0 0 0,0 0 1 0 0,1-1-1 0 0,16-15-1666 0 0,0 5-3442 0 0,-4 4-736 0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9:58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109 223 5983 0 0,'-9'3'817'0'0,"1"0"-1"0"0,-1 1 0 0 0,1 0 0 0 0,-16 9 7038 0 0,39-11-6686 0 0,1-3-917 0 0,-1 0-1 0 0,1-1 1 0 0,-1 0 0 0 0,0-2 0 0 0,0 0-1 0 0,24-9 1 0 0,6-1-7 0 0,267-90 902 0 0,-248 72-1130 0 0,-63 31-30 0 0,0 1-1 0 0,0 0 0 0 0,0-1 1 0 0,0 1-1 0 0,0-1 1 0 0,0 1-1 0 0,-1-1 1 0 0,1 1-1 0 0,0-1 1 0 0,0 0-1 0 0,0 1 0 0 0,-1-1 1 0 0,1 0-1 0 0,-1 0 1 0 0,1 0-1 0 0,0 1 1 0 0,-1-1-1 0 0,1 0 0 0 0,-1 0 1 0 0,0 0-1 0 0,1 0 1 0 0,-1 0-1 0 0,0 0 1 0 0,1 0-1 0 0,-1 0 1 0 0,0 0-1 0 0,0 0 0 0 0,0 0 1 0 0,0 0-1 0 0,0 0 1 0 0,0 0-1 0 0,0 0 1 0 0,0 0-1 0 0,-1 0 0 0 0,1 0 1 0 0,0 0-1 0 0,0 0 1 0 0,-1 0-1 0 0,1 0 1 0 0,-1 0-1 0 0,1 0 0 0 0,-1 1 1 0 0,0-3-1 0 0,0 3 8 0 0,-1-3-35 0 0,0 0 1 0 0,0 0-1 0 0,0 1 0 0 0,-1-1 0 0 0,1 1 0 0 0,-1 0 0 0 0,0 0 1 0 0,1 0-1 0 0,-1 0 0 0 0,0 0 0 0 0,0 0 0 0 0,0 1 0 0 0,-1 0 0 0 0,1-1 1 0 0,0 1-1 0 0,0 0 0 0 0,-1 0 0 0 0,1 1 0 0 0,-1-1 0 0 0,-5 1 1 0 0,-7-1-10 0 0,0 1 1 0 0,0 1 0 0 0,-18 3-1 0 0,28-3 43 0 0,-29 5-5 0 0,1 2 1 0 0,0 2-1 0 0,1 1 0 0 0,-45 21 0 0 0,55-22 85 0 0,0 2-1 0 0,1 1 0 0 0,0 0 1 0 0,0 2-1 0 0,-34 31 1 0 0,47-38 22 0 0,0 1 0 0 0,1 0 1 0 0,1 0-1 0 0,-1 0 1 0 0,2 1-1 0 0,-1 0 1 0 0,1 1-1 0 0,1-1 1 0 0,0 1-1 0 0,0 0 1 0 0,1 0-1 0 0,1 1 1 0 0,-1-1-1 0 0,-1 21 1 0 0,4-28-69 0 0,1 0 1 0 0,-1 0 0 0 0,1 0-1 0 0,0 0 1 0 0,1 0 0 0 0,-1 0-1 0 0,1 0 1 0 0,-1 0 0 0 0,1 0 0 0 0,0-1-1 0 0,1 1 1 0 0,-1 0 0 0 0,1-1-1 0 0,-1 1 1 0 0,1 0 0 0 0,0-1 0 0 0,0 0-1 0 0,1 0 1 0 0,-1 0 0 0 0,1 0-1 0 0,0 0 1 0 0,-1 0 0 0 0,1 0 0 0 0,0-1-1 0 0,1 1 1 0 0,-1-1 0 0 0,0 0-1 0 0,1 0 1 0 0,6 2 0 0 0,16 6-345 0 0,0-1 0 0 0,1-1 1 0 0,0-1-1 0 0,1-2 0 0 0,0 0 1 0 0,38 0-1 0 0,-38-5-1601 0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9:58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30 8751 0 0,'23'-28'9928'0'0,"-30"26"-8562"0"0,3 3-1211 0 0,0-1 1 0 0,0 1-1 0 0,0 0 1 0 0,0 0 0 0 0,0 0-1 0 0,1 0 1 0 0,-8 4 0 0 0,-26 17 293 0 0,29-17-311 0 0,-221 158 264 0 0,205-144-379 0 0,-33 34 0 0 0,47-42-20 0 0,0 0 0 0 0,1 1 0 0 0,0 0 0 0 0,1 1 0 0 0,-8 15 0 0 0,14-25 14 0 0,1 0-1 0 0,0-1 1 0 0,0 1 0 0 0,0 0-1 0 0,0 0 1 0 0,0 0 0 0 0,1 0-1 0 0,0 0 1 0 0,-1 0 0 0 0,1 0-1 0 0,0 0 1 0 0,0 0 0 0 0,0 0-1 0 0,1 0 1 0 0,-1 0 0 0 0,1 0-1 0 0,0 0 1 0 0,0-1 0 0 0,0 1-1 0 0,2 4 1 0 0,-1-4 38 0 0,0 1 0 0 0,1-1 0 0 0,0 1 0 0 0,0-1 0 0 0,0 0 0 0 0,0 0 0 0 0,0-1 0 0 0,1 1 0 0 0,-1 0 0 0 0,1-1 0 0 0,0 0 0 0 0,0 0 0 0 0,6 2 0 0 0,4 1 32 0 0,0 0 1 0 0,0-1-1 0 0,1-1 0 0 0,0-1 0 0 0,19 2 0 0 0,77-4 55 0 0,-81-1-99 0 0,85-8-65 0 0,-29 2-2942 0 0,-55 5-4726 0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9:58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4143 0 0,'0'2'191'0'0,"-3"27"21"0"0,2-20-77 0 0,-1-1 0 0 0,1 15 0 0 0,2-7 2291 0 0,1 0-1 0 0,0-1 0 0 0,8 26 0 0 0,-5-26-1338 0 0,1 0 0 0 0,0 0 0 0 0,12 20 0 0 0,-8-19-631 0 0,0-1 1 0 0,2-1-1 0 0,-1 1 0 0 0,2-2 0 0 0,0 0 0 0 0,0 0 1 0 0,26 17-1 0 0,-5-6-228 0 0,2-2 1 0 0,0-2-1 0 0,1-1 1 0 0,1-2-1 0 0,1-1 1 0 0,0-2 0 0 0,1-2-1 0 0,0-2 1 0 0,76 10-1 0 0,-100-19-559 0 0,0 0-1 0 0,22-2 1 0 0,-30 0-1616 0 0,0 0 0 0 0,0-1 1 0 0,13-4-1 0 0,-4-1-5024 0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9:59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747 1 12263 0 0,'-8'-1'181'0'0,"1"1"-1"0"0,-1 1 0 0 0,1-1 0 0 0,-1 1 0 0 0,1 1 1 0 0,0-1-1 0 0,-8 4 0 0 0,-48 21 1425 0 0,29-11 255 0 0,3-1-1412 0 0,1 1 0 0 0,-29 21 0 0 0,-54 43 895 0 0,81-56-1241 0 0,-17 13 147 0 0,3 3 0 0 0,1 1 1 0 0,2 2-1 0 0,1 2 0 0 0,-46 65 0 0 0,87-107-476 0 0,-3 4 656 0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29:59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19 10591 0 0,'-4'-7'1104'0'0,"1"1"-986"0"0,3 4 320 0 0,12-1 734 0 0,-10 3-218 0 0,-5 13-324 0 0,-1-1-355 0 0,-2 0 0 0 0,0 0 0 0 0,0-1-1 0 0,-9 13 1 0 0,-15 26 407 0 0,-216 500 1527 0 0,147-324-1730 0 0,94-213-461 0 0,-69 143 50 0 0,59-127-69 0 0,-2-1-1 0 0,-1 0 1 0 0,-27 30-1 0 0,30-42 13 0 0,-1-1-1 0 0,-1 0 1 0 0,-30 20-1 0 0,22-18-120 0 0,15-9 268 0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0:00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39 101 14743 0 0,'-9'-1'1335'0'0,"0"-1"-1096"0"0,0 4-213 0 0,9-1 35 0 0,-1-1-1 0 0,0 1 0 0 0,0-1 1 0 0,1 1-1 0 0,-1 0 1 0 0,0-1-1 0 0,1 1 1 0 0,-1 0-1 0 0,0-1 0 0 0,1 1 1 0 0,-1 0-1 0 0,1 0 1 0 0,-1-1-1 0 0,1 1 0 0 0,0 0 1 0 0,-1 0-1 0 0,1 0 1 0 0,0 0-1 0 0,-1 0 0 0 0,1-1 1 0 0,0 1-1 0 0,0 0 1 0 0,0 0-1 0 0,0 0 0 0 0,0 0 1 0 0,0 0-1 0 0,0 0 1 0 0,0 0-1 0 0,0 0 0 0 0,0 0 1 0 0,1-1-1 0 0,-1 1 1 0 0,0 0-1 0 0,1 0 1 0 0,-1 0-1 0 0,0 0 0 0 0,1 0 1 0 0,-1-1-1 0 0,1 1 1 0 0,0 0-1 0 0,-1 0 0 0 0,1-1 1 0 0,-1 1-1 0 0,2 0 1 0 0,1 3 163 0 0,1-1 0 0 0,-1 0 0 0 0,0 0 0 0 0,1-1 0 0 0,0 1 0 0 0,0-1 0 0 0,7 4 0 0 0,3-1 49 0 0,0-1 0 0 0,0-1-1 0 0,0 0 1 0 0,1-1 0 0 0,-1-1 0 0 0,28 0 0 0 0,-2-4 313 0 0,49-8 0 0 0,287-68 1172 0 0,-344 72-2095 0 0,180-40 1171 0 0,-106 29-3196 0 0,2 5-5758 0 0,-77 11 1330 0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0:00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67 6911 0 0,'-1'-2'315'0'0,"-3"-3"59"0"0,-1 0 0 0 0,1 0 0 0 0,-1 0-1 0 0,0 0 1 0 0,0 1 0 0 0,0 0 0 0 0,-1 0 0 0 0,0 0 0 0 0,1 1 0 0 0,-1 0-1 0 0,-1 0 1 0 0,1 0 0 0 0,-8-2 0 0 0,4 3-41 0 0,1 0 1 0 0,-1 1-1 0 0,1 0 0 0 0,-1 0 1 0 0,1 1-1 0 0,-1 1 0 0 0,0-1 1 0 0,-14 4-1 0 0,2 2-70 0 0,0 0 1 0 0,0 2-1 0 0,0 0 1 0 0,1 2-1 0 0,0 0 0 0 0,1 1 1 0 0,-20 15-1 0 0,11-6 216 0 0,0 0 0 0 0,2 2 0 0 0,0 2 0 0 0,2 0-1 0 0,0 2 1 0 0,-29 39 0 0 0,52-61-367 0 0,-1 0 0 0 0,1 0 0 0 0,0 0-1 0 0,0 0 1 0 0,0 1 0 0 0,0-1 0 0 0,1 0 0 0 0,0 1 0 0 0,0-1-1 0 0,-1 10 1 0 0,2-12-76 0 0,0-1-1 0 0,0 1 0 0 0,0 0 0 0 0,1 0 1 0 0,-1-1-1 0 0,1 1 0 0 0,-1 0 1 0 0,1-1-1 0 0,-1 1 0 0 0,1 0 1 0 0,0-1-1 0 0,0 1 0 0 0,0-1 1 0 0,0 1-1 0 0,0-1 0 0 0,0 0 0 0 0,0 1 1 0 0,0-1-1 0 0,1 0 0 0 0,-1 0 1 0 0,1 0-1 0 0,-1 0 0 0 0,1 0 1 0 0,-1 0-1 0 0,1 0 0 0 0,-1 0 1 0 0,1-1-1 0 0,0 1 0 0 0,-1-1 1 0 0,1 1-1 0 0,3 0 0 0 0,6 1 33 0 0,1-1 0 0 0,-1 0 0 0 0,1 0 0 0 0,-1-1 0 0 0,1 0 0 0 0,14-3 0 0 0,69-15-93 0 0,-94 18 23 0 0,33-9-265 0 0,0 0-1 0 0,43-20 0 0 0,-60 22-9 0 0,-1-1-1 0 0,-1-1 1 0 0,1-1-1 0 0,-1 0 1 0 0,-1-1 0 0 0,20-18-1 0 0,-28 23 120 0 0,-3 3 80 0 0,0-1 56 0 0,-7 11 62 0 0,-1 1 1 0 0,1 0 0 0 0,1 1 0 0 0,-5 12 0 0 0,-3 9 149 0 0,8-23-149 0 0,0 0-1 0 0,1 0 0 0 0,0 1 1 0 0,0-1-1 0 0,-1 12 0 0 0,3-16-215 0 0,-1-1-1 0 0,1 1 1 0 0,0 0-1 0 0,1 0 0 0 0,-1 0 1 0 0,0 0-1 0 0,1 0 1 0 0,0 0-1 0 0,-1-1 0 0 0,1 1 1 0 0,0 0-1 0 0,1 0 1 0 0,-1-1-1 0 0,0 1 0 0 0,1-1 1 0 0,-1 1-1 0 0,4 2 1 0 0,5 4-6467 0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0:00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1 425 3223 0 0,'0'0'15116'0'0,"1"-2"-14113"0"0,20-30-206 0 0,2 1 1 0 0,1 1-1 0 0,47-45 1 0 0,-53 56-759 0 0,16-13-19 0 0,1 0 0 0 0,47-32 0 0 0,-53 44-146 0 0,0 2 1 0 0,2 1-1 0 0,53-22 0 0 0,-78 36 49 0 0,0 1 0 0 0,1 0 0 0 0,-1 0 0 0 0,1 1 0 0 0,-1-1 0 0 0,1 1 0 0 0,-1 1 0 0 0,14 0 0 0 0,-19 0 71 0 0,0 1-1 0 0,0-1 0 0 0,0 1 1 0 0,0 0-1 0 0,0 0 0 0 0,0-1 1 0 0,0 1-1 0 0,-1 0 1 0 0,1 0-1 0 0,0 0 0 0 0,0 0 1 0 0,-1 0-1 0 0,1 0 1 0 0,0 0-1 0 0,-1 0 0 0 0,1 0 1 0 0,-1 1-1 0 0,0-1 0 0 0,1 0 1 0 0,-1 2-1 0 0,1-2-4 0 0,1 6 18 0 0,-1 0 0 0 0,1 0 0 0 0,-1 0 0 0 0,-1 0 0 0 0,0 15 0 0 0,-5 38 239 0 0,0-23-84 0 0,0 14 40 0 0,1-12-91 0 0,1 68 0 0 0,6-29-1128 0 0,-1-59-2358 0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0:01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6911 0 0,'0'0'528'0'0,"0"2"-341"0"0,-1 11 1095 0 0,0 0 0 0 0,1-1 1 0 0,0 1-1 0 0,1 0 0 0 0,0-1 0 0 0,5 20 0 0 0,27 72 2541 0 0,-20-68-2869 0 0,-9-26-713 0 0,0 0 1 0 0,1 0-1 0 0,1-1 0 0 0,-1 0 1 0 0,2 0-1 0 0,-1 0 0 0 0,1 0 1 0 0,12 10-1 0 0,8 6 516 0 0,36 25 0 0 0,-38-31-358 0 0,4 3-149 0 0,0-2 0 0 0,1-1 0 0 0,1-2 0 0 0,0 0 0 0 0,1-2 0 0 0,1-2 0 0 0,61 17 0 0 0,-74-26-1244 0 0,0-1 0 0 0,22 2 0 0 0,-35-5 391 0 0,0 0 0 0 0,-1 0 0 0 0,1 0 0 0 0,0-1-1 0 0,-1 0 1 0 0,1-1 0 0 0,-1 1 0 0 0,0-1-1 0 0,1 0 1 0 0,8-5 0 0 0,-2-2-7092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2:51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76 15263 0 0,'19'-14'568'0'0,"0"2"-1"0"0,34-18 1 0 0,-31 14 1377 0 0,-34 14-1534 0 0,11 2-395 0 0,-1-1 0 0 0,1 1-1 0 0,0 0 1 0 0,-1-1 0 0 0,1 1 0 0 0,0 0-1 0 0,-1 0 1 0 0,1 0 0 0 0,0 0 0 0 0,-1 0 0 0 0,1 1-1 0 0,-2-1 1 0 0,-4 3 16 0 0,0-1 0 0 0,1 1 0 0 0,-1 1 0 0 0,0-1 0 0 0,1 1 0 0 0,0 0 0 0 0,-8 7 0 0 0,-37 36 160 0 0,50-46-192 0 0,-114 118 0 0 0,110-114 0 0 0,-15 16 0 0 0,1 0 0 0 0,-21 31 0 0 0,39-51 0 0 0,1-1 0 0 0,0 0 0 0 0,-1 0 0 0 0,1 0 0 0 0,0 1 0 0 0,0-1 0 0 0,-1 0 0 0 0,1 1 0 0 0,0-1 0 0 0,0 0 0 0 0,0 0 0 0 0,0 1 0 0 0,-1-1 0 0 0,1 0 0 0 0,0 1 0 0 0,0-1 0 0 0,0 0 0 0 0,0 1 0 0 0,0-1 0 0 0,0 1 0 0 0,0-1 0 0 0,0 0 0 0 0,0 1 0 0 0,0-1 0 0 0,0 0 0 0 0,0 1 0 0 0,0-1 0 0 0,0 0 0 0 0,0 1 0 0 0,0-1 0 0 0,0 0 0 0 0,1 1 0 0 0,-1-1 0 0 0,0 0 0 0 0,0 1 0 0 0,0-1 0 0 0,0 0 0 0 0,1 1 0 0 0,-1-1 0 0 0,0 0 0 0 0,0 0 0 0 0,1 1 0 0 0,-1-1 0 0 0,0 0 0 0 0,1 0 0 0 0,-1 0 0 0 0,0 1 0 0 0,1-1 0 0 0,-1 0 0 0 0,0 0 0 0 0,1 0 0 0 0,0 1 0 0 0,9 6 0 0 0,1 0 0 0 0,14 8 0 0 0,-21-13 0 0 0,-1 1 0 0 0,1-1 0 0 0,-1 1 0 0 0,0 0 0 0 0,0 0 0 0 0,0 0 0 0 0,0 1 0 0 0,-1-1 0 0 0,1 1 0 0 0,-1-1 0 0 0,4 8 0 0 0,1 4 0 0 0,7 27 0 0 0,-9-27 0 0 0,-5-14 0 0 0,10 27 70 0 0,12 26 0 0 0,-21-53 110 0 0,-2 4-112 0 0,1-1 1 0 0,-1 1-1 0 0,0-1 0 0 0,0 0 0 0 0,-1 0 0 0 0,1 1 0 0 0,-1-1 1 0 0,0 0-1 0 0,0 0 0 0 0,0-1 0 0 0,0 1 0 0 0,-4 4 0 0 0,-2 2-18 0 0,0-1-1 0 0,0 0 1 0 0,-12 9-1 0 0,8-10-20 0 0,0 0-1 0 0,-1-1 1 0 0,0 0-1 0 0,0-1 1 0 0,0 0-1 0 0,-1-1 1 0 0,-20 4-1 0 0,24-8-25 0 0,0 1 0 0 0,0-2-1 0 0,-1 0 1 0 0,1 0 0 0 0,0 0-1 0 0,-18-5 1 0 0,25 5-18 0 0,0-1 0 0 0,0 0 0 0 0,0-1 0 0 0,0 1 0 0 0,1 0 0 0 0,-1-1 0 0 0,-4-2 0 0 0,6 3-10 0 0,0 0 13 0 0,1 1 1 0 0,0 0-1 0 0,0-1 1 0 0,-1 1-1 0 0,1 0 1 0 0,0-1 0 0 0,0 1-1 0 0,0 0 1 0 0,-1-1-1 0 0,1 1 1 0 0,0 0 0 0 0,0-1-1 0 0,0 1 1 0 0,0-1-1 0 0,0 1 1 0 0,0 0-1 0 0,0-1 1 0 0,0 1 0 0 0,0-1-1 0 0,0 1 1 0 0,0 0-1 0 0,0-1 1 0 0,0 1 0 0 0,0-1-1 0 0,0 1 1 0 0,0 0-1 0 0,1-1 1 0 0,4-11-166 0 0,-5 12 156 0 0,5-8-415 0 0,0 1 0 0 0,1 0 0 0 0,-1 0 0 0 0,1 1 0 0 0,8-7 0 0 0,5-5-6216 0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0:0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1 11519 0 0,'0'0'887'0'0,"-2"0"-583"0"0,-4 0 241 0 0,1 1 1 0 0,0 0-1 0 0,-1 0 0 0 0,1 1 1 0 0,0-1-1 0 0,0 1 0 0 0,0 0 1 0 0,-8 5-1 0 0,-41 27 2395 0 0,40-25-2948 0 0,-292 211 3273 0 0,196-127-2865 0 0,89-72-407 0 0,1 1-1 0 0,-31 43 0 0 0,50-63-1165 0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0:04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96 10535 0 0,'-6'4'9664'0'0,"23"-4"-9053"0"0,0 0 0 0 0,30-4 0 0 0,18-1-68 0 0,-33 5-465 0 0,249-9 68 0 0,-259 5-130 0 0,0-1 0 0 0,0 0-1 0 0,-1-2 1 0 0,31-13 0 0 0,-23 8 9 0 0,43-10-1 0 0,-61 20-24 0 0,-4 1-11 0 0,1 2-248 0 0,7-2-6909 0 0,-6-2 502 0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0:05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52 3223 0 0,'-1'-2'240'0'0,"0"-1"109"0"0,0 0-1 0 0,-1 1 1 0 0,1-1-1 0 0,-1 0 1 0 0,0 1-1 0 0,0-1 1 0 0,0 1-1 0 0,0-1 1 0 0,0 1 0 0 0,0 0-1 0 0,-1 0 1 0 0,1 0-1 0 0,-1 0 1 0 0,-4-2-1 0 0,2 2 205 0 0,1 0-1 0 0,-1 0 1 0 0,0 1 0 0 0,0 0-1 0 0,0-1 1 0 0,0 2 0 0 0,0-1-1 0 0,-7 0 1 0 0,1 1 249 0 0,0 1-1 0 0,0 0 1 0 0,-12 3 0 0 0,-27 10-876 0 0,23-5 187 0 0,1 2 1 0 0,1 2-1 0 0,0 0 0 0 0,1 1 1 0 0,0 2-1 0 0,1 0 0 0 0,1 1 1 0 0,0 2-1 0 0,1 0 0 0 0,2 1 1 0 0,-25 31-1 0 0,22-23 108 0 0,2 0 1 0 0,1 2-1 0 0,1 0 1 0 0,-26 60-1 0 0,39-78-197 0 0,1 0 1 0 0,0 1-1 0 0,1-1 0 0 0,0 1 0 0 0,1 0 0 0 0,1 0 1 0 0,0 0-1 0 0,0 0 0 0 0,2 0 0 0 0,-1 0 0 0 0,2 0 1 0 0,0 0-1 0 0,0 0 0 0 0,1 0 0 0 0,1-1 0 0 0,6 16 1 0 0,5 3-75 0 0,1-2 0 0 0,1 0 0 0 0,2 0 0 0 0,30 34 0 0 0,99 95-595 0 0,-97-109 408 0 0,-3 3 0 0 0,60 81 0 0 0,-83-95 318 0 0,-2 1 1 0 0,-2 1-1 0 0,-1 1 0 0 0,-2 1 0 0 0,-2 0 0 0 0,13 59 0 0 0,-25-81-38 0 0,-1 1-1 0 0,0-1 0 0 0,-2 1 0 0 0,-1-1 1 0 0,0 1-1 0 0,-1-1 0 0 0,-2 0 1 0 0,0 1-1 0 0,-1-1 0 0 0,-1 0 1 0 0,-1-1-1 0 0,-10 24 0 0 0,6-19-28 0 0,-2-1-1 0 0,0 0 1 0 0,-2-1-1 0 0,0-1 1 0 0,-2 0-1 0 0,0-1 1 0 0,-1 0-1 0 0,-1-1 1 0 0,-26 20 0 0 0,-49 30 122 0 0,76-58-106 0 0,0-1 1 0 0,-1-1 0 0 0,-32 11-1 0 0,36-15-29 0 0,6-3 12 0 0,0 0 0 0 0,0 1 0 0 0,-7 5 1 0 0,13-8-105 0 0,-3 3-216 0 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0:06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2759 0 0,'0'0'248'0'0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0:07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91 1839 0 0,'17'-8'-485'0'0,"65"-32"2966"0"0,2 6 6747 0 0,-78 32-9419 0 0,13-4 4243 0 0,-19 6-4009 0 0,1 0 1 0 0,-1 0 0 0 0,0 0 0 0 0,0 0-1 0 0,0 0 1 0 0,0 0 0 0 0,0 0-1 0 0,0 0 1 0 0,0 0 0 0 0,0 0-1 0 0,0 0 1 0 0,0 0 0 0 0,1 0-1 0 0,-1 0 1 0 0,0 0 0 0 0,0 0-1 0 0,0 0 1 0 0,0 0 0 0 0,0 0-1 0 0,0 0 1 0 0,0 0 0 0 0,0 0-1 0 0,0 0 1 0 0,0 0 0 0 0,1 0-1 0 0,-1 0 1 0 0,0 0 0 0 0,0 0 0 0 0,0 1-1 0 0,0-1 1 0 0,0 0 0 0 0,0 0-1 0 0,0 0 1 0 0,0 0 0 0 0,0 0-1 0 0,0 0 1 0 0,0 0 0 0 0,0 0-1 0 0,0 0 1 0 0,0 0 0 0 0,0 0-1 0 0,0 0 1 0 0,0 1 0 0 0,0-1-1 0 0,0 0 1 0 0,0 0 0 0 0,0 0-1 0 0,0 0 1 0 0,-6 9 435 0 0,-8 2-338 0 0,0 1 0 0 0,-1-2 1 0 0,0 0-1 0 0,-30 14 0 0 0,20-10-94 0 0,-25 17 0 0 0,-125 77-69 0 0,9-6-36 0 0,158-96 35 0 0,-1 1-1 0 0,-9 11 0 0 0,15-15 23 0 0,3-3 0 0 0,0 0-1 0 0,-1 0 1 0 0,1 1-1 0 0,-1-1 1 0 0,1 0-1 0 0,0 1 1 0 0,-1-1-1 0 0,1 0 1 0 0,0 1-1 0 0,-1-1 1 0 0,1 1-1 0 0,0-1 1 0 0,0 0-1 0 0,-1 1 1 0 0,1-1-1 0 0,0 1 1 0 0,0-1-1 0 0,0 1 1 0 0,0-1-1 0 0,0 1 1 0 0,-1-1-1 0 0,1 1 1 0 0,0-1-1 0 0,0 1 1 0 0,0-1-1 0 0,0 1 1 0 0,0-1 0 0 0,1 1-1 0 0,-1-1 1 0 0,0 1-1 0 0,0-1 1 0 0,0 1-1 0 0,0-1 1 0 0,0 0-1 0 0,1 1 1 0 0,-1-1-1 0 0,0 1 1 0 0,0-1-1 0 0,1 1 1 0 0,-1-1-1 0 0,0 0 1 0 0,1 1-1 0 0,-1-1 1 0 0,0 0-1 0 0,1 1 1 0 0,-1-1-1 0 0,1 0 1 0 0,-1 0-1 0 0,1 1 1 0 0,-1-1-1 0 0,0 0 1 0 0,1 0-1 0 0,-1 0 1 0 0,1 1-1 0 0,-1-1 1 0 0,1 0-1 0 0,-1 0 1 0 0,1 0-1 0 0,0 0 0 0 0,4 2-8 0 0,1-1 1 0 0,-1 1 0 0 0,0-1 0 0 0,1 0 0 0 0,-1-1 0 0 0,10 1 0 0 0,35-4-56 0 0,-37 2 60 0 0,-12 1 5 0 0,124-7 0 0 0,-103 8 0 0 0,0 0 0 0 0,-1 1 0 0 0,42 11 0 0 0,-53-11-2 0 0,12 4-37 0 0,28 11 0 0 0,-45-14 33 0 0,1-1 0 0 0,-1 1 1 0 0,0 0-1 0 0,0 0 0 0 0,0 0 0 0 0,0 1 0 0 0,0 0 1 0 0,-1 0-1 0 0,1 0 0 0 0,4 7 0 0 0,-3-2 6 0 0,-5 2 15 0 0,-1-9 13 0 0,-1 1 1 0 0,1-1 0 0 0,-1 1-1 0 0,0-1 1 0 0,1 1-1 0 0,-1-1 1 0 0,-1 0 0 0 0,1 0-1 0 0,0 1 1 0 0,-1-1-1 0 0,1 0 1 0 0,-1 0 0 0 0,1 0-1 0 0,-1 0 1 0 0,0-1-1 0 0,-2 3 1 0 0,-2 1 58 0 0,-1 0 0 0 0,1 0-1 0 0,-13 7 1 0 0,-37 15 76 0 0,-72 25 0 0 0,-63 9-753 0 0,19-14 342 0 0,167-46 248 0 0,-14 2-16 0 0,19-4 10 0 0,0 1-1 0 0,-1 0 1 0 0,1 0 0 0 0,0 0-1 0 0,0-1 1 0 0,0 1-1 0 0,0 0 1 0 0,0 0-1 0 0,-1 0 1 0 0,1-1 0 0 0,0 1-1 0 0,0 0 1 0 0,0 0-1 0 0,0-1 1 0 0,0 1 0 0 0,0 0-1 0 0,0 0 1 0 0,0-1-1 0 0,0 1 1 0 0,0 0-1 0 0,0 0 1 0 0,0-1 0 0 0,0 1-1 0 0,0 0 1 0 0,0 0-1 0 0,0-1 1 0 0,0 1 0 0 0,0 0-1 0 0,0 0 1 0 0,0 0-1 0 0,1-1 1 0 0,-1 1-1 0 0,0 0 1 0 0,0 0 0 0 0,0 0-1 0 0,0-1 1 0 0,1 1-1 0 0,3-10-101 0 0,0 6-50 0 0,-1 1-1 0 0,0-1 1 0 0,1 1 0 0 0,-1 0-1 0 0,1 0 1 0 0,6-4-1 0 0,-8 6 80 0 0,31-23-1077 0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0:07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49 10943 0 0,'0'0'987'0'0,"-2"1"-810"0"0,-2 1-12 0 0,0 0 1 0 0,1 1-1 0 0,-1-1 0 0 0,1 1 0 0 0,0 0 0 0 0,0 0 0 0 0,0 1 0 0 0,0-1 0 0 0,0 1 1 0 0,1-1-1 0 0,-1 1 0 0 0,1 0 0 0 0,0 0 0 0 0,0 0 0 0 0,0 0 0 0 0,1 0 1 0 0,0 0-1 0 0,-1 1 0 0 0,1-1 0 0 0,1 0 0 0 0,-1 1 0 0 0,1-1 0 0 0,0 1 0 0 0,0-1 1 0 0,0 0-1 0 0,0 1 0 0 0,1-1 0 0 0,0 1 0 0 0,0-1 0 0 0,0 0 0 0 0,0 0 0 0 0,3 5 1 0 0,-3-5-97 0 0,0 0 0 0 0,1-1 0 0 0,-1 1 0 0 0,1-1 0 0 0,0 0 0 0 0,0 0 0 0 0,1 1 0 0 0,-1-1 0 0 0,1-1 0 0 0,3 5 0 0 0,-4-6-22 0 0,0 1 0 0 0,1-1 1 0 0,-1 0-1 0 0,1 0 1 0 0,-1 1-1 0 0,1-2 0 0 0,-1 1 1 0 0,1 0-1 0 0,0 0 1 0 0,-1-1-1 0 0,1 1 0 0 0,0-1 1 0 0,-1 0-1 0 0,1 0 1 0 0,4 0-1 0 0,6-2 176 0 0,0 0 0 0 0,0 0 1 0 0,0-2-1 0 0,0 1 0 0 0,14-7 0 0 0,0-2 61 0 0,31-18 0 0 0,-49 25-254 0 0,1-1 0 0 0,-2 0 0 0 0,1-1 0 0 0,-1 0 1 0 0,0 0-1 0 0,10-13 0 0 0,-16 18-48 0 0,0 0 0 0 0,0-1 0 0 0,-1 1 0 0 0,1-1 0 0 0,-1 0 1 0 0,0 0-1 0 0,0 1 0 0 0,0-1 0 0 0,0 0 0 0 0,0 0 0 0 0,0 0 0 0 0,-1-4 0 0 0,0 5-36 0 0,0 0 0 0 0,0 0-1 0 0,-1 0 1 0 0,1-1 0 0 0,-1 1-1 0 0,1 0 1 0 0,-1 0 0 0 0,0 0-1 0 0,0 0 1 0 0,0 0 0 0 0,0 0-1 0 0,0 0 1 0 0,0 0 0 0 0,-1 1-1 0 0,1-1 1 0 0,0 0 0 0 0,-1 1 0 0 0,-2-3-1 0 0,0 0-28 0 0,0 1 0 0 0,0 0 0 0 0,0 1 0 0 0,0-1 0 0 0,-1 1 0 0 0,1-1 0 0 0,0 1 0 0 0,-1 0 0 0 0,0 1 0 0 0,1-1 0 0 0,-1 1 0 0 0,0 0 0 0 0,0 0 0 0 0,0 1 0 0 0,-9-1 0 0 0,6 2 53 0 0,-1 0 0 0 0,1 1 0 0 0,-1-1-1 0 0,1 2 1 0 0,0-1 0 0 0,0 1 0 0 0,0 0-1 0 0,-11 7 1 0 0,-18 8 81 0 0,1 3 0 0 0,1 1-1 0 0,1 1 1 0 0,0 2 0 0 0,-29 30-1 0 0,61-54-44 0 0,-10 11 177 0 0,0 1-1 0 0,0 0 1 0 0,1 1 0 0 0,-12 20-1 0 0,20-30-121 0 0,1 0-1 0 0,1 0 1 0 0,-1 1-1 0 0,0-1 1 0 0,1 0-1 0 0,0 1 1 0 0,0 0-1 0 0,0-1 1 0 0,0 7-1 0 0,1-7-33 0 0,1-1 0 0 0,-1 0 0 0 0,1 0 0 0 0,-1 0 0 0 0,1 0 0 0 0,0 0 0 0 0,0 0 0 0 0,0 0 0 0 0,1 0-1 0 0,-1 0 1 0 0,1 0 0 0 0,-1 0 0 0 0,1-1 0 0 0,0 1 0 0 0,3 2 0 0 0,-1-1 1 0 0,0 0 1 0 0,0-1-1 0 0,1 1 0 0 0,0-1 1 0 0,0 0-1 0 0,0 0 0 0 0,0-1 1 0 0,0 1-1 0 0,1-1 1 0 0,-1 0-1 0 0,7 1 0 0 0,8 1 76 0 0,36 4 0 0 0,-22-7-634 0 0,0-1 1 0 0,1-2-1 0 0,-1-2 0 0 0,53-12 1 0 0,-53 9-518 0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0:07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33 14599 0 0,'1'-1'664'0'0,"2"-3"-253"0"0,10-23 5588 0 0,-15 28-5835 0 0,-20 9-97 0 0,-1 2 1 0 0,-27 20 0 0 0,21-13-69 0 0,3-2 50 0 0,1 1-1 0 0,1 1 1 0 0,0 1-1 0 0,-35 40 0 0 0,47-46 35 0 0,0 1 0 0 0,1 0 0 0 0,1 0 0 0 0,1 1 0 0 0,0 1 0 0 0,1 0 0 0 0,0 0 0 0 0,2 0 0 0 0,-6 21 0 0 0,11-32-68 0 0,0-1 0 0 0,0 1-1 0 0,1 0 1 0 0,0-1 0 0 0,0 1-1 0 0,0 0 1 0 0,1 0 0 0 0,-1-1-1 0 0,1 1 1 0 0,1 0 0 0 0,-1-1 0 0 0,1 1-1 0 0,0-1 1 0 0,0 0 0 0 0,1 0-1 0 0,-1 1 1 0 0,1-2 0 0 0,0 1-1 0 0,1 0 1 0 0,-1 0 0 0 0,1-1 0 0 0,0 0-1 0 0,0 0 1 0 0,0 0 0 0 0,1 0-1 0 0,-1-1 1 0 0,1 0 0 0 0,0 0 0 0 0,0 0-1 0 0,0 0 1 0 0,0-1 0 0 0,0 1-1 0 0,1-2 1 0 0,-1 1 0 0 0,1 0-1 0 0,0-1 1 0 0,9 1 0 0 0,2-1 57 0 0,0 0-1 0 0,-1-2 1 0 0,1 0 0 0 0,0 0-1 0 0,0-2 1 0 0,-1 0 0 0 0,1-1 0 0 0,-1-1-1 0 0,22-9 1 0 0,-15 4-865 0 0,42-24 0 0 0,-42 19-3046 0 0,31-25 0 0 0,-32 20-2693 0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0:08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5 124 11631 0 0,'0'0'1054'0'0,"-5"-16"2807"0"0,6 13-3710 0 0,1 0 0 0 0,-1 1 0 0 0,1-1 0 0 0,-1 0 0 0 0,1 1-1 0 0,0-1 1 0 0,0 1 0 0 0,0-1 0 0 0,1 1 0 0 0,-1 0 0 0 0,0 0 0 0 0,1 0 0 0 0,-1 0 0 0 0,1 1 0 0 0,0-1 0 0 0,4-1 0 0 0,8-4 151 0 0,28-9 0 0 0,-42 16-285 0 0,100-30 777 0 0,-82 25-418 0 0,0 2 1 0 0,1 0-1 0 0,26-1 0 0 0,-42 4-335 0 0,0 0-1 0 0,0 1 0 0 0,0-1 0 0 0,0 1 0 0 0,-1 0 0 0 0,1 0 1 0 0,0 0-1 0 0,0 0 0 0 0,-1 0 0 0 0,1 1 0 0 0,-1 0 0 0 0,1 0 1 0 0,4 3-1 0 0,-7-4-28 0 0,0 0-1 0 0,1 1 1 0 0,-1-1 0 0 0,0 0 0 0 0,0 1-1 0 0,0-1 1 0 0,-1 1 0 0 0,1-1 0 0 0,0 1-1 0 0,-1-1 1 0 0,1 1 0 0 0,0 0 0 0 0,-1-1 0 0 0,0 1-1 0 0,1 0 1 0 0,-1-1 0 0 0,0 1 0 0 0,0 0-1 0 0,0-1 1 0 0,0 1 0 0 0,0 0 0 0 0,0 0-1 0 0,-1-1 1 0 0,1 1 0 0 0,-1-1 0 0 0,1 1 0 0 0,-1 0-1 0 0,1-1 1 0 0,-1 1 0 0 0,0-1 0 0 0,0 1-1 0 0,-1 2 1 0 0,-39 50 63 0 0,31-41-59 0 0,0 0 1 0 0,-1 0-1 0 0,0-1 1 0 0,-14 11-1 0 0,-55 41 76 0 0,58-47-85 0 0,-1 1-7 0 0,9-8 0 0 0,0 0 0 0 0,-22 24 0 0 0,31-26 0 0 0,5-6 11 0 0,1 0 0 0 0,-1 0 1 0 0,0-1-1 0 0,1 1 0 0 0,-1 0 0 0 0,1-1 0 0 0,-1 1 0 0 0,1 0 1 0 0,0-1-1 0 0,0 1 0 0 0,0-1 0 0 0,0 1 0 0 0,0-1 0 0 0,0 1 1 0 0,0-1-1 0 0,0 0 0 0 0,0 0 0 0 0,1 0 0 0 0,-1 1 0 0 0,1-1 1 0 0,1 1-1 0 0,6 4 97 0 0,0-1 1 0 0,13 6 0 0 0,-19-10-97 0 0,12 6 61 0 0,0 0 0 0 0,0-1 0 0 0,1-1 0 0 0,0-1 1 0 0,0 0-1 0 0,0-1 0 0 0,1-1 0 0 0,-1 0 0 0 0,1-1 0 0 0,32-3 0 0 0,39-12 21 0 0,-11 2-4072 0 0,-63 10 2178 0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0:08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6911 0 0,'1'2'2430'0'0,"2"4"-1412"0"0,-1 0 1 0 0,1 1-1 0 0,-1-1 0 0 0,0 1 1 0 0,-1 0-1 0 0,1 7 1 0 0,6 21 565 0 0,-3-17-1180 0 0,2 0 1 0 0,0-1-1 0 0,0 0 1 0 0,2 0-1 0 0,0-1 1 0 0,1 0-1 0 0,1-1 1 0 0,0 0-1 0 0,1-1 1 0 0,1 0-1 0 0,0-1 1 0 0,18 15-1 0 0,40 28-125 0 0,2-3 0 0 0,3-3-1 0 0,113 56 1 0 0,-183-103-332 0 0,1 0 0 0 0,-1-1 0 0 0,1 1-1 0 0,0-1 1 0 0,0 0 0 0 0,-1-1 0 0 0,1 0 0 0 0,1 0 0 0 0,9 0-1 0 0,-13-2-128 0 0,0 1 0 0 0,0-1 0 0 0,0 0 0 0 0,0 0 0 0 0,0 0 0 0 0,0 0 0 0 0,0-1 0 0 0,0 0 0 0 0,-1 0 0 0 0,1 0 0 0 0,-1 0 0 0 0,1 0 0 0 0,-1-1 0 0 0,0 0 0 0 0,0 1 0 0 0,0-1 0 0 0,4-5 0 0 0,6-10-2186 0 0,0-2-4404 0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0:09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1 3223 0 0,'-2'0'240'0'0,"-22"0"75"0"0,14 0 1447 0 0,1 1 0 0 0,-1 1 0 0 0,1-1 1 0 0,0 1-1 0 0,-10 4 0 0 0,-10 7-316 0 0,-5 8 37 0 0,1 2 1 0 0,-58 52 0 0 0,-50 66 158 0 0,62-60-1266 0 0,46-49-388 0 0,10-11-259 0 0,2 2 0 0 0,-36 44 0 0 0,56-65-640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31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837 14 8287 0 0,'0'-1'639'0'0,"0"0"-479"0"0,0 1 0 0 0,-1-1 0 0 0,1 0-1 0 0,0 1 1 0 0,0-1 0 0 0,0 1 0 0 0,-1-1 0 0 0,1 0 0 0 0,0 1-1 0 0,-1-1 1 0 0,1 1 0 0 0,0-1 0 0 0,-1 1 0 0 0,1 0 0 0 0,-1-1 0 0 0,1 1-1 0 0,-1-1 1 0 0,1 1 0 0 0,-1 0 0 0 0,1-1 0 0 0,-1 1 0 0 0,1 0 0 0 0,-1-1-1 0 0,1 1 1 0 0,-1 0 0 0 0,0 0 0 0 0,1 0 0 0 0,-1 0 0 0 0,1-1-1 0 0,-1 1 1 0 0,0 0 0 0 0,1 0 0 0 0,-1 0 0 0 0,1 0 0 0 0,-1 0 0 0 0,0 1-1 0 0,1-1 1 0 0,-1 0 0 0 0,0 0 0 0 0,1 0 0 0 0,-1 0 0 0 0,1 1-1 0 0,-1-1 1 0 0,1 0 0 0 0,-1 1 0 0 0,0-1 0 0 0,-2 2-31 0 0,1-1-1 0 0,-1 1 1 0 0,1-1 0 0 0,0 1-1 0 0,0 0 1 0 0,-1 0 0 0 0,-1 3 0 0 0,-2 4-35 0 0,1 1 0 0 0,1 0 1 0 0,0 0-1 0 0,-5 17 1 0 0,4-10-77 0 0,-16 52-18 0 0,-11 30 0 0 0,-20 23 302 0 0,-5-2 0 0 0,-90 137 0 0 0,-238 356 3224 0 0,343-548-3143 0 0,19-23 50 0 0,22-40 39 0 0,3-4-304 0 0,18-13-69 0 0,-1-2 0 0 0,34-36 0 0 0,-28 26-225 0 0,13-15-199 0 0,-23 24 120 0 0,1 2 0 0 0,0 0 1 0 0,19-15-1 0 0,-33 30 199 0 0,34-26-627 0 0,61-34 1 0 0,-86 55 538 0 0,0 0 0 0 0,1 1 0 0 0,0 1-1 0 0,0 0 1 0 0,1 0 0 0 0,-1 1 0 0 0,1 1 0 0 0,-1 0 0 0 0,1 0-1 0 0,17 1 1 0 0,-27 2 130 0 0,1-1 0 0 0,-1 1 0 0 0,0 0 0 0 0,1 0 0 0 0,-1 0 0 0 0,0 0 0 0 0,0 1 0 0 0,0-1 0 0 0,0 1 0 0 0,0 0 0 0 0,0 0 0 0 0,4 3 0 0 0,-5-3-10 0 0,-1-1 0 0 0,1 0 0 0 0,-1 1 0 0 0,1 0 0 0 0,-1-1 0 0 0,0 1 0 0 0,0 0 0 0 0,1-1 0 0 0,-1 1 0 0 0,-1 0 0 0 0,1 0 0 0 0,0 0 0 0 0,0 0 0 0 0,-1 0 0 0 0,1 0 0 0 0,-1 0 0 0 0,1 0 0 0 0,-1 0 0 0 0,0 0 0 0 0,0 0 0 0 0,-1 5 0 0 0,1-3 25 0 0,-1-1 0 0 0,0 1-1 0 0,1-1 1 0 0,-1 0 0 0 0,1 1-1 0 0,0-1 1 0 0,0 1 0 0 0,0-1-1 0 0,0 1 1 0 0,2 6 0 0 0,0-2 7 0 0,0 0 0 0 0,-1 1 0 0 0,0-1 1 0 0,-1 1-1 0 0,0-1 0 0 0,0 1 1 0 0,-3 16-1 0 0,-3-1 29 0 0,-11 32-1 0 0,12-39-79 0 0,-1-1-1 0 0,2 0 1 0 0,0 1-1 0 0,1 0 1 0 0,-1 21-1 0 0,6-16-433 0 0,-1-7-5698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2:52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72 14599 0 0,'1'-17'664'0'0,"0"16"-607"0"0,-1 0-1 0 0,0 0 1 0 0,1 0-1 0 0,-1 0 0 0 0,1 0 1 0 0,-1 0-1 0 0,1 0 1 0 0,0 0-1 0 0,-1 0 0 0 0,1 0 1 0 0,0 0-1 0 0,-1 1 1 0 0,1-1-1 0 0,0 0 1 0 0,1-1-1 0 0,3-3-39 0 0,-4 4 81 0 0,-1 1 0 0 0,1-1 0 0 0,0 0 0 0 0,-1 0 0 0 0,0 0 0 0 0,1 1 0 0 0,-1-1 0 0 0,1 0 0 0 0,-1 0 0 0 0,0 0 0 0 0,0 0 0 0 0,0 0 0 0 0,1 0 0 0 0,-1 0 0 0 0,0 0 0 0 0,0 0 1 0 0,0 0-1 0 0,0 0 0 0 0,-1 0 0 0 0,1 0 0 0 0,0 0 0 0 0,0 0 0 0 0,0 1 0 0 0,-1-1 0 0 0,1 0 0 0 0,-1 0 0 0 0,1 0 0 0 0,-1 0 0 0 0,1 0 0 0 0,-1 1 0 0 0,1-1 0 0 0,-1 0 0 0 0,1 0 0 0 0,-1 1 0 0 0,0-1 0 0 0,0 0 0 0 0,1 1 0 0 0,-2-1 0 0 0,1 1-67 0 0,0 0-1 0 0,0 0 1 0 0,0 0 0 0 0,0 1-1 0 0,0-1 1 0 0,0 0 0 0 0,0 1 0 0 0,0-1-1 0 0,0 1 1 0 0,0-1 0 0 0,0 1-1 0 0,0-1 1 0 0,0 1 0 0 0,0 0 0 0 0,0-1-1 0 0,1 1 1 0 0,-3 1 0 0 0,2-1 17 0 0,-12 14 85 0 0,0 1-1 0 0,1-1 0 0 0,0 2 1 0 0,-16 31-1 0 0,17-29-48 0 0,-65 137 381 0 0,48-92-424 0 0,-59 134 79 0 0,-51 105 20 0 0,-60 50-4 0 0,190-341-123 0 0,0 0-1 0 0,2 1 0 0 0,-1-1 1 0 0,2 1-1 0 0,-8 25 1 0 0,12-37 15 0 0,12 2-204 0 0,-7-3 34 0 0,-1 0-1 0 0,1 0 1 0 0,-1 0 0 0 0,1-1 0 0 0,-1 1 0 0 0,1-1-1 0 0,-1 0 1 0 0,0 0 0 0 0,1 0 0 0 0,-1-1-1 0 0,4-2 1 0 0,13-6-1502 0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0:17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2759 0 0,'0'0'2256'0'0,"5"-7"2338"0"0,36-25 3750 0 0,-37 26-7601 0 0,-3 5-598 0 0,-8 0-5165 0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0:18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11 2759 0 0,'12'-11'16127'0'0,"-29"14"-15965"0"0,0 0 0 0 0,0 1 0 0 0,0 1-1 0 0,0 0 1 0 0,1 1 0 0 0,-25 13 0 0 0,-34 23-73 0 0,24-15-56 0 0,0 3 0 0 0,-76 59 0 0 0,122-85-34 0 0,-13 16-14 0 0,17-19-66 0 0,3 1-367 0 0,1 0 406 0 0,0-1 1 0 0,0 1 0 0 0,0 0-1 0 0,0-1 1 0 0,0 1-1 0 0,1-1 1 0 0,-1 0-1 0 0,0 0 1 0 0,1-1-1 0 0,-1 1 1 0 0,1-1-1 0 0,-1 1 1 0 0,7-1 0 0 0,6-1-32 0 0,30-6 1 0 0,2 1 52 0 0,-37 5 49 0 0,0 2 0 0 0,0 0 1 0 0,-1 0-1 0 0,1 1 0 0 0,0 0 1 0 0,-1 1-1 0 0,1 1 0 0 0,-1-1 1 0 0,0 1-1 0 0,0 1 0 0 0,0 0 1 0 0,9 7-1 0 0,-10-6 55 0 0,-1 0-1 0 0,0 0 1 0 0,0 1 0 0 0,-1 0-1 0 0,0 0 1 0 0,0 1 0 0 0,-1 0 0 0 0,0 0-1 0 0,0 0 1 0 0,-1 1 0 0 0,0 0-1 0 0,-1 0 1 0 0,5 12 0 0 0,-8-19-70 0 0,0 1 0 0 0,-1-1 0 0 0,1 1 0 0 0,-1 0 0 0 0,1 0 1 0 0,-1-1-1 0 0,0 1 0 0 0,0 0 0 0 0,0 0 0 0 0,0-1 0 0 0,0 1 0 0 0,-1 0 0 0 0,1 0 0 0 0,-1-1 1 0 0,0 1-1 0 0,0-1 0 0 0,0 1 0 0 0,0 0 0 0 0,0-1 0 0 0,-1 0 0 0 0,-1 4 0 0 0,-1-2 6 0 0,1-1-1 0 0,-1 1 1 0 0,0-1-1 0 0,0 1 0 0 0,0-1 1 0 0,0-1-1 0 0,-1 1 1 0 0,1 0-1 0 0,-1-1 0 0 0,-7 3 1 0 0,-54 16 52 0 0,-79 16 1 0 0,66-18-141 0 0,58-14 4 0 0,-1 1-99 0 0,0 0 0 0 0,-1-2 0 0 0,-32 2 0 0 0,54-6-58 0 0,2-2-410 0 0,4-4-499 0 0,1 1 1 0 0,12-11-1 0 0,-10 10 533 0 0,13-11-889 0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0:18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169 139 6911 0 0,'0'0'1000'0'0,"11"4"4250"0"0,-6-2-4364 0 0,0 0 0 0 0,-1 0 1 0 0,1 1-1 0 0,8 6 0 0 0,35 32 862 0 0,-26-20-1225 0 0,-19-19-484 0 0,0 0-1 0 0,0 0 1 0 0,0 0 0 0 0,0 0-1 0 0,0 0 1 0 0,1-1-1 0 0,-1 1 1 0 0,1-1 0 0 0,-1 0-1 0 0,1 0 1 0 0,0-1-1 0 0,-1 1 1 0 0,1-1 0 0 0,0 0-1 0 0,0 0 1 0 0,-1 0-1 0 0,1 0 1 0 0,0-1 0 0 0,-1 1-1 0 0,1-1 1 0 0,0 0-1 0 0,-1 0 1 0 0,7-3 0 0 0,1 0-49 0 0,0-2-1 0 0,-1 1 1 0 0,1-1 0 0 0,-1-1 0 0 0,0 0 0 0 0,9-9 0 0 0,-12 10-114 0 0,-1 0 0 0 0,0 0-1 0 0,0-1 1 0 0,-1 0 0 0 0,0 0-1 0 0,0 0 1 0 0,-1-1 0 0 0,6-12-1 0 0,-8 16 23 0 0,0 0-1 0 0,-1 0 0 0 0,0 0 0 0 0,0-1 0 0 0,0 1 0 0 0,0 0 0 0 0,-1-1 0 0 0,0 1 0 0 0,0-1 0 0 0,0 1 0 0 0,0 0 0 0 0,0-1 0 0 0,-1 1 0 0 0,0 0 0 0 0,0-1 0 0 0,0 1 0 0 0,-1 0 1 0 0,-3-8-1 0 0,4 11 87 0 0,0-1 0 0 0,0 1 1 0 0,-1-1-1 0 0,1 1 0 0 0,0 0 1 0 0,-1 0-1 0 0,1-1 0 0 0,-1 1 1 0 0,0 0-1 0 0,1 0 0 0 0,-1 0 1 0 0,0 1-1 0 0,1-1 0 0 0,-1 0 1 0 0,0 1-1 0 0,0-1 0 0 0,0 1 1 0 0,0-1-1 0 0,1 1 0 0 0,-1 0 1 0 0,0 0-1 0 0,0 0 0 0 0,0 0 1 0 0,0 0-1 0 0,0 0 0 0 0,0 1 1 0 0,0-1-1 0 0,-2 1 0 0 0,-7 2 9 0 0,1 0-1 0 0,0 1 0 0 0,-16 7 0 0 0,-7 6 178 0 0,1 1 0 0 0,0 2 0 0 0,2 1 0 0 0,0 1 0 0 0,1 2 0 0 0,1 1 0 0 0,2 1 0 0 0,0 1 0 0 0,2 1 0 0 0,1 1 0 0 0,-31 53 0 0 0,50-74-124 0 0,-1 0 0 0 0,1 0 0 0 0,1 0 0 0 0,0 1 0 0 0,0-1 0 0 0,0 1 0 0 0,1 0 0 0 0,-1 10 0 0 0,3-15-27 0 0,0-1 0 0 0,0 0 0 0 0,0 0 0 0 0,0 0 0 0 0,0 1 0 0 0,1-1 0 0 0,0 0 0 0 0,-1 0 0 0 0,1 0 0 0 0,0 0 1 0 0,1 0-1 0 0,-1 0 0 0 0,0 0 0 0 0,1 0 0 0 0,0-1 0 0 0,-1 1 0 0 0,1 0 0 0 0,0-1 0 0 0,1 0 0 0 0,-1 1 0 0 0,0-1 0 0 0,1 0 0 0 0,-1 0 0 0 0,1 0 0 0 0,-1 0 0 0 0,5 1 0 0 0,1 1 35 0 0,0-1 0 0 0,0 0 1 0 0,0-1-1 0 0,1 0 0 0 0,-1 0 0 0 0,1-1 0 0 0,-1 0 0 0 0,1-1 0 0 0,11 0 1 0 0,7-2 58 0 0,45-8 0 0 0,38-17-3200 0 0,-90 22 296 0 0,25-6-3659 0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0:19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1 5527 0 0,'0'0'13818'0'0,"0"2"-13440"0"0,-4 4-276 0 0,1 0 0 0 0,-1 0-1 0 0,0 0 1 0 0,0-1 0 0 0,-1 1-1 0 0,1-1 1 0 0,-1 0 0 0 0,-11 8-1 0 0,-51 33 18 0 0,42-30-69 0 0,-171 129-34 0 0,189-139 37 0 0,0 0 1 0 0,1 1-1 0 0,-1-1 0 0 0,1 2 1 0 0,1-1-1 0 0,-1 0 0 0 0,1 1 0 0 0,0 0 1 0 0,1 0-1 0 0,0 1 0 0 0,-5 13 0 0 0,8-17 0 0 0,0-1-1 0 0,0 1 0 0 0,0-1 0 0 0,0 1 1 0 0,1 0-1 0 0,0 0 0 0 0,0-1 0 0 0,0 1 1 0 0,0 0-1 0 0,1-1 0 0 0,0 1 0 0 0,0 0 1 0 0,0-1-1 0 0,0 1 0 0 0,1-1 0 0 0,0 0 1 0 0,0 1-1 0 0,0-1 0 0 0,0 0 0 0 0,1 0 1 0 0,-1 0-1 0 0,1 0 0 0 0,0-1 0 0 0,6 6 0 0 0,-3-4-9 0 0,0-1 0 0 0,0 0 0 0 0,0 0 0 0 0,1 0 0 0 0,-1-1 0 0 0,1 0 0 0 0,0 0 0 0 0,0-1-1 0 0,0 0 1 0 0,1 0 0 0 0,-1 0 0 0 0,0-1 0 0 0,13 0 0 0 0,-2 0 59 0 0,0-1 0 0 0,0-2 0 0 0,0 1 0 0 0,27-8 0 0 0,-23 4-679 0 0,-1-2 0 0 0,1 0 0 0 0,-1-1 0 0 0,-1-2-1 0 0,0 0 1 0 0,22-14 0 0 0,-23 11-1183 0 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0:19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 12151 0 0,'-2'0'66'0'0,"-1"0"0"0"0,0 0-1 0 0,0 1 1 0 0,1-1-1 0 0,-1 1 1 0 0,0-1 0 0 0,1 1-1 0 0,-1 0 1 0 0,1 0-1 0 0,-1 0 1 0 0,1 1-1 0 0,-1-1 1 0 0,1 0 0 0 0,0 1-1 0 0,0 0 1 0 0,-1 0-1 0 0,1-1 1 0 0,0 1 0 0 0,-1 3-1 0 0,-7 6 260 0 0,0 0-1 0 0,1 1 1 0 0,1 0 0 0 0,0 0-1 0 0,0 1 1 0 0,1 0-1 0 0,1 0 1 0 0,-6 20 0 0 0,6-17 124 0 0,2 2 0 0 0,0-1 1 0 0,1 0-1 0 0,0 1 0 0 0,2-1 1 0 0,0 30-1 0 0,2-38-355 0 0,0-1-1 0 0,0 0 1 0 0,1 1 0 0 0,0-1 0 0 0,0 0 0 0 0,1 0-1 0 0,0 0 1 0 0,0 0 0 0 0,1-1 0 0 0,8 14 0 0 0,-6-13 11 0 0,1 1 0 0 0,1-1 1 0 0,-1-1-1 0 0,1 1 0 0 0,0-1 1 0 0,1-1-1 0 0,13 9 0 0 0,-2-4 156 0 0,1 0 0 0 0,37 13-1 0 0,45 8 591 0 0,-63-21-442 0 0,60 14 203 0 0,-87-23-570 0 0,1 0 0 0 0,-1-1 0 0 0,1-1 1 0 0,-1 0-1 0 0,20-2 0 0 0,-32 2-101 0 0,0-1 0 0 0,0 1 0 0 0,1 0-1 0 0,-1-1 1 0 0,0 1 0 0 0,0-1 0 0 0,0 1 0 0 0,0-1 0 0 0,0 1-1 0 0,0-1 1 0 0,0 0 0 0 0,0 1 0 0 0,0-1 0 0 0,0 0-1 0 0,0 0 1 0 0,-1 0 0 0 0,1 0 0 0 0,0 0 0 0 0,-1 0 0 0 0,1 0-1 0 0,0 0 1 0 0,-1 0 0 0 0,1 0 0 0 0,-1 0 0 0 0,1 0 0 0 0,-1 0-1 0 0,0-2 1 0 0,1-1-435 0 0,-1 0-1 0 0,1 1 1 0 0,-1-1-1 0 0,0 0 1 0 0,-1 0-1 0 0,0-7 1 0 0,-2-4-1220 0 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0:19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0 11055 0 0,'-2'0'852'0'0,"-2"2"-735"0"0,0-1 0 0 0,0 0 0 0 0,0 1 0 0 0,0 0 0 0 0,0 0 0 0 0,0 0 0 0 0,0 1 0 0 0,1-1 0 0 0,-6 6 0 0 0,-30 32 2354 0 0,21-21-1532 0 0,-154 163 1988 0 0,-57 32-1712 0 0,197-185-1173 0 0,-32 26 68 0 0,62-53-177 0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0:20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0 11975 0 0,'0'0'923'0'0,"-1"2"-602"0"0,-31 38 984 0 0,3 2 0 0 0,-36 65 0 0 0,-36 98 1204 0 0,49-97-1289 0 0,-48 76 31 0 0,13-28-915 0 0,-7 25-332 0 0,82-163-1009 0 0,11-16-81 0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0:20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1 122 17015 0 0,'0'0'2795'0'0,"0"2"-2286"0"0,0 10-39 0 0,-1-5-131 0 0,1 1 0 0 0,1 0 0 0 0,-1 0 0 0 0,1 0 0 0 0,3 11 0 0 0,-4-17-180 0 0,19 12 154 0 0,-15-13-272 0 0,0 0 1 0 0,0 0-1 0 0,0 0 0 0 0,0 0 1 0 0,1-1-1 0 0,-1 0 0 0 0,0 0 1 0 0,0 0-1 0 0,7-1 0 0 0,40-10 214 0 0,-35 7-183 0 0,250-82 311 0 0,-37 9-389 0 0,-191 67-142 0 0,1 1 0 0 0,0 3 0 0 0,0 1-1 0 0,44 0 1 0 0,-73 5-575 0 0,0 0 0 0 0,0 1 0 0 0,1 0-1 0 0,18 5 1 0 0,-14 0-1125 0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0:20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12 10135 0 0,'0'0'1223'0'0,"-10"-2"2138"0"0,-27-5-706 0 0,26 6-2595 0 0,1 0 0 0 0,0 0 1 0 0,-1 2-1 0 0,1-1 1 0 0,0 1-1 0 0,-18 4 1 0 0,4 1 279 0 0,0 2 0 0 0,0 1 0 0 0,0 1 0 0 0,-36 22 0 0 0,20-8 939 0 0,-59 50 0 0 0,90-68-1063 0 0,1 1 0 0 0,0 0-1 0 0,0 1 1 0 0,1 0 0 0 0,0 0-1 0 0,0 1 1 0 0,1-1 0 0 0,-8 15-1 0 0,14-22-198 0 0,0-1-1 0 0,0 1 0 0 0,0-1 0 0 0,0 1 0 0 0,0-1 0 0 0,1 1 0 0 0,-1-1 0 0 0,0 1 1 0 0,0-1-1 0 0,0 0 0 0 0,0 1 0 0 0,0-1 0 0 0,1 1 0 0 0,-1-1 0 0 0,0 1 0 0 0,0-1 0 0 0,1 0 1 0 0,-1 1-1 0 0,0-1 0 0 0,1 0 0 0 0,-1 1 0 0 0,0-1 0 0 0,1 0 0 0 0,0 1 0 0 0,8 5 135 0 0,-2-4-106 0 0,-1 0 0 0 0,1-1 0 0 0,0 0 1 0 0,0 0-1 0 0,0 0 0 0 0,0-1 0 0 0,0 0 1 0 0,12-2-1 0 0,-3 1 2 0 0,13-2-130 0 0,0 0-1 0 0,0-2 1 0 0,43-12-1 0 0,-52 10-104 0 0,0 0 1 0 0,0-2-1 0 0,0 0 0 0 0,-1-1 0 0 0,27-19 0 0 0,-42 28 146 0 0,-7 6 12 0 0,-5 7 6 0 0,-6 3 24 0 0,-16 26 0 0 0,25-31 0 0 0,5-8-113 0 0,0 0-1 0 0,0-1 1 0 0,0 1-1 0 0,1-1 1 0 0,-1 1-1 0 0,0-1 1 0 0,1 1 0 0 0,-1-1-1 0 0,1 1 1 0 0,0-1-1 0 0,-1 1 1 0 0,1-1-1 0 0,0 0 1 0 0,0 1-1 0 0,0-1 1 0 0,0 0-1 0 0,0 0 1 0 0,0 0 0 0 0,0 1-1 0 0,1-1 1 0 0,1 1-1 0 0,11 6-1270 0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0:21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35 398 16847 0 0,'0'0'770'0'0,"-14"6"284"0"0,-1-2-378 0 0,10-3 933 0 0,8-4-39 0 0,2-2-1041 0 0,24-18 24 0 0,1 0 1 0 0,49-27-1 0 0,-40 26-458 0 0,385-233-714 0 0,-388 237 448 0 0,-25 17 129 0 0,-10 3 45 0 0,0 1-1 0 0,-1 0 1 0 0,1-1 0 0 0,-1 1-1 0 0,1 0 1 0 0,0-1 0 0 0,-1 1 0 0 0,1 0-1 0 0,-1 0 1 0 0,1 0 0 0 0,-1-1 0 0 0,0 1-1 0 0,1 0 1 0 0,-1 0 0 0 0,0 0 0 0 0,0 0-1 0 0,1 0 1 0 0,-1 0 0 0 0,0 0-1 0 0,0-1 1 0 0,0 1 0 0 0,0 0 0 0 0,0 0-1 0 0,0 0 1 0 0,-1 0 0 0 0,1 0 0 0 0,0 1-1 0 0,-7 28 69 0 0,7-29-73 0 0,-8 22 45 0 0,-19 37 0 0 0,17-39 10 0 0,0 1 1 0 0,-9 32-1 0 0,17-47-47 0 0,1-1 0 0 0,0 1 0 0 0,0-1 1 0 0,0 1-1 0 0,1 0 0 0 0,0-1 0 0 0,0 1 0 0 0,0 0 0 0 0,1-1 1 0 0,0 1-1 0 0,1-1 0 0 0,0 1 0 0 0,2 7 0 0 0,5 8-1073 0 0,-7-15-164 0 0,0-1 0 0 0,0 1-1 0 0,1-1 1 0 0,0 0 0 0 0,6 9 0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2:52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270 263 2759 0 0,'-59'5'246'0'0,"-14"1"3967"0"0,-12 4 2041 0 0,60-6-5316 0 0,-2 2 3755 0 0,30-7-3957 0 0,202-54 2356 0 0,196-74-1155 0 0,-253 89-1552 0 0,43-13 33 0 0,-180 49-1366 0 0,0 1 0 0 0,0 0-1 0 0,1 1 1 0 0,-1 1 0 0 0,21-1 0 0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0:21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 6911 0 0,'0'0'528'0'0,"-2"0"-341"0"0,-1 1 180 0 0,-1 1 0 0 0,0-1 0 0 0,0 1 0 0 0,1 0-1 0 0,-1 0 1 0 0,1 0 0 0 0,0 1 0 0 0,-1-1 0 0 0,1 1 0 0 0,0 0 0 0 0,1-1 0 0 0,-1 1-1 0 0,0 1 1 0 0,1-1 0 0 0,0 0 0 0 0,-1 1 0 0 0,-2 5 0 0 0,0 3 269 0 0,-1 0 1 0 0,1 0-1 0 0,1 1 1 0 0,-4 17 0 0 0,4-10-219 0 0,1 0 0 0 0,1 1 1 0 0,1-1-1 0 0,1 1 1 0 0,0-1-1 0 0,2 1 0 0 0,0-1 1 0 0,1 0-1 0 0,2 1 1 0 0,8 25-1 0 0,-8-30-193 0 0,1-1 0 0 0,1 1 0 0 0,1-1 0 0 0,0-1 0 0 0,1 1 0 0 0,0-1 0 0 0,1-1 1 0 0,1 0-1 0 0,0 0 0 0 0,1-1 0 0 0,0 0 0 0 0,1-1 0 0 0,14 9 0 0 0,-5-6 60 0 0,-1-2 1 0 0,2 0-1 0 0,0-2 1 0 0,0 0-1 0 0,44 11 1 0 0,-46-16-392 0 0,-1-1-1 0 0,1-1 1 0 0,-1-1 0 0 0,1-1 0 0 0,0 0 0 0 0,0-2 0 0 0,27-4 0 0 0,-47 5-110 0 0,0 0 0 0 0,0-1-1 0 0,0 1 1 0 0,0 0 0 0 0,0-1 0 0 0,0 1 0 0 0,0-1 0 0 0,0 1 0 0 0,0-1 0 0 0,0 1 0 0 0,0-1-1 0 0,0 0 1 0 0,-1 1 0 0 0,1-1 0 0 0,0 0 0 0 0,0 0 0 0 0,0-1 0 0 0,0 2 123 0 0,4-9-1787 0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0:21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11 10591 0 0,'0'0'488'0'0,"-1"-1"-12"0"0,1 0-393 0 0,-1 0 0 0 0,0 1-1 0 0,0-1 1 0 0,1 0-1 0 0,-1 0 1 0 0,0 1 0 0 0,0-1-1 0 0,0 0 1 0 0,0 1 0 0 0,0-1-1 0 0,0 1 1 0 0,0 0-1 0 0,0-1 1 0 0,0 1 0 0 0,-1 0-1 0 0,1-1 1 0 0,0 1 0 0 0,0 0-1 0 0,0 0 1 0 0,0 0-1 0 0,0 0 1 0 0,0 0 0 0 0,-1 0-1 0 0,1 0 1 0 0,0 1 0 0 0,0-1-1 0 0,0 0 1 0 0,0 1-1 0 0,0-1 1 0 0,0 0 0 0 0,0 1-1 0 0,0-1 1 0 0,0 1 0 0 0,0 0-1 0 0,0-1 1 0 0,0 1 0 0 0,0 1-1 0 0,-3 0 874 0 0,-6 4 425 0 0,0 0-1 0 0,0 1 1 0 0,-10 9-1 0 0,-45 51 514 0 0,22-20-1141 0 0,29-33-698 0 0,-202 196 1093 0 0,191-187-1150 0 0,-66 57-51 0 0,71-65-6 0 0,-1 0-1 0 0,-41 21 1 0 0,60-35-226 0 0,-2 1 356 0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0:22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218 453 5983 0 0,'6'-2'86'0'0,"-4"1"-29"0"0,1 1 0 0 0,-1-1 0 0 0,1 1 0 0 0,-1-1 1 0 0,1 1-1 0 0,0 0 0 0 0,-1 0 0 0 0,1 0 0 0 0,0 0 0 0 0,-1 0 1 0 0,1 1-1 0 0,0-1 0 0 0,-1 1 0 0 0,1 0 0 0 0,-1 0 1 0 0,1 0-1 0 0,3 2 0 0 0,-5-3 451 0 0,0 1 1 0 0,0-1-1 0 0,0 1 0 0 0,0-1 0 0 0,0 1 1 0 0,0-1-1 0 0,0 1 0 0 0,0 0 1 0 0,0 0-1 0 0,0-1 0 0 0,-1 1 0 0 0,1 0 1 0 0,0 0-1 0 0,-1 0 0 0 0,1 0 1 0 0,0 1-1 0 0,0-1-126 0 0,-1 0 0 0 0,0 0 1 0 0,1 1-1 0 0,-1-1 0 0 0,0 0 0 0 0,0 0 0 0 0,0 0 1 0 0,0 1-1 0 0,0-1 0 0 0,0 0 0 0 0,0 0 0 0 0,0 0 1 0 0,-1 2-1 0 0,0-1-225 0 0,1 0 0 0 0,-1 0 0 0 0,0 1 0 0 0,0-1 0 0 0,0 0 0 0 0,0 0 0 0 0,-1 0 0 0 0,1-1 0 0 0,-1 1 0 0 0,1 0 1 0 0,-1 0-1 0 0,1-1 0 0 0,-1 1 0 0 0,-3 2 0 0 0,-9 3-15 0 0,0-1 0 0 0,0 0 1 0 0,-1-1-1 0 0,0-1 0 0 0,0 0 1 0 0,0-1-1 0 0,0 0 0 0 0,0-2 1 0 0,0 1-1 0 0,-27-3 0 0 0,39 1-135 0 0,0 0 0 0 0,0 0 0 0 0,0-1 0 0 0,0 0 0 0 0,0 1 0 0 0,0-1 0 0 0,1 0 0 0 0,-1 0 0 0 0,0-1 0 0 0,1 1 0 0 0,-1 0 0 0 0,1-1 0 0 0,-1 0 0 0 0,1 1 0 0 0,0-1-1 0 0,-3-3 1 0 0,2 2 3 0 0,0-1 0 0 0,0 0 0 0 0,1 0 0 0 0,0 0 0 0 0,-1 0 0 0 0,1 0-1 0 0,1-1 1 0 0,-1 1 0 0 0,-1-7 0 0 0,0-3-3 0 0,1 0 1 0 0,1 0-1 0 0,0 0 1 0 0,1-1-1 0 0,3-25 0 0 0,0 23-232 0 0,0-1-1 0 0,2 1 0 0 0,0 0 0 0 0,0 1 0 0 0,2-1 0 0 0,0 1 0 0 0,1 0 0 0 0,0 1 0 0 0,2 0 0 0 0,-1 0 0 0 0,2 1 0 0 0,0 1 1 0 0,1-1-1 0 0,0 2 0 0 0,1-1 0 0 0,22-15 0 0 0,-17 15-27 0 0,1 0 1 0 0,0 2 0 0 0,1 0-1 0 0,0 1 1 0 0,0 1 0 0 0,1 1-1 0 0,1 1 1 0 0,-1 1 0 0 0,1 1-1 0 0,0 0 1 0 0,0 2 0 0 0,38-1-1 0 0,-54 4 394 0 0,0 0 0 0 0,0 1 0 0 0,-1-1 0 0 0,1 1 0 0 0,0 1 0 0 0,-1-1 0 0 0,1 1 0 0 0,-1 0 0 0 0,1 0 0 0 0,-1 1 0 0 0,0-1 0 0 0,0 1 0 0 0,0 0 0 0 0,0 1 0 0 0,0-1 0 0 0,-1 1 0 0 0,0 0 0 0 0,1 0 0 0 0,-2 0 0 0 0,1 1 0 0 0,0 0 0 0 0,-1-1 0 0 0,0 1 0 0 0,0 0-1 0 0,0 0 1 0 0,-1 1 0 0 0,1-1 0 0 0,-1 1 0 0 0,-1-1 0 0 0,1 1 0 0 0,-1 0 0 0 0,0-1 0 0 0,0 1 0 0 0,-1 0 0 0 0,1 0 0 0 0,-2 6 0 0 0,0 5 72 0 0,-1-1 1 0 0,-1 0-1 0 0,-1 1 1 0 0,0-1-1 0 0,-8 20 0 0 0,-3 0 31 0 0,-22 38-1 0 0,32-66-228 0 0,0 0 1 0 0,0-1-1 0 0,-1 1 0 0 0,0-1 1 0 0,0 0-1 0 0,-1-1 0 0 0,1 1 1 0 0,-2-1-1 0 0,1-1 0 0 0,-1 1 1 0 0,1-1-1 0 0,-1-1 1 0 0,-1 1-1 0 0,1-1 0 0 0,-1-1 1 0 0,1 0-1 0 0,-1 0 0 0 0,-14 3 1 0 0,-13 2-42 0 0,0-2 0 0 0,-38 2 0 0 0,56-7-552 0 0,0-1 1 0 0,0-1-1 0 0,0 0 0 0 0,1-1 1 0 0,-1-1-1 0 0,-20-6 1 0 0,20 1-1015 0 0,4-2-210 0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0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920 9 15919 0 0,'0'0'730'0'0,"0"-2"-14"0"0,-1 2-709 0 0,1 0 0 0 0,0-1 1 0 0,0 1-1 0 0,0 0 1 0 0,0-1-1 0 0,0 1 1 0 0,-1 0-1 0 0,1-1 1 0 0,0 1-1 0 0,0 0 1 0 0,-1 0-1 0 0,1-1 0 0 0,0 1 1 0 0,0 0-1 0 0,-1-1 1 0 0,1 1-1 0 0,0 0 1 0 0,-1 0-1 0 0,1 0 1 0 0,0-1-1 0 0,-1 1 0 0 0,1 0 1 0 0,0 0-1 0 0,-1 0 1 0 0,1 0-1 0 0,0 0 1 0 0,-1 0-1 0 0,1 0 1 0 0,-1 0-1 0 0,1 0 0 0 0,0 0 1 0 0,-1 0-1 0 0,1 0 1 0 0,0 0-1 0 0,-1 0 1 0 0,1 0-1 0 0,-1 0 1 0 0,0 1 31 0 0,-6-1 66 0 0,0 1-1 0 0,0 0 1 0 0,0 0-1 0 0,0 1 1 0 0,0 0-1 0 0,0 1 0 0 0,1-1 1 0 0,-1 1-1 0 0,-10 7 1 0 0,-7 5 165 0 0,-23 20 1 0 0,39-29-217 0 0,-74 61 296 0 0,3 2 0 0 0,3 5 0 0 0,4 2 0 0 0,-76 103 0 0 0,73-75-192 0 0,-76 96 958 0 0,87-124 543 0 0,63-74-1494 0 0,1 2 74 0 0,0-4-235 0 0,0 0 0 0 0,0 0 0 0 0,0 0-1 0 0,0 0 1 0 0,-1 1 0 0 0,1-1 0 0 0,0 0 0 0 0,0 0 0 0 0,0 0-1 0 0,0 0 1 0 0,0 1 0 0 0,0-1 0 0 0,0 0 0 0 0,0 0-1 0 0,0 0 1 0 0,0 1 0 0 0,0-1 0 0 0,0 0 0 0 0,0 0-1 0 0,0 0 1 0 0,0 1 0 0 0,0-1 0 0 0,1 0 0 0 0,-1 0-1 0 0,0 0 1 0 0,0 0 0 0 0,0 1 0 0 0,0-1 0 0 0,0 0-1 0 0,0 0 1 0 0,0 0 0 0 0,1 0 0 0 0,-1 0 0 0 0,0 1 0 0 0,0-1-1 0 0,0 0 1 0 0,4 3-134 0 0,0 0 0 0 0,1-1 0 0 0,-1 0 0 0 0,0 1 0 0 0,1-1 0 0 0,0-1 0 0 0,-1 1 0 0 0,1-1 0 0 0,0 1 0 0 0,0-1 0 0 0,0-1 0 0 0,0 1 0 0 0,6-1 0 0 0,8-1-982 0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0:22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13359 0 0,'0'0'2176'0'0,"-1"1"-1357"0"0,-5 6-406 0 0,1-1-1 0 0,0 2 1 0 0,0-1 0 0 0,1 0-1 0 0,0 1 1 0 0,0 0 0 0 0,1 0-1 0 0,-1 0 1 0 0,2 0 0 0 0,-1 1-1 0 0,1-1 1 0 0,1 1 0 0 0,0 0-1 0 0,0-1 1 0 0,0 13 0 0 0,2-2-44 0 0,0-1 1 0 0,0 0-1 0 0,2-1 1 0 0,0 1-1 0 0,1 0 1 0 0,10 26-1 0 0,-5-22-153 0 0,1-1 0 0 0,1-1 0 0 0,1 0-1 0 0,0-1 1 0 0,2 0 0 0 0,27 31 0 0 0,-15-25-44 0 0,0 0 1 0 0,2-2-1 0 0,49 33 0 0 0,-61-47-135 0 0,1 0 0 0 0,0-1-1 0 0,0-1 1 0 0,1 0 0 0 0,-1-1-1 0 0,31 5 1 0 0,-13-5-574 0 0,0-2 0 0 0,55 0-1 0 0,-67-4-2286 0 0,35-6-1 0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0:23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687 1 15631 0 0,'0'0'1783'0'0,"-1"2"-1164"0"0,-16 21 981 0 0,-1 0 0 0 0,-28 26 1 0 0,-47 39-413 0 0,56-54-1016 0 0,-212 163 535 0 0,115-95-289 0 0,127-97-800 0 0,-7 6 984 0 0,-25 25 0 0 0,35-32-920 0 0,0 1 1 0 0,0 0-1 0 0,-4 9 0 0 0,6-11-603 0 0,0 1 0 0 0,1-1 0 0 0,0 1-1 0 0,-1 0 1 0 0,1 0 0 0 0,0 6 0 0 0,0 4-7006 0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0:25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54 10911 0 0,'0'0'832'0'0,"-9"2"-474"0"0,0 1 144 0 0,-1 0 0 0 0,1 0 0 0 0,1 1 0 0 0,-1 0 0 0 0,1 1 0 0 0,-1 0 1 0 0,1 0-1 0 0,1 0 0 0 0,-11 10 2069 0 0,19-14-2249 0 0,2 0-211 0 0,1 0 0 0 0,-1-1 0 0 0,0 1 0 0 0,0-1 0 0 0,1 1 0 0 0,-1-1 0 0 0,0 0 0 0 0,1 0 0 0 0,4-1 0 0 0,35-9 472 0 0,-8 2-271 0 0,329-35 449 0 0,-53 7-1018 0 0,-257 24-2075 0 0,-42 9 1121 0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0:25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64 12495 0 0,'-1'0'572'0'0,"-4"0"-200"0"0,4 0-336 0 0,-1 1 0 0 0,1-1 0 0 0,-1 0 0 0 0,1 0 0 0 0,-1 1 1 0 0,1-1-1 0 0,0 0 0 0 0,-1 1 0 0 0,1-1 0 0 0,-1 1 0 0 0,1 0 0 0 0,0 0 0 0 0,-2 1 1 0 0,3-2 33 0 0,0 0 0 0 0,-1 0 1 0 0,1 0-1 0 0,0 0 0 0 0,0 0 1 0 0,0 0-1 0 0,-1 0 0 0 0,1 0 0 0 0,0 0 1 0 0,0 0-1 0 0,0 0 0 0 0,-1 0 1 0 0,1 0-1 0 0,0 1 0 0 0,0-1 1 0 0,0 0-1 0 0,0 0 0 0 0,-1 0 1 0 0,1 0-1 0 0,0 1 0 0 0,0-1 1 0 0,0 0-1 0 0,0 0 0 0 0,0 0 1 0 0,0 0-1 0 0,0 1 0 0 0,0-1 0 0 0,-1 0 1 0 0,1 0-1 0 0,0 0 0 0 0,0 1 1 0 0,0-1-1 0 0,0 0 0 0 0,0 0 1 0 0,0 0-1 0 0,0 1 0 0 0,0-1 1 0 0,0 0-1 0 0,0 0 0 0 0,0 1 1 0 0,0-1-1 0 0,1 0 0 0 0,-1 0 1 0 0,11 5 847 0 0,19-3-320 0 0,17-8 886 0 0,64-16 0 0 0,-30 4-649 0 0,124-14 785 0 0,-153 28-1394 0 0,-1 2-1 0 0,54 4 1 0 0,-92-1-673 0 0,0 0 0 0 0,0 1 0 0 0,0 0 0 0 0,0 1 0 0 0,0 1 0 0 0,17 7 0 0 0,-17-4-1360 0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0:29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797 35 10999 0 0,'6'-5'239'0'0,"18"-17"3652"0"0,-25 21-3749 0 0,0 0 1 0 0,-1 1-1 0 0,1-1 1 0 0,0 0-1 0 0,-1 1 1 0 0,1-1-1 0 0,0 1 1 0 0,-1-1-1 0 0,1 1 1 0 0,-1 0-1 0 0,1-1 1 0 0,-1 1-1 0 0,1 0 1 0 0,-1 0-1 0 0,1 0 1 0 0,-1 0-1 0 0,1 0 0 0 0,-1 0 1 0 0,-1 1-1 0 0,-28 9 181 0 0,-17 11 46 0 0,-44 28 0 0 0,-13 7 209 0 0,18-15-118 0 0,-85 54 1 0 0,168-92-457 0 0,-11 6 35 0 0,-22 19-1 0 0,34-26-27 0 0,0 1 0 0 0,0 0-1 0 0,0 0 1 0 0,0 0 0 0 0,0 1 0 0 0,1-1-1 0 0,0 1 1 0 0,-1-1 0 0 0,1 1 0 0 0,1 0 0 0 0,-1 0-1 0 0,-2 6 1 0 0,5-1 69 0 0,0-8-73 0 0,0 1-1 0 0,0-1 1 0 0,0 1-1 0 0,0-1 1 0 0,1 0-1 0 0,-1 1 0 0 0,0-1 1 0 0,1 0-1 0 0,-1 0 1 0 0,1 0-1 0 0,-1 0 1 0 0,1 0-1 0 0,0 0 1 0 0,-1 0-1 0 0,3 0 1 0 0,29 9-19 0 0,-31-9 16 0 0,33 6-20 0 0,0-2 0 0 0,0-1 1 0 0,46-2-1 0 0,-45-1 10 0 0,0 1-1 0 0,0 1 1 0 0,38 9 0 0 0,-65-10 6 0 0,-1 1-1 0 0,1 0 1 0 0,-1 0 0 0 0,0 0-1 0 0,0 1 1 0 0,-1 1 0 0 0,1-1-1 0 0,7 7 1 0 0,-12-9 3 0 0,-1 0 0 0 0,0 0-1 0 0,0 0 1 0 0,0 1 0 0 0,0-1 0 0 0,0 0 0 0 0,0 1 0 0 0,-1 0 0 0 0,1-1 0 0 0,-1 1 0 0 0,1 0-1 0 0,-1 0 1 0 0,0-1 0 0 0,0 1 0 0 0,-1 0 0 0 0,1 0 0 0 0,-1 0 0 0 0,1 0 0 0 0,-1 0 0 0 0,0 0 0 0 0,0 0-1 0 0,0 0 1 0 0,-1 0 0 0 0,1 0 0 0 0,-1 0 0 0 0,-1 6 0 0 0,-1-1 13 0 0,-1-1 1 0 0,1 1 0 0 0,-2-1-1 0 0,1 1 1 0 0,-1-1-1 0 0,0 0 1 0 0,-1-1 0 0 0,1 0-1 0 0,-1 1 1 0 0,-1-2-1 0 0,1 1 1 0 0,-1-1 0 0 0,-9 6-1 0 0,-9 4 17 0 0,-1 0 1 0 0,-40 15-1 0 0,-26 4 167 0 0,-121 28 0 0 0,158-47-131 0 0,49-14-64 0 0,-7 3 0 0 0,0 0-1 0 0,-1-1 1 0 0,0-1 0 0 0,0 0 0 0 0,0-1 0 0 0,-15 0 0 0 0,28-1-40 0 0,0 0 0 0 0,0 0 0 0 0,0 0 0 0 0,0 0 0 0 0,0-1 0 0 0,0 1 0 0 0,0 0 0 0 0,0 0 0 0 0,0-1 0 0 0,-1 1 0 0 0,1-1-1 0 0,0 1 1 0 0,0-1 0 0 0,1 1 0 0 0,-1-1 0 0 0,0 0 0 0 0,0 1 0 0 0,0-1 0 0 0,0 0 0 0 0,0 0 0 0 0,1 1 0 0 0,-1-1 0 0 0,0 0 0 0 0,1 0 0 0 0,-1 0 0 0 0,1 0 0 0 0,-1 0 0 0 0,1 0 0 0 0,-1 0 0 0 0,1 0 0 0 0,0 0 0 0 0,-1 0 0 0 0,1-1 0 0 0,0 1 0 0 0,0 0 0 0 0,0 0 0 0 0,0 0 0 0 0,0 0 0 0 0,0 0 0 0 0,0 0 0 0 0,0 0 0 0 0,0 0 0 0 0,1-1 0 0 0,0 0 0 0 0,0-4-242 0 0,1 1 1 0 0,0-1 0 0 0,1 1-1 0 0,-1 0 1 0 0,1 0 0 0 0,0 0 0 0 0,5-6-1 0 0,29-30-2316 0 0,-17 20 1266 0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0:30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214 197 10591 0 0,'-9'-2'1104'0'0,"7"2"-966"0"0,0-1-1 0 0,-1 1 1 0 0,1 0-1 0 0,0 0 0 0 0,0 0 1 0 0,-1 0-1 0 0,1 1 1 0 0,0-1-1 0 0,0 0 1 0 0,0 1-1 0 0,0-1 0 0 0,0 1 1 0 0,-1 0-1 0 0,-2 2 2151 0 0,2 7-725 0 0,5-6-1450 0 0,0 0 0 0 0,0-1 0 0 0,0 0 0 0 0,0 1-1 0 0,1-1 1 0 0,-1 0 0 0 0,1 0 0 0 0,0-1 0 0 0,0 1 0 0 0,0 0 0 0 0,0-1 0 0 0,1 0 0 0 0,-1 0 0 0 0,1 0 0 0 0,-1 0 0 0 0,7 2-1 0 0,6 2 185 0 0,0 0 0 0 0,27 5 1 0 0,-31-9-141 0 0,1 0 0 0 0,0-1 0 0 0,-1-1 0 0 0,1 0 0 0 0,0-1 0 0 0,-1 0 0 0 0,1-1 0 0 0,-1 0 0 0 0,13-5 0 0 0,8-3 269 0 0,-1-2 0 0 0,34-17 1 0 0,-49 20-342 0 0,-1 0 0 0 0,0 0-1 0 0,24-21 1 0 0,-33 25-132 0 0,0-1 0 0 0,-1 0 0 0 0,0-1 0 0 0,0 0 0 0 0,-1 0 0 0 0,1 0 0 0 0,-2 0 0 0 0,1-1 0 0 0,6-15 0 0 0,-10 20-15 0 0,0 0 0 0 0,0 0 0 0 0,0 0 0 0 0,-1 0 0 0 0,1 0 0 0 0,-1-1 0 0 0,0 1 0 0 0,0 0 0 0 0,0 0 0 0 0,0 0-1 0 0,0 0 1 0 0,-1 0 0 0 0,0-1 0 0 0,1 1 0 0 0,-3-5 0 0 0,2 6 23 0 0,-1 0 0 0 0,1 0-1 0 0,0 0 1 0 0,-1 0 0 0 0,1 0 0 0 0,-1 1 0 0 0,1-1-1 0 0,-1 1 1 0 0,0-1 0 0 0,1 1 0 0 0,-1 0-1 0 0,0 0 1 0 0,0-1 0 0 0,0 1 0 0 0,0 1-1 0 0,0-1 1 0 0,0 0 0 0 0,0 0 0 0 0,-1 1-1 0 0,1-1 1 0 0,0 1 0 0 0,0 0 0 0 0,-4-1 0 0 0,-3 1-24 0 0,0 1 1 0 0,0-1-1 0 0,0 1 1 0 0,0 1-1 0 0,0 0 1 0 0,-15 5-1 0 0,-52 25-280 0 0,44-17 226 0 0,-159 79-137 0 0,144-67 324 0 0,-82 62 1 0 0,112-76 63 0 0,1 1 0 0 0,1 1 0 0 0,-22 26 0 0 0,33-36-82 0 0,0 1 1 0 0,0 0 0 0 0,1 0 0 0 0,0 0 0 0 0,0 1 0 0 0,-3 8-1 0 0,5-11-16 0 0,0 0 0 0 0,1 0 0 0 0,-1 0 0 0 0,1 0 0 0 0,0 0 0 0 0,0 0 0 0 0,0 1-1 0 0,0-1 1 0 0,1 0 0 0 0,-1 0 0 0 0,3 6 0 0 0,-2-6-9 0 0,1-1 0 0 0,-1-1 0 0 0,1 1 1 0 0,0 0-1 0 0,0 0 0 0 0,0-1 0 0 0,0 1 0 0 0,1-1 1 0 0,-1 1-1 0 0,1-1 0 0 0,-1 0 0 0 0,1 0 0 0 0,0 0 1 0 0,0 0-1 0 0,0-1 0 0 0,0 1 0 0 0,0-1 1 0 0,0 0-1 0 0,0 0 0 0 0,0 0 0 0 0,1 0 0 0 0,3 0 1 0 0,9 2 70 0 0,0-1 1 0 0,0-1 0 0 0,18 0-1 0 0,-33-1-93 0 0,64-1 312 0 0,128-20 0 0 0,-138 10-2254 0 0,58-19-1 0 0,-71 16-5101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2:52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214 471 10135 0 0,'-2'0'8570'0'0,"0"1"-8267"0"0,0 0 1 0 0,0 0 0 0 0,0 0 0 0 0,0 0 0 0 0,0 0 0 0 0,0 0 0 0 0,0 1-1 0 0,0-1 1 0 0,0 1 0 0 0,0-1 0 0 0,1 1 0 0 0,-3 2 0 0 0,-19 27-128 0 0,7-9 133 0 0,-4 1-145 0 0,-2 2-103 0 0,1 0 0 0 0,-33 53 0 0 0,47-62-212 0 0,-9 24 0 0 0,11-27-95 0 0,4 0-4283 0 0</inkml:trace>
  <inkml:trace contextRef="#ctx0" brushRef="#br0" timeOffset="1">424 83 8287 0 0,'-4'-19'368'0'0,"4"10"80"0"0,2-4-360 0 0,-2 0-88 0 0,2 6 0 0 0,1-3 1064 0 0,3-1 200 0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0:30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47 10135 0 0,'15'-16'991'0'0,"6"-4"460"0"0,-3 9 9040 0 0,-36 21-10256 0 0,-59 44-235 0 0,-86 79 0 0 0,80-63 0 0 0,61-51 51 0 0,-32 33 0 0 0,48-46-35 0 0,1 1 1 0 0,-1 0-1 0 0,2 0 0 0 0,-1 0 0 0 0,1 0 0 0 0,0 1 0 0 0,0 0 1 0 0,1 0-1 0 0,0 0 0 0 0,-2 8 0 0 0,5-13 14 0 0,0 0 0 0 0,0 0 0 0 0,0 0 1 0 0,1-1-1 0 0,-1 1 0 0 0,1 0 0 0 0,0 0 0 0 0,-1-1 0 0 0,1 1 0 0 0,0-1 0 0 0,0 1 0 0 0,3 3 0 0 0,-3-4-13 0 0,-1-1 0 0 0,2 0 0 0 0,-1 0 1 0 0,0 0-1 0 0,0 0 0 0 0,0 0 0 0 0,0 0 0 0 0,1 0 0 0 0,-1 0 0 0 0,0 0 1 0 0,1 0-1 0 0,-1-1 0 0 0,1 1 0 0 0,-1-1 0 0 0,0 1 0 0 0,1-1 0 0 0,0 1 1 0 0,2-1-1 0 0,2 2 23 0 0,4 0-1 0 0,1 1-1 0 0,0-1 0 0 0,0-1 1 0 0,0 0-1 0 0,0 0 0 0 0,-1-1 1 0 0,21-2-1 0 0,7-4 52 0 0,-3 1-12 0 0,40-11-1 0 0,-53 10-146 0 0,-1 1 0 0 0,1 1 0 0 0,0 1 0 0 0,0 1 0 0 0,32 1 0 0 0,-35 2-1825 0 0,31 6 0 0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0:31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22 7367 0 0,'2'-1'568'0'0,"14"-8"-524"0"0,7-3 8335 0 0,-25 22-7487 0 0,0-6-757 0 0,-1 1 0 0 0,1-1 0 0 0,-1 0 0 0 0,0 0 0 0 0,0 0 0 0 0,0 0 0 0 0,0 0 0 0 0,-1-1 0 0 0,1 1 0 0 0,-1-1-1 0 0,-5 4 1 0 0,-8 4 365 0 0,-26 13 0 0 0,34-19-402 0 0,-26 12-65 0 0,-1-1-1 0 0,-1-2 0 0 0,0-2 1 0 0,0-1-1 0 0,-1-2 0 0 0,-52 6 1 0 0,77-14-248 0 0,0 0 0 0 0,0-1 0 0 0,0 0 0 0 0,-26-5 0 0 0,38 5 7 0 0,10-18-813 0 0,-7 16 993 0 0,1-1-8 0 0,0 1 0 0 0,0-1 0 0 0,0 0-1 0 0,0 1 1 0 0,0-1 0 0 0,1 1 0 0 0,4-3 0 0 0,-7 6 37 0 0,-1-1 1 0 0,1 1 0 0 0,-1-1-1 0 0,1 0 1 0 0,-1 1 0 0 0,1-1-1 0 0,-1 1 1 0 0,0-1 0 0 0,1 1-1 0 0,-1-1 1 0 0,0 1 0 0 0,0-1-1 0 0,1 1 1 0 0,-1-1 0 0 0,0 1-1 0 0,0 0 1 0 0,0-1 0 0 0,0 1-1 0 0,0-1 1 0 0,1 3 32 0 0,-1 1 0 0 0,0-1 0 0 0,0 0 0 0 0,0 0 0 0 0,0 0 0 0 0,-1 0 0 0 0,1 0 0 0 0,-1 0 0 0 0,0 0 0 0 0,0 0 0 0 0,0 0 0 0 0,0 0 0 0 0,0 0 0 0 0,-1 0 0 0 0,1 0 0 0 0,-3 2 0 0 0,-4 6 146 0 0,0-1 1 0 0,-13 15 0 0 0,-1-4 120 0 0,-34 25-1 0 0,36-33-55 0 0,-9 9 626 0 0,28-21-733 0 0,12 3-186 0 0,12 4 24 0 0,1-1 1 0 0,1-2-1 0 0,-1 0 1 0 0,38 2-1 0 0,-41-5 24 0 0,86 6 24 0 0,-48-4 176 0 0,82 15 0 0 0,-136-18-170 0 0,0 0 1 0 0,0 1-1 0 0,0-1 0 0 0,0 1 1 0 0,-1 0-1 0 0,1 1 0 0 0,0-1 0 0 0,-1 1 1 0 0,0 0-1 0 0,1 0 0 0 0,-1 0 0 0 0,-1 1 1 0 0,1-1-1 0 0,0 1 0 0 0,-1 0 1 0 0,4 5-1 0 0,1 6 24 0 0,-8-10-52 0 0,-1-2 7 0 0,1 0 5 0 0,0 1-1 0 0,0-1 1 0 0,-1 0-1 0 0,1 1 1 0 0,-1-1 0 0 0,0 0-1 0 0,0 0 1 0 0,0 0-1 0 0,0 0 1 0 0,0 0 0 0 0,-1 0-1 0 0,0 0 1 0 0,1 0-1 0 0,-1 0 1 0 0,0-1-1 0 0,0 1 1 0 0,-1-1 0 0 0,1 1-1 0 0,0-1 1 0 0,-1 0-1 0 0,1 0 1 0 0,-1 0-1 0 0,-3 2 1 0 0,-8 4 86 0 0,1-1 0 0 0,-2 0 1 0 0,-22 8-1 0 0,26-11-55 0 0,-56 17 73 0 0,-91 18 0 0 0,-52 16 38 0 0,200-51-721 0 0,18-5-772 0 0,26-7-1513 0 0,19-9 936 0 0,3 3-20 0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0:32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2759 0 0,'0'0'11582'0'0,"0"2"-11160"0"0,-2 2-224 0 0,0 0-1 0 0,1 0 0 0 0,0 0 1 0 0,0 0-1 0 0,0 0 0 0 0,0 1 1 0 0,1-1-1 0 0,-1 0 0 0 0,1 1 1 0 0,0-1-1 0 0,0 0 0 0 0,1 1 1 0 0,-1-1-1 0 0,1 0 0 0 0,0 0 1 0 0,0 1-1 0 0,1-1 0 0 0,3 7 1 0 0,2 2 187 0 0,1 0 1 0 0,0-1 0 0 0,2 0-1 0 0,-1 0 1 0 0,1-1 0 0 0,1 0-1 0 0,21 16 1 0 0,94 59 1416 0 0,-69-50-1056 0 0,-21-12-391 0 0,125 75 663 0 0,-133-84-978 0 0,1-1 0 0 0,0-1 0 0 0,1-2 0 0 0,0-1 0 0 0,1-2 0 0 0,45 7 0 0 0,-59-12-668 0 0,1-2 0 0 0,-1 0 0 0 0,20-2 0 0 0,-32 1 402 0 0,1-1 0 0 0,-1 1 0 0 0,0-1 0 0 0,0-1-1 0 0,0 1 1 0 0,0-1 0 0 0,0 0 0 0 0,0 0 0 0 0,-1 0 0 0 0,1-1 0 0 0,-1 1 0 0 0,1-1-1 0 0,-1-1 1 0 0,7-5 0 0 0,-1-4-1534 0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0:32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1 15031 0 0,'0'0'687'0'0,"-2"0"-16"0"0,-18 10-477 0 0,0 2 1 0 0,1-1 0 0 0,0 2 0 0 0,1 1-1 0 0,-19 18 1 0 0,3-4 170 0 0,-315 257 3312 0 0,320-262-3556 0 0,2 0-1 0 0,1 2 0 0 0,-39 47 1 0 0,64-71-488 0 0,-6 7-2956 0 0,1-3 1363 0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0:33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306 153 6911 0 0,'-111'22'770'0'0,"-8"2"172"0"0,44-6 3660 0 0,77-18-3456 0 0,210-15 3900 0 0,-6 1-4369 0 0,141-1 510 0 0,-179 19-854 0 0,42 0 213 0 0,1-17-267 0 0,434-96-279 0 0,-556 89 5 0 0,148-13 1 0 0,-106 28-343 0 0,-43 4-3169 0 0,-91 2 2093 0 0,-7 2-54 0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0:34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847 37 5983 0 0,'12'-4'534'0'0,"-1"-1"0"0"0,0 1 0 0 0,0-2 0 0 0,18-11 9602 0 0,-32 17-10076 0 0,1 1 0 0 0,-1 0 0 0 0,1 0 0 0 0,-1 0 0 0 0,1 0 1 0 0,-1 0-1 0 0,-2 2 0 0 0,-8 4 177 0 0,-43 13 588 0 0,-152 48 272 0 0,160-55-1065 0 0,-2-3 0 0 0,1-2 0 0 0,-1-2 0 0 0,0-2 0 0 0,-1-2 0 0 0,-54-6 0 0 0,32 1-1688 0 0,108-8 1576 0 0,-25 11 176 0 0,0 0 0 0 0,0 0 0 0 0,14 2 0 0 0,-7 2 22 0 0,-3 2-54 0 0,-14-5-64 0 0,1 0 1 0 0,0 0-1 0 0,0 0 1 0 0,0 0-1 0 0,-1 0 1 0 0,1 0-1 0 0,0 0 1 0 0,-1 0-1 0 0,1 0 1 0 0,-1 0-1 0 0,1 0 1 0 0,-1 1-1 0 0,0-1 1 0 0,1 0 0 0 0,-1 0-1 0 0,0 0 1 0 0,0 1-1 0 0,0-1 1 0 0,0 2-1 0 0,0 0 0 0 0,-1 0 1 0 0,0-1-1 0 0,1 1 0 0 0,-1 0 1 0 0,0-1-1 0 0,0 1 0 0 0,0-1 1 0 0,-3 4-1 0 0,-1 2-1 0 0,-1 0 1 0 0,0 0-1 0 0,0-1 1 0 0,-8 7-1 0 0,-13 10 42 0 0,-38 25-1 0 0,-9 7 39 0 0,27-22 79 0 0,35-26-52 0 0,10-7 157 0 0,3 3-180 0 0,-1-4-81 0 0,0 0-1 0 0,0 0 1 0 0,0 1-1 0 0,0-1 1 0 0,0 0-1 0 0,0 0 1 0 0,0 0-1 0 0,0 1 1 0 0,0-1-1 0 0,1 0 1 0 0,-1 0-1 0 0,0 0 1 0 0,0 1-1 0 0,0-1 1 0 0,0 0-1 0 0,0 0 1 0 0,0 0-1 0 0,0 1 1 0 0,0-1-1 0 0,1 0 1 0 0,-1 0-1 0 0,0 0 1 0 0,0 0-1 0 0,0 0 1 0 0,0 1-1 0 0,0-1 1 0 0,1 0-1 0 0,-1 0 1 0 0,0 0-1 0 0,0 0 1 0 0,0 0-1 0 0,1 0 1 0 0,-1 0-1 0 0,0 0 1 0 0,0 0-1 0 0,0 0 1 0 0,1 1-1 0 0,-1-1 1 0 0,0 0-1 0 0,0 0 1 0 0,0 0-1 0 0,1-1 1 0 0,27 3-48 0 0,0-2 0 0 0,0-1-1 0 0,29-5 1 0 0,87-20-646 0 0,-102 18 510 0 0,3-1-64 0 0,0 3 1 0 0,70-3-1 0 0,-92 9 257 0 0,0 2 1 0 0,0 0 0 0 0,0 1-1 0 0,0 1 1 0 0,29 9-1 0 0,55 25 157 0 0,-83-28-128 0 0,-2 1 0 0 0,36 21 0 0 0,-55-29-1 0 0,1-1 0 0 0,-1 0 0 0 0,0 1 0 0 0,0 0 0 0 0,0 0 0 0 0,0 0 1 0 0,-1 0-1 0 0,1 1 0 0 0,-1-1 0 0 0,0 1 0 0 0,0-1 0 0 0,0 1 0 0 0,2 6 0 0 0,-4-7 8 0 0,1-1-1 0 0,-1 1 1 0 0,0 0 0 0 0,0-1-1 0 0,-1 1 1 0 0,1 0 0 0 0,-1-1-1 0 0,1 1 1 0 0,-1-1 0 0 0,0 1-1 0 0,0-1 1 0 0,0 1 0 0 0,0-1-1 0 0,0 1 1 0 0,0-1 0 0 0,-3 4-1 0 0,-2 1 36 0 0,0-1-1 0 0,0 0 1 0 0,0 0-1 0 0,0 0 1 0 0,-1-1-1 0 0,0 0 1 0 0,-10 5-1 0 0,-57 26 90 0 0,55-28-139 0 0,-152 67 313 0 0,149-67-217 0 0,0-1 0 0 0,-1-1 0 0 0,-24 3 0 0 0,-72 5 728 0 0,-21-13-149 0 0,52-2-550 0 0,86 1-360 0 0,-3-7-2464 0 0,11 4-633 0 0,-1 0 3693 0 0,9-4-1854 0 0,2 2-69 0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0:36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8431 0 0,'0'0'13407'0'0,"2"1"-13174"0"0,4 0-144 0 0,1 0 0 0 0,-1 0 0 0 0,0-1 1 0 0,1 0-1 0 0,-1 0 0 0 0,8-1 0 0 0,43-7 170 0 0,-37 4-185 0 0,377-72 217 0 0,-324 61-275 0 0,-45 9-23 0 0,32-2 1 0 0,-38 10-174 0 0,-20-1 61 0 0,-2-1-414 0 0,1 1 444 0 0,-1-1 1 0 0,0 0-1 0 0,1 1 0 0 0,-1-1 1 0 0,0 0-1 0 0,0 1 0 0 0,1-1 1 0 0,-1 1-1 0 0,0-1 1 0 0,0 0-1 0 0,0 1 0 0 0,1-1 1 0 0,-1 1-1 0 0,0-1 0 0 0,0 1 1 0 0,0-1-1 0 0,0 1 0 0 0,0 0 1 0 0,-3 6-988 0 0,-2 5-4057 0 0,0-4-1153 0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0:37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732 33 9615 0 0,'43'-32'5187'0'0,"-52"32"-4794"0"0,0 0-1 0 0,-1 1 1 0 0,1 0-1 0 0,0 0 1 0 0,0 1-1 0 0,-13 4 1 0 0,-40 17 75 0 0,-110 37 337 0 0,-202 77-373 0 0,367-134-432 0 0,-3 1 0 0 0,-1 1 0 0 0,1 0 0 0 0,0 0 0 0 0,1 1 0 0 0,-1 0 0 0 0,-9 9 0 0 0,19-15 0 0 0,-1 0 0 0 0,1 1 0 0 0,0-1 0 0 0,0 0 0 0 0,-1 0 0 0 0,1 1 0 0 0,0-1 0 0 0,0 0 0 0 0,-1 1 0 0 0,1-1 0 0 0,0 0 0 0 0,0 1 0 0 0,0-1 0 0 0,0 0 0 0 0,-1 1 0 0 0,1-1 0 0 0,0 1 0 0 0,0-1 0 0 0,0 0 0 0 0,0 1 0 0 0,1 0 0 0 0,-1 0 0 0 0,1 0 0 0 0,0 0-1 0 0,0 0 1 0 0,-1 0 0 0 0,1 0 0 0 0,0 0 0 0 0,0 0 0 0 0,0-1-1 0 0,0 1 1 0 0,0 0 0 0 0,0-1 0 0 0,0 1 0 0 0,2 0 0 0 0,18 7 13 0 0,-7-5-3 0 0,0-1 0 0 0,0 0 0 0 0,0-1 1 0 0,1 0-1 0 0,17-3 0 0 0,4 1 36 0 0,346-7-124 0 0,-286 12 150 0 0,-82-2-48 0 0,0 0 0 0 0,0 1 0 0 0,0 0 0 0 0,22 10 0 0 0,-33-12-16 0 0,0 0 1 0 0,0 0-1 0 0,-1 0 0 0 0,1 1 0 0 0,-1-1 0 0 0,1 1 0 0 0,-1 0 1 0 0,0 0-1 0 0,0 0 0 0 0,0 0 0 0 0,0 0 0 0 0,0 0 0 0 0,0 0 1 0 0,0 1-1 0 0,-1-1 0 0 0,1 1 0 0 0,-1 0 0 0 0,2 4 0 0 0,-2-4 11 0 0,-1 0 0 0 0,1 0 0 0 0,-1 0 0 0 0,0 0 0 0 0,0 0 0 0 0,0 0 0 0 0,-1 0 0 0 0,1 0 0 0 0,-1 0 0 0 0,0 0 0 0 0,1 0 0 0 0,-1 0 0 0 0,-1 0-1 0 0,1-1 1 0 0,0 1 0 0 0,-1 0 0 0 0,-3 4 0 0 0,-12 17 129 0 0,-2-1 1 0 0,-1 0-1 0 0,-1-2 0 0 0,-27 22 1 0 0,26-25-101 0 0,-2-1 0 0 0,0-2 0 0 0,-1 0 0 0 0,0-1 0 0 0,-50 18 0 0 0,24-14 49 0 0,-2-3 1 0 0,-60 10 0 0 0,93-22-59 0 0,0-1-1 0 0,-1 0 1 0 0,-24-3 0 0 0,33 1-68 0 0,1-1 1 0 0,-1-1-1 0 0,1 0 1 0 0,-1-1-1 0 0,1 0 1 0 0,0 0-1 0 0,-11-6 1 0 0,22 9-2 0 0,0-1 1 0 0,-1 1-1 0 0,1 0 1 0 0,0 0-1 0 0,0-1 1 0 0,-1 1-1 0 0,1-1 1 0 0,0 1-1 0 0,0 0 1 0 0,0-1-1 0 0,-1 1 1 0 0,1-1-1 0 0,0 1 1 0 0,0 0-1 0 0,0-1 1 0 0,0 1-1 0 0,0-1 1 0 0,0 1-1 0 0,0-1 1 0 0,0 1-1 0 0,0 0 1 0 0,0-1-1 0 0,0 1 1 0 0,0-1-1 0 0,0 1 1 0 0,0-1-1 0 0,0 1 1 0 0,0 0-1 0 0,1-1 1 0 0,-1 1-1 0 0,0-1 1 0 0,7-12-677 0 0,0 6-305 0 0,1 0 0 0 0,0 0-1 0 0,0 0 1 0 0,17-9 0 0 0,-17 11 682 0 0,19-12-1382 0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0:38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71 7831 0 0,'0'0'706'0'0,"-9"2"-564"0"0,6-1 213 0 0,-1 0-1 0 0,1 0 1 0 0,0 0-1 0 0,0 1 1 0 0,0-1-1 0 0,0 1 1 0 0,0 0-1 0 0,0 0 1 0 0,1 0-1 0 0,-1 0 0 0 0,0 0 1 0 0,1 1-1 0 0,0-1 1 0 0,0 1-1 0 0,-1-1 1 0 0,1 1-1 0 0,1 0 1 0 0,-1 0-1 0 0,0 0 1 0 0,1 0-1 0 0,0 0 1 0 0,-1 0-1 0 0,1 1 0 0 0,-1 5 1 0 0,2-6-248 0 0,-1 0 0 0 0,1 0 1 0 0,-1 0-1 0 0,1 0 0 0 0,0 0 0 0 0,0 0 0 0 0,0 0 1 0 0,1 0-1 0 0,-1 0 0 0 0,1 0 0 0 0,0 0 1 0 0,0 0-1 0 0,0 0 0 0 0,0 0 0 0 0,0 0 0 0 0,1 0 1 0 0,-1-1-1 0 0,1 1 0 0 0,-1-1 0 0 0,1 1 1 0 0,0-1-1 0 0,0 0 0 0 0,1 1 0 0 0,-1-1 1 0 0,0 0-1 0 0,1-1 0 0 0,4 4 0 0 0,0-1 34 0 0,0-1 0 0 0,1-1 0 0 0,-1 1 0 0 0,0-1-1 0 0,1-1 1 0 0,0 0 0 0 0,-1 0 0 0 0,1 0 0 0 0,0-1 0 0 0,9 0-1 0 0,10-2 259 0 0,41-9-1 0 0,-38 5-215 0 0,-8 2-90 0 0,0-1 0 0 0,0 0-1 0 0,22-10 1 0 0,-36 11-101 0 0,1 1-1 0 0,-1-2 1 0 0,0 1 0 0 0,0-1-1 0 0,0 0 1 0 0,-1-1 0 0 0,0 0-1 0 0,0 0 1 0 0,-1 0-1 0 0,9-11 1 0 0,-13 15-35 0 0,-1 0 0 0 0,1 0 0 0 0,-1-1 0 0 0,0 1 0 0 0,0 0 0 0 0,1-1 1 0 0,-1 1-1 0 0,-1-1 0 0 0,1 1 0 0 0,0-1 0 0 0,-1 0 0 0 0,1 1 0 0 0,-1-1 0 0 0,0 0 0 0 0,0 1 0 0 0,0-1 0 0 0,0 0 0 0 0,0 1 0 0 0,-1-1 0 0 0,1 0 0 0 0,-1 1 0 0 0,1-1 0 0 0,-1 1 0 0 0,0-1 0 0 0,0 1 1 0 0,-1-1-1 0 0,1 1 0 0 0,0 0 0 0 0,-1-1 0 0 0,1 1 0 0 0,-1 0 0 0 0,-3-3 0 0 0,2 2-45 0 0,0 0 0 0 0,-1 0 0 0 0,0 0 0 0 0,1 0 0 0 0,-1 1 0 0 0,0 0 0 0 0,0 0 0 0 0,0 0 0 0 0,-1 0 0 0 0,1 0 0 0 0,0 1 0 0 0,-1 0 0 0 0,1 0 0 0 0,-1 0 0 0 0,1 0 0 0 0,-1 1 0 0 0,1 0 0 0 0,-8 0 0 0 0,-14 5-51 0 0,0 0 0 0 0,1 2 0 0 0,-1 1 0 0 0,2 0 0 0 0,-29 15 0 0 0,-2 5-192 0 0,-54 38 1 0 0,-43 42 844 0 0,134-92-414 0 0,1 0 0 0 0,0 0-1 0 0,1 2 1 0 0,0 0 0 0 0,-22 37-1 0 0,35-51-68 0 0,0 1 0 0 0,1 0 0 0 0,0 0 0 0 0,-1 1 0 0 0,2-1 0 0 0,-1 0 0 0 0,1 1 0 0 0,0-1 0 0 0,0 1 0 0 0,0-1 0 0 0,1 1-1 0 0,0 0 1 0 0,0 6 0 0 0,1-8-7 0 0,0 1-1 0 0,0-1 1 0 0,0 0-1 0 0,1 0 1 0 0,0 0-1 0 0,-1 0 1 0 0,1 0-1 0 0,1 0 1 0 0,-1 0-1 0 0,0-1 1 0 0,1 1-1 0 0,0-1 1 0 0,0 0-1 0 0,0 0 1 0 0,0 0-1 0 0,0 0 1 0 0,6 3-1 0 0,0 0 19 0 0,0-1 0 0 0,1 0 0 0 0,-1-1 0 0 0,1 0 0 0 0,0 0 0 0 0,1-1 0 0 0,-1 0-1 0 0,1-1 1 0 0,15 1 0 0 0,3 0-48 0 0,0-3 0 0 0,36-2-1 0 0,2-8-947 0 0,-23 0-4213 0 0,-6 0-1288 0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0:38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42 4143 0 0,'25'-15'385'0'0,"24"-11"18866"0"0,-50 27-19163 0 0,-3 6-73 0 0,-1 0 0 0 0,1-1 0 0 0,-1 0 0 0 0,-1 0-1 0 0,1 0 1 0 0,-1-1 0 0 0,-10 8 0 0 0,-5 5 6 0 0,-64 59-21 0 0,-48 49 0 0 0,107-97 12 0 0,-3 0 53 0 0,2 2 0 0 0,1 1 0 0 0,-31 52 0 0 0,54-79-1 0 0,0 0 0 0 0,1 0-1 0 0,-1 1 1 0 0,1-1 0 0 0,0 1 0 0 0,1 0-1 0 0,0 0 1 0 0,0-1 0 0 0,-1 12 0 0 0,2-15-37 0 0,0 1 0 0 0,1 0 0 0 0,-1-1 0 0 0,1 1 0 0 0,-1-1 0 0 0,1 1 0 0 0,0-1 1 0 0,0 1-1 0 0,0-1 0 0 0,0 1 0 0 0,1-1 0 0 0,-1 0 0 0 0,1 0 0 0 0,-1 0 0 0 0,1 0 0 0 0,0 0 0 0 0,0 0 1 0 0,0 0-1 0 0,0 0 0 0 0,0-1 0 0 0,0 1 0 0 0,0-1 0 0 0,5 3 0 0 0,7 2 57 0 0,0 0-1 0 0,0-1 0 0 0,1 0 1 0 0,0-1-1 0 0,0-1 1 0 0,0 0-1 0 0,0-1 0 0 0,0-1 1 0 0,17 0-1 0 0,20-4 104 0 0,67-10-1 0 0,-100 10-190 0 0,6-2-38 0 0,-1-1 0 0 0,32-11 0 0 0,-14 3-1215 0 0,-19 6-114 0 0,0 0-62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2:53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1 14191 0 0,'0'0'2523'0'0,"5"11"-1058"0"0,-4-1-1215 0 0,-1-1 0 0 0,0 1-1 0 0,-1 0 1 0 0,0 0 0 0 0,0-1 0 0 0,-1 1-1 0 0,-6 18 1 0 0,-32 66 609 0 0,25-61-729 0 0,-95 212 255 0 0,-17-16-320 0 0,61-120-66 0 0,-3 6 26 0 0,-20 37 12 0 0,68-113-11 0 0,-29 82 1 0 0,46-110-110 0 0,1 0 0 0 0,-2 14 0 0 0,4-6-5920 0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0:42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79 4607 0 0,'0'0'354'0'0,"-8"2"-65"0"0,-54 16 12475 0 0,63-19-12451 0 0,85-35 1249 0 0,-60 23-1320 0 0,0 2 0 0 0,36-11 0 0 0,-47 18-112 0 0,1 0 0 0 0,0 1 0 0 0,0 1 0 0 0,0 1 0 0 0,0 0 0 0 0,0 1 0 0 0,25 3 0 0 0,-38-3-113 0 0,0 1-1 0 0,0 0 1 0 0,-1-1-1 0 0,1 1 1 0 0,0 0-1 0 0,0 1 1 0 0,2 1-1 0 0,8 7-2 0 0,-12-5-12 0 0,-1-3 5 0 0,1 1 4 0 0,-1-1 1 0 0,0 0-1 0 0,1 0 0 0 0,-1 0 1 0 0,0 1-1 0 0,0-1 1 0 0,-1 0-1 0 0,1 0 0 0 0,0 1 1 0 0,-1-1-1 0 0,1 0 0 0 0,-1 0 1 0 0,0 0-1 0 0,0 0 1 0 0,0 0-1 0 0,0 0 0 0 0,0 0 1 0 0,0 0-1 0 0,0 0 1 0 0,-1 0-1 0 0,1 0 0 0 0,-1-1 1 0 0,1 1-1 0 0,-1-1 1 0 0,-2 3-1 0 0,-4 2 4 0 0,1-1 0 0 0,-1 1 0 0 0,0-1 0 0 0,-14 6-1 0 0,-208 77-894 0 0,157-63 537 0 0,47-17 276 0 0,22-6 57 0 0,6-1 8 0 0,5 1 3 0 0,7-2 26 0 0,0-1 0 0 0,0-1 0 0 0,0 0 1 0 0,15-4-1 0 0,9-1 117 0 0,-30 6-100 0 0,95-11 203 0 0,-90 11-248 0 0,0 1 1 0 0,1 1-1 0 0,-1 0 1 0 0,0 1 0 0 0,23 6-1 0 0,-25-4 1 0 0,-8-3 5 0 0,-1 0 1 0 0,1 0-1 0 0,-1 1 0 0 0,1-1 0 0 0,-1 1 0 0 0,0-1 0 0 0,0 1 1 0 0,1 0-1 0 0,-1 0 0 0 0,3 3 0 0 0,-2-1 22 0 0,-2-3 265 0 0,0 0-196 0 0,2 3-74 0 0,-1-1 0 0 0,1 1-1 0 0,-1-1 1 0 0,0 1 0 0 0,1 0 0 0 0,-2 0 0 0 0,1-1-1 0 0,0 2 1 0 0,-1-1 0 0 0,0 0 0 0 0,0 0-1 0 0,0 0 1 0 0,-1 0 0 0 0,1 1 0 0 0,-1-1 0 0 0,0 0-1 0 0,0 1 1 0 0,-1-1 0 0 0,1 0 0 0 0,-1 0-1 0 0,0 1 1 0 0,0-1 0 0 0,0 0 0 0 0,0 0 0 0 0,-1 0-1 0 0,0 0 1 0 0,0 0 0 0 0,0-1 0 0 0,0 1-1 0 0,-1-1 1 0 0,1 1 0 0 0,-1-1 0 0 0,0 0 0 0 0,0 0-1 0 0,-6 5 1 0 0,-6 3 25 0 0,0 0-1 0 0,-1-2 1 0 0,-20 10-1 0 0,-54 19 179 0 0,54-24-196 0 0,-134 50-29 0 0,148-56-16 0 0,20-7-60 0 0,4-2-222 0 0,0 0 244 0 0,0 0 0 0 0,0 1 1 0 0,0-1-1 0 0,0 0 0 0 0,0 0 0 0 0,-1-1 0 0 0,1 1 0 0 0,1-2 0 0 0,4-2-87 0 0,6-2-845 0 0,22-8 1 0 0,-3 4-5697 0 0,-19 7 863 0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0:42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18 5527 0 0,'-3'-3'176'0'0,"0"1"0"0"0,0 0 0 0 0,0 1-1 0 0,-1-1 1 0 0,1 1 0 0 0,-1-1 0 0 0,-6-1-1 0 0,6 3 404 0 0,0-1-1 0 0,1 1 0 0 0,-1-1 0 0 0,1 1 0 0 0,-1 0 0 0 0,0 1 0 0 0,1-1 0 0 0,-1 1 0 0 0,0-1 0 0 0,1 1 0 0 0,-1 0 0 0 0,-4 2 0 0 0,6-2-205 0 0,-1 0 0 0 0,1 1 0 0 0,0-1 0 0 0,-1 1 0 0 0,1-1-1 0 0,0 1 1 0 0,0 0 0 0 0,0 0 0 0 0,0 0 0 0 0,0 0 0 0 0,1 0 0 0 0,-1 0 0 0 0,1 1-1 0 0,-1-1 1 0 0,1 0 0 0 0,-2 4 0 0 0,2-3-435 0 0,1 0 0 0 0,-1 0 0 0 0,0 1-1 0 0,1-1 1 0 0,-1 0 0 0 0,1 0 0 0 0,0 0 0 0 0,0 0 0 0 0,1 1-1 0 0,0 3 1 0 0,0-1 150 0 0,1 1 1 0 0,0-1-1 0 0,1 0 0 0 0,0 0 1 0 0,0 0-1 0 0,0 0 0 0 0,0-1 1 0 0,1 1-1 0 0,0-1 0 0 0,0 0 1 0 0,9 8-1 0 0,5 4 210 0 0,36 25 0 0 0,-12-15 140 0 0,70 35 0 0 0,11 5 166 0 0,9 26 44 0 0,-107-72-571 0 0,-1 1-1 0 0,40 45 0 0 0,-48-45-15 0 0,0 1-1 0 0,19 39 0 0 0,-29-51-41 0 0,-6-10-34 0 0,0 0 0 0 0,0-1 0 0 0,1 1-1 0 0,-1-1 1 0 0,0 1 0 0 0,1 0-1 0 0,-1-1 1 0 0,0 1 0 0 0,1-1 0 0 0,-1 1-1 0 0,1-1 1 0 0,-1 1 0 0 0,0-1-1 0 0,1 1 1 0 0,0-1 0 0 0,-1 1 0 0 0,1-1-1 0 0,-1 1 1 0 0,1-1 0 0 0,-1 0-1 0 0,1 0 1 0 0,0 1 0 0 0,-1-1 0 0 0,1 0-1 0 0,0 0 1 0 0,-1 0 0 0 0,1 1-1 0 0,0-1 1 0 0,-1 0 0 0 0,1 0 0 0 0,0 0-1 0 0,0 0 1 0 0,-1 0 0 0 0,2-1-1 0 0,-1 1-99 0 0,1-1 0 0 0,-1 0 0 0 0,0 0 0 0 0,0 0-1 0 0,0 0 1 0 0,0 1 0 0 0,0-1 0 0 0,0-1-1 0 0,1-1 1 0 0,-1 2-363 0 0,9-11-4971 0 0,0-2-1742 0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0:43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9 1375 0 0,'-3'-9'19316'0'0,"1"10"-18824"0"0,-18 13 24 0 0,1 1 0 0 0,1 1-1 0 0,-29 31 1 0 0,20-19-275 0 0,-82 90 515 0 0,58-62-548 0 0,-74 91 442 0 0,71-67-1387 0 0,39-54-1656 0 0,-13 34 0 0 0,24-50-4858 0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0:43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78 248 11487 0 0,'-2'-1'528'0'0,"-11"-1"49"0"0,-25-1-1 0 0,13 3 6702 0 0,26 1-7231 0 0,-1 0-1 0 0,0-1 1 0 0,1 1 0 0 0,-1 0-1 0 0,1 0 1 0 0,-1-1 0 0 0,0 1 0 0 0,1-1-1 0 0,0 1 1 0 0,-1 0 0 0 0,1-1-1 0 0,-1 1 1 0 0,1-1 0 0 0,0 1 0 0 0,-1-1-1 0 0,1 1 1 0 0,0-1 0 0 0,-1 0-1 0 0,1 1 1 0 0,0-1 0 0 0,1 0 0 0 0,17 7 238 0 0,-17-6-217 0 0,10 2 117 0 0,0-1-1 0 0,1 0 1 0 0,-1-1-1 0 0,21 0 1 0 0,52-7 288 0 0,-64 4-414 0 0,248-40 464 0 0,-103 13-302 0 0,-134 24-195 0 0,401-73 153 0 0,-330 53-181 0 0,125-28 209 0 0,-163 41 241 0 0,99-5 0 0 0,-145 16-536 0 0,1 1 0 0 0,-1 0 0 0 0,0 1 0 0 0,0 1 0 0 0,0 1-1 0 0,19 6 1 0 0,-37-9 10 0 0,0 0 1 0 0,0 1-1 0 0,-1-1 0 0 0,1 0 0 0 0,0 0 0 0 0,-1 1 1 0 0,1-1-1 0 0,0 1 0 0 0,-1-1 0 0 0,1 1 0 0 0,0-1 1 0 0,-1 1-1 0 0,1-1 0 0 0,-1 1 0 0 0,1-1 1 0 0,-1 1-1 0 0,1 0 0 0 0,-1-1 0 0 0,1 1 0 0 0,-1 0 1 0 0,0 0-1 0 0,1-1 0 0 0,-1 1 0 0 0,0 0 0 0 0,0 0 1 0 0,1-1-1 0 0,-1 1 0 0 0,0 0 0 0 0,0 0 1 0 0,0-1-1 0 0,0 1 0 0 0,0 0 0 0 0,0 0 0 0 0,0 0 1 0 0,-1-1-1 0 0,1 1 0 0 0,0 0 0 0 0,0 0 0 0 0,0-1 1 0 0,-1 1-1 0 0,0 1 0 0 0,0 0-231 0 0,0 0 1 0 0,0 0-1 0 0,0 0 0 0 0,0 0 0 0 0,-1 0 1 0 0,1 0-1 0 0,-1 0 0 0 0,1-1 1 0 0,-1 1-1 0 0,0-1 0 0 0,1 1 0 0 0,-1-1 1 0 0,-4 3-1 0 0,-4-1-1186 0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0:44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93 1839 0 0,'-9'1'441'0'0,"1"0"0"0"0,1 0-1 0 0,-1 1 1 0 0,0 0-1 0 0,-15 6 1 0 0,7-3 4626 0 0,-1 0 3934 0 0,41-4-8499 0 0,27-12-193 0 0,-15 3-152 0 0,113-30 324 0 0,-65 15-98 0 0,-42 12-162 0 0,-8 2 384 0 0,48-8 1 0 0,-78 17-536 0 0,-1-1 0 0 0,1 1 0 0 0,0 0 0 0 0,0 0-1 0 0,0 0 1 0 0,0 1 0 0 0,-1-1 0 0 0,1 1 0 0 0,0 0 0 0 0,-1 0 0 0 0,1 0 0 0 0,0 1-1 0 0,-1-1 1 0 0,1 1 0 0 0,-1 0 0 0 0,0 0 0 0 0,0 0 0 0 0,0 0 0 0 0,4 4-1 0 0,-7-5-54 0 0,1-1-1 0 0,-1 1 0 0 0,0 0 0 0 0,1-1 0 0 0,-1 1 0 0 0,0 0 0 0 0,1 0 1 0 0,-1 0-1 0 0,0-1 0 0 0,0 1 0 0 0,0 0 0 0 0,1 0 0 0 0,-1 0 0 0 0,0-1 0 0 0,0 1 1 0 0,0 0-1 0 0,0 0 0 0 0,-1 0 0 0 0,1-1 0 0 0,0 2 0 0 0,-1 1 25 0 0,1 3-26 0 0,-1-1 0 0 0,-1 1 0 0 0,1 0 0 0 0,-1 0-1 0 0,0-1 1 0 0,0 1 0 0 0,0-1 0 0 0,-1 0 0 0 0,0 0-1 0 0,0 0 1 0 0,-7 8 0 0 0,-4 4 38 0 0,-28 26 0 0 0,33-35-29 0 0,-11 10 4 0 0,-1 0 0 0 0,-1-2 0 0 0,-1-1 0 0 0,0 0 0 0 0,-30 13 0 0 0,0-5-37 0 0,-78 24-1 0 0,98-39-332 0 0,-58 7 0 0 0,68-11 232 0 0,39-5 101 0 0,1 1 1 0 0,0 0-1 0 0,-1 2 0 0 0,1 0 1 0 0,16 4-1 0 0,25 3 3 0 0,200 9 8 0 0,-220-18 19 0 0,-20-1 30 0 0,36 5 0 0 0,-48-3-41 0 0,0 0 0 0 0,0 1 1 0 0,0 0-1 0 0,0 0 0 0 0,-1 0 1 0 0,1 1-1 0 0,0-1 0 0 0,-1 1 1 0 0,9 7-1 0 0,-12-8 28 0 0,0 0-1 0 0,0 0 1 0 0,0 0 0 0 0,0 0-1 0 0,0 0 1 0 0,-1 1 0 0 0,1-1-1 0 0,-1 1 1 0 0,0-1 0 0 0,1 1-1 0 0,-1-1 1 0 0,0 1-1 0 0,-1 0 1 0 0,1 0 0 0 0,0-1-1 0 0,-1 1 1 0 0,1 0 0 0 0,-1 0-1 0 0,0 0 1 0 0,0 0 0 0 0,0-1-1 0 0,-1 1 1 0 0,1 0 0 0 0,-1 0-1 0 0,1 0 1 0 0,-1-1-1 0 0,-2 6 1 0 0,-1 2 94 0 0,0 1-1 0 0,-1-1 1 0 0,0 0 0 0 0,-1 0-1 0 0,-12 14 1 0 0,7-9-81 0 0,-1 0 1 0 0,0-1-1 0 0,-2 0 0 0 0,1-1 0 0 0,-2-1 0 0 0,1 0 1 0 0,-2-1-1 0 0,1-1 0 0 0,-28 14 0 0 0,-5-3-28 0 0,-1-2 0 0 0,-1-2 1 0 0,0-2-1 0 0,-1-3 0 0 0,-1-2 0 0 0,-60 5 0 0 0,99-15-15 0 0,-1 0-1 0 0,1-1 1 0 0,0 0 0 0 0,-26-7-1 0 0,-50-18 40 0 0,85 25-43 0 0,-9-5 14 0 0,0 1 0 0 0,-21-15 0 0 0,15 10-11 0 0,-2-4-13 0 0,15 7-20 0 0,4 2-5 0 0,0 4-59 0 0,4-3-188 0 0,-2 4 246 0 0,0-1 0 0 0,0 1 0 0 0,0 0 0 0 0,0 0 1 0 0,0-1-1 0 0,0 1 0 0 0,0 0 0 0 0,0-1 0 0 0,0 1 0 0 0,0 0 0 0 0,0 0 0 0 0,0-1 1 0 0,0 1-1 0 0,0 0 0 0 0,1-1 0 0 0,-1 1 0 0 0,0 0 0 0 0,0 0 0 0 0,0-1 0 0 0,0 1 0 0 0,1 0 1 0 0,-1 0-1 0 0,0 0 0 0 0,0-1 0 0 0,0 1 0 0 0,1 0 0 0 0,-1 0 0 0 0,0 0 0 0 0,0 0 1 0 0,1 0-1 0 0,-1-1 0 0 0,9 0-1549 0 0,0 0 0 0 0,14 0 0 0 0,-7 1-5663 0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0:45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76 12407 0 0,'0'0'1126'0'0,"-2"0"-929"0"0,-12 5-571 0 0,4-2 1275 0 0,1 0-1 0 0,-15 7 1 0 0,22-8-613 0 0,-1-1 0 0 0,0 1 1 0 0,0 0-1 0 0,1 0 0 0 0,-1 0 1 0 0,1 0-1 0 0,0 1 0 0 0,-1-1 1 0 0,1 1-1 0 0,0-1 0 0 0,1 1 1 0 0,-3 4-1 0 0,3-6-234 0 0,1 0 0 0 0,-1 1 1 0 0,1-1-1 0 0,-1 0 0 0 0,1 1 1 0 0,0-1-1 0 0,0 1 0 0 0,-1-1 0 0 0,1 0 1 0 0,0 1-1 0 0,0-1 0 0 0,1 1 1 0 0,-1-1-1 0 0,0 0 0 0 0,0 1 1 0 0,1-1-1 0 0,-1 1 0 0 0,1-1 0 0 0,-1 0 1 0 0,1 1-1 0 0,-1-1 0 0 0,1 0 1 0 0,0 0-1 0 0,0 0 0 0 0,-1 1 0 0 0,1-1 1 0 0,0 0-1 0 0,2 1 0 0 0,-1 0-5 0 0,1 0-1 0 0,-1 0 0 0 0,1 0 0 0 0,-1 0 0 0 0,1-1 1 0 0,0 1-1 0 0,0-1 0 0 0,0 0 0 0 0,0 1 1 0 0,0-1-1 0 0,6 1 0 0 0,7-1 116 0 0,-1 0 1 0 0,1-1-1 0 0,28-3 0 0 0,49-12 252 0 0,-87 14-394 0 0,45-11 194 0 0,56-22 1 0 0,-12 4 143 0 0,-19 9 55 0 0,2 4 0 0 0,95-9 0 0 0,100 5-337 0 0,-241 21-233 0 0,-22 0-108 0 0,0 0 1 0 0,16-3-1 0 0,-24 3-256 0 0,-8-8-3990 0 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0:4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 11975 0 0,'0'0'923'0'0,"-1"1"-602"0"0,-8 18 868 0 0,1-1-1 0 0,1 1 0 0 0,-7 29 0 0 0,10-36-1013 0 0,-9 39 860 0 0,2 1 1 0 0,-5 72-1 0 0,10 105 158 0 0,7-216-1187 0 0,0 12 2 0 0,0 0-1 0 0,-2 0 0 0 0,-1 0 0 0 0,-8 41 0 0 0,9-63-116 0 0,0 0 0 0 0,0 0 0 0 0,0 0 0 0 0,-1 0 0 0 0,1-1 1 0 0,-1 1-1 0 0,1 0 0 0 0,-1-1 0 0 0,0 1 0 0 0,0-1 0 0 0,-3 3 0 0 0,4-4-250 0 0,-6 1-1150 0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0:46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42 7367 0 0,'9'-3'13'0'0,"75"-23"2129"0"0,-70 23-522 0 0,1 0 0 0 0,-1 0 0 0 0,28 0 2772 0 0,-43 4-4273 0 0,0 1 0 0 0,0-1-1 0 0,0 0 1 0 0,0 0 0 0 0,0 0 0 0 0,0 0 0 0 0,0 1 0 0 0,0-1 0 0 0,0-1-1 0 0,0 1 1 0 0,-1 0 0 0 0,0 1 0 0 0,0-1 45 0 0,-30 20 501 0 0,-1-2 1 0 0,-50 21-1 0 0,32-16-386 0 0,-53 28-2 0 0,-112 74 1 0 0,184-105-208 0 0,1 2 0 0 0,0 1 0 0 0,2 2 0 0 0,1 1 0 0 0,2 1 0 0 0,0 1 0 0 0,-30 46-1 0 0,51-68-31 0 0,1 1 0 0 0,0-1 0 0 0,0 1-1 0 0,1 0 1 0 0,0 0 0 0 0,0 1 0 0 0,1-1-1 0 0,0 0 1 0 0,1 1 0 0 0,-1 10 0 0 0,2-14-21 0 0,0 1 0 0 0,0-1 1 0 0,1 1-1 0 0,0-1 0 0 0,0 1 1 0 0,0-1-1 0 0,1 1 1 0 0,-1-1-1 0 0,1 0 0 0 0,1 0 1 0 0,-1 0-1 0 0,1 0 1 0 0,0 0-1 0 0,0 0 0 0 0,0-1 1 0 0,7 8-1 0 0,-3-6 7 0 0,0 0 1 0 0,0 0-1 0 0,1-1 0 0 0,-1 0 1 0 0,1 0-1 0 0,0-1 0 0 0,1 0 0 0 0,-1 0 1 0 0,1-1-1 0 0,16 4 0 0 0,7 0 137 0 0,56 4 0 0 0,-56-8-10 0 0,55 4 647 0 0,1-4 1 0 0,102-9-1 0 0,-134 1-734 0 0,77-16 1 0 0,-116 15-32 0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0:57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7831 0 0,'0'0'9872'0'0,"2"2"-9089"0"0,2 0-757 0 0,0 1 0 0 0,0-1 0 0 0,1 1-1 0 0,-1-1 1 0 0,0-1 0 0 0,1 1 0 0 0,0-1 0 0 0,-1 1 0 0 0,1-1 0 0 0,0 0 0 0 0,-1-1 0 0 0,1 1 0 0 0,0-1-1 0 0,6-1 1 0 0,11 0 88 0 0,41-8 0 0 0,-49 7-75 0 0,62-10 87 0 0,141-28-1095 0 0,-170 30-772 0 0,-2 3-4305 0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6:11:06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8 7919 0 0,'0'0'714'0'0,"-2"0"-586"0"0,-5-2-30 0 0,-3 0 737 0 0,9 1-714 0 0,1 1 0 0 0,-1-1 0 0 0,0 1 0 0 0,0 0-1 0 0,0-1 1 0 0,0 1 0 0 0,1 0 0 0 0,-1 0 0 0 0,0-1-1 0 0,0 1 1 0 0,0 0 0 0 0,0 0 0 0 0,0 0-1 0 0,0 0 1 0 0,1 0 0 0 0,-1 0 0 0 0,0 1 0 0 0,0-1-1 0 0,0 0 1 0 0,0 0 0 0 0,0 1 0 0 0,1-1 0 0 0,-1 0-1 0 0,0 1 1 0 0,0-1 0 0 0,0 1 0 0 0,1-1 0 0 0,-1 1-1 0 0,0-1 1 0 0,1 1 0 0 0,-1-1 0 0 0,-1 2 0 0 0,-1 4 267 0 0,0-1 1 0 0,0 0-1 0 0,1 1 0 0 0,-1 0 1 0 0,1 0-1 0 0,0 0 1 0 0,1 0-1 0 0,-1 0 1 0 0,1 0-1 0 0,0 0 0 0 0,1 13 1 0 0,1-17-333 0 0,0 0 1 0 0,1 0-1 0 0,-1 0 1 0 0,1 0 0 0 0,-1 0-1 0 0,1 0 1 0 0,0 0-1 0 0,2 1 1 0 0,-2-1 1 0 0,-1 0 98 0 0,7-2 39 0 0,-1 1 0 0 0,0 0 1 0 0,1 1-1 0 0,-1-1 0 0 0,12 6 1 0 0,-14-5-125 0 0,-1 1 0 0 0,1 0 1 0 0,0 0-1 0 0,-1 1 1 0 0,1-1-1 0 0,-1 1 1 0 0,0 0-1 0 0,0 0 1 0 0,5 8-1 0 0,15 21 205 0 0,-18-24-255 0 0,0 0 1 0 0,1 0-1 0 0,0-1 1 0 0,1 1 0 0 0,0-2-1 0 0,0 1 1 0 0,15 9-1 0 0,-19-14-24 0 0,2 0-1 0 0,-1-1 1 0 0,0 0-1 0 0,0 0 1 0 0,1 0-1 0 0,-1-1 1 0 0,1 1 0 0 0,-1-1-1 0 0,1-1 1 0 0,0 1-1 0 0,-1-1 1 0 0,1 0-1 0 0,0 0 1 0 0,-1-1-1 0 0,1 1 1 0 0,-1-1-1 0 0,10-3 1 0 0,5-3 40 0 0,1-1 0 0 0,-1-1-1 0 0,25-15 1 0 0,22-9 46 0 0,-53 27-17 0 0,0 1 0 0 0,0 1 0 0 0,1 0 0 0 0,0 0 0 0 0,0 2 0 0 0,17-2 0 0 0,-25 5-8 0 0,1 0 0 0 0,-1 1 0 0 0,0 0 0 0 0,0 0 0 0 0,0 0 0 0 0,0 1 0 0 0,0 0 0 0 0,-1 0 0 0 0,1 1 0 0 0,-1-1 0 0 0,0 2 0 0 0,8 6 0 0 0,10 10 14 0 0,-15-13-72 0 0,0-1 0 0 0,10 6 0 0 0,-6-7 0 0 0,-7-5 5 0 0,0 1 0 0 0,0-1 0 0 0,0-1 0 0 0,-1 1 0 0 0,1-1 0 0 0,0 0 0 0 0,0 0 0 0 0,0-1-1 0 0,0 0 1 0 0,0 0 0 0 0,0 0 0 0 0,8-4 0 0 0,3-1 16 0 0,1-2 1 0 0,24-15-1 0 0,-41 22-21 0 0,6-3 51 0 0,0 0-1 0 0,0 0 1 0 0,1 1-1 0 0,-1 0 1 0 0,1 0-1 0 0,9-2 0 0 0,-15 5 29 0 0,5 0 37 0 0,-2-1-100 0 0,16 6 79 0 0,-16-4-88 0 0,10 5-74 0 0,0 1 52 0 0,0 3 15 0 0,-1 0 0 0 0,0 0 0 0 0,1-1 0 0 0,3-4 0 0 0,-8-4 16 0 0,0-1 0 0 0,0 0 0 0 0,13-2 0 0 0,-21 2 48 0 0,1-1-11 0 0,12-2-42 0 0,14-2-11 0 0,-23 5 0 0 0,21-1 2 0 0,-18 5-4 0 0,-3-2-9 0 0,-5-2-1 0 0,1 0-1 0 0,-1 1 1 0 0,1-1-1 0 0,-1 1 1 0 0,1-1-1 0 0,-1 1 1 0 0,0 0-1 0 0,1-1 1 0 0,-1 1-1 0 0,2 1 1 0 0,24 15 0 0 0,-22-14-89 0 0,0-1 1 0 0,0 0-1 0 0,-1 0 0 0 0,1 0 0 0 0,0-1 1 0 0,1 0-1 0 0,-1 0 0 0 0,0 0 0 0 0,0-1 1 0 0,0 1-1 0 0,1-1 0 0 0,-1 0 1 0 0,0-1-1 0 0,0 1 0 0 0,1-1 0 0 0,-1 0 1 0 0,0-1-1 0 0,0 1 0 0 0,0-1 0 0 0,0 0 1 0 0,-1 0-1 0 0,1 0 0 0 0,0-1 0 0 0,-1 0 1 0 0,1 1-1 0 0,3-5 0 0 0,14-10-811 0 0,-3 2-745 0 0,0 0-1 0 0,36-18 1 0 0,-36 24 173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2:53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16 168 7831 0 0,'0'0'603'0'0,"-1"0"-396"0"0,0 0-2 0 0,0 0 0 0 0,0 0 0 0 0,0 0 0 0 0,1 0 0 0 0,-1 0 0 0 0,0 0 1 0 0,0 0-1 0 0,0 0 0 0 0,1 1 0 0 0,-1-1 0 0 0,0 0 0 0 0,0 0 0 0 0,1 1 1 0 0,-2 0-1 0 0,2-1-45 0 0,0 0 1 0 0,0 0 0 0 0,-1 1 0 0 0,1-1 0 0 0,0 0-1 0 0,0 0 1 0 0,0 0 0 0 0,0 1 0 0 0,0-1 0 0 0,0 0-1 0 0,0 0 1 0 0,0 1 0 0 0,0-1 0 0 0,0 0 0 0 0,0 0-1 0 0,0 1 1 0 0,0-1 0 0 0,0 0 0 0 0,0 0-1 0 0,0 0 1 0 0,0 1 0 0 0,0-1 0 0 0,0 0 0 0 0,0 0-1 0 0,0 1 1 0 0,0-1 0 0 0,0 0 0 0 0,1 1 0 0 0,6 7 3486 0 0,-3-5-4693 0 0,1 0 1221 0 0,0-1-1 0 0,1 0 1 0 0,-1-1 0 0 0,0 1-1 0 0,1-1 1 0 0,-1 0 0 0 0,1 0 0 0 0,-1 0-1 0 0,1-1 1 0 0,9-1 0 0 0,8 0 464 0 0,28-8 1 0 0,-41 8-468 0 0,47-11 552 0 0,59-18-1 0 0,-91 21-488 0 0,0 0-1 0 0,0-2 1 0 0,-1 0 0 0 0,37-25-1 0 0,-17 6-1895 0 0,-24 18-1717 0 0,29-14 1 0 0,-40 22-3767 0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6:11:08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1 201 3223 0 0,'2'-1'9772'0'0,"6"-2"-9681"0"0,-1 0 0 0 0,1 0 0 0 0,0 1 0 0 0,0 0 0 0 0,0 0-1 0 0,13 0 1 0 0,54 0 45 0 0,0 1-168 0 0,-64 0 54 0 0,80-6 1393 0 0,-77 7-1141 0 0,1 1 1 0 0,-1 0-1 0 0,0 1 0 0 0,20 5 0 0 0,-10-1-80 0 0,1-2 0 0 0,0 0 0 0 0,0-1 0 0 0,1-2 0 0 0,-1-1 0 0 0,0-1 0 0 0,36-5 0 0 0,173-47 124 0 0,-152 31-68 0 0,-5 3-164 0 0,0 3-1 0 0,91-7 0 0 0,-27 20-85 0 0,-114 4 0 0 0,-1 2 0 0 0,1 1 0 0 0,34 9 0 0 0,-44-9 58 0 0,1 0 0 0 0,-1-2 0 0 0,1 0 0 0 0,0-1 0 0 0,0-1 0 0 0,21-2 0 0 0,106-21 961 0 0,-139 22-988 0 0,99-28 282 0 0,3 0-290 0 0,-100 27-37 0 0,36-4-400 0 0,-41 6-31 0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6:11:35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5 1839 0 0,'0'0'11256'0'0,"-2"-1"-10852"0"0,-4-3-220 0 0,1 5 2662 0 0,-3 2-2750 0 0,4-1-80 0 0,0 0 0 0 0,1 0 1 0 0,-1 1-1 0 0,1-1 1 0 0,0 1-1 0 0,0 0 0 0 0,0 0 1 0 0,0 0-1 0 0,0 0 1 0 0,0 0-1 0 0,-2 6 0 0 0,-5 4 14 0 0,-4 6 117 0 0,-24 42 0 0 0,33-52-111 0 0,-1 1-15 0 0,-4 2 22 0 0,0 2-33 0 0,-2-2-10 0 0,-4 2 22 0 0,0 2-1 0 0,1 0 1 0 0,-18 26-1 0 0,-15 15 21 0 0,34-41-30 0 0,7-7 1 0 0,-1-1 0 0 0,1 0 0 0 0,-13 9 0 0 0,17-16-13 0 0,1 0 0 0 0,0 1 0 0 0,-1 0 0 0 0,1-1 0 0 0,0 1 0 0 0,0 0 0 0 0,0 0 0 0 0,0 0 0 0 0,-2 4 0 0 0,3-4 0 0 0,-1 1 0 0 0,0-1 0 0 0,0 1 0 0 0,-1-1 0 0 0,1 0 0 0 0,0 0 0 0 0,-1 0 0 0 0,-2 2 0 0 0,-22 15 0 0 0,21-14 8 0 0,-27 11 48 0 0,24-12-56 0 0,-29 12 0 0 0,17-6 94 0 0,14-4-14 0 0,3 0-22 0 0,-3 3-42 0 0,0 2-5 0 0,-8 9 142 0 0,13-18 87 0 0,-2 1-77 0 0,4-3-134 0 0,0 0 0 0 0,0 0 0 0 0,0 1 0 0 0,0-1 0 0 0,0 0 0 0 0,0 0 0 0 0,-1 1 0 0 0,1-1 0 0 0,0 0 0 0 0,0 0 0 0 0,0 0 0 0 0,0 0 1 0 0,0 1-1 0 0,-1-1 0 0 0,1 0 0 0 0,0 0 0 0 0,0 0 0 0 0,0 0 0 0 0,-1 0 0 0 0,1 0 0 0 0,0 0 0 0 0,0 0 0 0 0,-1 1 0 0 0,1-1 0 0 0,0 0 1 0 0,0 0-1 0 0,-1 0 0 0 0,1 0 0 0 0,0 0 0 0 0,0 0 0 0 0,0 0 0 0 0,-1 0 0 0 0,1 0 0 0 0,0-1 0 0 0,-1 1-25 0 0,-7 0 221 0 0,7 0-208 0 0,0-1 1 0 0,0 1 0 0 0,0-1 0 0 0,0 0-1 0 0,0 0 1 0 0,0 1 0 0 0,0-1 0 0 0,0 0-1 0 0,1 0 1 0 0,-1 0 0 0 0,0 0 0 0 0,1 0-1 0 0,-1 0 1 0 0,0 0 0 0 0,1 0 0 0 0,-1 0-1 0 0,1-2 1 0 0,-2 1-14 0 0,1-1 0 0 0,1 1 0 0 0,-1 0-1 0 0,0 0 1 0 0,0 0 0 0 0,1 0 0 0 0,-1 0 0 0 0,1-1-1 0 0,0 1 1 0 0,0 0 0 0 0,0-1 0 0 0,0 1-1 0 0,0-3 1 0 0,1-3 3 0 0,1-28-7 0 0,1 1 0 0 0,17-69 0 0 0,-11 36 11 0 0,-12 78-1 0 0,0 0 0 0 0,-1-1 0 0 0,0 1 0 0 0,-8 13 0 0 0,4-8-7 0 0,-16 40-3 0 0,20-45 0 0 0,-1 0 0 0 0,-11 19 0 0 0,9-15 11 0 0,0 0 0 0 0,0 1-1 0 0,2 0 1 0 0,0 0 0 0 0,-4 19-1 0 0,2 0-42 0 0,-3 61 0 0 0,10-93 32 0 0,-1 12 0 0 0,0-12 0 0 0,-4 26 0 0 0,4-17 0 0 0,5 1 0 0 0,-4-12 0 0 0,1 1 0 0 0,-1-1 0 0 0,1 1 0 0 0,-1-1 0 0 0,1 0 0 0 0,-1 1 0 0 0,1-1 0 0 0,-1 0 0 0 0,1 1 0 0 0,0-1 0 0 0,-1 0 0 0 0,1 0 0 0 0,-1 0 0 0 0,1 0 0 0 0,1 1 0 0 0,2-1 0 0 0,0 0 0 0 0,1 1 0 0 0,-1-2 0 0 0,1 1 0 0 0,-1 0 0 0 0,0-1 0 0 0,1 0 0 0 0,-1 0 0 0 0,0 0 0 0 0,0-1 0 0 0,0 1 0 0 0,5-3 0 0 0,4-4 0 0 0,0 0 0 0 0,15-11 0 0 0,-17 11 0 0 0,0 0 0 0 0,15-8 0 0 0,-14 13 19 0 0,-2-1 11 0 0,21-15-25 0 0,-29 17-59 0 0,3-14-4386 0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6:11:36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157 431 2759 0 0,'0'0'126'0'0,"2"0"-5"0"0,8-2 100 0 0,-1 1 1608 0 0,0 0-1 0 0,0 1 0 0 0,0 0 0 0 0,0 0 0 0 0,13 2 2967 0 0,-21 0-4449 0 0,0 1-260 0 0,0 0 0 0 0,0 0 0 0 0,-1 0 1 0 0,1 0-1 0 0,-1 0 0 0 0,1 0 1 0 0,-1 0-1 0 0,0 0 0 0 0,0 0 1 0 0,0 0-1 0 0,-1 0 0 0 0,1 0 1 0 0,-1 0-1 0 0,0 0 0 0 0,0 0 0 0 0,0 0 1 0 0,0 0-1 0 0,0 0 0 0 0,-3 4 1 0 0,-4 7 87 0 0,-1-1 0 0 0,-16 20 1 0 0,15-19-94 0 0,3-5-41 0 0,-1-1 0 0 0,0 0 0 0 0,0 0-1 0 0,-1-1 1 0 0,-11 8 0 0 0,9-9 35 0 0,-1-5 19 0 0,10-1-86 0 0,0 0-1 0 0,0-1 1 0 0,1 1 0 0 0,-1-1-1 0 0,0 1 1 0 0,0-1 0 0 0,1 0-1 0 0,-1 1 1 0 0,1-1 0 0 0,-1 0-1 0 0,0 0 1 0 0,1 0-1 0 0,-1-1 1 0 0,1 1 0 0 0,-2-2-1 0 0,0 0 5 0 0,0-1 0 0 0,1 1-1 0 0,0-1 1 0 0,0 1-1 0 0,0-1 1 0 0,-2-6 0 0 0,-1-3-30 0 0,1 0 0 0 0,1-1 0 0 0,-2-16 0 0 0,-26-294-1930 0 0,31 315 1890 0 0,-1-13-194 0 0,1 0-1 0 0,5-38 0 0 0,-5 55 253 0 0,3-17 0 0 0,2 11 0 0 0,-4 9 13 0 0,1 0-1 0 0,0 0 0 0 0,0 0 1 0 0,0 0-1 0 0,0 1 0 0 0,0-1 1 0 0,0 1-1 0 0,0-1 0 0 0,0 1 1 0 0,0 0-1 0 0,1 0 0 0 0,-1 0 0 0 0,1 0 1 0 0,-1 0-1 0 0,4-1 0 0 0,7 0 50 0 0,25-3 0 0 0,-10 2-39 0 0,-8 0 171 0 0,0 1 0 0 0,0 1 0 0 0,36 2 0 0 0,-53-1 86 0 0,-3 0-265 0 0,0 1-1 0 0,0 0 1 0 0,0-1-1 0 0,0 1 1 0 0,1-1-1 0 0,-1 1 1 0 0,0-1-1 0 0,1 1 1 0 0,-1-1-1 0 0,0 1 1 0 0,1-1-1 0 0,-1 1 1 0 0,0-1-1 0 0,1 1 1 0 0,-1-1-1 0 0,1 1 1 0 0,-1-1-1 0 0,1 0 1 0 0,0 1-1 0 0,0-1-1 0 0,0 1 0 0 0,0 0 0 0 0,0-1 0 0 0,-1 1 0 0 0,1 0 0 0 0,0 0 0 0 0,0 0 0 0 0,-1-1 0 0 0,1 1 0 0 0,-1 0 0 0 0,1 0 0 0 0,0 0 0 0 0,-1 0 1 0 0,1 2-1 0 0,1 12 30 0 0,-1 0 0 0 0,-1 1 1 0 0,-2 27-1 0 0,0-21-46 0 0,-8 56 67 0 0,10-29-10 0 0,1-3 47 0 0,-1-42-58 0 0,-5 7-22 0 0,3-4-4 0 0,0-1 1 0 0,-1 1-1 0 0,0-1 1 0 0,0 0-1 0 0,-1 0 1 0 0,0 0 0 0 0,0 0-1 0 0,0 0 1 0 0,-1-1-1 0 0,0 0 1 0 0,-8 8-1 0 0,1-3-15 0 0,-19 25-1 0 0,27-32-1 0 0,-12 19 11 0 0,9-8 32 0 0,1-3-54 0 0,5-9-100 0 0,-4 7-1161 0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6:11:36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5983 0 0,'0'0'464'0'0,"0"-3"-305"0"0,13-50 12068 0 0,-15 59-7919 0 0,2 2-6074 0 0,0-2 1805 0 0,9 32 58 0 0,6 11 3 0 0,-8-29-33 0 0,-1 1 0 0 0,0 0 0 0 0,3 33 0 0 0,-7-23-41 0 0,3 64 28 0 0,-4-65-54 0 0,1 1 0 0 0,1-1 0 0 0,9 35 0 0 0,-9-51 0 0 0,2 0 0 0 0,-1 0 0 0 0,1 0 0 0 0,1 0 0 0 0,1-1 0 0 0,11 18 0 0 0,6 11 0 0 0,-16-26 0 0 0,-6-13-9 0 0,-1-2-9 0 0,-1 0 0 0 0,1 0 0 0 0,0 0 0 0 0,-1 0 1 0 0,1 0-1 0 0,-1 0 0 0 0,1 0 0 0 0,-1 0 0 0 0,0 0 0 0 0,0 0 1 0 0,1 1-1 0 0,-1 1 0 0 0,-1 1-21 0 0,1 1 0 0 0,-1-1 1 0 0,0 0-1 0 0,-1 0 1 0 0,-2 8-1 0 0,3-12 27 0 0,1 1 1 0 0,0-1 0 0 0,0 1-1 0 0,0-1 1 0 0,-1 1-1 0 0,1-1 1 0 0,0 1-1 0 0,0-1 1 0 0,0 1-1 0 0,0-1 1 0 0,0 1 0 0 0,0-1-1 0 0,0 1 1 0 0,0-1-1 0 0,0 1 1 0 0,0-1-1 0 0,0 1 1 0 0,0-1 0 0 0,0 1-1 0 0,0-1 1 0 0,0 1-1 0 0,1-1 1 0 0,-1 1-1 0 0,0-1 1 0 0,0 1-1 0 0,1-1 1 0 0,-1 1 0 0 0,0-1-1 0 0,0 0 1 0 0,1 1-1 0 0,7 1-1584 0 0,5-3-3821 0 0,-1-2-662 0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6:11:37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5983 0 0,'0'0'464'0'0,"-2"2"-125"0"0,-2 3 263 0 0,0-1 0 0 0,1 1-1 0 0,0 0 1 0 0,0 0 0 0 0,0 0-1 0 0,0 0 1 0 0,1 1 0 0 0,0-1 0 0 0,0 1-1 0 0,0-1 1 0 0,1 1 0 0 0,-1 9 0 0 0,4-13-250 0 0,4 1-99 0 0,0 0 1 0 0,0-1-1 0 0,0 0 0 0 0,1 0 1 0 0,-1 0-1 0 0,0-1 1 0 0,1 0-1 0 0,-1 0 1 0 0,1 0-1 0 0,7-1 1 0 0,7 1 347 0 0,0 0 0 0 0,1 2 0 0 0,-1 0 0 0 0,0 1 0 0 0,26 9 0 0 0,-18-2-226 0 0,0 1 1 0 0,-1 1-1 0 0,27 17 0 0 0,-29-15-268 0 0,0-1 0 0 0,38 15-1 0 0,-54-26-92 0 0,0 1 0 0 0,0-2 0 0 0,0 1 1 0 0,0-2-1 0 0,1 1 0 0 0,-1-1 0 0 0,1-1 0 0 0,-1 0 0 0 0,0 0 0 0 0,15-3 0 0 0,-18 2-16 0 0,1 0 0 0 0,-1-1 0 0 0,0 0 0 0 0,1 0-1 0 0,-1-1 1 0 0,0 0 0 0 0,0 0 0 0 0,-1-1 0 0 0,1 0 0 0 0,-1 0 0 0 0,0 0-1 0 0,0-1 1 0 0,0 0 0 0 0,0 0 0 0 0,-1 0 0 0 0,0-1 0 0 0,5-7-1 0 0,-7 10-190 0 0,-1 0-1 0 0,0 0 1 0 0,0-1-1 0 0,-1 1 0 0 0,1 0 1 0 0,-1-1-1 0 0,1 0 0 0 0,-1 1 1 0 0,0-1-1 0 0,0 0 0 0 0,-1 1 1 0 0,1-1-1 0 0,-1 0 0 0 0,0 0 1 0 0,0 0-1 0 0,0-4 1 0 0,0 8 120 0 0,-1 0 0 0 0,1-1 0 0 0,0 1 1 0 0,0 0-1 0 0,0-1 0 0 0,0 1 1 0 0,0 0-1 0 0,0 0 0 0 0,0-1 1 0 0,-1 1-1 0 0,1 0 0 0 0,0 0 1 0 0,0-1-1 0 0,0 1 0 0 0,-1 0 0 0 0,1 0 1 0 0,0 0-1 0 0,0-1 0 0 0,-1 1 1 0 0,1 0-1 0 0,0 0 0 0 0,0 0 1 0 0,-1 0-1 0 0,1 0 0 0 0,0 0 1 0 0,-1-1-1 0 0,1 1 0 0 0,0 0 0 0 0,0 0 1 0 0,-1 0-1 0 0,1 0 0 0 0,0 0 1 0 0,-1 0-1 0 0,1 0 0 0 0,0 0 1 0 0,0 0-1 0 0,-1 0 0 0 0,1 0 1 0 0,0 1-1 0 0,-1-1 0 0 0,1 0 1 0 0,0 0-1 0 0,-12 3-1944 0 0,-1 3 294 0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6:11:37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83 6415 0 0,'0'0'298'0'0,"-1"-2"-10"0"0,-14-25-67 0 0,12 21 520 0 0,0-1 0 0 0,0 1-1 0 0,-3-10 1 0 0,0-2 7721 0 0,4 18-8375 0 0,1 1 0 0 0,0 0-1 0 0,0 0 1 0 0,0 0 0 0 0,0 0 0 0 0,0 0-1 0 0,0 0 1 0 0,0 1 0 0 0,0-1 0 0 0,0 0-1 0 0,0 0 1 0 0,1 1 0 0 0,-1-1 0 0 0,0 0-1 0 0,0 3 1 0 0,0-2 36 0 0,-5 12 162 0 0,1 1 0 0 0,0 0 0 0 0,0 0 0 0 0,-3 27 0 0 0,-1 66 259 0 0,1-8-280 0 0,-7 18-148 0 0,-15 96-488 0 0,12-142 244 0 0,14-59 115 0 0,3-11-53 0 0,2 0-359 0 0,5 5-728 0 0,-4-5-374 0 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1:46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0 2303 0 0,'0'0'8391'0'0,"0"3"-7839"0"0,-8 23 213 0 0,-2 0 1 0 0,0 0-1 0 0,-2-1 1 0 0,-20 33-1 0 0,0-1-551 0 0,-214 359 240 0 0,207-359-397 0 0,-56 63 1 0 0,80-102-56 0 0,13-17-55 0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1:47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254 403 5983 0 0,'-2'1'274'0'0,"-61"18"179"0"0,55-17 4566 0 0,14-8-5173 0 0,89-90 1730 0 0,116-91 0 0 0,-185 166-1136 0 0,1 0 0 0 0,0 2 0 0 0,39-20 0 0 0,-55 33-240 0 0,0 1-1 0 0,0 0 1 0 0,1 1 0 0 0,0 0 0 0 0,-1 1 0 0 0,1 0 0 0 0,0 1 0 0 0,1 1 0 0 0,-1 0 0 0 0,0 0 0 0 0,0 1 0 0 0,19 2 0 0 0,-19 1-173 0 0,1-1-1 0 0,-1 2 1 0 0,0 0 0 0 0,0 0 0 0 0,0 1 0 0 0,13 8 0 0 0,-20-10-21 0 0,0 0 0 0 0,0 0 1 0 0,-1 0-1 0 0,1 1 1 0 0,-1 0-1 0 0,0 0 1 0 0,0 0-1 0 0,0 0 1 0 0,-1 0-1 0 0,1 1 0 0 0,-1 0 1 0 0,0 0-1 0 0,0 0 1 0 0,-1 0-1 0 0,0 0 1 0 0,3 7-1 0 0,-5-8-15 0 0,1 0 0 0 0,-1 1 0 0 0,0-1-1 0 0,0 0 1 0 0,-1 0 0 0 0,1 0 0 0 0,-1 1-1 0 0,0-1 1 0 0,0 0 0 0 0,0 0 0 0 0,0 0-1 0 0,-1 0 1 0 0,0 0 0 0 0,0-1 0 0 0,0 1-1 0 0,-3 3 1 0 0,-6 9-62 0 0,0 0-1 0 0,-17 15 1 0 0,22-24 58 0 0,-58 60-1103 0 0,-4-2 0 0 0,-2-4 0 0 0,-140 94 0 0 0,173-132 595 0 0,0-1 0 0 0,-2-2 0 0 0,-53 20 0 0 0,65-30 276 0 0,0-2 0 0 0,-1-1 0 0 0,0-1 0 0 0,0-1 0 0 0,-1-2-1 0 0,-29 0 1 0 0,48-3 272 0 0,0-1-1 0 0,-16-3 0 0 0,25 4 15 0 0,0-1 1 0 0,0 0-1 0 0,0 0 0 0 0,0 0 0 0 0,0 0 1 0 0,1 0-1 0 0,-1 0 0 0 0,0 0 0 0 0,1 0 1 0 0,-1 0-1 0 0,1 0 0 0 0,-1 0 1 0 0,1 0-1 0 0,-1 0 0 0 0,1-1 0 0 0,0 1 1 0 0,0 0-1 0 0,-1 0 0 0 0,1 0 1 0 0,0-1-1 0 0,0 1 0 0 0,0 0 0 0 0,1-2 1 0 0,1 0 152 0 0,1-1 0 0 0,0 0 1 0 0,0 1-1 0 0,0-1 0 0 0,1 1 1 0 0,-1 0-1 0 0,1 0 1 0 0,0 1-1 0 0,0-1 0 0 0,0 1 1 0 0,0 0-1 0 0,0 0 0 0 0,0 0 1 0 0,1 0-1 0 0,-1 1 1 0 0,1-1-1 0 0,6 0 0 0 0,-2 1-14 0 0,0 1 0 0 0,0-1 0 0 0,-1 1 0 0 0,1 1 0 0 0,0 0 0 0 0,0 0 0 0 0,-1 1 0 0 0,1 0 0 0 0,-1 0 0 0 0,0 1 0 0 0,1 0 0 0 0,-1 1 0 0 0,0 0 0 0 0,-1 0 0 0 0,1 0 0 0 0,13 11 0 0 0,-12-7-113 0 0,0 1-1 0 0,0 0 0 0 0,-1 0 1 0 0,0 1-1 0 0,0 0 0 0 0,-1 0 1 0 0,-1 1-1 0 0,0 0 0 0 0,0 0 1 0 0,-1 0-1 0 0,5 18 0 0 0,3 21 51 0 0,-2 0 0 0 0,4 53-1 0 0,-5-27-66 0 0,-9-68-48 0 0,0-1 0 0 0,1 1 0 0 0,0-1-1 0 0,0 0 1 0 0,7 14 0 0 0,0-7 41 0 0,3-3-33 0 0,-10-10-9 0 0,-1 0-1 0 0,1 1 1 0 0,0-2-1 0 0,-1 1 1 0 0,1 0-1 0 0,0 0 1 0 0,0 0-1 0 0,0-1 0 0 0,0 1 1 0 0,0-1-1 0 0,-1 0 1 0 0,1 1-1 0 0,0-1 1 0 0,0 0-1 0 0,0 0 1 0 0,0 0-1 0 0,0 0 1 0 0,0-1-1 0 0,0 1 1 0 0,0 0-1 0 0,2-2 1 0 0,1 0-721 0 0,0 0 0 0 0,-1 0 0 0 0,1-1 0 0 0,-1 0 0 0 0,0 0 0 0 0,0 0 0 0 0,4-4 0 0 0,10-10-5243 0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1:47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150 121 5063 0 0,'0'0'390'0'0,"-6"7"-236"0"0,4-4 351 0 0,-1 0-1 0 0,1 1 0 0 0,0-1 0 0 0,0 1 0 0 0,1-1 1 0 0,-1 1-1 0 0,1 0 0 0 0,0-1 0 0 0,-2 8 0 0 0,3-9-244 0 0,0 0-1 0 0,0 0 1 0 0,0 0-1 0 0,0 1 1 0 0,0-1-1 0 0,0 0 1 0 0,1 0-1 0 0,-1 0 1 0 0,1 0-1 0 0,-1 0 1 0 0,1 0-1 0 0,0-1 1 0 0,0 1-1 0 0,0 0 1 0 0,0 0-1 0 0,0 0 1 0 0,0-1-1 0 0,1 1 1 0 0,1 2-1 0 0,0-2-172 0 0,0 0 0 0 0,0-1 0 0 0,-1 1 0 0 0,1-1-1 0 0,0 0 1 0 0,0 0 0 0 0,0 0 0 0 0,1 0 0 0 0,-1 0 0 0 0,0 0 0 0 0,3-1-1 0 0,1 1 72 0 0,2 1-10 0 0,0-2 0 0 0,0 1-1 0 0,0-1 1 0 0,0 0 0 0 0,-1-1 0 0 0,16-3 0 0 0,52-16 565 0 0,-60 15-602 0 0,15-5 0 0 0,0-1 1 0 0,0-2-1 0 0,-2 0 1 0 0,41-26-1 0 0,-58 31-167 0 0,0-1 0 0 0,-1-1 0 0 0,13-11 0 0 0,-23 19-8 0 0,1 0 0 0 0,-1 0 0 0 0,1 0 0 0 0,-1 0 0 0 0,0 0 0 0 0,0 0 0 0 0,0 0 0 0 0,0 0 0 0 0,0 0 0 0 0,-1 0 0 0 0,1 0 0 0 0,-1-1 0 0 0,1 1 0 0 0,-1 0 0 0 0,0-1 0 0 0,0 1 0 0 0,0 0 0 0 0,0 0 0 0 0,0-1 0 0 0,0 1 0 0 0,-1 0 0 0 0,0-4 0 0 0,0 5-16 0 0,0 0 1 0 0,-1 0-1 0 0,1 0 0 0 0,0 1 0 0 0,-1-1 1 0 0,1 0-1 0 0,0 0 0 0 0,-1 1 0 0 0,1-1 1 0 0,-1 1-1 0 0,1 0 0 0 0,-1-1 0 0 0,1 1 1 0 0,-1 0-1 0 0,-1 0 0 0 0,1-1-12 0 0,-6 1-54 0 0,0-1 0 0 0,0 1-1 0 0,0 0 1 0 0,0 1 0 0 0,0 0 0 0 0,0 0-1 0 0,0 0 1 0 0,0 1 0 0 0,-11 5 0 0 0,-8 4-162 0 0,-34 19 0 0 0,28-13 218 0 0,-10 6 463 0 0,1 3-1 0 0,1 1 1 0 0,2 1-1 0 0,0 3 0 0 0,-65 67 1 0 0,95-88-254 0 0,0 1-1 0 0,1-1 1 0 0,0 1 0 0 0,1 1-1 0 0,0 0 1 0 0,1 0 0 0 0,-5 15-1 0 0,10-25-88 0 0,0 0 0 0 0,0 1 0 0 0,0-1 0 0 0,1 1 0 0 0,-1-1-1 0 0,1 1 1 0 0,0-1 0 0 0,0 1 0 0 0,-1-1 0 0 0,2 1 0 0 0,-1-1 0 0 0,0 1-1 0 0,0-1 1 0 0,1 1 0 0 0,0-1 0 0 0,-1 0 0 0 0,1 1 0 0 0,0-1 0 0 0,0 0 0 0 0,0 1-1 0 0,1-1 1 0 0,-1 0 0 0 0,0 0 0 0 0,1 0 0 0 0,-1 0 0 0 0,1 0 0 0 0,0 0-1 0 0,0 0 1 0 0,0-1 0 0 0,0 1 0 0 0,2 1 0 0 0,2 1 28 0 0,1-1-1 0 0,-1 0 1 0 0,0 0-1 0 0,1-1 1 0 0,-1 1 0 0 0,1-2-1 0 0,0 1 1 0 0,0-1-1 0 0,0 1 1 0 0,7-1 0 0 0,14-1-177 0 0,0-1 0 0 0,0-2 1 0 0,-1-1-1 0 0,47-11 0 0 0,-20 1-1005 0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1:48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14 5983 0 0,'0'0'464'0'0,"-1"-1"-305"0"0,-1-1 174 0 0,1 1 0 0 0,-1 0 0 0 0,0 0-1 0 0,1 0 1 0 0,-1 0 0 0 0,0 0 0 0 0,0 0 0 0 0,0 0 0 0 0,1 1-1 0 0,-1-1 1 0 0,0 1 0 0 0,0-1 0 0 0,0 1 0 0 0,0 0 0 0 0,0-1-1 0 0,0 1 1 0 0,0 0 0 0 0,0 0 0 0 0,0 1 0 0 0,-4 0 0 0 0,-3 1 806 0 0,0 0 1 0 0,0 1 0 0 0,-11 5-1 0 0,5-2-2071 0 0,5-1 991 0 0,-1 1-1 0 0,1 0 1 0 0,1 1 0 0 0,-1 0 0 0 0,1 0 0 0 0,0 1-1 0 0,0 0 1 0 0,-7 10 0 0 0,-16 14 53 0 0,28-28-109 0 0,0 0 0 0 0,0-1 0 0 0,1 2-1 0 0,-1-1 1 0 0,1 0 0 0 0,0 1 0 0 0,1 0-1 0 0,-1-1 1 0 0,1 1 0 0 0,0 0 0 0 0,0 0-1 0 0,0 0 1 0 0,1 1 0 0 0,-1-1 0 0 0,1 0-1 0 0,0 11 1 0 0,1-11-1 0 0,0 0-1 0 0,1 0 1 0 0,0 0-1 0 0,0 0 1 0 0,0 0-1 0 0,0-1 1 0 0,1 1-1 0 0,0 0 1 0 0,0-1 0 0 0,0 1-1 0 0,0-1 1 0 0,1 0-1 0 0,-1 1 1 0 0,1-1-1 0 0,1-1 1 0 0,-1 1-1 0 0,0 0 1 0 0,7 4-1 0 0,-5-4 4 0 0,0 0 0 0 0,0-1 0 0 0,0 0-1 0 0,0 0 1 0 0,1 0 0 0 0,0 0 0 0 0,-1-1 0 0 0,1 0-1 0 0,11 2 1 0 0,0-1 115 0 0,0-2-1 0 0,20 0 0 0 0,-23-1 12 0 0,-1 1-1 0 0,1 0 0 0 0,-1 0 1 0 0,0 1-1 0 0,15 5 0 0 0,-27-7-117 0 0,0 0 1 0 0,0 0-1 0 0,0 1 0 0 0,0-1 0 0 0,0 1 0 0 0,0-1 0 0 0,0 1 1 0 0,0-1-1 0 0,0 1 0 0 0,0 0 0 0 0,0-1 0 0 0,0 1 0 0 0,0 0 1 0 0,0 0-1 0 0,0 0 0 0 0,-1-1 0 0 0,1 1 0 0 0,0 0 0 0 0,-1 0 1 0 0,1 0-1 0 0,-1 0 0 0 0,2 2 0 0 0,-2-1-7 0 0,0 0 0 0 0,0-1 1 0 0,-1 1-1 0 0,1-1 0 0 0,0 1 0 0 0,-1-1 0 0 0,1 1 0 0 0,-1-1 0 0 0,1 1 0 0 0,-1-1 1 0 0,1 0-1 0 0,-1 1 0 0 0,0-1 0 0 0,0 0 0 0 0,0 1 0 0 0,0-1 0 0 0,-1 1 1 0 0,-10 10 63 0 0,0-1 1 0 0,-1 0 0 0 0,0-1 0 0 0,-1 0-1 0 0,-23 11 1 0 0,16-8-57 0 0,-34 19 35 0 0,-1-2 0 0 0,-1-3 0 0 0,-91 31 0 0 0,142-57-52 0 0,-47 14 11 0 0,49-14-13 0 0,0 0 0 0 0,0-1 0 0 0,0 1 1 0 0,-1-1-1 0 0,1 0 0 0 0,0 0 0 0 0,0 0 1 0 0,0-1-1 0 0,0 0 0 0 0,-5-1 0 0 0,9 2-21 0 0,-1-1 1 0 0,1 0-1 0 0,0 1 0 0 0,0-1 0 0 0,0 0 1 0 0,0 1-1 0 0,0-1 0 0 0,0 1 0 0 0,0-1 0 0 0,0 0 1 0 0,0 1-1 0 0,0-1 0 0 0,0 0 0 0 0,0 1 1 0 0,1-1-1 0 0,-1 0 0 0 0,0 1 0 0 0,1-2 1 0 0,-1 2-23 0 0,2-6-894 0 0,1 1 0 0 0,-1 0 1 0 0,1-1-1 0 0,0 1 0 0 0,4-4 0 0 0,10-14-5062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2:53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 15719 0 0,'0'0'720'0'0,"-1"1"-16"0"0,-22 17-648 0 0,5-5 687 0 0,-15 16-1 0 0,27-23-506 0 0,1 0-1 0 0,0 0 0 0 0,0 1 0 0 0,0-1 1 0 0,1 1-1 0 0,-5 11 0 0 0,2-5-68 0 0,2 1 1 0 0,0 0-1 0 0,0 0 0 0 0,-2 18 0 0 0,6-27-102 0 0,0 0 1 0 0,1 0-1 0 0,-1-1 0 0 0,1 1 0 0 0,0 0 0 0 0,1 0 0 0 0,-1 0 0 0 0,1-1 0 0 0,0 1 0 0 0,0 0 0 0 0,0-1 1 0 0,1 1-1 0 0,0-1 0 0 0,0 1 0 0 0,0-1 0 0 0,0 0 0 0 0,4 6 0 0 0,-3-8-5 0 0,0 1 1 0 0,-1-1-1 0 0,1 0 0 0 0,0 0 1 0 0,1 0-1 0 0,-1 0 0 0 0,0-1 0 0 0,1 1 1 0 0,4 1-1 0 0,1 0 119 0 0,-1-1 0 0 0,17 3 0 0 0,-4-3-6 0 0,1 0 0 0 0,-1-2 0 0 0,0 0 0 0 0,0-2 0 0 0,1 0 0 0 0,-1-2 0 0 0,22-6 0 0 0,-35 8-209 0 0,1-1 0 0 0,-1 0 1 0 0,1-1-1 0 0,-1 0 0 0 0,0 0 0 0 0,0 0 0 0 0,-1-1 0 0 0,1-1 1 0 0,-1 1-1 0 0,-1-1 0 0 0,1 0 0 0 0,-1-1 0 0 0,0 0 0 0 0,0 0 0 0 0,0 0 1 0 0,5-11-1 0 0,-2 1-655 0 0,1 0 0 0 0,22-27 0 0 0,-24 35-563 0 0,0 0 1 0 0,1 1 0 0 0,11-9-1 0 0,-5 5-5130 0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1:48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65 1839 0 0,'8'-11'473'0'0,"6"-12"-932"0"0,0-3 14205 0 0,-15 35-13557 0 0,-1 0 0 0 0,1-1 0 0 0,-2 0-1 0 0,1 0 1 0 0,-1 1 0 0 0,0-1-1 0 0,-6 8 1 0 0,-1 8 13 0 0,1-1 65 0 0,-11 46-1 0 0,18-58-160 0 0,0 1 0 0 0,1 0 0 0 0,0 0-1 0 0,0-1 1 0 0,1 1 0 0 0,2 13 0 0 0,-2-24-66 0 0,1 1 1 0 0,-1-1-1 0 0,0 0 1 0 0,1 1 0 0 0,-1-1-1 0 0,0 1 1 0 0,1-1-1 0 0,0 0 1 0 0,-1 1 0 0 0,1-1-1 0 0,0 0 1 0 0,0 0-1 0 0,0 0 1 0 0,-1 0 0 0 0,1 1-1 0 0,0-1 1 0 0,1 0 0 0 0,-1 0-1 0 0,0-1 1 0 0,0 1-1 0 0,0 0 1 0 0,0 0 0 0 0,1-1-1 0 0,-1 1 1 0 0,0 0-1 0 0,1-1 1 0 0,-1 1 0 0 0,1-1-1 0 0,-1 0 1 0 0,0 1-1 0 0,1-1 1 0 0,-1 0 0 0 0,1 0-1 0 0,-1 0 1 0 0,1 0 0 0 0,-1 0-1 0 0,1 0 1 0 0,-1-1-1 0 0,0 1 1 0 0,3-1 0 0 0,4-1 130 0 0,0-1 0 0 0,0 1 0 0 0,-1-2 0 0 0,1 1 0 0 0,-1-1 0 0 0,8-5 0 0 0,27-20 99 0 0,-2-2-1 0 0,46-46 0 0 0,-22 10-234 0 0,-36 29-1505 0 0,-7-2-4743 0 0,-17 29-75 0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1:49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0 1839 0 0,'0'0'16144'0'0,"0"2"-15928"0"0,-3 37 125 0 0,-1 0 0 0 0,-17 68 0 0 0,2-32 113 0 0,-44 108-1 0 0,-45 65-124 0 0,55-130-284 0 0,45-100-29 0 0,0 0 0 0 0,2 1 0 0 0,-9 37 0 0 0,14-55-22 0 0,1 0-1 0 0,0 0 1 0 0,0 0-1 0 0,0 0 1 0 0,0-1-1 0 0,0 1 1 0 0,0 0 0 0 0,0 0-1 0 0,0 0 1 0 0,0 0-1 0 0,1-1 1 0 0,-1 1-1 0 0,0 0 1 0 0,0 0-1 0 0,1 0 1 0 0,-1-1 0 0 0,0 1-1 0 0,1 0 1 0 0,-1 0-1 0 0,1-1 1 0 0,-1 1-1 0 0,1 0 1 0 0,0-1-1 0 0,0 2 1 0 0,0-2-329 0 0,0 1 1 0 0,1-1-1 0 0,-1 1 1 0 0,0-1-1 0 0,0 0 1 0 0,0 1-1 0 0,0-1 1 0 0,1 0-1 0 0,-1 0 1 0 0,0 0-1 0 0,0 0 1 0 0,0 0-1 0 0,1 0 1 0 0,-1 0-1 0 0,0 0 1 0 0,2-1-1 0 0,13-5-5985 0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1:49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17 11519 0 0,'0'0'887'0'0,"1"-2"-583"0"0,7-12 5800 0 0,-9 15-5731 0 0,-147 398 1594 0 0,-37 67-1596 0 0,56-166-235 0 0,123-288-171 0 0,5-10-197 0 0,0 1 1 0 0,-1 0-1 0 0,1-1 0 0 0,0 1 1 0 0,0 0-1 0 0,0 0 0 0 0,0 4 1 0 0,4-7-1141 0 0,9-3-62 0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1:49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56 210 13591 0 0,'-36'-2'1367'0'0,"16"2"662"0"0,23 0-1546 0 0,18-1 125 0 0,0-2 1 0 0,0 0-1 0 0,0-2 0 0 0,28-9 0 0 0,12-3 312 0 0,150-45 851 0 0,-137 37-1420 0 0,0 4 0 0 0,90-14 0 0 0,-33 20-1023 0 0,-76 10-2144 0 0,-36 3 1272 0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1:50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11 8751 0 0,'-1'-1'399'0'0,"-3"-1"-229"0"0,0 0-1 0 0,-1 1 1 0 0,1 0-1 0 0,0 0 1 0 0,-1 0-1 0 0,1 0 1 0 0,0 1 0 0 0,-1-1-1 0 0,1 1 1 0 0,-1 0-1 0 0,1 1 1 0 0,-1-1 0 0 0,-7 3-1 0 0,-25 0 4792 0 0,60 9-4817 0 0,-12-10-142 0 0,1 0 1 0 0,-1 0 0 0 0,21-1-1 0 0,10 1-2447 0 0,-40-1 1136 0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1:50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17015 0 0,'0'0'828'0'0,"0"-11"200"0"0,0 5-998 0 0,0 5 252 0 0,1 0-467 0 0,25-10-1555 0 0,-24 10 817 0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1:51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28 7831 0 0,'0'0'603'0'0,"-1"-2"-396"0"0,0 1-83 0 0,1-1 1 0 0,-1 1 0 0 0,0-1-1 0 0,0 1 1 0 0,0 0-1 0 0,0-1 1 0 0,0 1 0 0 0,0 0-1 0 0,0 0 1 0 0,0 0 0 0 0,-1 0-1 0 0,1 0 1 0 0,0 0-1 0 0,-1 0 1 0 0,1 0 0 0 0,0 0-1 0 0,-4 0 1 0 0,2 0 113 0 0,-1 0 1 0 0,1 0-1 0 0,-1 0 0 0 0,0 1 0 0 0,1 0 1 0 0,-1-1-1 0 0,-6 2 0 0 0,0 0-6 0 0,0 1 0 0 0,1 0 0 0 0,0 1 0 0 0,-1 0 0 0 0,-13 6 0 0 0,1 2-2 0 0,1 0-1 0 0,0 1 1 0 0,0 2 0 0 0,1 0 0 0 0,1 1-1 0 0,1 1 1 0 0,0 1 0 0 0,1 0 0 0 0,-21 28-1 0 0,10-8-151 0 0,-24 44 0 0 0,42-65-60 0 0,2 1 0 0 0,0 1 0 0 0,1-1 0 0 0,1 1 0 0 0,-6 28 0 0 0,9-24-68 0 0,0 0 0 0 0,1 0-1 0 0,2 0 1 0 0,0 0-1 0 0,1 0 1 0 0,8 43 0 0 0,-2-33-107 0 0,2 0 1 0 0,1-1-1 0 0,2 0 1 0 0,16 31 0 0 0,7 1-144 0 0,2-3 0 0 0,3-1 1 0 0,76 87-1 0 0,-28-49 225 0 0,37 45-34 0 0,-100-110 92 0 0,-2 0 0 0 0,33 61 0 0 0,-50-81 23 0 0,-1 0 0 0 0,0 0 0 0 0,-1 1-1 0 0,0 0 1 0 0,-1 0 0 0 0,0 0 0 0 0,-1 0-1 0 0,-1 0 1 0 0,0 0 0 0 0,-1 17 0 0 0,-2-15 9 0 0,0 1 1 0 0,0-1-1 0 0,-2 0 1 0 0,0 0-1 0 0,-1 0 0 0 0,0 0 1 0 0,-1 0-1 0 0,-11 17 1 0 0,-3 3 254 0 0,-3-2 1 0 0,0 0-1 0 0,-3-1 1 0 0,0-2-1 0 0,-32 28 1 0 0,-11 3 383 0 0,-82 56 1 0 0,127-100-482 0 0,-2 0 1 0 0,0-2-1 0 0,-1-1 0 0 0,-29 11 1 0 0,49-24-469 0 0,7-4 67 0 0,7-4-248 0 0,-7 7 413 0 0,16-14-1133 0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1:52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742 0 1375 0 0,'0'0'66'0'0,"-1"1"-8"0"0,-18 5 3774 0 0,-29 17 0 0 0,-48 34-595 0 0,34-18-3466 0 0,-8-2 157 0 0,-85 31 0 0 0,24-11 339 0 0,71-26 577 0 0,58-30 176 0 0,22 9-435 0 0,39 3-171 0 0,0-3 0 0 0,71 2-1 0 0,23 4-319 0 0,-121-11-43 0 0,0 1 0 0 0,53 19 0 0 0,-74-21-29 0 0,-1 0 1 0 0,0 1-1 0 0,0 0 0 0 0,0 0 0 0 0,11 10 0 0 0,-18-14-19 0 0,-1 1 0 0 0,0 0-1 0 0,0 0 1 0 0,-1 0 0 0 0,1 0-1 0 0,0 0 1 0 0,-1 1 0 0 0,1-1 0 0 0,-1 0-1 0 0,0 1 1 0 0,2 4 0 0 0,-2-5-1 0 0,-1 0 0 0 0,0 0 1 0 0,0 0-1 0 0,1 0 0 0 0,-1-1 0 0 0,-1 1 0 0 0,1 0 1 0 0,0 0-1 0 0,0 0 0 0 0,-1 0 0 0 0,1 0 1 0 0,-1 0-1 0 0,1 0 0 0 0,-1 0 0 0 0,0-1 1 0 0,0 1-1 0 0,0 0 0 0 0,-2 2 0 0 0,-1 2 34 0 0,-1 0 1 0 0,-1 0-1 0 0,1-1 0 0 0,-1 0 0 0 0,0 0 1 0 0,0 0-1 0 0,-1-1 0 0 0,1 1 0 0 0,-10 3 1 0 0,-11 5 133 0 0,-30 9-1 0 0,40-16-127 0 0,-24 8 141 0 0,-75 15 0 0 0,-46-3-76 0 0,89-16-100 0 0,35-4-7 0 0,10 0 0 0 0,0-2 0 0 0,1-2 0 0 0,-37 0 0 0 0,63-2-26 0 0,1 0 0 0 0,0 0 0 0 0,-1 0 0 0 0,1 0 0 0 0,0 0 0 0 0,0 0 0 0 0,-1 0 0 0 0,1 0 0 0 0,0 0 0 0 0,-1 0 0 0 0,1 0 0 0 0,0 0 0 0 0,0-1 0 0 0,-1 1 0 0 0,1 0 0 0 0,0 0-1 0 0,-1 0 1 0 0,1 0 0 0 0,0 0 0 0 0,0-1 0 0 0,0 1 0 0 0,-1 0 0 0 0,1 0 0 0 0,0-1 0 0 0,0 1 0 0 0,0 0 0 0 0,-1 0 0 0 0,1-1 0 0 0,0 1 0 0 0,0 0 0 0 0,0 0 0 0 0,0-1 0 0 0,0 1 0 0 0,0 0 0 0 0,0-1 0 0 0,0 1 0 0 0,0 0 0 0 0,0 0 0 0 0,0-1-1 0 0,0 1 1 0 0,0 0 0 0 0,0-1 0 0 0,0-1-69 0 0,1 0 0 0 0,-1 1 1 0 0,1-1-1 0 0,0 0 0 0 0,0 1 0 0 0,0-1 0 0 0,0 1 0 0 0,1-3 0 0 0,3-2-1458 0 0,1-1 0 0 0,12-10 0 0 0,8-1-3214 0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1:52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93 248 2759 0 0,'-6'-2'11663'0'0,"12"1"-6984"0"0,20 0-5513 0 0,-7 1 1734 0 0,25-6-248 0 0,0-2 0 0 0,0-1-1 0 0,45-18 1 0 0,-40 13-531 0 0,-34 9-157 0 0,0 0 0 0 0,-1-1 0 0 0,0 0 0 0 0,0-1 0 0 0,19-13 0 0 0,-28 17-90 0 0,-1-1 0 0 0,1 1-1 0 0,-1-1 1 0 0,0 0 0 0 0,0 0-1 0 0,0 0 1 0 0,0 0 0 0 0,-1-1-1 0 0,0 1 1 0 0,0-1 0 0 0,0 0-1 0 0,0 0 1 0 0,-1 0 0 0 0,0 0-1 0 0,0-1 1 0 0,0 1 0 0 0,-1-1 0 0 0,1-6-1 0 0,-1 11 78 0 0,-1 0 1 0 0,0-1-1 0 0,0 1 0 0 0,0 0 0 0 0,0-1 0 0 0,0 1 0 0 0,0 0 0 0 0,0-1 1 0 0,0 1-1 0 0,0 0 0 0 0,-1 0 0 0 0,1-1 0 0 0,0 1 0 0 0,-1 0 1 0 0,1 0-1 0 0,-1-1 0 0 0,0 1 0 0 0,1 0 0 0 0,-1 0 0 0 0,0 0 1 0 0,0 0-1 0 0,0 0 0 0 0,0 0 0 0 0,0 0 0 0 0,0 0 0 0 0,0 0 1 0 0,0 1-1 0 0,0-1 0 0 0,0 0 0 0 0,0 0 0 0 0,0 1 0 0 0,0-1 1 0 0,-1 1-1 0 0,1-1 0 0 0,0 1 0 0 0,-1 0 0 0 0,1 0 0 0 0,0-1 1 0 0,0 1-1 0 0,-1 0 0 0 0,-1 0 0 0 0,-3 0-81 0 0,0 1 0 0 0,0 0 0 0 0,-1 0 0 0 0,1 0 0 0 0,0 1 0 0 0,0 0 1 0 0,-8 3-1 0 0,-18 10-184 0 0,1 1 0 0 0,-49 34 0 0 0,-52 50 661 0 0,69-50 245 0 0,37-30-105 0 0,-26 27 0 0 0,42-37-339 0 0,1 0 1 0 0,1 1-1 0 0,0 0 0 0 0,0 0 1 0 0,-9 18-1 0 0,16-26-128 0 0,0-1 1 0 0,-1 0-1 0 0,2 1 1 0 0,-1 0-1 0 0,0-1 0 0 0,0 1 1 0 0,1 0-1 0 0,-1-1 1 0 0,1 1-1 0 0,0 0 1 0 0,0-1-1 0 0,0 1 1 0 0,0 0-1 0 0,0 0 0 0 0,1-1 1 0 0,-1 1-1 0 0,1 0 1 0 0,0-1-1 0 0,-1 1 1 0 0,3 4-1 0 0,-1-5 2 0 0,0 0 0 0 0,0 1 0 0 0,0-1 0 0 0,0 0 0 0 0,0 0 0 0 0,0 0 0 0 0,1 0 0 0 0,-1-1 0 0 0,1 1 0 0 0,-1-1 0 0 0,1 1 0 0 0,-1-1 0 0 0,1 0 0 0 0,0 0 0 0 0,0 0 0 0 0,0 0 0 0 0,0-1 0 0 0,-1 1 0 0 0,5 0 0 0 0,12 0 62 0 0,1 0 0 0 0,-1-1 0 0 0,0 0 0 0 0,30-6 0 0 0,77-21-938 0 0,-92 19 26 0 0,11-3-174 0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1:53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26 7367 0 0,'0'0'568'0'0,"1"-2"-373"0"0,10-7 8 0 0,9-5 8757 0 0,-21 17-8867 0 0,0 1 0 0 0,0-1 0 0 0,0 1 0 0 0,0-1-1 0 0,-1 1 1 0 0,1-1 0 0 0,-1 0 0 0 0,0 0 0 0 0,0 1 0 0 0,0-1 0 0 0,0-1 0 0 0,-3 4 0 0 0,-5 7 69 0 0,-5 7-87 0 0,0 0 0 0 0,-2-1 0 0 0,-34 30 0 0 0,-65 43 0 0 0,-26 23-58 0 0,127-101-11 0 0,2 0 0 0 0,0 1 0 0 0,0 1 0 0 0,-16 26 0 0 0,26-35 32 0 0,-1-1-1 0 0,1 0 1 0 0,0 1 0 0 0,1 0-1 0 0,-1 0 1 0 0,1-1-1 0 0,1 1 1 0 0,-1 1 0 0 0,1-1-1 0 0,0 0 1 0 0,1 0 0 0 0,0 0-1 0 0,0 1 1 0 0,0-1 0 0 0,4 14-1 0 0,-3-18 2 0 0,0-1-1 0 0,0 1 1 0 0,0 0-1 0 0,0-1 1 0 0,1 1 0 0 0,-1-1-1 0 0,1 0 1 0 0,0 1-1 0 0,0-1 1 0 0,0 0-1 0 0,0 0 1 0 0,0 0-1 0 0,0 0 1 0 0,1-1-1 0 0,-1 1 1 0 0,0 0 0 0 0,1-1-1 0 0,0 0 1 0 0,-1 0-1 0 0,1 0 1 0 0,0 0-1 0 0,-1 0 1 0 0,1 0-1 0 0,0 0 1 0 0,0-1 0 0 0,3 1-1 0 0,7 0 125 0 0,0 0 0 0 0,1-1 0 0 0,-1-1 0 0 0,17-2 0 0 0,24-7-133 0 0,0-3-1 0 0,-1-1 0 0 0,69-30 1 0 0,-88 30-1190 0 0,1-1-3884 0 0,-3-1-1606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2:54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529 155 10591 0 0,'106'-104'4590'0'0,"-59"55"-2134"0"0,-43 47-775 0 0,-4 4-680 0 0,-4 10-405 0 0,-11 17-586 0 0,-49 88 404 0 0,-15 25-18 0 0,-182 305 764 0 0,224-382-1141 0 0,-2 4-6 0 0,4 1 0 0 0,3 2 1 0 0,-29 95-1 0 0,60-166-14 0 0,-2 9-199 0 0,0 1 0 0 0,1-1 0 0 0,-2 20 0 0 0,4-28-1128 0 0</inkml:trace>
  <inkml:trace contextRef="#ctx0" brushRef="#br0" timeOffset="1">8 681 15231 0 0,'0'0'1379'0'0,"-1"0"-1136"0"0,-5-3 1097 0 0,12 0-974 0 0,0 2 1 0 0,0-1-1 0 0,0 1 0 0 0,0 0 1 0 0,0 0-1 0 0,0 0 1 0 0,8 1-1 0 0,9-2 233 0 0,63-11 958 0 0,99-31 1 0 0,-48 10-1312 0 0,-79 21-262 0 0,181-33-1584 0 0,-206 45-787 0 0,-13 6-3893 0 0,-10 0-130 0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1:56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4607 0 0,'0'0'2044'0'0,"1"-1"-1182"0"0,29-29 1151 0 0,-30 29-1892 0 0,1 0 0 0 0,-1 1-1 0 0,1-1 1 0 0,0 0 0 0 0,-1 1 0 0 0,1-1 0 0 0,0 1-1 0 0,0-1 1 0 0,0 1 0 0 0,-1-1 0 0 0,1 1 0 0 0,0 0-1 0 0,0-1 1 0 0,0 1 0 0 0,0 0 0 0 0,-1 0 0 0 0,1 0-1 0 0,0-1 1 0 0,0 1 0 0 0,0 0 0 0 0,0 0 0 0 0,0 0-1 0 0,0 0 1 0 0,1 1 0 0 0,-1-1-46 0 0,0 1 1 0 0,0 0-1 0 0,1-1 1 0 0,-1 1-1 0 0,0 0 1 0 0,0 0-1 0 0,0 0 1 0 0,0 0-1 0 0,0 0 1 0 0,0 0-1 0 0,0 0 1 0 0,-1 0-1 0 0,3 3 1 0 0,0 2 158 0 0,0 1 1 0 0,0 0-1 0 0,0 0 1 0 0,1 10-1 0 0,6 22 763 0 0,-3-5-21 0 0,3 1-1 0 0,24 60 1 0 0,-29-85-876 0 0,0 0-1 0 0,1 0 1 0 0,0-1-1 0 0,0 0 1 0 0,1 0-1 0 0,0 0 1 0 0,1-1-1 0 0,0 0 1 0 0,0-1-1 0 0,1 1 1 0 0,0-2-1 0 0,0 1 1 0 0,13 6 0 0 0,-8-6-48 0 0,0-2 0 0 0,1 1 0 0 0,0-1 0 0 0,0-1 0 0 0,26 3 0 0 0,78 2 497 0 0,-85-9-398 0 0,0 2 0 0 0,61 12 0 0 0,-90-13-151 0 0,14 7 0 0 0,-18-7-2 0 0,-1-1 0 0 0,1 0 0 0 0,0 0 0 0 0,0 1 0 0 0,-1-1 0 0 0,1 1 0 0 0,0-1-1 0 0,-1 1 1 0 0,1-1 0 0 0,0 1 0 0 0,-1-1 0 0 0,1 1 0 0 0,0-1 0 0 0,-1 1 0 0 0,1 0 0 0 0,-1-1 0 0 0,1 1 0 0 0,-1 0 0 0 0,0-1-1 0 0,1 1 1 0 0,-1 0 0 0 0,0 0 0 0 0,1-1 0 0 0,-1 1 0 0 0,0 0 0 0 0,0 0 0 0 0,0 0 0 0 0,0 0 0 0 0,0-1 0 0 0,0 1-1 0 0,0 0 1 0 0,0 1 0 0 0,0 0-23 0 0,-1 1-25 0 0,1-1 1 0 0,-1 0 0 0 0,0 1 0 0 0,1-1 0 0 0,-1 1 0 0 0,-1-1 0 0 0,1 0 0 0 0,0 0 0 0 0,0 0 0 0 0,-1 0 0 0 0,1 0 0 0 0,-1 0 0 0 0,0 0 0 0 0,1 0 0 0 0,-5 2 0 0 0,2 0-321 0 0,-1 0-1 0 0,0 0 0 0 0,-1 0 1 0 0,1-1-1 0 0,-8 3 1 0 0,-6 0-1739 0 0,6-4-2364 0 0,4-2-595 0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1:56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2 8663 0 0,'0'0'787'0'0,"-2"0"-646"0"0,0 0-61 0 0,-1-1-1 0 0,1 1 0 0 0,-1 0 1 0 0,0 0-1 0 0,1 0 0 0 0,-1 0 1 0 0,1 0-1 0 0,-1 1 0 0 0,1-1 0 0 0,-1 1 1 0 0,1 0-1 0 0,-1-1 0 0 0,1 1 1 0 0,-1 0-1 0 0,-3 3 0 0 0,1-1 197 0 0,1 1-1 0 0,-1 0 0 0 0,0 0 0 0 0,-5 7 1 0 0,7-8-106 0 0,-30 36 1460 0 0,-34 51-1 0 0,43-55-1312 0 0,7-14-134 0 0,-1-1 0 0 0,-1 0 0 0 0,-27 21 0 0 0,-9 10 5 0 0,-136 118 1058 0 0,189-167-1214 0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1:57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426 292 919 0 0,'-1'2'4492'0'0,"-1"1"-3920"0"0,0 0-1 0 0,1-1 0 0 0,-1 1 0 0 0,-1 0 1 0 0,1-1-1 0 0,0 1 0 0 0,0-1 0 0 0,-1 0 0 0 0,0 0 1 0 0,1 0-1 0 0,-4 2 0 0 0,0-1-148 0 0,1 0-1 0 0,-1-1 1 0 0,0 1-1 0 0,0-1 1 0 0,-9 1-1 0 0,-6 0-181 0 0,1 0 0 0 0,-37-2-1 0 0,43-1 260 0 0,-4-1-280 0 0,-1 1-1 0 0,0-2 1 0 0,1-1-1 0 0,0 0 0 0 0,-1-1 1 0 0,-28-11-1 0 0,39 11-146 0 0,0-1 0 0 0,1-1 0 0 0,-1 0 0 0 0,1 0 0 0 0,1 0 0 0 0,-1-1-1 0 0,1 0 1 0 0,-8-10 0 0 0,13 14-56 0 0,-1 1-1 0 0,1-1 0 0 0,0 0 1 0 0,0 0-1 0 0,0 1 0 0 0,0-1 1 0 0,1 0-1 0 0,-1 0 0 0 0,1 0 1 0 0,0 0-1 0 0,0 0 0 0 0,0 0 1 0 0,0 0-1 0 0,0 0 0 0 0,0 0 0 0 0,1 0 1 0 0,1-4-1 0 0,0-3-18 0 0,1 0-1 0 0,1 0 1 0 0,7-15-1 0 0,-6 15-67 0 0,0 1 0 0 0,1 0 0 0 0,0 0 0 0 0,1 1 0 0 0,0 0 0 0 0,0 0 0 0 0,1 0 0 0 0,0 1 0 0 0,0 0 0 0 0,0 1-1 0 0,1 0 1 0 0,0 0 0 0 0,1 1 0 0 0,-1 0 0 0 0,1 0 0 0 0,0 1 0 0 0,0 1 0 0 0,0-1 0 0 0,21-2 0 0 0,-4 1 85 0 0,0 2 1 0 0,1 1-1 0 0,-1 1 1 0 0,45 4-1 0 0,-61-1 90 0 0,0 1-1 0 0,0 1 0 0 0,0 0 1 0 0,20 10-1 0 0,-11-4 69 0 0,-10-6-118 0 0,0 0-1 0 0,-1 0-1 0 0,0 1 1 0 0,-1 0 0 0 0,1 0 0 0 0,8 7-1 0 0,-1 6-9 0 0,-13-7-22 0 0,-3-6-13 0 0,1 0 23 0 0,-1-1 0 0 0,0 1 1 0 0,0-1-1 0 0,0 1 0 0 0,0-1 1 0 0,-1 1-1 0 0,0-1 0 0 0,0 1 0 0 0,0-1 1 0 0,0 0-1 0 0,-1 1 0 0 0,1-1 0 0 0,-1 0 1 0 0,-1 0-1 0 0,1 0 0 0 0,0 0 1 0 0,-1-1-1 0 0,-3 5 0 0 0,-7 7 160 0 0,-1 0 1 0 0,-27 22-1 0 0,34-31-171 0 0,-18 14-10 0 0,0-2 1 0 0,-1-1 0 0 0,0 0 0 0 0,-2-3 0 0 0,0 0-1 0 0,-44 15 1 0 0,-50 3-486 0 0,92-31-888 0 0,29-3 1200 0 0,1 0 0 0 0,0 0 0 0 0,0 0 0 0 0,0-1-1 0 0,0 1 1 0 0,0 0 0 0 0,1-3 0 0 0,1-8-1001 0 0,3-1-277 0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1:57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762 16 11231 0 0,'0'0'514'0'0,"2"-1"-12"0"0,0 0-414 0 0,9-11 74 0 0,-10 10 91 0 0,-3 3 78 0 0,-14 11-150 0 0,0 1 1 0 0,1 0-1 0 0,-27 30 1 0 0,14-15-96 0 0,-13 15 165 0 0,2 1 1 0 0,1 3 0 0 0,-54 88-1 0 0,76-107-69 0 0,-66 118 703 0 0,55-89-580 0 0,-9 20 92 0 0,-70 111 1 0 0,95-174-632 0 0,0-1 1 0 0,0 0-1 0 0,-1 0 1 0 0,-1-1-1 0 0,0 0 0 0 0,-1-1 1 0 0,0-1-1 0 0,0 0 1 0 0,-1-1-1 0 0,-19 8 1 0 0,15-10-1001 0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1:57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9215 0 0,'0'0'707'0'0,"-2"1"-464"0"0,-1 2 31 0 0,0 0 0 0 0,0 0 0 0 0,1 1 0 0 0,-1-1-1 0 0,1 1 1 0 0,-1-1 0 0 0,1 1 0 0 0,0 0 0 0 0,1 0 0 0 0,-1 0 0 0 0,1 0 0 0 0,0 1 0 0 0,0-1 0 0 0,0 0 0 0 0,0 0 0 0 0,1 1 0 0 0,-1-1 0 0 0,1 0 0 0 0,0 1 0 0 0,1-1 0 0 0,1 8 0 0 0,-1-4-88 0 0,0 0 1 0 0,1 0 0 0 0,1-1-1 0 0,-1 1 1 0 0,1 0 0 0 0,0-1-1 0 0,1 0 1 0 0,0 1-1 0 0,0-2 1 0 0,1 1 0 0 0,5 7-1 0 0,10 7 379 0 0,1-2 0 0 0,1 0 0 0 0,0-1 0 0 0,44 26 1 0 0,-29-25 417 0 0,71 25 0 0 0,-37-16-375 0 0,-7-3-225 0 0,-36-15-351 0 0,0 1-1 0 0,-1 2 1 0 0,37 22-1 0 0,-48-26-164 0 0,-13-7 42 0 0,0-1 0 0 0,0 1-1 0 0,0 0 1 0 0,0 0 0 0 0,0 0 0 0 0,-1 0 0 0 0,1 1 0 0 0,0-1 0 0 0,-1 1 0 0 0,0-1-1 0 0,0 1 1 0 0,0 0 0 0 0,2 4 0 0 0,-2-5-284 0 0,-1 1-1 0 0,0-1 0 0 0,1 0 1 0 0,-1 1-1 0 0,1-1 1 0 0,3 4-1 0 0,-4-5 139 0 0,0-1 1 0 0,0 1-1 0 0,0 0 1 0 0,0-1-1 0 0,0 1 1 0 0,1-1-1 0 0,-1 1 1 0 0,0-1-1 0 0,0 1 1 0 0,1-1-1 0 0,-1 0 1 0 0,0 0-1 0 0,0 1 0 0 0,1-1 1 0 0,-1 0-1 0 0,0 0 1 0 0,0 0-1 0 0,1-1 1 0 0,0 1-1 0 0,11-3-1375 0 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1:58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6 8751 0 0,'-7'-6'6891'0'0,"4"6"-6633"0"0,1 1-1 0 0,-1-1 1 0 0,1 0-1 0 0,-1 1 1 0 0,1-1 0 0 0,-1 1-1 0 0,1 0 1 0 0,0 0-1 0 0,-1 0 1 0 0,1 0 0 0 0,0 0-1 0 0,0 0 1 0 0,0 1-1 0 0,-4 2 1 0 0,-4 3-88 0 0,2 1-1 0 0,-9 8 1 0 0,-333 324 2792 0 0,191-206-9513 0 0,146-124-508 0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00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35 919 0 0,'-14'-7'11076'0'0,"12"7"-10506"0"0,-1 1-1 0 0,1-1 0 0 0,0 1 1 0 0,0 0-1 0 0,-1 0 0 0 0,1 0 1 0 0,0 0-1 0 0,-4 3 2504 0 0,46 5-1599 0 0,-20-10-1233 0 0,-1-2 0 0 0,0 0 1 0 0,37-10-1 0 0,-32 6 16 0 0,39-5-1 0 0,-27 8-822 0 0,0 1 1 0 0,1 3-1 0 0,47 4 1 0 0,-73-3-1011 0 0,-1 1 0 0 0,13 5 1 0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01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15343 0 0,'0'0'3891'0'0,"2"-1"-3591"0"0,14-7 168 0 0,0 0 0 0 0,34-9 0 0 0,-22 7-277 0 0,75-17 41 0 0,-70 19-140 0 0,-23 6-78 0 0,-1 1 0 0 0,0 0 1 0 0,1 0-1 0 0,-1 1 1 0 0,1 0-1 0 0,-1 1 1 0 0,1 0-1 0 0,16 4 1 0 0,-12-1-380 0 0,1 0 1 0 0,-1 2-1 0 0,0-1 1 0 0,23 15 0 0 0,-21-11-908 0 0,2-2-58 0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01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19 11519 0 0,'0'0'528'0'0,"1"-2"-16"0"0,6-13 352 0 0,-6 14-138 0 0,-3 1 36 0 0,-8 2-451 0 0,0 1 0 0 0,0 0 0 0 0,0 0-1 0 0,-18 10 1 0 0,-37 25-238 0 0,20-10-52 0 0,-146 92 74 0 0,146-87-1 0 0,2 2 0 0 0,-42 43 1 0 0,-43 65 170 0 0,115-126-207 0 0,1 1-1 0 0,0 0 1 0 0,1 1 0 0 0,1 0-1 0 0,1 0 1 0 0,-12 39 0 0 0,18-48-30 0 0,1 1 0 0 0,0-1 0 0 0,1 0 0 0 0,0 0 0 0 0,1 1 0 0 0,0-1 0 0 0,1 0 0 0 0,0 1 0 0 0,0-1 0 0 0,6 19 0 0 0,-2-15-9 0 0,0-1 1 0 0,1 0 0 0 0,0 0 0 0 0,1-1-1 0 0,0 0 1 0 0,1 0 0 0 0,11 11-1 0 0,0-1-8 0 0,1-1-1 0 0,38 30 0 0 0,47 26-83 0 0,89 67-46 0 0,-162-117 85 0 0,-1 3 0 0 0,-1 0 1 0 0,42 57-1 0 0,-52-59 44 0 0,-2 0 1 0 0,-1 1-1 0 0,-1 1 0 0 0,21 56 0 0 0,-31-68 5 0 0,-1 1 1 0 0,0 0-1 0 0,-1 0 0 0 0,-2 0 0 0 0,0 0 0 0 0,0 1 0 0 0,-2-1 1 0 0,-1 1-1 0 0,-4 32 0 0 0,-1-21-31 0 0,-1-1 1 0 0,-1 0-1 0 0,-2 0 1 0 0,-1-1 0 0 0,-1 0-1 0 0,-1-1 1 0 0,-2-1-1 0 0,-1 0 1 0 0,-37 48-1 0 0,43-65 4 0 0,0 0-1 0 0,0-1 1 0 0,-1 0 0 0 0,0-1-1 0 0,-1 0 1 0 0,-24 12-1 0 0,19-12 15 0 0,0 0-1 0 0,-1-2 0 0 0,1 0 1 0 0,-32 5-1 0 0,15-9 78 0 0,34-3-102 0 0,0-1-1 0 0,-1 0 1 0 0,1 1 0 0 0,0-1 0 0 0,0 0 0 0 0,0 0-1 0 0,0 1 1 0 0,1-1 0 0 0,-1-2 0 0 0,1 2-120 0 0,-1 0-1 0 0,0 1 1 0 0,0-1-1 0 0,1 1 1 0 0,-1-1 0 0 0,1 1-1 0 0,-1-1 1 0 0,1 1-1 0 0,0-1 1 0 0,0 1 0 0 0,-1 0-1 0 0,1-1 1 0 0,0 1-1 0 0,0 0 1 0 0,0 0 0 0 0,1 0-1 0 0,-1 0 1 0 0,0 0-1 0 0,2-1 1 0 0,4-3-1188 0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09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22 11631 0 0,'1'-1'531'0'0,"3"0"-428"0"0,0-1 1 0 0,0 0-1 0 0,0 0 0 0 0,0 0 1 0 0,-1-1-1 0 0,1 1 0 0 0,4-5 3638 0 0,-10 9-3497 0 0,-5 4-1 0 0,-1 1 1 0 0,0-1-1 0 0,0 0 0 0 0,-1-1 1 0 0,1 1-1 0 0,-13 4 0 0 0,-60 19 314 0 0,54-20-534 0 0,-37 17-1 0 0,9-3-23 0 0,33-14 7 0 0,-21 11 0 0 0,7-1 31 0 0,14-8-6 0 0,1 0 0 0 0,0 2 0 0 0,1 0 0 0 0,-29 26 0 0 0,47-38 238 0 0,27 0 100 0 0,-15 0-218 0 0,1-1 1 0 0,16-2 0 0 0,0-2-93 0 0,1 1 0 0 0,0 2-1 0 0,0 0 1 0 0,0 2 0 0 0,0 1-1 0 0,-1 1 1 0 0,1 2 0 0 0,29 8-1 0 0,-37-8-59 0 0,70 25-66 0 0,-78-25 65 0 0,0 0 0 0 0,0 1 0 0 0,-1 0 0 0 0,0 1 0 0 0,13 10 0 0 0,-11-5 2 0 0,-12-8 0 0 0,-1-1 0 0 0,1-1 1 0 0,0-1-1 0 0,-1 1 0 0 0,0-1 1 0 0,1 1-1 0 0,-1-1 0 0 0,0 1 1 0 0,0-1-1 0 0,1 1 0 0 0,-1 0 1 0 0,0-1-1 0 0,-1 1 1 0 0,1-1-1 0 0,0 1 0 0 0,0-1 1 0 0,-1 1-1 0 0,1-1 0 0 0,-1 1 1 0 0,1-1-1 0 0,-2 2 1 0 0,1 0 5 0 0,-1-1 1 0 0,0 1-1 0 0,0-1 1 0 0,0 1 0 0 0,0-1-1 0 0,-1 0 1 0 0,1 0-1 0 0,0 0 1 0 0,-4 2 0 0 0,-3 2 17 0 0,-2-1 1 0 0,1 0 0 0 0,0 0 0 0 0,-15 3 0 0 0,-69 24 61 0 0,-87 25-195 0 0,129-43 69 0 0,-83 11 1 0 0,119-23 11 0 0,-23-1-1 0 0,35-1 24 0 0,1 0 0 0 0,0 0-1 0 0,-1 0 1 0 0,1-1 0 0 0,0 1 0 0 0,0-1-1 0 0,0 0 1 0 0,-1 0 0 0 0,1 0 0 0 0,0 0-1 0 0,0-1 1 0 0,1 1 0 0 0,-1-1-1 0 0,-4-3 1 0 0,7 4-2 0 0,-1 0-1 0 0,0 0 1 0 0,0 0 0 0 0,1 0-1 0 0,-1-1 1 0 0,0 1 0 0 0,1 0-1 0 0,0-1 1 0 0,-1 1 0 0 0,1 0-1 0 0,0-1 1 0 0,-1 1 0 0 0,1-1-1 0 0,0 1 1 0 0,0 0 0 0 0,0-1-1 0 0,0 1 1 0 0,1 0 0 0 0,-1-1-1 0 0,0 1 1 0 0,1-1-1 0 0,-1 1 1 0 0,0 0 0 0 0,1-1-1 0 0,0 1 1 0 0,-1 0 0 0 0,2-2-1 0 0,1-3-47 0 0,1 0-1 0 0,0 0 0 0 0,1 0 1 0 0,4-6-1 0 0,-2 5-243 0 0,-1 1-1 0 0,15-11 0 0 0,-4 5-4705 0 0,-2 3-1223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2:54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184 301 15807 0 0,'0'0'1432'0'0,"-1"2"-1180"0"0,-16 53 3011 0 0,-26 69-185 0 0,34-102-3020 0 0,-2 0 0 0 0,1-1-1 0 0,-23 31 1 0 0,16-28-806 0 0,-24 45 0 0 0,40-67-248 0 0</inkml:trace>
  <inkml:trace contextRef="#ctx0" brushRef="#br0" timeOffset="1">345 1 10823 0 0,'0'0'1176'0'0,"8"9"-2008"0"0,-1 0-184 0 0,2-4-40 0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11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0 269 10159 0 0,'0'0'5176'0'0,"2"2"-4657"0"0,-1-1-420 0 0,0 1 0 0 0,1-1 0 0 0,-1 1 1 0 0,0-1-1 0 0,1 0 0 0 0,-1 0 0 0 0,1 0 0 0 0,0 1 0 0 0,-1-2 1 0 0,1 1-1 0 0,0 0 0 0 0,0 0 0 0 0,0 0 0 0 0,-1-1 0 0 0,1 1 1 0 0,0-1-1 0 0,0 0 0 0 0,0 1 0 0 0,0-1 0 0 0,0 0 0 0 0,0 0 1 0 0,0 0-1 0 0,3-1 0 0 0,52-4 1461 0 0,66-16 0 0 0,-108 18-1399 0 0,138-34 535 0 0,-77 17-556 0 0,-67 17-115 0 0,1 0 0 0 0,-1 0 0 0 0,0-1 0 0 0,-1 0-1 0 0,1 0 1 0 0,13-11 0 0 0,-18 13-54 0 0,-1-1 0 0 0,1 0-1 0 0,-1 0 1 0 0,0 0 0 0 0,0 0 0 0 0,0 0 0 0 0,0-1-1 0 0,-1 1 1 0 0,1-1 0 0 0,-1 0 0 0 0,0 0-1 0 0,0 0 1 0 0,0 0 0 0 0,-1 0 0 0 0,1 0 0 0 0,-1 0-1 0 0,1-5 1 0 0,-2 5-81 0 0,-1-1 0 0 0,1 1-1 0 0,0 0 1 0 0,-1-1 0 0 0,0 1 0 0 0,0 0-1 0 0,-1 0 1 0 0,1 0 0 0 0,-1 0 0 0 0,-4-8-1 0 0,5 9 64 0 0,-1 0 0 0 0,1 1 0 0 0,-1-1 0 0 0,0 0 0 0 0,0 1 0 0 0,-1-1 0 0 0,1 1 0 0 0,0-1 0 0 0,-1 1 0 0 0,1 0 0 0 0,-1 0 0 0 0,0 1 0 0 0,0-1 0 0 0,-6-2 0 0 0,2 2-36 0 0,-1 0 0 0 0,0 1 0 0 0,-1 0 1 0 0,1 1-1 0 0,0 0 0 0 0,0 0 1 0 0,0 1-1 0 0,-15 3 0 0 0,-4 2-219 0 0,-33 13 0 0 0,43-13 265 0 0,-10 4 44 0 0,1 0 0 0 0,0 2 0 0 0,0 1 0 0 0,2 0 0 0 0,0 2 0 0 0,-34 27 0 0 0,48-33 70 0 0,1 0 0 0 0,-1 0-1 0 0,2 1 1 0 0,0 1 0 0 0,0-1 0 0 0,1 1 0 0 0,-7 12-1 0 0,10-14 17 0 0,1 0-1 0 0,-1-1 0 0 0,1 1 1 0 0,1 1-1 0 0,0-1 0 0 0,0 0 1 0 0,1 0-1 0 0,0 1 0 0 0,1-1 1 0 0,1 17-1 0 0,-1-20-20 0 0,1-1 0 0 0,0 0 0 0 0,0 0 0 0 0,0 0 0 0 0,1 0 1 0 0,-1 0-1 0 0,1 0 0 0 0,1 0 0 0 0,-1 0 0 0 0,1-1 0 0 0,0 1 0 0 0,0-1 0 0 0,0 0 0 0 0,6 6 0 0 0,-4-5 18 0 0,0-1 0 0 0,1 0 0 0 0,0 0 0 0 0,-1 0 0 0 0,1-1 0 0 0,0 0 0 0 0,1 0 0 0 0,-1-1 0 0 0,1 1 0 0 0,7 1 0 0 0,0-2-103 0 0,-1 0-1 0 0,1 0 1 0 0,0-1-1 0 0,0-1 1 0 0,0 0-1 0 0,0-1 1 0 0,0-1-1 0 0,0 0 1 0 0,-1-1-1 0 0,20-6 1 0 0,-13 2-1091 0 0,1-2-346 0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11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6 10591 0 0,'0'0'964'0'0,"1"-1"-794"0"0,4-4 1364 0 0,-13 9 1953 0 0,-11 6-2066 0 0,-33 10 0 0 0,-10 4-1154 0 0,42-15-206 0 0,0 1-1 0 0,1 0 0 0 0,0 2 1 0 0,1 0-1 0 0,0 1 0 0 0,1 1 1 0 0,-18 19-1 0 0,22-19-13 0 0,-4 5-49 0 0,0 0 1 0 0,-20 32-1 0 0,33-45 54 0 0,0 0 0 0 0,1 0-1 0 0,0 1 1 0 0,0-1-1 0 0,1 1 1 0 0,0 0 0 0 0,0 0-1 0 0,0-1 1 0 0,1 1 0 0 0,0 1-1 0 0,1-1 1 0 0,-1 0 0 0 0,2 13-1 0 0,0-16 23 0 0,0 0 0 0 0,0 0 0 0 0,1 0 0 0 0,0 0-1 0 0,0 0 1 0 0,0 0 0 0 0,0 0 0 0 0,0-1 0 0 0,1 1 0 0 0,-1-1 0 0 0,1 1-1 0 0,0-1 1 0 0,0 0 0 0 0,0 0 0 0 0,1 0 0 0 0,-1-1 0 0 0,1 1 0 0 0,-1-1-1 0 0,1 0 1 0 0,8 3 0 0 0,1 1 13 0 0,0-1-1 0 0,1 0 0 0 0,0-1 1 0 0,0-1-1 0 0,15 2 0 0 0,-14-3-516 0 0,-1-2-1 0 0,0 1 1 0 0,1-2 0 0 0,-1 0-1 0 0,0-1 1 0 0,0 0-1 0 0,24-7 1 0 0,-14 2-1204 0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11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1839 0 0,'0'0'16110'0'0,"0"2"-15552"0"0,-1 3-386 0 0,1-1 0 0 0,1 1 0 0 0,-1 0 0 0 0,1-1 0 0 0,-1 1-1 0 0,1 0 1 0 0,1-1 0 0 0,-1 1 0 0 0,1-1 0 0 0,0 1 0 0 0,0-1 0 0 0,0 0 0 0 0,0 0-1 0 0,1 0 1 0 0,-1 0 0 0 0,1 0 0 0 0,6 6 0 0 0,7 7 280 0 0,1-1 1 0 0,24 19-1 0 0,-32-28-275 0 0,64 58 652 0 0,22 17-394 0 0,-75-67-399 0 0,0-1 0 0 0,1 0 1 0 0,26 12-1 0 0,-39-22-25 0 0,0-1 0 0 0,1 0 0 0 0,0-1 1 0 0,-1 1-1 0 0,1-2 0 0 0,0 1 0 0 0,0-1 1 0 0,0 0-1 0 0,0-1 0 0 0,0 0 0 0 0,0-1 1 0 0,10-1-1 0 0,6-3-12 0 0,-1-1 0 0 0,40-14 0 0 0,-50 14-666 0 0,25-15 1 0 0,-30 15-510 0 0,0 0-1 0 0,0-1 1 0 0,10-10 0 0 0,-6 3-5786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12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1 5063 0 0,'0'0'232'0'0,"-2"0"-13"0"0,-5 2 37 0 0,0 0-1 0 0,0 0 1 0 0,0 1-1 0 0,0 0 1 0 0,1 0-1 0 0,-1 0 1 0 0,1 1-1 0 0,0 0 1 0 0,-7 5-1 0 0,-9 10 2918 0 0,-21 22 0 0 0,-6 6-1863 0 0,12-18-708 0 0,12-10-232 0 0,-33 33 0 0 0,8-1 871 0 0,-103 82 0 0 0,118-106-1195 0 0,-3 2-3007 0 0,32-24 1774 0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13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19 3223 0 0,'0'0'2500'0'0,"-2"0"-1294"0"0,-8 2 168 0 0,0-1 1 0 0,0 0 0 0 0,-16 0-1 0 0,24-1-802 0 0,-1 2-277 0 0,3-2-246 0 0,0 0 0 0 0,0 0 1 0 0,0 0-1 0 0,0 0 0 0 0,-1 0 0 0 0,1 1 0 0 0,0-1 0 0 0,0 0 0 0 0,0 0 0 0 0,0 0 0 0 0,-1 0 0 0 0,1 0 0 0 0,0 0 0 0 0,0 0 0 0 0,0 0 1 0 0,0 0-1 0 0,0 1 0 0 0,0-1 0 0 0,-1 0 0 0 0,1 0 0 0 0,0 0 0 0 0,0 0 0 0 0,0 0 0 0 0,0 0 0 0 0,0 1 0 0 0,0-1 0 0 0,0 0 0 0 0,0 0 1 0 0,0 0-1 0 0,0 0 0 0 0,0 1 0 0 0,0-1 0 0 0,0 0 0 0 0,0 0 0 0 0,0 0 0 0 0,0 0 0 0 0,0 1 0 0 0,0 2 229 0 0,0-3-219 0 0,0 0 0 0 0,0 0 0 0 0,-1 0 0 0 0,1 1 0 0 0,0-1 0 0 0,0 0 0 0 0,0 0 0 0 0,0 0 0 0 0,0 0 0 0 0,0 0 0 0 0,0 1 0 0 0,0-1 0 0 0,0 0 0 0 0,1 0 0 0 0,-1 0 0 0 0,0 0 0 0 0,0 0 0 0 0,0 1 0 0 0,0-1 0 0 0,0 0 0 0 0,0 0 0 0 0,0 0 0 0 0,0 0 0 0 0,0 0 0 0 0,0 0 0 0 0,0 0 0 0 0,0 1 0 0 0,1-1 0 0 0,-1 0 0 0 0,0 0 0 0 0,0 0 0 0 0,0 0 0 0 0,0 0 0 0 0,0 0 0 0 0,0 0 0 0 0,1 0 0 0 0,-1 0 0 0 0,0 0 0 0 0,0 0 0 0 0,0 0 0 0 0,0 0 0 0 0,0 0 0 0 0,1 0 0 0 0,-1 0 0 0 0,25-3 567 0 0,-23 3-538 0 0,0-1-20 0 0,5 0-67 0 0,-5 1 26 0 0,14-11 65 0 0,-14 9-80 0 0,14-4 43 0 0,-13 4 14 0 0,1-3 19 0 0,-1 3-29 0 0,2-3-38 0 0,-11 9-24 0 0,1 0-1 0 0,-1 0 1 0 0,0-1 0 0 0,-10 5 0 0 0,-2 0-8 0 0,-6 8-19 0 0,-44 35 0 0 0,37-26 18 0 0,6-4 2 0 0,0 0-1 0 0,-27 35 0 0 0,-36 54-21 0 0,58-70 11 0 0,3 1 0 0 0,-24 47-1 0 0,13-1 36 0 0,33-73 14 0 0,0 1-1 0 0,2 0 1 0 0,-1 0 0 0 0,0 18-1 0 0,3-28 29 0 0,1-1 0 0 0,0 1-1 0 0,1 0 1 0 0,-1 0 0 0 0,1 0 0 0 0,0-1-1 0 0,0 1 1 0 0,0 0 0 0 0,1-1-1 0 0,-1 1 1 0 0,1-1 0 0 0,0 1 0 0 0,1-1-1 0 0,-1 0 1 0 0,1 0 0 0 0,-1 0 0 0 0,1 0-1 0 0,1-1 1 0 0,-1 1 0 0 0,0-1-1 0 0,1 1 1 0 0,0-1 0 0 0,6 4 0 0 0,7 2 284 0 0,0 1 1 0 0,1-2 0 0 0,0-1 0 0 0,30 9 0 0 0,13 6-154 0 0,-42-15-562 0 0,1 0 1 0 0,1-1-1 0 0,25 3 0 0 0,-44-8-99 0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15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9 7367 0 0,'0'0'1772'0'0,"-6"-5"490"0"0,4 4-2082 0 0,0 0 0 0 0,-1 1 0 0 0,1-1 1 0 0,0 1-1 0 0,0-1 0 0 0,0 1 0 0 0,0 0 0 0 0,-1 0 1 0 0,1 0-1 0 0,0 0 0 0 0,0 1 0 0 0,0-1 0 0 0,0 0 1 0 0,-1 1-1 0 0,-2 1 0 0 0,-34 16 1053 0 0,27-11-1047 0 0,-18 9-52 0 0,2 3-1 0 0,-49 39 0 0 0,-102 94-133 0 0,171-145 0 0 0,5 1 0 0 0,3-7 0 0 0,1 1 0 0 0,-1-1 0 0 0,1 0 0 0 0,-1 0 0 0 0,1 0-1 0 0,0 0 1 0 0,0 0 0 0 0,-1 0 0 0 0,1 0 0 0 0,0 0 0 0 0,0 0 0 0 0,0 0-1 0 0,0-1 1 0 0,0 1 0 0 0,0 0 0 0 0,0-1 0 0 0,2 2 0 0 0,27 12 2 0 0,-14-7 10 0 0,12 7 86 0 0,49 15 0 0 0,16 8 235 0 0,-83-32-34 0 0,0 1 0 0 0,0-1 0 0 0,-1 2 0 0 0,0-1 0 0 0,0 1 0 0 0,13 14 0 0 0,-21-20-320 0 0,0 0 0 0 0,0 0 0 0 0,0 0 0 0 0,0 1 0 0 0,0-1 0 0 0,0 1 0 0 0,0-1 0 0 0,0 1 0 0 0,0-1 1 0 0,-1 1-1 0 0,1-1 0 0 0,-1 1 0 0 0,1 0 0 0 0,-1-1 0 0 0,1 1 0 0 0,-1 0 0 0 0,0-1 0 0 0,0 1 0 0 0,0 0 1 0 0,0 2-1 0 0,-1-2-17 0 0,0 0 0 0 0,0 0 0 0 0,1 0 0 0 0,-1 0 1 0 0,-1-1-1 0 0,1 1 0 0 0,0 0 0 0 0,0-1 1 0 0,-1 1-1 0 0,1 0 0 0 0,-1-1 0 0 0,1 0 0 0 0,-1 1 1 0 0,0-1-1 0 0,1 0 0 0 0,-3 1 0 0 0,-8 5 68 0 0,0-1 0 0 0,0-1-1 0 0,0 0 1 0 0,-19 5 0 0 0,-52 8 152 0 0,69-15-177 0 0,-317 34-429 0 0,311-36-41 0 0,1-2 0 0 0,-38-5-1 0 0,55 6-492 0 0,6-7-1472 0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15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86 155 5527 0 0,'-1'1'423'0'0,"-3"1"-358"0"0,0-1-1 0 0,0 1 0 0 0,0-1 1 0 0,0 0-1 0 0,-7 2 6886 0 0,13-3-6218 0 0,3 3-444 0 0,0-2 0 0 0,1 1 0 0 0,-1-1 0 0 0,1 1 0 0 0,-1-1 0 0 0,1-1 1 0 0,0 1-1 0 0,-1-1 0 0 0,11-1 0 0 0,56-10 1227 0 0,-55 8-1251 0 0,36-7 274 0 0,0-2 0 0 0,94-36 1 0 0,-147 47-571 0 0,1 1 0 0 0,-1 0 0 0 0,1 0 0 0 0,0 0 0 0 0,-1-1 0 0 0,1 1 0 0 0,-1 0 0 0 0,1-1 1 0 0,-1 1-1 0 0,1-1 0 0 0,-1 1 0 0 0,1-1 0 0 0,-1 1 0 0 0,1-1 0 0 0,-1 1 0 0 0,0-1 0 0 0,1 1 0 0 0,-1-1 1 0 0,0 1-1 0 0,1-1 0 0 0,-1 1 0 0 0,0-1 0 0 0,0 0 0 0 0,0 1 0 0 0,0-1 0 0 0,1-1 0 0 0,-1 1-23 0 0,-1 0 0 0 0,1 0-1 0 0,0-1 1 0 0,-1 1 0 0 0,1 0-1 0 0,-1 0 1 0 0,1-1 0 0 0,-1 1-1 0 0,1 0 1 0 0,-1 0 0 0 0,0 0-1 0 0,-1-2 1 0 0,-1-1-164 0 0,-1 0 0 0 0,0 0 0 0 0,0 0 0 0 0,-1 1 0 0 0,-5-5 0 0 0,1 3-53 0 0,0 0-1 0 0,0 0 1 0 0,-1 0 0 0 0,-19-5-1 0 0,25 9 258 0 0,-1 0-1 0 0,1 0 0 0 0,-1 1 1 0 0,0-1-1 0 0,1 1 1 0 0,-1 0-1 0 0,0 1 0 0 0,1-1 1 0 0,-1 1-1 0 0,1 0 1 0 0,-1 0-1 0 0,1 0 1 0 0,-7 4-1 0 0,-10 4 13 0 0,0 2 0 0 0,1 1 0 0 0,-35 27 0 0 0,23-12 4 0 0,-36 38-1 0 0,57-55 1 0 0,1 1 0 0 0,1 1 0 0 0,0 0 0 0 0,0 0 0 0 0,2 1 0 0 0,-9 16 0 0 0,14-24 62 0 0,0 0 0 0 0,0 0 1 0 0,0 0-1 0 0,1 0 0 0 0,0 0 1 0 0,0 1-1 0 0,1-1 1 0 0,-1 0-1 0 0,1 0 0 0 0,0 1 1 0 0,1-1-1 0 0,-1 0 1 0 0,1 0-1 0 0,0 1 0 0 0,0-1 1 0 0,1 0-1 0 0,-1 0 0 0 0,1 0 1 0 0,0 0-1 0 0,5 8 1 0 0,-4-9 27 0 0,1 1 1 0 0,-1-1-1 0 0,1 0 1 0 0,0 0 0 0 0,0 0-1 0 0,0 0 1 0 0,0 0-1 0 0,1-1 1 0 0,0 0-1 0 0,-1 0 1 0 0,1 0 0 0 0,0-1-1 0 0,1 0 1 0 0,-1 0-1 0 0,0 0 1 0 0,1 0 0 0 0,-1-1-1 0 0,1 0 1 0 0,-1 0-1 0 0,1 0 1 0 0,10-1-1 0 0,1 0-342 0 0,0-2 0 0 0,0 0 0 0 0,-1 0-1 0 0,1-2 1 0 0,-1 0 0 0 0,18-7 0 0 0,-4-1-807 0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16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4 15175 0 0,'0'0'695'0'0,"1"0"-18"0"0,5-3-383 0 0,-4 3 330 0 0,-3 1-562 0 0,1 1 1 0 0,-1 0 0 0 0,1 0-1 0 0,-1-1 1 0 0,1 1-1 0 0,-1 0 1 0 0,0-1 0 0 0,0 1-1 0 0,0-1 1 0 0,0 1 0 0 0,0-1-1 0 0,0 1 1 0 0,-3 1 0 0 0,-18 18 7 0 0,20-20-27 0 0,-105 83 471 0 0,-43 37 12 0 0,127-101-273 0 0,1 0 1 0 0,-30 39-1 0 0,46-51-160 0 0,0 0-1 0 0,1 0 1 0 0,0 1 0 0 0,0-1-1 0 0,1 1 1 0 0,0 1 0 0 0,1-1-1 0 0,0 0 1 0 0,0 1 0 0 0,1 0-1 0 0,-2 19 1 0 0,4-25-44 0 0,0 1 0 0 0,0 0 0 0 0,0 0 0 0 0,1-1 0 0 0,0 1-1 0 0,-1 0 1 0 0,2 0 0 0 0,-1-1 0 0 0,0 1 0 0 0,1-1 0 0 0,0 1 0 0 0,0-1 0 0 0,4 6-1 0 0,-4-7-24 0 0,1 0 0 0 0,0 0 0 0 0,0 0-1 0 0,0 0 1 0 0,1 0 0 0 0,-1 0-1 0 0,0-1 1 0 0,1 0 0 0 0,0 0 0 0 0,0 0-1 0 0,-1 0 1 0 0,1 0 0 0 0,0-1-1 0 0,9 3 1 0 0,-5-3-400 0 0,0 0-1 0 0,1 0 0 0 0,-1-1 1 0 0,1 0-1 0 0,-1 0 1 0 0,1-1-1 0 0,-1 0 0 0 0,16-4 1 0 0,4-4-6579 0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16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 10591 0 0,'0'0'488'0'0,"-1"-1"-12"0"0,-1 1-385 0 0,-1 0-1 0 0,1 0 0 0 0,-1 0 1 0 0,1 0-1 0 0,0 0 0 0 0,-1 0 1 0 0,1 1-1 0 0,-1-1 0 0 0,1 1 1 0 0,0-1-1 0 0,0 1 0 0 0,-1 0 1 0 0,1 0-1 0 0,0 0 0 0 0,0 0 1 0 0,0 1-1 0 0,0-1 0 0 0,0 0 1 0 0,0 1-1 0 0,0 0 0 0 0,1-1 1 0 0,-3 3-1 0 0,2-1 219 0 0,-1 0 1 0 0,1 1-1 0 0,-1-1 0 0 0,1 1 0 0 0,0-1 0 0 0,1 1 0 0 0,-1 0 1 0 0,1 0-1 0 0,-1 0 0 0 0,1-1 0 0 0,0 1 0 0 0,1 1 1 0 0,-1 4-1 0 0,1-4-156 0 0,0 0-1 0 0,1 0 1 0 0,-1 0-1 0 0,1 1 1 0 0,1-1 0 0 0,-1 0-1 0 0,1 0 1 0 0,0 0 0 0 0,0-1-1 0 0,0 1 1 0 0,1 0 0 0 0,0-1-1 0 0,-1 1 1 0 0,2-1 0 0 0,-1 0-1 0 0,0 0 1 0 0,6 4 0 0 0,6 6 223 0 0,0-1 0 0 0,1-1 1 0 0,19 12-1 0 0,63 29 644 0 0,-15-10-457 0 0,-72-36-465 0 0,15 9 71 0 0,49 22 0 0 0,24 0-879 0 0,-97-38 337 0 0,19 2-2563 0 0,0-6 95 0 0,-11-1 762 0 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16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20 455 0 0,'7'-16'13764'0'0,"1"13"-7057"0"0,-81 59-5648 0 0,-81 58-381 0 0,-16 5-498 0 0,66-45-123 0 0,92-66-83 0 0,-50 38 103 0 0,54-40-151 0 0,1 1 0 0 0,0 0 0 0 0,0 0 0 0 0,1 0 0 0 0,-8 13 0 0 0,13-18-414 0 0,11 0-8692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2:54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4 3679 0 0,'0'0'16320'0'0,"-1"1"-16046"0"0,-5 12-260 0 0,-1-1 0 0 0,0 0 1 0 0,-11 14-1 0 0,-11 19-17 0 0,-54 106 81 0 0,82-148-11 0 0,-1 0 0 0 0,1 0 0 0 0,-1 0 0 0 0,1 0 1 0 0,-2 5-1 0 0,4 3 262 0 0,1-7-253 0 0,-2-3-44 0 0,0 0 0 0 0,0-1 1 0 0,1 1-1 0 0,-1 0 0 0 0,0-1 1 0 0,1 1-1 0 0,-1-1 1 0 0,1 1-1 0 0,-1-1 0 0 0,1 1 1 0 0,-1-1-1 0 0,1 1 1 0 0,-1-1-1 0 0,1 1 0 0 0,0-1 1 0 0,-1 0-1 0 0,1 1 1 0 0,0-1-1 0 0,-1 0 0 0 0,2 1 1 0 0,16 3 250 0 0,-14-3-173 0 0,6 1-22 0 0,1-1 0 0 0,-1 0 0 0 0,1 0 1 0 0,-1-1-1 0 0,1-1 0 0 0,0 0 0 0 0,-1 0 1 0 0,0-1-1 0 0,1 0 0 0 0,10-5 0 0 0,4-1-43 0 0,-1-2 0 0 0,44-26 0 0 0,-58 30-48 0 0,-1 1-1 0 0,-1-2 1 0 0,1 0-1 0 0,-1 0 1 0 0,0 0-1 0 0,0-1 1 0 0,-1 0 0 0 0,0 0-1 0 0,6-11 1 0 0,-10 15-2 0 0,-1-1 0 0 0,1 1 0 0 0,-1-1 0 0 0,0 0 0 0 0,0 0-1 0 0,-1 0 1 0 0,1 0 0 0 0,-1 0 0 0 0,0 0 0 0 0,0 0 0 0 0,-1-1 0 0 0,0 1 0 0 0,1 0 0 0 0,-2-1 0 0 0,1 1 0 0 0,-1 0 0 0 0,0 0 0 0 0,0 0 0 0 0,0 0 0 0 0,-4-8 0 0 0,4 10-20 0 0,-1 0 0 0 0,0 0 0 0 0,0 0 0 0 0,0 0 0 0 0,0 1-1 0 0,-1-1 1 0 0,1 1 0 0 0,-1 0 0 0 0,0-1 0 0 0,1 1 0 0 0,-1 0 0 0 0,0 1 0 0 0,0-1 0 0 0,0 0-1 0 0,-7-1 1 0 0,-4-2-80 0 0,0 1 0 0 0,-19-4-1 0 0,29 8 100 0 0,-10-2-182 0 0,-1 0 0 0 0,-27 2-1 0 0,23 0-1043 0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17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76 11055 0 0,'0'0'852'0'0,"-2"0"-560"0"0,-8 1-54 0 0,-19 1 593 0 0,24 0 1843 0 0,16 0 2831 0 0,15 0-5007 0 0,0-2 0 0 0,34-3 0 0 0,53-11-41 0 0,38-12-348 0 0,-67 9-19 0 0,108-6 0 0 0,-186 24-94 0 0,14-3-127 0 0,-18 1-159 0 0,-22 3-5335 0 0,6 0-925 0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17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160 444 8751 0 0,'0'0'674'0'0,"-1"1"-438"0"0,-3 4 235 0 0,0 0 1 0 0,1 0-1 0 0,0 0 1 0 0,-1 1-1 0 0,2-1 1 0 0,-5 12-1 0 0,-8 15 867 0 0,-9 9-57 0 0,2 2 0 0 0,1 0 0 0 0,-24 77 0 0 0,43-113-1173 0 0,1-1-1 0 0,0 1 1 0 0,1 0 0 0 0,-1-1-1 0 0,1 1 1 0 0,1 0-1 0 0,-1 0 1 0 0,1-1 0 0 0,2 9-1 0 0,2 4 223 0 0,15 34 0 0 0,-7-30-209 0 0,-11-21-290 0 0,0 1 0 0 0,0 0-1 0 0,0 0 1 0 0,0 1 0 0 0,-1-1 0 0 0,1 0 0 0 0,-1 0 0 0 0,0 1 0 0 0,1 3 0 0 0,-2-6-76 0 0,-1 0 1 0 0,1 1 0 0 0,-1-1 0 0 0,1 0 0 0 0,-1 0-1 0 0,1 0 1 0 0,-1 0 0 0 0,0 0 0 0 0,1 1 0 0 0,-3 0 0 0 0,3-1-228 0 0</inkml:trace>
  <inkml:trace contextRef="#ctx0" brushRef="#br0" timeOffset="1">1371 0 9671 0 0,'-2'1'2579'0'0,"-7"7"-706"0"0,0 0 1 0 0,-8 11-1 0 0,-32 45-1333 0 0,33-42-135 0 0,-31 46 473 0 0,-50 96-1 0 0,-22 83 311 0 0,5 81-551 0 0,104-295-553 0 0,0-5-480 0 0,-24 47 0 0 0,33-73-41 0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17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0 221 13991 0 0,'3'0'639'0'0,"109"-19"1990"0"0,161-51 0 0 0,11-2-86 0 0,74 15-1586 0 0,-343 55-1357 0 0,-1 1 0 0 0,1 1 0 0 0,-1 0 1 0 0,16 3-1 0 0,-11 2-1486 0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18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48 7367 0 0,'-1'-2'334'0'0,"-1"-2"-82"0"0,2 1-209 0 0,-1 1 0 0 0,0 0 1 0 0,0 0-1 0 0,0 0 0 0 0,-1 0 1 0 0,1 0-1 0 0,0 0 0 0 0,-1 0 1 0 0,1 0-1 0 0,-1 0 0 0 0,-3-2 1 0 0,3 3 443 0 0,-1-1 0 0 0,1 0 0 0 0,-1 1 1 0 0,1 0-1 0 0,-1-1 0 0 0,0 1 0 0 0,1 0 1 0 0,-1 0-1 0 0,0 1 0 0 0,0-1 0 0 0,0 1 0 0 0,0-1 1 0 0,1 1-1 0 0,-1 0 0 0 0,0 0 0 0 0,-4 0 1 0 0,0 1-236 0 0,-1 0 1 0 0,0 0-1 0 0,0 1 1 0 0,1-1 0 0 0,-9 4-1 0 0,-9 5-82 0 0,-1 2-1 0 0,1 0 1 0 0,1 1-1 0 0,-39 29 0 0 0,52-33-8 0 0,-1 1-1 0 0,2 0 0 0 0,-1 0 0 0 0,1 1 0 0 0,1 0 0 0 0,0 1 0 0 0,0 0 0 0 0,2 0 0 0 0,-1 1 0 0 0,-9 23 0 0 0,15-31-74 0 0,1 1 1 0 0,-1 0-1 0 0,1-1 0 0 0,-1 1 0 0 0,2 0 0 0 0,-1 0 1 0 0,1 0-1 0 0,0 0 0 0 0,0 0 0 0 0,1 6 1 0 0,-1-10-55 0 0,1 0 1 0 0,-1 0-1 0 0,1 0 1 0 0,0 0 0 0 0,0 0-1 0 0,-1 0 1 0 0,2 0 0 0 0,-1 0-1 0 0,0 0 1 0 0,0 0 0 0 0,0 0-1 0 0,1-1 1 0 0,-1 1 0 0 0,1-1-1 0 0,0 1 1 0 0,-1-1 0 0 0,1 1-1 0 0,0-1 1 0 0,0 0 0 0 0,0 0-1 0 0,-1 0 1 0 0,1 0 0 0 0,1 0-1 0 0,-1 0 1 0 0,0-1 0 0 0,0 1-1 0 0,0-1 1 0 0,0 1 0 0 0,4-1-1 0 0,3 1 32 0 0,0-1-1 0 0,0-1 1 0 0,-1 1 0 0 0,1-1-1 0 0,0-1 1 0 0,-1 0 0 0 0,1 0-1 0 0,-1-1 1 0 0,1 0 0 0 0,13-7-1 0 0,-5 1-62 0 0,-1 0 1 0 0,0-2-1 0 0,-1 0 0 0 0,14-13 1 0 0,-21 17-163 0 0,0-1 1 0 0,-1 0-1 0 0,0-1 1 0 0,9-13-1 0 0,-15 20-23 0 0,4-3-852 0 0,-4 11-1657 0 0,3 6-1771 0 0,1-3-1703 0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18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21 291 9215 0 0,'0'0'2027'0'0,"-6"11"1966"0"0,-5 10-2419 0 0,10-20-593 0 0,-1 5 3828 0 0,2-6-4746 0 0,8-3 81 0 0,0 0-1 0 0,0-1 1 0 0,0-1 0 0 0,13-9-1 0 0,30-28-73 0 0,-22 17-25 0 0,129-86-138 0 0,-118 88-114 0 0,0 2 0 0 0,1 2 1 0 0,80-26-1 0 0,-104 40 213 0 0,25-4 0 0 0,-40 9 85 0 0,0 0-3 0 0,-1 1-58 0 0,0-1 0 0 0,0 0 1 0 0,0 1-1 0 0,0-1 0 0 0,0 1 1 0 0,0 0-1 0 0,0-1 0 0 0,0 1 1 0 0,0 0-1 0 0,0-1 0 0 0,0 1 0 0 0,-1 0 1 0 0,1 0-1 0 0,0 0 0 0 0,-1 0 1 0 0,1 0-1 0 0,0 0 0 0 0,-1 0 1 0 0,1 2-1 0 0,0-1 1 0 0,0 1 1 0 0,-1 0-1 0 0,1-1 1 0 0,-1 1 0 0 0,0-1-1 0 0,0 1 1 0 0,0 0-1 0 0,-1 3 1 0 0,-1 5 55 0 0,-1 0 0 0 0,0 0 1 0 0,-5 12-1 0 0,7-21-61 0 0,-42 94 237 0 0,13-34-219 0 0,28-57-45 0 0,1-1 0 0 0,-1 1-1 0 0,1 0 1 0 0,0 0 0 0 0,0 0 0 0 0,0 5 0 0 0,1-8-110 0 0,0 1 0 0 0,0-1 0 0 0,0 0 0 0 0,0 0 0 0 0,0 0 0 0 0,1 0 1 0 0,-1 1-1 0 0,1-1 0 0 0,-1 0 0 0 0,1 0 0 0 0,0 0 0 0 0,0 0 0 0 0,0 0 0 0 0,0 0 0 0 0,0-1 0 0 0,2 3 0 0 0,5 2-1518 0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19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12 16583 0 0,'-10'-10'762'0'0,"9"9"-720"0"0,0 1 0 0 0,0 0 0 0 0,1 0 0 0 0,-1-1 0 0 0,0 1 0 0 0,0 0 1 0 0,1 0-1 0 0,-1 0 0 0 0,0 0 0 0 0,0 0 0 0 0,0 0 0 0 0,1 0 0 0 0,-1 1 0 0 0,0-1 1 0 0,0 0-1 0 0,0 0 0 0 0,1 1 0 0 0,-1-1 0 0 0,0 0 0 0 0,1 1 0 0 0,-1-1 1 0 0,-1 1-1 0 0,1 0 27 0 0,-2 0-5 0 0,1 0 0 0 0,0 0 0 0 0,-1 1 0 0 0,1-1 0 0 0,0 1 0 0 0,0-1 0 0 0,0 1 0 0 0,0 0 0 0 0,0 0 0 0 0,0 0 0 0 0,1 0 0 0 0,-1 0 0 0 0,1 0 0 0 0,-2 3 0 0 0,0 0 81 0 0,1 0 0 0 0,1 0 0 0 0,-1 0 0 0 0,1 0 0 0 0,0 0 0 0 0,-1 10 0 0 0,1-2 133 0 0,1 0 1 0 0,0 1-1 0 0,2-1 0 0 0,4 25 1 0 0,3-3 284 0 0,1 0 0 0 0,1-1 0 0 0,18 33 0 0 0,-20-47-323 0 0,2 0-1 0 0,0-1 1 0 0,1 0-1 0 0,1-1 1 0 0,1-1 0 0 0,19 19-1 0 0,-23-27-200 0 0,2 0 1 0 0,-1-1-1 0 0,1 0 0 0 0,0-1 1 0 0,1 0-1 0 0,-1-1 0 0 0,1 0 1 0 0,1-1-1 0 0,-1-1 0 0 0,1 0 0 0 0,-1-1 1 0 0,1 0-1 0 0,0-1 0 0 0,0-1 1 0 0,1 0-1 0 0,-1-1 0 0 0,0 0 1 0 0,0-1-1 0 0,0-1 0 0 0,0 0 0 0 0,0-1 1 0 0,20-7-1 0 0,-29 8-509 0 0,0 0-1 0 0,1 0 1 0 0,-1-1-1 0 0,0 0 1 0 0,-1 0 0 0 0,6-4-1 0 0,-9 7 223 0 0,0-1 0 0 0,1 0-1 0 0,-1-1 1 0 0,0 1 0 0 0,0 0 0 0 0,0 0-1 0 0,0 0 1 0 0,0 0 0 0 0,-1-1 0 0 0,1 1-1 0 0,0-1 1 0 0,-1 1 0 0 0,1 0 0 0 0,0-1-1 0 0,-1 1 1 0 0,0-1 0 0 0,1 1 0 0 0,-1-1-1 0 0,0 1 1 0 0,0-1 0 0 0,0 1 0 0 0,0-1-1 0 0,0 0 1 0 0,0 1 0 0 0,0-1-1 0 0,-1-2 1 0 0,-2-5-6916 0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19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7 16007 0 0,'0'0'731'0'0,"-1"-1"-10"0"0,0 0-711 0 0,0 1 0 0 0,1-1 0 0 0,-1 1 0 0 0,0-1 0 0 0,0 1 0 0 0,1-1 0 0 0,-1 1-1 0 0,0 0 1 0 0,0-1 0 0 0,0 1 0 0 0,0 0 0 0 0,0 0 0 0 0,1 0 0 0 0,-1 0 0 0 0,0 0 0 0 0,0 0 0 0 0,0 0-1 0 0,0 0 1 0 0,0 0 0 0 0,0 0 0 0 0,0 0 0 0 0,0 0 0 0 0,1 1 0 0 0,-1-1 0 0 0,0 0 0 0 0,0 1 0 0 0,0-1-1 0 0,-1 1 1 0 0,-1 1 57 0 0,-29 11 622 0 0,1 2 1 0 0,-32 20 0 0 0,23-13-350 0 0,-15 11 438 0 0,2 3 1 0 0,2 1-1 0 0,-82 78 0 0 0,73-54-921 0 0,-61 82 1 0 0,119-141-233 0 0,-1 3 130 0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19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8287 0 0,'0'0'4226'0'0,"2"0"-3118"0"0,12 5-611 0 0,-1-1 1 0 0,0 1-1 0 0,0 1 1 0 0,-1 1-1 0 0,23 14 1 0 0,-8-1 290 0 0,34 31 0 0 0,-38-29-350 0 0,-2 1 0 0 0,-1 1 0 0 0,26 39 0 0 0,41 86 1451 0 0,-78-132-1664 0 0,0 1-1 0 0,-1 0 1 0 0,-1 1-1 0 0,-1-1 0 0 0,-1 1 1 0 0,5 33-1 0 0,-9-41-189 0 0,0-1 0 0 0,-1 1 0 0 0,0 0-1 0 0,-1-1 1 0 0,0 1 0 0 0,-1 0-1 0 0,0-1 1 0 0,-1 0 0 0 0,0 1 0 0 0,0-1-1 0 0,-1 0 1 0 0,0-1 0 0 0,-11 18-1 0 0,3-9 9 0 0,-1-2-1 0 0,-1 1 0 0 0,0-2 0 0 0,-1 0 1 0 0,0-1-1 0 0,-1 0 0 0 0,-29 18 0 0 0,-12 2-168 0 0,-65 29-1 0 0,72-38-256 0 0,33-17-235 0 0,1 0 1 0 0,0 2 0 0 0,-29 22 0 0 0,35-22-985 0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21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8495 0 0,'0'0'388'0'0,"2"-1"-10"0"0,7 0 3368 0 0,11 4-2627 0 0,4 0-315 0 0,0-1 1 0 0,0-1-1 0 0,40-3 0 0 0,73-16 58 0 0,42-3-860 0 0,-51 17-2 0 0,-9 5 174 0 0,9 0 202 0 0,44-26 32 0 0,-114 15-49 0 0,77-5-1 0 0,-107 14-331 0 0,53 7-1 0 0,-49-1-26 0 0,-3 0 0 0 0,47 1 0 0 0,15-9 431 0 0,0-4 0 0 0,124-26 1 0 0,-181 28-360 0 0,0 2 1 0 0,1 1 0 0 0,47 3-1 0 0,-71 1-56 0 0,1-1 0 0 0,-1 2 1 0 0,18 5-1 0 0,-16-4-16 0 0,27 5-1 0 0,-6-7 188 0 0,1-1 0 0 0,34-3 0 0 0,5-1 269 0 0,-17 3-370 0 0,81 1 259 0 0,-107 1-275 0 0,0 1-1 0 0,42 10 0 0 0,-46-7-69 0 0,-1-2 0 0 0,1 0 0 0 0,41-1 0 0 0,81-10 0 0 0,-97 3 0 0 0,116 3 0 0 0,-17 1 0 0 0,-43 1 0 0 0,-22 6 0 0 0,0 0 0 0 0,56-5 0 0 0,85 0 0 0 0,-156-2 0 0 0,9 5 0 0 0,0 1 0 0 0,165-3 75 0 0,-52-1 217 0 0,-152-2-271 0 0,102-3 103 0 0,-118 1-71 0 0,1-1-1 0 0,-1 0 0 0 0,28-9 1 0 0,-28 6 14 0 0,0 1 1 0 0,1 1 0 0 0,28-1-1 0 0,-21 4 64 0 0,-20 0-57 0 0,0 1 1 0 0,-1 0 0 0 0,1 1-1 0 0,18 4 1 0 0,59 16-11 0 0,-79-19-64 0 0,-2 2 0 0 0,-1-1-32 0 0,-7-3-3 0 0,0 0 0 0 0,0 1 0 0 0,0-1 1 0 0,1 0-1 0 0,-1 0 0 0 0,0 0 0 0 0,1 0 0 0 0,-1 0 0 0 0,0 0 0 0 0,2 0 0 0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22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 6447 0 0,'0'0'499'0'0,"0"1"-156"0"0,-11 17 1645 0 0,0 0-134 0 0,0 1 0 0 0,-26 29 0 0 0,14-24-1509 0 0,-29 21-1 0 0,30-26-134 0 0,0 1 1 0 0,-20 23-1 0 0,25-21 10 0 0,0 0-1 0 0,2 2 1 0 0,-15 27 0 0 0,22-33-47 0 0,0 0 0 0 0,1 0 1 0 0,1 0-1 0 0,0 1 1 0 0,-3 26-1 0 0,7-38-83 0 0,2 0 0 0 0,-1 0-1 0 0,1 0 1 0 0,0 0 0 0 0,0 1 0 0 0,1-1 0 0 0,0 0-1 0 0,0 0 1 0 0,1 0 0 0 0,0 0 0 0 0,0 0 0 0 0,1-1 0 0 0,0 1-1 0 0,0-1 1 0 0,0 1 0 0 0,1-1 0 0 0,0 0 0 0 0,0 0 0 0 0,0-1-1 0 0,1 1 1 0 0,0-1 0 0 0,0 0 0 0 0,1 0 0 0 0,-1-1 0 0 0,1 1-1 0 0,10 5 1 0 0,-5-5 22 0 0,0 1 0 0 0,0-2-1 0 0,0 1 1 0 0,1-2 0 0 0,0 1 0 0 0,18 1 0 0 0,-10-2-321 0 0,1-2 1 0 0,0 0 0 0 0,21-3 0 0 0,-31 1-681 0 0,-1-1 0 0 0,17-5 1 0 0,-24 6 431 0 0,9-4-1330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2:55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0 457 16783 0 0,'0'0'3123'0'0,"1"-1"-2420"0"0,149-161 2535 0 0,-98 110-3225 0 0,3 2 0 0 0,2 3 0 0 0,84-54 0 0 0,-127 93-68 0 0,2 0 0 0 0,-1 1 0 0 0,1 0-1 0 0,21-5 1 0 0,-35 12 44 0 0,0-1 1 0 0,0 1-1 0 0,0 0 0 0 0,-1 0 0 0 0,1-1 1 0 0,0 1-1 0 0,0 0 0 0 0,0 1 1 0 0,0-1-1 0 0,0 0 0 0 0,-1 0 0 0 0,1 1 1 0 0,0-1-1 0 0,0 1 0 0 0,0 0 0 0 0,-1-1 1 0 0,1 1-1 0 0,1 1 0 0 0,10 8-2 0 0,-11-4 15 0 0,-2-4-3 0 0,5 14 2 0 0,-1 0-1 0 0,0 0 1 0 0,-2 0-1 0 0,1 0 1 0 0,-2 0-1 0 0,0 1 1 0 0,-1-1-1 0 0,-3 24 1 0 0,-3-1 198 0 0,-2 0 0 0 0,-16 50-1 0 0,18-69-659 0 0,-2 2 788 0 0,2 0-1 0 0,0 0 1 0 0,-4 42 0 0 0,10-57-499 0 0,0-1 1 0 0,0 1-1 0 0,1 0 1 0 0,0 0 0 0 0,0-1-1 0 0,0 1 1 0 0,4 8-1 0 0,-3-10-353 0 0,0-1 0 0 0,0 0-1 0 0,0 0 1 0 0,1 0 0 0 0,-1 0-1 0 0,1 0 1 0 0,0 0-1 0 0,0-1 1 0 0,0 1 0 0 0,1-1-1 0 0,6 5 1 0 0,3 0-6862 0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23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20 8751 0 0,'0'0'674'0'0,"0"-1"-438"0"0,-1 0-70 0 0,1-1-1 0 0,-1 1 1 0 0,1 0 0 0 0,-1 0 0 0 0,0 0 0 0 0,1 0 0 0 0,-1 0 0 0 0,0 0-1 0 0,0 0 1 0 0,0 1 0 0 0,0-1 0 0 0,0 0 0 0 0,0 0 0 0 0,0 1 0 0 0,0-1 0 0 0,0 0-1 0 0,0 1 1 0 0,0-1 0 0 0,0 1 0 0 0,0-1 0 0 0,-1 1 0 0 0,1 0 0 0 0,0 0 0 0 0,0-1-1 0 0,0 1 1 0 0,-1 0 0 0 0,1 0 0 0 0,0 0 0 0 0,0 0 0 0 0,-2 1 0 0 0,-3-1 589 0 0,-1 0-400 0 0,0 0 0 0 0,-1 0 0 0 0,1 1 0 0 0,0 1 0 0 0,0-1 0 0 0,0 1 0 0 0,-11 4 0 0 0,-47 24 125 0 0,59-27-455 0 0,-25 14 8 0 0,-36 27-1 0 0,14-9-33 0 0,-10 11-167 0 0,61-45 88 0 0,13 6-200 0 0,5 1 245 0 0,0 0-1 0 0,1-2 0 0 0,0 1 1 0 0,24 4-1 0 0,8 3 153 0 0,-39-11-63 0 0,100 37 334 0 0,-93-33-97 0 0,0 1 0 0 0,-1 1 0 0 0,0 0 0 0 0,17 14 0 0 0,-31-21 217 0 0,-1-1-418 0 0,0 1 0 0 0,-1 0 0 0 0,1 0 0 0 0,0 0 0 0 0,-1 0 0 0 0,0 0 0 0 0,1 3 0 0 0,-1-3-56 0 0,0 0 0 0 0,-1 1 0 0 0,1-1 0 0 0,-1 0 0 0 0,1 0 1 0 0,-1 0-1 0 0,0 0 0 0 0,1 0 0 0 0,-1 0 0 0 0,0 0 0 0 0,-1 0 0 0 0,1 0 0 0 0,0 0 0 0 0,-1 0 0 0 0,1 0 0 0 0,0-1 0 0 0,-1 1 0 0 0,0-1 0 0 0,1 1 0 0 0,-1-1 0 0 0,-2 2 0 0 0,-5 3-13 0 0,0-1 0 0 0,0 1-1 0 0,-11 3 1 0 0,-11 3-187 0 0,0-2-1 0 0,-1-1 1 0 0,0-1 0 0 0,-41 3-1 0 0,54-8-42 0 0,0 0 0 0 0,-1-2-1 0 0,0-1 1 0 0,-36-3 0 0 0,52 2 145 0 0,1 0 0 0 0,-1 0 0 0 0,0 0 0 0 0,1 0 0 0 0,-1-1 0 0 0,0 1 1 0 0,1-1-1 0 0,0 0 0 0 0,-1 0 0 0 0,-3-3 0 0 0,6 4-8 0 0,0 0 1 0 0,0 0-1 0 0,1 0 0 0 0,-1 0 0 0 0,0 0 1 0 0,0 0-1 0 0,1 0 0 0 0,-1 0 0 0 0,0-1 0 0 0,1 1 1 0 0,0 0-1 0 0,-1 0 0 0 0,1-1 0 0 0,0 1 1 0 0,-1 0-1 0 0,1 0 0 0 0,0-1 0 0 0,0 1 1 0 0,0 0-1 0 0,0 0 0 0 0,0-1 0 0 0,0 1 0 0 0,0 0 1 0 0,1-1-1 0 0,-1 1 0 0 0,0 0 0 0 0,1 0 1 0 0,-1 0-1 0 0,1-1 0 0 0,-1 1 0 0 0,1 0 0 0 0,0 0 1 0 0,1-2-1 0 0,9-9-4221 0 0,4-1-1321 0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23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126 145 13591 0 0,'0'0'3930'0'0,"3"1"-3113"0"0,92 5 1916 0 0,-74-5-2509 0 0,-1-1 0 0 0,1 0 0 0 0,0-2 0 0 0,0-1-1 0 0,22-5 1 0 0,-34 6-219 0 0,0-1 0 0 0,0 0 0 0 0,0 0 0 0 0,0-1-1 0 0,-1 0 1 0 0,0-1 0 0 0,0 0 0 0 0,0 0 0 0 0,0 0 0 0 0,-1-1-1 0 0,0 0 1 0 0,0-1 0 0 0,10-12 0 0 0,-16 18-40 0 0,0 0 0 0 0,-1 0 0 0 0,1 0 0 0 0,0 0 0 0 0,0 0 0 0 0,-1-1 0 0 0,1 1 0 0 0,-1 0 0 0 0,1 0 0 0 0,-1-1 0 0 0,1 1 1 0 0,-1 0-1 0 0,0-1 0 0 0,0 1 0 0 0,1 0 0 0 0,-1-1 0 0 0,0 1 0 0 0,0 0 0 0 0,-1-1 0 0 0,1 1 0 0 0,0 0 0 0 0,0-1 0 0 0,-1 1 0 0 0,1 0 0 0 0,0 0 0 0 0,-1-1 0 0 0,1 1 0 0 0,-1 0 1 0 0,0 0-1 0 0,1 0 0 0 0,-1-1 0 0 0,0 1 0 0 0,0 0 0 0 0,0 0 0 0 0,-1-1 0 0 0,-1 0-89 0 0,1 0 0 0 0,-1 0 1 0 0,0 0-1 0 0,0 1 0 0 0,0-1 0 0 0,0 1 1 0 0,0 0-1 0 0,-1 0 0 0 0,1 0 0 0 0,0 0 1 0 0,-1 0-1 0 0,-5 0 0 0 0,-9 1-65 0 0,0 1-1 0 0,1 0 1 0 0,-1 1 0 0 0,1 1-1 0 0,-33 10 1 0 0,7 2 154 0 0,-43 21 1 0 0,68-27 98 0 0,1 0 0 0 0,0 2 0 0 0,0-1 0 0 0,-15 14 0 0 0,24-17 15 0 0,0 1 1 0 0,0-1-1 0 0,1 1 1 0 0,0 1 0 0 0,0-1-1 0 0,1 1 1 0 0,0 1-1 0 0,-8 16 1 0 0,13-24-42 0 0,0 0 0 0 0,0 1 0 0 0,0-1 0 0 0,0 1 0 0 0,1-1 1 0 0,-1 0-1 0 0,1 1 0 0 0,0-1 0 0 0,-1 1 0 0 0,1-1 0 0 0,0 1 0 0 0,1-1 0 0 0,-1 1 1 0 0,0-1-1 0 0,1 1 0 0 0,-1-1 0 0 0,1 1 0 0 0,0-1 0 0 0,0 0 0 0 0,0 1 0 0 0,2 2 1 0 0,-1-2 28 0 0,1 0 0 0 0,0 0 0 0 0,0 0 1 0 0,0 0-1 0 0,0 0 0 0 0,0-1 0 0 0,1 1 1 0 0,-1-1-1 0 0,1 0 0 0 0,0 0 1 0 0,-1 0-1 0 0,5 1 0 0 0,16 5-255 0 0,0-1-1 0 0,1-2 0 0 0,-1 0 1 0 0,1-2-1 0 0,0 0 1 0 0,50-2-1 0 0,-43-3-971 0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23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18 9215 0 0,'24'-17'13295'0'0,"-30"18"-13255"0"0,1 1 0 0 0,0 0-1 0 0,0 0 1 0 0,0 0 0 0 0,0 1 0 0 0,0 0 0 0 0,0 0 0 0 0,1 0 0 0 0,-7 6 0 0 0,-37 37-56 0 0,48-45 18 0 0,-43 42 16 0 0,20-21 4 0 0,0 1 0 0 0,2 1 0 0 0,1 1 0 0 0,-21 33 0 0 0,38-51-4 0 0,0 0 0 0 0,0 0 1 0 0,1 0-1 0 0,-1 0 0 0 0,2 0 0 0 0,-1 0 0 0 0,1 1 0 0 0,0-1 0 0 0,0 0 0 0 0,1 1 1 0 0,0-1-1 0 0,1 1 0 0 0,-1-1 0 0 0,4 12 0 0 0,-4-15-9 0 0,1-1 0 0 0,0 1 0 0 0,1 0 0 0 0,-1-1 0 0 0,1 1 1 0 0,-1-1-1 0 0,1 1 0 0 0,0-1 0 0 0,0 0 0 0 0,1 0 0 0 0,-1 0 0 0 0,1 0 0 0 0,-1 0 0 0 0,1-1 0 0 0,0 1 0 0 0,0-1 0 0 0,0 1 0 0 0,0-1 0 0 0,1 0 0 0 0,-1-1 1 0 0,0 1-1 0 0,1 0 0 0 0,0-1 0 0 0,-1 0 0 0 0,1 0 0 0 0,0 0 0 0 0,-1 0 0 0 0,1-1 0 0 0,5 1 0 0 0,6-1-67 0 0,1 0 0 0 0,-1-2 0 0 0,1 0 0 0 0,16-4 0 0 0,15-7-1926 0 0,-1-2-3994 0 0,-11 3-634 0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24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9671 0 0,'0'0'1184'0'0,"-15"5"5134"0"0,15 2-6009 0 0,-1-1 1 0 0,1 0 0 0 0,0 1-1 0 0,0-1 1 0 0,1 0 0 0 0,0 1-1 0 0,0-1 1 0 0,1 0 0 0 0,0 0-1 0 0,0 0 1 0 0,0 0 0 0 0,6 11-1 0 0,0-3 50 0 0,0 0-1 0 0,1 0 1 0 0,21 23-1 0 0,7 1 233 0 0,1-2-1 0 0,80 56 1 0 0,-85-68-479 0 0,-7-5 31 0 0,2-2-1 0 0,0-1 0 0 0,1-1 0 0 0,0-1 1 0 0,62 19-1 0 0,-58-27-84 0 0,-20-5-2984 0 0,-13-1 2792 0 0,1 0 1 0 0,-1 0-1 0 0,1 0 1 0 0,-1-1-1 0 0,1 1 1 0 0,-1 0-1 0 0,1 0 1 0 0,-1 0-1 0 0,1-1 0 0 0,-1 1 1 0 0,0 0-1 0 0,1 0 1 0 0,-1-1-1 0 0,1 1 1 0 0,-1 0-1 0 0,0-1 1 0 0,1 0-1 0 0,1 0-375 0 0,5-6-1481 0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24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1 1375 0 0,'-9'0'128'0'0,"-11"6"671"0"0,-8 13 6224 0 0,12-8-2969 0 0,-88 61 2564 0 0,-42 51-5492 0 0,66-55-474 0 0,53-45-501 0 0,-30 32-1 0 0,48-44-118 0 0,1-1 0 0 0,0 1 0 0 0,0 0 0 0 0,1 1 0 0 0,1 0 0 0 0,-8 17 0 0 0,-5 22-2362 0 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24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51 125 5983 0 0,'-17'2'-1903'0'0,"-16"6"16249"0"0,49-8-12789 0 0,94 1-1000 0 0,126-2 1839 0 0,-159-3-1653 0 0,79-13 1 0 0,-140 14-1095 0 0,-1-1 0 0 0,0-1-1 0 0,0 0 1 0 0,0 0 0 0 0,0-2 0 0 0,-1 0-1 0 0,0 0 1 0 0,0-1 0 0 0,-1-1-1 0 0,22-19 1 0 0,-22 15-4819 0 0,-3 1-1468 0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25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0 10135 0 0,'0'0'778'0'0,"-9"2"964"0"0,2-2-988 0 0,0 1-1 0 0,1 1 1 0 0,-1 0-1 0 0,0 0 1 0 0,1 0-1 0 0,0 0 1 0 0,0 1-1 0 0,-7 4 1 0 0,6-2-440 0 0,0-1 1 0 0,0 2-1 0 0,1-1 1 0 0,0 1-1 0 0,0-1 1 0 0,-6 9-1 0 0,6-6-219 0 0,0 1 0 0 0,0 0 0 0 0,1 0 0 0 0,0 1 0 0 0,1-1 0 0 0,-1 1 0 0 0,2 0 0 0 0,0 0 0 0 0,0 1 0 0 0,-2 18 0 0 0,4-8 33 0 0,1 0-1 0 0,1 0 0 0 0,4 21 1 0 0,-2-17-55 0 0,0 39 0 0 0,-4-56-144 0 0,1 0 1 0 0,-1-1 0 0 0,0 1-1 0 0,-1 0 1 0 0,0-1 0 0 0,0 0-1 0 0,-1 1 1 0 0,0-1 0 0 0,-4 9-1 0 0,-6 4-1550 0 0,-25 30 0 0 0,21-28-863 0 0,11-15 926 0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25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25 14711 0 0,'-2'-8'1335'0'0,"0"0"-1096"0"0,1-1 2546 0 0,-3 21-2456 0 0,-20 72 596 0 0,-44 134 737 0 0,34-124-1395 0 0,-55 160 246 0 0,54-160-396 0 0,15-43-99 0 0,-15 63 0 0 0,34-107-2 0 0,-2 6-3352 0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25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17 12439 0 0,'-2'-1'958'0'0,"-1"0"-693"0"0,-1 0 0 0 0,0 0 0 0 0,0 0 0 0 0,0 0 1 0 0,0 1-1 0 0,0 0 0 0 0,0-1 0 0 0,0 2 0 0 0,0-1 0 0 0,-5 1 1 0 0,6-1 48 0 0,0 1 0 0 0,0 0 1 0 0,0-1-1 0 0,1 1 0 0 0,-1 0 1 0 0,0 1-1 0 0,1-1 0 0 0,-1 0 1 0 0,1 1-1 0 0,-1-1 0 0 0,1 1 1 0 0,0 0-1 0 0,0 0 0 0 0,0 0 1 0 0,-3 2-1 0 0,5-3-257 0 0,0 0 0 0 0,0 0 1 0 0,-1-1-1 0 0,1 1 0 0 0,0 0 0 0 0,0 0 0 0 0,0-1 0 0 0,-1 1 1 0 0,1 0-1 0 0,0 0 0 0 0,0 0 0 0 0,0 0 0 0 0,0-1 0 0 0,1 1 0 0 0,-1 0 1 0 0,0 0-1 0 0,0-1 0 0 0,0 1 0 0 0,1 0 0 0 0,-1 0 0 0 0,0-1 1 0 0,1 1-1 0 0,-1 0 0 0 0,1 0 0 0 0,12 14 670 0 0,-9-12-627 0 0,1 0 0 0 0,0 0-1 0 0,0-1 1 0 0,0 0 0 0 0,1 0 0 0 0,-1 0-1 0 0,9 1 1 0 0,40 5 300 0 0,-44-7-330 0 0,39 3 179 0 0,0-3 1 0 0,1-2-1 0 0,55-7 1 0 0,146-33 48 0 0,-205 32-369 0 0,123-21-570 0 0,-57 18-3423 0 0,-77 10-3768 0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26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77 15231 0 0,'2'-1'696'0'0,"50"-63"4271"0"0,-58 58-4583 0 0,5 5-363 0 0,0 0 0 0 0,-1 0 1 0 0,1 1-1 0 0,-1-1 0 0 0,1 1 1 0 0,-1-1-1 0 0,1 1 0 0 0,-1 0 0 0 0,0 0 1 0 0,1 0-1 0 0,-1 0 0 0 0,1 0 1 0 0,-1 0-1 0 0,1 0 0 0 0,-1 0 0 0 0,0 0 1 0 0,-2 2-1 0 0,-27 9 42 0 0,26-9-41 0 0,-38 19 170 0 0,0 1 0 0 0,2 3 1 0 0,0 1-1 0 0,-68 59 0 0 0,102-79-89 0 0,1 0 0 0 0,0 0-1 0 0,1 1 1 0 0,-1-1 0 0 0,1 1-1 0 0,1 1 1 0 0,-1-1 0 0 0,-3 11 0 0 0,7-16-76 0 0,0-1 0 0 0,0 1 1 0 0,0 0-1 0 0,1 0 1 0 0,-1 0-1 0 0,1 1 1 0 0,-1-1-1 0 0,1 0 1 0 0,0 0-1 0 0,0 0 1 0 0,0 0-1 0 0,0 0 1 0 0,0 0-1 0 0,1 0 1 0 0,-1 0-1 0 0,0 0 1 0 0,1 0-1 0 0,0 0 1 0 0,-1 0-1 0 0,1 0 1 0 0,0 0-1 0 0,0 0 0 0 0,0 0 1 0 0,0 0-1 0 0,1-1 1 0 0,-1 1-1 0 0,0 0 1 0 0,1-1-1 0 0,-1 1 1 0 0,1-1-1 0 0,-1 0 1 0 0,1 1-1 0 0,0-1 1 0 0,0 0-1 0 0,0 0 1 0 0,-1 0-1 0 0,1 0 1 0 0,3 1-1 0 0,2 0 20 0 0,1 1-1 0 0,-1-1 1 0 0,1 0-1 0 0,-1-1 1 0 0,1 0-1 0 0,-1 0 1 0 0,1-1-1 0 0,0 0 1 0 0,-1 0-1 0 0,9-2 1 0 0,8-2 47 0 0,43-13 0 0 0,-56 14-82 0 0,19-11 42 0 0,-1 1-389 0 0,-28 13 64 0 0,4-3-933 0 0,12 2-10744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31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32 12871 0 0,'0'0'4702'0'0,"1"-8"-4216"0"0,0 7-483 0 0,-1 0-1 0 0,0 1 0 0 0,0-1 1 0 0,0 0-1 0 0,0 1 1 0 0,0-1-1 0 0,0 1 1 0 0,0-1-1 0 0,0 0 0 0 0,0 1 1 0 0,0-1-1 0 0,0 1 1 0 0,0-1-1 0 0,0 0 0 0 0,0 1 1 0 0,-1-1-1 0 0,1 1 1 0 0,0-1-1 0 0,0 0 0 0 0,-1 1 1 0 0,1-1-1 0 0,0 1 1 0 0,-1-1-1 0 0,1 1 0 0 0,-1-1 1 0 0,1 1-1 0 0,-1 0 1 0 0,1-1-1 0 0,-1 1 1 0 0,1-1-1 0 0,-1 1 0 0 0,1 0 1 0 0,-1 0-1 0 0,1-1 1 0 0,-1 1-1 0 0,1 0 0 0 0,-1 0 1 0 0,0-1-1 0 0,-1 1 28 0 0,-1-1-18 0 0,0 0-1 0 0,1 1 1 0 0,-1-1-1 0 0,0 1 1 0 0,0 0 0 0 0,1-1-1 0 0,-1 1 1 0 0,0 1-1 0 0,0-1 1 0 0,1 0-1 0 0,-1 1 1 0 0,0-1 0 0 0,0 1-1 0 0,-4 2 1 0 0,-6 2-25 0 0,-20 11 0 0 0,22-10 25 0 0,-58 34 359 0 0,-96 74-1 0 0,135-93-79 0 0,5-2 154 0 0,2 0 0 0 0,-22 23 0 0 0,33-29-141 0 0,1-1 0 0 0,1 1 0 0 0,0 1 1 0 0,1 0-1 0 0,-10 20 0 0 0,17-30-222 0 0,0 0 0 0 0,0 1 0 0 0,1 0-1 0 0,-1-1 1 0 0,0 6 0 0 0,2-9-64 0 0,0 0-1 0 0,0 0 1 0 0,-1 0 0 0 0,1 0 0 0 0,0 0-1 0 0,0-1 1 0 0,0 1 0 0 0,1 0 0 0 0,-1 0-1 0 0,0 0 1 0 0,0 0 0 0 0,0 0 0 0 0,1 0-1 0 0,-1-1 1 0 0,0 1 0 0 0,1 0 0 0 0,-1 0-1 0 0,1 0 1 0 0,-1-1 0 0 0,1 1 0 0 0,-1 0-1 0 0,1-1 1 0 0,-1 1 0 0 0,1 0 0 0 0,0-1-1 0 0,-1 1 1 0 0,1-1 0 0 0,0 1 0 0 0,0-1-1 0 0,-1 1 1 0 0,1-1 0 0 0,0 0 0 0 0,0 1-1 0 0,1-1 1 0 0,9 3 27 0 0,1-1 0 0 0,-1-1 0 0 0,1 0 1 0 0,-1-1-1 0 0,1 0 0 0 0,-1 0 0 0 0,23-5 0 0 0,77-25 286 0 0,-91 24-319 0 0,1-1-192 0 0,-1-2 1 0 0,0 0-1 0 0,29-19 0 0 0,-15 8-6 0 0,-29 17 69 0 0,-3 2 34 0 0,0-1 0 0 0,0 1 0 0 0,0 0 0 0 0,0 0 1 0 0,0 0-1 0 0,0 0 0 0 0,0 0 0 0 0,4 0 0 0 0,-8 12-105 0 0,0-1 153 0 0,-1 0-1 0 0,0 0 0 0 0,-1 0 1 0 0,0-1-1 0 0,-8 14 1 0 0,6-14-73 0 0,1 1 0 0 0,1 0 0 0 0,0 0 0 0 0,-4 16 0 0 0,7-25-467 0 0,2 0 48 0 0,0 0-1 0 0,0 0 1 0 0,0-1 0 0 0,0 1-1 0 0,0 0 1 0 0,0-1-1 0 0,0 1 1 0 0,0 0 0 0 0,0-1-1 0 0,2 1 1 0 0,15 4-6348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2:56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25 12671 0 0,'0'0'971'0'0,"-5"-16"113"0"0,5 7 631 0 0,0 13 673 0 0,-1 20-1266 0 0,-3-1-953 0 0,-1-1 1 0 0,0 0-1 0 0,-11 24 0 0 0,-31 62 263 0 0,40-93-398 0 0,-121 232 352 0 0,84-168-363 0 0,-63 90 19 0 0,-14-10-14 0 0,40-54-34 0 0,63-73-374 0 0,15-25-260 0 0,-1 0-1 0 0,0-1 1 0 0,0 1 0 0 0,-1-1 0 0 0,-5 6 0 0 0,4-6-843 0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26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113 331 16871 0 0,'-2'-1'771'0'0,"-6"1"-571"0"0,0 0-1 0 0,0 0 1 0 0,1 1 0 0 0,-1 0 0 0 0,-12 3-1 0 0,10-2 740 0 0,-1-1 0 0 0,-12 2-1 0 0,23-3-873 0 0,0 0-1 0 0,0 0 0 0 0,-1 0 0 0 0,1 0 0 0 0,0 0 0 0 0,-1 0 0 0 0,1-1 0 0 0,0 1 0 0 0,-1 0 0 0 0,1 0 0 0 0,0 0 0 0 0,0 0 0 0 0,-1 0 0 0 0,1 0 0 0 0,0 0 0 0 0,0-1 0 0 0,-1 1 0 0 0,1 0 0 0 0,0 0 1 0 0,0 0-1 0 0,-1-1 0 0 0,1 1 0 0 0,0 0 0 0 0,0 0 0 0 0,0 0 0 0 0,-1-1 0 0 0,1 1 0 0 0,0 0 0 0 0,0-1 0 0 0,0 1 0 0 0,0 0 0 0 0,0 0 0 0 0,0-1 0 0 0,0 1 0 0 0,-1 0 0 0 0,1-1 0 0 0,0 1 1 0 0,0 0-1 0 0,0 0 0 0 0,0-1 0 0 0,0 1 0 0 0,0 0 0 0 0,1-1 0 0 0,-1 1 0 0 0,0 0 0 0 0,0-1 0 0 0,0 1 0 0 0,0 0 0 0 0,0 0 0 0 0,0-1 0 0 0,0 1 0 0 0,1 0 0 0 0,-1 0 0 0 0,0-1 0 0 0,0 1 1 0 0,10-16-5 0 0,-9 15 116 0 0,8-10-29 0 0,1 1-1 0 0,0 0 0 0 0,1 1 0 0 0,0 0 1 0 0,1 1-1 0 0,12-7 0 0 0,3-3-136 0 0,74-57 60 0 0,62-40-647 0 0,-154 110 416 0 0,0 0 0 0 0,1 0 0 0 0,-1 1 0 0 0,1 0-1 0 0,0 1 1 0 0,15-3 0 0 0,-24 6 152 0 0,-1 0 0 0 0,1 0 0 0 0,-1 0 0 0 0,1 1 0 0 0,-1-1 0 0 0,0 0 0 0 0,1 0 0 0 0,-1 1 0 0 0,0-1 0 0 0,1 0 0 0 0,-1 1 0 0 0,0-1 0 0 0,1 0 0 0 0,-1 1 0 0 0,0-1 0 0 0,0 1 0 0 0,1-1 0 0 0,-1 0 0 0 0,0 1 0 0 0,0-1-1 0 0,0 1 1 0 0,0-1 0 0 0,1 1 0 0 0,-1-1 0 0 0,0 1 0 0 0,3 12-33 0 0,-3-3 33 0 0,0 0 0 0 0,0 0-1 0 0,-1 0 1 0 0,-3 18 0 0 0,2-17 3 0 0,0-1 1 0 0,1 1-1 0 0,0 0 0 0 0,1 15 0 0 0,1-20 5 0 0,-1-1-1 0 0,1 1 0 0 0,0-1 1 0 0,1 0-1 0 0,-1 1 1 0 0,1-1-1 0 0,0 0 1 0 0,0 0-1 0 0,0 0 0 0 0,1 0 1 0 0,0-1-1 0 0,0 1 1 0 0,0-1-1 0 0,1 1 1 0 0,-1-1-1 0 0,8 7 0 0 0,-10-10-126 0 0,6 18-1225 0 0,-5-11 749 0 0,-2-7-198 0 0,2 8-2796 0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26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8287 0 0,'0'0'382'0'0,"-2"1"-8"0"0,-2-1-401 0 0,1 1 0 0 0,-1 0-1 0 0,1 0 1 0 0,-1 1 0 0 0,1-1-1 0 0,-6 4 1 0 0,5-3 460 0 0,1 1-1 0 0,0-1 1 0 0,0 1 0 0 0,0 0-1 0 0,0 0 1 0 0,0 0 0 0 0,0 0-1 0 0,1 0 1 0 0,0 1 0 0 0,0-1 0 0 0,0 1-1 0 0,0-1 1 0 0,0 1 0 0 0,1 0-1 0 0,-1 0 1 0 0,1 0 0 0 0,0 0-1 0 0,0 0 1 0 0,0 7 0 0 0,1-7-330 0 0,0 0 0 0 0,0 0 0 0 0,0 0 0 0 0,1 0 0 0 0,0 0 0 0 0,0 0 1 0 0,0 0-1 0 0,1 4 0 0 0,5 7 350 0 0,1 1 0 0 0,1-2 0 0 0,0 1 0 0 0,0-1 0 0 0,1-1 0 0 0,19 20 0 0 0,80 66 1512 0 0,-80-74-1633 0 0,102 83 876 0 0,-91-78-922 0 0,61 34 0 0 0,-95-60-187 0 0,1-1-1 0 0,-1 0 1 0 0,1-1 0 0 0,-1 1 0 0 0,1-1-1 0 0,13 1 1 0 0,-17-2-292 0 0,0-1 0 0 0,0 0 0 0 0,1 0 0 0 0,-1 0 0 0 0,0-1 0 0 0,0 1 0 0 0,5-2 0 0 0,-6 1-470 0 0,0 0 0 0 0,0 1 0 0 0,0-1 0 0 0,0-1 1 0 0,0 1-1 0 0,0 0 0 0 0,-1 0 0 0 0,1-1 0 0 0,0 1 0 0 0,-1-1 0 0 0,4-2 0 0 0,0-5-6612 0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27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1 9215 0 0,'0'0'707'0'0,"-1"0"-464"0"0,-2 1 18 0 0,0 0 0 0 0,0 0 0 0 0,0 0 0 0 0,1 0 1 0 0,-1 1-1 0 0,0-1 0 0 0,1 1 0 0 0,0-1 0 0 0,-1 1 0 0 0,-3 3 1 0 0,-21 26 4399 0 0,9-8-3639 0 0,-18 14 23 0 0,-2-2 0 0 0,-1-2 1 0 0,-49 33-1 0 0,62-49-882 0 0,0 2 1 0 0,2 1 0 0 0,0 1-1 0 0,1 1 1 0 0,1 1 0 0 0,-28 39-1 0 0,46-56-145 0 0,1-3-32 0 0,1 0 1 0 0,0 0-1 0 0,0 1 0 0 0,0-1 0 0 0,1 1 0 0 0,-1-1 0 0 0,1 1 1 0 0,0-1-1 0 0,0 1 0 0 0,0 0 0 0 0,0-1 0 0 0,0 1 0 0 0,1 0 1 0 0,0 4-1 0 0,4-1-245 0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27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7831 0 0,'0'0'5539'0'0,"2"1"-4022"0"0,14 4-437 0 0,-6-3-635 0 0,-1 1 0 0 0,15 7 0 0 0,243 147 2419 0 0,-248-143-2794 0 0,1 0 0 0 0,-2 1 0 0 0,0 1 1 0 0,-1 1-1 0 0,-1 1 0 0 0,-1 0 0 0 0,0 1 0 0 0,12 21 1 0 0,-18-24 20 0 0,0 0 1 0 0,-1 0-1 0 0,-1 1 0 0 0,-1 0 1 0 0,0 1-1 0 0,-2-1 1 0 0,0 1-1 0 0,-1 0 1 0 0,0 0-1 0 0,-2 1 1 0 0,0 18-1 0 0,-1-23 7 0 0,-1 1 0 0 0,-1-1-1 0 0,0 1 1 0 0,-1-1 0 0 0,-1 0 0 0 0,0 0-1 0 0,-1 0 1 0 0,-1-1 0 0 0,0 0-1 0 0,0 0 1 0 0,-1 0 0 0 0,-1-1 0 0 0,0 0-1 0 0,-1 0 1 0 0,0-1 0 0 0,-18 17-1 0 0,25-26-88 0 0,-10 10 30 0 0,0 0 0 0 0,-1-1 0 0 0,0-1 0 0 0,-1 0 0 0 0,-15 8 0 0 0,-106 36 209 0 0,80-34-192 0 0,24-5-243 0 0,29-14-361 0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28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234 421 6447 0 0,'0'0'1454'0'0,"-9"1"294"0"0,-2 0-1379 0 0,-1 2 1 0 0,1-1 0 0 0,-18 9-1 0 0,24-6-76 0 0,-6 2 6429 0 0,2-11-6639 0 0,0 0 0 0 0,0 0 0 0 0,0-1 0 0 0,1-1 0 0 0,0 0 0 0 0,0 0 0 0 0,0 0 0 0 0,1-1 0 0 0,0 0 0 0 0,0 0 0 0 0,1-1 1 0 0,0 0-1 0 0,0 0 0 0 0,1 0 0 0 0,0-1 0 0 0,0 0 0 0 0,1 0 0 0 0,0 0 0 0 0,1 0 0 0 0,0-1 0 0 0,0 1 0 0 0,1-1 0 0 0,-1-10 0 0 0,2 9-259 0 0,0 0 0 0 0,1 0 0 0 0,1 0 0 0 0,0 0 0 0 0,0 0 0 0 0,1 0 0 0 0,0 1 0 0 0,1-1 0 0 0,0 0 0 0 0,1 1 0 0 0,0 0 0 0 0,0 0 0 0 0,1 0 0 0 0,1 0 0 0 0,-1 1 0 0 0,9-9 0 0 0,-10 12 121 0 0,1 0-1 0 0,-1 0 1 0 0,2 0 0 0 0,-1 1-1 0 0,0 0 1 0 0,1 0 0 0 0,0 1-1 0 0,1-1 1 0 0,-1 1-1 0 0,0 0 1 0 0,1 1 0 0 0,0 0-1 0 0,0 0 1 0 0,0 0-1 0 0,0 1 1 0 0,1 0 0 0 0,-1 1-1 0 0,1-1 1 0 0,-1 1 0 0 0,1 1-1 0 0,-1 0 1 0 0,1 0-1 0 0,-1 0 1 0 0,1 1 0 0 0,11 2-1 0 0,6 4 153 0 0,-1 0-1 0 0,-1 2 0 0 0,39 20 0 0 0,-36-16 488 0 0,0-1 0 0 0,40 11-1 0 0,-43-18 67 0 0,0-1-1 0 0,34 1 1 0 0,5 1 873 0 0,-60-6-1001 0 0,-11 11-252 0 0,-6 8-238 0 0,0 0 0 0 0,-1-1 0 0 0,-28 24 0 0 0,-70 44-16 0 0,91-70-74 0 0,-1-2 1 0 0,0-1-1 0 0,-30 11 1 0 0,9-5-381 0 0,17-7 366 0 0,-48 15-1 0 0,68-25-362 0 0,0 0-1 0 0,0-1 0 0 0,0 0 1 0 0,0 0-1 0 0,0-1 1 0 0,0 0-1 0 0,0 0 1 0 0,-1-1-1 0 0,1 0 0 0 0,0 0 1 0 0,-8-3-1 0 0,6 0-3748 0 0,1-1-1016 0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29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34 11055 0 0,'-2'-34'3699'0'0,"-9"44"-3290"0"0,-21 16-157 0 0,7-6 12 0 0,2 0 0 0 0,0 2 0 0 0,-32 39 0 0 0,-158 265 1882 0 0,197-301-1980 0 0,-43 65 374 0 0,-6 10 3 0 0,-59 91 104 0 0,119-182-619 0 0,3 0 25 0 0,8-1-53 0 0,-4-6-221 0 0,1 0 1 0 0,0 0 0 0 0,0-1-1 0 0,0 1 1 0 0,0-1 0 0 0,6 2-1 0 0,5 1-1431 0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29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13903 0 0,'0'0'1075'0'0,"0"2"-703"0"0,0 8-125 0 0,0-1 1 0 0,0 1-1 0 0,1 0 1 0 0,1-1-1 0 0,-1 0 1 0 0,1 1-1 0 0,1-1 0 0 0,0 0 1 0 0,0 0-1 0 0,1 0 1 0 0,9 16-1 0 0,2-3 215 0 0,1-1-1 0 0,2-1 0 0 0,0-1 0 0 0,1 0 1 0 0,1-1-1 0 0,0-1 0 0 0,29 17 1 0 0,168 89 1616 0 0,-208-119-2030 0 0,51 25 179 0 0,34 18-38 0 0,-79-38-226 0 0,-1 0 0 0 0,0 0 0 0 0,-1 1 0 0 0,14 14 0 0 0,-26-23-231 0 0,9 10 647 0 0,-7-3-3651 0 0,-13-7-547 0 0,1-1-2673 0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29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4 8751 0 0,'0'0'794'0'0,"-9"-4"3183"0"0,4 5-3439 0 0,0-1 0 0 0,1 1-1 0 0,-1 0 1 0 0,1 0 0 0 0,-1 1 0 0 0,1-1 0 0 0,-1 1 0 0 0,1 0-1 0 0,0 0 1 0 0,0 1 0 0 0,0-1 0 0 0,-6 6 0 0 0,-6 5-361 0 0,-23 25 1 0 0,25-24 435 0 0,-314 317 1373 0 0,224-233-2402 0 0,54-62-6417 0 0,34-26-147 0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31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35 11951 0 0,'-8'-1'1083'0'0,"42"-2"4885"0"0,21-7-4526 0 0,62-8-929 0 0,-87 16-561 0 0,0 1 1 0 0,0 2-1 0 0,0 1 1 0 0,55 10-1 0 0,-76-10-810 0 0,0 0 0 0 0,0-1-1 0 0,12 0 1 0 0,-3-1-917 0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31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 9215 0 0,'0'0'707'0'0,"-1"2"-276"0"0,-16 20 5227 0 0,17-20-5461 0 0,0 0 0 0 0,0 0 1 0 0,1-1-1 0 0,-1 1 0 0 0,0 0 0 0 0,0 0 1 0 0,1-1-1 0 0,-1 1 0 0 0,2 1 0 0 0,0-1-30 0 0,0 0 0 0 0,1 0 1 0 0,-1 0-1 0 0,1-1 0 0 0,-1 0 0 0 0,1 1 0 0 0,0-1 0 0 0,0 0 0 0 0,0 0 0 0 0,-1 0 0 0 0,1-1 1 0 0,0 1-1 0 0,0-1 0 0 0,0 0 0 0 0,0 0 0 0 0,4 0 0 0 0,7 0 217 0 0,0-1-1 0 0,16-2 1 0 0,92-21 965 0 0,-67 12-1039 0 0,0 3 1 0 0,59-3-1 0 0,-82 11-1083 0 0,-1 2 0 0 0,33 6 0 0 0,-40-4-468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2:56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115 227 9215 0 0,'-9'-1'515'0'0,"-1"-1"-1"0"0,0 2 1 0 0,1-1-1 0 0,-1 1 1 0 0,0 1-1 0 0,1 0 1 0 0,-1 0-1 0 0,-15 5 1 0 0,13-4 3374 0 0,32 9-2305 0 0,-11-9-1308 0 0,0 0 0 0 0,0 0 0 0 0,1-1 0 0 0,-1-1-1 0 0,18 0 1 0 0,50-9 565 0 0,-56 5-635 0 0,105-14 663 0 0,168-46 0 0 0,-258 51-1701 0 0,-1-1 0 0 0,60-35-1 0 0,27-11-1367 0 0,-111 56 1433 0 0,0 1 1 0 0,0 0-1 0 0,22-3 0 0 0,-4 3-4027 0 0,-14 2-48 0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34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743 2 4143 0 0,'-3'-1'9218'0'0,"-14"8"-7141"0"0,-22 14-1737 0 0,3 3 739 0 0,-57 49 1 0 0,-26 37-249 0 0,39-34-570 0 0,46-45-261 0 0,-165 161 82 0 0,183-176-82 0 0,1 0 0 0 0,1 2 0 0 0,1 0 0 0 0,1 0 0 0 0,0 1 0 0 0,-11 25 0 0 0,20-36 0 0 0,0 0 0 0 0,0 0 0 0 0,1 0 0 0 0,0 0 0 0 0,0 0 0 0 0,1 1 0 0 0,0-1 0 0 0,1 0 0 0 0,0 1 0 0 0,0-1 0 0 0,1 1 0 0 0,0-1 0 0 0,0 1 0 0 0,1-1 0 0 0,0 0 0 0 0,0 0 0 0 0,1 0 0 0 0,0 0 0 0 0,6 10 0 0 0,-2-5 0 0 0,2-1 0 0 0,-1-1 0 0 0,2 1 0 0 0,-1-1 0 0 0,2-1 0 0 0,13 12 0 0 0,74 51 0 0 0,-72-56 0 0 0,158 106-74 0 0,-88-59-33 0 0,-43-27-2 0 0,-3 2 0 0 0,52 52 0 0 0,-78-68 73 0 0,0 0 0 0 0,-2 2 1 0 0,-1 1-1 0 0,-1 0 0 0 0,18 31 0 0 0,-31-44-23 0 0,-1 0 0 0 0,0 1-1 0 0,-1-1 1 0 0,0 1 0 0 0,-1 0 0 0 0,2 16 0 0 0,-5-20-13 0 0,0 1 0 0 0,0 0 0 0 0,-1-1-1 0 0,0 1 1 0 0,-1 0 0 0 0,-1-1 0 0 0,0 1 0 0 0,0-1 0 0 0,-5 14 0 0 0,-1-4-38 0 0,-1-1 1 0 0,-1 0-1 0 0,-1 0 0 0 0,0-1 1 0 0,-2 0-1 0 0,0-1 1 0 0,-1 0-1 0 0,0-2 1 0 0,-1 1-1 0 0,-19 13 1 0 0,-10 6 121 0 0,-2-2 1 0 0,-82 44 0 0 0,95-61 274 0 0,0-1-1 0 0,-1-2 1 0 0,-1-1 0 0 0,0-2-1 0 0,-1-1 1 0 0,-59 6 0 0 0,82-14-1933 0 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3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662 1 6447 0 0,'0'0'499'0'0,"-2"0"-328"0"0,-20 4 1112 0 0,1 1 0 0 0,0 1 1 0 0,0 1-1 0 0,-34 15 0 0 0,-78 50 881 0 0,91-48-1626 0 0,-34 24 142 0 0,-115 94-1 0 0,182-135-616 0 0,1 0-1 0 0,-11 12 1 0 0,17-17-53 0 0,0 0 0 0 0,1 0 0 0 0,-1 0 0 0 0,1 0 0 0 0,0 0 0 0 0,0 0 0 0 0,0 0 0 0 0,0 0 0 0 0,0 0 0 0 0,0 1 0 0 0,0-1 0 0 0,1 0 0 0 0,-1 1 0 0 0,1-1 0 0 0,0 0 0 0 0,-1 1 0 0 0,2 4 0 0 0,-1-5-6 0 0,1-1 1 0 0,0 1-1 0 0,-1-1 1 0 0,1 1-1 0 0,0-1 0 0 0,0 1 1 0 0,0-1-1 0 0,0 1 1 0 0,0-1-1 0 0,1 0 1 0 0,-1 0-1 0 0,0 0 1 0 0,1 0-1 0 0,-1 1 0 0 0,1-2 1 0 0,-1 1-1 0 0,1 0 1 0 0,-1 0-1 0 0,1 0 1 0 0,2 0-1 0 0,5 2 11 0 0,1 0 1 0 0,12 2-1 0 0,-18-4-1 0 0,118 17 108 0 0,13 2-34 0 0,-96-11-66 0 0,44 17 1 0 0,-66-19-17 0 0,0 0 0 0 0,0 1-1 0 0,-1 1 1 0 0,28 20 0 0 0,-39-26 38 0 0,-1 1-1 0 0,0-1 0 0 0,0 1 0 0 0,0 0 1 0 0,0 1-1 0 0,5 7 0 0 0,-8-11-30 0 0,-1 0 0 0 0,1 0-1 0 0,-1 1 1 0 0,1-1-1 0 0,-1 0 1 0 0,1 1 0 0 0,-1-1-1 0 0,0 0 1 0 0,1 1 0 0 0,-1-1-1 0 0,0 1 1 0 0,0-1 0 0 0,0 0-1 0 0,0 1 1 0 0,0-1 0 0 0,-1 1-1 0 0,1-1 1 0 0,0 0 0 0 0,-1 1-1 0 0,1-1 1 0 0,-1 0 0 0 0,1 1-1 0 0,-1-1 1 0 0,0 0 0 0 0,1 0-1 0 0,-1 1 1 0 0,0-1 0 0 0,0 0-1 0 0,0 0 1 0 0,0 0 0 0 0,-1 1-1 0 0,-7 6 102 0 0,0 0 1 0 0,-1-1-1 0 0,0 0 0 0 0,0-1 0 0 0,0 0 0 0 0,-19 7 1 0 0,-71 21-44 0 0,99-33-67 0 0,-219 61-563 0 0,191-55 421 0 0,0-1-1 0 0,-55 5 0 0 0,80-11 53 0 0,-1 0 0 0 0,1 1 0 0 0,-1-2 0 0 0,1 1 0 0 0,-1 0 1 0 0,1-1-1 0 0,-1 0 0 0 0,1 0 0 0 0,0 0 0 0 0,0-1 0 0 0,-1 1 0 0 0,-4-4 0 0 0,9 5 32 0 0,-1 0 0 0 0,1-1 0 0 0,0 1 1 0 0,0-1-1 0 0,-1 1 0 0 0,1 0 0 0 0,0-1 0 0 0,0 1 1 0 0,0-1-1 0 0,0 1 0 0 0,0 0 0 0 0,0-1 0 0 0,-1 1 1 0 0,1-1-1 0 0,0 1 0 0 0,0-1 0 0 0,0 1 0 0 0,1-1 1 0 0,-1 1-1 0 0,0 0 0 0 0,0-1 0 0 0,0 1 0 0 0,0-1 1 0 0,0 1-1 0 0,0-1 0 0 0,1 1 0 0 0,5-11-4082 0 0,2 0-1166 0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36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52 145 1375 0 0,'0'2'12124'0'0,"1"2"-11832"0"0,0 0 0 0 0,0 0-1 0 0,0-1 1 0 0,0 1 0 0 0,1 0-1 0 0,-1-1 1 0 0,1 1 0 0 0,0-1-1 0 0,0 1 1 0 0,1-1 0 0 0,-1 0-1 0 0,1 0 1 0 0,4 5 0 0 0,-2-4-68 0 0,0-1 0 0 0,0 1 1 0 0,0-1-1 0 0,1 0 0 0 0,-1 0 1 0 0,1-1-1 0 0,-1 1 0 0 0,9 1 1 0 0,-1-1 39 0 0,1 0 1 0 0,0-1 0 0 0,0-1-1 0 0,0 0 1 0 0,0-1 0 0 0,0 0-1 0 0,17-3 1 0 0,35-7 588 0 0,-1-3 1 0 0,66-22-1 0 0,-121 32-895 0 0,0 0-1 0 0,0-2 0 0 0,0 1 1 0 0,-1-1-1 0 0,0 0 1 0 0,12-9-1 0 0,-18 12 27 0 0,-1 0-1 0 0,1-1 0 0 0,-1 1 1 0 0,0-1-1 0 0,1 1 1 0 0,-1-1-1 0 0,-1 0 0 0 0,1 0 1 0 0,0 0-1 0 0,-1 0 1 0 0,1 0-1 0 0,-1 0 1 0 0,0 0-1 0 0,0 0 0 0 0,0-1 1 0 0,-1 1-1 0 0,1 0 1 0 0,-1-1-1 0 0,0 1 0 0 0,0 0 1 0 0,0-1-1 0 0,0 1 1 0 0,-1-6-1 0 0,0 6-34 0 0,0-1-1 0 0,1 1 1 0 0,-1 0 0 0 0,0 1-1 0 0,-1-1 1 0 0,1 0-1 0 0,0 0 1 0 0,-1 0 0 0 0,0 1-1 0 0,1-1 1 0 0,-1 1-1 0 0,0-1 1 0 0,0 1 0 0 0,-1 0-1 0 0,1 0 1 0 0,0 0-1 0 0,-1 0 1 0 0,1 0 0 0 0,-1 0-1 0 0,0 1 1 0 0,1-1-1 0 0,-1 1 1 0 0,0 0 0 0 0,0 0-1 0 0,0 0 1 0 0,0 0-1 0 0,0 0 1 0 0,0 1 0 0 0,0-1-1 0 0,-5 1 1 0 0,-4-1-140 0 0,-1 1 0 0 0,1 0 0 0 0,0 1 1 0 0,-1 1-1 0 0,1 0 0 0 0,0 0 0 0 0,0 1 0 0 0,-18 8 1 0 0,-6 3-222 0 0,-48 29 0 0 0,43-20 264 0 0,-75 56 1 0 0,96-62 197 0 0,1 0 0 0 0,0 1 1 0 0,2 1-1 0 0,0 0 0 0 0,-18 28 0 0 0,31-41 53 0 0,0 1-1 0 0,0 0 1 0 0,1 1 0 0 0,0-1-1 0 0,0 1 1 0 0,0 0 0 0 0,1-1-1 0 0,0 1 1 0 0,1 0-1 0 0,0 0 1 0 0,0 14 0 0 0,1-18-53 0 0,0 0 1 0 0,1 0-1 0 0,-1 0 1 0 0,1 0-1 0 0,0 1 0 0 0,0-1 1 0 0,1 0-1 0 0,-1-1 1 0 0,1 1-1 0 0,0 0 1 0 0,0 0-1 0 0,0-1 1 0 0,0 1-1 0 0,1-1 1 0 0,0 0-1 0 0,-1 1 1 0 0,1-1-1 0 0,0 0 1 0 0,0-1-1 0 0,1 1 1 0 0,-1-1-1 0 0,1 1 1 0 0,-1-1-1 0 0,6 2 1 0 0,2 1-3 0 0,1-2 0 0 0,-1 1 0 0 0,1-1 0 0 0,-1-1 1 0 0,1 0-1 0 0,0-1 0 0 0,0 0 0 0 0,20-2 0 0 0,95-14-309 0 0,-76 6-985 0 0,-10-1-446 0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36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20 6911 0 0,'0'0'528'0'0,"-12"-13"11"0"0,10 12-33 0 0,0 0-1 0 0,-1 0 1 0 0,1 0 0 0 0,-1 0-1 0 0,1 1 1 0 0,-1-1 0 0 0,1 1-1 0 0,-1-1 1 0 0,0 1 0 0 0,1 0-1 0 0,-1 0 1 0 0,1 0-1 0 0,-1 0 1 0 0,0 1 0 0 0,-2 0-1 0 0,-7 1 175 0 0,1 1 0 0 0,-10 4 1 0 0,-20 10-207 0 0,1 1 1 0 0,1 2 0 0 0,-71 48-1 0 0,93-56-453 0 0,0 2 0 0 0,0 0 0 0 0,1 2 0 0 0,1-1 0 0 0,-24 34 0 0 0,31-37 118 0 0,0 0 0 0 0,1 0 1 0 0,0 1-1 0 0,1 0 0 0 0,1 1 1 0 0,0-1-1 0 0,0 1 0 0 0,2 0 1 0 0,-5 26-1 0 0,8-35-60 0 0,0 1 0 0 0,-1-1 0 0 0,2 0 0 0 0,-1 0 0 0 0,1 1 0 0 0,-1-1 0 0 0,1 0 0 0 0,1 0 0 0 0,-1 0 0 0 0,1 0 0 0 0,0 0 0 0 0,0 0 0 0 0,0-1 0 0 0,1 1 0 0 0,-1-1 1 0 0,1 1-1 0 0,0-1 0 0 0,6 6 0 0 0,-5-6-6 0 0,1 0 1 0 0,0 0 0 0 0,0-1 0 0 0,0 1-1 0 0,1-1 1 0 0,-1 0 0 0 0,1-1-1 0 0,0 1 1 0 0,-1-1 0 0 0,1 0 0 0 0,0-1-1 0 0,0 1 1 0 0,1-1 0 0 0,-1 0-1 0 0,7-1 1 0 0,4 1 17 0 0,0-2 0 0 0,0 0-1 0 0,28-7 1 0 0,49-17 69 0 0,-52 13-119 0 0,90-30-2712 0 0,-106 34-1059 0 0,-15 4-3145 0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37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62 11167 0 0,'-2'0'514'0'0,"-2"1"-58"0"0,-4 0-284 0 0,-7 2 4454 0 0,28-12-3266 0 0,4-1-837 0 0,0 1 1 0 0,1 0-1 0 0,0 1 0 0 0,36-11 0 0 0,-50 18-448 0 0,0 1 0 0 0,1-1 0 0 0,-1 1-1 0 0,0-1 1 0 0,1 1 0 0 0,-1 0 0 0 0,0 1 0 0 0,1-1 0 0 0,-1 1-1 0 0,0 0 1 0 0,1 0 0 0 0,-1 0 0 0 0,0 0 0 0 0,0 1-1 0 0,7 4 1 0 0,-8-4-45 0 0,0-1 0 0 0,-1 1 0 0 0,1 1 0 0 0,-1-1 0 0 0,0 0 0 0 0,1 1 0 0 0,-1-1 0 0 0,0 1 0 0 0,-1-1-1 0 0,1 1 1 0 0,0 0 0 0 0,-1 0 0 0 0,1 0 0 0 0,-1 0 0 0 0,0 0 0 0 0,0 0 0 0 0,0 0 0 0 0,-1 1 0 0 0,1-1 0 0 0,-1 0 0 0 0,0 0 0 0 0,0 4-1 0 0,0 0 4 0 0,-1 0-1 0 0,0 1 0 0 0,0-1 0 0 0,-1 0 0 0 0,0 0 0 0 0,0 0 0 0 0,-1-1 1 0 0,1 1-1 0 0,-2 0 0 0 0,1-1 0 0 0,-7 10 0 0 0,-5 4 100 0 0,-34 36 0 0 0,35-42-96 0 0,-39 37-15 0 0,37-38-7 0 0,0 1 0 0 0,2 1 0 0 0,-19 24 0 0 0,32-38-14 0 0,0 0 0 0 0,0-1 0 0 0,1 1 0 0 0,-1 0 0 0 0,0 0 0 0 0,1 0 0 0 0,-1 0 0 0 0,1 0 0 0 0,-1 0 0 0 0,1 0 0 0 0,-1 0 0 0 0,1 0 0 0 0,0 1 0 0 0,-1 0 0 0 0,1 2 0 0 0,-3 11 1 0 0,7-12 6 0 0,-3-2-2 0 0,1 1 15 0 0,1 0-1 0 0,-1 0 1 0 0,1 0-1 0 0,0-1 0 0 0,-1 1 1 0 0,1-1-1 0 0,0 0 0 0 0,0 1 1 0 0,0-1-1 0 0,0-1 0 0 0,0 1 1 0 0,0 0-1 0 0,0-1 0 0 0,0 1 1 0 0,6-1-1 0 0,4 0 87 0 0,-1-1-1 0 0,20-2 1 0 0,57-13 146 0 0,81-9-117 0 0,-142 22-121 0 0,-2 0-773 0 0,-1 1 0 0 0,1 1 0 0 0,27 3 1 0 0,-34 1-4632 0 0,-3 2-1586 0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37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12031 0 0,'0'0'1091'0'0,"1"2"-899"0"0,7 10 537 0 0,-1 0 0 0 0,-1 0-1 0 0,0 0 1 0 0,-1 1 0 0 0,0 0 0 0 0,3 17 0 0 0,9 21 1006 0 0,-9-35-1284 0 0,-1-1 0 0 0,2 1 0 0 0,0-1 0 0 0,1-1 0 0 0,22 25 0 0 0,-4-8 284 0 0,43 34 0 0 0,-45-44-603 0 0,1-1-1 0 0,1-1 1 0 0,0-2-1 0 0,2-1 0 0 0,-1-1 1 0 0,2-2-1 0 0,0 0 1 0 0,1-3-1 0 0,40 10 1 0 0,-66-19-302 0 0,1 1-1 0 0,1-1 1 0 0,-1 0 0 0 0,0 0 0 0 0,0-1 0 0 0,0 0 0 0 0,0-1 0 0 0,0 1-1 0 0,0-1 1 0 0,0 0 0 0 0,0-1 0 0 0,12-4 0 0 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37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1 11519 0 0,'0'0'887'0'0,"-2"0"-364"0"0,-3 0-78 0 0,0 0-1 0 0,1 0 1 0 0,-1 1 0 0 0,0-1 0 0 0,1 1 0 0 0,-1 0 0 0 0,1 1 0 0 0,-1-1 0 0 0,1 1 0 0 0,0 0 0 0 0,-1 0-1 0 0,-3 2 1 0 0,-8 6-18 0 0,-25 19 0 0 0,17-9-29 0 0,1 2 0 0 0,1 1 1 0 0,-28 37-1 0 0,-1 1 314 0 0,-107 141 612 0 0,73-90-1536 0 0,78-103-120 0 0,-11 14-395 0 0,7-7-5050 0 0,5-5-1171 0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38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0 138 7367 0 0,'0'0'13079'0'0,"1"1"-12526"0"0,3 2-400 0 0,0 0-1 0 0,-1-1 1 0 0,1 1-1 0 0,0-1 1 0 0,0 0 0 0 0,1 0-1 0 0,-1-1 1 0 0,0 1-1 0 0,1-1 1 0 0,-1 0-1 0 0,0 0 1 0 0,1 0-1 0 0,0-1 1 0 0,7 1 0 0 0,3-1 28 0 0,0-1 1 0 0,0-1 0 0 0,20-3 0 0 0,148-44 644 0 0,-48 12-500 0 0,-39 11-148 0 0,75-16-236 0 0,-165 41-64 0 0,0 1 1 0 0,0-1-1 0 0,0 1 0 0 0,1 0 0 0 0,6 1 0 0 0,-11 0-764 0 0,-1 3-1930 0 0,-1-2 1971 0 0,0 1-1 0 0,0-1 0 0 0,0 0 0 0 0,-1 0 0 0 0,1 1 1 0 0,-1 2-1 0 0,-3 2-4785 0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38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 14135 0 0,'0'0'2184'0'0,"-1"1"-1469"0"0,-9 23 1587 0 0,5-15-1981 0 0,1 1 0 0 0,0 0 0 0 0,1 0 0 0 0,-3 12 0 0 0,-11 78 1069 0 0,-10 66 21 0 0,21-119-1442 0 0,-2 0 1 0 0,-2-1 0 0 0,-2 0-1 0 0,-19 48 1 0 0,21-62-1887 0 0,9-30 509 0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41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19 2759 0 0,'5'-1'247'0'0,"0"0"0"0"0,0 0 0 0 0,-1 0 0 0 0,1-1 0 0 0,0 0 0 0 0,-1 0 0 0 0,1 0 0 0 0,6-4 8720 0 0,-14 6-8839 0 0,0 1-1 0 0,0 0 1 0 0,0 0 0 0 0,1 0 0 0 0,-1 0-1 0 0,0 0 1 0 0,1 1 0 0 0,-5 2 0 0 0,-1 0 67 0 0,-168 84 1597 0 0,158-78-1745 0 0,-255 136-182 0 0,229-127-338 0 0,42-18 298 0 0,15-3-591 0 0,22-2 739 0 0,-1 1 1 0 0,65 4-1 0 0,-79 1 110 0 0,0 0-1 0 0,0 2 0 0 0,0 0 1 0 0,0 2-1 0 0,0 0 1 0 0,22 11-1 0 0,57 33 682 0 0,-83-39-688 0 0,0 0 1 0 0,0 0-1 0 0,24 23 0 0 0,-39-32-72 0 0,0-1-1 0 0,1 1 1 0 0,-1-1-1 0 0,0 0 1 0 0,1 1-1 0 0,-1 0 1 0 0,0-1-1 0 0,0 1 1 0 0,-1 0-1 0 0,1 0 1 0 0,0-1-1 0 0,0 1 1 0 0,-1 0-1 0 0,1 0 1 0 0,-1 0-1 0 0,0 0 1 0 0,1 0-1 0 0,-1 0 1 0 0,0 0-1 0 0,0 0 1 0 0,0 0-1 0 0,0 0 1 0 0,-1 0-1 0 0,1-1 1 0 0,-1 1-1 0 0,1 0 1 0 0,-1 0-1 0 0,1 0 1 0 0,-1 0-1 0 0,0 0 1 0 0,0-1-1 0 0,-2 4 1 0 0,-3 3 29 0 0,0-1 1 0 0,-1 1-1 0 0,0-1 1 0 0,0-1-1 0 0,-11 9 0 0 0,6-5 19 0 0,-8 5-33 0 0,-1 0 0 0 0,0-1-1 0 0,-1-2 1 0 0,0 0 0 0 0,-1-1 0 0 0,-28 9 0 0 0,-4-2 227 0 0,-90 16 0 0 0,123-30-95 0 0,0-1-1 0 0,0-1 0 0 0,1-1 1 0 0,-1-1-1 0 0,0-1 1 0 0,0 0-1 0 0,0-2 0 0 0,1-1 1 0 0,-31-8-1 0 0,48 10-108 0 0,-1 0-1 0 0,0 0 1 0 0,1 0-1 0 0,-1-1 1 0 0,1 0-1 0 0,-6-4 1 0 0,9 6-44 0 0,0 1 0 0 0,1-1 0 0 0,-1 1 0 0 0,1-1 0 0 0,-1 1 0 0 0,0-1 0 0 0,1 0 0 0 0,-1 1 0 0 0,1-1 0 0 0,0 0 1 0 0,-1 1-1 0 0,1-1 0 0 0,0 0 0 0 0,-1 0 0 0 0,1 0 0 0 0,0 1 0 0 0,0-1 0 0 0,0 0 0 0 0,-1 0 0 0 0,1 0 0 0 0,0 1 0 0 0,0-1 0 0 0,0 0 0 0 0,0 0 1 0 0,1 0-1 0 0,-1 1 0 0 0,0-1 0 0 0,0 0 0 0 0,0 0 0 0 0,1 0 0 0 0,-1 1 0 0 0,0-1 0 0 0,1 0 0 0 0,-1 1 0 0 0,1-1 0 0 0,-1 0 0 0 0,1 1 0 0 0,-1-1 1 0 0,1 0-1 0 0,-1 1 0 0 0,1-1 0 0 0,-1 1 0 0 0,1-1 0 0 0,0 1 0 0 0,-1-1 0 0 0,1 1 0 0 0,0-1 0 0 0,1 1 0 0 0,32-20-1343 0 0,-9 9-3030 0 0,4-1-1589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2:56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662 0 15263 0 0,'0'0'696'0'0,"-2"2"-13"0"0,-16 20-336 0 0,0 0 1 0 0,1 2-1 0 0,-19 37 1 0 0,25-42-63 0 0,-188 374 1803 0 0,168-327-1611 0 0,-154 285 728 0 0,59-176-1081 0 0,118-165-106 0 0,-2 4 350 0 0,20-25 300 0 0,1-1-605 0 0,201-201-333 0 0,-144 147-285 0 0,-41 40 138 0 0,1 0 0 0 0,2 2-1 0 0,0 2 1 0 0,37-22 0 0 0,-67 44 411 0 0,0 0 0 0 0,0 0 0 0 0,0 0 0 0 0,0 0 0 0 0,1 0 1 0 0,-1-1-1 0 0,0 1 0 0 0,0 0 0 0 0,0 0 0 0 0,1 0 0 0 0,-1 0 1 0 0,0 0-1 0 0,0 0 0 0 0,0 0 0 0 0,1 0 0 0 0,-1 0 0 0 0,0 0 1 0 0,0 0-1 0 0,1 0 0 0 0,-1 0 0 0 0,0 0 0 0 0,0 0 0 0 0,0 0 1 0 0,1 0-1 0 0,-1 0 0 0 0,0 0 0 0 0,0 0 0 0 0,1 0 1 0 0,-1 0-1 0 0,0 0 0 0 0,0 0 0 0 0,0 1 0 0 0,0-1 0 0 0,1 0 1 0 0,-1 0-1 0 0,0 0 0 0 0,0 0 0 0 0,0 0 0 0 0,0 1 0 0 0,1-1 1 0 0,-1 0-1 0 0,0 0 0 0 0,0 0 0 0 0,0 1 0 0 0,0-1 0 0 0,0 15-40 0 0,-10 18 91 0 0,-26 47 200 0 0,-4 8 207 0 0,36-79-421 0 0,2 0-1 0 0,-1 0 0 0 0,1 1 1 0 0,1-1-1 0 0,-1 1 0 0 0,2-1 1 0 0,0 18-1 0 0,0-22-192 0 0,1 0-1 0 0,0 0 1 0 0,0 0 0 0 0,0 0-1 0 0,1 0 1 0 0,-1-1 0 0 0,1 1-1 0 0,1 0 1 0 0,-1-1 0 0 0,0 1-1 0 0,1-1 1 0 0,0 0 0 0 0,4 4-1 0 0,-6-6 5 0 0,1-1-1 0 0,0 1 0 0 0,-1-1 1 0 0,1 0-1 0 0,0 1 1 0 0,0-1-1 0 0,0 0 0 0 0,0 0 1 0 0,0 0-1 0 0,0-1 1 0 0,0 1-1 0 0,0 0 1 0 0,0-1-1 0 0,0 1 0 0 0,1-1 1 0 0,-1 0-1 0 0,0 0 1 0 0,0 0-1 0 0,1 0 0 0 0,-1 0 1 0 0,0 0-1 0 0,0 0 1 0 0,0-1-1 0 0,0 1 0 0 0,1-1 1 0 0,-1 0-1 0 0,0 0 1 0 0,0 0-1 0 0,0 0 0 0 0,0 0 1 0 0,2-2-1 0 0,10-5-5757 0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41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150 105 13991 0 0,'-1'2'1082'0'0,"-1"7"-850"0"0,-1-1 1 0 0,1 1 0 0 0,1 1 0 0 0,0-1 0 0 0,0 10 0 0 0,1-16-112 0 0,0-1-1 0 0,0 1 1 0 0,0 0 0 0 0,1 0 0 0 0,0-1 0 0 0,-1 1-1 0 0,1 0 1 0 0,0-1 0 0 0,0 1 0 0 0,1 0 0 0 0,-1-1-1 0 0,0 1 1 0 0,1-1 0 0 0,-1 0 0 0 0,1 0-1 0 0,0 1 1 0 0,0-1 0 0 0,0 0 0 0 0,0-1 0 0 0,0 1-1 0 0,5 3 1 0 0,0-2 99 0 0,-1 1-1 0 0,1-2 0 0 0,0 1 0 0 0,0-1 1 0 0,0 0-1 0 0,1 0 0 0 0,-1-1 1 0 0,0 0-1 0 0,1 0 0 0 0,-1 0 1 0 0,9-2-1 0 0,5 0 82 0 0,0-1 1 0 0,35-9-1 0 0,-1-3-208 0 0,-2-2 1 0 0,81-35-1 0 0,-126 47-307 0 0,0 0-1 0 0,0-1 1 0 0,0 0 0 0 0,0 0-1 0 0,12-12 1 0 0,-18 15 153 0 0,0 0 0 0 0,0 1 0 0 0,0-1 0 0 0,-1 0 0 0 0,1 0 0 0 0,-1-1 0 0 0,1 1 0 0 0,-1 0 0 0 0,0 0 0 0 0,0-1 0 0 0,0 1 0 0 0,0-1 0 0 0,0 1 0 0 0,-1-1 0 0 0,1 1 0 0 0,-1-1 0 0 0,0 1 0 0 0,1-1 0 0 0,-1 0 0 0 0,0 1 0 0 0,-1-1 0 0 0,1 1 0 0 0,0-1 0 0 0,-1 1 0 0 0,-1-5 0 0 0,1 4-46 0 0,-1 0 0 0 0,1 1 0 0 0,-1-1 0 0 0,0 1 0 0 0,0-1 0 0 0,0 1 0 0 0,0 0 0 0 0,0 0 0 0 0,-1 0 0 0 0,1 0 0 0 0,-1 0 0 0 0,1 1 0 0 0,-1-1 0 0 0,1 1 0 0 0,-1 0 0 0 0,0 0 0 0 0,0-1 0 0 0,-5 0 0 0 0,-2 0-105 0 0,0-1 0 0 0,-1 2 1 0 0,-21-2-1 0 0,10 3 174 0 0,0 1-1 0 0,0 1 1 0 0,0 1-1 0 0,0 1 1 0 0,1 1 0 0 0,-1 0-1 0 0,1 2 1 0 0,0 1-1 0 0,1 0 1 0 0,-24 14-1 0 0,21-9 188 0 0,0 2-1 0 0,2 0 1 0 0,0 1-1 0 0,1 1 1 0 0,0 1-1 0 0,1 1 1 0 0,2 0-1 0 0,-20 28 1 0 0,17-19 190 0 0,2 1 1 0 0,-16 34 0 0 0,27-48-209 0 0,1 0-1 0 0,0 1 1 0 0,1 0-1 0 0,1 0 1 0 0,0 0-1 0 0,-1 21 1 0 0,4-34-100 0 0,1 0-1 0 0,0 0 1 0 0,0 0-1 0 0,0 0 1 0 0,0 0 0 0 0,1 0-1 0 0,-1 0 1 0 0,1 0 0 0 0,0 0-1 0 0,0-1 1 0 0,0 1 0 0 0,0 0-1 0 0,1 0 1 0 0,-1-1 0 0 0,0 1-1 0 0,1-1 1 0 0,0 1 0 0 0,0-1-1 0 0,0 0 1 0 0,0 1 0 0 0,0-1-1 0 0,0 0 1 0 0,1 0-1 0 0,-1-1 1 0 0,0 1 0 0 0,1 0-1 0 0,0-1 1 0 0,-1 1 0 0 0,1-1-1 0 0,0 0 1 0 0,0 0 0 0 0,5 1-1 0 0,4 0 37 0 0,-1 0 1 0 0,1 0-1 0 0,0-1 0 0 0,0-1 0 0 0,0 0 0 0 0,23-3 0 0 0,102-22-631 0 0,-79 10-5072 0 0,-15 3-956 0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42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380 110 10799 0 0,'0'0'979'0'0,"10"-2"3738"0"0,-4-4-4058 0 0,12-14 72 0 0,-18 19-379 0 0,1 0-1 0 0,0 0 1 0 0,-1 0-1 0 0,1 0 1 0 0,-1 0-1 0 0,1 0 1 0 0,-1 0-1 0 0,0 0 1 0 0,1 0-1 0 0,-1 0 1 0 0,0-1-1 0 0,15-11 40 0 0,-9 7-321 0 0,-5 3 5 0 0,1-7-38 0 0,0 9-30 0 0,3-2 8 0 0,7-15 59 0 0,-1 9-61 0 0,-5 4-18 0 0,-13 8 0 0 0,-40 25-31 0 0,-77 61 0 0 0,62-40 36 0 0,-116 99 0 0 0,178-148 0 0 0,-9 7 26 0 0,1 1 0 0 0,0 0 0 0 0,1 0 0 0 0,-11 16 0 0 0,17-22-19 0 0,-1 0 1 0 0,1 1-1 0 0,0-1 1 0 0,0 0-1 0 0,0 0 1 0 0,0 1-1 0 0,1-1 1 0 0,-1 1-1 0 0,1-1 1 0 0,-1 1-1 0 0,1-1 1 0 0,0 1-1 0 0,0-1 1 0 0,0 0-1 0 0,0 1 1 0 0,0-1-1 0 0,1 1 1 0 0,-1-1-1 0 0,1 1 1 0 0,0-1-1 0 0,-1 0 1 0 0,1 1-1 0 0,0-1 1 0 0,0 0-1 0 0,1 0 1 0 0,2 4-1 0 0,2 2 55 0 0,1 0 1 0 0,1 0-1 0 0,-1-1 0 0 0,1 0 0 0 0,1 0 0 0 0,-1-1 0 0 0,1 0 1 0 0,0-1-1 0 0,1 0 0 0 0,-1 0 0 0 0,1-1 0 0 0,16 5 1 0 0,-2-2-15 0 0,0-2 1 0 0,0 0 0 0 0,0-2-1 0 0,35 1 1 0 0,-37-4-373 0 0,1-2 0 0 0,-1 0 0 0 0,1-1-1 0 0,-1-1 1 0 0,0-1 0 0 0,34-13 0 0 0,-31 6-863 0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42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5 6911 0 0,'0'0'528'0'0,"-2"-1"-341"0"0,0 0 111 0 0,-1 1 1 0 0,1-1-1 0 0,0 1 0 0 0,-1-1 0 0 0,1 1 1 0 0,-1 0-1 0 0,1 0 0 0 0,0 0 1 0 0,-1 0-1 0 0,1 1 0 0 0,-1-1 1 0 0,1 1-1 0 0,0-1 0 0 0,-1 1 0 0 0,1 0 1 0 0,0 0-1 0 0,-1 0 0 0 0,1 0 1 0 0,0 0-1 0 0,0 0 0 0 0,0 1 0 0 0,0-1 1 0 0,0 1-1 0 0,0-1 0 0 0,1 1 1 0 0,-4 3-1 0 0,3-2-94 0 0,-1 0 1 0 0,1 1-1 0 0,-1-1 1 0 0,1 0-1 0 0,0 1 1 0 0,0 0-1 0 0,1-1 1 0 0,-1 1-1 0 0,1 0 0 0 0,0 0 1 0 0,0 0-1 0 0,0 0 1 0 0,0 0-1 0 0,1 0 1 0 0,-1 7-1 0 0,3 1 109 0 0,0 1 0 0 0,0-1 0 0 0,1 0 0 0 0,1-1 0 0 0,0 1 0 0 0,0-1 0 0 0,8 14 0 0 0,-2-8-16 0 0,0-1 0 0 0,1 0 0 0 0,1-1 1 0 0,13 14-1 0 0,15 9 223 0 0,1-2 1 0 0,56 39 0 0 0,-92-72-485 0 0,167 107 541 0 0,-167-107-556 0 0,1-1 0 0 0,0 1 1 0 0,0-1-1 0 0,0 0 0 0 0,0 0 0 0 0,0 0 0 0 0,12 0 0 0 0,-15-1-88 0 0,0-1 1 0 0,0 0-1 0 0,0 0 1 0 0,0 0-1 0 0,1 0 1 0 0,-1-1-1 0 0,0 1 1 0 0,0-1-1 0 0,0 0 1 0 0,0 0 0 0 0,0 0-1 0 0,0 0 1 0 0,-1 0-1 0 0,1-1 1 0 0,0 1-1 0 0,-1-1 1 0 0,1 0-1 0 0,2-2 1 0 0,0-1-360 0 0,14-14-2329 0 0,-7 6-2283 0 0,0-1-1782 0 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42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1 5983 0 0,'0'0'542'0'0,"-1"0"-446"0"0,-3 1 339 0 0,1 0 1 0 0,-1 1 0 0 0,1-1-1 0 0,0 1 1 0 0,0-1-1 0 0,-1 1 1 0 0,1 0-1 0 0,0 1 1 0 0,-3 2 0 0 0,-28 29 6294 0 0,14-12-5218 0 0,17-20-1433 0 0,-54 53 1186 0 0,-100 74 0 0 0,-187 81-1371 0 0,316-196 67 0 0,19-10-29 0 0,1 0-1 0 0,-13 9 1 0 0,19-12-263 0 0,22-5-1789 0 0,5-1-4756 0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43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45 14999 0 0,'1'-1'687'0'0,"4"-5"-226"0"0,14-14 15 0 0,-16 18-340 0 0,0-1 1 0 0,0 1-1 0 0,0 0 0 0 0,1 0 0 0 0,-1 1 0 0 0,1-1 0 0 0,5-1 1 0 0,-8 3-77 0 0,0 0 0 0 0,1 0 1 0 0,-1 0-1 0 0,0 0 0 0 0,0 1 1 0 0,0-1-1 0 0,1 0 1 0 0,-1 1-1 0 0,0-1 0 0 0,0 1 1 0 0,0-1-1 0 0,0 1 0 0 0,0 0 1 0 0,0-1-1 0 0,0 1 0 0 0,0 0 1 0 0,0 0-1 0 0,0 0 1 0 0,0-1-1 0 0,0 1 0 0 0,0 0 1 0 0,-1 0-1 0 0,1 1 0 0 0,0-1 1 0 0,-1 0-1 0 0,1 0 0 0 0,-1 0 1 0 0,1 3-1 0 0,0 2 30 0 0,0 0 0 0 0,0 0 0 0 0,0 0 0 0 0,-1 1 0 0 0,0-1 0 0 0,-2 13 0 0 0,-11 38 102 0 0,8-36-118 0 0,-12 48 256 0 0,-4 0 1 0 0,-44 100-1 0 0,17-80-99 0 0,32-64-140 0 0,2 1 0 0 0,-19 48 0 0 0,1 6 57 0 0,-57 104 0 0 0,3-11 404 0 0,80-160-602 0 0,1 0 1 0 0,0-1 0 0 0,0 2-1 0 0,2-1 1 0 0,-1 0 0 0 0,-1 19-1 0 0,5-31-907 0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43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77 9671 0 0,'-9'0'875'0'0,"-19"8"4726"0"0,27-8-5357 0 0,1 0-1 0 0,0 1 1 0 0,0-1-1 0 0,0 0 1 0 0,0 1-1 0 0,0-1 1 0 0,0 0-1 0 0,0 1 1 0 0,0-1 0 0 0,0 0-1 0 0,0 0 1 0 0,0 1-1 0 0,0-1 1 0 0,0 0-1 0 0,0 1 1 0 0,1-1-1 0 0,10 10 1893 0 0,-7-8-2058 0 0,1 0 0 0 0,0 1 0 0 0,1-2 0 0 0,4 2-1 0 0,17 1 384 0 0,0-1-1 0 0,0-1 0 0 0,0-2 1 0 0,33-3-1 0 0,109-21 339 0 0,-115 15-537 0 0,379-57 318 0 0,-416 63-670 0 0,105-12-4614 0 0,-98 15-3378 0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44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41 3223 0 0,'0'0'143'0'0,"-9"0"26"0"0,-10 0 1609 0 0,11-1 1255 0 0,1 0-1 0 0,0 0 0 0 0,-12-4 1 0 0,-6-5-2653 0 0,18 6-210 0 0,0 1 0 0 0,0 0 0 0 0,-1 0-1 0 0,0 1 1 0 0,0 0 0 0 0,1 0 0 0 0,-1 1 0 0 0,0 0 0 0 0,0 0-1 0 0,0 0 1 0 0,0 1 0 0 0,0 1 0 0 0,-1 0 0 0 0,1 0-1 0 0,1 0 1 0 0,-1 1 0 0 0,0 0 0 0 0,0 0 0 0 0,1 1 0 0 0,-1 0-1 0 0,-11 7 1 0 0,-8 6 48 0 0,1 1 0 0 0,0 2-1 0 0,-35 33 1 0 0,-62 73 672 0 0,104-104-661 0 0,1 0 0 0 0,1 2-1 0 0,1 0 1 0 0,-23 44-1 0 0,38-65-207 0 0,1-1 1 0 0,-1 1-1 0 0,0-1 0 0 0,1 1 1 0 0,-1-1-1 0 0,1 1 0 0 0,-1-1 1 0 0,1 1-1 0 0,0 0 0 0 0,0-1 1 0 0,0 1-1 0 0,0 0 0 0 0,0-1 1 0 0,0 1-1 0 0,0 0 0 0 0,0-1 1 0 0,1 3-1 0 0,0-3-1 0 0,-1 0 1 0 0,1 0-1 0 0,0 0 0 0 0,-1 0 0 0 0,1 0 1 0 0,0 0-1 0 0,0 0 0 0 0,0-1 1 0 0,0 1-1 0 0,0 0 0 0 0,0-1 0 0 0,0 1 1 0 0,0 0-1 0 0,0-1 0 0 0,0 1 0 0 0,0-1 1 0 0,0 0-1 0 0,2 1 0 0 0,3 0 36 0 0,0 0 0 0 0,0-1 0 0 0,0 1 0 0 0,0-1 0 0 0,0-1-1 0 0,0 1 1 0 0,11-3 0 0 0,19-6-117 0 0,-1-1-1 0 0,-1-1 1 0 0,0-2 0 0 0,0-1-1 0 0,-2-2 1 0 0,0-2 0 0 0,0 0-1 0 0,41-34 1 0 0,18-10-704 0 0,-84 56 685 0 0,-6 5-6 0 0,-2 3 79 0 0,0 0 0 0 0,0 0 0 0 0,0 0-1 0 0,0-1 1 0 0,0 1 0 0 0,0 0-1 0 0,0-1 1 0 0,-3 4 0 0 0,0 0 3 0 0,-22 28 42 0 0,-18 30 79 0 0,43-62-139 0 0,0 0 0 0 0,1 0 0 0 0,-1 0 0 0 0,0 0 0 0 0,1 1 0 0 0,-1-1 0 0 0,1 0 0 0 0,0 0 0 0 0,-1 0 0 0 0,1 1 1 0 0,0-1-1 0 0,-1 0 0 0 0,1 1 0 0 0,0-1 0 0 0,0 0 0 0 0,0 1 0 0 0,0-1 0 0 0,1 0 0 0 0,-1 0 0 0 0,0 1 0 0 0,0-1 0 0 0,1 0 0 0 0,-1 0 0 0 0,1 1 0 0 0,-1-1 1 0 0,1 0-1 0 0,-1 0 0 0 0,1 0 0 0 0,0 0 0 0 0,0 0 0 0 0,-1 0 0 0 0,1 0 0 0 0,0 0 0 0 0,0 0 0 0 0,0 0 0 0 0,0 0 0 0 0,0-1 0 0 0,0 1 0 0 0,2 0 0 0 0,11 6-1963 0 0,3-1-5779 0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44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11 454 7367 0 0,'-9'-1'12940'0'0,"8"-1"-12715"0"0,1 1 0 0 0,0-1-1 0 0,-1 0 1 0 0,1 1 0 0 0,0-1 0 0 0,0 0-1 0 0,0 0 1 0 0,1 1 0 0 0,-1-1 0 0 0,0 0-1 0 0,0 1 1 0 0,1-1 0 0 0,-1 0 0 0 0,1 1-1 0 0,0-1 1 0 0,-1 1 0 0 0,2-3 0 0 0,20-28 618 0 0,-13 20-443 0 0,18-25-296 0 0,2 2-1 0 0,1 1 1 0 0,2 1-1 0 0,1 2 0 0 0,2 1 1 0 0,0 2-1 0 0,2 1 1 0 0,49-26-1 0 0,-62 39-315 0 0,1 0 0 0 0,0 2 0 0 0,50-16 0 0 0,-74 28 205 0 0,0-1 0 0 0,0 1 1 0 0,0 0-1 0 0,0 0 0 0 0,0 0 0 0 0,0 0 0 0 0,0 1 0 0 0,0-1 0 0 0,0 0 1 0 0,-1 0-1 0 0,1 0 0 0 0,0 1 0 0 0,0-1 0 0 0,0 1 0 0 0,0-1 0 0 0,0 1 1 0 0,0-1-1 0 0,0 1 0 0 0,-1-1 0 0 0,1 1 0 0 0,0-1 0 0 0,0 1 0 0 0,-1 0 1 0 0,1 0-1 0 0,0-1 0 0 0,-1 1 0 0 0,1 0 0 0 0,-1 0 0 0 0,1 0 0 0 0,0 2 1 0 0,0 0 2 0 0,1 0 1 0 0,-1 0 0 0 0,0 1 0 0 0,0-1 0 0 0,0 1 0 0 0,0 6-1 0 0,-1 4-2 0 0,-1 0-1 0 0,-1 0 1 0 0,0 1-1 0 0,-1-1 1 0 0,0-1 0 0 0,-10 25-1 0 0,6-19 43 0 0,2 0 1 0 0,-6 32-1 0 0,10-43-33 0 0,1 0 0 0 0,0 0 0 0 0,2 9 0 0 0,-1-10-3 0 0,0 1 0 0 0,-1 0-1 0 0,-1 12 1 0 0,-11 54-1027 0 0,12-72-111 0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44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14711 0 0,'-1'1'1136'0'0,"-10"12"-616"0"0,1 1 0 0 0,1 0 0 0 0,-9 15 0 0 0,16-24-303 0 0,-1 1 1 0 0,1 0 0 0 0,1 0-1 0 0,-1 0 1 0 0,1 0 0 0 0,0 0-1 0 0,0 0 1 0 0,1 1 0 0 0,0 10-1 0 0,1-5 0 0 0,0-1 0 0 0,0 0 0 0 0,1 0 0 0 0,1 0 0 0 0,0 0 0 0 0,0-1-1 0 0,1 1 1 0 0,0-1 0 0 0,1 1 0 0 0,0-1 0 0 0,1-1 0 0 0,0 1 0 0 0,1-1 0 0 0,0 0-1 0 0,0-1 1 0 0,1 1 0 0 0,15 12 0 0 0,163 108 2280 0 0,-126-90-1810 0 0,-35-23-446 0 0,76 46 362 0 0,-90-56-635 0 0,0-1 0 0 0,1 0 0 0 0,0-1 0 0 0,0 0 0 0 0,0-1 0 0 0,0-1 0 0 0,15 2 0 0 0,-23-3-412 0 0,-1-1 0 0 0,1-1 1 0 0,-1 1-1 0 0,1 0 0 0 0,-1-1 0 0 0,7-1 0 0 0,8-7-6838 0 0,-7 0-237 0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45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742 1 10135 0 0,'-1'0'778'0'0,"-5"-1"-443"0"0,1 1 0 0 0,-1 0 0 0 0,1 1 0 0 0,-1-1 1 0 0,1 1-1 0 0,0 0 0 0 0,-1 1 0 0 0,1-1 0 0 0,0 1 1 0 0,0 0-1 0 0,-6 3 0 0 0,-10 6 2126 0 0,-23 16 1 0 0,20-9-1628 0 0,1 1 0 0 0,1 1 0 0 0,1 1 0 0 0,-24 30 0 0 0,-18 18 33 0 0,-151 148-51 0 0,205-208-793 0 0,-99 105 117 0 0,91-95-247 0 0,-20 26 430 0 0,34-41-532 0 0,0 1 0 0 0,0 0 0 0 0,1 0-1 0 0,-1-1 1 0 0,1 2 0 0 0,0-1 0 0 0,1 0 0 0 0,-2 6 0 0 0,3-9-776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2:57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146 114 6911 0 0,'-4'9'9495'0'0,"6"-8"-9371"0"0,0 1 0 0 0,0-1 1 0 0,0 1-1 0 0,0-1 0 0 0,0 0 0 0 0,0 0 1 0 0,1 0-1 0 0,-1 0 0 0 0,0-1 0 0 0,1 1 1 0 0,-1 0-1 0 0,1-1 0 0 0,-1 0 0 0 0,0 1 1 0 0,1-1-1 0 0,-1 0 0 0 0,1 0 0 0 0,-1-1 1 0 0,1 1-1 0 0,-1 0 0 0 0,1-1 0 0 0,-1 0 1 0 0,0 1-1 0 0,3-2 0 0 0,8-3 145 0 0,-1-1 0 0 0,0 0 0 0 0,15-9 0 0 0,-20 11-192 0 0,6-3-58 0 0,0-1 0 0 0,-1 0 0 0 0,0-1 0 0 0,0 0 0 0 0,-1-1 0 0 0,0 0 0 0 0,17-23 0 0 0,-27 32-130 0 0,-4 1-87 0 0,-1 1 121 0 0,0-1 0 0 0,1 1 0 0 0,-1 0 0 0 0,1 0 0 0 0,-1 0 0 0 0,1 1 0 0 0,-6 2 0 0 0,-26 17-236 0 0,29-17 256 0 0,-35 24 212 0 0,1 1-1 0 0,1 1 1 0 0,1 3 0 0 0,-37 41-1 0 0,64-60-82 0 0,1 1-1 0 0,1 0 1 0 0,0 0 0 0 0,1 1-1 0 0,1 0 1 0 0,-9 29 0 0 0,15-43-73 0 0,0 0 1 0 0,1 0 0 0 0,-1 0-1 0 0,1 0 1 0 0,-1 0 0 0 0,1 0 0 0 0,0 0-1 0 0,0 0 1 0 0,0 1 0 0 0,0-1-1 0 0,0 0 1 0 0,0 0 0 0 0,1 0 0 0 0,-1 0-1 0 0,1 0 1 0 0,-1 0 0 0 0,1 0-1 0 0,0 0 1 0 0,0 0 0 0 0,0 0 0 0 0,0 0-1 0 0,0 0 1 0 0,0-1 0 0 0,0 1-1 0 0,1 0 1 0 0,-1-1 0 0 0,1 1 0 0 0,-1-1-1 0 0,1 1 1 0 0,0-1 0 0 0,-1 0-1 0 0,1 0 1 0 0,0 0 0 0 0,0 0 0 0 0,0 0-1 0 0,0 0 1 0 0,0 0 0 0 0,0-1-1 0 0,0 1 1 0 0,0-1 0 0 0,3 1 0 0 0,12 1-793 0 0,31 1 0 0 0,-9-4-6087 0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46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 4143 0 0,'0'0'11858'0'0,"-1"2"-11564"0"0,-7 10-133 0 0,0 1 1 0 0,-1-1-1 0 0,-1-1 0 0 0,0 0 0 0 0,0 0 1 0 0,-15 11-1 0 0,-22 22-127 0 0,13-4 20 0 0,-44 64 1 0 0,-19 55 15 0 0,72-116-41 0 0,-107 194 96 0 0,124-222-122 0 0,1-1 0 0 0,1 1-1 0 0,1 0 1 0 0,0 0 0 0 0,-4 22 0 0 0,8-33 54 0 0,0 1 1 0 0,1-1 0 0 0,0 1-1 0 0,0-1 1 0 0,0 1 0 0 0,0-1-1 0 0,0 1 1 0 0,1-1 0 0 0,0 0-1 0 0,0 1 1 0 0,0-1-1 0 0,1 0 1 0 0,-1 1 0 0 0,1-1-1 0 0,0 0 1 0 0,0 0 0 0 0,1-1-1 0 0,-1 1 1 0 0,1 0 0 0 0,-1-1-1 0 0,1 1 1 0 0,1-1 0 0 0,5 5-1 0 0,1-1 230 0 0,0-1 0 0 0,0 0 0 0 0,1 0 0 0 0,0-2-1 0 0,16 7 1 0 0,63 12 1528 0 0,-47-12-1395 0 0,81 18 454 0 0,-46-11-666 0 0,141 50-1 0 0,-203-61-1736 0 0,19 13-1 0 0,-31-18 572 0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47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38 10623 0 0,'-38'-22'810'0'0,"36"20"-554"0"0,1 2-164 0 0,-19-7-70 0 0,10 3 4812 0 0,24 3-1992 0 0,23-1-1362 0 0,-35 2-224 0 0,0 1-1024 0 0,22 15-95 0 0,-1 1 1 0 0,26 24-1 0 0,-21-17-109 0 0,208 204-28 0 0,-174-164 0 0 0,63 56 0 0 0,-72-70 0 0 0,18 11 0 0 0,-35-30 0 0 0,39 41 0 0 0,-48-43-1 0 0,-8-9 11 0 0,30 40 1 0 0,-44-54 9 0 0,-1 0 0 0 0,-1 1-1 0 0,1-1 1 0 0,-1 1 0 0 0,0 0 0 0 0,-1-1 0 0 0,0 1 0 0 0,0 1 0 0 0,0-1 0 0 0,-1 0 0 0 0,1 13 0 0 0,-2-14 38 0 0,-1-1-1 0 0,0 0 1 0 0,0 1 0 0 0,0-1-1 0 0,-1 0 1 0 0,1 1 0 0 0,-1-1 0 0 0,-1 0-1 0 0,1 0 1 0 0,-1 0 0 0 0,0-1 0 0 0,0 1-1 0 0,0-1 1 0 0,-7 7 0 0 0,-2 2 87 0 0,-1-1-1 0 0,0 0 1 0 0,-19 11 0 0 0,-37 21 277 0 0,-132 62 0 0 0,121-68-450 0 0,59-27-38 0 0,-1 0-1 0 0,2 1 1 0 0,-1 1-1 0 0,2 1 1 0 0,0 1-1 0 0,-21 20 1 0 0,36-30-6 0 0,-1-1-129 0 0,1 1-1 0 0,0 0 1 0 0,0 0 0 0 0,0 0-1 0 0,1 0 1 0 0,-4 7-1 0 0,6-10-371 0 0,1 5-707 0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48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261 407 12207 0 0,'8'1'205'0'0,"1"0"-1"0"0,-1 1 0 0 0,1 0 1 0 0,-1 0-1 0 0,0 1 1 0 0,0 0-1 0 0,13 8 0 0 0,-9-6 419 0 0,28 13 6143 0 0,-40-7-6355 0 0,-1-8-392 0 0,0-1 1 0 0,1 1-1 0 0,-1-1 1 0 0,0 1 0 0 0,-1-1-1 0 0,1 0 1 0 0,0 1-1 0 0,-1-1 1 0 0,1 0-1 0 0,-1 0 1 0 0,1 0-1 0 0,-1 0 1 0 0,0 0-1 0 0,0-1 1 0 0,0 1-1 0 0,0 0 1 0 0,0-1 0 0 0,-1 1-1 0 0,1-1 1 0 0,-5 2-1 0 0,-3 2 17 0 0,1-1 0 0 0,-2-1 0 0 0,-18 5 1 0 0,17-5-13 0 0,1-2 0 0 0,-1 0 1 0 0,1 0-1 0 0,-1-1 1 0 0,0 0-1 0 0,1-1 0 0 0,-19-4 1 0 0,10 0 19 0 0,1 0-1 0 0,0-2 1 0 0,-29-13 0 0 0,43 17-65 0 0,-1 0-1 0 0,1 0 0 0 0,0-1 1 0 0,0 1-1 0 0,1-1 1 0 0,-1 0-1 0 0,1 0 1 0 0,-1-1-1 0 0,1 1 1 0 0,1-1-1 0 0,-1 0 1 0 0,1 0-1 0 0,0 0 0 0 0,-4-9 1 0 0,5 10-1 0 0,1-1 0 0 0,-1 1 0 0 0,1-1 0 0 0,0 0 1 0 0,0 1-1 0 0,0-1 0 0 0,1 0 0 0 0,0 1 0 0 0,0-1 0 0 0,0 0 0 0 0,0 0 1 0 0,1 0-1 0 0,0 1 0 0 0,0-1 0 0 0,0 1 0 0 0,1-1 0 0 0,-1 1 0 0 0,5-9 1 0 0,1 2-73 0 0,0 1 1 0 0,0 0-1 0 0,1 0 1 0 0,0 1-1 0 0,1 0 1 0 0,0 0-1 0 0,15-10 1 0 0,77-47-546 0 0,-75 50 483 0 0,12-7 48 0 0,1 1 1 0 0,1 3 0 0 0,1 0-1 0 0,1 3 1 0 0,0 2-1 0 0,69-15 1 0 0,-105 28 147 0 0,24-4 512 0 0,34-2 1 0 0,-55 6-412 0 0,0 1-1 0 0,0 0 0 0 0,0 1 1 0 0,0 0-1 0 0,0 1 1 0 0,-1-1-1 0 0,1 2 1 0 0,12 4-1 0 0,-19-6-119 0 0,0-1 0 0 0,0 1 0 0 0,0 1 0 0 0,0-1 0 0 0,0 0 0 0 0,-1 0 0 0 0,1 1 0 0 0,0-1 0 0 0,-1 1 0 0 0,1-1 0 0 0,-1 1 0 0 0,1 0 0 0 0,-1-1 0 0 0,0 1 0 0 0,1 0-1 0 0,-1 0 1 0 0,0 0 0 0 0,-1 0 0 0 0,1 0 0 0 0,0 0 0 0 0,0 1 0 0 0,-1-1 0 0 0,1 0 0 0 0,-1 0 0 0 0,0 0 0 0 0,0 1 0 0 0,0-1 0 0 0,0 0 0 0 0,0 3 0 0 0,-2 5 26 0 0,0-1 0 0 0,0 1 1 0 0,-1 0-1 0 0,0-1 0 0 0,-6 11 0 0 0,3-7-2 0 0,-2 17 24 0 0,7-26-62 0 0,1 0 1 0 0,-1 0-1 0 0,-1 0 1 0 0,1 0-1 0 0,0 0 0 0 0,-1 0 1 0 0,0-1-1 0 0,0 1 1 0 0,0 0-1 0 0,0-1 0 0 0,-5 6 1 0 0,-20 18 31 0 0,-2-1 0 0 0,-51 37 0 0 0,69-55-41 0 0,-8 6-41 0 0,-1-1 0 0 0,-29 14 0 0 0,-113 35-2028 0 0,137-54 555 0 0,1-1 0 0 0,-39 5 1 0 0,41-10-280 0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48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1 10135 0 0,'0'0'4806'0'0,"-2"0"-4566"0"0,-3 1-132 0 0,1 1 0 0 0,-1-1 0 0 0,1 1 0 0 0,-1 0 1 0 0,1 0-1 0 0,0 1 0 0 0,0-1 0 0 0,0 1 0 0 0,0 0 0 0 0,0 0 1 0 0,1 0-1 0 0,-7 7 0 0 0,-4 6 411 0 0,-19 30 1 0 0,19-25-267 0 0,-234 308 2411 0 0,173-232-2258 0 0,16-20-210 0 0,46-61-257 0 0,1 1 0 0 0,1 0 1 0 0,0 0-1 0 0,1 1 0 0 0,1 1 1 0 0,0 0-1 0 0,2 0 0 0 0,0 0 1 0 0,1 1-1 0 0,1 0 0 0 0,1 0 1 0 0,1 1-1 0 0,-1 36 0 0 0,2-37-3253 0 0,1-12-2988 0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48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13503 0 0,'0'3'620'0'0,"0"19"121"0"0,-1-9-589 0 0,1 0 0 0 0,1 0 0 0 0,0 0 1 0 0,4 20-1 0 0,-1-23 141 0 0,-1 0 1 0 0,1 0 0 0 0,1-1 0 0 0,0 0 0 0 0,0 0 0 0 0,1 0-1 0 0,0 0 1 0 0,1-1 0 0 0,0 0 0 0 0,0-1 0 0 0,1 1 0 0 0,-1-1-1 0 0,10 6 1 0 0,13 8 452 0 0,2-1 0 0 0,43 21-1 0 0,27 5 185 0 0,142 45 1 0 0,-120-49-887 0 0,-105-34-287 0 0,-7-3 110 0 0,22 6-1 0 0,-31-11-291 0 0,1 1 0 0 0,-1-1-1 0 0,0 1 1 0 0,1-1-1 0 0,-1 0 1 0 0,7-1 0 0 0,-1-2-1177 0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49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762 0 8287 0 0,'-2'1'639'0'0,"-10"4"308"0"0,1 1-1 0 0,0 0 1 0 0,0 1 0 0 0,-17 13 0 0 0,-38 40 3900 0 0,38-34-4308 0 0,-8 6 45 0 0,-1-2 1 0 0,-2-2-1 0 0,-72 40 0 0 0,62-41-468 0 0,-174 99 40 0 0,211-120-291 0 0,0 2 0 0 0,1 0-1 0 0,0 0 1 0 0,0 1 0 0 0,-18 20-1 0 0,17-13-340 0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51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0 129 9327 0 0,'0'0'846'0'0,"2"0"-700"0"0,4-1-50 0 0,-5 1 852 0 0,1 0-384 0 0,2 0-380 0 0,0 1 0 0 0,0 0 0 0 0,0 0 0 0 0,0 1 0 0 0,0-1 0 0 0,5 4 0 0 0,23 7 600 0 0,-13-9-398 0 0,0 0 0 0 0,0-1 0 0 0,1-1-1 0 0,-1-1 1 0 0,30-4 0 0 0,90-24 251 0 0,-78 13 367 0 0,75-6 0 0 0,-93 17-652 0 0,88-5-248 0 0,11 3-85 0 0,-48 0 188 0 0,61 13 543 0 0,-103-3-707 0 0,56-1 0 0 0,-67-8-40 0 0,0-1 0 0 0,61-17 1 0 0,-25 5 18 0 0,-20 7 262 0 0,1 3 0 0 0,1 2 1 0 0,92 3-1 0 0,-123 5-241 0 0,1 1 0 0 0,-1 2-1 0 0,0 1 1 0 0,0 1 0 0 0,0 2 0 0 0,43 19 0 0 0,-58-23-35 0 0,1 0-1 0 0,0-1 1 0 0,0-1 0 0 0,0 0-1 0 0,0-1 1 0 0,25 1 0 0 0,86-10 21 0 0,-16 0 165 0 0,228 14 62 0 0,215 31 406 0 0,-513-34-644 0 0,83-1 704 0 0,-48-1-553 0 0,40-3-109 0 0,61 5 21 0 0,-48 4-51 0 0,13 2 4 0 0,-23-4-34 0 0,-60-5 0 0 0,216 8 64 0 0,119 20-64 0 0,-128-21 0 0 0,-126-7 0 0 0,-1 1 172 0 0,219 12 568 0 0,-216 3-740 0 0,44 4 0 0 0,-35-12 0 0 0,-59-7 0 0 0,389 25 0 0 0,-288-15 18 0 0,2-15 19 0 0,-24-1-9 0 0,217 20 6 0 0,-1-1-15 0 0,-129-7 53 0 0,-66 1 27 0 0,284 29 298 0 0,-392-28-371 0 0,141-3-1 0 0,-101-5-12 0 0,-66 2-13 0 0,69 14 0 0 0,-31-3 0 0 0,-52-15-447 0 0,-41 0 134 0 0,8 0-1887 0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54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733 0 13271 0 0,'0'0'1202'0'0,"-1"0"-988"0"0,-14 1 62 0 0,0 0-1 0 0,0 2 1 0 0,1-1-1 0 0,-1 2 0 0 0,1 0 1 0 0,0 0-1 0 0,-15 8 1 0 0,-12 7-83 0 0,-39 25 0 0 0,46-22-99 0 0,1 1 0 0 0,1 1 0 0 0,2 2 0 0 0,0 1 1 0 0,-39 48-1 0 0,45-49-43 0 0,13-14-46 0 0,0 0 1 0 0,-17 26-1 0 0,27-36 61 0 0,9 3 14 0 0,-4-3-75 0 0,0-1-1 0 0,1 0 1 0 0,-1 0 0 0 0,0 0-1 0 0,0 0 1 0 0,1-1 0 0 0,-1 0-1 0 0,5 0 1 0 0,40-4 65 0 0,-16 0-46 0 0,-10 3 7 0 0,23-3-104 0 0,80 6 0 0 0,-114-1 118 0 0,1 0 0 0 0,-1 1 0 0 0,0 1 0 0 0,0 0 0 0 0,0 1 0 0 0,0 0-1 0 0,0 1 1 0 0,-1 0 0 0 0,1 1 0 0 0,-1 0 0 0 0,14 11 0 0 0,-22-14 7 0 0,0 0-1 0 0,0 1 1 0 0,0-1-1 0 0,0 1 1 0 0,0 0 0 0 0,-1-1-1 0 0,1 1 1 0 0,2 7-1 0 0,-5-9-27 0 0,0 0 0 0 0,0-1 0 0 0,0 1-1 0 0,0-1 1 0 0,0 1 0 0 0,0 0 0 0 0,0-1-1 0 0,-1 1 1 0 0,1-1 0 0 0,-1 1 0 0 0,1-1 0 0 0,-1 1-1 0 0,0-1 1 0 0,1 0 0 0 0,-1 1 0 0 0,0-1-1 0 0,0 0 1 0 0,-1 2 0 0 0,1-1 20 0 0,-4 3 47 0 0,1 1 0 0 0,-1-1-1 0 0,1 0 1 0 0,-1-1-1 0 0,-11 8 1 0 0,-30 18 312 0 0,43-29-382 0 0,-36 21 57 0 0,0-1 1 0 0,-1-3-1 0 0,-1-1 0 0 0,-52 14 0 0 0,64-24-67 0 0,0-1-1 0 0,-1-1 1 0 0,0-1 0 0 0,0-2-1 0 0,0-1 1 0 0,0-1 0 0 0,-33-5-1 0 0,55 4 22 0 0,1 0 0 0 0,-1-1 1 0 0,1 0-1 0 0,-14-6 0 0 0,20 7-48 0 0,0 1 1 0 0,0-1 0 0 0,0 0-1 0 0,-1 1 1 0 0,1-1-1 0 0,0 0 1 0 0,0 0-1 0 0,0 0 1 0 0,0 0-1 0 0,0 0 1 0 0,1 0-1 0 0,-1 0 1 0 0,0 0-1 0 0,0 0 1 0 0,0-2 0 0 0,1 2-15 0 0,0 1 0 0 0,0-1 0 0 0,0 0 0 0 0,0 0 0 0 0,0 0 0 0 0,0 0 1 0 0,0 0-1 0 0,0 0 0 0 0,0 0 0 0 0,1 0 0 0 0,-1 0 0 0 0,0 1 1 0 0,1-1-1 0 0,-1 0 0 0 0,0 0 0 0 0,1 0 0 0 0,-1 0 0 0 0,1 1 0 0 0,-1-1 1 0 0,1 0-1 0 0,0 1 0 0 0,-1-1 0 0 0,1 0 0 0 0,0 1 0 0 0,0-1 1 0 0,3-2-954 0 0,0 0 0 0 0,0 0 0 0 0,0 1 0 0 0,1-1 0 0 0,5-1 0 0 0,12-5-5157 0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120 147 14367 0 0,'-1'0'662'0'0,"-25"16"236"0"0,25-16-813 0 0,0 1-1 0 0,1-1 1 0 0,-1 1-1 0 0,0 0 1 0 0,0 0-1 0 0,0-1 1 0 0,0 1-1 0 0,1 0 1 0 0,-1 0-1 0 0,0 0 1 0 0,1 0-1 0 0,-1 0 0 0 0,1 0 1 0 0,-1 0-1 0 0,1 0 1 0 0,-1 0-1 0 0,1 0 1 0 0,0 0-1 0 0,0 0 1 0 0,-1 0-1 0 0,1 1 1 0 0,0-1-1 0 0,0 0 1 0 0,0 0-1 0 0,0 0 1 0 0,0 0-1 0 0,1 0 1 0 0,-1 0-1 0 0,1 2 1 0 0,-1-1 132 0 0,1 0-144 0 0,-1-1 0 0 0,1 0-1 0 0,0 1 1 0 0,0-1 0 0 0,0 1-1 0 0,0-1 1 0 0,0 0 0 0 0,0 0 0 0 0,0 0-1 0 0,0 0 1 0 0,0 0 0 0 0,0 0-1 0 0,1 0 1 0 0,1 1 0 0 0,0 1 99 0 0,2-1-54 0 0,-1 1-1 0 0,1 0 1 0 0,-1-1 0 0 0,1 0 0 0 0,0 0-1 0 0,0-1 1 0 0,0 1 0 0 0,0-1-1 0 0,0 0 1 0 0,6 0 0 0 0,1 0 82 0 0,0-1 0 0 0,1 0 1 0 0,13-2-1 0 0,15-5 143 0 0,45-14-1 0 0,-69 17-298 0 0,25-9 13 0 0,-1-3 0 0 0,64-32 0 0 0,-100 45-60 0 0,0 1 0 0 0,-1-1 1 0 0,1-1-1 0 0,0 1 0 0 0,-1-1 1 0 0,0 1-1 0 0,0-1 0 0 0,0 0 1 0 0,5-7-1 0 0,-8 9-19 0 0,0 1 1 0 0,0-1-1 0 0,0 0 1 0 0,0 1-1 0 0,-1-1 1 0 0,1 0-1 0 0,0 1 0 0 0,-1-1 1 0 0,0 0-1 0 0,1 0 1 0 0,-1 0-1 0 0,0 1 1 0 0,0-1-1 0 0,0 0 0 0 0,0 0 1 0 0,0 0-1 0 0,0 0 1 0 0,0 1-1 0 0,-1-1 1 0 0,1 0-1 0 0,-1 0 0 0 0,1 0 1 0 0,-1 1-1 0 0,0-1 1 0 0,0 0-1 0 0,1 1 1 0 0,-1-1-1 0 0,0 1 0 0 0,-1-1 1 0 0,1 1-1 0 0,0-1 1 0 0,-2-1-1 0 0,-1 0-32 0 0,0 0 1 0 0,0 0-1 0 0,-1 0 0 0 0,1 1 0 0 0,-1 0 0 0 0,1-1 0 0 0,-1 2 1 0 0,0-1-1 0 0,0 0 0 0 0,0 1 0 0 0,0 0 0 0 0,0 0 0 0 0,0 1 1 0 0,-9-1-1 0 0,-7 1-130 0 0,0 1-1 0 0,-25 5 1 0 0,18-2-69 0 0,0 1-1 0 0,-1 1 0 0 0,2 2 1 0 0,-45 17-1 0 0,60-18 242 0 0,1 0 0 0 0,0 0-1 0 0,0 1 1 0 0,1 0 0 0 0,0 1 0 0 0,0 0-1 0 0,-14 18 1 0 0,-1 6 203 0 0,-24 39 0 0 0,33-46 62 0 0,-18 39 0 0 0,30-55-126 0 0,0 0 0 0 0,0 0 0 0 0,1 1-1 0 0,0-1 1 0 0,1 1 0 0 0,0 0-1 0 0,-1 15 1 0 0,3-23-75 0 0,1 0 0 0 0,-1 0-1 0 0,0 1 1 0 0,1-1 0 0 0,0 0 0 0 0,-1 0-1 0 0,1 0 1 0 0,1 0 0 0 0,-1 0 0 0 0,0 0-1 0 0,1 0 1 0 0,-1-1 0 0 0,1 1 0 0 0,0 0-1 0 0,0-1 1 0 0,0 1 0 0 0,0-1 0 0 0,0 0-1 0 0,1 0 1 0 0,-1 0 0 0 0,1 0 0 0 0,-1 0 0 0 0,1 0-1 0 0,0-1 1 0 0,0 1 0 0 0,0-1 0 0 0,0 0-1 0 0,0 1 1 0 0,5 0 0 0 0,6 1 79 0 0,1 0 1 0 0,0-1 0 0 0,0 0-1 0 0,28-1 1 0 0,0-2-629 0 0,0-2 0 0 0,0-2 0 0 0,83-20 0 0 0,-105 18-1108 0 0,33-15 1 0 0,-36 15 980 0 0,35-16-1358 0 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55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26 9215 0 0,'9'-5'422'0'0,"0"1"0"0"0,1-1 0 0 0,9-1 0 0 0,3 1 9889 0 0,-31 15-9700 0 0,0 0-453 0 0,-2-2 1 0 0,1 0 0 0 0,-1 0 0 0 0,0-1 0 0 0,-18 9 0 0 0,-16 11-74 0 0,-80 60 112 0 0,95-63 47 0 0,-54 54 0 0 0,75-68-193 0 0,-10 11 110 0 0,-22 29 0 0 0,37-44-110 0 0,0 0 0 0 0,0 0 0 0 0,1 1 0 0 0,-1-1 0 0 0,1 1 0 0 0,1 0 0 0 0,0-1 0 0 0,0 1 0 0 0,0 0 0 0 0,-1 10 0 0 0,3-14-19 0 0,0 0 1 0 0,0-1-1 0 0,0 1 1 0 0,0 0-1 0 0,1-1 1 0 0,-1 1 0 0 0,1 0-1 0 0,0-1 1 0 0,0 1-1 0 0,0-1 1 0 0,0 1-1 0 0,0-1 1 0 0,0 0-1 0 0,1 1 1 0 0,-1-1-1 0 0,4 4 1 0 0,-2-3 2 0 0,1 0 0 0 0,-1 0 1 0 0,1 0-1 0 0,0 0 0 0 0,0-1 0 0 0,0 1 0 0 0,0-1 1 0 0,9 3-1 0 0,0-1-29 0 0,1 0 0 0 0,-1-1 1 0 0,1-1-1 0 0,0 0 0 0 0,22-1 1 0 0,-6-1-885 0 0,31-6-1 0 0,-1-4-6589 0 0,-26 3 494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2:57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0 382 7831 0 0,'0'0'1098'0'0,"2"1"416"0"0,0 0-1070 0 0,-1 0 0 0 0,1 0 0 0 0,0-1-1 0 0,0 1 1 0 0,-1-1 0 0 0,1 1 0 0 0,0-1-1 0 0,0 0 1 0 0,0 0 0 0 0,0 0 0 0 0,0 0-1 0 0,0 0 1 0 0,-1 0 0 0 0,5-1 0 0 0,-3 0-159 0 0,-1 0 0 0 0,1 0-1 0 0,-1 0 1 0 0,1 0 0 0 0,-1-1 0 0 0,1 1 0 0 0,-1-1 0 0 0,0 0 0 0 0,3-2 0 0 0,4-5-165 0 0,-1-1 0 0 0,0 0 0 0 0,11-20 0 0 0,-4 8 345 0 0,9-9-368 0 0,1 0 0 0 0,41-37 0 0 0,66-45-548 0 0,-73 70-28 0 0,-58 42 482 0 0,-1 1 1 0 0,0 0-1 0 0,1-1 0 0 0,-1 1 0 0 0,1 0 0 0 0,-1 0 1 0 0,1-1-1 0 0,-1 1 0 0 0,1 0 0 0 0,-1 0 0 0 0,1 0 1 0 0,-1-1-1 0 0,1 1 0 0 0,-1 0 0 0 0,1 0 1 0 0,0 0-1 0 0,-1 0 0 0 0,1 0 0 0 0,-1 0 0 0 0,1 0 1 0 0,-1 0-1 0 0,1 0 0 0 0,-1 1 0 0 0,1-1 0 0 0,2 5 61 0 0,-3-5-50 0 0,2 4 33 0 0,-1-1 1 0 0,0 1 0 0 0,0-1 0 0 0,0 1 0 0 0,0-1-1 0 0,-1 1 1 0 0,0-1 0 0 0,1 7 0 0 0,-4 31 473 0 0,2-31-382 0 0,-4 66 370 0 0,10 151 1 0 0,-4-213-556 0 0,1 5 153 0 0,3 21 0 0 0,-4-36-188 0 0,0 0 0 0 0,0 0 1 0 0,0 1-1 0 0,1-1 0 0 0,-1-1 0 0 0,1 1 1 0 0,0 0-1 0 0,0 0 0 0 0,1-1 1 0 0,4 7-1 0 0,2-2-898 0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55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8 9671 0 0,'0'0'748'0'0,"-1"-1"-492"0"0,1 1-63 0 0,-1-1-1 0 0,1 1 1 0 0,-1-1 0 0 0,1 1-1 0 0,-1-1 1 0 0,1 1-1 0 0,-1-1 1 0 0,1 1-1 0 0,-1 0 1 0 0,1-1-1 0 0,-1 1 1 0 0,1 0-1 0 0,-1-1 1 0 0,0 1-1 0 0,1 0 1 0 0,-1 0 0 0 0,1 0-1 0 0,-1-1 1 0 0,0 1-1 0 0,1 0 1 0 0,-1 0-1 0 0,0 0 1 0 0,1 0-1 0 0,-1 0 1 0 0,0 0-1 0 0,1 0 1 0 0,-1 0 0 0 0,1 1-1 0 0,-2-1 1 0 0,-6 10 3610 0 0,3 0-4611 0 0,3-1 1009 0 0,0-1 1 0 0,0 1-1 0 0,1-1 0 0 0,0 1 0 0 0,1-1 1 0 0,-1 1-1 0 0,2 0 0 0 0,-1-1 0 0 0,4 15 0 0 0,0-2 171 0 0,2 0 0 0 0,13 35 0 0 0,-10-37-237 0 0,1-1 0 0 0,0 0 0 0 0,1 0-1 0 0,1-1 1 0 0,1-1 0 0 0,0 0 0 0 0,1 0 0 0 0,1-2 0 0 0,0 0-1 0 0,1 0 1 0 0,31 19 0 0 0,-10-10-31 0 0,0-3 0 0 0,2 0 0 0 0,0-3 1 0 0,70 21-1 0 0,-84-30-114 0 0,-3-1 91 0 0,23 5 0 0 0,-39-11-156 0 0,0 0 1 0 0,0-1-1 0 0,-1 0 1 0 0,1 1-1 0 0,0-2 1 0 0,-1 1-1 0 0,1-1 1 0 0,0 1-1 0 0,7-4 0 0 0,-11 4-195 0 0,0-1 0 0 0,-1 0 0 0 0,1 0 0 0 0,0 0 0 0 0,-1-1 0 0 0,1 1 0 0 0,-1 0 1 0 0,1 0-1 0 0,-1-1 0 0 0,0 1 0 0 0,1-1 0 0 0,-1 0 0 0 0,0 1 0 0 0,0-1 0 0 0,0 0 0 0 0,0 1 0 0 0,-1-1 0 0 0,1 0 0 0 0,1-3 0 0 0,-2-4-1548 0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5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1 14367 0 0,'0'0'1306'0'0,"-1"1"-1077"0"0,-6 6 205 0 0,0 1 0 0 0,0 0 1 0 0,1 0-1 0 0,0 0 0 0 0,1 1 0 0 0,0 0 1 0 0,-7 16-1 0 0,-13 22 1093 0 0,13-29-1125 0 0,-1-1 0 0 0,0-1 0 0 0,-28 27 0 0 0,-54 37 135 0 0,74-63-491 0 0,-51 36 23 0 0,-79 44 0 0 0,66-44-217 0 0,78-48-18 0 0,6-5-9 0 0,12 0-8957 0 0,3-1 3240 0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56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23 103 10367 0 0,'0'0'935'0'0,"-8"5"-750"0"0,-7 2 7423 0 0,30-6-7313 0 0,1 0 0 0 0,-1-1 0 0 0,0 0 0 0 0,0-1 0 0 0,22-4 0 0 0,10-1 85 0 0,488-64 1534 0 0,-375 48-2047 0 0,-139 16-59 0 0,-1 0-654 0 0,-7 6-3741 0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57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0 9671 0 0,'0'0'5746'0'0,"0"3"-4206"0"0,3 25-400 0 0,-1 1 1 0 0,-2 0 0 0 0,-4 44 0 0 0,0-46-941 0 0,-1 1 0 0 0,-1-2 0 0 0,-2 1 0 0 0,0-1-1 0 0,-2 0 1 0 0,-22 44 0 0 0,9-32-125 0 0,13-22-49 0 0,1 0 1 0 0,0 1 0 0 0,1 0-1 0 0,1 0 1 0 0,-8 28 0 0 0,15-43-26 0 0,0-1 1 0 0,0 0-1 0 0,-1 0 1 0 0,1 1-1 0 0,0-1 1 0 0,0 0 0 0 0,0 0-1 0 0,1 0 1 0 0,-1 1-1 0 0,0-1 1 0 0,0 0-1 0 0,1 0 1 0 0,-1 0-1 0 0,0 1 1 0 0,1-1-1 0 0,0 0 1 0 0,-1 0-1 0 0,1 0 1 0 0,-1 0-1 0 0,1 0 1 0 0,0 0-1 0 0,0 0 1 0 0,0 0-1 0 0,-1 0 1 0 0,1-1 0 0 0,2 2-1 0 0,-1-1-171 0 0,0 1 0 0 0,1-1 0 0 0,-1 0 0 0 0,1 0 0 0 0,-1 0-1 0 0,1-1 1 0 0,-1 1 0 0 0,1-1 0 0 0,-1 1 0 0 0,1-1 0 0 0,4 0 0 0 0,13 0-7433 0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57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86 18311 0 0,'4'-15'1000'0'0,"13"-25"0"0"0,-6 14 512 0 0,-11 22-869 0 0,0 4-618 0 0,0 0 0 0 0,0 0-1 0 0,0 0 1 0 0,0 0 0 0 0,0 0 0 0 0,0 0 0 0 0,0 0 0 0 0,0 0-1 0 0,0 0 1 0 0,0 0 0 0 0,0 0 0 0 0,0 0 0 0 0,0 0 0 0 0,0 0-1 0 0,0 0 1 0 0,0 0 0 0 0,0 0 0 0 0,0 0 0 0 0,0 0 0 0 0,0 0-1 0 0,0 0 1 0 0,0 0 0 0 0,-1 0 0 0 0,1 0 0 0 0,0 0-1 0 0,0 0 1 0 0,0 0 0 0 0,0 0 0 0 0,0 0 0 0 0,0 0 0 0 0,0-1-1 0 0,-43 126 55 0 0,-37 90 58 0 0,15-77 267 0 0,-67 155 403 0 0,125-275-843 0 0,1 1-1 0 0,1 0 0 0 0,0 0 1 0 0,2 0-1 0 0,0 0 1 0 0,-1 32-1 0 0,4-49-279 0 0,2-1-721 0 0,6 4-314 0 0,2-2-65 0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5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0 156 12439 0 0,'0'0'1126'0'0,"2"-1"-929"0"0,8-4 747 0 0,1 1 0 0 0,-1 0 0 0 0,1 1 1 0 0,0 0-1 0 0,0 0 0 0 0,11 0 0 0 0,-10 1-305 0 0,97-19 1536 0 0,281-48 831 0 0,-29 33-2601 0 0,-254 34-2275 0 0,-86 2 359 0 0,1 0-249 0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58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69 10135 0 0,'45'-26'2414'0'0,"-33"16"2698"0"0,-11 8-4766 0 0,-2-13 968 0 0,0 13-1260 0 0,0 1 1 0 0,-1 0 0 0 0,1-1 0 0 0,-1 1 0 0 0,1 0 0 0 0,-1 0 0 0 0,1 0 0 0 0,-1 0 0 0 0,1 1 0 0 0,-1-1-1 0 0,0 0 1 0 0,1 1 0 0 0,-1-1 0 0 0,0 1 0 0 0,0-1 0 0 0,1 1 0 0 0,-1 0 0 0 0,0 0 0 0 0,-3 0 0 0 0,-35 2 157 0 0,23 1-158 0 0,0 1-1 0 0,0 0 0 0 0,1 1 1 0 0,0 1-1 0 0,0 1 0 0 0,1 0 1 0 0,-18 11-1 0 0,-98 73 709 0 0,99-67-502 0 0,-22 14 159 0 0,-52 41 738 0 0,87-63-822 0 0,0 1 1 0 0,2 0 0 0 0,-19 23 0 0 0,34-37-271 0 0,0 0 0 0 0,1 0 0 0 0,-1 0 0 0 0,0 0 0 0 0,1 0 0 0 0,-2 5 0 0 0,3-8-49 0 0,0 1 1 0 0,0-1-1 0 0,0 1 1 0 0,0-1-1 0 0,0 1 1 0 0,1-1-1 0 0,-1 1 1 0 0,0 0-1 0 0,0-1 1 0 0,0 1-1 0 0,0-1 1 0 0,1 1-1 0 0,-1-1 1 0 0,0 1-1 0 0,1-1 0 0 0,-1 1 1 0 0,0-1-1 0 0,1 0 1 0 0,-1 1-1 0 0,0-1 1 0 0,1 1-1 0 0,-1-1 1 0 0,1 0-1 0 0,-1 1 1 0 0,1-1-1 0 0,13 8 140 0 0,-6-5-128 0 0,1-1 1 0 0,0 1 0 0 0,0-1-1 0 0,0-1 1 0 0,1 0 0 0 0,-1 0-1 0 0,0 0 1 0 0,1-1-1 0 0,14-3 1 0 0,8-1-95 0 0,44-13-1 0 0,-48 9-153 0 0,1-2 1 0 0,37-18-1 0 0,51-33-966 0 0,-25 12-82 0 0,-90 48 1085 0 0,6 8-1755 0 0,9 13-1785 0 0,-10-10-2624 0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58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65 397 8287 0 0,'0'0'756'0'0,"-1"2"-622"0"0,-8 18-328 0 0,-7 13 5160 0 0,13-27-4052 0 0,-1-1 0 0 0,1 1 0 0 0,-1-1 0 0 0,0 0 0 0 0,-1 0 0 0 0,1 0 0 0 0,-8 5 2642 0 0,14-12-3152 0 0,36-37-5 0 0,1 2 1 0 0,63-46-1 0 0,-22 19-137 0 0,10-13-321 0 0,70-56-209 0 0,-149 124 163 0 0,1 1-1 0 0,0 1 0 0 0,0 0 0 0 0,0 1 0 0 0,1 0 0 0 0,0 1 0 0 0,1 1 0 0 0,24-6 0 0 0,-35 9 106 0 0,0 1 0 0 0,0-1 1 0 0,0 1-1 0 0,0 0 0 0 0,0 0 0 0 0,0 0 0 0 0,0 1 0 0 0,0-1 1 0 0,0 0-1 0 0,0 1 0 0 0,0 0 0 0 0,0 0 0 0 0,0 0 0 0 0,0 0 1 0 0,-1 0-1 0 0,1 1 0 0 0,0-1 0 0 0,-1 1 0 0 0,1 0 0 0 0,-1 0 0 0 0,0 0 1 0 0,1 0-1 0 0,-1 0 0 0 0,0 0 0 0 0,0 0 0 0 0,0 1 0 0 0,-1-1 1 0 0,4 6-1 0 0,-3-4 19 0 0,-1 1 0 0 0,1-1 0 0 0,-1 1 0 0 0,0-1 0 0 0,0 1 0 0 0,0 0 0 0 0,-1-1 0 0 0,0 1 0 0 0,0 0 0 0 0,0 0 0 0 0,0-1 0 0 0,-1 1 0 0 0,0 0 0 0 0,0-1 0 0 0,0 1 0 0 0,0-1-1 0 0,-1 1 1 0 0,-1 4 0 0 0,-73 138 451 0 0,49-86-1401 0 0,12-20-3318 0 0,11-28-3198 0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58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11055 0 0,'0'0'852'0'0,"-1"2"-560"0"0,0 0-313 0 0,-5 5 602 0 0,1 1-1 0 0,1 0 0 0 0,-1 0 0 0 0,1 0 0 0 0,-3 10 0 0 0,6-15-381 0 0,1 0 0 0 0,-1 0-1 0 0,1 0 1 0 0,0 0 0 0 0,-1 1 0 0 0,1-1 0 0 0,1 0-1 0 0,-1 0 1 0 0,0 0 0 0 0,1 0 0 0 0,-1 0 0 0 0,1 0-1 0 0,0 0 1 0 0,0 0 0 0 0,1 0 0 0 0,-1 0 0 0 0,0-1 0 0 0,1 1-1 0 0,3 4 1 0 0,2 2 186 0 0,0-1 0 0 0,1 1 1 0 0,0-1-1 0 0,0-1 0 0 0,1 0 0 0 0,19 12 0 0 0,63 29 1103 0 0,-71-39-1145 0 0,300 126 2307 0 0,-294-126-2360 0 0,0 0-1 0 0,49 8 1 0 0,-62-15-444 0 0,-1 0 0 0 0,1-2 0 0 0,-1 1 1 0 0,1-2-1 0 0,0 1 0 0 0,-1-2 0 0 0,1 0 0 0 0,17-5 0 0 0,-16 2-1315 0 0,-1-2-391 0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2:59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0 11975 0 0,'0'0'1083'0'0,"-2"1"-570"0"0,-17 8 3699 0 0,-25 15 0 0 0,-46 39-2043 0 0,6-5-1390 0 0,-81 52-258 0 0,23 2-342 0 0,113-85-127 0 0,2 0 0 0 0,-40 52 0 0 0,62-73-387 0 0,0 0 0 0 0,1 1 0 0 0,0-1 0 0 0,0 1 0 0 0,1 0 0 0 0,0 0 0 0 0,-4 12 0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2:58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29 5983 0 0,'0'0'4106'0'0,"2"-1"-2918"0"0,3-3-607 0 0,-2 1-138 0 0,-1 1 0 0 0,1 0 0 0 0,0-1 1 0 0,0 1-1 0 0,0 1 0 0 0,-1-1 0 0 0,2 0 0 0 0,-1 1 0 0 0,0 0 1 0 0,0-1-1 0 0,0 1 0 0 0,6 0 4100 0 0,-15 26-3466 0 0,-23 34-590 0 0,-46 72 0 0 0,73-128-482 0 0,-35 57 37 0 0,4-9-115 0 0,2 2 1 0 0,-28 69-1 0 0,56-115-99 0 0,0 1-1 0 0,1-1 1 0 0,-2 10 0 0 0,4 3-2129 0 0,0-18 1649 0 0,0-1 0 0 0,1 1 0 0 0,-1-1 0 0 0,1 1-1 0 0,-1-1 1 0 0,1 1 0 0 0,-1-1 0 0 0,1 0 0 0 0,1 3-1 0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00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168 132 11719 0 0,'-2'0'532'0'0,"-3"1"-291"0"0,-1-1-1 0 0,1 1 1 0 0,0 0 0 0 0,0 1-1 0 0,0 0 1 0 0,0-1-1 0 0,0 2 1 0 0,0-1 0 0 0,1 0-1 0 0,-1 1 1 0 0,1 0-1 0 0,-1 0 1 0 0,1 0-1 0 0,0 1 1 0 0,-6 6 0 0 0,7-7-56 0 0,1 0 0 0 0,0 1 0 0 0,-1-1 0 0 0,1 0 0 0 0,0 1 0 0 0,1 0 0 0 0,-1-1 0 0 0,1 1 0 0 0,-2 5 0 0 0,-7 43-130 0 0,4-21 5 0 0,-13 35 9 0 0,12-42-60 0 0,0 0 0 0 0,-4 30 0 0 0,10-47 69 0 0,0 0 1 0 0,1 0-1 0 0,-1 0 1 0 0,2 0-1 0 0,-1 0 1 0 0,1 0-1 0 0,0 0 1 0 0,1 0-1 0 0,0 0 0 0 0,0 0 1 0 0,0 0-1 0 0,5 8 1 0 0,-6-12 0 0 0,1 0 0 0 0,0 0 0 0 0,0 0 1 0 0,1 0-1 0 0,-1 0 0 0 0,1-1 0 0 0,-1 1 0 0 0,1-1 0 0 0,0 1 1 0 0,0-1-1 0 0,0 0 0 0 0,0 0 0 0 0,0 0 0 0 0,4 1 1 0 0,-2-1 13 0 0,1 0 0 0 0,-1-1 0 0 0,1 1 0 0 0,0-1 0 0 0,-1-1 0 0 0,1 1 0 0 0,0-1 0 0 0,7 0 0 0 0,4-2 36 0 0,-1 0 1 0 0,1-2-1 0 0,-1 0 0 0 0,0 0 0 0 0,19-9 0 0 0,-9 2-63 0 0,0-2-1 0 0,0-1 1 0 0,26-18 0 0 0,68-58-46 0 0,-94 69-14 0 0,11-9-12 0 0,-1-3-1 0 0,53-59 1 0 0,-66 64 54 0 0,-2-1 0 0 0,-1-1-1 0 0,-1 0 1 0 0,19-42 0 0 0,-22 28 57 0 0,-16 42-51 0 0,0 1-53 0 0,0 1 0 0 0,0-1 0 0 0,0 1 1 0 0,0-1-1 0 0,0 1 0 0 0,0-1 0 0 0,0 1 0 0 0,-1 0 0 0 0,1-1 1 0 0,0 1-1 0 0,0 0 0 0 0,0-1 0 0 0,-1 1 0 0 0,1-1 0 0 0,0 1 1 0 0,-1 0-1 0 0,1 0 0 0 0,0-1 0 0 0,-1 1 0 0 0,1 0 0 0 0,0-1 1 0 0,-1 1-1 0 0,1 0 0 0 0,-1 0 0 0 0,1 0 0 0 0,0 0 0 0 0,-1-1 1 0 0,1 1-1 0 0,-1 0 0 0 0,1 0 0 0 0,0 0 0 0 0,-1 0 0 0 0,1 0 1 0 0,-1 0-1 0 0,1 0 0 0 0,-1 0 0 0 0,1 0 0 0 0,-1 0 1 0 0,-12 6 32 0 0,12-5-37 0 0,-5 3-2 0 0,-1 1-1 0 0,2-1 1 0 0,-1 1-1 0 0,0 1 1 0 0,1-1-1 0 0,0 1 1 0 0,0 0-1 0 0,-7 11 1 0 0,0 6-32 0 0,-13 29-1 0 0,9-18 26 0 0,-2 5-4 0 0,-23 71 0 0 0,37-96 13 0 0,0 1-1 0 0,1 0 0 0 0,0 1 1 0 0,2-1-1 0 0,0 0 1 0 0,0 1-1 0 0,1-1 1 0 0,3 19-1 0 0,-1-28 27 0 0,-1 1 1 0 0,1 0-1 0 0,1-1 0 0 0,-1 0 0 0 0,1 1 1 0 0,1-1-1 0 0,-1 0 0 0 0,1-1 0 0 0,0 1 1 0 0,0-1-1 0 0,0 1 0 0 0,1-1 0 0 0,0 0 1 0 0,0-1-1 0 0,11 8 0 0 0,-7-6 19 0 0,0 0 0 0 0,0-1 0 0 0,0 0 0 0 0,1-1 0 0 0,0 0 0 0 0,0-1 0 0 0,0 0 0 0 0,0 0 0 0 0,17 2 0 0 0,-5-5-254 0 0,-1 0-1 0 0,1-1 1 0 0,0-1-1 0 0,0-1 1 0 0,-1-1 0 0 0,0-1-1 0 0,0 0 1 0 0,34-15-1 0 0,-21 4-1019 0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00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25 5063 0 0,'-4'1'-54'0'0,"-40"15"1724"0"0,41-15-912 0 0,0 1 1 0 0,0 0 0 0 0,0-1-1 0 0,1 1 1 0 0,-1 0-1 0 0,1 0 1 0 0,-1 1 0 0 0,1-1-1 0 0,-1 0 1 0 0,1 1-1 0 0,-3 5 2030 0 0,13-1-1530 0 0,-6-6-1138 0 0,1 0 0 0 0,-1 0 1 0 0,1 0-1 0 0,0 0 1 0 0,-1 0-1 0 0,1-1 0 0 0,0 1 1 0 0,0-1-1 0 0,-1 0 1 0 0,7 0-1 0 0,30-4 656 0 0,-25 2-528 0 0,40-7 435 0 0,63-20 1 0 0,9-1-137 0 0,-102 25-479 0 0,1 2 0 0 0,0 0-1 0 0,29 2 1 0 0,-33 3-1063 0 0,-2 2-4579 0 0,-6 2-1740 0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01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6911 0 0,'2'-1'11227'0'0,"10"-5"-9357"0"0,1 1 0 0 0,14-4-1 0 0,31-4-328 0 0,58 0-926 0 0,69 6-562 0 0,-105 7-5988 0 0,-63 0 3476 0 0,17 0-5112 0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02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14 4607 0 0,'2'-1'354'0'0,"18"-12"13805"0"0,-26 15-15084 0 0,-17 8 1061 0 0,1 2-1 0 0,-36 23 1 0 0,-36 37 372 0 0,26-20-347 0 0,-20 8-229 0 0,-143 74 0 0 0,231-134 68 0 0,-69 38-10 0 0,67-37-49 0 0,4 1-16 0 0,3 0 61 0 0,-1 1 0 0 0,1-1-1 0 0,0 0 1 0 0,0-1 0 0 0,0 1-1 0 0,0-1 1 0 0,11 2 0 0 0,42 1-145 0 0,-22-2 112 0 0,30 4 55 0 0,115 13 51 0 0,-161-17-53 0 0,35 6 448 0 0,91 24-1 0 0,-143-31-426 0 0,1 0-1 0 0,-1 1 1 0 0,0-1-1 0 0,0 1 1 0 0,1-1-1 0 0,-1 1 1 0 0,4 3-1 0 0,2 5 61 0 0,-9-9-84 0 0,1 1-1 0 0,0 0 1 0 0,-1 0 0 0 0,1-1 0 0 0,-1 1 0 0 0,1 0-1 0 0,-1 0 1 0 0,0-1 0 0 0,0 1 0 0 0,0 0 0 0 0,0 0-1 0 0,0-1 1 0 0,0 1 0 0 0,-1 0 0 0 0,1 0 0 0 0,0 0-1 0 0,-1-1 1 0 0,1 1 0 0 0,-1 0 0 0 0,0-1-1 0 0,0 1 1 0 0,0-1 0 0 0,1 1 0 0 0,-2-1 0 0 0,1 1-1 0 0,0-1 1 0 0,0 1 0 0 0,0-1 0 0 0,0 0 0 0 0,-1 0-1 0 0,1 0 1 0 0,-1 0 0 0 0,-1 1 0 0 0,-4 3 28 0 0,0 0 1 0 0,-1-1 0 0 0,1-1 0 0 0,-1 1-1 0 0,-14 3 1 0 0,-129 39 158 0 0,-161 26 0 0 0,272-65-190 0 0,19-2 0 0 0,-1-1 0 0 0,1-1 0 0 0,-1-1 0 0 0,-25-1 0 0 0,47-1 1 0 0,-1 0-1 0 0,1 0 0 0 0,-1 0 1 0 0,0 0-1 0 0,1 0 0 0 0,-1 0 1 0 0,1-1-1 0 0,-1 1 1 0 0,1 0-1 0 0,-1 0 0 0 0,1 0 1 0 0,-1 0-1 0 0,0-1 0 0 0,1 1 1 0 0,-1 0-1 0 0,1-1 1 0 0,0 1-1 0 0,-1 0 0 0 0,1-1 1 0 0,-1 1-1 0 0,1 0 0 0 0,-1-1 1 0 0,0 0-1 0 0,2-4-39 0 0,-1 5 33 0 0,0-2-22 0 0,0 0 0 0 0,1 1 0 0 0,-1-1 0 0 0,1 0 0 0 0,-1 1 0 0 0,1-1 0 0 0,-1 0 0 0 0,1 1 0 0 0,0-1 0 0 0,0 1 0 0 0,0-1 0 0 0,0 1 0 0 0,0-1 0 0 0,0 1 0 0 0,2-2 0 0 0,23-18-375 0 0,-20 16 242 0 0,18-12-896 0 0,3-1-294 0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03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105 182 10135 0 0,'0'0'5376'0'0,"1"2"-3973"0"0,4 4-1145 0 0,0 1 0 0 0,-1-1 0 0 0,2 0 0 0 0,-1 0 0 0 0,1-1 0 0 0,0 1 0 0 0,0-1 0 0 0,1 0 0 0 0,-1-1 0 0 0,1 0-1 0 0,0 0 1 0 0,0 0 0 0 0,0-1 0 0 0,1 0 0 0 0,-1 0 0 0 0,1-1 0 0 0,0 0 0 0 0,8 1 0 0 0,5 0-172 0 0,0-1-1 0 0,0 0 1 0 0,0-2-1 0 0,1 0 1 0 0,-1-2-1 0 0,0 0 1 0 0,0-2-1 0 0,0 0 1 0 0,-1-1 0 0 0,1-1-1 0 0,-1-1 1 0 0,21-10-1 0 0,-38 16-116 0 0,0-1-1 0 0,-1 0 0 0 0,1 0 1 0 0,0 0-1 0 0,-1 0 1 0 0,1 0-1 0 0,-1 0 1 0 0,1-1-1 0 0,-1 1 1 0 0,0-1-1 0 0,0 0 0 0 0,0 0 1 0 0,-1 0-1 0 0,1 0 1 0 0,-1 0-1 0 0,1 0 1 0 0,-1 0-1 0 0,0 0 1 0 0,0 0-1 0 0,0 0 0 0 0,-1-1 1 0 0,1 1-1 0 0,-1 0 1 0 0,0-1-1 0 0,0 1 1 0 0,0-6-1 0 0,-1 2-48 0 0,0 1 0 0 0,-1-1-1 0 0,0 1 1 0 0,0-1 0 0 0,0 1-1 0 0,-1 0 1 0 0,0-1 0 0 0,0 2-1 0 0,0-1 1 0 0,-1 0 0 0 0,-9-10-1 0 0,7 9-75 0 0,0 0 0 0 0,-1 1 0 0 0,1-1-1 0 0,-2 2 1 0 0,1-1 0 0 0,-12-6 0 0 0,15 10 91 0 0,-1 0 0 0 0,0 0 0 0 0,0 0 0 0 0,1 1 0 0 0,-1 0 0 0 0,0 0 0 0 0,0 0 0 0 0,0 0-1 0 0,0 1 1 0 0,-1 0 0 0 0,1 0 0 0 0,0 0 0 0 0,-6 2 0 0 0,-3 1 31 0 0,0 0-1 0 0,0 2 0 0 0,0 0 1 0 0,1 0-1 0 0,0 1 0 0 0,0 1 1 0 0,-13 8-1 0 0,1 2-31 0 0,1 0 0 0 0,-32 31-1 0 0,33-26 326 0 0,1 2-1 0 0,-36 48 1 0 0,47-57-141 0 0,2 1 0 0 0,0 0 0 0 0,0 1 0 0 0,2-1 0 0 0,0 1 1 0 0,-7 29-1 0 0,13-41-75 0 0,0 1 0 0 0,0-1 0 0 0,1 0 1 0 0,0 0-1 0 0,0 0 0 0 0,0 0 0 0 0,1 0 0 0 0,-1 1 0 0 0,1-1 1 0 0,1 0-1 0 0,-1 0 0 0 0,1-1 0 0 0,0 1 0 0 0,0 0 0 0 0,0 0 1 0 0,0-1-1 0 0,1 1 0 0 0,0-1 0 0 0,0 0 0 0 0,0 0 0 0 0,1 0 1 0 0,-1 0-1 0 0,1-1 0 0 0,0 1 0 0 0,0-1 0 0 0,0 0 0 0 0,0 0 1 0 0,1 0-1 0 0,-1-1 0 0 0,1 0 0 0 0,0 0 0 0 0,-1 0 0 0 0,1 0 1 0 0,0-1-1 0 0,0 1 0 0 0,8 0 0 0 0,1-1 24 0 0,1 0 0 0 0,0 0 1 0 0,0-2-1 0 0,0 0 0 0 0,0 0 0 0 0,0-2 0 0 0,0 0 0 0 0,-1 0 1 0 0,1-1-1 0 0,19-10 0 0 0,-11 6-663 0 0,-1 0-1 0 0,1 1 1 0 0,40-6 0 0 0,-52 11-1006 0 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04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60 6447 0 0,'20'-3'718'0'0,"27"-9"-1"0"0,-5-3 7300 0 0,-41 15-7941 0 0,-1 0-1 0 0,1 0 0 0 0,-1 0 0 0 0,0 0 1 0 0,1 0-1 0 0,-1 0 0 0 0,0 0 0 0 0,1 0 1 0 0,-1 0-1 0 0,1 0 0 0 0,-1-1 0 0 0,0 1 1 0 0,1 0-1 0 0,-1 0 0 0 0,0 0 0 0 0,0-1 1 0 0,1 1-1 0 0,-1 0 0 0 0,0 0 0 0 0,1-1 1 0 0,-1 1-1 0 0,0 0 0 0 0,0-1 0 0 0,0 1 1 0 0,1 0-1 0 0,-1-1 0 0 0,0 1 1 0 0,0 0-1 0 0,0-1 0 0 0,0 1 0 0 0,0 0 1 0 0,0-1-1 0 0,1 1 0 0 0,-1-1 0 0 0,0 1 1 0 0,0 0-1 0 0,0-1 0 0 0,0 1 0 0 0,0-1 1 0 0,-1 1-1 0 0,1 0 0 0 0,0-1 0 0 0,0 1 1 0 0,0 0-1 0 0,0-1 0 0 0,0 1 0 0 0,0 0 1 0 0,-1-1-1 0 0,1 1 0 0 0,0 0 0 0 0,0-1 1 0 0,0 1-1 0 0,-1 0 0 0 0,1-1 1 0 0,0 1-1 0 0,-1 0 0 0 0,1 0 0 0 0,0-1 1 0 0,0 1-1 0 0,-1 0 0 0 0,0-1 0 0 0,-1 0-33 0 0,0-1-1 0 0,-1 1 1 0 0,1-1-1 0 0,-1 1 0 0 0,0 0 1 0 0,-2-1-1 0 0,-3 1-12 0 0,1 0-1 0 0,-1 1 1 0 0,1 0-1 0 0,-1 0 1 0 0,1 0 0 0 0,-1 1-1 0 0,1 0 1 0 0,-1 1-1 0 0,1 0 1 0 0,0 0 0 0 0,-9 3-1 0 0,-4 4-8 0 0,1 0 0 0 0,-31 20 0 0 0,17-8 51 0 0,2 2 1 0 0,0 2 0 0 0,2 1-1 0 0,1 1 1 0 0,1 1-1 0 0,1 1 1 0 0,1 2-1 0 0,-31 52 1 0 0,47-69 13 0 0,2 0 1 0 0,0 0 0 0 0,1 0-1 0 0,-8 27 1 0 0,12-36-68 0 0,1 1 0 0 0,0-1-1 0 0,0 0 1 0 0,1 0 0 0 0,-1 1 0 0 0,1-1 0 0 0,0 0 0 0 0,1 1 0 0 0,-1-1 0 0 0,1 0 0 0 0,0 0 0 0 0,0 1 0 0 0,1-1 0 0 0,-1 0 0 0 0,1 0 0 0 0,0 0 0 0 0,5 7-1 0 0,-5-10-2 0 0,1 1-1 0 0,-1 0 0 0 0,1-1 0 0 0,0 1 1 0 0,0-1-1 0 0,0 0 0 0 0,0 0 0 0 0,0 0 0 0 0,0 0 1 0 0,0-1-1 0 0,1 1 0 0 0,-1-1 0 0 0,1 0 0 0 0,-1 0 1 0 0,1 0-1 0 0,-1 0 0 0 0,6 0 0 0 0,7 0 14 0 0,0-1 1 0 0,26-2-1 0 0,-32 1-17 0 0,62-5-156 0 0,74-18-1 0 0,-54 2-4306 0 0,-70 15-2314 0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04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 1375 0 0,'-2'-1'107'0'0,"-18"0"12989"0"0,20 4-12899 0 0,1 1 0 0 0,-1 0 0 0 0,1-1 0 0 0,0 1 0 0 0,0-1 0 0 0,0 1 0 0 0,1-1 0 0 0,-1 0 0 0 0,1 1 0 0 0,0-1 0 0 0,3 4 0 0 0,3 5 406 0 0,17 16-1 0 0,-19-21-315 0 0,17 16 370 0 0,0-1 0 0 0,1-2 0 0 0,1 0 0 0 0,35 21 0 0 0,-13-14 103 0 0,87 37 0 0 0,-27-15-181 0 0,-62-27-660 0 0,1-2 0 0 0,78 23 0 0 0,-113-40-112 0 0,-9-2-205 0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05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1 13415 0 0,'0'0'2419'0'0,"-1"1"-1894"0"0,-32 48 897 0 0,-14 18-458 0 0,25-41-580 0 0,-95 104 1214 0 0,61-76-1168 0 0,-81 76 274 0 0,85-87-767 0 0,-74 46 0 0 0,125-88-66 0 0,11-7-4239 0 0,5-2-2015 0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05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78 6911 0 0,'0'0'315'0'0,"-2"0"-7"0"0,-14 3 12035 0 0,31 4-10877 0 0,-5-3-1158 0 0,0-1 1 0 0,0-1-1 0 0,1 0 0 0 0,19 1 0 0 0,43-2 444 0 0,-66-1-700 0 0,82-6 539 0 0,129-26-1 0 0,-96 11-391 0 0,160-20-239 0 0,-254 39-629 0 0,-26 2 293 0 0,-4 1-231 0 0,-9 3-991 0 0,0 0-1 0 0,-23 5 1 0 0,16-4 718 0 0,-25 8-1230 0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0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14711 0 0,'-2'0'672'0'0,"-1"1"-600"0"0,-1 0-1 0 0,1 0 1 0 0,0 0-1 0 0,-1 0 1 0 0,1 1-1 0 0,0-1 1 0 0,0 1 0 0 0,0 0-1 0 0,0 0 1 0 0,0 0-1 0 0,0 0 1 0 0,1 1-1 0 0,-5 4 1 0 0,4-3 136 0 0,-1 1 1 0 0,1 0 0 0 0,0 0 0 0 0,0 1-1 0 0,1-1 1 0 0,0 0 0 0 0,-3 10 0 0 0,1 0 263 0 0,2-1 0 0 0,0 0 0 0 0,1 1 0 0 0,0 0 0 0 0,2 28 0 0 0,4-8 329 0 0,14 53 0 0 0,3 19-221 0 0,-21-93-615 0 0,0 0 0 0 0,0 0 0 0 0,-2-1 0 0 0,1 1-1 0 0,-2 0 1 0 0,-3 14 0 0 0,-1-4-891 0 0,-2-1-1 0 0,-11 24 0 0 0,6-17-2006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2:58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40 101 8287 0 0,'-39'9'10546'0'0,"40"-11"-10388"0"0,0 1 1 0 0,0-1-1 0 0,0 1 1 0 0,1-1-1 0 0,-1 1 1 0 0,0 0 0 0 0,1-1-1 0 0,-1 1 1 0 0,1 0-1 0 0,0 0 1 0 0,-1 0-1 0 0,1 0 1 0 0,0 0 0 0 0,2 0-1 0 0,-3 0-32 0 0,11-4 115 0 0,-1 0 1 0 0,1 1 0 0 0,0 0 0 0 0,0 1 0 0 0,19-2 0 0 0,62-1 616 0 0,-46 4-520 0 0,374-21 418 0 0,-78 1-2796 0 0,-332 21 1344 0 0,0-1 0 0 0,20-5-1 0 0,-30 6-576 0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06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2 4607 0 0,'0'0'208'0'0,"-2"0"-9"0"0,2-1-189 0 0,-1 1-1 0 0,0 0 1 0 0,1 0-1 0 0,-1-1 1 0 0,0 1-1 0 0,0 0 1 0 0,1 0-1 0 0,-1 0 1 0 0,0 0-1 0 0,0 0 1 0 0,1 0-1 0 0,-1 0 1 0 0,0 0-1 0 0,0 1 1 0 0,1-1 0 0 0,-1 0-1 0 0,0 0 1 0 0,1 0-1 0 0,-1 1 1 0 0,0-1-1 0 0,1 0 1 0 0,-1 1-1 0 0,0 0 1 0 0,-2 1 230 0 0,-6 2 1846 0 0,1 1-1 0 0,-1 0 0 0 0,-13 11 0 0 0,11-6-261 0 0,-19 22 0 0 0,9-6-1180 0 0,-26 44-1 0 0,20-22-88 0 0,2 0 1 0 0,-31 87-1 0 0,-20 110 393 0 0,-11 19-488 0 0,34-116-348 0 0,-4 8-534 0 0,52-146 170 0 0,4-8-196 0 0,-2-2-2409 0 0,-10 0 1177 0 0,10 0-15 0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06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0 113 10591 0 0,'0'2'4682'0'0,"1"0"-4484"0"0,-1-1 0 0 0,0 1 0 0 0,1-1 0 0 0,-1 1 0 0 0,1 0 0 0 0,0-1 0 0 0,-1 1 0 0 0,1-1 0 0 0,0 0 0 0 0,0 1 1 0 0,0-1-1 0 0,0 1 0 0 0,0-1 0 0 0,0 0 0 0 0,0 0 0 0 0,0 0 0 0 0,1 0 0 0 0,-1 0 0 0 0,0 0 0 0 0,1 0 0 0 0,-1 0 1 0 0,1 0-1 0 0,-1-1 0 0 0,2 2 0 0 0,6 1-15 0 0,-1 0 0 0 0,0 0 0 0 0,13 2 0 0 0,0-1 89 0 0,0-2 1 0 0,1 0 0 0 0,-1-1 0 0 0,23-2 0 0 0,88-14 727 0 0,-117 13-893 0 0,179-26 599 0 0,79-27 132 0 0,-8 3-379 0 0,-245 48-523 0 0,5 0-147 0 0,0 0 1 0 0,0 1-1 0 0,35 2 0 0 0,-56 1-62 0 0,0 1 0 0 0,0-1 0 0 0,0 1 0 0 0,1 0 0 0 0,5 3-1 0 0,6 5-6529 0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06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17 10591 0 0,'0'0'964'0'0,"-7"-2"-776"0"0,-7-2 184 0 0,-1 1-1 0 0,0 0 1 0 0,0 1-1 0 0,0 1 1 0 0,0 0-1 0 0,0 1 1 0 0,0 0-1 0 0,0 1 1 0 0,0 1-1 0 0,1 1 0 0 0,-1 0 1 0 0,0 1-1 0 0,-21 8 1 0 0,2 3 688 0 0,0 1 0 0 0,1 1 0 0 0,1 2 0 0 0,-39 29 1 0 0,54-36-872 0 0,0 2 0 0 0,-18 18 1 0 0,30-27-150 0 0,1-1 0 0 0,1 0 1 0 0,-1 1-1 0 0,1 0 1 0 0,-1-1-1 0 0,1 1 0 0 0,1 1 1 0 0,-1-1-1 0 0,1 0 0 0 0,0 1 1 0 0,0-1-1 0 0,0 1 0 0 0,0 7 1 0 0,1-11-13 0 0,1-1 1 0 0,0 1-1 0 0,0-1 0 0 0,1 1 1 0 0,-1-1-1 0 0,0 1 1 0 0,0-1-1 0 0,1 1 1 0 0,-1-1-1 0 0,1 0 0 0 0,-1 1 1 0 0,1-1-1 0 0,0 1 1 0 0,-1-1-1 0 0,1 0 0 0 0,0 0 1 0 0,0 1-1 0 0,2 1 1 0 0,-1-1-9 0 0,0-1 1 0 0,0 1-1 0 0,1-1 1 0 0,-1 0-1 0 0,0 1 1 0 0,1-1-1 0 0,-1 0 1 0 0,1 0-1 0 0,-1-1 1 0 0,4 2-1 0 0,3-1 15 0 0,1 0-1 0 0,0 0 0 0 0,-1-1 0 0 0,19-1 0 0 0,-11-1-42 0 0,-1 0 1 0 0,0-2-1 0 0,0 0 1 0 0,0 0-1 0 0,-1-2 1 0 0,1 0-1 0 0,20-11 1 0 0,-26 11-183 0 0,0 0 1 0 0,0-1-1 0 0,0 0 1 0 0,-1-1-1 0 0,0 0 0 0 0,-1 0 1 0 0,0-1-1 0 0,0 0 1 0 0,0 0-1 0 0,11-21 0 0 0,-15 22 157 0 0,-3 7 741 0 0,-2 4-635 0 0,1-3-78 0 0,-7 16 89 0 0,1 1 0 0 0,1 0 0 0 0,-4 23 0 0 0,8-36-221 0 0,0 0 0 0 0,1 0 0 0 0,-1 1 0 0 0,1-1-1 0 0,0 0 1 0 0,0 1 0 0 0,1-1 0 0 0,-1 0-1 0 0,1 0 1 0 0,0 1 0 0 0,0-1 0 0 0,0 0 0 0 0,1 0-1 0 0,-1 0 1 0 0,1 0 0 0 0,0 0 0 0 0,0-1 0 0 0,1 1-1 0 0,-1-1 1 0 0,6 7 0 0 0,18 8-1358 0 0,1-7-9 0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07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99 260 13359 0 0,'-33'-5'1492'0'0,"23"5"-26"0"0,1-2 1 0 0,0 1-1 0 0,-18-6 1 0 0,27 6-1397 0 0,-1 1 1 0 0,0 0 0 0 0,1-1-1 0 0,-1 1 1 0 0,0 0 0 0 0,1-1-1 0 0,-1 1 1 0 0,1-1 0 0 0,-1 1 0 0 0,1-1-1 0 0,-1 1 1 0 0,1-1 0 0 0,-1 1-1 0 0,1-1 1 0 0,0 0 0 0 0,-1 1-1 0 0,1-1 1 0 0,0 0 0 0 0,-1 1 0 0 0,1-1-1 0 0,0 0 1 0 0,0 1 0 0 0,0-1-1 0 0,-1 0 1 0 0,1 1 0 0 0,0-1-1 0 0,0 0 1 0 0,0 0 0 0 0,0 1 0 0 0,0-1-1 0 0,1 0 1 0 0,-1 1 0 0 0,0-1-1 0 0,0 0 1 0 0,0 1 0 0 0,1-1-1 0 0,-1 0 1 0 0,0 1 0 0 0,1-2 0 0 0,0 0 1 0 0,1-1 0 0 0,-1 1 1 0 0,0-1-1 0 0,1 1 1 0 0,0 0-1 0 0,0-1 1 0 0,-1 1-1 0 0,4-2 0 0 0,29-20 94 0 0,1 2 0 0 0,61-30 0 0 0,-36 21-268 0 0,-39 19-6 0 0,2 1 0 0 0,-1 2 0 0 0,1 0 0 0 0,1 1 0 0 0,44-9 0 0 0,-65 17 109 0 0,0-1 0 0 0,0 1 0 0 0,0 0 0 0 0,0 0 0 0 0,0 0 0 0 0,1 0 0 0 0,-1 0 0 0 0,0 1 0 0 0,0-1 0 0 0,0 1-1 0 0,0 0 1 0 0,0 0 0 0 0,0 0 0 0 0,0 1 0 0 0,0-1 0 0 0,-1 1 0 0 0,1-1 0 0 0,0 1 0 0 0,3 3 0 0 0,-3-2 19 0 0,-1 0 1 0 0,1 0 0 0 0,-1 1 0 0 0,0-1 0 0 0,0 0-1 0 0,0 1 1 0 0,-1-1 0 0 0,1 1 0 0 0,-1 0-1 0 0,0-1 1 0 0,0 1 0 0 0,0 0 0 0 0,0 0 0 0 0,-1 0-1 0 0,1 5 1 0 0,-1 18 112 0 0,-2 0 1 0 0,-1 1-1 0 0,-10 45 0 0 0,3-19-34 0 0,9-49-454 0 0,0 0 0 0 0,1 0 0 0 0,-1 0 0 0 0,2 6 0 0 0,-1-9 111 0 0,0-1-1 0 0,0 0 0 0 0,0 0 1 0 0,1 1-1 0 0,-1-1 1 0 0,0 0-1 0 0,1 0 0 0 0,-1 1 1 0 0,1-1-1 0 0,-1 0 0 0 0,1 0 1 0 0,0 0-1 0 0,0 0 0 0 0,-1 0 1 0 0,1 0-1 0 0,0 0 0 0 0,0 0 1 0 0,0 0-1 0 0,0 0 0 0 0,0-1 1 0 0,1 2-1 0 0,9 2-7398 0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07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0 11519 0 0,'0'0'528'0'0,"-9"1"171"0"0,7-1-497 0 0,-1 0-1 0 0,1 1 1 0 0,-1 0 0 0 0,1-1 0 0 0,0 1-1 0 0,-1 0 1 0 0,1 1 0 0 0,0-1 0 0 0,0 0-1 0 0,0 0 1 0 0,0 1 0 0 0,0-1-1 0 0,0 1 1 0 0,0 0 0 0 0,0 0 0 0 0,1 0-1 0 0,-1-1 1 0 0,0 1 0 0 0,1 1 0 0 0,0-1-1 0 0,0 0 1 0 0,-1 0 0 0 0,1 0 0 0 0,1 1-1 0 0,-1-1 1 0 0,0 1 0 0 0,0-1-1 0 0,0 5 1 0 0,0 2 329 0 0,0 0 0 0 0,0-1 0 0 0,1 1 0 0 0,0 0 0 0 0,1-1 0 0 0,0 1 0 0 0,2 10 0 0 0,1-5-333 0 0,1 1 0 0 0,0-1-1 0 0,1 0 1 0 0,0 0-1 0 0,1-1 1 0 0,1 0-1 0 0,0 0 1 0 0,0-1-1 0 0,2 0 1 0 0,-1 0-1 0 0,2-1 1 0 0,19 18-1 0 0,11 3 127 0 0,1-2-1 0 0,64 35 0 0 0,-53-34-11 0 0,19 9-108 0 0,112 47 1 0 0,-177-85-268 0 0,0 0-1 0 0,-1 0 1 0 0,1-1-1 0 0,0 0 1 0 0,0 0 0 0 0,12-1-1 0 0,-18 0-12 0 0,0 0 1 0 0,1-1-1 0 0,-1 1 1 0 0,0-1-1 0 0,1 0 1 0 0,-1 0-1 0 0,0 1 0 0 0,0-1 1 0 0,0 0-1 0 0,0 0 1 0 0,1 0-1 0 0,-1 0 0 0 0,0 0 1 0 0,-1 0-1 0 0,3-3 1 0 0,-2 2-80 0 0,3-2-433 0 0,-1-1-1 0 0,0 0 0 0 0,0 0 1 0 0,0 0-1 0 0,-1-1 1 0 0,0 1-1 0 0,0 0 0 0 0,1-8 1 0 0,1-3-1107 0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07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762 16 18799 0 0,'0'0'430'0'0,"-1"-2"55"0"0,1 2-425 0 0,0-1 1 0 0,-1 0-1 0 0,1 0 0 0 0,0 0 1 0 0,-1 1-1 0 0,1-1 0 0 0,-1 0 1 0 0,1 0-1 0 0,-1 1 0 0 0,1-1 1 0 0,-1 0-1 0 0,1 1 0 0 0,-1-1 1 0 0,0 1-1 0 0,1-1 0 0 0,-3 0 1 0 0,2 0-50 0 0,0 1 0 0 0,0 0 0 0 0,-1 0 0 0 0,1 0 0 0 0,0 0 0 0 0,0 0 0 0 0,-1 0 1 0 0,1 0-1 0 0,0 1 0 0 0,0-1 0 0 0,-1 0 0 0 0,1 1 0 0 0,-2 0 0 0 0,-5 2 76 0 0,1 1 0 0 0,-1 0 1 0 0,1 0-1 0 0,-1 1 0 0 0,1 0 0 0 0,-12 11 0 0 0,-35 41 424 0 0,38-40-352 0 0,-64 72 564 0 0,-10 12 295 0 0,-116 101 0 0 0,175-175-911 0 0,-27 22-46 0 0,-73 48-1 0 0,130-95-252 0 0,4-3-60 0 0,15-5-1537 0 0,3-2-3453 0 0,8-2-2358 0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08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 14711 0 0,'-12'0'1574'0'0,"6"0"1947"0"0,8 1-3000 0 0,8 4-308 0 0,1 0 0 0 0,-1-1 0 0 0,1-1 0 0 0,0 1 0 0 0,0-2 0 0 0,22 4 0 0 0,7 1 24 0 0,-15-1-206 0 0,2-1 36 0 0,0 2 0 0 0,-1 1 0 0 0,33 14 0 0 0,-53-19-59 0 0,0 0 1 0 0,0 0 0 0 0,0 0-1 0 0,-1 1 1 0 0,1 0 0 0 0,-1 0-1 0 0,0 0 1 0 0,0 1 0 0 0,-1-1-1 0 0,1 1 1 0 0,-1 0 0 0 0,0 1-1 0 0,-1-1 1 0 0,1 1 0 0 0,-1-1-1 0 0,0 1 1 0 0,0 0 0 0 0,-1 0-1 0 0,3 8 1 0 0,-5-9-10 0 0,1-1 0 0 0,-1 0-1 0 0,0 0 1 0 0,0 0 0 0 0,0 0 0 0 0,-1 0 0 0 0,0 0-1 0 0,1 0 1 0 0,-1 0 0 0 0,-1 0 0 0 0,1 0-1 0 0,-1 0 1 0 0,1 0 0 0 0,-1-1 0 0 0,0 1 0 0 0,0-1-1 0 0,-1 1 1 0 0,-2 3 0 0 0,-5 5-10 0 0,-1 0 0 0 0,0 0 0 0 0,-16 11 0 0 0,4-5-5 0 0,-1-1-1 0 0,-1-1 0 0 0,0-1 0 0 0,-52 22 1 0 0,26-17 24 0 0,-90 22 1 0 0,128-39 15 0 0,-26 6 3 0 0,36-9-26 0 0,0 1 1 0 0,0-1-1 0 0,0 0 0 0 0,0 0 0 0 0,0 0 1 0 0,0 0-1 0 0,0 0 0 0 0,0-1 1 0 0,-4-1-1 0 0,6 2-20 0 0,1 0 0 0 0,-1 0 0 0 0,1-1 0 0 0,0 1 1 0 0,-1 0-1 0 0,1 0 0 0 0,0-1 0 0 0,-1 1 0 0 0,1 0 0 0 0,0-1 0 0 0,-1 1 1 0 0,1-1-1 0 0,0 1 0 0 0,-1 0 0 0 0,1-1 0 0 0,0 1 0 0 0,0-1 1 0 0,0 1-1 0 0,-1 0 0 0 0,1-1 0 0 0,0 1 0 0 0,0-1 0 0 0,0 1 0 0 0,0-1 1 0 0,0 1-1 0 0,0-1 0 0 0,0 1 0 0 0,0-1 0 0 0,0 1 0 0 0,0-1 0 0 0,0 1 1 0 0,0-1-1 0 0,0 1 0 0 0,0-1 0 0 0,1 1 0 0 0,-1-1 0 0 0,10-16-987 0 0,6-2 19 0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09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449 375 8751 0 0,'-2'0'674'0'0,"-4"0"177"0"0,0 1 1 0 0,0 0-1 0 0,0 0 1 0 0,0 0-1 0 0,0 0 0 0 0,0 1 1 0 0,0 0-1 0 0,-10 6 1 0 0,-2 2 1339 0 0,-23 18-1 0 0,25-17-1200 0 0,-33 18-1 0 0,44-26-979 0 0,-1 0 1 0 0,0-1-1 0 0,0 0 0 0 0,0-1 1 0 0,0 1-1 0 0,0-1 0 0 0,0 0 1 0 0,-1 0-1 0 0,1-1 0 0 0,-7 0 1 0 0,4-1 8 0 0,-1-1 0 0 0,1 0 0 0 0,0 0 0 0 0,0-1-1 0 0,0 0 1 0 0,0 0 0 0 0,0-1 0 0 0,1-1 0 0 0,-1 1 0 0 0,-12-11 0 0 0,14 10-15 0 0,1 0 0 0 0,0 0 0 0 0,0-1 0 0 0,0 0 0 0 0,1 0 0 0 0,0 0 0 0 0,0-1 0 0 0,0 0 0 0 0,1 1 0 0 0,0-2 0 0 0,1 1 0 0 0,-6-15 0 0 0,8 16-88 0 0,0-1 1 0 0,0 0 0 0 0,0 0-1 0 0,1 1 1 0 0,0-1-1 0 0,1 0 1 0 0,-1 0-1 0 0,1 1 1 0 0,1-1-1 0 0,-1 0 1 0 0,1 1 0 0 0,0-1-1 0 0,1 1 1 0 0,-1 0-1 0 0,1 0 1 0 0,1 0-1 0 0,6-11 1 0 0,2 2-153 0 0,0 0-1 0 0,0 1 1 0 0,1 0 0 0 0,1 1-1 0 0,18-14 1 0 0,-14 14 116 0 0,1 1 1 0 0,0 1-1 0 0,1 1 0 0 0,0 1 1 0 0,0 0-1 0 0,36-9 1 0 0,-14 7 8 0 0,1 2 0 0 0,60-5 1 0 0,-82 12 261 0 0,0 1 0 0 0,0 1 1 0 0,0 0-1 0 0,0 2 0 0 0,0 0 1 0 0,27 8-1 0 0,-41-8-70 0 0,1 0 0 0 0,-1 1 0 0 0,0-1-1 0 0,0 2 1 0 0,0-1 0 0 0,0 1 0 0 0,-1 0-1 0 0,0 0 1 0 0,1 1 0 0 0,-2 0 0 0 0,1 0-1 0 0,0 0 1 0 0,-1 1 0 0 0,0 0 0 0 0,0 0 0 0 0,-1 0-1 0 0,0 0 1 0 0,0 1 0 0 0,0 0 0 0 0,3 9-1 0 0,-5-10-65 0 0,0 0 0 0 0,-1 0-1 0 0,1 0 1 0 0,-1 0-1 0 0,0 0 1 0 0,-1 0-1 0 0,1 0 1 0 0,-1 0-1 0 0,-1 0 1 0 0,1 0-1 0 0,-1 0 1 0 0,-3 11 0 0 0,2-9 19 0 0,-1-1 1 0 0,0 0 0 0 0,-1 0 0 0 0,1 0 0 0 0,-1 0 0 0 0,-1-1-1 0 0,1 1 1 0 0,-1-1 0 0 0,-9 9 0 0 0,-9 6 18 0 0,-1 0 1 0 0,-1-2-1 0 0,-1 0 1 0 0,0-2-1 0 0,-1-1 1 0 0,-1-1-1 0 0,-1-2 1 0 0,0 0-1 0 0,0-2 1 0 0,-1-1-1 0 0,-1-2 1 0 0,0-1-1 0 0,0-1 1 0 0,-42 2-1 0 0,67-8-144 0 0,-37 0-111 0 0,40 0 52 0 0,0 0 1 0 0,0-1-1 0 0,0 1 1 0 0,1-1-1 0 0,-1 0 1 0 0,0 0-1 0 0,0 0 1 0 0,0 0-1 0 0,1 0 1 0 0,-1 0-1 0 0,-3-3 0 0 0,5 3 56 0 0,0 0-1 0 0,1 1 0 0 0,-1-1 0 0 0,1 1 0 0 0,-1-1 0 0 0,1 0 0 0 0,0 1 0 0 0,-1-1 1 0 0,1 0-1 0 0,0 0 0 0 0,-1 1 0 0 0,1-1 0 0 0,0 0 0 0 0,0 0 0 0 0,0 0 0 0 0,-1 1 1 0 0,1-1-1 0 0,0 0 0 0 0,0 0 0 0 0,0 0 0 0 0,0 1 0 0 0,1-1 0 0 0,-1 0 0 0 0,0 0 0 0 0,0 0 1 0 0,0 1-1 0 0,1-1 0 0 0,-1-1 0 0 0,2-2-463 0 0,1-1 1 0 0,-1 1-1 0 0,1 0 0 0 0,3-5 1 0 0,21-24-1462 0 0,8 0-12 0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09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735 31 16327 0 0,'6'-9'306'0'0,"-5"8"-192"0"0,0-1 0 0 0,1 0 1 0 0,-1 0-1 0 0,1 0 0 0 0,0 1 0 0 0,-1-1 1 0 0,1 1-1 0 0,0-1 0 0 0,0 1 0 0 0,0 0 0 0 0,0-1 1 0 0,3 0-1 0 0,-3 1 179 0 0,-2 3 41 0 0,1-1-292 0 0,-1 1 0 0 0,0 0 0 0 0,0 0 1 0 0,0 0-1 0 0,0-1 0 0 0,0 1 0 0 0,0 0 1 0 0,0 0-1 0 0,-1 0 0 0 0,1 0 0 0 0,-1-1 1 0 0,1 1-1 0 0,-1 0 0 0 0,1-1 1 0 0,-1 1-1 0 0,0 0 0 0 0,0-1 0 0 0,0 1 1 0 0,-1 1-1 0 0,-28 33 139 0 0,19-23-89 0 0,-158 199 620 0 0,-132 141 146 0 0,289-341-859 0 0,-111 132 49 0 0,96-109-38 0 0,2 1 1 0 0,-27 48-1 0 0,51-81-2 0 0,0-1 0 0 0,-1 1-1 0 0,1 0 1 0 0,0 0 0 0 0,0-1 0 0 0,1 1-1 0 0,-1 0 1 0 0,1 0 0 0 0,-1 0 0 0 0,1 0-1 0 0,0 0 1 0 0,0 0 0 0 0,1 5 0 0 0,-1-6-85 0 0,1 0 0 0 0,-1-1 0 0 0,1 1 1 0 0,0-1-1 0 0,0 1 0 0 0,0-1 0 0 0,-1 1 1 0 0,2-1-1 0 0,-1 1 0 0 0,0-1 0 0 0,0 0 0 0 0,0 0 1 0 0,0 0-1 0 0,1 1 0 0 0,-1-1 0 0 0,1 0 1 0 0,-1-1-1 0 0,1 1 0 0 0,-1 0 0 0 0,1 0 1 0 0,-1-1-1 0 0,1 1 0 0 0,0-1 0 0 0,2 1 1 0 0,10 2-6994 0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09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33 10591 0 0,'0'0'819'0'0,"-2"0"-534"0"0,-1 0-36 0 0,0 0-1 0 0,0 0 0 0 0,0 0 0 0 0,0 1 0 0 0,0-1 1 0 0,1 1-1 0 0,-1 0 0 0 0,0 0 0 0 0,0 0 0 0 0,0 0 1 0 0,1 0-1 0 0,-1 1 0 0 0,1-1 0 0 0,-1 1 1 0 0,1 0-1 0 0,0 0 0 0 0,-4 3 0 0 0,-6 7 1045 0 0,1 0 1 0 0,-10 14-1 0 0,13-16-1375 0 0,-95 135 2565 0 0,97-136-2424 0 0,2-3 1 0 0,0 1 1 0 0,0 0-1 0 0,1 0 0 0 0,0 0 0 0 0,0 0 1 0 0,-3 13-1 0 0,6-18-47 0 0,-1 0 0 0 0,1 0 0 0 0,-1-1 0 0 0,1 1 0 0 0,0 0 1 0 0,0 0-1 0 0,0 0 0 0 0,0-1 0 0 0,1 1 0 0 0,-1 0 0 0 0,0 0 0 0 0,1-1 0 0 0,-1 1 0 0 0,1 0 0 0 0,-1 0 0 0 0,1-1 1 0 0,0 1-1 0 0,0-1 0 0 0,0 1 0 0 0,0-1 0 0 0,0 1 0 0 0,0-1 0 0 0,0 1 0 0 0,0-1 0 0 0,1 0 0 0 0,-1 0 0 0 0,1 1 1 0 0,-1-1-1 0 0,0 0 0 0 0,1-1 0 0 0,0 1 0 0 0,-1 0 0 0 0,1 0 0 0 0,2 0 0 0 0,5 2 44 0 0,0-1 1 0 0,0-1-1 0 0,0 0 0 0 0,0 0 1 0 0,0 0-1 0 0,0-1 0 0 0,1-1 1 0 0,-1 1-1 0 0,16-5 0 0 0,10-3 158 0 0,38-14 0 0 0,-68 20-194 0 0,24-8-25 0 0,-1-1 0 0 0,0-1 0 0 0,-1-2 0 0 0,0-1-1 0 0,-2-1 1 0 0,1-1 0 0 0,-2-1 0 0 0,23-22 0 0 0,-31 25-105 0 0,-1-1 0 0 0,-1 0 0 0 0,-1-1 0 0 0,-1-1 0 0 0,19-33 0 0 0,-24 37-44 0 0,-3 6-10 0 0,0 0 1 0 0,0 1 0 0 0,1 0-1 0 0,10-13 1 0 0,-14 19 82 0 0,-2 2-67 0 0,-9 25 321 0 0,-26 46 0 0 0,-1 3 40 0 0,30-59-150 0 0,0 1 1 0 0,1 0 0 0 0,1 1 0 0 0,1-1-1 0 0,-4 37 1 0 0,8-48-53 0 0,0 0 1 0 0,0 0-1 0 0,0 0 1 0 0,1 0-1 0 0,-1 0 0 0 0,2 0 1 0 0,-1 0-1 0 0,0-1 1 0 0,1 1-1 0 0,0 0 1 0 0,1-1-1 0 0,-1 1 0 0 0,1-1 1 0 0,0 0-1 0 0,1 0 1 0 0,-1 0-1 0 0,1 0 0 0 0,0 0 1 0 0,0-1-1 0 0,0 0 1 0 0,9 7-1 0 0,-2-4 45 0 0,-1-1-1 0 0,1 0 0 0 0,0-1 1 0 0,0 0-1 0 0,0-1 0 0 0,1 0 1 0 0,0-1-1 0 0,18 3 1 0 0,-15-4-445 0 0,1 0 0 0 0,19-2 1 0 0,-21 0-1717 0 0,1-2 1 0 0,21-4 0 0 0,-6-2-5120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2:58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21 239 7831 0 0,'-1'0'603'0'0,"-18"-7"6221"0"0,29 5-1340 0 0,125 0-3508 0 0,225-32 0 0 0,-295 21-1974 0 0,98-31-1 0 0,-17-10-3420 0 0,-129 47 2496 0 0,0-1 0 0 0,-1-1 0 0 0,0 0 0 0 0,-1-1 0 0 0,19-16 1 0 0,-19 12-76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11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6447 0 0,'0'0'11943'0'0,"2"0"-11319"0"0,7 0-242 0 0,1 0 0 0 0,-1-1 0 0 0,1 0 0 0 0,-1 0 0 0 0,0-1 1 0 0,15-5-1 0 0,9-1 153 0 0,49-10-121 0 0,85-16 856 0 0,-141 30-2239 0 0,2 2-1 0 0,-1 1 1 0 0,0 0-1 0 0,30 5 1 0 0,-55-4-589 0 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11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77 13823 0 0,'0'0'630'0'0,"0"-1"-13"0"0,-1-1-409 0 0,0 0 0 0 0,1 1-1 0 0,-1-1 1 0 0,1 1 0 0 0,0-1 0 0 0,0 0 0 0 0,-1 1-1 0 0,1-1 1 0 0,0 0 0 0 0,0 1 0 0 0,0-1 0 0 0,1 0 0 0 0,-1 1-1 0 0,0-1 1 0 0,1 0 0 0 0,-1 1 0 0 0,1-1 0 0 0,-1 0-1 0 0,1 1 1 0 0,0-1 0 0 0,0 1 0 0 0,-1 0 0 0 0,1-1 0 0 0,0 1-1 0 0,0-1 1 0 0,1 1 0 0 0,-1 0 0 0 0,0 0 0 0 0,0 0-1 0 0,2-1 1 0 0,1-1 95 0 0,1 0-1 0 0,-1 0 1 0 0,1 1-1 0 0,0 0 1 0 0,-1 0-1 0 0,1 0 1 0 0,7-1-1 0 0,-2 0-236 0 0,1 1 0 0 0,-1 1 0 0 0,1 0-1 0 0,0 0 1 0 0,0 1 0 0 0,13 2 0 0 0,-3 1-401 0 0,-1 1 0 0 0,26 8 0 0 0,-30-7-820 0 0,-1-1 0 0 0,2-1 0 0 0,-1 0 0 0 0,0-1-1 0 0,0-1 1 0 0,17-1 0 0 0,-11-1-516 0 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12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756 38 11255 0 0,'8'-7'348'0'0,"1"0"1"0"0,0 1-1 0 0,11-6 0 0 0,-10 6 6130 0 0,-22 12-5819 0 0,-163 102-125 0 0,125-79-581 0 0,-119 63-379 0 0,-8-4 25 0 0,140-67 375 0 0,45-15-114 0 0,13 2 123 0 0,-1-1-1 0 0,1-1 0 0 0,23 4 1 0 0,-1 0 7 0 0,-6-1 0 0 0,-1 1-1 0 0,-1 2 0 0 0,0 2 1 0 0,0 1-1 0 0,46 28 0 0 0,-75-39 26 0 0,-1 0-1 0 0,1 0 1 0 0,-1 0-1 0 0,0 1 1 0 0,-1 0-1 0 0,1 0 1 0 0,-1 0-1 0 0,0 0 1 0 0,6 12-1 0 0,-9-15 16 0 0,1 1 0 0 0,-1-1 0 0 0,0 1 0 0 0,-1-1 0 0 0,1 1 0 0 0,0 0 0 0 0,-1-1 0 0 0,1 1 0 0 0,-1 0-1 0 0,0-1 1 0 0,0 1 0 0 0,0 0 0 0 0,0 0 0 0 0,-1-1 0 0 0,1 1 0 0 0,-1 0 0 0 0,0-1 0 0 0,1 1 0 0 0,-1-1 0 0 0,0 1 0 0 0,0-1 0 0 0,-1 1 0 0 0,1-1 0 0 0,-1 0 0 0 0,1 1 0 0 0,-4 2 0 0 0,-2 3 74 0 0,0-2 1 0 0,-1 1 0 0 0,0-1 0 0 0,0 0 0 0 0,-14 7 0 0 0,-45 20 173 0 0,66-33-275 0 0,-33 14 131 0 0,-1-1 0 0 0,-70 15 0 0 0,-75-3-152 0 0,156-23-197 0 0,-30-2 1 0 0,46 0 43 0 0,1-1-1 0 0,-1 0 1 0 0,1 0 0 0 0,-1-1 0 0 0,1 0-1 0 0,0 0 1 0 0,0-1 0 0 0,-8-3 0 0 0,3-4-1611 0 0,5-2-4642 0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13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54 13647 0 0,'0'0'628'0'0,"-1"2"-17"0"0,-32 55 1402 0 0,33-56-1896 0 0,0 0 0 0 0,0-1-1 0 0,0 1 1 0 0,0-1 0 0 0,0 1-1 0 0,0-1 1 0 0,0 1 0 0 0,0-1-1 0 0,0 1 1 0 0,0 0 0 0 0,0-1 0 0 0,0 1-1 0 0,0-1 1 0 0,1 1 0 0 0,-1-1-1 0 0,0 1 1 0 0,0-1 0 0 0,1 1-1 0 0,-1-1 1 0 0,0 1 0 0 0,1-1-1 0 0,-1 1 1 0 0,0-1 0 0 0,1 0 0 0 0,-1 1-1 0 0,1-1 1 0 0,-1 1 0 0 0,1-1-1 0 0,14 9 1114 0 0,-13-8-1252 0 0,3 1 169 0 0,0 0-1 0 0,1 0 1 0 0,-1-1 0 0 0,1 1-1 0 0,-1-1 1 0 0,1 0 0 0 0,0-1-1 0 0,0 0 1 0 0,7 0 0 0 0,9-2 111 0 0,24-5 1 0 0,-21 3-143 0 0,-6 2-97 0 0,1-2 1 0 0,-1 0-1 0 0,0-1 0 0 0,0-1 0 0 0,-1-1 1 0 0,34-17-1 0 0,-49 22-56 0 0,0 0 0 0 0,0 0 0 0 0,-1 0 0 0 0,1 0 0 0 0,-1-1-1 0 0,0 1 1 0 0,1-1 0 0 0,2-4 0 0 0,-5 6 13 0 0,1 0-1 0 0,0 0 0 0 0,-1 0 0 0 0,0 0 1 0 0,1 0-1 0 0,-1 0 0 0 0,0 0 0 0 0,1 0 0 0 0,-1 0 1 0 0,0 0-1 0 0,0 0 0 0 0,0 0 0 0 0,0 0 1 0 0,0 0-1 0 0,0 0 0 0 0,0 0 0 0 0,0 0 1 0 0,0 0-1 0 0,0 0 0 0 0,-1 0 0 0 0,1 0 1 0 0,0 0-1 0 0,-1 0 0 0 0,1 0 0 0 0,-1 0 0 0 0,1 0 1 0 0,-1 1-1 0 0,1-1 0 0 0,-1 0 0 0 0,0 0 1 0 0,1 0-1 0 0,-2 0 0 0 0,-2-2-54 0 0,-1-1-1 0 0,0 1 1 0 0,0 1-1 0 0,0-1 1 0 0,0 1-1 0 0,0 0 1 0 0,0 0-1 0 0,-1 1 1 0 0,1-1-1 0 0,-1 1 1 0 0,1 0-1 0 0,-1 1 1 0 0,-9-1-1 0 0,-5 1-46 0 0,-1 1-1 0 0,-26 5 0 0 0,32-3 120 0 0,0 1 0 0 0,0 0 1 0 0,0 1-1 0 0,1 1 0 0 0,0 0 0 0 0,0 1 0 0 0,0 0 1 0 0,1 1-1 0 0,0 1 0 0 0,1 0 0 0 0,0 1 1 0 0,0 0-1 0 0,-14 17 0 0 0,12-11 96 0 0,0 1-1 0 0,1 1 0 0 0,1-1 1 0 0,1 2-1 0 0,1 0 1 0 0,0 0-1 0 0,2 1 0 0 0,0 0 1 0 0,-5 23-1 0 0,10-34-55 0 0,1 1-1 0 0,1-1 1 0 0,0 1 0 0 0,0-1-1 0 0,1 1 1 0 0,0-1-1 0 0,1 1 1 0 0,2 13 0 0 0,-3-20-37 0 0,1 1 0 0 0,0-1 0 0 0,0 1 1 0 0,0-1-1 0 0,0 0 0 0 0,1 0 0 0 0,0 0 1 0 0,-1 0-1 0 0,1 0 0 0 0,0 0 0 0 0,0 0 1 0 0,0-1-1 0 0,1 1 0 0 0,-1 0 0 0 0,1-1 0 0 0,-1 0 1 0 0,1 0-1 0 0,0 0 0 0 0,0 0 0 0 0,0 0 1 0 0,0-1-1 0 0,0 1 0 0 0,0-1 0 0 0,1 0 1 0 0,-1 0-1 0 0,4 1 0 0 0,2-1-216 0 0,-1 0-1 0 0,1 0 1 0 0,0-1-1 0 0,12-1 1 0 0,12-2-942 0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13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46 8751 0 0,'6'-4'132'0'0,"7"-8"530"0"0,-12-11 10520 0 0,-3 22-11023 0 0,0 0 0 0 0,1 1 1 0 0,-1-1-1 0 0,0 0 0 0 0,0 1 0 0 0,0-1 0 0 0,0 1 0 0 0,0-1 0 0 0,0 1 0 0 0,0 0 1 0 0,0 0-1 0 0,0 0 0 0 0,0 0 0 0 0,0 0 0 0 0,0 1 0 0 0,0-1 0 0 0,-3 2 0 0 0,-37 13 348 0 0,36-13-385 0 0,-24 13-12 0 0,0 1-1 0 0,1 1 0 0 0,1 1 1 0 0,-48 40-1 0 0,47-32-109 0 0,0 1 0 0 0,2 1 0 0 0,1 2 0 0 0,-42 61 0 0 0,65-86 0 0 0,0 0 0 0 0,0 1 0 0 0,1 0 0 0 0,-1-1 0 0 0,1 1 0 0 0,0 0 0 0 0,1 0 0 0 0,-1 0 0 0 0,0 7 0 0 0,2-10 0 0 0,0-1 0 0 0,0 1 0 0 0,1-1 0 0 0,-1 0 0 0 0,0 1 0 0 0,1-1 0 0 0,-1 0 0 0 0,1 1 0 0 0,0-1 0 0 0,0 0 0 0 0,0 1 0 0 0,0-1 0 0 0,0 0 0 0 0,1 0 0 0 0,-1 0 0 0 0,0 0 0 0 0,1 0 0 0 0,0 0 0 0 0,-1-1 0 0 0,1 1 0 0 0,0 0 0 0 0,0-1 0 0 0,0 0 0 0 0,0 1 0 0 0,3 1 0 0 0,5 2-17 0 0,1-1 0 0 0,0 0-1 0 0,-1 0 1 0 0,1-1 0 0 0,17 3 0 0 0,58 3-193 0 0,-63-7 154 0 0,112 1-2506 0 0,-84-4-4608 0 0,-29 1 823 0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14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18311 0 0,'0'0'838'0'0,"0"2"-16"0"0,-8 18-587 0 0,4-10 5 0 0,1 1-1 0 0,0-1 1 0 0,0 1-1 0 0,1 0 1 0 0,-2 15-1 0 0,5-12 120 0 0,0 0 1 0 0,0 1-1 0 0,1-1 0 0 0,1 0 0 0 0,0-1 1 0 0,1 1-1 0 0,0-1 0 0 0,12 23 0 0 0,-4-12-4 0 0,1 0 0 0 0,1-1-1 0 0,29 35 1 0 0,-23-36-292 0 0,0-1 0 0 0,2-1 0 0 0,0 0 0 0 0,1-2 0 0 0,47 28 0 0 0,-35-26-49 0 0,0-2-1 0 0,1-2 1 0 0,70 21-1 0 0,-93-33-139 0 0,1-1 0 0 0,-1 0 0 0 0,26 1 0 0 0,-38-4 31 0 0,0 0 0 0 0,0-1 1 0 0,0 1-1 0 0,0 0 0 0 0,0 0 0 0 0,0 0 0 0 0,0-1 1 0 0,0 1-1 0 0,0-1 0 0 0,0 1 0 0 0,0 0 0 0 0,0-1 1 0 0,0 0-1 0 0,-1 1 0 0 0,1-1 0 0 0,0 0 0 0 0,0 1 1 0 0,0-1-1 0 0,-1 0 0 0 0,1 0 0 0 0,0 1 0 0 0,-1-1 0 0 0,2-2 1 0 0,-1 1-381 0 0,-1 1 1 0 0,1-1 0 0 0,0 0-1 0 0,0-1 1 0 0,-1 1 0 0 0,1 0-1 0 0,-1 0 1 0 0,0 0 0 0 0,0-3 0 0 0,0-5-1556 0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14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680 1 12439 0 0,'-2'0'958'0'0,"-5"0"-853"0"0,1 1 0 0 0,0 0 0 0 0,-1 0 1 0 0,1 1-1 0 0,0-1 0 0 0,0 1 0 0 0,-7 4 1 0 0,-43 23 1885 0 0,42-20-1356 0 0,-24 13 735 0 0,2 3 1 0 0,0 1 0 0 0,-40 38-1 0 0,-87 101-211 0 0,33-31-1114 0 0,123-128-243 0 0,-34 36-187 0 0,18-13-2768 0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14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817 16 12895 0 0,'-1'-1'998'0'0,"-1"-1"-903"0"0,0 1 0 0 0,-1-1 0 0 0,1 1 0 0 0,0 0 1 0 0,-1 0-1 0 0,1-1 0 0 0,-1 1 0 0 0,1 1 0 0 0,-1-1 1 0 0,0 0-1 0 0,1 1 0 0 0,-1-1 0 0 0,0 1 0 0 0,1 0 1 0 0,-6 0-1 0 0,4 1 140 0 0,0 0 1 0 0,0 0-1 0 0,0 0 1 0 0,0 0-1 0 0,1 1 1 0 0,-1 0-1 0 0,0 0 1 0 0,1 0-1 0 0,-1 0 0 0 0,-4 4 1 0 0,-2 3-89 0 0,0 0 1 0 0,1 0-1 0 0,0 1 1 0 0,0 1-1 0 0,1-1 1 0 0,0 1-1 0 0,-8 16 1 0 0,-37 89 446 0 0,42-89-423 0 0,-21 47 167 0 0,-123 308 867 0 0,120-294-1152 0 0,-4-1 0 0 0,-80 132 0 0 0,-71 77-355 0 0,180-282 114 0 0,8-11-465 0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15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7 148 10591 0 0,'-7'-4'9778'0'0,"9"4"-8741"0"0,402-53 3102 0 0,-93 13-3493 0 0,170-8-2247 0 0,-427 46-634 0 0,-35 2 567 0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15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539 131 15407 0 0,'-7'-14'880'0'0,"0"-1"-1"0"0,-19-26 1 0 0,22 35-524 0 0,-1 0-1 0 0,1 1 1 0 0,-1 0 0 0 0,0 0 0 0 0,-1 0 0 0 0,1 1 0 0 0,-1-1 0 0 0,0 1 0 0 0,-9-4-1 0 0,10 6-316 0 0,0 1 0 0 0,0-1 0 0 0,0 1 0 0 0,0 1 0 0 0,0-1 0 0 0,0 1 0 0 0,0 0 0 0 0,0 0 0 0 0,0 0 0 0 0,0 0 0 0 0,-1 1-1 0 0,1 0 1 0 0,0 0 0 0 0,1 1 0 0 0,-1-1 0 0 0,0 1 0 0 0,0 0 0 0 0,-5 3 0 0 0,-9 5 89 0 0,1 1-1 0 0,1 1 1 0 0,-17 13 0 0 0,1 2-97 0 0,2 0-1 0 0,-41 48 0 0 0,53-52 7 0 0,1 0 0 0 0,1 1-1 0 0,2 1 1 0 0,-18 35 0 0 0,31-57 15 0 0,1 0 0 0 0,-1 0 0 0 0,1 0 0 0 0,0 0 0 0 0,0 1 0 0 0,0-1 0 0 0,0 0 0 0 0,0 1 0 0 0,1-1 1 0 0,0 1-1 0 0,-1-1 0 0 0,1 1 0 0 0,0-1 0 0 0,1 1 0 0 0,-1-1 0 0 0,1 1 0 0 0,-1-1 0 0 0,3 5 0 0 0,-2-7-23 0 0,0 0-1 0 0,0 0 1 0 0,0 0-1 0 0,1 0 1 0 0,-1 0-1 0 0,0 0 1 0 0,1 0-1 0 0,-1-1 1 0 0,1 1-1 0 0,-1 0 1 0 0,1-1-1 0 0,-1 1 1 0 0,1-1-1 0 0,-1 0 1 0 0,1 1-1 0 0,0-1 1 0 0,2 0 0 0 0,-2 0 14 0 0,7 1 7 0 0,0-1 0 0 0,-1 0 0 0 0,1 0 0 0 0,0-1 0 0 0,-1 0-1 0 0,1-1 1 0 0,10-2 0 0 0,59-24 11 0 0,-56 19-33 0 0,32-15-443 0 0,81-48 0 0 0,-130 69 354 0 0,-1 1 1 0 0,0-1 0 0 0,-1 1 0 0 0,1-1 0 0 0,-1 1 1 0 0,0-1-1 0 0,0 0 0 0 0,0 0 0 0 0,0-1 0 0 0,4-6 0 0 0,-6 9 673 0 0,-10 5-413 0 0,5-1-282 0 0,0 0-1 0 0,0 0 0 0 0,0 0 1 0 0,0 0-1 0 0,1 1 1 0 0,-1 0-1 0 0,1 0 0 0 0,0 0 1 0 0,0 0-1 0 0,0 0 1 0 0,1 0-1 0 0,-3 6 0 0 0,4-8 26 0 0,0 1 0 0 0,0-1-1 0 0,0 0 1 0 0,0 1-1 0 0,1-1 1 0 0,-1 1-1 0 0,1-1 1 0 0,-1 1-1 0 0,1-1 1 0 0,0 1-1 0 0,0-1 1 0 0,0 1-1 0 0,0-1 1 0 0,1 1-1 0 0,-1-1 1 0 0,1 1-1 0 0,-1-1 1 0 0,1 0 0 0 0,0 1-1 0 0,0-1 1 0 0,0 0-1 0 0,0 1 1 0 0,0-1-1 0 0,1 0 1 0 0,-1 0-1 0 0,3 3 1 0 0,7 4-902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2:59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0 9215 0 0,'0'0'5291'0'0,"-1"2"-3892"0"0,-7 11-660 0 0,-1-1 0 0 0,-17 18 0 0 0,-5 7 50 0 0,-115 178 1365 0 0,55-76-1756 0 0,77-118-401 0 0,0 1 0 0 0,1 1 0 0 0,-14 33 0 0 0,27-56-5 0 0,0 0 0 0 0,0 1 0 0 0,0-1 0 0 0,0 0 0 0 0,-1 0 0 0 0,1 0 0 0 0,0 0 0 0 0,0 1 0 0 0,0-1 0 0 0,0 0 0 0 0,0 0 0 0 0,0 0 0 0 0,0 0 0 0 0,0 1 0 0 0,0-1 0 0 0,0 0 0 0 0,0 0 0 0 0,0 0 0 0 0,0 1 0 0 0,0-1 0 0 0,0 0 0 0 0,0 0 0 0 0,0 0 0 0 0,0 1 0 0 0,0-1 0 0 0,0 0 0 0 0,0 0 0 0 0,0 0 0 0 0,0 1 0 0 0,0-1 0 0 0,1 0 0 0 0,-1 0 0 0 0,0 0 0 0 0,0 0 0 0 0,0 1 0 0 0,0-1 0 0 0,0 0 0 0 0,0 0 0 0 0,1 0 0 0 0,-1 0 0 0 0,0 0 0 0 0,0 0 0 0 0,0 0 0 0 0,0 1 0 0 0,1-1 0 0 0,-1 0 0 0 0,11-2-1274 0 0,-9 1 891 0 0,19-7-6580 0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15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111 489 16207 0 0,'-32'24'1486'0'0,"24"-18"-1219"0"0,0 0 0 0 0,0 0 0 0 0,0-1 0 0 0,0 0 0 0 0,-1-1 0 0 0,-12 5 0 0 0,13-8 1849 0 0,8-10-932 0 0,1 4-989 0 0,1 1 0 0 0,-1-1 0 0 0,1 0-1 0 0,0 1 1 0 0,1 0 0 0 0,-1-1 0 0 0,5-5 0 0 0,25-28 266 0 0,-22 27-345 0 0,19-22 128 0 0,191-201 17 0 0,-96 128-253 0 0,-106 92-42 0 0,0 2 1 0 0,1 0-1 0 0,0 1 1 0 0,1 2-1 0 0,27-11 1 0 0,-45 19 25 0 0,0 0 1 0 0,-1 1-1 0 0,1-1 1 0 0,0 1 0 0 0,0 0-1 0 0,0-1 1 0 0,-1 1-1 0 0,1 0 1 0 0,0 0-1 0 0,0 0 1 0 0,0 0 0 0 0,0 1-1 0 0,-1-1 1 0 0,1 0-1 0 0,0 1 1 0 0,3 1-1 0 0,-4-2 5 0 0,0 1-1 0 0,0 0 0 0 0,0 0 0 0 0,0 0 0 0 0,0 0 0 0 0,0 1 1 0 0,0-1-1 0 0,0 0 0 0 0,0 0 0 0 0,0 0 0 0 0,-1 1 1 0 0,1-1-1 0 0,0 0 0 0 0,-1 1 0 0 0,0-1 0 0 0,1 1 0 0 0,-1-1 1 0 0,0 1-1 0 0,1-1 0 0 0,-1 3 0 0 0,0 5 13 0 0,0 0 0 0 0,0 0 1 0 0,-1-1-1 0 0,0 1 0 0 0,-1 0 0 0 0,-4 16 0 0 0,-24 50 90 0 0,20-53-83 0 0,-8 19 10 0 0,3-7 19 0 0,-19 65 1 0 0,33-96-187 0 0,0 1 0 0 0,0-1 1 0 0,0 1-1 0 0,1 0 0 0 0,-1-1 0 0 0,1 1 0 0 0,0-1 1 0 0,0 1-1 0 0,1-1 0 0 0,-1 1 0 0 0,1 0 0 0 0,0-1 1 0 0,0 1-1 0 0,0-1 0 0 0,0 0 0 0 0,0 1 0 0 0,1-1 1 0 0,0 0-1 0 0,-1 0 0 0 0,1 0 0 0 0,0 0 0 0 0,3 3 0 0 0,9 5-7908 0 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16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6 14743 0 0,'0'0'1136'0'0,"-1"-1"-746"0"0,-4-3 1023 0 0,-2 24 3144 0 0,7-6-4075 0 0,0 0 0 0 0,1 0 0 0 0,0-1 0 0 0,1 1 0 0 0,1 0 0 0 0,6 18 0 0 0,-1-8 3 0 0,1 0 0 0 0,20 35 0 0 0,-16-37-445 0 0,1 0-1 0 0,1-1 0 0 0,1-1 0 0 0,1 0 0 0 0,1-2 0 0 0,39 33 0 0 0,136 82 288 0 0,-74-54-245 0 0,-88-56-122 0 0,-21-14 0 0 0,1-1 0 0 0,-1-1 1 0 0,1 0-1 0 0,1 0 0 0 0,17 7 0 0 0,-28-14-176 0 0,0 1 76 0 0,0-1-1 0 0,0 0 0 0 0,1-1 0 0 0,-1 1 0 0 0,0 0 0 0 0,0 0 0 0 0,0 0 0 0 0,0 0 0 0 0,0-1 0 0 0,0 1 0 0 0,0-1 0 0 0,0 1 1 0 0,0-1-1 0 0,-1 1 0 0 0,1-1 0 0 0,0 1 0 0 0,0-1 0 0 0,0 0 0 0 0,0 1 0 0 0,-1-1 0 0 0,1 0 0 0 0,0 0 0 0 0,-1 1 1 0 0,1-1-1 0 0,0 0 0 0 0,-1 0 0 0 0,1 0 0 0 0,-1 0 0 0 0,0 0 0 0 0,1 0 0 0 0,-1 0 0 0 0,0 0 0 0 0,1 0 0 0 0,-1-2 0 0 0,2-10-1872 0 0</inkml:trace>
  <inkml:trace contextRef="#ctx0" brushRef="#br0" timeOffset="1">613 74 18111 0 0,'-1'1'828'0'0,"-36"28"345"0"0,17-15-993 0 0,1 0-1 0 0,-22 24 1 0 0,-285 308 3472 0 0,300-317-3591 0 0,2 0-1 0 0,1 2 1 0 0,-35 62-1 0 0,46-70-1248 0 0,-14 41-1 0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17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38 153 11231 0 0,'0'0'1016'0'0,"-9"2"-816"0"0,-4 0 1565 0 0,-2 1 5261 0 0,24-1-6082 0 0,33 0-554 0 0,0-2 0 0 0,0-1 0 0 0,49-9 0 0 0,-46 5-214 0 0,308-64 784 0 0,-168 28-631 0 0,-112 23-1805 0 0,12-1-1312 0 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17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10135 0 0,'0'0'2879'0'0,"-1"3"-867"0"0,-18 108 4447 0 0,11-71-6012 0 0,1 1-1 0 0,-1 42 0 0 0,16 63 74 0 0,-4-106-843 0 0,-1 0 0 0 0,-6 75 0 0 0,1-100-200 0 0,-1 8-3782 0 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18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785 0 8287 0 0,'0'0'4802'0'0,"-2"1"-3534"0"0,-162 38 1558 0 0,127-28-2736 0 0,-216 71 500 0 0,221-70-590 0 0,1 2 0 0 0,-40 23 0 0 0,69-36 0 0 0,0 0 0 0 0,0 1 0 0 0,0-1 0 0 0,0 1 0 0 0,0-1 0 0 0,0 1 0 0 0,1 0 0 0 0,-1-1 0 0 0,0 1 0 0 0,1 0 0 0 0,0 0 0 0 0,-1 0 0 0 0,1 0 0 0 0,0 0 0 0 0,0 1 0 0 0,0-1 0 0 0,0 0 0 0 0,0 0 0 0 0,0 4 0 0 0,1-4 0 0 0,0 0 0 0 0,1 0 0 0 0,-1 1 0 0 0,1-1 0 0 0,-1 0 0 0 0,1 0 0 0 0,-1 1 0 0 0,1-1 0 0 0,0 0 0 0 0,0 0 0 0 0,0 0 0 0 0,1 0 0 0 0,-1 0 0 0 0,0 0 0 0 0,1 0 0 0 0,-1-1 0 0 0,1 1 0 0 0,0 0 0 0 0,3 2 0 0 0,25 19 43 0 0,1-1-1 0 0,65 34 1 0 0,-90-53-43 0 0,23 13 64 0 0,87 50 938 0 0,-95-52-791 0 0,1 1 0 0 0,-2 1 1 0 0,20 19-1 0 0,-39-34 166 0 0,-13 8 95 0 0,4-5-357 0 0,-1-1 1 0 0,1 1-1 0 0,-1-1 0 0 0,0-1 1 0 0,-15 3-1 0 0,-49 2 328 0 0,69-6-410 0 0,-154 20 277 0 0,67-6-260 0 0,29-5-49 0 0,33-4-79 0 0,-1-2 0 0 0,-34 1 0 0 0,63-5 4 0 0,1 0 1 0 0,-1 0 0 0 0,1 0-1 0 0,0 0 1 0 0,-1 0 0 0 0,1 0-1 0 0,-1 0 1 0 0,1 0-1 0 0,-1 0 1 0 0,1 0 0 0 0,0 0-1 0 0,-1 0 1 0 0,1 0-1 0 0,-1 0 1 0 0,1 0 0 0 0,0 0-1 0 0,-1-1 1 0 0,1 1 0 0 0,0 0-1 0 0,-1 0 1 0 0,1 0-1 0 0,-1-1 1 0 0,8-7-2037 0 0,-6 7 2108 0 0,13-12-1990 0 0,2-1-79 0 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18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237 132 15551 0 0,'0'0'1408'0'0,"6"10"-581"0"0,-5-7-643 0 0,1 0 0 0 0,-1-1 0 0 0,1 1 1 0 0,0 0-1 0 0,0-1 0 0 0,0 0 0 0 0,0 0 0 0 0,0 1 1 0 0,1-1-1 0 0,-1 0 0 0 0,1-1 0 0 0,-1 1 0 0 0,1 0 1 0 0,0-1-1 0 0,-1 1 0 0 0,1-1 0 0 0,0 0 0 0 0,0 0 0 0 0,0 0 1 0 0,0-1-1 0 0,0 1 0 0 0,0-1 0 0 0,0 1 0 0 0,0-1 1 0 0,0 0-1 0 0,0 0 0 0 0,5-1 0 0 0,30-4 40 0 0,0-1 0 0 0,0-2 0 0 0,-1-2 0 0 0,-1-1 0 0 0,42-19 0 0 0,-59 22-411 0 0,21-14-1 0 0,-35 19 119 0 0,1-1-1 0 0,-1 0 0 0 0,0 0 0 0 0,0 0 0 0 0,0-1 0 0 0,0 1 1 0 0,7-11-1 0 0,-11 14 31 0 0,-1 1 1 0 0,1-1 0 0 0,-1 0-1 0 0,0 0 1 0 0,1 1-1 0 0,-1-1 1 0 0,1 0-1 0 0,-1 0 1 0 0,0 1 0 0 0,0-1-1 0 0,1 0 1 0 0,-1 0-1 0 0,0 0 1 0 0,0 0-1 0 0,0 1 1 0 0,0-1 0 0 0,0 0-1 0 0,0 0 1 0 0,0 0-1 0 0,0 0 1 0 0,0 1-1 0 0,-1-1 1 0 0,1 0 0 0 0,0 0-1 0 0,0 0 1 0 0,-1 1-1 0 0,0-3 1 0 0,0 2-29 0 0,0 0 0 0 0,-1 0 0 0 0,1 0 0 0 0,-1 0 0 0 0,1 0 0 0 0,0 0 0 0 0,-1 0 0 0 0,0 1 0 0 0,1-1 1 0 0,-1 0-1 0 0,1 1 0 0 0,-1 0 0 0 0,-1-1 0 0 0,-6-1-164 0 0,0 1 1 0 0,0 1-1 0 0,1-1 1 0 0,-12 2 0 0 0,-13 3 56 0 0,0 2 0 0 0,1 0 1 0 0,0 3-1 0 0,1 0 1 0 0,-34 16-1 0 0,19-4 392 0 0,0 3 0 0 0,-66 44 0 0 0,88-50-12 0 0,0 0 0 0 0,1 2 0 0 0,1 1 0 0 0,1 0 1 0 0,-26 35-1 0 0,43-52-157 0 0,2 1 0 0 0,-1-1 0 0 0,0 0 0 0 0,1 1 0 0 0,0-1 0 0 0,0 1 0 0 0,-2 8 0 0 0,3-12-30 0 0,1 1-1 0 0,0-1 1 0 0,-1 1-1 0 0,1-1 0 0 0,0 1 1 0 0,0-1-1 0 0,0 1 1 0 0,0-1-1 0 0,1 1 1 0 0,-1-1-1 0 0,0 1 0 0 0,1-1 1 0 0,-1 1-1 0 0,1-1 1 0 0,-1 1-1 0 0,1-1 1 0 0,-1 1-1 0 0,1-1 0 0 0,0 0 1 0 0,0 0-1 0 0,0 1 1 0 0,0-1-1 0 0,0 0 1 0 0,0 0-1 0 0,0 0 0 0 0,0 0 1 0 0,1 0-1 0 0,-1 0 1 0 0,2 1-1 0 0,2 1 29 0 0,1-1-1 0 0,0 1 1 0 0,0-1 0 0 0,1 0-1 0 0,-1 0 1 0 0,0-1 0 0 0,9 1-1 0 0,48 2-3 0 0,-39-3-5 0 0,150 0-4154 0 0,-131-4-2646 0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1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8 15775 0 0,'0'0'1432'0'0,"1"-1"-1180"0"0,3-5 3707 0 0,-6 6-3872 0 0,0-1 0 0 0,0 1 0 0 0,0 0-1 0 0,1 0 1 0 0,-1 0 0 0 0,0 1 0 0 0,0-1 0 0 0,0 0 0 0 0,0 1 0 0 0,0-1 0 0 0,-2 2 0 0 0,2-1 20 0 0,-13 4-25 0 0,0 1-1 0 0,1 0 1 0 0,-1 1-1 0 0,2 1 1 0 0,-1 0-1 0 0,1 1 1 0 0,0 0-1 0 0,-14 14 1 0 0,-86 95 519 0 0,110-115-601 0 0,-56 71-40 0 0,53-66 34 0 0,1 1 1 0 0,0 0-1 0 0,0 0 0 0 0,0 1 1 0 0,2 0-1 0 0,-7 19 0 0 0,10-27 11 0 0,-1 1 0 0 0,1 0 0 0 0,0 0 0 0 0,-1 0 0 0 0,1 0 0 0 0,0-1 0 0 0,1 1 0 0 0,-1 0 0 0 0,0 0 0 0 0,1 0 0 0 0,0 0-1 0 0,-1-1 1 0 0,1 1 0 0 0,0 0 0 0 0,1-1 0 0 0,-1 1 0 0 0,3 3 0 0 0,-1-2 13 0 0,-1-1 1 0 0,1 0-1 0 0,0 0 0 0 0,1-1 0 0 0,-1 1 1 0 0,1 0-1 0 0,-1-1 0 0 0,1 0 1 0 0,-1 0-1 0 0,8 3 0 0 0,5 0 51 0 0,0-1-1 0 0,0 0 0 0 0,1-1 1 0 0,30 2-1 0 0,-7-2-165 0 0,0-2 0 0 0,0-2 0 0 0,0-2 0 0 0,74-13 0 0 0,-65 0-3052 0 0,-26 7-4473 0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19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59 128 9215 0 0,'1'-1'422'0'0,"18"-27"-497"0"0,-16 22 998 0 0,1-1 0 0 0,0 1 0 0 0,0 0 0 0 0,1 0-1 0 0,0 0 1 0 0,0 1 0 0 0,0 0 0 0 0,1 0 0 0 0,0 0 0 0 0,0 0 0 0 0,9-4 0 0 0,2 3-565 0 0,-1 1 0 0 0,1 0 1 0 0,0 2-1 0 0,0 0 1 0 0,0 1-1 0 0,29 0 1 0 0,-34 1-230 0 0,-6 1-76 0 0,0-1 1 0 0,1 1-1 0 0,-1 1 0 0 0,0-1 0 0 0,1 1 1 0 0,-1 1-1 0 0,0-1 0 0 0,0 1 0 0 0,0 0 0 0 0,0 0 1 0 0,0 0-1 0 0,9 6 0 0 0,-14-7 75 0 0,1 11 87 0 0,-1-11-203 0 0,-1 0 0 0 0,0 0-1 0 0,0 0 1 0 0,1 0 0 0 0,-1 1 0 0 0,0-1 0 0 0,0 0 0 0 0,0 0 0 0 0,0 0 0 0 0,0 1 0 0 0,-1-1 0 0 0,1 0 0 0 0,0 0 0 0 0,-1 2-1 0 0,-4 6 40 0 0,0 1 0 0 0,0-1 0 0 0,-1-1 0 0 0,0 1-1 0 0,-8 8 1 0 0,-40 39-10 0 0,34-36-28 0 0,-102 85 16 0 0,79-71-12 0 0,-53 55 1 0 0,79-66-18 0 0,13-14 0 0 0,4-8 0 0 0,0-1 0 0 0,0 0 0 0 0,0 1 0 0 0,0-1 0 0 0,0 0 0 0 0,0 1 0 0 0,0-1 0 0 0,0 1 0 0 0,0-1 0 0 0,0 0 0 0 0,0 1 0 0 0,0-1 0 0 0,0 0 0 0 0,0 1 0 0 0,0-1 0 0 0,0 0 0 0 0,1 1 0 0 0,-1-1 0 0 0,0 0 0 0 0,0 0 0 0 0,0 1 0 0 0,1-1 0 0 0,1 1 1 0 0,-1 0 0 0 0,1 0 1 0 0,0 0-1 0 0,0 0 0 0 0,-1-1 0 0 0,1 1 0 0 0,0-1 1 0 0,0 1-1 0 0,0-1 0 0 0,0 0 0 0 0,3 1 0 0 0,26-2 28 0 0,-22 0-19 0 0,116-12 68 0 0,-2 1-85 0 0,-103 11-230 0 0,0 1 0 0 0,0 1 0 0 0,0 1 1 0 0,23 6-1 0 0,2 4-2511 0 0,-27-3 1140 0 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19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 9671 0 0,'-4'-7'9018'0'0,"13"11"-8068"0"0,4 5-595 0 0,-2-1-1 0 0,1 2 1 0 0,-1 0-1 0 0,0 0 1 0 0,17 22-1 0 0,2 2 239 0 0,-5-10-65 0 0,1-1-1 0 0,1-1 0 0 0,59 37 1 0 0,100 39 1117 0 0,-79-44-1179 0 0,-58-29-351 0 0,55 20 0 0 0,-80-36-625 0 0,1-2-1 0 0,-1 0 1 0 0,1-2 0 0 0,41 4 0 0 0,-63-8 241 0 0,0-1 0 0 0,-1 0-1 0 0,1 0 1 0 0,0-1 0 0 0,-1 1 0 0 0,1 0 0 0 0,0-1-1 0 0,-1 0 1 0 0,1 0 0 0 0,0 1 0 0 0,2-3 0 0 0,-4 2-1033 0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20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0 15263 0 0,'0'0'1379'0'0,"-2"2"-1136"0"0,-7 9-77 0 0,0 0 1 0 0,-9 15-1 0 0,-4 5 483 0 0,-10 9 394 0 0,-2-2 1 0 0,-1-1 0 0 0,-75 59-1 0 0,-103 42 31 0 0,210-136-1061 0 0,-98 55 76 0 0,-14 9-25 0 0,108-62-351 0 0,1 1-1 0 0,0 0 1 0 0,-7 7 0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3:0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198 104 9703 0 0,'0'0'748'0'0,"-1"2"-492"0"0,-12 11 320 0 0,11-11 638 0 0,1-1-617 0 0,1-1-488 0 0,0 1 0 0 0,-1-1 0 0 0,1 0 0 0 0,0 0 0 0 0,0 1 0 0 0,0-1 0 0 0,-1 0 0 0 0,1 1 0 0 0,0-1 0 0 0,0 0 0 0 0,0 1 0 0 0,0-1 1 0 0,0 0-1 0 0,0 1 0 0 0,0-1 0 0 0,0 0 0 0 0,0 1 0 0 0,0-1 0 0 0,0 0 0 0 0,0 1 0 0 0,0-1 0 0 0,0 0 0 0 0,0 1 0 0 0,0-1 0 0 0,0 1 0 0 0,0-1 0 0 0,0 0 0 0 0,0 1 0 0 0,1-1 0 0 0,-1 0 0 0 0,0 0 0 0 0,0 1 0 0 0,1 0 5 0 0,0-1-1 0 0,0 1 0 0 0,-1 0 0 0 0,1-1 0 0 0,0 1 0 0 0,0-1 0 0 0,0 1 1 0 0,0-1-1 0 0,0 0 0 0 0,0 1 0 0 0,0-1 0 0 0,0 0 0 0 0,2 1 1 0 0,1-1 0 0 0,0 1 1 0 0,0-1 0 0 0,0 0-1 0 0,0 0 1 0 0,0-1 0 0 0,0 1 0 0 0,0-1-1 0 0,0 0 1 0 0,0 0 0 0 0,0 0-1 0 0,-1-1 1 0 0,5-1 0 0 0,-1-1 81 0 0,-1 1 0 0 0,0-1 0 0 0,0 0-1 0 0,0-1 1 0 0,8-8 0 0 0,-5 5-63 0 0,1 0 0 0 0,-1 1-1 0 0,1 0 1 0 0,0 1 0 0 0,1 0 0 0 0,-1 0-1 0 0,1 1 1 0 0,0 1 0 0 0,1 0 0 0 0,12-3-1 0 0,15-1-150 0 0,64-6 0 0 0,-92 13 18 0 0,74-5 0 0 0,-74 6 0 0 0,-1 0 0 0 0,0 1 0 0 0,1 0 0 0 0,-1 1 0 0 0,20 6 0 0 0,-22-3 0 0 0,-7-3 0 0 0,0-1 1 0 0,0 1-1 0 0,0 0 0 0 0,-1 0 1 0 0,1 0-1 0 0,-1-1 0 0 0,1 1 0 0 0,-1 0 1 0 0,0 0-1 0 0,0 0 0 0 0,0 0 1 0 0,0 0-1 0 0,0 0 0 0 0,0 0 0 0 0,-1 0 1 0 0,1-1-1 0 0,-1 1 0 0 0,1 0 1 0 0,-1 0-1 0 0,0 0 0 0 0,1 0 0 0 0,-1-1 1 0 0,-1 3-1 0 0,-4 5 54 0 0,1 0 0 0 0,-12 15 0 0 0,6-12 40 0 0,0 0-1 0 0,-15 13 1 0 0,15-16-71 0 0,1 0 1 0 0,0 1 0 0 0,-14 19-1 0 0,10-11-18 0 0,-1-1 1 0 0,-1-1-1 0 0,-1 0 0 0 0,-29 21 0 0 0,32-26 22 0 0,-5 4-24 0 0,-2-1 0 0 0,0 0-1 0 0,0-2 1 0 0,-42 18 0 0 0,48-24-3 0 0,0-1-1 0 0,-1 0 1 0 0,0-1 0 0 0,0-1-1 0 0,0-1 1 0 0,0 0 0 0 0,-1-1-1 0 0,-21-1 1 0 0,37 0 1 0 0,0 0 1 0 0,0 0-1 0 0,0 0 0 0 0,1 0 0 0 0,-1 0 0 0 0,0-1 0 0 0,0 1 1 0 0,0 0-1 0 0,0 0 0 0 0,0-1 0 0 0,0 1 0 0 0,1-1 1 0 0,-1 1-1 0 0,0 0 0 0 0,0-1 0 0 0,0 0 0 0 0,1 1 0 0 0,-1-1 1 0 0,0 1-1 0 0,1-1 0 0 0,-1 0 0 0 0,1 1 0 0 0,-1-1 1 0 0,1 0-1 0 0,-1 0 0 0 0,0-1 0 0 0,1 1 1 0 0,0-1 0 0 0,-1 1 0 0 0,1-1 0 0 0,0 0 0 0 0,0 1 0 0 0,1-1 0 0 0,-1 0 0 0 0,0 1 0 0 0,0-1 0 0 0,1 1 0 0 0,-1-1 0 0 0,1 1 0 0 0,0-1 0 0 0,-1 1 0 0 0,2-2 0 0 0,-1 0-16 0 0,1 0 0 0 0,-1 0 0 0 0,1 1 0 0 0,-1-1 0 0 0,1 1 0 0 0,0-1 0 0 0,0 1 0 0 0,0 0 0 0 0,0 0 0 0 0,1 0 0 0 0,-1 0 0 0 0,1 0 0 0 0,-1 1 0 0 0,1-1 0 0 0,-1 1 0 0 0,1-1 0 0 0,0 1 0 0 0,0 0 0 0 0,5-1 0 0 0,-2 1-17 0 0,1 0 0 0 0,-1 1 0 0 0,1 0 0 0 0,-1 0 0 0 0,1 1-1 0 0,-1 0 1 0 0,1 0 0 0 0,7 3 0 0 0,72 14 90 0 0,-39-8 8 0 0,54 17-1 0 0,-98-26-66 0 0,-1 0 0 0 0,1 0 0 0 0,-1 0 0 0 0,0 0 0 0 0,1 1 0 0 0,-1-1 0 0 0,0 1 0 0 0,0-1 0 0 0,0 1 0 0 0,0 0 0 0 0,0-1 0 0 0,-1 1 0 0 0,1 0 0 0 0,0 0 0 0 0,-1 1 0 0 0,1-1 0 0 0,-1 0 0 0 0,0 0 0 0 0,0 1 0 0 0,1 3 0 0 0,0 0 0 0 0,-1-1 0 0 0,0 1 0 0 0,-1 0 0 0 0,0 0 0 0 0,0 0 0 0 0,0 0 0 0 0,0 0 0 0 0,-2 6 0 0 0,1-4 2 0 0,1-1 0 0 0,-1 1 1 0 0,2 0-1 0 0,1 11 0 0 0,-2-17 4 0 0,-1 1-1 0 0,1-1 1 0 0,-1 0 0 0 0,1 0 0 0 0,-1 0-1 0 0,1 0 1 0 0,-1 0 0 0 0,0 0 0 0 0,0 0-1 0 0,0 0 1 0 0,0 0 0 0 0,-1 0 0 0 0,1 0-1 0 0,0 0 1 0 0,-1-1 0 0 0,1 1 0 0 0,-1-1-1 0 0,-2 2 1 0 0,-4 4 74 0 0,0 0 0 0 0,-14 8 0 0 0,-1 0 86 0 0,-1-1 1 0 0,-1-1-1 0 0,-1-2 0 0 0,1 0 0 0 0,-34 9 0 0 0,40-18-129 0 0,1 0-1 0 0,-1-1 1 0 0,0-1-1 0 0,1 0 1 0 0,-23-5-1 0 0,-10 1 12 0 0,-66 1 16 0 0,113 1-50 0 0,-10 0-828 0 0,16 1-53 0 0,8-8-26 0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22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14655 0 0,'0'0'1328'0'0,"1"-2"-1090"0"0,49-124 6659 0 0,-49 125-6848 0 0,-8 19-2845 0 0,3-8 1499 0 0,1 1-50 0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22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5983 0 0,'0'-2'5132'0'0,"2"-2"-4373"0"0,0 0 0 0 0,-1 0 0 0 0,2 0 1 0 0,-1 0-1 0 0,0 1 0 0 0,1-1 0 0 0,4-5 0 0 0,25-24 924 0 0,-18 20-753 0 0,25-22 1076 0 0,-37 34-641 0 0,-7 45-5532 0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23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1 149 5063 0 0,'0'0'16602'0'0,"3"1"-15839"0"0,7 4-175 0 0,1-2 0 0 0,1 1 0 0 0,-1-1 0 0 0,0-1 0 0 0,20 2 0 0 0,-28-5-517 0 0,1 1-1 0 0,-1 0 0 0 0,0-1 1 0 0,1 0-1 0 0,-1 0 0 0 0,0 0 0 0 0,0 0 1 0 0,0-1-1 0 0,0 1 0 0 0,0-1 0 0 0,0 1 1 0 0,3-3-1 0 0,0-1 26 0 0,0 0 1 0 0,-1 0-1 0 0,10-11 0 0 0,-8 7 4 0 0,-1 0 0 0 0,0 0 0 0 0,8-19 0 0 0,-13 26-92 0 0,-1 0 1 0 0,1 0-1 0 0,-1 0 1 0 0,0 0-1 0 0,0 1 1 0 0,0-1-1 0 0,0 0 0 0 0,0 0 1 0 0,0 0-1 0 0,-1 0 1 0 0,1 1-1 0 0,-1-1 0 0 0,1 0 1 0 0,-2-3-1 0 0,1 3-6 0 0,-6-15 3 0 0,3 13-8 0 0,1 2-26 0 0,2 1-56 0 0,0 0-1 0 0,0 0 1 0 0,0 0-1 0 0,0 0 1 0 0,-1 0 0 0 0,1 0-1 0 0,0 0 1 0 0,-1 0-1 0 0,1 0 1 0 0,-1 1-1 0 0,1-1 1 0 0,-1 1-1 0 0,1-1 1 0 0,-1 1-1 0 0,1 0 1 0 0,-1-1-1 0 0,1 1 1 0 0,-1 0-1 0 0,1 0 1 0 0,-1 0-1 0 0,0 0 1 0 0,1 0-1 0 0,-1 1 1 0 0,1-1 0 0 0,-1 0-1 0 0,1 1 1 0 0,-1-1-1 0 0,1 1 1 0 0,-1-1-1 0 0,1 1 1 0 0,0 0-1 0 0,-1 0 1 0 0,1 0-1 0 0,0-1 1 0 0,-1 1-1 0 0,-1 2 1 0 0,-7 6-1158 0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23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35 3223 0 0,'0'-1'240'0'0,"1"0"714"0"0,0-1-1 0 0,-1 1 0 0 0,1 0 1 0 0,-1 0-1 0 0,0-1 0 0 0,1 1 1 0 0,-1 0-1 0 0,0-1 0 0 0,0 1 1 0 0,1 0-1 0 0,-1-1 0 0 0,-1-1 1 0 0,1 2-726 0 0,0 0 1 0 0,0 1 0 0 0,0-1-1 0 0,0 1 1 0 0,-1-1-1 0 0,1 1 1 0 0,0-1 0 0 0,-1 0-1 0 0,1 1 1 0 0,0-1-1 0 0,-1 1 1 0 0,1-1 0 0 0,-1 1-1 0 0,1 0 1 0 0,-1-1 0 0 0,1 1-1 0 0,-1-1 1 0 0,0 1-1 0 0,0-1-119 0 0,-1 0-1 0 0,1 1 1 0 0,-1-1-1 0 0,0 1 1 0 0,1-1-1 0 0,-1 1 1 0 0,1 0-1 0 0,-1 0 1 0 0,0 0-1 0 0,1 0 1 0 0,-1 0-1 0 0,0 0 1 0 0,-2 1-1 0 0,0 0-22 0 0,0 1 0 0 0,0-1-1 0 0,0 1 1 0 0,0 0 0 0 0,1 0 0 0 0,-1 1 0 0 0,0-1-1 0 0,1 1 1 0 0,-6 5 0 0 0,-27 33 89 0 0,26-30-100 0 0,-24 30-46 0 0,2 1-1 0 0,2 2 1 0 0,2 0 0 0 0,2 2-1 0 0,-27 64 1 0 0,53-109-29 0 0,-23 52 12 0 0,2 1 0 0 0,-15 66 0 0 0,32-103-11 0 0,1 1 0 0 0,0-1 0 0 0,1 1 0 0 0,1 0 0 0 0,1 0 0 0 0,1 0 0 0 0,0-1 0 0 0,2 1 0 0 0,0 0 0 0 0,0-1 0 0 0,10 25 0 0 0,-8-29-36 0 0,1 0-1 0 0,0 0 0 0 0,1 0 1 0 0,1-1-1 0 0,0 0 1 0 0,18 21-1 0 0,-10-18-78 0 0,0 0 1 0 0,1 0-1 0 0,35 22 0 0 0,34 16-218 0 0,48 32-225 0 0,-23 0-53 0 0,-86-65 455 0 0,-2 2-1 0 0,30 35 1 0 0,-42-44 119 0 0,-1 1-1 0 0,-1 0 1 0 0,0 0-1 0 0,-1 0 1 0 0,-1 1-1 0 0,7 20 1 0 0,-10-23 38 0 0,-1 0 0 0 0,0 1 0 0 0,-1-1 0 0 0,0 1 0 0 0,-1-1 0 0 0,-1 1 0 0 0,0 0 0 0 0,0-1 0 0 0,-4 17 0 0 0,0-11 4 0 0,0-1-1 0 0,-2 1 0 0 0,0-1 1 0 0,-1 1-1 0 0,0-2 1 0 0,-2 1-1 0 0,0-1 0 0 0,-21 27 1 0 0,-9 6 60 0 0,-57 54-1 0 0,86-93-57 0 0,-24 25 90 0 0,-47 35-1 0 0,59-54 113 0 0,1-1 1 0 0,-2-1-1 0 0,-43 20 0 0 0,64-33-120 0 0,2-3-1505 0 0,0-10-29 0 0,2-1-75 0 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26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58 11487 0 0,'1'-1'528'0'0,"12"-12"164"0"0,-5 6-411 0 0,-1 0 0 0 0,0 0 0 0 0,11-15 6032 0 0,-25 23-6133 0 0,0 0-1 0 0,1 0 1 0 0,-1 1-1 0 0,0 0 0 0 0,1 1 1 0 0,0 0-1 0 0,-1 0 1 0 0,1 0-1 0 0,-8 6 1 0 0,-13 6 122 0 0,-41 20-400 0 0,2 2-1 0 0,1 4 1 0 0,-90 73-1 0 0,113-70-644 0 0,43-43 713 0 0,0 1 0 0 0,0-1 0 0 0,0 1 0 0 0,0-1 0 0 0,0 0 1 0 0,1 1-1 0 0,-1-1 0 0 0,0 0 0 0 0,1 0 0 0 0,1 2 0 0 0,8 1-23 0 0,-1 1 0 0 0,1-1 0 0 0,-1-1 0 0 0,1 0 1 0 0,16 2-1 0 0,-3 0 35 0 0,33 6 18 0 0,33 8 0 0 0,-63-11 34 0 0,8 1 226 0 0,41 18 0 0 0,-65-22-201 0 0,-1-1 1 0 0,0 2-1 0 0,-1 0 0 0 0,1 0 1 0 0,-1 0-1 0 0,0 1 0 0 0,-1 1 1 0 0,11 10-1 0 0,-18-16-32 0 0,1 0 0 0 0,0 0 0 0 0,-1 0 0 0 0,1 1 0 0 0,-1-1 0 0 0,0 0 0 0 0,0 1 0 0 0,0-1 0 0 0,0 1-1 0 0,0-1 1 0 0,0 1 0 0 0,-1 0 0 0 0,1-1 0 0 0,-1 1 0 0 0,0 0 0 0 0,0-1 0 0 0,0 1 0 0 0,0 0 0 0 0,0-1 0 0 0,-1 1 0 0 0,1 0 0 0 0,-1-1-1 0 0,1 1 1 0 0,-1-1 0 0 0,0 1 0 0 0,0-1 0 0 0,0 1 0 0 0,-1-1 0 0 0,1 0 0 0 0,0 1 0 0 0,-1-1 0 0 0,0 0 0 0 0,-1 2 0 0 0,-4 4 72 0 0,-1-1 0 0 0,1 0 1 0 0,-1 0-1 0 0,0 0 1 0 0,0-1-1 0 0,-1-1 0 0 0,-11 6 1 0 0,-21 10 32 0 0,-1-3 0 0 0,-73 22 0 0 0,77-31-266 0 0,1-1 0 0 0,-1-2 0 0 0,0-2 0 0 0,-1-1 0 0 0,1-2 0 0 0,0-2 0 0 0,-63-9 0 0 0,76 4-1062 0 0,24 5 453 0 0,2-2-538 0 0,1-2 665 0 0,1 0 0 0 0,-1 0 0 0 0,2 0 0 0 0,5-7 0 0 0,5-3-959 0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26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33 6911 0 0,'-1'1'528'0'0,"-9"5"-727"0"0,-12 7 2976 0 0,-31 24 0 0 0,47-32-2159 0 0,0 0 0 0 0,0 1-1 0 0,1-1 1 0 0,0 1 0 0 0,0 0-1 0 0,1 0 1 0 0,-1 1 0 0 0,1 0 0 0 0,-5 12-1 0 0,8-16-445 0 0,0 0-1 0 0,1-1 0 0 0,-1 1 1 0 0,1 0-1 0 0,-1 0 1 0 0,1 0-1 0 0,0 0 1 0 0,0 0-1 0 0,1 0 0 0 0,-1 0 1 0 0,1 0-1 0 0,-1-1 1 0 0,2 6-1 0 0,-1-7-120 0 0,0 0 0 0 0,0 0 0 0 0,0 0 0 0 0,1 0 0 0 0,-1-1 0 0 0,0 1 0 0 0,0 0 0 0 0,0 0 0 0 0,1-1 0 0 0,-1 1 0 0 0,0 0 0 0 0,1-1 0 0 0,-1 1 0 0 0,1-1 0 0 0,2 1 0 0 0,-2-1 49 0 0,9 3 16 0 0,1-1 0 0 0,-1-1 0 0 0,0 0 0 0 0,0 0-1 0 0,0-1 1 0 0,1-1 0 0 0,-1 0 0 0 0,15-3 0 0 0,87-26 289 0 0,-105 28-389 0 0,26-9 50 0 0,-1 0 0 0 0,0-3-1 0 0,55-29 1 0 0,-88 42-71 0 0,0 1-1 0 0,0-1 1 0 0,0 1 0 0 0,1-1 0 0 0,-1 1-1 0 0,0 0 1 0 0,0-1 0 0 0,0 1 0 0 0,0-1 0 0 0,0 1-1 0 0,0-1 1 0 0,0 1 0 0 0,0 0 0 0 0,0-1-1 0 0,-1 1 1 0 0,1-1 0 0 0,0 1 0 0 0,0-1 0 0 0,0 1-1 0 0,0 0 1 0 0,-1-1 0 0 0,1 1 0 0 0,0-1-1 0 0,0 1 1 0 0,-1 0 0 0 0,1-1 0 0 0,0 1-5 0 0,-4-5-42 0 0,1 0-1 0 0,-1 0 0 0 0,0 0 1 0 0,0 1-1 0 0,-1-1 0 0 0,1 1 1 0 0,-10-6-1 0 0,1 1-132 0 0,-25-13 0 0 0,28 18 120 0 0,1 0-1 0 0,-1 0 1 0 0,-1 1-1 0 0,1 1 1 0 0,0 0-1 0 0,-1 0 1 0 0,1 1-1 0 0,-1 0 0 0 0,1 1 1 0 0,-1 0-1 0 0,1 0 1 0 0,-1 1-1 0 0,1 1 1 0 0,-1 0-1 0 0,-13 4 0 0 0,9-1-16 0 0,1 0-1 0 0,0 1 0 0 0,1 1 0 0 0,-1 0 0 0 0,1 1 0 0 0,1 0 0 0 0,-1 1 0 0 0,2 1 0 0 0,-1-1 0 0 0,-12 15 0 0 0,5-2 157 0 0,1 0 0 0 0,1 1 0 0 0,1 1-1 0 0,1 1 1 0 0,1 0 0 0 0,1 1 0 0 0,-11 33-1 0 0,18-43-29 0 0,1 0 0 0 0,1 1 0 0 0,1-1 0 0 0,0 1 0 0 0,1 0-1 0 0,1 0 1 0 0,0 0 0 0 0,1 0 0 0 0,1 0 0 0 0,1 0 0 0 0,1 0-1 0 0,0 0 1 0 0,7 22 0 0 0,-8-35-38 0 0,-1 0-1 0 0,0-1 1 0 0,1 1 0 0 0,0-1-1 0 0,0 0 1 0 0,0 1-1 0 0,0-1 1 0 0,1 0 0 0 0,-1 0-1 0 0,1 0 1 0 0,-1-1-1 0 0,1 1 1 0 0,0-1 0 0 0,0 1-1 0 0,0-1 1 0 0,1 0 0 0 0,-1 0-1 0 0,0-1 1 0 0,1 1-1 0 0,0-1 1 0 0,-1 1 0 0 0,1-1-1 0 0,5 1 1 0 0,0-1 5 0 0,0 0 1 0 0,0 0-1 0 0,0-1 1 0 0,0 0-1 0 0,-1 0 0 0 0,1-1 1 0 0,10-3-1 0 0,61-18-437 0 0,-66 18 179 0 0,32-13-562 0 0,1-2-43 0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27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35 6911 0 0,'0'0'528'0'0,"1"-1"-341"0"0,3-3 825 0 0,20-25 16429 0 0,-39 32-17345 0 0,1 2-96 0 0,1 1 0 0 0,0 0 0 0 0,0 1 0 0 0,1 1 0 0 0,-15 11 0 0 0,12-8 0 0 0,-139 113-73 0 0,146-117 71 0 0,-22 19-27 0 0,-30 35 1 0 0,49-49 28 0 0,2 0 1 0 0,-1 1-1 0 0,2 0 1 0 0,0 0 0 0 0,0 1-1 0 0,-5 15 1 0 0,11-25-1 0 0,1-1 0 0 0,0 1-1 0 0,0 0 1 0 0,1-1 0 0 0,-1 1 0 0 0,1 0-1 0 0,-1 0 1 0 0,1 0 0 0 0,0-1 0 0 0,1 1-1 0 0,-1 0 1 0 0,1 0 0 0 0,-1-1 0 0 0,1 1-1 0 0,0 0 1 0 0,0-1 0 0 0,1 1 0 0 0,1 3-1 0 0,0-2 6 0 0,0-1-1 0 0,0 0 1 0 0,0 1-1 0 0,1-1 1 0 0,-1-1-1 0 0,1 1 1 0 0,0-1-1 0 0,0 1 1 0 0,0-1-1 0 0,1 0 1 0 0,-1-1-1 0 0,8 4 0 0 0,-1-1 10 0 0,1 0-1 0 0,0-2 0 0 0,0 1 0 0 0,0-2 0 0 0,0 1 1 0 0,17 0-1 0 0,76-2-784 0 0,-97-2 601 0 0,109-9-4163 0 0,-90 6 2565 0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2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 7831 0 0,'-2'1'603'0'0,"-5"4"7"0"0,0 0 0 0 0,0 0 0 0 0,0 1 0 0 0,1 0-1 0 0,0 0 1 0 0,0 0 0 0 0,1 1 0 0 0,-9 14 0 0 0,11-16-213 0 0,1 0-1 0 0,0 0 1 0 0,0 0 0 0 0,0 1-1 0 0,0-1 1 0 0,1 0 0 0 0,0 1-1 0 0,1-1 1 0 0,-1 1 0 0 0,1-1-1 0 0,0 1 1 0 0,0-1 0 0 0,0 1 0 0 0,1-1-1 0 0,2 10 1 0 0,1-5-201 0 0,-1-1 0 0 0,1 0 0 0 0,0-1 1 0 0,1 1-1 0 0,0-1 0 0 0,1 0 0 0 0,-1 0 0 0 0,1 0 1 0 0,1-1-1 0 0,0 0 0 0 0,8 7 0 0 0,9 7 276 0 0,2-2 0 0 0,29 17 0 0 0,-19-14-20 0 0,-8-5 202 0 0,49 38-1 0 0,87 81 256 0 0,-150-125-930 0 0,1-1 0 0 0,30 15-1 0 0,-44-24-79 0 0,0-1-1 0 0,0 1 0 0 0,1-1 0 0 0,-1 0 1 0 0,0 1-1 0 0,1-1 0 0 0,-1 0 0 0 0,0 0 0 0 0,1 0 1 0 0,-1 0-1 0 0,0 0 0 0 0,1 0 0 0 0,-1 0 1 0 0,0 0-1 0 0,1 0 0 0 0,-1-1 0 0 0,0 1 0 0 0,1 0 1 0 0,1-2-1 0 0,0 0-297 0 0,0 1 1 0 0,0-1-1 0 0,-1 0 1 0 0,1 0-1 0 0,-1 0 1 0 0,4-4-1 0 0,3-5-1061 0 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27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0 16727 0 0,'-2'1'763'0'0,"-11"5"-433"0"0,0 0 1 0 0,1 1-1 0 0,0 1 0 0 0,0 0 1 0 0,-18 16-1 0 0,-50 56 1399 0 0,48-47-1491 0 0,-89 84 452 0 0,17-18-576 0 0,-97 88-1315 0 0,191-176-3920 0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28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439 383 3223 0 0,'-1'1'240'0'0,"-17"12"845"0"0,7-7 1875 0 0,1-2 1 0 0,-1 1 0 0 0,-18 5 0 0 0,9-6-2578 0 0,-9 0 289 0 0,0-1 1 0 0,0-2-1 0 0,-50-3 1 0 0,70 1-619 0 0,-1 0 0 0 0,1-1 0 0 0,-1 0 0 0 0,1 0 0 0 0,0-1 0 0 0,0 0 0 0 0,0-1 0 0 0,0 0-1 0 0,1 0 1 0 0,-1-1 0 0 0,1 0 0 0 0,0 0 0 0 0,0-1 0 0 0,1 0 0 0 0,-8-9 0 0 0,12 12-36 0 0,0 0 1 0 0,1-1-1 0 0,-1 0 0 0 0,1 1 0 0 0,0-1 1 0 0,0 0-1 0 0,0 0 0 0 0,1 0 0 0 0,-1-1 0 0 0,1 1 1 0 0,0 0-1 0 0,0 0 0 0 0,0-1 0 0 0,1-5 1 0 0,0 4-22 0 0,0 0 1 0 0,1 0 0 0 0,0-1 0 0 0,0 1 0 0 0,1 0 0 0 0,0 0 0 0 0,0 1-1 0 0,0-1 1 0 0,4-7 0 0 0,2-1-84 0 0,1 1 0 0 0,1-1-1 0 0,0 1 1 0 0,0 1 0 0 0,2 0-1 0 0,22-19 1 0 0,-17 17 55 0 0,0 1 1 0 0,1 0-1 0 0,1 2 0 0 0,0 0 0 0 0,0 1 1 0 0,1 1-1 0 0,0 1 0 0 0,1 0 0 0 0,-1 2 0 0 0,2 0 1 0 0,21-2-1 0 0,-15 5 259 0 0,-1 1 0 0 0,1 1 0 0 0,46 6 1 0 0,-57-3-9 0 0,-1 1 0 0 0,0 1 0 0 0,0 0 0 0 0,0 1 0 0 0,0 1 0 0 0,-1 0 0 0 0,22 13 0 0 0,-32-16-171 0 0,-1-1-1 0 0,0 1 1 0 0,0 1-1 0 0,0-1 0 0 0,0 0 1 0 0,-1 1-1 0 0,1 0 1 0 0,-1 0-1 0 0,0 0 1 0 0,0 0-1 0 0,0 1 1 0 0,-1-1-1 0 0,3 7 1 0 0,-3-8-21 0 0,-2 0 0 0 0,1 0 1 0 0,0 0-1 0 0,-1 1 1 0 0,1-1-1 0 0,-1 0 0 0 0,0 1 1 0 0,0-1-1 0 0,0 0 0 0 0,0 0 1 0 0,-1 1-1 0 0,1-1 0 0 0,-1 0 1 0 0,0 0-1 0 0,0 0 1 0 0,0 1-1 0 0,-1-1 0 0 0,1 0 1 0 0,-1-1-1 0 0,1 1 0 0 0,-4 4 1 0 0,-17 19 94 0 0,0-2 0 0 0,-51 44 0 0 0,55-53-102 0 0,-6 5 12 0 0,-1 0-1 0 0,0-2 0 0 0,-52 27 1 0 0,57-35-135 0 0,0-2 1 0 0,-1 0-1 0 0,0-1 1 0 0,0 0-1 0 0,-1-2 1 0 0,-28 3-1 0 0,46-7 3 0 0,0-1 1 0 0,-1 0-1 0 0,1 0 0 0 0,-1 0 1 0 0,1-1-1 0 0,-8-1 0 0 0,11 2-56 0 0,-1-1-1 0 0,1 1 1 0 0,0-1-1 0 0,0 1 0 0 0,0-1 1 0 0,-1 0-1 0 0,1 0 1 0 0,0 1-1 0 0,0-1 0 0 0,0 0 1 0 0,-1-1-1 0 0,1 1-245 0 0,1 0 0 0 0,-1 0-1 0 0,1 0 1 0 0,-1 0 0 0 0,1 0 0 0 0,-1 0-1 0 0,1 0 1 0 0,-1 0 0 0 0,1-1-1 0 0,0 1 1 0 0,0 0 0 0 0,-1 0 0 0 0,1 0-1 0 0,0-2 1 0 0,1-13-5990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31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45 10135 0 0,'3'-9'213'0'0,"13"-26"11015"0"0,-15 34-10828 0 0,0 1-287 0 0,-1 1 0 0 0,1-1 0 0 0,0 0 0 0 0,-1 0 0 0 0,1 0 0 0 0,-1 0 0 0 0,1 1 1 0 0,-1-1-1 0 0,1 0 0 0 0,-1 1 0 0 0,1-1 0 0 0,-1 0 0 0 0,1 1 0 0 0,-1-1 0 0 0,1 1 0 0 0,-1 0 1 0 0,2 1-184 0 0,-1 0 0 0 0,1 0 0 0 0,-1 0 1 0 0,0 0-1 0 0,0 0 0 0 0,0 0 1 0 0,0 1-1 0 0,1 2 0 0 0,-1 3 114 0 0,0-1-1 0 0,-1 1 1 0 0,0-1-1 0 0,0 1 1 0 0,-1-1-1 0 0,0 0 0 0 0,-1 1 1 0 0,-2 9-1 0 0,-23 58 201 0 0,21-61-199 0 0,-175 367 376 0 0,136-299-361 0 0,-147 267 87 0 0,169-308-148 0 0,-86 158 35 0 0,89-158-2 0 0,2 0 0 0 0,-23 87 0 0 0,39-120 22 0 0,0 1-1 0 0,1 0 1 0 0,0-1-1 0 0,0 1 0 0 0,1 0 1 0 0,0 0-1 0 0,3 13 1 0 0,-3-20-153 0 0,1 1 1 0 0,-1-1 0 0 0,1 0-1 0 0,0 1 1 0 0,0-1 0 0 0,0 0-1 0 0,0 0 1 0 0,0 0 0 0 0,1 0-1 0 0,-1 0 1 0 0,0 0 0 0 0,1 0-1 0 0,2 2 1 0 0,-2-2-272 0 0,0-1 1 0 0,0 0-1 0 0,0 0 0 0 0,0 0 0 0 0,-1-1 1 0 0,1 1-1 0 0,0 0 0 0 0,1-1 0 0 0,-1 1 0 0 0,0-1 1 0 0,0 0-1 0 0,0 1 0 0 0,0-1 0 0 0,0 0 1 0 0,0 0-1 0 0,0-1 0 0 0,5 0 0 0 0,15-5-6982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3:00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5 11431 0 0,'4'-5'7204'0'0,"-30"43"-5950"0"0,-23 48 0 0 0,9 2-818 0 0,-16 32-23 0 0,50-108-324 0 0,0 1 0 0 0,1 0 0 0 0,-6 26 0 0 0,7-26-26 0 0,0 0 0 0 0,-10 19-1 0 0,-5 13 29 0 0,9-16-933 0 0,14-37-246 0 0,1-4-66 0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2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0 11055 0 0,'0'0'1460'0'0,"-1"2"12"0"0,-27 43 5064 0 0,-1 2-5284 0 0,-100 240 73 0 0,-4 2-1271 0 0,-21-11-817 0 0,152-274 714 0 0,-6 9-102 0 0,1 0 1 0 0,-7 18 0 0 0,13-28-120 0 0,0 1 0 0 0,0 0 1 0 0,0 0-1 0 0,0 0 0 0 0,0 0 1 0 0,1 0-1 0 0,0 0 0 0 0,0 0 1 0 0,0-1-1 0 0,0 1 0 0 0,1 0 1 0 0,-1 0-1 0 0,3 5 0 0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28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5063 0 0,'0'0'390'0'0,"0"1"-252"0"0,-3 13 2314 0 0,-6 45 6475 0 0,8-51-8391 0 0,1 1 1 0 0,0-1-1 0 0,0 0 0 0 0,1 0 0 0 0,3 13 0 0 0,0-10-257 0 0,0 1 0 0 0,1-1-1 0 0,0 0 1 0 0,0-1 0 0 0,1 1 0 0 0,1-1-1 0 0,0-1 1 0 0,0 1 0 0 0,1-1 0 0 0,0 0-1 0 0,14 11 1 0 0,0-1 18 0 0,1-2 0 0 0,0-1-1 0 0,44 23 1 0 0,-18-16 50 0 0,2-3 0 0 0,55 16 0 0 0,-59-23-156 0 0,-1 3 0 0 0,-1 2 0 0 0,49 27 0 0 0,-81-37-226 0 0,-1 1 1 0 0,-1 0-1 0 0,0 1 0 0 0,0 0 0 0 0,-1 1 0 0 0,0 0 0 0 0,-1 0 0 0 0,0 1 0 0 0,12 21 0 0 0,-20-31-181 0 0,5-8-4589 0 0,-5 4 4346 0 0,1 1 1 0 0,-1-1-1 0 0,0 0 0 0 0,1 0 1 0 0,-1 0-1 0 0,1-2 0 0 0,5-11-6229 0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29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0 2303 0 0,'-1'2'167'0'0,"-41"57"11742"0"0,29-43-9533 0 0,-96 114 2631 0 0,54-75-4014 0 0,-75 60 0 0 0,118-105-945 0 0,-189 163 339 0 0,198-169-410 0 0,-1-1-1 0 0,1 1 1 0 0,0-1-1 0 0,0 1 1 0 0,1 0-1 0 0,-1 0 1 0 0,-1 5-1 0 0,3-7-963 0 0,6-2-384 0 0,18 2-91 0 0,7-4-10 0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29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30 13903 0 0,'0'0'638'0'0,"-1"1"-14"0"0,-21 9 3153 0 0,22-10-3673 0 0,0 1-1 0 0,1-1 1 0 0,-1 1-1 0 0,0-1 1 0 0,1 1 0 0 0,-1-1-1 0 0,0 1 1 0 0,1-1 0 0 0,-1 0-1 0 0,0 1 1 0 0,1-1-1 0 0,-1 1 1 0 0,1-1 0 0 0,-1 0-1 0 0,1 0 1 0 0,-1 1 0 0 0,2-1-1 0 0,9 1 324 0 0,0 0 0 0 0,1-1-1 0 0,-1-1 1 0 0,19-3 0 0 0,47-13 547 0 0,12-3-583 0 0,-75 19-385 0 0,0-2-184 0 0,1 2 0 0 0,-1-1 0 0 0,1 2 0 0 0,23 2 0 0 0,-30 1-1265 0 0,-7-1 1010 0 0</inkml:trace>
  <inkml:trace contextRef="#ctx0" brushRef="#br0" timeOffset="1">27 328 16127 0 0,'-1'1'738'0'0,"-16"2"240"0"0,8 0 2356 0 0,20-6-1835 0 0,-8 1-1325 0 0,27-7 428 0 0,-1 2 1 0 0,1 1 0 0 0,57-4-1 0 0,-57 10-486 0 0,-1 2 0 0 0,35 6 0 0 0,-47-5-550 0 0,7 6-2580 0 0,-13-6-5059 0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31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65 5527 0 0,'0'-1'-39'0'0,"11"-29"1435"0"0,-10 28-898 0 0,-1 0 0 0 0,1 0 0 0 0,-1 0 1 0 0,0 0-1 0 0,0 0 0 0 0,0 0 0 0 0,0 0 0 0 0,0 0 1 0 0,0 0-1 0 0,-1 0 0 0 0,1 1 0 0 0,-1-1 0 0 0,1 0 0 0 0,-2-3 1270 0 0,-9 3 12 0 0,4 2-1634 0 0,0 1 1 0 0,0-1-1 0 0,0 1 0 0 0,0 1 1 0 0,0-1-1 0 0,0 1 1 0 0,1 0-1 0 0,-1 1 0 0 0,1 0 1 0 0,-1 0-1 0 0,-10 6 1 0 0,-6 7-163 0 0,-33 27 0 0 0,53-40 36 0 0,-38 31-30 0 0,2 3 0 0 0,-69 82 0 0 0,88-93-9 0 0,1 1 0 0 0,1 1 0 0 0,2 1 0 0 0,0 0 0 0 0,2 1-1 0 0,-10 33 1 0 0,20-49 12 0 0,0 0-1 0 0,1 0 0 0 0,1 0 1 0 0,0 0-1 0 0,1 1 0 0 0,1-1 1 0 0,0 0-1 0 0,1 1 0 0 0,0-1 1 0 0,1 0-1 0 0,1 0 0 0 0,0 0 1 0 0,1 0-1 0 0,7 15 1 0 0,-3-11-15 0 0,1 0 0 0 0,1-1 0 0 0,0 0 1 0 0,1-1-1 0 0,1 0 0 0 0,0-1 0 0 0,1-1 1 0 0,1 1-1 0 0,30 22 0 0 0,11 2-271 0 0,73 39-1 0 0,-8-6-197 0 0,-90-52 166 0 0,50 44 0 0 0,-60-45 238 0 0,-1 0 0 0 0,-1 1 0 0 0,-1 0 0 0 0,-1 2 0 0 0,0 0 0 0 0,16 33 0 0 0,-24-39 106 0 0,-1 0 0 0 0,-1 1 0 0 0,-1 0 0 0 0,0 0 0 0 0,-1 0 0 0 0,-1 1 0 0 0,0-1 0 0 0,-2 1 0 0 0,0 0 0 0 0,-2 29 0 0 0,-2-22 94 0 0,-2 0 0 0 0,0 0 0 0 0,-1-1-1 0 0,-2 0 1 0 0,0 0 0 0 0,-2-1 0 0 0,-20 37-1 0 0,5-19 174 0 0,-1-2-1 0 0,-2 0 1 0 0,-37 39-1 0 0,33-45-100 0 0,-1-1 0 0 0,-2-1 0 0 0,-45 29 0 0 0,-123 68 535 0 0,179-112-581 0 0,22-14-112 0 0,4-4-641 0 0,34-19-624 0 0,-11 8-3913 0 0,-7 4-532 0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42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 5983 0 0,'0'0'5091'0'0,"1"0"-4352"0"0,13 0 2394 0 0,23 5 0 0 0,-36-5-2123 0 0,-8 11-314 0 0,-17 17-368 0 0,-40 37 0 0 0,10-13-106 0 0,11-5-194 0 0,-55 74 0 0 0,85-103-19 0 0,2 1 0 0 0,0 0 1 0 0,0 1-1 0 0,2 0 1 0 0,0 0-1 0 0,2 1 0 0 0,-10 41 1 0 0,16-54 50 0 0,0 0 0 0 0,0 0 0 0 0,1 0 0 0 0,0 1 0 0 0,0-1 0 0 0,1 0 0 0 0,0 0 0 0 0,0 0 0 0 0,1 0 0 0 0,0 0 1 0 0,1 0-1 0 0,-1 0 0 0 0,1-1 0 0 0,1 1 0 0 0,0-1 0 0 0,0 0 0 0 0,0 0 0 0 0,1 0 0 0 0,0-1 0 0 0,8 8 0 0 0,86 82 1258 0 0,-63-65-865 0 0,33 38 0 0 0,-60-60-352 0 0,-8-7-87 0 0,0-1 0 0 0,1-1 0 0 0,-1 1 0 0 0,1 0 0 0 0,-1 0 0 0 0,1 0 0 0 0,-1-1 0 0 0,1 1 0 0 0,-1-1 0 0 0,1 1 0 0 0,-1-1 0 0 0,1 1 0 0 0,0-1 0 0 0,-1 0-1 0 0,1 0 1 0 0,0 0 0 0 0,-1 0 0 0 0,1 0 0 0 0,0 0 0 0 0,2-1 0 0 0,3-1-94 0 0,-1 0 0 0 0,0 0 0 0 0,10-5-1 0 0,10-8-1513 0 0,-9 4-4247 0 0,-3 0-1445 0 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43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29 3223 0 0,'1'-1'240'0'0,"4"0"-1107"0"0,4-3 4043 0 0,6-1 5502 0 0,4-9-3170 0 0,-19 14-5498 0 0,0 0 1 0 0,0 0-1 0 0,0 1 1 0 0,0-1-1 0 0,0 0 0 0 0,0 0 1 0 0,-1 0-1 0 0,1 0 1 0 0,0 0-1 0 0,0 0 1 0 0,0 0-1 0 0,0 0 0 0 0,0 0 1 0 0,0 0-1 0 0,0 0 1 0 0,-1 0-1 0 0,1 0 1 0 0,0 0-1 0 0,0 0 0 0 0,0 0 1 0 0,0 0-1 0 0,0 0 1 0 0,0 0-1 0 0,0 0 1 0 0,0 0-1 0 0,-1 0 1 0 0,1 0-1 0 0,0-1 0 0 0,0 1 1 0 0,0 0-1 0 0,0 0 1 0 0,0 0-1 0 0,0 0 1 0 0,0 0-1 0 0,0 0 0 0 0,0 0 1 0 0,0 0-1 0 0,-1 0 1 0 0,1 0-1 0 0,0-1 1 0 0,0 1-1 0 0,0 0 0 0 0,0 0 1 0 0,0 0-1 0 0,0 0 1 0 0,0 0-1 0 0,0 0 1 0 0,0 0-1 0 0,0 0 0 0 0,0-1 1 0 0,0 1-1 0 0,0 0 1 0 0,0 0-1 0 0,0 0 1 0 0,0 0-1 0 0,0 0 0 0 0,0 0 1 0 0,0 0-1 0 0,0-1 1 0 0,0 1-1 0 0,0 0 1 0 0,0 0-1 0 0,0 0 0 0 0,1 0 1 0 0,-1 0-1 0 0,0 0 1 0 0,0 0-1 0 0,-19 2 1116 0 0,-22 8 376 0 0,-8 11-1563 0 0,1 2 1 0 0,1 2-1 0 0,1 3 0 0 0,1 1 1 0 0,-61 53-1 0 0,97-73 37 0 0,4-2-40 0 0,5 2-32 0 0,1-7 77 0 0,0 0 0 0 0,1 0 0 0 0,-1 0-1 0 0,1 0 1 0 0,0 0 0 0 0,-1-1 0 0 0,1 1 0 0 0,0-1 0 0 0,0 1-1 0 0,0-1 1 0 0,0 1 0 0 0,0-1 0 0 0,0 0 0 0 0,0 0 0 0 0,1 0-1 0 0,-1 0 1 0 0,5 0 0 0 0,4 2-18 0 0,0-1-1 0 0,16 2 1 0 0,16 0 4 0 0,60 7 1 0 0,-88-8 139 0 0,0 0 0 0 0,-1 1 0 0 0,1 0-1 0 0,23 12 1 0 0,-36-15-87 0 0,0 0 1 0 0,-1-1-1 0 0,1 1 0 0 0,-1 0 0 0 0,1 0 1 0 0,-1 0-1 0 0,1 0 0 0 0,-1 1 1 0 0,0-1-1 0 0,0 0 0 0 0,1 1 0 0 0,-1-1 1 0 0,0 0-1 0 0,0 1 0 0 0,0-1 0 0 0,-1 1 1 0 0,1 0-1 0 0,0-1 0 0 0,0 1 0 0 0,-1 0 1 0 0,1-1-1 0 0,-1 1 0 0 0,0 0 1 0 0,1 0-1 0 0,-1-1 0 0 0,0 1 0 0 0,0 0 1 0 0,0 0-1 0 0,-1 3 0 0 0,0 1 47 0 0,-1 0 0 0 0,0 0 0 0 0,0-1 0 0 0,-1 1 0 0 0,0 0 0 0 0,0-1 0 0 0,-5 8 0 0 0,-9 11-20 0 0,-1-1 0 0 0,0 0 0 0 0,-2-2 1 0 0,-1 0-1 0 0,-46 35 0 0 0,60-51-31 0 0,0-1 0 0 0,-1 0 0 0 0,0 0 0 0 0,0 0 1 0 0,0-1-1 0 0,0 0 0 0 0,0-1 0 0 0,0 0 0 0 0,-1 0 1 0 0,-13 0-1 0 0,-7 0 134 0 0,-52-4-1 0 0,41-1-165 0 0,33 3-43 0 0,0 0 0 0 0,0 0 0 0 0,-1 0 0 0 0,1 1 0 0 0,0 0 0 0 0,0 0 0 0 0,-9 4 0 0 0,0-2-318 0 0,15-3 162 0 0,3 0-994 0 0,7 0-309 0 0,0-1 1 0 0,0-1 0 0 0,11-3-1 0 0,-14 4 64 0 0,22-6-4957 0 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43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110 155 8751 0 0,'2'-1'8767'0'0,"2"0"-8581"0"0,-1 1 1 0 0,1-1-1 0 0,0 1 1 0 0,-1-1 0 0 0,1 1-1 0 0,0 0 1 0 0,0 0-1 0 0,-1 1 1 0 0,1-1-1 0 0,0 1 1 0 0,-1 0-1 0 0,1-1 1 0 0,0 2-1 0 0,-1-1 1 0 0,1 0-1 0 0,-1 1 1 0 0,0 0-1 0 0,5 3 1 0 0,74 54 2123 0 0,-80-58-2277 0 0,1 0 0 0 0,0 1 0 0 0,0-1 0 0 0,0-1 1 0 0,0 1-1 0 0,0 0 0 0 0,0-1 0 0 0,0 1 0 0 0,0-1 0 0 0,0 0 0 0 0,0 0 0 0 0,0 0 0 0 0,0-1 0 0 0,0 1 0 0 0,4-2 0 0 0,4-1 68 0 0,0 0 1 0 0,15-8 0 0 0,-25 11-93 0 0,18-9 31 0 0,0 0-1 0 0,-1-2 1 0 0,0 0-1 0 0,19-16 1 0 0,-27 18-90 0 0,0 1 1 0 0,-1-1-1 0 0,0 0 1 0 0,0-1-1 0 0,-1 0 1 0 0,-1-1-1 0 0,0 1 1 0 0,7-13-1 0 0,-13 19-48 0 0,1 1 0 0 0,-1-1 0 0 0,0 1-1 0 0,0-1 1 0 0,0 0 0 0 0,0 1 0 0 0,0-5 0 0 0,-1 7 65 0 0,-1 1 0 0 0,1-1 0 0 0,0 1 0 0 0,0-1 0 0 0,-1 0 0 0 0,1 1 0 0 0,0-1 0 0 0,-1 1 0 0 0,1-1 0 0 0,0 1 0 0 0,-1-1 0 0 0,1 1 0 0 0,-1-1 0 0 0,1 1 0 0 0,-1 0 0 0 0,1-1 0 0 0,-1 1 0 0 0,1 0 0 0 0,-1-1 0 0 0,1 1 0 0 0,-1 0 0 0 0,0-1 0 0 0,1 1 0 0 0,-1 0 0 0 0,1 0 0 0 0,-1 0 0 0 0,0 0 0 0 0,-17-3-362 0 0,9 3 283 0 0,0 0 1 0 0,0 1-1 0 0,1 0 0 0 0,-1 1 0 0 0,0-1 0 0 0,1 2 1 0 0,0-1-1 0 0,-1 1 0 0 0,-8 5 0 0 0,-12 7-284 0 0,-31 20 0 0 0,22-11 2 0 0,-125 80-450 0 0,145-90 1021 0 0,1 0 0 0 0,1 1 0 0 0,0 1-1 0 0,1 0 1 0 0,1 1 0 0 0,-21 31 0 0 0,32-43-48 0 0,0 1 1 0 0,0-1-1 0 0,0 1 1 0 0,1 0-1 0 0,0 0 1 0 0,0 0-1 0 0,1 1 1 0 0,0-1-1 0 0,-1 10 1 0 0,2-12-29 0 0,0 0 1 0 0,0-1-1 0 0,0 1 0 0 0,1 0 1 0 0,0-1-1 0 0,0 1 1 0 0,0-1-1 0 0,0 0 1 0 0,0 1-1 0 0,1-1 1 0 0,-1 0-1 0 0,1 1 0 0 0,0-1 1 0 0,0 0-1 0 0,0 0 1 0 0,0-1-1 0 0,0 1 1 0 0,4 3-1 0 0,0-1 18 0 0,0-1 0 0 0,1 1 0 0 0,-1-1 0 0 0,1-1 1 0 0,0 1-1 0 0,0-1 0 0 0,0 0 0 0 0,0-1 0 0 0,0 1 0 0 0,1-1 0 0 0,14 1 0 0 0,-2-1-158 0 0,0-1 0 0 0,-1-1-1 0 0,31-4 1 0 0,-41 3-717 0 0,-1-1 0 0 0,0-1 0 0 0,0 1 0 0 0,15-8 0 0 0,-12 5-886 0 0,8-3-5448 0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44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33 15663 0 0,'0'0'2715'0'0,"2"-1"-1584"0"0,10-5 421 0 0,-6 2-1052 0 0,1 0-1 0 0,-1 1 0 0 0,1 0 1 0 0,-1 0-1 0 0,1 1 1 0 0,0 0-1 0 0,12-2 0 0 0,-27 13-428 0 0,-8 5-71 0 0,0-1 0 0 0,-1 0 0 0 0,-1-1 0 0 0,-24 11 0 0 0,19-10 0 0 0,1 1 0 0 0,-24 18 0 0 0,19-10 19 0 0,2 2-1 0 0,0 0 1 0 0,2 1 0 0 0,-36 51-1 0 0,55-70-10 0 0,1-1 0 0 0,0 2 0 0 0,0-1 0 0 0,0 0 0 0 0,1 1-1 0 0,0-1 1 0 0,0 1 0 0 0,1 0 0 0 0,-2 8 0 0 0,3-12-11 0 0,0 0-1 0 0,0 0 1 0 0,0 0 0 0 0,1 0-1 0 0,-1 0 1 0 0,0 0 0 0 0,1-1 0 0 0,0 1-1 0 0,0 0 1 0 0,0 0 0 0 0,0-1 0 0 0,0 1-1 0 0,1 0 1 0 0,-1-1 0 0 0,1 1 0 0 0,-1-1-1 0 0,1 0 1 0 0,0 1 0 0 0,0-1 0 0 0,0 0-1 0 0,0 0 1 0 0,1 0 0 0 0,4 2-1 0 0,1 1 59 0 0,0-1 0 0 0,0-1-1 0 0,1 0 1 0 0,-1 0 0 0 0,1 0 0 0 0,0-1-1 0 0,0-1 1 0 0,13 2 0 0 0,-3-2 62 0 0,-1-1 1 0 0,0-1-1 0 0,23-3 1 0 0,61-17 610 0 0,-90 18-808 0 0,-1-2-1 0 0,0 1 1 0 0,-1-1-1 0 0,1-1 1 0 0,-1 0-1 0 0,0 0 1 0 0,16-14 0 0 0,1 0-2382 0 0,-13 11-3478 0 0,-1 0-1767 0 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44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91 7831 0 0,'-7'2'7767'0'0,"8"-4"-7533"0"0,0 0 1 0 0,0-1-1 0 0,0 1 1 0 0,1 1-1 0 0,-1-1 1 0 0,0 0-1 0 0,1 0 1 0 0,-1 0-1 0 0,1 1 1 0 0,0-1-1 0 0,0 1 1 0 0,2-2-1 0 0,-2 1 35 0 0,10-7 166 0 0,-1 1-1 0 0,1 0 0 0 0,1 0 1 0 0,0 2-1 0 0,0-1 0 0 0,0 2 1 0 0,26-8-1 0 0,-37 12-383 0 0,1 1 1 0 0,-1 0 0 0 0,1 0-1 0 0,-1 0 1 0 0,1 0-1 0 0,0 0 1 0 0,2 1 0 0 0,10 0 704 0 0,-14 1-687 0 0,0 1 1 0 0,-1-1-1 0 0,1 1 0 0 0,-1-1 1 0 0,1 1-1 0 0,-1 4 0 0 0,0-2-39 0 0,0 0-1 0 0,-1 0 1 0 0,0 0-1 0 0,-1 0 1 0 0,1 0-1 0 0,-1-1 0 0 0,0 1 1 0 0,0 0-1 0 0,0-1 1 0 0,0 0-1 0 0,-6 8 0 0 0,-4 4 34 0 0,-23 23-1 0 0,22-26-54 0 0,-54 49-118 0 0,12-12-292 0 0,42-38 331 0 0,6-6 74 0 0,1 0 0 0 0,0 0 0 0 0,0 1 0 0 0,-6 10 0 0 0,4 1 154 0 0,8-17 14 0 0,6 9 234 0 0,-4-7-372 0 0,0-1 1 0 0,1-1-1 0 0,-1 1 0 0 0,1 0 0 0 0,-1 0 0 0 0,1-1 1 0 0,-1 0-1 0 0,1 1 0 0 0,0-1 0 0 0,0 0 1 0 0,-1 0-1 0 0,1-1 0 0 0,0 1 0 0 0,0 0 0 0 0,3-1 1 0 0,7 1 96 0 0,26-1 1 0 0,-36 0-107 0 0,85-7 411 0 0,22 0-207 0 0,-54 8 19 0 0,-28 0-1979 0 0,1-1-5269 0 0,-13 0-617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3:01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220 295 7343 0 0,'-1'1'332'0'0,"-11"5"186"0"0,0 0-1 0 0,-25 8 0 0 0,-5-4 4039 0 0,39-10-4062 0 0,0 0 0 0 0,0 0 0 0 0,0 0 0 0 0,0 0 0 0 0,1 0 0 0 0,-1-1-1 0 0,0 1 1 0 0,0-1 0 0 0,0 0 0 0 0,0 0 0 0 0,1 0 0 0 0,-1 0 0 0 0,-3-3 0 0 0,-4-2-401 0 0,-18-15 1 0 0,16 12 236 0 0,10 7-330 0 0,0 1 0 0 0,0-1 0 0 0,1 1 0 0 0,-1-1 0 0 0,1 0 0 0 0,-1 1 0 0 0,1-1 0 0 0,-1 0 0 0 0,1 0 0 0 0,0 0 0 0 0,0 0 0 0 0,0 0 0 0 0,0 0 0 0 0,0-3 0 0 0,0 3 0 0 0,1 1 0 0 0,0-1 0 0 0,0 0 0 0 0,0 1 0 0 0,0-1 0 0 0,0 0 0 0 0,0 1 0 0 0,1-1 0 0 0,-1 0 0 0 0,0 1 0 0 0,1-1 0 0 0,0 0 0 0 0,-1 1 0 0 0,1-1 0 0 0,0 1 0 0 0,0-1 0 0 0,-1 1 0 0 0,1 0 0 0 0,0-1 0 0 0,3-1 0 0 0,4-6-45 0 0,1 1 1 0 0,0 0-1 0 0,1 1 0 0 0,-1 0 0 0 0,14-7 0 0 0,57-25-415 0 0,-56 29 301 0 0,36-19-118 0 0,-27 12 199 0 0,1 2-1 0 0,0 1 0 0 0,63-17 0 0 0,-87 29 81 0 0,4-1 23 0 0,0 0 0 0 0,1 1-1 0 0,-1 0 1 0 0,26 2 0 0 0,-36 0-22 0 0,-1 0 1 0 0,0 0 0 0 0,0 1-1 0 0,0-1 1 0 0,0 1 0 0 0,0 0-1 0 0,0 0 1 0 0,0 0 0 0 0,0 1-1 0 0,0-1 1 0 0,0 1 0 0 0,-1-1-1 0 0,1 1 1 0 0,-1 0 0 0 0,1 0-1 0 0,-1 0 1 0 0,0 0 0 0 0,1 1-1 0 0,-1-1 1 0 0,0 1 0 0 0,-1-1-1 0 0,1 1 1 0 0,0-1 0 0 0,-1 1-1 0 0,1 0 1 0 0,-1 0 0 0 0,0 0 0 0 0,1 4-1 0 0,-1-2 10 0 0,0 1-1 0 0,0-1 1 0 0,-1 0-1 0 0,0 0 0 0 0,0 0 1 0 0,0 1-1 0 0,0-1 1 0 0,-3 9-1 0 0,-1 3 94 0 0,-9 21-1 0 0,-2 9 12 0 0,10-26-11 0 0,-9 48 8 0 0,13-67-88 0 0,1 0 1 0 0,-1 0-1 0 0,1 0 0 0 0,-1-1 0 0 0,0 1 0 0 0,0 0 1 0 0,0 0-1 0 0,0 0 0 0 0,0-1 0 0 0,0 1 0 0 0,0 0 0 0 0,-1-1 1 0 0,1 1-1 0 0,0-1 0 0 0,-1 1 0 0 0,0-1 0 0 0,1 0 1 0 0,-1 0-1 0 0,-3 2 0 0 0,-2 0 91 0 0,1 0 0 0 0,-2-1 0 0 0,-13 4-1 0 0,7-2 0 0 0,-19 5 150 0 0,-19 5-81 0 0,2 2 0 0 0,-83 38 0 0 0,116-45-150 0 0,-10 4-16 0 0,-47 32 0 0 0,73-44 45 0 0,17-14 144 0 0,-11 7-189 0 0,1 0 0 0 0,-2 0 0 0 0,1-1 0 0 0,-1 0 0 0 0,6-10 0 0 0,-3 4-62 0 0,16-24-1 0 0,-21 35-31 0 0,3-1-1 0 0,-5 2 45 0 0,1 1 0 0 0,0 0 0 0 0,0-1 0 0 0,0 1 0 0 0,-1 0-1 0 0,1-1 1 0 0,0 1 0 0 0,0 0 0 0 0,0 0 0 0 0,-1 0-1 0 0,1 0 1 0 0,0 0 0 0 0,0 0 0 0 0,0 0 0 0 0,0 0-1 0 0,0 0 1 0 0,-1 0 0 0 0,1 0 0 0 0,0 1 0 0 0,0-1-1 0 0,0 0 1 0 0,-1 1 0 0 0,1-1 0 0 0,1 1 0 0 0,20 15-954 0 0,-6-5-5100 0 0,0-5-347 0 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45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15463 0 0,'0'0'1400'0'0,"-1"1"-1154"0"0,-2 1-167 0 0,0-1 1 0 0,0 1 0 0 0,0 0 0 0 0,0 0-1 0 0,1 1 1 0 0,-1-1 0 0 0,1 0 0 0 0,-1 1-1 0 0,1 0 1 0 0,0-1 0 0 0,0 1 0 0 0,0 0-1 0 0,0 0 1 0 0,1 0 0 0 0,-1 0 0 0 0,1 1-1 0 0,0-1 1 0 0,0 0 0 0 0,0 1 0 0 0,0-1 0 0 0,0 4-1 0 0,0 1 240 0 0,0 1 0 0 0,0-1 0 0 0,1 1 0 0 0,0-1 0 0 0,1 1 0 0 0,-1-1 0 0 0,5 15 0 0 0,-2-10-70 0 0,2-1 1 0 0,-1 1-1 0 0,2-1 0 0 0,0 0 0 0 0,0-1 0 0 0,1 1 0 0 0,0-1 1 0 0,1-1-1 0 0,0 1 0 0 0,17 15 0 0 0,-10-13-14 0 0,0 0-1 0 0,1-2 1 0 0,0 1-1 0 0,1-2 1 0 0,0 0-1 0 0,29 11 1 0 0,166 57 1562 0 0,-178-66-1612 0 0,40 21-1 0 0,24 9-192 0 0,-94-41 5 0 0,11 4-184 0 0,27 6 0 0 0,-39-11 75 0 0,1 1 0 0 0,-1-1 1 0 0,1 1-1 0 0,-1-1 0 0 0,0 0 0 0 0,1-1 0 0 0,-1 1 1 0 0,1 0-1 0 0,-1-1 0 0 0,1 0 0 0 0,-1 0 0 0 0,0 0 1 0 0,6-3-1 0 0,-7 3-138 0 0,-1-1 0 0 0,1 0 0 0 0,0 0 0 0 0,-1 1 0 0 0,0-1 0 0 0,0 0 0 0 0,1 0 1 0 0,-1 0-1 0 0,0-1 0 0 0,0 1 0 0 0,-1 0 0 0 0,1 0 0 0 0,0 0 0 0 0,-1-1 0 0 0,0 1 0 0 0,1 0 0 0 0,-1-1 1 0 0,0 1-1 0 0,0 0 0 0 0,-1-5 0 0 0,0-10-7373 0 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45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0 9215 0 0,'-7'4'950'0'0,"3"-3"-717"0"0,1 0 1 0 0,0 0-1 0 0,-1 0 1 0 0,1 0-1 0 0,-8 0 0 0 0,8-1 312 0 0,-1 0 0 0 0,1 0-1 0 0,-1 1 1 0 0,1 0-1 0 0,-1 0 1 0 0,1 0-1 0 0,-4 2 1 0 0,-4 2 393 0 0,1 1-1 0 0,0 1 1 0 0,1 0-1 0 0,-13 12 1 0 0,-33 38 1091 0 0,24-24-1496 0 0,-328 309 638 0 0,318-306-1268 0 0,39-35-106 0 0,-2 3-128 0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46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50 12151 0 0,'-8'4'1098'0'0,"-16"4"-1130"0"0,-31 12 1627 0 0,50-18-1172 0 0,1 0 0 0 0,0 1 0 0 0,-1-1 1 0 0,1 1-1 0 0,0 0 0 0 0,1 0 0 0 0,-1 0 0 0 0,-6 8 1 0 0,9-10 202 0 0,6 8 490 0 0,-2-7-1025 0 0,-1 1 0 0 0,1-1-1 0 0,0 0 1 0 0,0 0 0 0 0,0-1 0 0 0,0 1-1 0 0,0 0 1 0 0,0-1 0 0 0,0 0 0 0 0,1 0-1 0 0,-1 0 1 0 0,0 0 0 0 0,1 0 0 0 0,3 0-1 0 0,8 0 163 0 0,0-1 0 0 0,15-1 0 0 0,-13 1-129 0 0,39-4 153 0 0,0-1-1 0 0,59-15 1 0 0,108-36-106 0 0,-199 50-115 0 0,11-4 67 0 0,11-3 249 0 0,1 1 0 0 0,89-9 0 0 0,-112 22-517 0 0,-22 0 18 0 0,-1 6-2148 0 0,-1-6 2041 0 0,0 0 0 0 0,0 0 1 0 0,0-1-1 0 0,0 1 0 0 0,0 0 0 0 0,0 0 0 0 0,0 0 1 0 0,0 0-1 0 0,0 0 0 0 0,0 0 0 0 0,0-1 0 0 0,0 1 1 0 0,-1 0-1 0 0,1 0 0 0 0,0 0 0 0 0,-1 0 0 0 0,1-1 1 0 0,-1 2-1 0 0,-6 10-1747 0 0,5-9-17 0 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46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34 11975 0 0,'0'0'923'0'0,"0"-1"-602"0"0,12-17 695 0 0,-1 3 7748 0 0,-12 17-8657 0 0,-23 57-74 0 0,3 0 0 0 0,3 1 1 0 0,-17 92-1 0 0,32-128-163 0 0,0-1 1 0 0,2 1-1 0 0,3 45 0 0 0,-2-60 64 0 0,1-1 0 0 0,1 1 0 0 0,0 0 0 0 0,0 0 0 0 0,1-1-1 0 0,0 1 1 0 0,0-1 0 0 0,1 0 0 0 0,0 0 0 0 0,0 0-1 0 0,1 0 1 0 0,0-1 0 0 0,9 10 0 0 0,-7-10-2034 0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47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27 7367 0 0,'2'-1'568'0'0,"23"-25"10990"0"0,-26 28-11364 0 0,-2 3-139 0 0,-1-1 0 0 0,0 1 0 0 0,0-1 0 0 0,0 1 0 0 0,-1-1 0 0 0,-9 6 0 0 0,-36 21 302 0 0,43-27-347 0 0,-158 76 78 0 0,53-29-40 0 0,92-41-55 0 0,0-1-17 0 0,0 1 0 0 0,1 1 0 0 0,0 1-1 0 0,-23 19 1 0 0,40-29 24 0 0,-1 1 1 0 0,1-1-1 0 0,0 1 0 0 0,0-1 1 0 0,0 1-1 0 0,0 0 0 0 0,0 0 0 0 0,0 0 1 0 0,1 0-1 0 0,0 0 0 0 0,-2 5 0 0 0,3-6-3 0 0,-1-1 0 0 0,1 1-1 0 0,0-1 1 0 0,0 1 0 0 0,0-1-1 0 0,0 1 1 0 0,0 0 0 0 0,1-1-1 0 0,-1 1 1 0 0,0-1 0 0 0,1 0-1 0 0,-1 1 1 0 0,1-1 0 0 0,-1 1-1 0 0,1-1 1 0 0,0 0-1 0 0,-1 1 1 0 0,1-1 0 0 0,0 0-1 0 0,0 1 1 0 0,0-1 0 0 0,0 0-1 0 0,0 0 1 0 0,0 0 0 0 0,0 0-1 0 0,1 0 1 0 0,1 1 0 0 0,4 2-17 0 0,1 0 1 0 0,0 0-1 0 0,0 0 1 0 0,0-1 0 0 0,0 0-1 0 0,10 1 1 0 0,56 8-53 0 0,-11-2 6 0 0,-19-1 64 0 0,44 11-11 0 0,-80-17 35 0 0,0 0 0 0 0,0 0-1 0 0,0 1 1 0 0,0 0 0 0 0,0 0-1 0 0,-1 1 1 0 0,0 0 0 0 0,7 6-1 0 0,-12-10 9 0 0,0 1 0 0 0,-1 0 0 0 0,1-1 0 0 0,-1 1-1 0 0,1 0 1 0 0,-1 0 0 0 0,1 0 0 0 0,-1 0 0 0 0,0 0 0 0 0,0 1-1 0 0,0-1 1 0 0,0 0 0 0 0,-1 0 0 0 0,1 1 0 0 0,-1-1 0 0 0,1 0-1 0 0,-1 1 1 0 0,0-1 0 0 0,1 1 0 0 0,-2 1 0 0 0,1 0 36 0 0,-1-1 1 0 0,0 0-1 0 0,0 0 1 0 0,0 0 0 0 0,0-1-1 0 0,0 1 1 0 0,-1 0-1 0 0,1 0 1 0 0,-1-1 0 0 0,0 1-1 0 0,0-1 1 0 0,0 1-1 0 0,0-1 1 0 0,-4 4-1 0 0,-1 0 87 0 0,0-1-1 0 0,-1 0 1 0 0,1-1-1 0 0,-1 1 1 0 0,0-1-1 0 0,-9 3 1 0 0,-55 16 417 0 0,23-8-396 0 0,-224 56-645 0 0,218-58-167 0 0,40-10 9 0 0,-1 0 0 0 0,-30 0-1 0 0,43-3 57 0 0,4-2 121 0 0,-1 0-1 0 0,0-1 1 0 0,0 1 0 0 0,1 0 0 0 0,0 0-1 0 0,-1 0 1 0 0,1 0 0 0 0,0 0 0 0 0,0 0-1 0 0,0 0 1 0 0,0 0 0 0 0,0 0 0 0 0,0 0-1 0 0,1 1 1 0 0,1-4 0 0 0,11-10-5115 0 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47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208 202 9215 0 0,'-1'1'707'0'0,"-23"16"-148"0"0,9-6 9005 0 0,16-11-9493 0 0,-1 1 1 0 0,0 0-1 0 0,1-1 1 0 0,-1 1-1 0 0,1 0 1 0 0,-1-1 0 0 0,1 1-1 0 0,-1-1 1 0 0,1 1-1 0 0,-1-1 1 0 0,1 1 0 0 0,0-1-1 0 0,-1 1 1 0 0,1-1-1 0 0,0 0 1 0 0,-1 1 0 0 0,1-1-1 0 0,1 1 1 0 0,14 4 473 0 0,-5-3-397 0 0,-1-2 1 0 0,1 0-1 0 0,0 0 1 0 0,0-1-1 0 0,0 0 1 0 0,0-1-1 0 0,13-4 0 0 0,-20 6-114 0 0,43-11 330 0 0,74-26 1 0 0,-104 30-366 0 0,0 0 1 0 0,-1-1-1 0 0,1-1 0 0 0,-2-1 1 0 0,1 0-1 0 0,-2-1 1 0 0,21-19-1 0 0,-33 28-29 0 0,0 1 0 0 0,-1-1 1 0 0,1 0-1 0 0,-1 0 0 0 0,0 1 0 0 0,1-1 0 0 0,-1 0 0 0 0,0 0 0 0 0,0-1 0 0 0,0 1 1 0 0,0 0-1 0 0,-1 0 0 0 0,1 0 0 0 0,0-1 0 0 0,-1 1 0 0 0,0 0 0 0 0,0-1 1 0 0,1 1-1 0 0,-1 0 0 0 0,-1-1 0 0 0,1 1 0 0 0,0 0 0 0 0,0-1 0 0 0,-1 1 1 0 0,0 0-1 0 0,1 0 0 0 0,-1-1 0 0 0,-2-2 0 0 0,2 2-5 0 0,-1 1 0 0 0,1 0 0 0 0,-1 0 0 0 0,0 0 0 0 0,0-1 1 0 0,0 2-1 0 0,0-1 0 0 0,0 0 0 0 0,0 0 0 0 0,-1 1 0 0 0,1-1 0 0 0,-1 1 0 0 0,1 0 0 0 0,-1 0 0 0 0,1 0 0 0 0,-1 0 1 0 0,0 0-1 0 0,1 0 0 0 0,-1 1 0 0 0,0-1 0 0 0,1 1 0 0 0,-1 0 0 0 0,-6 0 0 0 0,-1 1 11 0 0,-1 1-1 0 0,1 0 1 0 0,0 1-1 0 0,-1 0 1 0 0,1 0-1 0 0,-10 6 1 0 0,-57 31-50 0 0,0 7 37 0 0,-89 71-1 0 0,143-100-4 0 0,1 1-1 0 0,-30 34 0 0 0,44-43 29 0 0,0 0 0 0 0,1 0 0 0 0,0 1-1 0 0,0 0 1 0 0,1 0 0 0 0,1 1 0 0 0,0-1-1 0 0,-5 17 1 0 0,9-24 17 0 0,0 0-1 0 0,0-1 1 0 0,1 1-1 0 0,-1 0 1 0 0,1 0-1 0 0,0 0 0 0 0,0-1 1 0 0,1 1-1 0 0,-1 0 1 0 0,1 0-1 0 0,-1 0 1 0 0,1-1-1 0 0,0 1 1 0 0,1 0-1 0 0,-1-1 1 0 0,0 1-1 0 0,1-1 1 0 0,0 1-1 0 0,0-1 1 0 0,4 6-1 0 0,-1-5 16 0 0,-1 1-1 0 0,1-1 1 0 0,0 0 0 0 0,0 0-1 0 0,1-1 1 0 0,-1 0 0 0 0,1 0-1 0 0,-1 0 1 0 0,1 0 0 0 0,0-1-1 0 0,11 3 1 0 0,2 0-18 0 0,-1-2-1 0 0,2 1 1 0 0,-1-2-1 0 0,0-1 0 0 0,0 0 1 0 0,1-2-1 0 0,33-4 1 0 0,-29 1-1423 0 0,33-11 0 0 0,-25 4-5511 0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48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0 16415 0 0,'0'0'1484'0'0,"-1"2"-1130"0"0,-9 6 194 0 0,1-1 0 0 0,-2 0 0 0 0,-17 10 1 0 0,1 0 71 0 0,-1 0-110 0 0,-43 30 548 0 0,25-13-585 0 0,-69 56 219 0 0,88-64-581 0 0,-38 46 1 0 0,56-62-106 0 0,2 1 0 0 0,-1 0 0 0 0,1 1 0 0 0,1 0 1 0 0,0 0-1 0 0,1 0 0 0 0,-8 26 0 0 0,12-35 0 0 0,1 1 1 0 0,-1 0-1 0 0,1 0 0 0 0,-1 0 0 0 0,1 0 1 0 0,0 0-1 0 0,0 0 0 0 0,1 0 0 0 0,-1 0 1 0 0,1 0-1 0 0,0 0 0 0 0,2 4 0 0 0,-2-5 13 0 0,0-1-1 0 0,1 0 0 0 0,-1 0 1 0 0,0 0-1 0 0,1 0 0 0 0,0 0 1 0 0,-1 0-1 0 0,1 0 0 0 0,0 0 1 0 0,0-1-1 0 0,0 1 0 0 0,0-1 1 0 0,0 1-1 0 0,1-1 0 0 0,-1 0 1 0 0,0 0-1 0 0,1 0 0 0 0,-1 0 1 0 0,5 1-1 0 0,18 2 78 0 0,0-1-1 0 0,-1-1 1 0 0,1-1-1 0 0,0-1 1 0 0,31-4-1 0 0,1 0-297 0 0,-36 2-845 0 0,38-7 1 0 0,-8-5-7744 0 0,-35 7 2718 0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48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8751 0 0,'-1'1'674'0'0,"-9"8"-917"0"0,4-3 1677 0 0,-1 1-1 0 0,1 0 1 0 0,-9 13 0 0 0,13-17-1103 0 0,0 0 1 0 0,1 1-1 0 0,-1-1 1 0 0,1 0 0 0 0,0 1-1 0 0,0-1 1 0 0,0 1 0 0 0,0 0-1 0 0,1-1 1 0 0,0 1-1 0 0,-1 0 1 0 0,1-1 0 0 0,1 6-1 0 0,1 2-42 0 0,0 0-1 0 0,1 0 0 0 0,0 0 1 0 0,0 0-1 0 0,2-1 1 0 0,-1 0-1 0 0,1 0 1 0 0,1 0-1 0 0,-1 0 0 0 0,2-1 1 0 0,-1 0-1 0 0,2 0 1 0 0,-1 0-1 0 0,14 11 1 0 0,10 7 191 0 0,2-2 1 0 0,57 34-1 0 0,-64-42-208 0 0,37 19 440 0 0,133 53-1 0 0,-174-80-671 0 0,154 58 177 0 0,-165-64-207 0 0,0 0 1 0 0,0 0-1 0 0,0-1 0 0 0,1-1 1 0 0,-1 0-1 0 0,14 0 0 0 0,-17-2-143 0 0,-7 1 46 0 0,-1-1 1 0 0,1 1-1 0 0,0 0 1 0 0,-1-1-1 0 0,1 1 1 0 0,0-1 0 0 0,-1 1-1 0 0,1-1 1 0 0,0 1-1 0 0,-1-1 1 0 0,1 1-1 0 0,-1-1 1 0 0,1 0-1 0 0,-1 1 1 0 0,1-2-1 0 0,3-4-4719 0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48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0 15231 0 0,'0'0'1379'0'0,"-2"2"-1136"0"0,0 0-266 0 0,-10 7 306 0 0,1 1 1 0 0,0 0-1 0 0,1 1 0 0 0,0 0 1 0 0,-9 14-1 0 0,-5 9 1040 0 0,-1-1 1 0 0,-57 58 0 0 0,-72 45-431 0 0,110-98-845 0 0,-27 21 17 0 0,57-47-41 0 0,-25 26 0 0 0,18-16 25 0 0,2 1 31 0 0,18-21-42 0 0,3-2-1650 0 0,26-9-1315 0 0,-21 6 2349 0 0,15-5-1228 0 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49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14 9671 0 0,'-7'-4'875'0'0,"4"3"-752"0"0,1 0-1 0 0,-1-1 1 0 0,1 1-1 0 0,-1 0 1 0 0,0 0-1 0 0,0 0 1 0 0,1 1 0 0 0,-1-1-1 0 0,0 1 1 0 0,0-1-1 0 0,0 1 1 0 0,0 0-1 0 0,0 0 1 0 0,1 0 0 0 0,-1 1-1 0 0,0-1 1 0 0,0 1-1 0 0,0-1 1 0 0,1 1-1 0 0,-1 0 1 0 0,0 0 0 0 0,0 0-1 0 0,1 1 1 0 0,-1-1-1 0 0,1 1 1 0 0,0-1-1 0 0,-4 3 1 0 0,-4 5 290 0 0,1-1-1 0 0,-1 1 1 0 0,2 1-1 0 0,-1-1 1 0 0,1 1 0 0 0,1 1-1 0 0,0 0 1 0 0,0 0 0 0 0,1 0-1 0 0,-6 16 1 0 0,-4 14-192 0 0,-16 69 0 0 0,-3 53 769 0 0,22-88-710 0 0,-27 78 0 0 0,11-69-156 0 0,-3-2 0 0 0,-85 152 1 0 0,85-184 53 0 0,19-32-84 0 0,1 1-1 0 0,1 0 1 0 0,1 1 0 0 0,1 0-1 0 0,0 0 1 0 0,-10 42-1 0 0,17-53-82 0 0,2-7-198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3:01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50 5527 0 0,'0'0'250'0'0,"-5"-14"100"0"0,3 12-17 0 0,1-1-1 0 0,0 1 0 0 0,0 0 0 0 0,-1 0 1 0 0,1 0-1 0 0,-1 0 0 0 0,0 0 0 0 0,1 0 1 0 0,-1 1-1 0 0,0-1 0 0 0,0 0 0 0 0,0 1 1 0 0,0 0-1 0 0,-1-1 0 0 0,1 1 0 0 0,0 0 0 0 0,0 0 1 0 0,-1 0-1 0 0,1 0 0 0 0,-1 1 0 0 0,1-1 1 0 0,-1 1-1 0 0,1-1 0 0 0,-1 1 0 0 0,1 0 1 0 0,-1 0-1 0 0,1 0 0 0 0,-1 0 0 0 0,1 1 1 0 0,-4 0-1 0 0,1 0-138 0 0,1 0 0 0 0,-1 1 1 0 0,1 0-1 0 0,-1 0 0 0 0,1 0 0 0 0,0 0 1 0 0,0 1-1 0 0,0-1 0 0 0,0 1 1 0 0,0 0-1 0 0,1 1 0 0 0,-1-1 0 0 0,1 0 1 0 0,0 1-1 0 0,-4 5 0 0 0,3-2-133 0 0,0 0 0 0 0,0 0-1 0 0,1 1 1 0 0,0-1 0 0 0,1 1-1 0 0,-1 0 1 0 0,1 0 0 0 0,1 0-1 0 0,0 0 1 0 0,0 0 0 0 0,0 0-1 0 0,1 0 1 0 0,0 0 0 0 0,1 0-1 0 0,1 11 1 0 0,1-7-16 0 0,0-1 1 0 0,0 1-1 0 0,1-1 0 0 0,0 0 1 0 0,1 0-1 0 0,1-1 0 0 0,0 1 1 0 0,0-1-1 0 0,15 18 0 0 0,9 5 183 0 0,50 41 0 0 0,19 20 260 0 0,-89-83-402 0 0,0 1 1 0 0,-1 1-1 0 0,0 0 0 0 0,-1 0 1 0 0,0 0-1 0 0,6 17 0 0 0,-11-22-14 0 0,0-1 0 0 0,-1 1 0 0 0,0-1 0 0 0,0 1 0 0 0,-1 0 0 0 0,0 0 0 0 0,-1 0-1 0 0,1 0 1 0 0,-2 0 0 0 0,1 0 0 0 0,-1 0 0 0 0,0-1 0 0 0,-4 15 0 0 0,-2-3 27 0 0,-1 0 0 0 0,-1-1 0 0 0,0 0 0 0 0,-1 0 0 0 0,-1-1 0 0 0,-1 0 0 0 0,-1-1 0 0 0,-28 28 1 0 0,-9 3 309 0 0,-73 50 1 0 0,110-87-404 0 0,-65 47-30 0 0,-39 30-59 0 0,92-66 62 0 0,0 1 0 0 0,-28 34-1 0 0,28-33-288 0 0,24-22 175 0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49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67 10591 0 0,'-4'-1'186'0'0,"-1"1"0"0"0,1 0 0 0 0,-1 0-1 0 0,1 0 1 0 0,-1 1 0 0 0,1 0 0 0 0,-1-1-1 0 0,1 1 1 0 0,0 1 0 0 0,-1-1 0 0 0,1 1 0 0 0,0 0-1 0 0,-4 2 1 0 0,1 0 416 0 0,1-1-1 0 0,0 1 1 0 0,0 1-1 0 0,1-1 1 0 0,-1 1-1 0 0,1 0 1 0 0,-7 8 0 0 0,11-12-494 0 0,0 1-1 0 0,-1 0 1 0 0,1-1 0 0 0,0 1 0 0 0,0 0 0 0 0,1 0 0 0 0,-1 0 0 0 0,0 0 0 0 0,0 0 0 0 0,1 0 0 0 0,-1 0 0 0 0,1 0 0 0 0,0 0 0 0 0,0 0 0 0 0,0 0 0 0 0,0 0 0 0 0,0 0 0 0 0,0 0 0 0 0,0 0 0 0 0,1 0 0 0 0,-1 0 0 0 0,1 0-1 0 0,-1 0 1 0 0,1 0 0 0 0,0 0 0 0 0,0 0 0 0 0,0 0 0 0 0,0 0 0 0 0,0-1 0 0 0,1 3 0 0 0,1-1 26 0 0,0 1-1 0 0,0-1 1 0 0,0 0 0 0 0,1-1-1 0 0,-1 1 1 0 0,1 0-1 0 0,-1-1 1 0 0,1 0 0 0 0,0 0-1 0 0,0 0 1 0 0,0 0 0 0 0,0-1-1 0 0,7 2 1 0 0,5 0 131 0 0,1-1 1 0 0,0-1-1 0 0,-1 0 0 0 0,1-1 1 0 0,28-4-1 0 0,84-21 472 0 0,-83 15-505 0 0,452-124 920 0 0,-460 122-1631 0 0,-4 1-1974 0 0,1 1 0 0 0,54-8 0 0 0,-72 16-4661 0 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49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77 15175 0 0,'0'0'1372'0'0,"1"-1"-1130"0"0,21-47 4136 0 0,-22 48-4330 0 0,0-1-1 0 0,0 0 0 0 0,0 0 1 0 0,0 1-1 0 0,0-1 0 0 0,0 0 1 0 0,0 1-1 0 0,0-1 1 0 0,-1 0-1 0 0,1 1 0 0 0,0-1 1 0 0,-1 0-1 0 0,1 1 0 0 0,0-1 1 0 0,-1 0-1 0 0,1 1 1 0 0,-1-1-1 0 0,1 1 0 0 0,-1-1 1 0 0,1 1-1 0 0,-1-1 0 0 0,0 1 1 0 0,1-1-1 0 0,-2 1 1 0 0,-14-9 530 0 0,12 8-515 0 0,0 0-1 0 0,0 0 1 0 0,0 1 0 0 0,-1 0-1 0 0,1-1 1 0 0,0 2 0 0 0,0-1-1 0 0,0 0 1 0 0,-1 1 0 0 0,1 0-1 0 0,0 0 1 0 0,-7 2 0 0 0,-2 2-8 0 0,-1 1 1 0 0,-16 9-1 0 0,5-1-6 0 0,1 2-1 0 0,1 0 1 0 0,1 1 0 0 0,0 2-1 0 0,1 0 1 0 0,1 1 0 0 0,1 1-1 0 0,0 1 1 0 0,2 0 0 0 0,1 2-1 0 0,-17 31 1 0 0,31-51-13 0 0,0 0-1 0 0,0 0 1 0 0,1 0 0 0 0,-1 0-1 0 0,1 0 1 0 0,0 0 0 0 0,1 0-1 0 0,-1 0 1 0 0,1 0 0 0 0,-1 1-1 0 0,1-1 1 0 0,1 0-1 0 0,-1 0 1 0 0,1 6 0 0 0,0-9-14 0 0,-1 0 1 0 0,1 0-1 0 0,-1 0 0 0 0,1 0 1 0 0,0 0-1 0 0,0 1 0 0 0,-1-1 1 0 0,1-1-1 0 0,0 1 0 0 0,0 0 1 0 0,0 0-1 0 0,0 0 0 0 0,0 0 1 0 0,0-1-1 0 0,0 1 1 0 0,0 0-1 0 0,0-1 0 0 0,0 1 1 0 0,0-1-1 0 0,1 1 0 0 0,-1-1 1 0 0,0 0-1 0 0,0 1 0 0 0,2-1 1 0 0,2 1 27 0 0,0-1 1 0 0,1 0-1 0 0,-1 0 0 0 0,7-2 1 0 0,-6 2-5 0 0,11-2 19 0 0,0 0 0 0 0,0-2-1 0 0,24-7 1 0 0,-35 9-143 0 0,-1 1-1 0 0,0-2 0 0 0,0 1 0 0 0,0-1 1 0 0,0 0-1 0 0,0 0 0 0 0,-1 0 1 0 0,1 0-1 0 0,-1-1 0 0 0,0 0 1 0 0,0 0-1 0 0,0 0 0 0 0,-1 0 0 0 0,6-8 1 0 0,-8 8-15 0 0,0 0 0 0 0,1 0 0 0 0,-2-1 0 0 0,1 1 0 0 0,0 0 0 0 0,-1 0-1 0 0,0-1 1 0 0,0 1 0 0 0,0 0 0 0 0,0 0 0 0 0,-1-1 0 0 0,0 1 0 0 0,-1-4 0 0 0,2 6-3 0 0,-1 3-692 0 0,1 1 608 0 0,0-1 0 0 0,0 0 0 0 0,0 0 0 0 0,-1 0 0 0 0,1 0 0 0 0,0 0 0 0 0,0 0 0 0 0,0 0 0 0 0,1 0 0 0 0,-1 0 0 0 0,0 0 0 0 0,0 2 0 0 0,1-3 22 0 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50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44 241 4607 0 0,'-1'0'8456'0'0,"-15"8"-331"0"0,-1-1-5110 0 0,16-6-2319 0 0,-4 1 94 0 0,2-2 1391 0 0,13-16-2027 0 0,2 0 1 0 0,1 0-1 0 0,22-22 1 0 0,50-38-295 0 0,-64 59-216 0 0,35-22 0 0 0,-45 32 224 0 0,2 0-1 0 0,-1 1 1 0 0,1 0 0 0 0,24-7 0 0 0,-26 12 132 0 0,-1 1 0 0 0,0 3 0 0 0,-7-1 3 0 0,0 0-1 0 0,0 0 0 0 0,-1 0 1 0 0,1 1-1 0 0,0-1 1 0 0,-1 1-1 0 0,1-1 1 0 0,-1 1-1 0 0,0 0 1 0 0,0 0-1 0 0,0 0 1 0 0,2 5-1 0 0,-2-3 2 0 0,0 0 0 0 0,-1 0 0 0 0,0 0 0 0 0,0 1 0 0 0,0-1 0 0 0,0 0 0 0 0,-1 9 0 0 0,-1 18 12 0 0,3 47 27 0 0,-1-71-73 0 0,0-1 0 0 0,0 1 0 0 0,1-1 1 0 0,0 0-1 0 0,0 1 0 0 0,1-1 0 0 0,-1 0 1 0 0,5 6-1 0 0,-6-12-173 0 0,0 0 0 0 0,0 0 0 0 0,0-1 1 0 0,0 1-1 0 0,0 0 0 0 0,0-1 0 0 0,0 1 0 0 0,0-1 1 0 0,0 1-1 0 0,0-1 0 0 0,0 0 0 0 0,0 1 0 0 0,0-1 1 0 0,1 0-1 0 0,-1 0 0 0 0,0 0 0 0 0,0 0 0 0 0,0 0 1 0 0,2 0-1 0 0,9-3-1332 0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50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0 11055 0 0,'0'0'852'0'0,"-2"2"-560"0"0,-6 7 535 0 0,0 0 0 0 0,1 0-1 0 0,0 1 1 0 0,-7 13 0 0 0,11-18-322 0 0,0 0 1 0 0,0 1-1 0 0,1-1 1 0 0,0 1-1 0 0,0 0 0 0 0,1-1 1 0 0,0 1-1 0 0,0 0 1 0 0,0 0-1 0 0,0 10 0 0 0,2-6-298 0 0,0 1 0 0 0,1 0-1 0 0,1 0 1 0 0,0-1-1 0 0,0 0 1 0 0,1 1-1 0 0,0-1 1 0 0,10 18-1 0 0,-5-15 12 0 0,0 0-1 0 0,1 0 1 0 0,1-1-1 0 0,0 0 0 0 0,16 13 1 0 0,12 5 346 0 0,2-2 1 0 0,84 44-1 0 0,-89-53-298 0 0,21 13 58 0 0,-4-2-81 0 0,94 39 1 0 0,-131-63-246 0 0,0-1 1 0 0,0-1-1 0 0,0-1 1 0 0,1 0-1 0 0,0-1 1 0 0,-1-1-1 0 0,1 0 1 0 0,20-2-1 0 0,-28-1-142 0 0,-1 1 0 0 0,0-1 0 0 0,0-1 0 0 0,0 0 0 0 0,12-5 0 0 0,-1-3-2554 0 0,-4-3-3517 0 0,-4 0-1557 0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51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2 10591 0 0,'0'0'488'0'0,"-1"0"-12"0"0,0 0-465 0 0,1-1-1 0 0,-1 1 0 0 0,1 0 1 0 0,-1 0-1 0 0,1 0 0 0 0,0 0 1 0 0,-1 0-1 0 0,1 0 0 0 0,-1 0 1 0 0,1 0-1 0 0,-1 0 0 0 0,1 0 1 0 0,-1 0-1 0 0,1 0 0 0 0,-1 0 1 0 0,1 1-1 0 0,-1-1 0 0 0,1 0 1 0 0,0 0-1 0 0,-1 0 0 0 0,1 1 1 0 0,-1-1-1 0 0,1 0 0 0 0,0 0 1 0 0,-1 1-1 0 0,1-1 0 0 0,0 0 1 0 0,-1 1-1 0 0,1-1 0 0 0,0 0 1 0 0,-1 1-1 0 0,1-1 0 0 0,0 1 1 0 0,-1 0-1 0 0,1 0 142 0 0,-8 8 2582 0 0,0 0 0 0 0,-8 14 0 0 0,9-13-2135 0 0,0 0 0 0 0,-12 12 0 0 0,-28 21-137 0 0,-101 70-1 0 0,-78 36 467 0 0,215-142-866 0 0,-18 10 132 0 0,2 1 1 0 0,0 1-1 0 0,-46 42 1 0 0,71-58-183 0 0,-1 0-1 0 0,0 0 0 0 0,1 0 1 0 0,0 1-1 0 0,0-1 1 0 0,-3 7-1 0 0,4 0 0 0 0,2-8-68 0 0,0-1 0 0 0,0 1 0 0 0,1-1-1 0 0,-1 1 1 0 0,0-1 0 0 0,1 0 0 0 0,-1 0 0 0 0,1 1 0 0 0,0-1 0 0 0,-1-1 0 0 0,1 1 0 0 0,0 0 0 0 0,0 0 0 0 0,-1 0 0 0 0,1-1 0 0 0,0 1-1 0 0,0-1 1 0 0,0 0 0 0 0,0 1 0 0 0,3-1 0 0 0,15 0-651 0 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51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14567 0 0,'-2'1'664'0'0,"-2"-1"-553"0"0,0 1 1 0 0,0 0-1 0 0,-1 0 0 0 0,1 0 0 0 0,0 1 0 0 0,0-1 0 0 0,0 1 0 0 0,0 0 1 0 0,-4 3-1 0 0,6-3-32 0 0,0-1 0 0 0,1 1 0 0 0,-1 0 0 0 0,1-1 0 0 0,0 1 0 0 0,-1 0 0 0 0,1 0 0 0 0,0 0 0 0 0,0 0 0 0 0,0 0 0 0 0,0 0 0 0 0,1 0 0 0 0,-1 0 0 0 0,1 0 0 0 0,-1 1 0 0 0,1-1 0 0 0,-1 0 0 0 0,1 0 0 0 0,0 1 0 0 0,0-1 0 0 0,1 3 0 0 0,-1 0 59 0 0,1 1 0 0 0,0 0 1 0 0,1-1-1 0 0,-1 1 1 0 0,1-1-1 0 0,0 1 0 0 0,5 8 1 0 0,25 36 146 0 0,-20-31-141 0 0,130 163 669 0 0,-19-29 1096 0 0,-94-112-873 0 0,25 49 1 0 0,-46-76-829 0 0,-2-1 0 0 0,0 1 1 0 0,0 1-1 0 0,-2-1 1 0 0,0 1-1 0 0,0 0 0 0 0,-2 0 1 0 0,2 17-1 0 0,-4-20-161 0 0,-1-1-1 0 0,0 1 1 0 0,-1-1 0 0 0,0 0-1 0 0,-1 1 1 0 0,0-1 0 0 0,-1 0-1 0 0,0-1 1 0 0,-1 1 0 0 0,0-1-1 0 0,0 1 1 0 0,-1-2-1 0 0,-1 1 1 0 0,-9 10 0 0 0,-12 13-366 0 0,-1-3 1 0 0,-51 42-1 0 0,47-43-482 0 0,19-17 246 0 0,5-5-102 0 0,0 1 1 0 0,0 1-1 0 0,1-1 0 0 0,0 2 1 0 0,-8 10-1 0 0,15-19-483 0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53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6479 0 0,'0'0'2059'0'0,"9"-4"-11"0"0,21-2 530 0 0,30-11 0 0 0,-1-1-273 0 0,-51 17-2170 0 0,0 1 0 0 0,1-1 0 0 0,-1 1 0 0 0,0 1 0 0 0,0 0 0 0 0,1 0 0 0 0,-1 0 0 0 0,12 5-1 0 0,24 2 166 0 0,15-4-121 0 0,0-2 0 0 0,98-11 0 0 0,-40 4-148 0 0,18-1 783 0 0,-101 2-403 0 0,-1 2 0 0 0,35 3-1 0 0,-35 2-388 0 0,-1 2 0 0 0,38 11 0 0 0,-51-12-16 0 0,-5-1-1 0 0,0-1 0 0 0,-1 0-1 0 0,1-2 1 0 0,25 0 0 0 0,54-13 34 0 0,-7 1 178 0 0,27 10 142 0 0,-72 2-289 0 0,77 8-58 0 0,-27-1-13 0 0,-81-6 10 0 0,306 16 315 0 0,-110-16-48 0 0,-44-2-93 0 0,-135 4-164 0 0,44 9-1 0 0,7 2 9 0 0,-15-9 170 0 0,97-5 1 0 0,-117-2-179 0 0,16-2 46 0 0,106 6 0 0 0,-84 13-65 0 0,-40-8 48 0 0,-33-5-22 0 0,1 0 0 0 0,1-1 0 0 0,11 1 0 0 0,51 0 151 0 0,-36 0-137 0 0,-1-2-1 0 0,54-6 1 0 0,-39-2-42 0 0,80-10 52 0 0,-102 15-41 0 0,0 2 0 0 0,47 4 0 0 0,46 3 464 0 0,-49-5-349 0 0,117-1-59 0 0,-80-1-66 0 0,-1-3 83 0 0,42 1 52 0 0,-39 17-99 0 0,-13 0-6 0 0,-61-11-29 0 0,173 7 0 0 0,-175-10 0 0 0,17-2 0 0 0,-17-1 0 0 0,67 3 0 0 0,36 11 0 0 0,52 3 0 0 0,18-1 0 0 0,-45-1 0 0 0,-71-6 0 0 0,96 18 0 0 0,25-3 0 0 0,-115-15 0 0 0,-42-4 82 0 0,65-5-1 0 0,19-1 84 0 0,-55 9 331 0 0,116 22 0 0 0,-172-23-489 0 0,37 0 0 0 0,-18-1 48 0 0,188 22 84 0 0,-111-7-139 0 0,-110-16 26 0 0,8 2-7 0 0,47 2 0 0 0,-21-9-19 0 0,-39 3 0 0 0,0 0 0 0 0,0 0 0 0 0,-1 0-29 0 0,-7 0-119 0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56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58 5983 0 0,'0'0'274'0'0,"2"-2"-6"0"0,4 0-189 0 0,-3 1-54 0 0,0 0 0 0 0,-1 0 0 0 0,1-1 1 0 0,0 1-1 0 0,0-1 0 0 0,-1 1 0 0 0,1-1 0 0 0,-1 0 0 0 0,3-3 0 0 0,-2 3-66 0 0,6-6 3460 0 0,17-18 7267 0 0,-34 37-10082 0 0,1-4-512 0 0,0 0 0 0 0,0 0 0 0 0,-1-1 0 0 0,0 0 0 0 0,0-1 0 0 0,-1 0 0 0 0,1 0 0 0 0,-15 5 0 0 0,-24 15 17 0 0,-156 89-90 0 0,105-61-210 0 0,64-37 128 0 0,23-12 27 0 0,1 1-1 0 0,0 0 1 0 0,0 1 0 0 0,-10 8-1 0 0,12-5-24 0 0,8-8 56 0 0,0 0 0 0 0,0 0 1 0 0,0-1-1 0 0,0 1 0 0 0,0 0 0 0 0,0-1 1 0 0,0 1-1 0 0,1 0 0 0 0,-1 0 0 0 0,0-1 1 0 0,0 1-1 0 0,1 0 0 0 0,-1-1 0 0 0,0 1 1 0 0,1 0-1 0 0,1 2-12 0 0,0 0 1 0 0,0-1 0 0 0,0 0-1 0 0,1 1 1 0 0,-1-1 0 0 0,1 0-1 0 0,0 0 1 0 0,-1-1-1 0 0,1 1 1 0 0,0 0 0 0 0,0-1-1 0 0,0 0 1 0 0,0 1 0 0 0,0-1-1 0 0,0 0 1 0 0,0-1-1 0 0,1 1 1 0 0,-1-1 0 0 0,4 1-1 0 0,10 0-109 0 0,1 0 0 0 0,24-3-1 0 0,-26 1 79 0 0,25-1-64 0 0,-1 2 0 0 0,1 2 0 0 0,66 10 0 0 0,-100-10 112 0 0,81 17 25 0 0,-73-15-10 0 0,-1 1 0 0 0,0 0 0 0 0,24 13 1 0 0,-36-17 58 0 0,1 10 39 0 0,-2-10-94 0 0,-1 0 0 0 0,1 0 0 0 0,-1 0 1 0 0,1 0-1 0 0,-1 1 0 0 0,0-1 0 0 0,0 0 0 0 0,1 0 0 0 0,-1 0 1 0 0,0 1-1 0 0,0-1 0 0 0,0 0 0 0 0,0 0 0 0 0,0 1 0 0 0,-1-1 1 0 0,1 0-1 0 0,0 0 0 0 0,-1 0 0 0 0,1 1 0 0 0,0-1 0 0 0,-1 0 1 0 0,1 0-1 0 0,-1 0 0 0 0,-1 2 0 0 0,-5 6 131 0 0,-1-1 0 0 0,0 0-1 0 0,0 0 1 0 0,-1 0 0 0 0,-11 7-1 0 0,-53 30 277 0 0,54-33-374 0 0,-6 2-23 0 0,-1 0 0 0 0,0-2 0 0 0,-1 0-1 0 0,-43 11 1 0 0,7-6 32 0 0,-1-2 1 0 0,-121 10-1 0 0,180-24-61 0 0,-3-1 0 0 0,0 0 0 0 0,1 0 0 0 0,-1 0 0 0 0,0-1 0 0 0,-14-3 0 0 0,12-1 0 0 0,9 3-192 0 0,0 0-1 0 0,-1 0 1 0 0,1 0-1 0 0,0 0 1 0 0,0 0 0 0 0,0-1-1 0 0,0 1 1 0 0,0 0-1 0 0,1 0 1 0 0,-1-1 0 0 0,1 1-1 0 0,-1 0 1 0 0,1-1-1 0 0,0 1 1 0 0,0 0 0 0 0,0-1-1 0 0,0 1 1 0 0,1-3-1 0 0,-1-7-668 0 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56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149 130 6447 0 0,'0'0'586'0'0,"1"3"-486"0"0,9 23 182 0 0,-6-18 622 0 0,0-1-1 0 0,0 1 1 0 0,1-1-1 0 0,0 0 1 0 0,0 0-1 0 0,1-1 1 0 0,0 0-1 0 0,0 0 1 0 0,0 0-1 0 0,10 6 1 0 0,-10-7-1040 0 0,-4-4 571 0 0,10 4 359 0 0,22 2 1086 0 0,-23-5-1409 0 0,-9-1-118 0 0,1-2-1 0 0,9 0 95 0 0,-2 0-294 0 0,-1 0 0 0 0,0 0-1 0 0,0-1 1 0 0,0 0 0 0 0,0-1-1 0 0,15-6 1 0 0,-3-3-114 0 0,0-1 0 0 0,24-20 1 0 0,-20 14-26 0 0,-18 14-71 0 0,-1-1 0 0 0,0 1 0 0 0,0-1 0 0 0,-1-1 0 0 0,1 1 0 0 0,-1-1 0 0 0,5-10 0 0 0,-8 14 30 0 0,0 0-1 0 0,0 0 1 0 0,-1-1-1 0 0,1 1 1 0 0,-1 0 0 0 0,0-1-1 0 0,0 1 1 0 0,-1 0-1 0 0,1-1 1 0 0,-1 1-1 0 0,1-1 1 0 0,-1 1 0 0 0,0-1-1 0 0,0 1 1 0 0,-1-1-1 0 0,1 1 1 0 0,-1-1-1 0 0,1 1 1 0 0,-1-1 0 0 0,-2-2-1 0 0,2 3-20 0 0,0 1 0 0 0,-1 0 0 0 0,1 1 0 0 0,-1-1 0 0 0,0 0 0 0 0,1 0 0 0 0,-1 1 0 0 0,0-1 0 0 0,0 1 0 0 0,0-1 0 0 0,0 1 0 0 0,0 0 0 0 0,-1 0 0 0 0,1 0 0 0 0,0 0 0 0 0,0 0 0 0 0,-1 1 0 0 0,1-1 0 0 0,0 1 0 0 0,-1-1 0 0 0,1 1 0 0 0,-1 0 0 0 0,-4 0 0 0 0,-2 0-40 0 0,1 1 1 0 0,-1 0-1 0 0,1 0 0 0 0,-1 1 0 0 0,-11 4 1 0 0,-12 7 13 0 0,1 1 0 0 0,-56 35 0 0 0,36-19 10 0 0,16-10 16 0 0,-61 45 0 0 0,85-55 73 0 0,0-1 0 0 0,0 1 1 0 0,1 1-1 0 0,0 0 1 0 0,1 1-1 0 0,0 0 0 0 0,1 0 1 0 0,-11 20-1 0 0,17-27 8 0 0,0 0 0 0 0,0 0 0 0 0,1 0 0 0 0,-1 0 0 0 0,1 0-1 0 0,0 0 1 0 0,1 1 0 0 0,-1-1 0 0 0,1 0 0 0 0,0 0 0 0 0,0 1 0 0 0,1-1 0 0 0,-1 0-1 0 0,1 0 1 0 0,0 0 0 0 0,1 0 0 0 0,-1 0 0 0 0,5 9 0 0 0,-3-8 26 0 0,1 1 0 0 0,1-1 0 0 0,-1 1 0 0 0,1-1 0 0 0,0-1 0 0 0,0 1 0 0 0,1-1 0 0 0,0 1 0 0 0,0-2 0 0 0,0 1 0 0 0,0-1 0 0 0,8 4 0 0 0,6 3 77 0 0,0-2-1 0 0,0-1 1 0 0,1 0-1 0 0,0-2 1 0 0,36 7-1 0 0,-29-7-154 0 0,-13-3-95 0 0,23 3-1 0 0,-32-6-210 0 0,-1 1-1 0 0,1-2 0 0 0,-1 1 1 0 0,1 0-1 0 0,-1-1 1 0 0,1 0-1 0 0,9-4 0 0 0,3-2-1642 0 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57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213 126 13591 0 0,'27'-25'1086'0'0,"58"-41"-1"0"0,-34 32 7057 0 0,-66 39-7727 0 0,-18 11-171 0 0,-48 30 0 0 0,64-35-231 0 0,2 0 0 0 0,-1 2 0 0 0,1 0 0 0 0,1 1 0 0 0,-13 16 0 0 0,-2 5-16 0 0,-25 44 0 0 0,44-64 3 0 0,1 0 0 0 0,1 1 0 0 0,0 0 0 0 0,2 1 0 0 0,-7 22 0 0 0,11-32 0 0 0,1 0 0 0 0,-1 0 0 0 0,2 0 0 0 0,-1 0 0 0 0,1 0 0 0 0,1 15 0 0 0,0-18 0 0 0,0 0 0 0 0,0 1 0 0 0,0-1 0 0 0,1 0 0 0 0,0 1 0 0 0,0-1 0 0 0,0 0 0 0 0,0 0 0 0 0,0 0 0 0 0,1-1 0 0 0,-1 1 0 0 0,4 3 0 0 0,-1-3 5 0 0,-1-1 1 0 0,1 1-1 0 0,-1-1 1 0 0,1 0-1 0 0,0 0 0 0 0,0-1 1 0 0,0 1-1 0 0,0-1 0 0 0,1 0 1 0 0,-1-1-1 0 0,0 1 0 0 0,1-1 1 0 0,-1 0-1 0 0,7 0 0 0 0,11 0-2 0 0,0 0 0 0 0,24-3 0 0 0,-43 1-24 0 0,19 0-471 0 0,0-2 0 0 0,33-9 0 0 0,-35 6-2136 0 0,23-10 0 0 0,-19 4-4244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3:15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35 7831 0 0,'10'-35'4787'0'0,"-11"36"-3543"0"0,-4 2-1140 0 0,-1-1 1 0 0,1 1 0 0 0,0 0-1 0 0,1 1 1 0 0,-1 0-1 0 0,1-1 1 0 0,-1 1-1 0 0,1 1 1 0 0,-6 6-1 0 0,-4 8 69 0 0,-12 23-1 0 0,5-9 71 0 0,-39 62-38 0 0,4 2-1 0 0,-54 132 1 0 0,3 41-195 0 0,-27 47 54 0 0,108-266-46 0 0,-2-1-1 0 0,-37 47 0 0 0,63-95-270 0 0,-1 2 522 0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57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5063 0 0,'0'0'8614'0'0,"-1"3"-7317"0"0,-1 2-991 0 0,1 1 1 0 0,0-1-1 0 0,0 0 1 0 0,0 1-1 0 0,1 0 0 0 0,0-1 1 0 0,0 1-1 0 0,0-1 1 0 0,1 1-1 0 0,1 5 1 0 0,0-2 9 0 0,1 1 1 0 0,0-1-1 0 0,0 0 1 0 0,1 0-1 0 0,7 11 1 0 0,-1-3 65 0 0,2-1 1 0 0,0 0-1 0 0,0-1 1 0 0,2 0 0 0 0,17 15-1 0 0,7 2 129 0 0,2-1 0 0 0,0-3 0 0 0,2-1 0 0 0,79 37 0 0 0,-51-34-128 0 0,89 27 0 0 0,-147-54-358 0 0,1-1 0 0 0,-1-1 0 0 0,22 1 0 0 0,-31-3-228 0 0,0 1-1 0 0,1-1 0 0 0,-1 0 1 0 0,0 0-1 0 0,0 0 0 0 0,0 0 1 0 0,0-1-1 0 0,-1 1 0 0 0,1-1 0 0 0,0 0 1 0 0,-1 0-1 0 0,1 0 0 0 0,-1 0 1 0 0,1 0-1 0 0,-1-1 0 0 0,0 1 1 0 0,3-5-1 0 0,3-5-1507 0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57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0 15575 0 0,'0'0'3838'0'0,"-2"2"-3566"0"0,-10 8-86 0 0,1 0 0 0 0,1 1 0 0 0,0 1 0 0 0,0-1 1 0 0,-10 18-1 0 0,6-9 211 0 0,-18 19 1 0 0,-46 38 523 0 0,-95 70 0 0 0,82-82-785 0 0,16-12-96 0 0,-13 7-21 0 0,86-58-259 0 0,5-3-317 0 0,0 1 1 0 0,0-1-1 0 0,1 0 0 0 0,-1-1 1 0 0,0 1-1 0 0,0 0 1 0 0,0-1-1 0 0,-1 0 1 0 0,6-3-1 0 0,-3 2-870 0 0,23-18-5631 0 0</inkml:trace>
  <inkml:trace contextRef="#ctx0" brushRef="#br0" timeOffset="1">1469 252 2759 0 0,'0'0'120'0'0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58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45 105 3223 0 0,'-3'0'240'0'0,"1"-1"398"0"0,0 1-1 0 0,0 0 1 0 0,-1-1-1 0 0,1 1 1 0 0,0 0-1 0 0,0 0 1 0 0,-1 0-1 0 0,1 0 1 0 0,0 0-1 0 0,-1 1 1 0 0,1-1-1 0 0,-3 1 0 0 0,0 1 2944 0 0,3 0-2126 0 0,2-2-1365 0 0,0 0 1 0 0,0 0-1 0 0,0 0 1 0 0,0 0-1 0 0,-1 0 1 0 0,1 0-1 0 0,0 0 1 0 0,0 0-1 0 0,0 0 0 0 0,0 0 1 0 0,0 1-1 0 0,-1-1 1 0 0,1 0-1 0 0,0 0 1 0 0,0 0-1 0 0,0 0 1 0 0,0 0-1 0 0,0 1 1 0 0,0-1-1 0 0,0 0 1 0 0,0 0-1 0 0,-1 0 0 0 0,1 0 1 0 0,0 0-1 0 0,0 1 1 0 0,0-1-1 0 0,0 0 1 0 0,0 0-1 0 0,0 0 1 0 0,0 0-1 0 0,0 1 1 0 0,0-1-1 0 0,0 0 0 0 0,0 0 1 0 0,0 0-1 0 0,0 0 1 0 0,0 1-1 0 0,0-1 1 0 0,0 0-1 0 0,1 0 1 0 0,-1 0-1 0 0,0 0 1 0 0,0 1-1 0 0,0-1 1 0 0,0 0-1 0 0,0 0 0 0 0,0 0 1 0 0,0 0-1 0 0,0 0 1 0 0,1 0-1 0 0,-1 1 1 0 0,0-1-1 0 0,0 0 1 0 0,0 0-1 0 0,0 0 1 0 0,0 0-1 0 0,1 0 0 0 0,-1 0 1 0 0,0 0-1 0 0,0 0 1 0 0,0 0-1 0 0,0 0 1 0 0,0 0-1 0 0,1 0 1 0 0,20 2 1231 0 0,28-6-1048 0 0,148-46 1345 0 0,-135 31-1108 0 0,95-16 0 0 0,-103 29-436 0 0,1 3 0 0 0,87 5 0 0 0,-87-3-1699 0 0,-52 0 474 0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58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0 6911 0 0,'0'0'7224'0'0,"-2"3"-6210"0"0,0 2-662 0 0,0 1 1 0 0,0-1 0 0 0,1 1 0 0 0,-1 0 0 0 0,1 0-1 0 0,0 0 1 0 0,0 9 0 0 0,3 47 1718 0 0,1-16-1354 0 0,-4-20-374 0 0,-1 1 0 0 0,-2 0 0 0 0,0-1 0 0 0,-11 35 0 0 0,4-25-211 0 0,-3 0 1 0 0,-24 49-1 0 0,-49 55 86 0 0,19-36-100 0 0,65-99-129 0 0,0 0 0 0 0,1 1 0 0 0,0-1 0 0 0,0 1 0 0 0,0 0 0 0 0,0-1 0 0 0,0 9 0 0 0,2-14-5 0 0,0 1-1 0 0,0 0 1 0 0,0 0-1 0 0,0 0 1 0 0,0-1-1 0 0,0 1 0 0 0,1 0 1 0 0,-1 0-1 0 0,0-1 1 0 0,1 1-1 0 0,-1 0 1 0 0,0-1-1 0 0,1 1 1 0 0,-1 0-1 0 0,1-1 1 0 0,-1 1-1 0 0,1 0 1 0 0,-1-1-1 0 0,1 1 1 0 0,-1-1-1 0 0,1 1 1 0 0,0 0-1 0 0,15 6-376 0 0,3-4-834 0 0,4-5-357 0 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59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24 9215 0 0,'2'-2'707'0'0,"13"-19"7985"0"0,-16 22-7911 0 0,-7 16-125 0 0,-5 21-1 0 0,-3 7-106 0 0,-25 64 389 0 0,-14 32-260 0 0,-16 0-322 0 0,-94 135 0 0 0,113-190-176 0 0,-45 102 0 0 0,92-178-536 0 0,1-1-4418 0 0,4-4 508 0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59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15407 0 0,'0'0'1394'0'0,"1"3"-1150"0"0,0 0-138 0 0,0-1 1 0 0,0 1 0 0 0,0 0 0 0 0,1 0 0 0 0,-1-1 0 0 0,1 1-1 0 0,-1-1 1 0 0,1 1 0 0 0,0-1 0 0 0,0 0 0 0 0,0 0 0 0 0,1 0-1 0 0,-1 0 1 0 0,0 0 0 0 0,1 0 0 0 0,-1-1 0 0 0,1 1 0 0 0,0-1-1 0 0,-1 0 1 0 0,1 1 0 0 0,0-1 0 0 0,0-1 0 0 0,5 2 0 0 0,13 0 566 0 0,1-1 0 0 0,-1-1 0 0 0,35-4 1 0 0,-20 1-84 0 0,128-12 1572 0 0,223-50-1 0 0,-126 4-3838 0 0,-245 57-7 0 0,-3 2-4351 0 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3:59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66 6911 0 0,'0'0'528'0'0,"2"-1"-341"0"0,24-12 5434 0 0,-17 9-4726 0 0,0 0-1 0 0,0 0 0 0 0,13-10 1 0 0,-21 14-760 0 0,-1-1 0 0 0,1 1 0 0 0,-1 0 0 0 0,1 0 0 0 0,0-1 0 0 0,-1 1 0 0 0,1-1 0 0 0,-1 1 0 0 0,1-1 0 0 0,-1 1 0 0 0,0-1 0 0 0,1 1 0 0 0,-1-1 0 0 0,1 1 0 0 0,-1-1 0 0 0,0 1 0 0 0,1-2 0 0 0,-9-5 1600 0 0,6 7-1968 0 0,-2-2 351 0 0,0 0 1 0 0,0 1-1 0 0,0 0 1 0 0,0 0 0 0 0,-1 0-1 0 0,1 0 1 0 0,-1 1-1 0 0,1-1 1 0 0,0 1 0 0 0,-1 0-1 0 0,1 1 1 0 0,-1-1-1 0 0,1 1 1 0 0,0 0-1 0 0,0 0 1 0 0,-6 2 0 0 0,-6 2 151 0 0,0 2 1 0 0,-26 13-1 0 0,16-5-100 0 0,1 0-1 0 0,-44 36 0 0 0,56-40-120 0 0,1 1-1 0 0,0 0 0 0 0,0 1 1 0 0,1 0-1 0 0,1 1 1 0 0,-12 20-1 0 0,18-27-14 0 0,1 0-1 0 0,1-1 1 0 0,-1 1 0 0 0,1 0-1 0 0,0 0 1 0 0,0 0-1 0 0,1 0 1 0 0,0 1 0 0 0,1-1-1 0 0,-1 0 1 0 0,1 1-1 0 0,1-1 1 0 0,-1 0 0 0 0,3 11-1 0 0,3-4 59 0 0,-5-12-85 0 0,1 0 0 0 0,-1-1-1 0 0,0 1 1 0 0,1 0 0 0 0,-1-1 0 0 0,1 1-1 0 0,0-1 1 0 0,-1 0 0 0 0,1 1-1 0 0,0-1 1 0 0,0 0 0 0 0,0 0 0 0 0,0 0-1 0 0,0 0 1 0 0,0-1 0 0 0,0 1 0 0 0,3 0-1 0 0,-1-1 5 0 0,-1 1 1 0 0,1-1-1 0 0,-1 0 0 0 0,1-1 0 0 0,-1 1 0 0 0,1-1 0 0 0,-1 0 1 0 0,1 1-1 0 0,5-4 0 0 0,4-1 4 0 0,-1-2 0 0 0,0 1 0 0 0,-1-2 0 0 0,16-12 0 0 0,2-3-529 0 0,-1-1 1 0 0,44-52-1 0 0,-71 76 487 0 0,-1-1 0 0 0,1 1 0 0 0,-1-1 0 0 0,1 1 0 0 0,-1-1 0 0 0,1 1-1 0 0,-1-1 1 0 0,1 0 0 0 0,-1 1 0 0 0,0-1 0 0 0,1 1 0 0 0,-1-1 0 0 0,0 0 0 0 0,0 1 0 0 0,0-1 0 0 0,1 0 0 0 0,-1-1 0 0 0,-9 5-83 0 0,-16 15 61 0 0,13 0-258 0 0,11-17 148 0 0,1 0-1 0 0,-1 0 0 0 0,1 0 0 0 0,-1 0 0 0 0,1 0 0 0 0,0 0 0 0 0,-1 1 0 0 0,1-1 0 0 0,0 0 0 0 0,0 0 0 0 0,0 0 1 0 0,0 0-1 0 0,0 1 0 0 0,0-1 0 0 0,0 0 0 0 0,0 0 0 0 0,0 0 0 0 0,1 3 0 0 0,4 5-4818 0 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4:00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24 367 6447 0 0,'0'0'586'0'0,"-2"-1"-28"0"0,0-1 998 0 0,0 1-1 0 0,0-1 1 0 0,0 0-1 0 0,0 0 0 0 0,0 0 1 0 0,0 0-1 0 0,-3-5 0 0 0,5 6-1378 0 0,-1-1-1 0 0,1 1 0 0 0,0-1 0 0 0,-1 1 0 0 0,1-1 0 0 0,0 1 1 0 0,0-1-1 0 0,0 1 0 0 0,0-1 0 0 0,0 1 0 0 0,0-1 1 0 0,0 1-1 0 0,0-1 0 0 0,1 1 0 0 0,-1-1 0 0 0,1 1 0 0 0,-1-1 1 0 0,1 0-1 0 0,3-7 153 0 0,1 1 1 0 0,-1 0 0 0 0,1 0-1 0 0,1 0 1 0 0,10-11 0 0 0,36-33 136 0 0,-51 51-452 0 0,27-23-93 0 0,0 2-1 0 0,1 0 0 0 0,43-22 1 0 0,101-39-1472 0 0,-151 74 1510 0 0,-17 9 32 0 0,-2 1 10 0 0,-1-1 36 0 0,1 1-1 0 0,-1-1 1 0 0,0 1 0 0 0,1-1 0 0 0,-1 1 0 0 0,0 0 0 0 0,0 0 0 0 0,1-1-1 0 0,-1 2 1 0 0,0-1 0 0 0,0 0 0 0 0,0 0 0 0 0,0 1 0 0 0,0-1-1 0 0,-1 1 1 0 0,1 0 0 0 0,0-1 0 0 0,-1 1 0 0 0,1 0 0 0 0,0 2-1 0 0,-1-3-37 0 0,6 7 40 0 0,0 0-1 0 0,-1 1 1 0 0,0 0 0 0 0,-1 0 0 0 0,0 1 0 0 0,0 0 0 0 0,-1 0-1 0 0,0 0 1 0 0,-1 0 0 0 0,0 0 0 0 0,0 1 0 0 0,-1-1-1 0 0,-1 1 1 0 0,0 0 0 0 0,0-1 0 0 0,-1 1 0 0 0,0 0 0 0 0,-1 0-1 0 0,-1-1 1 0 0,1 1 0 0 0,-2-1 0 0 0,1 1 0 0 0,-1-1-1 0 0,-1 0 1 0 0,-7 15 0 0 0,-2 2-344 0 0,12-25 138 0 0,0 1-98 0 0,-3 7-409 0 0,3-7-176 0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4:00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14279 0 0,'0'0'1103'0'0,"-1"3"-720"0"0,-2 4-84 0 0,1 1 0 0 0,-1-1 0 0 0,2 1 0 0 0,-1 0-1 0 0,1-1 1 0 0,0 1 0 0 0,1 0 0 0 0,0 0 0 0 0,0 0 0 0 0,1 0 0 0 0,0-1 0 0 0,0 1 0 0 0,1 0 0 0 0,0-1 0 0 0,0 1 0 0 0,1-1 0 0 0,0 1 0 0 0,0-1 0 0 0,0 0 0 0 0,7 8 0 0 0,-2-3 94 0 0,1-1-1 0 0,1-1 1 0 0,-1 1 0 0 0,2-1-1 0 0,16 12 1 0 0,-5-7 57 0 0,0 0 0 0 0,25 11-1 0 0,178 66 1204 0 0,-151-65-1376 0 0,87 43 0 0 0,-122-50-239 0 0,-13-8-1 0 0,-1 2-1 0 0,35 25 1 0 0,-50-32-60 0 0,-8-5-87 0 0,0-3-1230 0 0,0-1 1122 0 0,1 1 0 0 0,-1 0-1 0 0,-1-1 1 0 0,1 0 0 0 0,0 1 0 0 0,0-1 0 0 0,0 0 0 0 0,-1 0 0 0 0,1 0 0 0 0,-1 0 0 0 0,0 0 0 0 0,0 0 0 0 0,2-3-1 0 0,1-7-1222 0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4:00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1 9215 0 0,'0'0'8748'0'0,"-2"3"-6294"0"0,1-2-2364 0 0,-14 23 412 0 0,0-1 1 0 0,-1-1-1 0 0,-25 25 0 0 0,-111 80 1073 0 0,-10-14-1013 0 0,91-64-464 0 0,44-30-15 0 0,1 0 1 0 0,1 2-1 0 0,-37 40 0 0 0,50-45-72 0 0,11-14-11 0 0,1-1 0 0 0,-1 0 0 0 0,0 0 0 0 0,1 0 0 0 0,0 1 0 0 0,-1-1 0 0 0,1 0 0 0 0,0 0 0 0 0,0 1 0 0 0,-1 2 0 0 0,2-3-70 0 0,-1 1 0 0 0,1-1 0 0 0,-1 1 0 0 0,1-1 0 0 0,-1 1 0 0 0,1-1 0 0 0,0 1 0 0 0,0-1 0 0 0,0 1 0 0 0,0-1 0 0 0,0 0 0 0 0,0 0 0 0 0,0 1 0 0 0,0-1-1 0 0,0 0 1 0 0,1 0 0 0 0,-1 0 0 0 0,0 0 0 0 0,1 0 0 0 0,-1-1 0 0 0,1 1 0 0 0,-1 0 0 0 0,1-1 0 0 0,-1 1 0 0 0,1-1 0 0 0,-1 1 0 0 0,1-1 0 0 0,0 0 0 0 0,2 1 0 0 0,16-2-1109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3:16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171 471 10135 0 0,'-2'2'778'0'0,"-18"17"146"0"0,-1-1 1 0 0,-1-1-1 0 0,0-1 1 0 0,-33 18-1 0 0,54-33-827 0 0,-1-1 0 0 0,1 1-1 0 0,-1-1 1 0 0,1 1 0 0 0,-1-1-1 0 0,1 0 1 0 0,-1 1 0 0 0,0-1-1 0 0,-2 0 1 0 0,2 0 776 0 0,-6-13-139 0 0,8 10-722 0 0,0 0 1 0 0,0 0 0 0 0,0 0-1 0 0,0 0 1 0 0,1 1 0 0 0,-1-1-1 0 0,1 0 1 0 0,0 0 0 0 0,-1 0-1 0 0,1 1 1 0 0,1-1 0 0 0,-1 0-1 0 0,2-3 1 0 0,25-34-271 0 0,-23 33 236 0 0,185-235-918 0 0,-165 213 868 0 0,2 0 0 0 0,36-30 1 0 0,-43 43 38 0 0,1 0 0 0 0,0 1 1 0 0,1 2-1 0 0,32-16 0 0 0,-40 23 104 0 0,1 0-1 0 0,-1 1 0 0 0,24-4 1 0 0,-33 8-42 0 0,1 0 1 0 0,-1 0-1 0 0,1 1 1 0 0,0 0-1 0 0,0 0 1 0 0,-1 0 0 0 0,1 1-1 0 0,0 0 1 0 0,-1 0-1 0 0,1 0 1 0 0,-1 1-1 0 0,10 3 1 0 0,-12-3 11 0 0,0 0 1 0 0,1 1-1 0 0,-1-1 1 0 0,0 1 0 0 0,0 0-1 0 0,-1 0 1 0 0,1 0-1 0 0,-1 0 1 0 0,1 0 0 0 0,-1 0-1 0 0,0 1 1 0 0,0-1-1 0 0,0 1 1 0 0,-1 0-1 0 0,1-1 1 0 0,-1 1 0 0 0,0 0-1 0 0,0 0 1 0 0,0 0-1 0 0,0 6 1 0 0,0 4 37 0 0,0 0-1 0 0,-1 0 1 0 0,-1 0 0 0 0,-3 21-1 0 0,1-15-33 0 0,-1 1 0 0 0,-1-1 0 0 0,-1 0 0 0 0,-1-1 0 0 0,0 1 0 0 0,-2-1 0 0 0,0 0 0 0 0,-1-1 0 0 0,-13 18 0 0 0,20-32-104 0 0,-5 8-130 0 0,-1 0 0 0 0,0 0 0 0 0,-1-1 1 0 0,-22 20-1 0 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4:02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232 422 6911 0 0,'0'0'528'0'0,"2"0"-341"0"0,2-1-555 0 0,13 0 12009 0 0,-18 2-11093 0 0,0 3-429 0 0,-1-1 0 0 0,0 0 0 0 0,0 0 0 0 0,-1 0 0 0 0,1 0 0 0 0,0 0 0 0 0,-1-1 0 0 0,0 1 0 0 0,-4 2 0 0 0,-33 22 238 0 0,22-15-48 0 0,12-8-149 0 0,5-3-13 0 0,-8 0 10 0 0,6-1-136 0 0,1 0 1 0 0,-1 0-1 0 0,1-1 0 0 0,-1 1 0 0 0,1-1 0 0 0,-1 0 1 0 0,1 0-1 0 0,0 0 0 0 0,-1 0 0 0 0,1 0 0 0 0,0 0 1 0 0,0-1-1 0 0,0 1 0 0 0,0-1 0 0 0,0 0 1 0 0,0 1-1 0 0,-2-3 0 0 0,-5-6 50 0 0,-15-20 1 0 0,22 28-69 0 0,-9-15 36 0 0,-1 1 0 0 0,2-2 0 0 0,-15-32 0 0 0,22 42-63 0 0,0 0-1 0 0,0-1 0 0 0,1 1 1 0 0,0-1-1 0 0,0 0 1 0 0,1 0-1 0 0,0 0 0 0 0,1 0 1 0 0,0 0-1 0 0,2-16 0 0 0,0 16-99 0 0,1 0 0 0 0,-1 0 0 0 0,2 0 0 0 0,-1 0 0 0 0,1 1 0 0 0,0-1 0 0 0,1 1 0 0 0,0 0 0 0 0,0 0 0 0 0,1 1 0 0 0,0 0 0 0 0,0 0 0 0 0,0 0 0 0 0,10-7 0 0 0,-5 5 79 0 0,1 1 1 0 0,-1 1 0 0 0,1 0-1 0 0,0 0 1 0 0,1 1 0 0 0,0 1-1 0 0,0 0 1 0 0,0 1 0 0 0,14-3 0 0 0,142-19 15 0 0,-136 24 301 0 0,-1 1 0 0 0,1 1 0 0 0,40 6 1 0 0,-64-5-56 0 0,0 1 1 0 0,0 0 0 0 0,0 0-1 0 0,-1 1 1 0 0,15 6 0 0 0,-22-8-174 0 0,1 0 1 0 0,0 0 0 0 0,0 0 0 0 0,0 0 0 0 0,-1 0-1 0 0,1 1 1 0 0,0-1 0 0 0,-1 0 0 0 0,1 1 0 0 0,-1-1-1 0 0,0 1 1 0 0,1 0 0 0 0,-1-1 0 0 0,0 1 0 0 0,0 0-1 0 0,0 0 1 0 0,0 0 0 0 0,-1 0 0 0 0,1 0-1 0 0,0 0 1 0 0,-1 0 0 0 0,1 0 0 0 0,-1 0 0 0 0,0 0-1 0 0,0 0 1 0 0,0 0 0 0 0,0 0 0 0 0,0 0 0 0 0,0 0-1 0 0,-1 3 1 0 0,-1 3 4 0 0,-1 0-1 0 0,0 0 1 0 0,0 0-1 0 0,-1 0 1 0 0,0 0-1 0 0,0-1 1 0 0,-10 12-1 0 0,-42 45 220 0 0,6-15-851 0 0,-100 74 1 0 0,136-113 147 0 0,0-1 1 0 0,-1 0 0 0 0,0-1-1 0 0,0 0 1 0 0,0-2-1 0 0,-1 1 1 0 0,0-2-1 0 0,0 0 1 0 0,-1-1 0 0 0,-23 3-1 0 0,39-7 424 0 0,-107 8-5720 0 0,95-8 4697 0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4:02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927 1 13735 0 0,'0'0'630'0'0,"-2"1"-14"0"0,-24 20-316 0 0,1 2 0 0 0,1 0 0 0 0,1 2 0 0 0,-32 45 0 0 0,-193 253 1130 0 0,155-223-1311 0 0,-94 108-4 0 0,148-160-61 0 0,3 2 1 0 0,-46 82 0 0 0,80-129-53 0 0,-21 40 146 0 0,-38 54-1 0 0,60-96-242 0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4:03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11055 0 0,'0'0'852'0'0,"-1"1"-560"0"0,0-1-205 0 0,0 0 0 0 0,-1 0 0 0 0,1 1-1 0 0,0-1 1 0 0,0 0 0 0 0,0 1 0 0 0,0-1-1 0 0,0 1 1 0 0,0 0 0 0 0,0-1 0 0 0,0 1-1 0 0,0 0 1 0 0,0 0 0 0 0,1-1 0 0 0,-1 1-1 0 0,0 0 1 0 0,0 0 0 0 0,1 0-1 0 0,-1 0 1 0 0,0 0 0 0 0,1 0 0 0 0,-1 0-1 0 0,1 0 1 0 0,0 0 0 0 0,-1 2 0 0 0,0 0 321 0 0,-2 3-112 0 0,2 0-1 0 0,-1 0 1 0 0,1-1-1 0 0,0 1 1 0 0,0 0-1 0 0,0 0 0 0 0,1 0 1 0 0,0 0-1 0 0,0 0 1 0 0,1 0-1 0 0,0 0 1 0 0,0 0-1 0 0,0 0 1 0 0,4 9-1 0 0,0 0 11 0 0,1-1 0 0 0,1 0 1 0 0,0 0-1 0 0,13 19 0 0 0,-1-7-53 0 0,1-1 1 0 0,1-1-1 0 0,2-1 0 0 0,0-2 1 0 0,1 0-1 0 0,1-1 1 0 0,0-1-1 0 0,56 30 0 0 0,-14-16 400 0 0,1-3-1 0 0,121 36 0 0 0,21-12-740 0 0,-206-53-5 0 0,0-1-1 0 0,0 1 1 0 0,0-1 0 0 0,0 0-1 0 0,0-1 1 0 0,0 1 0 0 0,0-1-1 0 0,0 1 1 0 0,0-1 0 0 0,0 0-1 0 0,7-3 1 0 0,-10 3-422 0 0,-3-20-4000 0 0,-4 8-340 0 0,-2 0-1196 0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4:03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1 15575 0 0,'0'0'712'0'0,"-2"0"-14"0"0,-3 4-646 0 0,0-1 1 0 0,0 0-1 0 0,1 1 1 0 0,-1 0 0 0 0,1 0-1 0 0,-5 6 1 0 0,-22 30 817 0 0,13-15-244 0 0,-74 92 1386 0 0,44-69-1819 0 0,-3-2 1 0 0,-1-2 0 0 0,-3-2 0 0 0,-1-2-1 0 0,-62 32 1 0 0,37-23-230 0 0,69-41-183 0 0,0 1 1 0 0,0 0-1 0 0,2 1 0 0 0,-15 16 1 0 0,19-18-1319 0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4:04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4607 0 0,'3'-12'20746'0'0,"3"11"-22455"0"0,-6 1 1287 0 0,130-17 2270 0 0,-59 6-1518 0 0,100-2 0 0 0,-158 13-656 0 0,0 1 0 0 0,19 4-1 0 0,-8 1-4027 0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4:05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35 15407 0 0,'-2'0'704'0'0,"0"1"-411"0"0,-1 1-300 0 0,-15-2 4155 0 0,28 6-3291 0 0,-7-3-685 0 0,2-1-32 0 0,0 1 0 0 0,0-1 0 0 0,0 0 0 0 0,0-1 0 0 0,1 1 0 0 0,-1-1 0 0 0,0 0 0 0 0,8 0-1 0 0,46-1 582 0 0,-46-1-567 0 0,113-11 834 0 0,-14 1-594 0 0,-83 8-734 0 0,48-12 1 0 0,-48 9-941 0 0,-7 0-1004 0 0,1-1-5348 0 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4:06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53 4607 0 0,'0'0'208'0'0,"2"-2"-9"0"0,0 1-158 0 0,1-2-68 0 0,4-13 402 0 0,-6 15 356 0 0,-1 0 0 0 0,1-1 0 0 0,-1 1-1 0 0,1 0 1 0 0,-1 0 0 0 0,0-1-1 0 0,1 1 1 0 0,-1 0 0 0 0,0-1 0 0 0,0 1-1 0 0,0 0 1 0 0,0 0 0 0 0,0-1 0 0 0,0 1-1 0 0,0 0 1 0 0,-1-1 0 0 0,0-1-1 0 0,1 2-453 0 0,0 1 0 0 0,-1-1-1 0 0,1 1 1 0 0,-1 0-1 0 0,1-1 1 0 0,0 1-1 0 0,-1 0 1 0 0,1-1 0 0 0,-1 1-1 0 0,1 0 1 0 0,-1-1-1 0 0,1 1 1 0 0,-1 0-1 0 0,1 0 1 0 0,-1 0 0 0 0,0-1-1 0 0,-15 1-1605 0 0,8 3 1399 0 0,0 0 0 0 0,0 0 0 0 0,0 1 0 0 0,0-1 0 0 0,0 2 0 0 0,1-1 0 0 0,0 1 1 0 0,-9 8-1 0 0,1-3-31 0 0,-24 20-47 0 0,2 1 0 0 0,-67 72 0 0 0,-51 85-27 0 0,96-113 30 0 0,35-47-4 0 0,3-3-39 0 0,1 1 0 0 0,-23 40 0 0 0,38-58 38 0 0,1 0-1 0 0,0 0 0 0 0,1 0 0 0 0,0 1 0 0 0,0-1 1 0 0,1 1-1 0 0,0 0 0 0 0,0-1 0 0 0,1 1 0 0 0,0 0 1 0 0,1 0-1 0 0,0 0 0 0 0,2 15 0 0 0,1-11-55 0 0,0-1 0 0 0,1 0 0 0 0,0 0 1 0 0,1 0-1 0 0,0 0 0 0 0,1-1 0 0 0,1 0 0 0 0,0 0 0 0 0,0 0 0 0 0,13 13 0 0 0,9 7-388 0 0,62 50 0 0 0,-15-16-155 0 0,-39-28 273 0 0,0 1 0 0 0,-3 1 0 0 0,-1 2 0 0 0,-2 1 0 0 0,35 65 0 0 0,-53-83 325 0 0,-2 0-1 0 0,0 1 0 0 0,-2 0 1 0 0,-1 1-1 0 0,-1 0 0 0 0,-1 1 1 0 0,-1-1-1 0 0,-1 1 0 0 0,-2 0 1 0 0,0 0-1 0 0,-2 0 1 0 0,-5 35-1 0 0,2-40 168 0 0,-1 0 0 0 0,-1-1 0 0 0,-1 0 0 0 0,-1 1 1 0 0,0-2-1 0 0,-2 1 0 0 0,-17 29 0 0 0,16-34-30 0 0,-1-1 1 0 0,-1 0-1 0 0,0 0 1 0 0,0-1-1 0 0,-2-1 0 0 0,0 0 1 0 0,0-1-1 0 0,-1-1 1 0 0,-20 12-1 0 0,-9 3 461 0 0,41-25-338 0 0,1 0 27 0 0,-4 1-11 0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4:07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363 255 4143 0 0,'1'2'4580'0'0,"-1"-1"-4166"0"0,0 1 0 0 0,1-1 0 0 0,-1 0 0 0 0,0 0 0 0 0,0 0 0 0 0,0 0 0 0 0,0 1-1 0 0,0-1 1 0 0,-1 0 0 0 0,1 0 0 0 0,0 0 0 0 0,0 0 0 0 0,-1 0 0 0 0,1 0 0 0 0,-1 0-1 0 0,1 1 1 0 0,-1-1 0 0 0,-1 1 0 0 0,-6 7-355 0 0,-1-4 76 0 0,0 0-1 0 0,-1 0 1 0 0,1-1-1 0 0,-1 0 1 0 0,0-1-1 0 0,0 0 1 0 0,0-1 0 0 0,-15 3-1 0 0,-17 4 0 0 0,-54 8 59 0 0,79-15-135 0 0,13-1-35 0 0,0 0-1 0 0,0-1 1 0 0,-1 1 0 0 0,1-1 0 0 0,0 0-1 0 0,0-1 1 0 0,-1 1 0 0 0,1-1 0 0 0,0 0-1 0 0,0 0 1 0 0,0 0 0 0 0,0 0 0 0 0,0-1-1 0 0,-4-2 1 0 0,6 3 57 0 0,1 0-59 0 0,-1 1-1 0 0,1-1 0 0 0,0 0 0 0 0,0 0 1 0 0,0 1-1 0 0,-1-1 0 0 0,1 0 1 0 0,0 0-1 0 0,0 0 0 0 0,1 0 1 0 0,-1 0-1 0 0,0-1 0 0 0,0 1 1 0 0,0 0-1 0 0,1 0 0 0 0,-1 0 1 0 0,0-1-1 0 0,0-1 0 0 0,0-1 63 0 0,0 0 1 0 0,0 0-1 0 0,0 0 1 0 0,-1-8-1 0 0,2 2-52 0 0,1-1 0 0 0,0 1 0 0 0,1-1 0 0 0,0 1 0 0 0,1 0 0 0 0,0 0 0 0 0,0 0 0 0 0,1 0 0 0 0,0 0 0 0 0,1 1 0 0 0,0 0 0 0 0,1 0 0 0 0,-1 0 0 0 0,2 1 0 0 0,-1-1 0 0 0,1 1 0 0 0,1 1 0 0 0,12-11 0 0 0,-14 12-39 0 0,1 1-1 0 0,1 0 1 0 0,-1 0-1 0 0,1 0 1 0 0,0 1 0 0 0,0 0-1 0 0,0 1 1 0 0,15-5-1 0 0,14 0-75 0 0,0 1 0 0 0,60-3 0 0 0,-30 9 212 0 0,123-20 0 0 0,-190 21-125 0 0,25-5 366 0 0,0 1 1 0 0,27-1 0 0 0,-50 5-124 0 0,2 2-69 0 0,-3-3-172 0 0,-1 1 1 0 0,0 0-1 0 0,1 0 1 0 0,-1 0 0 0 0,0 0-1 0 0,1 0 1 0 0,-1 0-1 0 0,0 0 1 0 0,1 0 0 0 0,-1 1-1 0 0,0-1 1 0 0,1 0-1 0 0,-1 0 1 0 0,0 0 0 0 0,1 0-1 0 0,-1 0 1 0 0,0 0-1 0 0,0 1 1 0 0,1-1 0 0 0,-1 0-1 0 0,0 0 1 0 0,0 0-1 0 0,1 1 1 0 0,-1-1 0 0 0,0 0-1 0 0,0 0 1 0 0,1 1-1 0 0,-1-1 1 0 0,0 0 0 0 0,0 1-1 0 0,1 2-3 0 0,-1 0 1 0 0,0 0-1 0 0,0 0 0 0 0,0 0 1 0 0,-1 0-1 0 0,1 0 0 0 0,-1 0 1 0 0,1 0-1 0 0,-1 0 0 0 0,0 0 0 0 0,0 0 1 0 0,0 0-1 0 0,-1-1 0 0 0,1 1 1 0 0,-1 0-1 0 0,1-1 0 0 0,-1 1 0 0 0,0-1 1 0 0,-3 3-1 0 0,-7 8 36 0 0,0 0-1 0 0,-18 12 0 0 0,15-11-23 0 0,11-11-7 0 0,-67 59 149 0 0,-121 84 1 0 0,100-98-461 0 0,55-31-524 0 0,14-1-1589 0 0,21-14 817 0 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4:08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745 1 10135 0 0,'0'0'1246'0'0,"-2"1"-202"0"0,-7 4-356 0 0,0 1 1 0 0,0 0 0 0 0,1 0 0 0 0,-1 1 0 0 0,1 0 0 0 0,-6 8-1 0 0,-44 55-323 0 0,25-28 47 0 0,16-20-336 0 0,1 0 0 0 0,-22 41-1 0 0,-17 53-12 0 0,33-66-59 0 0,-43 72 1 0 0,21-58 29 0 0,-2-2 0 0 0,-2-2 0 0 0,-4-2 0 0 0,-66 58 1 0 0,112-110-27 0 0,-7 5 61 0 0,0 1 0 0 0,-18 22-1 0 0,29-32 280 0 0,14 8 15 0 0,-10-9-357 0 0,-1 0 1 0 0,1 0 0 0 0,0-1-1 0 0,0 1 1 0 0,0 0-1 0 0,1-1 1 0 0,-1 0-1 0 0,0 1 1 0 0,0-1-1 0 0,0 0 1 0 0,0 0-1 0 0,0 0 1 0 0,0 0 0 0 0,0-1-1 0 0,0 1 1 0 0,3-1-1 0 0,5-2-865 0 0,-1 0 0 0 0,12-6 0 0 0,-7 3-1916 0 0,18-7-3315 0 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4:08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44 6447 0 0,'0'0'499'0'0,"1"-3"18"0"0,1-6 42 0 0,3-10 6741 0 0,-2 6-1769 0 0,-5 16-5354 0 0,-17 19-145 0 0,2 1 0 0 0,0 0-1 0 0,1 1 1 0 0,-12 27 0 0 0,0-1-22 0 0,-13 28 94 0 0,37-70-86 0 0,1 1 1 0 0,0 0-1 0 0,0 0 0 0 0,1 0 1 0 0,0 0-1 0 0,-1 19 0 0 0,2-27-10 0 0,1 0 0 0 0,0-1-1 0 0,0 1 1 0 0,1 0 0 0 0,-1 0-1 0 0,0 0 1 0 0,0 0 0 0 0,0-1-1 0 0,1 1 1 0 0,-1 0 0 0 0,0 0-1 0 0,0-1 1 0 0,1 1 0 0 0,-1 0-1 0 0,1-1 1 0 0,0 2 0 0 0,1 0 21 0 0,-2-1-15 0 0,0 0 0 0 0,1 0 0 0 0,-1-1 0 0 0,1 1 0 0 0,-1 0-1 0 0,1-1 1 0 0,0 1 0 0 0,-1 0 0 0 0,1-1 0 0 0,0 1 0 0 0,-1-1 0 0 0,1 1 0 0 0,0-1 0 0 0,0 1-1 0 0,0-1 1 0 0,-1 1 0 0 0,1-1 0 0 0,1 1 0 0 0,2 0 36 0 0,1 1 6 0 0,1 1 0 0 0,-1-1 0 0 0,1-1 1 0 0,0 1-1 0 0,0-1 0 0 0,-1 0 1 0 0,1-1-1 0 0,0 1 0 0 0,0-1 0 0 0,0 0 1 0 0,0 0-1 0 0,0-1 0 0 0,0 0 1 0 0,6-2-1 0 0,3-1 59 0 0,1 0 0 0 0,-1-1 0 0 0,0-1 0 0 0,14-8 0 0 0,0-3-37 0 0,-1-2-1 0 0,-1-1 0 0 0,0-2 1 0 0,27-27-1 0 0,-40 35-53 0 0,0-1-1 0 0,-1-1 1 0 0,-1 0 0 0 0,0 0-1 0 0,-2-1 1 0 0,1-1 0 0 0,11-27-1 0 0,-17 31-12 0 0,-3 4 0 0 0,-18 33 170 0 0,9-10-152 0 0,1 0 0 0 0,1 0 0 0 0,0 1 0 0 0,0-1 0 0 0,2 1 0 0 0,-4 21 0 0 0,-3 88 42 0 0,10-120-70 0 0,0 24 25 0 0,1-15-19 0 0,0 0 0 0 0,-2 0-1 0 0,-1 14 1 0 0,-8 22-269 0 0,7-35 180 0 0,2-11-122 0 0,0 1-109 0 0,0 0 1 0 0,0-1-1 0 0,0 1 0 0 0,-1-1 0 0 0,1 1 0 0 0,-3 2 1 0 0,2-1-484 0 0,1-2-424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3:16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4607 0 0,'0'1'5923'0'0,"-2"3"-5614"0"0,0 0 0 0 0,1 0-1 0 0,-1 1 1 0 0,1-1 0 0 0,0 0 0 0 0,1 1 0 0 0,-1-1-1 0 0,1 1 1 0 0,0-1 0 0 0,0 0 0 0 0,0 1 0 0 0,1-1-1 0 0,0 5 1 0 0,2 8 209 0 0,1-1 0 0 0,7 19 0 0 0,3 6 62 0 0,3-2 1 0 0,1 1-1 0 0,2-2 0 0 0,1-1 0 0 0,2-1 0 0 0,2 0 0 0 0,1-2 0 0 0,33 33 1 0 0,-40-49-395 0 0,2-1 0 0 0,0 0 0 0 0,1-2 1 0 0,1 0-1 0 0,0-2 0 0 0,38 17 0 0 0,-26-16-28 0 0,0-1 0 0 0,1-2 0 0 0,1-2 0 0 0,40 6 0 0 0,-72-14-258 0 0,1-1 0 0 0,-1 1 0 0 0,1-1-1 0 0,-1 0 1 0 0,0 0 0 0 0,1-1 0 0 0,-1 0 0 0 0,0 0 0 0 0,1 0 0 0 0,-1 0 0 0 0,0-1 0 0 0,0 0 0 0 0,6-3-1 0 0,-9 3-1549 0 0,1-6-453 0 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4:09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0 165 5063 0 0,'0'0'10826'0'0,"4"1"-9710"0"0,24 2-521 0 0,0 0 1 0 0,33-2-1 0 0,63-8 434 0 0,-86 4-714 0 0,356-37 2895 0 0,-189 16-2156 0 0,84-13-197 0 0,241-18-586 0 0,-312 53-951 0 0,-189-2-473 0 0,-27 3 86 0 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4:10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12 15319 0 0,'0'0'698'0'0,"1"-2"-10"0"0,5-7 1604 0 0,-24 31-2001 0 0,7-10-186 0 0,-6 8 279 0 0,1 1 0 0 0,0 1 0 0 0,2 0 0 0 0,1 1 1 0 0,-16 37-1 0 0,24-46-341 0 0,0 0 0 0 0,1 1 1 0 0,1-1-1 0 0,-3 24 0 0 0,6-34-40 0 0,0 1 1 0 0,0 0-1 0 0,0 0 0 0 0,1 0 1 0 0,0 0-1 0 0,0 0 0 0 0,3 8 1 0 0,-3-11 3 0 0,0 1 0 0 0,0-1-1 0 0,0 1 1 0 0,1-1 0 0 0,0 1 0 0 0,-1-1 0 0 0,1 0 0 0 0,0 0 0 0 0,0 0 0 0 0,0 0 0 0 0,0 0 0 0 0,0 0 0 0 0,1-1 0 0 0,3 3-1 0 0,-2-2 6 0 0,0-1 0 0 0,1 1-1 0 0,-1-1 1 0 0,0 0-1 0 0,1 0 1 0 0,-1-1-1 0 0,0 1 1 0 0,1-1-1 0 0,-1 0 1 0 0,1 0-1 0 0,8-2 1 0 0,4-1 47 0 0,28-8 1 0 0,-39 9-40 0 0,30-10 21 0 0,-1-1 0 0 0,0-1 1 0 0,-1-2-1 0 0,-1-2 0 0 0,-1-1 1 0 0,0-1-1 0 0,49-43 0 0 0,-43 30-19 0 0,-1-1-1 0 0,61-75 0 0 0,-91 100 1 0 0,-20 10 42 0 0,6 2-50 0 0,1 0 0 0 0,0 0 0 0 0,0 1 0 0 0,1-1 0 0 0,-1 2 0 0 0,1-1 0 0 0,-7 7 0 0 0,0 2 45 0 0,-18 23-1 0 0,21-23-55 0 0,0-1-1 0 0,1 1 1 0 0,1 1 0 0 0,0-1 0 0 0,1 1-1 0 0,-7 23 1 0 0,11-31-4 0 0,1-1 0 0 0,0 1 0 0 0,0-1 1 0 0,0 1-1 0 0,1-1 0 0 0,0 1 0 0 0,0-1 1 0 0,0 1-1 0 0,1-1 0 0 0,-1 1 0 0 0,1-1 0 0 0,1 1 1 0 0,-1-1-1 0 0,1 0 0 0 0,0 1 0 0 0,0-1 0 0 0,0 0 1 0 0,1 0-1 0 0,0 0 0 0 0,0-1 0 0 0,4 6 0 0 0,-2-6-20 0 0,-1 0 0 0 0,1 0 0 0 0,0 0-1 0 0,0 0 1 0 0,1-1 0 0 0,-1 0-1 0 0,1 0 1 0 0,0-1 0 0 0,-1 1-1 0 0,1-1 1 0 0,0 0 0 0 0,1-1-1 0 0,-1 0 1 0 0,11 1 0 0 0,2 0-335 0 0,0-2 1 0 0,-1 0 0 0 0,31-4-1 0 0,-32 1-750 0 0,0 0-1 0 0,26-9 0 0 0,-21 3-1065 0 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4:10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15119 0 0,'0'0'3998'0'0,"3"0"-3470"0"0,149-26 3552 0 0,-51 11-3302 0 0,87-13-121 0 0,-151 24-833 0 0,0 2 0 0 0,0 2 0 0 0,40 5 0 0 0,-75-5-666 0 0,6 9-2059 0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4:11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9671 0 0,'0'0'4930'0'0,"2"3"-3656"0"0,3 0-1074 0 0,-1 1-1 0 0,1-1 0 0 0,0 0 0 0 0,0 0 1 0 0,0-1-1 0 0,0 1 0 0 0,1-1 1 0 0,-1 0-1 0 0,0-1 0 0 0,1 1 0 0 0,0-1 1 0 0,-1 0-1 0 0,1 0 0 0 0,0-1 0 0 0,-1 0 1 0 0,10 0-1 0 0,11-2 775 0 0,-1-2 0 0 0,35-7-1 0 0,-22 2-125 0 0,63-12 675 0 0,-84 18-1444 0 0,0 2-1 0 0,0 0 0 0 0,33 2 0 0 0,-38 1-86 0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4:12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36 14711 0 0,'0'0'1335'0'0,"1"-1"-1096"0"0,1-2-114 0 0,0 0 0 0 0,1 1 0 0 0,-1-1 0 0 0,1 1 0 0 0,0 0 0 0 0,0-1 0 0 0,-1 1 0 0 0,2 1 0 0 0,-1-1 0 0 0,0 0 0 0 0,0 1 0 0 0,0-1 0 0 0,1 1 0 0 0,4-1 1 0 0,-4 1 99 0 0,10-1 796 0 0,-11 1-517 0 0,-2 4-36 0 0,1 0-411 0 0,0 1 0 0 0,0-1 0 0 0,-1 1-1 0 0,0 0 1 0 0,1 0 0 0 0,-1 0 0 0 0,-1 0-1 0 0,1 0 1 0 0,0 0 0 0 0,-1 0 0 0 0,0 0 0 0 0,0 0-1 0 0,0 0 1 0 0,-1 0 0 0 0,1 0 0 0 0,-2 5 0 0 0,-3 10 16 0 0,0 0 0 0 0,-9 19 0 0 0,12-32-63 0 0,-67 155 301 0 0,-102 176 0 0 0,113-234-241 0 0,-132 178-1 0 0,158-241-69 0 0,-39 51-12 0 0,56-66-187 0 0,14-23 50 0 0,5-1-1220 0 0,14 5 18 0 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4:12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73 192 11975 0 0,'-1'2'923'0'0,"-4"33"845"0"0,-3-1 1 0 0,-18 52-1 0 0,-5-7 934 0 0,30-77-1728 0 0,1 2-551 0 0,0 0 941 0 0,4-7-527 0 0,1-2-1037 0 0,13-15 358 0 0,24-35 0 0 0,-3 4-34 0 0,-36 49-124 0 0,35-45 27 0 0,84-77-1 0 0,-97 102-18 0 0,49-38-4 0 0,-64 53-4 0 0,1 0-1 0 0,-1 1 1 0 0,2 0 0 0 0,-1 1 0 0 0,19-6 0 0 0,-27 9 22 0 0,1 1-1 0 0,0 0 1 0 0,0 0-1 0 0,-1 0 1 0 0,1 1-1 0 0,0-1 1 0 0,0 1-1 0 0,0 0 1 0 0,0 0-1 0 0,0 0 1 0 0,5 2 0 0 0,-3-1 39 0 0,-3 0-41 0 0,1 0 0 0 0,-1 0 0 0 0,0 1 0 0 0,0 0 0 0 0,0-1 1 0 0,0 1-1 0 0,-1 0 0 0 0,1 0 0 0 0,0 1 0 0 0,-1-1 0 0 0,1 1 0 0 0,-1-1 0 0 0,0 1 0 0 0,0 0 0 0 0,0 0 0 0 0,0 0 0 0 0,0 0 0 0 0,1 5 0 0 0,-1-5-6 0 0,-1 1-1 0 0,-1 0 0 0 0,1 0 0 0 0,0 0 0 0 0,-1 0 0 0 0,0 0 0 0 0,0 0 0 0 0,0-1 0 0 0,0 1 0 0 0,-2 7 0 0 0,-1 3 46 0 0,-10 22-1 0 0,2-2 0 0 0,3-10-41 0 0,-2 0-1 0 0,0 0 1 0 0,-18 29 0 0 0,5-8-8 0 0,14-26-244 0 0,-12 37-1 0 0,21-55 66 0 0,-1 0 0 0 0,1 0 0 0 0,0 0 0 0 0,0 0 0 0 0,0 0 0 0 0,0 1 0 0 0,0-1 0 0 0,0 0-1 0 0,0 0 1 0 0,0 0 0 0 0,0 0 0 0 0,1 0 0 0 0,-1 0 0 0 0,0 0 0 0 0,1 0 0 0 0,-1 0-1 0 0,1 0 1 0 0,-1 0 0 0 0,1 0 0 0 0,-1 0 0 0 0,1-1 0 0 0,-1 1 0 0 0,1 0 0 0 0,0 0 0 0 0,0 0-1 0 0,-1-1 1 0 0,1 1 0 0 0,0 0 0 0 0,0-1 0 0 0,0 1 0 0 0,0-1 0 0 0,0 1 0 0 0,0-1-1 0 0,0 1 1 0 0,0-1 0 0 0,0 0 0 0 0,0 0 0 0 0,2 1 0 0 0,13 0-6869 0 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4:12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35 7831 0 0,'19'-34'10231'0'0,"-26"49"-5122"0"0,2-6-6909 0 0,-33 77 3117 0 0,-55 110-223 0 0,41-94-912 0 0,4 3-1 0 0,-38 125 1 0 0,82-219-705 0 0,-1 0-1 0 0,0-1 1 0 0,0 1 0 0 0,-1-1 0 0 0,-13 17-1 0 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4:13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22 10135 0 0,'1'-2'778'0'0,"0"-1"-640"0"0,11-14 5977 0 0,-12 20-5451 0 0,-2 4-476 0 0,1 0 0 0 0,-1 0-1 0 0,0 0 1 0 0,-1 0 0 0 0,-5 11 0 0 0,-22 36 63 0 0,11-22 38 0 0,1 1 30 0 0,-32 63 501 0 0,45-84-701 0 0,0 0 0 0 0,1 1 1 0 0,0-1-1 0 0,1 1 0 0 0,1 0 1 0 0,-1 14-1 0 0,2-24-78 0 0,1 0-1 0 0,1 0 1 0 0,-1 0-1 0 0,0 0 1 0 0,1 0-1 0 0,0 0 1 0 0,-1 0-1 0 0,1 0 1 0 0,0 0-1 0 0,0 0 1 0 0,1-1-1 0 0,-1 1 1 0 0,1 0-1 0 0,-1-1 1 0 0,4 4-1 0 0,-5-5-25 0 0,1-1-1 0 0,0 1 0 0 0,0 0 1 0 0,0-1-1 0 0,-1 1 1 0 0,1-1-1 0 0,0 0 0 0 0,0 1 1 0 0,0-1-1 0 0,0 1 0 0 0,0-1 1 0 0,0 0-1 0 0,0 0 1 0 0,0 0-1 0 0,0 0 0 0 0,0 0 1 0 0,1 0-1 0 0,2 1 31 0 0,6 0 3 0 0,-1-1 1 0 0,1 0-1 0 0,-1 0 0 0 0,1 0 0 0 0,-1-2 0 0 0,1 1 0 0 0,-1-1 1 0 0,0 0-1 0 0,1-1 0 0 0,-1 0 0 0 0,-1 0 0 0 0,1-1 0 0 0,11-7 1 0 0,2-2-31 0 0,-1-1 0 0 0,0-1 0 0 0,33-31 0 0 0,-31 24-133 0 0,-1 0 0 0 0,-1-1-1 0 0,-1-1 1 0 0,-1-1 0 0 0,18-31 0 0 0,-32 47 77 0 0,53-89 39 0 0,-57 97 444 0 0,-1 4-365 0 0,-4 24 143 0 0,-15 48 0 0 0,-1 14 284 0 0,18-78-431 0 0,1 1 0 0 0,0 0 0 0 0,1-1 0 0 0,0 1 0 0 0,4 21 0 0 0,-3-26-61 0 0,0 0 0 0 0,1 0 0 0 0,0 0 0 0 0,1-1 0 0 0,3 8 0 0 0,3 2 9 0 0,-5-13-2 0 0,0-1-15 0 0,-1 0-195 0 0,0 0-1 0 0,0 0 1 0 0,1 0-1 0 0,-1 0 1 0 0,0 0 0 0 0,1-1-1 0 0,-1 1 1 0 0,1-1-1 0 0,-1 0 1 0 0,1 0-1 0 0,0 0 1 0 0,0-1 0 0 0,-1 1-1 0 0,1-1 1 0 0,0 0-1 0 0,0 0 1 0 0,-1-1 0 0 0,1 1-1 0 0,0-1 1 0 0,0 1-1 0 0,5-3 1 0 0,6-4-1595 0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4:13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 10135 0 0,'0'0'3975'0'0,"-2"1"-2379"0"0,-1 1-1368 0 0,0 0 0 0 0,0 1 0 0 0,0 0 0 0 0,1 0 0 0 0,-1 0 0 0 0,1 0 0 0 0,-1 0 0 0 0,1 0 0 0 0,0 0 0 0 0,0 1 0 0 0,1-1 0 0 0,-1 1 0 0 0,1-1 0 0 0,-2 7 0 0 0,-1 3 154 0 0,1 1 0 0 0,-3 27 1 0 0,3-5 207 0 0,-21 183 1755 0 0,16-172-2111 0 0,-2-1-1 0 0,-26 75 0 0 0,17-72-340 0 0,-1-1-1 0 0,-3-2 1 0 0,-2 0-1 0 0,-1-1 1 0 0,-3-2-1 0 0,-1-1 1 0 0,-65 69-1 0 0,92-108-121 0 0,-8 9-10 0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4:14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67 14335 0 0,'0'0'662'0'0,"-2"2"-18"0"0,-24 32-276 0 0,25-34-266 0 0,1 1 0 0 0,0-1 0 0 0,-1 0 1 0 0,1 1-1 0 0,0-1 0 0 0,-1 0 1 0 0,1 1-1 0 0,0-1 0 0 0,0 1 1 0 0,0-1-1 0 0,-1 1 0 0 0,1-1 1 0 0,0 0-1 0 0,0 1 0 0 0,0-1 0 0 0,0 1 1 0 0,0-1-1 0 0,0 1 0 0 0,0-1 1 0 0,0 1-1 0 0,0-1 0 0 0,0 1 1 0 0,0-1-1 0 0,0 1 0 0 0,0-1 0 0 0,0 1 1 0 0,0-1-1 0 0,1 1 0 0 0,-1-1 1 0 0,14 8 1498 0 0,-8-7-1363 0 0,1 1-1 0 0,-1-1 1 0 0,1 0 0 0 0,0 0-1 0 0,0 0 1 0 0,-1-1 0 0 0,1 0-1 0 0,8-2 1 0 0,56-11 787 0 0,-59 10-853 0 0,126-31 248 0 0,119-24 827 0 0,-206 49-1068 0 0,1 3 1 0 0,0 2-1 0 0,54 3 0 0 0,-24 7-1075 0 0,-80-6 560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3:16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785 8 9215 0 0,'0'0'4152'0'0,"-8"-5"-3420"0"0,7 4-687 0 0,-1 1 0 0 0,1-1 0 0 0,0 1 1 0 0,-1 0-1 0 0,1 0 0 0 0,-1-1 0 0 0,1 1 0 0 0,-1 0 0 0 0,1 0 0 0 0,-1 1 0 0 0,1-1 0 0 0,-1 0 0 0 0,1 0 0 0 0,-1 1 0 0 0,1-1 0 0 0,0 1 0 0 0,-1-1 0 0 0,1 1 1 0 0,0-1-1 0 0,-1 1 0 0 0,1 0 0 0 0,-2 1 0 0 0,-3 3 109 0 0,0 0 1 0 0,1 0 0 0 0,-7 8-1 0 0,3-3 11 0 0,-75 88 1546 0 0,21-24-843 0 0,-16 16-110 0 0,-68 73-69 0 0,102-116-598 0 0,-71 54 0 0 0,116-101-91 0 0,-76 56 58 0 0,63-48-42 0 0,1 0-1 0 0,-2-1 1 0 0,1-1 0 0 0,-19 6-1 0 0,23-10-31 0 0,7-1-74 0 0,4-4-1532 0 0,9-9-5034 0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4:14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0 16671 0 0,'0'0'1943'0'0,"-1"3"-1814"0"0,-37 55 316 0 0,-5 9-2 0 0,26-34 84 0 0,2 2 0 0 0,1 0-1 0 0,2 0 1 0 0,1 1-1 0 0,2 1 1 0 0,-6 56 0 0 0,10-64-484 0 0,2 0 0 0 0,2 0 0 0 0,2 47 0 0 0,-1-73-239 0 0,10 1-4409 0 0,-5-2 2354 0 0,9 3-4820 0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4:14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17 11519 0 0,'0'0'887'0'0,"2"-2"-583"0"0,18-12 10806 0 0,-21 16-10598 0 0,-3 8-283 0 0,0-1 0 0 0,0 0 0 0 0,-1 0 0 0 0,0-1 0 0 0,-12 15 0 0 0,-38 39-47 0 0,10-13-106 0 0,-86 123-1 0 0,112-148-81 0 0,1 0-1 0 0,-22 42 1 0 0,34-55 37 0 0,1 0 1 0 0,0 1-1 0 0,1-1 1 0 0,0 1-1 0 0,1 0 1 0 0,0 0-1 0 0,1 1 1 0 0,-2 23-1 0 0,4-31-10 0 0,0-1 1 0 0,1 1-1 0 0,-1-1 0 0 0,1 1 1 0 0,0-1-1 0 0,0 1 1 0 0,0-1-1 0 0,0 1 0 0 0,1-1 1 0 0,0 0-1 0 0,0 0 0 0 0,0 0 1 0 0,1 0-1 0 0,-1 0 0 0 0,5 5 1 0 0,-4-6-7 0 0,1 0 1 0 0,0 0 0 0 0,0 0 0 0 0,0 0 0 0 0,0-1-1 0 0,0 1 1 0 0,1-1 0 0 0,-1 0 0 0 0,1 0 0 0 0,-1-1 0 0 0,1 1-1 0 0,0-1 1 0 0,-1 0 0 0 0,8 0 0 0 0,4 0 20 0 0,0 0 0 0 0,0-1 0 0 0,0-1 1 0 0,17-3-1 0 0,62-16 171 0 0,-54 11-126 0 0,31-10 72 0 0,-41 10-70 0 0,47-7 1 0 0,-76 15-1377 0 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4:16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10423 0 0,'0'0'9640'0'0,"2"-1"-8993"0"0,13-5-134 0 0,-1 1 1 0 0,1 1-1 0 0,1 0 0 0 0,19-2 1 0 0,68-3 359 0 0,4-1-529 0 0,86-23-653 0 0,-66 4-3611 0 0,-108 23 2414 0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4:16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72 5527 0 0,'-2'1'423'0'0,"-19"9"11249"0"0,24-10-10413 0 0,11 0-510 0 0,1-1 1 0 0,-1 0-1 0 0,0-1 1 0 0,26-7 0 0 0,-5 1 67 0 0,198-30 1144 0 0,-166 27-1477 0 0,-35 5-1859 0 0,0 2-4874 0 0,-7 2-1603 0 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4:17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60 919 0 0,'3'-10'1339'0'0,"0"-14"-3820"0"0,0-2 22589 0 0,-4 28-19947 0 0,0 0 0 0 0,0 0 0 0 0,0 0-1 0 0,0-1 1 0 0,0 1 0 0 0,0 0 0 0 0,-3 2 0 0 0,-3 5 185 0 0,-6 13 121 0 0,2 0 1 0 0,-18 46 0 0 0,-8 53-204 0 0,30-95-210 0 0,-131 394 202 0 0,72-246-252 0 0,31-81-68 0 0,18-55 48 0 0,13-29-2 0 0,-1 0 0 0 0,2-1 0 0 0,-1 1 0 0 0,1 1 0 0 0,0-1 0 0 0,1 0 0 0 0,-2 15 0 0 0,4-22-742 0 0,3 0-232 0 0,9 7-36 0 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4:17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138 356 13823 0 0,'-1'2'1062'0'0,"-126"132"5820"0"0,119-126-6679 0 0,6-7 294 0 0,5-3-433 0 0,181-153-684 0 0,-74 38 151 0 0,-75 76 377 0 0,55-49 1 0 0,-67 69 148 0 0,28-16 0 0 0,-42 31 157 0 0,1 0 0 0 0,-1 1 0 0 0,1 0 0 0 0,0 1 0 0 0,1 0 0 0 0,13-3 0 0 0,-22 7-145 0 0,0 0-1 0 0,-1 0 1 0 0,1 0-1 0 0,0 0 0 0 0,0 0 1 0 0,0 0-1 0 0,0 1 1 0 0,-1-1-1 0 0,1 1 1 0 0,0-1-1 0 0,-1 1 1 0 0,1 0-1 0 0,0 0 0 0 0,-1-1 1 0 0,1 1-1 0 0,-1 0 1 0 0,1 1-1 0 0,2 1 1 0 0,-1 0 3 0 0,-1-1 0 0 0,1 1 1 0 0,0 0-1 0 0,-1 0 0 0 0,0 0 1 0 0,4 6-1 0 0,-4-4-56 0 0,-1-1 0 0 0,1 1 0 0 0,-1 0 1 0 0,0-1-1 0 0,0 1 0 0 0,-1 0 0 0 0,0 0 0 0 0,1-1 1 0 0,-1 1-1 0 0,-1 0 0 0 0,1 0 0 0 0,-1 0 0 0 0,0-1 1 0 0,-1 6-1 0 0,-4 8 87 0 0,-1 0 0 0 0,-11 22 0 0 0,4-10-54 0 0,-22 46-158 0 0,22-50-14 0 0,1 1 0 0 0,-15 47 1 0 0,27-72-92 0 0,1 0 0 0 0,-1 0 0 0 0,1 1 0 0 0,0-1 1 0 0,-1 0-1 0 0,1 0 0 0 0,0 0 0 0 0,0 1 0 0 0,1-1 0 0 0,-1 0 0 0 0,0 0 1 0 0,1 0-1 0 0,-1 0 0 0 0,1 1 0 0 0,0-1 0 0 0,0 0 0 0 0,1 2 1 0 0,-1-2-1453 0 0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4:18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0 4143 0 0,'0'0'13214'0'0,"0"3"-11886"0"0,-3 9-942 0 0,-1 0 0 0 0,1 0 0 0 0,-2 0 0 0 0,0-1 0 0 0,0 1 0 0 0,-10 14 0 0 0,-12 26 305 0 0,-93 253 640 0 0,93-220-1272 0 0,-28 149 0 0 0,52-213-56 0 0,1-7 12 0 0,-1 0 0 0 0,0 0 1 0 0,-10 25-1 0 0,4-10-2373 0 0,12-28 780 0 0,9 0-71 0 0,2-3-14 0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4:21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80 10967 0 0,'61'-23'1168'0'0,"16"-7"447"0"0,-25 6 5092 0 0,-65 21-5953 0 0,7 3-691 0 0,0 1 0 0 0,0 0 0 0 0,0 0 0 0 0,0 0 0 0 0,1 1 0 0 0,-1 0 0 0 0,0 0 0 0 0,1 0 0 0 0,0 0 0 0 0,-10 7 0 0 0,-3 0 33 0 0,-126 66-858 0 0,-139 96-1 0 0,273-164 656 0 0,0 0 0 0 0,0 1-1 0 0,0 0 1 0 0,1 0 0 0 0,-10 13-1 0 0,17-19-20 0 0,4-1-43 0 0,0 1 129 0 0,0-1-1 0 0,0 0 0 0 0,0 0 0 0 0,0 0 0 0 0,1 0 1 0 0,-1 0-1 0 0,0 0 0 0 0,0-1 0 0 0,1 1 0 0 0,-1-1 1 0 0,5 1-1 0 0,28-1-249 0 0,-33 0 270 0 0,59-4-74 0 0,-34 1 100 0 0,0 2 1 0 0,45 2-1 0 0,-69 0 1 0 0,74 10 350 0 0,-66-9-245 0 0,0 1 1 0 0,0 1-1 0 0,0 0 0 0 0,17 9 1 0 0,-18-7 83 0 0,0 1 0 0 0,10 8-1 0 0,-20-14-189 0 0,1 0 26 0 0,0-1 0 0 0,0 1 0 0 0,-1 0 0 0 0,1 0 0 0 0,0-1 0 0 0,0 1 0 0 0,-1 0 0 0 0,1 0 0 0 0,-1 0 0 0 0,1 0 0 0 0,-1 0 0 0 0,1 0 0 0 0,-1 0 0 0 0,0 0 1 0 0,1 0-1 0 0,-1 0 0 0 0,0 0 0 0 0,0 0 0 0 0,0 0 0 0 0,0 0 0 0 0,0 0 0 0 0,0 0 0 0 0,0 0 0 0 0,0 1 0 0 0,0-1 0 0 0,0 0 0 0 0,-1 0 0 0 0,1 0 0 0 0,0 0 0 0 0,-1 0 0 0 0,1 0 0 0 0,-2 1 0 0 0,1 1 21 0 0,-1-1 1 0 0,1 0-1 0 0,-1 0 0 0 0,0 1 1 0 0,0-1-1 0 0,0 0 1 0 0,0-1-1 0 0,0 1 0 0 0,-1 0 1 0 0,-2 1-1 0 0,-15 7 83 0 0,-1-1 0 0 0,0-1 0 0 0,-35 8-1 0 0,-69 9-81 0 0,101-21-43 0 0,-33 5-297 0 0,-112 2 0 0 0,129-10 338 0 0,10 0-2842 0 0,75-6-51 0 0,-15-1-3100 0 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4:22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339 191 7831 0 0,'-3'1'603'0'0,"-6"5"-297"0"0,-1-2 0 0 0,-16 7 0 0 0,-7-1 12164 0 0,35-8-12294 0 0,12 6 48 0 0,0 0 0 0 0,0-1 0 0 0,26 9 0 0 0,-31-13-131 0 0,0-1 0 0 0,0 0-1 0 0,0 0 1 0 0,0-1-1 0 0,0 0 1 0 0,0-1-1 0 0,1 0 1 0 0,8-1-1 0 0,-8-1 2 0 0,0 0-1 0 0,-1-1 1 0 0,18-7-1 0 0,-16 6-11 0 0,-8 2-74 0 0,0 1-1 0 0,0-1 1 0 0,0 0-1 0 0,0 0 1 0 0,0 0-1 0 0,0 0 1 0 0,-1 0 0 0 0,1-1-1 0 0,-1 1 1 0 0,1-1-1 0 0,2-4 1 0 0,6-9 16 0 0,-10 10-44 0 0,0 1 9 0 0,3-18-210 0 0,-1 0-1 0 0,-1-1 1 0 0,-1 1 0 0 0,-4-45-1 0 0,1 49-184 0 0,2 18 381 0 0,0 0 0 0 0,0 0 0 0 0,0 1 0 0 0,-1-1 1 0 0,1 0-1 0 0,0 0 0 0 0,0 0 0 0 0,0 1 0 0 0,-1-1 0 0 0,1 0 0 0 0,0 0 0 0 0,-1 1 1 0 0,1-1-1 0 0,-1 0 0 0 0,1 1 0 0 0,-1-1 0 0 0,1 0 0 0 0,-1 1 0 0 0,0-1 0 0 0,-5 1-25 0 0,1 1 0 0 0,-1 1-1 0 0,1-1 1 0 0,0 1-1 0 0,-1 0 1 0 0,1 0-1 0 0,-7 4 1 0 0,-3 1-60 0 0,-19 11 24 0 0,0 0-1 0 0,2 3 1 0 0,-57 45 0 0 0,38-28 47 0 0,19-14 29 0 0,1 2-1 0 0,1 0 0 0 0,1 2 1 0 0,2 1-1 0 0,-37 50 0 0 0,60-74 11 0 0,1 1 0 0 0,-1-1 0 0 0,1 1 0 0 0,1 0 0 0 0,-1 0 0 0 0,1 1 0 0 0,0-1 0 0 0,0 0 0 0 0,1 1 0 0 0,-1 8 0 0 0,2-12 0 0 0,0-1 0 0 0,0 1 0 0 0,0 0 0 0 0,0-1 0 0 0,1 1 0 0 0,-1-1 0 0 0,1 1 0 0 0,0 0 0 0 0,0-1 0 0 0,0 1 0 0 0,0-1 0 0 0,0 0 0 0 0,0 1 0 0 0,1-1 0 0 0,-1 0 0 0 0,1 0 0 0 0,0 0 0 0 0,0 0 0 0 0,-1 0 0 0 0,1 0 0 0 0,0-1 0 0 0,1 1 0 0 0,-1 0 0 0 0,0-1 0 0 0,0 0 0 0 0,1 0 0 0 0,-1 1 0 0 0,3-1 0 0 0,9 5-36 0 0,0-2-1 0 0,1 0 1 0 0,-1 0-1 0 0,1-1 1 0 0,29 1 0 0 0,-17-4-176 0 0,1 0 0 0 0,36-7 1 0 0,-51 5-423 0 0,-1 0 0 0 0,14-6 0 0 0,7-4-4224 0 0,-32 11 4581 0 0,24-9-5513 0 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4:22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350 112 8751 0 0,'16'-17'1122'0'0,"1"2"-1"0"0,1 0 0 0 0,37-23 0 0 0,-16 11 8978 0 0,-52 32-9492 0 0,-23 11-322 0 0,-57 36 1 0 0,34-17-171 0 0,25-15-80 0 0,0 2 0 0 0,2 1-1 0 0,0 2 1 0 0,2 1 0 0 0,1 1-1 0 0,-41 49 1 0 0,66-71-35 0 0,1 0 0 0 0,-1 0 0 0 0,1-1 0 0 0,0 2 0 0 0,0-1 0 0 0,1 0 0 0 0,0 1 0 0 0,0-1 0 0 0,0 1 0 0 0,1-1 0 0 0,-2 8 0 0 0,3-10 0 0 0,0-1 0 0 0,0 0 0 0 0,0 1 0 0 0,0-1 0 0 0,0 1 0 0 0,1-1 0 0 0,-1 0 0 0 0,1 1 0 0 0,-1-1 0 0 0,1 0 0 0 0,0 0 0 0 0,0 0 0 0 0,0 1 0 0 0,0-1 0 0 0,1 0 0 0 0,-1 0 0 0 0,0-1 0 0 0,1 1 0 0 0,-1 0 0 0 0,1 0 0 0 0,0-1 0 0 0,0 1 0 0 0,-1-1 0 0 0,1 1 0 0 0,0-1 0 0 0,0 0 0 0 0,0 0 0 0 0,1 0 0 0 0,-1 0 0 0 0,3 1 0 0 0,8 2-103 0 0,0 0 0 0 0,1-1 0 0 0,0-1-1 0 0,-1 0 1 0 0,1-1 0 0 0,0-1 0 0 0,0 0 0 0 0,0 0-1 0 0,16-4 1 0 0,5 0-1082 0 0,-23 3 52 0 0,0 0 1 0 0,0-1 0 0 0,13-4 0 0 0,2-2-802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5:05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 7111 0 0,'0'0'7339'0'0,"0"2"-7215"0"0,-2 37 273 0 0,3-33-385 0 0,-1-4-7 0 0,0 0-1 0 0,0-1 1 0 0,0 1 0 0 0,1 0-1 0 0,-1-1 1 0 0,1 1-1 0 0,-1 0 1 0 0,1-1-1 0 0,0 1 1 0 0,0-1 0 0 0,-1 1-1 0 0,1-1 1 0 0,2 3-1 0 0,0 0 3 0 0,0 0-1 0 0,0 0 0 0 0,1 0 1 0 0,-1 0-1 0 0,1 0 1 0 0,0-1-1 0 0,0 0 0 0 0,1 0 1 0 0,6 4-1 0 0,4 1 156 0 0,24 9 0 0 0,-33-15-112 0 0,-4-1 15 0 0,1 1 0 0 0,-1-1 0 0 0,1 0 0 0 0,-1 1 0 0 0,0-1 0 0 0,0 1 0 0 0,0 0 0 0 0,0-1 0 0 0,0 1 0 0 0,0 0 0 0 0,0 1 0 0 0,-1-1 0 0 0,1 0 1 0 0,-1 0-1 0 0,1 1 0 0 0,-1-1 0 0 0,0 0 0 0 0,0 1 0 0 0,0-1 0 0 0,0 1 0 0 0,-1 0 0 0 0,1-1 0 0 0,0 1 0 0 0,-1 0 0 0 0,0-1 0 0 0,0 1 0 0 0,0 0 0 0 0,0 0 1 0 0,-1 3-1 0 0,0 2-28 0 0,0 0 0 0 0,-1 0 0 0 0,0 0 0 0 0,-1-1 0 0 0,1 1 0 0 0,-1-1 0 0 0,-1 0 0 0 0,-6 11 0 0 0,-5 2-11 0 0,-1-1 1 0 0,0-1 0 0 0,-2 0-1 0 0,0-2 1 0 0,-25 19-1 0 0,6-5-20 0 0,7-7-6 0 0,29-22 0 0 0,0 0 0 0 0,0-1 1 0 0,1 1-1 0 0,-1-1 0 0 0,0 1 0 0 0,0-1 0 0 0,0 1 0 0 0,0-1 0 0 0,0 1 1 0 0,0-1-1 0 0,0 0 0 0 0,0 1 0 0 0,0-1 0 0 0,0 0 0 0 0,0 0 0 0 0,0 0 0 0 0,0 0 1 0 0,0 0-1 0 0,0 0 0 0 0,0 0 0 0 0,-2-1 0 0 0,0 1 8 0 0,1 0 1 0 0,0 0 1 0 0,0-1-1 0 0,1 1 0 0 0,-1 0 0 0 0,0-1 1 0 0,0 1-1 0 0,0-1 0 0 0,0 1 1 0 0,0-1-1 0 0,1 0 0 0 0,-1 0 1 0 0,0 0-1 0 0,1 0 0 0 0,-1 0 1 0 0,-1-2-1 0 0,-2-1 34 0 0,-1 0-5 0 0,1-1-1 0 0,0 1 1 0 0,-9-11-1 0 0,-5-5-14 0 0,11 16-23 0 0,8 4 0 0 0,0 0 0 0 0,-1 0 0 0 0,1-1 0 0 0,-1 1 0 0 0,1 0 0 0 0,-1 0 0 0 0,1 0 0 0 0,-1 0 0 0 0,1 0 0 0 0,-1 0 0 0 0,1 0 0 0 0,-1 0 0 0 0,1 0 0 0 0,0 0 0 0 0,-1 0 0 0 0,1 0 0 0 0,-1 0 0 0 0,1 0 0 0 0,-1 0 0 0 0,1 1 0 0 0,-1-1 0 0 0,1 0 0 0 0,0 0 0 0 0,-1 0 0 0 0,0 1 0 0 0,0 3 0 0 0,0-3-38 0 0,1 1 0 0 0,-1-1-1 0 0,1 0 1 0 0,0 0 0 0 0,-1 0-1 0 0,1 0 1 0 0,0 1-1 0 0,0-1 1 0 0,0 0 0 0 0,0 3-1 0 0,-1 9-1283 0 0,10-8-106 0 0,1-3-4016 0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4:22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22 13103 0 0,'0'0'598'0'0,"1"-2"-10"0"0,1-7-380 0 0,0 0-130 0 0,-2 7 1369 0 0,-1 5-944 0 0,-5 4-168 0 0,1 2 1 0 0,0-1-1 0 0,0 0 1 0 0,1 1-1 0 0,1 0 1 0 0,-1 0 0 0 0,1 0-1 0 0,1 0 1 0 0,-3 14-1 0 0,4-16-134 0 0,1 1 1 0 0,-1 0-1 0 0,1-1 0 0 0,1 1 0 0 0,-1 0 0 0 0,1-1 0 0 0,1 1 0 0 0,-1 0 1 0 0,1-1-1 0 0,1 0 0 0 0,-1 1 0 0 0,7 10 0 0 0,-2-6-41 0 0,1 0 0 0 0,0-1 0 0 0,1 0 0 0 0,0-1 0 0 0,1 0 0 0 0,0 0 0 0 0,0-1 0 0 0,22 14 0 0 0,8 2 270 0 0,53 25-1 0 0,-82-45-343 0 0,251 108 776 0 0,-230-100-837 0 0,-22-9-17 0 0,36 19 56 0 0,-31-15-64 0 0,-4-1-13 0 0,-8-6-53 0 0,0 0-7 0 0,3 1-19 0 0,1 0 0 0 0,-1 0-1 0 0,1-1 1 0 0,8 1 0 0 0,-13-2-124 0 0,0 0 1 0 0,0 0 0 0 0,1 0-1 0 0,-1 0 1 0 0,0 0-1 0 0,0 0 1 0 0,0-1-1 0 0,0 1 1 0 0,0-1-1 0 0,0 0 1 0 0,0 1-1 0 0,0-1 1 0 0,0 0 0 0 0,-1 0-1 0 0,1 0 1 0 0,0 0-1 0 0,0-1 1 0 0,-1 1-1 0 0,1 0 1 0 0,-1-1-1 0 0,3-1 1 0 0,3-8-1688 0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4:23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34 13791 0 0,'-2'-3'208'0'0,"1"2"-124"0"0,1 1 0 0 0,-1-1 0 0 0,1 0 1 0 0,-1 1-1 0 0,1-1 0 0 0,-1 0 0 0 0,1 0 0 0 0,0 1 1 0 0,0-1-1 0 0,-1 0 0 0 0,1 0 0 0 0,0 0 1 0 0,0 1-1 0 0,0-2 0 0 0,0 1-48 0 0,0 0 0 0 0,0 0 1 0 0,0 1-1 0 0,0-1 0 0 0,0 0 0 0 0,0 1 0 0 0,0-1 1 0 0,0 0-1 0 0,0 1 0 0 0,0-1 0 0 0,1 0 0 0 0,-1 1 1 0 0,0-1-1 0 0,0 0 0 0 0,1 1 0 0 0,-1-1 0 0 0,1 1 1 0 0,-1-1-1 0 0,0 1 0 0 0,1-1 0 0 0,-1 1 1 0 0,1-1-1 0 0,-1 1 0 0 0,1-1 0 0 0,0 1 0 0 0,-1-1 1 0 0,1 1-1 0 0,-1 0 0 0 0,1-1 0 0 0,0 1 0 0 0,-1 0 1 0 0,2 0-1 0 0,15 0 1258 0 0,-14 1-1335 0 0,-1-1 806 0 0,-1 3-325 0 0,0 0-341 0 0,0-1 1 0 0,0 1-1 0 0,0 0 0 0 0,0 0 1 0 0,0 0-1 0 0,-1 0 0 0 0,1 0 0 0 0,-1 0 1 0 0,0 0-1 0 0,0 0 0 0 0,0 0 0 0 0,-1 5 1 0 0,-1-4 0 0 0,1 1 1 0 0,0-1-1 0 0,-1 0 1 0 0,0 0 0 0 0,0 0-1 0 0,-1 0 1 0 0,1 0 0 0 0,-5 5-1 0 0,-26 29 734 0 0,-47 43 0 0 0,-2 1 34 0 0,29-25-311 0 0,-115 138 387 0 0,161-185-946 0 0,5-8-165 0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4:23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24 6911 0 0,'0'0'528'0'0,"-1"-1"-341"0"0,-9 0 308 0 0,5 0 1070 0 0,0 0-1 0 0,1 0 1 0 0,-1 0-1 0 0,0 1 1 0 0,0 0 0 0 0,-8 1-1 0 0,-4 6-820 0 0,16-6-669 0 0,0 1 1 0 0,0-1 0 0 0,0 0 0 0 0,0 1 0 0 0,0-1-1 0 0,0 1 1 0 0,0 0 0 0 0,1-1 0 0 0,-1 1 0 0 0,0-1-1 0 0,1 1 1 0 0,0 0 0 0 0,-1 0 0 0 0,1 1 0 0 0,-1 0 84 0 0,1-1-101 0 0,-1 1 0 0 0,1 0 0 0 0,-1-1 1 0 0,1 1-1 0 0,0 0 0 0 0,0 0 0 0 0,0-1 0 0 0,1 1 1 0 0,-1 0-1 0 0,1 0 0 0 0,-1-1 0 0 0,1 1 0 0 0,0-1 1 0 0,0 1-1 0 0,0-1 0 0 0,0 1 0 0 0,1-1 0 0 0,-1 1 1 0 0,1-1-1 0 0,-1 0 0 0 0,1 0 0 0 0,0 0 0 0 0,0 0 1 0 0,0 0-1 0 0,0 0 0 0 0,0 0 0 0 0,0-1 0 0 0,3 3 1 0 0,3 0 51 0 0,-1 0 0 0 0,1 0 0 0 0,0-1 0 0 0,0 0 0 0 0,0 0 0 0 0,1-1 0 0 0,11 3 0 0 0,-1-3 20 0 0,0 0 0 0 0,0-2 0 0 0,22-1 0 0 0,57-9 135 0 0,-94 9-256 0 0,31-4 70 0 0,68-21-1 0 0,31-21 24 0 0,28-9 83 0 0,-129 46-223 0 0,-31 9-159 0 0,-8 2-1447 0 0,-1 0 1258 0 0,1 0 0 0 0,0 1 0 0 0,-1 0 0 0 0,-9 4 0 0 0,-4 1-1267 0 0,-16 4-4933 0 0,20-8 983 0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4:23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0 13791 0 0,'0'0'1247'0'0,"-1"3"-920"0"0,-21 133 3883 0 0,16-99-3631 0 0,-2-2-64 0 0,0-1 1 0 0,-3 1 0 0 0,0-2-1 0 0,-20 40 1 0 0,5-23-309 0 0,-62 88 0 0 0,80-125-200 0 0,-1-1 0 0 0,2 2 0 0 0,0-1 1 0 0,-8 21-1 0 0,16-29-91 0 0,0-3 44 0 0,0 0 1 0 0,1 0-1 0 0,-1 0 1 0 0,1 0-1 0 0,0 0 1 0 0,0-1-1 0 0,-1 1 1 0 0,1-1-1 0 0,0 1 1 0 0,0-1-1 0 0,1 0 1 0 0,-1 0-1 0 0,0 0 1 0 0,2 1-1 0 0,1 0-230 0 0,0-1 1 0 0,0 0-1 0 0,-1 0 1 0 0,1 0-1 0 0,0-1 0 0 0,10 1 1 0 0,16-4-1006 0 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4:24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55 6911 0 0,'4'-8'124'0'0,"-1"2"-2"0"0,0 1 0 0 0,0 0-1 0 0,0 0 1 0 0,6-6-1 0 0,8-4 6211 0 0,-17 15-6261 0 0,0 1 0 0 0,0-1 1 0 0,0 0-1 0 0,0 0 1 0 0,0 0-1 0 0,0 0 1 0 0,0 0-1 0 0,0 0 1 0 0,0 0-1 0 0,0 0 1 0 0,-5 22 5819 0 0,4-17-7464 0 0,-6 19 2017 0 0,-1-1 0 0 0,-19 40-1 0 0,8-22-14 0 0,-64 163 1075 0 0,-76 165-748 0 0,116-289-700 0 0,-23 49 28 0 0,61-118-95 0 0,1 1 1 0 0,-3 13-1 0 0,6-22-160 0 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4:24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 14423 0 0,'-16'3'248'0'0,"1"1"-1"0"0,0 1 0 0 0,0 0 0 0 0,0 2 1 0 0,1-1-1 0 0,-1 2 0 0 0,2 0 0 0 0,-23 16 1 0 0,21-5 1978 0 0,25-8-1126 0 0,-7-9-997 0 0,0 0 0 0 0,0 0 0 0 0,0 0-1 0 0,1-1 1 0 0,-1 1 0 0 0,0-1 0 0 0,1 0 0 0 0,-1 0-1 0 0,1 0 1 0 0,4 0 0 0 0,39 2 650 0 0,-30-2-501 0 0,168-6 1416 0 0,2-16-1041 0 0,-133 15-487 0 0,394-57 681 0 0,-412 59-962 0 0,-24 4-267 0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4:25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625 109 2303 0 0,'-1'-2'3295'0'0,"-1"-4"-1283"0"0,0-1 0 0 0,-1 0-1 0 0,0 1 1 0 0,0-1 0 0 0,-5-5 0 0 0,4 6-1228 0 0,0 1 1 0 0,0 0-1 0 0,0 0 1 0 0,-1 1 0 0 0,-8-8-1 0 0,9 9-691 0 0,-1 0-1 0 0,1 1 1 0 0,0-1 0 0 0,-1 1-1 0 0,1 0 1 0 0,-1 0-1 0 0,0 0 1 0 0,0 1-1 0 0,0 0 1 0 0,0 0 0 0 0,0 0-1 0 0,0 0 1 0 0,0 1-1 0 0,0 0 1 0 0,0 0-1 0 0,0 0 1 0 0,0 1 0 0 0,-6 1-1 0 0,-19 6-90 0 0,1 1-1 0 0,-40 18 1 0 0,-53 33-58 0 0,115-56 47 0 0,-22 11 4 0 0,0 2 1 0 0,-38 28-1 0 0,59-39 6 0 0,0 1 0 0 0,0 0 1 0 0,0 0-1 0 0,1 1 0 0 0,1 0 0 0 0,-1 1 0 0 0,1-1 0 0 0,0 1 1 0 0,1 0-1 0 0,0 1 0 0 0,-6 18 0 0 0,10-26 6 0 0,0 1 0 0 0,0-1 1 0 0,1 1-1 0 0,-1-1 0 0 0,1 1 0 0 0,0-1 0 0 0,-1 1 1 0 0,1-1-1 0 0,0 1 0 0 0,1-1 0 0 0,-1 1 0 0 0,0-1 0 0 0,1 1 1 0 0,0-1-1 0 0,-1 1 0 0 0,1-1 0 0 0,0 1 0 0 0,0-1 0 0 0,2 3 1 0 0,-1-2 4 0 0,0-1 1 0 0,1 1-1 0 0,-1-1 1 0 0,1 0-1 0 0,0 0 1 0 0,-1 0-1 0 0,1 0 1 0 0,0 0 0 0 0,0 0-1 0 0,0-1 1 0 0,0 1-1 0 0,6 1 1 0 0,7 0 25 0 0,-1 0 0 0 0,1 0 0 0 0,0-1 0 0 0,30-1 0 0 0,97-8 28 0 0,-120 5-325 0 0,0-2 0 0 0,0-1 0 0 0,-1-1 0 0 0,28-10 0 0 0,-43 13 23 0 0,0 0-1 0 0,0-1 1 0 0,0 0-1 0 0,-1 0 1 0 0,1-1-1 0 0,-1 1 1 0 0,0-1 0 0 0,0-1-1 0 0,-1 1 1 0 0,1-1-1 0 0,6-9 1 0 0,-11 13 147 0 0,-1 0 77 0 0,1 1 22 0 0,-1 1 0 0 0,0-1 0 0 0,0 1 0 0 0,0 0 0 0 0,0-1 0 0 0,0 1 0 0 0,0-1 0 0 0,0 1 0 0 0,0-1 0 0 0,0 1 0 0 0,0 0 0 0 0,0-1 0 0 0,0 1 1 0 0,0-1-1 0 0,-1 1 0 0 0,1-1 0 0 0,0 1 0 0 0,0 0 0 0 0,0-1 0 0 0,0 1 0 0 0,-1 0 0 0 0,1-1 0 0 0,0 1 0 0 0,-1 0 0 0 0,1-1 0 0 0,0 1 0 0 0,0 0 1 0 0,-1-1-1 0 0,1 1 0 0 0,-1 0 0 0 0,1 0 0 0 0,0-1 0 0 0,-1 1 0 0 0,0 0 0 0 0,0 0 10 0 0,0-1 0 0 0,-1 1 0 0 0,1 0 0 0 0,-1 0-1 0 0,1 0 1 0 0,-1 1 0 0 0,1-1 0 0 0,-1 0 0 0 0,1 0 0 0 0,-3 2 0 0 0,-3 1 24 0 0,-1 0 0 0 0,1 0-1 0 0,-9 7 1 0 0,10-5-35 0 0,0 0-1 0 0,0 0 0 0 0,1 1 1 0 0,0 0-1 0 0,0 0 0 0 0,-8 13 1 0 0,9-13 15 0 0,4-4-91 0 0,-1-1 1 0 0,1 1 0 0 0,-1-1-1 0 0,1 0 1 0 0,0 1-1 0 0,0-1 1 0 0,-1 1-1 0 0,1-1 1 0 0,0 1 0 0 0,1-1-1 0 0,-1 1 1 0 0,0-1-1 0 0,0 1 1 0 0,0-1 0 0 0,1 0-1 0 0,-1 1 1 0 0,1-1-1 0 0,0 2 1 0 0,0-2-280 0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4:25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30 356 11519 0 0,'0'0'887'0'0,"-2"-1"-583"0"0,0 0 108 0 0,0 0 0 0 0,1 0-1 0 0,-1 0 1 0 0,0 0 0 0 0,1 0 0 0 0,-1 0 0 0 0,1 0 0 0 0,-1 0 0 0 0,1-1-1 0 0,0 1 1 0 0,-1-1 0 0 0,1 1 0 0 0,0-1 0 0 0,0 1 0 0 0,0-1-1 0 0,0 0 1 0 0,0 1 0 0 0,0-1 0 0 0,1 0 0 0 0,-2-3 0 0 0,2 3-340 0 0,0 0 1 0 0,0 1 0 0 0,0-1-1 0 0,0 0 1 0 0,1 0 0 0 0,-1 0 0 0 0,0 0-1 0 0,1 0 1 0 0,1-2 0 0 0,1-3 130 0 0,0 0 0 0 0,1 0-1 0 0,0 1 1 0 0,0-1 0 0 0,1 1 0 0 0,6-7 0 0 0,37-33 504 0 0,-32 32-574 0 0,9-7-7 0 0,1 2-1 0 0,1 1 1 0 0,35-18 0 0 0,-34 20-72 0 0,-4 2-12 0 0,50-26-393 0 0,-64 35 287 0 0,0 1 1 0 0,0 0 0 0 0,1 0-1 0 0,0 1 1 0 0,13-2 0 0 0,-22 5 80 0 0,1 0 0 0 0,0 0-1 0 0,0 0 1 0 0,0 0 0 0 0,-1 1 0 0 0,1-1 0 0 0,0 1 0 0 0,0 0 0 0 0,-1-1 0 0 0,1 1 0 0 0,-1 0-1 0 0,1 1 1 0 0,-1-1 0 0 0,1 0 0 0 0,-1 1 0 0 0,1-1 0 0 0,-1 1 0 0 0,0 0 0 0 0,0 0-1 0 0,0 0 1 0 0,0 0 0 0 0,0 0 0 0 0,2 4 0 0 0,-1 0 21 0 0,1-1 0 0 0,-1 1-1 0 0,0 0 1 0 0,0 0 0 0 0,-1 1 0 0 0,0-1 0 0 0,0 1-1 0 0,1 8 1 0 0,0 7 130 0 0,-1 1-1 0 0,-1 0 0 0 0,-4 38 1 0 0,2-39-113 0 0,1-13-34 0 0,0-3-14 0 0,-1-1 0 0 0,1 0-1 0 0,-1 0 1 0 0,0 0 0 0 0,0-1 0 0 0,-1 1-1 0 0,-1 5 1 0 0,-2 0-416 0 0,1 0 0 0 0,-1 0 0 0 0,-1 0 0 0 0,0-1 0 0 0,0 0 0 0 0,-12 13 0 0 0,16-20-872 0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4:25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10591 0 0,'-10'4'15518'0'0,"13"3"-17564"0"0,3 5 2230 0 0,0-1 0 0 0,1 1 0 0 0,1-1 0 0 0,0-1 0 0 0,18 19 0 0 0,53 44 550 0 0,-47-46-459 0 0,66 49 468 0 0,3 4-208 0 0,-16-3-221 0 0,48 41-193 0 0,-93-85-76 0 0,63 38 0 0 0,-95-66-39 0 0,1 1-8 0 0,1-1-1 0 0,0 0 1 0 0,19 6-1 0 0,-27-10-120 0 0,1-2-195 0 0,-2 1 180 0 0,1-1 1 0 0,0 1-1 0 0,-1-1 1 0 0,1 0-1 0 0,-1 0 1 0 0,1 0 0 0 0,-1 0-1 0 0,1 0 1 0 0,-1 0-1 0 0,0 0 1 0 0,1 0-1 0 0,-1-1 1 0 0,0 1-1 0 0,0-1 1 0 0,0 1-1 0 0,0 0 1 0 0,0-1-1 0 0,0 0 1 0 0,0 1 0 0 0,0-3-1 0 0,3-12-1678 0 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4:26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10 12439 0 0,'-2'-9'7259'0'0,"-12"29"-6641"0"0,0 1-1 0 0,1 0 1 0 0,1 1 0 0 0,-10 28-1 0 0,-7 12 193 0 0,7-19-173 0 0,-1 2-10 0 0,-1 0 0 0 0,-38 51 0 0 0,46-75-898 0 0,2 1 0 0 0,0 0 0 0 0,-13 29 0 0 0,26-48-441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5:06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2759 0 0,'-2'0'207'0'0,"-37"5"7128"0"0,37-4-7183 0 0,1-1 0 0 0,0 1 1 0 0,-1 0-1 0 0,1 0 1 0 0,0 0-1 0 0,0 0 0 0 0,0 0 1 0 0,0 0-1 0 0,0 0 0 0 0,0 0 1 0 0,0 0-1 0 0,0 0 1 0 0,0 1-1 0 0,1-1 0 0 0,-1 0 1 0 0,0 1-1 0 0,1-1 0 0 0,-1 1 1 0 0,1-1-1 0 0,-1 2 1 0 0,0 2-8 0 0,1 0 1 0 0,-1 0 0 0 0,1-1 0 0 0,0 1 0 0 0,0 0 0 0 0,1 0 0 0 0,-1-1 0 0 0,1 1-1 0 0,0 0 1 0 0,0-1 0 0 0,1 1 0 0 0,-1 0 0 0 0,1-1 0 0 0,0 0 0 0 0,5 8-1 0 0,3 4 290 0 0,1-1-1 0 0,21 24 0 0 0,-20-25-97 0 0,4 3-21 0 0,1 0 1 0 0,0-1-1 0 0,23 16 0 0 0,62 37 782 0 0,-72-50-765 0 0,189 112 798 0 0,-199-120-1121 0 0,12 9-40 0 0,1-3 1 0 0,1 0-1 0 0,62 20 1 0 0,-93-36-172 0 0,1 0 297 0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4:26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1 14279 0 0,'0'0'1660'0'0,"-3"1"-946"0"0,-5 3-304 0 0,0 0 1 0 0,1 0 0 0 0,-1 1-1 0 0,1 1 1 0 0,0-1 0 0 0,0 1-1 0 0,1 0 1 0 0,-1 1 0 0 0,1-1-1 0 0,1 1 1 0 0,-1 0-1 0 0,-4 10 1 0 0,-13 27 619 0 0,3 0 0 0 0,-20 66-1 0 0,7-20-302 0 0,-20 41 60 0 0,-22 60-410 0 0,16 3-288 0 0,55-179-75 0 0,1 0-1 0 0,1 0 0 0 0,0 0 1 0 0,1 0-1 0 0,1 0 0 0 0,0 1 1 0 0,1-1-1 0 0,1 0 0 0 0,0 0 1 0 0,8 27-1 0 0,-3-23 7 0 0,-4-17-36 0 0,0-1-84 0 0,-2 0-396 0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4:27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78 118 5527 0 0,'-2'1'423'0'0,"-19"1"-332"0"0,-12 2 1920 0 0,12 2 9099 0 0,22-3-10586 0 0,0-1-420 0 0,0 0-1 0 0,0 0 1 0 0,0 0-1 0 0,1 0 1 0 0,-1 0 0 0 0,1 0-1 0 0,-1 0 1 0 0,1-1 0 0 0,0 1-1 0 0,0 0 1 0 0,-1-1 0 0 0,1 0-1 0 0,0 1 1 0 0,0-1-1 0 0,1 0 1 0 0,-1 0 0 0 0,4 1-1 0 0,6 3 143 0 0,1-2-1 0 0,15 4 0 0 0,-15-4-13 0 0,25 4 157 0 0,-1-2-1 0 0,1-1 1 0 0,71-3 0 0 0,115-21 552 0 0,-56 3-432 0 0,77-12-111 0 0,-200 20-428 0 0,0-2 0 0 0,-1-1 1 0 0,58-26-1 0 0,-93 34-197 0 0,-1 1-1 0 0,0-1 1 0 0,0-1 0 0 0,0 0-1 0 0,-1 0 1 0 0,1 0 0 0 0,10-11-1 0 0,-18 15 105 0 0,0 1 0 0 0,0-1 0 0 0,0 1-1 0 0,0 0 1 0 0,0-1 0 0 0,0 1 0 0 0,0-1-1 0 0,0 1 1 0 0,-1-1 0 0 0,1 1 0 0 0,0-1-1 0 0,0 1 1 0 0,0 0 0 0 0,0-1 0 0 0,-1 1-1 0 0,1-1 1 0 0,0 1 0 0 0,0 0 0 0 0,-1-1 0 0 0,1 1-1 0 0,0 0 1 0 0,-1-1 0 0 0,1 1 0 0 0,0 0-1 0 0,-1-1 1 0 0,0 1 0 0 0,-11-4-5245 0 0,-5 5-1250 0 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4:2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 6447 0 0,'0'0'586'0'0,"2"-1"-486"0"0,16 1-65 0 0,-13 2 128 0 0,-4-1 83 0 0,0 0-25 0 0,0-1-1 0 0,-1 0 1 0 0,1 1 0 0 0,0-1 0 0 0,-1 1 0 0 0,1-1 0 0 0,0 1-1 0 0,-1-1 1 0 0,1 1 0 0 0,-1 0 0 0 0,1-1 0 0 0,-1 1 0 0 0,0 0-1 0 0,1-1 1 0 0,-1 1 0 0 0,0 0 0 0 0,1-1 0 0 0,-1 1 0 0 0,0 1 0 0 0,2 1 650 0 0,-1 0-128 0 0,1 1 1 0 0,0 0 0 0 0,-1 0-1 0 0,1 0 1 0 0,-1 0 0 0 0,0 0-1 0 0,0 6 1 0 0,-1-4-304 0 0,1 1-1 0 0,-1 0 1 0 0,-1-1 0 0 0,-1 8-1 0 0,-2 6-407 0 0,-1-1 0 0 0,-8 22-1 0 0,2-12 919 0 0,5-5-651 0 0,1-1 0 0 0,1 1 0 0 0,0-1 0 0 0,2 1 0 0 0,1 0 0 0 0,1 0 1 0 0,5 40-1 0 0,7 79-38 0 0,-13-114-293 0 0,0-27-125 0 0,1 1-21 0 0,-3 9-2132 0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4:28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40 3679 0 0,'5'-7'57'0'0,"-3"4"-29"0"0,0 1-1 0 0,0-1 1 0 0,0 1-1 0 0,1 0 1 0 0,-1 0 0 0 0,1 0-1 0 0,-1 0 1 0 0,1 0-1 0 0,0 0 1 0 0,19-9 15570 0 0,-41 23-9013 0 0,5-3-9169 0 0,10-7 2591 0 0,-289 189 233 0 0,262-168-231 0 0,-99 79 36 0 0,108-83-40 0 0,1 2 1 0 0,1 0 0 0 0,-28 37 0 0 0,43-50 21 0 0,0 0 1 0 0,0 0-1 0 0,1 0 0 0 0,0 1 1 0 0,0-1-1 0 0,1 1 0 0 0,0 0 1 0 0,-3 15-1 0 0,5-20-14 0 0,1 0 0 0 0,0 0-1 0 0,0 0 1 0 0,0 0 0 0 0,0 0 0 0 0,1-1-1 0 0,-1 1 1 0 0,1 0 0 0 0,0 0 0 0 0,0-1-1 0 0,0 1 1 0 0,1 0 0 0 0,-1-1 0 0 0,1 1-1 0 0,0-1 1 0 0,0 0 0 0 0,0 1 0 0 0,0-1-1 0 0,1 0 1 0 0,-1-1 0 0 0,1 1 0 0 0,0 0-1 0 0,5 3 1 0 0,8 5 94 0 0,0-1 0 0 0,0-1 1 0 0,2 0-1 0 0,-1-1 0 0 0,1-1 0 0 0,35 9 0 0 0,115 16 550 0 0,-166-32-651 0 0,54 8 944 0 0,108 0-1 0 0,-133-10-632 0 0,0-1 0 0 0,-1-2-1 0 0,0-1 1 0 0,41-13 0 0 0,-57 14-301 0 0,-3 0-39 0 0,-9 4-86 0 0,-3-2-220 0 0,1 2 307 0 0,0 1-1 0 0,0-1 1 0 0,0 1-1 0 0,0-1 1 0 0,0 1-1 0 0,0-1 0 0 0,0 1 1 0 0,0-1-1 0 0,0 1 1 0 0,-1-1-1 0 0,1 1 1 0 0,0 0-1 0 0,0-1 1 0 0,0 1-1 0 0,-1-1 0 0 0,1 1 1 0 0,0-1-1 0 0,-1 1 1 0 0,-1-2-43 0 0,-1 0 0 0 0,1 1 0 0 0,-1 0 0 0 0,0-1 0 0 0,0 1 1 0 0,1 0-1 0 0,-1 0 0 0 0,0 1 0 0 0,0-1 0 0 0,0 0 0 0 0,-5 1 0 0 0,-15 0-1911 0 0,1 4-4696 0 0,5 1-1540 0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4:34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1 212 2759 0 0,'0'0'15200'0'0,"1"-1"-15064"0"0,4-2-79 0 0,-1 0 0 0 0,1 0-1 0 0,-1 0 1 0 0,1 1 0 0 0,0 0 0 0 0,0 0-1 0 0,0 0 1 0 0,10-1 0 0 0,48-5 108 0 0,-15 2 15 0 0,-33 3-112 0 0,115-24 688 0 0,-63 14-112 0 0,-44 8-441 0 0,142-32 460 0 0,-150 33-627 0 0,-1 0 1 0 0,1 2 0 0 0,0 0 0 0 0,0 0 0 0 0,0 1 0 0 0,29 3 0 0 0,21 7-37 0 0,-6-2 0 0 0,1-5 128 0 0,-8-5-128 0 0,-30 1 0 0 0,27 1 0 0 0,3 1 0 0 0,69-5 0 0 0,-33-1 0 0 0,66-3 0 0 0,76-1 0 0 0,-15 3 0 0 0,-68-1 0 0 0,-48 1 0 0 0,22 2 0 0 0,-65 4 0 0 0,31 0 0 0 0,133-3 67 0 0,-13-1-6 0 0,-121 3-61 0 0,3 0 0 0 0,23-2 0 0 0,-67 1 0 0 0,-7-1 0 0 0,12-1 0 0 0,-45 5 0 0 0,321 4 0 0 0,-217 2 0 0 0,-59-1 0 0 0,24 2 0 0 0,32 0 0 0 0,200-23 0 0 0,-256 14 0 0 0,0 3 0 0 0,61 7 0 0 0,-79-5 0 0 0,59-1 0 0 0,-27-2 0 0 0,234-5 0 0 0,-228 3 0 0 0,1 3 0 0 0,88 12 0 0 0,-88-6 0 0 0,134-6 0 0 0,-41-8 67 0 0,-141 7-28 0 0,38-1 68 0 0,76 11 0 0 0,8-2-108 0 0,-48-6 13 0 0,20 3 46 0 0,58 5-63 0 0,-138-7 5 0 0,0-1 0 0 0,39-3 0 0 0,73-13 0 0 0,-141 13 0 0 0,50-3 0 0 0,102 8 0 0 0,-126-2 0 0 0,196-2 0 0 0,-143-6 0 0 0,78 1 0 0 0,-39 11 0 0 0,149 1 0 0 0,-79-6 0 0 0,11 0 0 0 0,231-11 256 0 0,-164 3-256 0 0,-134 0 276 0 0,2 0 20 0 0,38 12-226 0 0,-132-3-64 0 0,21 2-6 0 0,239-3 0 0 0,-120-4 0 0 0,23 16 0 0 0,-178-10 0 0 0,38 2 0 0 0,166 1 0 0 0,-124-8 0 0 0,115 4 0 0 0,-128 0 0 0 0,-45-2 0 0 0,-16-2 0 0 0,-5-1 0 0 0,-4 2 0 0 0,34 4 0 0 0,-24-1 0 0 0,41-2 0 0 0,72-2 0 0 0,-72 3 0 0 0,-67-1 0 0 0,-6 0 0 0 0,13 7 0 0 0,-4-3 0 0 0,-3-1 0 0 0,-1 0 0 0 0,1-1 0 0 0,0 0 0 0 0,0-1 0 0 0,27-2 0 0 0,-10-2 0 0 0,-26 3 0 0 0,20-4 0 0 0,4-5 0 0 0,-15 6 0 0 0,1-1 0 0 0,-1 1 0 0 0,-2 1-16 0 0,-10 2-64 0 0,-2 2-1905 0 0,0 10 610 0 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4:37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32 254 7279 0 0,'0'0'939'0'0,"-11"-6"-488"0"0,-10 7 2495 0 0,24-1-2536 0 0,21 1 247 0 0,0-1-1 0 0,0 0 1 0 0,31-6 0 0 0,72-19 1519 0 0,-44 8-1358 0 0,-31 9-524 0 0,1 2 1 0 0,65 1-1 0 0,107 15-64 0 0,6-8-173 0 0,-139-2-50 0 0,-17-4 146 0 0,115-20 0 0 0,-72 7 295 0 0,-64 9-343 0 0,44-4 60 0 0,-19 5-125 0 0,24-1 38 0 0,-64 7-67 0 0,58-1-12 0 0,13-5 1 0 0,-25 7 0 0 0,1-4 0 0 0,114-21 0 0 0,-136 19 0 0 0,121 1 0 0 0,-125 5 0 0 0,17 3 0 0 0,-40-1 0 0 0,56-3 0 0 0,-46-3 11 0 0,-15 2 7 0 0,-1-2 0 0 0,34-8-1 0 0,-43 7-27 0 0,2-2 28 0 0,0 1-1 0 0,0 1 1 0 0,1 1-1 0 0,38-1 1 0 0,141 7 128 0 0,-110 0-91 0 0,91 5 18 0 0,-162-5-73 0 0,-14-1 0 0 0,0 0 0 0 0,0-1 0 0 0,15 0 0 0 0,5-4 0 0 0,141-10 0 0 0,-116 8 0 0 0,0 2 0 0 0,1 2 0 0 0,55 6 0 0 0,-74-1 0 0 0,61 7 0 0 0,-65-8 0 0 0,0 0 0 0 0,55-5 0 0 0,-44 0 0 0 0,211-10 0 0 0,-236 13 0 0 0,9-2 27 0 0,0 2-1 0 0,32 4 1 0 0,-21 0 34 0 0,22 5 22 0 0,-32-5-83 0 0,1-1 0 0 0,0-1 0 0 0,0-2 0 0 0,30-3 0 0 0,18 1 0 0 0,41-3 0 0 0,60 2 0 0 0,-71 12-7 0 0,72 4-10 0 0,-130-8 17 0 0,-33-3 0 0 0,0-1 0 0 0,0 0 0 0 0,25-3 0 0 0,-12 0 45 0 0,-17 1 22 0 0,0 0 1 0 0,16-4-1 0 0,3-1 232 0 0,1 1 1 0 0,41-1-1 0 0,-48 4-164 0 0,-1 2-23 0 0,1 0-1 0 0,39 8 0 0 0,-8-2-101 0 0,-1 1-10 0 0,17 0 0 0 0,-46-5 0 0 0,22 0 0 0 0,-15-1 12 0 0,-25 0 6 0 0,1-1-1 0 0,16-1 0 0 0,45-5-17 0 0,78 2 0 0 0,-148 4 0 0 0,22 0 0 0 0,44 5 0 0 0,14 7 0 0 0,-30-8 0 0 0,-34-3 0 0 0,23 4 0 0 0,37 2 0 0 0,-21-2 0 0 0,-32-3-3 0 0,1-1 0 0 0,47-4 0 0 0,46-13 86 0 0,-76 9 56 0 0,-13 4 133 0 0,34 0 0 0 0,-15 2-101 0 0,-26 1-150 0 0,0 1 1 0 0,34 5-1 0 0,-25-1-21 0 0,-5 0 0 0 0,29 1 0 0 0,-10-5 10 0 0,-3 0 17 0 0,50 8 0 0 0,-68-7-13 0 0,47 0 0 0 0,-50-2-5 0 0,0 0 0 0 0,0 2 0 0 0,28 4 0 0 0,-38-4-9 0 0,-1-1 0 0 0,0 0 0 0 0,19-2 0 0 0,11 2 0 0 0,-26-1 11 0 0,-1 0 0 0 0,1 0 0 0 0,14-4 0 0 0,11 0 9 0 0,-30 4-26 0 0,21-2 23 0 0,0 1 1 0 0,1 2 0 0 0,35 5-1 0 0,-52-5-17 0 0,21 2 0 0 0,-22 0 0 0 0,-7-1 0 0 0,0-1 0 0 0,1 0 0 0 0,-1 0 0 0 0,0-1 0 0 0,9 1 0 0 0,-8-2 0 0 0,20 6 0 0 0,-21-3 0 0 0,0-1 0 0 0,16-1 0 0 0,-3-1 0 0 0,-11 0 0 0 0,14-6 0 0 0,-5 3-3 0 0,23-5 81 0 0,-29 7-4 0 0,0-1 1 0 0,0 0 0 0 0,0-1-1 0 0,17-8 1 0 0,-22 11-22 0 0,13-2-41 0 0,-15 3-12 0 0,18 2 52 0 0,-6-1-41 0 0,-4 1 0 0 0,-6-2 31 0 0,5-1-20 0 0,-8 0 294 0 0,-14 9-510 0 0,10-7-83 0 0,1 0 18 0 0,-1 1-56 0 0,0-1-1 0 0,0 1 1 0 0,0 0 0 0 0,0 0 0 0 0,1 0 0 0 0,-1 0 0 0 0,-2 4 0 0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6:12:03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58 315 1839 0 0,'-1'-2'134'0'0,"-14"-43"2818"0"0,15 43-2380 0 0,0 0-498 0 0,0 1-71 0 0,-1 0-1 0 0,1-1 0 0 0,0 1 1 0 0,0 0-1 0 0,-1 0 1 0 0,1 0-1 0 0,-1 0 1 0 0,1 0-1 0 0,-1 0 0 0 0,1 0 1 0 0,-1 0-1 0 0,0 0 1 0 0,1 0-1 0 0,-2-1 0 0 0,-19-29 2734 0 0,8 20 3036 0 0,20 15-4586 0 0,-5-2-1105 0 0,0-1-8 0 0,9 5-13 0 0,2 1-48 0 0,4 2-12 0 0,-14-7 0 0 0,-1 2 0 0 0,14 6 0 0 0,-3-4 0 0 0,1-1 0 0 0,1 0 0 0 0,0-1 0 0 0,-12-3 34 0 0,1 0-1 0 0,-1 0 1 0 0,1 0-1 0 0,0-1 1 0 0,-1 0 0 0 0,1 1-1 0 0,0-1 1 0 0,-1 0-1 0 0,1-1 1 0 0,0 1-1 0 0,6-2 1 0 0,-2 0 19 0 0,17-3 117 0 0,21-3 12 0 0,38-6-38 0 0,-73 13-144 0 0,-2 0 16 0 0,0 0 0 0 0,0 1 0 0 0,14 2 0 0 0,0-2-16 0 0,-19 1-1 0 0,19 7 13 0 0,-13-6 12 0 0,25 6 23 0 0,-23-6 81 0 0,-1-1 1 0 0,0 0 0 0 0,1-1-1 0 0,18-3 1 0 0,46-10 626 0 0,-75 13-748 0 0,12-2 112 0 0,85-14 211 0 0,6 19-253 0 0,-70-1-57 0 0,37-2 1 0 0,-51-1-66 0 0,-3 0 67 0 0,35-6 1 0 0,-43 5-12 0 0,26-1-12 0 0,-9 3 1 0 0,40 4 0 0 0,-15 1 0 0 0,62 5 0 0 0,-81-8 0 0 0,45 2 0 0 0,-66-3 0 0 0,22-1 0 0 0,33 1-2 0 0,-21 0 15 0 0,-33-1 17 0 0,5 0 7 0 0,1 0 0 0 0,27 5 0 0 0,-34-3-37 0 0,1-2 0 0 0,-1 1 0 0 0,1-1 0 0 0,16-3 0 0 0,16 0 0 0 0,-28 2 24 0 0,-1 0 0 0 0,0-2 0 0 0,15-3 0 0 0,14-3 88 0 0,98-16 291 0 0,-49 11-226 0 0,-59 10-37 0 0,-31 3-126 0 0,24 0 175 0 0,1 2-45 0 0,2 2 157 0 0,-13-2-253 0 0,0-1 0 0 0,0-1-1 0 0,0 0 1 0 0,-1-1 0 0 0,1-1 0 0 0,-1-1-1 0 0,26-8 1 0 0,-8 2-14 0 0,-4 3-3 0 0,57-4 0 0 0,-73 10-29 0 0,56-2-2 0 0,-64 3 0 0 0,-1-1 0 0 0,1 1 0 0 0,0 0 0 0 0,9 2 0 0 0,19 1 0 0 0,-30-3 0 0 0,14 1 0 0 0,0 1 0 0 0,21 5 0 0 0,-25-4 0 0 0,-4-2 0 0 0,5 2 0 0 0,7 3 0 0 0,-16-5 0 0 0,44 7 0 0 0,8-3 16 0 0,0-2 0 0 0,-1-3 0 0 0,89-12 0 0 0,-116 10 24 0 0,47 3-1 0 0,3 0 149 0 0,-70 0-161 0 0,31-3 73 0 0,121-16 661 0 0,-132 13-660 0 0,2 1-32 0 0,95 3 78 0 0,114-17-139 0 0,-116 8 48 0 0,222-24-56 0 0,-296 32 18 0 0,88 7 0 0 0,23 1 10 0 0,-132-8-16 0 0,126-9 164 0 0,-155 11-175 0 0,33-2 31 0 0,-11 3 11 0 0,-13-2-43 0 0,-5 0 0 0 0,0 1 0 0 0,0 0 0 0 0,0 0 0 0 0,0 1 0 0 0,5 0 0 0 0,131 27 11 0 0,-129-26 4 0 0,0 0-1 0 0,1 0 1 0 0,-1-1 0 0 0,1-1-1 0 0,-1 0 1 0 0,0-1 0 0 0,17-2-1 0 0,7-4 88 0 0,40-14-1 0 0,-45 11-38 0 0,62-10-1 0 0,-53 17-36 0 0,52 3-1 0 0,-38 1-12 0 0,20 4-13 0 0,-1 1 0 0 0,-4-4 11 0 0,-33-1 10 0 0,50-3 0 0 0,10-9 57 0 0,107-6 130 0 0,5 34-155 0 0,-202-16-53 0 0,22 0 0 0 0,-1 0 0 0 0,1-2 0 0 0,37-6 0 0 0,-15 2 0 0 0,87-5 0 0 0,85-9 0 0 0,-188 16 16 0 0,0 1 0 0 0,0 2 0 0 0,36 3 0 0 0,58 17-16 0 0,-97-14 0 0 0,-16-3 0 0 0,1-1 0 0 0,0 0 0 0 0,21-1 0 0 0,104-16 0 0 0,24-3 0 0 0,-159 17 0 0 0,21 2 0 0 0,-21-2 0 0 0,22 5 0 0 0,-18-2 2 0 0,25 3-16 0 0,-22-5-188 0 0,1 0-1 0 0,-1-1 1 0 0,0-1 0 0 0,23-5-1 0 0,-22 5-526 0 0,-11 1 201 0 0,6 9-2171 0 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6:12:09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24 288 5063 0 0,'0'0'232'0'0,"-2"0"-13"0"0,-7 0 146 0 0,7 0 1289 0 0,0 0-235 0 0,-6-1 1481 0 0,11-8-3640 0 0,-3 8 722 0 0,9-16-1584 0 0,1 0 0 0 0,16-21 7526 0 0,-24 40-5612 0 0,1 0 0 0 0,-1 0 0 0 0,0 0 1 0 0,0 1-1 0 0,0-1 0 0 0,0 1 0 0 0,3 4 0 0 0,-3-3-238 0 0,1-1 0 0 0,0 0 0 0 0,0 1 1 0 0,0-1-1 0 0,1 0 0 0 0,-1-1 0 0 0,1 1 0 0 0,-1-1 0 0 0,1 1 0 0 0,0-1 0 0 0,0 0 0 0 0,0 0 0 0 0,0-1 0 0 0,0 1 0 0 0,1-1 0 0 0,-1 0 1 0 0,0 0-1 0 0,9 0 0 0 0,1-1-32 0 0,0-1 0 0 0,-1 0 0 0 0,1-1 1 0 0,22-6-1 0 0,-20 4 300 0 0,34-4 1 0 0,-30 8-67 0 0,1 2 0 0 0,-1 0 1 0 0,0 1-1 0 0,0 1 0 0 0,0 1 0 0 0,22 9 0 0 0,45 9-43 0 0,-14-5-193 0 0,-44-10-29 0 0,1-1 1 0 0,-1-2-1 0 0,34 2 0 0 0,-39-6 11 0 0,42 1 278 0 0,92-8 1 0 0,-129 3-182 0 0,169-17 415 0 0,0 15-221 0 0,-136 10-261 0 0,0 3 0 0 0,-1 2 0 0 0,62 20 0 0 0,-75-17-52 0 0,98 22 0 0 0,-83-24-31 0 0,1-3 0 0 0,1-3 0 0 0,-1-3-1 0 0,112-10 1 0 0,68-38-500 0 0,-3-17 195 0 0,-213 55 319 0 0,11-3 19 0 0,156-40-64 0 0,4 17 257 0 0,103 17 258 0 0,-17 1-105 0 0,135-11-348 0 0,-251 20 0 0 0,210-36 0 0 0,-202 14 0 0 0,152-22 0 0 0,-230 42 176 0 0,143 6 0 0 0,-138 4-107 0 0,104-9 25 0 0,-73 1-57 0 0,-93 5-24 0 0,67 0 67 0 0,-92 3-31 0 0,1-1 29 0 0,0 1 0 0 0,0 0 0 0 0,0 2 0 0 0,0 0 0 0 0,0 1 0 0 0,17 6 0 0 0,-25-6 2 0 0,-8-3 0 0 0,1-1-13 0 0,8 3-42 0 0,-6-2 23 0 0,5 3-63 0 0,-8-3-118 0 0,0-1-1044 0 0,9 3 794 0 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6:12:11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7367 0 0,'0'0'6170'0'0,"3"0"-5738"0"0,21-7-348 0 0,44-17 1 0 0,-22 11 387 0 0,-42 12-375 0 0,1 1 1 0 0,-1-1-1 0 0,0 1 1 0 0,1 0 0 0 0,-1 0-1 0 0,0 0 1 0 0,5 1-1 0 0,-2-1 48 0 0,-4 1-103 0 0,1-1 0 0 0,-1 1 0 0 0,0-1-1 0 0,0 1 1 0 0,0 0 0 0 0,0 0 0 0 0,0 0 0 0 0,-1 0-1 0 0,4 2 1 0 0,3 2 51 0 0,9 2 134 0 0,86 31 404 0 0,-89-33-583 0 0,1-1-1 0 0,0-1 0 0 0,0-1 0 0 0,28 2 1 0 0,16-5 505 0 0,65-7 0 0 0,-60-1-253 0 0,1 3-1 0 0,0 3 0 0 0,80 6 1 0 0,255 19-138 0 0,-242-24-130 0 0,219-31 0 0 0,-274 19 60 0 0,58-7 384 0 0,-137 20-382 0 0,0 0 0 0 0,0 2 1 0 0,31 5-1 0 0,72 19 275 0 0,-103-18-351 0 0,0-2 1 0 0,1-1-1 0 0,0-2 1 0 0,0 0-1 0 0,-1-1 1 0 0,1-2-1 0 0,0 0 1 0 0,0-2-1 0 0,-1-1 1 0 0,27-8 0 0 0,132-41 391 0 0,-101 38-105 0 0,-47 10-154 0 0,0 1 83 0 0,52 0 0 0 0,-22 3-70 0 0,20 2-49 0 0,1 0-70 0 0,75-3-45 0 0,-141 3 0 0 0,0 0 0 0 0,-1 1 0 0 0,30 8 0 0 0,-26-6 68 0 0,0 0 1 0 0,1-2-1 0 0,-1 0 0 0 0,47-4 0 0 0,-47 1-1 0 0,59-4 190 0 0,29-1 103 0 0,-84 6-314 0 0,72 2 265 0 0,-81 0-261 0 0,0 0 1 0 0,-1 1 0 0 0,25 8-1 0 0,-36-8-44 0 0,0-1-1 0 0,0 0 0 0 0,0 0 1 0 0,0 0-1 0 0,1-1 0 0 0,-1 0 1 0 0,1-1-1 0 0,-1 0 1 0 0,1 0-1 0 0,7-1 0 0 0,10 0 0 0 0,-20 1 3 0 0,21-6 37 0 0,-12 1-37 0 0,31-7 148 0 0,-27 7-84 0 0,-4 2-70 0 0,1 0 0 0 0,-1 0 0 0 0,22 0 0 0 0,-34 3-10 0 0,25 1-1451 0 0,1-2 1 0 0,49-8 0 0 0,-48 2-6040 0 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4:53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1404 52 12031 0 0,'30'-11'417'0'0,"-15"5"29"0"0,23-11 1 0 0,-8 4-188 0 0,-19 9 894 0 0,-27 9-451 0 0,-36 9-171 0 0,31-9-314 0 0,-30 12 1 0 0,-277 135 360 0 0,124-65-779 0 0,-9-20-442 0 0,91-37 392 0 0,103-27 217 0 0,0-1 0 0 0,-1-1 1 0 0,1 0-1 0 0,-28-4 0 0 0,42 2 35 0 0,0 1-1 0 0,1-1 1 0 0,0 0-1 0 0,-1-1 1 0 0,1 1-1 0 0,-1-1 1 0 0,1 0-1 0 0,0 0 1 0 0,0 0 0 0 0,0 0-1 0 0,0-1 1 0 0,-5-4-1 0 0,7 5-15 0 0,1 0 0 0 0,-1 1 1 0 0,1-1-1 0 0,0 0 0 0 0,-1 0 0 0 0,1 0 0 0 0,0 0 0 0 0,0 0 1 0 0,0 0-1 0 0,0-1 0 0 0,1 1 0 0 0,-1 0 0 0 0,1 0 1 0 0,-1-1-1 0 0,1 1 0 0 0,0 0 0 0 0,-1-1 0 0 0,1 1 0 0 0,1 0 1 0 0,-1-1-1 0 0,0 1 0 0 0,0 0 0 0 0,1 0 0 0 0,0-1 0 0 0,1-3 1 0 0,2-3-29 0 0,0 0 0 0 0,0 0 1 0 0,1 1-1 0 0,1 0 0 0 0,-1 0 0 0 0,1 0 1 0 0,1 1-1 0 0,13-13 0 0 0,-14 15 64 0 0,0-1 0 0 0,1 1-1 0 0,-1 0 1 0 0,1 1-1 0 0,1 0 1 0 0,-1 0 0 0 0,1 1-1 0 0,-1 0 1 0 0,1 0 0 0 0,13-3-1 0 0,-18 7 40 0 0,-1 0-62 0 0,-1 0 0 0 0,1-1 0 0 0,-1 1 0 0 0,1 0 0 0 0,-1 0 0 0 0,0 0 0 0 0,0 1-1 0 0,0-1 1 0 0,1 0 0 0 0,-1 0 0 0 0,0 1 0 0 0,0-1 0 0 0,-1 0 0 0 0,1 1 0 0 0,0-1 0 0 0,0 1 0 0 0,-1 0-1 0 0,1-1 1 0 0,-1 1 0 0 0,1 2 0 0 0,0 2-15 0 0,1 1 24 0 0,-1 0 0 0 0,0 0 0 0 0,0 0 0 0 0,0 1 1 0 0,-1-1-1 0 0,0 0 0 0 0,-1 1 0 0 0,-2 10 0 0 0,-2 6 116 0 0,-9 26-1 0 0,12-44-104 0 0,-28 80 95 0 0,-75 149 0 0 0,93-211-139 0 0,-1 0 0 0 0,-1-1 0 0 0,-1-1-1 0 0,-1 0 1 0 0,-1-1 0 0 0,-1-1 0 0 0,-1 0-1 0 0,-24 18 1 0 0,29-27 16 0 0,-116 98-152 0 0,125-104 197 0 0,0 0 0 0 0,1 0 0 0 0,-1 1 0 0 0,1-1-1 0 0,1 1 1 0 0,-1 0 0 0 0,-2 6 0 0 0,5-10 38 0 0,3 12 71 0 0,-2-12-64 0 0,2 0 34 0 0,2 0-76 0 0,1 0 0 0 0,-1 0 0 0 0,0 0 0 0 0,1-1 0 0 0,-1 0 0 0 0,1 0 0 0 0,-1 0 0 0 0,1 0 0 0 0,0-1 0 0 0,-1 1 0 0 0,1-1 0 0 0,-1-1 0 0 0,10 0 0 0 0,6-3 69 0 0,-1 0-1 0 0,20-8 1 0 0,9-1 119 0 0,47-6 508 0 0,1 5 1 0 0,148-3-1 0 0,-77 22-765 0 0,-165-5-71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5:06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1038 0 12407 0 0,'0'0'1126'0'0,"-1"1"-876"0"0,-23 9 278 0 0,0 1-1 0 0,1 2 1 0 0,-40 28-1 0 0,58-38-487 0 0,-28 23 282 0 0,1 1 1 0 0,1 1 0 0 0,-33 41 0 0 0,-13 11-185 0 0,-75 80-25 0 0,22-22 191 0 0,107-116-223 0 0,-2-2 0 0 0,0 0 0 0 0,-1-1 0 0 0,-1-2-1 0 0,0 0 1 0 0,-1-2 0 0 0,-1-1 0 0 0,-1-2 0 0 0,0 0 0 0 0,-31 6 0 0 0,53-16-8 0 0,-1 0 1 0 0,1-1 0 0 0,-13 0-1 0 0,20-1 267 0 0,1-1-316 0 0,0 0 0 0 0,0 0 0 0 0,1-1 0 0 0,-1 1 0 0 0,1 0 0 0 0,-1 0 0 0 0,1 0-1 0 0,-1 0 1 0 0,1 0 0 0 0,0 0 0 0 0,-1 0 0 0 0,1 0 0 0 0,0 0 0 0 0,0 1 0 0 0,1-2 0 0 0,16-12 64 0 0,-17 13-63 0 0,12-7-495 0 0,0 1 0 0 0,25-10-1 0 0,-27 12 76 0 0,19-8-687 0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4:53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1 156 11887 0 0,'0'0'1083'0'0,"2"-1"-891"0"0,8-3-3 0 0,0 0 0 0 0,0 1 1 0 0,11-3-1 0 0,25-7 1085 0 0,183-69 1283 0 0,-186 69-2314 0 0,47-7 1 0 0,-77 18-310 0 0,4-1-452 0 0,-1 1-1 0 0,1 1 1 0 0,-1 0 0 0 0,22 1-1 0 0,-24 2-869 0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4:53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6447 0 0,'0'0'499'0'0,"-1"2"-8"0"0,0 2 126 0 0,0 0 0 0 0,1-1 0 0 0,-1 1 0 0 0,1 0 0 0 0,0-1 0 0 0,0 1 1 0 0,0 0-1 0 0,0-1 0 0 0,1 1 0 0 0,1 5 0 0 0,0-3-168 0 0,0-1 0 0 0,0 1 0 0 0,0 0 0 0 0,1-1 0 0 0,6 9 0 0 0,1-1-193 0 0,1 0 1 0 0,0-1-1 0 0,24 20 1 0 0,-1-3 210 0 0,0-2 1 0 0,2-1 0 0 0,1-2-1 0 0,70 34 1 0 0,188 80 200 0 0,-244-110-684 0 0,-31-16-92 0 0,-18-11-546 0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4:54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5 13559 0 0,'-1'-1'622'0'0,"-3"0"-556"0"0,1 0 1 0 0,-1 1 0 0 0,1-1-1 0 0,-1 1 1 0 0,0-1-1 0 0,1 1 1 0 0,-1 0 0 0 0,0 1-1 0 0,1-1 1 0 0,-1 1 0 0 0,1-1-1 0 0,-1 1 1 0 0,1 0 0 0 0,-1 0-1 0 0,1 1 1 0 0,-1-1 0 0 0,-2 3-1 0 0,-10 4 276 0 0,1 1-1 0 0,-19 15 1 0 0,14-9 120 0 0,-190 146 973 0 0,127-93-1250 0 0,-17 14-94 0 0,49-43-29 0 0,36-28-16 0 0,0 0 0 0 0,-20 20 0 0 0,30-25-35 0 0,0-1 1 0 0,-1 0-1 0 0,-9 6 1 0 0,-5 3 14 0 0,19-13-153 0 0,-5 6-2993 0 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4:54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51 18775 0 0,'0'-2'430'0'0,"11"-45"1236"0"0,-11 46-719 0 0,13 17-3759 0 0,-8-9 1837 0 0</inkml:trace>
  <inkml:trace contextRef="#ctx0" brushRef="#br0" timeOffset="1">17 678 18599 0 0,'0'0'1816'0'0,"-9"-7"-1616"0"0,2 3 776 0 0,8-5 80 0 0,8 4-1184 0 0,2-1-8 0 0,-2 1-8 0 0,0-1-1024 0 0,0 3-208 0 0,0-2-32 0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4:59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9 6911 0 0,'0'0'623'0'0,"1"-1"-514"0"0,5-7 2921 0 0,-12 9-2767 0 0,-1-1-1 0 0,1 1 1 0 0,0 1 0 0 0,0-1 0 0 0,0 1 0 0 0,0 0 0 0 0,0 0 0 0 0,-6 4 0 0 0,-1 1-141 0 0,-1 1 1 0 0,-13 11-1 0 0,5 0 41 0 0,1 1 0 0 0,1 1 0 0 0,1 0 0 0 0,-20 31-1 0 0,6-9 145 0 0,18-25-174 0 0,2 1 0 0 0,0 0-1 0 0,2 1 1 0 0,0 1 0 0 0,1-1 0 0 0,1 2-1 0 0,1-1 1 0 0,0 1 0 0 0,-6 37-1 0 0,12-45-113 0 0,0 0-1 0 0,1 0 1 0 0,1 0-1 0 0,0 0 0 0 0,1 0 1 0 0,0 1-1 0 0,1-1 1 0 0,1 0-1 0 0,0 0 0 0 0,1-1 1 0 0,0 1-1 0 0,1-1 1 0 0,1 0-1 0 0,0 0 0 0 0,1-1 1 0 0,15 22-1 0 0,-8-16-30 0 0,1-1 1 0 0,1-1-1 0 0,34 28 0 0 0,62 35-191 0 0,-11-9 107 0 0,-62-40 61 0 0,-1 3-1 0 0,45 48 1 0 0,-68-64 29 0 0,-2 0-1 0 0,0 0 1 0 0,-1 1-1 0 0,0 1 1 0 0,-2 0-1 0 0,0 0 1 0 0,13 41-1 0 0,-17-41 7 0 0,-2 0 0 0 0,0 1 0 0 0,-1 0 0 0 0,-1-1 0 0 0,-1 1 0 0 0,-1 0 0 0 0,-1 0-1 0 0,-5 34 1 0 0,2-31 2 0 0,-2 0-1 0 0,-1-1 1 0 0,0 0-1 0 0,-2-1 1 0 0,0 1-1 0 0,-2-2 0 0 0,-15 25 1 0 0,8-18 33 0 0,-2 0 0 0 0,-1-1-1 0 0,-1-2 1 0 0,-1 0 0 0 0,0-1 0 0 0,-35 25 0 0 0,36-32 132 0 0,-1-2 0 0 0,0 0 0 0 0,-1-1 0 0 0,0-1 0 0 0,-1-2 0 0 0,-1 0 0 0 0,1-2 0 0 0,-30 6 0 0 0,35-9-318 0 0,18-4 40 0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00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7 6911 0 0,'4'-7'9311'0'0,"-13"9"-9201"0"0,1 1-1 0 0,0-1 1 0 0,0 1-1 0 0,0 0 1 0 0,0 1 0 0 0,-9 5-1 0 0,-45 33-13 0 0,31-20-22 0 0,-53 36-38 0 0,-119 107 0 0 0,198-160-35 0 0,-16 19-12 0 0,21-24 4 0 0,0 1 1 0 0,0-1 0 0 0,0 0-1 0 0,0 1 1 0 0,0-1 0 0 0,0 0-1 0 0,0 1 1 0 0,0-1 0 0 0,0 0-1 0 0,0 1 1 0 0,0-1 0 0 0,0 1-1 0 0,0-1 1 0 0,0 0 0 0 0,0 1-1 0 0,1-1 1 0 0,-1 0 0 0 0,0 1-1 0 0,0-1 1 0 0,0 0 0 0 0,0 1-1 0 0,1-1 1 0 0,-1 0 0 0 0,0 0-1 0 0,0 1 1 0 0,1-1 0 0 0,-1 0-1 0 0,0 0 1 0 0,1 1 0 0 0,7 6-90 0 0,-1-5 53 0 0,0 1 1 0 0,0-1-1 0 0,0 0 0 0 0,1-1 1 0 0,-1 0-1 0 0,0 0 0 0 0,1-1 0 0 0,8 0 1 0 0,14 2-35 0 0,-7 1 140 0 0,0 1 0 0 0,0 1 0 0 0,0 1 0 0 0,-1 0 1 0 0,0 2-1 0 0,0 1 0 0 0,-1 1 0 0 0,0 0 0 0 0,-1 2 0 0 0,0 0 0 0 0,-1 1 1 0 0,0 1-1 0 0,18 19 0 0 0,-35-31-30 0 0,0 0 1 0 0,0 0-1 0 0,-1 0 1 0 0,1 0-1 0 0,-1 0 1 0 0,1 0-1 0 0,-1 1 1 0 0,0-1-1 0 0,0 0 1 0 0,0 1-1 0 0,0-1 1 0 0,0 1-1 0 0,0 0 1 0 0,-1-1-1 0 0,0 1 1 0 0,1-1-1 0 0,-1 4 0 0 0,0-2 38 0 0,-1 0-1 0 0,1 0 1 0 0,-1 0-1 0 0,0-1 0 0 0,0 1 1 0 0,-1 0-1 0 0,1 0 0 0 0,-1-1 1 0 0,0 1-1 0 0,-3 4 0 0 0,-4 5 117 0 0,-2 0 1 0 0,1-1-1 0 0,-2-1 0 0 0,-17 15 0 0 0,25-22-195 0 0,-19 16 45 0 0,-2-2 0 0 0,-1 0 0 0 0,0-1 1 0 0,-1-2-1 0 0,-37 16 0 0 0,43-23-32 0 0,-1 0 0 0 0,0-1 0 0 0,0-1 0 0 0,0-1 0 0 0,-1-1 0 0 0,0-1 0 0 0,-41 0 0 0 0,54-3-58 0 0,1-1 1 0 0,0 0 0 0 0,0 0-1 0 0,-1-1 1 0 0,1 0 0 0 0,0-1-1 0 0,1 0 1 0 0,-1 0 0 0 0,0-1-1 0 0,1 0 1 0 0,0 0 0 0 0,-8-7 0 0 0,15 11 17 0 0,1 0 1 0 0,0 0-1 0 0,0-1 1 0 0,0 1-1 0 0,-1-1 1 0 0,1 1-1 0 0,0 0 1 0 0,0-1-1 0 0,0 1 1 0 0,0 0-1 0 0,0-1 1 0 0,0 1 0 0 0,0-1-1 0 0,0 1 1 0 0,0 0-1 0 0,0-1 1 0 0,0 1-1 0 0,0 0 1 0 0,0-1-1 0 0,0 1 1 0 0,0-1-1 0 0,0 1 1 0 0,0 0 0 0 0,0-1-1 0 0,1 1 1 0 0,-1 0-1 0 0,0-1 1 0 0,6-10-300 0 0,-5 10 185 0 0,1-3-236 0 0,1 1 0 0 0,0 0 1 0 0,0-1-1 0 0,0 1 1 0 0,0 0-1 0 0,0 1 0 0 0,0-1 1 0 0,1 0-1 0 0,0 1 1 0 0,3-2-1 0 0,14-7-4710 0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01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78 159 1839 0 0,'-1'2'5511'0'0,"1"2"-4444"0"0,-1 0-1 0 0,1 0 1 0 0,0-1-1 0 0,0 1 1 0 0,1 0-1 0 0,0 6 1 0 0,0-7-917 0 0,0 0 0 0 0,0 0 0 0 0,0 0 1 0 0,1-1-1 0 0,-1 1 0 0 0,1 0 0 0 0,-1-1 1 0 0,1 1-1 0 0,0-1 0 0 0,0 0 1 0 0,0 0-1 0 0,0 1 0 0 0,1-1 0 0 0,-1-1 1 0 0,0 1-1 0 0,1 0 0 0 0,-1 0 0 0 0,1-1 1 0 0,0 0-1 0 0,-1 1 0 0 0,1-1 0 0 0,0 0 1 0 0,5 1-1 0 0,-2-1 8 0 0,1 0-1 0 0,-1 0 1 0 0,1 0 0 0 0,-1-1-1 0 0,0 0 1 0 0,1 0 0 0 0,-1-1-1 0 0,8-1 1 0 0,52-15 536 0 0,-24 4-334 0 0,-13 6-266 0 0,0-1 0 0 0,0-2 0 0 0,36-17 0 0 0,-60 24-144 0 0,0 1 0 0 0,0-1-1 0 0,-1 0 1 0 0,1-1 0 0 0,-1 1-1 0 0,0-1 1 0 0,5-5 0 0 0,-8 7-2 0 0,1 0 1 0 0,-1 1-1 0 0,0-1 0 0 0,0 0 1 0 0,0 0-1 0 0,0 0 0 0 0,-1 0 1 0 0,1 0-1 0 0,0 0 0 0 0,-1 0 1 0 0,1 0-1 0 0,-1 0 0 0 0,0 0 1 0 0,0 0-1 0 0,0 0 0 0 0,0 0 1 0 0,0 0-1 0 0,0 0 0 0 0,0 0 1 0 0,-1 0-1 0 0,1 0 0 0 0,-2-3 1 0 0,1 0-27 0 0,-1 0 1 0 0,-1 0-1 0 0,1 1 1 0 0,-1-1 0 0 0,0 0-1 0 0,0 1 1 0 0,0 0 0 0 0,-1 0-1 0 0,1 0 1 0 0,-1 0-1 0 0,0 0 1 0 0,0 1 0 0 0,0-1-1 0 0,-1 1 1 0 0,1 0 0 0 0,-1 1-1 0 0,0-1 1 0 0,0 1-1 0 0,-6-2 1 0 0,4 2 40 0 0,-1 0-1 0 0,1 0 1 0 0,0 1 0 0 0,0 1-1 0 0,-1-1 1 0 0,1 1 0 0 0,-1 0-1 0 0,1 1 1 0 0,0 0-1 0 0,-1 0 1 0 0,1 0 0 0 0,0 1-1 0 0,-11 4 1 0 0,-2 3 84 0 0,1 0 0 0 0,0 1 1 0 0,1 1-1 0 0,1 0 0 0 0,-1 2 1 0 0,-28 26-1 0 0,28-21 140 0 0,0 1 0 0 0,1 1 0 0 0,1 1 0 0 0,2 0 0 0 0,-17 29 0 0 0,20-29 75 0 0,-15 46 0 0 0,25-64-239 0 0,-1 1 0 0 0,1 0 0 0 0,1-1-1 0 0,-1 1 1 0 0,0-1 0 0 0,1 1 0 0 0,0 0 0 0 0,0 0-1 0 0,0-1 1 0 0,0 1 0 0 0,0 0 0 0 0,1-1 0 0 0,0 1-1 0 0,-1 0 1 0 0,1-1 0 0 0,1 1 0 0 0,-1-1 0 0 0,1 1-1 0 0,-1-1 1 0 0,1 0 0 0 0,0 0 0 0 0,0 0 0 0 0,0 0-1 0 0,0 0 1 0 0,1 0 0 0 0,0 0 0 0 0,-1-1-1 0 0,1 1 1 0 0,5 3 0 0 0,0-1-54 0 0,0-1 1 0 0,0 0-1 0 0,1 0 0 0 0,-1-1 0 0 0,1 1 0 0 0,0-2 1 0 0,-1 0-1 0 0,1 0 0 0 0,1 0 0 0 0,15 0 1 0 0,-1-2-1062 0 0,0-2-3534 0 0,-3 1-1494 0 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01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15 5063 0 0,'5'-2'242'0'0,"16"-10"10503"0"0,-23 12-9689 0 0,-10 3-819 0 0,0 1-1 0 0,0 0 1 0 0,1 1-1 0 0,-13 6 1 0 0,6-2-95 0 0,-29 17 143 0 0,1 1-1 0 0,-61 49 1 0 0,13-10-83 0 0,91-63-194 0 0,-51 32 207 0 0,-53 48 1 0 0,100-77-137 0 0,1 0 0 0 0,0 1-1 0 0,0 0 1 0 0,0 0 0 0 0,1 0 0 0 0,0 1 0 0 0,1 0-1 0 0,-1 0 1 0 0,2 0 0 0 0,-5 12 0 0 0,7-16-26 0 0,0-1 0 0 0,0 1 0 0 0,0-1 0 0 0,1 1-1 0 0,-1 0 1 0 0,1-1 0 0 0,0 1 0 0 0,0 0 0 0 0,0-1 0 0 0,1 1 0 0 0,0-1 0 0 0,-1 1 0 0 0,1 0 0 0 0,0-1-1 0 0,0 1 1 0 0,1-1 0 0 0,-1 0 0 0 0,1 0 0 0 0,0 1 0 0 0,0-1 0 0 0,0 0 0 0 0,0 0 0 0 0,0-1 0 0 0,1 1 0 0 0,-1 0-1 0 0,1-1 1 0 0,0 1 0 0 0,3 2 0 0 0,3 0 47 0 0,0 0 0 0 0,1 0 0 0 0,-1 0 0 0 0,1-2 0 0 0,-1 1 0 0 0,1-1 1 0 0,1 0-1 0 0,15 2 0 0 0,-5-3-10 0 0,0 0 0 0 0,1-1 0 0 0,24-3 0 0 0,24-7 13 0 0,82-20 0 0 0,-127 22-413 0 0,-1-1 1 0 0,0-1-1 0 0,23-12 0 0 0,-1 0-735 0 0,-18 8-538 0 0,0 1-353 0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02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59 7831 0 0,'-1'0'603'0'0,"-35"-4"6089"0"0,37 3-6590 0 0,1 0 0 0 0,-1 0 0 0 0,1-1 0 0 0,-1 1 0 0 0,1 0 0 0 0,0 0 0 0 0,-1 0 0 0 0,1 1 0 0 0,0-1 0 0 0,0 0 0 0 0,2 0 0 0 0,22-7 421 0 0,7-3-32 0 0,46-8 1 0 0,-70 17-413 0 0,1 1-1 0 0,-1 0 0 0 0,1 0 1 0 0,-1 1-1 0 0,1 1 0 0 0,-1-1 0 0 0,0 1 1 0 0,1 1-1 0 0,17 5 0 0 0,-14 0 36 0 0,-6 1-80 0 0,-6-6-30 0 0,-1-1 0 0 0,0 1 0 0 0,0 0 0 0 0,0-1 1 0 0,0 1-1 0 0,0 0 0 0 0,-1-1 0 0 0,1 1 0 0 0,0 0 0 0 0,-1-1 0 0 0,0 1 0 0 0,1 0 0 0 0,-1-1 0 0 0,0 1 0 0 0,1-1 0 0 0,-1 1 0 0 0,0-1 0 0 0,0 0 1 0 0,-3 3-1 0 0,-22 24 60 0 0,-18 7 4 0 0,-1-2 1 0 0,-1-2 0 0 0,-59 29-1 0 0,98-54-68 0 0,10-1 0 0 0,9-1 0 0 0,-12-4 0 0 0,20 6 0 0 0,-1 1 0 0 0,0 1 0 0 0,-1 0 0 0 0,0 2 0 0 0,0 0 0 0 0,21 16 0 0 0,-5 2 184 0 0,-20-16-1 0 0,0-1-1 0 0,0 0 0 0 0,21 11 1 0 0,-33-21 287 0 0,1 2-147 0 0,-2-3-314 0 0,-1 0 1 0 0,0 0 0 0 0,1 0 0 0 0,-1 1 0 0 0,0-1 0 0 0,1 0 0 0 0,-1 0 0 0 0,0 0 0 0 0,1 0 0 0 0,-1 1 0 0 0,0-1 0 0 0,0 0 0 0 0,1 0 0 0 0,-1 1-1 0 0,0-1 1 0 0,0 0 0 0 0,1 1 0 0 0,-1-1 0 0 0,0 0 0 0 0,0 1 0 0 0,0-1 0 0 0,1 1 0 0 0,-1 0 1 0 0,0 1 0 0 0,0-1-1 0 0,0 0 1 0 0,1 1 0 0 0,-1-1 0 0 0,-1 1 0 0 0,1-1 0 0 0,0 1 0 0 0,0-1-1 0 0,0 1 1 0 0,-1-1 0 0 0,1 0 0 0 0,-1 1 0 0 0,1-1 0 0 0,-1 0 0 0 0,0 1-1 0 0,1-1 1 0 0,-1 0 0 0 0,0 0 0 0 0,0 0 0 0 0,0 1 0 0 0,0-1 0 0 0,0 0-1 0 0,0 0 1 0 0,0 0 0 0 0,0 0 0 0 0,0-1 0 0 0,-3 2 0 0 0,-4 4-16 0 0,-1-1 1 0 0,1-1 0 0 0,-13 5 0 0 0,14-6 49 0 0,-10 4-42 0 0,0-2 0 0 0,0 0 0 0 0,0 0 0 0 0,-26 2 1 0 0,-73 1-63 0 0,12-2-462 0 0,103-6 351 0 0,-13 3-259 0 0,8 0-2635 0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02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5063 0 0,'0'0'843'0'0,"0"2"808"0"0,0 10-144 0 0,1-1 0 0 0,1 0 0 0 0,-1 1-1 0 0,7 17 1 0 0,-3-12-704 0 0,2 0 0 0 0,12 23-1 0 0,-5-16-382 0 0,1 0 0 0 0,1-1 0 0 0,31 35 0 0 0,-23-34-49 0 0,0-2 0 0 0,2 0 0 0 0,0-2 0 0 0,1 0-1 0 0,1-2 1 0 0,60 28 0 0 0,62 31 1242 0 0,-93-47-1341 0 0,-44-23-233 0 0,0-1 0 0 0,1 0-1 0 0,21 6 1 0 0,-21-10-83 0 0,-11-4-91 0 0,0 1-114 0 0,-2 0 36 0 0,0 0-1 0 0,0 1 1 0 0,-1-1-1 0 0,1 0 1 0 0,0 0 0 0 0,-1 1-1 0 0,1-1 1 0 0,-1 0-1 0 0,1 0 1 0 0,-1 0 0 0 0,1 0-1 0 0,-1 0 1 0 0,0 0-1 0 0,1 0 1 0 0,-1-1 0 0 0,2-8-2049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32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45 165 9671 0 0,'-11'-3'204'0'0,"5"1"33"0"0,0 0 0 0 0,1 0 0 0 0,0 0-1 0 0,-6-6 4377 0 0,26 0-3478 0 0,1 1 0 0 0,1 0-1 0 0,-1 1 1 0 0,1 1 0 0 0,1 1-1 0 0,17-3 1 0 0,111-8-339 0 0,-75 10 386 0 0,313-20 1293 0 0,-167 10-2158 0 0,-171 7-2265 0 0,50-14 0 0 0,-58 10-6881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5:07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28 6447 0 0,'-85'13'928'0'0,"49"-7"9055"0"0,62-2-9168 0 0,150-28-88 0 0,-24 2-244 0 0,-149 21-488 0 0,15-1-961 0 0,-1 1 0 0 0,0 0 0 0 0,0 2 0 0 0,0 0 0 0 0,20 3 0 0 0,-19 1-4873 0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02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4 7831 0 0,'0'0'603'0'0,"-1"-1"-396"0"0,-2 1 231 0 0,0-1 1 0 0,0 1-1 0 0,0-1 1 0 0,1 1-1 0 0,-1 0 1 0 0,0 0-1 0 0,0 0 1 0 0,0 0-1 0 0,0 1 1 0 0,1-1-1 0 0,-1 1 1 0 0,0 0-1 0 0,0 0 1 0 0,1 0-1 0 0,-1 0 1 0 0,-3 2-1 0 0,-7 4 659 0 0,-24 17 0 0 0,28-17-1293 0 0,-110 82 1060 0 0,41-28-290 0 0,14-13 71 0 0,2 3 0 0 0,-85 90 0 0 0,143-136-621 0 0,-1 0-1 0 0,1 0 1 0 0,0 1 0 0 0,1 0 0 0 0,-1 0 0 0 0,-1 6 0 0 0,4-11-52 0 0,1 0 0 0 0,-1-1 0 0 0,1 1 0 0 0,0 0 0 0 0,-1 0 0 0 0,1 0 0 0 0,0 0 0 0 0,0 0 0 0 0,0 0 0 0 0,-1 0 0 0 0,1 0 0 0 0,0 0 0 0 0,1 0 0 0 0,-1 0 0 0 0,0 0 0 0 0,0 0 0 0 0,0 0 0 0 0,0 0 0 0 0,1 0 0 0 0,-1 0 0 0 0,0 0 0 0 0,1 0 0 0 0,-1-1 0 0 0,1 1 0 0 0,-1 0 0 0 0,1 0 0 0 0,0 0 0 0 0,-1-1 0 0 0,1 1 0 0 0,0 0 0 0 0,-1-1 0 0 0,1 1 0 0 0,0 0 0 0 0,0-1 0 0 0,0 1 0 0 0,-1-1 0 0 0,1 1 0 0 0,0-1 0 0 0,0 0 0 0 0,0 1 0 0 0,0-1 0 0 0,0 0 0 0 0,0 1 0 0 0,0-1 0 0 0,0 0 0 0 0,0 0 0 0 0,0 0 0 0 0,2 0 0 0 0,12 0-1370 0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03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273 401 12439 0 0,'0'0'4770'0'0,"0"2"-3665"0"0,1-1-1045 0 0,-1 0 1 0 0,0 0 0 0 0,0 1-1 0 0,0-1 1 0 0,-1 0 0 0 0,1 0-1 0 0,0 0 1 0 0,0 0-1 0 0,-1 1 1 0 0,1-1 0 0 0,0 0-1 0 0,-1 0 1 0 0,1 0-1 0 0,-1 0 1 0 0,0 0 0 0 0,1 0-1 0 0,-1 0 1 0 0,-1 1-1 0 0,0 1 91 0 0,-1-1 0 0 0,1 1 0 0 0,-1-1 0 0 0,0 0-1 0 0,0 0 1 0 0,-4 2 0 0 0,0 0 82 0 0,-1-1 0 0 0,1 0 0 0 0,-1 0 0 0 0,1-1 0 0 0,-13 2 0 0 0,11-2-132 0 0,-1-1 0 0 0,0-1 0 0 0,0 0 1 0 0,0 0-1 0 0,-13-2 0 0 0,19 1-90 0 0,1 1 0 0 0,-1-1 1 0 0,1 0-1 0 0,0 0 0 0 0,-1-1 1 0 0,1 1-1 0 0,0-1 0 0 0,0 1 0 0 0,0-1 1 0 0,0 0-1 0 0,0 0 0 0 0,0-1 1 0 0,1 1-1 0 0,-1 0 0 0 0,1-1 1 0 0,-1 0-1 0 0,1 1 0 0 0,-3-6 0 0 0,-16-19 80 0 0,18 23-85 0 0,0 1-1 0 0,0-1 1 0 0,0 0 0 0 0,0 0-1 0 0,1 0 1 0 0,-1 0-1 0 0,1 0 1 0 0,0-1 0 0 0,-2-7-1 0 0,2 1-25 0 0,1 1 0 0 0,0-1-1 0 0,0 1 1 0 0,1-1 0 0 0,0 1 0 0 0,1-1 0 0 0,0 1-1 0 0,1-1 1 0 0,0 1 0 0 0,1 0 0 0 0,0 0-1 0 0,1 0 1 0 0,5-11 0 0 0,-2 6-119 0 0,1 1 1 0 0,0 0-1 0 0,1 0 1 0 0,1 1-1 0 0,0 1 0 0 0,1-1 1 0 0,23-20-1 0 0,-23 25 104 0 0,0 1 0 0 0,1 0 0 0 0,-1 0 0 0 0,1 1 0 0 0,1 1 0 0 0,-1 0-1 0 0,1 0 1 0 0,0 2 0 0 0,0-1 0 0 0,0 2 0 0 0,1 0 0 0 0,-1 0 0 0 0,20 1 0 0 0,-13 1 93 0 0,1 1 0 0 0,-1 1 1 0 0,0 0-1 0 0,1 2 0 0 0,-1 0 1 0 0,-1 1-1 0 0,1 2 0 0 0,22 9 1 0 0,-33-12-31 0 0,0 1 1 0 0,-1 0 0 0 0,0 0-1 0 0,0 0 1 0 0,0 1 0 0 0,-1 1 0 0 0,12 11-1 0 0,-16-14-12 0 0,0 0 0 0 0,0 0 0 0 0,0 0 0 0 0,0 1 0 0 0,-1-1 0 0 0,0 1 0 0 0,0-1 0 0 0,0 1-1 0 0,-1 0 1 0 0,1 0 0 0 0,-1-1 0 0 0,0 1 0 0 0,-1 0 0 0 0,1 0 0 0 0,-1 0 0 0 0,-1 9-1 0 0,1-8 26 0 0,-1 1 0 0 0,1 0 0 0 0,-2-1 0 0 0,1 1 0 0 0,-1-1 0 0 0,0 0 0 0 0,0 0-1 0 0,-1 0 1 0 0,0 0 0 0 0,0 0 0 0 0,0 0 0 0 0,-1-1 0 0 0,0 1 0 0 0,0-1-1 0 0,0 0 1 0 0,0 0 0 0 0,-1 0 0 0 0,0-1 0 0 0,-10 8 0 0 0,-39 21 79 0 0,-1-2 0 0 0,-2-3 0 0 0,-96 34 0 0 0,138-56-658 0 0,1-2-1 0 0,0 0 1 0 0,-1 0 0 0 0,0-1 0 0 0,-25 1 0 0 0,27-5-1288 0 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03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0 12895 0 0,'0'0'998'0'0,"-8"4"-620"0"0,-20 11-29 0 0,1 1 0 0 0,1 1-1 0 0,0 2 1 0 0,2 0 0 0 0,-37 38-1 0 0,34-28 223 0 0,1 2 0 0 0,1 1 0 0 0,-40 69 0 0 0,38-53-110 0 0,-75 141 640 0 0,84-149-963 0 0,1 0 0 0 0,-21 81 0 0 0,34-107-120 0 0,1 1-1 0 0,1-1 0 0 0,0 1 1 0 0,1 0-1 0 0,1 0 0 0 0,0 0 1 0 0,1 0-1 0 0,0-1 0 0 0,2 1 1 0 0,5 21-1 0 0,-3-18-2042 0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03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15231 0 0,'0'0'1703'0'0,"1"2"-1259"0"0,40 77 2286 0 0,-11-23-1235 0 0,13 22-423 0 0,3-2-1 0 0,89 114 1 0 0,-117-169-1037 0 0,0 0 0 0 0,2-1 0 0 0,36 29 0 0 0,-39-37-14 0 0,-1-1-1 0 0,2 0 0 0 0,-1-1 0 0 0,1-1 0 0 0,34 12 0 0 0,-42-19-205 0 0,0 1-1 0 0,0-2 1 0 0,0 1 0 0 0,0-1-1 0 0,0-1 1 0 0,0 0-1 0 0,0-1 1 0 0,1 1 0 0 0,-1-2-1 0 0,0 0 1 0 0,0 0-1 0 0,-1-1 1 0 0,1 0 0 0 0,0 0-1 0 0,-1-1 1 0 0,0 0 0 0 0,0-1-1 0 0,0 0 1 0 0,0-1-1 0 0,-1 0 1 0 0,0 0 0 0 0,0 0-1 0 0,13-15 1 0 0,-3-2-1806 0 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04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0 6911 0 0,'-8'2'139'0'0,"-1"-1"0"0"0,1 1 0 0 0,-1 1 0 0 0,1-1 0 0 0,0 1 0 0 0,0 1-1 0 0,1 0 1 0 0,-15 8 0 0 0,12-4 1278 0 0,-1 0-1 0 0,2 1 0 0 0,-1 0 1 0 0,2 1-1 0 0,-11 13 0 0 0,5-5 794 0 0,-11 23-1 0 0,-23 54-959 0 0,23-43-668 0 0,10-26-385 0 0,0 1 0 0 0,-36 43 0 0 0,-47 42-232 0 0,76-91-1848 0 0,-45 35-1 0 0,48-42-5328 0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12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9559 0 0,'0'0'1150'0'0,"11"-7"2422"0"0,-4 1-510 0 0,4 3-546 0 0,0 9-2172 0 0,0 1-1 0 0,0 0 1 0 0,-1 0 0 0 0,1 1-1 0 0,14 15 1 0 0,-11-10-227 0 0,68 54 98 0 0,-54-46-200 0 0,-1 1-1 0 0,0 1 1 0 0,42 50-1 0 0,-65-68-43 0 0,-1 0-1 0 0,0-1 0 0 0,0 1 1 0 0,0 0-1 0 0,-1 0 0 0 0,0 1 1 0 0,0-1-1 0 0,0 0 0 0 0,1 8 1 0 0,-2-9-7 0 0,-1 0 1 0 0,0 0 0 0 0,0 0 0 0 0,0 0 0 0 0,0 0 0 0 0,-1 0-1 0 0,1-1 1 0 0,-1 1 0 0 0,0 0 0 0 0,0 0 0 0 0,-1-1 0 0 0,1 1-1 0 0,-1-1 1 0 0,-2 6 0 0 0,-3 2-125 0 0,0 0 0 0 0,-1 0 0 0 0,0 0 0 0 0,-1-1 0 0 0,0 0 0 0 0,0-1 0 0 0,-1 0 0 0 0,0-1 0 0 0,-1 0 0 0 0,0 0 0 0 0,0-1 0 0 0,-21 10 0 0 0,23-15-617 0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13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14 5983 0 0,'0'0'840'0'0,"-2"0"303"0"0,-4 3-612 0 0,-1 1 0 0 0,1-1 1 0 0,0 1-1 0 0,0 0 0 0 0,0 1 0 0 0,1-1 0 0 0,0 1 0 0 0,0 0 1 0 0,0 0-1 0 0,0 1 0 0 0,1 0 0 0 0,-5 8 0 0 0,-5 11-584 0 0,-21 50 0 0 0,16-31 623 0 0,18-41-564 0 0,-46 108 372 0 0,41-95-308 0 0,2-1-1 0 0,0 1 0 0 0,0 0 1 0 0,1 0-1 0 0,0 25 0 0 0,3-37-33 0 0,0 0-1 0 0,0-1 0 0 0,1 1 0 0 0,-1-1 1 0 0,1 1-1 0 0,0-1 0 0 0,0 1 0 0 0,0-1 1 0 0,0 1-1 0 0,1-1 0 0 0,-1 0 1 0 0,3 4-1 0 0,-3-6 0 0 0,0 1-1 0 0,1-1 1 0 0,-1 0 0 0 0,0 1-1 0 0,1-1 1 0 0,-1 0 0 0 0,1 0-1 0 0,-1 0 1 0 0,1 0 0 0 0,0 0-1 0 0,-1-1 1 0 0,1 1 0 0 0,0 0-1 0 0,0-1 1 0 0,-1 1 0 0 0,1-1-1 0 0,0 0 1 0 0,0 1 0 0 0,0-1-1 0 0,-1 0 1 0 0,1 0 0 0 0,0 0-1 0 0,0 0 1 0 0,0-1 0 0 0,2 1-1 0 0,17-5 315 0 0,-1-1-1 0 0,1-1 1 0 0,-1 0-1 0 0,26-14 1 0 0,72-46 110 0 0,-82 44-420 0 0,-1-1 0 0 0,-1-2 0 0 0,37-37 0 0 0,53-68-40 0 0,-95 96 318 0 0,47-73 1 0 0,-75 107 442 0 0,-4 16-608 0 0,-4 9-152 0 0,-16 39 0 0 0,-1 2 0 0 0,13-29 0 0 0,-27 105 0 0 0,32-118-1 0 0,-3 22 4 0 0,8-41-5 0 0,1 0 0 0 0,0 0 0 0 0,0 0 1 0 0,0-1-1 0 0,1 1 0 0 0,-1 0 0 0 0,1 0 1 0 0,0-1-1 0 0,1 6 0 0 0,-1-8-58 0 0,0 0-1 0 0,0 1 0 0 0,0-1 1 0 0,0 1-1 0 0,0-1 1 0 0,0 0-1 0 0,0 0 1 0 0,1 0-1 0 0,-1 1 0 0 0,1-1 1 0 0,-1-1-1 0 0,0 1 1 0 0,1 0-1 0 0,0 0 1 0 0,-1 0-1 0 0,1-1 0 0 0,-1 1 1 0 0,1-1-1 0 0,0 1 1 0 0,-1-1-1 0 0,1 0 0 0 0,3 0 1 0 0,7 1-1219 0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13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86 5063 0 0,'7'-14'311'0'0,"7"-21"2379"0"0,-11 8 7665 0 0,-3 27-10304 0 0,-1-1 0 0 0,1 1 0 0 0,0-1 0 0 0,-1 1 0 0 0,1-1-1 0 0,0 1 1 0 0,-1-1 0 0 0,1 1 0 0 0,-1-1 0 0 0,1 1 0 0 0,-1-1 0 0 0,1 1 0 0 0,-1 0-1 0 0,1-1 1 0 0,-1 1 0 0 0,1 0 0 0 0,-1-1 0 0 0,1 1 0 0 0,-1 0 0 0 0,0 0-1 0 0,1 0 1 0 0,-1-1 0 0 0,1 1 0 0 0,-1 0 0 0 0,0 0 0 0 0,0 0 0 0 0,-17-1 163 0 0,13 2-198 0 0,0 1 0 0 0,0 0 0 0 0,1-1-1 0 0,-1 1 1 0 0,1 1 0 0 0,-1-1 0 0 0,1 1 0 0 0,0 0 0 0 0,-7 6-1 0 0,-33 35-41 0 0,34-34 38 0 0,-3 4-14 0 0,1 0-1 0 0,1 1 1 0 0,-12 18 0 0 0,19-27-10 0 0,1 0 0 0 0,0 1 0 0 0,0-1 0 0 0,0 1 0 0 0,1-1 0 0 0,0 1 1 0 0,0 0-1 0 0,1 0 0 0 0,0 0 0 0 0,0 0 0 0 0,0 11 0 0 0,2-15-2 0 0,-1 0 0 0 0,1-1 0 0 0,0 1-1 0 0,-1 0 1 0 0,1 0 0 0 0,0-1 0 0 0,0 1 0 0 0,1 0-1 0 0,-1-1 1 0 0,1 1 0 0 0,-1-1 0 0 0,1 0 0 0 0,0 1-1 0 0,4 3 1 0 0,2 1-31 0 0,0 0 0 0 0,17 10 0 0 0,4 3 49 0 0,-20-12 36 0 0,1 1 0 0 0,-1 1 0 0 0,-1-1 0 0 0,0 2 0 0 0,0-1 0 0 0,-1 1 0 0 0,-1 0 0 0 0,1 0 0 0 0,-2 1 0 0 0,0 0 0 0 0,6 18 0 0 0,-9-23 13 0 0,-1-1 1 0 0,1 0-1 0 0,-1 1 1 0 0,0-1-1 0 0,-1 1 0 0 0,1 0 1 0 0,-2-1-1 0 0,1 1 1 0 0,0-1-1 0 0,-1 1 1 0 0,-1-1-1 0 0,1 0 1 0 0,-1 1-1 0 0,0-1 1 0 0,0 0-1 0 0,-1 0 1 0 0,1 0-1 0 0,-2 0 0 0 0,1-1 1 0 0,0 1-1 0 0,-1-1 1 0 0,0 0-1 0 0,0 0 1 0 0,-8 7-1 0 0,-4 1 108 0 0,-2-2 0 0 0,1 1-1 0 0,-2-2 1 0 0,1-1-1 0 0,-1 0 1 0 0,-1-1 0 0 0,-21 6-1 0 0,25-9-145 0 0,0-1 0 0 0,-20 2 0 0 0,29-5-429 0 0,0 0 0 0 0,0-1 0 0 0,0 0 0 0 0,0 0 0 0 0,0 0 0 0 0,-1-1 0 0 0,-9-3 0 0 0,1-3-6700 0 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14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227 137 7831 0 0,'0'0'706'0'0,"0"3"-578"0"0,-5 15-415 0 0,0 14 4505 0 0,4-27-3389 0 0,0 0-1 0 0,1 0 0 0 0,0 1 0 0 0,0-1 0 0 0,1 0 1 0 0,-1 0-1 0 0,4 10 0 0 0,-4-13-539 0 0,12 5 295 0 0,-9-6-529 0 0,0 0-1 0 0,0 0 1 0 0,0 0 0 0 0,0 0-1 0 0,0 0 1 0 0,0-1-1 0 0,1 1 1 0 0,-1-1 0 0 0,0 0-1 0 0,0 0 1 0 0,1 0 0 0 0,-1-1-1 0 0,0 1 1 0 0,4-2-1 0 0,4-1 94 0 0,1-1 1 0 0,16-8-1 0 0,0 0 68 0 0,42-16-109 0 0,-1-2 0 0 0,68-43-1 0 0,-130 69-156 0 0,0-1 0 0 0,0 0 0 0 0,0 0-1 0 0,0-1 1 0 0,6-8 0 0 0,-11 13 35 0 0,-1 0 0 0 0,-1-1 0 0 0,1 1 0 0 0,0 0 0 0 0,0-1 0 0 0,0 1 0 0 0,-1 0 0 0 0,1-1 1 0 0,-1 1-1 0 0,1-1 0 0 0,-1 1 0 0 0,1-1 0 0 0,-1 1 0 0 0,0-1 0 0 0,0-2 0 0 0,0 3 8 0 0,0 0 0 0 0,-1 0-1 0 0,1 0 1 0 0,-1 0 0 0 0,1 0 0 0 0,-1 0-1 0 0,1 0 1 0 0,-1 0 0 0 0,0 0-1 0 0,1 0 1 0 0,-1 0 0 0 0,0 0 0 0 0,0 1-1 0 0,0-1 1 0 0,0 0 0 0 0,0 0-1 0 0,0 1 1 0 0,0-1 0 0 0,0 1 0 0 0,0-1-1 0 0,0 1 1 0 0,0-1 0 0 0,-2 0 0 0 0,-4-1-78 0 0,1 1 0 0 0,-1-1 1 0 0,0 1-1 0 0,0 0 0 0 0,1 1 1 0 0,-1 0-1 0 0,0 0 1 0 0,-8 1-1 0 0,-56 12-387 0 0,58-11 388 0 0,-18 8 5 0 0,0 0-1 0 0,1 2 1 0 0,-58 32-1 0 0,61-30 60 0 0,-6 3-1 0 0,0 2 1 0 0,2 2 0 0 0,-46 38 0 0 0,61-45 63 0 0,1 0 0 0 0,1 1 0 0 0,0 1-1 0 0,1 1 1 0 0,0 0 0 0 0,2 0 0 0 0,-19 37 0 0 0,27-47 12 0 0,0 1 0 0 0,1 0 0 0 0,0 0 0 0 0,0 0 1 0 0,0 0-1 0 0,1 1 0 0 0,1-1 0 0 0,-1 0 0 0 0,1 0 0 0 0,1 11 0 0 0,0-14-28 0 0,0 0 0 0 0,0 1 1 0 0,0-1-1 0 0,1 0 0 0 0,0 0 0 0 0,0 0 0 0 0,0 0 1 0 0,0-1-1 0 0,1 1 0 0 0,0 0 0 0 0,0-1 0 0 0,0 0 0 0 0,0 1 1 0 0,1-1-1 0 0,0-1 0 0 0,7 7 0 0 0,-2-4 23 0 0,1 0 0 0 0,1-1 0 0 0,-1 0 0 0 0,1-1 0 0 0,0 0 0 0 0,0 0 0 0 0,0-1 0 0 0,0-1 0 0 0,1 0 0 0 0,-1-1 0 0 0,1 0 0 0 0,-1 0 0 0 0,14-2-1 0 0,16-2 60 0 0,1-2 0 0 0,49-12-1 0 0,22-9-906 0 0,-38 6-5287 0 0,-33 9-369 0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15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 14191 0 0,'0'0'3762'0'0,"0"2"-3013"0"0,-27 78 1883 0 0,16-43-2402 0 0,-1-1 1 0 0,-2 0-1 0 0,-19 34 1 0 0,-9 22-240 0 0,38-82-99 0 0,0 0-1 0 0,-3 19 1 0 0,6-28 57 0 0,1 0 1 0 0,0 1-1 0 0,-1-1 1 0 0,1 0-1 0 0,-1 1 1 0 0,0-1 0 0 0,1 0-1 0 0,-1 0 1 0 0,0 1-1 0 0,0-1 1 0 0,0 0-1 0 0,1 0 1 0 0,-3 1-1 0 0,5 3-1250 0 0,0-3 485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5:07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24 13703 0 0,'-10'1'227'0'0,"0"-1"-1"0"0,0 2 0 0 0,0-1 0 0 0,1 2 1 0 0,-1-1-1 0 0,-15 7 2507 0 0,54-10-1649 0 0,-1-1 1 0 0,40-7-1 0 0,35-7-583 0 0,-58 11-370 0 0,17-1-86 0 0,90 3 0 0 0,-93 4-404 0 0,6 1-3898 0 0,-46-1-2105 0 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15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94 12031 0 0,'-11'-1'360'0'0,"-1"0"-1"0"0,1 1 1 0 0,0 0 0 0 0,0 1-1 0 0,-21 4 4329 0 0,45-8-3399 0 0,413-50 2569 0 0,-257 37-2991 0 0,208-9 17 0 0,-326 28-1963 0 0,-58 4-1555 0 0,-3 1-2810 0 0,-6 1-1567 0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1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10 235 9671 0 0,'0'0'748'0'0,"-2"0"-492"0"0,-5 0 4432 0 0,10 1-3792 0 0,29 1 445 0 0,1-1 0 0 0,49-5 0 0 0,69-16 491 0 0,214-56 536 0 0,-98 16-1660 0 0,61-13-2760 0 0,-305 67 121 0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16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187 100 1839 0 0,'1'-2'134'0'0,"9"-22"-122"0"0,0 2 3090 0 0,-9 19-2112 0 0,1 0 1 0 0,-1 1-1 0 0,1-1 0 0 0,0 1 1 0 0,0-1-1 0 0,3-2 0 0 0,13-9 3506 0 0,12-1-2009 0 0,-28 14-1499 0 0,-1 3-531 0 0,0 1-396 0 0,0 1 0 0 0,0-1 0 0 0,0 1 0 0 0,0-1 0 0 0,-1 1 1 0 0,0 0-1 0 0,1-1 0 0 0,-1 1 0 0 0,-1-1 0 0 0,1 1 0 0 0,0 0 0 0 0,-1-1 0 0 0,0 1 0 0 0,0-1 0 0 0,-2 7 0 0 0,-3 6 51 0 0,-17 32 0 0 0,16-35-9 0 0,-107 196 402 0 0,11-22-130 0 0,99-179-481 0 0,1 0 0 0 0,-1 0 1 0 0,1 0-1 0 0,-3 14 0 0 0,6-20-293 0 0,11-13-4121 0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16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92 247 9671 0 0,'0'0'1688'0'0,"-1"0"-964"0"0,-35 5 3486 0 0,47-22-3344 0 0,-3 7-588 0 0,0 0-1 0 0,1 0 0 0 0,0 1 1 0 0,1 0-1 0 0,0 1 0 0 0,0 0 1 0 0,1 1-1 0 0,22-12 0 0 0,-9 8 51 0 0,1 0 0 0 0,1 2-1 0 0,51-12 1 0 0,-45 14-58 0 0,-1-2-1 0 0,39-16 1 0 0,-46 15-152 0 0,0 1 0 0 0,0 1-1 0 0,1 1 1 0 0,0 2 0 0 0,0 0-1 0 0,37-2 1 0 0,-57 7-103 0 0,1 0 1 0 0,-1 0-1 0 0,0 0 0 0 0,0 1 0 0 0,1 0 1 0 0,-1 0-1 0 0,9 3 0 0 0,-12-3-15 0 0,-1-1 1 0 0,1 1-1 0 0,-1 0 0 0 0,1 0 0 0 0,-1 0 0 0 0,1 0 1 0 0,-1 0-1 0 0,0 0 0 0 0,1 1 0 0 0,-1-1 1 0 0,0 0-1 0 0,0 1 0 0 0,0-1 0 0 0,0 1 0 0 0,0-1 1 0 0,-1 1-1 0 0,1-1 0 0 0,0 1 0 0 0,-1-1 1 0 0,1 1-1 0 0,-1 0 0 0 0,1-1 0 0 0,-1 1 0 0 0,0 0 1 0 0,0 0-1 0 0,0 3 0 0 0,0-2 0 0 0,1-1 0 0 0,-1 1 0 0 0,0 0 0 0 0,-1 0 0 0 0,1 0 0 0 0,0 0 0 0 0,-1-1 0 0 0,0 1 0 0 0,0 0 0 0 0,0 0 0 0 0,0-1 0 0 0,0 1 0 0 0,0 0 0 0 0,0-1 0 0 0,-1 0 0 0 0,0 1 0 0 0,1-1 0 0 0,-1 0 0 0 0,0 0 0 0 0,-3 3 0 0 0,-21 19-7 0 0,-1-1 0 0 0,0-1 0 0 0,-2-2 1 0 0,-1-1-1 0 0,0-1 0 0 0,-1-2 0 0 0,-1 0 0 0 0,0-3 0 0 0,-1 0 0 0 0,-41 8 0 0 0,32-8-168 0 0,1 1 1 0 0,-44 22-1 0 0,69-29-374 0 0,28-11-654 0 0,-6 2 1202 0 0,3-2 0 0 0,1 0-1 0 0,-1 1 0 0 0,1 0 1 0 0,0 0-1 0 0,18-1 1 0 0,-17 3-15 0 0,21-1-39 0 0,44 3 0 0 0,-57 1 53 0 0,0 0-1 0 0,0 2 1 0 0,29 8 0 0 0,-40-9 40 0 0,-1 0 0 0 0,1 0 0 0 0,0 0 0 0 0,-1 1 1 0 0,0 1-1 0 0,0-1 0 0 0,0 1 0 0 0,-1 0 0 0 0,1 1 1 0 0,9 11-1 0 0,13 27 502 0 0,-29-42-521 0 0,1 0 1 0 0,0-1-1 0 0,-1 1 0 0 0,1 0 1 0 0,-1 0-1 0 0,0 0 1 0 0,0-1-1 0 0,1 1 0 0 0,-1 0 1 0 0,0 0-1 0 0,-1 0 1 0 0,1 0-1 0 0,-1 2 0 0 0,-6 28 334 0 0,5-26-240 0 0,0 1-51 0 0,-1-1 0 0 0,0 0 0 0 0,0-1 1 0 0,0 1-1 0 0,0 0 0 0 0,-1-1 0 0 0,0 0 0 0 0,0 0 0 0 0,-1 0 0 0 0,1 0 0 0 0,-1-1 0 0 0,-8 7 0 0 0,-3 0 1 0 0,1-1-1 0 0,-2 0 0 0 0,-18 7 0 0 0,1-1-1 0 0,-1-1-1 0 0,0-2 0 0 0,-1-2 1 0 0,0-1-1 0 0,-69 8 1 0 0,76-14-26 0 0,17-2-13 0 0,-1 0 0 0 0,0-1 0 0 0,-20-1 0 0 0,29-1-13 0 0,0 1 0 0 0,1-1 1 0 0,-1 0-1 0 0,0 0 0 0 0,1 0 1 0 0,-1-1-1 0 0,1 1 0 0 0,-1-1 1 0 0,1 1-1 0 0,-1-1 0 0 0,1 0 1 0 0,0-1-1 0 0,0 1 0 0 0,0-1 0 0 0,0 1 1 0 0,-3-5-1 0 0,4 4-7 0 0,1 1 0 0 0,-1 0 0 0 0,1 0 0 0 0,0 0 0 0 0,-1-1 0 0 0,1 1 0 0 0,0-1 0 0 0,1 1 0 0 0,-1-1 0 0 0,0 1 0 0 0,1-1 0 0 0,0 1 0 0 0,-1-1 0 0 0,1 0 0 0 0,0 1 0 0 0,0-1 0 0 0,0 1 0 0 0,1-1 0 0 0,-1 0 0 0 0,1 1 0 0 0,-1-1 0 0 0,1 1 0 0 0,0-1 0 0 0,0 1 0 0 0,2-4 0 0 0,-2 3-127 0 0,1 0 1 0 0,0 0-1 0 0,0 1 1 0 0,0-1-1 0 0,0 1 1 0 0,0 0-1 0 0,0-1 1 0 0,1 1-1 0 0,-1 0 1 0 0,1 0-1 0 0,0 1 1 0 0,-1-1-1 0 0,1 0 1 0 0,0 1-1 0 0,0 0 1 0 0,0-1-1 0 0,0 1 1 0 0,0 1-1 0 0,0-1 1 0 0,6-1 0 0 0,2 2-1428 0 0,1 0-346 0 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17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15 5983 0 0,'1'-1'464'0'0,"11"-12"10974"0"0,-11 15-11308 0 0,1 0 0 0 0,-1 0 1 0 0,0 0-1 0 0,0 0 0 0 0,1 0 1 0 0,-1 0-1 0 0,-1 1 0 0 0,1-1 1 0 0,0 0-1 0 0,0 1 0 0 0,-1-1 1 0 0,0 1-1 0 0,1-1 0 0 0,-1 1 1 0 0,0-1-1 0 0,0 1 0 0 0,-1 4 1 0 0,-1 5 55 0 0,0-1 1 0 0,-5 17-1 0 0,5-22-31 0 0,-6 19 269 0 0,-1-1 1 0 0,-22 44 0 0 0,-34 43 195 0 0,17-32-388 0 0,8-16-150 0 0,26-43-77 0 0,1 2 1 0 0,-14 28 0 0 0,26-48-469 0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17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51 418 4607 0 0,'-12'13'208'0'0,"12"-13"-197"0"0,0 1-1 0 0,-1-1 1 0 0,1 1-1 0 0,0-1 1 0 0,-1 0-1 0 0,1 1 1 0 0,0-1-1 0 0,-1 0 1 0 0,1 1-1 0 0,-1-1 1 0 0,1 0-1 0 0,0 0 1 0 0,-1 1-1 0 0,1-1 1 0 0,-1 0-1 0 0,1 0 1 0 0,-1 0-1 0 0,1 0 1 0 0,-1 1-1 0 0,1-1 1 0 0,-1 0-1 0 0,0 0 1 0 0,0 0 6 0 0,0 0 0 0 0,-1 0 1 0 0,1 1-1 0 0,0-1 0 0 0,0 0 0 0 0,0 1 1 0 0,-1-1-1 0 0,1 1 0 0 0,0-1 0 0 0,0 1 1 0 0,0 0-1 0 0,0 0 0 0 0,0-1 0 0 0,-11 12 10123 0 0,14-13-9688 0 0,18-18 799 0 0,34-43 1 0 0,-37 42-838 0 0,15-19 252 0 0,47-51 546 0 0,-66 77-1121 0 0,1 1-1 0 0,0 0 1 0 0,1 1-1 0 0,25-15 1 0 0,-1 7-66 0 0,82-30 0 0 0,46-1 30 0 0,-121 37 28 0 0,-29 8 4 0 0,1 1 0 0 0,-1 0 1 0 0,1 2-1 0 0,19-2 0 0 0,-32 4-53 0 0,0 0 0 0 0,0 0-1 0 0,0 1 1 0 0,-1-1 0 0 0,1 1 0 0 0,0 0 0 0 0,0 0-1 0 0,0 1 1 0 0,-1-1 0 0 0,1 1 0 0 0,-1 0-1 0 0,1 0 1 0 0,-1 1 0 0 0,0-1 0 0 0,0 1 0 0 0,0 0-1 0 0,0 0 1 0 0,-1 1 0 0 0,7 6 0 0 0,-8-7-13 0 0,0 1 0 0 0,0 0 0 0 0,0 0 0 0 0,0 0 0 0 0,-1 0 0 0 0,0 0 0 0 0,0 0 0 0 0,0 0 0 0 0,0 1 0 0 0,-1-1 0 0 0,0 0 0 0 0,0 1 0 0 0,0-1 0 0 0,0 0 1 0 0,-1 0-1 0 0,1 1 0 0 0,-1-1 0 0 0,-2 5 0 0 0,0 2 14 0 0,0 0 0 0 0,-1-1 1 0 0,-1 1-1 0 0,1-1 0 0 0,-12 16 1 0 0,-7 6 118 0 0,-2-2 0 0 0,-44 41 0 0 0,54-56-107 0 0,-18 16 9 0 0,-2-1 0 0 0,-1-2 0 0 0,-2-1 0 0 0,0-2 0 0 0,-1-2 0 0 0,-2-1 0 0 0,-72 27 0 0 0,96-43-40 0 0,0-1 0 0 0,-1-1 0 0 0,1 0 0 0 0,-1-1 0 0 0,-19 1 0 0 0,29-4-9 0 0,0 0 0 0 0,0 0 0 0 0,1-1 0 0 0,-1 1-1 0 0,0-2 1 0 0,0 1 0 0 0,0-1 0 0 0,1-1 0 0 0,-1 1 0 0 0,1-1 0 0 0,0 0-1 0 0,0-1 1 0 0,-12-8 0 0 0,16 10-50 0 0,1 0 0 0 0,0 0 0 0 0,0 0 0 0 0,0 0 0 0 0,0 0 0 0 0,0 0 0 0 0,0-1 1 0 0,1 1-1 0 0,-1-1 0 0 0,1 1 0 0 0,0-1 0 0 0,0 0 0 0 0,-2-3 0 0 0,3 5-56 0 0,0 1 1 0 0,0-1 0 0 0,0 1-1 0 0,0-1 1 0 0,1 0-1 0 0,-1 1 1 0 0,0-1-1 0 0,0 1 1 0 0,0-1 0 0 0,0 1-1 0 0,1-1 1 0 0,-1 1-1 0 0,0-1 1 0 0,1 1-1 0 0,-1-1 1 0 0,0 1 0 0 0,1-1-1 0 0,0 0 1 0 0,0-1-856 0 0,7-10-6613 0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19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239 111 5983 0 0,'1'-2'464'0'0,"4"-16"5443"0"0,-11 12-3046 0 0,5 5-2795 0 0,0 1 0 0 0,0-1 0 0 0,0 1 0 0 0,0-1 0 0 0,0 1 0 0 0,0 0 0 0 0,-1 0 0 0 0,1-1 0 0 0,0 1 0 0 0,0 0 0 0 0,0 0 0 0 0,0 0 0 0 0,0 0 0 0 0,0 1 0 0 0,-1-1 0 0 0,1 0 0 0 0,0 0 0 0 0,0 1 0 0 0,0-1 0 0 0,0 0 0 0 0,0 1 0 0 0,0-1 0 0 0,0 1 1 0 0,0 0-1 0 0,-1 0 0 0 0,-28 20 183 0 0,24-16-207 0 0,-10 9 6 0 0,0 1 0 0 0,1 0 0 0 0,0 1 0 0 0,2 1 0 0 0,0 0 0 0 0,0 1 0 0 0,2 0 0 0 0,0 1 0 0 0,1 1 0 0 0,-9 25 0 0 0,15-33 4 0 0,0 0-1 0 0,0 1 0 0 0,1-1 1 0 0,1 1-1 0 0,0 0 0 0 0,1 0 1 0 0,0 0-1 0 0,2 20 1 0 0,-1-27-11 0 0,1-1 0 0 0,0 1 1 0 0,0 0-1 0 0,1 0 0 0 0,-1-1 1 0 0,2 1-1 0 0,-1-1 0 0 0,0 0 1 0 0,1 1-1 0 0,0-1 0 0 0,0 0 1 0 0,0-1-1 0 0,1 1 0 0 0,0-1 1 0 0,0 1-1 0 0,0-1 0 0 0,0 0 1 0 0,1 0-1 0 0,-1-1 1 0 0,1 0-1 0 0,8 5 0 0 0,-4-4 66 0 0,-1 0-1 0 0,1-1 1 0 0,0 0-1 0 0,0 0 1 0 0,0-1 0 0 0,0 0-1 0 0,1-1 1 0 0,-1 0-1 0 0,0 0 1 0 0,16-1 0 0 0,-10-2 3 0 0,-1 0 1 0 0,0-1 0 0 0,0 0-1 0 0,0-1 1 0 0,-1-1 0 0 0,18-7-1 0 0,1-6-29 0 0,0 0 0 0 0,-1-2 0 0 0,-1-1 0 0 0,44-41 0 0 0,-31 19-48 0 0,-2-1-1 0 0,-2-2 0 0 0,56-88 1 0 0,-51 63 27 0 0,-38 60-34 0 0,0 0 1 0 0,-1-1-1 0 0,-1 0 0 0 0,5-18 1 0 0,-8 21-47 0 0,-5 8 0 0 0,-1 4-27 0 0,0 0 5 0 0,0 1 1 0 0,0 0-1 0 0,1 0 0 0 0,-1 0 1 0 0,1 1-1 0 0,-7 8 1 0 0,-20 36-55 0 0,22-35 71 0 0,-9 19 12 0 0,1 0-1 0 0,2 0 1 0 0,1 2 0 0 0,-10 43-1 0 0,20-63 5 0 0,0 0 0 0 0,1 1-1 0 0,1 0 1 0 0,0-1 0 0 0,1 1 0 0 0,1 0-1 0 0,0 0 1 0 0,4 20 0 0 0,-3-27 16 0 0,1-1 0 0 0,1 1 0 0 0,-1-1 0 0 0,1 1-1 0 0,1-1 1 0 0,-1 0 0 0 0,2 0 0 0 0,-1-1 0 0 0,1 1 0 0 0,0-1 0 0 0,0 0 0 0 0,1 0 0 0 0,0-1 0 0 0,0 0 0 0 0,0 0 0 0 0,10 6 0 0 0,3 0-895 0 0,-8-8-4399 0 0,0-4-1205 0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19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 14943 0 0,'0'0'731'0'0,"1"2"-318"0"0,1 1-293 0 0,-1 5 114 0 0,-10 10 0 0 0,9-18-159 0 0,0 1-1 0 0,-1-1 0 0 0,1 1 1 0 0,0 0-1 0 0,0-1 0 0 0,0 1 1 0 0,0-1-1 0 0,-1 1 0 0 0,1 0 1 0 0,0-1-1 0 0,0 1 0 0 0,0-1 1 0 0,0 1-1 0 0,0 0 0 0 0,1-1 1 0 0,-1 1-1 0 0,0 0 0 0 0,0-1 1 0 0,0 1-1 0 0,0-1 0 0 0,1 1 1 0 0,-1-1-1 0 0,0 1 0 0 0,1-1 0 0 0,-1 1 1 0 0,0-1-1 0 0,1 1 0 0 0,-1-1 1 0 0,1 1-1 0 0,14 10 1291 0 0,-11-9-1240 0 0,0-1 0 0 0,1 0-1 0 0,-1 1 1 0 0,1-2 0 0 0,-1 1 0 0 0,1 0 0 0 0,0-1 0 0 0,-1 0-1 0 0,1 0 1 0 0,0 0 0 0 0,6-2 0 0 0,7-2 275 0 0,29-9 1 0 0,-14 3-106 0 0,2 0-476 0 0,72-15 771 0 0,-90 22-2845 0 0,36-1 0 0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20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81 7831 0 0,'-7'-2'10818'0'0,"24"-4"-8568"0"0,-5 2-1831 0 0,237-50 3034 0 0,-155 45-3311 0 0,-32 5-512 0 0,-56 3-153 0 0,0 1 0 0 0,0 0 0 0 0,0 0 0 0 0,0 0 0 0 0,0 1 0 0 0,0 0 0 0 0,0 0 0 0 0,7 3 1 0 0,-2 1-6796 0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22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756 2 11831 0 0,'0'0'1332'0'0,"-1"0"-974"0"0,-7-1-143 0 0,-1 1 0 0 0,1 0 0 0 0,0 0 0 0 0,0 1 1 0 0,0 0-1 0 0,0 0 0 0 0,0 1 0 0 0,0 0 0 0 0,1 1 1 0 0,-12 4-1 0 0,-11 7 21 0 0,-34 21 1 0 0,43-23-135 0 0,-78 41-54 0 0,-71 44-32 0 0,157-89 54 0 0,1 2 0 0 0,-1 0 0 0 0,1 0 0 0 0,1 1 0 0 0,0 0 0 0 0,1 1 0 0 0,-17 25 0 0 0,26-35 201 0 0,2-1-158 0 0,0 1-91 0 0,0 0 0 0 0,0 0-1 0 0,0 0 1 0 0,1 0-1 0 0,-1 0 1 0 0,0-1 0 0 0,1 1-1 0 0,0 0 1 0 0,-1-1 0 0 0,1 1-1 0 0,0-1 1 0 0,0 0 0 0 0,0 0-1 0 0,0 0 1 0 0,0 0 0 0 0,0 0-1 0 0,0 0 1 0 0,0 0-1 0 0,0-1 1 0 0,0 1 0 0 0,1-1-1 0 0,3 1 1 0 0,9 1 18 0 0,-1-1 1 0 0,23-1-1 0 0,-20 0 16 0 0,17 0-48 0 0,62 10 0 0 0,-77-7-17 0 0,0 1 1 0 0,0 2-1 0 0,-1-1 1 0 0,31 16-1 0 0,-42-17 9 0 0,0 0 0 0 0,0 0-1 0 0,0 1 1 0 0,-1 0-1 0 0,0 0 1 0 0,0 1 0 0 0,0 0-1 0 0,-1 0 1 0 0,0 0 0 0 0,0 1-1 0 0,7 12 1 0 0,-10-16 23 0 0,0 0 1 0 0,-1 1-1 0 0,1-1 0 0 0,-1 0 0 0 0,0 1 1 0 0,0-1-1 0 0,0 1 0 0 0,0 0 1 0 0,-1-1-1 0 0,0 1 0 0 0,0-1 1 0 0,0 1-1 0 0,0 0 0 0 0,0-1 0 0 0,0 1 1 0 0,-1 0-1 0 0,0-1 0 0 0,0 1 1 0 0,0-1-1 0 0,0 1 0 0 0,-1-1 0 0 0,1 0 1 0 0,-1 1-1 0 0,0-1 0 0 0,0 0 1 0 0,0 0-1 0 0,-5 5 0 0 0,-1 0 122 0 0,0-1 0 0 0,0 0 0 0 0,-1-1 0 0 0,0 0 0 0 0,0-1-1 0 0,-1 1 1 0 0,0-2 0 0 0,0 1 0 0 0,-19 4 0 0 0,-9 1 164 0 0,-52 7-1 0 0,76-15-295 0 0,-50 7-203 0 0,0-2 0 0 0,-92-3 1 0 0,150-4 87 0 0,0-1 0 0 0,0 1 0 0 0,-1-1 1 0 0,1 0-1 0 0,0 0 0 0 0,0-1 1 0 0,0 0-1 0 0,0 0 0 0 0,1 0 1 0 0,-9-5-1 0 0,13 6-209 0 0,1-9-419 0 0,1 8 659 0 0,0 0 1 0 0,0 1-1 0 0,-1-1 1 0 0,1 0-1 0 0,0 1 1 0 0,0-1 0 0 0,1 1-1 0 0,-1-1 1 0 0,0 1-1 0 0,0-1 1 0 0,1 1-1 0 0,-1 0 1 0 0,3-2-1 0 0,21-11-1481 0 0,-23 13 1340 0 0,17-8-1363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5:08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468 251 6911 0 0,'0'0'528'0'0,"-15"11"8857"0"0,16-11-9252 0 0,15 8 1303 0 0,22 5-1287 0 0,-11-5 191 0 0,1-2 1 0 0,0-1-1 0 0,1-2 0 0 0,46 1 1 0 0,-55-4-321 0 0,0-2 0 0 0,0 0 1 0 0,-1-1-1 0 0,1-1 1 0 0,-1 0-1 0 0,1-2 1 0 0,26-12-1 0 0,-24 7-240 0 0,-2-1 0 0 0,1-2 0 0 0,-2 0 0 0 0,0-1 0 0 0,0 0 0 0 0,-2-2 0 0 0,0 0 0 0 0,15-21 0 0 0,-24 29 21 0 0,19-28-618 0 0,-25 34 709 0 0,0 0 0 0 0,0 0 0 0 0,-1 0 0 0 0,0 0 0 0 0,1 0 0 0 0,-1-1 0 0 0,0 1 0 0 0,-1 0 0 0 0,1-1 0 0 0,0-5 0 0 0,-1 8 95 0 0,0 0-1 0 0,0 0 1 0 0,-1-1-1 0 0,1 1 1 0 0,0 0-1 0 0,0 0 0 0 0,-1 0 1 0 0,1-1-1 0 0,-1 1 1 0 0,1 0-1 0 0,-1 0 1 0 0,0 0-1 0 0,1 0 1 0 0,-1 0-1 0 0,0 0 1 0 0,0 0-1 0 0,0 0 1 0 0,1 0-1 0 0,-1 0 1 0 0,0 0-1 0 0,0 1 0 0 0,0-1 1 0 0,-1 0-1 0 0,1 1 1 0 0,0-1-1 0 0,0 1 1 0 0,0-1-1 0 0,0 1 1 0 0,0-1-1 0 0,-1 1 1 0 0,1 0-1 0 0,0 0 1 0 0,0-1-1 0 0,-3 1 0 0 0,-5 0-62 0 0,1 0-1 0 0,-1 0 1 0 0,1 1-1 0 0,-10 1 0 0 0,10-1 62 0 0,-259 54 183 0 0,152-29-104 0 0,90-19 85 0 0,1 0 0 0 0,0 2 1 0 0,0 1-1 0 0,1 1 0 0 0,0 1 0 0 0,1 0 0 0 0,-32 25 0 0 0,-133 126 785 0 0,132-112-993 0 0,-65 70 71 0 0,113-114 5 0 0,0 1 0 0 0,1 1 0 0 0,0-1 0 0 0,0 1 0 0 0,0 0 1 0 0,2 1-1 0 0,-1-1 0 0 0,-4 15 0 0 0,8-21-1 0 0,0 0 0 0 0,0 0 1 0 0,0 1-1 0 0,1-1 1 0 0,0 0-1 0 0,-1 0 0 0 0,1 0 1 0 0,0 1-1 0 0,1-1 0 0 0,-1 0 1 0 0,1 0-1 0 0,-1 1 1 0 0,1-1-1 0 0,0 0 0 0 0,0 0 1 0 0,0 0-1 0 0,0 0 1 0 0,1 0-1 0 0,-1 0 0 0 0,1 0 1 0 0,0-1-1 0 0,0 1 0 0 0,0 0 1 0 0,0-1-1 0 0,0 0 1 0 0,1 1-1 0 0,-1-1 0 0 0,1 0 1 0 0,-1 0-1 0 0,6 2 1 0 0,4 3 102 0 0,1-1 1 0 0,-1-1-1 0 0,1 0 1 0 0,1-1-1 0 0,-1 0 1 0 0,1-1-1 0 0,-1-1 1 0 0,1 0-1 0 0,0 0 1 0 0,20-2-1 0 0,14-2 426 0 0,78-14 0 0 0,-105 12-419 0 0,56-8 339 0 0,237-46 475 0 0,-293 52-918 0 0,-16 4-413 0 0,0 0 0 0 0,0 0 0 0 0,0 1-1 0 0,1 0 1 0 0,7-1 0 0 0,-14 3 174 0 0,-1 1 0 0 0,1-1 0 0 0,-1 0-1 0 0,1 0 1 0 0,-1 1 0 0 0,1-1 0 0 0,0 1-1 0 0,-2 2 1 0 0,-1 0-286 0 0,1-2 16 0 0,-4 3-10 0 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22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61 11975 0 0,'0'0'923'0'0,"-8"4"-406"0"0,4-1-256 0 0,0-1 1 0 0,0 1-1 0 0,0 0 0 0 0,1 0 0 0 0,-1 0 0 0 0,1 1 1 0 0,0-1-1 0 0,0 1 0 0 0,0 0 0 0 0,0 0 0 0 0,1 0 0 0 0,0 0 1 0 0,0 0-1 0 0,0 0 0 0 0,0 1 0 0 0,0-1 0 0 0,-1 8 0 0 0,2-9-245 0 0,1 0 0 0 0,0-1 0 0 0,-1 1 0 0 0,1 0 0 0 0,0-1 0 0 0,0 1 0 0 0,0 0 0 0 0,0 0 0 0 0,1-1 0 0 0,-1 1 0 0 0,1 0 0 0 0,0-1 0 0 0,0 1 0 0 0,-1-1 0 0 0,2 1 0 0 0,-1-1 0 0 0,0 1 0 0 0,0-1 0 0 0,1 0 1 0 0,-1 0-1 0 0,1 0 0 0 0,0 0 0 0 0,0 0 0 0 0,0 0 0 0 0,0 0 0 0 0,0 0 0 0 0,0-1 0 0 0,0 1 0 0 0,1-1 0 0 0,-1 1 0 0 0,0-1 0 0 0,5 2 0 0 0,3 0 20 0 0,1 0 1 0 0,-1-1-1 0 0,1 0 1 0 0,0 0-1 0 0,0-1 1 0 0,-1-1-1 0 0,1 0 1 0 0,0 0-1 0 0,0-1 1 0 0,0 0-1 0 0,0-1 1 0 0,15-5-1 0 0,-1-1 20 0 0,0 0 0 0 0,-1-2 0 0 0,0-1 0 0 0,23-15 0 0 0,-40 21-95 0 0,0 1-1 0 0,0-1 1 0 0,-1-1-1 0 0,1 1 1 0 0,-1-1-1 0 0,0 0 1 0 0,-1 0-1 0 0,10-15 1 0 0,-14 19-8 0 0,1 0 1 0 0,-1 0-1 0 0,0 0 0 0 0,0 0 1 0 0,0 0-1 0 0,0-1 1 0 0,0 1-1 0 0,-1-1 0 0 0,1 1 1 0 0,-1 0-1 0 0,0-1 1 0 0,1 1-1 0 0,-1-1 0 0 0,0 1 1 0 0,0-1-1 0 0,0 1 1 0 0,-1 0-1 0 0,1-1 0 0 0,-1 1 1 0 0,1-1-1 0 0,-1 1 0 0 0,0 0 1 0 0,0-1-1 0 0,0 1 1 0 0,0 0-1 0 0,0 0 0 0 0,-1 0 1 0 0,1 0-1 0 0,0 0 1 0 0,-1 0-1 0 0,0 0 0 0 0,1 0 1 0 0,-1 1-1 0 0,-4-4 1 0 0,5 4 30 0 0,-1 0 0 0 0,0 0 0 0 0,0 0 0 0 0,0 0 0 0 0,-1 0 0 0 0,1 1 0 0 0,0-1 0 0 0,0 1 0 0 0,0-1 1 0 0,0 1-1 0 0,-1 0 0 0 0,1-1 0 0 0,0 1 0 0 0,0 1 0 0 0,-1-1 0 0 0,1 0 0 0 0,0 0 0 0 0,-3 2 0 0 0,-5 0-26 0 0,0 2-1 0 0,-17 6 0 0 0,13-3 4 0 0,-14 4 13 0 0,-11 4-2 0 0,0 2-1 0 0,0 1 1 0 0,-52 36-1 0 0,60-33 11 0 0,8-6-1 0 0,1 2 0 0 0,-23 20 0 0 0,40-32 55 0 0,0 0 0 0 0,0 1 0 0 0,0 0 0 0 0,0 0 0 0 0,1 0 0 0 0,0 0 0 0 0,1 1 0 0 0,-1 0-1 0 0,1 0 1 0 0,0 0 0 0 0,1 0 0 0 0,-3 12 0 0 0,4-14 14 0 0,0 0-1 0 0,1 1 0 0 0,0-1 0 0 0,0 0 1 0 0,0 1-1 0 0,1-1 0 0 0,0 0 1 0 0,0 1-1 0 0,0-1 0 0 0,1 0 1 0 0,-1 0-1 0 0,1 0 0 0 0,1 0 1 0 0,-1 0-1 0 0,1 0 0 0 0,-1-1 1 0 0,1 1-1 0 0,7 7 0 0 0,-5-7-44 0 0,0 0-1 0 0,1 0 1 0 0,-1-1-1 0 0,1 1 1 0 0,0-1-1 0 0,0 0 1 0 0,1-1-1 0 0,-1 0 1 0 0,1 0-1 0 0,0 0 1 0 0,0-1-1 0 0,0 0 1 0 0,11 2-1 0 0,-7-2-264 0 0,0-1-1 0 0,1-1 0 0 0,-1 0 1 0 0,0 0-1 0 0,1-1 0 0 0,-1 0 1 0 0,12-4-1 0 0,16-5-546 0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23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81 9215 0 0,'38'-28'751'0'0,"5"-5"243"0"0,-14 14 9055 0 0,-30 20-9751 0 0,-6 8-146 0 0,0-2-1 0 0,-1 1 0 0 0,0-1 1 0 0,0 0-1 0 0,-1 0 1 0 0,-12 6-1 0 0,-18 16-47 0 0,-7 8-104 0 0,20-17 0 0 0,0 1 0 0 0,2 2 0 0 0,-33 38 0 0 0,43-44 54 0 0,1 2 0 0 0,2-1-1 0 0,-1 2 1 0 0,2-1 0 0 0,-10 27-1 0 0,17-37-17 0 0,0 1-1 0 0,0-1 0 0 0,1 0 1 0 0,0 1-1 0 0,0-1 0 0 0,1 1 1 0 0,1 0-1 0 0,0-1 0 0 0,0 1 0 0 0,1 0 1 0 0,0-1-1 0 0,0 1 0 0 0,1 0 1 0 0,5 14-1 0 0,-5-21-30 0 0,-1 1-1 0 0,1-1 1 0 0,0 1-1 0 0,1-1 1 0 0,-1 0-1 0 0,0 0 1 0 0,1 0-1 0 0,0 0 1 0 0,0 0-1 0 0,0 0 1 0 0,0-1-1 0 0,0 1 1 0 0,0-1-1 0 0,1 0 1 0 0,-1 0-1 0 0,1 0 1 0 0,0-1-1 0 0,-1 1 1 0 0,1-1-1 0 0,0 0 1 0 0,0 0-1 0 0,0 0 1 0 0,0-1-1 0 0,0 1 1 0 0,7-1-1 0 0,4 0-61 0 0,1-1-1 0 0,-1-1 1 0 0,0 0-1 0 0,1-1 1 0 0,18-6-1 0 0,37-14-1799 0 0,-36 9-46 0 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23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15087 0 0,'0'0'2931'0'0,"1"4"-2228"0"0,16 23 116 0 0,0-1 0 0 0,1 0 1 0 0,2-1-1 0 0,23 23 0 0 0,101 84 682 0 0,-80-75-1297 0 0,43 35-36 0 0,-85-76-161 0 0,0 0 1 0 0,1-2-1 0 0,30 15 0 0 0,-45-26 4 0 0,1 0-1 0 0,-1 0 1 0 0,1 0 0 0 0,0-1 0 0 0,0-1-1 0 0,0 1 1 0 0,0-2 0 0 0,0 1-1 0 0,0-1 1 0 0,13-1 0 0 0,-10-1-667 0 0,-1 0 1 0 0,21-6 0 0 0,-20 3-1658 0 0,1 0 0 0 0,14-8 1 0 0,-4-1-4558 0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23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9 8751 0 0,'0'0'674'0'0,"-1"-1"-438"0"0,0 0-24 0 0,-1 0 1 0 0,1 0-1 0 0,-1 0 1 0 0,0 1 0 0 0,1-1-1 0 0,-1 0 1 0 0,0 1-1 0 0,1-1 1 0 0,-1 1-1 0 0,0 0 1 0 0,0 0 0 0 0,1 0-1 0 0,-1-1 1 0 0,0 2-1 0 0,0-1 1 0 0,0 0-1 0 0,1 0 1 0 0,-1 0 0 0 0,0 1-1 0 0,0-1 1 0 0,1 1-1 0 0,-1 0 1 0 0,0-1-1 0 0,1 1 1 0 0,-1 0 0 0 0,-1 1-1 0 0,1-1 50 0 0,-11 7 320 0 0,0 1 0 0 0,1 0 0 0 0,0 1 1 0 0,0 1-1 0 0,1-1 0 0 0,-15 21 0 0 0,-14 12 264 0 0,-3-5-242 0 0,-55 37-1 0 0,-4 4-269 0 0,-50 41 53 0 0,26-23 29 0 0,120-89-2269 0 0,15-7-5710 0 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24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9 1375 0 0,'0'-9'15988'0'0,"-9"12"-14284"0"0,8-2-1623 0 0,-1 0 0 0 0,1 0-1 0 0,0 0 1 0 0,0 0 0 0 0,0 0 0 0 0,0 0-1 0 0,0 1 1 0 0,0-1 0 0 0,1 0 0 0 0,-1 1-1 0 0,0-1 1 0 0,1 1 0 0 0,-1-1-1 0 0,1 1 1 0 0,-1-1 0 0 0,1 1 0 0 0,0-1-1 0 0,-1 1 1 0 0,1-1 0 0 0,0 1 0 0 0,0 3-1 0 0,0 1 14 0 0,0 0-1 0 0,1 1 0 0 0,0-1 1 0 0,1 8-1 0 0,0-9-68 0 0,0 0 0 0 0,0 0 0 0 0,0 0 0 0 0,0 0 0 0 0,1-1 0 0 0,0 1 0 0 0,0-1 0 0 0,0 0 0 0 0,0 0 0 0 0,1 0 0 0 0,0 0 0 0 0,-1 0 0 0 0,6 3 0 0 0,6 3 161 0 0,1 0 1 0 0,24 12-1 0 0,-28-16-118 0 0,0 0-1 0 0,-1 0 0 0 0,1 1 1 0 0,-1 1-1 0 0,16 14 0 0 0,-25-19-65 0 0,1 0 0 0 0,0 1-1 0 0,-1-1 1 0 0,1 0 0 0 0,-1 1-1 0 0,0 0 1 0 0,0 0 0 0 0,-1-1 0 0 0,1 1-1 0 0,-1 0 1 0 0,0 0 0 0 0,0 0-1 0 0,0 0 1 0 0,0 1 0 0 0,-1-1-1 0 0,0 7 1 0 0,0-5 2 0 0,-1-1-1 0 0,0 1 1 0 0,0-1 0 0 0,-1 0-1 0 0,1 1 1 0 0,-1-1-1 0 0,-1 0 1 0 0,1 0 0 0 0,-1 0-1 0 0,1-1 1 0 0,-1 1 0 0 0,-6 6-1 0 0,-7 8 47 0 0,-2 0-1 0 0,-1-1 0 0 0,0-1 1 0 0,-30 21-1 0 0,5-9 66 0 0,-54 26-1 0 0,88-49-104 0 0,0-1 1 0 0,-1 0-1 0 0,0-1 0 0 0,0 0 1 0 0,0 0-1 0 0,-20 2 0 0 0,31-6-13 0 0,0 1 0 0 0,0-1-1 0 0,0 0 1 0 0,-1 0 0 0 0,1 0 0 0 0,0 0-1 0 0,0 0 1 0 0,-1 0 0 0 0,1 0-1 0 0,0 0 1 0 0,0 0 0 0 0,0 0 0 0 0,-1 0-1 0 0,1 0 1 0 0,0 0 0 0 0,0 0 0 0 0,-1 0-1 0 0,1 0 1 0 0,0 0 0 0 0,0 0 0 0 0,0 0-1 0 0,-1 0 1 0 0,1 0 0 0 0,0 0-1 0 0,0 0 1 0 0,0-1 0 0 0,-1 1 0 0 0,1 0-1 0 0,0 0 1 0 0,0 0 0 0 0,0 0 0 0 0,0 0-1 0 0,-1-1 1 0 0,1 1 0 0 0,0 0 0 0 0,0 0-1 0 0,0 0 1 0 0,0 0 0 0 0,0-1-1 0 0,0 1 1 0 0,0 0 0 0 0,-1-1 0 0 0,5-3-455 0 0,-4 3 328 0 0,4-4-462 0 0,0 0 0 0 0,0 0 0 0 0,1 0 0 0 0,7-5 0 0 0,11-9-6568 0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25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537 376 2303 0 0,'-2'1'102'0'0,"-31"11"-51"0"0,-7 3 1342 0 0,15-2 4008 0 0,16-7-3188 0 0,-37 22 4641 0 0,-1-2-5344 0 0,32-19-1495 0 0,-1 0-1 0 0,0-1 0 0 0,0 0 0 0 0,-23 4 0 0 0,23-7 40 0 0,-1-1 1 0 0,1 0-1 0 0,-1-1 1 0 0,1-1-1 0 0,-33-4 0 0 0,43 3 19 0 0,0 0-1 0 0,-1-1 1 0 0,1 0-1 0 0,0 0 1 0 0,0-1-1 0 0,0 1 1 0 0,-11-8-1 0 0,14 8 3 0 0,-1-1-1 0 0,1 0 1 0 0,0 0-1 0 0,0 0 1 0 0,0 0-1 0 0,1 0 1 0 0,-1-1-1 0 0,1 1 1 0 0,0-1-1 0 0,0 0 1 0 0,0 1-1 0 0,0-1 1 0 0,-1-6-1 0 0,1 5-7 0 0,1 0 0 0 0,0 0 0 0 0,1 0 0 0 0,-1 0 0 0 0,1 0 0 0 0,0-1 1 0 0,1 1-1 0 0,-1 0 0 0 0,1 0 0 0 0,0 0 0 0 0,0 0 0 0 0,0 0 0 0 0,1 0 0 0 0,2-6 0 0 0,3-3-5 0 0,0 0 1 0 0,1 1 0 0 0,14-18-1 0 0,-12 18-81 0 0,1 1-1 0 0,1 0 1 0 0,0 0 0 0 0,0 1-1 0 0,26-17 1 0 0,78-39-343 0 0,-67 41 200 0 0,-18 8 114 0 0,1 2 0 0 0,1 2 0 0 0,1 1 0 0 0,0 1 0 0 0,1 2 0 0 0,-1 1 0 0 0,43-4 0 0 0,-65 12 96 0 0,0 0 1 0 0,0 1-1 0 0,0 1 0 0 0,0 0 0 0 0,0 1 0 0 0,0 0 1 0 0,0 1-1 0 0,17 6 0 0 0,-23-7-9 0 0,0 1 0 0 0,0 0 0 0 0,0 0 0 0 0,-1 0-1 0 0,1 1 1 0 0,-1 0 0 0 0,8 7 0 0 0,-10-8-26 0 0,0 0 0 0 0,-1 0-1 0 0,1 1 1 0 0,-1-1 0 0 0,0 1 0 0 0,1-1 0 0 0,-2 1 0 0 0,1 0 0 0 0,0 0 0 0 0,-1 0-1 0 0,0 0 1 0 0,2 7 0 0 0,-3-5 5 0 0,0 0-1 0 0,0 0 0 0 0,0 0 1 0 0,0 0-1 0 0,-1-1 1 0 0,0 1-1 0 0,-1 0 0 0 0,1 0 1 0 0,-1 0-1 0 0,0-1 1 0 0,0 1-1 0 0,-5 7 0 0 0,-2 3 21 0 0,-1-1 0 0 0,-21 26 0 0 0,6-13-20 0 0,-2 0 0 0 0,-1-2 0 0 0,-36 27 0 0 0,-99 60-433 0 0,162-112 410 0 0,-90 55-532 0 0,72-45 95 0 0,0-2 0 0 0,-40 15 1 0 0,53-22 101 0 0,0-1 0 0 0,0 0 0 0 0,0 0 0 0 0,-10 0 0 0 0,14-1-1026 0 0,2-2-296 0 0,3-9-60 0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25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862 1 13935 0 0,'0'0'1262'0'0,"-9"-1"-1012"0"0,5 1-180 0 0,0 1 0 0 0,0 0 1 0 0,1 0-1 0 0,-1 0 0 0 0,0 0 0 0 0,0 0 0 0 0,1 1 0 0 0,-1 0 0 0 0,1 0 0 0 0,-6 4 0 0 0,-3 2 375 0 0,-16 16-1 0 0,13-8-342 0 0,0 0 0 0 0,1 1 0 0 0,1 0-1 0 0,-16 29 1 0 0,-36 81 289 0 0,13-11-237 0 0,23-47 85 0 0,-3-2 1 0 0,-57 90-1 0 0,23-65-126 0 0,-4-2 0 0 0,-131 129 0 0 0,189-208-121 0 0,0 0 0 0 0,2 1 0 0 0,-1 0 0 0 0,2 1 0 0 0,-13 19 0 0 0,21-30-520 0 0,3-2-192 0 0,7 1-43 0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25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13 11055 0 0,'0'0'506'0'0,"1"-1"-10"0"0,-1 0-454 0 0,0 1 0 0 0,0 0 1 0 0,0 0-1 0 0,0-1 0 0 0,0 1 1 0 0,1 0-1 0 0,-1-1 1 0 0,0 1-1 0 0,0 0 0 0 0,0 0 1 0 0,0-1-1 0 0,0 1 0 0 0,0 0 1 0 0,0-1-1 0 0,0 1 0 0 0,0 0 1 0 0,0-1-1 0 0,0 1 1 0 0,0 0-1 0 0,0 0 0 0 0,-1-1 1 0 0,1 1-1 0 0,0 0 0 0 0,0-1 1 0 0,0 1-1 0 0,0 0 0 0 0,0 0 1 0 0,-1-1-1 0 0,1 1 1 0 0,0 0-1 0 0,0 0 0 0 0,0 0 1 0 0,-1-1-1 0 0,1 1 0 0 0,0 0 1 0 0,0 0-1 0 0,-1 0 0 0 0,1 0 1 0 0,0-1-1 0 0,0 1 0 0 0,-1 0 1 0 0,1 0-1 0 0,0 0 1 0 0,-1 0-1 0 0,1 0 0 0 0,-1 0 1 0 0,-10 0 1919 0 0,8 0-1634 0 0,-1 1-1 0 0,1-1 1 0 0,0 1-1 0 0,0 0 1 0 0,0-1-1 0 0,0 2 1 0 0,0-1 0 0 0,0 0-1 0 0,0 1 1 0 0,0-1-1 0 0,0 1 1 0 0,1 0 0 0 0,-1 0-1 0 0,1 0 1 0 0,-1 0-1 0 0,1 0 1 0 0,-3 4 0 0 0,2-2-300 0 0,1-1 0 0 0,0 1 0 0 0,0-1 1 0 0,1 1-1 0 0,-1 0 0 0 0,1-1 1 0 0,0 1-1 0 0,0 0 0 0 0,0 0 1 0 0,0 0-1 0 0,1 0 0 0 0,-1 0 1 0 0,1 0-1 0 0,0 4 0 0 0,8 179 96 0 0,-8-176-130 0 0,4 56 42 0 0,-3-58-13 0 0,1-1-1 0 0,-1 1 1 0 0,1-1-1 0 0,1 0 1 0 0,5 13 0 0 0,-7-19 1 0 0,-1-1 1 0 0,1 1 0 0 0,0-1 0 0 0,0 1-1 0 0,0-1 1 0 0,0 0 0 0 0,0 1 0 0 0,0-1-1 0 0,0 0 1 0 0,0 0 0 0 0,1 0 0 0 0,-1 0-1 0 0,0 0 1 0 0,1 0 0 0 0,-1 0 0 0 0,1 0-1 0 0,-1-1 1 0 0,1 1 0 0 0,-1-1 0 0 0,1 1-1 0 0,-1-1 1 0 0,1 1 0 0 0,-1-1 0 0 0,1 0-1 0 0,0 0 1 0 0,-1 1 0 0 0,1-1 0 0 0,0-1 0 0 0,-1 1-1 0 0,1 0 1 0 0,0 0 0 0 0,-1 0 0 0 0,4-2-1 0 0,3-1 144 0 0,1-1-1 0 0,-1 0 1 0 0,0 0 0 0 0,-1-1-1 0 0,9-6 1 0 0,-1 1-57 0 0,14-9 61 0 0,-2-2 0 0 0,29-26 0 0 0,45-54-108 0 0,36-30-185 0 0,-104 105-230 0 0,-32 25 215 0 0,-2 8-24 0 0,0 0 126 0 0,-1 0-1 0 0,0 1 0 0 0,0-1 1 0 0,-1 0-1 0 0,-5 12 1 0 0,0-2 25 0 0,8-17 9 0 0,-12 27 0 0 0,2 0 0 0 0,1 0 0 0 0,-6 36 0 0 0,13-55 0 0 0,1 0 0 0 0,0-1 0 0 0,1 1 0 0 0,0 0 0 0 0,0 0 0 0 0,1 0 0 0 0,0-1 0 0 0,0 1 0 0 0,0 0 0 0 0,1-1 0 0 0,1 1 0 0 0,-1-1 0 0 0,1 0 0 0 0,0 0 0 0 0,1 0 0 0 0,0 0 0 0 0,5 8 0 0 0,-7-13 20 0 0,1 1-1 0 0,-1-1 1 0 0,0 1-1 0 0,1-1 1 0 0,-1 0-1 0 0,1 0 1 0 0,0 0-1 0 0,0 0 1 0 0,0-1-1 0 0,0 1 1 0 0,0-1 0 0 0,0 0-1 0 0,0 0 1 0 0,1 0-1 0 0,-1 0 1 0 0,0 0-1 0 0,1-1 1 0 0,-1 1-1 0 0,6-1 1 0 0,-2 0-329 0 0,0 0-1 0 0,0-1 1 0 0,9-2 0 0 0,20-7-5919 0 0,-11 1-1122 0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26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15487 0 0,'0'0'1775'0'0,"2"-2"-1318"0"0,9-5-9 0 0,1 0 0 0 0,0 1 0 0 0,0 0 0 0 0,0 1 0 0 0,17-5-1 0 0,71-14 960 0 0,-60 16-1016 0 0,196-37 713 0 0,-78 23-4411 0 0,-137 20-1711 0 0,-4 2-1446 0 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26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0 177 11055 0 0,'2'0'3164'0'0,"7"0"-1344"0"0,1-1 0 0 0,-1 0-1 0 0,11-3 1 0 0,55-19-771 0 0,-48 14-446 0 0,36-12-73 0 0,292-83 486 0 0,-332 100-1236 0 0,0 0 0 0 0,32-2 0 0 0,-45 6-712 0 0,0 1 0 0 0,13 1 1 0 0,-10 2-735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5:1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7 2759 0 0,'0'0'10098'0'0,"2"0"-9356"0"0,3-2-442 0 0,0 1 0 0 0,0 0-1 0 0,0 0 1 0 0,0 0 0 0 0,0 1-1 0 0,0 0 1 0 0,0 0 0 0 0,0 0-1 0 0,0 0 1 0 0,0 1 0 0 0,0 0-1 0 0,5 1 1 0 0,-7-1-261 0 0,1 1 1 0 0,-1-1-1 0 0,0 0 0 0 0,0 1 0 0 0,0 0 1 0 0,0 0-1 0 0,0 0 0 0 0,0 0 1 0 0,-1 0-1 0 0,1 1 0 0 0,-1-1 0 0 0,1 1 1 0 0,-1-1-1 0 0,0 1 0 0 0,0 0 0 0 0,0 0 1 0 0,-1 0-1 0 0,1 0 0 0 0,1 4 1 0 0,-1 1-42 0 0,0 0 1 0 0,-1 1-1 0 0,0-1 1 0 0,0 0-1 0 0,-1 0 1 0 0,0 0-1 0 0,0 1 1 0 0,-2 8-1 0 0,1-1 198 0 0,-1-4-150 0 0,0 0-1 0 0,0-1 1 0 0,-1 1 0 0 0,-1-1-1 0 0,0 0 1 0 0,0 0 0 0 0,-1 0-1 0 0,0-1 1 0 0,-1 1 0 0 0,0-1-1 0 0,-1 0 1 0 0,0-1-1 0 0,-1 0 1 0 0,0 0 0 0 0,0 0-1 0 0,0-1 1 0 0,-15 10 0 0 0,7-5 33 0 0,8-7-21 0 0,1-1 0 0 0,-1 0 0 0 0,-10 6 1 0 0,9-8-49 0 0,2-3-155 0 0,6 0-41 0 0,0-1 0 0 0,0 1 1 0 0,0-1-1 0 0,0 1 0 0 0,0-1 1 0 0,1 1-1 0 0,-1-1 0 0 0,0 1 1 0 0,0-1-1 0 0,1 0 0 0 0,-1 1 1 0 0,0-1-1 0 0,1 0 0 0 0,-1 0 1 0 0,1 0-1 0 0,-1-1 0 0 0,0 1-417 0 0,-3-6-5220 0 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27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762 58 13503 0 0,'9'-7'183'0'0,"0"0"0"0"0,0 1 0 0 0,1 1 0 0 0,0 0 0 0 0,0 0 0 0 0,0 1 0 0 0,12-4 0 0 0,11-3 3703 0 0,-34 12-3598 0 0,-17 12 67 0 0,-37 19 1 0 0,3-2-217 0 0,-93 68 50 0 0,-63 39-70 0 0,139-95-73 0 0,-79 34 0 0 0,119-63-46 0 0,30-13 0 0 0,-1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1 0 0 0,0-1 0 0 0,0 0 0 0 0,0 0 0 0 0,9-1 0 0 0,12-1 0 0 0,11-5 11 0 0,1 2 0 0 0,-1 2-1 0 0,1 1 1 0 0,-1 1 0 0 0,57 7-1 0 0,-74-3-19 0 0,0 0-1 0 0,0 1 1 0 0,0 0-1 0 0,-1 2 1 0 0,0 0 0 0 0,0 0-1 0 0,0 1 1 0 0,-1 1-1 0 0,21 15 1 0 0,-23-15 12 0 0,-1 1 0 0 0,0 0 1 0 0,-1 1-1 0 0,0 0 0 0 0,0 0 1 0 0,-1 1-1 0 0,0 0 0 0 0,-1 1 1 0 0,0 0-1 0 0,-1 0 0 0 0,5 15 1 0 0,-10-25 21 0 0,0 1 1 0 0,0-1 0 0 0,-1 0 0 0 0,0 0 0 0 0,1 1-1 0 0,-1-1 1 0 0,0 0 0 0 0,0 1 0 0 0,0-1 0 0 0,0 0-1 0 0,-1 1 1 0 0,1-1 0 0 0,-1 0 0 0 0,1 1 0 0 0,-1-1-1 0 0,0 0 1 0 0,-1 3 0 0 0,-1-1 39 0 0,1 0 1 0 0,-1-1-1 0 0,1 1 1 0 0,-1-1-1 0 0,0 0 1 0 0,-1 1-1 0 0,1-1 0 0 0,-6 3 1 0 0,-4 3 104 0 0,-1-1 1 0 0,0-1-1 0 0,-29 11 0 0 0,-20 4-16 0 0,-1-2 0 0 0,-1-3 0 0 0,-99 12 0 0 0,142-26-139 0 0,0-2 1 0 0,0 0-1 0 0,1-1 0 0 0,-1-2 1 0 0,0 0-1 0 0,1-1 0 0 0,-30-9 1 0 0,48 12-39 0 0,1-1 1 0 0,0 0-1 0 0,-1 0 0 0 0,1 0 1 0 0,0 0-1 0 0,0 0 1 0 0,0-1-1 0 0,0 1 0 0 0,0-1 1 0 0,-3-2-1 0 0,4 3-5 0 0,1 0-1 0 0,-1 0 1 0 0,1 0 0 0 0,-1 0-1 0 0,1 1 1 0 0,0-1-1 0 0,-1 0 1 0 0,1 0-1 0 0,0 0 1 0 0,0 0 0 0 0,0 0-1 0 0,-1 0 1 0 0,1 0-1 0 0,0 0 1 0 0,0 0-1 0 0,1 0 1 0 0,-1 0 0 0 0,0 0-1 0 0,0 0 1 0 0,0 0-1 0 0,1 1 1 0 0,-1-1-1 0 0,0 0 1 0 0,1 0 0 0 0,-1 0-1 0 0,1 0 1 0 0,-1 0-1 0 0,1 1 1 0 0,-1-1-1 0 0,1 0 1 0 0,0 1 0 0 0,0-2-1 0 0,5-4-299 0 0,0 1-1 0 0,0-1 1 0 0,1 1 0 0 0,-1 1-1 0 0,1-1 1 0 0,0 1 0 0 0,15-6-1 0 0,-12 5-41 0 0,30-15-1049 0 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27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78 15551 0 0,'-24'14'1347'0'0,"18"-10"-1195"0"0,0-1 0 0 0,0 1-1 0 0,0 0 1 0 0,0 0 0 0 0,1 1 0 0 0,-1 0 0 0 0,1 0 0 0 0,1 0 0 0 0,-8 10 2333 0 0,21-5-1481 0 0,-6-8-917 0 0,-1-1 1 0 0,1 1-1 0 0,-1-1 1 0 0,1 0-1 0 0,0 0 1 0 0,0 0-1 0 0,-1 0 1 0 0,1 0-1 0 0,0-1 1 0 0,0 1-1 0 0,0-1 1 0 0,0 0-1 0 0,0 1 1 0 0,5-2-1 0 0,4 0 160 0 0,1-1-1 0 0,12-3 0 0 0,-16 3-163 0 0,192-50 836 0 0,-192 49-918 0 0,59-21 51 0 0,-62 21-120 0 0,0 0-1 0 0,0 0 1 0 0,-1 0 0 0 0,1 0 0 0 0,-1-1-1 0 0,0 0 1 0 0,0 0 0 0 0,8-10 0 0 0,-13 14 49 0 0,0 0 0 0 0,1-1 0 0 0,-1 1 0 0 0,0-1 0 0 0,1 1 0 0 0,-1-1 0 0 0,0 1 0 0 0,0-1 0 0 0,1 1 0 0 0,-1-1 0 0 0,0 1 0 0 0,0-1 0 0 0,0 1 0 0 0,0-1-1 0 0,0 0 1 0 0,0 1 0 0 0,0-1 0 0 0,0 1 0 0 0,0-1 0 0 0,0 1 0 0 0,0-1 0 0 0,0 0 0 0 0,0 1 0 0 0,0-1 0 0 0,-1 1 0 0 0,1-1 0 0 0,0 0 0 0 0,-1 0-17 0 0,0 0 1 0 0,0 0-1 0 0,0 0 0 0 0,0 0 0 0 0,0 0 0 0 0,0 0 1 0 0,-1 0-1 0 0,1 0 0 0 0,0 0 0 0 0,-3 0 1 0 0,0-2-50 0 0,-1 2 1 0 0,0-1 0 0 0,0 0 0 0 0,0 1 0 0 0,-7-1 0 0 0,-16 2-106 0 0,1 1 0 0 0,-1 1 0 0 0,-29 7 0 0 0,40-7 155 0 0,-9 3 19 0 0,1 2-1 0 0,-1 0 0 0 0,1 1 0 0 0,1 2 1 0 0,-33 16-1 0 0,17-4-10 0 0,2 2 0 0 0,-47 37 0 0 0,69-49 96 0 0,1 1-1 0 0,1 1 1 0 0,-25 30-1 0 0,35-38-46 0 0,-1 0 0 0 0,1 0 1 0 0,0 1-1 0 0,1-1 0 0 0,0 1 0 0 0,0-1 0 0 0,0 1 0 0 0,1 0 0 0 0,0 0 1 0 0,0 0-1 0 0,0 1 0 0 0,1-1 0 0 0,0 15 0 0 0,1-18-14 0 0,1 0 0 0 0,0 0 0 0 0,0 0 0 0 0,0 0 0 0 0,0 0 0 0 0,1 0 0 0 0,0 0 0 0 0,-1-1 0 0 0,1 1 0 0 0,1 0 0 0 0,-1-1 0 0 0,0 0 0 0 0,1 1 0 0 0,0-1 0 0 0,0 0 0 0 0,0-1 0 0 0,0 1 0 0 0,0 0 0 0 0,0-1 0 0 0,1 0 0 0 0,-1 1 0 0 0,1-1 0 0 0,0-1 0 0 0,6 3 0 0 0,2 1-36 0 0,1-2 0 0 0,-1 1 1 0 0,1-2-1 0 0,-1 0 0 0 0,1 0 0 0 0,22-1 0 0 0,10-2-1268 0 0,0-5-3703 0 0,3-2-1935 0 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28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99 1375 0 0,'9'-9'-80'0'0,"-2"-1"-1"0"0,10-12 1 0 0,-15 19 448 0 0,0 0 0 0 0,0-1 0 0 0,0 1 0 0 0,-1-1 0 0 0,1 0 1 0 0,-1 1-1 0 0,0-1 0 0 0,0 0 0 0 0,-1 0 0 0 0,2-9 9758 0 0,-9 12-4799 0 0,1-2-3839 0 0,-10-2-1161 0 0,9 6-169 0 0,0 0 1 0 0,0 0-1 0 0,0 0 0 0 0,0 1 0 0 0,0 0 0 0 0,0 0 1 0 0,1 0-1 0 0,-1 1 0 0 0,1 0 0 0 0,0 1 0 0 0,-8 4 1 0 0,-7 7 16 0 0,-32 31-1 0 0,44-38-142 0 0,-8 9-20 0 0,0 0 0 0 0,1 2 0 0 0,1 0-1 0 0,1 0 1 0 0,-16 30 0 0 0,21-33-5 0 0,1 0-1 0 0,1 1 1 0 0,0 0 0 0 0,1 0-1 0 0,1 0 1 0 0,1 1-1 0 0,-3 32 1 0 0,6-44-11 0 0,0 1-1 0 0,1-1 1 0 0,0 0-1 0 0,1 1 1 0 0,0-1 0 0 0,-1 0-1 0 0,2 0 1 0 0,-1 1-1 0 0,1-1 1 0 0,0 0 0 0 0,0 0-1 0 0,1-1 1 0 0,0 1-1 0 0,0 0 1 0 0,0-1 0 0 0,0 0-1 0 0,1 0 1 0 0,0 0-1 0 0,0 0 1 0 0,1 0-1 0 0,-1-1 1 0 0,1 0 0 0 0,0 0-1 0 0,0 0 1 0 0,0 0-1 0 0,1-1 1 0 0,-1 0 0 0 0,10 3-1 0 0,-2-1-621 0 0,0-1 0 0 0,22 4-1 0 0,-14-4-1174 0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28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14223 0 0,'-1'2'654'0'0,"-4"6"-140"0"0,0-1-361 0 0,1 0 0 0 0,0 0-1 0 0,0 1 1 0 0,1-1 0 0 0,0 1 0 0 0,0 0 0 0 0,-3 13 0 0 0,5-6 405 0 0,-1 0 0 0 0,2 0-1 0 0,0 0 1 0 0,1 0 0 0 0,0 0 0 0 0,1 0 0 0 0,8 29 0 0 0,-4-25-181 0 0,1 1 0 0 0,1-1-1 0 0,1-1 1 0 0,1 0 0 0 0,16 24 0 0 0,-8-18-96 0 0,1 0-1 0 0,1-1 1 0 0,2-1 0 0 0,0-1-1 0 0,1-1 1 0 0,1-1-1 0 0,51 31 1 0 0,-48-35 0 0 0,0-2-1 0 0,56 20 1 0 0,-65-27-252 0 0,-1-2-1 0 0,1 0 1 0 0,0-1 0 0 0,0-1-1 0 0,0 0 1 0 0,23-2 0 0 0,-36 0-95 0 0,0-1 0 0 0,0 0 1 0 0,0 0-1 0 0,10-3 0 0 0,1-5-2173 0 0,-5-4-4708 0 0,-6 1-437 0 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28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848 1 13359 0 0,'-6'-1'180'0'0,"1"1"0"0"0,0 0 0 0 0,0 0 0 0 0,0 1 0 0 0,0-1-1 0 0,0 1 1 0 0,0 0 0 0 0,0 1 0 0 0,0-1 0 0 0,0 1 0 0 0,-7 4 0 0 0,-7 3 941 0 0,-26 20 1 0 0,29-19-250 0 0,-444 307 3049 0 0,404-277-3801 0 0,-105 87-707 0 0,139-103-422 0 0,22-24 981 0 0,0 0 0 0 0,0 0-1 0 0,0 0 1 0 0,0 0 0 0 0,0 0 0 0 0,0 0 0 0 0,0 0 0 0 0,0 0 0 0 0,0 0 0 0 0,0 0 0 0 0,0 0-1 0 0,0 0 1 0 0,0 0 0 0 0,0 1 0 0 0,0-1 0 0 0,0 0 0 0 0,0 0 0 0 0,0 0 0 0 0,0 0-1 0 0,-1 0 1 0 0,1 0 0 0 0,0 0 0 0 0,0 0 0 0 0,0 0 0 0 0,0 0 0 0 0,0 0 0 0 0,0 0-1 0 0,0 0 1 0 0,0 0 0 0 0,0 1 0 0 0,1-1 0 0 0,-1 0 0 0 0,0 0 0 0 0,0 0 0 0 0,0 0 0 0 0,0 0-1 0 0,0 0 1 0 0,0 0 0 0 0,0 0 0 0 0,0 0 0 0 0,0 0 0 0 0,0 0 0 0 0,0 0 0 0 0,0 0-1 0 0,0 0 1 0 0,0 0 0 0 0,0 0 0 0 0,0 0 0 0 0,0 0 0 0 0,0 0 0 0 0,0 1 0 0 0,0-1-1 0 0,0 0 1 0 0,0 0 0 0 0,1 0 0 0 0,-1 0 0 0 0,0 0 0 0 0,0 0 0 0 0,0 0 0 0 0,0 0 0 0 0,0 0-1 0 0,0 0 1 0 0,0 0 0 0 0,0 0 0 0 0,0 0 0 0 0,11 4-6955 0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29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721 6 12439 0 0,'8'-5'6375'0'0,"-8"20"-5691"0"0,-1-6-638 0 0,0 0-1 0 0,-1-1 1 0 0,0 1 0 0 0,0-1 0 0 0,-1 0 0 0 0,-5 11-1 0 0,-27 48 202 0 0,-37 55 131 0 0,-102 194 593 0 0,20-8-460 0 0,-31 70-125 0 0,120-226-322 0 0,61-141-77 0 0,0 0 1 0 0,0 0-1 0 0,1 1 0 0 0,-3 15 0 0 0,2 21-3601 0 0,5-40-3244 0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29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17 201 8751 0 0,'-17'-5'9140'0'0,"21"5"-6517"0"0,39-3-1589 0 0,0-2 0 0 0,64-15-1 0 0,-77 13-761 0 0,603-128 1240 0 0,-596 126-1976 0 0,0 3 1 0 0,1 1-1 0 0,50-1 0 0 0,-56 8-665 0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29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53 3223 0 0,'-1'-9'6144'0'0,"0"6"-5604"0"0,0 1-1 0 0,0-1 1 0 0,0 1-1 0 0,-1 0 1 0 0,1-1-1 0 0,-1 1 1 0 0,0 0-1 0 0,0 0 0 0 0,0 0 1 0 0,0 0-1 0 0,0 0 1 0 0,0 0-1 0 0,0 1 1 0 0,-1-1-1 0 0,1 1 1 0 0,-4-2-1 0 0,1 1-207 0 0,1 1 0 0 0,-1-1 0 0 0,0 1 0 0 0,1 0 0 0 0,-1 1 1 0 0,0-1-1 0 0,0 1 0 0 0,-9 0 0 0 0,1 2-232 0 0,-1 0 1 0 0,1 1 0 0 0,0 0-1 0 0,0 1 1 0 0,0 1 0 0 0,-14 6-1 0 0,0 3-8 0 0,1 1-1 0 0,0 2 1 0 0,-46 37-1 0 0,-59 71 167 0 0,116-109 9 0 0,-20 27 0 0 0,31-38-193 0 0,0 1-1 0 0,1-1 1 0 0,-1 1 0 0 0,1 0 0 0 0,1 1 0 0 0,-1-1 0 0 0,1 0-1 0 0,0 1 1 0 0,-1 8 0 0 0,3-9 6 0 0,-1-1 22 0 0,0 0 0 0 0,1 0 0 0 0,0 10 0 0 0,1-14-82 0 0,0 0 0 0 0,-1 0 0 0 0,1 0 0 0 0,0 0 0 0 0,0 0 0 0 0,0 0 0 0 0,0 0 0 0 0,0-1 0 0 0,0 1 0 0 0,0 0 0 0 0,0-1 0 0 0,1 1-1 0 0,-1 0 1 0 0,0-1 0 0 0,0 1 0 0 0,0-1 0 0 0,1 0 0 0 0,0 1 0 0 0,0-1 9 0 0,3 1 6 0 0,1 0 0 0 0,0 0 1 0 0,-1-1-1 0 0,1 1 0 0 0,0-1 0 0 0,-1-1 0 0 0,1 1 1 0 0,0-1-1 0 0,-1 0 0 0 0,1 0 0 0 0,7-3 0 0 0,9-4-23 0 0,29-15-1 0 0,-49 22-13 0 0,120-64-2125 0 0,-120 64 2012 0 0,6 12-214 0 0,2-1-849 0 0,3-1-4020 0 0,2-1-1898 0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30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83 340 20215 0 0,'0'0'927'0'0,"-2"-1"-22"0"0,0-1-868 0 0,0 0-1 0 0,-1 0 1 0 0,1 1-1 0 0,-1-1 1 0 0,1 1-1 0 0,-1 0 1 0 0,1 0-1 0 0,-1 0 1 0 0,0 0-1 0 0,0 0 1 0 0,0 1-1 0 0,-3-1 1 0 0,-38-2 1984 0 0,47-4-1828 0 0,-1 4-160 0 0,1 0-1 0 0,0 1 1 0 0,-1-1-1 0 0,1 1 1 0 0,0-1-1 0 0,0 1 0 0 0,0 0 1 0 0,6-2-1 0 0,6-5 38 0 0,19-14-40 0 0,140-104-359 0 0,-132 93 105 0 0,61-39 0 0 0,-98 70 217 0 0,1 0-1 0 0,-1 0 0 0 0,1 0 1 0 0,0 1-1 0 0,0 0 1 0 0,0 0-1 0 0,0 1 1 0 0,11-2-1 0 0,-15 3 31 0 0,-1 0 0 0 0,0 0 0 0 0,0 0 0 0 0,1 1-1 0 0,-1-1 1 0 0,0 1 0 0 0,0-1 0 0 0,1 1 0 0 0,-1-1 0 0 0,0 1 0 0 0,0 0 0 0 0,0-1-1 0 0,0 1 1 0 0,0 0 0 0 0,0 0 0 0 0,0 0 0 0 0,0 0 0 0 0,0 0 0 0 0,-1 0-1 0 0,1 0 1 0 0,1 2 0 0 0,11 25 484 0 0,-11-22-409 0 0,7 18-4 0 0,-1 0-1 0 0,-1 1 1 0 0,-1 0 0 0 0,5 37-1 0 0,-11-50-117 0 0,-1 0-1 0 0,0 1 1 0 0,-5 23-1 0 0,0-4-2269 0 0,4-1-4828 0 0,2-16 64 0 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30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9671 0 0,'0'0'1351'0'0,"0"2"474"0"0,0 5-972 0 0,1 0-1 0 0,0-1 1 0 0,0 1-1 0 0,1-1 0 0 0,0 1 1 0 0,0-1-1 0 0,0 1 1 0 0,1-1-1 0 0,5 9 1 0 0,6 8 59 0 0,18 22 0 0 0,-24-34-549 0 0,-6-9-314 0 0,166 219 3107 0 0,-109-153-2705 0 0,113 102 0 0 0,-82-98-355 0 0,-80-65-84 0 0,1 0 0 0 0,0-1 0 0 0,0 0 0 0 0,0-1 0 0 0,1 0 0 0 0,0-1 0 0 0,12 3 0 0 0,-18-6 11 0 0,-1 0 0 0 0,0-1 1 0 0,1 1-1 0 0,-1-1 0 0 0,1-1 1 0 0,-1 1-1 0 0,0-1 0 0 0,1 0 0 0 0,9-3 1 0 0,-12 3-249 0 0,1 0-1 0 0,-1 0 1 0 0,0-1 0 0 0,0 0 0 0 0,0 1 0 0 0,0-1 0 0 0,-1 0 0 0 0,1-1-1 0 0,0 1 1 0 0,-1 0 0 0 0,1-1 0 0 0,-1 1 0 0 0,0-1 0 0 0,0 0-1 0 0,0 0 1 0 0,2-4 0 0 0,2-8-1575 0 0</inkml:trace>
  <inkml:trace contextRef="#ctx0" brushRef="#br0" timeOffset="1">692 119 21103 0 0,'-8'-13'968'0'0,"7"10"-23"0"0,-1 4-607 0 0,-11 5-246 0 0,0 0 0 0 0,0 2 1 0 0,1-1-1 0 0,0 2 0 0 0,-15 12 1 0 0,7-5 62 0 0,-46 36 127 0 0,2 2 0 0 0,3 4 0 0 0,-91 109 0 0 0,129-135-284 0 0,1 1 0 0 0,-18 36-1 0 0,39-67-90 0 0,0 0 0 0 0,0 0-1 0 0,0 0 1 0 0,0 0-1 0 0,0-1 1 0 0,1 1-1 0 0,-1 0 1 0 0,0 0 0 0 0,1 0-1 0 0,0 1 1 0 0,-1-1-1 0 0,1 0 1 0 0,0 0-1 0 0,0 0 1 0 0,0 0-1 0 0,0 0 1 0 0,1 0 0 0 0,-1 0-1 0 0,1 0 1 0 0,-1 0-1 0 0,1 0 1 0 0,0 0-1 0 0,-1 0 1 0 0,3 3-1 0 0,4 3-1123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5:23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80 3679 0 0,'1'-2'167'0'0,"4"-3"-139"0"0,-1 0-1 0 0,1 0 1 0 0,0 1 0 0 0,0-1-1 0 0,1 1 1 0 0,11-7-1 0 0,-1 0 672 0 0,2-16 13617 0 0,-31 44-13978 0 0,2 0 0 0 0,0 2 0 0 0,1-1-1 0 0,1 1 1 0 0,1 1 0 0 0,-10 36 0 0 0,0-3-302 0 0,-2 0 0 0 0,-40 72 0 0 0,-70 91 87 0 0,116-194-170 0 0,-1-1-1 0 0,-1 0 1 0 0,-28 26 0 0 0,43-46-841 0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31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481 471 9215 0 0,'0'0'707'0'0,"-1"2"-464"0"0,0 3 132 0 0,-1 0 0 0 0,0-1 0 0 0,0 1 0 0 0,0-1 0 0 0,0 0 0 0 0,-1 0 0 0 0,0 0 0 0 0,0 0 0 0 0,0 0 1 0 0,0 0-1 0 0,0-1 0 0 0,-1 0 0 0 0,0 1 0 0 0,1-1 0 0 0,-1-1 0 0 0,-1 1 0 0 0,1-1 0 0 0,0 1 0 0 0,0-1 1 0 0,-1 0-1 0 0,0-1 0 0 0,1 1 0 0 0,-1-1 0 0 0,0 0 0 0 0,1 0 0 0 0,-1 0 0 0 0,0-1 0 0 0,0 1 0 0 0,0-1 0 0 0,-9-1 1 0 0,-19-6-24 0 0,1-1 0 0 0,0-2 0 0 0,1-1 0 0 0,0-1 1 0 0,-50-28-1 0 0,70 34-337 0 0,1 0 1 0 0,1-1-1 0 0,-1 1 0 0 0,1-2 1 0 0,0 1-1 0 0,0-1 1 0 0,-9-13-1 0 0,14 16-33 0 0,0 0 0 0 0,1-1 0 0 0,0 1 1 0 0,0-1-1 0 0,0 0 0 0 0,1 1 0 0 0,0-1 0 0 0,0-1 0 0 0,0 1 0 0 0,1 0 1 0 0,0 0-1 0 0,0-1 0 0 0,0 1 0 0 0,1 0 0 0 0,0-8 0 0 0,2 1-53 0 0,0 0 0 0 0,1 0 0 0 0,0 1 0 0 0,1-1 0 0 0,0 1 0 0 0,1-1 0 0 0,1 1 0 0 0,0 1 0 0 0,0-1-1 0 0,1 1 1 0 0,1 0 0 0 0,0 1 0 0 0,0-1 0 0 0,1 2 0 0 0,13-13 0 0 0,-10 12-30 0 0,0 0 0 0 0,0 1 0 0 0,1 0 1 0 0,0 1-1 0 0,1 0 0 0 0,0 1 0 0 0,0 0 0 0 0,0 2 1 0 0,1-1-1 0 0,0 2 0 0 0,0 0 0 0 0,26-3 0 0 0,20 5-258 0 0,0 2-1 0 0,109 16 1 0 0,-69-5 253 0 0,-60-8 114 0 0,37 4-67 0 0,-68-5 90 0 0,0 0 0 0 0,0 1 0 0 0,0 0 0 0 0,0 0 0 0 0,12 7 0 0 0,-19-9 14 0 0,0 1-1 0 0,0 0 1 0 0,0 0 0 0 0,0 0-1 0 0,-1 0 1 0 0,1 0 0 0 0,-1 0-1 0 0,0 1 1 0 0,1-1 0 0 0,-1 1-1 0 0,0 0 1 0 0,0 0 0 0 0,-1-1-1 0 0,1 1 1 0 0,-1 0 0 0 0,1 1-1 0 0,-1-1 1 0 0,0 0 0 0 0,0 0-1 0 0,0 0 1 0 0,-1 1 0 0 0,1-1-1 0 0,-1 0 1 0 0,0 1 0 0 0,0-1 0 0 0,0 1-1 0 0,0-1 1 0 0,0 0 0 0 0,-2 6-1 0 0,0 0 16 0 0,-1 0 1 0 0,0 0-1 0 0,-1 0 0 0 0,1-1 0 0 0,-1 0 1 0 0,-1 0-1 0 0,0 0 0 0 0,0 0 0 0 0,-12 13 0 0 0,3-6 81 0 0,-2-1-1 0 0,0 0 0 0 0,-28 19 1 0 0,-59 29 302 0 0,83-51-390 0 0,-131 69 285 0 0,113-63-340 0 0,0-2 0 0 0,-47 13 0 0 0,73-25-291 0 0,-12 3-1026 0 0,24-6 1231 0 0,-1-1 0 0 0,1 1 0 0 0,0 0 0 0 0,-1-1 0 0 0,1 1 0 0 0,0 0 0 0 0,-1 0 0 0 0,1-1 0 0 0,0 1 0 0 0,0-1 0 0 0,-1 1 0 0 0,1 0 0 0 0,0-1-1 0 0,0 1 1 0 0,0-1 0 0 0,0 1 0 0 0,0 0 0 0 0,0-1 0 0 0,-1 1 0 0 0,1-1 0 0 0,0 1 0 0 0,0-1 0 0 0,0 0-142 0 0,0-11-1522 0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31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795 1 9215 0 0,'0'0'422'0'0,"-8"2"132"0"0,0 2-9 0 0,0 0-1 0 0,-1 1 0 0 0,1 0 0 0 0,1 0 1 0 0,-10 9-1 0 0,-2 1 1561 0 0,-9 7-1593 0 0,1 1 0 0 0,2 1 0 0 0,0 1 0 0 0,2 2 0 0 0,-31 43 0 0 0,-84 158-62 0 0,84-134 303 0 0,-37 95-81 0 0,49-95-446 0 0,34-77-208 0 0,-1-1 0 0 0,-1 0 0 0 0,0 0 1 0 0,-1-1-1 0 0,0 0 0 0 0,-1-1 0 0 0,-1 0 0 0 0,-1-1 0 0 0,0-1 0 0 0,0 0 0 0 0,-1-1 0 0 0,0 0 0 0 0,-26 12 1 0 0,34-19-227 0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31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 16871 0 0,'0'0'771'0'0,"-1"1"-14"0"0,-7 6-466 0 0,0 0 0 0 0,0 0 0 0 0,1 1 0 0 0,0 0-1 0 0,1 0 1 0 0,0 1 0 0 0,0 0 0 0 0,1 0 0 0 0,0 0 0 0 0,0 1 0 0 0,-4 14-1 0 0,7-17-55 0 0,0 2-1 0 0,0-1 0 0 0,1 0 1 0 0,0 0-1 0 0,0 0 0 0 0,1 1 0 0 0,0-1 1 0 0,0 0-1 0 0,1 0 0 0 0,0 1 0 0 0,1-1 1 0 0,0 0-1 0 0,0 0 0 0 0,0 0 0 0 0,5 9 1 0 0,0-5-115 0 0,0 0 0 0 0,0-1 0 0 0,1 0-1 0 0,1 0 1 0 0,0 0 0 0 0,0-1 0 0 0,1-1 0 0 0,11 9 0 0 0,13 8 160 0 0,46 27 1 0 0,-43-31-102 0 0,76 30 1 0 0,44 5-33 0 0,-109-41-137 0 0,-18-7-286 0 0,0-1 0 0 0,0-1 1 0 0,46 4-1 0 0,-71-11-477 0 0,0 0 0 0 0,0 0 0 0 0,0 0 1 0 0,0 0-1 0 0,-1-1 0 0 0,1 0 0 0 0,0 0 0 0 0,6-2 0 0 0,1-2-1067 0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32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0 18455 0 0,'0'0'1852'0'0,"-1"2"-1697"0"0,-6 23 309 0 0,-2-1 1 0 0,-1 0-1 0 0,0-1 0 0 0,-2 0 1 0 0,-1 0-1 0 0,-1-2 1 0 0,0 0-1 0 0,-2 0 0 0 0,-35 36 1 0 0,-16 6 433 0 0,-100 73 1 0 0,159-130-994 0 0,-14 9 308 0 0,-33 31-1 0 0,51-41-462 0 0,-1 0-1 0 0,0 0 0 0 0,1 0 0 0 0,0 0 0 0 0,0 1 0 0 0,0 0 0 0 0,1-1 1 0 0,0 1-1 0 0,0 1 0 0 0,0-1 0 0 0,-3 13 0 0 0,6-5-5747 0 0,1-4-1852 0 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34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444 563 9815 0 0,'0'0'448'0'0,"-1"1"-6"0"0,-6 2-285 0 0,-18 11 5578 0 0,25-14-5693 0 0,0-1 0 0 0,-1 1 0 0 0,1 0 1 0 0,0-1-1 0 0,-1 1 0 0 0,1-1 1 0 0,0 1-1 0 0,0 0 0 0 0,0-1 0 0 0,-1 1 1 0 0,1-1-1 0 0,0 1 0 0 0,0-1 1 0 0,0 1-1 0 0,0-1 0 0 0,0 1 1 0 0,0-1-1 0 0,0 1 0 0 0,0-2 0 0 0,-3-7 1082 0 0,2 7-1097 0 0,-1-1 0 0 0,0 1 0 0 0,0 0 0 0 0,0-1 0 0 0,0 1 0 0 0,0 0 0 0 0,0 0 0 0 0,0 1 0 0 0,-1-1 0 0 0,1 0 0 0 0,-1 1 1 0 0,1-1-1 0 0,-1 1 0 0 0,0 0 0 0 0,0 0 0 0 0,1 0 0 0 0,-1 0 0 0 0,0 1 0 0 0,0-1 0 0 0,0 1 0 0 0,0-1 0 0 0,0 1 0 0 0,-5 0 0 0 0,-77 11 336 0 0,52-5-293 0 0,-35 0 1 0 0,58-6-26 0 0,0 0 0 0 0,0 0 0 0 0,0-1 0 0 0,0-1 0 0 0,1 0 0 0 0,-1 0 0 0 0,-18-7 0 0 0,24 8-5 0 0,1-1 1 0 0,0 0-1 0 0,-1 0 0 0 0,1 0 1 0 0,0 0-1 0 0,0 0 0 0 0,0-1 0 0 0,0 1 1 0 0,1-1-1 0 0,-1 0 0 0 0,0 0 1 0 0,1 0-1 0 0,0 0 0 0 0,0 0 0 0 0,0 0 1 0 0,-2-5-1 0 0,2 3 32 0 0,1-1 0 0 0,-1 1 0 0 0,1-1 0 0 0,0 0 0 0 0,1 1 0 0 0,-1-1 0 0 0,1 0 0 0 0,0 1 0 0 0,2-12 0 0 0,2-2 40 0 0,1-1 1 0 0,0 1-1 0 0,2 0 1 0 0,0 0 0 0 0,11-18-1 0 0,-8 17-106 0 0,1 1 1 0 0,1 1-1 0 0,1 0 0 0 0,1 0 1 0 0,0 2-1 0 0,1-1 0 0 0,1 2 1 0 0,27-21-1 0 0,-22 20-15 0 0,0 2 1 0 0,1 1 0 0 0,1 1-1 0 0,0 0 1 0 0,0 2-1 0 0,1 1 1 0 0,28-8-1 0 0,-39 14-2 0 0,0 1-1 0 0,0 0 0 0 0,1 1 0 0 0,-1 0 0 0 0,1 1 0 0 0,-1 1 1 0 0,1 0-1 0 0,24 6 0 0 0,-31-6 7 0 0,0 1 0 0 0,0 0 0 0 0,0 1 0 0 0,0 0 0 0 0,0 0 0 0 0,-1 0 0 0 0,1 0 0 0 0,-1 1 0 0 0,0 1-1 0 0,0-1 1 0 0,-1 1 0 0 0,1-1 0 0 0,-1 2 0 0 0,0-1 0 0 0,0 1 0 0 0,-1-1 0 0 0,8 14 0 0 0,-9-12-6 0 0,0 1 1 0 0,-1 0-1 0 0,0 0 0 0 0,0 0 0 0 0,-1 0 0 0 0,0 0 0 0 0,0 0 1 0 0,-1 0-1 0 0,-1 13 0 0 0,0-9-14 0 0,0 0 1 0 0,-1 0 0 0 0,-1-1-1 0 0,0 1 1 0 0,-8 21 0 0 0,6-23-25 0 0,-1 0 1 0 0,0-1 0 0 0,-1 0-1 0 0,0 0 1 0 0,0 0 0 0 0,-1-1 0 0 0,0 0-1 0 0,-1 0 1 0 0,1-1 0 0 0,-2 0 0 0 0,-10 6-1 0 0,-3 1-2 0 0,-1-2-1 0 0,0-1 1 0 0,-43 15-1 0 0,45-19-139 0 0,-1-2-1 0 0,0 0 1 0 0,0-1-1 0 0,0-1 0 0 0,0-1 1 0 0,-1-2-1 0 0,1 0 1 0 0,-27-4-1 0 0,48 4 46 0 0,1 0-82 0 0,0 0 0 0 0,0 0 0 0 0,-1-1 0 0 0,1 1 0 0 0,0 0 0 0 0,0-1 0 0 0,0 1 0 0 0,0 0 1 0 0,0-1-1 0 0,-1 0 0 0 0,1 1 0 0 0,-1-2 0 0 0,-2-4-1579 0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34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16 13039 0 0,'4'-13'598'0'0,"-3"10"222"0"0,-5 5-766 0 0,1-1 1 0 0,-1 0 0 0 0,1 1-1 0 0,0 0 1 0 0,-1 0 0 0 0,1 0-1 0 0,0 0 1 0 0,0 1 0 0 0,-3 2 0 0 0,6-5-52 0 0,-15 14-82 0 0,1 1-1 0 0,1-1 0 0 0,-18 27 1 0 0,-29 53 183 0 0,-6 41 138 0 0,17-33-131 0 0,-175 278 182 0 0,209-354-293 0 0,-18 41 0 0 0,27-54 0 0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34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1 157 10999 0 0,'3'-15'499'0'0,"-3"12"-4"0"0,1 1-317 0 0,4-2-35 0 0,-4 3 43 0 0,-1 1 0 0 0,0-1 1 0 0,1 1-1 0 0,-1 0 0 0 0,1-1 0 0 0,-1 1 1 0 0,1 0-1 0 0,-1-1 0 0 0,1 1 0 0 0,-1 0 0 0 0,1 0 1 0 0,-1-1-1 0 0,1 1 0 0 0,-1 0 0 0 0,1 0 1 0 0,0 0-1 0 0,-1 0 0 0 0,1 0 0 0 0,-1 0 0 0 0,1 0 1 0 0,-1 0-1 0 0,1 0 0 0 0,0 0 0 0 0,0 0 1 0 0,0 0-93 0 0,0 1 1 0 0,0-1 0 0 0,0 1 0 0 0,0 0 0 0 0,-1-1 0 0 0,1 1-1 0 0,0 0 1 0 0,0-1 0 0 0,0 1 0 0 0,-1 0 0 0 0,1 0-1 0 0,0 1 1 0 0,3 3-111 0 0,-1 1 0 0 0,0 0 0 0 0,4 10-1 0 0,-6-14 289 0 0,30 81 1068 0 0,-11-28-527 0 0,36 70-1 0 0,-36-86-495 0 0,-15-27-146 0 0,1 0 1 0 0,1 0 0 0 0,0 0-1 0 0,0-1 1 0 0,18 20-1 0 0,-24-30 180 0 0,11 0 289 0 0,-9-2-577 0 0,-1-1-1 0 0,0 1 1 0 0,1-1-1 0 0,-1 0 1 0 0,0 0 0 0 0,0 0-1 0 0,1 0 1 0 0,-2 0-1 0 0,1 0 1 0 0,0 0 0 0 0,0-1-1 0 0,-1 1 1 0 0,1-1-1 0 0,0-3 1 0 0,5-8 161 0 0,6-22-1 0 0,-6 15-106 0 0,9-21 28 0 0,26-50-1 0 0,-28 69-86 0 0,0 0 0 0 0,1 1 0 0 0,26-30 0 0 0,-10 18-71 0 0,53-45 0 0 0,-68 66 5 0 0,1 1 1 0 0,-1 1-1 0 0,2 0 0 0 0,0 1 0 0 0,36-14 0 0 0,-41 20-352 0 0,24-5 0 0 0,-36 9 331 0 0,-1 0 0 0 0,0-1 0 0 0,1 1 0 0 0,-1 0 0 0 0,1 0 1 0 0,-1 0-1 0 0,0 0 0 0 0,1 0 0 0 0,-1 0 0 0 0,1 0 0 0 0,-1 0 0 0 0,0 1 0 0 0,1-1 1 0 0,-1 0-1 0 0,1 0 0 0 0,-1 0 0 0 0,0 0 0 0 0,1 0 0 0 0,-1 1 0 0 0,1-1 0 0 0,3 3-1767 0 0,5 1-80 0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35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12895 0 0,'15'1'7109'0'0,"27"-2"-6993"0"0,-32 0 693 0 0,103-9 749 0 0,-12-1-1225 0 0,-73 9-351 0 0,-17 1-174 0 0,0 0 1 0 0,0 0 0 0 0,0 1 0 0 0,21 3 0 0 0,-17 1-1040 0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0 161 7367 0 0,'2'-1'6634'0'0,"64"-22"8"0"0,0-1-3440 0 0,19-8-2618 0 0,90-21 1 0 0,-153 48-576 0 0,4-1-730 0 0,1 0 0 0 0,-1 2 0 0 0,51-3 0 0 0,-53 11-4795 0 0,-4 2-1652 0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36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1043 0 5527 0 0,'-2'1'423'0'0,"-43"9"143"0"0,-24 14 4958 0 0,26-8-3010 0 0,-97 36 977 0 0,-32 11-1934 0 0,107-40-1465 0 0,1 4 1 0 0,-77 43-1 0 0,112-54-92 0 0,2 2 0 0 0,0 1 0 0 0,-34 30 0 0 0,52-38 0 0 0,9-11 0 0 0,-1 0-1 0 0,1 0 1 0 0,0 1-1 0 0,-1-1 1 0 0,1 0-1 0 0,0 1 1 0 0,-1-1-1 0 0,1 1 1 0 0,0-1-1 0 0,0 0 1 0 0,0 1-1 0 0,0-1 1 0 0,-1 1-1 0 0,1-1 1 0 0,0 0-1 0 0,0 1 1 0 0,0-1-1 0 0,0 1 1 0 0,0-1 0 0 0,0 1-1 0 0,0 0 1 0 0,1 0-4 0 0,0 0 1 0 0,0 0-1 0 0,0 0 1 0 0,0 1-1 0 0,0-1 1 0 0,1-1-1 0 0,-1 1 1 0 0,0 0-1 0 0,1 0 1 0 0,-1 0-1 0 0,0-1 1 0 0,1 1-1 0 0,-1-1 1 0 0,4 2-1 0 0,24 5 3 0 0,78 10 55 0 0,62 13 110 0 0,-142-23-158 0 0,0 1 0 0 0,-1 1 0 0 0,0 1 0 0 0,28 16 0 0 0,-46-22 1 0 0,-1 0-1 0 0,0 1 1 0 0,0 0-1 0 0,-1 0 1 0 0,1 1-1 0 0,-1-1 0 0 0,-1 2 1 0 0,1-1-1 0 0,-1 0 1 0 0,7 12-1 0 0,-10-15 21 0 0,-1 0 0 0 0,1 0 0 0 0,-1 0 0 0 0,0 0 0 0 0,0 0 0 0 0,0 0 0 0 0,0 0 0 0 0,-1 1 0 0 0,1-1 0 0 0,-1 0 0 0 0,0 1 0 0 0,0-1 0 0 0,0 0 0 0 0,0 0 0 0 0,-1 1 0 0 0,1-1 0 0 0,-1 0 0 0 0,0 0 0 0 0,0 1 0 0 0,0-1 0 0 0,0 0-1 0 0,-1 0 1 0 0,1 0 0 0 0,-1 0 0 0 0,0-1 0 0 0,1 1 0 0 0,-1 0 0 0 0,-1-1 0 0 0,-2 4 0 0 0,-2 0 89 0 0,0-1-1 0 0,-1 0 0 0 0,0 0 1 0 0,0 0-1 0 0,0-1 1 0 0,0 0-1 0 0,-16 5 0 0 0,9-3 26 0 0,-15 3 111 0 0,-1 0-1 0 0,0-2 1 0 0,-63 5 0 0 0,46-6-134 0 0,38-5-119 0 0,-149 16 113 0 0,131-16-215 0 0,-1-1 0 0 0,1-1 0 0 0,-46-8 0 0 0,65 8-325 0 0,6 0 422 0 0,0 1 1 0 0,0-1-1 0 0,0 1 1 0 0,0-1-1 0 0,-6-3 0 0 0,8 4-162 0 0,1 0 1 0 0,0 0-1 0 0,-1-1 0 0 0,1 1 0 0 0,-1 0 0 0 0,1-1 0 0 0,0 1 1 0 0,-1-1-1 0 0,1 1 0 0 0,0 0 0 0 0,-1-1 0 0 0,1 1 1 0 0,0-1-1 0 0,0 1 0 0 0,-1-1 0 0 0,1 1 0 0 0,0-1 0 0 0,0 1 1 0 0,0-1-1 0 0,0 1 0 0 0,0-1 0 0 0,-1 1 0 0 0,1-1 0 0 0,0 0 1 0 0,0 1-1 0 0,0-1 0 0 0,1 1 0 0 0,-1-1 0 0 0,0 1 1 0 0,0-1-1 0 0,0 1 0 0 0,0-1 0 0 0,0 1 0 0 0,1-1 0 0 0,-1 1 1 0 0,0-1-1 0 0,0 1 0 0 0,1-1 0 0 0,-1 1 0 0 0,0 0 0 0 0,1-1 1 0 0,9-12-6435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5:23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89 132 2759 0 0,'-53'6'656'0'0,"18"-1"12071"0"0,39 5-11392 0 0,-2-8-1228 0 0,-1-1 1 0 0,1 1-1 0 0,-1-1 1 0 0,1 0-1 0 0,0 1 1 0 0,-1-1-1 0 0,1 0 1 0 0,0 0 0 0 0,0 0-1 0 0,0 0 1 0 0,3 0-1 0 0,25 7 725 0 0,-25-7-681 0 0,12 2 203 0 0,0-1 0 0 0,0-1 1 0 0,0 0-1 0 0,0-2 0 0 0,22-2 0 0 0,86-20 989 0 0,-36 6-715 0 0,306-41 740 0 0,-63 10-1221 0 0,-240 35-176 0 0,-44 4-322 0 0,18-2-136 0 0,-57 10-1647 0 0,-1 1 0 0 0,18 1-1 0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36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355 128 5527 0 0,'-84'29'881'0'0,"74"-24"241"0"0,0 0-1 0 0,0 0 1 0 0,-12 9-1 0 0,-2 6 3992 0 0,-31 32-1 0 0,63-44-4057 0 0,-7-7-1003 0 0,1 0 1 0 0,0 0 0 0 0,0-1-1 0 0,-1 1 1 0 0,1 0 0 0 0,0-1-1 0 0,0 1 1 0 0,0-1-1 0 0,0 1 1 0 0,0-1 0 0 0,0 0-1 0 0,0 0 1 0 0,-1 0 0 0 0,1 0-1 0 0,3-1 1 0 0,31-6 404 0 0,-27 4-342 0 0,34-9-35 0 0,0-2-1 0 0,-1-1 0 0 0,56-31 1 0 0,110-76 117 0 0,-197 116-200 0 0,0-1 0 0 0,0-1 0 0 0,-1 1 0 0 0,14-15 0 0 0,-23 20-99 0 0,-4 2-438 0 0,-8 1 384 0 0,0 1 1 0 0,-1 1-1 0 0,1-1 1 0 0,0 2-1 0 0,0 0 1 0 0,-18 9 0 0 0,0-1-28 0 0,-3 1 112 0 0,-245 105-363 0 0,230-95 467 0 0,2 3-1 0 0,0 1 1 0 0,-71 59-1 0 0,112-83 30 0 0,0 0 0 0 0,1 1 0 0 0,-1-1 0 0 0,1 1 0 0 0,0 0 0 0 0,0 0 0 0 0,0 0 0 0 0,-3 8 0 0 0,5-11-26 0 0,1 1-1 0 0,-1-1 1 0 0,1 1-1 0 0,-1-1 1 0 0,1 1 0 0 0,0 0-1 0 0,0-1 1 0 0,0 1-1 0 0,0 0 1 0 0,0-1 0 0 0,0 1-1 0 0,0 0 1 0 0,1-1-1 0 0,-1 1 1 0 0,1-1 0 0 0,-1 1-1 0 0,1 0 1 0 0,-1-1-1 0 0,1 1 1 0 0,0-1 0 0 0,0 0-1 0 0,0 1 1 0 0,0-1-1 0 0,0 0 1 0 0,0 1-1 0 0,0-1 1 0 0,0 0 0 0 0,0 0-1 0 0,2 1 1 0 0,5 4 23 0 0,0-1 0 0 0,0 1 0 0 0,0-2 0 0 0,1 1 0 0 0,0-1 0 0 0,0-1 0 0 0,0 0 0 0 0,0 0 0 0 0,12 2 0 0 0,15 1-629 0 0,38 2-1 0 0,-69-7 391 0 0,38 1-5332 0 0,2-2-1872 0 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36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56 19207 0 0,'4'-5'127'0'0,"0"1"-1"0"0,1-1 1 0 0,-1 1-1 0 0,1-1 1 0 0,0 1-1 0 0,1 1 1 0 0,-1-1-1 0 0,1 1 1 0 0,-1 0-1 0 0,1 0 1 0 0,0 1-1 0 0,0-1 1 0 0,0 1-1 0 0,1 1 1 0 0,-1-1-1 0 0,13 0 1 0 0,-17 2 420 0 0,-1 1-484 0 0,0 0 0 0 0,-1 0 0 0 0,1 0 0 0 0,0 0 0 0 0,-1 0 0 0 0,1 0 0 0 0,-1 1 1 0 0,0-1-1 0 0,1 0 0 0 0,-1 0 0 0 0,0 0 0 0 0,0 1 0 0 0,1 1 0 0 0,-2 0-12 0 0,0 1-1 0 0,0-1 0 0 0,0 0 1 0 0,0 0-1 0 0,0 1 0 0 0,-1-1 0 0 0,0 0 1 0 0,1 0-1 0 0,-1 0 0 0 0,0-1 0 0 0,0 1 1 0 0,-4 3-1 0 0,-31 29 206 0 0,36-34-252 0 0,-48 39 76 0 0,2 3 1 0 0,-57 66-1 0 0,27-9 16 0 0,67-85-69 0 0,1 0 0 0 0,1 0 0 0 0,0 1 0 0 0,1 0 0 0 0,-5 20-1 0 0,10-31 11 0 0,1 1 0 0 0,0-1 0 0 0,0 0 0 0 0,0 1 0 0 0,1-1 0 0 0,0 0 0 0 0,0 1 0 0 0,0-1 0 0 0,1 1 0 0 0,0-1 0 0 0,0 0 0 0 0,0 1 0 0 0,1-1 0 0 0,2 6 0 0 0,-2-7-12 0 0,0-1-1 0 0,0 0 1 0 0,0 0 0 0 0,0 0-1 0 0,0 0 1 0 0,1 0-1 0 0,0 0 1 0 0,-1-1-1 0 0,1 1 1 0 0,0-1 0 0 0,0 0-1 0 0,1 0 1 0 0,-1 0-1 0 0,0 0 1 0 0,1 0-1 0 0,-1-1 1 0 0,1 1-1 0 0,-1-1 1 0 0,1 0 0 0 0,7 1-1 0 0,4 0 7 0 0,0-1-1 0 0,1-1 1 0 0,-1 0-1 0 0,0-1 1 0 0,0 0-1 0 0,30-8 1 0 0,87-34-1813 0 0,-96 29 178 0 0,-2-4-392 0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37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22 4607 0 0,'0'0'354'0'0,"-1"-1"-233"0"0,-26-11 1693 0 0,-2 4 13857 0 0,31 8-15318 0 0,9 6-124 0 0,1-2 0 0 0,0 0-1 0 0,1 0 1 0 0,-1-1 0 0 0,17 2-1 0 0,68 3 137 0 0,-41-5-223 0 0,-22-1-84 0 0,-19-2-10 0 0,1 1-1 0 0,-1 1 1 0 0,28 6-1 0 0,-42-8-45 0 0,0 1 0 0 0,0-1 0 0 0,0 0 0 0 0,0 1 0 0 0,0-1 0 0 0,-1 0 0 0 0,1 1 1 0 0,0-1-1 0 0,0 1 0 0 0,0-1 0 0 0,-1 1 0 0 0,2 1 0 0 0,-2-1 2 0 0,1 0-1 0 0,-1 0 1 0 0,1 1 0 0 0,-1-1 0 0 0,0 0 0 0 0,0 0 0 0 0,1 1-1 0 0,-1-1 1 0 0,0 0 0 0 0,0 1 0 0 0,0-1 0 0 0,-1 0-1 0 0,1 1 1 0 0,0-1 0 0 0,0 0 0 0 0,-1 1 0 0 0,1-1 0 0 0,-1 0-1 0 0,1 0 1 0 0,-1 0 0 0 0,1 1 0 0 0,-1-1 0 0 0,0 0 0 0 0,0 1-1 0 0,-3 3 11 0 0,1 0 0 0 0,-1 0 0 0 0,0 0 0 0 0,-6 4 0 0 0,-7 5 40 0 0,-30 20-1 0 0,-7 4-5 0 0,-44 30 4 0 0,42-32 2 0 0,32-17-49 0 0,-33 31 0 0 0,43-36-4 0 0,11-12-1 0 0,1 0 0 0 0,-1 1 0 0 0,1-1 0 0 0,0 1 0 0 0,0 0 0 0 0,-2 3 0 0 0,-2 9 0 0 0,7-11 0 0 0,0-3 0 0 0,0 2 14 0 0,-1-1 0 0 0,1 0 0 0 0,0-1 1 0 0,0 1-1 0 0,0 0 0 0 0,0 0 0 0 0,1 0 0 0 0,-1-1 0 0 0,0 1 0 0 0,1 0 0 0 0,-1-1 0 0 0,1 1 0 0 0,-1-1 1 0 0,1 0-1 0 0,0 1 0 0 0,0-1 0 0 0,-1 0 0 0 0,1 0 0 0 0,0 0 0 0 0,0 0 0 0 0,0-1 0 0 0,0 1 1 0 0,3 0-1 0 0,7 2 110 0 0,-1-1 0 0 0,24 3 0 0 0,-29-5-91 0 0,44 2 133 0 0,78-6 1 0 0,11-1-411 0 0,-127 6-612 0 0,1 0-1 0 0,-1 1 0 0 0,0 0 0 0 0,18 6 0 0 0,-8-1-7236 0 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37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14335 0 0,'0'0'662'0'0,"-2"0"-18"0"0,0 0-566 0 0,0 0 0 0 0,0 0 0 0 0,0 1 1 0 0,-1-1-1 0 0,1 0 0 0 0,0 1 1 0 0,0 0-1 0 0,0-1 0 0 0,0 1 1 0 0,0 0-1 0 0,0 0 0 0 0,0 0 0 0 0,1 0 1 0 0,-1 0-1 0 0,0 1 0 0 0,1-1 1 0 0,-1 1-1 0 0,0-1 0 0 0,1 1 0 0 0,0-1 1 0 0,-1 1-1 0 0,1 0 0 0 0,0-1 1 0 0,0 1-1 0 0,0 0 0 0 0,0 0 0 0 0,-1 3 1 0 0,0 1 209 0 0,0-1-1 0 0,1 1 1 0 0,0 0 0 0 0,0 0 0 0 0,1-1 0 0 0,-1 1-1 0 0,2 11 1 0 0,2 5 231 0 0,1 1 0 0 0,1-1 0 0 0,1 0 0 0 0,0 0 0 0 0,2-1 0 0 0,17 34 0 0 0,-12-33-359 0 0,0 0 0 0 0,2-2 0 0 0,0 1-1 0 0,1-2 1 0 0,1 0 0 0 0,1-1 0 0 0,1-1-1 0 0,0-1 1 0 0,25 17 0 0 0,-6-9 105 0 0,1-1 0 0 0,1-2-1 0 0,0-1 1 0 0,57 17 0 0 0,-70-28-446 0 0,0-1 1 0 0,0-2-1 0 0,1-1 1 0 0,0-1-1 0 0,0-2 1 0 0,0 0-1 0 0,30-3 1 0 0,-47 1-2250 0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38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788 14 16095 0 0,'-1'-2'100'0'0,"0"1"0"0"0,0 0 0 0 0,-1 0 0 0 0,1 0 0 0 0,0 0 0 0 0,-1 0-1 0 0,1 0 1 0 0,-1 0 0 0 0,1 1 0 0 0,-1-1 0 0 0,1 1 0 0 0,-1-1 0 0 0,-3 0 0 0 0,2 1-57 0 0,0 0 0 0 0,0 0 0 0 0,0 0 0 0 0,0 1 1 0 0,0-1-1 0 0,0 1 0 0 0,-4 1 0 0 0,-15 6 120 0 0,1 1 1 0 0,-38 21-1 0 0,16-7 187 0 0,-28 16 374 0 0,1 4-1 0 0,3 2 1 0 0,1 3-1 0 0,-84 80 0 0 0,120-100-524 0 0,2 1-1 0 0,-33 43 0 0 0,49-54-3432 0 0,-15 27 0 0 0,17-27-3830 0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50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274 351 6103 0 0,'0'0'548'0'0,"-2"9"-381"0"0,2-9 57 0 0,0 0-1 0 0,-1 1 1 0 0,1-1-1 0 0,0 0 1 0 0,0 1-1 0 0,-1-1 1 0 0,1 1 0 0 0,0-1-1 0 0,0 1 1 0 0,0-1-1 0 0,0 0 1 0 0,0 1-1 0 0,0-1 1 0 0,0 1 0 0 0,0-1-1 0 0,0 1 1 0 0,0-1-1 0 0,0 1 1 0 0,0-1-1 0 0,0 1 1 0 0,0-1 0 0 0,0 1-1 0 0,3 2-370 0 0,-2-2 835 0 0,10 6 2356 0 0,-8-6-3049 0 0,9 5 5527 0 0,-11-5-4698 0 0,0 0-480 0 0,0 2-308 0 0,-1 1 1 0 0,0-1 0 0 0,1 0-1 0 0,-1 0 1 0 0,0 0-1 0 0,-1 0 1 0 0,1 0 0 0 0,0 0-1 0 0,-1 0 1 0 0,0 0-1 0 0,1 0 1 0 0,-1 0 0 0 0,-1 0-1 0 0,1 0 1 0 0,0 0-1 0 0,-1-1 1 0 0,1 1 0 0 0,-1 0-1 0 0,0-1 1 0 0,0 1-1 0 0,0-1 1 0 0,-3 3-1 0 0,1-1 12 0 0,1-1 0 0 0,-1 1 0 0 0,0-1 0 0 0,0 0 0 0 0,0 0 0 0 0,0-1 0 0 0,0 1 0 0 0,-1-1 0 0 0,1 0 0 0 0,-1 0 0 0 0,0 0 0 0 0,0-1 0 0 0,-8 2 0 0 0,5-3-34 0 0,0-1 0 0 0,0 1-1 0 0,0-2 1 0 0,0 1 0 0 0,1-1-1 0 0,-11-4 1 0 0,-2 0 14 0 0,10 4-26 0 0,1-1-1 0 0,0 0 1 0 0,0-1 0 0 0,0 0-1 0 0,0 0 1 0 0,1-1 0 0 0,0 0-1 0 0,-14-11 1 0 0,19 13-2 0 0,0 0 0 0 0,0 0 0 0 0,0 0 0 0 0,1-1-1 0 0,-1 1 1 0 0,1-1 0 0 0,0 1 0 0 0,0-1 0 0 0,0 0 0 0 0,0 0 0 0 0,1 0 0 0 0,-1 0-1 0 0,1 0 1 0 0,0 0 0 0 0,0-1 0 0 0,1 1 0 0 0,-1 0 0 0 0,1 0 0 0 0,0-1 0 0 0,0 1-1 0 0,1 0 1 0 0,0-6 0 0 0,3-5-9 0 0,0 0 0 0 0,1 0 0 0 0,1 0 0 0 0,0 1 0 0 0,1 0 0 0 0,0 0 0 0 0,1 0 0 0 0,1 1 0 0 0,0 0 0 0 0,1 1 0 0 0,11-12 0 0 0,2 1-17 0 0,2 0 0 0 0,0 2 0 0 0,1 0 0 0 0,35-19-1 0 0,-54 35 16 0 0,1 1 0 0 0,0 0-1 0 0,0 1 1 0 0,0 0 0 0 0,0 0-1 0 0,1 0 1 0 0,-1 1 0 0 0,1 0 0 0 0,0 1-1 0 0,0 0 1 0 0,9 0 0 0 0,-2 2 12 0 0,-1 1 1 0 0,1 0-1 0 0,-1 1 1 0 0,1 1-1 0 0,18 6 1 0 0,77 26 622 0 0,-109-36-611 0 0,0 1-1 0 0,0 0 1 0 0,0 0 0 0 0,-1 0 0 0 0,1 0 0 0 0,0 0-1 0 0,-1 0 1 0 0,1 0 0 0 0,-1 0 0 0 0,1 1 0 0 0,-1-1-1 0 0,0 1 1 0 0,1-1 0 0 0,-1 1 0 0 0,0-1 0 0 0,0 1 0 0 0,0 0-1 0 0,0 0 1 0 0,-1-1 0 0 0,1 1 0 0 0,0 0 0 0 0,-1 0-1 0 0,1 0 1 0 0,-1 0 0 0 0,0 0 0 0 0,1 0 0 0 0,-1 3-1 0 0,0 0 7 0 0,-1 0 1 0 0,1 0-1 0 0,-1 0 0 0 0,0-1 0 0 0,0 1 0 0 0,0 0 0 0 0,-1-1 0 0 0,1 1 0 0 0,-5 7 0 0 0,-8 10 84 0 0,-1 0-1 0 0,-33 36 1 0 0,10-14-107 0 0,12-11-135 0 0,-1-1 0 0 0,-2-2 0 0 0,-1 0-1 0 0,-48 35 1 0 0,63-54-23 0 0,7-5-82 0 0,0 0 0 0 0,0-1 0 0 0,-10 5-1 0 0,16-9-25 0 0,1-1-375 0 0,0 0 558 0 0,0 0 1 0 0,0 0-1 0 0,0 0 1 0 0,0 0 0 0 0,0 0-1 0 0,0 0 1 0 0,0 0-1 0 0,0-1 1 0 0,0 1-1 0 0,0 0 1 0 0,0-1 0 0 0,0 1-1 0 0,0-1 1 0 0,1 1-1 0 0,-2-2 1 0 0,-1-1-380 0 0,1 0 0 0 0,0 0 1 0 0,0 0-1 0 0,0 0 0 0 0,-2-7 0 0 0,2 1-6102 0 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51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769 22 8287 0 0,'0'0'639'0'0,"1"-2"-415"0"0,3-3-574 0 0,9-10 8448 0 0,-13 18-7679 0 0,0 4-306 0 0,0-1 0 0 0,0 1 1 0 0,-1 0-1 0 0,0 0 1 0 0,0-1-1 0 0,-1 1 1 0 0,0 0-1 0 0,0-1 0 0 0,-4 8 1 0 0,-31 59 228 0 0,35-68-320 0 0,-7 10 17 0 0,-18 34 238 0 0,-50 70-1 0 0,-2-21-51 0 0,-63 86-82 0 0,-68 135 439 0 0,174-263-412 0 0,35-54-172 0 0,-27 42-179 0 0,-2-1 0 0 0,-62 70 0 0 0,91-112-258 0 0,15-8-11257 0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51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1839 0 0,'9'-4'18152'0'0,"-6"4"-17951"0"0,0 0 0 0 0,0 0 0 0 0,0 1 1 0 0,0-1-1 0 0,0 1 0 0 0,-1-1 0 0 0,1 1 0 0 0,0 0 0 0 0,0 0 0 0 0,-1 0 0 0 0,1 1 0 0 0,0-1 0 0 0,-1 1 0 0 0,1-1 1 0 0,-1 1-1 0 0,0 0 0 0 0,0 0 0 0 0,0 0 0 0 0,0 0 0 0 0,0 0 0 0 0,4 5 0 0 0,3 6 65 0 0,0 1-1 0 0,12 25 1 0 0,-16-30-44 0 0,36 72 365 0 0,51 93 108 0 0,-78-153-671 0 0,1 0 0 0 0,0-1 0 0 0,2-1-1 0 0,0 0 1 0 0,34 28 0 0 0,-42-41 0 0 0,1 0-1 0 0,0 0 1 0 0,0-1 0 0 0,0 0 0 0 0,0 0-1 0 0,1-1 1 0 0,0-1 0 0 0,0 0-1 0 0,0-1 1 0 0,15 2 0 0 0,-1-1-363 0 0,0-2 1 0 0,0-1-1 0 0,38-4 1 0 0,-52 2-217 0 0,0 0 1 0 0,0 0-1 0 0,17-6 1 0 0,-20 4-2107 0 0,0 1 0 0 0,12-8 0 0 0,-7 2-4065 0 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51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35 3223 0 0,'3'-8'288'0'0,"-3"7"-204"0"0,1 0-1 0 0,-1 1 0 0 0,0-1 0 0 0,1 0 0 0 0,-1 1 0 0 0,0-1 0 0 0,0 0 0 0 0,0 0 0 0 0,0 1 1 0 0,0-1-1 0 0,0 0 0 0 0,0 0 0 0 0,0 1 0 0 0,0-1 0 0 0,0 0 0 0 0,0 0 0 0 0,-9-13 12249 0 0,8 14-12060 0 0,1 0 0 0 0,0 0 0 0 0,-1 0 1 0 0,1 0-1 0 0,-1 0 0 0 0,-13 6 1751 0 0,-12 15-1976 0 0,-61 75 854 0 0,11-10-586 0 0,-7 0 31 0 0,32-32-31 0 0,-112 94 0 0 0,136-127-316 0 0,-39 27 141 0 0,55-40-308 0 0,-1-1 1 0 0,0-1 0 0 0,-24 10-1 0 0,34-15-1133 0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53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0 2303 0 0,'0'0'444'0'0,"-1"1"1026"0"0,-21 0 13862 0 0,22 2-15015 0 0,-1 4-213 0 0,1 1-1 0 0,1-1 1 0 0,-1 0 0 0 0,1 1 0 0 0,1-1-1 0 0,-1 0 1 0 0,1 0 0 0 0,1 0-1 0 0,4 12 1 0 0,-1-7-73 0 0,-1 1-1 0 0,2-1 1 0 0,0 0-1 0 0,0 0 1 0 0,1-1 0 0 0,1 0-1 0 0,0 0 1 0 0,0-1-1 0 0,1 0 1 0 0,0-1-1 0 0,1 0 1 0 0,0-1 0 0 0,19 11-1 0 0,15 7 0 0 0,54 22 0 0 0,-95-47-30 0 0,0 1 0 0 0,0 0 0 0 0,-1 0 0 0 0,1 0 0 0 0,-1 1 0 0 0,0-1 0 0 0,4 4 0 0 0,-6-5 0 0 0,-1 0 0 0 0,1 0 0 0 0,0 0 0 0 0,-1 0 0 0 0,1-1 0 0 0,0 1 0 0 0,-1 0 0 0 0,0 0 0 0 0,1 0 0 0 0,-1 0 0 0 0,1 0 0 0 0,-1 0 0 0 0,0 0 0 0 0,0 1 0 0 0,0-1 0 0 0,1 0 0 0 0,-1 0 0 0 0,0 0 0 0 0,0 0 0 0 0,-1 0 0 0 0,1 0 0 0 0,0 0 0 0 0,0 0 0 0 0,0 0 0 0 0,-1 0 0 0 0,1 0 0 0 0,-1 0 0 0 0,1 0 0 0 0,0 0 0 0 0,-1 0 0 0 0,-1 2 0 0 0,-2 3-10 0 0,-1 0 0 0 0,-1 0 0 0 0,1-1 0 0 0,-1 1 0 0 0,0-1 0 0 0,0-1-1 0 0,0 1 1 0 0,-13 6 0 0 0,-7 2-58 0 0,-28 10 0 0 0,33-15 23 0 0,-61 28-103 0 0,46-19-18 0 0,0-2-1 0 0,-66 19 0 0 0,99-33 21 0 0,17-14-6432 0 0,3-1 654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5:24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3223 0 0,'2'1'13120'0'0,"1"0"-12908"0"0,-1 1 0 0 0,1 0 0 0 0,0 0 0 0 0,-1 0 0 0 0,1 0 0 0 0,-1 1 0 0 0,1-1 0 0 0,-1 1-1 0 0,0-1 1 0 0,0 1 0 0 0,-1 0 0 0 0,1 0 0 0 0,2 6 0 0 0,3 7 298 0 0,8 25 0 0 0,-7-14 111 0 0,110 249 1120 0 0,-92-227-1663 0 0,1-1 0 0 0,3-1-1 0 0,51 60 1 0 0,125 127 601 0 0,-169-199-906 0 0,-36-34 64 0 0,5-1-17 0 0,-5 0 130 0 0,1 0 0 0 0,-1 0 1 0 0,1 0-1 0 0,0 0 0 0 0,-1 0 0 0 0,1 0 0 0 0,-1 0 0 0 0,1 0 1 0 0,-1-1-1 0 0,1 1 0 0 0,-1-1 0 0 0,0 1 0 0 0,1-1 0 0 0,-1 0 1 0 0,1 1-1 0 0,-1-1 0 0 0,0 0 0 0 0,0 0 0 0 0,1 0 0 0 0,-1 0 1 0 0,0 0-1 0 0,2-2 0 0 0,0-1-254 0 0,1 0 0 0 0,-1-1 0 0 0,0 1 0 0 0,0-1 0 0 0,-1 0 0 0 0,1 0 0 0 0,1-5 0 0 0,3-11-1511 0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54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40 233 11631 0 0,'0'0'531'0'0,"-1"-2"-8"0"0,1-2-99 0 0,-2-5-717 0 0,-6-7 5319 0 0,-19 69-3310 0 0,27-52-1373 0 0,-2 11-157 0 0,2-10 646 0 0,9 20 256 0 0,-6 2-707 0 0,0 0 1 0 0,-2 0-1 0 0,-2 37 0 0 0,0 6 43 0 0,1-14-209 0 0,2 41 158 0 0,-1-81-327 0 0,1 1 1 0 0,0 0-1 0 0,1-1 0 0 0,8 21 0 0 0,-10-31-19 0 0,0 0 1 0 0,1 0-1 0 0,-1-1 0 0 0,1 1 0 0 0,0 0 1 0 0,0-1-1 0 0,0 0 0 0 0,2 3 0 0 0,-4-4-26 0 0,1-1-1 0 0,-1 1 1 0 0,1-1-1 0 0,-1 0 0 0 0,0 1 1 0 0,1-1-1 0 0,-1 1 1 0 0,1-1-1 0 0,-1 0 0 0 0,1 1 1 0 0,-1-1-1 0 0,1 0 1 0 0,-1 1-1 0 0,1-1 0 0 0,-1 0 1 0 0,1 0-1 0 0,-1 0 0 0 0,1 1 1 0 0,-1-1-1 0 0,1 0 1 0 0,0 0-1 0 0,-1 0 0 0 0,1 0 1 0 0,-1 0-1 0 0,1 0 1 0 0,0 0-1 0 0,-1 0 0 0 0,1 0 1 0 0,0-1-1 0 0,1 1-1 0 0,1 0 28 0 0,-1-1-1 0 0,1 1 1 0 0,0 0 0 0 0,-1-1-1 0 0,1 1 1 0 0,-1-1 0 0 0,1 0-1 0 0,-1 0 1 0 0,1 0 0 0 0,-1 0-1 0 0,1 0 1 0 0,-1-1 0 0 0,0 1-1 0 0,0-1 1 0 0,0 1 0 0 0,0-1-1 0 0,3-3 1 0 0,-4 4 53 0 0,2-5 35 0 0,-2 5-103 0 0,0-1 1 0 0,0 0-1 0 0,1 1 1 0 0,-1-1-1 0 0,0 0 1 0 0,0 1-1 0 0,0-1 1 0 0,-1 0 0 0 0,2-3-1 0 0,4-12 3 0 0,1 1 0 0 0,1 0 0 0 0,17-26 1 0 0,-17 28-13 0 0,33-48-3 0 0,3 3 0 0 0,85-92 0 0 0,-90 112-12 0 0,1 2-1 0 0,66-46 1 0 0,101-53-100 0 0,-151 100 69 0 0,-56 36-6 0 0,0 0 1 0 0,1 0-1 0 0,-1-1 0 0 0,0 1 1 0 0,0 0-1 0 0,0 0 0 0 0,0 0 0 0 0,0 0 1 0 0,1-1-1 0 0,-1 1 0 0 0,0 0 1 0 0,0 0-1 0 0,0 0 0 0 0,0 0 1 0 0,1 0-1 0 0,-1 0 0 0 0,0-1 0 0 0,0 1 1 0 0,0 0-1 0 0,1 0 0 0 0,-1 0 1 0 0,0 0-1 0 0,0 0 0 0 0,1 0 0 0 0,-1 0 1 0 0,0 0-1 0 0,0 0 0 0 0,0 0 1 0 0,1 0-1 0 0,-1 0 0 0 0,0 0 1 0 0,0 0-1 0 0,1 0 0 0 0,-1 0 0 0 0,0 1 1 0 0,0-1-1 0 0,0 0 0 0 0,1 0 1 0 0,-1 0-1 0 0,0 0 0 0 0,-3 11-1921 0 0,3-11 1989 0 0,-6 14-1959 0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54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39 10911 0 0,'-9'2'987'0'0,"-3"-2"-477"0"0,-12 2-1024 0 0,20 0 2612 0 0,14 1 3500 0 0,0-1-5344 0 0,-1 0-1 0 0,1-1 1 0 0,0-1 0 0 0,0 1 0 0 0,18-3 0 0 0,51-11 452 0 0,-40 6-369 0 0,-8 2-125 0 0,107-16 854 0 0,-105 18-1148 0 0,1 1 1 0 0,38 3 0 0 0,-62 0-274 0 0,-9-1-655 0 0,3 13-9448 0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55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85 7831 0 0,'-6'6'9535'0'0,"10"-4"-9219"0"0,-1-1 1 0 0,0 1 0 0 0,0-1-1 0 0,1 0 1 0 0,-1 0-1 0 0,1-1 1 0 0,-1 1 0 0 0,1-1-1 0 0,-1 1 1 0 0,5-1-1 0 0,39-5 930 0 0,-32 3-854 0 0,177-34 2214 0 0,1 0-1539 0 0,-140 27-1149 0 0,22-2-91 0 0,-66 10-487 0 0,-1 1 0 0 0,1 0 1 0 0,0 0-1 0 0,0 1 0 0 0,-1 0 1 0 0,11 3-1 0 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56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788 27 10591 0 0,'1'-1'488'0'0,"0"-2"-268"0"0,0 1-159 0 0,0 0-1 0 0,0 0 1 0 0,0 0 0 0 0,1 0 0 0 0,-1 1-1 0 0,0-1 1 0 0,1 0 0 0 0,-1 1 0 0 0,6-5 5868 0 0,-9 7-5195 0 0,-3 3-598 0 0,0 0 1 0 0,1 0-1 0 0,-1 1 1 0 0,1-1-1 0 0,0 1 1 0 0,0 1-1 0 0,0-1 1 0 0,-3 7 0 0 0,-24 51 267 0 0,21-41-259 0 0,-219 528 1628 0 0,55-148-1690 0 0,153-360-160 0 0,-74 133 312 0 0,74-141-608 0 0,-2-1 0 0 0,-51 58 0 0 0,63-79-844 0 0,-21 15 0 0 0,0-5-5716 0 0,21-14 1805 0 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56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29 236 15119 0 0,'-6'-1'249'0'0,"-1"0"101"0"0,-8 1 2843 0 0,18 0-2929 0 0,0-1 0 0 0,0 0 1 0 0,0 1-1 0 0,0-1 0 0 0,5-2 0 0 0,6-2 70 0 0,187-49 342 0 0,208-50 2102 0 0,-292 79-1921 0 0,181-12 1 0 0,-272 35-1789 0 0,0 2-1 0 0,-1 0 1 0 0,1 2-1 0 0,33 6 1 0 0,-36-2-6924 0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57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20 8751 0 0,'0'0'399'0'0,"-2"0"-4"0"0,-7-1 311 0 0,-1 0 0 0 0,1-1 0 0 0,-17-4 0 0 0,18 4 345 0 0,-1-1 1 0 0,0 2-1 0 0,0-1 1 0 0,0 1-1 0 0,-10 0 1 0 0,0 3-792 0 0,0 1-1 0 0,0 1 1 0 0,1 1 0 0 0,-1 1 0 0 0,-20 9 0 0 0,19-7-256 0 0,1 2 0 0 0,0 0 0 0 0,-20 15 0 0 0,-49 43 58 0 0,26-14 495 0 0,-90 98 0 0 0,142-142-407 0 0,0 1 142 0 0,-13 18 1 0 0,22-27-232 0 0,-1 1 0 0 0,0-1 0 0 0,1 1 0 0 0,-1 0 1 0 0,1 0-1 0 0,0 0 0 0 0,0 0 0 0 0,0 0 0 0 0,0 0 1 0 0,0 0-1 0 0,1 0 0 0 0,-1 6 0 0 0,2-7-35 0 0,-1-1-1 0 0,0 0 1 0 0,0 1-1 0 0,1-1 0 0 0,-1 0 1 0 0,1 0-1 0 0,0 1 1 0 0,-1-1-1 0 0,1 0 1 0 0,0 0-1 0 0,-1 0 1 0 0,1 0-1 0 0,0 0 1 0 0,0 0-1 0 0,0 0 1 0 0,0 0-1 0 0,0 0 0 0 0,0 0 1 0 0,0 0-1 0 0,1-1 1 0 0,-1 1-1 0 0,0-1 1 0 0,0 1-1 0 0,1 0 1 0 0,-1-1-1 0 0,0 0 1 0 0,0 1-1 0 0,1-1 1 0 0,-1 0-1 0 0,0 0 0 0 0,1 0 1 0 0,1 0-1 0 0,4 1 47 0 0,0-1 0 0 0,0 0 0 0 0,1-1 0 0 0,11-2 0 0 0,12-5 69 0 0,0 0-1 0 0,0-3 1 0 0,49-23 0 0 0,-29 8-243 0 0,58-41 1 0 0,-96 57 18 0 0,0 1 1 0 0,0-2-1 0 0,-1 1 0 0 0,-1-2 1 0 0,18-20-1 0 0,-23 23 70 0 0,-6 9 12 0 0,0-1 0 0 0,0 1 0 0 0,0 0-1 0 0,0 0 1 0 0,0 0 0 0 0,0-1 0 0 0,0 1 0 0 0,1 0 0 0 0,-1 0 0 0 0,0-1 0 0 0,0 1 0 0 0,0 0 0 0 0,0 0-1 0 0,0-1 1 0 0,0 1 0 0 0,0 0 0 0 0,0 0 0 0 0,0-1 0 0 0,0 1 0 0 0,0 0 0 0 0,0 0 0 0 0,0-1 0 0 0,-1 1 0 0 0,1 0-1 0 0,0 0 1 0 0,0-1 0 0 0,0 1 0 0 0,0 0 0 0 0,0 0 0 0 0,0 0 0 0 0,-1-1 0 0 0,1 1 0 0 0,0 0 0 0 0,0 0 0 0 0,0 0-1 0 0,0 0 1 0 0,-1-1 0 0 0,1 1 0 0 0,0 0 0 0 0,0 0 0 0 0,-1 0 0 0 0,1 0 0 0 0,0 0 0 0 0,0 0 0 0 0,0 0-1 0 0,-1 0 1 0 0,1 0 0 0 0,0 0 0 0 0,0 0 0 0 0,-1 0 0 0 0,1-1 0 0 0,0 2 0 0 0,0-1 0 0 0,-1 0 0 0 0,1 0 0 0 0,0 0-1 0 0,0 0 1 0 0,-1 0 0 0 0,1 0 0 0 0,0 0 0 0 0,-4 0 5 0 0,1 1 0 0 0,0 0 0 0 0,0 0 1 0 0,0-1-1 0 0,0 2 0 0 0,0-1 0 0 0,0 0 0 0 0,0 1 0 0 0,1-1 0 0 0,-1 1 0 0 0,0 0 0 0 0,1 0 0 0 0,-4 3 1 0 0,-5 5 32 0 0,-14 17 1 0 0,24-26-38 0 0,-8 10 14 0 0,1 1 0 0 0,0 0 1 0 0,0 0-1 0 0,-7 17 0 0 0,12-23-70 0 0,1-1 0 0 0,-1 1 0 0 0,2 0 0 0 0,-1 0 0 0 0,0 1 0 0 0,1-1 1 0 0,0 0-1 0 0,1 0 0 0 0,-1 1 0 0 0,1-1 0 0 0,1 0 0 0 0,0 8 0 0 0,-1-12-210 0 0,1 1-1 0 0,0-1 0 0 0,0 1 0 0 0,0-1 0 0 0,0 0 0 0 0,0 1 0 0 0,0-1 0 0 0,0 0 0 0 0,1 0 0 0 0,2 4 1 0 0,8 5-7220 0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57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100 440 12895 0 0,'-2'-1'998'0'0,"-44"-15"1064"0"0,0-1 4627 0 0,46 17-6644 0 0,-1 0-1 0 0,1 0 0 0 0,0 0 0 0 0,-1-1 1 0 0,1 1-1 0 0,-1 0 0 0 0,1-1 0 0 0,0 1 0 0 0,0 0 1 0 0,-1-1-1 0 0,1 1 0 0 0,0 0 0 0 0,-1-1 1 0 0,1 1-1 0 0,0 0 0 0 0,0-1 0 0 0,0 1 0 0 0,0-1 1 0 0,-1 1-1 0 0,1-1 0 0 0,0 1 0 0 0,0 0 1 0 0,0-1-1 0 0,0 1 0 0 0,0-1 0 0 0,0 1 0 0 0,0-1 1 0 0,0 1-1 0 0,0-1 0 0 0,0 1 0 0 0,0 0 1 0 0,0-1-1 0 0,1 1 0 0 0,-1-1 0 0 0,0 1 0 0 0,0 0 1 0 0,0-1-1 0 0,0 1 0 0 0,1-1 0 0 0,-1 1 1 0 0,0 0-1 0 0,1-1 0 0 0,-1 1 0 0 0,0 0 0 0 0,1-1 1 0 0,17-18 83 0 0,-16 17 24 0 0,20-18 136 0 0,43-26-1 0 0,-24 17-198 0 0,59-42-49 0 0,160-85 0 0 0,-247 149-43 0 0,38-19-36 0 0,-45 24 34 0 0,0 0 1 0 0,0 0 0 0 0,0 0 0 0 0,0 1 0 0 0,0-1-1 0 0,11 1 1 0 0,-17 1 4 0 0,1 0 0 0 0,0 0 0 0 0,-1 0 0 0 0,1 0 0 0 0,-1 0 0 0 0,1 0 0 0 0,-1 0 0 0 0,1 0 0 0 0,-1 0 0 0 0,1 0 0 0 0,-1 1 0 0 0,1-1 0 0 0,-1 0 0 0 0,1 0 0 0 0,-1 1 0 0 0,1-1 0 0 0,-1 0 0 0 0,1 1 0 0 0,0 1 0 0 0,1 0 0 0 0,-1 0 1 0 0,0 0-1 0 0,-1 0 0 0 0,1 0 0 0 0,0 0 0 0 0,-1 0 1 0 0,1 0-1 0 0,-1 1 0 0 0,1-1 0 0 0,-1 0 0 0 0,0 0 0 0 0,0 0 1 0 0,0 1-1 0 0,0-1 0 0 0,-2 4 0 0 0,1 3 41 0 0,-1 0 0 0 0,-5 16-1 0 0,-12 18 129 0 0,-1 0 0 0 0,-2-1 0 0 0,-33 46 0 0 0,35-55-95 0 0,-2 0-30 0 0,11-16-48 0 0,-1 1 0 0 0,2 0 0 0 0,-15 36 0 0 0,24-52-131 0 0,3-2-60 0 0,0 2 101 0 0,0-1 0 0 0,1 0 0 0 0,-1-1 0 0 0,1 1 0 0 0,-1 0 0 0 0,1-1 0 0 0,-1 1 0 0 0,1-1 0 0 0,-1 0 0 0 0,1 0 0 0 0,-1 0 0 0 0,1 0 0 0 0,-1 0 0 0 0,4-1 0 0 0,1-1-679 0 0,0 1 0 0 0,-1-2 1 0 0,1 1-1 0 0,7-4 0 0 0,9-6-6958 0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57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13823 0 0,'0'0'1247'0'0,"-1"1"-1023"0"0,-1 0-160 0 0,0 0 0 0 0,0 0 1 0 0,0 1-1 0 0,0-1 0 0 0,1 1 0 0 0,-1-1 1 0 0,1 1-1 0 0,-1 0 0 0 0,1 0 0 0 0,-1-1 0 0 0,1 1 1 0 0,0 0-1 0 0,0 0 0 0 0,0 1 0 0 0,0-1 1 0 0,0 0-1 0 0,0 0 0 0 0,1 0 0 0 0,-1 5 0 0 0,-1 3 698 0 0,0 1 0 0 0,1-1 0 0 0,1 12 0 0 0,1-7-294 0 0,0 0 0 0 0,1 0 0 0 0,0 0 0 0 0,1-1 1 0 0,1 1-1 0 0,1-1 0 0 0,0 0 0 0 0,8 17 0 0 0,0-7-18 0 0,0-1 0 0 0,2 0 0 0 0,30 36 0 0 0,-23-36-218 0 0,1-2 0 0 0,1 0-1 0 0,1-2 1 0 0,46 28 0 0 0,1-5 211 0 0,81 34 0 0 0,-52-28-113 0 0,29 10-45 0 0,-56-26-193 0 0,-50-21-139 0 0,-22-10-202 0 0,-11-3-5503 0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5:58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733 0 20239 0 0,'0'0'1839'0'0,"-2"1"-1514"0"0,-11 8-83 0 0,0 1 1 0 0,-18 17-1 0 0,-14 12 407 0 0,-64 35 411 0 0,-15 10-436 0 0,62-38-404 0 0,-111 88 199 0 0,149-113-373 0 0,2 1 0 0 0,1 0-1 0 0,0 2 1 0 0,-32 50 0 0 0,50-70-100 0 0,1 1 1 0 0,-1 0-1 0 0,1 1 1 0 0,0-1-1 0 0,0 0 0 0 0,1 1 1 0 0,-1-1-1 0 0,0 11 1 0 0,1 10-8367 0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6:00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40 11055 0 0,'1'-3'166'0'0,"-1"-1"-1"0"0,0 0 1 0 0,0 0-1 0 0,0 0 1 0 0,0 0-1 0 0,-1 0 1 0 0,0-5-1 0 0,0 9-32 0 0,0-1-1 0 0,1 1 0 0 0,-1 0 1 0 0,0-1-1 0 0,0 1 0 0 0,1 0 1 0 0,-1-1-1 0 0,0 1 0 0 0,0 0 1 0 0,0 0-1 0 0,1 0 0 0 0,-1 0 1 0 0,0-1-1 0 0,0 1 0 0 0,0 0 1 0 0,1 1-1 0 0,-1-1 0 0 0,0 0 1 0 0,-1 0-1 0 0,2 0 35 0 0,-5 1 9 0 0,0 0 1 0 0,0 0 0 0 0,0 1-1 0 0,0 0 1 0 0,0-1 0 0 0,0 2-1 0 0,1-1 1 0 0,-1 0 0 0 0,1 1-1 0 0,-5 3 1 0 0,-8 8-20 0 0,-17 16-1 0 0,19-16 77 0 0,-177 167 620 0 0,132-119-505 0 0,-60 82 0 0 0,43-35-351 0 0,57-79 11 0 0,-28 60-1 0 0,43-80 9 0 0,1 1-1 0 0,0 0 1 0 0,1 0 0 0 0,-3 17-1 0 0,6-21-6 0 0,-1-1 0 0 0,1 0 0 0 0,0 1 0 0 0,0-1 0 0 0,1 0 0 0 0,0 0 0 0 0,0 1 1 0 0,1-1-1 0 0,-1 0 0 0 0,4 8 0 0 0,4 2 17 0 0,-1-1 0 0 0,2 0 0 0 0,0 0 0 0 0,0-1 0 0 0,2 0 0 0 0,20 20 0 0 0,2-3 104 0 0,50 36 0 0 0,3-6-75 0 0,-27-20 68 0 0,60 53-1 0 0,-103-79-62 0 0,-1 1-1 0 0,-1 1 1 0 0,0 0-1 0 0,-1 1 1 0 0,-1 0-1 0 0,-1 1 1 0 0,19 38-1 0 0,-24-39-14 0 0,0 0 0 0 0,-1 1 0 0 0,-1 0 0 0 0,-1 0 0 0 0,0 0 0 0 0,-1 1-1 0 0,-2-1 1 0 0,0 31 0 0 0,-2-35-4 0 0,0-1-1 0 0,-2 1 0 0 0,1-1 1 0 0,-2 0-1 0 0,0 0 1 0 0,0-1-1 0 0,-2 1 0 0 0,1-1 1 0 0,-2 0-1 0 0,0 0 1 0 0,0-1-1 0 0,-13 16 1 0 0,6-11 33 0 0,0 0 1 0 0,-2-1-1 0 0,0-1 1 0 0,-1 0-1 0 0,0-2 1 0 0,-1 0-1 0 0,-1 0 1 0 0,-21 10-1 0 0,-80 27 115 0 0,89-40-303 0 0,-50 9-1 0 0,79-19 34 0 0,18-6-7359 0 0,0 1 1113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5:24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834 1 14367 0 0,'0'0'4648'0'0,"-2"1"-4209"0"0,-11 8-10 0 0,-1 0 1 0 0,-1-1 0 0 0,-22 9-1 0 0,-14 8 56 0 0,-2 5 65 0 0,-94 73 1 0 0,-117 125 219 0 0,224-192-599 0 0,-2-2-1 0 0,-1-1 0 0 0,-52 30 1 0 0,79-53-219 0 0,15-9-75 0 0,2-2-272 0 0,47-28-3783 0 0,-16 10-2993 0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6:00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29 5063 0 0,'0'0'390'0'0,"4"-18"11455"0"0,-5 17-11743 0 0,0 0 0 0 0,1 0-1 0 0,-1 0 1 0 0,-1 0 0 0 0,1 0 0 0 0,0 1 0 0 0,0-1 0 0 0,0 1 0 0 0,0-1-1 0 0,0 0 1 0 0,-1 1 0 0 0,1 0 0 0 0,0-1 0 0 0,0 1 0 0 0,-1 0-1 0 0,1 0 1 0 0,0-1 0 0 0,-1 1 0 0 0,1 0 0 0 0,0 0 0 0 0,-1 1 0 0 0,1-1-1 0 0,0 0 1 0 0,0 0 0 0 0,-1 1 0 0 0,1-1 0 0 0,0 0 0 0 0,-3 2-1 0 0,-5 2 15 0 0,1-1-1 0 0,-16 10 0 0 0,18-9 30 0 0,-55 31-96 0 0,-111 86-1 0 0,151-101-48 0 0,-27 31 0 0 0,-12 12 0 0 0,32-36 0 0 0,27-26-1 0 0,1-1 1 0 0,-1 1-1 0 0,1 0 0 0 0,-1-1 1 0 0,1 1-1 0 0,0 0 0 0 0,-1-1 0 0 0,1 1 1 0 0,0 0-1 0 0,-1 0 0 0 0,1-1 1 0 0,0 1-1 0 0,0 0 0 0 0,-1 1 1 0 0,2 0-3 0 0,-1-1 1 0 0,0 1 0 0 0,1-1 0 0 0,-1 1 0 0 0,1-1 0 0 0,0 1 0 0 0,0-1 0 0 0,-1 0 0 0 0,1 1 0 0 0,0-1 0 0 0,0 0 0 0 0,0 0 0 0 0,0 1-1 0 0,0-1 1 0 0,0 0 0 0 0,1 0 0 0 0,-1 0 0 0 0,0 0 0 0 0,1 0 0 0 0,-1-1 0 0 0,0 1 0 0 0,1 0 0 0 0,-1-1 0 0 0,1 1 0 0 0,-1-1 0 0 0,3 1-1 0 0,6 2-15 0 0,0 0-1 0 0,17 1 1 0 0,-26-3 16 0 0,71 7-13 0 0,-38-5 2 0 0,1 2-1 0 0,57 15 1 0 0,-81-17 11 0 0,0 1 1 0 0,-1 0-1 0 0,0 1 0 0 0,0 0 1 0 0,0 1-1 0 0,-1 0 1 0 0,1 0-1 0 0,-1 1 1 0 0,-1 0-1 0 0,1 1 0 0 0,-1 0 1 0 0,11 14-1 0 0,-16-17 55 0 0,1 0 1 0 0,-1 0-1 0 0,0 0 0 0 0,0 0 1 0 0,0 1-1 0 0,-1-1 0 0 0,0 1 0 0 0,0 0 1 0 0,0-1-1 0 0,1 11 0 0 0,-3-12-17 0 0,0-1 1 0 0,0 1-1 0 0,0-1 0 0 0,-1 0 1 0 0,1 1-1 0 0,-1-1 0 0 0,0 1 1 0 0,0-1-1 0 0,0 0 0 0 0,0 1 0 0 0,-1-1 1 0 0,1 0-1 0 0,-1 0 0 0 0,0 0 1 0 0,0 0-1 0 0,0 0 0 0 0,0-1 1 0 0,-1 1-1 0 0,-3 3 0 0 0,-11 9 123 0 0,0-2 1 0 0,-1 0-1 0 0,0-1 0 0 0,0-1 0 0 0,-25 10 1 0 0,-102 34-100 0 0,131-51-89 0 0,0 0-1 0 0,0-1 0 0 0,-15 2 1 0 0,24-5-45 0 0,0 1 0 0 0,1-1 0 0 0,-1 0 1 0 0,1-1-1 0 0,-1 1 0 0 0,1-1 0 0 0,-1 1 0 0 0,1-1 0 0 0,-1-1 1 0 0,1 1-1 0 0,0-1 0 0 0,-1 1 0 0 0,-5-5 0 0 0,9 5-30 0 0,0 1-1 0 0,0-1 0 0 0,0 0 1 0 0,0 1-1 0 0,0-1 0 0 0,0 0 1 0 0,0 0-1 0 0,1 0 0 0 0,-1 0 1 0 0,0 0-1 0 0,1 0 1 0 0,-1 0-1 0 0,1 0 0 0 0,-1 0 1 0 0,1 0-1 0 0,-1 0 0 0 0,1 0 1 0 0,0 0-1 0 0,0 0 0 0 0,-1-1 1 0 0,1 1-1 0 0,0-2 1 0 0,2-16-1306 0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6:01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283 195 2303 0 0,'-15'-7'7422'0'0,"14"7"-7002"0"0,0 0 1 0 0,0 0-1 0 0,0 0 0 0 0,0 0 1 0 0,0 0-1 0 0,0 0 1 0 0,-1 0-1 0 0,1 0 0 0 0,0 0 1 0 0,0 1-1 0 0,0-1 1 0 0,0 0-1 0 0,0 1 1 0 0,0-1-1 0 0,0 0 0 0 0,0 1 1 0 0,0 0-1 0 0,0-1 1 0 0,0 1-1 0 0,0-1 0 0 0,0 1 1 0 0,0 0-1 0 0,-1 1 1 0 0,2 0-246 0 0,-1-1 1 0 0,0 1-1 0 0,0 0 1 0 0,1-1-1 0 0,-1 1 1 0 0,1-1 0 0 0,0 1-1 0 0,-1 0 1 0 0,1 0-1 0 0,0-1 1 0 0,0 1-1 0 0,0 0 1 0 0,1 3-1 0 0,-1 0-137 0 0,1 1-1 0 0,1-1 0 0 0,-1 1 0 0 0,1-1 0 0 0,0 1 1 0 0,0-1-1 0 0,1 0 0 0 0,4 8 0 0 0,-4-10 2 0 0,-1 0 1 0 0,1 0-1 0 0,0 0 0 0 0,0-1 1 0 0,0 1-1 0 0,0-1 0 0 0,0 0 0 0 0,0 0 1 0 0,1 0-1 0 0,-1 0 0 0 0,1 0 1 0 0,7 2-1 0 0,-5-3 14 0 0,0 1 0 0 0,1-1 1 0 0,-1-1-1 0 0,1 1 0 0 0,-1-1 0 0 0,1 0 1 0 0,7-1-1 0 0,5-3 54 0 0,1 0 0 0 0,-1-1 0 0 0,0-1 0 0 0,19-9 0 0 0,-19 7-35 0 0,0 0-1 0 0,0-1 1 0 0,-1-2-1 0 0,33-23 1 0 0,-45 29-74 0 0,-1 0 1 0 0,0 0 0 0 0,0 0 0 0 0,0-1 0 0 0,-1 1 0 0 0,0-1 0 0 0,7-12-1 0 0,-10 13-19 0 0,1 1 0 0 0,0 0-1 0 0,-1-1 1 0 0,0 0 0 0 0,0 1-1 0 0,0-1 1 0 0,-1 1 0 0 0,0-1-1 0 0,1 0 1 0 0,-2 1 0 0 0,1-1-1 0 0,0 0 1 0 0,-2-5-1 0 0,0 5-29 0 0,1 0 0 0 0,-1 1 0 0 0,0 0 0 0 0,0-1 0 0 0,0 1 0 0 0,-1 0 0 0 0,1 0 0 0 0,-1 0 0 0 0,0 0 0 0 0,0 1 0 0 0,0-1 0 0 0,-1 1 0 0 0,1 0-1 0 0,-1-1 1 0 0,0 2 0 0 0,0-1 0 0 0,0 0 0 0 0,0 1 0 0 0,-8-4 0 0 0,6 4 16 0 0,0 0 0 0 0,1 0-1 0 0,-1 1 1 0 0,0-1 0 0 0,0 1 0 0 0,0 1-1 0 0,0-1 1 0 0,0 1 0 0 0,0 0 0 0 0,0 0-1 0 0,0 1 1 0 0,0-1 0 0 0,0 1 0 0 0,1 1-1 0 0,-11 3 1 0 0,-16 9-150 0 0,1 2-1 0 0,1 1 1 0 0,0 1-1 0 0,-34 28 1 0 0,9 0 17 0 0,-52 56-1 0 0,85-79 229 0 0,1 0 0 0 0,-34 51 0 0 0,48-63-1 0 0,1 0 0 0 0,1 1 0 0 0,-1-1 0 0 0,-3 16 0 0 0,7-21-28 0 0,1 1 1 0 0,-1 0-1 0 0,1-1 1 0 0,1 1 0 0 0,-1 0-1 0 0,1 0 1 0 0,0-1-1 0 0,3 13 1 0 0,-3-14-17 0 0,1-1 0 0 0,0 0 0 0 0,1 0 0 0 0,-1-1 0 0 0,1 1 0 0 0,0 0 0 0 0,0 0 0 0 0,0-1 0 0 0,0 1 0 0 0,0-1 0 0 0,1 0 1 0 0,0 1-1 0 0,0-1 0 0 0,-1 0 0 0 0,7 4 0 0 0,-4-4 8 0 0,1 0 0 0 0,0 0-1 0 0,-1 0 1 0 0,1 0 0 0 0,0-1 0 0 0,0 0 0 0 0,0-1 0 0 0,1 1 0 0 0,7 0 0 0 0,8 0-20 0 0,0-2 0 0 0,0-1 0 0 0,0 0 0 0 0,39-8 0 0 0,76-24-1933 0 0,-91 19-48 0 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6:01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62 8751 0 0,'7'-9'803'0'0,"1"0"0"0"0,18-15 0 0 0,-22 21 613 0 0,1 0-1 0 0,-1-1 1 0 0,1 2-1 0 0,9-5 3871 0 0,-16 14-4976 0 0,-2 0-238 0 0,0 0 1 0 0,0 0-1 0 0,0-1 1 0 0,-1 1-1 0 0,-9 8 1 0 0,-32 28 139 0 0,26-25-126 0 0,-20 20 104 0 0,1 1 0 0 0,2 2 0 0 0,-33 48 0 0 0,64-79-96 0 0,0-1 1 0 0,1 1-1 0 0,-1 0 0 0 0,2 0 1 0 0,0 0-1 0 0,0 1 0 0 0,1 0 1 0 0,-4 20-1 0 0,6-27-66 0 0,1 1 0 0 0,0-1-1 0 0,0 0 1 0 0,0 0 0 0 0,0 0 0 0 0,1 0 0 0 0,0 0 0 0 0,-1 0-1 0 0,1 0 1 0 0,1 0 0 0 0,-1 0 0 0 0,1 0 0 0 0,-1-1-1 0 0,1 1 1 0 0,0 0 0 0 0,1-1 0 0 0,-1 0 0 0 0,0 1 0 0 0,1-1-1 0 0,0 0 1 0 0,0 0 0 0 0,0 0 0 0 0,0-1 0 0 0,0 1-1 0 0,1-1 1 0 0,4 3 0 0 0,1 0-6 0 0,1-1 0 0 0,0 0 0 0 0,0-1 1 0 0,0 0-1 0 0,0-1 0 0 0,0 0 0 0 0,0 0 0 0 0,1-1 0 0 0,-1 0 0 0 0,1-1 1 0 0,17-2-1 0 0,-8 0-33 0 0,0-2 0 0 0,0 0 0 0 0,0-1 0 0 0,-1-1 0 0 0,21-8 0 0 0,-9 0-1405 0 0,-1-2 0 0 0,0 0-1 0 0,-1-2 1 0 0,50-41 0 0 0,-48 31-207 0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6:02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75 5063 0 0,'0'0'390'0'0,"-2"0"-252"0"0,-7-4-350 0 0,-36-15 9999 0 0,45 19-9733 0 0,0 0 0 0 0,0 0-1 0 0,0 0 1 0 0,-1 0 0 0 0,1 0 0 0 0,0 0-1 0 0,0 0 1 0 0,0 0 0 0 0,0 0 0 0 0,0 0 0 0 0,-1 0-1 0 0,1 0 1 0 0,0 0 0 0 0,0 0 0 0 0,0-1 0 0 0,0 1-1 0 0,-1 0 1 0 0,1 0 0 0 0,0 0 0 0 0,0 0 0 0 0,0 0-1 0 0,0 0 1 0 0,0 0 0 0 0,0-1 0 0 0,0 1 0 0 0,-1 0-1 0 0,1 0 1 0 0,0 0 0 0 0,0 0 0 0 0,0 0 0 0 0,0-1-1 0 0,0 1 1 0 0,0 0 0 0 0,0 0 0 0 0,0 0-1 0 0,0 0 1 0 0,0-1 0 0 0,0 1 0 0 0,0 0 0 0 0,0 0-1 0 0,0 0 1 0 0,0 0 0 0 0,0-1 0 0 0,0 1 0 0 0,0 0-1 0 0,0 0 1 0 0,0 0 0 0 0,0 0 0 0 0,0-1 0 0 0,0 1-1 0 0,0 0 1 0 0,1 0 0 0 0,-1 0 0 0 0,0 0 0 0 0,0 0-1 0 0,0-1 1 0 0,5-6 799 0 0,1 3-704 0 0,0 0 0 0 0,0 1 0 0 0,0 0 1 0 0,1 0-1 0 0,-1 1 0 0 0,1-1 1 0 0,-1 1-1 0 0,11-1 0 0 0,57-6 801 0 0,-70 9-865 0 0,9-1 96 0 0,-1 0 0 0 0,0 1 0 0 0,1 1 0 0 0,13 2 0 0 0,-23-3-149 0 0,0 1 0 0 0,0 0 0 0 0,0-1 0 0 0,0 1-1 0 0,0 0 1 0 0,0 1 0 0 0,0-1 0 0 0,0 0 0 0 0,-1 1 0 0 0,1-1-1 0 0,-1 1 1 0 0,1 0 0 0 0,-1 0 0 0 0,1 0 0 0 0,-1 0 0 0 0,0 1-1 0 0,0-1 1 0 0,0 0 0 0 0,0 1 0 0 0,-1-1 0 0 0,1 1 0 0 0,2 5-1 0 0,-4-5-27 0 0,1 0 0 0 0,-1 0 0 0 0,0-1 0 0 0,0 1 0 0 0,0 0 0 0 0,0 0 0 0 0,0-1 0 0 0,0 1-1 0 0,-1 0 1 0 0,1-1 0 0 0,-1 1 0 0 0,0 0 0 0 0,0-1 0 0 0,0 1 0 0 0,0-1 0 0 0,0 1 0 0 0,-1-1-1 0 0,1 1 1 0 0,-1-1 0 0 0,1 0 0 0 0,-1 0 0 0 0,0 0 0 0 0,-4 3 0 0 0,-3 4 15 0 0,-2 0 0 0 0,1-1 1 0 0,-17 10-1 0 0,-78 38 24 0 0,38-22-22 0 0,49-26-32 0 0,16-7-45 0 0,3 0-86 0 0,3 2 128 0 0,-1 1 1 0 0,1-1-1 0 0,-1 0 0 0 0,1-1 1 0 0,7 5-1 0 0,4 2-28 0 0,7 12 44 0 0,20 24-1 0 0,14 13 60 0 0,-21-27 289 0 0,-34-30-271 0 0,-1 1 1 0 0,1 1-67 0 0,-1-1-1 0 0,0 1 1 0 0,0-1 0 0 0,0 1-1 0 0,0-1 1 0 0,-1 1 0 0 0,1-1-1 0 0,-1 1 1 0 0,1-1 0 0 0,-1 0-1 0 0,0 1 1 0 0,0-1 0 0 0,0 0-1 0 0,0 0 1 0 0,-2 3 0 0 0,0-1 11 0 0,0-1 0 0 0,0 1 0 0 0,0-1 1 0 0,0 0-1 0 0,-1 0 0 0 0,1 0 0 0 0,-8 4 1 0 0,-3 0 23 0 0,0 0 1 0 0,0-1 0 0 0,0 0-1 0 0,-17 3 1 0 0,-88 20 180 0 0,-49 15-3872 0 0,150-38 2017 0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6:02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8751 0 0,'0'0'674'0'0,"0"2"-438"0"0,3 12 1093 0 0,1-1 1 0 0,0 0 0 0 0,1 0 0 0 0,9 19-1 0 0,32 48 2048 0 0,-16-37-2115 0 0,1-2 0 0 0,52 52 0 0 0,-64-72-1007 0 0,19 17 275 0 0,50 40-1 0 0,46 26-78 0 0,-115-90-410 0 0,5 4-5 0 0,0-1 0 0 0,1-2 0 0 0,0 0 0 0 0,35 14 0 0 0,-57-29-488 0 0,1-14-4584 0 0,-5-7 3432 0 0,-4 1-11 0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6:03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742 1 17879 0 0,'-1'1'820'0'0,"-58"53"246"0"0,-3-3-1 0 0,-114 73 0 0 0,80-57-1367 0 0,3 4 1 0 0,-104 102-1 0 0,194-171 270 0 0,-5 6-648 0 0,0 0 0 0 0,0 1 0 0 0,0-1 0 0 0,1 1 0 0 0,-7 13 0 0 0,13-20-508 0 0,3-2 447 0 0,9 0 195 0 0,4-2 38 0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6:03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393 366 14279 0 0,'0'0'1103'0'0,"0"2"-648"0"0,0 6-194 0 0,-1-1 0 0 0,0 1 0 0 0,0-1 0 0 0,0 1 0 0 0,-1-1 0 0 0,0 0 0 0 0,-1 0 0 0 0,1 0 0 0 0,-2 0 0 0 0,-6 13 0 0 0,6-15-122 0 0,1 0 1 0 0,-1 0 0 0 0,0-1 0 0 0,0 1 0 0 0,0-1-1 0 0,-1 0 1 0 0,0 0 0 0 0,0 0 0 0 0,0-1 0 0 0,0 0-1 0 0,0 0 1 0 0,-1 0 0 0 0,1 0 0 0 0,-9 2 0 0 0,-7 0 192 0 0,0 0 0 0 0,0-1 0 0 0,-25 2 0 0 0,34-5-209 0 0,1-1 0 0 0,-1 0 1 0 0,0-1-1 0 0,1 0 0 0 0,-1-1 0 0 0,1 0 1 0 0,-19-7-1 0 0,26 8-82 0 0,0-1 0 0 0,-1 0 0 0 0,1 0-1 0 0,0-1 1 0 0,0 1 0 0 0,0-1 0 0 0,0 0 0 0 0,1 0-1 0 0,-1 0 1 0 0,1-1 0 0 0,0 1 0 0 0,-4-6 0 0 0,5 6-14 0 0,0-1 0 0 0,0 0 1 0 0,0 1-1 0 0,1-1 0 0 0,0 0 1 0 0,0 0-1 0 0,0 1 0 0 0,0-1 1 0 0,0 0-1 0 0,1 0 0 0 0,0 0 1 0 0,0 0-1 0 0,0 0 0 0 0,0 0 1 0 0,1-4-1 0 0,2-8-4 0 0,1 2-1 0 0,1-1 1 0 0,0 0-1 0 0,0 1 1 0 0,2 0 0 0 0,-1 0-1 0 0,2 1 1 0 0,0 0-1 0 0,1 0 1 0 0,0 1-1 0 0,14-15 1 0 0,9-6-221 0 0,1 2-1 0 0,56-41 1 0 0,-64 53-10 0 0,1 1-1 0 0,36-18 1 0 0,-51 31 156 0 0,0 0 0 0 0,-1 0-1 0 0,2 1 1 0 0,-1 1 0 0 0,0 0-1 0 0,1 1 1 0 0,0 0 0 0 0,-1 0-1 0 0,17 1 1 0 0,-21 1 79 0 0,-1 1-1 0 0,1 0 1 0 0,-1 0-1 0 0,1 0 1 0 0,-1 1 0 0 0,1 0-1 0 0,-1 0 1 0 0,0 1-1 0 0,0 0 1 0 0,0 0-1 0 0,0 0 1 0 0,-1 1 0 0 0,1-1-1 0 0,-1 1 1 0 0,0 1-1 0 0,0-1 1 0 0,8 10-1 0 0,-9-8 6 0 0,0 0 0 0 0,0 0-1 0 0,0 1 1 0 0,0 0-1 0 0,-1 0 1 0 0,0 0-1 0 0,-1 0 1 0 0,1 0-1 0 0,-1 0 1 0 0,-1 1-1 0 0,1-1 1 0 0,-1 1-1 0 0,-1-1 1 0 0,0 1-1 0 0,0 9 1 0 0,-1-4-2 0 0,-1-1 0 0 0,0 0 0 0 0,-1 0 0 0 0,0 0 0 0 0,-1-1 0 0 0,0 1 0 0 0,-1-1 0 0 0,-7 13 0 0 0,4-10 29 0 0,-1 0 0 0 0,-1-1 0 0 0,0 0 0 0 0,-1-1-1 0 0,-17 16 1 0 0,-3-3 5 0 0,-2-1-1 0 0,0-1 1 0 0,-1-2 0 0 0,-44 19-1 0 0,49-25-150 0 0,-55 17 0 0 0,72-28-288 0 0,-1 0-1 0 0,1-2 1 0 0,-1 1-1 0 0,0-2 1 0 0,0 1 0 0 0,0-2-1 0 0,-16-1 1 0 0,29 1 263 0 0,0 0-1 0 0,-1 0 1 0 0,1 0 0 0 0,0 0-1 0 0,-1-1 1 0 0,1 1 0 0 0,0 0-1 0 0,-1 0 1 0 0,1 0 0 0 0,0-1 0 0 0,-1 1-1 0 0,1 0 1 0 0,0 0 0 0 0,-1-1-1 0 0,1 1 1 0 0,0 0 0 0 0,0-1-1 0 0,0 1 1 0 0,-1 0 0 0 0,1-1 0 0 0,0 1-1 0 0,0-1 1 0 0,0 1 0 0 0,0 0-1 0 0,0-1 1 0 0,0 1 0 0 0,-1 0-1 0 0,1-1 1 0 0,0 0 0 0 0,0 0-543 0 0,-1-11-5844 0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6:03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1 16615 0 0,'0'0'1506'0'0,"-2"1"-1241"0"0,-76 90 886 0 0,2-7-738 0 0,4 2 1 0 0,3 4-1 0 0,4 3 1 0 0,5 2-1 0 0,3 4 1 0 0,-54 131-1 0 0,99-200-469 0 0,-2 0 0 0 0,-1-1-1 0 0,-1-1 1 0 0,-1 0 0 0 0,-23 26 0 0 0,16-30-476 0 0,23-23 288 0 0,10-6-3483 0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6:04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14279 0 0,'-1'1'4055'0'0,"0"2"-3857"0"0,1 0 0 0 0,-1 0 0 0 0,1 0 1 0 0,0 0-1 0 0,0 0 0 0 0,0-1 0 0 0,0 1 0 0 0,0 0 0 0 0,0 0 1 0 0,1 0-1 0 0,0 0 0 0 0,-1 0 0 0 0,1 0 0 0 0,0 0 0 0 0,0-1 1 0 0,1 1-1 0 0,-1 0 0 0 0,0-1 0 0 0,1 1 0 0 0,0-1 0 0 0,0 0 1 0 0,2 3-1 0 0,6 7 293 0 0,1 0 1 0 0,23 18 0 0 0,-31-28-284 0 0,160 133 2251 0 0,148 95-1642 0 0,-172-146-704 0 0,-132-80-119 0 0,0 1-1 0 0,0-1 0 0 0,1 0 1 0 0,0-1-1 0 0,0 1 1 0 0,11 1-1 0 0,-17-4-53 0 0,1-1 1 0 0,-1 1 0 0 0,1-1-1 0 0,-1 0 1 0 0,1 0-1 0 0,-1 0 1 0 0,1 0-1 0 0,-1-1 1 0 0,1 1-1 0 0,-1-1 1 0 0,1 1-1 0 0,-1-1 1 0 0,1 0-1 0 0,-1 0 1 0 0,0 0-1 0 0,1 0 1 0 0,-1-1-1 0 0,0 1 1 0 0,0 0-1 0 0,0-1 1 0 0,0 0 0 0 0,0 1-1 0 0,0-1 1 0 0,2-4-1 0 0,0 1-507 0 0,0 0 1 0 0,-1 0-1 0 0,5-10 1 0 0,0-8-5693 0 0,-2-1-1456 0 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6:04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5 17711 0 0,'-5'-1'116'0'0,"1"0"-1"0"0,-1 0 1 0 0,0 0 0 0 0,1 1-1 0 0,-1-1 1 0 0,0 1 0 0 0,0 0-1 0 0,0 0 1 0 0,0 1 0 0 0,1-1-1 0 0,-1 1 1 0 0,0 0-1 0 0,1 1 1 0 0,-1-1 0 0 0,0 1-1 0 0,-5 3 1 0 0,1-1 90 0 0,1 1 0 0 0,0-1 1 0 0,0 2-1 0 0,1-1 0 0 0,-1 1 1 0 0,1 0-1 0 0,-10 12 0 0 0,-47 59 1269 0 0,-107 118 114 0 0,9-36-967 0 0,43-44-455 0 0,71-71-276 0 0,59-45-1376 0 0,5-5 578 0 0</inkml:trace>
  <inkml:trace contextRef="#ctx0" brushRef="#br0" timeOffset="1">1266 74 8751 0 0,'0'0'399'0'0,"-1"-1"-4"0"0,-4 0-274 0 0,-14-6 13385 0 0,21 7-12831 0 0,91-3 114 0 0,-1-4-1 0 0,150-30 0 0 0,-160 24-4048 0 0,-69 12 1659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5:25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235 412 5983 0 0,'-6'7'542'0'0,"5"-7"-538"0"0,1 1 1 0 0,-1-1-1 0 0,1 1 1 0 0,-1-1-1 0 0,1 1 0 0 0,0-1 1 0 0,-1 1-1 0 0,1-1 1 0 0,-1 1-1 0 0,1 0 1 0 0,0-1-1 0 0,0 1 1 0 0,-1 0-1 0 0,1-1 0 0 0,0 1 1 0 0,0-1-1 0 0,0 1 1 0 0,-1 0-1 0 0,1-1 1 0 0,0 1-1 0 0,0 0 1 0 0,0 0-1 0 0,0-1 0 0 0,0 1 1 0 0,1 0-1 0 0,-1-1 1 0 0,0 1-1 0 0,0 0 1 0 0,0-1-1 0 0,0 1 1 0 0,1-1-1 0 0,-1 2 0 0 0,2 1 159 0 0,1 12 1808 0 0,3 25 4875 0 0,-6-38-6102 0 0,0 7 5439 0 0,-6-9-6156 0 0,0-1 0 0 0,1 0 1 0 0,-1 0-1 0 0,1 0 0 0 0,-1-1 1 0 0,1 0-1 0 0,0 0 0 0 0,0 0 0 0 0,-1-1 1 0 0,1 1-1 0 0,-5-5 0 0 0,-9-7 146 0 0,-24-23-1 0 0,20 17-127 0 0,14 13-90 0 0,1-1-1 0 0,-1 0 1 0 0,1 0-1 0 0,1-1 1 0 0,0 0 0 0 0,-11-19-1 0 0,15 24 26 0 0,1 0 0 0 0,1 0 0 0 0,-1-1 0 0 0,1 1 0 0 0,-1-1 0 0 0,2 0-1 0 0,-1 1 1 0 0,0-1 0 0 0,1 0 0 0 0,0 1 0 0 0,0-1 0 0 0,0 0 0 0 0,0 0 0 0 0,1 1 0 0 0,0-1 0 0 0,0 0-1 0 0,0 1 1 0 0,1-1 0 0 0,2-5 0 0 0,1 0-54 0 0,0 0 0 0 0,1 1 0 0 0,1 0 0 0 0,-1 0 0 0 0,1 0 0 0 0,1 1-1 0 0,16-15 1 0 0,1 3-45 0 0,41-25-1 0 0,-41 30 97 0 0,1 2 0 0 0,-1 1 1 0 0,2 1-1 0 0,0 2 0 0 0,0 0 0 0 0,32-5 0 0 0,-41 12 29 0 0,0 0-1 0 0,0 2 0 0 0,0 0 1 0 0,0 1-1 0 0,0 1 0 0 0,-1 0 1 0 0,1 2-1 0 0,0 0 0 0 0,32 12 1 0 0,-41-13-4 0 0,-1 1 1 0 0,1 0 0 0 0,-1 1 0 0 0,0-1 0 0 0,-1 2 0 0 0,1-1 0 0 0,-1 1 0 0 0,0 0 0 0 0,0 0 0 0 0,11 15 0 0 0,-15-17 10 0 0,1 2 0 0 0,-1-1 1 0 0,0 0-1 0 0,0 1 0 0 0,-1-1 0 0 0,0 1 1 0 0,0 0-1 0 0,0 0 0 0 0,-1 0 0 0 0,1 0 1 0 0,-1 0-1 0 0,-1 0 0 0 0,1 0 0 0 0,-1 0 0 0 0,0 1 1 0 0,-1-1-1 0 0,-1 8 0 0 0,1-8 26 0 0,-1-1 0 0 0,1 0 0 0 0,-1 0 0 0 0,-1 0 0 0 0,1 0 0 0 0,-1 0 0 0 0,0 0 0 0 0,0-1 0 0 0,0 1 0 0 0,0-1 0 0 0,-1 0 0 0 0,0 0 0 0 0,0 0 0 0 0,-5 3 0 0 0,-7 5 93 0 0,-1 0 1 0 0,-27 13-1 0 0,19-11-70 0 0,3-2-44 0 0,-31 20 50 0 0,-1-3 1 0 0,-66 24 0 0 0,99-45-69 0 0,-1-2 0 0 0,1 0 0 0 0,-1-2 0 0 0,0 0 0 0 0,-29 1 0 0 0,46-5-112 0 0,0 0 0 0 0,0-1 0 0 0,0 1 0 0 0,0-1 0 0 0,1 0 0 0 0,-1 0 0 0 0,0-1 0 0 0,1 1 0 0 0,-1-1 0 0 0,-8-5-1 0 0,11 6 39 0 0,0 0 0 0 0,0-1 0 0 0,1 1 0 0 0,-1-1 0 0 0,0 0 0 0 0,1 1 0 0 0,-1-1 0 0 0,1 0 0 0 0,0 0 0 0 0,-1 0 0 0 0,1 0 0 0 0,0 0 0 0 0,0 0 0 0 0,1 0 0 0 0,-1-1 0 0 0,0 1 0 0 0,1 0 0 0 0,-1 0 0 0 0,1-1 0 0 0,0 1 0 0 0,-1 0 0 0 0,1-1 0 0 0,1 1 0 0 0,-1 0 0 0 0,0-3 0 0 0,4-11-1375 0 0,2-2-57 0 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6:04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8 14047 0 0,'-1'1'646'0'0,"-5"2"-150"0"0,4-1-448 0 0,0-1-1 0 0,0 1 1 0 0,0-1-1 0 0,0 1 0 0 0,0-1 1 0 0,1 1-1 0 0,-1 0 0 0 0,0 0 1 0 0,1 0-1 0 0,0 0 1 0 0,-3 5 4806 0 0,17-9-2903 0 0,85-11 494 0 0,95-8-794 0 0,-163 19-2200 0 0,-1 2-1 0 0,1 2 0 0 0,-1 0 1 0 0,46 11-1 0 0,-54-8-635 0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6:06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924 16 10135 0 0,'14'-12'7450'0'0,"-34"9"-5373"0"0,14 3-1996 0 0,-1 1 1 0 0,1 0 0 0 0,0 0-1 0 0,0 0 1 0 0,-1 1-1 0 0,1 0 1 0 0,0 0-1 0 0,-5 4 1 0 0,-48 27 659 0 0,35-18-631 0 0,-134 94-164 0 0,43-28-18 0 0,90-65-9 0 0,-123 75-1312 0 0,116-71 745 0 0,41-13 496 0 0,1-2 135 0 0,0-2 0 0 0,0 1 0 0 0,1-1-1 0 0,-1-1 1 0 0,1 1 0 0 0,0-2 0 0 0,12 1-1 0 0,15 3-5 0 0,-6 0 112 0 0,0 0 90 0 0,0 1 0 0 0,49 16 1 0 0,-73-19-132 0 0,0 0 0 0 0,0 1-1 0 0,-1-1 1 0 0,1 1 0 0 0,-1 1 0 0 0,0 0 0 0 0,0 0 0 0 0,0 0 0 0 0,-1 1 0 0 0,0 0 0 0 0,0 0 0 0 0,0 0-1 0 0,-1 1 1 0 0,9 14 0 0 0,-12-15-4 0 0,1 0 1 0 0,-1 0-1 0 0,0 1 0 0 0,-1-1 0 0 0,0 1 0 0 0,0-1 0 0 0,0 1 0 0 0,-1 0 1 0 0,0-1-1 0 0,0 1 0 0 0,0 0 0 0 0,-1-1 0 0 0,0 1 0 0 0,-1-1 1 0 0,1 1-1 0 0,-1-1 0 0 0,-1 1 0 0 0,1-1 0 0 0,-1 0 0 0 0,0 0 1 0 0,0-1-1 0 0,-1 1 0 0 0,0 0 0 0 0,-6 7 0 0 0,-2-1 39 0 0,-1-1 0 0 0,0-1 0 0 0,0 0 0 0 0,-1-1 0 0 0,0 0 0 0 0,0-1 0 0 0,-1 0-1 0 0,0-2 1 0 0,-1 0 0 0 0,-20 6 0 0 0,-35 7-51 0 0,0-3 0 0 0,-97 9 0 0 0,152-23-42 0 0,-70 1 78 0 0,76-3-82 0 0,1 0 1 0 0,-1-1-1 0 0,1-1 0 0 0,-1 0 1 0 0,1 0-1 0 0,-17-7 1 0 0,24 9-27 0 0,1-1 0 0 0,-1 0 0 0 0,0 0 1 0 0,0 0-1 0 0,0 0 0 0 0,1 0 0 0 0,-1-1 1 0 0,0 1-1 0 0,1-1 0 0 0,-1 1 0 0 0,1-1 0 0 0,0 1 1 0 0,-1-1-1 0 0,1 0 0 0 0,0 1 0 0 0,0-1 0 0 0,0 0 1 0 0,-1-3-1 0 0,2 3-341 0 0,-1 0 0 0 0,1 0 0 0 0,0 0 0 0 0,0 0 1 0 0,0-1-1 0 0,0 1 0 0 0,1 0 0 0 0,-1 0 0 0 0,0 0 0 0 0,1 0 1 0 0,0 0-1 0 0,-1 0 0 0 0,1 0 0 0 0,0 0 0 0 0,0 0 0 0 0,0 0 1 0 0,0 0-1 0 0,2-1 0 0 0,10-15-5710 0 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6:07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281 122 17359 0 0,'-9'4'355'0'0,"0"0"-1"0"0,0 1 1 0 0,1 0-1 0 0,-9 6 1 0 0,14-8-264 0 0,0 0 1 0 0,-1 0-1 0 0,1 0 0 0 0,0 0 1 0 0,0 0-1 0 0,1 1 0 0 0,-1-1 1 0 0,1 1-1 0 0,0 0 0 0 0,-4 7 1 0 0,6-10-39 0 0,0 0 1 0 0,0 0 0 0 0,0 0 0 0 0,0 0 0 0 0,0 0-1 0 0,0 0 1 0 0,0 0 0 0 0,0 0 0 0 0,0 0 0 0 0,0 0-1 0 0,1 0 1 0 0,-1 0 0 0 0,1 0 0 0 0,-1 0 0 0 0,0 0-1 0 0,1-1 1 0 0,-1 1 0 0 0,1 0 0 0 0,0 0 0 0 0,0 1-1 0 0,14 11 253 0 0,-9-10-254 0 0,0 0 0 0 0,-1 0 0 0 0,1-1 0 0 0,0 0 0 0 0,0-1 0 0 0,0 1-1 0 0,0-1 1 0 0,0 0 0 0 0,0 0 0 0 0,0-1 0 0 0,1 0 0 0 0,-1 0-1 0 0,10-2 1 0 0,7-1 14 0 0,-1-2 0 0 0,28-9 0 0 0,-48 14-59 0 0,36-14 138 0 0,0-1 0 0 0,53-29 0 0 0,-77 36-118 0 0,-1 1 0 0 0,13-12-1 0 0,-22 16-20 0 0,0 0-1 0 0,-1 0 0 0 0,0 0 0 0 0,0-1 0 0 0,0 1 0 0 0,0-1 0 0 0,0 0 0 0 0,-1 0 0 0 0,1 0 0 0 0,-1 0 0 0 0,2-6 0 0 0,-3 8-15 0 0,-1 0 0 0 0,1 0-1 0 0,-1 1 1 0 0,0-1 0 0 0,1 0-1 0 0,-1 0 1 0 0,0 0 0 0 0,-1 0 0 0 0,1 0-1 0 0,0 0 1 0 0,0 0 0 0 0,-1 0-1 0 0,1 1 1 0 0,-1-1 0 0 0,0 0-1 0 0,1 0 1 0 0,-1 0 0 0 0,0 1 0 0 0,0-1-1 0 0,0 1 1 0 0,0-1 0 0 0,-1 0-1 0 0,1 1 1 0 0,0 0 0 0 0,0-1-1 0 0,-1 1 1 0 0,1 0 0 0 0,-1 0 0 0 0,0 0-1 0 0,1 0 1 0 0,-1 0 0 0 0,0 0-1 0 0,-2-1 1 0 0,-2-1-35 0 0,-1 1-1 0 0,1 0 0 0 0,0 0 1 0 0,0 1-1 0 0,-1 0 1 0 0,1 0-1 0 0,-1 0 1 0 0,-11 1-1 0 0,6 0-25 0 0,1 1 0 0 0,-1 1 0 0 0,0 0 1 0 0,1 0-1 0 0,0 1 0 0 0,0 0 0 0 0,0 1 0 0 0,0 0 0 0 0,0 1 0 0 0,1 0 0 0 0,-19 13 1 0 0,-112 100-65 0 0,76-62 116 0 0,26-22-13 0 0,-35 39-1 0 0,60-58 34 0 0,1 1 0 0 0,1 0 0 0 0,0 1 0 0 0,1 1-1 0 0,-13 29 1 0 0,22-43-1 0 0,0 0 0 0 0,1 1 0 0 0,-1-1 0 0 0,1 0 0 0 0,0 1 0 0 0,1-1 0 0 0,-1 1 0 0 0,1-1 0 0 0,0 1 0 0 0,0-1 0 0 0,0 1 0 0 0,1-1 0 0 0,-1 1 0 0 0,1-1 0 0 0,3 8 0 0 0,-3-9 0 0 0,1 1 0 0 0,0-1 0 0 0,0 0 0 0 0,0 0 0 0 0,0 1 0 0 0,0-1 0 0 0,1-1 0 0 0,-1 1 0 0 0,1 0 0 0 0,0-1 0 0 0,0 1 0 0 0,0-1 0 0 0,0 0 0 0 0,0 0 0 0 0,1 0 0 0 0,-1-1 0 0 0,1 1 0 0 0,-1-1 0 0 0,5 2 0 0 0,3 0-13 0 0,1-1-1 0 0,0 0 1 0 0,0-1-1 0 0,0-1 1 0 0,0 1-1 0 0,0-2 1 0 0,-1 0-1 0 0,17-3 1 0 0,92-24-295 0 0,-110 25 249 0 0,154-53-4199 0 0,-119 37 2644 0 0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6:07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353 106 3223 0 0,'2'-2'240'0'0,"16"-17"-423"0"0,-5 6 4304 0 0,0 0 0 0 0,0 1 0 0 0,18-12 0 0 0,-24 19-3327 0 0,1 1 0 0 0,14-6 0 0 0,-9 6 259 0 0,-8 6 346 0 0,-6-1-1341 0 0,1 1 1 0 0,-1-1-1 0 0,1 1 1 0 0,-1-1 0 0 0,0 1-1 0 0,1-1 1 0 0,-1 0-1 0 0,0 1 1 0 0,0-1-1 0 0,0 0 1 0 0,-2 2-1 0 0,-21 24-2 0 0,-49 43 0 0 0,21-24-13 0 0,-29 31-43 0 0,-120 126 0 0 0,193-194 0 0 0,1 0 0 0 0,0 0 0 0 0,1 1 0 0 0,0-1 0 0 0,0 1 0 0 0,-5 14 0 0 0,10-22 0 0 0,0 1 0 0 0,1-1 0 0 0,-1 1 0 0 0,0-1 0 0 0,1 1 0 0 0,0 0 0 0 0,-1-1 0 0 0,1 1 0 0 0,0 0 0 0 0,1-1 0 0 0,-1 1 0 0 0,0 0 0 0 0,1-1 0 0 0,-1 1 0 0 0,1 0 0 0 0,0-1 0 0 0,0 1 0 0 0,0-1 0 0 0,0 0 0 0 0,0 1 0 0 0,1-1 0 0 0,-1 0 0 0 0,1 1 0 0 0,-1-1 0 0 0,1 0 0 0 0,0 0 0 0 0,0-1 0 0 0,0 1 0 0 0,0 0 0 0 0,0 0 0 0 0,0-1 0 0 0,4 2 0 0 0,6 4-21 0 0,1 0-1 0 0,0-1 1 0 0,0-1 0 0 0,0 0-1 0 0,1-1 1 0 0,16 3-1 0 0,-13-4-1203 0 0,0 0 0 0 0,26-1 0 0 0,-20-2-518 0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6:08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0 5983 0 0,'-26'9'-134'0'0,"20"-7"942"0"0,0 1 0 0 0,1-1 0 0 0,-1 1 0 0 0,-6 5 0 0 0,9-6-191 0 0,0 1 0 0 0,-1 0 0 0 0,1 0 1 0 0,1 0-1 0 0,-1 1 0 0 0,0-1 0 0 0,1 0 0 0 0,-1 1 1 0 0,1 0-1 0 0,0 0 0 0 0,1-1 0 0 0,-1 1 1 0 0,-2 7-1 0 0,3-4-396 0 0,0-1 0 0 0,0 1 1 0 0,0-1-1 0 0,1 1 0 0 0,0-1 1 0 0,0 1-1 0 0,0-1 0 0 0,1 1 1 0 0,0-1-1 0 0,1 1 0 0 0,-1-1 0 0 0,1 0 1 0 0,0 1-1 0 0,1-1 0 0 0,-1 0 1 0 0,1-1-1 0 0,1 1 0 0 0,-1 0 0 0 0,1-1 1 0 0,5 7-1 0 0,7 6 176 0 0,1 0 0 0 0,1-1 0 0 0,37 28-1 0 0,176 109 1252 0 0,-63-46-632 0 0,-131-81-837 0 0,44 40 0 0 0,-75-62-166 0 0,0 1 0 0 0,-1 0 0 0 0,8 10 0 0 0,6 9-43 0 0,-19-25-25 0 0,0 0 0 0 0,0 1 0 0 0,0-1-1 0 0,0 0 1 0 0,1 0 0 0 0,-1 1 0 0 0,0-1-1 0 0,0 0 1 0 0,0 0 0 0 0,1 1 0 0 0,-1-1-1 0 0,0 0 1 0 0,0 0 0 0 0,1 1 0 0 0,-1-1-1 0 0,0 0 1 0 0,1 0 0 0 0,-1 0-1 0 0,0 0 1 0 0,1 0 0 0 0,-1 1 0 0 0,0-1-1 0 0,0 0 1 0 0,1 0 0 0 0,-1 0 0 0 0,0 0-1 0 0,1 0 1 0 0,-1 0 0 0 0,0 0 0 0 0,1 0-1 0 0,-1 0 1 0 0,1 0 0 0 0,-1 0 0 0 0,0 0-1 0 0,0-1 1 0 0,1 1 0 0 0,-1 0 0 0 0,0 0-1 0 0,1 0 1 0 0,-1 0 0 0 0,0 0-1 0 0,1-1 1 0 0,-1 1 0 0 0,0 0 0 0 0,0 0-1 0 0,1-1 1 0 0,7-15-2542 0 0,-4 1 1062 0 0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6:08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12 8287 0 0,'-1'-1'116'0'0,"-1"0"-1"0"0,1 0 1 0 0,0 0-1 0 0,0 0 1 0 0,-1 0-1 0 0,1 0 1 0 0,-1 0-1 0 0,1 1 1 0 0,-1-1-1 0 0,1 0 1 0 0,-1 1-1 0 0,1-1 1 0 0,-1 1-1 0 0,1 0 1 0 0,-1 0-1 0 0,0-1 1 0 0,-2 1-1 0 0,1 1 587 0 0,-1-1 0 0 0,1 1 0 0 0,0 0 0 0 0,0-1 0 0 0,0 1 0 0 0,0 1 0 0 0,1-1 0 0 0,-6 3 0 0 0,1 0 844 0 0,0 1 1 0 0,0 0-1 0 0,-7 8 1 0 0,-4 5-2241 0 0,-462 473 3901 0 0,446-459-3260 0 0,-48 39-2407 0 0,81-70 1521 0 0,3-10-1969 0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6:08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925 0 15319 0 0,'0'0'698'0'0,"-1"0"-10"0"0,-4 2-661 0 0,1-1 0 0 0,0 1 1 0 0,0 0-1 0 0,0 0 1 0 0,0 0-1 0 0,0 0 0 0 0,0 1 1 0 0,0 0-1 0 0,1-1 0 0 0,-7 7 1 0 0,-3 5 43 0 0,-14 19 1 0 0,15-18 121 0 0,-54 67 988 0 0,-61 100-1 0 0,-201 416 188 0 0,293-523-1328 0 0,-44 140 0 0 0,62-165-308 0 0,-3 0 0 0 0,-3-1 0 0 0,-1-1 0 0 0,-2-1 0 0 0,-44 59 0 0 0,64-97-1712 0 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6:09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1 187 12895 0 0,'0'0'4914'0'0,"2"0"-3762"0"0,8-1-790 0 0,1 0 1 0 0,-1-1 0 0 0,0 0 0 0 0,11-4-1 0 0,20-4 443 0 0,-29 8-594 0 0,228-31 2742 0 0,-70 17-1817 0 0,258-56 0 0 0,-263 36-5136 0 0,-145 30-4400 0 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6:09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658 114 15407 0 0,'0'0'704'0'0,"-5"-8"230"0"0,-2-2-573 0 0,0 0 0 0 0,-1 1 0 0 0,0 0 0 0 0,0 0 0 0 0,-1 1 0 0 0,-1 0 0 0 0,1 0 0 0 0,-1 1 0 0 0,-17-9 0 0 0,22 14-327 0 0,0 0 0 0 0,0 0 1 0 0,-1 1-1 0 0,1-1 0 0 0,0 1 0 0 0,-1 1 0 0 0,1-1 0 0 0,0 1 0 0 0,-1 0 0 0 0,1 0 1 0 0,-1 0-1 0 0,1 1 0 0 0,0 0 0 0 0,-1 0 0 0 0,1 0 0 0 0,0 1 0 0 0,0-1 0 0 0,0 1 1 0 0,0 1-1 0 0,-6 2 0 0 0,-8 7-44 0 0,0 0 0 0 0,1 1 0 0 0,-25 23 0 0 0,39-32 21 0 0,-238 225 1517 0 0,231-218-1386 0 0,0-1 41 0 0,1 0 1 0 0,1 1-1 0 0,-1 0 0 0 0,2 1 1 0 0,0 0-1 0 0,-9 17 0 0 0,16-28-158 0 0,1 0-1 0 0,-1 0 0 0 0,1 1 0 0 0,-1-1 1 0 0,1 0-1 0 0,-1 1 0 0 0,1-1 0 0 0,0 0 0 0 0,0 1 1 0 0,0-1-1 0 0,0 1 0 0 0,0-1 0 0 0,0 0 1 0 0,0 1-1 0 0,0-1 0 0 0,0 0 0 0 0,1 1 1 0 0,-1-1-1 0 0,1 0 0 0 0,0 3 0 0 0,0-3-5 0 0,0 0 0 0 0,0 0 0 0 0,0 0 0 0 0,1 0 0 0 0,-1 0 1 0 0,0 0-1 0 0,0 0 0 0 0,0 0 0 0 0,1-1 0 0 0,-1 1 0 0 0,1 0 0 0 0,-1-1 0 0 0,0 1 0 0 0,1-1 0 0 0,2 1 0 0 0,5 0 19 0 0,-1-1-1 0 0,1 0 1 0 0,-1 0-1 0 0,1 0 1 0 0,8-3-1 0 0,-2 1-5 0 0,0-2 1 0 0,-1 0-1 0 0,0 0 0 0 0,19-9 0 0 0,49-30-178 0 0,-69 36 90 0 0,56-34-541 0 0,-61 36 387 0 0,0-2 1 0 0,0 1-1 0 0,0-1 0 0 0,-1 0 1 0 0,10-12-1 0 0,-16 18-23 0 0,-2 8-406 0 0,0 1 572 0 0,0 0 0 0 0,-5 14 0 0 0,1-1-327 0 0,0 9-904 0 0,6-10-4183 0 0,3-5-1065 0 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6:09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87 398 18799 0 0,'0'0'430'0'0,"-2"0"55"0"0,-16 10 496 0 0,13-7-826 0 0,0 1 0 0 0,-1-2 0 0 0,1 1 0 0 0,-1-1 0 0 0,1 0 0 0 0,-1 0 0 0 0,0 0 0 0 0,0-1 0 0 0,-10 2 1481 0 0,16-5-1124 0 0,3-6-347 0 0,1 1 0 0 0,-1 0 1 0 0,2 0-1 0 0,-1 0 1 0 0,1 0-1 0 0,0 1 0 0 0,6-8 1 0 0,46-40 39 0 0,-50 47-148 0 0,58-50-2 0 0,82-55 0 0 0,-106 84-75 0 0,1 3 0 0 0,1 1 0 0 0,69-26-1 0 0,-107 48 22 0 0,-1 0 0 0 0,1 1 0 0 0,0 0-1 0 0,0 0 1 0 0,0 0 0 0 0,0 0 0 0 0,1 1-1 0 0,-1 0 1 0 0,0 0 0 0 0,9 1-1 0 0,-13-1 16 0 0,0 1 0 0 0,1 0 0 0 0,-1-1-1 0 0,0 1 1 0 0,0 0 0 0 0,0 0 0 0 0,0-1-1 0 0,0 1 1 0 0,0 0 0 0 0,0 0-1 0 0,0 0 1 0 0,-1 0 0 0 0,1 0 0 0 0,0 0-1 0 0,-1 1 1 0 0,1-1 0 0 0,0 1 0 0 0,1 2 31 0 0,3 5-28 0 0,0 1-1 0 0,-1 0 1 0 0,0 0-1 0 0,-1 1 1 0 0,0-1-1 0 0,0 1 1 0 0,1 17-1 0 0,-2-6 13 0 0,-1-1-1 0 0,-3 41 1 0 0,-10 8-1115 0 0,8-50 217 0 0,0 2-1 0 0,-1 29 0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5:25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1015 4 12463 0 0,'-15'-3'572'0'0,"12"3"-10"0"0,-26 9 816 0 0,24-6-1170 0 0,-1 0 0 0 0,1 1-1 0 0,0-1 1 0 0,-1 1 0 0 0,2 0-1 0 0,-1 1 1 0 0,-7 8 0 0 0,-27 39 483 0 0,24-30-492 0 0,-100 168 821 0 0,20-31-253 0 0,69-122-558 0 0,-2-2 0 0 0,-1-1-1 0 0,-1-1 1 0 0,-2-2 0 0 0,-41 31 0 0 0,-2-6-81 0 0,-116 64 0 0 0,42-19-128 0 0,146-99-13 0 0,0 1 0 0 0,0 0-1 0 0,0 0 1 0 0,0 0 0 0 0,-3 4-1 0 0,4-5-99 0 0,4-1 75 0 0,-1 1 0 0 0,1-1-1 0 0,-1 0 1 0 0,1 0 0 0 0,0-1 0 0 0,-1 1 0 0 0,1 0 0 0 0,0 0 0 0 0,0-1 0 0 0,-1 1 0 0 0,1-1-1 0 0,0 0 1 0 0,0 1 0 0 0,0-1 0 0 0,0 0 0 0 0,2 0 0 0 0,30-4-3805 0 0,-27 2 2006 0 0,17-3-4314 0 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6:10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0 17711 0 0,'0'0'811'0'0,"-2"1"-19"0"0,-1 0-730 0 0,1-1-1 0 0,-1 2 1 0 0,1-1 0 0 0,-1 0 0 0 0,1 0 0 0 0,-1 1-1 0 0,1-1 1 0 0,0 1 0 0 0,0 0 0 0 0,0 0 0 0 0,0 0-1 0 0,0 0 1 0 0,0 0 0 0 0,1 0 0 0 0,-1 0 0 0 0,1 0-1 0 0,-1 1 1 0 0,1-1 0 0 0,0 1 0 0 0,0-1 0 0 0,0 1-1 0 0,0-1 1 0 0,0 1 0 0 0,0 3 0 0 0,-1 0 201 0 0,1 0 0 0 0,0 1 0 0 0,0-1 0 0 0,1 1 0 0 0,0-1 0 0 0,0 1 0 0 0,0-1 1 0 0,1 1-1 0 0,2 10 0 0 0,3 2 123 0 0,1-1 0 0 0,1 0 0 0 0,1 0 0 0 0,0 0 0 0 0,1-1 0 0 0,24 30 0 0 0,-12-22-187 0 0,0 0 1 0 0,2-2-1 0 0,35 28 1 0 0,-10-15 3 0 0,2-1 0 0 0,64 31 1 0 0,118 39 434 0 0,-127-69-485 0 0,-85-34-177 0 0,-19-2-104 0 0,12-16-591 0 0,-13 13 317 0 0,0 0 0 0 0,0 0-1 0 0,0-1 1 0 0,-1 1 0 0 0,1 0-1 0 0,-1 0 1 0 0,0 0 0 0 0,1 0-1 0 0,-2 0 1 0 0,1 0 0 0 0,-1-7-1 0 0,-2-9-7954 0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6:10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8 14743 0 0,'0'0'1136'0'0,"-1"-2"-746"0"0,-3-2-93 0 0,4 3-160 0 0,0 1 1 0 0,-1 0-1 0 0,1 0 1 0 0,-1 0-1 0 0,1 0 1 0 0,0 0-1 0 0,-1 0 1 0 0,1 0-1 0 0,-1 0 1 0 0,1 0-1 0 0,-1 0 1 0 0,1 0-1 0 0,0 0 1 0 0,-1 0-1 0 0,1 0 1 0 0,-1 0-1 0 0,1 0 0 0 0,0 0 1 0 0,-1 0-1 0 0,1 0 1 0 0,-1 1-1 0 0,1-1 1 0 0,-1 1-1 0 0,-9 4 1266 0 0,9-5-1229 0 0,-20 16 849 0 0,-1 1 0 0 0,2 0 0 0 0,-30 33 0 0 0,5-5-527 0 0,-226 184 243 0 0,127-114-525 0 0,123-97-414 0 0,1 1 0 0 0,-27 30 0 0 0,46-47-67 0 0,-1 0 1 0 0,1 0-1 0 0,0-1 0 0 0,0 1 1 0 0,0 0-1 0 0,0 0 0 0 0,0 0 1 0 0,-1 4-1 0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6:16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22 101 11167 0 0,'0'0'514'0'0,"-1"0"-12"0"0,-6 1-322 0 0,-7 0 7100 0 0,22-1-5808 0 0,18-2-1444 0 0,148-28 2508 0 0,-20 3-2075 0 0,-40 4-536 0 0,-38 7-516 0 0,-45 12-644 0 0,-30 4 731 0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6:17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660 58 1375 0 0,'0'0'66'0'0,"0"-2"-8"0"0,4-27 3774 0 0,-1 23 407 0 0,-3 1-701 0 0,0 5-3370 0 0,0-1 0 0 0,0 0 1 0 0,0 1-1 0 0,0-1 0 0 0,0 0 0 0 0,0 1 0 0 0,0-1 1 0 0,0 0-1 0 0,0 0 0 0 0,0 1 0 0 0,0-1 0 0 0,0 0 1 0 0,0 1-1 0 0,-1-1 0 0 0,1 0 0 0 0,0 1 1 0 0,0-1-1 0 0,-1 0 0 0 0,1 1 0 0 0,-1-1 0 0 0,0 0 1 0 0,-3 0-34 0 0,1 1 1 0 0,-1 0 0 0 0,0 0-1 0 0,0 1 1 0 0,1-1 0 0 0,-1 1 0 0 0,0 0-1 0 0,0 0 1 0 0,1 0 0 0 0,-1 0 0 0 0,1 1-1 0 0,-5 1 1 0 0,-6 5 78 0 0,-21 15 0 0 0,17-10-32 0 0,-50 30 131 0 0,19-12-198 0 0,2 1-1 0 0,-61 54 0 0 0,58-41-114 0 0,3 3 0 0 0,-78 99 0 0 0,118-136 0 0 0,0 0 0 0 0,0-1 0 0 0,1 2 0 0 0,1-1 0 0 0,-8 23 0 0 0,12-30 0 0 0,0 1 0 0 0,0-1 0 0 0,0 0 0 0 0,1 1 0 0 0,0-1 0 0 0,0 1 0 0 0,0-1 0 0 0,0 1 0 0 0,0-1 0 0 0,1 1 0 0 0,0-1 0 0 0,0 0 0 0 0,0 1 0 0 0,1-1 0 0 0,-1 0 0 0 0,1 0 0 0 0,0 0 0 0 0,0 0 0 0 0,6 7 0 0 0,1 0 0 0 0,1 0 0 0 0,1 0 0 0 0,0-1 0 0 0,13 8 0 0 0,49 32 0 0 0,-67-46 0 0 0,99 57-127 0 0,-57-34-5 0 0,48 34-1 0 0,-65-36 82 0 0,-1 0-1 0 0,-1 2 1 0 0,-1 1-1 0 0,-1 2 0 0 0,-2 0 1 0 0,36 58-1 0 0,-46-64 81 0 0,-1 1 0 0 0,-2 1-1 0 0,0 0 1 0 0,-2 1 0 0 0,-1 0-1 0 0,-1 1 1 0 0,-2-1 0 0 0,0 1-1 0 0,-2 1 1 0 0,1 29 0 0 0,-5-44 36 0 0,-1 1 1 0 0,-1 0 0 0 0,0 0-1 0 0,0-1 1 0 0,-2 1-1 0 0,0-1 1 0 0,0 1-1 0 0,-1-1 1 0 0,-1-1-1 0 0,0 1 1 0 0,-1-1 0 0 0,-1 0-1 0 0,-9 12 1 0 0,5-10 26 0 0,0 0 1 0 0,-1-1 0 0 0,-1 0 0 0 0,0-1-1 0 0,-1-1 1 0 0,-1 0 0 0 0,0-1 0 0 0,0-1-1 0 0,-28 13 1 0 0,-88 29 581 0 0,2 0-308 0 0,112-42-377 0 0,16-9-47 0 0,2-1-16 0 0,-1 1-1 0 0,1-1 1 0 0,0 0 0 0 0,-1 1 0 0 0,1-1 0 0 0,0 0 0 0 0,-1 1-1 0 0,1-1 1 0 0,0 1 0 0 0,0-1 0 0 0,0 0 0 0 0,-1 1 0 0 0,1-1-1 0 0,0 1 1 0 0,0-1 0 0 0,0 1 0 0 0,0-1 0 0 0,0 2 0 0 0,1 0-89 0 0,1 0 1 0 0,0 0 0 0 0,0 0 0 0 0,0 0 0 0 0,0 0 0 0 0,0 0 0 0 0,1 0 0 0 0,-1-1 0 0 0,1 1 0 0 0,-1-1 0 0 0,5 2 0 0 0,-1 0-545 0 0,0-1 1 0 0,0 0-1 0 0,11 1 1 0 0,-13-2-581 0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6:29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26 1839 0 0,'1'-1'83'0'0,"1"-1"-41"0"0,0 0-64 0 0,4-18 14487 0 0,-9 20-14296 0 0,1 1 0 0 0,-1-1 0 0 0,1 1 0 0 0,-1-1 0 0 0,1 1 0 0 0,0 0 1 0 0,-1 0-1 0 0,1 0 0 0 0,0 1 0 0 0,0-1 0 0 0,0 0 0 0 0,0 1 0 0 0,0-1 0 0 0,0 1 0 0 0,-2 2 0 0 0,-1 2-105 0 0,0-1 0 0 0,0 1-1 0 0,-7 12 1 0 0,4-5-33 0 0,1 0 0 0 0,1 1-1 0 0,0 0 1 0 0,1 0 0 0 0,-4 15-1 0 0,-21 87-30 0 0,-53 134 0 0 0,40-144 8 0 0,-95 166 1 0 0,-17-40 214 0 0,129-195-150 0 0,13-17-25 0 0,-25 29 1 0 0,33-44-136 0 0,6-7-765 0 0,6-10-347 0 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6:29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1 170 2759 0 0,'2'1'11164'0'0,"2"1"-10201"0"0,1 0 0 0 0,-1 0 0 0 0,1-1 0 0 0,0 0-1 0 0,5 1 1 0 0,28 0 1339 0 0,-13-4-1789 0 0,26-7 1 0 0,-36 7 88 0 0,41-11 178 0 0,-1-2 0 0 0,72-31-1 0 0,7-2-234 0 0,-86 33-464 0 0,67-11 0 0 0,-98 23-275 0 0,1 1-1 0 0,-1 1 0 0 0,1 1 0 0 0,-1 0 0 0 0,0 1 0 0 0,1 1 0 0 0,26 6 0 0 0,-19-1-1900 0 0,4 1-5178 0 0,-13-3 466 0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6:29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431 137 5527 0 0,'1'-1'423'0'0,"4"-13"-517"0"0,11-24 7172 0 0,11-45-1 0 0,-40 83-6949 0 0,3 3-159 0 0,0 0 0 0 0,0 0-1 0 0,0 1 1 0 0,0 0 0 0 0,1 1-1 0 0,-18 11 1 0 0,-9 5-23 0 0,-12 4 46 0 0,-82 56 1 0 0,111-67 122 0 0,0 1 0 0 0,1 1 0 0 0,0 0-1 0 0,1 2 1 0 0,2 0 0 0 0,-22 30 0 0 0,33-40 14 0 0,-1 0 0 0 0,1 1 0 0 0,1 0-1 0 0,-4 10 1 0 0,7-18-92 0 0,0-1-1 0 0,0 1 1 0 0,0 0-1 0 0,0 0 1 0 0,0-1-1 0 0,0 1 0 0 0,0 0 1 0 0,0 0-1 0 0,0 0 1 0 0,0-1-1 0 0,0 1 1 0 0,1 0-1 0 0,-1-1 1 0 0,0 1-1 0 0,1 0 1 0 0,-1 0-1 0 0,0-1 1 0 0,1 1-1 0 0,-1 0 0 0 0,1-1 1 0 0,-1 1-1 0 0,1-1 1 0 0,-1 1-1 0 0,1-1 1 0 0,0 2-1 0 0,15 6 396 0 0,-11-7-350 0 0,0 0 0 0 0,1 0 0 0 0,-1-1 0 0 0,0 0 0 0 0,0 0 0 0 0,1-1 0 0 0,-1 1 0 0 0,0-1 0 0 0,10-3 0 0 0,4-2 106 0 0,22-10 0 0 0,-30 11-111 0 0,98-49-348 0 0,-71 34 34 0 0,7-11-600 0 0,-43 31 909 0 0,-2 2-19 0 0,0 6-49 0 0,-1 1 0 0 0,0 0 0 0 0,0-1-1 0 0,0 1 1 0 0,-1-1 0 0 0,-4 10-1 0 0,-2 16-201 0 0,5-10-1992 0 0,2-13 891 0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6:30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46 395 8287 0 0,'0'0'639'0'0,"-2"-1"-415"0"0,-18-14 4554 0 0,3 2 3935 0 0,12 0-8895 0 0,4 10 285 0 0,1-1-1 0 0,-1 0 1 0 0,1 0-1 0 0,1 0 1 0 0,-1 1-1 0 0,0-1 1 0 0,1 0-1 0 0,0 0 1 0 0,0 1-1 0 0,0-1 0 0 0,0 0 1 0 0,0 1-1 0 0,4-8 1 0 0,2-1 58 0 0,1 0 0 0 0,12-16-1 0 0,-3 6-240 0 0,1 0-1 0 0,2 2 0 0 0,0 0 0 0 0,1 1 0 0 0,1 1 0 0 0,1 1 1 0 0,0 1-1 0 0,1 1 0 0 0,1 2 0 0 0,50-21 0 0 0,-61 28-12 0 0,0 0-13 0 0,22-5-1 0 0,-32 10 88 0 0,0 1 0 0 0,0-1 0 0 0,0 0 0 0 0,0 1 0 0 0,0 0 0 0 0,0 0 0 0 0,-1 0 0 0 0,1 1 0 0 0,0-1 0 0 0,7 3 0 0 0,-9-2 32 0 0,-1-1-1 0 0,1 1 0 0 0,-1 0 0 0 0,1 0 0 0 0,-1 0 0 0 0,1 0 0 0 0,-1 0 1 0 0,0 0-1 0 0,0 0 0 0 0,0 0 0 0 0,1 0 0 0 0,-1 1 0 0 0,0-1 0 0 0,-1 1 1 0 0,1-1-1 0 0,0 0 0 0 0,0 1 0 0 0,0-1 0 0 0,-1 1 0 0 0,1 0 0 0 0,-1-1 0 0 0,1 1 1 0 0,-1-1-1 0 0,0 1 0 0 0,0 0 0 0 0,0 2 0 0 0,0 4 90 0 0,0 0-1 0 0,-1 1 0 0 0,0-1 1 0 0,-2 9-1 0 0,2-9-45 0 0,-8 27 169 0 0,-1-1 0 0 0,-17 40 0 0 0,8-25-167 0 0,3-9-509 0 0,7-17 643 0 0,-8 24 0 0 0,15-39-2572 0 0,1 0-1 0 0,0 0 1 0 0,-1 16-1 0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6:30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17391 0 0,'-2'1'795'0'0,"-4"4"-636"0"0,0 1 0 0 0,1-1 0 0 0,0 1 0 0 0,0 0 1 0 0,0 1-1 0 0,0-1 0 0 0,1 1 0 0 0,0 0 0 0 0,1 0 0 0 0,-1 0 0 0 0,1 1 0 0 0,1-1 1 0 0,-1 1-1 0 0,1-1 0 0 0,1 1 0 0 0,-1 0 0 0 0,1 0 0 0 0,1 0 0 0 0,0 13 1 0 0,0-12-3 0 0,1 0 0 0 0,1 1 0 0 0,0-1 1 0 0,0 0-1 0 0,0 0 0 0 0,1 0 0 0 0,1 0 1 0 0,5 11-1 0 0,-2-7 1 0 0,1-2 0 0 0,0 1-1 0 0,0-1 1 0 0,20 20 0 0 0,2-5 130 0 0,1-1 1 0 0,64 39-1 0 0,-90-61-255 0 0,55 33 343 0 0,41 28 28 0 0,-87-53-221 0 0,-1 0 1 0 0,0 0-1 0 0,0 2 0 0 0,19 24 0 0 0,-9-11 257 0 0,-22-25-336 0 0,2-1-158 0 0,1 0 0 0 0,-1 0-1 0 0,1-1 1 0 0,-1 1 0 0 0,0-1-1 0 0,1 1 1 0 0,-1-1 0 0 0,0 0 0 0 0,1-1-1 0 0,-1 1 1 0 0,0 0 0 0 0,0-1 0 0 0,0 0-1 0 0,0 0 1 0 0,0 1 0 0 0,3-4-1 0 0,10-9-1844 0 0,0-1-3821 0 0,0-3-2106 0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6:31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5 11519 0 0,'0'0'887'0'0,"-11"-4"31"0"0,6 3 3311 0 0,-2 4-3793 0 0,0 0 0 0 0,1 0-1 0 0,0 1 1 0 0,0 0 0 0 0,0 0 0 0 0,0 0 0 0 0,-6 6 0 0 0,-37 42 278 0 0,24-26-269 0 0,-131 143 1222 0 0,8-8-1110 0 0,134-147-567 0 0,0 0 1 0 0,2 1-1 0 0,0 1 0 0 0,0 1 0 0 0,-15 30 0 0 0,24-39-158 0 0,3-6-21 0 0,11-2-3371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32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20 4607 0 0,'0'0'354'0'0,"-3"-19"10747"0"0,3 19-10814 0 0,-14 12 6622 0 0,7-4-9161 0 0,-240 310 5577 0 0,244-313-3328 0 0,-27 40 48 0 0,28-41-43 0 0,-1 0 0 0 0,1 0 0 0 0,1 0 0 0 0,-1 1 0 0 0,0-1 1 0 0,1 1-1 0 0,0-1 0 0 0,0 1 0 0 0,0 4 0 0 0,1-9-9 0 0,0 1-1 0 0,1-1 1 0 0,-1 1 0 0 0,0-1 0 0 0,0 0 0 0 0,0 1 0 0 0,1-1-1 0 0,-1 0 1 0 0,0 1 0 0 0,1-1 0 0 0,-1 0 0 0 0,0 0 0 0 0,1 1 0 0 0,-1-1-1 0 0,0 0 1 0 0,1 0 0 0 0,-1 1 0 0 0,0-1 0 0 0,1 0 0 0 0,-1 0-1 0 0,1 0 1 0 0,-1 0 0 0 0,0 0 0 0 0,1 0 0 0 0,-1 0 0 0 0,1 0-1 0 0,-1 0 1 0 0,1 0 0 0 0,-1 0 0 0 0,1 0 0 0 0,12 0-1195 0 0,7-4-4393 0 0,4-4-1877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5:25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8287 0 0,'0'0'639'0'0,"-1"2"-191"0"0,-2 4 487 0 0,0-1 1 0 0,0 1-1 0 0,1 1 1 0 0,-1-1-1 0 0,2 0 1 0 0,-3 10-1 0 0,3-7-562 0 0,0 0-1 0 0,1 0 1 0 0,-1 0-1 0 0,2 0 0 0 0,0 0 1 0 0,0 0-1 0 0,3 13 1 0 0,3 3 59 0 0,1-1 0 0 0,0 0 0 0 0,2 0 0 0 0,1 0 0 0 0,1-2 1 0 0,0 1-1 0 0,2-2 0 0 0,1 0 0 0 0,0 0 0 0 0,35 33 0 0 0,-19-25-135 0 0,1-1 0 0 0,2-1 1 0 0,1-2-1 0 0,1-2 0 0 0,1-1 0 0 0,68 29 0 0 0,-70-37-225 0 0,-5-1-75 0 0,49 26 1 0 0,-76-37-152 0 0,1 1 0 0 0,0-1 1 0 0,1 0-1 0 0,-1 0 1 0 0,6 1-1 0 0,-2 0-390 0 0,-7-2 28 0 0,6 2-880 0 0,-3-3-1678 0 0,3-5 1863 0 0,-1-4-33 0 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6:32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21 12095 0 0,'8'-6'1091'0'0,"-4"3"-935"0"0,13-8 9500 0 0,-19 12-9610 0 0,0 0 1 0 0,1 0-1 0 0,-1 0 1 0 0,0 0-1 0 0,1 0 1 0 0,-1 0-1 0 0,0 1 0 0 0,1-1 1 0 0,0 0-1 0 0,-3 4 1 0 0,-2 1 34 0 0,-219 166-338 0 0,178-138-174 0 0,-44 24-931 0 0,-17 13-148 0 0,98-62 1459 0 0,1 4 18 0 0,10-8 9 0 0,0-4 21 0 0,0 0 7 0 0,-1 1 0 0 0,1 0 0 0 0,0 0 0 0 0,1 0 0 0 0,-1-1 0 0 0,0 1-1 0 0,0-1 1 0 0,1 1 0 0 0,-1-1 0 0 0,1 1 0 0 0,-1-1 0 0 0,1 0 0 0 0,0 0 0 0 0,-1 0 0 0 0,1 0-1 0 0,0 0 1 0 0,0 0 0 0 0,0 0 0 0 0,0 0 0 0 0,-1-1 0 0 0,5 2 0 0 0,6 0 45 0 0,-1 0 1 0 0,20 1-1 0 0,-20-2-19 0 0,94 7 277 0 0,-48-5-166 0 0,103 18 1 0 0,-154-19-76 0 0,0-1 0 0 0,-1 1 0 0 0,1 0 0 0 0,0 0 0 0 0,-1 1 0 0 0,7 4 0 0 0,-10-6 224 0 0,-3 10 400 0 0,0-9-636 0 0,1-1-1 0 0,-1 1 1 0 0,0 0 0 0 0,0-1-1 0 0,0 1 1 0 0,0-1 0 0 0,0 1-1 0 0,0-1 1 0 0,-1 1 0 0 0,1-1-1 0 0,0 0 1 0 0,-1 1 0 0 0,-2 1-1 0 0,-25 13 457 0 0,19-10-323 0 0,-26 13-6 0 0,-1-2 0 0 0,-1-2 1 0 0,-66 18-1 0 0,49-20-199 0 0,0-2 0 0 0,-63 3 0 0 0,91-12-477 0 0,1-1 1 0 0,-1-1 0 0 0,-38-5-1 0 0,63 5 154 0 0,14-9-1907 0 0,27-12 167 0 0,-4 6 402 0 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6:32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69 6447 0 0,'0'0'499'0'0,"-2"1"58"0"0,0 1 329 0 0,-1 0-1 0 0,1 0 1 0 0,0 1-1 0 0,0-1 1 0 0,0 1-1 0 0,0-1 1 0 0,0 1-1 0 0,0 0 1 0 0,1-1-1 0 0,-3 6 1 0 0,3-5-543 0 0,0 0 0 0 0,0 0 0 0 0,0 0 0 0 0,1 1 0 0 0,-1-1 0 0 0,1 0 0 0 0,0 0 0 0 0,0 0 0 0 0,0 1 0 0 0,1 2 0 0 0,-1-3-274 0 0,1-1 1 0 0,-1 1 0 0 0,1-1-1 0 0,0 1 1 0 0,0-1-1 0 0,0 0 1 0 0,0 1-1 0 0,0-1 1 0 0,1 0-1 0 0,-1 0 1 0 0,1 0-1 0 0,-1 0 1 0 0,1 0-1 0 0,0 0 1 0 0,0 0 0 0 0,0 0-1 0 0,0-1 1 0 0,0 1-1 0 0,0-1 1 0 0,0 0-1 0 0,1 1 1 0 0,-1-1-1 0 0,0 0 1 0 0,1 0-1 0 0,-1-1 1 0 0,1 1 0 0 0,-1 0-1 0 0,1-1 1 0 0,3 1-1 0 0,9 0 5 0 0,1-1 0 0 0,-1 0 1 0 0,0-1-1 0 0,1 0 0 0 0,-1-2 0 0 0,0 1 0 0 0,0-2 0 0 0,-1 0 0 0 0,1-1 0 0 0,-1 0 1 0 0,0-1-1 0 0,0-1 0 0 0,-1 0 0 0 0,21-15 0 0 0,-32 20-96 0 0,0 1 1 0 0,0-1-1 0 0,0 0 0 0 0,0 0 0 0 0,0 0 0 0 0,0 0 1 0 0,-1 0-1 0 0,1-1 0 0 0,-1 1 0 0 0,1 0 0 0 0,-1-1 1 0 0,0 1-1 0 0,0-1 0 0 0,0 1 0 0 0,0-1 0 0 0,-1 1 0 0 0,1-1 1 0 0,-1 0-1 0 0,0 1 0 0 0,1-1 0 0 0,-1-5 0 0 0,-1 6-5 0 0,0-1-1 0 0,1 0 0 0 0,-1 0 1 0 0,0 0-1 0 0,-1 0 0 0 0,1 1 1 0 0,0-1-1 0 0,-1 1 0 0 0,0-1 1 0 0,1 1-1 0 0,-1-1 0 0 0,0 1 1 0 0,0 0-1 0 0,0 0 0 0 0,-1 0 1 0 0,1 0-1 0 0,0 0 0 0 0,-1 0 0 0 0,-4-2 1 0 0,-1 1-27 0 0,1 0 0 0 0,-1 0 0 0 0,0 0 0 0 0,0 1 0 0 0,0 1 0 0 0,0-1 0 0 0,0 1 0 0 0,0 0 0 0 0,0 1 0 0 0,-1 0 0 0 0,1 0 0 0 0,0 1 0 0 0,-14 3 0 0 0,4 0-17 0 0,0 1 0 0 0,1 0 0 0 0,-1 1 0 0 0,1 1-1 0 0,-18 11 1 0 0,12-4 83 0 0,0 0-1 0 0,1 1 1 0 0,1 2-1 0 0,1 0 1 0 0,1 1 0 0 0,0 1-1 0 0,-22 30 1 0 0,29-35 21 0 0,2 1 1 0 0,0 1 0 0 0,1 0-1 0 0,0 1 1 0 0,1 0-1 0 0,1 0 1 0 0,1 0 0 0 0,0 1-1 0 0,2 0 1 0 0,0 0 0 0 0,-3 27-1 0 0,7-39-1 0 0,0 0 0 0 0,0-1 1 0 0,0 1-1 0 0,1 0 0 0 0,0 0 0 0 0,0 0 0 0 0,0 0 0 0 0,1 0 0 0 0,0-1 0 0 0,0 1 0 0 0,0-1 1 0 0,1 1-1 0 0,0-1 0 0 0,5 7 0 0 0,-5-8-160 0 0,0-1 0 0 0,0 1 0 0 0,1-1 0 0 0,-1 0 0 0 0,1 0 0 0 0,0 0 0 0 0,7 4 0 0 0,-6-5-600 0 0,0 0 0 0 0,0 0 0 0 0,0 0 0 0 0,1 0 1 0 0,-1-1-1 0 0,1 0 0 0 0,6 0 0 0 0,23 0-6211 0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6:33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1 18511 0 0,'0'0'4000'0'0,"-1"1"-3343"0"0,-12 19-182 0 0,-1 0 0 0 0,-1-2-1 0 0,-1 0 1 0 0,-23 22-1 0 0,-80 59-439 0 0,71-60-138 0 0,-46 45 0 0 0,69-59 97 0 0,-33 47 0 0 0,52-64 6 0 0,0 0 0 0 0,1 1 0 0 0,0 0 1 0 0,1 0-1 0 0,0 0 0 0 0,0 0 0 0 0,1 1 0 0 0,0 0 0 0 0,1-1 0 0 0,-3 16 0 0 0,5-23 3 0 0,0 1 0 0 0,0-1 0 0 0,0 1 0 0 0,0-1 1 0 0,0 1-1 0 0,0-1 0 0 0,1 0 0 0 0,-1 1 0 0 0,1-1 0 0 0,0 0 0 0 0,0 1 0 0 0,0-1 0 0 0,0 0 0 0 0,0 0 0 0 0,0 0 1 0 0,0 0-1 0 0,1 0 0 0 0,-1 0 0 0 0,1 0 0 0 0,-1 0 0 0 0,1 0 0 0 0,0-1 0 0 0,0 1 0 0 0,0-1 0 0 0,0 1 0 0 0,0-1 0 0 0,0 0 1 0 0,0 0-1 0 0,0 0 0 0 0,0 0 0 0 0,1 0 0 0 0,-1 0 0 0 0,0-1 0 0 0,1 1 0 0 0,-1-1 0 0 0,0 1 0 0 0,4-1 0 0 0,3 1-4 0 0,1-1 0 0 0,0-1 0 0 0,0 0 0 0 0,0 0 0 0 0,0 0-1 0 0,12-5 1 0 0,56-22-332 0 0,-66 24 237 0 0,23-10-551 0 0,-2-2-1 0 0,0-1 1 0 0,33-22 0 0 0,-35 18-524 0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6:33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10135 0 0,'-2'0'464'0'0,"-1"0"-375"0"0,-1 0 0 0 0,1 0 0 0 0,0 1 0 0 0,-1-1 0 0 0,1 1 0 0 0,-1 0 0 0 0,1 0 0 0 0,0 0 0 0 0,0 0 0 0 0,0 1 0 0 0,-1-1 0 0 0,1 1 0 0 0,0 0 0 0 0,1 0 0 0 0,-1 0 0 0 0,-3 3 0 0 0,3-2 434 0 0,0 1 0 0 0,0 0 1 0 0,0 0-1 0 0,1 0 0 0 0,-1 0 0 0 0,1 0 1 0 0,0 0-1 0 0,0 1 0 0 0,0-1 0 0 0,-1 9 1 0 0,1-4 325 0 0,1-1 0 0 0,0 1 0 0 0,0 0 1 0 0,1 0-1 0 0,0 0 0 0 0,2 16 0 0 0,0-17-918 0 0,-1-1-1 0 0,1 1 0 0 0,0-1 0 0 0,4 9 0 0 0,2 0 365 0 0,0-1-1 0 0,1-1 0 0 0,22 28 1 0 0,38 34 432 0 0,-27-32-456 0 0,-3-4-130 0 0,2-2-1 0 0,65 47 0 0 0,-94-77-126 0 0,0 0 0 0 0,0-1 0 0 0,0 0 0 0 0,1-1 0 0 0,0-1 0 0 0,0 0 0 0 0,26 6 0 0 0,-31-10 9 0 0,0 1 0 0 0,-1-2-1 0 0,1 1 1 0 0,0-1 0 0 0,-1-1-1 0 0,1 1 1 0 0,0-1-1 0 0,-1 0 1 0 0,1-1 0 0 0,-1 0-1 0 0,9-3 1 0 0,-11 3-263 0 0,0-1 1 0 0,0 1-1 0 0,0-1 0 0 0,0 0 0 0 0,-1-1 1 0 0,1 1-1 0 0,-1-1 0 0 0,0 0 1 0 0,0 0-1 0 0,0 0 0 0 0,-1 0 0 0 0,1-1 1 0 0,-1 0-1 0 0,0 1 0 0 0,5-11 0 0 0,-1-2-1393 0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6:33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10 17711 0 0,'0'0'811'0'0,"-1"-2"-19"0"0,-1 1-751 0 0,0 0 0 0 0,1 0-1 0 0,-1 0 1 0 0,0 1 0 0 0,0-1 0 0 0,0 0 0 0 0,0 1-1 0 0,0-1 1 0 0,0 1 0 0 0,0 0 0 0 0,0-1 0 0 0,0 1 0 0 0,0 0-1 0 0,0 0 1 0 0,0 0 0 0 0,0 1 0 0 0,0-1 0 0 0,0 0 0 0 0,0 1-1 0 0,0-1 1 0 0,1 1 0 0 0,-1 0 0 0 0,0 0 0 0 0,0 0 0 0 0,0-1-1 0 0,-2 3 1 0 0,-6 4 379 0 0,-1 0 0 0 0,1 1 0 0 0,-11 11 1 0 0,11-10-284 0 0,-170 157 1486 0 0,129-117-1508 0 0,19-19-100 0 0,-22 20 43 0 0,-93 112 0 0 0,137-150-3806 0 0,-17 16 1 0 0,25-26 3021 0 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6:34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1 15863 0 0,'0'0'1439'0'0,"-1"1"-1186"0"0,-14 17 169 0 0,0 1-1 0 0,2 0 0 0 0,0 1 1 0 0,-18 39-1 0 0,12-22 119 0 0,-7 14 492 0 0,-21 59 1 0 0,-11 57 162 0 0,21-57-714 0 0,-42 98-209 0 0,-145 272 0 0 0,184-406-369 0 0,-61 130-438 0 0,100-203 243 0 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6:34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45 9215 0 0,'0'0'707'0'0,"-2"1"-464"0"0,-13 9 4613 0 0,15-9-4497 0 0,0 0 0 0 0,0 1 1 0 0,0-1-1 0 0,0 0 1 0 0,0 0-1 0 0,0 1 0 0 0,0-1 1 0 0,0 0-1 0 0,0 0 0 0 0,0 0 1 0 0,1 1-1 0 0,-1-1 1 0 0,1 0-1 0 0,-1 0 0 0 0,1 0 1 0 0,0 2-1 0 0,1-1-203 0 0,-1-1-1 0 0,1 1 0 0 0,-1-1 1 0 0,1 1-1 0 0,0-1 1 0 0,0 0-1 0 0,0 1 1 0 0,0-1-1 0 0,3 1 0 0 0,4 2 102 0 0,0-1-1 0 0,0 0 0 0 0,1-1 0 0 0,-1 1 0 0 0,1-2 1 0 0,0 0-1 0 0,15 0 0 0 0,72-6 843 0 0,-63 2-880 0 0,342-35 648 0 0,-208 4-893 0 0,-47 7-2577 0 0,-103 25 752 0 0,-3 0-77 0 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6:34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48 2759 0 0,'-1'-1'5528'0'0,"-36"-17"3562"0"0,26 12-7916 0 0,1 0 0 0 0,-16-5 0 0 0,22 10-1061 0 0,0 0 1 0 0,-1 0-1 0 0,1 0 1 0 0,0 0-1 0 0,0 1 1 0 0,0 0-1 0 0,0 0 1 0 0,-1 0-1 0 0,1 0 1 0 0,-7 2-1 0 0,1 1-68 0 0,0 0 0 0 0,1 1 0 0 0,0 0 0 0 0,0 0-1 0 0,0 1 1 0 0,0 1 0 0 0,1-1 0 0 0,-12 10 0 0 0,-7 9 98 0 0,-24 28 1 0 0,30-30 41 0 0,18-19-163 0 0,-119 128 989 0 0,95-99-736 0 0,2 1 0 0 0,-27 46 1 0 0,49-73-228 0 0,-1-1 1 0 0,1 1-1 0 0,1 0 1 0 0,-1 1 0 0 0,1-1-1 0 0,0 0 1 0 0,-1 11-1 0 0,3-16-29 0 0,0 0-1 0 0,0 1 0 0 0,0-1 0 0 0,0 1 1 0 0,0-1-1 0 0,0 0 0 0 0,1 1 0 0 0,-1-1 1 0 0,0 0-1 0 0,1 1 0 0 0,-1-1 1 0 0,1 0-1 0 0,-1 0 0 0 0,1 1 0 0 0,0-1 1 0 0,0 0-1 0 0,0 1 0 0 0,1-1 2 0 0,-1 0 0 0 0,1 0 0 0 0,-1 0 0 0 0,1 0 0 0 0,-1 0 0 0 0,1 0 0 0 0,0 0-1 0 0,-1-1 1 0 0,1 1 0 0 0,0-1 0 0 0,-1 1 0 0 0,1-1 0 0 0,0 0 0 0 0,0 0 0 0 0,0 0 0 0 0,2 0 0 0 0,14-1 55 0 0,0 0 1 0 0,0-2 0 0 0,0 0 0 0 0,-1-1-1 0 0,21-7 1 0 0,-5-1-96 0 0,53-28-1 0 0,-59 26-141 0 0,-1-2 0 0 0,37-29 0 0 0,-50 34-66 0 0,0-1-1 0 0,0 0 1 0 0,-1-1-1 0 0,-1-1 0 0 0,18-26 1 0 0,-30 43-1220 0 0,-2 5 1019 0 0,1 0 1 0 0,0 0 0 0 0,-1 12 0 0 0,2-18-59 0 0,1 1 0 0 0,0-1-1 0 0,0 1 1 0 0,1-1 0 0 0,-1 1 0 0 0,1 3 0 0 0,4 6-6157 0 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6:35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49 370 3679 0 0,'1'1'284'0'0,"1"1"50"0"0,0 0-1 0 0,0 1 0 0 0,0-1 0 0 0,-1 1 0 0 0,1-1 0 0 0,-1 1 0 0 0,0 0 1 0 0,0-1-1 0 0,1 1 0 0 0,-2 0 0 0 0,1 0 0 0 0,0 0 0 0 0,-1 0 1 0 0,1-1-1 0 0,-1 1 0 0 0,0 0 0 0 0,0 0 0 0 0,0 0 0 0 0,0 0 0 0 0,0 0 1 0 0,-2 5-1 0 0,1-6-41 0 0,0-1 0 0 0,0 1 1 0 0,0-1-1 0 0,0 1 0 0 0,0-1 1 0 0,0 1-1 0 0,0-1 1 0 0,0 1-1 0 0,-1-1 0 0 0,1 0 1 0 0,-1 0-1 0 0,1 0 0 0 0,-1 0 1 0 0,1 0-1 0 0,-1 0 0 0 0,0 0 1 0 0,1 0-1 0 0,-1-1 0 0 0,0 1 1 0 0,0-1-1 0 0,0 1 0 0 0,1-1 1 0 0,-1 0-1 0 0,0 1 0 0 0,0-1 1 0 0,0 0-1 0 0,0 0 1 0 0,0 0-1 0 0,-2-1 0 0 0,3 1-125 0 0,0 0-1 0 0,0 0 0 0 0,0 0 0 0 0,1-1 1 0 0,-1 1-1 0 0,0 0 0 0 0,0 0 1 0 0,1-1-1 0 0,-1 1 0 0 0,0 0 1 0 0,0-1-1 0 0,1 1 0 0 0,-1 0 1 0 0,1-1-1 0 0,-1 1 0 0 0,0-1 1 0 0,1 0-1 0 0,-1 1 0 0 0,1-1 1 0 0,-1 1-1 0 0,1-1 0 0 0,-1 0 1 0 0,1 1-1 0 0,-1-2 0 0 0,1 1-54 0 0,-1-1 0 0 0,1 1 0 0 0,0-1 1 0 0,0 1-1 0 0,-1-1 0 0 0,1 1 0 0 0,0-1 0 0 0,1 1 0 0 0,-1-1 0 0 0,0 1 0 0 0,0-1 0 0 0,1-1 0 0 0,1-3 51 0 0,1-1 0 0 0,-1 1 0 0 0,1 0 0 0 0,8-11-1 0 0,8-9-50 0 0,1 1 0 0 0,2 2 0 0 0,0 0-1 0 0,1 1 1 0 0,2 1 0 0 0,0 2 0 0 0,34-22 0 0 0,204-97-319 0 0,-254 133 189 0 0,9-4-29 0 0,0 1 0 0 0,0 1 0 0 0,1 0 0 0 0,28-6 0 0 0,-36 13 47 0 0,-2 4 0 0 0,-8-2 4 0 0,0 0 0 0 0,0 0 0 0 0,1 0 0 0 0,-1 0 0 0 0,-1 0 0 0 0,1 0 0 0 0,0 0 0 0 0,0 0 0 0 0,-1 0 0 0 0,1 0 0 0 0,-1 0 0 0 0,0 0 0 0 0,1 1 0 0 0,-1-1 0 0 0,0 0 0 0 0,0 0 0 0 0,-1 0 0 0 0,1 0 0 0 0,-1 4 1 0 0,-1 4 28 0 0,-1 1 0 0 0,-6 14 0 0 0,9-23-32 0 0,-17 39 79 0 0,7-17-60 0 0,1 0 1 0 0,1 1-1 0 0,1 0 0 0 0,-8 51 1 0 0,15-70-98 0 0,0 1 1 0 0,0-1-1 0 0,0 1 1 0 0,1 0 0 0 0,0-1-1 0 0,0 1 1 0 0,1-1-1 0 0,0 0 1 0 0,0 1-1 0 0,0-1 1 0 0,4 6 0 0 0,-3-7-416 0 0,0-1 1 0 0,0 0-1 0 0,0 0 1 0 0,0 0-1 0 0,0 0 1 0 0,1-1-1 0 0,0 1 1 0 0,-1-1-1 0 0,7 4 1 0 0,9 3-7456 0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6:35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5983 0 0,'0'0'967'0'0,"0"2"836"0"0,-1 5-340 0 0,-6 77 7579 0 0,6-71-8501 0 0,2 0 1 0 0,0 1-1 0 0,0-1 0 0 0,6 19 1 0 0,-1-11-53 0 0,1 0 1 0 0,0-1 0 0 0,2 0-1 0 0,1 0 1 0 0,22 35 0 0 0,-14-30-86 0 0,2-1 0 0 0,0 0 0 0 0,37 32 0 0 0,-6-14 64 0 0,1-3 0 0 0,2-2 0 0 0,78 40 0 0 0,-38-26-196 0 0,138 53 0 0 0,-226-102-322 0 0,-2 0-143 0 0,1 0 0 0 0,-1-1 0 0 0,1 1 0 0 0,0-1 1 0 0,0 0-1 0 0,5 0 0 0 0,-9-2 59 0 0,-1 1 0 0 0,1-1 1 0 0,0 1-1 0 0,-1-1 0 0 0,1 1 0 0 0,0-1 0 0 0,-1 0 1 0 0,1 1-1 0 0,-1-1 0 0 0,1 0 0 0 0,-1 0 0 0 0,1 0 1 0 0,-1 0-97 0 0,6-13-1393 0 0</inkml:trace>
  <inkml:trace contextRef="#ctx0" brushRef="#br0" timeOffset="1">704 105 12895 0 0,'-2'-1'998'0'0,"-2"0"-684"0"0,-1 0 1 0 0,0 0 0 0 0,1 0 0 0 0,-1 0-1 0 0,0 1 1 0 0,0-1 0 0 0,0 1 0 0 0,0 0-1 0 0,1 1 1 0 0,-1-1 0 0 0,-8 3 0 0 0,6-1 138 0 0,1 1 1 0 0,-1-1 0 0 0,1 1-1 0 0,0 1 1 0 0,0-1 0 0 0,0 1-1 0 0,1 0 1 0 0,-6 5-1 0 0,-21 22 255 0 0,1 1-1 0 0,2 1 0 0 0,-34 51 0 0 0,15-18-58 0 0,-82 114 657 0 0,101-135-1646 0 0,2 2 0 0 0,-22 55-1 0 0,28-64-3034 0 0,16-29 1178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5:26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784 1 6447 0 0,'0'0'586'0'0,"-2"0"-486"0"0,-3 0 204 0 0,-1-1-1 0 0,1 1 1 0 0,0 1 0 0 0,0-1 0 0 0,-1 1-1 0 0,1 0 1 0 0,0 0 0 0 0,0 0 0 0 0,-6 3 0 0 0,-48 23 6529 0 0,39-18-6528 0 0,-11 7 476 0 0,2 1 0 0 0,-48 35 0 0 0,-49 52 980 0 0,59-48-1138 0 0,-128 102 217 0 0,153-124-793 0 0,-33 23 138 0 0,73-56-147 0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6:36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207 470 9671 0 0,'0'0'875'0'0,"2"1"-719"0"0,1 2 340 0 0,1-1-1 0 0,-1 1 1 0 0,1-1-1 0 0,-1 1 1 0 0,0 0-1 0 0,0 0 1 0 0,0 0-1 0 0,0 1 1 0 0,-1-1-1 0 0,1 1 1 0 0,-1 0-1 0 0,2 4 1 0 0,-1-1 276 0 0,0 1 1 0 0,-1 0-1 0 0,0 0 1 0 0,1 9-1 0 0,-3-15-820 0 0,1-1 453 0 0,-1 0-391 0 0,0-1 0 0 0,0 0 0 0 0,0 0 0 0 0,0 0 0 0 0,1 0 0 0 0,-1 0 0 0 0,0 1 1 0 0,0-1-1 0 0,0 0 0 0 0,0 0 0 0 0,0 0 0 0 0,0 0 0 0 0,0 1 0 0 0,0-1 0 0 0,0 0 0 0 0,0 0 0 0 0,1 0 0 0 0,-1 1 0 0 0,0-1 0 0 0,0 0 0 0 0,0 0 0 0 0,0 0 0 0 0,0 1 0 0 0,-1-1 0 0 0,1 0 0 0 0,0 0 0 0 0,0 0 0 0 0,0 0 0 0 0,0 1 1 0 0,0-1-1 0 0,0 0 0 0 0,0 0 0 0 0,0 0 0 0 0,0 0 0 0 0,0 1 0 0 0,0-1 0 0 0,-1 0 0 0 0,1 0 0 0 0,0 0 0 0 0,0 0 0 0 0,0 0 0 0 0,0 1 0 0 0,0-1 0 0 0,-1 0 0 0 0,1 0 0 0 0,0 0 0 0 0,0 0 0 0 0,0 0 0 0 0,0 0 0 0 0,-1 0 0 0 0,1 0 0 0 0,0 0 1 0 0,0 0-1 0 0,0 0 0 0 0,-1 0 0 0 0,1 0 0 0 0,0 0 0 0 0,0 0 0 0 0,0 0 0 0 0,-1 0 0 0 0,1 0 0 0 0,0 0 0 0 0,0 0 0 0 0,0 0 0 0 0,-1 0 0 0 0,1 0 0 0 0,0 0 0 0 0,0 0 0 0 0,-1 0 0 0 0,-13-6 648 0 0,-7-7-373 0 0,0-2-1 0 0,2 0 0 0 0,0-1 0 0 0,-18-20 0 0 0,21 21-265 0 0,4 4-14 0 0,1-1 0 0 0,0 0 0 0 0,1-1 0 0 0,0 0 0 0 0,1-1-1 0 0,1 0 1 0 0,0 0 0 0 0,1-1 0 0 0,-7-19 0 0 0,12 27-19 0 0,0 0 1 0 0,0 0 0 0 0,1-1-1 0 0,0 1 1 0 0,0-1-1 0 0,0 1 1 0 0,1-1 0 0 0,0 1-1 0 0,1-1 1 0 0,-1 1-1 0 0,2 0 1 0 0,-1-1 0 0 0,1 1-1 0 0,0 0 1 0 0,0 0-1 0 0,1 0 1 0 0,0 0 0 0 0,0 0-1 0 0,1 0 1 0 0,0 1-1 0 0,0 0 1 0 0,6-7-1 0 0,-1 4-143 0 0,0 0 0 0 0,0 0 0 0 0,1 1-1 0 0,0 1 1 0 0,1-1 0 0 0,17-8 0 0 0,-3 4-732 0 0,50-18 1 0 0,-51 23 558 0 0,0 1 0 0 0,0 1 0 0 0,1 1 0 0 0,-1 0 0 0 0,27 2 0 0 0,-34 1 407 0 0,0 2 1 0 0,0 0-1 0 0,0 1 0 0 0,-1 1 1 0 0,1 1-1 0 0,-1 0 0 0 0,1 1 1 0 0,19 10-1 0 0,-28-12 166 0 0,0 2 1 0 0,0-1-1 0 0,-1 1 0 0 0,0 0 0 0 0,0 1 0 0 0,-1-1 1 0 0,1 1-1 0 0,-1 1 0 0 0,0-1 0 0 0,-1 1 0 0 0,8 12 1 0 0,-9-13-153 0 0,-1 0 1 0 0,0 1-1 0 0,-1-1 1 0 0,0 1 0 0 0,0-1-1 0 0,0 1 1 0 0,-1 0-1 0 0,1 0 1 0 0,-2 0 0 0 0,1 0-1 0 0,-1 0 1 0 0,0 0-1 0 0,-1-1 1 0 0,1 1 0 0 0,-3 8-1 0 0,0-1-60 0 0,-1-1-1 0 0,-1 1 1 0 0,0-1-1 0 0,-1 0 1 0 0,0-1-1 0 0,-1 1 1 0 0,0-1-1 0 0,-1-1 1 0 0,0 1 0 0 0,-1-1-1 0 0,0-1 1 0 0,-1 0-1 0 0,0 0 1 0 0,-1-1-1 0 0,0 0 1 0 0,0-1-1 0 0,-1 0 1 0 0,0 0-1 0 0,0-2 1 0 0,-18 8-1 0 0,-5 1-308 0 0,-1-2-1 0 0,0-1 0 0 0,-1-1 0 0 0,-1-3 0 0 0,-72 8 0 0 0,86-17-1458 0 0,11-5-4570 0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6:36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1 18743 0 0,'0'0'1699'0'0,"-2"1"-1362"0"0,-18 14 103 0 0,9-7-242 0 0,1 0 0 0 0,-19 19 0 0 0,-202 271 1459 0 0,67-81-1059 0 0,108-150-564 0 0,-59 79 38 0 0,97-119-48 0 0,0 0-1 0 0,2 0 1 0 0,-21 52-1 0 0,32-66-14 0 0,1 0-1 0 0,0 0 0 0 0,1 1 1 0 0,1 0-1 0 0,0 0 0 0 0,0-1 1 0 0,2 1-1 0 0,0 16 0 0 0,1-20-36 0 0,0-9-123 0 0,-8-8-4586 0 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6:36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18799 0 0,'0'0'1706'0'0,"-2"2"-1405"0"0,-5 7-188 0 0,-1 2 0 0 0,1-1 0 0 0,1 1 0 0 0,0 0 0 0 0,1 0 0 0 0,0 1 0 0 0,-7 23 0 0 0,8-18 158 0 0,1 0 0 0 0,1 1 0 0 0,0-1 1 0 0,1 1-1 0 0,1 22 0 0 0,2-18 12 0 0,1 0 1 0 0,0 0-1 0 0,2 0 1 0 0,1-1-1 0 0,0 0 0 0 0,1 0 1 0 0,2 0-1 0 0,0-1 1 0 0,19 30-1 0 0,-16-33-144 0 0,1 1 0 0 0,1-2-1 0 0,0 0 1 0 0,1-1 0 0 0,1 0 0 0 0,1-1-1 0 0,0-1 1 0 0,0 0 0 0 0,24 11 0 0 0,-1-3 77 0 0,0-3 1 0 0,2-1-1 0 0,61 15 0 0 0,114 38-183 0 0,-143-45-2594 0 0,-73-25 2012 0 0,0 1 1 0 0,1-1-1 0 0,-1 0 0 0 0,0 0 0 0 0,0 0 0 0 0,0 0 0 0 0,1 0 0 0 0,-1 0 0 0 0,0 0 0 0 0,0 0 0 0 0,1-1 0 0 0,-1 1 0 0 0,0 0 0 0 0,0-1 0 0 0,0 1 0 0 0,0-1 0 0 0,2 0 0 0 0,6-6-6419 0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6:37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6 7367 0 0,'-6'-2'285'0'0,"1"1"-1"0"0,-1 0 0 0 0,1 0 0 0 0,-1 1 0 0 0,-11-1 0 0 0,15 2 104 0 0,-1-1-1 0 0,0 1 0 0 0,1 0 1 0 0,-1-1-1 0 0,0 1 0 0 0,1 1 0 0 0,-1-1 1 0 0,1 0-1 0 0,0 0 0 0 0,-1 1 1 0 0,1 0-1 0 0,0-1 0 0 0,0 1 1 0 0,-2 3-1 0 0,-14 13 2130 0 0,-25 36 0 0 0,-32 65 177 0 0,16-24-1378 0 0,43-72-1011 0 0,-2 0 0 0 0,-1-1 0 0 0,-34 30 0 0 0,-73 49 57 0 0,85-73-416 0 0,18-13-288 0 0,1 2-1 0 0,0 0 0 0 0,-19 21 0 0 0,30-27-1157 0 0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6:39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7423 0 0,'0'0'11248'0'0,"2"1"-10696"0"0,2 1-319 0 0,0-1 0 0 0,0 0-1 0 0,1 1 1 0 0,-1-2 0 0 0,0 1-1 0 0,1-1 1 0 0,-1 1 0 0 0,9-2-1 0 0,41-4 645 0 0,-36 2-689 0 0,66-11 587 0 0,123-36 0 0 0,-94 25-560 0 0,-64 17-4939 0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6:39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18 2303 0 0,'-2'0'167'0'0,"-22"2"-130"0"0,-13 3 20015 0 0,56-2-18954 0 0,-7 0-824 0 0,21-1 160 0 0,0-2 1 0 0,0 0-1 0 0,49-9 0 0 0,-56 6-343 0 0,35-4 90 0 0,-9 0-348 0 0,1 2 0 0 0,74 3 0 0 0,-114 3-668 0 0,-1 0-26 0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6:41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908 55 3679 0 0,'5'-4'109'0'0,"6"-6"164"0"0,-10 9 317 0 0,-1 0 0 0 0,1 0 0 0 0,0 0 1 0 0,0-1-1 0 0,0 1 0 0 0,-1 0 0 0 0,1 0 0 0 0,0-1 1 0 0,-1 1-1 0 0,0 0 0 0 0,1-1 0 0 0,-1 1 0 0 0,0 0 1 0 0,1-1-1 0 0,-1 1 0 0 0,0-1 0 0 0,0-1 0 0 0,0 2-413 0 0,-1 0-1 0 0,1 0 1 0 0,-1 1-1 0 0,1-1 0 0 0,0 0 1 0 0,-1 1-1 0 0,1-1 1 0 0,-1 0-1 0 0,1 1 0 0 0,-1-1 1 0 0,1 1-1 0 0,-1-1 1 0 0,0 1-1 0 0,1-1 0 0 0,-1 1 1 0 0,0-1-1 0 0,1 1 1 0 0,-1 0-1 0 0,0-1 0 0 0,0 1 1 0 0,-1-1-1 0 0,-1 1-8 0 0,-1-1 0 0 0,0 0 0 0 0,1 1 0 0 0,-1 0 0 0 0,0 0 0 0 0,0 0 0 0 0,1 0 0 0 0,-1 0 0 0 0,-5 2 0 0 0,-5 3 53 0 0,0 0 0 0 0,1 1 0 0 0,0 1 0 0 0,-19 12 0 0 0,-47 39-50 0 0,11-7-149 0 0,-1-5 0 0 0,-10 6-429 0 0,-94 81 0 0 0,167-127 367 0 0,-1 0 0 0 0,1 0-1 0 0,0 1 1 0 0,1 0 0 0 0,0 0-1 0 0,0 0 1 0 0,0 1 0 0 0,-3 8 0 0 0,5-4-3 0 0,3-10 39 0 0,0 0 1 0 0,1 0-1 0 0,-1 0 1 0 0,1 0-1 0 0,-1-1 1 0 0,1 1-1 0 0,0 0 1 0 0,0 0-1 0 0,0-1 1 0 0,0 1-1 0 0,0 0 1 0 0,0-1-1 0 0,0 1 1 0 0,0-1-1 0 0,1 0 1 0 0,-1 1-1 0 0,1-1 1 0 0,-1 0-1 0 0,1 0 1 0 0,-1 0-1 0 0,1 0 1 0 0,0 0-1 0 0,-1 0 1 0 0,3 0-1 0 0,5 3 5 0 0,0-1 1 0 0,0 0-1 0 0,13 3 0 0 0,24 3 6 0 0,91 23-21 0 0,-120-26 28 0 0,-1-1-1 0 0,0 2 1 0 0,0 0 0 0 0,0 1-1 0 0,26 19 1 0 0,-36-23-6 0 0,0 1 1 0 0,-1 0 0 0 0,0 0-1 0 0,0 1 1 0 0,0-1 0 0 0,0 1-1 0 0,-1 0 1 0 0,0 0-1 0 0,0 1 1 0 0,4 11 0 0 0,-6-13 27 0 0,0 0 0 0 0,-1 0 1 0 0,0 0-1 0 0,0 0 1 0 0,0 0-1 0 0,-1 1 0 0 0,1-1 1 0 0,-1 0-1 0 0,0 0 1 0 0,-1 0-1 0 0,1 0 1 0 0,-1 1-1 0 0,0-1 0 0 0,-1 0 1 0 0,-3 9-1 0 0,2-5 9 0 0,-1-1 0 0 0,0-1 0 0 0,-1 1 0 0 0,0-1 0 0 0,0 1 0 0 0,-1-1-1 0 0,0-1 1 0 0,0 1 0 0 0,0-1 0 0 0,-1 0 0 0 0,0 0 0 0 0,0-1 0 0 0,0 0 0 0 0,-1 0 0 0 0,0-1-1 0 0,0 0 1 0 0,-9 3 0 0 0,-80 30-321 0 0,-128 29 0 0 0,203-60 255 0 0,-1-1 0 0 0,1-1 1 0 0,-1-1-1 0 0,0-1 0 0 0,-34-2 0 0 0,50 0 33 0 0,1-1-1 0 0,-1-1 1 0 0,1 1 0 0 0,0-1 0 0 0,-1 0-1 0 0,1-1 1 0 0,0 1 0 0 0,0-1 0 0 0,1 0-1 0 0,-7-5 1 0 0,10 7-15 0 0,0 0 0 0 0,1 0 0 0 0,-1-1 0 0 0,1 1 0 0 0,0-1 0 0 0,-1 1 0 0 0,1-1 0 0 0,0 1 0 0 0,0-1 0 0 0,0 0 0 0 0,0 1 0 0 0,0-1 0 0 0,0 0 0 0 0,1 0 0 0 0,-1 0 0 0 0,0 0 0 0 0,1 0 0 0 0,0 0 1 0 0,-1 0-1 0 0,1 0 0 0 0,0 0 0 0 0,0 0 0 0 0,0 0 0 0 0,0 0 0 0 0,0 1 0 0 0,1-1 0 0 0,-1 0 0 0 0,1 0 0 0 0,-1 0 0 0 0,1 0 0 0 0,-1 0 0 0 0,1 0 0 0 0,0 0 0 0 0,0 1 0 0 0,0-1 0 0 0,0 0 0 0 0,2-1 0 0 0,30-38-2150 0 0,-14 20 839 0 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6:41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311 235 11519 0 0,'-2'1'528'0'0,"-3"-1"-383"0"0,0 2 0 0 0,1-1 0 0 0,-1 0 0 0 0,0 1 0 0 0,1 0 0 0 0,-1 0 0 0 0,1 0 0 0 0,0 1 0 0 0,0-1 0 0 0,0 1 0 0 0,-7 6 0 0 0,11-9-56 0 0,0 0-1 0 0,-1 1 1 0 0,1-1-1 0 0,-1 1 1 0 0,1-1-1 0 0,0 1 1 0 0,0-1-1 0 0,-1 0 1 0 0,1 1-1 0 0,0-1 1 0 0,0 1-1 0 0,0 0 0 0 0,-1-1 1 0 0,1 1-1 0 0,0-1 1 0 0,0 1-1 0 0,0-1 1 0 0,0 1-1 0 0,0-1 1 0 0,0 1-1 0 0,0-1 1 0 0,0 1-1 0 0,0-1 1 0 0,0 1-1 0 0,0 0 1 0 0,1-1-1 0 0,-1 1 1 0 0,0-1-1 0 0,0 1 1 0 0,0-1-1 0 0,1 1 1 0 0,-1-1-1 0 0,0 0 0 0 0,1 1 1 0 0,-1-1-1 0 0,0 1 1 0 0,1-1-1 0 0,-1 0 1 0 0,1 1-1 0 0,-1-1 1 0 0,0 0-1 0 0,2 1 1 0 0,18 10 205 0 0,-9-7-155 0 0,1-1 1 0 0,-1 0-1 0 0,1 0 0 0 0,0-2 1 0 0,0 1-1 0 0,-1-2 1 0 0,1 1-1 0 0,0-2 0 0 0,0 0 1 0 0,17-3-1 0 0,5-3 391 0 0,-1-1-1 0 0,44-18 0 0 0,-65 21-450 0 0,0 1 1 0 0,-1-2-1 0 0,0 0 0 0 0,0 0 0 0 0,0-1 0 0 0,-1 0 1 0 0,0-1-1 0 0,0 0 0 0 0,9-10 0 0 0,-15 13-49 0 0,0 1 1 0 0,-1-1-1 0 0,0 0 0 0 0,0 0 0 0 0,0 0 0 0 0,0 0 0 0 0,-1 0 1 0 0,0-1-1 0 0,0 1 0 0 0,0-1 0 0 0,-1 0 0 0 0,1 1 1 0 0,-1-1-1 0 0,-1 0 0 0 0,1 0 0 0 0,-1 0 0 0 0,0 1 0 0 0,-1-1 1 0 0,1 0-1 0 0,-1 0 0 0 0,-3-10 0 0 0,4 13-37 0 0,-1 0-1 0 0,0 0 1 0 0,0 0 0 0 0,-1 0-1 0 0,1 0 1 0 0,0 0-1 0 0,-1 0 1 0 0,0 0 0 0 0,0 0-1 0 0,0 1 1 0 0,0-1 0 0 0,0 1-1 0 0,0 0 1 0 0,-1-1-1 0 0,1 1 1 0 0,-1 0 0 0 0,1 0-1 0 0,-1 1 1 0 0,0-1-1 0 0,0 0 1 0 0,0 1 0 0 0,0 0-1 0 0,0 0 1 0 0,0 0 0 0 0,0 0-1 0 0,0 0 1 0 0,-1 1-1 0 0,1-1 1 0 0,0 1 0 0 0,0 0-1 0 0,-1 0 1 0 0,1 0-1 0 0,0 0 1 0 0,0 0 0 0 0,-1 1-1 0 0,1 0 1 0 0,0 0 0 0 0,-4 1-1 0 0,-12 4-83 0 0,0 2-1 0 0,0 0 0 0 0,1 1 1 0 0,0 0-1 0 0,-22 17 0 0 0,-78 68-135 0 0,57-44 199 0 0,-77 68-17 0 0,110-91 35 0 0,2 0 0 0 0,-41 55 0 0 0,62-75 16 0 0,0 1 0 0 0,1 0 0 0 0,0-1 0 0 0,0 1 0 0 0,1 1 0 0 0,0-1-1 0 0,0 0 1 0 0,-1 10 0 0 0,3-15-3 0 0,1-1-1 0 0,0 1 1 0 0,-1 0-1 0 0,1 0 1 0 0,0 0-1 0 0,1 0 1 0 0,-1 0-1 0 0,0 0 1 0 0,1 0 0 0 0,0-1-1 0 0,-1 1 1 0 0,1 0-1 0 0,0 0 1 0 0,1-1-1 0 0,-1 1 1 0 0,0-1-1 0 0,1 1 1 0 0,-1-1-1 0 0,1 1 1 0 0,0-1-1 0 0,0 0 1 0 0,0 0-1 0 0,0 0 1 0 0,0 0 0 0 0,0 0-1 0 0,1 0 1 0 0,4 2-1 0 0,1 0 14 0 0,1 0-1 0 0,-1-1 1 0 0,1 0 0 0 0,0-1-1 0 0,0 0 1 0 0,0 0-1 0 0,0-1 1 0 0,13 1-1 0 0,0-2-593 0 0,0-1 0 0 0,34-5 0 0 0,5-6-6528 0 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6:42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22 7831 0 0,'5'-18'15461'0'0,"-13"14"-14610"0"0,3 5-820 0 0,0-1 1 0 0,0 1-1 0 0,0 0 0 0 0,1 0 0 0 0,-1 1 1 0 0,0-1-1 0 0,1 1 0 0 0,-1 0 0 0 0,1 0 1 0 0,0 1-1 0 0,-6 3 0 0 0,-7 7 167 0 0,-22 21-1 0 0,10-9-111 0 0,-3 1-104 0 0,2 1 0 0 0,1 2 0 0 0,-29 36 0 0 0,30-30 18 0 0,-52 72 0 0 0,71-93 0 0 0,1-1 0 0 0,0 2 0 0 0,1-1 0 0 0,1 1 0 0 0,1 0 0 0 0,-5 19 0 0 0,9-30 2 0 0,0-1 0 0 0,0 1 0 0 0,1 0 0 0 0,0 0 0 0 0,-1 0 0 0 0,1 0 1 0 0,1 0-1 0 0,-1 0 0 0 0,1 0 0 0 0,0 4 0 0 0,0-6 1 0 0,0 0-1 0 0,0 0 1 0 0,0 0 0 0 0,0-1-1 0 0,0 1 1 0 0,0 0 0 0 0,0-1 0 0 0,1 1-1 0 0,-1-1 1 0 0,0 0 0 0 0,1 1-1 0 0,0-1 1 0 0,-1 0 0 0 0,1 0 0 0 0,0 0-1 0 0,-1 0 1 0 0,1 0 0 0 0,0 0 0 0 0,0 0-1 0 0,0-1 1 0 0,0 1 0 0 0,1 0-1 0 0,9 1 41 0 0,0 0 0 0 0,0-1 0 0 0,-1 0 0 0 0,1-1 0 0 0,23-2 0 0 0,-6-1 45 0 0,36-11 1 0 0,-35 5-559 0 0,0-2 0 0 0,-1-1 1 0 0,0-2-1 0 0,39-24 0 0 0,-33 17-1541 0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6:42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7831 0 0,'0'0'603'0'0,"1"3"-40"0"0,2 27 3833 0 0,9 29 0 0 0,12 34-1190 0 0,-24-91-3196 0 0,6 19 199 0 0,1-1 1 0 0,0-1 0 0 0,2 0 0 0 0,0 0 0 0 0,1 0 0 0 0,1-1 0 0 0,0-1 0 0 0,1 0 0 0 0,1 0 0 0 0,1-1 0 0 0,1-1 0 0 0,0-1 0 0 0,0 0 0 0 0,2 0 0 0 0,0-2 0 0 0,23 14 0 0 0,10 2 52 0 0,1-3 1 0 0,59 21 0 0 0,-92-41-446 0 0,-1 0 1 0 0,1-1-1 0 0,-1-1 1 0 0,1-1 0 0 0,32 1-1 0 0,-47-3-649 0 0,-1-1-37 0 0,0 0 547 0 0,-2 1 188 0 0,1 0 0 0 0,0-1 0 0 0,-1 1 0 0 0,1 0 0 0 0,-1 0 0 0 0,1-1 0 0 0,0 1 0 0 0,-1 0 0 0 0,1-1 0 0 0,-1 1 0 0 0,1-1 0 0 0,-1 1 0 0 0,1 0-1 0 0,-1-1 1 0 0,0 1 0 0 0,1-1 0 0 0,0 0 0 0 0,6-10-1850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5:36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1 11887 0 0,'0'0'3919'0'0,"-2"1"-3615"0"0,-11 6-105 0 0,0 0 0 0 0,0 1 1 0 0,1 1-1 0 0,-14 13 0 0 0,-55 46-146 0 0,52-45-28 0 0,-46 29 0 0 0,-8 6 213 0 0,49-30 27 0 0,0 2 1 0 0,-56 65-1 0 0,76-77-172 0 0,1 0-1 0 0,0 0 1 0 0,1 1-1 0 0,1 1 1 0 0,1 0-1 0 0,1 1 1 0 0,-12 38-1 0 0,19-51-70 0 0,1 1-1 0 0,-1-1 0 0 0,1 1 1 0 0,1-1-1 0 0,0 1 0 0 0,0-1 1 0 0,0 1-1 0 0,1-1 0 0 0,1 1 1 0 0,-1-1-1 0 0,1 1 0 0 0,6 12 1 0 0,-3-8 9 0 0,1-1 0 0 0,1-1 1 0 0,0 1-1 0 0,0-1 0 0 0,1 0 1 0 0,1-1-1 0 0,13 13 0 0 0,165 137 113 0 0,-88-80-133 0 0,-79-63-3 0 0,0 2 0 0 0,-1 0-1 0 0,-2 1 1 0 0,0 0 0 0 0,0 2 0 0 0,-2 0 0 0 0,-1 0-1 0 0,-1 2 1 0 0,-1 0 0 0 0,-1 0 0 0 0,-1 1 0 0 0,-1 0 0 0 0,-1 1-1 0 0,7 45 1 0 0,-9-31-30 0 0,-2 0-1 0 0,-2 0 1 0 0,-2 0-1 0 0,-1 0 0 0 0,-3 0 1 0 0,-1 0-1 0 0,-1 0 1 0 0,-3-1-1 0 0,-1 0 1 0 0,-26 65-1 0 0,29-86-89 0 0,-2-1 0 0 0,0 1 0 0 0,-1-2 0 0 0,-1 1 0 0 0,0-1-1 0 0,-1-1 1 0 0,-25 25 0 0 0,30-34 164 0 0,0 1-1 0 0,-1-2 0 0 0,1 1 0 0 0,-1-1 1 0 0,-1 0-1 0 0,1-1 0 0 0,-1 1 1 0 0,1-2-1 0 0,-1 1 0 0 0,0-2 1 0 0,-1 1-1 0 0,1-1 0 0 0,0 0 1 0 0,-1-1-1 0 0,1 0 0 0 0,-1 0 1 0 0,-16-2-1 0 0,-18-6 835 0 0,31 4-656 0 0,0 1 1 0 0,-1 0-1 0 0,-23 1 0 0 0,33 1-210 0 0,-1 1-1 0 0,1 0 0 0 0,0-1 0 0 0,0 1 0 0 0,0 1 0 0 0,-1-1 1 0 0,1 1-1 0 0,1-1 0 0 0,-1 1 0 0 0,0 0 0 0 0,0 1 0 0 0,1-1 1 0 0,-1 1-1 0 0,1-1 0 0 0,0 1 0 0 0,-4 4 0 0 0,-2 3-19 0 0,3-1-10 0 0,6-7-4 0 0,-1-1 0 0 0,1 1 1 0 0,0-1-1 0 0,-1 1 1 0 0,1 0-1 0 0,0-1 1 0 0,0 1-1 0 0,0-1 1 0 0,1 1-1 0 0,-1-1 1 0 0,0 1-1 0 0,0-1 1 0 0,1 1-1 0 0,-1-1 1 0 0,1 1-1 0 0,1 2 1 0 0,-2-3-11 0 0,2 3-235 0 0,1-1 0 0 0,-1 1-1 0 0,0-1 1 0 0,1 0 0 0 0,0 0 0 0 0,0 0 0 0 0,0 0-1 0 0,0 0 1 0 0,0-1 0 0 0,0 0 0 0 0,1 1-1 0 0,-1-1 1 0 0,6 2 0 0 0,4 2-6264 0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6:43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673 1 13559 0 0,'0'0'1231'0'0,"-1"1"-1014"0"0,-5 2-91 0 0,0 2 0 0 0,1-1 0 0 0,0 1-1 0 0,0-1 1 0 0,0 1 0 0 0,-5 7 0 0 0,-24 37 1622 0 0,-2 3-1082 0 0,-19 14-502 0 0,-4-3 1 0 0,-1-2-1 0 0,-80 60 0 0 0,19-34-150 0 0,-1 1 47 0 0,120-86-38 0 0,5-2 7 0 0,6-1-213 0 0,0-1 0 0 0,0 0 0 0 0,14-5 0 0 0,9-6-725 0 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6:43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878 1 9671 0 0,'-1'1'2780'0'0,"-3"2"-1912"0"0,0 0 0 0 0,1 1-1 0 0,-1 0 1 0 0,1 0-1 0 0,-4 5 1 0 0,-14 26 709 0 0,10-17-1462 0 0,-163 318 835 0 0,40-69-858 0 0,-69 68-92 0 0,90-155 0 0 0,-34 97 56 0 0,99-179-441 0 0,47-96 170 0 0,4-4-2655 0 0,14-9-3300 0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6:43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52 11519 0 0,'-6'4'358'0'0,"0"0"-1"0"0,-1 1 1 0 0,2-1 0 0 0,-1 1-1 0 0,-10 11 1 0 0,15-15-71 0 0,-1 1 0 0 0,1 0 1 0 0,-1 0-1 0 0,1 0 1 0 0,0 0-1 0 0,0 0 0 0 0,0 0 1 0 0,0 0-1 0 0,0 0 0 0 0,0 0 1 0 0,1 1-1 0 0,-1-1 1 0 0,1 0-1 0 0,-1 0 0 0 0,1 1 1 0 0,0-1-1 0 0,0 0 1 0 0,0 1-1 0 0,0-1 0 0 0,0 0 1 0 0,1 1-1 0 0,-1-1 0 0 0,2 3 1 0 0,-2-3-213 0 0,1-1 0 0 0,0 1 0 0 0,0-1 1 0 0,0 1-1 0 0,0-1 0 0 0,1 0 0 0 0,-1 1 0 0 0,0-1 1 0 0,1 0-1 0 0,-1 0 0 0 0,1 0 0 0 0,-1 0 0 0 0,1 0 1 0 0,-1 0-1 0 0,1 0 0 0 0,-1-1 0 0 0,4 2 0 0 0,1 0 64 0 0,0-1 0 0 0,0 0-1 0 0,12 1 1 0 0,3-1 164 0 0,0-2 0 0 0,0 0 1 0 0,26-5-1 0 0,63-17 409 0 0,-55 10-396 0 0,111-24 442 0 0,164-33 260 0 0,-259 60-1371 0 0,85-2 1 0 0,-108 15-1482 0 0,-19-1-1911 0 0,-13-1-3755 0 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6:44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19 5983 0 0,'-2'0'464'0'0,"-33"-2"1020"0"0,11 0 4084 0 0,-8-5-1025 0 0,28 5-4304 0 0,0 1 0 0 0,-1-1 0 0 0,1 1 0 0 0,-1 1 0 0 0,0-1 0 0 0,1 1 0 0 0,-1-1-1 0 0,1 1 1 0 0,-9 1 0 0 0,-1 3-199 0 0,0 1-1 0 0,1 0 1 0 0,-1 1-1 0 0,1 0 1 0 0,-23 15-1 0 0,-55 47 300 0 0,41-26 11 0 0,3 1-1 0 0,-55 65 0 0 0,65-68-81 0 0,25-28-106 0 0,0 1-1 0 0,0 0 1 0 0,1 1 0 0 0,1 0 0 0 0,1 0-1 0 0,-12 23 1 0 0,21-37-138 0 0,0 1 1 0 0,0-1-1 0 0,-1 1 0 0 0,1 0 1 0 0,0-1-1 0 0,0 1 0 0 0,0 0 0 0 0,-1-1 1 0 0,1 1-1 0 0,0 0 0 0 0,0-1 1 0 0,0 1-1 0 0,0 0 0 0 0,0-1 0 0 0,1 1 1 0 0,-1 0-1 0 0,0-1 0 0 0,0 1 1 0 0,0 0-1 0 0,0-1 0 0 0,1 1 0 0 0,-1 0 1 0 0,0-1-1 0 0,1 1 0 0 0,-1-1 1 0 0,0 1-1 0 0,1-1 0 0 0,0 1 0 0 0,0 0-4 0 0,1 0 0 0 0,-1 0 0 0 0,0 0 0 0 0,1 0 0 0 0,-1-1 0 0 0,1 1 0 0 0,-1 0 0 0 0,1-1 0 0 0,0 0 0 0 0,-1 1 0 0 0,3-1 0 0 0,4 1 17 0 0,-1-1 0 0 0,0 0-1 0 0,1 0 1 0 0,11-3 0 0 0,5-3 37 0 0,0-1 1 0 0,0-1-1 0 0,26-13 0 0 0,68-42-230 0 0,8-16-778 0 0,-105 64 412 0 0,-1-1 1 0 0,-1 0-1 0 0,32-36 0 0 0,-49 51 477 0 0,-3 0 59 0 0,1 1 1 0 0,0 0-1 0 0,-1-1 1 0 0,1 1-1 0 0,-1 0 1 0 0,1-1-1 0 0,0 1 1 0 0,-1 0-1 0 0,1-1 0 0 0,-1 1 1 0 0,1 0-1 0 0,-1 0 1 0 0,1 0-1 0 0,-1 0 1 0 0,1 0-1 0 0,-1-1 1 0 0,1 1-1 0 0,-1 0 1 0 0,1 0-1 0 0,-1 0 1 0 0,1 0-1 0 0,-1 0 0 0 0,1 0 1 0 0,-1 1-1 0 0,1-1 1 0 0,-1 0-1 0 0,1 0 1 0 0,-1 0-1 0 0,-14 6 229 0 0,3 0-90 0 0,1 0 0 0 0,0 1-1 0 0,1 0 1 0 0,0 1 0 0 0,0 1-1 0 0,1-1 1 0 0,0 1-1 0 0,-10 13 1 0 0,12-14-113 0 0,1 1 0 0 0,0 0 0 0 0,0 0 0 0 0,1 0 1 0 0,0 1-1 0 0,1 0 0 0 0,0 0 0 0 0,1 0 0 0 0,0 1 0 0 0,-2 10 0 0 0,4-19-115 0 0,1 0 0 0 0,0 0 1 0 0,0 0-1 0 0,0 0 0 0 0,0 0 0 0 0,1 0 0 0 0,-1 0 0 0 0,0 0 1 0 0,1 0-1 0 0,-1 0 0 0 0,1 0 0 0 0,0 0 0 0 0,0 0 0 0 0,0 0 1 0 0,0 0-1 0 0,0-1 0 0 0,0 1 0 0 0,0 0 0 0 0,0-1 0 0 0,1 1 1 0 0,-1-1-1 0 0,1 1 0 0 0,-1-1 0 0 0,1 0 0 0 0,0 1 0 0 0,-1-1 1 0 0,1 0-1 0 0,0 0 0 0 0,0 0 0 0 0,3 0 0 0 0,14 7-789 0 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6:44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76 419 20127 0 0,'-2'1'463'0'0,"-7"1"-22"0"0,-1 0 0 0 0,1 0 0 0 0,-13 0 0 0 0,-1 0-33 0 0,22-12 557 0 0,2 7-867 0 0,0 1-1 0 0,0-1 1 0 0,0 0 0 0 0,1 0-1 0 0,-1 0 1 0 0,1 1 0 0 0,-1-1-1 0 0,1 0 1 0 0,4-4 0 0 0,24-22 397 0 0,-19 19-295 0 0,168-156 373 0 0,-130 125-595 0 0,99-62-1 0 0,-133 94-20 0 0,-5 2-12 0 0,0 1 0 0 0,1 1 0 0 0,12-5 0 0 0,-22 9-18 0 0,1 18 1 0 0,-4-3 85 0 0,0 0 1 0 0,0 0-1 0 0,-1 0 0 0 0,-1-1 1 0 0,-6 14-1 0 0,0 5 38 0 0,-14 45 21 0 0,-10 32-194 0 0,33-106 58 0 0,1-1-1 0 0,-1 1 0 0 0,1-1 1 0 0,-1 0-1 0 0,1 1 0 0 0,0-1 1 0 0,0 1-1 0 0,0-1 0 0 0,0 1 1 0 0,1 2-1 0 0,6 6-2225 0 0,8-5-4119 0 0,-5-3-582 0 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6:45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9 7367 0 0,'0'0'568'0'0,"-9"-9"7106"0"0,6 25-5690 0 0,2-4-1580 0 0,0 0 1 0 0,1 1 0 0 0,1-1 0 0 0,-1 0-1 0 0,2 0 1 0 0,0 0 0 0 0,6 22 0 0 0,3-3 356 0 0,23 51-1 0 0,-24-62-550 0 0,1 0 0 0 0,1 0 0 0 0,1-1-1 0 0,1-1 1 0 0,0 0 0 0 0,1-1 0 0 0,1-1-1 0 0,1 0 1 0 0,0-1 0 0 0,1-1 0 0 0,0 0-1 0 0,27 14 1 0 0,-4-8 53 0 0,1-2 0 0 0,51 16-1 0 0,-37-15-194 0 0,71 34 0 0 0,-125-51-292 0 0,-5-17-8152 0 0,-1-1 6548 0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6:45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1 6447 0 0,'-7'0'586'0'0,"3"0"-513"0"0,-1 0 0 0 0,1 0 1 0 0,0 1-1 0 0,0 0 0 0 0,0 0 1 0 0,0 0-1 0 0,0 0 0 0 0,-4 2 1 0 0,3 0 626 0 0,0-1 0 0 0,0 1 0 0 0,1 1 0 0 0,-1-1 0 0 0,-5 7 0 0 0,-29 32 5076 0 0,-11 28-3729 0 0,26-35-1264 0 0,-28 40 347 0 0,-53 71 352 0 0,-77 53-1035 0 0,79-88-478 0 0,94-102-235 0 0,1 1 1 0 0,0 0-1 0 0,-13 22 0 0 0,20-30-1081 0 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6:45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73 10679 0 0,'-2'1'490'0'0,"-14"1"-3"0"0,1-1-83 0 0,1 2-1 0 0,-1 0 1 0 0,1 0 0 0 0,-23 10 0 0 0,22-7 1249 0 0,0 1 0 0 0,-27 19 2531 0 0,43-25-3766 0 0,3 2-277 0 0,1-1 1 0 0,-1 1-1 0 0,0-1 0 0 0,1-1 0 0 0,-1 1 0 0 0,1 0 1 0 0,0-1-1 0 0,-1 0 0 0 0,1 0 0 0 0,0-1 0 0 0,0 1 1 0 0,0-1-1 0 0,0 0 0 0 0,-1 0 0 0 0,9-2 0 0 0,9-1 243 0 0,0-2-1 0 0,22-7 1 0 0,-43 12-362 0 0,5-2 25 0 0,98-28 209 0 0,109-47 0 0 0,-180 60-2311 0 0,-16 8-5070 0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6:46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782 63 15775 0 0,'0'-5'217'0'0,"-1"1"1"0"0,1-1-1 0 0,-1 1 0 0 0,0-1 0 0 0,0 1 0 0 0,-4-8 0 0 0,4 10-149 0 0,1 1 0 0 0,-1-1-1 0 0,-1 1 1 0 0,1-1 0 0 0,0 1-1 0 0,0 0 1 0 0,0 0-1 0 0,-1-1 1 0 0,1 1 0 0 0,-1 0-1 0 0,1 0 1 0 0,-1 0-1 0 0,1 0 1 0 0,-1 1 0 0 0,0-1-1 0 0,1 0 1 0 0,-1 1-1 0 0,0-1 1 0 0,0 1 0 0 0,-3-1-1 0 0,-3 0 183 0 0,-1 1 0 0 0,1 0 1 0 0,-1 0-1 0 0,1 0 0 0 0,-1 1 0 0 0,-13 4 0 0 0,1 1 63 0 0,-30 12 1 0 0,-4 5-175 0 0,-104 62 1 0 0,127-65-98 0 0,1 2 1 0 0,1 1-1 0 0,1 2 0 0 0,-34 37 0 0 0,52-49-40 0 0,0 0-1 0 0,1 1 1 0 0,1 1-1 0 0,0-1 1 0 0,1 2-1 0 0,1-1 1 0 0,0 1-1 0 0,1 0 1 0 0,1 0-1 0 0,0 0 1 0 0,2 1-1 0 0,-4 29 1 0 0,5-24-18 0 0,2 1 0 0 0,1-1 1 0 0,0 0-1 0 0,2 0 0 0 0,0 0 1 0 0,2 0-1 0 0,0 0 0 0 0,1-1 1 0 0,13 28-1 0 0,-3-14-53 0 0,2 0-1 0 0,37 53 1 0 0,56 57-397 0 0,-15-19 23 0 0,-53-65 302 0 0,37 72 0 0 0,-63-101 101 0 0,-2 1 0 0 0,-1 1 0 0 0,-2 1 0 0 0,10 43 0 0 0,-16-51 120 0 0,-2 0-1 0 0,-1 0 0 0 0,-1 1 1 0 0,-1-1-1 0 0,-1 1 1 0 0,-6 33-1 0 0,3-40-7 0 0,-1 1-1 0 0,-2-1 1 0 0,0 0-1 0 0,-1-1 1 0 0,-1 0 0 0 0,-1 0-1 0 0,-1 0 1 0 0,-16 24-1 0 0,8-19-78 0 0,-1 0-1 0 0,-1-2 0 0 0,-1 0 1 0 0,-2-1-1 0 0,0-1 1 0 0,-1-2-1 0 0,-1 0 0 0 0,0-1 1 0 0,-2-2-1 0 0,0-1 0 0 0,-1 0 1 0 0,0-3-1 0 0,-1 0 1 0 0,0-2-1 0 0,-1 0 0 0 0,-52 8 1 0 0,-5-14 702 0 0,84-4 11 0 0,3-2-506 0 0,2-9-160 0 0,1 7-323 0 0,0 1-1 0 0,0-1 1 0 0,0 0 0 0 0,0 1 0 0 0,1 0-1 0 0,0 0 1 0 0,0 0 0 0 0,0 0-1 0 0,0 0 1 0 0,0 1 0 0 0,8-4-1 0 0,5-1-964 0 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7:41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743 0 5063 0 0,'0'0'2128'0'0,"-16"2"6412"0"0,14-2-8153 0 0,0 0 0 0 0,0 0-1 0 0,0 0 1 0 0,-1 0 0 0 0,1 1 0 0 0,0-1-1 0 0,0 1 1 0 0,0-1 0 0 0,0 1 0 0 0,0 0-1 0 0,0 0 1 0 0,0 0 0 0 0,-3 2 0 0 0,-29 21-1268 0 0,23-16 1354 0 0,-145 102-380 0 0,27-23-93 0 0,32-23 0 0 0,92-61-1 0 0,1 1 0 0 0,-1 0 0 0 0,1 0-1 0 0,0 0 1 0 0,0 0 0 0 0,0 1 0 0 0,1-1 0 0 0,-5 8 0 0 0,7-11-6 0 0,1 0 1 0 0,-1 0 0 0 0,1-1 0 0 0,0 1-1 0 0,-1 0 1 0 0,1 0 0 0 0,0 0 0 0 0,0-1 0 0 0,-1 1-1 0 0,1 0 1 0 0,0 0 0 0 0,0 0 0 0 0,0 0-1 0 0,0-1 1 0 0,0 3 0 0 0,3-1-36 0 0,-3-1 24 0 0,1 0 0 0 0,-1-1 0 0 0,1 1 0 0 0,-1 0 0 0 0,1-1 0 0 0,-1 1 0 0 0,1 0-1 0 0,0-1 1 0 0,-1 1 0 0 0,1-1 0 0 0,0 1 0 0 0,0-1 0 0 0,-1 1 0 0 0,1-1 0 0 0,0 0 0 0 0,0 0 0 0 0,0 1 0 0 0,0-1-1 0 0,19 4-120 0 0,-13-3 84 0 0,17 5-8 0 0,-11-3 26 0 0,0 0 0 0 0,25 3 0 0 0,-26-6 37 0 0,-1 2 0 0 0,1-1 0 0 0,0 2 0 0 0,-1 0 0 0 0,0 0 0 0 0,0 1 0 0 0,0 0 0 0 0,0 1 0 0 0,0 0 0 0 0,-1 1 0 0 0,0 0 0 0 0,14 11 0 0 0,-21-14 0 0 0,0 0 0 0 0,-1 0 0 0 0,1 0 0 0 0,-1 0 0 0 0,0 0 0 0 0,1 0 0 0 0,-2 1 0 0 0,1-1 0 0 0,0 1 0 0 0,-1-1 0 0 0,2 6 0 0 0,3 12 0 0 0,-7-16 0 0 0,0-1 0 0 0,0 1 18 0 0,0 0 0 0 0,0 0-1 0 0,0 0 1 0 0,-1 0 0 0 0,1 0-1 0 0,-1 0 1 0 0,0-1 0 0 0,-1 1-1 0 0,1-1 1 0 0,-1 1 0 0 0,0-1 0 0 0,0 0-1 0 0,0 0 1 0 0,-1 0 0 0 0,1-1-1 0 0,-5 4 1 0 0,-8 6 107 0 0,0-1 0 0 0,-31 17 1 0 0,36-23-112 0 0,-1 1-2 0 0,-1-1-1 0 0,0-1 1 0 0,0 0 0 0 0,-23 5-1 0 0,-58 7-20 0 0,79-15 13 0 0,-19 3 18 0 0,0-1-1 0 0,-51-1 0 0 0,81-3-97 0 0,1 0 0 0 0,-1 0 0 0 0,0-1-1 0 0,1 1 1 0 0,-1-1 0 0 0,1 0 0 0 0,-1 0-1 0 0,1-1 1 0 0,-1 1 0 0 0,1-1 0 0 0,-6-3 0 0 0,8 4 33 0 0,0 0 1 0 0,0 0-1 0 0,0 0 1 0 0,0-1-1 0 0,0 1 1 0 0,1 0-1 0 0,-1 0 0 0 0,0 0 1 0 0,1-1-1 0 0,-1 1 1 0 0,1 0-1 0 0,-1-1 1 0 0,1 1-1 0 0,-1 0 1 0 0,1-1-1 0 0,0 1 1 0 0,0-1-1 0 0,0 1 1 0 0,0-1-1 0 0,0 1 1 0 0,0 0-1 0 0,0-1 1 0 0,1 1-1 0 0,-1-1 1 0 0,0 1-1 0 0,1 0 1 0 0,-1-1-1 0 0,1 1 1 0 0,-1 0-1 0 0,1 0 1 0 0,0-1-1 0 0,1-1 1 0 0,7-11-1962 0 0,3 2-4075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5:38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22 5983 0 0,'0'0'464'0'0,"2"-1"-305"0"0,30-20 10554 0 0,-34 23-10537 0 0,-41 29 28 0 0,-413 313-737 0 0,414-309 469 0 0,-40 36-12 0 0,68-58 78 0 0,0 2 1 0 0,1 0 0 0 0,-15 23 0 0 0,24-32 37 0 0,1 0 1 0 0,0 1 0 0 0,0-1 0 0 0,1 1 0 0 0,-3 7 0 0 0,5-13-28 0 0,0 0 0 0 0,0 0 0 0 0,0 0 0 0 0,0 0 0 0 0,0 0 0 0 0,0 0 0 0 0,0 0 0 0 0,0 0 0 0 0,0 0 0 0 0,0 0 0 0 0,1 0 1 0 0,-1 0-1 0 0,0 0 0 0 0,1 0 0 0 0,-1 0 0 0 0,1 0 0 0 0,-1 0 0 0 0,1 0 0 0 0,0 1 0 0 0,0-1 13 0 0,0-1 0 0 0,-1 1 0 0 0,1 0 0 0 0,-1 0 1 0 0,1 0-1 0 0,-1 0 0 0 0,0 0 0 0 0,1 0 0 0 0,-1-1 0 0 0,0 1 0 0 0,0 2 1 0 0,3-1 173 0 0,2 2-113 0 0,1 0 1 0 0,0 0-1 0 0,0 0 1 0 0,0-1-1 0 0,0 0 1 0 0,0 0-1 0 0,1-1 1 0 0,-1 0-1 0 0,1 0 1 0 0,0-1 0 0 0,8 2-1 0 0,12-1 277 0 0,44-1-1 0 0,-39-1-250 0 0,12-2-414 0 0,0-1 0 0 0,0-2 1 0 0,0-2-1 0 0,-1-3 0 0 0,50-16 0 0 0,-66 16-1282 0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7:42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79 1375 0 0,'2'1'9915'0'0,"8"5"-8995"0"0,1-1 0 0 0,0 1 0 0 0,0-2 0 0 0,0 0 0 0 0,0 0 0 0 0,14 2 0 0 0,-11-4-806 0 0,-1-1 0 0 0,1 0 1 0 0,-1-1-1 0 0,1 0 1 0 0,0-1-1 0 0,-1 0 0 0 0,1-1 1 0 0,23-7-1 0 0,-15 3-62 0 0,-5 2-4 0 0,-1-1 0 0 0,1 0 0 0 0,-1-2 0 0 0,0 1 0 0 0,19-13 0 0 0,-28 13-25 0 0,-3-2 20 0 0,-5-1-49 0 0,1 7-11 0 0,-1 0-1 0 0,0 0 0 0 0,0 1 0 0 0,0-1 1 0 0,0 0-1 0 0,0 1 0 0 0,0-1 1 0 0,-1 1-1 0 0,1-1 0 0 0,0 1 0 0 0,-1-1 1 0 0,1 1-1 0 0,-1 0 0 0 0,1 0 1 0 0,-1 0-1 0 0,0 0 0 0 0,1 0 0 0 0,-1 0 1 0 0,0 0-1 0 0,0 1 0 0 0,0-1 1 0 0,0 1-1 0 0,0-1 0 0 0,1 1 0 0 0,-1 0 1 0 0,0-1-1 0 0,0 1 0 0 0,-3 1 1 0 0,-5-1-99 0 0,-1 0-1 0 0,1 1 1 0 0,-20 5 0 0 0,25-5 86 0 0,-20 5-22 0 0,0 1 0 0 0,1 1 0 0 0,0 1 0 0 0,-26 14 0 0 0,34-14 115 0 0,1 0 1 0 0,0 0-1 0 0,0 2 0 0 0,1 0 0 0 0,1 0 1 0 0,-23 25-1 0 0,27-25 46 0 0,1 1 1 0 0,0 0-1 0 0,0 1 0 0 0,2 0 0 0 0,-1 0 1 0 0,-4 14-1 0 0,8-17-75 0 0,0-1 0 0 0,1 1 0 0 0,0 0 0 0 0,0-1 0 0 0,1 1 0 0 0,0 0 0 0 0,1 0 0 0 0,0 0 0 0 0,2 16 0 0 0,-1-23-30 0 0,0-1 0 0 0,-1 1-1 0 0,1-1 1 0 0,0 0 0 0 0,1 1 0 0 0,-1-1-1 0 0,0 0 1 0 0,1 1 0 0 0,-1-1 0 0 0,1 0-1 0 0,0 0 1 0 0,-1 0 0 0 0,1-1-1 0 0,0 1 1 0 0,0 0 0 0 0,1-1 0 0 0,-1 1-1 0 0,0-1 1 0 0,0 0 0 0 0,1 1 0 0 0,-1-1-1 0 0,0 0 1 0 0,1-1 0 0 0,0 1-1 0 0,-1 0 1 0 0,1-1 0 0 0,3 1 0 0 0,6 1-18 0 0,1-2 1 0 0,-1 1 0 0 0,0-1 0 0 0,20-3 0 0 0,-15 0-441 0 0,27-7 1 0 0,-17 2-4352 0 0,-5 1-1114 0 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7:42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24 14223 0 0,'4'-4'53'0'0,"24"-15"3714"0"0,-29 20-3436 0 0,-1 4-212 0 0,-1-1 0 0 0,0 1 0 0 0,-1-1 0 0 0,1 0 0 0 0,-1-1 0 0 0,1 1 1 0 0,-1 0-1 0 0,-7 4 0 0 0,-41 24 327 0 0,31-20-349 0 0,-17 11-72 0 0,-61 39 29 0 0,82-50-53 0 0,0 1 0 0 0,1 1 0 0 0,-21 23-1 0 0,19-16 0 0 0,2 0 0 0 0,0 0 0 0 0,-17 32 0 0 0,27-42 0 0 0,1 1 0 0 0,0-1 0 0 0,1 1 0 0 0,0 0 0 0 0,1 0 0 0 0,0 1 0 0 0,1-1 0 0 0,0 1 0 0 0,0 14 0 0 0,2-24 7 0 0,0 0-1 0 0,0 0 0 0 0,1 0 1 0 0,-1-1-1 0 0,1 1 1 0 0,-1 0-1 0 0,1-1 1 0 0,0 1-1 0 0,0 0 0 0 0,0-1 1 0 0,0 1-1 0 0,1-1 1 0 0,-1 1-1 0 0,1-1 1 0 0,-1 0-1 0 0,5 4 0 0 0,-3-3 17 0 0,0-1-1 0 0,0 1 0 0 0,1-1 1 0 0,0 0-1 0 0,-1 0 0 0 0,1 0 1 0 0,0 0-1 0 0,0-1 0 0 0,0 1 1 0 0,5 0-1 0 0,5 0 23 0 0,1 0 0 0 0,-1 0 0 0 0,1-2 0 0 0,-1 0 0 0 0,21-3 1 0 0,-7 0-601 0 0,45-12 1 0 0,-31 3-4564 0 0,-9 1-1105 0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7:4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13415 0 0,'0'0'1216'0'0,"-1"2"-1000"0"0,-2 4-80 0 0,0-1-1 0 0,0 1 1 0 0,0-1-1 0 0,1 1 1 0 0,0 0 0 0 0,0 0-1 0 0,0 1 1 0 0,1-1-1 0 0,-1 10 1 0 0,1-5 239 0 0,1 1-1 0 0,1-1 1 0 0,0 0 0 0 0,4 21 0 0 0,3-4 199 0 0,0 0 0 0 0,2-1 1 0 0,18 35-1 0 0,-18-42-433 0 0,1 0 1 0 0,1-1 0 0 0,1 0-1 0 0,0-1 1 0 0,1 0-1 0 0,1-2 1 0 0,1 1 0 0 0,0-2-1 0 0,27 20 1 0 0,-22-19-38 0 0,13 9 108 0 0,38 22 0 0 0,-60-41-186 0 0,-1 0 1 0 0,1-1 0 0 0,0 0-1 0 0,0-1 1 0 0,0 0 0 0 0,1-1-1 0 0,23 3 1 0 0,-31-5-78 0 0,-1-1 1 0 0,1 0-1 0 0,-1-1 0 0 0,1 1 0 0 0,-1-1 0 0 0,1 0 1 0 0,-1 0-1 0 0,1 0 0 0 0,6-3 0 0 0,-8 2-826 0 0,1 0 1 0 0,-1 0-1 0 0,1-1 0 0 0,-1 1 0 0 0,0-1 0 0 0,1 1 0 0 0,2-4 1 0 0,5-8-5590 0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7:43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0 14135 0 0,'0'0'1970'0'0,"-1"2"-1497"0"0,-4 5-304 0 0,0-1 1 0 0,-1 0-1 0 0,0 0 1 0 0,0 0-1 0 0,0-1 1 0 0,0 0-1 0 0,-1 0 0 0 0,-9 5 1 0 0,-7 7 53 0 0,-140 100 1734 0 0,36-25-822 0 0,92-67-917 0 0,-44 34 275 0 0,69-50-432 0 0,0 0 0 0 0,1 1 0 0 0,0 0 0 0 0,0 0 0 0 0,-7 14 0 0 0,15-23-125 0 0,-1 1-1 0 0,1 0 1 0 0,0 0-1 0 0,0 0 0 0 0,0 0 1 0 0,0 1-1 0 0,1-1 1 0 0,-1 0-1 0 0,0 0 1 0 0,1 0-1 0 0,0 1 1 0 0,-1-1-1 0 0,1 0 1 0 0,0 0-1 0 0,0 1 1 0 0,0-1-1 0 0,1 0 1 0 0,-1 1-1 0 0,1 1 1 0 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7:43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746 1 14711 0 0,'0'0'1335'0'0,"-1"0"-1034"0"0,-2 2-174 0 0,0 0 1 0 0,0-1-1 0 0,0 1 0 0 0,1 0 0 0 0,-1 0 0 0 0,1 0 0 0 0,0 0 0 0 0,-5 6 1 0 0,-16 24 476 0 0,15-20-466 0 0,-185 305 1369 0 0,12 23-1281 0 0,-73 155 278 0 0,221-428-473 0 0,8-17-24 0 0,46-69-2081 0 0,-5 2-4570 0 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7:44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73 142 9215 0 0,'-16'2'671'0'0,"10"-2"-405"0"0,0 1 0 0 0,0 0 0 0 0,0 0-1 0 0,0 0 1 0 0,0 1 0 0 0,0 0 0 0 0,-9 6 6092 0 0,16-6-6287 0 0,0-1 1 0 0,0 1 0 0 0,0-1 0 0 0,0 1-1 0 0,1 0 1 0 0,-1-1 0 0 0,0 0 0 0 0,1 1-1 0 0,-1-1 1 0 0,1 0 0 0 0,-1 0 0 0 0,1 0-1 0 0,0 0 1 0 0,0 0 0 0 0,-1 0 0 0 0,1 0 0 0 0,0-1-1 0 0,0 1 1 0 0,0-1 0 0 0,0 1 0 0 0,2-1-1 0 0,7 2 98 0 0,-1-1 0 0 0,20-1-1 0 0,-19 0 52 0 0,22-1 209 0 0,1-2 0 0 0,42-8 0 0 0,67-22 332 0 0,-82 18-560 0 0,316-81 317 0 0,-360 92-514 0 0,7-3-101 0 0,0 2 0 0 0,0 1-1 0 0,0 0 1 0 0,32 1 0 0 0,-54 3-134 0 0,2 0-84 0 0,0 0 1 0 0,0 0-1 0 0,0 1 1 0 0,7 2-1 0 0,1 2-6570 0 0,-5 0 823 0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7:44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70 6911 0 0,'0'-4'171'0'0,"-1"1"0"0"0,0 0 0 0 0,0 0 0 0 0,-1 0 0 0 0,1 0 0 0 0,-1-1 0 0 0,1 2 0 0 0,-5-6 0 0 0,4 5 375 0 0,-1 0 0 0 0,0 0 1 0 0,0 0-1 0 0,0 1 0 0 0,0-1 1 0 0,0 1-1 0 0,-1 0 0 0 0,1 0 1 0 0,-1 0-1 0 0,1 1 0 0 0,-6-3 1 0 0,4 3 95 0 0,-1-1 0 0 0,1 1-1 0 0,-1 0 1 0 0,0 0 0 0 0,0 1 0 0 0,1 0 0 0 0,-10 0 0 0 0,9 1-840 0 0,0 0 0 0 0,1 0 1 0 0,-1 0-1 0 0,-7 4 1 0 0,-12 6 380 0 0,1 0 1 0 0,0 2-1 0 0,-29 21 1 0 0,-62 56 96 0 0,92-71-143 0 0,-34 37 0 0 0,49-47-93 0 0,1 0 0 0 0,0 1 0 0 0,0 0 0 0 0,1 0 0 0 0,0 1 0 0 0,0-1 0 0 0,-3 14 0 0 0,8-22-38 0 0,0 1 1 0 0,0 0 0 0 0,0-1 0 0 0,1 1-1 0 0,-1-1 1 0 0,1 1 0 0 0,0 0 0 0 0,0-1-1 0 0,0 1 1 0 0,0 0 0 0 0,0-1 0 0 0,0 1-1 0 0,1 0 1 0 0,-1-1 0 0 0,1 1 0 0 0,0-1-1 0 0,0 1 1 0 0,0-1 0 0 0,0 1 0 0 0,0-1-1 0 0,1 1 1 0 0,-1-1 0 0 0,1 0 0 0 0,-1 0-1 0 0,1 0 1 0 0,0 0 0 0 0,0 0 0 0 0,0 0-1 0 0,0 0 1 0 0,0-1 0 0 0,0 1 0 0 0,0-1 0 0 0,1 0-1 0 0,-1 1 1 0 0,0-1 0 0 0,1 0 0 0 0,-1 0-1 0 0,1-1 1 0 0,0 1 0 0 0,-1 0 0 0 0,1-1-1 0 0,0 1 1 0 0,4-1 0 0 0,7 1 29 0 0,0-1-1 0 0,-1-1 1 0 0,1 0 0 0 0,-1-1 0 0 0,1 0 0 0 0,-1-1-1 0 0,0 0 1 0 0,20-9 0 0 0,-22 8-28 0 0,0-2-1 0 0,0 1 1 0 0,-1-1-1 0 0,0-1 1 0 0,0 1-1 0 0,0-2 1 0 0,-1 1-1 0 0,0-2 1 0 0,15-17-1 0 0,-22 23-6 0 0,0 0-1 0 0,0 0 0 0 0,0 0 1 0 0,0 0-1 0 0,-1 0 1 0 0,3-7-1 0 0,1-2 13 0 0,-5 10 347 0 0,-2 3-329 0 0,0 0 0 0 0,0 0-1 0 0,0 1 1 0 0,0-1 0 0 0,1 0-1 0 0,-1 1 1 0 0,0-1 0 0 0,0 1-1 0 0,1 0 1 0 0,-1-1 0 0 0,-1 4-1 0 0,-1-1 26 0 0,1 0-50 0 0,-1-1 0 0 0,1 1 0 0 0,0 0 0 0 0,0 0 0 0 0,1 0 0 0 0,-1 0 0 0 0,1 1 0 0 0,0-1 0 0 0,0 1 0 0 0,-3 8-1 0 0,5-12-161 0 0,0 0-1 0 0,0 1 0 0 0,1-1 0 0 0,-1 0 0 0 0,0 0 1 0 0,0 1-1 0 0,1-1 0 0 0,-1 0 0 0 0,1 0 0 0 0,-1 0 1 0 0,1 1-1 0 0,-1-1 0 0 0,1 0 0 0 0,0 0 0 0 0,0 0 1 0 0,-1 0-1 0 0,3 2 0 0 0,7 4-6934 0 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7:44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24 244 9671 0 0,'0'0'748'0'0,"-9"0"-464"0"0,8 0 28 0 0,0 1 1 0 0,1-1-1 0 0,-1 0 0 0 0,0 0 0 0 0,1 0 0 0 0,-1 0 0 0 0,0 1 0 0 0,1-1 0 0 0,-1 0 0 0 0,0 0 0 0 0,1-1 0 0 0,-1 1 1 0 0,0 0-1 0 0,1 0 0 0 0,-1 0 0 0 0,0 0 0 0 0,1-1 0 0 0,-1 1 0 0 0,-1-1 0 0 0,16-11 6094 0 0,14-6-6166 0 0,1 1 0 0 0,45-19 0 0 0,-7 3-343 0 0,-10 3-87 0 0,92-45-1085 0 0,-82 53 267 0 0,-66 23 1017 0 0,0-1-1 0 0,-1 0 1 0 0,1 0-1 0 0,0 0 1 0 0,-1 1-1 0 0,1-1 1 0 0,0 0-1 0 0,-1 1 1 0 0,1-1 0 0 0,0 1-1 0 0,-1-1 1 0 0,1 1-1 0 0,-1-1 1 0 0,1 1-1 0 0,-1-1 1 0 0,1 1-1 0 0,-1 0 1 0 0,1-1-1 0 0,-1 1 1 0 0,0-1-1 0 0,1 1 1 0 0,-1 0-1 0 0,0 0 1 0 0,0-1-1 0 0,1 1 1 0 0,-1 0 0 0 0,0-1-1 0 0,0 1 1 0 0,0 1-1 0 0,-2 12 237 0 0,0-1 0 0 0,-1 1 0 0 0,-1-1-1 0 0,-8 21 1 0 0,-30 52 651 0 0,2-3-547 0 0,38-78-524 0 0,0-1-1 0 0,0 1 0 0 0,1 0 1 0 0,0 0-1 0 0,0 0 0 0 0,0 0 1 0 0,0 0-1 0 0,1 5 0 0 0,9-2-2296 0 0,0-2 448 0 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7:45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24 14855 0 0,'0'0'2058'0'0,"2"-1"-1828"0"0,11-4 91 0 0,1 1 1 0 0,0 0-1 0 0,0 1 0 0 0,0 1 0 0 0,0 0 1 0 0,22 0-1 0 0,-3 2 542 0 0,59 9 0 0 0,-82-8-708 0 0,0 1 0 0 0,-1 0 0 0 0,1 0 0 0 0,0 1 0 0 0,-1 0 0 0 0,1 1 1 0 0,-1 0-1 0 0,10 6 0 0 0,-19-9-151 0 0,0-1 0 0 0,0 0-1 0 0,0 1 1 0 0,0-1 0 0 0,1 1 0 0 0,-1-1 0 0 0,0 0 0 0 0,0 1 0 0 0,0-1 0 0 0,0 1 0 0 0,0-1-1 0 0,0 0 1 0 0,0 1 0 0 0,0-1 0 0 0,0 1 0 0 0,0-1 0 0 0,-1 0 0 0 0,1 1 0 0 0,0-1 0 0 0,0 0-1 0 0,0 1 1 0 0,0-1 0 0 0,-1 1 0 0 0,1-1 0 0 0,0 0 0 0 0,0 1 0 0 0,-1-1 0 0 0,-6 10 25 0 0,-8 4-1 0 0,0-1 0 0 0,-1 0 0 0 0,-1-1-1 0 0,-29 17 1 0 0,-18 12 25 0 0,-57 55-39 0 0,96-73-15 0 0,1 1 0 0 0,-32 41 0 0 0,37-34 77 0 0,18-30-68 0 0,1-1-1 0 0,0 1 1 0 0,0-1 0 0 0,0 1-1 0 0,0 0 1 0 0,0-1-1 0 0,-1 1 1 0 0,1-1 0 0 0,0 1-1 0 0,0 0 1 0 0,1-1 0 0 0,-1 1-1 0 0,0 0 1 0 0,0-1-1 0 0,0 1 1 0 0,0-1 0 0 0,0 1-1 0 0,1-1 1 0 0,-1 1-1 0 0,0 0 1 0 0,0-1 0 0 0,1 1-1 0 0,-1-1 1 0 0,1 1 0 0 0,-1-1-1 0 0,0 1 1 0 0,1-1-1 0 0,-1 0 1 0 0,1 1 0 0 0,0 0-1 0 0,15 9 213 0 0,-8-6-158 0 0,1-1 0 0 0,1 0-1 0 0,-1-1 1 0 0,0 0 0 0 0,1 0-1 0 0,-1-1 1 0 0,1 0 0 0 0,-1-1 0 0 0,12 0-1 0 0,12-3 373 0 0,43-10-1 0 0,-31 4-300 0 0,-11 3-520 0 0,-3 0-1047 0 0,35-1 1 0 0,-48 7-150 0 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7:45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9215 0 0,'0'0'707'0'0,"0"1"-187"0"0,-1 2-28 0 0,0 1 0 0 0,1-1 1 0 0,-1 0-1 0 0,1 0 0 0 0,0 0 0 0 0,0 0 1 0 0,0 1-1 0 0,0-1 0 0 0,1 0 0 0 0,-1 0 1 0 0,1 0-1 0 0,0 0 0 0 0,2 6 0 0 0,2 12 692 0 0,-2-9-902 0 0,0-1 0 0 0,1 1 0 0 0,0-1 0 0 0,9 16 0 0 0,27 41 998 0 0,-9-25-459 0 0,1-2 0 0 0,71 68 0 0 0,80 53-212 0 0,-166-147-649 0 0,-8-6-53 0 0,1-1 0 0 0,0-1 0 0 0,18 11 0 0 0,-26-17-174 0 0,13-12-1823 0 0,-13 10 1556 0 0,-2 0 0 0 0,1-1 0 0 0,0 1 0 0 0,0 0 0 0 0,0-1 0 0 0,0 1 0 0 0,-1 0 0 0 0,1-1 0 0 0,-1 1 0 0 0,1-1 0 0 0,-1-1 0 0 0,3-9-5977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5:38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32 13247 0 0,'2'-9'1408'0'0,"-1"-8"2391"0"0,-3 18-3742 0 0,0 0-1 0 0,0 0 1 0 0,0 0-1 0 0,0 0 1 0 0,0 0 0 0 0,0 1-1 0 0,0-1 1 0 0,0 0 0 0 0,1 1-1 0 0,-1 0 1 0 0,0-1-1 0 0,-1 4 1 0 0,1-3-10 0 0,-21 24-11 0 0,2 1 0 0 0,-19 32 0 0 0,-31 62-54 0 0,48-80 26 0 0,18-32-8 0 0,1 1 0 0 0,0-1 0 0 0,0 1 0 0 0,-2 10 0 0 0,3-3 0 0 0,3-13 16 0 0,0 0 0 0 0,0 0-1 0 0,1 0 1 0 0,-1 0 0 0 0,1 1-1 0 0,0-1 1 0 0,0 0 0 0 0,1 0 0 0 0,-1 0-1 0 0,1-1 1 0 0,0 1 0 0 0,0 0-1 0 0,0-1 1 0 0,0 1 0 0 0,1-1-1 0 0,-1 0 1 0 0,6 5 0 0 0,-6-6 36 0 0,0-1 1 0 0,1 0-1 0 0,0 0 1 0 0,-1 0-1 0 0,1 0 1 0 0,-1-1-1 0 0,1 1 0 0 0,0-1 1 0 0,0 1-1 0 0,-1-1 1 0 0,1 0-1 0 0,5-1 1 0 0,-4 1 30 0 0,10-1 53 0 0,-1-1 0 0 0,1-1-1 0 0,-1 0 1 0 0,0 0 0 0 0,0-2-1 0 0,-1 1 1 0 0,17-10 0 0 0,-5 4-35 0 0,7-3-77 0 0,-1-1 1 0 0,0-1 0 0 0,-1-2-1 0 0,41-30 1 0 0,-60 38-101 0 0,-1 1 1 0 0,0-1-1 0 0,0-1 0 0 0,-1 1 1 0 0,0-2-1 0 0,9-14 0 0 0,-13 16-28 0 0,0 1 0 0 0,0-1-1 0 0,-1 1 1 0 0,0-1-1 0 0,0 0 1 0 0,-1 0-1 0 0,-1 0 1 0 0,1 0 0 0 0,-1-18-1 0 0,-1 21 30 0 0,0 1-1 0 0,0-1 1 0 0,-1 0-1 0 0,0 1 1 0 0,0-1 0 0 0,0 1-1 0 0,-1-1 1 0 0,0 1-1 0 0,0 0 1 0 0,-5-9 0 0 0,5 10 25 0 0,0 1 0 0 0,-1 0 1 0 0,0 0-1 0 0,0 0 0 0 0,0 0 1 0 0,0 0-1 0 0,0 1 0 0 0,0-1 1 0 0,-1 1-1 0 0,1 0 0 0 0,-1 0 1 0 0,0 0-1 0 0,1 0 1 0 0,-1 1-1 0 0,-6-2 0 0 0,-2 0-87 0 0,0 1 0 0 0,-1 0 0 0 0,1 1 0 0 0,-1 0 0 0 0,0 1 0 0 0,-23 3 0 0 0,-75 18-582 0 0,79-14 637 0 0,-69 21-114 0 0,100-28 155 0 0,2-3-102 0 0,2-1-131 0 0,-1 0-1 0 0,1 0 0 0 0,0 1 1 0 0,0-1-1 0 0,6-4 0 0 0,8-5-697 0 0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7:4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1 13823 0 0,'0'0'1062'0'0,"-1"1"-693"0"0,-4 4-53 0 0,1 1 1 0 0,-1 0-1 0 0,-5 11 1 0 0,5-9 411 0 0,1 0 0 0 0,-11 11 1 0 0,-386 359 2091 0 0,371-347-4474 0 0,20-19 622 0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7:46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303 376 12439 0 0,'0'0'1523'0'0,"-1"1"-286"0"0,-5 5-223 0 0,0-1-1 0 0,-1 0 0 0 0,1 0 0 0 0,-15 7 1 0 0,10-7-724 0 0,0 0 0 0 0,-1 0 0 0 0,-12 2 0 0 0,13-4-287 0 0,1-1 0 0 0,0 0 0 0 0,-1-1 0 0 0,1 0 0 0 0,-1-1 0 0 0,1 0 0 0 0,-1 0-1 0 0,1-1 1 0 0,-17-4 0 0 0,23 4 13 0 0,0 0 0 0 0,0-1 0 0 0,0 1 0 0 0,0-1 0 0 0,0 0 0 0 0,1 0 0 0 0,-1-1-1 0 0,1 1 1 0 0,-1-1 0 0 0,1 1 0 0 0,0-1 0 0 0,0 0 0 0 0,0 0 0 0 0,0-1 0 0 0,0 1 0 0 0,1 0 0 0 0,-3-7-1 0 0,2 5-15 0 0,1-1 0 0 0,0 0 0 0 0,0 1-1 0 0,1-1 1 0 0,0 0 0 0 0,0 0-1 0 0,0 0 1 0 0,0 0 0 0 0,1 0-1 0 0,0 0 1 0 0,2-11 0 0 0,2-3-125 0 0,0 1 1 0 0,1-1-1 0 0,2 1 0 0 0,0 0 1 0 0,0 0-1 0 0,2 1 1 0 0,1 0-1 0 0,0 1 0 0 0,1 0 1 0 0,15-19-1 0 0,-20 29 79 0 0,0 1 0 0 0,0-1 0 0 0,1 1 0 0 0,-1 0-1 0 0,1 0 1 0 0,1 1 0 0 0,-1 0 0 0 0,1 0 0 0 0,0 1 0 0 0,0 0-1 0 0,16-6 1 0 0,-12 7 109 0 0,-1 1-1 0 0,0 0 0 0 0,0 0 0 0 0,1 1 1 0 0,-1 0-1 0 0,1 1 0 0 0,-1 1 1 0 0,22 3-1 0 0,22 8 331 0 0,65 22 0 0 0,-92-25-243 0 0,1 0 35 0 0,-1-1 166 0 0,38 17 1 0 0,-63-24-316 0 0,0 1-1 0 0,0 0 1 0 0,0 0 0 0 0,0 0 0 0 0,-1 1-1 0 0,1-1 1 0 0,-1 0 0 0 0,1 1 0 0 0,-1 0-1 0 0,3 3 1 0 0,-5-5-11 0 0,0 1 1 0 0,1-1-1 0 0,-1 1 0 0 0,0-1 0 0 0,0 1 1 0 0,0-1-1 0 0,0 1 0 0 0,0-1 1 0 0,0 1-1 0 0,-1-1 0 0 0,1 1 0 0 0,0-1 1 0 0,-1 1-1 0 0,1-1 0 0 0,-1 1 0 0 0,1-1 1 0 0,-1 0-1 0 0,0 1 0 0 0,0-1 0 0 0,-1 2 1 0 0,2-3-21 0 0,-7 9 78 0 0,0-1 1 0 0,-1 0-1 0 0,0 0 0 0 0,0-1 1 0 0,-1 0-1 0 0,0 0 0 0 0,-11 6 1 0 0,10-6-15 0 0,-37 21 45 0 0,0-2 0 0 0,-92 35 0 0 0,29-13-40 0 0,92-40-79 0 0,-13 7-94 0 0,0-1 1 0 0,-55 15-1 0 0,85-28 36 0 0,0-1 1 0 0,-1 0 0 0 0,1 1-1 0 0,-1-1 1 0 0,1 0-1 0 0,-1 0 1 0 0,1 0 0 0 0,-1 0-1 0 0,1 0 1 0 0,-1 0-1 0 0,-1-1 1 0 0,-1-5-1121 0 0,8-5-182 0 0,6-5-13 0 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7:46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1 16847 0 0,'0'0'1522'0'0,"-1"2"-1250"0"0,-9 17-14 0 0,-2 0 0 0 0,0 0 0 0 0,-1-1 1 0 0,-1-1-1 0 0,-16 17 0 0 0,-9 11-90 0 0,-40 57 219 0 0,-44 50 115 0 0,76-99-373 0 0,-105 129-66 0 0,132-153-69 0 0,-30 61 0 0 0,43-74-88 0 0,0 0 1 0 0,1 1 0 0 0,1 0 0 0 0,0 0-1 0 0,-3 30 1 0 0,8-17-427 0 0,3-16-5489 0 0,0-5-162 0 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7:47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17623 0 0,'0'0'1595'0'0,"-1"2"-1310"0"0,-1 5-134 0 0,0 0-1 0 0,1 0 1 0 0,-1 1-1 0 0,1-1 1 0 0,1 0-1 0 0,-1 0 1 0 0,1 1-1 0 0,0-1 1 0 0,3 13 0 0 0,6 13 824 0 0,2 0 0 0 0,1 0 0 0 0,31 58 1 0 0,-39-83-879 0 0,10 15 218 0 0,0-1-1 0 0,2 0 1 0 0,33 35 0 0 0,-35-40-171 0 0,17 17-85 0 0,1-1 0 0 0,2-1 0 0 0,0-2 0 0 0,2-1 0 0 0,2-2 0 0 0,53 30 0 0 0,-75-49-136 0 0,0-1-1 0 0,1 0 1 0 0,0-1 0 0 0,27 6-1 0 0,-36-11-367 0 0,-1 1 0 0 0,1-2 0 0 0,0 1-1 0 0,0-1 1 0 0,0 0 0 0 0,-1-1 0 0 0,1 1 0 0 0,0-2-1 0 0,0 1 1 0 0,-1-1 0 0 0,1 0 0 0 0,12-6 0 0 0,4-5-7197 0 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7:47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0 17191 0 0,'-2'0'787'0'0,"-2"1"-689"0"0,0 1 0 0 0,0-1 0 0 0,1 1 0 0 0,-1 0 0 0 0,0-1 0 0 0,1 2 0 0 0,0-1 0 0 0,-1 0 0 0 0,1 1 0 0 0,0-1 1 0 0,0 1-1 0 0,0 0 0 0 0,-2 3 0 0 0,-6 8 568 0 0,-15 26 1 0 0,14-21 251 0 0,0 1-322 0 0,2 0 0 0 0,0 1-1 0 0,-8 29 1 0 0,-12 25 172 0 0,25-65-729 0 0,0 1-1 0 0,-2-1 1 0 0,1 0-1 0 0,-14 16 1 0 0,3-9-26 0 0,-1 0 1 0 0,-36 26-1 0 0,-46 22-295 0 0,75-49 136 0 0,-49 28-1722 0 0,43-29 761 0 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7:48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1375 0 0,'2'-1'107'0'0,"64"-50"8880"0"0,-91 53-4905 0 0,16 4 2430 0 0,26-6-6209 0 0,0 0 1 0 0,0 0-1 0 0,0-2 0 0 0,25-5 0 0 0,68-22 494 0 0,-72 18-626 0 0,0 1 1 0 0,45-5-1 0 0,-55 14-782 0 0,-26 2 215 0 0,0 0-621 0 0,5 5-272 0 0,-5-4-57 0 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7:48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14111 0 0,'0'0'1642'0'0,"2"0"-902"0"0,216-37 4770 0 0,-44 6-3666 0 0,-153 30-1990 0 0,0 1 1 0 0,0 0-1 0 0,-1 2 0 0 0,1 0 1 0 0,22 6-1 0 0,-43-8 141 0 0,29 9-2405 0 0,-16-4 1163 0 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7:50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51 5527 0 0,'2'-1'423'0'0,"9"-4"268"0"0,-1 0 0 0 0,0-1 1 0 0,0 0-1 0 0,10-8 0 0 0,-1 0 7334 0 0,-21 14-7971 0 0,0 1 0 0 0,-1-1-1 0 0,1 0 1 0 0,0 0 0 0 0,0 1-1 0 0,0-1 1 0 0,0 1 0 0 0,-1 0-1 0 0,1 0 1 0 0,0 0 0 0 0,-2 1-1 0 0,3-2-9 0 0,-37 20 47 0 0,2 1-1 0 0,-52 38 1 0 0,-19 13 21 0 0,23-18-174 0 0,-31 18-40 0 0,128-64-11 0 0,-5-7 103 0 0,-1 1-1 0 0,1-2 1 0 0,0 1-1 0 0,-1-1 1 0 0,1 0 0 0 0,0-1-1 0 0,-1 0 1 0 0,16-4 0 0 0,13 0 12 0 0,-11 3 22 0 0,0 2 0 0 0,0 1 0 0 0,47 7 0 0 0,-56-5 81 0 0,-1 1 0 0 0,1 0 0 0 0,-1 1 0 0 0,0 0 0 0 0,-1 1 0 0 0,1 1 0 0 0,17 11 0 0 0,-25-13-46 0 0,0 1 0 0 0,-1 0 0 0 0,0 0-1 0 0,1 1 1 0 0,-2-1 0 0 0,1 1 0 0 0,-1 1-1 0 0,0-1 1 0 0,-1 1 0 0 0,1 0 0 0 0,-2 0-1 0 0,5 12 1 0 0,-6-16-51 0 0,-1 0-1 0 0,0 0 1 0 0,-1 0-1 0 0,1 1 1 0 0,-1-1-1 0 0,1 0 1 0 0,-1 1-1 0 0,-1-1 1 0 0,1 0-1 0 0,-1 1 1 0 0,-1 7 0 0 0,1-9-13 0 0,-1 0 0 0 0,1 1 0 0 0,-1-1 1 0 0,0 0-1 0 0,0 0 0 0 0,0 0 1 0 0,0 0-1 0 0,0-1 0 0 0,-1 1 1 0 0,1-1-1 0 0,-1 1 0 0 0,0-1 1 0 0,1 0-1 0 0,-1 0 0 0 0,0 0 1 0 0,-5 2-1 0 0,-37 19 114 0 0,0-1-1 0 0,-2-3 1 0 0,-1-1 0 0 0,0-3-1 0 0,-57 10 1 0 0,71-19-56 0 0,-85 13 186 0 0,100-17-212 0 0,0-1 0 0 0,-1-1 0 0 0,1-1 0 0 0,-22-3 0 0 0,27 1-17 0 0,4-3-10 0 0,9 5-10 0 0,1 1 0 0 0,-1-1-1 0 0,1 1 1 0 0,-1-1 0 0 0,1 1 0 0 0,0-1-1 0 0,-1 0 1 0 0,1 1 0 0 0,0-1 0 0 0,-1 0-1 0 0,1 1 1 0 0,0-1 0 0 0,0 0 0 0 0,0 1-1 0 0,0-1 1 0 0,0 0 0 0 0,0 0 0 0 0,0 1-1 0 0,0-1 1 0 0,0 0 0 0 0,0 1 0 0 0,0-1-1 0 0,0 0 1 0 0,0 0 0 0 0,1 1 0 0 0,-1-1-1 0 0,0 0 1 0 0,0 1 0 0 0,1-1 0 0 0,-1 1-1 0 0,0-1 1 0 0,1 0 0 0 0,-1 1 0 0 0,2-2-1 0 0,19-19-440 0 0,-19 20 375 0 0,22-18-2102 0 0,32-19 1 0 0,-18 16 546 0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7:50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72 120 10591 0 0,'0'0'819'0'0,"-1"3"-534"0"0,-8 42 2258 0 0,9-43-2388 0 0,0-1 1 0 0,0 1-1 0 0,0-1 0 0 0,0 1 0 0 0,0-1 1 0 0,0 0-1 0 0,1 1 0 0 0,-1-1 1 0 0,1 1-1 0 0,-1-1 0 0 0,1 1 1 0 0,-1-1-1 0 0,1 0 0 0 0,0 1 0 0 0,0-1 1 0 0,0 0-1 0 0,0 0 0 0 0,-1 0 1 0 0,2 0-1 0 0,-1 0 0 0 0,1 2 0 0 0,1-1-89 0 0,-1-1 0 0 0,1 1 0 0 0,-1 0-1 0 0,1-1 1 0 0,0 1 0 0 0,0-1-1 0 0,0 0 1 0 0,3 1 0 0 0,4 0 142 0 0,0 0 0 0 0,0-1 1 0 0,0 0-1 0 0,0-1 0 0 0,1 0 1 0 0,-1 0-1 0 0,20-4 0 0 0,2-4 170 0 0,35-11 0 0 0,-51 14-320 0 0,28-10 52 0 0,0-1-1 0 0,64-34 1 0 0,-69 23-207 0 0,-18 12-311 0 0,-20 15 371 0 0,-1-1 0 0 0,1 1 1 0 0,-1-1-1 0 0,1 1 0 0 0,-1-1 0 0 0,0 0 1 0 0,1 1-1 0 0,-1-1 0 0 0,0 0 0 0 0,1 0 0 0 0,-1 1 1 0 0,0-1-1 0 0,0 0 0 0 0,1 1 0 0 0,-1-1 1 0 0,0 0-1 0 0,0 0 0 0 0,0 1 0 0 0,0-1 1 0 0,0 0-1 0 0,0 0 0 0 0,0 0 0 0 0,0 1 1 0 0,-1-1-1 0 0,1-1 0 0 0,-7-15-370 0 0,4 14 367 0 0,1 1 1 0 0,-1 0-1 0 0,1 0 0 0 0,-1 0 1 0 0,0 0-1 0 0,0 0 0 0 0,0 1 0 0 0,0 0 1 0 0,0-1-1 0 0,0 1 0 0 0,0 0 0 0 0,0 0 1 0 0,0 1-1 0 0,-1-1 0 0 0,1 1 0 0 0,0-1 1 0 0,-6 1-1 0 0,-8 0-30 0 0,1 1 1 0 0,-18 2-1 0 0,3 3-18 0 0,0 1 0 0 0,-40 15 0 0 0,52-16 56 0 0,-2 2 84 0 0,-1 1-1 0 0,1 1 0 0 0,-38 24 1 0 0,-51 50 1129 0 0,104-79-1052 0 0,0 0 0 0 0,0 1 1 0 0,1 0-1 0 0,0 0 0 0 0,0 0 1 0 0,1 0-1 0 0,-1 1 0 0 0,2 0 0 0 0,-1 0 1 0 0,-3 9-1 0 0,6-12-103 0 0,-1 1 0 0 0,1-1-1 0 0,0 1 1 0 0,1-1 0 0 0,-1 1 0 0 0,1 0-1 0 0,0-1 1 0 0,0 1 0 0 0,1-1 0 0 0,-1 1 0 0 0,1-1-1 0 0,0 1 1 0 0,0-1 0 0 0,0 1 0 0 0,1-1-1 0 0,0 0 1 0 0,0 1 0 0 0,4 6 0 0 0,-1-3-99 0 0,0-1 1 0 0,1 0-1 0 0,0 0 0 0 0,0 0 1 0 0,1-1-1 0 0,0 0 0 0 0,0 0 1 0 0,0-1-1 0 0,1 0 0 0 0,0 0 1 0 0,0 0-1 0 0,0-1 1 0 0,0-1-1 0 0,1 1 0 0 0,0-1 1 0 0,-1-1-1 0 0,1 0 0 0 0,0 0 1 0 0,0 0-1 0 0,0-1 0 0 0,1-1 1 0 0,12 0-1 0 0,3 0-723 0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7:51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38 16783 0 0,'7'-6'345'0'0,"19"-18"1104"0"0,-17 18-1365 0 0,-8 5 1384 0 0,-13 10-1286 0 0,-147 130 660 0 0,40-31-620 0 0,104-95-203 0 0,0 0-1 0 0,-21 26 0 0 0,31-34 54 0 0,1 1-1 0 0,0-1 0 0 0,0 1 1 0 0,1 0-1 0 0,0 1 0 0 0,0-1 1 0 0,0 1-1 0 0,1-1 0 0 0,-1 1 1 0 0,-1 13-1 0 0,4-16-26 0 0,0-1 0 0 0,1 1 0 0 0,-1 0 0 0 0,1 0 0 0 0,0-1 1 0 0,-1 1-1 0 0,2-1 0 0 0,-1 1 0 0 0,0-1 0 0 0,1 1 0 0 0,0-1 0 0 0,0 0 0 0 0,0 0 0 0 0,0 1 0 0 0,0-1 0 0 0,0-1 0 0 0,1 1 0 0 0,0 0 0 0 0,-1-1 0 0 0,7 5 0 0 0,4 2 31 0 0,0 0-1 0 0,0 0 1 0 0,23 9-1 0 0,-16-9-105 0 0,0-2-1 0 0,1 0 1 0 0,0-1 0 0 0,34 4-1 0 0,-46-9-767 0 0,0 0 0 0 0,0 0 1 0 0,0-1-1 0 0,17-2 0 0 0,-8-2-6309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5:39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50 13247 0 0,'16'-8'930'0'0,"14"-8"-468"0"0,-13 3 5254 0 0,-33 2-4073 0 0,12 11-1559 0 0,0-1 0 0 0,0 1 0 0 0,0-1-1 0 0,0 1 1 0 0,0 0 0 0 0,0 0 0 0 0,0 1 0 0 0,0-1 0 0 0,-6 3 0 0 0,-35 11 170 0 0,44-13-251 0 0,-25 9 28 0 0,1 2-1 0 0,-38 23 1 0 0,-44 38 45 0 0,65-43-67 0 0,9-7-29 0 0,2 1 0 0 0,-31 30 0 0 0,60-51 16 0 0,-1 0 0 0 0,1 0 0 0 0,-1 0-1 0 0,1 1 1 0 0,0-1 0 0 0,0 1 0 0 0,-1 4 0 0 0,2-7-98 0 0,2 1-87 0 0,1-1 166 0 0,-1 1 0 0 0,1-1 0 0 0,0 1 0 0 0,0-1 0 0 0,-1 0 0 0 0,1 1 0 0 0,0-1 0 0 0,0 0 0 0 0,0-1 0 0 0,0 1 0 0 0,1 0 0 0 0,-1 0 0 0 0,0-1 0 0 0,0 1 0 0 0,3-1 0 0 0,39 2-216 0 0,-24-2 230 0 0,-4 0 10 0 0,16 1-17 0 0,-1 0 0 0 0,0 2-1 0 0,44 10 1 0 0,-66-11 12 0 0,1 1 0 0 0,-1 0 0 0 0,0 1 0 0 0,0 0 0 0 0,0 0 0 0 0,0 1 0 0 0,-1 0 0 0 0,1 0 0 0 0,-1 1 0 0 0,-1 0 0 0 0,1 1 0 0 0,-1 0 0 0 0,0 0 0 0 0,-1 0 0 0 0,9 13 0 0 0,-7-7 4 0 0,0 0 0 0 0,-2 0-1 0 0,0 1 1 0 0,0 0 0 0 0,3 15-1 0 0,13 71 24 0 0,-22-98 24 0 0,0 0-1 0 0,1 0 0 0 0,-2 1 0 0 0,1-1 0 0 0,0 0 0 0 0,0 0 0 0 0,-1 0 0 0 0,0 4 0 0 0,0-5-34 0 0,1 2 92 0 0,-8 6 104 0 0,3-6-177 0 0,-1 0 1 0 0,0 0-1 0 0,0 0 0 0 0,0 0 0 0 0,0-1 1 0 0,0 0-1 0 0,0 0 0 0 0,-1-1 1 0 0,-9 2-1 0 0,-4 1 13 0 0,-58 11 25 0 0,-2-3 0 0 0,0-3-1 0 0,-96-2 1 0 0,48-11-5 0 0,85 0-389 0 0,42 4 42 0 0,12 0-1886 0 0,3 0 418 0 0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7:51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0 9703 0 0,'-2'1'440'0'0,"-10"5"-218"0"0,0 1 0 0 0,0-1 0 0 0,1 2-1 0 0,-1 0 1 0 0,2 0 0 0 0,-1 1 0 0 0,1 0 0 0 0,1 1-1 0 0,0 0 1 0 0,0 1 0 0 0,1 0 0 0 0,0 0-1 0 0,1 0 1 0 0,0 1 0 0 0,1 0 0 0 0,0 1 0 0 0,-6 19-1 0 0,10-25 10 0 0,0 1 1 0 0,1-1-1 0 0,0 1 0 0 0,0 0 0 0 0,0-1 0 0 0,1 1 1 0 0,0 0-1 0 0,1 0 0 0 0,0-1 0 0 0,0 1 0 0 0,0 0 1 0 0,1-1-1 0 0,0 0 0 0 0,1 1 0 0 0,0-1 0 0 0,0 0 1 0 0,8 13-1 0 0,-4-9-77 0 0,1-1 1 0 0,0 0-1 0 0,0-1 1 0 0,1 1-1 0 0,0-2 1 0 0,1 1-1 0 0,0-2 1 0 0,1 1-1 0 0,-1-1 1 0 0,14 6 0 0 0,1 0-51 0 0,1-1 1 0 0,0-1 0 0 0,1-1-1 0 0,0-1 1 0 0,0-2 0 0 0,1-1 0 0 0,0-1-1 0 0,30 2 1 0 0,-24-6-67 0 0,42 3 63 0 0,-65-3-11 0 0,0 1 0 0 0,1 0-1 0 0,-1 0 1 0 0,13 6 0 0 0,-21-7 32 0 0,6-10-4876 0 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7:51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28 2303 0 0,'0'-2'167'0'0,"-1"-5"257"0"0,1 6 40 0 0,0 0 0 0 0,-1 1 0 0 0,1-1 0 0 0,0 0 0 0 0,0 0 0 0 0,-1 0 0 0 0,1 0 0 0 0,0 1 0 0 0,-1-1 0 0 0,1 0 0 0 0,-1 0 0 0 0,1 1 0 0 0,-1-1 0 0 0,0 0 0 0 0,1 1 0 0 0,-1-1 0 0 0,1 1 0 0 0,-2-1 0 0 0,1 0-244 0 0,0 0 0 0 0,0 1-1 0 0,-1-1 1 0 0,1 1 0 0 0,0 0 0 0 0,0-1-1 0 0,0 1 1 0 0,-1 0 0 0 0,1 0 0 0 0,0 0-1 0 0,-2 0 1 0 0,-1 0-169 0 0,0 1 1 0 0,0-1-1 0 0,0 1 1 0 0,0 0-1 0 0,0 0 1 0 0,-3 2-1 0 0,-9 5 36 0 0,1-1-1 0 0,1 2 1 0 0,-1 0-1 0 0,2 1 1 0 0,-1 0-1 0 0,-22 23 1 0 0,-63 84 1164 0 0,3-4 231 0 0,46-66-972 0 0,29-29-297 0 0,2 1-1 0 0,0 0 0 0 0,1 2 1 0 0,-21 30-1 0 0,38-50-331 0 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7:52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9 6447 0 0,'-2'-9'10812'0'0,"1"12"-10388"0"0,-9 18-127 0 0,2 2-1 0 0,1-1 1 0 0,-5 26-1 0 0,-10 32 105 0 0,13-54-279 0 0,-20 60 238 0 0,-51 106-1 0 0,-23 18-242 0 0,-27 54-82 0 0,87-175 15 0 0,28-55-298 0 0,-1-2-1 0 0,-1 0 1 0 0,-2 0 0 0 0,-29 36-1 0 0,23-38-1647 0 0,23-27 176 0 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7:52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16615 0 0,'-1'2'762'0'0,"-2"0"-492"0"0,1 0-28 0 0,-6 13 284 0 0,7-14-482 0 0,1 0-1 0 0,-1 1 0 0 0,0-1 1 0 0,1 0-1 0 0,0 1 0 0 0,-1-1 1 0 0,1 1-1 0 0,0-1 0 0 0,-1 1 1 0 0,1-1-1 0 0,0 1 0 0 0,0-1 1 0 0,0 0-1 0 0,0 1 1 0 0,1-1-1 0 0,-1 1 0 0 0,0-1 1 0 0,0 1-1 0 0,1-1 0 0 0,-1 0 1 0 0,1 1-1 0 0,0-1 0 0 0,-1 0 1 0 0,1 1-1 0 0,0-1 0 0 0,0 0 1 0 0,-1 0-1 0 0,1 0 0 0 0,0 1 1 0 0,0-1-1 0 0,0 0 1 0 0,1 0-1 0 0,-1-1 0 0 0,0 1 1 0 0,0 0-1 0 0,0 0 0 0 0,1-1 1 0 0,-1 1-1 0 0,0 0 0 0 0,1-1 1 0 0,1 1-1 0 0,5 2 87 0 0,-1-1-1 0 0,1-1 1 0 0,-1 1-1 0 0,1-1 1 0 0,0-1 0 0 0,13 1-1 0 0,126-18 1583 0 0,-64 6-1092 0 0,3-1-54 0 0,-47 5-339 0 0,0 3 1 0 0,0 1 0 0 0,42 2-1 0 0,-31 6-500 0 0,58 13-1 0 0,-103-17-328 0 0,0-1-1 0 0,1 1 0 0 0,-1-1 0 0 0,7 0 0 0 0,4-1-7204 0 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7:53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69 6911 0 0,'0'0'315'0'0,"-2"-2"-7"0"0,-18-9-187 0 0,-3-5 2725 0 0,9 5 4427 0 0,12 9-6284 0 0,-7-6-397 0 0,7 6-572 0 0,0 0 0 0 0,0 0-1 0 0,-1 0 1 0 0,1 1 0 0 0,-1-1 0 0 0,1 1-1 0 0,-1 0 1 0 0,0 0 0 0 0,1 0 0 0 0,-1 0-1 0 0,0 0 1 0 0,0 0 0 0 0,0 1 0 0 0,0-1-1 0 0,1 1 1 0 0,-1 0 0 0 0,0 0-1 0 0,-5 1 1 0 0,3 0 7 0 0,0 0 0 0 0,0 0 0 0 0,0 1 0 0 0,0 0 0 0 0,0 0 0 0 0,1 0-1 0 0,-1 1 1 0 0,1 0 0 0 0,-8 5 0 0 0,-34 28 427 0 0,1 2 0 0 0,2 2 0 0 0,-53 64 0 0 0,84-89-180 0 0,-17 31-1 0 0,25-39-165 0 0,0 0 0 0 0,1 1 0 0 0,-1 0-1 0 0,2-1 1 0 0,-1 1 0 0 0,-1 12-1 0 0,4-20-96 0 0,0 1 0 0 0,0 0 0 0 0,0-1 0 0 0,0 1 0 0 0,0 0 0 0 0,0-1 0 0 0,0 1-1 0 0,0 0 1 0 0,0-1 0 0 0,1 1 0 0 0,-1 0 0 0 0,0-1 0 0 0,0 1 0 0 0,1-1 0 0 0,-1 1-1 0 0,0 0 1 0 0,1-1 0 0 0,-1 1 0 0 0,2 0 0 0 0,-2 0 22 0 0,1 0-23 0 0,-1-1 0 0 0,1 1 0 0 0,-1-1-1 0 0,1 1 1 0 0,-1 0 0 0 0,1-1 0 0 0,-1 1 0 0 0,1-1-1 0 0,-1 0 1 0 0,1 1 0 0 0,0-1 0 0 0,-1 1 0 0 0,1-1 0 0 0,0 0-1 0 0,-1 0 1 0 0,1 1 0 0 0,0-1 0 0 0,-1 0 0 0 0,1 0-1 0 0,1 0 1 0 0,1 1 24 0 0,2 0-4 0 0,0 0 0 0 0,0 0 0 0 0,0 0 0 0 0,0-1 0 0 0,0 0 1 0 0,0 0-1 0 0,0 0 0 0 0,0-1 0 0 0,1 1 0 0 0,-1-1 0 0 0,0 0 0 0 0,9-4 0 0 0,-2 0 12 0 0,0 0 1 0 0,0-1-1 0 0,20-13 0 0 0,6-6-25 0 0,0-2-1 0 0,47-45 0 0 0,-83 70-88 0 0,-4 4-76 0 0,-5 3 117 0 0,1 1 0 0 0,-1-1 0 0 0,1 1-1 0 0,1 1 1 0 0,-1-1 0 0 0,1 1-1 0 0,0 0 1 0 0,1 0 0 0 0,-1 0 0 0 0,1 1-1 0 0,1-1 1 0 0,0 1 0 0 0,0 0-1 0 0,0 0 1 0 0,1 1 0 0 0,-2 13-1 0 0,4-19-147 0 0,-1-1 0 0 0,1 1-1 0 0,0 0 1 0 0,1 0 0 0 0,-1 0-1 0 0,1 0 1 0 0,-1-1 0 0 0,1 1-1 0 0,0 0 1 0 0,0-1 0 0 0,0 1-1 0 0,0 0 1 0 0,0-1-1 0 0,1 1 1 0 0,-1-1 0 0 0,1 0-1 0 0,-1 1 1 0 0,1-1 0 0 0,0 0-1 0 0,0 0 1 0 0,0 0 0 0 0,0 0-1 0 0,1-1 1 0 0,-1 1 0 0 0,0 0-1 0 0,4 1 1 0 0,11 1-1764 0 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7:53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1 352 10591 0 0,'0'0'964'0'0,"1"-1"-794"0"0,5-5 32 0 0,6-7 4333 0 0,1-6-2853 0 0,8-8-1033 0 0,5 1-548 0 0,27-27 713 0 0,62-49-1 0 0,-97 88-662 0 0,1 1 0 0 0,0 0 0 0 0,1 2-1 0 0,0 0 1 0 0,1 1 0 0 0,0 2-1 0 0,42-13 1 0 0,-58 20-125 0 0,0 0-1 0 0,-1 1 0 0 0,1-1 1 0 0,0 1-1 0 0,0 0 1 0 0,8 1-1 0 0,-10-1-7 0 0,-1 1-1 0 0,0-1 1 0 0,0 1-1 0 0,1 0 0 0 0,-1-1 1 0 0,0 1-1 0 0,0 0 1 0 0,0 0-1 0 0,0 1 1 0 0,0-1-1 0 0,0 0 1 0 0,0 1-1 0 0,0-1 1 0 0,2 4-1 0 0,-3-3 32 0 0,1 0-1 0 0,-1 0 1 0 0,0 1-1 0 0,-1-1 1 0 0,1 0-1 0 0,0 1 1 0 0,-1-1-1 0 0,1 0 1 0 0,-1 1-1 0 0,1-1 1 0 0,-1 1-1 0 0,0-1 1 0 0,-1 4 0 0 0,1-2 23 0 0,0 4 52 0 0,-1 1-1 0 0,0-1 1 0 0,0 1-1 0 0,-1-1 1 0 0,0 0-1 0 0,-1 1 1 0 0,-4 9-1 0 0,-30 52 545 0 0,26-52-576 0 0,2-1 1 0 0,0 1 0 0 0,-7 21 0 0 0,12-25-51 0 0,2-1-46 0 0,3 0-622 0 0,-1-10 379 0 0,1 0-653 0 0,6 9-9048 0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7:53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8751 0 0,'0'0'674'0'0,"-1"2"-438"0"0,-11 34 582 0 0,11-30-154 0 0,-1 1 0 0 0,2-1 0 0 0,-1 1 0 0 0,1 0 0 0 0,0-1 0 0 0,0 1 0 0 0,1 0 0 0 0,0-1 0 0 0,0 1 0 0 0,0-1 0 0 0,3 8 0 0 0,0-4-383 0 0,1 0 0 0 0,-1-1 0 0 0,2 0 0 0 0,-1 0 0 0 0,1 0 0 0 0,0-1 0 0 0,1 0 0 0 0,0 0 0 0 0,0 0 0 0 0,1-1 0 0 0,0 0 0 0 0,0-1-1 0 0,1 0 1 0 0,12 8 0 0 0,14 4 287 0 0,0-1 0 0 0,57 18-1 0 0,-74-28-300 0 0,119 39 648 0 0,-54-20-716 0 0,91 44-1 0 0,-166-67-116 0 0,50 23-771 0 0,-51-24 22 0 0,0 1 1 0 0,0-1 0 0 0,0-1 0 0 0,1 1-1 0 0,14 0 1 0 0,-17-3-1138 0 0,7-5-227 0 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7:54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1 3223 0 0,'1'2'9958'0'0,"-1"2"-9603"0"0,0 0 0 0 0,0 0 0 0 0,0-1 0 0 0,0 1 0 0 0,0 0 0 0 0,-1-1 0 0 0,1 1 0 0 0,-1 0 0 0 0,0-1 0 0 0,0 1 0 0 0,-1-1 0 0 0,1 1 1 0 0,-1-1-1 0 0,1 1 0 0 0,-4 3 0 0 0,-5 8-265 0 0,-1-1 0 0 0,-12 14 0 0 0,10-14 461 0 0,-296 308 3032 0 0,262-275-3320 0 0,1 3 1 0 0,-59 83-1 0 0,101-127-695 0 0,-7 8 749 0 0,8-5-7057 0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7:57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1839 0 0,'0'0'160'0'0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7:57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19 110 2303 0 0,'0'0'9538'0'0,"-2"0"-8940"0"0,-13 0 3402 0 0,15 0-3951 0 0,0 0-1 0 0,0 0 1 0 0,-1 0 0 0 0,1 1 0 0 0,0-1-1 0 0,0 0 1 0 0,0 0 0 0 0,0 0 0 0 0,0 0-1 0 0,0 0 1 0 0,0 0 0 0 0,0 1 0 0 0,-1-1 0 0 0,1 0-1 0 0,0 0 1 0 0,0 0 0 0 0,0 0 0 0 0,0 1-1 0 0,0-1 1 0 0,0 0 0 0 0,0 0 0 0 0,0 0-1 0 0,0 0 1 0 0,0 0 0 0 0,0 1 0 0 0,0-1-1 0 0,0 0 1 0 0,0 0 0 0 0,0 0 0 0 0,0 0-1 0 0,0 1 1 0 0,0-1 0 0 0,1 0 0 0 0,-1 0 0 0 0,0 0-1 0 0,0 0 1 0 0,0 0 0 0 0,0 1 0 0 0,0-1-1 0 0,0 0 1 0 0,0 0 0 0 0,2 2 14 0 0,-1-1 1 0 0,1 1-1 0 0,0-1 0 0 0,-1 0 1 0 0,1 1-1 0 0,0-1 0 0 0,0 0 1 0 0,-1 0-1 0 0,1 0 0 0 0,0 0 1 0 0,3 0-1 0 0,2 1 41 0 0,0 0 0 0 0,1-1 0 0 0,-1 0 0 0 0,1 0 0 0 0,0-1 0 0 0,-1 0 0 0 0,1 0 0 0 0,8-2 0 0 0,63-14 467 0 0,-54 9-458 0 0,96-18 234 0 0,59-16-35 0 0,-138 29-260 0 0,55-14 105 0 0,-84 23-223 0 0,0 1-1 0 0,0 0 0 0 0,0 1 1 0 0,0 1-1 0 0,15 1 0 0 0,-15 6-1415 0 0,-14-4 338 0 0,-3 10-238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5:39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0 9215 0 0,'0'0'707'0'0,"-1"2"-464"0"0,-5 4 19 0 0,-20 20 1316 0 0,0-1 1 0 0,-56 39 0 0 0,-12-5 789 0 0,33-23-1942 0 0,-67 54 0 0 0,75-47-376 0 0,1 3 0 0 0,-46 53-1 0 0,81-80 72 0 0,1 2-1 0 0,1-1 0 0 0,1 2 1 0 0,1 0-1 0 0,1 1 0 0 0,0 0 1 0 0,2 0-1 0 0,-13 46 0 0 0,20-56 15 0 0,0 1 0 0 0,1-1 0 0 0,0 0 0 0 0,1 1 0 0 0,1 0 0 0 0,0-1 0 0 0,1 1 0 0 0,3 16 0 0 0,-3-23-87 0 0,1-1 1 0 0,0 0 0 0 0,0 1-1 0 0,0-1 1 0 0,1 0 0 0 0,0 0-1 0 0,0-1 1 0 0,1 1 0 0 0,-1-1-1 0 0,1 1 1 0 0,1-1 0 0 0,-1 0-1 0 0,1-1 1 0 0,-1 1 0 0 0,1-1-1 0 0,1 0 1 0 0,-1 0 0 0 0,0 0-1 0 0,7 3 1 0 0,6 0 36 0 0,-1 1 0 0 0,1-2 0 0 0,0 0 0 0 0,1-2 0 0 0,30 5 1 0 0,97 2 220 0 0,-126-10-276 0 0,134 0 68 0 0,-86-2-360 0 0,-46 3-249 0 0,-20-2 27 0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7:58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9 10855 0 0,'0'0'496'0'0,"2"-1"-12"0"0,1-5-228 0 0,-6 4-163 0 0,-4 3 11 0 0,7-1-91 0 0,-4 1 60 0 0,0 0 0 0 0,0 1 0 0 0,0-1 0 0 0,0 1 1 0 0,0 0-1 0 0,1 0 0 0 0,-1 0 0 0 0,1 0 1 0 0,-5 4-1 0 0,-28 29 386 0 0,13-11-160 0 0,-135 129 2048 0 0,129-120-1820 0 0,2 0-1 0 0,1 2 0 0 0,-23 41 0 0 0,28-40-312 0 0,-32 61 217 0 0,46-82-396 0 0,1-1 0 0 0,1 1 0 0 0,0 1 0 0 0,-5 26 0 0 0,9-36-35 0 0,1 0 0 0 0,0 0-1 0 0,0 1 1 0 0,0-1 0 0 0,1 0 0 0 0,0 0-1 0 0,0 0 1 0 0,1 0 0 0 0,-1 0 0 0 0,1-1-1 0 0,1 1 1 0 0,-1 0 0 0 0,1-1 0 0 0,0 1-1 0 0,4 5 1 0 0,6 6-43 0 0,1 0 0 0 0,30 29 0 0 0,-13-15-44 0 0,54 49-22 0 0,-56-56 5 0 0,-2 1 1 0 0,34 42-1 0 0,-43-45-50 0 0,-2 0 1 0 0,-1 1-1 0 0,-1 1 0 0 0,22 50 0 0 0,-32-64 116 0 0,-1 0 1 0 0,0 1-1 0 0,0-1 0 0 0,-1 1 1 0 0,-1 0-1 0 0,1 0 0 0 0,-2-1 1 0 0,0 1-1 0 0,0 0 0 0 0,-1 0 1 0 0,0 0-1 0 0,-1-1 0 0 0,0 1 1 0 0,0 0-1 0 0,-8 17 0 0 0,4-15 97 0 0,-1 0-1 0 0,0 0 1 0 0,-1 0 0 0 0,-1-1-1 0 0,0 0 1 0 0,-18 18-1 0 0,-71 55 1000 0 0,27-25-170 0 0,57-48-973 0 0,0-1-1 0 0,-2 0 1 0 0,1-1-1 0 0,-1 0 0 0 0,-27 11 1 0 0,33-18-920 0 0,0 0-1 0 0,1 0 1 0 0,-14 1 0 0 0,21-4-637 0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7:59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56 9183 0 0,'1'-1'422'0'0,"25"-25"279"0"0,-8 8 876 0 0,-16 17-635 0 0,-1-1-41 0 0,-1 2-875 0 0,1 0 0 0 0,-1 0 0 0 0,0 0-1 0 0,0-1 1 0 0,1 1 0 0 0,-1 0 0 0 0,0 0 0 0 0,0 0 0 0 0,0-1 0 0 0,1 1 0 0 0,-1 0-1 0 0,0 0 1 0 0,0 0 0 0 0,0-1 0 0 0,0 1 0 0 0,1 0 0 0 0,-1 0 0 0 0,0-1 0 0 0,0 1 0 0 0,0 0-1 0 0,0-1 1 0 0,0 1 0 0 0,0 0 0 0 0,0 0 0 0 0,0-1 0 0 0,0 1 0 0 0,0 0 0 0 0,0-1-1 0 0,0 1 1 0 0,-8 1 1160 0 0,-16 10 373 0 0,-56 35-1559 0 0,-23 16 0 0 0,-150 110 0 0 0,242-164 12 0 0,9-7 112 0 0,4 1-70 0 0,5 1-39 0 0,-1 1 1 0 0,1-1-1 0 0,0-1 1 0 0,0 1-1 0 0,0-1 1 0 0,1-1-1 0 0,-1 1 1 0 0,10 0-1 0 0,65 0 27 0 0,-50-3-42 0 0,7 1 36 0 0,82 3-16 0 0,-108-2-20 0 0,-1 1-1 0 0,1 1 1 0 0,-1 0 0 0 0,1 0-1 0 0,-1 1 1 0 0,0 1 0 0 0,14 7-1 0 0,-23-10 8 0 0,-1-1 0 0 0,1 1-1 0 0,-1-1 1 0 0,0 1 0 0 0,0-1-1 0 0,0 1 1 0 0,0 0 0 0 0,0 0-1 0 0,0 0 1 0 0,0 1 0 0 0,0-1-1 0 0,-1 0 1 0 0,1 1 0 0 0,-1-1-1 0 0,0 1 1 0 0,1-1 0 0 0,-1 1-1 0 0,-1-1 1 0 0,1 1 0 0 0,0 0-1 0 0,-1 0 1 0 0,1-1 0 0 0,-1 1-1 0 0,0 0 1 0 0,1 0 0 0 0,-2 0-1 0 0,1-1 1 0 0,0 1 0 0 0,0 0-1 0 0,-1 0 1 0 0,0-1 0 0 0,-1 5-1 0 0,0-1 28 0 0,0-1 0 0 0,-1 1 0 0 0,0-1 0 0 0,0 1 0 0 0,-1-1 0 0 0,0 0 0 0 0,0 0 0 0 0,0 0 0 0 0,0-1 0 0 0,-1 0 0 0 0,1 1 0 0 0,-1-2 0 0 0,-9 7 0 0 0,-7 1 136 0 0,1-1-1 0 0,-2-1 0 0 0,-28 9 1 0 0,-71 13 277 0 0,46-13-380 0 0,49-11-63 0 0,0-2 0 0 0,-40 4 0 0 0,53-8-22 0 0,1-1 0 0 0,0 0 0 0 0,-1-1 1 0 0,1-1-1 0 0,0 0 0 0 0,0 0 0 0 0,-18-6 1 0 0,29 7-2 0 0,1 1 0 0 0,-1-1 0 0 0,0 0 1 0 0,1 1-1 0 0,-1-1 0 0 0,1 0 0 0 0,-1 1 1 0 0,1-1-1 0 0,0 0 0 0 0,-1 1 0 0 0,1-1 0 0 0,0 0 1 0 0,-1 0-1 0 0,1 1 0 0 0,0-1 0 0 0,0 0 1 0 0,0 0-1 0 0,0 0 0 0 0,0 0 0 0 0,0 1 1 0 0,0-1-1 0 0,0 0 0 0 0,0 0 0 0 0,0 0 1 0 0,0 1-1 0 0,0-1 0 0 0,0 0 0 0 0,1 0 1 0 0,-1 0-1 0 0,1-1 0 0 0,1-1-329 0 0,0-1 1 0 0,1 1-1 0 0,-1 0 0 0 0,1 0 1 0 0,0 0-1 0 0,0 0 0 0 0,0 0 0 0 0,0 1 1 0 0,0-1-1 0 0,1 1 0 0 0,5-3 1 0 0,-3 1-1331 0 0,19-12-3920 0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8:00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84 4143 0 0,'0'0'319'0'0,"-2"1"-210"0"0,-20 16 8911 0 0,21-15-7885 0 0,-4 8-464 0 0,4-8 437 0 0,2 1-675 0 0,0-1-344 0 0,0 1-1 0 0,0 0 1 0 0,0-1-1 0 0,1 1 1 0 0,-1-1-1 0 0,1 0 1 0 0,0 1 0 0 0,-1-1-1 0 0,1 0 1 0 0,0 0-1 0 0,0 0 1 0 0,0 0 0 0 0,1-1-1 0 0,3 4 1 0 0,-2-3-7 0 0,1 0 0 0 0,0 0 0 0 0,-1 0-1 0 0,1 0 1 0 0,0-1 0 0 0,0 0 0 0 0,8 1 0 0 0,4-1 47 0 0,-1-1 0 0 0,1-1-1 0 0,-1 0 1 0 0,20-5 0 0 0,-9 1-43 0 0,0-1 0 0 0,0-2 0 0 0,-1-1-1 0 0,0-1 1 0 0,0-1 0 0 0,26-16 0 0 0,-41 19-124 0 0,-10 8 19 0 0,-1-1 0 0 0,0 1 0 0 0,1-1 0 0 0,-1 0 0 0 0,1 1 0 0 0,-1-1 0 0 0,0 1 0 0 0,0-1 0 0 0,1 0 0 0 0,-1 1 1 0 0,0-1-1 0 0,0 0 0 0 0,0 1 0 0 0,0-1 0 0 0,0 0 0 0 0,0 0 0 0 0,0 1 0 0 0,0-1 0 0 0,0 0 0 0 0,0 1 0 0 0,0-2 1 0 0,0 1 1 0 0,0 1 0 0 0,0-1 0 0 0,0 0 1 0 0,-1 1-1 0 0,1-1 0 0 0,0 0 0 0 0,0 1 1 0 0,0-1-1 0 0,-1 0 0 0 0,1 1 0 0 0,0-1 1 0 0,-1 1-1 0 0,1-1 0 0 0,-1 0 0 0 0,1 1 1 0 0,0-1-1 0 0,-1 1 0 0 0,1-1 0 0 0,-1 1 1 0 0,0-1-1 0 0,0 1 0 0 0,-1-2-42 0 0,-2-3-2 0 0,0 1 0 0 0,0 1 1 0 0,0-1-1 0 0,-1 0 0 0 0,1 1 1 0 0,-1 0-1 0 0,0 0 1 0 0,0 1-1 0 0,0-1 0 0 0,-9-2 1 0 0,6 3 13 0 0,-1 0 0 0 0,0 0 1 0 0,0 0-1 0 0,0 2 0 0 0,0-1 0 0 0,-10 1 1 0 0,1 2 31 0 0,0 0 1 0 0,1 1 0 0 0,-1 1 0 0 0,1 0 0 0 0,0 2-1 0 0,-21 9 1 0 0,9-2 155 0 0,0 3 0 0 0,1 0-1 0 0,1 1 1 0 0,1 2 0 0 0,1 1-1 0 0,0 1 1 0 0,1 1 0 0 0,2 0-1 0 0,0 2 1 0 0,2 1 0 0 0,-21 32-1 0 0,35-48-104 0 0,1 1 1 0 0,0-1-1 0 0,1 1 0 0 0,0 0 1 0 0,0 0-1 0 0,-3 15 0 0 0,6-21-31 0 0,1-1 1 0 0,-1 0-1 0 0,1 1 0 0 0,0-1 0 0 0,0 1 0 0 0,0-1 1 0 0,0 0-1 0 0,1 1 0 0 0,-1-1 0 0 0,1 1 0 0 0,0-1 1 0 0,0 0-1 0 0,0 0 0 0 0,1 0 0 0 0,-1 0 0 0 0,1 0 1 0 0,-1 0-1 0 0,1 0 0 0 0,0 0 0 0 0,0 0 0 0 0,0-1 1 0 0,1 1-1 0 0,-1-1 0 0 0,4 3 0 0 0,1 0 16 0 0,0 0-1 0 0,1-1 0 0 0,-1 0 1 0 0,1 0-1 0 0,0-1 1 0 0,0 0-1 0 0,1 0 0 0 0,-1-1 1 0 0,0 0-1 0 0,1 0 0 0 0,15 0 1 0 0,3-1-276 0 0,1-2 0 0 0,37-6 0 0 0,-21 0-646 0 0,1-5-54 0 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8:00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0 15919 0 0,'0'0'1446'0'0,"-1"2"-1192"0"0,-46 47 916 0 0,19-17-316 0 0,-1 0 1 0 0,-1-2 0 0 0,-43 33-1 0 0,48-44-854 0 0,1 2 0 0 0,-34 36 0 0 0,49-47 0 0 0,0 1 0 0 0,1 1 0 0 0,0 0 0 0 0,1 0 0 0 0,0 0 0 0 0,1 1 0 0 0,0 0 0 0 0,-4 17 0 0 0,9-28 0 0 0,0 1 0 0 0,0 0 0 0 0,1 0 0 0 0,0 0 0 0 0,-1 0 0 0 0,1 0 0 0 0,0 0 0 0 0,0 0 0 0 0,1 1 0 0 0,-1-1 0 0 0,1 0 0 0 0,1 4 0 0 0,3 7 0 0 0,6 7 28 0 0,-7-17-10 0 0,1-1-4 0 0,-3 0-9 0 0,0 0 0 0 0,1-1-1 0 0,-1 0 1 0 0,1 1 0 0 0,0-1 0 0 0,0 0-1 0 0,0 0 1 0 0,0-1 0 0 0,0 1 0 0 0,0-1-1 0 0,0 1 1 0 0,0-1 0 0 0,1 0-1 0 0,-1 0 1 0 0,1 0 0 0 0,5 0 0 0 0,3-1-42 0 0,0 0 1 0 0,1 0 0 0 0,17-4 0 0 0,-8 2-196 0 0,5-2-976 0 0,2-5-396 0 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8:01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0 1375 0 0,'-2'1'66'0'0,"-8"2"-363"0"0,1-1 0 0 0,0 2 1 0 0,-10 4-1 0 0,13-4 1332 0 0,0-1 0 0 0,0 1 1 0 0,0 0-1 0 0,-10 9 0 0 0,13-9-363 0 0,0-1 0 0 0,0 0 0 0 0,0 1 0 0 0,1-1 0 0 0,-1 1 0 0 0,1 0 0 0 0,0 0 0 0 0,0 0 0 0 0,0 0 0 0 0,1 0 0 0 0,-1 1 0 0 0,1-1 0 0 0,0 0 0 0 0,0 1 0 0 0,1-1 0 0 0,-1 1 0 0 0,1-1 0 0 0,0 1 0 0 0,0-1 0 0 0,1 6 0 0 0,0-5-483 0 0,0 1 0 0 0,0-1 0 0 0,1 1 0 0 0,0-1 0 0 0,0 0 0 0 0,0 0 0 0 0,1 0 1 0 0,0 0-1 0 0,0 0 0 0 0,5 6 0 0 0,-2-4-19 0 0,1 0-1 0 0,0 0 1 0 0,0-1 0 0 0,1 1 0 0 0,11 6 0 0 0,3 0-9 0 0,0-2 1 0 0,1 0 0 0 0,42 13-1 0 0,95 16 301 0 0,-6-2 75 0 0,-131-31-456 0 0,0 1 0 0 0,-1 2-1 0 0,0 0 1 0 0,31 20 0 0 0,-39-19-27 0 0,16 15 0 0 0,-20-17-590 0 0,0 0 0 0 0,19 12 0 0 0,-26-19 142 0 0,-1-1 1 0 0,1 0-1 0 0,-1 1 1 0 0,1-1-1 0 0,-1 0 0 0 0,1 0 1 0 0,0-1-1 0 0,-1 1 1 0 0,1-1-1 0 0,0 1 0 0 0,0-1 1 0 0,0 0-1 0 0,-1 0 1 0 0,1 0-1 0 0,4-1 1 0 0,6-2-5901 0 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8:01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1 14079 0 0,'0'0'1276'0'0,"-1"3"-1049"0"0,-5 12 42 0 0,0 0-1 0 0,-1 0 1 0 0,0 0-1 0 0,-1-1 1 0 0,-1 0-1 0 0,-12 15 1 0 0,-72 76 1811 0 0,62-72-1583 0 0,-11 10 410 0 0,-79 62 0 0 0,-58 23-174 0 0,168-121-698 0 0,0-1 1 0 0,-14 6-1 0 0,23-11 8 0 0,-3 2 103 0 0,2-1-1546 0 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8:01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1 4143 0 0,'0'0'191'0'0,"-3"2"-11"0"0,-26 20 3017 0 0,-1-1 0 0 0,-63 33 0 0 0,32-20-2225 0 0,26-11-440 0 0,1 1 0 0 0,1 2 1 0 0,-51 53-1 0 0,61-56-303 0 0,2 0 0 0 0,1 2 0 0 0,1 0 0 0 0,-19 33 0 0 0,30-45-59 0 0,1 1 1 0 0,1 0 0 0 0,0 0 0 0 0,1 0 0 0 0,1 1 0 0 0,0 0 0 0 0,0 0 0 0 0,2 0 0 0 0,0 0 0 0 0,0 28 0 0 0,3-34-50 0 0,0 0-1 0 0,1 0 1 0 0,0 0 0 0 0,0-1-1 0 0,1 1 1 0 0,0 0 0 0 0,0-1-1 0 0,9 15 1 0 0,3 2 230 0 0,27 31 1 0 0,-11-15-21 0 0,-16-20 81 0 0,29 29 0 0 0,-42-49-260 0 0,14 15 376 0 0,-13-13-452 0 0,-1-2 15 0 0,2 4 405 0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8:04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17 5063 0 0,'0'0'390'0'0,"1"-2"15"0"0,14-12 10334 0 0,-18 15-10627 0 0,-83 48 181 0 0,-36 16-241 0 0,80-42-135 0 0,-29 22-303 0 0,47-28 301 0 0,-42 21 0 0 0,53-31 85 0 0,12-7 1 0 0,1 0-1 0 0,0 0 1 0 0,-1 0 0 0 0,1 0-1 0 0,0 0 1 0 0,-1 1 0 0 0,1-1-1 0 0,0 0 1 0 0,0 0-1 0 0,-1 1 1 0 0,1-1 0 0 0,0 0-1 0 0,-1 0 1 0 0,1 1-1 0 0,0-1 1 0 0,0 0 0 0 0,0 1-1 0 0,-1-1 1 0 0,1 0 0 0 0,0 1-1 0 0,0-1 1 0 0,0 0-1 0 0,0 1 1 0 0,0-1 0 0 0,0 1-1 0 0,1 0 9 0 0,0-1 0 0 0,0 1-1 0 0,0 0 1 0 0,0-1-1 0 0,0 1 1 0 0,1-1 0 0 0,-1 0-1 0 0,0 1 1 0 0,0-1 0 0 0,1 0-1 0 0,-1 0 1 0 0,0 0 0 0 0,1 0-1 0 0,1 0 1 0 0,30 0 124 0 0,-21-1-84 0 0,1 2-35 0 0,-1 0 0 0 0,1 1-1 0 0,-1 0 1 0 0,1 0 0 0 0,-1 2 0 0 0,0 0-1 0 0,0 0 1 0 0,0 1 0 0 0,0 0-1 0 0,-1 1 1 0 0,0 0 0 0 0,0 1 0 0 0,12 10-1 0 0,10 7 26 0 0,0-1 680 0 0,51 46 1 0 0,-83-67-422 0 0,-1 0-270 0 0,-1 0 0 0 0,1 0 0 0 0,-1 0 0 0 0,0 1 0 0 0,0-1 0 0 0,0 0 0 0 0,0 0 0 0 0,0 0 0 0 0,0 0 0 0 0,0-1 0 0 0,-1 1 0 0 0,1 0 0 0 0,-1 0 0 0 0,1-1 0 0 0,-4 3 0 0 0,-28 20 167 0 0,32-24-182 0 0,-42 25 21 0 0,-1-2 0 0 0,-1-2 0 0 0,0-2 0 0 0,-2-2 0 0 0,0-2 0 0 0,0-2 0 0 0,-61 8 0 0 0,98-19-26 0 0,2 0 13 0 0,0-1 1 0 0,0 0-1 0 0,0-1 0 0 0,-15 0 1 0 0,21 0 151 0 0,3-2-106 0 0,5-6-238 0 0,0 0 1 0 0,1 0-1 0 0,0 1 1 0 0,1 0-1 0 0,0 0 1 0 0,0 1-1 0 0,0 0 1 0 0,14-7-1 0 0,4-3-689 0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8:04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54 5063 0 0,'0'0'3346'0'0,"0"2"-1788"0"0,-2 4-644 0 0,0 1 0 0 0,0-1-1 0 0,-1 12 1 0 0,3-16 246 0 0,0 1-624 0 0,1 6-225 0 0,0-1-1 0 0,1 0 1 0 0,-1 1 0 0 0,1-1 0 0 0,1 0 0 0 0,0 0-1 0 0,0 0 1 0 0,0 0 0 0 0,1 0 0 0 0,1-1-1 0 0,6 10 1 0 0,-7-13-212 0 0,0-1 0 0 0,0 0 0 0 0,0 0 0 0 0,1 0 0 0 0,-1 0 0 0 0,1-1 1 0 0,-1 1-1 0 0,1-1 0 0 0,0-1 0 0 0,0 1 0 0 0,0-1 0 0 0,0 1 0 0 0,1-1 0 0 0,-1-1 0 0 0,0 1 0 0 0,0-1 0 0 0,0 0 0 0 0,1 0 0 0 0,5-1 0 0 0,9-2 46 0 0,-1 0 0 0 0,1-2-1 0 0,30-10 1 0 0,-22 6-99 0 0,45-23 0 0 0,-63 26-135 0 0,1 0-1 0 0,-1 0 1 0 0,-1-1-1 0 0,1 0 1 0 0,-1-1-1 0 0,0 0 1 0 0,8-10-1 0 0,-16 16 26 0 0,1 1-1 0 0,-1-1 1 0 0,1 0 0 0 0,-1 0-1 0 0,0 0 1 0 0,0 0-1 0 0,0 0 1 0 0,0 0 0 0 0,0 0-1 0 0,0 0 1 0 0,0-1-1 0 0,-1 1 1 0 0,1 0 0 0 0,-1 0-1 0 0,0-1 1 0 0,0 1-1 0 0,0 0 1 0 0,0 0 0 0 0,0-1-1 0 0,0 1 1 0 0,0 0-1 0 0,-1 0 1 0 0,0-4 0 0 0,-1 4-17 0 0,1-1 0 0 0,-1 0 0 0 0,0 1 0 0 0,1 0 0 0 0,-1-1 1 0 0,0 1-1 0 0,-1 0 0 0 0,1 0 0 0 0,0 0 0 0 0,0 0 0 0 0,-1 0 0 0 0,0 1 1 0 0,1-1-1 0 0,-1 1 0 0 0,0 0 0 0 0,-5-3 0 0 0,-4 1-43 0 0,1 0 0 0 0,-1 0 0 0 0,0 1-1 0 0,0 1 1 0 0,0 0 0 0 0,0 0 0 0 0,0 1-1 0 0,-17 2 1 0 0,10 1-30 0 0,0 0 0 0 0,0 2 0 0 0,0 0 0 0 0,-27 11 0 0 0,25-5 268 0 0,0 0-1 0 0,1 2 1 0 0,0 0-1 0 0,1 1 1 0 0,1 1-1 0 0,-29 31 1 0 0,34-33 71 0 0,0 1 0 0 0,2 0-1 0 0,0 1 1 0 0,0 0 0 0 0,1 1 0 0 0,-8 19 0 0 0,15-29-124 0 0,1 0 0 0 0,0 1 0 0 0,1-1 0 0 0,-1 0 1 0 0,1 0-1 0 0,0 1 0 0 0,0-1 0 0 0,1 1 0 0 0,0 7 0 0 0,1-9-27 0 0,0-1 0 0 0,0 1 0 0 0,0-1 0 0 0,0 0 0 0 0,1 0 0 0 0,-1 1 0 0 0,1-1 0 0 0,0 0 0 0 0,1-1 0 0 0,-1 1 0 0 0,1 0 0 0 0,-1-1 0 0 0,1 1 0 0 0,6 5 0 0 0,-3-5 27 0 0,-1 1 1 0 0,2-1-1 0 0,-1 0 1 0 0,0 0-1 0 0,1-1 1 0 0,0 0-1 0 0,0 0 1 0 0,12 3 0 0 0,62 11 292 0 0,-63-15-288 0 0,-1 1-677 0 0,-1-2 0 0 0,0 0 0 0 0,1 0 0 0 0,-1-2 0 0 0,1 0 0 0 0,25-6 0 0 0,-3-2-5384 0 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8:04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27 11519 0 0,'8'-7'240'0'0,"-5"4"-90"0"0,0 1 0 0 0,0 0 0 0 0,0 0 0 0 0,0 0 0 0 0,1 0 0 0 0,-1 0 0 0 0,10-3 7343 0 0,-15 7-7214 0 0,-25 26 17 0 0,-1-2 1 0 0,-61 44 0 0 0,72-56-297 0 0,0 0 0 0 0,-27 31 0 0 0,-25 38 0 0 0,65-78 27 0 0,0 1-1 0 0,1 0 0 0 0,0 0 1 0 0,0 0-1 0 0,0 0 0 0 0,0 0 1 0 0,1 1-1 0 0,0-1 0 0 0,1 1 1 0 0,-1 0-1 0 0,1-1 0 0 0,0 13 1 0 0,1-16 5 0 0,0 1 0 0 0,0-1 0 0 0,1 1 0 0 0,-1-1 0 0 0,1 1 0 0 0,0-1 0 0 0,0 0 0 0 0,0 1 0 0 0,0-1 0 0 0,1 0 0 0 0,-1 0 0 0 0,1 0 0 0 0,0 0 0 0 0,0 0 0 0 0,0 0 0 0 0,0 0 1 0 0,0-1-1 0 0,1 1 0 0 0,-1-1 0 0 0,1 1 0 0 0,0-1 0 0 0,-1 0 0 0 0,1 0 0 0 0,0 0 0 0 0,0-1 0 0 0,4 2 0 0 0,10 3 97 0 0,0-1 0 0 0,0 0 0 0 0,1-2 0 0 0,0 0 0 0 0,-1-1 0 0 0,1-1 0 0 0,22-1 0 0 0,5-6-46 0 0,-21 5-24 0 0,-21 1-84 0 0,4-2-23 0 0,-1 1-77 0 0,0 0-533 0 0,-1 0 0 0 0,0 0 0 0 0,0 0-1 0 0,0-1 1 0 0,6-3 0 0 0,1-2-745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5:40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15 14423 0 0,'14'-14'1307'0'0,"-7"25"-1002"0"0,-6-5-225 0 0,0 0-1 0 0,0 0 1 0 0,0 0-1 0 0,-1 0 1 0 0,0-1-1 0 0,0 1 0 0 0,0 0 1 0 0,-1 0-1 0 0,0 0 1 0 0,0 0-1 0 0,-2 6 1 0 0,0 3 68 0 0,-8 27 247 0 0,-1 0 0 0 0,-21 49 0 0 0,12-35-168 0 0,-158 384 646 0 0,-41-19-578 0 0,193-377-303 0 0,-22 38-2183 0 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8:05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78 3223 0 0,'-1'-1'5167'0'0,"1"0"-4960"0"0,-1 1 0 0 0,1 0 0 0 0,0 0 0 0 0,0 0 0 0 0,-1-1 207 0 0,1 1-207 0 0,0 0 0 0 0,-1-1 0 0 0,1 1 0 0 0,0 0 0 0 0,0 0 0 0 0,0-1 0 0 0,0 1 1 0 0,-1 0-1 0 0,1-1 0 0 0,0 1 0 0 0,0 0 0 0 0,0-1 0 0 0,0 1 0 0 0,0 0 0 0 0,0-1 0 0 0,0 1 0 0 0,0 0 0 0 0,0-1 0 0 0,0 1 0 0 0,0 0 0 0 0,0-1 0 0 0,0 1 0 0 0,0 0 0 0 0,0 0 0 0 0,0-1 0 0 0,1 1 0 0 0,-1 0 0 0 0,0-1 0 0 0,0 1 0 0 0,0 0 0 0 0,1-1 0 0 0,0 0 13 0 0,0 0 0 0 0,0-1 0 0 0,1 1 0 0 0,-1 0 0 0 0,1 0 0 0 0,-1 0 0 0 0,1 0 0 0 0,1-1 0 0 0,36-12-2 0 0,-38 14-141 0 0,8-3 131 0 0,18-6 278 0 0,1 2 0 0 0,-1 0-1 0 0,1 2 1 0 0,39-3-1 0 0,-62 8-411 0 0,1 0 1 0 0,-1 0-1 0 0,0 1 0 0 0,0 0 1 0 0,1-1-1 0 0,-1 2 0 0 0,0-1 0 0 0,0 1 1 0 0,9 4-1 0 0,-12-5 7 0 0,-1 1-14 0 0,-1 1-61 0 0,1-1-1 0 0,-1 0 1 0 0,0 0 0 0 0,0 1 0 0 0,0-1-1 0 0,0 0 1 0 0,-1 1 0 0 0,1-1 0 0 0,-1 0-1 0 0,1 1 1 0 0,-1-1 0 0 0,0 0 0 0 0,0 0-1 0 0,0 0 1 0 0,0 0 0 0 0,0 0 0 0 0,0 0-1 0 0,0 0 1 0 0,-1 0 0 0 0,1 0 0 0 0,-1-1-1 0 0,1 1 1 0 0,-4 2 0 0 0,-5 4 9 0 0,0 0 1 0 0,-1-1-1 0 0,-14 8 1 0 0,0 0 56 0 0,-21 12-25 0 0,-16 12-1 0 0,17-8-48 0 0,33-24 4 0 0,0 0-1 0 0,0 1 1 0 0,1 1-1 0 0,1 0 1 0 0,-1 0-1 0 0,2 1 1 0 0,-1 1-1 0 0,1-1 1 0 0,-13 21 0 0 0,17-21 67 0 0,5-9-64 0 0,0 0 0 0 0,0-1 0 0 0,0 1 0 0 0,0 0 0 0 0,0-1 0 0 0,0 1 0 0 0,0 0-1 0 0,0-1 1 0 0,0 1 0 0 0,0 0 0 0 0,0-1 0 0 0,1 1 0 0 0,-1 0 0 0 0,0-1 0 0 0,0 1 0 0 0,1 0 0 0 0,-1-1 0 0 0,0 1 0 0 0,1-1 0 0 0,-1 1 0 0 0,1 0 0 0 0,0 0 18 0 0,1 1 13 0 0,-1 0-1 0 0,1 1 1 0 0,0-2 0 0 0,-1 1-1 0 0,1 0 1 0 0,0 0 0 0 0,0-1 0 0 0,1 1-1 0 0,-1-1 1 0 0,0 1 0 0 0,0-1-1 0 0,1 0 1 0 0,-1 0 0 0 0,0 0 0 0 0,1 0-1 0 0,-1 0 1 0 0,1-1 0 0 0,3 1 0 0 0,5 1 138 0 0,1-1-1 0 0,21-1 1 0 0,-19 0-29 0 0,106-7 580 0 0,-68 4-762 0 0,53 1 1 0 0,-46 8-4770 0 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8:05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1839 0 0,'2'2'134'0'0,"16"22"6246"0"0,28 49-1 0 0,-32-49-4884 0 0,1-1-1 0 0,1 0 1 0 0,20 22-1 0 0,-15-25-1223 0 0,0-1 0 0 0,1-1 0 0 0,1-1 1 0 0,1-1-1 0 0,1-1 0 0 0,26 12 0 0 0,166 62 2350 0 0,-82-38-1923 0 0,-106-40-765 0 0,-15-5-112 0 0,19 9 0 0 0,-30-14-156 0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8:06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 9215 0 0,'0'0'831'0'0,"0"2"-686"0"0,0 3 354 0 0,-1 0 0 0 0,1 0 0 0 0,-1-1 0 0 0,0 1 0 0 0,-1 0 0 0 0,1-1-1 0 0,-1 1 1 0 0,0-1 0 0 0,0 1 0 0 0,-4 4 0 0 0,-5 7 673 0 0,-15 20 0 0 0,13-20-1109 0 0,-7 7 625 0 0,-1 0 0 0 0,-1-1 1 0 0,-33 26-1 0 0,-80 48 840 0 0,93-70-1239 0 0,-2-3 0 0 0,-64 26 0 0 0,87-40-172 0 0,19-9-120 0 0,1 1 0 0 0,-1-1 0 0 0,0 1 0 0 0,0 0 0 0 0,1 0 0 0 0,-1-1-1 0 0,1 1 1 0 0,-1 0 0 0 0,1 0 0 0 0,-1 1 0 0 0,1-1 0 0 0,-1 0 0 0 0,1 0 0 0 0,-2 3 0 0 0,0 0-23 0 0,2-3-218 0 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8:06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10591 0 0,'0'0'8234'0'0,"4"1"-7618"0"0,5 0-198 0 0,1 0 1 0 0,0-1-1 0 0,0 0 1 0 0,-1 0 0 0 0,17-4-1 0 0,54-14 928 0 0,-34 7-1068 0 0,37-2-154 0 0,20-5-2814 0 0,-82 11 799 0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8:07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0 7831 0 0,'0'0'706'0'0,"-1"3"-578"0"0,-23 96 6684 0 0,-8 0-3527 0 0,-43 96-701 0 0,63-165-2006 0 0,3-4-366 0 0,1 0-1 0 0,2 0 0 0 0,-6 48 1 0 0,12-72-235 0 0,-1-1 0 0 0,2 1 0 0 0,-1-1 1 0 0,0 1-1 0 0,0 0 0 0 0,0-1 0 0 0,1 1 1 0 0,-1-1-1 0 0,1 1 0 0 0,-1-1 0 0 0,1 1 0 0 0,1 1 1 0 0,-1-1-6 0 0,0 0-330 0 0,11 5-3875 0 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8:07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11575 0 0,'0'0'1047'0'0,"0"2"-859"0"0,1 4-164 0 0,1-1-1 0 0,-1 0 1 0 0,1 0 0 0 0,0 1-1 0 0,0-1 1 0 0,0 0 0 0 0,1-1-1 0 0,-1 1 1 0 0,5 5-1 0 0,35 41 859 0 0,-33-42-697 0 0,153 151 1473 0 0,-60-62-822 0 0,-95-91-763 0 0,32 31 868 0 0,61 80 0 0 0,-90-105-815 0 0,-2 0 0 0 0,1 0 1 0 0,-2 1-1 0 0,0 0 0 0 0,-1 0 1 0 0,0 1-1 0 0,-1 0 0 0 0,0 0 1 0 0,-2 0-1 0 0,1 0 1 0 0,0 20-1 0 0,-4-23-110 0 0,-1 0 0 0 0,0 0 0 0 0,-1-1 0 0 0,0 1 0 0 0,-1-1 0 0 0,0 1 0 0 0,0-1 1 0 0,-2 0-1 0 0,1 0 0 0 0,-1 0 0 0 0,-1-1 0 0 0,0 0 0 0 0,-1 0 0 0 0,-9 11 0 0 0,0-1 3 0 0,-2-1 0 0 0,0 0 0 0 0,-2-2 1 0 0,1 0-1 0 0,-33 20 0 0 0,-110 53 148 0 0,77-46 81 0 0,79-41-196 0 0,1 0 0 0 0,0 0 0 0 0,0 0 1 0 0,0 1-1 0 0,1 0 0 0 0,-1 0 1 0 0,1 0-1 0 0,-7 8 0 0 0,10-11 12 0 0,2 2-40 0 0,0-1-89 0 0,0 0 0 0 0,0 0 0 0 0,0-1 1 0 0,0 1-1 0 0,0 0 0 0 0,0 0 0 0 0,1-1 0 0 0,-1 1 0 0 0,1-1 0 0 0,-1 1 0 0 0,1-1 0 0 0,-1 0 0 0 0,1 0 0 0 0,0 0 0 0 0,0 1 1 0 0,0-2-1 0 0,0 1 0 0 0,0 0 0 0 0,2 1 0 0 0,-1-2-380 0 0,0 1 0 0 0,0 0-1 0 0,0-1 1 0 0,1 1 0 0 0,-1-1 0 0 0,0 0 0 0 0,1 0 0 0 0,-1 0 0 0 0,0-1 0 0 0,0 1-1 0 0,5-2 1 0 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8:08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196 452 919 0 0,'0'0'17175'0'0,"-1"2"-17042"0"0,-1 9-34 0 0,1-8 2218 0 0,-1-2-2014 0 0,0 0-232 0 0,-1 1 1 0 0,0-1-1 0 0,1-1 1 0 0,-1 1-1 0 0,0 0 0 0 0,1-1 1 0 0,-1 1-1 0 0,0-1 1 0 0,0 0-1 0 0,1 0 1 0 0,-6 0-1 0 0,1-1-31 0 0,1 0 0 0 0,-1 0 1 0 0,1-1-1 0 0,-12-5 0 0 0,9 4-36 0 0,1-2 1 0 0,-1 0-1 0 0,1 0 1 0 0,-1 0-1 0 0,1-1 0 0 0,1 0 1 0 0,-8-7-1 0 0,11 9 8 0 0,1 0 1 0 0,0 0-1 0 0,0 0 0 0 0,0 0 0 0 0,0 0 1 0 0,1-1-1 0 0,-1 1 0 0 0,1-1 1 0 0,0 1-1 0 0,0-1 0 0 0,1 0 0 0 0,0 0 1 0 0,0 0-1 0 0,0 0 0 0 0,0 0 0 0 0,1 0 1 0 0,-1 0-1 0 0,1 0 0 0 0,1 0 1 0 0,-1 0-1 0 0,1 0 0 0 0,0 0 0 0 0,0 0 1 0 0,0 0-1 0 0,1 0 0 0 0,-1 0 0 0 0,1 0 1 0 0,1 1-1 0 0,3-7 0 0 0,6-7-30 0 0,0 1-1 0 0,1 1 0 0 0,1 0 1 0 0,0 1-1 0 0,24-19 0 0 0,-20 17-137 0 0,3-2-101 0 0,1 1 0 0 0,1 1 0 0 0,28-16 0 0 0,-38 25 139 0 0,1 1 0 0 0,0 1 1 0 0,1 0-1 0 0,0 0 0 0 0,0 2 0 0 0,0 0 0 0 0,20-3 1 0 0,-29 7 103 0 0,0-1 0 0 0,0 1 0 0 0,1 1 0 0 0,-1-1 1 0 0,0 1-1 0 0,0 0 0 0 0,0 0 0 0 0,0 1 0 0 0,0-1 0 0 0,0 1 1 0 0,0 1-1 0 0,0-1 0 0 0,-1 1 0 0 0,1 0 0 0 0,-1 0 1 0 0,8 7-1 0 0,2 3 51 0 0,0 1 0 0 0,-2 1 0 0 0,22 29 0 0 0,7 7 232 0 0,-39-48-220 0 0,0 0-1 0 0,-1 0 0 0 0,1 1 1 0 0,-1-1-1 0 0,0 1 0 0 0,0 0 1 0 0,0-1-1 0 0,0 1 0 0 0,0 0 1 0 0,-1 0-1 0 0,2 7 0 0 0,-3-9-16 0 0,0 0-1 0 0,1 0 1 0 0,-1 0 0 0 0,0 1-1 0 0,0-1 1 0 0,0 0 0 0 0,0 0-1 0 0,-1 0 1 0 0,1 1 0 0 0,0-1-1 0 0,-1 0 1 0 0,0 0 0 0 0,0 0-1 0 0,1 0 1 0 0,-1 0 0 0 0,0 0-1 0 0,-1 0 1 0 0,1 0 0 0 0,0 0-1 0 0,0 0 1 0 0,-3 1-1 0 0,-2 3 15 0 0,0 0 0 0 0,0-1-1 0 0,-1 0 1 0 0,-8 5-1 0 0,11-8-13 0 0,-114 68 181 0 0,84-48-453 0 0,-1-2-1 0 0,-1-1 0 0 0,-1-2 0 0 0,-1-1 0 0 0,-43 11 0 0 0,61-25-579 0 0,10-3-17 0 0,6-11-128 0 0,3 9 802 0 0,1 1 1 0 0,-1 0 0 0 0,1 0-1 0 0,0-1 1 0 0,0 1 0 0 0,0 0-1 0 0,1-1 1 0 0,-1 1 0 0 0,0 0-1 0 0,1 0 1 0 0,0-4 0 0 0,6-12-924 0 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8:09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726 1 12671 0 0,'0'0'1363'0'0,"-3"1"-1255"0"0,-31 20 213 0 0,1 1-1 0 0,0 2 1 0 0,2 1 0 0 0,1 2-1 0 0,1 0 1 0 0,-25 33-1 0 0,5 1 855 0 0,2 2 0 0 0,-43 78 0 0 0,16 11 35 0 0,12-23-631 0 0,49-107-560 0 0,0 1 1 0 0,-2-2-1 0 0,-25 30 1 0 0,34-45-9 0 0,0 0-1 0 0,-1 0 1 0 0,0 0 0 0 0,0-1-1 0 0,-10 6 1 0 0,-9 6 62 0 0,27-16-76 0 0,-1-1-1 0 0,0 1 0 0 0,1 0 1 0 0,-1-1-1 0 0,1 1 1 0 0,-1 0-1 0 0,1-1 0 0 0,-1 1 1 0 0,1-1-1 0 0,0 1 1 0 0,-1-1-1 0 0,1 1 1 0 0,0-1-1 0 0,-1 1 0 0 0,2-1 1 0 0,1 2-149 0 0,0-1 0 0 0,1 0 0 0 0,-1 0 0 0 0,0 0 1 0 0,1 0-1 0 0,-1-1 0 0 0,6 1 0 0 0,14-1-4942 0 0,-2-3-1600 0 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8:09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5983 0 0,'0'0'464'0'0,"-1"3"98"0"0,1 5 656 0 0,-1-1 1 0 0,1 1 0 0 0,1 0 0 0 0,-1 0-1 0 0,1 0 1 0 0,1 0 0 0 0,-1-1 0 0 0,4 9 0 0 0,-1-3-618 0 0,2-1 1 0 0,-1 0 0 0 0,1 0 0 0 0,10 14 0 0 0,2-1-235 0 0,2-1 0 0 0,0-1 0 0 0,33 29 0 0 0,275 217 3001 0 0,-308-254-3248 0 0,-7-4-62 0 0,0-2 0 0 0,22 13 0 0 0,-17-14-15 0 0,1 0-1 0 0,0-2 1 0 0,25 7-1 0 0,-43-13-138 0 0,0 0 0 0 0,-1 0 0 0 0,1 0-1 0 0,0 0 1 0 0,0 0 0 0 0,-1 0 0 0 0,1 0-1 0 0,0-1 1 0 0,0 1 0 0 0,-1 0 0 0 0,1 0 0 0 0,0 0-1 0 0,0-1 1 0 0,-1 1 0 0 0,1 0 0 0 0,0-1 0 0 0,-1 1-1 0 0,1-1 1 0 0,-1 1 0 0 0,1-1 0 0 0,-1 1 0 0 0,1-1-1 0 0,0 1 1 0 0,0-2 0 0 0,10-17-5120 0 0,-7 9-1747 0 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8:09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1 11055 0 0,'0'0'1002'0'0,"-2"2"-824"0"0,-112 135 8095 0 0,64-79-6970 0 0,34-38-1062 0 0,-2 0 1 0 0,0-2-1 0 0,-1 0 0 0 0,-1-1 1 0 0,-1-1-1 0 0,-40 24 0 0 0,-15-4-210 0 0,-10 6-400 0 0,73-35-1805 0 0,1 1 0 0 0,-13 11 1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5:40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128 204 11055 0 0,'0'0'852'0'0,"-1"2"-560"0"0,-22 42 2167 0 0,-3 0 0 0 0,-50 66-1 0 0,74-109-1386 0 0,3-3-1010 0 0,-1 0 0 0 0,1 0 1 0 0,-1 0-1 0 0,1 1 0 0 0,0-1 0 0 0,0 0 0 0 0,0 0 0 0 0,2-2 0 0 0,-1-1 43 0 0,26-49 9 0 0,1 1-1 0 0,3 1 0 0 0,59-73 1 0 0,-82 113-186 0 0,0 1 1 0 0,1 1 0 0 0,0 0-1 0 0,0 0 1 0 0,1 1 0 0 0,1 0-1 0 0,21-12 1 0 0,-31 20 66 0 0,-1 0 6 0 0,0 1 0 0 0,0-1 1 0 0,0 1-1 0 0,0 0 0 0 0,0-1 1 0 0,0 1-1 0 0,0 0 0 0 0,0 0 1 0 0,0 0-1 0 0,0 0 0 0 0,0 0 1 0 0,0 0-1 0 0,0 0 0 0 0,0 0 1 0 0,2 0-1 0 0,-2 1 21 0 0,0 0 1 0 0,1-1-1 0 0,-1 1 1 0 0,0 0-1 0 0,0 0 1 0 0,1 0-1 0 0,-1 0 1 0 0,0 0-1 0 0,0 0 1 0 0,0 1-1 0 0,0-1 1 0 0,0 0-1 0 0,-1 1 1 0 0,1-1-1 0 0,0 2 1 0 0,1 0 31 0 0,6 9 59 0 0,-2 1-1 0 0,0 0 0 0 0,0 1 0 0 0,-1-1 1 0 0,-1 1-1 0 0,0 0 0 0 0,2 16 0 0 0,9 30 138 0 0,12 15-107 0 0,-16-49-138 0 0,-2 0 1 0 0,12 50-1 0 0,-21-73-253 0 0,0-1 1 0 0,0 1-1 0 0,0 0 0 0 0,0 0 1 0 0,-1-1-1 0 0,1 1 1 0 0,-1 0-1 0 0,1 0 0 0 0,-1-1 1 0 0,0 1-1 0 0,-1 2 0 0 0,-1 3-1280 0 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8:15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1 147 8287 0 0,'0'0'3888'0'0,"3"-1"-2229"0"0,34-17 1188 0 0,-13 7-1742 0 0,38-14 0 0 0,-9 7-126 0 0,-17 5-366 0 0,42-8-1 0 0,-13 5-175 0 0,-45 10-402 0 0,0 1 0 0 0,0 0 1 0 0,0 2-1 0 0,0 1 0 0 0,24-1 0 0 0,-31 4-113 0 0,-11 0-12 0 0,0 1-228 0 0,4 9-972 0 0,-3 3-422 0 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8:16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1839 0 0,'-2'1'134'0'0,"-30"16"16203"0"0,33-15-15700 0 0,2 1-502 0 0,-1 0 0 0 0,1 0 0 0 0,0 0 0 0 0,0 0 0 0 0,0-1 0 0 0,0 1 0 0 0,1-1 0 0 0,-1 0 0 0 0,0 0 0 0 0,1 0 0 0 0,0-1 0 0 0,-1 1 0 0 0,1-1 0 0 0,0 0 0 0 0,0 0 1 0 0,0 0-1 0 0,0 0 0 0 0,7-1 0 0 0,10 1 213 0 0,0 0 1 0 0,29-5-1 0 0,-39 3-262 0 0,137-24 1150 0 0,-30 3-1999 0 0,-92 19-2387 0 0,28 0 0 0 0,-41 3-4076 0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8:27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25 10191 0 0,'78'-19'1222'0'0,"-66"13"9140"0"0,-22 7-10233 0 0,0 0 0 0 0,0 0 0 0 0,0 1 0 0 0,0 1-1 0 0,0-1 1 0 0,1 2 0 0 0,-1-1 0 0 0,1 1 0 0 0,0 1 0 0 0,-14 8 0 0 0,-9 9-179 0 0,-44 38 0 0 0,43-32 60 0 0,10-9-99 0 0,-37 41-1 0 0,49-47 0 0 0,1-1 0 0 0,1 1 0 0 0,0 1 0 0 0,1 0 0 0 0,-6 15 0 0 0,13-27-63 0 0,22 3-929 0 0,-3 0 948 0 0,35-5-87 0 0,-38-1 185 0 0,-1 1 1 0 0,21 2-1 0 0,-18 2 101 0 0,-1 0 1 0 0,0 1-1 0 0,0 1 0 0 0,0 0 0 0 0,-1 1 0 0 0,1 1 0 0 0,18 13 1 0 0,-29-18-7 0 0,-1 0 0 0 0,-1 1 1 0 0,1-1-1 0 0,-1 1 1 0 0,1 0-1 0 0,-1 0 1 0 0,0 0-1 0 0,0 0 1 0 0,-1 0-1 0 0,1 1 1 0 0,-1-1-1 0 0,0 1 1 0 0,0-1-1 0 0,0 1 1 0 0,-1 0-1 0 0,0 0 1 0 0,1 8-1 0 0,-2-10-47 0 0,0-1 1 0 0,0 1-1 0 0,0-1 0 0 0,0 1 0 0 0,-1-1 1 0 0,1 1-1 0 0,-1-1 0 0 0,0 1 0 0 0,0-1 1 0 0,1 1-1 0 0,-2-1 0 0 0,1 0 0 0 0,0 1 0 0 0,0-1 1 0 0,-4 3-1 0 0,-1 2 38 0 0,0 0-1 0 0,0-1 1 0 0,-8 6 0 0 0,5-4-5 0 0,-41 32 55 0 0,-71 44 0 0 0,107-75-92 0 0,-1-1 1 0 0,-1 0-1 0 0,0-1 0 0 0,0-1 1 0 0,0 0-1 0 0,-1-1 0 0 0,-28 5 0 0 0,35-9 11 0 0,0 1 0 0 0,0-2 0 0 0,0 1 0 0 0,-1-2 0 0 0,1 1 0 0 0,0-1 0 0 0,0-1-1 0 0,0 0 1 0 0,0 0 0 0 0,0-1 0 0 0,1 0 0 0 0,-1-1 0 0 0,1 0 0 0 0,-12-7-1 0 0,17 9 0 0 0,2 1-16 0 0,1 1 1 0 0,0-1-1 0 0,0 0 1 0 0,0 0 0 0 0,0 0-1 0 0,-1 0 1 0 0,1 0-1 0 0,0 0 1 0 0,1 0 0 0 0,-1 0-1 0 0,0-1 1 0 0,0 1 0 0 0,0 0-1 0 0,1 0 1 0 0,-1-1-1 0 0,1 1 1 0 0,-1 0 0 0 0,0-3-1 0 0,0-1-1261 0 0,-1 1 0 0 0,1 0 0 0 0,0-1 0 0 0,0 1 0 0 0,0 0 0 0 0,1-6 0 0 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8:2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92 7367 0 0,'0'0'568'0'0,"-3"0"-373"0"0,-3 2 432 0 0,0 0-1 0 0,0 0 1 0 0,0 0 0 0 0,-9 6 3281 0 0,9 4-2654 0 0,5-11-1180 0 0,1 1 0 0 0,-1-1 0 0 0,1 0 0 0 0,0 1 0 0 0,-1-1 0 0 0,1 0 0 0 0,0 1-1 0 0,0-1 1 0 0,0 0 0 0 0,0 1 0 0 0,0-1 0 0 0,0 0 0 0 0,0 1 0 0 0,0-1 0 0 0,1 0 0 0 0,-1 1 0 0 0,1-1 0 0 0,-1 0-1 0 0,2 3 1 0 0,-1-2 11 0 0,1 0 0 0 0,-1 0-1 0 0,1 0 1 0 0,0 0 0 0 0,0 0-1 0 0,0 0 1 0 0,0 0-1 0 0,0-1 1 0 0,4 3 0 0 0,3 1 221 0 0,0-1 0 0 0,0 0 1 0 0,0 0-1 0 0,14 3 0 0 0,-7-4-43 0 0,0 0 0 0 0,0 0 0 0 0,1-2 0 0 0,-1 0-1 0 0,0-1 1 0 0,31-3 0 0 0,-37 2-140 0 0,0-1 0 0 0,0 0 0 0 0,-1 0 0 0 0,1-1 1 0 0,-1-1-1 0 0,0 0 0 0 0,0 0 0 0 0,0 0 0 0 0,-1-1 0 0 0,1 0 0 0 0,-1-1 0 0 0,12-11 0 0 0,-17 15-117 0 0,-1 0-1 0 0,1-1 1 0 0,-1 1-1 0 0,0-1 1 0 0,1 0-1 0 0,-1 0 1 0 0,-1 1 0 0 0,4-6-1 0 0,-1-1 9 0 0,-2 6-53 0 0,0 0 1 0 0,0-1-1 0 0,0 1 0 0 0,-1 0 1 0 0,1-1-1 0 0,-1 1 0 0 0,0-1 1 0 0,0 1-1 0 0,0-1 0 0 0,-1 0 1 0 0,1 1-1 0 0,-1-1 0 0 0,0 0 1 0 0,0-4-1 0 0,-1 6 10 0 0,1 0 0 0 0,-1 0 0 0 0,1-1-1 0 0,-1 1 1 0 0,0 0 0 0 0,0 0 0 0 0,0 0 0 0 0,-1 0 0 0 0,1 0-1 0 0,0 0 1 0 0,-1 0 0 0 0,1 0 0 0 0,-1 1 0 0 0,0-1 0 0 0,1 0-1 0 0,-1 1 1 0 0,0 0 0 0 0,0-1 0 0 0,0 1 0 0 0,0 0 0 0 0,0 0-1 0 0,0 0 1 0 0,-3-1 0 0 0,-1 0-32 0 0,1 1 0 0 0,-1 0-1 0 0,1 0 1 0 0,-1 0 0 0 0,1 1 0 0 0,-1 0-1 0 0,1 0 1 0 0,-1 0 0 0 0,0 0 0 0 0,1 1-1 0 0,-1 0 1 0 0,1 0 0 0 0,-1 1 0 0 0,1 0-1 0 0,-6 2 1 0 0,-10 5-34 0 0,-1 2-1 0 0,-24 16 1 0 0,27-16 24 0 0,-13 10 33 0 0,0 2 0 0 0,1 0 0 0 0,1 3 0 0 0,2 0 0 0 0,-42 50 0 0 0,65-69 63 0 0,0-1 1 0 0,0 1-1 0 0,1 0 1 0 0,0 0-1 0 0,0 0 1 0 0,1 0-1 0 0,0 1 1 0 0,0-1-1 0 0,1 1 1 0 0,0 0-1 0 0,-2 16 1 0 0,4-20 8 0 0,0 1 0 0 0,0 0 0 0 0,0-1 0 0 0,0 1 1 0 0,1 0-1 0 0,-1-1 0 0 0,1 1 0 0 0,1 0 0 0 0,-1-1 0 0 0,1 1 1 0 0,-1-1-1 0 0,1 0 0 0 0,0 0 0 0 0,1 1 0 0 0,-1-1 0 0 0,1-1 0 0 0,0 1 1 0 0,0 0-1 0 0,0-1 0 0 0,0 1 0 0 0,7 4 0 0 0,-2-2 66 0 0,1-1-1 0 0,0 1 0 0 0,0-2 1 0 0,0 1-1 0 0,0-2 0 0 0,1 1 1 0 0,0-1-1 0 0,0 0 0 0 0,0-1 1 0 0,0-1-1 0 0,0 1 0 0 0,0-1 1 0 0,0-1-1 0 0,0 0 0 0 0,19-2 1 0 0,-7-2-361 0 0,-1 0-1 0 0,1-1 1 0 0,-1-2 0 0 0,0 0 0 0 0,-1-1 0 0 0,25-13 0 0 0,-16 6-1577 0 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8:28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42 6911 0 0,'0'0'623'0'0,"1"-1"-162"0"0,-1 1-480 0 0,4-5 807 0 0,-3 3 221 0 0,0 1 0 0 0,0 0-1 0 0,-1-1 1 0 0,1 1 0 0 0,0-1 0 0 0,-1 1 0 0 0,1-1-1 0 0,-1 1 1 0 0,1-1 0 0 0,-1 1 0 0 0,1-3 0 0 0,-3-6 748 0 0,1 9-1162 0 0,-10-3 494 0 0,8 4-1061 0 0,0-1 0 0 0,0 1 0 0 0,-1 0 0 0 0,1 0 0 0 0,0 1 0 0 0,-1-1-1 0 0,1 1 1 0 0,0-1 0 0 0,0 1 0 0 0,0 0 0 0 0,-1 0 0 0 0,1 0 0 0 0,-5 3 0 0 0,-5 4 136 0 0,-21 15 0 0 0,15-9-115 0 0,-30 19-49 0 0,1 2 0 0 0,-43 43 0 0 0,82-69-9 0 0,0 0 1 0 0,1 1-1 0 0,0 0 0 0 0,1 0 1 0 0,0 1-1 0 0,0-1 0 0 0,1 2 1 0 0,1-1-1 0 0,-5 14 0 0 0,8-20 5 0 0,0 1 0 0 0,1-1 0 0 0,0 0-1 0 0,0 1 1 0 0,0-1 0 0 0,1 1 0 0 0,0-1-1 0 0,0 1 1 0 0,0-1 0 0 0,1 1-1 0 0,-1-1 1 0 0,1 0 0 0 0,1 1 0 0 0,-1-1-1 0 0,1 0 1 0 0,0 0 0 0 0,0 0-1 0 0,0 0 1 0 0,1 0 0 0 0,0 0 0 0 0,0 0-1 0 0,0-1 1 0 0,5 6 0 0 0,-2-5 2 0 0,0 0-1 0 0,0 0 1 0 0,0 0 0 0 0,0-1-1 0 0,1 0 1 0 0,-1-1 0 0 0,1 1 0 0 0,0-1-1 0 0,0-1 1 0 0,0 1 0 0 0,1-1-1 0 0,-1 0 1 0 0,1-1 0 0 0,10 1 0 0 0,2 0-537 0 0,-1-2 0 0 0,1-1 0 0 0,-1 0 1 0 0,30-6-1 0 0,-24 2-632 0 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8:29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11231 0 0,'0'0'1016'0'0,"-2"1"-836"0"0,-22 25 2026 0 0,23-24-1405 0 0,1 1 79 0 0,0 4-501 0 0,1 1 0 0 0,0-1-1 0 0,0 1 1 0 0,0-1 0 0 0,1 1 0 0 0,0-1 0 0 0,5 11-1 0 0,-1-6 82 0 0,0-1 0 0 0,1 0-1 0 0,15 20 1 0 0,2-3-69 0 0,0-1 0 0 0,1-1 0 0 0,2-2 0 0 0,0 0-1 0 0,2-2 1 0 0,53 32 0 0 0,119 68-180 0 0,-192-115-180 0 0,-5-4-27 0 0,-1 0 0 0 0,1 0-1 0 0,0 0 1 0 0,0-1-1 0 0,5 3 1 0 0,5 0-55 0 0,-11-4-123 0 0,-1-1-1 0 0,0 0 1 0 0,0 0-1 0 0,0 0 1 0 0,1 0-1 0 0,-1 0 1 0 0,0-1-1 0 0,0 1 0 0 0,0-1 1 0 0,1 1-1 0 0,-1-1 1 0 0,0 0-1 0 0,0 0 1 0 0,0 0-1 0 0,0 0 1 0 0,0 0-1 0 0,-1 0 1 0 0,1-1-1 0 0,0 1 0 0 0,0 0 1 0 0,-1-1-1 0 0,1 0 1 0 0,1-1-1 0 0,3-8-1401 0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8:29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1 8751 0 0,'0'0'6386'0'0,"-2"1"-5616"0"0,-6 4-460 0 0,1 0 0 0 0,-1 1 0 0 0,1 0 0 0 0,1 0 0 0 0,-10 12 0 0 0,-7 8 473 0 0,-34 31 0 0 0,23-24-261 0 0,-121 123 1045 0 0,41-52-1162 0 0,9-9-957 0 0,107-94-212 0 0,12 3-225 0 0,5-3-46 0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8:29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1 13015 0 0,'0'0'1179'0'0,"-1"2"-919"0"0,-3 8-34 0 0,0 0 0 0 0,-1-1-1 0 0,0 1 1 0 0,-1-1 0 0 0,0-1 0 0 0,-13 15 0 0 0,-15 24 89 0 0,-77 147 704 0 0,-28 46-93 0 0,60-122-571 0 0,-34 57 83 0 0,90-134-344 0 0,1 1 0 0 0,-22 62 0 0 0,24-47-94 0 0,-18 89 0 0 0,27-88-1471 0 0,9-43 683 0 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8:30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6447 0 0,'0'0'499'0'0,"-2"1"-328"0"0,0 0 69 0 0,1 0 0 0 0,0-1 1 0 0,-1 1-1 0 0,1 0 1 0 0,0 0-1 0 0,-1 0 0 0 0,1 0 1 0 0,0 0-1 0 0,0 0 1 0 0,0 1-1 0 0,0-1 0 0 0,0 0 1 0 0,0 0-1 0 0,0 1 0 0 0,0-1 1 0 0,1 1-1 0 0,-1-1 1 0 0,0 1-1 0 0,0 2 0 0 0,1-1 22 0 0,-1-1 1355 0 0,1 1-854 0 0,0-1-682 0 0,0 0 0 0 0,0 0 1 0 0,1 1-1 0 0,-1-1 0 0 0,1 0 1 0 0,-1 0-1 0 0,1 0 0 0 0,0 0 0 0 0,0 0 1 0 0,0 0-1 0 0,0 0 0 0 0,0 0 0 0 0,0-1 1 0 0,0 1-1 0 0,1 0 0 0 0,-1-1 0 0 0,0 1 1 0 0,3 1-1 0 0,4 2 236 0 0,0-1 0 0 0,0 0 0 0 0,0-1 0 0 0,0 1 0 0 0,0-2 0 0 0,1 1 0 0 0,0-1 0 0 0,-1-1 0 0 0,12 2 0 0 0,8-2 818 0 0,46-2 0 0 0,189-35 1465 0 0,-102 10-1663 0 0,-118 21-650 0 0,1 3 0 0 0,83 5 1 0 0,-59 5-1846 0 0,72 17 1 0 0,-138-24 386 0 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8:30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36 11055 0 0,'0'0'852'0'0,"0"-2"-396"0"0,0 2-673 0 0,0-1 424 0 0,0 0 1 0 0,0 0 0 0 0,0 0-1 0 0,0 0 1 0 0,0 0 0 0 0,0 0-1 0 0,0 0 1 0 0,0 0 0 0 0,0 0-1 0 0,0 0 1 0 0,-1 0 0 0 0,1 0-1 0 0,0 0 1 0 0,-1 0 0 0 0,1 0-1 0 0,-1 0 1 0 0,1 0 0 0 0,-1 1-1 0 0,0-1 1 0 0,1 0 0 0 0,-1 0-1 0 0,-1 0 1 0 0,1-1-199 0 0,-1 1 0 0 0,0 0 0 0 0,0 0 1 0 0,0 0-1 0 0,0 0 0 0 0,0 0 0 0 0,0 0 0 0 0,0 1 0 0 0,0-1 1 0 0,0 1-1 0 0,0-1 0 0 0,0 1 0 0 0,0 0 0 0 0,0 0 0 0 0,0 0 1 0 0,-1 0-1 0 0,-2 1 0 0 0,-3 0-1 0 0,-19 2 139 0 0,0 2-1 0 0,1 1 0 0 0,-1 1 1 0 0,1 1-1 0 0,0 1 1 0 0,1 1-1 0 0,0 2 0 0 0,1 0 1 0 0,0 2-1 0 0,1 1 0 0 0,1 0 1 0 0,0 2-1 0 0,-29 28 1 0 0,44-38-6 0 0,0 1 0 0 0,1-1 0 0 0,1 1 0 0 0,-1 0 1 0 0,-4 9-1 0 0,8-13-62 0 0,0 0 0 0 0,0 0 0 0 0,1 0 1 0 0,-1 1-1 0 0,1-1 0 0 0,0 0 0 0 0,0 1 0 0 0,1-1 1 0 0,-1 0-1 0 0,1 1 0 0 0,0-1 0 0 0,0 1 0 0 0,1 4 1 0 0,0-6-57 0 0,-1-1 0 0 0,1-1 1 0 0,0 1-1 0 0,0 0 0 0 0,0 0 1 0 0,0 0-1 0 0,0 0 1 0 0,1-1-1 0 0,-1 1 0 0 0,0 0 1 0 0,1-1-1 0 0,-1 1 0 0 0,1-1 1 0 0,0 0-1 0 0,-1 1 1 0 0,1-1-1 0 0,0 0 0 0 0,0 0 1 0 0,0 0-1 0 0,0 0 1 0 0,0-1-1 0 0,0 1 0 0 0,0 0 1 0 0,0-1-1 0 0,0 0 0 0 0,0 1 1 0 0,0-1-1 0 0,3 0 1 0 0,6 1 135 0 0,0-1 0 0 0,-1 0 1 0 0,1-1-1 0 0,13-2 0 0 0,6-3-28 0 0,1-2-1 0 0,-2-1 1 0 0,1-1 0 0 0,-2-1-1 0 0,1-2 1 0 0,-2-1 0 0 0,1-1-1 0 0,46-35 1 0 0,-57 36-129 0 0,-16 11-25 0 0,0 2-79 0 0,-4 1-215 0 0,-5 2 298 0 0,-1 1 0 0 0,1 0 0 0 0,0 0-1 0 0,0 1 1 0 0,1 0 0 0 0,-1 0 0 0 0,1 1 0 0 0,0 0-1 0 0,0 0 1 0 0,0 0 0 0 0,1 1 0 0 0,0 0 0 0 0,0 1-1 0 0,0-1 1 0 0,1 1 0 0 0,0 0 0 0 0,1 0 0 0 0,-1 1-1 0 0,-5 13 1 0 0,5-6 19 0 0,6 1-72 0 0,0-14-7 0 0,0 1-1 0 0,0-1 1 0 0,0 0 0 0 0,0 1-1 0 0,0-1 1 0 0,1 0-1 0 0,-1 0 1 0 0,1 0 0 0 0,0 0-1 0 0,-1 0 1 0 0,1 0-1 0 0,0-1 1 0 0,0 1 0 0 0,4 2-1 0 0,-3-2-961 0 0,0 0 0 0 0,1-1 0 0 0,-1 1 0 0 0,1-1 0 0 0,5 2 0 0 0,9 1-5602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5:40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10135 0 0,'0'0'778'0'0,"-1"2"-506"0"0,-2 2 34 0 0,1 1 0 0 0,1-1 0 0 0,-1 1 0 0 0,1-1 0 0 0,-1 1 0 0 0,1 0 0 0 0,0 0 0 0 0,1-1 0 0 0,-1 1 0 0 0,1 0 0 0 0,0 0 0 0 0,1 0 1 0 0,-1 0-1 0 0,1-1 0 0 0,0 1 0 0 0,0 0 0 0 0,0 0 0 0 0,0-1 0 0 0,1 1 0 0 0,0-1 0 0 0,3 6 0 0 0,5 9 198 0 0,2 0 0 0 0,0-1 0 0 0,20 24 0 0 0,-30-39-423 0 0,20 21 337 0 0,0 0 0 0 0,1-1 0 0 0,2-1 0 0 0,38 26 1 0 0,118 64 830 0 0,-24-16-429 0 0,-17 5-551 0 0,-132-96-271 0 0,8 7 4 0 0,28 15 0 0 0,-40-25-43 0 0,0 0 0 0 0,1 0 0 0 0,-1 0 1 0 0,1 0-1 0 0,-1-1 0 0 0,1 0 0 0 0,0 0 0 0 0,-1 0 0 0 0,1 0 1 0 0,0-1-1 0 0,0 0 0 0 0,5 0 0 0 0,-8-1-143 0 0,1 1-1 0 0,-1-1 1 0 0,1 1-1 0 0,-1-1 1 0 0,0 0-1 0 0,0 0 1 0 0,0 0-1 0 0,1-1 1 0 0,-1 1 0 0 0,0 0-1 0 0,0-1 1 0 0,-1 1-1 0 0,1-1 1 0 0,0 0-1 0 0,3-3 1 0 0,-2 0-432 0 0,0 1 0 0 0,0-1 0 0 0,-1 0-1 0 0,1-1 1 0 0,2-8 0 0 0,0-5-1124 0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8:30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1 372 13647 0 0,'0'0'6259'0'0,"0"-2"-5422"0"0,0 0-731 0 0,0 0-1 0 0,0-1 1 0 0,0 1-1 0 0,1 0 0 0 0,-1-1 1 0 0,1 1-1 0 0,0 0 1 0 0,-1 0-1 0 0,1 0 1 0 0,0 0-1 0 0,0-1 0 0 0,1 1 1 0 0,-1 1-1 0 0,0-1 1 0 0,1 0-1 0 0,1-2 1 0 0,32-31 406 0 0,-22 22-397 0 0,47-42 28 0 0,81-57 1 0 0,-120 96-146 0 0,0 1 1 0 0,1 1 0 0 0,1 1-1 0 0,0 1 1 0 0,1 1 0 0 0,0 1-1 0 0,42-11 1 0 0,-49 17 16 0 0,-17 4-9 0 0,1 0 0 0 0,0 0 0 0 0,-1 0 0 0 0,1 0 0 0 0,0 0 0 0 0,-1 0-1 0 0,1 0 1 0 0,-1 0 0 0 0,1 0 0 0 0,0 0 0 0 0,-1 0 0 0 0,1 0 0 0 0,0 0 0 0 0,-1 1 0 0 0,1-1 0 0 0,-1 0 0 0 0,1 0 0 0 0,0 1 0 0 0,-1-1 0 0 0,1 0 0 0 0,0 1 0 0 0,0 0 16 0 0,1 0 63 0 0,7 37 262 0 0,-9-28-318 0 0,0 0-1 0 0,-1 0 0 0 0,-1 0 1 0 0,1-1-1 0 0,-1 1 1 0 0,-5 13-1 0 0,-26 55 205 0 0,15-37-185 0 0,10-25-172 0 0,-1 1-1 0 0,-13 17 1 0 0,12-18-94 0 0,0 0 0 0 0,-8 20 0 0 0,14-29 112 0 0,-5 17-1875 0 0,5-6-2122 0 0,3-1 2312 0 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8:31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11487 0 0,'0'0'1040'0'0,"-2"1"-853"0"0,-2 4 85 0 0,1 0 0 0 0,0-1 0 0 0,0 1 1 0 0,0 0-1 0 0,1 0 0 0 0,-1 0 0 0 0,1 1 0 0 0,0-1 0 0 0,1 1 0 0 0,-1-1 1 0 0,1 1-1 0 0,-1 10 0 0 0,2-8 114 0 0,0 1 0 0 0,1 0 0 0 0,0-1 0 0 0,0 1 0 0 0,1 0 0 0 0,0-1 0 0 0,6 14 0 0 0,0-3 162 0 0,1 0 1 0 0,1-1 0 0 0,1-1 0 0 0,0 0 0 0 0,1 0 0 0 0,22 22 0 0 0,127 120 2783 0 0,-95-104-2810 0 0,1-4 1 0 0,3-3 0 0 0,98 52-1 0 0,-142-87-522 0 0,-8-4-71 0 0,-1 0 0 0 0,29 21 0 0 0,-44-29-33 0 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8:31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0 6447 0 0,'0'0'586'0'0,"-1"2"-486"0"0,-11 13 4186 0 0,-12 21 0 0 0,-8 20 346 0 0,-6 10-3738 0 0,23-46-586 0 0,0 0 0 0 0,-1-1 0 0 0,0 0 0 0 0,-22 17 0 0 0,-82 61 411 0 0,32-28-367 0 0,33-24-243 0 0,15-14-37 0 0,-68 70 0 0 0,90-79-245 0 0,17-20-23 0 0,4-3-1592 0 0,14-2 265 0 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8:34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85 9559 0 0,'0'0'432'0'0,"-2"1"-4"0"0,-9 2-273 0 0,-1 2 6870 0 0,15-3-6819 0 0,0-1 0 0 0,1-1 0 0 0,-1 1 0 0 0,0 0 0 0 0,1-1 0 0 0,-1 0 0 0 0,1 0 0 0 0,-1 0 0 0 0,0 0 0 0 0,6-1 0 0 0,40-9 1046 0 0,-31 6-815 0 0,59-18 952 0 0,-16 4-773 0 0,-21 8-337 0 0,-1-1-115 0 0,66-7 1 0 0,-91 16-165 0 0,-8 1-17 0 0,0 0 0 0 0,0 0 0 0 0,0 1 0 0 0,8 1 1 0 0,-8-1-45 0 0,-3 0-66 0 0,-1 0-28 0 0,9 2-113 0 0,-8-2-54 0 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8:35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38 5527 0 0,'0'0'423'0'0,"1"-2"-278"0"0,10-19 974 0 0,-10 13 1512 0 0,-2 2 910 0 0,-7 5-3237 0 0,-1 1-1 0 0,0 1 1 0 0,1-1-1 0 0,-1 1 1 0 0,0 1-1 0 0,1-1 1 0 0,-1 2-1 0 0,-13 4 1 0 0,-15 11 94 0 0,2 1 0 0 0,0 2 0 0 0,1 1-1 0 0,-50 42 1 0 0,67-47-310 0 0,-1 1 0 0 0,2 0 0 0 0,1 1 0 0 0,0 1 0 0 0,1 0 0 0 0,1 1 0 0 0,-11 26 0 0 0,19-38-85 0 0,1 1 1 0 0,0 1-1 0 0,0-1 0 0 0,2 1 1 0 0,-1-1-1 0 0,1 1 0 0 0,1 0 0 0 0,-1 0 1 0 0,2-1-1 0 0,0 1 0 0 0,0 0 0 0 0,1 0 1 0 0,0 0-1 0 0,1 0 0 0 0,0-1 0 0 0,1 1 1 0 0,0-1-1 0 0,1 1 0 0 0,9 17 1 0 0,0-5-16 0 0,1-1 0 0 0,1 0 0 0 0,19 20 0 0 0,57 55-116 0 0,18 22-43 0 0,-96-102 157 0 0,0 1 0 0 0,-1 0 0 0 0,-1 1 1 0 0,-1 0-1 0 0,11 28 0 0 0,-18-39 20 0 0,0 0 0 0 0,-1 0 0 0 0,1 0 0 0 0,-2 0 0 0 0,0 1 0 0 0,0-1 0 0 0,0 0 0 0 0,-1 1 0 0 0,0-1 0 0 0,0 1 0 0 0,-1-1-1 0 0,-1 0 1 0 0,1 0 0 0 0,-1 1 0 0 0,0-1 0 0 0,-1 0 0 0 0,0-1 0 0 0,0 1 0 0 0,-1 0 0 0 0,0-1 0 0 0,0 0 0 0 0,-1 0 0 0 0,0 0 0 0 0,0 0 0 0 0,-1-1 0 0 0,0 0-1 0 0,0 0 1 0 0,0-1 0 0 0,0 1 0 0 0,-12 6 0 0 0,-18 9 296 0 0,-1-2 0 0 0,-1-2-1 0 0,-42 14 1 0 0,37-15 106 0 0,0 1 1 0 0,-45 27-1 0 0,81-40-386 0 0,3-1-15 0 0,0-1-1 0 0,0 1 1 0 0,0 0-1 0 0,0 1 1 0 0,1-1 0 0 0,-4 4-1 0 0,5-5-64 0 0,5-2-348 0 0,6 0 243 0 0,-1 0-1 0 0,1 0 0 0 0,-1-1 1 0 0,0 0-1 0 0,14-4 1 0 0,-2-1-1662 0 0,25-10 1 0 0,-22 5-4110 0 0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8:36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42 6911 0 0,'3'-1'315'0'0,"27"-18"114"0"0,-11 7 802 0 0,-8 3 4868 0 0,-24 9-5455 0 0,10 0-547 0 0,-16 1-42 0 0,0 1-1 0 0,0 0 1 0 0,1 2 0 0 0,-1 0-1 0 0,1 1 1 0 0,-1 1 0 0 0,2 1-1 0 0,-1 0 1 0 0,1 1 0 0 0,-32 21-1 0 0,-113 57-54 0 0,76-44 0 0 0,80-39-8 0 0,0 1 1 0 0,0 0-1 0 0,-7 6 0 0 0,-20 14-118 0 0,31-22-19 0 0,3 0-7 0 0,0 0 126 0 0,0-1 0 0 0,0 1 0 0 0,0-1 0 0 0,0 1 0 0 0,0-1 0 0 0,0 1 0 0 0,0-1 0 0 0,0 1 0 0 0,1-1 0 0 0,-1 0 0 0 0,0 0 0 0 0,1 0 0 0 0,-1 0 0 0 0,1 0 0 0 0,1 1 0 0 0,16 6-45 0 0,0-2 1 0 0,0 0-1 0 0,1-1 1 0 0,34 5 0 0 0,-20-5 140 0 0,9 3 45 0 0,186 40 922 0 0,-215-44-912 0 0,0 0 1 0 0,-1 1-1 0 0,0 0 0 0 0,17 10 0 0 0,-25-12-58 0 0,0 0 1 0 0,-1 0-1 0 0,0 0 0 0 0,1 1 1 0 0,-1 0-1 0 0,0-1 0 0 0,-1 2 1 0 0,1-1-1 0 0,-1 0 0 0 0,0 1 0 0 0,0-1 1 0 0,0 1-1 0 0,3 8 0 0 0,-5-11-37 0 0,-1 0-1 0 0,1 0 0 0 0,-1 0 1 0 0,0 0-1 0 0,0 0 0 0 0,0 0 1 0 0,0 0-1 0 0,0 0 1 0 0,0 0-1 0 0,0 0 0 0 0,-1 0 1 0 0,1 0-1 0 0,-1 0 0 0 0,1 0 1 0 0,-1 0-1 0 0,0 0 1 0 0,0 0-1 0 0,-1 2 0 0 0,0 0 1 0 0,-1-1-1 0 0,1 0 0 0 0,0 0 1 0 0,-1 0-1 0 0,0 0 1 0 0,0 0-1 0 0,0-1 0 0 0,-3 3 1 0 0,-19 9 72 0 0,0-1 0 0 0,-1-1 0 0 0,-1-2 0 0 0,-46 13 0 0 0,16-5-27 0 0,-339 82-229 0 0,386-98 66 0 0,-1 0 1 0 0,-15 0 0 0 0,24-2-18 0 0,4-2-818 0 0,14-8-629 0 0,26-15-1 0 0,-9 10-3874 0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8:37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58 5527 0 0,'0'0'836'0'0,"2"2"571"0"0,3 9 883 0 0,-1 1 0 0 0,7 21-1 0 0,-1 27 398 0 0,-9-58-2574 0 0,-1 0 1 0 0,0-1-1 0 0,0 1 1 0 0,1 0-1 0 0,0 0 1 0 0,-1-1 0 0 0,1 1-1 0 0,0 0 1 0 0,-1-1-1 0 0,1 1 1 0 0,0 0-1 0 0,0-1 1 0 0,0 1-1 0 0,1-1 1 0 0,-1 0-1 0 0,0 1 1 0 0,1-1-1 0 0,-1 0 1 0 0,3 2-1 0 0,-2-2 1 0 0,1 0 0 0 0,-1 0-1 0 0,1 0 1 0 0,0 0-1 0 0,0 0 1 0 0,0 0 0 0 0,0-1-1 0 0,-1 0 1 0 0,1 1 0 0 0,0-1-1 0 0,3 0 1 0 0,6-2 137 0 0,0 1 0 0 0,0-1 0 0 0,0-1 0 0 0,18-7 0 0 0,85-37 325 0 0,-98 38-493 0 0,0 0 1 0 0,-1-1-1 0 0,0-1 0 0 0,21-19 0 0 0,-33 27-152 0 0,-1 0 1 0 0,1-1-1 0 0,-1 1 0 0 0,0-1 0 0 0,0 0 0 0 0,0 0 1 0 0,-1-1-1 0 0,1 1 0 0 0,1-6 0 0 0,-3 7-178 0 0,-7-9-475 0 0,5 10 663 0 0,-1 0 1 0 0,1 1 0 0 0,-1-1-1 0 0,0 0 1 0 0,0 1-1 0 0,1-1 1 0 0,-1 1 0 0 0,0 0-1 0 0,0-1 1 0 0,0 1-1 0 0,0 0 1 0 0,-1 0 0 0 0,1 0-1 0 0,0 1 1 0 0,0-1-1 0 0,-1 0 1 0 0,1 1 0 0 0,0-1-1 0 0,-1 1 1 0 0,-2 0-1 0 0,-7 0-84 0 0,1 0-1 0 0,-1 1 1 0 0,-11 2-1 0 0,3 0-44 0 0,-16 2-1 0 0,1 2 1 0 0,0 2 0 0 0,-51 19-1 0 0,52-14 189 0 0,1 1 0 0 0,-55 37 0 0 0,78-45 54 0 0,1 0 0 0 0,-1 1-1 0 0,1 1 1 0 0,1-1 0 0 0,0 1 0 0 0,0 1 0 0 0,0 0-1 0 0,1 0 1 0 0,1 0 0 0 0,0 1 0 0 0,0 0-1 0 0,-5 15 1 0 0,8-17-17 0 0,0-1 0 0 0,1 1-1 0 0,0 0 1 0 0,1-1 0 0 0,0 1-1 0 0,0 0 1 0 0,1 16 0 0 0,1-18-35 0 0,0-1-1 0 0,0 0 1 0 0,0 0 0 0 0,1 0 0 0 0,0 0-1 0 0,0 0 1 0 0,1 0 0 0 0,0 0-1 0 0,0 0 1 0 0,0-1 0 0 0,7 9 0 0 0,-7-10 15 0 0,1 0 1 0 0,0-1 0 0 0,0 1-1 0 0,1-1 1 0 0,-1 0 0 0 0,0-1-1 0 0,1 1 1 0 0,0-1 0 0 0,0 1-1 0 0,-1-1 1 0 0,1-1 0 0 0,1 1-1 0 0,-1-1 1 0 0,0 0 0 0 0,6 1-1 0 0,12 0 69 0 0,-1-1-1 0 0,29-2 1 0 0,-35 0-117 0 0,2 1-325 0 0,0-2 0 0 0,0 0 0 0 0,0-2 1 0 0,27-7-1 0 0,-16 0-1219 0 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8:37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53 1839 0 0,'42'-51'14464'0'0,"-42"50"-14270"0"0,-6 1 3495 0 0,0 0-5088 0 0,-4 4 1568 0 0,-1 0-1 0 0,0 0 0 0 0,1 1 1 0 0,0 0-1 0 0,0 1 0 0 0,0 0 1 0 0,-11 10-1 0 0,17-14-119 0 0,-122 100 949 0 0,55-42-900 0 0,62-54-91 0 0,1 1-1 0 0,-1 0 0 0 0,1 1 1 0 0,1 0-1 0 0,0 0 1 0 0,0 1-1 0 0,0 0 0 0 0,1 0 1 0 0,-8 18-1 0 0,9-8-6 0 0,4-14 18 0 0,0 0 1 0 0,1 0-1 0 0,0 0 0 0 0,0 0 1 0 0,1 1-1 0 0,0-1 0 0 0,0 0 1 0 0,0 0-1 0 0,0 0 0 0 0,1 0 1 0 0,-1 0-1 0 0,1 0 0 0 0,1-1 0 0 0,-1 1 1 0 0,1-1-1 0 0,-1 1 0 0 0,1-1 1 0 0,1 0-1 0 0,-1 0 0 0 0,0 0 1 0 0,1 0-1 0 0,0-1 0 0 0,4 4 0 0 0,-1-2 71 0 0,0 0 0 0 0,1 0-1 0 0,-1-1 1 0 0,1 0 0 0 0,0 0-1 0 0,0 0 1 0 0,0-1-1 0 0,0-1 1 0 0,1 1 0 0 0,-1-1-1 0 0,1-1 1 0 0,0 0 0 0 0,10 1-1 0 0,5-2 58 0 0,0-2 0 0 0,1 0 0 0 0,-1-1 1 0 0,0-2-1 0 0,0 0 0 0 0,42-16 0 0 0,-24 0-640 0 0,-30 13-2030 0 0,0-1-3509 0 0,-2 0-435 0 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8:38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45 7111 0 0,'0'0'644'0'0,"-13"4"10168"0"0,56-2-10074 0 0,87-26 357 0 0,4-1-933 0 0,-120 24-109 0 0,-2 0 11 0 0,-9 1 131 0 0,0 12-38 0 0,-3-11-150 0 0,0 0 0 0 0,0 0 0 0 0,0 0 0 0 0,0-1 0 0 0,0 1-1 0 0,0 0 1 0 0,0 0 0 0 0,-1 0 0 0 0,1-1 0 0 0,0 1 0 0 0,0 0 0 0 0,-1 0-1 0 0,1-1 1 0 0,0 1 0 0 0,-1 0 0 0 0,1-1 0 0 0,-1 1 0 0 0,1 0 0 0 0,-2 0 0 0 0,1 1 15 0 0,-1 2 2 0 0,-1-1-1 0 0,0 1 1 0 0,0-1 0 0 0,0 0-1 0 0,0 0 1 0 0,0 0 0 0 0,0 0-1 0 0,-1-1 1 0 0,1 1-1 0 0,-8 3 1 0 0,-5 1 15 0 0,-22 8 0 0 0,24-10-46 0 0,-37 13 59 0 0,18-7-19 0 0,-56 27-1 0 0,77-31-32 0 0,3 0-10 0 0,7-6-46 0 0,4 0-75 0 0,5 1 113 0 0,1-1 0 0 0,-1 1 0 0 0,0-1 0 0 0,0-1 0 0 0,1 1 0 0 0,13-2 1 0 0,0 0-15 0 0,9 0-8 0 0,1 3 1 0 0,53 8 0 0 0,-55-3 14 0 0,-18-1-17 0 0,-4-1 29 0 0,-2-2 9 0 0,-1 0-1 0 0,1 1 0 0 0,-1 0 1 0 0,1 0-1 0 0,-1 0 1 0 0,0 0-1 0 0,-1 1 1 0 0,1 0-1 0 0,-1-1 0 0 0,0 1 1 0 0,0 0-1 0 0,0 1 1 0 0,2 8-1 0 0,-1 0 5 0 0,0 12 44 0 0,-7-16-22 0 0,0-5-12 0 0,2-2 19 0 0,-1 0 0 0 0,0 0 1 0 0,0 0-1 0 0,0 0 0 0 0,0-1 0 0 0,0 1 0 0 0,-1-1 0 0 0,1 1 0 0 0,-1-1 0 0 0,0 0 1 0 0,0 0-1 0 0,1 0 0 0 0,-1 0 0 0 0,-5 2 0 0 0,-7 2 139 0 0,-29 10 0 0 0,27-10-97 0 0,-27 6 10 0 0,0-2-1 0 0,-76 8 0 0 0,52-8-81 0 0,62-9-2 0 0,-17 0-115 0 0,21-1-502 0 0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8:39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9151 0 0,'0'0'831'0'0,"0"2"-586"0"0,0 11 375 0 0,2 0 0 0 0,-1-1 0 0 0,2 0 0 0 0,-1 1 0 0 0,2-1 0 0 0,-1 0 0 0 0,2 0 0 0 0,0-1 0 0 0,0 0 0 0 0,1 1 0 0 0,8 11 0 0 0,-1-5-152 0 0,0 0 0 0 0,1-1 0 0 0,1-1-1 0 0,1 0 1 0 0,29 22 0 0 0,-4-5 327 0 0,66 46 772 0 0,-46-41-1124 0 0,-15-11-71 0 0,71 57 0 0 0,-109-77-361 0 0,-1 0 0 0 0,0 0 0 0 0,0 0 0 0 0,-1 1 0 0 0,1 0 0 0 0,-2 0 0 0 0,1 1 0 0 0,-1-1 0 0 0,5 14 0 0 0,-4-5 5 0 0,-2-1 0 0 0,1 2 1 0 0,-2-1-1 0 0,0 0 1 0 0,0 25-1 0 0,-1-28-32 0 0,-1-13 6 0 0,0 0 0 0 0,0 0 0 0 0,0 0 0 0 0,0 0 0 0 0,0-1-1 0 0,0 1 1 0 0,0 0 0 0 0,0-1 0 0 0,0 1 0 0 0,0-1 0 0 0,0 1 0 0 0,0-1 0 0 0,0 1-1 0 0,0-1 1 0 0,0 0 0 0 0,1 1 0 0 0,-1-1 0 0 0,0 0 0 0 0,0 0 0 0 0,0 0 0 0 0,1 0 0 0 0,-1 0-1 0 0,0 0 1 0 0,0 0 0 0 0,0 0 0 0 0,1-1 0 0 0,-1 1 0 0 0,0 0 0 0 0,2-2 0 0 0,1 1-190 0 0,0-1 0 0 0,0 1 0 0 0,-1-1 1 0 0,1 0-1 0 0,0 0 0 0 0,-1-1 1 0 0,6-4-1 0 0,5-9-2011 0 0,-3-3-5157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33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17135 0 0,'0'0'1520'0'0,"13"2"-1216"0"0,3-1-240 0 0,7-2-5128 0 0,6-5-1024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5:41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0 2759 0 0,'-74'37'-867'0'0,"40"-19"3756"0"0,-35 26 0 0 0,50-30-421 0 0,0 1 1 0 0,-32 34-1 0 0,37-33-1454 0 0,-22 34 0 0 0,-5 14 280 0 0,-44 67-20 0 0,66-106-1502 0 0,0-1 0 0 0,-1-1 0 0 0,-26 22 0 0 0,19-22-1782 0 0,14-14 172 0 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8:39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1 1839 0 0,'0'0'11744'0'0,"-2"1"-10648"0"0,-7 9-664 0 0,0-1 0 0 0,-18 13 0 0 0,-9 8 728 0 0,-164 146 2591 0 0,168-149-3366 0 0,0 2 1 0 0,-44 55-1 0 0,61-66-351 0 0,1 1 1 0 0,1 1-1 0 0,1 0 0 0 0,1 1 0 0 0,0 0 1 0 0,-10 33-1 0 0,17-40-292 0 0,1 0 0 0 0,-1 21 0 0 0,2-21-2161 0 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8:40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468 463 4487 0 0,'0'0'202'0'0,"0"3"-5"0"0,0 7-64 0 0,0-9-90 0 0,0 0 0 0 0,0-1-1 0 0,-1 1 1 0 0,1 0-1 0 0,0-1 1 0 0,-1 1-1 0 0,1 0 1 0 0,0-1-1 0 0,-1 1 1 0 0,1-1 0 0 0,-1 1-1 0 0,1-1 1 0 0,-1 1-1 0 0,1-1 1 0 0,-1 1-1 0 0,0-1 1 0 0,1 1 0 0 0,-1-1-1 0 0,0 0 1 0 0,1 1-1 0 0,-2-1 1 0 0,0 1 99 0 0,-1 1 162 0 0,-1 0 0 0 0,0 0-1 0 0,0 0 1 0 0,0-1 0 0 0,0 0 0 0 0,0 1-1 0 0,0-2 1 0 0,0 1 0 0 0,-6 0 0 0 0,-41-1 4170 0 0,26-1-3102 0 0,-17 1 887 0 0,-48-7 1 0 0,70 4-2094 0 0,0-1 1 0 0,0-1 0 0 0,0 0-1 0 0,-26-13 1 0 0,41 16-154 0 0,-1-1 0 0 0,1 0 0 0 0,0 0 0 0 0,0 0 0 0 0,1-1 0 0 0,-1 0 0 0 0,1 0 0 0 0,0 0 0 0 0,0 0 0 0 0,-6-8 0 0 0,8 8 0 0 0,0 1 0 0 0,-1-1-1 0 0,1 0 1 0 0,1 0-1 0 0,-1 0 1 0 0,1 0 0 0 0,-1 0-1 0 0,1-1 1 0 0,1 1-1 0 0,-1 0 1 0 0,0-1 0 0 0,1 1-1 0 0,0 0 1 0 0,0-1 0 0 0,1-3-1 0 0,2-11-54 0 0,1 0-1 0 0,1 1 0 0 0,1 0 1 0 0,1 0-1 0 0,0 0 1 0 0,1 1-1 0 0,1 0 0 0 0,0 1 1 0 0,2 0-1 0 0,0 0 1 0 0,0 1-1 0 0,2 0 0 0 0,0 1 1 0 0,0 1-1 0 0,1 0 1 0 0,1 1-1 0 0,0 0 0 0 0,22-12 1 0 0,-25 18-16 0 0,0 1 0 0 0,0 0 0 0 0,0 1 0 0 0,0 1-1 0 0,1 0 1 0 0,0 0 0 0 0,0 1 0 0 0,-1 1 0 0 0,1 0 0 0 0,0 1 0 0 0,0 0 0 0 0,26 4 0 0 0,-12 1 40 0 0,1 1 0 0 0,-1 2 0 0 0,0 1 1 0 0,48 22-1 0 0,-66-27 76 0 0,0 0 1 0 0,0 1-1 0 0,-1 0 1 0 0,0 0-1 0 0,0 1 1 0 0,14 12-1 0 0,-20-15 35 0 0,0 0 0 0 0,-1 1-1 0 0,1-1 1 0 0,0 1 0 0 0,-1-1-1 0 0,0 1 1 0 0,0-1 0 0 0,0 1-1 0 0,0 0 1 0 0,-1 0 0 0 0,1 0-1 0 0,-1-1 1 0 0,0 7 0 0 0,-1-4-1 0 0,0 0 1 0 0,0-1 0 0 0,-1 1-1 0 0,1 0 1 0 0,-1 0 0 0 0,-1-1-1 0 0,1 1 1 0 0,-1-1 0 0 0,0 0 0 0 0,0 0-1 0 0,-7 8 1 0 0,-4 5 89 0 0,-29 25 0 0 0,41-41-177 0 0,-17 15 102 0 0,-25 16-1 0 0,10-9-49 0 0,15-9-64 0 0,0-2 0 0 0,-2 0-1 0 0,1-1 1 0 0,-2-1 0 0 0,-43 16-1 0 0,59-25-304 0 0,1-1 0 0 0,-1-1 0 0 0,1 1 0 0 0,-1-1 0 0 0,1 0-1 0 0,-1 0 1 0 0,1-1 0 0 0,-6-1 0 0 0,5 2-625 0 0,-6-2-974 0 0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8:40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38 9215 0 0,'5'-4'86'0'0,"5"-3"175"0"0,-1 0 0 0 0,1 1 1 0 0,17-7 3974 0 0,-29 16-4059 0 0,-3 7-76 0 0,-1-1 0 0 0,0 1 0 0 0,-1-1 0 0 0,1 0 1 0 0,-2-1-1 0 0,-16 15 0 0 0,-15 18 292 0 0,-135 189 2351 0 0,52-67-1625 0 0,-52 90 58 0 0,163-234-990 0 0,-17 39 0 0 0,25-51-165 0 0,1-1 1 0 0,0 1 0 0 0,0-1 0 0 0,1 1-1 0 0,0 0 1 0 0,0 0 0 0 0,1-1 0 0 0,-1 1 0 0 0,1 0-1 0 0,2 10 1 0 0,2-4-7 0 0,7-3-165 0 0,2-2-632 0 0,0-4-289 0 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8:40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13103 0 0,'0'0'1186'0'0,"-1"3"-978"0"0,-2 10 324 0 0,0 1 0 0 0,0 0 0 0 0,2 0 0 0 0,0 0 0 0 0,0 0 0 0 0,1 0 0 0 0,1 0 1 0 0,1 0-1 0 0,0 0 0 0 0,4 17 0 0 0,0-14-174 0 0,0 0 0 0 0,2-1 0 0 0,-1 0 1 0 0,2 0-1 0 0,0-1 0 0 0,1 0 0 0 0,0 0 0 0 0,20 20 1 0 0,-2-6 198 0 0,2-2 1 0 0,56 41 0 0 0,35 8 512 0 0,-81-53-764 0 0,158 75 493 0 0,-130-68-754 0 0,87 54-1 0 0,-144-77-45 0 0,-6-3-2 0 0,1-1 0 0 0,-1 0 0 0 0,1 0 0 0 0,8 3 0 0 0,-11-5-84 0 0,-2-2-266 0 0,0 0 273 0 0,0-1 0 0 0,0 1 0 0 0,0 0 0 0 0,0-1 0 0 0,0 1 0 0 0,0-1-1 0 0,0 0 1 0 0,0 1 0 0 0,-1-1 0 0 0,1 0 0 0 0,0 1 0 0 0,-1-1 0 0 0,0 0 0 0 0,1 0 0 0 0,-1 1 0 0 0,0-4 0 0 0,-3-12-2182 0 0,-4-1-3337 0 0,-2 0-2083 0 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8:41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9 11055 0 0,'4'-8'6703'0'0,"-4"8"-6399"0"0,1 0 1 0 0,-1 0 0 0 0,1 0-1 0 0,-1-1 1 0 0,0 1 0 0 0,1 0-1 0 0,0 0-206 0 0,-1 1 0 0 0,0-1-1 0 0,1 1 1 0 0,-1-1 0 0 0,0 1-1 0 0,1-1 1 0 0,-1 1-1 0 0,0-1 1 0 0,0 1 0 0 0,1-1-1 0 0,-1 1 1 0 0,0-1 0 0 0,0 1-1 0 0,0 0 1 0 0,0-1-1 0 0,1 2 1 0 0,-1 2-141 0 0,1 0 0 0 0,-1-1-1 0 0,0 1 1 0 0,0 0 0 0 0,0 0-1 0 0,-1 4 1 0 0,-4 7 217 0 0,-1-1 0 0 0,0 0 0 0 0,-1 0 0 0 0,0-1 0 0 0,-1 0 0 0 0,-16 20 0 0 0,-67 67 1097 0 0,87-95-1197 0 0,-45 42 239 0 0,-2-2 1 0 0,-2-2 0 0 0,-95 59-1 0 0,129-90-276 0 0,1 1 0 0 0,-22 19 0 0 0,32-23-53 0 0,1 2-443 0 0,7-7-2642 0 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8:44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48 105 3223 0 0,'-2'1'240'0'0,"-4"-1"-3195"0"0,-2 1 3566 0 0,-23 2 18833 0 0,44-2-18416 0 0,34 3-107 0 0,-34-2-534 0 0,26 0 1 0 0,16-5-151 0 0,-1-3 1 0 0,58-13-1 0 0,102-38 307 0 0,-186 48-650 0 0,1 2 0 0 0,0 0-1 0 0,0 3 1 0 0,0 0 0 0 0,0 1-1 0 0,58 4 1 0 0,-56 6-837 0 0,-29-7 654 0 0,1 2 1 0 0,8 2-9 0 0,-8-2-39 0 0,6-8-4628 0 0,-8 4 3849 0 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8:44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33 11255 0 0,'0'0'515'0'0,"2"-2"-7"0"0,4-7-327 0 0,1-1-6 0 0,5-1 5322 0 0,-10 13-4853 0 0,0 3-514 0 0,-1-1-1 0 0,1 1 0 0 0,-1 0 1 0 0,0 0-1 0 0,0 0 0 0 0,0 0 1 0 0,-1 0-1 0 0,1 1 1 0 0,-1-1-1 0 0,0 0 0 0 0,-1 0 1 0 0,-1 9-1 0 0,-3 9 246 0 0,-9 31 0 0 0,-28 104 767 0 0,0 3-867 0 0,32-128-307 0 0,-2 0 0 0 0,-29 55 0 0 0,-26 18-914 0 0,65-104 667 0 0,2-2 263 0 0,0 1 1 0 0,0-1-1 0 0,0 0 0 0 0,0 0 0 0 0,0 1 0 0 0,0-1 1 0 0,0 0-1 0 0,0 1 0 0 0,0-1 0 0 0,0 0 0 0 0,0 1 1 0 0,0-1-1 0 0,0 0 0 0 0,0 0 0 0 0,0 1 0 0 0,-1-1 1 0 0,1 0-1 0 0,0 0 0 0 0,0 1 0 0 0,0-1 0 0 0,0 0 1 0 0,-1 0-1 0 0,1 1 0 0 0,-1-1 0 0 0,1 0 3 0 0,0 1 0 0 0,0-1-1 0 0,0 0 1 0 0,-1 0 0 0 0,1 0 0 0 0,0 1-1 0 0,0-1 1 0 0,0 0 0 0 0,-1 0-1 0 0,1 1 1 0 0,0-1 0 0 0,0 0 0 0 0,0 0-1 0 0,0 1 1 0 0,0-1 0 0 0,0 0 0 0 0,0 1-1 0 0,0-1 1 0 0,0 0 0 0 0,0 1 0 0 0,0-1-1 0 0,0 0 1 0 0,0 0 0 0 0,0 1 0 0 0,12 4-409 0 0,-11-5 378 0 0,4 0-93 0 0,-1 1 0 0 0,1-1-1 0 0,0 0 1 0 0,-1-1 0 0 0,9-1-1 0 0,10-2-310 0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8:45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777 96 10247 0 0,'6'-14'466'0'0,"-5"11"-5"0"0,-1 1-294 0 0,1 0-4 0 0,0 0 0 0 0,-1 0 0 0 0,0-1 1 0 0,1 1-1 0 0,-1 0 0 0 0,0-1 1 0 0,0 1-1 0 0,0-1 0 0 0,0 1 0 0 0,-1 0 1 0 0,1 0-1 0 0,-1-1 0 0 0,1 1 1 0 0,-1 0-1 0 0,0 0 0 0 0,0-1 0 0 0,0 1 1 0 0,0 0-1 0 0,0 0 0 0 0,0 0 1 0 0,-1 0-1 0 0,1 0 0 0 0,-1 1 0 0 0,1-1 1 0 0,-1 0-1 0 0,0 1 0 0 0,1-1 0 0 0,-1 1 1 0 0,0-1-1 0 0,-3 0 0 0 0,2 0-10 0 0,0 0 0 0 0,-1 0 0 0 0,1 1 0 0 0,-1 0-1 0 0,1 0 1 0 0,-1 0 0 0 0,1 0 0 0 0,-1 0 0 0 0,0 1 0 0 0,1-1 0 0 0,-1 1-1 0 0,0 0 1 0 0,1 0 0 0 0,-1 1 0 0 0,0-1 0 0 0,-5 2 0 0 0,-1 2-108 0 0,0 1 0 0 0,0 0 0 0 0,0 1 0 0 0,1 0 0 0 0,-1 0 0 0 0,2 1 0 0 0,-1 0 0 0 0,-8 8 1 0 0,-7 12 155 0 0,-25 33 0 0 0,26-30-163 0 0,-21 27-38 0 0,3 2 0 0 0,3 2 0 0 0,2 2 0 0 0,-43 101 0 0 0,70-140-7 0 0,1-1 0 0 0,1 1 0 0 0,1 1-1 0 0,-5 49 1 0 0,10-61 4 0 0,1 1 0 0 0,0 0-1 0 0,1 0 1 0 0,0-1 0 0 0,1 1 0 0 0,1 0-1 0 0,0-1 1 0 0,1 1 0 0 0,0-1-1 0 0,10 20 1 0 0,-3-13-16 0 0,1 0-1 0 0,1 0 0 0 0,1-1 1 0 0,0-1-1 0 0,2 0 0 0 0,0-1 1 0 0,24 19-1 0 0,-9-10-34 0 0,-1 2 0 0 0,-2 1-1 0 0,40 49 1 0 0,-60-67 24 0 0,0 1 0 0 0,-1-1 0 0 0,0 1 0 0 0,-1 1 0 0 0,0-1 0 0 0,-1 1 0 0 0,-1 0 0 0 0,0 0 0 0 0,0 1 0 0 0,-1-1 0 0 0,-1 1 0 0 0,-1-1 0 0 0,0 1 0 0 0,0 17 0 0 0,-3-13-21 0 0,0 0 0 0 0,-1 1-1 0 0,-1-1 1 0 0,-1-1 0 0 0,-8 23-1 0 0,8-29 41 0 0,0-1 0 0 0,0 0 0 0 0,-1 0 0 0 0,0-1 0 0 0,-1 1 0 0 0,0-1 0 0 0,0-1 0 0 0,-1 0 0 0 0,-15 14 0 0 0,8-11 43 0 0,-1-1 1 0 0,-1 0 0 0 0,1-1 0 0 0,-24 10 0 0 0,-75 21 446 0 0,110-39-454 0 0,-34 10 174 0 0,0-3 1 0 0,-59 5-1 0 0,59-11-124 0 0,30-2-79 0 0,-1 0 1 0 0,1 0-1 0 0,0 1 1 0 0,0 1-1 0 0,-10 2 1 0 0,17-3-140 0 0,6-3-688 0 0,14-6-310 0 0,8-6-326 0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9:02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11 4607 0 0,'0'0'354'0'0,"2"-1"-233"0"0,17-8 15052 0 0,-24 15-15034 0 0,-1 0 0 0 0,-1-1 0 0 0,1 0 0 0 0,-1 0 0 0 0,0 0 0 0 0,-10 5 0 0 0,-52 21 1187 0 0,3-2-689 0 0,-6 16-678 0 0,2-2-66 0 0,-113 68-1929 0 0,181-109 1772 0 0,5-1-421 0 0,14 3 678 0 0,0 1 0 0 0,0-2 1 0 0,1-1-1 0 0,28 1 0 0 0,27 4 286 0 0,-60-5-179 0 0,105 23 1286 0 0,-107-22-1231 0 0,-1 1 0 0 0,1 0-1 0 0,-1 0 1 0 0,1 1 0 0 0,-1 1 0 0 0,-1-1-1 0 0,1 2 1 0 0,11 9 0 0 0,-13-7-34 0 0,-6-8-5 0 0,-2 2-17 0 0,1 1-79 0 0,0-1 1 0 0,0 0 0 0 0,-1 0-1 0 0,0 0 1 0 0,1 0-1 0 0,-1 1 1 0 0,0-1-1 0 0,-1 0 1 0 0,1 0 0 0 0,-1 1-1 0 0,1-1 1 0 0,-1 0-1 0 0,0 0 1 0 0,0 0-1 0 0,0 0 1 0 0,-1 0 0 0 0,1 0-1 0 0,-1 0 1 0 0,1-1-1 0 0,-1 1 1 0 0,0-1 0 0 0,0 1-1 0 0,0-1 1 0 0,0 1-1 0 0,-1-1 1 0 0,1 0-1 0 0,-1 0 1 0 0,1 0 0 0 0,-5 2-1 0 0,-9 5 63 0 0,-1-1 0 0 0,0 0-1 0 0,0-1 1 0 0,0-1 0 0 0,-20 4 0 0 0,-94 13 45 0 0,14-2-113 0 0,97-17-115 0 0,6 0-247 0 0,0 0-1 0 0,0-2 1 0 0,-19 2 0 0 0,34-7-131 0 0,2-5-450 0 0,1 0-1 0 0,0 1 0 0 0,1 0 0 0 0,0 0 1 0 0,0 0-1 0 0,0 0 0 0 0,1 1 0 0 0,0 0 0 0 0,11-9 1 0 0,11-8-4930 0 0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9:02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219 120 1375 0 0,'0'0'66'0'0,"2"-2"-8"0"0,20-11 16758 0 0,-20 20-16129 0 0,-1-7-652 0 0,-1 1 0 0 0,1-1 1 0 0,-1 1-1 0 0,1-1 0 0 0,-1 1 0 0 0,0 0 1 0 0,1-1-1 0 0,-1 1 0 0 0,0 0 0 0 0,0-1 1 0 0,1 1-1 0 0,-1 0 0 0 0,0-1 0 0 0,0 1 1 0 0,0 0-1 0 0,10 73 1557 0 0,-9-72-1311 0 0,5 25 415 0 0,-5-25-291 0 0,1-1-177 0 0,2 1-137 0 0,1-1 0 0 0,-1 0 0 0 0,1 0 0 0 0,-1-1 0 0 0,1 1 0 0 0,-1-1-1 0 0,1 0 1 0 0,0 0 0 0 0,-1-1 0 0 0,1 1 0 0 0,-1-1 0 0 0,0 0-1 0 0,1 0 1 0 0,8-4 0 0 0,4-1 146 0 0,0-2 0 0 0,23-12 0 0 0,-21 9-198 0 0,0-1 0 0 0,-2 0 0 0 0,1-2 0 0 0,-2 0 0 0 0,0 0 0 0 0,24-29 0 0 0,-38 41-63 0 0,-1 0-1 0 0,0 1 0 0 0,0-1 1 0 0,1 0-1 0 0,-1 0 0 0 0,0 0 1 0 0,-1 0-1 0 0,1-1 1 0 0,0 1-1 0 0,-1 0 0 0 0,1 0 1 0 0,-1 0-1 0 0,0-1 1 0 0,1 1-1 0 0,-1 0 0 0 0,0 0 1 0 0,0-1-1 0 0,-1-1 1 0 0,0 2-14 0 0,1 0 1 0 0,-1 1 0 0 0,0-1-1 0 0,1 1 1 0 0,-1 0-1 0 0,0-1 1 0 0,0 1 0 0 0,0 0-1 0 0,0-1 1 0 0,0 1 0 0 0,-1 0-1 0 0,1 0 1 0 0,0 0 0 0 0,-1 0-1 0 0,1 0 1 0 0,0 0 0 0 0,-1 0-1 0 0,1 0 1 0 0,-1 1 0 0 0,1-1-1 0 0,-1 1 1 0 0,0-1 0 0 0,1 1-1 0 0,-4-1 1 0 0,1 0-26 0 0,-1 1 1 0 0,1 0-1 0 0,-1 0 0 0 0,1 0 1 0 0,-1 0-1 0 0,1 1 1 0 0,-1-1-1 0 0,1 1 0 0 0,-6 2 1 0 0,-41 18-169 0 0,16-5 162 0 0,6-3 43 0 0,1 1 0 0 0,0 1 0 0 0,-48 37 0 0 0,30-21 13 0 0,25-17 10 0 0,-6 3-20 0 0,0 2 0 0 0,-30 28 0 0 0,50-41 19 0 0,1 1 0 0 0,0-1 0 0 0,0 1 0 0 0,1 0 0 0 0,-1 1 0 0 0,2-1 0 0 0,-1 1 0 0 0,1 0 0 0 0,0 1 0 0 0,1-1 0 0 0,0 0 0 0 0,0 1 0 0 0,-1 10 0 0 0,3-16 7 0 0,0 0-1 0 0,1 1 1 0 0,0-1-1 0 0,-1 1 1 0 0,1-1-1 0 0,1 0 1 0 0,-1 1-1 0 0,0-1 1 0 0,1 1-1 0 0,0-1 0 0 0,0 0 1 0 0,0 1-1 0 0,0-1 1 0 0,0 0-1 0 0,1 0 1 0 0,-1 0-1 0 0,1 0 1 0 0,0 0-1 0 0,0 0 1 0 0,0-1-1 0 0,0 1 1 0 0,0 0-1 0 0,1-1 1 0 0,-1 0-1 0 0,1 0 1 0 0,0 0-1 0 0,0 0 1 0 0,-1 0-1 0 0,1 0 1 0 0,0 0-1 0 0,1-1 1 0 0,-1 0-1 0 0,0 0 1 0 0,0 0-1 0 0,1 0 1 0 0,5 1-1 0 0,5 0 31 0 0,0 0 0 0 0,1-1 0 0 0,-1-1-1 0 0,1 0 1 0 0,-1-1 0 0 0,0-1 0 0 0,16-3 0 0 0,99-32-365 0 0,-90 24-201 0 0,38-16-2725 0 0,-41 13-3662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5:41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4607 0 0,'0'0'7052'0'0,"1"2"-6194"0"0,12 33-101 0 0,1-1 0 0 0,2-1 0 0 0,1-1 0 0 0,2 0 1 0 0,1-1-1 0 0,1-1 0 0 0,2-1 0 0 0,31 31 0 0 0,-2-10-554 0 0,16 15 917 0 0,104 129 1 0 0,-152-167-844 0 0,-1 2 1 0 0,-2 0-1 0 0,16 35 1 0 0,-24-42-199 0 0,-1 0 0 0 0,0 1 0 0 0,-2 0 0 0 0,-1 0 0 0 0,4 32 0 0 0,-8-37-89 0 0,-1 0 1 0 0,0-1-1 0 0,-1 1 0 0 0,-1-1 1 0 0,-1 1-1 0 0,0-1 0 0 0,-1 0 1 0 0,-1 0-1 0 0,-1 0 0 0 0,-15 30 0 0 0,8-23-7 0 0,-1-1-1 0 0,-1 0 1 0 0,-1-1-1 0 0,-1 0 1 0 0,-1-2-1 0 0,-27 25 1 0 0,40-41 5 0 0,-25 25-84 0 0,-1-3 1 0 0,-56 39-1 0 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9:03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81 11887 0 0,'36'-34'1275'0'0,"-33"31"-1216"0"0,0 1 0 0 0,0-1 0 0 0,1 1 0 0 0,-1 0 0 0 0,1 0 0 0 0,4-2 0 0 0,1-1 745 0 0,27-19 10372 0 0,-37 26-11035 0 0,-20 16-58 0 0,-1-1 0 0 0,-32 19 0 0 0,32-21-41 0 0,-195 119-30 0 0,191-119-12 0 0,17-10 0 0 0,1 1 0 0 0,0 0 0 0 0,0 0 0 0 0,0 1 0 0 0,-8 10 0 0 0,13-14 0 0 0,0 1 0 0 0,0 0 0 0 0,0 1 0 0 0,0-1 0 0 0,1 0 0 0 0,-1 1 0 0 0,1 0 0 0 0,1-1 0 0 0,-1 1 0 0 0,0 0 0 0 0,1 0 0 0 0,-1 6 0 0 0,2-2-11 0 0,0-7 8 0 0,1 0-1 0 0,0 0 0 0 0,-1 0 1 0 0,1 0-1 0 0,0-1 0 0 0,0 1 0 0 0,0 0 1 0 0,0-1-1 0 0,1 1 0 0 0,-1-1 0 0 0,0 1 1 0 0,1-1-1 0 0,1 2 0 0 0,-1-1 3 0 0,4 4-45 0 0,1-1-1 0 0,-1 0 0 0 0,1-1 1 0 0,0 1-1 0 0,0-1 1 0 0,1 0-1 0 0,-1-1 1 0 0,1 0-1 0 0,0 0 1 0 0,15 3-1 0 0,1-2-172 0 0,0 0 1 0 0,33-1-1 0 0,-45-3-563 0 0,-1 0 1 0 0,18-3-1 0 0,-2-2-1505 0 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9:03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 8287 0 0,'-16'2'881'0'0,"0"2"-1"0"0,0 0 0 0 0,-28 12 0 0 0,39-14-508 0 0,0 0 0 0 0,1 1-1 0 0,-1 0 1 0 0,1 0 0 0 0,0 0-1 0 0,0 0 1 0 0,0 0 0 0 0,0 1 0 0 0,0 0-1 0 0,1 0 1 0 0,-1 0 0 0 0,1 0-1 0 0,0 0 1 0 0,1 1 0 0 0,-1 0 0 0 0,-2 5-1 0 0,2 0-171 0 0,-1 1-1 0 0,2 0 1 0 0,-1 0 0 0 0,1-1-1 0 0,1 2 1 0 0,0-1-1 0 0,1 0 1 0 0,0 0-1 0 0,0 0 1 0 0,1 0-1 0 0,1 0 1 0 0,0 0 0 0 0,0 0-1 0 0,1-1 1 0 0,0 1-1 0 0,1-1 1 0 0,0 1-1 0 0,1-1 1 0 0,0 0 0 0 0,1-1-1 0 0,0 1 1 0 0,0-1-1 0 0,1-1 1 0 0,0 1-1 0 0,1-1 1 0 0,0 0 0 0 0,10 8-1 0 0,4 1 82 0 0,1-1 0 0 0,0 0 0 0 0,1-2-1 0 0,47 20 1 0 0,-60-28-137 0 0,0 0 0 0 0,-1 0 0 0 0,16 13-1 0 0,4 3 151 0 0,31 23 154 0 0,-56-42-394 0 0,-3-1-53 0 0,0-1-1 0 0,1 0 1 0 0,-1 0 0 0 0,1 1 0 0 0,0-1 0 0 0,-1-1 0 0 0,1 1 0 0 0,0 0-1 0 0,-1-1 1 0 0,1 1 0 0 0,0-1 0 0 0,0 0 0 0 0,0 0 0 0 0,-1 0 0 0 0,1 0-1 0 0,5-2 1 0 0,2 1-2 0 0,-6 0-184 0 0,1 1 0 0 0,-1-1 0 0 0,1 0 0 0 0,-1 0 0 0 0,0 0 0 0 0,1-1 1 0 0,-1 1-1 0 0,0-1 0 0 0,0 0 0 0 0,0 0 0 0 0,0-1 0 0 0,-1 1 0 0 0,1-1 0 0 0,-1 0 0 0 0,1 0 0 0 0,-1 0 0 0 0,0 0 0 0 0,0 0 0 0 0,0-1 0 0 0,-1 0 0 0 0,1 1 1 0 0,-1-1-1 0 0,0 0 0 0 0,0 0 0 0 0,0 0 0 0 0,1-5 0 0 0,3-12-1558 0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9:03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8 2759 0 0,'-6'-8'16540'0'0,"-4"14"-16157"0"0,-1 1 1 0 0,1 0-1 0 0,0 0 0 0 0,1 1 1 0 0,0 1-1 0 0,-15 16 0 0 0,-3 2 150 0 0,-42 37 40 0 0,-2-4 0 0 0,-105 67 0 0 0,120-90-534 0 0,2 1 0 0 0,-78 74 0 0 0,126-108-33 0 0,5-3 0 0 0,-1 1-1 0 0,1-1 0 0 0,-1 1 1 0 0,1 0-1 0 0,0-1 1 0 0,0 1-1 0 0,-1 0 0 0 0,1 0 1 0 0,0 0-1 0 0,1 0 0 0 0,-3 3 1 0 0,3-4-4 0 0,0 0 1 0 0,0-1-1 0 0,0 1 1 0 0,0-1-1 0 0,0 1 1 0 0,0 0-1 0 0,0-1 1 0 0,0 1-1 0 0,0-1 1 0 0,0 1-1 0 0,0 0 1 0 0,1-1-1 0 0,-1 1 1 0 0,0-1-1 0 0,0 1 1 0 0,0-1-1 0 0,1 1 1 0 0,-1 0-1 0 0,0-1 1 0 0,1 1-1 0 0,-1-1 1 0 0,0 1-1 0 0,1-1 1 0 0,-1 0-1 0 0,1 1 0 0 0,0 0-1 0 0,1 0-19 0 0,-1 1 0 0 0,1-1-1 0 0,0 0 1 0 0,0 1 0 0 0,0-1 0 0 0,0 0-1 0 0,0 0 1 0 0,0-1 0 0 0,0 1 0 0 0,0 0 0 0 0,1-1-1 0 0,-1 1 1 0 0,0-1 0 0 0,0 0 0 0 0,0 1-1 0 0,5-2 1 0 0,3 1-319 0 0,0 0 1 0 0,13-3-1 0 0,5-2-1143 0 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9:04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201 322 9671 0 0,'72'16'10240'0'0,"-62"-7"-8690"0"0,-8-7-109 0 0,-1 0-1121 0 0,-1 0-284 0 0,1 0-1 0 0,-1-1 1 0 0,0 1 0 0 0,0 0-1 0 0,0-1 1 0 0,0 1 0 0 0,0 0 0 0 0,0-1-1 0 0,-1 1 1 0 0,1-1 0 0 0,-1 1-1 0 0,1-1 1 0 0,-1 1 0 0 0,1 0 0 0 0,-1-1-1 0 0,0 0 1 0 0,0 1 0 0 0,1-1 0 0 0,-1 1-1 0 0,0-1 1 0 0,0 0 0 0 0,-2 2-1 0 0,-1 0 8 0 0,0 1 0 0 0,-1-1 0 0 0,1 0 0 0 0,-1-1 0 0 0,1 1-1 0 0,-8 2 1 0 0,1-1 27 0 0,0 0 0 0 0,0-1 0 0 0,0 0 0 0 0,0-1-1 0 0,0-1 1 0 0,0 0 0 0 0,-1 0 0 0 0,-19-2 0 0 0,25 1-22 0 0,0 0-1 0 0,0-1 1 0 0,1 0 0 0 0,-1 0 0 0 0,0-1-1 0 0,1 0 1 0 0,-1 0 0 0 0,1 0 0 0 0,0 0-1 0 0,-1-1 1 0 0,1 0 0 0 0,1 0 0 0 0,-1 0-1 0 0,0-1 1 0 0,1 0 0 0 0,0 0 0 0 0,-1 0-1 0 0,-5-8 1 0 0,8 8-34 0 0,0 0-1 0 0,0 1 1 0 0,1-1-1 0 0,0 0 0 0 0,0 0 1 0 0,0 0-1 0 0,0 0 1 0 0,0 0-1 0 0,1 0 1 0 0,0-1-1 0 0,0 1 1 0 0,0 0-1 0 0,0 0 1 0 0,1 0-1 0 0,-1 0 1 0 0,1 0-1 0 0,0 0 1 0 0,3-6-1 0 0,1-4 31 0 0,1 0 0 0 0,1 0 0 0 0,12-20 0 0 0,-9 20-144 0 0,0 0 0 0 0,0 1 0 0 0,2 0 0 0 0,-1 1 0 0 0,2 0 0 0 0,14-11 0 0 0,-5 7-111 0 0,0 1 0 0 0,1 1 0 0 0,29-12 0 0 0,-30 17 122 0 0,1 1 0 0 0,0 0 0 0 0,1 2 0 0 0,-1 1-1 0 0,1 1 1 0 0,25-1 0 0 0,-42 5 86 0 0,0 0-1 0 0,1 1 1 0 0,-1-1-1 0 0,0 2 1 0 0,1-1-1 0 0,-1 1 0 0 0,0 0 1 0 0,0 0-1 0 0,0 1 1 0 0,0 0-1 0 0,-1 0 1 0 0,1 1-1 0 0,7 5 1 0 0,1 2 87 0 0,0 1-1 0 0,-1 0 1 0 0,0 1 0 0 0,12 16-1 0 0,-24-26-49 0 0,1-1-1 0 0,-1 1 0 0 0,0 0 0 0 0,-1 0 0 0 0,1-1 0 0 0,0 1 0 0 0,-1 0 0 0 0,0 1 0 0 0,0-1 1 0 0,0 0-1 0 0,0 0 0 0 0,0 0 0 0 0,0 1 0 0 0,-1 5 0 0 0,0-3 33 0 0,-1 0-1 0 0,0 0 1 0 0,0 0-1 0 0,0 0 1 0 0,-1 0 0 0 0,0 0-1 0 0,-3 7 1 0 0,2-7-35 0 0,1 0 0 0 0,-1 1 0 0 0,0-1 0 0 0,0 0 0 0 0,-1 0 0 0 0,0-1 0 0 0,0 1 0 0 0,0-1 1 0 0,-1 0-1 0 0,1 0 0 0 0,-1 0 0 0 0,-1-1 0 0 0,1 0 0 0 0,-1 0 0 0 0,-9 6 0 0 0,-14 4-23 0 0,-1-1-1 0 0,-50 14 1 0 0,-64 8-75 0 0,137-33-87 0 0,-1-1-1 0 0,1 1 1 0 0,-1-2-1 0 0,1 1 1 0 0,-1-1-1 0 0,1-1 1 0 0,-1 1 0 0 0,1-1-1 0 0,-1 0 1 0 0,1-1-1 0 0,-10-3 1 0 0,16 4-204 0 0,0 0 1 0 0,0 0-1 0 0,0 0 1 0 0,0-1-1 0 0,0 1 1 0 0,0 0-1 0 0,1 0 1 0 0,-1-1-1 0 0,1 1 0 0 0,-1-1 1 0 0,1 1-1 0 0,-1 0 1 0 0,1-1-1 0 0,0 1 1 0 0,-1-1-1 0 0,1 1 1 0 0,0-1-1 0 0,0 1 1 0 0,0-3-1 0 0,0 1-899 0 0,0-16-5534 0 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9:04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28 16271 0 0,'6'-5'250'0'0,"12"-15"1300"0"0,-17 18-1164 0 0,-4 2-264 0 0,0 0 1 0 0,0 1-1 0 0,0 0 1 0 0,1-1-1 0 0,-1 1 1 0 0,0 0-1 0 0,0 1 1 0 0,0-1-1 0 0,1 0 1 0 0,-1 1-1 0 0,-4 3 1 0 0,-26 23 133 0 0,25-20-154 0 0,-28 27 370 0 0,-51 67 0 0 0,-22 48 275 0 0,56-75-652 0 0,-3 5-55 0 0,-71 139 0 0 0,105-175-40 0 0,-71 154 0 0 0,83-172 21 0 0,1 0 1 0 0,-10 44-1 0 0,18-55-21 0 0,0-4-68 0 0,1-9-284 0 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9:04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10135 0 0,'3'1'778'0'0,"3"1"-537"0"0,0 0-1 0 0,0 0 1 0 0,0 1 0 0 0,-1-1 0 0 0,1 1 0 0 0,0 1 0 0 0,-1-1 0 0 0,0 1 0 0 0,0 0 0 0 0,0 0-1 0 0,0 1 1 0 0,-1-1 0 0 0,0 1 0 0 0,0 0 0 0 0,0 0 0 0 0,0 0 0 0 0,4 9 0 0 0,2 10 1078 0 0,0 0-1 0 0,9 33 1 0 0,-11-28 314 0 0,17 36-1 0 0,-14-40-1048 0 0,1-2 0 0 0,1 0 0 0 0,2-1 1 0 0,0 0-1 0 0,1-1 0 0 0,26 27 0 0 0,-22-29-227 0 0,-6-4-121 0 0,1-1-1 0 0,29 20 1 0 0,-20-18-68 0 0,29 20 140 0 0,107 52 0 0 0,-137-79-312 0 0,-20-9-4 0 0,0 0-51 0 0,-1 1-6 0 0,0-1-33 0 0,1 1-1 0 0,-1-1 1 0 0,1 0 0 0 0,-1 0-1 0 0,0 0 1 0 0,1 0 0 0 0,2-1-1 0 0,-3 0-298 0 0,0 0-230 0 0,7-5-953 0 0,-2-1-413 0 0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9:05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9 8751 0 0,'9'-9'11426'0'0,"-9"12"-10984"0"0,-2 2-314 0 0,1 1 0 0 0,-1 0 0 0 0,0-1-1 0 0,0 1 1 0 0,-1-1 0 0 0,1 0 0 0 0,-1 0 0 0 0,-1 0-1 0 0,1 0 1 0 0,-6 6 0 0 0,-47 48 1158 0 0,35-39-874 0 0,-66 70 498 0 0,33-33-363 0 0,-115 97-1 0 0,43-69-408 0 0,26-19-192 0 0,98-64-389 0 0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6:14:25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0 259 6647 0 0,'0'0'1896'0'0,"6"-11"-672"0"0,-3 6-625 0 0,0 1 0 0 0,0-1 0 0 0,0 1-1 0 0,5-6 1 0 0,-4 5-533 0 0,-3 4 145 0 0,9-2-2 0 0,3-1 202 0 0,1 2 0 0 0,-1-1-1 0 0,0 2 1 0 0,1 0 0 0 0,16 0-1 0 0,26 2 695 0 0,-6 0-326 0 0,69-8 1 0 0,-90 4-538 0 0,-1 1-1 0 0,0 1 0 0 0,1 1 1 0 0,-1 2-1 0 0,46 7 0 0 0,-56-6-28 0 0,30 1-1 0 0,4 0-55 0 0,-44-3-131 0 0,0-1 1 0 0,0 0 0 0 0,14-2-1 0 0,9 0 28 0 0,73-5 228 0 0,0-1 94 0 0,-43 8-179 0 0,94 2 198 0 0,-122-2-217 0 0,-1-1 0 0 0,1-2 0 0 0,45-9 1 0 0,-22 2 20 0 0,-14 2-101 0 0,56-19-1 0 0,-30 7-89 0 0,-35 10 15 0 0,-15 5-8 0 0,31-7 0 0 0,-10 6-1 0 0,-9 1 43 0 0,56-2 0 0 0,-18 8 57 0 0,-1-4 0 0 0,92-14-1 0 0,-33-12 15 0 0,-63 17 59 0 0,-52 9-139 0 0,1 1 0 0 0,0 1 1 0 0,1 0-1 0 0,-1 0 0 0 0,0 1 0 0 0,0 1 0 0 0,0 0 0 0 0,16 4 0 0 0,6 1-32 0 0,41 1-1 0 0,-69-7-15 0 0,22-2 0 0 0,-2-1 12 0 0,-23 3 115 0 0,-1-1-63 0 0,8 0-75 0 0,-8 1-106 0 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9:34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1839 0 0,'1'-1'8695'0'0,"62"-37"-3414"0"0,-62 37-5057 0 0,0 1 1 0 0,0-1-1 0 0,0 0 0 0 0,0 1 0 0 0,-1-1 0 0 0,1 0 0 0 0,0 1 0 0 0,0-1 0 0 0,0 1 1 0 0,0 0-1 0 0,0-1 0 0 0,0 1 0 0 0,0 0 0 0 0,1-1 0 0 0,0 1 0 0 0,-3 2-139 0 0,0 0-1 0 0,0 0 0 0 0,1 1 0 0 0,-1-1 0 0 0,-1 0 0 0 0,1-1 1 0 0,0 1-1 0 0,0 0 0 0 0,-1 0 0 0 0,-2 2 0 0 0,-3 4-17 0 0,0-2 1372 0 0,5-4-1381 0 0,-1 1-45 0 0,-1-1 0 0 0,1 1 0 0 0,0 0-1 0 0,0 1 1 0 0,0-1 0 0 0,1 0 0 0 0,-1 1 0 0 0,1 0 0 0 0,-4 6-1 0 0,1 0 64 0 0,4-9-12 0 0,-2 8-709 0 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9:34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6447 0 0,'0'0'586'0'0,"1"-2"-198"0"0,5-5 1568 0 0,14-15 10946 0 0,-22 42-12822 0 0,-2-3 85 0 0,-1-1 0 0 0,-9 21 0 0 0,14-35 517 0 0,2-4-571 0 0,47-51-246 0 0,-29 29-6516 0 0,-12 13-603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5:41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209 473 15807 0 0,'0'0'1432'0'0,"-1"1"-1180"0"0,-5 4 4664 0 0,6-5-4913 0 0,0 0 0 0 0,0 0-1 0 0,0 0 1 0 0,0 0 0 0 0,0 0-1 0 0,0 0 1 0 0,-1-1 0 0 0,1 1-1 0 0,0 0 1 0 0,0 0 0 0 0,0 0-1 0 0,0 0 1 0 0,0 0 0 0 0,0 0 0 0 0,0 0-1 0 0,0 0 1 0 0,0 0 0 0 0,0 0-1 0 0,-1 0 1 0 0,1 0 0 0 0,0 0-1 0 0,0 0 1 0 0,0 1 0 0 0,0-1-1 0 0,0 0 1 0 0,0 0 0 0 0,0 0-1 0 0,0 0 1 0 0,0 0 0 0 0,0 0 0 0 0,0 0-1 0 0,0 0 1 0 0,0 0 0 0 0,-1 0-1 0 0,1 0 1 0 0,0 0 0 0 0,0 0-1 0 0,0 0 1 0 0,0 0 0 0 0,0 0-1 0 0,0 0 1 0 0,0 1 0 0 0,0-1-1 0 0,0 0 1 0 0,0 0 0 0 0,0 0 0 0 0,0 0-1 0 0,0 0 1 0 0,0 0 0 0 0,0 0-1 0 0,0 0 1 0 0,0 0 0 0 0,0 0-1 0 0,0 0 1 0 0,0 1 0 0 0,0-1-1 0 0,-1 3 8 0 0,-11 0 137 0 0,9-3-143 0 0,0 0 0 0 0,0-1 0 0 0,0 1 0 0 0,0-1 1 0 0,1 1-1 0 0,-1-1 0 0 0,0 0 0 0 0,0 0 0 0 0,1 0 1 0 0,-1 0-1 0 0,1-1 0 0 0,-1 1 0 0 0,1-1 1 0 0,-1 1-1 0 0,1-1 0 0 0,0 0 0 0 0,0 0 0 0 0,-3-3 1 0 0,-4-5-9 0 0,0-1 1 0 0,-11-17 0 0 0,16 22 7 0 0,-10-15-4 0 0,2 0 0 0 0,0-2 0 0 0,1 1-1 0 0,-13-40 1 0 0,19 47-31 0 0,1 0 0 0 0,1-1 0 0 0,0 1 0 0 0,1-1 0 0 0,1 0 0 0 0,0 0 0 0 0,1 0 0 0 0,3-23 0 0 0,-2 34 4 0 0,0 1 0 0 0,0 0 0 0 0,1-1-1 0 0,-1 1 1 0 0,1 0 0 0 0,0 0 0 0 0,0 0-1 0 0,0 0 1 0 0,1 0 0 0 0,-1 0 0 0 0,1 0 0 0 0,0 1-1 0 0,0 0 1 0 0,0-1 0 0 0,0 1 0 0 0,1 0-1 0 0,0 1 1 0 0,-1-1 0 0 0,1 0 0 0 0,0 1 0 0 0,0 0-1 0 0,0 0 1 0 0,0 0 0 0 0,1 1 0 0 0,-1-1 0 0 0,7 0-1 0 0,4-1-14 0 0,-1 1-1 0 0,1 0 1 0 0,0 1 0 0 0,0 1-1 0 0,0 1 1 0 0,26 3-1 0 0,-26-2 39 0 0,165 28-54 0 0,-139-22 47 0 0,0 3-1 0 0,51 20 1 0 0,-82-27 67 0 0,-2 0 0 0 0,1 0 0 0 0,0 1 0 0 0,-1 0 0 0 0,0 1 0 0 0,0-1 0 0 0,0 2 0 0 0,10 10 0 0 0,-16-14-30 0 0,1 0 0 0 0,-1 0-1 0 0,0 0 1 0 0,0 1 0 0 0,0-1-1 0 0,0 1 1 0 0,-1-1 0 0 0,1 1-1 0 0,-1 0 1 0 0,0 0 0 0 0,0 0-1 0 0,0 0 1 0 0,-1 0 0 0 0,1 0-1 0 0,-1 0 1 0 0,0 0 0 0 0,0 0-1 0 0,0-1 1 0 0,-1 1 0 0 0,1 0-1 0 0,-1 0 1 0 0,0 0 0 0 0,-2 6-1 0 0,-3 3 18 0 0,1-1 0 0 0,-2 1 0 0 0,0-1 0 0 0,0 0 0 0 0,-1-1 0 0 0,-1 1 0 0 0,-10 10 0 0 0,-8 5 73 0 0,-41 34 0 0 0,39-39-132 0 0,-46 29 0 0 0,57-41 10 0 0,0-1-1 0 0,0 0 1 0 0,-1-1 0 0 0,-25 6-1 0 0,39-13-179 0 0,1 1-1 0 0,-1-2 1 0 0,-1 1 0 0 0,1-1-1 0 0,0 1 1 0 0,0-1 0 0 0,0-1 0 0 0,0 1-1 0 0,0-1 1 0 0,0 0 0 0 0,0 0-1 0 0,-9-4 1 0 0,11 4-76 0 0,0 0 0 0 0,0-1 0 0 0,0 0-1 0 0,0 0 1 0 0,1 0 0 0 0,-1 0 0 0 0,1 0 0 0 0,-1 0 0 0 0,1-1 0 0 0,0 1 0 0 0,0-1 0 0 0,0 1-1 0 0,0-1 1 0 0,0 0 0 0 0,1 0 0 0 0,-1 0 0 0 0,1 0 0 0 0,0 0 0 0 0,0 0 0 0 0,-2-7 0 0 0,1-9-6236 0 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9:35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8287 0 0,'0'0'10778'0'0,"1"-1"-10518"0"0,8-7 98 0 0,0 1 0 0 0,21-12 0 0 0,-29 18-246 0 0,-1 1-55 0 0,1-1-1 0 0,-1 1 0 0 0,1 0 1 0 0,-1 0-1 0 0,1 0 0 0 0,-1 0 1 0 0,1 0-1 0 0,-1 0 0 0 0,1 0 1 0 0,-1 0-1 0 0,1 0 0 0 0,-1 0 1 0 0,1 0-1 0 0,-1 0 0 0 0,1 0 1 0 0,-1 0-1 0 0,0 0 0 0 0,1 0 1 0 0,0 1-1 0 0,0 1-4 0 0,1 1-1 0 0,-1 0 1 0 0,0 0 0 0 0,0 0-1 0 0,0 0 1 0 0,0 0 0 0 0,-1 0-1 0 0,1 0 1 0 0,-1 0 0 0 0,1 0 0 0 0,-1 0-1 0 0,0 0 1 0 0,-1 0 0 0 0,1 0-1 0 0,-1 4 1 0 0,-1 28 906 0 0,14-37-742 0 0,0 0-140 0 0,-3-2 4 0 0,-6 2-23 0 0,3-1-35 0 0,-3 5 30 0 0,2 13 13 0 0,-5-14 76 0 0,2 0-103 0 0,0-1-1 0 0,-1 0 0 0 0,1 0 0 0 0,-1 0 0 0 0,1 1 0 0 0,-1-1 0 0 0,1 0 0 0 0,-1 1 0 0 0,3 1 0 0 0,-2-1-21 0 0,-1-1-24 0 0,0 1 0 0 0,0-1 1 0 0,-1 1-1 0 0,1-1 0 0 0,0 1 0 0 0,0 0 0 0 0,-1-1 1 0 0,1 1-1 0 0,-1 0 0 0 0,1 0 0 0 0,-1-1 0 0 0,1 1 0 0 0,-1 0 1 0 0,1 0-1 0 0,-1 0 0 0 0,1-1 0 0 0,-1 1 0 0 0,0 0 1 0 0,0 0-1 0 0,1 0 0 0 0,-1 0 0 0 0,0 0 0 0 0,0 0 0 0 0,0 0 1 0 0,0 0-1 0 0,0 0 0 0 0,0 0 0 0 0,0 0 0 0 0,-1-1 1 0 0,1 1-1 0 0,0 0 0 0 0,0 0 0 0 0,-1 0 0 0 0,1 0 0 0 0,0 0 1 0 0,-2 1-1 0 0,1 1-48 0 0,-2 8 181 0 0,0 1-2079 0 0,3-12 1908 0 0,0 0-1 0 0,0 0 1 0 0,0 0-1 0 0,0 1 1 0 0,0-1-1 0 0,1 0 1 0 0,-1 0-1 0 0,0 0 1 0 0,0 0-1 0 0,0 1 1 0 0,0-1-1 0 0,0 0 1 0 0,1 0-1 0 0,-1 0 1 0 0,0 0-1 0 0,0 0 1 0 0,0 0-1 0 0,0 1 1 0 0,1-1-1 0 0,-1 0 1 0 0,0 0-1 0 0,0 0 0 0 0,0 0 1 0 0,1 0-1 0 0,-1 0 1 0 0,0 0-1 0 0,0 0 1 0 0,0 0-1 0 0,1 0 1 0 0,-1 0-1 0 0,0 0 1 0 0,0 0-1 0 0,0 0 1 0 0,1 0-1 0 0,-1 0 1 0 0,0 0-1 0 0,0 0 1 0 0,1 0-1 0 0,-1 0 1 0 0,0 0-1 0 0,0-1 1 0 0,0 1-1 0 0,0 0 1 0 0,1 0-1 0 0,-1 0 1 0 0,0 0-1 0 0,11-5-1369 0 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9:3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293 225 5527 0 0,'-1'1'423'0'0,"-2"1"-272"0"0,0 0 1 0 0,1 0-1 0 0,-1 0 0 0 0,0 0 0 0 0,0-1 0 0 0,0 1 1 0 0,0-1-1 0 0,0 0 0 0 0,-1 0 0 0 0,-4 1 0 0 0,4-1 581 0 0,0 0 0 0 0,0-1-1 0 0,-1 1 1 0 0,1-1-1 0 0,0 0 1 0 0,0 0 0 0 0,0-1-1 0 0,-7-1 2994 0 0,12-1-3604 0 0,-1 0-1 0 0,1 0 1 0 0,-1 0 0 0 0,1 0-1 0 0,0 0 1 0 0,0 1 0 0 0,0-1-1 0 0,1 0 1 0 0,-1 0-1 0 0,1 1 1 0 0,-1-1 0 0 0,1 0-1 0 0,0 1 1 0 0,0 0 0 0 0,0-1-1 0 0,0 1 1 0 0,1 0-1 0 0,2-2 1 0 0,7-5-46 0 0,0 1-1 0 0,21-11 1 0 0,-20 12 72 0 0,37-22 92 0 0,2 3 1 0 0,0 2-1 0 0,2 2 1 0 0,77-20-1 0 0,-124 41-154 0 0,0-1 0 0 0,0 1 0 0 0,0 0-1 0 0,0 1 1 0 0,0 0 0 0 0,0 0 0 0 0,0 0 0 0 0,7 2-1 0 0,-12-2-72 0 0,0 1-1 0 0,0-1 1 0 0,-1 1-1 0 0,1 0 1 0 0,0-1-1 0 0,0 1 1 0 0,-1 0-1 0 0,1 0 1 0 0,0 0-1 0 0,-1 0 1 0 0,1 1-1 0 0,-1-1 1 0 0,1 0-1 0 0,-1 1 1 0 0,0-1-1 0 0,0 1 0 0 0,1-1 1 0 0,-1 1-1 0 0,0-1 1 0 0,0 1-1 0 0,-1 0 1 0 0,1 0-1 0 0,0-1 1 0 0,0 1-1 0 0,-1 0 1 0 0,1 0-1 0 0,-1 0 1 0 0,0 0-1 0 0,0 0 1 0 0,1 0-1 0 0,-1-1 1 0 0,0 1-1 0 0,-1 3 1 0 0,0 5-12 0 0,0 0 1 0 0,0 0 0 0 0,-1 0 0 0 0,-1 0 0 0 0,0-1 0 0 0,0 1-1 0 0,-8 15 1 0 0,3-11 1 0 0,0 0 0 0 0,-1-1 0 0 0,-1 1 0 0 0,-12 12 0 0 0,-12 8-102 0 0,-1-2 0 0 0,-48 34 1 0 0,74-59 56 0 0,-58 43-333 0 0,-2-2 0 0 0,-120 62 0 0 0,130-84 136 0 0,-25 15-361 0 0,76-37 514 0 0,1 1-1 0 0,-1 0 1 0 0,-12 11 0 0 0,19-14 635 0 0,14 3-34 0 0,-4-2-377 0 0,0 0 1 0 0,0-1-1 0 0,1 0 0 0 0,-1 0 0 0 0,19 0 1 0 0,49-5 355 0 0,-43 1-234 0 0,184-22 1336 0 0,-51 3-711 0 0,-133 18-816 0 0,3-1 67 0 0,70 2-1 0 0,-98 4-210 0 0,-8-2-204 0 0,0 0-1 0 0,0 1 0 0 0,-1-1 1 0 0,1 1-1 0 0,0-1 1 0 0,-1 1-1 0 0,1-1 1 0 0,0 1-1 0 0,-1 0 1 0 0,1-1-1 0 0,-1 1 1 0 0,1 0-1 0 0,-1-1 1 0 0,1 1-1 0 0,-1 0 0 0 0,1 0 1 0 0,-1-1-1 0 0,0 1 1 0 0,1 0-1 0 0,-1 0 1 0 0,0 0-1 0 0,0 0 1 0 0,0 0-1 0 0,3 10-8262 0 0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9:37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33 12439 0 0,'0'-2'51'0'0,"0"0"-1"0"0,-1 1 1 0 0,0-1-1 0 0,1 0 1 0 0,-1 1-1 0 0,0-1 1 0 0,0 1-1 0 0,1-1 1 0 0,-1 1-1 0 0,0 0 1 0 0,-1-1-1 0 0,1 1 1 0 0,0 0-1 0 0,0 0 1 0 0,0 0-1 0 0,-1 0 1 0 0,1 0-1 0 0,-1 0 1 0 0,1 0-1 0 0,-1 0 1 0 0,1 0-1 0 0,-1 1 1 0 0,1-1-1 0 0,-1 0 1 0 0,0 1-1 0 0,1 0 1 0 0,-1-1-1 0 0,0 1 1 0 0,-1 0-1 0 0,-6-1 181 0 0,0 1 1 0 0,0 1-1 0 0,0 0 0 0 0,-13 3 1 0 0,9-2 606 0 0,-18 4-128 0 0,-1 1 0 0 0,2 2 0 0 0,-47 19 0 0 0,-82 53-908 0 0,143-71 198 0 0,1 0 0 0 0,0 2 0 0 0,1 0 0 0 0,0 0 0 0 0,1 1 0 0 0,1 1 0 0 0,0 0 0 0 0,0 1 0 0 0,2 0 0 0 0,0 0 0 0 0,0 1 0 0 0,2 1 0 0 0,0 0 0 0 0,1 0 0 0 0,1 0 0 0 0,0 1 0 0 0,1 0 0 0 0,-4 28 0 0 0,6-19 17 0 0,0 1 0 0 0,1 0-1 0 0,2-1 1 0 0,1 1 0 0 0,8 51-1 0 0,-5-61-6 0 0,1 0 0 0 0,0 0 0 0 0,1 0 0 0 0,1-1 0 0 0,1 0 0 0 0,1-1 0 0 0,0 1 0 0 0,1-1 0 0 0,19 23 0 0 0,-2-8-3 0 0,2-2 0 0 0,33 27 0 0 0,71 47 43 0 0,44 37 30 0 0,-156-119-72 0 0,0 0 1 0 0,-1 1 0 0 0,-1 1-1 0 0,0 1 1 0 0,21 39 0 0 0,-33-50-2 0 0,-1 0-1 0 0,-1 1 1 0 0,0-1-1 0 0,0 1 1 0 0,-2 0 0 0 0,1 1-1 0 0,-2-1 1 0 0,0 1 0 0 0,0 15-1 0 0,-2-12 11 0 0,-1 0-1 0 0,-1-1 1 0 0,0 1-1 0 0,-2-1 1 0 0,0 0-1 0 0,-12 33 1 0 0,7-28-25 0 0,-1-1 1 0 0,-1-1 0 0 0,-1 0-1 0 0,-1 0 1 0 0,0-1-1 0 0,-1-1 1 0 0,-2 0 0 0 0,1-1-1 0 0,-2-1 1 0 0,0 0 0 0 0,-36 23-1 0 0,37-30 61 0 0,0-1-1 0 0,-1-1 1 0 0,1 0-1 0 0,-2-1 1 0 0,-27 6-1 0 0,1-1 315 0 0,22-5-14 0 0,32-19-1486 0 0,2-3-81 0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9:38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49 5527 0 0,'12'-13'1282'0'0,"26"-22"8531"0"0,-40 35-9198 0 0,-222 148 1561 0 0,25-27-2091 0 0,173-109-35 0 0,17-8-50 0 0,1 0 1 0 0,-1 0 0 0 0,1 1 0 0 0,-15 12-1 0 0,22-16-4 0 0,0-1 0 0 0,0 1 0 0 0,1 0 0 0 0,-1 0 0 0 0,0 0 0 0 0,0 0 0 0 0,1-1 0 0 0,-1 1 0 0 0,1 0 0 0 0,-1 0 0 0 0,1 0 0 0 0,-1 0 0 0 0,1 1-1 0 0,-1-1 1 0 0,1 0 0 0 0,0 0 0 0 0,0 0 0 0 0,-1 0 0 0 0,1 0 0 0 0,0 0 0 0 0,0 1 0 0 0,0-1 0 0 0,1 2 0 0 0,-1-1-12 0 0,1 0 1 0 0,0 1-1 0 0,0-1 1 0 0,0 0-1 0 0,0 0 0 0 0,1 0 1 0 0,1 3-1 0 0,0-1-32 0 0,1 1 25 0 0,0 0 0 0 0,0 0 0 0 0,0-1 0 0 0,0 1 0 0 0,1-1 0 0 0,0 0 0 0 0,0-1 0 0 0,0 1 0 0 0,0-1 0 0 0,0 0 0 0 0,8 3 0 0 0,9 3 5 0 0,36 10 0 0 0,-42-15 55 0 0,37 13 48 0 0,85 22 223 0 0,-133-38-277 0 0,1 1-1 0 0,-1 0 0 0 0,1 0 1 0 0,-1 0-1 0 0,0 0 1 0 0,0 1-1 0 0,0 0 0 0 0,0 0 1 0 0,4 4-1 0 0,1 4 79 0 0,-9-7-99 0 0,-1-1 5 0 0,0-1-11 0 0,1-1 0 0 0,-1 1 0 0 0,1 0 0 0 0,-1 0 0 0 0,0 0 0 0 0,0 0 0 0 0,0-1 1 0 0,0 1-1 0 0,0 0 0 0 0,0 0 0 0 0,0 0 0 0 0,-1 0 0 0 0,1-1 0 0 0,-1 1 0 0 0,1 0 0 0 0,-1 0 1 0 0,-1 2-1 0 0,0-1 11 0 0,-1 1 0 0 0,1-1 1 0 0,0 0-1 0 0,-1-1 0 0 0,0 1 1 0 0,0 0-1 0 0,1-1 0 0 0,-5 3 1 0 0,-6 3 80 0 0,0-1 1 0 0,-1 0 0 0 0,-19 6 0 0 0,31-12-84 0 0,-33 10 111 0 0,-2-2 1 0 0,0 0 0 0 0,-38 2 0 0 0,21-3-52 0 0,48-7-69 0 0,-9 2 5 0 0,-1-1-1 0 0,1 0 1 0 0,0-1 0 0 0,-31-2 0 0 0,44 0-145 0 0,3 0-1110 0 0,2-9-3556 0 0,4-6-1604 0 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9:38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97 6447 0 0,'0'0'499'0'0,"0"1"-328"0"0,-5 19 4279 0 0,3-13-3591 0 0,1 0 0 0 0,0 0 0 0 0,-1 8 0 0 0,2-13-56 0 0,1 0-35 0 0,-1 0-605 0 0,1 0 0 0 0,0 0 0 0 0,-1 0 0 0 0,1 0 0 0 0,0 0 0 0 0,0 0 0 0 0,1 0 0 0 0,-1 0 0 0 0,0 0 0 0 0,1 0 0 0 0,-1-1 0 0 0,1 1 0 0 0,-1-1 0 0 0,1 1 0 0 0,0-1 0 0 0,-1 0 0 0 0,4 2 0 0 0,-2-1-14 0 0,0-1-1 0 0,1 0 1 0 0,-1 0 0 0 0,0-1-1 0 0,0 1 1 0 0,0-1-1 0 0,1 1 1 0 0,-1-1-1 0 0,0 0 1 0 0,6-1-1 0 0,6-1 129 0 0,-1-1 0 0 0,0-1 1 0 0,0 0-1 0 0,17-8 0 0 0,-28 10-218 0 0,29-9 139 0 0,-2-3 0 0 0,0 0 0 0 0,50-33 0 0 0,-78 46-224 0 0,1-1 1 0 0,-1 1-1 0 0,0-1 0 0 0,0 0 0 0 0,0 0 1 0 0,0 0-1 0 0,0 0 0 0 0,0 0 0 0 0,-1 0 1 0 0,1-1-1 0 0,-1 1 0 0 0,1 0 0 0 0,-1-1 1 0 0,0 1-1 0 0,0-1 0 0 0,0 0 0 0 0,0 1 1 0 0,0-5-1 0 0,-1 5-140 0 0,-1 1-23 0 0,-3-3 107 0 0,1 1 0 0 0,-1 0 1 0 0,0 0-1 0 0,0 0 0 0 0,0 1 0 0 0,0-1 0 0 0,0 1 0 0 0,-1 0 0 0 0,1 0 0 0 0,-1 1 1 0 0,1-1-1 0 0,-1 1 0 0 0,0 0 0 0 0,1 0 0 0 0,-10 0 0 0 0,3 0-41 0 0,-1 1 1 0 0,1 0-1 0 0,0 1 0 0 0,0 0 0 0 0,-22 5 1 0 0,6 4 55 0 0,0 0 0 0 0,1 2 0 0 0,0 1 1 0 0,-28 19-1 0 0,4-3 23 0 0,30-18 38 0 0,1 1-1 0 0,0 1 0 0 0,1 1 1 0 0,1 0-1 0 0,0 1 0 0 0,0 1 1 0 0,-20 27-1 0 0,34-38 33 0 0,-1 0 0 0 0,1 0 0 0 0,0 0 0 0 0,1 0 0 0 0,-1 0 0 0 0,1 1 0 0 0,0-1 0 0 0,1 1 1 0 0,-1-1-1 0 0,1 1 0 0 0,-1 11 0 0 0,2-13-2 0 0,0 0-1 0 0,0 0 1 0 0,1 0 0 0 0,-1 0 0 0 0,1 0 0 0 0,0 0-1 0 0,1 0 1 0 0,-1 0 0 0 0,1 0 0 0 0,-1 0 0 0 0,1 0-1 0 0,0-1 1 0 0,0 1 0 0 0,1-1 0 0 0,-1 1 0 0 0,1-1-1 0 0,3 3 1 0 0,-2-2 4 0 0,1-1 0 0 0,-1 1-1 0 0,1-1 1 0 0,0 0 0 0 0,0-1-1 0 0,0 1 1 0 0,0-1 0 0 0,0 0 0 0 0,1-1-1 0 0,-1 1 1 0 0,0-1 0 0 0,1 0-1 0 0,0 0 1 0 0,7 0 0 0 0,9-1 24 0 0,0 0 1 0 0,27-5 0 0 0,-45 5-65 0 0,61-11-127 0 0,-36 5-1505 0 0,-1-2-1 0 0,1-1 1 0 0,28-14 0 0 0,-12 1-658 0 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9:38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37 6447 0 0,'3'-3'154'0'0,"1"0"0"0"0,-1 0-1 0 0,1 1 1 0 0,6-5-1 0 0,2 2 7241 0 0,-7-4-2835 0 0,-2 5-1594 0 0,-11 4-1860 0 0,-11 8-957 0 0,1-1-1 0 0,-1 2 1 0 0,2 1 0 0 0,-1 0 0 0 0,-19 16-1 0 0,23-17-136 0 0,-28 20 10 0 0,1 2 1 0 0,-53 51-1 0 0,80-68-14 0 0,1 0-1 0 0,1 1 0 0 0,0 0 1 0 0,1 1-1 0 0,1 0 1 0 0,0 1-1 0 0,1 0 0 0 0,1 1 1 0 0,-10 30-1 0 0,17-44 5 0 0,0 0-1 0 0,0 1 1 0 0,1-1 0 0 0,-1 0-1 0 0,1 0 1 0 0,0 1-1 0 0,0-1 1 0 0,0 0 0 0 0,1 1-1 0 0,-1-1 1 0 0,1 0-1 0 0,0 0 1 0 0,0 1 0 0 0,1-1-1 0 0,2 6 1 0 0,-2-7-1 0 0,0-1 1 0 0,-1 1 0 0 0,2 0-1 0 0,-1-1 1 0 0,0 1 0 0 0,0-1-1 0 0,1 1 1 0 0,-1-1 0 0 0,1 0-1 0 0,0 0 1 0 0,0-1 0 0 0,0 1-1 0 0,0 0 1 0 0,0-1 0 0 0,0 0-1 0 0,0 0 1 0 0,0 0 0 0 0,0 0-1 0 0,1 0 1 0 0,4 0-1 0 0,13 1 91 0 0,0-1 0 0 0,1-1 0 0 0,-1-1 0 0 0,27-4-1 0 0,83-23 73 0 0,-11 2-138 0 0,-36 6-1155 0 0,-30 0-2657 0 0,-34 11 1857 0 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9:39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73 110 13015 0 0,'-47'6'4614'0'0,"60"-15"-3468"0"0,13-3-740 0 0,0 0-1 0 0,1 2 0 0 0,40-9 0 0 0,-14 3-178 0 0,-16 4-72 0 0,-14 4 64 0 0,36-8 1 0 0,-57 15-204 0 0,-1 1 1 0 0,0 0-1 0 0,1-1 1 0 0,-1 1-1 0 0,0 0 1 0 0,1 0 0 0 0,-1 0-1 0 0,0 0 1 0 0,1 1-1 0 0,-1-1 1 0 0,0 0 0 0 0,1 0-1 0 0,-1 1 1 0 0,0-1-1 0 0,1 1 1 0 0,-1-1 0 0 0,0 1-1 0 0,0 0 1 0 0,0-1-1 0 0,2 2 1 0 0,-2-1-8 0 0,0 0 0 0 0,0 1 0 0 0,-1-1 0 0 0,1 0 0 0 0,0 0 0 0 0,-1 0 0 0 0,1 1 0 0 0,-1-1 0 0 0,1 0 0 0 0,-1 1 0 0 0,0-1 0 0 0,1 1 0 0 0,-1-1 0 0 0,0 0 0 0 0,0 1 0 0 0,0 1 0 0 0,-1 3 21 0 0,0 0 0 0 0,0 0 0 0 0,0 0 0 0 0,0 0 0 0 0,-1-1 0 0 0,0 1 0 0 0,-5 9 0 0 0,0-5-18 0 0,0 1 0 0 0,0-1 0 0 0,-1 0 0 0 0,-1-1 0 0 0,-14 14 0 0 0,3-5-3 0 0,17-15-9 0 0,0 0 0 0 0,0 0 0 0 0,0-1 0 0 0,-1 1 0 0 0,1-1 0 0 0,-1 0 0 0 0,0 0 0 0 0,1 0 0 0 0,-1 0 0 0 0,0-1 0 0 0,0 0 0 0 0,-7 2 0 0 0,-8 3 0 0 0,-8 4 0 0 0,4 4 0 0 0,22-14 0 0 0,1 0 0 0 0,0 0-1 0 0,0 1 1 0 0,-1-1 0 0 0,1 0-1 0 0,0 0 1 0 0,0 0 0 0 0,-1 0-1 0 0,1 1 1 0 0,0-1 0 0 0,0 0-1 0 0,-1 0 1 0 0,1 0 0 0 0,0 1 0 0 0,0-1-1 0 0,0 0 1 0 0,-1 0 0 0 0,1 1-1 0 0,0-1 1 0 0,0 0 0 0 0,0 1-1 0 0,0-1 1 0 0,0 0 0 0 0,0 1 0 0 0,0-1-1 0 0,0 0 1 0 0,0 0 0 0 0,-1 1-1 0 0,1-1 1 0 0,0 0 0 0 0,1 1-1 0 0,-1-1 1 0 0,0 0 0 0 0,0 1-1 0 0,0-1 1 0 0,0 0 0 0 0,0 1 0 0 0,0-1-1 0 0,0 0 1 0 0,0 0 0 0 0,0 1-1 0 0,1-1 1 0 0,-1 0 0 0 0,9 7-39 0 0,-8-7 31 0 0,6 3-1 0 0,0 0-1 0 0,0-1 1 0 0,0 0-1 0 0,1 0 1 0 0,-1-1-1 0 0,1 0 1 0 0,7 0-1 0 0,5 1 2 0 0,-10-1 7 0 0,15 2-8 0 0,0 1 0 0 0,0 1-1 0 0,-1 1 1 0 0,36 14-1 0 0,-60-20 29 0 0,1 0 0 0 0,0 1 1 0 0,-1-1-1 0 0,1 0 0 0 0,-1 1 0 0 0,1-1 0 0 0,-1 1 0 0 0,1-1 1 0 0,-1 1-1 0 0,1-1 0 0 0,-1 1 0 0 0,1-1 0 0 0,-1 1 0 0 0,0 0 1 0 0,1-1-1 0 0,-1 1 0 0 0,0-1 0 0 0,1 1 0 0 0,-1 0 0 0 0,0-1 0 0 0,0 1 1 0 0,0 0-1 0 0,0-1 0 0 0,0 1 0 0 0,0 0 0 0 0,0 0 0 0 0,0-1 1 0 0,0 1-1 0 0,0 0 0 0 0,0-1 0 0 0,0 1 0 0 0,0 0 0 0 0,0-1 1 0 0,-1 1-1 0 0,1 0 0 0 0,0-1 0 0 0,0 1 0 0 0,-1 0 0 0 0,-1 3 70 0 0,0-1 0 0 0,0 1 0 0 0,0-1 0 0 0,0 0-1 0 0,-3 4 1 0 0,1-4-7 0 0,-1 1-1 0 0,1-1 1 0 0,0 0-1 0 0,-1-1 1 0 0,1 1-1 0 0,-11 4 1 0 0,-5 2 76 0 0,-19 11-126 0 0,-2-2-1 0 0,-66 20 1 0 0,23-10-123 0 0,75-24 77 0 0,-15 5-789 0 0,-37 8 0 0 0,60-16 144 0 0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9:39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27 15863 0 0,'-4'-3'100'0'0,"-1"-1"170"0"0,0 1 0 0 0,0-1 0 0 0,-1 1 0 0 0,0 0 0 0 0,-6-2 0 0 0,11 5-202 0 0,0-1-1 0 0,0 1 1 0 0,0 0-1 0 0,0 0 1 0 0,0-1-1 0 0,0 1 1 0 0,0 0-1 0 0,0 0 1 0 0,0 0-1 0 0,0 0 1 0 0,-1 0 0 0 0,1 0-1 0 0,0 1 1 0 0,0-1-1 0 0,0 0 1 0 0,0 0-1 0 0,0 1 1 0 0,-1 0-1 0 0,2-1-26 0 0,-1 1 0 0 0,1-1-1 0 0,-1 1 1 0 0,1-1 0 0 0,-1 1-1 0 0,1-1 1 0 0,-1 1 0 0 0,1-1 0 0 0,0 1-1 0 0,-1 0 1 0 0,1-1 0 0 0,0 1 0 0 0,0 0-1 0 0,-1-1 1 0 0,1 1 0 0 0,0 0-1 0 0,0 0 1 0 0,0-1 0 0 0,0 2 0 0 0,0 2 60 0 0,1 0 1 0 0,-1 0-1 0 0,1 0 1 0 0,0 0-1 0 0,0 0 1 0 0,2 4-1 0 0,4 9 144 0 0,1 1 1 0 0,1-1-1 0 0,0-1 0 0 0,1 0 0 0 0,1 0 1 0 0,1-1-1 0 0,0 0 0 0 0,1-1 0 0 0,22 19 1 0 0,11 4 488 0 0,88 53 1 0 0,-124-84-654 0 0,28 23 351 0 0,-26-19-186 0 0,22 14 0 0 0,11 2 51 0 0,-5-3 125 0 0,37 28-1 0 0,14 26-121 0 0,-88-74-307 0 0,-1-1-86 0 0,-1 0-1 0 0,1-1 0 0 0,0 1 1 0 0,0-1-1 0 0,0 0 1 0 0,0 1-1 0 0,4 0 1 0 0,-5-1-34 0 0,1-1 0 0 0,-1 0 1 0 0,0 0-1 0 0,0 1 0 0 0,0-1 0 0 0,1 0 1 0 0,-1 0-1 0 0,0-1 0 0 0,0 1 1 0 0,0 0-1 0 0,1 0 0 0 0,-1 0 0 0 0,0-1 1 0 0,0 1-1 0 0,0-1 0 0 0,2 0 0 0 0,8-6-1602 0 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9:40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1 13823 0 0,'0'0'630'0'0,"-2"0"-13"0"0,-3 1-564 0 0,0 1-1 0 0,1-1 1 0 0,-1 1 0 0 0,0 0-1 0 0,1 1 1 0 0,0-1 0 0 0,-1 1-1 0 0,-3 3 1 0 0,-33 29 1551 0 0,11-7-113 0 0,-63 47 491 0 0,-247 209 192 0 0,320-266-2232 0 0,0 2 1 0 0,-27 34-1 0 0,45-52-345 0 0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9:40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465 349 3679 0 0,'0'0'284'0'0,"-1"9"211"0"0,1-7 302 0 0,-1 0 0 0 0,0 1 0 0 0,0-1-1 0 0,0 0 1 0 0,0 0 0 0 0,0 0 0 0 0,0 1 0 0 0,-1-1 0 0 0,-1 2 0 0 0,-1 0-48 0 0,1 0 1 0 0,-1-1-1 0 0,0 0 1 0 0,-5 4-1 0 0,0-1-178 0 0,-1-1 1 0 0,0 0-1 0 0,-14 5 0 0 0,7-4-270 0 0,-1 0-1 0 0,0-2 0 0 0,0 0 0 0 0,-1-1 1 0 0,-19 0-1 0 0,24-3-89 0 0,0 0 1 0 0,0 0-1 0 0,0-1 0 0 0,0-1 0 0 0,1-1 1 0 0,-1 0-1 0 0,-17-6 0 0 0,23 6-180 0 0,1-1-1 0 0,0 1 1 0 0,0-1-1 0 0,0 0 1 0 0,1-1-1 0 0,-1 0 1 0 0,1 0-1 0 0,0 0 1 0 0,1-1-1 0 0,-1 1 1 0 0,1-1-1 0 0,0-1 0 0 0,0 1 1 0 0,1-1-1 0 0,0 0 1 0 0,0 0-1 0 0,1 0 1 0 0,0 0-1 0 0,0 0 1 0 0,1-1-1 0 0,-1 0 1 0 0,2 1-1 0 0,-1-1 1 0 0,1 0-1 0 0,0 0 1 0 0,1 0-1 0 0,0 0 1 0 0,0 0-1 0 0,1 0 1 0 0,-1 0-1 0 0,2 1 1 0 0,-1-1-1 0 0,1 0 1 0 0,1 0-1 0 0,-1 1 1 0 0,7-12-1 0 0,-5 11-190 0 0,2-1 0 0 0,-1 1-1 0 0,1 0 1 0 0,1 0 0 0 0,-1 0 0 0 0,1 1 0 0 0,1 0-1 0 0,-1 1 1 0 0,1-1 0 0 0,0 2 0 0 0,15-10-1 0 0,5 1-371 0 0,0 1 0 0 0,44-14 1 0 0,-48 19 415 0 0,0 1 0 0 0,1 1 1 0 0,-1 2-1 0 0,33-3 1 0 0,-38 6 133 0 0,0 1 1 0 0,0 1-1 0 0,0 1 0 0 0,0 1 1 0 0,0 0-1 0 0,23 8 0 0 0,-31-7 75 0 0,0 0 1 0 0,-1 0-1 0 0,1 1 0 0 0,-1 1 0 0 0,0 0 1 0 0,11 8-1 0 0,-16-10-9 0 0,-1 0 0 0 0,1 0 0 0 0,-1 1 0 0 0,1-1 0 0 0,-1 1 0 0 0,-1 0 0 0 0,1 0-1 0 0,-1 1 1 0 0,1-1 0 0 0,-2 1 0 0 0,1 0 0 0 0,3 10 0 0 0,-5-11-35 0 0,0-1 0 0 0,0 0 1 0 0,-1 0-1 0 0,0 0 0 0 0,0 0 0 0 0,0 0 0 0 0,0 1 0 0 0,-1-1 1 0 0,1 0-1 0 0,-1 0 0 0 0,0 0 0 0 0,-2 6 0 0 0,0-4 14 0 0,0 1 0 0 0,0-1 0 0 0,-1 0 0 0 0,0 0 0 0 0,0 0 0 0 0,-9 8 0 0 0,-2 1 93 0 0,0-1 0 0 0,-2-1 0 0 0,-33 21 0 0 0,24-18-98 0 0,-1-1 0 0 0,-1-1 0 0 0,-1-1 0 0 0,-34 10 0 0 0,46-18-331 0 0,0-1 0 0 0,0 0 1 0 0,-1-1-1 0 0,1-1 1 0 0,0-1-1 0 0,-1 0 0 0 0,0-1 1 0 0,-32-5-1 0 0,32 0-1200 0 0,0-1-58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5:42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1 12007 0 0,'0'0'1083'0'0,"-1"0"-891"0"0,-24 12 167 0 0,1 0-1 0 0,0 1 1 0 0,1 1-1 0 0,1 2 1 0 0,0 0-1 0 0,1 1 1 0 0,1 1 0 0 0,-20 23-1 0 0,-17 26 284 0 0,-55 84-1 0 0,98-131-466 0 0,-32 47 220 0 0,4 1 0 0 0,-42 91-1 0 0,60-105-182 0 0,3 1 0 0 0,2 0 0 0 0,-22 106 0 0 0,39-145-128 0 0,-1 0 0 0 0,2 0 0 0 0,1 25 0 0 0,0-32-70 0 0,2 1 1 0 0,-1-1-1 0 0,1 0 0 0 0,0 1 0 0 0,1-1 0 0 0,0 0 0 0 0,6 11 1 0 0,7 10-707 0 0,-3-12-4464 0 0,-4-7-1118 0 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9:40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6 2303 0 0,'-1'-1'167'0'0,"-4"-3"376"0"0,1 4 3178 0 0,-5 4-2315 0 0,6-3-343 0 0,-16 7 247 0 0,0 1-1 0 0,1 0 1 0 0,0 2-1 0 0,0 0 1 0 0,-27 24-1 0 0,22-15-912 0 0,0 2 0 0 0,2 1 0 0 0,-22 31-1 0 0,-5 16-414 0 0,-69 142 0 0 0,13 18 776 0 0,50-103-361 0 0,-20 62-121 0 0,69-169-496 0 0,5-18 69 0 0,23-11-5921 0 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9:41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15919 0 0,'-2'1'730'0'0,"-2"5"-594"0"0,-1-1 0 0 0,1 1 0 0 0,0 0 1 0 0,1 0-1 0 0,-1 0 0 0 0,1 1 1 0 0,0-1-1 0 0,1 1 0 0 0,0 0 0 0 0,0 0 1 0 0,-2 10-1 0 0,0 11 930 0 0,0 44 1 0 0,4-68-931 0 0,0 8 148 0 0,0 1 1 0 0,1-1 0 0 0,1 0 0 0 0,0 1 0 0 0,1-1 0 0 0,1 0 0 0 0,-1-1 0 0 0,2 1 0 0 0,7 14 0 0 0,1-1 327 0 0,2-1 0 0 0,34 44 0 0 0,-33-50-347 0 0,1-1 1 0 0,0 0-1 0 0,1-1 1 0 0,0-1-1 0 0,1-1 1 0 0,32 17-1 0 0,132 56 662 0 0,-162-78-862 0 0,1-1 0 0 0,30 7 0 0 0,-42-13-125 0 0,1 0 0 0 0,-1-1 0 0 0,1 0 1 0 0,-1 0-1 0 0,1-1 0 0 0,0-1 0 0 0,14-2 0 0 0,-23 2-206 0 0,0 1 0 0 0,0-1 0 0 0,0 1 0 0 0,0-1 0 0 0,0 0 1 0 0,-1 0-1 0 0,1 0 0 0 0,0 0 0 0 0,0 0 0 0 0,-1 0 0 0 0,1 0 0 0 0,0-1 0 0 0,-1 1 0 0 0,1-1 0 0 0,-1 1 0 0 0,0-1 0 0 0,2-2 0 0 0,5-10-8183 0 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9:41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1 16527 0 0,'-2'0'760'0'0,"-2"1"-674"0"0,1 0 0 0 0,0 0 0 0 0,-1 1-1 0 0,1-1 1 0 0,0 1 0 0 0,0 0 0 0 0,0 0-1 0 0,0 0 1 0 0,0 0 0 0 0,1 0 0 0 0,-1 1 0 0 0,1-1-1 0 0,-5 5 1 0 0,-3 7 251 0 0,-14 22 0 0 0,16-23 140 0 0,-45 79 1430 0 0,-24 33-623 0 0,43-77-1041 0 0,-46 48 0 0 0,56-71-510 0 0,-2-2 0 0 0,-30 22 0 0 0,51-41-247 0 0,0-1-1 0 0,0 0 1 0 0,0-1 0 0 0,-5 4-1 0 0,-2-4-1005 0 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9:42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1375 0 0,'0'0'16196'0'0,"7"-4"-13050"0"0,4 0-2684 0 0,0 0 0 0 0,0 1 0 0 0,0 1 0 0 0,0 0 0 0 0,0 0 1 0 0,0 1-1 0 0,12 0 0 0 0,16-2-54 0 0,188-21 126 0 0,-161 16-1290 0 0,-35 6-133 0 0</inkml:trace>
  <inkml:trace contextRef="#ctx0" brushRef="#br0" timeOffset="1">96 349 18743 0 0,'0'0'2110'0'0,"1"-2"-1509"0"0,5-4-442 0 0,0-1 1 0 0,1 1-1 0 0,-1 1 0 0 0,1-1 1 0 0,1 1-1 0 0,-1 1 0 0 0,1-1 1 0 0,14-6-1 0 0,75-22 1653 0 0,-45 17-1409 0 0,-18 4-1908 0 0,53-10 1 0 0,-64 18-183 0 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9:42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72 5983 0 0,'14'-10'366'0'0,"40"-29"1446"0"0,-16 17 10217 0 0,-40 22-11963 0 0,0 1 0 0 0,0-1 0 0 0,1 1 0 0 0,-1 0 0 0 0,0 0 0 0 0,1 0 0 0 0,-1 0 1 0 0,-2 2-1 0 0,-2 0 78 0 0,-283 164 1027 0 0,259-149-1136 0 0,-39 20-32 0 0,-73 44-187 0 0,121-65 104 0 0,21-17 73 0 0,0 1 1 0 0,0-1 0 0 0,0 1-1 0 0,0 0 1 0 0,0-1-1 0 0,1 1 1 0 0,-1-1-1 0 0,0 1 1 0 0,0-1 0 0 0,0 1-1 0 0,1-1 1 0 0,-1 1-1 0 0,0-1 1 0 0,1 1-1 0 0,-1-1 1 0 0,0 1 0 0 0,1-1-1 0 0,-1 0 1 0 0,0 1-1 0 0,1-1 1 0 0,-1 1-1 0 0,1-1 1 0 0,0 1 0 0 0,-1-1-4 0 0,5 4-7 0 0,0-1-1 0 0,0 1 1 0 0,0-1 0 0 0,1 0-1 0 0,-1-1 1 0 0,12 5 0 0 0,39 9-24 0 0,-42-13 40 0 0,-13-3-1 0 0,157 45-56 0 0,-90-25 59 0 0,17 7-3 0 0,-73-23 5 0 0,-1 1-1 0 0,1 1 0 0 0,-1 0 1 0 0,19 14-1 0 0,-28-19 7 0 0,0 1 0 0 0,0-1 0 0 0,0 1 0 0 0,0 0 1 0 0,-1-1-1 0 0,1 1 0 0 0,-1 0 0 0 0,1 0 0 0 0,-1 0 0 0 0,0 0 1 0 0,1 0-1 0 0,-1 1 0 0 0,0-1 0 0 0,-1 0 0 0 0,1 1 0 0 0,0-1 1 0 0,-1 0-1 0 0,1 4 0 0 0,-1-4 5 0 0,0 0 1 0 0,0 1-1 0 0,-1-1 1 0 0,1 1-1 0 0,-1-1 1 0 0,0 0-1 0 0,0 1 1 0 0,0-1-1 0 0,0 0 1 0 0,0 0-1 0 0,0 0 1 0 0,0 0-1 0 0,-1 0 1 0 0,1 0-1 0 0,-1 0 1 0 0,0 0-1 0 0,1 0 1 0 0,-4 2-1 0 0,-4 3 96 0 0,-1 0 0 0 0,1 0 0 0 0,-1-1 0 0 0,0-1 0 0 0,-17 8 0 0 0,-59 16 286 0 0,65-22-369 0 0,-150 37 124 0 0,140-39-279 0 0,-1-1 1 0 0,0-2 0 0 0,-48-1-1 0 0,66-2-75 0 0,1 0 1 0 0,-1-1-1 0 0,0 0 0 0 0,1-1 1 0 0,-15-5-1 0 0,25 7 102 0 0,1 0 0 0 0,0 0 0 0 0,-1 0 0 0 0,1-1 0 0 0,0 1 0 0 0,-1-1 0 0 0,1 0 0 0 0,0 1 0 0 0,0-1 0 0 0,0 0 0 0 0,0 0 0 0 0,1 0 0 0 0,-1 0 0 0 0,-1-3 0 0 0,2 3-25 0 0,0-1 0 0 0,1 1 1 0 0,-1 0-1 0 0,0-1 0 0 0,1 1 0 0 0,0 0 0 0 0,-1-1 1 0 0,1 1-1 0 0,0-1 0 0 0,1 1 0 0 0,-1-1 0 0 0,0 1 1 0 0,1 0-1 0 0,-1-1 0 0 0,1 1 0 0 0,-1 0 0 0 0,1-1 1 0 0,2-2-1 0 0,-1-1-403 0 0,1 1 0 0 0,0 0 0 0 0,6-8-1 0 0,6-5-3740 0 0,-3 4-558 0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9:43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230 127 15719 0 0,'0'0'3400'0'0,"0"2"-2818"0"0,-1-1-498 0 0,1 1 0 0 0,0-1 1 0 0,0 0-1 0 0,-1 0 0 0 0,1 0 1 0 0,0 1-1 0 0,0-1 0 0 0,0 0 1 0 0,0 0-1 0 0,1 1 0 0 0,-1-1 1 0 0,0 0-1 0 0,0 0 1 0 0,1 0-1 0 0,-1 1 0 0 0,1-1 1 0 0,-1 0-1 0 0,1 0 0 0 0,1 2 1 0 0,-1-1 0 0 0,1 0 0 0 0,0 0 1 0 0,-1-1-1 0 0,1 1 0 0 0,0 0 0 0 0,0-1 1 0 0,0 1-1 0 0,0-1 0 0 0,0 0 1 0 0,4 2-1 0 0,-1-1 12 0 0,1-1 0 0 0,-1 1 1 0 0,1-1-1 0 0,-1 0 0 0 0,1 0 0 0 0,0-1 0 0 0,-1 1 1 0 0,1-1-1 0 0,6-1 0 0 0,9-2 131 0 0,22-5-1 0 0,-20 4-61 0 0,95-25 142 0 0,-99 23-264 0 0,0-1 0 0 0,-1-1 0 0 0,1-1 0 0 0,16-11 0 0 0,-33 19-66 0 0,0 0 1 0 0,-1 0-1 0 0,1 0 1 0 0,0 0-1 0 0,-1 0 0 0 0,1-1 1 0 0,-1 1-1 0 0,0-1 0 0 0,1 1 1 0 0,-1-1-1 0 0,0 1 0 0 0,0-1 1 0 0,0 0-1 0 0,0 1 0 0 0,0-1 1 0 0,1-3-1 0 0,-2 4-2 0 0,0-1 0 0 0,0 0 0 0 0,-1 1 0 0 0,1-1 0 0 0,0 0 0 0 0,-1 1 0 0 0,1-1 0 0 0,-1 1 0 0 0,1-1 0 0 0,-1 0 0 0 0,0 1 0 0 0,0-1 0 0 0,1 1 0 0 0,-1 0 0 0 0,0-1 0 0 0,0 1 0 0 0,-1 0 0 0 0,1 0 0 0 0,-1-2 0 0 0,-2 0-49 0 0,0 0 1 0 0,0 0-1 0 0,0 0 1 0 0,0 1-1 0 0,0-1 0 0 0,0 1 1 0 0,-1 0-1 0 0,1 0 0 0 0,-1 1 1 0 0,1-1-1 0 0,-1 1 0 0 0,0 0 1 0 0,0 0-1 0 0,1 1 1 0 0,-1 0-1 0 0,0-1 0 0 0,0 1 1 0 0,-6 1-1 0 0,-8 1-140 0 0,1 1 1 0 0,-1 1-1 0 0,-24 8 1 0 0,9 0 76 0 0,1 1 1 0 0,-48 26 0 0 0,-58 44 252 0 0,123-73-107 0 0,-4 3 65 0 0,0 1 0 0 0,-22 20 0 0 0,33-26-4 0 0,1 1 0 0 0,0 0 0 0 0,0 0 0 0 0,1 1-1 0 0,0 0 1 0 0,-8 14 0 0 0,14-21-53 0 0,0-1-1 0 0,0 0 0 0 0,0 1 1 0 0,0-1-1 0 0,0 1 1 0 0,1-1-1 0 0,-1 1 0 0 0,1 0 1 0 0,-1-1-1 0 0,1 1 1 0 0,0 0-1 0 0,0-1 0 0 0,0 1 1 0 0,1-1-1 0 0,-1 1 1 0 0,0 0-1 0 0,1-1 1 0 0,0 1-1 0 0,0-1 0 0 0,-1 1 1 0 0,2-1-1 0 0,-1 0 1 0 0,2 3-1 0 0,-1-1 1 0 0,1-1 1 0 0,0 0-1 0 0,0 0 1 0 0,0 0-1 0 0,0 0 1 0 0,1 0-1 0 0,-1-1 0 0 0,1 0 1 0 0,0 0-1 0 0,-1 0 1 0 0,1 0-1 0 0,0 0 1 0 0,7 1-1 0 0,2 1 25 0 0,0-2-1 0 0,0 0 1 0 0,0 0-1 0 0,0-1 1 0 0,17-1-1 0 0,67-11-1794 0 0,-53 3-5759 0 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9:43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33 13359 0 0,'4'-6'844'0'0,"-3"2"-727"0"0,1 1 1 0 0,0 0 0 0 0,0 0-1 0 0,0 0 1 0 0,8-7 8118 0 0,-12 12-8129 0 0,-91 104 399 0 0,-4 4-567 0 0,82-95 80 0 0,1 0 0 0 0,1 1 0 0 0,0 1 0 0 0,1 0 0 0 0,0 0 0 0 0,2 1 0 0 0,0 0-1 0 0,1 1 1 0 0,1 0 0 0 0,-7 24 0 0 0,14-38 9 0 0,0-1 0 0 0,0 1 0 0 0,1-1-1 0 0,-1 1 1 0 0,1 0 0 0 0,0-1 0 0 0,1 1 0 0 0,-1-1-1 0 0,1 1 1 0 0,2 8 0 0 0,-2-11-5 0 0,-1 1-1 0 0,1-1 1 0 0,0 0-1 0 0,1 0 0 0 0,-1 0 1 0 0,0 0-1 0 0,0-1 1 0 0,1 1-1 0 0,-1 0 1 0 0,1 0-1 0 0,0-1 1 0 0,0 1-1 0 0,-1-1 1 0 0,1 1-1 0 0,0-1 1 0 0,0 0-1 0 0,0 0 1 0 0,0 0-1 0 0,0 0 1 0 0,1 0-1 0 0,-1 0 0 0 0,0-1 1 0 0,4 1-1 0 0,3 1 2 0 0,1-2-1 0 0,0 1 0 0 0,0-1 1 0 0,0 0-1 0 0,0-1 0 0 0,10-2 1 0 0,61-17-1045 0 0,-55 13 396 0 0,1-1-928 0 0,0 0-389 0 0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9:44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17 5527 0 0,'-1'-1'423'0'0,"-21"-14"8524"0"0,23 25-7981 0 0,2 4-527 0 0,0-1 0 0 0,1 0 0 0 0,1-1-1 0 0,0 1 1 0 0,1-1 0 0 0,0 0 0 0 0,1 0 0 0 0,1-1-1 0 0,12 16 1 0 0,-7-11 13 0 0,0-1-1 0 0,2-1 0 0 0,0 0 1 0 0,0-1-1 0 0,30 19 0 0 0,167 77 1548 0 0,-190-98-1919 0 0,36 17 87 0 0,-2-1-177 0 0,62 22-1 0 0,-75-40-1497 0 0,-41-9 394 0 0,-2 0 858 0 0,1 0 0 0 0,0 0 0 0 0,-1 0 0 0 0,1 0 0 0 0,-1-1 0 0 0,1 1 0 0 0,0 0 0 0 0,-1 0 1 0 0,1-1-1 0 0,-1 1 0 0 0,1 0 0 0 0,-1-1 0 0 0,1 1 0 0 0,-1 0 0 0 0,1-1 0 0 0,0 0 0 0 0,3-6-1868 0 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9:44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0 5983 0 0,'0'0'542'0'0,"-2"0"-446"0"0,-2 0 475 0 0,0 1-1 0 0,0 0 1 0 0,0-1 0 0 0,1 1 0 0 0,-1 1 0 0 0,0-1-1 0 0,0 1 1 0 0,1-1 0 0 0,-1 1 0 0 0,1 0 0 0 0,0 0-1 0 0,0 0 1 0 0,-1 1 0 0 0,-2 2 0 0 0,-7 7 2334 0 0,-21 27 0 0 0,17-20-3731 0 0,-175 179 3301 0 0,78-84-1999 0 0,97-97-470 0 0,1 1 1 0 0,1 0 0 0 0,1 1-1 0 0,-15 26 1 0 0,21-25-651 0 0,7-19 496 0 0,1-1 1 0 0,0 1 0 0 0,0 0-1 0 0,0 0 1 0 0,0 0 0 0 0,0 0 0 0 0,0 0-1 0 0,0 0 1 0 0,0 0 0 0 0,0 0 0 0 0,0 0-1 0 0,0 0 1 0 0,1 0 0 0 0,-1 0 0 0 0,0 0-1 0 0,1 0 1 0 0,-1 0 0 0 0,1 1 0 0 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9:44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0 5983 0 0,'-1'2'4958'0'0,"-5"4"-3255"0"0,0 1 1 0 0,-9 14 0 0 0,-20 43-566 0 0,17-29-591 0 0,8-13-35 0 0,0 0 0 0 0,-12 43 0 0 0,14-39-194 0 0,1-7-121 0 0,-2-1-1 0 0,0 0 0 0 0,-1 0 0 0 0,0-1 1 0 0,-17 20-1 0 0,-8 14 129 0 0,-63 116 635 0 0,-115 265 1 0 0,151-269-772 0 0,54-121 29 0 0,5-19-3153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5:42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5983 0 0,'-5'7'605'0'0,"-1"0"-1"0"0,1 0 0 0 0,0 0 1 0 0,0 1-1 0 0,1-1 1 0 0,0 1-1 0 0,0 0 0 0 0,1 0 1 0 0,0 1-1 0 0,0-1 0 0 0,1 1 1 0 0,0 0-1 0 0,1-1 0 0 0,0 1 1 0 0,0 0-1 0 0,1 0 0 0 0,0 0 1 0 0,2 14-1 0 0,0-8-171 0 0,0-1-1 0 0,1 0 1 0 0,1 0-1 0 0,0-1 0 0 0,1 1 1 0 0,1-1-1 0 0,0 0 1 0 0,1 0-1 0 0,0-1 1 0 0,16 22-1 0 0,-7-16-138 0 0,1 0 1 0 0,1-1-1 0 0,0-1 0 0 0,2 0 0 0 0,-1-2 0 0 0,2 0 1 0 0,36 18-1 0 0,11-1 406 0 0,84 26 0 0 0,-83-34-197 0 0,87 44 0 0 0,-93-35-431 0 0,-20-11-91 0 0,0 2 1 0 0,69 49-1 0 0,-110-71-473 0 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9:45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51 194 17103 0 0,'-8'-4'298'0'0,"7"3"-194"0"0,-1 0 1 0 0,0 0-1 0 0,1 0 1 0 0,-1 1-1 0 0,0-1 0 0 0,0 0 1 0 0,0 1-1 0 0,0-1 1 0 0,1 1-1 0 0,-1 0 0 0 0,-3-1 1 0 0,-4 3 170 0 0,0 3 1865 0 0,17-4-1531 0 0,4 1-171 0 0,1-1 0 0 0,-1 0-1 0 0,0-1 1 0 0,1 0 0 0 0,15-2-1 0 0,83-24 687 0 0,-30 6-705 0 0,321-62 205 0 0,-87 23-4693 0 0,-283 54 1898 0 0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9:45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30 17303 0 0,'-8'-5'844'0'0,"3"2"-747"0"0,0-1 0 0 0,-1 2-1 0 0,0-1 1 0 0,1 0 0 0 0,-1 1-1 0 0,0 0 1 0 0,0 1 0 0 0,0-1-1 0 0,-1 1 1 0 0,1 0 0 0 0,0 1-1 0 0,0-1 1 0 0,-1 1 0 0 0,1 0-1 0 0,0 1 1 0 0,0 0 0 0 0,-7 1-1 0 0,0 1 88 0 0,-1 1 0 0 0,1 0-1 0 0,0 0 1 0 0,0 2-1 0 0,1 0 1 0 0,-20 11 0 0 0,-90 63 1649 0 0,99-65-1536 0 0,0 1 0 0 0,-23 23 0 0 0,39-33-221 0 0,1 1 1 0 0,-1-1-1 0 0,2 1 0 0 0,-1 1 0 0 0,1-1 0 0 0,0 1 0 0 0,1-1 1 0 0,-1 2-1 0 0,2-1 0 0 0,-6 15 0 0 0,9-21-53 0 0,-1-1 0 0 0,1 1 1 0 0,0-1-1 0 0,-1 0 0 0 0,1 1 0 0 0,0-1 0 0 0,0 1 0 0 0,0-1 1 0 0,0 1-1 0 0,0-1 0 0 0,1 0 0 0 0,-1 1 0 0 0,0-1 0 0 0,1 1 0 0 0,-1-1 1 0 0,1 0-1 0 0,-1 1 0 0 0,1-1 0 0 0,0 0 0 0 0,-1 0 0 0 0,2 2 1 0 0,0-1 10 0 0,0 0 1 0 0,1-1-1 0 0,-1 1 1 0 0,0 0-1 0 0,1-1 1 0 0,-1 1-1 0 0,1-1 1 0 0,-1 0-1 0 0,6 2 1 0 0,2-1 13 0 0,1 1 0 0 0,-1-1 0 0 0,0-1 0 0 0,1 1 0 0 0,-1-2 0 0 0,1 0 1 0 0,20-2-1 0 0,-3-2-159 0 0,47-13 1 0 0,-65 15-50 0 0,-1-1 0 0 0,1-1 0 0 0,-1 1 0 0 0,1-2 0 0 0,-1 1 0 0 0,-1-1 0 0 0,1 0 0 0 0,-1-1 0 0 0,1 0 0 0 0,-2-1 0 0 0,10-8 0 0 0,-16 14-24 0 0,15 11-2777 0 0,-14-9 1679 0 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9:4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16 343 18975 0 0,'0'0'1720'0'0,"-1"1"-1417"0"0,-5 1-147 0 0,6-1-57 0 0,0-1 1 0 0,-1 0 0 0 0,1 0-1 0 0,0 0 1 0 0,0 0-1 0 0,0 1 1 0 0,-1-1-1 0 0,1 0 1 0 0,0 0-1 0 0,0 0 1 0 0,0 0 0 0 0,-1 0-1 0 0,1 0 1 0 0,0 0-1 0 0,0 0 1 0 0,-1 0-1 0 0,1 0 1 0 0,0 0 0 0 0,0 0-1 0 0,-1 0 1 0 0,1 0-1 0 0,0 0 1 0 0,0 0-1 0 0,-1 0 1 0 0,1 0 0 0 0,0 0-1 0 0,0 0 1 0 0,-1 0-1 0 0,1 0 1 0 0,0 0-1 0 0,0 0 1 0 0,0 0 0 0 0,-1-1-1 0 0,1 1 1 0 0,0 0-1 0 0,0 0 1 0 0,0 0-1 0 0,-1 0 1 0 0,1-1-1 0 0,4-9 1108 0 0,15-14-606 0 0,9-3-309 0 0,1 1 0 0 0,1 2 0 0 0,45-29-1 0 0,-41 30-307 0 0,92-61 26 0 0,-97 67-200 0 0,1 0-1 0 0,45-16 1 0 0,-69 31 99 0 0,12-3-360 0 0,-19 7 331 0 0,-3 13 71 0 0,0 0-1 0 0,-1 0 1 0 0,-1-1-1 0 0,-1 0 0 0 0,-9 16 1 0 0,-47 62-15 0 0,46-69 76 0 0,1 0 1 0 0,1 1 0 0 0,0 0 0 0 0,-18 47 0 0 0,32-69-11 0 0,0 1 1 0 0,0 0-1 0 0,0-1 0 0 0,1 1 0 0 0,-1 0 1 0 0,1-1-1 0 0,0 1 0 0 0,0 0 1 0 0,0-1-1 0 0,0 1 0 0 0,0 0 0 0 0,1-1 1 0 0,-1 1-1 0 0,1 0 0 0 0,0-1 0 0 0,0 1 1 0 0,0-1-1 0 0,0 1 0 0 0,1 2 1 0 0,0-3-80 0 0,-1-1 1 0 0,1 1 0 0 0,-1 0 0 0 0,1-1 0 0 0,0 1 0 0 0,-1-1 0 0 0,1 0 0 0 0,0 0 0 0 0,0 1 0 0 0,0-1 0 0 0,0 0 0 0 0,0-1 0 0 0,0 1 0 0 0,1 0 0 0 0,-1-1 0 0 0,0 1 0 0 0,0-1-1 0 0,0 1 1 0 0,1-1 0 0 0,-1 0 0 0 0,0 0 0 0 0,0 0 0 0 0,4-1 0 0 0,17-2-2319 0 0,1-2-5790 0 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39:46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17967 0 0,'0'0'2432'0'0,"0"2"-2184"0"0,-1 4-39 0 0,1 0 0 0 0,1 0 0 0 0,-1 0 0 0 0,1 0 1 0 0,0 0-1 0 0,1 0 0 0 0,-1 0 0 0 0,1 0 0 0 0,0 0 0 0 0,0 0 0 0 0,4 5 0 0 0,7 14 606 0 0,18 24 1 0 0,-23-38-585 0 0,20 32 383 0 0,20 32 267 0 0,65 76 0 0 0,-86-121-728 0 0,1-1 0 0 0,52 42 0 0 0,-61-57-74 0 0,1 0 0 0 0,1-1 0 0 0,0-1 1 0 0,1-1-1 0 0,39 14 0 0 0,-54-22-88 0 0,0-2 0 0 0,0 1 0 0 0,0-1 0 0 0,0 0 0 0 0,0 0-1 0 0,0-1 1 0 0,1 0 0 0 0,-1 0 0 0 0,0-1 0 0 0,0 0 0 0 0,0 0 0 0 0,0-1-1 0 0,8-2 1 0 0,-8 1-389 0 0,-1 1-1 0 0,1-1 1 0 0,-1-1-1 0 0,0 1 1 0 0,0-1-1 0 0,0 0 1 0 0,-1-1-1 0 0,7-6 1 0 0,6-8-8529 0 0</inkml:trace>
  <inkml:trace contextRef="#ctx0" brushRef="#br0" timeOffset="1">558 0 17503 0 0,'0'0'1352'0'0,"-2"1"-873"0"0,-5 1-212 0 0,0 1 0 0 0,1 1 0 0 0,0-1 1 0 0,-1 1-1 0 0,1 0 0 0 0,-7 7 0 0 0,-34 33 2325 0 0,26-23-2336 0 0,0 1 265 0 0,1 0 0 0 0,-26 37 0 0 0,-27 55 619 0 0,4-6-721 0 0,37-61-383 0 0,-59 64 1 0 0,78-97-1231 0 0,-20 31 0 0 0,32-43-66 0 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0:00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63 157 8951 0 0,'-3'1'407'0'0,"-57"17"8658"0"0,97-27-8067 0 0,0 3 0 0 0,43-3 0 0 0,-37 5-591 0 0,55-13-1 0 0,366-94 619 0 0,-435 105-1145 0 0,1 1 0 0 0,0 1 0 0 0,43 1 0 0 0,-52 1-456 0 0,-18 14-729 0 0,-3-9 975 0 0,0 1 0 0 0,-1-1 1 0 0,0 1-1 0 0,1-1 0 0 0,-1 1 1 0 0,0-1-1 0 0,-1 0 0 0 0,1 1 1 0 0,0-1-1 0 0,-1 0 0 0 0,0 0 1 0 0,0 0-1 0 0,0 0 0 0 0,0 0 1 0 0,0-1-1 0 0,-1 1 0 0 0,1 0 1 0 0,-5 2-1 0 0,-5 6-1341 0 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0:00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10 6911 0 0,'0'0'528'0'0,"1"-1"-341"0"0,16-7 7364 0 0,-19 9-6942 0 0,-24 22 1557 0 0,19-18-1804 0 0,2 0 0 0 0,-1 0 0 0 0,0 0 1 0 0,1 0-1 0 0,0 1 0 0 0,0 0 0 0 0,1 0 1 0 0,0 0-1 0 0,0 0 0 0 0,-4 8 0 0 0,-1 17 33 0 0,1 0-1 0 0,1 0 1 0 0,-3 38-1 0 0,5-32-140 0 0,-17 66 0 0 0,14-76-206 0 0,-2 0 0 0 0,0-1 1 0 0,-2 0-1 0 0,-30 47 0 0 0,-3-10-16 0 0,-26 40 53 0 0,69-100-74 0 0,1 0 0 0 0,0-1-1 0 0,-1 1 1 0 0,1 0 0 0 0,0 0-1 0 0,1 0 1 0 0,-1 0 0 0 0,0 5-1 0 0,1-8-12 0 0,0 1 1 0 0,0-1-1 0 0,0 1 0 0 0,0-1 0 0 0,0 0 0 0 0,0 1 0 0 0,0-1 0 0 0,0 1 0 0 0,0-1 1 0 0,0 1-1 0 0,0-1 0 0 0,1 0 0 0 0,-1 1 0 0 0,0-1 0 0 0,0 1 0 0 0,1-1 0 0 0,-1 0 1 0 0,0 1-1 0 0,0-1 0 0 0,1 0 0 0 0,-1 1 0 0 0,0-1 0 0 0,1 1 0 0 0,0-1-21 0 0,0 0-1 0 0,0 0 0 0 0,0 1 1 0 0,0-1-1 0 0,0 0 1 0 0,0 0-1 0 0,0 0 0 0 0,0 0 1 0 0,0 0-1 0 0,0 0 1 0 0,-1 0-1 0 0,1-1 0 0 0,0 1 1 0 0,0 0-1 0 0,0 0 0 0 0,1-1 1 0 0,19-8-541 0 0,5-3-39 0 0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0:01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890 77 5063 0 0,'6'-8'223'0'0,"1"0"0"0"0,-1 0-1 0 0,5-25 9772 0 0,-12 32-9479 0 0,-9-7 1289 0 0,-13-1-1778 0 0,17 8 61 0 0,1 1 0 0 0,-1 0 0 0 0,0 0 0 0 0,1 0 0 0 0,-1 1 0 0 0,0 0 0 0 0,1 0 0 0 0,-1 0 0 0 0,-9 4 0 0 0,-5 3 61 0 0,-23 14 0 0 0,33-17-109 0 0,-33 20-30 0 0,2 1-1 0 0,-42 34 0 0 0,-71 72-12 0 0,124-106 3 0 0,17-15 2 0 0,-127 119 109 0 0,118-107-86 0 0,2 0 0 0 0,1 1 1 0 0,1 1-1 0 0,-19 33 0 0 0,34-51-13 0 0,-1 0-1 0 0,1 0 0 0 0,0 1 1 0 0,0-1-1 0 0,1 1 1 0 0,0-1-1 0 0,1 1 0 0 0,-1 0 1 0 0,1 0-1 0 0,1 10 1 0 0,0-12-3 0 0,1 1 1 0 0,0-1 0 0 0,0 1 0 0 0,1-1 0 0 0,0 0-1 0 0,0 0 1 0 0,0 0 0 0 0,1 0 0 0 0,0 0-1 0 0,0-1 1 0 0,0 1 0 0 0,1-1 0 0 0,5 6 0 0 0,1 1-3 0 0,2 0 0 0 0,-1-1 1 0 0,2 0-1 0 0,-1-1 1 0 0,18 11-1 0 0,75 37 32 0 0,-53-31-32 0 0,15 8-12 0 0,93 55-33 0 0,-142-78 35 0 0,-1 0 0 0 0,-1 1 0 0 0,0 1 1 0 0,0 1-1 0 0,-2 0 0 0 0,19 24 0 0 0,-28-33 4 0 0,-1 1 0 0 0,1 1 0 0 0,-1-1-1 0 0,-1 1 1 0 0,1-1 0 0 0,-1 1 0 0 0,-1 0 0 0 0,0 0 0 0 0,0 0-1 0 0,0 0 1 0 0,-1 1 0 0 0,0-1 0 0 0,0 12 0 0 0,-2-12 16 0 0,0-1 1 0 0,0 0 0 0 0,-1 1-1 0 0,0-1 1 0 0,0 0 0 0 0,-1 0-1 0 0,1 0 1 0 0,-2 0 0 0 0,1-1-1 0 0,-1 1 1 0 0,0-1 0 0 0,0 0-1 0 0,-1 0 1 0 0,1 0 0 0 0,-7 5-1 0 0,-16 14 54 0 0,-1-2 0 0 0,0 0 0 0 0,-47 26-1 0 0,-102 47 233 0 0,120-67-275 0 0,-100 45-122 0 0,117-58-32 0 0,0-2 0 0 0,-46 9 0 0 0,75-21-2043 0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0:02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0 13159 0 0,'0'0'1012'0'0,"-2"1"-662"0"0,-162 95 1550 0 0,83-62-1864 0 0,52-23 10 0 0,-43 23 0 0 0,-33 24 40 0 0,103-55-38 0 0,-3 3-13 0 0,4-5 74 0 0,1 1 6 0 0,28 61 366 0 0,-26-59-467 0 0,1 1 0 0 0,0-1 0 0 0,0 0 0 0 0,0 0 0 0 0,0-1 0 0 0,1 1 0 0 0,-1-1 0 0 0,1 1-1 0 0,6 3 1 0 0,12 12 29 0 0,11 18 74 0 0,-12-13 109 0 0,2-1-1 0 0,27 22 1 0 0,-41-38-76 0 0,0 0 0 0 0,-1 0-1 0 0,0 1 1 0 0,0 0 0 0 0,-1 0-1 0 0,10 14 1 0 0,-17-21-121 0 0,1 1 0 0 0,-1-1 0 0 0,1 0 0 0 0,-1 0 1 0 0,1 1-1 0 0,-1-1 0 0 0,0 1 0 0 0,0-1 0 0 0,0 0 0 0 0,0 1 0 0 0,0-1 0 0 0,0 1 0 0 0,0-1 0 0 0,0 0 0 0 0,0 1 0 0 0,-1-1 0 0 0,1 0 0 0 0,-1 1 0 0 0,1-1 1 0 0,-1 0-1 0 0,1 1 0 0 0,-2 1 0 0 0,0 0 29 0 0,0 0 1 0 0,-1 0 0 0 0,1 0 0 0 0,0 0 0 0 0,-1 0-1 0 0,-4 3 1 0 0,-1 0 9 0 0,0-1-1 0 0,0 0 0 0 0,-1-1 1 0 0,0 0-1 0 0,1 0 0 0 0,-1 0 1 0 0,-1-2-1 0 0,1 1 0 0 0,0-1 1 0 0,-1 0-1 0 0,-10 0 0 0 0,-14 0 1 0 0,-61-4 1 0 0,76 0-70 0 0,6 2-70 0 0,-12-1 96 0 0,-41-8 1 0 0,59 8-244 0 0,1-1 0 0 0,0 1 0 0 0,0-1 0 0 0,0-1 1 0 0,0 1-1 0 0,0-1 0 0 0,1 0 0 0 0,-1 0 0 0 0,1-1 1 0 0,0 1-1 0 0,0-1 0 0 0,-5-5 0 0 0,2-2-1642 0 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0:02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172 120 8751 0 0,'0'0'674'0'0,"0"1"-438"0"0,-3 6 602 0 0,0 1 0 0 0,0-1 1 0 0,1 1-1 0 0,1-1 1 0 0,-1 1-1 0 0,0 14 0 0 0,2-21-749 0 0,0 1-1 0 0,0 0 0 0 0,0 0 0 0 0,1-1 0 0 0,-1 1 0 0 0,0 0 0 0 0,1-1 0 0 0,-1 1 0 0 0,1 0 0 0 0,0-1 0 0 0,-1 1 0 0 0,1-1 0 0 0,0 1 0 0 0,0-1 0 0 0,0 1 0 0 0,0-1 0 0 0,0 0 0 0 0,1 1 0 0 0,-1-1 0 0 0,0 0 0 0 0,1 0 0 0 0,-1 0 1 0 0,0 0-1 0 0,1 0 0 0 0,-1 0 0 0 0,1 0 0 0 0,0-1 0 0 0,-1 1 0 0 0,1-1 0 0 0,0 1 0 0 0,-1-1 0 0 0,1 1 0 0 0,0-1 0 0 0,-1 0 0 0 0,1 0 0 0 0,0 0 0 0 0,2 0 0 0 0,6 0 80 0 0,0 0-1 0 0,0-1 0 0 0,0-1 1 0 0,0 1-1 0 0,0-2 1 0 0,10-3-1 0 0,57-24 361 0 0,-56 21-453 0 0,0-1 0 0 0,0-1 0 0 0,-1-1 0 0 0,-1 0-1 0 0,0-2 1 0 0,32-29 0 0 0,-47 38-194 0 0,-1 1 0 0 0,1 0 0 0 0,-1-1 1 0 0,0 0-1 0 0,0 0 0 0 0,-1 0 0 0 0,1 0 0 0 0,-1 0 0 0 0,0 0 0 0 0,2-10 0 0 0,-5 14 61 0 0,1 1-1 0 0,-1-1 0 0 0,1 0 1 0 0,-1 1-1 0 0,0-1 0 0 0,1 0 1 0 0,-1 1-1 0 0,0-1 0 0 0,1 1 1 0 0,-1-1-1 0 0,0 1 0 0 0,0-1 1 0 0,1 1-1 0 0,-1-1 0 0 0,0 1 1 0 0,0 0-1 0 0,0 0 0 0 0,0-1 1 0 0,1 1-1 0 0,-3 0 0 0 0,-2-1-63 0 0,0 1 0 0 0,0 0 0 0 0,0 0 0 0 0,0 0 0 0 0,0 1 0 0 0,-1-1 0 0 0,-8 4 0 0 0,-36 13 25 0 0,45-15 66 0 0,-42 17-22 0 0,-6 1 54 0 0,-70 38-1 0 0,95-43 84 0 0,1 2 0 0 0,1 1 0 0 0,-26 22 0 0 0,44-33 35 0 0,0 1-1 0 0,1-1 1 0 0,0 1-1 0 0,0 1 1 0 0,1-1-1 0 0,0 1 1 0 0,1 0-1 0 0,0 1 1 0 0,1-1-1 0 0,-1 1 0 0 0,2 0 1 0 0,-1 0-1 0 0,-1 12 1 0 0,3-13 24 0 0,1-1 0 0 0,0 1-1 0 0,1 0 1 0 0,0 0 0 0 0,0 0 0 0 0,1 0 0 0 0,0 0-1 0 0,1-1 1 0 0,4 14 0 0 0,-5-17-97 0 0,1 0-1 0 0,0 0 1 0 0,1 0-1 0 0,-1 0 0 0 0,1 0 1 0 0,0-1-1 0 0,0 1 1 0 0,1-1-1 0 0,-1 0 1 0 0,1 0-1 0 0,0 0 1 0 0,0 0-1 0 0,0-1 1 0 0,0 0-1 0 0,1 0 1 0 0,8 5-1 0 0,-5-5 4 0 0,0 0-1 0 0,0 0 1 0 0,0-1 0 0 0,0 0-1 0 0,1-1 1 0 0,-1 0-1 0 0,0 0 1 0 0,1 0 0 0 0,15-2-1 0 0,27-7-1231 0 0,-2-4-4009 0 0,-2-1-1567 0 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0:03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29 6911 0 0,'0'0'315'0'0,"6"-6"102"0"0,1 0-364 0 0,-6 4 240 0 0,1 0 0 0 0,0 0 0 0 0,14-9 13078 0 0,-18 12-13179 0 0,-19 8-124 0 0,1 0 0 0 0,0 2 0 0 0,1 0 1 0 0,-23 19-1 0 0,0-2-52 0 0,34-22-9 0 0,-22 12-36 0 0,2 2 0 0 0,-31 27 0 0 0,-47 62 34 0 0,88-89 90 0 0,2 2 0 0 0,1-1-1 0 0,-22 41 1 0 0,35-57-55 0 0,-1 0 1 0 0,1 0-1 0 0,0 0 0 0 0,1 1 1 0 0,-1-1-1 0 0,1 1 0 0 0,-1 6 1 0 0,2-10-23 0 0,0 0 0 0 0,0 0 0 0 0,0 0 0 0 0,0 0 0 0 0,1 0 0 0 0,-1 0 0 0 0,1 0 0 0 0,-1 0 0 0 0,1 0 0 0 0,-1 0 0 0 0,1 0 0 0 0,0-1 0 0 0,0 1 0 0 0,0 0 0 0 0,0 0 0 0 0,0-1 0 0 0,1 1 0 0 0,-1-1 0 0 0,0 1 0 0 0,1-1 0 0 0,-1 0 0 0 0,1 1 0 0 0,2 1 0 0 0,3 0 32 0 0,-1 0 0 0 0,0 0-1 0 0,1-1 1 0 0,0 1 0 0 0,-1-2 0 0 0,1 1 0 0 0,0-1 0 0 0,0 0 0 0 0,10 1 0 0 0,9-2 65 0 0,30-3 1 0 0,-32 1-73 0 0,33-2-89 0 0,97-20-1 0 0,-65-1-2834 0 0,-64 16 1351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5:4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3 8287 0 0,'-2'-1'382'0'0,"-1"1"-307"0"0,-1-1 1 0 0,1 1 0 0 0,-1-1-1 0 0,1 1 1 0 0,-1 0-1 0 0,1 0 1 0 0,-6 1 0 0 0,7 0 36 0 0,1 0 1 0 0,-1-1-1 0 0,0 1 1 0 0,1 0 0 0 0,-1 0-1 0 0,0 0 1 0 0,1 0 0 0 0,-1 0-1 0 0,1 1 1 0 0,0-1-1 0 0,-1 0 1 0 0,1 1 0 0 0,0-1-1 0 0,0 1 1 0 0,0-1-1 0 0,0 1 1 0 0,-1 1 0 0 0,-21 42 2744 0 0,-22 61 1 0 0,-9 18-281 0 0,35-90-2192 0 0,-1-1 0 0 0,-2-1 0 0 0,-1-1 0 0 0,-1-1 0 0 0,-36 34 0 0 0,-154 118 1007 0 0,182-156-1216 0 0,31-25-252 0 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0:03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 13823 0 0,'-9'-1'1247'0'0,"8"0"-1235"0"0,-1 1-1 0 0,1 0 1 0 0,0 0 0 0 0,-1 0 0 0 0,1 0 0 0 0,-1 1-1 0 0,1-1 1 0 0,0 0 0 0 0,-1 0 0 0 0,1 1-1 0 0,0-1 1 0 0,-1 1 0 0 0,1-1 0 0 0,0 1 0 0 0,0 0-1 0 0,0-1 1 0 0,-1 1 0 0 0,1 0 0 0 0,0 0-1 0 0,-2 2 1 0 0,2-1 183 0 0,-1 0 1 0 0,1 0-1 0 0,0 0 0 0 0,0 1 0 0 0,0-1 0 0 0,0 0 0 0 0,0 1 1 0 0,0-1-1 0 0,1 0 0 0 0,-2 5 0 0 0,2 0 175 0 0,-1 0-1 0 0,1 1 0 0 0,0-1 1 0 0,1 0-1 0 0,-1 0 0 0 0,2 0 1 0 0,1 9-1 0 0,1-7-231 0 0,0-1-1 0 0,0 1 1 0 0,0-1 0 0 0,1 0-1 0 0,1-1 1 0 0,-1 1 0 0 0,1-1-1 0 0,0 0 1 0 0,1 0-1 0 0,0-1 1 0 0,0 0 0 0 0,9 7-1 0 0,10 4 276 0 0,1 0 0 0 0,35 15 0 0 0,7-2 314 0 0,114 32 0 0 0,-73-27-422 0 0,11 14-132 0 0,-97-38-129 0 0,-22-11-53 0 0,-1 1 0 0 0,1 0 0 0 0,-1-1 0 0 0,1 1 0 0 0,-1-1 0 0 0,1 1 0 0 0,-1-1 0 0 0,1 0-1 0 0,-1 0 1 0 0,1 0 0 0 0,-1 0 0 0 0,1 0 0 0 0,0 0 0 0 0,1 0 0 0 0,-2-1-50 0 0,-1 1 0 0 0,1 0 0 0 0,0-1 0 0 0,-1 1 0 0 0,1-1 1 0 0,0 1-1 0 0,-1-1 0 0 0,1 1 0 0 0,0-1 0 0 0,-1 1 0 0 0,1-1 0 0 0,-1 0 0 0 0,1 1 0 0 0,0-2 0 0 0,1-1-616 0 0,3-6-5115 0 0,-1-1-1925 0 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0:03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1 13359 0 0,'0'0'5032'0'0,"-2"0"-3906"0"0,-5 2-992 0 0,-1 1 0 0 0,1 0 0 0 0,-1 0 0 0 0,1 1 0 0 0,0 0 0 0 0,0 0 0 0 0,-7 7 0 0 0,-12 5 172 0 0,-372 267 2417 0 0,395-281-2714 0 0,-73 63 349 0 0,68-57-333 0 0,0 0-1 0 0,1 1 1 0 0,0-1 0 0 0,1 1 0 0 0,-1 1 0 0 0,-8 18 0 0 0,15-27-34 0 0,-1 0 0 0 0,1 0 0 0 0,-1 1-1 0 0,1-1 1 0 0,0 0 0 0 0,-1 0 0 0 0,1 0 0 0 0,0 0 0 0 0,0 0-1 0 0,0 0 1 0 0,0 0 0 0 0,0 1 0 0 0,0-1 0 0 0,0 0 0 0 0,0 0-1 0 0,0 0 1 0 0,1 0 0 0 0,-1 0 0 0 0,0 0 0 0 0,1 0 0 0 0,-1 0-1 0 0,2 2 1 0 0,-1-2-50 0 0,0 0-1 0 0,0 0 1 0 0,0 0-1 0 0,0 0 1 0 0,0 0-1 0 0,1-1 1 0 0,-1 1-1 0 0,0 0 1 0 0,1-1-1 0 0,-1 1 1 0 0,0-1-1 0 0,1 0 1 0 0,-1 1-1 0 0,0-1 1 0 0,1 0-1 0 0,-1 0 1 0 0,1 0-1 0 0,2 0 1 0 0,21-3-2060 0 0,8-3-5429 0 0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0:04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216 435 2303 0 0,'-1'0'167'0'0,"-88"50"15622"0"0,50-30-13901 0 0,36-21-1244 0 0,3 1-613 0 0,0 0 0 0 0,-1 0 1 0 0,1 0-1 0 0,0 0 0 0 0,-1 0 0 0 0,1 0 0 0 0,0 0 0 0 0,-1 0 1 0 0,1 0-1 0 0,-1 0 0 0 0,1-1 0 0 0,0 1 0 0 0,-1 0 0 0 0,1 0 0 0 0,0 0 1 0 0,0 0-1 0 0,-1-1 0 0 0,1 1 0 0 0,0 0 0 0 0,-1 0 0 0 0,1-1 1 0 0,-10-17 276 0 0,2 1 0 0 0,0-2-1 0 0,1 1 1 0 0,0-1 0 0 0,-4-26 0 0 0,10 40-320 0 0,0 0-1 0 0,0 0 1 0 0,1 0-1 0 0,0 0 0 0 0,0-1 1 0 0,0 1-1 0 0,0 0 1 0 0,1 0-1 0 0,0 0 0 0 0,0 0 1 0 0,0 0-1 0 0,2-5 0 0 0,-1 4-23 0 0,-1 0-1 0 0,0-1 1 0 0,-1 1-1 0 0,0 0 1 0 0,0-1-1 0 0,-2-11 0 0 0,2 9-40 0 0,-1 0-1 0 0,2-13 0 0 0,0 10-5 0 0,1 1 0 0 0,0 0 0 0 0,1 0 0 0 0,1 0 0 0 0,0 0 0 0 0,0 0 0 0 0,1 1 0 0 0,0-1 0 0 0,1 1 0 0 0,8-11 0 0 0,-9 15 46 0 0,-1 1 0 0 0,1-1-1 0 0,0 1 1 0 0,0 1 0 0 0,1-1 0 0 0,-1 0-1 0 0,1 1 1 0 0,0 0 0 0 0,0 1-1 0 0,1-1 1 0 0,-1 1 0 0 0,1 1 0 0 0,-1-1-1 0 0,1 1 1 0 0,0 0 0 0 0,0 0-1 0 0,12 0 1 0 0,-5 1 29 0 0,1 2-1 0 0,0-1 0 0 0,0 2 1 0 0,-1 0-1 0 0,1 1 0 0 0,-1 0 1 0 0,0 1-1 0 0,24 11 1 0 0,-13-4 147 0 0,-1 2 0 0 0,0 0 1 0 0,40 31-1 0 0,-59-41-83 0 0,-1 1-1 0 0,0 0 1 0 0,0 0 0 0 0,0 0-1 0 0,-1 0 1 0 0,1 0 0 0 0,-1 1-1 0 0,0 0 1 0 0,4 8 0 0 0,-6-11-29 0 0,0 1 0 0 0,0-1 0 0 0,-1 1 0 0 0,1-1-1 0 0,-1 1 1 0 0,1 0 0 0 0,-1-1 0 0 0,0 1 0 0 0,0-1 0 0 0,0 1 0 0 0,0 0 0 0 0,-1-1 0 0 0,1 1 0 0 0,-1-1 0 0 0,1 1 0 0 0,-1-1 0 0 0,0 1 0 0 0,0-1-1 0 0,0 1 1 0 0,0-1 0 0 0,-1 0 0 0 0,-1 3 0 0 0,-4 5 94 0 0,-1-1 0 0 0,0 0-1 0 0,-1 0 1 0 0,0-1 0 0 0,-19 14 0 0 0,-57 29 145 0 0,49-31-213 0 0,-104 56 69 0 0,78-42-253 0 0,61-34 124 0 0,-16 9-414 0 0,-21 8 1 0 0,33-15 164 0 0,0 0-1 0 0,0-1 1 0 0,0 1 0 0 0,0-1 0 0 0,-1 0-1 0 0,1-1 1 0 0,0 0 0 0 0,-1 1-1 0 0,-6-2 1 0 0,11 1 158 0 0,1 0 0 0 0,-1 0 0 0 0,0 0 0 0 0,0-1 0 0 0,0 1 0 0 0,0 0 0 0 0,1 0 0 0 0,-1-1 0 0 0,0 1 0 0 0,0 0 0 0 0,0-1 0 0 0,1 1 0 0 0,-1-1 0 0 0,0 1 0 0 0,1-1 0 0 0,-1 1 0 0 0,0-1 0 0 0,1 0 0 0 0,-1 1 0 0 0,0-2 0 0 0,-1-6-1300 0 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0:04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943 3 11055 0 0,'-4'-1'104'0'0,"1"1"0"0"0,0-1 0 0 0,-1 1-1 0 0,1 0 1 0 0,-1 0 0 0 0,1 0-1 0 0,0 0 1 0 0,-1 1 0 0 0,1-1 0 0 0,0 1-1 0 0,-4 1 1 0 0,-37 16 130 0 0,26-9 531 0 0,-9 4 4 0 0,2 0 0 0 0,0 2 0 0 0,1 1 0 0 0,0 0 0 0 0,-27 27 0 0 0,2 3-430 0 0,-49 61-1 0 0,-151 240 459 0 0,89-113 189 0 0,95-133-463 0 0,32-47-6701 0 0,26-45-141 0 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0:04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7831 0 0,'0'0'603'0'0,"-1"2"-396"0"0,-4 6 531 0 0,0 1 1 0 0,0-1 0 0 0,1 1-1 0 0,1 0 1 0 0,0 0-1 0 0,0 1 1 0 0,1-1 0 0 0,0 1-1 0 0,-2 16 1 0 0,4-16-432 0 0,-1 0 0 0 0,2 0 0 0 0,-1-1 0 0 0,1 1 0 0 0,1 0 0 0 0,0 0 1 0 0,0-1-1 0 0,1 1 0 0 0,0-1 0 0 0,1 1 0 0 0,0-1 0 0 0,0-1 0 0 0,1 1 0 0 0,0 0 0 0 0,10 11 1 0 0,-2-5 147 0 0,1-1 1 0 0,1-1-1 0 0,27 21 1 0 0,53 26 822 0 0,-64-41-944 0 0,-8-2-29 0 0,-18-13-255 0 0,0-1 0 0 0,0 1 0 0 0,0-1 1 0 0,0 0-1 0 0,0 0 0 0 0,6 2 0 0 0,106 31 251 0 0,-105-32-361 0 0,1 0-1 0 0,0-2 1 0 0,1 1-1 0 0,-1-2 1 0 0,0 0-1 0 0,1 0 1 0 0,22-3-1 0 0,-12-1-1417 0 0,0-1-1 0 0,-1-2 1 0 0,33-11-1 0 0,-33 9-472 0 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0:0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1 10135 0 0,'-8'0'364'0'0,"0"0"0"0"0,0 0-1 0 0,0 0 1 0 0,1 1 0 0 0,-1 0-1 0 0,0 1 1 0 0,0 0 0 0 0,1 0-1 0 0,0 0 1 0 0,-1 1 0 0 0,1 0-1 0 0,0 1 1 0 0,0-1 0 0 0,0 1-1 0 0,1 1 1 0 0,0-1 0 0 0,-1 1-1 0 0,2 0 1 0 0,-9 9 0 0 0,-9 12 606 0 0,0 1 0 0 0,-31 53 1 0 0,35-50-593 0 0,-1-2 1 0 0,-43 48-1 0 0,25-40-384 0 0,-63 46 1 0 0,0-13-2841 0 0,62-46 1327 0 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0:24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62 5983 0 0,'-2'6'11466'0'0,"2"-6"-11279"0"0,19-1 2340 0 0,26-7-1892 0 0,-28 4-51 0 0,0-1 0 0 0,26-12 1 0 0,-30 11-395 0 0,0 1 0 0 0,0 0 0 0 0,0 1 0 0 0,1 1 0 0 0,16-3 0 0 0,-25 6-419 0 0,15-2 330 0 0,22 1 0 0 0,-22 3-2414 0 0,-1 2-3364 0 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0:24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11055 0 0,'0'0'10952'0'0,"2"1"-10408"0"0,2 0-352 0 0,1 0-1 0 0,0 0 1 0 0,-1-1-1 0 0,1 0 1 0 0,0 1 0 0 0,0-1-1 0 0,-1-1 1 0 0,10 0-1 0 0,40-13 405 0 0,-34 8-291 0 0,44-12-31 0 0,-14 3-444 0 0,0 2 1 0 0,2 2-1 0 0,59-5 0 0 0,-96 17-1930 0 0,-6 0-3213 0 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0:25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911 11 10823 0 0,'68'-11'5664'0'0,"-70"12"-5226"0"0,-26 3 345 0 0,-1 2 0 0 0,1 1 0 0 0,1 1 0 0 0,-46 20 1 0 0,-23 24-569 0 0,-138 98 0 0 0,219-140-215 0 0,-123 93 0 0 0,128-93 0 0 0,1 4 0 0 0,10-9 0 0 0,0-4 0 0 0,-1 0 0 0 0,1 0 0 0 0,-1 1 0 0 0,1-1 0 0 0,-1 0 0 0 0,1 0 0 0 0,0 0 0 0 0,0 0 0 0 0,0 0 0 0 0,-1 0 0 0 0,1 0 0 0 0,0 0 0 0 0,0 0 0 0 0,0 0 0 0 0,1 0 0 0 0,-1 0 0 0 0,0-1 0 0 0,0 1 0 0 0,0 0 0 0 0,0-1 0 0 0,1 1 0 0 0,0-1 0 0 0,33 9 0 0 0,-27-8 0 0 0,63 11 30 0 0,-38-7 6 0 0,0 1 0 0 0,48 16 1 0 0,-66-17-29 0 0,0 1 0 0 0,-1 1 0 0 0,0 0 0 0 0,0 1 0 0 0,-1 0 0 0 0,17 14 0 0 0,-27-19 6 0 0,1 0 1 0 0,-1 0-1 0 0,0 1 0 0 0,0-1 0 0 0,-1 1 0 0 0,1 0 0 0 0,-1 0 1 0 0,1 0-1 0 0,-1 0 0 0 0,-1 0 0 0 0,3 7 0 0 0,-3-8 18 0 0,-1 1 1 0 0,1 0-1 0 0,-1-1 0 0 0,0 1 0 0 0,0 0 0 0 0,0-1 0 0 0,-1 1 1 0 0,1 0-1 0 0,-1-1 0 0 0,0 1 0 0 0,0 0 0 0 0,0-1 0 0 0,0 0 1 0 0,-1 1-1 0 0,1-1 0 0 0,-3 4 0 0 0,0-1-9 0 0,0-1 0 0 0,0 0 0 0 0,-1 1 0 0 0,1-1 0 0 0,-1-1-1 0 0,0 1 1 0 0,-1-1 0 0 0,-5 4 0 0 0,-49 27 143 0 0,51-30-162 0 0,-86 41-4 0 0,36-18 0 0 0,21-11 0 0 0,-1-2 0 0 0,0-1 0 0 0,-1-2 0 0 0,-1-1 0 0 0,-81 9 0 0 0,107-19-42 0 0,0 0 1 0 0,-15-1-1 0 0,27 0 27 0 0,0-1 1 0 0,-1 1 0 0 0,1-1-1 0 0,-1 1 1 0 0,1-1 0 0 0,0 0-1 0 0,-1 0 1 0 0,1-1 0 0 0,0 1-1 0 0,0-1 1 0 0,0 1 0 0 0,0-1-1 0 0,0 0 1 0 0,0 0 0 0 0,-2-3-1 0 0,4 4-45 0 0,0 0 0 0 0,0-1-1 0 0,1 1 1 0 0,-1-1 0 0 0,0 1-1 0 0,0-1 1 0 0,1 1 0 0 0,-1-1-1 0 0,1 1 1 0 0,0-1 0 0 0,-1 1-1 0 0,1-1 1 0 0,0 0 0 0 0,0 1-1 0 0,0-1 1 0 0,0 1-1 0 0,0-1 1 0 0,1 0 0 0 0,-1 1-1 0 0,0-1 1 0 0,1-2 0 0 0,1 0-356 0 0,-1 1 0 0 0,1-1 0 0 0,-1 1 0 0 0,1-1 0 0 0,0 1 0 0 0,0 0 0 0 0,5-6 0 0 0,12-9-6078 0 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0:26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70 5063 0 0,'0'2'232'0'0,"-14"17"52"0"0,10-14 46 0 0,0 1 0 0 0,1-1 0 0 0,-1 1-1 0 0,1 0 1 0 0,-4 10 0 0 0,6-12 447 0 0,-1 1 0 0 0,1-1 0 0 0,0 1 0 0 0,1-1 0 0 0,-1 1 0 0 0,1-1 0 0 0,-1 1-1 0 0,2 0 1 0 0,-1 4 0 0 0,1-7-130 0 0,11 9 625 0 0,-6-5-877 0 0,-4-4-259 0 0,1-1 0 0 0,-1 0 1 0 0,1 0-1 0 0,-1 0 1 0 0,1 0-1 0 0,0 0 1 0 0,-1-1-1 0 0,1 1 0 0 0,0-1 1 0 0,-1 1-1 0 0,1-1 1 0 0,0 0-1 0 0,0 0 1 0 0,-1 0-1 0 0,6-2 0 0 0,4 0 395 0 0,0-1-1 0 0,15-5 0 0 0,-14 3-166 0 0,11-2-109 0 0,0-2 1 0 0,-1 0-1 0 0,0-1 1 0 0,0-2 0 0 0,25-16-1 0 0,-45 25-300 0 0,1 0 0 0 0,-1 0 0 0 0,0 0 0 0 0,0 0 0 0 0,0 0 0 0 0,0 0 0 0 0,-1-1 0 0 0,1 0 0 0 0,-1 1 0 0 0,0-1 0 0 0,0 0 0 0 0,3-7-1 0 0,-5 9 18 0 0,1 0 0 0 0,-1-1 0 0 0,0 1-1 0 0,1 0 1 0 0,-1 0 0 0 0,0-1-1 0 0,0 1 1 0 0,0 0 0 0 0,-1 0 0 0 0,1-1-1 0 0,0 1 1 0 0,-1 0 0 0 0,0 0-1 0 0,1-1 1 0 0,-1 1 0 0 0,0 0-1 0 0,0 0 1 0 0,0 0 0 0 0,0 0 0 0 0,-1 0-1 0 0,1 0 1 0 0,0 1 0 0 0,-1-1-1 0 0,0 0 1 0 0,-3-2 0 0 0,3 3-43 0 0,0-1 0 0 0,0 1 0 0 0,-1 0 0 0 0,1 0 0 0 0,0 0 1 0 0,-1 0-1 0 0,0 0 0 0 0,1 1 0 0 0,-1-1 0 0 0,1 1 0 0 0,-1 0 0 0 0,1-1 1 0 0,-1 1-1 0 0,0 0 0 0 0,1 1 0 0 0,-1-1 0 0 0,-4 1 0 0 0,-6 2-122 0 0,1 1-1 0 0,-16 5 0 0 0,23-7 124 0 0,-16 7-10 0 0,0 0 0 0 0,1 2 0 0 0,0 0 0 0 0,1 1 0 0 0,0 1 1 0 0,-26 24-1 0 0,-93 105 768 0 0,120-122-527 0 0,-7 7 144 0 0,-39 46 276 0 0,55-61-489 0 0,0 0 0 0 0,1 0 0 0 0,1 1 0 0 0,-9 19 0 0 0,14-28-75 0 0,1 0-1 0 0,0 0 1 0 0,0 0-1 0 0,0 0 1 0 0,0 1-1 0 0,0-1 0 0 0,1 0 1 0 0,0 8-1 0 0,0-11-5 0 0,0 1 0 0 0,1-1 0 0 0,-1 1-1 0 0,1 0 1 0 0,-1-1 0 0 0,1 1 0 0 0,-1-1-1 0 0,1 1 1 0 0,0-1 0 0 0,-1 1 0 0 0,1-1 0 0 0,0 0-1 0 0,0 1 1 0 0,0-1 0 0 0,0 0 0 0 0,1 0-1 0 0,-1 0 1 0 0,0 1 0 0 0,0-1 0 0 0,1-1-1 0 0,-1 1 1 0 0,0 0 0 0 0,1 0 0 0 0,-1 0-1 0 0,4 0 1 0 0,2 1 23 0 0,0 0-1 0 0,1-1 0 0 0,-1 0 1 0 0,1 0-1 0 0,0-1 1 0 0,-1 0-1 0 0,1 0 0 0 0,8-2 1 0 0,62-14 47 0 0,-75 15-79 0 0,136-43-1064 0 0,-76 22-4996 0 0,-23 8-574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5:43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116 151 10911 0 0,'-8'1'234'0'0,"0"0"0"0"0,1 0 0 0 0,-1 0-1 0 0,-13 5 1 0 0,15-3 115 0 0,-1-1-1 0 0,1-1 1 0 0,-1 1 0 0 0,1-1-1 0 0,-1-1 1 0 0,-11 1 0 0 0,18-1-184 0 0,-6-2 4629 0 0,6 2-4628 0 0,0-1-1 0 0,0 1 0 0 0,0 0 0 0 0,0 0 1 0 0,5-7 1596 0 0,15-7-1116 0 0,-5 8-450 0 0,1 0-1 0 0,-1 1 1 0 0,30-6-1 0 0,-1 0-62 0 0,12-5-57 0 0,169-45-15 0 0,-111 38-1969 0 0,-37 16-2765 0 0,-59 6 2886 0 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0:26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1 7831 0 0,'0'0'11336'0'0,"-2"0"-10201"0"0,-4 0-948 0 0,0 1 0 0 0,-1 0-1 0 0,1 0 1 0 0,0 1 0 0 0,0 0 0 0 0,0 0 0 0 0,0 1-1 0 0,-8 4 1 0 0,-47 30 185 0 0,56-34-324 0 0,-42 28 17 0 0,3 2 0 0 0,0 2 0 0 0,-65 67 0 0 0,93-84 33 0 0,0 1 0 0 0,-21 35 0 0 0,33-49-73 0 0,1 1-1 0 0,0 0 1 0 0,0 0 0 0 0,0 1-1 0 0,1-1 1 0 0,0 0 0 0 0,0 1-1 0 0,1 0 1 0 0,0-1 0 0 0,0 1-1 0 0,1 0 1 0 0,-1-1 0 0 0,1 1-1 0 0,2 12 1 0 0,0-14 36 0 0,0 1 1 0 0,0-1-1 0 0,0 0 1 0 0,0 0-1 0 0,1 0 0 0 0,0 0 1 0 0,0 0-1 0 0,0-1 0 0 0,1 1 1 0 0,0-1-1 0 0,-1 0 0 0 0,1 0 1 0 0,6 4-1 0 0,-4-3-9 0 0,1 0 0 0 0,-1-1 0 0 0,1 0 0 0 0,0 0 1 0 0,0-1-1 0 0,1 0 0 0 0,-1 0 0 0 0,15 4 0 0 0,-8-5-264 0 0,0-1 0 0 0,1 0 0 0 0,-1-1 0 0 0,0 0 0 0 0,1-1-1 0 0,-1-1 1 0 0,0 0 0 0 0,0-1 0 0 0,0-1 0 0 0,18-6 0 0 0,2-3-1071 0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0:26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35 9871 0 0,'0'-2'455'0'0,"-1"1"-359"0"0,1 0-41 0 0,-1-1 1 0 0,0 0 0 0 0,0 0 0 0 0,0 0 0 0 0,0 1 0 0 0,0-1-1 0 0,0 0 1 0 0,-1 1 0 0 0,1-1 0 0 0,-1 1 0 0 0,1 0 0 0 0,-1-1-1 0 0,1 1 1 0 0,-1 0 0 0 0,1 0 0 0 0,-1 0 0 0 0,0 0 0 0 0,0 0-1 0 0,0 0 1 0 0,0 1 0 0 0,-2-1 0 0 0,3 0 90 0 0,-1 1 0 0 0,1-1 0 0 0,-1 1 0 0 0,1 0 0 0 0,-1 0 0 0 0,1-1 0 0 0,-1 1 0 0 0,1 0 0 0 0,-1 1 0 0 0,1-1 0 0 0,-1 0 0 0 0,1 0 0 0 0,-1 1 0 0 0,1-1 0 0 0,-1 0 1 0 0,1 1-1 0 0,0 0 0 0 0,-1-1 0 0 0,1 1 0 0 0,-2 1 0 0 0,1 0 55 0 0,0-1 0 0 0,0 1-1 0 0,1 0 1 0 0,-1 0 0 0 0,0 1 0 0 0,1-1 0 0 0,-1 0 0 0 0,1 0 0 0 0,0 1 0 0 0,-2 4 0 0 0,0 3 277 0 0,1 0 1 0 0,0 0-1 0 0,0 0 1 0 0,-1 21-1 0 0,3-10-192 0 0,1 1-1 0 0,1 0 1 0 0,1 0 0 0 0,0-1-1 0 0,2 1 1 0 0,0-1-1 0 0,2 0 1 0 0,0-1-1 0 0,1 1 1 0 0,2-1 0 0 0,0-1-1 0 0,0 0 1 0 0,2 0-1 0 0,0-1 1 0 0,2-1 0 0 0,0 0-1 0 0,0-1 1 0 0,2 0-1 0 0,0-2 1 0 0,24 19-1 0 0,-17-17-71 0 0,1-1 0 0 0,0 0 0 0 0,1-2 0 0 0,0-1-1 0 0,45 15 1 0 0,-46-20-104 0 0,1 0 0 0 0,47 5-1 0 0,-62-11-183 0 0,0 0-1 0 0,0-1 1 0 0,0 0-1 0 0,1-1 1 0 0,-1 0-1 0 0,0-1 1 0 0,0 0-1 0 0,-1-1 0 0 0,1 0 1 0 0,10-4-1 0 0,-17 6-171 0 0,-1-1-1 0 0,1 1 0 0 0,-1-1 0 0 0,1 0 1 0 0,-1 1-1 0 0,0-1 0 0 0,1 0 0 0 0,-1-1 1 0 0,0 1-1 0 0,0 0 0 0 0,-1 0 0 0 0,1-1 1 0 0,0 1-1 0 0,-1-1 0 0 0,3-4 0 0 0,0-4-1362 0 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0:27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1 11519 0 0,'0'0'8788'0'0,"-1"1"-8206"0"0,-18 28 140 0 0,-1 0 1 0 0,-2-2-1 0 0,-39 39 1 0 0,-87 64-175 0 0,-23-14-101 0 0,37-28-279 0 0,32-23-13 0 0,-7 6-429 0 0,108-70 9 0 0,14-5-2932 0 0,-8 1 2049 0 0,16-6-6298 0 0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0:27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29 14191 0 0,'1'-1'84'0'0,"1"0"0"0"0,-1 0 0 0 0,0 0 0 0 0,0 0-1 0 0,-1 0 1 0 0,1-1 0 0 0,0 1 0 0 0,0 0 0 0 0,-1 0 0 0 0,1-1 0 0 0,0 1-1 0 0,-1 0 1 0 0,1-1 0 0 0,-1 1 0 0 0,0 0 0 0 0,1-3 0 0 0,0 3 37 0 0,5-3-46 0 0,-4 3 241 0 0,-4 4 101 0 0,-148 301 2312 0 0,86-169-2135 0 0,-13 56-120 0 0,2-5-290 0 0,-3-18-57 0 0,-99 206 482 0 0,84-202-73 0 0,58-111-761 0 0,34-59-40 0 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0:27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1 133 10135 0 0,'0'0'2332'0'0,"0"2"-929"0"0,1 2-1052 0 0,0 0 0 0 0,1-1-1 0 0,-1 1 1 0 0,1 0 0 0 0,0-1 0 0 0,0 0 0 0 0,0 1-1 0 0,1-1 1 0 0,-1 0 0 0 0,1 0 0 0 0,-1 0 0 0 0,1-1-1 0 0,0 1 1 0 0,0 0 0 0 0,1-1 0 0 0,-1 0 0 0 0,7 3-1 0 0,0 1 63 0 0,1-1-1 0 0,0 0 1 0 0,1-1 0 0 0,21 6-1 0 0,-12-7-44 0 0,1 0 0 0 0,-1-1 0 0 0,1-2 0 0 0,0 0-1 0 0,23-3 1 0 0,106-22 753 0 0,308-107-493 0 0,-346 94-959 0 0,-39 14-2542 0 0,-46 16 1153 0 0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0:28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69 9215 0 0,'18'-35'5012'0'0,"-17"26"1320"0"0,-1 7-6294 0 0,-1 1-1 0 0,0 0 1 0 0,1-1 0 0 0,-1 1-1 0 0,0 0 1 0 0,0-1 0 0 0,0 1-1 0 0,0 0 1 0 0,0 0 0 0 0,0 0-1 0 0,0 0 1 0 0,0 0-1 0 0,-1 0 1 0 0,1 0 0 0 0,0 0-1 0 0,0 1 1 0 0,-1-1 0 0 0,-2-1-1 0 0,1 2-25 0 0,0-1 0 0 0,1 0-1 0 0,-1 1 1 0 0,0 0 0 0 0,0 0-1 0 0,0 0 1 0 0,0 0 0 0 0,0 0 0 0 0,-4 1-1 0 0,-2 2-21 0 0,0 0-1 0 0,-1 0 0 0 0,2 0 1 0 0,-1 1-1 0 0,-11 7 0 0 0,4-1 63 0 0,-26 24 1 0 0,9-7 308 0 0,-18 16 626 0 0,-72 79 1 0 0,106-104-829 0 0,4-5 39 0 0,1 1 0 0 0,-16 25 1 0 0,23-32-120 0 0,1 1 1 0 0,0-1 0 0 0,0 1-1 0 0,1 0 1 0 0,0 0 0 0 0,0 1-1 0 0,-1 12 1 0 0,3-19 56 0 0,7 10 11 0 0,2-3-105 0 0,-5-8-36 0 0,1 1 0 0 0,-1-1-1 0 0,1 0 1 0 0,-1 0 0 0 0,1 0-1 0 0,0 0 1 0 0,-1 0 0 0 0,1-1-1 0 0,0 0 1 0 0,-1 0 0 0 0,1 0-1 0 0,6-1 1 0 0,1 0-12 0 0,1-1-1 0 0,19-5 1 0 0,2-4-239 0 0,0-1 0 0 0,0-1 0 0 0,-1-2 0 0 0,-1-1 0 0 0,33-23-1 0 0,-53 32 217 0 0,-1-1 0 0 0,1 0 0 0 0,-2-1 0 0 0,1 0 0 0 0,-1-1 0 0 0,0 0 0 0 0,-1 0 0 0 0,13-21 0 0 0,-20 29 333 0 0,-11 12-192 0 0,-1 1-109 0 0,-1 2 0 0 0,2 0-1 0 0,-11 16 1 0 0,18-25-12 0 0,0 1 0 0 0,1-1 0 0 0,-1 1-1 0 0,1 0 1 0 0,0 0 0 0 0,0 0 0 0 0,1 0 0 0 0,0 0 0 0 0,0 0-1 0 0,0 0 1 0 0,0 1 0 0 0,1-1 0 0 0,0 0 0 0 0,0 6-1 0 0,0-9-181 0 0,1 0-1 0 0,0 0 0 0 0,-1 0 0 0 0,1 0 0 0 0,0 0 0 0 0,0 0 0 0 0,0 0 0 0 0,0 0 0 0 0,0 0 0 0 0,0-1 0 0 0,1 1 0 0 0,-1 0 1 0 0,1-1-1 0 0,-1 1 0 0 0,1-1 0 0 0,-1 0 0 0 0,1 1 0 0 0,0-1 0 0 0,0 0 0 0 0,2 1 0 0 0,0 0-413 0 0,0 0-1 0 0,0-1 1 0 0,1 1-1 0 0,-1-1 1 0 0,0 0-1 0 0,1 0 0 0 0,8 0 1 0 0,11-1-1362 0 0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0:28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18 497 19727 0 0,'0'0'1975'0'0,"-7"-5"-1790"0"0,6 3-133 0 0,0 1 1 0 0,-1-1-1 0 0,1 1 0 0 0,1-1 0 0 0,-1 1 1 0 0,0-1-1 0 0,0 0 0 0 0,1 0 0 0 0,-1 1 0 0 0,1-1 1 0 0,-1 0-1 0 0,1 0 0 0 0,0 1 0 0 0,0-1 1 0 0,0 0-1 0 0,0 0 0 0 0,0 0 0 0 0,0 0 1 0 0,0 1-1 0 0,0-1 0 0 0,1 0 0 0 0,-1 0 1 0 0,1 1-1 0 0,0-1 0 0 0,-1 0 0 0 0,2-2 0 0 0,2-3 257 0 0,0-1-1 0 0,0 0 0 0 0,1 1 0 0 0,7-8 0 0 0,8-9-170 0 0,1 2 0 0 0,2 0 0 0 0,42-33 1 0 0,85-44-372 0 0,9 8-124 0 0,-107 65 156 0 0,63-23 0 0 0,-83 40 137 0 0,-21 10 81 0 0,-9-1-5 0 0,-1 1-1 0 0,1 0 0 0 0,-1 0 0 0 0,0 0 1 0 0,1 0-1 0 0,-1 0 0 0 0,0 1 0 0 0,0-1 0 0 0,0 0 1 0 0,0 0-1 0 0,0 1 0 0 0,0-1 0 0 0,0 1 1 0 0,-1-1-1 0 0,1 1 0 0 0,0-1 0 0 0,-1 1 0 0 0,1-1 1 0 0,-1 1-1 0 0,0 0 0 0 0,1-1 0 0 0,-1 1 1 0 0,0 0-1 0 0,0-1 0 0 0,0 1 0 0 0,0 0 0 0 0,0-1 1 0 0,-1 3-1 0 0,0 5 23 0 0,-1 1 1 0 0,-1-1 0 0 0,-5 15-1 0 0,6-19-27 0 0,-20 50 70 0 0,11-28-11 0 0,-13 43-1 0 0,11-27-122 0 0,9-30-53 0 0,0-1-1 0 0,0 1 1 0 0,2 0 0 0 0,-1 0 0 0 0,1 15-1 0 0,2-26-1231 0 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0:28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10591 0 0,'-1'1'2851'0'0,"-2"1"-2219"0"0,1 1 0 0 0,-1-1 0 0 0,1 0 1 0 0,0 1-1 0 0,0 0 0 0 0,0-1 0 0 0,0 1 0 0 0,-2 5 1 0 0,2-2-186 0 0,0 0 0 0 0,0-1 1 0 0,0 1-1 0 0,0 8 0 0 0,0 1-24 0 0,1 0 0 0 0,1 0 0 0 0,1 16 0 0 0,0-16-146 0 0,2-1-1 0 0,0 0 0 0 0,0 0 0 0 0,1 0 1 0 0,1 0-1 0 0,0-1 0 0 0,10 19 0 0 0,-3-12 42 0 0,0 1-1 0 0,2-2 1 0 0,27 33-1 0 0,63 51 645 0 0,-57-59-690 0 0,82 71 43 0 0,-109-100-276 0 0,0-1-1 0 0,1 0 0 0 0,1-2 1 0 0,-1-1-1 0 0,25 9 0 0 0,-38-17-188 0 0,1 0-1 0 0,-1-1 1 0 0,1 0-1 0 0,-1-1 1 0 0,1 1-1 0 0,0-2 1 0 0,0 1-1 0 0,-1-1 1 0 0,1-1-1 0 0,0 0 1 0 0,0 0-1 0 0,-1 0 1 0 0,1-1-1 0 0,-1 0 1 0 0,1-1-1 0 0,-1 0 1 0 0,0 0-1 0 0,0-1 1 0 0,0 0-1 0 0,-1-1 1 0 0,1 1-1 0 0,12-12 1 0 0,-2-1-1317 0 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0:29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0 16583 0 0,'0'0'1276'0'0,"-1"3"-822"0"0,-7 16-364 0 0,2-3 381 0 0,-1-1-1 0 0,-14 24 1 0 0,-13 9 828 0 0,-3-2 0 0 0,-70 70 0 0 0,-98 70 720 0 0,53-53-1592 0 0,35-17-313 0 0,72-64-2939 0 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0:30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1375 0 0,'0'0'15212'0'0,"2"0"-14508"0"0,18 2 866 0 0,40-3-1 0 0,-35 0-1024 0 0,184-22 1345 0 0,-158 15-1656 0 0,160-33 227 0 0,18-3-46 0 0,-209 41-698 0 0,0 2 1 0 0,0 0-1 0 0,34 3 0 0 0,-52-1-684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5:43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97 15695 0 0,'-30'0'719'0'0,"24"0"-20"0"0,8 0-343 0 0,9 1 504 0 0,-1-1 0 0 0,0 0 0 0 0,1 0 1 0 0,18-4-1 0 0,45-12 1011 0 0,-41 8-1364 0 0,-5 1-202 0 0,293-54 20 0 0,-281 59-3652 0 0,-24 4-4533 0 0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0:30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31 7367 0 0,'1'-2'568'0'0,"2"-27"7656"0"0,-5 30-7721 0 0,0 0-393 0 0,-1 1 0 0 0,1-1 1 0 0,0 1-1 0 0,-1 0 0 0 0,1-1 0 0 0,0 1 0 0 0,0 0 1 0 0,0 0-1 0 0,0 0 0 0 0,1 1 0 0 0,-1-1 0 0 0,1 0 1 0 0,-2 3-1 0 0,-16 38 787 0 0,13-29-657 0 0,-17 48 440 0 0,2 2 1 0 0,-17 93-1 0 0,35-143-808 0 0,1 0 1 0 0,0 0-1 0 0,1 0 0 0 0,1 0 0 0 0,0 0 1 0 0,1 0-1 0 0,1 0 0 0 0,0 0 0 0 0,1 0 1 0 0,6 19-1 0 0,-6-24-4756 0 0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0:31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4 7831 0 0,'0'0'356'0'0,"-2"0"-6"0"0,1-1-318 0 0,0 0 0 0 0,0 1 0 0 0,0 0 1 0 0,0-1-1 0 0,0 1 0 0 0,0 0 0 0 0,0-1 1 0 0,0 1-1 0 0,0 0 0 0 0,-1 0 0 0 0,1 0 0 0 0,0 0 1 0 0,0 0-1 0 0,0 0 0 0 0,0 1 0 0 0,0-1 1 0 0,0 0-1 0 0,-1 0 0 0 0,1 1 0 0 0,0-1 1 0 0,-1 2-1 0 0,-1-1 317 0 0,1 1 0 0 0,0 0 0 0 0,-1 0 1 0 0,1 0-1 0 0,-4 4 0 0 0,2-1 471 0 0,-35 39 3256 0 0,27-27-3696 0 0,0 0 0 0 0,1 1 0 0 0,1 1 0 0 0,-10 27 0 0 0,1 1 138 0 0,-166 402 2220 0 0,136-338-2614 0 0,-69 172 84 0 0,112-267-571 0 0,0 0 0 0 0,1 0 1 0 0,-3 24-1 0 0,7-25-480 0 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0:31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50 399 4607 0 0,'0'0'208'0'0,"-1"2"-9"0"0,-12 14-164 0 0,-4 5 758 0 0,5-6 11180 0 0,8-13-10745 0 0,2-2 663 0 0,31-51-922 0 0,31-47 863 0 0,-36 65-1914 0 0,1 0 0 0 0,2 2-1 0 0,1 1 1 0 0,1 1 0 0 0,2 2-1 0 0,54-39 1 0 0,-68 55 35 0 0,-1 1 1 0 0,30-12-1 0 0,-41 19 40 0 0,1 1 0 0 0,0 0 0 0 0,0 0 0 0 0,0 1 0 0 0,-1 0 0 0 0,2 0 0 0 0,-1 0 0 0 0,0 1-1 0 0,0-1 1 0 0,0 2 0 0 0,0-1 0 0 0,9 2 0 0 0,-11-1 28 0 0,-1 1-1 0 0,1 0 0 0 0,-1 0 1 0 0,1-1-1 0 0,-1 2 1 0 0,0-1-1 0 0,0 0 0 0 0,0 1 1 0 0,0-1-1 0 0,0 1 1 0 0,0 0-1 0 0,-1 0 0 0 0,1 0 1 0 0,-1 1-1 0 0,0-1 1 0 0,0 0-1 0 0,0 1 0 0 0,-1-1 1 0 0,2 5-1 0 0,1 2 53 0 0,-1 0 1 0 0,0 0-1 0 0,0 1 0 0 0,-1-1 1 0 0,1 20-1 0 0,-3-16-51 0 0,-1 1 1 0 0,0-1-1 0 0,0 0 1 0 0,-2 0-1 0 0,0 0 0 0 0,0 0 1 0 0,-8 17-1 0 0,-6 10 102 0 0,-23 39-1 0 0,4-8-61 0 0,34-68-103 0 0,0 0 0 0 0,0 0 0 0 0,1 0 1 0 0,0 1-1 0 0,0-1 0 0 0,0 1 0 0 0,0-1 0 0 0,1 7 0 0 0,2-10-298 0 0,0 1 0 0 0,0-1 0 0 0,0 0 0 0 0,0 1 0 0 0,1-1 0 0 0,4 1 0 0 0,5 0-904 0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0:31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1 16207 0 0,'0'0'1470'0'0,"-1"2"-1209"0"0,-12 12 16 0 0,0 0 0 0 0,2 2 0 0 0,0-1 0 0 0,0 2 0 0 0,-15 32 1 0 0,-31 98 1533 0 0,21-47-1112 0 0,-167 349 1204 0 0,102-217-1390 0 0,93-211-526 0 0,5-14-26 0 0,0 0 0 0 0,0 0 0 0 0,1 0 0 0 0,0 0 1 0 0,0 0-1 0 0,1 1 0 0 0,0-1 0 0 0,0 1 0 0 0,1-1 0 0 0,0 1 0 0 0,0-1 0 0 0,3 15 0 0 0,-3-21-919 0 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0:32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0 4143 0 0,'0'0'13495'0'0,"-2"1"-12879"0"0,-30 9 334 0 0,0 2 1 0 0,-34 18-1 0 0,-61 39-415 0 0,5-2-324 0 0,73-41-146 0 0,-90 62 0 0 0,116-71-44 0 0,23-17-20 0 0,0 0 1 0 0,0 0-1 0 0,0 0 1 0 0,-1 1-1 0 0,1-1 1 0 0,0 0-1 0 0,0 0 1 0 0,0 0-1 0 0,-1 1 1 0 0,1-1-1 0 0,0 0 0 0 0,0 0 1 0 0,0 0-1 0 0,0 1 1 0 0,0-1-1 0 0,-1 0 1 0 0,1 0-1 0 0,0 1 1 0 0,0-1-1 0 0,0 0 1 0 0,0 1-1 0 0,0-1 1 0 0,0 0-1 0 0,0 0 1 0 0,0 1-1 0 0,0-1 1 0 0,0 0-1 0 0,0 1 0 0 0,1 0 0 0 0,0-1 0 0 0,0 1 0 0 0,0 0 0 0 0,-1-1 0 0 0,1 1 0 0 0,0 0 0 0 0,0-1-1 0 0,0 1 1 0 0,0-1 0 0 0,0 0 0 0 0,0 1 0 0 0,1-1 0 0 0,-1 0 0 0 0,1 1-1 0 0,22 2-1 0 0,-15-1 0 0 0,13 1 0 0 0,15 3-19 0 0,43 13 1 0 0,-68-16 15 0 0,0 2 0 0 0,-1-1 0 0 0,0 1 0 0 0,0 1 0 0 0,0 0 0 0 0,-1 1 0 0 0,17 13 0 0 0,-19-14-2 0 0,-1 0-1 0 0,-1 1 1 0 0,0 0 0 0 0,0 0-1 0 0,0 1 1 0 0,0-1-1 0 0,-1 1 1 0 0,-1 1 0 0 0,5 9-1 0 0,1 8 7 0 0,-8-15 0 0 0,-3-9 7 0 0,1 0-1 0 0,-1 0 1 0 0,0 0-1 0 0,0 0 1 0 0,1-1-1 0 0,-1 1 1 0 0,0 0-1 0 0,0-1 1 0 0,-1 1 0 0 0,1-1-1 0 0,0 1 1 0 0,0-1-1 0 0,-1 1 1 0 0,1-1-1 0 0,-1 0 1 0 0,1 0-1 0 0,-1 0 1 0 0,0 0-1 0 0,1 0 1 0 0,-1 0 0 0 0,0 0-1 0 0,0 0 1 0 0,0-1-1 0 0,-2 1 1 0 0,-5 2 51 0 0,0-1 0 0 0,-1 0 1 0 0,-14 0-1 0 0,17-2-40 0 0,-76 3 146 0 0,-144-13 1 0 0,216 9-1056 0 0,-1-1-1 0 0,2-1 0 0 0,-15-5 1 0 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0:32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90 12263 0 0,'0'0'1467'0'0,"9"8"1626"0"0,-4-5-2715 0 0,0-1-1 0 0,1 0 1 0 0,-1 0-1 0 0,1 0 1 0 0,-1-1-1 0 0,1 1 1 0 0,0-1 0 0 0,-1-1-1 0 0,1 1 1 0 0,0-1-1 0 0,0 0 1 0 0,8-1-1 0 0,18 0 257 0 0,134-12 468 0 0,-147 9-1073 0 0,1 0-1 0 0,34-12 1 0 0,-46 12-46 0 0,1 1 0 0 0,-2-1 0 0 0,1 0-1 0 0,0-1 1 0 0,-1 0 0 0 0,0 0 0 0 0,0 0 0 0 0,10-12 0 0 0,-6 1-287 0 0,-10 14 135 0 0,-33-2-622 0 0,11 5 610 0 0,0 2-1 0 0,1 1 1 0 0,-1 0-1 0 0,1 2 1 0 0,-21 8-1 0 0,3-2 130 0 0,-4 1 5 0 0,-79 38-1 0 0,97-38 105 0 0,0 1-1 0 0,0 1 1 0 0,1 1-1 0 0,-26 24 1 0 0,44-35-2 0 0,-1 0 0 0 0,1 1 0 0 0,0 0 0 0 0,0 0 0 0 0,0 0 0 0 0,1 1 0 0 0,0-1 0 0 0,1 1 0 0 0,-6 12 0 0 0,8-15-29 0 0,1-1 0 0 0,-1 0 1 0 0,0 0-1 0 0,1 1 0 0 0,-1-1 1 0 0,1 0-1 0 0,0 1 1 0 0,0-1-1 0 0,1 1 0 0 0,-1-1 1 0 0,1 0-1 0 0,-1 0 1 0 0,1 1-1 0 0,0-1 0 0 0,0 0 1 0 0,1 0-1 0 0,-1 0 0 0 0,1 0 1 0 0,-1 0-1 0 0,1 0 1 0 0,0 0-1 0 0,0 0 0 0 0,0-1 1 0 0,4 4-1 0 0,-2-2-10 0 0,1 0 0 0 0,-1-1 0 0 0,1 0 0 0 0,-1 0 0 0 0,1 0 0 0 0,0-1 0 0 0,0 1 0 0 0,0-1 0 0 0,1 0 0 0 0,-1-1 0 0 0,0 1 0 0 0,10 0 0 0 0,4 0-406 0 0,1-1 0 0 0,24-1 1 0 0,-30-1-168 0 0,18 0-437 0 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0:33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6911 0 0,'-2'1'7682'0'0,"-37"34"-2494"0"0,-3 1-3842 0 0,-7 3-371 0 0,-77 67-208 0 0,111-92-731 0 0,1 1-1 0 0,0 1 1 0 0,1 1-1 0 0,1 0 0 0 0,-18 32 1 0 0,28-45-27 0 0,0 1 0 0 0,0-1 1 0 0,0 1-1 0 0,1 0 0 0 0,0 0 1 0 0,-1 0-1 0 0,2 0 0 0 0,-1 0 1 0 0,0 0-1 0 0,1 0 0 0 0,0 0 0 0 0,1 5 1 0 0,0-6 1 0 0,-1-1 1 0 0,1 1 0 0 0,1-1-1 0 0,-1 1 1 0 0,0-1 0 0 0,1 0-1 0 0,0 1 1 0 0,0-1 0 0 0,0 0-1 0 0,0 0 1 0 0,0-1 0 0 0,0 1-1 0 0,1 0 1 0 0,-1-1 0 0 0,1 1-1 0 0,0-1 1 0 0,5 3-1 0 0,-1 1-139 0 0,1-2-1 0 0,0 1 0 0 0,1-1 0 0 0,-1 0 0 0 0,1-1 0 0 0,-1 0 0 0 0,1-1 0 0 0,0 1 0 0 0,0-2 0 0 0,0 1 0 0 0,0-1 0 0 0,0-1 0 0 0,16 0 0 0 0,-2-2-1615 0 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0:33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0 8751 0 0,'-2'2'674'0'0,"-6"2"-213"0"0,0 1 1 0 0,1 0 0 0 0,0 1-1 0 0,0-1 1 0 0,1 1 0 0 0,-1 1 0 0 0,1-1-1 0 0,1 1 1 0 0,-1 0 0 0 0,-4 9-1 0 0,6-9-112 0 0,1 0 0 0 0,0 0 0 0 0,0 0 0 0 0,1 0 0 0 0,0 1-1 0 0,0-1 1 0 0,0 1 0 0 0,1-1 0 0 0,0 1 0 0 0,1 0 0 0 0,0 10-1 0 0,1-9-101 0 0,1 0-1 0 0,0 0 0 0 0,0 0 0 0 0,1 0 0 0 0,0-1 0 0 0,0 1 1 0 0,1-1-1 0 0,0 0 0 0 0,7 10 0 0 0,-2-4 70 0 0,2-1-1 0 0,-1 0 1 0 0,1-1-1 0 0,1 0 1 0 0,0-1-1 0 0,1 0 1 0 0,14 9-1 0 0,103 55 1113 0 0,-88-53-1076 0 0,-23-13-197 0 0,0 0 1 0 0,0-2-1 0 0,38 10 0 0 0,65 5-140 0 0,-65-12-510 0 0,-43-8-424 0 0,-1 0 0 0 0,0-1 0 0 0,21-1 1 0 0,-21-1-844 0 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0:33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1 16207 0 0,'0'0'744'0'0,"-2"1"-18"0"0,-81 63 430 0 0,6-3 210 0 0,-188 153 2239 0 0,123-93-2485 0 0,128-110-1068 0 0,-56 49 188 0 0,60-50-217 0 0,0 0 0 0 0,1 0 0 0 0,1 1 0 0 0,-12 18 0 0 0,19-28-53 0 0,1 0 0 0 0,-1 0 0 0 0,1 0 0 0 0,-1 0 0 0 0,1 0 0 0 0,-1-1 0 0 0,1 1 0 0 0,0 0-1 0 0,-1 0 1 0 0,1 0 0 0 0,0 0 0 0 0,0 0 0 0 0,0 0 0 0 0,0 0 0 0 0,0 0 0 0 0,0 0 0 0 0,0 0 0 0 0,0 0 0 0 0,0 0 0 0 0,1 0 0 0 0,-1 0-1 0 0,0 0 1 0 0,0 0 0 0 0,1 0 0 0 0,0 1 0 0 0,0-1-65 0 0,0 0 0 0 0,0 0 0 0 0,0 0 0 0 0,1 0 0 0 0,-1-1 0 0 0,0 1 0 0 0,0 0 0 0 0,0-1 0 0 0,1 1-1 0 0,-1-1 1 0 0,0 1 0 0 0,1-1 0 0 0,-1 0 0 0 0,0 1 0 0 0,1-1 0 0 0,-1 0 0 0 0,2 0 0 0 0,15-1-848 0 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0:34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8287 0 0,'0'0'9570'0'0,"2"-1"-8885"0"0,18-8 57 0 0,1 1 0 0 0,0 1 0 0 0,0 0 0 0 0,27-3 0 0 0,92-9 685 0 0,-137 19-1403 0 0,532-40 1353 0 0,-455 43-2332 0 0,-53-1-1054 0 0,1-1 1 0 0,39-5-1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5:57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774 76 7423 0 0,'1'-1'340'0'0,"22"-9"426"0"0,30-20 0 0 0,-12 6 1412 0 0,-29 17-1559 0 0,-7 4 3267 0 0,-11 10-2273 0 0,-30 29-1450 0 0,-139 131 32 0 0,98-97-192 0 0,2 3 1 0 0,-98 125-1 0 0,153-171-3 0 0,1 0 0 0 0,-22 41 0 0 0,34-52 0 0 0,-1 0 0 0 0,2 1 0 0 0,0 0 0 0 0,1 0 0 0 0,1 0 0 0 0,-2 21 0 0 0,4-21-8 0 0,1 0-1 0 0,1 1 1 0 0,1-1 0 0 0,0 0-1 0 0,2 0 1 0 0,0 0-1 0 0,0 0 1 0 0,2 0 0 0 0,0 0-1 0 0,1-1 1 0 0,0 0-1 0 0,14 24 1 0 0,142 218-272 0 0,-60-104 101 0 0,-84-124 135 0 0,-2 1-1 0 0,-1 0 0 0 0,-1 1 1 0 0,-2 1-1 0 0,-1 0 1 0 0,-2 1-1 0 0,9 63 0 0 0,-13-56-40 0 0,-3 1 0 0 0,-1-1 0 0 0,-3 1 0 0 0,-1-1 0 0 0,-2 0 0 0 0,-12 52 0 0 0,8-62 79 0 0,-1 0 0 0 0,-1 0 0 0 0,-2-1 0 0 0,-1-1-1 0 0,-1 0 1 0 0,-2-1 0 0 0,0-1 0 0 0,-2-1 0 0 0,-1 0 0 0 0,-1-1 0 0 0,-1-2-1 0 0,-32 27 1 0 0,-66 45 957 0 0,94-77-570 0 0,-1-1 0 0 0,-53 23 1 0 0,43-25-19 0 0,21-10-141 0 0,1 1 0 0 0,1 0 0 0 0,-1 1 0 0 0,-21 15 0 0 0,34-21-348 0 0,-1 1-1 0 0,1 0 1 0 0,0 0 0 0 0,0-1-1 0 0,0 1 1 0 0,0 1-1 0 0,0-1 1 0 0,0 0-1 0 0,0 0 1 0 0,-2 5 0 0 0,7-6-634 0 0,10 4-210 0 0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0:34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 3223 0 0,'0'0'143'0'0,"0"2"562"0"0,0 9 2763 0 0,-1-1 0 0 0,-2 14 0 0 0,-9 21 1836 0 0,-24 44-3276 0 0,6-17-1117 0 0,8-4-183 0 0,-21 112 1 0 0,37-152-704 0 0,-2 0-1 0 0,-14 38 0 0 0,18-57-225 0 0,-1 1-1 0 0,1-1 1 0 0,-2 0-1 0 0,1-1 1 0 0,-11 14-1 0 0,15-21-186 0 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0:34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1 10135 0 0,'0'0'778'0'0,"-2"0"-506"0"0,-1 0-155 0 0,0 0 0 0 0,1 0 0 0 0,-1 0 0 0 0,1 1 0 0 0,-1-1 0 0 0,0 1 0 0 0,1 0 0 0 0,-1 0 0 0 0,1-1 0 0 0,0 2 0 0 0,-1-1 0 0 0,1 0 0 0 0,0 0 0 0 0,-3 2 1 0 0,-32 26 1556 0 0,32-24-1519 0 0,-27 24 720 0 0,1 2 1 0 0,-51 67 0 0 0,-38 83 1206 0 0,76-102-1406 0 0,3 2 1 0 0,-33 95-1 0 0,-38 180 388 0 0,100-306-1042 0 0,-19 59 199 0 0,27-98-277 0 0,-1-1-1 0 0,0 1 1 0 0,0-1-1 0 0,-1 0 1 0 0,0-1-1 0 0,-1 0 1 0 0,-12 15-1 0 0,16-21-250 0 0,0-1 0 0 0,0 1 0 0 0,0-1 0 0 0,-1 0 0 0 0,1 0 0 0 0,-7 4 0 0 0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0:35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0 141 11055 0 0,'0'0'7523'0'0,"3"-1"-6464"0"0,128-24 2935 0 0,-23 6-2823 0 0,50-8-301 0 0,187-9 1 0 0,-127 16-2955 0 0,-126 10 113 0 0,-58 8-3702 0 0,-4 2-1583 0 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0:35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52 8751 0 0,'11'-28'1207'0'0,"-11"27"-932"0"0,0 1-1 0 0,1-1 1 0 0,-1 1 0 0 0,0-1-1 0 0,0 1 1 0 0,0-1-1 0 0,0 0 1 0 0,0 1 0 0 0,0-1-1 0 0,0 1 1 0 0,0-1 0 0 0,0 0-1 0 0,0 1 1 0 0,0-1 0 0 0,0 1-1 0 0,0-1 1 0 0,0 1 0 0 0,-1-1-1 0 0,1 0 1 0 0,0 1-1 0 0,0-1 1 0 0,-1 1 0 0 0,1-1-1 0 0,0 1 1 0 0,-1-1 0 0 0,0 0-1 0 0,0 1-117 0 0,0-1-1 0 0,0 0 1 0 0,0 0 0 0 0,0 1-1 0 0,-1-1 1 0 0,1 0-1 0 0,0 1 1 0 0,0 0-1 0 0,-1-1 1 0 0,1 1-1 0 0,-2-1 1 0 0,-1 1-121 0 0,-1-1 0 0 0,1 1 0 0 0,0 0 0 0 0,-1 0 0 0 0,1 1 0 0 0,-9 1 1 0 0,-3 4 158 0 0,1 0 1 0 0,-1 1 0 0 0,-24 16-1 0 0,9-5 272 0 0,-13 7 152 0 0,2 2 0 0 0,1 2 0 0 0,-47 42 0 0 0,82-65-528 0 0,0-1 0 0 0,1 1 0 0 0,0 0 0 0 0,0 0-1 0 0,1 0 1 0 0,0 1 0 0 0,-6 11 0 0 0,9-16-59 0 0,0-1-1 0 0,1 1 1 0 0,-1 0-1 0 0,0-1 0 0 0,1 1 1 0 0,0 0-1 0 0,-1 0 1 0 0,1-1-1 0 0,0 1 0 0 0,0 0 1 0 0,0 0-1 0 0,0 0 1 0 0,0-1-1 0 0,0 1 1 0 0,1 0-1 0 0,-1 0 0 0 0,1 0 1 0 0,-1-1-1 0 0,1 1 1 0 0,0 0-1 0 0,-1-1 0 0 0,1 1 1 0 0,0-1-1 0 0,0 1 1 0 0,0-1-1 0 0,0 1 1 0 0,0-1-1 0 0,1 1 0 0 0,-1-1 1 0 0,0 0-1 0 0,1 0 1 0 0,-1 0-1 0 0,1 0 0 0 0,-1 0 1 0 0,1 0-1 0 0,-1 0 1 0 0,4 1-1 0 0,3 1 52 0 0,1 0-1 0 0,-1-1 1 0 0,0 1 0 0 0,1-2-1 0 0,-1 1 1 0 0,1-1 0 0 0,0-1-1 0 0,13 0 1 0 0,2-1 17 0 0,43-10 0 0 0,-43 5-317 0 0,0-2 0 0 0,-1-1 0 0 0,35-17-1 0 0,-34 14-258 0 0,7-4-506 0 0,-30 15 677 0 0,-10 7-1052 0 0,-2 2 1313 0 0,1 1-1 0 0,1 0 1 0 0,-1 0 0 0 0,1 1-1 0 0,1 0 1 0 0,0 1 0 0 0,0 0-1 0 0,-6 14 1 0 0,13-24-174 0 0,0 1-1 0 0,0-1 0 0 0,0 1 1 0 0,0 0-1 0 0,1 0 1 0 0,-1-1-1 0 0,1 1 0 0 0,0 0 1 0 0,-1 0-1 0 0,1 0 1 0 0,0 0-1 0 0,0-1 1 0 0,0 1-1 0 0,0 0 0 0 0,0 0 1 0 0,1 0-1 0 0,0 3 1 0 0,5 4-6340 0 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0:35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11 383 13359 0 0,'0'0'1210'0'0,"0"-1"-996"0"0,-2-2 101 0 0,1 1 0 0 0,-1-1 0 0 0,1 0 0 0 0,0 1-1 0 0,0-1 1 0 0,1 0 0 0 0,-1 1 0 0 0,0-1 0 0 0,1 0 0 0 0,0 0-1 0 0,-1 0 1 0 0,1 1 0 0 0,1-1 0 0 0,-1 0 0 0 0,0 0 0 0 0,1-4 0 0 0,1 3 46 0 0,0 0 0 0 0,1-1 1 0 0,-1 1-1 0 0,1 0 0 0 0,0 1 1 0 0,0-1-1 0 0,5-5 0 0 0,-4 5-243 0 0,11-11 266 0 0,0 1 0 0 0,1 0 0 0 0,1 1 0 0 0,19-12 0 0 0,79-40 260 0 0,-51 31-494 0 0,109-57-154 0 0,-167 88-32 0 0,1 0 0 0 0,-1 1 0 0 0,1-1 0 0 0,0 1 0 0 0,0 1 1 0 0,0-1-1 0 0,0 1 0 0 0,0 0 0 0 0,7 1 0 0 0,-6 1 49 0 0,-7-1-10 0 0,-1 0 0 0 0,0 1 0 0 0,1-1 0 0 0,-1 0 0 0 0,0 1 0 0 0,1-1 0 0 0,-1 1-1 0 0,0-1 1 0 0,1 0 0 0 0,-1 1 0 0 0,0-1 0 0 0,0 1 0 0 0,0-1 0 0 0,1 1 0 0 0,-1-1 0 0 0,0 1-1 0 0,0-1 1 0 0,0 1 0 0 0,0-1 0 0 0,0 1 0 0 0,0-1 0 0 0,0 1 0 0 0,0-1 0 0 0,0 1-1 0 0,0 11-7 0 0,-1-5 5 0 0,-1-1 0 0 0,0-1 0 0 0,0 1 0 0 0,0 0 0 0 0,0 0 0 0 0,-7 10 0 0 0,-24 31 1 0 0,11-17 10 0 0,19-25-8 0 0,-12 18 41 0 0,-16 30-1 0 0,27-45-48 0 0,0 1 0 0 0,1 0 0 0 0,0 0 1 0 0,1 0-1 0 0,0 0 0 0 0,0 1 0 0 0,-1 12 0 0 0,3-15-378 0 0,0 0 0 0 0,0 0 1 0 0,0 0-1 0 0,1 0 0 0 0,3 12 1 0 0,-4-17-554 0 0,10 4-2260 0 0,0 0 1433 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0:36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10 17879 0 0,'-16'-8'820'0'0,"15"8"-784"0"0,0 0 1 0 0,0 0-1 0 0,0-1 0 0 0,0 1 1 0 0,0 0-1 0 0,0 0 0 0 0,0 0 0 0 0,1 0 1 0 0,-1 0-1 0 0,0 0 0 0 0,0 0 1 0 0,0 0-1 0 0,0 1 0 0 0,0-1 0 0 0,0 0 1 0 0,0 0-1 0 0,0 1 0 0 0,0-1 1 0 0,1 1-1 0 0,-3 0 0 0 0,-11 11 325 0 0,13-11-360 0 0,-4 5 155 0 0,0 0 1 0 0,0 0-1 0 0,0 0 0 0 0,1 1 0 0 0,0 0 1 0 0,0 0-1 0 0,1 0 0 0 0,0 1 0 0 0,0-1 1 0 0,0 1-1 0 0,-2 14 0 0 0,4-15-19 0 0,0 0-1 0 0,1-1 1 0 0,0 1 0 0 0,0 0-1 0 0,0-1 1 0 0,0 1-1 0 0,1 0 1 0 0,1-1 0 0 0,-1 1-1 0 0,1-1 1 0 0,0 1-1 0 0,0-1 1 0 0,1 0 0 0 0,4 8-1 0 0,2-1-19 0 0,0 0 0 0 0,1-1 1 0 0,0-1-1 0 0,1 0 0 0 0,0 0 0 0 0,1-1 0 0 0,0-1 0 0 0,14 9 0 0 0,113 57 397 0 0,-102-57-406 0 0,21 10 36 0 0,-29-16-81 0 0,-1 2 1 0 0,-1 1-1 0 0,0 0 1 0 0,37 31-1 0 0,-60-42-59 0 0,1-1 9 0 0,-1 1 1 0 0,0 0-1 0 0,0 0 0 0 0,0 1 0 0 0,-1-1 1 0 0,1 1-1 0 0,-1 0 0 0 0,0 0 0 0 0,0 0 1 0 0,3 8-1 0 0,-6-11 11 0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0:36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0 17047 0 0,'0'0'1543'0'0,"-2"2"-1268"0"0,-5 4-68 0 0,-1 1 1 0 0,1 1 0 0 0,1-1 0 0 0,-1 1 0 0 0,1 0 0 0 0,-5 10 0 0 0,-28 58 1881 0 0,11-20-1123 0 0,11-28-568 0 0,-1-1 0 0 0,-1 0 0 0 0,-25 26-1 0 0,-74 67 184 0 0,89-92-514 0 0,-126 103 5 0 0,110-96-156 0 0,43-33-75 0 0,24 5-2981 0 0,-10-7 1724 0 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0:37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1 13359 0 0,'0'0'1210'0'0,"-1"0"-996"0"0,-3 2-97 0 0,0 0 1 0 0,0 0-1 0 0,1 1 0 0 0,-1 0 0 0 0,1-1 0 0 0,0 1 0 0 0,0 0 0 0 0,0 0 0 0 0,0 1 1 0 0,-3 4-1 0 0,-24 42 2059 0 0,24-39-1869 0 0,-138 298 4112 0 0,103-212-3655 0 0,-48 120 367 0 0,-5 13-249 0 0,34-102-540 0 0,25-58-219 0 0,-35 103 0 0 0,65-156-85 0 0,0 0 0 0 0,1 0-1 0 0,-2 29 1 0 0,5-42-32 0 0,1 0 1 0 0,0 1-1 0 0,0-1 0 0 0,0 0 1 0 0,0 1-1 0 0,1-1 0 0 0,0 0 1 0 0,0 0-1 0 0,0 0 0 0 0,0 1 1 0 0,1-1-1 0 0,-1 0 0 0 0,1-1 1 0 0,0 1-1 0 0,1 0 0 0 0,-1 0 1 0 0,0-1-1 0 0,1 1 0 0 0,0-1 1 0 0,3 3-1 0 0,-4-4-51 0 0,1-1 0 0 0,-1 0 0 0 0,0 0 0 0 0,0 0 0 0 0,0 0-1 0 0,1 0 1 0 0,-1-1 0 0 0,0 1 0 0 0,1-1 0 0 0,-1 1 0 0 0,0-1 0 0 0,1 0 0 0 0,-1 0-1 0 0,1 0 1 0 0,-1 0 0 0 0,5-1 0 0 0,-2-1-526 0 0,1 1-1 0 0,0 0 1 0 0,-1-1-1 0 0,1 0 1 0 0,9-5-1 0 0,-1-2-7640 0 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0:48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16 10735 0 0,'0'0'3327'0'0,"2"-1"-2132"0"0,1-1-1114 0 0,10-5 6178 0 0,-11 7-5649 0 0,7-2 241 0 0,7-1-250 0 0,-14 2-525 0 0,0 1-4 0 0,5 0 1 0 0,-5 0 6 0 0,-1 1-12 0 0,5 0-43 0 0,-4-1 165 0 0,-17 25 579 0 0,1-16 784 0 0,4-5-1379 0 0,5-2-119 0 0,1 1 1 0 0,-1-1-1 0 0,1 1 0 0 0,-1 0 0 0 0,-6 6 1 0 0,9-7-1 0 0,-3 0 18 0 0,4-1 76 0 0,3-19 26 0 0,-3 15-160 0 0,8-18 13 0 0,-6 20-100 0 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0:49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15 7831 0 0,'0'0'603'0'0,"-10"6"1266"0"0,5-4-552 0 0,-10 3 9421 0 0,22-9-10537 0 0,-6 3 122 0 0,7-5 2797 0 0,-8-2-3131 0 0,-2 1 24 0 0,2 6 297 0 0,-16 6-137 0 0,13-4-155 0 0,-12 9-20 0 0,8-3 2 0 0,1-1-11 0 0,5-5-130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3:13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78 12407 0 0,'0'0'566'0'0,"-2"0"-6"0"0,-5 0-363 0 0,-3-1 4099 0 0,20-5-3281 0 0,24-6-897 0 0,-34 11-30 0 0,47-13 136 0 0,1 1 0 0 0,0 2 0 0 0,85-8 0 0 0,-123 19-376 0 0,0 0 1 0 0,0 0-1 0 0,11 2 0 0 0,11 6-3031 0 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0:50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9215 0 0,'0'0'12351'0'0,"6"10"-9751"0"0,-4-9-2913 0 0,2 4 1791 0 0,-4-3-1368 0 0,0-1 1 0 0,0 0 0 0 0,0 1 0 0 0,0-1-1 0 0,0 0 1 0 0,0 1 0 0 0,-1-1-1 0 0,1 1 1 0 0,0-1 0 0 0,-1 0-1 0 0,0 2 1 0 0,-2 6-97 0 0,2-5-4 0 0,-1 0 1 0 0,0 0-1 0 0,0 0 0 0 0,0 0 1 0 0,-3 4-1 0 0,0-1 1 0 0,13-16 90 0 0,14-20 0 0 0,-4 5-87 0 0,-17 23 39 0 0,-2 3-44 0 0,0 1 0 0 0,0 0 0 0 0,0 0 0 0 0,0 0 0 0 0,-1 0-1 0 0,-2 4 1 0 0,-1 2 5 0 0,-3 4 38 0 0,6-9-34 0 0,0 0-1 0 0,0 0 1 0 0,1 0 0 0 0,-1 0-1 0 0,1 0 1 0 0,0 0 0 0 0,0 0-1 0 0,-1 7 1 0 0,1-2 48 0 0,0-7 252 0 0,2-1-253 0 0,4 3-1 0 0,-3-4-62 0 0,-1 0 0 0 0,1-1 0 0 0,0 1 0 0 0,-1 0 0 0 0,1 0 0 0 0,-1-1 0 0 0,1 1 0 0 0,-1-1 0 0 0,1 1 0 0 0,-1-1 0 0 0,0 0 0 0 0,1 0 0 0 0,-1 1 0 0 0,2-3 0 0 0,-3 3-5 0 0,4-2-233 0 0,-1-1-1 0 0,1 0 1 0 0,-1 0 0 0 0,0 0 0 0 0,0-1 0 0 0,0 1 0 0 0,-1-1 0 0 0,4-5-1 0 0,0-1-1704 0 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0:50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881 0 14367 0 0,'-2'1'331'0'0,"-75"38"436"0"0,2 3 0 0 0,-109 81 0 0 0,124-76-295 0 0,2 2 0 0 0,-56 62 0 0 0,86-80-270 0 0,-123 150 193 0 0,127-148-378 0 0,2 0 0 0 0,1 1-1 0 0,-29 66 1 0 0,47-93-15 0 0,0 0 0 0 0,1 1 0 0 0,0 0-1 0 0,1-1 1 0 0,-1 1 0 0 0,1 0 0 0 0,1 0-1 0 0,0-1 1 0 0,0 1 0 0 0,2 14 0 0 0,0-12 13 0 0,0 0-1 0 0,1 0 1 0 0,1 0 0 0 0,-1-1 0 0 0,2 1 0 0 0,-1-1 0 0 0,11 15 0 0 0,10 11 20 0 0,56 60 0 0 0,39 22-27 0 0,-28-29 15 0 0,-55-50 219 0 0,56 74 0 0 0,-79-93-135 0 0,-1 1 0 0 0,-1 0 0 0 0,-1 1 0 0 0,-1 0-1 0 0,-1 1 1 0 0,10 36 0 0 0,-13-31-32 0 0,-1 0-1 0 0,-1 0 1 0 0,-1 0 0 0 0,-1 34-1 0 0,-3-42-36 0 0,-1-1-1 0 0,0 1 0 0 0,-1 0 1 0 0,-1-1-1 0 0,-1 0 0 0 0,-1 0 1 0 0,-9 21-1 0 0,-1-6 31 0 0,-1-1 1 0 0,-2-1-1 0 0,-1-1 0 0 0,-2-1 1 0 0,-1 0-1 0 0,-1-2 0 0 0,-1-1 0 0 0,-1-1 1 0 0,-45 34-1 0 0,-48 17-840 0 0,110-72-239 0 0,15-15-6141 0 0,6-3 1564 0 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0:51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7 12031 0 0,'0'0'1091'0'0,"-13"-7"950"0"0,9 7-1645 0 0,0 0 0 0 0,0 0 0 0 0,-1 1 0 0 0,1-1-1 0 0,0 1 1 0 0,0 0 0 0 0,0 0 0 0 0,0 0 0 0 0,-7 4 0 0 0,-36 20 1345 0 0,27-13-1334 0 0,-104 53 650 0 0,-26 15-1059 0 0,43-9-477 0 0,95-62 359 0 0,2 0 1 0 0,-1 1-1 0 0,1 0 1 0 0,0 0-1 0 0,1 1 1 0 0,1 0-1 0 0,-8 13 1 0 0,14-22 87 0 0,1 0-1 0 0,0 0 1 0 0,0 1 0 0 0,0-1-1 0 0,0 0 1 0 0,0 0 0 0 0,1 0-1 0 0,-1 1 1 0 0,1-1 0 0 0,-1 0-1 0 0,1 1 1 0 0,0-1 0 0 0,0 0-1 0 0,0 1 1 0 0,0-1 0 0 0,0 1-1 0 0,1-1 1 0 0,-1 0 0 0 0,1 1-1 0 0,-1-1 1 0 0,1 0 0 0 0,0 0-1 0 0,0 0 1 0 0,0 1 0 0 0,0-1-1 0 0,0 0 1 0 0,1 0 0 0 0,-1 0-1 0 0,1-1 1 0 0,-1 1 0 0 0,1 0-1 0 0,-1 0 1 0 0,1-1 0 0 0,0 1-1 0 0,0-1 1 0 0,0 0 0 0 0,0 1-1 0 0,0-1 1 0 0,0 0 0 0 0,4 1 0 0 0,6 3-35 0 0,1-1 1 0 0,0 0-1 0 0,0 0 1 0 0,16 1 0 0 0,55 3-14 0 0,-30-4 17 0 0,-51-4 62 0 0,30 4-23 0 0,37 8-1 0 0,-61-10 93 0 0,0 0-1 0 0,0 1 1 0 0,0 0 0 0 0,-1 1-1 0 0,1 0 1 0 0,-1 1-1 0 0,0-1 1 0 0,15 13 0 0 0,-19-14-10 0 0,-1 0 0 0 0,0 0 0 0 0,0 0 0 0 0,0 1 1 0 0,0 0-1 0 0,-1-1 0 0 0,0 1 0 0 0,1 0 0 0 0,-1 0 1 0 0,-1 0-1 0 0,1 0 0 0 0,-1 1 0 0 0,1-1 1 0 0,-1 0-1 0 0,0 7 0 0 0,0-4 16 0 0,-1-1 0 0 0,0 0 0 0 0,-1 1-1 0 0,1-1 1 0 0,-2 0 0 0 0,1 0 0 0 0,0 1 0 0 0,-1-1 0 0 0,0 0 0 0 0,-4 6 0 0 0,2-3-17 0 0,-1 0 0 0 0,0 0 0 0 0,-1 0 0 0 0,0-1 1 0 0,0 0-1 0 0,-1 0 0 0 0,1-1 0 0 0,-2 0 1 0 0,1 0-1 0 0,-1-1 0 0 0,0 0 0 0 0,-1 0 1 0 0,-13 7-1 0 0,-4-2-62 0 0,-1-1 0 0 0,0-1 0 0 0,0-2 0 0 0,-1-1 0 0 0,0-1 1 0 0,0-1-1 0 0,0-1 0 0 0,0-2 0 0 0,-1 0 0 0 0,1-2 0 0 0,-37-7 0 0 0,57 7-27 0 0,1 0 0 0 0,-1-1 0 0 0,1 0 0 0 0,-1 0 0 0 0,1-1 0 0 0,0 0 0 0 0,0-1 0 0 0,-10-6 0 0 0,16 10-14 0 0,0-1-1 0 0,0 0 1 0 0,0 0-1 0 0,0 0 1 0 0,1 0-1 0 0,-1 0 1 0 0,0 0-1 0 0,1 0 1 0 0,-1 0-1 0 0,1 0 1 0 0,-1 0-1 0 0,1 0 1 0 0,-1 0-1 0 0,1 0 1 0 0,0 0-1 0 0,-1 0 1 0 0,1 0-1 0 0,0-1 1 0 0,0 1-1 0 0,0 0 1 0 0,0 0-1 0 0,0 0 1 0 0,0 0-1 0 0,0-1 1 0 0,1 1-1 0 0,-1 0 1 0 0,1-2-1 0 0,0 0-288 0 0,1-1 0 0 0,0 0 0 0 0,0 1 1 0 0,0-1-1 0 0,0 1 0 0 0,4-5 0 0 0,11-11-1179 0 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0:52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134 224 12439 0 0,'-17'0'8796'0'0,"45"-1"-7709"0"0,30-6-1 0 0,18-1-551 0 0,-23 9-292 0 0,-1 3-1 0 0,87 16 1 0 0,-133-19-243 0 0,0 0 0 0 0,0-1 0 0 0,0 1 0 0 0,0-1 0 0 0,0 0 0 0 0,-1-1 0 0 0,8-1 0 0 0,-10 2 0 0 0,-1-1 0 0 0,1 0 0 0 0,-1 0 0 0 0,1 0 0 0 0,-1 0 0 0 0,1 0 0 0 0,-1-1 0 0 0,0 1 0 0 0,0-1 0 0 0,1 1 0 0 0,-1-1 0 0 0,0 0 0 0 0,-1 0 0 0 0,1 0 0 0 0,0 0 0 0 0,0 0 0 0 0,1-4 0 0 0,1-2-57 0 0,0-1 0 0 0,-1 1-1 0 0,0 0 1 0 0,0-1 0 0 0,-1 0 0 0 0,-1 1-1 0 0,1-1 1 0 0,-1 0 0 0 0,-1 0 0 0 0,1 0-1 0 0,-2 0 1 0 0,1 0 0 0 0,-1 1 0 0 0,0-1-1 0 0,-1 0 1 0 0,0 0 0 0 0,-6-13-1 0 0,7 19-18 0 0,0 1 0 0 0,0 0 0 0 0,-1 0 0 0 0,1 0 0 0 0,0 0 0 0 0,-1 1-1 0 0,0-1 1 0 0,1 0 0 0 0,-1 1 0 0 0,0-1 0 0 0,0 1 0 0 0,0-1-1 0 0,0 1 1 0 0,0 0 0 0 0,0 0 0 0 0,-1 0 0 0 0,1 0 0 0 0,0 0-1 0 0,-1 1 1 0 0,1-1 0 0 0,0 1 0 0 0,-1-1 0 0 0,1 1 0 0 0,0 0 0 0 0,-1 0-1 0 0,1 0 1 0 0,-1 0 0 0 0,1 0 0 0 0,0 1 0 0 0,-1-1 0 0 0,-3 2-1 0 0,-7 2-224 0 0,-1 1 0 0 0,2 0 0 0 0,-1 1-1 0 0,-16 10 1 0 0,16-9 310 0 0,-21 13-99 0 0,0 2 1 0 0,2 2-1 0 0,-46 41 1 0 0,-74 96 924 0 0,128-132-410 0 0,-28 45-1 0 0,41-56-214 0 0,1 0 0 0 0,1 0 0 0 0,1 1 0 0 0,-7 23 0 0 0,13-38-175 0 0,1 0-1 0 0,0 0 1 0 0,1 0 0 0 0,-1-1-1 0 0,1 1 1 0 0,0 0 0 0 0,0 0-1 0 0,0 0 1 0 0,0 0 0 0 0,1 0 0 0 0,-1 0-1 0 0,1 0 1 0 0,2 6 0 0 0,-1-7-4 0 0,-1-1 0 0 0,1 1 0 0 0,0-1 0 0 0,-1 1 0 0 0,1-1 0 0 0,0 1 1 0 0,0-1-1 0 0,1 0 0 0 0,-1 0 0 0 0,0 0 0 0 0,1 0 0 0 0,-1-1 0 0 0,1 1 1 0 0,0-1-1 0 0,-1 1 0 0 0,1-1 0 0 0,0 0 0 0 0,3 1 0 0 0,2 0 29 0 0,1 0 0 0 0,-1-1 0 0 0,0 0 0 0 0,0 0 0 0 0,13-1 1 0 0,44-5 163 0 0,-53 3-177 0 0,24-3 57 0 0,64-18-1 0 0,34-21-2520 0 0,-104 34 937 0 0,0-1 90 0 0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0:52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48 18287 0 0,'87'-47'6509'0'0,"-89"48"-6410"0"0,1 1-1 0 0,0-1 1 0 0,0 1-1 0 0,-1-1 1 0 0,1 0-1 0 0,-1 0 1 0 0,1 1-1 0 0,-1-1 1 0 0,1 0-1 0 0,-3 1 1 0 0,1-1-7 0 0,-126 73 391 0 0,-64 59-483 0 0,157-104 0 0 0,2 1 0 0 0,1 1 0 0 0,-33 42 0 0 0,60-66 0 0 0,0 1-1 0 0,1 0 1 0 0,0 1-1 0 0,0-1 1 0 0,1 1-1 0 0,0 0 1 0 0,0 0 0 0 0,-2 11-1 0 0,5-16 2 0 0,0-1 0 0 0,1 1 0 0 0,-1 0-1 0 0,1-1 1 0 0,0 1 0 0 0,0 0 0 0 0,0-1 0 0 0,0 1-1 0 0,1 0 1 0 0,0-1 0 0 0,-1 1 0 0 0,1-1 0 0 0,1 1-1 0 0,-1-1 1 0 0,0 1 0 0 0,1-1 0 0 0,0 0 0 0 0,-1 1-1 0 0,1-1 1 0 0,1 0 0 0 0,-1 0 0 0 0,0-1 0 0 0,1 1-1 0 0,4 3 1 0 0,0 0 28 0 0,0-1 0 0 0,1-1 0 0 0,0 1 0 0 0,0-1 0 0 0,0-1 0 0 0,1 1 0 0 0,-1-2 0 0 0,1 1 0 0 0,-1-1 0 0 0,1 0 0 0 0,0-1-1 0 0,9 1 1 0 0,12-1 120 0 0,0-1 0 0 0,39-6 0 0 0,151-37-68 0 0,-184 34-554 0 0,11 1-3245 0 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0:53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 10591 0 0,'-2'0'819'0'0,"-50"12"7882"0"0,65-15-8196 0 0,-1 0 0 0 0,1 1 0 0 0,0 0 0 0 0,-1 1 0 0 0,1 0 0 0 0,24 3 0 0 0,-28-1-272 0 0,0 0 0 0 0,0 0 0 0 0,0 1-1 0 0,11 5 1 0 0,-17-6-160 0 0,1 1-1 0 0,-1-1 0 0 0,0 1 1 0 0,0 0-1 0 0,0 0 0 0 0,0 1 1 0 0,0-1-1 0 0,0 1 0 0 0,-1-1 1 0 0,1 1-1 0 0,-1 0 0 0 0,0 0 1 0 0,3 4-1 0 0,-1 4 8 0 0,-3-8-78 0 0,-1 1 1 0 0,0-1-1 0 0,-1 0 1 0 0,1 1-1 0 0,0-1 0 0 0,-1 0 1 0 0,0 1-1 0 0,1-1 0 0 0,-1 0 1 0 0,-1 0-1 0 0,1 0 0 0 0,0 0 1 0 0,-1 0-1 0 0,0 0 1 0 0,1 0-1 0 0,-1-1 0 0 0,0 1 1 0 0,0 0-1 0 0,-1-1 0 0 0,1 0 1 0 0,-3 3-1 0 0,-3 1 2 0 0,1 0 0 0 0,-1-1 0 0 0,-1 1 0 0 0,1-2 0 0 0,0 1 0 0 0,-10 3 0 0 0,-85 24-137 0 0,12-3 1 0 0,68-19 50 0 0,15-4 56 0 0,7-5 23 0 0,1-1-1 0 0,0 0 1 0 0,0 1 0 0 0,0-1 0 0 0,-1 0 0 0 0,1 1 0 0 0,0-1-1 0 0,0 0 1 0 0,0 1 0 0 0,0-1 0 0 0,0 1 0 0 0,0-1 0 0 0,0 0-1 0 0,0 1 1 0 0,0-1 0 0 0,0 1 0 0 0,0-1 0 0 0,0 0-1 0 0,0 1 1 0 0,0-1 0 0 0,1 2-3 0 0,0-1 0 0 0,0 1 0 0 0,0-1-1 0 0,0 1 1 0 0,0-1 0 0 0,0 0 0 0 0,0 0 0 0 0,1 0 0 0 0,-1 0 0 0 0,0 0-1 0 0,1 0 1 0 0,-1 0 0 0 0,4 2 0 0 0,24 9-3 0 0,-20-8-29 0 0,40 15 27 0 0,-26-11 11 0 0,-1 1 0 0 0,0 1 0 0 0,-1 1 0 0 0,23 16 0 0 0,-39-24 19 0 0,-1 1-1 0 0,1 0 1 0 0,-1 0-1 0 0,1 0 1 0 0,-1 0-1 0 0,0 1 0 0 0,-1 0 1 0 0,7 9-1 0 0,-9-11-4 0 0,1 1-1 0 0,-1-1 0 0 0,0 0 0 0 0,0 0 0 0 0,-1 1 1 0 0,1-1-1 0 0,-1 1 0 0 0,1-1 0 0 0,-1 1 0 0 0,0-1 1 0 0,0 0-1 0 0,-1 1 0 0 0,1-1 0 0 0,-1 1 0 0 0,0-1 1 0 0,-1 6-1 0 0,-1-1 38 0 0,0 0 0 0 0,0 0 1 0 0,-1-1-1 0 0,0 1 0 0 0,0-1 0 0 0,-1 0 1 0 0,-5 7-1 0 0,6-9-38 0 0,0-1-1 0 0,-1 0 1 0 0,1-1 0 0 0,-1 1 0 0 0,1-1 0 0 0,-1 0 0 0 0,0 0-1 0 0,-1 0 1 0 0,1-1 0 0 0,0 1 0 0 0,-9 1 0 0 0,-6 2 5 0 0,0-1 0 0 0,1-1-1 0 0,-1 0 1 0 0,-1-2 0 0 0,1 0 0 0 0,-29-2 0 0 0,43-1-22 0 0,-34-4-234 0 0,37 4 177 0 0,0 0 0 0 0,0 0 0 0 0,0 0-1 0 0,0 0 1 0 0,0-1 0 0 0,1 1 0 0 0,-1-1 0 0 0,0 1 0 0 0,1-1 0 0 0,-4-3-1 0 0,6 4-92 0 0,0 0-1 0 0,-1 1 1 0 0,1-1-1 0 0,0 1 1 0 0,0-1-1 0 0,0 1 1 0 0,0-1-1 0 0,0 0 1 0 0,0 1-1 0 0,0-1 1 0 0,0 1-1 0 0,1-1 1 0 0,-1 0-1 0 0,0 1 1 0 0,0-1-1 0 0,0 1 0 0 0,1-1 1 0 0,-1 1-1 0 0,0-1 1 0 0,2-3-403 0 0,9-22-1610 0 0,3 6-16 0 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0:53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13935 0 0,'0'0'638'0'0,"1"2"-14"0"0,-1 6-534 0 0,1 0 0 0 0,-1 0 0 0 0,-1 9 0 0 0,0-7 689 0 0,1-1 0 0 0,1 17 0 0 0,0-15-164 0 0,1-1-1 0 0,1 1 1 0 0,0-1 0 0 0,0 0-1 0 0,1 0 1 0 0,9 17 0 0 0,-7-17-407 0 0,1-1 0 0 0,-1 1 0 0 0,2-2 1 0 0,-1 1-1 0 0,1-1 0 0 0,1 0 0 0 0,-1-1 0 0 0,1 1 1 0 0,0-2-1 0 0,15 8 0 0 0,25 12 571 0 0,59 20 0 0 0,-58-26-61 0 0,65 35-1 0 0,-100-46-658 0 0,-1 0-1 0 0,0 1 1 0 0,0 1-1 0 0,-1 0 1 0 0,0 1-1 0 0,-1 0 1 0 0,0 1 0 0 0,13 19-1 0 0,2 9-105 0 0,14 21-402 0 0,-41-61 424 0 0,1 0 1 0 0,0-1-1 0 0,-1 1 0 0 0,1 0 1 0 0,0 0-1 0 0,0 0 0 0 0,0-1 1 0 0,0 1-1 0 0,0-1 0 0 0,0 1 0 0 0,0 0 1 0 0,0-1-1 0 0,0 1 0 0 0,0-1 1 0 0,0 0-1 0 0,0 1 0 0 0,0-1 1 0 0,0 0-1 0 0,0 0 0 0 0,0 0 1 0 0,0 0-1 0 0,0 0 0 0 0,0 0 1 0 0,1 0-1 0 0,-1 0 0 0 0,0 0 0 0 0,0 0 1 0 0,0-1-1 0 0,0 1 0 0 0,0 0 1 0 0,0-1-1 0 0,0 1 0 0 0,0-1 1 0 0,0 1-1 0 0,0-1 0 0 0,0 1 1 0 0,0-1-1 0 0,0 0 0 0 0,0 0 0 0 0,3-3-372 0 0,0 1 0 0 0,-1-1 0 0 0,1 0 0 0 0,-1 0 0 0 0,0 0 0 0 0,4-8 0 0 0,0-5-2308 0 0,-1-4-5095 0 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0:54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5 18111 0 0,'0'0'1384'0'0,"-2"-1"-948"0"0,2 1-421 0 0,0 0 1 0 0,0-1-1 0 0,-1 1 0 0 0,1 0 0 0 0,0 0 0 0 0,-1-1 0 0 0,1 1 1 0 0,0 0-1 0 0,-1 0 0 0 0,1 0 0 0 0,0-1 0 0 0,-1 1 0 0 0,1 0 1 0 0,-1 0-1 0 0,1 0 0 0 0,0 0 0 0 0,-1 0 0 0 0,1 0 0 0 0,-1 0 1 0 0,1 0-1 0 0,0 0 0 0 0,-1 0 0 0 0,1 0 0 0 0,-1 0 0 0 0,1 0 1 0 0,-1 0-1 0 0,1 0 0 0 0,0 0 0 0 0,-1 0 0 0 0,1 0 0 0 0,0 1 1 0 0,-1-1-1 0 0,1 0 0 0 0,-1 0 0 0 0,1 0 0 0 0,0 1 0 0 0,-1-1 1 0 0,0 1 98 0 0,-14 8 638 0 0,0 1 0 0 0,0 1 0 0 0,-16 15-1 0 0,8-6-317 0 0,-195 142 916 0 0,6-6-1316 0 0,148-107 14 0 0,29-24-164 0 0,-40 40 0 0 0,73-63-123 0 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0:54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225 447 3679 0 0,'0'0'284'0'0,"0"2"-186"0"0,-1 1 465 0 0,-1 1 1 0 0,0 0-1 0 0,0-1 1 0 0,1 0-1 0 0,-2 1 1 0 0,1-1-1 0 0,0 0 1 0 0,-5 5-1 0 0,3-5-271 0 0,0 1 1 0 0,-1-1-1 0 0,1 1 0 0 0,-1-1 0 0 0,1-1 0 0 0,-1 1 1 0 0,0-1-1 0 0,0 0 0 0 0,-10 3 0 0 0,10-3-108 0 0,0-1 0 0 0,0 0-1 0 0,0 0 1 0 0,0-1 0 0 0,-1 1-1 0 0,1-1 1 0 0,0-1-1 0 0,0 1 1 0 0,0 0 0 0 0,0-1-1 0 0,0 0 1 0 0,0-1 0 0 0,0 1-1 0 0,0-1 1 0 0,0 0 0 0 0,0 0-1 0 0,1 0 1 0 0,-1-1 0 0 0,-4-2-1 0 0,6 2-19 0 0,0 0 1 0 0,1 0-1 0 0,-1 0 0 0 0,1 0 0 0 0,0 0 0 0 0,0 0 1 0 0,0-1-1 0 0,0 1 0 0 0,0-1 0 0 0,1 1 0 0 0,-1-1 0 0 0,0-6 1 0 0,-2-5 501 0 0,-1-28 0 0 0,4 36-514 0 0,-2-23 513 0 0,2 0 1 0 0,4-60-1 0 0,-1 73-617 0 0,1-1 0 0 0,1 0 0 0 0,1 1-1 0 0,0 0 1 0 0,1 0 0 0 0,11-22 0 0 0,-14 32-129 0 0,1 1 1 0 0,-1 0-1 0 0,1 0 1 0 0,1 1-1 0 0,-1-1 1 0 0,1 1 0 0 0,0 0-1 0 0,0 0 1 0 0,0 1-1 0 0,0-1 1 0 0,1 1-1 0 0,0 1 1 0 0,0-1 0 0 0,0 1-1 0 0,0 0 1 0 0,1 0-1 0 0,-1 0 1 0 0,1 1-1 0 0,0 0 1 0 0,0 1 0 0 0,-1-1-1 0 0,1 1 1 0 0,0 1-1 0 0,10-1 1 0 0,-4 2 64 0 0,-1 1 1 0 0,1 0-1 0 0,-1 1 1 0 0,1 1-1 0 0,-1 0 1 0 0,-1 0-1 0 0,1 1 1 0 0,15 9 0 0 0,4 5 512 0 0,48 38 1 0 0,-69-50-303 0 0,0 1 1 0 0,-1 1 0 0 0,0-1-1 0 0,-1 2 1 0 0,0-1 0 0 0,10 16-1 0 0,-16-22-159 0 0,0 0-1 0 0,0 0 0 0 0,-1 0 1 0 0,1 1-1 0 0,-1-1 1 0 0,0 1-1 0 0,0-1 0 0 0,0 1 1 0 0,-1-1-1 0 0,1 1 1 0 0,-1 0-1 0 0,0-1 0 0 0,0 1 1 0 0,0 0-1 0 0,0-1 1 0 0,-1 1-1 0 0,1-1 1 0 0,-1 1-1 0 0,0 0 0 0 0,0-1 1 0 0,0 0-1 0 0,-1 1 1 0 0,1-1-1 0 0,-1 0 0 0 0,0 1 1 0 0,-2 2-1 0 0,-7 8 2 0 0,-1 0-1 0 0,1-1 1 0 0,-2-1 0 0 0,0 0-1 0 0,0-1 1 0 0,-1 0-1 0 0,-17 9 1 0 0,-112 54-892 0 0,142-74 833 0 0,-14 7-326 0 0,-1 0 0 0 0,0-2 0 0 0,-25 6-1 0 0,31-9-156 0 0,0-1-1 0 0,0 0 1 0 0,0 0-1 0 0,0-1 1 0 0,0 0-1 0 0,0-1 0 0 0,-13-2 1 0 0,3-3-994 0 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0:54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752 5 1839 0 0,'0'0'83'0'0,"-7"-4"10"0"0,5 4 122 0 0,0 0 0 0 0,0-1-1 0 0,0 1 1 0 0,0 0-1 0 0,0 0 1 0 0,0 0-1 0 0,0 1 1 0 0,0-1-1 0 0,0 0 1 0 0,0 1-1 0 0,0-1 1 0 0,0 1 0 0 0,0 0-1 0 0,0 0 1 0 0,0 0-1 0 0,0 0 1 0 0,1 0-1 0 0,-1 0 1 0 0,-2 2-1 0 0,-4 3 1845 0 0,1 1 0 0 0,-11 11 0 0 0,-56 65 3437 0 0,-83 125-3484 0 0,5 14-1185 0 0,-55 86-642 0 0,187-277-137 0 0,-19 34 17 0 0,35-57-20 0 0,1 0 1 0 0,-1 0 0 0 0,2 0-1 0 0,-1 0 1 0 0,1 0 0 0 0,-2 16-1 0 0,5-14-33 0 0,2-1-12 0 0,13 7-1069 0 0,-7-10-150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33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1326 16 13359 0 0,'-1'-2'325'0'0,"-1"-6"734"0"0,1 8-942 0 0,0-1 0 0 0,0 1-1 0 0,1-1 1 0 0,-1 0 0 0 0,0 1-1 0 0,0 0 1 0 0,0-1 0 0 0,0 1-1 0 0,0 0 1 0 0,0-1 0 0 0,0 1-1 0 0,0 0 1 0 0,0 0 0 0 0,0 0-1 0 0,0 0 1 0 0,0 0 0 0 0,0 0 0 0 0,1 0-1 0 0,-1 0 1 0 0,0 0 0 0 0,0 0-1 0 0,0 1 1 0 0,0-1 0 0 0,0 0-1 0 0,-2 1 1 0 0,1 0 404 0 0,-5 1-47 0 0,1 1 1 0 0,0 0-1 0 0,0 0 0 0 0,0 0 0 0 0,0 1 1 0 0,0-1-1 0 0,1 1 0 0 0,-1 1 1 0 0,-7 7-1 0 0,-5 7-644 0 0,-17 25-1 0 0,24-30 487 0 0,-112 161 10 0 0,14 9-352 0 0,48-81 90 0 0,-52 90-64 0 0,-235 371 75 0 0,245-428-30 0 0,0 1-217 0 0,89-115-1006 0 0,13-20-59 0 0</inkml:trace>
  <inkml:trace contextRef="#ctx0" brushRef="#br0" timeOffset="1">1 1025 19727 0 0,'0'0'1787'0'0,"2"0"-1420"0"0,143-27 1464 0 0,-19 5-876 0 0,-63 8-558 0 0,214-40 749 0 0,41 5-769 0 0,-37 5-512 0 0,-161 24-1538 0 0,-72 11 677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3:14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10135 0 0,'0'0'1292'0'0,"2"0"-5"0"0,25-11 2827 0 0,42-17-1681 0 0,-42 17-1827 0 0,1 0 0 0 0,0 3 1 0 0,51-10-1 0 0,-64 16-545 0 0,0 0 0 0 0,0 1 0 0 0,0 1 0 0 0,0 1 1 0 0,0 0-1 0 0,25 6 0 0 0,-31-4-531 0 0,-1 0 1 0 0,1 1-1 0 0,16 9 0 0 0,-8-4-2052 0 0,-13-8 138 0 0,5 1-3394 0 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0:55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11055 0 0,'-7'4'1144'0'0,"3"-2"-729"0"0,0 0-1 0 0,0 1 1 0 0,1-1-1 0 0,0 1 1 0 0,-1 0-1 0 0,1 0 1 0 0,0 0-1 0 0,0 0 1 0 0,0 1-1 0 0,1-1 1 0 0,-1 1-1 0 0,1 0 0 0 0,0 0 1 0 0,0-1-1 0 0,0 1 1 0 0,1 1-1 0 0,-3 7 1 0 0,3-6-61 0 0,0 0 0 0 0,1 0 0 0 0,0 1 0 0 0,0-1 0 0 0,0 1 0 0 0,0-1 0 0 0,1 0 0 0 0,0 1 0 0 0,1-1 0 0 0,0 0 0 0 0,4 10 0 0 0,-1-3-140 0 0,2 0 1 0 0,0-1-1 0 0,0 0 0 0 0,1-1 0 0 0,0 0 0 0 0,1 0 0 0 0,1 0 0 0 0,19 16 0 0 0,7 2 65 0 0,53 32 0 0 0,-47-33-33 0 0,19 13 33 0 0,114 74 566 0 0,-135-91-665 0 0,2-2 0 0 0,62 23 0 0 0,-104-45-180 0 0,10 4 22 0 0,0 0 0 0 0,0-2 0 0 0,0 1-1 0 0,18 2 1 0 0,-25-5-94 0 0,-1 0 0 0 0,1 0 0 0 0,0 0 0 0 0,-1-1-1 0 0,1 1 1 0 0,-1 0 0 0 0,1-1 0 0 0,-1 0 0 0 0,1 0-1 0 0,-1 0 1 0 0,1 0 0 0 0,-1 0 0 0 0,1 0-1 0 0,-1 0 1 0 0,0-1 0 0 0,0 1 0 0 0,0-1 0 0 0,0 0-1 0 0,0 1 1 0 0,0-1 0 0 0,0 0 0 0 0,-1 0 0 0 0,1 0-1 0 0,1-3 1 0 0,-1 1-742 0 0,1 0 0 0 0,-1 0 1 0 0,-1 0-1 0 0,3-7 0 0 0,0-7-7509 0 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0:55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22 8751 0 0,'-1'-1'674'0'0,"-11"-14"2039"0"0,0 12 3626 0 0,11 2-6174 0 0,0 1-1 0 0,0 0 1 0 0,0-1 0 0 0,0 1-1 0 0,0 0 1 0 0,0 0 0 0 0,0-1-1 0 0,0 1 1 0 0,0 0 0 0 0,0 0-1 0 0,0 0 1 0 0,0 0 0 0 0,0 0-1 0 0,0 1 1 0 0,0-1 0 0 0,0 0-1 0 0,0 0 1 0 0,-1 1 0 0 0,-9 4 164 0 0,0 1 0 0 0,1 0 0 0 0,0 1 0 0 0,0 0 0 0 0,0 0 0 0 0,1 1-1 0 0,-11 12 1 0 0,-53 69 612 0 0,41-48-600 0 0,-68 84 391 0 0,-160 193-343 0 0,197-257-878 0 0,61-59 297 0 0,13-10-4296 0 0,3-4-3392 0 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0:55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4607 0 0,'0'0'15588'0'0,"2"0"-14598"0"0,11-3-194 0 0,-1 1 1 0 0,18-2 0 0 0,16-1 147 0 0,73-14 81 0 0,159-6 1 0 0,-247 22-4916 0 0,-20 1-4463 0 0</inkml:trace>
  <inkml:trace contextRef="#ctx0" brushRef="#br0" timeOffset="1">82 372 12439 0 0,'2'-1'10279'0'0,"84"-25"-7179"0"0,12-3-2087 0 0,-53 18-735 0 0,77-15 10 0 0,-109 24-425 0 0,1 1 0 0 0,-1 0 0 0 0,1 1-1 0 0,-1 1 1 0 0,0 0 0 0 0,1 1-1 0 0,14 3 1 0 0,-22-3-495 0 0,0 0-1 0 0,0 0 1 0 0,10 6 0 0 0,1 1-835 0 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0:58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50 6911 0 0,'13'-5'247'0'0,"-5"2"197"0"0,0 0 1 0 0,0-1 0 0 0,0 0-1 0 0,8-5 1 0 0,8-7 7581 0 0,-15 10-5380 0 0,-16 9-349 0 0,-238 148-2187 0 0,15-8-1160 0 0,199-126 769 0 0,-44 18-1 0 0,73-35 189 0 0,34-5-245 0 0,-11 1 293 0 0,-6 2 33 0 0,0 1 1 0 0,1 1-1 0 0,-1 0 0 0 0,1 1 0 0 0,-1 0 0 0 0,0 1 1 0 0,0 1-1 0 0,0 1 0 0 0,0 0 0 0 0,0 1 1 0 0,-1 0-1 0 0,0 1 0 0 0,0 1 0 0 0,0 0 0 0 0,-1 1 1 0 0,0 1-1 0 0,0 0 0 0 0,12 11 0 0 0,-20-15 6 0 0,7 6 12 0 0,0 0 1 0 0,16 20-1 0 0,-25-27 21 0 0,0-1 0 0 0,-1 1 1 0 0,0-1-1 0 0,0 1 0 0 0,0 0 0 0 0,0 0 0 0 0,-1 0 0 0 0,1 0 0 0 0,-1 0 1 0 0,0 1-1 0 0,0-1 0 0 0,0 0 0 0 0,-1 0 0 0 0,0 9 0 0 0,-1-8-4 0 0,0-1 0 0 0,0 1 0 0 0,0-1 0 0 0,-1 0 0 0 0,0 0 0 0 0,0 1 0 0 0,0-1 0 0 0,-1 0 0 0 0,1-1 0 0 0,-1 1 0 0 0,0 0 1 0 0,0-1-1 0 0,-6 6 0 0 0,-7 5 14 0 0,-28 20 0 0 0,35-27-34 0 0,-10 7 11 0 0,-2 0 0 0 0,0-2 1 0 0,0 0-1 0 0,-1-1 0 0 0,-1-1 0 0 0,0-2 0 0 0,0 0 0 0 0,-1-1 1 0 0,0-1-1 0 0,0-2 0 0 0,0 0 0 0 0,-47 0 0 0 0,51-4 12 0 0,2 0 105 0 0,-33-5-1 0 0,46 4-126 0 0,0 0 0 0 0,0 0 0 0 0,0-1 0 0 0,0 0 0 0 0,0 0 0 0 0,0 0 0 0 0,0-1 0 0 0,1 1 0 0 0,-1-1 0 0 0,-6-6 0 0 0,10 8-57 0 0,0 0 1 0 0,0 1 0 0 0,1-1-1 0 0,-1 0 1 0 0,0 0 0 0 0,1 0-1 0 0,-1 1 1 0 0,1-1 0 0 0,-1 0-1 0 0,1 0 1 0 0,-1 0 0 0 0,1 0-1 0 0,0 0 1 0 0,-1 0 0 0 0,1 0-1 0 0,0 0 1 0 0,0 0-1 0 0,0 0 1 0 0,0-1 0 0 0,0 1-1 0 0,0 0 1 0 0,0 0 0 0 0,0 0-1 0 0,0 0 1 0 0,0 0 0 0 0,1 0-1 0 0,-1 0 1 0 0,0 0 0 0 0,1 0-1 0 0,0-1 1 0 0,1-1-348 0 0,0-1 0 0 0,0 1 1 0 0,0 0-1 0 0,1 0 0 0 0,-1 0 0 0 0,1 1 0 0 0,4-4 1 0 0,13-10-1287 0 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0:58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220 101 8751 0 0,'-8'4'794'0'0,"-13"5"-636"0"0,10-1 148 0 0,9-6 139 0 0,0 0 1 0 0,0 1 0 0 0,1-1-1 0 0,-1 1 1 0 0,1-1 0 0 0,-1 1-1 0 0,1 0 1 0 0,0-1-1 0 0,0 1 1 0 0,0 0 0 0 0,1 0-1 0 0,-1 0 1 0 0,1 0 0 0 0,-1 0-1 0 0,1 0 1 0 0,0 0 0 0 0,0 5-1 0 0,1-4-319 0 0,-1-1 0 0 0,1 1-1 0 0,0-1 1 0 0,0 1 0 0 0,0-1 0 0 0,0 1-1 0 0,0-1 1 0 0,1 0 0 0 0,0 0 0 0 0,-1 0 0 0 0,1 0-1 0 0,0 0 1 0 0,1 0 0 0 0,2 4 0 0 0,4-1 10 0 0,-1 1 1 0 0,1-1 0 0 0,0-1 0 0 0,0 0 0 0 0,1 0-1 0 0,-1-1 1 0 0,20 6 0 0 0,-16-6 52 0 0,0-1-1 0 0,0 0 0 0 0,0-1 1 0 0,0-1-1 0 0,26 0 1 0 0,-23-2-82 0 0,0-2 0 0 0,0 0 0 0 0,0-1 1 0 0,-1 0-1 0 0,0-2 0 0 0,1 1 0 0 0,-1-2 0 0 0,-1 0 1 0 0,26-17-1 0 0,-31 17-90 0 0,-1 1 0 0 0,0-2 0 0 0,0 1 1 0 0,-1-1-1 0 0,0 0 0 0 0,0 0 0 0 0,-1-1 0 0 0,0 0 0 0 0,7-14 1 0 0,-11 18-49 0 0,0 1 0 0 0,0-1 0 0 0,-1 0 0 0 0,1 1 1 0 0,-1-1-1 0 0,0 0 0 0 0,-1 0 0 0 0,1 0 0 0 0,-1-10 0 0 0,-1 12-28 0 0,1 0 0 0 0,-1-1 0 0 0,0 1-1 0 0,0 0 1 0 0,0 0 0 0 0,0 0 0 0 0,0 0-1 0 0,-1 0 1 0 0,1 0 0 0 0,-1 0-1 0 0,0 1 1 0 0,0-1 0 0 0,0 0 0 0 0,0 1-1 0 0,-1 0 1 0 0,-2-4 0 0 0,1 4-37 0 0,1-1 1 0 0,-1 1 0 0 0,1 0-1 0 0,-1-1 1 0 0,0 2-1 0 0,0-1 1 0 0,0 0 0 0 0,0 1-1 0 0,0 0 1 0 0,0-1-1 0 0,-8 1 1 0 0,5 0-35 0 0,0 1 1 0 0,0 0-1 0 0,1 0 0 0 0,-1 1 1 0 0,0 0-1 0 0,-11 3 0 0 0,-3 4-50 0 0,-1 0-1 0 0,2 1 0 0 0,-29 17 1 0 0,40-20 211 0 0,-35 20 28 0 0,1 2 1 0 0,1 2-1 0 0,1 2 1 0 0,-68 71-1 0 0,91-84 210 0 0,1 1 1 0 0,-23 36-1 0 0,35-49-178 0 0,0 1 1 0 0,1 0-1 0 0,0 0 0 0 0,1 0 1 0 0,0 1-1 0 0,0-1 0 0 0,0 1 1 0 0,1-1-1 0 0,1 1 0 0 0,-1 0 1 0 0,1 12-1 0 0,1-18-65 0 0,0 0 0 0 0,1 0 0 0 0,-1 0 0 0 0,1 0 0 0 0,-1 0 0 0 0,1 0 0 0 0,0-1 0 0 0,0 1 0 0 0,1 0 0 0 0,-1-1 0 0 0,0 1 0 0 0,1-1 0 0 0,-1 1 0 0 0,1-1 0 0 0,4 4 0 0 0,-3-3 0 0 0,0 0-1 0 0,0-1 1 0 0,1 0 0 0 0,-1 0 0 0 0,1 0-1 0 0,0 0 1 0 0,-1 0 0 0 0,1-1-1 0 0,0 1 1 0 0,4 0 0 0 0,8 0 55 0 0,0 0 0 0 0,0 0-1 0 0,0-2 1 0 0,24-1 0 0 0,-38 1-76 0 0,150-22-287 0 0,-111 15-890 0 0,0 0-506 0 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0:59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63 5527 0 0,'11'-10'735'0'0,"0"0"0"0"0,10-13 0 0 0,-5 3 16488 0 0,-27 21-16500 0 0,6 1-671 0 0,-1 1 1 0 0,1-1 0 0 0,-1 1-1 0 0,1 0 1 0 0,0 0-1 0 0,0 1 1 0 0,-4 4-1 0 0,-10 5-47 0 0,-10 9-114 0 0,0 1 1 0 0,2 1-1 0 0,0 1 0 0 0,-45 57 0 0 0,42-40-39 0 0,-44 84 0 0 0,51-84 124 0 0,-12 25-12 0 0,31-58 30 0 0,1 0 0 0 0,0 0 0 0 0,0 0 0 0 0,1 1 0 0 0,-2 16 0 0 0,4-24 7 0 0,0 0 0 0 0,0-1 0 0 0,0 1 0 0 0,0 0 0 0 0,0 0 0 0 0,0-1 0 0 0,1 1 0 0 0,-1 0 0 0 0,1-1 0 0 0,-1 1 0 0 0,1 0-1 0 0,0-1 1 0 0,-1 1 0 0 0,1-1 0 0 0,0 1 0 0 0,0-1 0 0 0,0 0 0 0 0,0 1 0 0 0,2 1 0 0 0,-1-2 3 0 0,0 1 0 0 0,1-1 0 0 0,-1 1 0 0 0,0-1 0 0 0,1 0 0 0 0,-1 0 0 0 0,1 0 0 0 0,0 0 0 0 0,-1 0 0 0 0,6 0 0 0 0,4 1 15 0 0,-1-2-1 0 0,0 0 0 0 0,0 0 1 0 0,20-4-1 0 0,203-44 304 0 0,-138 26-2452 0 0,-67 15 999 0 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0:59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 11687 0 0,'0'0'1060'0'0,"-2"0"-753"0"0,1-1-174 0 0,-1 1-1 0 0,1 0 1 0 0,-1 0 0 0 0,1-1-1 0 0,-1 1 1 0 0,1 1-1 0 0,-1-1 1 0 0,1 0 0 0 0,-1 0-1 0 0,1 0 1 0 0,-1 1 0 0 0,1-1-1 0 0,-1 1 1 0 0,1-1 0 0 0,0 1-1 0 0,-1 0 1 0 0,1-1-1 0 0,0 1 1 0 0,-1 0 0 0 0,-1 1-1 0 0,2 0 11 0 0,-1 0-1 0 0,1 0 1 0 0,0-1-1 0 0,0 1 0 0 0,0 0 1 0 0,0 0-1 0 0,0 0 1 0 0,1 0-1 0 0,-1 0 0 0 0,0 0 1 0 0,1 0-1 0 0,0 0 1 0 0,-1 3-1 0 0,1 2 146 0 0,0 1 0 0 0,0-1-1 0 0,0 0 1 0 0,1 1 0 0 0,1-1 0 0 0,-1 0-1 0 0,5 13 1 0 0,0-4-13 0 0,0-1-1 0 0,1 1 0 0 0,1-2 1 0 0,0 1-1 0 0,1-1 0 0 0,1 0 1 0 0,0-1-1 0 0,22 22 0 0 0,130 97 1319 0 0,-109-91-1111 0 0,11 6 7 0 0,-23-17-110 0 0,58 54 1 0 0,-89-74-367 0 0,-1 1 1 0 0,0 0-1 0 0,0 1 0 0 0,-1 0 1 0 0,0 0-1 0 0,-1 1 0 0 0,7 16 1 0 0,-14-28-117 0 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1:00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0 14191 0 0,'-2'1'654'0'0,"-10"2"-335"0"0,0 0 0 0 0,-1 1 0 0 0,1 1 1 0 0,1 0-1 0 0,-1 0 0 0 0,1 1 1 0 0,0 1-1 0 0,0 0 0 0 0,1 0 1 0 0,-1 1-1 0 0,-10 12 0 0 0,-13 14 1634 0 0,-48 64 1 0 0,65-77-2018 0 0,-304 327 1740 0 0,240-277-2283 0 0,37-34-831 0 0,42-35 315 0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1:00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1 8287 0 0,'0'0'8091'0'0,"-2"2"-7654"0"0,-25 44 197 0 0,2 1-1 0 0,-24 67 0 0 0,44-102-559 0 0,-113 272 844 0 0,-26 65 838 0 0,88-220-1383 0 0,-59 128 70 0 0,92-206-395 0 0,-55 123 9 0 0,77-172-213 0 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1:00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117 203 15431 0 0,'-8'0'158'0'0,"0"1"0"0"0,1 0 0 0 0,-1 1 0 0 0,0-1 0 0 0,0 1 0 0 0,0 1 0 0 0,1 0 0 0 0,0 0 0 0 0,-1 0 0 0 0,1 1 0 0 0,0 0 0 0 0,1 1 0 0 0,-12 8 0 0 0,18-12-118 0 0,0-1 0 0 0,-1 0 0 0 0,1 0-1 0 0,0 1 1 0 0,0-1 0 0 0,0 0 0 0 0,0 1-1 0 0,0-1 1 0 0,-1 1 0 0 0,1-1 0 0 0,0 0 0 0 0,0 1-1 0 0,0-1 1 0 0,0 0 0 0 0,0 1 0 0 0,0-1 0 0 0,0 0-1 0 0,1 1 1 0 0,-1-1 0 0 0,0 0 0 0 0,0 1-1 0 0,0-1 1 0 0,0 1 0 0 0,0-1 0 0 0,0 0 0 0 0,1 0-1 0 0,-1 1 1 0 0,0-1 0 0 0,0 0 0 0 0,1 1-1 0 0,7 7 496 0 0,-5-7-449 0 0,1 1-1 0 0,0-1 1 0 0,0 0-1 0 0,0 0 1 0 0,0 0-1 0 0,0-1 1 0 0,0 1 0 0 0,1-1-1 0 0,6-1 1 0 0,39-5 354 0 0,367-90 1956 0 0,-228 40-1584 0 0,-76 21 74 0 0,155-28 0 0 0,-236 57-764 0 0,46-5-28 0 0,-71 11-101 0 0,0-1 1 0 0,0 1-1 0 0,0 1 1 0 0,0 0-1 0 0,0 0 1 0 0,0 0-1 0 0,0 1 1 0 0,10 3-1 0 0,-15-4-38 0 0,0-1 0 0 0,-1 1 1 0 0,1 0-1 0 0,-1 0 0 0 0,1 0 0 0 0,-1 0 0 0 0,1 0 0 0 0,-1 0 0 0 0,1 0 0 0 0,-1 1 0 0 0,0-1 0 0 0,0 0 0 0 0,0 1 0 0 0,1-1 0 0 0,-1 1 0 0 0,-1-1 0 0 0,1 1 0 0 0,0 0 0 0 0,0-1 0 0 0,-1 1 0 0 0,1 0 0 0 0,-1 0 0 0 0,1-1 0 0 0,-1 3 0 0 0,1 1-318 0 0,-2 0 1 0 0,1 1-1 0 0,-1-1 0 0 0,1 0 0 0 0,-1 0 0 0 0,-1 0 1 0 0,-1 6-1 0 0,-3 5-1040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6:41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1 189 4607 0 0,'0'0'8848'0'0,"2"-1"-8272"0"0,5-2-176 0 0,-2 1 490 0 0,-1 0 0 0 0,0 0 0 0 0,0 0 0 0 0,9-2 0 0 0,-13 19-540 0 0,-10 93 164 0 0,4-47-410 0 0,2 113 1 0 0,6-149-50 0 0,-1 0 73 0 0,1-1 0 0 0,9 38 0 0 0,-8-45-34 0 0,0 1 0 0 0,-2-1 0 0 0,1 18 0 0 0,-2-13-42 0 0,0 4-7 0 0,-1 0 0 0 0,-1 0 1 0 0,-10 45-1 0 0,11-66-2 0 0,0 4-21 0 0,1-6 1794 0 0,1-6-1653 0 0,27-32 185 0 0,-9 10-265 0 0,0 0-1 0 0,25-46 1 0 0,-2-17 45 0 0,29-55 12 0 0,-53 112-79 0 0,0 0 0 0 0,32-37-1 0 0,-43 58-47 0 0,1 1-1 0 0,0 0 0 0 0,1 1 0 0 0,0 0 0 0 0,0 0 1 0 0,15-8-1 0 0,-24 16-13 0 0,1 0 1 0 0,-1 0 0 0 0,1 1 0 0 0,0-1-1 0 0,-1 0 1 0 0,0 1 0 0 0,1-1-1 0 0,-1 1 1 0 0,1-1 0 0 0,-1 1-1 0 0,1-1 1 0 0,-1 1 0 0 0,0-1 0 0 0,1 1-1 0 0,-1-1 1 0 0,0 1 0 0 0,0-1-1 0 0,1 1 1 0 0,-1-1 0 0 0,0 2-1 0 0,0-2 1 0 0,1 3-1 0 0,1 1 0 0 0,-2-1 0 0 0,1 1-1 0 0,0-1 1 0 0,-1 1 0 0 0,1 0 0 0 0,-1-1 0 0 0,0 1-1 0 0,0 0 1 0 0,-1 4 0 0 0,-9 38 2 0 0,-27 123-1 0 0,32-134 0 0 0,2 0 0 0 0,2 68 0 0 0,1-96 0 0 0,0-3 0 0 0,0 0 0 0 0,1 0 0 0 0,-1 0 0 0 0,1 0 0 0 0,0-1 0 0 0,2 6 0 0 0,2 4 0 0 0,1-2 0 0 0,-1-2 11 0 0,-4-7 337 0 0,1-4-296 0 0,-1 0 0 0 0,1 0 0 0 0,0 0 0 0 0,-1 1 0 0 0,1-1 1 0 0,4-2-1 0 0,7-7 128 0 0,135-137 1076 0 0,-109 111-1155 0 0,10-15-39 0 0,68-92 0 0 0,-73 88-47 0 0,216-294 49 0 0,-250 333-62 0 0,-7 11-5 0 0,1 0 0 0 0,0 1 0 0 0,0-1 0 0 0,10-9 0 0 0,-14 14-68 0 0,1 3-1053 0 0,5 17-252 0 0,-5-17 808 0 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1:0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86 16759 0 0,'-4'-8'1514'0'0,"-25"-57"1082"0"0,28 64-2581 0 0,0 0 1 0 0,0 0-1 0 0,0 0 1 0 0,0 0 0 0 0,0 0-1 0 0,0 0 1 0 0,0 1 0 0 0,-1-1-1 0 0,1 0 1 0 0,0 1-1 0 0,0-1 1 0 0,-1 0 0 0 0,1 1-1 0 0,0 0 1 0 0,0-1 0 0 0,-1 1-1 0 0,1 0 1 0 0,-1-1-1 0 0,1 1 1 0 0,0 0 0 0 0,-1 0-1 0 0,-2 1 1 0 0,-30 3-29 0 0,4 6 13 0 0,0 1 0 0 0,-57 30 0 0 0,62-27-1 0 0,1 1 0 0 0,0 0 0 0 0,-24 22-1 0 0,-56 61 75 0 0,69-64 289 0 0,2 2-1 0 0,1 1 0 0 0,-48 76 0 0 0,76-106-238 0 0,0-1-1 0 0,1 1 1 0 0,0 0-1 0 0,0 1 1 0 0,-3 13-1 0 0,6-19-105 0 0,0-1 1 0 0,-1 1-1 0 0,1-1 0 0 0,0 1 1 0 0,0-1-1 0 0,0 1 0 0 0,0-1 0 0 0,0 1 1 0 0,0 0-1 0 0,0-1 0 0 0,1 1 0 0 0,-1-1 1 0 0,0 1-1 0 0,1-1 0 0 0,0 1 0 0 0,-1-1 1 0 0,1 0-1 0 0,0 1 0 0 0,-1-1 0 0 0,1 0 1 0 0,0 1-1 0 0,0-1 0 0 0,0 0 0 0 0,0 0 1 0 0,0 0-1 0 0,1 0 0 0 0,-1 0 0 0 0,0 0 1 0 0,0 0-1 0 0,1 0 0 0 0,-1 0 1 0 0,0-1-1 0 0,1 1 0 0 0,-1-1 0 0 0,1 1 1 0 0,1 0-1 0 0,5 0 17 0 0,-1 0 1 0 0,0 0 0 0 0,1-1-1 0 0,-1 0 1 0 0,0-1-1 0 0,1 1 1 0 0,-1-2 0 0 0,0 1-1 0 0,0-1 1 0 0,9-2-1 0 0,12-7 153 0 0,31-14 0 0 0,-55 23-172 0 0,48-23-119 0 0,0-3-1 0 0,-2-3 1 0 0,73-56 0 0 0,-102 68-135 0 0,-20 18 127 0 0,-12 10 11 0 0,-3 4 136 0 0,1 1 0 0 0,1 1 0 0 0,0 0 0 0 0,1 0-1 0 0,0 1 1 0 0,2 1 0 0 0,0 0 0 0 0,0 0 0 0 0,-6 21 0 0 0,15-37-107 0 0,-1 1-1 0 0,0 0 1 0 0,1 0-1 0 0,-1-1 1 0 0,1 1-1 0 0,0 0 1 0 0,-1 0-1 0 0,1 0 1 0 0,0-1-1 0 0,0 1 1 0 0,0 0-1 0 0,1 0 1 0 0,-1 0-1 0 0,1 2 1 0 0,-1-2-397 0 0,1-1 1 0 0,0 0-1 0 0,-1 0 1 0 0,1 0-1 0 0,0 1 1 0 0,0-1-1 0 0,0 0 1 0 0,0 0-1 0 0,0 0 1 0 0,0-1-1 0 0,0 1 1 0 0,0 0-1 0 0,2 1 1 0 0,12 5-6726 0 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1:01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45 483 14743 0 0,'0'0'1136'0'0,"-9"0"-704"0"0,-18 0 3842 0 0,27 0-4090 0 0,-1 0 1 0 0,1 0 0 0 0,-1 0-1 0 0,0 0 1 0 0,1-1 0 0 0,-1 1-1 0 0,1 0 1 0 0,-1-1-1 0 0,1 1 1 0 0,-1 0 0 0 0,1-1-1 0 0,-1 1 1 0 0,1 0 0 0 0,-1-1-1 0 0,0 0 1 0 0,2-1-84 0 0,-1 0-1 0 0,0 0 1 0 0,1 1 0 0 0,-1-1-1 0 0,1 0 1 0 0,0 0-1 0 0,-1 0 1 0 0,1 1 0 0 0,0-1-1 0 0,0 0 1 0 0,0 1-1 0 0,0-1 1 0 0,3-2 0 0 0,21-20 339 0 0,-19 19-309 0 0,244-189 385 0 0,17 24-176 0 0,-244 157-446 0 0,0 0 0 0 0,45-18-1 0 0,-68 31 106 0 0,0 0 0 0 0,0 0 0 0 0,0 0 0 0 0,0 0 0 0 0,0 0 0 0 0,0 0 0 0 0,0 0 0 0 0,0 0 0 0 0,0 0 0 0 0,0 0 0 0 0,0 1 0 0 0,0-1 0 0 0,0 0 0 0 0,0 0-1 0 0,0 0 1 0 0,0 0 0 0 0,0 0 0 0 0,0 0 0 0 0,0 0 0 0 0,0 0 0 0 0,0 0 0 0 0,0 0 0 0 0,0 0 0 0 0,0 0 0 0 0,0 0 0 0 0,0 0 0 0 0,0 1 0 0 0,0-1 0 0 0,0 0-1 0 0,0 0 1 0 0,0 0 0 0 0,0 0 0 0 0,0 0 0 0 0,0 0 0 0 0,0 0 0 0 0,0 0 0 0 0,0 0 0 0 0,0 0 0 0 0,0 0 0 0 0,0 0 0 0 0,0 0 0 0 0,0 0 0 0 0,1 0 0 0 0,-1 0-1 0 0,0 0 1 0 0,0 0 0 0 0,0 0 0 0 0,0 1 0 0 0,0-1 0 0 0,0 0 0 0 0,0 0 0 0 0,0 0 0 0 0,0 0 0 0 0,0 0 0 0 0,0 0 0 0 0,0 0 0 0 0,0 0 0 0 0,0 0 0 0 0,1 0-1 0 0,-1 0 1 0 0,0 0 0 0 0,0 0 0 0 0,0 0 0 0 0,0 0 0 0 0,0-1 0 0 0,0 1 0 0 0,0 0 0 0 0,0 0 0 0 0,0 0 0 0 0,0 11 7 0 0,-1-1 0 0 0,-1 0 0 0 0,0 0 0 0 0,0 1 0 0 0,-6 12 1 0 0,-23 53 280 0 0,23-59-202 0 0,-22 50 74 0 0,10-27 12 0 0,3 0 0 0 0,-23 76 0 0 0,39-111-296 0 0,0-1 0 0 0,0 1 0 0 0,1 0 0 0 0,0-1 1 0 0,-1 1-1 0 0,2 0 0 0 0,-1 0 0 0 0,0-1 0 0 0,1 1 0 0 0,2 8 0 0 0,-2-10 42 0 0,0-1 0 0 0,0-1 0 0 0,0 1 0 0 0,0 0-1 0 0,0 0 1 0 0,1 0 0 0 0,-1 0 0 0 0,0-1 0 0 0,1 1 0 0 0,-1-1-1 0 0,1 1 1 0 0,0-1 0 0 0,0 0 0 0 0,-1 1 0 0 0,1-1 0 0 0,0 0 0 0 0,0 0-1 0 0,0 0 1 0 0,0 0 0 0 0,0-1 0 0 0,0 1 0 0 0,0-1 0 0 0,1 1-1 0 0,-1-1 1 0 0,3 1 0 0 0,14-1-1509 0 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1:01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6 9671 0 0,'0'0'748'0'0,"-13"-6"8398"0"0,12 9-8951 0 0,0 0 1 0 0,0-1 0 0 0,0 1 0 0 0,1 0 0 0 0,-1-1 0 0 0,1 1 0 0 0,-1 0 0 0 0,1 0 0 0 0,0-1 0 0 0,0 1 0 0 0,1 0 0 0 0,-1 0 0 0 0,0-1 0 0 0,2 6 0 0 0,2 6 377 0 0,9 20 0 0 0,-11-29-408 0 0,6 14 193 0 0,1 0 0 0 0,1-1 0 0 0,1-1 0 0 0,1 0 0 0 0,21 25 0 0 0,-8-16-104 0 0,1 0 1 0 0,37 29-1 0 0,208 123 392 0 0,-210-141-499 0 0,-38-22-102 0 0,2-1 20 0 0,-2 1 0 0 0,0 1-1 0 0,31 28 1 0 0,-53-44-207 0 0,-1 1 0 0 0,1 0 0 0 0,0 0-1 0 0,0-1 1 0 0,0 1 0 0 0,0-1 0 0 0,0 1 0 0 0,0-1-1 0 0,0 1 1 0 0,0-1 0 0 0,2 1 0 0 0,6-3-3902 0 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1:02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0 6447 0 0,'0'0'499'0'0,"-2"0"-328"0"0,0 0 3 0 0,-1 0 0 0 0,1 1 0 0 0,-1-1 0 0 0,1 1 0 0 0,0-1 0 0 0,-1 1 1 0 0,-2 1-1 0 0,0 1 1144 0 0,-1 0 0 0 0,1 0 1 0 0,-1 0-1 0 0,-5 6 1 0 0,-20 20 4815 0 0,15-11-5554 0 0,-54 66 1565 0 0,-36 38-622 0 0,-52 24-1085 0 0,106-100-392 0 0,-153 169-147 0 0,188-196-1213 0 0,7-8-5302 0 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1:02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94 198 3679 0 0,'-44'-14'211'0'0,"14"5"2063"0"0,11 1 11944 0 0,20 7-13537 0 0,7-2-364 0 0,-1 0 0 0 0,1 0 0 0 0,0 1 0 0 0,0 0 0 0 0,12-1 0 0 0,44-2 540 0 0,-30 3-392 0 0,58-3 243 0 0,228-25 604 0 0,-225 16-1245 0 0,279-57-1219 0 0,-319 54-2349 0 0,-40 12-2577 0 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1:03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9 11519 0 0,'0'0'887'0'0,"2"-1"-410"0"0,-2 0-201 0 0,0 1-1 0 0,1-1 0 0 0,-1 1 0 0 0,1-1 0 0 0,-1 1 1 0 0,1-1-1 0 0,-1 1 0 0 0,1-1 0 0 0,-1 1 0 0 0,1-1 1 0 0,0 1-1 0 0,-1 0 0 0 0,1 0 0 0 0,0-1 1 0 0,-1 1-1 0 0,1 0 0 0 0,-1 0 0 0 0,1-1 0 0 0,0 1 1 0 0,1 0-1 0 0,2 8 2776 0 0,-3 3-4016 0 0,-1 1 1162 0 0,0 0 1 0 0,-1 0-1 0 0,-1 0 1 0 0,-4 17-1 0 0,-16 48 409 0 0,13-49-386 0 0,-71 200 609 0 0,32-99-533 0 0,37-92-1742 0 0,-12 76 0 0 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1:03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0 6911 0 0,'-2'2'4122'0'0,"-4"3"-3252"0"0,0 1-1 0 0,0 1 1 0 0,1-1 0 0 0,0 1 0 0 0,-6 9 0 0 0,-20 43 189 0 0,18-33-395 0 0,-159 324 3119 0 0,126-242-2766 0 0,-43 151-1 0 0,11 38-763 0 0,50-169-3416 0 0,25-117 592 0 0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1:04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72 328 15231 0 0,'0'0'1379'0'0,"-1"2"-1136"0"0,-4 16 360 0 0,-2-1 0 0 0,0-1 0 0 0,0 1 0 0 0,-2-1 1 0 0,0-1-1 0 0,-14 19 1068 0 0,22-36-1654 0 0,1 1-1 0 0,-1-1 1 0 0,1 1 0 0 0,-1-1-1 0 0,1 1 1 0 0,0-1 0 0 0,0 1 0 0 0,-1-1-1 0 0,1 0 1 0 0,0 1 0 0 0,1-4-1 0 0,1-4 4 0 0,0 1-1 0 0,0-1 1 0 0,1 0 0 0 0,1 1-1 0 0,-1 0 1 0 0,9-13-1 0 0,31-43-28 0 0,-13 25 9 0 0,3 3 0 0 0,64-60 0 0 0,-70 73-14 0 0,49-33 0 0 0,-62 47 72 0 0,0 1 0 0 0,0 1 0 0 0,1 0-1 0 0,0 1 1 0 0,30-8 0 0 0,-42 13 5 0 0,0 0-1 0 0,0 1 1 0 0,0-1 0 0 0,0 1 0 0 0,0 0-1 0 0,1 0 1 0 0,-1 0 0 0 0,0 0 0 0 0,0 1-1 0 0,0-1 1 0 0,0 1 0 0 0,0 0 0 0 0,0 0-1 0 0,0 0 1 0 0,0 0 0 0 0,-1 0-1 0 0,6 4 1 0 0,-5-3-24 0 0,0 1 0 0 0,0 0 0 0 0,-1-1 0 0 0,1 1 0 0 0,-1 0 0 0 0,0 1 0 0 0,0-1 0 0 0,0 0 0 0 0,0 1-1 0 0,0-1 1 0 0,-1 1 0 0 0,0-1 0 0 0,1 1 0 0 0,-1 5 0 0 0,2 2-28 0 0,-2 1 0 0 0,1-1 1 0 0,-2 1-1 0 0,0-1 0 0 0,0 1 0 0 0,-1 0 0 0 0,0-1 0 0 0,-1 1 0 0 0,0-1 0 0 0,-7 19 0 0 0,-5 7 34 0 0,-34 64-1 0 0,16-36-36 0 0,30-62-79 0 0,0 1 0 0 0,1-1 0 0 0,0 1 0 0 0,0 0 0 0 0,0-1 0 0 0,0 1 0 0 0,1 0 0 0 0,-1 0 0 0 0,1-1 0 0 0,0 1 0 0 0,0 0 0 0 0,0 0 0 0 0,1 0 0 0 0,-1-1 0 0 0,2 7 0 0 0,-1-8-841 0 0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1:04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29 11519 0 0,'1'-2'528'0'0,"3"-24"3738"0"0,-9 29-3738 0 0,0 0 1 0 0,0 1-1 0 0,0 0 1 0 0,0 0-1 0 0,1 0 1 0 0,-1 1-1 0 0,1-1 1 0 0,0 1-1 0 0,-6 10 1 0 0,-3 6-467 0 0,-11 28 0 0 0,14-30 440 0 0,-82 198 1030 0 0,32-69-981 0 0,-61 164-231 0 0,107-266-293 0 0,2 1 0 0 0,2 1 0 0 0,2 0 0 0 0,-3 92 0 0 0,12-102 26 0 0,0-21-25 0 0,-1 1 0 0 0,0-1 0 0 0,-6 33 0 0 0,5-47-74 0 0,0 0 0 0 0,0 1 0 0 0,0-1 0 0 0,-1 0 0 0 0,0 0-1 0 0,1-1 1 0 0,-1 1 0 0 0,0 0 0 0 0,0-1 0 0 0,-1 1 0 0 0,-3 3 0 0 0,4-4-378 0 0,0-1 0 0 0,0 1 0 0 0,0-1 0 0 0,0 0 0 0 0,0 1 1 0 0,0-1-1 0 0,-1 0 0 0 0,1 0 0 0 0,-5 1 0 0 0,-2-2-7000 0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1:0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22 4143 0 0,'5'-8'15815'0'0,"-6"7"-15771"0"0,1 0-1 0 0,-1 0 1 0 0,1 0 0 0 0,-1 0 0 0 0,0 0 0 0 0,0 1-1 0 0,1-1 1 0 0,-1 0 0 0 0,0 0 0 0 0,0 1 0 0 0,0-1-1 0 0,0 1 1 0 0,0-1 0 0 0,0 1 0 0 0,0-1 0 0 0,0 1-1 0 0,0-1 1 0 0,0 1 0 0 0,0 0 0 0 0,0 0 0 0 0,0-1-1 0 0,0 1 1 0 0,0 0 0 0 0,0 0 0 0 0,0 0 0 0 0,0 0-1 0 0,0 0 1 0 0,0 0 0 0 0,-1 1 0 0 0,1-1 0 0 0,0 0-1 0 0,0 1 1 0 0,-1 0 0 0 0,-7 1-3 0 0,0 1 0 0 0,1 1 0 0 0,-10 4 0 0 0,10-3 19 0 0,-247 140 292 0 0,253-144-353 0 0,-17 10 16 0 0,0 2 0 0 0,0 1 1 0 0,2 0-1 0 0,-23 23 0 0 0,34-29 27 0 0,6 0-31 0 0,2-7-11 0 0,-1 1 0 0 0,0 0 0 0 0,1-1 0 0 0,-1 1 0 0 0,1-1 0 0 0,-1 0 0 0 0,1 1 0 0 0,-1-1 0 0 0,1 0 0 0 0,0 0 0 0 0,0 0 0 0 0,0 0 0 0 0,0 0 0 0 0,0 0 0 0 0,0-1 0 0 0,2 1 0 0 0,39 8 0 0 0,-22-6 0 0 0,-3 1 44 0 0,-1 1 0 0 0,1 0 0 0 0,-1 2 0 0 0,0-1 0 0 0,0 2 0 0 0,-1 1 0 0 0,0 0 0 0 0,0 1 0 0 0,16 13 0 0 0,-26-17 12 0 0,0 1 0 0 0,0-1 0 0 0,0 1 0 0 0,-1 0 0 0 0,0 0 0 0 0,-1 0 0 0 0,1 1 0 0 0,-1 0 0 0 0,-1-1 0 0 0,0 1 0 0 0,0 1 0 0 0,0-1 0 0 0,1 10 0 0 0,-4-17-33 0 0,0 1 0 0 0,0-1 0 0 0,0 0 0 0 0,0 0 0 0 0,-1 0 0 0 0,1 0 0 0 0,0 0 0 0 0,-1 0 0 0 0,1 1 0 0 0,0-1 0 0 0,-1 0 0 0 0,0 0 0 0 0,1 0 0 0 0,-1 0 0 0 0,1 0 0 0 0,-2 1 0 0 0,-13 12 161 0 0,5-7-151 0 0,0-1 1 0 0,0 0-1 0 0,0 0 1 0 0,-1-1 0 0 0,0-1-1 0 0,-17 6 1 0 0,-73 12 214 0 0,70-16-226 0 0,-40 5-93 0 0,-98 3-1 0 0,163-14-30 0 0,0 1-1 0 0,0-1 0 0 0,1-1 1 0 0,-1 1-1 0 0,0-1 0 0 0,-10-2 1 0 0,14 2-230 0 0,3-1-11 0 0,1-3-155 0 0,1-1-1 0 0,0 1 1 0 0,0 0 0 0 0,0 0-1 0 0,1 1 1 0 0,0-1-1 0 0,0 1 1 0 0,0-1 0 0 0,6-3-1 0 0,10-10-6157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6:48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19 112 1375 0 0,'1'-2'7410'0'0,"4"-7"-6107"0"0,0 0 1 0 0,0 0-1 0 0,1 1 0 0 0,10-12 1 0 0,-22 31 2347 0 0,-27 57-2869 0 0,29-58-771 0 0,0 0 0 0 0,2 1 0 0 0,-1-1 0 0 0,1 1 1 0 0,-1 18-1 0 0,3-22-7 0 0,0-1 0 0 0,1 0 1 0 0,0 0-1 0 0,0 1 0 0 0,0-1 1 0 0,0 0-1 0 0,1 0 0 0 0,0 0 1 0 0,1 0-1 0 0,-1-1 1 0 0,5 8-1 0 0,-1-3 87 0 0,0-1 1 0 0,-1 1-1 0 0,6 18 0 0 0,-9-23-61 0 0,-1 1 0 0 0,0-1 0 0 0,0 1 0 0 0,0-1 0 0 0,-1 1-1 0 0,0 0 1 0 0,0-1 0 0 0,0 1 0 0 0,-2 6 0 0 0,-9 44 244 0 0,-3 21 19 0 0,7-43-200 0 0,7-32 102 0 0,0-2-150 0 0,0 0 0 0 0,1 1 1 0 0,-1-1-1 0 0,0 0 0 0 0,0 1 1 0 0,0-1-1 0 0,1 0 0 0 0,-1 1 1 0 0,0-1-1 0 0,0 0 0 0 0,1 1 1 0 0,-1-1-1 0 0,0 0 0 0 0,1 0 0 0 0,-1 1 1 0 0,0-1-1 0 0,1 0 0 0 0,-1 0 1 0 0,0 0-1 0 0,1 1 0 0 0,-1-1 1 0 0,1 0-1 0 0,2-3-12 0 0,-2 3 25 0 0,-5 3 176 0 0,2-2-226 0 0,-10 11 11 0 0,11-7 175 0 0,7-7 200 0 0,6-4 170 0 0,-8 3-561 0 0,0 1 0 0 0,0-1 0 0 0,0 0 1 0 0,0-1-1 0 0,-1 1 0 0 0,1-1 0 0 0,3-6 0 0 0,20-31 32 0 0,-19 27-31 0 0,134-213-4 0 0,-138 221 11 0 0,-3 4 482 0 0,6 21-317 0 0,-6-10-167 0 0,-1 1 1 0 0,0-1-1 0 0,-1 0 0 0 0,0 0 0 0 0,-1 0 0 0 0,0 0 0 0 0,-3 12 1 0 0,-1 0-4 0 0,4-9-4 0 0,-2 3 8 0 0,1-1 1 0 0,1 0-1 0 0,0 1 0 0 0,1-1 1 0 0,1 28-1 0 0,3-26-9 0 0,1-13 3 0 0,-2-2 2 0 0,1 2 7 0 0,-1 0 0 0 0,1-1 0 0 0,0 1 0 0 0,0-1 0 0 0,0 0 0 0 0,0 0 0 0 0,1 0 0 0 0,-1 0 0 0 0,1-1 0 0 0,-1 1 0 0 0,1-1 0 0 0,-1 0 0 0 0,1 0 0 0 0,0 0 0 0 0,0-1 0 0 0,-1 1 0 0 0,7-1 0 0 0,-1 0 9 0 0,-1-1 31 0 0,-7 0 139 0 0,0 3-139 0 0,2 6-42 0 0,-2 0 0 0 0,0-6 42 0 0,0 1 0 0 0,3 8-42 0 0,-2-1 8 0 0,-2-9 71 0 0,11-6 97 0 0,-3-1-108 0 0,0 1 1 0 0,-1-1-1 0 0,1 0 0 0 0,-1-1 0 0 0,0 0 0 0 0,7-9 1 0 0,32-50 208 0 0,-11 14-195 0 0,118-134 98 0 0,-110 141-199 0 0,91-73 1 0 0,-90 85-165 0 0,51-27 0 0 0,-94 59 73 0 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1:06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87 12695 0 0,'0'0'2299'0'0,"1"2"-1798"0"0,1 7 148 0 0,1 0 0 0 0,0 0 1 0 0,1 0-1 0 0,-1-1 0 0 0,10 14 0 0 0,-11-19-537 0 0,0-1 0 0 0,0 1 1 0 0,0-1-1 0 0,0 1 0 0 0,1-1 1 0 0,-1 0-1 0 0,1 0 0 0 0,0 0 1 0 0,0 0-1 0 0,0 0 0 0 0,-1-1 1 0 0,2 1-1 0 0,-1-1 0 0 0,0 0 1 0 0,0 0-1 0 0,0 0 1 0 0,1 0-1 0 0,-1-1 0 0 0,6 1 1 0 0,0-1 6 0 0,0 0 0 0 0,0-1 1 0 0,0 0-1 0 0,0 0 0 0 0,0-1 1 0 0,9-3-1 0 0,52-22 222 0 0,-49 18-291 0 0,12-5 41 0 0,40-22 0 0 0,-65 31-152 0 0,1 0 0 0 0,0-1 0 0 0,-1 0 0 0 0,0-1 0 0 0,-1 0 0 0 0,1 0 0 0 0,-2 0 0 0 0,1-1 0 0 0,7-10 0 0 0,-14 18 40 0 0,0-1 0 0 0,0 1 0 0 0,0 0 0 0 0,0 0 1 0 0,1-1-1 0 0,-1 1 0 0 0,0 0 0 0 0,0-1 0 0 0,0 1 0 0 0,0 0 0 0 0,0-1 0 0 0,0 1 0 0 0,0 0 0 0 0,0-1 0 0 0,0 1 0 0 0,0 0 0 0 0,0 0 0 0 0,0-1 1 0 0,0 1-1 0 0,0 0 0 0 0,0-1 0 0 0,0 1 0 0 0,0 0 0 0 0,0-1 0 0 0,0 1 0 0 0,0 0 0 0 0,-1-1 0 0 0,1 1 0 0 0,0 0 0 0 0,0 0 0 0 0,0-1 0 0 0,-1 1 1 0 0,1 0-1 0 0,0 0 0 0 0,0-1 0 0 0,-1 1 0 0 0,1 0 0 0 0,0 0 0 0 0,0 0 0 0 0,-1-1 0 0 0,1 1 0 0 0,0 0 0 0 0,-1 0 0 0 0,1 0 0 0 0,-16-4-556 0 0,14 4 539 0 0,-5 0-106 0 0,-1-1-1 0 0,0 2 1 0 0,1-1 0 0 0,-1 1 0 0 0,1 0 0 0 0,-1 1-1 0 0,-7 2 1 0 0,-53 21-324 0 0,47-17 317 0 0,-50 23 427 0 0,2 2 1 0 0,-99 65 0 0 0,156-90-155 0 0,0 0-1 0 0,1 1 1 0 0,0 1-1 0 0,1 0 1 0 0,-16 20 0 0 0,24-28-82 0 0,1 0 1 0 0,-1 1-1 0 0,1-1 1 0 0,-1 1 0 0 0,1-1-1 0 0,0 1 1 0 0,0 0 0 0 0,0-1-1 0 0,1 1 1 0 0,-1 0 0 0 0,0 0-1 0 0,1 0 1 0 0,0-1 0 0 0,0 1-1 0 0,0 3 1 0 0,0-2-13 0 0,1 1-1 0 0,0-1 1 0 0,0 0-1 0 0,0 0 1 0 0,1 0-1 0 0,-1 0 1 0 0,1 0-1 0 0,0 0 1 0 0,3 4-1 0 0,0 0-5 0 0,0-1 0 0 0,1 0-1 0 0,0-1 1 0 0,0 1 0 0 0,1-1 0 0 0,-1 0-1 0 0,1-1 1 0 0,15 9 0 0 0,-12-9-124 0 0,0 0 0 0 0,1-1 0 0 0,-1-1 0 0 0,1 0 0 0 0,0 0 0 0 0,0-1 0 0 0,13 1 1 0 0,-1-1-829 0 0,1-2 1 0 0,26-2 0 0 0,-1-2-383 0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1:06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9 12439 0 0,'0'0'958'0'0,"0"-1"-625"0"0,-2-7 5584 0 0,-2 8-5764 0 0,1 1 0 0 0,-1-1 0 0 0,0 1-1 0 0,1 0 1 0 0,-1 0 0 0 0,1 0 0 0 0,-1 0 0 0 0,1 1 0 0 0,-4 1-1 0 0,-29 21 185 0 0,12-9-50 0 0,-11 7 14 0 0,1 2 0 0 0,-40 34-1 0 0,58-43-275 0 0,0 0-1 0 0,0 2 0 0 0,2 0 0 0 0,0 0 1 0 0,-21 37-1 0 0,31-46-24 0 0,0-1 0 0 0,0 1 0 0 0,1 0 0 0 0,1 0 0 0 0,-1 0 0 0 0,-1 11 0 0 0,4-17 0 0 0,-1 1 0 0 0,1 0 0 0 0,0 0 0 0 0,0 0 0 0 0,0 0 0 0 0,1 0 0 0 0,-1 0 0 0 0,1-1 0 0 0,-1 1 0 0 0,1 0 0 0 0,0 0 0 0 0,0-1 0 0 0,0 1 0 0 0,0 0 0 0 0,1-1 0 0 0,-1 1 0 0 0,1-1 0 0 0,0 0 0 0 0,-1 1 0 0 0,1-1 0 0 0,4 4 0 0 0,3 0 42 0 0,0 1 0 0 0,1-1 0 0 0,-1 0 0 0 0,1-1 0 0 0,19 7 0 0 0,55 14 315 0 0,-79-25-353 0 0,2 1 3 0 0,1-1-1 0 0,-1 0 1 0 0,1-1-1 0 0,-1 1 1 0 0,1-2-1 0 0,0 1 1 0 0,-1-1-1 0 0,1 0 0 0 0,9-3 1 0 0,6-2-2683 0 0,36-16 0 0 0,-36 11-4098 0 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1:06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8287 0 0,'-2'0'639'0'0,"1"0"-526"0"0,-3 0-67 0 0,-9 6 311 0 0,11-5 4 0 0,1 0 0 0 0,-1 0 1 0 0,0 1-1 0 0,0-1 0 0 0,1 1 0 0 0,-1-1 0 0 0,1 1 1 0 0,-1 0-1 0 0,1-1 0 0 0,-1 1 0 0 0,1 0 0 0 0,0 0 1 0 0,0 0-1 0 0,0 0 0 0 0,0 0 0 0 0,0 0 0 0 0,0 3 1 0 0,0-1-113 0 0,1-1 0 0 0,0 0 0 0 0,0 1 0 0 0,0-1 0 0 0,0 0 0 0 0,1 1 0 0 0,-1-1 0 0 0,1 0 0 0 0,0 1 0 0 0,1 4 0 0 0,3 3 192 0 0,1 0 0 0 0,-1-1-1 0 0,2 1 1 0 0,0-1 0 0 0,10 12-1 0 0,0-2 108 0 0,1 0-1 0 0,2-2 1 0 0,-1 0-1 0 0,2-2 1 0 0,36 23-1 0 0,-15-14-99 0 0,1-3 0 0 0,54 21 0 0 0,-59-30-226 0 0,67 15-1 0 0,-95-27-462 0 0,0 1 0 0 0,0-1-1 0 0,0-1 1 0 0,0 0 0 0 0,0 0 0 0 0,0-1 0 0 0,0-1-1 0 0,0 1 1 0 0,0-1 0 0 0,0-1 0 0 0,-1 0-1 0 0,17-8 1 0 0,-11 1-1708 0 0,-3-2-406 0 0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1:07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3 10135 0 0,'-2'0'464'0'0,"-3"-1"-232"0"0,0 1-1 0 0,0-1 0 0 0,0 1 1 0 0,0 0-1 0 0,0 0 0 0 0,0 1 1 0 0,0-1-1 0 0,0 1 0 0 0,-11 4 5679 0 0,0 9-4853 0 0,1 0 0 0 0,0 1-1 0 0,-13 18 1 0 0,-17 18-692 0 0,-20 13-46 0 0,-91 94 330 0 0,101-102-495 0 0,-56 63 140 0 0,97-98-374 0 0,30-20-964 0 0,4-5-1037 0 0,4-6-5690 0 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1:07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92 7367 0 0,'-2'0'568'0'0,"-9"0"550"0"0,0 1 0 0 0,0 1 0 0 0,0 0-1 0 0,-20 6 1 0 0,-42 20 4009 0 0,47-17-2000 0 0,27-10-3048 0 0,1 0 0 0 0,0 0 0 0 0,0 0 0 0 0,-1 0 0 0 0,1-1 0 0 0,0 1 0 0 0,0 0 0 0 0,0-1 0 0 0,0 1 0 0 0,2-1 0 0 0,19 3 149 0 0,-1-2 0 0 0,1 0-1 0 0,-1-2 1 0 0,31-4 0 0 0,212-46-17 0 0,-168 28-169 0 0,-32 8-435 0 0,109-42-1 0 0,-170 55 301 0 0,0 0-697 0 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1:07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 14335 0 0,'0'0'1306'0'0,"-1"2"-978"0"0,-26 72 2966 0 0,-3 8-711 0 0,-8 96-318 0 0,-6 20-1441 0 0,34-167-827 0 0,2-7-208 0 0,-6 35 1 0 0,13-41-1551 0 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1:08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5 12439 0 0,'0'0'958'0'0,"-1"-1"-625"0"0,-1 0-141 0 0,-1 1 1 0 0,1-1-1 0 0,0 1 1 0 0,0-1-1 0 0,0 1 0 0 0,-1 0 1 0 0,1-1-1 0 0,0 1 1 0 0,0 1-1 0 0,0-1 0 0 0,-1 0 1 0 0,1 0-1 0 0,0 1 1 0 0,0-1-1 0 0,-3 2 0 0 0,1 0 133 0 0,0-1 0 0 0,0 1 1 0 0,1 1-1 0 0,-1-1 0 0 0,0 1 0 0 0,1-1 0 0 0,-5 5 0 0 0,0 2 26 0 0,0 0 1 0 0,1 1-1 0 0,0-1 1 0 0,0 1-1 0 0,-5 12 1 0 0,-8 22 225 0 0,-22 73 0 0 0,25-66-281 0 0,-50 154 697 0 0,-65 174-147 0 0,45-196-722 0 0,81-170-122 0 0,0 0 0 0 0,0 1 0 0 0,2-1-1 0 0,0 1 1 0 0,-3 16 0 0 0,2-10-1 0 0,3-14-24 0 0,0 1 0 0 0,0-1 0 0 0,-1 0 0 0 0,-4 7-1 0 0,-7 16-693 0 0,11-22-1866 0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1:08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52 109 10591 0 0,'-1'-1'488'0'0,"-3"0"-383"0"0,0 0-1 0 0,1 0 0 0 0,-1 0 0 0 0,0 0 1 0 0,1 1-1 0 0,-1-1 0 0 0,0 1 0 0 0,0 0 1 0 0,-8 3 4618 0 0,11-2-4311 0 0,0 0 0 0 0,1 0 0 0 0,-1 1 0 0 0,1-1 0 0 0,-1 0 0 0 0,1 0 0 0 0,0 1 0 0 0,0-1 0 0 0,-1 0 0 0 0,1 1 0 0 0,0-1 0 0 0,0 0 0 0 0,0 2 0 0 0,1-1-303 0 0,-1 0 0 0 0,0-1-1 0 0,1 1 1 0 0,-1-1 0 0 0,1 1 0 0 0,0-1-1 0 0,-1 1 1 0 0,1-1 0 0 0,0 0 0 0 0,0 1-1 0 0,0-1 1 0 0,0 0 0 0 0,0 1-1 0 0,0-1 1 0 0,0 0 0 0 0,1 0 0 0 0,-1 0-1 0 0,3 1 1 0 0,2 2 4 0 0,1-1 1 0 0,0 0-1 0 0,-1-1 0 0 0,1 0 1 0 0,0 0-1 0 0,0 0 0 0 0,10 0 1 0 0,52 2 287 0 0,-56-4-353 0 0,55-1 189 0 0,0-3 0 0 0,83-15 0 0 0,133-40 227 0 0,-57 10-747 0 0,-148 32-268 0 0,25-4-1949 0 0,-72 17 527 0 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1:08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65 18919 0 0,'-2'-4'128'0'0,"1"1"0"0"0,-1 0 0 0 0,0 0 0 0 0,-1 0 0 0 0,1 0 0 0 0,0 1 0 0 0,-1-1 0 0 0,0 0 0 0 0,1 1 0 0 0,-1 0 0 0 0,0 0 0 0 0,0 0 0 0 0,-1 0 0 0 0,1 0 0 0 0,-6-2 0 0 0,-7-1 83 0 0,0 0 0 0 0,0 2 0 0 0,-1 0-1 0 0,1 0 1 0 0,-1 2 0 0 0,0 0 0 0 0,-31 3 0 0 0,37-1-165 0 0,1 1 0 0 0,0 0 0 0 0,-1 0 0 0 0,1 1 1 0 0,0 1-1 0 0,0 0 0 0 0,1 0 0 0 0,-1 1 0 0 0,1 0 1 0 0,0 1-1 0 0,0 0 0 0 0,1 0 0 0 0,-13 12 0 0 0,5 0 16 0 0,0 0 0 0 0,1 1 0 0 0,-23 36 0 0 0,30-40 56 0 0,0 0 1 0 0,1 0-1 0 0,0 1 0 0 0,2 0 1 0 0,0 0-1 0 0,-4 20 0 0 0,8-31-52 0 0,0-1-1 0 0,1 1 1 0 0,0-1-1 0 0,0 1 0 0 0,0-1 1 0 0,1 1-1 0 0,-1-1 0 0 0,1 0 1 0 0,0 1-1 0 0,0-1 0 0 0,1 0 1 0 0,-1 1-1 0 0,4 4 1 0 0,-4-6-30 0 0,0-1 0 0 0,1 0 0 0 0,0 0 0 0 0,-1 0 0 0 0,1 0 0 0 0,0 0 1 0 0,0 0-1 0 0,0 0 0 0 0,0-1 0 0 0,1 1 0 0 0,-1-1 0 0 0,0 0 0 0 0,1 1 1 0 0,-1-1-1 0 0,0 0 0 0 0,1 0 0 0 0,0 0 0 0 0,-1-1 0 0 0,1 1 1 0 0,-1-1-1 0 0,1 1 0 0 0,0-1 0 0 0,3 0 0 0 0,6-1 42 0 0,-1 0 0 0 0,1 0 0 0 0,-1-2 0 0 0,0 1 0 0 0,13-5 0 0 0,53-25 74 0 0,-46 15-246 0 0,1-1 1 0 0,-2-2-1 0 0,32-27 0 0 0,-53 39-136 0 0,1-1-1 0 0,-1 0 0 0 0,0 0 1 0 0,-1-1-1 0 0,0 0 0 0 0,-1-1 1 0 0,8-14-1 0 0,-14 23-41 0 0,-13 5-253 0 0,4 1 464 0 0,0 0-1 0 0,0 0 1 0 0,1 1 0 0 0,-1 0 0 0 0,1 0 0 0 0,1 1-1 0 0,-1 0 1 0 0,1 0 0 0 0,0 0 0 0 0,0 1 0 0 0,1 0 0 0 0,-1 0-1 0 0,2 1 1 0 0,-1 0 0 0 0,1-1 0 0 0,0 1 0 0 0,1 1-1 0 0,-4 10 1 0 0,5 9-1391 0 0,6-11-4166 0 0,3-4-1072 0 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1:09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8 410 16959 0 0,'0'0'2660'0'0,"-7"-5"856"0"0,7 3-3394 0 0,0 0 0 0 0,0 0 1 0 0,0 0-1 0 0,0 0 0 0 0,1 0 0 0 0,-1 0 0 0 0,1 0 0 0 0,-1 0 1 0 0,1 0-1 0 0,0 1 0 0 0,-1-1 0 0 0,1 0 0 0 0,0 0 0 0 0,0 1 1 0 0,0-1-1 0 0,1 0 0 0 0,-1 1 0 0 0,2-3 0 0 0,6-4 161 0 0,17-16 1 0 0,-17 17-92 0 0,88-73-348 0 0,3 5 0 0 0,126-71 0 0 0,-174 120-360 0 0,-50 25 389 0 0,-3 9 180 0 0,0 1 0 0 0,-1-1 0 0 0,0 1-1 0 0,-1-1 1 0 0,0 0 0 0 0,0 0 0 0 0,-1 0-1 0 0,-5 10 1 0 0,-2 4 71 0 0,-39 98 264 0 0,46-107-348 0 0,0 0-1 0 0,1 0 1 0 0,1 0-1 0 0,0 0 1 0 0,1 1-1 0 0,0-1 1 0 0,2 22-1 0 0,1-24-254 0 0,1-1 0 0 0,0 1-1 0 0,0-1 1 0 0,1 0 0 0 0,1 0 0 0 0,6 12 0 0 0,-3-7-262 0 0,3 2-3905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5:18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40 529 1839 0 0,'0'0'83'0'0,"2"-1"-6"0"0,30-14-149 0 0,-19 8 761 0 0,0 0 0 0 0,1 2 0 0 0,27-9 0 0 0,-39 14-471 0 0,19-2 1362 0 0,-19 3-940 0 0,25 11 6233 0 0,-26-10-6308 0 0,0 0-677 0 0,0 0 509 0 0,1 1-1 0 0,-1-1 1 0 0,0 0-1 0 0,0 1 1 0 0,-1-1 0 0 0,1 1-1 0 0,0 2 1 0 0,-1-4-310 0 0,0 0 0 0 0,0 0 1 0 0,0-1-1 0 0,0 1 0 0 0,-1 0 1 0 0,1-1-1 0 0,0 1 0 0 0,0 0 0 0 0,-1-1 1 0 0,1 1-1 0 0,0 0 0 0 0,-1-1 1 0 0,1 1-1 0 0,0 0 0 0 0,-1-1 1 0 0,1 1-1 0 0,-1-1 0 0 0,1 1 1 0 0,-1-1-1 0 0,0 1 0 0 0,1-1 1 0 0,-1 1-1 0 0,1-1 0 0 0,-1 0 1 0 0,0 1-1 0 0,1-1 0 0 0,-1 0 1 0 0,0 0-1 0 0,-1 1 0 0 0,-10 2-62 0 0,0 0 0 0 0,-1 0 0 0 0,1-2 0 0 0,0 1 0 0 0,-1-1 0 0 0,1-1-1 0 0,-1-1 1 0 0,-22-2 0 0 0,31 2-17 0 0,1 0 0 0 0,-1 0 0 0 0,1 0 0 0 0,-1 0 0 0 0,1 0 0 0 0,-1-1 0 0 0,1 1 0 0 0,0-1 0 0 0,0 0 0 0 0,0 0 0 0 0,0 0 0 0 0,0-1 0 0 0,0 1 0 0 0,1-1 0 0 0,-1 1 0 0 0,-3-6 0 0 0,4 5 1 0 0,0-1-1 0 0,1 1 1 0 0,0-1-1 0 0,-1 1 1 0 0,1-1-1 0 0,0 0 1 0 0,0 0-1 0 0,1 0 1 0 0,-1 1-1 0 0,1-1 1 0 0,0 0-1 0 0,0 0 1 0 0,0 0-1 0 0,1 0 1 0 0,1-6-1 0 0,2-5 4 0 0,0 0 0 0 0,1 0-1 0 0,1 0 1 0 0,0 0 0 0 0,1 1 0 0 0,1 0-1 0 0,17-23 1 0 0,5-2 35 0 0,42-41 0 0 0,-44 50-113 0 0,2 0-1 0 0,40-30 0 0 0,-59 53 49 0 0,0-1-1 0 0,0 1 0 0 0,0 1 1 0 0,1 0-1 0 0,0 1 0 0 0,0 0 1 0 0,0 1-1 0 0,1 0 0 0 0,-1 1 1 0 0,1 0-1 0 0,21-1 0 0 0,1 4 14 0 0,1 2 1 0 0,43 8-1 0 0,-7 0 7 0 0,-55-9 54 0 0,1 1 0 0 0,-1 1 0 0 0,-1 0 0 0 0,1 2 0 0 0,0 0 0 0 0,-1 0 0 0 0,27 14 0 0 0,-42-18-49 0 0,0 0 1 0 0,0 0-1 0 0,0 0 0 0 0,0 0 1 0 0,0 0-1 0 0,0 0 0 0 0,-1 0 0 0 0,1 0 1 0 0,0 0-1 0 0,0 0 0 0 0,-1 1 1 0 0,1-1-1 0 0,-1 0 0 0 0,1 0 0 0 0,-1 1 1 0 0,0-1-1 0 0,1 0 0 0 0,-1 1 1 0 0,0-1-1 0 0,0 0 0 0 0,0 1 0 0 0,0-1 1 0 0,0 1-1 0 0,0-1 0 0 0,0 0 1 0 0,0 1-1 0 0,-1-1 0 0 0,0 2 0 0 0,0 1 25 0 0,0 1-1 0 0,-1 0 1 0 0,0-1 0 0 0,0 0-1 0 0,0 1 1 0 0,-4 4-1 0 0,-13 15 57 0 0,-1-1 1 0 0,-1-1-1 0 0,-1-1 0 0 0,-30 23 0 0 0,25-22-44 0 0,24-19-39 0 0,-139 110 126 0 0,117-95-131 0 0,-1-2-1 0 0,0 0 0 0 0,-55 22 1 0 0,58-30-34 0 0,0-2 1 0 0,0 0 0 0 0,0-2-1 0 0,-1-1 1 0 0,1 0 0 0 0,-47-2 0 0 0,62-1 3 0 0,0-1 1 0 0,0-1 0 0 0,-1 1 0 0 0,1-1-1 0 0,1 0 1 0 0,-1-1 0 0 0,0 0 0 0 0,-11-6 0 0 0,17 8-20 0 0,0 0 1 0 0,-1-1 0 0 0,1 1 0 0 0,0-1 0 0 0,-1 0 0 0 0,1 1 0 0 0,0-1 0 0 0,0 0 0 0 0,1 0 0 0 0,-1-1 0 0 0,0 1 0 0 0,1 0-1 0 0,-1 0 1 0 0,1-1 0 0 0,0 1 0 0 0,0-1 0 0 0,0 0 0 0 0,0 1 0 0 0,0-1 0 0 0,0 0 0 0 0,1 1 0 0 0,-1-1 0 0 0,1 0 0 0 0,0 0 0 0 0,0 1-1 0 0,0-1 1 0 0,0 0 0 0 0,1-4 0 0 0,0 1-224 0 0,1-1-222 0 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1:09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15 15719 0 0,'-1'2'720'0'0,"-11"10"-272"0"0,2 1 0 0 0,0 1 0 0 0,1 0 0 0 0,0 0-1 0 0,1 1 1 0 0,0 0 0 0 0,1 0 0 0 0,1 1 0 0 0,1-1-1 0 0,0 1 1 0 0,1 1 0 0 0,1-1 0 0 0,0 1 0 0 0,0 25-1 0 0,3-34-242 0 0,0 1-1 0 0,1-1 1 0 0,0 0-1 0 0,1 1 1 0 0,0-1-1 0 0,0 0 1 0 0,1 0-1 0 0,0 0 0 0 0,0-1 1 0 0,5 9-1 0 0,-2-6-18 0 0,0-1-1 0 0,1 0 0 0 0,0 0 0 0 0,1-1 1 0 0,-1 0-1 0 0,17 12 0 0 0,5 0 117 0 0,1-1-1 0 0,1-2 0 0 0,58 24 1 0 0,-66-32-167 0 0,38 15 86 0 0,93 23 0 0 0,-39-15-203 0 0,-108-29-98 0 0,0-1-1 0 0,1 1 1 0 0,6 5 0 0 0,-12-7-103 0 0,0 6-1732 0 0</inkml:trace>
  <inkml:trace contextRef="#ctx0" brushRef="#br0" timeOffset="1">695 1 15663 0 0,'0'0'1207'0'0,"-2"0"-788"0"0,-5-1-141 0 0,1 1 0 0 0,-1 0 0 0 0,0 1 0 0 0,1-1 0 0 0,-1 1 1 0 0,1 1-1 0 0,-1-1 0 0 0,1 1 0 0 0,0 0 0 0 0,0 1 0 0 0,-1-1 1 0 0,2 1-1 0 0,-1 0 0 0 0,-10 8 0 0 0,-3 2 298 0 0,1 1 0 0 0,1 1 0 0 0,-17 18-1 0 0,-1 8 398 0 0,-42 60 0 0 0,30-37-469 0 0,-259 338-1591 0 0,305-400 764 0 0,12-10-7291 0 0,3-2 215 0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1:10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58 13823 0 0,'10'-14'1003'0'0,"1"0"0"0"0,16-15 5139 0 0,-28 47-5671 0 0,-2 0 0 0 0,0 0-1 0 0,0-1 1 0 0,-2 1 0 0 0,-1-1 0 0 0,-9 22 0 0 0,7-18-204 0 0,-86 211 1002 0 0,17-44-453 0 0,42-100-642 0 0,-38 106 11 0 0,58-148-151 0 0,2 1-1 0 0,-9 59 1 0 0,21-91-25 0 0,0 0 0 0 0,0 0-1 0 0,2 0 1 0 0,0 0 0 0 0,0 0-1 0 0,6 25 1 0 0,5-1-100 0 0,17 43 1 0 0,-24-69 10 0 0,-2-4 125 0 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1:33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1 288 919 0 0,'0'0'7967'0'0,"6"-6"-7802"0"0,-5 4-109 0 0,2-1 55 0 0,0 0-1 0 0,0 0 0 0 0,0 0 0 0 0,1 0 1 0 0,-1 1-1 0 0,1-1 0 0 0,-1 1 0 0 0,1 0 1 0 0,0 0-1 0 0,0 0 0 0 0,0 0 0 0 0,0 1 1 0 0,0 0-1 0 0,0-1 0 0 0,0 2 1 0 0,0-1-1 0 0,1 0 0 0 0,-1 1 0 0 0,0 0 1 0 0,1 0-1 0 0,-1 0 0 0 0,5 1 0 0 0,3 0-36 0 0,7 2-66 0 0,-12-1-8 0 0,0-1 1 0 0,0-1-1 0 0,1 1 0 0 0,-1-1 1 0 0,7-1-1 0 0,27 0 3 0 0,-22 1-10 0 0,31-5 1 0 0,33-9 371 0 0,150-6 0 0 0,-23 15 747 0 0,2 0-232 0 0,-164 4-880 0 0,29-2 0 0 0,189-24-34 0 0,-209 24 500 0 0,0 3 1 0 0,74 9 0 0 0,37 1-83 0 0,-121-12-276 0 0,88-17 1 0 0,21-1 632 0 0,-123 21-610 0 0,0 0-1 0 0,48 10 1 0 0,-50-6-123 0 0,0-1 1 0 0,62-1 0 0 0,17-13 2 0 0,30-1-12 0 0,-14 14 1 0 0,-31 1 0 0 0,-24-4 46 0 0,211-9 172 0 0,-220 1-227 0 0,23-2 81 0 0,143-1 1 0 0,12 26 55 0 0,-192-13-116 0 0,28 1 30 0 0,-24-4-37 0 0,-15 1 40 0 0,54-7-1 0 0,154-12 38 0 0,-119 13 14 0 0,111-1-86 0 0,-58-7-10 0 0,0 1 0 0 0,-21 16 22 0 0,82-2 20 0 0,134-5-42 0 0,-331 4 0 0 0,265 7 211 0 0,-124 1-121 0 0,-70-1-63 0 0,78-7-27 0 0,-80-2 0 0 0,121-8 75 0 0,-101 5-21 0 0,-57 4-55 0 0,142 9 26 0 0,-41 0 14 0 0,-151-8-38 0 0,9 1 31 0 0,54-7-1 0 0,70-8-31 0 0,-113 12 0 0 0,1-2 0 0 0,70-1 0 0 0,42 8 0 0 0,-8-3 0 0 0,-58-2 0 0 0,152 1 0 0 0,-20 12 0 0 0,41 1 0 0 0,-169-8 0 0 0,-18 0 0 0 0,60 4 0 0 0,-1 0-3 0 0,-59-2 42 0 0,100-6 0 0 0,-9-20 28 0 0,-4-1-17 0 0,75 25-50 0 0,-125 1 0 0 0,-66-3 0 0 0,71 0 0 0 0,198-4 0 0 0,-170 2 0 0 0,52-2 0 0 0,13-1 0 0 0,-123 4 0 0 0,90 6 0 0 0,100-5 0 0 0,-37-13 0 0 0,15 10 166 0 0,-218 3-150 0 0,-9-1-10 0 0,-6 1 32 0 0,34-3 0 0 0,10-3-43 0 0,20-2 109 0 0,178-17 576 0 0,-223 25-645 0 0,82 15 0 0 0,-26-2-36 0 0,-84-13 14 0 0,0-1 0 0 0,1-1 0 0 0,-1 0 0 0 0,0-2 0 0 0,0 0 0 0 0,0 0 0 0 0,0-1 0 0 0,29-10 1 0 0,-9 0 105 0 0,-23 9-48 0 0,1 0-1 0 0,16-9 0 0 0,-2 1-17 0 0,-22 10-47 0 0,-1 0 0 0 0,1 0 0 0 0,-1-1 0 0 0,8-5 0 0 0,-11 7 23 0 0,-8 12-1858 0 0,-1 0 676 0 0,0-2-281 0 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1:34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426 223 4607 0 0,'-2'1'2138'0'0,"-18"12"2263"0"0,12-7-3704 0 0,-1-1 0 0 0,1 0 0 0 0,-1 0 0 0 0,0-1 0 0 0,0 0 0 0 0,-11 3 0 0 0,15-6 128 0 0,1 0 2348 0 0,6-7-2201 0 0,-1 5-1221 0 0,1-2 324 0 0,1 0-1 0 0,0 0 1 0 0,0 0 0 0 0,0 0-1 0 0,0 0 1 0 0,1 1 0 0 0,-1 0 0 0 0,1 0-1 0 0,-1 0 1 0 0,5-2 0 0 0,10-6 127 0 0,13-11-55 0 0,98-60 134 0 0,-93 60-225 0 0,66-25 1 0 0,16 5-26 0 0,-101 36 22 0 0,1 1 1 0 0,-1 1 0 0 0,0 1-1 0 0,1 0 1 0 0,18 1-1 0 0,-34 1-41 0 0,0 0 0 0 0,0 0 0 0 0,0 0 1 0 0,0 0-1 0 0,0 0 0 0 0,0 1 0 0 0,0-1 0 0 0,0 1 0 0 0,0-1 0 0 0,0 1 0 0 0,0 0 0 0 0,-1 0 0 0 0,1 0 1 0 0,0 0-1 0 0,0 0 0 0 0,-1 0 0 0 0,1 1 0 0 0,-1-1 0 0 0,2 2 0 0 0,-2-1-12 0 0,0-1 0 0 0,-1 1-1 0 0,1 0 1 0 0,-1-1 0 0 0,1 1-1 0 0,-1 0 1 0 0,0 0 0 0 0,0 0 0 0 0,0 0-1 0 0,0-1 1 0 0,0 1 0 0 0,0 0 0 0 0,0 0-1 0 0,0 0 1 0 0,-1-1 0 0 0,1 1-1 0 0,-1 0 1 0 0,1 0 0 0 0,-1-1 0 0 0,0 1-1 0 0,-1 2 1 0 0,-3 4-33 0 0,1 0 0 0 0,-2 0 0 0 0,1 0 0 0 0,-1 0 0 0 0,-12 11-1 0 0,-39 33-165 0 0,51-47 177 0 0,-204 147-622 0 0,146-108 464 0 0,-311 172-1060 0 0,265-158 1064 0 0,107-57 177 0 0,-24 14 4 0 0,-33 12 0 0 0,58-27 1243 0 0,5-1-1153 0 0,90-22 732 0 0,126-14 1 0 0,-52 10-118 0 0,130-14 235 0 0,-272 40-897 0 0,0 0 0 0 0,1 2 0 0 0,-1 0 0 0 0,0 2 0 0 0,0 1 0 0 0,-1 1 0 0 0,31 10 0 0 0,-41-11-61 0 0,2 1 20 0 0,1 0 1 0 0,0-1-1 0 0,26 3 1 0 0,-39-7-20 0 0,0 0 0 0 0,0 0 0 0 0,0 0-1 0 0,0 0 1 0 0,-1 0 0 0 0,1-1 0 0 0,0 0 0 0 0,0 0 0 0 0,-1 0 0 0 0,1 0 0 0 0,0 0 0 0 0,-1-1 0 0 0,1 0 0 0 0,-1 0-1 0 0,0 0 1 0 0,1 0 0 0 0,-1 0 0 0 0,0 0 0 0 0,0-1 0 0 0,0 0 0 0 0,3-4 0 0 0,-6 7-24 0 0,1-1 1 0 0,-1 0 0 0 0,1 1-1 0 0,-1-1 1 0 0,0 0 0 0 0,1 1-1 0 0,-1-1 1 0 0,0 0 0 0 0,0 0-1 0 0,1 1 1 0 0,-1-1-1 0 0,0 0 1 0 0,0 0 0 0 0,0 1-1 0 0,0-1 1 0 0,0 0 0 0 0,0 0-1 0 0,0 1 1 0 0,0-1 0 0 0,0 0-1 0 0,0 0 1 0 0,-1 0-1 0 0,1 1 1 0 0,0-1 0 0 0,-1 0-1 0 0,1 1 1 0 0,0-1 0 0 0,-1 0-1 0 0,1 1 1 0 0,-1-1 0 0 0,1 0-1 0 0,-1 1 1 0 0,1-1-1 0 0,-2 0 1 0 0,1 0-173 0 0,0 0-1 0 0,0 0 1 0 0,-1 0 0 0 0,1 0-1 0 0,0 0 1 0 0,-1 1-1 0 0,1-1 1 0 0,0 0 0 0 0,-1 1-1 0 0,1 0 1 0 0,-1-1-1 0 0,1 1 1 0 0,-1 0 0 0 0,1-1-1 0 0,-4 1 1 0 0,-4 2-1355 0 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1:35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21 124 5983 0 0,'0'0'6308'0'0,"-10"0"-2608"0"0,0-5-828 0 0,18 6 811 0 0,10 1-3445 0 0,11-2 58 0 0,0-2-1 0 0,55-11 0 0 0,-35 5-190 0 0,128-12 118 0 0,-18 2-129 0 0,139-30-83 0 0,-275 43-415 0 0,-15 3 92 0 0,0 0-1 0 0,0 0 1 0 0,12 0 0 0 0,-34 20-975 0 0,-17 12-1329 0 0,22-26-2508 0 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1:36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12 9071 0 0,'0'0'414'0'0,"1"0"-12"0"0,15-4 329 0 0,-1 1 0 0 0,1 1 0 0 0,0 1 0 0 0,0 0 1 0 0,19 1-1 0 0,-12 1 4162 0 0,-23 0-4478 0 0,0 4-260 0 0,-1-1-1 0 0,0 1 1 0 0,0-1 0 0 0,0 0 0 0 0,0 1-1 0 0,-1-1 1 0 0,1 0 0 0 0,-4 6 0 0 0,-23 35 626 0 0,13-22-402 0 0,-1 6-230 0 0,1 1 1 0 0,1 0-1 0 0,1 1 0 0 0,2 0 1 0 0,2 1-1 0 0,0 0 0 0 0,2 0 1 0 0,-5 59-1 0 0,11-73-114 0 0,-1 1 0 0 0,-1 0 0 0 0,-10 31 0 0 0,10-40-17 0 0,-1 1-1 0 0,-1-1 1 0 0,0 0-1 0 0,0 0 1 0 0,-1-1-1 0 0,0 0 1 0 0,-12 15-1 0 0,10-16 0 0 0,5-6-3 0 0,1 1-1 0 0,-1 0 0 0 0,1 0 0 0 0,-1 0 0 0 0,1 0 0 0 0,0 0 0 0 0,0 0 0 0 0,1 1 0 0 0,-3 5 0 0 0,3-8 47 0 0,5-12-8210 0 0,3-1 1324 0 0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1:37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791 21 6911 0 0,'41'-20'7951'0'0,"-57"21"-7562"0"0,0 1 0 0 0,-1 1 0 0 0,1 1 0 0 0,-30 10 0 0 0,22-5-305 0 0,0 2 0 0 0,0 1 0 0 0,1 0 0 0 0,0 2 0 0 0,1 1 0 0 0,1 1 0 0 0,-34 31 0 0 0,-135 102 762 0 0,54-48-188 0 0,127-93-587 0 0,-80 69 246 0 0,78-66-139 0 0,0 0 0 0 0,1 1 0 0 0,1 0 0 0 0,0 1 0 0 0,-11 20 0 0 0,18-30-90 0 0,1 0-1 0 0,-1 0 1 0 0,1 0-1 0 0,0 0 1 0 0,0 0 0 0 0,0 0-1 0 0,1 0 1 0 0,-1 1-1 0 0,1-1 1 0 0,0 0 0 0 0,0 0-1 0 0,0 1 1 0 0,0-1-1 0 0,0 0 1 0 0,1 0-1 0 0,1 6 1 0 0,-1-5 11 0 0,1-1 0 0 0,0 1-1 0 0,0-1 1 0 0,0 1 0 0 0,1-1 0 0 0,-1 0 0 0 0,1 0-1 0 0,-1 0 1 0 0,1 0 0 0 0,0 0 0 0 0,0-1 0 0 0,1 0-1 0 0,3 3 1 0 0,8 4 93 0 0,-1-2-1 0 0,1 0 0 0 0,0-1 1 0 0,0 0-1 0 0,32 7 1 0 0,83 7 306 0 0,44-4-43 0 0,-143-15-358 0 0,0-1-1 0 0,-1-2 1 0 0,52-9-1 0 0,-71 9-85 0 0,-4-1 43 0 0,-5 3 60 0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2:14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79 7111 0 0,'0'0'644'0'0,"2"0"-438"0"0,32-17 4188 0 0,-32 16-3880 0 0,-1 1-304 0 0,3-3-81 0 0,-3 3-86 0 0,1-1 0 0 0,-1 0 0 0 0,0 0 0 0 0,1 1 0 0 0,-1-1 0 0 0,1 1 0 0 0,-1-1 0 0 0,1 1 0 0 0,-1 0 0 0 0,1 0 0 0 0,-1-1 0 0 0,4 1 0 0 0,13 0 179 0 0,7-8 314 0 0,-23 7-342 0 0,0 1-98 0 0,-2 0-89 0 0,4-1 50 0 0,0 0 0 0 0,0 0 0 0 0,0-1 0 0 0,0 1 1 0 0,-1-1-1 0 0,8-4 0 0 0,34-17 910 0 0,-44 23-773 0 0,0 0-182 0 0,-1 0-1 0 0,0 0 1 0 0,1 0 0 0 0,-1 0-1 0 0,1 0 1 0 0,-1 0-1 0 0,0 0 1 0 0,1 0-1 0 0,-1 0 1 0 0,0 0 0 0 0,1 0-1 0 0,-1 0 1 0 0,0-1-1 0 0,1 1 1 0 0,-1 0-1 0 0,0 0 1 0 0,1 0-1 0 0,-1 0 1 0 0,0 0 0 0 0,1-1-1 0 0,-1 1 1 0 0,0 0-1 0 0,0 0 1 0 0,1-1-1 0 0,-1 1-4 0 0,0 0 0 0 0,1-1 0 0 0,-1 1 0 0 0,0 0 0 0 0,0 0 0 0 0,1 0 0 0 0,-1-1 0 0 0,0 1 0 0 0,0 0-1 0 0,1 0 1 0 0,-1 0 0 0 0,0 0 0 0 0,0 0 0 0 0,1-1 0 0 0,-1 1 0 0 0,0 0 0 0 0,1 0 0 0 0,-1 0 0 0 0,0 0-1 0 0,1 0 1 0 0,-1 0 0 0 0,0 0 0 0 0,0 0 0 0 0,1 0 0 0 0,-1 0 0 0 0,0 0 0 0 0,1 0 0 0 0,-1 1 0 0 0,0-1-1 0 0,1 0 1 0 0,-1 0 0 0 0,0 0 0 0 0,0 0 0 0 0,1 0 0 0 0,-1 0 0 0 0,0 1 0 0 0,0-1 0 0 0,1 0 0 0 0,-1 0-1 0 0,0 1 1 0 0,0-1 0 0 0,0 0 0 0 0,1 0 0 0 0,-1 1 0 0 0,0-1 0 0 0,0 0 0 0 0,0 0 0 0 0,0 1 0 0 0,0-1-1 0 0,0 0 1 0 0,1 1 0 0 0,0 1-6 0 0,0 1 0 0 0,0 0 1 0 0,0 0-1 0 0,-1 0 0 0 0,1-1 0 0 0,-1 1 0 0 0,1 0 0 0 0,-1 0 0 0 0,0 0 0 0 0,0 0 0 0 0,0 0 0 0 0,-1 0 0 0 0,1 0 1 0 0,-2 4-1 0 0,-1 5 35 0 0,-1-1 0 0 0,-5 12 0 0 0,5-12 9 0 0,-14 29 74 0 0,-2 0 0 0 0,-41 62 1 0 0,-60 63 184 0 0,16-19-229 0 0,102-140-421 0 0,10-8-5312 0 0,-4 0 6186 0 0,0 0-1823 0 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2:14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72 357 2759 0 0,'-12'3'217'0'0,"10"-2"-99"0"0,-1 0 0 0 0,0-1 0 0 0,0 1-1 0 0,0-1 1 0 0,0 0 0 0 0,1 1 0 0 0,-1-1 0 0 0,0-1 0 0 0,0 1 0 0 0,0 0 0 0 0,0-1 0 0 0,0 1-1 0 0,1-1 1 0 0,-1 0 0 0 0,-14-10 10744 0 0,17 10-10714 0 0,1 0-1 0 0,0 1 0 0 0,0-1 0 0 0,-1 1 1 0 0,1-1-1 0 0,0 1 0 0 0,0-1 0 0 0,0 1 0 0 0,0 0 1 0 0,0-1-1 0 0,0 1 0 0 0,0 0 0 0 0,1 0 1 0 0,37-5-519 0 0,103 3 1280 0 0,37-2-141 0 0,399-55-91 0 0,-144-36-521 0 0,-242 50-116 0 0,-3-4-32 0 0,-82 20-21 0 0,146-20 0 0 0,-253 49 12 0 0,23-3-140 0 0,25 1 0 0 0,-42 1-23 0 0,-1 2 1 0 0,0-1-1 0 0,0 1 0 0 0,1 0 0 0 0,-1 0 0 0 0,0 0 0 0 0,0 1 0 0 0,0-1 0 0 0,0 1 0 0 0,8 5 0 0 0,-13-7 115 0 0,0 1 1 0 0,1-1-1 0 0,-1 1 0 0 0,1-1 1 0 0,-1 1-1 0 0,0-1 0 0 0,0 1 0 0 0,1-1 1 0 0,-1 1-1 0 0,0-1 0 0 0,0 1 0 0 0,0-1 1 0 0,0 1-1 0 0,1 0 0 0 0,-1-1 0 0 0,0 1 1 0 0,0-1-1 0 0,0 1 0 0 0,0 0 0 0 0,0-1 1 0 0,-1 1-1 0 0,1-1 0 0 0,0 2 1 0 0,-4 12-929 0 0,4-14 790 0 0,-7 16-3664 0 0,-3 2-1141 0 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2:1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0 5527 0 0,'0'0'498'0'0,"-2"0"-280"0"0,-12 2 389 0 0,1 0-1 0 0,0 0 0 0 0,1 1 1 0 0,-1 1-1 0 0,1 1 0 0 0,-1-1 1 0 0,-12 8-1 0 0,-5 5 727 0 0,-49 37 0 0 0,19-11-518 0 0,44-33-640 0 0,1 2 1 0 0,0 0-1 0 0,-16 17 0 0 0,25-24-103 0 0,1 1 0 0 0,0 0 0 0 0,0 1 0 0 0,0-1 0 0 0,1 1 0 0 0,0 0 0 0 0,1 0 0 0 0,-1 0 0 0 0,1 0 1 0 0,-3 13-1 0 0,6-18-26 0 0,-1 0 0 0 0,1 0 0 0 0,0 1 0 0 0,0-1 0 0 0,-1 0 0 0 0,2 0 0 0 0,-1 0 0 0 0,0 0 1 0 0,0 0-1 0 0,1 1 0 0 0,-1-1 0 0 0,1 0 0 0 0,0 0 0 0 0,0 0 0 0 0,-1 0 0 0 0,1 0 0 0 0,2 2 1 0 0,-1-1 8 0 0,0-1 1 0 0,0 0 0 0 0,1 0 0 0 0,-1 0 0 0 0,1 0 0 0 0,-1 0 0 0 0,1 0 0 0 0,-1-1-1 0 0,1 1 1 0 0,0-1 0 0 0,3 1 0 0 0,3 1 68 0 0,1 0 1 0 0,-1-1-1 0 0,1 0 0 0 0,0-1 1 0 0,-1 0-1 0 0,18-1 0 0 0,-4-1 34 0 0,1-2-1 0 0,-1-1 1 0 0,0 0 0 0 0,39-14-1 0 0,-23 3 185 0 0,66-35 0 0 0,-96 45-360 0 0,-1 0 0 0 0,0-1 0 0 0,0 0 0 0 0,0-1 0 0 0,-1 1 0 0 0,1-1 0 0 0,-2-1 0 0 0,1 0 0 0 0,-1 1 0 0 0,0-2 0 0 0,-1 1 0 0 0,0-1 0 0 0,0 0 0 0 0,-1 0 0 0 0,4-10 0 0 0,-8 15-50 0 0,1 1 1 0 0,-1-1-1 0 0,0 1 0 0 0,0 0 0 0 0,-1-1 0 0 0,1 1 0 0 0,-1-1 1 0 0,1 1-1 0 0,-1 0 0 0 0,0-1 0 0 0,-1 1 0 0 0,1 0 0 0 0,0 0 1 0 0,-1 0-1 0 0,0 0 0 0 0,1 0 0 0 0,-5-4 0 0 0,2 1-110 0 0,0 1 0 0 0,0 0 0 0 0,-1 0 0 0 0,0 1 0 0 0,0 0 0 0 0,0-1-1 0 0,0 2 1 0 0,-8-5 0 0 0,2 3-339 0 0,0 0-1 0 0,-1 1 0 0 0,1 1 0 0 0,-1 0 1 0 0,0 0-1 0 0,0 1 0 0 0,0 1 0 0 0,0 0 1 0 0,-14 1-1 0 0,13 0-3745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5:18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414 233 5983 0 0,'33'-46'563'0'0,"16"-20"722"0"0,-12 26 3438 0 0,-25 29-4033 0 0,0 1 0 0 0,1 1-1 0 0,1 0 1 0 0,-1 1 0 0 0,1 0 0 0 0,0 1 0 0 0,30-10 0 0 0,-43 17-672 0 0,0 0 1 0 0,-1-1 0 0 0,1 1 0 0 0,0 0 0 0 0,0 0-1 0 0,-1 0 1 0 0,1 0 0 0 0,0 0 0 0 0,0 0 0 0 0,-1 0-1 0 0,1 0 1 0 0,0 0 0 0 0,0 0 0 0 0,-1 0 0 0 0,1 0-1 0 0,0 0 1 0 0,-1 1 0 0 0,1-1 0 0 0,0 0 0 0 0,-1 1-1 0 0,1-1 1 0 0,0 0 0 0 0,-1 1 0 0 0,1-1 0 0 0,0 1-1 0 0,-1-1 1 0 0,1 1 0 0 0,-1-1 0 0 0,1 1 0 0 0,-1 0-1 0 0,1-1 1 0 0,-1 1 0 0 0,0-1 0 0 0,1 1 0 0 0,-1 0-1 0 0,0-1 1 0 0,1 1 0 0 0,-1 0 0 0 0,0 0 0 0 0,0-1-1 0 0,0 1 1 0 0,1 0 0 0 0,-1 0 0 0 0,0 0 0 0 0,0 3 3 0 0,0-1 0 0 0,1 1 0 0 0,-1 0 1 0 0,0-1-1 0 0,-1 1 0 0 0,1 0 0 0 0,-2 4 1 0 0,-3 7-10 0 0,-1-1 0 0 0,-1 0 0 0 0,0 0 1 0 0,-1 0-1 0 0,0-1 0 0 0,-20 24 1 0 0,-71 66 50 0 0,84-88-63 0 0,-86 77-25 0 0,-56 58-24 0 0,17 26 919 0 0,121-148-676 0 0,1 0-1 0 0,2 1 1 0 0,1 1 0 0 0,-19 54-1 0 0,31-72-112 0 0,1 0 0 0 0,0 0 0 0 0,1 0 0 0 0,1-1-1 0 0,0 1 1 0 0,0 0 0 0 0,1 0 0 0 0,1 0 0 0 0,3 14 0 0 0,-4-21-130 0 0,-1-3-71 0 0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2:16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42 2759 0 0,'0'0'590'0'0,"1"-9"4082"0"0,-1 8-4275 0 0,0 0 0 0 0,0-1 0 0 0,0 1 0 0 0,0 0 0 0 0,0 0 0 0 0,0 0-1 0 0,-1-1 1 0 0,1 1 0 0 0,0 0 0 0 0,-1 0 0 0 0,1 0 0 0 0,-1 0 0 0 0,1 0 0 0 0,-1 0 0 0 0,0 0 0 0 0,-1-2 0 0 0,1 2-138 0 0,-1-1 0 0 0,0 1 0 0 0,0 0 0 0 0,0 0 0 0 0,1 0 0 0 0,-1 0 0 0 0,-3 0 0 0 0,1-1-149 0 0,2 1 200 0 0,2 3-258 0 0,-1-1 0 0 0,0 0 0 0 0,0 0 1 0 0,0 0-1 0 0,1 0 0 0 0,-1 0 1 0 0,0 0-1 0 0,0 0 0 0 0,0 0 0 0 0,0 0 1 0 0,-3 1-1 0 0,1 1 5 0 0,-8 8-11 0 0,0 1 1 0 0,0 0 0 0 0,2 1 0 0 0,-11 16-1 0 0,-28 58-27 0 0,32-56-1 0 0,8-15 1 0 0,0 0 0 0 0,1 1-1 0 0,-5 18 1 0 0,11-33-20 0 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2:16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91 282 12607 0 0,'-15'3'281'0'0,"1"1"-1"0"0,-1 1 1 0 0,1 1-1 0 0,-17 9 1 0 0,30-14 622 0 0,1-3-868 0 0,1 1 0 0 0,0-1 0 0 0,0 1 0 0 0,0-1 0 0 0,-1 1 0 0 0,1 0 0 0 0,0 0 0 0 0,1-1 0 0 0,-1 1 0 0 0,0 0 0 0 0,0 0 0 0 0,2-1 0 0 0,0 0-12 0 0,194-162-1320 0 0,-180 152 1196 0 0,77-53-454 0 0,-73 51 1023 0 0,0 2-1 0 0,37-15 1 0 0,-57 27-426 0 0,-1 0 1 0 0,1-1 0 0 0,-1 1 0 0 0,1 0-1 0 0,0 0 1 0 0,-1 0 0 0 0,1 0 0 0 0,0-1-1 0 0,-1 1 1 0 0,1 0 0 0 0,0 0 0 0 0,-1 0 0 0 0,1 0-1 0 0,0 0 1 0 0,-1 1 0 0 0,1-1 0 0 0,0 0-1 0 0,-1 0 1 0 0,1 0 0 0 0,0 1 0 0 0,-1-1-1 0 0,1 0 1 0 0,-1 0 0 0 0,1 1 0 0 0,0-1-1 0 0,-1 1 1 0 0,1-1 0 0 0,-1 0 0 0 0,1 1 0 0 0,-1-1-1 0 0,0 1 1 0 0,1-1 0 0 0,-1 1 0 0 0,1 0-1 0 0,-1-1 1 0 0,0 1 0 0 0,1-1 0 0 0,-1 1-1 0 0,0 0 1 0 0,0-1 0 0 0,1 1 0 0 0,-1-1-1 0 0,0 1 1 0 0,0 0 0 0 0,0-1 0 0 0,0 1-1 0 0,0 0 1 0 0,0 1 0 0 0,0 2 47 0 0,0 1 0 0 0,0-1 0 0 0,0 0 0 0 0,-1 1 0 0 0,1-1 0 0 0,-2 6 0 0 0,-10 24 228 0 0,-1-1 0 0 0,-18 32-1 0 0,3-6-199 0 0,16-32-81 0 0,-9 32 0 0 0,18-50-155 0 0,1 0 1 0 0,0-1 0 0 0,1 1-1 0 0,0 0 1 0 0,0 0-1 0 0,1 0 1 0 0,1 18-1 0 0,0-24-1102 0 0,4 5-356 0 0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2:17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59 5983 0 0,'1'-58'9248'0'0,"-5"61"-9119"0"0,0 0-1 0 0,0 1 0 0 0,0-1 1 0 0,0 1-1 0 0,1 0 0 0 0,0 0 1 0 0,-1 0-1 0 0,2 0 1 0 0,-5 8-1 0 0,-20 46-232 0 0,21-42 172 0 0,-183 477 58 0 0,101-254-70 0 0,-72 147 101 0 0,88-252 34 0 0,14-32 25 0 0,57-100-370 0 0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2:17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67 12439 0 0,'-3'-1'198'0'0,"0"1"-1"0"0,1 0 0 0 0,-1 0 1 0 0,0 0-1 0 0,0 0 0 0 0,1 1 1 0 0,-1-1-1 0 0,0 1 0 0 0,-4 1 3859 0 0,114-15-1652 0 0,-17 1-1506 0 0,31 3-360 0 0,104-12-213 0 0,-86 7-144 0 0,-107 13-1396 0 0,1 1 0 0 0,42 6-1 0 0,-50-3-3584 0 0,0-1-1324 0 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2:17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41 11975 0 0,'0'0'1083'0'0,"-1"1"-891"0"0,-4 1 8 0 0,5-2-118 0 0,0 1 0 0 0,0-1 0 0 0,0 0 0 0 0,0 1 0 0 0,0-1 0 0 0,-1 1 0 0 0,1-1 0 0 0,0 0 0 0 0,0 1 0 0 0,0-1 0 0 0,0 1 0 0 0,0-1 0 0 0,0 0 0 0 0,0 1 0 0 0,0-1 0 0 0,0 0 0 0 0,0 1 0 0 0,1-1 0 0 0,-1 1 0 0 0,0-1 0 0 0,0 0 0 0 0,0 1 0 0 0,0-1 0 0 0,1 0 0 0 0,-1 1 0 0 0,0 0 0 0 0,6 8 1151 0 0,-4-6-1046 0 0,1 0 1 0 0,0 0-1 0 0,0-1 1 0 0,-1 1-1 0 0,2-1 1 0 0,-1 0-1 0 0,0 0 1 0 0,0 0 0 0 0,1 0-1 0 0,-1-1 1 0 0,1 1-1 0 0,-1-1 1 0 0,1 0-1 0 0,0 0 1 0 0,0 0 0 0 0,-1-1-1 0 0,7 1 1 0 0,8 0 37 0 0,0-1 0 0 0,25-3 0 0 0,-30 2-7 0 0,51-6-85 0 0,0-4 1 0 0,93-26-1 0 0,-150 35-325 0 0,-1-1-1 0 0,1 1 1 0 0,10-7 0 0 0,-15 8-335 0 0,-24-12-1744 0 0,16 11 2176 0 0,0 0-1 0 0,0 1 1 0 0,-1 0-1 0 0,1 0 1 0 0,0 1-1 0 0,0 0 0 0 0,-10 0 1 0 0,-45 9-215 0 0,46-6 218 0 0,-26 5 113 0 0,1 2 0 0 0,0 2 1 0 0,0 2-1 0 0,2 1 0 0 0,-67 37 1 0 0,90-44 219 0 0,0 1 0 0 0,1 1 0 0 0,0 1-1 0 0,1 0 1 0 0,-22 24 0 0 0,31-31-145 0 0,0 1-1 0 0,1-1 0 0 0,0 1 1 0 0,0 0-1 0 0,1 0 0 0 0,-1 0 1 0 0,1 1-1 0 0,0-1 0 0 0,-2 9 1 0 0,4-10-45 0 0,-1-1 1 0 0,1 1-1 0 0,0 0 1 0 0,0 0-1 0 0,0-1 1 0 0,1 1-1 0 0,-1 0 1 0 0,1-1-1 0 0,0 1 0 0 0,0 0 1 0 0,0-1-1 0 0,0 1 1 0 0,1-1-1 0 0,-1 1 1 0 0,5 5-1 0 0,-3-5-40 0 0,1 0 0 0 0,-1 0 0 0 0,1 0 0 0 0,0-1 0 0 0,0 0 0 0 0,0 1 0 0 0,0-1 0 0 0,1-1 0 0 0,-1 1 0 0 0,1-1 0 0 0,0 1 0 0 0,10 2 0 0 0,5 1-723 0 0,38 6 0 0 0,-53-11 501 0 0,32 4-1385 0 0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2:18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806 72 8751 0 0,'23'-23'910'0'0,"-16"8"5750"0"0,-8 13-6594 0 0,0 0 0 0 0,0 0 0 0 0,0 0 0 0 0,0 0 0 0 0,0 0 0 0 0,-1 0 0 0 0,1 1 0 0 0,-1-1 0 0 0,0 0 1 0 0,1 1-1 0 0,-1-1 0 0 0,0 1 0 0 0,0 0 0 0 0,0-1 0 0 0,0 1 0 0 0,0 0 0 0 0,0 0 0 0 0,0 0 1 0 0,0 1-1 0 0,0-1 0 0 0,0 0 0 0 0,-1 1 0 0 0,1-1 0 0 0,0 1 0 0 0,0 0 0 0 0,-1 0 0 0 0,-2 0 0 0 0,-8 0 0 0 0,0 1 0 0 0,0 0 0 0 0,-20 5 0 0 0,25-4-32 0 0,-13 3-35 0 0,1 0 1 0 0,0 2 0 0 0,0 0 0 0 0,0 2-1 0 0,-31 18 1 0 0,8 0-26 0 0,-50 42 0 0 0,88-65 28 0 0,0 1-1 0 0,0-1 0 0 0,0 1 1 0 0,0 0-1 0 0,0 1 0 0 0,1-1 1 0 0,0 1-1 0 0,-6 12 0 0 0,9-17 85 0 0,23 4 552 0 0,-15-5-586 0 0,-1-1 1 0 0,1 0-1 0 0,-1-1 0 0 0,0 1 0 0 0,0-1 0 0 0,1 0 1 0 0,-1-1-1 0 0,0 0 0 0 0,11-6 0 0 0,4-2 34 0 0,47-26 48 0 0,-46 25-326 0 0,0 0 0 0 0,35-13 0 0 0,-55 24 18 0 0,-5 13-567 0 0,0-2 363 0 0,-2 0 1 0 0,-8 18-1 0 0,-3 3-5 0 0,-20 60-173 0 0,4 2 0 0 0,5 1 0 0 0,-30 185 0 0 0,-4 265 2311 0 0,61-409 496 0 0,1-13-120 0 0,-1-117-2060 0 0,0 0 0 0 0,-1 0 1 0 0,0 0-1 0 0,0-1 0 0 0,0 1 0 0 0,0 0 0 0 0,-1 0 0 0 0,-4 7 0 0 0,5-10-55 0 0,1 0-1 0 0,-2-1 0 0 0,1 0 0 0 0,0 1 0 0 0,0-1 0 0 0,0 0 0 0 0,-1 0 1 0 0,1 1-1 0 0,0-1 0 0 0,-1 0 0 0 0,1 0 0 0 0,-1-1 0 0 0,1 1 0 0 0,-1 0 0 0 0,0 0 1 0 0,1-1-1 0 0,-1 1 0 0 0,0-1 0 0 0,1 1 0 0 0,-1-1 0 0 0,0 0 0 0 0,0 0 1 0 0,0 0-1 0 0,1 0 0 0 0,-1 0 0 0 0,0 0 0 0 0,-2-1 0 0 0,-2 0 66 0 0,0-1 0 0 0,0 0-1 0 0,1 0 1 0 0,-1 0 0 0 0,1-1 0 0 0,-1 0-1 0 0,1 0 1 0 0,0 0 0 0 0,0 0 0 0 0,-5-6 0 0 0,-8-7 219 0 0,-18-23 0 0 0,26 27-181 0 0,-20-21 29 0 0,-29-44 0 0 0,46 58-179 0 0,2 0 0 0 0,0-1 0 0 0,1-1-1 0 0,-9-25 1 0 0,3-2-491 0 0,2-1-1 0 0,-14-86 0 0 0,26 112-179 0 0,0 1 0 0 0,1 0 0 0 0,2-1 0 0 0,0 1 0 0 0,1-1 0 0 0,1 1 0 0 0,1 0 0 0 0,13-37 0 0 0,-2 20-1008 0 0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2:18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115 388 8751 0 0,'-2'1'674'0'0,"-10"9"172"0"0,0 0 1 0 0,0 0 0 0 0,1 1-1 0 0,0 0 1 0 0,1 1 0 0 0,1 0-1 0 0,0 1 1 0 0,-9 16 4084 0 0,17-31-4728 0 0,0-1 1 0 0,0 1-1 0 0,1 0 1 0 0,-1 0-1 0 0,1-1 1 0 0,-1-3-1 0 0,1 6-149 0 0,-2-15 166 0 0,1 0-1 0 0,1 0 0 0 0,0 1 1 0 0,4-23-1 0 0,1 8-121 0 0,10-36 0 0 0,-10 50-82 0 0,0 1 0 0 0,1 0-1 0 0,1 0 1 0 0,0 1-1 0 0,1 0 1 0 0,0 0-1 0 0,1 0 1 0 0,0 1-1 0 0,1 1 1 0 0,15-15-1 0 0,-17 20-18 0 0,-1 0-1 0 0,1 1 1 0 0,-1 0-1 0 0,1 0 1 0 0,1 1-1 0 0,-1 0 1 0 0,13-4-1 0 0,67-16-191 0 0,-58 17 58 0 0,-14 3 1 0 0,163-37-1440 0 0,-59 23-3390 0 0,-95 17 544 0 0,-3 2-1046 0 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2:19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255 148 13039 0 0,'0'0'598'0'0,"1"-1"-10"0"0,44-36 374 0 0,-43 35-749 0 0,0 0-1 0 0,0-1 1 0 0,0 1-1 0 0,0-1 1 0 0,0 0-1 0 0,0 1 1 0 0,-1-1-1 0 0,1 0 1 0 0,-1 0-1 0 0,0 0 0 0 0,0 0 1 0 0,1-5-1 0 0,0-1 319 0 0,-1 1-1 0 0,0-1 0 0 0,0-11 0 0 0,-1 18-494 0 0,-1 1 0 0 0,0-1 0 0 0,0 1 0 0 0,0-1 0 0 0,-1 1 0 0 0,1 0 0 0 0,0-1 0 0 0,0 1 1 0 0,-1 0-1 0 0,1 0 0 0 0,-1 0 0 0 0,1 0 0 0 0,-1 0 0 0 0,1 0 0 0 0,-1 0 0 0 0,-1 0 0 0 0,0 0-35 0 0,0 1 0 0 0,0-1 0 0 0,0 1 0 0 0,1 0 0 0 0,-1 0 0 0 0,0 0 0 0 0,0 0 0 0 0,0 0 0 0 0,0 1 0 0 0,1-1-1 0 0,-1 1 1 0 0,0 0 0 0 0,0 0 0 0 0,1 0 0 0 0,-4 1 0 0 0,-40 22-4 0 0,18-5 23 0 0,0 2 0 0 0,2 0 0 0 0,-45 47 0 0 0,63-60-1 0 0,1 1 0 0 0,1 0-1 0 0,-1 0 1 0 0,1 0 0 0 0,1 1-1 0 0,0 0 1 0 0,0 0 0 0 0,-4 13-1 0 0,9-23 0 0 0,0 1 0 0 0,0-1 0 0 0,0 1 0 0 0,0 0 0 0 0,0-1 0 0 0,0 1 0 0 0,0 0 0 0 0,0-1 0 0 0,0 1 0 0 0,1-1 0 0 0,-1 1 0 0 0,0 0 0 0 0,0-1 0 0 0,0 1 0 0 0,1-1-1 0 0,-1 1 1 0 0,0-1 0 0 0,1 1 0 0 0,-1-1 0 0 0,0 1 0 0 0,1-1 0 0 0,-1 1 0 0 0,1-1 0 0 0,-1 1 0 0 0,1-1 0 0 0,-1 0 0 0 0,1 1 0 0 0,-1-1 0 0 0,1 0 0 0 0,-1 1 0 0 0,1-1 0 0 0,-1 0 0 0 0,2 1 0 0 0,20 4 397 0 0,-12-4-287 0 0,1-1 1 0 0,-1-1-1 0 0,1 1 1 0 0,-1-2-1 0 0,0 0 1 0 0,19-5 0 0 0,60-27 161 0 0,-46 16-237 0 0,31-13-54 0 0,-72 31-64 0 0,-3 2-146 0 0,-15 27 71 0 0,-13 31-112 0 0,24-45 266 0 0,6-11-73 0 0,0-3-66 0 0,0 0 20 0 0,-1 0 1 0 0,1 0 0 0 0,0 0 0 0 0,0 0-1 0 0,0-1 1 0 0,-1 1 0 0 0,1 0 0 0 0,0-1-1 0 0,0 1 1 0 0,0 0 0 0 0,0-1 0 0 0,0 1-1 0 0,0-1 1 0 0,0 1 0 0 0,0-1 0 0 0,0 0-1 0 0,0 1 1 0 0,1-1 0 0 0,-1 0 0 0 0,0 0-1 0 0,2 0 1 0 0,3 0-374 0 0,1 0 0 0 0,-1 0 1 0 0,1-1-1 0 0,8-1 0 0 0,13-3-1133 0 0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2:19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72 12895 0 0,'15'-20'1924'0'0,"31"-31"4563"0"0,-49 64-6027 0 0,-27 69 18 0 0,-63 122 1 0 0,48-113-379 0 0,42-85-93 0 0,-135 267 61 0 0,-143 251 49 0 0,269-499-345 0 0,1 0 0 0 0,1 0 0 0 0,-8 33 0 0 0,16-38-1420 0 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2:19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54 15663 0 0,'-3'-2'85'0'0,"0"1"0"0"0,0-1 0 0 0,0 1-1 0 0,0 0 1 0 0,0-1 0 0 0,0 2 0 0 0,0-1 0 0 0,0 0-1 0 0,-1 0 1 0 0,1 1 0 0 0,0 0 0 0 0,0 0 0 0 0,-1 0-1 0 0,1 0 1 0 0,0 0 0 0 0,-1 1 0 0 0,1-1 0 0 0,0 1-1 0 0,-6 2 1 0 0,-6 2 365 0 0,12-4-215 0 0,-1 0 0 0 0,1 0 0 0 0,0 0 0 0 0,0 1-1 0 0,-1-1 1 0 0,1 1 0 0 0,0 0 0 0 0,-4 3 1948 0 0,23-1-1011 0 0,1-3-826 0 0,1-1 0 0 0,0 0 0 0 0,-1-2 0 0 0,32-5 0 0 0,-7 1-192 0 0,101-16 175 0 0,92-8-595 0 0,-199 28 133 0 0,-1 0-1602 0 0,1 1 0 0 0,56 6 1 0 0,-58 2-5560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5:19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19 9215 0 0,'-45'2'1383'0'0,"26"1"8490"0"0,19-2-9766 0 0,1 0-1 0 0,0-1 0 0 0,-1 1 1 0 0,1 0-1 0 0,0-1 0 0 0,0 1 1 0 0,0 0-1 0 0,0-1 0 0 0,-1 1 1 0 0,1-1-1 0 0,1 1 0 0 0,-1-1 29 0 0,5 3 45 0 0,0-1 0 0 0,0 0 0 0 0,0 0 0 0 0,0 0 0 0 0,0-1 0 0 0,0 0 0 0 0,0 0-1 0 0,7 0 1 0 0,51-4 558 0 0,-51 2-610 0 0,98-8 679 0 0,47-3-187 0 0,-109 10-522 0 0,105-6-352 0 0,-52-1-2909 0 0,-82 7 1367 0 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2:20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102 146 2759 0 0,'-1'1'15130'0'0,"-2"8"-10408"0"0,6-7-4567 0 0,0-1 0 0 0,0 1 0 0 0,-1-1 0 0 0,1 0 0 0 0,0 0-1 0 0,0 0 1 0 0,0 0 0 0 0,1 0 0 0 0,-1-1 0 0 0,0 1 0 0 0,0-1 0 0 0,0 0 0 0 0,6 0 0 0 0,6-1 206 0 0,25-5 0 0 0,-26 3-183 0 0,29-5-152 0 0,-1-2-1 0 0,-1-2 0 0 0,0-2 0 0 0,-1-2 0 0 0,40-21 0 0 0,-74 35-127 0 0,0-1-1 0 0,-1-1 1 0 0,1 1 0 0 0,-1-1-1 0 0,0 0 1 0 0,0 0-1 0 0,0 0 1 0 0,-1-1 0 0 0,8-9-1 0 0,-11 13-170 0 0,-8-3-580 0 0,5 3 787 0 0,-1 0 1 0 0,1 0-1 0 0,0 0 1 0 0,0 0-1 0 0,0 0 1 0 0,-1 0-1 0 0,1 1 1 0 0,0-1-1 0 0,-1 1 1 0 0,-2 0-1 0 0,-13-1-69 0 0,0 2-1 0 0,0 0 0 0 0,1 1 1 0 0,-1 1-1 0 0,1 1 0 0 0,-23 7 0 0 0,15-2 175 0 0,2 1 0 0 0,-1 1 0 0 0,-39 24 0 0 0,47-24 82 0 0,0 2 1 0 0,1-1 0 0 0,1 2-1 0 0,0 0 1 0 0,0 0 0 0 0,-20 32-1 0 0,11-11 284 0 0,1 2-1 0 0,-18 44 1 0 0,30-59-82 0 0,-10 34-1 0 0,18-51-270 0 0,1 1 0 0 0,-1 0-1 0 0,1-1 1 0 0,0 1 0 0 0,1 0 0 0 0,0 0 0 0 0,0 0 0 0 0,0 0-1 0 0,0-1 1 0 0,1 1 0 0 0,3 11 0 0 0,-2-13-20 0 0,-1-1 1 0 0,1 0 0 0 0,0 1 0 0 0,1-1-1 0 0,-1 0 1 0 0,1 0 0 0 0,-1-1-1 0 0,1 1 1 0 0,0 0 0 0 0,0-1-1 0 0,0 0 1 0 0,0 0 0 0 0,1 0 0 0 0,-1 0-1 0 0,1 0 1 0 0,-1 0 0 0 0,1-1-1 0 0,-1 0 1 0 0,1 0 0 0 0,5 1-1 0 0,9 2 40 0 0,-1-2 0 0 0,1 0-1 0 0,18 0 1 0 0,-34-2-64 0 0,47-1-215 0 0,-1-1 1 0 0,-1-3-1 0 0,1-2 0 0 0,-1-2 1 0 0,50-16-1 0 0,-65 15-1217 0 0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2:28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0 4143 0 0,'0'0'13951'0'0,"-1"1"-13702"0"0,-11 10-150 0 0,0 1-1 0 0,2 0 1 0 0,-1 0-1 0 0,2 1 0 0 0,-12 18 1 0 0,-33 54 292 0 0,-44 65-822 0 0,86-132-1870 0 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2:29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29 10135 0 0,'0'0'448'0'0,"-5"-9"96"0"0,-3 0-440 0 0,1 2-104 0 0,0 5 0 0 0,0 0 864 0 0,-2 8 160 0 0,2 1 24 0 0,1 4-4688 0 0,3 0-936 0 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2:29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178 348 10135 0 0,'-34'4'779'0'0,"-41"11"0"0"0,11-2 1854 0 0,63-12-2078 0 0,0-2-525 0 0,1 0 0 0 0,0 1 0 0 0,-1-1 0 0 0,1 0 0 0 0,0 0 0 0 0,0 1 0 0 0,-1-1 0 0 0,1 0 0 0 0,0 0 0 0 0,0 0 0 0 0,0 1 0 0 0,0-1 0 0 0,0 0 1 0 0,0 0-1 0 0,0 0 0 0 0,0 1 0 0 0,0-1 0 0 0,1 0 0 0 0,-1-1 0 0 0,3-4 19 0 0,-1 1 1 0 0,1-1-1 0 0,0 1 0 0 0,0 0 1 0 0,0 0-1 0 0,1 0 1 0 0,6-6-1 0 0,33-30 79 0 0,-24 25-96 0 0,10-8-6 0 0,0 2 0 0 0,1 0 0 0 0,2 3 0 0 0,33-17 0 0 0,-2 2 59 0 0,140-67 2296 0 0,-201 100-1983 0 0,6 10 361 0 0,-6-6-730 0 0,-1 0 1 0 0,0-1 0 0 0,1 1-1 0 0,-1 0 1 0 0,0 0 0 0 0,0 0-1 0 0,-1 0 1 0 0,1 0-1 0 0,-1 0 1 0 0,1 0 0 0 0,-1 0-1 0 0,0 0 1 0 0,-1 5-1 0 0,0 6 4 0 0,-6 23-1 0 0,2-16-27 0 0,-1 12 14 0 0,0 5-36 0 0,-1 0 0 0 0,-3 0 1 0 0,-22 59-1 0 0,27-85-838 0 0,0 0 0 0 0,0 0 0 0 0,-3 19 0 0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2:30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56 11975 0 0,'1'-9'243'0'0,"7"-22"789"0"0,-2 15 632 0 0,-9 27 1157 0 0,-9 27-1442 0 0,-221 686 42 0 0,229-708-1421 0 0,-56 179-49 0 0,48-163 15 0 0,-1-1 0 0 0,-2 0 0 0 0,-37 56 0 0 0,-6-6-1413 0 0,57-79 998 0 0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2:30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41 172 14567 0 0,'-6'-2'204'0'0,"4"2"-130"0"0,1-1 1 0 0,0 1-1 0 0,-1-1 0 0 0,1 1 1 0 0,-1 0-1 0 0,1 0 1 0 0,-1 0-1 0 0,1-1 1 0 0,-1 1-1 0 0,1 1 0 0 0,-1-1 1 0 0,1 0-1 0 0,-1 0 1 0 0,-2 1-1 0 0,-4 5 228 0 0,8-6-278 0 0,0 0 1 0 0,0 0-1 0 0,0 0 1 0 0,0 0-1 0 0,0 1 1 0 0,-1-1-1 0 0,1 0 1 0 0,0 0-1 0 0,0 0 1 0 0,0 1-1 0 0,0-1 1 0 0,0 0 0 0 0,0 0-1 0 0,0 1 1 0 0,0-1-1 0 0,0 0 1 0 0,0 0-1 0 0,0 1 1 0 0,0-1-1 0 0,0 0 1 0 0,0 0-1 0 0,0 0 1 0 0,0 1-1 0 0,0-1 1 0 0,0 0-1 0 0,0 0 1 0 0,0 1 0 0 0,0-1-1 0 0,0 0 1 0 0,0 0-1 0 0,0 1 1 0 0,0-1-1 0 0,0 0 1 0 0,1 0-1 0 0,-1 0 1 0 0,0 0-1 0 0,0 1 1 0 0,0-1-1 0 0,1 0 1 0 0,12 4 485 0 0,17-3-27 0 0,7-4-60 0 0,1-1-1 0 0,65-17 0 0 0,72-31 663 0 0,-2 0-81 0 0,15 11-64 0 0,-145 35-688 0 0,1 1 0 0 0,59 1 0 0 0,-94 4-499 0 0,0 1-1 0 0,0 0 1 0 0,0 1 0 0 0,13 3-1 0 0,-19-4 39 0 0,0 0-1 0 0,0 0 1 0 0,0 0 0 0 0,0 1-1 0 0,0-1 1 0 0,-1 1 0 0 0,1-1-1 0 0,-1 1 1 0 0,1 0 0 0 0,-1 0-1 0 0,1 1 1 0 0,-1-1 0 0 0,0 0-1 0 0,0 1 1 0 0,0-1 0 0 0,2 5-1 0 0,2 8-6634 0 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2:30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183 204 5063 0 0,'26'0'932'0'0,"27"-4"10449"0"0,-19-3-9895 0 0,49-18-107 0 0,137-63-1 0 0,-213 84-1454 0 0,1 1 0 0 0,-1-1 0 0 0,0-1 0 0 0,-1 1 0 0 0,1-1 0 0 0,-1 0 0 0 0,8-9 0 0 0,-14 14 55 0 0,1-1 0 0 0,-1 1 1 0 0,1-1-1 0 0,-1 1 0 0 0,1-1 0 0 0,-1 0 0 0 0,1 1 0 0 0,-1-1 0 0 0,0 1 0 0 0,1-1 1 0 0,-1 0-1 0 0,0 0 0 0 0,1 1 0 0 0,-1-1 0 0 0,0 0 0 0 0,0 1 0 0 0,0-1 1 0 0,0 0-1 0 0,0 0 0 0 0,0 1 0 0 0,0-1 0 0 0,0 0 0 0 0,0 0 0 0 0,0 1 0 0 0,0-1 1 0 0,0 0-1 0 0,-1 1 0 0 0,1-1 0 0 0,0 0 0 0 0,-1 0 0 0 0,1 1 0 0 0,0-1 1 0 0,-1 1-1 0 0,1-1 0 0 0,-1 0 0 0 0,1 1 0 0 0,-1-1 0 0 0,1 1 0 0 0,-1-1 0 0 0,1 1 1 0 0,-1-1-1 0 0,1 1 0 0 0,-1-1 0 0 0,0 1 0 0 0,1 0 0 0 0,-1-1 0 0 0,0 1 0 0 0,1 0 1 0 0,-1 0-1 0 0,0-1 0 0 0,0 1 0 0 0,0 0 0 0 0,-3-1-59 0 0,0 0 1 0 0,-1 0-1 0 0,1 0 0 0 0,0 0 0 0 0,-1 1 1 0 0,1 0-1 0 0,-5 0 0 0 0,-28 7-184 0 0,1 2-1 0 0,0 1 0 0 0,-51 23 1 0 0,44-17 294 0 0,18-7-41 0 0,-132 55 109 0 0,134-53-33 0 0,0 1-1 0 0,1 1 0 0 0,1 1 0 0 0,-31 25 0 0 0,47-34-13 0 0,0-1 0 0 0,0 1 0 0 0,1 0 0 0 0,0 1 0 0 0,0-1 0 0 0,0 1 0 0 0,0 0 1 0 0,1 0-1 0 0,0 0 0 0 0,-4 11 0 0 0,6-14-24 0 0,0 1 0 0 0,1-1 0 0 0,-1 0 1 0 0,1 0-1 0 0,0 0 0 0 0,0 0 1 0 0,0 0-1 0 0,0 0 0 0 0,1 0 0 0 0,-1 0 1 0 0,1 0-1 0 0,0 1 0 0 0,0-2 1 0 0,0 1-1 0 0,0 0 0 0 0,0 0 0 0 0,1 0 1 0 0,-1 0-1 0 0,1-1 0 0 0,0 1 0 0 0,-1-1 1 0 0,1 1-1 0 0,1-1 0 0 0,-1 0 1 0 0,4 3-1 0 0,0 0-17 0 0,1-1 0 0 0,-1 1 0 0 0,1-2 0 0 0,0 1 0 0 0,0-1 1 0 0,1 0-1 0 0,-1 0 0 0 0,1-1 0 0 0,-1 0 0 0 0,12 1 0 0 0,10 0-199 0 0,41 0 1 0 0,-65-2 174 0 0,106-4-1558 0 0,-56-1 49 0 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2:31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789 213 2303 0 0,'13'-6'652'0'0,"0"-1"0"0"0,15-11-1 0 0,15-6 5180 0 0,-25 15-4120 0 0,-1-1-1 0 0,26-17 1 0 0,-37 23-1520 0 0,-1-1 0 0 0,1 0-1 0 0,-1 0 1 0 0,0 0 0 0 0,0 0 0 0 0,-1-1-1 0 0,1 0 1 0 0,-1 0 0 0 0,-1 0 0 0 0,5-9-1 0 0,-7 12-42 0 0,-1 0-1 0 0,1 0 0 0 0,-1 0 0 0 0,1-1 1 0 0,-2-4-1 0 0,1 5-112 0 0,0 2-20 0 0,0 1 1 0 0,0 0-1 0 0,0-1 0 0 0,0 1 1 0 0,-1-1-1 0 0,1 1 0 0 0,0-1 1 0 0,0 1-1 0 0,-1 0 1 0 0,1-1-1 0 0,0 1 0 0 0,-1-1 1 0 0,1 1-1 0 0,-1 0 0 0 0,1 0 1 0 0,0-1-1 0 0,-1 1 0 0 0,1 0 1 0 0,-1 0-1 0 0,1-1 1 0 0,0 1-1 0 0,-1 0 0 0 0,0 0 1 0 0,-11-4 60 0 0,10 4-49 0 0,-5-2-2 0 0,-1 1 0 0 0,1 0 0 0 0,-1 1 0 0 0,0 0 1 0 0,1 0-1 0 0,-1 1 0 0 0,0 0 0 0 0,1 0 0 0 0,-1 1 0 0 0,1 0 0 0 0,-11 4 0 0 0,-3 2 29 0 0,1 1 0 0 0,-33 21 0 0 0,18-7 125 0 0,1 1 0 0 0,1 2 1 0 0,2 1-1 0 0,0 2 1 0 0,2 0-1 0 0,-48 65 1 0 0,66-75 184 0 0,10-18 45 0 0,4-1-153 0 0,5 1-148 0 0,0-2 0 0 0,1 1 1 0 0,-1-1-1 0 0,0 0 0 0 0,-1-1 1 0 0,1 0-1 0 0,12-4 0 0 0,55-26 84 0 0,-66 27-173 0 0,41-16-43 0 0,-18 7-545 0 0,56-33 0 0 0,-68 31-157 0 0,-19 14 369 0 0,-3 3-246 0 0,-14 3 408 0 0,1 1 0 0 0,0 1 0 0 0,0 0 0 0 0,1 1 0 0 0,-1 0 0 0 0,-24 18 0 0 0,22-11 203 0 0,0 0-1 0 0,1 1 0 0 0,1 1 1 0 0,-22 28-1 0 0,16-16 31 0 0,2 2-1 0 0,1 0 0 0 0,2 0 1 0 0,1 2-1 0 0,1 0 0 0 0,2 0 1 0 0,1 2-1 0 0,-9 41 0 0 0,-19 155 622 0 0,5-26 402 0 0,23-151-721 0 0,-33 92 0 0 0,29-109 193 0 0,-2-1 0 0 0,-37 59 0 0 0,38-69-146 0 0,-22 25 0 0 0,32-44-321 0 0,1 0 0 0 0,-1 0 0 0 0,0 0 0 0 0,-1-1 0 0 0,1 1 0 0 0,-1-2 0 0 0,0 1 0 0 0,-1-1 0 0 0,-7 4 0 0 0,14-8-45 0 0,-1 1-1 0 0,0 0 1 0 0,0-1-1 0 0,0 1 1 0 0,0-1-1 0 0,0 0 1 0 0,0 1-1 0 0,0-1 1 0 0,0 0-1 0 0,0 0 1 0 0,0-1-1 0 0,0 1 1 0 0,0 0-1 0 0,0 0 0 0 0,0-1 1 0 0,0 0-1 0 0,0 1 1 0 0,0-1-1 0 0,1 0 1 0 0,-1 0-1 0 0,-3-2 1 0 0,0-1 43 0 0,0 0 0 0 0,1-1 0 0 0,-1 1 0 0 0,1-1-1 0 0,-5-7 1 0 0,-7-8 40 0 0,12 15-102 0 0,-1-1-1 0 0,1 1 1 0 0,0-1 0 0 0,0 0 0 0 0,0-1-1 0 0,1 1 1 0 0,0 0 0 0 0,0-1 0 0 0,1 0 0 0 0,0 1-1 0 0,-2-8 1 0 0,-16-127-844 0 0,19 118 614 0 0,0 0-1 0 0,2-1 0 0 0,0 1 1 0 0,6-25-1 0 0,-2 22-466 0 0,2 1 0 0 0,1 0 0 0 0,14-33 0 0 0,-2 16-980 0 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2:31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112 369 7831 0 0,'-41'32'1556'0'0,"27"-22"384"0"0,2 0-1 0 0,-1 1 1 0 0,-17 19 0 0 0,29-28-1224 0 0,10-23 4624 0 0,21-71-4522 0 0,-16 28-655 0 0,-6 28 24 0 0,1 1-1 0 0,25-65 1 0 0,-31 93-206 0 0,1 1 0 0 0,-1 0 0 0 0,1 0 0 0 0,1 0 1 0 0,-1 0-1 0 0,1 0 0 0 0,0 1 0 0 0,0 0 0 0 0,1 0 0 0 0,9-7 0 0 0,-6 7-49 0 0,0-1 0 0 0,0 1 0 0 0,1 1 0 0 0,0 0 0 0 0,0 1 0 0 0,16-5 0 0 0,6 3-147 0 0,0 2 0 0 0,0 0-1 0 0,56 4 1 0 0,-5 4-1715 0 0,-29 4-5076 0 0,-31-4 847 0 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2:31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90 12463 0 0,'2'-1'964'0'0,"3"-1"-737"0"0,0-1 0 0 0,-1 0-1 0 0,1 0 1 0 0,-1 0 0 0 0,0 0-1 0 0,1 0 1 0 0,-2-1 0 0 0,1 0-1 0 0,0 0 1 0 0,5-9 0 0 0,-8 13-150 0 0,0-1-1 0 0,-1 0 1 0 0,0 0 0 0 0,1 0 0 0 0,-1 0 0 0 0,1 0 0 0 0,-1 0 0 0 0,0 1 0 0 0,1-1 0 0 0,-1 0 0 0 0,0 0 0 0 0,0 0 0 0 0,0 0-1 0 0,0 0 1 0 0,0 0 0 0 0,0 0 0 0 0,0 0 0 0 0,0 0 0 0 0,0 0 0 0 0,-1 0 0 0 0,1 0 0 0 0,0 0 0 0 0,-1 0 0 0 0,1 0 0 0 0,0 0 0 0 0,-1 1-1 0 0,1-1 1 0 0,-1 0 0 0 0,-1-1 0 0 0,2 1-27 0 0,-1-1 1 0 0,0 1-1 0 0,-1 0 0 0 0,1 0 0 0 0,0 0 0 0 0,0 0 1 0 0,0 0-1 0 0,-1 0 0 0 0,1 0 0 0 0,-1 0 0 0 0,1 1 0 0 0,0-1 1 0 0,-1 0-1 0 0,1 1 0 0 0,-4-1 0 0 0,0 1 36 0 0,-1 0-1 0 0,0 0 1 0 0,1 1 0 0 0,-1 0-1 0 0,1 0 1 0 0,-1 0 0 0 0,-9 5-1 0 0,2-1-62 0 0,1 1 1 0 0,-13 8-1 0 0,7-3-4 0 0,1 2 0 0 0,1 0 0 0 0,-20 20 0 0 0,-40 50 101 0 0,74-79-110 0 0,-4 1 34 0 0,1 0-1 0 0,1 1 1 0 0,-1 0-1 0 0,1 0 1 0 0,0 1-1 0 0,0-1 0 0 0,1 1 1 0 0,-5 12-1 0 0,8-18-27 0 0,0-1 0 0 0,0 1 0 0 0,0-1 0 0 0,0 1 0 0 0,1 0 0 0 0,-1-1 0 0 0,0 1 0 0 0,0-1-1 0 0,0 1 1 0 0,0-1 0 0 0,1 1 0 0 0,-1-1 0 0 0,0 1 0 0 0,1-1 0 0 0,-1 1 0 0 0,0-1 0 0 0,1 1 0 0 0,-1-1 0 0 0,0 1 0 0 0,1-1-1 0 0,-1 0 1 0 0,1 1 0 0 0,-1-1 0 0 0,1 0 0 0 0,-1 1 0 0 0,1-1 0 0 0,-1 0 0 0 0,1 0 0 0 0,-1 1 0 0 0,1-1 0 0 0,0 0 0 0 0,17 3 322 0 0,-9-3-247 0 0,0-1-1 0 0,-1 0 0 0 0,1-1 1 0 0,-1 1-1 0 0,16-7 1 0 0,42-21 82 0 0,-33 13-115 0 0,-2 1-47 0 0,-16 7-17 0 0,1 0 1 0 0,20-6-1 0 0,-40 29-87 0 0,-16 26 21 0 0,15-32 55 0 0,0 1 0 0 0,0-1 1 0 0,1 1-1 0 0,0 0 0 0 0,1 1 0 0 0,0-1 0 0 0,1 0 0 0 0,-2 18 0 0 0,4-27-102 0 0,0 0-1 0 0,0 1 1 0 0,0-1 0 0 0,0 0-1 0 0,0 1 1 0 0,1-1 0 0 0,-1 0-1 0 0,0 1 1 0 0,1-1 0 0 0,-1 0 0 0 0,1 1-1 0 0,-1-1 1 0 0,1 0 0 0 0,0 0-1 0 0,0 0 1 0 0,-1 0 0 0 0,1 0 0 0 0,0 0-1 0 0,0 0 1 0 0,0 0 0 0 0,0 0-1 0 0,0 0 1 0 0,0 0 0 0 0,0 0-1 0 0,1-1 1 0 0,-1 1 0 0 0,0 0 0 0 0,0-1-1 0 0,1 1 1 0 0,-1-1 0 0 0,0 0-1 0 0,0 1 1 0 0,1-1 0 0 0,-1 0 0 0 0,3 0-1 0 0,13 0-6316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5:19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0 8287 0 0,'-12'2'582'0'0,"-28"5"-180"0"0,8 6 12382 0 0,54-8-12138 0 0,1-1 1 0 0,-1-2-1 0 0,31 1 0 0 0,71-8 568 0 0,-15 1-554 0 0,-29-1-273 0 0,-19 1-2633 0 0,-21 4-5054 0 0,-23 2-184 0 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2:32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36 10591 0 0,'22'-36'12148'0'0,"-22"39"-11993"0"0,-1 13-88 0 0,-1 0 0 0 0,0 0 0 0 0,-1-1 0 0 0,-9 31 0 0 0,-30 62 291 0 0,22-58-277 0 0,-127 283 162 0 0,146-329-243 0 0,-124 231-230 0 0,-12-8-138 0 0,135-225 365 0 0,-1 3-261 0 0,0-1 1 0 0,0 1-1 0 0,0 1 0 0 0,1-1 1 0 0,0 0-1 0 0,0 0 0 0 0,0 1 1 0 0,0 0-1 0 0,1-1 0 0 0,-1 12 1 0 0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2:32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0 15263 0 0,'0'0'1379'0'0,"-2"0"-1136"0"0,-4 1-210 0 0,-1-1 0 0 0,1 1 0 0 0,0 1 0 0 0,-1-1 0 0 0,1 1 0 0 0,0 1 0 0 0,-7 2 1 0 0,-42 25 825 0 0,50-27-765 0 0,0 0 12 0 0,1 0 0 0 0,0 1 0 0 0,0-1 0 0 0,0 1 0 0 0,-7 8-1 0 0,-10 10 195 0 0,-40 28 221 0 0,-37 35-201 0 0,84-71-316 0 0,6-8 3 0 0,1 1 0 0 0,1-1 0 0 0,0 1 0 0 0,0 0 0 0 0,0 1 0 0 0,-8 13 1 0 0,12-11 2 0 0,5-2-31 0 0,-2-6-2 0 0,1 0 0 0 0,0 0 0 0 0,0 0 0 0 0,0-1 0 0 0,-1 1 0 0 0,2-1 0 0 0,-1 0 0 0 0,0 1 0 0 0,0-1 0 0 0,0 0 0 0 0,1 0 0 0 0,-1 0 0 0 0,0-1 0 0 0,5 2 0 0 0,38 4-386 0 0,-35-5 288 0 0,13 0 48 0 0,0 2 0 0 0,0 1 1 0 0,41 12-1 0 0,-57-14 151 0 0,0 1 0 0 0,0 0 0 0 0,-1 0 0 0 0,1 1 0 0 0,-1-1 0 0 0,0 1 0 0 0,0 1 0 0 0,0-1 1 0 0,-1 1-1 0 0,1 0 0 0 0,-1 0 0 0 0,-1 1 0 0 0,1 0 0 0 0,-1-1 0 0 0,0 1 0 0 0,5 10 0 0 0,-5-9 91 0 0,-2 0 1 0 0,1 0-1 0 0,-1 0 0 0 0,0 0 0 0 0,0 1 0 0 0,-1-1 0 0 0,0 0 1 0 0,0 12-1 0 0,-1-16-103 0 0,0 1 1 0 0,0-1 0 0 0,-1 0-1 0 0,0 1 1 0 0,1-1-1 0 0,-1 0 1 0 0,0 0 0 0 0,0 0-1 0 0,-1 0 1 0 0,1 0-1 0 0,-1 0 1 0 0,1 0 0 0 0,-1 0-1 0 0,0-1 1 0 0,0 1 0 0 0,0-1-1 0 0,0 1 1 0 0,-1-1-1 0 0,1 0 1 0 0,-1 1 0 0 0,-4 2-1 0 0,-6 2 135 0 0,-1-1 1 0 0,1 0-1 0 0,-1 0 0 0 0,-1-1 0 0 0,-19 3 1 0 0,4-2-18 0 0,-50 3 0 0 0,52-8-212 0 0,1-1 0 0 0,-32-4 0 0 0,44 2-321 0 0,-1-1 1 0 0,0 0 0 0 0,1-1 0 0 0,-1-1 0 0 0,-14-7 0 0 0,6 0-647 0 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2:33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945 58 1839 0 0,'0'0'83'0'0,"-3"-16"10"0"0,1 13 394 0 0,0 1-1 0 0,0-1 1 0 0,0 1-1 0 0,0 0 1 0 0,0-1-1 0 0,-1 1 1 0 0,1 0-1 0 0,-1 0 1 0 0,1 1-1 0 0,-1-1 1 0 0,0 1-1 0 0,0-1 1 0 0,0 1-1 0 0,-4-2 1 0 0,-2 1 1417 0 0,0-1 0 0 0,0 1 1 0 0,-16-1-1 0 0,8 2-1604 0 0,1 1-1 0 0,0 1 1 0 0,-1 0 0 0 0,1 1 0 0 0,0 1 0 0 0,0 0-1 0 0,0 2 1 0 0,-27 10 0 0 0,6 2-123 0 0,0 1 0 0 0,-46 31 0 0 0,37-17-177 0 0,-81 74 0 0 0,115-96-2 0 0,1 1 0 0 0,1 0 0 0 0,0 0 0 0 0,1 1 0 0 0,0 0 0 0 0,1 1 0 0 0,-8 15 0 0 0,16-27-9 0 0,-1 0 0 0 0,1 0-1 0 0,-1-1 1 0 0,1 1 0 0 0,-1 0 0 0 0,1 0 0 0 0,0 0-1 0 0,-1 0 1 0 0,1 0 0 0 0,0 0 0 0 0,0 0-1 0 0,0 0 1 0 0,0 0 0 0 0,0 0 0 0 0,0 0-1 0 0,0 0 1 0 0,0 0 0 0 0,0 1 0 0 0,1-1-1 0 0,-1-1 1 0 0,0 1 0 0 0,1 0 0 0 0,-1 0 0 0 0,1 0-1 0 0,-1 0 1 0 0,1 0 0 0 0,-1 0 0 0 0,1 0-1 0 0,-1 0 1 0 0,1-1 0 0 0,0 1 0 0 0,0 0-1 0 0,-1-1 1 0 0,1 1 0 0 0,0 0 0 0 0,0-1-1 0 0,0 1 1 0 0,0-1 0 0 0,0 1 0 0 0,1 0 0 0 0,4 1-72 0 0,0-1 0 0 0,1 1 0 0 0,0-1 0 0 0,-1 0 1 0 0,10 0-1 0 0,3 0 72 0 0,15 5 1 0 0,-1 1-1 0 0,48 16 1 0 0,-65-16 71 0 0,1-1 0 0 0,-1 2 1 0 0,0 0-1 0 0,-1 2 0 0 0,1-1 0 0 0,19 18 1 0 0,-33-25-12 0 0,0-1 1 0 0,0 1 0 0 0,0 0-1 0 0,0 0 1 0 0,0 0 0 0 0,0 0-1 0 0,-1 1 1 0 0,1-1 0 0 0,-1 0 0 0 0,0 1-1 0 0,1-1 1 0 0,-1 1 0 0 0,0-1-1 0 0,0 1 1 0 0,-1 0 0 0 0,1-1-1 0 0,-1 1 1 0 0,1 0 0 0 0,-1-1 0 0 0,0 1-1 0 0,0 0 1 0 0,0 0 0 0 0,0-1-1 0 0,0 1 1 0 0,-1 0 0 0 0,1-1-1 0 0,-1 1 1 0 0,0 0 0 0 0,0-1 0 0 0,0 1-1 0 0,0-1 1 0 0,0 1 0 0 0,-1-1-1 0 0,1 1 1 0 0,-1-1 0 0 0,1 0-1 0 0,-1 0 1 0 0,0 0 0 0 0,-2 2 0 0 0,-1 0 35 0 0,0 0 0 0 0,0-1 0 0 0,0 0 0 0 0,0 0 1 0 0,-1 0-1 0 0,1-1 0 0 0,-9 3 0 0 0,-43 10 337 0 0,48-13-390 0 0,-48 9 131 0 0,-87 6 0 0 0,-60-11-355 0 0,191-5-44 0 0,1-2 0 0 0,-1 1 1 0 0,0-1-1 0 0,1-1 0 0 0,-1 0 0 0 0,-12-5 0 0 0,25 7 206 0 0,-1 0-1 0 0,1-1 1 0 0,0 1-1 0 0,0 0 0 0 0,0 0 1 0 0,0 0-1 0 0,0-1 1 0 0,0 1-1 0 0,0 0 1 0 0,0 0-1 0 0,0-1 1 0 0,0 1-1 0 0,0 0 0 0 0,0 0 1 0 0,0-1-1 0 0,0 1 1 0 0,0 0-1 0 0,0 0 1 0 0,0 0-1 0 0,0-1 1 0 0,0 1-1 0 0,0 0 0 0 0,0 0 1 0 0,0-1-1 0 0,0 1 1 0 0,0 0-1 0 0,0 0 1 0 0,1 0-1 0 0,-1-1 1 0 0,0 1-1 0 0,0 0 0 0 0,0 0 1 0 0,0 0-1 0 0,1 0 1 0 0,-1-1-1 0 0,0 1 1 0 0,6-7-494 0 0,-2 3 140 0 0,1 1-1 0 0,-1 0 1 0 0,0-1-1 0 0,1 2 1 0 0,0-1-1 0 0,-1 0 1 0 0,9-2-1 0 0,10-4-1540 0 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2:33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64 8751 0 0,'-1'-1'399'0'0,"-3"1"-348"0"0,0 0-1 0 0,1 0 1 0 0,-1 0 0 0 0,0 0 0 0 0,1 1-1 0 0,-1 0 1 0 0,0 0 0 0 0,1-1-1 0 0,-6 4 1 0 0,-32 15 1770 0 0,27-11-203 0 0,1 0 0 0 0,1 1 0 0 0,-16 14 0 0 0,23-18-1386 0 0,-1 0 1 0 0,1 1 0 0 0,0-1 0 0 0,0 1-1 0 0,1 0 1 0 0,0 1 0 0 0,0-1 0 0 0,-6 13 0 0 0,9-15-150 0 0,0 1 0 0 0,0-1 1 0 0,1 0-1 0 0,-1 1 1 0 0,1-1-1 0 0,0 1 1 0 0,0-1-1 0 0,0 0 1 0 0,0 1-1 0 0,1-1 0 0 0,0 1 1 0 0,0-1-1 0 0,0 0 1 0 0,1 0-1 0 0,-1 1 1 0 0,1-1-1 0 0,0 0 1 0 0,0-1-1 0 0,0 1 0 0 0,1 0 1 0 0,5 6-1 0 0,-4-5-27 0 0,1 1-1 0 0,1-1 0 0 0,-1 0 1 0 0,1 0-1 0 0,0-1 0 0 0,0 1 0 0 0,0-1 1 0 0,1-1-1 0 0,-1 1 0 0 0,1-1 1 0 0,0 0-1 0 0,9 2 0 0 0,-8-3-11 0 0,-1 0-1 0 0,1-1 1 0 0,-1 0 0 0 0,1 0-1 0 0,-1-1 1 0 0,10-1 0 0 0,-13 1-16 0 0,-1-1-1 0 0,0 1 1 0 0,0-1 0 0 0,0 0 0 0 0,1 0 0 0 0,-1 0 0 0 0,0-1 0 0 0,0 1 0 0 0,-1-1 0 0 0,1 0 0 0 0,0 1 0 0 0,0-1 0 0 0,-1-1-1 0 0,1 1 1 0 0,-1 0 0 0 0,0 0 0 0 0,2-4 0 0 0,10-15 150 0 0,-1 0-1 0 0,-1-1 1 0 0,17-46 0 0 0,-25 59-177 0 0,13-36-122 0 0,19-41-519 0 0,-30 74-743 0 0,1 1 0 0 0,13-18 0 0 0,-13 20-403 0 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2:34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22 4143 0 0,'0'0'319'0'0,"2"-1"-210"0"0,1-1-253 0 0,28-15 17115 0 0,-32 17-16620 0 0,-2-1-294 0 0,1 1 1 0 0,-1 0 0 0 0,1-1 0 0 0,-1 1 0 0 0,1 0 0 0 0,-1 1 0 0 0,1-1 0 0 0,-1 0 0 0 0,1 1 0 0 0,-1-1 0 0 0,1 1 0 0 0,0 0 0 0 0,-1 0 0 0 0,1 0 0 0 0,-4 2 0 0 0,-34 21 189 0 0,20-9-238 0 0,1 1-1 0 0,0 1 0 0 0,1 0 1 0 0,1 1-1 0 0,1 1 1 0 0,1 1-1 0 0,0 0 0 0 0,2 1 1 0 0,-16 32-1 0 0,26-47-5 0 0,0 0-1 0 0,1 0 1 0 0,0 1-1 0 0,0-1 1 0 0,1 1-1 0 0,-1-1 1 0 0,2 1 0 0 0,-1 0-1 0 0,1-1 1 0 0,0 12-1 0 0,1-15 0 0 0,-1 0 0 0 0,1 0 0 0 0,-1 0 0 0 0,1-1-1 0 0,0 1 1 0 0,0 0 0 0 0,0-1 0 0 0,0 1 0 0 0,1-1 0 0 0,-1 1 0 0 0,1-1-1 0 0,0 0 1 0 0,-1 1 0 0 0,1-1 0 0 0,0 0 0 0 0,0 0 0 0 0,1 0 0 0 0,-1-1-1 0 0,0 1 1 0 0,0 0 0 0 0,1-1 0 0 0,-1 0 0 0 0,1 1 0 0 0,0-1 0 0 0,-1 0-1 0 0,1 0 1 0 0,5 0 0 0 0,-2 1 28 0 0,1-1-1 0 0,0-1 1 0 0,0 1-1 0 0,0-1 0 0 0,0 0 1 0 0,10-2-1 0 0,43-11-5 0 0,-21 4-207 0 0,-22 6-65 0 0,25-6-6008 0 0,-11-1-895 0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2:34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0 13415 0 0,'0'0'1216'0'0,"1"2"-1000"0"0,1 2-186 0 0,-1 0 1 0 0,0 0-1 0 0,0 0 0 0 0,0 0 0 0 0,0 0 0 0 0,-1 0 0 0 0,0 0 0 0 0,0 0 0 0 0,0 0 0 0 0,0 1 1 0 0,-2 7-1 0 0,-2 6 219 0 0,-8 24 1 0 0,9-32-200 0 0,-64 183 1143 0 0,14-47-561 0 0,-112 297 1152 0 0,133-375-1015 0 0,-4-2 0 0 0,-2-2-1 0 0,-47 59 1 0 0,84-121-687 0 0,11-12 200 0 0,42-39-75 0 0,63-45 0 0 0,-9 20-942 0 0,-91 65 630 0 0,-1 2 0 0 0,1 0 0 0 0,1 0 0 0 0,-1 1 0 0 0,31-6 0 0 0,-42 11 71 0 0,6-1 40 0 0,0 0-1 0 0,0 1 1 0 0,1 0 0 0 0,18 1-1 0 0,-27 0 9 0 0,0 0 1 0 0,0 0-1 0 0,0 1 0 0 0,0-1 0 0 0,0 0 0 0 0,0 1 0 0 0,0 0 0 0 0,-1-1 0 0 0,1 1 0 0 0,0 0 0 0 0,0 0 0 0 0,-1 0 0 0 0,1 0 0 0 0,-1 0 0 0 0,1 0 0 0 0,-1 1 0 0 0,1-1 0 0 0,-1 1 0 0 0,0-1 0 0 0,0 0 1 0 0,1 1-1 0 0,-1 0 0 0 0,0-1 0 0 0,0 1 0 0 0,-1 0 0 0 0,1 0 0 0 0,0-1 0 0 0,-1 1 0 0 0,1 0 0 0 0,-1 0 0 0 0,1 0 0 0 0,-1 0 0 0 0,0 3 0 0 0,0 7 90 0 0,-1 1 0 0 0,-1-1-1 0 0,0 0 1 0 0,-1 0 0 0 0,0 0-1 0 0,-1-1 1 0 0,0 1 0 0 0,-6 11 0 0 0,4-9-6 0 0,0 1 1 0 0,1 0-1 0 0,1 1 1 0 0,-3 16 0 0 0,6-26-97 0 0,1-1 0 0 0,0 0 0 0 0,0 1 1 0 0,0-1-1 0 0,1 0 0 0 0,0 1 0 0 0,0-1 0 0 0,0 0 1 0 0,1 0-1 0 0,-1 0 0 0 0,1 0 0 0 0,0 0 0 0 0,1 0 1 0 0,-1 0-1 0 0,1-1 0 0 0,5 7 0 0 0,-4-5-151 0 0,2-1 0 0 0,-1 1 0 0 0,0-1 0 0 0,1 0 0 0 0,6 4 0 0 0,20 9-3479 0 0,-16-13-3482 0 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2:3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348 344 1839 0 0,'2'-1'2420'0'0,"7"-7"965"0"0,-1 0-1 0 0,10-12 1 0 0,30-43-772 0 0,-31 39-1480 0 0,-7 10-872 0 0,-1 0 0 0 0,-1-1 0 0 0,12-27 0 0 0,-17 34-251 0 0,0 1 0 0 0,-1 0 0 0 0,0 0 0 0 0,0-1 0 0 0,-1 1 0 0 0,0-1 0 0 0,-1 0 1 0 0,1 1-1 0 0,-2-1 0 0 0,-1-13 0 0 0,2 19-39 0 0,0 0-1 0 0,-1 0 1 0 0,0 0 0 0 0,0 0-1 0 0,1 0 1 0 0,-1 1 0 0 0,0-1-1 0 0,0 0 1 0 0,-1 0 0 0 0,1 1 0 0 0,0-1-1 0 0,0 1 1 0 0,-1-1 0 0 0,1 1-1 0 0,-1 0 1 0 0,0-1 0 0 0,1 1-1 0 0,-1 0 1 0 0,0 0 0 0 0,1 0-1 0 0,-1 0 1 0 0,0 0 0 0 0,0 1 0 0 0,0-1-1 0 0,0 0 1 0 0,0 1 0 0 0,0 0-1 0 0,0-1 1 0 0,0 1 0 0 0,0 0-1 0 0,0 0 1 0 0,0 0 0 0 0,-3 0-1 0 0,-4 1-80 0 0,-1 0 0 0 0,1 1-1 0 0,0 0 1 0 0,0 0 0 0 0,-17 7-1 0 0,-2 3 92 0 0,1 2 0 0 0,-42 26 0 0 0,-45 44 734 0 0,94-69-528 0 0,2 1 1 0 0,0 0 0 0 0,1 1 0 0 0,1 1-1 0 0,-26 37 1 0 0,40-52-115 0 0,0 0 0 0 0,0 0 0 0 0,1 1 0 0 0,-1-1 0 0 0,1 1 0 0 0,0-1 0 0 0,0 1 0 0 0,0-1 0 0 0,0 1 0 0 0,1 0 0 0 0,-1 4 1 0 0,1-6-19 0 0,1 0 1 0 0,-1 0 0 0 0,0 0 0 0 0,1 0 0 0 0,-1 0-1 0 0,1-1 1 0 0,0 1 0 0 0,0 0 0 0 0,0 0 0 0 0,0-1 0 0 0,0 1-1 0 0,0 0 1 0 0,0-1 0 0 0,0 1 0 0 0,1-1 0 0 0,-1 0-1 0 0,1 1 1 0 0,-1-1 0 0 0,1 0 0 0 0,-1 0 0 0 0,1 0 0 0 0,0 0-1 0 0,1 1 1 0 0,5 1 3 0 0,0 1-1 0 0,1-2 1 0 0,-1 1-1 0 0,1-1 1 0 0,0 0-1 0 0,-1-1 1 0 0,1 0-1 0 0,0 0 1 0 0,0-1-1 0 0,0 0 1 0 0,12-3-1 0 0,-3 1 47 0 0,-1-1-1 0 0,0-1 0 0 0,0-1 1 0 0,29-12-1 0 0,-35 12-111 0 0,-1 0 0 0 0,0-1-1 0 0,-1 0 1 0 0,1-1 0 0 0,-1 0 0 0 0,0 0-1 0 0,-1-1 1 0 0,0 0 0 0 0,0-1-1 0 0,8-10 1 0 0,-12 13-5 0 0,-2 3-113 0 0,-3 6-9 0 0,-2 6 128 0 0,-2 3-26 0 0,0-1 0 0 0,-12 21 0 0 0,9-20 59 0 0,2 0 0 0 0,-11 27 0 0 0,15-36-94 0 0,1 0 1 0 0,1 1-1 0 0,-1-1 0 0 0,0 1 1 0 0,1-1-1 0 0,0 0 0 0 0,0 1 1 0 0,0-1-1 0 0,0 1 0 0 0,0-1 1 0 0,1 1-1 0 0,-1-1 0 0 0,1 0 1 0 0,0 1-1 0 0,0-1 1 0 0,3 6-1 0 0,5 4-1049 0 0,3-2-47 0 0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2:35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72 5527 0 0,'17'-11'709'0'0,"32"-22"-665"0"0,-44 29 1765 0 0,0-1-1 0 0,0 1 1 0 0,7-11 5450 0 0,-16 16-7067 0 0,0-1 0 0 0,-1 1 0 0 0,1 0 0 0 0,0 0 0 0 0,0 0 0 0 0,0 1 0 0 0,0-1 0 0 0,0 1 0 0 0,0 0 0 0 0,-6 5 0 0 0,-5 4-132 0 0,-16 14-1 0 0,19-15 88 0 0,-89 85 51 0 0,28-25-153 0 0,63-61-38 0 0,0 0 1 0 0,1 0 0 0 0,0 0-1 0 0,1 1 1 0 0,0 1 0 0 0,-10 16-1 0 0,17-26-10 0 0,1 0 0 0 0,-1-1 0 0 0,1 1 0 0 0,0 0-1 0 0,-1 0 1 0 0,1-1 0 0 0,0 1 0 0 0,-1 0 0 0 0,1 0 0 0 0,0 0-1 0 0,0 0 1 0 0,0-1 0 0 0,0 1 0 0 0,0 0 0 0 0,0 0 0 0 0,0 0 0 0 0,0 0-1 0 0,0 0 1 0 0,0 0 0 0 0,0-1 0 0 0,1 1 0 0 0,-1 0 0 0 0,0 0-1 0 0,0 0 1 0 0,1-1 0 0 0,-1 1 0 0 0,1 0 0 0 0,0 1 0 0 0,1 0-5 0 0,3 7-34 0 0,5-4 31 0 0,5-2 11 0 0,1 0 0 0 0,26 1 0 0 0,3-1 0 0 0,-33 0-14 0 0,1 0-1 0 0,0 0 1 0 0,-1 1-1 0 0,1 1 0 0 0,-1 0 1 0 0,-1 0-1 0 0,1 2 1 0 0,-1-1-1 0 0,0 1 1 0 0,0 1-1 0 0,-1 0 1 0 0,18 17-1 0 0,-16-12 114 0 0,0 1-1 0 0,-1 0 1 0 0,0 1-1 0 0,-1 0 1 0 0,-1 0-1 0 0,0 1 1 0 0,-1 0-1 0 0,11 32 1 0 0,-17-43-26 0 0,-1 0 1 0 0,0 0-1 0 0,0 0 1 0 0,-1 0 0 0 0,1 0-1 0 0,-1 0 1 0 0,0 0-1 0 0,0 0 1 0 0,-1 0 0 0 0,0 0-1 0 0,0 0 1 0 0,0 0 0 0 0,0-1-1 0 0,-1 1 1 0 0,1 0-1 0 0,-1-1 1 0 0,-1 1 0 0 0,1-1-1 0 0,0 1 1 0 0,-5 5 0 0 0,3-6 8 0 0,0 1 1 0 0,0-1-1 0 0,-1 0 1 0 0,1 0 0 0 0,-1 0-1 0 0,0-1 1 0 0,0 0 0 0 0,0 0-1 0 0,0 0 1 0 0,-1 0-1 0 0,1-1 1 0 0,-1 0 0 0 0,1 0-1 0 0,-1-1 1 0 0,0 1-1 0 0,-11 0 1 0 0,-8-1 12 0 0,1-1 0 0 0,0-2 0 0 0,-1 0 0 0 0,1-2 0 0 0,0 0 0 0 0,0-2-1 0 0,1-1 1 0 0,0 0 0 0 0,0-2 0 0 0,-37-19 0 0 0,54 25-110 0 0,1-1 0 0 0,-1 1-1 0 0,1-1 1 0 0,-9-8 0 0 0,13 10-201 0 0,-1 1 0 0 0,1-1 0 0 0,-1 0-1 0 0,1 0 1 0 0,0 0 0 0 0,0 1 0 0 0,0-1 0 0 0,-1-3 0 0 0,2 4-158 0 0,-1 0 0 0 0,1 0 0 0 0,0 0 0 0 0,0 0 1 0 0,0 0-1 0 0,0 0 0 0 0,0 0 0 0 0,0 0 0 0 0,0 0 0 0 0,0 0 0 0 0,0 0 0 0 0,0 0 0 0 0,0 0 0 0 0,1 0 1 0 0,-1 0-1 0 0,0 0 0 0 0,1 0 0 0 0,0-1 0 0 0,7-8-6985 0 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2:38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427 142 1839 0 0,'0'0'83'0'0,"1"2"-6"0"0,2 8 875 0 0,-1-1 0 0 0,2 16-1 0 0,-2-10 1636 0 0,0 21 1922 0 0,-1-34-3016 0 0,-1 0-1242 0 0,5-12 2455 0 0,13-63-2599 0 0,-17 63-115 0 0,4-13-34 0 0,-2 1-1 0 0,-1-1 1 0 0,-1-33 0 0 0,-1 55 18 0 0,0 0 1 0 0,0 0-1 0 0,0 0 1 0 0,0 0-1 0 0,0 0 1 0 0,0 0-1 0 0,-1 0 1 0 0,1 0-1 0 0,0 0 1 0 0,-1 0-1 0 0,1 0 0 0 0,0 0 1 0 0,-1 0-1 0 0,0 0 1 0 0,1 0-1 0 0,-1 0 1 0 0,1 1-1 0 0,-1-1 1 0 0,0 0-1 0 0,0 0 1 0 0,1 1-1 0 0,-1-1 1 0 0,0 1-1 0 0,0-1 0 0 0,0 0 1 0 0,0 1-1 0 0,0 0 1 0 0,0-1-1 0 0,1 1 1 0 0,-1-1-1 0 0,0 1 1 0 0,0 0-1 0 0,0 0 1 0 0,-1 0-1 0 0,1 0 1 0 0,0-1-1 0 0,0 1 0 0 0,0 1 1 0 0,0-1-1 0 0,0 0 1 0 0,0 0-1 0 0,-1 1 1 0 0,-6 0-71 0 0,1 2 1 0 0,-1-1-1 0 0,1 1 0 0 0,-11 5 1 0 0,12-5 42 0 0,-25 12 33 0 0,1 1 0 0 0,1 1 0 0 0,0 1-1 0 0,1 2 1 0 0,1 0 0 0 0,1 2 0 0 0,1 1-1 0 0,-42 52 1 0 0,55-60 116 0 0,-8 11 248 0 0,-18 30-1 0 0,34-49-259 0 0,-1 1 0 0 0,2 0 1 0 0,-1 0-1 0 0,1 0 0 0 0,0 1 0 0 0,1-1 0 0 0,0 1 0 0 0,-2 16 0 0 0,4-21-47 0 0,0-1 1 0 0,0 1-1 0 0,0-1 0 0 0,0 0 0 0 0,1 1 0 0 0,-1-1 0 0 0,1 1 0 0 0,0-1 0 0 0,0 0 1 0 0,1 0-1 0 0,-1 1 0 0 0,0-1 0 0 0,1 0 0 0 0,0 0 0 0 0,0-1 0 0 0,4 6 1 0 0,-3-5 22 0 0,1 1 1 0 0,0-1 0 0 0,-1-1 0 0 0,1 1 0 0 0,0-1 0 0 0,0 1 0 0 0,1-1 0 0 0,-1 0 0 0 0,0-1 0 0 0,1 1 0 0 0,5 0 0 0 0,-1 0 28 0 0,1 0-1 0 0,0-1 1 0 0,0 0-1 0 0,0-1 1 0 0,0 0-1 0 0,0-1 0 0 0,0 0 1 0 0,0 0-1 0 0,0-1 1 0 0,17-6-1 0 0,-1-3 6 0 0,-1 0 1 0 0,0-2-1 0 0,26-18 0 0 0,-35 20-106 0 0,-1 0 0 0 0,-1-1 0 0 0,0-1-1 0 0,0 0 1 0 0,17-23 0 0 0,-27 30-101 0 0,1-1-1 0 0,-1 0 1 0 0,0 0-1 0 0,-1-1 1 0 0,0 1-1 0 0,0-1 1 0 0,4-15-1 0 0,-7 21 15 0 0,0 4-144 0 0,-7 41 304 0 0,-1 43 0 0 0,8-65-663 0 0,0 1 0 0 0,2-1-1 0 0,5 31 1 0 0,-6-51-579 0 0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2:38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11975 0 0,'0'0'902'0'0,"0"2"-604"0"0,2 25 192 0 0,0 1 0 0 0,2-1 0 0 0,12 42 0 0 0,-9-48-216 0 0,0 1 0 0 0,2-1 0 0 0,1 0 0 0 0,0-1-1 0 0,26 37 1 0 0,79 84 90 0 0,-76-96-332 0 0,54 77 1 0 0,-77-97-16 0 0,-2 2-1 0 0,0-1 1 0 0,19 57-1 0 0,-27-66 16 0 0,-2 1 0 0 0,0 0-1 0 0,-1 0 1 0 0,-1 0 0 0 0,-1 0 0 0 0,0 0-1 0 0,-4 33 1 0 0,0-31 34 0 0,0 0-1 0 0,-2 0 1 0 0,0-1-1 0 0,-1 0 1 0 0,-1 0-1 0 0,-1-1 1 0 0,-14 25-1 0 0,8-20 16 0 0,-1-2 0 0 0,-1 0-1 0 0,-1 0 1 0 0,0-1 0 0 0,-24 19-1 0 0,-68 51-1606 0 0,59-51-380 0 0,33-24-3670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6:58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2 258 4143 0 0,'0'0'1414'0'0,"5"-17"2388"0"0,-5 15-3694 0 0,1 0 0 0 0,0 1 0 0 0,0-1 0 0 0,0 1 0 0 0,0 0 0 0 0,0-1 0 0 0,0 1 0 0 0,0 0 0 0 0,0-1 0 0 0,1 1-1 0 0,-1 0 1 0 0,0 0 0 0 0,1 0 0 0 0,-1 0 0 0 0,1 1 0 0 0,2-3 3363 0 0,-2 4-3415 0 0,4 3-34 0 0,-5-3 1206 0 0,1-1-774 0 0,-1 0-248 0 0,-1 1-1 0 0,1-1 1 0 0,-1 0 0 0 0,1 0 0 0 0,-1 0 0 0 0,0 0 0 0 0,1 1 0 0 0,-1-1 0 0 0,1 0 0 0 0,-1 0 0 0 0,0 1 0 0 0,1-1 0 0 0,-1 0 0 0 0,1 1-1 0 0,-1-1 1 0 0,0 0 0 0 0,1 1 0 0 0,-1-1 0 0 0,0 1 0 0 0,0-1 0 0 0,1 0 0 0 0,-1 2 0 0 0,-1 12 439 0 0,-1-6-711 0 0,1 0 0 0 0,0 0-1 0 0,1 0 1 0 0,0 15 0 0 0,1-14 81 0 0,1 0-1 0 0,0 0 1 0 0,1 0-1 0 0,0 0 1 0 0,6 11 0 0 0,-5-10 93 0 0,0 0 0 0 0,-1 0 0 0 0,5 19 0 0 0,-6-15-33 0 0,-1 0-1 0 0,0 1 1 0 0,-1-1 0 0 0,-1 0-1 0 0,0 0 1 0 0,-1 0 0 0 0,0 0-1 0 0,-5 13 1 0 0,1-9-42 0 0,0-1 0 0 0,-1 0 0 0 0,-1 0 0 0 0,-1-1 0 0 0,-17 25-1 0 0,16-26 56 0 0,9-14 115 0 0,2 0-139 0 0,1 1-10 0 0,-2-1-31 0 0,1 0-1 0 0,0 0 1 0 0,0 0-1 0 0,-1-1 1 0 0,1 1 0 0 0,0 0-1 0 0,0-1 1 0 0,0 1-1 0 0,0 0 1 0 0,0-1-1 0 0,0 1 1 0 0,0-1 0 0 0,0 0-1 0 0,0 1 1 0 0,0-1-1 0 0,0 0 1 0 0,0 1-1 0 0,0-1 1 0 0,1 0 0 0 0,1 0-1 0 0,-1 0 227 0 0,10 2 1113 0 0,-9-3-1361 0 0,0 1 0 0 0,-1-1 0 0 0,1 0 0 0 0,0 0 0 0 0,-1 0 1 0 0,1 0-1 0 0,-1 0 0 0 0,1-1 0 0 0,-1 1 0 0 0,0-1 0 0 0,0 0 0 0 0,0 1 1 0 0,1-1-1 0 0,-1 0 0 0 0,-1 0 0 0 0,1 0 0 0 0,0-1 0 0 0,-1 1 0 0 0,3-4 0 0 0,1-1-2 0 0,170-235-174 0 0,-140 194 184 0 0,12-18-16 0 0,-44 59-4 0 0,-9 6 11 0 0,-1 6 0 0 0,5 0 0 0 0,1 0 0 0 0,0 0 0 0 0,0 0 0 0 0,0 0 0 0 0,0 0 0 0 0,1 0 0 0 0,0 1 0 0 0,0-1 0 0 0,1 0 0 0 0,0 5 0 0 0,0 25 0 0 0,-6-6 0 0 0,-14 49 0 0 0,3-18 0 0 0,9-31-2 0 0,4-20 2 0 0,1 0 1 0 0,0-1 0 0 0,0 1 0 0 0,1 0 0 0 0,0 0-1 0 0,1 1 1 0 0,0-1 0 0 0,0 0 0 0 0,3 14-1 0 0,-2-21 1499 0 0,17-7-1352 0 0,10-8 63 0 0,-18 8-165 0 0,-1-1-1 0 0,0 0 1 0 0,0 0-1 0 0,-1-1 1 0 0,8-8-1 0 0,38-45 36 0 0,-14 16-4 0 0,50-54 2 0 0,24-25 0 0 0,57-57-78 0 0,-135 144 0 0 0,74-57 0 0 0,-95 82 0 0 0,4-2-15 0 0,-34 34-265 0 0,-43 37-1025 0 0,57-57 142 0 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2:39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587 110 2759 0 0,'0'-1'-31'0'0,"40"-42"2329"0"0,-36 38-1035 0 0,0 0 1 0 0,-1 0-1 0 0,0 0 1 0 0,0 0-1 0 0,0 0 1 0 0,-1-1-1 0 0,4-8 1 0 0,-6 13-1197 0 0,0 1 1 0 0,0-1-1 0 0,0 1 0 0 0,0-1 0 0 0,0 1 1 0 0,0-1-1 0 0,0 1 0 0 0,0-1 1 0 0,0 1-1 0 0,-1-1 0 0 0,1 1 0 0 0,0-1 1 0 0,0 1-1 0 0,0-1 0 0 0,-1 1 1 0 0,1-1-1 0 0,0 1 0 0 0,0 0 1 0 0,-1-1-1 0 0,1 1 0 0 0,0 0 0 0 0,-1-1 1 0 0,1 1-1 0 0,0 0 0 0 0,-1-1 1 0 0,1 1-1 0 0,-1 0 0 0 0,1-1 0 0 0,-1 1 1 0 0,1 0-1 0 0,0 0 0 0 0,-1 0 1 0 0,1 0-1 0 0,-1-1 0 0 0,1 1 1 0 0,-2 0-1 0 0,-16-1 508 0 0,6 3-433 0 0,0 1 0 0 0,1 0 0 0 0,0 1 0 0 0,-1 1-1 0 0,1-1 1 0 0,1 2 0 0 0,-1 0 0 0 0,-11 8 0 0 0,-10 9 64 0 0,-33 33-1 0 0,-183 178 62 0 0,227-212-279 0 0,0 2 0 0 0,1 0 0 0 0,1 2 0 0 0,2 0-1 0 0,-22 42 1 0 0,34-57 13 0 0,0 1-1 0 0,0 0 0 0 0,1 0 1 0 0,1 0-1 0 0,0 1 0 0 0,1-1 1 0 0,0 1-1 0 0,1-1 0 0 0,0 1 1 0 0,1 0-1 0 0,0-1 0 0 0,1 1 1 0 0,1 0-1 0 0,0-1 1 0 0,0 1-1 0 0,7 16 0 0 0,-3-15-7 0 0,0 0 0 0 0,1 0 0 0 0,1-1 0 0 0,0 0 1 0 0,1 0-1 0 0,1-1 0 0 0,0 0 0 0 0,0-1 0 0 0,18 16 0 0 0,12 4 12 0 0,67 42 0 0 0,-48-35-10 0 0,2 3 6 0 0,0-2 4 0 0,71 61 0 0 0,-116-85-9 0 0,-1 0 0 0 0,0 1-1 0 0,-1 0 1 0 0,-1 1 0 0 0,-1 1 0 0 0,0 0 0 0 0,-1 0 0 0 0,-1 1 0 0 0,8 22 0 0 0,-13-26-1 0 0,0-1 1 0 0,-1 1 0 0 0,0 0 0 0 0,-2 0 0 0 0,0 0 0 0 0,0 1 0 0 0,-1-1 0 0 0,-1 0 0 0 0,-1 1 0 0 0,0-1-1 0 0,-1 0 1 0 0,0 0 0 0 0,-8 23 0 0 0,2-14 4 0 0,-2-1-1 0 0,-1-1 1 0 0,0 1-1 0 0,-2-2 1 0 0,-27 37 0 0 0,13-24 4 0 0,-3-1 0 0 0,-44 39 1 0 0,36-40 73 0 0,-1-2 1 0 0,-69 40 0 0 0,-88 33 440 0 0,144-78-363 0 0,13-7-174 0 0,38-17-143 0 0,7-11-176 0 0,-3 8 275 0 0,36-34-1551 0 0,-19 19 50 0 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2:40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0 6911 0 0,'0'0'3334'0'0,"-2"1"-1897"0"0,-65 23 2571 0 0,-36 18-2840 0 0,28-11-930 0 0,21-9-162 0 0,-57 32 1 0 0,85-39-31 0 0,1-1-26 0 0,0 1-1 0 0,-30 25 1 0 0,55-40-18 0 0,0 0 0 0 0,0 0 0 0 0,0 0 0 0 0,0 0-1 0 0,-1 0 1 0 0,1 1 0 0 0,0-1 0 0 0,0 0 0 0 0,0 0 0 0 0,0 0 0 0 0,0 0 0 0 0,0 1 0 0 0,0-1 0 0 0,-1 0-1 0 0,1 0 1 0 0,0 0 0 0 0,0 0 0 0 0,0 1 0 0 0,0-1 0 0 0,0 0 0 0 0,0 0 0 0 0,0 0 0 0 0,0 1 0 0 0,0-1-1 0 0,0 0 1 0 0,0 0 0 0 0,0 0 0 0 0,0 1 0 0 0,0-1 0 0 0,0 0 0 0 0,0 0 0 0 0,0 0 0 0 0,1 1 0 0 0,-1-1-1 0 0,0 0 1 0 0,0 0 0 0 0,0 0 0 0 0,0 1 0 0 0,9 5 65 0 0,9 1 56 0 0,13 0-53 0 0,0-2 0 0 0,0-1 0 0 0,36-1-1 0 0,10 2 1 0 0,-57-3-70 0 0,11 1 0 0 0,45 9 0 0 0,-68-10 0 0 0,1 0 0 0 0,-1 1 0 0 0,1 0 0 0 0,-1 0 0 0 0,0 1 0 0 0,0 0 0 0 0,0 1 0 0 0,-1 0 0 0 0,13 10 0 0 0,-15-9 24 0 0,0-1-1 0 0,-1 1 0 0 0,1 0 1 0 0,-1 0-1 0 0,-1 1 0 0 0,1-1 1 0 0,-1 1-1 0 0,0 0 0 0 0,-1 0 1 0 0,0 0-1 0 0,3 14 0 0 0,-4-16 28 0 0,-1-1 0 0 0,0 1 0 0 0,0-1 0 0 0,0 1-1 0 0,-1-1 1 0 0,0 1 0 0 0,1-1 0 0 0,-1 1 0 0 0,-1-1 0 0 0,1 0 0 0 0,-1 1-1 0 0,-3 5 1 0 0,2-4 28 0 0,-1-1-1 0 0,1 0 1 0 0,-2 0-1 0 0,1 0 1 0 0,0 0-1 0 0,-1 0 1 0 0,-10 6-1 0 0,0-1 39 0 0,0-1 0 0 0,-1 0 1 0 0,0-2-1 0 0,0 0 0 0 0,-25 7 0 0 0,-13 2 114 0 0,-109 18 0 0 0,134-31-117 0 0,-1 0 0 0 0,1-2-1 0 0,-1-2 1 0 0,1 0 0 0 0,-46-9-1 0 0,61 7-46 0 0,1 0 0 0 0,-16-7-1 0 0,25 8-47 0 0,-1 0-1 0 0,1 0 1 0 0,-1 0-1 0 0,1-1 0 0 0,0 0 1 0 0,0 0-1 0 0,0 0 0 0 0,1 0 1 0 0,-6-6-1 0 0,4 0-39 0 0,5 8-3 0 0,0 0-1 0 0,0 0 1 0 0,0 0 0 0 0,0 0 0 0 0,0 0 0 0 0,0 0 0 0 0,0 0-1 0 0,0 0 1 0 0,0 0 0 0 0,0 0 0 0 0,1 0 0 0 0,-1 0 0 0 0,1 0-1 0 0,-1 0 1 0 0,0 1 0 0 0,1-1 0 0 0,-1 0 0 0 0,1 0 0 0 0,0 0-1 0 0,-1 0 1 0 0,1 1 0 0 0,0-1 0 0 0,-1 0 0 0 0,2 0 0 0 0,0-1-149 0 0,0 1 1 0 0,0 0 0 0 0,0 0 0 0 0,1 0-1 0 0,-1 0 1 0 0,0 0 0 0 0,0 0 0 0 0,0 1-1 0 0,3-1 1 0 0,8-2-760 0 0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2:40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24 17191 0 0,'0'0'787'0'0,"0"-2"-16"0"0,-10-19-374 0 0,9 21-312 0 0,0 0 1 0 0,1 0-1 0 0,-1 0 1 0 0,0 0-1 0 0,0 0 1 0 0,0-1-1 0 0,0 1 1 0 0,0 1-1 0 0,0-1 0 0 0,0 0 1 0 0,0 0-1 0 0,0 0 1 0 0,0 0-1 0 0,1 1 1 0 0,-1-1-1 0 0,0 0 1 0 0,0 1-1 0 0,-1 0 1 0 0,2-1 7 0 0,-6 3 37 0 0,1 0 0 0 0,0 0 0 0 0,0 1 0 0 0,0-1 0 0 0,1 1 0 0 0,-1 0 0 0 0,1 0-1 0 0,0 1 1 0 0,0-1 0 0 0,0 1 0 0 0,1 0 0 0 0,0 0 0 0 0,0 0 0 0 0,-3 8 0 0 0,-3 7 11 0 0,1 0 1 0 0,-8 34-1 0 0,1 8-46 0 0,6-23-77 0 0,-17 48 0 0 0,16-58 35 0 0,9-17-3167 0 0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2:41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83 412 7831 0 0,'-2'0'603'0'0,"-29"13"-23"0"0,-3 1 7467 0 0,33-13-7214 0 0,0-1-789 0 0,1 0 1 0 0,-1 0 0 0 0,1 1-1 0 0,0-1 1 0 0,-1 0-1 0 0,1 0 1 0 0,-1 0 0 0 0,1 0-1 0 0,0 1 1 0 0,-1-1-1 0 0,1 0 1 0 0,-1 0-1 0 0,1 0 1 0 0,-1 0 0 0 0,1 0-1 0 0,0 0 1 0 0,-1 0-1 0 0,1 0 1 0 0,-1 0 0 0 0,1 0-1 0 0,-1 0 1 0 0,1 0-1 0 0,-1-1 1 0 0,1 1-1 0 0,0 0 1 0 0,-1 0 0 0 0,0-1-1 0 0,1 1 8 0 0,-1-1-1 0 0,1 0 1 0 0,0 0 0 0 0,0 0-1 0 0,0 0 1 0 0,0 1-1 0 0,-1-1 1 0 0,1 0 0 0 0,0 0-1 0 0,0 0 1 0 0,1 0 0 0 0,-1 0-1 0 0,0 1 1 0 0,0-1-1 0 0,0 0 1 0 0,0 0 0 0 0,1-1-1 0 0,2-8-1 0 0,1 1 1 0 0,0-1-1 0 0,1 1 0 0 0,-1 0 0 0 0,13-16 0 0 0,35-38-44 0 0,-21 29 46 0 0,2 1 1 0 0,1 1-1 0 0,73-51 0 0 0,-84 68 160 0 0,1 1-1 0 0,0 1 0 0 0,1 1 1 0 0,1 1-1 0 0,0 1 0 0 0,0 1 0 0 0,53-9 1 0 0,-69 16-105 0 0,1 1 0 0 0,-1 0 0 0 0,13 1 0 0 0,-13 3-65 0 0,-9-2-41 0 0,0 0-1 0 0,0 1 1 0 0,-1-1-1 0 0,1 0 1 0 0,0 1-1 0 0,-1-1 0 0 0,1 1 1 0 0,-1-1-1 0 0,1 1 1 0 0,-1-1-1 0 0,1 1 0 0 0,-1-1 1 0 0,0 1-1 0 0,0-1 1 0 0,0 1-1 0 0,0 0 0 0 0,0-1 1 0 0,0 1-1 0 0,-1-1 1 0 0,1 1-1 0 0,0-1 0 0 0,-2 3 1 0 0,0 5 17 0 0,-1-1 0 0 0,-7 13 0 0 0,-4 2-15 0 0,0 0 0 0 0,-2 0 0 0 0,-35 37 0 0 0,28-33-4 0 0,-29 41 1 0 0,49-62 26 0 0,-1 0 0 0 0,1 0-1 0 0,1 0 1 0 0,-1 0 0 0 0,1 1 0 0 0,0-1-1 0 0,1 1 1 0 0,-1 0 0 0 0,1-1 0 0 0,0 1-1 0 0,1 0 1 0 0,0-1 0 0 0,0 1 0 0 0,0 0-1 0 0,1 0 1 0 0,0-1 0 0 0,1 1 0 0 0,-1 0-1 0 0,1-1 1 0 0,0 1 0 0 0,1-1 0 0 0,-1 0-1 0 0,1 0 1 0 0,1 0 0 0 0,4 7-1 0 0,-6-9-10 0 0,0-1 0 0 0,1 1 0 0 0,-1-1 0 0 0,1 0 0 0 0,0 0 0 0 0,0 0 0 0 0,0 0 0 0 0,0-1 0 0 0,0 1 0 0 0,0-1 0 0 0,5 2 0 0 0,4 4 64 0 0,2 0 126 0 0,0-1 0 0 0,0 0-1 0 0,0-1 1 0 0,1-1 0 0 0,0-1 0 0 0,18 4-1 0 0,-28-6-110 0 0,3-1-63 0 0,-1 0 0 0 0,1 0 1 0 0,-1-1-1 0 0,1 1 0 0 0,-1-2 1 0 0,1 1-1 0 0,10-3 0 0 0,-17 3-157 0 0,2 0-1301 0 0,3 0 1070 0 0,1 6-3396 0 0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2:48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121 230 6911 0 0,'0'0'1171'0'0,"-14"14"2378"0"0,10-7-3081 0 0,0 0-1 0 0,0 0 1 0 0,0 1-1 0 0,-3 12 0 0 0,4-12-236 0 0,0 0-1 0 0,0-1 0 0 0,-1 1 0 0 0,-7 11 0 0 0,-39 60 1690 0 0,40-67-1367 0 0,16-21 158 0 0,6-10-568 0 0,7-9-230 0 0,0 1 0 0 0,2 2 0 0 0,1 0 1 0 0,0 1-1 0 0,2 1 0 0 0,1 1 0 0 0,53-36 0 0 0,-52 39 87 0 0,-23 16 1 0 0,15-9-3 0 0,-5 9 14 0 0,-12 3 51 0 0,2 1-7 0 0,-1 0 0 0 0,0 0 1 0 0,0 1-1 0 0,0-1 1 0 0,0 1-1 0 0,0-1 0 0 0,-1 1 1 0 0,1 0-1 0 0,0 0 0 0 0,-1 0 1 0 0,1 0-1 0 0,-1 0 1 0 0,0 0-1 0 0,1 0 0 0 0,-1 0 1 0 0,1 3-1 0 0,-1 1 31 0 0,1 0 0 0 0,-1 1 0 0 0,0-1 0 0 0,-1 0 0 0 0,1 1 0 0 0,-1-1 0 0 0,-1 0-1 0 0,1 1 1 0 0,-3 9 0 0 0,-2 7 3 0 0,-11 28-1 0 0,5-17-57 0 0,8-26-20 0 0,-3 6 16 0 0,7-21-205 0 0,9-22-62 0 0,3 6 119 0 0,1 2-1 0 0,1-1 0 0 0,1 2 1 0 0,20-21-1 0 0,-7 12-173 0 0,60-46-1 0 0,-66 58 318 0 0,1 2 0 0 0,0 1-1 0 0,1 1 1 0 0,0 0 0 0 0,48-14-1 0 0,-35 21 338 0 0,-38 6-354 0 0,1 1 1 0 0,-1-1-1 0 0,1 0 0 0 0,-1 1 0 0 0,1-1 0 0 0,-1 0 0 0 0,0 1 0 0 0,1-1 1 0 0,-1 0-1 0 0,1 1 0 0 0,-1-1 0 0 0,0 1 0 0 0,1-1 0 0 0,-1 1 0 0 0,0-1 1 0 0,0 1-1 0 0,1-1 0 0 0,-1 1 0 0 0,0-1 0 0 0,0 1 0 0 0,0-1 0 0 0,1 1 1 0 0,-1-1-1 0 0,0 1 0 0 0,0-1 0 0 0,0 2 0 0 0,2 14 148 0 0,-3-6-99 0 0,0 0 0 0 0,-1 0 0 0 0,0 0 0 0 0,-1-1 0 0 0,0 1 0 0 0,-1-1 1 0 0,-5 10-1 0 0,-5 16 130 0 0,10-24-162 0 0,-5 12 54 0 0,2-1-1 0 0,1 1 1 0 0,0 1 0 0 0,-3 43-1 0 0,9-64-554 0 0,0-1-1 0 0,1 1 0 0 0,-1-1 1 0 0,0 1-1 0 0,1-1 0 0 0,0 0 1 0 0,0 1-1 0 0,0-1 0 0 0,2 4 1 0 0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2:48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12263 0 0,'0'0'563'0'0,"0"2"-14"0"0,0 16-333 0 0,1-9 148 0 0,1-1-1 0 0,0 0 1 0 0,0 1-1 0 0,1-1 1 0 0,0 0-1 0 0,1 0 1 0 0,0-1-1 0 0,0 1 1 0 0,0-1-1 0 0,9 12 1 0 0,0-3 324 0 0,1-1 0 0 0,0 0 0 0 0,21 17 0 0 0,161 146 2177 0 0,-172-152-2589 0 0,2-1 0 0 0,1-1 0 0 0,36 25 0 0 0,-59-47-272 0 0,1 1 1 0 0,-1-1-1 0 0,1 0 0 0 0,0 0 0 0 0,-1-1 0 0 0,1 1 1 0 0,0-1-1 0 0,0 0 0 0 0,0 0 0 0 0,1-1 0 0 0,-1 1 1 0 0,0-1-1 0 0,0 0 0 0 0,0-1 0 0 0,0 1 1 0 0,0-1-1 0 0,0 0 0 0 0,0 0 0 0 0,0-1 0 0 0,0 1 1 0 0,0-1-1 0 0,4-3 0 0 0,-5 3-405 0 0,0-1 0 0 0,0 1 0 0 0,-1-1-1 0 0,1 0 1 0 0,-1 1 0 0 0,0-2 0 0 0,0 1 0 0 0,0 0 0 0 0,-1-1-1 0 0,4-4 1 0 0,1-6-6963 0 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2:49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7 8287 0 0,'0'0'756'0'0,"-7"-3"-357"0"0,3 2 208 0 0,1 0 0 0 0,0 1 0 0 0,-1-1 0 0 0,1 1-1 0 0,-1 0 1 0 0,1 0 0 0 0,-1 0 0 0 0,-5 1 0 0 0,2 0-172 0 0,1 0 0 0 0,-1 1 1 0 0,1 0-1 0 0,-7 3 0 0 0,0 1-186 0 0,1 1 0 0 0,0 0 0 0 0,-19 15 1 0 0,-4 9 363 0 0,-51 56 1 0 0,68-67-423 0 0,-48 55 495 0 0,-19 21-113 0 0,58-69-455 0 0,-34 26 1 0 0,49-44-398 0 0,-1-1 0 0 0,0 0 0 0 0,0 0 1 0 0,-1-1-1 0 0,-22 8 0 0 0,34-15-232 0 0,10-7-3057 0 0,4-4-2016 0 0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2:49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0 11631 0 0,'0'0'1054'0'0,"-1"1"-865"0"0,-5 2 44 0 0,-73 24 3962 0 0,47-17-3921 0 0,1 1 0 0 0,1 2 0 0 0,0 0 0 0 0,1 2 0 0 0,0 2-1 0 0,1 0 1 0 0,1 2 0 0 0,-33 30 0 0 0,40-30-171 0 0,0 1-1 0 0,1 0 0 0 0,2 2 1 0 0,-29 44-1 0 0,40-56-43 0 0,1 0 1 0 0,0 1-1 0 0,0 0 0 0 0,1 0 0 0 0,0 0 0 0 0,1 0 0 0 0,1 1 1 0 0,-3 18-1 0 0,5-27-34 0 0,0 1 0 0 0,0-1 0 0 0,0 1 0 0 0,0-1 0 0 0,0 1 0 0 0,1 0 0 0 0,0-1 0 0 0,0 1 0 0 0,0-1 0 0 0,0 0 0 0 0,0 1 0 0 0,1-1 0 0 0,-1 0 0 0 0,1 0 0 0 0,0 1 0 0 0,0-2 0 0 0,0 1 0 0 0,0 0 0 0 0,1 0 0 0 0,-1-1 0 0 0,1 1 0 0 0,-1-1 1 0 0,1 1-1 0 0,0-1 0 0 0,0 0 0 0 0,0 0 0 0 0,0-1 0 0 0,0 1 0 0 0,1-1 0 0 0,-1 1 0 0 0,0-1 0 0 0,5 1 0 0 0,8 2 49 0 0,1-1 1 0 0,0-1-1 0 0,0 0 1 0 0,22-1-1 0 0,-3-2-1799 0 0,37-7 1 0 0,-47 5-5070 0 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2:50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 6911 0 0,'-1'0'2748'0'0,"-8"2"-1758"0"0,0 1-1 0 0,0 0 1 0 0,1 0-1 0 0,-1 0 1 0 0,1 1 0 0 0,0 1-1 0 0,-9 6 1 0 0,5-3-479 0 0,0 1 0 0 0,1 1 0 0 0,-19 22 0 0 0,11-7-445 0 0,0 1-1 0 0,2 1 1 0 0,-22 43-1 0 0,32-55-50 0 0,0 0 0 0 0,-8 31 1 0 0,13-37 35 0 0,0-1 0 0 0,1 1 0 0 0,0-1-1 0 0,0 1 1 0 0,1 0 0 0 0,0-1 0 0 0,2 12 0 0 0,-2-19 21 0 0,1 1 0 0 0,0 0 0 0 0,0-1 0 0 0,0 0 0 0 0,0 1 0 0 0,0-1 0 0 0,0 1 0 0 0,0-1 0 0 0,0 0 0 0 0,1 0 0 0 0,-1 0 0 0 0,0 0 0 0 0,1 0 0 0 0,-1 0 0 0 0,1 0 0 0 0,-1 0 0 0 0,3 1 0 0 0,1 0-32 0 0,0 0 0 0 0,0 0 0 0 0,0-1 0 0 0,1 0 0 0 0,-1 0 0 0 0,0 0-1 0 0,1 0 1 0 0,-1-1 0 0 0,0 0 0 0 0,1 0 0 0 0,-1 0 0 0 0,0-1 0 0 0,1 0 0 0 0,-1 0 0 0 0,0 0 0 0 0,0-1 0 0 0,0 0-1 0 0,0 0 1 0 0,0 0 0 0 0,8-5 0 0 0,0-1 72 0 0,0 0 1 0 0,-1-2-1 0 0,0 1 0 0 0,0-1 1 0 0,19-23-1 0 0,-15 14-153 0 0,-1 0-1 0 0,23-40 1 0 0,-31 45 15 0 0,0 0 0 0 0,-1 0 0 0 0,0-1 0 0 0,-1 1 0 0 0,5-26 0 0 0,-9 34 8 0 0,-1 0 1 0 0,1 1-1 0 0,-1-1 0 0 0,0 0 0 0 0,0 0 0 0 0,0 1 1 0 0,-1-1-1 0 0,0 0 0 0 0,0 0 0 0 0,0 1 1 0 0,-4-8-1 0 0,5 12 6 0 0,-1 0 1 0 0,0 0-1 0 0,0 0 0 0 0,0 0 1 0 0,0 0-1 0 0,1 1 0 0 0,-1-1 1 0 0,0 0-1 0 0,0 1 0 0 0,0-1 1 0 0,0 1-1 0 0,-1-1 0 0 0,1 1 1 0 0,0-1-1 0 0,0 1 1 0 0,-2 0-1 0 0,-17-3-201 0 0,13 4 71 0 0,-1 0-1 0 0,1 1 1 0 0,-1 0-1 0 0,1 0 1 0 0,0 1-1 0 0,-1 0 1 0 0,1 0-1 0 0,1 1 1 0 0,-8 4 0 0 0,11-6-19 0 0,-1 0-548 0 0,0 1 1 0 0,0 0-1 0 0,0 0 1 0 0,-5 6-1 0 0,6-6-1184 0 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2:50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62 9215 0 0,'15'-13'950'0'0,"-2"1"1336"0"0,21-14 1 0 0,-21 16 2333 0 0,-15 10-4507 0 0,1-1 1 0 0,-1 1-1 0 0,0 0 1 0 0,0 0-1 0 0,0 0 1 0 0,0 0-1 0 0,0 0 1 0 0,1 1-1 0 0,-5 0 1 0 0,-14 7-9 0 0,1 2 1 0 0,0 0 0 0 0,-34 23-1 0 0,11-5 11 0 0,-86 60 65 0 0,103-70-170 0 0,12-9 2 0 0,0 2 0 0 0,1-1 0 0 0,0 2-1 0 0,-10 12 1 0 0,14-10-196 0 0,9-7-144 0 0,0-4 221 0 0,0-2 74 0 0,0 0-1 0 0,0 0 0 0 0,0 0 1 0 0,0 0-1 0 0,0 0 0 0 0,1 0 1 0 0,-1 0-1 0 0,0-1 0 0 0,0 1 1 0 0,1 0-1 0 0,-1-1 0 0 0,0 1 1 0 0,1-1-1 0 0,-1 1 0 0 0,1-1 1 0 0,2 1-1 0 0,-1 0-44 0 0,31 10-424 0 0,51 19-662 0 0,74 57 2181 0 0,-130-64 170 0 0,-15-10-850 0 0,-12-12-315 0 0,0 0 0 0 0,0 1 0 0 0,0 0-1 0 0,0-1 1 0 0,-1 1 0 0 0,1 0 0 0 0,-1 0 0 0 0,1 0-1 0 0,-1 0 1 0 0,0 0 0 0 0,1 0 0 0 0,-1 1 0 0 0,-1-1-1 0 0,1 0 1 0 0,0 1 0 0 0,0-1 0 0 0,-1 0 0 0 0,1 1-1 0 0,-1-1 1 0 0,0 1 0 0 0,0-1 0 0 0,0 1 0 0 0,0-1 0 0 0,0 0-1 0 0,0 1 1 0 0,-1-1 0 0 0,1 1 0 0 0,-2 3 0 0 0,0-2-10 0 0,0 0 0 0 0,0 1 1 0 0,-1-1-1 0 0,1 0 0 0 0,-1-1 1 0 0,0 1-1 0 0,0 0 0 0 0,0-1 1 0 0,-1 0-1 0 0,1 1 0 0 0,-1-1 0 0 0,0-1 1 0 0,1 1-1 0 0,-7 2 1 0 0,-7 4 71 0 0,-1-1 0 0 0,0-1 1 0 0,-1-1-1 0 0,0-1 1 0 0,0-1-1 0 0,-34 5 1 0 0,-119-3 652 0 0,164-6-704 0 0,3 0-13 0 0,-7 0 31 0 0,0 0 0 0 0,0-1 0 0 0,-12-2 0 0 0,21 2-66 0 0,1 1 0 0 0,-1-1-1 0 0,1 0 1 0 0,-1 1-1 0 0,1-1 1 0 0,-1 0 0 0 0,1-1-1 0 0,0 1 1 0 0,0 0-1 0 0,-1-1 1 0 0,1 1 0 0 0,0-1-1 0 0,0 0 1 0 0,0 1-1 0 0,1-1 1 0 0,-1 0 0 0 0,0 0-1 0 0,1-1 1 0 0,-3-3-1 0 0,4 5-17 0 0,-1 1 0 0 0,1-1 0 0 0,0 1 0 0 0,0-1 0 0 0,-1 1 0 0 0,1-1 0 0 0,0 1 0 0 0,0-1 0 0 0,0 1 0 0 0,0-1 0 0 0,0 1 0 0 0,0-1-1 0 0,0 0 1 0 0,0 1 0 0 0,0-1 0 0 0,0 1 0 0 0,0-1 0 0 0,0 1 0 0 0,1-1 0 0 0,-1 0 0 0 0,0 1 0 0 0,0-1 0 0 0,1 1 0 0 0,-1-1-1 0 0,0 1 1 0 0,0 0 0 0 0,1-1 0 0 0,-1 1 0 0 0,1-1 0 0 0,-1 1 0 0 0,0-1 0 0 0,1 1 0 0 0,-1 0 0 0 0,1-1 0 0 0,-1 1 0 0 0,1 0-1 0 0,0-1 1 0 0,2 0-350 0 0,0 0 0 0 0,-1 0 0 0 0,1 0 0 0 0,0 1-1 0 0,0-1 1 0 0,4 0 0 0 0,4 1-1313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6:00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0 10535 0 0,'0'0'482'0'0,"-1"0"-8"0"0,-11 3-206 0 0,0 1 0 0 0,1-1-1 0 0,-1 2 1 0 0,-18 9 0 0 0,-6 3 1341 0 0,18-10-1318 0 0,1 1 0 0 0,0 1-1 0 0,0 0 1 0 0,-15 12 0 0 0,9-4-270 0 0,7-6 254 0 0,-26 25-1 0 0,-51 49 507 0 0,-16 16-475 0 0,92-83-275 0 0,1 1-1 0 0,1 0 0 0 0,-25 41 0 0 0,38-56-22 0 0,0-1 0 0 0,0 1 0 0 0,0 0 0 0 0,1 0 0 0 0,0 0 0 0 0,-1 0 0 0 0,1 0 0 0 0,1 0 1 0 0,-2 5-1 0 0,2-7-5 0 0,1 0 0 0 0,-1 0 1 0 0,0 0-1 0 0,1 0 1 0 0,-1-1-1 0 0,1 1 1 0 0,-1 0-1 0 0,1 0 1 0 0,0-1-1 0 0,-1 1 1 0 0,1-1-1 0 0,0 1 1 0 0,0 0-1 0 0,1-1 1 0 0,-1 0-1 0 0,0 1 0 0 0,0-1 1 0 0,1 0-1 0 0,-1 1 1 0 0,0-1-1 0 0,1 0 1 0 0,3 2-1 0 0,2 1 31 0 0,0-1 0 0 0,1 0-1 0 0,0 0 1 0 0,0 0 0 0 0,0-1-1 0 0,0 0 1 0 0,15 1 0 0 0,60 1 320 0 0,-69-4-272 0 0,26-3 465 0 0,1-1 0 0 0,62-14 0 0 0,-92 16-502 0 0,22-3 17 0 0,-32 4-117 0 0,-3 33-1997 0 0,1-25 2031 0 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2:51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92 184 6911 0 0,'0'0'982'0'0,"-1"2"420"0"0,-15 42 4545 0 0,-3 27-2638 0 0,-5 49-1070 0 0,23-116-2214 0 0,-5 12 95 0 0,0-4-50 0 0,5-11 204 0 0,-4-7-98 0 0,3 3-140 0 0,0-1 0 0 0,1 1 0 0 0,-1 0 0 0 0,1 0 0 0 0,0-1 0 0 0,0 1 0 0 0,0 0 0 0 0,1-1 0 0 0,-1 1 0 0 0,1-1 0 0 0,0 1 0 0 0,0-1 0 0 0,0 1 0 0 0,0-1 0 0 0,1 1 0 0 0,0-6 0 0 0,3-6 38 0 0,0-1 1 0 0,8-17-1 0 0,-11 31-77 0 0,6-15-1 0 0,1 0 0 0 0,1 0 1 0 0,0 1-1 0 0,1 1 0 0 0,22-27 0 0 0,-10 18-111 0 0,1 1 0 0 0,38-30 0 0 0,-48 42 97 0 0,1 1-1 0 0,0 1 1 0 0,0 0 0 0 0,1 1-1 0 0,0 1 1 0 0,1 0 0 0 0,0 1-1 0 0,28-7 1 0 0,-40 13 13 0 0,17-5 97 0 0,0 1 0 0 0,29-1 0 0 0,-45 5-64 0 0,1 0 0 0 0,-1 0 1 0 0,0 0-1 0 0,0 1 1 0 0,1 0-1 0 0,-1 0 0 0 0,0 0 1 0 0,0 1-1 0 0,0-1 1 0 0,0 1-1 0 0,0 0 1 0 0,0 1-1 0 0,-1-1 0 0 0,1 1 1 0 0,4 4-1 0 0,-7-5-26 0 0,0 0 1 0 0,0 0-1 0 0,-1 1 0 0 0,1-1 0 0 0,-1 0 1 0 0,0 1-1 0 0,0-1 0 0 0,1 1 1 0 0,-2-1-1 0 0,1 1 0 0 0,0 0 0 0 0,0-1 1 0 0,-1 1-1 0 0,0 0 0 0 0,1 0 0 0 0,-1 0 1 0 0,0-1-1 0 0,0 1 0 0 0,-1 0 0 0 0,1 0 1 0 0,-1-1-1 0 0,-1 6 0 0 0,0 2 4 0 0,-1 0-1 0 0,-1 0 1 0 0,0 0 0 0 0,-9 14-1 0 0,2-2 61 0 0,-12 36-1 0 0,7-16 3 0 0,-12 19 96 0 0,-7 17 49 0 0,33-72-210 0 0,1-4 1 0 0,0 1 0 0 0,0-1 0 0 0,0 1-1 0 0,1 0 1 0 0,-1 0 0 0 0,1 0 0 0 0,-1-1 0 0 0,1 1 0 0 0,0 0 0 0 0,0 0 0 0 0,1 0 0 0 0,0 3-1 0 0,-1-4-6 0 0,0 0-1 0 0,1 0 0 0 0,-1 1 0 0 0,1-1 1 0 0,0 0-1 0 0,0 0 0 0 0,0 0 0 0 0,0 0 0 0 0,0 0 1 0 0,0 0-1 0 0,0 0 0 0 0,1 0 0 0 0,-1 0 0 0 0,1-1 1 0 0,-1 1-1 0 0,1 0 0 0 0,0-1 0 0 0,0 0 1 0 0,0 1-1 0 0,0-1 0 0 0,0 0 0 0 0,0 0 0 0 0,0 0 1 0 0,0 0-1 0 0,0 0 0 0 0,0-1 0 0 0,0 1 0 0 0,1 0 1 0 0,1-1-1 0 0,6 2-646 0 0,0-1 0 0 0,-1 0-1 0 0,1-1 1 0 0,0 0 0 0 0,14-2 0 0 0,-1-1-1261 0 0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2:51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13679 0 0,'0'0'1566'0'0,"1"2"-978"0"0,9 18 401 0 0,1 0 1 0 0,0-1 0 0 0,1 0 0 0 0,2-1 0 0 0,27 31-1 0 0,-8-17 141 0 0,68 54 0 0 0,-52-53-273 0 0,84 44-1 0 0,-30-20-196 0 0,-75-39-590 0 0,1-2 0 0 0,0-1-1 0 0,54 19 1 0 0,-81-34-161 0 0,5-3-1119 0 0,-2-6-5909 0 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2:52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16 8751 0 0,'0'0'794'0'0,"-7"-15"8988"0"0,-4 22-9524 0 0,1 0 0 0 0,0 1 0 0 0,1 0-1 0 0,0 0 1 0 0,0 1 0 0 0,0 1 0 0 0,-8 12 0 0 0,-12 13 159 0 0,17-23-281 0 0,-229 237 1793 0 0,206-216-2156 0 0,-2-1 0 0 0,-69 45 0 0 0,104-76-85 0 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2:52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496 570 17015 0 0,'0'0'1712'0'0,"-1"1"-1568"0"0,-6 1-52 0 0,0 0 0 0 0,-1 0 0 0 0,1-1 0 0 0,0 0 0 0 0,-12 1 0 0 0,-41-3 1431 0 0,37 0-1236 0 0,-32-1 384 0 0,-108-16 0 0 0,150 15-669 0 0,0 0 0 0 0,-1 0 0 0 0,1-2 0 0 0,1 0 0 0 0,-1 0 0 0 0,1-1 0 0 0,-17-11 0 0 0,27 15-12 0 0,0 1 0 0 0,1-1 0 0 0,-1 0 0 0 0,0 0 1 0 0,1 0-1 0 0,0 0 0 0 0,0 0 0 0 0,-1-1 0 0 0,1 1 0 0 0,0 0 0 0 0,1 0 0 0 0,-1-1 0 0 0,0 1 0 0 0,1-1 0 0 0,-1 1 0 0 0,1 0 0 0 0,0-1 1 0 0,0 1-1 0 0,0-1 0 0 0,0 1 0 0 0,0-1 0 0 0,0 1 0 0 0,1-1 0 0 0,-1 1 0 0 0,2-5 0 0 0,1-2-50 0 0,1-1 1 0 0,0 1-1 0 0,0 0 0 0 0,0 0 1 0 0,7-9-1 0 0,26-36-993 0 0,3 2 0 0 0,87-89-1 0 0,-112 126 940 0 0,1 1 0 0 0,0 0 0 0 0,1 2 0 0 0,0 0 0 0 0,1 0 0 0 0,33-14 0 0 0,-34 20 276 0 0,-1 0 1 0 0,1 1 0 0 0,0 0-1 0 0,0 2 1 0 0,0 0 0 0 0,1 0-1 0 0,-1 2 1 0 0,27 1 0 0 0,-22 1 39 0 0,0 1 1 0 0,-1 1 0 0 0,1 1 0 0 0,-1 1 0 0 0,26 9 0 0 0,-39-11-142 0 0,0 1-1 0 0,-1 0 1 0 0,1 0-1 0 0,-1 1 1 0 0,1-1-1 0 0,12 13 1 0 0,-16-13-41 0 0,-1 0 1 0 0,1 0-1 0 0,-1 0 0 0 0,1 1 1 0 0,-1 0-1 0 0,-1-1 1 0 0,1 1-1 0 0,-1 0 1 0 0,0 0-1 0 0,0 1 1 0 0,3 9-1 0 0,-4-9 1 0 0,-1 0-1 0 0,1-1 0 0 0,-1 1 1 0 0,0-1-1 0 0,0 1 1 0 0,0 0-1 0 0,-1-1 0 0 0,0 1 1 0 0,0-1-1 0 0,0 1 1 0 0,-4 7-1 0 0,1-4 28 0 0,0-1-1 0 0,0 0 1 0 0,-1 0-1 0 0,0-1 1 0 0,-1 1-1 0 0,-8 8 0 0 0,-7 5 137 0 0,-1-2-1 0 0,-1 0 0 0 0,-32 20 0 0 0,52-37-164 0 0,-32 21 191 0 0,-1-2 0 0 0,-42 18 1 0 0,53-28-159 0 0,0-2 1 0 0,-1 0 0 0 0,0-2 0 0 0,-34 5 0 0 0,26-9-868 0 0,14-7-2895 0 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2:53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1 15087 0 0,'0'0'1859'0'0,"-1"1"-1622"0"0,-211 299 2302 0 0,59-77-1638 0 0,78-107-508 0 0,70-107-371 0 0,-6 7 18 0 0,-1-1-1 0 0,0-1 1 0 0,-1 0 0 0 0,-1 0 0 0 0,-26 19-1 0 0,-11 12 39 0 0,28-23-54 0 0,6-7 55 0 0,1 1-1 0 0,0 1 1 0 0,-14 21 0 0 0,27-36-75 0 0,3-1-7 0 0,-1 0 0 0 0,1-1 1 0 0,-1 1-1 0 0,1 0 0 0 0,-1 0 0 0 0,1 0 0 0 0,-1-1 0 0 0,1 1 0 0 0,0 0 0 0 0,0 0 1 0 0,-1 0-1 0 0,1 0 0 0 0,0 0 0 0 0,0 0 0 0 0,0 1 0 0 0,0-2-30 0 0,1 0 0 0 0,-1 1 0 0 0,1-1 0 0 0,-1 1 0 0 0,1-1 0 0 0,-1 0 0 0 0,1 1 0 0 0,-1-1 0 0 0,1 0 0 0 0,0 0 0 0 0,-1 1-1 0 0,1-1 1 0 0,-1 0 0 0 0,1 0 0 0 0,0 0 0 0 0,-1 0 0 0 0,2 0 0 0 0,-2 0-20 0 0,4 1-710 0 0,0 0 0 0 0,0-1 0 0 0,0 0 0 0 0,-1 0 0 0 0,1 0-1 0 0,5-1 1 0 0,-6 0-15 0 0,26-2-5626 0 0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2:53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8287 0 0,'-1'2'4747'0'0,"-2"22"-1339"0"0,0-10-2548 0 0,1 1 0 0 0,0 0 1 0 0,1 0-1 0 0,1 0 0 0 0,3 29 0 0 0,2-25-479 0 0,0 0-1 0 0,1 0 1 0 0,0-1 0 0 0,2 1-1 0 0,0-2 1 0 0,2 1 0 0 0,10 16-1 0 0,3-1 121 0 0,2-1 0 0 0,40 41 0 0 0,1-12 67 0 0,-25-25-248 0 0,-23-20-238 0 0,1-1 0 0 0,1-1-1 0 0,0-1 1 0 0,39 19 0 0 0,-28-18-48 0 0,1-1 1 0 0,61 15-1 0 0,-78-24-139 0 0,1 0 0 0 0,1-2 1 0 0,-1 0-1 0 0,0-1 0 0 0,0 0 0 0 0,1-1 0 0 0,-1-1 1 0 0,0-1-1 0 0,30-7 0 0 0,-41 7 31 0 0,0 1 0 0 0,-1-2 1 0 0,1 1-1 0 0,-1 0 0 0 0,1-1 0 0 0,-1 0 0 0 0,0 0 1 0 0,0 0-1 0 0,6-7 0 0 0,9-14-1725 0 0,-3-1-4310 0 0,-3 1-1581 0 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2:53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0 16183 0 0,'-39'48'1915'0'0,"9"-10"-109"0"0,-47 46 1 0 0,-114 73 347 0 0,108-92-1665 0 0,-130 96-228 0 0,196-150-901 0 0,0 0 0 0 0,-34 15 0 0 0,40-22-4920 0 0,2-4-1808 0 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2:55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0 4143 0 0,'0'0'191'0'0,"-2"1"-11"0"0,-17 8 2211 0 0,13-6-365 0 0,-1 0 1 0 0,1 0 0 0 0,-12 3-1 0 0,17-5-1602 0 0,-17 6 1308 0 0,6 0-1626 0 0,0 2-1 0 0,1 0 1 0 0,1 0-1 0 0,0 0 1 0 0,0 2-1 0 0,0-1 1 0 0,-8 14-1 0 0,3-2 182 0 0,1 0 0 0 0,-20 47-1 0 0,32-66-212 0 0,1 1 0 0 0,-1 0-1 0 0,1 0 1 0 0,0-1 0 0 0,0 1 0 0 0,0 0-1 0 0,1 0 1 0 0,0 0 0 0 0,-1 6 0 0 0,2-8-30 0 0,-1 0 1 0 0,1 0 0 0 0,-1 0 0 0 0,1 0-1 0 0,-1 0 1 0 0,1 0 0 0 0,0 0 0 0 0,0 0-1 0 0,0 0 1 0 0,0 0 0 0 0,0 0-1 0 0,1-1 1 0 0,-1 1 0 0 0,1-1 0 0 0,-1 1-1 0 0,1-1 1 0 0,-1 1 0 0 0,1-1-1 0 0,2 2 1 0 0,4 1 144 0 0,-1 1-1 0 0,2-1 0 0 0,-1-1 1 0 0,0 0-1 0 0,1 0 0 0 0,16 3 1 0 0,54 4 657 0 0,-76-10-819 0 0,6 1 17 0 0,0-1 1 0 0,0 0-1 0 0,0-1 0 0 0,1 0 1 0 0,-1 0-1 0 0,0-1 0 0 0,-1 0 0 0 0,1-1 1 0 0,0 0-1 0 0,-1 0 0 0 0,1-1 1 0 0,-1 0-1 0 0,13-8 0 0 0,-17 9-15 0 0,0 0-1 0 0,0-1 0 0 0,0 1 1 0 0,0-1-1 0 0,-1 0 0 0 0,1 0 1 0 0,-1 0-1 0 0,0-1 1 0 0,0 1-1 0 0,0-1 0 0 0,-1 1 1 0 0,0-1-1 0 0,1 0 0 0 0,-2 0 1 0 0,1 0-1 0 0,-1 0 1 0 0,1 0-1 0 0,-1 0 0 0 0,-1-1 1 0 0,1 1-1 0 0,-1 0 0 0 0,0 0 1 0 0,0-1-1 0 0,-2-7 0 0 0,1 5-60 0 0,-1 0 0 0 0,0 0-1 0 0,-1 0 1 0 0,0 0 0 0 0,0 1 0 0 0,0 0-1 0 0,-1-1 1 0 0,0 1 0 0 0,-1 0-1 0 0,0 1 1 0 0,0-1 0 0 0,0 1-1 0 0,-1 0 1 0 0,1 0 0 0 0,-11-7-1 0 0,1 3-313 0 0,0 0 1 0 0,-1 1-1 0 0,0 0 0 0 0,0 1 0 0 0,-34-11 1 0 0,47 19 306 0 0,-6-5-142 0 0,8 5 87 0 0,5 12-5471 0 0,1 1 4226 0 0,2-1-5 0 0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2:55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50 559 14279 0 0,'-6'-3'1298'0'0,"-1"0"-1069"0"0,5 3 199 0 0,0 0-1 0 0,0-1 1 0 0,1 1 0 0 0,-1 0-1 0 0,0-1 1 0 0,0 1 0 0 0,1-1-1 0 0,-1 0 1 0 0,0 0 0 0 0,1 0-1 0 0,-1 0 1 0 0,1 0 0 0 0,-1 0-1 0 0,-1-1 1 0 0,2 0-267 0 0,0 1 1 0 0,0 0 0 0 0,0 0-1 0 0,0-1 1 0 0,1 1-1 0 0,-1 0 1 0 0,0-1-1 0 0,1 1 1 0 0,-1-1 0 0 0,1 1-1 0 0,0-1 1 0 0,-1 1-1 0 0,1-4 1 0 0,0-1-228 0 0,1-1 0 0 0,-1 0 0 0 0,2 0 0 0 0,-1 1 1 0 0,1-1-1 0 0,2-6 0 0 0,1-4 648 0 0,-2 1-568 0 0,1 0-1 0 0,0 0 0 0 0,1 0 0 0 0,1 0 0 0 0,1 1 0 0 0,0 0 0 0 0,1 0 0 0 0,0 1 0 0 0,12-15 0 0 0,14-11-287 0 0,77-72 0 0 0,-86 91 158 0 0,0 1 0 0 0,2 1-1 0 0,0 2 1 0 0,42-21 0 0 0,-64 36 94 0 0,-1 0 0 0 0,0 0 0 0 0,1 0 0 0 0,-1 1 0 0 0,1-1 0 0 0,0 1 0 0 0,-1 1 0 0 0,1-1 0 0 0,0 0 0 0 0,-1 1 0 0 0,1 0 0 0 0,0 0 0 0 0,0 1 0 0 0,4 0 0 0 0,-8-1-50 0 0,-1 1-1 0 0,1-1 0 0 0,0 0 1 0 0,-1 1-1 0 0,1-1 0 0 0,-1 0 0 0 0,0 1 1 0 0,1-1-1 0 0,-1 0 0 0 0,1 1 0 0 0,-1-1 1 0 0,0 1-1 0 0,1-1 0 0 0,-1 1 0 0 0,0-1 1 0 0,1 1-1 0 0,-1-1 0 0 0,0 1 0 0 0,1 0 1 0 0,0 2-236 0 0,7 8-1949 0 0,0 1-4833 0 0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2:56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63 4607 0 0,'7'-12'325'0'0,"-6"9"-68"0"0,1 0 0 0 0,-1 0-1 0 0,1 0 1 0 0,0 0 0 0 0,0 0 0 0 0,0 0 0 0 0,0 1 0 0 0,0-1 0 0 0,1 1 0 0 0,-1 0 0 0 0,1 0-1 0 0,0 0 1 0 0,-1 0 0 0 0,1 0 0 0 0,4-1 0 0 0,20-6 3926 0 0,-25 8-3169 0 0,-14 9 72 0 0,9-5-1031 0 0,0 1 1 0 0,1-1 0 0 0,-1 0-1 0 0,1 1 1 0 0,0 0 0 0 0,0 0-1 0 0,0 0 1 0 0,0 0 0 0 0,1 0-1 0 0,-1 0 1 0 0,0 4 0 0 0,-5 13-26 0 0,-181 476 2034 0 0,57-178-680 0 0,38-129-1157 0 0,79-160-367 0 0,13-29 21 0 0,8-21-2145 0 0,-3 7 1846 0 0,-1-1 0 0 0,-1 1 0 0 0,0-1 0 0 0,0-22-1 0 0,-7-57 493 0 0,5 89 66 0 0,0-1 0 0 0,0 1 1 0 0,0 0-1 0 0,1-1 0 0 0,0 1 0 0 0,0 0 0 0 0,0-1 0 0 0,1 1 1 0 0,-1 0-1 0 0,1 0 0 0 0,0 0 0 0 0,0 0 0 0 0,0 1 1 0 0,1-1-1 0 0,-1 0 0 0 0,1 1 0 0 0,0 0 0 0 0,6-6 1 0 0,4-3 53 0 0,1 1 0 0 0,1 0 1 0 0,18-10-1 0 0,-27 17-179 0 0,24-12 65 0 0,0 2 1 0 0,1 1-1 0 0,63-17 0 0 0,-79 26-47 0 0,0 0-1 0 0,1 1 1 0 0,-1 1 0 0 0,1 0-1 0 0,0 1 1 0 0,-1 0-1 0 0,32 4 1 0 0,-42-2-2 0 0,1 0 0 0 0,-1 0 0 0 0,1 1 0 0 0,-1-1 1 0 0,1 1-1 0 0,-1 0 0 0 0,0 0 0 0 0,0 1 0 0 0,0 0 0 0 0,-1 0 0 0 0,1 0 0 0 0,0 0 0 0 0,-1 1 0 0 0,0 0 0 0 0,0 0 1 0 0,0 0-1 0 0,-1 0 0 0 0,1 0 0 0 0,-1 1 0 0 0,0 0 0 0 0,0 0 0 0 0,0 0 0 0 0,-1 0 0 0 0,0 0 0 0 0,2 7 1 0 0,-1-2 81 0 0,-1 0 1 0 0,0 0 0 0 0,-1 1 0 0 0,-1-1-1 0 0,1 0 1 0 0,-2 0 0 0 0,1 0 0 0 0,-1 1-1 0 0,-1-1 1 0 0,0 0 0 0 0,0 0 0 0 0,-5 10-1 0 0,3-9-9 0 0,0 0 0 0 0,-1-1 0 0 0,0 0 0 0 0,-1 0 0 0 0,0 0 0 0 0,-1-1 0 0 0,0 0 0 0 0,0 0 0 0 0,-1-1 0 0 0,-14 13 0 0 0,4-8 38 0 0,0-1 0 0 0,0-1 0 0 0,-1 0 0 0 0,-1-2 0 0 0,-29 11 0 0 0,9-7-45 0 0,-76 15 1 0 0,110-27-109 0 0,-62 8-211 0 0,62-8 94 0 0,-1-1 0 0 0,0 0 0 0 0,0 0 0 0 0,1-1 0 0 0,-1 0 1 0 0,0 0-1 0 0,-12-4 0 0 0,19 5 93 0 0,-1-1-1 0 0,1 1 1 0 0,0 0 0 0 0,-1 0-1 0 0,1 0 1 0 0,-1-1 0 0 0,1 1 0 0 0,0 0-1 0 0,-1-1 1 0 0,1 1 0 0 0,0 0 0 0 0,-1-1-1 0 0,1 1 1 0 0,0 0 0 0 0,-1-1-1 0 0,1 1 1 0 0,0 0 0 0 0,0-1 0 0 0,0 1-1 0 0,-1-1 1 0 0,1 1 0 0 0,0-1-1 0 0,0 1 1 0 0,0-1 0 0 0,0 1 0 0 0,0 0-1 0 0,0-1 1 0 0,0 1 0 0 0,0-1 0 0 0,0 1-1 0 0,0-1 1 0 0,0 1 0 0 0,0-1-1 0 0,0 1 1 0 0,0-1 0 0 0,8-16-1483 0 0,-7 15 1231 0 0,11-15-1745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6:01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43 11055 0 0,'0'0'506'0'0,"1"-1"-10"0"0,3-4-260 0 0,-3 4 77 0 0,-1 0-263 0 0,0 1 1 0 0,0 0-1 0 0,0-1 1 0 0,0 1-1 0 0,0 0 1 0 0,0 0-1 0 0,0-1 1 0 0,-1 1-1 0 0,1 0 1 0 0,0 0-1 0 0,0-1 1 0 0,0 1-1 0 0,0 0 0 0 0,0 0 1 0 0,0-1-1 0 0,-1 1 1 0 0,1 0-1 0 0,0 0 1 0 0,0-1-1 0 0,0 1 1 0 0,-1 0-1 0 0,1 0 1 0 0,0 0-1 0 0,0 0 1 0 0,-1-1-1 0 0,1 1 0 0 0,0 0 1 0 0,0 0-1 0 0,-1 0 1 0 0,1 0-1 0 0,0 0 1 0 0,0 0-1 0 0,-1 0 1 0 0,1 0-1 0 0,-15 1 432 0 0,-13 10-290 0 0,1 3 12 0 0,1 1 0 0 0,0 1 0 0 0,1 1 1 0 0,-39 35-1 0 0,53-41-1 0 0,1 0 0 0 0,-1 0 0 0 0,2 1-1 0 0,-1 0 1 0 0,2 1 0 0 0,0 0 0 0 0,0 1 0 0 0,1-1 0 0 0,1 1 0 0 0,0 0 0 0 0,-4 19 0 0 0,9-30-164 0 0,0 0 1 0 0,1 0 0 0 0,-1 1-1 0 0,1-1 1 0 0,0 0-1 0 0,0 0 1 0 0,0 0 0 0 0,0 1-1 0 0,0-1 1 0 0,1 0-1 0 0,0 0 1 0 0,-1 0-1 0 0,1 0 1 0 0,0 0 0 0 0,1 0-1 0 0,2 5 1 0 0,-2-5-4 0 0,0 0 1 0 0,0-1-1 0 0,1 1 1 0 0,-1-1-1 0 0,1 0 1 0 0,-1 0-1 0 0,1 0 1 0 0,0 0 0 0 0,0 0-1 0 0,0 0 1 0 0,0-1-1 0 0,0 0 1 0 0,1 1-1 0 0,-1-1 1 0 0,6 1-1 0 0,5 0 56 0 0,1 0 1 0 0,-1-1-1 0 0,0 0 0 0 0,0-1 0 0 0,0-1 0 0 0,0 0 1 0 0,16-4-1 0 0,4-2 30 0 0,57-21 0 0 0,-77 24-133 0 0,-1-2 1 0 0,-1 0 0 0 0,1 0 0 0 0,-1-1 0 0 0,0 0 0 0 0,0-1 0 0 0,15-15 0 0 0,-21 18 4 0 0,-1 0-1 0 0,0-1 1 0 0,-1 1 0 0 0,1-1-1 0 0,-1 0 1 0 0,-1-1 0 0 0,1 1 0 0 0,-1-1-1 0 0,0 0 1 0 0,0 1 0 0 0,-1-1-1 0 0,0 0 1 0 0,0-1 0 0 0,0 1-1 0 0,0-14 1 0 0,-2 9-38 0 0,0 0 0 0 0,-1 0 0 0 0,0 1 0 0 0,-1-1 0 0 0,-6-21 1 0 0,5 25 4 0 0,0 0 1 0 0,0 0-1 0 0,0 1 1 0 0,-1-1-1 0 0,0 1 1 0 0,-1 0 0 0 0,0 0-1 0 0,-10-12 1 0 0,12 17-4 0 0,1-1 1 0 0,-1 1-1 0 0,0-1 0 0 0,0 1 1 0 0,-1 0-1 0 0,1 0 0 0 0,0 1 1 0 0,-1-1-1 0 0,1 1 1 0 0,-1-1-1 0 0,1 1 0 0 0,-1 0 1 0 0,1 1-1 0 0,-1-1 0 0 0,0 1 1 0 0,0-1-1 0 0,1 1 1 0 0,-1 0-1 0 0,-7 1 0 0 0,6 0 7 0 0,-1 0 0 0 0,1 1 1 0 0,0-1-1 0 0,0 1 0 0 0,0 0 0 0 0,0 1 0 0 0,0-1 0 0 0,1 1 0 0 0,-1 0 0 0 0,1 0 0 0 0,0 0 0 0 0,-6 6 0 0 0,9-8-76 0 0,0 1-1 0 0,1-1 0 0 0,-1 0 1 0 0,1 0-1 0 0,-1 1 1 0 0,1-1-1 0 0,-1 1 0 0 0,1-1 1 0 0,0 0-1 0 0,0 1 1 0 0,0-1-1 0 0,0 1 1 0 0,0-1-1 0 0,0 0 0 0 0,0 1 1 0 0,0-1-1 0 0,0 1 1 0 0,1 1-1 0 0,-1-2-49 0 0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2:56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13591 0 0,'0'0'1231'0'0,"0"2"-960"0"0,4 10 136 0 0,0 1-1 0 0,0-1 1 0 0,12 20 0 0 0,0 2 88 0 0,135 265 2390 0 0,-98-202-2122 0 0,-45-81-691 0 0,0 0 0 0 0,-1 0-1 0 0,0 1 1 0 0,-2-1 0 0 0,0 2-1 0 0,-1-1 1 0 0,0 0 0 0 0,-2 1 0 0 0,0 0-1 0 0,-1-1 1 0 0,0 1 0 0 0,-2 0-1 0 0,0 0 1 0 0,-1 0 0 0 0,-1-1-1 0 0,0 1 1 0 0,-9 23 0 0 0,0-8 77 0 0,-2-2 0 0 0,-1 1 0 0 0,-2-2 1 0 0,0 0-1 0 0,-34 41 0 0 0,16-28-169 0 0,-3-1 0 0 0,-70 60-1 0 0,82-82-939 0 0,0-1-1 0 0,-54 27 0 0 0,73-41-140 0 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2:58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1 9215 0 0,'-1'0'707'0'0,"-13"-1"187"0"0,1 2 0 0 0,0-1-1 0 0,-1 2 1 0 0,1 0 0 0 0,0 0 0 0 0,0 1 0 0 0,-20 8 0 0 0,-157 81-132 0 0,156-72-771 0 0,1 1 0 0 0,1 2 0 0 0,-40 36 0 0 0,62-48 9 0 0,-1-1 0 0 0,2 2 0 0 0,-1-1 0 0 0,2 2 0 0 0,-1-1 0 0 0,2 1-1 0 0,0 0 1 0 0,0 0 0 0 0,1 1 0 0 0,1 0 0 0 0,0 0 0 0 0,-3 17 0 0 0,6-18 1 0 0,0-1 0 0 0,1 1 0 0 0,0-1 0 0 0,1 1 1 0 0,0 0-1 0 0,1-1 0 0 0,1 1 0 0 0,0-1 0 0 0,1 1 0 0 0,0-1 1 0 0,0 0-1 0 0,1 0 0 0 0,1-1 0 0 0,11 21 0 0 0,7 3 53 0 0,2-1 0 0 0,2-1 0 0 0,31 30 0 0 0,-20-22-30 0 0,-4-3 38 0 0,-2 1 0 0 0,47 76 0 0 0,-67-95-37 0 0,-1 0 0 0 0,-1 1-1 0 0,-2 1 1 0 0,0-1 0 0 0,-1 2-1 0 0,0-1 1 0 0,-2 1 0 0 0,3 30-1 0 0,-7-34 52 0 0,-1 1 0 0 0,0-1-1 0 0,-1 1 1 0 0,-1-1 0 0 0,-1 0-1 0 0,-1 0 1 0 0,-10 31 0 0 0,8-35 70 0 0,0 0 0 0 0,-1-1 1 0 0,0 0-1 0 0,-2 0 0 0 0,1 0 0 0 0,-2-1 0 0 0,0-1 1 0 0,0 1-1 0 0,-20 17 0 0 0,8-13 83 0 0,0 0 0 0 0,-1-1-1 0 0,-1-1 1 0 0,-34 16 0 0 0,-107 36 542 0 0,123-51-602 0 0,30-11-97 0 0,-24 5 0 0 0,35-10-141 0 0,1 2-512 0 0,1 0 514 0 0,-1 0 1 0 0,1 0-1 0 0,0-1 1 0 0,0 1-1 0 0,-1 0 1 0 0,4 3-1 0 0,-3-3-9 0 0,1 1-93 0 0,1 1 0 0 0,0 0-1 0 0,0-1 1 0 0,0 1 0 0 0,1-1-1 0 0,5 5 1 0 0,1 0-1447 0 0,-1 0-5167 0 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3:12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10 5527 0 0,'0'0'7986'0'0,"-17"-4"-4321"0"0,8 2-3013 0 0,5 1-401 0 0,0 0-1 0 0,-1 0 1 0 0,1 1-1 0 0,0-1 0 0 0,0 1 1 0 0,-5 0-1 0 0,-5 2-168 0 0,1-1-1 0 0,0 2 0 0 0,-1 0 1 0 0,1 0-1 0 0,-14 7 0 0 0,-248 134 374 0 0,231-119-430 0 0,36-21-16 0 0,1 0 0 0 0,0 1 1 0 0,0 0-1 0 0,1 0 0 0 0,-1 1 0 0 0,-7 8 0 0 0,9-5-9 0 0,5-8-9 0 0,0 0 0 0 0,0 0 0 0 0,0 0-1 0 0,0 0 1 0 0,0 1 0 0 0,0-1 0 0 0,0 0-1 0 0,1 0 1 0 0,-1 0 0 0 0,0 0 0 0 0,0 0 0 0 0,1 0-1 0 0,-1 0 1 0 0,1-1 0 0 0,-1 1 0 0 0,1 0-1 0 0,-1 0 1 0 0,1 0 0 0 0,0 0 0 0 0,-1 0 0 0 0,1-1-1 0 0,0 1 1 0 0,-1 0 0 0 0,1-1 0 0 0,0 1-1 0 0,0 0 1 0 0,0-1 0 0 0,0 1 0 0 0,0-1 0 0 0,0 1-1 0 0,0-1 1 0 0,0 0 0 0 0,0 1 0 0 0,0-1-1 0 0,1 0 1 0 0,5 2-94 0 0,0 0 0 0 0,0 0 0 0 0,12 0 0 0 0,-1-1 10 0 0,0-1 0 0 0,22-3 1 0 0,24 0-3 0 0,-44 4 122 0 0,0 1 0 0 0,0 1 1 0 0,-1 0-1 0 0,36 13 0 0 0,-41-11 90 0 0,0 0 0 0 0,0 2-1 0 0,-1 0 1 0 0,0 0-1 0 0,0 1 1 0 0,-1 1 0 0 0,13 11-1 0 0,-23-18-91 0 0,0-1 0 0 0,0 1 0 0 0,0 0 0 0 0,-1 0 0 0 0,1 0 0 0 0,-1 0 0 0 0,0 1 0 0 0,0-1 0 0 0,1 0 0 0 0,-1 0 0 0 0,-1 1 0 0 0,1-1 0 0 0,0 1 0 0 0,-1-1 0 0 0,1 1 0 0 0,-1-1 0 0 0,0 1 0 0 0,1-1 0 0 0,-1 1 0 0 0,0-1-1 0 0,-1 1 1 0 0,1 0 0 0 0,0-1 0 0 0,-1 1 0 0 0,0-1 0 0 0,1 0 0 0 0,-3 5 0 0 0,1-3 5 0 0,0 1 0 0 0,-1-1 0 0 0,1 0 0 0 0,-1 0 0 0 0,0 0-1 0 0,0 0 1 0 0,-1 0 0 0 0,1-1 0 0 0,-1 1 0 0 0,1-1 0 0 0,-1 0 0 0 0,0 0 0 0 0,-7 3 0 0 0,-211 98 43 0 0,207-98-73 0 0,0-1 0 0 0,-1-1 0 0 0,0 0 0 0 0,0 0 0 0 0,0-2 0 0 0,0 0 0 0 0,-22-1-1 0 0,12-1-48 0 0,-1-2-1 0 0,0-2 0 0 0,-42-9 0 0 0,64 12 10 0 0,1-1 1 0 0,0 1 0 0 0,-1 0-1 0 0,1-1 1 0 0,0 0-1 0 0,0 0 1 0 0,0 0-1 0 0,0-1 1 0 0,0 1 0 0 0,1-1-1 0 0,-1 0 1 0 0,1 0-1 0 0,-6-7 1 0 0,9 9 10 0 0,0 0 0 0 0,0 0 0 0 0,0 0 0 0 0,0 0 0 0 0,0-1 0 0 0,0 1 0 0 0,0 0 0 0 0,0 0 0 0 0,1 0 0 0 0,-1 0 0 0 0,0 0 0 0 0,1 0 0 0 0,-1 0 0 0 0,1 0 0 0 0,0 0 0 0 0,-1 0 0 0 0,1 0 0 0 0,1-2 0 0 0,0 1-208 0 0,0 0 0 0 0,0 0 0 0 0,1 1 0 0 0,-1-1 0 0 0,1 0 0 0 0,-1 1 0 0 0,1 0 0 0 0,0-1 1 0 0,-1 1-1 0 0,6-1 0 0 0,8-2-1093 0 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3:12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 11519 0 0,'0'0'9416'0'0,"-1"1"-8964"0"0,-10 17 172 0 0,-153 233 1596 0 0,104-188-3169 0 0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3:13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15 398 5063 0 0,'0'0'390'0'0,"-1"2"-60"0"0,-9 28 4718 0 0,10-28-3869 0 0,-1 2-596 0 0,0 1 1636 0 0,-1-11-941 0 0,2 1-1119 0 0,1 1 0 0 0,-1-1 1 0 0,1 0-1 0 0,-1 1 0 0 0,1-1 1 0 0,1 0-1 0 0,-1 1 0 0 0,1-1 0 0 0,-1 1 1 0 0,4-5-1 0 0,4-8 200 0 0,12-17-1 0 0,7-4-179 0 0,1 1 1 0 0,2 1-1 0 0,2 2 0 0 0,47-39 0 0 0,-60 58-20 0 0,1 0 0 0 0,0 1 0 0 0,1 1 0 0 0,0 1 0 0 0,1 1 0 0 0,1 2 0 0 0,35-11 0 0 0,-58 19-155 0 0,-1 1-1 0 0,0 0 1 0 0,0 0 0 0 0,0 0-1 0 0,1 0 1 0 0,-1 0-1 0 0,0 0 1 0 0,0 0-1 0 0,1 0 1 0 0,-1 0 0 0 0,0 0-1 0 0,0 0 1 0 0,1 0-1 0 0,-1 0 1 0 0,0 0 0 0 0,0 0-1 0 0,1 0 1 0 0,-1 0-1 0 0,0 0 1 0 0,0 0 0 0 0,1 0-1 0 0,-1 0 1 0 0,0 0-1 0 0,0 1 1 0 0,0-1 0 0 0,1 0-1 0 0,-1 0 1 0 0,0 0-1 0 0,0 0 1 0 0,0 0-1 0 0,1 1 1 0 0,-1-1 0 0 0,0 0-1 0 0,0 0 1 0 0,0 0-1 0 0,0 1 1 0 0,0-1 0 0 0,0 0-1 0 0,1 0 1 0 0,-1 1-1 0 0,0-1 1 0 0,0 0 0 0 0,0 0-1 0 0,0 1 1 0 0,-3 16 167 0 0,-13 22 51 0 0,14-35-217 0 0,-30 52-5 0 0,23-43 0 0 0,1 2 0 0 0,0-1 0 0 0,-8 24 0 0 0,10-17 21 0 0,-5 30 0 0 0,3-8 12 0 0,7-36-39 0 0,-1-1-1 0 0,2 1 1 0 0,-1 0 0 0 0,1-1-1 0 0,0 1 1 0 0,0 0 0 0 0,1-1-1 0 0,0 1 1 0 0,0 0-1 0 0,0-1 1 0 0,1 1 0 0 0,0-1-1 0 0,0 0 1 0 0,1 0 0 0 0,4 8 0 0 0,6-1-1820 0 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3:15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51 216 4143 0 0,'0'0'1571'0'0,"10"-5"5274"0"0,-9 5-6765 0 0,-1 0 0 0 0,0 0 0 0 0,0 0 0 0 0,1 0 0 0 0,-1 0 0 0 0,0 0 0 0 0,0 0 0 0 0,1 0-1 0 0,-1 0 1 0 0,0 0 0 0 0,0 0 0 0 0,1 0 0 0 0,-1 0 0 0 0,0 0 0 0 0,0 0 0 0 0,1 0 0 0 0,-1 0 0 0 0,0 0 0 0 0,0 1-1 0 0,1-1 1 0 0,-1 0 0 0 0,0 0 0 0 0,0 0 0 0 0,0 0 0 0 0,1 0 0 0 0,-1 1 0 0 0,0-1 0 0 0,0 0 0 0 0,0 0-1 0 0,0 0 1 0 0,1 1 0 0 0,-1-1 0 0 0,0 0 0 0 0,0 0 0 0 0,0 0 0 0 0,0 1 0 0 0,0-1 0 0 0,0 0 0 0 0,0 0 0 0 0,0 1-1 0 0,0-1 1 0 0,0 0 0 0 0,1 0 0 0 0,-1 1 0 0 0,0 20 928 0 0,-7 21-548 0 0,2-27-235 0 0,0 1-1 0 0,-11 17 1 0 0,1 2 53 0 0,5-18-155 0 0,8-15 73 0 0,1 1 0 0 0,-1 0-1 0 0,0-1 1 0 0,1 1 0 0 0,0 0 0 0 0,-1 3 0 0 0,6-24-165 0 0,2 0 0 0 0,0 0 0 0 0,10-20 0 0 0,-10 28-83 0 0,0-1 1 0 0,0 1 0 0 0,1 1 0 0 0,1-1 0 0 0,-1 1 0 0 0,12-10 0 0 0,13-10-49 0 0,58-43 0 0 0,-79 65 93 0 0,0 0 0 0 0,0 1 0 0 0,0 0 0 0 0,1 1 0 0 0,0 0 0 0 0,0 1 1 0 0,1 0-1 0 0,-1 1 0 0 0,1 0 0 0 0,14 0 0 0 0,-25 3 16 0 0,0-1-1 0 0,0 1 1 0 0,0 0 0 0 0,0 1-1 0 0,0-1 1 0 0,0 0-1 0 0,0 1 1 0 0,0-1 0 0 0,0 1-1 0 0,0-1 1 0 0,0 1 0 0 0,-1 0-1 0 0,1 0 1 0 0,0 0-1 0 0,0 0 1 0 0,-1 0 0 0 0,1 0-1 0 0,-1 0 1 0 0,1 0-1 0 0,1 3 1 0 0,-1-1 9 0 0,0 0 1 0 0,0-1-1 0 0,-1 1 0 0 0,0 0 1 0 0,1 0-1 0 0,-1 0 0 0 0,0 0 1 0 0,0 1-1 0 0,-1-1 0 0 0,1 0 1 0 0,0 5-1 0 0,-1 1 18 0 0,0-1 0 0 0,0 0 0 0 0,-1 1 0 0 0,0-1 0 0 0,-1 0 0 0 0,1 0-1 0 0,-2 0 1 0 0,1 0 0 0 0,-5 9 0 0 0,-48 87 164 0 0,48-90-6 0 0,16-25-177 0 0,0-1 0 0 0,1 1 0 0 0,19-18 0 0 0,-2 2-15 0 0,16-15-164 0 0,2 1 0 0 0,2 3 0 0 0,67-43 0 0 0,-99 72 215 0 0,0 0 0 0 0,1 1 0 0 0,-1 1-1 0 0,2 0 1 0 0,-1 1 0 0 0,1 1 0 0 0,0 0 0 0 0,0 2-1 0 0,21-3 1 0 0,-30 6 12 0 0,-4-1-15 0 0,0 1 1 0 0,0 0-1 0 0,0 0 1 0 0,0 0 0 0 0,5 1-1 0 0,-8-1-47 0 0,0 1 1 0 0,0 0-1 0 0,0 0 0 0 0,0-1 0 0 0,0 1 0 0 0,0 0 0 0 0,0 0 0 0 0,0 0 1 0 0,0 0-1 0 0,-1 0 0 0 0,1 0 0 0 0,0 0 0 0 0,0 0 0 0 0,-1 0 1 0 0,1 0-1 0 0,-1 1 0 0 0,1-1 0 0 0,-1 0 0 0 0,0 0 0 0 0,1 1 1 0 0,-1 0-1 0 0,5 29-9 0 0,-5-22 6 0 0,0 1 0 0 0,-1-1 0 0 0,0 1-1 0 0,0-1 1 0 0,-1 1 0 0 0,-1-1 0 0 0,1 0 0 0 0,-5 10 0 0 0,-37 71 164 0 0,15-35 35 0 0,20-35-117 0 0,-32 71 181 0 0,34-73-219 0 0,1-1-1 0 0,1 1 0 0 0,-4 24 0 0 0,8-8 53 0 0,3-21-19 0 0,-1-12-71 0 0,0 0 0 0 0,0 0 0 0 0,0 0-1 0 0,0 0 1 0 0,0 0 0 0 0,0 0-1 0 0,0 0 1 0 0,0 0 0 0 0,0-1-1 0 0,0 1 1 0 0,1 0 0 0 0,-1-1-1 0 0,0 1 1 0 0,0-1 0 0 0,1 0-1 0 0,-1 1 1 0 0,0-1 0 0 0,1 0-1 0 0,1 0 1 0 0,27 0-785 0 0,-11-4-161 0 0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3:16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26 2303 0 0,'-1'-1'167'0'0,"-31"-23"12233"0"0,31 41-11714 0 0,1 11-113 0 0,5 2 30 0 0,2 0 1 0 0,1-1-1 0 0,17 42 0 0 0,48 79 1332 0 0,-52-114-1479 0 0,2 0 0 0 0,2-1 0 0 0,1-1-1 0 0,59 59 1 0 0,35 6 30 0 0,-111-93-444 0 0,-7-5-78 0 0,-1 0-1 0 0,1 0 1 0 0,0-1-1 0 0,0 1 1 0 0,0 0-1 0 0,0-1 0 0 0,0 0 1 0 0,0 1-1 0 0,0-1 1 0 0,0 0-1 0 0,0 0 1 0 0,-1 0-1 0 0,1 0 0 0 0,0 0 1 0 0,0-1-1 0 0,0 1 1 0 0,0 0-1 0 0,0-1 1 0 0,0 0-1 0 0,2 0 0 0 0,0-2-255 0 0,-1 1-1 0 0,1 0 0 0 0,-1-1 1 0 0,1 0-1 0 0,-1 0 0 0 0,4-4 1 0 0,0 0-813 0 0,5-7-3785 0 0,-1-3-1360 0 0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3:17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1 13847 0 0,'0'0'1254'0'0,"-8"4"-636"0"0,-4 2-215 0 0,1 1-1 0 0,-1 1 1 0 0,1 0 0 0 0,-17 17-1 0 0,-36 43 497 0 0,24-23-363 0 0,-141 175 758 0 0,142-167-1218 0 0,-69 84 141 0 0,101-130-264 0 0,-1 0 0 0 0,-1-1 0 0 0,1 0 0 0 0,-1 0 0 0 0,0-1 0 0 0,0 0 0 0 0,0 0 0 0 0,-1-1 0 0 0,0 0 0 0 0,0-1 0 0 0,-17 3 0 0 0,9-3-300 0 0,12-5-2845 0 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3:17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30 4143 0 0,'30'-14'337'0'0,"1"-1"7714"0"0,-22 14-2017 0 0,-29 8-5593 0 0,-27 12 0 0 0,-58 23 114 0 0,13-6-358 0 0,-68 43-37 0 0,38-17-128 0 0,109-55-30 0 0,1-1 0 0 0,0 2 0 0 0,-15 12 0 0 0,23-17 1 0 0,4-2 0 0 0,0-1 0 0 0,0 1 0 0 0,1-1 0 0 0,-1 1 0 0 0,0-1 0 0 0,0 0 0 0 0,1 1 0 0 0,-1-1 0 0 0,1 0-1 0 0,-1 1 1 0 0,0-1 0 0 0,1 0 0 0 0,-1 0 0 0 0,1 1 0 0 0,-1-1 0 0 0,0 0 0 0 0,1 0 0 0 0,7 3-3 0 0,0-1 0 0 0,0 0 0 0 0,0-1 0 0 0,0 0 0 0 0,0 0 0 0 0,1-1 0 0 0,12-1 0 0 0,7 1 0 0 0,26 2-24 0 0,-23-2-18 0 0,-1 1-1 0 0,43 7 0 0 0,-48-3 25 0 0,-1 1-1 0 0,0 1 0 0 0,30 13 1 0 0,-48-18 22 0 0,0 1 0 0 0,0 0 0 0 0,0 1 0 0 0,0-1 0 0 0,-1 1 1 0 0,1 0-1 0 0,-1 0 0 0 0,0 1 0 0 0,0-1 0 0 0,-1 1 0 0 0,1 0 0 0 0,-1 1 1 0 0,0-1-1 0 0,-1 1 0 0 0,1 0 0 0 0,-1 0 0 0 0,4 9 0 0 0,-7-13 25 0 0,1 1 0 0 0,0 0 0 0 0,-1 0-1 0 0,0 0 1 0 0,1-1 0 0 0,-1 1 0 0 0,0 0 0 0 0,-1 0-1 0 0,1 0 1 0 0,0 0 0 0 0,-1-1 0 0 0,1 1-1 0 0,-1 0 1 0 0,0 0 0 0 0,0-1 0 0 0,0 1 0 0 0,-1-1-1 0 0,1 1 1 0 0,0-1 0 0 0,-1 1 0 0 0,0-1 0 0 0,1 0-1 0 0,-1 0 1 0 0,0 0 0 0 0,0 0 0 0 0,0 0 0 0 0,-1 0-1 0 0,1 0 1 0 0,0-1 0 0 0,-1 1 0 0 0,-3 1 0 0 0,-42 16 538 0 0,-74 19 0 0 0,40-18-488 0 0,44-12-35 0 0,-73 27 1 0 0,100-31-27 0 0,1-1 0 0 0,-17 4-1 0 0,4-1-22 0 0,22-6-31 0 0,1 0 1 0 0,0 0-1 0 0,0 0 0 0 0,0 0 0 0 0,0 0 0 0 0,0 0 0 0 0,0 0 1 0 0,0 0-1 0 0,-1 0 0 0 0,1 0 0 0 0,0 0 0 0 0,0 0 0 0 0,0 0 1 0 0,0 1-1 0 0,0-1 0 0 0,-1 0 0 0 0,1 0 0 0 0,0 0 0 0 0,0-1 1 0 0,0 1-1 0 0,0 0 0 0 0,0 0 0 0 0,-1 0 0 0 0,1 0 0 0 0,0 0 1 0 0,0 0-1 0 0,0 0 0 0 0,0 0 0 0 0,0 0 0 0 0,0 0 1 0 0,0 0-1 0 0,-1 0 0 0 0,1 0 0 0 0,0 0 0 0 0,0-1 0 0 0,0 1 1 0 0,0 0-1 0 0,0 0 0 0 0,0 0 0 0 0,0 0 0 0 0,0 0 0 0 0,0 0 1 0 0,0 0-1 0 0,-1-1 0 0 0,1 1 0 0 0,0 0 0 0 0,0 0 0 0 0,0 0 1 0 0,0 0-1 0 0,0 0 0 0 0,0-1 0 0 0,0 1 0 0 0,0 0 0 0 0,0 0 1 0 0,0 0-1 0 0,0 0 0 0 0,0 0 0 0 0,0 0 0 0 0,0-1 1 0 0,4-7-4435 0 0,-3 7 3935 0 0,6-11-6103 0 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3:1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33 15663 0 0,'1'-1'119'0'0,"-1"0"0"0"0,1 0 0 0 0,-1-1 0 0 0,0 1 0 0 0,1 0-1 0 0,-1 0 1 0 0,0-1 0 0 0,0 1 0 0 0,0 0 0 0 0,0-1 0 0 0,0 1 0 0 0,0 0-1 0 0,-1-1 1 0 0,0-1 0 0 0,1 2 28 0 0,-1 0-1 0 0,1 1 1 0 0,-1-1-1 0 0,1 0 1 0 0,-1 1-1 0 0,0-1 1 0 0,1 0-1 0 0,-1 1 1 0 0,0-1 0 0 0,0 1-1 0 0,0-1 1 0 0,1 1-1 0 0,-1-1 1 0 0,0 1-1 0 0,0 0 1 0 0,0-1-1 0 0,0 1 1 0 0,0 0-1 0 0,0 0 1 0 0,0 0-1 0 0,0-1 1 0 0,-1 1 0 0 0,-1 0-87 0 0,1 0 0 0 0,-1 0 0 0 0,0 0 0 0 0,0 0 0 0 0,0 0 1 0 0,1 1-1 0 0,-1-1 0 0 0,0 1 0 0 0,1 0 0 0 0,-1 0 1 0 0,0 0-1 0 0,1 0 0 0 0,-1 0 0 0 0,1 0 0 0 0,-1 1 1 0 0,1-1-1 0 0,0 1 0 0 0,0-1 0 0 0,0 1 0 0 0,0 0 0 0 0,0 0 1 0 0,-2 3-1 0 0,-2 4 216 0 0,0 0 1 0 0,0 0-1 0 0,1 1 0 0 0,-6 15 1 0 0,-5 10 19 0 0,-22 23-296 0 0,-2 1 0 0 0,22-28-12 0 0,10-19-25 0 0,-13 28-1 0 0,20-39-43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5:27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 7919 0 0,'0'0'7734'0'0,"-1"1"-7540"0"0,-7 21 243 0 0,5-11-228 0 0,-2 0 1 0 0,-5 12 0 0 0,-97 146 855 0 0,12-19-580 0 0,13 10-55 0 0,49-94-356 0 0,-5 1-222 0 0,37-65-796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33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660 187 8431 0 0,'0'0'766'0'0,"6"-10"222"0"0,6-8 1113 0 0,-10 14-1619 0 0,0 0 0 0 0,1 0 0 0 0,0 1 0 0 0,0-1-1 0 0,0 0 1 0 0,0 1 0 0 0,0 0 0 0 0,1 0 0 0 0,6-5 0 0 0,19-7 600 0 0,-18 10-233 0 0,21-14 0 0 0,-29 17-746 0 0,-1 0 0 0 0,1 0 0 0 0,0 0-1 0 0,-1-1 1 0 0,1 1 0 0 0,-1-1 0 0 0,0 0 0 0 0,0 0 0 0 0,0 0 0 0 0,0 0-1 0 0,1-4 1 0 0,-2 6-91 0 0,-1 1 1 0 0,0-1-1 0 0,1 0 0 0 0,-1 0 1 0 0,0 0-1 0 0,0 1 0 0 0,0-1 1 0 0,0 0-1 0 0,0 0 0 0 0,0 0 0 0 0,0 0 1 0 0,0 1-1 0 0,0-1 0 0 0,0 0 1 0 0,0 0-1 0 0,-1 0 0 0 0,1 1 1 0 0,0-1-1 0 0,0 0 0 0 0,-1 0 0 0 0,1 1 1 0 0,-1-1-1 0 0,1 0 0 0 0,-1 0 1 0 0,1 1-1 0 0,-1-1 0 0 0,1 1 1 0 0,-1-1-1 0 0,1 0 0 0 0,-1 1 0 0 0,0-1 1 0 0,1 1-1 0 0,-1-1 0 0 0,0 1 1 0 0,0-1-1 0 0,-4-1-4 0 0,1 0 0 0 0,-1 1 1 0 0,1-1-1 0 0,-9-1 0 0 0,7 2 36 0 0,-8-2-49 0 0,0 1 0 0 0,1 1 1 0 0,-1 0-1 0 0,0 1 0 0 0,0 0 0 0 0,1 1 0 0 0,-1 1 0 0 0,-21 4 1 0 0,12 0-18 0 0,0 1 0 0 0,1 1 1 0 0,0 1-1 0 0,-25 13 0 0 0,7 1-11 0 0,-46 33 1 0 0,71-45 31 0 0,0 1-1 0 0,0 1 1 0 0,1 1 0 0 0,1 0 0 0 0,-19 26 0 0 0,29-36 20 0 0,0 0 0 0 0,1 0 0 0 0,0 1 0 0 0,-1-1 0 0 0,2 1-1 0 0,-1-1 1 0 0,0 1 0 0 0,1 0 0 0 0,0 0 0 0 0,-1 9 0 0 0,2-12 5 0 0,0 1 0 0 0,1-1 0 0 0,-1 0 0 0 0,0 0 0 0 0,1 1 0 0 0,-1-1 0 0 0,1 0 0 0 0,0 0 0 0 0,-1 0 0 0 0,1 0 0 0 0,0 0 1 0 0,0 0-1 0 0,1 0 0 0 0,-1 0 0 0 0,0 0 0 0 0,1 0 0 0 0,-1-1 0 0 0,1 1 0 0 0,-1-1 0 0 0,1 1 0 0 0,0-1 0 0 0,0 1 0 0 0,-1-1 0 0 0,1 0 0 0 0,0 0 0 0 0,2 1 0 0 0,4 1 46 0 0,-1 0 0 0 0,1-1-1 0 0,-1 0 1 0 0,1-1-1 0 0,0 1 1 0 0,-1-1-1 0 0,15-1 1 0 0,56-5 139 0 0,-64 4-168 0 0,15-3 5 0 0,0-1-1 0 0,48-15 1 0 0,63-32-47 0 0,-150 67-99 0 0,-10 10-17 0 0,-15 19 14 0 0,-55 92-1 0 0,68-92 59 0 0,1 2 1 0 0,3 0-1 0 0,-14 56 1 0 0,-25 148-709 0 0,7-23 174 0 0,36-173 601 0 0,-3-2-1 0 0,-29 61 1 0 0,-93 125 1422 0 0,130-223-1267 0 0,5-9-103 0 0,-49 71 883 0 0,46-68-735 0 0,0 0 0 0 0,-1-1-1 0 0,0-1 1 0 0,0 1 0 0 0,-1-1 0 0 0,-10 7 0 0 0,17-13 18 0 0,2-3-213 0 0,-1-1 1 0 0,0 1-1 0 0,1 0 0 0 0,-1 0 0 0 0,1 0 0 0 0,0-1 0 0 0,0 1 1 0 0,-1 0-1 0 0,2 0 0 0 0,-1-1 0 0 0,0 1 0 0 0,0 0 1 0 0,1 0-1 0 0,-1 0 0 0 0,1-1 0 0 0,0 1 0 0 0,1-3 1 0 0,2-4-147 0 0,1 0 0 0 0,9-13 0 0 0,-14 21 113 0 0,58-75-2088 0 0,-15 26-3775 0 0,4-4-1863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6:01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19 10135 0 0,'0'0'464'0'0,"2"-2"-9"0"0,16-14 6929 0 0,-38 18-7023 0 0,4 3-279 0 0,-27 11 1 0 0,5-1 96 0 0,-243 93 34 0 0,252-96-170 0 0,17-8-44 0 0,7-2-1 0 0,1-1 0 0 0,-1 1 0 0 0,1 0 1 0 0,0 1-1 0 0,0-1 0 0 0,-7 6 0 0 0,9-7-80 0 0,10 8-198 0 0,-2-6 229 0 0,0 1-1 0 0,-1-1 1 0 0,2 0 0 0 0,-1-1-1 0 0,0 0 1 0 0,0 0-1 0 0,1 0 1 0 0,-1 0-1 0 0,13 0 1 0 0,-7 0 5 0 0,36 7-34 0 0,-9-3-76 0 0,0 2 0 0 0,75 25 0 0 0,-107-30 155 0 0,1 0 0 0 0,-1 1-1 0 0,0 0 1 0 0,0 0 0 0 0,-1 1-1 0 0,1-1 1 0 0,-1 2 0 0 0,0-1-1 0 0,8 10 1 0 0,-11-12 1 0 0,-1 0 0 0 0,0 0 0 0 0,0 1 0 0 0,0-1 0 0 0,-1 0 0 0 0,1 1 0 0 0,-1-1 1 0 0,1 1-1 0 0,-1 0 0 0 0,-1-1 0 0 0,1 1 0 0 0,0 0 0 0 0,-1 0 0 0 0,0-1 0 0 0,0 1 0 0 0,0 0 0 0 0,0 0 0 0 0,-1 0 0 0 0,1-1 0 0 0,-1 1 0 0 0,0 0 0 0 0,-2 4 0 0 0,0 1 9 0 0,0-1-1 0 0,-1 1 1 0 0,-1-1-1 0 0,1 0 1 0 0,-2 0-1 0 0,1-1 1 0 0,-1 1-1 0 0,0-1 1 0 0,0 0-1 0 0,-1-1 1 0 0,0 1 0 0 0,-9 5-1 0 0,5-4 40 0 0,0-2 0 0 0,-1 1 0 0 0,0-2 1 0 0,0 1-1 0 0,0-2 0 0 0,-1 0 0 0 0,0 0 0 0 0,-13 2 0 0 0,-169 13 1022 0 0,52-7-921 0 0,88-7-705 0 0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3:18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19 424 15551 0 0,'0'0'1408'0'0,"-5"8"-1136"0"0,-3 2 360 0 0,8-10-599 0 0,-1 0 1 0 0,1 0-1 0 0,0 0 1 0 0,0 0 0 0 0,0 0-1 0 0,0 0 1 0 0,0 0-1 0 0,0 0 1 0 0,0 0 0 0 0,-1 0-1 0 0,1 1 1 0 0,0-1-1 0 0,0 0 1 0 0,0 0-1 0 0,0 0 1 0 0,0 0 0 0 0,0 0-1 0 0,-1 0 1 0 0,1 0-1 0 0,0-1 1 0 0,0 1 0 0 0,0 0-1 0 0,0 0 1 0 0,0 0-1 0 0,0 0 1 0 0,0 0-1 0 0,-1 0 1 0 0,1 0 0 0 0,0 0-1 0 0,0 0 1 0 0,0 0-1 0 0,0 0 1 0 0,0 0 0 0 0,0 0-1 0 0,0 0 1 0 0,0-1-1 0 0,0 1 1 0 0,-1 0-1 0 0,1 0 1 0 0,0 0 0 0 0,0 0-1 0 0,-1-14 2221 0 0,4 5-2075 0 0,1-1 1 0 0,0 1-1 0 0,0-1 0 0 0,1 1 0 0 0,0 1 0 0 0,12-17 0 0 0,-9 13-126 0 0,19-27-127 0 0,2 2 0 0 0,1 1 0 0 0,1 2 1 0 0,2 1-1 0 0,66-52 0 0 0,-82 73-5 0 0,0 1-1 0 0,31-15 0 0 0,-40 22 134 0 0,1 1 0 0 0,-1 0 0 0 0,0 0-1 0 0,1 1 1 0 0,-1 0 0 0 0,1 0 0 0 0,0 1 0 0 0,15 0-1 0 0,-22 1-9 0 0,0 0 0 0 0,0 0 0 0 0,0 0 0 0 0,0 1 0 0 0,0-1 0 0 0,0 1 0 0 0,0-1 0 0 0,0 1 0 0 0,0 0 0 0 0,0 0 0 0 0,0-1 0 0 0,0 1 0 0 0,0 1 0 0 0,0-1 0 0 0,-1 0 0 0 0,1 0 0 0 0,-1 1 0 0 0,1-1 0 0 0,-1 1 0 0 0,3 2 0 0 0,-3-2-22 0 0,0 1 1 0 0,0-1-1 0 0,0 1 1 0 0,0-1-1 0 0,-1 1 1 0 0,1-1-1 0 0,-1 1 1 0 0,0-1-1 0 0,1 1 0 0 0,-1 0 1 0 0,0-1-1 0 0,0 1 1 0 0,-1 0-1 0 0,1-1 1 0 0,-2 5-1 0 0,-4 16 4 0 0,-2 1-1 0 0,-1-1 0 0 0,-1 0 1 0 0,-20 34-1 0 0,-15 35 74 0 0,40-80-91 0 0,0 1 0 0 0,1-1-1 0 0,1 1 1 0 0,0 1 0 0 0,-1 20-1 0 0,4-25-124 0 0,0-1 1 0 0,1 0-1 0 0,0 1 0 0 0,1-1 1 0 0,0 0-1 0 0,0 0 0 0 0,0 0 0 0 0,1 0 1 0 0,0 0-1 0 0,1-1 0 0 0,0 1 1 0 0,9 12-1 0 0,-10-16-56 0 0,7 9-6658 0 0,-1-7 88 0 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3:19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112 215 4607 0 0,'-1'2'7620'0'0,"-42"77"-1893"0"0,31-54-4728 0 0,1 1 0 0 0,-14 50 0 0 0,6 23-41 0 0,18-97-668 0 0,9-12-147 0 0,11-17-56 0 0,-2-2 0 0 0,16-36 1 0 0,-3 7-104 0 0,9-7-338 0 0,62-81-1 0 0,-91 133 314 0 0,1 1 0 0 0,0 0 0 0 0,0 1 0 0 0,2 0 0 0 0,15-12 0 0 0,-20 18 80 0 0,1-1 0 0 0,-1 2 0 0 0,1-1 0 0 0,0 1 1 0 0,0 0-1 0 0,0 1 0 0 0,0 0 0 0 0,1 0 0 0 0,-1 1 0 0 0,11-1 0 0 0,-12 3 7 0 0,0 1 0 0 0,1-1 0 0 0,-1 1 0 0 0,-1 1-1 0 0,1 0 1 0 0,0 0 0 0 0,0 0 0 0 0,-1 1 0 0 0,15 7 0 0 0,-20-8-42 0 0,0-1 0 0 0,0 0 1 0 0,0 1-1 0 0,-1-1 1 0 0,1 1-1 0 0,0 0 0 0 0,-1-1 1 0 0,1 1-1 0 0,-1 0 0 0 0,0 0 1 0 0,0 0-1 0 0,1 0 0 0 0,-1 0 1 0 0,1 3-1 0 0,-1 0 0 0 0,0 0 1 0 0,0-1-1 0 0,0 1 0 0 0,-1-1 1 0 0,1 1-1 0 0,-1 8 1 0 0,-2 1 9 0 0,0 0 0 0 0,0 1 0 0 0,-8 21 0 0 0,-27 67 324 0 0,2-5-55 0 0,28-78-229 0 0,-12 23 0 0 0,-3 7 27 0 0,19-42-83 0 0,0 0 0 0 0,0 1 0 0 0,1-1 0 0 0,0 1 0 0 0,-1 16 0 0 0,3-23-108 0 0,1-1-12 0 0,0 0-44 0 0,1 0 0 0 0,-1 0 0 0 0,1 1 0 0 0,0-1 0 0 0,-1 0 0 0 0,1 0 0 0 0,0-1 0 0 0,-1 1-1 0 0,1 0 1 0 0,0-1 0 0 0,0 1 0 0 0,0-1 0 0 0,0 1 0 0 0,0-1 0 0 0,-1 0 0 0 0,3 0 0 0 0,12-1-1332 0 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3:20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3223 0 0,'-10'2'12014'0'0,"8"0"-11862"0"0,1-1 0 0 0,0 1 0 0 0,0-1 0 0 0,0 1 0 0 0,0 0 0 0 0,0-1 0 0 0,0 1 1 0 0,0 0-1 0 0,1 0 0 0 0,-1 0 0 0 0,1-1 0 0 0,-1 1 0 0 0,1 0 0 0 0,0 0 0 0 0,-1 0 1 0 0,1 0-1 0 0,0 0 0 0 0,0 0 0 0 0,1 0 0 0 0,-1-1 0 0 0,1 4 0 0 0,0 2 87 0 0,0 0-1 0 0,1 1 0 0 0,0-1 1 0 0,5 10-1 0 0,6 9 352 0 0,1 0-1 0 0,1-1 1 0 0,21 28-1 0 0,62 64 709 0 0,-67-85-792 0 0,1-1 0 0 0,2-1 0 0 0,71 47 0 0 0,-95-71-410 0 0,1 0 0 0 0,-1-1 0 0 0,1-1 0 0 0,17 6 0 0 0,49 8 264 0 0,-33-8-248 0 0,-32-8-323 0 0,1-1 1 0 0,-1 0-1 0 0,0 0 0 0 0,0-1 1 0 0,1-1-1 0 0,-1 0 0 0 0,20-4 1 0 0,-31 4-1036 0 0,10-13-5612 0 0,-7 5 4751 0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3:20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1 9671 0 0,'0'0'5307'0'0,"-2"1"-4482"0"0,-17 6 233 0 0,0 1-1 0 0,-30 19 0 0 0,27-14-770 0 0,-80 49 702 0 0,82-48-818 0 0,2 0 0 0 0,0 2 0 0 0,-18 18 0 0 0,-20 22 256 0 0,32-34-177 0 0,1 1 0 0 0,-27 37-1 0 0,40-47-169 0 0,-12 20 68 0 0,20-31-160 0 0,1 1-1 0 0,-1 0 1 0 0,1 0-1 0 0,0 0 1 0 0,0-1-1 0 0,0 1 0 0 0,0 0 1 0 0,1 0-1 0 0,-1 6 1 0 0,1-7-292 0 0,0 0 1 0 0,1-1 0 0 0,-1 1-1 0 0,1 0 1 0 0,-1 0-1 0 0,1 0 1 0 0,0 0 0 0 0,1 3-1 0 0,-1-3-576 0 0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3:20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187 499 10135 0 0,'1'1'4328'0'0,"0"0"-4186"0"0,-1-1 0 0 0,1 1 0 0 0,-1-1 0 0 0,1 1 0 0 0,-1-1-1 0 0,1 0 1 0 0,-1 1 0 0 0,1 0 0 0 0,-1-1 0 0 0,1 1 0 0 0,-1-1 0 0 0,0 1-1 0 0,0-1 1 0 0,1 1 0 0 0,-1 0 0 0 0,0-1 0 0 0,0 1 0 0 0,1 0 0 0 0,-1-1-1 0 0,0 1 1 0 0,0 0 0 0 0,0-1 0 0 0,0 1 0 0 0,0 0 0 0 0,0-1 0 0 0,0 1 0 0 0,0 0-1 0 0,-1-1 1 0 0,1 2 0 0 0,-1 0-42 0 0,0-1-1 0 0,0 1 0 0 0,0-1 1 0 0,0 1-1 0 0,0-1 1 0 0,0 0-1 0 0,0 1 1 0 0,-1-1-1 0 0,1 0 0 0 0,-1 0 1 0 0,-1 1-1 0 0,-1 1-16 0 0,0-1 0 0 0,-1 1 1 0 0,1-1-1 0 0,0-1 0 0 0,-1 1 0 0 0,0 0 0 0 0,1-1 0 0 0,-1 0 0 0 0,-5 0 0 0 0,5-1 11 0 0,-1-1 0 0 0,1 0 0 0 0,0 0 0 0 0,0 0 0 0 0,-1 0 1 0 0,1-1-1 0 0,-9-5 0 0 0,-32-19 235 0 0,46 26-327 0 0,-3-2 8 0 0,1 0 0 0 0,0 0 0 0 0,0 0 0 0 0,0 0 0 0 0,0 0 0 0 0,0-1 0 0 0,1 1 0 0 0,-1-1 0 0 0,1 1 0 0 0,-1-1 0 0 0,1 1 0 0 0,0-1 0 0 0,0 0 0 0 0,0 0 0 0 0,0 0 0 0 0,0-4 0 0 0,-1-6 9 0 0,1 0 0 0 0,0-18 0 0 0,0 15 10 0 0,2 0-58 0 0,-1-1-1 0 0,2 0 1 0 0,0 0 0 0 0,2 1-1 0 0,-1-1 1 0 0,2 1-1 0 0,0 0 1 0 0,14-28 0 0 0,-6 19-327 0 0,1 0 1 0 0,1 1 0 0 0,1 1-1 0 0,27-30 1 0 0,-37 46 337 0 0,0 1 0 0 0,1 0 0 0 0,0 0 0 0 0,1 0 0 0 0,-1 1 0 0 0,1 1 0 0 0,0-1 0 0 0,0 1 0 0 0,1 0 0 0 0,-1 1 0 0 0,1 0 0 0 0,0 1 0 0 0,0-1 0 0 0,0 2 0 0 0,0-1 0 0 0,0 1 0 0 0,0 0 0 0 0,0 1 1 0 0,0 0-1 0 0,0 1 0 0 0,0 0 0 0 0,13 3 0 0 0,-12-2 126 0 0,0 1 1 0 0,0 0 0 0 0,-1 0-1 0 0,0 1 1 0 0,0 0-1 0 0,0 1 1 0 0,0 0 0 0 0,0 0-1 0 0,-1 1 1 0 0,0 0 0 0 0,0 0-1 0 0,-1 1 1 0 0,0 0-1 0 0,0 0 1 0 0,0 1 0 0 0,-1 0-1 0 0,0 0 1 0 0,-1 1 0 0 0,0-1-1 0 0,5 12 1 0 0,-6-10-38 0 0,0-1 0 0 0,-1 1 0 0 0,0 0 0 0 0,-1 0 0 0 0,0-1 0 0 0,-1 1 0 0 0,0 1-1 0 0,0-1 1 0 0,-1 0 0 0 0,-1 0 0 0 0,1 0 0 0 0,-2 0 0 0 0,1 0 0 0 0,-1 0 0 0 0,-1 0 0 0 0,0-1 0 0 0,0 1 0 0 0,-1-1 0 0 0,0 1 0 0 0,-1-1 0 0 0,0-1 0 0 0,-8 12 0 0 0,0-1 36 0 0,-2-1 0 0 0,-1 0 1 0 0,0-1-1 0 0,-32 27 0 0 0,41-39-168 0 0,0 0 0 0 0,-1 0 0 0 0,0-1-1 0 0,0 1 1 0 0,0-2 0 0 0,0 1-1 0 0,-1-1 1 0 0,1-1 0 0 0,-1 1 0 0 0,1-1-1 0 0,-1-1 1 0 0,0 0 0 0 0,0 0-1 0 0,0-1 1 0 0,-15-1 0 0 0,14 0-300 0 0,-1 0 0 0 0,1-1 0 0 0,0-1 1 0 0,-19-7-1 0 0,26 9 110 0 0,0 0 1 0 0,-1-1-1 0 0,1 0 1 0 0,0 0-1 0 0,0 0 1 0 0,0 0-1 0 0,0 0 1 0 0,1-1-1 0 0,-1 1 1 0 0,1-1-1 0 0,-1 1 1 0 0,1-1-1 0 0,0 0 1 0 0,0 0-1 0 0,0 0 1 0 0,0-1-1 0 0,-1-4 1 0 0,-1-9-1488 0 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3:21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29 3223 0 0,'24'-16'291'0'0,"-15"3"9998"0"0,-14 18-6436 0 0,-34 38-3744 0 0,-28 39 121 0 0,-113 155 1384 0 0,69-37-210 0 0,15 8-629 0 0,87-188-736 0 0,-10 22 66 0 0,9-24-50 0 0,1 1 0 0 0,1 0 0 0 0,1 0 1 0 0,1 1-1 0 0,-4 23 0 0 0,10-41-45 0 0,0 0-1 0 0,0 0 0 0 0,0 1 1 0 0,0-1-1 0 0,0 0 1 0 0,1 0-1 0 0,-1 1 0 0 0,2 2 1 0 0,2 12-1188 0 0,-3-16 74 0 0,8 2-43 0 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3:21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2303 0 0,'-1'1'167'0'0,"-2"1"707"0"0,0-1 0 0 0,0 1 1 0 0,0 0-1 0 0,0 0 0 0 0,1 1 0 0 0,-1-1 0 0 0,1 1 1 0 0,0-1-1 0 0,-1 1 0 0 0,1 0 0 0 0,1-1 0 0 0,-1 1 0 0 0,0 0 1 0 0,1 0-1 0 0,-1 0 0 0 0,-1 7 0 0 0,-5 24 3192 0 0,7-3-3854 0 0,2-23-70 0 0,0-1 0 0 0,0 1 0 0 0,1-1 0 0 0,0 0 1 0 0,1 1-1 0 0,-1-1 0 0 0,1 0 0 0 0,1-1 1 0 0,-1 1-1 0 0,1 0 0 0 0,1-1 0 0 0,-1 0 1 0 0,1 0-1 0 0,0 0 0 0 0,0-1 0 0 0,8 7 1 0 0,2-1 67 0 0,0-1 0 0 0,0 0 0 0 0,1-1 0 0 0,0 0 0 0 0,29 9 0 0 0,157 47 725 0 0,-135-46-842 0 0,-7-5-81 0 0,-44-11-35 0 0,0 1 1 0 0,-1 0-1 0 0,0 1 0 0 0,0 0 1 0 0,22 12-1 0 0,-35-17-130 0 0,0 2-410 0 0,-1-1 0 0 0,1 0 0 0 0,-1 0 0 0 0,1 0 0 0 0,0-1 1 0 0,0 1-1 0 0,0 0 0 0 0,-1-1 0 0 0,3 1 0 0 0,-3-1 708 0 0,10 4-1644 0 0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3:21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0 8751 0 0,'0'0'3752'0'0,"0"2"-2192"0"0,-3 4-974 0 0,0 0 0 0 0,0 0 1 0 0,-1 0-1 0 0,-5 6 0 0 0,-7 12 250 0 0,3-3-228 0 0,-1-1 0 0 0,-1 0 0 0 0,-1-2 1 0 0,-28 27-1 0 0,-81 60 1267 0 0,91-78-1431 0 0,-58 44 164 0 0,-46 39-287 0 0,73-55-2397 0 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3:23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1 553 6191 0 0,'0'0'556'0'0,"0"-2"-458"0"0,12-31-245 0 0,1 1 0 0 0,1 1 1 0 0,24-38-1 0 0,9-18-113 0 0,30-62 422 0 0,-13 28 4144 0 0,-55 99-1758 0 0,-8 16-18 0 0,-7 12-1363 0 0,-8 17-772 0 0,1 0-1 0 0,1 1 0 0 0,1 1 1 0 0,-11 33-1 0 0,17-42-254 0 0,-13 36 198 0 0,-16 76 0 0 0,28-95-232 0 0,1 1 0 0 0,2 0-1 0 0,1 51 1 0 0,2-77-49 0 0,1 0 0 0 0,0 0 1 0 0,0 0-1 0 0,1-1 0 0 0,0 1 0 0 0,5 13 1 0 0,-6-18-13 0 0,0-1 0 0 0,1 1 0 0 0,-1-1 1 0 0,1 0-1 0 0,-1 1 0 0 0,1-1 0 0 0,0 0 1 0 0,-1 0-1 0 0,1 0 0 0 0,0-1 0 0 0,0 1 1 0 0,0 0-1 0 0,1-1 0 0 0,-1 1 0 0 0,0-1 1 0 0,1 0-1 0 0,-1 0 0 0 0,1 0 0 0 0,-1 0 1 0 0,1 0-1 0 0,-1 0 0 0 0,1-1 0 0 0,5 1 1 0 0,2-1 73 0 0,0 0 1 0 0,0-1-1 0 0,0 0 1 0 0,0-1-1 0 0,0 0 1 0 0,0-1-1 0 0,-1 0 1 0 0,1-1-1 0 0,-1 0 1 0 0,0 0-1 0 0,0-1 1 0 0,12-8-1 0 0,-1-1-62 0 0,0-1 0 0 0,-2-1 0 0 0,0-1 0 0 0,17-19 0 0 0,-6 1 25 0 0,41-64-1 0 0,15-46-7 0 0,-80 137-111 0 0,43-83-100 0 0,-41 76-240 0 0,-1-1 0 0 0,-1 1 0 0 0,0-1 1 0 0,3-17-1 0 0,-7 31-182 0 0,-21 13-1318 0 0,15-6 1226 0 0,1-1 0 0 0,-1 1 0 0 0,-5 10 0 0 0,-4 7-4356 0 0,5-5 83 0 0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3:23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248 196 919 0 0,'153'-86'4266'0'0,"-34"20"159"0"0,-108 60-3128 0 0,-1-1-289 0 0,0 1-1 0 0,0 1 1 0 0,1 0 0 0 0,0 0 0 0 0,15-4 0 0 0,-24 9 172 0 0,-17 16-227 0 0,-12 8-447 0 0,-2-1-1 0 0,-1-1 1 0 0,-62 34-1 0 0,-38 27-295 0 0,88-52-198 0 0,18-14 5 0 0,1 0 1 0 0,-37 38-1 0 0,60-55-18 0 0,-1 1 0 0 0,1-1 0 0 0,-1 0 1 0 0,1 1-1 0 0,-1-1 0 0 0,1 1 0 0 0,0-1 0 0 0,0 1 0 0 0,-1-1 0 0 0,1 1 0 0 0,0-1 0 0 0,0 1 1 0 0,-1-1-1 0 0,1 1 0 0 0,0-1 0 0 0,0 1 0 0 0,0 0 0 0 0,0-1 0 0 0,0 1 0 0 0,0-1 0 0 0,0 1 0 0 0,0 1 1 0 0,5 3-42 0 0,-4-5 31 0 0,2 3-12 0 0,1 0 0 0 0,1 0 0 0 0,-1 0 0 0 0,0-1 0 0 0,1 0 1 0 0,-1 0-1 0 0,1 0 0 0 0,6 2 0 0 0,43 9-169 0 0,-49-12 183 0 0,29 5-45 0 0,90 22-102 0 0,-104-22 144 0 0,-1 0-1 0 0,0 2 1 0 0,0 0 0 0 0,20 13-1 0 0,-34-19 34 0 0,-1 1 0 0 0,0 0 0 0 0,0 0 0 0 0,0 0 0 0 0,-1 1 0 0 0,1-1 0 0 0,-1 1 0 0 0,0 0 0 0 0,0 0 0 0 0,0 0 0 0 0,0 0 0 0 0,-1 1 0 0 0,3 4 0 0 0,-4-6-6 0 0,0 0 1 0 0,-1 0-1 0 0,1-1 1 0 0,0 1-1 0 0,-1 0 1 0 0,0 0-1 0 0,0 0 0 0 0,0 0 1 0 0,0 0-1 0 0,0 0 1 0 0,-1 0-1 0 0,1 0 1 0 0,-1 0-1 0 0,0-1 0 0 0,0 1 1 0 0,0 0-1 0 0,0 0 1 0 0,0-1-1 0 0,-1 1 0 0 0,1-1 1 0 0,-1 1-1 0 0,1-1 1 0 0,-3 3-1 0 0,-2 1 13 0 0,-1 0 1 0 0,1 0-1 0 0,-1-1 0 0 0,0 0 0 0 0,0 0 1 0 0,0-1-1 0 0,-1 1 0 0 0,0-2 0 0 0,-16 7 0 0 0,-7 0 55 0 0,-40 7 0 0 0,63-15-70 0 0,-34 5-48 0 0,-1-2-1 0 0,1-2 0 0 0,-1-1 1 0 0,-65-7-1 0 0,102 5-14 0 0,-1-1 0 0 0,1 1 0 0 0,0-2 0 0 0,0 1 0 0 0,-11-5 0 0 0,15 6-17 0 0,0-1-1 0 0,0 0 1 0 0,0 0-1 0 0,0-1 1 0 0,1 1-1 0 0,-1 0 1 0 0,0-1 0 0 0,1 1-1 0 0,-1-1 1 0 0,1 1-1 0 0,-1-1 1 0 0,1 0-1 0 0,0 1 1 0 0,0-1-1 0 0,-1 0 1 0 0,1 0-1 0 0,1 0 1 0 0,-1 0-1 0 0,0 0 1 0 0,0 0-1 0 0,0-3 1 0 0,1 0-320 0 0,-1 0 1 0 0,1-1-1 0 0,0 1 0 0 0,0 0 1 0 0,1-1-1 0 0,0 1 0 0 0,0 0 1 0 0,2-10-1 0 0,8-8-5696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6:02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0 10103 0 0,'0'0'2642'0'0,"-2"2"-2122"0"0,-51 34 1391 0 0,38-26-1345 0 0,0 0 1 0 0,0 1 0 0 0,-24 23 0 0 0,-169 233 181 0 0,192-245-732 0 0,8-11 5 0 0,0 1-1 0 0,1 1 0 0 0,0-1 1 0 0,1 1-1 0 0,0 0 0 0 0,1 1 1 0 0,-5 21-1 0 0,9-29 3 0 0,0-1 1 0 0,0 1-1 0 0,1-1 0 0 0,-1 1 0 0 0,1 0 0 0 0,1-1 0 0 0,-1 1 1 0 0,1-1-1 0 0,0 1 0 0 0,0-1 0 0 0,0 1 0 0 0,1-1 0 0 0,0 0 1 0 0,0 1-1 0 0,1-1 0 0 0,-1 0 0 0 0,1 0 0 0 0,0-1 1 0 0,0 1-1 0 0,1-1 0 0 0,-1 1 0 0 0,5 3 0 0 0,-3-4 17 0 0,-1 0-1 0 0,1-1 1 0 0,1 1 0 0 0,-1-1-1 0 0,0 0 1 0 0,1 0 0 0 0,0-1-1 0 0,-1 0 1 0 0,1 0-1 0 0,12 3 1 0 0,2-2 154 0 0,41 1-1 0 0,-25-3-136 0 0,-28-1-343 0 0,-1 0 1 0 0,1-1-1 0 0,-1 0 0 0 0,1 0 1 0 0,-1-1-1 0 0,11-3 0 0 0,-7 1-6122 0 0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3:24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26 6911 0 0,'-8'20'806'0'0,"-1"-1"0"0"0,-1 0 0 0 0,0 0-1 0 0,-27 33 1 0 0,20-28 2924 0 0,-24 44-1 0 0,38-62-3431 0 0,0 0-1 0 0,1 1 1 0 0,0-1-1 0 0,0 1 0 0 0,0-1 1 0 0,1 1-1 0 0,0 0 1 0 0,0-1-1 0 0,1 1 1 0 0,0 8-1 0 0,0-14-269 0 0,0-1 1 0 0,1 1-1 0 0,-1-1 0 0 0,0 0 0 0 0,0 1 1 0 0,1-1-1 0 0,-1 1 0 0 0,0-1 0 0 0,1 0 1 0 0,-1 1-1 0 0,0-1 0 0 0,1 0 0 0 0,-1 1 1 0 0,0-1-1 0 0,1 0 0 0 0,-1 0 0 0 0,1 1 1 0 0,-1-1-1 0 0,1 0 0 0 0,-1 0 0 0 0,0 0 1 0 0,1 0-1 0 0,-1 1 0 0 0,2-1 0 0 0,11 1 71 0 0,-12-1-41 0 0,8 0 36 0 0,1 0 1 0 0,-1-1-1 0 0,0-1 0 0 0,0 1 1 0 0,0-2-1 0 0,0 1 1 0 0,0-1-1 0 0,16-8 0 0 0,5-4 121 0 0,30-21-1 0 0,-19 9-96 0 0,0-3 0 0 0,-3-1 0 0 0,48-48 0 0 0,-78 71-116 0 0,-1 0 0 0 0,1 0-1 0 0,-1-1 1 0 0,-1 0-1 0 0,0 0 1 0 0,6-12-1 0 0,-12 21-6 0 0,1-1-1 0 0,-1 1 1 0 0,0-1 0 0 0,1 0-1 0 0,-1 1 1 0 0,0-1-1 0 0,0 1 1 0 0,0-1-1 0 0,1 1 1 0 0,-1-1 0 0 0,0 0-1 0 0,0 1 1 0 0,0-1-1 0 0,0 1 1 0 0,0-1 0 0 0,0 0-1 0 0,0 1 1 0 0,0-1-1 0 0,0 1 1 0 0,0-1 0 0 0,0 0-1 0 0,-1 1 1 0 0,1-1-1 0 0,0 1 1 0 0,0-1 0 0 0,-1 1-1 0 0,1-1 1 0 0,0 1-1 0 0,-1-1 1 0 0,1 1 0 0 0,0-1-1 0 0,-1 1 1 0 0,1-1-1 0 0,-1 1 1 0 0,1-1 0 0 0,-1 1-1 0 0,1 0 1 0 0,-1-1-1 0 0,1 1 1 0 0,-1 0 0 0 0,1 0-1 0 0,-1-1 1 0 0,1 1-1 0 0,-1 0 1 0 0,1 0 0 0 0,-1 0-1 0 0,0-1 1 0 0,1 1-1 0 0,-1 0 1 0 0,1 0 0 0 0,-1 0-1 0 0,0 0 1 0 0,1 0-1 0 0,-1 0 1 0 0,1 1-1 0 0,-2-1 1 0 0,-4 0-74 0 0,0 1 0 0 0,0 0 0 0 0,0 0-1 0 0,-9 4 1 0 0,-34 15-203 0 0,-56 31 1 0 0,47-22 192 0 0,21-11 89 0 0,0 3 0 0 0,0 1-1 0 0,2 2 1 0 0,-35 31 0 0 0,42-32 22 0 0,-6 5 74 0 0,-34 37 0 0 0,61-56-73 0 0,-1-1 1 0 0,1 1-1 0 0,0 0 0 0 0,1 1 1 0 0,0 0-1 0 0,1 0 1 0 0,0 0-1 0 0,0 1 0 0 0,-5 18 1 0 0,9-25-14 0 0,1 0 0 0 0,-1 1 0 0 0,1-1 0 0 0,-1 0 0 0 0,1 1 0 0 0,0-1 0 0 0,1 0 0 0 0,-1 1 0 0 0,1-1 0 0 0,0 0 0 0 0,0 1 0 0 0,0-1 0 0 0,1 0 0 0 0,2 6 0 0 0,-1-5 17 0 0,0 0-1 0 0,1-1 1 0 0,-1 1 0 0 0,1-1 0 0 0,0 0-1 0 0,0 0 1 0 0,0 0 0 0 0,1 0 0 0 0,8 5-1 0 0,1-1 30 0 0,1-1-1 0 0,-1-1 1 0 0,1 0-1 0 0,0-1 1 0 0,0-1-1 0 0,1 0 1 0 0,15 1-1 0 0,198 9 261 0 0,-148-12-221 0 0,-49 0-117 0 0,-17 0-347 0 0,0-2 1 0 0,0 1 0 0 0,0-2-1 0 0,28-4 1 0 0,-25 0-619 0 0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3:35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82 11167 0 0,'11'-16'567'0'0,"3"-3"115"0"0,24-27 2729 0 0,-39 47-3225 0 0,-13 18 14 0 0,2-1 1 0 0,0 1 0 0 0,-12 28 0 0 0,-23 66 401 0 0,28-63-307 0 0,-82 226 383 0 0,52-149-474 0 0,-128 236 0 0 0,154-326-308 0 0,-37 47 1 0 0,16-25-1419 0 0,39-53 509 0 0,0 0 1 0 0,0 0-1 0 0,0-1 1 0 0,-12 9-1 0 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3:35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68 182 9671 0 0,'-3'0'127'0'0,"-1"1"-1"0"0,0-2 0 0 0,0 1 1 0 0,0 0-1 0 0,-5-2 0 0 0,-31-1 7851 0 0,42 2-7784 0 0,56-4 972 0 0,83 3 1 0 0,18-2-34 0 0,-75-7-671 0 0,153-40 0 0 0,-44 6-110 0 0,-113 32-804 0 0,73-17-3447 0 0,-109 16-3107 0 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3:36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9 13935 0 0,'0'-1'65'0'0,"0"1"-1"0"0,0 0 1 0 0,0 0 0 0 0,0-1-1 0 0,0 1 1 0 0,0 0-1 0 0,0-1 1 0 0,0 1-1 0 0,0 0 1 0 0,0 0 0 0 0,0-1-1 0 0,0 1 1 0 0,-1 0-1 0 0,1-1 1 0 0,0 1-1 0 0,0 0 1 0 0,0 0 0 0 0,0-1-1 0 0,0 1 1 0 0,-1 0-1 0 0,1 0 1 0 0,0 0-1 0 0,0-1 1 0 0,0 1-1 0 0,-1 0 1 0 0,1 0 0 0 0,0 0-1 0 0,0-1 1 0 0,-1 1-1 0 0,1 0 1 0 0,0 0-1 0 0,0 0 1 0 0,-1 0 0 0 0,1 0-1 0 0,0 0 1 0 0,-1 0-1 0 0,1 0 1 0 0,0 0-1 0 0,0-1 1 0 0,-1 1 0 0 0,1 0-1 0 0,-1 1 17 0 0,-1 0-1 0 0,1-1 0 0 0,0 1 1 0 0,0 0-1 0 0,0-1 1 0 0,0 1-1 0 0,0 0 1 0 0,0 0-1 0 0,0 0 1 0 0,-1 1-1 0 0,-20 30 22 0 0,-109 214 49 0 0,20 12-30 0 0,68-161 72 0 0,-3-1 1 0 0,-5-3-1 0 0,-105 146 0 0 0,132-208 199 0 0,-34 34 0 0 0,57-63-8 0 0,2-8-338 0 0,1 1-1 0 0,-1-1 1 0 0,1 1 0 0 0,0-1-1 0 0,0 1 1 0 0,1 0 0 0 0,-1 0-1 0 0,1 0 1 0 0,7-8-1 0 0,-2-1-2 0 0,15-23-505 0 0,1 1 0 0 0,2 2 1 0 0,1 0-1 0 0,2 1 0 0 0,54-47 0 0 0,-82 79 442 0 0,3-2-72 0 0,0 0 1 0 0,0 0-1 0 0,0 0 1 0 0,1 0 0 0 0,-1 0-1 0 0,1 1 1 0 0,7-3-1 0 0,-3 6 92 0 0,-8 0 28 0 0,1 0 0 0 0,-1 0-1 0 0,0 1 1 0 0,0-1 0 0 0,0 0-1 0 0,0 1 1 0 0,0-1 0 0 0,0 1-1 0 0,0-1 1 0 0,0 1 0 0 0,0 0 0 0 0,-1-1-1 0 0,1 1 1 0 0,-1 0 0 0 0,1 0-1 0 0,-1-1 1 0 0,1 4 0 0 0,1 34 679 0 0,-2-36-670 0 0,-2 19 351 0 0,-1 0-1 0 0,0 1 1 0 0,-2-1 0 0 0,-1-1-1 0 0,-13 35 1 0 0,9-25-126 0 0,2-12-258 0 0,3-2-1796 0 0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3:36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84 110 5983 0 0,'0'0'464'0'0,"0"2"-305"0"0,3 10 445 0 0,-1 0 1280 0 0,0 0 0 0 0,1 0 0 0 0,9 23 0 0 0,-10-34-1728 0 0,-1 1 1 0 0,0 0-1 0 0,0-1 1 0 0,1 1-1 0 0,-1-1 1 0 0,1 1-1 0 0,-1-1 1 0 0,1 0-1 0 0,-1 1 1 0 0,1-1-1 0 0,0 0 1 0 0,0 0-1 0 0,0 0 1 0 0,2 0-1 0 0,1 1-7 0 0,0 0 0 0 0,0-1 0 0 0,0 0 0 0 0,6 1 0 0 0,-5-2 7 0 0,0 0 1 0 0,0 0-1 0 0,0-1 1 0 0,0 0-1 0 0,0 0 1 0 0,0 0-1 0 0,8-3 1 0 0,40-18 471 0 0,-36 15-513 0 0,59-25 132 0 0,-20 10-246 0 0,73-41 0 0 0,-127 61-67 0 0,0 1 0 0 0,0-1 0 0 0,0 0 0 0 0,0-1 0 0 0,-1 1 0 0 0,1 0 1 0 0,-1-1-1 0 0,0 1 0 0 0,4-6 0 0 0,-5 7 27 0 0,-1 0 1 0 0,0 0 0 0 0,1 0-1 0 0,-1 0 1 0 0,0 1 0 0 0,0-1-1 0 0,1 0 1 0 0,-1 0-1 0 0,0 0 1 0 0,0 0 0 0 0,0 0-1 0 0,0 0 1 0 0,0 1 0 0 0,0-1-1 0 0,-1 0 1 0 0,1 0 0 0 0,0 0-1 0 0,0 0 1 0 0,-1 0-1 0 0,1 1 1 0 0,0-1 0 0 0,-1 0-1 0 0,1 0 1 0 0,-1 0 0 0 0,1 1-1 0 0,-1-1 1 0 0,1 0-1 0 0,-1 1 1 0 0,1-1 0 0 0,-1 0-1 0 0,0 1 1 0 0,1-1 0 0 0,-1 1-1 0 0,0-1 1 0 0,0 1-1 0 0,1-1 1 0 0,-1 1 0 0 0,0 0-1 0 0,0-1 1 0 0,0 1 0 0 0,-1 0-1 0 0,-4-3-179 0 0,-1 1-1 0 0,0 0 0 0 0,1 1 1 0 0,-1-1-1 0 0,0 1 0 0 0,0 1 0 0 0,0-1 1 0 0,0 1-1 0 0,0 0 0 0 0,-14 3 1 0 0,2 0-187 0 0,0 1 1 0 0,-32 12 0 0 0,-86 42 487 0 0,112-45 350 0 0,1 1 0 0 0,0 1-1 0 0,-26 23 1 0 0,41-30-258 0 0,-58 52 928 0 0,60-53-977 0 0,0 1 0 0 0,1-1-1 0 0,0 1 1 0 0,1 1-1 0 0,0-1 1 0 0,-8 17 0 0 0,12-21-64 0 0,0-1 0 0 0,-1 0 0 0 0,2 0 0 0 0,-1 1 0 0 0,0-1 0 0 0,0 1 0 0 0,1-1 1 0 0,0 0-1 0 0,0 1 0 0 0,0-1 0 0 0,0 1 0 0 0,0-1 0 0 0,1 1 0 0 0,0-1 1 0 0,0 0-1 0 0,-1 1 0 0 0,2-1 0 0 0,-1 0 0 0 0,0 1 0 0 0,1-1 0 0 0,-1 0 0 0 0,1 0 1 0 0,0 0-1 0 0,0-1 0 0 0,0 1 0 0 0,1 0 0 0 0,-1-1 0 0 0,1 1 0 0 0,-1-1 0 0 0,1 0 1 0 0,5 4-1 0 0,2 0 136 0 0,1-1 1 0 0,-1 0-1 0 0,1 0 1 0 0,0-1-1 0 0,0 0 1 0 0,0-1-1 0 0,1 0 1 0 0,12 1-1 0 0,56 1 288 0 0,0 0-200 0 0,-70-3-357 0 0,0 0-1 0 0,-1 0 1 0 0,1 0 0 0 0,0 2-1 0 0,14 5 1 0 0,-22-8-205 0 0,4 5-1366 0 0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3:37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506 953 7367 0 0,'0'0'2332'0'0,"4"-11"2888"0"0,-2 4-4557 0 0,-1 2-352 0 0,1 1-1 0 0,0-1 0 0 0,-1 0 0 0 0,2 0 1 0 0,-1 1-1 0 0,0-1 0 0 0,1 1 0 0 0,0-1 1 0 0,0 1-1 0 0,6-6 0 0 0,32-26 64 0 0,61-58-50 0 0,-80 71-277 0 0,-2 0 1 0 0,27-38-1 0 0,-13 8-9 0 0,-3-2 0 0 0,-2-1 0 0 0,-2-2 0 0 0,-3 0 0 0 0,28-105 0 0 0,-48 148-104 0 0,-1 0 0 0 0,-1-1 0 0 0,0 1 0 0 0,-1-27 0 0 0,-1 37 33 0 0,0 1 0 0 0,0 0 0 0 0,-1-1 0 0 0,1 1 0 0 0,-1 0 0 0 0,0-1 0 0 0,-1 1-1 0 0,1 0 1 0 0,-1 0 0 0 0,1 0 0 0 0,-1 0 0 0 0,-1 0 0 0 0,1 0 0 0 0,0 1 0 0 0,-1-1 0 0 0,0 1 0 0 0,0-1 0 0 0,0 1 0 0 0,0 0 0 0 0,0 0 0 0 0,-5-2 0 0 0,6 3 30 0 0,0 1 0 0 0,-1 0 1 0 0,1 0-1 0 0,-1 0 0 0 0,1 1 0 0 0,-1-1 1 0 0,1 0-1 0 0,-1 1 0 0 0,1 0 0 0 0,-1-1 1 0 0,1 1-1 0 0,-1 0 0 0 0,1 1 0 0 0,-1-1 1 0 0,0 0-1 0 0,1 1 0 0 0,-1-1 0 0 0,1 1 1 0 0,-1 0-1 0 0,1 0 0 0 0,0 0 1 0 0,-1 0-1 0 0,1 0 0 0 0,0 0 0 0 0,0 1 1 0 0,-1-1-1 0 0,1 1 0 0 0,0-1 0 0 0,-2 4 1 0 0,-2 1-6 0 0,0 1 0 0 0,0 0 1 0 0,1 0-1 0 0,-1 1 1 0 0,2 0-1 0 0,-1-1 1 0 0,-3 11-1 0 0,-1 7-17 0 0,-11 48-1 0 0,6-18 5 0 0,-230 637 32 0 0,208-610 30 0 0,-59 128 274 0 0,-15-6-138 0 0,71-145-217 0 0,-3-1 0 0 0,-2-2 0 0 0,-2-2 0 0 0,-66 59 0 0 0,109-111-179 0 0,-2 2 320 0 0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3:38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101 126 7367 0 0,'-13'0'494'0'0,"1"0"-1"0"0,0 1 0 0 0,-1 0 0 0 0,1 1 0 0 0,0 0 0 0 0,-15 5 8931 0 0,39-1-8071 0 0,-8-4-1316 0 0,0-1-1 0 0,0 0 1 0 0,1 0-1 0 0,-1-1 1 0 0,1 1-1 0 0,-1-1 1 0 0,1 0-1 0 0,-1-1 1 0 0,1 1 0 0 0,-1-1-1 0 0,5-1 1 0 0,5 0 82 0 0,38-4 465 0 0,89-25 1 0 0,-30 0-569 0 0,174-27-1 0 0,-112 41-8827 0 0,-136 16 2738 0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3:38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1 7831 0 0,'0'0'706'0'0,"-2"1"-578"0"0,-88 77 7109 0 0,-8 6-4430 0 0,-124 83-1733 0 0,217-163-1054 0 0,-13 9 110 0 0,-23 23 0 0 0,37-33-88 0 0,1 1-1 0 0,-1 0 0 0 0,1 0 0 0 0,0 0 0 0 0,0 0 0 0 0,1 0 0 0 0,-1 1 0 0 0,1-1 0 0 0,0 1 1 0 0,0 0-1 0 0,0 0 0 0 0,0 6 0 0 0,2-11-36 0 0,0 1 1 0 0,0 0 0 0 0,0-1-1 0 0,0 1 1 0 0,0-1 0 0 0,1 1-1 0 0,-1-1 1 0 0,0 1-1 0 0,0-1 1 0 0,1 1 0 0 0,-1 0-1 0 0,1-1 1 0 0,-1 0-1 0 0,0 1 1 0 0,1-1 0 0 0,-1 1-1 0 0,1-1 1 0 0,-1 1-1 0 0,1-1 1 0 0,-1 0 0 0 0,1 1-1 0 0,0-1 1 0 0,0 1 10 0 0,3 1-4 0 0,-1 0-1 0 0,1 0 0 0 0,-1-1 1 0 0,1 1-1 0 0,0-1 0 0 0,0 0 1 0 0,0 0-1 0 0,0 0 0 0 0,0 0 1 0 0,0-1-1 0 0,0 0 0 0 0,0 0 0 0 0,5 0 1 0 0,6-1 15 0 0,0-1 0 0 0,16-4 0 0 0,-6 1 9 0 0,-1-2 0 0 0,0 0 0 0 0,0-2 0 0 0,-1 0 0 0 0,0-2 0 0 0,-1-1 0 0 0,0 0 0 0 0,-1-2 0 0 0,0 0 0 0 0,27-25 0 0 0,-41 31-36 0 0,0 0 1 0 0,-1 0-1 0 0,1 0 0 0 0,-1 0 0 0 0,-1-1 0 0 0,0 0 1 0 0,0-1-1 0 0,-1 1 0 0 0,0-1 0 0 0,4-16 0 0 0,-6 20-69 0 0,-1 0-1 0 0,0 0 1 0 0,0 0-1 0 0,0 0 1 0 0,-1 0-1 0 0,0-1 0 0 0,-1 1 1 0 0,1 0-1 0 0,-1 0 1 0 0,0 0-1 0 0,0 0 1 0 0,-1 0-1 0 0,0 0 0 0 0,0 0 1 0 0,0 0-1 0 0,-1 1 1 0 0,0-1-1 0 0,0 1 0 0 0,-4-5 1 0 0,5 7-41 0 0,0 1 0 0 0,-1-1 1 0 0,1 1-1 0 0,-1 0 0 0 0,1 0 0 0 0,-1 0 0 0 0,0 1 1 0 0,1-1-1 0 0,-1 1 0 0 0,0-1 0 0 0,0 1 0 0 0,0 0 1 0 0,0 0-1 0 0,0 0 0 0 0,0 0 0 0 0,-1 1 1 0 0,-4-1-1 0 0,-21 3-3317 0 0,22 0 2039 0 0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3:38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43 15575 0 0,'0'-2'712'0'0,"12"-39"3336"0"0,-11 44-3985 0 0,-1 1-1 0 0,0-1 0 0 0,-1 0 0 0 0,1 1 1 0 0,0-1-1 0 0,-1 0 0 0 0,0 0 1 0 0,-1 4-1 0 0,0 1 8 0 0,-7 25-24 0 0,-1-1-1 0 0,-26 56 1 0 0,-40 57 0 0 0,68-131-29 0 0,-155 263 120 0 0,132-222-149 0 0,0-2-272 0 0,-35 85 0 0 0,59-114-568 0 0,7-23 371 0 0,1-1-384 0 0,0 0 661 0 0,1 0 0 0 0,-1-1 0 0 0,0 1 0 0 0,0-1 0 0 0,0 1 1 0 0,0-1-1 0 0,0 1 0 0 0,0-1 0 0 0,0 0 0 0 0,0 0 0 0 0,1-1 1 0 0,3-1-267 0 0,29-26-1316 0 0,5-6-6 0 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3:39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429 146 8287 0 0,'25'-38'720'0'0,"12"-18"-120"0"0,-9 23 4555 0 0,-25 30-4691 0 0,0 1-1 0 0,0-1 1 0 0,0 1-1 0 0,0 0 1 0 0,0 0 0 0 0,6-2-1 0 0,-8 3-9 0 0,8 9 180 0 0,-7-5-599 0 0,0 0-1 0 0,0 0 1 0 0,0 0-1 0 0,-1 1 1 0 0,0-1-1 0 0,1 0 0 0 0,-1 1 1 0 0,0-1-1 0 0,-1 1 1 0 0,1-1-1 0 0,0 1 1 0 0,-1-1-1 0 0,0 1 1 0 0,0-1-1 0 0,0 1 1 0 0,-1 5-1 0 0,-1 5 53 0 0,-1 0 1 0 0,-7 24-1 0 0,-11 20 250 0 0,-46 86-1 0 0,44-98-227 0 0,-196 329 277 0 0,56-99 77 0 0,149-250-358 0 0,1 1 1 0 0,-10 34-1 0 0,10-11-6266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6:03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7367 0 0,'1'1'7386'0'0,"16"12"-4602"0"0,48 42-776 0 0,-18-6-1149 0 0,52 72 0 0 0,-82-98-838 0 0,-1 1 0 0 0,-1 1 0 0 0,-1 1 0 0 0,-2 0 0 0 0,0 0 0 0 0,-2 1 1 0 0,-1 1-1 0 0,-1 0 0 0 0,-1 0 0 0 0,-2 0 0 0 0,0 1 0 0 0,-2-1 0 0 0,-2 1 0 0 0,0 0 0 0 0,-2 0 0 0 0,-1 0 0 0 0,-1 0 0 0 0,-14 52 0 0 0,8-47-21 0 0,-1 0 0 0 0,-2-1 0 0 0,-19 36 0 0 0,22-52 0 0 0,-1 1 0 0 0,-1-2 0 0 0,0 0 0 0 0,-1 0 0 0 0,-1-1 0 0 0,0-1 0 0 0,-18 15 0 0 0,9-12 0 0 0,-2-1 0 0 0,1-1 0 0 0,-41 18 0 0 0,40-19-752 0 0,23-14 350 0 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3:39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25 4143 0 0,'0'0'319'0'0,"0"-2"-210"0"0,-5-16 14060 0 0,-6 14-12651 0 0,9 4-1475 0 0,-1 0 0 0 0,1 0 1 0 0,-1 0-1 0 0,1 1 0 0 0,0-1 1 0 0,-1 1-1 0 0,1 0 0 0 0,0 0 1 0 0,0 0-1 0 0,0 0 0 0 0,0 0 1 0 0,-1 0-1 0 0,1 0 0 0 0,1 1 1 0 0,-1-1-1 0 0,-3 4 0 0 0,-4 3-64 0 0,-14 19 0 0 0,18-21 40 0 0,-67 87-85 0 0,-14 17 72 0 0,37-55-6 0 0,16-20 0 0 0,3 1 0 0 0,-42 64 0 0 0,69-96 22 0 0,1 0 1 0 0,0 1-1 0 0,0 0 0 0 0,0-1 0 0 0,-2 10 1 0 0,4-12 231 0 0,15-1 216 0 0,-5-3-358 0 0,1 0 0 0 0,-1 0 0 0 0,0-1 0 0 0,0-1 0 0 0,0 1 0 0 0,13-8 0 0 0,1 0 86 0 0,17-7 132 0 0,73-44 0 0 0,-95 49-316 0 0,0 0 0 0 0,-1-2 0 0 0,0 0 0 0 0,-1-1 0 0 0,23-27 0 0 0,-33 33-17 0 0,0 0 1 0 0,-1 0-1 0 0,0-1 0 0 0,0 1 1 0 0,-1-1-1 0 0,-1-1 0 0 0,4-13 1 0 0,-5 17-106 0 0,-1-1 1 0 0,-1 0 0 0 0,0 1-1 0 0,0-1 1 0 0,-1 0-1 0 0,0 0 1 0 0,0 0 0 0 0,-1 0-1 0 0,0 1 1 0 0,-4-13-1 0 0,5 20 64 0 0,0 0-1 0 0,-1 0 0 0 0,1-1 0 0 0,-1 1 0 0 0,1 0 0 0 0,-1 0 1 0 0,1 0-1 0 0,-1 0 0 0 0,0 0 0 0 0,0 0 0 0 0,1 0 0 0 0,-1 0 0 0 0,0 1 1 0 0,0-1-1 0 0,0 0 0 0 0,0 0 0 0 0,0 1 0 0 0,0-1 0 0 0,0 1 0 0 0,-2-2 1 0 0,1 2-30 0 0,-1-1 0 0 0,1 1 0 0 0,-1-1 0 0 0,1 1 0 0 0,-1 0 0 0 0,1 0 0 0 0,0 0 0 0 0,-1 0 0 0 0,-4 1 0 0 0,0 0-415 0 0,0 1-1 0 0,0 0 1 0 0,0 1 0 0 0,0-1 0 0 0,-12 8-1 0 0,6-1-1612 0 0,1 0-3696 0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3:39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74 13103 0 0,'0'0'4008'0'0,"-1"2"-3142"0"0,-4 23-154 0 0,-2-1-1 0 0,0 0 1 0 0,-16 33 0 0 0,1 1 61 0 0,18-48-689 0 0,-21 71 564 0 0,22-71-565 0 0,1 0 1 0 0,1-1 0 0 0,0 1-1 0 0,0 0 1 0 0,1 0-1 0 0,1 12 1 0 0,-1-21-67 0 0,0 1 1 0 0,0-1-1 0 0,1 0 1 0 0,-1 0-1 0 0,0 0 0 0 0,1 0 1 0 0,-1 0-1 0 0,1 0 1 0 0,0 0-1 0 0,-1 0 1 0 0,1 0-1 0 0,0 0 1 0 0,-1 0-1 0 0,1 0 0 0 0,0 0 1 0 0,0 0-1 0 0,0-1 1 0 0,0 1-1 0 0,0 0 1 0 0,0-1-1 0 0,0 1 1 0 0,0 0-1 0 0,0-1 0 0 0,0 1 1 0 0,0-1-1 0 0,0 0 1 0 0,0 1-1 0 0,1-1 1 0 0,-1 0-1 0 0,0 0 0 0 0,0 0 1 0 0,0 0-1 0 0,1 0 1 0 0,-1 0-1 0 0,0 0 1 0 0,0 0-1 0 0,2-1 1 0 0,3 1 39 0 0,1-2 0 0 0,-1 1 1 0 0,0-1-1 0 0,0 0 0 0 0,8-3 0 0 0,8-6 21 0 0,-1-2-1 0 0,-1 0 0 0 0,0-1 0 0 0,28-26 0 0 0,4-3-188 0 0,58-44-1181 0 0,-109 86 1115 0 0,-1 3 37 0 0,-10 47 361 0 0,6-35-127 0 0,1 1 0 0 0,0 0 0 0 0,2-1 0 0 0,-1 22 0 0 0,2-32-75 0 0,0 0 0 0 0,0 0-1 0 0,1-1 1 0 0,0 1 0 0 0,0 0 0 0 0,0 0 0 0 0,0 0 0 0 0,0-1 0 0 0,1 1 0 0 0,0-1 0 0 0,0 1 0 0 0,0-1-1 0 0,0 0 1 0 0,0 1 0 0 0,1-1 0 0 0,-1 0 0 0 0,1-1 0 0 0,0 1 0 0 0,0 0 0 0 0,0-1 0 0 0,5 4-1 0 0,-1-3 24 0 0,-1 0-1 0 0,1 0 0 0 0,-1-1 0 0 0,1 0 0 0 0,0 0 0 0 0,0 0 0 0 0,0-1 1 0 0,0 0-1 0 0,0-1 0 0 0,12 1 0 0 0,7-3 71 0 0,37-6-1 0 0,-60 8-107 0 0,17-4 42 0 0,0 0-1 0 0,22-8 0 0 0,-34 9-24 0 0,-1 0 0 0 0,1 0 0 0 0,-1-1 0 0 0,1 0 0 0 0,-1-1 0 0 0,0 1 0 0 0,12-12 0 0 0,-13 9 75 0 0,-1-1 0 0 0,1 0-1 0 0,-2 0 1 0 0,1 0-1 0 0,-1 0 1 0 0,0-1-1 0 0,4-15 1 0 0,12-23 213 0 0,-5 18-365 0 0,2 2 1 0 0,1 0 0 0 0,2 1 0 0 0,0 1-1 0 0,31-30 1 0 0,-27 33-4136 0 0,29-21-1 0 0,-33 29-3148 0 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3:40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158 104 2303 0 0,'0'-20'885'0'0,"0"-27"-1893"0"0,-7 14 22512 0 0,7 32-21478 0 0,0 1 1 0 0,0 0-1 0 0,0 0 1 0 0,0 0-1 0 0,0 0 1 0 0,0 0-1 0 0,-1-1 0 0 0,1 1 1 0 0,0 0-1 0 0,0 0 1 0 0,0 0-1 0 0,0 0 1 0 0,0 0-1 0 0,0 0 1 0 0,0 0-1 0 0,0 0 1 0 0,-1-1-1 0 0,1 1 0 0 0,0 0 1 0 0,0 0-1 0 0,0 0 1 0 0,0 0-1 0 0,0 0 1 0 0,-1 0-1 0 0,1 0 1 0 0,0 0-1 0 0,0 0 1 0 0,0 0-1 0 0,0 0 0 0 0,0 0 1 0 0,-1 0-1 0 0,1 0 1 0 0,0 0-1 0 0,0 0 1 0 0,0 0-1 0 0,0 0 1 0 0,0 0-1 0 0,-1 0 1 0 0,1 0-1 0 0,0 0 0 0 0,-4 5-2 0 0,-1-1-1 0 0,2 1 0 0 0,-1-1 0 0 0,0 1 0 0 0,1 0 0 0 0,0 1 0 0 0,0-1 0 0 0,0 0 0 0 0,-2 8 0 0 0,-16 55 52 0 0,20-64-65 0 0,0-2-9 0 0,-61 192 73 0 0,58-181-133 0 0,-6 25 1 0 0,1-4-96 0 0,8-32-23 0 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3:40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123 209 9671 0 0,'-1'1'748'0'0,"-27"35"105"0"0,-25 31 4324 0 0,13-27 1774 0 0,46-52-6385 0 0,3-5-421 0 0,2 0-1 0 0,0 0 1 0 0,1 2 0 0 0,1-1 0 0 0,23-21 0 0 0,-1 1-85 0 0,-12 12-71 0 0,0 0-1 0 0,51-36 0 0 0,-57 48 33 0 0,-1 1 0 0 0,1 2 0 0 0,1-1 0 0 0,0 2 0 0 0,0 0 0 0 0,23-6 0 0 0,-32 12 165 0 0,0 1 0 0 0,-1 0 0 0 0,15 0 0 0 0,-22 1-158 0 0,1 1-1 0 0,-1-1 0 0 0,0 1 1 0 0,1 0-1 0 0,-1-1 1 0 0,0 1-1 0 0,0 0 0 0 0,0 0 1 0 0,1 0-1 0 0,-1 0 1 0 0,0 0-1 0 0,0 0 1 0 0,0 1-1 0 0,1 0 20 0 0,2 3-36 0 0,0 0 1 0 0,-1-1 0 0 0,0 1-1 0 0,0 1 1 0 0,0-1-1 0 0,0 0 1 0 0,-1 1 0 0 0,0-1-1 0 0,0 1 1 0 0,-1 0-1 0 0,1-1 1 0 0,-1 1-1 0 0,0 11 1 0 0,0 7 33 0 0,-1 0-1 0 0,-3 24 1 0 0,2-41-44 0 0,-3 22-1065 0 0,-9 33-1 0 0,0 4-2691 0 0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3:41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477 149 11519 0 0,'-1'-1'53'0'0,"1"0"1"0"0,-1 0-1 0 0,1 0 0 0 0,0 0 0 0 0,0-1 0 0 0,-1 1 0 0 0,1 0 0 0 0,0 0 0 0 0,0 0 0 0 0,0-1 0 0 0,0 1 0 0 0,1 0 1 0 0,-1 0-1 0 0,0 0 0 0 0,0-1 0 0 0,1 1 0 0 0,-1 0 0 0 0,1 0 0 0 0,-1 0 0 0 0,1 0 0 0 0,-1 0 0 0 0,2-2 1 0 0,1 0-49 0 0,1-1 0 0 0,-1 1 1 0 0,1 0-1 0 0,6-5 0 0 0,13-10 1253 0 0,-20 15-856 0 0,-1 0 1 0 0,1-1-1 0 0,0 1 1 0 0,-1 0-1 0 0,1-1 1 0 0,-1 1-1 0 0,0-1 0 0 0,0 0 1 0 0,-1 0-1 0 0,1 1 1 0 0,-1-1-1 0 0,0 0 1 0 0,0-1-1 0 0,1-6 1 0 0,-2 10-349 0 0,0 0 0 0 0,0 0 0 0 0,0 0 0 0 0,-1 1 0 0 0,1-1 0 0 0,0 0-1 0 0,-1 0 1 0 0,1 1 0 0 0,-1-1 0 0 0,1 0 0 0 0,-1 1 0 0 0,1-1 0 0 0,-1 0 0 0 0,1 1 0 0 0,-1-1 0 0 0,1 1 0 0 0,-1-1 0 0 0,0 1 0 0 0,1-1 0 0 0,-1 1 0 0 0,0-1 0 0 0,0 1-1 0 0,1 0 1 0 0,-1-1 0 0 0,-1 1 0 0 0,0-1-5 0 0,0 1 0 0 0,1-1-1 0 0,-1 1 1 0 0,0-1-1 0 0,1 1 1 0 0,-1 0 0 0 0,0 0-1 0 0,0 0 1 0 0,1 0 0 0 0,-4 0-1 0 0,-1 3-35 0 0,0 0 0 0 0,0 0 1 0 0,0 1-1 0 0,0 0 0 0 0,1 0 0 0 0,0 0 0 0 0,0 0 0 0 0,0 1 0 0 0,-7 8 1 0 0,-4 3-10 0 0,-78 81-36 0 0,83-83 27 0 0,0 0 0 0 0,1 1-1 0 0,0 0 1 0 0,1 1-1 0 0,-11 26 1 0 0,18-38 7 0 0,1 1-1 0 0,-1 0 1 0 0,1 0-1 0 0,0-1 1 0 0,1 1-1 0 0,-1 0 1 0 0,1 10-1 0 0,3 3 157 0 0,-1-16-115 0 0,-2 0 208 0 0,4 1-89 0 0,-4-3-155 0 0,0 0 0 0 0,0 1-1 0 0,0-1 1 0 0,0 0 0 0 0,0 0 0 0 0,0 0 0 0 0,0 1-1 0 0,0-1 1 0 0,1 0 0 0 0,-1 0 0 0 0,0 0-1 0 0,0 1 1 0 0,0-1 0 0 0,0 0 0 0 0,0 0-1 0 0,1 0 1 0 0,-1 0 0 0 0,0 0 0 0 0,0 1-1 0 0,0-1 1 0 0,1 0 0 0 0,-1 0 0 0 0,0 0 0 0 0,0 0-1 0 0,0 0 1 0 0,1 0 0 0 0,-1 0 0 0 0,0 0-1 0 0,0 0 1 0 0,1 0 0 0 0,-1 0 0 0 0,0 0-1 0 0,0 0 1 0 0,17-1 150 0 0,-16 0-148 0 0,0 1 0 0 0,-1 0-1 0 0,1 0 1 0 0,0-1 0 0 0,0 1-1 0 0,-1 0 1 0 0,1-1-1 0 0,0 1 1 0 0,-1-1 0 0 0,1 1-1 0 0,0-1 1 0 0,-1 0 0 0 0,1 1-1 0 0,0-1 1 0 0,3-4 5 0 0,24-16 3 0 0,31-30 0 0 0,7-7-265 0 0,-62 55 144 0 0,-1 1 0 0 0,1 0 0 0 0,-1 0 1 0 0,1 0-1 0 0,0 0 0 0 0,-1 0 0 0 0,1 0 0 0 0,0 1 1 0 0,0 0-1 0 0,0 0 0 0 0,0 0 0 0 0,5 0 1 0 0,-8 1 65 0 0,-1 0 0 0 0,0 0 0 0 0,1 1 0 0 0,-1-1 0 0 0,1 0 0 0 0,-1 0 0 0 0,0 0 0 0 0,1 1 0 0 0,-1-1 1 0 0,0 0-1 0 0,0 1 0 0 0,1-1 0 0 0,-1 0 0 0 0,0 0 0 0 0,0 1 0 0 0,1-1 0 0 0,-1 1 0 0 0,0-1 1 0 0,0 0-1 0 0,0 1 0 0 0,1-1 0 0 0,-1 0 0 0 0,0 1 0 0 0,0-1 0 0 0,0 1 0 0 0,0-1 0 0 0,0 0 1 0 0,0 1-1 0 0,0-1 0 0 0,0 1 0 0 0,0 0 0 0 0,0 12-380 0 0,-4-2 236 0 0,1-1 0 0 0,-1 1 0 0 0,-1-1-1 0 0,1 0 1 0 0,-2 0 0 0 0,-9 14 0 0 0,2-3-19 0 0,-39 68 214 0 0,-51 120-1 0 0,-7 93 2126 0 0,65-173-1008 0 0,-77 201 1835 0 0,110-300-2698 0 0,-12 49-1 0 0,22-71-233 0 0,0 1 1 0 0,1 1 0 0 0,-1-1-1 0 0,2 0 1 0 0,0 0 0 0 0,0 0-1 0 0,0 0 1 0 0,1 0 0 0 0,1 1-1 0 0,2 10 1 0 0,0-10-50 0 0,-3-8-100 0 0,1-5-512 0 0,0-4 310 0 0,1-1 0 0 0,-1 1 0 0 0,0-1 1 0 0,-1 0-1 0 0,0 0 0 0 0,1-12 0 0 0,-5-52-2477 0 0,2 57 2477 0 0,-2-41-1328 0 0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3:41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1 153 13359 0 0,'0'-36'1184'0'0,"2"18"-944"0"0,-2-5-240 0 0,1 1 0 0 0,3 4 2008 0 0,3 4 352 0 0,2 5 72 0 0,2 2 8 0 0,2 3-2936 0 0,1 2-592 0 0,0 2-112 0 0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3:44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7 5527 0 0,'9'-7'10078'0'0,"-10"28"-9341"0"0,0 0 1 0 0,-2 0 0 0 0,-1 0-1 0 0,0-1 1 0 0,-9 24 0 0 0,-44 99-247 0 0,36-95-240 0 0,-14 34-165 0 0,-80 132 1 0 0,102-193-82 0 0,-93 138 100 0 0,83-128-78 0 0,-2-2-1 0 0,-51 49 0 0 0,26-32-306 0 0,-71 82-1 0 0,117-122-2213 0 0,8-7 1357 0 0,14-13 151 0 0,-13 10 271 0 0,16-11-960 0 0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3:44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44 523 7831 0 0,'0'0'356'0'0,"-1"1"-6"0"0,-16 37 311 0 0,-1 2 6586 0 0,17-40-7132 0 0,1 0 1 0 0,0 0-1 0 0,0 1 1 0 0,-1-1 0 0 0,1 0-1 0 0,0 0 1 0 0,0 1-1 0 0,-1-1 1 0 0,1 0 0 0 0,0 0-1 0 0,-1 0 1 0 0,1 1-1 0 0,0-1 1 0 0,-1 0 0 0 0,1 0-1 0 0,-1 0 1 0 0,1 0-1 0 0,0 0 1 0 0,-1 0 0 0 0,4-14-14 0 0,1-1 1 0 0,1 1 0 0 0,0 1 0 0 0,1-1-1 0 0,0 0 1 0 0,14-20 0 0 0,4-2 175 0 0,30-34-1 0 0,1 7-364 0 0,3 2 0 0 0,96-78 0 0 0,-127 118-184 0 0,43-26 0 0 0,-55 38 351 0 0,0 1 1 0 0,0 1 0 0 0,0 1 0 0 0,33-9-1 0 0,-43 13-43 0 0,0 1-1 0 0,0 0 1 0 0,0 1-1 0 0,0-1 0 0 0,1 1 1 0 0,-1 0-1 0 0,0 0 1 0 0,0 1-1 0 0,0-1 1 0 0,1 1-1 0 0,-1 0 1 0 0,0 1-1 0 0,0-1 1 0 0,0 1-1 0 0,-1 0 0 0 0,1 0 1 0 0,0 1-1 0 0,-1-1 1 0 0,1 1-1 0 0,-1 0 1 0 0,0 0-1 0 0,0 1 1 0 0,0-1-1 0 0,-1 1 1 0 0,1 0-1 0 0,-1 0 1 0 0,0 0-1 0 0,0 0 0 0 0,0 1 1 0 0,0-1-1 0 0,-1 1 1 0 0,0 0-1 0 0,0-1 1 0 0,3 11-1 0 0,-1 1 3 0 0,-1 1 0 0 0,0 0-1 0 0,-2 1 1 0 0,0-1 0 0 0,-1 0-1 0 0,0 0 1 0 0,-1 1 0 0 0,-6 25-1 0 0,5-31-7 0 0,-1 0 0 0 0,-1 0 0 0 0,0 0 0 0 0,-1-1 0 0 0,0 0 0 0 0,0 0 0 0 0,-1 0 0 0 0,-1 0 0 0 0,0-1 0 0 0,-11 13 0 0 0,-8 6 62 0 0,-57 47-1 0 0,58-55-55 0 0,4-3-36 0 0,0-1 0 0 0,-2-1 0 0 0,0-1 1 0 0,-1-1-1 0 0,-33 14 0 0 0,38-21-40 0 0,0 0 1 0 0,0-1-1 0 0,0-1 0 0 0,-1-1 0 0 0,0 0 1 0 0,0-2-1 0 0,0 0 0 0 0,-20-1 1 0 0,36-1-20 0 0,0 0 1 0 0,0-1 0 0 0,0 1 0 0 0,1-1 0 0 0,-1 1 0 0 0,0-1-1 0 0,1 0 1 0 0,-1 0 0 0 0,0-1 0 0 0,1 1 0 0 0,-1-1 0 0 0,1 0-1 0 0,0 0 1 0 0,-6-4 0 0 0,8 5-71 0 0,1 1 0 0 0,0-1-1 0 0,-1 0 1 0 0,1 1 0 0 0,0-1 0 0 0,0 0-1 0 0,-1 0 1 0 0,1 1 0 0 0,0-1-1 0 0,0 0 1 0 0,0 1 0 0 0,0-1 0 0 0,0 0-1 0 0,0 0 1 0 0,0 1 0 0 0,0-1 0 0 0,0 0-1 0 0,1 1 1 0 0,-1-2 0 0 0,5-12-897 0 0,-5 14 1003 0 0,10-16-1322 0 0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3:44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179 680 14999 0 0,'-21'2'1236'0'0,"-41"-1"0"0"0,55-2-834 0 0,1 1 0 0 0,-1-1 1 0 0,0 0-1 0 0,0-1 1 0 0,1 0-1 0 0,-1 0 1 0 0,1 0-1 0 0,-1 0 1 0 0,-10-7-1 0 0,16 8-307 0 0,-1 0-1 0 0,1 0 0 0 0,0-1 1 0 0,0 1-1 0 0,-1 0 0 0 0,1 0 1 0 0,0-1-1 0 0,0 1 0 0 0,0-1 1 0 0,0 1-1 0 0,0-1 0 0 0,1 1 1 0 0,-1-1-1 0 0,0 0 0 0 0,1 1 1 0 0,-1-1-1 0 0,0-2 0 0 0,1 1-17 0 0,0 0-1 0 0,0 0 0 0 0,0 0 0 0 0,0 0 0 0 0,1 0 1 0 0,-1 0-1 0 0,1 0 0 0 0,-1 0 0 0 0,3-3 1 0 0,1-5 42 0 0,1 1 0 0 0,0 1 1 0 0,1-1-1 0 0,8-11 0 0 0,51-60-3 0 0,103-102 0 0 0,-127 142-288 0 0,2 2 0 0 0,1 1-1 0 0,2 3 1 0 0,1 2-1 0 0,59-32 1 0 0,-97 61 9 0 0,0-1 1 0 0,0 2-1 0 0,18-6 1 0 0,-22 8-560 0 0,1 0 1 0 0,-1 1-1 0 0,1-1 1 0 0,9 1 0 0 0,-2 2-6445 0 0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3:45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59 2303 0 0,'0'-1'167'0'0,"2"-3"28"0"0,-1 0 0 0 0,0 0 0 0 0,-1 0 0 0 0,-1-21 14414 0 0,-15 23-13463 0 0,8 3-943 0 0,1 0 1 0 0,0 1-1 0 0,-1 0 1 0 0,1 1 0 0 0,0-1-1 0 0,0 1 1 0 0,0 1-1 0 0,-8 5 1 0 0,-51 38 309 0 0,59-42-418 0 0,-13 12-35 0 0,1 1 1 0 0,0 0 0 0 0,1 2 0 0 0,1 0 0 0 0,1 1 0 0 0,1 0 0 0 0,0 1 0 0 0,2 1 0 0 0,1 1 0 0 0,-11 28 0 0 0,21-47-54 0 0,0 0 0 0 0,0 0 0 0 0,1 1 0 0 0,0-1 0 0 0,0 1-1 0 0,0-1 1 0 0,1 0 0 0 0,0 1 0 0 0,0-1 0 0 0,0 1 0 0 0,1-1 0 0 0,1 10 0 0 0,-1-12 8 0 0,0 0 0 0 0,0 0 0 0 0,0-1 0 0 0,1 1 0 0 0,-1 0 0 0 0,1-1 0 0 0,-1 1-1 0 0,1-1 1 0 0,0 0 0 0 0,0 1 0 0 0,0-1 0 0 0,0 0 0 0 0,0 0 0 0 0,1 0 0 0 0,-1-1 0 0 0,1 1 0 0 0,-1 0 0 0 0,1-1 0 0 0,0 0 0 0 0,-1 0 0 0 0,1 1 0 0 0,0-1 0 0 0,0-1 0 0 0,5 2 0 0 0,0-1 56 0 0,1 0 1 0 0,0-1-1 0 0,0 0 0 0 0,-1-1 1 0 0,1 1-1 0 0,0-2 1 0 0,-1 1-1 0 0,1-1 0 0 0,15-6 1 0 0,-7 1 44 0 0,0 0-1 0 0,0-1 1 0 0,25-17 0 0 0,-32 18-100 0 0,-1 0-1 0 0,0-1 0 0 0,0 0 0 0 0,-1 0 0 0 0,0-1 0 0 0,-1 0 0 0 0,1 0 0 0 0,-2-1 0 0 0,1 0 0 0 0,-1 0 0 0 0,-1-1 0 0 0,0 1 0 0 0,0-1 0 0 0,-1 0 1 0 0,-1-1-1 0 0,0 1 0 0 0,0-1 0 0 0,-1 1 0 0 0,-1-1 0 0 0,0 0 0 0 0,0 0 0 0 0,-3-21 0 0 0,1 24-24 0 0,-9-60-424 0 0,8 61 358 0 0,0 0 0 0 0,-1 0-1 0 0,1 0 1 0 0,-2 0 0 0 0,1 0-1 0 0,-6-7 1 0 0,8 13-8 0 0,0 0 0 0 0,-1 0 0 0 0,1 0 0 0 0,-1 1 0 0 0,0-1 0 0 0,1 1 1 0 0,-1-1-1 0 0,0 1 0 0 0,0-1 0 0 0,0 1 0 0 0,0 0 0 0 0,0 0 0 0 0,-1 0 0 0 0,1 0 0 0 0,0 0 1 0 0,0 1-1 0 0,-1-1 0 0 0,1 1 0 0 0,0-1 0 0 0,-1 1 0 0 0,1 0 0 0 0,0 0 0 0 0,-1 0 0 0 0,1 0 1 0 0,0 0-1 0 0,-5 2 0 0 0,5-2-429 0 0,0 1 1 0 0,-1 0 0 0 0,1-1 0 0 0,0 1-1 0 0,0 1 1 0 0,0-1 0 0 0,0 0-1 0 0,0 0 1 0 0,0 1 0 0 0,0-1-1 0 0,0 1 1 0 0,0 0 0 0 0,1-1-1 0 0,-1 1 1 0 0,1 0 0 0 0,-3 2-1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6:15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400 215 2303 0 0,'0'0'12222'0'0,"0"2"-11828"0"0,2 15 373 0 0,-2-16-191 0 0,0 1-311 0 0,0 6-82 0 0,0 1-85 0 0,0 1 1 0 0,0-1-1 0 0,1 0 0 0 0,4 16 1 0 0,0-13-13 0 0,0-9-72 0 0,-3-2-1 0 0,2 1 14 0 0,0 0 0 0 0,0 0-1 0 0,0 0 1 0 0,0 0 0 0 0,0-1-1 0 0,1 0 1 0 0,-1 0 0 0 0,1 0-1 0 0,-1 0 1 0 0,0-1 0 0 0,1 1-1 0 0,-1-1 1 0 0,1 0 0 0 0,-1-1-1 0 0,7 0 1 0 0,7-3 94 0 0,0 0 1 0 0,25-10-1 0 0,-25 8-76 0 0,226-79 283 0 0,-238 82-356 0 0,0 1-1 0 0,0-1 1 0 0,-1 0 0 0 0,1 0-1 0 0,-1-1 1 0 0,0 1 0 0 0,0-1-1 0 0,0 0 1 0 0,0-1 0 0 0,-1 1-1 0 0,0-1 1 0 0,0 0 0 0 0,0 0-1 0 0,0 0 1 0 0,-1-1-1 0 0,0 1 1 0 0,0-1 0 0 0,0 0-1 0 0,-1 0 1 0 0,0 0 0 0 0,2-7-1 0 0,6-15-74 0 0,5-14 43 0 0,-15 40 52 0 0,1-1 0 0 0,-1 1 0 0 0,0 0 0 0 0,1-1 0 0 0,-1 1 1 0 0,0-1-1 0 0,0 1 0 0 0,-1-1 0 0 0,1 1 0 0 0,-1-1 0 0 0,1 1 1 0 0,-1-1-1 0 0,-1-3 0 0 0,0 5-10 0 0,1 0 0 0 0,-1 0 0 0 0,1 0 0 0 0,-1 0 0 0 0,1 0 0 0 0,-1 0 0 0 0,0 1 0 0 0,1-1 0 0 0,-1 1 1 0 0,0-1-1 0 0,0 1 0 0 0,0-1 0 0 0,1 1 0 0 0,-1 0 0 0 0,-3 0 0 0 0,5 0 13 0 0,-10 0-58 0 0,-1 1 1 0 0,1 0-1 0 0,0 1 0 0 0,-1 0 1 0 0,-17 6-1 0 0,-7 1 60 0 0,-258 70-61 0 0,279-74 67 0 0,0 0-1 0 0,1 1 1 0 0,0 1-1 0 0,1-1 1 0 0,0 2-1 0 0,0 0 1 0 0,0 0 0 0 0,1 1-1 0 0,-19 20 1 0 0,-90 118 197 0 0,-2 3-42 0 0,102-128-158 0 0,4-6 0 0 0,1 0 0 0 0,1 1 0 0 0,0 1 0 0 0,2 0 0 0 0,-15 28 0 0 0,25-41 26 0 0,0-1-1 0 0,1 1 0 0 0,-1 0 1 0 0,1 0-1 0 0,0 1 0 0 0,0-1 1 0 0,1 0-1 0 0,-1 0 0 0 0,1 0 1 0 0,0 0-1 0 0,1 7 1 0 0,0-9-5 0 0,0 0 0 0 0,-1 0 0 0 0,1 0 0 0 0,0-1 0 0 0,0 1 0 0 0,0 0 0 0 0,1-1 0 0 0,-1 1 0 0 0,1-1 0 0 0,-1 1 0 0 0,1-1 0 0 0,0 0 0 0 0,0 0 0 0 0,0 1 0 0 0,0-1 0 0 0,1-1 0 0 0,-1 1 0 0 0,0 0 0 0 0,1 0 0 0 0,-1-1 0 0 0,5 2 0 0 0,1 0 121 0 0,1 0-1 0 0,0-1 1 0 0,0 0 0 0 0,0 0-1 0 0,0-1 1 0 0,0 0 0 0 0,14-1-1 0 0,66-8 923 0 0,-77 6-924 0 0,36-6 464 0 0,-1-2-1 0 0,61-21 0 0 0,89-44 270 0 0,-117 44-932 0 0,-45 16 70 0 0,-33 15 17 0 0,8-1-7096 0 0,0-2 217 0 0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3:45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127 429 15199 0 0,'0'0'7831'0'0,"-7"-2"-7494"0"0,0 1-272 0 0,1-2 1 0 0,-1 1-1 0 0,1-1 0 0 0,0 0 0 0 0,-1 0 1 0 0,1 0-1 0 0,1-1 0 0 0,-1 0 0 0 0,1 0 1 0 0,-6-6-1 0 0,7 7-59 0 0,1 1 0 0 0,0-1-1 0 0,1 1 1 0 0,-1-1 0 0 0,1 0-1 0 0,0 0 1 0 0,-1 0 0 0 0,1 0-1 0 0,0 0 1 0 0,1 0-1 0 0,-3-5 1 0 0,1-1 13 0 0,1 0-1 0 0,0 0 1 0 0,-1-10-1 0 0,0 5 1 0 0,2 10-31 0 0,1 1 1 0 0,-1-1-1 0 0,0 0 1 0 0,1 0 0 0 0,0 0-1 0 0,0 1 1 0 0,0-1-1 0 0,0 0 1 0 0,1 0 0 0 0,-1 0-1 0 0,1 1 1 0 0,0-1-1 0 0,0 0 1 0 0,0 1 0 0 0,2-4-1 0 0,6-9-199 0 0,1 1-1 0 0,1 0 1 0 0,0 0-1 0 0,0 1 0 0 0,24-21 1 0 0,-16 18-281 0 0,0 1 0 0 0,1 2 0 0 0,36-21 0 0 0,-44 29 483 0 0,0 1 1 0 0,0 1-1 0 0,0-1 1 0 0,1 2-1 0 0,-1 0 1 0 0,1 0-1 0 0,0 2 0 0 0,20-2 1 0 0,-15 3 185 0 0,0 1-1 0 0,0 0 1 0 0,1 1-1 0 0,-2 1 1 0 0,28 8 0 0 0,-38-8-93 0 0,0-1 1 0 0,0 1-1 0 0,0 0 1 0 0,-1 1 0 0 0,1 0-1 0 0,-1 0 1 0 0,0 0-1 0 0,0 1 1 0 0,0 0 0 0 0,-1 0-1 0 0,1 0 1 0 0,-1 1 0 0 0,5 7-1 0 0,-7-8-50 0 0,0-1 1 0 0,-1 1-1 0 0,0-1 0 0 0,0 1 0 0 0,0 0 0 0 0,0-1 1 0 0,-1 1-1 0 0,1 0 0 0 0,-2 0 0 0 0,1 0 0 0 0,0 0 0 0 0,-1 1 1 0 0,0-1-1 0 0,0 0 0 0 0,0 0 0 0 0,-1 0 0 0 0,0 0 1 0 0,0 0-1 0 0,0 0 0 0 0,-3 7 0 0 0,-2 1 33 0 0,0 0-1 0 0,-1 0 1 0 0,-1-1 0 0 0,0 0 0 0 0,0-1-1 0 0,-1 1 1 0 0,-1-2 0 0 0,0 1-1 0 0,-18 14 1 0 0,-11 5-94 0 0,-62 36 0 0 0,74-50-42 0 0,16-9-15 0 0,-11 7-247 0 0,-33 15-1 0 0,49-26 139 0 0,-1 0 0 0 0,1-1 0 0 0,-1 0 0 0 0,0 0-1 0 0,0 0 1 0 0,0-1 0 0 0,1 0 0 0 0,-1-1 0 0 0,0 1-1 0 0,-10-2 1 0 0,16 1 24 0 0,-1 0 0 0 0,1 0 0 0 0,-1-1 0 0 0,1 1 0 0 0,-1 0 0 0 0,1-1 0 0 0,-1 1 0 0 0,1-1 0 0 0,0 1 1 0 0,-1-1-1 0 0,1 0 0 0 0,0 0 0 0 0,-1 1 0 0 0,1-1 0 0 0,0 0 0 0 0,0 0 0 0 0,0 0 0 0 0,0 0 0 0 0,0-1 0 0 0,0 1 0 0 0,-1-1 0 0 0,-2-10-1522 0 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3:45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28 16871 0 0,'0'-2'382'0'0,"12"-22"1128"0"0,-12 23-778 0 0,1 1-693 0 0,1 0-1 0 0,-1 0 1 0 0,0 0-1 0 0,0 1 1 0 0,0-1 0 0 0,0 0-1 0 0,0 1 1 0 0,0-1-1 0 0,0 0 1 0 0,0 1-1 0 0,0-1 1 0 0,0 1-1 0 0,0 0 1 0 0,0-1-1 0 0,0 1 1 0 0,-1 0 0 0 0,1 0-1 0 0,0-1 1 0 0,0 1-1 0 0,-1 0 1 0 0,1 0-1 0 0,-1 0 1 0 0,1 0-1 0 0,0 0 1 0 0,-1 0 0 0 0,0 0-1 0 0,1 0 1 0 0,-1 0-1 0 0,0 0 1 0 0,1 0-1 0 0,-1 0 1 0 0,0 2-1 0 0,1 3-4 0 0,-1-1 0 0 0,0 1 0 0 0,0-1-1 0 0,0 1 1 0 0,-1 5 0 0 0,-3 13 6 0 0,-2-2-1 0 0,0 1 1 0 0,-1-1 0 0 0,-20 43-1 0 0,-56 78 68 0 0,39-79-82 0 0,-60 66 0 0 0,-61 49 74 0 0,158-172-97 0 0,-4 5 16 0 0,-54 60 19 0 0,55-60-37 0 0,0 1-1 0 0,1 1 1 0 0,-13 27-1 0 0,21-39-6 0 0,0 0 0 0 0,0 0 0 0 0,0 0-1 0 0,0 1 1 0 0,1-1 0 0 0,-1 0 0 0 0,1 1 0 0 0,0-1-1 0 0,0 0 1 0 0,0 1 0 0 0,0-1 0 0 0,0 0 0 0 0,1 4 0 0 0,-1-5-97 0 0,0 0 0 0 0,0 0 0 0 0,1 0 1 0 0,-1-1-1 0 0,1 1 0 0 0,-1 0 0 0 0,1 0 1 0 0,0 0-1 0 0,-1 0 0 0 0,1-1 0 0 0,0 1 1 0 0,-1 0-1 0 0,2 0 0 0 0,-1 0-369 0 0,1 0 0 0 0,-1 0 0 0 0,0-1 1 0 0,1 1-1 0 0,-1 0 0 0 0,1-1 0 0 0,-1 1 0 0 0,1-1 0 0 0,-1 0 0 0 0,3 1 1 0 0,13-1-5862 0 0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3:46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62 125 8287 0 0,'0'0'11476'0'0,"-1"2"-11306"0"0,-48 195 3788 0 0,44-173-3782 0 0,2-13-13 0 0,2 0 1 0 0,-1 1-1 0 0,2-1 0 0 0,0 23 0 0 0,1-30-101 0 0,-1 1 0 0 0,1-1-1 0 0,0 1 1 0 0,0-1 0 0 0,0 1 0 0 0,0-1-1 0 0,1 0 1 0 0,0 0 0 0 0,0 1 0 0 0,0-1-1 0 0,0-1 1 0 0,1 1 0 0 0,0 0 0 0 0,0 0-1 0 0,3 3 1 0 0,-3-6-24 0 0,-1 1-1 0 0,1-1 1 0 0,-1 1-1 0 0,1-1 1 0 0,-1 0 0 0 0,1 0-1 0 0,0 0 1 0 0,0 0-1 0 0,0-1 1 0 0,-1 1-1 0 0,1-1 1 0 0,0 0 0 0 0,0 0-1 0 0,0 0 1 0 0,0 0-1 0 0,0 0 1 0 0,0 0-1 0 0,0-1 1 0 0,-1 0 0 0 0,1 1-1 0 0,3-3 1 0 0,6-1 37 0 0,0 0 1 0 0,-1-1 0 0 0,17-11-1 0 0,-9 5-56 0 0,-1-2-1 0 0,0 0 0 0 0,-1-1 0 0 0,-1-1 0 0 0,0 0 0 0 0,-1-1 0 0 0,0-1 1 0 0,-1 0-1 0 0,-2-1 0 0 0,1-1 0 0 0,-2 0 0 0 0,11-25 0 0 0,-10 14-32 0 0,16-59 0 0 0,-10 26-1835 0 0,-12 45-2363 0 0,12-25 0 0 0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3:46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26 1839 0 0,'13'-7'40'0'0,"2"-1"287"0"0,10-2 20402 0 0,-34 23-20660 0 0,0 0-1 0 0,-1 0 0 0 0,0-1 1 0 0,-15 13-1 0 0,-52 41 346 0 0,6-6-234 0 0,-61 76-116 0 0,126-130-49 0 0,1 1 0 0 0,0 0 0 0 0,0 0 0 0 0,1 0-1 0 0,0 1 1 0 0,-4 10 0 0 0,7-16-11 0 0,0 0 1 0 0,1 0-1 0 0,-1 0 0 0 0,1 0 0 0 0,-1 0 1 0 0,1 1-1 0 0,0-1 0 0 0,-1 0 1 0 0,1 0-1 0 0,1 0 0 0 0,-1 1 0 0 0,0-1 1 0 0,0 0-1 0 0,1 0 0 0 0,-1 0 0 0 0,1 0 1 0 0,0 1-1 0 0,-1-1 0 0 0,1 0 0 0 0,0 0 1 0 0,0 0-1 0 0,0-1 0 0 0,1 1 1 0 0,-1 0-1 0 0,0 0 0 0 0,1-1 0 0 0,-1 1 1 0 0,1-1-1 0 0,1 2 0 0 0,5 2 43 0 0,-1-1 0 0 0,0 0-1 0 0,1 0 1 0 0,0-1 0 0 0,0 0 0 0 0,0 0 0 0 0,0-1-1 0 0,0 0 1 0 0,0-1 0 0 0,1 0 0 0 0,-1 0-1 0 0,1 0 1 0 0,-1-1 0 0 0,17-2 0 0 0,-3-1-62 0 0,0-1-1 0 0,0-1 1 0 0,-1-1 0 0 0,31-13-1 0 0,16-10-2621 0 0,-24 7-3997 0 0,-14 5-80 0 0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3:46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742 0 15663 0 0,'0'0'1418'0'0,"-1"2"-1034"0"0,-95 126 3841 0 0,-40 73-3162 0 0,40-57-412 0 0,-45 71-17 0 0,91-130-340 0 0,3 1-1 0 0,-52 138 1 0 0,80-177-264 0 0,2 1 1 0 0,3 0-1 0 0,-11 62 0 0 0,24-108-304 0 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3:47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58 123 17935 0 0,'-18'-3'827'0'0,"15"2"-22"0"0,-10 8-485 0 0,-9 2-225 0 0,21-9 390 0 0,2 2-308 0 0,1-1 1 0 0,-1 0-1 0 0,1 1 0 0 0,0-1 0 0 0,-1 0 0 0 0,1 0 1 0 0,0 0-1 0 0,0-1 0 0 0,-1 1 0 0 0,5 1 0 0 0,7 2 318 0 0,1-1 0 0 0,0 0 0 0 0,0-1 0 0 0,0-1 0 0 0,18 0 0 0 0,73-7 667 0 0,-77 3-940 0 0,505-72 975 0 0,-493 65-1495 0 0,0-2-1 0 0,49-21 1 0 0,-65 24 82 0 0,9-2-3165 0 0,-21 9-5191 0 0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3:47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44 16127 0 0,'2'-11'643'0'0,"-1"7"-313"0"0,0 0 0 0 0,0 0 1 0 0,-1 0-1 0 0,1 0 0 0 0,-2-8 0 0 0,1 14-304 0 0,-1 0 0 0 0,0 0-1 0 0,1 0 1 0 0,-1 0 0 0 0,0 0 0 0 0,0 0-1 0 0,-1 0 1 0 0,-1 2 0 0 0,-3 5-15 0 0,-74 149 707 0 0,-45 82 465 0 0,3-31-202 0 0,-9 15-406 0 0,19 10-342 0 0,26-10-42 0 0,85-223-346 0 0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3:47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11 139 15199 0 0,'-6'-8'1379'0'0,"2"2"-912"0"0,13 2 2257 0 0,64-14 1328 0 0,41 1-3361 0 0,-66 10-159 0 0,109-16 148 0 0,94-13 37 0 0,2 17-3030 0 0,-215 18 248 0 0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3:48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1 9215 0 0,'0'0'707'0'0,"-1"0"-464"0"0,-5 0 147 0 0,5 0-139 0 0,0 0 0 0 0,0 0-1 0 0,0 0 1 0 0,0 0 0 0 0,1 0-1 0 0,-1 1 1 0 0,0-1 0 0 0,0 0-1 0 0,0 1 1 0 0,1-1 0 0 0,-1 0-1 0 0,0 1 1 0 0,0 0 0 0 0,-5 2 663 0 0,-29 12 2331 0 0,-48 27 1 0 0,47-20-2898 0 0,2 1 0 0 0,0 2 0 0 0,2 1 0 0 0,1 2 0 0 0,-40 45 0 0 0,41-34-58 0 0,27-35-272 0 0,1 0-1 0 0,0 0 1 0 0,0 0 0 0 0,0 0-1 0 0,1 0 1 0 0,-1 0 0 0 0,1 0-1 0 0,-1 9 1 0 0,2-11 1 0 0,0 0 0 0 0,0 0 0 0 0,0 0 0 0 0,1 0-1 0 0,-1 0 1 0 0,1 0 0 0 0,-1 0 0 0 0,1 0 0 0 0,0 0 0 0 0,0 0 0 0 0,0 0-1 0 0,0 0 1 0 0,0 0 0 0 0,0 0 0 0 0,0-1 0 0 0,1 1 0 0 0,-1 0 0 0 0,1-1 0 0 0,-1 1-1 0 0,1-1 1 0 0,0 0 0 0 0,-1 0 0 0 0,1 1 0 0 0,2 0 0 0 0,1 0 56 0 0,0 1-1 0 0,0-1 1 0 0,0 0 0 0 0,0 0 0 0 0,0-1 0 0 0,0 1 0 0 0,1-1 0 0 0,6 1-1 0 0,9-1 64 0 0,1-1-1 0 0,-1-1 0 0 0,0-1 0 0 0,1-1 1 0 0,-1 0-1 0 0,-1-2 0 0 0,1 0 0 0 0,-1-2 0 0 0,1 0 1 0 0,-2-1-1 0 0,24-13 0 0 0,-34 15-107 0 0,0-1 0 0 0,0 1 1 0 0,-1-1-1 0 0,0-1 0 0 0,11-11 0 0 0,30-46 214 0 0,-46 60-214 0 0,-1 0 0 0 0,0 0-1 0 0,0 1 1 0 0,0-1 0 0 0,0 0-1 0 0,-1-1 1 0 0,0 1 0 0 0,0 0-1 0 0,0 0 1 0 0,0-7 0 0 0,-1-6 41 0 0,-3-30 1 0 0,2 41-221 0 0,1 1 0 0 0,-1 0 0 0 0,0 0 0 0 0,-1 0 0 0 0,0 0 0 0 0,0 0 0 0 0,0 1 0 0 0,0-1 0 0 0,-1 0 0 0 0,0 1 0 0 0,0 0 0 0 0,-1 0 1 0 0,1 0-1 0 0,-1 0 0 0 0,0 0 0 0 0,-6-4 0 0 0,9 8 15 0 0,-1 1 1 0 0,1 0-1 0 0,0-1 0 0 0,0 1 1 0 0,-1 0-1 0 0,1 0 1 0 0,0 0-1 0 0,-1 0 0 0 0,1 0 1 0 0,0 0-1 0 0,-1 1 1 0 0,1-1-1 0 0,0 0 0 0 0,-1 1 1 0 0,1-1-1 0 0,-2 2 1 0 0,0-1-188 0 0,-29 11-1860 0 0,16-3 1039 0 0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3:49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51 6447 0 0,'0'0'499'0'0,"2"-9"49"0"0,5-18 8848 0 0,-1 18-5919 0 0,-6 9-3467 0 0,0 0 0 0 0,0 0-1 0 0,0 0 1 0 0,0 0 0 0 0,0 0-1 0 0,0-1 1 0 0,0 1 0 0 0,0 0-1 0 0,0 0 1 0 0,0 0 0 0 0,0 0-1 0 0,0-1 1 0 0,0 1 0 0 0,0 0-1 0 0,0 0 1 0 0,0 0 0 0 0,0 0-1 0 0,0-1 1 0 0,0 1 0 0 0,0 0 0 0 0,0 0-1 0 0,0 0 1 0 0,0 0 0 0 0,0-1-1 0 0,0 1 1 0 0,0 0 0 0 0,0 0-1 0 0,0 0 1 0 0,0 0 0 0 0,-1 0-1 0 0,1 0 1 0 0,0-1 0 0 0,0 1-1 0 0,0 0 1 0 0,0 0 0 0 0,0 0-1 0 0,0 0 1 0 0,-1 0 0 0 0,1 0-1 0 0,0 0 1 0 0,0 0 0 0 0,0 0-1 0 0,0 0 1 0 0,-1 0 0 0 0,1 0 0 0 0,0 0-1 0 0,0-1 1 0 0,0 1 0 0 0,0 0-1 0 0,0 0 1 0 0,-1 0 0 0 0,1 1-1 0 0,0-1 1 0 0,-16 3 755 0 0,-19 10 227 0 0,24-6-992 0 0,0 0 0 0 0,-15 13 0 0 0,-12 7 0 0 0,-212 108 0 0 0,229-124-11 0 0,21-10 6 0 0,0-1-1 0 0,0 0 1 0 0,0 1-1 0 0,0-1 1 0 0,0 0-1 0 0,0 1 1 0 0,0-1-1 0 0,0 1 0 0 0,1-1 1 0 0,-1 0-1 0 0,0 1 1 0 0,0-1-1 0 0,0 0 1 0 0,1 1-1 0 0,-1-1 1 0 0,0 0-1 0 0,0 0 0 0 0,1 1 1 0 0,-1-1-1 0 0,0 0 1 0 0,0 0-1 0 0,1 1 1 0 0,0-1-1 0 0,4 3-44 0 0,1 0 1 0 0,0-1-1 0 0,-1 1 0 0 0,1-1 1 0 0,0-1-1 0 0,1 1 0 0 0,-1-1 1 0 0,0 0-1 0 0,11 0 0 0 0,7 2-77 0 0,24 5-131 0 0,93 29-1 0 0,-126-32 258 0 0,0 2 1 0 0,0-1-1 0 0,0 2 1 0 0,0 0-1 0 0,-1 1 1 0 0,-1 0-1 0 0,0 1 1 0 0,0 1-1 0 0,19 20 1 0 0,-30-29 16 0 0,-1-1 1 0 0,1 1-1 0 0,-1 0 1 0 0,1 0 0 0 0,-1 0-1 0 0,0 0 1 0 0,0 0-1 0 0,0 0 1 0 0,0 0-1 0 0,0 0 1 0 0,-1 0 0 0 0,1 1-1 0 0,-1-1 1 0 0,1 0-1 0 0,-1 0 1 0 0,0 1 0 0 0,0-1-1 0 0,0 0 1 0 0,0 1-1 0 0,-1 2 1 0 0,0-2 18 0 0,0 0 0 0 0,0-1-1 0 0,0 1 1 0 0,0-1 0 0 0,-1 0 0 0 0,1 1 0 0 0,-1-1-1 0 0,1 0 1 0 0,-1 0 0 0 0,0 0 0 0 0,0 0 0 0 0,0 0-1 0 0,0 0 1 0 0,0-1 0 0 0,-1 1 0 0 0,-4 2 0 0 0,-10 4 129 0 0,0 0 0 0 0,-25 6 1 0 0,9-3-100 0 0,6-2-142 0 0,-1-1-1 0 0,0-1 1 0 0,-1-2 0 0 0,1-1-1 0 0,-1-1 1 0 0,0-1 0 0 0,0-2-1 0 0,0-1 1 0 0,0-1 0 0 0,0-1-1 0 0,1-2 1 0 0,-39-11 0 0 0,66 16 77 0 0,-100-31-13 0 0,88 26 15 0 0,0-1 0 0 0,0 0 1 0 0,0 0-1 0 0,1-2 0 0 0,-14-9 0 0 0,25 16 0 0 0,1 1 1 0 0,0 0-1 0 0,0 0 1 0 0,-1-1-1 0 0,1 1 0 0 0,0 0 1 0 0,0 0-1 0 0,0-1 1 0 0,0 1-1 0 0,-1 0 0 0 0,1-1 1 0 0,0 1-1 0 0,0 0 1 0 0,0 0-1 0 0,0-1 1 0 0,0 1-1 0 0,0 0 0 0 0,0-1 1 0 0,0 1-1 0 0,0 0 1 0 0,0-1-1 0 0,0 1 0 0 0,0 0 1 0 0,0-1-1 0 0,0 1 1 0 0,0 0-1 0 0,0-1 1 0 0,0 1-1 0 0,0 0 0 0 0,0-1 1 0 0,0 1-1 0 0,1 0 1 0 0,-1 0-1 0 0,0-1 0 0 0,0 1 1 0 0,0 0-1 0 0,0-1 1 0 0,1 1-1 0 0,-1 0 1 0 0,0 0-1 0 0,0 0 0 0 0,1-1 1 0 0,-1 1-1 0 0,1 0 1 0 0,11-8-5 0 0,-10 7-35 0 0,0 0 0 0 0,1 0 0 0 0,-1 1 1 0 0,1-1-1 0 0,-1 1 0 0 0,0-1 1 0 0,1 1-1 0 0,-1 0 0 0 0,1 0 1 0 0,-1 0-1 0 0,1 0 0 0 0,-1 1 1 0 0,4 0-1 0 0,1 1-1463 0 0,1 0-1 0 0,12 7 1 0 0,-12-5-1212 0 0,9 3-3431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6:16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230 530 5983 0 0,'1'1'3463'0'0,"3"3"-2153"0"0,6 9 4037 0 0,-6-8-4955 0 0,-3-3 690 0 0,-2 8-604 0 0,-2-7-390 0 0,0 0 0 0 0,0 0 0 0 0,-1 0 0 0 0,1-1-1 0 0,-1 1 1 0 0,0-1 0 0 0,1 0 0 0 0,-1 0 0 0 0,0 0-1 0 0,0-1 1 0 0,0 1 0 0 0,-1-1 0 0 0,1 0 0 0 0,-8 1 0 0 0,1-1 63 0 0,-1 0-1 0 0,0 0 1 0 0,0-1 0 0 0,-16-2 0 0 0,21 1-90 0 0,0 0 0 0 0,0 0 0 0 0,0-1 0 0 0,0 0 0 0 0,0-1-1 0 0,0 1 1 0 0,1-1 0 0 0,0 0 0 0 0,-1-1 0 0 0,-7-5 0 0 0,12 7-48 0 0,-1 0 1 0 0,1 0-1 0 0,0-1 0 0 0,0 1 1 0 0,0 0-1 0 0,0-1 1 0 0,1 1-1 0 0,-1-1 1 0 0,1 1-1 0 0,-1-1 0 0 0,1 0 1 0 0,0 0-1 0 0,0 0 1 0 0,0 0-1 0 0,0 0 1 0 0,1 0-1 0 0,-1 0 0 0 0,1 0 1 0 0,0 0-1 0 0,0 0 1 0 0,0 0-1 0 0,0 0 1 0 0,0 0-1 0 0,1 0 0 0 0,-1 0 1 0 0,3-5-1 0 0,2-6-37 0 0,0-1 0 0 0,2 1 0 0 0,-1 1 1 0 0,2-1-1 0 0,0 1 0 0 0,0 0 0 0 0,14-14 0 0 0,77-76-1267 0 0,-90 94 1109 0 0,40-40-1046 0 0,-15 14 409 0 0,2 1 0 0 0,48-35 1 0 0,-73 61 844 0 0,1 0 1 0 0,0 1-1 0 0,1 0 1 0 0,0 1-1 0 0,0 0 1 0 0,1 1-1 0 0,-1 1 1 0 0,1 0-1 0 0,0 1 1 0 0,0 0-1 0 0,0 1 1 0 0,17 0-1 0 0,-22 2 114 0 0,-1 1-1 0 0,0 1 1 0 0,0-1-1 0 0,0 1 0 0 0,0 1 1 0 0,0-1-1 0 0,0 2 1 0 0,0-1-1 0 0,-1 1 1 0 0,1 0-1 0 0,-1 0 0 0 0,0 1 1 0 0,11 10-1 0 0,-13-11-91 0 0,0 0 0 0 0,0 1 0 0 0,-1 0 0 0 0,0 0 0 0 0,0 0 0 0 0,0 0 0 0 0,0 1 0 0 0,-1-1 0 0 0,0 1 0 0 0,0 0-1 0 0,-1 0 1 0 0,1 0 0 0 0,-1 0 0 0 0,0 1 0 0 0,-1-1 0 0 0,0 0 0 0 0,0 1 0 0 0,0 7 0 0 0,-2-8-42 0 0,1 0-1 0 0,-2 0 1 0 0,1 0 0 0 0,-1-1 0 0 0,0 1-1 0 0,0 0 1 0 0,0-1 0 0 0,-1 0-1 0 0,0 1 1 0 0,0-1 0 0 0,0 0 0 0 0,-1-1-1 0 0,1 1 1 0 0,-1-1 0 0 0,0 1 0 0 0,-5 3-1 0 0,-10 8 4 0 0,0-1 0 0 0,-35 19 0 0 0,26-16-16 0 0,-34 19 71 0 0,-134 57 0 0 0,186-89-64 0 0,1-1 0 0 0,-1-1 0 0 0,0 0 0 0 0,0 0 0 0 0,-1-1 0 0 0,1 0 0 0 0,0 0 0 0 0,-1-1 0 0 0,-11-1 0 0 0,21 0-40 0 0,-1 0 0 0 0,1 0 1 0 0,0 0-1 0 0,0 0 0 0 0,0 0 0 0 0,0 0 0 0 0,0 0 0 0 0,0-1 0 0 0,0 1 0 0 0,0 0 1 0 0,0-1-1 0 0,0 1 0 0 0,0-1 0 0 0,0 1 0 0 0,1-1 0 0 0,-1 1 0 0 0,0-1 0 0 0,0 0 1 0 0,0 1-1 0 0,0-1 0 0 0,1 0 0 0 0,-1 0 0 0 0,0 0 0 0 0,1 0 0 0 0,-1 1 0 0 0,1-1 1 0 0,-1 0-1 0 0,1 0 0 0 0,-1 0 0 0 0,1 0 0 0 0,0 0 0 0 0,-1-2 0 0 0,1 1-394 0 0,0-1 0 0 0,0 0 0 0 0,0 0 0 0 0,0 1 0 0 0,1-1 0 0 0,-1 0 0 0 0,1 0 1 0 0,0 1-1 0 0,1-6 0 0 0,-2 8 384 0 0,5-14-5053 0 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3:50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31 8287 0 0,'1'-1'639'0'0,"0"-19"1162"0"0,-10 11 3791 0 0,9 19-5396 0 0,-1 1 0 0 0,-1-1 0 0 0,0 1-1 0 0,0-1 1 0 0,-8 20 0 0 0,-25 50 600 0 0,19-47-375 0 0,15-31-391 0 0,-10 22 478 0 0,-14 44 0 0 0,23-61-391 0 0,0-1-1 0 0,1 1 0 0 0,0 0 1 0 0,0 0-1 0 0,1-1 1 0 0,-1 1-1 0 0,1 0 1 0 0,1 0-1 0 0,0 0 1 0 0,0 0-1 0 0,0-1 1 0 0,3 9-1 0 0,-3-12-52 0 0,0-1-1 0 0,1 1 1 0 0,-1 0-1 0 0,1-1 1 0 0,0 0-1 0 0,-1 1 1 0 0,1-1-1 0 0,0 0 1 0 0,1 0-1 0 0,-1 0 1 0 0,0 0 0 0 0,1 0-1 0 0,-1-1 1 0 0,1 1-1 0 0,-1-1 1 0 0,1 1-1 0 0,-1-1 1 0 0,1 0-1 0 0,0 0 1 0 0,0 0-1 0 0,0-1 1 0 0,0 1-1 0 0,0-1 1 0 0,0 1-1 0 0,-1-1 1 0 0,7 0-1 0 0,0 0 76 0 0,-1-1-1 0 0,1 0 0 0 0,0 0 0 0 0,0-1 1 0 0,0 0-1 0 0,-1-1 0 0 0,15-6 0 0 0,-8 2-45 0 0,0-1-1 0 0,-1-1 0 0 0,0-1 0 0 0,0 0 1 0 0,-1-1-1 0 0,-1 0 0 0 0,0-1 0 0 0,0 0 0 0 0,19-28 1 0 0,-2-4-446 0 0,43-88-1 0 0,-38 50-3641 0 0,-27 67 2353 0 0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3:50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172 367 6911 0 0,'-1'1'528'0'0,"-27"15"-513"0"0,-49 32 11286 0 0,45-25-9483 0 0,0-2-594 0 0,30-20-519 0 0,4-2-689 0 0,-1 0 0 0 0,1 1 0 0 0,-1-1 0 0 0,1 0 0 0 0,-1 0 0 0 0,1 0 0 0 0,-1 0 0 0 0,0 0 0 0 0,1 0 0 0 0,1-3 0 0 0,1 0 17 0 0,38-32 114 0 0,224-179-235 0 0,-243 199-38 0 0,-9 5 71 0 0,1 1 1 0 0,0 1-1 0 0,1 0 0 0 0,-1 0 0 0 0,25-7 0 0 0,-38 15 74 0 0,0 0 0 0 0,0 1 0 0 0,-1 0 1 0 0,1-1-1 0 0,0 1 0 0 0,0 0 0 0 0,0 0 0 0 0,0 0 0 0 0,0 0 0 0 0,-1 0 0 0 0,1 0 0 0 0,0 1 0 0 0,0-1 1 0 0,0 1-1 0 0,-1-1 0 0 0,1 1 0 0 0,0 0 0 0 0,-1 0 0 0 0,4 1 0 0 0,-3 0 18 0 0,0 0 0 0 0,0 0 0 0 0,0 0 0 0 0,-1 0 0 0 0,1 0 0 0 0,0 0-1 0 0,-1 0 1 0 0,0 1 0 0 0,1-1 0 0 0,-1 1 0 0 0,0-1 0 0 0,1 4 0 0 0,0 1 42 0 0,0 1 0 0 0,-1 0 0 0 0,0 0 0 0 0,0 0-1 0 0,-1 0 1 0 0,0 0 0 0 0,0 0 0 0 0,-2 11 0 0 0,-1-3 15 0 0,1 1 0 0 0,-1 23-1 0 0,3-35-82 0 0,0-1 0 0 0,-1 1 0 0 0,0-1 0 0 0,0 0 0 0 0,-1 1 0 0 0,1-1-1 0 0,-4 6 1 0 0,-4 19 8 0 0,6-20 23 0 0,2-6-33 0 0,1-7-25 0 0,2-6-46 0 0,5-3-45 0 0,0 0 0 0 0,1 0 0 0 0,0 0-1 0 0,1 1 1 0 0,1 0 0 0 0,0 1 0 0 0,0 0 0 0 0,1 0-1 0 0,21-14 1 0 0,13-10-172 0 0,1 2 0 0 0,2 2 0 0 0,1 3 0 0 0,87-37 1 0 0,-132 63 276 0 0,31-12 135 0 0,1 1 1 0 0,0 2-1 0 0,56-9 0 0 0,-90 19-107 0 0,0 1 0 0 0,0 0 0 0 0,1-1 0 0 0,-1 1 0 0 0,0 0 0 0 0,0 1 0 0 0,1-1 0 0 0,-1 0 0 0 0,0 1 0 0 0,0-1-1 0 0,1 1 1 0 0,-1 0 0 0 0,0-1 0 0 0,0 1 0 0 0,0 0 0 0 0,0 0 0 0 0,0 1 0 0 0,0-1 0 0 0,0 0 0 0 0,-1 1 0 0 0,1-1 0 0 0,0 1-1 0 0,-1-1 1 0 0,1 1 0 0 0,-1 0 0 0 0,1 0 0 0 0,-1-1 0 0 0,0 1 0 0 0,0 0 0 0 0,0 0 0 0 0,0 0 0 0 0,0 1 0 0 0,0-1-1 0 0,-1 0 1 0 0,1 0 0 0 0,-1 0 0 0 0,1 1 0 0 0,-1-1 0 0 0,0 0 0 0 0,0 0 0 0 0,0 1 0 0 0,0-1 0 0 0,-1 3-1 0 0,-1 13 97 0 0,-1 0-1 0 0,-1-1 0 0 0,0 1 0 0 0,-9 20 0 0 0,-33 66 323 0 0,2-4-139 0 0,39-87-241 0 0,-4 13-31 0 0,-13 48 1 0 0,21-67-33 0 0,-1 0-1 0 0,2 0 0 0 0,-1 0 0 0 0,1 0 0 0 0,0 0 0 0 0,0 0 1 0 0,1 0-1 0 0,-1 0 0 0 0,2 0 0 0 0,-1 0 0 0 0,1 0 0 0 0,4 9 0 0 0,1-4 11 0 0,-4-9-206 0 0,-1-1 0 0 0,1 1 0 0 0,0-1 0 0 0,0 0 1 0 0,0 0-1 0 0,0 0 0 0 0,1 0 0 0 0,-1 0 0 0 0,0-1 0 0 0,1 0 0 0 0,-1 1 0 0 0,1-1 0 0 0,0-1 0 0 0,-1 1 0 0 0,8 0 1 0 0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3:52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682 781 6911 0 0,'0'0'10599'0'0,"9"-1"-9043"0"0,-6 0-1408 0 0,0 1 0 0 0,0-2 0 0 0,0 1 0 0 0,0 0 0 0 0,-1 0 0 0 0,1-1 0 0 0,-1 0 0 0 0,1 1 0 0 0,-1-1 0 0 0,1 0 0 0 0,-1 0 0 0 0,0 0 0 0 0,0 0 0 0 0,0-1 0 0 0,2-2 0 0 0,3-6 50 0 0,-1 0 0 0 0,8-16 0 0 0,-3 4 40 0 0,19-36-418 0 0,-2-1 1 0 0,-3-1-1 0 0,-2-1 0 0 0,-4-1 1 0 0,-2 0-1 0 0,11-79 1 0 0,-26 125-103 0 0,-1-1 0 0 0,0-25 0 0 0,-1 37 191 0 0,-1 0 0 0 0,0 0 0 0 0,0 1-1 0 0,0-1 1 0 0,0 0 0 0 0,-1 0-1 0 0,0 1 1 0 0,0-1 0 0 0,-1 1-1 0 0,-5-11 1 0 0,7 15 80 0 0,0 0 0 0 0,0-1 0 0 0,0 1 0 0 0,0 0 0 0 0,0 0 0 0 0,-1 0 0 0 0,1 0 0 0 0,0 0 0 0 0,0 0 0 0 0,-1 0 1 0 0,1 0-1 0 0,-1 0 0 0 0,1 0 0 0 0,-1 1 0 0 0,1-1 0 0 0,-1 1 0 0 0,1-1 0 0 0,-1 1 0 0 0,0 0 0 0 0,1-1 0 0 0,-1 1 0 0 0,0 0 0 0 0,1 0 0 0 0,-1 0 0 0 0,1 0 0 0 0,-1 1 0 0 0,0-1 0 0 0,1 0 0 0 0,-1 1 0 0 0,1-1 0 0 0,-1 1 0 0 0,1-1 0 0 0,-1 1 0 0 0,1 0 0 0 0,-1 0 0 0 0,-2 1 0 0 0,-1 2-19 0 0,1 0-1 0 0,-1 0 0 0 0,1 0 1 0 0,0 0-1 0 0,0 1 1 0 0,0 0-1 0 0,0 0 0 0 0,1 0 1 0 0,-3 5-1 0 0,-6 18 29 0 0,0 0-1 0 0,2 1 1 0 0,-6 32 0 0 0,0-2 14 0 0,-38 104 63 0 0,-84 175-1 0 0,-63 156 405 0 0,182-439-383 0 0,-2-1 1 0 0,-54 100-1 0 0,42-102-116 0 0,-2-1 0 0 0,-78 86 0 0 0,51-68-82 0 0,55-62-66 0 0,7-7 158 0 0,0 0-1 0 0,0 0 0 0 0,0 0 1 0 0,0 0-1 0 0,0 0 1 0 0,0 0-1 0 0,0 0 0 0 0,0 0 1 0 0,0 0-1 0 0,0 0 1 0 0,0 0-1 0 0,1 0 0 0 0,-1 0 1 0 0,0 0-1 0 0,0 0 1 0 0,0 0-1 0 0,0 0 1 0 0,0 0-1 0 0,0 0 0 0 0,0 0 1 0 0,0 0-1 0 0,0 0 1 0 0,0 1-1 0 0,0-1 0 0 0,0 0 1 0 0,0 0-1 0 0,0 0 1 0 0,0 0-1 0 0,0 0 0 0 0,0 0 1 0 0,0 0-1 0 0,0 0 1 0 0,0 0-1 0 0,0 0 0 0 0,0 0 1 0 0,0 0-1 0 0,0 0 1 0 0,0 0-1 0 0,0 0 0 0 0,12-11-331 0 0,30-38-4868 0 0,-16 16-404 0 0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3:52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67 150 5983 0 0,'-47'-6'606'0'0,"27"3"14424"0"0,22 2-14667 0 0,25-8 307 0 0,1 1 0 0 0,39-5 0 0 0,-24 4-328 0 0,439-58 903 0 0,-287 50-3740 0 0,-124 6-2699 0 0,-43 6-1489 0 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3:52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34 5983 0 0,'-2'1'8466'0'0,"-13"9"-5968"0"0,-17 16 1 0 0,17-12-2333 0 0,1 1-1 0 0,-18 23 1 0 0,28-33-146 0 0,-74 105 367 0 0,68-94-295 0 0,1 0 0 0 0,0 1 1 0 0,2 1-1 0 0,0 0 0 0 0,-5 19 0 0 0,11-34-56 0 0,0 1-1 0 0,1-1 1 0 0,-1 1 0 0 0,1 0-1 0 0,-1-1 1 0 0,1 1-1 0 0,1-1 1 0 0,-1 1 0 0 0,0 0-1 0 0,1-1 1 0 0,0 1-1 0 0,0-1 1 0 0,0 1 0 0 0,0-1-1 0 0,2 4 1 0 0,-2-5 5 0 0,1 0-1 0 0,-1 0 1 0 0,0 0 0 0 0,1-1 0 0 0,0 1 0 0 0,-1 0 0 0 0,1-1 0 0 0,0 1 0 0 0,0-1 0 0 0,0 0 0 0 0,0 0-1 0 0,0 0 1 0 0,0 0 0 0 0,0 0 0 0 0,0 0 0 0 0,0 0 0 0 0,1-1 0 0 0,-1 1 0 0 0,0-1 0 0 0,0 1 0 0 0,1-1-1 0 0,-1 0 1 0 0,0 0 0 0 0,5 0 0 0 0,21-3 172 0 0,-1 0 0 0 0,1-1 0 0 0,-1-2 0 0 0,0-1 0 0 0,0-1 0 0 0,40-18 0 0 0,-63 24-216 0 0,0 0 0 0 0,-1 0 0 0 0,1 0 0 0 0,-1 0 0 0 0,1-1 0 0 0,-1 0 0 0 0,0 0 0 0 0,0 0 0 0 0,0 0 0 0 0,-1 0 0 0 0,1 0 0 0 0,-1-1 0 0 0,1 1 0 0 0,-1-1 0 0 0,3-7 0 0 0,-3 5-3 0 0,0 0-1 0 0,-1 0 0 0 0,0 0 1 0 0,0 0-1 0 0,0-1 0 0 0,-1 1 0 0 0,0 0 1 0 0,0-1-1 0 0,-2-10 0 0 0,-2-2-147 0 0,0 0-1 0 0,-1 1 0 0 0,-1-1 1 0 0,-1 1-1 0 0,0 0 1 0 0,-12-20-1 0 0,6 17-91 0 0,0 0 0 0 0,-1 1 0 0 0,-1 0 0 0 0,-24-23 0 0 0,38 42-50 0 0,-17-2-688 0 0,16 4 947 0 0,0-1 0 0 0,0 1 0 0 0,1 0 0 0 0,-1 0 0 0 0,0 0 0 0 0,1 0 0 0 0,-1 0 0 0 0,1 1 0 0 0,-1-1 0 0 0,1 0 1 0 0,-1 1-1 0 0,1-1 0 0 0,0 1 0 0 0,0-1 0 0 0,0 1 0 0 0,0 0 0 0 0,0-1 0 0 0,-1 3 0 0 0,-3 6-159 0 0,1 0-1 0 0,-3 11 1 0 0,5-13-57 0 0,-7 31-1233 0 0,7-12-3009 0 0,2-3-1004 0 0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3:53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46 561 7831 0 0,'0'0'603'0'0,"-2"1"-396"0"0,-32 32 13195 0 0,33-35-13254 0 0,0 1 0 0 0,0-1 0 0 0,0 0 0 0 0,0 1 0 0 0,0-1 0 0 0,1 0 0 0 0,-1 0 0 0 0,0 1 0 0 0,1-1 0 0 0,-1-3 0 0 0,1 0-24 0 0,0 0 0 0 0,0 0 0 0 0,0 0 0 0 0,1 0 0 0 0,-1 0 0 0 0,1 0 0 0 0,3-7 0 0 0,14-35 252 0 0,-11 31-223 0 0,5-13-97 0 0,2 1-1 0 0,1 0 0 0 0,2 1 0 0 0,0 0 0 0 0,23-24 0 0 0,-11 18-63 0 0,1 1 1 0 0,2 2-1 0 0,37-27 0 0 0,-43 36 65 0 0,2 2 0 0 0,49-27 0 0 0,-62 39-644 0 0,0 1 0 0 0,29-8 0 0 0,-34 12-716 0 0,0 0 0 0 0,1 0 0 0 0,-1 1-1 0 0,0 1 1 0 0,15 0 0 0 0,-4 3-5629 0 0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3:53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171 281 7367 0 0,'-2'2'334'0'0,"-40"41"782"0"0,19-22 4226 0 0,-29 19 0 0 0,34-29-4168 0 0,11-7-797 0 0,1 0 0 0 0,-1 1 0 0 0,-6 6 0 0 0,12-10 299 0 0,12-14-504 0 0,28-31-199 0 0,2 2 0 0 0,2 1 0 0 0,64-45 0 0 0,-82 66-12 0 0,-13 10 8 0 0,1 1 0 0 0,24-14 0 0 0,-33 21 47 0 0,0 0 1 0 0,0 1-1 0 0,0-1 0 0 0,1 1 1 0 0,-1 0-1 0 0,0 0 0 0 0,0 0 1 0 0,1 1-1 0 0,-1-1 1 0 0,1 1-1 0 0,-1 0 0 0 0,0 1 1 0 0,1-1-1 0 0,5 2 0 0 0,-8-1 16 0 0,0 0-1 0 0,0 0 0 0 0,0 0 1 0 0,0 1-1 0 0,0-1 0 0 0,0 0 1 0 0,-1 1-1 0 0,1 0 0 0 0,-1-1 1 0 0,1 1-1 0 0,-1 0 0 0 0,0 0 1 0 0,1 0-1 0 0,0 3 0 0 0,2 0 27 0 0,-1 1-36 0 0,-1-1 0 0 0,1 1-1 0 0,-1 0 1 0 0,0 0 0 0 0,0 0-1 0 0,0 0 1 0 0,-1 0-1 0 0,0 0 1 0 0,0 1 0 0 0,-1-1-1 0 0,0 0 1 0 0,0 0 0 0 0,-1 9-1 0 0,-1-2 8 0 0,0 0-1 0 0,-1 0 1 0 0,0 0 0 0 0,-1-1-1 0 0,-7 17 1 0 0,6-19-29 0 0,1-1-12 0 0,3-8-49 0 0,2-12-82 0 0,0 4 131 0 0,0-1-1 0 0,1 0 1 0 0,0 0 0 0 0,0 1-1 0 0,1-1 1 0 0,0 1-1 0 0,0 0 1 0 0,1 0 0 0 0,6-9-1 0 0,0 1-24 0 0,1 1 0 0 0,0 1 0 0 0,15-14 0 0 0,1 4-8 0 0,1 1-1 0 0,1 1 0 0 0,1 1 1 0 0,0 2-1 0 0,1 1 1 0 0,1 1-1 0 0,1 2 0 0 0,0 1 1 0 0,46-11-1 0 0,-79 24 46 0 0,12-3 55 0 0,0 0 0 0 0,0 1 0 0 0,13-1 0 0 0,-22 3-41 0 0,-1-1-1 0 0,1 1 1 0 0,0 1-1 0 0,-1-1 0 0 0,1 0 1 0 0,0 1-1 0 0,-1-1 1 0 0,1 1-1 0 0,-1 0 0 0 0,1 0 1 0 0,-1 0-1 0 0,1 0 0 0 0,-1 0 1 0 0,1 0-1 0 0,-1 1 1 0 0,0-1-1 0 0,0 1 0 0 0,0 0 1 0 0,4 3-1 0 0,-5-3 2 0 0,0-1-1 0 0,-1 1 1 0 0,1 0-1 0 0,0 0 1 0 0,-1 0-1 0 0,1 0 1 0 0,-1-1-1 0 0,1 1 0 0 0,-1 0 1 0 0,0 0-1 0 0,0 0 1 0 0,0 3-1 0 0,0 0 1 0 0,-1 16 8 0 0,-1 0 1 0 0,0-1 0 0 0,-2 1-1 0 0,0-1 1 0 0,-11 28 0 0 0,7-22 4 0 0,8-25-29 0 0,-7 21-261 0 0,2 0 0 0 0,0 1 0 0 0,1 0 0 0 0,-1 25-1 0 0,5-47-48 0 0,0 0-1 0 0,0 0 0 0 0,0 0 0 0 0,1 1 0 0 0,-1-1 0 0 0,0 0 0 0 0,1 0 1 0 0,-1 0-1 0 0,1 0 0 0 0,-1-1 0 0 0,1 1 0 0 0,0 0 0 0 0,1 1 0 0 0,-1 0-384 0 0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3:54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3223 0 0,'38'-23'300'0'0,"-9"4"11702"0"0,-22 17-6786 0 0,-6 2-5138 0 0,0 1 0 0 0,0-1 0 0 0,0 1 1 0 0,0-1-1 0 0,0 1 0 0 0,0 0 1 0 0,0-1-1 0 0,0 1 0 0 0,0 0 1 0 0,0 0-1 0 0,0 0 0 0 0,0 0 1 0 0,-1 0-1 0 0,1 0 0 0 0,0 0 1 0 0,-1 0-1 0 0,2 2 0 0 0,-1 0-45 0 0,0-1 0 0 0,0 1 0 0 0,-1 0 0 0 0,1 0 0 0 0,-1-1 0 0 0,0 1 0 0 0,0 5 0 0 0,0 2-46 0 0,-1 0 1 0 0,-1 1 0 0 0,-4 14 0 0 0,-25 72 75 0 0,-9 36 12 0 0,38-123 50 0 0,0 0 0 0 0,0 14 0 0 0,2-21-85 0 0,0 0-1 0 0,0-1 0 0 0,0 1 0 0 0,0 0 0 0 0,1 0 0 0 0,-1 0 0 0 0,1-1 0 0 0,0 1 0 0 0,0 0 0 0 0,0-1 0 0 0,0 1 0 0 0,3 4 0 0 0,-3-6 17 0 0,1 0 0 0 0,-1 0 1 0 0,1-1-1 0 0,-1 1 0 0 0,1 0 1 0 0,-1-1-1 0 0,1 1 0 0 0,-1-1 1 0 0,1 1-1 0 0,0-1 0 0 0,-1 0 1 0 0,1 1-1 0 0,0-1 0 0 0,-1 0 1 0 0,1 0-1 0 0,2-1 0 0 0,-3 1-8 0 0,6 0 83 0 0,0-1-1 0 0,1 0 1 0 0,-1 0-1 0 0,0-1 1 0 0,0 0-1 0 0,13-5 1 0 0,40-24 357 0 0,-38 19-333 0 0,17-11 14 0 0,0-2 0 0 0,-2-2-1 0 0,56-52 1 0 0,-86 73-236 0 0,-1-1-1 0 0,1-1 1 0 0,-1 1 0 0 0,0-1-1 0 0,-1 0 1 0 0,0-1 0 0 0,0 1-1 0 0,4-11 1 0 0,-4 5-100 0 0,0-1 1 0 0,-1 1-1 0 0,-1-1 0 0 0,3-23 0 0 0,-5 28-471 0 0,1-1-1 0 0,4-12 1 0 0,6-5-6083 0 0,0 9-419 0 0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3:5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0 16127 0 0,'0'0'6016'0'0,"2"2"-5788"0"0,1 2-198 0 0,-1-1 0 0 0,1 1-1 0 0,-1-1 1 0 0,0 1 0 0 0,1 0-1 0 0,-2 0 1 0 0,1 0 0 0 0,0 1 0 0 0,-1-1-1 0 0,0 0 1 0 0,0 1 0 0 0,0-1-1 0 0,0 0 1 0 0,-1 1 0 0 0,0-1-1 0 0,0 1 1 0 0,-1 8 0 0 0,-1 6 118 0 0,-2 1 1 0 0,-9 32-1 0 0,12-51-148 0 0,-109 306 92 0 0,-30-12 48 0 0,41-119 266 0 0,-37 79 220 0 0,132-246-746 0 0,1 0-1 0 0,0 0 0 0 0,0 0 1 0 0,-2 17-1 0 0,5-25 61 0 0,-1 1 1 0 0,1 0-1 0 0,0 0 0 0 0,0-1 1 0 0,1 1-1 0 0,-1 0 0 0 0,0-1 1 0 0,0 1-1 0 0,1 0 0 0 0,-1-1 0 0 0,1 1 1 0 0,0 0-1 0 0,-1-1 0 0 0,3 3 1 0 0,-3-3-3 0 0,1 0 0 0 0,0 0 1 0 0,0 0-1 0 0,0-1 1 0 0,1 1-1 0 0,-1 0 0 0 0,0-1 1 0 0,0 1-1 0 0,0 0 0 0 0,0-1 1 0 0,1 0-1 0 0,-1 1 0 0 0,0-1 1 0 0,1 0-1 0 0,-1 1 1 0 0,0-1-1 0 0,0 0 0 0 0,1 0 1 0 0,-1 0-1 0 0,0 0 0 0 0,1 0 1 0 0,1-1-1 0 0,16-4-5338 0 0,4-5-1620 0 0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3:54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45 8287 0 0,'0'0'11303'0'0,"2"-1"-10311"0"0,8-10 529 0 0,15-20 0 0 0,-24 29-1601 0 0,-2 3-185 0 0,-104 51-1061 0 0,57-31 1187 0 0,2 2 1 0 0,0 2 0 0 0,-70 53-1 0 0,104-69 113 0 0,-79 68 302 0 0,79-66-117 0 0,1 0 0 0 0,1 1 0 0 0,0 1 0 0 0,0 0 0 0 0,-10 18 0 0 0,18-27-106 0 0,1-1-1 0 0,-1 1 0 0 0,1 0 1 0 0,-1 0-1 0 0,1 0 1 0 0,0 0-1 0 0,1 0 1 0 0,-1 6-1 0 0,1-9-46 0 0,0-1 1 0 0,0 1-1 0 0,0-1 0 0 0,0 1 0 0 0,1-1 1 0 0,-1 1-1 0 0,0-1 0 0 0,0 0 0 0 0,1 1 1 0 0,-1-1-1 0 0,0 0 0 0 0,0 1 0 0 0,1-1 1 0 0,-1 0-1 0 0,0 1 0 0 0,1-1 0 0 0,-1 0 1 0 0,1 1-1 0 0,-1-1 0 0 0,0 0 1 0 0,1 0-1 0 0,-1 0 0 0 0,1 1 0 0 0,-1-1 1 0 0,1 0-1 0 0,-1 0 0 0 0,1 0 0 0 0,12 2 47 0 0,-7-2-30 0 0,1 0 0 0 0,-1-1 0 0 0,0 0 1 0 0,0 0-1 0 0,1 0 0 0 0,-1-1 0 0 0,9-3 0 0 0,43-22 190 0 0,-42 19-195 0 0,197-114 31 0 0,-117 65-34 0 0,-96 57-15 0 0,0 0-1 0 0,0 0 1 0 0,0 0 0 0 0,0 0-1 0 0,0 0 1 0 0,0 1-1 0 0,0-1 1 0 0,-1 0 0 0 0,1 0-1 0 0,0 0 1 0 0,0 0 0 0 0,0 1-1 0 0,0-1 1 0 0,0 0-1 0 0,0 0 1 0 0,0 0 0 0 0,0 1-1 0 0,0-1 1 0 0,0 0 0 0 0,1 0-1 0 0,-1 0 1 0 0,0 0-1 0 0,0 1 1 0 0,0-1 0 0 0,0 0-1 0 0,0 0 1 0 0,0 0 0 0 0,0 0-1 0 0,0 0 1 0 0,0 1-1 0 0,0-1 1 0 0,1 0 0 0 0,-1 0-1 0 0,0 0 1 0 0,0 0 0 0 0,0 0-1 0 0,0 0 1 0 0,0 0-1 0 0,1 1 1 0 0,-1-1 0 0 0,0 0-1 0 0,0 0 1 0 0,0 0-1 0 0,0 0 1 0 0,1 0 0 0 0,-1 0-1 0 0,0 0 1 0 0,0 0 0 0 0,0 0-1 0 0,0 0 1 0 0,1 0-1 0 0,-1 0 1 0 0,0 0 0 0 0,0 0-1 0 0,0 0 1 0 0,0 0 0 0 0,1 0-1 0 0,-1 0 1 0 0,0 0-1 0 0,0 0 1 0 0,0-1 0 0 0,0 1-1 0 0,1 0 1 0 0,-7 14-46 0 0,6-14 43 0 0,-30 57 25 0 0,-7 16 93 0 0,33-64-16 0 0,0 0 0 0 0,1 0-1 0 0,0 0 1 0 0,1 1 0 0 0,0-1 0 0 0,0 11 0 0 0,2-18-172 0 0,0 0 1 0 0,0 0-1 0 0,0 0 1 0 0,0 0 0 0 0,1 0-1 0 0,-1 0 1 0 0,0 0 0 0 0,1 0-1 0 0,0 0 1 0 0,0 0-1 0 0,-1 0 1 0 0,1-1 0 0 0,0 1-1 0 0,3 3 1 0 0,-3-4-287 0 0,1 1 0 0 0,-1-1-1 0 0,1 0 1 0 0,0 0 0 0 0,0 0 0 0 0,0 0 0 0 0,-1 0 0 0 0,1 0 0 0 0,0 0 0 0 0,0-1-1 0 0,0 1 1 0 0,0-1 0 0 0,0 1 0 0 0,0-1 0 0 0,0 0 0 0 0,0 0 0 0 0,4 0 0 0 0,13-2-6951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6:17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891 18 8751 0 0,'7'-5'175'0'0,"20"-8"5746"0"0,-28 28-5366 0 0,-1-9-539 0 0,0-1-1 0 0,0 1 1 0 0,-1 0 0 0 0,0-1 0 0 0,0 0-1 0 0,-5 7 1 0 0,-27 31 205 0 0,22-27-173 0 0,-138 187 272 0 0,92-113-82 0 0,-22 34 230 0 0,26-37 37 0 0,-4-2-1 0 0,-92 103 1 0 0,119-152-236 0 0,-2-2 1 0 0,-1-1-1 0 0,-1-2 1 0 0,-52 34 0 0 0,71-54-249 0 0,-36 24 102 0 0,51-34-271 0 0,7-1-11 0 0,0-1 1 0 0,-1 0 0 0 0,0 0 0 0 0,1-1 0 0 0,-1 1-1 0 0,0-1 1 0 0,7-3 0 0 0,0 0-510 0 0,14-6-624 0 0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3:55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37 13823 0 0,'-1'-1'630'0'0,"1"-1"-594"0"0,0 0 0 0 0,-1 1 0 0 0,1-1 0 0 0,-1 1 0 0 0,0-1 0 0 0,1 1 0 0 0,-1-1 0 0 0,0 1 0 0 0,0-1 0 0 0,0 1 0 0 0,0 0 0 0 0,0-1 0 0 0,0 1 0 0 0,-1 0 1 0 0,1 0-1 0 0,0 0 0 0 0,0 0 0 0 0,-3-1 0 0 0,1 0 177 0 0,0 1 0 0 0,0 0 1 0 0,0 0-1 0 0,-1 0 0 0 0,1 0 0 0 0,0 0 1 0 0,0 1-1 0 0,-7-1 0 0 0,0 2 323 0 0,1-1 0 0 0,0 1-1 0 0,-1 1 1 0 0,1 0 0 0 0,0 0-1 0 0,-10 4 1 0 0,5 0-417 0 0,0 1 1 0 0,0 0-1 0 0,0 1 0 0 0,1 1 0 0 0,-23 19 0 0 0,-52 60-154 0 0,70-67-318 0 0,1 1 0 0 0,1 1 0 0 0,-25 46 0 0 0,39-65 248 0 0,0 0 1 0 0,1 0-1 0 0,-1 0 0 0 0,1 0 0 0 0,0 0 1 0 0,0 0-1 0 0,0 0 0 0 0,1 0 0 0 0,-1 0 1 0 0,1 8-1 0 0,0-9 62 0 0,1 0 0 0 0,-1 0 0 0 0,1-1 0 0 0,0 1 1 0 0,0 0-1 0 0,-1-1 0 0 0,2 1 0 0 0,-1-1 0 0 0,0 1 0 0 0,0-1 0 0 0,1 0 0 0 0,0 1 1 0 0,-1-1-1 0 0,1 0 0 0 0,0 0 0 0 0,0 0 0 0 0,3 2 0 0 0,43 31-112 0 0,-27-20 452 0 0,37 33 1 0 0,-47-35 143 0 0,1 0 0 0 0,-2 1 0 0 0,0 0-1 0 0,0 0 1 0 0,13 30 0 0 0,26 83 2725 0 0,-46-118-2990 0 0,-1 0 0 0 0,0-1 0 0 0,0 1 1 0 0,-1 0-1 0 0,0 0 0 0 0,0 0 0 0 0,-2 16 0 0 0,1-23-141 0 0,-1 1-1 0 0,1 0 0 0 0,0-1 0 0 0,-1 1 0 0 0,0 0 0 0 0,0-1 0 0 0,0 1 0 0 0,0-1 0 0 0,0 0 0 0 0,0 1 0 0 0,0-1 0 0 0,-1 0 0 0 0,1 1 1 0 0,-1-1-1 0 0,0 0 0 0 0,0 0 0 0 0,1-1 0 0 0,-1 1 0 0 0,-1 0 0 0 0,1 0 0 0 0,0-1 0 0 0,0 0 0 0 0,0 1 0 0 0,-1-1 0 0 0,1 0 0 0 0,-1 0 1 0 0,1 0-1 0 0,-1 0 0 0 0,-4 0 0 0 0,-4 1 14 0 0,1-2 1 0 0,-1 0-1 0 0,1 0 1 0 0,-1 0 0 0 0,1-2-1 0 0,-1 1 1 0 0,1-1-1 0 0,0-1 1 0 0,0 0-1 0 0,-11-4 1 0 0,-1-3-771 0 0,0 0 1 0 0,1-2-1 0 0,-26-17 1 0 0,22 12-714 0 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3:55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15 1375 0 0,'-3'-14'24669'0'0,"11"14"-26018"0"0,3 2 313 0 0,0 1-328 0 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3:56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32 2303 0 0,'-8'-13'17996'0'0,"4"3"-12660"0"0,-2 4-5941 0 0,3 5 369 0 0,-1 0 0 0 0,1 1 0 0 0,-1-1 0 0 0,0 1 1 0 0,1 0-1 0 0,-1 0 0 0 0,1 0 0 0 0,-1 1 0 0 0,0-1 0 0 0,1 1 1 0 0,-1 0-1 0 0,1 0 0 0 0,-1 0 0 0 0,1 1 0 0 0,-5 1 1 0 0,-6 3-1679 0 0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4:01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40 6447 0 0,'1'-1'298'0'0,"13"-6"136"0"0,20-9 0 0 0,-12 8 2358 0 0,-3 0 6465 0 0,-21 9-8926 0 0,-20 14-220 0 0,0 2 1 0 0,1 0 0 0 0,1 0-1 0 0,-19 23 1 0 0,-174 200-112 0 0,193-217-9 0 0,1 2 0 0 0,1 0 0 0 0,1 0 0 0 0,1 2-1 0 0,2 0 1 0 0,-22 57 0 0 0,34-80 9 0 0,1 0 0 0 0,0 0 0 0 0,0-1 0 0 0,0 1 0 0 0,1 0 0 0 0,-1 0 0 0 0,1 0 0 0 0,0 0 0 0 0,0 0 0 0 0,0 0 0 0 0,1 0 0 0 0,0 0 0 0 0,-1 0 0 0 0,1 0 0 0 0,1-1 0 0 0,-1 1 0 0 0,0 0 0 0 0,1-1 0 0 0,0 1 0 0 0,0-1 0 0 0,0 1 0 0 0,0-1 0 0 0,0 0 0 0 0,1 0 0 0 0,-1 0 0 0 0,1 0 0 0 0,0 0 0 0 0,0-1 0 0 0,0 1 0 0 0,0-1 0 0 0,1 0 0 0 0,-1 0 0 0 0,1 0 0 0 0,-1 0 0 0 0,8 2 0 0 0,4 1 113 0 0,0-1 0 0 0,1-1 0 0 0,24 2 0 0 0,17 3-82 0 0,-46-2-3499 0 0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4:01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58 8951 0 0,'0'0'1114'0'0,"-5"-9"-630"0"0,-2-1 995 0 0,4 6-1265 0 0,1 0-1 0 0,-1 1 1 0 0,0-1 0 0 0,0 1 0 0 0,0-1 0 0 0,0 1-1 0 0,0 0 1 0 0,-1 0 0 0 0,-4-2 0 0 0,4 4-158 0 0,1 0 0 0 0,0 1 0 0 0,-1 0 0 0 0,1 0 1 0 0,0 0-1 0 0,-1 0 0 0 0,1 0 0 0 0,0 1 0 0 0,-1-1 0 0 0,-3 2 0 0 0,-11 3 36 0 0,1 1-1 0 0,-1 1 1 0 0,1 1-1 0 0,1 0 1 0 0,-24 16-1 0 0,-71 60 474 0 0,92-67-412 0 0,1 1 1 0 0,0 0-1 0 0,1 2 1 0 0,-20 30 0 0 0,33-46-143 0 0,3-2-6 0 0,0-1 0 0 0,0 0 1 0 0,0 1-1 0 0,1-1 0 0 0,-1 1 0 0 0,0-1 0 0 0,1 1 0 0 0,-1-1 1 0 0,1 1-1 0 0,-1-1 0 0 0,1 1 0 0 0,-1 1 0 0 0,1-2 0 0 0,0-1-1 0 0,0 1 0 0 0,0-1 1 0 0,0 1-1 0 0,0-1 1 0 0,0 0-1 0 0,0 1 0 0 0,1-1 1 0 0,-1 1-1 0 0,0-1 1 0 0,0 1-1 0 0,0-1 0 0 0,0 0 1 0 0,0 1-1 0 0,1-1 1 0 0,-1 1-1 0 0,0-1 0 0 0,0 0 1 0 0,1 1-1 0 0,-1-1 1 0 0,0 0-1 0 0,1 1 0 0 0,-1-1 1 0 0,0 0-1 0 0,1 1 1 0 0,-1-1-1 0 0,1 0 0 0 0,10 5 17 0 0,-8-4 1 0 0,1-1 0 0 0,-1 1 0 0 0,1-1 0 0 0,-1 0-1 0 0,1 0 1 0 0,-1-1 0 0 0,1 1 0 0 0,-1-1 0 0 0,1 1-1 0 0,4-3 1 0 0,36-14 262 0 0,-37 14-238 0 0,23-12 168 0 0,0 0 1 0 0,-1-2 0 0 0,-1-1-1 0 0,47-41 1 0 0,-73 57-211 0 0,4-3 8 0 0,0 0 0 0 0,-1-1 1 0 0,8-10-1 0 0,-12 16-12 0 0,-1 0 0 0 0,0 0 0 0 0,1-1 0 0 0,-1 1 0 0 0,0 0 0 0 0,0-1 0 0 0,1 1 0 0 0,-1 0 0 0 0,0-1 0 0 0,0 1 0 0 0,0-1 0 0 0,1 1 0 0 0,-1 0 0 0 0,0-1 0 0 0,0 1 0 0 0,0-1 0 0 0,0 1 0 0 0,0-1 0 0 0,0 1 0 0 0,0 0 0 0 0,0-1 0 0 0,0 1 0 0 0,0-1 0 0 0,0 1 0 0 0,0-1 0 0 0,0 1 0 0 0,0 0 0 0 0,-1-1 0 0 0,1 0 0 0 0,-4-1 0 0 0,3 2 2 0 0,1 0-1 0 0,0-1 1 0 0,-1 1-1 0 0,1 0 1 0 0,0 0-1 0 0,-1-1 1 0 0,1 1-1 0 0,0 0 1 0 0,-1 0-1 0 0,1-1 1 0 0,-1 1-1 0 0,1 0 1 0 0,-1 0 0 0 0,1 0-1 0 0,0 0 1 0 0,-1 0-1 0 0,1 0 1 0 0,-1 0-1 0 0,1 0 1 0 0,-1 0-1 0 0,1 0 1 0 0,-1 0-1 0 0,1 0 1 0 0,-1 0-1 0 0,1 0 1 0 0,0 0-1 0 0,-1 0 1 0 0,1 0-1 0 0,-1 1 1 0 0,1-1-1 0 0,-1 0 1 0 0,1 0-1 0 0,0 0 1 0 0,-1 1-1 0 0,0 0 1 0 0,0-1 21 0 0,-5 4 92 0 0,0 0 1 0 0,0 0 0 0 0,0 0-1 0 0,1 0 1 0 0,-1 1 0 0 0,1 0-1 0 0,0 0 1 0 0,0 0-1 0 0,1 1 1 0 0,0 0 0 0 0,0 0-1 0 0,0 0 1 0 0,-3 8 0 0 0,5-11-83 0 0,0 1 1 0 0,0 0 0 0 0,1 0-1 0 0,-1 0 1 0 0,1 0-1 0 0,0 1 1 0 0,0-1 0 0 0,1 0-1 0 0,-1 0 1 0 0,1 1-1 0 0,0-1 1 0 0,0 0 0 0 0,0 1-1 0 0,1-1 1 0 0,-1 0-1 0 0,1 0 1 0 0,0 1 0 0 0,0-1-1 0 0,1 0 1 0 0,-1 0-1 0 0,1 0 1 0 0,4 6 0 0 0,-4-7-102 0 0,1 0 1 0 0,0-1 0 0 0,0 0 0 0 0,0 0-1 0 0,0 0 1 0 0,0 0 0 0 0,0 0 0 0 0,1 0 0 0 0,-1-1-1 0 0,1 0 1 0 0,-1 1 0 0 0,1-1 0 0 0,-1-1 0 0 0,1 1-1 0 0,0 0 1 0 0,5-1 0 0 0,7 1-1092 0 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4:01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10135 0 0,'0'0'464'0'0,"-1"2"-9"0"0,-2 1-262 0 0,0 0 1 0 0,0 1-1 0 0,0 0 0 0 0,1 0 0 0 0,0 0 1 0 0,-1 0-1 0 0,1 0 0 0 0,0 0 0 0 0,1 0 1 0 0,-1 1-1 0 0,1-1 0 0 0,0 1 0 0 0,0-1 1 0 0,0 1-1 0 0,1-1 0 0 0,0 1 1 0 0,0-1-1 0 0,0 1 0 0 0,0 0 0 0 0,2 6 1 0 0,0-3 6 0 0,1 0 1 0 0,0 0 0 0 0,1-1-1 0 0,-1 0 1 0 0,1 0 0 0 0,1 0 0 0 0,-1 0-1 0 0,1 0 1 0 0,1-1 0 0 0,-1 0-1 0 0,1 0 1 0 0,9 7 0 0 0,10 6-84 0 0,52 31 0 0 0,-48-32 110 0 0,7 4-134 0 0,0 3 1 0 0,39 34-1 0 0,-65-50-87 0 0,-1 1 1 0 0,1-1-1 0 0,-2 1 0 0 0,1 1 1 0 0,-1 0-1 0 0,-1 0 0 0 0,0 0 1 0 0,-1 1-1 0 0,0 0 1 0 0,0 0-1 0 0,4 16 0 0 0,-9-19 45 0 0,1-1 0 0 0,-2 1 1 0 0,1-1-1 0 0,-1 1 0 0 0,0-1 0 0 0,-1 1 0 0 0,0-1 0 0 0,0 1 0 0 0,-1-1 0 0 0,0 1 1 0 0,-1-1-1 0 0,0 0 0 0 0,0 0 0 0 0,-5 8 0 0 0,-3 4 197 0 0,0 0-1 0 0,-2-2 1 0 0,0 1 0 0 0,-17 16 0 0 0,-8 6 559 0 0,-71 59 1 0 0,-53 23-348 0 0,117-89-3338 0 0,35-28-4297 0 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4:05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28 13359 0 0,'0'0'1210'0'0,"0"-2"-996"0"0,4-6-468 0 0,0-7 5187 0 0,-5 15-4908 0 0,0-1 0 0 0,0 1 0 0 0,0 0 0 0 0,0 0 0 0 0,0-1 0 0 0,0 1 0 0 0,0 0 0 0 0,1 0 0 0 0,-1 0 0 0 0,0 0 0 0 0,0 0 0 0 0,0 0 0 0 0,0 0 0 0 0,0 0 0 0 0,0 0 0 0 0,0 1 0 0 0,0-1 0 0 0,0 0 0 0 0,0 1 0 0 0,1-1 0 0 0,-1 0 0 0 0,-2 2 0 0 0,-25 14 572 0 0,16-9-488 0 0,-36 17-109 0 0,-88 31 0 0 0,94-39-51 0 0,0 3 0 0 0,1 1-1 0 0,-62 43 1 0 0,90-55 44 0 0,1 0 6 0 0,0 0 1 0 0,0 0-1 0 0,0 1 0 0 0,-17 18 0 0 0,23-19-9 0 0,5-7-44 0 0,3 0-138 0 0,1 1 166 0 0,0 0 1 0 0,0-1-1 0 0,0 0 0 0 0,1 1 0 0 0,-1-1 0 0 0,0-1 0 0 0,1 1 1 0 0,-1 0-1 0 0,1-1 0 0 0,-1 0 0 0 0,1 0 0 0 0,5 0 0 0 0,6-2-86 0 0,25-5 0 0 0,-15 2 104 0 0,23-2-43 0 0,65-2 0 0 0,-95 8 44 0 0,0 2 0 0 0,1 0 0 0 0,-1 1 0 0 0,0 1 0 0 0,0 1-1 0 0,31 10 1 0 0,-44-12 20 0 0,1 0 0 0 0,-1 1-1 0 0,0-1 1 0 0,0 1 0 0 0,0 0 0 0 0,-1 1-1 0 0,1-1 1 0 0,-1 1 0 0 0,0 0 0 0 0,0 0-1 0 0,0 0 1 0 0,0 0 0 0 0,-1 1 0 0 0,1-1-1 0 0,-1 1 1 0 0,-1 0 0 0 0,1 0 0 0 0,-1 0-1 0 0,1 1 1 0 0,-1-1 0 0 0,-1 1-1 0 0,1-1 1 0 0,-1 1 0 0 0,0-1 0 0 0,0 1-1 0 0,-1 7 1 0 0,1-7 26 0 0,-2 0 0 0 0,1 0-1 0 0,-1 0 1 0 0,0 0-1 0 0,0-1 1 0 0,-1 1 0 0 0,1 0-1 0 0,-1-1 1 0 0,-4 7 0 0 0,2-4-10 0 0,0-1 0 0 0,-1 0 0 0 0,-1-1 0 0 0,1 1 0 0 0,-12 10 1 0 0,-3 0 2 0 0,-1-1 0 0 0,-1 0 1 0 0,0-2-1 0 0,-24 12 0 0 0,-95 38-173 0 0,109-52 29 0 0,-1-1 1 0 0,-47 9 0 0 0,65-17 112 0 0,0-1 0 0 0,1-1 0 0 0,-1-1 0 0 0,0 1 0 0 0,1-2 0 0 0,-1 0 0 0 0,-29-7 0 0 0,41 7 7 0 0,-1 0 0 0 0,1-1-1 0 0,-1 1 1 0 0,1-1 0 0 0,-1 0-1 0 0,1 0 1 0 0,0 0 0 0 0,0 0 0 0 0,0-1-1 0 0,0 1 1 0 0,0-1 0 0 0,1 1-1 0 0,-1-1 1 0 0,1 0 0 0 0,0 0 0 0 0,0-1-1 0 0,-3-4 1 0 0,2 1-32 0 0,0 1 1 0 0,1 0-1 0 0,0-1 0 0 0,0 1 0 0 0,1-1 1 0 0,0 0-1 0 0,0 1 0 0 0,0-13 1 0 0,1 17-198 0 0,1-1 0 0 0,-1 0 0 0 0,1 1 0 0 0,-1-1 0 0 0,1 1 0 0 0,0-1 0 0 0,0 1 0 0 0,1-1 0 0 0,-1 1 0 0 0,0 0 0 0 0,1-1 1 0 0,-1 1-1 0 0,1 0 0 0 0,0 0 0 0 0,3-3 0 0 0,7-2-9274 0 0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4:06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0 12871 0 0,'0'0'6376'0'0,"0"2"-5900"0"0,1 7-302 0 0,-2-1 0 0 0,1 0 0 0 0,-1 0-1 0 0,0 0 1 0 0,0 0 0 0 0,-1 0 0 0 0,0 0 0 0 0,-1 0 0 0 0,-4 10-1 0 0,-37 68 429 0 0,31-66-532 0 0,0-2-1 0 0,-1 0 0 0 0,-1 0 1 0 0,0-2-1 0 0,-2 1 0 0 0,-27 20 0 0 0,28-22-2212 0 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4:06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85 347 11951 0 0,'-2'1'547'0'0,"-81"45"2578"0"0,91-57-2574 0 0,25-32-425 0 0,2 1 0 0 0,2 2-1 0 0,56-46 1 0 0,-62 61 71 0 0,1 1-1 0 0,2 1 0 0 0,0 2 1 0 0,1 2-1 0 0,46-18 0 0 0,-69 32 179 0 0,1 0 0 0 0,0 1-1 0 0,15-2 1 0 0,-25 5-262 0 0,0 1 1 0 0,1-1-1 0 0,-1 1 1 0 0,1 0-1 0 0,-1 0 1 0 0,0 0-1 0 0,1 0 1 0 0,-1 0-1 0 0,0 1 1 0 0,1 0-1 0 0,-1 0 1 0 0,0 0-1 0 0,0 0 1 0 0,1 0-1 0 0,-1 0 1 0 0,0 1-1 0 0,5 3 1 0 0,-6-3-83 0 0,-1-1 1 0 0,0 1-1 0 0,0 0 1 0 0,1 0-1 0 0,-1 0 1 0 0,0 0-1 0 0,-1 0 1 0 0,1 0-1 0 0,0 0 1 0 0,0 0-1 0 0,-1 0 1 0 0,1 0 0 0 0,-1 0-1 0 0,0 1 1 0 0,0-1-1 0 0,0 0 1 0 0,0 0-1 0 0,0 0 1 0 0,0 0-1 0 0,0 1 1 0 0,-2 1-1 0 0,0 8-30 0 0,-1-1-1 0 0,-8 19 1 0 0,7-21 58 0 0,-8 19-14 0 0,-2 0-1 0 0,-1-1 1 0 0,-30 41 0 0 0,-18 33-16 0 0,59-94 84 0 0,1 1 0 0 0,0-1 0 0 0,-4 17 0 0 0,5 0-1271 0 0,2-22 649 0 0,0-1 1 0 0,0 1 0 0 0,0 0-1 0 0,1-1 1 0 0,-1 1 0 0 0,1-1-1 0 0,-1 1 1 0 0,1-1 0 0 0,0 1-1 0 0,-1-1 1 0 0,2 2 0 0 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4:07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63 853 10135 0 0,'-1'-1'778'0'0,"-17"0"-521"0"0,-6 0 997 0 0,11-5 2580 0 0,12 6-3688 0 0,1-1 0 0 0,-1 0 0 0 0,1 1-1 0 0,-1-1 1 0 0,1 0 0 0 0,-1 0 0 0 0,1 1 0 0 0,-1-1 0 0 0,1 0 0 0 0,0 0 0 0 0,0 0 0 0 0,-1 0 0 0 0,1 0-1 0 0,0 1 1 0 0,0-1 0 0 0,0 0 0 0 0,0 0 0 0 0,0 0 0 0 0,0 0 0 0 0,0 0 0 0 0,0 0 0 0 0,0 0-1 0 0,1 1 1 0 0,-1-2 0 0 0,8-21 542 0 0,1 5-356 0 0,1 0 0 0 0,0 1 1 0 0,15-19-1 0 0,42-45 68 0 0,-18 23-235 0 0,277-293 64 0 0,-295 321-226 0 0,103-87 423 0 0,-55 50-165 0 0,-77 66-199 0 0,4-4 468 0 0,2 5-505 0 0,1 3-25 0 0,-7-1 0 0 0,0-1 0 0 0,-1 1 0 0 0,1 0 0 0 0,-1-1 0 0 0,0 1 0 0 0,0 0 0 0 0,1 0 0 0 0,-1 0 0 0 0,0 0 0 0 0,-1 0 0 0 0,1 0 0 0 0,0 0 0 0 0,-1 0 0 0 0,1 0 0 0 0,-1 0 0 0 0,1 3 0 0 0,0 6 0 0 0,0 0 0 0 0,-2 12 0 0 0,1-9 0 0 0,-1 52 100 0 0,-4 1 1 0 0,-2-1-1 0 0,-21 88 0 0 0,19-119 48 0 0,2 0 0 0 0,1 1 0 0 0,0 42 0 0 0,5-67-126 0 0,2 0 0 0 0,-1 0 0 0 0,1 0 0 0 0,1 0 0 0 0,0 0 1 0 0,1 0-1 0 0,0-1 0 0 0,0 1 0 0 0,1-1 0 0 0,1 0 0 0 0,-1 0 0 0 0,2 0 0 0 0,-1-1 0 0 0,14 17 0 0 0,-16-24 0 0 0,-1 1 1 0 0,1 0-1 0 0,1-1 0 0 0,-1 1 0 0 0,0-1 0 0 0,1 0 1 0 0,-1 0-1 0 0,1 0 0 0 0,-1-1 0 0 0,1 1 1 0 0,0-1-1 0 0,0 0 0 0 0,0 0 0 0 0,0 0 1 0 0,-1 0-1 0 0,1-1 0 0 0,0 0 0 0 0,0 0 1 0 0,0 0-1 0 0,7-1 0 0 0,-7 1-85 0 0,0-1 1 0 0,-1 0 0 0 0,1 0-1 0 0,-1 0 1 0 0,1-1-1 0 0,-1 1 1 0 0,0-1-1 0 0,1 0 1 0 0,-1 0-1 0 0,3-2 1 0 0,-3 2-244 0 0,-1 0 0 0 0,0-1 1 0 0,0 1-1 0 0,0-1 0 0 0,0 1 0 0 0,0-1 1 0 0,0 1-1 0 0,0-1 0 0 0,-1 0 1 0 0,0 0-1 0 0,1 0 0 0 0,0-5 1 0 0,2-9-7457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7:08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74 2303 0 0,'10'-4'17194'0'0,"-7"6"-17177"0"0,0 0 0 0 0,0 1 0 0 0,-1-1 1 0 0,1 1-1 0 0,-1-1 0 0 0,0 1 1 0 0,0 0-1 0 0,0 0 0 0 0,0 0 1 0 0,0 0-1 0 0,0 0 0 0 0,-1 0 0 0 0,0 1 1 0 0,0-1-1 0 0,1 0 0 0 0,-2 1 1 0 0,1-1-1 0 0,0 1 0 0 0,-1-1 1 0 0,0 1-1 0 0,0-1 0 0 0,0 1 0 0 0,0 3 1 0 0,-2 11-30 0 0,0 0 0 0 0,-1-1 0 0 0,-7 23 0 0 0,9-33 27 0 0,-16 46 48 0 0,-6 32 177 0 0,21-75-148 0 0,1 0 0 0 0,0-1 0 0 0,0 1 1 0 0,1 0-1 0 0,0-1 0 0 0,4 19 0 0 0,-3-22 12 0 0,2 0 0 0 0,-1 0 0 0 0,1 0 0 0 0,0 0 0 0 0,0-1 0 0 0,7 10 0 0 0,-6-9-29 0 0,-3-4 62 0 0,7 6 260 0 0,-7-7-384 0 0,12 5 260 0 0,-12-5 916 0 0,10-7-769 0 0,6-9-217 0 0,-1 0 0 0 0,27-33-1 0 0,-22 24-145 0 0,17-19-14 0 0,-1-1 0 0 0,-2-2-1 0 0,42-74 1 0 0,-65 97-43 0 0,-14 77-59 0 0,2-42 54 0 0,0 35 5 0 0,2 90 0 0 0,0-128 7 0 0,-1 1 0 0 0,1 0 0 0 0,1-1 0 0 0,-1 0-1 0 0,8 16 1 0 0,28 49 435 0 0,-29-59-309 0 0,-5-8-69 0 0,-2-4 0 0 0,1 2 5 0 0,-2-4 262 0 0,2-1-296 0 0,-1-1 1 0 0,0 1-1 0 0,0-1 0 0 0,0 1 0 0 0,0-1 0 0 0,0 0 1 0 0,0 0-1 0 0,0 0 0 0 0,0 0 0 0 0,0 0 1 0 0,0 0-1 0 0,0 0 0 0 0,-1-1 0 0 0,1 1 0 0 0,0-1 1 0 0,-1 1-1 0 0,1-1 0 0 0,1-3 0 0 0,3-3 103 0 0,0-1-1 0 0,7-14 0 0 0,-11 19-98 0 0,46-93 336 0 0,-24 44-345 0 0,3 2-1 0 0,54-78 1 0 0,-70 114-30 0 0,1 0 0 0 0,1 0 0 0 0,0 2 0 0 0,1-1 0 0 0,0 2 0 0 0,1 0 0 0 0,1 0 0 0 0,0 1 0 0 0,0 1 0 0 0,32-13 0 0 0,37-6-297 0 0,-84 29 65 0 0,29-5-4961 0 0,-20 3 4186 0 0,9 0-1040 0 0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4:07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 8287 0 0,'0'0'11596'0'0,"2"-1"-10426"0"0,22-3-590 0 0,0-2 0 0 0,-1 0 0 0 0,0-2 0 0 0,41-19 0 0 0,23-8-220 0 0,-73 30-421 0 0,1 1-1 0 0,-1 1 1 0 0,1 0-1 0 0,18-1 1 0 0,-27 4-257 0 0,0 0 0 0 0,0 0 0 0 0,0 1 0 0 0,0 0 0 0 0,6 2 0 0 0,-10-3-1421 0 0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4:07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33 14423 0 0,'1'-1'331'0'0,"16"-10"494"0"0,18-9 2861 0 0,-46 27-2680 0 0,-75 62-496 0 0,-49 36 20 0 0,37-38-530 0 0,36-25 0 0 0,-105 90 0 0 0,162-128 0 0 0,0 1 0 0 0,0 0 0 0 0,1 0 0 0 0,-1 0 0 0 0,1 0 0 0 0,1 1 0 0 0,-1 0 0 0 0,1 0 0 0 0,0 0 0 0 0,-3 8 0 0 0,3 2-3 0 0,4-12 6 0 0,1-1 12 0 0,-1 0 6 0 0,1 1-1 0 0,-1-1 1 0 0,1 1 0 0 0,0-1 0 0 0,0 0-1 0 0,0 1 1 0 0,1-1 0 0 0,-1 0 0 0 0,1-1-1 0 0,-1 1 1 0 0,1 0 0 0 0,0-1 0 0 0,0 1-1 0 0,0-1 1 0 0,1 0 0 0 0,-1 0 0 0 0,0 0-1 0 0,1-1 1 0 0,4 3 0 0 0,2-1-284 0 0,0 1-1 0 0,0-2 1 0 0,1 1 0 0 0,-1-1 0 0 0,21 1 0 0 0,-4-4-4664 0 0,1-3-1621 0 0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4:08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0 3223 0 0,'-2'0'11096'0'0,"-10"1"-10740"0"0,1 0-1 0 0,-1 1 0 0 0,1 1 1 0 0,0-1-1 0 0,0 2 0 0 0,0 0 0 0 0,0 0 1 0 0,1 1-1 0 0,0 0 0 0 0,0 1 1 0 0,0 0-1 0 0,-15 12 0 0 0,2 1-33 0 0,1 1-1 0 0,1 1 1 0 0,-34 41 0 0 0,40-42 88 0 0,-19 32 1 0 0,30-46-338 0 0,0 1 0 0 0,1-1 0 0 0,0 1 0 0 0,0 0 0 0 0,1 1 0 0 0,0-1-1 0 0,0 0 1 0 0,1 0 0 0 0,-1 12 0 0 0,2-17-46 0 0,0 0-1 0 0,0 0 1 0 0,0 0-1 0 0,0 0 1 0 0,1 0-1 0 0,-1 0 1 0 0,1 1-1 0 0,-1-1 1 0 0,1 0-1 0 0,0 0 1 0 0,0-1-1 0 0,0 1 1 0 0,0 0-1 0 0,0 0 1 0 0,0 0-1 0 0,1 0 1 0 0,-1-1-1 0 0,0 1 1 0 0,1-1-1 0 0,0 1 1 0 0,-1-1-1 0 0,1 0 1 0 0,0 1-1 0 0,-1-1 1 0 0,1 0-1 0 0,0 0 1 0 0,0 0-1 0 0,0 0 1 0 0,0-1-1 0 0,0 1 1 0 0,0-1-1 0 0,0 1 1 0 0,0-1-1 0 0,3 1 1 0 0,6 0 71 0 0,0-1 0 0 0,0 0 0 0 0,0 0 1 0 0,0-1-1 0 0,15-3 0 0 0,-7 0-46 0 0,1 0-1 0 0,-1-1 0 0 0,0-1 0 0 0,0-1 0 0 0,-1-1 1 0 0,0-1-1 0 0,0 0 0 0 0,-1-1 0 0 0,23-17 0 0 0,-35 22-61 0 0,0 1-1 0 0,0-1 0 0 0,-1 0 0 0 0,0 0 0 0 0,0-1 0 0 0,0 1 1 0 0,-1-1-1 0 0,1 0 0 0 0,-1 1 0 0 0,-1-2 0 0 0,1 1 1 0 0,-1 0-1 0 0,0 0 0 0 0,-1-1 0 0 0,1 1 0 0 0,-1-1 0 0 0,-1 1 1 0 0,1-1-1 0 0,-1 0 0 0 0,0 1 0 0 0,0-1 0 0 0,-2-8 0 0 0,1 9-241 0 0,-1 0-1 0 0,1-1 0 0 0,-1 1 0 0 0,0 0 1 0 0,-1 0-1 0 0,1 0 0 0 0,-1 0 0 0 0,0 0 1 0 0,-1 1-1 0 0,1-1 0 0 0,-1 1 0 0 0,0 0 1 0 0,-1 0-1 0 0,1 0 0 0 0,-1 1 0 0 0,0 0 0 0 0,0 0 1 0 0,0 0-1 0 0,0 0 0 0 0,-1 1 0 0 0,0 0 1 0 0,-9-4-1 0 0,10 6 72 0 0,0 0 0 0 0,-1 0 0 0 0,1 1 0 0 0,0 0-1 0 0,0 0 1 0 0,-1 0 0 0 0,1 1 0 0 0,0 0 0 0 0,0 0 0 0 0,0 0 0 0 0,0 0 0 0 0,0 1 0 0 0,0 0 0 0 0,0 0-1 0 0,1 0 1 0 0,-6 4 0 0 0,0 1-163 0 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4:08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51 12895 0 0,'1'-1'595'0'0,"1"-1"-494"0"0,-1 0-1 0 0,1-1 1 0 0,-1 1 0 0 0,1-1-1 0 0,-1 1 1 0 0,0 0 0 0 0,1-4-1 0 0,-2 5-21 0 0,0 0-1 0 0,0 1 0 0 0,0-1 1 0 0,0 0-1 0 0,0 1 0 0 0,0-1 0 0 0,0 1 1 0 0,0-1-1 0 0,-1 0 0 0 0,1 1 1 0 0,0-1-1 0 0,0 0 0 0 0,-1 1 1 0 0,1-1-1 0 0,0 1 0 0 0,-1-1 1 0 0,1 1-1 0 0,0-1 0 0 0,-1 0 1 0 0,1 1-1 0 0,-1 0 0 0 0,1-1 0 0 0,-1 1 1 0 0,1-1-1 0 0,-1 1 0 0 0,1 0 1 0 0,-1-1-1 0 0,1 1 0 0 0,-1 0 1 0 0,0-1-1 0 0,1 1 0 0 0,-1 0 1 0 0,1 0-1 0 0,-2-1 0 0 0,0 1 477 0 0,-2-2-115 0 0,0 1 0 0 0,0-1 0 0 0,0 1 1 0 0,0 0-1 0 0,-1 0 0 0 0,1 0 0 0 0,0 1 0 0 0,0 0 0 0 0,-1 0 0 0 0,-6 0 0 0 0,-7 2-227 0 0,-21 6-1 0 0,33-7-2 0 0,-17 5-225 0 0,0 1 1 0 0,1 1-1 0 0,0 2 0 0 0,0 0 1 0 0,1 1-1 0 0,1 1 0 0 0,0 0 1 0 0,-22 19-1 0 0,40-29-21 0 0,0-1 0 0 0,1 1 0 0 0,-1-1 0 0 0,1 1 0 0 0,-1 0 0 0 0,1 0 0 0 0,0 0 0 0 0,-1 0 0 0 0,1 0 0 0 0,0 0 0 0 0,0 0 0 0 0,1 0 0 0 0,-1 0 0 0 0,0 0 0 0 0,1 0 0 0 0,-1 1 0 0 0,1-1 0 0 0,0 0 0 0 0,0 0 0 0 0,-1 1 0 0 0,1-1 0 0 0,1 0 0 0 0,-1 0 0 0 0,0 1 0 0 0,1-1 0 0 0,-1 0 0 0 0,1 0 0 0 0,0 0 0 0 0,-1 1 0 0 0,1-1 0 0 0,0 0 0 0 0,0 0 0 0 0,2 2 0 0 0,0 1 6 0 0,1 0 0 0 0,-1 0 0 0 0,1 0 0 0 0,0 0 0 0 0,1-1 0 0 0,-1 0 0 0 0,1 0 0 0 0,0 0 0 0 0,0 0 0 0 0,0-1 0 0 0,7 4 0 0 0,59 23-33 0 0,15 7 245 0 0,-74-30-7 0 0,1 0-1 0 0,-1 0 1 0 0,0 1-1 0 0,14 13 1 0 0,-24-19-145 0 0,-1-1 0 0 0,1 0 0 0 0,-1 0 1 0 0,0 1-1 0 0,0-1 0 0 0,0 0 0 0 0,1 1 0 0 0,-1-1 0 0 0,0 1 0 0 0,-1-1 0 0 0,1 1 0 0 0,0 0 1 0 0,0 0-1 0 0,-1-1 0 0 0,1 1 0 0 0,-1 0 0 0 0,0 0 0 0 0,1-1 0 0 0,-1 1 0 0 0,0 0 0 0 0,0 0 1 0 0,0 0-1 0 0,0 0 0 0 0,0-1 0 0 0,-1 1 0 0 0,1 0 0 0 0,0 0 0 0 0,-2 2 0 0 0,1-1 5 0 0,-1 0 0 0 0,0 0 0 0 0,0 0-1 0 0,-1 0 1 0 0,1-1 0 0 0,-1 1 0 0 0,1-1 0 0 0,-1 1-1 0 0,0-1 1 0 0,1 0 0 0 0,-1 0 0 0 0,-1 0-1 0 0,-4 2 1 0 0,-19 9 94 0 0,-2-1 0 0 0,0-1 1 0 0,-56 12-1 0 0,63-19-285 0 0,1 0 0 0 0,-1-2 0 0 0,0-1 0 0 0,1 0 0 0 0,-1-2 0 0 0,-28-3 0 0 0,45 3-474 0 0,0 0-1 0 0,1 0 1 0 0,-1-1-1 0 0,-5-2 0 0 0,-3-3-6697 0 0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4:09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0 18743 0 0,'0'0'1699'0'0,"-2"1"-1367"0"0,-6 3-200 0 0,0 1 1 0 0,1-1-1 0 0,-1 2 1 0 0,1-1-1 0 0,-12 13 1 0 0,0-1 116 0 0,5-5-82 0 0,1 2 0 0 0,0 0 1 0 0,1 0-1 0 0,0 1 0 0 0,2 0 1 0 0,-14 25-1 0 0,-43 106 345 0 0,39-78-341 0 0,-25 46-269 0 0,16-40-2754 0 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4:09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239 146 3679 0 0,'-3'1'292'0'0,"-1"0"-1"0"0,0 1 0 0 0,1 0 0 0 0,-1 0 1 0 0,1 0-1 0 0,-1 0 0 0 0,-5 5 0 0 0,0 1 4706 0 0,11-8-4144 0 0,6 2-422 0 0,0 0-1 0 0,-1-1 0 0 0,1 0 0 0 0,0-1 1 0 0,0 1-1 0 0,0-1 0 0 0,0-1 0 0 0,-1 0 1 0 0,1 0-1 0 0,0 0 0 0 0,13-5 1 0 0,10-5 471 0 0,47-22 1 0 0,-32 11-284 0 0,20-5 350 0 0,85-22-1 0 0,-119 41-699 0 0,-1 1 1 0 0,2 2-1 0 0,-1 1 1 0 0,0 2-1 0 0,34 1 0 0 0,-59 1-191 0 0,1 1 0 0 0,-1 0-1 0 0,1 0 1 0 0,-1 1-1 0 0,0 0 1 0 0,12 4-1 0 0,-18-5-67 0 0,1 0 0 0 0,-1-1 1 0 0,1 1-1 0 0,0 0 0 0 0,-1 0 0 0 0,0 0 0 0 0,1 0 1 0 0,-1 0-1 0 0,1 1 0 0 0,-1-1 0 0 0,0 0 0 0 0,0 1 1 0 0,0-1-1 0 0,0 1 0 0 0,0-1 0 0 0,0 1 0 0 0,0-1 1 0 0,0 1-1 0 0,-1-1 0 0 0,1 1 0 0 0,-1 0 0 0 0,1 0 1 0 0,-1-1-1 0 0,0 1 0 0 0,1 0 0 0 0,-1 0 0 0 0,0-1 1 0 0,0 1-1 0 0,0 0 0 0 0,-1 0 0 0 0,1 0 0 0 0,0-1 1 0 0,-1 3-1 0 0,-1 2-4 0 0,0 0 0 0 0,-1 0 1 0 0,0-1-1 0 0,0 1 0 0 0,0-1 0 0 0,-1 0 1 0 0,1 0-1 0 0,-1 0 0 0 0,0 0 0 0 0,-9 7 1 0 0,-5 3 17 0 0,-29 19 1 0 0,40-29-18 0 0,-37 24-58 0 0,-1-2 0 0 0,-1-2 0 0 0,-1-3 1 0 0,-1-1-1 0 0,-51 15 0 0 0,44-23-453 0 0,-83 11 1 0 0,110-21 246 0 0,-45-2 0 0 0,32-1 71 0 0,56-6-18 0 0,-4 1 156 0 0,40-8 65 0 0,0 3 1 0 0,72-7-1 0 0,-73 11 87 0 0,-21 2 66 0 0,1 2-1 0 0,32 2 1 0 0,-51 0-123 0 0,0 1 0 0 0,-1 0 0 0 0,0 1 0 0 0,1 0 1 0 0,-1 1-1 0 0,0 0 0 0 0,0 1 0 0 0,0 0 0 0 0,13 7 0 0 0,-21-9-26 0 0,1 0 0 0 0,0 0 0 0 0,-1 0 0 0 0,0 0 0 0 0,1 0 0 0 0,-1 0 0 0 0,0 0 0 0 0,0 1 0 0 0,0-1 0 0 0,0 1 0 0 0,-1 0 0 0 0,1-1 0 0 0,-1 1 0 0 0,1 0 0 0 0,-1 0 0 0 0,0 0 0 0 0,0 0 0 0 0,-1 0 0 0 0,2 4 0 0 0,-2-2 12 0 0,0 0 0 0 0,0-1 0 0 0,-1 1 0 0 0,1 0-1 0 0,-1-1 1 0 0,0 1 0 0 0,0-1 0 0 0,0 1 0 0 0,-1-1 0 0 0,0 0 0 0 0,0 1 0 0 0,-3 4 0 0 0,-3 5-11 0 0,-8 15 169 0 0,-24 31 0 0 0,33-51-155 0 0,0-1-1 0 0,0 0 1 0 0,-1 0-1 0 0,0-1 1 0 0,0 0-1 0 0,-1 0 1 0 0,-15 9-1 0 0,3-6 12 0 0,-1 0 0 0 0,0-2 1 0 0,-43 12-1 0 0,-72 5 161 0 0,95-21-158 0 0,-1-1 0 0 0,1-2 0 0 0,-66-7 0 0 0,94 4-69 0 0,0 0 0 0 0,1-1 0 0 0,-1 0 0 0 0,0-2-1 0 0,1 1 1 0 0,-16-9 0 0 0,26 12-860 0 0,-7-5-4671 0 0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4:10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74 13647 0 0,'0'0'628'0'0,"-2"0"-17"0"0,-5 0 4244 0 0,9-1-4191 0 0,34-10 297 0 0,0 2 1 0 0,72-8-1 0 0,-71 12-731 0 0,122-19-14 0 0,-132 21-1390 0 0,-1 0 0 0 0,31 2 0 0 0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4:10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8 5983 0 0,'-28'11'524'0'0,"-5"2"3026"0"0,10-3 10544 0 0,25-9-13529 0 0,6 1-393 0 0,0-1 0 0 0,1 0 0 0 0,-1 0-1 0 0,0 0 1 0 0,16-2 0 0 0,46-9 34 0 0,-9 2-131 0 0,52-5-27 0 0,86-3-2886 0 0,-190 16 831 0 0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4:13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22 14567 0 0,'0'0'664'0'0,"1"-1"-8"0"0,0 0-640 0 0,-1 0-1 0 0,1 0 1 0 0,-1 0-1 0 0,1 0 0 0 0,0 1 1 0 0,-1-1-1 0 0,1 0 1 0 0,0 0-1 0 0,0 1 1 0 0,0-1-1 0 0,-1 0 0 0 0,1 1 1 0 0,0-1-1 0 0,0 1 1 0 0,0-1-1 0 0,0 1 1 0 0,1-1-1 0 0,19-4 13 0 0,-20 5-11 0 0,1 0 1084 0 0,-2-1-1035 0 0,0 1 0 0 0,1 0 0 0 0,-1 0 0 0 0,0 0 0 0 0,1-1 0 0 0,-1 1 0 0 0,0 0 0 0 0,0 0 0 0 0,1 0 0 0 0,-1 0 0 0 0,0 0 0 0 0,1 0 0 0 0,-1-1 0 0 0,0 1 0 0 0,1 0 0 0 0,-1 0 0 0 0,0 0 0 0 0,1 0 0 0 0,-1 0 0 0 0,0 0 0 0 0,1 0 0 0 0,-1 0 0 0 0,0 1 0 0 0,1-1 0 0 0,-1 0 0 0 0,0 0 0 0 0,1 0 0 0 0,0 7-50 0 0,-2 0 0 0 0,1 0 0 0 0,0 0 0 0 0,-1 0 0 0 0,-1 0 0 0 0,1-1 0 0 0,-5 14 0 0 0,-22 47 64 0 0,-24 60 1 0 0,-5 9 26 0 0,44-108-107 0 0,1 1-1 0 0,1 0 0 0 0,-9 38 1 0 0,20-64-166 0 0,-1 1 0 0 0,1-1 1 0 0,0 1-1 0 0,0 0 1 0 0,0-1-1 0 0,1 5 1 0 0,-1-6-972 0 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4:13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1 149 8287 0 0,'0'0'12062'0'0,"2"0"-11526"0"0,196-37 2340 0 0,-46 11-2267 0 0,-125 20-540 0 0,257-45 318 0 0,-216 39-397 0 0,24-2 170 0 0,-77 13-450 0 0,1 0 0 0 0,0 1-1 0 0,26 2 1 0 0,-40-1-819 0 0,-4 1-836 0 0,-7 10-3326 0 0,-7 4-1420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7:09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8031 0 0,'0'0'4282'0'0,"10"-2"4764"0"0,-8 3-8919 0 0,1 1-113 0 0,0-1 0 0 0,0 1 1 0 0,-1 0-1 0 0,1-1 0 0 0,-1 1 1 0 0,1 0-1 0 0,-1 1 0 0 0,0-1 0 0 0,0 0 1 0 0,0 1-1 0 0,0-1 0 0 0,0 1 1 0 0,-1 0-1 0 0,1-1 0 0 0,-1 1 0 0 0,1 0 1 0 0,-1 0-1 0 0,1 3 0 0 0,1 4 44 0 0,2 2 6 0 0,-1 1-1 0 0,-1 0 1 0 0,0 0 0 0 0,0 0-1 0 0,-2 0 1 0 0,1 26-1 0 0,-2-14 221 0 0,-2 0 0 0 0,-7 41-1 0 0,7-60-219 0 0,1 8 10 0 0,1-6-11 0 0,0-6-36 0 0,-1 1-24 0 0,3 12 229 0 0,-2-15-229 0 0,0 0 1 0 0,0 0-1 0 0,0 0 0 0 0,0 0 1 0 0,0 0-1 0 0,0 0 0 0 0,0 0 1 0 0,0 0-1 0 0,0 1 0 0 0,1-1 1 0 0,-1 0-1 0 0,0 0 1 0 0,0 0-1 0 0,0 0 0 0 0,0 0 1 0 0,0 0-1 0 0,0 0 0 0 0,0 0 1 0 0,1 0-1 0 0,-1 0 0 0 0,0 0 1 0 0,0 0-1 0 0,0 0 1 0 0,0 0-1 0 0,0 0 0 0 0,0 0 1 0 0,0 0-1 0 0,1 0 0 0 0,-1 0 1 0 0,0 0-1 0 0,0 0 0 0 0,0 0 1 0 0,0 0-1 0 0,0 0 1 0 0,0 0-1 0 0,1 0 0 0 0,-1 0 1 0 0,0 0-1 0 0,0 0 0 0 0,0 0 1 0 0,0 0-1 0 0,0 0 1 0 0,0 0-1 0 0,0-1 0 0 0,0 1 1 0 0,11-7 328 0 0,14-17 424 0 0,-12 12-542 0 0,62-56-216 0 0,57-46 15 0 0,-129 114 29 0 0,-2 2-35 0 0,0 0 0 0 0,0 0 0 0 0,0 0-1 0 0,0 0 1 0 0,0 0 0 0 0,-1 0-1 0 0,1 0 1 0 0,-1 0 0 0 0,1 1 0 0 0,-1-1-1 0 0,0 0 1 0 0,0 0 0 0 0,1 0-1 0 0,-2 1 1 0 0,1 2 0 0 0,0 12 77 0 0,2 3-73 0 0,1-4-8 0 0,0-12 47 0 0,5 7-36 0 0,-7-11-14 0 0,0 0-1 0 0,0 1 1 0 0,0-1 0 0 0,-1 1 0 0 0,1-1 0 0 0,0 1 0 0 0,-1-1 0 0 0,1 1-1 0 0,0-1 1 0 0,-1 1 0 0 0,1 0 0 0 0,-1-1 0 0 0,1 1 0 0 0,-1 0-1 0 0,1-1 1 0 0,0 3 0 0 0,1 0 8 0 0,0 0-1 0 0,0 0 0 0 0,0 0 1 0 0,-1 0-1 0 0,1 0 1 0 0,-1 1-1 0 0,0-1 0 0 0,0 1 1 0 0,0-1-1 0 0,0 1 1 0 0,0-1-1 0 0,-1 1 1 0 0,0-1-1 0 0,0 6 0 0 0,-1 4 56 0 0,-1 0-1 0 0,-6 23 1 0 0,1-3-11 0 0,7-31 341 0 0,10-7-169 0 0,-3 1-166 0 0,-1 0 0 0 0,0-1 0 0 0,0 0 0 0 0,0 0 0 0 0,-1-1 0 0 0,6-6 0 0 0,27-41 155 0 0,-17 21-148 0 0,20-29-37 0 0,-27 39-19 0 0,1 0 1 0 0,0 1 0 0 0,2 1-1 0 0,25-24 1 0 0,-10 16-36 0 0,3 1 0 0 0,0 2 0 0 0,1 2 0 0 0,1 1 0 0 0,2 2 0 0 0,0 1 0 0 0,76-24 0 0 0,-97 38-410 0 0,-16 5 175 0 0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4:14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76 13415 0 0,'-10'1'246'0'0,"0"0"-1"0"0,0 1 1 0 0,0 0-1 0 0,0 1 1 0 0,1 0-1 0 0,-1 0 1 0 0,-10 6-1 0 0,19-8 313 0 0,-3 7 2300 0 0,7-7-2734 0 0,1 0-1 0 0,0-1 1 0 0,-1 1-1 0 0,1-1 1 0 0,-1 0-1 0 0,1 0 1 0 0,0 0-1 0 0,-1 0 1 0 0,1-1-1 0 0,-1 0 1 0 0,6-1-1 0 0,44-16 715 0 0,-33 11-522 0 0,59-22 573 0 0,58-18 158 0 0,-130 45-1008 0 0,0 0-1 0 0,0 1 1 0 0,14 0 0 0 0,-21 1-37 0 0,1 1 1 0 0,-1-1-1 0 0,0 0 1 0 0,0 1-1 0 0,0-1 1 0 0,1 1-1 0 0,-1-1 0 0 0,0 1 1 0 0,0-1-1 0 0,0 1 1 0 0,0-1-1 0 0,0 1 1 0 0,0-1-1 0 0,0 1 1 0 0,0-1-1 0 0,0 1 0 0 0,0-1 1 0 0,0 1-1 0 0,0-1 1 0 0,-1 1-1 0 0,1-1 0 0 0,-1 4 2 0 0,0 0 0 0 0,0-1 0 0 0,0 1 0 0 0,-1-1 0 0 0,1 0 0 0 0,-1 1 0 0 0,0-1 0 0 0,-4 6 0 0 0,-23 22 58 0 0,17-18-36 0 0,-24 25-86 0 0,-1-2-1 0 0,-1-1 1 0 0,-78 52 0 0 0,-36 3-1080 0 0,-80 41 157 0 0,172-89 1047 0 0,53-36-45 0 0,0 1 0 0 0,0-1-1 0 0,0 1 1 0 0,1 1 0 0 0,-8 11-1 0 0,13-17 462 0 0,32 4-32 0 0,-11-7-267 0 0,1-1-1 0 0,34-9 0 0 0,-13 2 15 0 0,388-55 1574 0 0,-367 55-1671 0 0,-2 0-195 0 0,70 0 0 0 0,-119 8-2857 0 0,-1-2-3503 0 0,-1 0-213 0 0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4:15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1457 60 6911 0 0,'35'-20'529'0'0,"2"-2"426"0"0,-14 6 6920 0 0,-43 15-5954 0 0,7 1-1440 0 0,0 1-1 0 0,0 1 1 0 0,0 0-1 0 0,-21 7 1 0 0,-50 22 47 0 0,43-15-316 0 0,-178 71 114 0 0,87-34-299 0 0,62-21 17 0 0,51-22-44 0 0,0-1-1 0 0,-1-1 1 0 0,0 0 0 0 0,0-2 0 0 0,-43 8 0 0 0,51-13-78 0 0,1 0 1 0 0,-1 0-1 0 0,0-2 1 0 0,1 1-1 0 0,-19-4 1 0 0,24 2-29 0 0,-1 0 0 0 0,1 0 0 0 0,0 0 0 0 0,0 0 0 0 0,1-1 0 0 0,-1 0 0 0 0,0-1 0 0 0,1 1 0 0 0,0-1 0 0 0,0 0 0 0 0,0 0 0 0 0,-4-5 0 0 0,6 6 2 0 0,0 0-1 0 0,0 0 1 0 0,1 0-1 0 0,-1 0 1 0 0,1-1-1 0 0,0 1 0 0 0,0-1 1 0 0,0 0-1 0 0,1 1 1 0 0,-1-1-1 0 0,1 0 1 0 0,0 0-1 0 0,0 0 1 0 0,0 0-1 0 0,1 0 1 0 0,-1 0-1 0 0,1 0 1 0 0,0 0-1 0 0,0-1 1 0 0,1 1-1 0 0,-1 0 0 0 0,1 0 1 0 0,0 0-1 0 0,0 0 1 0 0,0 0-1 0 0,0 1 1 0 0,1-1-1 0 0,-1 0 1 0 0,4-4-1 0 0,-3 3-94 0 0,-1 3 171 0 0,-1 0-1 0 0,1 0 0 0 0,0 1 1 0 0,-1-1-1 0 0,1 1 0 0 0,0-1 1 0 0,0 1-1 0 0,1-1 0 0 0,-1 1 1 0 0,0-1-1 0 0,0 1 0 0 0,1 0 1 0 0,-1 0-1 0 0,0-1 0 0 0,1 1 1 0 0,-1 0-1 0 0,1 1 1 0 0,0-1-1 0 0,2-1 0 0 0,-3 2 34 0 0,0 0-1 0 0,-1 0 0 0 0,1 1 0 0 0,0-1 1 0 0,-1 0-1 0 0,1 0 0 0 0,-1 1 1 0 0,1-1-1 0 0,0 0 0 0 0,-1 1 1 0 0,1-1-1 0 0,-1 1 0 0 0,1-1 0 0 0,-1 1 1 0 0,1-1-1 0 0,-1 1 0 0 0,0-1 1 0 0,1 1-1 0 0,0 1 0 0 0,-1-2 16 0 0,3 5 70 0 0,0 0 0 0 0,0 0 0 0 0,-1 1 0 0 0,1-1 0 0 0,-1 0 0 0 0,-1 1 0 0 0,1-1 0 0 0,-1 1 0 0 0,0 0 0 0 0,0-1 0 0 0,0 9 0 0 0,0 11 287 0 0,-4 31 1 0 0,2-40-243 0 0,-5 35 122 0 0,-2-1 0 0 0,-3 0 0 0 0,-1 0 0 0 0,-26 64 1 0 0,22-76-222 0 0,-1-1 1 0 0,-1-1 0 0 0,-24 34-1 0 0,4-17-2 0 0,-72 78 0 0 0,-1-1 50 0 0,62-64 90 0 0,14-17 251 0 0,-67 71 0 0 0,101-119-113 0 0,1 0-258 0 0,0-1 0 0 0,-1 0-1 0 0,1 0 1 0 0,0 1 0 0 0,0-1-1 0 0,-1 0 1 0 0,1 1 0 0 0,0-1 0 0 0,0 0-1 0 0,0 1 1 0 0,0-1 0 0 0,-1 0-1 0 0,1 1 1 0 0,0-1 0 0 0,0 1 0 0 0,0-1-1 0 0,0 0 1 0 0,0 1 0 0 0,0-1-1 0 0,0 1 1 0 0,25-14 175 0 0,1 1 0 0 0,0 2 0 0 0,0 0 0 0 0,1 1 0 0 0,0 2 0 0 0,1 1 0 0 0,28-2 0 0 0,200-4 1411 0 0,-250 13-1593 0 0,-1-2 20 0 0,7-4-53 0 0,4-4-1931 0 0,-10 4 850 0 0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4:19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754 12 2303 0 0,'1'-1'167'0'0,"12"-2"-45"0"0,10-4 14405 0 0,-31 7-14436 0 0,0 1-1 0 0,0 0 1 0 0,0 1 0 0 0,0 0-1 0 0,0 0 1 0 0,-14 6-1 0 0,-46 26 539 0 0,14-7-404 0 0,-165 58-225 0 0,186-74 5 0 0,-54 20 30 0 0,77-27-31 0 0,1 1-1 0 0,-1 1 1 0 0,1-1-1 0 0,0 1 0 0 0,0 1 1 0 0,-10 9-1 0 0,17-14-1 0 0,0 0-1 0 0,0 0 1 0 0,0 0-1 0 0,1 1 0 0 0,-1-1 1 0 0,1 0-1 0 0,0 1 1 0 0,-1-1-1 0 0,1 0 1 0 0,0 1-1 0 0,0 0 1 0 0,1-1-1 0 0,-1 1 1 0 0,1-1-1 0 0,-1 1 0 0 0,1 0 1 0 0,0 0-1 0 0,0-1 1 0 0,0 1-1 0 0,0 0 1 0 0,1 2-1 0 0,-1-3 1 0 0,1 1-1 0 0,0-1 0 0 0,0 0 1 0 0,0 1-1 0 0,0-1 0 0 0,0 0 1 0 0,0 0-1 0 0,1 0 0 0 0,-1 0 1 0 0,1 0-1 0 0,0 0 0 0 0,-1-1 1 0 0,1 1-1 0 0,0 0 0 0 0,0-1 1 0 0,0 0-1 0 0,0 1 0 0 0,0-1 1 0 0,0 0-1 0 0,1 0 0 0 0,-1 0 1 0 0,0 0-1 0 0,4 1 0 0 0,8 1-28 0 0,-1-1 0 0 0,1 0 0 0 0,-1 0 0 0 0,1-1 0 0 0,19-2-1 0 0,67-11-293 0 0,-66 7 201 0 0,53-3 0 0 0,-78 8 121 0 0,0 1 0 0 0,0-1 1 0 0,0 1-1 0 0,0 1 0 0 0,-1 0 0 0 0,12 3 0 0 0,-17-4 31 0 0,0 0-1 0 0,-1 1 1 0 0,1-1-1 0 0,-1 0 1 0 0,1 1-1 0 0,-1-1 1 0 0,0 1-1 0 0,1 0 1 0 0,-1 0-1 0 0,0 0 1 0 0,0 0 0 0 0,0 0-1 0 0,-1 0 1 0 0,1 1-1 0 0,0-1 1 0 0,-1 0-1 0 0,0 1 1 0 0,1-1-1 0 0,-1 1 1 0 0,0 0-1 0 0,0-1 1 0 0,1 7 0 0 0,-2-4 88 0 0,0 1 1 0 0,0 0 0 0 0,0 0 0 0 0,0-1 0 0 0,-1 1 0 0 0,0 0 0 0 0,0-1 0 0 0,-1 1 0 0 0,1-1 0 0 0,-1 1 0 0 0,0-1 0 0 0,-1 0 0 0 0,-2 5 0 0 0,1-3-57 0 0,-1 0 1 0 0,1 0-1 0 0,-1-1 1 0 0,0 0 0 0 0,0 0-1 0 0,-1 0 1 0 0,0-1 0 0 0,-12 9-1 0 0,-5 0-48 0 0,-1-1-1 0 0,-1-1 1 0 0,-35 12-1 0 0,-82 18-82 0 0,117-35 76 0 0,-3 0-9 0 0,0 0 0 0 0,-38 3 0 0 0,57-9 0 0 0,-1-1 0 0 0,1 0 0 0 0,0 0 0 0 0,-1-1 0 0 0,1 0 0 0 0,0-1 0 0 0,0 0 0 0 0,0 0 0 0 0,0-1 0 0 0,0 0 0 0 0,-9-5 0 0 0,16 7 3 0 0,0 0 0 0 0,0-1 0 0 0,0 1 0 0 0,0-1 0 0 0,0 1 0 0 0,0-1-1 0 0,0 0 1 0 0,0 0 0 0 0,1 0 0 0 0,-1 0 0 0 0,1 0 0 0 0,0 0 0 0 0,-1 0 0 0 0,1-1 0 0 0,0 1 0 0 0,0 0-1 0 0,0-1 1 0 0,1 1 0 0 0,-1-1 0 0 0,1 1 0 0 0,-1-1 0 0 0,1 1 0 0 0,0-1 0 0 0,0 1 0 0 0,0-1 0 0 0,0-2-1 0 0,1 1-303 0 0,-1-1 0 0 0,1 1-1 0 0,1-1 1 0 0,-1 1-1 0 0,0-1 1 0 0,1 1 0 0 0,0 0-1 0 0,0 0 1 0 0,0 0-1 0 0,1 0 1 0 0,-1 0 0 0 0,1 1-1 0 0,5-6 1 0 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4:20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35 12671 0 0,'2'-1'579'0'0,"20"-10"224"0"0,8-3-753 0 0,-20 12 608 0 0,0-1 0 0 0,17-1 0 0 0,-24 4-353 0 0,4 9 634 0 0,-6-5-816 0 0,-1-1 1 0 0,0 1 0 0 0,-1-1 0 0 0,1 0 0 0 0,0 1-1 0 0,-1-1 1 0 0,0 0 0 0 0,0 0 0 0 0,0 1 0 0 0,0-1 0 0 0,0 0-1 0 0,-1 0 1 0 0,1 0 0 0 0,-5 5 0 0 0,-4 5 703 0 0,-20 22 1 0 0,13-17-255 0 0,-20 26-106 0 0,-110 125 2147 0 0,126-144-2705 0 0,20-23-389 0 0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4:20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118 407 7831 0 0,'-2'0'603'0'0,"-29"11"-277"0"0,18-8 1542 0 0,0 0-1 0 0,-1-1 1 0 0,-24 0-1 0 0,38-2-1820 0 0,0 0-1 0 0,0 0 1 0 0,-1 0-1 0 0,1 0 1 0 0,0 0-1 0 0,0 0 1 0 0,-1 0 0 0 0,1 0-1 0 0,0 0 1 0 0,0 0-1 0 0,-1 0 1 0 0,1 0 0 0 0,0 0-1 0 0,0 0 1 0 0,-1 0-1 0 0,1-1 1 0 0,0 1 0 0 0,0 0-1 0 0,-1 0 1 0 0,1 0-1 0 0,0 0 1 0 0,0-1-1 0 0,0 1 1 0 0,-1 0 0 0 0,1 0-1 0 0,0 0 1 0 0,0-1-1 0 0,0 1 1 0 0,0 0 0 0 0,-1 0-1 0 0,1-1 1 0 0,0 1-1 0 0,0 0 1 0 0,0-1 0 0 0,3-10 485 0 0,10-9-198 0 0,73-71 343 0 0,-38 44-658 0 0,-12 11-6 0 0,1 1-1 0 0,61-43 0 0 0,-71 60 84 0 0,0 1-1 0 0,2 1 0 0 0,0 2 1 0 0,0 1-1 0 0,32-10 1 0 0,-57 22-21 0 0,0 0 1 0 0,0 1 0 0 0,-1-1-1 0 0,1 1 1 0 0,0 0 0 0 0,5 0-1 0 0,-1 0 218 0 0,-5 13 39 0 0,-3-8-292 0 0,0 0 0 0 0,0 0 1 0 0,0 0-1 0 0,-1-1 0 0 0,0 1 0 0 0,1 0 0 0 0,-2 0 0 0 0,-2 8 0 0 0,-19 38 337 0 0,11-27-181 0 0,-56 148 155 0 0,29-69-340 0 0,39-102-282 0 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4:20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 5527 0 0,'-2'0'12370'0'0,"-2"0"-12175"0"0,1 0 0 0 0,-1 0 1 0 0,0 0-1 0 0,0 0 0 0 0,0 1 1 0 0,1 0-1 0 0,-1 0 0 0 0,0 0 1 0 0,1 0-1 0 0,-1 0 0 0 0,-3 3 1 0 0,-39 21 169 0 0,21-9-194 0 0,0 2 1 0 0,1 1 0 0 0,1 1-1 0 0,0 1 1 0 0,2 1 0 0 0,1 1-1 0 0,0 1 1 0 0,2 0-1 0 0,1 1 1 0 0,1 2 0 0 0,1-1-1 0 0,1 2 1 0 0,-20 57-1 0 0,31-76-119 0 0,0 1 0 0 0,0 0 0 0 0,1 0 0 0 0,1 0 0 0 0,0 0 0 0 0,0 0 0 0 0,1 1 0 0 0,0-1 0 0 0,1 0 0 0 0,0 0 0 0 0,0 0 0 0 0,1 0-1 0 0,1 0 1 0 0,0 0 0 0 0,0 0 0 0 0,0-1 0 0 0,10 16 0 0 0,-13-23-67 0 0,10 14-4673 0 0,12 18 1 0 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4:21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9 779 6447 0 0,'0'0'499'0'0,"-1"1"-328"0"0,-7 28 15040 0 0,10-30-15107 0 0,0 1-1 0 0,0-1 0 0 0,0 0 0 0 0,0 0 0 0 0,0-1 0 0 0,0 1 0 0 0,2-3 0 0 0,2 0 62 0 0,14-11 146 0 0,-1-1 0 0 0,23-23 1 0 0,2-4-133 0 0,0 6-361 0 0,-2-3 0 0 0,-2-2 0 0 0,-1-1 0 0 0,54-81-1 0 0,18-73-913 0 0,-81 142 1066 0 0,-7 15-40 0 0,50-62 0 0 0,-71 115 223 0 0,-2 15 54 0 0,-3 32 0 0 0,-1-8-138 0 0,-1 39 89 0 0,1-21 672 0 0,8 128-1 0 0,14-102-104 0 0,-2-14-278 0 0,-3-4-548 0 0,-12-68-1347 0 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4:21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5983 0 0,'1'-2'6032'0'0,"1"0"-5329"0"0,0 0 0 0 0,1 1 0 0 0,-1-1 0 0 0,0 0 0 0 0,1 1-1 0 0,-1-1 1 0 0,1 1 0 0 0,-1 0 0 0 0,1-1 0 0 0,5 0 0 0 0,34-8 982 0 0,-16 5-570 0 0,19-5 477 0 0,52-4 0 0 0,-13 3-1503 0 0,-41 5-3150 0 0,-34 3 1541 0 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4:22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34 101 18167 0 0,'-4'-7'1646'0'0,"3"4"-1464"0"0,0 2-171 0 0,0 0 1 0 0,1 0-1 0 0,-1 0 0 0 0,0 0 1 0 0,0 0-1 0 0,1 1 1 0 0,-1-1-1 0 0,0 0 1 0 0,0 0-1 0 0,0 1 0 0 0,0-1 1 0 0,0 1-1 0 0,0-1 1 0 0,0 1-1 0 0,0-1 0 0 0,0 1 1 0 0,0 0-1 0 0,0-1 1 0 0,-2 1-1 0 0,-6-3 2938 0 0,31 9-2074 0 0,-2-4-850 0 0,-1 0 1 0 0,1-2-1 0 0,0 0 0 0 0,-1-2 0 0 0,1 0 1 0 0,38-9-1 0 0,-10-3-282 0 0,70-30 0 0 0,-110 40-39 0 0,-6 4-172 0 0,3-7-3695 0 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4:22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3 14423 0 0,'5'-2'1089'0'0,"-5"2"-1014"0"0,0 0 0 0 0,0 0 1 0 0,0-1-1 0 0,0 1 0 0 0,0 0 0 0 0,0 0 1 0 0,1 0-1 0 0,-1 0 0 0 0,0 0 0 0 0,0 0 1 0 0,0 0-1 0 0,0 0 0 0 0,0 0 0 0 0,0 0 1 0 0,0 0-1 0 0,1 0 0 0 0,-1 0 1 0 0,0 0-1 0 0,0 0 0 0 0,0 0 0 0 0,0 0 1 0 0,0 0-1 0 0,0 0 0 0 0,0 0 0 0 0,1 0 1 0 0,-1 0-1 0 0,0 1 602 0 0,0-1-601 0 0,1 0-1 0 0,-1 0 0 0 0,0 0 0 0 0,0 1 1 0 0,0-1-1 0 0,0 0 0 0 0,0 0 0 0 0,0 0 1 0 0,0 0-1 0 0,-2 15 404 0 0,0-1 0 0 0,0 0 0 0 0,-2 0 0 0 0,0 0 0 0 0,-6 16 0 0 0,-2 5 176 0 0,-103 358 1601 0 0,110-371-2385 0 0,5-20-541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7:10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65 329 10855 0 0,'0'0'496'0'0,"1"-1"-12"0"0,-1-2-393 0 0,8-12 140 0 0,1 4 5539 0 0,-16 31 1501 0 0,2-8-9082 0 0,-60 171 2031 0 0,63-178-212 0 0,1-3-1 0 0,1 0 0 0 0,-1 0 0 0 0,0 0 0 0 0,1 0 0 0 0,0 0 0 0 0,-1 0 0 0 0,1 0-1 0 0,0 0 1 0 0,0 0 0 0 0,1 4 0 0 0,-1-5 1 0 0,0 1 1 0 0,0-1-1 0 0,1 0 1 0 0,-1 1-1 0 0,0-1 0 0 0,1 1 1 0 0,-1-1-1 0 0,1 0 0 0 0,0 0 1 0 0,-1 1-1 0 0,1-1 0 0 0,0 0 1 0 0,0 0-1 0 0,2 2 1 0 0,5 10 156 0 0,-7-12-136 0 0,1 0 0 0 0,0 0 0 0 0,0 0 1 0 0,0-1-1 0 0,0 1 0 0 0,0 0 0 0 0,1-1 0 0 0,-1 0 1 0 0,0 1-1 0 0,3-1 0 0 0,0 0 23 0 0,0-1 1 0 0,0 1-1 0 0,0-1 0 0 0,-1 0 1 0 0,1 0-1 0 0,0-1 0 0 0,0 0 1 0 0,-1 1-1 0 0,1-1 0 0 0,-1-1 1 0 0,1 1-1 0 0,-1-1 0 0 0,0 0 0 0 0,4-3 1 0 0,4-4 8 0 0,-2 1-1 0 0,1-2 1 0 0,14-17 0 0 0,24-44 49 0 0,-35 50-102 0 0,1 0-1 0 0,34-38 0 0 0,-33 44-13 0 0,-6 5-18 0 0,0 1 0 0 0,1 0 0 0 0,20-14 1 0 0,-30 23-41 0 0,-1 16-67 0 0,-3-2 124 0 0,0 1 0 0 0,-1-1 0 0 0,-1 0 1 0 0,0 0-1 0 0,-8 15 0 0 0,4-9-5 0 0,-8 23 1 0 0,12-23 11 0 0,-5 26 0 0 0,9-39 0 0 0,0 1 0 0 0,1-1 0 0 0,-1 0 0 0 0,1 1 0 0 0,1-1 0 0 0,0 0 0 0 0,-1 0 0 0 0,3 8 0 0 0,-2-13 0 0 0,-1 1 0 0 0,0-1 0 0 0,0 0 0 0 0,1 0 0 0 0,-1 1 0 0 0,1-1 0 0 0,-1 0 0 0 0,1 0 0 0 0,0 1 0 0 0,-1-1 0 0 0,1 0 0 0 0,0 0 0 0 0,0 0 0 0 0,0 0 0 0 0,-1 0 0 0 0,1 0 0 0 0,0 0 0 0 0,0-1 0 0 0,1 1 0 0 0,-1 0 0 0 0,1 0 0 0 0,3 2 0 0 0,-1 0 29 0 0,0-1-1 0 0,0 1 1 0 0,0-1 0 0 0,0 0-1 0 0,1 0 1 0 0,-1 0-1 0 0,1-1 1 0 0,-1 0 0 0 0,1 0-1 0 0,0 0 1 0 0,-1 0-1 0 0,1-1 1 0 0,0 0 0 0 0,0 0-1 0 0,6 0 1 0 0,8-3 191 0 0,-1 0-1 0 0,29-9 1 0 0,-29 7-153 0 0,-3 0 108 0 0,0 0 0 0 0,-1-2-1 0 0,28-14 1 0 0,39-32 242 0 0,-64 40-360 0 0,11-8-15 0 0,-2 0 0 0 0,-1-2-1 0 0,-1-2 1 0 0,-1 0-1 0 0,-1-1 1 0 0,-1-1 0 0 0,-1-1-1 0 0,-2-1 1 0 0,18-36-1 0 0,59-106-1299 0 0,-92 163 902 0 0,-2 7-11 0 0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4:22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156 183 8287 0 0,'0'0'639'0'0,"-7"6"-218"0"0,-5 2 5429 0 0,18-14-1337 0 0,19-14-2803 0 0,-8 9-1594 0 0,1 1-1 0 0,1 1 0 0 0,0 0 0 0 0,0 1 0 0 0,33-8 0 0 0,-5 1-75 0 0,37-18-24 0 0,19-8 188 0 0,-88 37-80 0 0,0 0-1 0 0,0 0 1 0 0,0 2-1 0 0,0 0 1 0 0,17 0-1 0 0,-30 2-96 0 0,0 0-1 0 0,0 0 0 0 0,0 0 1 0 0,0 0-1 0 0,1 0 0 0 0,-1 1 1 0 0,0-1-1 0 0,0 1 0 0 0,0 0 1 0 0,0 0-1 0 0,0-1 0 0 0,0 1 0 0 0,0 0 1 0 0,0 1-1 0 0,-1-1 0 0 0,1 0 1 0 0,0 0-1 0 0,-1 1 0 0 0,4 2 1 0 0,-4-2-24 0 0,0 0 0 0 0,0 1 0 0 0,0-1 0 0 0,0 0 0 0 0,0 0 0 0 0,0 0 0 0 0,-1 1 0 0 0,1-1 0 0 0,-1 1 0 0 0,0-1 0 0 0,0 0-1 0 0,1 1 1 0 0,-1-1 0 0 0,-1 0 0 0 0,1 1 0 0 0,0-1 0 0 0,-2 4 0 0 0,-1 8 18 0 0,-2 0-1 0 0,1-1 0 0 0,-2 0 0 0 0,0 0 0 0 0,-1 0 0 0 0,0-1 0 0 0,0 0 1 0 0,-2 0-1 0 0,-15 17 0 0 0,11-14 6 0 0,-1-1 1 0 0,-1-1-1 0 0,0-1 1 0 0,0 0-1 0 0,-1-1 1 0 0,-27 14-1 0 0,22-15-73 0 0,0-2 1 0 0,-1 0-1 0 0,0-1 0 0 0,-24 4 0 0 0,-92 9-393 0 0,-11 1 183 0 0,148-21 203 0 0,15-2-81 0 0,56-9 135 0 0,23-3 0 0 0,-82 13 0 0 0,1 1 0 0 0,0 0 0 0 0,0 0 0 0 0,-1 1 0 0 0,21 5 0 0 0,-27-5 2 0 0,-1 1 1 0 0,0-1-1 0 0,1 1 0 0 0,-1 0 1 0 0,0 0-1 0 0,0 1 0 0 0,0-1 0 0 0,0 1 1 0 0,5 5-1 0 0,0 1 103 0 0,-2 0-1 0 0,11 14 1 0 0,-3-3 198 0 0,-6-10-140 0 0,-6-7-98 0 0,0 1 0 0 0,0-1 0 0 0,0 1 0 0 0,0 0-1 0 0,2 5 1 0 0,-4-8 111 0 0,1 19 111 0 0,-3-15-274 0 0,0 0 1 0 0,0 0 0 0 0,-1 0-1 0 0,1 0 1 0 0,-1 0 0 0 0,0 0-1 0 0,-1 0 1 0 0,1-1-1 0 0,-1 1 1 0 0,0-1 0 0 0,0 1-1 0 0,0-1 1 0 0,-1 0 0 0 0,1 0-1 0 0,-1-1 1 0 0,-5 5-1 0 0,1-1 14 0 0,-2-1 0 0 0,1 0-1 0 0,-1 0 1 0 0,0-1-1 0 0,0 0 1 0 0,-16 5-1 0 0,3-3-12 0 0,-1-1 0 0 0,0-1 0 0 0,0-1 0 0 0,-42 2 0 0 0,28-6-2 0 0,-1-2 0 0 0,-58-10-1 0 0,95 12-132 0 0,8-7-564 0 0,0 2-4 0 0,-1 1 1 0 0,1 0-1 0 0,-1 0 0 0 0,10-4 1 0 0,-11 6-162 0 0,15-9-6532 0 0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4:23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2 11631 0 0,'0'0'531'0'0,"-1"0"-8"0"0,1-1-469 0 0,-1 1 0 0 0,1 0 0 0 0,-1 0 0 0 0,1 0 1 0 0,-1 0-1 0 0,1 0 0 0 0,-1-1 0 0 0,1 1 0 0 0,-1 0 0 0 0,1 0 1 0 0,-1 0-1 0 0,1 0 0 0 0,-1 0 0 0 0,1 1 0 0 0,-1-1 1 0 0,1 0-1 0 0,-1 0 0 0 0,1 0 0 0 0,-1 0 0 0 0,1 0 0 0 0,-1 1 1 0 0,1-1-1 0 0,-1 0 0 0 0,1 0 0 0 0,0 1 0 0 0,-1-1 1 0 0,1 0-1 0 0,0 1 0 0 0,-1-1 0 0 0,0 1 0 0 0,2 9 1207 0 0,-1-8-1388 0 0,1 4 320 0 0,1 1 0 0 0,0 0 0 0 0,0-1 0 0 0,1 1 0 0 0,-1-1 0 0 0,2 0 0 0 0,3 7 1 0 0,30 40 552 0 0,-34-49-705 0 0,41 48 489 0 0,90 84 1 0 0,-19-23 305 0 0,-100-96-615 0 0,0 0 0 0 0,-1 1 0 0 0,-2 0 0 0 0,1 1 0 0 0,-2 1 0 0 0,14 33-1 0 0,-20-42-129 0 0,-1 1 0 0 0,-1-1-1 0 0,0 1 1 0 0,-1 0-1 0 0,0 0 1 0 0,0 1 0 0 0,-2-1-1 0 0,1 0 1 0 0,-1 0-1 0 0,-1 1 1 0 0,-1-1 0 0 0,1 0-1 0 0,-7 19 1 0 0,2-8 64 0 0,-2 0-1 0 0,-1-1 1 0 0,0-1 0 0 0,-2 0 0 0 0,-1 0 0 0 0,0-1 0 0 0,-1 0-1 0 0,-29 33 1 0 0,8-20 223 0 0,-51 40-1 0 0,-44 23 176 0 0,67-52-374 0 0,17-8-106 0 0,2 2 0 0 0,-46 52-1 0 0,87-88-167 0 0,-8 9 113 0 0,-18 23-1 0 0,26-32-307 0 0,0 1 0 0 0,1 0 0 0 0,-1 0-1 0 0,0 0 1 0 0,1 1 0 0 0,-1-1 0 0 0,1 0 0 0 0,0 1-1 0 0,0-1 1 0 0,1 0 0 0 0,-1 1 0 0 0,1-1 0 0 0,-1 1-1 0 0,1 3 1 0 0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4:26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127 104 5527 0 0,'-7'3'568'0'0,"-65"8"2532"0"0,24-9 6079 0 0,97 6-7738 0 0,-7-7-838 0 0,0-2-1 0 0,0-1 0 0 0,48-9 1 0 0,-30 3-277 0 0,124-23 406 0 0,-50 7-360 0 0,-9 0-533 0 0,-43 7 10 0 0,-62 12 42 0 0,-16 4-373 0 0,1-1 1 0 0,0 1 0 0 0,-1 0-1 0 0,9 0 1 0 0,-20 12-2747 0 0,-5-1-1312 0 0,-3 0-1112 0 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4:27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0 1839 0 0,'0'0'14715'0'0,"0"2"-14130"0"0,-1 8-319 0 0,-1 0 0 0 0,-1 0 0 0 0,0 0 0 0 0,0-1 1 0 0,-1 1-1 0 0,0-1 0 0 0,-8 14 0 0 0,6-12-111 0 0,-15 29 248 0 0,5-9-72 0 0,-17 44 1 0 0,8 0 179 0 0,-23 59 215 0 0,36-107-609 0 0,-1 0 0 0 0,-29 45-1 0 0,21-43-72 0 0,13-19-40 0 0,1-1 0 0 0,0 1 0 0 0,1 1 0 0 0,-7 12 0 0 0,13-21-68 0 0,20-13-7550 0 0,-8 4 1375 0 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4:27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2 9671 0 0,'0'0'875'0'0,"-9"-2"-702"0"0,0 3 837 0 0,0-1 0 0 0,1 1-1 0 0,-1 0 1 0 0,0 1 0 0 0,1 0 0 0 0,-14 5-1 0 0,3-1-361 0 0,-2 1-366 0 0,1 0-1 0 0,1 1 1 0 0,-20 12-1 0 0,-55 36 307 0 0,73-43-486 0 0,-18 11-45 0 0,2 1 0 0 0,0 2 0 0 0,-38 37 0 0 0,70-59-58 0 0,3-3 0 0 0,0 0-1 0 0,0 0 0 0 0,0 0 0 0 0,0 0 1 0 0,1 0-1 0 0,-1 1 0 0 0,-1 3 1 0 0,2-5-91 0 0,9 8-866 0 0,-6-7 936 0 0,1 0 0 0 0,-1 0 0 0 0,1 0 0 0 0,0-1 0 0 0,0 1 0 0 0,0-1-1 0 0,0 1 1 0 0,0-1 0 0 0,0 0 0 0 0,0 0 0 0 0,3 0 0 0 0,40 4-38 0 0,-20-2 25 0 0,-4 0 93 0 0,0 1 1 0 0,-1 1-1 0 0,1 1 0 0 0,-1 1 1 0 0,-1 1-1 0 0,33 18 0 0 0,-49-24 16 0 0,-1 0-1 0 0,1 0 0 0 0,-1 1 1 0 0,0 0-1 0 0,1 0 0 0 0,-1 0 1 0 0,-1 0-1 0 0,1 0 0 0 0,0 1 1 0 0,2 3-1 0 0,-4-5-29 0 0,-1-1 0 0 0,1 1 0 0 0,0-1 0 0 0,-1 1-1 0 0,1 0 1 0 0,-1-1 0 0 0,0 1 0 0 0,1-1 0 0 0,-1 1 0 0 0,0 0 0 0 0,0-1 0 0 0,0 1 0 0 0,0 0 0 0 0,0 0-1 0 0,-1-1 1 0 0,1 1 0 0 0,0-1 0 0 0,-1 1 0 0 0,1 0 0 0 0,-1-1 0 0 0,0 1 0 0 0,1-1 0 0 0,-1 1 0 0 0,0-1 0 0 0,0 1-1 0 0,0-1 1 0 0,0 0 0 0 0,-2 2 0 0 0,-4 5 42 0 0,-1-1 0 0 0,0 0 0 0 0,-1 0-1 0 0,0-1 1 0 0,-14 8 0 0 0,-52 21 445 0 0,51-24-481 0 0,-169 70-71 0 0,190-80-33 0 0,0 0-1 0 0,1 0 1 0 0,-1 0 0 0 0,0 0 0 0 0,1-1-1 0 0,-1 1 1 0 0,0-1 0 0 0,0 0 0 0 0,0 0 0 0 0,0 0-1 0 0,-3 0 1 0 0,4-1-81 0 0,0-1-1 0 0,1 1 1 0 0,-1-1-1 0 0,0 1 1 0 0,1-1-1 0 0,-1 1 1 0 0,1-1-1 0 0,0 0 1 0 0,-1 0-1 0 0,1 0 1 0 0,0 0-1 0 0,0 0 1 0 0,0 0-1 0 0,0 0 1 0 0,0 0-1 0 0,1 0 1 0 0,-1-3 0 0 0,0 3-619 0 0,0-7 243 0 0,2 1-5386 0 0,0 0 545 0 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4:28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 15919 0 0,'0'0'3202'0'0,"-1"1"-2701"0"0,-6 8 25 0 0,1 1 1 0 0,1 0 0 0 0,0 0-1 0 0,0 0 1 0 0,-4 19-1 0 0,-7 12 108 0 0,-16 45-86 0 0,20-55-541 0 0,9-23-22 0 0,1-1-1 0 0,-1 1 1 0 0,-1-1-1 0 0,1 0 0 0 0,-1 0 1 0 0,0 0-1 0 0,-1 0 0 0 0,-5 5 1 0 0,9-11-112 0 0,0 0-567 0 0,-3 3 440 0 0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4:28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11 353 7831 0 0,'0'0'8566'0'0,"0"0"-8418"0"0,0 0 1 0 0,0 1 0 0 0,-1-1 0 0 0,1 0-1 0 0,0 1 1 0 0,0-1 0 0 0,-1 0 0 0 0,1 0-1 0 0,0 0 1 0 0,-1 1 0 0 0,1-1 0 0 0,0 0-1 0 0,-1 0 1 0 0,1 0 0 0 0,0 0 0 0 0,-1 0-1 0 0,1 1 1 0 0,0-1 0 0 0,-1 0 0 0 0,1 0-1 0 0,0 0 1 0 0,-1 0 0 0 0,0-3-124 0 0,0 1-1 0 0,1-1 1 0 0,-1 0 0 0 0,1 1-1 0 0,0-1 1 0 0,0 1-1 0 0,0-1 1 0 0,0 0 0 0 0,1 1-1 0 0,-1-1 1 0 0,1 1 0 0 0,-1-1-1 0 0,1 1 1 0 0,0-1 0 0 0,0 1-1 0 0,0-1 1 0 0,0 1 0 0 0,3-4-1 0 0,3-6 124 0 0,1 1-1 0 0,14-14 1 0 0,-16 18-134 0 0,146-148-298 0 0,-130 136 173 0 0,29-20-1 0 0,-43 34 90 0 0,0 0-1 0 0,1 0 0 0 0,-1 1 1 0 0,1 0-1 0 0,0 0 0 0 0,0 1 1 0 0,16-3-1 0 0,-14 5 23 0 0,-1 5 0 0 0,-8-3 13 0 0,0 1 0 0 0,0-1 0 0 0,-1 1-1 0 0,1 0 1 0 0,-1 0 0 0 0,1 0 0 0 0,-1 0-1 0 0,0 0 1 0 0,0 0 0 0 0,0 0 0 0 0,0 0-1 0 0,0 0 1 0 0,0 0 0 0 0,0 1 0 0 0,-1-1 0 0 0,1 0-1 0 0,-1 1 1 0 0,0-1 0 0 0,1 0 0 0 0,-1 1-1 0 0,0-1 1 0 0,-1 3 0 0 0,0 8 120 0 0,-1-1 0 0 0,-6 24 1 0 0,6-25-104 0 0,-4 8 86 0 0,0-1-1 0 0,-12 24 0 0 0,8-20 154 0 0,-6 21 0 0 0,10-23-100 0 0,1-6-143 0 0,1 0 0 0 0,0 0-1 0 0,1 1 1 0 0,0-1 0 0 0,1 1 0 0 0,1 21-1 0 0,5-14-371 0 0,-3-21-527 0 0,6 4-2529 0 0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4:29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51 7367 0 0,'58'-36'913'0'0,"-33"22"10285"0"0,-26 16-10773 0 0,-4 8-287 0 0,-1 0 1 0 0,0 0-1 0 0,-1-1 0 0 0,0 0 1 0 0,0 0-1 0 0,-17 15 0 0 0,3-2-71 0 0,-59 61-27 0 0,30-31 3 0 0,-59 76-1 0 0,91-102 99 0 0,1 0 0 0 0,-23 49-1 0 0,31-56-49 0 0,1 1 0 0 0,2 0 0 0 0,0 0 0 0 0,1 1 0 0 0,-3 21 0 0 0,8-33-8 0 0,-1 0 0 0 0,1 0-1 0 0,1 0 1 0 0,-1 1 0 0 0,2-1-1 0 0,-1 0 1 0 0,1 0 0 0 0,1 0 0 0 0,-1-1-1 0 0,2 1 1 0 0,-1 0 0 0 0,1-1-1 0 0,0 0 1 0 0,1 0 0 0 0,0 0 0 0 0,0-1-1 0 0,1 1 1 0 0,0-1 0 0 0,0-1 0 0 0,0 1-1 0 0,1-1 1 0 0,0 0 0 0 0,1 0-1 0 0,-1-1 1 0 0,13 7 0 0 0,-16-10-570 0 0,0-1 0 0 0,0 1 1 0 0,0-1-1 0 0,0 1 1 0 0,1-1-1 0 0,6 1 0 0 0,2 0-7081 0 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4:36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3 687 2759 0 0,'0'0'9200'0'0,"1"2"-8712"0"0,0 6 1776 0 0,-1-6-1497 0 0,0 7 6935 0 0,-3-16-7254 0 0,2 5-426 0 0,1-1-1 0 0,0 1 0 0 0,0 0 0 0 0,0 0 0 0 0,0 0 0 0 0,0 0 0 0 0,0-1 0 0 0,0 1 0 0 0,1 0 0 0 0,-1 0 1 0 0,1 0-1 0 0,0 0 0 0 0,-1 0 0 0 0,1 0 0 0 0,0 0 0 0 0,2-4 0 0 0,4-4 6 0 0,14-17-1 0 0,-9 12-27 0 0,26-32 27 0 0,62-61 0 0 0,-43 50-14 0 0,-13 14-23 0 0,32-37-38 0 0,-36 35 4 0 0,22-30-18 0 0,35-66-12 0 0,-96 141 13 0 0,1-1-171 0 0,-2 2 223 0 0,0 0-1 0 0,0 0 1 0 0,0 0-1 0 0,0-1 1 0 0,0 1 0 0 0,0 0-1 0 0,0 0 1 0 0,1 0 0 0 0,-1 0-1 0 0,0-1 1 0 0,0 1-1 0 0,0 0 1 0 0,0 0 0 0 0,0 0-1 0 0,1 0 1 0 0,-1 0-1 0 0,0 0 1 0 0,0-1 0 0 0,0 1-1 0 0,0 0 1 0 0,1 0 0 0 0,-1 0-1 0 0,0 0 1 0 0,0 0-1 0 0,0 0 1 0 0,1 0 0 0 0,-1 0-1 0 0,0 0 1 0 0,0 0-1 0 0,0 0 1 0 0,1 0 0 0 0,-1 0-1 0 0,0 0 1 0 0,0 0 0 0 0,1 0-1 0 0,1 7 0 0 0,0-1-1 0 0,0 0 1 0 0,-1 1-1 0 0,0 0 1 0 0,0-1-1 0 0,-1 1 1 0 0,1 0-1 0 0,-2 11 1 0 0,-11 58 152 0 0,6-44-35 0 0,-17 144 461 0 0,19-120-223 0 0,3-1 1 0 0,10 106-1 0 0,-8-152-324 0 0,0 0 0 0 0,1 0 0 0 0,0-1 0 0 0,1 1-1 0 0,0 0 1 0 0,0-1 0 0 0,7 13 0 0 0,-8-18-10 0 0,0 1 0 0 0,1-1 0 0 0,-1 0 1 0 0,1 0-1 0 0,0 0 0 0 0,0 0 0 0 0,0 0 0 0 0,0 0 0 0 0,1-1 1 0 0,-1 0-1 0 0,1 1 0 0 0,-1-1 0 0 0,1-1 0 0 0,0 1 0 0 0,0 0 1 0 0,-1-1-1 0 0,1 0 0 0 0,7 1 0 0 0,-5-1-26 0 0,0 0 0 0 0,1-1 0 0 0,-1 0-1 0 0,0-1 1 0 0,0 1 0 0 0,12-3 0 0 0,-14 2-173 0 0,0 0-1 0 0,-1-1 1 0 0,1 1 0 0 0,0-1 0 0 0,0 1-1 0 0,-1-1 1 0 0,1 0 0 0 0,-1 0 0 0 0,0-1 0 0 0,1 1-1 0 0,3-5 1 0 0,-6 6 2 0 0,-1 1 0 0 0,1-1 0 0 0,0 0 1 0 0,-1 1-1 0 0,1-1 0 0 0,-1 0 0 0 0,0 0 0 0 0,1 0 0 0 0,-1 1 0 0 0,0-1 0 0 0,1 0 0 0 0,-1 0 1 0 0,0 0-1 0 0,0 0 0 0 0,0 0 0 0 0,0 0 0 0 0,1 1 0 0 0,-1-1 0 0 0,-1 0 0 0 0,1 0 0 0 0,0 0 1 0 0,0 0-1 0 0,0 0 0 0 0,0 0 0 0 0,-1 0 0 0 0,1 1 0 0 0,0-1 0 0 0,-1-1 0 0 0,-4-7-1537 0 0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4:36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4143 0 0,'0'0'2851'0'0,"5"-11"5340"0"0,-1 8-7750 0 0,0 0 1 0 0,1 0 0 0 0,-1 0 0 0 0,1 0-1 0 0,-1 0 1 0 0,1 1 0 0 0,0 0 0 0 0,0 0-1 0 0,0 0 1 0 0,7 0 0 0 0,10-3 595 0 0,25-1 0 0 0,-28 4-388 0 0,-5 0-41 0 0,28 3 0 0 0,-14 0-381 0 0,-19-2-259 0 0,0 0-1 0 0,0 0 1 0 0,-1 0 0 0 0,13-4-1 0 0,15-8-3122 0 0,-22 6-4451 0 0</inkml:trace>
  <inkml:trace contextRef="#ctx0" brushRef="#br0" timeOffset="1">698 51 1375 0 0,'-1'2'5874'0'0,"-13"15"505"0"0,-12 7-2526 0 0,25-23-3755 0 0,1-1 1 0 0,-1 1 0 0 0,0-1-1 0 0,1 1 1 0 0,-1 0 0 0 0,0-1 0 0 0,1 1-1 0 0,-1-1 1 0 0,1 1 0 0 0,-1 0-1 0 0,1 0 1 0 0,-1-1 0 0 0,1 1-1 0 0,-1 1 1 0 0,1-1-10 0 0,0-1 0 0 0,0 0-1 0 0,0 0 1 0 0,0 1 0 0 0,0-1-1 0 0,0 0 1 0 0,0 1 0 0 0,1-1-1 0 0,-1 0 1 0 0,0 0 0 0 0,0 1-1 0 0,0-1 1 0 0,0 0 0 0 0,0 0-1 0 0,0 1 1 0 0,1-1 0 0 0,-1 0-1 0 0,0 0 1 0 0,0 0 0 0 0,0 1-1 0 0,1-1 1 0 0,-1 0 0 0 0,0 0-1 0 0,0 0 1 0 0,1 0 0 0 0,-1 1-1 0 0,0-1 1 0 0,1 0 0 0 0,1 1 105 0 0,0 0-1 0 0,1-1 1 0 0,-1 1 0 0 0,1-1 0 0 0,-1 1 0 0 0,1-1 0 0 0,-1 0 0 0 0,5 0 0 0 0,23-4 46 0 0,-1-1-1 0 0,0-1 1 0 0,30-10 0 0 0,-23 5 41 0 0,46-6 0 0 0,-62 14-281 0 0,25-3 0 0 0,51-2 0 0 0,-75 9-215 0 0,-3-1-1081 0 0,28-3 0 0 0,-40 2 977 0 0,1 0-1 0 0,-1 0 1 0 0,1-1 0 0 0,-1 0 0 0 0,0-1-1 0 0,0 1 1 0 0,10-7 0 0 0,-3 2-1180 0 0,1-2-33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7:28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273 123 6823 0 0,'0'-1'1'0'0,"3"-6"126"0"0,0 0-1 0 0,0 0 0 0 0,0 1 0 0 0,1-1 0 0 0,0 1 0 0 0,6-8 0 0 0,-3 3-382 0 0,9-1 13101 0 0,-16 13-12719 0 0,-3 12 1488 0 0,-10 17-1495 0 0,-1-1-1 0 0,-1-1 0 0 0,-37 52 0 0 0,8-14-97 0 0,-6 10-4 0 0,-24 40 8 0 0,63-95-22 0 0,0 0 0 0 0,2 0-1 0 0,-13 41 1 0 0,20-53-3 0 0,0 0 0 0 0,-1 17 0 0 0,4-11 0 0 0,-1-14 0 0 0,1 0 0 0 0,0 0 0 0 0,-1 0 0 0 0,1 0 0 0 0,0 0 0 0 0,0 0 0 0 0,0 0 0 0 0,-1 0 0 0 0,1 0 0 0 0,0 0 0 0 0,0-1 0 0 0,0 1 0 0 0,0 0 0 0 0,1-1 0 0 0,-1 1 0 0 0,0 0 0 0 0,0-1 0 0 0,0 0 0 0 0,0 1 0 0 0,1-1 0 0 0,-1 0 0 0 0,0 1 0 0 0,0-1 0 0 0,1 0 0 0 0,-1 0 0 0 0,0 0 0 0 0,2 0 0 0 0,2-1 0 0 0,0 1 0 0 0,0-1 0 0 0,0 0 0 0 0,0 0 0 0 0,9-4 0 0 0,7-4 44 0 0,0-1-1 0 0,33-23 1 0 0,36-33 205 0 0,-20 13-109 0 0,19-7 93 0 0,49-36 86 0 0,-125 86-294 0 0,0-1 1 0 0,-1-1-1 0 0,0 0 0 0 0,-1-1 1 0 0,-1 0-1 0 0,0-1 0 0 0,9-15 1 0 0,42-76 27 0 0,-50 82-80 0 0,35-64-234 0 0,-34 69 117 0 0,-11 17 72 0 0,-3 3 0 0 0,-29 40 0 0 0,2 1 0 0 0,-38 74 0 0 0,5-9 75 0 0,4-7-17 0 0,49-80 1 0 0,0 1 0 0 0,2 1-1 0 0,-7 30 1 0 0,13-37 13 0 0,1-14-1 0 0,1 0-1 0 0,0 0 1 0 0,0 1 0 0 0,0-1-1 0 0,1 0 1 0 0,-1 0-1 0 0,1 0 1 0 0,-1 0 0 0 0,1 0-1 0 0,-1 0 1 0 0,1-1-1 0 0,0 1 1 0 0,0 0 0 0 0,0-1-1 0 0,0 0 1 0 0,0 1 0 0 0,0-1-1 0 0,0 0 1 0 0,1 0-1 0 0,-1 0 1 0 0,0 0 0 0 0,3 0-1 0 0,4 2-4 0 0,1-1-1 0 0,-1 0 1 0 0,0 0 0 0 0,15 0-1 0 0,5 0 89 0 0,48 0 201 0 0,-65-2-360 0 0,-9 0-383 0 0,5-1-416 0 0,-2 0-1857 0 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4:36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11 2303 0 0,'0'0'102'0'0,"-1"0"-1"0"0,-34-11 14192 0 0,32 22-12601 0 0,2 1-1053 0 0,1-1 0 0 0,0 1-1 0 0,1-1 1 0 0,0 0 0 0 0,6 21-1 0 0,0 5 566 0 0,-4-22-697 0 0,0-1 1 0 0,11 27-1 0 0,-10-31-365 0 0,0 0 0 0 0,-1 0-1 0 0,0 1 1 0 0,0-1 0 0 0,-1 1 0 0 0,-1 0-1 0 0,1 13 1 0 0,-3-9-112 0 0,-1-1 0 0 0,-1 1 0 0 0,0 0 0 0 0,-1-1 0 0 0,0 0 0 0 0,-2 0 0 0 0,-10 22 0 0 0,13-30-27 0 0,1-4-6 0 0,1 1 0 0 0,0 0 0 0 0,0-1 1 0 0,0 1-1 0 0,0 0 0 0 0,0-1 0 0 0,0 6 0 0 0,0-7-101 0 0,12 1-461 0 0,-8-2 341 0 0,0 0 1 0 0,0 0-1 0 0,0 0 1 0 0,0-1-1 0 0,0 1 1 0 0,0-1-1 0 0,3-1 1 0 0,7-3-828 0 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4:37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0 9671 0 0,'0'2'9767'0'0,"-5"126"-5459"0"0,3-106-4179 0 0,-1-1 0 0 0,-2 0 0 0 0,0 0 0 0 0,-8 21 0 0 0,4-20-51 0 0,-13 22 1 0 0,-14 32 37 0 0,35-74-198 0 0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4:37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90 7831 0 0,'0'0'603'0'0,"-2"1"-179"0"0,-36 27 14948 0 0,30-31-14428 0 0,7 1-835 0 0,6-1-50 0 0,16-5-37 0 0,24-7 18 0 0,130-35 35 0 0,-145 40-75 0 0,-1 2 0 0 0,2 1 0 0 0,56-6 0 0 0,-83 13-1 0 0,0 1 0 0 0,0-1 1 0 0,0 1-1 0 0,0-1 0 0 0,-1 1 0 0 0,1 0 0 0 0,0 1 0 0 0,0-1 0 0 0,-1 1 1 0 0,1-1-1 0 0,-1 1 0 0 0,1 0 0 0 0,4 5 0 0 0,-7-6-5 0 0,-1 1-1 0 0,0 0 1 0 0,0-1-1 0 0,1 1 1 0 0,-1 0 0 0 0,0-1-1 0 0,-1 1 1 0 0,1 0-1 0 0,0-1 1 0 0,0 1-1 0 0,-1 0 1 0 0,1-1 0 0 0,-1 1-1 0 0,0 1 1 0 0,1-1-11 0 0,-3 5 16 0 0,0 0-1 0 0,-1 1 1 0 0,0-1 0 0 0,0 0 0 0 0,0-1 0 0 0,-1 1 0 0 0,0-1-1 0 0,0 0 1 0 0,-1 0 0 0 0,-6 6 0 0 0,-11 7-53 0 0,-33 22 0 0 0,42-31 9 0 0,-15 7-49 0 0,0-1 0 0 0,-2-2-1 0 0,0 0 1 0 0,-34 9-1 0 0,12-4 55 0 0,16-6 23 0 0,0-2-1 0 0,-39 7 0 0 0,71-17 16 0 0,-13 0 15 0 0,18-2-10 0 0,0 1-1 0 0,0-1 1 0 0,0 1 0 0 0,0-1 0 0 0,0 0 0 0 0,0 1-1 0 0,0-1 1 0 0,0 1 0 0 0,0-1 0 0 0,0 1 0 0 0,0-1-1 0 0,0 1 1 0 0,0-1 0 0 0,0 0 0 0 0,0 1 0 0 0,1-1 0 0 0,-1 1-1 0 0,0-1 1 0 0,2-3-8 0 0,0 0 0 0 0,1 1 0 0 0,-1-1 0 0 0,0 1 0 0 0,1-1 0 0 0,0 1 0 0 0,0 0 0 0 0,0 0 0 0 0,0 0 0 0 0,0 1 0 0 0,1-1 0 0 0,-1 1 0 0 0,1 0 0 0 0,7-4 0 0 0,7-1-26 0 0,0 0 0 0 0,19-5 0 0 0,-16 6 28 0 0,-11 3 7 0 0,1 1 0 0 0,20-2 0 0 0,-6 1-17 0 0,-24 3 10 0 0,-1 0 0 0 0,1 0 0 0 0,-1 0 0 0 0,1 0 0 0 0,-1 0 0 0 0,1 0 0 0 0,-1 0 0 0 0,1 0 0 0 0,0 0 0 0 0,-1 0 0 0 0,1 0 0 0 0,-1 1 0 0 0,1-1 0 0 0,-1 0 0 0 0,1 0 0 0 0,-1 0 0 0 0,1 1 0 0 0,1 1-3 0 0,0-2 6 0 0,-1 0 0 0 0,1 1 0 0 0,-1 0 0 0 0,1-1 0 0 0,-1 1 0 0 0,0 0 0 0 0,1 0 0 0 0,-1 0 0 0 0,0 0 0 0 0,0 0 0 0 0,0 0 0 0 0,0 0 0 0 0,0 0 0 0 0,0 0 0 0 0,0 0 0 0 0,1 3 0 0 0,2 2 0 0 0,1-1 2 0 0,8 9 69 0 0,18 17-1 0 0,-25-27-53 0 0,-1 0 1 0 0,1 1-1 0 0,1-2 0 0 0,-1 1 1 0 0,0-1-1 0 0,13 4 0 0 0,21 2 47 0 0,-31-7-9 0 0,0-1-1 0 0,16 6 1 0 0,-24-6 229 0 0,-1 1-189 0 0,-1 2-51 0 0,0-1 0 0 0,-1 1 0 0 0,1-1 0 0 0,-1 0 0 0 0,0 1 0 0 0,0-1 0 0 0,0 0 0 0 0,0 0 0 0 0,0 0 0 0 0,-1 0 1 0 0,-5 4-1 0 0,-36 30 186 0 0,37-32-204 0 0,-22 17 59 0 0,7-4-46 0 0,-2-1 0 0 0,-28 15 1 0 0,44-27-24 0 0,-1-1 0 0 0,0-1 0 0 0,1 0 1 0 0,-1 0-1 0 0,-1 0 0 0 0,1-1 0 0 0,0-1 1 0 0,0 1-1 0 0,-1-2 0 0 0,-15 1 0 0 0,17-2-4 0 0,-162-16 115 0 0,167 15-296 0 0,8-1 15 0 0,8-1-131 0 0,82-5-5201 0 0,-72 4-2108 0 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4:38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 6911 0 0,'0'0'8415'0'0,"2"0"-7707"0"0,5 0-24 0 0,-5 0-11 0 0,0 0-1 0 0,5-2-16 0 0,-5 2-69 0 0,0 0-38 0 0,-1 1-441 0 0,1-1 0 0 0,-1 0-1 0 0,1 1 1 0 0,-1 0 0 0 0,1-1-1 0 0,-1 1 1 0 0,1 0 0 0 0,-1 0 0 0 0,0 0-1 0 0,0 0 1 0 0,1 0 0 0 0,-1 0-1 0 0,0 0 1 0 0,0 0 0 0 0,0 1 0 0 0,0-1-1 0 0,0 0 1 0 0,0 0 0 0 0,-1 1-1 0 0,1-1 1 0 0,0 1 0 0 0,0 1 0 0 0,15 40 314 0 0,-14-37-298 0 0,7 25-42 0 0,2 0 0 0 0,2-1 0 0 0,0-1 0 0 0,2 0 0 0 0,1-1 0 0 0,23 31-1 0 0,4-5-60 0 0,-9-13 6 0 0,38 63 0 0 0,-66-94-5 0 0,-1-1 0 0 0,-1 1 0 0 0,0 0 1 0 0,0 0-1 0 0,-1 1 0 0 0,0-1 0 0 0,-1 1 0 0 0,0 0 0 0 0,-1-1 0 0 0,1 19 0 0 0,-3-16 49 0 0,0-1 0 0 0,-1 1 0 0 0,0-1-1 0 0,-1 0 1 0 0,0 0 0 0 0,-1 0 0 0 0,0 0-1 0 0,-12 21 1 0 0,-58 92 266 0 0,47-85-150 0 0,2 2-1 0 0,-37 89 0 0 0,57-119-230 0 0,0 1 0 0 0,-1-1 0 0 0,0 0-1 0 0,-10 14 1 0 0,11-20 18 0 0,0 0-1 0 0,0 0 0 0 0,-1 0 1 0 0,1 0-1 0 0,-1-1 1 0 0,0 0-1 0 0,-1-1 1 0 0,-10 7-1 0 0,-38 19-78 0 0,54-29-39 0 0,5-1-943 0 0,0-1 827 0 0,0 0 0 0 0,0 1-1 0 0,1-2 1 0 0,-1 1 0 0 0,4-2 0 0 0,-1 0-148 0 0,10-4-611 0 0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4:39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249 113 5063 0 0,'0'0'232'0'0,"-9"0"32"0"0,-18 0 3319 0 0,9 0 8116 0 0,19-1-11262 0 0,13-7-256 0 0,0 1-1 0 0,0 0 1 0 0,0 1 0 0 0,1 0 0 0 0,0 1-1 0 0,28-5 1 0 0,30-7-134 0 0,9 0 23 0 0,-29 9-27 0 0,-7 0-11 0 0,-1 2 0 0 0,89-1 0 0 0,-121 8-32 0 0,-8-1 0 0 0,1 0 0 0 0,0 1 0 0 0,-1-1 0 0 0,1 1 0 0 0,-1 1 0 0 0,1-1 0 0 0,7 4 0 0 0,-4-1 0 0 0,0 2-12 0 0,-8-3 8 0 0,1-1-1 0 0,-1 1 1 0 0,1 0-1 0 0,-1-1 1 0 0,0 1-1 0 0,0 0 0 0 0,0 0 1 0 0,-1 0-1 0 0,1 0 1 0 0,-1 0-1 0 0,1 0 1 0 0,-1 0-1 0 0,0 0 1 0 0,0 0-1 0 0,-1 0 1 0 0,1 0-1 0 0,0 0 1 0 0,-1 0-1 0 0,-1 5 1 0 0,-3 7-9 0 0,-1-1 0 0 0,-11 24 1 0 0,8-21 20 0 0,-39 83 164 0 0,-57 127 209 0 0,98-208-349 0 0,0 0-1 0 0,2 1 1 0 0,-7 36-1 0 0,11-44-22 0 0,0 1 1 0 0,0-1-1 0 0,2 1 0 0 0,-1-1 1 0 0,1 1-1 0 0,1-1 0 0 0,5 18 0 0 0,6 15 61 0 0,12 71-1 0 0,-22-94-58 0 0,-1 1 0 0 0,-1-1 0 0 0,-1 1-1 0 0,-1-1 1 0 0,-1 0 0 0 0,-1 1 0 0 0,-1-1 0 0 0,-1 0-1 0 0,-11 30 1 0 0,-24 58 308 0 0,-53 160 774 0 0,79-225-1058 0 0,8-28 1 0 0,1 0-1 0 0,0 1 0 0 0,-3 27 0 0 0,8-39-10 0 0,1 1 1 0 0,0-1-1 0 0,0 0 1 0 0,0-1-1 0 0,0 1 0 0 0,1 0 1 0 0,0 0-1 0 0,4 7 0 0 0,3 10 91 0 0,-6-14-79 0 0,0-2 1 0 0,0 1-1 0 0,1 0 0 0 0,0-1 1 0 0,1 1-1 0 0,0-1 0 0 0,0 0 1 0 0,0-1-1 0 0,10 10 0 0 0,-14-14-13 0 0,0-1-1 0 0,1 1 1 0 0,-1-1-1 0 0,1 0 0 0 0,-1 0 1 0 0,1 0-1 0 0,-1 0 0 0 0,1 0 1 0 0,0 0-1 0 0,-1 0 1 0 0,4 1-1 0 0,-1-1 35 0 0,-2 0 398 0 0,6-1-411 0 0,1-1 28 0 0,-21-7-47 0 0,2 3-26 0 0,1 0 0 0 0,-1 1 0 0 0,0 1 0 0 0,0-1 0 0 0,0 1 0 0 0,-18-2 0 0 0,-67-3 0 0 0,49 6 0 0 0,27 0 0 0 0,-22-1 0 0 0,-78 3 0 0 0,108 0 0 0 0,1 2 0 0 0,-1-1 0 0 0,1 1 0 0 0,0 1 0 0 0,-1 0 0 0 0,1 0 0 0 0,0 1 0 0 0,1 0 0 0 0,-1 1 0 0 0,1 0 0 0 0,0 1 0 0 0,-14 10 0 0 0,17-12 0 0 0,4-2 0 0 0,0 0 0 0 0,1 0 0 0 0,-1 0 0 0 0,0 0 0 0 0,1 0 0 0 0,-1 0 0 0 0,-2 4 0 0 0,-3 10-85 0 0,6-14 10 0 0,-4 11-810 0 0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4:41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7 2303 0 0,'0'0'224'0'0,"-7"-3"-736"0"0,0-1 224 0 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4:42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1375 0 0,'0'0'128'0'0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4:42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32 164 3567 0 0,'1'-1'166'0'0,"56"-39"329"0"0,26-17 3075 0 0,-57 36-1959 0 0,-25 20-1053 0 0,25-14 2506 0 0,-22 13-2524 0 0,1-1 0 0 0,0 2 0 0 0,0-1 0 0 0,9-2 0 0 0,3-1 670 0 0,3 1 407 0 0,-18 3-1244 0 0,1 1 0 0 0,0-1 1 0 0,0 1-1 0 0,0-1 0 0 0,-1 0 0 0 0,5-2 0 0 0,-8 4-335 0 0,-1 1-1 0 0,1-1 1 0 0,0 0 0 0 0,0 1-1 0 0,0-1 1 0 0,0 1 0 0 0,0 0-1 0 0,-1 1 1 0 0,-4 7 76 0 0,-10 8-50 0 0,-1 0-1 0 0,-27 20 1 0 0,5-4-31 0 0,-42 47 71 0 0,65-63-45 0 0,2 0 0 0 0,0 1 0 0 0,-12 23 0 0 0,20-32-31 0 0,1 0 0 0 0,1 0 0 0 0,0 1 0 0 0,0-1 0 0 0,1 1 0 0 0,0 0 0 0 0,1 0 0 0 0,-1 12 0 0 0,3-14-16 0 0,0-1-1 0 0,0 1 1 0 0,1-1 0 0 0,0 0-1 0 0,1 1 1 0 0,0-1 0 0 0,0 0 0 0 0,0 0-1 0 0,1 0 1 0 0,1 0 0 0 0,-1-1-1 0 0,6 8 1 0 0,14 19 76 0 0,2-1 0 0 0,1-2-1 0 0,46 42 1 0 0,-66-66-87 0 0,-3-4-56 0 0,0 0 1 0 0,0-1-1 0 0,0 1 0 0 0,0-1 0 0 0,0 1 1 0 0,0-1-1 0 0,1 0 0 0 0,-1 0 0 0 0,1-1 1 0 0,-1 1-1 0 0,1-1 0 0 0,0 0 0 0 0,0 0 1 0 0,0 0-1 0 0,-1 0 0 0 0,1-1 0 0 0,0 1 1 0 0,0-1-1 0 0,0 0 0 0 0,0 0 0 0 0,0-1 1 0 0,0 1-1 0 0,0-1 0 0 0,-1 0 0 0 0,1 0 1 0 0,0 0-1 0 0,0 0 0 0 0,-1-1 0 0 0,5-1 1 0 0,19-11-871 0 0,-1 0 0 0 0,-1-1 0 0 0,35-29 0 0 0,-38 27-5461 0 0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4:42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 5063 0 0,'-34'30'245'0'0,"23"-17"1481"0"0,0 0 0 0 0,-10 16 0 0 0,7-6 567 0 0,1 0 0 0 0,-13 35 0 0 0,15-29-1949 0 0,2 0 1 0 0,-12 61 0 0 0,3 63 1073 0 0,-1 3-684 0 0,16-145-723 0 0,1 0 0 0 0,-1-1-1 0 0,-1 1 1 0 0,0 0 0 0 0,0-1-1 0 0,-1 0 1 0 0,0 0 0 0 0,-1-1-1 0 0,0 1 1 0 0,-1-1 0 0 0,0 0-1 0 0,-11 11 1 0 0,17-19 44 0 0,0-1-49 0 0,0-1 1 0 0,0 1-1 0 0,0 0 1 0 0,0-1-1 0 0,0 1 1 0 0,0 0-1 0 0,0-1 1 0 0,0 1 0 0 0,1-1-1 0 0,-1 0 1 0 0,0 1-1 0 0,0-1 1 0 0,1 0-1 0 0,-1 1 1 0 0,0-1 0 0 0,1 0-1 0 0,-1 0 1 0 0,0 1-1 0 0,1-1 1 0 0,-1 0-1 0 0,1 0 1 0 0,0 0 0 0 0,-1 0-1 0 0,1 0 1 0 0,0 0-1 0 0,-1-1 1 0 0,0-3-1 0 0,0 1 0 0 0,0-1-1 0 0,0 1 1 0 0,0-8 0 0 0,1-8-7 0 0,1 0 1 0 0,1 0-1 0 0,7-35 0 0 0,-7 48 6 0 0,-1 1-1 0 0,2-1 1 0 0,-1 1-1 0 0,1-1 1 0 0,0 1-1 0 0,0 0 0 0 0,1 0 1 0 0,-1 1-1 0 0,1-1 1 0 0,1 1-1 0 0,-1 0 1 0 0,1 0-1 0 0,0 0 1 0 0,10-8-1 0 0,0 4-2 0 0,0 1 0 0 0,0 0 0 0 0,1 1 0 0 0,0 0 0 0 0,0 1 0 0 0,20-4 0 0 0,-22 7 35 0 0,-1 1-1 0 0,0 0 0 0 0,1 1 1 0 0,-1 0-1 0 0,1 1 0 0 0,-1 1 1 0 0,1 0-1 0 0,18 4 1 0 0,-24-2 15 0 0,-1-1 0 0 0,0 1 0 0 0,0 0 0 0 0,0 0 1 0 0,0 0-1 0 0,0 1 0 0 0,-1 1 0 0 0,1-1 0 0 0,-1 1 1 0 0,0 0-1 0 0,0 0 0 0 0,-1 1 0 0 0,0-1 0 0 0,0 1 1 0 0,5 7-1 0 0,-8-8 0 0 0,1-1-1 0 0,0 1 1 0 0,-1 0 0 0 0,0-1-1 0 0,0 1 1 0 0,0 0 0 0 0,-1 1-1 0 0,1-1 1 0 0,-1 0 0 0 0,-1 0-1 0 0,1 1 1 0 0,-1-1 0 0 0,0 0-1 0 0,0 1 1 0 0,0-1 0 0 0,-1 0-1 0 0,0 0 1 0 0,0 1 0 0 0,0-1-1 0 0,0 0 1 0 0,-1 0 0 0 0,-3 7-1 0 0,1-6-31 0 0,1-1 0 0 0,-1 0 0 0 0,0 0 0 0 0,0 0 0 0 0,-1 0 0 0 0,1 0 0 0 0,-1-1 0 0 0,0 0 0 0 0,0 0 0 0 0,-11 6 0 0 0,-6 2 14 0 0,-34 12 1 0 0,45-19-38 0 0,-22 9-64 0 0,-1-1 0 0 0,0-2 1 0 0,-38 8-1 0 0,70-19-220 0 0,1-6-372 0 0,1 6 630 0 0,0-1 1 0 0,-1 1 0 0 0,1-1 0 0 0,0 1 0 0 0,0-1 0 0 0,0 1-1 0 0,0 0 1 0 0,0-1 0 0 0,0 1 0 0 0,0-1 0 0 0,0 1-1 0 0,0-1 1 0 0,0 1 0 0 0,0-1 0 0 0,0 1 0 0 0,0-1-1 0 0,0 1 1 0 0,0 0 0 0 0,0-1 0 0 0,1 1 0 0 0,-1-1 0 0 0,2-3-434 0 0,1 1 1 0 0,-1 0 0 0 0,1-1-1 0 0,-1 1 1 0 0,4-2 0 0 0,-5 4 339 0 0,13-13-1550 0 0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4:43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1375 0 0,'0'2'4660'0'0,"2"4"-3741"0"0,-1 0-1 0 0,1 0 1 0 0,0-1-1 0 0,0 1 1 0 0,0-1-1 0 0,1 1 1 0 0,3 4-1 0 0,0-1-165 0 0,0 0 1 0 0,1-1-1 0 0,11 11 0 0 0,5 1 24 0 0,45 32 1 0 0,-59-46-458 0 0,19 13 130 0 0,3 2 459 0 0,-1 1-1 0 0,54 52 1 0 0,-77-67-817 0 0,-1 1 1 0 0,0 0-1 0 0,0 0 0 0 0,-1 1 0 0 0,0-1 0 0 0,0 1 1 0 0,-1 0-1 0 0,0 1 0 0 0,0-1 0 0 0,-1 1 1 0 0,-1-1-1 0 0,0 1 0 0 0,0 0 0 0 0,-1 0 0 0 0,0 0 1 0 0,0 0-1 0 0,-1 0 0 0 0,-1 0 0 0 0,0 0 1 0 0,0 0-1 0 0,-1 0 0 0 0,0 0 0 0 0,-1 0 0 0 0,0-1 1 0 0,0 1-1 0 0,-1-1 0 0 0,0 0 0 0 0,-1 0 1 0 0,-10 15-1 0 0,1-5-69 0 0,0-2-1 0 0,-1 0 1 0 0,-1 0 0 0 0,-1-2 0 0 0,0 0-1 0 0,-22 14 1 0 0,-119 66-49 0 0,92-58 38 0 0,10-3-142 0 0,49-29-178 0 0,-1 0 0 0 0,1 1 0 0 0,1 0 0 0 0,-12 14-1 0 0,17-19-413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34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221 202 3223 0 0,'0'0'6699'0'0,"-1"-11"-927"0"0,0 10-5607 0 0,-1-1 0 0 0,1 1-1 0 0,-1 0 1 0 0,0 0 0 0 0,1-1 0 0 0,-1 1 0 0 0,0 0 0 0 0,0 0-1 0 0,0 1 1 0 0,0-1 0 0 0,0 0 0 0 0,0 1 0 0 0,0-1 0 0 0,0 1-1 0 0,0-1 1 0 0,0 1 0 0 0,0 0 0 0 0,-1 0 0 0 0,1 0 0 0 0,0 0-1 0 0,0 0 1 0 0,0 1 0 0 0,0-1 0 0 0,0 1 0 0 0,0-1 0 0 0,0 1-1 0 0,0 0 1 0 0,0 0 0 0 0,0 0 0 0 0,0 0 0 0 0,0 0 0 0 0,1 0-1 0 0,-1 0 1 0 0,-2 3 0 0 0,2-2-104 0 0,1-1 1 0 0,0 1-1 0 0,1 0 0 0 0,-1-1 0 0 0,0 1 0 0 0,0 0 1 0 0,1 0-1 0 0,-1 0 0 0 0,1-1 0 0 0,-1 4 0 0 0,-4 12 257 0 0,5-17-289 0 0,0 1 0 0 0,0-1 0 0 0,-1 1 0 0 0,1-1 1 0 0,0 1-1 0 0,0-1 0 0 0,0 1 0 0 0,-1 0 0 0 0,1-1 0 0 0,0 1 1 0 0,0-1-1 0 0,0 1 0 0 0,0-1 0 0 0,0 1 0 0 0,0 0 0 0 0,0-1 1 0 0,0 1-1 0 0,1-1 0 0 0,-1 1 0 0 0,0 0 0 0 0,0-1 0 0 0,0 1 1 0 0,1-1-1 0 0,-1 1 0 0 0,1 0 0 0 0,-1 0 3 0 0,1 0-1 0 0,0-1 1 0 0,0 1-1 0 0,0 0 1 0 0,0 0 0 0 0,0-1-1 0 0,0 1 1 0 0,0-1-1 0 0,1 1 1 0 0,-1-1 0 0 0,2 1-1 0 0,4 1 69 0 0,-1-1 0 0 0,1 0 0 0 0,10 0 0 0 0,-16-1-83 0 0,15 0 96 0 0,-1-1 0 0 0,1 0 0 0 0,0-1 0 0 0,-1-1-1 0 0,0 0 1 0 0,1-2 0 0 0,21-8 0 0 0,-25 9-124 0 0,-1-2 1 0 0,0 1 0 0 0,0-2-1 0 0,0 1 1 0 0,-1-2 0 0 0,0 1-1 0 0,0-1 1 0 0,-1-1-1 0 0,16-18 1 0 0,-22 23-72 0 0,0-1 0 0 0,0 0 0 0 0,-1 0 0 0 0,1 0 0 0 0,-1 0 0 0 0,0 0 0 0 0,-1 0 0 0 0,1 0 0 0 0,-1-1 0 0 0,0 1 0 0 0,0 0 0 0 0,-1-1 0 0 0,0 1 0 0 0,0-1 0 0 0,0 1 0 0 0,0-1 0 0 0,-1 1 0 0 0,0-1 0 0 0,-3-9 0 0 0,3 13 30 0 0,1 1 1 0 0,-1-1-1 0 0,0 1 1 0 0,0-1-1 0 0,0 1 0 0 0,0 0 1 0 0,0-1-1 0 0,0 1 0 0 0,0 0 1 0 0,0 0-1 0 0,0-1 0 0 0,-1 1 1 0 0,1 0-1 0 0,0 0 0 0 0,-1 1 1 0 0,1-1-1 0 0,-3-1 0 0 0,1 1-27 0 0,0 0-1 0 0,0 0 1 0 0,-1 1 0 0 0,1-1-1 0 0,0 1 1 0 0,0-1-1 0 0,-1 1 1 0 0,-4 1-1 0 0,-3 0-40 0 0,1 1 0 0 0,-1 0 0 0 0,0 1 0 0 0,-14 5 0 0 0,-5 5 183 0 0,1 1 0 0 0,1 1 0 0 0,0 1 0 0 0,1 1 0 0 0,1 2-1 0 0,0 0 1 0 0,2 2 0 0 0,0 1 0 0 0,-32 39 0 0 0,50-54 25 0 0,0 0-1 0 0,1 1 1 0 0,0-1-1 0 0,0 1 0 0 0,1 1 1 0 0,0-1-1 0 0,0 0 1 0 0,1 1-1 0 0,-4 15 1 0 0,6-19-17 0 0,0 1 0 0 0,1-1 0 0 0,0 1 0 0 0,0-1 0 0 0,0 1 0 0 0,0-1 0 0 0,1 1-1 0 0,0-1 1 0 0,0 0 0 0 0,1 1 0 0 0,-1-1 0 0 0,1 0 0 0 0,0 0 0 0 0,1 0 0 0 0,-1 0 0 0 0,1 0 0 0 0,4 6 0 0 0,0-3-15 0 0,1 1 0 0 0,-1-1 1 0 0,1 0-1 0 0,0-1 0 0 0,1 0 0 0 0,0 0 0 0 0,0-1 0 0 0,1 0 0 0 0,-1 0 1 0 0,1-1-1 0 0,1 0 0 0 0,-1-1 0 0 0,1-1 0 0 0,-1 1 0 0 0,13 1 0 0 0,-12-3-1434 0 0,1-1-1 0 0,0 0 1 0 0,0 0-1 0 0,22-3 1 0 0,-1-2-6236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7:28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11519 0 0,'0'0'2590'0'0,"2"-1"-1068"0"0,6-4-878 0 0,1 1-1 0 0,0 0 1 0 0,0 0-1 0 0,0 1 1 0 0,0 0 0 0 0,0 0-1 0 0,17-1 1 0 0,2 0-428 0 0,41 2 1 0 0,-45 2-394 0 0,2 0-1038 0 0,1-1 0 0 0,33-5 0 0 0,-30 0-409 0 0,-5 1-8 0 0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4:48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42 1375 0 0,'1'-1'2415'0'0,"23"-23"8432"0"0,-15 16-8557 0 0,1 0-1112 0 0,-21 15 328 0 0,-17 13-995 0 0,-131 66-485 0 0,61-34-63 0 0,36-16 27 0 0,64-34-2 0 0,-1-1 0 0 0,0 0 1 0 0,1 0-1 0 0,-1 0 0 0 0,0-1 1 0 0,1 1-1 0 0,-1 0 0 0 0,1 0 1 0 0,0-1-1 0 0,2 1 1 0 0,11 2-27 0 0,1-1 0 0 0,24-1 1 0 0,-20 0 29 0 0,24 2 1 0 0,-28 0-8 0 0,-1 1 1 0 0,0 0 0 0 0,-1 1 0 0 0,1 0 0 0 0,23 13 0 0 0,-29-13 36 0 0,0 0 1 0 0,0 1 0 0 0,-1 0-1 0 0,0 1 1 0 0,0 0-1 0 0,0 0 1 0 0,-1 0 0 0 0,0 1-1 0 0,10 15 1 0 0,-11-14 78 0 0,-1 1 0 0 0,0 0 0 0 0,0 1 0 0 0,-1-1 0 0 0,-1 1 1 0 0,0 0-1 0 0,0 0 0 0 0,-1 0 0 0 0,0 0 0 0 0,-1 0 0 0 0,0 19 0 0 0,-1-23-81 0 0,0 0-1 0 0,-1 0 1 0 0,0 1-1 0 0,0-1 1 0 0,0 0-1 0 0,-1 0 1 0 0,-5 12 0 0 0,5-15-32 0 0,0 0 1 0 0,0 0 0 0 0,-1 0 0 0 0,0 0 0 0 0,0 0 0 0 0,0-1-1 0 0,0 1 1 0 0,-1-1 0 0 0,1 0 0 0 0,-1 0 0 0 0,0 0 0 0 0,0 0-1 0 0,-4 2 1 0 0,-7 2 7 0 0,0 0 1 0 0,0 0-1 0 0,0-1 0 0 0,-1-1 0 0 0,0-1 1 0 0,0 0-1 0 0,0-1 0 0 0,0 0 0 0 0,-1-2 1 0 0,1 0-1 0 0,-1-1 0 0 0,1 0 0 0 0,-1-1 0 0 0,1-1 1 0 0,-1-1-1 0 0,-30-9 0 0 0,40 9 8 0 0,0 1-1 0 0,1-1 0 0 0,0 0 1 0 0,-1-1-1 0 0,1 0 0 0 0,1 0 1 0 0,-1 0-1 0 0,0 0 0 0 0,1-1 1 0 0,0 0-1 0 0,0 0 0 0 0,1-1 1 0 0,-1 1-1 0 0,1-1 0 0 0,-4-8 1 0 0,5 9 87 0 0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4:48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13 3223 0 0,'-5'-13'14626'0'0,"1"25"-11745"0"0,-10 30-3766 0 0,-7 0 2200 0 0,-46 69 0 0 0,56-101-1202 0 0,-3 5-517 0 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4:48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40 358 9215 0 0,'-1'1'707'0'0,"-22"32"89"0"0,8-10 5101 0 0,26-29-5723 0 0,-5 3-159 0 0,-1-2 0 0 0,1 1 0 0 0,-1-1 0 0 0,0 1 0 0 0,0-1 0 0 0,9-11 0 0 0,21-40-22 0 0,-15 25 61 0 0,6-9 174 0 0,2 2 0 0 0,2 0 0 0 0,1 2 0 0 0,52-46 0 0 0,-76 76 19 0 0,0 1 0 0 0,1 0 0 0 0,0 0 0 0 0,-1 0 0 0 0,2 1 0 0 0,-1 1 1 0 0,0-1-1 0 0,14-3 0 0 0,-19 7-148 0 0,0-1 0 0 0,1 1 1 0 0,-1-1-1 0 0,1 1 0 0 0,-1 0 0 0 0,0 0 0 0 0,1 0 0 0 0,-1 1 1 0 0,1-1-1 0 0,-1 1 0 0 0,4 1 0 0 0,-5-1-48 0 0,0 0 0 0 0,1 0-1 0 0,-1 1 1 0 0,0-1 0 0 0,0 1-1 0 0,0-1 1 0 0,0 1 0 0 0,0-1-1 0 0,-1 1 1 0 0,1 0 0 0 0,0 0-1 0 0,-1 0 1 0 0,1 0 0 0 0,-1 0-1 0 0,0 0 1 0 0,2 5-1 0 0,-1-2 6 0 0,-1 0-1 0 0,1 1 0 0 0,-1-1 0 0 0,-1 0 0 0 0,1 1 0 0 0,-1-1 0 0 0,0 0 0 0 0,0 1 0 0 0,0-1 0 0 0,-1 1 0 0 0,0-1 0 0 0,-2 8 0 0 0,-3 9 29 0 0,-14 32-1 0 0,19-52-76 0 0,-55 127 146 0 0,52-118-342 0 0,0 0-1 0 0,0 1 0 0 0,1-1 1 0 0,1 1-1 0 0,0-1 0 0 0,1 1 1 0 0,0 0-1 0 0,1 20 1 0 0,0-30-1215 0 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4:49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129 709 2303 0 0,'0'0'102'0'0,"-1"1"-1"0"0,-16 15-1051 0 0,-5-2 3689 0 0,-28 8 6517 0 0,11-5-3752 0 0,40-19-5144 0 0,14-19-92 0 0,2 0-1 0 0,0 1 1 0 0,1 1 0 0 0,30-25-1 0 0,-12 11-29 0 0,22-27 6 0 0,57-75 0 0 0,-2 0-137 0 0,-20 28-10 0 0,51-54-86 0 0,-126 145-79 0 0,-18 16 68 0 0,0-1-1 0 0,1 1 1 0 0,-1 0 0 0 0,0-1 0 0 0,1 1 0 0 0,-1 0-1 0 0,0-1 1 0 0,1 1 0 0 0,-1 0 0 0 0,0 0-1 0 0,1 0 1 0 0,-1-1 0 0 0,1 1 0 0 0,-1 0 0 0 0,0 0-1 0 0,1 0 1 0 0,-1 0 0 0 0,1-1 0 0 0,-1 1-1 0 0,1 0 1 0 0,-1 0 0 0 0,1 0 0 0 0,-1 0-1 0 0,0 0 1 0 0,1 0 0 0 0,-1 0 0 0 0,1 0 0 0 0,-1 1-1 0 0,1-1 1 0 0,-1 0 0 0 0,1 0 0 0 0,-1 0-1 0 0,0 0 1 0 0,1 1 0 0 0,-1-1 0 0 0,1 0 0 0 0,-1 0-1 0 0,0 1 1 0 0,1-1 0 0 0,-1 0 0 0 0,0 0-1 0 0,1 1 1 0 0,-1 0 0 0 0,1-1-1 0 0,0 2-3 0 0,1-1 0 0 0,0 1-1 0 0,-1-1 1 0 0,1 1 0 0 0,-1 0 0 0 0,0 0 0 0 0,1 0-1 0 0,-1 0 1 0 0,0 0 0 0 0,0 0 0 0 0,0 0-1 0 0,0 0 1 0 0,-1 0 0 0 0,1 0 0 0 0,-1 1-1 0 0,1 3 1 0 0,0 4-7 0 0,0 0-1 0 0,-2 15 1 0 0,1-8-11 0 0,-1 10 32 0 0,-1 0 0 0 0,-9 46 0 0 0,-21 50 530 0 0,3-9 387 0 0,24-92-692 0 0,1 1-1 0 0,1-1 0 0 0,0 40 1 0 0,3-54-219 0 0,1-1 1 0 0,-1 1-1 0 0,1-1 0 0 0,1 1 0 0 0,-1-1 1 0 0,1 0-1 0 0,1 0 0 0 0,-1 0 1 0 0,1 0-1 0 0,0 0 0 0 0,1-1 1 0 0,0 1-1 0 0,0-1 0 0 0,0 0 1 0 0,7 7-1 0 0,-9-11-17 0 0,0 0 0 0 0,0 0 0 0 0,0-1 0 0 0,0 1-1 0 0,1-1 1 0 0,-1 0 0 0 0,0 1 0 0 0,1-1 0 0 0,-1 0 0 0 0,1 0 0 0 0,-1-1 0 0 0,1 1-1 0 0,-1 0 1 0 0,1-1 0 0 0,0 0 0 0 0,-1 1 0 0 0,1-1 0 0 0,0 0 0 0 0,-1 0 0 0 0,1-1-1 0 0,0 1 1 0 0,-1-1 0 0 0,6-1 0 0 0,-4 1-357 0 0,1-1-1 0 0,-1 0 1 0 0,0 0-1 0 0,0 0 1 0 0,0-1 0 0 0,0 0-1 0 0,0 1 1 0 0,0-1-1 0 0,-1-1 1 0 0,1 1-1 0 0,-1 0 1 0 0,5-7 0 0 0,-1 0-1428 0 0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4:49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72 2303 0 0,'-59'-8'14394'0'0,"58"8"-14229"0"0,8-6 1500 0 0,12-1-1253 0 0,0 0-1 0 0,1 1 0 0 0,-1 1 1 0 0,1 1-1 0 0,31-2 0 0 0,-27 3-192 0 0,145-10 627 0 0,-89 8-1973 0 0,-69 4-127 0 0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4:50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9 8287 0 0,'2'0'639'0'0,"21"-1"2623"0"0,41-7 0 0 0,-81 15 1156 0 0,-30 13-3789 0 0,-7 3-783 0 0,-109 60 32 0 0,91-44-16 0 0,63-34 92 0 0,1 0 0 0 0,0 1 1 0 0,0 0-1 0 0,-14 12 0 0 0,21-16-57 0 0,1-1-59 0 0,1 0 104 0 0,-1 1-1 0 0,1-1 1 0 0,-1 1 0 0 0,1-1-1 0 0,-1 0 1 0 0,1 0 0 0 0,0 1-1 0 0,0-1 1 0 0,-1 0 0 0 0,1 0-1 0 0,0 0 1 0 0,0 0 0 0 0,0 0-1 0 0,0 0 1 0 0,0 0 0 0 0,1 0-1 0 0,-1 0 1 0 0,0 0 0 0 0,0 0 0 0 0,1-1-1 0 0,-1 1 1 0 0,0-1 0 0 0,1 1-1 0 0,1 0 1 0 0,5 2-11 0 0,1-1 0 0 0,-1 0 0 0 0,9 1 0 0 0,165 19 389 0 0,-160-19-210 0 0,6 0 114 0 0,-1 1 1 0 0,0 2-1 0 0,0 0 1 0 0,46 18-1 0 0,-68-21-152 0 0,0-1-1 0 0,0 1 1 0 0,0 0-1 0 0,-1 1 1 0 0,1-1-1 0 0,-1 1 1 0 0,7 7-1 0 0,-10-10-34 0 0,0 0-1 0 0,-1 0 0 0 0,1 0 1 0 0,0 0-1 0 0,-1 0 1 0 0,1 1-1 0 0,-1-1 1 0 0,0 0-1 0 0,1 0 0 0 0,-1 0 1 0 0,0 1-1 0 0,0-1 1 0 0,1 0-1 0 0,-1 0 0 0 0,0 1 1 0 0,0-1-1 0 0,-1 0 1 0 0,1 0-1 0 0,0 1 0 0 0,0-1 1 0 0,-1 0-1 0 0,1 0 1 0 0,-1 2-1 0 0,0-1 25 0 0,0 0 0 0 0,0 0 0 0 0,0 0-1 0 0,-1 0 1 0 0,1 0 0 0 0,-1 0 0 0 0,1 0 0 0 0,-1-1 0 0 0,0 1 0 0 0,1 0-1 0 0,-3 1 1 0 0,-5 2 88 0 0,0 0-1 0 0,0-1 0 0 0,-1 1 1 0 0,-18 4-1 0 0,-43 7 113 0 0,44-10-209 0 0,-262 46-952 0 0,276-51 733 0 0,0 0 0 0 0,1-1 0 0 0,-1 0 0 0 0,-21-4 0 0 0,33 4 47 0 0,1-1-183 0 0,0 0 273 0 0,0 0 0 0 0,1-1 0 0 0,-1 1 1 0 0,1 0-1 0 0,-1 0 0 0 0,1 0 0 0 0,-1 0 0 0 0,1 0 0 0 0,0 0 1 0 0,0 0-1 0 0,-1 0 0 0 0,1 0 0 0 0,0 0 0 0 0,0 1 0 0 0,0-1 0 0 0,1-1 1 0 0,21-12-310 0 0,-19 11 223 0 0,31-15-2325 0 0,49-20 1 0 0,-54 28 890 0 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4:50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13 11519 0 0,'11'-12'7762'0'0,"-12"20"-7592"0"0,-1 1 0 0 0,0-1 0 0 0,0 1 0 0 0,-1-1 0 0 0,0 0 0 0 0,-1 0 1 0 0,1-1-1 0 0,-7 10 0 0 0,0 1 249 0 0,-22 60 880 0 0,24-55-1008 0 0,-2 0 1 0 0,0-1-1 0 0,-16 25 0 0 0,22-41-525 0 0,-1 0 0 0 0,0 0 0 0 0,0-1 0 0 0,-12 10-1 0 0,16-14-799 0 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4:51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8 260 8551 0 0,'-1'2'390'0'0,"-5"41"783"0"0,7-38-1166 0 0,5 9 8112 0 0,-9-20-7152 0 0,2 3-875 0 0,0 0 0 0 0,0 0 0 0 0,1 0-1 0 0,-1-1 1 0 0,1 1 0 0 0,-1 0 0 0 0,1 0 0 0 0,0 0 0 0 0,1 0-1 0 0,-1 0 1 0 0,0 0 0 0 0,1 0 0 0 0,0 0 0 0 0,0 0-1 0 0,0 0 1 0 0,0 0 0 0 0,0 0 0 0 0,3-4 0 0 0,3-5 248 0 0,0 0 1 0 0,17-19-1 0 0,-20 25-242 0 0,17-18 22 0 0,1 0 0 0 0,1 2 0 0 0,1 0 0 0 0,1 2 0 0 0,50-32 0 0 0,-68 47-119 0 0,0 1 1 0 0,1 0-1 0 0,0 1 0 0 0,0 0 0 0 0,0 0 0 0 0,0 1 0 0 0,0 0 1 0 0,15-2-1 0 0,-20 4 5 0 0,0 0 0 0 0,1 0 0 0 0,-1 0 0 0 0,0 0 0 0 0,0 1 0 0 0,0-1 0 0 0,0 1 0 0 0,0 0 0 0 0,0 0 0 0 0,0 0 0 0 0,0 0 0 0 0,0 0-1 0 0,-1 1 1 0 0,1-1 0 0 0,0 1 0 0 0,-1 0 0 0 0,1 0 0 0 0,-1 0 0 0 0,0 0 0 0 0,0 0 0 0 0,1 1 0 0 0,-1-1 0 0 0,-1 0 0 0 0,1 1 0 0 0,0 0 0 0 0,2 4 0 0 0,-2 0 10 0 0,1-1 0 0 0,-1 1-1 0 0,0 0 1 0 0,0 0 0 0 0,-1 0-1 0 0,0 0 1 0 0,0 0 0 0 0,0 0-1 0 0,-1 0 1 0 0,-1 0 0 0 0,-1 12 0 0 0,-2 6 106 0 0,-16 47 0 0 0,10-39-95 0 0,-9 21-443 0 0,19-53 80 0 0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4:51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0 14799 0 0,'0'0'1675'0'0,"0"2"-1168"0"0,2 4-188 0 0,-1 0 1 0 0,0 0 0 0 0,0 0-1 0 0,-1 0 1 0 0,0 0 0 0 0,0 0-1 0 0,0 1 1 0 0,-1 5 0 0 0,-13 55 785 0 0,4-21-661 0 0,7-31-445 0 0,0 0 1 0 0,0-1-1 0 0,-1 1 0 0 0,-1-1 0 0 0,-1 0 0 0 0,0 0 0 0 0,-1-1 1 0 0,0 0-1 0 0,-1 0 0 0 0,0 0 0 0 0,-1-1 0 0 0,-1 0 0 0 0,0-1 1 0 0,0 0-1 0 0,-16 12 0 0 0,25-22-620 0 0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4:52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271 110 5063 0 0,'-2'1'390'0'0,"-28"8"462"0"0,-21 1 11642 0 0,57-11-12287 0 0,-1 0-1 0 0,1 0 0 0 0,-1-1 0 0 0,1 1 1 0 0,-1-1-1 0 0,0 0 0 0 0,9-6 1 0 0,-2 2 86 0 0,9-5 87 0 0,28-20 0 0 0,16-9 214 0 0,-57 36-537 0 0,0 1 0 0 0,0 0-1 0 0,0 0 1 0 0,0 0 0 0 0,1 1 0 0 0,14-1 0 0 0,-11 1 25 0 0,0 2 0 0 0,0-1-1 0 0,0 2 1 0 0,0-1 0 0 0,21 5 0 0 0,-30-4-63 0 0,1 0 0 0 0,-1 0 0 0 0,0 0 0 0 0,0 1 0 0 0,1-1 0 0 0,-1 1 0 0 0,0 0 0 0 0,0 0 1 0 0,-1 0-1 0 0,1 0 0 0 0,0 0 0 0 0,-1 1 0 0 0,1-1 0 0 0,-1 1 0 0 0,0-1 0 0 0,1 1 0 0 0,-1 0 0 0 0,-1 0 1 0 0,1 0-1 0 0,0 0 0 0 0,-1 0 0 0 0,1 1 0 0 0,-1-1 0 0 0,1 4 0 0 0,-1-3-10 0 0,-1 0 0 0 0,1 1 0 0 0,0-1 0 0 0,-1 0 0 0 0,0 0-1 0 0,0 0 1 0 0,-1 1 0 0 0,1-1 0 0 0,-1 0 0 0 0,1 0 0 0 0,-1 0 0 0 0,-1 0 0 0 0,1 0-1 0 0,-1 0 1 0 0,1 0 0 0 0,-1 0 0 0 0,0-1 0 0 0,0 1 0 0 0,-1 0 0 0 0,1-1 0 0 0,-1 0-1 0 0,-5 6 1 0 0,-5 2 41 0 0,-1 0 0 0 0,1-1 0 0 0,-2 0-1 0 0,-20 10 1 0 0,4-2-23 0 0,0 0-27 0 0,-39 14 0 0 0,24-11 0 0 0,12-9-16 0 0,25-10 0 0 0,-1 1-1 0 0,1 0 0 0 0,-11 6 0 0 0,19-8-72 0 0,3-2-459 0 0,17-7 410 0 0,1 2 0 0 0,-1 0 0 0 0,1 1 0 0 0,31-3-1 0 0,-42 6 135 0 0,-1 2 0 0 0,1-1 0 0 0,0 1 0 0 0,-1 1 0 0 0,1-1 0 0 0,-1 2-1 0 0,1-1 1 0 0,-1 1 0 0 0,0 0 0 0 0,10 4 0 0 0,-2 1 17 0 0,-1 1 1 0 0,0 0-1 0 0,-1 1 0 0 0,26 21 1 0 0,-38-29 13 0 0,-1 0 0 0 0,0 0 0 0 0,1 0 0 0 0,-1 1 0 0 0,0-1 0 0 0,0 0-1 0 0,1 1 1 0 0,-1-1 0 0 0,0 1 0 0 0,0-1 0 0 0,-1 1 0 0 0,1-1 0 0 0,0 1 0 0 0,0 0 0 0 0,-1-1 0 0 0,1 1 0 0 0,-1 0 0 0 0,1-1 0 0 0,-1 1 0 0 0,0 0 0 0 0,0 0 0 0 0,0 0 0 0 0,0-1 0 0 0,0 1 0 0 0,0 0 0 0 0,0 0-1 0 0,-1-1 1 0 0,1 1 0 0 0,-1 0 0 0 0,1 0 0 0 0,-2 2 0 0 0,-1 1 41 0 0,0 0 1 0 0,0 1-1 0 0,-1-1 0 0 0,0-1 1 0 0,0 1-1 0 0,-7 6 0 0 0,8-8-67 0 0,-9 8 35 0 0,-1 0-1 0 0,-1-1 1 0 0,1 0-1 0 0,-2-1 1 0 0,1 0-1 0 0,-1-2 1 0 0,0 1-1 0 0,-1-2 1 0 0,-17 5-1 0 0,-4-1 9 0 0,0-1-1 0 0,-73 5 0 0 0,87-11-19 0 0,1-2-1 0 0,0-1 0 0 0,-1-1 0 0 0,1-1 0 0 0,-42-9 0 0 0,63 11-61 0 0,-1-1 0 0 0,0 1 0 0 0,0-1 0 0 0,1 0 0 0 0,-1 1 0 0 0,1-1 0 0 0,-1 0 0 0 0,0 0 0 0 0,1 0 0 0 0,0 0 1 0 0,-1 0-1 0 0,1 0 0 0 0,0-1 0 0 0,-1 1 0 0 0,1 0 0 0 0,0-1 0 0 0,0 1 0 0 0,-1-2 0 0 0,2 2-2 0 0,0 0 0 0 0,0 0 0 0 0,0 0 1 0 0,-1-1-1 0 0,1 1 0 0 0,1 0 0 0 0,-1 0 0 0 0,0 0 1 0 0,0 0-1 0 0,0 0 0 0 0,0 0 0 0 0,1 0 1 0 0,-1 0-1 0 0,0 0 0 0 0,1 1 0 0 0,-1-1 0 0 0,1 0 1 0 0,-1 0-1 0 0,1 0 0 0 0,0 0 0 0 0,-1 0 0 0 0,1 1 1 0 0,0-1-1 0 0,-1 0 0 0 0,1 0 0 0 0,0 1 0 0 0,0-1 1 0 0,0 1-1 0 0,0-1 0 0 0,0 1 0 0 0,1-1 0 0 0,27-14-3495 0 0,-9 8-3495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7:29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8287 0 0,'0'0'9739'0'0,"3"-1"-8815"0"0,19-5 369 0 0,-1 0 0 0 0,36-18 0 0 0,21-6 253 0 0,-43 20-924 0 0,54-9-1 0 0,-70 16-625 0 0,-1 1-1 0 0,1 1 1 0 0,0 1 0 0 0,34 3-1 0 0,-23 4-1932 0 0,-19-3 797 0 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4:52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72 9095 0 0,'-11'3'968'0'0,"6"-1"-557"0"0,1 0-1 0 0,-1-1 1 0 0,0 1-1 0 0,-11 1 1 0 0,4-1 7824 0 0,25-1-6947 0 0,22-1-761 0 0,0-2-1 0 0,-1-1 1 0 0,67-16 0 0 0,-53 9-269 0 0,57-13 158 0 0,39-7-324 0 0,-142 29-282 0 0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4:52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44 13039 0 0,'0'0'598'0'0,"-1"1"-10"0"0,-20 8-431 0 0,16-8 359 0 0,1 1-1 0 0,0 0 0 0 0,-1 0 1 0 0,-5 4 1643 0 0,9-5-2081 0 0,1-1 1 0 0,0 0-1 0 0,-1 0 0 0 0,1 0 0 0 0,0 0 1 0 0,-1 1-1 0 0,1-1 0 0 0,0 0 0 0 0,-1 0 1 0 0,1 0-1 0 0,0 1 0 0 0,-1-1 0 0 0,1 0 1 0 0,0 1-1 0 0,0-1 0 0 0,-1 0 0 0 0,1 1 1 0 0,0-1-1 0 0,0 0 0 0 0,0 1 0 0 0,-1-1 1 0 0,1 0-1 0 0,0 1 0 0 0,0-1 0 0 0,0 1 1 0 0,0-1-1 0 0,0 0 0 0 0,0 1 0 0 0,0-1 1 0 0,0 1-1 0 0,0-1 0 0 0,0 0 0 0 0,0 1 1 0 0,0-1-1 0 0,0 1 0 0 0,0-1 0 0 0,0 0 1 0 0,0 1-1 0 0,1-1 0 0 0,-1 1 0 0 0,0-1 1 0 0,0 0-1 0 0,0 1 0 0 0,1-1 0 0 0,-1 0 1 0 0,0 1-1 0 0,0-1 0 0 0,1 0 0 0 0,-1 0 1 0 0,0 1-1 0 0,1-1 0 0 0,17 12 393 0 0,-11-9-352 0 0,1-1 0 0 0,0 1 0 0 0,0-2 0 0 0,0 1 0 0 0,0-1 0 0 0,0 0 0 0 0,0-1 0 0 0,0 0 0 0 0,0 0 0 0 0,11-2 0 0 0,2-1-45 0 0,0-2 0 0 0,36-11 0 0 0,140-57-536 0 0,-170 65-611 0 0,-25 7-464 0 0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4:53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48 11951 0 0,'32'-41'5358'0'0,"-32"41"-5302"0"0,0-1 0 0 0,0 1 0 0 0,0 0 0 0 0,0 0 0 0 0,0 0 0 0 0,0-1 0 0 0,0 1 1 0 0,0 0-1 0 0,0 0 0 0 0,0-1 0 0 0,0 1 0 0 0,0 0 0 0 0,0 0 0 0 0,0 0 1 0 0,0-1-1 0 0,1 1 0 0 0,-1 0 0 0 0,0 0 0 0 0,0 0 0 0 0,0-1 0 0 0,0 1 0 0 0,0 0 1 0 0,1 0-1 0 0,-1 0 0 0 0,0 0 0 0 0,0 0 0 0 0,0-1 0 0 0,0 1 0 0 0,1 0 0 0 0,-1 0 1 0 0,0 0-1 0 0,0 0 0 0 0,1 0 0 0 0,-1 0 0 0 0,0 0 0 0 0,0 0 0 0 0,0 0 0 0 0,1 0 1 0 0,-1 0-1 0 0,0 0 0 0 0,0 0 0 0 0,1 0 0 0 0,-1 0 0 0 0,0 0 0 0 0,0 0 1 0 0,0 0-1 0 0,1 0 0 0 0,-1 0 0 0 0,0 0 0 0 0,0 0 0 0 0,0 0 0 0 0,1 0 0 0 0,-1 0 1 0 0,0 1-1 0 0,0-1 0 0 0,0 0 0 0 0,1 0 0 0 0,-1 0 0 0 0,0 0 0 0 0,0 1 0 0 0,0-1 1 0 0,0 0-1 0 0,1 0 0 0 0,10 11 953 0 0,-8-5-946 0 0,-1-1 1 0 0,1 0-1 0 0,-1 1 0 0 0,-1 0 1 0 0,1-1-1 0 0,-1 1 0 0 0,0 0 1 0 0,0 0-1 0 0,0 0 0 0 0,-1 0 1 0 0,0 0-1 0 0,-1 6 0 0 0,-1 5 119 0 0,0 0 0 0 0,-10 31 0 0 0,3-22-53 0 0,-1-1-1 0 0,-17 31 0 0 0,-5 12 31 0 0,31-66-276 0 0,0 0-1 0 0,0 0 1 0 0,0 0 0 0 0,1 1-1 0 0,-1-1 1 0 0,1 0 0 0 0,-1 1-1 0 0,1-1 1 0 0,0 0 0 0 0,0 1-1 0 0,0 4 1 0 0,2 2-1387 0 0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4:54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45 13039 0 0,'-18'2'775'0'0,"1"1"0"0"0,-1 1-1 0 0,1 0 1 0 0,-22 10 4360 0 0,70-5-3761 0 0,-11-7-1049 0 0,1-1 0 0 0,0-1 0 0 0,27-3-1 0 0,64-13 87 0 0,-68 9-314 0 0,55-10 91 0 0,2-1 37 0 0,119-5 0 0 0,-213 23-323 0 0,1 0-1 0 0,0 0 0 0 0,0 1 0 0 0,15 3 0 0 0,-21-3-221 0 0,-3 1-1262 0 0,-4 10 200 0 0,-5 2-53 0 0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4:54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345 122 13735 0 0,'-11'4'368'0'0,"1"0"0"0"0,0 1 0 0 0,-11 6 0 0 0,-2 2 6544 0 0,34-22-6285 0 0,23-14-406 0 0,1 2 0 0 0,0 1 1 0 0,2 2-1 0 0,0 1 0 0 0,1 2 1 0 0,57-14-1 0 0,-87 27-180 0 0,-1 0 1 0 0,1 1-1 0 0,0 0 0 0 0,-1 1 1 0 0,1 0-1 0 0,0 0 0 0 0,8 1 1 0 0,-14-1-38 0 0,-1 0 1 0 0,1 1 0 0 0,0-1 0 0 0,-1 1 0 0 0,1-1-1 0 0,0 1 1 0 0,-1-1 0 0 0,1 1 0 0 0,-1 0-1 0 0,1 0 1 0 0,-1 0 0 0 0,1 0 0 0 0,-1 0 0 0 0,0 0-1 0 0,1 0 1 0 0,-1 0 0 0 0,0 0 0 0 0,0 1-1 0 0,0-1 1 0 0,0 0 0 0 0,0 1 0 0 0,0-1 0 0 0,0 1-1 0 0,0-1 1 0 0,-1 1 0 0 0,1 0 0 0 0,-1-1-1 0 0,1 1 1 0 0,-1 0 0 0 0,1-1 0 0 0,-1 1-1 0 0,0 0 1 0 0,0-1 0 0 0,0 1 0 0 0,0 0 0 0 0,0 0-1 0 0,-1 2 1 0 0,0 4-5 0 0,-1-1-1 0 0,-1 0 1 0 0,1 0 0 0 0,-1 0-1 0 0,0 0 1 0 0,0 0 0 0 0,-1-1-1 0 0,0 0 1 0 0,0 1 0 0 0,-1-1-1 0 0,-7 8 1 0 0,-4 3 19 0 0,-1-2 0 0 0,-28 22 0 0 0,-32 15-7 0 0,23-17-13 0 0,-5 4-178 0 0,-2-3 1 0 0,-98 42-1 0 0,71-48-93 0 0,14-5-120 0 0,72-24 316 0 0,12-3-112 0 0,-9 2 186 0 0,166-36 559 0 0,-103 24-311 0 0,172-28 734 0 0,2 18-453 0 0,-96 27-457 0 0,-113-1-3352 0 0,0 0-3439 0 0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4:55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1314 29 10567 0 0,'0'0'482'0'0,"2"-1"-8"0"0,12-13 834 0 0,-14 13-958 0 0,1 1 0 0 0,0-1 1050 0 0,0 0-1050 0 0,-1 1 0 0 0,0-1 0 0 0,1 1 0 0 0,-1-1-1 0 0,0 1 1 0 0,0-1 0 0 0,1 1 0 0 0,-1-1 0 0 0,0 1 0 0 0,0-1 0 0 0,0 1 0 0 0,0-1 0 0 0,0 1 0 0 0,1-1 0 0 0,-2 0-261 0 0,1 1 0 0 0,0 0 1 0 0,0 0-1 0 0,-1-1 1 0 0,1 1-1 0 0,0 0 0 0 0,-1 0 1 0 0,1 0-1 0 0,0-1 0 0 0,0 1 1 0 0,-1 0-1 0 0,1 0 0 0 0,0 0 1 0 0,-1 0-1 0 0,1 0 0 0 0,0 0 1 0 0,-1 0-1 0 0,1 0 0 0 0,0 0 1 0 0,-1 0-1 0 0,1 0 0 0 0,0 0 1 0 0,-1 0-1 0 0,-31 5-1387 0 0,23-3 1997 0 0,-160 40-634 0 0,92-20-64 0 0,-283 58-956 0 0,276-67 87 0 0,-1-4 0 0 0,-112-2-1 0 0,190-7 821 0 0,-4 0-7 0 0,0 0 0 0 0,0-1 0 0 0,0 0 1 0 0,-1 0-1 0 0,1-2 0 0 0,-19-5 0 0 0,29 8 41 0 0,1-1-1 0 0,-1 1 1 0 0,0 0-1 0 0,0 0 1 0 0,1-1-1 0 0,-1 1 1 0 0,0 0-1 0 0,1-1 1 0 0,-1 1-1 0 0,0-1 1 0 0,1 1-1 0 0,-1-1 1 0 0,1 0-1 0 0,-1 1 1 0 0,0-1-1 0 0,1 1 1 0 0,0-1-1 0 0,-1 0 0 0 0,1 1 1 0 0,-1-1-1 0 0,1 0 1 0 0,0 0-1 0 0,0 1 1 0 0,-1-1-1 0 0,1 0 1 0 0,0 0-1 0 0,0 0 1 0 0,0 1-1 0 0,0-1 1 0 0,0 0-1 0 0,0 0 1 0 0,0 0-1 0 0,0 1 1 0 0,0-1-1 0 0,0 0 1 0 0,0 0-1 0 0,0 1 1 0 0,1-2-1 0 0,0-1-59 0 0,1 1-1 0 0,-1 0 1 0 0,1-1 0 0 0,0 1-1 0 0,0 0 1 0 0,0 0 0 0 0,0 1-1 0 0,0-1 1 0 0,0 0 0 0 0,4-2-1 0 0,3-1 1 0 0,0 0-1 0 0,1 0 0 0 0,0 1 1 0 0,0 1-1 0 0,14-4 0 0 0,56-8 528 0 0,-52 10-131 0 0,-17 4-70 0 0,-1-1 1 0 0,0 1-1 0 0,0 1 0 0 0,1 0 1 0 0,-1 0-1 0 0,0 1 1 0 0,15 3-1 0 0,-22-3-209 0 0,0-1 0 0 0,0 1 1 0 0,0 0-1 0 0,-1 0 0 0 0,1 1 0 0 0,-1-1 0 0 0,1 1 0 0 0,-1-1 0 0 0,1 1 1 0 0,-1 0-1 0 0,0-1 0 0 0,0 1 0 0 0,0 1 0 0 0,0-1 0 0 0,0 0 0 0 0,0 0 1 0 0,0 1-1 0 0,-1-1 0 0 0,1 1 0 0 0,-1-1 0 0 0,0 1 0 0 0,0-1 1 0 0,0 1-1 0 0,0 0 0 0 0,0 0 0 0 0,0 0 0 0 0,-1 0 0 0 0,0-1 0 0 0,1 1 1 0 0,-1 0-1 0 0,0 3 0 0 0,-1 8-16 0 0,0 0 1 0 0,-1 0-1 0 0,-1 0 0 0 0,0-1 1 0 0,0 1-1 0 0,-8 16 1 0 0,-39 78 188 0 0,24-55-175 0 0,-56 112-20 0 0,-35 77 33 0 0,108-222-30 0 0,-21 46 52 0 0,26-59-24 0 0,0-1-1 0 0,0 1 1 0 0,-1-1 0 0 0,0 0-1 0 0,0 0 1 0 0,0 0 0 0 0,-7 4-1 0 0,-81 56 344 0 0,16-14-266 0 0,76-51 356 0 0,3-1-233 0 0,106-25 1197 0 0,-66 14-857 0 0,69-8-1 0 0,-47 15-81 0 0,1 3 0 0 0,-1 3-1 0 0,117 18 1 0 0,-130-13-694 0 0,-49-6 67 0 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5:00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0 5527 0 0,'0'0'7236'0'0,"-2"0"-6633"0"0,-5 1-338 0 0,0-1 1 0 0,0 1-1 0 0,-1 1 0 0 0,1-1 0 0 0,-12 6 1 0 0,-37 17 159 0 0,36-15-394 0 0,-272 127-432 0 0,275-127 500 0 0,0 0 1 0 0,1 1-1 0 0,0 1 0 0 0,0 1 1 0 0,1 0-1 0 0,1 1 1 0 0,0 0-1 0 0,1 1 1 0 0,0 1-1 0 0,1 0 1 0 0,1 1-1 0 0,0 0 1 0 0,2 1-1 0 0,-10 20 1 0 0,15-29 69 0 0,1 0 0 0 0,0 0 1 0 0,0 0-1 0 0,1 0 0 0 0,1 0 1 0 0,-1 0-1 0 0,1 1 1 0 0,0 11-1 0 0,1-17-112 0 0,0 0 0 0 0,0 0 0 0 0,1 0 0 0 0,-1 0 0 0 0,1 0 0 0 0,0 0 0 0 0,0 0 0 0 0,0-1 0 0 0,0 1 0 0 0,0 0 0 0 0,1-1 0 0 0,-1 1 0 0 0,1 0 0 0 0,-1-1 0 0 0,1 0-1 0 0,0 1 1 0 0,0-1 0 0 0,0 0 0 0 0,0 0 0 0 0,1 0 0 0 0,-1 0 0 0 0,0-1 0 0 0,1 1 0 0 0,0-1 0 0 0,-1 1 0 0 0,6 1 0 0 0,4 1 86 0 0,-1-1 0 0 0,1 0 0 0 0,-1-1 0 0 0,25 2 0 0 0,45-6 170 0 0,7 1-1758 0 0,-84 1 1178 0 0,17 4-2629 0 0,-12-1 1468 0 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5:00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15 8287 0 0,'0'0'639'0'0,"-8"0"-208"0"0,-2 0 473 0 0,0 0 0 0 0,0 1-1 0 0,0 1 1 0 0,0 0 0 0 0,0 0 0 0 0,-13 5 0 0 0,14-3-842 0 0,0 0-1 0 0,1 1 0 0 0,-1 0 1 0 0,1 0-1 0 0,0 1 0 0 0,0 0 1 0 0,1 0-1 0 0,-1 1 1 0 0,2 0-1 0 0,-12 14 0 0 0,-8 11 117 0 0,-31 44 395 0 0,52-69-421 0 0,1 1 1 0 0,-1 0-1 0 0,2 1 0 0 0,-1-1 0 0 0,1 1 1 0 0,0-1-1 0 0,1 1 0 0 0,-2 10 1 0 0,4-16-72 0 0,-1 0 1 0 0,1 0-1 0 0,0-1 1 0 0,0 1-1 0 0,0 0 1 0 0,1 0-1 0 0,-1 0 1 0 0,1-1 0 0 0,-1 1-1 0 0,1 0 1 0 0,0-1-1 0 0,0 1 1 0 0,0 0-1 0 0,0-1 1 0 0,1 1 0 0 0,-1-1-1 0 0,3 3 1 0 0,-2-2 7 0 0,1-1 1 0 0,-1 0 0 0 0,1 1 0 0 0,0-1-1 0 0,0 0 1 0 0,0-1 0 0 0,0 1-1 0 0,0 0 1 0 0,0-1 0 0 0,0 0 0 0 0,0 1-1 0 0,5 0 1 0 0,0-1 9 0 0,1 1-1 0 0,-1-1 1 0 0,1-1-1 0 0,0 0 1 0 0,-1 0-1 0 0,1 0 1 0 0,-1-1 0 0 0,1 0-1 0 0,-1-1 1 0 0,13-4-1 0 0,-13 4-77 0 0,0-1 0 0 0,0 0 0 0 0,0 0 0 0 0,0-1 0 0 0,-1 0 0 0 0,0-1 0 0 0,0 0 0 0 0,0 0-1 0 0,0 0 1 0 0,-1-1 0 0 0,0 1 0 0 0,11-15 0 0 0,-2-3-693 0 0,-1-1 0 0 0,-2 0 0 0 0,0-1 0 0 0,10-35 0 0 0,-20 54 536 0 0,0 0 0 0 0,-1-1 0 0 0,1 1 0 0 0,-1-1 0 0 0,-1 1 0 0 0,1-1 0 0 0,-2-12 0 0 0,0 14 71 0 0,1 1-1 0 0,-1-1 0 0 0,0 1 0 0 0,0 0 1 0 0,-1-1-1 0 0,1 1 0 0 0,-1 0 0 0 0,0 0 1 0 0,0 0-1 0 0,0 0 0 0 0,-1 0 0 0 0,-3-4 1 0 0,4 6 50 0 0,0 0 0 0 0,-1 1 1 0 0,1-1-1 0 0,-1 0 1 0 0,1 1-1 0 0,-1-1 0 0 0,0 1 1 0 0,0 0-1 0 0,1 0 1 0 0,-1 0-1 0 0,0 1 0 0 0,0-1 1 0 0,0 0-1 0 0,0 1 1 0 0,0 0-1 0 0,0 0 0 0 0,0 0 1 0 0,-6 1-1 0 0,-5 0-58 0 0,0 2 0 0 0,-21 5 0 0 0,32-7 72 0 0,-1 0 0 0 0,0 0-8 0 0,0 1-1 0 0,0-1 0 0 0,0 1 1 0 0,0-1-1 0 0,0 1 0 0 0,1 0 1 0 0,-1 0-1 0 0,1 1 1 0 0,-4 2-1 0 0,6-4-155 0 0,10 5-6645 0 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5:01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75 5983 0 0,'1'-1'274'0'0,"0"0"-180"0"0,10-18-229 0 0,-4 2 4351 0 0,-4 10-1727 0 0,1-5 4354 0 0,-5 2-3889 0 0,1 10-2912 0 0,-1-1 0 0 0,1 1 0 0 0,-1-1 0 0 0,1 0 1 0 0,-1 1-1 0 0,0-1 0 0 0,1 1 0 0 0,-1-1 0 0 0,0 1 1 0 0,1 0-1 0 0,-1-1 0 0 0,0 1 0 0 0,0 0 0 0 0,1 0 1 0 0,-1-1-1 0 0,0 1 0 0 0,0 0 0 0 0,1 0 0 0 0,-1 0 1 0 0,0 0-1 0 0,0 0 0 0 0,0 0 0 0 0,1 0 0 0 0,-1 0 1 0 0,0 0-1 0 0,0 0 0 0 0,0 1 0 0 0,-5 0-73 0 0,0 0 0 0 0,1 0 0 0 0,-1 1 0 0 0,1-1 0 0 0,-1 1-1 0 0,1 1 1 0 0,0-1 0 0 0,-7 5 0 0 0,-40 30-331 0 0,36-24 248 0 0,-66 57-386 0 0,12-10 32 0 0,66-57 428 0 0,2-1 27 0 0,0 0-1 0 0,0 0 1 0 0,0 0-1 0 0,0 0 1 0 0,1 0-1 0 0,-1 0 1 0 0,1 0-1 0 0,-1 0 1 0 0,-1 5-1 0 0,3-7 10 0 0,0 1 0 0 0,-1-1 0 0 0,1 1-1 0 0,0 0 1 0 0,0-1 0 0 0,0 1-1 0 0,0-1 1 0 0,0 1 0 0 0,0-1 0 0 0,0 1-1 0 0,1 0 1 0 0,-1-1 0 0 0,0 1-1 0 0,0-1 1 0 0,0 1 0 0 0,0-1 0 0 0,1 1-1 0 0,-1-1 1 0 0,0 1 0 0 0,1-1-1 0 0,-1 1 1 0 0,0-1 0 0 0,1 1 0 0 0,-1-1-1 0 0,1 1 1 0 0,11 10-62 0 0,2-4 17 0 0,1-1 0 0 0,1 0 1 0 0,-1-1-1 0 0,1-1 0 0 0,-1 0 0 0 0,25 2 0 0 0,17 4 55 0 0,-43-7-3 0 0,1 1-1 0 0,-1 1 1 0 0,0 0-1 0 0,-1 1 1 0 0,20 11-1 0 0,-27-13 39 0 0,-1-1-1 0 0,1 1 1 0 0,-1 1 0 0 0,0-1-1 0 0,0 1 1 0 0,0 0-1 0 0,-1 0 1 0 0,1 0 0 0 0,-1 1-1 0 0,-1-1 1 0 0,1 1-1 0 0,-1 0 1 0 0,0 0 0 0 0,2 7-1 0 0,-4-10-12 0 0,-1-1-1 0 0,0 1 0 0 0,0-1 1 0 0,-1 1-1 0 0,1-1 1 0 0,-1 1-1 0 0,1-1 0 0 0,-1 0 1 0 0,0 1-1 0 0,0-1 0 0 0,0 0 1 0 0,0 1-1 0 0,-2 2 1 0 0,2-2 4 0 0,-3 3 22 0 0,0 1-1 0 0,-1 0 1 0 0,0-1-1 0 0,0 0 1 0 0,0 0-1 0 0,-1 0 1 0 0,0-1-1 0 0,0 0 1 0 0,-1 0-1 0 0,1 0 1 0 0,-10 4-1 0 0,-3 1 2 0 0,0-1-1 0 0,-1-1 0 0 0,-21 6 0 0 0,11-5-40 0 0,0-1 0 0 0,0-2 0 0 0,-62 5 1 0 0,69-11-1743 0 0,-33-3 0 0 0,41 1-5564 0 0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5:01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14 2759 0 0,'2'0'207'0'0,"22"-6"484"0"0,2-2 11449 0 0,-34 14-11010 0 0,-112 89 331 0 0,56-43-1010 0 0,30-25-304 0 0,2 2-1 0 0,2 1 1 0 0,-53 66 0 0 0,67-75-65 0 0,1 2 1 0 0,1 0-1 0 0,1 0 1 0 0,1 1-1 0 0,1 1 1 0 0,2 0-1 0 0,-11 39 1 0 0,18-53-11 0 0,0-1 1 0 0,1 0-1 0 0,0 0 0 0 0,0 0 1 0 0,1 1-1 0 0,1-1 0 0 0,0 0 1 0 0,0 1-1 0 0,1-1 1 0 0,4 14-1 0 0,-4-18-31 0 0,1 1 0 0 0,0 0-1 0 0,0-1 1 0 0,1 0 0 0 0,-1 0 0 0 0,1 0 0 0 0,1 0 0 0 0,-1-1-1 0 0,1 0 1 0 0,0 1 0 0 0,0-2 0 0 0,0 1 0 0 0,1-1 0 0 0,0 1-1 0 0,12 5 1 0 0,19 7-803 0 0,-10-10-4489 0 0,-2-3-1424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7:30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389 279 1839 0 0,'0'0'13552'0'0,"-4"7"-12378"0"0,3-3 1999 0 0,1-2-3102 0 0,1 1 0 0 0,0 0 0 0 0,0-1-1 0 0,0 1 1 0 0,0 0 0 0 0,0-1 0 0 0,1 1 0 0 0,-1-1 0 0 0,1 0 0 0 0,-1 1 0 0 0,1-1 0 0 0,0 0 0 0 0,0 0-1 0 0,0 0 1 0 0,0 0 0 0 0,0 0 0 0 0,0 0 0 0 0,1-1 0 0 0,-1 1 0 0 0,1-1 0 0 0,-1 0 0 0 0,1 0 0 0 0,-1 0 0 0 0,1 0-1 0 0,0 0 1 0 0,-1 0 0 0 0,1-1 0 0 0,4 1 0 0 0,8 1 41 0 0,-1-1 0 0 0,1-1 0 0 0,0 0 0 0 0,18-3 0 0 0,-15 2-4 0 0,-1-1-58 0 0,0-1 1 0 0,0 0-1 0 0,30-11 1 0 0,45-23 210 0 0,-35 13-195 0 0,-51 22-98 0 0,-1 0 0 0 0,1-1 0 0 0,-1 0 0 0 0,0 0 0 0 0,0 0 0 0 0,0-1 0 0 0,8-6 0 0 0,-11 7 10 0 0,1 0 0 0 0,-1 0-1 0 0,0 0 1 0 0,0 0 0 0 0,0-1-1 0 0,-1 1 1 0 0,1 0 0 0 0,-1-1 0 0 0,0 1-1 0 0,1-1 1 0 0,-2 0 0 0 0,1 1-1 0 0,0-7 1 0 0,0-2-26 0 0,-1 0 0 0 0,-1-1-1 0 0,0 1 1 0 0,0 0 0 0 0,-2 0 0 0 0,1 0-1 0 0,-1 0 1 0 0,-1 1 0 0 0,0-1 0 0 0,-7-11 0 0 0,10 20 25 0 0,0 1 0 0 0,0 0 0 0 0,0 0 1 0 0,-1 0-1 0 0,1 0 0 0 0,-1 0 1 0 0,1 0-1 0 0,-1 0 0 0 0,0 0 1 0 0,0 1-1 0 0,0-1 0 0 0,0 1 1 0 0,-4-3-1 0 0,4 3 6 0 0,0 0 1 0 0,0 1 0 0 0,0 0-1 0 0,0-1 1 0 0,0 1-1 0 0,0 0 1 0 0,0 0-1 0 0,0 0 1 0 0,-1 0 0 0 0,1 0-1 0 0,0 1 1 0 0,0-1-1 0 0,0 1 1 0 0,0-1-1 0 0,0 1 1 0 0,0 0 0 0 0,-2 0-1 0 0,-208 111-524 0 0,66-32 384 0 0,106-59 203 0 0,2 1 1 0 0,1 2 0 0 0,1 1-1 0 0,-37 34 1 0 0,48-36-6 0 0,2 1 1 0 0,0 1 0 0 0,1 1-1 0 0,2 1 1 0 0,-34 58-1 0 0,49-76 13 0 0,1 0-1 0 0,0 0 1 0 0,0 1-1 0 0,1-1 1 0 0,1 1 0 0 0,0 0-1 0 0,0 0 1 0 0,-1 10-1 0 0,3-13-10 0 0,0-1 1 0 0,1 1-1 0 0,-1 0 0 0 0,1-1 1 0 0,0 1-1 0 0,1-1 0 0 0,-1 0 0 0 0,1 1 1 0 0,1-1-1 0 0,-1 0 0 0 0,1 0 1 0 0,0 0-1 0 0,6 8 0 0 0,-2-5 46 0 0,0-1 0 0 0,0 0-1 0 0,0 0 1 0 0,1-1 0 0 0,0 0 0 0 0,1-1 0 0 0,0 1-1 0 0,0-1 1 0 0,12 5 0 0 0,-6-4 20 0 0,1-1 0 0 0,-1 0-1 0 0,1-1 1 0 0,0-1 0 0 0,24 3 0 0 0,-3-4 93 0 0,0-1 0 0 0,0-2 1 0 0,-1-1-1 0 0,66-12 0 0 0,21-10 234 0 0,-121 23-412 0 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5:02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40 720 13215 0 0,'0'0'299'0'0,"-11"4"729"0"0,-6 5-907 0 0,5-3 3023 0 0,14-7-2977 0 0,17-14 145 0 0,-1-1 1 0 0,-1-1-1 0 0,-1 0 0 0 0,22-31 1 0 0,-19 24-144 0 0,158-193 805 0 0,-111 131-707 0 0,65-110 0 0 0,-116 169-241 0 0,-8 14-14 0 0,1-1 0 0 0,0 1 0 0 0,12-13 0 0 0,-13 18-25 0 0,-6 8 10 0 0,-1 0 0 0 0,1 0 0 0 0,-1-1-1 0 0,1 1 1 0 0,-1 0 0 0 0,0 0 0 0 0,1 0 0 0 0,-1 0 0 0 0,1 0 0 0 0,-1 0 0 0 0,1 0 0 0 0,-1 0-1 0 0,1 0 1 0 0,-1 0 0 0 0,1 0 0 0 0,-1 0 0 0 0,0 1 0 0 0,1-1 0 0 0,-1 0 0 0 0,1 0 0 0 0,1 2-11 0 0,0 0 1 0 0,0-1-1 0 0,0 1 1 0 0,0 0-1 0 0,-1 0 1 0 0,1 0-1 0 0,-1 0 1 0 0,0 0-1 0 0,1 1 1 0 0,-1-1-1 0 0,0 0 1 0 0,0 1-1 0 0,1 3 1 0 0,0 1-20 0 0,0 0 1 0 0,0 1-1 0 0,0 10 1 0 0,-1 13 24 0 0,-1 1 0 0 0,-2 0 0 0 0,-8 40 0 0 0,4-32 126 0 0,-1 54 0 0 0,7-54 104 0 0,1 0 1 0 0,3 0-1 0 0,9 47 0 0 0,-12-83-220 0 0,0 0 1 0 0,0 1-1 0 0,0-1 0 0 0,1 0 0 0 0,0 1 1 0 0,0-1-1 0 0,0 0 0 0 0,0-1 0 0 0,0 1 1 0 0,1 0-1 0 0,0 0 0 0 0,0-1 0 0 0,0 0 1 0 0,0 0-1 0 0,0 0 0 0 0,1 0 0 0 0,0 0 1 0 0,6 4-1 0 0,-8-7-110 0 0,-1 1 0 0 0,1-1 1 0 0,0 1-1 0 0,-1-1 0 0 0,1 0 0 0 0,-1 0 1 0 0,1 0-1 0 0,0 0 0 0 0,-1 0 0 0 0,1 0 1 0 0,0 0-1 0 0,-1-1 0 0 0,1 1 0 0 0,-1-1 1 0 0,1 1-1 0 0,0-1 0 0 0,1 0 0 0 0,-3 1 89 0 0,1-1-889 0 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5:02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90 8751 0 0,'0'0'674'0'0,"-1"0"-438"0"0,-2-3 183 0 0,-1 1 0 0 0,0 0 0 0 0,0 0-1 0 0,1 0 1 0 0,-1 0 0 0 0,0 1 0 0 0,0 0 0 0 0,-1-1 0 0 0,1 2 0 0 0,0-1 0 0 0,0 0 0 0 0,-6 1 0 0 0,-2 0 496 0 0,1 1-1 0 0,-1 0 1 0 0,-14 4 0 0 0,25-5-848 0 0,0 0 0 0 0,0 0 0 0 0,0 0 0 0 0,0 1 0 0 0,0-1 0 0 0,0 0 0 0 0,0 1 0 0 0,0-1 0 0 0,0 1 0 0 0,0 0 0 0 0,0-1 0 0 0,0 1 0 0 0,-1 1 0 0 0,2-2-25 0 0,0 0 0 0 0,0 1-1 0 0,-1-1 1 0 0,1 1 0 0 0,0-1 0 0 0,0 0 0 0 0,0 1-1 0 0,0-1 1 0 0,0 0 0 0 0,-1 1 0 0 0,1-1 0 0 0,0 1-1 0 0,0-1 1 0 0,0 0 0 0 0,0 1 0 0 0,0-1 0 0 0,0 1-1 0 0,0-1 1 0 0,1 0 0 0 0,-1 1 0 0 0,0-1-1 0 0,0 1 1 0 0,0-1 0 0 0,0 1 0 0 0,1 0-3 0 0,0 0-1 0 0,0 0 1 0 0,0 0 0 0 0,-1 0 0 0 0,1 0 0 0 0,0 0-1 0 0,0 0 1 0 0,0 0 0 0 0,1 0 0 0 0,-1-1 0 0 0,0 1-1 0 0,0 0 1 0 0,0-1 0 0 0,1 1 0 0 0,-1-1-1 0 0,0 1 1 0 0,0-1 0 0 0,3 1 0 0 0,9 0 61 0 0,0 0-1 0 0,0 0 1 0 0,1-1 0 0 0,-1-1 0 0 0,25-5 0 0 0,66-21 90 0 0,-67 17-132 0 0,64-20 129 0 0,13-3-3937 0 0,-96 28-3133 0 0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5:02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92 11055 0 0,'0'0'506'0'0,"-9"0"168"0"0,-9 0 10131 0 0,20-1-10403 0 0,20-6 147 0 0,45-9 0 0 0,-16 4-186 0 0,7-3-1068 0 0,81-20-2695 0 0,-115 31 581 0 0,-13 2 1159 0 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5:03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15 9671 0 0,'0'0'875'0'0,"7"-8"4434"0"0,-6 7-4983 0 0,0 0 0 0 0,0 0 0 0 0,1 1 0 0 0,-1-1 0 0 0,0 1 0 0 0,0-1 0 0 0,1 1 0 0 0,-1-1 0 0 0,0 1 0 0 0,0 0 0 0 0,1 0 0 0 0,-1-1 0 0 0,0 1 0 0 0,1 0 0 0 0,-1 0 0 0 0,1 0 0 0 0,-1 1 0 0 0,0-1 0 0 0,1 0 0 0 0,1 1 0 0 0,-2 0-211 0 0,0 0 0 0 0,1-1-1 0 0,-1 1 1 0 0,0 0 0 0 0,0 0-1 0 0,1 1 1 0 0,-1-1-1 0 0,0 0 1 0 0,0 0 0 0 0,0 0-1 0 0,0 1 1 0 0,-1-1 0 0 0,1 0-1 0 0,1 4 1 0 0,0 1-139 0 0,0 1 0 0 0,0-1 1 0 0,-1 1-1 0 0,0-1 0 0 0,0 1 1 0 0,0 0-1 0 0,-1 8 0 0 0,-1-2 18 0 0,-1 0 0 0 0,0 0 0 0 0,-1 0 1 0 0,0 0-1 0 0,-1-1 0 0 0,-1 0 0 0 0,0 0 0 0 0,0 0 0 0 0,-10 15 0 0 0,-8 9-36 0 0,-43 49 0 0 0,33-45 33 0 0,29-34-539 0 0,2-5-195 0 0,1 1 0 0 0,-1 0 1 0 0,1 0-1 0 0,-1 0 1 0 0,1 0-1 0 0,0 0 0 0 0,0 0 1 0 0,0 0-1 0 0,0 0 0 0 0,0 0 1 0 0,-1 4-1 0 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5:03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85 7367 0 0,'-9'0'667'0'0,"2"1"-521"0"0,0 0 1 0 0,0 0-1 0 0,0 0 1 0 0,-11 5-1 0 0,-8 0 10353 0 0,28-6-10081 0 0,37-21 763 0 0,-21 10-900 0 0,2 2 1 0 0,-1-1-1 0 0,33-9 1 0 0,-12 9 109 0 0,53-7 1 0 0,-77 15-233 0 0,1 1 1 0 0,-1 0 0 0 0,0 2-1 0 0,1 0 1 0 0,-1 0-1 0 0,21 6 1 0 0,-31-6-107 0 0,-4 0-49 0 0,0-1 1 0 0,0 0-1 0 0,0 1 1 0 0,0 0-1 0 0,0-1 1 0 0,0 1-1 0 0,0 0 1 0 0,-1 0-1 0 0,1 0 1 0 0,0 0-1 0 0,-1 0 1 0 0,1 1-1 0 0,-1-1 1 0 0,1 0-1 0 0,-1 1 1 0 0,1-1-1 0 0,-1 1 1 0 0,2 3-1 0 0,5 7 8 0 0,-9-7-14 0 0,1-3 3 0 0,0 2-3 0 0,0-1 0 0 0,0 1 0 0 0,-1-1 0 0 0,1 0-1 0 0,-1 1 1 0 0,1-1 0 0 0,-1 1 0 0 0,-1-1 0 0 0,1 0 0 0 0,0 0 0 0 0,-1 1 0 0 0,1-1-1 0 0,-1 0 1 0 0,0 0 0 0 0,0-1 0 0 0,0 1 0 0 0,-1 0 0 0 0,1-1 0 0 0,-1 1 0 0 0,1-1-1 0 0,-1 0 1 0 0,0 0 0 0 0,0 0 0 0 0,-3 2 0 0 0,-9 4-48 0 0,0 0 0 0 0,0-1 1 0 0,-29 8-1 0 0,29-9 18 0 0,-228 74-92 0 0,227-73 44 0 0,15-7-61 0 0,3 1-526 0 0,10-1 655 0 0,1 0 0 0 0,0 0 0 0 0,-1-1 0 0 0,24-6 0 0 0,-16 3 6 0 0,21 0 0 0 0,-22 3-4 0 0,0 0 0 0 0,-1 2 0 0 0,20 3 0 0 0,-33-3 8 0 0,0-1 0 0 0,-1 1-1 0 0,1 1 1 0 0,-1-1 0 0 0,1 1 0 0 0,-1-1 0 0 0,0 1-1 0 0,1 1 1 0 0,-1-1 0 0 0,0 0 0 0 0,-1 1-1 0 0,1 0 1 0 0,0 0 0 0 0,-1 0 0 0 0,1 0 0 0 0,-1 1-1 0 0,5 7 1 0 0,-6-9 33 0 0,-1 1 0 0 0,1-1 1 0 0,-1 1-1 0 0,0-1 0 0 0,0 1 0 0 0,0 0 0 0 0,0 0 0 0 0,0-1 0 0 0,0 6 1 0 0,-1-6 16 0 0,0-1 1 0 0,-1 1 0 0 0,1 0-1 0 0,0 0 1 0 0,-1-1 0 0 0,1 1 0 0 0,-1 0-1 0 0,1-1 1 0 0,-2 3 0 0 0,-1 2 32 0 0,0 0 23 0 0,0 0 0 0 0,-1 0-1 0 0,1 0 1 0 0,-1 0 0 0 0,-1 0 0 0 0,1-1-1 0 0,-1 0 1 0 0,0 0 0 0 0,0 0 0 0 0,-12 7-1 0 0,-1 0-38 0 0,0-1 0 0 0,-23 10 0 0 0,17-11-56 0 0,0-2 0 0 0,0 0 1 0 0,0-2-1 0 0,-1-1 0 0 0,0-1 0 0 0,-42 2 0 0 0,60-6-8 0 0,4 1 4 0 0,1-1-1 0 0,-1 0 0 0 0,0 0 0 0 0,0-1 1 0 0,0 1-1 0 0,1 0 0 0 0,-1-1 0 0 0,0 0 0 0 0,1 1 1 0 0,-1-1-1 0 0,-4-3 0 0 0,6 4-73 0 0,-5-9-1122 0 0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5:04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10591 0 0,'0'0'819'0'0,"-11"5"1632"0"0,11-4-2320 0 0,-1 1 0 0 0,0-1 0 0 0,0 0 0 0 0,0 1 0 0 0,1-1 0 0 0,-1 1 0 0 0,1-1 1 0 0,-1 1-1 0 0,1-1 0 0 0,-1 1 0 0 0,1-1 0 0 0,0 1 0 0 0,0-1 0 0 0,0 1 0 0 0,0-1 0 0 0,0 1 0 0 0,0 0 1 0 0,0-1-1 0 0,0 1 0 0 0,1-1 0 0 0,-1 1 0 0 0,1-1 0 0 0,-1 1 0 0 0,1-1 0 0 0,0 1 0 0 0,-1-1 1 0 0,1 0-1 0 0,2 3 0 0 0,3 5 159 0 0,0 0 0 0 0,0 0 1 0 0,9 7-1 0 0,-13-13-177 0 0,24 24 218 0 0,2-1 0 0 0,0-1 1 0 0,2-2-1 0 0,36 23 1 0 0,-64-44-320 0 0,24 14 320 0 0,-1 2-1 0 0,0 0 1 0 0,30 31 0 0 0,-49-43-274 0 0,-1 0-1 0 0,1 1 1 0 0,-1-1 0 0 0,0 1 0 0 0,-1 0-1 0 0,0 1 1 0 0,0-1 0 0 0,-1 1 0 0 0,1 0-1 0 0,-2-1 1 0 0,1 1 0 0 0,-1 1 0 0 0,0-1-1 0 0,-1 0 1 0 0,0 0 0 0 0,0 1 0 0 0,-1 12-1 0 0,-2-7 98 0 0,0 0 0 0 0,0 0-1 0 0,-2 0 1 0 0,-7 19-1 0 0,-25 52 417 0 0,31-74-528 0 0,-4 6 9 0 0,-1 0-1 0 0,0-1 1 0 0,-16 20-1 0 0,-42 42 28 0 0,40-47-31 0 0,18-21-187 0 0,0-1 0 0 0,-11 8 0 0 0,12-10-709 0 0,0 0-1 0 0,1 1 0 0 0,-8 9 1 0 0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5:07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1375 0 0,'0'0'15530'0'0,"1"1"-14838"0"0,2 1-544 0 0,-1 0 0 0 0,1 0 0 0 0,-1 0 0 0 0,1 0 0 0 0,0 0 0 0 0,0-1 0 0 0,-1 1 0 0 0,1-1 0 0 0,0 0 0 0 0,0 0 0 0 0,0 0 0 0 0,1 0 1 0 0,-1 0-1 0 0,0-1 0 0 0,0 1 0 0 0,0-1 0 0 0,1 0 0 0 0,-1 0 0 0 0,4-1 0 0 0,10 0 203 0 0,1-2-1 0 0,22-5 1 0 0,-31 6-213 0 0,4 0-65 0 0,225-47 678 0 0,-228 47-1375 0 0,19-4 682 0 0,-11-3-6989 0 0,-11 4 447 0 0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5:08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 10799 0 0,'0'0'4106'0'0,"8"-1"1468"0"0,-115 92-4868 0 0,13-14-732 0 0,61-48 26 0 0,14-13 0 0 0,1 1 0 0 0,0 1 0 0 0,1 0 0 0 0,1 1 0 0 0,-19 31 0 0 0,28-39 22 0 0,1 1-1 0 0,0 1 0 0 0,1-1 1 0 0,1 1-1 0 0,0 0 1 0 0,-3 15-1 0 0,6-24-5 0 0,1 1 0 0 0,0-1 0 0 0,0 1 0 0 0,0 0 0 0 0,0-1 0 0 0,1 1 0 0 0,-1-1 0 0 0,1 1 0 0 0,2 6 0 0 0,-1-8-8 0 0,-1 0 0 0 0,1 0 0 0 0,-1-1 1 0 0,1 1-1 0 0,0 0 0 0 0,0-1 0 0 0,0 1 1 0 0,0-1-1 0 0,0 1 0 0 0,1-1 0 0 0,-1 0 1 0 0,1 0-1 0 0,-1 0 0 0 0,6 3 1 0 0,-1-3 20 0 0,-1 1 0 0 0,0-1 0 0 0,1 0 0 0 0,-1-1 0 0 0,1 1 1 0 0,0-1-1 0 0,-1 0 0 0 0,15-1 0 0 0,-1-1-1157 0 0,34-5 0 0 0,-32 2-112 0 0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5:08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8 1375 0 0,'-2'0'107'0'0,"-27"-2"868"0"0,22 0 1463 0 0,-1 1 1 0 0,0 1 0 0 0,-13 0-1 0 0,10 1-678 0 0,0 1 0 0 0,0 0 0 0 0,-18 7 0 0 0,22-6-1570 0 0,0 0-1 0 0,0 1 0 0 0,0-1 1 0 0,1 1-1 0 0,0 1 0 0 0,-1-1 1 0 0,2 1-1 0 0,-1 0 0 0 0,0 1 1 0 0,-5 7-1 0 0,-2 3-112 0 0,1 1 1 0 0,0 1-1 0 0,-16 34 0 0 0,22-40-79 0 0,2-1-1 0 0,-1 1 1 0 0,2 0-1 0 0,-1 0 1 0 0,2 1-1 0 0,0-1 1 0 0,-1 22-1 0 0,3-30 9 0 0,0 0-1 0 0,0 0 0 0 0,1 0 1 0 0,0 0-1 0 0,0 0 1 0 0,0-1-1 0 0,0 1 1 0 0,0 0-1 0 0,1-1 0 0 0,0 1 1 0 0,-1-1-1 0 0,1 1 1 0 0,1-1-1 0 0,-1 0 0 0 0,0 0 1 0 0,1 0-1 0 0,4 4 1 0 0,-5-5 8 0 0,0 0 1 0 0,0-1-1 0 0,0 0 1 0 0,1 1 0 0 0,-1-1-1 0 0,0 0 1 0 0,0 0-1 0 0,1 0 1 0 0,-1-1-1 0 0,0 1 1 0 0,1-1 0 0 0,-1 1-1 0 0,1-1 1 0 0,-1 0-1 0 0,1 0 1 0 0,-1 0-1 0 0,1 0 1 0 0,-1 0-1 0 0,1 0 1 0 0,-1-1 0 0 0,0 1-1 0 0,1-1 1 0 0,-1 0-1 0 0,1 1 1 0 0,-1-1-1 0 0,0 0 1 0 0,0-1 0 0 0,3 0-1 0 0,5-5 104 0 0,0-1 0 0 0,0 1 0 0 0,-1-2 0 0 0,14-14 0 0 0,29-43 415 0 0,-14 17-336 0 0,-35 46-188 0 0,130-164-98 0 0,-128 159 14 0 0,-4 6-10 0 0,-4-6-191 0 0,1 7 226 0 0,-1 0 0 0 0,1 0 0 0 0,-1-1 0 0 0,1 2 0 0 0,-1-1 0 0 0,0 0 0 0 0,1 0 0 0 0,-1 1 0 0 0,0 0 0 0 0,1-1 0 0 0,-1 1 0 0 0,-3 0 0 0 0,-38 5-176 0 0,31-3 165 0 0,-10 0 49 0 0,-32 6-315 0 0,54-8 89 0 0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5:09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4 10135 0 0,'0'0'778'0'0,"11"-4"8124"0"0,-12 5-8318 0 0,-24 6-235 0 0,0 2 0 0 0,1 0-1 0 0,0 2 1 0 0,-29 18 0 0 0,44-25-317 0 0,-47 26-564 0 0,-91 65 0 0 0,129-81 71 0 0,16-13 320 0 0,2 0 22 0 0,0 0 101 0 0,-1-1 1 0 0,1 1 0 0 0,0-1-1 0 0,0 1 1 0 0,0 0-1 0 0,0-1 1 0 0,0 1-1 0 0,0-1 1 0 0,0 1 0 0 0,0 0-1 0 0,0-1 1 0 0,0 1-1 0 0,0-1 1 0 0,0 2 0 0 0,3 1-5 0 0,0 0 0 0 0,0-1 0 0 0,1 1 0 0 0,-1-1 0 0 0,1 1 0 0 0,-1-1 0 0 0,1 0 0 0 0,0 0 0 0 0,-1-1 0 0 0,7 3 0 0 0,45 10 31 0 0,-37-10-18 0 0,117 33 27 0 0,-112-29 133 0 0,-1 0 1 0 0,-1 2 0 0 0,40 24-1 0 0,-57-32-68 0 0,0 1 0 0 0,-1-1 0 0 0,0 1 0 0 0,1 0-1 0 0,-1 0 1 0 0,0 0 0 0 0,0 1 0 0 0,-1-1 0 0 0,1 1 0 0 0,-1-1 0 0 0,0 1-1 0 0,3 6 1 0 0,-4-8-39 0 0,-1 0 0 0 0,1 0-1 0 0,-1 0 1 0 0,0 0 0 0 0,0 1-1 0 0,1-1 1 0 0,-2 0 0 0 0,1 0-1 0 0,0 0 1 0 0,0 1 0 0 0,-1-1-1 0 0,1 0 1 0 0,-1 0 0 0 0,1 0-1 0 0,-1 0 1 0 0,0 0 0 0 0,0 0-1 0 0,0 0 1 0 0,0 0 0 0 0,0 0-1 0 0,-1-1 1 0 0,1 1 0 0 0,-1 0-1 0 0,1-1 1 0 0,-1 1 0 0 0,-2 1-1 0 0,-4 4 24 0 0,-1 0 0 0 0,0-1 0 0 0,0 0 0 0 0,0-1 0 0 0,-1 0 0 0 0,0-1 0 0 0,-11 4 0 0 0,-10 2 14 0 0,-33 6-1 0 0,0-3-674 0 0,-114 8 0 0 0,158-21-1441 0 0,8-2-2657 0 0,0 0-2010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7:31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44 162 10367 0 0,'-4'-7'8560'0'0,"5"11"-8474"0"0,0 1 1 0 0,0 0-1 0 0,-1 0 0 0 0,1 0 1 0 0,-1 0-1 0 0,-1 0 0 0 0,1 0 0 0 0,-1 0 1 0 0,-1 5-1 0 0,2-7-37 0 0,-17 83 705 0 0,10-56-397 0 0,1 0 0 0 0,-3 59-1 0 0,9-87-84 0 0,12 0-2 0 0,-11-2-255 0 0,0 1 0 0 0,0-1 1 0 0,0 0-1 0 0,0 0 0 0 0,1 0 0 0 0,-1 0 0 0 0,0 1 1 0 0,0-2-1 0 0,0 1 0 0 0,0 0 0 0 0,1 0 0 0 0,-1 0 0 0 0,0 0 1 0 0,0-1-1 0 0,0 1 0 0 0,2-1 0 0 0,9-6 36 0 0,0 1 0 0 0,0-2 1 0 0,0 0-1 0 0,-1 0 0 0 0,0-1 0 0 0,17-18 0 0 0,-4 1 90 0 0,30-45 0 0 0,-29 33-109 0 0,26-56 0 0 0,-46 86-47 0 0,-4 6-57 0 0,-1 4 4 0 0,2 9 45 0 0,0 9 52 0 0,2 0-1 0 0,0 0 0 0 0,2 0 1 0 0,0 0-1 0 0,14 30 0 0 0,-3-21 103 0 0,-11-21-19 0 0,-1 1-1 0 0,0 1 1 0 0,-1-1 0 0 0,5 14-1 0 0,8 21 79 0 0,-5-15 44 0 0,-11-28 613 0 0,19 8-30 0 0,-17-9-752 0 0,1 0 0 0 0,0 0 1 0 0,-1-1-1 0 0,1 1 0 0 0,-1-1 0 0 0,1 0 0 0 0,-1 0 0 0 0,1 0 0 0 0,-1-1 0 0 0,1 1 0 0 0,-1-1 0 0 0,0 0 0 0 0,4-2 0 0 0,6-6 86 0 0,20-19 0 0 0,-13 11-93 0 0,-10 9-38 0 0,10-6 97 0 0,-2-2 0 0 0,28-31 0 0 0,88-139-86 0 0,-64 86-324 0 0,-68 98 54 0 0,-1 1 113 0 0,0 1 1 0 0,0 0 0 0 0,-1 0 0 0 0,1-1 0 0 0,0 1-1 0 0,0 0 1 0 0,0 0 0 0 0,0 0 0 0 0,0 0 0 0 0,0 0-1 0 0,1 0 1 0 0,-1 0 0 0 0,0 0 0 0 0,0 1 0 0 0,1-1 0 0 0,-1 0-1 0 0,2 0 1 0 0,-2 1-64 0 0,0 0-1 0 0,0 0 1 0 0,-1 1 0 0 0,1-1-1 0 0,0 0 1 0 0,-1 0-1 0 0,1 1 1 0 0,0-1 0 0 0,-1 0-1 0 0,1 1 1 0 0,-1-1-1 0 0,1 1 1 0 0,-1-1 0 0 0,1 0-1 0 0,0 1 1 0 0,-1-1-1 0 0,0 1 1 0 0,1 0 0 0 0,5 8-1445 0 0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5:09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47 2759 0 0,'1'-1'207'0'0,"18"-13"231"0"0,17 0 5849 0 0,3-3 2269 0 0,-52 22-8134 0 0,-103 62 130 0 0,44-23-443 0 0,39-25-1 0 0,1 2 1 0 0,1 1 0 0 0,1 1-1 0 0,2 2 1 0 0,0 1-1 0 0,1 1 1 0 0,2 1-1 0 0,1 2 1 0 0,1 0-1 0 0,2 1 1 0 0,-19 37 0 0 0,35-59-33 0 0,1 0 1 0 0,0 0-1 0 0,1 0 1 0 0,0 0-1 0 0,1 0 1 0 0,-1 1-1 0 0,2-1 1 0 0,-2 17-1 0 0,3-20-12 0 0,1 0-1 0 0,-1 0 0 0 0,1 0 0 0 0,0 0 0 0 0,0-1 1 0 0,1 1-1 0 0,0 0 0 0 0,0 0 0 0 0,0-1 0 0 0,1 1 0 0 0,0-1 1 0 0,0 0-1 0 0,0 0 0 0 0,0 0 0 0 0,5 5 0 0 0,1-1 81 0 0,0 0 0 0 0,1 0 0 0 0,0-1-1 0 0,1 0 1 0 0,-1-1 0 0 0,19 9-1 0 0,22 7-1148 0 0,1-7-4951 0 0,-19-8-1086 0 0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5:1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49 732 13159 0 0,'0'0'1187'0'0,"-2"2"-974"0"0,-45 38 6263 0 0,55-48-6304 0 0,201-252 745 0 0,-187 231-902 0 0,158-231 128 0 0,-138 196-138 0 0,-33 51-5 0 0,8-14 0 0 0,2 1 0 0 0,35-39 0 0 0,-52 63-5 0 0,0 0 0 0 0,-1 0 1 0 0,1 1-1 0 0,0-1 0 0 0,0 1 0 0 0,0-1 0 0 0,1 1 0 0 0,-1 0 0 0 0,0-1 0 0 0,0 1 0 0 0,1 0 1 0 0,-1 1-1 0 0,1-1 0 0 0,3-1 0 0 0,-5 2 1 0 0,-1 0 1 0 0,1 0-1 0 0,-1 0 1 0 0,1-1-1 0 0,-1 1 0 0 0,1 0 1 0 0,-1 0-1 0 0,1 0 1 0 0,-1 0-1 0 0,1 0 1 0 0,0 0-1 0 0,-1 0 0 0 0,1 0 1 0 0,-1 0-1 0 0,1 1 1 0 0,-1-1-1 0 0,1 0 1 0 0,-1 0-1 0 0,1 0 1 0 0,-1 1-1 0 0,1-1 0 0 0,-1 0 1 0 0,1 0-1 0 0,-1 1 1 0 0,1-1-1 0 0,-1 0 1 0 0,1 1-1 0 0,-1-1 0 0 0,0 1 1 0 0,1-1-1 0 0,-1 0 1 0 0,0 1-1 0 0,1-1 1 0 0,-1 2-1 0 0,1-1-10 0 0,6 7 1 0 0,0 1 0 0 0,-1-1 0 0 0,-1 1 0 0 0,1 0 0 0 0,-1 1 0 0 0,-1 0 0 0 0,1-1 0 0 0,-2 1 0 0 0,4 11 0 0 0,-5-12 13 0 0,-1 0 0 0 0,1-1 0 0 0,-1 1 0 0 0,-1 0 0 0 0,1 0 0 0 0,-1-1 0 0 0,-1 1 0 0 0,0 0 1 0 0,0 0-1 0 0,-1-1 0 0 0,-3 12 0 0 0,-11 23 120 0 0,-15 49 567 0 0,28-77-567 0 0,0-1-1 0 0,0 0 0 0 0,2 1 1 0 0,-1 25-1 0 0,3-27-94 0 0,0-1 0 0 0,0 1 0 0 0,1-1 0 0 0,1 1 0 0 0,0-1 1 0 0,1 0-1 0 0,0 0 0 0 0,11 20 0 0 0,-10-23-30 0 0,0-1 0 0 0,1 1 0 0 0,0-1 1 0 0,1 0-1 0 0,0-1 0 0 0,0 0 0 0 0,1 0 0 0 0,0 0 0 0 0,0-1 0 0 0,0 0 1 0 0,12 6-1 0 0,-5-2-83 0 0,-14-10-10 0 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5:10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11055 0 0,'1'0'8672'0'0,"134"-47"-4775"0"0,73-1-3023 0 0,-204 48-1181 0 0,-1 0 0 0 0,1 0 0 0 0,-1 0 0 0 0,0 1 0 0 0,1-1 0 0 0,-1 1 0 0 0,1 0 0 0 0,-1 0 0 0 0,0 0 0 0 0,0 0 0 0 0,6 3 0 0 0,12 4-2641 0 0,-9-6 1241 0 0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5:11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87 132 1839 0 0,'0'0'83'0'0,"-2"0"-6"0"0,-39 11 1859 0 0,-3 1 14843 0 0,46-11-16258 0 0,0 1-403 0 0,1 0-1 0 0,0 0 1 0 0,-1-1-1 0 0,1 1 1 0 0,0-1 0 0 0,0 0-1 0 0,0 0 1 0 0,0 0-1 0 0,0 0 1 0 0,0 0-1 0 0,0-1 1 0 0,1 1-1 0 0,-1-1 1 0 0,0 0 0 0 0,5 0-1 0 0,6-1 133 0 0,1 0-1 0 0,14-3 0 0 0,201-47 469 0 0,-168 33-828 0 0,98-42 0 0 0,-154 56-201 0 0,1 1 1 0 0,0-1-1 0 0,-1-1 1 0 0,0 1 0 0 0,11-11-1 0 0,-16 14-705 0 0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5:11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3679 0 0,'0'0'167'0'0,"9"0"26"0"0,9 1 13540 0 0,-17 0-13259 0 0,1 12 3290 0 0,-9 17-4726 0 0,6-27 2052 0 0,-2 9-875 0 0,0-1 0 0 0,1 1 0 0 0,1 0 1 0 0,0 0-1 0 0,0 0 0 0 0,1 0 0 0 0,2 15 0 0 0,0-9-147 0 0,1 0 0 0 0,1 0 0 0 0,1-1 0 0 0,8 19 0 0 0,-9-25-54 0 0,1 2 2 0 0,0 0 1 0 0,1-1-1 0 0,9 15 1 0 0,-14-25-75 0 0,0 1 0 0 0,0-1-1 0 0,0 0 1 0 0,0 1 0 0 0,0-1 0 0 0,-1 1-1 0 0,1 0 1 0 0,-1-1 0 0 0,1 1-1 0 0,-1-1 1 0 0,0 1 0 0 0,0 0 0 0 0,0-1-1 0 0,-1 1 1 0 0,1 0 0 0 0,0-1 0 0 0,-1 1-1 0 0,0-1 1 0 0,0 1 0 0 0,0-1 0 0 0,0 1-1 0 0,0-1 1 0 0,0 0 0 0 0,0 0 0 0 0,-3 3-1 0 0,-3 6-503 0 0,-1-1 0 0 0,0 1 0 0 0,-16 13 0 0 0,19-19 399 0 0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5:11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9 5527 0 0,'1'-2'423'0'0,"18"-4"14791"0"0,-16 25-12386 0 0,-4 23-3197 0 0,-30 125 1626 0 0,23-134-1189 0 0,6-24-86 0 0,-2 8-95 0 0,0 0 0 0 0,1 1 0 0 0,1-1 0 0 0,0 30-1 0 0,3-40-21 0 0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5:12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105 141 6911 0 0,'-4'-2'11858'0'0,"140"-55"-8013"0"0,-67 32-3617 0 0,-48 16-211 0 0,10-4 20 0 0,51-13 1 0 0,-72 23-36 0 0,0 1 1 0 0,-1 1-1 0 0,1 0 1 0 0,0 0-1 0 0,0 1 1 0 0,0 0-1 0 0,0 1 1 0 0,0 0 0 0 0,18 4-1 0 0,-17-1-2 0 0,-2 2 0 0 0,-8-5 1 0 0,0 1 1 0 0,0-1-1 0 0,0 0 0 0 0,0 1 0 0 0,0-1 1 0 0,0 1-1 0 0,0-1 0 0 0,-1 1 0 0 0,1 0 1 0 0,0-1-1 0 0,-1 1 0 0 0,1 0 0 0 0,-1-1 1 0 0,0 1-1 0 0,0 0 0 0 0,1 0 0 0 0,-1 2 1 0 0,-1-1 4 0 0,1 1 0 0 0,-1 0 0 0 0,0-1 0 0 0,0 1 1 0 0,0-1-1 0 0,0 1 0 0 0,-3 6 0 0 0,-1-2 6 0 0,0 0 0 0 0,-1 0 0 0 0,1 0 0 0 0,-1-1 0 0 0,-12 11 0 0 0,12-12-12 0 0,-6 5 0 0 0,0-1 0 0 0,-19 13 0 0 0,-5-1-95 0 0,0-2 0 0 0,-2-1 0 0 0,0-2 0 0 0,-1-2 0 0 0,-72 18-1 0 0,66-23 32 0 0,51-12 8 0 0,0 0 0 0 0,1-1-1 0 0,-1 1 1 0 0,6-5-1 0 0,16-7-12 0 0,-21 12 65 0 0,20-8-38 0 0,36-8 0 0 0,-56 16 37 0 0,1 0-1 0 0,-1 1 0 0 0,1 0 1 0 0,0 1-1 0 0,-1 0 0 0 0,1 0 1 0 0,0 1-1 0 0,-1-1 0 0 0,1 2 1 0 0,7 1-1 0 0,-11-1-3 0 0,0 0 0 0 0,0 0-1 0 0,0 0 1 0 0,-1 1 0 0 0,1-1 0 0 0,5 6 0 0 0,2 1-7 0 0,-4-3 16 0 0,-5-4 0 0 0,1 0 0 0 0,-1 0 0 0 0,0 1 0 0 0,0-1 0 0 0,-1 1 0 0 0,4 5 0 0 0,0 0 0 0 0,-2-4-1 0 0,-2-3 2 0 0,0 1 0 0 0,1-1 0 0 0,-1 1-1 0 0,0 0 1 0 0,-1-1 0 0 0,1 1 0 0 0,0 0 0 0 0,0-1 0 0 0,-1 1-1 0 0,1 0 1 0 0,-1 0 0 0 0,0 0 0 0 0,1 0 0 0 0,-1-1-1 0 0,0 4 1 0 0,0-1 52 0 0,0 0 1 0 0,0 0-1 0 0,0 0 0 0 0,0-1 1 0 0,-1 1-1 0 0,0 0 0 0 0,1-1 1 0 0,-1 1-1 0 0,-1 0 0 0 0,1-1 1 0 0,0 1-1 0 0,-1-1 0 0 0,-3 6 1 0 0,1-4 3 0 0,0 0 0 0 0,-1 0 0 0 0,1 0 1 0 0,-1 0-1 0 0,0-1 0 0 0,0 0 0 0 0,-7 5 1 0 0,-7 1 8 0 0,1 0-1 0 0,-1-1 1 0 0,-39 12 0 0 0,34-14-50 0 0,-1-1-1 0 0,1-1 1 0 0,-1-1-1 0 0,0-1 1 0 0,0-1-1 0 0,0-1 1 0 0,-50-5-1 0 0,70 3-33 0 0,1 0 42 0 0,0 1 0 0 0,0-1 1 0 0,0 0-1 0 0,1 0 0 0 0,-5-1 1 0 0,7 1-41 0 0,0 1 0 0 0,0-1 0 0 0,-1 0 0 0 0,1 0 0 0 0,0 1 1 0 0,1-1-1 0 0,-1 0 0 0 0,0 0 0 0 0,0 0 0 0 0,0 0 0 0 0,0 0 1 0 0,1 0-1 0 0,-1 0 0 0 0,1 0 0 0 0,-1 0 0 0 0,1-1 0 0 0,-1 1 0 0 0,1 0 1 0 0,-1-2-1 0 0,1 2-164 0 0,0 0 1 0 0,0 0 0 0 0,1 0-1 0 0,-1-1 1 0 0,0 1 0 0 0,1 0-1 0 0,-1 0 1 0 0,1 0 0 0 0,-1 0-1 0 0,1 0 1 0 0,0 0-1 0 0,-1 0 1 0 0,1 1 0 0 0,0-1-1 0 0,0 0 1 0 0,-1 0 0 0 0,2 0-1 0 0,-1 0-7 0 0,7-6-1628 0 0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5:13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11311 0 0,'0'0'1031'0'0,"1"1"-780"0"0,11 6 274 0 0,0 0 1 0 0,0 0-1 0 0,1-2 1 0 0,0 1 0 0 0,23 5-1 0 0,25 10 296 0 0,-24-5-713 0 0,-1-1 548 0 0,1 2-1 0 0,-2 1 0 0 0,43 29 0 0 0,-69-40-466 0 0,0 0 0 0 0,0 0 0 0 0,-1 1 1 0 0,0 0-1 0 0,0 0 0 0 0,-1 1 0 0 0,0 0 0 0 0,-1 0 0 0 0,0 1 0 0 0,0 0 0 0 0,-1 0 1 0 0,0 0-1 0 0,-1 0 0 0 0,0 1 0 0 0,-1 0 0 0 0,3 15 0 0 0,-2 2 26 0 0,0 0 0 0 0,-3 0 0 0 0,-1 35 0 0 0,-1-46-189 0 0,-1-1 1 0 0,-1 0-1 0 0,0-1 1 0 0,-1 1-1 0 0,-1 0 1 0 0,-1-1 0 0 0,-7 17-1 0 0,8-23-109 0 0,0 1 1 0 0,0 0-1 0 0,-1-1 0 0 0,0 0 1 0 0,0 0-1 0 0,-1-1 0 0 0,0 0 1 0 0,-1 0-1 0 0,0 0 0 0 0,0-1 1 0 0,-17 11-1 0 0,-80 38-2934 0 0,53-30 1714 0 0,-34 21-266 0 0,76-43 1546 0 0,9-3 105 0 0,2-2 22 0 0,57-30 17 0 0,-38 20-212 0 0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5:14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18 186 9071 0 0,'0'0'414'0'0,"0"-1"-12"0"0,-5-3-258 0 0,1-2 46 0 0,3 5 707 0 0,1 0-715 0 0,0 1-1 0 0,0-1 1 0 0,-1 1-1 0 0,1-1 1 0 0,0 0 0 0 0,0 1-1 0 0,0-1 1 0 0,0 1 0 0 0,-1-1-1 0 0,1 1 1 0 0,0-1-1 0 0,0 1 1 0 0,-1 0 0 0 0,1-1-1 0 0,0 1 1 0 0,-1-1 0 0 0,0 1-61 0 0,1-1 1 0 0,0 1 0 0 0,0 0-1 0 0,0 0 1 0 0,-1-1 0 0 0,1 1-1 0 0,0 0 1 0 0,0-1 0 0 0,0 1-1 0 0,-1 0 1 0 0,1-1 0 0 0,0 1-1 0 0,0 0 1 0 0,0-1 0 0 0,0 1-1 0 0,0 0 1 0 0,0-1 0 0 0,0 1-1 0 0,0 0 1 0 0,0-1 0 0 0,0 1-1 0 0,0 0 1 0 0,0-1 0 0 0,0 1-1 0 0,0 0 1 0 0,0-1 0 0 0,0 1-1 0 0,0 0 1 0 0,1-1 0 0 0,-1 1-1 0 0,0 0 1 0 0,0-1 0 0 0,0 1-1 0 0,0 0 1 0 0,1 0 0 0 0,-1-1 0 0 0,0 1-1 0 0,0 0 1 0 0,1-1 0 0 0,1-1 75 0 0,0 0 0 0 0,1-1 0 0 0,-1 1 1 0 0,1 0-1 0 0,-1 0 0 0 0,1 1 1 0 0,0-1-1 0 0,-1 0 0 0 0,1 1 1 0 0,0 0-1 0 0,0 0 0 0 0,4-1 1 0 0,41-8 179 0 0,-22 5-138 0 0,211-41 226 0 0,-27 7-465 0 0,-159 30 0 0 0,119-9-16 0 0,-169 17 5 0 0,0 1-1 0 0,0 0 1 0 0,0 0 0 0 0,-1 0-1 0 0,1 0 1 0 0,0 0-1 0 0,0 0 1 0 0,0 0 0 0 0,0 0-1 0 0,-1 0 1 0 0,1 0 0 0 0,0 0-1 0 0,0 1 1 0 0,0-1-1 0 0,-1 0 1 0 0,1 1 0 0 0,0-1-1 0 0,-1 0 1 0 0,1 1-1 0 0,0-1 1 0 0,0 1 0 0 0,-1-1-1 0 0,1 1 1 0 0,0 0 0 0 0,-1 0-2 0 0,1 1 1 0 0,-1-1 0 0 0,0 0 0 0 0,0 1 0 0 0,0-1 0 0 0,0 0 0 0 0,-1 1-1 0 0,1-1 1 0 0,0 0 0 0 0,-1 1 0 0 0,1-1 0 0 0,0 0 0 0 0,-1 0 0 0 0,-1 3-1 0 0,-11 23-68 0 0,-25 41 0 0 0,-6 10 81 0 0,36-62 13 0 0,-18 39-16 0 0,-25 77 0 0 0,45-114 2 0 0,1-1-1 0 0,1 1 0 0 0,1 0 0 0 0,1 1 0 0 0,0-1 0 0 0,1 0 1 0 0,1 0-1 0 0,1 1 0 0 0,3 18 0 0 0,7 11 43 0 0,18 47 0 0 0,-16-57 0 0 0,-2 1-1 0 0,10 60 1 0 0,-21-98-43 0 0,1 14 164 0 0,1 1 0 0 0,0 0 0 0 0,2-1 0 0 0,0 1 0 0 0,0-1 0 0 0,12 26 0 0 0,-15-40-157 0 0,15 27 329 0 0,1 0 1 0 0,35 44-1 0 0,-47-64-321 0 0,-4-7 699 0 0,-1-3-689 0 0,1-1 0 0 0,-1 1 0 0 0,0 0 0 0 0,0-1 0 0 0,0 1 1 0 0,0-1-1 0 0,0 1 0 0 0,-1-4 0 0 0,1 6-20 0 0,-1-6 22 0 0,0 0-1 0 0,-1 0 1 0 0,0 0-1 0 0,0 1 0 0 0,0-1 1 0 0,-6-9-1 0 0,6 12 12 0 0,-1 0 0 0 0,0-1 0 0 0,1 1 0 0 0,-1 0-1 0 0,0 1 1 0 0,-4-3 0 0 0,-4-4-2 0 0,7 5-34 0 0,-1 1 0 0 0,1 1 0 0 0,-1-1 0 0 0,0 1 0 0 0,1 0 0 0 0,-1 0 0 0 0,0 0 0 0 0,0 0 0 0 0,-1 1 0 0 0,1 0 0 0 0,0 0 0 0 0,-11 0 0 0 0,-5 0 0 0 0,-41 6 0 0 0,39-3 0 0 0,-156 18-136 0 0,-59 5-72 0 0,210-24 207 0 0,-33 3 4 0 0,54-3-6 0 0,1 0 1 0 0,0 1-1 0 0,-1 0 1 0 0,1 0-1 0 0,0 0 1 0 0,-12 7-1 0 0,17-8-72 0 0,1 0-43 0 0,0 1 69 0 0,0-1 0 0 0,1 1 0 0 0,-1-1 0 0 0,1 1 0 0 0,0-1 0 0 0,-1 1 0 0 0,1-1 0 0 0,0 1 0 0 0,0-1 0 0 0,0 0 0 0 0,0 1 0 0 0,0-1 0 0 0,0 0 0 0 0,0 0 0 0 0,0 0 0 0 0,0 0 0 0 0,0 0 0 0 0,1 0 0 0 0,-1 0 0 0 0,1 0 0 0 0,-1 0 0 0 0,0-1 0 0 0,3 2 0 0 0,5 1-656 0 0,-1 0 1 0 0,1 0-1 0 0,8 1 0 0 0,-14-3 127 0 0,14 2-6944 0 0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5:38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85 1375 0 0,'1'-1'312'0'0,"12"-10"1847"0"0,0 0 0 0 0,1 1 0 0 0,18-10 0 0 0,15-11 5884 0 0,-49 33-7699 0 0,-24 26 157 0 0,-37 29 0 0 0,-2 3-432 0 0,36-31-65 0 0,9-11-14 0 0,1 1 1 0 0,1 1 0 0 0,0 1-1 0 0,-18 30 1 0 0,24-31 8 0 0,1 1 0 0 0,1 0 0 0 0,1 1 0 0 0,1 0 0 0 0,0 0 0 0 0,-3 25 0 0 0,9-33 164 0 0,0 0 1 0 0,1 0 0 0 0,0 1-1 0 0,1-1 1 0 0,1 1 0 0 0,1-1 0 0 0,0 0-1 0 0,0 0 1 0 0,2 1 0 0 0,0-2-1 0 0,5 15 1 0 0,-3-14 236 0 0,0-1-1 0 0,1 1 1 0 0,0-2-1 0 0,13 17 1 0 0,-15-21-229 0 0,1-2 1 0 0,1 1 0 0 0,-1-1-1 0 0,1 0 1 0 0,0 0 0 0 0,0-1-1 0 0,0 0 1 0 0,12 6 0 0 0,-17-10-213 0 0,14 7 457 0 0,-15-7-426 0 0,-1-1 1 0 0,0 0-1 0 0,0 0 0 0 0,1 0 1 0 0,-1 0-1 0 0,1 1 0 0 0,-1-1 0 0 0,0 0 1 0 0,1 0-1 0 0,-1 0 0 0 0,0 0 1 0 0,1 0-1 0 0,-1 0 0 0 0,1 0 0 0 0,-1 0 1 0 0,0 0-1 0 0,1 0 0 0 0,-1 0 1 0 0,0 0-1 0 0,1 0 0 0 0,-1 0 0 0 0,1 0 1 0 0,-1 0-1 0 0,0-1 0 0 0,1 1 1 0 0,-1 0-1 0 0,0 0 0 0 0,1 0 0 0 0,-1-1 1 0 0,0 1-1 0 0,1 0 0 0 0,-1 0 1 0 0,0-1-1 0 0,0 1 0 0 0,1 0 0 0 0,-1-1 1 0 0,10-27-5496 0 0,-6 19-1805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7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 1839 0 0,'0'0'15015'0'0,"-2"1"-14846"0"0,-1 0-118 0 0,-6 6 196 0 0,7-6-238 0 0,1 0 0 0 0,0 0 1 0 0,-1 0-1 0 0,1 0 1 0 0,0 0-1 0 0,0 1 1 0 0,0-1-1 0 0,0 0 0 0 0,0 0 1 0 0,0 1-1 0 0,0-1 1 0 0,0 2-1 0 0,0 2 7 0 0,-5 8 7 0 0,3 2 20 0 0,5 0-33 0 0,3-1-10 0 0,4 3-2 0 0,-6-15 7 0 0,4 5-88 0 0,8 11 7 0 0,-1 0-46 0 0,13 23 0 0 0,-19-28 80 0 0,50 95 302 0 0,-49-91-125 0 0,-2 2 0 0 0,0-1 0 0 0,-2 1 0 0 0,5 23 1 0 0,-8-29-116 0 0,-1 0 0 0 0,-1-1 0 0 0,0 1 0 0 0,0 0 0 0 0,-1-1 0 0 0,-1 1 0 0 0,0 0 0 0 0,-1-1 0 0 0,-1 0 1 0 0,1 1-1 0 0,-2-2 0 0 0,0 1 0 0 0,-6 11 0 0 0,-3 2 28 0 0,-1-2 0 0 0,-1 0 1 0 0,-1-1-1 0 0,-39 38 0 0 0,49-53-35 0 0,-1-1 0 0 0,0 0 0 0 0,0 0 0 0 0,0 0 0 0 0,-1-1 0 0 0,0 0 0 0 0,-14 4 0 0 0,-6 2 87 0 0,-34 6 0 0 0,37-11-34 0 0,-43 17-1 0 0,65-22-22 0 0,-4-1-75 0 0,5 0-184 0 0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5:39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16 6911 0 0,'0'0'5456'0'0,"-15"-9"-297"0"0,12 8-4907 0 0,0-1 0 0 0,-1 1 0 0 0,1 1 1 0 0,-1-1-1 0 0,1 0 0 0 0,-1 1 0 0 0,1 0 0 0 0,-1-1 1 0 0,1 2-1 0 0,-1-1 0 0 0,0 0 0 0 0,1 1 0 0 0,-1-1 1 0 0,-5 3-1 0 0,2-1-75 0 0,2-1-49 0 0,0 0 1 0 0,0 1 0 0 0,0 0-1 0 0,0 0 1 0 0,1 1 0 0 0,-1-1-1 0 0,1 1 1 0 0,0 0-1 0 0,0 0 1 0 0,-5 5 0 0 0,-4 4-172 0 0,-18 25 1 0 0,21-23 54 0 0,-18 16-1 0 0,15-17 16 0 0,-57 56 23 0 0,63-60 42 0 0,0 1 0 0 0,0-1 0 0 0,0 1 0 0 0,1 1 0 0 0,1-1 0 0 0,-5 13 0 0 0,9-22-54 0 0,1 0 0 0 0,0 0-1 0 0,-1 1 1 0 0,1-1-1 0 0,0 1 1 0 0,0-1-1 0 0,0 0 1 0 0,0 1-1 0 0,0-1 1 0 0,0 0-1 0 0,1 1 1 0 0,-1-1-1 0 0,0 0 1 0 0,1 1 0 0 0,-1-1-1 0 0,1 0 1 0 0,-1 1-1 0 0,1-1 1 0 0,0 0-1 0 0,-1 0 1 0 0,1 0-1 0 0,0 0 1 0 0,0 0-1 0 0,0 0 1 0 0,0 0-1 0 0,0 0 1 0 0,2 2-1 0 0,1 0 101 0 0,0 0 0 0 0,1 0 0 0 0,0 0 0 0 0,-1-1 0 0 0,8 3 0 0 0,1 0 172 0 0,1-1-1 0 0,20 3 0 0 0,-9-3-74 0 0,-6 0-192 0 0,1-1 0 0 0,-1-2 1 0 0,31 0-1 0 0,-43-1-78 0 0,-6 0-137 0 0,10 0-1605 0 0,-8-1 1295 0 0,0 1 0 0 0,-1-1 0 0 0,1 0 0 0 0,0-1 0 0 0,-1 1 0 0 0,1 0 0 0 0,-1-1 0 0 0,1 1 0 0 0,-1-1 0 0 0,3-2 0 0 0,4-5-6736 0 0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5:39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0 15919 0 0,'0'0'730'0'0,"-9"2"240"0"0,7-2-914 0 0,-1 1 1 0 0,1 0-1 0 0,0-1 0 0 0,0 1 0 0 0,0 0 0 0 0,0 0 0 0 0,0 0 1 0 0,0 0-1 0 0,0 1 0 0 0,0-1 0 0 0,0 0 0 0 0,0 1 0 0 0,1 0 1 0 0,-1-1-1 0 0,1 1 0 0 0,-1 0 0 0 0,1 0 0 0 0,-1 0 0 0 0,1 0 1 0 0,0 0-1 0 0,0 0 0 0 0,0 0 0 0 0,0 0 0 0 0,1 0 0 0 0,-1 0 1 0 0,0 1-1 0 0,1-1 0 0 0,0 0 0 0 0,-1 0 0 0 0,1 1 0 0 0,0-1 0 0 0,0 0 1 0 0,1 3-1 0 0,-1 2 90 0 0,1 0 0 0 0,0 0 0 0 0,1 0 0 0 0,-1 0 1 0 0,1 0-1 0 0,1-1 0 0 0,-1 1 0 0 0,1-1 0 0 0,0 0 0 0 0,5 8 1 0 0,0-4 27 0 0,0 0 0 0 0,1 0 1 0 0,0-1-1 0 0,0 0 0 0 0,17 12 0 0 0,58 33 903 0 0,-59-38-818 0 0,-7-5-45 0 0,0 0 1 0 0,-1 2 0 0 0,0 0-1 0 0,20 22 1 0 0,-31-29-188 0 0,0 2 0 0 0,0-1 0 0 0,-1 1 0 0 0,0 0-1 0 0,0 0 1 0 0,0 0 0 0 0,-2 1 0 0 0,1 0 0 0 0,-1 0 0 0 0,0 0 0 0 0,-1 0 0 0 0,2 11-1 0 0,-3-6 22 0 0,0 0 0 0 0,-1 0-1 0 0,-1 0 1 0 0,0-1 0 0 0,-1 1-1 0 0,-1 0 1 0 0,0-1 0 0 0,-1 0-1 0 0,0 1 1 0 0,-1-2 0 0 0,0 1-1 0 0,-1 0 1 0 0,-12 17 0 0 0,-2 2 24 0 0,-2-2 0 0 0,-2 0 0 0 0,-44 42 0 0 0,-90 67-153 0 0,157-138-96 0 0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5:46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64 11255 0 0,'57'-22'1188'0'0,"-40"16"79"0"0,0-1 0 0 0,0 0 0 0 0,23-14 3546 0 0,-52 30-4488 0 0,-8 4-131 0 0,-1-1 0 0 0,-34 14 0 0 0,-1 0-135 0 0,19-6-59 0 0,0 2 0 0 0,2 1 0 0 0,0 1 0 0 0,2 2 0 0 0,1 2 0 0 0,1 0 0 0 0,1 3 0 0 0,-37 47 0 0 0,61-70 0 0 0,1-1 0 0 0,0 1 0 0 0,0 1 0 0 0,1-1 0 0 0,-1 1 0 0 0,2-1 0 0 0,-5 18 0 0 0,6-12 0 0 0,2 4 0 0 0,4-13 0 0 0,-2-4 0 0 0,7 7 11 0 0,4-2 140 0 0,1-1 0 0 0,0 0 0 0 0,-1-1 0 0 0,1-1 0 0 0,1 0 0 0 0,18 1 0 0 0,-3 0 157 0 0,-10-1-165 0 0,5 1-118 0 0,0 1 0 0 0,0 1 0 0 0,39 15 0 0 0,-40-15-2855 0 0,-17-4-1144 0 0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5:46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35 10135 0 0,'-1'-2'4440'0'0,"-13"-11"11"0"0,13 11-3406 0 0,-2 2-618 0 0,-1 0-397 0 0,0 0 0 0 0,0 0 0 0 0,0 0 0 0 0,0 1 0 0 0,0-1 0 0 0,1 1 0 0 0,-1 0 0 0 0,0 0 0 0 0,0 0 0 0 0,0 1 0 0 0,0-1 0 0 0,1 1 0 0 0,-1 0 0 0 0,1 0 0 0 0,0 0 0 0 0,-1 1 0 0 0,1-1 0 0 0,-4 5 0 0 0,-6 6-38 0 0,0 1 0 0 0,-19 28 0 0 0,9-11 35 0 0,8-13-22 0 0,1 0 0 0 0,-17 32-1 0 0,28-45 21 0 0,0 1-1 0 0,0 1 0 0 0,0-1 1 0 0,1 0-1 0 0,0 1 0 0 0,0-1 1 0 0,1 1-1 0 0,0 0 0 0 0,0-1 1 0 0,0 1-1 0 0,1 0 0 0 0,0 0 1 0 0,1 7-1 0 0,-1-12 1 0 0,1 1-1 0 0,-1-1 1 0 0,1 0 0 0 0,0 0 0 0 0,0 0-1 0 0,0 0 1 0 0,0 0 0 0 0,0 0 0 0 0,0 0-1 0 0,0 0 1 0 0,1-1 0 0 0,-1 1 0 0 0,0 0-1 0 0,1-1 1 0 0,0 1 0 0 0,-1-1 0 0 0,3 2 0 0 0,-1-1 23 0 0,0 0 0 0 0,1-1 0 0 0,-1 0 0 0 0,0 0 0 0 0,1 1 0 0 0,-1-2 0 0 0,1 1 0 0 0,-1 0 1 0 0,7 0-1 0 0,5-2 107 0 0,-1 0 0 0 0,1 0 1 0 0,-1-1-1 0 0,16-5 1 0 0,-27 7-138 0 0,15-4 43 0 0,0-1 0 0 0,-1-1 0 0 0,1-1 0 0 0,-1 0-1 0 0,-1-1 1 0 0,1 0 0 0 0,-1-2 0 0 0,-1 0 0 0 0,19-15-1 0 0,-30 21-55 0 0,1-1 0 0 0,-1 0-1 0 0,0 0 1 0 0,0 0-1 0 0,-1 0 1 0 0,1 0-1 0 0,-1-1 1 0 0,0 0-1 0 0,-1 1 1 0 0,1-1 0 0 0,-1 0-1 0 0,0 0 1 0 0,-1-1-1 0 0,0 1 1 0 0,2-13-1 0 0,-3 10-28 0 0,0 0-1 0 0,0-1 1 0 0,-1 1 0 0 0,-1 0-1 0 0,1-1 1 0 0,-1 1-1 0 0,-1 0 1 0 0,0 0-1 0 0,0 0 1 0 0,-5-9-1 0 0,5 13-51 0 0,1 1 0 0 0,-1 0-1 0 0,0-1 1 0 0,-1 1 0 0 0,1 0-1 0 0,-1 1 1 0 0,0-1-1 0 0,1 1 1 0 0,-2-1 0 0 0,1 1-1 0 0,0 0 1 0 0,-1 1 0 0 0,1-1-1 0 0,-1 1 1 0 0,0 0-1 0 0,0 0 1 0 0,0 0 0 0 0,0 1-1 0 0,0 0 1 0 0,-6-1 0 0 0,5 2-72 0 0,1 1 0 0 0,-1-1 0 0 0,0 1 0 0 0,0 1 0 0 0,0-1 0 0 0,0 1 0 0 0,-9 4 0 0 0,-14 4-479 0 0,7-2 56 0 0,20-7 295 0 0,2 1-232 0 0,-1-1 428 0 0,1-1-1 0 0,0 1 1 0 0,0 0 0 0 0,0-1-1 0 0,0 1 1 0 0,0 0-1 0 0,0 0 1 0 0,0-1 0 0 0,0 1-1 0 0,0 0 1 0 0,0-1-1 0 0,1 1 1 0 0,-1 0 0 0 0,0-1-1 0 0,0 1 1 0 0,1 0-1 0 0,-1-1 1 0 0,0 1 0 0 0,1-1-1 0 0,-1 1 1 0 0,0 0-1 0 0,1-1 1 0 0,-1 1-1 0 0,1-1 1 0 0,-1 1 0 0 0,1-1-1 0 0,-1 1 1 0 0,1-1-1 0 0,0 0 1 0 0,-1 1 0 0 0,1-1-1 0 0,-1 0 1 0 0,1 1-1 0 0,0-1 1 0 0,0 0 0 0 0,15 6-1235 0 0,2-4-12 0 0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5:47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57 11519 0 0,'12'-15'788'0'0,"-4"5"370"0"0,-3 4 2378 0 0,-5 6-3461 0 0,0 0 1 0 0,0 0 0 0 0,0-1-1 0 0,0 1 1 0 0,0 0 0 0 0,-1 0-1 0 0,1-1 1 0 0,0 1 0 0 0,0 0 0 0 0,0 0-1 0 0,0 0 1 0 0,0-1 0 0 0,0 1-1 0 0,0 0 1 0 0,0 0 0 0 0,0-1-1 0 0,0 1 1 0 0,0 0 0 0 0,0-1-1 0 0,0 1 1 0 0,0 0 0 0 0,0 0 0 0 0,0 0-1 0 0,0-1 1 0 0,1 1 0 0 0,-1-1-11 0 0,0 1-1 0 0,0 0 1 0 0,0 0 0 0 0,0-1 0 0 0,0 1 0 0 0,0 0 0 0 0,0-1 0 0 0,0 1-1 0 0,0 0 1 0 0,0 0 0 0 0,0-1 0 0 0,0 1 0 0 0,0 0 0 0 0,0-1 0 0 0,0 1-1 0 0,0 0 1 0 0,0 0 0 0 0,0-1 0 0 0,0 1 0 0 0,0 0 0 0 0,0 0 0 0 0,0-1-1 0 0,-1 1 1 0 0,1 0 0 0 0,0 0 0 0 0,0-1 0 0 0,0 1 0 0 0,-1 0 0 0 0,1 0-1 0 0,0-1 1 0 0,0 1 0 0 0,0 0 0 0 0,-1 0 0 0 0,-2-2 78 0 0,1 1-1 0 0,-1-1 1 0 0,0 1 0 0 0,1 0 0 0 0,-1 0-1 0 0,0 0 1 0 0,0 1 0 0 0,0-1 0 0 0,0 1-1 0 0,0-1 1 0 0,0 1 0 0 0,-3 0 0 0 0,-1 1-26 0 0,1 0 1 0 0,-1 0 0 0 0,1 0-1 0 0,-1 1 1 0 0,-6 2 0 0 0,-2 2-54 0 0,0 1 1 0 0,1 0 0 0 0,-24 18 0 0 0,36-24-64 0 0,-13 9 33 0 0,1 0 0 0 0,-1 2 0 0 0,2-1-1 0 0,0 2 1 0 0,-12 14 0 0 0,22-24-44 0 0,1 1-1 0 0,0-1 1 0 0,0 1-1 0 0,0-1 1 0 0,0 1 0 0 0,1 0-1 0 0,-1 0 1 0 0,1-1-1 0 0,0 1 1 0 0,0 0-1 0 0,0 0 1 0 0,0 8 0 0 0,-4 22-7 0 0,4-4-47 0 0,4-15 64 0 0,12 15 0 0 0,-4-17-11 0 0,-5-8-9 0 0,0 0 0 0 0,0 0-1 0 0,1-1 1 0 0,0 0-1 0 0,0 0 1 0 0,0-1-1 0 0,0 1 1 0 0,1-2 0 0 0,-1 1-1 0 0,9 1 1 0 0,41 15-118 0 0,-43-12 127 0 0,-12-4 14 0 0,1-1-1 0 0,-1 0 1 0 0,0 1-1 0 0,1 0 1 0 0,-1 0 0 0 0,0 0-1 0 0,-1 0 1 0 0,1 0-1 0 0,0 0 1 0 0,-1 0-1 0 0,0 0 1 0 0,0 0-1 0 0,0 1 1 0 0,0-1 0 0 0,0 1-1 0 0,-1-1 1 0 0,1 1-1 0 0,-1-1 1 0 0,0 1-1 0 0,0-1 1 0 0,0 1-1 0 0,-1-1 1 0 0,1 0 0 0 0,-3 7-1 0 0,2-4 2 0 0,-1-1 1 0 0,0 1-1 0 0,0-1 0 0 0,0 0 0 0 0,-1 1 1 0 0,0-1-1 0 0,0 0 0 0 0,0-1 1 0 0,0 1-1 0 0,-1-1 0 0 0,0 1 0 0 0,0-1 1 0 0,0 0-1 0 0,-7 5 0 0 0,1-3 29 0 0,0-1-1 0 0,-1 0 0 0 0,1 0 1 0 0,-1-1-1 0 0,0-1 0 0 0,0 0 1 0 0,0 0-1 0 0,-23 2 1 0 0,-5-3 163 0 0,-49-2 1 0 0,74 0-178 0 0,-17-2 113 0 0,14 1-16 0 0,-1 1 0 0 0,-32 3 0 0 0,37 0-80 0 0,9-2-323 0 0,-1 0 1 0 0,1 0 0 0 0,-1 0 0 0 0,1-1 0 0 0,-1 0-1 0 0,-6 0 1 0 0,13-2-1088 0 0,7-7-60 0 0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5:48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1 848 3223 0 0,'0'0'12256'0'0,"2"-2"-11453"0"0,5-3-398 0 0,1-1 0 0 0,-1 0 0 0 0,-1 0-1 0 0,1-1 1 0 0,-1 0 0 0 0,8-12 0 0 0,15-16 470 0 0,263-322 2352 0 0,-180 211-3107 0 0,46-47-75 0 0,-137 167-48 0 0,-15 20-13 0 0,0-1 0 0 0,0 1 0 0 0,8-6 0 0 0,-13 12 15 0 0,-1 0-1 0 0,0 0 1 0 0,0 0-1 0 0,0 0 0 0 0,0 0 1 0 0,0-1-1 0 0,0 1 1 0 0,0 0-1 0 0,1 0 0 0 0,-1 0 1 0 0,0 0-1 0 0,0 0 0 0 0,0 0 1 0 0,0 0-1 0 0,0 0 1 0 0,1 0-1 0 0,-1 0 0 0 0,0-1 1 0 0,0 1-1 0 0,0 0 0 0 0,0 0 1 0 0,1 0-1 0 0,-1 0 1 0 0,0 0-1 0 0,0 0 0 0 0,0 0 1 0 0,0 0-1 0 0,1 0 1 0 0,-1 1-1 0 0,0-1 0 0 0,0 0 1 0 0,0 0-1 0 0,0 0 0 0 0,1 0 1 0 0,-1 0-1 0 0,0 0 1 0 0,0 0-1 0 0,0 0 0 0 0,0 0 1 0 0,0 0-1 0 0,0 1 0 0 0,1-1 1 0 0,-1 0-1 0 0,0 0 1 0 0,0 0-1 0 0,0 0 0 0 0,0 0 1 0 0,0 0-1 0 0,0 1 1 0 0,0-1-1 0 0,0 0 0 0 0,0 0 1 0 0,0 0-1 0 0,1 0 0 0 0,-1 1 1 0 0,0-1-1 0 0,0 0 1 0 0,0 0-1 0 0,0 0 0 0 0,0 1 1 0 0,0 9-20 0 0,0-10 14 0 0,-3 26-24 0 0,-1 0 0 0 0,-1 0 1 0 0,-12 33-1 0 0,-4 21-13 0 0,6 15 65 0 0,-4 121 0 0 0,13-122 9 0 0,4-60 175 0 0,3 57 0 0 0,0-76-76 0 0,1 1 0 0 0,1-1 0 0 0,1 1-1 0 0,0-1 1 0 0,12 28 0 0 0,-11-32-67 0 0,-1-2-34 0 0,0-1 1 0 0,0 1-1 0 0,1-1 0 0 0,0 0 0 0 0,1-1 1 0 0,6 8-1 0 0,-8-13 14 0 0,7-4-31 0 0,-10 1-86 0 0,0 1 1 0 0,1-1-1 0 0,-1 0 0 0 0,0 0 0 0 0,0 0 1 0 0,0 0-1 0 0,0 0 0 0 0,0 0 1 0 0,-1 0-1 0 0,1-1 0 0 0,0 1 0 0 0,0 0 1 0 0,-1 0-1 0 0,1-1 0 0 0,-1 1 0 0 0,1 0 1 0 0,-1-1-1 0 0,1 1 0 0 0,-1 0 0 0 0,0-1 1 0 0,0 1-1 0 0,0-1 0 0 0,0-2 0 0 0,0-1-440 0 0,0-1 0 0 0,-1 0 0 0 0,1 0 0 0 0,-4-8 0 0 0,-1-4-1052 0 0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5:48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40 105 14279 0 0,'-2'0'1103'0'0,"-24"3"-480"0"0,22-1 1738 0 0,-3 4 1080 0 0,10-5-3258 0 0,10 0 15 0 0,-1 1 0 0 0,1-1-1 0 0,0-1 1 0 0,0-1 0 0 0,0 1 0 0 0,17-5 0 0 0,79-22 842 0 0,-59 14-584 0 0,9-2-195 0 0,126-38-59 0 0,-183 52-417 0 0,0 0-441 0 0,5-4-615 0 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5:48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65 4607 0 0,'74'-39'1054'0'0,"-26"14"11898"0"0,-57 37-12334 0 0,-3 0-474 0 0,-1 0-1 0 0,0-2 0 0 0,0 1 0 0 0,-1-2 1 0 0,-16 9-1 0 0,-32 23 101 0 0,-9 7-115 0 0,0 0-52 0 0,-6 5-48 0 0,0-1 2 0 0,64-42-28 0 0,1 0 1 0 0,0 1 0 0 0,-16 19-1 0 0,25-26 10 0 0,0 0 1 0 0,1 0-1 0 0,0 0 0 0 0,0 1 0 0 0,0-1 1 0 0,0 1-1 0 0,1-1 0 0 0,-1 1 0 0 0,1-1 1 0 0,0 1-1 0 0,1 0 0 0 0,-1 0 1 0 0,1-1-1 0 0,0 1 0 0 0,0 0 0 0 0,1 0 1 0 0,-1-1-1 0 0,1 1 0 0 0,0 0 0 0 0,0-1 1 0 0,1 1-1 0 0,-1 0 0 0 0,1-1 0 0 0,0 0 1 0 0,0 1-1 0 0,1-1 0 0 0,-1 0 0 0 0,1 0 1 0 0,0 0-1 0 0,0-1 0 0 0,0 1 0 0 0,0-1 1 0 0,1 0-1 0 0,5 5 0 0 0,-1-3 16 0 0,-1-1 0 0 0,1 1 0 0 0,1-1 0 0 0,-1-1 0 0 0,1 0 0 0 0,-1 0 0 0 0,1 0 0 0 0,0-1-1 0 0,0-1 1 0 0,0 1 0 0 0,0-2 0 0 0,0 1 0 0 0,0-1 0 0 0,0 0 0 0 0,0-1 0 0 0,14-2 0 0 0,3-3-89 0 0,1 0-1 0 0,-1-2 1 0 0,-1-1 0 0 0,33-16 0 0 0,-42 18-1423 0 0,-1-1 0 0 0,18-13 0 0 0,-14 7-203 0 0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5:49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74 6447 0 0,'2'-2'298'0'0,"13"-10"605"0"0,0 0 0 0 0,28-31 8993 0 0,-43 43-9532 0 0,0 0 1 0 0,1-1-1 0 0,-1 1 0 0 0,0-1 1 0 0,0 1-1 0 0,0-1 0 0 0,1 0 1 0 0,-20 11-298 0 0,0 1 0 0 0,1 1 0 0 0,-21 18 0 0 0,30-23-66 0 0,-9 7 11 0 0,0 2 0 0 0,2 0-1 0 0,0 1 1 0 0,0 1 0 0 0,2 1-1 0 0,0 0 1 0 0,-18 33 0 0 0,29-46 23 0 0,1 0 0 0 0,-1 0 1 0 0,1 0-1 0 0,0 0 1 0 0,0 0-1 0 0,1 1 1 0 0,0-1-1 0 0,-1 13 1 0 0,2-16-16 0 0,0 0 0 0 0,1-1-1 0 0,-1 1 1 0 0,0 0 0 0 0,1-1 0 0 0,-1 1 0 0 0,1 0 0 0 0,0-1 0 0 0,0 1 0 0 0,0-1 0 0 0,0 0 0 0 0,1 1 0 0 0,-1-1 0 0 0,1 0 0 0 0,-1 0 0 0 0,1 1 0 0 0,0-1 0 0 0,0-1 0 0 0,-1 1 0 0 0,2 0 0 0 0,-1 0 0 0 0,0-1 0 0 0,0 1 0 0 0,4 1 0 0 0,1 0 5 0 0,0 0-1 0 0,1 0 1 0 0,-1-1 0 0 0,1 0-1 0 0,0-1 1 0 0,0 0-1 0 0,-1 0 1 0 0,1 0-1 0 0,0-1 1 0 0,0 0 0 0 0,0-1-1 0 0,0 0 1 0 0,-1 0-1 0 0,1 0 1 0 0,0-1 0 0 0,9-4-1 0 0,-2 1 30 0 0,0-2-1 0 0,0 0 0 0 0,-1-1 1 0 0,0 0-1 0 0,-1-1 1 0 0,24-20-1 0 0,-23 18-37 0 0,21-26 0 0 0,-29 30-11 0 0,-2 1-1 0 0,1-1 1 0 0,-1 0-1 0 0,0 0 1 0 0,0-1 0 0 0,3-10-1 0 0,-4 10-6 0 0,5-15-72 0 0,7-33 1 0 0,-14 50 57 0 0,0 0 0 0 0,0 0 0 0 0,0-1 0 0 0,-1 1 0 0 0,0 0 1 0 0,-1 0-1 0 0,1 0 0 0 0,-1 0 0 0 0,0 0 0 0 0,-4-11 0 0 0,4 15-15 0 0,0 1 1 0 0,-1-1-1 0 0,1 1 0 0 0,-1 0 0 0 0,1 0 0 0 0,-1-1 1 0 0,1 1-1 0 0,-1 0 0 0 0,0 1 0 0 0,1-1 0 0 0,-1 0 1 0 0,0 0-1 0 0,0 1 0 0 0,1-1 0 0 0,-1 1 0 0 0,-3-1 1 0 0,2 0-35 0 0,-5-1-57 0 0,0 1-1 0 0,1 0 1 0 0,-1 0 0 0 0,0 0-1 0 0,0 1 1 0 0,0 0-1 0 0,0 1 1 0 0,0 0 0 0 0,-8 2-1 0 0,-2 1-373 0 0,0 2 0 0 0,-27 11 0 0 0,42-16 192 0 0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5:49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24 9671 0 0,'3'-1'290'0'0,"10"-18"10275"0"0,-13 19-10343 0 0,-14-4 1739 0 0,-16 5-2080 0 0,0 3 314 0 0,1 1 0 0 0,1 2 0 0 0,-1 1 0 0 0,-33 15 0 0 0,48-17-200 0 0,0 0 0 0 0,1 1 0 0 0,0 1 0 0 0,0 0 0 0 0,0 1 0 0 0,2 1 1 0 0,-1 0-1 0 0,1 0 0 0 0,0 1 0 0 0,-9 13 0 0 0,16-20 5 0 0,1 1 0 0 0,1-1 0 0 0,-1 1 0 0 0,1 0 0 0 0,0 0 0 0 0,0 0 0 0 0,0 0 0 0 0,1 0 0 0 0,-1 0 0 0 0,1 1 0 0 0,1-1 0 0 0,-1 0 0 0 0,1 8 0 0 0,0-10 0 0 0,0-1 0 0 0,1 1 0 0 0,-1 0 0 0 0,1-1 0 0 0,0 1 0 0 0,-1 0 0 0 0,1-1 0 0 0,1 1 0 0 0,-1-1 0 0 0,0 1 0 0 0,1-1 0 0 0,-1 0 0 0 0,1 1 0 0 0,-1-1 0 0 0,1 0 0 0 0,0 0 0 0 0,0 0 0 0 0,0 0 0 0 0,0-1 0 0 0,1 1 0 0 0,-1 0 0 0 0,0-1 0 0 0,1 0 0 0 0,-1 1 0 0 0,1-1 0 0 0,-1 0 0 0 0,5 1 0 0 0,4 0-5 0 0,1 0 0 0 0,-1 0-1 0 0,0-1 1 0 0,1 0 0 0 0,14-2-1 0 0,26 2-74 0 0,-52-1 80 0 0,76 10-137 0 0,-68-8 123 0 0,-1 0 1 0 0,1 0-1 0 0,-1 1 0 0 0,1 0 0 0 0,-1 0 0 0 0,0 0 0 0 0,11 8 0 0 0,-2 7 14 0 0,-9-4-2 0 0,-7-9 5 0 0,-1-3 8 0 0,0 4 10 0 0,0 0-1 0 0,-1 0 0 0 0,0 0 1 0 0,0-1-1 0 0,0 1 0 0 0,0-1 1 0 0,-1 1-1 0 0,0-1 1 0 0,0 0-1 0 0,0 0 0 0 0,-1 0 1 0 0,1-1-1 0 0,-1 1 1 0 0,-1-1-1 0 0,1 0 0 0 0,-6 5 1 0 0,-4 2 10 0 0,-1-1 1 0 0,0 0-1 0 0,0-1 1 0 0,-19 8-1 0 0,11-7 2 0 0,0-2 1 0 0,0 0-1 0 0,-1-2 0 0 0,0 0 1 0 0,0-2-1 0 0,0 0 0 0 0,-1-2 1 0 0,-47-1-1 0 0,33-2-163 0 0,20 2-134 0 0,-33-4 1 0 0,43-2-285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7:36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227 372 2759 0 0,'2'1'2083'0'0,"9"9"4041"0"0,-9-8-5881 0 0,0 0-1 0 0,0 1 1 0 0,0-1-1 0 0,-1 1 1 0 0,1 0-1 0 0,-1-1 1 0 0,1 1-1 0 0,-1 0 1 0 0,0 0 0 0 0,0 0-1 0 0,0 0 1 0 0,0 5-1 0 0,-2 1 214 0 0,0 0 0 0 0,-1-1 0 0 0,0 1 0 0 0,-5 10 0 0 0,6-17-164 0 0,1-1-240 0 0,-1 0-1 0 0,1 0 0 0 0,0 0 1 0 0,-1 0-1 0 0,1 0 1 0 0,-1 0-1 0 0,1-1 0 0 0,-1 1 1 0 0,1 0-1 0 0,-1 0 0 0 0,0-1 1 0 0,0 1-1 0 0,1 0 1 0 0,-1-1-1 0 0,0 1 0 0 0,0-1 1 0 0,1 1-1 0 0,-3 0 1 0 0,-14 7 338 0 0,11-6-306 0 0,0-1 0 0 0,0 1 0 0 0,0-2 0 0 0,0 1 0 0 0,0-1 0 0 0,0 0 0 0 0,0 0 0 0 0,-11-2 1 0 0,-47-12 136 0 0,58 12-214 0 0,-34-12 65 0 0,20 3-34 0 0,14 3 0 0 0,4 4-30 0 0,0 1-4 0 0,1 0 0 0 0,-1 0-1 0 0,1 0 1 0 0,0 0 0 0 0,0 0 0 0 0,0 0-1 0 0,0 0 1 0 0,1 0 0 0 0,-1 0-1 0 0,1 0 1 0 0,0-1 0 0 0,0 1 0 0 0,0 0-1 0 0,0 0 1 0 0,1 0 0 0 0,-1-1 0 0 0,1 1-1 0 0,0 0 1 0 0,-1 0 0 0 0,3-4-1 0 0,3-7 27 0 0,0 1-1 0 0,1 0 0 0 0,10-14 0 0 0,-6 10-13 0 0,11-19-37 0 0,1 2 1 0 0,47-53 0 0 0,-55 71 8 0 0,0 0 1 0 0,1 2 0 0 0,1 0 0 0 0,1 0 0 0 0,0 2 0 0 0,36-19 0 0 0,-42 26 43 0 0,-1 1-1 0 0,1 0 1 0 0,0 1-1 0 0,0 0 1 0 0,0 0 0 0 0,1 2-1 0 0,-1 0 1 0 0,0 0-1 0 0,1 1 1 0 0,-1 0-1 0 0,13 3 1 0 0,-6 0 24 0 0,1 1 1 0 0,-1 1-1 0 0,0 1 0 0 0,-1 0 1 0 0,1 1-1 0 0,20 12 1 0 0,-34-16-47 0 0,0 0 1 0 0,-1 0-1 0 0,1 0 1 0 0,0 0-1 0 0,-1 1 1 0 0,0 0-1 0 0,0 0 1 0 0,0 0-1 0 0,0 0 1 0 0,-1 1-1 0 0,0 0 1 0 0,0-1-1 0 0,5 10 1 0 0,-7-10-1 0 0,0 0 0 0 0,1 0 1 0 0,-2-1-1 0 0,1 1 0 0 0,0 0 0 0 0,-1 0 1 0 0,0 0-1 0 0,0 0 0 0 0,0 0 0 0 0,0 0 1 0 0,-1 0-1 0 0,1 0 0 0 0,-1 0 0 0 0,0 0 1 0 0,0 0-1 0 0,0-1 0 0 0,-1 1 0 0 0,0 0 1 0 0,1-1-1 0 0,-5 6 0 0 0,-3 5 64 0 0,-1-1 0 0 0,0-1 1 0 0,-21 20-1 0 0,-42 31 61 0 0,33-31-101 0 0,-53 41 36 0 0,73-59-59 0 0,0-1 0 0 0,-39 18-1 0 0,41-24-218 0 0,1-2-1 0 0,-1 0 1 0 0,-1-1 0 0 0,-19 1-1 0 0,28-3-289 0 0,8-2-166 0 0,0-1-858 0 0,1 1 1160 0 0,0 0 234 0 0,1 0 0 0 0,-1 0 0 0 0,1 0 0 0 0,-1 0 0 0 0,1 0 0 0 0,-1 0 1 0 0,1 0-1 0 0,0 0 0 0 0,-1-1 0 0 0,1 1 0 0 0,-1 0 0 0 0,1 0 1 0 0,-1 0-1 0 0,1-1 0 0 0,0 1 0 0 0,-1 0 0 0 0,1-1 0 0 0,0 1 1 0 0,-1 0-1 0 0,1-1 0 0 0,-6-7-1571 0 0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5:50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0 4143 0 0,'0'0'16766'0'0,"-1"2"-16348"0"0,-28 70 554 0 0,9-16-560 0 0,-102 187 372 0 0,100-208-763 0 0,0 0 1 0 0,-39 45-1 0 0,57-77 165 0 0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5:50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178 198 11487 0 0,'-10'4'415'0'0,"1"0"-1"0"0,0 1 0 0 0,1 0 0 0 0,-1 0 1 0 0,1 1-1 0 0,-11 10 4199 0 0,30-16-3625 0 0,1-2-673 0 0,0 0 1 0 0,0 0-1 0 0,0-2 0 0 0,0 1 1 0 0,0-1-1 0 0,17-9 0 0 0,-15 7-130 0 0,194-96 616 0 0,-162 79-603 0 0,0 3 0 0 0,2 1 0 0 0,75-18 0 0 0,-97 32-19 0 0,-26 5-178 0 0,1 0 1 0 0,-1 0-1 0 0,1 0 1 0 0,-1 0-1 0 0,1 1 0 0 0,-1-1 1 0 0,1 0-1 0 0,-1 0 1 0 0,1 1-1 0 0,-1-1 1 0 0,0 0-1 0 0,1 1 1 0 0,-1-1-1 0 0,0 1 0 0 0,1-1 1 0 0,-1 0-1 0 0,0 1 1 0 0,1-1-1 0 0,-1 1 1 0 0,0-1-1 0 0,0 1 1 0 0,0-1-1 0 0,1 1 0 0 0,3 11 18 0 0,-3-8-17 0 0,-1 1 0 0 0,0 0 0 0 0,0-1 1 0 0,0 1-1 0 0,-1-1 0 0 0,0 1 0 0 0,1 0 0 0 0,-2-1 0 0 0,1 1 0 0 0,0-1 0 0 0,-1 0 0 0 0,0 0 0 0 0,-3 5 0 0 0,-2 4 14 0 0,-1 0-1 0 0,-16 20 0 0 0,4-11 9 0 0,-2 0 1 0 0,0-2-1 0 0,-1 0 0 0 0,-1-2 1 0 0,-1-1-1 0 0,-42 22 0 0 0,17-14-19 0 0,-73 25 0 0 0,69-30-4 0 0,-20 9-181 0 0,72-29 80 0 0,23-1-506 0 0,0-1 448 0 0,33-8 0 0 0,21-2 91 0 0,-56 10 66 0 0,0 1 0 0 0,0 1 0 0 0,0 0 0 0 0,0 1-1 0 0,0 1 1 0 0,0 1 0 0 0,0 1 0 0 0,0 1 0 0 0,23 8 0 0 0,-26-6 1 0 0,29 17 0 0 0,-25-8 0 0 0,-15-4 2 0 0,-3-6 9 0 0,0 0 35 0 0,0 0-1 0 0,0 0 1 0 0,-1 0-1 0 0,0 0 1 0 0,0 0-1 0 0,0 0 1 0 0,-1 0-1 0 0,0 0 1 0 0,0 1-1 0 0,0-1 1 0 0,-1 0-1 0 0,0 0 0 0 0,0 0 1 0 0,-1 0-1 0 0,0 0 1 0 0,0 0-1 0 0,0-1 1 0 0,-1 1-1 0 0,1 0 1 0 0,-7 7-1 0 0,3-6 12 0 0,0 0-1 0 0,-1-1 1 0 0,1 0 0 0 0,-1 0 0 0 0,-1-1-1 0 0,1 0 1 0 0,-1 0 0 0 0,-9 4-1 0 0,-71 26 274 0 0,68-28-266 0 0,-48 18 255 0 0,-137 31-1 0 0,193-54-302 0 0,1-1 0 0 0,-1 0 0 0 0,-20-1 0 0 0,30 0-13 0 0,0 0 0 0 0,-1 0 0 0 0,1 0 0 0 0,0-1-1 0 0,0 1 1 0 0,-1 0 0 0 0,1-1 0 0 0,0 0 0 0 0,0 1-1 0 0,0-1 1 0 0,0 0 0 0 0,0 0 0 0 0,-3-2-1 0 0,-1-1 23 0 0,-6-2-61 0 0,1-1 0 0 0,0 0 0 0 0,0 0 0 0 0,-18-18 0 0 0,27 24-61 0 0,-1-6-333 0 0,3 6 320 0 0,0 1-1 0 0,0 0 1 0 0,-1-1-1 0 0,1 1 0 0 0,0 0 1 0 0,0-1-1 0 0,0 1 0 0 0,0 0 1 0 0,0-1-1 0 0,0 1 1 0 0,-1 0-1 0 0,1-1 0 0 0,0 1 1 0 0,0-1-1 0 0,0 1 1 0 0,0 0-1 0 0,0-1 0 0 0,1 1 1 0 0,-1 0-1 0 0,0-1 0 0 0,0 1 1 0 0,0 0-1 0 0,0-1 1 0 0,0 1-1 0 0,0 0 0 0 0,1-1 1 0 0,-1 1-1 0 0,0 0 0 0 0,0-1 1 0 0,0 1-1 0 0,1 0 1 0 0,-1-1-1 0 0,0 1 0 0 0,0 0 1 0 0,1 0-1 0 0,-1-1 1 0 0,1 1-1 0 0,3-5-780 0 0,1 1 1 0 0,0 0-1 0 0,0 0 0 0 0,0 0 1 0 0,10-5-1 0 0,7-2-996 0 0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5:51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0 125 4143 0 0,'0'0'14479'0'0,"2"-1"-13870"0"0,8-5-119 0 0,0 2 0 0 0,0-1 0 0 0,1 2 0 0 0,18-6 0 0 0,48-3 797 0 0,-75 12-1264 0 0,36-7 555 0 0,60-19 0 0 0,19-4-158 0 0,-95 27-396 0 0,62-15-380 0 0,-82 18 8 0 0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5:51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42 3679 0 0,'-12'0'14830'0'0,"42"-2"-12537"0"0,42-6 1 0 0,16-2-987 0 0,3-1-876 0 0,-62 7-236 0 0,46-3-1 0 0,0 11-4174 0 0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5:53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70 8751 0 0,'1'-2'674'0'0,"9"-11"-736"0"0,-7 9 740 0 0,1-1-1 0 0,0 0 1 0 0,-1 1-1 0 0,1 0 1 0 0,1 0-1 0 0,7-6 1 0 0,12-8 3046 0 0,-23 17-2252 0 0,-1 4-1264 0 0,-54 134-116 0 0,1-4-7 0 0,50-126-85 0 0,-44 132 51 0 0,34-105-44 0 0,-35 64-1 0 0,-39 42-2243 0 0,85-138 1170 0 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5:53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1 200 14479 0 0,'0'0'1314'0'0,"2"0"-1078"0"0,72-13 830 0 0,21-5 2057 0 0,174-44 442 0 0,-95 17-2805 0 0,-1 0-600 0 0,-81 29-571 0 0,-90 16 166 0 0,10 0-596 0 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5:54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367 142 5983 0 0,'0'0'11112'0'0,"3"0"-10410"0"0,33-13 993 0 0,43-23 0 0 0,15-4-619 0 0,-58 26-755 0 0,-15 5-47 0 0,1 1-1 0 0,0 1 0 0 0,37-7 1 0 0,-54 14-177 0 0,-4 1-93 0 0,0-1 0 0 0,0 0 0 0 0,0 1 0 0 0,-1-1 0 0 0,1 1 0 0 0,0-1 0 0 0,0 1 0 0 0,-1-1 1 0 0,1 1-1 0 0,0-1 0 0 0,-1 1 0 0 0,1 0 0 0 0,-1-1 0 0 0,1 1 0 0 0,0 1 0 0 0,-1 5 25 0 0,0-6-27 0 0,-1 2 0 0 0,0 0 0 0 0,1 0 0 0 0,-1 0 0 0 0,0 0-1 0 0,0 0 1 0 0,-1 0 0 0 0,1 0 0 0 0,-1 0 0 0 0,1-1 0 0 0,-1 1 0 0 0,0 0-1 0 0,0-1 1 0 0,-4 5 0 0 0,-4 2 16 0 0,-22 16-1 0 0,22-17-14 0 0,-103 79-238 0 0,-87 64-427 0 0,142-110 272 0 0,-13 9-947 0 0,-68 62 1 0 0,41-25 619 0 0,97-86 1096 0 0,2 0-328 0 0,0 1 1 0 0,0-1 0 0 0,0 0-1 0 0,0 0 1 0 0,1-1 0 0 0,-1 1-1 0 0,0 0 1 0 0,1 0 0 0 0,-1-1-1 0 0,1 1 1 0 0,-1 0 0 0 0,1-1-1 0 0,-1 0 1 0 0,1 1 0 0 0,1-1-1 0 0,9 1 241 0 0,-1-2-1 0 0,1 0 1 0 0,-1 0-1 0 0,0-1 0 0 0,0 0 1 0 0,18-6-1 0 0,4 0 28 0 0,108-18 919 0 0,-114 22-885 0 0,1 3 0 0 0,0 0-1 0 0,32 4 1 0 0,33 4 462 0 0,-47-8-901 0 0,-32 2-1760 0 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5:55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1221 7 7367 0 0,'32'-7'8767'0'0,"-44"7"-7439"0"0,-19 1-972 0 0,0 1 1 0 0,0 2-1 0 0,1 1 1 0 0,-34 11-1 0 0,-114 44 1923 0 0,98-31-1915 0 0,-3 0-543 0 0,-230 77-1502 0 0,239-87 240 0 0,71-19 1124 0 0,2-1 58 0 0,0 0 230 0 0,1 0 1 0 0,0 1-1 0 0,-1-1 0 0 0,1 0 0 0 0,-1 0 1 0 0,1 1-1 0 0,0-1 0 0 0,0 0 1 0 0,-1 0-1 0 0,1 0 0 0 0,0 1 1 0 0,0-1-1 0 0,0 0 0 0 0,0 0 1 0 0,0 0-1 0 0,0 0 0 0 0,0 1 1 0 0,0-1-1 0 0,0 0 0 0 0,0 0 0 0 0,1 0 1 0 0,-1 1-1 0 0,0-1 0 0 0,0 0 1 0 0,1 0-1 0 0,-1 1 0 0 0,1-1 1 0 0,-1 0-1 0 0,0 0 0 0 0,1 1 1 0 0,0-1-1 0 0,0 0 0 0 0,21-30-218 0 0,2 1 0 0 0,1 1-1 0 0,47-42 1 0 0,-71 70 266 0 0,0 0 1 0 0,0 0-1 0 0,0 0 1 0 0,0 1-1 0 0,0-1 1 0 0,0 0-1 0 0,0 1 1 0 0,1-1-1 0 0,-1 1 1 0 0,0-1-1 0 0,1 1 1 0 0,-1 0-1 0 0,2-1 1 0 0,-2 1-12 0 0,-1 0 0 0 0,1 0 0 0 0,-1 0 0 0 0,1 0 0 0 0,0 1 0 0 0,-1-1 1 0 0,1 0-1 0 0,-1 0 0 0 0,1 0 0 0 0,-1 1 0 0 0,1-1 0 0 0,-1 0 0 0 0,1 1 0 0 0,-1-1 0 0 0,1 0 1 0 0,-1 1-1 0 0,1-1 0 0 0,-1 1 0 0 0,0-1 0 0 0,1 1 0 0 0,0 1 28 0 0,1 1-1 0 0,-1-1 1 0 0,0 1-1 0 0,-1-1 1 0 0,1 0-1 0 0,0 1 1 0 0,-1 0-1 0 0,1 2 1 0 0,-1-3 8 0 0,2 12 123 0 0,-2 0 0 0 0,0 0 0 0 0,0 0 1 0 0,-1 0-1 0 0,-4 21 0 0 0,-22 70 299 0 0,22-88-441 0 0,-16 54 23 0 0,-3-1 0 0 0,-4-1 0 0 0,-69 125 0 0 0,54-119-48 0 0,10-15 0 0 0,-49 65 0 0 0,72-112 13 0 0,-1 0 0 0 0,0-1 0 0 0,-1 0-1 0 0,0-1 1 0 0,-1 0 0 0 0,-27 17 0 0 0,9-6 2275 0 0,33-23-1914 0 0,16-4 32 0 0,1 0 0 0 0,-1 1-1 0 0,1 0 1 0 0,0 2 0 0 0,0 0-1 0 0,38 2 1 0 0,-30 0 79 0 0,31-5 0 0 0,0 1-15 0 0,65-7-86 0 0,-14 0-448 0 0,-96 10-24 0 0,-10 1-89 0 0,9 4-2787 0 0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5:58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 6447 0 0,'0'0'586'0'0,"15"0"11048"0"0,-19 0-11612 0 0,0 1 0 0 0,0 0 0 0 0,0 0 0 0 0,0 0 0 0 0,1 1 0 0 0,-1-1 0 0 0,1 1 0 0 0,-6 3 0 0 0,4-2 0 0 0,-90 54-86 0 0,-110 86 0 0 0,170-118-192 0 0,-29 28-9 0 0,56-46 252 0 0,1 0 0 0 0,0 1 0 0 0,0 0-1 0 0,1 1 1 0 0,-10 16 0 0 0,8-7 63 0 0,8-12-13 0 0,1-2-2 0 0,-1 3 35 0 0,0 0 0 0 0,1-1 0 0 0,-1 1 0 0 0,2-1 0 0 0,-1 1 0 0 0,1-1 0 0 0,-1 1 0 0 0,2-1 0 0 0,-1 0 1 0 0,1 0-1 0 0,6 11 0 0 0,0-4 111 0 0,1 1 0 0 0,0-2 1 0 0,18 18-1 0 0,-26-28-145 0 0,-1-1-1 0 0,1 1 0 0 0,0-1 0 0 0,0 0 1 0 0,0 0-1 0 0,0 0 0 0 0,1 0 1 0 0,-1 0-1 0 0,0 0 0 0 0,0 0 1 0 0,1-1-1 0 0,-1 1 0 0 0,0-1 1 0 0,1 0-1 0 0,3 1 0 0 0,3-2-1480 0 0,-1 1 0 0 0,17-4-1 0 0,-21 3-173 0 0,16-3-4591 0 0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5:58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81 6447 0 0,'0'0'298'0'0,"0"-2"-10"0"0,1 1-208 0 0,0 0 0 0 0,-1 0 0 0 0,1 0 1 0 0,-1 0-1 0 0,0 0 0 0 0,1 0 0 0 0,-1 0 1 0 0,0 0-1 0 0,0-1 0 0 0,0 1 0 0 0,-1-10 9327 0 0,-13 10-8300 0 0,10 1-1058 0 0,0 1 0 0 0,0 0 0 0 0,1 0 1 0 0,-1 0-1 0 0,0 0 0 0 0,0 1 0 0 0,0-1 1 0 0,1 1-1 0 0,-1 0 0 0 0,1 0 1 0 0,-6 4-1 0 0,-1 2 67 0 0,0 0-1 0 0,-11 13 1 0 0,3 1-116 0 0,1 1 0 0 0,0 0 0 0 0,2 2 0 0 0,-23 48 0 0 0,36-68 66 0 0,0 0 0 0 0,-1 0 0 0 0,2 0 0 0 0,-1 0 0 0 0,1 0 0 0 0,-1 0 0 0 0,1 0 0 0 0,1 1 1 0 0,-1-1-1 0 0,1 0 0 0 0,0 1 0 0 0,0-1 0 0 0,0 0 0 0 0,1 0 0 0 0,0 1 0 0 0,0-1 0 0 0,0 0 0 0 0,4 9 0 0 0,-4-13 62 0 0,1 0-84 0 0,1-1 0 0 0,-1 1 1 0 0,1-1-1 0 0,-1 1 0 0 0,0 0 1 0 0,1 0-1 0 0,2 1 0 0 0,-3-1-4 0 0,1 1 0 0 0,-1-1 0 0 0,1-1 0 0 0,0 1 0 0 0,-1 0 0 0 0,4 0 1 0 0,0-1 35 0 0,0 0 0 0 0,-1-1 0 0 0,1 1 0 0 0,0-1 1 0 0,-1-1-1 0 0,1 1 0 0 0,7-3 0 0 0,38-20 315 0 0,-31 14-276 0 0,-8 4-99 0 0,0-1-1 0 0,-1-1 0 0 0,1 0 1 0 0,-1 0-1 0 0,-1-1 0 0 0,0-1 1 0 0,0 0-1 0 0,-1 0 0 0 0,0-1 0 0 0,-1 0 1 0 0,0-1-1 0 0,0 1 0 0 0,-2-1 1 0 0,7-14-1 0 0,-11 20-15 0 0,-1 0 1 0 0,1 0-1 0 0,-1 0 1 0 0,0 0-1 0 0,0 0 1 0 0,-1-1-1 0 0,1 1 1 0 0,-2 0-1 0 0,1 0 0 0 0,-1-1 1 0 0,0 1-1 0 0,0 0 1 0 0,-3-9-1 0 0,-2-5-510 0 0,-2 0-1 0 0,-14-28 1 0 0,21 46 183 0 0,-8-6-1538 0 0,8 8 1834 0 0,-8-4-121 0 0,7 4 131 0 0,1 0-1 0 0,-1 0 1 0 0,0 0 0 0 0,1 0 0 0 0,-1 0-1 0 0,1 1 1 0 0,-1-1 0 0 0,1 1 0 0 0,0-1-1 0 0,-1 1 1 0 0,1 0 0 0 0,-1-1 0 0 0,1 1-1 0 0,-2 1 1 0 0,1 0-134 0 0,0 0-1 0 0,0 0 1 0 0,0 0-1 0 0,0 0 1 0 0,0 0-1 0 0,-2 4 1 0 0,-3 6-4506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7:37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85 9439 0 0,'6'-10'248'0'0,"0"0"0"0"0,0 1-1 0 0,10-10 1 0 0,11-18 5953 0 0,-34 47-5753 0 0,-9 16-320 0 0,-25 56 0 0 0,14-25-48 0 0,-34 68 133 0 0,-24 48-15 0 0,26-72-83 0 0,-143 181-1 0 0,106-174-114 0 0,-24 29 0 0 0,117-134 24 0 0,1 1 0 0 0,-1-1 0 0 0,1 1 0 0 0,0-1-1 0 0,0 1 1 0 0,0 0 0 0 0,1 0 0 0 0,-1 0 0 0 0,1 0 0 0 0,0 0 0 0 0,0 0-1 0 0,1 0 1 0 0,-1 0 0 0 0,1 1 0 0 0,0-1 0 0 0,0 0 0 0 0,0 0 0 0 0,0 0-1 0 0,1 1 1 0 0,0-1 0 0 0,0 0 0 0 0,0 0 0 0 0,0 0 0 0 0,0 0-1 0 0,1 0 1 0 0,4 6 0 0 0,0 2-346 0 0,5 12-283 0 0,-9-6-4474 0 0,-3-17 4239 0 0,-3 5-22 0 0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5:59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42 6911 0 0,'1'-2'315'0'0,"6"-8"-7"0"0,-3 0 183 0 0,-4 9-167 0 0,-1 0 0 0 0,1 1 0 0 0,0-1 0 0 0,-1 0 1 0 0,1 0-1 0 0,-1 0 0 0 0,1 0 0 0 0,-1 1 0 0 0,0-1 1 0 0,1 0-1 0 0,-1 1 0 0 0,1-1 0 0 0,-1 0 0 0 0,0 1 0 0 0,0-1 1 0 0,1 1-1 0 0,-1-1 0 0 0,0 1 0 0 0,0-1 0 0 0,0 1 1 0 0,0 0-1 0 0,0-1 0 0 0,1 1 0 0 0,-1 0 0 0 0,-2-1 1 0 0,-25-2 2412 0 0,8 3-2495 0 0,1 0-1 0 0,-1 2 1 0 0,1 1 0 0 0,-1 0-1 0 0,1 1 1 0 0,0 1-1 0 0,0 1 1 0 0,1 1 0 0 0,-20 9-1 0 0,32-13-258 0 0,1 0-1 0 0,0-1 1 0 0,0 2-1 0 0,0-1 1 0 0,0 1 0 0 0,1-1-1 0 0,-1 1 1 0 0,1 1-1 0 0,0-1 1 0 0,0 0-1 0 0,-4 7 1 0 0,7-9-4 0 0,-1-1 1 0 0,1 1 0 0 0,0-1-1 0 0,0 1 1 0 0,0 0-1 0 0,0-1 1 0 0,0 1 0 0 0,1 0-1 0 0,-1 0 1 0 0,1 0-1 0 0,-1-1 1 0 0,1 1-1 0 0,-1 0 1 0 0,1 0 0 0 0,0 4-1 0 0,0 0-20 0 0,-1-5 37 0 0,1 1 1 0 0,0-1 0 0 0,0 0-1 0 0,0 0 1 0 0,0 0 0 0 0,0 0-1 0 0,0 0 1 0 0,0 0 0 0 0,0 0-1 0 0,0 0 1 0 0,1 0 0 0 0,-1 0-1 0 0,0 0 1 0 0,1 0 0 0 0,-1 0-1 0 0,1 1 1 0 0,4 5-55 0 0,12 19 45 0 0,-4-18 15 0 0,-5-4-3 0 0,117 61-18 0 0,-10-7 262 0 0,-110-56-221 0 0,0 0-7 0 0,10 14 82 0 0,4 5 71 0 0,-18-19-35 0 0,0 1 24 0 0,-1-1-121 0 0,1 1-1 0 0,0 0 1 0 0,-1 0-1 0 0,0 0 1 0 0,0-1-1 0 0,1 1 1 0 0,-2 0-1 0 0,1 0 0 0 0,0 0 1 0 0,-1-1-1 0 0,1 1 1 0 0,-1 0-1 0 0,0 0 1 0 0,0-1-1 0 0,0 1 1 0 0,0 0-1 0 0,0-1 1 0 0,-1 1-1 0 0,1-1 1 0 0,-1 0-1 0 0,1 1 1 0 0,-4 2-1 0 0,-7 6 25 0 0,-1-1-1 0 0,0 1 1 0 0,0-2-1 0 0,-1 0 0 0 0,-1-1 1 0 0,0 0-1 0 0,0-1 1 0 0,0-1-1 0 0,-27 8 1 0 0,16-8-61 0 0,-1 0 0 0 0,1-2 0 0 0,-1-1 0 0 0,0-1 0 0 0,-33-2 0 0 0,55 0-6 0 0,-1-1 0 0 0,0 1 0 0 0,-9-3 0 0 0,14 2-149 0 0,-1 1 0 0 0,0-1 0 0 0,1 1 0 0 0,-1-1 0 0 0,1 0 0 0 0,-1 0 0 0 0,1 0 0 0 0,-1 0-1 0 0,1 0 1 0 0,0 0 0 0 0,-1 0 0 0 0,1 0 0 0 0,0-1 0 0 0,0 1 0 0 0,0 0 0 0 0,-2-3 0 0 0,-1-9-7224 0 0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5:59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444 144 6447 0 0,'2'-15'298'0'0,"-2"12"-10"0"0,5-12-178 0 0,0-20 1897 0 0,-4 26-610 0 0,0 1 0 0 0,1-1-1 0 0,2-9 1 0 0,-1 10-922 0 0,2-12 4610 0 0,-5 20-5029 0 0,0-1-1 0 0,0 1 0 0 0,0 0 1 0 0,0 0-1 0 0,0 0 1 0 0,0 0-1 0 0,0 0 0 0 0,0-1 1 0 0,0 1-1 0 0,-1 0 1 0 0,1 0-1 0 0,0 0 0 0 0,0 0 1 0 0,0 0-1 0 0,0 0 1 0 0,0-1-1 0 0,0 1 0 0 0,0 0 1 0 0,-1 0-1 0 0,1 0 1 0 0,0 0-1 0 0,0 0 0 0 0,0 0 1 0 0,0 0-1 0 0,0 0 1 0 0,-1 0-1 0 0,1 0 0 0 0,0 0 1 0 0,0 0-1 0 0,0 0 0 0 0,0 0 1 0 0,-1 0-1 0 0,1 0 1 0 0,-11 3-591 0 0,-3 5 558 0 0,0 0 0 0 0,1 1 0 0 0,1 0 0 0 0,-1 1 0 0 0,-13 14-1 0 0,-8 7-22 0 0,-12 6 0 0 0,-89 79 0 0 0,109-92 0 0 0,2 2 0 0 0,1 1 0 0 0,-21 29 0 0 0,40-49 0 0 0,0-1 1 0 0,0 1-1 0 0,0 0 0 0 0,1 0 0 0 0,0 0 0 0 0,1 1 0 0 0,-1-1 1 0 0,1 1-1 0 0,-2 14 0 0 0,4-17 24 0 0,0 0 1 0 0,0 0-1 0 0,1 0 0 0 0,-1 0 1 0 0,1-1-1 0 0,0 1 1 0 0,0 0-1 0 0,1 0 0 0 0,-1-1 1 0 0,1 1-1 0 0,0-1 0 0 0,0 1 1 0 0,1-1-1 0 0,-1 0 0 0 0,1 0 1 0 0,6 7-1 0 0,2 0 10 0 0,1-1 0 0 0,0-1 0 0 0,0 1 0 0 0,1-2 0 0 0,1 0 0 0 0,-1 0 0 0 0,27 9 0 0 0,-32-14-589 0 0,-1-1 0 0 0,1 1 0 0 0,-1-2-1 0 0,15 3 1 0 0,-4-3-925 0 0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6:00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0 710 6911 0 0,'0'0'14456'0'0,"2"2"-14137"0"0,0-1-288 0 0,-1 0 1 0 0,0-1 0 0 0,1 1-1 0 0,-1 0 1 0 0,1-1 0 0 0,-1 1-1 0 0,1-1 1 0 0,-1 0-1 0 0,1 1 1 0 0,-1-1 0 0 0,1 0-1 0 0,-1 0 1 0 0,1 0 0 0 0,0 0-1 0 0,-1 0 1 0 0,1 0-1 0 0,-1 0 1 0 0,1-1 0 0 0,-1 1-1 0 0,1 0 1 0 0,-1-1 0 0 0,1 0-1 0 0,-1 1 1 0 0,2-2-1 0 0,2 0-14 0 0,-1 0 0 0 0,1 0-1 0 0,-1-1 1 0 0,1 0-1 0 0,-1 0 1 0 0,0 0 0 0 0,4-4-1 0 0,25-29 59 0 0,-22 23-43 0 0,38-43 7 0 0,44-70-1 0 0,33-68 24 0 0,-123 189-62 0 0,109-155-64 0 0,-96 140 72 0 0,-7 7-40 0 0,1 1 1 0 0,1 1 0 0 0,0-1 0 0 0,22-16 0 0 0,-30 27-17 0 0,0 1 38 0 0,0 0 0 0 0,1 0-1 0 0,-1 1 1 0 0,0-1 0 0 0,0 1 0 0 0,0 0-1 0 0,0 0 1 0 0,0 0 0 0 0,0 0-1 0 0,0 0 1 0 0,-1 1 0 0 0,1-1 0 0 0,0 1-1 0 0,-1 0 1 0 0,1 0 0 0 0,-1 0-1 0 0,4 3 1 0 0,-3-3-6 0 0,-2-1 15 0 0,0 0 1 0 0,1 0-1 0 0,-1 0 0 0 0,0 0 1 0 0,1 1-1 0 0,-1-1 1 0 0,0 0-1 0 0,0 1 1 0 0,0-1-1 0 0,0 0 0 0 0,0 1 1 0 0,0-1-1 0 0,-1 1 1 0 0,1 0-1 0 0,-1-1 0 0 0,2 3 1 0 0,-1 2-1 0 0,0-2 1 0 0,0 1 0 0 0,0-1 0 0 0,0 1 0 0 0,-1-1 0 0 0,1 1 0 0 0,-1 0 0 0 0,0-1-1 0 0,-1 1 1 0 0,1 0 0 0 0,-3 7 0 0 0,-2 8 5 0 0,-9 22-1 0 0,10-31 3 0 0,-65 167 561 0 0,64-164-529 0 0,1 0 1 0 0,0 1-1 0 0,1 0 1 0 0,0 0-1 0 0,2 0 1 0 0,0 0-1 0 0,1 27 1 0 0,0-37-32 0 0,1 0 1 0 0,0 0-1 0 0,0 0 1 0 0,1 0-1 0 0,-1 0 1 0 0,1 0-1 0 0,0 0 1 0 0,1-1-1 0 0,-1 1 1 0 0,1-1-1 0 0,0 1 1 0 0,0-1-1 0 0,5 5 0 0 0,7 6 35 0 0,1 0 0 0 0,25 17 0 0 0,-36-29-38 0 0,-4-3-69 0 0,-1 1 0 0 0,1-1 0 0 0,0 1 0 0 0,-1-1 0 0 0,1 1 0 0 0,0 0 0 0 0,-1-1 0 0 0,1 1 0 0 0,-1 0 0 0 0,1-1 0 0 0,-1 1 0 0 0,1 0 0 0 0,-1 0 0 0 0,1-1 0 0 0,-1 1 0 0 0,0 0 0 0 0,0 0 0 0 0,1 0 0 0 0,-1-1 0 0 0,0 1 0 0 0,0 0 0 0 0,0 0 1 0 0,0 0-1 0 0,0 0 0 0 0,0 0 0 0 0,0 0 0 0 0,0-1 0 0 0,0 1 0 0 0,0 0 0 0 0,0 0 0 0 0,-1 0 0 0 0,1 0 0 0 0,0-1 0 0 0,-1 1 0 0 0,1 0 0 0 0,-1 0 0 0 0,1-1 0 0 0,-1 1 0 0 0,1 0 0 0 0,-1 0 0 0 0,1-1 0 0 0,-1 1 0 0 0,1-1 0 0 0,-2 2 0 0 0,-18 10-3084 0 0,18-11 1800 0 0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6:00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10591 0 0,'0'0'10290'0'0,"3"-1"-9678"0"0,33-6 110 0 0,0 2 1 0 0,49 0 0 0 0,-2-1-41 0 0,-63 4-820 0 0,68-9-3012 0 0,-75 9 2062 0 0,1-1 0 0 0,-1-1 1 0 0,0-1-1 0 0,17-7 1 0 0,-16 5-5659 0 0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6:00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1 158 7831 0 0,'0'0'9947'0'0,"2"0"-8983"0"0,21-11 824 0 0,40-23 1 0 0,-49 26-1558 0 0,44-20 374 0 0,-14 7-260 0 0,-20 11-224 0 0,0 1 0 0 0,1 1-1 0 0,47-10 1 0 0,-27 8-382 0 0,-43 9-58 0 0,1 2-1047 0 0,3 0 777 0 0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6:01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0 4607 0 0,'0'0'9067'0'0,"1"2"-7926"0"0,0 10-601 0 0,0 1 0 0 0,-1-1 0 0 0,0 0 0 0 0,-1 1 0 0 0,0-1 0 0 0,-1 0 0 0 0,0 0 0 0 0,-7 21 0 0 0,-6 8 260 0 0,-23 45 1 0 0,11-27-398 0 0,15-31-343 0 0,1-5-163 0 0,-13 44 1 0 0,23-66-602 0 0,24-15-7024 0 0,-4 0 6025 0 0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6:01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111 185 2303 0 0,'0'0'14760'0'0,"3"-1"-14024"0"0,88-43 1931 0 0,153-59-1375 0 0,-224 95-1230 0 0,47-14 136 0 0,-60 20-153 0 0,1 0 1 0 0,0 1-1 0 0,0 0 0 0 0,0 0 1 0 0,0 1-1 0 0,12 1 0 0 0,-19-1-35 0 0,1 0-1 0 0,-1 0 1 0 0,1 0-1 0 0,-1 1 1 0 0,0-1-1 0 0,1 1 1 0 0,-1-1-1 0 0,1 1 1 0 0,-1-1-1 0 0,0 1 1 0 0,1 0-1 0 0,-1-1 0 0 0,0 1 1 0 0,0 0-1 0 0,0 0 1 0 0,0 0-1 0 0,0 0 1 0 0,0 0-1 0 0,0 0 1 0 0,0 0-1 0 0,1 3 1 0 0,-1-2-2 0 0,0 0 1 0 0,-1 0 0 0 0,1 0-1 0 0,-1 0 1 0 0,1 0 0 0 0,-1 0-1 0 0,0 0 1 0 0,0 0 0 0 0,0 0-1 0 0,0 0 1 0 0,-1 0 0 0 0,1 1-1 0 0,-1 1 1 0 0,-2 6 16 0 0,-1 0 0 0 0,1-1 1 0 0,-2 0-1 0 0,-10 17 0 0 0,8-15-29 0 0,-1 0-1 0 0,0-1 0 0 0,-1 0 1 0 0,0-1-1 0 0,0 0 1 0 0,-1 0-1 0 0,-1-1 0 0 0,1 0 1 0 0,-1-1-1 0 0,-1 0 1 0 0,1-1-1 0 0,-1 0 1 0 0,0-1-1 0 0,0 0 0 0 0,-18 4 1 0 0,-94 19-520 0 0,103-24 465 0 0,-118 36-11 0 0,136-39 68 0 0,-5 2-8 0 0,7-2-49 0 0,13-2-145 0 0,66-5-11 0 0,-60 4 219 0 0,-13 1-13 0 0,0 1 1 0 0,0-1 0 0 0,0 1-1 0 0,-1 1 1 0 0,1-1-1 0 0,0 0 1 0 0,0 1 0 0 0,9 3-1 0 0,-10-3 9 0 0,-2-1 0 0 0,0 1 0 0 0,0-1 0 0 0,-1 1 0 0 0,1 0 0 0 0,0 0 0 0 0,0 0 0 0 0,-1 0 0 0 0,1 0 0 0 0,-1 0 0 0 0,1 1 0 0 0,-1-1 0 0 0,1 0 0 0 0,-1 1 0 0 0,0-1 0 0 0,0 1 0 0 0,0-1 0 0 0,2 3 0 0 0,2 4 30 0 0,0 0 0 0 0,0 0 0 0 0,0 0-1 0 0,-1 0 1 0 0,0 1 0 0 0,-1 0 0 0 0,0 0-1 0 0,4 17 1 0 0,-7-23 29 0 0,0 2-15 0 0,0-1 1 0 0,-1 0-1 0 0,0 0 0 0 0,1 0 1 0 0,-2 1-1 0 0,1-1 0 0 0,0 0 1 0 0,-1 0-1 0 0,1-1 0 0 0,-1 1 1 0 0,0 0-1 0 0,-1 0 0 0 0,-4 5 1 0 0,1-2-22 0 0,-1 0 1 0 0,1-1 0 0 0,-1 0 0 0 0,-11 7 0 0 0,-11 8 46 0 0,-51 25 1 0 0,68-39-57 0 0,-1-2 0 0 0,-1 0 0 0 0,1 0 0 0 0,-1-1 0 0 0,1-1 0 0 0,-1 0 0 0 0,-15 1 0 0 0,24-3-14 0 0,-19 2-12 0 0,12-4-83 0 0,11 1 33 0 0,0 0-1 0 0,-1 0 1 0 0,1-1-1 0 0,0 1 1 0 0,0-1-1 0 0,-1 1 0 0 0,1-1 1 0 0,0 1-1 0 0,0-1 1 0 0,0 0-1 0 0,0 0 0 0 0,0 0 1 0 0,0 1-1 0 0,0-1 1 0 0,0 0-1 0 0,0 0 0 0 0,-1-2 1 0 0,1 2-433 0 0,7-14-1387 0 0,-5 13 1042 0 0,1-1 0 0 0,0 0 1 0 0,0 1-1 0 0,0-1 1 0 0,0 1-1 0 0,0-1 1 0 0,0 1-1 0 0,6-4 0 0 0,-6 5-201 0 0,8-9-3575 0 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6:02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1375 0 0,'0'0'10390'0'0,"2"1"-9740"0"0,12 1-56 0 0,0 2-1 0 0,1-1 0 0 0,-1 2 0 0 0,0 0 0 0 0,-1 1 1 0 0,1 0-1 0 0,-1 1 0 0 0,0 0 0 0 0,-1 1 0 0 0,0 0 1 0 0,15 15-1 0 0,2 5-13 0 0,-2 2 1 0 0,-1 1-1 0 0,37 58 1 0 0,-42-59-463 0 0,-6-8-56 0 0,-1 1 1 0 0,-1 0 0 0 0,-1 1-1 0 0,12 34 1 0 0,-20-46-32 0 0,-1-1-1 0 0,0 1 1 0 0,0 0-1 0 0,-2 0 1 0 0,1 1-1 0 0,-1-1 1 0 0,-1 0 0 0 0,0 1-1 0 0,-1-1 1 0 0,0 0-1 0 0,-1 0 1 0 0,-3 12-1 0 0,-3 0 15 0 0,-1-2-1 0 0,-1 1 1 0 0,0-1-1 0 0,-15 21 0 0 0,-62 83 267 0 0,31-48-161 0 0,49-67-234 0 0,-1 0 0 0 0,0 0 0 0 0,-1-1-1 0 0,0 1 1 0 0,-1-2 0 0 0,0 0 0 0 0,-1 0 0 0 0,0-1-1 0 0,0 0 1 0 0,0-1 0 0 0,-1 0 0 0 0,-22 9-1 0 0,-54 10-676 0 0,72-22 761 0 0,4-1 0 0 0,0 0 0 0 0,0 1 0 0 0,-13 7 0 0 0,19-6 0 0 0,1 4-22 0 0,4-7-90 0 0,2 0-18 0 0,2 2-36 0 0,0-1-1 0 0,0 0 1 0 0,0 1-1 0 0,0-2 1 0 0,0 1-1 0 0,1 0 1 0 0,-1-1-1 0 0,7 4 1 0 0,4 0-1216 0 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6:06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0 140 12031 0 0,'0'0'7050'0'0,"2"1"-6664"0"0,1 2-237 0 0,1 0 0 0 0,0-1 0 0 0,0 1 0 0 0,0-1-1 0 0,1 0 1 0 0,-1 0 0 0 0,0 0 0 0 0,1-1 0 0 0,-1 0 0 0 0,1 0 0 0 0,0 0-1 0 0,-1 0 1 0 0,1-1 0 0 0,0 1 0 0 0,9-2 0 0 0,9 0 520 0 0,44-9 0 0 0,-58 8-570 0 0,139-32 989 0 0,-18 4-767 0 0,-75 19-658 0 0,-2-3 1 0 0,0-2-1 0 0,62-27 0 0 0,-112 41 5 0 0,1 0 220 0 0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6:07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0 4143 0 0,'0'0'319'0'0,"-9"2"-198"0"0,5-1 599 0 0,1-1-1 0 0,0 1 1 0 0,-1 0-1 0 0,1 1 0 0 0,0-1 1 0 0,0 0-1 0 0,0 1 0 0 0,0 0 1 0 0,0-1-1 0 0,0 1 0 0 0,-3 3 1 0 0,3-2-337 0 0,0 1-1 0 0,0-1 1 0 0,1 1 0 0 0,-1 0 0 0 0,1 0-1 0 0,0 0 1 0 0,0 0 0 0 0,-2 5 0 0 0,-4 17 372 0 0,-8 34 0 0 0,-1 7-256 0 0,-38 92-279 0 0,53-155-208 0 0,-19 59 35 0 0,19-56-9 0 0,1-1 0 0 0,0 0 0 0 0,0 1 1 0 0,1-1-1 0 0,0 1 0 0 0,0-1 0 0 0,2 13 0 0 0,-2-17-834 0 0,7 10-9663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7:37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5983 0 0,'47'-46'563'0'0,"44"-47"4540"0"0,-60 54 1854 0 0,-32 42-6865 0 0,0-1 1 0 0,0 1 0 0 0,0-1-1 0 0,0 1 1 0 0,0-1-1 0 0,0 1 1 0 0,-1-1-1 0 0,-3 4 1 0 0,2-1 35 0 0,-11 16 67 0 0,1 1-1 0 0,1 0 1 0 0,0 1-1 0 0,2 0 1 0 0,1 1-1 0 0,-8 33 1 0 0,15-48-143 0 0,0 0 0 0 0,1 0 1 0 0,1 0-1 0 0,-1 0 0 0 0,1 0 1 0 0,1 0-1 0 0,1 11 0 0 0,-2-19-31 0 0,1 1 0 0 0,-1-1-1 0 0,1 0 1 0 0,-1 0 0 0 0,1 0-1 0 0,0 1 1 0 0,-1-1 0 0 0,1 0 0 0 0,0 0-1 0 0,0 0 1 0 0,-1 0 0 0 0,1 0-1 0 0,0-1 1 0 0,0 1 0 0 0,0 0-1 0 0,0 0 1 0 0,0-1 0 0 0,1 1 0 0 0,-1 0-1 0 0,0-1 1 0 0,0 1 0 0 0,0-1-1 0 0,0 1 1 0 0,1-1 0 0 0,-1 0-1 0 0,2 1 1 0 0,2-1 60 0 0,0 1 0 0 0,0-1 0 0 0,0 0 0 0 0,0 0 0 0 0,5-2 0 0 0,10-2 70 0 0,0-1-1 0 0,0-1 0 0 0,-1-1 0 0 0,36-17 0 0 0,-29 12-94 0 0,11-5-11 0 0,65-42 0 0 0,-83 46-73 0 0,-1-1-1 0 0,-1 0 1 0 0,0-1 0 0 0,-1-1-1 0 0,16-19 1 0 0,-22 22-19 0 0,-3 4 29 0 0,0 1 1 0 0,-1-1-1 0 0,10-19 1 0 0,-5 10 6 0 0,-1 1-53 0 0,-9 16 0 0 0,-7 23-208 0 0,-4 10 264 0 0,-17 35 0 0 0,14-35-7 0 0,-13 41-1 0 0,24-63 14 0 0,-1 1 0 0 0,1-1 0 0 0,1 1 1 0 0,0-1-1 0 0,1 1 0 0 0,0 0 0 0 0,0-1 0 0 0,3 15 0 0 0,-1-19-110 0 0,-1-1 0 0 0,1 0 0 0 0,0 1 1 0 0,0-1-1 0 0,1 0 0 0 0,0 0 0 0 0,0-1 0 0 0,0 1 0 0 0,0 0 0 0 0,1-1 0 0 0,-1 0 0 0 0,1 0 1 0 0,0 0-1 0 0,1 0 0 0 0,5 4 0 0 0,-6-6-9 0 0,-1 0 1 0 0,1 0 0 0 0,0 0-1 0 0,-1 0 1 0 0,1 0-1 0 0,0 0 1 0 0,0-1 0 0 0,0 0-1 0 0,1 0 1 0 0,-1 0 0 0 0,0-1-1 0 0,0 1 1 0 0,0-1-1 0 0,1 0 1 0 0,-1 0 0 0 0,0 0-1 0 0,0-1 1 0 0,1 0-1 0 0,-1 1 1 0 0,8-4 0 0 0,-1-1-1370 0 0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6:07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1 7831 0 0,'0'0'4064'0'0,"-2"2"-2977"0"0,-12 13-640 0 0,-1-1-1 0 0,-1 0 1 0 0,0-1-1 0 0,0-1 1 0 0,-27 15 0 0 0,-95 40 1754 0 0,103-51-2182 0 0,0 1 0 0 0,2 1-1 0 0,0 2 1 0 0,-55 44 0 0 0,70-49 159 0 0,0 0 0 0 0,-23 28 0 0 0,35-36-51 0 0,0 1 1 0 0,0 1 0 0 0,0-1-1 0 0,1 1 1 0 0,1 0-1 0 0,-1 0 1 0 0,2 0 0 0 0,-5 13-1 0 0,8-19-48 0 0,-1 0 0 0 0,0 1 1 0 0,1-1-1 0 0,0 1 0 0 0,0-1 0 0 0,0 0 0 0 0,0 1 0 0 0,1-1 0 0 0,-1 1 1 0 0,1-1-1 0 0,0 0 0 0 0,0 1 0 0 0,0-1 0 0 0,0 0 0 0 0,0 0 1 0 0,1 0-1 0 0,0 0 0 0 0,-1 0 0 0 0,1 0 0 0 0,0 0 0 0 0,0-1 0 0 0,1 1 1 0 0,-1-1-1 0 0,6 5 0 0 0,1 0 13 0 0,0-1-1 0 0,0 0 1 0 0,1 0 0 0 0,0-1 0 0 0,0-1 0 0 0,13 5-1 0 0,-11-5-96 0 0,0-1 0 0 0,-1 0 0 0 0,1-1 0 0 0,21 2 0 0 0,22-5-6032 0 0,-19-2-922 0 0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6:08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17 9215 0 0,'0'0'707'0'0,"-1"-1"-464"0"0,-4 0 277 0 0,1-1 0 0 0,-1 1 0 0 0,0-1 0 0 0,1 2 0 0 0,-1-1 0 0 0,0 0 0 0 0,0 1 1 0 0,0 0-1 0 0,1 0 0 0 0,-1 0 0 0 0,0 1 0 0 0,0 0 0 0 0,1 0 0 0 0,-1 0 0 0 0,-7 3 0 0 0,6-2-535 0 0,0 1-1 0 0,1 0 0 0 0,-1 0 0 0 0,-5 5 0 0 0,4-3 26 0 0,1 1 1 0 0,0 0-1 0 0,0 0 0 0 0,1 0 0 0 0,0 1 0 0 0,0 0 1 0 0,0 0-1 0 0,1 0 0 0 0,0 0 0 0 0,1 1 0 0 0,-1 0 1 0 0,1-1-1 0 0,1 1 0 0 0,-3 14 0 0 0,3-11 72 0 0,0 0 1 0 0,1 0-1 0 0,1-1 0 0 0,0 1 0 0 0,0 0 0 0 0,1 0 1 0 0,0 0-1 0 0,1 0 0 0 0,0 0 0 0 0,6 15 1 0 0,-6-23-63 0 0,-1 0 0 0 0,0-1 0 0 0,1 1 0 0 0,0-1 0 0 0,-1 1 0 0 0,1-1 0 0 0,0 0 1 0 0,3 3-1 0 0,-4-4-11 0 0,1 1 390 0 0,9 1-82 0 0,-6-3-245 0 0,0-1-1 0 0,0 0 0 0 0,0 0 0 0 0,1 0 1 0 0,-1-1-1 0 0,-1 0 0 0 0,1 0 1 0 0,0 0-1 0 0,0 0 0 0 0,-1-1 1 0 0,1 0-1 0 0,4-4 0 0 0,9-8 25 0 0,24-24 0 0 0,-38 35-83 0 0,13-13-8 0 0,1 0-59 0 0,23-29-1 0 0,-37 40-9 0 0,0 0-1 0 0,0 0 1 0 0,0 0 0 0 0,-1-1 0 0 0,0 1-1 0 0,0-1 1 0 0,-1 0 0 0 0,1 0 0 0 0,1-12 0 0 0,-4 18 32 0 0,0-1 1 0 0,0 1 0 0 0,0-1 0 0 0,0 0 0 0 0,-1 1 0 0 0,1-1 0 0 0,0 1 0 0 0,-1-1 0 0 0,1 1 0 0 0,-1-1 0 0 0,0 1 0 0 0,1-1 0 0 0,-1 1 0 0 0,0 0 0 0 0,0-1-1 0 0,0 1 1 0 0,0 0 0 0 0,0 0 0 0 0,-1-2 0 0 0,-2 0-38 0 0,0-1 1 0 0,0 1-1 0 0,0 0 0 0 0,-5-2 0 0 0,0 1 28 0 0,-1 0 0 0 0,0 0 0 0 0,1 1 0 0 0,-1 0-1 0 0,-1 1 1 0 0,-15-2 0 0 0,17 3 42 0 0,3 0-3 0 0,-1 0-1 0 0,1 1 0 0 0,0 0 0 0 0,-1 0 0 0 0,1 0 1 0 0,0 1-1 0 0,-8 1 0 0 0,13-2-106 0 0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6:08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55 9215 0 0,'1'-2'707'0'0,"5"-4"-464"0"0,1-6 652 0 0,-8 9-222 0 0,1 2-287 0 0,-1 0-57 0 0,1 0-1 0 0,0-1 1 0 0,0 1 0 0 0,-1 0-1 0 0,1 0 1 0 0,0 0-1 0 0,-1 0 1 0 0,1 0-1 0 0,-1 0 1 0 0,0 0-1 0 0,1 0 1 0 0,-1 0-1 0 0,0 0 1 0 0,0 0 0 0 0,1 0-1 0 0,-1 1 1 0 0,0-1-1 0 0,0 0 1 0 0,0 0-1 0 0,0 1 1 0 0,-2-2-1 0 0,1 1-143 0 0,0 0-1 0 0,-1 0 0 0 0,1 0 0 0 0,-1 0 0 0 0,0 0 0 0 0,1 0 0 0 0,-5 0 1 0 0,1 1-121 0 0,-1 0 0 0 0,1 0 1 0 0,0 1-1 0 0,0 0 0 0 0,-1 0 1 0 0,1 0-1 0 0,0 1 1 0 0,0 0-1 0 0,0 0 0 0 0,0 1 1 0 0,1-1-1 0 0,-1 1 0 0 0,1 1 1 0 0,-1-1-1 0 0,1 1 1 0 0,0 0-1 0 0,-5 5 0 0 0,-2 3-81 0 0,0 1 0 0 0,1 0-1 0 0,1 0 1 0 0,0 2 0 0 0,-8 15-1 0 0,10-17-12 0 0,0 0-18 0 0,-10 23 0 0 0,16-32 31 0 0,1-1 1 0 0,0 1 0 0 0,-1 0 0 0 0,1 0-1 0 0,1 0 1 0 0,-1-1 0 0 0,1 1 0 0 0,-1 0 0 0 0,1 0-1 0 0,0 0 1 0 0,1 5 0 0 0,0-6-2 0 0,0-1 1 0 0,-1 0-1 0 0,1 0 1 0 0,0 0-1 0 0,0 0 1 0 0,0 0-1 0 0,1 0 1 0 0,-1-1-1 0 0,0 1 1 0 0,1 0-1 0 0,-1 0 1 0 0,1-1-1 0 0,0 1 1 0 0,-1-1-1 0 0,5 3 1 0 0,1 1-8 0 0,1-1-1 0 0,14 6 1 0 0,-13-6-2 0 0,15 8 8 0 0,-1 0 0 0 0,-1 2 0 0 0,0 1 0 0 0,37 32 1 0 0,-58-46 14 0 0,0 1 1 0 0,0-1 0 0 0,0 1-1 0 0,0 0 1 0 0,0 0 0 0 0,0-1-1 0 0,0 1 1 0 0,0 0 0 0 0,-1 0-1 0 0,1 0 1 0 0,-1 0 0 0 0,1 3-1 0 0,0-2 13 0 0,-1-1 17 0 0,0 0-1 0 0,0 0 1 0 0,0 0 0 0 0,0-1-1 0 0,0 1 1 0 0,0 0 0 0 0,-1 0-1 0 0,1 0 1 0 0,-1-1 0 0 0,1 1-1 0 0,-1 0 1 0 0,1 0 0 0 0,-1-1-1 0 0,0 1 1 0 0,0-1 0 0 0,-1 3-1 0 0,-1 0 79 0 0,1-1 0 0 0,-1 0-1 0 0,0 1 1 0 0,-7 5-1 0 0,-2-1 14 0 0,0 0-1 0 0,0 0 0 0 0,-1-1 0 0 0,0-1 0 0 0,-1 0 1 0 0,-14 5-1 0 0,-89 18 789 0 0,80-21-821 0 0,14-3-174 0 0,-19 4-1269 0 0,0 2 0 0 0,-71 29-1 0 0,92-31-112 0 0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6:09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0 5983 0 0,'0'0'1868'0'0,"-2"2"-488"0"0,-50 46 3827 0 0,-23 33-2851 0 0,71-78-2281 0 0,-28 29 188 0 0,-67 52 1 0 0,49-44-189 0 0,39-30 49 0 0,0 2 0 0 0,0-1-1 0 0,1 1 1 0 0,0 1-1 0 0,1 0 1 0 0,1 0 0 0 0,0 0-1 0 0,1 1 1 0 0,0 1 0 0 0,-5 15-1 0 0,-1 11 357 0 0,1 1 0 0 0,-8 59 0 0 0,18-85-358 0 0,-1 0-1 0 0,2 0 1 0 0,0 0 0 0 0,2 17-1 0 0,0-32-122 0 0,-1 1-1 0 0,0 0 1 0 0,1-1 0 0 0,-1 1-1 0 0,1 0 1 0 0,0-1-1 0 0,-1 1 1 0 0,1-1 0 0 0,0 1-1 0 0,0-1 1 0 0,0 0 0 0 0,0 1-1 0 0,0-1 1 0 0,0 0-1 0 0,1 0 1 0 0,-1 1 0 0 0,0-1-1 0 0,1 0 1 0 0,-1 0-1 0 0,1 0 1 0 0,-1-1 0 0 0,1 1-1 0 0,-1 0 1 0 0,1-1 0 0 0,-1 1-1 0 0,1-1 1 0 0,0 1-1 0 0,2 0 1 0 0,4 0-256 0 0,-1-1 0 0 0,0 1 1 0 0,0-1-1 0 0,15-2 0 0 0,-5-1-665 0 0,-1 0 1 0 0,32-12-1 0 0,-1-1-509 0 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6:09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29 743 14047 0 0,'0'0'1276'0'0,"-2"2"-1049"0"0,-18 32 1048 0 0,19-32-595 0 0,-1-1-31 0 0,-2 6 876 0 0,12-13 1144 0 0,6-3-2493 0 0,17-9-245 0 0,-2-1 0 0 0,0-2-1 0 0,31-28 1 0 0,173-174-1635 0 0,-162 152 1416 0 0,100-131 0 0 0,-157 184 293 0 0,3-7 22 0 0,2 2 0 0 0,1 0 0 0 0,0 1 0 0 0,47-37 0 0 0,-61 70-87 0 0,-4-4 60 0 0,-1 0 0 0 0,0-1 0 0 0,-1 1 0 0 0,1 0 0 0 0,-1 0 0 0 0,-1 0 0 0 0,-1 11 0 0 0,-14 50 0 0 0,11-51 0 0 0,-10 37-69 0 0,-9 34 1058 0 0,-25 161-1 0 0,48-222-879 0 0,2 40-1 0 0,1-13-37 0 0,-1-37-48 0 0,2-2 19 0 0,0-1-31 0 0,2-2-26 0 0,-4-9-173 0 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6:10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90 15119 0 0,'-2'-1'694'0'0,"-9"-5"-22"0"0,-2 1-432 0 0,-1 4 3372 0 0,26 7-2478 0 0,-7-5-994 0 0,0 1 0 0 0,0-1 0 0 0,0 0 0 0 0,0 0 1 0 0,0 0-1 0 0,0-1 0 0 0,0 1 0 0 0,8-2 0 0 0,44-7 385 0 0,-26 3-348 0 0,179-37 162 0 0,-92 16-1658 0 0,-111 26 820 0 0,3-2-269 0 0,-3 0-5406 0 0,2-3-304 0 0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6:10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32 149 11055 0 0,'0'0'852'0'0,"-2"0"-560"0"0,-2 0 4 0 0,0 0 0 0 0,-1 1 0 0 0,1-1-1 0 0,-9 4 7201 0 0,14-3-6869 0 0,1 1-531 0 0,0 0 1 0 0,0-1 0 0 0,0 1 0 0 0,0-1 0 0 0,0 1 0 0 0,0-1 0 0 0,0 0-1 0 0,0 1 1 0 0,1-1 0 0 0,-1-1 0 0 0,1 1 0 0 0,-1 0 0 0 0,1-1 0 0 0,-1 1-1 0 0,1-1 1 0 0,-1 1 0 0 0,1-1 0 0 0,-1 0 0 0 0,1 0 0 0 0,-1-1 0 0 0,6 0-1 0 0,7-1-51 0 0,0-1 0 0 0,23-8-1 0 0,-21 5 54 0 0,213-47 17 0 0,-19 6-10 0 0,-171 36-111 0 0,-5 3-280 0 0,44-18 1 0 0,-75 24 197 0 0,-1-1-853 0 0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6:10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6911 0 0,'1'-3'38'0'0,"-1"1"-1"0"0,1 0 0 0 0,0 0 0 0 0,0 0 0 0 0,0 0 1 0 0,0 0-1 0 0,0 0 0 0 0,0 0 0 0 0,1 1 0 0 0,-1-1 1 0 0,1 0-1 0 0,-1 1 0 0 0,1-1 0 0 0,0 1 0 0 0,-1-1 1 0 0,1 1-1 0 0,0 0 0 0 0,0 0 0 0 0,7-4 3572 0 0,-8 4-3212 0 0,-1 1 0 0 0,1 0 0 0 0,-1 0 0 0 0,1 0 0 0 0,-1 0 0 0 0,0 0-1 0 0,1 0 1 0 0,-1 0 0 0 0,1 0 0 0 0,-1 0 0 0 0,1 0 0 0 0,-1 0 0 0 0,1 0 0 0 0,0 1-248 0 0,-1-1 1 0 0,0 0-1 0 0,1 1 1 0 0,-1-1 0 0 0,0 0-1 0 0,0 1 1 0 0,1-1 0 0 0,-1 0-1 0 0,0 1 1 0 0,0-1 0 0 0,0 1-1 0 0,0-1 1 0 0,0 0 0 0 0,1 1-1 0 0,-1-1 1 0 0,0 1 0 0 0,0-1-1 0 0,0 1 1 0 0,0-1-1 0 0,0 1 1 0 0,-5 29-758 0 0,3-21 1721 0 0,-6 22-366 0 0,5-22-537 0 0,0 0-1 0 0,-1 15 1 0 0,-1 25-20 0 0,0-11 119 0 0,2 2-1 0 0,2-1 1 0 0,6 64-1 0 0,-3-88-461 0 0,-2-9-97 0 0,0 0 0 0 0,1-1 0 0 0,0 1-1 0 0,1 0 1 0 0,-1-1 0 0 0,1 1 0 0 0,0-1 0 0 0,0 1 0 0 0,6 8 0 0 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6:11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 10135 0 0,'1'1'6675'0'0,"2"9"-6072"0"0,-1-1 0 0 0,-1 1 0 0 0,1 0 0 0 0,-2 0 0 0 0,1 0 0 0 0,-1-1 0 0 0,-1 1 0 0 0,0 0 0 0 0,-2 10 0 0 0,-5 16-324 0 0,-12 38-1 0 0,13-51-52 0 0,-35 98-71 0 0,3-13-1157 0 0,38-103 453 0 0,-3 7-57 0 0,4-5-2750 0 0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6:11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42 216 5527 0 0,'-9'0'9991'0'0,"24"-11"-7407"0"0,12-5-983 0 0,26-18 0 0 0,-11 5 6 0 0,-26 21-1490 0 0,0 1-1 0 0,0 0 0 0 0,1 1 1 0 0,-1 0-1 0 0,1 2 1 0 0,20-4-1 0 0,26-7 77 0 0,-18 2-183 0 0,4-3 33 0 0,0 4 0 0 0,69-11 0 0 0,-116 23-39 0 0,0 0 0 0 0,-1 0 0 0 0,1 0 0 0 0,0 0 0 0 0,0 0 0 0 0,0 0 1 0 0,0 0-1 0 0,0 1 0 0 0,0-1 0 0 0,-1 1 0 0 0,1-1 0 0 0,3 2 0 0 0,2 6-4 0 0,-7-6 1 0 0,1 0-1 0 0,-1 0 1 0 0,0 0-1 0 0,1 0 0 0 0,-1 0 1 0 0,0 0-1 0 0,0 0 1 0 0,0 1-1 0 0,0-1 1 0 0,-1 0-1 0 0,1 0 1 0 0,-1 0-1 0 0,1 0 1 0 0,-1 0-1 0 0,0 0 1 0 0,0 0-1 0 0,0 0 1 0 0,0 0-1 0 0,0 0 1 0 0,0 0-1 0 0,-3 2 0 0 0,-3 5 18 0 0,0 0-1 0 0,-15 13 0 0 0,21-21-15 0 0,-32 29-34 0 0,-1-2 1 0 0,-2-1-1 0 0,0-2 0 0 0,-2-1 0 0 0,-59 27 0 0 0,58-36-218 0 0,1-1-1 0 0,-2-2 0 0 0,-43 8 1 0 0,80-20 170 0 0,-4-2 20 0 0,6 2 62 0 0,0-1-1 0 0,0 1 1 0 0,0 0 0 0 0,0-1-1 0 0,0 1 1 0 0,0-1 0 0 0,1 1-1 0 0,-1-1 1 0 0,0 1 0 0 0,0-1-1 0 0,1 0 1 0 0,-1 1 0 0 0,0-1 0 0 0,1 0-1 0 0,-1 0 1 0 0,0-1 0 0 0,1 2-6 0 0,0-1 1 0 0,0 1-1 0 0,0 0 1 0 0,0-1-1 0 0,0 1 1 0 0,0-1-1 0 0,0 1 1 0 0,0 0-1 0 0,0-1 1 0 0,0 1-1 0 0,1 0 1 0 0,-1-1-1 0 0,0 1 1 0 0,0 0-1 0 0,0 0 1 0 0,1-1-1 0 0,-1 1 1 0 0,0 0 0 0 0,0-1-1 0 0,1 1 1 0 0,-1 0-1 0 0,0 0 1 0 0,1 0-1 0 0,-1-1 1 0 0,0 1-1 0 0,1 0 1 0 0,-1 0-1 0 0,4-2-46 0 0,1 0 0 0 0,-1 1-1 0 0,0 0 1 0 0,6-2 0 0 0,-9 3 39 0 0,42-7-545 0 0,65-4-1 0 0,-93 11 536 0 0,0 1 1 0 0,0 0-1 0 0,0 1 1 0 0,-1 0-1 0 0,1 2 0 0 0,18 5 1 0 0,15 4-3 0 0,-47-12 39 0 0,-1-1 0 0 0,1 1 0 0 0,-1-1 0 0 0,1 1 0 0 0,-1-1 0 0 0,1 1 0 0 0,-1 0 0 0 0,0-1 0 0 0,1 1 0 0 0,-1-1 0 0 0,0 1 0 0 0,0 0 0 0 0,1-1 0 0 0,-1 1 0 0 0,0 0 0 0 0,0 0 0 0 0,0-1 0 0 0,0 1 0 0 0,0 0 0 0 0,0-1 0 0 0,0 1 0 0 0,0 0 0 0 0,0 1 0 0 0,-3 17 361 0 0,0-9-267 0 0,0-1-1 0 0,-1 0 0 0 0,-1 0 0 0 0,0 0 0 0 0,0 0 0 0 0,0-1 0 0 0,-1 0 0 0 0,-1 0 0 0 0,1 0 1 0 0,-1-1-1 0 0,0 0 0 0 0,-1-1 0 0 0,0 1 0 0 0,0-1 0 0 0,-13 7 0 0 0,-3 0-15 0 0,-1 0 0 0 0,0-2 0 0 0,0-1-1 0 0,-40 10 1 0 0,-2 2 74 0 0,46-14-78 0 0,0-1 0 0 0,0-1 0 0 0,-39 6 0 0 0,52-12-123 0 0,7 0-141 0 0,0-7-136 0 0,0 6 167 0 0,1 0 0 0 0,0-1 0 0 0,0 1 0 0 0,-1 0 0 0 0,1 0 0 0 0,0 0 0 0 0,0-1 0 0 0,0 1 0 0 0,0 0 0 0 0,1 0 0 0 0,-1-1 0 0 0,0 1 0 0 0,0 0 0 0 0,1 0 0 0 0,-1 0 0 0 0,1 0 0 0 0,-1 0 0 0 0,1-1 0 0 0,-1 1 0 0 0,1 0 0 0 0,1-1 1 0 0,6-7-1356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7:38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42 10591 0 0,'0'0'819'0'0,"-1"1"-534"0"0,-9 6 1679 0 0,10-7-1907 0 0,0 0 1 0 0,0 0-1 0 0,0 1 1 0 0,0-1-1 0 0,0 0 0 0 0,0 0 1 0 0,0 0-1 0 0,0 2 1494 0 0,1-2-1493 0 0,21-1 2056 0 0,114-23-130 0 0,-99 15-2268 0 0,1 2-1 0 0,74-4 0 0 0,-95 11-1553 0 0,-4 3-4432 0 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6:12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10135 0 0,'0'0'778'0'0,"-2"1"-356"0"0,2-1-318 0 0,-1 1-1 0 0,1-1 0 0 0,0 0 1 0 0,-1 0-1 0 0,1 1 1 0 0,0-1-1 0 0,0 0 0 0 0,-1 0 1 0 0,1 1-1 0 0,0-1 0 0 0,0 0 1 0 0,0 1-1 0 0,-1-1 1 0 0,1 0-1 0 0,0 1 0 0 0,0-1 1 0 0,0 0-1 0 0,0 1 1 0 0,0-1-1 0 0,0 0 0 0 0,0 1 1 0 0,0-1-1 0 0,0 1 0 0 0,0-1 1 0 0,0 0-1 0 0,0 1 1 0 0,0-1-1 0 0,0 0 0 0 0,0 1 1 0 0,0-1-1 0 0,0 0 0 0 0,0 1 1 0 0,0-1-1 0 0,0 0 1 0 0,1 1-1 0 0,-1-1 0 0 0,0 0 1 0 0,0 1-1 0 0,0-1 0 0 0,1 1 1 0 0,0 0 34 0 0,1 1 0 0 0,0-1 0 0 0,0 0 0 0 0,-1 1 0 0 0,1-1 0 0 0,0 0 0 0 0,4 2 0 0 0,3 1 92 0 0,1-1-1 0 0,16 4 1 0 0,-8-3 445 0 0,-1 0 0 0 0,33 12-1 0 0,-40-11-419 0 0,-1-1 0 0 0,1 1 0 0 0,-1 1 0 0 0,-1-1-1 0 0,1 2 1 0 0,11 10 0 0 0,189 207 1449 0 0,-205-220-1692 0 0,55 68 65 0 0,-52-63-55 0 0,-1 0-1 0 0,-1 0 0 0 0,0 1 1 0 0,0-1-1 0 0,-1 1 0 0 0,5 15 1 0 0,-8-21-3 0 0,0 1 0 0 0,-1-1 1 0 0,0 1-1 0 0,1-1 0 0 0,-1 1 0 0 0,-1-1 0 0 0,1 1 1 0 0,-1-1-1 0 0,1 0 0 0 0,-4 9 0 0 0,2-6 45 0 0,-2 0 0 0 0,1 1-1 0 0,-1-1 1 0 0,0 0 0 0 0,-7 9-1 0 0,-2 0 133 0 0,-1-1-1 0 0,0 0 1 0 0,-30 23 0 0 0,0-5-66 0 0,12-10 200 0 0,-52 51 1 0 0,76-66-297 0 0,0 1 1 0 0,1 0 0 0 0,0 0 0 0 0,1 0 0 0 0,0 1 0 0 0,1 0 0 0 0,-1 0 0 0 0,2 0-1 0 0,0 1 1 0 0,0-1 0 0 0,-2 13 0 0 0,5-17-108 0 0,0 1 0 0 0,1-1-1 0 0,0 0 1 0 0,1 1 0 0 0,-1-1 0 0 0,3 7-1 0 0,0 17-237 0 0,-3-28 175 0 0,-5 8-480 0 0,3-9 607 0 0,0 0-63 0 0,0 0 1 0 0,0 0-1 0 0,0 1 0 0 0,0-1 0 0 0,0 0 0 0 0,-1-1 0 0 0,1 1 0 0 0,0 0 1 0 0,-1-1-1 0 0,-4 1 0 0 0,2-1-3 0 0,0-1 0 0 0,0 0 1 0 0,1 0-1 0 0,-1 0 0 0 0,0-1 0 0 0,0 0 1 0 0,1 1-1 0 0,-8-6 0 0 0,6 4 64 0 0,4 3-79 0 0,3-3-664 0 0,1 1 538 0 0,-1 0 0 0 0,0-1 1 0 0,1 1-1 0 0,-1 0 0 0 0,1 0 1 0 0,0 0-1 0 0,-1 0 1 0 0,1 1-1 0 0,4-4 0 0 0,-5 4-41 0 0,10-8-858 0 0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6:13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67 8375 0 0,'-7'1'14089'0'0,"23"-8"-13679"0"0,1 2-1 0 0,0 0 0 0 0,30-5 0 0 0,57-1-459 0 0,5-1 46 0 0,-81 8-20 0 0,-2-1-63 0 0,0 1 0 0 0,52 0 0 0 0,-78 5 20 0 0,0 3 50 0 0,0 0 0 0 0,0 0 0 0 0,-1 0 0 0 0,0 0-1 0 0,0 0 1 0 0,0 0 0 0 0,0 0 0 0 0,0-1 0 0 0,-1 1 0 0 0,-1 3 0 0 0,-4 9-56 0 0,-16 40-380 0 0,-52 94 0 0 0,45-96 76 0 0,-39 100 1 0 0,53-102 309 0 0,3-1-1 0 0,1 2 1 0 0,3 0-1 0 0,3 0 0 0 0,-1 70 1 0 0,0 48 98 0 0,2-122 622 0 0,-15 69 0 0 0,4-55-136 0 0,-17 88-1 0 0,33-150-502 0 0,0 0 0 0 0,0 0 0 0 0,0 0 0 0 0,0 0-1 0 0,1 0 1 0 0,-1 0 0 0 0,0 0 0 0 0,0 0 0 0 0,1 0-1 0 0,-1 0 1 0 0,1 0 0 0 0,-1 0 0 0 0,2 2-1 0 0,-2-2 6 0 0,1 0-1 0 0,-1 0 1 0 0,1 0-1 0 0,-1-1 1 0 0,1 1-1 0 0,-1 0 1 0 0,0 0-1 0 0,0 0 1 0 0,1 0-1 0 0,-1 0 1 0 0,0 2-1 0 0,0-2 2 0 0,1-1 0 0 0,-1 1 0 0 0,0-1 0 0 0,0 1 0 0 0,1 0 0 0 0,-1-1 0 0 0,1 1 0 0 0,-1-1 0 0 0,1 1 0 0 0,-1-1-1 0 0,1 0 1 0 0,-1 1 0 0 0,1-1 0 0 0,-1 1 0 0 0,2-1 0 0 0,3 4 257 0 0,2 1 533 0 0,-7-5-764 0 0,0-1-1 0 0,0 1 1 0 0,1 0 0 0 0,-1 0-1 0 0,0 0 1 0 0,0 0-1 0 0,0-1 1 0 0,0 1 0 0 0,0 0-1 0 0,0 0 1 0 0,1 0 0 0 0,-1-1-1 0 0,0 1 1 0 0,0 0 0 0 0,0 0-1 0 0,0-1 1 0 0,0 1-1 0 0,0 0 1 0 0,0 0 0 0 0,0 0-1 0 0,0-1 1 0 0,0 1 0 0 0,0 0-1 0 0,0 0 1 0 0,0-1 0 0 0,0 1-1 0 0,0 0 1 0 0,0 0-1 0 0,0 0 1 0 0,0-1 0 0 0,0 1-1 0 0,0 0 1 0 0,-1 0 0 0 0,1-1-1 0 0,0 1 1 0 0,0 0 0 0 0,0 0-1 0 0,0 0 1 0 0,0 0-1 0 0,-1-1 1 0 0,1 1 0 0 0,-2-2-33 0 0,1-1 0 0 0,-1 1 0 0 0,0 0 0 0 0,-1 0 0 0 0,1 0 0 0 0,0 0 0 0 0,0 0 0 0 0,-1 1 0 0 0,1-1 0 0 0,-1 1 0 0 0,0-1 0 0 0,-4-1 0 0 0,3 1 6 0 0,-4-2-16 0 0,0 0 1 0 0,-1 0-1 0 0,1 1 1 0 0,-1 0 0 0 0,0 1-1 0 0,0 0 1 0 0,0 0-1 0 0,0 1 1 0 0,0 0-1 0 0,-1 0 1 0 0,1 1-1 0 0,0 1 1 0 0,0-1 0 0 0,-16 4-1 0 0,-2 2-3 0 0,-48 17 0 0 0,-20 10-34 0 0,57-20 15 0 0,21-6 4 0 0,14-2 24 0 0,3-5-13 0 0,0 0 0 0 0,0 0 0 0 0,0 0 0 0 0,-1 0-1 0 0,1 1 1 0 0,0-1 0 0 0,0 0 0 0 0,0 0-1 0 0,0 0 1 0 0,0 0 0 0 0,0 0 0 0 0,0 0 0 0 0,-1 0-1 0 0,1 1 1 0 0,0-1 0 0 0,0 0 0 0 0,0 0 0 0 0,0 0-1 0 0,0 0 1 0 0,-1 0 0 0 0,1 0 0 0 0,0 0-1 0 0,0 0 1 0 0,0 0 0 0 0,0 0 0 0 0,-1 0 0 0 0,1 0-1 0 0,0 0 1 0 0,0 0 0 0 0,0 0 0 0 0,0 0-1 0 0,0 0 1 0 0,-1 0 0 0 0,1 0 0 0 0,0 0 0 0 0,0 0-1 0 0,-1 0-70 0 0,1 0-1 0 0,0 0 0 0 0,-1 0 0 0 0,1 0 0 0 0,0 0 1 0 0,-1 0-1 0 0,1 0 0 0 0,0 1 0 0 0,-1-1 1 0 0,1 0-1 0 0,0 0 0 0 0,0 0 0 0 0,-1 1 0 0 0,1-1 1 0 0,0 0-1 0 0,-1 0 0 0 0,1 1 0 0 0,0-1 0 0 0,0 0 1 0 0,0 0-1 0 0,-1 1 0 0 0,1-1 0 0 0,0 0 1 0 0,0 1-1 0 0,0-1 0 0 0,0 0 0 0 0,0 1 0 0 0,0-1 1 0 0,0 0-1 0 0,-1 1 0 0 0,1-1 0 0 0,0 0 0 0 0,0 1 1 0 0,0-1-1 0 0,0 1 0 0 0,0-1 0 0 0,1 0 1 0 0,-1 1-1 0 0,0-1 0 0 0,0 0 0 0 0,0 1 0 0 0,4 12-6054 0 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6:26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1101 131 4607 0 0,'24'-6'202'0'0,"46"-17"0"0"0,-22 5 917 0 0,31-12 3770 0 0,-71 26-4678 0 0,36-20 2065 0 0,-32 17-230 0 0,22-10 1361 0 0,-32 16-2864 0 0,-2 1-481 0 0,0 0-1 0 0,0 0 1 0 0,1 0 0 0 0,-1 0 0 0 0,0-1 0 0 0,1 1 0 0 0,-1 0 0 0 0,0 0 0 0 0,1 0 0 0 0,-1 0 0 0 0,0 0-1 0 0,0 0 1 0 0,1 0 0 0 0,-1 0 0 0 0,0 0 0 0 0,1 0 0 0 0,-1 0 0 0 0,0 0 0 0 0,1 0 0 0 0,-1 1 0 0 0,0-1 0 0 0,1 0-1 0 0,-1 0 1 0 0,0 0 0 0 0,1 1 0 0 0,-1 1-34 0 0,1 1 0 0 0,-1-1 0 0 0,0 1 1 0 0,0-1-1 0 0,0 1 0 0 0,0-1 0 0 0,0 1 0 0 0,0-1 0 0 0,-1 1 0 0 0,1-1 0 0 0,-1 1 0 0 0,0-1 0 0 0,0 0 0 0 0,0 1 0 0 0,0-1 1 0 0,0 0-1 0 0,0 0 0 0 0,-1 1 0 0 0,1-1 0 0 0,-1 0 0 0 0,1 0 0 0 0,-4 2 0 0 0,-5 6 33 0 0,0 0 0 0 0,-22 15-1 0 0,23-18-24 0 0,-45 32-297 0 0,-1-2 0 0 0,-2-3-1 0 0,-1-2 1 0 0,-2-3 0 0 0,-91 31-1 0 0,117-48 142 0 0,-154 48-217 0 0,151-51 225 0 0,-1-1-1 0 0,1-1 1 0 0,-45 1 0 0 0,76-8 61 0 0,-1 0 1 0 0,1-1-1 0 0,0 1 1 0 0,-1-1-1 0 0,1-1 1 0 0,0 1 0 0 0,-7-4-1 0 0,12 5 45 0 0,-1 0-1 0 0,1-1 0 0 0,0 1 1 0 0,0-1-1 0 0,-1 1 0 0 0,1-1 1 0 0,0 0-1 0 0,0 1 0 0 0,0-1 1 0 0,0 0-1 0 0,0 0 0 0 0,0 0 1 0 0,0 0-1 0 0,0 0 0 0 0,1 0 1 0 0,-1 0-1 0 0,0 0 1 0 0,0 0-1 0 0,1 0 0 0 0,-1 0 1 0 0,1-1-1 0 0,-1 1 0 0 0,1 0 1 0 0,-1 0-1 0 0,1-1 0 0 0,0 1 1 0 0,0 0-1 0 0,0-1 0 0 0,-1 1 1 0 0,1 0-1 0 0,0-1 0 0 0,1 1 1 0 0,-1 0-1 0 0,0-1 0 0 0,0 1 1 0 0,1 0-1 0 0,-1 0 1 0 0,0-1-1 0 0,2-1 0 0 0,3-8-1 0 0,1 1-1 0 0,0-1 0 0 0,1 1 0 0 0,0 0 1 0 0,11-12-1 0 0,48-42-66 0 0,-42 41 66 0 0,-16 15 1 0 0,1-1 0 0 0,1 2-1 0 0,0-1 1 0 0,0 1 0 0 0,0 0-1 0 0,0 1 1 0 0,24-9 0 0 0,-25 13-18 0 0,-9 2 24 0 0,0 0-1 0 0,1 0 1 0 0,-1 0-1 0 0,1 0 1 0 0,-1 1-1 0 0,1-1 1 0 0,-1 0 0 0 0,0 0-1 0 0,1 0 1 0 0,-1 1-1 0 0,1-1 1 0 0,-1 0-1 0 0,0 1 1 0 0,1-1-1 0 0,-1 0 1 0 0,0 1-1 0 0,0-1 1 0 0,1 1 0 0 0,-1-1-1 0 0,0 0 1 0 0,0 1-1 0 0,1-1 1 0 0,-1 1-1 0 0,0-1 1 0 0,0 1-1 0 0,4 10-13 0 0,-3-7-23 0 0,-1 1 0 0 0,0-1 0 0 0,1 0 0 0 0,-2 0 0 0 0,1 0 1 0 0,0 1-1 0 0,-1-1 0 0 0,0 0 0 0 0,-1 7 0 0 0,-17 39-124 0 0,10-30 150 0 0,-7 25-95 0 0,-3 4 87 0 0,-24 49-1 0 0,8-29 45 0 0,-66 120-159 0 0,80-154 81 0 0,-2-1 0 0 0,-1-2 0 0 0,-36 39 0 0 0,-4-11 4 0 0,-113 81 0 0 0,160-128 84 0 0,-29 23 33 0 0,40-31-46 0 0,5-4 544 0 0,15-1-357 0 0,-7 0-132 0 0,0 0 0 0 0,0 0 0 0 0,-1-1 0 0 0,1 1-1 0 0,6-3 1 0 0,-7 1 33 0 0,190-44 1910 0 0,-127 36-1328 0 0,1 3 1 0 0,84 3-1 0 0,-129 4-654 0 0,-1-2-1 0 0,32-6 0 0 0,-42 3-405 0 0,-12 5 133 0 0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6:27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7367 0 0,'0'0'667'0'0,"1"-1"-242"0"0,7-2 1549 0 0,1 1 0 0 0,-1 0-1 0 0,18-3 1 0 0,56 3 1428 0 0,-21 1-1879 0 0,-55 1-1397 0 0,39-3 516 0 0,1-1 0 0 0,-1-2 1 0 0,70-19-1 0 0,107-55-1996 0 0,-201 70-379 0 0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6:27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16239 0 0,'0'0'1470'0'0,"0"3"-1209"0"0,-1 9-117 0 0,1 0 0 0 0,0 1 0 0 0,1-1 0 0 0,0 0 0 0 0,1 0 0 0 0,0 0 0 0 0,1 0-1 0 0,1 0 1 0 0,0 0 0 0 0,0-1 0 0 0,9 17 0 0 0,-5-13 56 0 0,1-1-1 0 0,0 0 0 0 0,1 0 1 0 0,0-1-1 0 0,1-1 0 0 0,0 0 1 0 0,1 0-1 0 0,17 12 0 0 0,-2-5 18 0 0,2 0 0 0 0,0-2-1 0 0,42 17 1 0 0,-22-14 56 0 0,73 18-1 0 0,160 57 352 0 0,-274-93-623 0 0,14 8 37 0 0,-20-9-97 0 0,1 3-4 0 0,-3-4 35 0 0,0 0 1 0 0,0 0-1 0 0,1 0 1 0 0,-1 1-1 0 0,0-1 1 0 0,0 0 0 0 0,0 0-1 0 0,0 0 1 0 0,1 0-1 0 0,-1 1 1 0 0,0-1-1 0 0,0 0 1 0 0,0 0-1 0 0,0 1 1 0 0,0-1-1 0 0,0 0 1 0 0,0 0-1 0 0,1 0 1 0 0,-1 1-1 0 0,0-1 1 0 0,0 0-1 0 0,0 0 1 0 0,0 1-1 0 0,0-1 1 0 0,0 0-1 0 0,0 0 1 0 0,0 1-1 0 0,0-1 1 0 0,0 0-1 0 0,0 0 1 0 0,-1 1-1 0 0,-4 18-2751 0 0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6:27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1 13359 0 0,'0'0'612'0'0,"-9"1"200"0"0,4 1-730 0 0,1 0 0 0 0,-1 0 1 0 0,1 1-1 0 0,-1-1 0 0 0,1 1 0 0 0,0 0 0 0 0,0 0 0 0 0,0 1 0 0 0,1 0 0 0 0,-1-1 0 0 0,-3 6 0 0 0,-5 4 627 0 0,-206 188 3381 0 0,169-158-3751 0 0,21-17-156 0 0,-1-2 0 0 0,-36 23 0 0 0,17-14-24 0 0,30-20-39 0 0,-1-1 1 0 0,-27 14-1 0 0,26-16 12 0 0,7-1-216 0 0,12-8-9 0 0,1 1 8 0 0,0 0 59 0 0,0 0 1 0 0,1 0-1 0 0,-1 0 1 0 0,1 0 0 0 0,0 0-1 0 0,-1 0 1 0 0,1 0-1 0 0,0 0 1 0 0,0-1 0 0 0,1 1-1 0 0,-1 0 1 0 0,0 0-1 0 0,0-1 1 0 0,1 1 0 0 0,-1-1-1 0 0,1 0 1 0 0,0 1 0 0 0,-1-1-1 0 0,1 0 1 0 0,0 0-1 0 0,1 1 1 0 0,2 1-274 0 0,-1-1-1 0 0,1 0 1 0 0,-1 0-1 0 0,1 0 1 0 0,-1-1-1 0 0,1 1 1 0 0,0-1 0 0 0,7 0-1 0 0,2 0-1692 0 0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6:28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15199 0 0,'0'0'1379'0'0,"0"-2"-987"0"0,12-28 4265 0 0,-12 28-4382 0 0,2 1-54 0 0,0-1-363 0 0,0 0 0 0 0,0 0 0 0 0,0 0 0 0 0,1 1-1 0 0,-1-1 1 0 0,1 1 0 0 0,-1-1 0 0 0,1 1 0 0 0,0 0 0 0 0,-1 0-1 0 0,1 0 1 0 0,0 0 0 0 0,0 1 0 0 0,0-1 0 0 0,5 1 0 0 0,5-3-5257 0 0,-2 0-836 0 0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6:28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24 122 12895 0 0,'0'0'998'0'0,"-2"0"-657"0"0,1 0 94 0 0,0 0 0 0 0,-1-1 1 0 0,1 1-1 0 0,0 0 0 0 0,0-1 1 0 0,-1 1-1 0 0,1-1 0 0 0,0 1 0 0 0,0-1 1 0 0,0 1-1 0 0,0-1 0 0 0,0 0 0 0 0,-1 0 1 0 0,0-1-1 0 0,2 2-337 0 0,-1-1-1 0 0,1 1 1 0 0,0-1 0 0 0,0 1 0 0 0,-1-1 0 0 0,1 0-1 0 0,0 1 1 0 0,0-1 0 0 0,0 1 0 0 0,0-1 0 0 0,-1 0-1 0 0,1 1 1 0 0,0-1 0 0 0,0 1 0 0 0,0-1 0 0 0,0 0-1 0 0,1 1 1 0 0,-1-1 0 0 0,0 1 0 0 0,0-1-1 0 0,0 0 1 0 0,2-2-113 0 0,0-1 0 0 0,-1 1 0 0 0,1 0 0 0 0,0 0 0 0 0,1 0 0 0 0,4-5 0 0 0,-5 5 388 0 0,9-7-486 0 0,1-1 0 0 0,12-8 0 0 0,8-8-3259 0 0,-30 24 1900 0 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6:29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39 9671 0 0,'12'-32'1228'0'0,"-13"31"-1139"0"0,1 1-1 0 0,0 0 0 0 0,0-1 0 0 0,0 1 0 0 0,0 0 1 0 0,-1 0-1 0 0,1-1 0 0 0,0 1 0 0 0,0 0 0 0 0,0 0 1 0 0,-1-1-1 0 0,1 1 0 0 0,0 0 0 0 0,0 0 0 0 0,-1 0 1 0 0,1-1-1 0 0,0 1 0 0 0,-1 0 0 0 0,1 0 0 0 0,0 0 1 0 0,0 0-1 0 0,-1 0 0 0 0,1 0 0 0 0,0 0 0 0 0,-1 0 1 0 0,1 0-1 0 0,0 0 0 0 0,-1 0 0 0 0,1 0 0 0 0,-1 0 1 0 0,-10-1 1012 0 0,7 1-886 0 0,0 1 0 0 0,0 0 0 0 0,0 0 0 0 0,0 0 0 0 0,0 1 0 0 0,0-1 0 0 0,0 1-1 0 0,-7 5 1 0 0,-29 23-196 0 0,19-14 119 0 0,-44 32-38 0 0,-73 69-1 0 0,112-91-91 0 0,0 1 0 0 0,2 0-1 0 0,2 2 1 0 0,0 1 0 0 0,-19 35-1 0 0,37-57-7 0 0,1 0 0 0 0,-1-1 0 0 0,1 1 0 0 0,1 1 0 0 0,0-1 0 0 0,0 0 0 0 0,0 0 0 0 0,1 1 0 0 0,0-1 0 0 0,1 1 0 0 0,0-1 0 0 0,2 18 0 0 0,1-14 0 0 0,0 0 0 0 0,0 0 0 0 0,1 0 0 0 0,1 0 0 0 0,0-1 0 0 0,0 0 0 0 0,1 0 0 0 0,10 14 0 0 0,2 0 0 0 0,2-1 0 0 0,0-1 0 0 0,46 39 0 0 0,80 52 0 0 0,-56-48 0 0 0,-48-34 0 0 0,151 125 0 0 0,-160-127 0 0 0,-3 1 0 0 0,0 1 0 0 0,42 60 0 0 0,-62-76 0 0 0,-1-1-1 0 0,0 2 0 0 0,-1-1 1 0 0,-1 1-1 0 0,0 0 0 0 0,-2 1 1 0 0,7 31-1 0 0,-10-35 13 0 0,0 1 0 0 0,-1-1 1 0 0,-1 1-1 0 0,-1-1 0 0 0,0 1 0 0 0,0-1 0 0 0,-2 0 0 0 0,0 1 0 0 0,0-1 0 0 0,-7 17 0 0 0,-3-1 60 0 0,-1-1 0 0 0,-1 0 0 0 0,-2-1 1 0 0,0 0-1 0 0,-29 33 0 0 0,4-13 132 0 0,-84 74 1 0 0,79-81-136 0 0,-64 43 0 0 0,94-72-168 0 0,-1-1-1 0 0,0-1 1 0 0,-1-1 0 0 0,0-1-1 0 0,0 0 1 0 0,-1-2 0 0 0,-32 8 0 0 0,50-14-1012 0 0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6:31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757 70 9503 0 0,'11'-11'534'0'0,"-4"3"-193"0"0,0 1-1 0 0,-1-1 1 0 0,10-14-1 0 0,-16 22-239 0 0,0-1 0 0 0,0 1 0 0 0,0 0 0 0 0,0-1 0 0 0,0 1 0 0 0,0 0 0 0 0,1 0-1 0 0,-1-1 1 0 0,0 1 0 0 0,0 0 0 0 0,0-1 0 0 0,0 1 0 0 0,0 0 0 0 0,0-1 0 0 0,0 1-1 0 0,0 0 1 0 0,0-1 0 0 0,-1 1 0 0 0,1 0 0 0 0,0-1 0 0 0,0 1 0 0 0,0 0 0 0 0,0 0 0 0 0,0-1-1 0 0,0 1 1 0 0,-1 0 0 0 0,1-1 0 0 0,0 1 0 0 0,0 0 0 0 0,0 0 0 0 0,-1-1 0 0 0,1 1-1 0 0,0 0 1 0 0,0 0 0 0 0,-1 0 0 0 0,1 0 0 0 0,0-1 0 0 0,-1 1 0 0 0,1 0 0 0 0,0 0 0 0 0,0 0-1 0 0,-1 0 1 0 0,1 0 0 0 0,-1 0 0 0 0,-15-3 77 0 0,15 3 168 0 0,-8 1-195 0 0,0-1 0 0 0,0 1 0 0 0,0 0 0 0 0,0 1-1 0 0,1 0 1 0 0,-1 0 0 0 0,1 1 0 0 0,-9 4 0 0 0,-64 34 30 0 0,78-40-170 0 0,-139 86 101 0 0,54-32-94 0 0,-176 103-18 0 0,238-142 0 0 0,26-16 0 0 0,0 0 0 0 0,0 0 0 0 0,-1 0 0 0 0,1 0 0 0 0,0 0 0 0 0,0 0 0 0 0,0 1 0 0 0,-1-1 0 0 0,1 0 0 0 0,0 0 0 0 0,0 0 0 0 0,0 0 0 0 0,0 0 0 0 0,-1 0 0 0 0,1 1 0 0 0,0-1 0 0 0,0 0 0 0 0,0 0 0 0 0,0 0 0 0 0,0 0 0 0 0,-1 1 0 0 0,1-1 0 0 0,0 0 0 0 0,0 0 0 0 0,0 0 0 0 0,0 1 0 0 0,0-1 0 0 0,0 0 0 0 0,0 0 0 0 0,0 0 0 0 0,0 1 0 0 0,0-1 0 0 0,0 0 0 0 0,0 0 0 0 0,0 0 0 0 0,0 1 0 0 0,0-1 0 0 0,0 0 0 0 0,0 0 0 0 0,0 0 0 0 0,0 1 0 0 0,0-1 0 0 0,0 0 0 0 0,0 0 0 0 0,1 0 0 0 0,-1 1 0 0 0,0-1 0 0 0,0 0 0 0 0,0 0 0 0 0,0 0 0 0 0,0 0 0 0 0,1 0 0 0 0,-1 1 0 0 0,8 1 0 0 0,-8-2 0 0 0,19 2-28 0 0,0 0 0 0 0,0-1 0 0 0,0-1-1 0 0,31-4 1 0 0,-28 2 10 0 0,0 1 0 0 0,0 1 0 0 0,25 2 0 0 0,14 8-19 0 0,88 25-1 0 0,-122-24 88 0 0,0 0-1 0 0,39 23 1 0 0,-60-31-41 0 0,-1 0 5 0 0,0 0 0 0 0,1 0 0 0 0,-1 1 0 0 0,-1 0 0 0 0,1 0 0 0 0,0 0 0 0 0,5 7 0 0 0,-9-9 2 0 0,0-1 1 0 0,1 1 0 0 0,-1 0-1 0 0,-1-1 1 0 0,1 1 0 0 0,0 0-1 0 0,0 0 1 0 0,-1 0 0 0 0,1-1-1 0 0,-1 1 1 0 0,1 0 0 0 0,-1 0-1 0 0,0 0 1 0 0,0 0 0 0 0,1 0-1 0 0,-1 0 1 0 0,-1 0 0 0 0,1 0-1 0 0,0 0 1 0 0,0-1 0 0 0,-1 1-1 0 0,1 0 1 0 0,-1 0 0 0 0,0 0-1 0 0,0 0 1 0 0,1-1 0 0 0,-3 3-1 0 0,-2 4 87 0 0,0-1 0 0 0,-1 0 0 0 0,0-1 0 0 0,0 1 0 0 0,-1-1 0 0 0,0-1 0 0 0,0 1 0 0 0,0-1-1 0 0,-10 5 1 0 0,-11 4 32 0 0,-35 15 0 0 0,57-27-146 0 0,-33 14 10 0 0,-22 10-4 0 0,-117 32 1 0 0,107-39-50 0 0,22-7 54 0 0,-61 10 0 0 0,109-22-8 0 0,-1 0 0 0 0,0 1 0 0 0,0-1 0 0 0,0 0 0 0 0,0 0 0 0 0,0 0 0 0 0,1 0 0 0 0,-1-1 0 0 0,0 1 0 0 0,0 0 0 0 0,0-1 0 0 0,0 1 0 0 0,1-1 0 0 0,-1 0 0 0 0,0 0 0 0 0,1 1 0 0 0,-1-1 0 0 0,0 0 0 0 0,1 0 0 0 0,-2-2 0 0 0,2 1-15 0 0,1 1 0 0 0,-1-1 0 0 0,1 1 0 0 0,0-1 0 0 0,0 1 1 0 0,-1-1-1 0 0,1 1 0 0 0,0-1 0 0 0,1 0 0 0 0,-1 1 0 0 0,1-3 0 0 0,-1 0-58 0 0,1-4-409 0 0,1-1-1 0 0,0 1 1 0 0,0 0 0 0 0,1 0-1 0 0,0 0 1 0 0,0 0-1 0 0,1 0 1 0 0,0 1 0 0 0,6-10-1 0 0,-1 4-4881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7:38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51 8751 0 0,'-2'1'399'0'0,"-2"1"-116"0"0,2-1-240 0 0,1 0-1 0 0,0 0 1 0 0,-1 0-1 0 0,1 0 1 0 0,-1 0-1 0 0,1 0 1 0 0,0 0-1 0 0,0 1 1 0 0,0-1-1 0 0,-1 0 1 0 0,1 1-1 0 0,-1 8 8240 0 0,3-10-8114 0 0,12 0 2105 0 0,20-8-2120 0 0,-31 8 318 0 0,79-24 859 0 0,-48 12-1193 0 0,1 3-1 0 0,1 0 1 0 0,63-6 0 0 0,-92 15-605 0 0,0 0 0 0 0,0 1 0 0 0,0-1 0 0 0,0 2 0 0 0,0-1 0 0 0,-1 0 0 0 0,8 4 0 0 0,-4-1-812 0 0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6:31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28 18399 0 0,'-3'-9'1408'0'0,"-3"-6"-773"0"0,6 15-606 0 0,-1-1 0 0 0,1 1 0 0 0,-1 0 0 0 0,0-1 0 0 0,1 1 0 0 0,-1 0 0 0 0,1-1 0 0 0,-1 1-1 0 0,0 0 1 0 0,1 0 0 0 0,-1 0 0 0 0,0-1 0 0 0,1 1 0 0 0,-1 0 0 0 0,0 0 0 0 0,1 0 0 0 0,-1 0 0 0 0,0 0 0 0 0,1 0 0 0 0,-1 0 0 0 0,0 0 0 0 0,1 1 0 0 0,-1-1 0 0 0,0 0 0 0 0,1 0 0 0 0,-1 1 0 0 0,1-1 0 0 0,-1 0 0 0 0,0 1 0 0 0,0 0-1 0 0,-18 9 300 0 0,3 1-129 0 0,1 2-1 0 0,0 0 1 0 0,2 1 0 0 0,-1 1-1 0 0,2 0 1 0 0,0 1 0 0 0,-17 28-1 0 0,-14 45 13 0 0,13-25-204 0 0,20-41-378 0 0,10-21 34 0 0,11 7-1876 0 0,-10-8 2023 0 0,1-1 0 0 0,-1 1 0 0 0,1-1 0 0 0,-1 0 0 0 0,1 1 0 0 0,-1-1 0 0 0,1 0 0 0 0,-1 0 0 0 0,1 0 0 0 0,-1 0 0 0 0,1 0 0 0 0,-1-1 1 0 0,0 1-1 0 0,1 0 0 0 0,-1-1 0 0 0,1 1 0 0 0,2-2 0 0 0,15-8-1569 0 0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6:32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37 503 5983 0 0,'0'0'906'0'0,"-17"-4"6483"0"0,15 2-7214 0 0,0 0 0 0 0,0 0 1 0 0,1 0-1 0 0,-1 0 0 0 0,1 0 0 0 0,-1-1 0 0 0,1 1 0 0 0,0 0 1 0 0,0 0-1 0 0,0-1 0 0 0,0 1 0 0 0,0-1 0 0 0,1 1 1 0 0,-1-1-1 0 0,1 1 0 0 0,0-1 0 0 0,-1 0 0 0 0,1 1 1 0 0,0-1-1 0 0,1 1 0 0 0,-1-1 0 0 0,0 0 0 0 0,1 1 0 0 0,-1-1 1 0 0,2-2-1 0 0,1-4 133 0 0,0-1-1 0 0,0 1 1 0 0,1 0 0 0 0,0 0-1 0 0,9-13 1 0 0,2 1-122 0 0,0 1 0 0 0,2 1 0 0 0,1 0 0 0 0,0 1 0 0 0,33-25 0 0 0,112-67-267 0 0,-111 77 134 0 0,-34 22-49 0 0,50-30-7 0 0,-58 35 31 0 0,1 1 1 0 0,1 0 0 0 0,-1 1-1 0 0,17-4 1 0 0,-24 7-14 0 0,0 1 0 0 0,-1-1 0 0 0,1 1 1 0 0,0 0-1 0 0,0 0 0 0 0,-1 0 0 0 0,1 0 0 0 0,0 1 0 0 0,6 1 0 0 0,-9-2-10 0 0,1 1 0 0 0,-1-1 1 0 0,0 1-1 0 0,1 0 0 0 0,-1-1 0 0 0,0 1 0 0 0,1 0 1 0 0,-1 0-1 0 0,0 0 0 0 0,0 0 0 0 0,0 0 0 0 0,0 0 0 0 0,0 0 1 0 0,0 0-1 0 0,0 1 0 0 0,-1-1 0 0 0,1 0 0 0 0,0 1 0 0 0,0-1 1 0 0,-1 0-1 0 0,1 1 0 0 0,-1-1 0 0 0,0 1 0 0 0,1-1 0 0 0,-1 0 1 0 0,0 3-1 0 0,1 8 4 0 0,-1 0 0 0 0,0 1 0 0 0,-1-1 0 0 0,0 0 0 0 0,-1 1 0 0 0,0-1 0 0 0,-6 15 0 0 0,-35 81 35 0 0,28-75-31 0 0,-15 48-1 0 0,23-56-12 0 0,-7 44 0 0 0,13-60 0 0 0,1 1 0 0 0,0-1 0 0 0,0 0 0 0 0,0 0 0 0 0,1 0 0 0 0,1 0 0 0 0,0 0 0 0 0,4 13 0 0 0,-3-12 48 0 0,1 0 0 0 0,0-1 0 0 0,10 17 0 0 0,-12-23-306 0 0,0 0 1 0 0,1 0-1 0 0,-1 0 0 0 0,1-1 0 0 0,0 1 0 0 0,-1 0 0 0 0,1-1 0 0 0,0 0 0 0 0,1 0 0 0 0,-1 0 0 0 0,0 0 0 0 0,1 0 0 0 0,6 2 1 0 0,2 0-6661 0 0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6:34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99 1375 0 0,'1'-2'66'0'0,"9"-8"-1320"0"0,15-14 3053 0 0,30-39 14868 0 0,-61 76-16481 0 0,-34 66 137 0 0,-41 85-38 0 0,62-123-291 0 0,-32 66 48 0 0,40-88-96 0 0,0-1-1 0 0,-2 0 0 0 0,-20 24 1 0 0,19-27-93 0 0,13-14 291 0 0,1-2-136 0 0,0-1 1 0 0,1 1-1 0 0,-1-1 0 0 0,0 1 1 0 0,1 0-1 0 0,-1-1 0 0 0,1 1 1 0 0,0 0-1 0 0,-1-1 1 0 0,1 1-1 0 0,0 0 0 0 0,0 0 1 0 0,-1 0-1 0 0,1 0 0 0 0,0-1 1 0 0,2 0-1 0 0,21-16-18 0 0,-8 6 15 0 0,-3 3-2 0 0,0 0 0 0 0,0 0 1 0 0,1 1-1 0 0,0 1 0 0 0,0 0 0 0 0,1 1 0 0 0,0 1 0 0 0,0 0 0 0 0,1 1 0 0 0,24-4 0 0 0,14 2 198 0 0,94 0 0 0 0,-43 8-469 0 0,-98-3-1658 0 0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6:34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58 13247 0 0,'0'0'604'0'0,"0"-1"-13"0"0,2-6-378 0 0,-1 5-170 0 0,-1 1-1 0 0,1 0 0 0 0,-1 0 1 0 0,1 0-1 0 0,0-1 1 0 0,-1 1-1 0 0,1 0 0 0 0,0 0 1 0 0,0 0-1 0 0,0 0 1 0 0,-1 0-1 0 0,1 0 0 0 0,0 0 1 0 0,0 1-1 0 0,2-2 1 0 0,2-2 312 0 0,-3 2-221 0 0,-1 0 1 0 0,1 0 0 0 0,0 1-1 0 0,0-1 1 0 0,-1 1-1 0 0,1 0 1 0 0,0-1 0 0 0,0 1-1 0 0,1 0 1 0 0,2-1 0 0 0,6-4 125 0 0,-10 6-71 0 0,0-1-141 0 0,-1 1 0 0 0,0 0 0 0 0,0-1-1 0 0,1 1 1 0 0,-1 0 0 0 0,0 0 0 0 0,0-1-1 0 0,1 1 1 0 0,-1 0 0 0 0,0 0 0 0 0,1 0-1 0 0,-1-1 1 0 0,0 1 0 0 0,1 0 0 0 0,-1 0 0 0 0,0 0-1 0 0,1 0 1 0 0,-1 0 0 0 0,1 0 0 0 0,-1 0-1 0 0,0 0 1 0 0,1 0 0 0 0,0 3-25 0 0,0 0-1 0 0,0 0 1 0 0,-1 0 0 0 0,0 0 0 0 0,1 0 0 0 0,-1 0 0 0 0,0 0-1 0 0,-1 0 1 0 0,1 0 0 0 0,0 0 0 0 0,-1 0 0 0 0,-1 5-1 0 0,-16 39 216 0 0,8-25-99 0 0,-88 191 590 0 0,-15-6-362 0 0,-91 197-129 0 0,188-360-182 0 0,15-41-187 0 0,1 1 1 0 0,-1 0-1 0 0,0-1 1 0 0,1 1-1 0 0,0-1 0 0 0,0 1 1 0 0,0 0-1 0 0,0-1 1 0 0,1 1-1 0 0,1 5 1 0 0,3 0-4590 0 0,3-4-1570 0 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6:34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14479 0 0,'0'0'2724'0'0,"0"1"-2096"0"0,-2 3-462 0 0,1 1-1 0 0,0-1 0 0 0,0 0 0 0 0,1 1 1 0 0,-1-1-1 0 0,1 1 0 0 0,0-1 1 0 0,0 1-1 0 0,1-1 0 0 0,-1 1 0 0 0,1-1 1 0 0,0 0-1 0 0,0 1 0 0 0,1-1 0 0 0,-1 0 1 0 0,1 0-1 0 0,0 0 0 0 0,0 0 1 0 0,5 7-1 0 0,5 6 235 0 0,0 0 0 0 0,2-1 0 0 0,16 15 0 0 0,-9-9-50 0 0,-11-11-185 0 0,159 163 1206 0 0,-136-143-1342 0 0,2-2 0 0 0,1-2-1 0 0,54 31 1 0 0,-82-54-21 0 0,-1 0-1 0 0,1-1 1 0 0,0 0 0 0 0,1-1 0 0 0,-1 1-1 0 0,0-2 1 0 0,1 1 0 0 0,-1-1 0 0 0,1 0-1 0 0,0-1 1 0 0,-1 0 0 0 0,1 0 0 0 0,-1-1 0 0 0,14-3-1 0 0,-11 1-448 0 0,1 0 0 0 0,-1-1-1 0 0,0 0 1 0 0,0 0-1 0 0,0-2 1 0 0,0 1 0 0 0,-1-1-1 0 0,0-1 1 0 0,18-15 0 0 0,-12 7-1281 0 0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6:35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3 10591 0 0,'0'0'819'0'0,"-2"-1"-379"0"0,-5 0-5 0 0,-1 1 1 0 0,1 0-1 0 0,-1 0 1 0 0,1 0-1 0 0,0 1 1 0 0,-1 0-1 0 0,1 0 0 0 0,0 1 1 0 0,-1 0-1 0 0,1 0 1 0 0,-11 6-1 0 0,4-1-285 0 0,-1 0-1 0 0,2 1 1 0 0,-1 1 0 0 0,-18 15-1 0 0,-3 8 604 0 0,-56 65 0 0 0,-20 45 396 0 0,67-80-920 0 0,-52 96-1 0 0,95-154-232 0 0,-9 11-240 0 0,9-14-636 0 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6:37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972 63 7367 0 0,'54'-28'1118'0'0,"-36"18"949"0"0,27-11-1 0 0,-44 20-2037 0 0,6-1 2784 0 0,-12 10-1509 0 0,5-7-1525 0 0,-17 19 397 0 0,0-2 1 0 0,-1 0-1 0 0,-28 22 0 0 0,22-20-99 0 0,-379 281 109 0 0,321-247-186 0 0,-240 171 0 0 0,304-210 96 0 0,0 1 0 0 0,0 0 0 0 0,1 1 0 0 0,2 1 0 0 0,-1 1 0 0 0,2 0 0 0 0,-19 35 0 0 0,31-50-49 0 0,0 0 0 0 0,0 0 0 0 0,1 0 0 0 0,-1 0 0 0 0,1 0 0 0 0,0 1 0 0 0,0-1 0 0 0,0 0 0 0 0,1 1 0 0 0,0-1-1 0 0,0 0 1 0 0,0 1 0 0 0,0-1 0 0 0,1 0 0 0 0,-1 1 0 0 0,1-1 0 0 0,0 0 0 0 0,1 0 0 0 0,-1 1 0 0 0,1-1 0 0 0,-1 0 0 0 0,1 0 0 0 0,1-1 0 0 0,-1 1 0 0 0,0 0-1 0 0,1-1 1 0 0,0 1 0 0 0,0-1 0 0 0,4 4 0 0 0,21 15 172 0 0,0-2 1 0 0,1-1-1 0 0,1-1 0 0 0,42 19 0 0 0,-61-33-199 0 0,0 0 1 0 0,1 0-1 0 0,0-1 0 0 0,0-1 1 0 0,0 1-1 0 0,0-2 0 0 0,0 0 1 0 0,0-1-1 0 0,0 0 0 0 0,18-2 0 0 0,-7-1-435 0 0,-1-2 0 0 0,1 0 0 0 0,-1-1-1 0 0,34-15 1 0 0,-27 8-540 0 0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6:37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23 7831 0 0,'0'0'8926'0'0,"-2"1"-8024"0"0,-16 9-720 0 0,-1 0-1 0 0,2 1 1 0 0,-1 1-1 0 0,2 0 1 0 0,0 2-1 0 0,0-1 1 0 0,-14 19-1 0 0,11-10-150 0 0,-19 29 0 0 0,31-41-30 0 0,1 0-1 0 0,1 0 0 0 0,0 1 1 0 0,0-1-1 0 0,-5 22 0 0 0,9-30 9 0 0,1-1 1 0 0,-1 1-1 0 0,1 0 0 0 0,0-1 0 0 0,0 1 0 0 0,0 0 1 0 0,0-1-1 0 0,0 1 0 0 0,0 0 0 0 0,0-1 0 0 0,0 1 1 0 0,1 0-1 0 0,-1-1 0 0 0,1 1 0 0 0,-1-1 0 0 0,1 1 1 0 0,-1-1-1 0 0,1 1 0 0 0,0-1 0 0 0,0 1 0 0 0,1 1 1 0 0,0-1 30 0 0,0-1 1 0 0,0 1-1 0 0,0-1 1 0 0,0 1-1 0 0,1-1 1 0 0,-1 0-1 0 0,0 0 1 0 0,1 0-1 0 0,-1 0 1 0 0,1-1-1 0 0,-1 1 1 0 0,5 0 0 0 0,5 1 78 0 0,1-2 0 0 0,-1 1 1 0 0,0-2-1 0 0,0 1 1 0 0,0-2-1 0 0,0 1 0 0 0,0-2 1 0 0,-1 0-1 0 0,13-4 1 0 0,-6 0-69 0 0,1 0 1 0 0,-1-2-1 0 0,-1 0 1 0 0,29-20 0 0 0,-37 22-61 0 0,0 0 1 0 0,0 0 0 0 0,-1-1 0 0 0,1-1 0 0 0,-2 1 0 0 0,1-1 0 0 0,-1 0 0 0 0,-1-1 0 0 0,7-12 0 0 0,-11 18-38 0 0,0-1 0 0 0,0 1 0 0 0,0-1-1 0 0,-1 0 1 0 0,0 0 0 0 0,0 1 0 0 0,0-1 0 0 0,-1 0-1 0 0,1 0 1 0 0,-1 0 0 0 0,0 0 0 0 0,0 0-1 0 0,-1 0 1 0 0,0 0 0 0 0,0 0 0 0 0,0 1 0 0 0,0-1-1 0 0,-1 0 1 0 0,1 0 0 0 0,-1 1 0 0 0,-1-1 0 0 0,1 1-1 0 0,-6-7 1 0 0,5 6-55 0 0,0 1 1 0 0,-1-1-1 0 0,1 1 0 0 0,-1 1 1 0 0,0-1-1 0 0,-1 0 0 0 0,1 1 1 0 0,-1 0-1 0 0,1 0 0 0 0,-1 0 0 0 0,0 1 1 0 0,0-1-1 0 0,0 1 0 0 0,0 0 1 0 0,0 1-1 0 0,-10-3 0 0 0,6 5-138 0 0,0 0 0 0 0,0 0 1 0 0,0 0-1 0 0,0 1 0 0 0,0 1 0 0 0,-10 3 0 0 0,17-5 190 0 0,-12 4-1156 0 0,1 0 1 0 0,-20 11 0 0 0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6:38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67 6447 0 0,'44'-45'778'0'0,"-27"24"9182"0"0,-18 20-9438 0 0,-2 1-438 0 0,1 0-1 0 0,-1 0 1 0 0,1 0-1 0 0,-1 0 1 0 0,1 1-1 0 0,-1-1 1 0 0,1 1 0 0 0,0-1-1 0 0,-1 1 1 0 0,-3 2-1 0 0,-27 13-10 0 0,15-6-7 0 0,-44 24 107 0 0,-116 85 0 0 0,168-112-151 0 0,-52 43 63 0 0,60-47-42 0 0,2-3-43 0 0,-1 1 0 0 0,1-1 1 0 0,0 1-1 0 0,0-1 0 0 0,-1 1 1 0 0,1-1-1 0 0,0 1 0 0 0,0 0 1 0 0,0-1-1 0 0,0 1 0 0 0,0-1 1 0 0,0 1-1 0 0,0 0 0 0 0,0-1 1 0 0,0 1-1 0 0,0-1 0 0 0,0 1 1 0 0,0 0-1 0 0,0-1 0 0 0,1 1 1 0 0,-1-1-1 0 0,0 1 0 0 0,0 0 1 0 0,1-1-1 0 0,-1 1 0 0 0,0-1 1 0 0,1 1-1 0 0,-1-1 1 0 0,0 1-1 0 0,1-1 0 0 0,-1 0 1 0 0,1 1-1 0 0,0 0-1 0 0,6 8-40 0 0,-1-1 0 0 0,1-1 1 0 0,1 1-1 0 0,-1-1 0 0 0,12 8 0 0 0,47 28-372 0 0,-28-19 287 0 0,41 22 15 0 0,-52-32 260 0 0,-1 2 0 0 0,35 26 0 0 0,-59-41-112 0 0,-1 0 0 0 0,0 0-1 0 0,0 1 1 0 0,0-1 0 0 0,1 0 0 0 0,-1 0-1 0 0,0 1 1 0 0,-1-1 0 0 0,1 1-1 0 0,0-1 1 0 0,0 0 0 0 0,-1 1 0 0 0,1 0-1 0 0,-1-1 1 0 0,1 1 0 0 0,-1-1 0 0 0,1 1-1 0 0,-1 0 1 0 0,0 1 0 0 0,0-1 8 0 0,0 0 1 0 0,-1 0 0 0 0,1 0-1 0 0,-1 0 1 0 0,0 0-1 0 0,1 0 1 0 0,-1 0-1 0 0,0 0 1 0 0,0 0 0 0 0,0-1-1 0 0,0 1 1 0 0,0 0-1 0 0,-1-1 1 0 0,1 1 0 0 0,-3 1-1 0 0,-3 4 69 0 0,-1-1-1 0 0,1 0 0 0 0,-1 0 0 0 0,-1-1 1 0 0,-11 5-1 0 0,-46 18 102 0 0,62-26-199 0 0,-39 13-113 0 0,0-1 0 0 0,-1-2 0 0 0,0-3-1 0 0,-1-1 1 0 0,-51 2 0 0 0,76-10-434 0 0,-39-4 0 0 0,20 0-1089 0 0,13 2 22 0 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6:39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1162 53 12671 0 0,'81'-32'2528'0'0,"-81"32"-2475"0"0,1 0-1 0 0,-1 0 1 0 0,0 0-1 0 0,1 0 0 0 0,-1 0 1 0 0,0 0-1 0 0,1 0 1 0 0,-1 0-1 0 0,0 0 0 0 0,1 0 1 0 0,-1 0-1 0 0,0 0 1 0 0,1 0-1 0 0,-1-1 1 0 0,0 1-1 0 0,1 0 0 0 0,-1 0 1 0 0,0 0-1 0 0,0 0 1 0 0,1-1-1 0 0,-1 1 0 0 0,0 0 1 0 0,0 0-1 0 0,1 0 1 0 0,-1-1-1 0 0,0 1 1 0 0,0 0-1 0 0,0 0 0 0 0,1-1 1 0 0,-1 1-1 0 0,0 0 1 0 0,0-1-1 0 0,0 1 0 0 0,0 0 1 0 0,0-1-1 0 0,0 1 1 0 0,1 0-1 0 0,-1 0 1 0 0,0-1-1 0 0,0 1 0 0 0,0 0 1 0 0,0-1-1 0 0,0 1 1 0 0,0 0-1 0 0,0-1 0 0 0,-1 1 1 0 0,1 0-1 0 0,0-1 1 0 0,0 1-1 0 0,0 0 1 0 0,0-1-1 0 0,0 1 0 0 0,0 0 1 0 0,-1 0-1 0 0,1-1 1 0 0,0 1-1 0 0,0 0 0 0 0,0-1 1 0 0,-1 1-1 0 0,1 0 1 0 0,0 0-1 0 0,0 0 1 0 0,-1-1-1 0 0,1 1 0 0 0,0 0 1 0 0,-1 0-1 0 0,-1-1-4 0 0,-1-1 0 0 0,0 2 0 0 0,0-1 0 0 0,0 0 0 0 0,0 0 0 0 0,0 1 0 0 0,0 0 0 0 0,0 0 0 0 0,0 0 0 0 0,0 0-1 0 0,0 0 1 0 0,0 0 0 0 0,1 1 0 0 0,-6 0 0 0 0,-5 3-2 0 0,-24 10 0 0 0,22-8-33 0 0,-145 58-85 0 0,-48 17-464 0 0,147-59 334 0 0,-162 49-985 0 0,196-64 967 0 0,0-2 0 0 0,-1-1 0 0 0,1-1 0 0 0,-1-1 0 0 0,0-2 0 0 0,-37-3 0 0 0,56 2 171 0 0,0-1 0 0 0,-15-4 1 0 0,21 5 57 0 0,0 0 1 0 0,1 0 0 0 0,-1-1 0 0 0,0 1-1 0 0,1-1 1 0 0,-1 1 0 0 0,0-1 0 0 0,1 0-1 0 0,0 0 1 0 0,-1 0 0 0 0,-1-3 0 0 0,3 4-1 0 0,1 1 1 0 0,0-1 0 0 0,0 1 0 0 0,0-1-1 0 0,0 0 1 0 0,0 1 0 0 0,0-1 0 0 0,0 1 0 0 0,0-1-1 0 0,0 1 1 0 0,0-1 0 0 0,1 1 0 0 0,-1-1-1 0 0,0 0 1 0 0,0 1 0 0 0,0-1 0 0 0,1 1 0 0 0,-1-1-1 0 0,0 1 1 0 0,1 0 0 0 0,-1-2 0 0 0,8-8-19 0 0,-8 10 9 0 0,4-4-29 0 0,0 0 0 0 0,1 0-1 0 0,-1 0 1 0 0,1 0 0 0 0,0 1-1 0 0,9-5 1 0 0,35-14-62 0 0,-35 16 70 0 0,-3 2 67 0 0,1 0 0 0 0,0 0 0 0 0,16-2 0 0 0,-25 5-10 0 0,1 0 0 0 0,0 1 0 0 0,0 0 0 0 0,0-1 0 0 0,0 1 0 0 0,0 1 0 0 0,0-1 0 0 0,0 1 0 0 0,0-1 0 0 0,0 1 0 0 0,0 0 0 0 0,0 1 0 0 0,0-1 0 0 0,3 2 0 0 0,-6-2-25 0 0,1 0 0 0 0,-1 1-1 0 0,0-1 1 0 0,1 0 0 0 0,-1 1 0 0 0,0-1 0 0 0,0 0-1 0 0,0 1 1 0 0,0-1 0 0 0,-1 1 0 0 0,1 0 0 0 0,0-1 0 0 0,0 1-1 0 0,-1 0 1 0 0,1-1 0 0 0,-1 1 0 0 0,0 0 0 0 0,1 0-1 0 0,-1-1 1 0 0,0 1 0 0 0,0 0 0 0 0,0 0 0 0 0,-1 3 0 0 0,0 4 22 0 0,-1 0 0 0 0,0 0 0 0 0,-4 12 0 0 0,3-13-4 0 0,-1 4 22 0 0,-1 0 1 0 0,0-1-1 0 0,-1 0 0 0 0,-14 21 0 0 0,-35 37 97 0 0,26-34-110 0 0,7-9-12 0 0,-1-1 1 0 0,-1-2 0 0 0,-2 0-1 0 0,-38 26 1 0 0,48-38 1 0 0,0-1 0 0 0,0-1 0 0 0,-1-1 0 0 0,0 0 0 0 0,-29 9 0 0 0,44-17 113 0 0,-3 0 315 0 0,29-7-425 0 0,0 1-1 0 0,0 1 0 0 0,49-3 1 0 0,79 7-766 0 0,-35 2 196 0 0,199-14 259 0 0,-311 13 280 0 0,68 0 387 0 0,-64 1-231 0 0,1 0 0 0 0,0 0-1 0 0,-1 1 1 0 0,1 1 0 0 0,11 4 0 0 0,-17-6-50 0 0,-1 0 0 0 0,0 1 0 0 0,0 0 0 0 0,-1 0 1 0 0,1 0-1 0 0,0 0 0 0 0,-1 0 0 0 0,5 5 1 0 0,-7-6-90 0 0,1-1 1 0 0,-1 1 0 0 0,0 0-1 0 0,0-1 1 0 0,0 1 0 0 0,0 0 0 0 0,0-1-1 0 0,0 1 1 0 0,0 0 0 0 0,0-1-1 0 0,0 1 1 0 0,0 0 0 0 0,0-1-1 0 0,0 1 1 0 0,0-1 0 0 0,0 1 0 0 0,0 0-1 0 0,-1-1 1 0 0,1 1 0 0 0,-1 0-1 0 0,1 1 37 0 0,-2 3 25 0 0,0-1-1 0 0,0 1 1 0 0,0-1 0 0 0,0 0 0 0 0,-1 1 0 0 0,0-1-1 0 0,0 0 1 0 0,0 0 0 0 0,0-1 0 0 0,-6 6-1 0 0,-7 5 290 0 0,-19 13 0 0 0,23-19-293 0 0,-23 17 143 0 0,-1-3 0 0 0,-65 31 0 0 0,-84 21-148 0 0,162-65-81 0 0,-149 48-254 0 0,171-56 206 0 0,0-1 0 0 0,0 0 0 0 0,0 1 0 0 0,1-1 0 0 0,-1 0-1 0 0,0 0 1 0 0,0 0 0 0 0,0 0 0 0 0,0 0 0 0 0,0 0 0 0 0,0 0 0 0 0,1 0 0 0 0,-1 0 0 0 0,0 0-1 0 0,0 0 1 0 0,0-1 0 0 0,0 1 0 0 0,0 0 0 0 0,1-1 0 0 0,-1 1 0 0 0,0 0 0 0 0,0-1 0 0 0,0 1-1 0 0,1-1 1 0 0,-2 0 0 0 0,2 0-18 0 0,-1 0 0 0 0,1 0 0 0 0,0 0 0 0 0,0 1 0 0 0,0-1 0 0 0,0 0 0 0 0,0 0 0 0 0,0 0 0 0 0,0 0 0 0 0,0 0 0 0 0,0 1 0 0 0,0-1 0 0 0,1 0 0 0 0,-1 0 0 0 0,0 0 0 0 0,0 0 0 0 0,1 1 0 0 0,-1-1 0 0 0,1 0 0 0 0,-1 0 0 0 0,1 1 0 0 0,-1-1 0 0 0,1 0 0 0 0,-1 1 0 0 0,1-1 0 0 0,-1 1 0 0 0,2-2 0 0 0,10-8-1364 0 0,2 0-309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34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43 17047 0 0,'1'-2'206'0'0,"0"-1"0"0"0,0 0 0 0 0,0 1 0 0 0,0-1 0 0 0,0 0 0 0 0,0 1-1 0 0,1-1 1 0 0,0 1 0 0 0,-1 0 0 0 0,1-1 0 0 0,0 1 0 0 0,0 0 0 0 0,0 0 0 0 0,0 0-1 0 0,0 1 1 0 0,6-5 2045 0 0,1 14-2013 0 0,-9-6-233 0 0,1-1-1 0 0,0 1 1 0 0,-1-1 0 0 0,1 1 0 0 0,-1 0-1 0 0,1-1 1 0 0,-1 1 0 0 0,0 0 0 0 0,0-1 0 0 0,1 1-1 0 0,-1 0 1 0 0,0 0 0 0 0,-1-1 0 0 0,1 1 0 0 0,0 0-1 0 0,0-1 1 0 0,-1 1 0 0 0,0 2 0 0 0,-14 30-73 0 0,15-33 67 0 0,-31 52 21 0 0,-3-2-1 0 0,-44 53 0 0 0,33-45 62 0 0,-336 500 199 0 0,343-497-264 0 0,3 1 0 0 0,3 2 0 0 0,-45 131 0 0 0,62-129-255 0 0,10-40 83 0 0,5-25-113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7:39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476 311 10423 0 0,'-8'3'942'0'0,"-11"2"-1307"0"0,12-4 693 0 0,0 1-1 0 0,0 0 1 0 0,0 0-1 0 0,0 1 1 0 0,1 0-1 0 0,-7 4 0 0 0,11-6-202 0 0,1 0-1 0 0,-1 0 0 0 0,1 1 0 0 0,-1-1 0 0 0,1 1 1 0 0,-1-1-1 0 0,1 1 0 0 0,0-1 0 0 0,0 1 0 0 0,0 0 1 0 0,0 0-1 0 0,0-1 0 0 0,0 1 0 0 0,1 0 0 0 0,-1 0 1 0 0,1 0-1 0 0,-1 0 0 0 0,1 0 0 0 0,-1 0 0 0 0,1 0 1 0 0,0 0-1 0 0,0 0 0 0 0,0 0 0 0 0,0 0 0 0 0,1 0 1 0 0,-1 0-1 0 0,1 2 0 0 0,0-1-61 0 0,-1-1-1 0 0,1 0 1 0 0,0 0-1 0 0,0-1 1 0 0,0 1 0 0 0,0 0-1 0 0,0 0 1 0 0,0 0 0 0 0,0-1-1 0 0,0 1 1 0 0,1 0 0 0 0,-1-1-1 0 0,1 1 1 0 0,0-1 0 0 0,-1 0-1 0 0,1 1 1 0 0,0-1-1 0 0,-1 0 1 0 0,1 0 0 0 0,0 0-1 0 0,0 0 1 0 0,0-1 0 0 0,0 1-1 0 0,0 0 1 0 0,0-1 0 0 0,0 1-1 0 0,4-1 1 0 0,4 1 112 0 0,0 0 0 0 0,-1-1 0 0 0,1-1 0 0 0,16-2 0 0 0,22-5 84 0 0,-1-2 1 0 0,0-3-1 0 0,-1-1 0 0 0,78-36 0 0 0,-100 39-210 0 0,59-28 134 0 0,-68 31-141 0 0,-1 0 0 0 0,0-1 0 0 0,20-18 0 0 0,-31 24-55 0 0,-1 0-1 0 0,0 0 1 0 0,0 0 0 0 0,0-1-1 0 0,0 1 1 0 0,0 0 0 0 0,0-1-1 0 0,-1 0 1 0 0,0 1 0 0 0,0-1-1 0 0,0 0 1 0 0,0 0 0 0 0,0 1-1 0 0,-1-1 1 0 0,0 0 0 0 0,0 0-1 0 0,0 0 1 0 0,0 0 0 0 0,0 1-1 0 0,-2-8 1 0 0,0 5-44 0 0,1-1 1 0 0,-1 1-1 0 0,0-1 0 0 0,0 1 1 0 0,-1 0-1 0 0,1 0 0 0 0,-2 0 1 0 0,1 0-1 0 0,0 0 0 0 0,-1 1 1 0 0,-6-7-1 0 0,4 5 22 0 0,-1 1-1 0 0,0 0 0 0 0,0 0 0 0 0,-1 1 1 0 0,1 0-1 0 0,-1 0 0 0 0,0 1 1 0 0,-1 0-1 0 0,1 0 0 0 0,-1 1 1 0 0,1 0-1 0 0,-1 1 0 0 0,0 0 1 0 0,0 0-1 0 0,0 1 0 0 0,0 0 1 0 0,-1 0-1 0 0,1 1 0 0 0,0 0 1 0 0,-11 2-1 0 0,3 1 9 0 0,0 1 1 0 0,0 0-1 0 0,0 2 1 0 0,1 0-1 0 0,0 0 1 0 0,-27 16-1 0 0,-84 62-33 0 0,99-65 71 0 0,-111 86-11 0 0,3-2 0 0 0,91-71-26 0 0,-60 53-1 0 0,96-76 38 0 0,0 0 0 0 0,-8 12 0 0 0,14-17 24 0 0,1 0 0 0 0,-1 0-1 0 0,1 0 1 0 0,0 0 0 0 0,0 0 0 0 0,0 1 0 0 0,0-1 0 0 0,1 1-1 0 0,-1 4 1 0 0,2-6 10 0 0,0-1 1 0 0,0 0-1 0 0,0 1 0 0 0,1-1 0 0 0,-1 1 0 0 0,1-1 1 0 0,-1 0-1 0 0,1 0 0 0 0,0 1 0 0 0,0-1 0 0 0,0 0 1 0 0,0 0-1 0 0,0 0 0 0 0,0 0 0 0 0,1 0 0 0 0,-1 0 0 0 0,1 0 1 0 0,0 0-1 0 0,-1-1 0 0 0,1 1 0 0 0,0 0 0 0 0,0-1 1 0 0,0 0-1 0 0,4 3 0 0 0,4 2 181 0 0,1-1 0 0 0,-1-1 0 0 0,19 7 0 0 0,23 3 755 0 0,70 10 1 0 0,38 10 45 0 0,-142-28-975 0 0,1-1 1 0 0,0-1-1 0 0,0-1 0 0 0,1-1 0 0 0,-1 0 0 0 0,29-2 0 0 0,-40-2-41 0 0,0 0 1 0 0,0-1-1 0 0,0 1 0 0 0,0-1 0 0 0,0-1 0 0 0,-1 0 0 0 0,0 0 0 0 0,0 0 0 0 0,0-1 0 0 0,10-8 0 0 0,-15 12-147 0 0,-1-1 0 0 0,1 0 0 0 0,-1 0 0 0 0,1 0 0 0 0,-1 0 0 0 0,0 0 0 0 0,1 0 1 0 0,-1-1-1 0 0,1-2 0 0 0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6:39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20 9671 0 0,'-38'-20'4490'0'0,"38"22"-4301"0"0,0 0 0 0 0,-1 1 0 0 0,1-1 0 0 0,0 0 1 0 0,0 0-1 0 0,0 0 0 0 0,0 0 0 0 0,0 1 0 0 0,1-1 1 0 0,0 4-1 0 0,2 5 23 0 0,0-1 0 0 0,1 1 0 0 0,0 0 0 0 0,1-1 0 0 0,0 0-1 0 0,1 0 1 0 0,0 0 0 0 0,9 10 0 0 0,64 69 1460 0 0,-74-84-1600 0 0,35 31 618 0 0,1-1 1 0 0,49 31-1 0 0,-87-64-660 0 0,36 25 474 0 0,2-2 1 0 0,71 31 0 0 0,95 21 250 0 0,-186-70-700 0 0,0-2-1 0 0,0 0 0 0 0,1-1 1 0 0,43 2-1 0 0,-64-6-131 0 0,0-1-208 0 0,-1 0 81 0 0,0 0 0 0 0,0 0 0 0 0,-1 0 0 0 0,1 0 1 0 0,0 0-1 0 0,0 0 0 0 0,0 0 0 0 0,-1 0 0 0 0,1 0 0 0 0,0 0 1 0 0,-1 0-1 0 0,1 0 0 0 0,-2-1 0 0 0,-4-9-1452 0 0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6:40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0 7367 0 0,'-1'2'7450'0'0,"-43"59"-3528"0"0,13-24-3137 0 0,-60 57 0 0 0,-42 21 343 0 0,-218 145-1 0 0,328-245-1080 0 0,-39 29-133 0 0,60-43-467 0 0,5-1-2204 0 0,14 0-4259 0 0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6:40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401 437 4143 0 0,'0'0'319'0'0,"-1"1"-210"0"0,-2 4 652 0 0,0-1 0 0 0,0 1-1 0 0,0-1 1 0 0,-1 0 0 0 0,1-1-1 0 0,-1 1 1 0 0,0 0 0 0 0,-1-1-1 0 0,1 0 1 0 0,0 0 0 0 0,-1 0-1 0 0,0-1 1 0 0,-7 4 0 0 0,4-4-268 0 0,0 0 0 0 0,0 0 1 0 0,0 0-1 0 0,0-1 0 0 0,0 0 0 0 0,0-1 1 0 0,0 0-1 0 0,-11-1 0 0 0,4-1-247 0 0,1 0 0 0 0,0-2 0 0 0,0 1 0 0 0,0-2 0 0 0,0 0 0 0 0,1 0-1 0 0,0-2 1 0 0,0 1 0 0 0,-22-17 0 0 0,25 16-222 0 0,0-1-1 0 0,0-1 1 0 0,1 0-1 0 0,0 0 1 0 0,1-1-1 0 0,-14-20 0 0 0,19 26-72 0 0,1 0-1 0 0,0 0 0 0 0,0 0 0 0 0,1 0 0 0 0,-1 0 0 0 0,1-1 0 0 0,0 1 0 0 0,0 0 0 0 0,0-1 0 0 0,0 1 0 0 0,1-1 0 0 0,0 1 0 0 0,0-1 1 0 0,0 0-1 0 0,0 1 0 0 0,1-1 0 0 0,0 1 0 0 0,0 0 0 0 0,0-1 0 0 0,0 1 0 0 0,1 0 0 0 0,4-9 0 0 0,4-4-248 0 0,2 0 1 0 0,0 0-1 0 0,0 2 0 0 0,2-1 0 0 0,0 1 0 0 0,1 1 1 0 0,0 1-1 0 0,22-15 0 0 0,-17 14 198 0 0,0 2-1 0 0,1 0 1 0 0,0 2 0 0 0,1 0-1 0 0,1 1 1 0 0,41-10 0 0 0,-49 16 268 0 0,1 0 1 0 0,0 1-1 0 0,0 1 1 0 0,0 1 0 0 0,0 0-1 0 0,0 1 1 0 0,0 0-1 0 0,0 2 1 0 0,0 0 0 0 0,18 5-1 0 0,-25-3 0 0 0,1-1 0 0 0,-1 2 0 0 0,0-1-1 0 0,0 1 1 0 0,0 0 0 0 0,10 11 0 0 0,-7-7 9 0 0,-6-5-83 0 0,0 0 0 0 0,-1 1 0 0 0,0-1 0 0 0,0 1 0 0 0,0 0 0 0 0,-1 0 0 0 0,0 0 1 0 0,0 1-1 0 0,0 0 0 0 0,4 11 0 0 0,-7-12-35 0 0,1 0 0 0 0,-1-1 0 0 0,0 1 1 0 0,0 0-1 0 0,0 0 0 0 0,-1 0 0 0 0,0 0 1 0 0,0 0-1 0 0,-1 0 0 0 0,0 0 0 0 0,0 0 1 0 0,0 0-1 0 0,-4 10 0 0 0,-1-2-13 0 0,-1 0 0 0 0,0-1 0 0 0,-1 1 0 0 0,0-2 0 0 0,-1 1 0 0 0,0-1 0 0 0,-1-1 0 0 0,0 0 0 0 0,-1 0 0 0 0,0-1 0 0 0,-1 0 0 0 0,0-1 0 0 0,-1 0 0 0 0,0-1 0 0 0,0-1 0 0 0,-21 9-1 0 0,0-1-18 0 0,-1-2 0 0 0,-49 12-1 0 0,58-20-272 0 0,-1 2-158 0 0,-37 2 0 0 0,53-8-474 0 0,0-1-1 0 0,0 0 1 0 0,-18-3 0 0 0,14-1-3956 0 0,2-2-1330 0 0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6:40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14 14191 0 0,'2'-1'654'0'0,"3"-5"-17"0"0,-5 6-628 0 0,0 0 0 0 0,0 0 1 0 0,-1 0-1 0 0,1 0 0 0 0,0 0 0 0 0,0 0 1 0 0,0 0-1 0 0,-1 0 0 0 0,1 0 0 0 0,0 0 1 0 0,0 0-1 0 0,0 0 0 0 0,0 0 0 0 0,-1 0 1 0 0,1 0-1 0 0,0 0 0 0 0,0 0 0 0 0,0 0 1 0 0,-1 0-1 0 0,1 0 0 0 0,0 0 0 0 0,0 0 1 0 0,0 0-1 0 0,0 0 0 0 0,-1 0 0 0 0,1 0 1 0 0,0 0-1 0 0,0-1 0 0 0,0 1 1 0 0,0 0-1 0 0,0 0 0 0 0,-1 0 0 0 0,1 0 1 0 0,0 0-1 0 0,0-1 0 0 0,0 1 0 0 0,0 0 1 0 0,0 0-1 0 0,0 0 0 0 0,0 0 0 0 0,0-1 1 0 0,0 1-1 0 0,-1 0 0 0 0,1 0 0 0 0,0 0 1 0 0,0 0-1 0 0,0-1 0 0 0,0 1 0 0 0,0 0 1 0 0,0 0-1 0 0,0 0 0 0 0,0-1 0 0 0,0 1 1 0 0,0 0-1 0 0,1 0 0 0 0,-1 0 0 0 0,0 0 1 0 0,0-1-1 0 0,0 1 0 0 0,0 0 0 0 0,0 0 1 0 0,0 0-1 0 0,0 0 0 0 0,0-1 0 0 0,1 1 1 0 0,-9 2 113 0 0,1 0 0 0 0,-1 0 0 0 0,1 1 0 0 0,0 0 0 0 0,0 0 1 0 0,0 1-1 0 0,0 0 0 0 0,1 0 0 0 0,-1 0 0 0 0,-9 10 0 0 0,-4 5-120 0 0,-30 37 0 0 0,38-41 137 0 0,-228 325 1302 0 0,112-148-890 0 0,101-152-189 0 0,-34 67 1 0 0,50-86-181 0 0,2 0 0 0 0,1 1 1 0 0,0 0-1 0 0,2 0 0 0 0,-5 32 1 0 0,10-36-66 0 0,1-11-62 0 0,0 0 0 0 0,0-1 0 0 0,-1 1 0 0 0,-1 7 1 0 0,-2-1-494 0 0,0-4-1305 0 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6:41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11975 0 0,'0'0'923'0'0,"-1"1"-602"0"0,-4 4-23 0 0,1 1 0 0 0,0-1 0 0 0,0 1 0 0 0,0 0 0 0 0,1 0 0 0 0,0 0-1 0 0,0 1 1 0 0,1-1 0 0 0,0 1 0 0 0,0-1 0 0 0,0 1 0 0 0,1 0 0 0 0,0 0-1 0 0,0 12 1 0 0,1-8-1 0 0,0 0 0 0 0,1 0 0 0 0,0 0 0 0 0,0-1 0 0 0,2 1 0 0 0,-1 0 0 0 0,1-1 0 0 0,9 20 1 0 0,-2-11 110 0 0,2 1 1 0 0,0-2 0 0 0,1 0-1 0 0,1 0 1 0 0,18 18 0 0 0,87 73 920 0 0,-100-93-1168 0 0,98 75 659 0 0,-53-44-475 0 0,-34-25-278 0 0,0-2 0 0 0,1-1 0 0 0,1-2 0 0 0,51 20 0 0 0,-76-34-59 0 0,-1-1-1 0 0,1 0 1 0 0,0 0-1 0 0,-1-1 1 0 0,1 0-1 0 0,0 0 1 0 0,7-1-1 0 0,-10 0-269 0 0,0 0 0 0 0,0-1-1 0 0,0 1 1 0 0,0-1-1 0 0,5-2 1 0 0,-4 1-1094 0 0,-1 0 0 0 0,1 0 0 0 0,-1-1 0 0 0,7-4 0 0 0,2-3-6178 0 0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6:41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839 1 14279 0 0,'-7'2'230'0'0,"1"0"1"0"0,-1 1-1 0 0,1-1 0 0 0,0 2 0 0 0,-1-1 0 0 0,-7 6 0 0 0,-9 5 439 0 0,-135 78 2523 0 0,-24 13-1966 0 0,123-72-831 0 0,1 4 1 0 0,3 1 0 0 0,-85 77-1 0 0,123-99-353 0 0,0 1 0 0 0,-25 35-1 0 0,15-11-2543 0 0,20-30 1103 0 0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6:50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44 11255 0 0,'1'-2'515'0'0,"2"1"-311"0"0,-1-1-134 0 0,0 0 1 0 0,0 0-1 0 0,-1 0 1 0 0,1 0-1 0 0,-1 0 1 0 0,1 0 0 0 0,-1 0-1 0 0,3-5 1 0 0,-5 7 1 0 0,1-1 0 0 0,0 1 0 0 0,0-1 1 0 0,-1 1-1 0 0,1-1 0 0 0,0 1 0 0 0,-1-1 0 0 0,1 1 1 0 0,0 0-1 0 0,-1-1 0 0 0,1 1 0 0 0,0-1 1 0 0,-1 1-1 0 0,1 0 0 0 0,-1-1 0 0 0,1 1 0 0 0,-1 0 1 0 0,1 0-1 0 0,-2-1 0 0 0,2 1 46 0 0,-4-2 63 0 0,0 1 0 0 0,0-1 0 0 0,0 1-1 0 0,0 0 1 0 0,0 0 0 0 0,-1 1 0 0 0,1-1-1 0 0,0 1 1 0 0,0 0 0 0 0,-1 0 0 0 0,1 0 0 0 0,0 1-1 0 0,-6 0 1 0 0,-5 2-5 0 0,0 1-1 0 0,-18 7 1 0 0,9-1-18 0 0,0 0 1 0 0,2 2 0 0 0,-1 1 0 0 0,-32 24-1 0 0,21-10-5 0 0,-58 59 1 0 0,63-55-166 0 0,-44 62-1 0 0,60-73 1 0 0,1 0 1 0 0,0 1-1 0 0,2 1 0 0 0,-13 39 0 0 0,15-37 2 0 0,2 0 1 0 0,1 1 0 0 0,1-1 0 0 0,2 1-1 0 0,-1 41 1 0 0,4-46-11 0 0,1 1 0 0 0,1-1-1 0 0,1 0 1 0 0,0 1 0 0 0,2-2 0 0 0,0 1-1 0 0,12 24 1 0 0,-8-24-32 0 0,1 0-1 0 0,1-1 1 0 0,1 0 0 0 0,22 24-1 0 0,70 64-136 0 0,-37-41 164 0 0,-65-63 25 0 0,60 63-28 0 0,77 102 0 0 0,-120-140 24 0 0,-2 1-1 0 0,22 47 1 0 0,-31-55 7 0 0,-1 0 1 0 0,-1 1-1 0 0,-1 0 1 0 0,6 39-1 0 0,-10-39 31 0 0,-1-1 0 0 0,-1 0-1 0 0,-1 0 1 0 0,-1 0 0 0 0,-1 0-1 0 0,-1 0 1 0 0,-1-1 0 0 0,0 1-1 0 0,-1-1 1 0 0,-2 0 0 0 0,0-1-1 0 0,-1 0 1 0 0,-1 0 0 0 0,-21 30 0 0 0,19-35 1 0 0,-1 0 0 0 0,-1-2 0 0 0,1 1 0 0 0,-23 13 1 0 0,21-15 22 0 0,-9 5 202 0 0,-1-1-1 0 0,-1-1 1 0 0,-1-1-1 0 0,-36 12 1 0 0,48-19 5 0 0,0-1 148 0 0,-28 5 0 0 0,9-2 334 0 0,32-8-395 0 0,12 12-1605 0 0,2-1-1342 0 0,-3-3 1083 0 0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00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5063 0 0,'0'0'9488'0'0,"2"-1"-8501"0"0,84-35 4210 0 0,-67 27-4792 0 0,1 0 1 0 0,0 1-1 0 0,1 0 1 0 0,-1 2 0 0 0,2 1-1 0 0,20-3 1 0 0,49 2-499 0 0,-30 5-2790 0 0,-59 11-788 0 0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01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9 9991 0 0,'-20'6'360'0'0,"-1"0"0"0"0,-28 14 0 0 0,37-14 946 0 0,0-1 0 0 0,0 0-1 0 0,-24 5 3004 0 0,58-9-1895 0 0,17-5-1059 0 0,50-12 0 0 0,-9 1-577 0 0,-42 9-500 0 0,-8 0-293 0 0,60-2 0 0 0,-66 7-2806 0 0,39-6 0 0 0,-35 3 823 0 0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01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15 13415 0 0,'0'0'614'0'0,"0"-2"-12"0"0,5-11 6582 0 0,-5 15-6823 0 0,-7 25 201 0 0,-20 47-1 0 0,16-45-445 0 0,-106 295 124 0 0,110-304-1384 0 0,-2 0-1 0 0,0-1 0 0 0,-1-1 1 0 0,-1 1-1 0 0,0-1 1 0 0,-16 17-1 0 0,14-22-5595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7:40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1 191 2303 0 0,'1'2'8291'0'0,"1"4"-7495"0"0,0 0 0 0 0,0-1 0 0 0,0 1 0 0 0,-1 1 0 0 0,1-1 0 0 0,-1 0 0 0 0,-1 0 0 0 0,1 10 0 0 0,-2 8-230 0 0,-5 23-1 0 0,1 8 375 0 0,3-13-572 0 0,2-1 0 0 0,8 63 0 0 0,-7-102-196 0 0,-1-2-163 0 0,0 0 0 0 0,0 1 0 0 0,1-1 0 0 0,-1 0 1 0 0,0 1-1 0 0,0-1 0 0 0,1 0 0 0 0,-1 1 1 0 0,0-1-1 0 0,1 0 0 0 0,-1 0 0 0 0,0 0 1 0 0,1 1-1 0 0,-1-1 0 0 0,1 0 0 0 0,-1 0 0 0 0,0 0 1 0 0,1 0-1 0 0,-1 0 0 0 0,1 0 0 0 0,-1 0 1 0 0,0 0-1 0 0,1 0 0 0 0,-1 0 0 0 0,1 0 0 0 0,11 0 100 0 0,-5-2-30 0 0,0-1 1 0 0,-1 1 0 0 0,0-1-1 0 0,1-1 1 0 0,-1 1 0 0 0,-1-1-1 0 0,1-1 1 0 0,0 1 0 0 0,6-8-1 0 0,10-6 52 0 0,12-11-48 0 0,-1-1 0 0 0,29-37 0 0 0,-53 58-81 0 0,3-5 0 0 0,-1-1 0 0 0,0 0 1 0 0,-1-1-1 0 0,9-17 0 0 0,-16 26 51 0 0,-8 19-24 0 0,3-10-26 0 0,1 1 0 0 0,-1 0 0 0 0,1-1 0 0 0,0 1-1 0 0,0 0 1 0 0,1 0 0 0 0,-1 0 0 0 0,0 0 0 0 0,1 0 0 0 0,0 0 0 0 0,0 5 0 0 0,0-2 16 0 0,1 1-1 0 0,0-1 1 0 0,1 1 0 0 0,0-1-1 0 0,0 0 1 0 0,0 1 0 0 0,0-1-1 0 0,1 0 1 0 0,4 6-1 0 0,2 1 106 0 0,1 0-1 0 0,15 16 0 0 0,-11-13-51 0 0,0 0 0 0 0,-1 0 0 0 0,10 19 0 0 0,-18-26-7 0 0,-4-6 19 0 0,0-1 0 0 0,0 0 0 0 0,0 0-1 0 0,1 0 1 0 0,-1 0 0 0 0,0 0 0 0 0,1 0-1 0 0,0 0 1 0 0,-1 0 0 0 0,5 2 0 0 0,-5-3-60 0 0,0-1 1 0 0,1 1-1 0 0,-1-1 0 0 0,0 0 1 0 0,1 1-1 0 0,-1-1 1 0 0,0 0-1 0 0,1 0 1 0 0,-1 0-1 0 0,1 0 1 0 0,-1 0-1 0 0,0-1 1 0 0,1 1-1 0 0,-1 0 1 0 0,0-1-1 0 0,1 1 1 0 0,-1 0-1 0 0,0-1 1 0 0,3-1-1 0 0,4-2 55 0 0,-1 0 0 0 0,1-1 0 0 0,-1 0 0 0 0,1 0 0 0 0,-1-1 0 0 0,7-7 0 0 0,36-43 168 0 0,-37 42-224 0 0,73-82 115 0 0,25-31-123 0 0,-25 6-1024 0 0,-36 36-3532 0 0,-40 69 1769 0 0,0 3-3922 0 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01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0 208 17791 0 0,'0'0'1618'0'0,"1"-1"-1332"0"0,19-12 356 0 0,0 1 1 0 0,0 2-1 0 0,24-10 0 0 0,6-3 365 0 0,2-1-517 0 0,1 3 1 0 0,1 2-1 0 0,0 2 0 0 0,2 3 1 0 0,-1 2-1 0 0,59-5 0 0 0,-109 17-516 0 0,19-3-240 0 0,28 2 0 0 0,-47 1-74 0 0,1 0 1 0 0,0 1-1 0 0,-1 0 1 0 0,1 0-1 0 0,0 0 0 0 0,-1 1 1 0 0,0-1-1 0 0,1 1 1 0 0,-1 1-1 0 0,7 3 1 0 0,-3 1-1041 0 0,-3 2-11 0 0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02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260 113 4143 0 0,'-14'10'18371'0'0,"14"-10"-18248"0"0,14-2 1092 0 0,20-8-1212 0 0,55-24 424 0 0,-44 16-81 0 0,72-19 1 0 0,-93 31-325 0 0,-5 1 55 0 0,26-4 0 0 0,-40 8-69 0 0,0 1 1 0 0,-1 0 0 0 0,1 0 0 0 0,0 0-1 0 0,0 0 1 0 0,-1 1 0 0 0,1-1-1 0 0,0 1 1 0 0,-1 1 0 0 0,1-1-1 0 0,4 2 1 0 0,-8-2-9 0 0,0-1 0 0 0,0 1 0 0 0,0 0 0 0 0,1 0 0 0 0,-1 0 0 0 0,0 0 0 0 0,0-1 0 0 0,0 1 0 0 0,0 1 0 0 0,0-1 0 0 0,-1 0 0 0 0,1 0 0 0 0,0 0 0 0 0,0 0 0 0 0,-1 0 0 0 0,1 1 0 0 0,-1-1 0 0 0,1 0 0 0 0,-1 1 0 0 0,0-1 0 0 0,1 0 0 0 0,-1 1 0 0 0,0-1 0 0 0,0 1 0 0 0,0-1 0 0 0,0 0 0 0 0,0 1 0 0 0,0-1 0 0 0,0 0 0 0 0,0 1 0 0 0,-1-1 0 0 0,1 0 0 0 0,-1 1 0 0 0,1-1 0 0 0,-1 0 0 0 0,1 1 0 0 0,-2 0 0 0 0,-2 6 0 0 0,0-1 0 0 0,0 0 0 0 0,-1 0 0 0 0,-10 12 0 0 0,-12 8-39 0 0,-1 0 0 0 0,-2-2 1 0 0,-43 28-1 0 0,31-23-18 0 0,-257 174-774 0 0,244-169 649 0 0,-31 12-43 0 0,60-34 195 0 0,18-9 57 0 0,21 0 249 0 0,18-1 49 0 0,-1-1-1 0 0,1-2 1 0 0,38-5 0 0 0,-45 4-183 0 0,252-34 1207 0 0,-79 7-610 0 0,-191 27-746 0 0,21-1-719 0 0,1-2 0 0 0,-1 0 0 0 0,49-17 0 0 0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03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678 71 4143 0 0,'3'-1'191'0'0,"6"-1"137"0"0,-1 0 0 0 0,1-1 1 0 0,0-1-1 0 0,-1 1 0 0 0,9-6 0 0 0,8-3 7939 0 0,-22 10-7769 0 0,-1 1 0 0 0,1-1 0 0 0,-1 1 0 0 0,1-1 1 0 0,-1 0-1 0 0,0 0 0 0 0,0 0 0 0 0,0 0 0 0 0,4-6 1727 0 0,-14 4-1370 0 0,7 3-830 0 0,0 0 0 0 0,0 1 0 0 0,0-1 1 0 0,0 1-1 0 0,0-1 0 0 0,0 1 0 0 0,0-1 1 0 0,0 1-1 0 0,-1 0 0 0 0,1-1 0 0 0,0 1 1 0 0,0 0-1 0 0,0 0 0 0 0,-1 0 0 0 0,1 0 1 0 0,0 0-1 0 0,0 0 0 0 0,-2 0 0 0 0,-9 4 14 0 0,1-1-1 0 0,0 2 0 0 0,0-1 1 0 0,0 1-1 0 0,1 1 0 0 0,-18 12 1 0 0,6-4-17 0 0,-381 215-2214 0 0,363-207 1409 0 0,-65 47 0 0 0,104-68 677 0 0,4 0-126 0 0,17-2 154 0 0,-1 0-1 0 0,1-1 1 0 0,0 0-1 0 0,36-11 0 0 0,-9 2 76 0 0,-41 10-10 0 0,227-39 172 0 0,-204 37 34 0 0,1 1-1 0 0,-1 2 0 0 0,0 1 0 0 0,0 1 1 0 0,0 1-1 0 0,35 9 0 0 0,-58-10-134 0 0,1 0 0 0 0,-1 0 0 0 0,0 0 0 0 0,0 1 0 0 0,0 0 0 0 0,-1 0 0 0 0,1 0 0 0 0,-1 1 0 0 0,8 6 0 0 0,-10-7-40 0 0,-1-1-1 0 0,0 1 1 0 0,0-1-1 0 0,0 1 1 0 0,-1 0 0 0 0,1-1-1 0 0,-1 1 1 0 0,1 0 0 0 0,-1 0-1 0 0,0 0 1 0 0,0 0 0 0 0,0 1-1 0 0,-1-1 1 0 0,1 0 0 0 0,-1 0-1 0 0,0 0 1 0 0,1 1 0 0 0,-2-1-1 0 0,1 0 1 0 0,0 0 0 0 0,-1 4-1 0 0,-1 2 9 0 0,-1 1-1 0 0,0-1 0 0 0,-1 0 1 0 0,0 0-1 0 0,0 0 1 0 0,-1 0-1 0 0,0-1 0 0 0,0 1 1 0 0,-10 9-1 0 0,4-4-56 0 0,-1-1 1 0 0,-1-1-1 0 0,0 0 0 0 0,-21 15 0 0 0,8-12 6 0 0,-2 0 1 0 0,1-2-1 0 0,-2-1 0 0 0,-34 10 0 0 0,11-7 249 0 0,0-2 0 0 0,-1-2 0 0 0,0-2 0 0 0,-104 2 0 0 0,119-12 37 0 0,-57-8-1 0 0,78 7-245 0 0,12 2-2 0 0,-12-5 14 0 0,16 5-33 0 0,1-1 0 0 0,0 1 0 0 0,0 0-1 0 0,0-1 1 0 0,0 1 0 0 0,0 0 0 0 0,0-1 0 0 0,0 1 0 0 0,0 0-1 0 0,-1-1 1 0 0,1 1 0 0 0,0 0 0 0 0,0-1 0 0 0,1 1 0 0 0,-1 0-1 0 0,0-1 1 0 0,0 1 0 0 0,0 0 0 0 0,0-1 0 0 0,0 1 0 0 0,0 0-1 0 0,0-1 1 0 0,0 1 0 0 0,1 0 0 0 0,-1-1 0 0 0,0 1 0 0 0,0 0-1 0 0,1-1 1 0 0,-1 1 1 0 0,2-3-180 0 0,1 0 0 0 0,0 1 0 0 0,0-1 0 0 0,1 1-1 0 0,-1-1 1 0 0,0 1 0 0 0,1 0 0 0 0,-1 0 0 0 0,1 1 0 0 0,0-1 0 0 0,0 1-1 0 0,0-1 1 0 0,7 0 0 0 0,8-4-711 0 0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04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33 1839 0 0,'4'-5'60'0'0,"12"-22"22307"0"0,-17 27-22334 0 0,0 0 1 0 0,1 0-1 0 0,-1 1 1 0 0,0-1-1 0 0,0 0 0 0 0,1 1 1 0 0,-1-1-1 0 0,0 1 1 0 0,1-1-1 0 0,-1 1 0 0 0,0-1 1 0 0,1 1-1 0 0,-1-1 1 0 0,1 1-1 0 0,-1-1 1 0 0,1 1-1 0 0,-1 0 0 0 0,1 0 1 0 0,-10 16 84 0 0,8-14-42 0 0,-18 36-20 0 0,-4 9 0 0 0,-50 73 0 0 0,34-72-118 0 0,-72 72 0 0 0,100-106-150 0 0,11-14-27 0 0,3-2-1615 0 0,11-7-529 0 0,8-4-5141 0 0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04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70 349 7831 0 0,'-1'1'603'0'0,"-4"6"-155"0"0,0 0 1 0 0,0-1-1 0 0,-9 7 0 0 0,-9 6 8923 0 0,22-19-9296 0 0,0 0 1 0 0,1 0 0 0 0,-1-1-1 0 0,0 1 1 0 0,1 0 0 0 0,-1-1-1 0 0,1 1 1 0 0,-1 0-1 0 0,1-1 1 0 0,-1 1 0 0 0,1-1-1 0 0,-1 1 1 0 0,1-1 0 0 0,-1 1-1 0 0,1-1 1 0 0,0 1-1 0 0,-1-1 1 0 0,1 0 0 0 0,0 1-1 0 0,-1-2 1 0 0,-4-13 629 0 0,5 10-593 0 0,0 0 1 0 0,0 1-1 0 0,0-1 0 0 0,1 0 1 0 0,-1 0-1 0 0,1 0 0 0 0,1 1 1 0 0,-1-1-1 0 0,1 1 0 0 0,-1-1 1 0 0,5-7-1 0 0,0 1-50 0 0,1 0 0 0 0,0 0 0 0 0,11-12 0 0 0,4-1-104 0 0,1 1-1 0 0,1 1 1 0 0,46-33-1 0 0,-30 29-60 0 0,82-41 0 0 0,-104 59 163 0 0,1 0 0 0 0,0 1 0 0 0,21-5 0 0 0,-33 11-36 0 0,-1 0 0 0 0,1 0 0 0 0,0 0 0 0 0,0 0 0 0 0,-1 1 1 0 0,1 0-1 0 0,0 1 0 0 0,0 0 0 0 0,-1 0 0 0 0,1 0 0 0 0,0 0 0 0 0,12 6 0 0 0,-17-6 2 0 0,1 1-1 0 0,-1-1 0 0 0,1 1 0 0 0,-1 0 0 0 0,1 0 1 0 0,-1 0-1 0 0,0 0 0 0 0,0 0 0 0 0,0 0 0 0 0,0 0 1 0 0,0 1-1 0 0,0-1 0 0 0,-1 1 0 0 0,2 3 0 0 0,-1-1 6 0 0,0-1 0 0 0,-1 1 1 0 0,1 1-1 0 0,-1-1 0 0 0,0 0 0 0 0,-1 0 0 0 0,1 8 0 0 0,-2 4 40 0 0,0 0 0 0 0,-1 0 0 0 0,-9 32 0 0 0,-31 74 83 0 0,5-19-96 0 0,32-88-58 0 0,1 0 0 0 0,1 1 1 0 0,1-1-1 0 0,-1 26 0 0 0,3-41-14 0 0,0-1 0 0 0,0 1 0 0 0,0 0-1 0 0,0-1 1 0 0,0 1 0 0 0,1 0-1 0 0,-1-1 1 0 0,0 1 0 0 0,1 0-1 0 0,-1-1 1 0 0,0 1 0 0 0,1-1-1 0 0,-1 1 1 0 0,1-1 0 0 0,-1 1-1 0 0,1-1 1 0 0,-1 1 0 0 0,1-1 0 0 0,-1 1-1 0 0,1-1 1 0 0,-1 0 0 0 0,1 1-1 0 0,-1-1 1 0 0,1 0 0 0 0,1 1-1 0 0,15 3-1281 0 0,-4-4-153 0 0,1 0-71 0 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05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42 3223 0 0,'31'-32'694'0'0,"-30"31"-50"0"0,1 0 0 0 0,-1 0 0 0 0,1 0-1 0 0,-1 1 1 0 0,1-1 0 0 0,0 0 0 0 0,0 1 0 0 0,-1-1 0 0 0,9-2 5131 0 0,-20 13-5017 0 0,-4 1-574 0 0,-2 0 1 0 0,1-2-1 0 0,-23 12 1 0 0,20-12-9 0 0,0 1 1 0 0,-23 18 0 0 0,-136 122 1254 0 0,156-129-1262 0 0,1 1 1 0 0,1 1-1 0 0,1 0 0 0 0,1 1 0 0 0,-25 47 0 0 0,31-47-4 0 0,0-1 0 0 0,2 1 0 0 0,-10 41 0 0 0,17-53-57 0 0,0 0 1 0 0,0 0-1 0 0,1 0 0 0 0,1 0 1 0 0,0 1-1 0 0,1-1 1 0 0,0 0-1 0 0,1 0 1 0 0,6 20-1 0 0,-2-17 173 0 0,0 0 0 0 0,1-1 0 0 0,1 0 0 0 0,1 0 0 0 0,0-1 0 0 0,13 16 0 0 0,-3-5 16 0 0,-12-15-173 0 0,1 0 1 0 0,11 9-1 0 0,-12-12 3 0 0,-1 0 0 0 0,0 0 0 0 0,0 0 0 0 0,-1 1 0 0 0,0-1 0 0 0,5 9-1 0 0,-10-13-689 0 0,6 11 1177 0 0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06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7 3223 0 0,'5'-7'12086'0'0,"-6"9"-11939"0"0,1 0 0 0 0,-1 0 1 0 0,0 0-1 0 0,0 0 1 0 0,0 0-1 0 0,0 0 0 0 0,0 0 1 0 0,0 0-1 0 0,-1-1 1 0 0,-2 4-1 0 0,0 1 81 0 0,-40 57 569 0 0,-39 79-1 0 0,80-136-789 0 0,0 0-1 0 0,1 1 1 0 0,-3 8 0 0 0,2-5 2 0 0,0-1 0 0 0,0 0 1 0 0,-10 17-1 0 0,11-21-4 0 0,0-1-1 0 0,0 0 0 0 0,-1 0 1 0 0,0 1-1 0 0,0-1 0 0 0,0-1 1 0 0,0 1-1 0 0,-1 0 0 0 0,-5 4 1 0 0,-24 22 29 0 0,32-29 439 0 0,3-1-320 0 0,9 0 9 0 0,-1 0 0 0 0,1 0 0 0 0,-1-2-1 0 0,1 1 1 0 0,-1-1 0 0 0,20-7 0 0 0,3 1 89 0 0,67-21 401 0 0,-71 19-419 0 0,0 1 0 0 0,0 2 0 0 0,33-4 0 0 0,-52 9-176 0 0,-7 1-51 0 0,0 0 0 0 0,1 1 0 0 0,-1 0-1 0 0,0-1 1 0 0,0 1 0 0 0,1 0 0 0 0,5 1 0 0 0,-9-1-20 0 0,0 0-95 0 0,0 0 0 0 0,1 0 0 0 0,-1 0-1 0 0,0 0 1 0 0,1 0 0 0 0,-1 0-1 0 0,0 0 1 0 0,1 0 0 0 0,-1 0-1 0 0,0 0 1 0 0,1 0 0 0 0,-1 1-1 0 0,0-1 1 0 0,1 0 0 0 0,-1 0-1 0 0,0 0 1 0 0,1 0 0 0 0,-1 0-1 0 0,0 1 1 0 0,1-1 0 0 0,-1 0-1 0 0,0 0 1 0 0,0 1 0 0 0,1-1-1 0 0,-1 0 1 0 0,0 0 0 0 0,0 1 0 0 0,0-1-1 0 0,1 1 1 0 0,-9 12-1182 0 0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06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38 13935 0 0,'0'0'638'0'0,"-1"-2"-14"0"0,-1-2-479 0 0,-7-22 60 0 0,8 21 2876 0 0,2 10-1868 0 0,8 44-1273 0 0,-8-20 152 0 0,-2 0 1 0 0,-1 0-1 0 0,-1 0 1 0 0,-1 0 0 0 0,-2-1-1 0 0,-1 0 1 0 0,-15 41-1 0 0,-13 15 49 0 0,-47 83-1 0 0,-53 70 69 0 0,61-109 93 0 0,41-67 59 0 0,29-52-332 0 0,0 1-1 0 0,1-1 1 0 0,0 1 0 0 0,-3 16 0 0 0,6-24-626 0 0,9 3-2033 0 0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07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 15695 0 0,'0'0'719'0'0,"-1"0"-20"0"0,-5-2-449 0 0,5 2-168 0 0,1-1-1 0 0,-1 1 0 0 0,0 0 1 0 0,0-1-1 0 0,1 1 0 0 0,-1 0 1 0 0,0 0-1 0 0,0 0 0 0 0,1 0 1 0 0,-1 0-1 0 0,0 0 0 0 0,0 0 1 0 0,1 0-1 0 0,-1 0 0 0 0,0 0 1 0 0,0 0-1 0 0,0 0 0 0 0,1 0 1 0 0,-1 0-1 0 0,0 1 1 0 0,1-1-1 0 0,-1 0 0 0 0,0 1 1 0 0,0-1-1 0 0,1 1 0 0 0,-1-1 1 0 0,1 0-1 0 0,-1 1 0 0 0,0-1 1 0 0,1 1-1 0 0,-1 0 0 0 0,1-1 1 0 0,-1 1-1 0 0,1-1 0 0 0,-1 1 1 0 0,1 0-1 0 0,0-1 0 0 0,-1 1 1 0 0,1 0-1 0 0,0 0 0 0 0,0-1 1 0 0,-1 1-1 0 0,1 0 1 0 0,0 0-1 0 0,0-1 0 0 0,0 1 1 0 0,0 0-1 0 0,0 0 0 0 0,0 0 1 0 0,0 6-15 0 0,0-1 1 0 0,1 0 0 0 0,0 1 0 0 0,2 8-1 0 0,-2-10 202 0 0,2 12-52 0 0,1 0 1 0 0,1-1-1 0 0,1 1 1 0 0,0-1-1 0 0,1 0 1 0 0,1-1-1 0 0,16 25 0 0 0,-8-19 20 0 0,0 0-1 0 0,2-1 0 0 0,1-1 0 0 0,25 21 0 0 0,-14-14 47 0 0,1-2 0 0 0,42 26 0 0 0,232 106 1157 0 0,-284-146-1461 0 0,-20-9-178 0 0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07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32 5527 0 0,'0'0'423'0'0,"4"-7"2454"0"0,-3 4-1345 0 0,1-1-1 0 0,0 1 0 0 0,0 0 1 0 0,0 0-1 0 0,5-6 3911 0 0,-8 11-5049 0 0,-5 9-317 0 0,-1 0-1 0 0,0-1 1 0 0,0 0 0 0 0,-1 0-1 0 0,-12 12 1 0 0,-4 4-42 0 0,-159 204 651 0 0,19-22-118 0 0,70-80-491 0 0,87-114-9 0 0,18-10-6150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7:40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224 421 3223 0 0,'0'0'4548'0'0,"0"2"-2198"0"0,-1 4-1438 0 0,0 0 0 0 0,0-1 1 0 0,-1 1-1 0 0,-2 7 0 0 0,2-10-789 0 0,1 1 0 0 0,-1-1 0 0 0,0 1 0 0 0,0-1-1 0 0,0 0 1 0 0,-1 0 0 0 0,1 0 0 0 0,-1 0 0 0 0,0 0 0 0 0,0 0 0 0 0,0-1-1 0 0,-6 5 1 0 0,3-3 210 0 0,-1 0-1 0 0,0-1 0 0 0,0 1 1 0 0,0-2-1 0 0,0 1 0 0 0,-8 1 1 0 0,13-3-267 0 0,-1-1 1 0 0,1 0 0 0 0,0 0-1 0 0,0 0 1 0 0,-1 0 0 0 0,1 0-1 0 0,0-1 1 0 0,0 1-1 0 0,-1-1 1 0 0,1 1 0 0 0,0-1-1 0 0,0 0 1 0 0,0 0-1 0 0,0 0 1 0 0,0 0 0 0 0,0 0-1 0 0,0 0 1 0 0,0-1 0 0 0,1 1-1 0 0,-1 0 1 0 0,0-1-1 0 0,1 0 1 0 0,-1 1 0 0 0,-1-4-1 0 0,-6-8 108 0 0,0 0-1 0 0,2 0 1 0 0,-1-1 0 0 0,2 0-1 0 0,0 0 1 0 0,0-1-1 0 0,2 0 1 0 0,0 1 0 0 0,0-2-1 0 0,2 1 1 0 0,-1 0-1 0 0,2-1 1 0 0,0 1 0 0 0,3-27-1 0 0,-1 33-217 0 0,1 1 0 0 0,0 0-1 0 0,0 0 1 0 0,1 0 0 0 0,0 0 0 0 0,0 0 0 0 0,1 1-1 0 0,0-1 1 0 0,1 1 0 0 0,4-7 0 0 0,-1 5-97 0 0,1-1 0 0 0,0 1 1 0 0,0 1-1 0 0,0 0 1 0 0,1 0-1 0 0,12-6 0 0 0,8-3-392 0 0,1 1 0 0 0,1 2-1 0 0,62-19 1 0 0,-76 28 397 0 0,0 0-1 0 0,0 1 1 0 0,1 1-1 0 0,26-1 1 0 0,-33 4 219 0 0,0 0 1 0 0,0 1-1 0 0,0 1 0 0 0,0-1 0 0 0,-1 2 1 0 0,1 0-1 0 0,22 9 0 0 0,-30-11-14 0 0,0 1-1 0 0,0 1 0 0 0,0-1 0 0 0,0 0 1 0 0,-1 1-1 0 0,1 0 0 0 0,-1 0 1 0 0,0 0-1 0 0,0 0 0 0 0,0 0 1 0 0,0 1-1 0 0,0-1 0 0 0,-1 1 1 0 0,1 0-1 0 0,-1 0 0 0 0,0 0 1 0 0,0 0-1 0 0,-1 0 0 0 0,3 8 1 0 0,-3-7-19 0 0,0 1 1 0 0,-1 0-1 0 0,1-1 1 0 0,-1 1 0 0 0,0 0-1 0 0,-1 0 1 0 0,1-1-1 0 0,-1 1 1 0 0,0 0 0 0 0,-1-1-1 0 0,1 1 1 0 0,-1-1-1 0 0,0 0 1 0 0,-5 10 0 0 0,-7 8 27 0 0,0-1 1 0 0,-2-1-1 0 0,-21 24 1 0 0,-62 51-29 0 0,82-81-213 0 0,-1-1 0 0 0,0-1 0 0 0,-1 0 0 0 0,0-2 0 0 0,-40 18 0 0 0,32-17 8 0 0,14-6 63 0 0,-23 7 0 0 0,32-12 86 0 0,-1 0-1 0 0,1 0 1 0 0,0-1-1 0 0,0 1 1 0 0,-1-1-1 0 0,1 0 1 0 0,0 0-1 0 0,0-1 1 0 0,-1 1-1 0 0,-4-2 1 0 0,3 1-41 0 0,-1-1 1 0 0,1 0 0 0 0,0-1 0 0 0,-1 0 0 0 0,1 0 0 0 0,0 0 0 0 0,-8-6 0 0 0,12 7-89 0 0,-1 0 0 0 0,1 0 1 0 0,0-1-1 0 0,0 1 0 0 0,1 0 0 0 0,-1-1 0 0 0,0 1 0 0 0,1-1 0 0 0,-1 0 0 0 0,1 1 0 0 0,0-1 0 0 0,0 0 0 0 0,0 0 0 0 0,0 0 1 0 0,1 0-1 0 0,-1 0 0 0 0,1 0 0 0 0,-1 0 0 0 0,1-4 0 0 0,2-10-1524 0 0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07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81 12871 0 0,'-17'7'507'0'0,"-28"17"1"0"0,12-6 5981 0 0,44-20-5318 0 0,70-16 820 0 0,-37 7-1525 0 0,162-25 802 0 0,-58 11-1227 0 0,-137 23-433 0 0,0-1-1 0 0,18-7 0 0 0,2-5-7310 0 0,-20 8 615 0 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08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15 919 0 0,'19'-14'21932'0'0,"-35"15"-19596"0"0,-19 7-3364 0 0,-68 30 1344 0 0,-33 10-313 0 0,112-41-454 0 0,0-1 0 0 0,-1-1 0 0 0,0 0 0 0 0,1-2 1 0 0,-2-2-1 0 0,-43-1 0 0 0,69 0 448 0 0,-4 0-110 0 0,0 0-1 0 0,0-1 1 0 0,0 1 0 0 0,0-1 0 0 0,0 0 0 0 0,0 0-1 0 0,0 0 1 0 0,0-1 0 0 0,0 1 0 0 0,0-1 0 0 0,1 0-1 0 0,-5-3 1 0 0,8 4 90 0 0,0 1 0 0 0,0-1 0 0 0,0 0 0 0 0,0 0 0 0 0,0 0 0 0 0,0 0 0 0 0,0 0 0 0 0,1 0 0 0 0,-1 0 0 0 0,0 0 0 0 0,0 1 0 0 0,1-1 0 0 0,-1 0 0 0 0,0 0 0 0 0,1 0 0 0 0,-1 1 0 0 0,1-1 0 0 0,-1 0 0 0 0,1 0 0 0 0,0 0 0 0 0,0 0-6 0 0,0 0-3 0 0,2-4-59 0 0,1 0 1 0 0,-1 0-1 0 0,1 1 0 0 0,0 0 0 0 0,1 0 0 0 0,-1 0 0 0 0,9-6 1 0 0,-11 9 464 0 0,-2 4-239 0 0,-1 6 8 0 0,0 0 0 0 0,0 0 1 0 0,-1 0-1 0 0,0 0 0 0 0,0 0 1 0 0,-1-1-1 0 0,-6 13 0 0 0,3-8 55 0 0,0-1 0 0 0,-2 1-1 0 0,1-2 1 0 0,-13 16 0 0 0,-14 16 295 0 0,20-25-254 0 0,0 0-1 0 0,-20 18 1 0 0,-43 35 218 0 0,69-65-330 0 0,0 1-898 0 0,8-7 753 0 0,0 1 0 0 0,1-1 0 0 0,-1 0 0 0 0,0 1 0 0 0,0-1 0 0 0,0 0 0 0 0,1 0 0 0 0,-1 1 0 0 0,0-1 0 0 0,0 0 1 0 0,1 0-1 0 0,-1 1 0 0 0,0-1 0 0 0,0 0 0 0 0,1 0 0 0 0,-1 0 0 0 0,0 0 0 0 0,1 1 0 0 0,-1-1 0 0 0,0 0 0 0 0,1 0 0 0 0,-1 0 1 0 0,0 0-1 0 0,0 0 0 0 0,1 0 0 0 0,-1 0 0 0 0,0 0 0 0 0,1 0 0 0 0,-1 0 0 0 0,1 0 0 0 0,5 1-51 0 0,1-1-1 0 0,-1 1 1 0 0,0-1-1 0 0,1 0 1 0 0,-1-1-1 0 0,13-2 1 0 0,39-14-138 0 0,-31 9 155 0 0,-1 1 17 0 0,1 1-1 0 0,0 1 1 0 0,0 1 0 0 0,28 0-1 0 0,-35 4 123 0 0,0 1 0 0 0,-1 1 1 0 0,1 0-1 0 0,-1 2 0 0 0,0 0 0 0 0,26 10 0 0 0,-9-1 503 0 0,0 1-1 0 0,34 21 0 0 0,-51-25-285 0 0,-16-9-261 0 0,0 0 0 0 0,0 0 0 0 0,1 1 0 0 0,-1-1 0 0 0,-1 1 0 0 0,1 0 0 0 0,0 0 0 0 0,0 0 0 0 0,-1 0 0 0 0,1 1 0 0 0,-1-1 0 0 0,0 1 0 0 0,1-1-1 0 0,-1 1 1 0 0,-1 0 0 0 0,1 0 0 0 0,0 0 0 0 0,2 5 0 0 0,-4-5-30 0 0,1 0 0 0 0,0 0 0 0 0,-1 0 0 0 0,0 0-1 0 0,1 0 1 0 0,-1 0 0 0 0,-1 0 0 0 0,1 0 0 0 0,0 0 0 0 0,-1 0-1 0 0,1 0 1 0 0,-1 0 0 0 0,-1 3 0 0 0,-1 0 0 0 0,1-1 0 0 0,-1 0 0 0 0,0 0 0 0 0,0-1 0 0 0,0 1 0 0 0,-7 6 1 0 0,1-1 6 0 0,-1-1 1 0 0,0-1-1 0 0,-1 0 1 0 0,1-1-1 0 0,-19 10 1 0 0,-22 8 30 0 0,-1-2 1 0 0,-1-2-1 0 0,0-3 1 0 0,-2-2 0 0 0,-65 11-1 0 0,104-26-170 0 0,-28 1-1 0 0,43-2-5 0 0,16-20-7289 0 0,0 8 24 0 0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09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9 12607 0 0,'0'0'579'0'0,"-1"0"-15"0"0,-2-2-428 0 0,3 1-127 0 0,-1 1 1 0 0,0-1-1 0 0,0 0 0 0 0,0 1 0 0 0,0-1 1 0 0,0 1-1 0 0,0-1 0 0 0,0 1 0 0 0,0 0 1 0 0,0-1-1 0 0,0 1 0 0 0,0 0 0 0 0,0 0 1 0 0,-1 0-1 0 0,1 0 0 0 0,0 0 1 0 0,0 0-1 0 0,0 0 0 0 0,-1 0 0 0 0,-1 0 128 0 0,1 1 1 0 0,-1 0-1 0 0,1-1 0 0 0,0 1 0 0 0,-1 0 0 0 0,1 0 0 0 0,0 0 0 0 0,0 0 0 0 0,0 0 0 0 0,0 1 1 0 0,0-1-1 0 0,0 1 0 0 0,0-1 0 0 0,0 1 0 0 0,0 0 0 0 0,1 0 0 0 0,-1 0 0 0 0,1 0 1 0 0,0 0-1 0 0,-1 0 0 0 0,-1 3 0 0 0,0 2 203 0 0,0-1 0 0 0,0 1 1 0 0,0 0-1 0 0,1 0 0 0 0,0 0 1 0 0,-1 9-1 0 0,1-5 56 0 0,1 1 0 0 0,0 0 0 0 0,1 0 0 0 0,0-1 0 0 0,4 22 0 0 0,-3-27-292 0 0,0 0 0 0 0,1 0 0 0 0,0 0 0 0 0,1 0-1 0 0,-1 0 1 0 0,1 0 0 0 0,0-1 0 0 0,1 1 0 0 0,-1-1 0 0 0,1 0 0 0 0,0 0 0 0 0,7 6-1 0 0,2 0 53 0 0,0 0 0 0 0,1-1 0 0 0,0-1 0 0 0,1 0 0 0 0,22 10 0 0 0,2-3 170 0 0,42 12 0 0 0,56 6 402 0 0,-47-13-373 0 0,-72-16-330 0 0,-9-3-22 0 0,0 0 0 0 0,1 1 0 0 0,-1 0 1 0 0,-1 1-1 0 0,1 0 0 0 0,11 7 0 0 0,-14-5-207 0 0,0 1-701 0 0,7-7-7069 0 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09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24 5527 0 0,'-7'-5'568'0'0,"-11"-13"10744"0"0,11 22-9865 0 0,0 1-1081 0 0,1 1 1 0 0,-1 0-1 0 0,1 0 1 0 0,0 1-1 0 0,1 0 0 0 0,0 0 1 0 0,-6 10-1 0 0,-6 8 208 0 0,-5 2-172 0 0,-1-1 0 0 0,-45 39 0 0 0,-61 37 64 0 0,1-1-194 0 0,114-89-133 0 0,-20 23-1 0 0,31-32-338 0 0,0 1 0 0 0,1-1 0 0 0,-1 1 0 0 0,1-1 0 0 0,0 1-1 0 0,0 0 1 0 0,0 0 0 0 0,0 0 0 0 0,1 0 0 0 0,-1 0-1 0 0,1 0 1 0 0,0 0 0 0 0,0 6 0 0 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10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0 10103 0 0,'0'0'464'0'0,"-1"0"-9"0"0,-2 0-288 0 0,0 0-1 0 0,0 0 1 0 0,0 1 0 0 0,0-1-1 0 0,0 0 1 0 0,0 1 0 0 0,0 0-1 0 0,0 0 1 0 0,0 0 0 0 0,0 0-1 0 0,1 0 1 0 0,-1 0 0 0 0,0 1-1 0 0,1 0 1 0 0,-1-1 0 0 0,1 1-1 0 0,-1 0 1 0 0,1 0 0 0 0,0 0-1 0 0,0 0 1 0 0,0 1 0 0 0,0-1-1 0 0,0 0 1 0 0,1 1 0 0 0,-1 0-1 0 0,1-1 1 0 0,-2 4 0 0 0,2-4-35 0 0,1 0 1 0 0,-1 1 0 0 0,1-1 0 0 0,-1 1-1 0 0,1-1 1 0 0,0 0 0 0 0,0 1 0 0 0,0-1-1 0 0,0 1 1 0 0,0-1 0 0 0,0 1 0 0 0,1-1-1 0 0,-1 0 1 0 0,2 4 0 0 0,13 35 733 0 0,-12-35-798 0 0,8 16 83 0 0,0 0 0 0 0,2-1 0 0 0,0-1-1 0 0,2 0 1 0 0,16 19 0 0 0,92 84-12 0 0,-28-43 17 0 0,8 8 255 0 0,-87-72-261 0 0,0 0 1 0 0,-2 1-1 0 0,0 0 0 0 0,12 21 1 0 0,-20-29-74 0 0,-1 1 0 0 0,0 0 0 0 0,-1 0 1 0 0,0 1-1 0 0,-1-1 0 0 0,0 1 0 0 0,0 0 1 0 0,-1-1-1 0 0,-1 1 0 0 0,1 19 0 0 0,-2-15-10 0 0,-2 0 0 0 0,1 1 0 0 0,-2-1 0 0 0,0 0 0 0 0,-1 0 0 0 0,-11 27 0 0 0,3-16 11 0 0,-1 1 1 0 0,-30 45-1 0 0,-42 37 71 0 0,-191 187 678 0 0,275-294-829 0 0,-2 1-14 0 0,0 0-1 0 0,0 0 1 0 0,1 0 0 0 0,-1 0-1 0 0,1 0 1 0 0,0 1 0 0 0,0-1-1 0 0,0 1 1 0 0,1 0 0 0 0,-3 7-1 0 0,3-10-228 0 0,1 0 27 0 0,1 1-1 0 0,-1-1 1 0 0,0 0 0 0 0,0 0-1 0 0,1 0 1 0 0,-1 1-1 0 0,1-1 1 0 0,-1 0-1 0 0,1 0 1 0 0,0 0 0 0 0,-1 0-1 0 0,1 0 1 0 0,0 0-1 0 0,0 0 1 0 0,0 0 0 0 0,0 0-1 0 0,0 0 1 0 0,0-1-1 0 0,0 1 1 0 0,1 1 0 0 0,-1-2-916 0 0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19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4 132 3223 0 0,'-3'5'16576'0'0,"17"-3"-16075"0"0,1-2 0 0 0,0 1 0 0 0,0-2 0 0 0,0 0 0 0 0,17-4-1 0 0,75-20 398 0 0,-67 14-705 0 0,265-56-65 0 0,-175 51-455 0 0,-14 3-4398 0 0,-115 12 3409 0 0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19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0 11055 0 0,'0'0'4378'0'0,"1"2"-3361"0"0,0 3-846 0 0,0 0-1 0 0,-1 1 1 0 0,1-1-1 0 0,-1 0 1 0 0,0 0 0 0 0,0 1-1 0 0,-2 9 1 0 0,-12 40 973 0 0,8-33-620 0 0,-42 207 1794 0 0,9-36-1844 0 0,38-190-495 0 0,-2 7-61 0 0,1 1 1 0 0,0 0-1 0 0,1 0 0 0 0,0 22 1 0 0,1-32-659 0 0,-1 5-47 0 0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20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5 15751 0 0,'0'0'1424'0'0,"-1"0"-1118"0"0,-4-2-192 0 0,1 2 1 0 0,0-1-1 0 0,0 0 1 0 0,0 1 0 0 0,0 0-1 0 0,-1-1 1 0 0,1 2 0 0 0,0-1-1 0 0,0 0 1 0 0,0 1-1 0 0,-6 2 1 0 0,-7 1 253 0 0,-22 10-1 0 0,-85 44 137 0 0,77-31-478 0 0,2 3 0 0 0,-44 37 0 0 0,4-3-189 0 0,76-57 156 0 0,-12 7-38 0 0,1 1 0 0 0,1 1 0 0 0,-33 34 0 0 0,51-50 45 0 0,1 1 0 0 0,0-1 0 0 0,-1 0 0 0 0,1 1 0 0 0,0-1 0 0 0,-1 0 0 0 0,1 1 0 0 0,0-1 0 0 0,0 0 0 0 0,0 1 0 0 0,-1-1 0 0 0,1 1 0 0 0,0-1 0 0 0,0 1 0 0 0,0-1 0 0 0,0 0 0 0 0,0 1 0 0 0,0-1 0 0 0,0 1 0 0 0,0-1 0 0 0,0 1 0 0 0,0 0 0 0 0,1 0 0 0 0,0 0 0 0 0,0-1 0 0 0,-1 1-1 0 0,1 0 1 0 0,0-1 0 0 0,0 1 0 0 0,0-1 0 0 0,0 1 0 0 0,0-1 0 0 0,0 1-1 0 0,0-1 1 0 0,0 1 0 0 0,0-1 0 0 0,0 0 0 0 0,0 0 0 0 0,2 1 0 0 0,23 2 8 0 0,-21-3-3 0 0,131 3 68 0 0,24 2-193 0 0,-142-3 114 0 0,-1 0 0 0 0,1 2 1 0 0,-1 0-1 0 0,0 1 0 0 0,0 1 0 0 0,30 15 0 0 0,-39-17 52 0 0,-1 1 0 0 0,0 0 0 0 0,0 0 0 0 0,9 9 0 0 0,-13-11-28 0 0,0 0-1 0 0,-1 0 0 0 0,1 0 0 0 0,-1 0 1 0 0,0 1-1 0 0,0-1 0 0 0,0 1 0 0 0,0-1 0 0 0,0 1 1 0 0,-1-1-1 0 0,2 9 0 0 0,-3-10 0 0 0,0 1 1 0 0,0 0-1 0 0,0-1 0 0 0,-1 1 0 0 0,1-1 0 0 0,-1 1 0 0 0,1-1 1 0 0,-1 1-1 0 0,0-1 0 0 0,0 0 0 0 0,0 1 0 0 0,0-1 1 0 0,-1 0-1 0 0,1 0 0 0 0,-1 0 0 0 0,1 0 0 0 0,-1 0 0 0 0,0 0 1 0 0,1 0-1 0 0,-4 2 0 0 0,-5 4 182 0 0,0 1-1 0 0,-18 9 1 0 0,24-15-152 0 0,-40 23 264 0 0,-1-1-1 0 0,-61 23 1 0 0,-58 4-241 0 0,157-51-65 0 0,-3 3 2 0 0,0-2-1 0 0,-1 0 1 0 0,1 0-1 0 0,-1-1 1 0 0,0 0 0 0 0,1-1-1 0 0,-15-1 1 0 0,24 1-18 0 0,0 0 0 0 0,0 0 0 0 0,0 0 0 0 0,0 0 0 0 0,0-1 0 0 0,0 1 0 0 0,0 0 0 0 0,0-1 0 0 0,0 1 0 0 0,0 0 0 0 0,1-1 0 0 0,-1 1 0 0 0,0-1 0 0 0,0 0 0 0 0,0 1 0 0 0,1-1 1 0 0,-2 0-1 0 0,1-8-174 0 0,1 7 129 0 0,0-3-175 0 0,1 1 0 0 0,0 0 0 0 0,0-1 0 0 0,0 1 0 0 0,0 0 1 0 0,1 0-1 0 0,-1 0 0 0 0,1 0 0 0 0,0 0 0 0 0,0 0 1 0 0,1 0-1 0 0,-1 1 0 0 0,1-1 0 0 0,0 1 0 0 0,0 0 1 0 0,0 0-1 0 0,0 0 0 0 0,6-4 0 0 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21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16 14079 0 0,'0'0'1276'0'0,"-5"-15"5777"0"0,3 15-6980 0 0,0 1 0 0 0,0 0-1 0 0,0 0 1 0 0,0 0 0 0 0,1 0-1 0 0,-1 0 1 0 0,0 1 0 0 0,1-1-1 0 0,-1 0 1 0 0,0 1 0 0 0,1-1-1 0 0,0 1 1 0 0,-1 0 0 0 0,1 0-1 0 0,0-1 1 0 0,0 1 0 0 0,0 0-1 0 0,-1 3 1 0 0,-4 7 126 0 0,-6 25 1 0 0,4-15 51 0 0,-3 7-37 0 0,-3 9-34 0 0,-33 64-1 0 0,21-48-416 0 0,25-53-544 0 0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21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3 479 14799 0 0,'0'0'1343'0'0,"-2"-7"-595"0"0,2 2-582 0 0,-1 1 0 0 0,1 0 1 0 0,0 0-1 0 0,0 0 0 0 0,1 0 1 0 0,-1 0-1 0 0,1 0 0 0 0,0 0 0 0 0,0 0 1 0 0,0 0-1 0 0,0 0 0 0 0,1 0 0 0 0,-1 0 1 0 0,4-4-1 0 0,4-7 116 0 0,0 1 1 0 0,14-15-1 0 0,-10 11-10 0 0,-5 9-248 0 0,89-115 689 0 0,-71 96-535 0 0,0 0 1 0 0,34-26-1 0 0,-35 32-174 0 0,-15 13 6 0 0,1 0 0 0 0,-1 0 0 0 0,2 1 0 0 0,-1 0 0 0 0,26-11 0 0 0,-35 18 15 0 0,0 0-1 0 0,0 1 1 0 0,0-1-1 0 0,0 1 1 0 0,0 0-1 0 0,1-1 0 0 0,-1 1 1 0 0,0 0-1 0 0,0 0 1 0 0,0 0-1 0 0,0 1 1 0 0,0-1-1 0 0,0 0 1 0 0,0 1-1 0 0,0 0 1 0 0,0-1-1 0 0,0 1 1 0 0,0 0-1 0 0,3 2 0 0 0,-4-2 6 0 0,0 0-1 0 0,0 0 1 0 0,0 0-1 0 0,0 1 0 0 0,0-1 1 0 0,-1 0-1 0 0,1 1 0 0 0,-1-1 1 0 0,1 1-1 0 0,-1-1 0 0 0,1 0 1 0 0,-1 1-1 0 0,0-1 0 0 0,1 3 1 0 0,0 0 21 0 0,1 6-3 0 0,-1-1 0 0 0,0 1 0 0 0,0 0 0 0 0,-1-1 0 0 0,-2 16 0 0 0,-9 49 187 0 0,6-45-139 0 0,1-10-57 0 0,2 1 0 0 0,-1 0 0 0 0,2 0 1 0 0,1 0-1 0 0,1 0 0 0 0,0 0 0 0 0,1-1 0 0 0,8 29 0 0 0,27 110-2483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7:41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927 14 11631 0 0,'4'-10'468'0'0,"-5"7"161"0"0,-19 8-238 0 0,5 0-335 0 0,0 2-1 0 0,0 0 0 0 0,-27 18 1 0 0,-36 34-150 0 0,34-19 294 0 0,2 1 0 0 0,2 3 0 0 0,-64 88 0 0 0,-80 160 723 0 0,164-260-910 0 0,-138 254 975 0 0,140-254-199 0 0,-2-1 0 0 0,-39 49 0 0 0,47-65-717 0 0,-31 47 148 0 0,42-61-240 0 0,2 0-931 0 0,4 5 347 0 0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22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0 11399 0 0,'0'0'1775'0'0,"-1"2"-1180"0"0,-39 36 482 0 0,-2-1 1 0 0,-1-2 0 0 0,-63 38-1 0 0,68-49-1004 0 0,-64 52 0 0 0,84-60-47 0 0,1 1 1 0 0,1 1 0 0 0,0 0 0 0 0,1 1 0 0 0,-14 23 0 0 0,-2 11 285 0 0,-30 71 0 0 0,46-89-13 0 0,2 1 0 0 0,2 0 1 0 0,-8 46-1 0 0,16-64-68 0 0,1 0-1 0 0,0 0 1 0 0,2 1-1 0 0,0-1 1 0 0,4 26 0 0 0,-2-32-91 0 0,0-1 1 0 0,1 1 0 0 0,0-1 0 0 0,1 0 0 0 0,1 0 0 0 0,-1-1 0 0 0,1 1-1 0 0,1-1 1 0 0,11 15 0 0 0,-11-17-6 0 0,0-1-1 0 0,1 0 1 0 0,0 0 0 0 0,0 0-1 0 0,14 8 1 0 0,-20-14-43 0 0,1 0-17 0 0,14 2 409 0 0,-11-4-3920 0 0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22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6 1375 0 0,'6'-5'5976'0'0,"-11"16"477"0"0,-11 3-5325 0 0,11-10-603 0 0,-13 12 287 0 0,1 1 0 0 0,1 0 0 0 0,0 2 1 0 0,-20 30-1 0 0,14-13-89 0 0,-30 66 1 0 0,35-67-660 0 0,-14 36 37 0 0,30-67-58 0 0,0 3-22 0 0,3-6-7 0 0,0-1 0 0 0,0 0 0 0 0,1 1 1 0 0,-1-1-1 0 0,0 0 0 0 0,0 0 0 0 0,4-1 0 0 0,15-2 91 0 0,0-1 0 0 0,-1-1 0 0 0,0-2 0 0 0,0 0 0 0 0,24-11 0 0 0,28-11 148 0 0,-29 14-196 0 0,-12 4-151 0 0,0 1-1 0 0,34-6 0 0 0,-24 14-3293 0 0,-39 2 1836 0 0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23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0 4607 0 0,'0'0'11891'0'0,"-1"2"-11511"0"0,-40 92 1305 0 0,-88 151-1 0 0,-77 101-1124 0 0,175-290-564 0 0,-28 59-50 0 0,58-112-101 0 0,0-2 71 0 0,0 0-1 0 0,1 0 1 0 0,-1 0 0 0 0,1 0-1 0 0,-1 0 1 0 0,1 0-1 0 0,-1 0 1 0 0,1 0 0 0 0,0 0-1 0 0,0 1 1 0 0,-1-1-1 0 0,1 0 1 0 0,0 0 0 0 0,0 0-1 0 0,0 1 1 0 0,0-1 0 0 0,1 2-1 0 0,5 5-1575 0 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23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9671 0 0,'0'0'2391'0'0,"0"2"-870"0"0,-2 2-1185 0 0,1 1 0 0 0,0-1 1 0 0,0 0-1 0 0,0 0 0 0 0,1 0 0 0 0,0 0 0 0 0,-1 1 0 0 0,2-1 0 0 0,-1 0 0 0 0,0 0 0 0 0,1 1 1 0 0,0-1-1 0 0,0 0 0 0 0,0 0 0 0 0,0 0 0 0 0,4 7 0 0 0,3 6 242 0 0,1 0-1 0 0,18 24 1 0 0,-6-10 369 0 0,151 210 1443 0 0,-163-230-2293 0 0,0 0 0 0 0,0-1 0 0 0,1 0 0 0 0,1-1 0 0 0,0 0 0 0 0,19 12 0 0 0,-25-18-98 0 0,1 1 0 0 0,0-1 0 0 0,1-1 0 0 0,-1 1 1 0 0,0-1-1 0 0,1-1 0 0 0,-1 1 0 0 0,1-1 0 0 0,-1 0 0 0 0,1 0 0 0 0,0-1 0 0 0,-1 0 0 0 0,1 0 0 0 0,0 0 0 0 0,12-3 0 0 0,-7-1-260 0 0,0 0-1 0 0,0 0 0 0 0,-1-1 1 0 0,16-10-1 0 0,20-14-3611 0 0,-25 13-3482 0 0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24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13 11055 0 0,'0'0'852'0'0,"-7"-12"5239"0"0,-23 27-5521 0 0,0 1 0 0 0,2 1 0 0 0,0 2 0 0 0,-48 43 1 0 0,-61 71 1110 0 0,82-77-1144 0 0,52-53-528 0 0,-69 73 446 0 0,61-63-387 0 0,1 0 0 0 0,0 1 0 0 0,1 0 0 0 0,-9 18 0 0 0,17-29-81 0 0,1-1 0 0 0,-1 0 0 0 0,0 0 1 0 0,1 1-1 0 0,-1-1 0 0 0,1 1 0 0 0,0-1 0 0 0,-1 0 0 0 0,1 1 0 0 0,0-1 0 0 0,1 3 0 0 0,-1-4-58 0 0,0-1-1 0 0,1 0 0 0 0,-1 1 0 0 0,0-1 1 0 0,0 0-1 0 0,1 1 0 0 0,-1-1 0 0 0,0 0 0 0 0,1 1 1 0 0,-1-1-1 0 0,0 0 0 0 0,1 0 0 0 0,-1 0 1 0 0,0 1-1 0 0,1-1 0 0 0,-1 0 0 0 0,1 0 0 0 0,-1 0 1 0 0,0 0-1 0 0,1 0 0 0 0,-1 1 0 0 0,1-1 0 0 0,-1 0 1 0 0,1 0-1 0 0,-1 0 0 0 0,0 0 0 0 0,1 0 1 0 0,12-1-830 0 0,4-4-186 0 0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24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4607 0 0,'0'0'14399'0'0,"2"0"-12920"0"0,40-3-723 0 0,0-1 1 0 0,-1-3 0 0 0,63-17 0 0 0,1-1-609 0 0,304-49-190 0 0,-345 66-73 0 0,-56 8 23 0 0,0 0-1 0 0,0 0 1 0 0,-1 1-1 0 0,1 0 0 0 0,0 0 1 0 0,7 2-1 0 0,-13-2-302 0 0,-3 1-546 0 0,0 1 446 0 0,-1 0-1 0 0,1 0 1 0 0,-1 0 0 0 0,0 0-1 0 0,0-1 1 0 0,0 1-1 0 0,-1 0 1 0 0,-3 3 0 0 0,-8 6-5847 0 0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24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65 7367 0 0,'-1'-7'595'0'0,"1"0"0"0"0,-1 0 0 0 0,2-9 0 0 0,-1 13 283 0 0,1 0-1 0 0,-1 1 0 0 0,1-1 1 0 0,0 0-1 0 0,0 0 0 0 0,2-4 1881 0 0,-2 7-2058 0 0,1-1-588 0 0,0 0 0 0 0,-1 1 0 0 0,1-1 0 0 0,0 1 1 0 0,0 0-1 0 0,0-1 0 0 0,-1 1 0 0 0,1 0 0 0 0,0 0 1 0 0,0 0-1 0 0,0 0 0 0 0,0 1 0 0 0,-1-1 1 0 0,1 0-1 0 0,0 1 0 0 0,0-1 0 0 0,3 2 0 0 0,-3 0-17 0 0,1-1-1 0 0,-1 1 1 0 0,0 0-1 0 0,0-1 0 0 0,1 1 1 0 0,-1 0-1 0 0,0 0 1 0 0,-1 1-1 0 0,1-1 1 0 0,2 4-1 0 0,0 0 4 0 0,-1 0 1 0 0,-1 0-1 0 0,1 1 1 0 0,-1-1-1 0 0,0 0 0 0 0,0 1 1 0 0,-1-1-1 0 0,0 1 1 0 0,1 11-1 0 0,-3 2 93 0 0,-1 0 0 0 0,-1 0 1 0 0,0 0-1 0 0,-1 0 0 0 0,-12 32 0 0 0,-47 93 382 0 0,23-55-361 0 0,6-20-189 0 0,32-66-139 0 0,0 1 1 0 0,1-1-1 0 0,-1 0 0 0 0,1 1 1 0 0,0 0-1 0 0,0-1 1 0 0,1 1-1 0 0,0-1 1 0 0,-1 1-1 0 0,2 0 0 0 0,-1-1 1 0 0,0 1-1 0 0,1 0 1 0 0,0-1-1 0 0,2 7 0 0 0,1-4-1637 0 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25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786 39 7831 0 0,'7'-6'622'0'0,"0"0"0"0"0,1 1 0 0 0,10-5 0 0 0,13-1 5598 0 0,-31 11-6030 0 0,1 0-1 0 0,-1 0 0 0 0,0 0 0 0 0,1 0 1 0 0,-1-1-1 0 0,0 1 0 0 0,1 0 1 0 0,-1 0-1 0 0,1 0 0 0 0,-1 0 0 0 0,0 0 1 0 0,1 0-1 0 0,-1 0 0 0 0,1 0 1 0 0,-1 0-1 0 0,0 0 0 0 0,1 0 0 0 0,-1 1 1 0 0,0-1-1 0 0,1 0 0 0 0,-1 0 1 0 0,0 0-1 0 0,1 0 0 0 0,-1 1 0 0 0,0-1 1 0 0,1 0-1 0 0,-1 0 0 0 0,1 1 1 0 0,-1 0-132 0 0,0-1 0 0 0,0 1 1 0 0,0-1-1 0 0,0 1 1 0 0,0-1-1 0 0,0 1 1 0 0,0-1-1 0 0,-1 1 1 0 0,1-1-1 0 0,0 1 0 0 0,0-1 1 0 0,0 1-1 0 0,-1-1 1 0 0,1 1-1 0 0,0-1 1 0 0,0 1-1 0 0,-1 0 0 0 0,-2 2-104 0 0,1 0 0 0 0,-1 1 0 0 0,1-1 0 0 0,-7 4 0 0 0,-9 6 91 0 0,-1-2 0 0 0,0 0 0 0 0,-1-1 0 0 0,-25 10 0 0 0,-88 22-191 0 0,120-38 116 0 0,-45 14-124 0 0,-97 25-344 0 0,126-36 399 0 0,-1-2 0 0 0,-1-1-1 0 0,-35 0 1 0 0,62-4 94 0 0,2 1-9 0 0,-1-1-1 0 0,1 0 0 0 0,0-1 0 0 0,-1 1 0 0 0,1 0 1 0 0,-5-2-1 0 0,0-4-98 0 0,7 5 84 0 0,-1 0 1 0 0,1 1-1 0 0,0-1 1 0 0,0 0-1 0 0,0 0 1 0 0,0 0-1 0 0,0 0 1 0 0,0 0-1 0 0,0 0 1 0 0,0 0-1 0 0,0 0 1 0 0,0 0 0 0 0,0 0-1 0 0,1 0 1 0 0,-1 0-1 0 0,0 0 1 0 0,1 0-1 0 0,-1 0 1 0 0,0 1-1 0 0,1-1 1 0 0,-1 0-1 0 0,1 0 1 0 0,0 0 0 0 0,-1 1-1 0 0,1-1 1 0 0,1-1-1 0 0,22-19-623 0 0,-18 16 481 0 0,4-2-59 0 0,0 1 1 0 0,0 0 0 0 0,0 0 0 0 0,1 1 0 0 0,19-7 0 0 0,-16 6 168 0 0,-13 7 70 0 0,-1-1 0 0 0,0 1 0 0 0,1-1 0 0 0,-1 1 0 0 0,0 0 0 0 0,0-1 0 0 0,1 1 0 0 0,-1-1 0 0 0,0 1 0 0 0,0 0 0 0 0,0-1 1 0 0,0 1-1 0 0,0-1 0 0 0,0 1 0 0 0,0 0 0 0 0,0 3 9 0 0,-1 0-1 0 0,0-1 1 0 0,0 1 0 0 0,0-1-1 0 0,0 1 1 0 0,0-1 0 0 0,-1 1-1 0 0,1-1 1 0 0,-1 0 0 0 0,0 0-1 0 0,-3 5 1 0 0,-29 31 255 0 0,32-37-257 0 0,-11 11 98 0 0,0-1 1 0 0,-1 0-1 0 0,-1-1 0 0 0,0-1 1 0 0,-1 0-1 0 0,-20 10 0 0 0,22-12 97 0 0,1 0 0 0 0,-20 18 0 0 0,12-10 315 0 0,20-15-285 0 0,-13 17-67 0 0,11-13-173 0 0,-1 0 0 0 0,1 0 0 0 0,1 0 0 0 0,-1 0 1 0 0,1 1-1 0 0,0 0 0 0 0,-3 10 0 0 0,3-8 0 0 0,-6 5 0 0 0,8-13-6 0 0,-1 1 0 0 0,1-1 0 0 0,-1 1-1 0 0,1-1 1 0 0,-1 1 0 0 0,1-1 0 0 0,-1 1 0 0 0,1 0-1 0 0,0-1 1 0 0,-1 1 0 0 0,1 0 0 0 0,0-1 0 0 0,-1 1-1 0 0,1 0 1 0 0,0 0 0 0 0,0-1 0 0 0,0 1 0 0 0,0 0-1 0 0,-1 0 1 0 0,1-1 0 0 0,0 1 0 0 0,0 0 0 0 0,1 0-1 0 0,-1-1 1 0 0,0 1 0 0 0,0 0 0 0 0,0 0 0 0 0,0-1-1 0 0,1 1 1 0 0,-1 0 0 0 0,1 1 0 0 0,1 0-40 0 0,-1-1 0 0 0,1 1 0 0 0,0-1 0 0 0,0 1 1 0 0,0-1-1 0 0,-1 1 0 0 0,2-1 0 0 0,-1 0 0 0 0,0 0 0 0 0,0 0 1 0 0,0 0-1 0 0,0-1 0 0 0,1 1 0 0 0,-1 0 0 0 0,0-1 0 0 0,1 0 1 0 0,-1 1-1 0 0,0-1 0 0 0,4 0 0 0 0,5-1-70 0 0,0 0-1 0 0,21-4 1 0 0,-17 2 53 0 0,90-18-232 0 0,-25 5-96 0 0,104-8 0 0 0,-172 24 542 0 0,1 0 0 0 0,0 0 0 0 0,0 2 0 0 0,-1-1-1 0 0,1 2 1 0 0,0 0 0 0 0,-1 0 0 0 0,0 1 0 0 0,16 7 0 0 0,-23-9-70 0 0,0 1 0 0 0,0 0 0 0 0,0 0 0 0 0,0 0 1 0 0,-1 0-1 0 0,1 1 0 0 0,-1 0 0 0 0,0 0 0 0 0,0 0 1 0 0,0 0-1 0 0,-1 1 0 0 0,1 0 0 0 0,-1-1 1 0 0,0 1-1 0 0,0 0 0 0 0,-1 1 0 0 0,0-1 0 0 0,0 0 1 0 0,0 1-1 0 0,0-1 0 0 0,-1 1 0 0 0,1 11 0 0 0,-1-14-30 0 0,-1 0 1 0 0,-1 0-1 0 0,1 0 0 0 0,0 0 0 0 0,-1 0 0 0 0,0-1 0 0 0,0 1 0 0 0,1 0 0 0 0,-2 0 0 0 0,1 0 0 0 0,0-1 0 0 0,0 1 0 0 0,-1 0 0 0 0,0-1 0 0 0,1 1 0 0 0,-1-1 0 0 0,0 0 0 0 0,0 0 0 0 0,0 0 0 0 0,-1 0 0 0 0,-3 3 0 0 0,-4 2 155 0 0,-1 0 1 0 0,0-1 0 0 0,-21 8-1 0 0,17-7-106 0 0,-106 41 283 0 0,52-21-261 0 0,-9 4-373 0 0,-1-3 0 0 0,-93 20-1 0 0,171-47-509 0 0,-7 0-2299 0 0,19-5 1333 0 0,7-4-130 0 0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25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10135 0 0,'2'-5'46'0'0,"-1"4"27"0"0,0-1 0 0 0,0 1 0 0 0,0 0 0 0 0,0-1 0 0 0,0 1 0 0 0,0 0 1 0 0,0 0-1 0 0,0 0 0 0 0,0 0 0 0 0,1 0 0 0 0,-1 0 0 0 0,0 0 0 0 0,1 1 0 0 0,-1-1 0 0 0,8 0 7084 0 0,-5 5-6788 0 0,0 1-1 0 0,-1 0 1 0 0,1 0 0 0 0,-1 0-1 0 0,0 0 1 0 0,-1 1 0 0 0,5 9-1 0 0,10 48 1123 0 0,-6-22-571 0 0,-6-26-745 0 0,0 0 1 0 0,2 0 0 0 0,-1 0-1 0 0,2-1 1 0 0,0 0-1 0 0,1-1 1 0 0,0 1-1 0 0,1-2 1 0 0,0 1 0 0 0,1-2-1 0 0,0 1 1 0 0,1-2-1 0 0,0 1 1 0 0,1-1 0 0 0,15 8-1 0 0,157 76 436 0 0,-11-7-701 0 0,-173-86-128 0 0,10-19-8801 0 0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25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2 11519 0 0,'0'0'1040'0'0,"-1"-1"-853"0"0,0 1-72 0 0,0 0 1 0 0,0 0-1 0 0,0 0 1 0 0,-1-1-1 0 0,1 1 0 0 0,0 0 1 0 0,0 0-1 0 0,0 1 1 0 0,0-1-1 0 0,0 0 0 0 0,0 0 1 0 0,0 0-1 0 0,0 1 1 0 0,0-1-1 0 0,0 1 0 0 0,0-1 1 0 0,1 0-1 0 0,-1 1 1 0 0,0 0-1 0 0,0-1 0 0 0,-1 2 1 0 0,-1 0 542 0 0,-5 2 713 0 0,1 1 1 0 0,-12 9-1 0 0,-25 30 655 0 0,5-5-1103 0 0,-25 15-235 0 0,-125 82 1 0 0,-52 25-1830 0 0,218-142-1134 0 0,35-19 96 0 0,-11 0 1866 0 0,15-4-1459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7:41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23 175 7367 0 0,'0'0'2236'0'0,"0"3"-616"0"0,-10 64 3502 0 0,5-38-4467 0 0,1-1-1 0 0,1 1 0 0 0,2 0 0 0 0,2 32 1 0 0,0-51-552 0 0,0-3-17 0 0,-1 0 0 0 0,1 0 0 0 0,1 0 0 0 0,-1-1 1 0 0,1 1-1 0 0,0 0 0 0 0,0-1 0 0 0,6 11 0 0 0,-3-9 58 0 0,-4-5-88 0 0,0-1 0 0 0,0 0 0 0 0,0 0 0 0 0,1 0 0 0 0,-1 1 0 0 0,1-1 0 0 0,-1 0 0 0 0,1-1 0 0 0,0 1 0 0 0,0 0 0 0 0,0 0 0 0 0,0-1 0 0 0,0 1 0 0 0,0-1 0 0 0,0 0 0 0 0,0 0 0 0 0,0 1 0 0 0,1-1 0 0 0,-1-1 0 0 0,5 2 0 0 0,1 0 39 0 0,0 0 0 0 0,0-1 0 0 0,-1 0 0 0 0,1-1-1 0 0,0 0 1 0 0,10-1 0 0 0,-13 0-60 0 0,0 0-1 0 0,0-1 1 0 0,-1 1 0 0 0,1-1-1 0 0,-1 0 1 0 0,0 0 0 0 0,1-1-1 0 0,-1 1 1 0 0,0-1 0 0 0,0 0-1 0 0,-1 0 1 0 0,1 0 0 0 0,-1 0-1 0 0,4-5 1 0 0,0-1-79 0 0,0-1 0 0 0,0-1 0 0 0,-1 1 0 0 0,-1-1 0 0 0,8-19 0 0 0,6-14-52 0 0,-7 21 90 0 0,-7 12-4 0 0,0 1 0 0 0,1 0 0 0 0,0 0 1 0 0,1 1-1 0 0,-1 0 0 0 0,16-16 0 0 0,-20 24-43 0 0,-2 1-19 0 0,1 1 65 0 0,0-1-1 0 0,0 1 0 0 0,0-1 1 0 0,-1 0-1 0 0,1 1 0 0 0,0 0 1 0 0,0-1-1 0 0,-1 1 0 0 0,1-1 0 0 0,0 1 1 0 0,-1 0-1 0 0,1-1 0 0 0,-1 1 1 0 0,1 0-1 0 0,-1 0 0 0 0,1-1 1 0 0,0 2-1 0 0,7 15-49 0 0,-4-4 40 0 0,0 0 0 0 0,-1 0 0 0 0,-1 1 0 0 0,2 20-1 0 0,2 19 19 0 0,-1-32 21 0 0,8 27-1 0 0,-10-42 71 0 0,-1 1 0 0 0,1-1 0 0 0,0 0-1 0 0,1 1 1 0 0,-1-2 0 0 0,1 1 0 0 0,9 10-1 0 0,-8-12 17 0 0,0 0-1 0 0,0-1 0 0 0,0 0 0 0 0,1 0 0 0 0,-1 0 0 0 0,1-1 0 0 0,-1 1 1 0 0,1-1-1 0 0,0-1 0 0 0,0 1 0 0 0,0-1 0 0 0,0 0 0 0 0,9 0 0 0 0,-8-1-84 0 0,0 0 0 0 0,0-1 0 0 0,0 0 0 0 0,0 0 0 0 0,0 0-1 0 0,0-1 1 0 0,-1 0 0 0 0,1-1 0 0 0,-1 0 0 0 0,1 0-1 0 0,6-4 1 0 0,9-7 121 0 0,33-28-1 0 0,-45 34-102 0 0,21-17 50 0 0,-1-2 0 0 0,-1-1 0 0 0,-2-2 0 0 0,0 0 1 0 0,-3-2-1 0 0,0-1 0 0 0,36-68 0 0 0,-36 54-1840 0 0,53-75 1 0 0,-55 91-901 0 0,-11 17 979 0 0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26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6911 0 0,'-1'2'528'0'0,"-4"1"-290"0"0,1 0 1 0 0,0 0-1 0 0,0 0 0 0 0,0 1 0 0 0,0 0 0 0 0,1 0 0 0 0,0 0 0 0 0,-1 0 0 0 0,1 0 0 0 0,1 1 0 0 0,-1-1 0 0 0,1 1 0 0 0,0 0 1 0 0,0 0-1 0 0,-2 6 0 0 0,1 0 335 0 0,0-1 0 0 0,1 1-1 0 0,0 0 1 0 0,1 0 0 0 0,0 0 0 0 0,1 0 0 0 0,2 19 0 0 0,0-14-368 0 0,1-1 1 0 0,0-1-1 0 0,1 1 0 0 0,1 0 0 0 0,7 14 1 0 0,0-4-187 0 0,2-1 0 0 0,1 0 0 0 0,1 0 1 0 0,0-2-1 0 0,35 36 0 0 0,-16-23 6 0 0,2-2 0 0 0,1-1 0 0 0,79 49 0 0 0,-101-71-19 0 0,26 16 226 0 0,45 36 0 0 0,-75-52-19 0 0,-2-1 0 0 0,1 1 0 0 0,-1 1 0 0 0,-1 0 0 0 0,0 0 0 0 0,0 1 0 0 0,-1 0 0 0 0,11 22 0 0 0,-17-29-92 0 0,0 1 1 0 0,0-1-1 0 0,0 1 1 0 0,-1 0-1 0 0,0 0 1 0 0,0-1-1 0 0,-1 1 0 0 0,1 0 1 0 0,-1 0-1 0 0,0 0 1 0 0,-2 9-1 0 0,0-6 8 0 0,0-1 0 0 0,0 0 0 0 0,-1-1 0 0 0,0 1-1 0 0,-1 0 1 0 0,1-1 0 0 0,-8 11 0 0 0,-2-1 68 0 0,-1 0 0 0 0,0-1 1 0 0,-2 0-1 0 0,0-2 0 0 0,-26 20 1 0 0,-15 6-12 0 0,-62 31-1 0 0,-48 34 41 0 0,164-103-231 0 0,-4 3-183 0 0,1-1 1 0 0,0 1-1 0 0,0 0 0 0 0,0 1 0 0 0,-8 10 0 0 0,13-14-1061 0 0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2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312 490 17623 0 0,'0'0'3158'0'0,"-2"0"-2852"0"0,-2 2-204 0 0,0 0-1 0 0,0-1 1 0 0,0 0-1 0 0,0 0 1 0 0,0 0-1 0 0,0 0 1 0 0,0-1-1 0 0,-1 1 1 0 0,1-1-1 0 0,0 0 1 0 0,0 0-1 0 0,-7-2 1 0 0,-10-1 41 0 0,-25-8 0 0 0,34 7-109 0 0,-2 1-13 0 0,0-2 1 0 0,1 0-1 0 0,0 0 0 0 0,0-2 0 0 0,0 1 0 0 0,1-1 1 0 0,-19-15-1 0 0,26 18-26 0 0,0 0 1 0 0,1 0 0 0 0,0-1-1 0 0,0 0 1 0 0,0 1-1 0 0,1-1 1 0 0,0 0 0 0 0,0-1-1 0 0,-3-5 1 0 0,4 7-12 0 0,1 0 1 0 0,0 0-1 0 0,0 0 1 0 0,0-1-1 0 0,1 1 1 0 0,-1 0-1 0 0,1 0 1 0 0,0-1-1 0 0,0 1 1 0 0,1 0-1 0 0,-1 0 1 0 0,1-1-1 0 0,0 1 1 0 0,1-5-1 0 0,4-7-109 0 0,1 1 1 0 0,0 0-1 0 0,1 0 0 0 0,0 0 0 0 0,1 1 0 0 0,18-21 0 0 0,-6 11-112 0 0,1 1 0 0 0,39-31 0 0 0,-49 45 179 0 0,1 1 0 0 0,0 0 0 0 0,0 0 0 0 0,1 2 0 0 0,-1-1 0 0 0,2 2 0 0 0,-1 0 0 0 0,1 1 0 0 0,-1 0 0 0 0,1 1 0 0 0,0 1 0 0 0,20-1 0 0 0,-5 2 145 0 0,0 2 0 0 0,0 1 0 0 0,0 1 0 0 0,0 1 0 0 0,36 11 0 0 0,-41-7 182 0 0,-1 0 0 0 0,0 2 0 0 0,40 21 0 0 0,-61-29-226 0 0,0 0-1 0 0,1 0 1 0 0,-1 0 0 0 0,0 1-1 0 0,0-1 1 0 0,0 1 0 0 0,0 0-1 0 0,-1 0 1 0 0,1 0 0 0 0,-1 0-1 0 0,1 0 1 0 0,-1 0 0 0 0,0 1-1 0 0,-1-1 1 0 0,1 1 0 0 0,2 6-1 0 0,-3-6-18 0 0,-1 1 0 0 0,1-1-1 0 0,-1 0 1 0 0,0 1 0 0 0,0-1-1 0 0,-1 0 1 0 0,1 0 0 0 0,-1 1-1 0 0,0-1 1 0 0,0 0 0 0 0,0 0-1 0 0,-1 0 1 0 0,1 0 0 0 0,-1 0-1 0 0,-2 4 1 0 0,-6 9 8 0 0,-1 0 1 0 0,-1-1-1 0 0,0 0 0 0 0,-1-1 0 0 0,-1 0 0 0 0,0-1 0 0 0,-1-1 1 0 0,-1 0-1 0 0,0-1 0 0 0,0-1 0 0 0,-23 12 0 0 0,-6 0-152 0 0,-1-2 0 0 0,-2-2 0 0 0,-60 15-1 0 0,84-27-115 0 0,-1-2 0 0 0,0-1-1 0 0,-27 0 1 0 0,51-4 152 0 0,-1 0 1 0 0,0 0-1 0 0,1 0 1 0 0,-1 0-1 0 0,0 0 0 0 0,1 0 1 0 0,-1-1-1 0 0,0 1 0 0 0,1-1 1 0 0,-3 0-1 0 0,4 1-38 0 0,-1-1 1 0 0,1 1-1 0 0,-1 0 1 0 0,1-1 0 0 0,-1 1-1 0 0,1-1 1 0 0,-1 1-1 0 0,1-1 1 0 0,0 1-1 0 0,-1-1 1 0 0,1 1-1 0 0,0-1 1 0 0,-1 1 0 0 0,1-1-1 0 0,0 1 1 0 0,-1-1-1 0 0,1 0 1 0 0,0 1-1 0 0,0-1 1 0 0,0 1-1 0 0,0-1 1 0 0,0 0-1 0 0,0 1 1 0 0,0-1 0 0 0,0 0-1 0 0,0 1 1 0 0,0-1-1 0 0,0 1 1 0 0,0-2-1 0 0,3-10-6314 0 0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27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0 14799 0 0,'0'0'1654'0'0,"-2"2"-1258"0"0,-15 17 327 0 0,0 0 1 0 0,1 2-1 0 0,-18 30 1 0 0,-34 74 558 0 0,36-65-702 0 0,-239 399 997 0 0,107-169-1497 0 0,143-249-728 0 0,20-40 337 0 0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27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5527 0 0,'0'0'423'0'0,"-2"2"-278"0"0,-9 13 1203 0 0,0 1-1 0 0,2 0 1 0 0,-1 1-1 0 0,2-1 1 0 0,0 2-1 0 0,1-1 1 0 0,1 1-1 0 0,-4 20 0 0 0,6-22-596 0 0,1 1-1 0 0,-1 28 1 0 0,4-30-511 0 0,1-1 0 0 0,1 1 0 0 0,0-1 0 0 0,1 0 1 0 0,0 0-1 0 0,1 0 0 0 0,0 0 0 0 0,1 0 0 0 0,1-1 0 0 0,0 0 1 0 0,1 0-1 0 0,1-1 0 0 0,0 0 0 0 0,0 0 0 0 0,15 15 0 0 0,-4-7-14 0 0,0-2 0 0 0,1 0 0 0 0,1-1 0 0 0,1-1 0 0 0,1-1 0 0 0,0-1 0 0 0,34 15 0 0 0,-24-16 18 0 0,1-2-1 0 0,-1-2 1 0 0,60 10-1 0 0,-58-13-150 0 0,-5 0-424 0 0,1-2-1 0 0,0 0 1 0 0,0-2-1 0 0,54-4 1 0 0,-83 2 130 0 0,1-1-1 0 0,-1 1 1 0 0,1-1 0 0 0,-1 1 0 0 0,0-1 0 0 0,1 0-1 0 0,-1 0 1 0 0,0 0 0 0 0,0 0 0 0 0,3-3-1 0 0,5-4-1519 0 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27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14 13823 0 0,'-6'-7'1431'0'0,"5"7"-1369"0"0,0-1 1 0 0,1 0-1 0 0,-1 1 0 0 0,0-1 1 0 0,0 1-1 0 0,0-1 0 0 0,0 1 1 0 0,0-1-1 0 0,0 1 0 0 0,0 0 1 0 0,0 0-1 0 0,0-1 0 0 0,0 1 1 0 0,0 0-1 0 0,0 0 0 0 0,0 0 0 0 0,0 0 1 0 0,0 0-1 0 0,0 0 0 0 0,0 0 1 0 0,0 0-1 0 0,0 1 0 0 0,0-1 1 0 0,0 0-1 0 0,0 1 0 0 0,1-1 1 0 0,-1 0-1 0 0,0 1 0 0 0,0-1 1 0 0,0 1-1 0 0,-1 1 0 0 0,-4 2 651 0 0,1 0 0 0 0,0 0 0 0 0,-8 10 0 0 0,8-9-488 0 0,-70 69 2100 0 0,-120 88 0 0 0,160-134-2315 0 0,-90 72 478 0 0,99-77-988 0 0,1 2 0 0 0,-33 42 1 0 0,45-50-5328 0 0,4-2-1977 0 0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41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7 127 4143 0 0,'-6'1'14942'0'0,"118"-30"-14056"0"0,91-30-1872 0 0,-114 27-3946 0 0,-65 25-394 0 0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41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9671 0 0,'0'0'8808'0'0,"0"2"-8569"0"0,0 0-199 0 0,1 1 1 0 0,0-1-1 0 0,-1 1 1 0 0,1-1-1 0 0,0 0 1 0 0,0 1-1 0 0,0-1 1 0 0,0 0 0 0 0,1 0-1 0 0,-1 0 1 0 0,1 0-1 0 0,-1 0 1 0 0,1 0-1 0 0,0 0 1 0 0,-1 0-1 0 0,1-1 1 0 0,0 1-1 0 0,0-1 1 0 0,4 3-1 0 0,-2-2 15 0 0,1 0-1 0 0,-1-1 1 0 0,1 1-1 0 0,-1-1 1 0 0,1 0 0 0 0,0 0-1 0 0,-1-1 1 0 0,1 1-1 0 0,0-1 1 0 0,5 0 0 0 0,28-4 30 0 0,-2-1 1 0 0,54-16 0 0 0,-49 11-1696 0 0,66-8 0 0 0,-87 17 619 0 0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42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0 9671 0 0,'0'0'748'0'0,"-1"2"-265"0"0,-3 4 435 0 0,0 1 0 0 0,0 0 0 0 0,0-1 0 0 0,1 1 1 0 0,0 1-1 0 0,-3 8 0 0 0,-11 50 569 0 0,7-24-680 0 0,-18 52 45 0 0,-74 163 0 0 0,72-182-1045 0 0,29-73-815 0 0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42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6 215 10135 0 0,'-6'-7'8883'0'0,"11"3"-8532"0"0,1-1 0 0 0,-1 1 1 0 0,1 0-1 0 0,0 1 0 0 0,0-1 0 0 0,0 1 1 0 0,10-3-1 0 0,50-14 71 0 0,-48 16-169 0 0,144-42 533 0 0,81-21-41 0 0,-181 54-646 0 0,126-12-1 0 0,-78 25-324 0 0,-56 7-1958 0 0,-38-3-1180 0 0,21 7 1 0 0,-13-2-3164 0 0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42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575 127 2303 0 0,'-36'13'41'0'0,"-35"11"2214"0"0,63-22-390 0 0,0 0 1 0 0,-1-1-1 0 0,-12 1 1 0 0,21-2-1750 0 0,-1 0 1 0 0,1 0 0 0 0,-1 0 0 0 0,1 0-1 0 0,-1 0 1 0 0,1 0 0 0 0,-1 0 0 0 0,1 0-1 0 0,-1 0 1 0 0,1 0 0 0 0,-1 0 0 0 0,1 0-1 0 0,-1 0 1 0 0,1 0 0 0 0,-1-1 0 0 0,1 1-1 0 0,-1 0 1 0 0,1 0 0 0 0,-1 0 0 0 0,1-1-1 0 0,-1 1 1 0 0,1 0 0 0 0,0-1 0 0 0,-1 1-1 0 0,1 0 1 0 0,-1-1 0 0 0,1 1 0 0 0,0-1-1 0 0,0 1 1 0 0,-1 0 0 0 0,1-1 0 0 0,0 1-1 0 0,0-1 1 0 0,-1 1 0 0 0,1-1-1 0 0,0 1 1 0 0,0-1 0 0 0,0 1 0 0 0,0-1-1 0 0,0 1 1 0 0,0-1 0 0 0,0 1 0 0 0,0-1-1 0 0,0 1 1 0 0,0-1 0 0 0,0 1 0 0 0,0-1-1 0 0,0 1 1 0 0,0-1 0 0 0,0 0 0 0 0,1-1 23 0 0,0-1 1 0 0,0 1-1 0 0,1 0 1 0 0,-1-1-1 0 0,0 1 1 0 0,1 0-1 0 0,-1 0 1 0 0,3-2-1 0 0,4-4 93 0 0,1 1 1 0 0,0 1-1 0 0,0-1 0 0 0,0 1 0 0 0,1 1 0 0 0,14-7 0 0 0,66-20 316 0 0,-61 23-358 0 0,70-21 245 0 0,-83 27-324 0 0,-1 0-1 0 0,1 1 1 0 0,0 0 0 0 0,23 1 0 0 0,-34 2-82 0 0,0-1 0 0 0,0 1 0 0 0,0 0-1 0 0,0 0 1 0 0,0 1 0 0 0,8 3 0 0 0,2 3 36 0 0,-13-3-71 0 0,-1-2 8 0 0,0 0-3 0 0,0-1 0 0 0,0 1 0 0 0,-1-1 0 0 0,1 1 0 0 0,-1 0 0 0 0,1-1 0 0 0,-1 1 0 0 0,0 0 0 0 0,0-1 0 0 0,0 1 0 0 0,-1 0 0 0 0,1-1 0 0 0,0 1 0 0 0,-1 0 0 0 0,0-1 0 0 0,0 1 0 0 0,1-1 0 0 0,-2 1 0 0 0,1-1 0 0 0,0 1 0 0 0,0-1 0 0 0,-1 0 0 0 0,-2 4 0 0 0,-5 6 0 0 0,-1-1 0 0 0,0 0 0 0 0,-12 10 0 0 0,16-16 0 0 0,-57 49-77 0 0,-118 74 0 0 0,165-117 50 0 0,-31 18-104 0 0,-58 27 1 0 0,-54 16-200 0 0,157-72 326 0 0,-98 39-13 0 0,-7 3 18 0 0,102-40 1 0 0,-21 7 16 0 0,24-9 79 0 0,18 0 114 0 0,122 5 468 0 0,24-1-198 0 0,140-22 915 0 0,119-16-568 0 0,-404 34-1057 0 0,1 1 0 0 0,30 5 0 0 0,-40-4 106 0 0,-1 0 0 0 0,0 0-1 0 0,0 1 1 0 0,0 0 0 0 0,0 0 0 0 0,0 0 0 0 0,-1 1-1 0 0,11 7 1 0 0,-9-1-2590 0 0,-2-1 1150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7:43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2759 0 0,'2'2'7490'0'0,"-2"0"-7224"0"0,1 0 1 0 0,0-1 0 0 0,0 1 0 0 0,0 0-1 0 0,1-1 1 0 0,-1 1 0 0 0,0-1 0 0 0,1 1-1 0 0,-1-1 1 0 0,0 0 0 0 0,1 0-1 0 0,0 0 1 0 0,-1 1 0 0 0,1-2 0 0 0,0 1-1 0 0,-1 0 1 0 0,1 0 0 0 0,0 0 0 0 0,3 0-1 0 0,52 4 3060 0 0,-53-3-3274 0 0,0 0 1 0 0,0 0-1 0 0,0 0 1 0 0,0 1-1 0 0,0 0 1 0 0,0-1 0 0 0,-1 1-1 0 0,0 1 1 0 0,1-1-1 0 0,-1 0 1 0 0,0 1-1 0 0,0-1 1 0 0,2 6 0 0 0,15 25-38 0 0,-1 2 1 0 0,-2 0 0 0 0,18 58 0 0 0,0-2-5 0 0,-32-86-11 0 0,3 8 0 0 0,-1-1 0 0 0,0 1 0 0 0,4 23 0 0 0,-9-24 0 0 0,-2-9 0 0 0,1 0 0 0 0,-1 0 0 0 0,0 0 0 0 0,0-1 0 0 0,0 1 0 0 0,0 0 0 0 0,0-1 0 0 0,-1 0 0 0 0,0 1 0 0 0,0-1 0 0 0,-5 4 0 0 0,-6 5 0 0 0,-19 12 0 0 0,8-8-33 0 0,-2-1 0 0 0,-52 20 0 0 0,30-14-30 0 0,-3 1 7 0 0,-33 15-6 0 0,57-22 73 0 0,25-13-3 0 0,6-1-699 0 0,9 7 419 0 0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45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0 11255 0 0,'0'0'1023'0'0,"-1"1"-842"0"0,-9 8 108 0 0,-1-1-1 0 0,-20 14 1 0 0,-11 7 537 0 0,1 8-179 0 0,2 2 0 0 0,1 2-1 0 0,-32 47 1 0 0,17-21-516 0 0,-75 125-1 0 0,120-177-123 0 0,0 1-1 0 0,1-1 0 0 0,1 2 0 0 0,1-1 1 0 0,0 0-1 0 0,1 1 0 0 0,0 0 1 0 0,2 0-1 0 0,0 0 0 0 0,1 0 1 0 0,1 0-1 0 0,0 0 0 0 0,1 1 0 0 0,1-1 1 0 0,1 0-1 0 0,0-1 0 0 0,2 1 1 0 0,-1 0-1 0 0,2-1 0 0 0,0 0 1 0 0,11 18-1 0 0,-5-12 5 0 0,1-1 0 0 0,1 0 1 0 0,1-1-1 0 0,18 18 0 0 0,75 69-13 0 0,-38-41 61 0 0,42 52 27 0 0,-85-86-116 0 0,45 68 0 0 0,-61-80-19 0 0,0-1 1 0 0,-2 1-1 0 0,0 1 1 0 0,-1 0-1 0 0,6 26 1 0 0,-11-31-19 0 0,0 0-1 0 0,-1 0 1 0 0,-1 0-1 0 0,0 1 1 0 0,-1-1 0 0 0,-1 0-1 0 0,0 0 1 0 0,-5 18-1 0 0,2-19-14 0 0,0-1 0 0 0,-1 1 0 0 0,-1-1 0 0 0,0-1 1 0 0,-1 1-1 0 0,-1-1 0 0 0,0 0 0 0 0,-18 22 0 0 0,1-7-96 0 0,-1-1 1 0 0,-40 33 0 0 0,36-36 96 0 0,0-1 1 0 0,-2-1-1 0 0,-41 20 1 0 0,57-33 350 0 0,-1-2 0 0 0,0 0 1 0 0,-1 0-1 0 0,0-2 0 0 0,0 0 1 0 0,0-1-1 0 0,0-1 0 0 0,-32 1 1 0 0,47-4-185 0 0,-10-1-208 0 0,12-2-385 0 0,5-2-368 0 0,5-2-513 0 0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46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0 8375 0 0,'0'0'1603'0'0,"0"2"-834"0"0,-1 0-589 0 0,0 0 0 0 0,1 0 0 0 0,-1 0 0 0 0,0 0 0 0 0,0 0 0 0 0,-1 0 0 0 0,1 0 0 0 0,0-1-1 0 0,0 1 1 0 0,-1 0 0 0 0,1-1 0 0 0,-1 1 0 0 0,0-1 0 0 0,1 1 0 0 0,-1-1 0 0 0,0 0 0 0 0,-3 2-1 0 0,-5 2 381 0 0,-1 0 0 0 0,-14 4 0 0 0,-3 2-63 0 0,0 2-283 0 0,-139 62 156 0 0,97-47-171 0 0,-117 68 1 0 0,186-96-195 0 0,1 1 0 0 0,0-1 0 0 0,0 0 1 0 0,-1 0-1 0 0,1 1 0 0 0,0-1 0 0 0,0 0 0 0 0,0 1 1 0 0,0-1-1 0 0,-1 0 0 0 0,1 1 0 0 0,0-1 1 0 0,0 0-1 0 0,0 1 0 0 0,0-1 0 0 0,0 1 1 0 0,0-1-1 0 0,0 0 0 0 0,0 1 0 0 0,0-1 0 0 0,0 0 1 0 0,0 1-1 0 0,0-1 0 0 0,0 0 0 0 0,0 1 1 0 0,0-1-1 0 0,1 1 0 0 0,-1-1 0 0 0,0 0 1 0 0,0 1-1 0 0,6 8 18 0 0,-3-7-18 0 0,0 0 0 0 0,-1 0 1 0 0,1 0-1 0 0,0-1 0 0 0,0 0 0 0 0,1 1 1 0 0,-1-1-1 0 0,0 0 0 0 0,0-1 0 0 0,4 2 0 0 0,36 2 7 0 0,-24-3 26 0 0,139 1 4 0 0,-16-1-10 0 0,-124 1-23 0 0,-1 0 0 0 0,0 1 0 0 0,1 1 0 0 0,-2 0 0 0 0,1 1 0 0 0,0 1 0 0 0,25 13 0 0 0,-37-16 9 0 0,0 0-1 0 0,0 0 1 0 0,0 1-1 0 0,-1-1 1 0 0,0 1 0 0 0,1 0-1 0 0,-2 0 1 0 0,1 1-1 0 0,0-1 1 0 0,-1 1-1 0 0,6 9 1 0 0,-8-11 7 0 0,1 1 0 0 0,-1 0 1 0 0,0-1-1 0 0,0 1 0 0 0,0 0 0 0 0,0 0 0 0 0,-1 0 1 0 0,0-1-1 0 0,0 1 0 0 0,0 0 0 0 0,0 0 0 0 0,0 0 0 0 0,-1 0 1 0 0,0 0-1 0 0,1-1 0 0 0,-1 1 0 0 0,-1 0 0 0 0,-1 5 1 0 0,-2-1 53 0 0,0 1 0 0 0,0-1 0 0 0,-1 0 0 0 0,0-1-1 0 0,0 1 1 0 0,-1-1 0 0 0,0 0 0 0 0,0-1 0 0 0,-1 0 0 0 0,0 0 0 0 0,0 0 0 0 0,0-1 0 0 0,0 0 0 0 0,-19 7 0 0 0,-2-1 21 0 0,0-1 1 0 0,-1-2-1 0 0,-43 7 0 0 0,-2-2-61 0 0,0-4 0 0 0,-133 0 0 0 0,163-13-28 0 0,42 3-16 0 0,-1 1 0 0 0,1-1 0 0 0,-1 0 0 0 0,1 0 1 0 0,0 0-1 0 0,-1-1 0 0 0,1 1 0 0 0,0-1 0 0 0,0 0 0 0 0,-4-2 1 0 0,7 3-17 0 0,-1 1 1 0 0,1 0 0 0 0,0-1 0 0 0,-1 0 0 0 0,1 1 0 0 0,-1-1 0 0 0,1 1 0 0 0,0-1 0 0 0,-1 1 0 0 0,1-1 0 0 0,0 0 0 0 0,-1 1 0 0 0,1-1 0 0 0,0 1 0 0 0,0-1 0 0 0,0 0 0 0 0,0 1 0 0 0,0-1 0 0 0,0 0 0 0 0,0 1 0 0 0,0-1 0 0 0,0 0 0 0 0,0 0 0 0 0,0-1-18 0 0,1 1 0 0 0,-1-1 1 0 0,1 1-1 0 0,0-1 0 0 0,0 1 0 0 0,-1-1 1 0 0,1 1-1 0 0,0-1 0 0 0,1-1 0 0 0,3-2-287 0 0,0 1-1 0 0,0-1 0 0 0,8-6 0 0 0,1 2-1364 0 0,23-13-1 0 0,-6 8-3708 0 0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47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58 9671 0 0,'10'-14'1336'0'0,"17"-29"7032"0"0,-28 50-8236 0 0,0 0-1 0 0,0 0 0 0 0,-1 0 1 0 0,-1-1-1 0 0,1 1 0 0 0,-1-1 1 0 0,0 1-1 0 0,-8 11 0 0 0,-1 6 118 0 0,-85 154 789 0 0,49-94-532 0 0,36-65-438 0 0,-18 22 1 0 0,19-26-142 0 0,10-14-173 0 0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47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52 432 11255 0 0,'0'0'515'0'0,"-9"0"174"0"0,7 0-596 0 0,0 0 1 0 0,0 0-1 0 0,-1 0 0 0 0,1 0 0 0 0,0-1 0 0 0,0 1 0 0 0,0-1 0 0 0,0 1 1 0 0,0-1-1 0 0,0 0 0 0 0,0 1 0 0 0,0-1 0 0 0,0 0 0 0 0,-3-3 0 0 0,4 3 9 0 0,0 0 0 0 0,0 0-1 0 0,0 0 1 0 0,1 0-1 0 0,-1-1 1 0 0,1 1-1 0 0,-1 0 1 0 0,1-1-1 0 0,-1 1 1 0 0,1 0 0 0 0,0-1-1 0 0,-1 1 1 0 0,1 0-1 0 0,0-1 1 0 0,0 1-1 0 0,0-1 1 0 0,0 1 0 0 0,0 0-1 0 0,0-1 1 0 0,1 1-1 0 0,-1-1 1 0 0,0 1-1 0 0,2-3 1 0 0,2-7 94 0 0,0 1-1 0 0,0 0 1 0 0,1 0 0 0 0,1 0-1 0 0,0 0 1 0 0,0 1 0 0 0,1 0-1 0 0,9-11 1 0 0,8-4-156 0 0,38-32 0 0 0,-19 21-54 0 0,2 1-1 0 0,2 3 1 0 0,0 1 0 0 0,77-33-1 0 0,-118 60 135 0 0,0 1-1 0 0,1-1 1 0 0,-1 1-1 0 0,1 1 1 0 0,0-1 0 0 0,0 1-1 0 0,0 1 1 0 0,10-1-1 0 0,-15 1-76 0 0,0 0 1 0 0,1 1-1 0 0,-1-1 0 0 0,0 0 0 0 0,0 1 0 0 0,1 0 0 0 0,-1 0 1 0 0,0-1-1 0 0,0 1 0 0 0,0 1 0 0 0,0-1 0 0 0,0 0 0 0 0,0 0 1 0 0,0 1-1 0 0,-1-1 0 0 0,1 1 0 0 0,0-1 0 0 0,-1 1 0 0 0,1 0 1 0 0,-1 0-1 0 0,1 0 0 0 0,-1 0 0 0 0,0 0 0 0 0,0 0 1 0 0,0 0-1 0 0,0 0 0 0 0,0 0 0 0 0,0 4 0 0 0,1 2 76 0 0,-1-1-1 0 0,0 1 1 0 0,0 0 0 0 0,-1 0-1 0 0,0 0 1 0 0,0 0 0 0 0,-1 0-1 0 0,0 0 1 0 0,-3 9 0 0 0,-3 12 150 0 0,-14 31 1 0 0,7-22-103 0 0,11-28-213 0 0,-8 22 223 0 0,-11 55 1 0 0,20-76-329 0 0,1 0-1 0 0,0 0 1 0 0,1 0 0 0 0,0 0 0 0 0,1-1 0 0 0,0 1 0 0 0,0 0 0 0 0,1 0 0 0 0,5 13 0 0 0,-4-15-725 0 0,-3-7-11 0 0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47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0 15775 0 0,'0'0'1432'0'0,"0"2"-1180"0"0,-1 3-155 0 0,-1 0 0 0 0,1 0 0 0 0,-1 0-1 0 0,0-1 1 0 0,0 1 0 0 0,-1-1 0 0 0,1 1 0 0 0,-7 7-1 0 0,-31 32 693 0 0,25-28-615 0 0,-103 105 911 0 0,-37 39-169 0 0,120-119-585 0 0,-54 76 0 0 0,81-103-253 0 0,0-1 0 0 0,0 1 0 0 0,2 0 0 0 0,0 0 0 0 0,0 1-1 0 0,1 0 1 0 0,1 0 0 0 0,1 0 0 0 0,0 0 0 0 0,-2 30-1 0 0,5-38-63 0 0,1 0 0 0 0,-1 1 0 0 0,1-1 0 0 0,1 0 0 0 0,-1 1-1 0 0,1-1 1 0 0,1 0 0 0 0,-1 0 0 0 0,6 9 0 0 0,-6-13-265 0 0,0 1 1 0 0,0-1 0 0 0,0 0-1 0 0,1 0 1 0 0,-1 0-1 0 0,1 0 1 0 0,0 0 0 0 0,0 0-1 0 0,0-1 1 0 0,0 0 0 0 0,0 1-1 0 0,1-1 1 0 0,-1 0-1 0 0,1-1 1 0 0,-1 1 0 0 0,1-1-1 0 0,0 1 1 0 0,0-1 0 0 0,3 1-1 0 0,15 0-6421 0 0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48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0 158 10135 0 0,'0'0'9975'0'0,"5"-8"-8726"0"0,-3 7-1160 0 0,0-1 0 0 0,0 1-1 0 0,0-1 1 0 0,1 1 0 0 0,-1 0-1 0 0,0 0 1 0 0,1 0 0 0 0,-1 0-1 0 0,1 0 1 0 0,-1 0 0 0 0,4 0-1 0 0,8-3 160 0 0,240-72 832 0 0,-252 76-1080 0 0,229-50-80 0 0,-213 47-284 0 0,21 1-1 0 0,-3 4-7427 0 0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48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4607 0 0,'-7'0'10126'0'0,"9"1"-9946"0"0,0 0 0 0 0,0 0 0 0 0,0 1 0 0 0,-1-1 0 0 0,1 1 0 0 0,0 0 0 0 0,-1-1 1 0 0,1 1-1 0 0,-1 0 0 0 0,2 3 0 0 0,-2-3 21 0 0,39 58 1545 0 0,-27-39-1167 0 0,0-2 1 0 0,22 27-1 0 0,-14-25-34 0 0,1-1 0 0 0,0-1 0 0 0,2-1 0 0 0,49 29 0 0 0,-18-18-8 0 0,76 29 1 0 0,-89-41-468 0 0,72 25 114 0 0,-99-37-219 0 0,-1-2-1 0 0,1 0 0 0 0,0 0 1 0 0,0-2-1 0 0,29 0 0 0 0,-39-1-196 0 0,0-1-1 0 0,0 0 1 0 0,0 0-1 0 0,-1-1 1 0 0,1 1-1 0 0,-1-1 1 0 0,9-4-1 0 0,3-5-1475 0 0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48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1 6447 0 0,'0'0'298'0'0,"-9"0"90"0"0,6 1-218 0 0,0 0 0 0 0,0 0 0 0 0,0 0 1 0 0,-1 1-1 0 0,1-1 0 0 0,0 1 0 0 0,1 0 1 0 0,-1 0-1 0 0,0 0 0 0 0,1 0 0 0 0,-1 0 0 0 0,1 1 1 0 0,-1-1-1 0 0,-1 4 0 0 0,-11 9 2943 0 0,-69 57 4440 0 0,0 2-5997 0 0,-96 63-1 0 0,38-58-1335 0 0,65-39-565 0 0,75-39-277 0 0,-3 2 925 0 0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49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11951 0 0,'0'0'547'0'0,"-1"1"-11"0"0,0-1-524 0 0,-1 1 1 0 0,1 0-1 0 0,-1 0 1 0 0,1-1 0 0 0,0 1-1 0 0,-1 0 1 0 0,1 0-1 0 0,0 1 1 0 0,0-1-1 0 0,0 0 1 0 0,0 0-1 0 0,0 1 1 0 0,0-1-1 0 0,0 0 1 0 0,0 1-1 0 0,1-1 1 0 0,-2 2-1 0 0,1 1 53 0 0,0 0 0 0 0,0 0 0 0 0,0 0 0 0 0,1 0 1 0 0,-1 0-1 0 0,1 7 0 0 0,1 1 181 0 0,0 0-1 0 0,1 0 1 0 0,6 21 0 0 0,-2-14 31 0 0,1-1-1 0 0,1 0 1 0 0,1 0 0 0 0,13 20-1 0 0,51 65 809 0 0,-25-37-436 0 0,-31-42-426 0 0,99 138 2060 0 0,-92-129-1425 0 0,0 1 0 0 0,22 45 1 0 0,-40-67-660 0 0,0 1 0 0 0,-1 0 0 0 0,0 0 1 0 0,-1 0-1 0 0,-1 1 0 0 0,0 0 0 0 0,-1-1 0 0 0,0 1 1 0 0,-1 0-1 0 0,-1 18 0 0 0,-2-11-135 0 0,-1-1 0 0 0,-1 1 0 0 0,-1-1 0 0 0,0 0 0 0 0,-2 0 0 0 0,0-1 0 0 0,-1 1 0 0 0,-1-2 0 0 0,-1 1 0 0 0,-1-1 0 0 0,0-1 0 0 0,-20 23 0 0 0,-16 16-1669 0 0,-3-3-1 0 0,-66 55 1 0 0,83-77-1148 0 0,19-15-3958 0 0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51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10 101 6447 0 0,'0'0'499'0'0,"-1"0"-328"0"0,-7 1 5840 0 0,20-5-4741 0 0,22-5-1190 0 0,490-67 3679 0 0,-447 71-3482 0 0,0 4 0 0 0,89 9 1 0 0,-143-6-642 0 0,-1-2 1 0 0,32-2-1 0 0,-45 1-1391 0 0,-1-1 0 0 0,16-4 0 0 0,-9 0-3711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7:57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254 452 3223 0 0,'2'2'5619'0'0,"21"18"-743"0"0,-5-1-4031 0 0,-16-17-513 0 0,2 10 52 0 0,-3-10 72 0 0,1 10 10 0 0,-2-12-418 0 0,0 3 526 0 0,-7 11 298 0 0,1-10-732 0 0,0 0 0 0 0,0-1 0 0 0,0 1 0 0 0,0-1 0 0 0,0 0 0 0 0,-1-1 0 0 0,1 1 0 0 0,-1-1 0 0 0,0-1-1 0 0,1 1 1 0 0,-9 0 0 0 0,5-2-89 0 0,0 1 1 0 0,0-1-1 0 0,1 0 0 0 0,-1-1 0 0 0,0-1 0 0 0,1 1 0 0 0,-17-6 0 0 0,15 3 81 0 0,-1-1-1 0 0,1-1 1 0 0,0 1-1 0 0,-10-9 1 0 0,16 10-105 0 0,1 1 1 0 0,-1-2 0 0 0,1 1 0 0 0,0 0 0 0 0,0-1-1 0 0,1 0 1 0 0,0 1 0 0 0,-1-2 0 0 0,2 1 0 0 0,-1 0-1 0 0,0 0 1 0 0,1-1 0 0 0,0 0 0 0 0,1 1 0 0 0,-1-1-1 0 0,1 0 1 0 0,0 0 0 0 0,0 0 0 0 0,1 1 0 0 0,0-1-1 0 0,0-11 1 0 0,1 4-130 0 0,1 1 0 0 0,0 0 0 0 0,1-1 0 0 0,0 1 0 0 0,1 0 0 0 0,0 0-1 0 0,1 0 1 0 0,0 1 0 0 0,9-14 0 0 0,3-1-350 0 0,2 1-1 0 0,0 0 1 0 0,1 2-1 0 0,2 0 0 0 0,0 2 1 0 0,29-22-1 0 0,-44 39 409 0 0,-1 0 0 0 0,1 0-1 0 0,0 1 1 0 0,0 0-1 0 0,10-3 1 0 0,13-6-18 0 0,-16 7 111 0 0,0 0 0 0 0,0 1 0 0 0,1 0 0 0 0,20-2 0 0 0,1 0 218 0 0,53-9 217 0 0,-77 14-414 0 0,-1 1 0 0 0,1 0 0 0 0,0 0 0 0 0,-1 1 0 0 0,20 5 0 0 0,-27-5-62 0 0,0 0 0 0 0,0 0-1 0 0,-1 0 1 0 0,1 1 0 0 0,-1-1 0 0 0,1 1-1 0 0,-1 0 1 0 0,1 0 0 0 0,-1 1 0 0 0,0-1 0 0 0,0 1-1 0 0,0-1 1 0 0,-1 1 0 0 0,1 0 0 0 0,-1 0-1 0 0,1 0 1 0 0,-1 0 0 0 0,0 1 0 0 0,0-1-1 0 0,0 0 1 0 0,2 8 0 0 0,-3-5-14 0 0,1 0 1 0 0,-1 0-1 0 0,0 0 0 0 0,-1 0 1 0 0,1 0-1 0 0,-1 1 1 0 0,0-1-1 0 0,-1 0 0 0 0,0 0 1 0 0,0 0-1 0 0,0 0 0 0 0,0 0 1 0 0,-4 7-1 0 0,0 1 6 0 0,-2-1-1 0 0,0 1 0 0 0,0-1 1 0 0,-1 0-1 0 0,-1-1 1 0 0,-12 13-1 0 0,-66 65 117 0 0,73-77-88 0 0,-109 100 84 0 0,120-110-112 0 0,0 1 0 0 0,-1-1 0 0 0,1 1 0 0 0,0 0 0 0 0,-4 7 0 0 0,-5 8 0 0 0,7-12-55 0 0,3-3-26 0 0,0 0-1 0 0,-1 0 0 0 0,1-1 0 0 0,-1 1 0 0 0,0-1 1 0 0,0 0-1 0 0,0 0 0 0 0,-1 0 0 0 0,1 0 0 0 0,-1 0 1 0 0,1-1-1 0 0,-1 1 0 0 0,-7 2 0 0 0,-10 5-933 0 0,-39 11-1 0 0,53-19 870 0 0,0-1-1 0 0,0 1 1 0 0,0-1-1 0 0,-1-1 1 0 0,1 0-1 0 0,0 0 1 0 0,0 0-1 0 0,-1-1 1 0 0,-10-2-1 0 0,17 3 103 0 0,0 0-1 0 0,1 0 0 0 0,-1-1 1 0 0,0 1-1 0 0,1 0 1 0 0,-1 0-1 0 0,0-1 0 0 0,1 1 1 0 0,-1-1-1 0 0,1 1 1 0 0,-1 0-1 0 0,1-1 0 0 0,-1 1 1 0 0,1-1-1 0 0,-1 1 1 0 0,1-1-1 0 0,-1 0 0 0 0,-1-2-485 0 0,-6-7-3905 0 0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52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0 7831 0 0,'0'0'603'0'0,"2"0"-396"0"0,0 0 2 0 0,0 1 0 0 0,-1-1 0 0 0,1 0 1 0 0,0 0-1 0 0,0 1 0 0 0,-1-1 0 0 0,1 1 0 0 0,0-1 1 0 0,-1 1-1 0 0,1 0 0 0 0,-1-1 0 0 0,1 1 0 0 0,-1 0 1 0 0,1 0-1 0 0,-1 0 0 0 0,1 1 0 0 0,1 1 1 0 0,-1 0 69 0 0,0 0 0 0 0,0 0 1 0 0,0 0-1 0 0,0 0 0 0 0,0 0 1 0 0,-1 0-1 0 0,0 0 0 0 0,2 6 1 0 0,0 2 85 0 0,-1 1 1 0 0,-1-1 0 0 0,0 1 0 0 0,-1 20 0 0 0,-2 8 329 0 0,-2 1 1 0 0,-14 56-1 0 0,-33 76 852 0 0,30-123-1178 0 0,16-39-315 0 0,0-1-1 0 0,0 1 1 0 0,1 0-1 0 0,1 0 1 0 0,0 0-1 0 0,0 0 1 0 0,-1 21 0 0 0,4-21-44 0 0,4 0-10 0 0,-3-9-20 0 0,1 1-267 0 0,-1 0-1 0 0,1 0 1 0 0,0-1 0 0 0,0 1 0 0 0,1 0 0 0 0,-1-1 0 0 0,3 3 0 0 0,3 1-972 0 0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52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795 14 3679 0 0,'-1'-1'284'0'0,"-1"-1"-252"0"0,0 1 0 0 0,0 0 0 0 0,-1 0-1 0 0,1 0 1 0 0,0 0 0 0 0,-1 0-1 0 0,1 0 1 0 0,-4 0 0 0 0,0 0 638 0 0,1 0 1 0 0,-1 1-1 0 0,0 0 1 0 0,1 0 0 0 0,-1 1-1 0 0,-5 0 1 0 0,-8 4 2674 0 0,-36 12 0 0 0,49-15-3499 0 0,-25 10 576 0 0,1 1 0 0 0,-49 30 0 0 0,-51 45 690 0 0,89-60-940 0 0,30-20-142 0 0,-15 9 61 0 0,2 2 0 0 0,-24 21 1 0 0,47-39-92 0 0,1-1 0 0 0,0 1 0 0 0,-1-1 0 0 0,1 1 1 0 0,0-1-1 0 0,-1 0 0 0 0,1 1 0 0 0,0-1 0 0 0,0 1 1 0 0,-1-1-1 0 0,1 1 0 0 0,0 0 0 0 0,0-1 1 0 0,0 1-1 0 0,0-1 0 0 0,0 1 0 0 0,0-1 0 0 0,0 1 1 0 0,0-1-1 0 0,0 1 0 0 0,0-1 0 0 0,0 1 1 0 0,0 0-1 0 0,0-1 0 0 0,1 1 0 0 0,-1-1 0 0 0,0 1 1 0 0,0-1-1 0 0,0 1 0 0 0,1-1 0 0 0,-1 1 0 0 0,0-1 1 0 0,1 0-1 0 0,-1 1 0 0 0,0-1 0 0 0,1 1 1 0 0,-1-1-1 0 0,1 0 0 0 0,-1 1 0 0 0,0-1 0 0 0,1 0 1 0 0,-1 1-1 0 0,1-1 0 0 0,-1 0 0 0 0,2 1 0 0 0,-2-1 1 0 0,6 3-10 0 0,-1-1 0 0 0,1 0 0 0 0,0 0 0 0 0,-1 0 1 0 0,1-1-1 0 0,0 0 0 0 0,0 0 0 0 0,7 0 0 0 0,12 3-93 0 0,-8-1 20 0 0,1 2 0 0 0,-1 1 1 0 0,-1 0-1 0 0,1 1 1 0 0,-1 0-1 0 0,-1 2 1 0 0,1 0-1 0 0,-2 0 0 0 0,1 2 1 0 0,13 11-1 0 0,17 16 15 0 0,58 53 553 0 0,-87-72-15 0 0,-15-18-209 0 0,0 21 586 0 0,-2-20-793 0 0,0 1-1 0 0,0-1 0 0 0,0 1 0 0 0,0-1 1 0 0,0 1-1 0 0,-1-1 0 0 0,1 0 1 0 0,-1 0-1 0 0,0 1 0 0 0,1-1 1 0 0,-1 0-1 0 0,0-1 0 0 0,0 1 1 0 0,-5 3-1 0 0,-3 2 55 0 0,-22 11-1 0 0,24-14-40 0 0,-142 65-39 0 0,122-58-59 0 0,0-2 0 0 0,-1-2-1 0 0,-46 8 1 0 0,-44-6-57 0 0,105-9 88 0 0,0-1 0 0 0,1 0 0 0 0,-1-1 0 0 0,0-1 0 0 0,1 0 0 0 0,-21-7 0 0 0,29 8 1 0 0,0 0 0 0 0,0-1 0 0 0,-8-5 0 0 0,11 7-10 0 0,1-1 1 0 0,-1 1-1 0 0,1 0 1 0 0,-1-1-1 0 0,1 1 0 0 0,0-1 1 0 0,-1 1-1 0 0,1-1 1 0 0,0 0-1 0 0,0 1 0 0 0,0-1 1 0 0,0 0-1 0 0,0-2 1 0 0,1 2-13 0 0,0 1 1 0 0,0 0-1 0 0,0 0 1 0 0,0 0-1 0 0,0 0 1 0 0,0 0-1 0 0,1 0 1 0 0,-1 0-1 0 0,0 0 1 0 0,1 0-1 0 0,-1 0 1 0 0,1 0-1 0 0,-1 0 1 0 0,1 0-1 0 0,-1 0 1 0 0,1 0-1 0 0,0 0 1 0 0,0 0-1 0 0,-1 1 1 0 0,1-1-1 0 0,0 0 1 0 0,0 0-1 0 0,0 1 1 0 0,0-1-1 0 0,0 1 1 0 0,0-1-1 0 0,0 1 1 0 0,0-1-1 0 0,1 0 1 0 0,5-1-166 0 0,-1-1 1 0 0,1 1-1 0 0,8-2 1 0 0,-7 2-98 0 0,32-5-1860 0 0,-24 7-3789 0 0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5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 18023 0 0,'0'0'1982'0'0,"-1"1"-1638"0"0,-16 25 777 0 0,10-14-981 0 0,-1-1 0 0 0,1 1 1 0 0,1 1-1 0 0,-8 20 0 0 0,5-9 97 0 0,-1 0 0 0 0,-1 0 1 0 0,-1-1-1 0 0,-1 0 0 0 0,-1-1 0 0 0,-22 26 0 0 0,27-36-201 0 0,-1 0 0 0 0,0-1 0 0 0,0 0 0 0 0,-1-1 0 0 0,0 0 0 0 0,-16 10 0 0 0,6-10 35 0 0,20-9-57 0 0,2-3-639 0 0,9-24-1351 0 0,1 7 64 0 0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53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0 394 6447 0 0,'0'0'17055'0'0,"1"-2"-16743"0"0,4-7-209 0 0,0 0 0 0 0,1 0 0 0 0,-1 0 0 0 0,2 0 0 0 0,-1 1 0 0 0,11-10 0 0 0,51-43-287 0 0,-40 37 79 0 0,115-90-650 0 0,-107 89 602 0 0,2 1 1 0 0,44-20 0 0 0,-73 39 179 0 0,0 1 0 0 0,0 0 0 0 0,1 0 0 0 0,0 1 0 0 0,0 0 0 0 0,-1 1 0 0 0,18-2 0 0 0,-26 4-21 0 0,1 0 1 0 0,-1 0-1 0 0,0 0 1 0 0,0 0 0 0 0,1 1-1 0 0,-1-1 1 0 0,0 0-1 0 0,0 1 1 0 0,0-1-1 0 0,0 0 1 0 0,1 1 0 0 0,-1 0-1 0 0,0-1 1 0 0,0 1-1 0 0,0 0 1 0 0,0-1-1 0 0,0 1 1 0 0,0 0-1 0 0,1 2 1 0 0,-1-2 10 0 0,0 1 0 0 0,0 0 0 0 0,0 0 0 0 0,0 0 0 0 0,0 0-1 0 0,-1 0 1 0 0,1 0 0 0 0,0 0 0 0 0,-1 0 0 0 0,1 4 0 0 0,-1 4 56 0 0,0 1 0 0 0,-1-1 0 0 0,-4 20 0 0 0,4-21-61 0 0,-7 28 28 0 0,-2 0 0 0 0,-22 55 0 0 0,19-60-6 0 0,1 2 0 0 0,2 0 0 0 0,-7 48 0 0 0,16-78-35 0 0,0 1-31 0 0,1 1 1 0 0,-1-1 0 0 0,2 11-1 0 0,-1-15-1133 0 0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54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1 4143 0 0,'13'-1'15876'0'0,"-19"8"-14606"0"0,0-2-4080 0 0,-80 83 3424 0 0,3 4-1 0 0,-77 112 0 0 0,134-166-218 0 0,3 1-1 0 0,-24 50 1 0 0,36-63-103 0 0,1 0 1 0 0,1 0 0 0 0,2 1 0 0 0,-9 52 0 0 0,15-71-236 0 0,0 0 0 0 0,1 0 0 0 0,0 1 0 0 0,0-1 0 0 0,1 0 0 0 0,0 0 0 0 0,0 1 0 0 0,1-1 0 0 0,6 15 0 0 0,-6-18-17 0 0,1 1 0 0 0,0-1 1 0 0,0 0-1 0 0,1 0 0 0 0,-1 0 0 0 0,1 0 1 0 0,0-1-1 0 0,0 1 0 0 0,1-1 0 0 0,-1 0 1 0 0,1-1-1 0 0,0 1 0 0 0,0-1 0 0 0,7 4 0 0 0,3 0 173 0 0,0 0 0 0 0,1-1 0 0 0,-1-1 0 0 0,28 5 0 0 0,66 4 671 0 0,1-1-419 0 0,-108-12-1083 0 0,-4 1-1369 0 0,1 0 1738 0 0,0-1 0 0 0,0 0-1 0 0,0 0 1 0 0,0 0 0 0 0,0 0 0 0 0,0 0 0 0 0,0 0 0 0 0,-1 0 0 0 0,-1 1 0 0 0,-6 2-1706 0 0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56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468 237 2303 0 0,'-2'8'16199'0'0,"5"-9"-15979"0"0,-2 1-155 0 0,1-1 1 0 0,0 1-1 0 0,0-1 0 0 0,0 0 1 0 0,-1 0-1 0 0,1 0 0 0 0,-1 0 1 0 0,1 0-1 0 0,0 0 0 0 0,-1 0 1 0 0,0-1-1 0 0,1 1 0 0 0,-1 0 1 0 0,0-1-1 0 0,0 1 0 0 0,1-1 1 0 0,-1 0-1 0 0,0 1 0 0 0,-1-1 1 0 0,1 0-1 0 0,1-2 0 0 0,0-5 1847 0 0,0 10-1801 0 0,-1 0-1 0 0,1 1 0 0 0,0-2 1 0 0,0 1-1 0 0,0 0 1 0 0,-1 0-1 0 0,1 0 0 0 0,0-1 1 0 0,3 1-1 0 0,1 1-14 0 0,-4-2 892 0 0,0 0-1020 0 0,5 3 31 0 0,-5-3 1193 0 0,-2 1-1328 0 0,0-1 170 0 0,1 0 0 0 0,-1 0 0 0 0,1 1-1 0 0,-1-1 1 0 0,0 0 0 0 0,1 0 0 0 0,-1 0 0 0 0,1 1-1 0 0,-1-1 1 0 0,1 0 0 0 0,-1 0 0 0 0,0 0 0 0 0,1 0-1 0 0,-1 0 1 0 0,1 0 0 0 0,-1 0 0 0 0,1 0 0 0 0,0 0-1 0 0,-1-5-20 0 0,0 1-1 0 0,0-1 0 0 0,1 1 0 0 0,0 0 0 0 0,2-9 0 0 0,1-2 1 0 0,-2 3-4 0 0,-1-2 1 0 0,0 1-1 0 0,0 0 1 0 0,-3-25 0 0 0,2 35-19 0 0,-1-1 0 0 0,0 1 0 0 0,1 0 0 0 0,-1 0 0 0 0,0-1 1 0 0,0 1-1 0 0,-1 0 0 0 0,1 0 0 0 0,-1 0 0 0 0,0 0 1 0 0,1 0-1 0 0,-1 0 0 0 0,0 1 0 0 0,-1-1 0 0 0,1 0 0 0 0,0 1 1 0 0,-1 0-1 0 0,0 0 0 0 0,1 0 0 0 0,-1 0 0 0 0,0 0 0 0 0,0 0 1 0 0,-6-2-1 0 0,-5 0-126 0 0,1 0 0 0 0,-1 2 0 0 0,0-1 0 0 0,0 2 0 0 0,0 0 0 0 0,0 0 0 0 0,-27 3 0 0 0,-4 5-58 0 0,-48 12 1 0 0,76-15 194 0 0,1 0-10 0 0,-1 0-1 0 0,1 1 0 0 0,0 2 1 0 0,1-1-1 0 0,-1 2 0 0 0,1 0 1 0 0,1 0-1 0 0,-22 18 0 0 0,30-21 12 0 0,0 0-1 0 0,1 0 0 0 0,0 1 1 0 0,1-1-1 0 0,-1 1 0 0 0,1 1 0 0 0,0-1 1 0 0,0 0-1 0 0,-4 11 0 0 0,6-11 4 0 0,1-1 0 0 0,-1 1 0 0 0,1 0 0 0 0,0 0 0 0 0,1 0 0 0 0,-1 0 0 0 0,1-1 0 0 0,0 1 0 0 0,1 0-1 0 0,-1 0 1 0 0,1 0 0 0 0,0 0 0 0 0,3 7 0 0 0,-3-10 3 0 0,0 1 1 0 0,1 0-1 0 0,-1-1 0 0 0,1 1 1 0 0,0-1-1 0 0,0 0 0 0 0,1 0 1 0 0,-1 1-1 0 0,0-2 0 0 0,1 1 1 0 0,0 0-1 0 0,0 0 0 0 0,6 4 1 0 0,-4-4 19 0 0,1 0 0 0 0,0 0 0 0 0,-1 0 0 0 0,1-1 0 0 0,1 0 0 0 0,-1 0 0 0 0,12 2 0 0 0,-6-3 7 0 0,0 0-1 0 0,0 0 1 0 0,0-1 0 0 0,0 0-1 0 0,0-1 1 0 0,0-1 0 0 0,0 0-1 0 0,17-6 1 0 0,-17 3-107 0 0,0-1 1 0 0,-1 0-1 0 0,1 0 0 0 0,-1-2 1 0 0,-1 1-1 0 0,1-2 0 0 0,15-16 1 0 0,19-13-190 0 0,-33 24-526 0 0,-7 7 667 0 0,-4 8 132 0 0,-1-1 0 0 0,0 0 0 0 0,1 0 0 0 0,-1 0 0 0 0,0 0 0 0 0,0 1 0 0 0,1-1 0 0 0,-1 0 0 0 0,0 0 0 0 0,1 1 0 0 0,-1-1 0 0 0,0 0 0 0 0,0 1 0 0 0,0-1 0 0 0,1 0 0 0 0,-1 1 0 0 0,0-1 0 0 0,0 0 0 0 0,0 1 0 0 0,0-1 0 0 0,0 0 0 0 0,0 1 0 0 0,1-1 0 0 0,-1 0 0 0 0,0 1 0 0 0,1 4 12 0 0,0 0 1 0 0,0-1-1 0 0,-1 1 1 0 0,1 0-1 0 0,-1 0 0 0 0,0 0 1 0 0,0-1-1 0 0,-1 1 0 0 0,1 0 1 0 0,-1 0-1 0 0,-1 4 0 0 0,-4 10-110 0 0,-10 25-1 0 0,12-35 84 0 0,-20 45 84 0 0,-56 90 0 0 0,4-10 207 0 0,56-89-71 0 0,16-34-215 0 0,0-1 0 0 0,0 0 1 0 0,-1 0-1 0 0,-1 0 0 0 0,0 0 0 0 0,0-1 0 0 0,-1 0 1 0 0,-10 11-1 0 0,0-4-219 0 0,10-9-297 0 0,0 0 0 0 0,-1 0 1 0 0,-11 7-1 0 0,17-13-192 0 0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56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15863 0 0,'0'0'1439'0'0,"-1"1"-1186"0"0,-2 2-154 0 0,0 1 0 0 0,0-1-1 0 0,1 0 1 0 0,-1 1 0 0 0,1-1-1 0 0,0 1 1 0 0,0 0 0 0 0,0 0-1 0 0,0 0 1 0 0,1 0 0 0 0,0 0-1 0 0,0 0 1 0 0,0 0 0 0 0,0 1-1 0 0,0-1 1 0 0,1 8 0 0 0,0-3 268 0 0,1-1 1 0 0,1 1 0 0 0,-1-1 0 0 0,1 0 0 0 0,1 1 0 0 0,0-1-1 0 0,6 13 1 0 0,1 1-35 0 0,2-1-1 0 0,1-1 1 0 0,0 0 0 0 0,1 0-1 0 0,1-1 1 0 0,1-1 0 0 0,1-1-1 0 0,24 20 1 0 0,-15-17-97 0 0,1-1-1 0 0,1-1 1 0 0,0-2 0 0 0,1 0-1 0 0,50 17 1 0 0,-16-8 52 0 0,-27-10-333 0 0,-1-1-1 0 0,75 16 1 0 0,-108-29-116 0 0,3-21-17070 0 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57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36 5983 0 0,'0'-2'464'0'0,"0"-3"-188"0"0,-2-24 14567 0 0,2 31-14362 0 0,-13 21 106 0 0,-1 0 0 0 0,-1-1 0 0 0,-31 36 0 0 0,-64 53-56 0 0,55-64-444 0 0,-3-3 0 0 0,-2-2 0 0 0,-105 56 0 0 0,140-83-638 0 0,13-7-2246 0 0,0-2-1 0 0,-18 9 0 0 0,21-12-3397 0 0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57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9215 0 0,'0'0'3263'0'0,"0"1"-2004"0"0,1 7-738 0 0,0-1 0 0 0,0 0 0 0 0,0 0 1 0 0,1 0-1 0 0,5 12 0 0 0,17 36 572 0 0,-18-42-721 0 0,12 21 639 0 0,35 52 1 0 0,-24-43-629 0 0,98 139 958 0 0,-90-131-890 0 0,-19-26-80 0 0,-1 1 0 0 0,-1 1-1 0 0,-1 0 1 0 0,-1 1 0 0 0,19 56 0 0 0,-29-69-264 0 0,-1 0 1 0 0,0 0 0 0 0,-1-1-1 0 0,0 2 1 0 0,-1-1-1 0 0,-1 0 1 0 0,0 0 0 0 0,-1 0-1 0 0,-1 0 1 0 0,0 0-1 0 0,-1 0 1 0 0,-1 0 0 0 0,0-1-1 0 0,-8 16 1 0 0,-4 2-23 0 0,-2-1 1 0 0,-1-1 0 0 0,-46 55-1 0 0,32-42-29 0 0,22-29-52 0 0,-5 5-6 0 0,0 2 0 0 0,2 0-1 0 0,1 0 1 0 0,0 2 0 0 0,-10 25 0 0 0,21-44-72 0 0,1 0 1 0 0,0-1-1 0 0,1 1 0 0 0,-1 0 0 0 0,0 6 0 0 0,1-8-216 0 0,0 10-419 0 0,0-7-2518 0 0,-1-3 2694 0 0,0 1 608 0 0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57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465 466 7831 0 0,'-1'2'2730'0'0,"-8"11"278"0"0,7-8-2375 0 0,-1 0 0 0 0,-1 0 0 0 0,1 0 0 0 0,-1 0 0 0 0,0 0 0 0 0,0-1 0 0 0,0 0 0 0 0,-1 0 0 0 0,1 0 0 0 0,-1 0 0 0 0,-10 5 0 0 0,3-3-304 0 0,-1-1 0 0 0,0 0 1 0 0,0-1-1 0 0,-1-1 1 0 0,1 0-1 0 0,-19 2 1 0 0,24-4-288 0 0,1-1 0 0 0,-1-1 1 0 0,0 1-1 0 0,1-1 0 0 0,-1 0 1 0 0,1-1-1 0 0,-1 0 0 0 0,1 0 1 0 0,0 0-1 0 0,0-1 0 0 0,0 0 1 0 0,0-1-1 0 0,-7-4 0 0 0,-1-2-17 0 0,1-1-1 0 0,0-1 1 0 0,1 0-1 0 0,0-1 1 0 0,1 0-1 0 0,0-1 1 0 0,1 0-1 0 0,1-1 1 0 0,0 0-1 0 0,1 0 1 0 0,1-1-1 0 0,0 0 1 0 0,1-1-1 0 0,1 0 1 0 0,-7-33-1 0 0,12 44-60 0 0,0 1 0 0 0,1-1 0 0 0,0 0 0 0 0,0 0 0 0 0,0 0 0 0 0,1 0 0 0 0,-1 1 0 0 0,1-1 0 0 0,1 0 0 0 0,-1 0 0 0 0,1 1 0 0 0,4-9 0 0 0,-2 6-98 0 0,1 1 1 0 0,0-1-1 0 0,0 1 1 0 0,0 1 0 0 0,1-1-1 0 0,0 1 1 0 0,11-10-1 0 0,4 1-245 0 0,0 1-1 0 0,0 1 1 0 0,1 1-1 0 0,45-17 1 0 0,-37 18-160 0 0,1 1 1 0 0,0 2-1 0 0,0 1 1 0 0,1 1-1 0 0,51-2 1 0 0,-42 7 1176 0 0,80 8 0 0 0,-105-5-275 0 0,59 10 1578 0 0,-68-10-1674 0 0,1 0 0 0 0,-1 0 0 0 0,0 1 0 0 0,0 0 0 0 0,0 0 0 0 0,0 1 0 0 0,10 7 0 0 0,-14-9-230 0 0,-1 0 0 0 0,1 0 1 0 0,-1 1-1 0 0,0-1 0 0 0,1 1 0 0 0,-1 0 0 0 0,0 0 0 0 0,-1 0 0 0 0,1 0 0 0 0,0 0 1 0 0,-1 0-1 0 0,0 0 0 0 0,1 0 0 0 0,-1 1 0 0 0,-1-1 0 0 0,1 0 0 0 0,0 1 1 0 0,-1-1-1 0 0,0 1 0 0 0,0-1 0 0 0,0 1 0 0 0,0-1 0 0 0,0 0 0 0 0,-1 1 0 0 0,1-1 1 0 0,-1 1-1 0 0,-2 5 0 0 0,-1 1-32 0 0,0-1 0 0 0,0 0 0 0 0,-1 0 1 0 0,0-1-1 0 0,-1 0 0 0 0,0 0 0 0 0,0 0 1 0 0,-10 10-1 0 0,-17 13 24 0 0,-1-1 0 0 0,-1-2 1 0 0,-60 37-1 0 0,72-50-29 0 0,-1-2 0 0 0,0 0 0 0 0,0-2 0 0 0,-1-1 0 0 0,-44 12 0 0 0,63-21-220 0 0,0 0 0 0 0,0-1-1 0 0,0 1 1 0 0,0-1 0 0 0,0-1-1 0 0,-7 0 1 0 0,10 1 69 0 0,0-1-1 0 0,0 0 0 0 0,0 1 1 0 0,1-1-1 0 0,-1 0 0 0 0,0 0 1 0 0,1 0-1 0 0,-1-1 1 0 0,1 1-1 0 0,-1-1 0 0 0,1 1 1 0 0,0-1-1 0 0,0 0 0 0 0,-1 0 1 0 0,-1-2-1 0 0,-1-3-1632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7:58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735 3 8607 0 0,'0'0'780'0'0,"-9"-2"-624"0"0,5 2-115 0 0,0-1-1 0 0,0 1 0 0 0,0 0 1 0 0,0 0-1 0 0,0 1 0 0 0,0-1 1 0 0,0 1-1 0 0,0 0 0 0 0,0 0 1 0 0,0 0-1 0 0,1 0 0 0 0,-1 1 1 0 0,0 0-1 0 0,1-1 0 0 0,-1 1 1 0 0,1 1-1 0 0,0-1 0 0 0,0 0 1 0 0,0 1-1 0 0,0-1 0 0 0,-4 5 1 0 0,-5 7 280 0 0,0 1 1 0 0,1 0-1 0 0,-13 22 1 0 0,10-14-165 0 0,-291 495 3566 0 0,148-275-3428 0 0,94-153-216 0 0,27-37-13 0 0,31-41-56 0 0,3-2-20 0 0,2-10-12 0 0,0 1 0 0 0,0-1 0 0 0,0 1-1 0 0,0-1 1 0 0,1 1 0 0 0,-1-1 0 0 0,0 1 0 0 0,0-1 0 0 0,1 1 0 0 0,-1-1 0 0 0,0 0 0 0 0,1 1 0 0 0,-1-1 0 0 0,0 0 0 0 0,1 1 0 0 0,-1-1 0 0 0,1 0 0 0 0,-1 1 0 0 0,0-1 0 0 0,1 0 0 0 0,-1 0 0 0 0,1 0 0 0 0,-1 1 0 0 0,1-1 0 0 0,-1 0 0 0 0,1 0 0 0 0,-1 0 0 0 0,1 0 0 0 0,10 0-297 0 0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58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1 10135 0 0,'0'0'778'0'0,"-2"0"-506"0"0,-3 3 283 0 0,0 0 0 0 0,0 0 0 0 0,0 0 0 0 0,0 0 1 0 0,1 1-1 0 0,-1 0 0 0 0,-7 8 0 0 0,-26 37 1640 0 0,33-43-2238 0 0,-186 261 3203 0 0,152-212-2695 0 0,2 1 1 0 0,2 2-1 0 0,-37 85 0 0 0,44-57-166 0 0,22-63-205 0 0,-1 0 0 0 0,-17 35 0 0 0,-40 54 66 0 0,19-35-77 0 0,42-73-84 0 0,-4 10-34 0 0,-13 27 0 0 0,19-38 27 0 0,0 1 1 0 0,0-1-1 0 0,0 0 1 0 0,0 0-1 0 0,1 1 1 0 0,-1-1 0 0 0,1 0-1 0 0,0 1 1 0 0,0-1-1 0 0,0 1 1 0 0,0-1-1 0 0,0 1 1 0 0,1-1-1 0 0,0 0 1 0 0,1 4-1 0 0,-2-5-82 0 0,1-1 0 0 0,0 0-1 0 0,-1 1 1 0 0,1-1 0 0 0,0 0-1 0 0,0 0 1 0 0,0 0-1 0 0,0 0 1 0 0,0 0 0 0 0,0 0-1 0 0,0 0 1 0 0,0 0 0 0 0,2 0-1 0 0,8 4-1189 0 0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58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9671 0 0,'0'1'748'0'0,"-9"19"1024"0"0,2 0 0 0 0,1 1 0 0 0,0 0 0 0 0,-2 27-1 0 0,7-40-1488 0 0,0 0 0 0 0,1 0 0 0 0,0 0 0 0 0,0 0 0 0 0,1-1 0 0 0,0 1 0 0 0,1 0 0 0 0,-1 0 0 0 0,1-1 0 0 0,1 1 0 0 0,0-1 0 0 0,0 1 0 0 0,0-1 0 0 0,1 0 0 0 0,5 7 0 0 0,0-2-71 0 0,2 1 1 0 0,0-2 0 0 0,0 0 0 0 0,1 0-1 0 0,0-1 1 0 0,16 10 0 0 0,87 45 653 0 0,-52-31-444 0 0,21 13-6 0 0,155 62 0 0 0,-223-104-398 0 0,0 0 0 0 0,0-1 1 0 0,32 4-1 0 0,-40-7-171 0 0,1 0 1 0 0,0-1 0 0 0,0-1-1 0 0,-1 1 1 0 0,1-1 0 0 0,0-1-1 0 0,-1 0 1 0 0,1 0 0 0 0,9-4-1 0 0,-2-3-1180 0 0,-1-5-67 0 0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59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7 9215 0 0,'-2'0'707'0'0,"-1"-1"-480"0"0,0-1 0 0 0,0 2 0 0 0,0-1-1 0 0,0 0 1 0 0,0 1 0 0 0,0-1 0 0 0,0 1 0 0 0,-1 0 0 0 0,1 0-1 0 0,0 0 1 0 0,0 0 0 0 0,-3 1 0 0 0,0 1 792 0 0,1-1-1 0 0,0 1 1 0 0,0 0-1 0 0,0 1 1 0 0,0-1-1 0 0,-6 5 1 0 0,1 1-582 0 0,0-1 1 0 0,1 1 0 0 0,0 1-1 0 0,0-1 1 0 0,1 2 0 0 0,0-1-1 0 0,0 1 1 0 0,1 0 0 0 0,0 1-1 0 0,-7 15 1 0 0,-8 12-114 0 0,-1-1 0 0 0,-2 0 0 0 0,-2-3 0 0 0,-1 0 0 0 0,-63 59 0 0 0,50-56-306 0 0,-55 67 0 0 0,46-36-3695 0 0,41-53-4738 0 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7:59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17 130 12671 0 0,'0'0'1143'0'0,"-2"0"-940"0"0,-13 0 5613 0 0,32 0-2307 0 0,-10 0-4608 0 0,15-6 1689 0 0,0 0 0 0 0,0-2 1 0 0,-1 0-1 0 0,34-20 0 0 0,29-11-154 0 0,-57 30-156 0 0,39-9 0 0 0,-20 11-1700 0 0,-35 7-1008 0 0,-1 0 0 0 0,15 2 0 0 0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8:00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41 7367 0 0,'-11'-5'14488'0'0,"244"-13"-11148"0"0,-132 7-3217 0 0,-79 9-245 0 0,-2-1-232 0 0,1 2 0 0 0,0 0 0 0 0,22 3 0 0 0,-10 7-2477 0 0,-19-5 833 0 0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8:00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38 13359 0 0,'0'0'612'0'0,"1"-2"-14"0"0,3-4-499 0 0,-1 0-1 0 0,1 1 1 0 0,0-1 0 0 0,7-7 7711 0 0,-7 28-7309 0 0,-3-5-434 0 0,0-1 1 0 0,-1 1-1 0 0,0-1 0 0 0,-1 1 0 0 0,0 0 1 0 0,-2 10-1 0 0,-18 59 184 0 0,12-47-137 0 0,-92 287 62 0 0,48-167-2772 0 0,48-135 752 0 0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8:00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46 219 18487 0 0,'-3'0'846'0'0,"-4"-2"-332"0"0,-26 0 249 0 0,31 2 701 0 0,3 0-602 0 0,37-9 332 0 0,39-16-1 0 0,-19 5-856 0 0,543-128 1142 0 0,-515 136-2040 0 0,-78 12-80 0 0,0 0 1 0 0,0 0-1 0 0,0 1 1 0 0,0 0-1 0 0,0 0 0 0 0,0 1 1 0 0,0 0-1 0 0,8 3 1 0 0,-13-4-1294 0 0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8:01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80 12871 0 0,'-54'14'1120'0'0,"22"-6"-219"0"0,-45 18 5408 0 0,80-26-5567 0 0,145-48 1843 0 0,-70 21-2122 0 0,-30 10-205 0 0,-30 10-162 0 0,-1 0 1 0 0,1 2-1 0 0,0 0 0 0 0,1 1 1 0 0,35-3-1 0 0,-49 8-48 0 0,6 5-25 0 0,-10-6-19 0 0,0 2 0 0 0,0-1 1 0 0,0 0-1 0 0,0 0 0 0 0,0 0 0 0 0,-1 0 1 0 0,1 0-1 0 0,0 1 0 0 0,0 1 0 0 0,0 1-2 0 0,0 1-1 0 0,0-1 0 0 0,-1 0 0 0 0,1 1 0 0 0,-1-1 0 0 0,0 0 0 0 0,0 1 0 0 0,0-1 0 0 0,-1 0 0 0 0,0 1 0 0 0,0-1 0 0 0,0 0 0 0 0,0 0 0 0 0,-1 0 1 0 0,1 1-1 0 0,-4 4 0 0 0,-3 5 13 0 0,0 0 0 0 0,-1-1 0 0 0,-12 15 0 0 0,8-13-5 0 0,-1-1-1 0 0,0 0 1 0 0,-32 23-1 0 0,-55 29 30 0 0,84-56-46 0 0,-80 48 9 0 0,-57 36-111 0 0,38-26-84 0 0,70-43 122 0 0,1 2 1 0 0,-49 38 0 0 0,47-30-15 0 0,45-34 5 0 0,19-2 1 0 0,86-23 20 0 0,-13 7 154 0 0,79-13 378 0 0,-117 23-271 0 0,68 0 0 0 0,-88 7-39 0 0,110 3 63 0 0,-97-2-243 0 0,1-2 0 0 0,70-11 0 0 0,-102 11-16 0 0,-8 0-309 0 0,2-1-890 0 0,-3 0-1575 0 0,5-3-5299 0 0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8:04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51 1839 0 0,'61'-21'238'0'0,"-16"4"3123"0"0,2 5 8146 0 0,-58 21-10676 0 0,8-7-688 0 0,-24 16 578 0 0,-49 27-1 0 0,5-6-326 0 0,22-8-249 0 0,-132 87 149 0 0,152-96-105 0 0,1 1 0 0 0,1 1 0 0 0,-46 52 0 0 0,59-58 29 0 0,-18 30 0 0 0,27-40-164 0 0,1 1-1 0 0,0-1 1 0 0,0 1-1 0 0,1 0 0 0 0,0 1 1 0 0,-3 11-1 0 0,6-18-31 0 0,0 0-1 0 0,-1 0 0 0 0,1 0 1 0 0,0 0-1 0 0,1-1 1 0 0,-1 1-1 0 0,0 0 1 0 0,1 0-1 0 0,-1 0 0 0 0,1 0 1 0 0,0 0-1 0 0,0-1 1 0 0,0 1-1 0 0,1 0 1 0 0,-1-1-1 0 0,3 4 1 0 0,-1-2 14 0 0,0 0 0 0 0,0-1 0 0 0,1 0 0 0 0,0 1 0 0 0,-1-1 0 0 0,1-1 0 0 0,0 1 0 0 0,0-1 0 0 0,6 3 0 0 0,6 2 70 0 0,0-2 0 0 0,0 1 0 0 0,1-2 0 0 0,22 3 0 0 0,-7-2-53 0 0,1-2 0 0 0,48 0 0 0 0,-19-8-2691 0 0,-44 1 1238 0 0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8:04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0 14367 0 0,'0'0'1644'0'0,"-1"2"-1054"0"0,-4 6-37 0 0,0 0 0 0 0,-1-1 1 0 0,0 1-1 0 0,-13 11 1 0 0,-9 11-76 0 0,-49 69-24 0 0,61-77-349 0 0,1 1 0 0 0,-18 40 0 0 0,30-57-93 0 0,1-1-1 0 0,0 1 1 0 0,1 0 0 0 0,-1 0-1 0 0,1 0 1 0 0,-1 11 0 0 0,2-15 12 0 0,0-1-1 0 0,1 0 1 0 0,-1 0 0 0 0,0 1 0 0 0,1-1 0 0 0,-1 0 0 0 0,1 0 0 0 0,0 1 0 0 0,-1-1 0 0 0,1 0 0 0 0,0 0 0 0 0,0 0 0 0 0,0 0 0 0 0,-1 0 0 0 0,1 0 0 0 0,0 0 0 0 0,1 0 0 0 0,1 1 0 0 0,20 11 505 0 0,-16-11-403 0 0,1 1 0 0 0,-1-1 0 0 0,1-1 0 0 0,-1 0 0 0 0,1 0 0 0 0,-1 0 0 0 0,1-1 0 0 0,0 0 0 0 0,14-2 0 0 0,-1-1 45 0 0,-1-1 1 0 0,30-11-1 0 0,-43 13-155 0 0,0-1 0 0 0,1 0 0 0 0,-1-1 0 0 0,0 1 0 0 0,0-2 0 0 0,-1 1 0 0 0,1-1 0 0 0,-1 0 0 0 0,0 0 0 0 0,0 0 0 0 0,-1-1 0 0 0,1 0 0 0 0,-1 0 0 0 0,5-9 0 0 0,-5 6-37 0 0,-1 1 0 0 0,0-1 0 0 0,-1 1-1 0 0,0-1 1 0 0,0 0 0 0 0,-1 0 0 0 0,0-1-1 0 0,0 1 1 0 0,-1 0 0 0 0,-1-1 0 0 0,0-16-1 0 0,-1 17-73 0 0,1 0 0 0 0,-1 0 0 0 0,-1-1 0 0 0,0 2 0 0 0,0-1 0 0 0,-1 0 0 0 0,0 0 0 0 0,-6-10 0 0 0,8 15 25 0 0,-2 1-1 0 0,1 0 1 0 0,0 0 0 0 0,-1 0-1 0 0,1 0 1 0 0,-1 0 0 0 0,0 0-1 0 0,0 1 1 0 0,0 0 0 0 0,0-1-1 0 0,0 1 1 0 0,0 0 0 0 0,-1 0-1 0 0,1 1 1 0 0,-1-1 0 0 0,1 1-1 0 0,-1 0 1 0 0,0 0 0 0 0,0 0-1 0 0,0 0 1 0 0,1 0-1 0 0,-6 1 1 0 0,-1-1-34 0 0,0 1-1 0 0,-1 0 1 0 0,1 1 0 0 0,-1 0-1 0 0,-14 4 1 0 0,19-3 73 0 0,0 0-1 0 0,0 0 1 0 0,0 1-1 0 0,1 0 1 0 0,-1-1-1 0 0,1 2 1 0 0,-1-1 0 0 0,1 1-1 0 0,0 0 1 0 0,-4 4-1 0 0,8-7-197 0 0,9 6-1380 0 0,3-3 1003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7:58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1 320 4607 0 0,'0'0'6950'0'0,"0"2"-6036"0"0,4 21-340 0 0,0-1 0 0 0,-2 1 0 0 0,-1 0 1 0 0,-1-1-1 0 0,-2 27 0 0 0,0 14 101 0 0,2-18-240 0 0,3 0 0 0 0,8 52 0 0 0,-7-77-243 0 0,0 0 0 0 0,2-1 0 0 0,0 1 0 0 0,1-1 0 0 0,1 0-1 0 0,1-1 1 0 0,14 22 0 0 0,-23-39-104 0 0,0-1-1 0 0,0 1 1 0 0,1 0-1 0 0,-1-1 0 0 0,0 1 1 0 0,1 0-1 0 0,-1-1 1 0 0,1 1-1 0 0,-1 0 1 0 0,1-1-1 0 0,-1 1 0 0 0,1-1 1 0 0,0 1-1 0 0,-1-1 1 0 0,1 0-1 0 0,0 1 1 0 0,-1-1-1 0 0,1 1 0 0 0,0-1 1 0 0,1 1-1 0 0,-2-2-25 0 0,1 0 0 0 0,0 0 0 0 0,0 0 0 0 0,-1 1 0 0 0,1-1 0 0 0,-1 0-1 0 0,1 0 1 0 0,-1 0 0 0 0,1 0 0 0 0,-1 0 0 0 0,0 0 0 0 0,1-2 0 0 0,1-3-191 0 0,17-46 432 0 0,-7 16-222 0 0,19-38 0 0 0,-7 27-65 0 0,3 2 0 0 0,1 0 0 0 0,3 2 0 0 0,1 2 0 0 0,2 0-1 0 0,66-58 1 0 0,247-249-164 0 0,-324 320-1048 0 0,-22 27 634 0 0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8:05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44 7831 0 0,'0'0'603'0'0,"15"-12"9546"0"0,-14 11-10030 0 0,-1 0 0 0 0,0 1-1 0 0,1-1 1 0 0,-1 0-1 0 0,0 1 1 0 0,0-1 0 0 0,1 0-1 0 0,-1 1 1 0 0,0-1 0 0 0,0 0-1 0 0,0 0 1 0 0,0 1 0 0 0,0-1-1 0 0,0 0 1 0 0,0 0-1 0 0,0 1 1 0 0,0-1 0 0 0,0 0-1 0 0,0 0 1 0 0,0 1 0 0 0,-1-1-1 0 0,1 0 1 0 0,0 0 0 0 0,-1 1-1 0 0,1-1 1 0 0,0 0 0 0 0,-1 0-1 0 0,-1 0-51 0 0,1 0-1 0 0,0 0 1 0 0,0 0-1 0 0,-1 0 1 0 0,1 1 0 0 0,-1-1-1 0 0,1 0 1 0 0,0 1-1 0 0,-1-1 1 0 0,1 1-1 0 0,-1 0 1 0 0,-2-1 0 0 0,-2 0-43 0 0,-1 1 0 0 0,1 0 0 0 0,0 0 0 0 0,0 0 0 0 0,-1 1 0 0 0,-7 1 0 0 0,-5 4-9 0 0,0 1 0 0 0,0 1 0 0 0,0 1-1 0 0,1 1 1 0 0,1 0 0 0 0,0 1 0 0 0,0 1 0 0 0,1 0-1 0 0,-29 29 1 0 0,37-32-15 0 0,1 0 0 0 0,-1 0 0 0 0,1 1 0 0 0,-7 13 0 0 0,13-21 0 0 0,-1 0 0 0 0,1 1 0 0 0,0-1 0 0 0,0 1 0 0 0,0 0 0 0 0,0-1 0 0 0,0 1 0 0 0,0 0 0 0 0,1 0 0 0 0,-1-1 0 0 0,1 1 0 0 0,0 0 0 0 0,0 0 0 0 0,0 0 0 0 0,0-1 0 0 0,1 1 0 0 0,-1 0 0 0 0,1 0 0 0 0,0 0 0 0 0,-1-1 0 0 0,1 1 0 0 0,0-1 0 0 0,3 6 0 0 0,-2-6-2 0 0,1 1-1 0 0,-1-1 0 0 0,1 1 1 0 0,0-1-1 0 0,0 0 0 0 0,0 0 1 0 0,0 0-1 0 0,0-1 0 0 0,0 1 1 0 0,0-1-1 0 0,0 0 0 0 0,1 0 1 0 0,-1 0-1 0 0,6 1 0 0 0,7 1-29 0 0,29 0 0 0 0,-27-2 19 0 0,16 2-114 0 0,61 12 0 0 0,-78-11 88 0 0,0 1-1 0 0,-1 1 1 0 0,0 0-1 0 0,0 1 1 0 0,22 14-1 0 0,-36-20 40 0 0,6 3 5 0 0,0 1-1 0 0,-1 1 0 0 0,0-1 1 0 0,9 10-1 0 0,-15-14-3 0 0,1 1 1 0 0,-1-1 0 0 0,0 1-1 0 0,1 0 1 0 0,-1 0-1 0 0,0-1 1 0 0,0 1-1 0 0,0 0 1 0 0,-1 0-1 0 0,1 0 1 0 0,0 0-1 0 0,-1 0 1 0 0,1 0-1 0 0,-1 0 1 0 0,0 1-1 0 0,0-1 1 0 0,1 0-1 0 0,-1 0 1 0 0,-1 0 0 0 0,1 0-1 0 0,0 0 1 0 0,0 0-1 0 0,-1 0 1 0 0,-1 4-1 0 0,-1 0 12 0 0,0 0 0 0 0,0 0 0 0 0,-1 0-1 0 0,0 0 1 0 0,0-1 0 0 0,-1 1 0 0 0,1-1 0 0 0,-1 0-1 0 0,0-1 1 0 0,-1 1 0 0 0,1-1 0 0 0,-1 0 0 0 0,0 0-1 0 0,0-1 1 0 0,0 0 0 0 0,-11 4 0 0 0,-10 3 74 0 0,0-1-1 0 0,-49 8 1 0 0,49-11-73 0 0,-36 8 98 0 0,-1-4 0 0 0,-117 6 0 0 0,177-16-127 0 0,1 0-1 0 0,-1 0 0 0 0,0 0 1 0 0,1 0-1 0 0,-1-1 1 0 0,0 0-1 0 0,1 1 0 0 0,-1-1 1 0 0,1 0-1 0 0,-1-1 1 0 0,1 1-1 0 0,-4-2 0 0 0,6 2-229 0 0,1-1 40 0 0,0 1-1 0 0,1-1 1 0 0,-1 0 0 0 0,1 1-1 0 0,-1-1 1 0 0,1 1 0 0 0,1-3 0 0 0,6-1-1294 0 0,-1 1-3365 0 0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8:06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0 7367 0 0,'0'0'1987'0'0,"-2"1"-654"0"0,-23 8 669 0 0,-35 18-1 0 0,-63 44-989 0 0,100-56-452 0 0,-15 9 377 0 0,-61 50-1 0 0,83-59-698 0 0,1 1 0 0 0,0 1 0 0 0,1 0 0 0 0,1 0 0 0 0,-14 25 0 0 0,8-8 91 0 0,1 1 0 0 0,-13 39 0 0 0,23-50-227 0 0,1 0 0 0 0,1 0 1 0 0,1 0-1 0 0,1 1 0 0 0,1 0 1 0 0,2 46-1 0 0,1-67-74 0 0,0-1 1 0 0,1 0-1 0 0,-1 1 1 0 0,1-1-1 0 0,0 0 0 0 0,0 0 1 0 0,0 1-1 0 0,0-1 1 0 0,1 0-1 0 0,-1 0 1 0 0,1 0-1 0 0,0-1 1 0 0,0 1-1 0 0,0 0 0 0 0,0-1 1 0 0,1 1-1 0 0,-1-1 1 0 0,0 0-1 0 0,1 0 1 0 0,0 0-1 0 0,0 0 0 0 0,-1 0 1 0 0,1 0-1 0 0,0-1 1 0 0,0 1-1 0 0,0-1 1 0 0,1 0-1 0 0,-1 0 1 0 0,4 1-1 0 0,4 0-347 0 0,0 0 0 0 0,-1-1 1 0 0,1 0-1 0 0,0-1 0 0 0,0 0 0 0 0,0 0 0 0 0,18-4 1 0 0,-15 1-924 0 0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8:06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58 145 11231 0 0,'-10'0'547'0'0,"-7"3"-390"0"0,-13 4 6067 0 0,84-21-4964 0 0,77-31-1 0 0,-81 25-841 0 0,1 2 0 0 0,0 2-1 0 0,2 2 1 0 0,85-11 0 0 0,-124 24-1057 0 0,-1 0 1 0 0,0 1-1 0 0,16 2 1 0 0,-27-2-814 0 0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8:0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13471 0 0,'0'0'659'0'0,"-2"1"-286"0"0,-1 2-319 0 0,0 1 0 0 0,0-1 0 0 0,0 1 1 0 0,1-1-1 0 0,-1 1 0 0 0,1 0 0 0 0,0 0 0 0 0,0 0 0 0 0,0 0 0 0 0,1 0 0 0 0,0 0 0 0 0,-1 1 0 0 0,1-1 0 0 0,0 9 0 0 0,1-7 144 0 0,0 1-1 0 0,0-1 1 0 0,1 0-1 0 0,0 1 1 0 0,0-1-1 0 0,1 0 1 0 0,0 0-1 0 0,0 0 1 0 0,4 9-1 0 0,2-1 189 0 0,0 0 0 0 0,0-1 0 0 0,1 0 1 0 0,1-1-1 0 0,1 0 0 0 0,-1 0 0 0 0,23 17 0 0 0,-5-8 40 0 0,0-1 0 0 0,2-2 1 0 0,39 19-1 0 0,101 36 665 0 0,-6-3-242 0 0,-138-58-757 0 0,-6-1-82 0 0,0-1 0 0 0,1-1 1 0 0,1-1-1 0 0,28 6 0 0 0,-48-13-234 0 0,0-1-1 0 0,0 0 1 0 0,0 0 0 0 0,1 0-1 0 0,-1 0 1 0 0,0-1 0 0 0,0 1 0 0 0,0 0-1 0 0,0-1 1 0 0,1 0 0 0 0,-1 1 0 0 0,0-1-1 0 0,0 0 1 0 0,0 0 0 0 0,0 0 0 0 0,-1 0-1 0 0,1 0 1 0 0,0-1 0 0 0,0 1 0 0 0,-1-1-1 0 0,1 1 1 0 0,-1-1 0 0 0,1 1-1 0 0,-1-1 1 0 0,0 0 0 0 0,1 0 0 0 0,-1 0-1 0 0,0 0 1 0 0,1-3 0 0 0,4-9-6295 0 0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8:07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30 11055 0 0,'0'0'852'0'0,"0"-2"-560"0"0,-1 1-130 0 0,0-1 0 0 0,1 0 0 0 0,-1 1-1 0 0,0-1 1 0 0,0 1 0 0 0,0-1 0 0 0,0 1 0 0 0,0 0-1 0 0,0-1 1 0 0,0 1 0 0 0,-1 0 0 0 0,1 0 0 0 0,0 0-1 0 0,-1 0 1 0 0,1 0 0 0 0,-1 0 0 0 0,1 0 0 0 0,-3 0-1 0 0,1 0 61 0 0,0 0 0 0 0,0 1 0 0 0,1-1 0 0 0,-1 1 0 0 0,-1 0 0 0 0,1 0 0 0 0,0 0 0 0 0,0 0 0 0 0,0 1 0 0 0,-4 0 0 0 0,-5 2 26 0 0,1 1-1 0 0,0 0 0 0 0,0 1 1 0 0,0 0-1 0 0,0 0 1 0 0,-14 11-1 0 0,3-1 318 0 0,-36 34 0 0 0,-176 204 1825 0 0,123-126-1543 0 0,55-65-574 0 0,55-61-225 0 0,2-2-483 0 0,9-6-774 0 0,4-5-395 0 0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8:08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0 9703 0 0,'-2'1'440'0'0,"-42"18"303"0"0,44-19-601 0 0,-1 0 0 0 0,1 0 0 0 0,-1 0 0 0 0,1 1 0 0 0,-1-1 0 0 0,1 0 0 0 0,-1 1 0 0 0,1-1 0 0 0,-1 0 0 0 0,1 1 0 0 0,-1-1 0 0 0,1 1 0 0 0,0-1 0 0 0,-1 1 0 0 0,1-1 0 0 0,0 1 0 0 0,-1-1 0 0 0,1 1 0 0 0,0-1 0 0 0,0 1 0 0 0,-1-1 0 0 0,1 1 0 0 0,0-1 0 0 0,0 1 0 0 0,0 0 0 0 0,0 1-42 0 0,0-1-1 0 0,0 0 1 0 0,0 1-1 0 0,0-1 1 0 0,1 0-1 0 0,-1 1 1 0 0,0-1-1 0 0,1 0 1 0 0,0 1-1 0 0,0 1 1 0 0,2 1-10 0 0,-1 0 0 0 0,1 0 1 0 0,0-1-1 0 0,0 1 1 0 0,4 3-1 0 0,17 12 256 0 0,35 21 0 0 0,-18-12-266 0 0,261 176 546 0 0,-272-184-119 0 0,-2 1 1 0 0,-1 2 0 0 0,0 0 0 0 0,-2 2 0 0 0,-1 0 0 0 0,31 43 0 0 0,-46-54-256 0 0,0 1-1 0 0,-1 1 1 0 0,0-1-1 0 0,-1 1 1 0 0,-1 1-1 0 0,6 22 1 0 0,-9-26-146 0 0,-1 1 0 0 0,0 1 0 0 0,-1-1 0 0 0,-1 0 0 0 0,0 0 0 0 0,-1 0 0 0 0,0 0 0 0 0,-6 23 0 0 0,1-13-3 0 0,-1-1-1 0 0,-1 0 1 0 0,-2 0-1 0 0,0-1 1 0 0,-1 0 0 0 0,-1 0-1 0 0,-23 29 1 0 0,7-17-12 0 0,-1-1-1 0 0,-2-1 1 0 0,-45 36 0 0 0,58-52-63 0 0,-96 85 53 0 0,81-63-1186 0 0,31-36 520 0 0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8:24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1046 34 6447 0 0,'0'0'499'0'0,"1"-1"-328"0"0,15-9-14 0 0,26-13 11312 0 0,-42 25-11162 0 0,0 0-245 0 0,-1 1 0 0 0,1-1 0 0 0,-1 1 0 0 0,0-1 0 0 0,0 1 0 0 0,0-1 0 0 0,0 1 0 0 0,-1-1 0 0 0,1 0 0 0 0,-1 0 0 0 0,1 0 0 0 0,-1 1 0 0 0,0-2 0 0 0,0 1 0 0 0,0 0 0 0 0,-3 2 0 0 0,-6 6 96 0 0,-22 12 0 0 0,28-19-139 0 0,-41 25 31 0 0,0-2 0 0 0,-2-2 0 0 0,-1-2 0 0 0,-1-2 0 0 0,-1-2 0 0 0,0-3 0 0 0,-55 9 0 0 0,80-19-46 0 0,-102 14-13 0 0,109-18 21 0 0,0 0-1 0 0,-1-1 1 0 0,1-1 0 0 0,-31-5 0 0 0,44 4-13 0 0,0 1 1 0 0,0-1 0 0 0,0 0 0 0 0,1 0 0 0 0,-1 0 0 0 0,0-1-1 0 0,-7-5 1 0 0,12 7-12 0 0,0-1-1 0 0,1 1 0 0 0,-1 0 1 0 0,0 0-1 0 0,1-1 0 0 0,0 1 1 0 0,-1 0-1 0 0,1-1 0 0 0,0 1 1 0 0,0-1-1 0 0,0 1 1 0 0,0 0-1 0 0,0-1 0 0 0,0 1 1 0 0,0-1-1 0 0,0 1 0 0 0,0 0 1 0 0,1-1-1 0 0,-1 1 0 0 0,1-2 1 0 0,1-1-45 0 0,0 0 1 0 0,0 0 0 0 0,0 0-1 0 0,0 0 1 0 0,1 0 0 0 0,0 0-1 0 0,0 1 1 0 0,0-1 0 0 0,4-3-1 0 0,36-27-185 0 0,-14 13 131 0 0,-28 21 110 0 0,11-10-42 0 0,-1 0 0 0 0,1-1-1 0 0,11-15 1 0 0,-18 17 43 0 0,-11 13 0 0 0,-7 8 0 0 0,11-8-4 0 0,2-1-2 0 0,-2 1-2 0 0,1 0 1 0 0,0 0 0 0 0,0 1-1 0 0,0-1 1 0 0,0 1 0 0 0,1-1 0 0 0,-1 1-1 0 0,1-1 1 0 0,0 1 0 0 0,1-1-1 0 0,1 8 1 0 0,-2-5-25 0 0,6 51 12 0 0,-2 0 1 0 0,-3 0 0 0 0,-7 67-1 0 0,-5-54 19 0 0,-40 140 0 0 0,-44 63 4 0 0,43-130 7 0 0,14-30 55 0 0,12-32 257 0 0,-43 92 0 0 0,55-146-167 0 0,4-8 84 0 0,-12 33-1 0 0,21-52-104 0 0,1 4 4 0 0,1-1 1239 0 0,6-6 45 0 0,14-5-1645 0 0,10-4 223 0 0,5 0-4 0 0,52-10 0 0 0,3 0 96 0 0,-39 8 169 0 0,1 1 1 0 0,63-4-1 0 0,-113 16-202 0 0,-3 1-54 0 0,0 0-1 0 0,-1 0 1 0 0,1 0 0 0 0,-1 0 0 0 0,1 0-1 0 0,-1 0 1 0 0,1 0 0 0 0,-1 0 0 0 0,0 0-1 0 0,1 0 1 0 0,-1 0 0 0 0,-1 1 0 0 0,-1 1-2 0 0,-3 4-711 0 0,-1 1-1 0 0,0-2 1 0 0,-1 1-1 0 0,-14 10 1 0 0,10-9-6942 0 0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8:31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33 3679 0 0,'-2'1'6430'0'0,"-74"57"6947"0"0,102-60-13029 0 0,0-1 1 0 0,0-1 0 0 0,47-14-1 0 0,-4 0 59 0 0,-19 7-188 0 0,142-24 210 0 0,-183 35-409 0 0,0-1 0 0 0,0 1-1 0 0,0 1 1 0 0,0 0 0 0 0,16 3 0 0 0,-2 2 106 0 0,-13-2-3437 0 0,-2-1-2516 0 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8:32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36 4143 0 0,'104'-27'1206'0'0,"-60"19"8031"0"0,-43 7-7950 0 0,2 2-509 0 0,6 1-104 0 0,-6-1 766 0 0,-4 1-1078 0 0,-1 2-275 0 0,0-1-1 0 0,0 0 1 0 0,-1 1 0 0 0,1-1-1 0 0,-1 0 1 0 0,0 0 0 0 0,0 0-1 0 0,0-1 1 0 0,0 1-1 0 0,-5 2 1 0 0,-41 24 356 0 0,28-19-319 0 0,-41 24 138 0 0,-181 108-40 0 0,137-65-10 0 0,90-63-111 0 0,0 0-1 0 0,1 1 1 0 0,1 1 0 0 0,-17 24 0 0 0,28-37-88 0 0,1 1 0 0 0,1-1 0 0 0,-1 1 0 0 0,0-1 1 0 0,1 1-1 0 0,0 0 0 0 0,-1-1 0 0 0,2 1 0 0 0,-1 0 0 0 0,0 0 0 0 0,1 0 0 0 0,-1 5 0 0 0,2-6-6 0 0,-1-1-1 0 0,0 0 1 0 0,1 1-1 0 0,-1-1 1 0 0,1 0 0 0 0,0 0-1 0 0,-1 1 1 0 0,1-1-1 0 0,0 0 1 0 0,1 0-1 0 0,-1 0 1 0 0,0 0 0 0 0,1 0-1 0 0,-1 0 1 0 0,1-1-1 0 0,-1 1 1 0 0,1 0 0 0 0,0-1-1 0 0,-1 1 1 0 0,1-1-1 0 0,4 3 1 0 0,12 5 57 0 0,-1 0 0 0 0,2-2 1 0 0,-1 0-1 0 0,1 0 0 0 0,0-2 1 0 0,34 5-1 0 0,-34-8-755 0 0,0 0 0 0 0,0-2 1 0 0,0 0-1 0 0,20-3 0 0 0,-10-2-460 0 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8:32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19 9215 0 0,'-2'1'707'0'0,"-38"9"-212"0"0,16-5 1672 0 0,-28 12 0 0 0,30-8-1497 0 0,0 2 0 0 0,1 1 0 0 0,1 0 0 0 0,0 1 0 0 0,1 1 0 0 0,0 1 0 0 0,1 1 0 0 0,-15 18 0 0 0,28-29-618 0 0,1 1 1 0 0,-1-1 0 0 0,2 1 0 0 0,-1 0 0 0 0,0 0-1 0 0,1 0 1 0 0,0 1 0 0 0,1-1 0 0 0,0 1 0 0 0,-3 11-1 0 0,4-15-20 0 0,0 1 0 0 0,1 0 0 0 0,-1 0 0 0 0,1 0 0 0 0,0 0 0 0 0,1-1 0 0 0,-1 1 0 0 0,0 0-1 0 0,1 0 1 0 0,0 0 0 0 0,0-1 0 0 0,0 1 0 0 0,1 0 0 0 0,-1-1 0 0 0,1 1 0 0 0,0-1 0 0 0,-1 0-1 0 0,2 1 1 0 0,-1-1 0 0 0,5 5 0 0 0,-2-2 8 0 0,0-2 0 0 0,1 1 0 0 0,-1-1 0 0 0,1 1 0 0 0,0-1 0 0 0,1-1 0 0 0,-1 1 0 0 0,0-1 0 0 0,1-1 0 0 0,0 1 0 0 0,0-1 0 0 0,0 0 0 0 0,0 0 0 0 0,0-1 0 0 0,0 0 0 0 0,0 0 0 0 0,0-1 0 0 0,0 0 0 0 0,1 0 0 0 0,-1-1 0 0 0,0 0 0 0 0,0 0 0 0 0,7-2 0 0 0,-4 0-8 0 0,1 0 0 0 0,-1 0-1 0 0,0-1 1 0 0,0-1 0 0 0,0 1-1 0 0,17-13 1 0 0,-20 12-13 0 0,-1-1-1 0 0,0 1 1 0 0,0-1 0 0 0,0-1-1 0 0,-1 1 1 0 0,0-1-1 0 0,0 0 1 0 0,0 0 0 0 0,5-12-1 0 0,-2 2-39 0 0,-1-1 0 0 0,0 1 0 0 0,-1-2-1 0 0,-1 1 1 0 0,-1 0 0 0 0,0-1 0 0 0,-2 0 0 0 0,1-29-1 0 0,-3 45-14 0 0,0-1-1 0 0,0 1 0 0 0,-1-1 0 0 0,1 1 0 0 0,-1-1 0 0 0,0 1 0 0 0,0 0 0 0 0,0-1 0 0 0,-1 1 0 0 0,1 0 0 0 0,-1 0 0 0 0,0 0 0 0 0,1 0 0 0 0,-2 0 0 0 0,1 0 0 0 0,0 0 0 0 0,0 1 0 0 0,-1-1 0 0 0,-5-3 1 0 0,4 3-22 0 0,-1 1 1 0 0,0-1 0 0 0,0 1 0 0 0,0 0 0 0 0,-1 0-1 0 0,1 1 1 0 0,0 0 0 0 0,-1 0 0 0 0,1 0 0 0 0,-1 0-1 0 0,-9 1 1 0 0,4 0 10 0 0,0 0-1 0 0,0 1 0 0 0,0 0 1 0 0,0 1-1 0 0,0 0 0 0 0,0 1 1 0 0,1 0-1 0 0,-1 0 0 0 0,1 1 1 0 0,-12 7-1 0 0,21-10-116 0 0,1 1-581 0 0,0-2 692 0 0,0 1 0 0 0,0-1 0 0 0,0 0 0 0 0,0 1 0 0 0,0-1 0 0 0,0 0 1 0 0,0 1-1 0 0,0-1 0 0 0,0 0 0 0 0,1 1 0 0 0,-1-1 0 0 0,0 0 0 0 0,0 1 1 0 0,0-1-1 0 0,0 0 0 0 0,0 1 0 0 0,0-1 0 0 0,1 0 0 0 0,-1 0 0 0 0,0 1 1 0 0,0-1-1 0 0,1 0 0 0 0,-1 0 0 0 0,0 1 0 0 0,1-1 0 0 0,11 8-4609 0 0,6 1-1500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7:59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83 9151 0 0,'0'0'422'0'0,"-2"0"-13"0"0,-11 4 2932 0 0,23-3 1736 0 0,0 0-5470 0 0,20 3 571 0 0,0-2 0 0 0,0 0 0 0 0,1-2 0 0 0,36-5 1 0 0,-19-1-85 0 0,89-25 1 0 0,-96 19-300 0 0,41-11 226 0 0,-30 4-4069 0 0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8:33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65 7367 0 0,'53'-33'800'0'0,"-37"16"10051"0"0,-15 14-9575 0 0,-1 3-1227 0 0,0-1 0 0 0,0 1 0 0 0,0-1 0 0 0,0 1 0 0 0,-1 0 0 0 0,1-1 0 0 0,0 1 0 0 0,0 0 0 0 0,0-1 0 0 0,0 1 0 0 0,0 0 0 0 0,-1-1 0 0 0,1 1 0 0 0,0 0 0 0 0,0-1 0 0 0,0 1 0 0 0,-1 0 1 0 0,1-1-1 0 0,0 1 0 0 0,0 0 0 0 0,-1 0 0 0 0,1 0 0 0 0,0-1 0 0 0,-1 1 0 0 0,1 0 0 0 0,0 0 0 0 0,-1 0 0 0 0,1 0 0 0 0,0-1 0 0 0,-1 1 0 0 0,1 0 0 0 0,-1 0 0 0 0,-12-3 357 0 0,7 3-318 0 0,0 0 1 0 0,0 1-1 0 0,0 0 1 0 0,0 0-1 0 0,0 0 1 0 0,0 0-1 0 0,-11 5 1 0 0,-41 22 80 0 0,31-15-106 0 0,-1 1-43 0 0,1 1 0 0 0,1 1 0 0 0,0 1 1 0 0,1 1-1 0 0,1 1 0 0 0,-30 31 0 0 0,50-46-22 0 0,1 0 0 0 0,0 0 0 0 0,0 0 0 0 0,0 1 0 0 0,0-1 0 0 0,1 1 0 0 0,-1 0 0 0 0,-1 5-1 0 0,4-9 2 0 0,-1 1 0 0 0,1 0 0 0 0,-1 0 0 0 0,1-1-1 0 0,0 1 1 0 0,0 0 0 0 0,0 0 0 0 0,0 0-1 0 0,0-1 1 0 0,0 1 0 0 0,0 0 0 0 0,1 0-1 0 0,-1 0 1 0 0,1-1 0 0 0,-1 1 0 0 0,1 0-1 0 0,0-1 1 0 0,-1 1 0 0 0,1 0 0 0 0,0-1-1 0 0,0 1 1 0 0,0-1 0 0 0,1 1 0 0 0,-1-1 0 0 0,0 0-1 0 0,0 0 1 0 0,2 2 0 0 0,4 2-10 0 0,0 0 1 0 0,0-1-1 0 0,0 0 1 0 0,0 0-1 0 0,1-1 0 0 0,10 4 1 0 0,52 10-132 0 0,-4 0-49 0 0,-48-11 183 0 0,68 25-40 0 0,-74-26 43 0 0,-1 0 1 0 0,0 1-1 0 0,0 1 0 0 0,-1 0 1 0 0,11 9-1 0 0,-17-13 7 0 0,0 1 0 0 0,-1 0 1 0 0,0 0-1 0 0,0 0 0 0 0,0 0 0 0 0,0 0 0 0 0,0 0 0 0 0,-1 1 1 0 0,0 0-1 0 0,0-1 0 0 0,0 1 0 0 0,1 6 0 0 0,-2-9 0 0 0,-1 1 0 0 0,0-1 0 0 0,1 1 0 0 0,-1 0 0 0 0,0-1 0 0 0,0 1 0 0 0,-1-1 0 0 0,1 1 0 0 0,0-1 0 0 0,-1 1 0 0 0,1-1 0 0 0,-1 1 0 0 0,0-1 0 0 0,0 0 0 0 0,0 1 0 0 0,0-1 0 0 0,-1 0 0 0 0,1 0 0 0 0,0 0 0 0 0,-1 0 0 0 0,1 0 0 0 0,-1 0 0 0 0,0 0 0 0 0,0 0 0 0 0,-4 3 0 0 0,-4 1 82 0 0,-1 0 1 0 0,1-1-1 0 0,-1 0 0 0 0,0 0 1 0 0,-1-1-1 0 0,1 0 0 0 0,-21 3 0 0 0,5-3 148 0 0,-1-1-1 0 0,-34 0 0 0 0,4-3 36 0 0,-142-4 354 0 0,185 3-576 0 0,-23-5-1 0 0,34 5-69 0 0,0 0 0 0 0,0 0 0 0 0,0 0 0 0 0,0-1 0 0 0,0 1 1 0 0,1-1-1 0 0,-1 0 0 0 0,1 0 0 0 0,0-1 0 0 0,-6-4 0 0 0,8 6-126 0 0,2 0-131 0 0,0 0 185 0 0,0-1 0 0 0,-1 1-1 0 0,1-1 1 0 0,0 1 0 0 0,0 0 0 0 0,1 0 0 0 0,-1-1 0 0 0,0 1 0 0 0,0 0 0 0 0,1 0 0 0 0,-1 0 0 0 0,0 0 0 0 0,1 1 0 0 0,-1-1 0 0 0,1 0-1 0 0,1 0 1 0 0,0 0-476 0 0,0 1-1 0 0,0-1 1 0 0,0 1-1 0 0,0 0 1 0 0,0 0-1 0 0,0 0 1 0 0,0 0-1 0 0,4 1 1 0 0,6 1-6077 0 0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8:36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42 7975 0 0,'0'0'364'0'0,"2"-1"-8"0"0,34-24 291 0 0,-34 24-84 0 0,-1 0 21 0 0,14-6 581 0 0,-13 6-28 0 0,5-4 2331 0 0,-32 13-3435 0 0,1 2-1 0 0,0 0 1 0 0,0 2 0 0 0,1 0-1 0 0,1 2 1 0 0,-39 31-1 0 0,25-13 11 0 0,1 1 1 0 0,2 2-1 0 0,1 2 0 0 0,-34 50 0 0 0,58-74 110 0 0,-1 1 0 0 0,2 0 1 0 0,-1 0-1 0 0,2 1 0 0 0,0 0 0 0 0,1 0 0 0 0,-4 21 0 0 0,7-28-36 0 0,1 0 0 0 0,0 1 0 0 0,0-1 0 0 0,1 1 0 0 0,0 0 0 0 0,1-1 0 0 0,0 1 0 0 0,0-1 0 0 0,1 0 0 0 0,0 1 0 0 0,1-1 0 0 0,0 0 0 0 0,0 0 0 0 0,0 0 1 0 0,6 9-1 0 0,3 1 57 0 0,1 0 1 0 0,0-1-1 0 0,2 0 1 0 0,0-1-1 0 0,0-1 1 0 0,29 22-1 0 0,-5-10-57 0 0,2-2 1 0 0,52 25-1 0 0,-92-49-257 0 0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8:36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534 370 8983 0 0,'0'0'6896'0'0,"2"-1"-6286"0"0,3-3-464 0 0,-1-1 1 0 0,1 1 0 0 0,-1-1 0 0 0,0 0 0 0 0,0 0 0 0 0,0-1-1 0 0,-1 1 1 0 0,1-1 0 0 0,-1 0 0 0 0,-1 0 0 0 0,1 0 0 0 0,-1 0 0 0 0,0 0-1 0 0,1-9 1 0 0,-1 4-92 0 0,-1 0 1 0 0,0 1-1 0 0,-1-1 0 0 0,0 1 0 0 0,-1-1 0 0 0,0 0 0 0 0,-5-17 1 0 0,1 10-204 0 0,-1 0 1 0 0,-1 0 0 0 0,-9-17-1 0 0,12 27-7 0 0,0 0-1 0 0,-1 0 1 0 0,0 1-1 0 0,-1-1 1 0 0,0 1-1 0 0,0 0 0 0 0,0 1 1 0 0,-11-9-1 0 0,14 13 119 0 0,-1 1-1 0 0,1-1 1 0 0,-1 0 0 0 0,0 1-1 0 0,1 0 1 0 0,-1 0 0 0 0,0 0-1 0 0,0 0 1 0 0,0 1 0 0 0,0-1-1 0 0,0 1 1 0 0,0 0-1 0 0,0 0 1 0 0,0 1 0 0 0,-7 1-1 0 0,1 0 48 0 0,0 0 0 0 0,1 1-1 0 0,-1 0 1 0 0,-18 10 0 0 0,1 2 105 0 0,1 2-1 0 0,0 0 1 0 0,-30 29 0 0 0,-63 70 85 0 0,99-95-156 0 0,-18 27-1 0 0,31-38 8 0 0,1-1 0 0 0,0 1 0 0 0,1 1 0 0 0,0-1 0 0 0,-6 20 0 0 0,10-28-27 0 0,0 0 0 0 0,1 0 0 0 0,-1 0 0 0 0,1 0 0 0 0,-1 0 0 0 0,1 0 0 0 0,0 0 0 0 0,0 1 0 0 0,0-1 0 0 0,0 0 0 0 0,1 0 1 0 0,-1 0-1 0 0,0 0 0 0 0,1 0 0 0 0,0 0 0 0 0,-1 0 0 0 0,1 0 0 0 0,0 0 0 0 0,0 0 0 0 0,0 0 0 0 0,0-1 0 0 0,0 1 0 0 0,1 0 0 0 0,1 2 0 0 0,0-2 20 0 0,0 0-1 0 0,-1 0 0 0 0,1-1 0 0 0,0 1 1 0 0,0-1-1 0 0,0 0 0 0 0,0 0 1 0 0,0 0-1 0 0,0 0 0 0 0,1 0 0 0 0,-1-1 1 0 0,0 1-1 0 0,0-1 0 0 0,1 0 1 0 0,-1 0-1 0 0,4-1 0 0 0,11-1 91 0 0,0-1 1 0 0,0-1-1 0 0,0 0 0 0 0,-1-2 0 0 0,21-8 0 0 0,83-45 237 0 0,-86 41-371 0 0,-2-2 0 0 0,50-39 0 0 0,-79 57 0 0 0,-3 2 0 0 0,0-1 0 0 0,0 0 0 0 0,0 0 0 0 0,0 1 0 0 0,0-1 0 0 0,0 0 0 0 0,-1 0 0 0 0,1 0 0 0 0,0 0 0 0 0,0 0 0 0 0,-1 0 0 0 0,1 0 0 0 0,0-2 0 0 0,3-4-10 0 0,-4 5-45 0 0,0 4 46 0 0,-1 0 0 0 0,0 0 1 0 0,0 0-1 0 0,0-1 0 0 0,0 1 1 0 0,0 0-1 0 0,-2 2 0 0 0,0 1-4 0 0,-31 61 95 0 0,-31 89-1 0 0,38-72 504 0 0,-26 135-1 0 0,31-119-384 0 0,20-90-188 0 0,2-7 11 0 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8:37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9671 0 0,'0'0'748'0'0,"0"2"-492"0"0,-1 8 343 0 0,1-1 0 0 0,0 1-1 0 0,0 0 1 0 0,1-1-1 0 0,0 1 1 0 0,1-1 0 0 0,0 0-1 0 0,1 1 1 0 0,0-1 0 0 0,0 0-1 0 0,9 17 1 0 0,5 4 840 0 0,42 56 1 0 0,-42-62-771 0 0,9 10-330 0 0,1-1-1 0 0,1-1 0 0 0,2-1 1 0 0,43 34-1 0 0,-55-50-193 0 0,0-2 1 0 0,1 0-1 0 0,1-2 0 0 0,0 0 0 0 0,0-1 0 0 0,1-1 1 0 0,1-1-1 0 0,-1-1 0 0 0,41 8 0 0 0,-34-11-653 0 0,46 0 0 0 0,-60-4 264 0 0,0 0 0 0 0,0-2 0 0 0,0 0 0 0 0,0 0 0 0 0,14-6 0 0 0,-28 8 142 0 0,0 0 1 0 0,1 0-1 0 0,-1 0 0 0 0,1 0 0 0 0,-1-1 1 0 0,0 1-1 0 0,1 0 0 0 0,-1 0 0 0 0,0-1 1 0 0,0 1-1 0 0,1 0 0 0 0,-1 0 0 0 0,0-1 1 0 0,1 1-1 0 0,-1 0 0 0 0,0-1 0 0 0,0 1 1 0 0,0 0-1 0 0,1-1 0 0 0,-1 1 0 0 0,0-1 0 0 0,1-1-368 0 0,2-6-1461 0 0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8:37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14 10135 0 0,'0'0'464'0'0,"-1"-1"-9"0"0,0-1-347 0 0,0 1 0 0 0,0 0 0 0 0,-1 0 0 0 0,1 0-1 0 0,0 1 1 0 0,0-1 0 0 0,-1 0 0 0 0,1 0 0 0 0,-1 1 0 0 0,1-1 0 0 0,-1 0 0 0 0,1 1 0 0 0,-1 0 0 0 0,1-1-1 0 0,-1 1 1 0 0,1 0 0 0 0,-1 0 0 0 0,0 0 0 0 0,1 0 0 0 0,-1 0 0 0 0,1 0 0 0 0,-1 0 0 0 0,1 1-1 0 0,-1-1 1 0 0,0 0 0 0 0,1 1 0 0 0,-3 1 0 0 0,-2 1 491 0 0,1 0 0 0 0,0 0 0 0 0,-1 1 0 0 0,1 0-1 0 0,-5 5 1 0 0,3-3-513 0 0,-79 80 1586 0 0,30-28-1067 0 0,-116 133 675 0 0,131-144-1128 0 0,14-17-83 0 0,16-19-49 0 0,1 0 0 0 0,0 1 0 0 0,0 1 0 0 0,2-1 0 0 0,-1 1-1 0 0,-6 16 1 0 0,14-27-473 0 0,0 1 1012 0 0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8:37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12407 0 0,'0'0'1126'0'0,"0"2"-929"0"0,11 19 47 0 0,1-1 0 0 0,0 0 0 0 0,1 0 1 0 0,1-2-1 0 0,1 1 0 0 0,1-2 0 0 0,1 0 0 0 0,20 16 0 0 0,97 61 1596 0 0,1 0-47 0 0,-113-76-1446 0 0,0 1 0 0 0,-1 1 1 0 0,30 36-1 0 0,-44-47-329 0 0,0 1 0 0 0,-1-1 0 0 0,0 1 0 0 0,-1 1 1 0 0,0-1-1 0 0,0 1 0 0 0,-1 0 0 0 0,0 0 1 0 0,-1 0-1 0 0,0 0 0 0 0,-1 1 0 0 0,-1-1 1 0 0,1 1-1 0 0,-2-1 0 0 0,0 1 0 0 0,0-1 1 0 0,-1 1-1 0 0,0-1 0 0 0,-1 1 0 0 0,0-1 1 0 0,-1 1-1 0 0,0-1 0 0 0,-1 0 0 0 0,-7 14 1 0 0,0-6 2 0 0,0 0 1 0 0,-1 0 0 0 0,-1-1 0 0 0,0-1 0 0 0,-2 0 0 0 0,0-1 0 0 0,0-1-1 0 0,-2 0 1 0 0,0-1 0 0 0,-26 16 0 0 0,-7 1-594 0 0,-2-3 0 0 0,-91 37 0 0 0,114-55-1484 0 0,2 0-4514 0 0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8:38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27 228 13039 0 0,'0'0'598'0'0,"-2"-1"-10"0"0,-1 0-416 0 0,-1 0-384 0 0,-14 0 4074 0 0,31-6-2534 0 0,2 3-1006 0 0,0 0 0 0 0,1 1 0 0 0,-1 0 1 0 0,0 1-1 0 0,19 1 0 0 0,-23 0-216 0 0,590-61 1711 0 0,-360 28-1554 0 0,184-21 242 0 0,-103 32-185 0 0,25 1-320 0 0,-327 21-176 0 0,-1 0 0 0 0,1 1 0 0 0,22 4 0 0 0,-41-4-40 0 0,-2 2-897 0 0,0 0 986 0 0,-1-1-1 0 0,0 1 1 0 0,1 0-1 0 0,-1-1 0 0 0,0 1 1 0 0,0-1-1 0 0,-3 2 1 0 0,3-1-24 0 0,-15 9-868 0 0,-23 11 1 0 0,4-3-1113 0 0,15-7 703 0 0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8:39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500 254 6911 0 0,'0'0'3559'0'0,"3"0"-1995"0"0,-1 0-1240 0 0,5 0 617 0 0,1 0 0 0 0,-1 0 0 0 0,0-1 0 0 0,1 0-1 0 0,9-3 1 0 0,-15 3-729 0 0,0-1-69 0 0,1-2-51 0 0,0 0 0 0 0,-1 0 0 0 0,1-1 0 0 0,-1 1 1 0 0,0-1-1 0 0,0 0 0 0 0,-1 1 0 0 0,1-1 0 0 0,-1 0 0 0 0,0 0 1 0 0,0 0-1 0 0,-1 0 0 0 0,1 0 0 0 0,-1 0 0 0 0,0 0 0 0 0,-1 0 0 0 0,1 0 1 0 0,-1 1-1 0 0,0-1 0 0 0,-3-9 0 0 0,0 2-26 0 0,0 0 1 0 0,-1 0-1 0 0,-1 1 0 0 0,1-1 0 0 0,-2 1 1 0 0,0 0-1 0 0,-9-11 0 0 0,13 19-100 0 0,1 0-1 0 0,0 1 1 0 0,-1-1-1 0 0,0 1 1 0 0,0-1-1 0 0,1 1 0 0 0,-1 0 1 0 0,-1 0-1 0 0,1 0 1 0 0,0 1-1 0 0,0-1 1 0 0,-1 1-1 0 0,1 0 1 0 0,-1 0-1 0 0,1 0 1 0 0,-1 0-1 0 0,1 0 1 0 0,-1 1-1 0 0,1 0 1 0 0,-1-1-1 0 0,0 1 0 0 0,-3 1 1 0 0,-6 1-59 0 0,1 1 0 0 0,0 0 0 0 0,0 1 0 0 0,-23 10 0 0 0,15-6 122 0 0,-119 55-182 0 0,106-46 187 0 0,1 1 0 0 0,-33 26 0 0 0,57-38 28 0 0,1 0-1 0 0,0 0 1 0 0,1 1-1 0 0,-1 0 1 0 0,2 0 0 0 0,-1 0-1 0 0,1 1 1 0 0,0 0 0 0 0,-7 16-1 0 0,10-21-43 0 0,1-1 0 0 0,0 1-1 0 0,0 0 1 0 0,0 0 0 0 0,1 1 0 0 0,-1-1-1 0 0,1 0 1 0 0,-1 0 0 0 0,1 0-1 0 0,0 0 1 0 0,0 0 0 0 0,1 0 0 0 0,-1 1-1 0 0,1-1 1 0 0,-1 0 0 0 0,1 0 0 0 0,0 0-1 0 0,0 0 1 0 0,0 0 0 0 0,1-1-1 0 0,-1 1 1 0 0,1 0 0 0 0,0 0 0 0 0,-1-1-1 0 0,1 1 1 0 0,0-1 0 0 0,0 0 0 0 0,1 1-1 0 0,-1-1 1 0 0,0 0 0 0 0,1 0-1 0 0,3 2 1 0 0,0-1 9 0 0,1 1 0 0 0,-1-1-1 0 0,1 0 1 0 0,0-1 0 0 0,0 0 0 0 0,0 0-1 0 0,0 0 1 0 0,9 0 0 0 0,61 3 185 0 0,-56-5-151 0 0,-1 0-6 0 0,-1 0 0 0 0,1-2 1 0 0,-1 0-1 0 0,0-1 0 0 0,0-1 1 0 0,23-8-1 0 0,-31 9-38 0 0,0-2-1 0 0,-1 0 1 0 0,1 0-1 0 0,-1 0 1 0 0,-1-2 0 0 0,1 1-1 0 0,-1-1 1 0 0,0 0-1 0 0,0-1 1 0 0,-1 0 0 0 0,14-17-1 0 0,-19 21-8 0 0,-1 1 0 0 0,1-1-1 0 0,-1 1 1 0 0,1-1 0 0 0,-1 0-1 0 0,0 0 1 0 0,-1 0 0 0 0,1 0 0 0 0,-1 0-1 0 0,2-7 1 0 0,0-1 3 0 0,-1 7 5 0 0,-1 3-8 0 0,0 1 0 0 0,0-1 0 0 0,-1 0 0 0 0,1 1 1 0 0,-1-1-1 0 0,1 0 0 0 0,-1 0 0 0 0,0 0 0 0 0,1 1 0 0 0,-1-1 0 0 0,0-2 0 0 0,1-4 21 0 0,-1 6 241 0 0,0 5-259 0 0,-1-1 1 0 0,1 1-1 0 0,-1 0 0 0 0,0 0 0 0 0,0 0 0 0 0,-3 4 0 0 0,0 5-1 0 0,-37 89 47 0 0,1-3 17 0 0,-14 47 31 0 0,-11 31 35 0 0,13-41 412 0 0,46-112-1930 0 0,13-34-1242 0 0,-6 9 2270 0 0,8-14-6646 0 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8:41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253 209 6767 0 0,'-2'-1'307'0'0,"-13"-1"472"0"0,0-1 1 0 0,0-1-1 0 0,-26-11 6671 0 0,63-1-6794 0 0,-6 11-263 0 0,29-8 1 0 0,-16 5-138 0 0,336-102 734 0 0,-254 81-1232 0 0,-106 28 130 0 0,0 0 0 0 0,0 1 0 0 0,-1 0 0 0 0,1 0 1 0 0,0 0-1 0 0,8 1 0 0 0,-11 0 37 0 0,-1 0 1 0 0,1 0-1 0 0,-1 0 0 0 0,1 0 1 0 0,-1 0-1 0 0,1 1 1 0 0,-1-1-1 0 0,0 1 0 0 0,0-1 1 0 0,0 1-1 0 0,1-1 1 0 0,-2 1-1 0 0,1-1 0 0 0,0 1 1 0 0,0 0-1 0 0,0 0 1 0 0,-1-1-1 0 0,1 1 0 0 0,-1 0 1 0 0,1 0-1 0 0,-1 0 0 0 0,0 0 1 0 0,0 3-1 0 0,-9 35-258 0 0,-28 76 0 0 0,15-52 365 0 0,-96 372 435 0 0,99-331-447 0 0,3 0 0 0 0,-1 132 1 0 0,17-182-108 0 0,3-1 1 0 0,2 0 0 0 0,3-1 0 0 0,1 1-1 0 0,27 78 1 0 0,-22-87 80 0 0,-1-7-30 0 0,14 67 1 0 0,-25-93 31 0 0,-1 0-1 0 0,0 0 0 0 0,0 0 1 0 0,-2 0-1 0 0,1 0 0 0 0,-1 0 1 0 0,-1 0-1 0 0,0 0 1 0 0,-1 0-1 0 0,-4 12 0 0 0,1-12 5 0 0,-3 1 24 0 0,6-12 47 0 0,-1 1 1890 0 0,4-6-1741 0 0,-1 0-1 0 0,1 0 1 0 0,-1 0 0 0 0,1-1-1 0 0,1 1 1 0 0,-1 0-1 0 0,0 0 1 0 0,1 0-1 0 0,0 0 1 0 0,2-6 0 0 0,-1 4 4 0 0,-6-3-160 0 0,4 8-64 0 0,-1 1 0 0 0,1-1 0 0 0,0 0 0 0 0,0 1 0 0 0,0-1 0 0 0,-1 1 0 0 0,1-1 0 0 0,0 1 0 0 0,-1-1 0 0 0,1 0 0 0 0,-1 1 0 0 0,1-1 0 0 0,0 1 0 0 0,-1-1 0 0 0,1 1 0 0 0,-1 0 0 0 0,0-1 0 0 0,1 1 0 0 0,-1 0 0 0 0,1-1 0 0 0,-1 1 0 0 0,1 0 0 0 0,-1-1 0 0 0,0 1 0 0 0,0 0 0 0 0,-1-1-10 0 0,-6-1 5 0 0,0-1 0 0 0,0 1-1 0 0,0 1 1 0 0,0-1 0 0 0,0 1 0 0 0,0 0 0 0 0,0 1 0 0 0,-15 1 0 0 0,5-1 13 0 0,-156 15 424 0 0,138-10-168 0 0,-1 2 0 0 0,1 1 0 0 0,-50 20 0 0 0,64-20-119 0 0,0 2 0 0 0,0 1 1 0 0,1 1-1 0 0,1 0 0 0 0,0 2 0 0 0,-25 21 0 0 0,42-31-145 0 0,6-4 0 0 0,6-3 0 0 0,88-45-1994 0 0,-43 20 659 0 0,-14 8 128 0 0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8:41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97 103 3223 0 0,'-8'1'254'0'0,"0"2"-1"0"0,1-1 1 0 0,-15 7-1 0 0,-5 6 4493 0 0,2-2 4013 0 0,30-5-7566 0 0,-3-5-1071 0 0,0-1-1 0 0,1 0 1 0 0,-1 0-1 0 0,1 0 1 0 0,0 0-1 0 0,-1 0 0 0 0,1-1 1 0 0,0 1-1 0 0,0-1 1 0 0,0 0-1 0 0,0 0 1 0 0,5 1-1 0 0,4 1 267 0 0,24 2 0 0 0,31-1-140 0 0,0-4-1 0 0,0-2 1 0 0,104-17 0 0 0,198-58 425 0 0,-309 63-444 0 0,33-8-93 0 0,163-32-1833 0 0,-248 53 1154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35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65 268 15199 0 0,'-4'1'316'0'0,"0"-1"-1"0"0,0 0 0 0 0,0 1 0 0 0,0 0 1 0 0,0 0-1 0 0,0 0 0 0 0,0 0 1 0 0,0 0-1 0 0,0 1 0 0 0,1 0 0 0 0,-1 0 1 0 0,0 0-1 0 0,1 0 0 0 0,-7 7 2695 0 0,12-8-2525 0 0,4 2-334 0 0,-1-1-1 0 0,1 1 1 0 0,0-1-1 0 0,0 0 1 0 0,0-1-1 0 0,0 0 0 0 0,0 0 1 0 0,0 0-1 0 0,0 0 1 0 0,7-1-1 0 0,66-6 479 0 0,-73 5-598 0 0,79-13 316 0 0,111-33-1 0 0,-110 25-279 0 0,178-42 15 0 0,156-41 28 0 0,-283 62-3553 0 0,-114 34-4882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7:59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11055 0 0,'0'0'1002'0'0,"2"-1"-824"0"0,112-23 7724 0 0,-24 4-6239 0 0,-80 18-1644 0 0,107-16 960 0 0,-98 16-1556 0 0,0 1 1 0 0,0 1-1 0 0,0 0 0 0 0,21 5 0 0 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8:42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0 3679 0 0,'0'0'16084'0'0,"0"3"-15706"0"0,-1 8-209 0 0,-1 1 0 0 0,0 0 1 0 0,-1-1-1 0 0,-5 17 1 0 0,-2 4 77 0 0,-62 207 1173 0 0,32-97-1145 0 0,6-18-134 0 0,23-93-186 0 0,-11 58-1 0 0,22-87-117 0 0,0-1 0 0 0,0 1-1 0 0,0-1 1 0 0,0 0-1 0 0,1 1 1 0 0,-1-1-1 0 0,0 0 1 0 0,0 1-1 0 0,1-1 1 0 0,-1 0-1 0 0,2 3 1 0 0,-1-2-1003 0 0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8:42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53 5527 0 0,'41'-52'16411'0'0,"-52"61"-16225"0"0,-3 4-181 0 0,-164 148 1 0 0,-69 55-6 0 0,125-105 0 0 0,89-78 0 0 0,-43 57 0 0 0,70-81 14 0 0,0-1 0 0 0,0 1 1 0 0,1 1-1 0 0,1-1 0 0 0,-1 1 0 0 0,-4 14 0 0 0,8-21 11 0 0,1 0 0 0 0,-1 0 1 0 0,0 0-1 0 0,1-1 0 0 0,0 1 0 0 0,-1 0 0 0 0,1 0 0 0 0,0 0 0 0 0,1 0 0 0 0,-1 0 0 0 0,0 0 0 0 0,1-1 0 0 0,0 1 0 0 0,-1 0 1 0 0,1 0-1 0 0,0-1 0 0 0,0 1 0 0 0,1 0 0 0 0,-1-1 0 0 0,1 1 0 0 0,-1-1 0 0 0,1 0 0 0 0,0 1 0 0 0,0-1 0 0 0,0 0 1 0 0,0 0-1 0 0,0 0 0 0 0,3 1 0 0 0,2 2 124 0 0,0-1 0 0 0,1-1 0 0 0,0 1 0 0 0,0-1 0 0 0,0-1 0 0 0,0 1 0 0 0,12 1 0 0 0,60 4 717 0 0,-20-4-293 0 0,1-4 0 0 0,-1-2 0 0 0,1-3 0 0 0,-1-2 0 0 0,105-27 0 0 0,-135 26-510 0 0,0 1 0 0 0,0 2 1 0 0,36-2-1 0 0,-21 7-303 0 0,-42 0 128 0 0,-14 9-2119 0 0,-14 6-537 0 0,7-7-3373 0 0,2-4-1295 0 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8:59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67 11311 0 0,'0'0'522'0'0,"1"-2"-13"0"0,0 0-411 0 0,6-11 502 0 0,0 1 0 0 0,1 0 0 0 0,13-14 2486 0 0,-22 37-3055 0 0,-1-1 1 0 0,1 0 0 0 0,-2 0-1 0 0,1 0 1 0 0,-6 12-1 0 0,0 5-11 0 0,-165 473 178 0 0,129-385-187 0 0,-59 131-12 0 0,97-235 10 0 0,0 0 1 0 0,0 0-1 0 0,-1 0 0 0 0,-1-1 0 0 0,0 0 0 0 0,-12 12 0 0 0,9-13 2 0 0,2-4 42 0 0,9-5-46 0 0,-1 0 0 0 0,1 0 0 0 0,-1 0 0 0 0,1-1 0 0 0,0 1 0 0 0,-1 0 0 0 0,1 0 0 0 0,-1 0 1 0 0,1 0-1 0 0,-1 0 0 0 0,1 0 0 0 0,0-1 0 0 0,-1 1 0 0 0,1 0 0 0 0,0 0 0 0 0,-1-1 0 0 0,1 1 0 0 0,0 0 0 0 0,-1-1 0 0 0,1 1 0 0 0,0 0 0 0 0,-1-1 0 0 0,1 1 0 0 0,0 0 0 0 0,0-1 0 0 0,0 1 0 0 0,-1 0 0 0 0,1-1 0 0 0,0 1 0 0 0,0-1 0 0 0,0 1 0 0 0,0-1 0 0 0,2-7 15 0 0,0 1 0 0 0,1 0-1 0 0,1-1 1 0 0,-1 1 0 0 0,1 0-1 0 0,0 1 1 0 0,7-9 0 0 0,4-9 20 0 0,-2 1-299 0 0,0 0 0 0 0,-2-1-1 0 0,11-31 1 0 0,-21 50 248 0 0,7-15-73 0 0,-4 12 74 0 0,0 0 0 0 0,1 1 0 0 0,0-1 0 0 0,0 1 0 0 0,0-1 0 0 0,1 2 0 0 0,0-1 0 0 0,0 1 0 0 0,9-8 0 0 0,10-4 8 0 0,-16 11 0 0 0,-1 0 0 0 0,2 1 0 0 0,12-7 0 0 0,-19 11-6 0 0,27-12 76 0 0,1 0-1 0 0,35-9 1 0 0,-58 21-45 0 0,0 0 0 0 0,1 0 0 0 0,-1 0 0 0 0,1 1 0 0 0,0 1 0 0 0,-1-1 0 0 0,1 1 0 0 0,0 1-1 0 0,-1 0 1 0 0,1 0 0 0 0,-1 0 0 0 0,1 1 0 0 0,12 5 0 0 0,-6 0-25 0 0,-1 5 16 0 0,-11-9-3 0 0,0 1-1 0 0,0 0 1 0 0,-1 0-1 0 0,0 0 0 0 0,1 0 1 0 0,-2 0-1 0 0,1 1 1 0 0,0-1-1 0 0,-1 1 1 0 0,0-1-1 0 0,0 1 1 0 0,0-1-1 0 0,-1 1 1 0 0,1 0-1 0 0,-1-1 0 0 0,0 1 1 0 0,-1 0-1 0 0,1-1 1 0 0,-1 1-1 0 0,0-1 1 0 0,-2 9-1 0 0,-2 3 19 0 0,-1-1 0 0 0,0 0 0 0 0,-1 0-1 0 0,-17 27 1 0 0,4-14-14 0 0,-24 29 0 0 0,8-13 25 0 0,12-16-28 0 0,-2-1-1 0 0,0-1 0 0 0,-34 26 1 0 0,49-43-9 0 0,-5 4-2 0 0,-23 15 0 0 0,35-26-3 0 0,-1 1 0 0 0,1 0 0 0 0,-1-1 0 0 0,0 0 0 0 0,0 0 0 0 0,0-1-1 0 0,0 0 1 0 0,0 1 0 0 0,-1-1 0 0 0,-7 0 0 0 0,-19 0 0 0 0,18-3 0 0 0,12 1 2 0 0,0 0-1 0 0,0 0 1 0 0,0 0-1 0 0,0 0 0 0 0,0-1 1 0 0,0 1-1 0 0,0-1 1 0 0,1 1-1 0 0,-1-1 1 0 0,0 1-1 0 0,1-1 1 0 0,0 0-1 0 0,-1 0 0 0 0,1 1 1 0 0,0-1-1 0 0,0 0 1 0 0,0 0-1 0 0,0 0 1 0 0,0-1-1 0 0,0 1 1 0 0,1 0-1 0 0,-1 0 0 0 0,1 0 1 0 0,0-1-1 0 0,-1 1 1 0 0,1 0-1 0 0,0 0 1 0 0,0-1-1 0 0,0 1 1 0 0,1 0-1 0 0,-1 0 0 0 0,1-4 1 0 0,2-6-42 0 0,1 1 0 0 0,-1 0 0 0 0,2 1 0 0 0,10-21 0 0 0,-7 18-203 0 0,0 0 0 0 0,0 1 0 0 0,1 0-1 0 0,12-11 1 0 0,7-5-4610 0 0,-10 12-326 0 0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8:59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93 105 13359 0 0,'0'0'2063'0'0,"-2"0"-1387"0"0,1 0-602 0 0,0 0-1 0 0,0 0 1 0 0,-1 1 0 0 0,1-1-1 0 0,0 0 1 0 0,0 1-1 0 0,0-1 1 0 0,0 1 0 0 0,0-1-1 0 0,0 1 1 0 0,-1-1 0 0 0,1 1-1 0 0,0 0 1 0 0,1 0 0 0 0,-1-1-1 0 0,0 1 1 0 0,0 0 0 0 0,0 0-1 0 0,0 0 1 0 0,0 1 0 0 0,-5 7-59 0 0,1 0 0 0 0,0 0 0 0 0,0 0 0 0 0,1 1 1 0 0,0-1-1 0 0,-2 11 0 0 0,-13 63-29 0 0,17-71 20 0 0,-3 12-11 0 0,2 1 0 0 0,-2 26 1 0 0,5-41 70 0 0,1 1 1 0 0,0 0 0 0 0,0-1 0 0 0,1 0 0 0 0,0 1 0 0 0,1-1-1 0 0,5 14 1 0 0,-2-11 105 0 0,-5-11 304 0 0,1-1-220 0 0,1 1-180 0 0,-1-1 0 0 0,0 0-1 0 0,1 0 1 0 0,-1 0 0 0 0,1 0 0 0 0,0 0-1 0 0,-1 0 1 0 0,1-1 0 0 0,0 1 0 0 0,-1-1-1 0 0,1 0 1 0 0,0 0 0 0 0,-1 0 0 0 0,1 0-1 0 0,0 0 1 0 0,-1-1 0 0 0,1 1 0 0 0,0-1-1 0 0,-1 0 1 0 0,1 0 0 0 0,-1 0 0 0 0,1 0-1 0 0,-1 0 1 0 0,1 0 0 0 0,-1-1 0 0 0,3-1 0 0 0,8-6 121 0 0,-1-1 1 0 0,0 0 0 0 0,-1-1-1 0 0,0 0 1 0 0,13-17 0 0 0,4-4-22 0 0,-5 6-62 0 0,-2-1 0 0 0,-1-1 1 0 0,-2-1-1 0 0,25-50 0 0 0,-30 51-126 0 0,8-33 0 0 0,5-12-1207 0 0,-14 47-3726 0 0,-6 17-1366 0 0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00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28 10135 0 0,'20'-27'7752'0'0,"-21"28"-7050"0"0,-14 27-186 0 0,1 1 0 0 0,-20 58 0 0 0,-11 67-53 0 0,39-130-384 0 0,-1 2-49 0 0,-137 458 196 0 0,38-169-226 0 0,100-291-45 0 0,1-6-174 0 0,-1-1 1 0 0,-8 20-1 0 0,13-35-537 0 0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00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20 5527 0 0,'-4'0'166'0'0,"-15"5"13932"0"0,22-3-13748 0 0,1 1-248 0 0,1 0 0 0 0,0-1 0 0 0,0 0 0 0 0,0 0 0 0 0,1 0 0 0 0,-1 0 0 0 0,0-1 0 0 0,1 0 0 0 0,-1 0 0 0 0,1 0 0 0 0,-1-1 0 0 0,1 1 0 0 0,-1-1 0 0 0,9-2 0 0 0,11-1 354 0 0,49-13 0 0 0,-46 9-221 0 0,1 0-4 0 0,-1 2 1 0 0,1 1-1 0 0,0 2 1 0 0,0 0 0 0 0,55 5-1 0 0,-16 2-948 0 0,-39-4-5360 0 0,-7-1-1409 0 0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01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0 4607 0 0,'0'0'5595'0'0,"-3"0"-3924"0"0,-3 2-1324 0 0,-1-1 0 0 0,1 1 0 0 0,0 0 0 0 0,0 0 0 0 0,0 1 1 0 0,-8 4-1 0 0,-38 26 294 0 0,21-12-466 0 0,-216 132 113 0 0,218-135-276 0 0,0 1-1 0 0,2 2 0 0 0,0 0 1 0 0,2 2-1 0 0,-29 32 0 0 0,49-48 55 0 0,-1 1-1 0 0,1 0 0 0 0,0 0 1 0 0,1 1-1 0 0,-6 13 0 0 0,10-20-10 0 0,-1 0 0 0 0,1 0-1 0 0,-1 0 1 0 0,1 0-1 0 0,0 1 1 0 0,0-1 0 0 0,0 0-1 0 0,0 0 1 0 0,0 0-1 0 0,1 0 1 0 0,-1 1 0 0 0,1-1-1 0 0,-1 0 1 0 0,2 4 0 0 0,0-2 67 0 0,0-1 1 0 0,0 1 0 0 0,0 0 0 0 0,1 0-1 0 0,3 4 1 0 0,0-2 16 0 0,1 0-1 0 0,0 0 1 0 0,0 0-1 0 0,0-1 1 0 0,1 0-1 0 0,0-1 1 0 0,0 1-1 0 0,0-2 1 0 0,16 7-1 0 0,-10-6-45 0 0,-1-1 0 0 0,0 0 1 0 0,1-1-1 0 0,-1 0 0 0 0,26 0 0 0 0,-4-4-286 0 0,56-10 0 0 0,-38 0-4901 0 0,-15 0-874 0 0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01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58 7367 0 0,'0'0'334'0'0,"-1"-2"-1"0"0,1 1-322 0 0,0 0-1 0 0,0 0 1 0 0,0 0-1 0 0,0 0 1 0 0,0 0-1 0 0,-1 1 1 0 0,1-1-1 0 0,0 0 1 0 0,-1 0-1 0 0,1 0 1 0 0,-1 1-1 0 0,1-1 1 0 0,-1 0-1 0 0,1 0 1 0 0,-1 0-1 0 0,-4 0 149 0 0,5 1-113 0 0,-3-1 505 0 0,1 0-1 0 0,-1 0 0 0 0,0 0 0 0 0,1 0 0 0 0,-1 0 0 0 0,0 1 0 0 0,1 0 1 0 0,-1-1-1 0 0,0 1 0 0 0,0 0 0 0 0,-4 1 0 0 0,2 0-263 0 0,0 0-1 0 0,0 0 1 0 0,1 0 0 0 0,-1 1-1 0 0,0 0 1 0 0,-4 2 0 0 0,-2 3-78 0 0,1 0 1 0 0,-1 0-1 0 0,1 1 1 0 0,-10 10-1 0 0,4-2-72 0 0,0 1-1 0 0,0 1 0 0 0,-16 26 0 0 0,25-33-138 0 0,0-1 0 0 0,1 1 0 0 0,1 1 0 0 0,0-1 0 0 0,1 1 0 0 0,0 0-1 0 0,-5 24 1 0 0,9-33 16 0 0,-1 0 1 0 0,1 0-1 0 0,0 0 0 0 0,0 1 0 0 0,0-1 0 0 0,1 0 0 0 0,-1 0 1 0 0,1 0-1 0 0,-1 0 0 0 0,1 0 0 0 0,0 1 0 0 0,1-1 0 0 0,-1-1 1 0 0,0 1-1 0 0,1 0 0 0 0,-1 0 0 0 0,1 0 0 0 0,4 4 0 0 0,-2-4 41 0 0,-1 1-1 0 0,1-1 1 0 0,0 0-1 0 0,0-1 0 0 0,0 1 1 0 0,0-1-1 0 0,0 0 0 0 0,1 0 1 0 0,-1 0-1 0 0,1 0 0 0 0,-1-1 1 0 0,6 1-1 0 0,3 1 66 0 0,-1-1 0 0 0,0 0 0 0 0,1-1 0 0 0,-1 0 0 0 0,14-1 0 0 0,-21-1-106 0 0,0 0 0 0 0,1 0 1 0 0,-1 0-1 0 0,0-1 0 0 0,0 0 0 0 0,0 0 1 0 0,0 0-1 0 0,0 0 0 0 0,0-1 0 0 0,-1 0 1 0 0,1 0-1 0 0,-1 0 0 0 0,0 0 0 0 0,5-6 1 0 0,3-4-13 0 0,-1 0 0 0 0,-1 0 1 0 0,17-28-1 0 0,19-51-57 0 0,-26 53 27 0 0,-10 20-13 0 0,16-37 20 0 0,-24 51 21 0 0,0-1 0 0 0,0 1 1 0 0,-1-1-1 0 0,0 0 0 0 0,0 0 1 0 0,0 0-1 0 0,-1-10 0 0 0,-2 4-21 0 0,1 10 2 0 0,0 1 0 0 0,0 0-1 0 0,0 0 1 0 0,0 0 0 0 0,0 1 0 0 0,0-1 0 0 0,0 0 0 0 0,0 0 0 0 0,-1 1 0 0 0,1-1 0 0 0,0 0-1 0 0,0 1 1 0 0,-1-1 0 0 0,1 1 0 0 0,0-1 0 0 0,-1 1 0 0 0,1 0 0 0 0,0 0 0 0 0,-1 0-1 0 0,1 0 1 0 0,0 0 0 0 0,-1 0 0 0 0,1 0 0 0 0,-1 0 0 0 0,-1 1 0 0 0,-3-1-15 0 0,0 2 0 0 0,-1-1 0 0 0,1 1 0 0 0,-7 2 0 0 0,6 0-93 0 0,0 0-1 0 0,0 0 0 0 0,1 1 1 0 0,0 0-1 0 0,0 0 0 0 0,0 0 1 0 0,-9 11-1 0 0,2-2-491 0 0,12-13 170 0 0,0 0 374 0 0,1 0 0 0 0,0 0 1 0 0,0-1-1 0 0,-1 1 0 0 0,1 0 0 0 0,-1 0 1 0 0,1 0-1 0 0,-1-1 0 0 0,1 1 0 0 0,-1 0 1 0 0,1-1-1 0 0,-2 2 0 0 0,1-1-96 0 0,0 1-550 0 0,17 4-3262 0 0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02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 8287 0 0,'0'0'3279'0'0,"1"2"-1956"0"0,-1 0-1105 0 0,0-1 1 0 0,1 1-1 0 0,-1-1 1 0 0,0 0 0 0 0,0 1-1 0 0,1-1 1 0 0,-1 1-1 0 0,0-1 1 0 0,0 1 0 0 0,-1-1-1 0 0,1 0 1 0 0,0 1-1 0 0,0-1 1 0 0,-1 1 0 0 0,1-1-1 0 0,-1 0 1 0 0,1 1-1 0 0,-1-1 1 0 0,0 0 0 0 0,0 1-1 0 0,0 0 1 0 0,-2 1 60 0 0,1-1 1 0 0,-1 1-1 0 0,1-1 1 0 0,-1 0-1 0 0,0 1 1 0 0,0-1-1 0 0,0-1 0 0 0,-5 4 1 0 0,-6 1 121 0 0,-1-1 0 0 0,0 0 0 0 0,-16 3 0 0 0,30-8-392 0 0,-13 3 36 0 0,0 1 0 0 0,0 1 0 0 0,0 0 0 0 0,1 1 0 0 0,0 0 0 0 0,-14 9-1 0 0,23-13-37 0 0,0 1-3 0 0,-8 14-4 0 0,-3 6 0 0 0,14-18 0 0 0,-7 16-45 0 0,8-17 14 0 0,1-1 2 0 0,-1 1 5 0 0,0-1 0 0 0,1 0 0 0 0,0 1 0 0 0,-1-1 0 0 0,1 0 0 0 0,0 0 0 0 0,1 0 1 0 0,-1 1-1 0 0,0-1 0 0 0,1 0 0 0 0,0-1 0 0 0,0 1 0 0 0,0 0 0 0 0,0-1 0 0 0,4 5 0 0 0,-1-2-1 0 0,1 0 0 0 0,0-1-1 0 0,1 1 1 0 0,-1-1 0 0 0,1-1-1 0 0,0 1 1 0 0,0-1 0 0 0,9 3 0 0 0,62 14-60 0 0,-56-15 51 0 0,10 1-9 0 0,0 3 0 0 0,39 15 1 0 0,-57-16-1 0 0,-5 4 32 0 0,-7-9 19 0 0,-1 0 0 0 0,0 0 1 0 0,0 0-1 0 0,0 0 0 0 0,0 1 0 0 0,0-1 0 0 0,-1 0 0 0 0,0 0 0 0 0,1 1 0 0 0,-1-1 1 0 0,-1 0-1 0 0,1 1 0 0 0,0-1 0 0 0,-1 0 0 0 0,1 1 0 0 0,-1-1 0 0 0,0 0 0 0 0,0 0 0 0 0,-1 0 1 0 0,1 0-1 0 0,-3 4 0 0 0,-1 3 24 0 0,-1-1 1 0 0,0 0-1 0 0,0 0 1 0 0,-1-1-1 0 0,-10 10 1 0 0,9-10-10 0 0,-1-1 1 0 0,0 0-1 0 0,0-1 1 0 0,-1 0 0 0 0,1-1-1 0 0,-1 0 1 0 0,0 0 0 0 0,-1-1-1 0 0,1 0 1 0 0,-1-1-1 0 0,0 0 1 0 0,0-1 0 0 0,0 0-1 0 0,-21 0 1 0 0,1-2 36 0 0,1-1 0 0 0,-1-1-1 0 0,1-2 1 0 0,-37-9 0 0 0,65 13-296 0 0,-23-8 398 0 0,23 8-945 0 0,1-1 1 0 0,0 0-1 0 0,-1 1 0 0 0,1-1 1 0 0,0 0-1 0 0,-1 0 1 0 0,1 0-1 0 0,-2-2 1 0 0,-3-5-5704 0 0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02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28 11519 0 0,'2'-2'528'0'0,"0"-1"-345"0"0,15-12 333 0 0,-6 8 3781 0 0,-12 9-3965 0 0,-23 27 431 0 0,-36 37-1 0 0,-6 5-95 0 0,2 5-234 0 0,21-27-326 0 0,3 1-1 0 0,-44 70 0 0 0,80-113-106 0 0,0 1-1 0 0,0 0 0 0 0,1 0 1 0 0,0 0-1 0 0,0 1 0 0 0,1-1 1 0 0,-2 13-1 0 0,4-18 3 0 0,-1 0 1 0 0,1 0-1 0 0,0 0 1 0 0,0 0-1 0 0,0 0 1 0 0,1 0-1 0 0,-1-1 1 0 0,1 1 0 0 0,-1 0-1 0 0,1 0 1 0 0,0 0-1 0 0,0 0 1 0 0,0 0-1 0 0,1-1 1 0 0,-1 1-1 0 0,1-1 1 0 0,-1 1-1 0 0,1-1 1 0 0,0 1-1 0 0,0-1 1 0 0,0 0-1 0 0,0 0 1 0 0,1 0-1 0 0,-1 0 1 0 0,3 1-1 0 0,4 2 20 0 0,-1 0 1 0 0,1-1-1 0 0,0 0 0 0 0,1 0 0 0 0,-1-1 0 0 0,1 0 1 0 0,-1-1-1 0 0,1 0 0 0 0,0-1 0 0 0,0 0 0 0 0,14 0 1 0 0,-13-2-1544 0 0,-1 0 0 0 0,1 0 1 0 0,14-5-1 0 0,-8 1-4739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8:01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0 5983 0 0,'-2'1'274'0'0,"-35"11"92"0"0,25-9 562 0 0,0 1-1 0 0,-20 9 1 0 0,4 1 1774 0 0,7-4-1725 0 0,-35 25 0 0 0,11-4-882 0 0,-30 24 19 0 0,38-23 201 0 0,1 2 0 0 0,-37 45 0 0 0,60-63-177 0 0,0 1-1 0 0,2 1 1 0 0,0 0-1 0 0,0 0 1 0 0,2 1-1 0 0,0 1 1 0 0,-10 34 0 0 0,17-46 7 0 0,0 1 1 0 0,1-1 0 0 0,0 1 0 0 0,0 0 0 0 0,1-1-1 0 0,0 1 1 0 0,0 0 0 0 0,3 12 0 0 0,-2-17-118 0 0,-1 0 1 0 0,1-1-1 0 0,1 1 0 0 0,-1-1 1 0 0,0 1-1 0 0,1-1 0 0 0,0 0 1 0 0,0 1-1 0 0,0-1 0 0 0,0 0 1 0 0,0 0-1 0 0,1 0 0 0 0,-1-1 1 0 0,1 1-1 0 0,0-1 0 0 0,0 1 1 0 0,0-1-1 0 0,0 0 1 0 0,0 0-1 0 0,0 0 0 0 0,7 2 1 0 0,2 0 12 0 0,-1-1 0 0 0,1 0 1 0 0,-1-1-1 0 0,1-1 0 0 0,0 0 1 0 0,-1 0-1 0 0,1-1 0 0 0,0-1 1 0 0,20-2-1 0 0,-3-3-646 0 0,-1-1-1 0 0,49-18 1 0 0,-45 11-286 0 0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02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13 8287 0 0,'-2'1'639'0'0,"-15"8"-526"0"0,13-8 283 0 0,0 1-1 0 0,0 0 1 0 0,0 0 0 0 0,0 1 0 0 0,0-1 0 0 0,0 1 0 0 0,1-1 0 0 0,0 1 0 0 0,-1 0 0 0 0,1 1 0 0 0,0-1 0 0 0,-4 7 4124 0 0,9-7-3883 0 0,0-1-563 0 0,0 0 0 0 0,0 0 0 0 0,1 0 0 0 0,-1 0-1 0 0,1 0 1 0 0,0 0 0 0 0,-1 0 0 0 0,1-1 0 0 0,0 0 0 0 0,0 1 0 0 0,0-1-1 0 0,0 0 1 0 0,0-1 0 0 0,0 1 0 0 0,0 0 0 0 0,0-1 0 0 0,0 0 0 0 0,1 1-1 0 0,-1-1 1 0 0,4-1 0 0 0,9 0 180 0 0,0-1-1 0 0,29-8 0 0 0,-38 9-192 0 0,119-34 387 0 0,11-1-570 0 0,-105 32-7832 0 0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03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8751 0 0,'0'0'1212'0'0,"0"3"383"0"0,-2 30 2670 0 0,1-20-3070 0 0,1 1-1 0 0,1 25 0 0 0,2-24-983 0 0,0 0 1 0 0,1-1-1 0 0,1 1 1 0 0,0-1-1 0 0,1 0 1 0 0,0-1-1 0 0,1 1 1 0 0,0-1-1 0 0,2 0 1 0 0,-1-1-1 0 0,1 0 0 0 0,1 0 1 0 0,0-1-1 0 0,1-1 1 0 0,23 19-1 0 0,-17-17-133 0 0,1 0-1 0 0,1-1 0 0 0,0-1 0 0 0,0-1 1 0 0,1 0-1 0 0,0-2 0 0 0,1 0 0 0 0,-1-1 1 0 0,1-2-1 0 0,34 5 0 0 0,-29-7-31 0 0,1 0 0 0 0,-1-2 1 0 0,0 0-1 0 0,31-6 0 0 0,-37 3-185 0 0,-5 1-248 0 0,-1 0 0 0 0,0-1 0 0 0,26-9 0 0 0,-37 11-682 0 0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03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1 8287 0 0,'0'0'756'0'0,"-2"0"-622"0"0,0 0 26 0 0,0 0 1 0 0,0-1-1 0 0,0 1 1 0 0,0 1-1 0 0,0-1 0 0 0,0 0 1 0 0,0 0-1 0 0,0 1 1 0 0,0-1-1 0 0,0 1 1 0 0,0 0-1 0 0,1 0 1 0 0,-1-1-1 0 0,0 1 1 0 0,0 0-1 0 0,1 1 0 0 0,-1-1 1 0 0,-2 2-1 0 0,-1 2 537 0 0,-4 2 680 0 0,1 0 0 0 0,-9 11-1 0 0,-28 40 346 0 0,9-10-1027 0 0,22-31-472 0 0,-30 36 155 0 0,-2-1 0 0 0,-67 58 0 0 0,-95 43-293 0 0,186-136-101 0 0,20-16-58 0 0,5-3-818 0 0,13-7-27 0 0,8-7-44 0 0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04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1375 0 0,'-2'1'107'0'0,"1"0"369"0"0,-1 1 1 0 0,0 0-1 0 0,0 0 0 0 0,1 0 0 0 0,-1 0 0 0 0,1 0 1 0 0,0 0-1 0 0,0 1 0 0 0,0-1 0 0 0,0 0 1 0 0,0 1-1 0 0,0-1 0 0 0,0 0 0 0 0,1 1 0 0 0,0-1 1 0 0,-1 1-1 0 0,1-1 0 0 0,0 1 0 0 0,0 4 1 0 0,1 3 117 0 0,-1-1 1 0 0,1 0-1 0 0,1 0 1 0 0,3 13-1 0 0,4 6-544 0 0,2 0 1 0 0,0-1-1 0 0,2-1 0 0 0,1 0 0 0 0,34 47 0 0 0,-18-35 763 0 0,1-2 0 0 0,67 61 0 0 0,-81-83-270 0 0,-1 1-1 0 0,24 29 0 0 0,-36-38-428 0 0,0 0 0 0 0,0 0 0 0 0,-1 0 1 0 0,1 1-1 0 0,-2-1 0 0 0,1 1 0 0 0,-1 0 0 0 0,0 0 0 0 0,0-1 0 0 0,0 1 1 0 0,-1 1-1 0 0,0 9 0 0 0,-1-8-79 0 0,0 1 1 0 0,-1-1 0 0 0,-1 1-1 0 0,0-1 1 0 0,0 1 0 0 0,0-1-1 0 0,-1 0 1 0 0,-1 0-1 0 0,1 0 1 0 0,-2 0 0 0 0,1-1-1 0 0,-1 1 1 0 0,0-1-1 0 0,-1-1 1 0 0,-8 10 0 0 0,-8 7 96 0 0,-1-2-1 0 0,-1-1 1 0 0,-33 22 0 0 0,-37 17-70 0 0,49-33-1712 0 0,42-25 30 0 0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04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5063 0 0,'0'0'12218'0'0,"2"0"-11606"0"0,9 1-98 0 0,1-1 0 0 0,-1 0 0 0 0,1-1 0 0 0,19-4 0 0 0,48-14 573 0 0,-42 9-727 0 0,0 2 1 0 0,68-7-1 0 0,-73 15-903 0 0,-19 1-4068 0 0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04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26 109 2303 0 0,'-2'0'167'0'0,"-2"0"-216"0"0,-15 2 16977 0 0,167-41-14120 0 0,2-1-1651 0 0,-118 34-1313 0 0,1 1 1 0 0,57 1-1 0 0,-84 4-575 0 0,1-1-1 0 0,-1 1 1 0 0,1-1-1 0 0,-1-1 1 0 0,0 1 0 0 0,7-3-1 0 0,4-3-1188 0 0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06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1 3223 0 0,'0'0'8759'0'0,"-2"1"-8183"0"0,-16 10 52 0 0,-1 0 0 0 0,0-1 1 0 0,0-2-1 0 0,-25 9 0 0 0,20-8-390 0 0,-1 1 0 0 0,2 1 0 0 0,-1 1 0 0 0,-29 21 0 0 0,-20 11-57 0 0,43-28-176 0 0,2 1 1 0 0,0 2 0 0 0,1 1-1 0 0,-27 25 1 0 0,35-28-3 0 0,3-2 126 0 0,-1 0 0 0 0,-15 21 0 0 0,29-32-65 0 0,0 0 0 0 0,0 1-1 0 0,0-1 1 0 0,0 1 0 0 0,1-1-1 0 0,-1 1 1 0 0,1 0 0 0 0,1 0-1 0 0,-1 0 1 0 0,1 1 0 0 0,-1-1-1 0 0,1 0 1 0 0,1 0 0 0 0,-1 8-1 0 0,1-10-41 0 0,0-1 0 0 0,1 1-1 0 0,-1 0 1 0 0,1-1 0 0 0,0 1-1 0 0,0-1 1 0 0,0 1 0 0 0,0-1-1 0 0,0 1 1 0 0,0-1 0 0 0,0 0-1 0 0,1 0 1 0 0,-1 1 0 0 0,1-1-1 0 0,2 2 1 0 0,0-1 12 0 0,-1 0 0 0 0,1 0 0 0 0,0 0 0 0 0,0-1 1 0 0,0 0-1 0 0,0 0 0 0 0,0 0 0 0 0,6 2 0 0 0,4 0 3 0 0,0-1-1 0 0,0 0 0 0 0,1-1 1 0 0,23 0-1 0 0,53-4-1329 0 0,-59-1-38 0 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06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0 14999 0 0,'0'0'1358'0'0,"-2"0"-1118"0"0,-2 0-230 0 0,0 1 1 0 0,0 0 0 0 0,1-1 0 0 0,-1 1 0 0 0,0 1 0 0 0,0-1-1 0 0,1 0 1 0 0,-1 1 0 0 0,1 0 0 0 0,-1 0 0 0 0,-3 3 0 0 0,-8 6 197 0 0,-15 14 0 0 0,3-2 27 0 0,10-10-106 0 0,1 1 0 0 0,0 1 1 0 0,-19 24-1 0 0,26-28-20 0 0,1 0 1 0 0,0 1 0 0 0,1 0-1 0 0,0 0 1 0 0,1 1-1 0 0,-6 18 1 0 0,11-29-94 0 0,0 0 0 0 0,1 1 0 0 0,-1-1 0 0 0,1 0 0 0 0,-1 0 0 0 0,1 0 1 0 0,0 0-1 0 0,0 0 0 0 0,0 1 0 0 0,0-1 0 0 0,0 0 0 0 0,1 0 0 0 0,-1 0 0 0 0,1 0 0 0 0,-1 0 0 0 0,1 0 0 0 0,0 0 1 0 0,0 0-1 0 0,-1 0 0 0 0,2 0 0 0 0,-1 0 0 0 0,0 0 0 0 0,0 0 0 0 0,1-1 0 0 0,-1 1 0 0 0,0-1 0 0 0,1 1 0 0 0,0-1 1 0 0,-1 1-1 0 0,1-1 0 0 0,0 0 0 0 0,0 0 0 0 0,0 0 0 0 0,0 0 0 0 0,0 0 0 0 0,0 0 0 0 0,2 0 0 0 0,6 2 74 0 0,-1 0 0 0 0,1-1 0 0 0,0 0 0 0 0,0-1-1 0 0,0 0 1 0 0,18-1 0 0 0,1-1 161 0 0,59-10 1 0 0,-76 8-222 0 0,0 0 0 0 0,0 0 0 0 0,-1-1 0 0 0,0-1 0 0 0,0 0 0 0 0,0 0 0 0 0,18-12 0 0 0,-26 14-26 0 0,1 0 0 0 0,-1 0 1 0 0,0 0-1 0 0,0 0 1 0 0,0-1-1 0 0,0 1 1 0 0,0-1-1 0 0,-1 0 0 0 0,0 1 1 0 0,1-1-1 0 0,-1 0 1 0 0,-1-1-1 0 0,1 1 1 0 0,-1 0-1 0 0,1 0 0 0 0,0-8 1 0 0,-1 3 2 0 0,-1 0 0 0 0,0 0 0 0 0,0 0 0 0 0,-1 0-1 0 0,0 0 1 0 0,0 0 0 0 0,-4-10 0 0 0,3 12-32 0 0,-1 0-1 0 0,0 0 1 0 0,0 0-1 0 0,-1 0 1 0 0,0 0 0 0 0,0 1-1 0 0,0 0 1 0 0,-1 0-1 0 0,0 0 1 0 0,0 1-1 0 0,-1-1 1 0 0,1 1 0 0 0,-13-8-1 0 0,12 10-88 0 0,0 1 0 0 0,0-1 0 0 0,0 1 0 0 0,0 1 0 0 0,0-1 0 0 0,0 1 0 0 0,0 0 0 0 0,-1 1 0 0 0,1 0 0 0 0,0-1 0 0 0,0 2 0 0 0,-1-1 0 0 0,-10 3 0 0 0,-3-2-424 0 0,18-2 203 0 0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0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77 5527 0 0,'68'-49'899'0'0,"-40"26"12292"0"0,-52 21-12620 0 0,19 1-534 0 0,1 0 0 0 0,0 1 0 0 0,0 0 0 0 0,-1 0 0 0 0,1 0 0 0 0,-6 1 0 0 0,-7 3 15 0 0,1 0 0 0 0,-1 1 0 0 0,1 1 0 0 0,-19 11 0 0 0,-60 36 62 0 0,71-38-80 0 0,2-2 10 0 0,-14 7 27 0 0,1 2 0 0 0,-53 44-1 0 0,80-58 8 0 0,7-7-74 0 0,1-1 0 0 0,0 1 0 0 0,-1-1 0 0 0,1 1 0 0 0,0-1 0 0 0,-1 1 0 0 0,1-1 0 0 0,0 1 0 0 0,0 0 0 0 0,0-1 0 0 0,-1 1 0 0 0,1-1 0 0 0,0 1 0 0 0,0 0 0 0 0,0-1 0 0 0,0 1 0 0 0,0-1 0 0 0,0 1 0 0 0,0 0 0 0 0,1 0 0 0 0,-1 0 8 0 0,0 0-7 0 0,0-1 0 0 0,0 1 0 0 0,0 0 0 0 0,1 0 0 0 0,-1-1 0 0 0,0 1 1 0 0,0 0-1 0 0,1 0 0 0 0,-1-1 0 0 0,1 1 0 0 0,-1 0 0 0 0,1-1 1 0 0,-1 1-1 0 0,1 0 0 0 0,-1-1 0 0 0,1 1 0 0 0,-1-1 0 0 0,1 1 0 0 0,0-1 1 0 0,0 2-1 0 0,1-1 7 0 0,3 3-4 0 0,0-1 1 0 0,-1 0 0 0 0,2 0-1 0 0,-1 0 1 0 0,0 0 0 0 0,1-1-1 0 0,-1 1 1 0 0,1-2 0 0 0,-1 1-1 0 0,1-1 1 0 0,8 2 0 0 0,10 0-141 0 0,36-1 1 0 0,-34-2 16 0 0,-4 1-123 0 0,0 0-1 0 0,44 10 0 0 0,-57-9 226 0 0,0 1-1 0 0,0 0 1 0 0,0 0 0 0 0,-1 1 0 0 0,0 0-1 0 0,1 1 1 0 0,-1 0 0 0 0,-1 0-1 0 0,14 12 1 0 0,-10-7 137 0 0,0 0-1 0 0,-1 2 1 0 0,-1-1 0 0 0,1 1 0 0 0,6 13 0 0 0,-14-21-98 0 0,0-1 1 0 0,0 1 0 0 0,0-1-1 0 0,-1 1 1 0 0,1-1-1 0 0,-1 1 1 0 0,0 0 0 0 0,-1 0-1 0 0,1 0 1 0 0,0 0-1 0 0,-1-1 1 0 0,0 1 0 0 0,0 0-1 0 0,0 0 1 0 0,-1 0-1 0 0,1 0 1 0 0,-1 0 0 0 0,0-1-1 0 0,0 1 1 0 0,0 0-1 0 0,0 0 1 0 0,-1-1 0 0 0,1 1-1 0 0,-5 5 1 0 0,0-2-8 0 0,0 0 1 0 0,0 0-1 0 0,-1 0 1 0 0,1-1-1 0 0,-2 0 1 0 0,1 0-1 0 0,-1-1 0 0 0,0 0 1 0 0,0-1-1 0 0,0 1 1 0 0,-11 3-1 0 0,4-3 17 0 0,1 0 1 0 0,-2-1-1 0 0,1 0 0 0 0,0-1 0 0 0,-31 1 0 0 0,25-3-10 0 0,2 0 34 0 0,-26-2-1 0 0,41 1-56 0 0,-1 0-1 0 0,0-1 0 0 0,1 0 1 0 0,-1 0-1 0 0,1 0 0 0 0,-1-1 1 0 0,1 0-1 0 0,-1 0 0 0 0,1 0 1 0 0,-7-4-1 0 0,10 5-66 0 0,-1 0 0 0 0,1 0 0 0 0,0-1 0 0 0,0 1 0 0 0,0 0-1 0 0,0 0 1 0 0,0-1 0 0 0,0 1 0 0 0,0 0 0 0 0,0-1 0 0 0,1 1 0 0 0,-1-1 0 0 0,0 1-1 0 0,1-1 1 0 0,-1 1 0 0 0,1-1 0 0 0,-1 1 0 0 0,1-1 0 0 0,0 0 0 0 0,0 1 0 0 0,0-3 0 0 0,3-12-718 0 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08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0 6911 0 0,'0'0'528'0'0,"-2"2"-217"0"0,-5 3 114 0 0,-151 114 4353 0 0,135-98-4202 0 0,0 0 0 0 0,2 1-1 0 0,0 1 1 0 0,-25 38-1 0 0,39-51-393 0 0,1 0-1 0 0,0 1 0 0 0,1 0 0 0 0,0 0 1 0 0,0 1-1 0 0,2 0 0 0 0,-1-1 0 0 0,-1 16 1 0 0,4-20-137 0 0,0 0 0 0 0,1 1 0 0 0,0-1 0 0 0,1 0 0 0 0,-1 1 0 0 0,1-1 0 0 0,1 0 0 0 0,-1 0 0 0 0,1 0 0 0 0,0 0 0 0 0,1 0 0 0 0,0 0 0 0 0,0-1 0 0 0,0 1 0 0 0,6 6 0 0 0,-3-4 32 0 0,1-1-1 0 0,0 0 0 0 0,0 0 0 0 0,1 0 1 0 0,0-1-1 0 0,14 9 0 0 0,-16-12-267 0 0,0 0-1 0 0,1 0 1 0 0,0-1 0 0 0,8 3-1 0 0,-10-4-533 0 0,0-1 0 0 0,0 0-1 0 0,0 0 1 0 0,0 0 0 0 0,1-1 0 0 0,7 0-1 0 0,3-1-4726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8:01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82 13847 0 0,'0'0'631'0'0,"-8"-3"217"0"0,1 2-807 0 0,1 1 0 0 0,0 0 1 0 0,-1 0-1 0 0,1 0 0 0 0,0 1 0 0 0,0 0 1 0 0,-1 1-1 0 0,1-1 0 0 0,-8 4 0 0 0,2-2 174 0 0,-13 4-46 0 0,1 1 0 0 0,-1 1 0 0 0,2 2 0 0 0,-1 0 0 0 0,-36 24 0 0 0,48-27-98 0 0,1 1 1 0 0,0 0 0 0 0,0 0 0 0 0,1 1 0 0 0,0 1 0 0 0,1-1-1 0 0,0 2 1 0 0,1-1 0 0 0,0 1 0 0 0,1 0 0 0 0,0 1 0 0 0,-5 13 0 0 0,9-18-25 0 0,1 0 0 0 0,0 0 1 0 0,0 0-1 0 0,0 0 0 0 0,1 0 1 0 0,1 0-1 0 0,-1 0 0 0 0,1 0 1 0 0,1 0-1 0 0,-1 0 0 0 0,1 0 1 0 0,1 0-1 0 0,4 15 0 0 0,-4-17 33 0 0,1 0-1 0 0,-1 0 0 0 0,1-1 1 0 0,1 1-1 0 0,-1-1 0 0 0,1 0 1 0 0,0 0-1 0 0,0 0 1 0 0,0 0-1 0 0,1-1 0 0 0,-1 0 1 0 0,1 1-1 0 0,0-2 0 0 0,1 1 1 0 0,-1-1-1 0 0,0 0 0 0 0,1 0 1 0 0,7 3-1 0 0,-3-3 35 0 0,0 0 0 0 0,-1 0 0 0 0,1-1-1 0 0,0-1 1 0 0,0 0 0 0 0,0 0 0 0 0,0-1 0 0 0,0 0-1 0 0,0 0 1 0 0,0-1 0 0 0,0-1 0 0 0,0 0 0 0 0,0 0-1 0 0,0-1 1 0 0,-1 0 0 0 0,1-1 0 0 0,16-8 0 0 0,-14 5-72 0 0,-1 0 1 0 0,0-1 0 0 0,0 0-1 0 0,-1-1 1 0 0,0 0-1 0 0,0 0 1 0 0,-1-1 0 0 0,0-1-1 0 0,-1 1 1 0 0,0-1 0 0 0,-1-1-1 0 0,11-22 1 0 0,-8 10-71 0 0,-1 0 1 0 0,-1 0-1 0 0,-1-1 1 0 0,5-35-1 0 0,-9 42-270 0 0,-2-1 0 0 0,0 1-1 0 0,-1-1 1 0 0,-1 0-1 0 0,0 1 1 0 0,-8-33-1 0 0,8 47 193 0 0,0 0 0 0 0,0 0 0 0 0,-1 0 0 0 0,1 1-1 0 0,-1-1 1 0 0,0 1 0 0 0,0-1 0 0 0,0 1 0 0 0,0 0 0 0 0,-1 0 0 0 0,1 0-1 0 0,-6-5 1 0 0,6 6 73 0 0,0 1-1 0 0,0 0 0 0 0,0 0 0 0 0,1 0 0 0 0,-1 0 1 0 0,0 0-1 0 0,-1 1 0 0 0,1-1 0 0 0,0 1 1 0 0,0-1-1 0 0,0 1 0 0 0,0 0 0 0 0,0-1 1 0 0,-1 1-1 0 0,1 0 0 0 0,0 1 0 0 0,0-1 1 0 0,0 0-1 0 0,0 1 0 0 0,0-1 0 0 0,-1 1 0 0 0,1-1 1 0 0,0 1-1 0 0,-3 2 0 0 0,1-2-106 0 0,1 1-1 0 0,-1 0 1 0 0,1 0 0 0 0,-1 0-1 0 0,1 0 1 0 0,0 1 0 0 0,0-1-1 0 0,0 1 1 0 0,0 0 0 0 0,1 0-1 0 0,-1 0 1 0 0,1 0-1 0 0,-1 0 1 0 0,1 1 0 0 0,0-1-1 0 0,0 1 1 0 0,1-1 0 0 0,-1 1-1 0 0,1 0 1 0 0,0 0-1 0 0,0-1 1 0 0,0 1 0 0 0,0 0-1 0 0,0 7 1 0 0,1 4-5263 0 0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08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5527 0 0,'0'0'498'0'0,"0"2"-406"0"0,0 6 554 0 0,0-1 0 0 0,0 0 0 0 0,0 1 0 0 0,1-1 0 0 0,0 0 0 0 0,1 0 0 0 0,0 0 0 0 0,0 0 0 0 0,0 0 0 0 0,1 0 0 0 0,0-1 0 0 0,6 11 0 0 0,5 4 245 0 0,0-1 0 0 0,24 27 1 0 0,-24-33-540 0 0,0 0 0 0 0,0-1 0 0 0,2 0 0 0 0,-1-1 1 0 0,2-1-1 0 0,18 10 0 0 0,109 46 1631 0 0,-50-26-1157 0 0,-41-16-418 0 0,74 34 37 0 0,-89-48-84 0 0,-10-4-1388 0 0,-11-1-3416 0 0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08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0 13015 0 0,'0'0'596'0'0,"-3"2"-13"0"0,-24 24 34 0 0,-42 52 1 0 0,-12 11 1247 0 0,20-31-586 0 0,-77 77 1179 0 0,59-38-2266 0 0,68-85-903 0 0,-15 17 855 0 0,12-9-9243 0 0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09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8287 0 0,'0'0'1859'0'0,"2"1"-776"0"0,27 20 139 0 0,0 2 0 0 0,44 45-1 0 0,-38-34-756 0 0,-25-25-377 0 0,165 147 1304 0 0,-136-125-719 0 0,47 48-1 0 0,-73-65-517 0 0,-1 0 0 0 0,0 1 0 0 0,-1 1 0 0 0,0 0 1 0 0,-1 0-1 0 0,13 31 0 0 0,-20-37-138 0 0,0-1 1 0 0,-1 1-1 0 0,0 0 1 0 0,0-1 0 0 0,-1 1-1 0 0,0 0 1 0 0,-1 0-1 0 0,0 0 1 0 0,-1 0-1 0 0,0 0 1 0 0,0 0-1 0 0,-1 0 1 0 0,0 0-1 0 0,-1 0 1 0 0,0-1-1 0 0,-1 0 1 0 0,0 1-1 0 0,0-1 1 0 0,-10 14-1 0 0,3-5-4 0 0,-2-1-1 0 0,0-1 1 0 0,-1 0-1 0 0,-1-1 1 0 0,0 0-1 0 0,-1-1 1 0 0,-1-1-1 0 0,-23 15 1 0 0,12-10-349 0 0,-36 15 1 0 0,49-26-1229 0 0,0-2 1 0 0,-18 5-1 0 0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10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76 6991 0 0,'1'-2'323'0'0,"19"-19"121"0"0,-15 14-102 0 0,0 1-1 0 0,1 0 1 0 0,-1 1 0 0 0,1 0 0 0 0,0 0 0 0 0,1 0 0 0 0,14-8 2077 0 0,-20 13-2321 0 0,0 0 1 0 0,0 0-1 0 0,0 0 1 0 0,-1 0-1 0 0,1 1 1 0 0,0-1-1 0 0,0 0 1 0 0,-1 1-1 0 0,1-1 1 0 0,0 0-1 0 0,-1 1 1 0 0,1-1-1 0 0,0 1 1 0 0,-1-1-1 0 0,1 1 1 0 0,-1 0-1 0 0,1-1 1 0 0,-1 1-1 0 0,1-1 1 0 0,-1 1-1 0 0,1 0 1 0 0,-1-1-1 0 0,0 1 1 0 0,1 0-1 0 0,-1 0 1 0 0,0-1-1 0 0,1 2 1 0 0,-1 0-4 0 0,1 0-1 0 0,-1 1 1 0 0,1-1 0 0 0,-1 0 0 0 0,0 0-1 0 0,0 1 1 0 0,0-1 0 0 0,0 4 0 0 0,-6 16 405 0 0,-1 0 0 0 0,0-1 0 0 0,-21 39 0 0 0,-72 139 518 0 0,-113 250 438 0 0,201-416-1518 0 0,2 0 0 0 0,1 0 0 0 0,-7 51 0 0 0,16-84 10 0 0,0 1 0 0 0,0-1 0 0 0,0 1 0 0 0,0-1 0 0 0,0 1 0 0 0,0-1 0 0 0,0 1 0 0 0,0-1 0 0 0,0 1 0 0 0,0-1 0 0 0,0 0 0 0 0,0 1 0 0 0,0-1 0 0 0,0 1-1 0 0,0-1 1 0 0,0 1 0 0 0,1-1 0 0 0,-1 1 0 0 0,0-1 0 0 0,0 0 0 0 0,1 1 0 0 0,-1 0 0 0 0,1-1-75 0 0,-1 0-1 0 0,0 0 1 0 0,1 0-1 0 0,-1 0 1 0 0,0 0-1 0 0,1 0 1 0 0,-1 0-1 0 0,0 0 1 0 0,1 0-1 0 0,-1 0 1 0 0,1 0-1 0 0,-1 0 1 0 0,0 0 0 0 0,1 0-1 0 0,-1 0 1 0 0,1 0-1 0 0,-1 0 1 0 0,0 0-1 0 0,1 0 1 0 0,0-1-1 0 0,1 0-225 0 0,0 0 0 0 0,0 0 0 0 0,0-1 1 0 0,0 1-1 0 0,0 0 0 0 0,0-1 0 0 0,1-2 0 0 0,5-7-754 0 0,-1 0 0 0 0,-1-1 0 0 0,0 0 0 0 0,0 0 0 0 0,-1 0 0 0 0,6-24 0 0 0,0 3-227 0 0,-10 30 1283 0 0,5-12-14 0 0,0-1 0 0 0,-1-1-1 0 0,-1 1 1 0 0,-1-1 0 0 0,2-22 0 0 0,-5 37 473 0 0,-5-5 1190 0 0,-7-8 6720 0 0,12 15-8167 0 0,0-3 2112 0 0,1 3-2112 0 0,6-11 2110 0 0,19-16-2826 0 0,-14 16 1322 0 0,18-23-300 0 0,-16 17-175 0 0,26-23 0 0 0,-34 35-247 0 0,0 0-1 0 0,0 1 0 0 0,0 0 1 0 0,1 0-1 0 0,0 0 1 0 0,0 1-1 0 0,0 0 0 0 0,10-3 1 0 0,-7 3-56 0 0,-1 1 1 0 0,1 0-1 0 0,-1 1 1 0 0,1 0-1 0 0,-1 1 1 0 0,1-1-1 0 0,0 2 1 0 0,11 1-1 0 0,-17-1 9 0 0,0 0-1 0 0,0 0 1 0 0,0 0-1 0 0,0 1 0 0 0,0-1 1 0 0,0 1-1 0 0,0 0 1 0 0,-1 0-1 0 0,1 1 0 0 0,-1-1 1 0 0,0 1-1 0 0,1-1 1 0 0,-1 1-1 0 0,0 0 1 0 0,-1 0-1 0 0,1 1 0 0 0,0-1 1 0 0,-1 0-1 0 0,0 1 1 0 0,0 0-1 0 0,3 5 1 0 0,-1 3-7 0 0,0-1 1 0 0,-1 1 0 0 0,0 0 0 0 0,0 1-1 0 0,0 11 1 0 0,0 65-14 0 0,-1-15 304 0 0,-2-70-188 0 0,1 0 0 0 0,-1 0-1 0 0,1 0 1 0 0,0-1 0 0 0,0 1-1 0 0,3 5 1 0 0,2 8 209 0 0,-6-16-287 0 0,0 0 0 0 0,-1 1 0 0 0,1-1 0 0 0,0 0 0 0 0,-1 0 0 0 0,1 1 0 0 0,0-1 0 0 0,-1 0 0 0 0,0 0 0 0 0,1 0 0 0 0,-1 1 0 0 0,0-1 0 0 0,1 0 0 0 0,-1 0 0 0 0,0 0 0 0 0,0 0 0 0 0,0-1 0 0 0,0 1 0 0 0,0 0 0 0 0,-1 1 0 0 0,0 0 13 0 0,-5 3-9 0 0,-1 1 1 0 0,1-1-1 0 0,-1 0 0 0 0,0 0 0 0 0,-1-1 0 0 0,1 0 1 0 0,-15 4-1 0 0,-64 13 42 0 0,35-13 10 0 0,-81 0 0 0 0,119-7-37 0 0,5-1 8 0 0,3 0 3 0 0,-1 1-1 0 0,0-2 1 0 0,1 1-1 0 0,-1-1 1 0 0,0 0-1 0 0,1-1 1 0 0,-11-2-1 0 0,17 3-29 0 0,0 0 0 0 0,0 1-1 0 0,-1-1 1 0 0,1 0 0 0 0,0 1 0 0 0,0-1-1 0 0,0 0 1 0 0,0 1 0 0 0,0-1 0 0 0,0 0-1 0 0,0 1 1 0 0,0-1 0 0 0,0 0-1 0 0,0 1 1 0 0,0-1 0 0 0,0 0 0 0 0,1 1-1 0 0,-1-1 1 0 0,0 0 0 0 0,1 0 0 0 0,-1 1-3 0 0,1-3-28 0 0,0 0-1 0 0,1 0 1 0 0,-1 0 0 0 0,1 0-1 0 0,-1 1 1 0 0,1-1 0 0 0,0 1-1 0 0,0-1 1 0 0,0 1 0 0 0,1 0-1 0 0,-1 0 1 0 0,0 0 0 0 0,5-3-1 0 0,3-1-303 0 0,1 0-1 0 0,14-6 1 0 0,14-7-1820 0 0,-9-2 589 0 0,-2-1-8 0 0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10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0 10591 0 0,'0'0'5070'0'0,"-2"1"-4652"0"0,-4 2-103 0 0,0 0-1 0 0,0 1 1 0 0,0 0 0 0 0,1 0-1 0 0,-1 0 1 0 0,1 1-1 0 0,0 0 1 0 0,-8 10 0 0 0,-32 51 473 0 0,24-34-465 0 0,-29 47 324 0 0,4 1 1 0 0,-51 121-1 0 0,-30 117 244 0 0,118-293-998 0 0,8-23-45 0 0,2 0-21 0 0,-1-1 54 0 0,1 0 0 0 0,-1 0 0 0 0,1 0 0 0 0,0 0 0 0 0,0 0 0 0 0,-1 0 0 0 0,1 0 0 0 0,0 0 0 0 0,0-1 0 0 0,0 1 0 0 0,0 0 0 0 0,0-1 0 0 0,0 1 0 0 0,0 0 0 0 0,0-1 0 0 0,0 1-1 0 0,0-1 1 0 0,1 0 0 0 0,-1 1 0 0 0,0-1 0 0 0,0 0 0 0 0,0 0 0 0 0,1 0 0 0 0,-1 0 0 0 0,0 0 0 0 0,0 0 0 0 0,0 0 0 0 0,1 0 0 0 0,-1 0 0 0 0,0 0 0 0 0,2-1 0 0 0,18-4-1184 0 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11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8 10591 0 0,'0'0'488'0'0,"2"-1"-12"0"0,2 0-329 0 0,20-4-106 0 0,-23 5 5 0 0,-1 0-1 0 0,1 0 0 0 0,-1 0 1 0 0,1-1-1 0 0,-1 1 0 0 0,1 0 1 0 0,-1 0-1 0 0,1 0 0 0 0,-1 0 0 0 0,1 0 1 0 0,-1 0-1 0 0,1 1 0 0 0,-1-1 1 0 0,1 0-1 0 0,-1 0 0 0 0,1 0 1 0 0,-1 0-1 0 0,0 0 0 0 0,1 1 1 0 0,-1-1-1 0 0,1 0 0 0 0,-1 0 1 0 0,0 1-1 0 0,1-1 0 0 0,-1 0 1 0 0,1 1-1 0 0,-1 0 105 0 0,0 0 0 0 0,0-1 1 0 0,0 1-1 0 0,0-1 0 0 0,0 1 0 0 0,0 0 1 0 0,0-1-1 0 0,0 1 0 0 0,0 0 0 0 0,0-1 1 0 0,0 1-1 0 0,0-1 0 0 0,-1 1 0 0 0,1 0 1 0 0,0-1-1 0 0,0 1 0 0 0,-1 0 0 0 0,-19 25 3905 0 0,20-26-4055 0 0,-85 82 924 0 0,3-3-751 0 0,78-74-164 0 0,-10 9 140 0 0,1 0-1 0 0,1 1 1 0 0,0 1 0 0 0,1 0-1 0 0,1 0 1 0 0,-12 27 0 0 0,15-26 173 0 0,-9 32 0 0 0,15-44-273 0 0,0 0-1 0 0,0 0 1 0 0,1 0-1 0 0,0 0 1 0 0,-1 0 0 0 0,2 0-1 0 0,-1 0 1 0 0,0 0-1 0 0,1 0 1 0 0,0 0-1 0 0,0 0 1 0 0,2 4-1 0 0,-1-6-21 0 0,-1 0 0 0 0,1-1 0 0 0,0 1-1 0 0,0-1 1 0 0,0 0 0 0 0,0 1-1 0 0,0-1 1 0 0,0 0 0 0 0,0 0-1 0 0,1-1 1 0 0,-1 1 0 0 0,1 0-1 0 0,-1-1 1 0 0,1 1 0 0 0,0-1-1 0 0,3 1 1 0 0,2 1 47 0 0,-1-1 0 0 0,0 0 1 0 0,0-1-1 0 0,1 0 0 0 0,10 1 0 0 0,17-1-149 0 0,1-2-1 0 0,-1-1 1 0 0,1-2-1 0 0,-1-1 1 0 0,0-2-1 0 0,-1-1 1 0 0,66-26-1 0 0,-79 24-2104 0 0,-3-1-5572 0 0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12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60 7831 0 0,'7'-5'408'0'0,"-4"3"-319"0"0,0-1-1 0 0,0 1 1 0 0,0-1-1 0 0,-1 1 0 0 0,1-1 1 0 0,2-4-1 0 0,-4 6 206 0 0,0 0 0 0 0,-1 0 0 0 0,1 0 1 0 0,0 0-1 0 0,-1 0 0 0 0,1 0 0 0 0,-1 0 0 0 0,0 0 0 0 0,1 0 0 0 0,-1 0 1 0 0,0 0-1 0 0,1 0 0 0 0,-1 0 0 0 0,0 0 0 0 0,0 0 0 0 0,0 0 0 0 0,0 0 0 0 0,0 0 1 0 0,0 0-1 0 0,-1-2 0 0 0,1-3 388 0 0,-12 3 787 0 0,6 3-1360 0 0,0 0 1 0 0,0 0-1 0 0,0 1 0 0 0,0 0 0 0 0,0 0 1 0 0,0 0-1 0 0,0 1 0 0 0,1 0 1 0 0,-1 0-1 0 0,-7 4 0 0 0,-1 0 28 0 0,-33 13-106 0 0,2 3 1 0 0,-71 45 0 0 0,-76 72-13 0 0,169-121-8 0 0,-41 41-1 0 0,56-50-5 0 0,1 0-1 0 0,0 0 0 0 0,1 0 1 0 0,0 1-1 0 0,0 0 0 0 0,1 0 1 0 0,0 1-1 0 0,-3 13 0 0 0,4-13 36 0 0,2 0 0 0 0,-1 0 0 0 0,1 1 0 0 0,1-1 0 0 0,0 1 0 0 0,1-1 0 0 0,1 21 0 0 0,0-25-18 0 0,0-1 0 0 0,1 1 0 0 0,-1-1-1 0 0,1 0 1 0 0,1 1 0 0 0,-1-1 0 0 0,1 0-1 0 0,0-1 1 0 0,0 1 0 0 0,1 0 0 0 0,0-1-1 0 0,0 0 1 0 0,0 0 0 0 0,0 0-1 0 0,7 5 1 0 0,-4-5-1 0 0,0 1 0 0 0,1-2 0 0 0,0 1 0 0 0,0-1 0 0 0,0 0-1 0 0,1-1 1 0 0,-1 0 0 0 0,1 0 0 0 0,0-1 0 0 0,0 0 0 0 0,12 1 0 0 0,0-2-456 0 0,0 0 0 0 0,1-1 0 0 0,36-5 0 0 0,-12-3-5988 0 0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12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11 7831 0 0,'0'0'706'0'0,"6"-11"8346"0"0,-8 11-8750 0 0,-3 1-275 0 0,0 0-1 0 0,1-1 1 0 0,-1 2-1 0 0,1-1 0 0 0,-1 1 1 0 0,1-1-1 0 0,0 1 1 0 0,-1 0-1 0 0,1 1 1 0 0,0-1-1 0 0,0 1 0 0 0,1-1 1 0 0,-6 6-1 0 0,-8 8 38 0 0,-21 25-1 0 0,30-32-28 0 0,-22 24-13 0 0,-53 66 21 0 0,74-86-27 0 0,1 0 0 0 0,0 1 0 0 0,0-1 0 0 0,2 2 0 0 0,0-1-1 0 0,-6 19 1 0 0,11-28 17 0 0,0 1 0 0 0,0-1 0 0 0,0 1 0 0 0,0 0 0 0 0,1 10 0 0 0,0-13 1 0 0,0-1-1 0 0,1 0 0 0 0,-1 1 1 0 0,1-1-1 0 0,0 1 1 0 0,-1-1-1 0 0,1 0 0 0 0,0 1 1 0 0,0-1-1 0 0,1 0 0 0 0,-1 0 1 0 0,0 0-1 0 0,1 0 1 0 0,2 3-1 0 0,-3-4-12 0 0,-1-1 0 0 0,1 1 0 0 0,0 0 0 0 0,0-1 0 0 0,0 1 0 0 0,0-1 0 0 0,0 0 0 0 0,0 1 0 0 0,0-1 0 0 0,0 0 0 0 0,0 1 0 0 0,0-1 0 0 0,0 0 0 0 0,0 0 0 0 0,0 0 0 0 0,2 0 0 0 0,1 0 43 0 0,6 1 42 0 0,-1-1-1 0 0,1 0 0 0 0,0-1 1 0 0,0 0-1 0 0,0 0 0 0 0,18-6 1 0 0,56-23 432 0 0,-76 27-494 0 0,24-10 22 0 0,1-2-1 0 0,33-22 0 0 0,-54 30-77 0 0,0-1 0 0 0,-1-1 0 0 0,0 0 0 0 0,0 0 0 0 0,-1-1 0 0 0,0-1 0 0 0,-1 1 0 0 0,10-15 0 0 0,-16 19-62 0 0,0 1-1 0 0,0-1 0 0 0,-1 0 1 0 0,0 0-1 0 0,0 0 0 0 0,0 0 1 0 0,-1 0-1 0 0,0 0 0 0 0,0 0 1 0 0,0 0-1 0 0,-1-1 0 0 0,0 1 1 0 0,0 0-1 0 0,-1 0 0 0 0,0-1 1 0 0,0 1-1 0 0,0 0 0 0 0,0 0 1 0 0,-1 0-1 0 0,0 0 0 0 0,-1 0 1 0 0,1 0-1 0 0,-1 1 0 0 0,0-1 1 0 0,-1 1-1 0 0,1 0 0 0 0,-1 0 1 0 0,0 0-1 0 0,0 1 0 0 0,-1-1 1 0 0,1 1-1 0 0,-1 0 0 0 0,0 0 1 0 0,0 0-1 0 0,0 1 0 0 0,-1 0 1 0 0,1 0-1 0 0,-8-3 0 0 0,11 6-71 0 0,1 0 0 0 0,-1 1-1 0 0,1-1 1 0 0,-1 0 0 0 0,0 1-1 0 0,1-1 1 0 0,-1 1 0 0 0,1-1-1 0 0,0 1 1 0 0,-1 0 0 0 0,1 0-1 0 0,-3 1 1 0 0,2-1-237 0 0,1 0-668 0 0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12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84 16583 0 0,'3'-4'354'0'0,"0"0"1"0"0,-1-1-1 0 0,1 1 0 0 0,2-10 0 0 0,-4 1-210 0 0,-1 11-45 0 0,-1 0 0 0 0,1 1 0 0 0,-1-1 0 0 0,1 0 1 0 0,-1 0-1 0 0,0 1 0 0 0,0-1 0 0 0,0 0 0 0 0,0 1 0 0 0,0-1 1 0 0,0 1-1 0 0,0-1 0 0 0,0 1 0 0 0,-1 0 0 0 0,1-1 0 0 0,-1 1 0 0 0,-2-2 1 0 0,2 2 27 0 0,-1-1 0 0 0,0 1 0 0 0,0 0 0 0 0,0 0 1 0 0,0 0-1 0 0,-1 0 0 0 0,1 0 0 0 0,0 1 0 0 0,-5-1 1 0 0,-2 2 34 0 0,-1-1 1 0 0,1 1 0 0 0,0 0 0 0 0,0 1-1 0 0,-16 5 1 0 0,2 2-154 0 0,-1 0-1 0 0,2 2 0 0 0,-1 0 1 0 0,1 2-1 0 0,1 0 0 0 0,1 2 1 0 0,0 0-1 0 0,0 2 0 0 0,2 0 1 0 0,-23 25-1 0 0,40-40-32 0 0,0 0 0 0 0,0 1-1 0 0,0 0 1 0 0,0-1 0 0 0,1 1 0 0 0,-1 0-1 0 0,1 0 1 0 0,-1 0 0 0 0,1 0-1 0 0,0 0 1 0 0,0 0 0 0 0,1 0 0 0 0,-1 0-1 0 0,0 0 1 0 0,1 4 0 0 0,0-4-5 0 0,0 0 1 0 0,1-1-1 0 0,-1 1 1 0 0,1-1-1 0 0,0 1 1 0 0,0-1-1 0 0,0 0 1 0 0,0 1-1 0 0,0-1 1 0 0,0 0-1 0 0,1 0 1 0 0,-1 1-1 0 0,1-1 1 0 0,-1 0-1 0 0,1 0 1 0 0,0-1-1 0 0,0 1 1 0 0,0 0-1 0 0,3 1 1 0 0,8 5-219 0 0,0 0 0 0 0,1-1 0 0 0,0-1 0 0 0,1 0 1 0 0,-1-1-1 0 0,18 4 0 0 0,39 14-207 0 0,-55-16 437 0 0,-1 1-1 0 0,0 1 0 0 0,-1 0 1 0 0,0 1-1 0 0,20 17 0 0 0,-26-19 25 0 0,1 0-1 0 0,-1 1 1 0 0,-1 0 0 0 0,0 0-1 0 0,0 0 1 0 0,-1 1-1 0 0,0 0 1 0 0,9 22 0 0 0,-14-30 55 0 0,-1 0 1 0 0,1 0 0 0 0,-1 0-1 0 0,0 1 1 0 0,0-1 0 0 0,0 0 0 0 0,0 0-1 0 0,0 1 1 0 0,0-1 0 0 0,-1 0-1 0 0,1 0 1 0 0,-1 0 0 0 0,1 0 0 0 0,-1 1-1 0 0,0-1 1 0 0,0 0 0 0 0,0 0-1 0 0,0 0 1 0 0,0-1 0 0 0,0 1 0 0 0,0 0-1 0 0,-1 0 1 0 0,1-1 0 0 0,-1 1-1 0 0,1 0 1 0 0,-1-1 0 0 0,-3 2-1 0 0,-4 4 224 0 0,-1 0 0 0 0,0-1-1 0 0,-20 10 1 0 0,27-15-251 0 0,-17 8 127 0 0,0-1 0 0 0,-1-1-1 0 0,-25 5 1 0 0,-65 8 15 0 0,73-14-125 0 0,18-3 33 0 0,1-1 0 0 0,-40-2 1 0 0,51 0-249 0 0,-1-1 0 0 0,0 0 0 0 0,0 0 0 0 0,0-1 1 0 0,1-1-1 0 0,-1 1 0 0 0,1-1 0 0 0,-14-7 0 0 0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13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22 6911 0 0,'6'-3'113'0'0,"-4"2"-33"0"0,-1 0 0 0 0,1 0 0 0 0,0 0 0 0 0,-1 0 0 0 0,10-13 11550 0 0,-32 37-10885 0 0,1 1-1 0 0,2 1 1 0 0,0 0 0 0 0,-25 48-1 0 0,-45 118-61 0 0,62-112-959 0 0,25-77 26 0 0,5 7-3834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8:02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1 15287 0 0,'0'0'2898'0'0,"-2"0"-2226"0"0,-8 1-425 0 0,1 0 0 0 0,-1 1 0 0 0,1 0 0 0 0,-1 1 0 0 0,1 0 0 0 0,0 0 1 0 0,-11 7-1 0 0,-9 2-2 0 0,0 0-203 0 0,0 1 0 0 0,0 2 0 0 0,1 1 0 0 0,1 1 0 0 0,1 1 0 0 0,1 2 0 0 0,-44 42 0 0 0,63-55-79 0 0,0 1-1 0 0,0 0 0 0 0,0 0 1 0 0,-3 9-1 0 0,8-15-54 0 0,3 9-100 0 0,0-10 159 0 0,-1 1 0 0 0,0 0 0 0 0,0 0-1 0 0,1-1 1 0 0,-1 1 0 0 0,1 0 0 0 0,0-1 0 0 0,-1 0 0 0 0,1 1-1 0 0,0-1 1 0 0,0 0 0 0 0,0 0 0 0 0,0 0 0 0 0,0 0 0 0 0,2 0-1 0 0,34 10-517 0 0,-35-10 513 0 0,76 15-955 0 0,109 29-399 0 0,-179-42 1461 0 0,0 1 0 0 0,0-1 0 0 0,0 2 0 0 0,-1-1-1 0 0,1 1 1 0 0,-1 0 0 0 0,0 1 0 0 0,0 0 0 0 0,-1 0 0 0 0,13 14 0 0 0,-17-16-38 0 0,1 1 1 0 0,-1-1-1 0 0,0 1 0 0 0,0 0 1 0 0,0 0-1 0 0,-1 0 1 0 0,0 0-1 0 0,0 0 0 0 0,0 1 1 0 0,-1-1-1 0 0,1 1 1 0 0,-1-1-1 0 0,-1 1 0 0 0,1-1 1 0 0,-1 1-1 0 0,0 0 1 0 0,0-1-1 0 0,0 1 0 0 0,-1-1 1 0 0,-1 7-1 0 0,0-5 10 0 0,0 0 1 0 0,-1 0-1 0 0,1-1 0 0 0,-1 1 1 0 0,-1 0-1 0 0,1-1 0 0 0,-1 0 0 0 0,0 0 1 0 0,-1 0-1 0 0,-7 8 0 0 0,4-7 84 0 0,1 0-1 0 0,-1-1 1 0 0,0 0-1 0 0,-1 0 0 0 0,0-1 1 0 0,-17 8-1 0 0,1-4 184 0 0,-1-1 0 0 0,0-1 0 0 0,-1-1-1 0 0,-48 4 1 0 0,-6-3 148 0 0,-153-3 0 0 0,147-6-1184 0 0,85 2 282 0 0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13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131 375 8551 0 0,'-1'3'390'0'0,"-3"3"-302"0"0,1 0 1 0 0,-1 0 0 0 0,-1 0 0 0 0,1-1-1 0 0,-1 1 1 0 0,0-1 0 0 0,0 0 0 0 0,0-1-1 0 0,-1 1 1 0 0,0-1 0 0 0,1 0 0 0 0,-2 0-1 0 0,1-1 1 0 0,0 0 0 0 0,-13 5 0 0 0,18-8-8 0 0,0 0 1 0 0,0 1 0 0 0,0-1-1 0 0,0 0 1 0 0,0 0-1 0 0,0 1 1 0 0,0-1 0 0 0,0 0-1 0 0,0 0 1 0 0,0 0 0 0 0,0 0-1 0 0,0 0 1 0 0,0 0-1 0 0,0-1 1 0 0,1 1 0 0 0,-1 0-1 0 0,0 0 1 0 0,0-1 0 0 0,0 1-1 0 0,0 0 1 0 0,0-1-1 0 0,0 1 1 0 0,0-1 0 0 0,1 1-1 0 0,-1-1 1 0 0,0 0 0 0 0,0 1-1 0 0,1-1 1 0 0,-1 0-1 0 0,0 1 1 0 0,1-1 0 0 0,-1 0-1 0 0,1 0 1 0 0,-1 0 0 0 0,1 0-1 0 0,-1 1 1 0 0,1-1-1 0 0,0 0 1 0 0,-1 0 0 0 0,1 0-1 0 0,0-2 1 0 0,-1 0 126 0 0,1-1 0 0 0,-1 1 1 0 0,1-1-1 0 0,0 0 0 0 0,0 1 0 0 0,0-1 0 0 0,1 1 0 0 0,-1-1 1 0 0,1 1-1 0 0,0-1 0 0 0,1-3 0 0 0,4-6 216 0 0,1 1-1 0 0,0-1 1 0 0,0 1-1 0 0,11-13 0 0 0,40-44 43 0 0,-41 51-267 0 0,6-9-158 0 0,2 2 1 0 0,0 0 0 0 0,2 2 0 0 0,1 1-1 0 0,57-36 1 0 0,-55 41-173 0 0,-19 10 40 0 0,-1 0-1 0 0,1 2 1 0 0,1-1 0 0 0,11-3-1 0 0,-21 8 474 0 0,0 3-214 0 0,0 1-129 0 0,-1 0 1 0 0,1 0 0 0 0,-1 1 0 0 0,0-1-1 0 0,0 0 1 0 0,0 1 0 0 0,0-1 0 0 0,0 0 0 0 0,-1 1-1 0 0,0-1 1 0 0,0 1 0 0 0,0-1 0 0 0,0 1-1 0 0,0-1 1 0 0,0 1 0 0 0,-2 5 0 0 0,-3 8 79 0 0,0 0 0 0 0,-8 19 0 0 0,0 0-35 0 0,11-28-142 0 0,-6 14-194 0 0,2 0 1 0 0,0 1-1 0 0,1 0 1 0 0,-2 40-1 0 0,7-61-615 0 0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14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221 123 8287 0 0,'0'0'639'0'0,"0"3"-415"0"0,1 5-284 0 0,0 3 608 0 0,0 0 1 0 0,1 0 0 0 0,0 0-1 0 0,5 12 1 0 0,-6-20-357 0 0,0-1 0 0 0,1 1 0 0 0,-1-1 0 0 0,1 0 0 0 0,-1 0 0 0 0,1 0 0 0 0,0 0 0 0 0,0 0 0 0 0,0 0 0 0 0,0-1 0 0 0,0 1 0 0 0,1-1 0 0 0,-1 1 0 0 0,0-1 0 0 0,1 0 0 0 0,-1 0 0 0 0,1 0 0 0 0,3 1 0 0 0,0 0 144 0 0,1-1-1 0 0,-1 0 1 0 0,1 0 0 0 0,0 0 0 0 0,11-1-1 0 0,-2-1 195 0 0,0 0-1 0 0,-1-1 1 0 0,1-1 0 0 0,0 0-1 0 0,-1-1 1 0 0,20-8-1 0 0,-28 9-451 0 0,0-1 1 0 0,0 0-1 0 0,0 0 0 0 0,0 0 0 0 0,-1-1 0 0 0,0 0 1 0 0,0 0-1 0 0,0 0 0 0 0,0-1 0 0 0,-1 0 0 0 0,0 0 1 0 0,0-1-1 0 0,-1 1 0 0 0,6-11 0 0 0,31-78-227 0 0,-40 93 12 0 0,-1-1 1 0 0,1 1-1 0 0,-1 0 1 0 0,1-1-1 0 0,-1 1 1 0 0,0-1-1 0 0,1-3 1 0 0,-15-1-1376 0 0,10 6 1363 0 0,1 0 1 0 0,-1 1-1 0 0,0-1 1 0 0,0 1-1 0 0,1 0 0 0 0,-1 0 1 0 0,0 1-1 0 0,0-1 1 0 0,0 1-1 0 0,1-1 0 0 0,-5 3 1 0 0,-6 1-166 0 0,-21 10 0 0 0,-1 3 220 0 0,1 1 0 0 0,1 3-1 0 0,1 0 1 0 0,1 2 0 0 0,1 1 0 0 0,-42 43-1 0 0,-41 57 136 0 0,99-106 59 0 0,1 2-1 0 0,1-1 0 0 0,1 2 0 0 0,1-1 0 0 0,-9 25 0 0 0,18-40-21 0 0,0 1 1 0 0,1-1-1 0 0,-1 1 0 0 0,1 0 0 0 0,0 0 1 0 0,1 0-1 0 0,0 0 0 0 0,0 0 0 0 0,0-1 1 0 0,0 1-1 0 0,1 0 0 0 0,1 6 0 0 0,-1-8 1 0 0,0 0 0 0 0,1 0 0 0 0,-1 0 0 0 0,1-1 0 0 0,0 1-1 0 0,0 0 1 0 0,0-1 0 0 0,1 0 0 0 0,-1 1 0 0 0,1-1-1 0 0,0 0 1 0 0,0 0 0 0 0,0 0 0 0 0,0-1 0 0 0,0 1 0 0 0,0-1-1 0 0,7 4 1 0 0,3 0 204 0 0,1 0 0 0 0,0-1 0 0 0,0-1 0 0 0,0 0 0 0 0,1-1 0 0 0,16 2 0 0 0,91 1 981 0 0,-73-4-1106 0 0,50-2-2971 0 0,-84-2-4521 0 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14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 8751 0 0,'0'0'7847'0'0,"-1"1"-7139"0"0,-8 9-225 0 0,2-1 0 0 0,-1 1 0 0 0,1 0 0 0 0,-7 15 0 0 0,-21 48 687 0 0,24-46-817 0 0,-64 154 789 0 0,74-178-1155 0 0,0 0 0 0 0,0-1 1 0 0,0 1-1 0 0,0 0 0 0 0,1 0 0 0 0,-1 1 1 0 0,1-1-1 0 0,0 0 0 0 0,0 0 0 0 0,0 0 1 0 0,0 0-1 0 0,0 0 0 0 0,1 0 0 0 0,-1 0 1 0 0,1 0-1 0 0,0 0 0 0 0,1 4 0 0 0,2-5-1138 0 0,9 1-3979 0 0,5-3-1698 0 0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15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6447 0 0,'0'0'1496'0'0,"13"11"-544"0"0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15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8 9671 0 0,'9'-7'9739'0'0,"-11"7"-9476"0"0,-6 1-231 0 0,-10 1 116 0 0,0 1 0 0 0,0 0 1 0 0,1 1-1 0 0,0 1 0 0 0,-1 1 1 0 0,-28 13-1 0 0,36-13-154 0 0,0 0-1 0 0,0 1 0 0 0,1 0 1 0 0,0 1-1 0 0,0 0 1 0 0,1 0-1 0 0,0 1 1 0 0,0 0-1 0 0,1 0 0 0 0,0 1 1 0 0,1 0-1 0 0,0 0 1 0 0,-8 20-1 0 0,12-27 3 0 0,1 1 1 0 0,0-1-1 0 0,1 1 0 0 0,-1-1 0 0 0,1 1 0 0 0,-1-1 0 0 0,1 1 1 0 0,0 0-1 0 0,0-1 0 0 0,1 1 0 0 0,-1 0 0 0 0,1-1 0 0 0,0 1 1 0 0,1 3-1 0 0,0-2-10 0 0,0 0-1 0 0,1-1 1 0 0,-1 1-1 0 0,1-1 1 0 0,0 0 0 0 0,0 0-1 0 0,1 0 1 0 0,-1 0 0 0 0,5 4-1 0 0,2 0-56 0 0,1-1 1 0 0,0 1-1 0 0,0-2 0 0 0,0 0 0 0 0,1 0 0 0 0,0-1 0 0 0,13 5 0 0 0,37 7-516 0 0,-35-10 120 0 0,0 1 0 0 0,41 18 0 0 0,-63-22 569 0 0,0-1 0 0 0,1 1 0 0 0,-1-1 0 0 0,0 1 0 0 0,-1 1 0 0 0,1-1 0 0 0,-1 1 0 0 0,0 0 0 0 0,0 0-1 0 0,0 0 1 0 0,0 0 0 0 0,3 8 0 0 0,-6-11-48 0 0,0 1-1 0 0,1 0 0 0 0,-1-1 1 0 0,0 1-1 0 0,0 0 1 0 0,-1 0-1 0 0,1 0 0 0 0,-1 0 1 0 0,1 0-1 0 0,-1 0 1 0 0,0 0-1 0 0,0 0 0 0 0,0 0 1 0 0,-1 0-1 0 0,1 0 0 0 0,-1 0 1 0 0,1 0-1 0 0,-1 0 1 0 0,0-1-1 0 0,0 1 0 0 0,0 0 1 0 0,-1 0-1 0 0,1-1 1 0 0,-1 1-1 0 0,1-1 0 0 0,-1 1 1 0 0,-4 3-1 0 0,2-2 94 0 0,-1 0-1 0 0,1-1 0 0 0,-1 1 1 0 0,0-1-1 0 0,-1-1 0 0 0,1 1 1 0 0,0-1-1 0 0,-7 3 1 0 0,-3-1 456 0 0,-29 6 0 0 0,-11-5 41 0 0,0-2-1 0 0,-64-4 1 0 0,102 1-608 0 0,-120-10-194 0 0,135 9-991 0 0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16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222 150 8263 0 0,'-2'2'375'0'0,"-1"1"-180"0"0,-6 7 55 0 0,1 0 0 0 0,0 1-1 0 0,0-1 1 0 0,-7 17 0 0 0,14-25 259 0 0,0 0 22 0 0,1-1-403 0 0,0 0-1 0 0,0 0 1 0 0,-1 0-1 0 0,1-1 1 0 0,0 1 0 0 0,0 0-1 0 0,0 0 1 0 0,0 0-1 0 0,0 0 1 0 0,0 0 0 0 0,1-1-1 0 0,-1 1 1 0 0,0 0-1 0 0,0 0 1 0 0,1 0-1 0 0,-1-1 1 0 0,0 1 0 0 0,1 0-1 0 0,-1 0 1 0 0,1-1-1 0 0,-1 1 1 0 0,1 0 0 0 0,0 0 47 0 0,1 1 1 0 0,-1-1 0 0 0,1 0 0 0 0,-1-1-1 0 0,1 1 1 0 0,-1 0 0 0 0,1 0 0 0 0,-1-1-1 0 0,1 1 1 0 0,2 0 0 0 0,7 1 343 0 0,-1-1-1 0 0,0 0 1 0 0,13-1 0 0 0,-7 1 7 0 0,11-1 288 0 0,0 0-1 0 0,54-9 1 0 0,-63 6-741 0 0,0-1 0 0 0,0-1 1 0 0,0-1-1 0 0,0 0 0 0 0,20-12 0 0 0,-36 17-78 0 0,1 0-1 0 0,-1 0 0 0 0,0 0 0 0 0,1 0 1 0 0,-1-1-1 0 0,0 1 0 0 0,0-1 1 0 0,0 0-1 0 0,0 1 0 0 0,0-1 1 0 0,-1 0-1 0 0,1 0 0 0 0,0 0 1 0 0,-1-1-1 0 0,0 1 0 0 0,1 0 1 0 0,0-3-1 0 0,1-1-28 0 0,-2 2-36 0 0,1 0 1 0 0,-1 0-1 0 0,0-1 0 0 0,0 1 1 0 0,0 0-1 0 0,-1-1 0 0 0,0 1 0 0 0,1-1 1 0 0,-1 1-1 0 0,-1 0 0 0 0,1-1 1 0 0,-1 1-1 0 0,0-1 0 0 0,0 1 0 0 0,0 0 1 0 0,0 0-1 0 0,-1 0 0 0 0,0 0 1 0 0,-3-6-1 0 0,2 4-11 0 0,0 0 0 0 0,-1 1 1 0 0,0-1-1 0 0,0 1 0 0 0,0 0 0 0 0,0 0 1 0 0,-1 1-1 0 0,0-1 0 0 0,0 1 0 0 0,0 0 1 0 0,-1 0-1 0 0,-7-4 0 0 0,6 5 57 0 0,-1 1-1 0 0,1 0 0 0 0,0 0 1 0 0,-1 1-1 0 0,0 0 0 0 0,1 0 1 0 0,-1 0-1 0 0,0 1 0 0 0,1 0 1 0 0,-1 1-1 0 0,-10 2 1 0 0,-1 0-53 0 0,0 2 1 0 0,0 0 0 0 0,-24 11 0 0 0,18-5 161 0 0,1 0 0 0 0,1 2 0 0 0,0 0 0 0 0,0 2 0 0 0,-30 24 0 0 0,42-29 40 0 0,0 1 0 0 0,1 0 0 0 0,0 0 1 0 0,1 1-1 0 0,0 0 0 0 0,1 1 0 0 0,0 0 0 0 0,1 0 1 0 0,1 0-1 0 0,0 1 0 0 0,-6 18 0 0 0,10-22-9 0 0,-1-1-1 0 0,2 1 1 0 0,-1 0-1 0 0,1 0 0 0 0,1 0 1 0 0,0 0-1 0 0,0 0 1 0 0,1 0-1 0 0,3 19 1 0 0,-2-22-70 0 0,0 0 0 0 0,1-1 0 0 0,-1 1 0 0 0,1-1 1 0 0,0 0-1 0 0,1 0 0 0 0,0 0 0 0 0,0 0 0 0 0,0-1 0 0 0,0 1 1 0 0,1-1-1 0 0,0 0 0 0 0,0 0 0 0 0,0-1 0 0 0,8 5 0 0 0,8 4 60 0 0,0-2-1 0 0,0 0 0 0 0,2-2 0 0 0,36 12 1 0 0,97 16 13 0 0,-147-35-516 0 0,-1-1 0 0 0,1 0 0 0 0,11 0 0 0 0,-15-1-991 0 0,0-1 0 0 0,0 1 0 0 0,0-1 0 0 0,5-2 0 0 0,5-2-4799 0 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1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68 123 8287 0 0,'0'0'8212'0'0,"-2"2"-7314"0"0,-7 13-589 0 0,0 0 1 0 0,1 0-1 0 0,1 0 1 0 0,1 1-1 0 0,0 0 1 0 0,1 0-1 0 0,0 1 1 0 0,2 0-1 0 0,0-1 1 0 0,1 1 0 0 0,0 0-1 0 0,1 1 1 0 0,1-1-1 0 0,1 0 1 0 0,1 0-1 0 0,0 0 1 0 0,1-1-1 0 0,10 33 1 0 0,-2-26-68 0 0,-10-21-115 0 0,0-2-119 0 0,-1 0 0 0 0,0 0-1 0 0,1 0 1 0 0,-1 0 0 0 0,0 0-1 0 0,0 1 1 0 0,1-1 0 0 0,-1 0-1 0 0,0 0 1 0 0,0 0 0 0 0,0 0-1 0 0,1 0 1 0 0,-1 1 0 0 0,0-1-1 0 0,0 0 1 0 0,0 0 0 0 0,1 0-1 0 0,-1 1 1 0 0,0-1 0 0 0,0 0 0 0 0,0 0-1 0 0,0 0 1 0 0,1 1 0 0 0,-1-1-1 0 0,7 8 185 0 0,-5-7-153 0 0,0 0-1 0 0,0 0 1 0 0,0 0 0 0 0,0 0-1 0 0,0-1 1 0 0,0 1 0 0 0,0-1-1 0 0,0 1 1 0 0,1-1 0 0 0,-1 0-1 0 0,0 0 1 0 0,0 0 0 0 0,0 0-1 0 0,0 0 1 0 0,0-1 0 0 0,4 0-1 0 0,-3 0 2 0 0,0 0 0 0 0,1-1 0 0 0,-1 1 0 0 0,0-1 0 0 0,1 0 0 0 0,-1 0 0 0 0,0 0 0 0 0,0 0 0 0 0,4-6 0 0 0,3-4 89 0 0,-1 0 0 0 0,0-1-1 0 0,-1 0 1 0 0,0-1-1 0 0,9-23 1 0 0,-2 6 41 0 0,1 1-112 0 0,1 1 0 0 0,1 1 0 0 0,2 0 0 0 0,0 2 0 0 0,41-40 0 0 0,-41 46-170 0 0,2 2 1 0 0,0 0 0 0 0,1 1-1 0 0,1 2 1 0 0,1 0 0 0 0,0 2-1 0 0,27-12 1 0 0,-48 24-26 0 0,-1 0 0 0 0,1 0 0 0 0,0 0 0 0 0,-1 0 0 0 0,1 0 0 0 0,0 1 0 0 0,0-1 0 0 0,-1 1 0 0 0,1 0 0 0 0,4 1 0 0 0,-5-1-913 0 0,7 8-2790 0 0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17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196 126 9215 0 0,'0'0'707'0'0,"0"3"-304"0"0,-5 25 5638 0 0,7-26-5168 0 0,3 1-616 0 0,0 0 0 0 0,-1-1 0 0 0,1 1-1 0 0,0-1 1 0 0,0 0 0 0 0,1 0 0 0 0,-1-1 0 0 0,0 0 0 0 0,0 1-1 0 0,1-2 1 0 0,-1 1 0 0 0,1-1 0 0 0,-1 0 0 0 0,1 0-1 0 0,-1 0 1 0 0,10-2 0 0 0,-2-1-28 0 0,-1 0 0 0 0,0-1 0 0 0,-1 0 0 0 0,1-1-1 0 0,-1 0 1 0 0,18-11 0 0 0,7-3-167 0 0,-25 14-46 0 0,0 0 1 0 0,-1-1 0 0 0,14-11-1 0 0,-22 16-27 0 0,0 0 0 0 0,0-1 0 0 0,-1 0 1 0 0,1 1-1 0 0,0-1 0 0 0,-1 0 0 0 0,0 0 0 0 0,1 1 0 0 0,-1-1 0 0 0,0 0 0 0 0,0 0 0 0 0,0-1 0 0 0,0 1 1 0 0,0-3-1 0 0,0 3-10 0 0,-1 1 1 0 0,0 0 0 0 0,0-1 0 0 0,0 1-1 0 0,0-1 1 0 0,-1 1 0 0 0,1 0 0 0 0,0-1-1 0 0,-1 1 1 0 0,1 0 0 0 0,0-1 0 0 0,-1 1-1 0 0,0 0 1 0 0,1 0 0 0 0,-1-1 0 0 0,0 1-1 0 0,-1-1 1 0 0,0-1-24 0 0,-1 0 0 0 0,0 1-1 0 0,1-1 1 0 0,-1 1 0 0 0,0 0-1 0 0,0 0 1 0 0,-1 0 0 0 0,1 1-1 0 0,0-1 1 0 0,-1 1 0 0 0,1-1-1 0 0,-7 0 1 0 0,-4 0 7 0 0,-1 0 0 0 0,0 2 0 0 0,1 0 0 0 0,-1 0 0 0 0,0 2 0 0 0,0-1 0 0 0,1 2-1 0 0,-1 0 1 0 0,1 1 0 0 0,0 0 0 0 0,0 1 0 0 0,1 1 0 0 0,-1 0 0 0 0,-13 9 0 0 0,3 0 102 0 0,0 1 1 0 0,1 1-1 0 0,1 1 0 0 0,1 0 1 0 0,1 2-1 0 0,-26 31 0 0 0,41-45-44 0 0,1 0-1 0 0,-1 1 1 0 0,1 0-1 0 0,0-1 1 0 0,1 1-1 0 0,0 0 1 0 0,0 1-1 0 0,0-1 1 0 0,1 0-1 0 0,0 1 1 0 0,1 0-1 0 0,-1-1 0 0 0,2 1 1 0 0,-1 15-1 0 0,1-18-6 0 0,1 1 0 0 0,0 0-1 0 0,0 0 1 0 0,1-1 0 0 0,-1 1 0 0 0,1-1-1 0 0,0 1 1 0 0,1-1 0 0 0,-1 0-1 0 0,1 0 1 0 0,0 0 0 0 0,1 0 0 0 0,-1-1-1 0 0,1 1 1 0 0,0-1 0 0 0,0 0-1 0 0,0 0 1 0 0,1 0 0 0 0,-1 0-1 0 0,8 3 1 0 0,-3-1-264 0 0,1-1 0 0 0,-1-1-1 0 0,1 0 1 0 0,0 0 0 0 0,1-1-1 0 0,-1 0 1 0 0,0-1 0 0 0,1 0-1 0 0,0-1 1 0 0,15 1 0 0 0,1-3-757 0 0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17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120 424 1839 0 0,'0'0'83'0'0,"-2"2"-6"0"0,-27 22 67 0 0,6-9 2779 0 0,-16 6 10325 0 0,39-21-13139 0 0,-1 0 1 0 0,0 1-1 0 0,1-1 1 0 0,-1 0-1 0 0,0 1 1 0 0,1-1-1 0 0,-1 0 1 0 0,0 0 0 0 0,0 0-1 0 0,1 0 1 0 0,-1 0-1 0 0,0 0 1 0 0,0 0-1 0 0,1 0 1 0 0,-1 0-1 0 0,0 0 1 0 0,1 0-1 0 0,-1 0 1 0 0,0 0-1 0 0,0 0 1 0 0,1-1-1 0 0,-1 1 1 0 0,0 0-1 0 0,1-1 1 0 0,-1 1-1 0 0,1 0 1 0 0,-1-1-1 0 0,0 1 1 0 0,1-1-1 0 0,-1 1 1 0 0,1-1-1 0 0,-1 1 1 0 0,1-1-1 0 0,-1 1 1 0 0,1-1-1 0 0,-1 1 1 0 0,1-1-1 0 0,0 0 1 0 0,-1 1-1 0 0,1-1 1 0 0,0 0-1 0 0,0 1 1 0 0,0-1-1 0 0,-1 0 1 0 0,1 0-1 0 0,0 1 1 0 0,0-1-1 0 0,0 0 1 0 0,0-1-1 0 0,0-2 39 0 0,0-1-1 0 0,0 0 0 0 0,0 1 1 0 0,0-1-1 0 0,1 1 0 0 0,1-7 0 0 0,5-6-6 0 0,0-1 0 0 0,1 1 0 0 0,1 1 0 0 0,1-1 0 0 0,0 1-1 0 0,1 1 1 0 0,15-16 0 0 0,-7 10-153 0 0,2 1-1 0 0,0 1 1 0 0,1 0 0 0 0,44-27 0 0 0,106-50-713 0 0,-142 81 515 0 0,0 1 59 0 0,64-19 1 0 0,-94 33 150 0 0,1 0 0 0 0,-1-1 1 0 0,1 1-1 0 0,-1 0 0 0 0,1 0 0 0 0,-1 0 1 0 0,1 0-1 0 0,-1-1 0 0 0,1 1 0 0 0,0 0 1 0 0,-1 0-1 0 0,1 0 0 0 0,-1 0 1 0 0,1 1-1 0 0,-1-1 0 0 0,1 0 0 0 0,0 0 1 0 0,-1 0-1 0 0,2 1 0 0 0,-1 0 8 0 0,0 0-1 0 0,-1 1 0 0 0,1-1 1 0 0,0 1-1 0 0,0-1 1 0 0,-1 0-1 0 0,1 1 0 0 0,-1 0 1 0 0,1-1-1 0 0,-1 1 1 0 0,0-1-1 0 0,0 1 1 0 0,0-1-1 0 0,1 1 0 0 0,-1 0 1 0 0,-1-1-1 0 0,1 1 1 0 0,0-1-1 0 0,0 1 0 0 0,-1 2 1 0 0,-9 34 127 0 0,9-36-130 0 0,-28 103 251 0 0,24-91-235 0 0,2-1-1 0 0,0 1 1 0 0,1 0 0 0 0,0 0-1 0 0,1 0 1 0 0,1 0-1 0 0,0 0 1 0 0,1 0 0 0 0,3 17-1 0 0,-3-23-13 0 0,1 1 1 0 0,1-1-1 0 0,-1 0 0 0 0,2 0 1 0 0,-1 0-1 0 0,1 0 0 0 0,0 0 0 0 0,0-1 1 0 0,1 0-1 0 0,0 0 0 0 0,1 0 1 0 0,-1 0-1 0 0,1-1 0 0 0,0 0 0 0 0,14 10 1 0 0,-1-3-89 0 0,0-1 1 0 0,27 12 0 0 0,-6-8-7394 0 0,-24-11-190 0 0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17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10135 0 0,'2'1'7708'0'0,"1"1"-7227"0"0,-1 0 1 0 0,1 0-1 0 0,0 0 0 0 0,-1 1 0 0 0,0 0 0 0 0,1-1 0 0 0,-1 1 1 0 0,0 0-1 0 0,-1 0 0 0 0,4 5 0 0 0,12 35 621 0 0,-13-33-896 0 0,3 0-1140 0 0,-6-9 723 0 0,1 1-497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8:03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92 8287 0 0,'20'-10'550'0'0,"0"0"0"0"0,0-1-1 0 0,-2-1 1 0 0,1-1-1 0 0,20-18 1 0 0,-33 26 4183 0 0,-7 5-4465 0 0,-4 1-192 0 0,1-1 1 0 0,-1 1-1 0 0,1 0 1 0 0,0 0-1 0 0,-1 1 0 0 0,1-1 1 0 0,0 1-1 0 0,0 0 1 0 0,-4 3-1 0 0,-36 24 144 0 0,41-27-197 0 0,-63 46-16 0 0,-78 75 0 0 0,123-102 9 0 0,1 1-1 0 0,0 1 1 0 0,2 1-1 0 0,-21 36 1 0 0,30-43 14 0 0,0 0 0 0 0,1 0 0 0 0,1 1 1 0 0,1 0-1 0 0,0 0 0 0 0,1 0 0 0 0,1 1 0 0 0,-1 20 1 0 0,4-27 60 0 0,1-1-1 0 0,0 0 1 0 0,1 0 0 0 0,1 0 0 0 0,0 0 0 0 0,0 0 0 0 0,1 0 0 0 0,0 0 0 0 0,6 11 0 0 0,-7-16-229 0 0,2 1 0 0 0,-1-1 0 0 0,1 0 0 0 0,0 0 0 0 0,0 0 0 0 0,1 0-1 0 0,-1-1 1 0 0,1 0 0 0 0,0 0 0 0 0,1 0 0 0 0,-1-1 0 0 0,1 0 0 0 0,0 0 0 0 0,0 0 0 0 0,9 4 0 0 0,3-1-5888 0 0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19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683 106 7367 0 0,'19'-14'376'0'0,"-7"7"-270"0"0,-1-2 0 0 0,0 0 0 0 0,15-14 0 0 0,8-9 9516 0 0,-62 22-8542 0 0,22 9-1014 0 0,-1 1 0 0 0,0 0 1 0 0,0 0-1 0 0,0 1 1 0 0,0-1-1 0 0,0 1 0 0 0,-10 4 1 0 0,-3 1 48 0 0,-24 11 1 0 0,-136 73 62 0 0,50-23-180 0 0,96-51-4 0 0,-102 55 20 0 0,122-62-26 0 0,1 0-1 0 0,-1 1 1 0 0,1 0 0 0 0,1 1-1 0 0,0 1 1 0 0,-20 25 0 0 0,30-35-59 0 0,2 10-76 0 0,0-11 140 0 0,1-1 0 0 0,-1 1 0 0 0,0-1 0 0 0,0 1 0 0 0,1-1 0 0 0,-1 1 0 0 0,0-1 0 0 0,1 1 0 0 0,-1-1 0 0 0,0 1 0 0 0,1-1 0 0 0,-1 1 0 0 0,1-1 0 0 0,-1 1 0 0 0,1-1 0 0 0,-1 0 0 0 0,1 1 0 0 0,-1-1 0 0 0,1 0 0 0 0,-1 0 0 0 0,1 1 0 0 0,-1-1 0 0 0,2 0 0 0 0,-1 1-18 0 0,6 2-29 0 0,1-1 1 0 0,0 0 0 0 0,0 0-1 0 0,-1-1 1 0 0,1 0 0 0 0,0 0-1 0 0,13-1 1 0 0,-6 1 1 0 0,79 2-161 0 0,49 4 67 0 0,-108-3 85 0 0,70 15 1 0 0,-86-13 52 0 0,-2 0-1 0 0,1 1 1 0 0,-1 0-1 0 0,30 19 1 0 0,-35-19 21 0 0,-1 1 1 0 0,0 0-1 0 0,-1 1 1 0 0,0 0-1 0 0,0 1 1 0 0,-1 0-1 0 0,12 16 1 0 0,-18-20 3 0 0,1-1 1 0 0,-1 1-1 0 0,0-1 1 0 0,-1 1-1 0 0,0 0 1 0 0,0 0-1 0 0,0 0 1 0 0,0 0-1 0 0,-1 1 1 0 0,0-1-1 0 0,-1 0 1 0 0,1 1-1 0 0,-1-1 1 0 0,0 0-1 0 0,-1 1 1 0 0,0-1-1 0 0,-1 8 1 0 0,-1-5 24 0 0,1-1 1 0 0,-1 0 0 0 0,-1 0 0 0 0,0 0-1 0 0,0 0 1 0 0,0-1 0 0 0,-1 0 0 0 0,0 0-1 0 0,-1 0 1 0 0,0 0 0 0 0,0-1-1 0 0,-7 7 1 0 0,-8 4 18 0 0,-1-1-1 0 0,-1-1 1 0 0,0 0-1 0 0,0-2 1 0 0,-2-1 0 0 0,0-1-1 0 0,0-1 1 0 0,-28 7-1 0 0,15-7-53 0 0,0-2-1 0 0,0-2 1 0 0,-1-1-1 0 0,0-2 1 0 0,-40-2-1 0 0,54-2-3 0 0,-33-5 0 0 0,50 5-11 0 0,0-1 0 0 0,1 0-1 0 0,-1 0 1 0 0,1-1-1 0 0,-1 0 1 0 0,1 0 0 0 0,0-1-1 0 0,-9-5 1 0 0,14 8-15 0 0,0-1-1 0 0,0 1 1 0 0,1-1 0 0 0,-1 1-1 0 0,0-1 1 0 0,1 0 0 0 0,-1 1-1 0 0,1-1 1 0 0,0 0 0 0 0,0 0-1 0 0,-1 0 1 0 0,1 0 0 0 0,0 0-1 0 0,1 0 1 0 0,-1 0 0 0 0,0-1-1 0 0,1 1 1 0 0,-1 0 0 0 0,1 0-1 0 0,0-1 1 0 0,-1 1 0 0 0,1 0-1 0 0,0-1 1 0 0,1 1 0 0 0,-1 0-1 0 0,0 0 1 0 0,1-1 0 0 0,-1 1-1 0 0,1 0 1 0 0,0-3 0 0 0,2 0-296 0 0,-1 0 0 0 0,1 0 0 0 0,0 0 0 0 0,0 0 0 0 0,1 0 0 0 0,0 0 0 0 0,-1 1 0 0 0,2 0 0 0 0,-1-1 0 0 0,8-5 0 0 0,9-4-1084 0 0,0 0-5 0 0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20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15 14999 0 0,'-2'-1'687'0'0,"-4"-2"-629"0"0,0 1 0 0 0,0 0 0 0 0,0 0 0 0 0,0 1 0 0 0,0 0 0 0 0,0 0-1 0 0,0 0 1 0 0,0 1 0 0 0,0-1 0 0 0,-1 2 0 0 0,1-1 0 0 0,0 1 0 0 0,0 0 0 0 0,0 0 0 0 0,0 0 0 0 0,0 1 0 0 0,0 0 0 0 0,0 0 0 0 0,0 1 0 0 0,1 0 0 0 0,-1 0 0 0 0,1 0-1 0 0,0 0 1 0 0,0 1 0 0 0,0 0 0 0 0,0 0 0 0 0,1 0 0 0 0,0 1 0 0 0,0-1 0 0 0,0 1 0 0 0,0 0 0 0 0,1 0 0 0 0,-1 1 0 0 0,1-1 0 0 0,1 1 0 0 0,-1-1 0 0 0,1 1-1 0 0,0 0 1 0 0,0 0 0 0 0,1 0 0 0 0,-2 10 0 0 0,2-3-58 0 0,0 0 0 0 0,1 0 0 0 0,1 0 0 0 0,0 0 0 0 0,5 22 0 0 0,-3-27 0 0 0,-1 0 0 0 0,1 0 0 0 0,0-1 0 0 0,1 0 0 0 0,-1 0 0 0 0,1 0 0 0 0,1 0 0 0 0,0 0 0 0 0,0-1 0 0 0,7 9 0 0 0,-6-10 12 0 0,0 1 0 0 0,0 0 1 0 0,1-1-1 0 0,-1-1 0 0 0,1 1 0 0 0,0-1 0 0 0,0 0 0 0 0,1 0 0 0 0,-1-1 0 0 0,1 0 0 0 0,0 0 0 0 0,15 2 1 0 0,-17-3 58 0 0,1-1 1 0 0,0 0 0 0 0,-1 0-1 0 0,1-1 1 0 0,0 1 0 0 0,-1-2-1 0 0,1 1 1 0 0,0-1 0 0 0,-1 0-1 0 0,1 0 1 0 0,-1-1 0 0 0,1 1-1 0 0,-1-2 1 0 0,0 1 0 0 0,0-1-1 0 0,0 0 1 0 0,0 0 0 0 0,0 0 0 0 0,0-1-1 0 0,4-4 1 0 0,-8 6-46 0 0,12-10 120 0 0,0 0 0 0 0,-2-1 0 0 0,17-22 0 0 0,-25 31-133 0 0,-1-1-1 0 0,-1 0 1 0 0,1 0-1 0 0,-1 0 1 0 0,1 0 0 0 0,-2-1-1 0 0,1 1 1 0 0,0 0-1 0 0,-1-1 1 0 0,0 1 0 0 0,-1-1-1 0 0,1 0 1 0 0,-1 1 0 0 0,0-1-1 0 0,-1-8 1 0 0,-1 3-3 0 0,0 0 0 0 0,0 0 0 0 0,-2 0 1 0 0,1 1-1 0 0,-1-1 0 0 0,-1 1 0 0 0,0 0 0 0 0,0 0 0 0 0,-1 0 1 0 0,-10-12-1 0 0,11 17-99 0 0,0 1 0 0 0,0 0 0 0 0,-1 0 0 0 0,0 0 0 0 0,0 1 0 0 0,0-1 0 0 0,0 1 0 0 0,0 1 0 0 0,-1-1 0 0 0,1 1 0 0 0,-1 1 0 0 0,0-1 0 0 0,1 1-1 0 0,-1 0 1 0 0,0 0 0 0 0,0 1 0 0 0,-13 1 0 0 0,-1 1-381 0 0,1 0-1 0 0,-1 2 0 0 0,1 0 1 0 0,-33 12-1 0 0,44-13 138 0 0,-1 0 0 0 0,1 1 0 0 0,0 0 0 0 0,0 1 0 0 0,0 0 0 0 0,1 0 0 0 0,-9 7 0 0 0,7-1-410 0 0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20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6911 0 0,'0'0'954'0'0,"1"2"304"0"0,26 28 4254 0 0,-17-20-4989 0 0,1 0 0 0 0,1-1 1 0 0,-1 0-1 0 0,23 12 0 0 0,-3-4 280 0 0,41 30 0 0 0,-60-37-679 0 0,0-1 0 0 0,0 2 0 0 0,-2-1 1 0 0,1 2-1 0 0,17 24 0 0 0,-15-15-45 0 0,-12-15-65 0 0,-1-1 0 0 0,1 12 7 0 0,-2-13-13 0 0,-1 0 0 0 0,1-1 0 0 0,0 1 0 0 0,-1 0 0 0 0,0 0 0 0 0,0-1 0 0 0,0 1 1 0 0,-1-1-1 0 0,1 0 0 0 0,-1 1 0 0 0,1-1 0 0 0,-1 0 0 0 0,0-1 0 0 0,0 1 0 0 0,-1 0 0 0 0,-4 2 0 0 0,-7 5 38 0 0,-1-2 1 0 0,-22 10-1 0 0,32-15-45 0 0,-56 24-874 0 0,0-4 0 0 0,-93 23-1 0 0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21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17 6911 0 0,'0'0'528'0'0,"-2"2"-341"0"0,-7 4-2048 0 0,-6 10 14930 0 0,15-16-12954 0 0,12 3 751 0 0,3-3-687 0 0,-1-1 0 0 0,0 0 0 0 0,0 0 0 0 0,0-2 0 0 0,17-4-1 0 0,17-3 69 0 0,-17 5-207 0 0,68-8 57 0 0,-82 12-87 0 0,0 0 0 0 0,0 1-1 0 0,30 4 1 0 0,-36-1-137 0 0,-1 0 0 0 0,1 1 1 0 0,0 0-1 0 0,-1 0 0 0 0,0 1 0 0 0,10 7 0 0 0,-18-11-370 0 0,0 1-644 0 0,0 1 330 0 0,5 10-38 0 0,-3 0-4927 0 0,-3-3 850 0 0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21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9215 0 0,'0'0'9644'0'0,"3"1"-9140"0"0,4 3-243 0 0,0-1 0 0 0,0-1 1 0 0,1 0-1 0 0,-1 0 0 0 0,1 0 0 0 0,10 1 0 0 0,37-3 761 0 0,-1-3 0 0 0,62-9-1 0 0,-23 1-307 0 0,-18 0-402 0 0,24-1-582 0 0,-65 13-1926 0 0,-20 0 891 0 0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23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67 12815 0 0,'0'0'587'0'0,"1"-2"-16"0"0,0-1-514 0 0,0 0 0 0 0,0 0 0 0 0,1 0 0 0 0,-1 1 0 0 0,1-1 0 0 0,0 0 0 0 0,0 1 0 0 0,2-3 0 0 0,1-1 487 0 0,-2 2-49 0 0,0 1 0 0 0,0 0 0 0 0,0 0 0 0 0,0 0 0 0 0,1 0 1 0 0,5-4-1 0 0,-2 2 1838 0 0,-6 8-2313 0 0,0 0 1 0 0,0 1 0 0 0,-1-1 0 0 0,0 1-1 0 0,0-1 1 0 0,0 1 0 0 0,0-1 0 0 0,0 1-1 0 0,-1-1 1 0 0,1 1 0 0 0,-1-1 0 0 0,0 0 0 0 0,-2 4-1 0 0,1 3 36 0 0,-46 148 624 0 0,15-58-393 0 0,-46 155 10 0 0,78-252-298 0 0,-3 10-666 0 0,0 1-1 0 0,0-1 1 0 0,1 1-1 0 0,-2 28 1 0 0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23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5527 0 0,'0'0'13603'0'0,"2"1"-12875"0"0,3 2-545 0 0,0 0 0 0 0,0 0 0 0 0,0-1 0 0 0,0 0 0 0 0,0 0 0 0 0,0 0-1 0 0,0-1 1 0 0,1 0 0 0 0,-1 0 0 0 0,11 0 0 0 0,8 0 447 0 0,29-3 0 0 0,-21 0-241 0 0,200-21 1032 0 0,-1-19-568 0 0,79-11-279 0 0,-278 50-628 0 0,0 2 0 0 0,0 1 0 0 0,50 5 0 0 0,-67 1-2187 0 0,-16-4 722 0 0,0 10-65 0 0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23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278 149 7367 0 0,'-3'0'568'0'0,"-21"0"6887"0"0,25-1-6895 0 0,13-8-150 0 0,-1 1 0 0 0,1 0 0 0 0,0 2 0 0 0,0-1 0 0 0,23-5-1 0 0,-2-1 197 0 0,-1-1-108 0 0,9-4 336 0 0,1 2 0 0 0,74-17 0 0 0,-85 29-163 0 0,-32 4-655 0 0,0 1 1 0 0,0-1 0 0 0,0 0-1 0 0,0 0 1 0 0,0 1 0 0 0,0-1-1 0 0,0 1 1 0 0,0-1 0 0 0,-1 1-1 0 0,1-1 1 0 0,0 1 0 0 0,0-1-1 0 0,-1 1 1 0 0,1 0 0 0 0,0-1-1 0 0,-1 1 1 0 0,1 0 0 0 0,0 0-1 0 0,-1 0 1 0 0,1 1 0 0 0,0-1-13 0 0,0 1 1 0 0,0 0-1 0 0,0 0 1 0 0,0 0-1 0 0,0 0 1 0 0,-1 0-1 0 0,1 0 1 0 0,0 3-1 0 0,-1 0-3 0 0,-1 0 0 0 0,1 0 0 0 0,-1 0 0 0 0,0 0 0 0 0,0 0 0 0 0,-1 0 0 0 0,1-1 0 0 0,-1 1-1 0 0,0 0 1 0 0,0-1 0 0 0,-1 1 0 0 0,1-1 0 0 0,-1 0 0 0 0,-4 4 0 0 0,-6 8-2 0 0,0-1 0 0 0,-19 15 0 0 0,25-23 1 0 0,-44 35-102 0 0,-1-2 0 0 0,-91 51-1 0 0,102-66 79 0 0,-187 112-1005 0 0,211-126 942 0 0,0 0 35 0 0,-19 14-1 0 0,27-16 53 0 0,6-3 0 0 0,7-5 3 0 0,6-2 13 0 0,-10 1-15 0 0,59-19 324 0 0,-36 11-125 0 0,35-7-1 0 0,141-8 632 0 0,-76 12-318 0 0,240-16 338 0 0,-341 26-892 0 0,38-5 0 0 0,-58 6 25 0 0,1 0-162 0 0,7-6-354 0 0,-9 5 379 0 0,0 1 1 0 0,-1 0-1 0 0,1-1 1 0 0,0 1-1 0 0,-1-1 1 0 0,1 1-1 0 0,0-1 1 0 0,-1 1-1 0 0,1-1 1 0 0,-1 1-1 0 0,1-1 1 0 0,-1 0-1 0 0,1 1 1 0 0,-1-1-1 0 0,1 0 1 0 0,-1 1-1 0 0,0-1 0 0 0,1 0 1 0 0,-1 1-1 0 0,0-1 1 0 0,0 0-1 0 0,1-1 1 0 0,2-12-1159 0 0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25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1267 59 8287 0 0,'109'-43'905'0'0,"-63"29"2048"0"0,-35 13 457 0 0,-16 4-773 0 0,-17 5-1044 0 0,-85 15 566 0 0,40-4-1959 0 0,-93 38-1 0 0,-157 67-199 0 0,84-60 0 0 0,218-61-47 0 0,-1-1 0 0 0,1 0 0 0 0,0-1 0 0 0,-1-1 0 0 0,0 0 0 0 0,-24-4 0 0 0,20-2-339 0 0,19 5 326 0 0,0 1 0 0 0,0-1 0 0 0,0 1 0 0 0,0-1 0 0 0,0 1 1 0 0,0-1-1 0 0,0 0 0 0 0,1 0 0 0 0,-1 1 0 0 0,0-1 0 0 0,0 0 0 0 0,1 0 0 0 0,-1 0 0 0 0,0 0 1 0 0,1 0-1 0 0,-1 0 0 0 0,0-2 0 0 0,-1-3-217 0 0,1 0 1 0 0,0 0-1 0 0,1-1 1 0 0,-1-9 0 0 0,1 13 96 0 0,1 0 0 0 0,-1 0 1 0 0,0 0-1 0 0,1 0 0 0 0,0 0 1 0 0,0 1-1 0 0,-1-1 1 0 0,2 0-1 0 0,-1 1 0 0 0,0-1 1 0 0,1 1-1 0 0,1-4 1 0 0,-1 4 28 0 0,11 5 146 0 0,-8 1 153 0 0,3 6 13 0 0,-1 2 0 0 0,0-1 0 0 0,0 1 1 0 0,-2 0-1 0 0,1 0 0 0 0,-1 1 0 0 0,6 23 0 0 0,-7-16 45 0 0,-1 0 0 0 0,-1 1 0 0 0,0-1-1 0 0,-3 33 1 0 0,-4-7 10 0 0,-1-1 0 0 0,-3 1 0 0 0,-27 83 0 0 0,23-93-232 0 0,-2 1 1 0 0,-1-2-1 0 0,-30 49 0 0 0,12-33-440 0 0,-59 70 1 0 0,9-20-87 0 0,81-97 531 0 0,1-1 0 0 0,-1 0 0 0 0,0-1 0 0 0,-6 5 0 0 0,-20 19 17 0 0,27-25 58 0 0,1 0 3 0 0,0-1 0 0 0,0 1 0 0 0,0-1 0 0 0,0 1 0 0 0,0-1 0 0 0,0 1 0 0 0,0 0 0 0 0,0 0 0 0 0,1-1 0 0 0,-1 1 0 0 0,0 0 0 0 0,0 0 0 0 0,1 0 0 0 0,-2 1 0 0 0,-9 15 523 0 0,8-14-542 0 0,1 1-17 0 0,-4 15-4 0 0,5-14-16 0 0,0-1-1 0 0,1 1 0 0 0,-1 0 1 0 0,1 0-1 0 0,-1 0 1 0 0,2-1-1 0 0,-1 1 0 0 0,0 0 1 0 0,1 0-1 0 0,0 0 1 0 0,0-1-1 0 0,0 1 1 0 0,3 5-1 0 0,-3-7 37 0 0,1-1-1 0 0,0 1 1 0 0,-1-1 0 0 0,1 1-1 0 0,0-1 1 0 0,0 1-1 0 0,0-1 1 0 0,1 0 0 0 0,-1 0-1 0 0,0 0 1 0 0,1-1 0 0 0,0 1-1 0 0,-1 0 1 0 0,1-1 0 0 0,0 0-1 0 0,0 1 1 0 0,-1-1 0 0 0,1 0-1 0 0,0-1 1 0 0,0 1 0 0 0,0 0-1 0 0,4-1 1 0 0,6 1 227 0 0,0-1 1 0 0,0 0-1 0 0,13-2 0 0 0,-5 0 34 0 0,15-3 286 0 0,48-11 0 0 0,-35 5-238 0 0,258-64 653 0 0,-221 53-602 0 0,-74 18-403 0 0,-10 3-97 0 0,-2 2 12 0 0,1 0-1 0 0,-1 0 1 0 0,0 1 0 0 0,0-1 0 0 0,0 0-1 0 0,1 0 1 0 0,-1 1 0 0 0,0-1 0 0 0,0 0-1 0 0,-1 0 1 0 0,1 0 0 0 0,0 1 0 0 0,0-1-1 0 0,-1 0 1 0 0,1 0 0 0 0,0 0 0 0 0,-2 2-1 0 0,-6 12-4815 0 0,7-12 3440 0 0,-6 8-6237 0 0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25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28 6911 0 0,'13'-7'328'0'0,"0"0"-1"0"0,18-5 0 0 0,-30 11-92 0 0,-1 1 0 0 0,1 0 0 0 0,-1 0 0 0 0,1 0 0 0 0,0 0 0 0 0,-1-1 0 0 0,1 1 0 0 0,0 0 0 0 0,-1 0 0 0 0,1 0 0 0 0,0 0 0 0 0,-1 0 0 0 0,1 0 0 0 0,0 1 0 0 0,-1-1 0 0 0,1 0 0 0 0,-1 0 0 0 0,1 0 0 0 0,0 1 0 0 0,-1-1 0 0 0,1 0 0 0 0,-1 1 0 0 0,1-1 0 0 0,-1 0 0 0 0,1 1 0 0 0,-1-1 0 0 0,1 1 0 0 0,-1-1 0 0 0,1 1 0 0 0,-1-1 0 0 0,1 1 1 0 0,-1-1-1 0 0,0 1 0 0 0,1-1 0 0 0,-1 1 0 0 0,0-1 0 0 0,1 1 0 0 0,-1 0 0 0 0,0-1 0 0 0,0 1 0 0 0,0 0 0 0 0,0 0 0 0 0,0 11-217 0 0,-2-9 92 0 0,1 1 0 0 0,-1-1 0 0 0,0 0 0 0 0,1 0 1 0 0,-1 0-1 0 0,-1 0 0 0 0,1 0 0 0 0,0-1 0 0 0,-1 1 1 0 0,1-1-1 0 0,-1 1 0 0 0,-5 2 0 0 0,-3 2 210 0 0,-1 0 0 0 0,-13 5 1 0 0,2 0 108 0 0,-173 80 849 0 0,-18 10-1169 0 0,181-82-96 0 0,2 2 0 0 0,1 1 1 0 0,-50 50-1 0 0,76-70-13 0 0,0 2 0 0 0,0-1 0 0 0,0 0 0 0 0,1 1 0 0 0,0-1 0 0 0,0 1 0 0 0,0 0 0 0 0,-3 8 0 0 0,5-10 0 0 0,0-1 0 0 0,1 1 0 0 0,-1-1 0 0 0,1 1 0 0 0,-1-1 0 0 0,1 1 0 0 0,0 0 0 0 0,0-1 0 0 0,0 1 0 0 0,0-1 0 0 0,1 1 0 0 0,-1-1 0 0 0,1 1 0 0 0,-1 0 0 0 0,1-1 0 0 0,0 0 0 0 0,0 1 0 0 0,0-1 0 0 0,1 1 0 0 0,1 2 0 0 0,2 1 1 0 0,0 1-1 0 0,1-1 1 0 0,-1 0 0 0 0,1-1-1 0 0,1 1 1 0 0,-1-1 0 0 0,1 0-1 0 0,0-1 1 0 0,14 7 0 0 0,6 1 43 0 0,40 13 0 0 0,-38-16 0 0 0,96 29-397 0 0,-70-29-5721 0 0,-21-7-798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8:04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13 174 7831 0 0,'0'0'7580'0'0,"1"2"-7165"0"0,5 4-60 0 0,-4-5-35 0 0,-1 1-260 0 0,1 1 0 0 0,-1-1 1 0 0,0 0-1 0 0,1 0 0 0 0,-1 0 1 0 0,0 1-1 0 0,0-1 0 0 0,-1 1 1 0 0,1-1-1 0 0,0 4 0 0 0,4 27 151 0 0,-5-30-176 0 0,1 22 117 0 0,-2-1 1 0 0,-1 1-1 0 0,-1-1 1 0 0,-7 33-1 0 0,2-18-45 0 0,4-13-7 0 0,0-7 603 0 0,0 1 0 0 0,0 39-1 0 0,15-60-182 0 0,-4-1-431 0 0,-1 0 0 0 0,1-1-1 0 0,-1 0 1 0 0,0 0 0 0 0,0 0 0 0 0,-1-1-1 0 0,1 0 1 0 0,-1 0 0 0 0,7-7 0 0 0,1 1 27 0 0,38-35-45 0 0,-2-1-1 0 0,69-85 1 0 0,-111 123-127 0 0,-1-1-1 0 0,1 1 1 0 0,6-14 0 0 0,-13 21-79 0 0,0 3-78 0 0,-9 42 37 0 0,5-23 166 0 0,0-1 0 0 0,-2 40 1 0 0,6-49 28 0 0,0 0 1 0 0,1 0 0 0 0,1-1 0 0 0,-1 1 0 0 0,2 0 0 0 0,6 19 0 0 0,-6-24-17 0 0,0 0 0 0 0,0 0 0 0 0,0 0 0 0 0,1 0 0 0 0,0-1 0 0 0,0 0 0 0 0,1 0 0 0 0,-1 0 0 0 0,1 0 0 0 0,0-1 0 0 0,0 1 0 0 0,8 4 0 0 0,-4-4 136 0 0,-1 0-1 0 0,1 0 1 0 0,-1-1-1 0 0,14 4 1 0 0,-18-6-53 0 0,0-1 0 0 0,0-1 1 0 0,1 1-1 0 0,-1-1 0 0 0,0 1 1 0 0,0-1-1 0 0,0 0 0 0 0,0-1 1 0 0,0 1-1 0 0,0-1 0 0 0,1 0 1 0 0,6-2-1 0 0,2-2-16 0 0,-1 0 0 0 0,1-2 0 0 0,-1 1 0 0 0,0-1 0 0 0,-1-1 1 0 0,0 0-1 0 0,0-1 0 0 0,-1 0 0 0 0,12-13 0 0 0,4-7-19 0 0,-2-2 0 0 0,-1 0 1 0 0,-2-2-1 0 0,-1 0 0 0 0,-1-2 0 0 0,-2 1 0 0 0,22-66 0 0 0,-18 26-562 0 0,-19 64 278 0 0,-1 0 1 0 0,1 0-1 0 0,-1 0 1 0 0,-1-1-1 0 0,-1-13 1 0 0,1 23 152 0 0,0-1 0 0 0,-1 0 0 0 0,1 1 0 0 0,0-1 0 0 0,-1 1 0 0 0,1-1 0 0 0,-1 1 0 0 0,0-1 1 0 0,0 1-1 0 0,-1-3 0 0 0,2 3-6 0 0,-1 1 0 0 0,1-1 1 0 0,-1 1-1 0 0,0-1 0 0 0,1 1 1 0 0,-1-1-1 0 0,1 1 0 0 0,-1 0 1 0 0,0-1-1 0 0,1 1 0 0 0,-1 0 0 0 0,0-1 1 0 0,0 1-1 0 0,1 0 0 0 0,-1 0 1 0 0,0 0-1 0 0,1 0 0 0 0,-1-1 1 0 0,0 1-1 0 0,0 0 0 0 0,0 0 1 0 0,1 0-1 0 0,-1 1 0 0 0,-1-1 1 0 0,-8 3-1425 0 0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43 9671 0 0,'0'0'748'0'0,"-1"-3"-492"0"0,1 2-94 0 0,0 0 0 0 0,-1 0-1 0 0,1 0 1 0 0,-1-1 0 0 0,1 1 0 0 0,-1 0-1 0 0,0 0 1 0 0,1 0 0 0 0,-1 0 0 0 0,0 0-1 0 0,0 0 1 0 0,0 0 0 0 0,0 0-1 0 0,0 0 1 0 0,0 0 0 0 0,0 0 0 0 0,0 1-1 0 0,0-1 1 0 0,0 0 0 0 0,0 1-1 0 0,0-1 1 0 0,0 1 0 0 0,-1-1 0 0 0,1 1-1 0 0,0 0 1 0 0,0-1 0 0 0,-1 1-1 0 0,1 0 1 0 0,0 0 0 0 0,0 0 0 0 0,-1 0-1 0 0,1 0 1 0 0,0 0 0 0 0,-1 0-1 0 0,1 1 1 0 0,0-1 0 0 0,0 0 0 0 0,-2 1-1 0 0,0 0-113 0 0,-5 1 228 0 0,0 1 0 0 0,0 0 0 0 0,0 0 0 0 0,0 1 0 0 0,0 0 0 0 0,1 1 0 0 0,-10 6 0 0 0,-47 43 613 0 0,41-32-569 0 0,11-12-252 0 0,0 2-1 0 0,1 0 1 0 0,0 0 0 0 0,1 1-1 0 0,1 0 1 0 0,-13 24 0 0 0,19-31-62 0 0,0-1 0 0 0,0 1 1 0 0,1 0-1 0 0,0 0 1 0 0,0 0-1 0 0,1 0 0 0 0,0 0 1 0 0,0 0-1 0 0,0 1 1 0 0,0-1-1 0 0,1 0 0 0 0,0 0 1 0 0,1 1-1 0 0,-1-1 1 0 0,1 0-1 0 0,1 0 1 0 0,-1 0-1 0 0,1 0 0 0 0,0 0 1 0 0,3 7-1 0 0,-2-9-6 0 0,0 0 0 0 0,0 0 0 0 0,0 0 0 0 0,0-1 0 0 0,1 1 0 0 0,0-1 0 0 0,-1 0 0 0 0,1 0 0 0 0,0 0 0 0 0,1-1 0 0 0,-1 1 0 0 0,0-1 0 0 0,1 0 0 0 0,8 2 0 0 0,-1 0 0 0 0,1-1 0 0 0,-1 0 0 0 0,1-1 0 0 0,19 1 0 0 0,-23-2 8 0 0,0-1-1 0 0,0-1 1 0 0,0 0-1 0 0,0 0 1 0 0,0 0 0 0 0,0-1-1 0 0,0-1 1 0 0,-1 1-1 0 0,1-2 1 0 0,-1 1-1 0 0,0-1 1 0 0,0 0 0 0 0,0-1-1 0 0,0 1 1 0 0,-1-2-1 0 0,1 1 1 0 0,-2-1 0 0 0,1 0-1 0 0,0 0 1 0 0,-1-1-1 0 0,-1 0 1 0 0,1 0-1 0 0,-1-1 1 0 0,8-14 0 0 0,-7 11 3 0 0,-1 0 0 0 0,-1-1 1 0 0,0 1-1 0 0,-1-1 1 0 0,0 0-1 0 0,-1 0 1 0 0,0 0-1 0 0,-1 0 1 0 0,0 0-1 0 0,-1 0 1 0 0,0 0-1 0 0,-3-22 1 0 0,-2-1 32 0 0,4 22-98 0 0,0 0-1 0 0,-1 0 1 0 0,-1 0-1 0 0,0 1 1 0 0,-9-23-1 0 0,11 33-158 0 0,-2-3-139 0 0,3 5 319 0 0,0-1 0 0 0,0 1 0 0 0,0 0 0 0 0,0-1 0 0 0,0 1 0 0 0,0 0 0 0 0,0 0 0 0 0,0-1 0 0 0,0 1 0 0 0,0 0 0 0 0,0 0 0 0 0,-1-1 0 0 0,1 1 0 0 0,0 0 0 0 0,0 0 0 0 0,0-1 0 0 0,0 1 0 0 0,-1 0 0 0 0,1 0 0 0 0,0 0 0 0 0,0-1-1 0 0,0 1 1 0 0,-1 0 0 0 0,1 0 0 0 0,0 0 0 0 0,0 0 0 0 0,-1 0 0 0 0,1-1 0 0 0,0 1 0 0 0,0 0 0 0 0,-1 0 0 0 0,1 0 0 0 0,-1 0 0 0 0,0 0-394 0 0,-4 1 536 0 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26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55 16783 0 0,'-1'-3'108'0'0,"0"0"-1"0"0,0 0 1 0 0,-1 0-1 0 0,1 0 0 0 0,-1 0 1 0 0,0 0-1 0 0,0 0 1 0 0,0 0-1 0 0,0 1 1 0 0,-1-1-1 0 0,1 1 1 0 0,-1 0-1 0 0,1 0 1 0 0,-1 0-1 0 0,0 0 0 0 0,0 0 1 0 0,1 0-1 0 0,-1 1 1 0 0,-1 0-1 0 0,1-1 1 0 0,0 1-1 0 0,0 0 1 0 0,0 0-1 0 0,-1 1 0 0 0,1-1 1 0 0,0 1-1 0 0,-1 0 1 0 0,-5 0-1 0 0,-1 0 140 0 0,0 0 0 0 0,0 2-1 0 0,0-1 1 0 0,1 1 0 0 0,-1 0-1 0 0,0 1 1 0 0,1 0 0 0 0,-16 8-1 0 0,-5 5-77 0 0,1 1-1 0 0,-53 40 1 0 0,64-43-295 0 0,1 2 0 0 0,1 0 0 0 0,0 1 0 0 0,1 1 1 0 0,-16 24-1 0 0,17-16-435 0 0,14-23 266 0 0,0-3-38 0 0,0 0 318 0 0,1 0-1 0 0,-1 0 1 0 0,0 1 0 0 0,0-1 0 0 0,0 0 0 0 0,1 0-1 0 0,-1 0 1 0 0,0 0 0 0 0,0 1 0 0 0,0-1 0 0 0,1 0-1 0 0,-1 0 1 0 0,0 1 0 0 0,0-1 0 0 0,0 0 0 0 0,0 0-1 0 0,0 1 1 0 0,1-1 0 0 0,-1 0 0 0 0,0 0 0 0 0,0 1-1 0 0,0-1 1 0 0,0 0 0 0 0,0 0 0 0 0,0 1 0 0 0,0-1-1 0 0,0 1 1 0 0,0-1 3 0 0,0 1 0 0 0,0-1-1 0 0,0 1 1 0 0,0-1 0 0 0,0 1 0 0 0,0-1-1 0 0,0 1 1 0 0,1-1 0 0 0,-1 1-1 0 0,0-1 1 0 0,0 1 0 0 0,1-1-1 0 0,-1 0 1 0 0,0 1 0 0 0,0-1 0 0 0,1 1-1 0 0,-1-1 1 0 0,0 0 0 0 0,1 1-1 0 0,-1-1 1 0 0,1 0 0 0 0,-1 1-1 0 0,1-1 1 0 0,-1 0 0 0 0,0 0-1 0 0,1 1 1 0 0,15 6-104 0 0,0 0-1 0 0,1-1 1 0 0,-1-1 0 0 0,1 0-1 0 0,34 4 1 0 0,-26-4 39 0 0,0 0 0 0 0,28 10 0 0 0,-42-10 56 0 0,0-1 1 0 0,0 1-1 0 0,-1 1 0 0 0,18 11 1 0 0,-24-13 43 0 0,1 0 1 0 0,-1 1 0 0 0,1-1-1 0 0,-1 1 1 0 0,-1-1-1 0 0,1 1 1 0 0,-1 0-1 0 0,1 1 1 0 0,-1-1 0 0 0,-1 0-1 0 0,3 7 1 0 0,-3-6 114 0 0,1-1 1 0 0,-1 1 0 0 0,-1 0-1 0 0,1 0 1 0 0,-1 0-1 0 0,0 0 1 0 0,0 0 0 0 0,-1 0-1 0 0,0 0 1 0 0,0 0-1 0 0,0 1 1 0 0,-1-1 0 0 0,0 0-1 0 0,0 0 1 0 0,-1 0-1 0 0,1-1 1 0 0,-4 9 0 0 0,2-8-68 0 0,1 0 0 0 0,-1 1 1 0 0,-1-1-1 0 0,1-1 1 0 0,-1 1-1 0 0,0-1 1 0 0,0 1-1 0 0,-1-1 1 0 0,0 0-1 0 0,0 0 1 0 0,0-1-1 0 0,-10 7 1 0 0,1-2 9 0 0,-2-1 1 0 0,1-1 0 0 0,-1 0-1 0 0,0-1 1 0 0,0-1-1 0 0,-1-1 1 0 0,0 0-1 0 0,0-1 1 0 0,-25 2 0 0 0,17-4-1 0 0,1-2 1 0 0,-1 0 0 0 0,0-1 0 0 0,1-2-1 0 0,0-1 1 0 0,-24-7 0 0 0,17 4-77 0 0,-14-5-291 0 0,18 1-2800 0 0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27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83 188 6535 0 0,'0'0'4560'0'0,"-1"-2"-4441"0"0,-2-2-135 0 0,3 4 50 0 0,0 0-1 0 0,0 0 1 0 0,0 0 0 0 0,0-1 0 0 0,0 1-1 0 0,0 0 1 0 0,0 0 0 0 0,-1-1 0 0 0,1 1-1 0 0,0 0 1 0 0,0 0 0 0 0,0-1-1 0 0,0 1 1 0 0,0 0 0 0 0,0 0 0 0 0,0-1-1 0 0,0 1 1 0 0,0 0 0 0 0,0 0 0 0 0,0-1-1 0 0,0 1 1 0 0,1 0 0 0 0,-1 0-1 0 0,0-1 1 0 0,0 1 0 0 0,0 0 0 0 0,7-6-49 0 0,-5 4-162 0 0,1 2-79 0 0,9-2 2181 0 0,-11 0-1569 0 0,4-5-11 0 0,-4 6 103 0 0,1-1-376 0 0,7-5-5 0 0,40-24 74 0 0,-45 29-141 0 0,16-14 0 0 0,11-13 3391 0 0,-18 13-2924 0 0,17-25 411 0 0,-29 39-646 0 0,0 0-120 0 0,0 2-106 0 0,-1 0-1 0 0,0 0 0 0 0,0 0 1 0 0,0 0-1 0 0,0-1 0 0 0,0 1 1 0 0,0 0-1 0 0,1 0 1 0 0,-1 0-1 0 0,0 0 0 0 0,0-1 1 0 0,0 1-1 0 0,0 0 0 0 0,0 0 1 0 0,0 0-1 0 0,0-1 1 0 0,0 1-1 0 0,0 0 0 0 0,0 0 1 0 0,0 0-1 0 0,0-1 1 0 0,0 1-1 0 0,0 0 0 0 0,0 0 1 0 0,0 0-1 0 0,0-1 0 0 0,0 1 1 0 0,0 0-1 0 0,0 0 1 0 0,0 0-1 0 0,-1 0 0 0 0,1-1 1 0 0,0 1-1 0 0,0 0 0 0 0,0 0 1 0 0,0 0-1 0 0,0 0 1 0 0,0-1-1 0 0,-1 1 0 0 0,1 0 1 0 0,0 0-1 0 0,0 0 0 0 0,0 0 1 0 0,0 0-1 0 0,-1 0 1 0 0,1 0-1 0 0,0 0 0 0 0,0 0 1 0 0,-1-1-1 0 0,-14 4 40 0 0,-19 11-81 0 0,17-3 26 0 0,-1 0 1 0 0,2 1 0 0 0,-1 1 0 0 0,2 0 0 0 0,0 1 0 0 0,-22 26 0 0 0,27-25 4 0 0,0 0 1 0 0,0 1-1 0 0,2 0 1 0 0,0 0-1 0 0,1 1 1 0 0,0 0-1 0 0,1 0 1 0 0,2 1 0 0 0,-1-1-1 0 0,2 1 1 0 0,-3 36-1 0 0,7-43 5 0 0,-1 0 0 0 0,1-1 0 0 0,4 19 0 0 0,3 1 0 0 0,-1-20 0 0 0,-2-3 0 0 0,9 12 39 0 0,-8-16-12 0 0,-1 0 2 0 0,75 58 432 0 0,7 7-167 0 0,-65-41-1666 0 0,-20-25-94 0 0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28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4143 0 0,'0'0'319'0'0,"-2"0"174"0"0,1 1 11 0 0,-1-1-1 0 0,1 1 0 0 0,0 0 0 0 0,-1-1 0 0 0,1 1 1 0 0,0 0-1 0 0,0 0 0 0 0,0 0 0 0 0,0 0 0 0 0,0 0 1 0 0,0 0-1 0 0,0 0 0 0 0,0 0 0 0 0,-1 3 0 0 0,0 0 151 0 0,0 0 0 0 0,0 0 0 0 0,0 1 0 0 0,-2 6 0 0 0,1 2-206 0 0,1 0 1 0 0,-2 19-1 0 0,4-16-113 0 0,0 0 0 0 0,1 0-1 0 0,1 0 1 0 0,0 0 0 0 0,1 0 0 0 0,7 21 0 0 0,-2-16 63 0 0,0-1 1 0 0,1 1 0 0 0,0-2-1 0 0,15 21 1 0 0,-12-22-166 0 0,1-1 1 0 0,1-1-1 0 0,0 0 0 0 0,2-1 0 0 0,-1 0 1 0 0,2-2-1 0 0,31 21 0 0 0,4-3 234 0 0,79 34 0 0 0,-82-40-331 0 0,-36-17-71 0 0,1 1-6 0 0,-10-5-52 0 0,1 0 0 0 0,0-1 0 0 0,0 0 0 0 0,8 4 0 0 0,-11-6-343 0 0,0-1 0 0 0,0 1 0 0 0,0-1 0 0 0,1 1 0 0 0,-1-1 0 0 0,0 0 0 0 0,4 0 0 0 0,3-9-1385 0 0,-8 7 1434 0 0,0 1 30 0 0,0 0 0 0 0,0-1 0 0 0,0 1 0 0 0,0-1 0 0 0,0 1 0 0 0,0-1 0 0 0,-1 0 1 0 0,1 1-1 0 0,0-1 0 0 0,-1 0 0 0 0,0 1 0 0 0,1-4 0 0 0,-2-9-5874 0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28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66 2759 0 0,'0'0'126'0'0,"0"-2"-5"0"0,1-5-84 0 0,0-4 197 0 0,1-11 10836 0 0,5 15-8490 0 0,-6 6-2467 0 0,0 1-1 0 0,-1-1 1 0 0,1 1 0 0 0,-1-1 0 0 0,1 1 0 0 0,0-1-1 0 0,-1 1 1 0 0,1-1 0 0 0,-1 0 0 0 0,1 1 0 0 0,-1-1 0 0 0,0 0-1 0 0,1 0 1 0 0,-1 1 0 0 0,0-1 0 0 0,1-1 0 0 0,-1 2 22 0 0,1-1 0 0 0,0 1 0 0 0,-1-1 1 0 0,1 1-1 0 0,-1 0 0 0 0,1-1 1 0 0,-1 1-1 0 0,1 0 0 0 0,0-1 1 0 0,-1 1-1 0 0,1 0 0 0 0,0 0 0 0 0,-1 0 1 0 0,1 0-1 0 0,0-1 0 0 0,-1 1 1 0 0,1 0-1 0 0,0 0 0 0 0,-1 0 1 0 0,2 1-1 0 0,0 2-82 0 0,-1 0 0 0 0,0 0 1 0 0,0 1-1 0 0,0-1 0 0 0,0 1 0 0 0,-1-1 0 0 0,1 1 1 0 0,-1-1-1 0 0,0 1 0 0 0,0-1 0 0 0,0 1 0 0 0,-1-1 1 0 0,1 1-1 0 0,-1-1 0 0 0,0 1 0 0 0,0-1 1 0 0,0 0-1 0 0,0 1 0 0 0,0-1 0 0 0,-3 3 0 0 0,-5 12 42 0 0,0 0-1 0 0,-17 21 0 0 0,19-29-42 0 0,-38 51 12 0 0,-58 60 0 0 0,18-24 10 0 0,57-64-167 0 0,-1-2 0 0 0,-41 34-1 0 0,39-39-2296 0 0,29-24 1543 0 0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28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3223 0 0,'0'0'11346'0'0,"3"2"-10640"0"0,-3-2-664 0 0,18 11 564 0 0,-1 0 1 0 0,-1 1 0 0 0,19 17-1 0 0,9 17 590 0 0,51 68-1 0 0,-71-81-863 0 0,-2 1 0 0 0,-1 0 0 0 0,19 47 0 0 0,-30-57-288 0 0,-2 1-1 0 0,-1-1 1 0 0,-1 1 0 0 0,-1 1 0 0 0,-2-1-1 0 0,0 1 1 0 0,-2-1 0 0 0,0 1 0 0 0,-2-1-1 0 0,-1 1 1 0 0,-1 0 0 0 0,-1-1 0 0 0,-1 0-1 0 0,-1 0 1 0 0,-12 30 0 0 0,-17 29 14 0 0,30-73-59 0 0,-1-1 0 0 0,-1 1 0 0 0,0-1 1 0 0,-1-1-1 0 0,-11 13 0 0 0,-4 0 61 0 0,-1 0 0 0 0,-1-2 0 0 0,-48 31 0 0 0,47-36-94 0 0,-37 24-613 0 0,60-38 384 0 0,8 2-1765 0 0,-3-2 1920 0 0,0 0 0 0 0,1-1 0 0 0,-1 1 1 0 0,0 0-1 0 0,1-1 0 0 0,-1 1 0 0 0,1-1 0 0 0,-1 0 0 0 0,1 0 0 0 0,-1 0 0 0 0,1 0 0 0 0,-1 0 0 0 0,1 0 0 0 0,3-2 0 0 0,0 1-281 0 0,-1-1 1 0 0,0 0-1 0 0,0-1 0 0 0,0 1 0 0 0,0-1 0 0 0,5-4 0 0 0,10-6-978 0 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30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90 5063 0 0,'-2'0'390'0'0,"-21"2"27"0"0,8 4 12598 0 0,10 0-11162 0 0,17 2-808 0 0,-8-7-930 0 0,0 1-1 0 0,0-1 1 0 0,-1-1-1 0 0,1 1 0 0 0,0-1 1 0 0,0 1-1 0 0,0-1 1 0 0,0 0-1 0 0,-1 0 1 0 0,1-1-1 0 0,4 0 1 0 0,8-3 273 0 0,21-6 1 0 0,-7 1-64 0 0,89-31 183 0 0,5-1-340 0 0,-109 37-158 0 0,0 1 0 0 0,0 1 0 0 0,1 0 0 0 0,-1 1 0 0 0,0 1 0 0 0,23 2-1 0 0,-29-1-242 0 0,-1 1-1 0 0,1 0 0 0 0,-1 1 0 0 0,10 4 0 0 0,-16-6 60 0 0,0 0 0 0 0,0 0 0 0 0,0 1-1 0 0,-1-1 1 0 0,1 1 0 0 0,0-1 0 0 0,0 1 0 0 0,-1-1 0 0 0,1 1-1 0 0,1 3 1 0 0,4 4-822 0 0,3 2-664 0 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31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47 6447 0 0,'2'-1'499'0'0,"1"0"-406"0"0,16-13 274 0 0,0-6 6733 0 0,-17 19-5917 0 0,4-8 2991 0 0,-9 8-3695 0 0,-2 1-390 0 0,0 0 0 0 0,0 1 0 0 0,0-1 0 0 0,0 1-1 0 0,0 0 1 0 0,0 0 0 0 0,1 0 0 0 0,-1 1 0 0 0,-7 3 0 0 0,-46 26 211 0 0,36-17-304 0 0,-217 139-7 0 0,213-136 1 0 0,-45 38-190 0 0,8-6-59 0 0,42-35 39 0 0,-35 34 1 0 0,50-42 195 0 0,0 0 0 0 0,0 1 1 0 0,1 0-1 0 0,0 0 0 0 0,1 0 1 0 0,-1 0-1 0 0,1 1 0 0 0,1 0 1 0 0,-4 11-1 0 0,5-13 11 0 0,0 0 1 0 0,1 0-1 0 0,0 1 0 0 0,0-1 0 0 0,0 1 0 0 0,1-1 0 0 0,0 1 1 0 0,2 12-1 0 0,-1-16 13 0 0,0 1-1 0 0,0-1 1 0 0,0 0 0 0 0,0 1 0 0 0,0-1-1 0 0,1 0 1 0 0,0 0 0 0 0,0 0 0 0 0,0 0-1 0 0,0 0 1 0 0,0 0 0 0 0,0-1 0 0 0,1 1-1 0 0,-1-1 1 0 0,1 1 0 0 0,0-1 0 0 0,-1 0-1 0 0,6 2 1 0 0,0 1 43 0 0,1-1 0 0 0,0-1-1 0 0,0 0 1 0 0,1 0 0 0 0,-1-1 0 0 0,17 2-1 0 0,59 1 249 0 0,-78-4-269 0 0,157 7-12 0 0,-72-5-2499 0 0,-68-3 674 0 0,2 0-4331 0 0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31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54 8287 0 0,'0'0'639'0'0,"-2"0"-196"0"0,-1-1-85 0 0,-1 0 0 0 0,1 1 0 0 0,0-1 0 0 0,-1 1 0 0 0,1 0 1 0 0,-1 0-1 0 0,1 0 0 0 0,-1 1 0 0 0,1-1 0 0 0,0 1 0 0 0,-1 0 1 0 0,1 0-1 0 0,0 0 0 0 0,0 0 0 0 0,0 1 0 0 0,-1-1 0 0 0,-2 3 1 0 0,-8 5 406 0 0,1 0 0 0 0,-18 15 0 0 0,16-11-329 0 0,-7 6-253 0 0,2 1 1 0 0,1 1-1 0 0,0 1 0 0 0,-23 36 0 0 0,36-50-174 0 0,1 0-1 0 0,0 1 0 0 0,1-1 0 0 0,0 1 1 0 0,1 0-1 0 0,-1 0 0 0 0,-1 12 1 0 0,4-18-10 0 0,1-1 1 0 0,-1 0 0 0 0,1 0-1 0 0,0 1 1 0 0,0-1-1 0 0,0 0 1 0 0,0 1 0 0 0,0-1-1 0 0,0 0 1 0 0,1 1 0 0 0,-1-1-1 0 0,1 0 1 0 0,-1 0 0 0 0,1 0-1 0 0,0 1 1 0 0,0-1-1 0 0,0 0 1 0 0,0 0 0 0 0,0 0-1 0 0,1 0 1 0 0,-1-1 0 0 0,1 1-1 0 0,-1 0 1 0 0,1 0 0 0 0,0-1-1 0 0,-1 1 1 0 0,1-1-1 0 0,0 0 1 0 0,0 1 0 0 0,0-1-1 0 0,0 0 1 0 0,0 0 0 0 0,0 0-1 0 0,1-1 1 0 0,3 2 0 0 0,9 1-4 0 0,-1 0 0 0 0,1-1 0 0 0,0-1 0 0 0,0 0 1 0 0,0-1-1 0 0,0-1 0 0 0,0 0 0 0 0,28-6 1 0 0,0-4 57 0 0,70-27 0 0 0,-99 34-35 0 0,-1-2 1 0 0,-1 0-1 0 0,1 0 0 0 0,-1-1 0 0 0,23-17 0 0 0,-31 20-9 0 0,-1 1-1 0 0,1-1 0 0 0,-1 0 0 0 0,1 0 0 0 0,-1 0 0 0 0,0 0 1 0 0,0 0-1 0 0,-1-1 0 0 0,0 1 0 0 0,1-1 0 0 0,-1 0 1 0 0,-1 0-1 0 0,1 0 0 0 0,-1 0 0 0 0,0 0 0 0 0,0 0 0 0 0,0 0 1 0 0,-1 0-1 0 0,0-8 0 0 0,-1 2 37 0 0,0 1-1 0 0,-1-1 1 0 0,0 1 0 0 0,-1-1-1 0 0,0 1 1 0 0,-1 0 0 0 0,0 0 0 0 0,0 0-1 0 0,-1 0 1 0 0,-1 1 0 0 0,1 0 0 0 0,-11-12-1 0 0,12 15-87 0 0,-1 1 0 0 0,0 0-1 0 0,0 0 1 0 0,0 0-1 0 0,-1 0 1 0 0,1 1 0 0 0,-1 0-1 0 0,0 0 1 0 0,0 1-1 0 0,-1 0 1 0 0,1 0 0 0 0,-1 0-1 0 0,0 1 1 0 0,1 0-1 0 0,-1 0 1 0 0,0 0 0 0 0,0 1-1 0 0,0 0 1 0 0,-13 1 0 0 0,14 0-267 0 0,0 1 1 0 0,-1 0-1 0 0,1 0 1 0 0,0 0-1 0 0,-8 4 1 0 0,9-3-616 0 0,1 0 0 0 0,-1 0 0 0 0,1 1 0 0 0,-5 3 0 0 0,-1 3-731 0 0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32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95 5983 0 0,'97'-72'10125'0'0,"-97"72"-9987"0"0,0-1 0 0 0,1 1 0 0 0,-1-1 0 0 0,0 1 0 0 0,0-1 0 0 0,1 0-1 0 0,-1 1 1 0 0,0-1 0 0 0,0 0 0 0 0,0 1 0 0 0,0-1 0 0 0,0 0 0 0 0,0 1 0 0 0,0-1 0 0 0,0 0 0 0 0,0 1 0 0 0,0-1 0 0 0,-1 0 0 0 0,1 1 0 0 0,0-2 0 0 0,-6 0-77 0 0,-1 0 0 0 0,1 1 1 0 0,0 0-1 0 0,-1 0 1 0 0,1 0-1 0 0,0 0 1 0 0,-1 1-1 0 0,1 0 1 0 0,-13 2-1 0 0,9 0 96 0 0,0 0 0 0 0,0 1 0 0 0,0 1 0 0 0,1-1 0 0 0,-15 8 0 0 0,-4 6 313 0 0,0 2 0 0 0,-47 40-1 0 0,63-49-448 0 0,-26 24-414 0 0,-57 67 0 0 0,94-100 333 0 0,0 1 1 0 0,0 0-1 0 0,0-1 1 0 0,0 1-1 0 0,0 0 1 0 0,1 0-1 0 0,-1 0 1 0 0,1 0-1 0 0,-1 0 1 0 0,1-1-1 0 0,-1 5 1 0 0,1-3 3 0 0,0-2 48 0 0,0-1-1 0 0,1 1 1 0 0,-1 0-1 0 0,0-1 1 0 0,0 1 0 0 0,1 0-1 0 0,-1-1 1 0 0,0 1-1 0 0,1-1 1 0 0,-1 1-1 0 0,0 0 1 0 0,1-1 0 0 0,-1 1-1 0 0,1-1 1 0 0,-1 0-1 0 0,1 1 1 0 0,-1-1-1 0 0,1 1 1 0 0,-1-1-1 0 0,1 0 1 0 0,1 1 0 0 0,-1 0-19 0 0,4 2-35 0 0,0 0 0 0 0,-1 0 0 0 0,1 0 0 0 0,1-1-1 0 0,-1 0 1 0 0,0 0 0 0 0,1 0 0 0 0,5 1 0 0 0,49 5-470 0 0,-27-4 273 0 0,-6 1 74 0 0,0 2 0 0 0,0 1 1 0 0,-1 0-1 0 0,0 2 0 0 0,45 25 1 0 0,-63-30 250 0 0,0 1 0 0 0,0-1 0 0 0,-1 1 0 0 0,0 0 1 0 0,0 1-1 0 0,0 0 0 0 0,-1 0 0 0 0,7 10 1 0 0,-12-15 147 0 0,-3 19 448 0 0,2-18-600 0 0,0-1 1 0 0,0 1-1 0 0,-1-1 0 0 0,1 1 0 0 0,-1-1 0 0 0,1 1 0 0 0,-1-1 1 0 0,0 0-1 0 0,0 1 0 0 0,0-1 0 0 0,0 0 0 0 0,0 1 1 0 0,-1-1-1 0 0,-1 2 0 0 0,-9 10 82 0 0,-2-1 1 0 0,1-1-1 0 0,-1 0 1 0 0,-1-1-1 0 0,0-1 1 0 0,-17 9 0 0 0,-103 46-109 0 0,112-55 5 0 0,-9 3-14 0 0,0 0-1 0 0,-42 9 0 0 0,60-19-68 0 0,0 0-1 0 0,1-1 1 0 0,-1-1 0 0 0,0 0-1 0 0,0-1 1 0 0,0 0-1 0 0,0-1 1 0 0,-17-4 0 0 0,31 5 6 0 0,-1 0 1 0 0,1 0 0 0 0,-1 0 0 0 0,1-1 0 0 0,-1 1 0 0 0,0 0-1 0 0,1 0 1 0 0,0-1 0 0 0,-1 1 0 0 0,1 0 0 0 0,-1-1 0 0 0,1 1-1 0 0,-1 0 1 0 0,1-1 0 0 0,0 1 0 0 0,-1-1 0 0 0,1 1 0 0 0,0-1-1 0 0,-1 1 1 0 0,1-1 0 0 0,0 1 0 0 0,-1-1 0 0 0,1 0-368 0 0,2-15-10831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8:04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 1839 0 0,'0'2'2488'0'0,"1"-1"-1846"0"0,-1 1-1 0 0,1-1 0 0 0,-1 1 0 0 0,1 0 0 0 0,-1-1 0 0 0,1 1 1 0 0,0-1-1 0 0,0 0 0 0 0,0 1 0 0 0,2 2 0 0 0,15 10 2599 0 0,-6-8-2874 0 0,0 0-1 0 0,12 4 0 0 0,1 0 786 0 0,1 2-723 0 0,0 2 0 0 0,-1 0-1 0 0,-1 2 1 0 0,-1 0 0 0 0,0 2-1 0 0,-1 0 1 0 0,21 24 0 0 0,-36-33-410 0 0,0 0 1 0 0,-1 0 0 0 0,0 0 0 0 0,0 1-1 0 0,-1-1 1 0 0,0 1 0 0 0,-1 1 0 0 0,0-1-1 0 0,-1 1 1 0 0,0-1 0 0 0,-1 1 0 0 0,0 0 0 0 0,0 0-1 0 0,-1 12 1 0 0,-1-5-12 0 0,-1-1 0 0 0,-1 0 0 0 0,0 1 0 0 0,-2-1 1 0 0,1 0-1 0 0,-2 0 0 0 0,-1-1 0 0 0,-8 20 0 0 0,-107 204 477 0 0,45-95-123 0 0,66-125-348 0 0,0-1 0 0 0,-1 0 0 0 0,-1-1 0 0 0,-1 0 0 0 0,-1-1 0 0 0,0-1-1 0 0,-1 0 1 0 0,-17 14 0 0 0,22-22-633 0 0,-1 0 0 0 0,1-1 0 0 0,-14 6 0 0 0,17-10-653 0 0,1 0 0 0 0,-1-1 0 0 0,-12 4 0 0 0,16-6-679 0 0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33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17 7831 0 0,'12'-17'8380'0'0,"-14"19"-7633"0"0,-41 25 146 0 0,2 2-1 0 0,-46 41 1 0 0,21-16-642 0 0,25-22-160 0 0,-88 76 80 0 0,115-95-168 0 0,1 1-1 0 0,0 1 1 0 0,1 0-1 0 0,1 0 1 0 0,0 1 0 0 0,-13 29-1 0 0,12-13-30 0 0,2 2-1 0 0,1-1 0 0 0,1 1 1 0 0,-2 35-1 0 0,4-34 20 0 0,5-28 10 0 0,-4 26 45 0 0,-2 38 0 0 0,7-62-33 0 0,0 0-1 0 0,0 0 0 0 0,1 0 0 0 0,0-1 1 0 0,1 1-1 0 0,0 0 0 0 0,0 0 1 0 0,1-1-1 0 0,5 13 0 0 0,-4-15 57 0 0,0-1-1 0 0,0 1 0 0 0,0-1 1 0 0,1 0-1 0 0,0-1 1 0 0,0 1-1 0 0,0-1 1 0 0,0 0-1 0 0,1 0 0 0 0,0 0 1 0 0,0-1-1 0 0,0 0 1 0 0,10 4-1 0 0,-4-3 36 0 0,-1 0 0 0 0,2 0 0 0 0,-1-1 1 0 0,0-1-1 0 0,1 0 0 0 0,18 0 0 0 0,-4-3 127 0 0,43-9-1 0 0,-23 3-1807 0 0,-2 4-5095 0 0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33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640 274 5527 0 0,'-2'1'423'0'0,"-45"29"489"0"0,12-11 13185 0 0,35-21-14072 0 0,1 0 0 0 0,0 0 0 0 0,-1 1 0 0 0,1-1 0 0 0,0 0 0 0 0,0 1 0 0 0,0-1 0 0 0,2-2 0 0 0,2-3 14 0 0,-1-3-25 0 0,-1 1 0 0 0,0-1-1 0 0,0 1 1 0 0,-1-1 0 0 0,0 0-1 0 0,-1 0 1 0 0,0 0 0 0 0,-1 0 0 0 0,0 0-1 0 0,0 0 1 0 0,-1 0 0 0 0,-1 0-1 0 0,-3-15 1 0 0,2 13-14 0 0,-1 0 0 0 0,-1 0 0 0 0,0 1 0 0 0,0-1 0 0 0,-1 1 0 0 0,-10-15 0 0 0,13 22 0 0 0,0 0 0 0 0,0 1 0 0 0,-1-1 0 0 0,1 1 0 0 0,-1-1 0 0 0,0 1 0 0 0,0 0 0 0 0,0 0 0 0 0,0 1 0 0 0,0-1 0 0 0,-1 1 0 0 0,1 0 0 0 0,-1 0 0 0 0,0 0 0 0 0,0 1 0 0 0,1 0 0 0 0,-1 0 0 0 0,-9-1 0 0 0,4 2-13 0 0,0 1 0 0 0,0 0-1 0 0,0 0 1 0 0,0 1 0 0 0,1 0-1 0 0,-1 1 1 0 0,0 0 0 0 0,1 1-1 0 0,-9 5 1 0 0,-15 8-82 0 0,-33 23-1 0 0,50-30 67 0 0,-93 65-196 0 0,91-61 98 0 0,0 0-1 0 0,2 2 1 0 0,-27 30-1 0 0,41-43 106 0 0,-1 0 0 0 0,0 0 0 0 0,1 1 0 0 0,0 0-1 0 0,0-1 1 0 0,0 1 0 0 0,0 0 0 0 0,1 0 0 0 0,-1 0 0 0 0,1 0 0 0 0,0 0-1 0 0,-1 6 1 0 0,5 6-51 0 0,-1-12 69 0 0,0 0 1 0 0,1 0-1 0 0,-1-1 0 0 0,1 1 1 0 0,0-1-1 0 0,0 0 0 0 0,0 0 1 0 0,0 0-1 0 0,1 0 0 0 0,-1 0 1 0 0,1-1-1 0 0,0 0 0 0 0,0 0 1 0 0,-1 0-1 0 0,1 0 0 0 0,1 0 1 0 0,-1-1-1 0 0,8 2 0 0 0,2 0 5 0 0,0 0 1 0 0,0-1-1 0 0,0-1 0 0 0,22 0 0 0 0,-3-3 97 0 0,-1-2 0 0 0,1-1-1 0 0,-1-1 1 0 0,39-13 0 0 0,-59 15-70 0 0,-1-1-1 0 0,1 0 1 0 0,-1 0-1 0 0,0-1 0 0 0,0-1 1 0 0,-1 0-1 0 0,14-11 1 0 0,-20 14-7 0 0,-1 1 1 0 0,1-1-1 0 0,-1 0 1 0 0,0 0 0 0 0,0-1-1 0 0,0 1 1 0 0,0 0-1 0 0,3-10 1 0 0,-5 11 4 0 0,0-1 0 0 0,0 1 0 0 0,0-1 0 0 0,-1 1 0 0 0,1-1 1 0 0,-1 1-1 0 0,0-1 0 0 0,0 1 0 0 0,0-1 0 0 0,-1 1 0 0 0,1-1 0 0 0,-1 1 0 0 0,0-1 0 0 0,-1-3 1 0 0,0 1 83 0 0,1 3-51 0 0,0 0 0 0 0,-1 1-1 0 0,1-1 1 0 0,-1 0 0 0 0,1 0 0 0 0,-1 1 0 0 0,0-1-1 0 0,0 1 1 0 0,0-1 0 0 0,0 1 0 0 0,-4-3 0 0 0,6 4-58 0 0,0 1 0 0 0,0 0 0 0 0,0 0 0 0 0,0 0 0 0 0,0 0 1 0 0,0 0-1 0 0,-1 0 0 0 0,1 0 0 0 0,0 0 0 0 0,0 0 1 0 0,0 0-1 0 0,0 0 0 0 0,0 0 0 0 0,0 0 0 0 0,0 0 1 0 0,0-1-1 0 0,0 1 0 0 0,-1 0 0 0 0,1 0 0 0 0,0 0 1 0 0,0 0-1 0 0,0 0 0 0 0,0 0 0 0 0,0 0 0 0 0,0 0 0 0 0,0 0 1 0 0,0 0-1 0 0,0 0 0 0 0,-1 0 0 0 0,1 0 0 0 0,0 0 1 0 0,0 1-1 0 0,0-1 0 0 0,0 0 0 0 0,0 0 0 0 0,0 0 1 0 0,0 0-1 0 0,0 0 0 0 0,0 0 0 0 0,-1 0 0 0 0,1 0 1 0 0,0 0-1 0 0,0 0 0 0 0,0 0 0 0 0,0 0 0 0 0,0 1 0 0 0,-6 3 7 0 0,1 0 0 0 0,-1 0 0 0 0,1 1 0 0 0,0 0 0 0 0,0 0 0 0 0,1 1 0 0 0,0-1 0 0 0,-5 9 0 0 0,-26 54 7 0 0,23-42-19 0 0,-33 75 90 0 0,4 3-1 0 0,-40 164 0 0 0,78-259-90 0 0,0 0 1 0 0,-1 0-1 0 0,1-1 0 0 0,-2 1 0 0 0,1-1 1 0 0,-7 8-1 0 0,-35 42-1061 0 0,16-24-227 0 0,29-32 708 0 0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34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10135 0 0,'0'0'5119'0'0,"2"2"-4794"0"0,8 10 444 0 0,-1 0 1 0 0,0 0-1 0 0,-1 1 0 0 0,0 0 0 0 0,6 15 1 0 0,-6-11-219 0 0,1-1 1 0 0,1 1 0 0 0,13 16 0 0 0,0-7 67 0 0,0 0 0 0 0,2-2 1 0 0,44 34-1 0 0,36 22 319 0 0,108 74-4 0 0,-194-143-1145 0 0,1-1 1 0 0,0-1-1 0 0,1-1 0 0 0,0 0 1 0 0,22 4-1 0 0,-40-11-297 0 0,0-5-1987 0 0,-2 2 2120 0 0,0-1 0 0 0,0 1 0 0 0,0-1 0 0 0,0 1 1 0 0,0-1-1 0 0,0 1 0 0 0,-1-1 0 0 0,1 1 0 0 0,-1-1 0 0 0,0 0 0 0 0,1 1 0 0 0,-1-1 0 0 0,-1 0 0 0 0,1 1 0 0 0,0-1 0 0 0,-1 1 0 0 0,0-5 0 0 0,-3-11-5497 0 0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34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69 12607 0 0,'0'0'579'0'0,"1"-2"-15"0"0,7-5-361 0 0,-6 6 61 0 0,0 0 0 0 0,0-1 0 0 0,0 1 1 0 0,-1-1-1 0 0,1 1 0 0 0,0-1 1 0 0,-1 0-1 0 0,1 0 0 0 0,-1 0 1 0 0,0 0-1 0 0,1 0 0 0 0,-1 0 0 0 0,0 0 1 0 0,0 0-1 0 0,1-4 0 0 0,-1 2-239 0 0,-1 3 45 0 0,0 1 0 0 0,0-1 0 0 0,0 0-1 0 0,0 1 1 0 0,-1-1 0 0 0,1 0 0 0 0,0 1 0 0 0,0-1 0 0 0,0 0 0 0 0,-1 1 0 0 0,1-1 0 0 0,0 1 0 0 0,-1-1 0 0 0,1 1-1 0 0,-1-1 1 0 0,1 0 0 0 0,-1 1 0 0 0,1 0 0 0 0,-1-1 0 0 0,1 1 0 0 0,-1-1 0 0 0,1 1 0 0 0,-1 0 0 0 0,1-1-1 0 0,-1 1 1 0 0,0 0 0 0 0,0-1 0 0 0,-18-6 630 0 0,16 6-628 0 0,0 1 0 0 0,-1 0 0 0 0,1 0 0 0 0,0 0 0 0 0,0 0 0 0 0,0 1-1 0 0,0-1 1 0 0,0 1 0 0 0,0 0 0 0 0,0 0 0 0 0,0 0 0 0 0,0 0 0 0 0,0 1 0 0 0,1-1 0 0 0,-1 1-1 0 0,0-1 1 0 0,1 1 0 0 0,-1 0 0 0 0,-3 4 0 0 0,-4 4 59 0 0,0 1 0 0 0,1 0 1 0 0,-8 13-1 0 0,10-14-71 0 0,-30 43 182 0 0,-48 61-87 0 0,45-66-121 0 0,-11 12-33 0 0,2 2 1 0 0,-41 71 0 0 0,86-123 593 0 0,3-7-2840 0 0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34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9671 0 0,'0'0'748'0'0,"-1"2"-492"0"0,-1 1-79 0 0,0 0-1 0 0,0 0 1 0 0,1 0-1 0 0,-1 0 1 0 0,1 1-1 0 0,0-1 1 0 0,0 0-1 0 0,0 1 0 0 0,0-1 1 0 0,1 1-1 0 0,-1-1 1 0 0,1 0-1 0 0,0 1 1 0 0,0-1-1 0 0,1 7 1 0 0,0-4 76 0 0,1-1 0 0 0,-1 0 0 0 0,1 0 0 0 0,0 0 0 0 0,0-1 0 0 0,1 1 0 0 0,0 0 0 0 0,0-1 0 0 0,0 0 0 0 0,5 6 0 0 0,28 29 896 0 0,69 57 1 0 0,-80-75-792 0 0,-1 1 1 0 0,-1 2 0 0 0,-1 0-1 0 0,-2 1 1 0 0,0 1 0 0 0,29 51 0 0 0,-42-63-308 0 0,-1-1 0 0 0,0 1 0 0 0,0 0 0 0 0,-2 1 0 0 0,1-1 0 0 0,-2 1 0 0 0,0 0 0 0 0,-1 0 0 0 0,-1 0 0 0 0,0 0 0 0 0,-1 1 0 0 0,0-1 0 0 0,-1 0 0 0 0,-1 0 0 0 0,-1 0 0 0 0,-7 25 0 0 0,-5-1 195 0 0,-31 57 1 0 0,-4 8 396 0 0,48-98-676 0 0,0 1 1 0 0,0-1-1 0 0,-1 0 0 0 0,0 0 0 0 0,-1-1 1 0 0,1 1-1 0 0,-1-1 0 0 0,0 0 0 0 0,0 0 1 0 0,-1 0-1 0 0,0 0 0 0 0,1-1 0 0 0,-10 7 0 0 0,-6 0-760 0 0,-1 0-1 0 0,-28 10 0 0 0,-22 12-3322 0 0,69-32 2391 0 0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35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9671 0 0,'0'0'1311'0'0,"3"0"158"0"0,36-5 3371 0 0,24 7-2277 0 0,-22 0-2067 0 0,434-26 2208 0 0,-194 0-2087 0 0,68-7-54 0 0,41-10 741 0 0,1 21-318 0 0,-325 19-937 0 0,67 9 0 0 0,-107-4-127 0 0,0 0-1 0 0,0 1 0 0 0,0 2 0 0 0,-1 1 1 0 0,36 15-1 0 0,-57-21-8 0 0,-1 0 0 0 0,0 0 0 0 0,1 0 0 0 0,-1 0 0 0 0,0 0 1 0 0,5 6-1 0 0,-6-6-752 0 0,-3 0-213 0 0,-1 1 835 0 0,0 0 0 0 0,0 0 0 0 0,0-1 0 0 0,-1 1 0 0 0,1-1 0 0 0,-1 0 0 0 0,1 1 0 0 0,-1-1 0 0 0,0 0 0 0 0,0-1 0 0 0,1 1 0 0 0,-1 0 0 0 0,-1-1 0 0 0,1 0 0 0 0,0 1 0 0 0,0-1-1 0 0,-5 0 1 0 0,-23 3-5578 0 0,13-4-227 0 0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36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475 247 10367 0 0,'0'0'1923'0'0,"2"-1"-1486"0"0,14-12 1011 0 0,-15 11-936 0 0,1 0-10 0 0,1-2-340 0 0,0 1 1 0 0,-1-1-1 0 0,1 0 1 0 0,-1 0 0 0 0,0 0-1 0 0,0 0 1 0 0,0-1-1 0 0,0 1 1 0 0,-1-1 0 0 0,0 1-1 0 0,0-1 1 0 0,0 1-1 0 0,0-1 1 0 0,-1 0 0 0 0,0 1-1 0 0,0-1 1 0 0,0 0-1 0 0,0 1 1 0 0,-1-1 0 0 0,0 1-1 0 0,-1-7 1 0 0,-1 3-115 0 0,0 1 1 0 0,0-1 0 0 0,-1 1-1 0 0,0 0 1 0 0,0 0-1 0 0,0 0 1 0 0,-1 1-1 0 0,0 0 1 0 0,0 0-1 0 0,-1 0 1 0 0,0 0 0 0 0,0 1-1 0 0,0 0 1 0 0,-1 0-1 0 0,1 1 1 0 0,-1 0-1 0 0,0 0 1 0 0,0 0-1 0 0,-1 1 1 0 0,1 0 0 0 0,-1 1-1 0 0,0-1 1 0 0,-10-1-1 0 0,9 4-119 0 0,0 0-1 0 0,0 0 0 0 0,0 1 1 0 0,0 0-1 0 0,-15 5 1 0 0,17-5 6 0 0,-5 3-41 0 0,1 0 0 0 0,0 0 0 0 0,0 1 0 0 0,-14 8 0 0 0,-2 2-31 0 0,5-5 58 0 0,1 2 1 0 0,0 0-1 0 0,-29 23 0 0 0,42-28 109 0 0,0 0 0 0 0,1 0-1 0 0,0 1 1 0 0,0 0 0 0 0,1 0 0 0 0,0 0-1 0 0,0 1 1 0 0,1 0 0 0 0,0 0-1 0 0,-7 19 1 0 0,10-24 5 0 0,1 1-1 0 0,0-1 1 0 0,0 1 0 0 0,0-1-1 0 0,1 1 1 0 0,-1-1 0 0 0,1 1-1 0 0,0-1 1 0 0,0 1 0 0 0,1 0-1 0 0,0-1 1 0 0,-1 1 0 0 0,1-1-1 0 0,1 0 1 0 0,-1 1 0 0 0,1-1-1 0 0,0 0 1 0 0,0 0 0 0 0,0 0-1 0 0,0 0 1 0 0,1 0 0 0 0,-1 0-1 0 0,1-1 1 0 0,4 5 0 0 0,-3-4 44 0 0,1 0-1 0 0,0-1 1 0 0,-1 1 0 0 0,1-1 0 0 0,0 0 0 0 0,1-1 0 0 0,-1 1 0 0 0,0-1-1 0 0,1 0 1 0 0,-1 0 0 0 0,1-1 0 0 0,0 1 0 0 0,-1-1 0 0 0,1-1 0 0 0,0 1 0 0 0,0-1-1 0 0,0 0 1 0 0,10-1 0 0 0,6-3 207 0 0,-1 0-1 0 0,0-2 0 0 0,-1 0 1 0 0,1-1-1 0 0,32-17 0 0 0,-28 10-68 0 0,0-1 0 0 0,0-1 0 0 0,37-33 0 0 0,-58 45-207 0 0,0 1-7 0 0,-1 0-1 0 0,0-1 1 0 0,0 1-1 0 0,0-1 1 0 0,0 0 0 0 0,2-5-1 0 0,-3 7 186 0 0,-15 7-197 0 0,8-2 1 0 0,1 0 0 0 0,-1 0 0 0 0,1 1 0 0 0,0-1 0 0 0,0 1 0 0 0,1 0 0 0 0,-1 0 0 0 0,1 1 0 0 0,-5 7 0 0 0,-3 7-35 0 0,-9 22 0 0 0,11-21 34 0 0,-12 28 9 0 0,-17 59 0 0 0,16-40 0 0 0,-46 135-88 0 0,49-130 88 0 0,9-29 0 0 0,9-37 7 0 0,0-2 15 0 0,0 1-1 0 0,0-1 0 0 0,1 0 0 0 0,0 0 0 0 0,0 1 1 0 0,0 5-1 0 0,0-1-13 0 0,2 16-388 0 0,-2-23 259 0 0,2-2-550 0 0,-1-1 681 0 0,11 0-1507 0 0,2-3-3578 0 0,0-5-1851 0 0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39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146 101 1375 0 0,'0'0'18318'0'0,"2"0"-18013"0"0,147-29 676 0 0,-120 22-907 0 0,50-14 20 0 0,-31 8-26 0 0,57-8 0 0 0,11 12-82 0 0,-113 9-128 0 0,9 1-483 0 0,-10 0 444 0 0,-3-1-463 0 0,0 1 647 0 0,1 0 0 0 0,-1-1 0 0 0,0 1-1 0 0,0 0 1 0 0,0 0 0 0 0,0 0 0 0 0,1 0 0 0 0,-1 0 0 0 0,0 0 0 0 0,0 1 0 0 0,0 0-1 0 0,-5 7-12 0 0,1 1 0 0 0,0 0 0 0 0,1 0-1 0 0,0 1 1 0 0,1-1 0 0 0,0 1 0 0 0,-3 18-1 0 0,-2 8-44 0 0,-93 452-1629 0 0,99-470 1640 0 0,1 0 0 0 0,0 0 0 0 0,1 1 0 0 0,1-1 0 0 0,1 0 0 0 0,8 34 0 0 0,42 108 33 0 0,-37-121 14 0 0,-1 0 0 0 0,-2 0 0 0 0,10 66 0 0 0,-13 131-14 0 0,-3-46 510 0 0,-6-179-139 0 0,4 22-442 0 0,2-13 4228 0 0,-5-23-4006 0 0,5-13-17 0 0,-7 10-116 0 0,0 2 8 0 0,-2-7-17 0 0,-5-4-66 0 0,3 11 67 0 0,2 2-9 0 0,-2-3 0 0 0,0 1 0 0 0,0 0-1 0 0,0 0 1 0 0,0 1 0 0 0,-1 0 0 0 0,1 0-1 0 0,-1 0 1 0 0,1 0 0 0 0,-1 1-1 0 0,-8-1 1 0 0,-9 0-47 0 0,-29 1 0 0 0,39 1 36 0 0,-112 3-71 0 0,44-6 51 0 0,60 1 33 0 0,0 1 0 0 0,-1 1-1 0 0,1 1 1 0 0,-25 4-1 0 0,30-2-5 0 0,1 1 0 0 0,-1 1 0 0 0,-15 5 0 0 0,-67 42 4 0 0,96-50-57 0 0,6-3-66 0 0,30-4-197 0 0,59-16 0 0 0,-21 3-1457 0 0,-43 12 791 0 0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39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59 5983 0 0,'0'0'3407'0'0,"-3"1"-1875"0"0,-44 17 4017 0 0,46-18-5483 0 0,0 1-1 0 0,1-1 1 0 0,-1 0 0 0 0,1 1-1 0 0,-1-1 1 0 0,1 0-1 0 0,-1 1 1 0 0,1-1-1 0 0,-1 0 1 0 0,1 1-1 0 0,-1-1 1 0 0,1 1 0 0 0,0-1-1 0 0,-1 1 1 0 0,1-1-1 0 0,0 1 1 0 0,-1-1-1 0 0,1 2 1 0 0,-2 1 2624 0 0,3-1-2152 0 0,1 1-473 0 0,0-1 1 0 0,0 1 0 0 0,0-1 0 0 0,1 0 0 0 0,-1 0 0 0 0,1 0 0 0 0,-1 0 0 0 0,1 0 0 0 0,0-1 0 0 0,0 1 0 0 0,0-1 0 0 0,0 0 0 0 0,0 1 0 0 0,0-2 0 0 0,0 1 0 0 0,0 0 0 0 0,0 0 0 0 0,0-1 0 0 0,0 0 0 0 0,5 0 0 0 0,10 0 115 0 0,-1-1-1 0 0,29-5 1 0 0,-21 3-46 0 0,-2 0-53 0 0,341-56 324 0 0,-363 59-461 0 0,164-34 1030 0 0,-65 21-3667 0 0,-32 10-5942 0 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40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11 6447 0 0,'0'0'920'0'0,"2"-1"398"0"0,11-6 2268 0 0,-3 4 1952 0 0,-8 6-4901 0 0,0 1-506 0 0,-1 1-1 0 0,1 0 1 0 0,-1-1 0 0 0,0 1-1 0 0,0 0 1 0 0,0 0 0 0 0,0 0-1 0 0,-1-1 1 0 0,0 1 0 0 0,0 0 0 0 0,-1 0-1 0 0,1 0 1 0 0,-1 0 0 0 0,0 0-1 0 0,-2 7 1 0 0,-5 11 18 0 0,0-1-1 0 0,-13 22 1 0 0,7-13 35 0 0,-118 229 1192 0 0,71-131-1099 0 0,56-117-264 0 0,1-1-1 0 0,0 2 1 0 0,1-1-1 0 0,0 0 1 0 0,-2 21-1 0 0,5-17-25 0 0,3 3-404 0 0,1-15 522 0 0,-4 1-3613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8:05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361 340 7831 0 0,'0'2'603'0'0,"1"4"-428"0"0,-1 0-1 0 0,0 0 0 0 0,-1 1 1 0 0,0-1-1 0 0,0 0 1 0 0,0 0-1 0 0,0 0 1 0 0,-1 0-1 0 0,0 0 1 0 0,0 0-1 0 0,-1 0 1 0 0,0-1-1 0 0,0 1 1 0 0,0-1-1 0 0,-1 0 1 0 0,1 0-1 0 0,-1 0 0 0 0,0 0 1 0 0,-1-1-1 0 0,1 1 1 0 0,-1-1-1 0 0,0 0 1 0 0,0-1-1 0 0,0 1 1 0 0,-1-1-1 0 0,-8 4 1 0 0,5-4 230 0 0,1 0 1 0 0,-1-1-1 0 0,0 0 1 0 0,0 0-1 0 0,0-1 1 0 0,0 0-1 0 0,-13-1 1 0 0,16-1-214 0 0,0 0-1 0 0,0 0 1 0 0,0 0-1 0 0,1-1 1 0 0,-1 1-1 0 0,0-1 1 0 0,0-1-1 0 0,1 1 1 0 0,-1-1-1 0 0,1 0 1 0 0,-10-7-1 0 0,3-1-29 0 0,1 0-1 0 0,0 0 0 0 0,1-1 1 0 0,0 0-1 0 0,0-1 0 0 0,2 0 1 0 0,-1 0-1 0 0,-8-21 0 0 0,14 26-260 0 0,0-1-1 0 0,1 1 1 0 0,0-1 0 0 0,0 0-1 0 0,1 1 1 0 0,0-1-1 0 0,1 0 1 0 0,0 0 0 0 0,0 0-1 0 0,1 0 1 0 0,0 0-1 0 0,1 0 1 0 0,-1 1-1 0 0,2-1 1 0 0,-1 1 0 0 0,1-1-1 0 0,1 1 1 0 0,7-13-1 0 0,-4 8-344 0 0,0 0-1 0 0,2 1 1 0 0,-1 0-1 0 0,2 1 1 0 0,-1 0-1 0 0,2 0 1 0 0,-1 1-1 0 0,1 1 1 0 0,1 0-1 0 0,19-13 1 0 0,-23 18 426 0 0,0 0 1 0 0,0 0 0 0 0,1 1 0 0 0,-1 0 0 0 0,1 0 0 0 0,-1 1 0 0 0,1 0 0 0 0,0 0-1 0 0,10 0 1 0 0,-7 2 330 0 0,1 1 0 0 0,0 0 0 0 0,-1 1-1 0 0,1 0 1 0 0,22 7 0 0 0,15 5 655 0 0,-4-2-181 0 0,-1 3-1 0 0,-1 1 0 0 0,43 22 0 0 0,-82-35-722 0 0,-1-1 0 0 0,1 1 0 0 0,-1 0 0 0 0,0 0-1 0 0,1 1 1 0 0,-2 0 0 0 0,1-1 0 0 0,0 1 0 0 0,-1 0 0 0 0,1 1-1 0 0,-1-1 1 0 0,0 1 0 0 0,2 5 0 0 0,-4-7-42 0 0,0 0 1 0 0,0 0-1 0 0,0 0 1 0 0,0 1-1 0 0,-1-1 1 0 0,1 0-1 0 0,-1 1 1 0 0,0-1-1 0 0,0 1 1 0 0,0-1-1 0 0,-1 0 0 0 0,1 1 1 0 0,-1-1-1 0 0,0 0 1 0 0,0 0-1 0 0,0 1 1 0 0,0-1-1 0 0,0 0 1 0 0,-1 0-1 0 0,1 0 1 0 0,-4 5-1 0 0,-7 7 52 0 0,0 1-1 0 0,0-2 1 0 0,-2 0 0 0 0,-19 17-1 0 0,-66 44 42 0 0,42-34-94 0 0,-32 15-24 0 0,35-24-154 0 0,43-26-39 0 0,-1 0 0 0 0,-13 5 0 0 0,20-9 80 0 0,5-2 29 0 0,0 0 0 0 0,0 0 0 0 0,-1 0 0 0 0,1 0 0 0 0,0 0 0 0 0,-1 1 0 0 0,1-1 0 0 0,0 0 0 0 0,0 0 0 0 0,-1 0 0 0 0,1 0 0 0 0,0 0 0 0 0,-1 0 0 0 0,1 0 0 0 0,0 0 0 0 0,0 0 0 0 0,-1 0 0 0 0,1 0 0 0 0,0-1 0 0 0,-1 1 0 0 0,1 0 0 0 0,0 0 0 0 0,0 0 0 0 0,-1 0 0 0 0,1 0 0 0 0,0 0 0 0 0,0-1 0 0 0,-1 1 0 0 0,1 0 0 0 0,0 0 0 0 0,0 0 0 0 0,-1-1 0 0 0,1 1 0 0 0,0 0 0 0 0,0 0 0 0 0,0-1 0 0 0,0 1 0 0 0,0 0 0 0 0,-1 0 0 0 0,1-1 0 0 0,-1-9-4268 0 0,1 10 4340 0 0,1-14-5296 0 0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9:49:40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11 15463 0 0,'1'-2'706'0'0,"5"-5"-12"0"0,-4 5-359 0 0,-13 3 70 0 0,0 0 1 0 0,1 0-1 0 0,0 1 1 0 0,-1 0-1 0 0,1 1 1 0 0,-15 6-1 0 0,-58 30 127 0 0,27-10-61 0 0,34-19-281 0 0,-137 68 575 0 0,135-64-734 0 0,0 1 1 0 0,0 1-1 0 0,2 1 1 0 0,-25 25-1 0 0,38-32-22 0 0,0 0-1 0 0,1 0 1 0 0,1 1-1 0 0,0 0 1 0 0,0 1-1 0 0,1 0 1 0 0,0 0-1 0 0,1 0 1 0 0,1 0-1 0 0,0 1 1 0 0,0 0-1 0 0,-2 24 1 0 0,4-20 24 0 0,0 0 1 0 0,2 0-1 0 0,0 0 1 0 0,1 0-1 0 0,1 0 1 0 0,1-1-1 0 0,0 1 1 0 0,1-1-1 0 0,10 27 0 0 0,-11-36-19 0 0,0 1 0 0 0,1-1 0 0 0,0 0 0 0 0,0 0 0 0 0,1 0 0 0 0,-1-1 0 0 0,2 0 0 0 0,-1 0 0 0 0,1 0 0 0 0,0 0 0 0 0,10 7 0 0 0,-6-7 33 0 0,0 0 1 0 0,1-1-1 0 0,-1 0 1 0 0,1-1-1 0 0,0 0 0 0 0,0 0 1 0 0,17 2-1 0 0,-5-2 209 0 0,0-1-1 0 0,0-2 0 0 0,1 0 1 0 0,-1-1-1 0 0,28-4 0 0 0,-4-3 693 0 0,71-21-1 0 0,-22 7-297 0 0,-44 11-556 0 0,4 2-52 0 0,-54 7-100 0 0,-2 3-214 0 0,-1 0 195 0 0,0 0 1 0 0,-1 0-1 0 0,1 0 0 0 0,0 0 0 0 0,0 0 0 0 0,-1-1 0 0 0,1 1 1 0 0,-1-1-1 0 0,1 1 0 0 0,-4 2 0 0 0,5-4 76 0 0,-16 11-1840 0 0,0-1-3900 0 0,-4 1-2266 0 0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6:19:08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13 122 1839 0 0,'0'0'355'0'0,"0"-2"669"0"0,-3-19 9453 0 0,1 21-10230 0 0,2 0-208 0 0,0 0-1 0 0,-1-1 1 0 0,1 1 0 0 0,0 0 0 0 0,0 0 0 0 0,-1 0-1 0 0,1 0 1 0 0,0 0 0 0 0,0 0 0 0 0,-1 0-1 0 0,1 0 1 0 0,0 0 0 0 0,0 0 0 0 0,-1 0-1 0 0,1 0 1 0 0,0 0 0 0 0,0 0 0 0 0,-1 0 0 0 0,1 1-1 0 0,0-1 1 0 0,0 0 0 0 0,-1 0 0 0 0,1 0-1 0 0,0 0 1 0 0,0 0 0 0 0,0 0 0 0 0,-1 1-1 0 0,1-1 1 0 0,0 0 0 0 0,0 0 0 0 0,3 14 398 0 0,-3-11-428 0 0,12 20 118 0 0,-10-18-136 0 0,4 4 215 0 0,0 0 1 0 0,12 13-1 0 0,-15-18-126 0 0,7 4-13 0 0,4 0-42 0 0,2-3 35 0 0,1-1 0 0 0,0-3-48 0 0,-3 0-1 0 0,2 3 32 0 0,8 3-34 0 0,-23-7-12 0 0,23 4 91 0 0,-12-1 7 0 0,-8-3-33 0 0,57 2 412 0 0,-41-1-405 0 0,-1 1-15 0 0,0-2-44 0 0,-7 1 3 0 0,0-2 0 0 0,0 1 0 0 0,-1-1-1 0 0,19-4 1 0 0,24-5-13 0 0,-42 7 0 0 0,-6 1 0 0 0,0 1 0 0 0,-1 0 0 0 0,1 0 0 0 0,0 1 0 0 0,7-1 0 0 0,7 1 16 0 0,0 0 0 0 0,0 1 0 0 0,27 5 0 0 0,21 1-16 0 0,-63-6 0 0 0,0 0 0 0 0,1-1 0 0 0,-1 0 0 0 0,0 1 0 0 0,0-2 0 0 0,5 0 0 0 0,5 0 0 0 0,7 1 0 0 0,1-2 0 0 0,39-8 0 0 0,-29 4 0 0 0,-2 0 0 0 0,-15 3 0 0 0,0 0 0 0 0,0 3 0 0 0,0-2 0 0 0,0 2 0 0 0,1-1 0 0 0,0 0 0 0 0,0 1 16 0 0,-1 0 64 0 0,0-2 12 0 0,2 1-28 0 0,4-1-50 0 0,-15 1-16 0 0,2-2 56 0 0,18-4-33 0 0,3-4 32 0 0,-14 6-53 0 0,-1 0 0 0 0,-3 2 11 0 0,-8 1 32 0 0,6 0-33 0 0,3 0 1 0 0,-1 3 44 0 0,-7 0 19 0 0,3 0 16 0 0,51 10 174 0 0,-51-10-253 0 0,22 3 42 0 0,-19-4-43 0 0,0 1-10 0 0,7 1 0 0 0,-18-2 0 0 0,32-4 0 0 0,-19 4 0 0 0,-1-1 0 0 0,-1 0 0 0 0,1 1 0 0 0,2 4 0 0 0,1 1 0 0 0,-6-1 11 0 0,-5-2 32 0 0,4 0-22 0 0,-6-1 107 0 0,4 0-16 0 0,15-6 118 0 0,-19 4-199 0 0,11-3 49 0 0,-11 3-74 0 0,0 0 1 0 0,1 1-1 0 0,-1-1 0 0 0,0 0 1 0 0,0 0-1 0 0,0-1 0 0 0,0 1 0 0 0,0 0 1 0 0,0-1-1 0 0,0 1 0 0 0,2-3 0 0 0,0 0 15 0 0,-3 2 858 0 0,4 1-786 0 0,-2-2-80 0 0,16-4 74 0 0,-7 4-76 0 0,-7 2 41 0 0,0-2-52 0 0,6-8 135 0 0,-8 8-50 0 0,4-4-26 0 0,2-2-38 0 0,-3-1 22 0 0,2 0-33 0 0,-2 2 1 0 0,-4 7 394 0 0,-1 3-351 0 0,7 5-32 0 0,-5-3 26 0 0,5 8-36 0 0,2 1-12 0 0,-2-1 12 0 0,-7-7 52 0 0,1 5 30 0 0,-1 7 79 0 0,0-15-108 0 0,-1 1-12 0 0,1 6-31 0 0,1-4 20 0 0,6 5-31 0 0,1 3-11 0 0,-3 1 0 0 0,-4 1 0 0 0,-1-1 0 0 0,0-2 11 0 0,-1-10 819 0 0,2 0-867 0 0,7 4 36 0 0,-7-5 397 0 0,1 0-342 0 0,7 1-32 0 0,-7-1 31 0 0,-1-3 16 0 0,6-5 22 0 0,1-3 5 0 0,-3-2-4 0 0,0-10-23 0 0,-4 13-10 0 0,6-24-39 0 0,-6 22-20 0 0,0 0 0 0 0,1 1 11 0 0,0 3 42 0 0,-3 4-52 0 0,0-15 74 0 0,1 6-27 0 0,3 1-25 0 0,-1-1 19 0 0,0 3-20 0 0,-2 7 138 0 0,1 1-192 0 0,8-4 21 0 0,1-1 22 0 0,-9 5 170 0 0,0 2-128 0 0,10 2-42 0 0,1 0-11 0 0,1 1 0 0 0,1 1 0 0 0,-2 2 0 0 0,-3 2 0 0 0,1 1 0 0 0,-1-1 0 0 0,0 1 0 0 0,-2-2-11 0 0,5-1-36 0 0,-10-6 41 0 0,9 1 6 0 0,0-1 0 0 0,1-1 0 0 0,7-1 0 0 0,-3-2 0 0 0,-6 3 0 0 0,0 3 0 0 0,1 1 0 0 0,-7-2 0 0 0,6 3 0 0 0,-8-2 0 0 0,23 10 0 0 0,23 12-11 0 0,-35-19-31 0 0,-9-5 40 0 0,17 8-3 0 0,32 6 0 0 0,-25-8 6 0 0,-22-5 0 0 0,29 3-13 0 0,-25-3-8 0 0,30 0-13 0 0,27-2 33 0 0,-32 0 0 0 0,-13 2 0 0 0,-1 0 0 0 0,28 8 0 0 0,-23-5-7 0 0,1-1 1 0 0,-1-1-1 0 0,1-2 0 0 0,-1-1 1 0 0,1-1-1 0 0,-1-1 0 0 0,54-11 1 0 0,-43 7-5 0 0,-6 1 11 0 0,-11 2 0 0 0,-6 1 0 0 0,0 0 0 0 0,16 2 0 0 0,-5 0 0 0 0,-7 1 0 0 0,-17-1 0 0 0,3 3 0 0 0,30 5 0 0 0,-25-5 0 0 0,-5-2 0 0 0,0 0 0 0 0,1-1 0 0 0,-1 1 0 0 0,1-1 0 0 0,9 0 0 0 0,3 0 0 0 0,9 0 0 0 0,-24 0 0 0 0,23-4 0 0 0,11-1 0 0 0,15 1 0 0 0,0 0 0 0 0,-38 3 0 0 0,81-1 0 0 0,-54 1 0 0 0,-36 1 0 0 0,11 0 0 0 0,4 4 0 0 0,-2-2 0 0 0,-17-2 0 0 0,29 12 0 0 0,-17-7 0 0 0,5 0 0 0 0,-12-3 0 0 0,16-1 0 0 0,-17 0 0 0 0,19 0 0 0 0,6-1 0 0 0,-19 1 0 0 0,26-2 0 0 0,26-3 0 0 0,-47 2 0 0 0,0-2 0 0 0,0 0 0 0 0,1 0 0 0 0,0 2 0 0 0,-1 0 0 0 0,-1-1 0 0 0,1-1 0 0 0,0 0 0 0 0,0 0 0 0 0,1 0 0 0 0,-1 0 0 0 0,0 1 0 0 0,2 1 0 0 0,-1-2 0 0 0,17-4 0 0 0,-4-2 0 0 0,20-6 64 0 0,32-14 0 0 0,-66 26-64 0 0,-12 5 0 0 0,0 0 0 0 0,13-3 0 0 0,20-7 11 0 0,-23 5 42 0 0,40-6-77 0 0,-40 6 24 0 0,-1 0 0 0 0,1-1 0 0 0,-1 0 0 0 0,-1-1 0 0 0,-1 1 0 0 0,2 1 0 0 0,1 1 0 0 0,2 1 0 0 0,0 2 0 0 0,1-1 0 0 0,-2-2 0 0 0,0 0 0 0 0,-3 1-12 0 0,-10 2-47 0 0,1 0 5 0 0,11-2 43 0 0,1-2 11 0 0,-2-1-11 0 0,-2-1-47 0 0,1-1-49 0 0,-10 6 14 0 0,1 0-73 0 0,109-31-6245 0 0,-94 25 4569 0 0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6:19:11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1 225 1839 0 0,'0'0'6464'0'0,"2"1"-6353"0"0,4 6 30 0 0,-1-1 1 0 0,1 1-1 0 0,-1 1 1 0 0,-1-1-1 0 0,1 1 1 0 0,-1 0-1 0 0,3 9 1 0 0,3 3 665 0 0,-10-20-804 0 0,0 0 0 0 0,0 0 0 0 0,0 1 0 0 0,1-1 0 0 0,-1 0 0 0 0,0 0 0 0 0,0 0 0 0 0,0 0 1 0 0,0 0-1 0 0,1 0 0 0 0,-1 0 0 0 0,0 0 0 0 0,0 0 0 0 0,0 0 0 0 0,0 0 0 0 0,0 1 0 0 0,1-1 0 0 0,-1 0 1 0 0,0 0-1 0 0,0 0 0 0 0,0 0 0 0 0,0 0 0 0 0,0 0 0 0 0,0 1 0 0 0,0-1 0 0 0,0 0 0 0 0,0 0 0 0 0,1 0 1 0 0,-1 0-1 0 0,0 1 0 0 0,0-1 0 0 0,0 0 0 0 0,0 0 0 0 0,0 1 0 0 0,0-1 110 0 0,0 0 0 0 0,0 1 0 0 0,0-1 0 0 0,0 0 0 0 0,0 1 0 0 0,0-1 0 0 0,0 0 0 0 0,1 0 0 0 0,-1 1 0 0 0,0-1 0 0 0,0 0 0 0 0,0 1 0 0 0,1-1 0 0 0,-1 0 0 0 0,0 0 0 0 0,0 1 0 0 0,1-1 0 0 0,-1 0 0 0 0,0 0 0 0 0,0 0 0 0 0,1 1 0 0 0,-1-1 0 0 0,0 0 0 0 0,1 0 0 0 0,-1 0 0 0 0,0 0 0 0 0,1 0 0 0 0,-1 0 0 0 0,0 0 0 0 0,1 0 0 0 0,-1 1 0 0 0,1-1 0 0 0,11 1 99 0 0,-9-1 353 0 0,0 0-470 0 0,9-1-6 0 0,-9 0-5 0 0,0 1-10 0 0,0-1-47 0 0,12 1 100 0 0,3 1-63 0 0,0 1-10 0 0,2 2-44 0 0,-1-1-10 0 0,9 4 0 0 0,0-2 0 0 0,-23-3 0 0 0,0-1 0 0 0,-1-1 0 0 0,1 1 0 0 0,0-1 0 0 0,0 0 0 0 0,-1 0 0 0 0,1 0 0 0 0,5-1 0 0 0,1-1 0 0 0,15-1 0 0 0,-20 0 0 0 0,0 0 0 0 0,137-58 60 0 0,-33 13-56 0 0,-84 39-4 0 0,-16 6 0 0 0,-1 0 0 0 0,15-8 0 0 0,32-15 0 0 0,-10 6 0 0 0,-35 14 0 0 0,1 1 0 0 0,0 0 0 0 0,12-2 0 0 0,2 2 0 0 0,2 2 0 0 0,-21 2 0 0 0,24-1 0 0 0,6 0 0 0 0,-1-2 0 0 0,-9 3 35 0 0,41-7 0 0 0,-59 6-30 0 0,6 0 35 0 0,-1 1-1 0 0,1 0 1 0 0,0 1-1 0 0,-1 0 1 0 0,1 1 0 0 0,27 5-1 0 0,-33-4-31 0 0,0-2-1 0 0,1 1 0 0 0,-1-1 1 0 0,0-1-1 0 0,1 0 1 0 0,-1 0-1 0 0,14-4 1 0 0,-6 2-4 0 0,-14 2-4 0 0,0 0 0 0 0,0 0 0 0 0,0 0 0 0 0,0 0 0 0 0,0 0 0 0 0,2-2 0 0 0,31-12 0 0 0,-25 10 14 0 0,-7 3-9 0 0,-1 1 0 0 0,1-1 0 0 0,0 1 0 0 0,0 0 0 0 0,-1 0 0 0 0,1 0 0 0 0,0 0 0 0 0,0 1 0 0 0,6 0 0 0 0,12-3-5 0 0,-9 3 0 0 0,-3 1 0 0 0,6 1 0 0 0,0 1 11 0 0,0 1 18 0 0,-6-1-2 0 0,-5 1-32 0 0,31 10 7 0 0,-19-8 9 0 0,9 5 43 0 0,-25-10-54 0 0,9 2 59 0 0,56 8 729 0 0,-60-10-644 0 0,10 2-10 0 0,3 1-46 0 0,1 1-32 0 0,-1-2-46 0 0,6 0-10 0 0,-23-2 0 0 0,22 6 0 0 0,-19-6 0 0 0,-1 0 0 0 0,1 0 0 0 0,-1 0-1 0 0,1-1 1 0 0,5 1 0 0 0,20 0 55 0 0,43 6-37 0 0,25 2 38 0 0,-83-8-56 0 0,-9 0 0 0 0,0-1 0 0 0,0 0 0 0 0,11-1 0 0 0,-6 0-2 0 0,0-1-1 0 0,0 0 0 0 0,17-6 0 0 0,-12 3 51 0 0,0 1-1 0 0,28-4 0 0 0,-14 8 154 0 0,-24 0-165 0 0,0 0-17 0 0,-1 1 0 0 0,0-1 0 0 0,0 1 0 0 0,0 0 1 0 0,0 0-1 0 0,1 1 0 0 0,5 2 0 0 0,8 2 26 0 0,6-2-21 0 0,0-1 1 0 0,44 1 0 0 0,-60-5-25 0 0,0-1 0 0 0,0 0 0 0 0,0 0 0 0 0,14-7 0 0 0,11-2 0 0 0,126-42 0 0 0,-42 13 0 0 0,-101 34 0 0 0,-5 4 0 0 0,6 3 0 0 0,21-5 0 0 0,-26 2 0 0 0,0 1 0 0 0,1 0 0 0 0,-1 1 0 0 0,1 1 0 0 0,18 3 0 0 0,-28-4 0 0 0,18 3 0 0 0,3 6 0 0 0,28 3 54 0 0,-35-6-44 0 0,17 7-10 0 0,3-2 0 0 0,-21-8 22 0 0,1 0-1 0 0,0-2 0 0 0,0 0 1 0 0,0-1-1 0 0,0-1 0 0 0,28-5 1 0 0,44-2 84 0 0,-38 5 46 0 0,-1-2 0 0 0,95-23 0 0 0,-56 9-240 0 0,-70 15-19 0 0,1 2 0 0 0,-1 0 0 0 0,1 1-1 0 0,20 2 1 0 0,-36 0 81 0 0,-1 0-1 0 0,0 0 0 0 0,1 0 1 0 0,-1 0-1 0 0,0 1 0 0 0,4 1 1 0 0,-2 0 24 0 0,13 5-70 0 0,7 0 13 0 0,-15-5 0 0 0,-6-2 12 0 0,1-1 1 0 0,0 1-1 0 0,0-1 1 0 0,0 0-1 0 0,0-1 1 0 0,0 1 0 0 0,0-1-1 0 0,-1 0 1 0 0,12-4-1 0 0,-6 1-392 0 0,-1 0 1 0 0,1-1-1 0 0,-1 0 0 0 0,14-10 0 0 0,-1-1-5148 0 0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2:14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70 865 3679 0 0,'-2'2'284'0'0,"-26"25"167"0"0,24-23 185 0 0,0 0-1 0 0,0 1 1 0 0,1 0-1 0 0,0 0 1 0 0,-1 0-1 0 0,2 0 1 0 0,-1 0-1 0 0,-2 9 1 0 0,-2 11 1347 0 0,6-23-853 0 0,2 1-588 0 0,-1 0-336 0 0,1 7 2486 0 0,2-10-2316 0 0,6-3-264 0 0,-1 0 0 0 0,1 0 0 0 0,-1-1 0 0 0,1 0 0 0 0,-1-1 0 0 0,-1 1-1 0 0,1-2 1 0 0,-1 1 0 0 0,1-1 0 0 0,9-10 0 0 0,8-11-36 0 0,28-39 0 0 0,-39 49-29 0 0,253-318-193 0 0,-108 166 81 0 0,11 12 75 0 0,-88 84-15 0 0,-75 68 5 0 0,15-18 15 0 0,-21 21 256 0 0,-2 3-186 0 0,-6 13-37 0 0,-1 2-5 0 0,-10 26-1 0 0,18-42-42 0 0,0 1 1 0 0,0-1-1 0 0,0 0 0 0 0,0 0 1 0 0,0 0-1 0 0,-1 1 0 0 0,1-1 0 0 0,0 0 1 0 0,0 0-1 0 0,0 0 0 0 0,0 0 0 0 0,0 1 1 0 0,0-1-1 0 0,0 0 0 0 0,0 0 1 0 0,0 1-1 0 0,0-1 0 0 0,0 0 0 0 0,0 0 1 0 0,0 0-1 0 0,0 1 0 0 0,0-1 1 0 0,0 0-1 0 0,0 0 0 0 0,0 0 0 0 0,0 1 1 0 0,1-1-1 0 0,-1 0 0 0 0,0 0 0 0 0,0 0 1 0 0,0 0-1 0 0,0 1 0 0 0,0-1 1 0 0,0 0-1 0 0,1 0 0 0 0,-1 0 0 0 0,0 0 1 0 0,0 0-1 0 0,0 1 0 0 0,0-1 0 0 0,1 0 1 0 0,-1 0-1 0 0,0 0 0 0 0,0 0 1 0 0,0 0-1 0 0,1 0 0 0 0,-1 0 0 0 0,0 0 1 0 0,0 0-1 0 0,0 0 0 0 0,1 0 0 0 0,-1 0 1 0 0,0 0-1 0 0,0 0 0 0 0,0 0 1 0 0,1 0-1 0 0,-1 0 0 0 0,0 0 0 0 0,0 0 1 0 0,0 0-1 0 0,1 0 0 0 0,-1 0 0 0 0,12-4 34 0 0,-12 4-31 0 0,3-1 40 0 0,0-1-1 0 0,0 1 1 0 0,0-1 0 0 0,-1 1 0 0 0,1-1 0 0 0,0 0 0 0 0,-1 0 0 0 0,5-5 1080 0 0,-15 18-861 0 0,0 1-217 0 0,0 0 0 0 0,1 1 1 0 0,0 0-1 0 0,1 0 1 0 0,-8 24-1 0 0,-12 72-17 0 0,4-13-30 0 0,-4-23 105 0 0,-3 0 0 0 0,-47 84 0 0 0,53-110 20 0 0,14-29-15 0 0,9-16 553 0 0,1-3-462 0 0,8-5-86 0 0,-1-1 0 0 0,0 1 0 0 0,8-10 0 0 0,15-13 107 0 0,47-27-220 0 0,-47 35 0 0 0,-2 0 0 0 0,0-3 0 0 0,42-43 0 0 0,39-65 34 0 0,111-119 60 0 0,-217 247-94 0 0,43-43-7 0 0,81-63 1 0 0,-127 109-64 0 0,-1 3-244 0 0,1 0 312 0 0,-1 0-1 0 0,0 0 1 0 0,0 0 0 0 0,1 0 0 0 0,-1 0-1 0 0,0 0 1 0 0,-1 0 0 0 0,1 0 0 0 0,0 0-1 0 0,-1 0 1 0 0,1 0 0 0 0,-1 0 0 0 0,1 0-1 0 0,-1 0 1 0 0,-1 2 0 0 0,-2 3-22 0 0,-8 23 19 0 0,-2 0-1 0 0,-25 40 1 0 0,-3 5 17 0 0,-48 116 85 0 0,49-104-77 0 0,-12 51-30 0 0,4-10 151 0 0,3-20 184 0 0,45-100-142 0 0,6-6-151 0 0,12-8-432 0 0,-3-2 9 0 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2:14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1 10943 0 0,'0'0'1958'0'0,"-14"13"1272"0"0,1 13-2145 0 0,-17 51 0 0 0,6-14-579 0 0,-101 189-190 0 0,-19-11-112 0 0,139-232-194 0 0,-1 0 0 0 0,-1-1 0 0 0,1 0 0 0 0,-1 0 0 0 0,-13 11 0 0 0,19-18-75 0 0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2:15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33 228 6911 0 0,'-9'-3'732'0'0,"8"3"-573"0"0,0 0-1 0 0,0-1 0 0 0,0 1 1 0 0,0 0-1 0 0,1 1 0 0 0,-1-1 0 0 0,0 0 1 0 0,0 0-1 0 0,0 0 0 0 0,0 0 1 0 0,0 1-1 0 0,1-1 0 0 0,-1 0 0 0 0,0 1 1 0 0,0-1-1 0 0,0 1 0 0 0,1-1 1 0 0,-1 1-1 0 0,0-1 0 0 0,1 1 0 0 0,-1 0 1 0 0,0-1-1 0 0,1 1 0 0 0,-1 0 1 0 0,1-1-1 0 0,-1 1 0 0 0,1 0 1 0 0,-1 0-1 0 0,1-1 0 0 0,0 1 0 0 0,-1 0 1 0 0,1 0-1 0 0,0 0 0 0 0,0 0 1 0 0,0-1-1 0 0,-1 1 0 0 0,1 0 0 0 0,0 1 1 0 0,0 1 289 0 0,1 1-1 0 0,-1-1 1 0 0,0 0 0 0 0,1 0 0 0 0,0 0-1 0 0,2 6 1 0 0,-1-5-336 0 0,-1-1-1 0 0,1 1 1 0 0,0-1-1 0 0,1 0 1 0 0,-1 0-1 0 0,1 0 0 0 0,-1 0 1 0 0,1 0-1 0 0,0-1 1 0 0,0 1-1 0 0,0-1 1 0 0,0 0-1 0 0,1 1 1 0 0,-1-2-1 0 0,0 1 1 0 0,1 0-1 0 0,0-1 1 0 0,-1 1-1 0 0,1-1 0 0 0,0 0 1 0 0,0 0-1 0 0,4 0 1 0 0,10 1 227 0 0,1 0 1 0 0,0-2-1 0 0,24-1 1 0 0,-33 0-198 0 0,38-3 320 0 0,0-2-1 0 0,50-12 0 0 0,93-34 191 0 0,-114 31-472 0 0,63-19 51 0 0,323-78-343 0 0,-292 75-1084 0 0,-98 23-1035 0 0,-55 16 563 0 0,-5 2-68 0 0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2:15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8 14567 0 0,'9'-8'1619'0'0,"-9"8"-1587"0"0,0 0 0 0 0,0 1 0 0 0,0-1 0 0 0,0 0 0 0 0,0 0 1 0 0,0 0-1 0 0,0 0 0 0 0,0 0 0 0 0,0 0 0 0 0,0 0 0 0 0,0 0 0 0 0,0 0 0 0 0,0 0 1 0 0,0 0-1 0 0,0 1 0 0 0,0-1 0 0 0,0 0 0 0 0,0 0 0 0 0,0 0 0 0 0,1 0 0 0 0,-1 0 0 0 0,0 0 1 0 0,0 0-1 0 0,0 0 0 0 0,0 0 0 0 0,0 0 0 0 0,0 0 0 0 0,0 0 0 0 0,0 0 0 0 0,0 0 0 0 0,0 0 1 0 0,0 0-1 0 0,0 0 0 0 0,1 0 0 0 0,-1 0 0 0 0,0 0 0 0 0,0 0 0 0 0,0 0 0 0 0,0 0 0 0 0,0 0 1 0 0,0 0-1 0 0,0 0 0 0 0,0 0 0 0 0,0 0 0 0 0,0 0 0 0 0,1 0 0 0 0,-1 0 0 0 0,0 0 1 0 0,0 0-1 0 0,0 0 0 0 0,0 0 0 0 0,0 0 0 0 0,0 0 0 0 0,0 0 0 0 0,0 0 0 0 0,0 0 0 0 0,0 0 1 0 0,0-1-1 0 0,0 1 0 0 0,0 0 0 0 0,0 0 0 0 0,0 0 0 0 0,-4 11 651 0 0,-11 14-62 0 0,0-5-12 0 0,-6 7-142 0 0,0 2-1 0 0,-28 50 1 0 0,3 17-329 0 0,-51 95 76 0 0,-69 73-84 0 0,76-123-47 0 0,84-133-65 0 0,1 1 0 0 0,0 0 0 0 0,-6 17 0 0 0,10-26-75 0 0,1 1 1 0 0,0-1-1 0 0,0 0 0 0 0,0 0 0 0 0,0 1 0 0 0,0-1 0 0 0,0 0 1 0 0,0 1-1 0 0,0-1 0 0 0,0 0 0 0 0,0 1 0 0 0,0-1 0 0 0,0 0 1 0 0,0 1-1 0 0,0-1 0 0 0,0 0 0 0 0,0 1 0 0 0,0-1 1 0 0,0 0-1 0 0,0 1 0 0 0,0-1 0 0 0,0 0 0 0 0,0 0 0 0 0,1 1 1 0 0,-1-1-1 0 0,12 3-7330 0 0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2:16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1403 74 9671 0 0,'87'-36'1173'0'0,"-69"29"-1102"0"0,-1 1 1210 0 0,-9 3 167 0 0,0 1 1 0 0,-1-2 0 0 0,1 1 0 0 0,13-9-1 0 0,-61 44-1247 0 0,-2-2 0 0 0,-63 36-1 0 0,-99 39-443 0 0,109-58 20 0 0,-208 96-407 0 0,210-106 429 0 0,-130 36 0 0 0,161-58 199 0 0,-47 13 156 0 0,101-25-90 0 0,33-5 54 0 0,202-44-107 0 0,3-2-12 0 0,-179 43-21 0 0,0 2-1 0 0,81 5 0 0 0,-103 1 12 0 0,0 0 0 0 0,1 2-1 0 0,-2 2 1 0 0,1 1 0 0 0,52 21-1 0 0,-74-26-10 0 0,0 1-1 0 0,0-1 1 0 0,-1 2-1 0 0,1-1 1 0 0,-1 1-1 0 0,0 0 1 0 0,0 0 0 0 0,-1 0-1 0 0,1 1 1 0 0,-1 0-1 0 0,-1 0 1 0 0,6 9-1 0 0,-8-12 11 0 0,0 1 0 0 0,0 0 0 0 0,0 0 0 0 0,-1 0-1 0 0,0 1 1 0 0,0-1 0 0 0,0 0 0 0 0,0 0 0 0 0,-1 1 0 0 0,0-1-1 0 0,1 0 1 0 0,-2 1 0 0 0,1-1 0 0 0,0 1 0 0 0,-1-1 0 0 0,0 0-1 0 0,0 0 1 0 0,0 1 0 0 0,-1-1 0 0 0,1 0 0 0 0,-1 0 0 0 0,0 0-1 0 0,-3 4 1 0 0,-2 3 35 0 0,-1-1 0 0 0,0 1 0 0 0,-1-2 0 0 0,0 1 0 0 0,-1-1 0 0 0,0 0-1 0 0,0-1 1 0 0,-1 0 0 0 0,-16 8 0 0 0,-7 3 155 0 0,-70 25-1 0 0,21-13 55 0 0,-1-5-1 0 0,-1-3 1 0 0,-1-4-1 0 0,-1-3 1 0 0,-143 6 0 0 0,199-21-200 0 0,-125 0 93 0 0,130-2-89 0 0,0-1 0 0 0,-1-2 0 0 0,-46-13 0 0 0,66 15-18 0 0,0 0 1 0 0,0-1-1 0 0,0 0 0 0 0,1-1 1 0 0,-1 1-1 0 0,1-1 0 0 0,0 0 1 0 0,-8-8-1 0 0,9 7-31 0 0,5 5 7 0 0,0 0 0 0 0,0-1 0 0 0,0 1-1 0 0,0 0 1 0 0,0 0 0 0 0,-1-1 0 0 0,1 1 0 0 0,0 0 0 0 0,0-1 0 0 0,0 1 0 0 0,0 0 0 0 0,0 0 0 0 0,0-1 0 0 0,0 1-1 0 0,0 0 1 0 0,0-1 0 0 0,0 1 0 0 0,0 0 0 0 0,0 0 0 0 0,0-1 0 0 0,0 1 0 0 0,1 0 0 0 0,-1-1 0 0 0,0 1-1 0 0,0 0 1 0 0,0 0 0 0 0,0-1 0 0 0,0 1 0 0 0,1 0 0 0 0,-1 0 0 0 0,0 0 0 0 0,0-1 0 0 0,0 1 0 0 0,1 0 0 0 0,-1 0-1 0 0,0 0 1 0 0,0 0 0 0 0,1-1 0 0 0,-1 1 0 0 0,0 0 0 0 0,0 0 0 0 0,1 0 0 0 0,-1 0 0 0 0,0 0 0 0 0,0 0-1 0 0,1 0 1 0 0,-1 0 0 0 0,0 0 0 0 0,1 0 0 0 0,-1 0 0 0 0,0 0 0 0 0,1 0 0 0 0,15-1-287 0 0,-14 1 147 0 0,0 1 0 0 0,0 0 0 0 0,0-1 1 0 0,0 1-1 0 0,0 0 0 0 0,0 0 0 0 0,0 0 0 0 0,2 1 1 0 0,6 8-4447 0 0,0 2-1459 0 0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2:17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14 6447 0 0,'0'0'499'0'0,"6"-8"6178"0"0,-9 7-6461 0 0,0 0-1 0 0,-1 0 0 0 0,1 0 1 0 0,-1 1-1 0 0,1-1 1 0 0,0 1-1 0 0,-1 0 0 0 0,1 0 1 0 0,-1 0-1 0 0,1 0 1 0 0,-6 1-1 0 0,-39 11 766 0 0,39-10-827 0 0,2 0-66 0 0,-171 56 1619 0 0,157-50-1459 0 0,1 1 1 0 0,1 1-1 0 0,0 1 0 0 0,0 1 0 0 0,1 0 0 0 0,-25 23 0 0 0,38-30-182 0 0,0 0 0 0 0,0 0-1 0 0,1 1 1 0 0,0 0 0 0 0,0 0-1 0 0,0 0 1 0 0,1 1 0 0 0,0-1-1 0 0,0 1 1 0 0,-2 8 0 0 0,4-13-50 0 0,0 1 1 0 0,1-1-1 0 0,-1 1 1 0 0,1-1-1 0 0,0 1 1 0 0,-1-1 0 0 0,1 1-1 0 0,1 0 1 0 0,-1-1-1 0 0,0 1 1 0 0,1-1-1 0 0,-1 1 1 0 0,1 0 0 0 0,0-1-1 0 0,-1 0 1 0 0,1 1-1 0 0,1-1 1 0 0,-1 1-1 0 0,0-1 1 0 0,0 0 0 0 0,1 0-1 0 0,0 0 1 0 0,-1 0-1 0 0,1 0 1 0 0,0 0-1 0 0,0 0 1 0 0,0 0-1 0 0,0-1 1 0 0,0 1 0 0 0,4 1-1 0 0,0 0 10 0 0,-1-1 0 0 0,1 0-1 0 0,0 0 1 0 0,0 0 0 0 0,0-1-1 0 0,0 0 1 0 0,0 0 0 0 0,0 0-1 0 0,0-1 1 0 0,0 0 0 0 0,10-1-1 0 0,7-2 72 0 0,38-10 1 0 0,-45 10-65 0 0,5-3 21 0 0,0 0 1 0 0,36-17-1 0 0,-45 18-57 0 0,-1-1 0 0 0,0-1 0 0 0,-1 0 0 0 0,1 0 1 0 0,-1-1-1 0 0,12-12 0 0 0,-21 18-24 0 0,1 1 0 0 0,0-1 0 0 0,-1 0 0 0 0,1 0 0 0 0,-1 0 0 0 0,0 0 0 0 0,0 0 0 0 0,1-1 0 0 0,-1 1 0 0 0,-1 0 0 0 0,1 0 0 0 0,0-1 0 0 0,0 1 0 0 0,-1 0 0 0 0,0-1 0 0 0,1 1 0 0 0,-1-1 0 0 0,0 1 0 0 0,0-1 0 0 0,0 1 0 0 0,0 0 0 0 0,-1-4 0 0 0,-1 2-37 0 0,1 1 0 0 0,0 0 1 0 0,-1 0-1 0 0,0 0 0 0 0,0 0 0 0 0,0 0 1 0 0,0 1-1 0 0,0-1 0 0 0,0 1 0 0 0,-1-1 0 0 0,1 1 1 0 0,-1 0-1 0 0,0 0 0 0 0,0 0 0 0 0,-4-3 1 0 0,-10-3-431 0 0,-1 0 0 0 0,-1 1 0 0 0,1 1 0 0 0,-1 0 0 0 0,-25-3 0 0 0,-22-8-996 0 0,42 11 827 0 0,16 5 175 0 0,1-1 0 0 0,-1 0 0 0 0,1-1 0 0 0,-1 0 0 0 0,-13-7 1 0 0,11 1-4331 0 0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2:17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798 52 12895 0 0,'-1'-19'1209'0'0,"0"-2"-898"0"0,2 10 3232 0 0,-10 48-3076 0 0,-27 64-1 0 0,-25 35 55 0 0,56-126-478 0 0,-180 340 393 0 0,130-264-388 0 0,-122 148-1 0 0,144-197-130 0 0,-193 234-1645 0 0,217-258 200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8:05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13 12671 0 0,'2'-1'579'0'0,"13"-9"249"0"0,-14 8-83 0 0,-9 11 89 0 0,-10 10-416 0 0,2 1 1 0 0,0 0-1 0 0,-13 23 1 0 0,-36 72 649 0 0,-58 173-538 0 0,12-24-252 0 0,74-193-286 0 0,-53 76 0 0 0,68-116-47 0 0,11-16 32 0 0,1 0-1 0 0,0 0 1 0 0,0 1 0 0 0,-7 20-1 0 0,16-34 32 0 0,0 0-1 0 0,1 0 0 0 0,-1 0 1 0 0,1 1-1 0 0,-1-1 1 0 0,1 0-1 0 0,0 0 0 0 0,0 0 1 0 0,0 0-1 0 0,0 1 1 0 0,0-1-1 0 0,1 0 0 0 0,0 4 1 0 0,-1-5-89 0 0,1 0-1 0 0,-1 0 1 0 0,1 0 0 0 0,-1-1 0 0 0,1 1 0 0 0,-1 0 0 0 0,1 0 0 0 0,0 0-1 0 0,-1-1 1 0 0,1 1 0 0 0,0 0 0 0 0,1 0 0 0 0,-1 0-302 0 0,1 0-1 0 0,-1-1 1 0 0,0 1 0 0 0,0-1-1 0 0,1 1 1 0 0,-1-1 0 0 0,0 0 0 0 0,1 1-1 0 0,-1-1 1 0 0,0 0 0 0 0,3 0 0 0 0,13-1-5407 0 0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2:17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 15631 0 0,'0'0'2004'0'0,"-1"1"-1678"0"0,-5 3-209 0 0,0 1 0 0 0,0 0 0 0 0,1 0 0 0 0,0 0 0 0 0,0 0 0 0 0,0 1 0 0 0,0 0 0 0 0,1 0 0 0 0,-6 13 0 0 0,-3 7 60 0 0,-11 32 0 0 0,21-49-99 0 0,-2 4-42 0 0,-25 72 27 0 0,26-73-19 0 0,2-1 0 0 0,0 1 0 0 0,0-1 0 0 0,1 1 0 0 0,0 18 0 0 0,6-8 165 0 0,-5-20 359 0 0,2-1-246 0 0,1-1-237 0 0,-1 1 0 0 0,1 0 1 0 0,-1-1-1 0 0,1 0 0 0 0,-1 1 1 0 0,1-1-1 0 0,-1 0 0 0 0,1-1 1 0 0,0 1-1 0 0,-1 0 1 0 0,1-1-1 0 0,-1 1 0 0 0,1-1 1 0 0,-1 0-1 0 0,0 0 0 0 0,1 0 1 0 0,2-1-1 0 0,10-6 302 0 0,21-13 0 0 0,-23 13-267 0 0,37-24-227 0 0,-2-2 0 0 0,0-2 0 0 0,56-56 0 0 0,-94 81-538 0 0,-1 0-1 0 0,10-16 1 0 0,7-9-1953 0 0,-12 20 1336 0 0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2:18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676 117 12895 0 0,'11'-23'1331'0'0,"2"0"0"0"0,25-35-1 0 0,-36 56-976 0 0,5-9 1070 0 0,-9 13-42 0 0,-13 19-684 0 0,-35 61-541 0 0,-106 161 47 0 0,-89 166-55 0 0,173-272-112 0 0,-36 74 46 0 0,78-146-144 0 0,-27 92 1 0 0,46-114-1745 0 0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2:18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47 177 7367 0 0,'-3'0'216'0'0,"0"1"-1"0"0,0-1 1 0 0,0 0-1 0 0,0 1 1 0 0,0-1-1 0 0,0 1 1 0 0,1 0-1 0 0,-5 1 1 0 0,-9 10 11486 0 0,18-11-11273 0 0,2 0-303 0 0,1 0 1 0 0,-1 0-1 0 0,1-1 0 0 0,-1 0 1 0 0,1 0-1 0 0,0 0 0 0 0,-1 0 0 0 0,7-2 1 0 0,37-10 533 0 0,-18 3-365 0 0,292-63 483 0 0,-254 57-759 0 0,53-12 38 0 0,-24 4 27 0 0,118-12-1 0 0,-207 34-108 0 0,8 0-490 0 0,26 0 0 0 0,-38 1 400 0 0,0 0 0 0 0,0 1 0 0 0,0-1 0 0 0,0 1 0 0 0,0 0 0 0 0,0 0 0 0 0,-1 1 0 0 0,1-1 0 0 0,0 1 0 0 0,-1-1 0 0 0,1 1-1 0 0,3 3 1 0 0,0 4-2411 0 0,-6 0-4701 0 0</inkml:trace>
  <inkml:trace contextRef="#ctx0" brushRef="#br0" timeOffset="1">1080 217 18199 0 0,'0'0'2880'0'0,"0"2"-2398"0"0,-1 4-294 0 0,0 0 1 0 0,0 0-1 0 0,0 1 1 0 0,0-2 0 0 0,-1 1-1 0 0,0 0 1 0 0,-1 0 0 0 0,-4 9-1 0 0,-32 46 534 0 0,28-44-575 0 0,-6 6 4 0 0,-23 24 0 0 0,-1 2-137 0 0,23-26-298 0 0,2-1-1010 0 0,-22 23 0 0 0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2:18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4 14279 0 0,'-18'-3'1272'0'0,"0"3"-1016"0"0,1 3-256 0 0,-1 3 0 0 0,1 1 328 0 0,-3 2 24 0 0,0 2 0 0 0,0 3 0 0 0,1 2-504 0 0,2 0-96 0 0,5 1-16 0 0,5-1-6376 0 0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2:19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0 3679 0 0,'0'0'12324'0'0,"0"2"-11816"0"0,-4 9-169 0 0,0 1 0 0 0,0-1-1 0 0,-1 0 1 0 0,0-1 0 0 0,-14 20-1 0 0,7-12-223 0 0,-2-1 0 0 0,-21 22-1 0 0,2-2 16 0 0,16-18-37 0 0,-12 15 382 0 0,-43 66-1 0 0,71-99-411 0 0,0 1 24 0 0,0 0-1 0 0,0-1 1 0 0,0 1 0 0 0,0 0-1 0 0,0 0 1 0 0,0 0 0 0 0,1 0-1 0 0,-1 3 1 0 0,2-4 7 0 0,0 0 0 0 0,0 0 0 0 0,0-1 0 0 0,0 1 0 0 0,1 0 1 0 0,-1 0-1 0 0,0-1 0 0 0,0 1 0 0 0,1-1 0 0 0,-1 1 0 0 0,2-1 0 0 0,5 1 57 0 0,0 0-1 0 0,0-1 0 0 0,-1 0 1 0 0,1 0-1 0 0,14-3 1 0 0,-6 1-14 0 0,20-4-17 0 0,-1-1 1 0 0,52-17-1 0 0,-64 17-76 0 0,-14 5-42 0 0,1-1-1 0 0,-1-1 0 0 0,-1 0 1 0 0,1 0-1 0 0,0-1 0 0 0,-1 0 0 0 0,9-7 1 0 0,-14 9-23 0 0,1 0 1 0 0,-1 0 0 0 0,0 0 0 0 0,0-1-1 0 0,0 1 1 0 0,0-1 0 0 0,-1 0 0 0 0,0 0-1 0 0,1 0 1 0 0,-1 0 0 0 0,-1 0-1 0 0,1 0 1 0 0,-1-1 0 0 0,1 1 0 0 0,-1 0-1 0 0,-1-1 1 0 0,2-5 0 0 0,-2-1-102 0 0,0 0 1 0 0,-1 0-1 0 0,0 1 1 0 0,0-1-1 0 0,-1 0 1 0 0,-1 0-1 0 0,1 1 1 0 0,-2 0-1 0 0,0-1 0 0 0,0 1 1 0 0,-1 0-1 0 0,-8-13 1 0 0,9 18 9 0 0,0-1 0 0 0,0 1 0 0 0,0 0 0 0 0,-1 0 1 0 0,0 1-1 0 0,0 0 0 0 0,0 0 0 0 0,0 0 0 0 0,-1 0 0 0 0,-6-3 0 0 0,7 5 10 0 0,0-1 0 0 0,-1 1 0 0 0,1 0 0 0 0,0 0 0 0 0,-1 1-1 0 0,1 0 1 0 0,-1 0 0 0 0,1 0 0 0 0,-1 0 0 0 0,0 1 0 0 0,1 0-1 0 0,-7 1 1 0 0,-6 6-988 0 0,17-4 186 0 0,6 4-30 0 0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2:19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94 362 16871 0 0,'0'0'1528'0'0,"-2"0"-1254"0"0,-2 2-137 0 0,-1-1 0 0 0,0 0 1 0 0,0 0-1 0 0,0-1 0 0 0,0 1 1 0 0,0-1-1 0 0,1 0 0 0 0,-1-1 1 0 0,0 1-1 0 0,-7-2 0 0 0,-20-1 1759 0 0,32-8-1093 0 0,2 7-736 0 0,-1 1 1 0 0,1 0 0 0 0,0-1-1 0 0,0 1 1 0 0,1 0 0 0 0,-1 0-1 0 0,0 0 1 0 0,1 1 0 0 0,0-1-1 0 0,0 1 1 0 0,3-3-1 0 0,2-2 44 0 0,114-91-27 0 0,-51 44-270 0 0,-41 29-39 0 0,2 1 0 0 0,0 2 0 0 0,2 1 0 0 0,0 2 0 0 0,37-16 0 0 0,-67 34 205 0 0,0 0-1 0 0,-1-1 0 0 0,1 1 0 0 0,1 1 1 0 0,-1-1-1 0 0,7 0 0 0 0,-10 1 98 0 0,8 9 89 0 0,-7-5-114 0 0,0 0-1 0 0,0 0 1 0 0,0 0 0 0 0,-1 0 0 0 0,0 0-1 0 0,1 0 1 0 0,-1 1 0 0 0,-1-1 0 0 0,1 5 0 0 0,1 41 347 0 0,-2-49-391 0 0,-1 44 96 0 0,-1 0 1 0 0,-3-1-1 0 0,-17 71 0 0 0,10-57-3766 0 0,11-56 2157 0 0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2:19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0 13415 0 0,'0'0'1216'0'0,"-2"1"-1000"0"0,-3 1-184 0 0,-1-1-1 0 0,0 0 1 0 0,-10 0-1 0 0,9-1 270 0 0,-1 1 1 0 0,1 0-1 0 0,-8 2 0 0 0,-5 4 320 0 0,0 1 1 0 0,1 0-1 0 0,0 2 1 0 0,-18 12-1 0 0,-69 52 738 0 0,71-48-936 0 0,34-26-418 0 0,-94 74 747 0 0,83-63-676 0 0,-1 0 0 0 0,2 2 0 0 0,0-1-1 0 0,0 1 1 0 0,-9 15 0 0 0,20-27-74 0 0,0-1 0 0 0,0 1-1 0 0,-1-1 1 0 0,1 1 0 0 0,0-1-1 0 0,0 1 1 0 0,0-1 0 0 0,0 1 0 0 0,0-1-1 0 0,0 0 1 0 0,0 1 0 0 0,0-1-1 0 0,0 1 1 0 0,0-1 0 0 0,0 1 0 0 0,0-1-1 0 0,1 1 1 0 0,-1-1 0 0 0,0 1-1 0 0,0-1 1 0 0,0 0 0 0 0,1 1 0 0 0,-1-1-1 0 0,0 1 1 0 0,0-1 0 0 0,1 0-1 0 0,-1 1 1 0 0,0-1 0 0 0,1 0 0 0 0,-1 1-1 0 0,0-1 1 0 0,1 0 0 0 0,-1 0-1 0 0,1 1 1 0 0,-1-1 0 0 0,1 0 0 0 0,-1 0-1 0 0,0 0 1 0 0,1 1 0 0 0,-1-1-1 0 0,1 0 1 0 0,-1 0 0 0 0,1 0 0 0 0,-1 0-1 0 0,1 0 1 0 0,25 4-24 0 0,-6-4-142 0 0,0-1-1 0 0,0-1 0 0 0,29-7 0 0 0,17-2-537 0 0,-56 10 605 0 0,12-1-308 0 0,32 0 1 0 0,-46 2 338 0 0,0 1 1 0 0,0 0-1 0 0,-1 1 0 0 0,1-1 0 0 0,0 2 1 0 0,-1-1-1 0 0,13 7 0 0 0,-4-1 164 0 0,0 2-1 0 0,-1 0 0 0 0,-1 1 1 0 0,1 0-1 0 0,-2 1 0 0 0,0 1 1 0 0,0 0-1 0 0,-1 0 0 0 0,-1 1 1 0 0,0 1-1 0 0,-1 0 0 0 0,0 1 1 0 0,-2 0-1 0 0,0 0 0 0 0,0 1 0 0 0,-2 0 1 0 0,0 0-1 0 0,6 31 1 0 0,-11-42-14 0 0,0 0 0 0 0,-1 0 0 0 0,0 0 0 0 0,0 0 1 0 0,0 0-1 0 0,-1 0 0 0 0,0 0 0 0 0,0 0 0 0 0,0 0 1 0 0,-1-1-1 0 0,0 1 0 0 0,0 0 0 0 0,0-1 0 0 0,-1 1 1 0 0,0-1-1 0 0,0 0 0 0 0,0 0 0 0 0,-1 0 0 0 0,0 0 1 0 0,0-1-1 0 0,0 1 0 0 0,0-1 0 0 0,-1 0 0 0 0,1 0 1 0 0,-1-1-1 0 0,0 1 0 0 0,0-1 0 0 0,-1 0 0 0 0,1-1 1 0 0,0 1-1 0 0,-7 1 0 0 0,-16 5 134 0 0,0-1 1 0 0,-1-1-1 0 0,-53 5 0 0 0,38-9-108 0 0,-85-5 0 0 0,122 2-121 0 0,-71-9 55 0 0,67 8-130 0 0,-1-2-1 0 0,1 1 1 0 0,0-2 0 0 0,-18-7 0 0 0,15 3-1033 0 0,3-3-4773 0 0,5-1-1744 0 0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3:58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7 3679 0 0,'0'0'284'0'0,"2"0"-186"0"0,34-7 11875 0 0,-37 9-11829 0 0,-1-1 0 0 0,1 0 1 0 0,-1 0-1 0 0,1 0 0 0 0,-1 0 0 0 0,1 0 0 0 0,-1 0 1 0 0,-2 1-1 0 0,2 0 71 0 0,-26 15 228 0 0,1 2-1 0 0,1 1 0 0 0,-27 27 1 0 0,-99 110-433 0 0,119-118-10 0 0,-9 9 0 0 0,-69 104 0 0 0,105-142-13 0 0,0 1-1 0 0,0 0 0 0 0,2 0 1 0 0,-1 1-1 0 0,1-1 0 0 0,-2 15 1 0 0,4-19 1 0 0,2 1 1 0 0,-1-1-1 0 0,1 1 1 0 0,0-1-1 0 0,0 0 1 0 0,1 1-1 0 0,0-1 1 0 0,0 0-1 0 0,1 1 1 0 0,0-1-1 0 0,5 10 1 0 0,1 1-97 0 0,1-1 0 0 0,0-1 0 0 0,2 0-1 0 0,20 24 1 0 0,56 54-332 0 0,-38-47 258 0 0,-15-15 250 0 0,-2 1 1 0 0,36 47-1 0 0,-60-68-38 0 0,0 0 0 0 0,0 1-1 0 0,-1 0 1 0 0,0 0 0 0 0,-2 0-1 0 0,1 1 1 0 0,-2 0 0 0 0,0 0-1 0 0,0 1 1 0 0,-1-1 0 0 0,1 20 0 0 0,-4-13-15 0 0,0 0 0 0 0,-2-1 1 0 0,0 1-1 0 0,-8 31 1 0 0,0-15 15 0 0,-22 53-1 0 0,20-62-7 0 0,-2 0 0 0 0,-2 0 1 0 0,0-2-1 0 0,-2 0 0 0 0,-33 38 0 0 0,25-38 94 0 0,-2-1 0 0 0,-1-1 1 0 0,-42 27-1 0 0,-24 19 929 0 0,92-67-853 0 0,-3 1-226 0 0,5-4 68 0 0,1 0 0 0 0,0-1 0 0 0,-1 1 0 0 0,1 0 0 0 0,-1 0 0 0 0,1-1 0 0 0,-1 1 0 0 0,1 0 0 0 0,0-1 0 0 0,-1 1 0 0 0,1 0 0 0 0,0-1 1 0 0,-1 1-1 0 0,1 0 0 0 0,0-1 0 0 0,-1 1 0 0 0,1-1 0 0 0,0 1 0 0 0,0-1 0 0 0,0 1 0 0 0,-1-1 0 0 0,1 0 0 0 0,-4-7-39 0 0,3 7-70 0 0,-1 2-796 0 0,-7 5 13 0 0,0 1 0 0 0,0 0-1 0 0,1 0 1 0 0,-11 12 0 0 0,11-11-426 0 0,-2 2-92 0 0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4:21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4 3679 0 0,'0'0'4642'0'0,"-16"-4"-1077"0"0,14 4-3423 0 0,-14 1 2506 0 0,13 3-1251 0 0,8 2-791 0 0,11 11-558 0 0,-1 0-1 0 0,0 1 1 0 0,-2 1-1 0 0,0 0 1 0 0,16 31 0 0 0,-15-23 16 0 0,2-1 1 0 0,28 34 0 0 0,36 28-49 0 0,10 11 28 0 0,-70-75-25 0 0,-2 1 0 0 0,20 34 1 0 0,-31-48-19 0 0,-1 1 0 0 0,-1 0-1 0 0,0 0 1 0 0,-1 0 0 0 0,0 1 0 0 0,-1 0 0 0 0,0 0 0 0 0,-1 0 0 0 0,-1 0 0 0 0,0 0 0 0 0,0 0 0 0 0,-2 0 0 0 0,1 0 0 0 0,-2 0 0 0 0,0 0 0 0 0,0 0 0 0 0,-1 0 0 0 0,-1-1 0 0 0,0 1 0 0 0,-1-1 0 0 0,-7 14 0 0 0,0-3 25 0 0,-2 0 1 0 0,0 0-1 0 0,-2-1 1 0 0,-22 24-1 0 0,-81 73 101 0 0,91-92-25 0 0,-1-2 1 0 0,-1 0 0 0 0,-49 29-1 0 0,-15-7 860 0 0,67-34-690 0 0,-32 21 0 0 0,37-21-302 0 0,21-12-58 0 0,1 9-604 0 0,2-7 562 0 0,0 0 0 0 0,0-1 0 0 0,1 0 0 0 0,-1 1-1 0 0,0-1 1 0 0,1 0 0 0 0,2 2 0 0 0,4 3-293 0 0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4:02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260 241 2759 0 0,'0'0'4822'0'0,"2"-9"-3748"0"0,-2 9-864 0 0,1 0 0 0 0,-1-1 0 0 0,0 1 1 0 0,0-1-1 0 0,0 1 0 0 0,0 0 0 0 0,1-1 0 0 0,-1 1 0 0 0,0-1 0 0 0,0 1 0 0 0,0 0 0 0 0,0-1 0 0 0,0 1 0 0 0,0-1 0 0 0,0 1 0 0 0,0-1 0 0 0,0 1 0 0 0,0 0 0 0 0,0-1 0 0 0,-1 1 0 0 0,1-1 0 0 0,0 1 0 0 0,0 0 0 0 0,0-1 0 0 0,0 1 0 0 0,-1-1 1 0 0,1 1-1 0 0,0 0 0 0 0,-1-1 0 0 0,1 1-119 0 0,-1 0 0 0 0,0 0-1 0 0,1 1 1 0 0,-1-1 0 0 0,0 0 0 0 0,1 0 0 0 0,-1 1 0 0 0,0-1 0 0 0,1 0 0 0 0,-1 1 0 0 0,1-1 0 0 0,-1 0-1 0 0,1 1 1 0 0,-1-1 0 0 0,0 2 0 0 0,-3 1 18 0 0,0 2 0 0 0,0-1 0 0 0,-6 9 0 0 0,9-10 34 0 0,-1-1 0 0 0,1 1 0 0 0,0-1 0 0 0,0 1-1 0 0,0 0 1 0 0,1-1 0 0 0,-2 6 0 0 0,2-7 332 0 0,17 12 55 0 0,-14-12-471 0 0,0 0 1 0 0,0-1-1 0 0,0 1 0 0 0,0-1 0 0 0,1 1 1 0 0,-1-1-1 0 0,0 0 0 0 0,0 0 0 0 0,0 0 0 0 0,6-1 1 0 0,34-10 345 0 0,-31 8-314 0 0,217-47 792 0 0,-212 47-917 0 0,0 0 1 0 0,-1-1-1 0 0,1 0 1 0 0,-1-2-1 0 0,0 0 1 0 0,0 0-1 0 0,28-18 1 0 0,-40 21-32 0 0,0-1-1 0 0,1 0 1 0 0,-1 0 0 0 0,-1 0-1 0 0,1 0 1 0 0,-1-1 0 0 0,5-6-1 0 0,-1-1-208 0 0,9-23 0 0 0,-15 33 237 0 0,-1 0 0 0 0,1 0 0 0 0,-1 0-1 0 0,1 0 1 0 0,-1 0 0 0 0,0 0 0 0 0,0 0 0 0 0,0 0-1 0 0,0 0 1 0 0,0 0 0 0 0,-1 0 0 0 0,1 0 0 0 0,-1 0-1 0 0,1 1 1 0 0,-1-1 0 0 0,1 0 0 0 0,-1 0 0 0 0,0 0-1 0 0,0 1 1 0 0,-2-3 0 0 0,-1-3-100 0 0,-1 1 0 0 0,0 0 0 0 0,-10-8 0 0 0,9 7 26 0 0,4 7 88 0 0,1-1 0 0 0,0 1 1 0 0,-1 0-1 0 0,1-1 0 0 0,0 1 0 0 0,-1 0 0 0 0,1 0 0 0 0,-1 0 0 0 0,1 0 0 0 0,-2 0 1 0 0,-3 0-47 0 0,-7-2 23 0 0,-1 1-1 0 0,1 0 1 0 0,-1 1-1 0 0,-16 3 0 0 0,-55 11-286 0 0,15-2 203 0 0,35-6 117 0 0,-1 2 1 0 0,2 2-1 0 0,-1 1 0 0 0,-53 24 0 0 0,66-22-1 0 0,0 0-1 0 0,1 2 1 0 0,0 0-1 0 0,-21 21 1 0 0,18-15 22 0 0,14-13 45 0 0,0 1-1 0 0,0 1 1 0 0,1 0-1 0 0,1 0 1 0 0,-1 1-1 0 0,-6 12 1 0 0,11-17 62 0 0,1 1 0 0 0,0-1-1 0 0,0 1 1 0 0,1-1 0 0 0,0 1 0 0 0,0 0 0 0 0,0 0 0 0 0,1 0 0 0 0,0 0 0 0 0,1 0 0 0 0,-1 0-1 0 0,1 1 1 0 0,1 7 0 0 0,3 22 198 0 0,-4-26-265 0 0,1-1 0 0 0,0 0 1 0 0,0 1-1 0 0,2-1 0 0 0,-1 0 0 0 0,1 0 0 0 0,0 0 1 0 0,8 15-1 0 0,-9-22-11 0 0,0 1 1 0 0,0-1-1 0 0,1 0 1 0 0,-1 0-1 0 0,1 0 1 0 0,-1 0-1 0 0,1-1 0 0 0,0 1 1 0 0,0-1-1 0 0,0 0 1 0 0,0 0-1 0 0,1 0 1 0 0,-1 0-1 0 0,0 0 1 0 0,1-1-1 0 0,-1 1 0 0 0,1-1 1 0 0,0 0-1 0 0,-1 0 1 0 0,1 0-1 0 0,4 0 1 0 0,8 0 193 0 0,1 0 1 0 0,-1-1 0 0 0,28-4-1 0 0,-21 2-16 0 0,-15 1-143 0 0,225-11 931 0 0,-232 12-974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8:06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1 266 14599 0 0,'0'0'3008'0'0,"1"2"-2548"0"0,2 8-277 0 0,0-1 0 0 0,-1 1 0 0 0,0-1 0 0 0,0 1 0 0 0,0 19 0 0 0,-2 55 561 0 0,-1-60-579 0 0,-4 40 50 0 0,1 21 19 0 0,4-71-43 0 0,0 0 0 0 0,2-1 0 0 0,5 28 0 0 0,-6-38-119 0 0,0 0 0 0 0,-1 0-1 0 0,2 0 1 0 0,-1 0 0 0 0,0-1 0 0 0,0 1 0 0 0,1 0-1 0 0,0-1 1 0 0,-1 1 0 0 0,1-1 0 0 0,0 1-1 0 0,0-1 1 0 0,1 0 0 0 0,-1 0 0 0 0,0 0 0 0 0,4 2-1 0 0,-4-3-24 0 0,1 0 0 0 0,-1 0-1 0 0,0 0 1 0 0,0-1 0 0 0,1 1-1 0 0,-1-1 1 0 0,0 1 0 0 0,1-1-1 0 0,-1 0 1 0 0,1 0 0 0 0,-1 0-1 0 0,0 0 1 0 0,1-1 0 0 0,-1 1-1 0 0,0-1 1 0 0,1 1 0 0 0,-1-1-1 0 0,0 0 1 0 0,0 0 0 0 0,1 0-1 0 0,2-1 1 0 0,11-8 24 0 0,0 0 0 0 0,0-1-1 0 0,-1-1 1 0 0,-1 0 0 0 0,0-1 0 0 0,-1-1 0 0 0,0 0 0 0 0,-1-1 0 0 0,20-30-1 0 0,-14 13-277 0 0,-1 0 0 0 0,-1-1 0 0 0,-2 0 0 0 0,13-44 0 0 0,-14 38-464 0 0,-12 38 529 0 0,-3 12-194 0 0,-2 11 356 0 0,2-1 1 0 0,0 1-1 0 0,1 0 0 0 0,2 0 1 0 0,0 0-1 0 0,1-1 0 0 0,1 1 1 0 0,1-1-1 0 0,1 1 0 0 0,15 38 1 0 0,-15-48 61 0 0,1 0 1 0 0,1 0-1 0 0,0-1 0 0 0,10 14 1 0 0,-14-22-28 0 0,-1 0 1 0 0,1 0 0 0 0,0 0 0 0 0,0 0-1 0 0,0 0 1 0 0,0-1 0 0 0,0 1 0 0 0,1-1-1 0 0,-1 0 1 0 0,1 0 0 0 0,-1 0-1 0 0,1 0 1 0 0,0-1 0 0 0,0 0 0 0 0,-1 0-1 0 0,1 0 1 0 0,0 0 0 0 0,5 0-1 0 0,-3-1-7 0 0,-1-1-1 0 0,1 0 0 0 0,0 0 0 0 0,-1 0 0 0 0,1-1 1 0 0,-1 0-1 0 0,0 0 0 0 0,1 0 0 0 0,-1-1 0 0 0,0 0 1 0 0,-1 0-1 0 0,1 0 0 0 0,0 0 0 0 0,-1-1 0 0 0,0 0 1 0 0,1 0-1 0 0,4-6 0 0 0,3-5 36 0 0,0-1 1 0 0,-1 0-1 0 0,15-29 0 0 0,52-113 313 0 0,-48 97-344 0 0,40-57-186 0 0,-50 88-469 0 0,-1-1 0 0 0,29-64 0 0 0,-21 9-2467 0 0,-27 83 1913 0 0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4:03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220 168 3223 0 0,'-9'2'288'0'0,"-8"0"1810"0"0,9-2 5092 0 0,19-15-5198 0 0,0 6-1507 0 0,2 0 0 0 0,-1 0 0 0 0,1 1 0 0 0,24-11 1 0 0,60-19 367 0 0,-44 19-324 0 0,-29 10-304 0 0,-8 2-27 0 0,1 0 0 0 0,0 1 0 0 0,0 1 0 0 0,0 1 0 0 0,22-2 1 0 0,-35 5-139 0 0,-3 1-41 0 0,0 0 0 0 0,1 0 0 0 0,-1-1 0 0 0,0 1 0 0 0,1 0 0 0 0,-1 0 0 0 0,0 1 0 0 0,1-1 1 0 0,-1 0-1 0 0,0 0 0 0 0,0 1 0 0 0,1-1 0 0 0,-1 1 0 0 0,0-1 0 0 0,1 1 0 0 0,-1 0-19 0 0,0-1 1 0 0,0 1-1 0 0,0 0 1 0 0,0-1-1 0 0,0 1 1 0 0,-1 0-1 0 0,1 0 1 0 0,0-1-1 0 0,-1 1 1 0 0,1 0-1 0 0,0 0 1 0 0,-1 0-1 0 0,1 0 1 0 0,-1 0-1 0 0,1 0 1 0 0,-1 0-1 0 0,0 0 1 0 0,1 0-1 0 0,-1 0 1 0 0,0 0-1 0 0,0 0 1 0 0,0 0-1 0 0,0 0 1 0 0,0 2-1 0 0,0 0 1 0 0,0 2 0 0 0,0-1-1 0 0,0 0 1 0 0,0 0-1 0 0,-1 0 1 0 0,0 0-1 0 0,0 0 1 0 0,0 0-1 0 0,0 0 1 0 0,0-1-1 0 0,-1 1 1 0 0,0 0-1 0 0,1-1 1 0 0,-2 1-1 0 0,1-1 1 0 0,-3 4-1 0 0,-4 5-23 0 0,-2-1 0 0 0,-19 17 0 0 0,13-12-90 0 0,-25 19-382 0 0,-1-2 1 0 0,-65 38-1 0 0,49-32 269 0 0,16-12 124 0 0,-98 69-292 0 0,49-32 393 0 0,91-63 498 0 0,14 1-131 0 0,8-1-131 0 0,0-1 0 0 0,0-1 0 0 0,0-1 0 0 0,39-8 0 0 0,-27 4-68 0 0,34-8 71 0 0,-44 8-107 0 0,-1 1 1 0 0,1 1 0 0 0,0 2-1 0 0,41-1 1 0 0,-60 3-130 0 0,12 5-18 0 0,-14-4-145 0 0,0 0 0 0 0,0 1 1 0 0,-1-1-1 0 0,1 1 1 0 0,-1-1-1 0 0,1 1 1 0 0,-1 0-1 0 0,0 0 1 0 0,1 0-1 0 0,-1-1 1 0 0,0 1-1 0 0,1 4 1 0 0,9-4-2376 0 0,1-2 1093 0 0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4:03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11055 0 0,'0'0'1691'0'0,"0"2"-1154"0"0,0 8-24 0 0,1 1 0 0 0,1-1-1 0 0,0 1 1 0 0,1-1 0 0 0,0 0-1 0 0,0 0 1 0 0,1 0 0 0 0,0 0 0 0 0,1 0-1 0 0,8 12 1 0 0,-1-4-18 0 0,1-1 0 0 0,0 0 1 0 0,1-1-1 0 0,21 19 0 0 0,-23-26-374 0 0,-1 0-1 0 0,1-1 1 0 0,0 0 0 0 0,1-1-1 0 0,0 0 1 0 0,0-1-1 0 0,1-1 1 0 0,21 6 0 0 0,7-1 9 0 0,66 7 1 0 0,-105-16-185 0 0,-1-1 0 0 0,1 0 0 0 0,-1 1 0 0 0,1 0 0 0 0,-1-1 0 0 0,1 1-1 0 0,-1 0 1 0 0,3 2 0 0 0,-4-3-36 0 0,-1 1 0 0 0,1-1-1 0 0,-1 0 1 0 0,1 1-1 0 0,-1-1 1 0 0,0 1 0 0 0,1-1-1 0 0,-1 1 1 0 0,0-1-1 0 0,0 1 1 0 0,1-1 0 0 0,-1 1-1 0 0,0 0 1 0 0,0-1-1 0 0,0 1 1 0 0,0-1 0 0 0,1 1-1 0 0,-1 0 1 0 0,0-1-1 0 0,0 1 1 0 0,0-1-1 0 0,0 1 1 0 0,-1-1 0 0 0,1 1-1 0 0,0 0 1 0 0,0-1-1 0 0,0 1 1 0 0,0-1 0 0 0,-1 1-1 0 0,1-1 1 0 0,0 1-1 0 0,0 0 1 0 0,-1-1 0 0 0,1 1-1 0 0,0-1 1 0 0,-1 0-1 0 0,1 1 1 0 0,-1-1 0 0 0,0 1-1 0 0,-22 26-4106 0 0,14-20 2574 0 0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4:04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 2759 0 0,'0'0'567'0'0,"-13"7"5670"0"0,-7 9-2614 0 0,-8 12-2325 0 0,14-13-744 0 0,-68 65 1036 0 0,-3-3-1 0 0,-145 99 1 0 0,168-135-1294 0 0,61-41-305 0 0,1-1 0 0 0,0 1-1 0 0,0 0 1 0 0,0 0 0 0 0,0 0-1 0 0,0 1 1 0 0,0-1 0 0 0,0 0-1 0 0,0 0 1 0 0,0 0 0 0 0,0 0-1 0 0,0 0 1 0 0,0 0 0 0 0,0 0-1 0 0,0 0 1 0 0,-1 0 0 0 0,1 0-1 0 0,0 0 1 0 0,0 0 0 0 0,0 0-1 0 0,0 0 1 0 0,0 0 0 0 0,0 0-1 0 0,0 0 1 0 0,0 0 0 0 0,0 0-1 0 0,0 0 1 0 0,0 0 0 0 0,0 0-1 0 0,0 0 1 0 0,0 0 0 0 0,0 0-1 0 0,0 1 1 0 0,0-1 0 0 0,0 0-1 0 0,0 0 1 0 0,0 0 0 0 0,0 0-1 0 0,0 0 1 0 0,0 0 0 0 0,0 0-1 0 0,0 0 1 0 0,0 0 0 0 0,0 0-1 0 0,0 0 1 0 0,0 0 0 0 0,0 0-1 0 0,0 0 1 0 0,0 1 0 0 0,0-1-1 0 0,0 0 1 0 0,0 0 0 0 0,0 0-1 0 0,0 0 1 0 0,0 0 0 0 0,0 0-1 0 0,0 0 1 0 0,0 0 0 0 0,0 0-1 0 0,0 0 1 0 0,0 0 0 0 0,0 0-1 0 0,1 0 1 0 0,-1 0 0 0 0,0 0-1 0 0,0 0 1 0 0,7 1-426 0 0,10-4-1857 0 0,-5-3-3860 0 0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4:07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794 22 9759 0 0,'0'0'7720'0'0,"7"-10"-7008"0"0,-6 10-675 0 0,0 0-29 0 0,-1 0-1 0 0,1 0 1 0 0,-1 0 0 0 0,1 0 0 0 0,-1-1-1 0 0,1 1 1 0 0,-1 0 0 0 0,1 0 0 0 0,-1-1-1 0 0,0 1 1 0 0,1 0 0 0 0,-1-1 0 0 0,0 1-1 0 0,1 0 1 0 0,-1-1 0 0 0,0 1 0 0 0,1 0-1 0 0,-1-1 1 0 0,0 1 0 0 0,0-1 0 0 0,1 1-1 0 0,-1-1 1 0 0,0 1 0 0 0,0-1 0 0 0,0 1-1 0 0,0-1 1 0 0,0 1 0 0 0,1-1 0 0 0,-1 0 229 0 0,-10 3-104 0 0,-6 3-140 0 0,0 1 0 0 0,0 0 0 0 0,-27 16-1 0 0,29-14 13 0 0,-181 102-5 0 0,111-61 0 0 0,55-34 0 0 0,-34 11 0 0 0,45-18 0 0 0,17-9 0 0 0,1 1 0 0 0,0 0 0 0 0,0 0 0 0 0,0 1 0 0 0,-1-1 0 0 0,1 0 0 0 0,0 0 0 0 0,0 0 0 0 0,0 0 0 0 0,-1 0 0 0 0,1 0 0 0 0,0 0 0 0 0,0 0 0 0 0,0 0 0 0 0,0 0 0 0 0,-1 0 0 0 0,1 0 0 0 0,0 1 0 0 0,0-1 0 0 0,0 0 0 0 0,0 0 0 0 0,-1 0 0 0 0,1 0 0 0 0,0 1 0 0 0,0-1 0 0 0,0 0 0 0 0,0 0 0 0 0,0 0 0 0 0,0 0 0 0 0,0 1-1 0 0,0-1 1 0 0,0 0 0 0 0,-1 0 0 0 0,1 0 0 0 0,0 1 0 0 0,0-1 0 0 0,0 0 0 0 0,0 0 0 0 0,0 0 0 0 0,0 1 0 0 0,0-1 0 0 0,0 0 0 0 0,0 0 0 0 0,1 0 0 0 0,-1 1 0 0 0,0-1 0 0 0,0 0 0 0 0,0 0 0 0 0,0 0 0 0 0,0 1 0 0 0,0-1 0 0 0,0 0 0 0 0,0 0 0 0 0,0 0 0 0 0,1 1 0 0 0,5 2-9 0 0,-2 0 5 0 0,1-1 1 0 0,0 0 0 0 0,0 0 0 0 0,0-1-1 0 0,0 1 1 0 0,0-1 0 0 0,0 0 0 0 0,7 0 0 0 0,45 0-19 0 0,-36-2 19 0 0,22 1 34 0 0,67 2 216 0 0,-91-1-190 0 0,1 1-1 0 0,-1 1 1 0 0,29 9-1 0 0,-29-7 81 0 0,-12-3-68 0 0,0 0-1 0 0,-1 0 0 0 0,11 5 1 0 0,-8 0-26 0 0,-8-6-37 0 0,0 1 0 0 0,0-1 1 0 0,0 1-1 0 0,0-1 0 0 0,-1 1 1 0 0,1 0-1 0 0,-1-1 0 0 0,1 1 1 0 0,-1 0-1 0 0,0-1 0 0 0,0 1 1 0 0,1 0-1 0 0,-1-1 0 0 0,0 1 1 0 0,-1 0-1 0 0,1 0 0 0 0,0-1 1 0 0,0 1-1 0 0,-1 0 0 0 0,1-1 1 0 0,-1 1-1 0 0,1-1 0 0 0,-1 1 1 0 0,0 0-1 0 0,0-1 0 0 0,1 1 1 0 0,-1-1-1 0 0,0 0 0 0 0,0 1 1 0 0,-2 0-1 0 0,-4 7 55 0 0,-1-1 0 0 0,1 0 1 0 0,-14 11-1 0 0,16-15-41 0 0,-23 17 19 0 0,-1 0-1 0 0,-1-2 1 0 0,-1-1 0 0 0,-1-1-1 0 0,0-2 1 0 0,-1-1 0 0 0,-68 18-1 0 0,71-25-9 0 0,-1-1 0 0 0,0-2 0 0 0,0-1 0 0 0,0-2 0 0 0,0 0 0 0 0,-59-8 0 0 0,71 3 0 0 0,0-1 0 0 0,1 0 0 0 0,-36-15 0 0 0,46 17-18 0 0,7 2-81 0 0,5 12-6756 0 0,1 1 840 0 0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4:07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49 12751 0 0,'1'-2'290'0'0,"7"-14"432"0"0,-6 11-619 0 0,1 1 1 0 0,-1-1-1 0 0,0 1 0 0 0,7-9 6542 0 0,-18 23-6043 0 0,-8 10-162 0 0,-21 33-1 0 0,-11 15-150 0 0,-1-3-188 0 0,-3 3 2 0 0,44-58-354 0 0,-26 31 495 0 0,14-14-4387 0 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4:08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45 258 10103 0 0,'0'0'231'0'0,"0"2"29"0"0,-2 48 2401 0 0,2-47-2501 0 0,0 0-1 0 0,-1 0 0 0 0,0 0 0 0 0,0 1 1 0 0,1-1-1 0 0,-2 0 0 0 0,1 0 0 0 0,0 0 1 0 0,-1-1-1 0 0,1 1 0 0 0,-1 0 0 0 0,0 0 1 0 0,0-1-1 0 0,-4 5 0 0 0,-9 15 772 0 0,15-22-918 0 0,0 0-1 0 0,0 0 1 0 0,0 0 0 0 0,0 0-1 0 0,0 0 1 0 0,0 0-1 0 0,0 1 1 0 0,0-1 0 0 0,0 0-1 0 0,0 0 1 0 0,0 0-1 0 0,-1 0 1 0 0,1 0-1 0 0,0 0 1 0 0,0 0 0 0 0,0 1-1 0 0,0-1 1 0 0,0 0-1 0 0,0 0 1 0 0,0 0 0 0 0,0 0-1 0 0,0 0 1 0 0,0 0-1 0 0,0 0 1 0 0,0 0 0 0 0,0 0-1 0 0,0 0 1 0 0,-1 1-1 0 0,1-1 1 0 0,0 0-1 0 0,0 0 1 0 0,0 0 0 0 0,0 0-1 0 0,0 0 1 0 0,0 0-1 0 0,0 0 1 0 0,-1 0 0 0 0,1 0-1 0 0,0 0 1 0 0,0 0-1 0 0,0 0 1 0 0,0 0 0 0 0,0 0-1 0 0,0 0 1 0 0,0 0-1 0 0,-1 0 1 0 0,1 0-1 0 0,0 0 1 0 0,0 0 0 0 0,0 0-1 0 0,0 0 1 0 0,0 0-1 0 0,0 0 1 0 0,0-1 0 0 0,0 1-1 0 0,-1 0 1 0 0,1 0-1 0 0,0 0 1 0 0,0 0-1 0 0,0 0 1 0 0,0 0 0 0 0,-1-8 270 0 0,3 2-230 0 0,0 1 0 0 0,1-1 0 0 0,-1 1 0 0 0,1 0 0 0 0,0 0 0 0 0,0 0 0 0 0,5-5 0 0 0,30-33 70 0 0,-24 29-74 0 0,15-16-96 0 0,2 1-1 0 0,1 2 0 0 0,1 1 1 0 0,2 2-1 0 0,0 1 1 0 0,1 2-1 0 0,2 1 0 0 0,0 2 1 0 0,62-20-1 0 0,-89 35 144 0 0,1 0 0 0 0,-1 0 0 0 0,1 1 0 0 0,21 0 0 0 0,-31 2 32 0 0,-1 1-127 0 0,0 0-1 0 0,1 0 0 0 0,-1 0 1 0 0,0 0-1 0 0,0 0 0 0 0,0 0 1 0 0,1 1-1 0 0,-2-1 1 0 0,1 0-1 0 0,0 1 0 0 0,0-1 1 0 0,0 1-1 0 0,0-1 0 0 0,-1 1 1 0 0,1-1-1 0 0,-1 1 1 0 0,1-1-1 0 0,-1 1 0 0 0,0 0 1 0 0,0-1-1 0 0,1 1 0 0 0,-1 0 1 0 0,0-1-1 0 0,0 1 0 0 0,-1-1 1 0 0,1 1-1 0 0,0 0 1 0 0,-1-1-1 0 0,1 1 0 0 0,-1 1 1 0 0,-1 4 23 0 0,0 0-1 0 0,0-1 1 0 0,-1 1 0 0 0,0-1 0 0 0,-7 12 0 0 0,-50 90 24 0 0,-1 1-19 0 0,49-92-29 0 0,3-4 0 0 0,-13 26 0 0 0,14-24 29 0 0,3-6 53 0 0,1 0 0 0 0,0 1 0 0 0,0-1 0 0 0,-3 16 0 0 0,6-22-65 0 0,1-1 0 0 0,-1 1 0 0 0,1 0-1 0 0,0 0 1 0 0,0 0 0 0 0,0-1 0 0 0,1 1-1 0 0,-1 0 1 0 0,1 0 0 0 0,-1 0 0 0 0,1-1-1 0 0,0 1 1 0 0,0 0 0 0 0,0-1 0 0 0,0 1 0 0 0,1-1-1 0 0,-1 0 1 0 0,1 1 0 0 0,-1-1 0 0 0,1 0-1 0 0,3 4 1 0 0,8 7-340 0 0,24 23 1328 0 0,-16-23-2433 0 0,3-4-3359 0 0,-11-7-1176 0 0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4:08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26 919 0 0,'17'-6'-32'0'0,"-6"2"148"0"0,0 0-1 0 0,0 1 1 0 0,0 0 0 0 0,21-2 2424 0 0,-32 5-2202 0 0,-1 0-1 0 0,1 0 1 0 0,-1 0-1 0 0,1 0 1 0 0,-1 0 0 0 0,1 0-1 0 0,-1 0 1 0 0,1 1-1 0 0,-1-1 1 0 0,1 0-1 0 0,-1 0 1 0 0,1 1 0 0 0,-1-1-1 0 0,0 2 1351 0 0,0-2-1350 0 0,1 0-1 0 0,0 1 1 0 0,-1-1-1 0 0,1 1 1 0 0,-9 13 2074 0 0,7-10-1918 0 0,-3 2-371 0 0,0 1 1 0 0,-1-1-1 0 0,0 0 1 0 0,-1-1-1 0 0,1 1 1 0 0,-1-1-1 0 0,0 0 1 0 0,-12 6-1 0 0,-2 1 7 0 0,-122 85 428 0 0,-169 145 0 0 0,286-219-335 0 0,1 1 0 0 0,-36 42-1 0 0,55-57-161 0 0,-1 0 1 0 0,1 0-1 0 0,1 1 0 0 0,0 0 0 0 0,0 0 1 0 0,1 0-1 0 0,0 0 0 0 0,1 1 0 0 0,0-1 1 0 0,1 1-1 0 0,0 0 0 0 0,-1 16 0 0 0,3-10 74 0 0,0 0 0 0 0,1 0 0 0 0,1 0 1 0 0,0 0-1 0 0,1 0 0 0 0,1 0 0 0 0,8 21 0 0 0,-8-30-115 0 0,-1 0 1 0 0,1-1-1 0 0,0 1 0 0 0,1-1 1 0 0,-1 1-1 0 0,1-2 0 0 0,1 1 1 0 0,0 0-1 0 0,0-1 0 0 0,0 0 1 0 0,0-1-1 0 0,1 1 0 0 0,0-1 1 0 0,0 0-1 0 0,1-1 0 0 0,11 6 1 0 0,-5-5-99 0 0,0 0 0 0 0,1 0 1 0 0,-1-1-1 0 0,20 2 0 0 0,6-5-5222 0 0,-11-4-918 0 0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4:08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53 8751 0 0,'26'-38'1183'0'0,"-12"24"10130"0"0,-14 15-11126 0 0,-1 9-177 0 0,0-1 1 0 0,0 0-1 0 0,-1 0 0 0 0,0 0 1 0 0,-1 0-1 0 0,-3 10 1 0 0,-28 54 127 0 0,19-42-80 0 0,-159 308 241 0 0,76-190 130 0 0,84-127-338 0 0,2 0 0 0 0,-17 39 0 0 0,18-35-121 0 0,-28 46 0 0 0,6-16-2517 0 0,32-54 1257 0 0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4:09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11 364 14943 0 0,'0'0'1358'0'0,"-1"2"-1118"0"0,-9 28 4618 0 0,18-39-4275 0 0,53-67-329 0 0,-2 2-1022 0 0,72-71-1 0 0,-118 132 570 0 0,1 1-1 0 0,1 0 0 0 0,29-17 1 0 0,-37 25 270 0 0,-1 0 0 0 0,1 1 0 0 0,0 0 0 0 0,0 1 0 0 0,0 0 0 0 0,0 0 0 0 0,0 0-1 0 0,1 1 1 0 0,-1 0 0 0 0,0 0 0 0 0,1 1 0 0 0,11 0 0 0 0,18 4 507 0 0,-26-4-412 0 0,0 1 0 0 0,0 0 0 0 0,-1 1 0 0 0,1 0 0 0 0,-1 1 0 0 0,18 7 0 0 0,-27-10-163 0 0,-1 0 0 0 0,1 1 1 0 0,-1-1-1 0 0,1 0 0 0 0,-1 1 0 0 0,1-1 0 0 0,-1 0 0 0 0,1 1 0 0 0,-1-1 1 0 0,0 1-1 0 0,1-1 0 0 0,-1 1 0 0 0,1-1 0 0 0,-1 1 0 0 0,0-1 0 0 0,1 1 1 0 0,0 2 2 0 0,3 6-6 0 0,-3-6 0 0 0,-2-1 0 0 0,1 1 0 0 0,0 0-1 0 0,0-1 1 0 0,-1 1 0 0 0,1-1 0 0 0,-1 0 0 0 0,0 1 0 0 0,0-1-1 0 0,0 1 1 0 0,0-1 0 0 0,0 0 0 0 0,-1 0 0 0 0,-1 3-1 0 0,-23 28 15 0 0,-155 186 176 0 0,175-211-162 0 0,-1 1-1 0 0,1-1 0 0 0,1 1 0 0 0,0 0 0 0 0,0 0 0 0 0,1 0 0 0 0,0 1 0 0 0,0 0 0 0 0,-2 11 0 0 0,6-20-17 0 0,1 1 0 0 0,-1-1 1 0 0,1 0-1 0 0,-1 1 0 0 0,1-1 0 0 0,-1 0 0 0 0,1 1 0 0 0,0-1 0 0 0,-1 0 0 0 0,1 0 0 0 0,0 0 1 0 0,0 0-1 0 0,2 2 0 0 0,-2-1 21 0 0,3 1 8 0 0,-1 1-1 0 0,1-1 0 0 0,-1 0 0 0 0,1 0 0 0 0,0 0 0 0 0,0 0 0 0 0,0-1 1 0 0,1 1-1 0 0,-1-1 0 0 0,1 0 0 0 0,6 1 0 0 0,6 2-191 0 0,31 4 0 0 0,-29-6-607 0 0,-9-2-4741 0 0,-1-2-1875 0 0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4:12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1 8663 0 0,'0'0'4892'0'0,"-2"1"-4560"0"0,-45 33 1034 0 0,-55 30 1 0 0,41-27-1013 0 0,-28 23-168 0 0,76-49-161 0 0,1 0 0 0 0,0 0 0 0 0,0 1 0 0 0,-13 20 0 0 0,0 3 79 0 0,2 1 1 0 0,2 1-1 0 0,1 1 1 0 0,-21 56-1 0 0,38-85-56 0 0,0 0-1 0 0,1 0 0 0 0,0 1 0 0 0,0-1 1 0 0,1 0-1 0 0,1 1 0 0 0,0-1 1 0 0,0 0-1 0 0,0 1 0 0 0,3 9 1 0 0,-2-15-10 0 0,0 1 1 0 0,0-1 0 0 0,1 0 0 0 0,-1 0 0 0 0,1 1 0 0 0,0-1 0 0 0,0-1 0 0 0,0 1 0 0 0,1 0 0 0 0,-1 0 0 0 0,1-1 0 0 0,0 1 0 0 0,0-1 0 0 0,0 0 0 0 0,1 0 0 0 0,-1 0 0 0 0,1-1 0 0 0,0 1-1 0 0,-1-1 1 0 0,1 0 0 0 0,0 0 0 0 0,7 3 0 0 0,4-1 168 0 0,0 0-1 0 0,0 0 1 0 0,31 2 0 0 0,54-4 504 0 0,-78-2-670 0 0,-20 0-162 0 0,-2 3 26 0 0,-1 1 1 0 0,0-1 0 0 0,1 0 0 0 0,-1 0 0 0 0,0 1 0 0 0,-1-1 0 0 0,1 0 0 0 0,-1 0 0 0 0,1 0 0 0 0,-1 0 0 0 0,0-1 0 0 0,0 1 0 0 0,0 0 0 0 0,-4 3 0 0 0,-3 3-892 0 0,0-1 0 0 0,-17 12-1 0 0,20-17 211 0 0,1 0 0 0 0,-1 0 0 0 0,1 0 0 0 0,-11 2 0 0 0,-4 1-1208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35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 1375 0 0,'2'-1'107'0'0,"19"0"18017"0"0,-20 1-17946 0 0,-1 0 0 0 0,1 1 0 0 0,-1-1 1 0 0,0 0-1 0 0,1 1 0 0 0,-1-1 0 0 0,0 1 0 0 0,0-1 0 0 0,1 0 0 0 0,-1 1 0 0 0,0-1 1 0 0,0 1-1 0 0,1-1 0 0 0,-1 1 0 0 0,0-1 0 0 0,0 1 0 0 0,0-1 0 0 0,0 0 0 0 0,0 2 1 0 0,0 0-156 0 0,0 0 0 0 0,-1 0 0 0 0,1 0 0 0 0,-1 1 0 0 0,1-1 0 0 0,-1 0 0 0 0,0 0 0 0 0,0 0 0 0 0,0 0 0 0 0,-2 2 0 0 0,-1 2 116 0 0,-1 0 0 0 0,0 0 0 0 0,0 0 0 0 0,-1-1 0 0 0,0 0 0 0 0,0 0 0 0 0,0 0 0 0 0,-1-1 0 0 0,-6 4 0 0 0,-8 5 41 0 0,-37 22 85 0 0,38-23-227 0 0,0 0-1 0 0,0 2 1 0 0,-30 26-1 0 0,34-21-432 0 0,29-15 118 0 0,4-2 158 0 0,0 0-1 0 0,34-2 1 0 0,-40-1 111 0 0,1 1 0 0 0,-1 0 0 0 0,1 0 0 0 0,-1 1 0 0 0,1 1 1 0 0,-1 0-1 0 0,0 1 0 0 0,18 6 0 0 0,-26-8 1 0 0,1 1-1 0 0,-1 0 1 0 0,0 0 0 0 0,1 0 0 0 0,-1 1-1 0 0,0-1 1 0 0,-1 1 0 0 0,1-1 0 0 0,0 1 0 0 0,-1 0-1 0 0,1 0 1 0 0,-1 0 0 0 0,0 0 0 0 0,0 1-1 0 0,3 6 1 0 0,-4-5-3 0 0,1 1 0 0 0,-1 0-1 0 0,0-1 1 0 0,0 1 0 0 0,0 0-1 0 0,-1 0 1 0 0,0 0 0 0 0,0 0-1 0 0,-1 8 1 0 0,-3 5 101 0 0,0-1-1 0 0,-2 0 1 0 0,0 0 0 0 0,0 0-1 0 0,-13 23 1 0 0,13-30 8 0 0,-1-1-1 0 0,0 0 0 0 0,0 0 1 0 0,-1 0-1 0 0,0-1 1 0 0,-1 0-1 0 0,-11 10 0 0 0,-10 5 240 0 0,-34 19 1 0 0,58-39-299 0 0,-2 1 6 0 0,1 0 0 0 0,-1-1-1 0 0,0 0 1 0 0,0-1 0 0 0,-9 3-1 0 0,14-5-39 0 0,1 0 0 0 0,-1-1 0 0 0,1 1-1 0 0,-1-1 1 0 0,1 0 0 0 0,-1 0 0 0 0,0 0 0 0 0,1 0-1 0 0,-1 0 1 0 0,1 0 0 0 0,-1-1 0 0 0,1 1-1 0 0,-1-1 1 0 0,1 0 0 0 0,-1 0 0 0 0,1 1 0 0 0,0-2-1 0 0,-1 1 1 0 0,1 0 0 0 0,0 0 0 0 0,-4-4-1 0 0,-1-2-182 0 0,0-1 0 0 0,0 0 0 0 0,-6-11 0 0 0,-3-3-1707 0 0,2 4-229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8:06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 2303 0 0,'1'2'7498'0'0,"0"-1"-7262"0"0,26 38 3790 0 0,-13-19-2903 0 0,1 0 0 0 0,28 28 1 0 0,8-2 349 0 0,-28-27-866 0 0,-1 1 0 0 0,-1 1 1 0 0,31 40-1 0 0,-47-54-560 0 0,0 1 0 0 0,0-1 0 0 0,-1 1 0 0 0,0 1 1 0 0,-1-1-1 0 0,0 0 0 0 0,0 1 0 0 0,-1 0 0 0 0,0-1 0 0 0,0 1 0 0 0,-1 0 0 0 0,0 0 0 0 0,-1 0 0 0 0,0 0 0 0 0,0 0 0 0 0,-3 15 0 0 0,0-12-1 0 0,-1 1 0 0 0,1-1-1 0 0,-2 0 1 0 0,0-1 0 0 0,0 1 0 0 0,-1-1 0 0 0,-1 0-1 0 0,0 0 1 0 0,0-1 0 0 0,-1 0 0 0 0,-14 14-1 0 0,-10 7 191 0 0,-72 52 1 0 0,62-52-179 0 0,39-29-119 0 0,-55 40 31 0 0,50-37-685 0 0,-1-1 0 0 0,1 0-1 0 0,-10 3 1 0 0,9-4-749 0 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4:12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 8751 0 0,'0'0'7656'0'0,"-1"2"-7384"0"0,-47 81 1083 0 0,-6 10-422 0 0,-50 133-269 0 0,72-165-413 0 0,-47 68 0 0 0,66-107-1658 0 0,11-11-4672 0 0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4:12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27 129 6911 0 0,'-7'0'623'0'0,"4"0"-567"0"0,-13-10 9474 0 0,16 10-9361 0 0,13-10 1803 0 0,19-5-2010 0 0,7 4 876 0 0,1 1 0 0 0,73-7-1 0 0,-82 13-542 0 0,283-31 1108 0 0,-104 19-4231 0 0,-188 15-717 0 0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4:13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20 5983 0 0,'0'0'542'0'0,"0"-2"-446"0"0,0 0 6 0 0,-2-14 11460 0 0,-8 38-10496 0 0,0 3-583 0 0,-11 32 180 0 0,-47 92-1 0 0,22-76-494 0 0,-60 73 0 0 0,48-69 70 0 0,53-70-216 0 0,-11 19-127 0 0,15-24-660 0 0,3-3-229 0 0,5 0-34 0 0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4:13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129 159 11519 0 0,'0'0'1040'0'0,"-1"2"-853"0"0,-3 4 260 0 0,1 0 0 0 0,0 1 0 0 0,1-1 0 0 0,0 1-1 0 0,-3 11 1 0 0,5-16-314 0 0,1 0-1 0 0,-1-1 1 0 0,0 1 0 0 0,1 0-1 0 0,-1 0 1 0 0,1 0-1 0 0,0-1 1 0 0,-1 1-1 0 0,1 0 1 0 0,0-1 0 0 0,0 1-1 0 0,0-1 1 0 0,0 1-1 0 0,2 1 1 0 0,0 2 345 0 0,-2-3-414 0 0,1-1-1 0 0,-1 0 1 0 0,1 1-1 0 0,-1-1 1 0 0,0 0 0 0 0,1 0-1 0 0,0 0 1 0 0,-1 0 0 0 0,1-1-1 0 0,0 1 1 0 0,-1 0 0 0 0,1-1-1 0 0,0 1 1 0 0,0-1 0 0 0,0 1-1 0 0,-1-1 1 0 0,1 0 0 0 0,2 0-1 0 0,1 1 73 0 0,14 2 122 0 0,0-2 0 0 0,0 0 1 0 0,0 0-1 0 0,0-2 0 0 0,0-1 0 0 0,23-4 0 0 0,112-35 641 0 0,-65 15-693 0 0,10-6-206 0 0,-92 28 0 0 0,-1 1 0 0 0,-4 0-58 0 0,0 1-1 0 0,0 0 1 0 0,0-1-1 0 0,0 1 0 0 0,0-1 1 0 0,-1 1-1 0 0,1-1 1 0 0,-1 0-1 0 0,0 0 1 0 0,1 0-1 0 0,-1 0 1 0 0,-1 0-1 0 0,1 0 1 0 0,0 0-1 0 0,-1 0 0 0 0,0 0 1 0 0,1 0-1 0 0,-1 0 1 0 0,0 0-1 0 0,-1-1 1 0 0,0-5-1 0 0,1 5-37 0 0,-1-1-1 0 0,0 1 1 0 0,0-1 0 0 0,0 1-1 0 0,0-1 1 0 0,-1 1-1 0 0,1-1 1 0 0,-1 1 0 0 0,-1 0-1 0 0,1 0 1 0 0,0 0-1 0 0,-5-5 1 0 0,5 7 49 0 0,1 1-1 0 0,-1-1 1 0 0,0 0-1 0 0,0 1 1 0 0,-1-1-1 0 0,1 1 1 0 0,0 0-1 0 0,0-1 1 0 0,-1 1 0 0 0,1 0-1 0 0,0 1 1 0 0,-1-1-1 0 0,1 0 1 0 0,-1 1-1 0 0,1-1 1 0 0,-1 1-1 0 0,0 0 1 0 0,1 0-1 0 0,-1 0 1 0 0,1 0 0 0 0,-1 0-1 0 0,1 0 1 0 0,-5 2-1 0 0,-8 3-61 0 0,0 0-1 0 0,1 0 0 0 0,0 2 0 0 0,-21 12 1 0 0,-15 8-155 0 0,39-22 264 0 0,-169 83-486 0 0,142-67 1031 0 0,1 2-1 0 0,-55 45 1 0 0,82-59-519 0 0,-1 2 0 0 0,1-1 1 0 0,1 2-1 0 0,0-1 0 0 0,1 1 0 0 0,0 0 0 0 0,1 1 0 0 0,0 0 0 0 0,1 0 0 0 0,0 1 0 0 0,-4 18 1 0 0,7-23 153 0 0,2 1 1 0 0,-1 0 0 0 0,1 0 0 0 0,1 0-1 0 0,0-1 1 0 0,1 15 0 0 0,13 58 775 0 0,-13-73-829 0 0,1 0 0 0 0,0-1 0 0 0,1 1 1 0 0,5 12-1 0 0,-6-19-51 0 0,-1 1 1 0 0,1 0 0 0 0,0-1-1 0 0,0 1 1 0 0,0-1-1 0 0,0 0 1 0 0,0 1-1 0 0,1-1 1 0 0,-1 0-1 0 0,1 0 1 0 0,-1-1-1 0 0,1 1 1 0 0,0 0 0 0 0,0-1-1 0 0,0 0 1 0 0,4 2-1 0 0,7 1 63 0 0,0-1 0 0 0,0 0 0 0 0,0-1 0 0 0,0-1 0 0 0,19 0-1 0 0,75-8 285 0 0,-33 1-252 0 0,8-3-38 0 0,-75 8-114 0 0,-5 1 34 0 0,5-7-250 0 0,7-14-734 0 0,-13 20 548 0 0,1-2-1348 0 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4:14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386 165 5527 0 0,'0'0'735'0'0,"-17"9"10912"0"0,17-9-11604 0 0,0 1 0 0 0,-1-1 0 0 0,1 0 1 0 0,0 0-1 0 0,0 0 0 0 0,0 0 0 0 0,0 0 1 0 0,0 0-1 0 0,-1 0 0 0 0,1 0 1 0 0,0 0-1 0 0,0 0 0 0 0,0 0 0 0 0,0 0 1 0 0,-1 0-1 0 0,1 0 0 0 0,0 0 0 0 0,0 0 1 0 0,0 0-1 0 0,0 0 0 0 0,-1 0 1 0 0,1 0-1 0 0,0 0 0 0 0,0 0 0 0 0,0 0 1 0 0,0 0-1 0 0,-1 0 0 0 0,1 0 1 0 0,0 0-1 0 0,0 0 0 0 0,0-1 0 0 0,0 1 1 0 0,0 0-1 0 0,-1 0 0 0 0,1 0 0 0 0,0 0 1 0 0,0 0-1 0 0,0 0 0 0 0,0-1 1 0 0,0 1-1 0 0,0 0 0 0 0,0 0 0 0 0,0 0 1 0 0,0 0-1 0 0,0 0 0 0 0,0-1 0 0 0,-1 1 1 0 0,1 0-1 0 0,0 0 0 0 0,0 0 1 0 0,6-11 559 0 0,15-10-324 0 0,4 1-219 0 0,1 2 0 0 0,0 0 0 0 0,2 2 0 0 0,58-25 0 0 0,-68 34 6 0 0,28-7 1 0 0,-39 12 11 0 0,0 1 0 0 0,0-1 1 0 0,0 2-1 0 0,0-1 1 0 0,0 1-1 0 0,0 0 0 0 0,8 1 1 0 0,-13 0 190 0 0,0 11 9 0 0,-2-11-274 0 0,1 0 0 0 0,-1 0 0 0 0,0 1 0 0 0,0-1 0 0 0,1 0-1 0 0,-1 0 1 0 0,0 1 0 0 0,0-1 0 0 0,0 0 0 0 0,0 0 0 0 0,0 1-1 0 0,-1-1 1 0 0,1 2 0 0 0,-2 2 17 0 0,-1 0 0 0 0,1 0-1 0 0,-1 0 1 0 0,0-1 0 0 0,0 1 0 0 0,0-1-1 0 0,-5 6 1 0 0,-30 28 141 0 0,30-30-145 0 0,-34 27-75 0 0,-83 56-1 0 0,62-48-134 0 0,-15 12-77 0 0,-128 87-112 0 0,181-126 361 0 0,-1-2 1 0 0,-47 20 0 0 0,71-33 87 0 0,4-2-45 0 0,0 0 0 0 0,0 0 0 0 0,0 0 0 0 0,0 1 0 0 0,1-1-1 0 0,-1 1 1 0 0,0-1 0 0 0,0 1 0 0 0,4 0 0 0 0,1-1 7 0 0,24-5 30 0 0,365-49 577 0 0,-376 54-532 0 0,-7-1-45 0 0,0 1 1 0 0,0 1-1 0 0,15 2 0 0 0,-26-2-19 0 0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4:14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8 4143 0 0,'-4'-7'7044'0'0,"-5"16"-3733"0"0,2-4-2956 0 0,5-1-203 0 0,0-1 0 0 0,0 0 0 0 0,1 1 0 0 0,-1-1 1 0 0,1 1-1 0 0,0 0 0 0 0,0 0 0 0 0,0-1 0 0 0,1 1 1 0 0,-1 0-1 0 0,1 0 0 0 0,0 0 0 0 0,0 0 0 0 0,0-1 1 0 0,0 1-1 0 0,1 0 0 0 0,-1 0 0 0 0,1 0 0 0 0,2 4 1 0 0,0 1 155 0 0,0 1 1 0 0,1-1-1 0 0,0 0 1 0 0,1 0-1 0 0,-1 0 1 0 0,9 10 0 0 0,1-3 150 0 0,0 0 0 0 0,0-1 1 0 0,2 0-1 0 0,0-1 0 0 0,24 16 0 0 0,95 48 952 0 0,-117-69-1337 0 0,1-2 1 0 0,0 0-1 0 0,0-1 0 0 0,1-1 1 0 0,-1-1-1 0 0,36 3 0 0 0,-48-7 5 0 0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4:15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0 8751 0 0,'0'0'4979'0'0,"-16"6"-1687"0"0,11-1-2993 0 0,1 0-1 0 0,-1 0 1 0 0,1 0 0 0 0,0 0-1 0 0,1 0 1 0 0,-1 1-1 0 0,1 0 1 0 0,-4 10 0 0 0,-4 7 128 0 0,-149 238 1544 0 0,150-249-2038 0 0,1-1-1 0 0,-1 0 0 0 0,-1 0 1 0 0,0-1-1 0 0,-20 13 0 0 0,5-2-412 0 0,18-15-40 0 0,0 0 0 0 0,-1-1 0 0 0,-15 7 0 0 0,2-1-2263 0 0,11-4 951 0 0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4:15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3 9991 0 0,'-8'-1'904'0'0,"3"0"-748"0"0,1 1-1 0 0,-1 0 0 0 0,0 0 0 0 0,1 0 0 0 0,-1 1 1 0 0,0 0-1 0 0,1-1 0 0 0,-1 2 0 0 0,1-1 0 0 0,-1 0 1 0 0,1 1-1 0 0,0 0 0 0 0,-1 0 0 0 0,1 0 0 0 0,0 1 0 0 0,0-1 1 0 0,1 1-1 0 0,-1 0 0 0 0,-3 3 0 0 0,6-4-54 0 0,0 0 0 0 0,0-1 1 0 0,0 1-1 0 0,0 0 0 0 0,0-1 0 0 0,1 1 0 0 0,-1 0 0 0 0,1 0 0 0 0,-1 0 0 0 0,1 0 0 0 0,-1 0 0 0 0,1 0 1 0 0,0 0-1 0 0,0 2 0 0 0,5 27 544 0 0,-2-20-305 0 0,1 6-115 0 0,0 0 0 0 0,2 0 0 0 0,0-1 0 0 0,1 1 0 0 0,0-1 1 0 0,2-1-1 0 0,17 27 0 0 0,9 3 94 0 0,43 44 0 0 0,-6-8 230 0 0,-46-49-189 0 0,32 54 0 0 0,-45-65-254 0 0,-2 0-1 0 0,-1 1 1 0 0,15 45-1 0 0,-23-56-88 0 0,0 0-1 0 0,0 0 0 0 0,-1 1 0 0 0,-1-1 1 0 0,0 0-1 0 0,-1 1 0 0 0,0-1 1 0 0,0 0-1 0 0,-6 21 0 0 0,1-11 16 0 0,-1-1-1 0 0,-1 1 0 0 0,-1-1 1 0 0,-13 22-1 0 0,8-20 35 0 0,-1 0 1 0 0,-2 0-1 0 0,-32 33 0 0 0,-66 48 285 0 0,-41 4 102 0 0,33-26-277 0 0,110-72-169 0 0,-25 12 0 0 0,8-4-41 0 0,28-17-128 0 0,-4 5-181 0 0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4:24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1375 0 0,'0'0'5060'0'0,"1"1"-4285"0"0,5 0-407 0 0,-1 0 0 0 0,0 0 0 0 0,1 0 0 0 0,-1-1 0 0 0,0 1 0 0 0,1-2 0 0 0,-1 1 0 0 0,9-2 0 0 0,-3 1 61 0 0,205-15 635 0 0,-159 10 224 0 0,114 5 0 0 0,-145 2-1082 0 0,0-1 0 0 0,41-4 0 0 0,50-16 498 0 0,-91 16-547 0 0,6-2-68 0 0,7-2 57 0 0,0 2-1 0 0,52-1 0 0 0,-6 8-80 0 0,157-8 64 0 0,-184 3 200 0 0,99 5 0 0 0,-121-1-309 0 0,42-4-1 0 0,6-1 6 0 0,36 14 327 0 0,-59-2-240 0 0,-7-5-45 0 0,93-9-1 0 0,-71 2-209 0 0,-45 5 280 0 0,-1 1 0 0 0,1 2 1 0 0,32 7-1 0 0,53 4-164 0 0,92-22 27 0 0,-41 0 0 0 0,61 24 144 0 0,-141-13-205 0 0,-36-3 34 0 0,-8 0 26 0 0,43-7 0 0 0,-26 2 57 0 0,7 0-61 0 0,96-5 49 0 0,-115 9-21 0 0,67 8 0 0 0,-24 3 37 0 0,0-4 1 0 0,134-8-1 0 0,-190 0-60 0 0,55-5 0 0 0,123 6 0 0 0,-28 8 0 0 0,268-2 0 0 0,-259-13 33 0 0,173-1 73 0 0,-183 19-13 0 0,69 3-69 0 0,-120-13-31 0 0,215-4 138 0 0,144-3 511 0 0,-182 14-564 0 0,-42-2 54 0 0,6-1 93 0 0,-191-4-86 0 0,-57 0-84 0 0,79 2 142 0 0,-81 0-299 0 0,74 1-1230 0 0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4:27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0 6447 0 0,'0'0'11792'0'0,"0"3"-11646"0"0,-3 12-43 0 0,0 0 0 0 0,-1-1 0 0 0,0 1 0 0 0,-8 15 0 0 0,-31 59 160 0 0,28-59-197 0 0,-5 9 2 0 0,-58 113 108 0 0,52-107-103 0 0,-42 54 0 0 0,-18 22 46 0 0,86-120-171 0 0,14-6-1559 0 0,8-6 223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8:07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1 203 6447 0 0,'0'0'499'0'0,"1"-1"-128"0"0,7-10 931 0 0,0 1 1 0 0,1 0-1 0 0,1 0 0 0 0,0 1 1 0 0,0 0-1 0 0,18-11 1 0 0,1-2 3665 0 0,-24 33-4757 0 0,-4-4-207 0 0,0 0 0 0 0,0 0 0 0 0,-1-1 0 0 0,0 1 0 0 0,0 0 0 0 0,-1 0 0 0 0,-1 8 0 0 0,0 2 28 0 0,-21 117 104 0 0,8-57-48 0 0,11-54-85 0 0,-8 49 59 0 0,-4 81 1 0 0,15-127-60 0 0,-1 0 67 0 0,2 0 0 0 0,1 0-1 0 0,5 36 1 0 0,-4-50-8 0 0,0-2-22 0 0,-1-1 0 0 0,0 0 0 0 0,-1 0 0 0 0,-1 12-1 0 0,2-12 721 0 0,1-12 828 0 0,5-8-1501 0 0,18-19 94 0 0,2 1-1 0 0,1 2 1 0 0,58-45-1 0 0,-59 50-134 0 0,10-10-16 0 0,61-68 1 0 0,22-49 35 0 0,-44 55-49 0 0,151-178-1353 0 0,-213 254 1061 0 0,-9 12 96 0 0,0-1 1 0 0,0 1-1 0 0,0 0 1 0 0,7-5-1 0 0,-11 10-45 0 0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4:27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42 130 8287 0 0,'-8'-4'863'0'0,"-5"-1"-747"0"0,-8-4 8601 0 0,23 9-8277 0 0,3-2-272 0 0,1 0 0 0 0,0 1 0 0 0,-1 0 0 0 0,1 0 0 0 0,0 0 0 0 0,0 1-1 0 0,10 0 1 0 0,44 8 511 0 0,-22-3-285 0 0,30 1-142 0 0,0-3-1 0 0,0-4 0 0 0,0-2 1 0 0,0-4-1 0 0,0-2 1 0 0,98-27-1 0 0,62-33-2516 0 0,-227 69 1537 0 0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4:27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29 12407 0 0,'0'0'1126'0'0,"2"-1"-929"0"0,2-2 204 0 0,1-1 1 0 0,-1 1-1 0 0,1 0 0 0 0,0 1 1 0 0,0-1-1 0 0,0 1 0 0 0,1 0 1 0 0,-1 0-1 0 0,8-1 0 0 0,-11 3-15 0 0,8 3 259 0 0,-8 0-623 0 0,0-1 0 0 0,-1 1-1 0 0,0 0 1 0 0,0 0 0 0 0,0 0 0 0 0,0 0 0 0 0,0 0-1 0 0,0 0 1 0 0,-1 0 0 0 0,1 1 0 0 0,-1-1 0 0 0,0 0 0 0 0,0 0-1 0 0,-1 0 1 0 0,0 5 0 0 0,-1 8-20 0 0,-9 27 0 0 0,2-17 51 0 0,-1 0 0 0 0,-1-1 0 0 0,-1 0 0 0 0,-18 27 0 0 0,-69 88 196 0 0,93-132-229 0 0,-22 27 174 0 0,18-24-118 0 0,1 0 1 0 0,1 0-1 0 0,0 1 1 0 0,0 0-1 0 0,2 0 1 0 0,-1 1 0 0 0,-7 23-1 0 0,13-34-146 0 0,11 5-1742 0 0,-4-1-2212 0 0,5-1-2234 0 0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4:28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254 246 4607 0 0,'0'0'8583'0'0,"-9"0"-3646"0"0,10 2-4792 0 0,-1 1-1 0 0,1-1 1 0 0,0 0-1 0 0,0 1 1 0 0,0-1-1 0 0,0 0 0 0 0,0 0 1 0 0,0 0-1 0 0,1 0 1 0 0,-1 0-1 0 0,1 0 1 0 0,-1 0-1 0 0,1 0 1 0 0,0-1-1 0 0,2 3 1 0 0,0-2-37 0 0,0 1 0 0 0,0-1 0 0 0,0 0 0 0 0,0-1 0 0 0,0 1 0 0 0,0-1 1 0 0,0 1-1 0 0,5-1 0 0 0,3 1-11 0 0,0-1 1 0 0,0 0-1 0 0,0-1 1 0 0,0-1-1 0 0,19-2 0 0 0,-6-1-99 0 0,-1-1 0 0 0,0-2 0 0 0,0 0 0 0 0,0-1 0 0 0,-1-1 0 0 0,0-1 0 0 0,-1-1 0 0 0,40-27 0 0 0,-56 33-139 0 0,0 0-1 0 0,0-1 1 0 0,0 1 0 0 0,-1-1-1 0 0,1 0 1 0 0,-2-1 0 0 0,1 1-1 0 0,-1-1 1 0 0,0 0 0 0 0,4-9 0 0 0,-6 13-3 0 0,-1-1 1 0 0,0 0 0 0 0,0 1 0 0 0,0-1-1 0 0,0 0 1 0 0,-1 0 0 0 0,1 0-1 0 0,-1 1 1 0 0,0-1 0 0 0,0 0 0 0 0,-1 0-1 0 0,1 0 1 0 0,-1 0 0 0 0,0 1 0 0 0,0-1-1 0 0,0 0 1 0 0,0 1 0 0 0,0-1 0 0 0,-1 0-1 0 0,0 1 1 0 0,0 0 0 0 0,-4-7 0 0 0,3 7 100 0 0,0 1 0 0 0,1-1 0 0 0,-1 0 1 0 0,-1 1-1 0 0,1 0 0 0 0,0 0 0 0 0,0 0 1 0 0,-1 0-1 0 0,1 0 0 0 0,-1 1 0 0 0,0 0 1 0 0,1-1-1 0 0,-1 1 0 0 0,0 1 1 0 0,0-1-1 0 0,1 0 0 0 0,-1 1 0 0 0,-5 0 1 0 0,-8 0-228 0 0,0 1 1 0 0,-31 6-1 0 0,33-5 233 0 0,-7 3 64 0 0,0 0 0 0 0,1 1 0 0 0,0 1 0 0 0,0 1 0 0 0,1 1 0 0 0,0 1 0 0 0,-23 14 0 0 0,14-3 41 0 0,-1 0 1 0 0,2 1-1 0 0,-41 44 1 0 0,-37 52 625 0 0,98-108-522 0 0,1 1-1 0 0,0 0 1 0 0,1 1-1 0 0,0-1 1 0 0,-6 21-1 0 0,4-10 380 0 0,2 1-1 0 0,-4 28 0 0 0,6-30-220 0 0,1-1 0 0 0,1 1 0 0 0,1 0 0 0 0,1 0 0 0 0,1 0 0 0 0,4 26 0 0 0,-4-45-275 0 0,-1 1 1 0 0,1-1-1 0 0,0 1 1 0 0,0-1 0 0 0,0 0-1 0 0,0 1 1 0 0,0-1-1 0 0,0 0 1 0 0,1 0 0 0 0,-1 1-1 0 0,1-1 1 0 0,0 0 0 0 0,-1-1-1 0 0,1 1 1 0 0,0 0-1 0 0,3 1 1 0 0,-1 0 53 0 0,0-1 1 0 0,0-1-1 0 0,0 1 1 0 0,1 0-1 0 0,-1-1 1 0 0,0 0-1 0 0,1 0 1 0 0,6 0-1 0 0,19 0 199 0 0,0-1 0 0 0,0-1 1 0 0,0-2-1 0 0,40-8 0 0 0,2 0-148 0 0,-34 6-156 0 0,0 1 0 0 0,69 4-1 0 0,-98 0-19 0 0,-7 0-61 0 0,-2 0-232 0 0,0 1 281 0 0,1-1 1 0 0,-1 0-1 0 0,0 1 0 0 0,0-1 1 0 0,1 1-1 0 0,-1-1 0 0 0,0 0 1 0 0,1 0-1 0 0,-1 1 0 0 0,0-1 1 0 0,1 0-1 0 0,-1 0 0 0 0,0 1 1 0 0,1-1-1 0 0,-1 0 1 0 0,0 0-1 0 0,1 0 0 0 0,-1 1 1 0 0,1-1-1 0 0,-1 0 0 0 0,1 0 1 0 0,-1 0-1 0 0,0 0 0 0 0,1 0 1 0 0,-1 0-1 0 0,1 0 0 0 0,-1 0 1 0 0,1 0-1 0 0,-1 0 1 0 0,0 0-1 0 0,1 0 0 0 0,14-3-2225 0 0,-6-2 385 0 0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4:29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328 119 6447 0 0,'0'0'499'0'0,"-2"0"-328"0"0,-50 5 9702 0 0,53-7-9775 0 0,1 1 0 0 0,-1-1 0 0 0,0 1 1 0 0,1 0-1 0 0,-1 0 0 0 0,1-1 0 0 0,-1 1 0 0 0,4-2 0 0 0,-4 3-32 0 0,21-13 219 0 0,0 1-1 0 0,1 1 1 0 0,25-8-1 0 0,12-5 400 0 0,-43 17-406 0 0,1 1 1 0 0,0 1 0 0 0,1 0 0 0 0,31-2 0 0 0,-28 8-147 0 0,-20-1-65 0 0,-2 2-3 0 0,1 0-60 0 0,-1 0 1 0 0,1 0-1 0 0,-1 0 1 0 0,0 0-1 0 0,0 1 0 0 0,0-1 1 0 0,0 0-1 0 0,0 0 1 0 0,0 0-1 0 0,-1 1 0 0 0,1-1 1 0 0,-1 0-1 0 0,0 0 1 0 0,1 0-1 0 0,-1 0 1 0 0,0 0-1 0 0,0 0 0 0 0,0 0 1 0 0,0 0-1 0 0,-1-1 1 0 0,1 1-1 0 0,-2 2 0 0 0,-5 4-7 0 0,0 0 0 0 0,-1 0 0 0 0,-11 7-1 0 0,4-3 20 0 0,-9 9-19 0 0,-2-1 0 0 0,-1-1 0 0 0,0-1 0 0 0,-1-2 1 0 0,-1-1-1 0 0,-36 13 0 0 0,23-13-174 0 0,-73 38-1 0 0,92-39 134 0 0,1 0 0 0 0,0 2-1 0 0,1 1 1 0 0,-32 32 0 0 0,76-46 245 0 0,7-7-75 0 0,-1-1-1 0 0,39-11 1 0 0,-2 0 73 0 0,97-11 573 0 0,-134 24-591 0 0,1 2 0 0 0,-1 1 0 0 0,51 6 0 0 0,-68-5-181 0 0,20 1-2688 0 0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4:29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8 5063 0 0,'-3'-7'14183'0'0,"12"19"-13932"0"0,-1-1 1 0 0,2 1 0 0 0,-1-2-1 0 0,2 1 1 0 0,-1-1-1 0 0,1-1 1 0 0,1 0 0 0 0,0-1-1 0 0,0 0 1 0 0,0 0-1 0 0,17 6 1 0 0,20 7 599 0 0,87 25 0 0 0,-118-41-700 0 0,72 22 388 0 0,53 16-74 0 0,-134-38-193 0 0,1 0-1146 0 0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4:30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0 5527 0 0,'0'0'14619'0'0,"-1"2"-14215"0"0,-36 58 1007 0 0,22-35-1089 0 0,0-1-1 0 0,-2 0 1 0 0,-26 30-1 0 0,11-23-166 0 0,-1-2-1 0 0,-70 48 1 0 0,-85 31-587 0 0,182-105 310 0 0,0 0 0 0 0,0-1 1 0 0,0 0-1 0 0,-11 3 0 0 0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4:31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215 443 9503 0 0,'0'0'859'0'0,"2"-1"-710"0"0,30-6 589 0 0,-16 6 6684 0 0,-18 2-7402 0 0,1-1 0 0 0,-1 1 1 0 0,0 0-1 0 0,1 0 0 0 0,-1-1 0 0 0,1 1 0 0 0,-1 0 0 0 0,1 0 0 0 0,-3 3 0 0 0,-5 3-7 0 0,-3-1 27 0 0,1 0 0 0 0,-1-1 0 0 0,0-1-1 0 0,-17 5 1 0 0,24-8-31 0 0,0 0-1 0 0,0 0 0 0 0,0-1 0 0 0,0 1 0 0 0,0-1 1 0 0,0 0-1 0 0,0 0 0 0 0,0-1 0 0 0,0 0 0 0 0,0 0 0 0 0,0 0 1 0 0,1 0-1 0 0,-1-1 0 0 0,-6-2 0 0 0,8 2 4 0 0,0-1-1 0 0,0 1 0 0 0,0-1 0 0 0,1 0 1 0 0,-1 0-1 0 0,1 0 0 0 0,0 0 1 0 0,-1 0-1 0 0,1 0 0 0 0,1 0 1 0 0,-1-1-1 0 0,0 1 0 0 0,1-1 1 0 0,0 0-1 0 0,0 1 0 0 0,0-1 1 0 0,-1-7-1 0 0,0-4-14 0 0,0-1 0 0 0,1 1 0 0 0,2-16 0 0 0,0 15-38 0 0,0 1 1 0 0,2-1-1 0 0,0 1 0 0 0,1 0 0 0 0,0 0 0 0 0,1 0 1 0 0,1 0-1 0 0,0 1 0 0 0,15-24 0 0 0,-14 27 10 0 0,0 0-1 0 0,1 1 1 0 0,0 0 0 0 0,1 1-1 0 0,0-1 1 0 0,1 2 0 0 0,0-1-1 0 0,0 1 1 0 0,0 1-1 0 0,1 0 1 0 0,1 0 0 0 0,13-5-1 0 0,-3 4 143 0 0,0 0 0 0 0,0 2 0 0 0,1 0 0 0 0,0 2 0 0 0,0 0 0 0 0,0 2 0 0 0,1 0 0 0 0,-1 2 0 0 0,0 0 0 0 0,1 2 0 0 0,-1 1 0 0 0,0 0 0 0 0,23 8 0 0 0,-42-10-78 0 0,-1 0 0 0 0,1 0 1 0 0,-1 0-1 0 0,0 1 0 0 0,1 0 1 0 0,-1 0-1 0 0,0-1 0 0 0,0 2 1 0 0,0-1-1 0 0,0 0 1 0 0,0 1-1 0 0,-1-1 0 0 0,1 1 1 0 0,-1 0-1 0 0,0 0 0 0 0,1 0 1 0 0,-1 0-1 0 0,-1 0 0 0 0,4 7 1 0 0,-4-6-24 0 0,0 0 0 0 0,0 0 0 0 0,0 0 0 0 0,-1 0-1 0 0,1 1 1 0 0,-1-1 0 0 0,0 0 0 0 0,0 0 0 0 0,-1 1 0 0 0,1-1 0 0 0,-1 0 0 0 0,0 0 0 0 0,0 0 0 0 0,0 0 0 0 0,-1 0 0 0 0,-3 8 0 0 0,-9 11-63 0 0,-2 0 1 0 0,0-1-1 0 0,-1 0 1 0 0,-28 26 0 0 0,22-23-160 0 0,-15 14-567 0 0,-2-2 0 0 0,-2-1 0 0 0,-54 35 0 0 0,85-64 530 0 0,0-1 0 0 0,0-1 0 0 0,-1 1 0 0 0,0-2 0 0 0,1 1-1 0 0,-1-2 1 0 0,-23 5 0 0 0,18-6 20 0 0,0 0 0 0 0,0-1 0 0 0,0-1 0 0 0,0 0 1 0 0,-20-4-1 0 0,33 3 2 0 0,1 0 0 0 0,-1 0 0 0 0,0 0 0 0 0,1 0 0 0 0,-1 0 0 0 0,-5-4 1 0 0,-2-2-4292 0 0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4:32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1 8143 0 0,'0'0'742'0'0,"-2"1"-533"0"0,-6 5 153 0 0,0 0 1 0 0,0 1-1 0 0,0 0 0 0 0,1 0 1 0 0,0 1-1 0 0,0 0 1 0 0,1 0-1 0 0,0 1 0 0 0,-5 9 1 0 0,-41 89 522 0 0,51-104-878 0 0,-31 72 94 0 0,-76 161 150 0 0,25-74-120 0 0,-30 55 639 0 0,107-207-714 0 0,-7 15 66 0 0,-27 35-1 0 0,30-48-241 0 0,-20 24-1157 0 0,18-23-3681 0 0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4:32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14799 0 0,'0'0'679'0'0,"-2"1"-15"0"0,0 0-635 0 0,0 1 1 0 0,0-1-1 0 0,0 0 0 0 0,0 1 1 0 0,0 0-1 0 0,0 0 0 0 0,1-1 1 0 0,-1 1-1 0 0,1 0 1 0 0,-1 0-1 0 0,1 0 0 0 0,0 1 1 0 0,0-1-1 0 0,-1 0 0 0 0,2 0 1 0 0,-1 1-1 0 0,-1 2 1 0 0,1-1 67 0 0,1 1 1 0 0,0-1 0 0 0,0 0 0 0 0,0 0 0 0 0,0 0 0 0 0,0 0-1 0 0,1 0 1 0 0,0 0 0 0 0,2 7 0 0 0,2 1 219 0 0,0 0 0 0 0,0 0 0 0 0,2-1 0 0 0,-1 1 0 0 0,16 17 0 0 0,-8-12-6 0 0,2 0-1 0 0,0-1 1 0 0,1-1-1 0 0,20 15 1 0 0,80 47 605 0 0,-68-46-606 0 0,139 75 169 0 0,-51-31-241 0 0,-116-60-341 0 0,-20-13-438 0 0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4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1 6911 0 0,'0'2'5775'0'0,"-1"6"-3678"0"0,-4 26 2259 0 0,3-27-4149 0 0,1 0 0 0 0,-1 0 0 0 0,-1 0 0 0 0,1 0 0 0 0,-6 10 0 0 0,-5 4-30 0 0,-1 0 1 0 0,-1-1 0 0 0,-1-1 0 0 0,-31 31 0 0 0,-83 60-77 0 0,35-40-74 0 0,-15 13 113 0 0,83-61-632 0 0,-46 51 1 0 0,64-62-4479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8:08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8 155 4607 0 0,'-7'-4'14462'0'0,"61"-5"-13061"0"0,-28 6-891 0 0,0-2-1 0 0,27-8 0 0 0,11-9 158 0 0,197-58 835 0 0,-236 73-1448 0 0,-16 4-725 0 0,1 1 1 0 0,-1-1-1 0 0,1 2 0 0 0,11-1 0 0 0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4:34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52 7055 0 0,'0'0'323'0'0,"1"-2"-8"0"0,11-18-74 0 0,-11 18 374 0 0,1 1 207 0 0,16-12 2133 0 0,-16 11-2378 0 0,-1 1-13 0 0,3-3 1564 0 0,-2 6-900 0 0,-5 9-629 0 0,-11 21-888 0 0,14-31 331 0 0,-80 159 134 0 0,54-110-176 0 0,2 0 0 0 0,-18 56 0 0 0,30-72-1 0 0,5-18 4 0 0,1 0 0 0 0,1 1 0 0 0,-6 32 0 0 0,9-27 40 0 0,2-6-33 0 0,0-15-10 0 0,0-1 0 0 0,1 1 0 0 0,-1 0 0 0 0,0-1 0 0 0,0 1 0 0 0,1-1 0 0 0,-1 1 0 0 0,0-1 0 0 0,1 1 0 0 0,-1-1 0 0 0,1 1 0 0 0,-1-1 0 0 0,1 0 0 0 0,-1 1 0 0 0,0-1 0 0 0,1 1 0 0 0,-1-1 0 0 0,1 0 0 0 0,0 0 0 0 0,-1 1 0 0 0,1-1 0 0 0,3 1 1 0 0,-1-1 0 0 0,1 1 0 0 0,-1-1 0 0 0,0 0 0 0 0,1 0 0 0 0,-1 0 1 0 0,1 0-1 0 0,-1-1 0 0 0,0 0 0 0 0,1 1 0 0 0,-1-1 0 0 0,0 0 0 0 0,0-1 0 0 0,4 0 0 0 0,8-6 22 0 0,22-12 1 0 0,-36 19-23 0 0,213-124 255 0 0,-169 98-280 0 0,-1-2 0 0 0,-1-1 0 0 0,-2-3 0 0 0,-2-1 0 0 0,-1-2 0 0 0,59-71 0 0 0,-91 99 24 0 0,0 0 0 0 0,-1-1 0 0 0,0 0 0 0 0,-1 0 0 0 0,1 0 0 0 0,-2 0 0 0 0,1-1 0 0 0,-1 0 0 0 0,-1 1 0 0 0,3-19 0 0 0,-5 17 0 0 0,0 0 18 0 0,0 11-11 0 0,0 0 1 0 0,-1 0 0 0 0,1-1-1 0 0,-1 1 1 0 0,1 0 0 0 0,-1 0-1 0 0,1-1 1 0 0,0 1 0 0 0,-1 0 0 0 0,1 0-1 0 0,-1 0 1 0 0,1 0 0 0 0,-1 0-1 0 0,1 0 1 0 0,-1 0 0 0 0,1 0-1 0 0,-1 0 1 0 0,1 0 0 0 0,-1 0 0 0 0,1 0-1 0 0,-1 0 1 0 0,1 0 0 0 0,-1 0-1 0 0,1 1 1 0 0,-1-1 0 0 0,1 0-1 0 0,-1 0 1 0 0,1 0 0 0 0,-1 1 0 0 0,1-1-1 0 0,-12 12 31 0 0,1-1-1 0 0,0 1 1 0 0,1 1-1 0 0,1 0 1 0 0,0 0-1 0 0,1 1 1 0 0,-10 21-1 0 0,5-2 62 0 0,0 0-1 0 0,-11 47 0 0 0,21-61-69 0 0,0-1 1 0 0,1 0 0 0 0,1 1-1 0 0,1-1 1 0 0,3 36-1 0 0,0-38-5 0 0,1 6 37 0 0,-1-18-58 0 0,-1-2 9 0 0,1 3 68 0 0,4 5 28 0 0,14 12 694 0 0,3 1-2996 0 0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4:35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7 101 7367 0 0,'-7'0'11142'0'0,"44"-8"-10110"0"0,-1-1 0 0 0,53-20 0 0 0,-46 13-616 0 0,51-10 1 0 0,-75 22-504 0 0,1 1 1 0 0,-1 0-1 0 0,1 2 0 0 0,-1 0 0 0 0,22 2 1 0 0,-28 2-1247 0 0,-2 1-413 0 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4:35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6447 0 0,'0'0'11779'0'0,"2"-1"-10992"0"0,90-28 2049 0 0,-49 14-2280 0 0,0 2-1 0 0,2 2 1 0 0,58-7-1 0 0,-94 17-623 0 0,-1 1 1 0 0,1 0-1 0 0,-1 0 1 0 0,1 1-1 0 0,0 0 0 0 0,-1 0 1 0 0,1 1-1 0 0,-1 1 0 0 0,0-1 1 0 0,14 7-1 0 0,-21-8-431 0 0,7 6-4508 0 0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4:36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18 10479 0 0,'6'-10'1118'0'0,"-2"2"3607"0"0,-3 9-4686 0 0,-1-1 0 0 0,1 1 0 0 0,-1-1 0 0 0,1 1 0 0 0,-1-1 0 0 0,1 1 0 0 0,-1-1 0 0 0,0 1 0 0 0,1-1 0 0 0,-1 1 0 0 0,0-1 1 0 0,0 1-1 0 0,1 0 0 0 0,-1-1 0 0 0,0 1 0 0 0,0-1 0 0 0,0 1 0 0 0,0 0 0 0 0,0-1 0 0 0,0 1 0 0 0,0 0 0 0 0,0-1 0 0 0,0 1 0 0 0,0 0 0 0 0,0-1 0 0 0,0 2 0 0 0,-2 22 364 0 0,2-23-383 0 0,-11 58 211 0 0,-2-1 1 0 0,-23 63-1 0 0,20-69-229 0 0,-16 41-2 0 0,-3 0 0 0 0,-93 169 0 0 0,97-212 22 0 0,-2 0-1 0 0,-41 46 0 0 0,63-83-845 0 0,31-20-9240 0 0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4:37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92 287 12895 0 0,'0'0'595'0'0,"-1"1"-18"0"0,-6 5-260 0 0,-1 0-1 0 0,1 1 0 0 0,1-1 1 0 0,-1 1-1 0 0,-5 9 0 0 0,0 3 242 0 0,-18 35 0 0 0,29-52 296 0 0,6-15-407 0 0,5-6-302 0 0,1-1 0 0 0,1 2-1 0 0,1 0 1 0 0,20-24 0 0 0,68-58-140 0 0,-60 64 16 0 0,48-33 0 0 0,-71 57 34 0 0,0 1 0 0 0,0 0 0 0 0,2 2-1 0 0,-1 0 1 0 0,37-11 0 0 0,-53 19-7 0 0,-1 0 1 0 0,1 1-1 0 0,0-1 1 0 0,-1 1-1 0 0,1 0 1 0 0,0 0-1 0 0,-1 0 1 0 0,1 0-1 0 0,0 0 1 0 0,-1 0-1 0 0,1 1 0 0 0,4 1 1 0 0,-6-2-35 0 0,1 1-1 0 0,-1 0 1 0 0,1 0 0 0 0,-1 0-1 0 0,0 0 1 0 0,0 0 0 0 0,0 0 0 0 0,0 0-1 0 0,1 1 1 0 0,-2-1 0 0 0,1 0-1 0 0,0 1 1 0 0,0-1 0 0 0,0 0 0 0 0,-1 1-1 0 0,1-1 1 0 0,0 1 0 0 0,-1-1-1 0 0,1 1 1 0 0,-1-1 0 0 0,0 1-1 0 0,1 2 1 0 0,0 6 9 0 0,-1 0 0 0 0,0-1 0 0 0,0 1 0 0 0,0-1 0 0 0,-2 1 0 0 0,-1 9 0 0 0,-19 58 97 0 0,15-53-70 0 0,-10 48-1 0 0,15-63-27 0 0,0-1 0 0 0,0 0 0 0 0,-1 0 0 0 0,0 0 0 0 0,-1 0-1 0 0,1-1 1 0 0,-2 1 0 0 0,1-1 0 0 0,-1 0 0 0 0,-10 12 0 0 0,11-13 17 0 0,-2 2-5 0 0,0 0 0 0 0,1 1 0 0 0,-7 15 0 0 0,12-23 165 0 0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4:37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26 9671 0 0,'28'-20'1224'0'0,"-19"14"5283"0"0,-10 8-6331 0 0,-97 105 147 0 0,36-43-209 0 0,-8 7-88 0 0,-16 19 47 0 0,70-71-51 0 0,0 2 1 0 0,-24 38 0 0 0,33-44 28 0 0,0-1 0 0 0,1 1 0 0 0,0 1 0 0 0,1-1 0 0 0,1 1-1 0 0,0-1 1 0 0,1 1 0 0 0,1 0 0 0 0,-1 31 0 0 0,4-39-38 0 0,0-1 0 0 0,0 1 0 0 0,0-1 0 0 0,1 1 0 0 0,0-1 0 0 0,0 0 0 0 0,1 0 0 0 0,0 0 0 0 0,0 0 0 0 0,1 0 0 0 0,-1-1 0 0 0,2 1 0 0 0,7 8 0 0 0,-9-11 6 0 0,1 0 1 0 0,0-1-1 0 0,0 1 1 0 0,0-1-1 0 0,0 0 1 0 0,1 0-1 0 0,-1-1 1 0 0,1 1-1 0 0,0-1 1 0 0,-1 0-1 0 0,1-1 1 0 0,0 1-1 0 0,0-1 1 0 0,0 0-1 0 0,0 0 0 0 0,1 0 1 0 0,-1-1-1 0 0,0 1 1 0 0,0-2-1 0 0,9 0 1 0 0,-8 1-173 0 0,0-1 0 0 0,-1 0 0 0 0,1-1 0 0 0,-1 1 0 0 0,1-1 0 0 0,-1 0 0 0 0,6-3 0 0 0,0-2-1370 0 0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4:38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0 16127 0 0,'0'0'2266'0'0,"-1"2"-1996"0"0,-189 307 2162 0 0,69-92-1760 0 0,112-202-552 0 0,4-6-46 0 0,0 1 1 0 0,1-1-1 0 0,-5 16 1 0 0,8-23-153 0 0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4:38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19207 0 0,'0'0'1920'0'0,"2"-1"-1754"0"0,56-21 525 0 0,100-26 1 0 0,67 0-72 0 0,-200 43-640 0 0,112-15 51 0 0,-117 18-78 0 0,1 2 0 0 0,0 0-1 0 0,-1 1 1 0 0,34 6 0 0 0,-53-6-39 0 0,0-1-1 0 0,0 0 0 0 0,1 0 1 0 0,-1 1-1 0 0,0-1 1 0 0,0 1-1 0 0,0-1 0 0 0,0 1 1 0 0,0 0-1 0 0,0-1 1 0 0,0 1-1 0 0,0 0 1 0 0,0 0-1 0 0,0 0 0 0 0,0-1 1 0 0,-1 1-1 0 0,1 0 1 0 0,0 0-1 0 0,0 0 0 0 0,-1 0 1 0 0,1 0-1 0 0,-1 1 1 0 0,1-1-1 0 0,0 2 0 0 0,-1 0-428 0 0,1-1-1 0 0,-1 1 1 0 0,0 0-1 0 0,0 0 1 0 0,0 0-1 0 0,0-1 1 0 0,0 1-1 0 0,-1 0 1 0 0,0 3-1 0 0,-3 5-5412 0 0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4:38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0 6447 0 0,'0'0'13610'0'0,"0"3"-13224"0"0,0 9-137 0 0,-2 1-1 0 0,1 0 1 0 0,-2-1-1 0 0,0 1 1 0 0,-5 15 0 0 0,-29 63 168 0 0,25-62-283 0 0,-7 16-19 0 0,2 0 1 0 0,2 2-1 0 0,2 0 1 0 0,-9 62-1 0 0,2 5-924 0 0,20-101-1846 0 0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4:39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235 221 12151 0 0,'0'0'1098'0'0,"0"2"-905"0"0,-2 1-19 0 0,1 0 0 0 0,0 0 1 0 0,0 0-1 0 0,0 0 0 0 0,0 0 0 0 0,1 0 1 0 0,-1 0-1 0 0,1 0 0 0 0,0 1 0 0 0,0-1 1 0 0,0 0-1 0 0,0 0 0 0 0,0 1 0 0 0,1-1 1 0 0,0 0-1 0 0,-1 0 0 0 0,1 0 0 0 0,0 0 1 0 0,1 0-1 0 0,-1 0 0 0 0,2 3 0 0 0,0-2 53 0 0,-1-1-1 0 0,1 1 1 0 0,0-1-1 0 0,-1 0 1 0 0,1 0-1 0 0,1 0 1 0 0,-1 0-1 0 0,0 0 1 0 0,1-1-1 0 0,0 1 1 0 0,-1-1-1 0 0,1 0 1 0 0,0 0-1 0 0,0-1 1 0 0,0 1-1 0 0,5 0 1 0 0,2 0 29 0 0,0 0 1 0 0,0 0-1 0 0,0-2 0 0 0,0 1 1 0 0,16-3-1 0 0,56-10 478 0 0,-53 7-506 0 0,3-1-15 0 0,-1-1 0 0 0,36-13 0 0 0,-54 15-236 0 0,0-1 1 0 0,0 0 0 0 0,-1-1 0 0 0,1-1 0 0 0,-2 0-1 0 0,1-1 1 0 0,11-10 0 0 0,-22 17-87 0 0,0 0-1 0 0,0-1 1 0 0,0 1 0 0 0,0-1 0 0 0,0 1-1 0 0,-1-1 1 0 0,1 0 0 0 0,-1 0-1 0 0,0 1 1 0 0,0-1 0 0 0,0 0-1 0 0,0 0 1 0 0,0 0 0 0 0,-1 0-1 0 0,1 0 1 0 0,-1-1 0 0 0,0-3-1 0 0,-1-5-757 0 0,0 0-1 0 0,0 0 0 0 0,-5-15 0 0 0,-1-8-1222 0 0,7 34 2067 0 0,-1-5-541 0 0,0-1 0 0 0,0 0-1 0 0,0 1 1 0 0,-1-1 0 0 0,-4-10-1 0 0,5 16 562 0 0,0-1-1 0 0,0 1 0 0 0,0-1 0 0 0,0 1 1 0 0,0-1-1 0 0,0 1 0 0 0,0 0 0 0 0,0 0 1 0 0,-1-1-1 0 0,1 1 0 0 0,-1 0 1 0 0,1 0-1 0 0,-1 0 0 0 0,1 1 0 0 0,-1-1 1 0 0,1 0-1 0 0,-1 0 0 0 0,0 1 0 0 0,1-1 1 0 0,-1 1-1 0 0,0 0 0 0 0,1-1 0 0 0,-1 1 1 0 0,0 0-1 0 0,0 0 0 0 0,1 0 0 0 0,-3 0 1 0 0,-6 2 91 0 0,1-1 0 0 0,-1 1 0 0 0,1 1 0 0 0,0-1 0 0 0,-18 9 0 0 0,-43 26-74 0 0,41-21-31 0 0,-279 166-784 0 0,205-106 2457 0 0,88-64-1114 0 0,0 2 0 0 0,2 0 0 0 0,0 0 0 0 0,-18 26 0 0 0,28-34-377 0 0,-1 0 1 0 0,1 0-1 0 0,0 0 0 0 0,1 1 0 0 0,-1-1 0 0 0,1 0 0 0 0,1 1 1 0 0,-1 0-1 0 0,1-1 0 0 0,0 1 0 0 0,1 0 0 0 0,0 8 0 0 0,0-10-37 0 0,0 0 0 0 0,1 1 0 0 0,0-1 0 0 0,0 0-1 0 0,1 1 1 0 0,-1-1 0 0 0,1 0 0 0 0,1 0 0 0 0,-1 0-1 0 0,0-1 1 0 0,1 1 0 0 0,0 0 0 0 0,0-1 0 0 0,1 0-1 0 0,6 7 1 0 0,0-2 50 0 0,1 0 0 0 0,0-1 0 0 0,1-1 0 0 0,0 0-1 0 0,0 0 1 0 0,0-1 0 0 0,1-1 0 0 0,23 7 0 0 0,-1-3 214 0 0,1-2-1 0 0,42 4 1 0 0,-9-7 57 0 0,1-4-1 0 0,89-10 1 0 0,-85 4-252 0 0,-64 5-183 0 0,3 1-66 0 0,1-2 0 0 0,0 1 0 0 0,-1-2-1 0 0,17-4 1 0 0,-28 6-299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8:08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0 8287 0 0,'-2'1'639'0'0,"-25"12"144"0"0,-14 11 5631 0 0,29-17-4708 0 0,0 2-684 0 0,12-9-999 0 0,0 0 0 0 0,0 0-1 0 0,0 0 1 0 0,0 0 0 0 0,0 0 0 0 0,0 1 0 0 0,0-1 0 0 0,0 0-1 0 0,0 0 1 0 0,0 0 0 0 0,0 0 0 0 0,0 0 0 0 0,0 1 0 0 0,0-1-1 0 0,0 0 1 0 0,0 0 0 0 0,0 0 0 0 0,0 0 0 0 0,0 0 0 0 0,0 1-1 0 0,0-1 1 0 0,0 0 0 0 0,0 0 0 0 0,0 0 0 0 0,0 0 0 0 0,0 0-1 0 0,0 1 1 0 0,0-1 0 0 0,0 0 0 0 0,0 0 0 0 0,0 0 0 0 0,0 0-1 0 0,0 0 1 0 0,1 0 0 0 0,-1 1 0 0 0,0-1 0 0 0,0 0 0 0 0,0 0-1 0 0,0 0 1 0 0,0 0 0 0 0,0 0 0 0 0,1 0 0 0 0,-1 0 0 0 0,0 0-1 0 0,0 0 1 0 0,0 0 0 0 0,0 0 0 0 0,0 0 0 0 0,1 0 0 0 0,-1 0-1 0 0,0 0 1 0 0,0 0 0 0 0,0 0 0 0 0,0 0 0 0 0,0 0 0 0 0,1 0-1 0 0,-1 0 1 0 0,2 0 425 0 0,21 2 1663 0 0,104-17-1063 0 0,-93 12-1032 0 0,45-6 73 0 0,144 4-1 0 0,-169 7-1677 0 0,-1-4-3514 0 0,-27 0-2333 0 0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4:39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287 159 10943 0 0,'-1'0'498'0'0,"-75"7"995"0"0,62-7-5 0 0,14 0-1449 0 0,0 0 1 0 0,0 0-1 0 0,0 0 1 0 0,-1 0-1 0 0,1 0 1 0 0,0 0-1 0 0,0 0 1 0 0,0 0-1 0 0,0 0 1 0 0,0 0-1 0 0,0 0 1 0 0,0 0-1 0 0,0 0 0 0 0,0 0 1 0 0,0 0-1 0 0,0 0 1 0 0,0-1-1 0 0,-1 1 1 0 0,1 0-1 0 0,0 0 1 0 0,0 0-1 0 0,0 0 1 0 0,0 0-1 0 0,0 0 0 0 0,0 0 1 0 0,0 0-1 0 0,0 0 1 0 0,0 0-1 0 0,0 0 1 0 0,0 0-1 0 0,0 0 1 0 0,0-1-1 0 0,0 1 1 0 0,0 0-1 0 0,0 0 0 0 0,0 0 1 0 0,0 0-1 0 0,0 0 1 0 0,0 0-1 0 0,0 0 1 0 0,0 0-1 0 0,0 0 1 0 0,0 0-1 0 0,0 0 1 0 0,0-1-1 0 0,0 1 1 0 0,0 0-1 0 0,0 0 0 0 0,0 0 1 0 0,0 0-1 0 0,0 0 1 0 0,0 0-1 0 0,0 0 1 0 0,0 0-1 0 0,0 0 1 0 0,0 0-1 0 0,0 0 1 0 0,0 0-1 0 0,20-12 3685 0 0,-7 4-4389 0 0,18-10 796 0 0,37-14 0 0 0,-8 3-71 0 0,-33 17 126 0 0,-1 1 0 0 0,2 1 0 0 0,-1 1 0 0 0,1 1 0 0 0,38-5 0 0 0,-65 13-161 0 0,1 0-1 0 0,-1 0 1 0 0,1-1-1 0 0,-1 1 1 0 0,1 0-1 0 0,-1 0 1 0 0,0 0-1 0 0,1 0 1 0 0,-1 1-1 0 0,1-1 1 0 0,-1 0-1 0 0,1 1 1 0 0,-1-1-1 0 0,0 1 1 0 0,1-1 0 0 0,-1 1-1 0 0,0-1 1 0 0,0 1-1 0 0,1 0 1 0 0,-1 0-1 0 0,0 0 1 0 0,1 1-1 0 0,-1-1-14 0 0,0 0 0 0 0,-1 1 0 0 0,1-1 0 0 0,0 1 1 0 0,-1-1-1 0 0,0 1 0 0 0,1-1 0 0 0,-1 1 0 0 0,0-1 0 0 0,0 1 0 0 0,0 0 0 0 0,0-1 0 0 0,0 1 0 0 0,0-1 0 0 0,0 1 0 0 0,0 0 0 0 0,-1-1 0 0 0,1 1 0 0 0,-2 2 1 0 0,0 3-7 0 0,-1 0 0 0 0,0 0 0 0 0,0 0 0 0 0,-1-1 0 0 0,0 0 1 0 0,0 1-1 0 0,-1-1 0 0 0,0-1 0 0 0,-7 8 0 0 0,-7 5 19 0 0,-29 20 0 0 0,26-22-25 0 0,-2 1-7 0 0,0-1 1 0 0,-38 19-1 0 0,-56 18-64 0 0,-40 22 9 0 0,129-61 47 0 0,21-11 10 0 0,1 0 0 0 0,-1 1 1 0 0,1 0-1 0 0,0 0 1 0 0,0 1-1 0 0,-9 8 0 0 0,15-12 20 0 0,0-1 0 0 0,0 1 0 0 0,0 0 0 0 0,0-1 0 0 0,1 1 0 0 0,-1 0 0 0 0,0-1 0 0 0,1 1 1 0 0,-1 0-1 0 0,0 0 0 0 0,1 0 0 0 0,-1 0 0 0 0,1-1 0 0 0,-1 1 0 0 0,1 0 0 0 0,0 0 0 0 0,-1 0 0 0 0,1 0 0 0 0,0 0 0 0 0,0 0 0 0 0,0 0 0 0 0,-1 2 0 0 0,1 0 47 0 0,0-2 20 0 0,1 1 0 0 0,0-1-72 0 0,0 0-1 0 0,0 0 1 0 0,0 0-1 0 0,0 0 1 0 0,0 0-1 0 0,0 0 1 0 0,0 0-1 0 0,0 0 1 0 0,0 0-1 0 0,0 0 1 0 0,1-1-1 0 0,-1 1 1 0 0,0 0-1 0 0,1-1 1 0 0,-1 1-1 0 0,0-1 1 0 0,1 0-1 0 0,-1 1 1 0 0,1-1-1 0 0,2 0 0 0 0,1 1 9 0 0,20 4 46 0 0,0-1-1 0 0,41 1 1 0 0,51-7 316 0 0,16 1 477 0 0,-116 1-757 0 0,-6 0-221 0 0,1 1 1 0 0,22 5-1 0 0,-32-6-546 0 0,9 1-6265 0 0,-1-2-8 0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4:40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 6911 0 0,'0'0'315'0'0,"-2"0"-7"0"0,-4-1-199 0 0,-9 5 10529 0 0,17 1-10410 0 0,0 0 1 0 0,1 1-1 0 0,0-1 1 0 0,0 0-1 0 0,0 0 1 0 0,1 0-1 0 0,0-1 1 0 0,6 7 0 0 0,4 2 467 0 0,22 17 0 0 0,63 36 1267 0 0,-69-47-1534 0 0,-2-3-50 0 0,1-1 0 0 0,35 14 0 0 0,64 16-2 0 0,-111-39-326 0 0,26 4 0 0 0,-39-9-323 0 0,1 0 0 0 0,0-1 0 0 0,0 1 1 0 0,0-1-1 0 0,0 0 0 0 0,0-1 0 0 0,0 1 0 0 0,0-1 0 0 0,8-2 0 0 0,-10 1-1336 0 0,5-4-324 0 0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4:40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 10591 0 0,'0'0'4992'0'0,"-2"0"-3718"0"0,-1 0-1054 0 0,-1 0 1 0 0,0 1 0 0 0,0-1-1 0 0,0 1 1 0 0,1 0 0 0 0,-1 1 0 0 0,0-1-1 0 0,1 0 1 0 0,-1 1 0 0 0,1 0-1 0 0,0 0 1 0 0,-4 2 0 0 0,-5 5 267 0 0,-19 20 0 0 0,4-3 140 0 0,-29 22 236 0 0,-87 101 1 0 0,128-129-776 0 0,0 1 0 0 0,-13 27 0 0 0,18-30-460 0 0,-1 0 0 0 0,0-1 0 0 0,-1 0 0 0 0,-15 15 0 0 0,26-31-535 0 0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4:40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17 3679 0 0,'0'0'167'0'0,"-2"0"-7"0"0,-22-7-613 0 0,-16 0 8889 0 0,25 5-1331 0 0,16 3-6657 0 0,11 27-62 0 0,2 0 0 0 0,30 45 0 0 0,45 44-13 0 0,2-22 45 0 0,-56-60 123 0 0,46 56 0 0 0,-71-78-377 0 0,-1 1 1 0 0,-1 0-1 0 0,0 0 0 0 0,-1 0 1 0 0,0 1-1 0 0,-1 0 1 0 0,-1 0-1 0 0,6 26 0 0 0,-10-29-100 0 0,0-1 0 0 0,0 1 0 0 0,-1 0 0 0 0,-1-1 0 0 0,0 1-1 0 0,-1-1 1 0 0,0 1 0 0 0,-1-1 0 0 0,0 1 0 0 0,0-1-1 0 0,-1 0 1 0 0,-8 14 0 0 0,0-3-21 0 0,0 0 0 0 0,-2-1 0 0 0,0-1 1 0 0,-30 33-1 0 0,17-26-26 0 0,-2-2 1 0 0,-57 40-1 0 0,20-17-35 0 0,57-40-80 0 0,-1-1-1 0 0,-1 0 0 0 0,1-1 0 0 0,-1 0 0 0 0,0-1 0 0 0,0 0 1 0 0,-15 4-1 0 0,25-9-1189 0 0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4:42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 6911 0 0,'0'0'528'0'0,"-2"0"-341"0"0,-25 7 8662 0 0,29-4-8618 0 0,0 0-1 0 0,0 0 1 0 0,0-1-1 0 0,0 1 1 0 0,0-1-1 0 0,1 1 1 0 0,4 2-1 0 0,3 4 58 0 0,1 1-1 0 0,-2 0 0 0 0,1 0 1 0 0,-1 1-1 0 0,-1 1 0 0 0,11 17 1 0 0,32 78-280 0 0,-19-36 36 0 0,-27-61-123 0 0,0 0 0 0 0,0 1-1 0 0,-2 0 1 0 0,1 0-1 0 0,2 16 1 0 0,-5-22 44 0 0,-1 0 0 0 0,0 1 0 0 0,0-1 0 0 0,0 0 0 0 0,0 0 1 0 0,-1 1-1 0 0,0-1 0 0 0,0 0 0 0 0,0 0 0 0 0,-1 0 0 0 0,0 0 0 0 0,0 0 0 0 0,0 0 0 0 0,-3 4 0 0 0,-3 5-6 0 0,-1-1 1 0 0,-1-1-1 0 0,0 0 0 0 0,-1 0 0 0 0,-21 18 0 0 0,12-14-119 0 0,-1-2-1 0 0,-42 23 1 0 0,46-27 32 0 0,11-7 41 0 0,1 1 0 0 0,-1-1 0 0 0,0 0 0 0 0,0-1 0 0 0,0 0 0 0 0,0 1 0 0 0,0-2 0 0 0,0 1 0 0 0,-1-1 0 0 0,1 0 0 0 0,-10 0 0 0 0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4:42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339 550 7831 0 0,'0'0'4426'0'0,"-11"2"274"0"0,-16 13-4154 0 0,-1-1 1 0 0,-1-2 0 0 0,0-1 0 0 0,-59 13 0 0 0,84-23-526 0 0,0-1 0 0 0,-1 1 0 0 0,1-1 0 0 0,-1-1 0 0 0,1 1 0 0 0,-1 0-1 0 0,1-1 1 0 0,0 0 0 0 0,-1 0 0 0 0,1-1 0 0 0,0 1 0 0 0,0-1 0 0 0,0 0 0 0 0,0 0 0 0 0,0 0-1 0 0,0 0 1 0 0,1-1 0 0 0,-1 1 0 0 0,1-1 0 0 0,-1 0 0 0 0,-3-5 0 0 0,3 3 39 0 0,1 1-1 0 0,-1-1 1 0 0,1 0 0 0 0,0 0 0 0 0,1 0 0 0 0,-1 0-1 0 0,1 0 1 0 0,0 0 0 0 0,0-1 0 0 0,0 1-1 0 0,1-1 1 0 0,0 0 0 0 0,0 1 0 0 0,1-1 0 0 0,-1 0-1 0 0,2-6 1 0 0,0-2-22 0 0,2 0-1 0 0,0 1 1 0 0,0-1-1 0 0,1 1 1 0 0,1 0 0 0 0,0 0-1 0 0,1 1 1 0 0,1-1-1 0 0,0 1 1 0 0,9-12-1 0 0,1 0-146 0 0,2 1 0 0 0,1 1-1 0 0,37-32 1 0 0,-31 33 17 0 0,0 2 0 0 0,2 1 0 0 0,0 1-1 0 0,0 1 1 0 0,54-20 0 0 0,-11 11 125 0 0,101-23-1 0 0,-165 47-21 0 0,81-16 303 0 0,-80 16-233 0 0,0 0-1 0 0,1 1 1 0 0,-1 0-1 0 0,0 1 1 0 0,0 0-1 0 0,1 0 1 0 0,-1 0-1 0 0,12 5 1 0 0,-18-5-68 0 0,1 0 0 0 0,-1 0 1 0 0,0 0-1 0 0,0 0 0 0 0,1 1 1 0 0,-1-1-1 0 0,0 1 1 0 0,0-1-1 0 0,0 1 0 0 0,-1 0 1 0 0,1 0-1 0 0,0 0 0 0 0,-1 0 1 0 0,1 0-1 0 0,-1 0 1 0 0,0 0-1 0 0,2 4 0 0 0,-2-3-3 0 0,0 1 1 0 0,0 0-1 0 0,0 0 0 0 0,0 0 0 0 0,-1 0 0 0 0,1 0 0 0 0,-1 1 0 0 0,0-1 1 0 0,-1 8-1 0 0,-1-1 15 0 0,-1-1 0 0 0,0 1 0 0 0,0 0 1 0 0,-1-1-1 0 0,-1 0 0 0 0,1 0 0 0 0,-8 11 1 0 0,-10 9 107 0 0,-1-1 0 0 0,-51 50 1 0 0,43-48-87 0 0,1-1-25 0 0,0-2 0 0 0,-1 0 0 0 0,-2-3 0 0 0,-1-1 0 0 0,-54 30 0 0 0,39-29-308 0 0,0-2-1 0 0,-104 32 1 0 0,143-53 98 0 0,1 0 1 0 0,-1 0 0 0 0,-18 0 0 0 0,24-2-177 0 0,0-1 1 0 0,0 1 0 0 0,0-1-1 0 0,1 1 1 0 0,-6-3 0 0 0,7 2-165 0 0,0 1 0 0 0,1-1 1 0 0,-1 0-1 0 0,0 0 1 0 0,1 1-1 0 0,0-1 0 0 0,-1-1 1 0 0,1 1-1 0 0,-1 0 0 0 0,1 0 1 0 0,0 0-1 0 0,-2-3 1 0 0,-1-5-4751 0 0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4:43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853 50 1839 0 0,'0'-1'134'0'0,"3"-9"1"0"0,1-20 14118 0 0,-8 27-12190 0 0,4 3-2031 0 0,0-1-1 0 0,0 1 1 0 0,0 0-1 0 0,0-1 1 0 0,-1 1-1 0 0,1 0 1 0 0,0-1-1 0 0,0 1 0 0 0,-1 0 1 0 0,1 0-1 0 0,0 0 1 0 0,0-1-1 0 0,-1 1 1 0 0,1 0-1 0 0,0 0 0 0 0,-1 0 1 0 0,1-1-1 0 0,0 1 1 0 0,-1 0-1 0 0,1 0 1 0 0,0 0-1 0 0,-1 0 1 0 0,1 0-1 0 0,-1 0 0 0 0,1 0 1 0 0,0 0-1 0 0,-1 0 1 0 0,1 0-1 0 0,0 0 1 0 0,-1 0-1 0 0,1 0 0 0 0,-1 0 1 0 0,-3 3-3 0 0,1 0 0 0 0,-1 0 0 0 0,1 1 0 0 0,0-1 0 0 0,0 0 0 0 0,0 1 0 0 0,1 0 0 0 0,-1 0 0 0 0,-2 7 0 0 0,-17 44 32 0 0,10-23-5 0 0,-15 32-54 0 0,-2-1 1 0 0,-3-2 0 0 0,-55 79-1 0 0,-121 115 23 0 0,28-38 94 0 0,136-154-46 0 0,-7 11 57 0 0,-12-3-124 0 0,16-28-3525 0 0,36-34-2635 0 0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4:43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10 6911 0 0,'0'0'528'0'0,"-2"0"-341"0"0,-15 8 2640 0 0,-1 0-1 0 0,-22 16 1 0 0,20-11-1971 0 0,1 1-1 0 0,1 1 0 0 0,-23 24 1 0 0,19-14-659 0 0,0 1 0 0 0,2 0 0 0 0,2 2 0 0 0,-23 42 0 0 0,35-59-6 0 0,1 0 1 0 0,1 1 0 0 0,0-1-1 0 0,0 1 1 0 0,-3 22 0 0 0,6-30-122 0 0,1 0 1 0 0,0 0-1 0 0,0 0 1 0 0,0 0-1 0 0,0 0 0 0 0,1 0 1 0 0,-1 0-1 0 0,1-1 1 0 0,3 8-1 0 0,-3-9-30 0 0,0 0 0 0 0,0 0 0 0 0,0 0 0 0 0,0 0 0 0 0,1 0 1 0 0,-1 0-1 0 0,1-1 0 0 0,-1 1 0 0 0,1-1 0 0 0,0 1 0 0 0,0-1 0 0 0,0 1 0 0 0,0-1 0 0 0,-1 0 0 0 0,1 0 0 0 0,1 0 0 0 0,-1 0 0 0 0,3 0 0 0 0,-1 0 21 0 0,1 0 0 0 0,0-1 0 0 0,-1 1 0 0 0,1-1 0 0 0,0 0 1 0 0,-1-1-1 0 0,1 1 0 0 0,-1-1 0 0 0,1 0 0 0 0,-1 0 0 0 0,1 0 0 0 0,7-4 0 0 0,1-1 33 0 0,-1 0 1 0 0,0 0 0 0 0,13-10-1 0 0,16-14-13 0 0,-1-2-1 0 0,52-54 1 0 0,60-86-280 0 0,-54 63-1286 0 0,-97 108 1410 0 0,-2 3-186 0 0,-3 15 223 0 0,-1 1 1 0 0,0-1-1 0 0,-2-1 0 0 0,0 1 1 0 0,-15 24-1 0 0,-13 32 21 0 0,30-60 29 0 0,0 0-1 0 0,1 0 1 0 0,1 1 0 0 0,0-1-1 0 0,1 1 1 0 0,0-1 0 0 0,1 1-1 0 0,0 0 1 0 0,2 0 0 0 0,2 22-1 0 0,-2-33 28 0 0,-1 1 1 0 0,1-1-1 0 0,0 1 0 0 0,1-1 0 0 0,-1 0 0 0 0,1 0 1 0 0,-1 0-1 0 0,1 1 0 0 0,0-2 0 0 0,0 1 0 0 0,0 0 0 0 0,1 0 1 0 0,-1-1-1 0 0,1 1 0 0 0,-1-1 0 0 0,1 1 0 0 0,0-1 1 0 0,0 0-1 0 0,0 0 0 0 0,0-1 0 0 0,0 1 0 0 0,0-1 1 0 0,1 1-1 0 0,-1-1 0 0 0,0 0 0 0 0,1 0 0 0 0,-1-1 1 0 0,1 1-1 0 0,4 0 0 0 0,1-1-261 0 0,-1 1 0 0 0,0-2 1 0 0,0 1-1 0 0,16-4 0 0 0,-12 2-2218 0 0,-1-1 0 0 0,19-8 0 0 0,-18 6-4091 0 0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4:43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15031 0 0,'0'0'3246'0'0,"2"0"-2356"0"0,3 2-509 0 0,0-1-1 0 0,0 0 1 0 0,0-1 0 0 0,1 0-1 0 0,-1 1 1 0 0,0-2-1 0 0,6 0 1 0 0,41-7 771 0 0,-37 5-1008 0 0,186-37 420 0 0,-84 16-3979 0 0,-101 20 1525 0 0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4:44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7367 0 0,'0'0'13087'0'0,"2"0"-12184"0"0,148-18 2571 0 0,77-2-2479 0 0,-205 19-1370 0 0,33-2 617 0 0,-19 0-7226 0 0,-14-1-1062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8:09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26 7367 0 0,'2'-1'334'0'0,"71"-23"10966"0"0,-85 28-9967 0 0,-80 30-369 0 0,-77 32-631 0 0,139-53-314 0 0,-132 65 128 0 0,129-60-117 0 0,1 1 0 0 0,-53 43 0 0 0,77-56-55 0 0,6-6 12 0 0,1 1 0 0 0,0 0 0 0 0,-1 0 0 0 0,1 0 0 0 0,-1 0 0 0 0,1 0 0 0 0,0 0 0 0 0,0 1 0 0 0,0-1 0 0 0,0 0 0 0 0,0 1 0 0 0,0-1 0 0 0,0 1 0 0 0,0-1 0 0 0,0 1 0 0 0,1-1 0 0 0,-1 1 0 0 0,0 2 0 0 0,1-3-3 0 0,0 0-1 0 0,1 0 0 0 0,-1-1 1 0 0,0 1-1 0 0,1 0 0 0 0,-1-1 1 0 0,1 1-1 0 0,-1 0 1 0 0,1-1-1 0 0,-1 1 0 0 0,1-1 1 0 0,-1 1-1 0 0,1 0 0 0 0,-1-1 1 0 0,1 0-1 0 0,0 1 1 0 0,-1-1-1 0 0,1 1 0 0 0,0-1 1 0 0,0 0-1 0 0,-1 1 0 0 0,1-1 1 0 0,1 0-1 0 0,19 7-115 0 0,-19-7 111 0 0,23 6-95 0 0,38 14 0 0 0,-54-16 107 0 0,1 1 1 0 0,0 0-1 0 0,-1 0 1 0 0,0 1-1 0 0,-1 0 1 0 0,14 12-1 0 0,0 5-27 0 0,-2 1-1 0 0,-1 0 1 0 0,-1 1 0 0 0,18 34-1 0 0,-5-8 247 0 0,-23-40-94 0 0,3 8 251 0 0,-10-18 118 0 0,-5 10 11 0 0,2-8-425 0 0,-1-1 0 0 0,1 1-1 0 0,0 0 1 0 0,-1-1 0 0 0,0 1-1 0 0,0-1 1 0 0,1 0 0 0 0,-1 0 0 0 0,-4 2-1 0 0,-29 13 270 0 0,32-15-307 0 0,-28 12 6 0 0,-1-2-1 0 0,-1-1 0 0 0,0-2 1 0 0,0-1-1 0 0,-1-2 1 0 0,1-1-1 0 0,-1-2 0 0 0,-1-1 1 0 0,-42-4-1 0 0,67 2-43 0 0,1-1-26 0 0,0 1-1 0 0,0-1 0 0 0,0-1 1 0 0,0 0-1 0 0,1 0 0 0 0,-14-5 0 0 0,22 6-117 0 0,3 0-990 0 0,25-14-2264 0 0,-8 8-3543 0 0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5:03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0 9703 0 0,'0'0'875'0'0,"-1"2"-719"0"0,-22 22 898 0 0,-1-1 0 0 0,-1-2 0 0 0,-1 0 0 0 0,-38 23 1 0 0,51-34-976 0 0,0 1 1 0 0,1 0 0 0 0,-16 20 0 0 0,3-4-61 0 0,-33 31 101 0 0,-93 123 0 0 0,127-147-55 0 0,1 2-1 0 0,2 0 0 0 0,-25 59 1 0 0,39-76-59 0 0,0 0 0 0 0,1 1 1 0 0,1 0-1 0 0,0 0 0 0 0,2 1 0 0 0,1-1 1 0 0,0 1-1 0 0,1 0 0 0 0,3 23 0 0 0,0-28-5 0 0,2-1-1 0 0,-1 0 1 0 0,2 1-1 0 0,0-2 1 0 0,1 1-1 0 0,0-1 1 0 0,15 25-1 0 0,69 87-45 0 0,-79-112 26 0 0,54 62-108 0 0,23 30-166 0 0,-67-75 281 0 0,50 75-62 0 0,-60-86 71 0 0,0 1 1 0 0,-1 0 0 0 0,11 31-1 0 0,-18-40 3 0 0,0 1 0 0 0,-1-1 0 0 0,0 1 0 0 0,-1-1 0 0 0,0 1 0 0 0,-1-1 0 0 0,0 1 0 0 0,-1 0 0 0 0,-1-1 0 0 0,-3 14 0 0 0,0-5 0 0 0,-2 0 0 0 0,0-1 0 0 0,-1-1 0 0 0,-1 1 0 0 0,-13 20 0 0 0,13-26-1 0 0,-1-1 0 0 0,0 0 0 0 0,-1 0 0 0 0,-1-1 0 0 0,0 0 0 0 0,-19 14 0 0 0,-88 54 220 0 0,95-65-87 0 0,-29 18 103 0 0,14-11 460 0 0,-61 49 1 0 0,93-67-648 0 0,5-3-39 0 0,1 0 0 0 0,-1 0 0 0 0,1 0 0 0 0,-1 0 0 0 0,1 0 0 0 0,0 0-1 0 0,-1 0 1 0 0,1 0 0 0 0,0 1 0 0 0,0-1 0 0 0,0 1 0 0 0,0-1 0 0 0,0 1 0 0 0,0-1-1 0 0,-1 4 1 0 0,1-3-101 0 0,2-2-732 0 0,0 0 812 0 0,-1 0-1 0 0,0 0 1 0 0,0 0 0 0 0,1 0-1 0 0,-1 0 1 0 0,0 0-1 0 0,1 0 1 0 0,-1 0 0 0 0,0 0-1 0 0,0 0 1 0 0,1 1-1 0 0,-1-1 1 0 0,0 0 0 0 0,0 0-1 0 0,1 0 1 0 0,-1 0 0 0 0,0 1-1 0 0,0-1 1 0 0,1 0-1 0 0,-1 1-18 0 0,0-1-1 0 0,1 1 0 0 0,-1-1 0 0 0,1 0 0 0 0,-1 1 0 0 0,1-1 0 0 0,-1 0 0 0 0,0 1 1 0 0,1-1-1 0 0,-1 0 0 0 0,1 0 0 0 0,-1 1 0 0 0,1-1 0 0 0,0 0 0 0 0,-1 0 0 0 0,1 0 1 0 0,-1 0-1 0 0,1 0 0 0 0,0 0 0 0 0,41-3-1464 0 0,-40 2 863 0 0,0 1-21 0 0,10-3-2 0 0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5:05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487 236 2303 0 0,'0'0'1540'0'0,"-3"1"-48"0"0,-18 8 2310 0 0,19-8-3257 0 0,0-1-53 0 0,-1 1-228 0 0,0 0 0 0 0,0 0 0 0 0,0 0 0 0 0,0 1 0 0 0,0-1 1 0 0,0 1-1 0 0,0 0 0 0 0,0-1 0 0 0,1 1 0 0 0,-1 1 0 0 0,1-1 0 0 0,-1 0 0 0 0,-3 5 0 0 0,5-5-104 0 0,0 0 0 0 0,0 1-1 0 0,0-1 1 0 0,0 0 0 0 0,0 1-1 0 0,0-1 1 0 0,1 0 0 0 0,-1 1-1 0 0,1-1 1 0 0,-1 0 0 0 0,1 1-1 0 0,0-1 1 0 0,0 1 0 0 0,0-1-1 0 0,0 1 1 0 0,1-1-1 0 0,-1 1 1 0 0,1-1 0 0 0,-1 0-1 0 0,3 4 1 0 0,-3-3-1 0 0,1-1 613 0 0,1 0-440 0 0,3 0-200 0 0,-1 1-1 0 0,1-1 0 0 0,-1 1 1 0 0,1-1-1 0 0,0-1 1 0 0,0 1-1 0 0,0-1 0 0 0,0 0 1 0 0,0 0-1 0 0,0 0 1 0 0,0 0-1 0 0,0-1 0 0 0,0 0 1 0 0,7-1-1 0 0,-1 0 44 0 0,1-1 1 0 0,-1 0-1 0 0,0-1 0 0 0,0 0 1 0 0,18-8-1 0 0,2-2 40 0 0,124-59-148 0 0,-147 67-212 0 0,0 0-1 0 0,0 0 0 0 0,-1 0 0 0 0,10-9 0 0 0,-15 11 104 0 0,1 0-1 0 0,-1 0 1 0 0,1 0-1 0 0,-1-1 1 0 0,0 1-1 0 0,0-1 1 0 0,-1 1 0 0 0,1-1-1 0 0,-1 1 1 0 0,0-1-1 0 0,1 0 1 0 0,-1-6-1 0 0,1 1 0 0 0,-1 0 1 0 0,-1 0-1 0 0,0 0 0 0 0,0 0 1 0 0,-1 0-1 0 0,0 1 0 0 0,-2-10 0 0 0,2 13 5 0 0,-1-1 1 0 0,1 1-1 0 0,-1 1 0 0 0,0-1 0 0 0,0 0 0 0 0,-1 0 0 0 0,1 1 0 0 0,-1-1 1 0 0,0 1-1 0 0,0 0 0 0 0,-1 0 0 0 0,1 0 0 0 0,-7-5 0 0 0,8 8 13 0 0,0-1 1 0 0,-1 1-1 0 0,1 0 0 0 0,-1 0 0 0 0,1-1 1 0 0,-1 1-1 0 0,1 1 0 0 0,-1-1 0 0 0,1 0 1 0 0,-1 1-1 0 0,0-1 0 0 0,1 1 0 0 0,-1 0 1 0 0,0 0-1 0 0,0 0 0 0 0,1 0 1 0 0,-1 0-1 0 0,0 1 0 0 0,1-1 0 0 0,-1 1 1 0 0,1 0-1 0 0,-1 0 0 0 0,-4 2 0 0 0,-4 2-39 0 0,0 2 0 0 0,0-1 0 0 0,-18 16 1 0 0,21-16 59 0 0,-53 46-58 0 0,-59 65 1 0 0,51-49 37 0 0,50-50 19 0 0,0-2 0 0 0,-40 25 0 0 0,-47 19-24 0 0,-17 12 9 0 0,115-67 90 0 0,0 0 0 0 0,1 1 0 0 0,0 0 0 0 0,0 1 0 0 0,0-1 0 0 0,1 1 0 0 0,-10 14 0 0 0,14-17-27 0 0,-1 1-1 0 0,1-1 0 0 0,0 0 1 0 0,1 1-1 0 0,-1-1 0 0 0,1 1 1 0 0,0 0-1 0 0,0-1 0 0 0,0 1 1 0 0,1 0-1 0 0,-1 0 0 0 0,1-1 1 0 0,0 1-1 0 0,1 0 0 0 0,-1 0 1 0 0,3 9-1 0 0,0-5 107 0 0,0-1 0 0 0,0 1 0 0 0,1-1-1 0 0,1 0 1 0 0,-1 0 0 0 0,1 0 0 0 0,0 0-1 0 0,1-1 1 0 0,0 0 0 0 0,0 0 0 0 0,1 0-1 0 0,9 7 1 0 0,-4-4 40 0 0,0-1 0 0 0,1-1 0 0 0,0 0 0 0 0,1-1-1 0 0,0 0 1 0 0,23 7 0 0 0,-17-7-70 0 0,0-2 0 0 0,0 0 0 0 0,1-1 0 0 0,-1-1 0 0 0,1-1 1 0 0,0-1-1 0 0,0-1 0 0 0,-1 0 0 0 0,35-7 0 0 0,54-17 226 0 0,-95 20-388 0 0,0-1 0 0 0,-1 0 0 0 0,0-1 0 0 0,0-1 0 0 0,21-13-1 0 0,-32 18-339 0 0,1 0 1 0 0,-1 0-1 0 0,1 0 0 0 0,-1 0 0 0 0,0 0 0 0 0,1-1 0 0 0,-1 1 0 0 0,-1-1 0 0 0,1 1 0 0 0,0-1 0 0 0,0 0 0 0 0,0-3 0 0 0,0-1-1500 0 0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5:05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93 1375 0 0,'-1'2'358'0'0,"-19"13"6134"0"0,-17 6-1598 0 0,13-7-2782 0 0,6-2 1470 0 0,15-9-1726 0 0,12-5-1719 0 0,99-48 420 0 0,40-15-461 0 0,-118 52-55 0 0,-20 8 39 0 0,0 0 1 0 0,1 1-1 0 0,-1 0 1 0 0,1 1-1 0 0,0 0 1 0 0,20-3-1 0 0,-29 6 13 0 0,-1 2-18 0 0,0 0-68 0 0,-1 0 0 0 0,1 1 1 0 0,0-1-1 0 0,0 0 0 0 0,-1 1 0 0 0,0-1 0 0 0,1 1 0 0 0,-1-1 0 0 0,0 1 1 0 0,0-1-1 0 0,0 1 0 0 0,-1-1 0 0 0,1 0 0 0 0,-1 1 0 0 0,1-1 0 0 0,-1 1 0 0 0,0-1 1 0 0,0 0-1 0 0,0 1 0 0 0,0-1 0 0 0,-2 3 0 0 0,-4 7-13 0 0,0-1 0 0 0,-15 18 0 0 0,20-26 11 0 0,-29 33-38 0 0,-2-1 0 0 0,-49 41 0 0 0,-82 51-817 0 0,-109 54-241 0 0,215-149 1037 0 0,32-19 55 0 0,2 2 0 0 0,-27 18-1 0 0,65-31 212 0 0,10-2 31 0 0,1-1 0 0 0,-1-2 0 0 0,38-8 0 0 0,-1 0 81 0 0,87-12 428 0 0,-133 20-717 0 0,1 1 1 0 0,-1 1-1 0 0,1 1 0 0 0,-1 0 0 0 0,0 1 1 0 0,1 0-1 0 0,-1 1 0 0 0,27 8 0 0 0,-40-10-184 0 0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5:06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7367 0 0,'0'0'568'0'0,"-10"3"3211"0"0,8-1-3464 0 0,1 0 0 0 0,0 1 0 0 0,0-1 0 0 0,1 0 0 0 0,-1 0 0 0 0,0 1 0 0 0,1-1 0 0 0,-1 0 0 0 0,1 1 0 0 0,0-1 0 0 0,0 0 0 0 0,0 1 0 0 0,0-1 0 0 0,0 0 0 0 0,1 4 0 0 0,0-2-111 0 0,0 0-1 0 0,0 0 1 0 0,1 0-1 0 0,0 0 1 0 0,0 0 0 0 0,0 0-1 0 0,0-1 1 0 0,4 5-1 0 0,2 1 79 0 0,0 1 0 0 0,1-1-1 0 0,1-1 1 0 0,0 0 0 0 0,11 7 0 0 0,3 1 170 0 0,1-2 1 0 0,1 0 0 0 0,38 13-1 0 0,84 19 236 0 0,-86-26-544 0 0,-46-13-146 0 0,-14-4-16 0 0,-1-1-21 0 0,1-1-270 0 0,-8 7-2821 0 0,-1-2 1180 0 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5:06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1 14511 0 0,'0'0'1314'0'0,"-1"1"-1078"0"0,-95 110 2517 0 0,-15 20-754 0 0,50-55-1565 0 0,49-63-456 0 0,-13 18-393 0 0,-1-2-1 0 0,-43 37 1 0 0,68-65-598 0 0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5:07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905 1 7367 0 0,'0'0'667'0'0,"-1"2"-307"0"0,-16 20 1597 0 0,0-1-1 0 0,-2-1 1 0 0,-22 21-1 0 0,15-19-1264 0 0,-1-2-1 0 0,-34 21 1 0 0,19-17-704 0 0,-1-2 0 0 0,0-2 0 0 0,-88 26 0 0 0,104-38 12 0 0,-47 15 0 0 0,64-19 0 0 0,1 1 0 0 0,-1-1 0 0 0,1 1 0 0 0,0 1 0 0 0,-11 8 0 0 0,17-11-6 0 0,1-1 0 0 0,0-1 0 0 0,0 2 0 0 0,1-1 0 0 0,-1 0 0 0 0,0 0 0 0 0,1 0-1 0 0,-1 1 1 0 0,1-1 0 0 0,0 1 0 0 0,-2 4 0 0 0,-1 7-201 0 0,4-12 78 0 0,2 0-152 0 0,2 1 225 0 0,-1 0 1 0 0,1-1 0 0 0,-1 0 0 0 0,1 0 0 0 0,0 0 0 0 0,0-1-1 0 0,0 1 1 0 0,0-1 0 0 0,0 0 0 0 0,1 0 0 0 0,-1 0 0 0 0,0 0-1 0 0,5-1 1 0 0,10 1-134 0 0,34-5 0 0 0,-20 1 110 0 0,26 1 224 0 0,-1 3 0 0 0,72 11 0 0 0,-103-8 507 0 0,0 2 0 0 0,34 12 0 0 0,-59-17 488 0 0,-8 20-591 0 0,2-16-509 0 0,0 0 1 0 0,-1 0-1 0 0,0 0 0 0 0,0-1 1 0 0,0 1-1 0 0,0-1 0 0 0,-1-1 0 0 0,1 1 1 0 0,-8 3-1 0 0,-9 3-9 0 0,-25 9-1 0 0,0-2-11 0 0,-165 58-146 0 0,-5-19 51 0 0,204-53 76 0 0,0-1 0 0 0,0-1 0 0 0,0 1 0 0 0,0-2 0 0 0,-1 0 0 0 0,1-1 0 0 0,0 0 0 0 0,-20-5 0 0 0,31 6 3 0 0,1-1-1 0 0,-1 1 0 0 0,0-1 1 0 0,1 1-1 0 0,-1-1 1 0 0,1 0-1 0 0,0 1 0 0 0,-1-1 1 0 0,1 0-1 0 0,0 0 1 0 0,-1 0-1 0 0,1 0 0 0 0,0-1 1 0 0,0 1-1 0 0,0 0 1 0 0,0 0-1 0 0,0-1 0 0 0,-1-1 1 0 0,1 1-14 0 0,1 1 1 0 0,0-1-1 0 0,-1 1 1 0 0,1-1-1 0 0,0 1 1 0 0,0-1-1 0 0,0 1 1 0 0,0-1-1 0 0,0 1 0 0 0,1-1 1 0 0,-1 1-1 0 0,0-1 1 0 0,1 1-1 0 0,-1-1 1 0 0,1 1-1 0 0,0-2 1 0 0,3-4-101 0 0,0 0 1 0 0,0 1-1 0 0,1 0 1 0 0,0 0-1 0 0,0 0 1 0 0,7-6 0 0 0,46-44-1601 0 0,-57 54 1216 0 0,14 9-4001 0 0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5:0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0 14943 0 0,'0'0'5814'0'0,"0"2"-5630"0"0,2 5-128 0 0,-1 1 1 0 0,0-1-1 0 0,-1 0 1 0 0,1 0 0 0 0,-1 0-1 0 0,-1 0 1 0 0,1 1 0 0 0,-1-1-1 0 0,-1 0 1 0 0,1 0 0 0 0,-1 0-1 0 0,-1-1 1 0 0,1 1-1 0 0,-1 0 1 0 0,-4 7 0 0 0,-5 6 5 0 0,0 0 1 0 0,-1-1 0 0 0,-24 26 0 0 0,25-32-255 0 0,-2-1 1 0 0,0 0-1 0 0,-27 18 0 0 0,-3 1-4234 0 0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5:08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58 374 6911 0 0,'-2'1'528'0'0,"-36"16"182"0"0,21-10 7539 0 0,17-10-8121 0 0,0 1-1 0 0,1 0 1 0 0,-1-1-1 0 0,1 1 1 0 0,0 0 0 0 0,0-1-1 0 0,0 1 1 0 0,0 0-1 0 0,0 0 1 0 0,0 0 0 0 0,1 0-1 0 0,1-3 1 0 0,22-22 330 0 0,-20 23-390 0 0,58-61 172 0 0,51-49 336 0 0,-81 84 222 0 0,58-40 0 0 0,-65 53-156 0 0,33-14 0 0 0,-56 29-551 0 0,0 1-1 0 0,0 0 0 0 0,0 0 1 0 0,1 0-1 0 0,-1 0 1 0 0,0 0-1 0 0,1 1 0 0 0,-1-1 1 0 0,6 1-1 0 0,-8 1-61 0 0,0 0 0 0 0,0-1 0 0 0,1 1 0 0 0,-1 0 0 0 0,0 0 0 0 0,0 0 0 0 0,0 0 0 0 0,0 0 0 0 0,0 0 0 0 0,0 1 0 0 0,0-1 0 0 0,-1 0 0 0 0,1 0 0 0 0,0 1 0 0 0,0-1 0 0 0,0 3 0 0 0,1 1-17 0 0,-1 1-1 0 0,1-1 1 0 0,-1 1-1 0 0,0 0 0 0 0,0 0 1 0 0,-1 0-1 0 0,0-1 0 0 0,0 1 1 0 0,-2 10-1 0 0,-1 7 77 0 0,-8 24-1 0 0,7-30-66 0 0,-3 12 9 0 0,-2 0 0 0 0,-1-1 0 0 0,-1 0 1 0 0,-1 0-1 0 0,-30 48 0 0 0,15-32-405 0 0,26-43 102 0 0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5:09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10 3223 0 0,'2'-1'95'0'0,"12"-7"8884"0"0,-16 8-8463 0 0,-22 12 418 0 0,0 1 1 0 0,-38 27 0 0 0,28-17-505 0 0,-23 18-366 0 0,-78 73 0 0 0,129-109-64 0 0,-30 29 3 0 0,0 1 0 0 0,3 2 1 0 0,1 1-1 0 0,1 2 0 0 0,-35 61 0 0 0,56-82 127 0 0,1 0-1 0 0,1 1 1 0 0,0 0 0 0 0,-6 30-1 0 0,11-41-21 0 0,2 0 0 0 0,-1 0 0 0 0,1 1 1 0 0,1-1-1 0 0,-1 0 0 0 0,1 0 0 0 0,1 0 0 0 0,0 0 0 0 0,0 1 0 0 0,1-1 0 0 0,0 0 0 0 0,7 17 0 0 0,-7-22-32 0 0,1 1-1 0 0,0-1 0 0 0,0 0 1 0 0,0 0-1 0 0,0 0 1 0 0,0 0-1 0 0,1 0 0 0 0,0-1 1 0 0,-1 0-1 0 0,9 6 1 0 0,-5-5 94 0 0,0 0 1 0 0,1-1-1 0 0,-1 1 1 0 0,1-1-1 0 0,16 3 1 0 0,1-2 216 0 0,1 0 1 0 0,-1-2-1 0 0,31-1 1 0 0,-54-1-376 0 0,120-4 287 0 0,-120 4-502 0 0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5:10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1 13935 0 0,'0'0'1262'0'0,"-2"0"-961"0"0,-2 2-91 0 0,0 1-1 0 0,1-1 1 0 0,-1 0 0 0 0,1 1 0 0 0,-1 0-1 0 0,1 0 1 0 0,-5 5 0 0 0,-21 28 670 0 0,21-26-706 0 0,-13 19 217 0 0,1 1 1 0 0,-23 47 0 0 0,-24 71-91 0 0,26-56-170 0 0,-181 325 125 0 0,207-396-406 0 0,-30 35 1 0 0,1-10-2807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8:09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 3679 0 0,'-1'1'3614'0'0,"-6"4"-647"0"0,1 1 0 0 0,0 0 0 0 0,-9 12 0 0 0,-13 27 245 0 0,-15 50-2725 0 0,42-92-228 0 0,-11 28 103 0 0,1 0 0 0 0,-9 44 0 0 0,17-60-308 0 0,1 1 0 0 0,0-1 0 0 0,1 1 1 0 0,1 0-1 0 0,0-1 0 0 0,6 32 0 0 0,-6-46-207 0 0,7-6-3599 0 0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5:10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19 198 8751 0 0,'0'0'674'0'0,"1"2"-168"0"0,0 0-101 0 0,0 0-1 0 0,0-1 0 0 0,0 1 0 0 0,0 0 1 0 0,0 0-1 0 0,-1 0 0 0 0,1 0 0 0 0,-1 1 1 0 0,1-1-1 0 0,-1 0 0 0 0,0 0 1 0 0,0 0-1 0 0,0 0 0 0 0,0 0 0 0 0,0 0 1 0 0,0 1-1 0 0,-1-1 0 0 0,1 0 0 0 0,-2 3 1 0 0,1-1-194 0 0,0 0 1 0 0,-1 0-1 0 0,0 0 0 0 0,1 0 1 0 0,-2-1-1 0 0,1 1 1 0 0,0 0-1 0 0,-1-1 1 0 0,-3 4-1 0 0,5-6 260 0 0,2-1-460 0 0,1-1-1 0 0,-1 0 1 0 0,1 0 0 0 0,-1 0-1 0 0,1 0 1 0 0,-1 0 0 0 0,1 0 0 0 0,-1 0-1 0 0,0 0 1 0 0,0 0 0 0 0,2-2 0 0 0,1-2 1 0 0,38-35-24 0 0,26-23-58 0 0,78-57 0 0 0,-134 111 129 0 0,25-12-1 0 0,-33 18-39 0 0,1 1-1 0 0,0 0 1 0 0,0 1-1 0 0,0-1 1 0 0,0 1 0 0 0,0 0-1 0 0,0 0 1 0 0,7 0-1 0 0,-9 1 36 0 0,0 1 1 0 0,1-1-1 0 0,-1 1 0 0 0,0 0 0 0 0,0 0 1 0 0,0 0-1 0 0,0 0 0 0 0,0 1 0 0 0,0-1 1 0 0,-1 1-1 0 0,1 0 0 0 0,0-1 0 0 0,4 6 1 0 0,-5-6-35 0 0,-1-1-12 0 0,0 1 0 0 0,0 0-1 0 0,0-1 1 0 0,0 1 0 0 0,0 0 0 0 0,0 0-1 0 0,0 0 1 0 0,0 0 0 0 0,0 0 0 0 0,0 0-1 0 0,-1 0 1 0 0,1 0 0 0 0,0 0 0 0 0,-1 0 0 0 0,1 1-1 0 0,-1-1 1 0 0,1 0 0 0 0,-1 0 0 0 0,1 0-1 0 0,-1 1 1 0 0,0 1 0 0 0,1 1 8 0 0,0 1-12 0 0,0 0 1 0 0,-1 0 0 0 0,0 0-1 0 0,0 0 1 0 0,0 0 0 0 0,0 0-1 0 0,-1 0 1 0 0,0 0 0 0 0,-2 7-1 0 0,-3 7 24 0 0,-9 19 0 0 0,2-3-13 0 0,-37 102-113 0 0,49-136-92 0 0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5:10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15 3679 0 0,'24'-14'15314'0'0,"-269"230"-13132"0"0,198-174-2182 0 0,3 3 0 0 0,-44 55 0 0 0,15-16 0 0 0,48-56 48 0 0,-29 43 1 0 0,45-57-12 0 0,0 0 0 0 0,1 1 0 0 0,1 0 1 0 0,0 0-1 0 0,-7 26 0 0 0,13-37-26 0 0,0 0 1 0 0,0 0-1 0 0,0-1 0 0 0,1 1 1 0 0,0 0-1 0 0,-1 0 0 0 0,2 0 1 0 0,-1 0-1 0 0,0 0 0 0 0,1 0 1 0 0,0 0-1 0 0,0 0 0 0 0,0-1 0 0 0,0 1 1 0 0,3 5-1 0 0,-2-5 3 0 0,1 0 0 0 0,0 0 0 0 0,-1-1 0 0 0,2 1 0 0 0,-1-1 0 0 0,0 0 0 0 0,1 0 0 0 0,-1 0 0 0 0,1 0 0 0 0,0-1 0 0 0,0 1 0 0 0,7 2 0 0 0,16 7-127 0 0,34 10 0 0 0,-3-5-5838 0 0,-23-8-795 0 0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5:11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 1375 0 0,'-2'0'2804'0'0,"-2"3"-1594"0"0,0 0 0 0 0,0 0 0 0 0,0 0-1 0 0,1 1 1 0 0,-1-1 0 0 0,1 1 0 0 0,-4 5-1 0 0,2-2-317 0 0,1 0 0 0 0,-1 1 0 0 0,-4 12-1 0 0,0 6-487 0 0,-9 45-1 0 0,13-50 608 0 0,-15 87-264 0 0,-1 3-458 0 0,15-88-414 0 0,-1 0 1 0 0,-17 38 0 0 0,22-55-37 0 0,-1 0 0 0 0,0 0 0 0 0,-1-1 0 0 0,0 1 0 0 0,1-1 0 0 0,-2 0 1 0 0,1 0-1 0 0,-1 0 0 0 0,1 0 0 0 0,-1-1 0 0 0,-1 0 0 0 0,1 0 0 0 0,-10 5 1 0 0,9-8 240 0 0,3 0-1717 0 0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5:11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87 12351 0 0,'0'0'1119'0'0,"-1"1"-923"0"0,-20 33 126 0 0,11-10 3268 0 0,9-22-2297 0 0,3-1-681 0 0,-1 1-514 0 0,1 0 0 0 0,0 0 1 0 0,1 0-1 0 0,-1-1 0 0 0,0 1 0 0 0,0 0 0 0 0,1-1 0 0 0,-1 0 0 0 0,1 0 1 0 0,-1 0-1 0 0,1 0 0 0 0,-1 0 0 0 0,1 0 0 0 0,0 0 0 0 0,-1-1 0 0 0,1 0 1 0 0,0 1-1 0 0,0-1 0 0 0,5 0 0 0 0,5-2 65 0 0,0 1-1 0 0,0-2 1 0 0,13-3 0 0 0,-3 0 30 0 0,22-4 32 0 0,346-66 744 0 0,-369 72-1378 0 0,1 0-1 0 0,42-15 0 0 0,-62 17-61 0 0,0 0 1 0 0,1 0-1 0 0,-1 0 0 0 0,0 0 0 0 0,0-1 0 0 0,0 1 1 0 0,0-1-1 0 0,0 0 0 0 0,-1 1 0 0 0,4-6 1 0 0,1-1-5896 0 0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5:1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0 5983 0 0,'0'0'10623'0'0,"-1"3"-9935"0"0,-18 30 222 0 0,-16 44 0 0 0,22-47-634 0 0,-50 150 765 0 0,57-160-937 0 0,1-1-1 0 0,1 1 0 0 0,0 0 1 0 0,2 0-1 0 0,0 0 1 0 0,1 28-1 0 0,1-45 1 0 0,0 1-565 0 0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5:12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306 148 4607 0 0,'0'0'208'0'0,"-1"1"-9"0"0,-21 30 907 0 0,17-26 204 0 0,0 1-1 0 0,1-1 0 0 0,0 1 0 0 0,1-1 0 0 0,-1 1 1 0 0,1 0-1 0 0,0 1 0 0 0,-4 10 0 0 0,7-15-1227 0 0,0-1 1 0 0,0 0-1 0 0,0 0 0 0 0,1 0 1 0 0,-1 1-1 0 0,0-1 0 0 0,0 0 0 0 0,1 0 1 0 0,-1 0-1 0 0,1 0 0 0 0,-1 1 1 0 0,1-1-1 0 0,-1 0 0 0 0,1 0 0 0 0,-1 0 1 0 0,1 0-1 0 0,0 0 0 0 0,0 0 1 0 0,0-1-1 0 0,-1 1 0 0 0,1 0 0 0 0,0 0 1 0 0,0-1-1 0 0,2 2 0 0 0,-1 0-37 0 0,1 0 0 0 0,0-1 0 0 0,0 1 0 0 0,0-1 0 0 0,0 0-1 0 0,0 0 1 0 0,3 1 0 0 0,10 0 128 0 0,-1 0 0 0 0,0-2 0 0 0,1 1 0 0 0,-1-2 0 0 0,0 0 0 0 0,30-7-1 0 0,-3-3-19 0 0,47-18 0 0 0,-59 19-99 0 0,-1-2 0 0 0,32-18 0 0 0,-52 24-143 0 0,0 1-1 0 0,0-1 0 0 0,-1 0 1 0 0,0-1-1 0 0,0 0 0 0 0,-1 0 1 0 0,0-1-1 0 0,0 0 0 0 0,-1 0 1 0 0,9-15-1 0 0,-14 22-11 0 0,0-1-1 0 0,0 0 1 0 0,0 0-1 0 0,-1 0 1 0 0,1 0-1 0 0,-1 0 1 0 0,1 0-1 0 0,-1 0 1 0 0,0 0-1 0 0,0 0 1 0 0,1 0 0 0 0,-2 0-1 0 0,1 0 1 0 0,0 0-1 0 0,0 0 1 0 0,-1 0-1 0 0,1 0 1 0 0,-1 0-1 0 0,1 0 1 0 0,-1 0-1 0 0,0 0 1 0 0,0 0-1 0 0,0 0 1 0 0,0 1-1 0 0,0-1 1 0 0,0 0-1 0 0,-1 1 1 0 0,1-1 0 0 0,0 1-1 0 0,-1-1 1 0 0,1 1-1 0 0,-1 0 1 0 0,0-1-1 0 0,-2 0 1 0 0,-2-2-277 0 0,0 0 1 0 0,0 1 0 0 0,0 0-1 0 0,-1 0 1 0 0,1 1-1 0 0,-1-1 1 0 0,0 2 0 0 0,-13-3-1 0 0,5 2 191 0 0,-1 2-1 0 0,1 0 1 0 0,0 0-1 0 0,0 1 1 0 0,0 1-1 0 0,-21 6 1 0 0,14-2 200 0 0,1 2-1 0 0,0 0 1 0 0,-36 19 0 0 0,20-4 477 0 0,1 2-1 0 0,0 1 1 0 0,-60 59 0 0 0,63-53-223 0 0,2 2 0 0 0,0 1 0 0 0,3 1 0 0 0,1 2 0 0 0,-22 41 0 0 0,44-72-234 0 0,2 1 0 0 0,-1 0 0 0 0,1 0 0 0 0,1 1-1 0 0,-1-1 1 0 0,1 1 0 0 0,-1 11 0 0 0,3-18 8 0 0,0 1-1 0 0,0-1 1 0 0,0 1 0 0 0,0 0-1 0 0,0-1 1 0 0,0 1 0 0 0,1-1 0 0 0,0 1-1 0 0,-1 0 1 0 0,1-1 0 0 0,0 0 0 0 0,0 1-1 0 0,0-1 1 0 0,0 1 0 0 0,1-1 0 0 0,-1 0-1 0 0,1 0 1 0 0,-1 0 0 0 0,1 0 0 0 0,0 0-1 0 0,0 0 1 0 0,0 0 0 0 0,0-1 0 0 0,0 1-1 0 0,0-1 1 0 0,0 1 0 0 0,0-1 0 0 0,4 1-1 0 0,4 2 92 0 0,0 0-1 0 0,1-2 0 0 0,-1 1 0 0 0,1-1 1 0 0,0-1-1 0 0,0 0 0 0 0,0 0 1 0 0,0-1-1 0 0,11-1 0 0 0,17-4 109 0 0,45-11 0 0 0,-45 8-183 0 0,78-20-73 0 0,-70 9-5539 0 0,-27 9-500 0 0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5:13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319 158 4143 0 0,'0'0'367'0'0,"-1"0"-48"0"0,-22 1 2904 0 0,-1 2 1 0 0,-30 6 3174 0 0,55-12-6227 0 0,0 1-1 0 0,0 0 1 0 0,0 0-1 0 0,0 0 1 0 0,1 0 0 0 0,-1 0-1 0 0,1 0 1 0 0,-1 0-1 0 0,1 0 1 0 0,0 1 0 0 0,2-3-1 0 0,-1 1-50 0 0,6-5-17 0 0,0 1 1 0 0,0 0-1 0 0,0 0 1 0 0,16-7 0 0 0,43-18 91 0 0,100-29 1154 0 0,-164 60-1240 0 0,20-4 841 0 0,-21 17-833 0 0,-3-9-111 0 0,0 1 0 0 0,0-1 0 0 0,-1 0 0 0 0,1 1 0 0 0,-1-1 0 0 0,1 1 0 0 0,-1-1 0 0 0,0 0 0 0 0,0 1 0 0 0,-1-1 0 0 0,-1 4 0 0 0,-23 36 61 0 0,18-32-62 0 0,-9 14-8 0 0,-2-2 0 0 0,0 0 1 0 0,-1-1-1 0 0,-2-2 0 0 0,-44 36 0 0 0,-135 73-32 0 0,103-69 19 0 0,83-51 10 0 0,-31 15 0 0 0,56-22 6 0 0,0 0 0 0 0,18 1 0 0 0,-8-3 0 0 0,-1-1 0 0 0,1-1 0 0 0,27-5 0 0 0,-11 1 0 0 0,73-14-388 0 0,-52 9-163 0 0,62-4 1 0 0,-82 16-3231 0 0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5:13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7 4607 0 0,'0'0'208'0'0,"-8"-3"32"0"0,7 2-41 0 0,0 1-1 0 0,0-1 0 0 0,0 1 0 0 0,0 0 1 0 0,0-1-1 0 0,0 1 0 0 0,0 0 0 0 0,0 0 0 0 0,0-1 1 0 0,0 1-1 0 0,0 0 0 0 0,-1 0 0 0 0,1 0 1 0 0,0 1-1 0 0,0-1 0 0 0,0 0 0 0 0,0 0 0 0 0,-8 3 6899 0 0,1 3-5636 0 0,6-3-1290 0 0,1 0 0 0 0,0-1 1 0 0,-1 1-1 0 0,1 0 0 0 0,0 0 1 0 0,1 0-1 0 0,-1 0 0 0 0,0 0 1 0 0,1 0-1 0 0,0 0 1 0 0,0 0-1 0 0,0 0 0 0 0,0 0 1 0 0,0 0-1 0 0,1 6 0 0 0,1-4 14 0 0,0 0-1 0 0,-1 1 1 0 0,2-1-1 0 0,-1 0 0 0 0,1 0 1 0 0,0 0-1 0 0,0-1 0 0 0,4 6 1 0 0,3 1 196 0 0,0 0 0 0 0,1 0-1 0 0,0-1 1 0 0,1-1 0 0 0,22 14 0 0 0,-1-3 472 0 0,52 22 1 0 0,-70-36-778 0 0,1 0-1 0 0,0-1 1 0 0,0-1 0 0 0,1 0 0 0 0,31 2-1 0 0,-39-5-184 0 0,0-1-1 0 0,0-1 0 0 0,0 0 0 0 0,0 0 0 0 0,1-1 1 0 0,12-4-1 0 0,-17 4-352 0 0,0 0 1 0 0,0 0-1 0 0,0 0 0 0 0,-1-1 1 0 0,1 0-1 0 0,-1 1 1 0 0,0-2-1 0 0,1 1 1 0 0,-1 0-1 0 0,-1-1 0 0 0,1 0 1 0 0,5-7-1 0 0,-3 0-1622 0 0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5:13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 12407 0 0,'0'0'1419'0'0,"-1"1"-904"0"0,-11 9 904 0 0,-20 13 1 0 0,10-7-753 0 0,-32 27 537 0 0,2 3 0 0 0,-58 66 0 0 0,99-100-1092 0 0,1 1 0 0 0,0 0-1 0 0,-13 24 1 0 0,22-35-1153 0 0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5:14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3223 0 0,'0'0'10911'0'0,"-6"10"-9208"0"0,6-7-1625 0 0,-1 0 0 0 0,1 0 0 0 0,0 1 0 0 0,0-1 0 0 0,0 0 0 0 0,1 0 0 0 0,-1 0 0 0 0,1 0 0 0 0,-1 0 0 0 0,1 0 0 0 0,0 0 0 0 0,0-1 0 0 0,0 1 0 0 0,1 0 0 0 0,-1 0 1 0 0,1-1-1 0 0,-1 1 0 0 0,1-1 0 0 0,0 1 0 0 0,4 3 0 0 0,2 3 81 0 0,1 0 0 0 0,0 0-1 0 0,19 13 1 0 0,17 9 221 0 0,32 24 1 0 0,-65-45-346 0 0,0 0 1 0 0,-1 1-1 0 0,-1 1 0 0 0,11 12 1 0 0,-13-13-7 0 0,-1 1 0 0 0,0 0 0 0 0,0 0 0 0 0,-1 0 0 0 0,8 25 0 0 0,-11-28-10 0 0,-1 1 1 0 0,0 0-1 0 0,-1 0 1 0 0,0-1 0 0 0,0 1-1 0 0,-1 0 1 0 0,-1 0 0 0 0,-2 19-1 0 0,-2-6 24 0 0,-1-1 0 0 0,-1 0 0 0 0,-1-1 0 0 0,-1 0 1 0 0,-1 0-1 0 0,-1-1 0 0 0,0 0 0 0 0,-2-1 0 0 0,0 0 0 0 0,-1-1 0 0 0,-21 21 0 0 0,-18 13 156 0 0,-3-2 0 0 0,-67 45 0 0 0,113-88-150 0 0,9-6-22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8:10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65 253 6911 0 0,'0'5'152'0'0,"1"0"0"0"0,-1 0 0 0 0,0-1 0 0 0,0 1 0 0 0,0 0 0 0 0,-1-1 0 0 0,1 1 0 0 0,-1 0 0 0 0,-1-1 0 0 0,-1 7 0 0 0,-3 2 1736 0 0,0 0 0 0 0,-8 13 0 0 0,-6 11 2575 0 0,15-28-3447 0 0,4-8-742 0 0,0 0 1 0 0,0 0-1 0 0,0 1 1 0 0,1-1-1 0 0,-1 0 1 0 0,0 0 0 0 0,1 1-1 0 0,0-1 1 0 0,-1 0-1 0 0,1 1 1 0 0,0-1 0 0 0,-1 3-1 0 0,14-5 182 0 0,-7-1-350 0 0,0 0 0 0 0,0 0 0 0 0,0-1 0 0 0,0 0 0 0 0,0 0 0 0 0,9-6 0 0 0,30-26 242 0 0,-42 33-335 0 0,40-38 133 0 0,-2-1 1 0 0,40-52-1 0 0,-40 45-230 0 0,68-65-1 0 0,-100 103 64 0 0,-8 8 9 0 0,1 0 1 0 0,0 0-1 0 0,-1 0 0 0 0,1 1 0 0 0,0-1 0 0 0,0 0 0 0 0,0 1 0 0 0,0-1 0 0 0,0 1 0 0 0,4-2 0 0 0,-1 13-145 0 0,-2 4 144 0 0,0 1 0 0 0,-1-1 0 0 0,-1 0 0 0 0,-1 24-1 0 0,2 11 0 0 0,9 102 14 0 0,-11-147 1 0 0,0 1-1 0 0,0 0 1 0 0,0 0 0 0 0,-1-1-1 0 0,1 1 1 0 0,-1 0 0 0 0,-1-1-1 0 0,1 1 1 0 0,-1-1 0 0 0,1 1-1 0 0,-1-1 1 0 0,0 0 0 0 0,-1 0-1 0 0,1 1 1 0 0,-5 3 0 0 0,-31 47 70 0 0,18-29-874 0 0,-28 52 0 0 0,47-76-326 0 0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5:15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25 1839 0 0,'-9'-3'-855'0'0,"-24"-6"2624"0"0,21 6 544 0 0,0 0-1 0 0,-1 0 1 0 0,1 1 0 0 0,-15 0 3024 0 0,34 13-4997 0 0,1-2-190 0 0,-1 0 0 0 0,2-1 1 0 0,-1 0-1 0 0,17 12 1 0 0,42 23 561 0 0,-52-34-546 0 0,19 12 126 0 0,135 91 810 0 0,-151-99-1014 0 0,-1 2-1 0 0,0 0 0 0 0,-2 1 1 0 0,0 0-1 0 0,0 2 0 0 0,23 36 1 0 0,-32-41-82 0 0,0 0 1 0 0,-1 1 0 0 0,0-1 0 0 0,-1 1 0 0 0,0 0 0 0 0,-1 0 0 0 0,-1 0 0 0 0,0 0 0 0 0,-1 1 0 0 0,-1-1 0 0 0,0 0 0 0 0,-1 1 0 0 0,0-1 0 0 0,-1 0 0 0 0,-1 0 0 0 0,0 0 0 0 0,-1 0 0 0 0,0 0 0 0 0,-1-1 0 0 0,-1 0 0 0 0,0 0-1 0 0,-1 0 1 0 0,0-1 0 0 0,-1 0 0 0 0,0 0 0 0 0,-1-1 0 0 0,-12 13 0 0 0,-13 6-25 0 0,-2-2 1 0 0,0 0-1 0 0,-59 32 0 0 0,72-46-49 0 0,21-13-209 0 0,-10 6 306 0 0,8-3-2914 0 0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5:18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0 304 9007 0 0,'0'0'816'0'0,"2"0"-613"0"0,7 0 113 0 0,-7 0 72 0 0,0 0 17 0 0,43-6 1806 0 0,78 1 0 0 0,-112 3-2057 0 0,-9 2-112 0 0,1-1 1 0 0,-1 1-1 0 0,1 0 1 0 0,-1 0-1 0 0,1 0 1 0 0,-1 0-1 0 0,1 0 1 0 0,-1 1-1 0 0,1-1 1 0 0,-1 1-1 0 0,3 1 1 0 0,4 0 47 0 0,-3-1 31 0 0,4 7-28 0 0,-4-4-9 0 0,18 12 28 0 0,-23-15-30 0 0,18 2 144 0 0,-16-2-194 0 0,0 0 1 0 0,0-1-1 0 0,0 1 0 0 0,0-1 1 0 0,6 1-1 0 0,87-17 850 0 0,-48 12-454 0 0,90 4 1 0 0,-17-2-236 0 0,-35-1 147 0 0,30-2 460 0 0,225-37 0 0 0,-262 30-538 0 0,0 3 0 0 0,133 1 0 0 0,31 12-120 0 0,-143-6-142 0 0,-60 0 0 0 0,230-16 192 0 0,-39 2 132 0 0,2 20-32 0 0,-154 3-282 0 0,230 11 55 0 0,-90-35-76 0 0,-111 5 22 0 0,129 9 45 0 0,-67 3-59 0 0,-69-1 3 0 0,28 0 0 0 0,302-40 0 0 0,-382 35 0 0 0,282-21 0 0 0,-118 24 0 0 0,-174 3 0 0 0,55 0 0 0 0,176-20 0 0 0,277-34 0 0 0,-544 54 0 0 0,141-12 49 0 0,-44 2 38 0 0,139 5 1 0 0,-184 8-88 0 0,306 3 0 0 0,-313-8 19 0 0,39-5 26 0 0,-53 5-45 0 0,0 1 0 0 0,0 1 0 0 0,39 7 0 0 0,-35-4 0 0 0,-18-3-304 0 0,-18 0 160 0 0,0 0-744 0 0,5 0 632 0 0,-5 0-1 0 0,8 1-966 0 0,27-21 599 0 0,-36 19 720 0 0,3 0 2 0 0,10 1-29 0 0,-8 0-50 0 0,-3 1 25 0 0,0-1 0 0 0,0 0 0 0 0,1 1 1 0 0,-1-1-1 0 0,0 1 0 0 0,0 0 0 0 0,3 1 0 0 0,4 4 127 0 0,0 0 0 0 0,12 11 0 0 0,-10-15-2340 0 0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5:19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 6447 0 0,'0'0'7551'0'0,"-1"2"-6492"0"0,-8 16-26 0 0,1 0 0 0 0,1 1 0 0 0,-7 32 0 0 0,6-23-545 0 0,-12 30 0 0 0,11-38-366 0 0,-38 84 350 0 0,11-28-335 0 0,8-14-47 0 0,-7 4-280 0 0,-63 92 0 0 0,97-156-25 0 0,4-5-1862 0 0,13-13-2436 0 0,8-8-1433 0 0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5:19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3679 0 0,'0'0'14547'0'0,"3"0"-13140"0"0,21-1-722 0 0,-1-1 1 0 0,38-7 0 0 0,50-19 141 0 0,-36 9-644 0 0,16-5-140 0 0,104-20 61 0 0,-177 41-193 0 0,25-1-1 0 0,-41 4-70 0 0,-1 0 113 0 0,0 0-1 0 0,-1 0 0 0 0,1 1 0 0 0,0-1 1 0 0,-1 1-1 0 0,1-1 0 0 0,0 0 0 0 0,-1 1 0 0 0,1-1 1 0 0,-1 1-1 0 0,1 0 0 0 0,-1-1 0 0 0,1 1 0 0 0,-1-1 1 0 0,1 1-1 0 0,-1 0 0 0 0,1-1 0 0 0,-1 1 0 0 0,0 0 1 0 0,1-1-1 0 0,-1 1 0 0 0,0 1 0 0 0,1-2-392 0 0,-1 1 0 0 0,0 0 0 0 0,1 0 0 0 0,-1 0 0 0 0,0-1 0 0 0,1 1 0 0 0,-1 0 0 0 0,1-1 0 0 0,0 1 0 0 0,-1 0 0 0 0,1-1 0 0 0,-1 1 0 0 0,2 0 0 0 0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5:20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15 13159 0 0,'0'0'598'0'0,"0"-1"-9"0"0,0-5-376 0 0,0-1 3610 0 0,-9 14-3539 0 0,2 2-231 0 0,0 0 0 0 0,0 0 0 0 0,1 1-1 0 0,1 0 1 0 0,-8 16 0 0 0,0 2 115 0 0,2-5 33 0 0,1 0 1 0 0,1 1-1 0 0,-10 43 0 0 0,-6 76 266 0 0,15-83-724 0 0,10-58-204 0 0,-2 7-5926 0 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5:20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157 266 8751 0 0,'0'0'794'0'0,"2"0"-652"0"0,25 8 3611 0 0,31 6-1 0 0,76 4-686 0 0,-85-12-2118 0 0,-31-4-718 0 0,1 0 0 0 0,0-1 0 0 0,0-1 0 0 0,30-4 0 0 0,-42 3-206 0 0,0-1 1 0 0,0 1-1 0 0,0-1 1 0 0,0-1-1 0 0,0 1 1 0 0,-1-1 0 0 0,1 0-1 0 0,-1-1 1 0 0,0 0-1 0 0,0 0 1 0 0,0 0-1 0 0,-1 0 1 0 0,1-1-1 0 0,-1 0 1 0 0,5-7-1 0 0,0-1-69 0 0,0 0 0 0 0,-1-1 0 0 0,-1-1 0 0 0,-1 1 0 0 0,7-19 0 0 0,-9 21-179 0 0,-2 1 0 0 0,0-1 1 0 0,0 0-1 0 0,-1 0 0 0 0,0 0 0 0 0,-1 0 0 0 0,-1-21 0 0 0,0 32 183 0 0,0-1 0 0 0,0 1 0 0 0,0-1 0 0 0,0 1 0 0 0,0 0 0 0 0,-1-1 0 0 0,1 1 0 0 0,-1-1 0 0 0,1 1 0 0 0,-1 0 0 0 0,1-1 0 0 0,-1 1-1 0 0,0 0 1 0 0,0-1 0 0 0,0 1 0 0 0,1 0 0 0 0,-1 0 0 0 0,0 0 0 0 0,0 0 0 0 0,-1 0 0 0 0,1 0 0 0 0,0 0 0 0 0,0 0 0 0 0,0 1 0 0 0,-1-1 0 0 0,1 0 0 0 0,0 1 0 0 0,-1-1 0 0 0,1 1 0 0 0,-1-1 0 0 0,1 1-1 0 0,0 0 1 0 0,-1-1 0 0 0,1 1 0 0 0,-1 0 0 0 0,1 0 0 0 0,-1 0 0 0 0,1 0 0 0 0,-1 0 0 0 0,1 0 0 0 0,-2 1 0 0 0,-6 1-52 0 0,0 0 1 0 0,0 0-1 0 0,0 1 0 0 0,1 0 1 0 0,-12 6-1 0 0,-58 27-363 0 0,-122 64 366 0 0,160-77 114 0 0,23-15 157 0 0,0 2 0 0 0,1 0 0 0 0,0 0 0 0 0,1 2 0 0 0,0 0 0 0 0,-21 21 1 0 0,6 4 297 0 0,1 2 0 0 0,1 0 1 0 0,-31 63-1 0 0,54-92-415 0 0,0 1 1 0 0,0 0-1 0 0,2 0 0 0 0,-1 1 1 0 0,2-1-1 0 0,-1 1 0 0 0,1 0 1 0 0,0 17-1 0 0,2-24-41 0 0,0-1 1 0 0,0 1-1 0 0,1-1 0 0 0,-1 1 1 0 0,1-1-1 0 0,0 0 0 0 0,1 1 0 0 0,-1-1 1 0 0,0 0-1 0 0,1 0 0 0 0,0 0 1 0 0,0 0-1 0 0,1 0 0 0 0,-1 0 1 0 0,1 0-1 0 0,0-1 0 0 0,-1 1 1 0 0,2-1-1 0 0,-1 0 0 0 0,0 0 1 0 0,1 0-1 0 0,-1 0 0 0 0,1-1 1 0 0,0 1-1 0 0,4 1 0 0 0,4 1 64 0 0,0-1-1 0 0,0 0 1 0 0,0-1-1 0 0,1 0 1 0 0,-1-1-1 0 0,1-1 1 0 0,0 0-1 0 0,-1 0 1 0 0,1-1-1 0 0,0-1 1 0 0,13-2-1 0 0,9-3 97 0 0,0-1 0 0 0,56-21 0 0 0,-71 21-169 0 0,-1-1 0 0 0,0-1 0 0 0,-1-1 1 0 0,21-15-1 0 0,-4 0-2540 0 0,31-31 1 0 0,-48 42-2315 0 0,-2-1-1231 0 0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5:21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245 108 11519 0 0,'-1'1'528'0'0,"-8"1"-297"0"0,1 0-1 0 0,-16 2 1 0 0,5 0 4884 0 0,34-19-3947 0 0,1 4-912 0 0,0 1 0 0 0,1 0 0 0 0,0 2 1 0 0,1 0-1 0 0,32-10 0 0 0,96-17 611 0 0,-145 35-854 0 0,7-2 112 0 0,-1 1 0 0 0,1 0-1 0 0,-1 0 1 0 0,1 0 0 0 0,0 1 0 0 0,-1 0-1 0 0,1 1 1 0 0,10 1 0 0 0,-17-1-116 0 0,0-1-1 0 0,0 1 1 0 0,0-1 0 0 0,-1 1 0 0 0,1 0-1 0 0,0-1 1 0 0,-1 1 0 0 0,1 0 0 0 0,0 0-1 0 0,-1-1 1 0 0,1 1 0 0 0,-1 0 0 0 0,1 0-1 0 0,-1 0 1 0 0,0 0 0 0 0,1-1 0 0 0,-1 1-1 0 0,0 0 1 0 0,1 0 0 0 0,-1 0 0 0 0,0 0-1 0 0,0 1 1 0 0,0 19 19 0 0,-1-16-26 0 0,0 0 0 0 0,0-1 1 0 0,-1 1-1 0 0,0-1 0 0 0,0 1 0 0 0,0-1 0 0 0,-1 0 0 0 0,1 0 0 0 0,-1 0 1 0 0,0 0-1 0 0,-4 4 0 0 0,-7 6 16 0 0,-22 18-1 0 0,22-20-14 0 0,-20 15-87 0 0,-1-1 0 0 0,-43 24 0 0 0,-81 35-260 0 0,112-62 316 0 0,-57 35 28 0 0,84-46-12 0 0,38-14-50 0 0,-5 2 64 0 0,47-8 342 0 0,1 3 0 0 0,116 6 0 0 0,-30 8 448 0 0,-132-9-647 0 0,0 0 0 0 0,0-1 0 0 0,16-3 0 0 0,5-6-1609 0 0,-30 8 61 0 0,0-1 0 0 0,-1 0 0 0 0,1 0 1 0 0,4-3-1 0 0,-1-1-5531 0 0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5:21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10591 0 0,'0'0'819'0'0,"-1"2"-534"0"0,0 0 72 0 0,-1 1-1 0 0,1 0 0 0 0,-1 0 0 0 0,1-1 1 0 0,0 1-1 0 0,0 0 0 0 0,1 0 0 0 0,-1 0 1 0 0,0 0-1 0 0,1 0 0 0 0,0 0 0 0 0,0 1 1 0 0,0-1-1 0 0,0 0 0 0 0,0 0 0 0 0,2 6 1 0 0,-1-5-131 0 0,1 1 1 0 0,0-1-1 0 0,0 0 1 0 0,0 0-1 0 0,1 0 1 0 0,-1 0 0 0 0,1 0-1 0 0,0-1 1 0 0,0 1-1 0 0,4 4 1 0 0,3 0 8 0 0,1 1-1 0 0,0-1 1 0 0,0-1 0 0 0,1 0 0 0 0,0-1-1 0 0,24 10 1 0 0,-12-8-113 0 0,1-1-1 0 0,1-1 1 0 0,36 4 0 0 0,79 0 502 0 0,3 0-303 0 0,-134-9-410 0 0,0 1-1 0 0,15 6 1 0 0,-24-8 82 0 0,1 1-166 0 0,-2 1-10 0 0,0 0 1 0 0,0 0-1 0 0,0 0 0 0 0,0-1 0 0 0,0 1 0 0 0,-1 0 1 0 0,1 0-1 0 0,-1 0 0 0 0,1 0 0 0 0,-1 0 1 0 0,1-1-1 0 0,-1 1 0 0 0,0 0 0 0 0,0-1 0 0 0,0 1 1 0 0,0 0-1 0 0,0-1 0 0 0,0 1 0 0 0,-1-1 0 0 0,1 0 1 0 0,-3 3-1 0 0,-2 2-542 0 0,0-1 1 0 0,-11 9-1 0 0,2-6-3998 0 0,4-4-431 0 0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5:22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0 5983 0 0,'0'0'9463'0'0,"-1"1"-8548"0"0,-7 2-608 0 0,1 1 0 0 0,0 0 1 0 0,0 1-1 0 0,0 0 0 0 0,0 0 1 0 0,1 0-1 0 0,0 1 0 0 0,0-1 1 0 0,1 2-1 0 0,-1-1 0 0 0,-6 11 1 0 0,-29 43 413 0 0,-3-1 1 0 0,-62 63 0 0 0,-33 8-1597 0 0,138-128-278 0 0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5:22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282 265 5983 0 0,'0'0'464'0'0,"0"2"-305"0"0,-3 9 897 0 0,-1-1 0 0 0,0 1 0 0 0,0-1 0 0 0,-1 0 0 0 0,0-1 0 0 0,-10 15-1 0 0,-3 6 809 0 0,14-23-1398 0 0,2-5-122 0 0,1-1 0 0 0,0 1 0 0 0,0 0 0 0 0,0 0 0 0 0,0 0 0 0 0,0 0 0 0 0,0 0 0 0 0,0 3 0 0 0,-1-5-228 0 0,0 0 1 0 0,0-1-1 0 0,0 1 0 0 0,0 0 0 0 0,0-1 0 0 0,0 0 0 0 0,-2 0 1 0 0,-3-4 133 0 0,0 1 0 0 0,0-2 1 0 0,0 1-1 0 0,-9-10 1 0 0,-16-13 13 0 0,20 20-240 0 0,-1-1-12 0 0,-1-1 0 0 0,1 0 1 0 0,1-1-1 0 0,-14-14 0 0 0,24 21-12 0 0,-1 1-1 0 0,0 0 0 0 0,1-1 1 0 0,0 0-1 0 0,0 1 0 0 0,0-1 1 0 0,0 0-1 0 0,0 0 0 0 0,1 0 0 0 0,0 0 1 0 0,0 0-1 0 0,0-1 0 0 0,0 1 1 0 0,1 0-1 0 0,-1 0 0 0 0,1-1 1 0 0,0 1-1 0 0,1 0 0 0 0,-1 0 1 0 0,1-1-1 0 0,1-5 0 0 0,1 2-37 0 0,0 0 0 0 0,1 1-1 0 0,0-1 1 0 0,0 1 0 0 0,0 0 0 0 0,1 0-1 0 0,0 0 1 0 0,0 1 0 0 0,1 0 0 0 0,0 0-1 0 0,0 0 1 0 0,1 1 0 0 0,8-6 0 0 0,1 0-32 0 0,1 1 0 0 0,-1 1 1 0 0,2 0-1 0 0,31-10 0 0 0,-32 14 175 0 0,0 1 0 0 0,-1 1 0 0 0,1 0 0 0 0,0 2 0 0 0,0-1 0 0 0,1 2 0 0 0,-1 1 0 0 0,28 3-1 0 0,-24 0 138 0 0,0 0-1 0 0,0 2 0 0 0,0 0 0 0 0,-1 2 0 0 0,0 0 0 0 0,27 15 0 0 0,-42-20-226 0 0,-1 0 0 0 0,1 0 0 0 0,-1 1 0 0 0,0-1 0 0 0,0 1-1 0 0,0 0 1 0 0,-1 0 0 0 0,1 1 0 0 0,-1-1 0 0 0,0 1 0 0 0,0 0 0 0 0,-1-1 0 0 0,1 1-1 0 0,-1 0 1 0 0,0 1 0 0 0,-1-1 0 0 0,2 7 0 0 0,-2-8-17 0 0,0 0 0 0 0,-1 0 0 0 0,1 0 0 0 0,-1 0 0 0 0,0 0 0 0 0,-1 0-1 0 0,1 0 1 0 0,-1 0 0 0 0,1 0 0 0 0,-1 0 0 0 0,0 0 0 0 0,-1-1 0 0 0,1 1 0 0 0,-1 0 0 0 0,1-1 0 0 0,-1 1 0 0 0,0-1 0 0 0,-1 1 0 0 0,1-1 0 0 0,0 0-1 0 0,-1 0 1 0 0,0 0 0 0 0,0 0 0 0 0,-4 3 0 0 0,-17 10-74 0 0,-1 0-1 0 0,0-2 1 0 0,-50 20-1 0 0,-86 22-410 0 0,159-56 478 0 0,-16 6-167 0 0,-26 5 0 0 0,38-11 37 0 0,1 1 0 0 0,0 0 0 0 0,-1-1 0 0 0,1 0 0 0 0,0 0 0 0 0,-1-1 0 0 0,1 0 0 0 0,0 0 0 0 0,-10-3 0 0 0,14 4 8 0 0,0 0 1 0 0,0 0-1 0 0,0-1 0 0 0,0 1 1 0 0,0-1-1 0 0,0 1 0 0 0,0-1 0 0 0,1 1 1 0 0,-1-1-1 0 0,0 1 0 0 0,0-1 0 0 0,1 0 1 0 0,-1 0-1 0 0,0 1 0 0 0,1-1 0 0 0,-1 0 1 0 0,1 0-1 0 0,-1 0 0 0 0,0 0 1 0 0,0-10-1384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8:10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8 9671 0 0,'14'-7'13200'0'0,"-22"26"-13061"0"0,0-1-1 0 0,-23 35 1 0 0,-19 15-6 0 0,37-50-129 0 0,0-1-1 0 0,-29 27 1 0 0,15-16-4 0 0,-92 91 107 0 0,71-73-70 0 0,-34 31 101 0 0,25-24-6 0 0,-54 63 1 0 0,104-108-119 0 0,1 1 1 0 0,0-1-1 0 0,0 1 1 0 0,1 0-1 0 0,0 0 1 0 0,-5 15-1 0 0,9-20 1 0 0,0-1 0 0 0,0 1 0 0 0,0-1 0 0 0,0 1 1 0 0,1 0-1 0 0,-1-1 0 0 0,1 1 0 0 0,0 0 0 0 0,1-1 0 0 0,-1 1 0 0 0,0 0 0 0 0,1-1 0 0 0,0 1 0 0 0,0-1 0 0 0,0 1 0 0 0,0-1 0 0 0,1 1 0 0 0,-1-1 0 0 0,1 0 0 0 0,0 1 0 0 0,3 4 0 0 0,3-1 24 0 0,-1 1 0 0 0,1-1 1 0 0,0 0-1 0 0,1 0 0 0 0,-1-1 0 0 0,1-1 1 0 0,1 1-1 0 0,-1-1 0 0 0,14 5 0 0 0,5 0 67 0 0,-1-2 0 0 0,36 8-1 0 0,-54-14-344 0 0,1 0 0 0 0,-1-1-1 0 0,1 0 1 0 0,0 0 0 0 0,-1-1 0 0 0,13-1-1 0 0,-20 0-478 0 0,7-2-4001 0 0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5:23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10 12463 0 0,'7'-10'1438'0'0,"-9"17"1932"0"0,-6 10-524 0 0,3-7-3806 0 0,-36 55 1514 0 0,-2 1-351 0 0,27-37-145 0 0,-2 0 0 0 0,-2-2 0 0 0,-39 44 0 0 0,-79 66 263 0 0,51-54-237 0 0,49-46-124 0 0,10-10-100 0 0,-43 51 0 0 0,64-68 36 0 0,1-1 0 0 0,0 1 0 0 0,-6 14 0 0 0,10-20 29 0 0,0 0 0 0 0,1 0 0 0 0,-1 0 0 0 0,1 0 0 0 0,0 0 0 0 0,1 0-1 0 0,-1 1 1 0 0,1-1 0 0 0,0 0 0 0 0,0 0 0 0 0,1 8 0 0 0,-1-11 26 0 0,1 0 1 0 0,-1 0-1 0 0,0 0 1 0 0,1 0-1 0 0,0 0 1 0 0,-1-1-1 0 0,1 1 0 0 0,-1 0 1 0 0,1 0-1 0 0,0-1 1 0 0,0 1-1 0 0,-1 0 1 0 0,1-1-1 0 0,0 1 1 0 0,0-1-1 0 0,0 1 1 0 0,0-1-1 0 0,0 1 0 0 0,0-1 1 0 0,-1 1-1 0 0,1-1 1 0 0,0 0-1 0 0,0 0 1 0 0,2 1-1 0 0,22 1-2306 0 0,-12-4 929 0 0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5:23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9215 0 0,'0'0'1195'0'0,"0"2"102"0"0,-1 2-589 0 0,0 0-1 0 0,0 1 0 0 0,0-1 0 0 0,1 1 1 0 0,-1-1-1 0 0,1 0 0 0 0,1 6 1 0 0,-1-6-543 0 0,1-1 1 0 0,0 1 0 0 0,0 0 0 0 0,0-1-1 0 0,1 1 1 0 0,-1 0 0 0 0,1-1 0 0 0,0 0-1 0 0,2 5 1 0 0,2-1 93 0 0,-1-1-1 0 0,1 1 1 0 0,0-1 0 0 0,1 0-1 0 0,11 8 1 0 0,41 23 686 0 0,-35-23-626 0 0,41 24 157 0 0,0-2 0 0 0,3-4-1 0 0,0-2 1 0 0,126 35 0 0 0,-108-47-411 0 0,-74-16-72 0 0,0-1-1 0 0,0 0 0 0 0,0-1 0 0 0,0 0 0 0 0,15-2 0 0 0,-23 1-130 0 0,0 0-1 0 0,0 0 1 0 0,0 0-1 0 0,-1-1 1 0 0,1 1-1 0 0,4-3 1 0 0,-7 3-506 0 0,0 1 1 0 0,1-1-1 0 0,-1 0 1 0 0,0 0 0 0 0,0 0-1 0 0,0 0 1 0 0,0 0-1 0 0,0-1 1 0 0,0 1 0 0 0,0 0-1 0 0,1-3 1 0 0,1-6-6072 0 0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5:23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0 5983 0 0,'0'0'464'0'0,"-7"0"1098"0"0,3 1 1472 0 0,-2 1-2177 0 0,0 1-1 0 0,1 0 0 0 0,-1 0 1 0 0,1 0-1 0 0,0 1 0 0 0,0-1 1 0 0,0 1-1 0 0,-5 7 0 0 0,-36 42-85 0 0,30-33 70 0 0,-60 74 185 0 0,-45 54-154 0 0,84-108-766 0 0,-62 54-1 0 0,75-73-261 0 0,22-20-49 0 0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5:24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46 105 9671 0 0,'-5'5'10992'0'0,"13"-4"-10729"0"0,0-1-1 0 0,0 0 1 0 0,0 0-1 0 0,0-1 1 0 0,0 0-1 0 0,9-3 1 0 0,51-16 267 0 0,-44 12-450 0 0,35-10 100 0 0,131-36-65 0 0,-179 52-387 0 0,0 1 0 0 0,0 0 0 0 0,13 1 0 0 0,-17 0-651 0 0,-8 11-5778 0 0,-4 1 358 0 0</inkml:trace>
  <inkml:trace contextRef="#ctx0" brushRef="#br0" timeOffset="1">22 324 6911 0 0,'0'0'315'0'0,"-1"-1"-7"0"0,-5 0 239 0 0,5 1 163 0 0,0 0 1 0 0,0 0 0 0 0,0 0 0 0 0,0 0-1 0 0,0 0 1 0 0,1-1 0 0 0,-1 1-1 0 0,0 0 1 0 0,0-1 0 0 0,-2 0 2132 0 0,1-1-2133 0 0,12-2 4582 0 0,2 0-5870 0 0,7-1 967 0 0,0 0 1 0 0,38-3-1 0 0,-19 3-317 0 0,179-16-72 0 0,-202 20-419 0 0,0 1-1 0 0,0 1 1 0 0,0 0 0 0 0,-1 1-1 0 0,23 6 1 0 0,-35-7-1129 0 0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4:50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15 261 5527 0 0,'0'0'250'0'0,"-14"-2"12002"0"0,29-5-10978 0 0,1 2-897 0 0,0 1 0 0 0,0 1-1 0 0,22-2 1 0 0,2 0 23 0 0,224-47 942 0 0,-24 3-511 0 0,-187 40-643 0 0,483-76 1423 0 0,-373 66-1231 0 0,216 4 1 0 0,-278 20-492 0 0,-86-3-244 0 0,1 0 0 0 0,-1 1 0 0 0,1 1 0 0 0,15 5-1 0 0,-28-8-948 0 0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4:51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6 3223 0 0,'5'-5'18282'0'0,"-26"40"-18124"0"0,-44 70-33 0 0,-66 83 95 0 0,84-123-189 0 0,-25 29 170 0 0,30-51-1573 0 0,29-31-1304 0 0,-19 13 1 0 0,24-20-1427 0 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4:5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6 149 14423 0 0,'0'0'1099'0'0,"-1"0"-748"0"0,-3 0 1345 0 0,6 0-1188 0 0,82-15 181 0 0,104-32 0 0 0,-99 23-86 0 0,-38 10-345 0 0,92-21 1211 0 0,-116 30-1232 0 0,1 1 1 0 0,0 1 0 0 0,35 2-1 0 0,-59 1-287 0 0,1 0 0 0 0,0 0 0 0 0,-1 1 0 0 0,1-1 0 0 0,-1 1 0 0 0,1 0 0 0 0,-1 1 0 0 0,1-1 0 0 0,-1 1 0 0 0,1 0 0 0 0,3 2 0 0 0,-7-3-4 0 0,-1-1 0 0 0,0 1 0 0 0,1-1-1 0 0,-1 1 1 0 0,1 0 0 0 0,-1-1 0 0 0,0 1 0 0 0,0-1-1 0 0,1 1 1 0 0,-1 0 0 0 0,0-1 0 0 0,0 1-1 0 0,0 0 1 0 0,0-1 0 0 0,0 1 0 0 0,0 0 0 0 0,0-1-1 0 0,0 1 1 0 0,0 0 0 0 0,0-1 0 0 0,0 1 0 0 0,0 0-1 0 0,0-1 1 0 0,0 1 0 0 0,-1 0 0 0 0,1 0 0 0 0,-9 15-1976 0 0,-2-5 465 0 0,-1-1-17 0 0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4:51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10 14567 0 0,'0'0'664'0'0,"1"-2"-8"0"0,3-4-332 0 0,-3 5 738 0 0,-1 3-454 0 0,-1 6-373 0 0,-1 0 0 0 0,0 0 1 0 0,0 0-1 0 0,0 0 0 0 0,-1-1 1 0 0,-1 1-1 0 0,1 0 0 0 0,-8 10 1 0 0,1 2 48 0 0,-96 165 985 0 0,65-117-1335 0 0,-65 142 1 0 0,102-196-913 0 0,1-2-4120 0 0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4:52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319 212 919 0 0,'-2'1'67'0'0,"-36"31"16904"0"0,41-24-15067 0 0,-1-5-1766 0 0,1-1 0 0 0,-1 0 0 0 0,1 0 0 0 0,-1 0 0 0 0,1-1 0 0 0,-1 1 0 0 0,1 0 0 0 0,0-1 0 0 0,0 0 0 0 0,0 0 0 0 0,0 0 0 0 0,0 0 0 0 0,0 0 0 0 0,0 0 0 0 0,3-1 0 0 0,9 2 313 0 0,30-2 1 0 0,-27 0-298 0 0,12 0-90 0 0,-1-2 0 0 0,0-1 0 0 0,1-1 1 0 0,-1-2-1 0 0,48-15 0 0 0,-69 17-77 0 0,1 1-1 0 0,-1-2 1 0 0,0 1 0 0 0,0-1-1 0 0,0 0 1 0 0,11-11 0 0 0,-14 12-57 0 0,-1-1 1 0 0,1 1 0 0 0,-1-1-1 0 0,-1 0 1 0 0,1 0 0 0 0,-1 0-1 0 0,1 0 1 0 0,-2-1 0 0 0,1 0-1 0 0,3-10 1 0 0,-3 7-293 0 0,-1 1 0 0 0,0 0 0 0 0,-1 0 0 0 0,0-1 1 0 0,-1 1-1 0 0,0-15 0 0 0,0 20 232 0 0,-1 1 1 0 0,1-1 0 0 0,-1 0-1 0 0,0 1 1 0 0,0-1 0 0 0,0 1-1 0 0,0-1 1 0 0,0 1 0 0 0,0-1-1 0 0,-1 1 1 0 0,1 0 0 0 0,-1 0-1 0 0,0 0 1 0 0,0-1 0 0 0,0 2-1 0 0,0-1 1 0 0,0 0 0 0 0,0 0 0 0 0,0 1-1 0 0,0-1 1 0 0,-1 1 0 0 0,1 0-1 0 0,-1-1 1 0 0,-3 0 0 0 0,0 0-4 0 0,-1 0 1 0 0,1 1-1 0 0,0 0 1 0 0,-1 0 0 0 0,1 1-1 0 0,-1-1 1 0 0,1 1 0 0 0,-1 1-1 0 0,-12 1 1 0 0,-6 4 0 0 0,-29 9 0 0 0,36-10 166 0 0,-56 21 123 0 0,-83 41 0 0 0,155-66-151 0 0,-28 13 264 0 0,0 1-1 0 0,1 2 0 0 0,1 1 1 0 0,1 1-1 0 0,-26 24 0 0 0,41-32-59 0 0,1 0-1 0 0,1 1 1 0 0,0 1-1 0 0,0 0 1 0 0,2 0-1 0 0,-1 1 1 0 0,2 0-1 0 0,-8 16 1 0 0,13-23-92 0 0,0-1 1 0 0,0 1-1 0 0,0 0 1 0 0,1 0 0 0 0,0 0-1 0 0,0 0 1 0 0,1 0 0 0 0,0 0-1 0 0,0 8 1 0 0,1-10-39 0 0,0 0 0 0 0,0-1 1 0 0,1 1-1 0 0,-1 0 0 0 0,1-1 1 0 0,0 1-1 0 0,0-1 0 0 0,1 1 0 0 0,-1-1 1 0 0,1 0-1 0 0,0 0 0 0 0,0 0 1 0 0,0 0-1 0 0,5 3 0 0 0,-1 0 31 0 0,1-1 0 0 0,0-1 0 0 0,0 0-1 0 0,1 0 1 0 0,0 0 0 0 0,-1-1 0 0 0,1-1-1 0 0,1 1 1 0 0,-1-1 0 0 0,0-1 0 0 0,14 2 0 0 0,1-1 12 0 0,0 0 1 0 0,-1-2-1 0 0,37-3 1 0 0,17-6 26 0 0,94-21 0 0 0,-168 28-397 0 0,-1 0 1 0 0,0 1-1 0 0,1-1 0 0 0,-1 0 1 0 0,0 0-1 0 0,0 0 0 0 0,0 0 1 0 0,0 0-1 0 0,2-2 0 0 0,1-1-348 0 0,4-2-1615 0 0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4:52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99 5983 0 0,'0'0'542'0'0,"-1"1"-446"0"0,-22 10 1016 0 0,-1 4 10593 0 0,26-15-11639 0 0,1-1 0 0 0,-1 0 0 0 0,1 1 0 0 0,-1-1 0 0 0,1 0 0 0 0,-1 0 0 0 0,1-1 0 0 0,-1 1 0 0 0,3-3 0 0 0,6-2 83 0 0,46-22 293 0 0,119-40 0 0 0,-166 65-358 0 0,-4 1-9 0 0,0 0 1 0 0,0 0-1 0 0,0 1 1 0 0,0 0-1 0 0,0 1 1 0 0,13 0-1 0 0,-19 0-72 0 0,0 0-1 0 0,1 0 1 0 0,-1 1-1 0 0,0-1 1 0 0,1 1-1 0 0,-1-1 1 0 0,0 0-1 0 0,0 1 1 0 0,1-1-1 0 0,-1 1 1 0 0,0-1-1 0 0,0 1 1 0 0,1-1-1 0 0,-1 0 1 0 0,0 1-1 0 0,0-1 1 0 0,0 1-1 0 0,0-1 1 0 0,0 1-1 0 0,0-1 1 0 0,0 1-1 0 0,0-1 1 0 0,0 2-1 0 0,0-2 2 0 0,-1 8 2 0 0,0 0 0 0 0,-1 0 0 0 0,0 0 0 0 0,0 0 0 0 0,-1 0 0 0 0,0-1 0 0 0,-1 1 0 0 0,-6 11 0 0 0,1-5 1 0 0,0-1 0 0 0,-1 0 1 0 0,-1 0-1 0 0,-16 15 1 0 0,-53 41 25 0 0,48-43-29 0 0,-118 92-316 0 0,78-71 130 0 0,20-15 100 0 0,35-21 76 0 0,2-1-19 0 0,-1 1 1 0 0,2 1 0 0 0,-1 0 0 0 0,-23 27-1 0 0,32-33 36 0 0,6-5-2 0 0,1 0 1 0 0,-1 0-1 0 0,1-1 1 0 0,0 1-1 0 0,-1 0 1 0 0,1-1-1 0 0,0 1 1 0 0,-1-1-1 0 0,1 1 1 0 0,0-1-1 0 0,0 1 1 0 0,1 0-1 0 0,-2-1-7 0 0,5 2 14 0 0,0 0-1 0 0,0-1 1 0 0,0 1-1 0 0,1-1 1 0 0,-1 0-1 0 0,0 0 1 0 0,1 0-1 0 0,-1-1 1 0 0,1 0-1 0 0,-1 0 1 0 0,6-1-1 0 0,7-1 60 0 0,35-10 0 0 0,16-7-51 0 0,-25 5 27 0 0,68-11 0 0 0,-82 21-114 0 0,36 0 0 0 0,-27 7-2785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8:11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46 246 3679 0 0,'-1'-14'17764'0'0,"4"23"-17369"0"0,0 1 0 0 0,-1 0 0 0 0,0-1 0 0 0,-1 1 0 0 0,1 0 0 0 0,-2 0 0 0 0,0 1 0 0 0,-1 14 0 0 0,-1-9-292 0 0,0-1-1 0 0,-1 1 1 0 0,-1-1 0 0 0,-10 27-1 0 0,5-19-24 0 0,2 1 1 0 0,-8 44-1 0 0,15-66 142 0 0,1-2-183 0 0,1 1 0 0 0,-1-1 0 0 0,0 1 1 0 0,1-1-1 0 0,-1 1 0 0 0,0-1 0 0 0,1 0 1 0 0,-1 0-1 0 0,1 0 0 0 0,-1 0 0 0 0,1 0 1 0 0,1 0-1 0 0,6-3 67 0 0,1 0 0 0 0,-1-1 0 0 0,0 0 0 0 0,0 0 0 0 0,0-1 0 0 0,12-9 0 0 0,-11 8-78 0 0,139-96 49 0 0,-134 89-121 0 0,0-1-1 0 0,-1 0 1 0 0,20-26 0 0 0,-33 38-30 0 0,11-11-287 0 0,-22 49 275 0 0,6-26 73 0 0,1 0 0 0 0,1 0 0 0 0,-2 11 0 0 0,2 3 8 0 0,0 36 0 0 0,3-51 9 0 0,0 1 0 0 0,0-1 0 0 0,1 1 0 0 0,0-1 0 0 0,0 0 0 0 0,7 16 0 0 0,-8-23 17 0 0,0 0 0 0 0,0-1 0 0 0,-1 1 0 0 0,1 0 1 0 0,0 0-1 0 0,0-1 0 0 0,1 1 0 0 0,-1-1 0 0 0,0 1 0 0 0,0-1 0 0 0,1 1 0 0 0,-1-1 0 0 0,1 0 0 0 0,-1 1 0 0 0,1-1 0 0 0,0 0 1 0 0,-1 0-1 0 0,1 0 0 0 0,3 1 0 0 0,1 0 68 0 0,1 1 15 0 0,0 0 0 0 0,0 0 0 0 0,0 0-1 0 0,1-1 1 0 0,-1 0 0 0 0,16 1-1 0 0,-21-3-89 0 0,0 0-1 0 0,1 1 1 0 0,-1-1-1 0 0,1 0 1 0 0,-1-1-1 0 0,0 1 0 0 0,1 0 1 0 0,-1-1-1 0 0,1 0 1 0 0,-1 1-1 0 0,0-1 1 0 0,0 0-1 0 0,1 0 1 0 0,-1 0-1 0 0,0 0 0 0 0,0-1 1 0 0,0 1-1 0 0,0 0 1 0 0,0-1-1 0 0,-1 0 1 0 0,1 1-1 0 0,0-1 0 0 0,-1 0 1 0 0,1 0-1 0 0,1-2 1 0 0,18-37 61 0 0,-8 14 13 0 0,19-27 0 0 0,79-98-103 0 0,-40 55-465 0 0,-60 79 176 0 0,-1 0-1 0 0,0 0 0 0 0,12-34 1 0 0,-21 47 65 0 0,1-1 0 0 0,-1 1 0 0 0,-1-1 0 0 0,1 0 0 0 0,-1 1 0 0 0,0-1 0 0 0,0 0 0 0 0,0 1 0 0 0,-1-1 0 0 0,-3-10 0 0 0,-1-19-5389 0 0,5 23 3436 0 0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4:53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14887 0 0,'0'0'1350'0'0,"-7"5"-1084"0"0,5-4-197 0 0,1 0 0 0 0,-1 0 0 0 0,1 0 0 0 0,-1 0 0 0 0,1 0 0 0 0,0 0 1 0 0,0 1-1 0 0,-1-1 0 0 0,1 0 0 0 0,0 1 0 0 0,0-1 0 0 0,0 1 0 0 0,0-1 0 0 0,1 1 0 0 0,-1 0 0 0 0,-1 3 0 0 0,2-2 89 0 0,-1 0 0 0 0,1 0 1 0 0,-1 0-1 0 0,1 0 0 0 0,0 0 0 0 0,1 1 1 0 0,-1-1-1 0 0,0 0 0 0 0,2 3 0 0 0,0 2 161 0 0,1 0-1 0 0,0 0 0 0 0,0 0 0 0 0,1-1 1 0 0,0 0-1 0 0,9 13 0 0 0,-3-8-57 0 0,1 0 0 0 0,0 0 0 0 0,1-1-1 0 0,0 0 1 0 0,1-1 0 0 0,0-1 0 0 0,27 15 0 0 0,7-1 226 0 0,55 19 1 0 0,-19-9-86 0 0,38 22-221 0 0,-119-54-378 0 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4:53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1 8287 0 0,'0'0'639'0'0,"-2"0"-415"0"0,-5 0 344 0 0,0 1-1 0 0,-1 0 1 0 0,1 1-1 0 0,0-1 1 0 0,0 1 0 0 0,0 1-1 0 0,0-1 1 0 0,-9 6-1 0 0,-54 35 2498 0 0,36-21-2746 0 0,-8 4 210 0 0,-207 134 1273 0 0,237-151-1743 0 0,0 1 1 0 0,1-1 0 0 0,0 2-1 0 0,-9 11 1 0 0,19-20-1024 0 0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4:54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308 335 8287 0 0,'0'0'1120'0'0,"2"-1"239"0"0,-1 0-1663 0 0,11 1 9576 0 0,-20 7-8471 0 0,-1-1-776 0 0,0-1 0 0 0,0 1 0 0 0,0-1 0 0 0,-1-1 0 0 0,1 0 1 0 0,-17 5-1 0 0,2-4-4 0 0,-42 6 1 0 0,57-10-15 0 0,0 0 1 0 0,0-1 0 0 0,0 0-1 0 0,0-1 1 0 0,0 0-1 0 0,-16-4 1 0 0,21 4-5 0 0,0 0 1 0 0,1 0 0 0 0,-1 0 0 0 0,1-1 0 0 0,0 1-1 0 0,-1-1 1 0 0,1 0 0 0 0,0 0 0 0 0,0-1-1 0 0,0 1 1 0 0,0-1 0 0 0,1 1 0 0 0,-1-1-1 0 0,1 0 1 0 0,-1 0 0 0 0,1 0 0 0 0,0 0-1 0 0,0 0 1 0 0,-2-4 0 0 0,3 1 2 0 0,0 0 0 0 0,0 0-1 0 0,0 1 1 0 0,1-1 0 0 0,0 0 0 0 0,0 0 0 0 0,0 0 0 0 0,2-8 0 0 0,0-1 5 0 0,0 5-31 0 0,0-1 0 0 0,0 1 0 0 0,2-1 0 0 0,-1 1 1 0 0,1 0-1 0 0,0 0 0 0 0,1 0 0 0 0,0 1 0 0 0,1 0 0 0 0,0 0 1 0 0,1 0-1 0 0,-1 0 0 0 0,2 1 0 0 0,12-11 0 0 0,-7 7-111 0 0,0 1 1 0 0,2 0-1 0 0,-1 1 0 0 0,1 0 0 0 0,1 2 1 0 0,0 0-1 0 0,0 0 0 0 0,20-6 0 0 0,-17 9 91 0 0,0 1 1 0 0,0 0-1 0 0,1 1 0 0 0,-1 1 0 0 0,21 1 1 0 0,-26 1 74 0 0,1 1 0 0 0,-1 0 0 0 0,1 2 0 0 0,-1-1 0 0 0,0 2 0 0 0,0 0 0 0 0,19 8 0 0 0,-29-10 2 0 0,0 0 0 0 0,0 0 0 0 0,0 0 1 0 0,0 0-1 0 0,-1 1 0 0 0,1 0 1 0 0,-1 0-1 0 0,0 0 0 0 0,0 0 1 0 0,0 0-1 0 0,0 1 0 0 0,0-1 0 0 0,-1 1 1 0 0,1 0-1 0 0,-1 0 0 0 0,0 0 1 0 0,0 0-1 0 0,2 6 0 0 0,-3-5-23 0 0,-1-1 0 0 0,1 1 0 0 0,0 0 0 0 0,-1 0-1 0 0,0 0 1 0 0,0 0 0 0 0,-1 0 0 0 0,1-1 0 0 0,-1 1 0 0 0,0 0-1 0 0,0 0 1 0 0,-1-1 0 0 0,0 1 0 0 0,1-1 0 0 0,-1 1 0 0 0,-5 6 0 0 0,-7 11 28 0 0,-1 0 0 0 0,-2-1 1 0 0,0-1-1 0 0,-1-1 1 0 0,-26 23-1 0 0,25-25-40 0 0,-1-1 0 0 0,-32 20 0 0 0,42-30-11 0 0,0 0-1 0 0,-1-1 1 0 0,0-1 0 0 0,0 1-1 0 0,0-2 1 0 0,-1 0-1 0 0,-19 3 1 0 0,16-4-116 0 0,-1-1-1 0 0,-26-1 1 0 0,36-1-170 0 0,-1 1 1 0 0,1-1-1 0 0,-1-1 1 0 0,1 1-1 0 0,-1-1 1 0 0,1-1-1 0 0,0 1 1 0 0,-11-7-1 0 0,6 2-1425 0 0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4:54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9 5063 0 0,'0'-8'9826'0'0,"-7"18"-9863"0"0,-2 2 155 0 0,-1-3-15 0 0,0 0-11 0 0,1 0-1 0 0,0 1 1 0 0,-8 11-1 0 0,-25 32 345 0 0,-95 94 1 0 0,10-13 149 0 0,108-112-438 0 0,-160 207 1911 0 0,143-165-1722 0 0,7-13-257 0 0,27-47-347 0 0,-2 5-90 0 0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4:55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4143 0 0,'-8'7'10438'0'0,"6"-2"-10168"0"0,0 0 1 0 0,0 0-1 0 0,1 0 1 0 0,0 0 0 0 0,0 0-1 0 0,1 0 1 0 0,-1 0-1 0 0,1 0 1 0 0,0 0-1 0 0,0 0 1 0 0,1 1 0 0 0,0-1-1 0 0,-1 0 1 0 0,2 0-1 0 0,-1 0 1 0 0,1-1-1 0 0,-1 1 1 0 0,1 0 0 0 0,4 6-1 0 0,6 10 252 0 0,0-2 0 0 0,1 0 0 0 0,15 18 0 0 0,-21-29-272 0 0,10 13 2 0 0,1-1 1 0 0,0 0 0 0 0,2-2-1 0 0,36 28 1 0 0,-38-34-228 0 0,1-1 1 0 0,0-1 0 0 0,1 0-1 0 0,-1-1 1 0 0,2-1 0 0 0,26 6-1 0 0,-47-14-26 0 0,82 19-172 0 0,-71-18-131 0 0,0 1 0 0 0,0-2 0 0 0,-1 1 1 0 0,1-1-1 0 0,18-3 0 0 0,-27 3-33 0 0,0-1 0 0 0,0 1-1 0 0,0-1 1 0 0,0 1 0 0 0,-1-1-1 0 0,1 0 1 0 0,0 0 0 0 0,0 1-1 0 0,0-1 1 0 0,1-2 0 0 0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4:55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1 10591 0 0,'-1'1'819'0'0,"-115"110"5714"0"0,-29 1-3716 0 0,84-69-2242 0 0,24-15-585 0 0,-1-2 0 0 0,-1-1 0 0 0,-81 36 0 0 0,104-55-1502 0 0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7:14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365 213 3223 0 0,'-10'2'1751'0'0,"1"0"190"0"0,6-1-945 0 0,-1 0 0 0 0,0 0 0 0 0,1 0 0 0 0,-10 0 8083 0 0,20-9-8930 0 0,1 1 1 0 0,-1 0-1 0 0,1 1 1 0 0,16-10-1 0 0,40-19 167 0 0,-10 6-190 0 0,-18 10-93 0 0,1 2-1 0 0,1 2 0 0 0,58-17 1 0 0,-36 13-19 0 0,-54 16-7 0 0,1 1-1 0 0,-1 0 0 0 0,0 1 1 0 0,1 0-1 0 0,-1-1 1 0 0,1 2-1 0 0,0-1 0 0 0,-1 1 1 0 0,11 1-1 0 0,-6 3-6 0 0,-10-3 0 0 0,0 0 0 0 0,0 0 0 0 0,0 0 0 0 0,0 0 0 0 0,0 0 0 0 0,0 1 0 0 0,-1-1 0 0 0,1 0 0 0 0,0 0 0 0 0,-1 1 0 0 0,1-1 0 0 0,-1 0 0 0 0,1 1 0 0 0,-1-1 0 0 0,0 0 0 0 0,0 1 0 0 0,1-1 0 0 0,-1 1 0 0 0,0-1 0 0 0,0 0 0 0 0,0 1 0 0 0,-1-1 0 0 0,1 1 0 0 0,-1 1 0 0 0,0 4 0 0 0,-1 1 0 0 0,-1-1 0 0 0,-3 9 0 0 0,5-13 0 0 0,-6 11-20 0 0,0 1-1 0 0,-1-1 1 0 0,-1-1 0 0 0,0 1-1 0 0,-1-2 1 0 0,-12 15-1 0 0,-76 64-438 0 0,37-36 85 0 0,-109 94-1404 0 0,134-121 1338 0 0,-2-2-1 0 0,-77 40 0 0 0,-10 4 131 0 0,10-4 304 0 0,106-61-6 0 0,8-4-46 0 0,12-5 7 0 0,18-3 459 0 0,0 0-1 0 0,1 2 1 0 0,-1 1-1 0 0,1 2 1 0 0,0 1 0 0 0,50 4-1 0 0,206 4 997 0 0,-272-8-786 0 0,-11 0-2180 0 0,-10-2-1886 0 0,-2 1 2200 0 0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7:15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65 268 2759 0 0,'2'1'9351'0'0,"30"7"-6274"0"0,-28-7-2872 0 0,1 0 0 0 0,-1 0-1 0 0,0 0 1 0 0,0 0-1 0 0,0 0 1 0 0,1 1 0 0 0,-1 0-1 0 0,0 0 1 0 0,-1 0-1 0 0,1 0 1 0 0,0 1 0 0 0,3 3-1 0 0,-3-3-14 0 0,-1 1 1 0 0,1-1-1 0 0,0 0 0 0 0,0-1 0 0 0,0 1 0 0 0,0-1 0 0 0,0 1 1 0 0,1-1-1 0 0,-1-1 0 0 0,1 1 0 0 0,-1 0 0 0 0,9 0 0 0 0,-5-1-104 0 0,1 0-1 0 0,0-1 1 0 0,-1 0-1 0 0,1-1 1 0 0,-1 0-1 0 0,11-2 1 0 0,-2-1-17 0 0,-1-1 1 0 0,1 0 0 0 0,-1-1-1 0 0,0-1 1 0 0,0-1 0 0 0,-1 0-1 0 0,19-13 1 0 0,9-11-338 0 0,41-39 0 0 0,-81 68 167 0 0,1-1 1 0 0,-1 0-1 0 0,1-1 0 0 0,-1 1 0 0 0,-1 0 0 0 0,1-1 1 0 0,0 0-1 0 0,-1 0 0 0 0,2-7 0 0 0,0 0 23 0 0,-1-1 0 0 0,4-22 0 0 0,-7 13-140 0 0,0 21 215 0 0,0 1-1 0 0,0-1 0 0 0,0 0 1 0 0,1 0-1 0 0,-1 1 1 0 0,0-1-1 0 0,-1 0 0 0 0,1 0 1 0 0,0 1-1 0 0,0-1 1 0 0,0 0-1 0 0,0 0 0 0 0,0 1 1 0 0,-1-1-1 0 0,1 0 1 0 0,0 1-1 0 0,-1-1 0 0 0,1 0 1 0 0,0 1-1 0 0,-1-1 1 0 0,1 0-1 0 0,-1 1 0 0 0,1-1 1 0 0,-1 1-1 0 0,1-1 1 0 0,-1 1-1 0 0,0-1 0 0 0,1 1 1 0 0,-1 0-1 0 0,0-1 1 0 0,1 1-1 0 0,-1 0 0 0 0,0-1 1 0 0,1 1-1 0 0,-2-1 1 0 0,-5-2-4 0 0,4 2 7 0 0,-1 0 0 0 0,1 0 0 0 0,-1 0 0 0 0,1 0 0 0 0,-1 1 0 0 0,0-1 0 0 0,1 1 0 0 0,-1 0 0 0 0,0 0 0 0 0,1 0 0 0 0,-1 1 0 0 0,0-1 0 0 0,-3 2 0 0 0,-9 2 0 0 0,-25 11 0 0 0,30-11 0 0 0,-40 17-3 0 0,0 2-1 0 0,-52 32 1 0 0,26-3-51 0 0,59-37 93 0 0,0 0 0 0 0,0 2 0 0 0,-24 29 1 0 0,39-43-37 0 0,-7 9 113 0 0,1 1 0 0 0,0 0 1 0 0,0 0-1 0 0,1 1 0 0 0,1 0 0 0 0,0 1 0 0 0,1 0 0 0 0,1 0 0 0 0,-7 29 1 0 0,12-41 11 0 0,0 0 1 0 0,0 0 0 0 0,0-1 0 0 0,0 1 0 0 0,1 0 0 0 0,-1 0 0 0 0,1 0 0 0 0,-1-1 0 0 0,1 1 0 0 0,2 4 0 0 0,11 21 398 0 0,-13-27-473 0 0,12 6 89 0 0,-6-4-86 0 0,1 0-1 0 0,0 0 0 0 0,-1-1 1 0 0,1 0-1 0 0,0-1 0 0 0,9 1 1 0 0,50 1 290 0 0,-64-3-337 0 0,34 0 186 0 0,0-2 0 0 0,0-1 0 0 0,72-16 0 0 0,-83 16-109 0 0,-21 3-80 0 0,0-1-1 0 0,1 0 1 0 0,-1 0-1 0 0,0 0 1 0 0,0 0-1 0 0,0-1 0 0 0,0 0 1 0 0,8-4-1 0 0,-75 38-2319 0 0,61-31 1672 0 0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7:16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284 198 10799 0 0,'0'0'6320'0'0,"7"-5"-5042"0"0,31-29-82 0 0,-26 23-970 0 0,24-18 0 0 0,-7 9-166 0 0,2 2 0 0 0,0 1 1 0 0,1 2-1 0 0,0 1 1 0 0,46-13-1 0 0,-70 25 94 0 0,0 0-1 0 0,-1 1 1 0 0,1 0 0 0 0,10-1-1 0 0,-17 4-65 0 0,0-2-85 0 0,-1 1-1 0 0,1 0 1 0 0,-1-1 0 0 0,1 1-1 0 0,0 0 1 0 0,-1-1-1 0 0,0 1 1 0 0,1 0 0 0 0,-1 0-1 0 0,1 0 1 0 0,-1-1-1 0 0,0 1 1 0 0,0 0 0 0 0,1 0-1 0 0,-1 0 1 0 0,0 0-1 0 0,0 0 1 0 0,0 0 0 0 0,0-1-1 0 0,0 1 1 0 0,0 0-1 0 0,0 0 1 0 0,0 0 0 0 0,-1 0-1 0 0,1 0 1 0 0,0-1 0 0 0,0 1-1 0 0,-1 0 1 0 0,1 0-1 0 0,-1 1 1 0 0,-1 1 4 0 0,-1 7 2 0 0,-1-1-1 0 0,0 1 1 0 0,-1-1 0 0 0,0 0-1 0 0,0-1 1 0 0,-13 16 0 0 0,0-2-120 0 0,-26 22 1 0 0,19-24-75 0 0,0 0 0 0 0,-1-2 0 0 0,-46 24-1 0 0,23-14 29 0 0,-170 93-78 0 0,197-108 227 0 0,-96 59 5 0 0,118-72 8 0 0,0 0 0 0 0,0 0 0 0 0,1 0 0 0 0,-1 0 0 0 0,0 0 0 0 0,0 0 0 0 0,0 0 0 0 0,0 0 0 0 0,0 0 0 0 0,0 0 0 0 0,0 0 0 0 0,0 0 0 0 0,0 0 0 0 0,1 0-1 0 0,-1 0 1 0 0,0 0 0 0 0,0 0 0 0 0,0 0 0 0 0,0 0 0 0 0,0 0 0 0 0,0 0 0 0 0,0 0 0 0 0,0 0 0 0 0,0 1 0 0 0,0-1 0 0 0,0 0 0 0 0,0 0 0 0 0,1 0 0 0 0,-1 0 0 0 0,0 0 0 0 0,0 0 0 0 0,0 0 0 0 0,0 0 0 0 0,0 0-1 0 0,0 0 1 0 0,0 1 0 0 0,0-1 0 0 0,0 0 0 0 0,0 0 0 0 0,0 0 0 0 0,0 0 0 0 0,0 0 0 0 0,0 0 0 0 0,0 0 0 0 0,0 0 0 0 0,0 0 0 0 0,0 1 0 0 0,0-1 0 0 0,0 0 0 0 0,0 0 0 0 0,0 0 0 0 0,-1 0 0 0 0,1 0 0 0 0,0 0-1 0 0,0 0 1 0 0,0 0 0 0 0,0 0 0 0 0,0 0 0 0 0,0 0 0 0 0,0 1 0 0 0,0-1 0 0 0,0 0 0 0 0,16 1 164 0 0,20-4 80 0 0,28-8 228 0 0,49-5 667 0 0,-96 15-895 0 0,1 0 0 0 0,-1 2 0 0 0,0 0 0 0 0,27 5 0 0 0,-30-5-156 0 0,-11 0-69 0 0,1-1-1 0 0,-1 1 0 0 0,1 0 0 0 0,-1 0 0 0 0,1 0 1 0 0,-1 0-1 0 0,0 0 0 0 0,1 1 0 0 0,-1 0 0 0 0,0-1 0 0 0,0 1 1 0 0,3 3-1 0 0,3 1 31 0 0,0 0-43 0 0,6-1-92 0 0,-10-6-175 0 0,-2 0-28 0 0,1 0 369 0 0,0 1-1387 0 0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7:16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4607 0 0,'0'0'10822'0'0,"2"1"-9857"0"0,48 42 2834 0 0,46 36-496 0 0,-75-63-2968 0 0,1-1 1 0 0,42 21 0 0 0,-40-25-199 0 0,16 8 0 0 0,1-1 1 0 0,77 22-1 0 0,-78-29-63 0 0,-24-4-3743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8:12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 16415 0 0,'0'0'1250'0'0,"-2"0"-856"0"0,-8 5-254 0 0,0 3-117 0 0,8-3 11 0 0,2-4 11 0 0,-1 2 107 0 0,0 1 0 0 0,1-1 0 0 0,-1 0 0 0 0,0 0 0 0 0,1 0 0 0 0,0 1 0 0 0,0-1 0 0 0,0 0 0 0 0,0 1 0 0 0,0-1 0 0 0,1 0 0 0 0,-1 0 0 0 0,1 0 0 0 0,0 1 1 0 0,0-1-1 0 0,0 0 0 0 0,1 0 0 0 0,-1 0 0 0 0,1 0 0 0 0,2 4 0 0 0,5 4 74 0 0,0 1-1 0 0,0-1 1 0 0,17 14 0 0 0,-10-10-41 0 0,87 79 464 0 0,26 28-107 0 0,-113-103-456 0 0,0 0 1 0 0,-1 1-1 0 0,-1 0 0 0 0,-1 1 1 0 0,14 31-1 0 0,-18-30 27 0 0,-1 0 0 0 0,0 0 0 0 0,-2 1 0 0 0,0 0 0 0 0,-2 0 0 0 0,0 1 0 0 0,-2-1 0 0 0,0 1-1 0 0,-2-1 1 0 0,-1 1 0 0 0,0-1 0 0 0,-9 40 0 0 0,-20 62 181 0 0,22-98-285 0 0,-2-1-1 0 0,-19 40 1 0 0,24-58-12 0 0,0 0 0 0 0,-1 0 1 0 0,1-1-1 0 0,-1 0 0 0 0,-1 0 0 0 0,0 0 0 0 0,-9 6 0 0 0,-58 38-37 0 0,13-10 23 0 0,-18 15-48 0 0,44-31-26 0 0,0 0 1 0 0,-56 55-1 0 0,87-75-41 0 0,0 0 0 0 0,0 0 0 0 0,1 1 0 0 0,0-1 0 0 0,0 1 0 0 0,-3 8 0 0 0,5-13-1088 0 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7:16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 5983 0 0,'-8'1'14302'0'0,"9"2"-14223"0"0,0 0 1 0 0,0-1-1 0 0,0 1 1 0 0,0 0-1 0 0,-1 0 1 0 0,0 0-1 0 0,1-1 1 0 0,-1 1 0 0 0,0 0-1 0 0,0 0 1 0 0,0 0-1 0 0,-1 0 1 0 0,1-1-1 0 0,-1 1 1 0 0,0 0 0 0 0,0 0-1 0 0,1-1 1 0 0,-2 1-1 0 0,-1 4 1 0 0,-4 7 84 0 0,-1 0 0 0 0,-12 16 0 0 0,14-21-28 0 0,-12 15 117 0 0,-1 0 0 0 0,-1-1-1 0 0,-31 27 1 0 0,-74 54 81 0 0,100-85-300 0 0,-10 6 40 0 0,25-18-70 0 0,0 0-1 0 0,0 1 1 0 0,0 0 0 0 0,1 1-1 0 0,-10 12 1 0 0,18-20-148 0 0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7:24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96 3679 0 0,'1'-1'284'0'0,"15"-16"-482"0"0,9-14 4399 0 0,15-15 6376 0 0,-40 48-10417 0 0,-47 137 592 0 0,19-58-760 0 0,15-39 39 0 0,-2-1 0 0 0,-2 0 0 0 0,-42 72 0 0 0,8-33 27 0 0,50-79-188 0 0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7:25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19 170 5063 0 0,'-18'4'10323'0'0,"31"-6"-8683"0"0,15-3-504 0 0,301-66 3045 0 0,-220 44-3536 0 0,1 4 1 0 0,187-14-1 0 0,-248 33-707 0 0,-18 1-95 0 0,-1 2 1 0 0,1 0-1 0 0,43 6 1 0 0,-72-5 88 0 0,0 0 0 0 0,-1 1 0 0 0,1-1 0 0 0,0 1 1 0 0,0-1-1 0 0,-1 1 0 0 0,1-1 0 0 0,-1 1 0 0 0,1 0 0 0 0,-1 0 0 0 0,1 0 0 0 0,-1 0 0 0 0,1 0 0 0 0,-1 0 0 0 0,2 2 1 0 0,-2-2-70 0 0,-1 0 1 0 0,1 0-1 0 0,-1 0 1 0 0,1 0-1 0 0,-1 0 1 0 0,0 0 0 0 0,0 1-1 0 0,0-1 1 0 0,0 0-1 0 0,0 0 1 0 0,0 0-1 0 0,0 0 1 0 0,0 0 0 0 0,0 0-1 0 0,0 0 1 0 0,0 0-1 0 0,-1 0 1 0 0,1 0-1 0 0,0 0 1 0 0,-1 0 0 0 0,1 0-1 0 0,-1 0 1 0 0,1 0-1 0 0,-2 1 1 0 0,-8 14-1703 0 0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7:2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329 154 1375 0 0,'-13'3'654'0'0,"-8"0"-1252"0"0,11-2 5023 0 0,-3-1 4468 0 0,17-10-6564 0 0,29-12-1085 0 0,0 1 1 0 0,40-18-1 0 0,-40 22-894 0 0,-11 5-118 0 0,42-16 0 0 0,-57 26-220 0 0,1-1 0 0 0,-1 1 0 0 0,1 1 0 0 0,-1 0 0 0 0,1 0 0 0 0,0 0 0 0 0,-1 1 0 0 0,1 0 0 0 0,0 0 0 0 0,9 3 0 0 0,-15-3-14 0 0,-1 0 1 0 0,1 1-1 0 0,0-1 1 0 0,0 1-1 0 0,0-1 1 0 0,-1 1 0 0 0,1 0-1 0 0,0 0 1 0 0,0 0-1 0 0,-1 0 1 0 0,1 0 0 0 0,-1 0-1 0 0,1 0 1 0 0,-1 0-1 0 0,0 1 1 0 0,1-1 0 0 0,-1 1-1 0 0,0-1 1 0 0,0 1-1 0 0,0-1 1 0 0,0 1 0 0 0,0-1-1 0 0,0 1 1 0 0,-1 0-1 0 0,1 0 1 0 0,0-1 0 0 0,-1 1-1 0 0,1 0 1 0 0,-1 0-1 0 0,0 0 1 0 0,0 0 0 0 0,0 0-1 0 0,0 0 1 0 0,0-1-1 0 0,0 1 1 0 0,0 0 0 0 0,-1 4-1 0 0,-1 2-2 0 0,0-1 0 0 0,0 1 0 0 0,0 0 0 0 0,-1-1 1 0 0,-1 1-1 0 0,1-1 0 0 0,-1 0 0 0 0,0 0 0 0 0,-10 11 0 0 0,-5 5-38 0 0,-30 27 0 0 0,14-15-1 0 0,6-6-158 0 0,0-1 1 0 0,-2-1 0 0 0,-1-1 0 0 0,-2-2 0 0 0,0-1-1 0 0,-53 26 1 0 0,-121 47-736 0 0,173-84 819 0 0,33-11 402 0 0,4-2-133 0 0,2-3-85 0 0,1 1 0 0 0,0-1-1 0 0,0 1 1 0 0,0 0 0 0 0,0 1-1 0 0,1-1 1 0 0,-1 1 0 0 0,1 0 0 0 0,6-1-1 0 0,8-2 201 0 0,27-3-1 0 0,14 0 161 0 0,174-18 882 0 0,-136 18-1019 0 0,215-11 836 0 0,-114 22-1589 0 0,-189-2 94 0 0,-9-1-82 0 0,3 8-3071 0 0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7:26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67 10855 0 0,'3'-2'107'0'0,"0"-1"0"0"0,-1 0 0 0 0,1 1 0 0 0,-1-1 0 0 0,0 0 0 0 0,1 0 0 0 0,-1-1 0 0 0,-1 1 0 0 0,1 0-1 0 0,2-7 1 0 0,10-16 2167 0 0,-14 25-1506 0 0,-5 1-548 0 0,0 1 1 0 0,0 0-1 0 0,0 0 1 0 0,0 0 0 0 0,0 1-1 0 0,0-1 1 0 0,0 1-1 0 0,0 1 1 0 0,-6 3 0 0 0,-40 28-254 0 0,41-27 162 0 0,-193 166 4 0 0,56-44-130 0 0,115-104-16 0 0,1 2-1 0 0,2 1 0 0 0,0 2 1 0 0,-45 61-1 0 0,66-78 8 0 0,0 1-1 0 0,0 0 0 0 0,1 0 1 0 0,1 1-1 0 0,0 0 0 0 0,-5 25 0 0 0,9-29 6 0 0,0 1-1 0 0,1-1 0 0 0,0 0 0 0 0,1 1 0 0 0,1-1 0 0 0,-1 0 0 0 0,2 1 0 0 0,0-1 0 0 0,0 0 0 0 0,5 14 0 0 0,1-4-2 0 0,0-1 0 0 0,1 0 0 0 0,17 24-1 0 0,40 52-26 0 0,-1-2 15 0 0,-23-24 16 0 0,-3 1 0 0 0,39 102 0 0 0,-69-149-34 0 0,-2 1 1 0 0,0 0-1 0 0,-2 0 0 0 0,0 1 0 0 0,-2-1 0 0 0,-1 1 1 0 0,-1 0-1 0 0,-1 0 0 0 0,-1 0 0 0 0,-6 32 0 0 0,4-42 14 0 0,0-1-1 0 0,-1 1 0 0 0,-1-1 1 0 0,-1 0-1 0 0,0 0 0 0 0,0-1 1 0 0,-2 0-1 0 0,0 0 0 0 0,0-1 1 0 0,-1 1-1 0 0,-1-2 0 0 0,0 0 1 0 0,-1 0-1 0 0,0-1 0 0 0,-1 0 1 0 0,0-1-1 0 0,-25 16 0 0 0,8-9 46 0 0,-42 18-1 0 0,55-28 58 0 0,-1-1-1 0 0,-1-1 0 0 0,1 0 0 0 0,-22 2 0 0 0,33-6-15 0 0,-1-1 1 0 0,1 1-1 0 0,-1-1 0 0 0,1-1 0 0 0,-1 1 1 0 0,1-1-1 0 0,-1 0 0 0 0,1-1 1 0 0,0 1-1 0 0,-11-6 0 0 0,15 6 2 0 0,16 5-11528 0 0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8:17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616 190 1375 0 0,'-1'1'107'0'0,"-3"5"479"0"0,-1-1 0 0 0,1 1 1 0 0,-1-1-1 0 0,-7 5 0 0 0,5-4 3558 0 0,-1-1 1 0 0,-16 10-1 0 0,6-14-3847 0 0,6 0-161 0 0,-8 5 145 0 0,-14 4 30 0 0,22-9-195 0 0,12-1-113 0 0,0 0 1 0 0,0 0-1 0 0,0 0 1 0 0,-1 0-1 0 0,1 0 1 0 0,0 0 0 0 0,0 0-1 0 0,0 0 1 0 0,0 0-1 0 0,0 0 1 0 0,0 0-1 0 0,0-1 1 0 0,0 1 0 0 0,0 0-1 0 0,0 0 1 0 0,0 0-1 0 0,-1 0 1 0 0,1 0-1 0 0,0 0 1 0 0,0 0 0 0 0,0 0-1 0 0,0 0 1 0 0,0 0-1 0 0,0 0 1 0 0,0 0-1 0 0,0-1 1 0 0,0 1 0 0 0,0 0-1 0 0,0 0 1 0 0,0 0-1 0 0,0 0 1 0 0,0 0-1 0 0,0 0 1 0 0,0 0 0 0 0,0 0-1 0 0,0 0 1 0 0,0 0-1 0 0,0-1 1 0 0,0 1-1 0 0,0 0 1 0 0,0 0 0 0 0,0 0-1 0 0,0 0 1 0 0,0 0-1 0 0,0 0 1 0 0,0 0-1 0 0,0 0 1 0 0,0 0-1 0 0,0 0 1 0 0,0-1 0 0 0,15-12 304 0 0,-9 7-295 0 0,28-21 268 0 0,64-42-1 0 0,43-10-300 0 0,-117 66 84 0 0,0 1 0 0 0,0 2 0 0 0,1 0 0 0 0,1 2 0 0 0,29-6 0 0 0,-52 13-21 0 0,0 1-1 0 0,1-1 1 0 0,-1 1-1 0 0,0 0 1 0 0,0 0-1 0 0,1 0 1 0 0,-1 0-1 0 0,0 1 1 0 0,1 0-1 0 0,-1-1 1 0 0,4 3-1 0 0,-6-3-30 0 0,1 1-1 0 0,-1 0 0 0 0,0 0 1 0 0,0 0-1 0 0,0 0 0 0 0,0 0 0 0 0,0 0 1 0 0,0 0-1 0 0,0 0 0 0 0,0 0 1 0 0,0 1-1 0 0,0-1 0 0 0,-1 0 1 0 0,1 1-1 0 0,0-1 0 0 0,-1 0 1 0 0,1 1-1 0 0,-1-1 0 0 0,0 1 0 0 0,1-1 1 0 0,-1 1-1 0 0,0-1 0 0 0,0 1 1 0 0,0-1-1 0 0,0 1 0 0 0,0-1 1 0 0,0 3-1 0 0,-1 3 7 0 0,-1 1-1 0 0,1 0 1 0 0,-1-1 0 0 0,-1 1-1 0 0,1-1 1 0 0,-1 0 0 0 0,-1 0-1 0 0,1 0 1 0 0,-7 10 0 0 0,-7 7 37 0 0,-23 25 0 0 0,29-35-65 0 0,-29 30-322 0 0,-1-1 0 0 0,-3-2 0 0 0,-80 58 0 0 0,-160 84-1180 0 0,259-169 1466 0 0,-230 143-340 0 0,230-144 383 0 0,17-9 7 0 0,0 0 1 0 0,1 0-1 0 0,-12 8 1 0 0,18-11 492 0 0,2-2-313 0 0,8-5 42 0 0,-1 0 0 0 0,2 1-1 0 0,-1 0 1 0 0,0 0 0 0 0,1 1 0 0 0,0 0-1 0 0,18-4 1 0 0,77-9 928 0 0,-99 16-1120 0 0,136-7 635 0 0,-41 3-236 0 0,59-6 444 0 0,-144 10-800 0 0,-5-1-22 0 0,0 1 0 0 0,-1 0 0 0 0,1 1 0 0 0,0 0 1 0 0,0 1-1 0 0,14 3 0 0 0,-23-4-275 0 0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8:18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55 240 3223 0 0,'2'0'240'0'0,"16"-3"2839"0"0,1 0-1 0 0,25 0 0 0 0,-42 3-2217 0 0,8 7 1393 0 0,9 22 306 0 0,-14-21-1995 0 0,1 0-1 0 0,-1 0 1 0 0,1-1-1 0 0,8 8 1 0 0,-12-13-496 0 0,0 0 0 0 0,1 0 1 0 0,-1-1-1 0 0,0 1 0 0 0,1-1 0 0 0,-1 1 1 0 0,1-1-1 0 0,0 0 0 0 0,-1 0 0 0 0,1 0 0 0 0,0 0 1 0 0,0-1-1 0 0,0 1 0 0 0,-1-1 0 0 0,1 1 0 0 0,0-1 1 0 0,0 0-1 0 0,4-1 0 0 0,5-1 51 0 0,1 0-1 0 0,-1-1 0 0 0,1-1 1 0 0,-1 0-1 0 0,0-1 0 0 0,18-9 1 0 0,66-46 68 0 0,-67 40-172 0 0,-6 5-87 0 0,0-2 0 0 0,-1-1 0 0 0,-1 0 1 0 0,-1-2-1 0 0,31-37 0 0 0,-49 54-14 0 0,0 0-1 0 0,0 0 1 0 0,0-1 0 0 0,0 1-1 0 0,-1 0 1 0 0,1-1 0 0 0,-1 0 0 0 0,0 1-1 0 0,1-5 1 0 0,-1 7 46 0 0,-1 0-1 0 0,0 0 1 0 0,0 0-1 0 0,0 0 1 0 0,0 0 0 0 0,0 0-1 0 0,0 0 1 0 0,-1 0-1 0 0,1 0 1 0 0,0 0 0 0 0,0 0-1 0 0,-1 0 1 0 0,1 0-1 0 0,-1 0 1 0 0,1 0 0 0 0,-1 0-1 0 0,1 0 1 0 0,-1 0-1 0 0,1 0 1 0 0,-1 1 0 0 0,0-1-1 0 0,0 0 1 0 0,1 0-1 0 0,-1 1 1 0 0,0-1 0 0 0,0 0-1 0 0,0 1 1 0 0,0-1-1 0 0,0 1 1 0 0,0-1 0 0 0,1 1-1 0 0,-1 0 1 0 0,0-1-1 0 0,0 1 1 0 0,-1 0 0 0 0,0-1-1 0 0,-8-1-95 0 0,-1 1-1 0 0,1 0 1 0 0,-1 0 0 0 0,0 1-1 0 0,0 1 1 0 0,1-1-1 0 0,-1 2 1 0 0,-13 3-1 0 0,-6 2 114 0 0,-46 19-1 0 0,44-12 27 0 0,2 2-1 0 0,-32 21 1 0 0,38-22 23 0 0,1 2-1 0 0,1 0 1 0 0,1 1 0 0 0,0 1-1 0 0,1 2 1 0 0,1 0 0 0 0,-24 35-1 0 0,21-17 150 0 0,1 0 0 0 0,3 1 0 0 0,-19 54 0 0 0,34-83-52 0 0,-1 0 0 0 0,-2 16-1 0 0,6-24-43 0 0,-1 0 0 0 0,1 0 0 0 0,0 0-1 0 0,0 1 1 0 0,0-1 0 0 0,0 0 0 0 0,1 0-1 0 0,-1 0 1 0 0,1 0 0 0 0,0 0 0 0 0,0 0 0 0 0,0 0-1 0 0,2 4 1 0 0,-2-6-21 0 0,1 0-1 0 0,-1 0 1 0 0,1 0-1 0 0,0 0 1 0 0,-1 0-1 0 0,1 0 1 0 0,0 0-1 0 0,-1-1 1 0 0,1 1-1 0 0,0 0 1 0 0,0-1-1 0 0,0 0 1 0 0,2 1-1 0 0,0 0 59 0 0,8 1 30 0 0,-1 0-1 0 0,1-1 1 0 0,0 0-1 0 0,0-1 0 0 0,0 0 1 0 0,14-3-1 0 0,70-15 236 0 0,-91 17-358 0 0,191-40 217 0 0,-187 39-253 0 0,-7 2-55 0 0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8:19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383 186 3679 0 0,'0'0'167'0'0,"-1"1"-7"0"0,-2 1 910 0 0,0 0-1 0 0,-1 0 1 0 0,1 0-1 0 0,-1 0 0 0 0,1 0 1 0 0,-7 1-1 0 0,-2 2 2397 0 0,7-3-2780 0 0,-11 5 2732 0 0,13-8-2090 0 0,7-7-828 0 0,6-4-333 0 0,0 0 0 0 0,0 0 0 0 0,1 1 0 0 0,23-18 0 0 0,54-31-149 0 0,-64 48 106 0 0,1 0 0 0 0,0 2 0 0 0,0 0 0 0 0,41-9 0 0 0,-58 17 48 0 0,0 0-1 0 0,0 1 1 0 0,11-1 0 0 0,-16 2 48 0 0,-3 15-71 0 0,1-12-146 0 0,-1 0-1 0 0,0 0 1 0 0,0 1 0 0 0,0-1-1 0 0,0 0 1 0 0,-1 0 0 0 0,1 0-1 0 0,-3 5 1 0 0,-1 2 7 0 0,0 0 0 0 0,-1-1 0 0 0,0 0 1 0 0,-1 0-1 0 0,0 0 0 0 0,-9 9 0 0 0,-46 45-109 0 0,1-9-312 0 0,-37 37-347 0 0,64-58 467 0 0,-1 0 1 0 0,-2-2-1 0 0,-1-2 0 0 0,-44 26 1 0 0,23-21 245 0 0,-72 31 0 0 0,126-64 40 0 0,-9 8 42 0 0,12-8 299 0 0,1 0-160 0 0,2 2-124 0 0,0-1 0 0 0,0 0 0 0 0,0 0-1 0 0,0 0 1 0 0,1 0 0 0 0,-1-1 0 0 0,0 1 0 0 0,1 0-1 0 0,-1-1 1 0 0,1 0 0 0 0,0 0 0 0 0,-1 0 0 0 0,1 0-1 0 0,0 0 1 0 0,0 0 0 0 0,5 0 0 0 0,8 1 151 0 0,29 1-1 0 0,-31-3-136 0 0,33-1 201 0 0,0-3 0 0 0,-1-1 0 0 0,50-13-1 0 0,-37 7 59 0 0,-36 8-296 0 0,39-1 1 0 0,-60 4-557 0 0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8:19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8751 0 0,'0'0'8571'0'0,"0"2"-7990"0"0,0 3-335 0 0,1 1 0 0 0,0-1 1 0 0,1 1-1 0 0,-1-1 0 0 0,1 0 0 0 0,0 1 0 0 0,0-1 0 0 0,1 0 0 0 0,0 0 0 0 0,-1-1 0 0 0,2 1 1 0 0,-1 0-1 0 0,0-1 0 0 0,1 0 0 0 0,8 7 0 0 0,7 7 277 0 0,1-2 0 0 0,24 15 0 0 0,-37-26-366 0 0,61 38 814 0 0,96 43 0 0 0,-124-66-860 0 0,-12-7-44 0 0,43 15 0 0 0,-57-23-136 0 0,0-2 1 0 0,1 1 0 0 0,-1-2-1 0 0,1 0 1 0 0,15 0-1 0 0,-28-2-331 0 0,5-9-4792 0 0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8:19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0 17567 0 0,'0'0'1588'0'0,"-1"2"-1226"0"0,-15 23-285 0 0,-127 178 2507 0 0,115-169-2059 0 0,-1 0 1 0 0,-2-3-1 0 0,-56 47 0 0 0,-69 37-1169 0 0,153-114 380 0 0,-2 2 147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1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27 919 0 0,'1'-1'67'0'0,"1"0"-45"0"0,1 0-56 0 0,16-22 16732 0 0,-26 26-15987 0 0,2 2-627 0 0,0-1 0 0 0,1 1-1 0 0,-1 0 1 0 0,1 0 0 0 0,0 0-1 0 0,0 1 1 0 0,-5 10 0 0 0,-19 46 176 0 0,17-35-206 0 0,-15 27 60 0 0,-59 93 0 0 0,-48 41-46 0 0,91-135-68 0 0,-2-3 0 0 0,-72 66 0 0 0,100-101 0 0 0,13-12-2 0 0,4-2-29 0 0,8-5-101 0 0,13-9-312 0 0,12-12-272 0 0,8-8-47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8:16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415 101 5527 0 0,'2'-5'45'0'0,"-2"3"-17"0"0,0 0-1 0 0,1 1 1 0 0,0-1 0 0 0,-1 0 0 0 0,1 1-1 0 0,0-1 1 0 0,0 1 0 0 0,0-1 0 0 0,0 1 0 0 0,0-1-1 0 0,0 1 1 0 0,0 0 0 0 0,0 0 0 0 0,1-1 0 0 0,-1 1-1 0 0,0 0 1 0 0,1 0 0 0 0,-1 0 0 0 0,3-1-1 0 0,45-36 7507 0 0,-28 21-3428 0 0,-21 15-3731 0 0,1 2-351 0 0,-1-1-1 0 0,0 1 1 0 0,0 0 0 0 0,0 0 0 0 0,0-1-1 0 0,1 1 1 0 0,-1 0 0 0 0,0 0 0 0 0,0-1-1 0 0,0 1 1 0 0,0 0 0 0 0,0 0 0 0 0,0-1-1 0 0,0 1 1 0 0,0 0 0 0 0,0 0 0 0 0,0-1 0 0 0,0 1-1 0 0,0 0 1 0 0,0-1 0 0 0,0 1 0 0 0,0 0-1 0 0,0 0 1 0 0,0-1 0 0 0,0 1 0 0 0,0 0-1 0 0,0 0 1 0 0,0-1 0 0 0,-1 1 0 0 0,1 0-1 0 0,0 0 1 0 0,0-1 0 0 0,0 1 0 0 0,0 0-1 0 0,-1 0 1 0 0,1-1 0 0 0,-12 1 200 0 0,-18 10-150 0 0,-1 5-43 0 0,1 2-1 0 0,-40 29 1 0 0,-50 49-96 0 0,94-72 64 0 0,1 2-1 0 0,0 0 1 0 0,-24 35 0 0 0,35-41-12 0 0,1 1 0 0 0,1 0 0 0 0,1 0 0 0 0,1 2 0 0 0,-14 39 0 0 0,22-55 13 0 0,1 0 0 0 0,-1 0 0 0 0,2 0-1 0 0,-1 1 1 0 0,1-1 0 0 0,0 0 0 0 0,0 0 0 0 0,0 1-1 0 0,1-1 1 0 0,0 0 0 0 0,2 6 0 0 0,0-3-1 0 0,0 0 0 0 0,1 0 0 0 0,0 0 1 0 0,0-1-1 0 0,1 0 0 0 0,9 12 0 0 0,4 1-1 0 0,0 0 0 0 0,2-2 0 0 0,43 34 0 0 0,-27-25-1 0 0,88 73-32 0 0,-108-85 30 0 0,1 1 0 0 0,-2 0 0 0 0,0 1-1 0 0,22 36 1 0 0,-19-19-31 0 0,-1 0-1 0 0,-1 1 1 0 0,-3 1 0 0 0,0 0-1 0 0,-3 0 1 0 0,-1 1 0 0 0,-2 1-1 0 0,-1 0 1 0 0,-2 0 0 0 0,-2 47-1 0 0,-2-59-98 0 0,-1 0 1 0 0,-1 0-1 0 0,-2 0 0 0 0,0-1 0 0 0,-2 0 0 0 0,-11 33 0 0 0,12-45 100 0 0,0-1 0 0 0,-1 0 0 0 0,0 0-1 0 0,-1 0 1 0 0,0-1 0 0 0,-1 0 0 0 0,0 0 0 0 0,-1-1-1 0 0,-18 18 1 0 0,2-6 237 0 0,-1-1 0 0 0,-1-2 0 0 0,-47 29 0 0 0,56-40 70 0 0,-29 21 0 0 0,40-25-202 0 0,0 0 0 0 0,1 1 0 0 0,0-1 0 0 0,1 2 0 0 0,-1-1 0 0 0,1 0 0 0 0,-6 11 0 0 0,5-6-16 0 0,6-11-54 0 0,-1 0 1 0 0,1 1-1 0 0,0-1 1 0 0,0 0-1 0 0,-1 1 1 0 0,1-1-1 0 0,0 1 1 0 0,0-1-1 0 0,0 1 1 0 0,0-1-1 0 0,0 0 1 0 0,-1 1-1 0 0,1-1 1 0 0,0 1 0 0 0,0-1-1 0 0,0 1 1 0 0,0-1-1 0 0,0 1 1 0 0,1 0-1 0 0,-1-1-1 0 0,1 0 0 0 0,-1 1 0 0 0,1-1 0 0 0,-1 0 0 0 0,1 0 0 0 0,-1 0 0 0 0,1 0 0 0 0,0 0 0 0 0,-1 0 0 0 0,1 0 0 0 0,-1 0 0 0 0,1 0 0 0 0,0 0 0 0 0,-1 0 0 0 0,1 0 0 0 0,-1 0 0 0 0,2 0 0 0 0,2-2-316 0 0,1 1 1 0 0,-1-1 0 0 0,0 0 0 0 0,0 0 0 0 0,0-1 0 0 0,0 1 0 0 0,0-1-1 0 0,5-4 1 0 0,-1-1-5716 0 0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8:21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767 14 5527 0 0,'0'0'423'0'0,"2"-1"-278"0"0,36-8 4500 0 0,-30 8-1459 0 0,2-2 3835 0 0,-77 29-6876 0 0,-113 63-1 0 0,72-33-282 0 0,34-20 76 0 0,1 3-1 0 0,-71 51 1 0 0,103-54-28 0 0,40-35 11 0 0,15 0-432 0 0,5-2 467 0 0,1-1 0 0 0,-1-2 0 0 0,24-6 1 0 0,25-4 30 0 0,-53 12 0 0 0,-1 1-1 0 0,0 1 1 0 0,1 0-1 0 0,-1 0 1 0 0,0 2-1 0 0,21 4 1 0 0,-25-4 2 0 0,0 1 0 0 0,0 1 0 0 0,-1-1 0 0 0,1 2 0 0 0,-1-1 0 0 0,0 1 0 0 0,0 1 0 0 0,-1-1 0 0 0,15 14 0 0 0,-2-1 304 0 0,33 41 0 0 0,-53-55-243 0 0,1-1 1 0 0,-1 1 0 0 0,0 0 0 0 0,0 0-1 0 0,0 0 1 0 0,0 0 0 0 0,-1-1 0 0 0,0 1-1 0 0,1 0 1 0 0,-1 0 0 0 0,-1 0 0 0 0,1 0-1 0 0,-2 7 1 0 0,1-3-18 0 0,-1-1 0 0 0,0 1 0 0 0,0-1-1 0 0,-1 1 1 0 0,1-1 0 0 0,-2 0 0 0 0,1 0-1 0 0,-1 0 1 0 0,0-1 0 0 0,0 1 0 0 0,-1-1 0 0 0,-7 8-1 0 0,4-7 11 0 0,-1 1-1 0 0,1-1 0 0 0,-1-1 0 0 0,-1 1 1 0 0,1-2-1 0 0,-1 1 0 0 0,-18 6 0 0 0,4-3 38 0 0,1-2 0 0 0,-41 8 1 0 0,-46 0 52 0 0,99-14-124 0 0,-101 9 112 0 0,93-10-96 0 0,-1 0 0 0 0,1-1 0 0 0,-33-6 0 0 0,49 6-66 0 0,1 1 0 0 0,0-1 0 0 0,0 1-1 0 0,0-1 1 0 0,0 0 0 0 0,0 0 0 0 0,0 0 0 0 0,0 0 0 0 0,0 0-1 0 0,0 0 1 0 0,1-1 0 0 0,-1 1 0 0 0,0 0 0 0 0,-2-4-1 0 0,4 4 3 0 0,-1 0 0 0 0,1 0-1 0 0,-1 0 1 0 0,1 0-1 0 0,-1 0 1 0 0,1-1-1 0 0,0 1 1 0 0,0 0 0 0 0,-1 0-1 0 0,1 0 1 0 0,0-1-1 0 0,0 1 1 0 0,0 0-1 0 0,0 0 1 0 0,1 0 0 0 0,-1-1-1 0 0,0 1 1 0 0,0 0-1 0 0,1 0 1 0 0,-1 0-1 0 0,1 0 1 0 0,-1-1-1 0 0,1 1 1 0 0,-1 0 0 0 0,1 0-1 0 0,0 0 1 0 0,0 0-1 0 0,0-1 1 0 0,4-3-762 0 0,1 0 1 0 0,-1 0-1 0 0,1 1 0 0 0,-1 0 1 0 0,1 0-1 0 0,0 0 0 0 0,8-3 1 0 0,-2 0-394 0 0,-9 5-214 0 0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8:22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0 6911 0 0,'0'0'13987'0'0,"-1"2"-13499"0"0,-36 65 779 0 0,15-25-1024 0 0,-1-1 0 0 0,-3-1 1 0 0,-32 39-1 0 0,-4-17-138 0 0,29-30-257 0 0,31-31-39 0 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8:22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98 239 2759 0 0,'-8'20'755'0'0,"-1"-1"-1"0"0,-21 33 1 0 0,17-34 4062 0 0,-16 18 0 0 0,29-35-4617 0 0,0-1 1 0 0,0 0 0 0 0,-2 2 1203 0 0,2-2-1203 0 0,0 0-1 0 0,0 0 1 0 0,-1 0-1 0 0,1 1 1 0 0,0-1 0 0 0,-1 0-1 0 0,1 0 1 0 0,0 0 0 0 0,0 0-1 0 0,-1 0 1 0 0,1 0 0 0 0,0 0-1 0 0,-1 0 1 0 0,1 0-1 0 0,0 0 1 0 0,-1 0 0 0 0,-1-6 1039 0 0,6-15-1100 0 0,4 6-29 0 0,0 0 1 0 0,1 1 0 0 0,0 1-1 0 0,1 0 1 0 0,20-21-1 0 0,-7 8-51 0 0,8-9-205 0 0,48-43 0 0 0,-59 60 36 0 0,1 2-1 0 0,1 0 1 0 0,44-23-1 0 0,-58 35 124 0 0,1-1-1 0 0,-1 2 0 0 0,1-1 1 0 0,-1 1-1 0 0,1 0 0 0 0,0 1 1 0 0,0 0-1 0 0,12-1 0 0 0,-19 3 90 0 0,8 24 330 0 0,-10-17-387 0 0,0 0 0 0 0,-1-1-1 0 0,1 1 1 0 0,-2 0 0 0 0,1-1 0 0 0,-1 1 0 0 0,0-1-1 0 0,0 1 1 0 0,-4 6 0 0 0,-6 10 47 0 0,-16 23 0 0 0,1-1-28 0 0,22-36-188 0 0,-7 13 262 0 0,1 1-1 0 0,-12 33 0 0 0,21-49-514 0 0,0 0 1 0 0,0 0-1 0 0,1 1 0 0 0,0-1 0 0 0,0 0 1 0 0,1 1-1 0 0,0-1 0 0 0,0 1 0 0 0,0-1 1 0 0,1 0-1 0 0,1 1 0 0 0,2 10 0 0 0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8:23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0 12351 0 0,'0'0'1396'0'0,"-2"2"-956"0"0,-142 93 1228 0 0,-10 6-156 0 0,115-80-1498 0 0,1 2-1 0 0,1 1 0 0 0,-56 50 1 0 0,58-41 4 0 0,-37 49 1 0 0,56-61 124 0 0,0 2 0 0 0,1 0 0 0 0,-20 42 0 0 0,33-59 6 0 0,-1 0 1 0 0,1 1-1 0 0,0-1 0 0 0,0 0 1 0 0,1 1-1 0 0,0 0 1 0 0,0-1-1 0 0,0 1 0 0 0,1-1 1 0 0,0 1-1 0 0,0 0 0 0 0,1-1 1 0 0,0 1-1 0 0,2 8 1 0 0,0-8 6 0 0,-1 0 0 0 0,1 0 0 0 0,1-1 1 0 0,-1 1-1 0 0,1-1 0 0 0,0 0 0 0 0,0 0 1 0 0,1-1-1 0 0,0 1 0 0 0,0-1 0 0 0,0 0 1 0 0,12 8-1 0 0,12 9 68 0 0,50 26 1 0 0,-72-44-394 0 0,0-1-1 0 0,0 0 1 0 0,1 0-1 0 0,-1-1 0 0 0,1 0 1 0 0,0 0-1 0 0,-1-1 1 0 0,1 0-1 0 0,0 0 1 0 0,0-1-1 0 0,0 0 1 0 0,13-2-1 0 0,-10-1-1338 0 0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8:23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9 5983 0 0,'0'0'464'0'0,"0"-1"-305"0"0,0-4 256 0 0,0 5-229 0 0,-1 0 1 0 0,1-1-1 0 0,0 1 0 0 0,0 0 1 0 0,-1 0-1 0 0,1 0 1 0 0,0-1-1 0 0,0 1 0 0 0,-1 0 1 0 0,1 0-1 0 0,0 0 0 0 0,-1 0 1 0 0,1-1-1 0 0,0 1 1 0 0,-1 0-1 0 0,1 0 0 0 0,0 0 1 0 0,-1 0-1 0 0,1 0 1 0 0,-1 0-1 0 0,1 0 0 0 0,0 0 1 0 0,-1 0-1 0 0,1 0 1 0 0,0 0-1 0 0,-1 1 0 0 0,1-1 1 0 0,-12 2 2351 0 0,6-1-2204 0 0,-1 2 0 0 0,1-1 0 0 0,0 1 0 0 0,0 0 0 0 0,0 0-1 0 0,1 1 1 0 0,-1-1 0 0 0,1 1 0 0 0,0 1 0 0 0,0-1 0 0 0,0 1 0 0 0,0-1 0 0 0,-4 8 0 0 0,-5 7-294 0 0,1 1 1 0 0,-15 30-1 0 0,8-12 411 0 0,-173 329 197 0 0,172-320-765 0 0,2 1 1 0 0,2 0 0 0 0,3 2-1 0 0,-16 99 1 0 0,28-136-1753 0 0,0-3-4778 0 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8:23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1 338 11055 0 0,'0'0'10268'0'0,"2"-1"-9712"0"0,5-1-447 0 0,0-1 1 0 0,0 0-1 0 0,0-1 0 0 0,0 0 1 0 0,-1 0-1 0 0,10-7 0 0 0,37-35 762 0 0,-23 18-659 0 0,87-84-863 0 0,-110 106 617 0 0,10-11-337 0 0,1 1 0 0 0,0 1-1 0 0,1 0 1 0 0,1 2 0 0 0,29-15 0 0 0,-46 26 377 0 0,1 1-1 0 0,0-1 0 0 0,0 1 1 0 0,0 0-1 0 0,0 0 0 0 0,-1 0 1 0 0,7 0-1 0 0,-9 1 24 0 0,-1 1 1 0 0,1-1 0 0 0,0 0-1 0 0,0 0 1 0 0,-1 1 0 0 0,1-1-1 0 0,-1 1 1 0 0,1-1 0 0 0,0 0-1 0 0,-1 1 1 0 0,1-1 0 0 0,-1 1-1 0 0,1-1 1 0 0,-1 1 0 0 0,1 0-1 0 0,-1-1 1 0 0,1 1-1 0 0,-1-1 1 0 0,0 1 0 0 0,1 0-1 0 0,-1-1 1 0 0,0 1 0 0 0,1 1-1 0 0,4 15 376 0 0,-4-3-108 0 0,0 0 0 0 0,0 0 0 0 0,-1 0 0 0 0,-3 17 0 0 0,1-14-117 0 0,1-1-1 0 0,3 28 1 0 0,5 10-136 0 0,28 102 1 0 0,-33-149-46 0 0,0-2 0 0 0,-1 0 0 0 0,1-1 0 0 0,-1 1 0 0 0,0 0-1 0 0,-1 0 1 0 0,1-1 0 0 0,-1 1 0 0 0,0 0 0 0 0,0 0 0 0 0,-2 9 0 0 0,-4 3-2126 0 0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8:26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22 5063 0 0,'0'0'232'0'0,"1"-1"-13"0"0,32-20 8322 0 0,-40 25-8189 0 0,-8 4-146 0 0,0 1 1 0 0,1 1-1 0 0,0 0 0 0 0,1 1 0 0 0,-17 18 0 0 0,8-9-44 0 0,14-13-157 0 0,-47 43-16 0 0,-57 67 0 0 0,58-55 336 0 0,-57 75 455 0 0,98-119-524 0 0,1 0 1 0 0,1 1-1 0 0,1 1 1 0 0,1 0-1 0 0,-13 39 1 0 0,20-51-56 0 0,0 0 0 0 0,1 0 1 0 0,0-1-1 0 0,0 1 1 0 0,1 0-1 0 0,0 0 1 0 0,0 0-1 0 0,1 0 1 0 0,0 0-1 0 0,0-1 0 0 0,1 1 1 0 0,0 0-1 0 0,0-1 1 0 0,7 15-1 0 0,-4-12-29 0 0,1-1 0 0 0,0 1 0 0 0,1-1 0 0 0,0 0 0 0 0,1-1 0 0 0,-1 0 0 0 0,1 0 0 0 0,1-1 0 0 0,17 13 0 0 0,79 42 307 0 0,-33-20 19 0 0,-68-39-468 0 0,20 13 212 0 0,-23-15 15 0 0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8:27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7 9871 0 0,'0'0'3851'0'0,"0"-7"-271"0"0,1 13-3406 0 0,-1 0 1 0 0,1-1-1 0 0,-2 1 0 0 0,1 0 0 0 0,-1 0 1 0 0,1-1-1 0 0,-2 1 0 0 0,1 0 1 0 0,-1-1-1 0 0,1 1 0 0 0,-5 7 1 0 0,-3 6 444 0 0,-23 33 0 0 0,13-23-202 0 0,-176 241 841 0 0,172-240-1211 0 0,2 2-162 0 0,20-30-1023 0 0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8:27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0 130 10135 0 0,'0'0'9728'0'0,"1"-1"-9274"0"0,10-5-219 0 0,0 1 1 0 0,0-1-1 0 0,0 2 1 0 0,0-1-1 0 0,1 2 1 0 0,12-3 0 0 0,6-3-179 0 0,187-49 430 0 0,-171 49-345 0 0,1 1 1 0 0,82-1 0 0 0,-123 9-161 0 0,0 0 0 0 0,-1 0 0 0 0,1 0 0 0 0,0 1 0 0 0,-1 0 0 0 0,1 0 0 0 0,-1 1 0 0 0,1-1 0 0 0,7 5 0 0 0,-11-5-85 0 0,-2-1-434 0 0,1 0 513 0 0,-1 0 0 0 0,0 1-1 0 0,0-1 1 0 0,0 0 0 0 0,0 0 0 0 0,1 0 0 0 0,-1 1 0 0 0,0-1 0 0 0,0 0 0 0 0,0 0 0 0 0,0 1 0 0 0,0-1 0 0 0,0 0 0 0 0,0 0 0 0 0,0 0 0 0 0,1 1 0 0 0,-1-1 0 0 0,0 0 0 0 0,0 1 0 0 0,0-1-1 0 0,0 0 1 0 0,0 0 0 0 0,0 1 0 0 0,-1-1 0 0 0,1 0 0 0 0,0 0 0 0 0,0 1 0 0 0,0-1 0 0 0,0 0 0 0 0,0 0 0 0 0,0 1 0 0 0,-4 9-542 0 0,-5-2-773 0 0,0-2-321 0 0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8:27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10 4143 0 0,'0'0'319'0'0,"11"-6"6220"0"0,-8 5-5789 0 0,0 0 0 0 0,1 1 0 0 0,-1-1 0 0 0,0 1 0 0 0,0 0 0 0 0,1 0 0 0 0,-1 0 0 0 0,0 0 0 0 0,1 1 0 0 0,-1-1 0 0 0,4 2 0 0 0,-1 0-358 0 0,0 0-1 0 0,-1 0 0 0 0,1 1 1 0 0,-1-1-1 0 0,0 1 0 0 0,6 5 0 0 0,-6-5-329 0 0,-1 0 1 0 0,0 0-1 0 0,0 1 0 0 0,-1-1 0 0 0,1 1 0 0 0,-1 0 0 0 0,1 0 0 0 0,-1 0 0 0 0,-1 1 1 0 0,1-1-1 0 0,0 1 0 0 0,-1 0 0 0 0,0-1 0 0 0,0 1 0 0 0,-1 0 0 0 0,2 8 0 0 0,-3-10-40 0 0,0-1-1 0 0,0 1 0 0 0,0 0 1 0 0,0 0-1 0 0,-1-1 0 0 0,1 1 0 0 0,-1 0 1 0 0,0 0-1 0 0,0-1 0 0 0,0 1 0 0 0,-1 2 1 0 0,-20 27 106 0 0,1-1-69 0 0,10-12-48 0 0,-2-1 0 0 0,0-1 0 0 0,-1 0 0 0 0,-1-1 0 0 0,-23 20 1 0 0,-19 20 1 0 0,48-45-10 0 0,1-3-13 0 0,1 0 0 0 0,0 1 0 0 0,-10 17 0 0 0,17-24-177 0 0,1-1 127 0 0,1-1 1 0 0,-1 1-1 0 0,1 0 0 0 0,-1 0 1 0 0,1-1-1 0 0,0 1 0 0 0,-1-1 1 0 0,1 1-1 0 0,0-1 0 0 0,0 0 1 0 0,-1 0-1 0 0,4 0 0 0 0,3 1-780 0 0,0-2-1 0 0,0 1 1 0 0,0-1-1 0 0,13-3 1 0 0,-3-1-6206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8:17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56 6447 0 0,'3'-2'499'0'0,"24"-13"-391"0"0,2-2 836 0 0,-7 6 2492 0 0,-14 7-3440 0 0,5-3 8207 0 0,-20 11-8078 0 0,-8 6-90 0 0,2 0 1 0 0,-1 1-1 0 0,2 1 1 0 0,-17 17-1 0 0,-4 5-3 0 0,-78 76-48 0 0,-23 21-21 0 0,115-113 31 0 0,-15 11 4 0 0,2 2 1 0 0,-47 58-1 0 0,74-83 2 0 0,1 0 0 0 0,0 0 0 0 0,1 1 0 0 0,0-1 0 0 0,0 1 0 0 0,0-1 0 0 0,0 1-1 0 0,1 0 1 0 0,1 0 0 0 0,-1 0 0 0 0,0 10 0 0 0,2-13 1 0 0,0 1-1 0 0,0-1 1 0 0,1 0 0 0 0,-1 0-1 0 0,1 0 1 0 0,0 0-1 0 0,0 0 1 0 0,0 0-1 0 0,1-1 1 0 0,0 1 0 0 0,-1 0-1 0 0,1-1 1 0 0,0 1-1 0 0,1-1 1 0 0,-1 0 0 0 0,1 1-1 0 0,-1-1 1 0 0,1 0-1 0 0,0 0 1 0 0,0-1 0 0 0,5 4-1 0 0,1 1 19 0 0,1-1 0 0 0,-1 0 0 0 0,1-1 0 0 0,0 0-1 0 0,0-1 1 0 0,1 0 0 0 0,-1 0 0 0 0,13 2 0 0 0,-14-5-57 0 0,0 1-1 0 0,0-2 1 0 0,0 1 0 0 0,0-1-1 0 0,0-1 1 0 0,0 1 0 0 0,0-2-1 0 0,0 1 1 0 0,0-1 0 0 0,13-5-1 0 0,28-15-1718 0 0,-22 8 714 0 0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8:28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294 159 11831 0 0,'0'0'1075'0'0,"-1"2"-744"0"0,-5 9 779 0 0,2-5-247 0 0,1 1 0 0 0,-1-1 0 0 0,1 1 1 0 0,1-1-1 0 0,-1 1 0 0 0,1 0 0 0 0,-1 7 1 0 0,3-13-825 0 0,1 0 0 0 0,-1 0 1 0 0,0-1-1 0 0,1 1 0 0 0,-1 0 1 0 0,0-1-1 0 0,1 1 0 0 0,-1-1 1 0 0,1 1-1 0 0,-1 0 0 0 0,1-1 1 0 0,-1 1-1 0 0,1-1 1 0 0,0 1-1 0 0,-1-1 0 0 0,1 0 1 0 0,-1 1-1 0 0,1-1 0 0 0,0 0 1 0 0,0 1-1 0 0,15 5 352 0 0,-7-5-296 0 0,-1-1 0 0 0,0-1 0 0 0,1 1 0 0 0,-1-1 0 0 0,0 0 0 0 0,0-1 0 0 0,0 0 0 0 0,9-4 0 0 0,-3 2-74 0 0,93-30 64 0 0,-56 16-173 0 0,-39 13-162 0 0,0 0 0 0 0,0 0 0 0 0,0-1 0 0 0,-1-1 0 0 0,0 0 0 0 0,0-1 0 0 0,16-14 0 0 0,-26 21 193 0 0,-1 0 1 0 0,1 1-1 0 0,-1-1 0 0 0,0 0 1 0 0,1 0-1 0 0,-1 0 0 0 0,0 0 0 0 0,1 1 1 0 0,-1-1-1 0 0,0 0 0 0 0,0 0 0 0 0,0-2 1 0 0,2-7-239 0 0,6-2-122 0 0,-6 10 348 0 0,0 0-1 0 0,-1 0 1 0 0,1 0-1 0 0,-1 0 0 0 0,0 0 1 0 0,0 0-1 0 0,0 0 1 0 0,0 0-1 0 0,0 0 1 0 0,0 0-1 0 0,0-1 0 0 0,-1 1 1 0 0,1 0-1 0 0,-1-1 1 0 0,0 1-1 0 0,0 0 1 0 0,1-1-1 0 0,-2 1 0 0 0,1 0 1 0 0,0-1-1 0 0,0 1 1 0 0,-1 0-1 0 0,0-4 1 0 0,0 5 49 0 0,1-1 1 0 0,-1 1-1 0 0,0-1 1 0 0,0 1 0 0 0,0-1-1 0 0,0 1 1 0 0,0 0 0 0 0,0-1-1 0 0,0 1 1 0 0,0 0 0 0 0,0 0-1 0 0,-1 0 1 0 0,1 0 0 0 0,0 0-1 0 0,-1 0 1 0 0,1 0 0 0 0,-1 0-1 0 0,1 0 1 0 0,-1 1-1 0 0,0-1 1 0 0,1 1 0 0 0,-1-1-1 0 0,1 1 1 0 0,-1 0 0 0 0,-3-1-1 0 0,0 1 27 0 0,0 1 0 0 0,0-1 1 0 0,0 1-1 0 0,0 0 0 0 0,0 0 0 0 0,0 0 0 0 0,-8 4 0 0 0,-70 22 266 0 0,-16 7-125 0 0,55-15-109 0 0,1 1 0 0 0,1 3 0 0 0,-46 31 0 0 0,69-40 64 0 0,1 0-1 0 0,1 1 1 0 0,0 0 0 0 0,1 2-1 0 0,0 0 1 0 0,1 1 0 0 0,2 0-1 0 0,-20 34 1 0 0,31-49-78 0 0,-6 12 200 0 0,-8 20-1 0 0,15-30-165 0 0,-1 1 0 0 0,1-1 0 0 0,0 0 0 0 0,0 1 0 0 0,0-1 0 0 0,1 0 0 0 0,0 1 1 0 0,0 6-1 0 0,1-4 99 0 0,0 0 0 0 0,0 1 1 0 0,1-1-1 0 0,0 0 1 0 0,1 0-1 0 0,0 0 1 0 0,0 0-1 0 0,1 0 1 0 0,4 7-1 0 0,-5-11-74 0 0,-1-1-1 0 0,1 0 1 0 0,0 0-1 0 0,-1 0 1 0 0,1 0-1 0 0,1 0 1 0 0,-1 0-1 0 0,0-1 1 0 0,1 1-1 0 0,-1-1 1 0 0,1 0-1 0 0,0 0 1 0 0,-1-1-1 0 0,1 1 1 0 0,0-1-1 0 0,0 0 1 0 0,0 0 0 0 0,0 0-1 0 0,0 0 1 0 0,6-1-1 0 0,13 0 233 0 0,0-2 0 0 0,0 0 0 0 0,34-9 0 0 0,5 0-28 0 0,-43 8-273 0 0,48-7 105 0 0,-58 8-306 0 0,-1 0 0 0 0,1-1 0 0 0,-1 0 0 0 0,0 0 0 0 0,10-6 0 0 0,-16 8-339 0 0,-1 0 1 0 0,1 0 0 0 0,-1 0 0 0 0,1 0-1 0 0,-1-1 1 0 0,0 1 0 0 0,0 0-1 0 0,2-3 1 0 0,1-2-4262 0 0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8:29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92 9759 0 0,'0'0'883'0'0,"-1"1"-727"0"0,-16 10 1834 0 0,0-1 0 0 0,0-1 0 0 0,-28 11 1825 0 0,58-37-3175 0 0,-5 9-510 0 0,0 1 0 0 0,17-12-1 0 0,-2 1-134 0 0,-11 9-33 0 0,1 1 0 0 0,-1 0 0 0 0,1 0-1 0 0,0 1 1 0 0,1 1 0 0 0,0 1 0 0 0,0-1-1 0 0,0 2 1 0 0,1 0 0 0 0,-1 1 0 0 0,17-2 0 0 0,-25 5 20 0 0,0-1 0 0 0,-1 1 0 0 0,1 0 0 0 0,0 1 1 0 0,8 1-1 0 0,-13-2 16 0 0,0 0 0 0 0,0 0 0 0 0,0 0 1 0 0,-1 0-1 0 0,1 0 0 0 0,0 1 0 0 0,0-1 1 0 0,0 0-1 0 0,-1 1 0 0 0,1-1 0 0 0,0 0 0 0 0,0 1 1 0 0,-1-1-1 0 0,1 1 0 0 0,0-1 0 0 0,-1 1 0 0 0,1-1 1 0 0,0 1-1 0 0,-1 0 0 0 0,1-1 0 0 0,-1 1 0 0 0,1 0 1 0 0,-1-1-1 0 0,1 1 0 0 0,-1 0 0 0 0,0 0 1 0 0,1 0-1 0 0,-1-1 0 0 0,0 1 0 0 0,0 0 0 0 0,1 1 1 0 0,-1 1 2 0 0,1-1 15 0 0,-1 1 0 0 0,0-1 0 0 0,0 1 0 0 0,0 0 0 0 0,0-1 0 0 0,0 1 0 0 0,-1 0 0 0 0,1-1 0 0 0,-1 1 0 0 0,1-1 0 0 0,-1 1 0 0 0,0-1 0 0 0,0 1 0 0 0,0-1 0 0 0,-1 0 0 0 0,1 0 0 0 0,0 1 0 0 0,-1-1 0 0 0,0 0 0 0 0,-3 3 1 0 0,-3 4 45 0 0,-1 0 1 0 0,-20 14 0 0 0,29-23-63 0 0,-159 121 111 0 0,-73 54-246 0 0,205-155 135 0 0,8-6 8 0 0,-20 12 0 0 0,37-25 801 0 0,21 9-158 0 0,-14-8-607 0 0,1 0 0 0 0,-1 0 0 0 0,1-1 1 0 0,0 0-1 0 0,0 0 0 0 0,0-1 0 0 0,-1 1 0 0 0,1-1 0 0 0,0 0 0 0 0,6-2 0 0 0,11-1 70 0 0,27-8 0 0 0,-19 3-18 0 0,-18 6-87 0 0,12-3 30 0 0,0-1 1 0 0,40-16-1 0 0,-63 21-162 0 0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8:29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11743 0 0,'-2'1'539'0'0,"-35"0"402"0"0,25-1 1315 0 0,12 1-2117 0 0,-1 0 0 0 0,0 0 0 0 0,1 0 0 0 0,-1 1 0 0 0,0-1-1 0 0,1 0 1 0 0,-1 0 0 0 0,1 0 0 0 0,0 1 0 0 0,-1-1 0 0 0,1 0 0 0 0,0 0-1 0 0,0 2 1 0 0,0 0 5 0 0,1 0 0 0 0,-1-1 0 0 0,1 1 0 0 0,-1-1 0 0 0,1 1 0 0 0,0-1 0 0 0,0 1 0 0 0,1-1 0 0 0,-1 0 0 0 0,0 1 0 0 0,1-1 0 0 0,2 3 0 0 0,24 25 1081 0 0,-23-25-999 0 0,12 13 221 0 0,1-1 0 0 0,1-1-1 0 0,0-1 1 0 0,1 0 0 0 0,27 14 0 0 0,-33-22-380 0 0,1 0 0 0 0,-1-1-1 0 0,1 0 1 0 0,1-2 0 0 0,-1 1 0 0 0,1-2 0 0 0,-1 0-1 0 0,1-1 1 0 0,0-1 0 0 0,0 0 0 0 0,18-2-1 0 0,-10-3-1395 0 0,-22 3-137 0 0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8:29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3 10135 0 0,'-2'-1'8131'0'0,"0"1"-8014"0"0,0-1-1 0 0,0 1 1 0 0,0 0 0 0 0,0 0 0 0 0,0 0-1 0 0,0 0 1 0 0,0 0 0 0 0,0 0 0 0 0,0 0-1 0 0,0 1 1 0 0,0-1 0 0 0,0 1 0 0 0,0-1 0 0 0,0 1-1 0 0,0 0 1 0 0,0 0 0 0 0,0 0 0 0 0,1 0-1 0 0,-1 0 1 0 0,0 0 0 0 0,1 0 0 0 0,-1 1-1 0 0,0-1 1 0 0,1 1 0 0 0,-3 2 0 0 0,-5 6 233 0 0,1 1 1 0 0,-14 22 0 0 0,13-20-131 0 0,-24 39 169 0 0,-30 42-100 0 0,53-82-270 0 0,0 0 0 0 0,-1 0 0 0 0,0-1 1 0 0,-1-1-1 0 0,-16 11 0 0 0,-21 9-17 0 0,-52 24-1 0 0,50-29 49 0 0,0-1-200 0 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8:30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53 7831 0 0,'-5'-6'810'0'0,"0"1"-238"0"0,1 0 1 0 0,-1 1 0 0 0,0 0-1 0 0,0 0 1 0 0,-1 0 0 0 0,1 1-1 0 0,-12-6 1 0 0,13 8-115 0 0,0-1 0 0 0,0 1-1 0 0,0-1 1 0 0,0 1 0 0 0,0 1 0 0 0,-1-1 0 0 0,1 0 0 0 0,0 1 0 0 0,-1 0-1 0 0,1 0 1 0 0,0 0 0 0 0,-8 2 0 0 0,11-2 63 0 0,0 1-478 0 0,0-1 0 0 0,1 1 0 0 0,-1 0 0 0 0,0-1 0 0 0,1 1 0 0 0,-1 0 0 0 0,0-1 0 0 0,1 1-1 0 0,-1 0 1 0 0,1 0 0 0 0,-1-1 0 0 0,1 1 0 0 0,0 0 0 0 0,-1 0 0 0 0,1 0 0 0 0,0 0 0 0 0,0 0 0 0 0,-1-1 0 0 0,1 1 0 0 0,0 0-1 0 0,0 0 1 0 0,0 0 0 0 0,0 0 0 0 0,0 0 0 0 0,0 0 0 0 0,0 0 0 0 0,0 0 0 0 0,1 0 0 0 0,-1-1 0 0 0,0 1 0 0 0,1 2 0 0 0,2 1-33 0 0,0 1 0 0 0,1-1 1 0 0,0 1-1 0 0,-1-1 1 0 0,1 0-1 0 0,1 0 0 0 0,7 5 1 0 0,38 22 57 0 0,-2-3-41 0 0,-19-7-27 0 0,29 28 0 0 0,-46-37 0 0 0,0 0 0 0 0,-1 1 0 0 0,0 0 0 0 0,13 24 0 0 0,-15-22 53 0 0,0 1-1 0 0,-1 1 1 0 0,-1 0-1 0 0,0 0 1 0 0,-1 1-1 0 0,-2-1 1 0 0,1 1-1 0 0,-2 0 1 0 0,0 0 0 0 0,-2 1-1 0 0,0-1 1 0 0,0 0-1 0 0,-2 1 1 0 0,-3 21-1 0 0,-3 10 243 0 0,-7 34 222 0 0,12-77-471 0 0,0 0 0 0 0,-1 0 0 0 0,0 0 0 0 0,0 0 0 0 0,0 0 0 0 0,-7 9 0 0 0,-29 34 113 0 0,24-33-113 0 0,-43 50 54 0 0,-68 60 1 0 0,-72 49 72 0 0,174-156-170 0 0,-5 5-268 0 0,1 1 0 0 0,2 2 0 0 0,-36 44 0 0 0,55-58-5240 0 0,6-4-1882 0 0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8:31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247 408 8087 0 0,'0'0'3246'0'0,"0"2"-1937"0"0,-12 33 5184 0 0,12-34-5822 0 0,-22 1 679 0 0,18-1-1237 0 0,0 0-1 0 0,0-1 1 0 0,-1 0-1 0 0,1 0 1 0 0,-8-1-1 0 0,-7-2 38 0 0,1-1 0 0 0,-34-12-1 0 0,45 13-135 0 0,0 0-1 0 0,0 0 0 0 0,1-1 0 0 0,-1 0 0 0 0,1 0 1 0 0,0 0-1 0 0,0-1 0 0 0,0 0 0 0 0,0 0 1 0 0,-5-7-1 0 0,9 9-9 0 0,0 0 0 0 0,0-1 0 0 0,1 1 0 0 0,-1 0 0 0 0,1-1 0 0 0,-1 1 0 0 0,1-1 0 0 0,0 0 1 0 0,1 1-1 0 0,-1-1 0 0 0,1 0 0 0 0,-1 0 0 0 0,1-6 0 0 0,1 4-3 0 0,-1 1-1 0 0,1-1 1 0 0,0 0 0 0 0,1 1 0 0 0,-1-1 0 0 0,1 1-1 0 0,0 0 1 0 0,4-8 0 0 0,11-16 7 0 0,1 0 1 0 0,1 1 0 0 0,33-37-1 0 0,-41 53-6 0 0,0 1 0 0 0,1 1 0 0 0,0 0 0 0 0,1 0 0 0 0,0 1 0 0 0,0 1 0 0 0,1 0-1 0 0,0 1 1 0 0,26-9 0 0 0,-31 13 10 0 0,0 1 0 0 0,0 0 0 0 0,1 1-1 0 0,-1 0 1 0 0,1 1 0 0 0,-1 0 0 0 0,1 0 0 0 0,-1 1 0 0 0,1 1-1 0 0,-1-1 1 0 0,1 1 0 0 0,-1 1 0 0 0,0 0 0 0 0,0 0 0 0 0,0 0-1 0 0,9 7 1 0 0,-6-4 8 0 0,0 2 0 0 0,0 0 0 0 0,0 0 0 0 0,-1 1 0 0 0,-1 0 0 0 0,1 1 0 0 0,-2 0-1 0 0,1 1 1 0 0,-1 0 0 0 0,9 16 0 0 0,-13-19-2 0 0,0 0-1 0 0,-1 1 0 0 0,0 0 1 0 0,-1 0-1 0 0,0 0 1 0 0,3 14-1 0 0,-5-19-10 0 0,0-1-1 0 0,-1 1 0 0 0,0 0 0 0 0,0 0 1 0 0,0-1-1 0 0,0 1 0 0 0,0 0 1 0 0,-1-1-1 0 0,0 1 0 0 0,1-1 1 0 0,-1 1-1 0 0,-1-1 0 0 0,1 1 0 0 0,0-1 1 0 0,-1 1-1 0 0,0-1 0 0 0,0 0 1 0 0,0 0-1 0 0,-4 5 0 0 0,-1-1 17 0 0,-1 0-1 0 0,1-1 1 0 0,-1 0-1 0 0,0 0 1 0 0,-1-1-1 0 0,-15 7 1 0 0,-59 20 125 0 0,18-9-86 0 0,-27 23-50 0 0,48-24-12 0 0,41-20-105 0 0,1 0-1 0 0,-1-1 1 0 0,0 0 0 0 0,0 1-1 0 0,0-1 1 0 0,0 0-1 0 0,0 0 1 0 0,0-1 0 0 0,-1 1-1 0 0,1-1 1 0 0,0 0 0 0 0,0 1-1 0 0,0-1 1 0 0,0-1-1 0 0,-1 1 1 0 0,1 0 0 0 0,0-1-1 0 0,0 0 1 0 0,0 1 0 0 0,0-1-1 0 0,0-1 1 0 0,0 1-1 0 0,0 0 1 0 0,0-1 0 0 0,0 1-1 0 0,1-1 1 0 0,-5-3 0 0 0,-11-11-3095 0 0,9 7 1382 0 0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8:31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22 9671 0 0,'0'-8'1004'0'0,"5"-5"6696"0"0,-3 49-6935 0 0,-2 0 0 0 0,-1 0-1 0 0,-6 37 1 0 0,6-66-752 0 0,-3 20 11 0 0,-2 1 0 0 0,-1-1 0 0 0,-1-1 0 0 0,-1 1 0 0 0,-1-1 0 0 0,-1-1 0 0 0,-1 0 0 0 0,-2 0 0 0 0,0-2 0 0 0,-2 1 0 0 0,0-2 0 0 0,-26 26 0 0 0,32-36-27 0 0,-64 75 183 0 0,65-74-122 0 0,0 0-1 0 0,1 0 0 0 0,0 1 1 0 0,1 0-1 0 0,-6 18 0 0 0,12-29-27 0 0,0 0-1 0 0,0 0 0 0 0,0 1 0 0 0,1-1 0 0 0,0 0 0 0 0,-1 1 0 0 0,1-1 0 0 0,0 0 0 0 0,1 1 0 0 0,-1-1 0 0 0,0 0 0 0 0,2 5 0 0 0,-1-6-200 0 0,0 0 0 0 0,0 0 0 0 0,0 0 0 0 0,-1 0 0 0 0,2-1 0 0 0,-1 1 0 0 0,0 0 0 0 0,0-1 0 0 0,0 1 0 0 0,1-1 0 0 0,-1 1 0 0 0,1-1 0 0 0,-1 0 0 0 0,1 0 0 0 0,0 1 0 0 0,0-1 1 0 0,-1 0-1 0 0,1-1 0 0 0,0 1 0 0 0,0 0 0 0 0,3 0 0 0 0,4 2-6735 0 0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8:31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12439 0 0,'0'0'958'0'0,"0"2"-409"0"0,-2 12 771 0 0,0 0 0 0 0,1 0 0 0 0,1 0-1 0 0,0 0 1 0 0,2 16 0 0 0,-1-24-1139 0 0,0 0 0 0 0,1 1 0 0 0,0-1 0 0 0,0 0 0 0 0,0 0 0 0 0,0-1 0 0 0,1 1 0 0 0,0 0 0 0 0,0-1 0 0 0,0 0 0 0 0,1 0 0 0 0,0 0 0 0 0,0 0 0 0 0,5 5 0 0 0,4 0 41 0 0,0 0-1 0 0,0-1 0 0 0,1-1 0 0 0,20 10 0 0 0,63 22 337 0 0,-52-23-336 0 0,4 3-114 0 0,-1 2 1 0 0,46 30-1 0 0,-71-39-140 0 0,-21-11-139 0 0,-17 3-6306 0 0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8:32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0 9671 0 0,'-1'2'5592'0'0,"-77"103"1240"0"0,-19 24-4200 0 0,80-109-2476 0 0,-1 0 0 0 0,-1-2 1 0 0,-1 0-1 0 0,-25 17 0 0 0,-51 19-65 0 0,65-38-141 0 0,-42 28 0 0 0,70-42-13 0 0,1-1 15 0 0,0 1 1 0 0,0-1-1 0 0,0 0 0 0 0,1 0 0 0 0,-1 1 1 0 0,1-1-1 0 0,-1 1 0 0 0,1-1 0 0 0,-1 1 1 0 0,1-1-1 0 0,-2 4 0 0 0,3-4-95 0 0,1-1 1 0 0,-1 1-1 0 0,0 0 0 0 0,1 0 0 0 0,-1-1 0 0 0,0 1 1 0 0,1-1-1 0 0,-1 1 0 0 0,1 0 0 0 0,-1-1 0 0 0,1 1 1 0 0,0-1-1 0 0,0 1 0 0 0,0 0-215 0 0,11 7-2013 0 0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8:34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1 360 8719 0 0,'0'0'794'0'0,"1"-1"-652"0"0,50-17 435 0 0,0 2 0 0 0,63-11 0 0 0,-107 26-588 0 0,1 1 53 0 0,-7 0 91 0 0,1 0 0 0 0,0 1-1 0 0,-1-1 1 0 0,1 0 0 0 0,-1 1 0 0 0,1-1 0 0 0,-1 1 0 0 0,1 0 0 0 0,-1 0 0 0 0,1-1 0 0 0,-1 1 0 0 0,0 0 0 0 0,1 0 0 0 0,1 2 0 0 0,0-1 122 0 0,-2-1 366 0 0,6 3 279 0 0,1 3-153 0 0,-4-5-567 0 0,0 0 0 0 0,0 0-1 0 0,0-1 1 0 0,1 1 0 0 0,-1-1 0 0 0,1 0 0 0 0,-1 0-1 0 0,1 0 1 0 0,-1 0 0 0 0,1-1 0 0 0,0 0 0 0 0,-1 0 0 0 0,1 0-1 0 0,5-1 1 0 0,83-14 1438 0 0,-36 5-1307 0 0,72-3 0 0 0,-27 9-293 0 0,53-1-20 0 0,124-17 67 0 0,-30-1 78 0 0,-144 14-108 0 0,-72 5-25 0 0,0 1 0 0 0,63 3-1 0 0,-46 5-9 0 0,-11 0 0 0 0,0-2 0 0 0,76-4 0 0 0,28-18 31 0 0,-66 8 109 0 0,108-3 1 0 0,-173 14-140 0 0,379-13 206 0 0,-171-4 248 0 0,55-5-310 0 0,-171 12 26 0 0,0 5-1 0 0,125 11 1 0 0,54-9 105 0 0,-103-3-136 0 0,67 1-76 0 0,-167-1-32 0 0,85-16 0 0 0,51-4 2 0 0,3 16 31 0 0,-29 1-25 0 0,72 5 62 0 0,-13 1-23 0 0,-77-8 358 0 0,83-4 433 0 0,-85 16-591 0 0,-58 1-169 0 0,-96-2-110 0 0,-16 0 0 0 0,25-5 0 0 0,-6 1-39 0 0,-18 4-153 0 0,-10-4-1904 0 0,-1 1 503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8:17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47 12207 0 0,'0'0'562'0'0,"-1"-2"-18"0"0,-4-7-351 0 0,-8-6 54 0 0,9 13-84 0 0,0 0 15 0 0,1 0-4 0 0,0 0 0 0 0,0 0-1 0 0,0 0 1 0 0,0 1 0 0 0,0 0 0 0 0,-1-1 0 0 0,1 1 0 0 0,0 0-1 0 0,-1 0 1 0 0,1 1 0 0 0,-1-1 0 0 0,1 1 0 0 0,-6 0-1 0 0,3 0-15 0 0,0 1-1 0 0,0-1 1 0 0,0 2-1 0 0,0-1 1 0 0,1 1-1 0 0,-1 0 0 0 0,-7 3 1 0 0,-1 2 15 0 0,0 1-1 0 0,1 1 1 0 0,1 0 0 0 0,-1 0-1 0 0,-13 15 1 0 0,10-9-116 0 0,2 1-1 0 0,0 0 1 0 0,1 2 0 0 0,-18 29-1 0 0,25-36-35 0 0,0 0 0 0 0,1 0 1 0 0,0 0-1 0 0,1 1 0 0 0,0 0 0 0 0,1 0 0 0 0,0 0 1 0 0,1 0-1 0 0,-1 19 0 0 0,3-26 6 0 0,0-1 1 0 0,0 1-1 0 0,1 0 0 0 0,0-1 1 0 0,0 1-1 0 0,0-1 0 0 0,0 1 1 0 0,1-1-1 0 0,-1 1 1 0 0,1-1-1 0 0,0 0 0 0 0,4 5 1 0 0,-5-7-5 0 0,1 1 0 0 0,0-1 0 0 0,1 0 0 0 0,-1 0 0 0 0,0 0 1 0 0,1 0-1 0 0,-1 0 0 0 0,1-1 0 0 0,-1 1 0 0 0,1-1 0 0 0,0 1 0 0 0,-1-1 1 0 0,1 0-1 0 0,0 0 0 0 0,0 0 0 0 0,0-1 0 0 0,0 1 0 0 0,0-1 0 0 0,4 1 1 0 0,7-1 40 0 0,0-1 0 0 0,0 0 0 0 0,-1-1 1 0 0,1-1-1 0 0,-1 0 0 0 0,0 0 0 0 0,1-2 1 0 0,15-6-1 0 0,3-5 8 0 0,-1 0 1 0 0,30-22 0 0 0,-48 29-58 0 0,0 0 0 0 0,0-1 0 0 0,-1-1 1 0 0,16-18-1 0 0,-24 25-41 0 0,-1 0-1 0 0,1 0 1 0 0,-1-1 0 0 0,0 0-1 0 0,0 1 1 0 0,-1-1-1 0 0,0 0 1 0 0,1 0 0 0 0,-1-1-1 0 0,-1 1 1 0 0,1 0-1 0 0,-1-1 1 0 0,0 1 0 0 0,0-1-1 0 0,-1 1 1 0 0,0-9 0 0 0,0 9-37 0 0,-2 1 0 0 0,1-1 0 0 0,0 1 0 0 0,-1 0 0 0 0,0-1 0 0 0,0 1 0 0 0,0 0 1 0 0,-1 0-1 0 0,1 0 0 0 0,-1 1 0 0 0,0-1 0 0 0,0 1 0 0 0,0-1 0 0 0,0 1 1 0 0,-1 0-1 0 0,1 0 0 0 0,-1 0 0 0 0,0 1 0 0 0,0-1 0 0 0,-6-2 0 0 0,-3-1-154 0 0,-1 0 0 0 0,0 0-1 0 0,-1 2 1 0 0,-28-6 0 0 0,16 6-54 0 0,16 4-3495 0 0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8:35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0 10591 0 0,'0'0'4298'0'0,"1"3"-2548"0"0,-1 4-1272 0 0,0 0 0 0 0,0 0 0 0 0,-1-1 0 0 0,0 1 0 0 0,0 0 0 0 0,-1 0-1 0 0,-3 10 1 0 0,-23 49 586 0 0,20-48-752 0 0,-146 292 789 0 0,111-229-993 0 0,9-24-447 0 0,23-40-664 0 0,0 0-1 0 0,-10 25 1 0 0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0 155 19407 0 0,'0'0'1759'0'0,"1"-2"-1448"0"0,8-5-52 0 0,-1 0 1 0 0,1 0-1 0 0,0 1 1 0 0,0 0 0 0 0,1 1-1 0 0,0 0 1 0 0,0 0-1 0 0,0 1 1 0 0,11-3 0 0 0,17-3 415 0 0,48-6 0 0 0,-35 7-596 0 0,391-44-439 0 0,-377 47-1532 0 0,-63 6 1272 0 0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8:36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0 1375 0 0,'0'0'16442'0'0,"0"3"-14784"0"0,2 16-1316 0 0,-1 0-1 0 0,-1 1 1 0 0,0-1-1 0 0,-2 0 1 0 0,0 1-1 0 0,-1-1 1 0 0,-1 0-1 0 0,-10 27 1 0 0,2-13-357 0 0,-2 0 0 0 0,-1-1 1 0 0,-35 55-1 0 0,8-15-2657 0 0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8:36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360 201 8751 0 0,'1'1'8260'0'0,"11"10"-6814"0"0,0 0 0 0 0,1-1 1 0 0,26 15-1 0 0,-25-17-1332 0 0,1 0 0 0 0,-1-1 0 0 0,1-1 0 0 0,1-1 0 0 0,-1 0 0 0 0,1-1 0 0 0,17 2 0 0 0,-25-5-93 0 0,-1-1 0 0 0,1 0-1 0 0,-1-1 1 0 0,1 0-1 0 0,-1 0 1 0 0,1 0-1 0 0,-1-1 1 0 0,0 0-1 0 0,0 0 1 0 0,0-1-1 0 0,0 0 1 0 0,10-6-1 0 0,-3 0 21 0 0,1 0 0 0 0,-2-2 0 0 0,1 0-1 0 0,15-16 1 0 0,-25 22-46 0 0,0 0-1 0 0,0-1 1 0 0,0 1-1 0 0,-1-1 1 0 0,0 0-1 0 0,0 0 1 0 0,0 0-1 0 0,-1 0 1 0 0,0 0-1 0 0,2-8 1 0 0,-2 5-275 0 0,0-1 0 0 0,-1 0-1 0 0,0 0 1 0 0,-1 0 0 0 0,-1-20 0 0 0,1 27 188 0 0,0 0 0 0 0,-1 0 0 0 0,1 0 0 0 0,-1 0 0 0 0,0 0 0 0 0,0 0 0 0 0,0 0 0 0 0,0 1 0 0 0,-1-1 0 0 0,1 0 0 0 0,-1 1 0 0 0,0-1 0 0 0,1 1 0 0 0,-1-1 0 0 0,0 1 0 0 0,0 0 0 0 0,-1 0 0 0 0,1 0 0 0 0,0 0 0 0 0,-1 0 0 0 0,1 0 0 0 0,-1 1 0 0 0,0-1 0 0 0,1 1 0 0 0,-1 0 0 0 0,0 0 0 0 0,0 0 0 0 0,0 0 0 0 0,0 0 0 0 0,0 1 0 0 0,0-1 0 0 0,-4 1 0 0 0,-3-1-217 0 0,0 2 0 0 0,0-1 0 0 0,0 1 1 0 0,0 1-1 0 0,0 0 0 0 0,0 0 1 0 0,0 1-1 0 0,-14 6 0 0 0,-13 8 488 0 0,0 2 0 0 0,-66 45 0 0 0,-60 60 503 0 0,143-108-655 0 0,-23 19 59 0 0,1 2 1 0 0,2 2 0 0 0,-62 78-1 0 0,94-108-63 0 0,1 1 0 0 0,1 0 0 0 0,0 1 0 0 0,-8 19 0 0 0,13-28 18 0 0,0 1 0 0 0,0-1 1 0 0,0 0-1 0 0,1 1 0 0 0,-1-1 0 0 0,1 0 1 0 0,-1 1-1 0 0,1-1 0 0 0,0 1 0 0 0,0-1 1 0 0,0 0-1 0 0,1 1 0 0 0,-1-1 0 0 0,0 1 1 0 0,1-1-1 0 0,-1 0 0 0 0,1 1 0 0 0,0-1 1 0 0,0 0-1 0 0,0 0 0 0 0,0 0 0 0 0,0 1 1 0 0,1-1-1 0 0,-1 0 0 0 0,1-1 0 0 0,-1 1 1 0 0,1 0-1 0 0,-1 0 0 0 0,1-1 0 0 0,2 3 1 0 0,4 0 154 0 0,0 1 1 0 0,0-2 0 0 0,0 1 0 0 0,0-1 0 0 0,1 0 0 0 0,-1-1 0 0 0,13 3 0 0 0,64 5 874 0 0,-78-10-975 0 0,169 5 1193 0 0,-138-7-892 0 0,0-2 0 0 0,59-12 0 0 0,-85 13-302 0 0,6-1 170 0 0,28-11-1 0 0,-43 14-276 0 0,1 0-1 0 0,-1-1 0 0 0,1 1 1 0 0,-1-1-1 0 0,0 0 1 0 0,0 0-1 0 0,0-1 0 0 0,0 1 1 0 0,0 0-1 0 0,0-1 0 0 0,-1 0 1 0 0,1 0-1 0 0,-1 0 0 0 0,2-3 1 0 0,-3 5-182 0 0,-1 1 1 0 0,0-1-1 0 0,0 1 1 0 0,0-1 0 0 0,1 1-1 0 0,-1 0 1 0 0,0-1-1 0 0,0 1 1 0 0,0-1-1 0 0,0 1 1 0 0,0-1-1 0 0,0 1 1 0 0,0-1-1 0 0,0 1 1 0 0,0-1 0 0 0,0 1-1 0 0,0-1 1 0 0,-1 1-1 0 0,1-1 1 0 0,0 1-1 0 0,-1-2 1 0 0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8:37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315 135 4607 0 0,'0'0'354'0'0,"-2"1"-233"0"0,-1 0 598 0 0,0 0-1 0 0,0 0 0 0 0,0 0 1 0 0,0 0-1 0 0,0 0 1 0 0,-1-1-1 0 0,1 1 1 0 0,0-1-1 0 0,0 0 1 0 0,0 0-1 0 0,-1 0 1 0 0,-3-1-1 0 0,-9-1 6381 0 0,22-16-5829 0 0,-4 15-1176 0 0,1-1-1 0 0,0 1 1 0 0,0-1-1 0 0,0 1 1 0 0,1 0-1 0 0,-1 0 1 0 0,1 1-1 0 0,5-4 0 0 0,34-17 172 0 0,-40 22-246 0 0,28-12 101 0 0,-1 1-1 0 0,2 1 0 0 0,0 2 0 0 0,0 1 0 0 0,39-4 0 0 0,-61 11-96 0 0,1 1-1 0 0,0-1 1 0 0,21 3 0 0 0,-32-2-23 0 0,-1 0 1 0 0,1 0-1 0 0,0 1 1 0 0,0-1-1 0 0,-1 0 1 0 0,1 0 0 0 0,0 0-1 0 0,0 0 1 0 0,0 1-1 0 0,-1-1 1 0 0,1 0-1 0 0,0 0 1 0 0,0 0-1 0 0,0 1 1 0 0,-1-1-1 0 0,1 0 1 0 0,0 0-1 0 0,0 1 1 0 0,0-1-1 0 0,0 0 1 0 0,0 0 0 0 0,0 1-1 0 0,0-1 1 0 0,0 0-1 0 0,0 0 1 0 0,-1 1-1 0 0,1-1 1 0 0,0 0-1 0 0,0 1 1 0 0,0-1-1 0 0,1 0 1 0 0,-1 0-1 0 0,0 1 1 0 0,0-1-1 0 0,0 0 1 0 0,0 0 0 0 0,0 1-1 0 0,0-1 1 0 0,0 0-1 0 0,0 0 1 0 0,0 1-1 0 0,1-1 1 0 0,-1 0-1 0 0,0 0 1 0 0,0 1-1 0 0,0-1 1 0 0,1 0-1 0 0,-1 0 1 0 0,0 0-1 0 0,0 1 1 0 0,0-1 0 0 0,1 0-1 0 0,-1 0 1 0 0,0 0-1 0 0,0 0 1 0 0,1 0-1 0 0,-1 0 1 0 0,0 0-1 0 0,0 1 1 0 0,1-1-1 0 0,-1 0 1 0 0,0 0-1 0 0,1 0 1 0 0,-1 0-1 0 0,0 0 1 0 0,0 0 0 0 0,1 0-1 0 0,-1 0 1 0 0,1-1-1 0 0,-10 10-36 0 0,0-2-1 0 0,0 1 1 0 0,-1-1-1 0 0,-10 6 1 0 0,-11 7-38 0 0,-3 5 26 0 0,-67 52-72 0 0,26-19 99 0 0,-4-3-1 0 0,-108 56 1 0 0,171-101 21 0 0,9-5 0 0 0,-1 0 0 0 0,0-1 0 0 0,-14 6 0 0 0,15-8 15 0 0,5-2 59 0 0,50 6 413 0 0,-1-9-240 0 0,0-2 1 0 0,86-20-1 0 0,37-5 187 0 0,-155 29-515 0 0,38-6-704 0 0,-17-4-3970 0 0,-28 8 3160 0 0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8:37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13935 0 0,'0'0'4302'0'0,"2"2"-3620"0"0,3 5-294 0 0,1 0-1 0 0,0-1 1 0 0,0 1-1 0 0,1-1 1 0 0,0 0-1 0 0,0-1 1 0 0,11 7-1 0 0,7 2 223 0 0,29 13 0 0 0,61 16 884 0 0,-73-29-957 0 0,59 29 0 0 0,-64-24-411 0 0,55 21 0 0 0,-88-39-78 0 0,-3-1-61 0 0,1 1 1 0 0,-1-1-1 0 0,1 0 0 0 0,-1 1 0 0 0,1-1 1 0 0,0 0-1 0 0,-1 0 0 0 0,1 0 0 0 0,-1 0 0 0 0,1 0 1 0 0,-1 0-1 0 0,1-1 0 0 0,-1 1 0 0 0,4-1 1 0 0,-2-1-146 0 0,-2 2-278 0 0,6-6-794 0 0,-3-1-679 0 0,0-2-499 0 0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8:37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 9671 0 0,'0'0'12943'0'0,"-1"1"-12430"0"0,-21 26-298 0 0,-1 0 0 0 0,-1-2 0 0 0,-2 0 0 0 0,0-2-1 0 0,-2-1 1 0 0,-34 21 0 0 0,10-10-168 0 0,-64 50 1 0 0,114-82-282 0 0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8:44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1 152 13359 0 0,'0'0'5892'0'0,"2"-1"-5348"0"0,28-5 457 0 0,37-2 0 0 0,-34 5-768 0 0,35-8-1 0 0,-13-5-178 0 0,-1-1-1 0 0,76-37 1 0 0,-117 48-223 0 0,-1 0 1 0 0,1 1-1 0 0,0 1 1 0 0,0 0-1 0 0,0 0 0 0 0,1 2 1 0 0,14-2-1 0 0,-26 4-1404 0 0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8:44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77 13247 0 0,'-3'1'604'0'0,"-9"5"65"0"0,2-2-31 0 0,0 2 1 0 0,-18 11 4315 0 0,39-21-3780 0 0,-5 2-969 0 0,46-16 1006 0 0,72-21-212 0 0,-95 31-886 0 0,86-18 261 0 0,-88 21-253 0 0,-1 1 1 0 0,37 0-1 0 0,-43 5-106 0 0,-1 2 0 0 0,1 0-1 0 0,-1 1 1 0 0,22 7 0 0 0,5 1-946 0 0,-26-6-6170 0 0,-5-1-317 0 0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8:45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 13735 0 0,'0'0'630'0'0,"-3"1"-14"0"0,-4 1-503 0 0,0 2 0 0 0,0-1 0 0 0,1 1 1 0 0,-1 0-1 0 0,1 0 0 0 0,-1 1 1 0 0,1-1-1 0 0,1 1 0 0 0,-1 1 0 0 0,1-1 1 0 0,-5 7-1 0 0,-7 11 1111 0 0,-23 42 0 0 0,28-45-1039 0 0,-26 53 556 0 0,-38 101 0 0 0,74-168-741 0 0,-61 179 64 0 0,62-181-145 0 0,-13 54 274 0 0,14-53-447 0 0,-1 0-1 0 0,0 0 1 0 0,1 0 0 0 0,0 0 0 0 0,0 0-1 0 0,1 0 1 0 0,-1 0 0 0 0,1-1 0 0 0,2 9 0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8:18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69 11975 0 0,'6'-8'257'0'0,"15"-25"3220"0"0,-22 31-3346 0 0,0 0 1 0 0,0 0-1 0 0,0 0 1 0 0,-1 1-1 0 0,1-1 1 0 0,0 1-1 0 0,-1-1 1 0 0,0 1-1 0 0,1-1 1 0 0,-1 1-1 0 0,0 0 0 0 0,1 0 1 0 0,-1-1-1 0 0,0 2 1 0 0,0-1-1 0 0,0 0 1 0 0,0 0-1 0 0,0 0 1 0 0,0 1-1 0 0,0-1 1 0 0,0 1-1 0 0,-1 0 1 0 0,1 0-1 0 0,0 0 1 0 0,0 0-1 0 0,0 0 1 0 0,0 0-1 0 0,-3 1 1 0 0,-6 1-70 0 0,0 0 0 0 0,1 1 1 0 0,-1 1-1 0 0,-12 5 0 0 0,8-3 359 0 0,1 0-356 0 0,1 0 0 0 0,0 1 0 0 0,-24 18 0 0 0,-33 31 116 0 0,62-49-181 0 0,1 0 0 0 0,-1 1 0 0 0,1-1 0 0 0,1 1 0 0 0,-11 16 0 0 0,11-11 0 0 0,3 2 0 0 0,3-11 0 0 0,0 0 0 0 0,1 0 0 0 0,-1 0 0 0 0,1 0 0 0 0,0 0 0 0 0,1 5 0 0 0,7 5 0 0 0,-6-11-2 0 0,0-1-1 0 0,0 0 1 0 0,0 0-1 0 0,1 0 1 0 0,-1 0-1 0 0,1 0 1 0 0,0-1-1 0 0,7 2 1 0 0,36 7-44 0 0,-28-6 28 0 0,7 3-55 0 0,1 0 1 0 0,-2 2 0 0 0,0 1 0 0 0,0 1 0 0 0,-1 1 0 0 0,0 1-1 0 0,-1 1 1 0 0,25 20 0 0 0,-42-29 69 0 0,0 0-1 0 0,0 1 1 0 0,0 0-1 0 0,-1 0 0 0 0,0 0 1 0 0,0 0-1 0 0,-1 1 1 0 0,0 0-1 0 0,0 0 1 0 0,5 12-1 0 0,-8-15 3 0 0,1 1 0 0 0,-1-1 0 0 0,0 1 0 0 0,0-1 0 0 0,0 1 0 0 0,-1 0 0 0 0,1 0 0 0 0,-1-1 0 0 0,-1 1 0 0 0,1 0 0 0 0,0-1 0 0 0,-1 1 0 0 0,0 0-1 0 0,0-1 1 0 0,-1 1 0 0 0,1-1 0 0 0,-1 1 0 0 0,0-1 0 0 0,-3 5 0 0 0,1-3 20 0 0,0 0-1 0 0,-1-1 1 0 0,0 1-1 0 0,0-1 1 0 0,0 0-1 0 0,-1 0 1 0 0,0-1-1 0 0,0 0 0 0 0,0 0 1 0 0,0 0-1 0 0,-1-1 1 0 0,1 0-1 0 0,-13 4 1 0 0,-7 1 129 0 0,-1-1 1 0 0,-36 4-1 0 0,35-6-36 0 0,7-1-79 0 0,-9 2-6 0 0,-2-2 0 0 0,1-1-1 0 0,-35 0 1 0 0,62-3-71 0 0,0-1-1 0 0,0 1 1 0 0,0-1-1 0 0,-1 0 1 0 0,1 0-1 0 0,0 0 1 0 0,0 0-1 0 0,1-1 1 0 0,-1 1-1 0 0,0-1 1 0 0,0 0-1 0 0,-3-3 1 0 0,6 4-33 0 0,0 0 1 0 0,0 0-1 0 0,0 1 1 0 0,1-1-1 0 0,-1 0 1 0 0,0 0-1 0 0,1 0 0 0 0,-1 0 1 0 0,0 0-1 0 0,1-1 1 0 0,0 1-1 0 0,-1 0 1 0 0,1 0-1 0 0,0 0 1 0 0,-1 0-1 0 0,1 0 1 0 0,0-1-1 0 0,0 1 1 0 0,0 0-1 0 0,0 0 1 0 0,0 0-1 0 0,0 0 1 0 0,0-1-1 0 0,0 1 1 0 0,1 0-1 0 0,-1 0 1 0 0,0 0-1 0 0,1 0 1 0 0,-1 0-1 0 0,1 0 1 0 0,-1-1-1 0 0,1 1 1 0 0,0 0-1 0 0,-1 1 1 0 0,1-1-1 0 0,1-2 1 0 0,10-10-6235 0 0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8:45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32 110 5063 0 0,'-2'0'390'0'0,"0"0"-310"0"0,-25 10 17417 0 0,38-7-17190 0 0,0-1 1 0 0,1 0-1 0 0,-1 0 0 0 0,0-1 1 0 0,1-1-1 0 0,12 0 1 0 0,70-10 467 0 0,-87 9-722 0 0,217-46 667 0 0,-79 14-544 0 0,-51 17-788 0 0,143-3 0 0 0,-217 17-243 0 0,0 1-1721 0 0,-6 1-2508 0 0,0 1-2324 0 0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8:46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468 146 10623 0 0,'0'0'488'0'0,"-3"1"-12"0"0,-16 5 901 0 0,19-6-1308 0 0,0 0 0 0 0,0 0 0 0 0,0 0 0 0 0,0 0 0 0 0,0 0 0 0 0,0 0 0 0 0,-1 0 1 0 0,1 0-1 0 0,0 0 0 0 0,0 0 0 0 0,-1-1 622 0 0,1 1-622 0 0,0 0 1 0 0,0 0-1 0 0,0 0 0 0 0,0 0 0 0 0,0 0 0 0 0,0 0 0 0 0,0 0 0 0 0,0 0 0 0 0,0-1 1 0 0,0 1-1 0 0,0 0 0 0 0,0 0 0 0 0,0 0 0 0 0,0 0 0 0 0,0 0 0 0 0,0 0 0 0 0,0 0 1 0 0,0-1-1 0 0,0 1 0 0 0,0 0 0 0 0,0 0 0 0 0,0 0 0 0 0,0 0 0 0 0,0 0 0 0 0,0 0 1 0 0,1-1 621 0 0,-1 1-622 0 0,0 0 0 0 0,0 0 0 0 0,0 0 0 0 0,0 0 0 0 0,10-11 3903 0 0,-4 7-4883 0 0,30-17 1499 0 0,1 2 1 0 0,1 1-1 0 0,50-16 0 0 0,-62 25-319 0 0,1 0 1 0 0,0 2-1 0 0,55-9 0 0 0,-79 16-251 0 0,0 0-1 0 0,-1 0 0 0 0,1 0 0 0 0,0 0 0 0 0,-1 0 0 0 0,1 0 0 0 0,0 1 0 0 0,-1-1 1 0 0,1 1-1 0 0,0 0 0 0 0,-1 0 0 0 0,1 0 0 0 0,-1 0 0 0 0,1 0 0 0 0,3 3 0 0 0,-5-3-15 0 0,0 0 0 0 0,0 1 0 0 0,0-1 0 0 0,0 1 0 0 0,0-1 0 0 0,0 1 0 0 0,0-1-1 0 0,-1 1 1 0 0,1-1 0 0 0,0 1 0 0 0,-1 0 0 0 0,0-1 0 0 0,1 1 0 0 0,-1 0 0 0 0,0-1-1 0 0,0 1 1 0 0,0 0 0 0 0,0 0 0 0 0,0-1 0 0 0,0 1 0 0 0,0 0 0 0 0,-1 0 0 0 0,1-1-1 0 0,0 1 1 0 0,-2 1 0 0 0,-1 6-1 0 0,0-1 0 0 0,0 0-1 0 0,-1 0 1 0 0,0-1 0 0 0,-1 1 0 0 0,0-1-1 0 0,0 0 1 0 0,-6 7 0 0 0,-54 50-92 0 0,53-53 35 0 0,-139 118-557 0 0,106-92 406 0 0,-10 7-48 0 0,-1-2 0 0 0,-101 55 0 0 0,-21-18 58 0 0,96-44 151 0 0,53-20 61 0 0,27-14 59 0 0,18 4 185 0 0,-6-3-187 0 0,-1-1 0 0 0,1 0 0 0 0,0-1 0 0 0,0 0 0 0 0,11-2 0 0 0,53-9 237 0 0,-37 4-166 0 0,372-77 1641 0 0,-351 69-1539 0 0,12-2-160 0 0,78-30 1 0 0,-129 43-3050 0 0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8:46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786 28 6911 0 0,'0'0'528'0'0,"0"-2"-5"0"0,0 1-236 0 0,-1-1 0 0 0,1 1 0 0 0,0 0 0 0 0,0 0-1 0 0,-1 0 1 0 0,1 0 0 0 0,-1 0 0 0 0,1 0 0 0 0,-1 0 0 0 0,1 0 0 0 0,-1 0 0 0 0,0 0 0 0 0,0 0 0 0 0,1 0-1 0 0,-1 0 1 0 0,0 1 0 0 0,0-1 0 0 0,0 0 0 0 0,0 0 0 0 0,0 1 0 0 0,0-1 0 0 0,-1 0 0 0 0,0 0 45 0 0,0 1 0 0 0,-1-1 1 0 0,1 1-1 0 0,0-1 1 0 0,-1 1-1 0 0,1 0 1 0 0,-1 0-1 0 0,1 0 0 0 0,0 0 1 0 0,-4 1-1 0 0,-2 0 64 0 0,-1 1-1 0 0,1 1 0 0 0,0 0 0 0 0,0 0 0 0 0,-11 6 1 0 0,-183 116 1070 0 0,159-92-1434 0 0,1 1 0 0 0,-52 55 0 0 0,52-43-70 0 0,2 1-1 0 0,-62 99 0 0 0,83-114 23 0 0,2 0-1 0 0,1 1 0 0 0,2 1 1 0 0,1 0-1 0 0,2 1 1 0 0,-9 45-1 0 0,18-67 2 0 0,0-1-1 0 0,1 1 0 0 0,1 0 1 0 0,0 0-1 0 0,1-1 0 0 0,0 1 1 0 0,1 0-1 0 0,0-1 0 0 0,1 1 1 0 0,4 12-1 0 0,-1-10-11 0 0,1-1-1 0 0,0 0 1 0 0,0 0-1 0 0,1-1 1 0 0,1 0-1 0 0,0-1 1 0 0,22 23-1 0 0,30 21-130 0 0,106 77 1 0 0,25 21 88 0 0,-176-138 47 0 0,1 0 0 0 0,-2 1-1 0 0,0 1 1 0 0,-2 0 0 0 0,0 1-1 0 0,0 1 1 0 0,-2 0 0 0 0,-1 0-1 0 0,0 1 1 0 0,-1 0 0 0 0,-2 1-1 0 0,0 0 1 0 0,-1 0 0 0 0,-1 1-1 0 0,-2 0 1 0 0,0-1 0 0 0,-1 1-1 0 0,-3 46 1 0 0,-3-36-25 0 0,-1 0 0 0 0,-2 0-1 0 0,-1-1 1 0 0,-2 0 0 0 0,-1 0-1 0 0,-1-1 1 0 0,-2-1 0 0 0,-1 0 0 0 0,-1-1-1 0 0,-2 0 1 0 0,-1-2 0 0 0,-1 0-1 0 0,-1-1 1 0 0,-1-1 0 0 0,-1-2-1 0 0,-2 0 1 0 0,0-1 0 0 0,-40 26 0 0 0,49-38 206 0 0,-1 0 1 0 0,-36 15-1 0 0,46-22 11 0 0,-1 0 0 0 0,-1-1 0 0 0,1 0 0 0 0,0-1 0 0 0,0 1 0 0 0,-1-2 0 0 0,1 1 0 0 0,-1-1 0 0 0,-12-1 0 0 0,20 1-181 0 0,0-1 0 0 0,-1 1 1 0 0,1 0-1 0 0,0-1 0 0 0,-1 1 0 0 0,1 0 0 0 0,0-1 0 0 0,-1 0 0 0 0,1 1 0 0 0,0-1 0 0 0,0 0 1 0 0,-1 0-1 0 0,1 1 0 0 0,0-1 0 0 0,0 0 0 0 0,0 0 0 0 0,0 0 0 0 0,0 0 0 0 0,1 0 1 0 0,-3-3-1 0 0,3 2-770 0 0,-1 1 1 0 0,0-1-1 0 0,0 0 0 0 0,1 0 1 0 0,0 0-1 0 0,-1 0 1 0 0,1-4-1 0 0,-1-8-5898 0 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8:47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781 0 10855 0 0,'0'0'496'0'0,"-2"1"-12"0"0,-11 5 187 0 0,0-1-1 0 0,0 0 0 0 0,0-1 1 0 0,-21 3-1 0 0,-13 4 2506 0 0,29-5-2671 0 0,0 1-1 0 0,0 1 1 0 0,-22 13-1 0 0,-47 35-454 0 0,16-10-190 0 0,-22 7-288 0 0,79-45 336 0 0,0 1 0 0 0,-23 20 0 0 0,12-9 8 0 0,18-15 75 0 0,0 0 0 0 0,0 1 0 0 0,1 0 0 0 0,0 1-1 0 0,0-1 1 0 0,-7 12 0 0 0,12-17 9 0 0,1 0 0 0 0,0 0 0 0 0,-1 0 0 0 0,1-1 0 0 0,0 1 0 0 0,-1 0 0 0 0,1 0 0 0 0,0 0 0 0 0,0 0 0 0 0,-1 0 0 0 0,1 0 0 0 0,0-1 0 0 0,0 2 0 0 0,1 0 0 0 0,-1-1 0 0 0,1 1 0 0 0,0-1 0 0 0,-1 1 0 0 0,1-1 0 0 0,0 1 0 0 0,0-1 0 0 0,0 0 0 0 0,0 0 0 0 0,0 1 0 0 0,0-1 0 0 0,0 0 0 0 0,0 0 0 0 0,0 0 0 0 0,1 0 0 0 0,-1 0 0 0 0,0 0 0 0 0,1-1 0 0 0,-1 1 0 0 0,1 0 0 0 0,-1-1 0 0 0,1 1 0 0 0,1 0 0 0 0,7 2 0 0 0,0-1 0 0 0,15 3 0 0 0,-15-4 0 0 0,64 8 24 0 0,114-1-1 0 0,-53-5-6 0 0,-135-3-17 0 0,16 1 74 0 0,0 0 0 0 0,0 1 0 0 0,0 1 0 0 0,19 5 1 0 0,-31-7-51 0 0,0 1 0 0 0,-1-1 1 0 0,1 1-1 0 0,-1 0 1 0 0,1 0-1 0 0,-1 0 1 0 0,0 0-1 0 0,0 1 0 0 0,0-1 1 0 0,3 5-1 0 0,-4-5-15 0 0,-1 0-1 0 0,1 0 1 0 0,-1 0-1 0 0,0 0 1 0 0,0 0-1 0 0,0 0 1 0 0,0 1-1 0 0,0-1 1 0 0,-1 0-1 0 0,1 1 1 0 0,-1-1-1 0 0,1 1 1 0 0,-1-1-1 0 0,0 1 1 0 0,0-1-1 0 0,0 1 1 0 0,-1 4-1 0 0,0-2 36 0 0,0 1-1 0 0,-1 0 1 0 0,0 0-1 0 0,0-1 1 0 0,0 1-1 0 0,0-1 1 0 0,-1 0-1 0 0,0 1 1 0 0,0-1-1 0 0,0-1 1 0 0,-6 7-1 0 0,2-3 93 0 0,0-2-1 0 0,0 1 1 0 0,-1-1-1 0 0,0 0 1 0 0,0 0-1 0 0,-11 5 0 0 0,-7 0 223 0 0,0 0 1 0 0,0-1-1 0 0,-52 11 0 0 0,-271 45 115 0 0,335-64-473 0 0,0-1 0 0 0,0 0 0 0 0,0-1 0 0 0,0 0 0 0 0,0-1 0 0 0,0-1 0 0 0,0-1 0 0 0,-27-7 0 0 0,23 2 3 0 0,16 5-5 0 0,0 1-15 0 0,2 1 8 0 0,-1 0 0 0 0,0 1 1 0 0,0-1-1 0 0,1 0 0 0 0,-1 0 0 0 0,0 0 0 0 0,1 0 0 0 0,-1 0 0 0 0,1 0 0 0 0,-1 0 0 0 0,1 0 1 0 0,0 0-1 0 0,-1 0 0 0 0,1 0 0 0 0,0 0 0 0 0,0 0 0 0 0,0 0 0 0 0,0 0 0 0 0,0 0 1 0 0,0 0-1 0 0,0 0 0 0 0,0-1 0 0 0,0 1 0 0 0,0 0 0 0 0,1 0 0 0 0,-1 0 0 0 0,0 0 1 0 0,1-2-1 0 0,1-1-35 0 0,0 0 1 0 0,1 0 0 0 0,-1 0 0 0 0,6-6-1 0 0,-8 10 38 0 0,1-2-32 0 0,0 1-1 0 0,0-1 0 0 0,0 1 1 0 0,1-1-1 0 0,-1 1 0 0 0,0 0 1 0 0,1 0-1 0 0,-1-1 1 0 0,1 1-1 0 0,-1 0 0 0 0,1 0 1 0 0,0 0-1 0 0,-1 1 1 0 0,1-1-1 0 0,0 0 0 0 0,0 1 1 0 0,2-1-1 0 0,-2 1-105 0 0,0 0 0 0 0,0 0 0 0 0,0 1 0 0 0,0-1 0 0 0,0 1 0 0 0,0-1 0 0 0,0 1 0 0 0,0 0 0 0 0,0 0 0 0 0,-1 0-1 0 0,1 0 1 0 0,0 0 0 0 0,0 0 0 0 0,-1 1 0 0 0,3 1 0 0 0,7 6-1504 0 0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8:48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 17735 0 0,'0'0'7304'0'0,"0"2"-7251"0"0,0 1-49 0 0,-1 0-1 0 0,1 0 0 0 0,-1 0 1 0 0,0 0-1 0 0,0 0 0 0 0,0 0 1 0 0,0 0-1 0 0,-1 0 0 0 0,1 0 0 0 0,-1 0 1 0 0,0-1-1 0 0,0 1 0 0 0,0-1 1 0 0,-2 3-1 0 0,-8 7 68 0 0,-18 15 1 0 0,21-20-38 0 0,-46 37 113 0 0,-24 21-22 0 0,47-36-55 0 0,13-13-72 0 0,1 1 0 0 0,1 1 1 0 0,-18 24-1 0 0,34-41-96 0 0,3-2-62 0 0,8-3-2224 0 0,-1 1 1 0 0,12-8-1 0 0,9-8-5462 0 0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8:48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168 297 5063 0 0,'-40'23'987'0'0,"27"-13"1235"0"0,0 0 0 0 0,-17 18 1 0 0,20-18-634 0 0,1 1 1 0 0,0 0 0 0 0,-8 15 0 0 0,12-17-1443 0 0,0 0 0 0 0,-5 15 0 0 0,8-16 32 0 0,-2 8 572 0 0,6-17-736 0 0,-1 1-1 0 0,1-1 0 0 0,0 0 1 0 0,0 0-1 0 0,-1 1 0 0 0,1-1 1 0 0,0 1-1 0 0,3-1 0 0 0,7-2 27 0 0,-1-3-17 0 0,0-1 0 0 0,0 0 1 0 0,-1-1-1 0 0,0 0 1 0 0,0-1-1 0 0,-1 1 1 0 0,9-12-1 0 0,1 0 30 0 0,0 1-33 0 0,150-144 219 0 0,-123 123 384 0 0,93-63 0 0 0,-120 91-411 0 0,-9 5-44 0 0,1-1 0 0 0,0 2 1 0 0,1 0-1 0 0,-1 0 0 0 0,1 1 0 0 0,1 0 1 0 0,18-4-1 0 0,-30 9-16 0 0,8 7 84 0 0,-7-4-221 0 0,-1-1 0 0 0,0 0 0 0 0,1 1 0 0 0,-1-1 0 0 0,0 1-1 0 0,0 0 1 0 0,0-1 0 0 0,-1 1 0 0 0,1 0 0 0 0,-1 0 0 0 0,1-1 0 0 0,-1 1-1 0 0,0 0 1 0 0,0 0 0 0 0,0 0 0 0 0,-1-1 0 0 0,1 1 0 0 0,-1 0-1 0 0,1 0 1 0 0,-1-1 0 0 0,-2 5 0 0 0,-2 7 49 0 0,0 0 1 0 0,-14 22-1 0 0,17-32-60 0 0,-17 32 29 0 0,2 1-1 0 0,-25 78 1 0 0,40-107-190 0 0,1-1-1 0 0,0 1 1 0 0,1 0-1 0 0,0 10 1 0 0,0-11-142 0 0,0-5-55 0 0,0 10-598 0 0,0 15-2726 0 0,1-18 1754 0 0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8: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86 4143 0 0,'49'-31'518'0'0,"-30"18"1992"0"0,0 1 0 0 0,37-16 0 0 0,-55 28-2382 0 0,-1 0 0 0 0,0-1 0 0 0,1 1 1 0 0,-1 0-1 0 0,0 0 0 0 0,1 0 0 0 0,-1 0 0 0 0,0 0 0 0 0,1 0 0 0 0,-1 0 0 0 0,1 0 0 0 0,-1 0 0 0 0,0 0 0 0 0,1 0 0 0 0,-1 0 0 0 0,0 0 0 0 0,1 0 0 0 0,-1 0 0 0 0,1 0 0 0 0,-1 0 0 0 0,0 0 0 0 0,1 0 0 0 0,-1 0 0 0 0,0 0 0 0 0,1 1 1 0 0,-1-1-1 0 0,0 0 0 0 0,1 0 0 0 0,-1 1 0 0 0,1-1 0 0 0,-1 1-46 0 0,0 0 1 0 0,0-1-1 0 0,1 1 1 0 0,-1 0-1 0 0,0 0 1 0 0,0-1-1 0 0,0 1 1 0 0,0 0-1 0 0,0 0 1 0 0,0-1-1 0 0,0 1 1 0 0,0 0-1 0 0,0 1 1 0 0,-9 25 484 0 0,1-11-400 0 0,0-1 1 0 0,-1 0-1 0 0,-1-1 0 0 0,-13 15 1 0 0,-50 50 299 0 0,32-37-356 0 0,-26 26-35 0 0,-11 11 33 0 0,72-71-95 0 0,-1-1 0 0 0,1 1 1 0 0,0 0-1 0 0,0 0 0 0 0,1 1 0 0 0,0-1 0 0 0,1 1 0 0 0,0 0 0 0 0,0 0 0 0 0,1 1 0 0 0,0-1 0 0 0,1 1 1 0 0,0 0-1 0 0,1 0 0 0 0,0-1 0 0 0,0 1 0 0 0,1 0 0 0 0,1 13 0 0 0,1 1 211 0 0,-1-4-67 0 0,1 0-1 0 0,1 0 1 0 0,0 0-1 0 0,11 32 1 0 0,-12-47-131 0 0,0 0 0 0 0,0 0 1 0 0,1-1-1 0 0,-1 1 0 0 0,1-1 0 0 0,0 0 1 0 0,0 1-1 0 0,1-1 0 0 0,-1-1 0 0 0,1 1 1 0 0,0 0-1 0 0,0-1 0 0 0,0 0 0 0 0,0 0 1 0 0,1 0-1 0 0,-1-1 0 0 0,1 1 0 0 0,-1-1 1 0 0,1 0-1 0 0,0 0 0 0 0,0-1 0 0 0,0 1 1 0 0,7 0-1 0 0,-1-1 61 0 0,0 0-1 0 0,0-1 1 0 0,0 0 0 0 0,0 0-1 0 0,0-2 1 0 0,-1 1 0 0 0,21-6 0 0 0,-13 1 70 0 0,0-1 1 0 0,0 0-1 0 0,25-15 1 0 0,-41 21-221 0 0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8:56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89 6911 0 0,'2'-2'315'0'0,"20"-27"13085"0"0,-23 31-13040 0 0,-20 32 350 0 0,-37 66 434 0 0,50-84-1057 0 0,1 0 0 0 0,1 0-1 0 0,0 0 1 0 0,-5 28 0 0 0,10-39-79 0 0,0 1 1 0 0,1-1-1 0 0,0 0 1 0 0,0 1-1 0 0,0-1 1 0 0,1 0-1 0 0,0 1 1 0 0,0-1-1 0 0,0 0 1 0 0,4 8-1 0 0,1-2-8 0 0,-4-9 6 0 0,-1 0-1 0 0,1-1 1 0 0,1 1 0 0 0,-1-1-1 0 0,0 1 1 0 0,0-1 0 0 0,0 0-1 0 0,1 0 1 0 0,-1 0-1 0 0,1 0 1 0 0,-1 0 0 0 0,1 0-1 0 0,-1-1 1 0 0,1 1 0 0 0,-1-1-1 0 0,1 0 1 0 0,0 0 0 0 0,-1 0-1 0 0,1 0 1 0 0,-1 0-1 0 0,1-1 1 0 0,2 0 0 0 0,9-2 64 0 0,-1 0 1 0 0,25-10-1 0 0,-31 11-56 0 0,40-16 94 0 0,-1-2 0 0 0,-1-2 1 0 0,0-2-1 0 0,43-32 0 0 0,-69 42-108 0 0,-2-1 0 0 0,0-1 0 0 0,-1 0 0 0 0,0-1 0 0 0,-2-1 0 0 0,0 0 0 0 0,-1-1 0 0 0,14-26 0 0 0,-9 0-76 0 0,-14 34 24 0 0,-13 32 28 0 0,-2 5 15 0 0,1 0 0 0 0,1 1 0 0 0,1 1 1 0 0,1-1-1 0 0,2 1 0 0 0,1 1 0 0 0,1-1 0 0 0,1 47 0 0 0,2-71 9 0 0,0-2 0 0 0,-1-1 0 0 0,2 1 0 0 0,-1-1 0 0 0,0 1 0 0 0,0-1 0 0 0,0 1 0 0 0,1-1 0 0 0,-1 1 0 0 0,1-1 0 0 0,-1 0 0 0 0,1 1 0 0 0,0-1 0 0 0,1 3 0 0 0,3 6 0 0 0,-3-9 0 0 0,0 1 0 0 0,0 0 0 0 0,0-1 0 0 0,0 1 0 0 0,0-1 0 0 0,1 0 0 0 0,-1 0 0 0 0,0 0 0 0 0,1 0 0 0 0,-1 0 0 0 0,0 0 0 0 0,1-1 0 0 0,-1 1 0 0 0,1-1 0 0 0,0 0 0 0 0,-1 1 0 0 0,1-1 0 0 0,-1 0 0 0 0,1-1 0 0 0,2 1 0 0 0,6-2 0 0 0,1 0 0 0 0,-1-1 0 0 0,12-4 0 0 0,-14 4 0 0 0,40-16-499 0 0,-34 12-644 0 0,0 2 0 0 0,23-7 0 0 0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8:56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5 13359 0 0,'-3'-1'201'0'0,"0"0"0"0"0,0 0 0 0 0,-1 1 0 0 0,1-1 0 0 0,-1 1 0 0 0,1-1-1 0 0,0 1 1 0 0,-6 1 0 0 0,-4-1 5946 0 0,21 13-5611 0 0,-1-5-493 0 0,0 0 0 0 0,0 0 0 0 0,0-1 0 0 0,1 0 0 0 0,10 7 0 0 0,48 27 6 0 0,-30-19-39 0 0,23 14-6 0 0,-26-18 177 0 0,-1 2 0 0 0,0 2-1 0 0,45 40 1 0 0,-70-54-142 0 0,1-1 0 0 0,-1 1-1 0 0,0 1 1 0 0,-1 0 0 0 0,0 0-1 0 0,0 0 1 0 0,-1 0 0 0 0,0 1 0 0 0,-1 0-1 0 0,0 0 1 0 0,-1 0 0 0 0,0 0 0 0 0,0 1-1 0 0,-1-1 1 0 0,0 1 0 0 0,-1 0-1 0 0,0 15 1 0 0,-3-4 5 0 0,0 1-1 0 0,-2 0 0 0 0,0-1 1 0 0,-1 1-1 0 0,-2-1 0 0 0,0-1 1 0 0,-1 1-1 0 0,-17 30 1 0 0,-5 1 272 0 0,-72 94 1 0 0,30-42 204 0 0,12-18-4686 0 0,53-77-3503 0 0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8:57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320 346 13559 0 0,'-2'0'622'0'0,"-35"14"845"0"0,0-2 1 0 0,-49 10-1 0 0,73-20-1339 0 0,-1 0 1 0 0,1-1-1 0 0,-21 0 0 0 0,29-1-126 0 0,1-1 0 0 0,-1 1 1 0 0,0-1-1 0 0,0 0 0 0 0,1 0 0 0 0,-1-1 1 0 0,0 1-1 0 0,1-1 0 0 0,-1 0 0 0 0,1 0 0 0 0,0 0 1 0 0,0-1-1 0 0,-4-3 0 0 0,6 4-2 0 0,0 0-1 0 0,0 0 1 0 0,1 0-1 0 0,0-1 1 0 0,-1 1-1 0 0,1 0 1 0 0,0-1-1 0 0,0 1 1 0 0,0-1-1 0 0,0 0 1 0 0,1 1-1 0 0,-1-1 1 0 0,1 1-1 0 0,0-1 1 0 0,-1 0-1 0 0,1 0 1 0 0,0 1-1 0 0,1-4 1 0 0,0-4-16 0 0,0 1 0 0 0,1-1 1 0 0,4-15-1 0 0,1 2 82 0 0,1 0 0 0 0,1 0 0 0 0,21-37 0 0 0,-23 51-46 0 0,-1-1 0 0 0,1 1 0 0 0,0 0 0 0 0,1 0 0 0 0,0 1 0 0 0,0 0-1 0 0,1 0 1 0 0,0 1 0 0 0,1 0 0 0 0,10-5 0 0 0,-4 4 27 0 0,0 0 0 0 0,1 2 0 0 0,0 0 0 0 0,0 1 0 0 0,1 1 0 0 0,-1 0 0 0 0,1 2 0 0 0,30-2 0 0 0,-6 4 80 0 0,0 2 1 0 0,66 12-1 0 0,-98-13-94 0 0,-1 1 1 0 0,1 1-1 0 0,0 0 0 0 0,-1 0 1 0 0,0 1-1 0 0,0 0 0 0 0,0 0 0 0 0,13 10 1 0 0,-19-12-19 0 0,0 0 1 0 0,0 1-1 0 0,0-1 1 0 0,0 1-1 0 0,-1-1 0 0 0,0 1 1 0 0,1 0-1 0 0,-1 0 1 0 0,0 0-1 0 0,0 1 1 0 0,-1-1-1 0 0,1 0 1 0 0,-1 1-1 0 0,0-1 1 0 0,1 1-1 0 0,-1-1 0 0 0,-1 1 1 0 0,1 0-1 0 0,-1-1 1 0 0,1 1-1 0 0,-1 0 1 0 0,0-1-1 0 0,0 1 1 0 0,-1 0-1 0 0,-1 6 1 0 0,0-2 22 0 0,0-1 0 0 0,-1 0 1 0 0,0 0-1 0 0,-1 0 1 0 0,1-1-1 0 0,-1 1 0 0 0,-1-1 1 0 0,1 0-1 0 0,-1 0 1 0 0,0 0-1 0 0,0-1 0 0 0,-1 0 1 0 0,-8 7-1 0 0,-9 5 215 0 0,-2-1-1 0 0,-26 14 0 0 0,48-28-224 0 0,-245 117 844 0 0,231-112-950 0 0,-1 1-381 0 0,-25 8 0 0 0,39-14 379 0 0,0-1-1 0 0,-1 0 0 0 0,1 0 1 0 0,-1-1-1 0 0,1 1 1 0 0,-1-1-1 0 0,1 0 1 0 0,-1 0-1 0 0,1 0 1 0 0,-1-1-1 0 0,-6-1 1 0 0,10 1-45 0 0,0 1 1 0 0,0 0 0 0 0,0-1 0 0 0,0 1 0 0 0,0-1 0 0 0,0 0 0 0 0,0 1 0 0 0,0-1 0 0 0,0 0 0 0 0,0 1 0 0 0,0-1 0 0 0,1 0 0 0 0,-1 0-1 0 0,0-1 1 0 0,0 1-447 0 0,0-1 0 0 0,1 1 0 0 0,-1-1 0 0 0,1 1 0 0 0,-1-1 0 0 0,1 1 0 0 0,0-1-1 0 0,-1 1 1 0 0,1-1 0 0 0,0 1 0 0 0,0-1 0 0 0,0 1 0 0 0,0-1 0 0 0,1-2 0 0 0,2-12-4143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8:18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41 6911 0 0,'8'-6'127'0'0,"-4"3"-41"0"0,1 0 1 0 0,-1 0-1 0 0,1 0 1 0 0,0 1-1 0 0,-1 0 1 0 0,10-3-1 0 0,-12 4 192 0 0,16-6-814 0 0,-6 1 4528 0 0,0 11-1887 0 0,-12-2-1837 0 0,-1 3-210 0 0,-1-1-1 0 0,1 0 1 0 0,-1 0-1 0 0,0 0 1 0 0,0 0 0 0 0,0-1-1 0 0,-1 1 1 0 0,0-1-1 0 0,0 1 1 0 0,0-1 0 0 0,0 0-1 0 0,-8 7 1 0 0,-7 6 205 0 0,-29 22 0 0 0,36-31-137 0 0,-8 7 26 0 0,-81 65 633 0 0,77-59-593 0 0,2 0 1 0 0,-25 30 0 0 0,27-26-31 0 0,1 0-1 0 0,-26 48 1 0 0,38-62-80 0 0,1 1 1 0 0,1-1-1 0 0,0 1 1 0 0,0 0-1 0 0,1 1 1 0 0,1-1-1 0 0,0 0 0 0 0,1 1 1 0 0,0 21-1 0 0,3 1 155 0 0,11 61-1 0 0,-11-83-215 0 0,2 0 0 0 0,0 0 0 0 0,0 0 0 0 0,1-1 0 0 0,1 0-1 0 0,0 1 1 0 0,12 18 0 0 0,-14-27-102 0 0,-1 0-1 0 0,1 1 0 0 0,-1-1 1 0 0,1-1-1 0 0,0 1 1 0 0,1 0-1 0 0,-1-1 1 0 0,1 0-1 0 0,-1 0 0 0 0,1 0 1 0 0,0-1-1 0 0,0 0 1 0 0,0 1-1 0 0,0-2 1 0 0,1 1-1 0 0,-1-1 0 0 0,0 0 1 0 0,1 0-1 0 0,-1 0 1 0 0,1-1-1 0 0,10 0 1 0 0,5-4-1277 0 0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8:57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1 12439 0 0,'-1'1'6003'0'0,"-11"24"-5221"0"0,-1-1 1 0 0,-1 0-1 0 0,-32 40 0 0 0,-1 1-496 0 0,-159 294-266 0 0,119-197 35 0 0,60-118-45 0 0,-1 0-1 0 0,-38 43 1 0 0,-78 73-219 0 0,134-149-34 0 0,1 0 0 0 0,-16 27 0 0 0,24-37-113 0 0,7-1-495 0 0,1-1 0 0 0,0 0 0 0 0,7-2 0 0 0,-10 2 134 0 0,22-6-5422 0 0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8:58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0 7367 0 0,'0'2'8900'0'0,"-13"34"-5862"0"0,-24 51-1 0 0,-7 19-2634 0 0,39-92-355 0 0,1 1 1 0 0,0 0 0 0 0,1-1-1 0 0,1 1 1 0 0,-1 24-1 0 0,3-36-43 0 0,0 0-1 0 0,1 0 0 0 0,-1 0 0 0 0,0 1 0 0 0,1-1 0 0 0,0 0 0 0 0,0 0 0 0 0,0 0 0 0 0,0 0 0 0 0,0 0 1 0 0,1 0-1 0 0,-1 0 0 0 0,3 2 0 0 0,-3-3 9 0 0,1-1 1 0 0,-1 1-1 0 0,1-1 0 0 0,-1 1 1 0 0,1-1-1 0 0,0 0 1 0 0,-1 0-1 0 0,1 0 0 0 0,0 0 1 0 0,0 0-1 0 0,0 0 1 0 0,0 0-1 0 0,0-1 0 0 0,0 1 1 0 0,0-1-1 0 0,0 0 1 0 0,0 1-1 0 0,0-1 0 0 0,0 0 1 0 0,5 0-1 0 0,3-1 28 0 0,1-1-1 0 0,-1 0 0 0 0,1 0 1 0 0,-1-1-1 0 0,19-9 0 0 0,49-28 91 0 0,-46 23-99 0 0,-9 4-5 0 0,-1-1-1 0 0,0-1 0 0 0,22-21 1 0 0,53-59 66 0 0,-77 75-78 0 0,-1-2 1 0 0,0 0-1 0 0,-2-1 0 0 0,18-31 0 0 0,-31 45-4 0 0,-4 9-10 0 0,0 0 0 0 0,0 0 0 0 0,0 0 0 0 0,0 0 0 0 0,0 0 0 0 0,0 0 0 0 0,0 0 0 0 0,0 0 0 0 0,0 0 0 0 0,-1 0 0 0 0,1 0 0 0 0,0 0 0 0 0,0 0 0 0 0,0 0 0 0 0,0 0 0 0 0,0 0 0 0 0,0 0 0 0 0,0 0 0 0 0,0 0 0 0 0,0 0 0 0 0,0 0 1 0 0,-1 0-1 0 0,1 0 0 0 0,0 0 0 0 0,0 0 0 0 0,0 0 0 0 0,0 0 0 0 0,0 0 0 0 0,0 0 0 0 0,0 0 0 0 0,0 0 0 0 0,0-1 0 0 0,0 1 0 0 0,0 0 0 0 0,0 0 0 0 0,0 0 0 0 0,0 0 0 0 0,0 0 0 0 0,0 0 0 0 0,0 0 0 0 0,0 0 0 0 0,-1 0 0 0 0,1 0 0 0 0,0 0 0 0 0,0-1 0 0 0,0 1 0 0 0,0 0 0 0 0,0 0 0 0 0,0 0 0 0 0,0 0 0 0 0,1 0 1 0 0,-1 0-1 0 0,0 0 0 0 0,-6 4-4 0 0,-2 7 10 0 0,1 0 1 0 0,-1 1-1 0 0,2-1 0 0 0,0 1 0 0 0,0 1 0 0 0,1-1 1 0 0,1 1-1 0 0,0 0 0 0 0,-4 25 0 0 0,5-23 1 0 0,2 0 0 0 0,0 0 0 0 0,0 0 0 0 0,2 0 0 0 0,0 0 0 0 0,0 0 0 0 0,2 0 0 0 0,5 24 0 0 0,-5-30-8 0 0,-2-6 0 0 0,0 0 0 0 0,0 0 0 0 0,0 0 0 0 0,0 0 0 0 0,0 0 0 0 0,1 0 0 0 0,-1 0 0 0 0,1 0 0 0 0,0-1 0 0 0,0 1 0 0 0,0-1 0 0 0,0 1 0 0 0,4 1 0 0 0,10 10-418 0 0,-7-12-428 0 0,-4-2 483 0 0,6 0-506 0 0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8:58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98 8751 0 0,'-43'13'1246'0'0,"25"-6"6795"0"0,41-8-7127 0 0,0-1 0 0 0,44-9 0 0 0,44-19-514 0 0,-96 25-254 0 0,49-14 74 0 0,-14 3-242 0 0,80-15 1 0 0,-112 30-36 0 0,4 0-2972 0 0,-21 11-3181 0 0,-4 0 922 0 0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8:59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90 8751 0 0,'-6'2'250'0'0,"1"0"1"0"0,-1 0-1 0 0,1 0 0 0 0,-13 9 10115 0 0,22-9-10184 0 0,0 0 0 0 0,0-1 0 0 0,0 0 0 0 0,0 1 0 0 0,0-1 1 0 0,0-1-1 0 0,0 1 0 0 0,0 0 0 0 0,7-1 0 0 0,40-3 495 0 0,-36 1-441 0 0,46-7 224 0 0,-1-2 0 0 0,87-29-1 0 0,23-6-635 0 0,-132 38-1955 0 0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8:59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31 5983 0 0,'-19'9'260'0'0,"-35"14"-1"0"0,35-16 582 0 0,-36 18-1 0 0,28-11 1688 0 0,0-1-1 0 0,-34 10 1 0 0,11-4 3840 0 0,52-19-5866 0 0,7 0-194 0 0,0 0-1 0 0,0-1 0 0 0,0 1 0 0 0,0-2 0 0 0,17-4 0 0 0,2 0 141 0 0,16-4 317 0 0,61-22 0 0 0,-65 19-447 0 0,14-5 30 0 0,85-25-85 0 0,-109 35-415 0 0,20-4-832 0 0,-17 3-3132 0 0,-22 5-4043 0 0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9:00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 7831 0 0,'0'0'10175'0'0,"-1"1"-9336"0"0,-6 8-334 0 0,0 1 1 0 0,1-1 0 0 0,0 1-1 0 0,1 0 1 0 0,-8 19 0 0 0,8-17-325 0 0,-123 249 854 0 0,71-149-795 0 0,37-67-497 0 0,1 0 0 0 0,-23 89 0 0 0,37-114-593 0 0,-1-4-41 0 0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9:00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83 157 5527 0 0,'-7'-1'351'0'0,"0"1"-1"0"0,0 0 0 0 0,-13 3 0 0 0,-5 2 4824 0 0,8-2 7122 0 0,31-8-11532 0 0,20-7-166 0 0,68-13 1 0 0,38 3-190 0 0,-51 9-122 0 0,397-52 567 0 0,-452 60-849 0 0,191-14-1373 0 0,-198 18-2364 0 0,-16 1-4651 0 0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9:01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457 141 4607 0 0,'-11'1'319'0'0,"-34"2"881"0"0,16-2 14353 0 0,42-4-14841 0 0,33-11-294 0 0,-2-2 0 0 0,54-27 0 0 0,53-19 608 0 0,-146 61-945 0 0,1-1 1 0 0,0 1-1 0 0,1 0 0 0 0,-1 0 1 0 0,11 0-1 0 0,-11 12 36 0 0,-5-7-121 0 0,0 0-1 0 0,-1-1 1 0 0,1 1-1 0 0,-1 0 1 0 0,0-1-1 0 0,0 1 1 0 0,-1 0-1 0 0,1-1 1 0 0,-1 1-1 0 0,1 0 1 0 0,-1-1-1 0 0,0 1 0 0 0,0-1 1 0 0,-1 1-1 0 0,1-1 1 0 0,-1 1-1 0 0,0-1 1 0 0,0 0-1 0 0,-4 5 1 0 0,-3 4-13 0 0,-1 1 1 0 0,-1-2 0 0 0,-13 13-1 0 0,4-7-42 0 0,-1 0 0 0 0,0-2 0 0 0,-25 13 0 0 0,-72 34-380 0 0,-15 8-560 0 0,105-53 691 0 0,-26 15-118 0 0,1 2 0 0 0,-75 65 1 0 0,106-80 388 0 0,8-7 56 0 0,0 0 0 0 0,-19 23 1 0 0,33-33 825 0 0,22 0-108 0 0,-7-2-367 0 0,1 0 0 0 0,26-5-1 0 0,0 0-167 0 0,150-9 269 0 0,240-24 1071 0 0,-278 11-1077 0 0,-57 10 257 0 0,-95 16-658 0 0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9:02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787 6 11975 0 0,'20'-6'6131'0'0,"-24"17"-3862"0"0,2-5-2107 0 0,-1 0 0 0 0,0 0-1 0 0,-1-1 1 0 0,1 1-1 0 0,-1-1 1 0 0,0 0 0 0 0,-9 8-1 0 0,-38 29 809 0 0,29-25-778 0 0,-42 35-57 0 0,-59 46-640 0 0,-23 17-412 0 0,-36 26-187 0 0,157-124 1103 0 0,-14 9 8 0 0,-56 49 1 0 0,93-73 7 0 0,0-1 0 0 0,1 1 1 0 0,-1-1-1 0 0,1 1 0 0 0,-1 0 1 0 0,1 0-1 0 0,0 0 1 0 0,-1 0-1 0 0,1 0 0 0 0,0 0 1 0 0,1 0-1 0 0,-1 0 1 0 0,0 0-1 0 0,0 0 0 0 0,1 0 1 0 0,-1 3-1 0 0,1-4-3 0 0,1 1-1 0 0,-1-1 0 0 0,0 0 1 0 0,1 1-1 0 0,-1-1 1 0 0,1 1-1 0 0,-1-1 1 0 0,1 0-1 0 0,0 0 1 0 0,-1 1-1 0 0,1-1 0 0 0,0 0 1 0 0,0 0-1 0 0,0 0 1 0 0,0 0-1 0 0,0 0 1 0 0,0 0-1 0 0,0 0 1 0 0,1 0-1 0 0,-1 0 1 0 0,0-1-1 0 0,0 1 0 0 0,1 0 1 0 0,-1-1-1 0 0,0 1 1 0 0,2 0-1 0 0,9 2 49 0 0,-1 1 0 0 0,1-2 0 0 0,0 1 0 0 0,14 0 0 0 0,5 1 107 0 0,46 8 67 0 0,1-4-1 0 0,132-3 1 0 0,-200-5-1058 0 0,0-1-1 0 0,0-1 0 0 0,16-4 1 0 0,-11 1-6078 0 0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9:02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62 13359 0 0,'0'0'1027'0'0,"0"-2"-670"0"0,-1 0-133 0 0,1 0-1 0 0,-1 0 0 0 0,0-1 1 0 0,0 1-1 0 0,1 0 0 0 0,-2 0 1 0 0,1 0-1 0 0,0 0 0 0 0,0 1 1 0 0,0-1-1 0 0,-1 0 0 0 0,1 0 1 0 0,-1 1-1 0 0,0-1 0 0 0,1 1 1 0 0,-1-1-1 0 0,0 1 0 0 0,0 0 1 0 0,0 0-1 0 0,0-1 0 0 0,0 2 1 0 0,0-1-1 0 0,-3-1 0 0 0,1 1 292 0 0,0 0 0 0 0,0 0-1 0 0,0 0 1 0 0,0 1 0 0 0,0 0 0 0 0,-8 0-1 0 0,-12 5-881 0 0,14-2 377 0 0,1 1-1 0 0,-1 0 1 0 0,1 1 0 0 0,1 0-1 0 0,-1 0 1 0 0,1 1-1 0 0,0 0 1 0 0,0 1-1 0 0,0 0 1 0 0,1 0 0 0 0,0 0-1 0 0,-11 17 1 0 0,0 3-43 0 0,1 0 0 0 0,-23 53-1 0 0,38-74 25 0 0,-1 0 0 0 0,1 0-1 0 0,0 1 1 0 0,1-1 0 0 0,-1 0-1 0 0,1 1 1 0 0,0 0 0 0 0,1-1-1 0 0,0 1 1 0 0,0 9 0 0 0,1-14 6 0 0,-1 1 0 0 0,0-1 0 0 0,1 1 0 0 0,0-1 0 0 0,0 1 0 0 0,0-1 1 0 0,0 1-1 0 0,0-1 0 0 0,0 0 0 0 0,0 1 0 0 0,1-1 0 0 0,-1 0 0 0 0,1 0 0 0 0,0 0 0 0 0,0 0 1 0 0,0 0-1 0 0,0-1 0 0 0,0 1 0 0 0,0 0 0 0 0,0-1 0 0 0,0 0 0 0 0,0 1 0 0 0,1-1 0 0 0,-1 0 1 0 0,1 0-1 0 0,-1 0 0 0 0,1 0 0 0 0,-1-1 0 0 0,3 1 0 0 0,4 0 19 0 0,-1 0-1 0 0,1-1 0 0 0,0 0 1 0 0,-1-1-1 0 0,1 0 0 0 0,-1 0 1 0 0,1-1-1 0 0,-1 0 0 0 0,15-5 1 0 0,-3-1 50 0 0,0-1 1 0 0,32-20-1 0 0,-28 14 107 0 0,34-29 0 0 0,-48 35-142 0 0,1 0 0 0 0,-2-1 0 0 0,1-1 0 0 0,-1 0 0 0 0,8-14 0 0 0,-14 21-41 0 0,0-1-1 0 0,-1 1 0 0 0,0-1 0 0 0,0 0 0 0 0,0 0 0 0 0,0 0 0 0 0,-1 0 0 0 0,0 0 0 0 0,0 0 0 0 0,0 0 0 0 0,-1 0 0 0 0,1 0 0 0 0,-1-1 0 0 0,-1 1 0 0 0,1 0 0 0 0,-1 0 0 0 0,0 0 0 0 0,0 0 0 0 0,0 0 0 0 0,-1 0 0 0 0,1 0 0 0 0,-1 0 0 0 0,-1 0 0 0 0,1 1 0 0 0,-1-1 0 0 0,1 1 0 0 0,-1-1 1 0 0,-1 1-1 0 0,1 0 0 0 0,0 0 0 0 0,-1 1 0 0 0,0-1 0 0 0,0 1 0 0 0,0 0 0 0 0,0 0 0 0 0,-1 0 0 0 0,1 0 0 0 0,-1 1 0 0 0,1 0 0 0 0,-1 0 0 0 0,0 0 0 0 0,0 0 0 0 0,0 1 0 0 0,-7-1 0 0 0,1 1-325 0 0,-1 0 0 0 0,1 1 0 0 0,-1 0 0 0 0,1 1 0 0 0,-1 1-1 0 0,1 0 1 0 0,0 0 0 0 0,0 1 0 0 0,0 1 0 0 0,0 0 0 0 0,-12 6 0 0 0,21-10-143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8:19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 14079 0 0,'0'0'1276'0'0,"-1"3"-1049"0"0,-5 21 123 0 0,1 1 0 0 0,1 0 0 0 0,0 41 0 0 0,1-24-185 0 0,1-21-20 0 0,2 1-1 0 0,0-1 1 0 0,5 34-1 0 0,-4-45-95 0 0,1 0 1 0 0,1 0-1 0 0,0-1 0 0 0,0 1 1 0 0,1-1-1 0 0,0 0 0 0 0,0 0 0 0 0,1 0 1 0 0,10 13-1 0 0,-14-21-25 0 0,0 0 1 0 0,0 0 0 0 0,0 0-1 0 0,0-1 1 0 0,0 1-1 0 0,0 0 1 0 0,0-1-1 0 0,0 1 1 0 0,0-1 0 0 0,0 1-1 0 0,0-1 1 0 0,0 0-1 0 0,1 1 1 0 0,-1-1-1 0 0,0 0 1 0 0,0 0-1 0 0,0 0 1 0 0,1 0 0 0 0,-1 0-1 0 0,0 0 1 0 0,0 0-1 0 0,1 0 1 0 0,-1 0-1 0 0,0-1 1 0 0,0 1 0 0 0,0-1-1 0 0,0 1 1 0 0,0 0-1 0 0,0-1 1 0 0,1 0-1 0 0,0 0 1 0 0,3-2 46 0 0,0 0 1 0 0,1-1-1 0 0,-1 0 0 0 0,6-6 1 0 0,4-4 39 0 0,0 0 1 0 0,-1-2 0 0 0,-1 1 0 0 0,-1-2-1 0 0,15-24 1 0 0,27-52-48 0 0,-48 81-64 0 0,-1 3-12 0 0,-6 15-9 0 0,0 1 0 0 0,1-1 0 0 0,-1 1 0 0 0,2-1 1 0 0,0 12-1 0 0,0-11 14 0 0,0 3 3 0 0,0 0 0 0 0,1 0-1 0 0,1-1 1 0 0,0 1 0 0 0,0-1-1 0 0,1 1 1 0 0,7 13 0 0 0,-4-12 0 0 0,0 0 1 0 0,0 0 0 0 0,1 0 0 0 0,1-1 0 0 0,11 12 0 0 0,-17-19 43 0 0,1 0 0 0 0,-1 0 0 0 0,1-1 0 0 0,0 1 0 0 0,-1-1 1 0 0,2 0-1 0 0,-1 0 0 0 0,0 0 0 0 0,0 0 0 0 0,0-1 0 0 0,1 1 0 0 0,-1-1 0 0 0,1 0 0 0 0,-1-1 1 0 0,1 1-1 0 0,5-1 0 0 0,-3 0 47 0 0,-1-1 0 0 0,0 0 0 0 0,0-1 1 0 0,0 1-1 0 0,1-1 0 0 0,-2 0 0 0 0,1-1 0 0 0,0 1 0 0 0,0-1 1 0 0,-1 0-1 0 0,8-6 0 0 0,8-8 159 0 0,-1-1 0 0 0,-1-1 1 0 0,0 0-1 0 0,25-36 0 0 0,-24 30-80 0 0,-8 9-66 0 0,0 0 0 0 0,-1-1 0 0 0,12-24 0 0 0,-19 32-107 0 0,0-1 0 0 0,0 0 0 0 0,-1 0 1 0 0,0 0-1 0 0,-1 0 0 0 0,0 0 0 0 0,0 0 1 0 0,-1-11-1 0 0,-1 19-151 0 0,0 0-15 0 0,-1-15-1092 0 0,0 16 681 0 0,1-6-2465 0 0,0 1 69 0 0,0-5 1202 0 0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9:03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44 12439 0 0,'6'-4'250'0'0,"-3"3"-162"0"0,-1 0-1 0 0,0-1 0 0 0,0 1 1 0 0,0-1-1 0 0,0 1 1 0 0,0-1-1 0 0,0 0 0 0 0,-1 0 1 0 0,1 1-1 0 0,-1-1 0 0 0,1-1 1 0 0,-1 1-1 0 0,0 0 1 0 0,1 0-1 0 0,-1-11 9599 0 0,-1 12-9467 0 0,-12 2 2067 0 0,-19 10-3496 0 0,28-9 1876 0 0,-1 0-648 0 0,-14 4 59 0 0,1 2 1 0 0,1 0-1 0 0,-18 12 1 0 0,-46 31-165 0 0,51-34 12 0 0,0 2 0 0 0,1 1 0 0 0,1 1 0 0 0,-27 27-1 0 0,51-45-1 0 0,0 0-1 0 0,0 0 0 0 0,1 0 0 0 0,0 0 0 0 0,0 1 0 0 0,0-1 0 0 0,0 1 0 0 0,0-1 0 0 0,-2 7 0 0 0,4-8 22 0 0,0-1 1 0 0,0 1-1 0 0,0 0 0 0 0,0 0 0 0 0,0-1 0 0 0,0 1 1 0 0,0 0-1 0 0,0 0 0 0 0,1-1 0 0 0,-1 1 0 0 0,1 0 1 0 0,-1 0-1 0 0,1-1 0 0 0,0 1 0 0 0,0-1 0 0 0,-1 1 0 0 0,1-1 1 0 0,0 1-1 0 0,0-1 0 0 0,1 1 0 0 0,-1-1 0 0 0,0 0 1 0 0,3 2-1 0 0,0 1-28 0 0,0-1 1 0 0,1 0-1 0 0,-1 0 1 0 0,1 0-1 0 0,0 0 1 0 0,0-1-1 0 0,0 0 1 0 0,8 2-1 0 0,5 1-122 0 0,22 2 0 0 0,-24-5 159 0 0,26 7-1 0 0,-33-6 65 0 0,-1 0 0 0 0,0 0 0 0 0,0 1 0 0 0,0 0-1 0 0,0 0 1 0 0,11 9 0 0 0,-15-10 45 0 0,0 0 0 0 0,-1 1-1 0 0,1 0 1 0 0,-1 0 0 0 0,0 0-1 0 0,0 0 1 0 0,0 0 0 0 0,-1 1-1 0 0,0-1 1 0 0,1 1 0 0 0,-2-1-1 0 0,4 11 1 0 0,-4-10 26 0 0,0 0 1 0 0,0 0-1 0 0,0 0 0 0 0,0 0 0 0 0,-1 0 1 0 0,0 0-1 0 0,0 0 0 0 0,-1 0 1 0 0,-1 8-1 0 0,2-11-40 0 0,-1 1 1 0 0,0-1 0 0 0,0 0-1 0 0,0 1 1 0 0,0-1 0 0 0,0 0-1 0 0,-1 0 1 0 0,1 0-1 0 0,-1 1 1 0 0,1-2 0 0 0,-1 1-1 0 0,0 0 1 0 0,0 0 0 0 0,0 0-1 0 0,0-1 1 0 0,0 1 0 0 0,0-1-1 0 0,0 0 1 0 0,-1 0-1 0 0,-2 2 1 0 0,-27 7 210 0 0,0-1-1 0 0,-1-1 1 0 0,-39 3-1 0 0,53-8-249 0 0,-174 21-503 0 0,144-16-1554 0 0,48-8 1902 0 0,0 0 1 0 0,1 0-1 0 0,-1 0 0 0 0,0 0 0 0 0,0 0 0 0 0,0 0 0 0 0,0 0 0 0 0,0 0 0 0 0,0-1 0 0 0,0 1 0 0 0,0 0 0 0 0,0-1 0 0 0,0 1 0 0 0,-1-1 0 0 0,1 0-432 0 0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9:10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47 10567 0 0,'2'-1'482'0'0,"39"-23"206"0"0,-14 7 1736 0 0,-16 13 148 0 0,-13 8-397 0 0,-15 13-1360 0 0,-12 6-763 0 0,-190 164 64 0 0,165-136-122 0 0,-88 107 0 0 0,131-143 48 0 0,1-1 0 0 0,0 2-1 0 0,-10 21 1 0 0,18-31-25 0 0,-1 0 1 0 0,1 0-1 0 0,0 0 1 0 0,0 0 0 0 0,1 0-1 0 0,-1 0 1 0 0,1 1-1 0 0,1-1 1 0 0,-1 0-1 0 0,1 1 1 0 0,1-1-1 0 0,1 12 1 0 0,-1-15 5 0 0,0 0 1 0 0,0 1-1 0 0,1-1 1 0 0,0 0 0 0 0,0 0-1 0 0,0 0 1 0 0,0 0-1 0 0,0-1 1 0 0,0 1-1 0 0,1-1 1 0 0,-1 1-1 0 0,5 2 1 0 0,1 1 92 0 0,0 0 0 0 0,0-1-1 0 0,10 5 1 0 0,11 2 311 0 0,0-1 0 0 0,1-1 0 0 0,37 6 1 0 0,31 11 320 0 0,-33-5-449 0 0,-64-21 102 0 0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9:10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36 7367 0 0,'18'-36'12287'0'0,"-19"37"-12242"0"0,-1 0 1 0 0,1-1-1 0 0,-1 1 1 0 0,1 0-1 0 0,-1 0 1 0 0,1 0-1 0 0,0 0 1 0 0,0 0-1 0 0,-1 0 1 0 0,-1 2-1 0 0,0 0-2 0 0,-26 24-20 0 0,2 0 0 0 0,0 2 1 0 0,-31 46-1 0 0,-54 105 144 0 0,109-173-130 0 0,-1 0 0 0 0,1 0 1 0 0,0 0-1 0 0,-2 12 0 0 0,4-16-17 0 0,0 0 0 0 0,1 0 0 0 0,0 0-1 0 0,0-1 1 0 0,0 1 0 0 0,0 0-1 0 0,0 0 1 0 0,1 0 0 0 0,-1 0-1 0 0,1 0 1 0 0,0 0 0 0 0,-1 0-1 0 0,4 5 1 0 0,-3-7-3 0 0,0 0 1 0 0,0 0-1 0 0,0 0 0 0 0,1 0 0 0 0,-1 0 1 0 0,0 0-1 0 0,1-1 0 0 0,-1 1 1 0 0,1 0-1 0 0,-1-1 0 0 0,1 1 0 0 0,-1-1 1 0 0,1 1-1 0 0,-1-1 0 0 0,1 0 0 0 0,-1 0 1 0 0,3 1-1 0 0,-1-1 27 0 0,8 1 35 0 0,1 0-1 0 0,-1-1 1 0 0,0-1 0 0 0,1 0 0 0 0,-1 0 0 0 0,0-1-1 0 0,0-1 1 0 0,0 1 0 0 0,0-2 0 0 0,0 0-1 0 0,15-7 1 0 0,10-8 65 0 0,63-45 0 0 0,-63 40-81 0 0,-5 2-49 0 0,-1 0 1 0 0,-1-2 0 0 0,-1-1-1 0 0,-1-1 1 0 0,-2-1 0 0 0,0-2-1 0 0,21-33 1 0 0,-30 41-66 0 0,-15 19 12 0 0,-9 14 12 0 0,-22 27-57 0 0,8-10 55 0 0,1 2 0 0 0,-24 42 0 0 0,37-58 29 0 0,1 0 0 0 0,1 1 0 0 0,-7 26 0 0 0,12-37 0 0 0,0-1 0 0 0,0 1 0 0 0,0-1 0 0 0,1 1 0 0 0,0 0 0 0 0,0-1 0 0 0,0 1 0 0 0,0-1 0 0 0,1 1 0 0 0,0 0 0 0 0,0-1 0 0 0,0 1 0 0 0,1-1 0 0 0,-1 0 0 0 0,1 1 0 0 0,0-1 0 0 0,0 0 0 0 0,3 4 0 0 0,-1-4 5 0 0,-1-1 0 0 0,1 1 0 0 0,0-1 0 0 0,0 0 0 0 0,1-1 0 0 0,-1 1 0 0 0,0-1 0 0 0,1 0-1 0 0,-1 0 1 0 0,1 0 0 0 0,0 0 0 0 0,7 1 0 0 0,-11-3-15 0 0,1 1 1 0 0,-1-1-1 0 0,1 1 0 0 0,-1-1 0 0 0,1 0 0 0 0,0 1 1 0 0,-1-1-1 0 0,1 0 0 0 0,-1 0 0 0 0,1 0 0 0 0,0 0 1 0 0,-1-1-1 0 0,1 1 0 0 0,2-1 0 0 0,0 0-84 0 0,-2 1-1 0 0,-1 0-1 0 0,0 0 1 0 0,1-1 0 0 0,-1 1 0 0 0,0 0 0 0 0,1-1 0 0 0,-1 1-1 0 0,0-1 1 0 0,0 1 0 0 0,1-1 0 0 0,-1 0 0 0 0,2-1-1 0 0,0 0-583 0 0,6-3-1099 0 0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9:11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 8751 0 0,'0'0'674'0'0,"-7"3"1139"0"0,4-2-1442 0 0,1 0 0 0 0,0 0 0 0 0,0 1 0 0 0,0-1 1 0 0,0 0-1 0 0,0 1 0 0 0,0 0 0 0 0,0-1 0 0 0,0 1 0 0 0,1 0 0 0 0,-1 0 0 0 0,1 0 0 0 0,-1 0 0 0 0,1 0 1 0 0,0 0-1 0 0,-2 4 0 0 0,2-2-164 0 0,0 0 0 0 0,0 0 0 0 0,0-1 1 0 0,1 1-1 0 0,0 0 0 0 0,-1 0 0 0 0,1 0 0 0 0,1-1 0 0 0,0 8 1 0 0,3 4-74 0 0,0-1 0 0 0,0 0 0 0 0,2-1 0 0 0,10 21 0 0 0,-2-9-109 0 0,1-2 0 0 0,1 0 0 0 0,27 29 0 0 0,-22-27-30 0 0,33 51 0 0 0,-48-66 13 0 0,-1 0-1 0 0,0 0 1 0 0,0 1 0 0 0,-1-1 0 0 0,-1 1-1 0 0,0 0 1 0 0,0 1 0 0 0,-1-1 0 0 0,0 14 0 0 0,-2-5 48 0 0,-1-1 1 0 0,0 1 0 0 0,-2-1 0 0 0,0 0 0 0 0,-1 0 0 0 0,-1 0 0 0 0,-1 0 0 0 0,-9 18 0 0 0,-1-1 219 0 0,-2 0 1 0 0,-45 64 0 0 0,37-65-65 0 0,-3-1 0 0 0,0-2 0 0 0,-3 0 0 0 0,-62 48 0 0 0,5-7 186 0 0,71-57-378 0 0,1 1 0 0 0,-26 33 1 0 0,32-28-1726 0 0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9:11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41 135 13303 0 0,'0'0'606'0'0,"-1"1"-10"0"0,-14 7-358 0 0,14-7-149 0 0,-2 1 517 0 0,0 0 1 0 0,0 0 0 0 0,0 0 0 0 0,0 0 0 0 0,0 0-1 0 0,-2 4 1 0 0,6-4-534 0 0,1 0-1 0 0,0 0 1 0 0,0 0 0 0 0,0 0-1 0 0,0 0 1 0 0,0 0-1 0 0,0-1 1 0 0,0 1 0 0 0,1-1-1 0 0,-1 0 1 0 0,0 1-1 0 0,1-1 1 0 0,-1 0-1 0 0,1 0 1 0 0,-1-1 0 0 0,1 1-1 0 0,0-1 1 0 0,-1 1-1 0 0,1-1 1 0 0,0 0 0 0 0,-1 0-1 0 0,6 0 1 0 0,7-1 75 0 0,0-1 0 0 0,30-8 1 0 0,-22 5-8 0 0,501-76 1755 0 0,-492 78-2401 0 0,-9 2 791 0 0,0-1 1 0 0,39-10-1 0 0,-55 10-700 0 0,0-1 1 0 0,0 1-1 0 0,-1-1 1 0 0,1 0-1 0 0,7-6 1 0 0,-11 7-427 0 0,1-1 0 0 0,0 0 0 0 0,-1-1 0 0 0,0 1 0 0 0,0 0 0 0 0,0-1 0 0 0,0 0 1 0 0,5-8-1 0 0,-3 0-5018 0 0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9:12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24 2303 0 0,'-1'-2'1119'0'0,"-5"-20"14502"0"0,-2 32-15370 0 0,-1 0 0 0 0,2 0-1 0 0,-1 1 1 0 0,1 0 0 0 0,1 1 0 0 0,-7 16-1 0 0,-24 79 339 0 0,28-76-544 0 0,1 1 1 0 0,2 0-1 0 0,1 0 0 0 0,2 0 0 0 0,1 1 0 0 0,1-1 0 0 0,7 57 1 0 0,-4-75-47 0 0,0 1 0 0 0,-2-1 1 0 0,1 0-1 0 0,-2 0 1 0 0,0 1-1 0 0,-3 14 1 0 0,1-21-103 0 0,2-7-130 0 0,-11 12-2090 0 0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9:16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24 9383 0 0,'2'0'431'0'0,"13"-3"-133"0"0,30-8 1 0 0,-17 2 11777 0 0,-33 10-12066 0 0,0 0 0 0 0,0 0 0 0 0,0 0 0 0 0,0 1 0 0 0,0 0 0 0 0,1 0 0 0 0,-1 0 0 0 0,1 1 0 0 0,-9 5 0 0 0,1 0-6 0 0,-26 16-50 0 0,1 2 0 0 0,1 2 0 0 0,-44 43 0 0 0,-86 108-138 0 0,154-167 184 0 0,1 1 0 0 0,1 1 0 0 0,0 0 0 0 0,1 0 0 0 0,-15 30 0 0 0,23-41 7 0 0,0-1 1 0 0,1 1-1 0 0,-1-1 0 0 0,1 1 0 0 0,-1-1 0 0 0,1 1 0 0 0,0 0 1 0 0,0-1-1 0 0,0 1 0 0 0,0-1 0 0 0,0 1 0 0 0,1 0 0 0 0,-1-1 1 0 0,1 1-1 0 0,-1-1 0 0 0,1 1 0 0 0,0-1 0 0 0,0 0 0 0 0,0 1 1 0 0,1-1-1 0 0,-1 0 0 0 0,0 0 0 0 0,1 1 0 0 0,0-1 1 0 0,-1 0-1 0 0,1-1 0 0 0,0 1 0 0 0,0 0 0 0 0,2 1 0 0 0,3 2 84 0 0,1 0 1 0 0,-1 0-1 0 0,1-1 0 0 0,0-1 0 0 0,0 1 0 0 0,0-1 0 0 0,13 3 0 0 0,5-1 162 0 0,1 0 0 0 0,0-2-1 0 0,0-1 1 0 0,42-1 0 0 0,110-18 566 0 0,-63-4-373 0 0,14-1 33 0 0,-104 17-407 0 0,-41 13-601 0 0,1 0-1 0 0,-20 16 1 0 0,-2 2-2208 0 0,20-15-5274 0 0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9:18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81 4143 0 0,'-3'3'15616'0'0,"18"-4"-12898"0"0,9-2-4926 0 0,-11 0 3706 0 0,64-26-413 0 0,12-4-369 0 0,-75 29-638 0 0,-1 1-1 0 0,1 0 1 0 0,0 1 0 0 0,22-1-1 0 0,-23 4-611 0 0,-1 0 0 0 0,1 1-1 0 0,20 6 1 0 0,-25-6-650 0 0,-7-2 848 0 0,0 1 0 0 0,0-1 0 0 0,-1 0-1 0 0,1 0 1 0 0,0 0 0 0 0,0 0 0 0 0,0 0-1 0 0,-1 0 1 0 0,1 0 0 0 0,0 0 0 0 0,0 0 0 0 0,0 0-1 0 0,-1 0 1 0 0,3-1 0 0 0,-1 0-1246 0 0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9:18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4143 0 0,'0'0'13247'0'0,"2"2"-12564"0"0,0 0-586 0 0,-1 0 1 0 0,1 0 0 0 0,0 0-1 0 0,0-1 1 0 0,0 1 0 0 0,0-1-1 0 0,0 1 1 0 0,0-1 0 0 0,0 1-1 0 0,0-1 1 0 0,1 0-1 0 0,-1 0 1 0 0,0 0 0 0 0,4 0-1 0 0,-1 0 45 0 0,-1 0-1 0 0,1-1 0 0 0,-1 0 0 0 0,0 0 0 0 0,1 0 0 0 0,-1 0 0 0 0,8-3 0 0 0,6-2 255 0 0,-1 0 1 0 0,0-2-1 0 0,21-11 0 0 0,-16 8-28 0 0,18-9 145 0 0,88-35 850 0 0,-102 46-1148 0 0,-23 9-203 0 0,-1-2 13 0 0,3 13-1528 0 0,-5-11 1356 0 0,0 0-1 0 0,0-1 1 0 0,1 1-1 0 0,-1 0 1 0 0,0-1-1 0 0,0 1 1 0 0,0 0-1 0 0,0-1 1 0 0,0 1-1 0 0,0 0 1 0 0,0 0-1 0 0,0-1 1 0 0,0 1-1 0 0,0 0 1 0 0,0 0-1 0 0,-1 2-950 0 0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9:37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37 115 3223 0 0,'0'0'9839'0'0,"-2"-1"-9042"0"0,-17-2 1963 0 0,16 3-1980 0 0,1 0-392 0 0,-8 0 2838 0 0,13 0-2968 0 0,43-13 523 0 0,-25 6-506 0 0,29-5 1 0 0,31-5-86 0 0,-52 9 52 0 0,42-5 1 0 0,-59 11-194 0 0,23-2 119 0 0,-20 3-593 0 0,0 0 0 0 0,-1-1 0 0 0,1-1 0 0 0,-1 0 0 0 0,1-1 0 0 0,22-9 0 0 0,-21 6-664 0 0,-13 6 355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8:19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30 7831 0 0,'0'-1'603'0'0,"0"-7"-122"0"0,0 7 966 0 0,0 0-1214 0 0,0 0-1 0 0,1 0 1 0 0,-1 0 0 0 0,0 1 0 0 0,1-1-1 0 0,-1 0 1 0 0,1 0 0 0 0,-1 1 0 0 0,1-1-1 0 0,-1 0 1 0 0,1 1 0 0 0,-1-1 0 0 0,1 1-1 0 0,0-1 1 0 0,-1 0 0 0 0,1 1-1 0 0,0 0 1 0 0,-1-1 0 0 0,1 1 0 0 0,0-1-1 0 0,0 1 1 0 0,-1 0 0 0 0,1-1 0 0 0,1 1-1 0 0,18-5 834 0 0,-19 5-1039 0 0,0 0 1 0 0,0 0-1 0 0,0 0 1 0 0,0 0-1 0 0,0 1 1 0 0,0-1-1 0 0,0 0 1 0 0,0 0-1 0 0,0 1 0 0 0,0-1 1 0 0,-1 0-1 0 0,1 1 1 0 0,0-1-1 0 0,0 1 1 0 0,0-1-1 0 0,-1 1 1 0 0,2 1-1 0 0,2 0 72 0 0,2 2 39 0 0,1 1-1 0 0,-1 0 1 0 0,0 0-1 0 0,0 0 1 0 0,0 1-1 0 0,-1 0 1 0 0,1 0-1 0 0,-2 1 1 0 0,1-1 0 0 0,-1 1-1 0 0,6 11 1 0 0,2 9 177 0 0,16 49 0 0 0,-23-60-253 0 0,30 81 48 0 0,28 101 210 0 0,-57-175-294 0 0,-2 0-1 0 0,-1 1 1 0 0,-1 0-1 0 0,0 0 1 0 0,-2 0 0 0 0,-5 40-1 0 0,0-33 0 0 0,-1-1 0 0 0,-2 0-1 0 0,-1 0 1 0 0,-1-1 0 0 0,-1 0-1 0 0,-2-1 1 0 0,-26 45 0 0 0,23-52-29 0 0,0 0 0 0 0,-2-1 0 0 0,0 0 0 0 0,-1-2 0 0 0,-1 0 0 0 0,0-1 1 0 0,-2-1-1 0 0,-40 23 0 0 0,56-36-50 0 0,4-1-8 0 0,0-1 1 0 0,-1 0-1 0 0,1 0 1 0 0,0 0-1 0 0,-1 0 0 0 0,1 0 1 0 0,-5 1-1 0 0,8-5-799 0 0,3-10-270 0 0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9:37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31 5983 0 0,'1'-1'464'0'0,"28"-28"14380"0"0,-28 43-14039 0 0,-2-7-701 0 0,-1 0-1 0 0,0 0 0 0 0,0-1 0 0 0,-1 1 0 0 0,0-1 0 0 0,0 1 0 0 0,0-1 0 0 0,-1 0 0 0 0,-8 10 0 0 0,-11 21 161 0 0,0 11-137 0 0,-20 38-30 0 0,6-19-97 0 0,-18 30 0 0 0,43-78-54 0 0,2 1 0 0 0,0 0 0 0 0,0 1 0 0 0,-10 38-1 0 0,19-57-507 0 0,1 0-169 0 0,0 7-869 0 0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9:38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11951 0 0,'0'0'9372'0'0,"2"2"-8924"0"0,2 1-340 0 0,0 0 1 0 0,0 0-1 0 0,1 0 0 0 0,-1-1 1 0 0,1 0-1 0 0,-1 0 0 0 0,1 0 1 0 0,0 0-1 0 0,-1-1 0 0 0,1 0 1 0 0,0 0-1 0 0,0 0 0 0 0,0-1 0 0 0,0 1 1 0 0,8-1-1 0 0,7-1 122 0 0,0-1 1 0 0,33-7-1 0 0,148-48 531 0 0,-51 10-396 0 0,-117 39-280 0 0,1 1 0 0 0,52-3 0 0 0,-74 9-161 0 0,0 0 0 0 0,-1 2 0 0 0,1-1 0 0 0,0 2-1 0 0,-1-1 1 0 0,18 6 0 0 0,-27-6-63 0 0,0 0-1 0 0,-1-1 1 0 0,1 1 0 0 0,-1 1-1 0 0,1-1 1 0 0,-1 0 0 0 0,0 0-1 0 0,1 0 1 0 0,-1 1 0 0 0,0-1 0 0 0,0 1-1 0 0,0-1 1 0 0,1 3 0 0 0,-1-3 1 0 0,-1 1-29 0 0,1-1-1 0 0,-1 1 1 0 0,0-1-1 0 0,0 1 1 0 0,0-1-1 0 0,0 1 1 0 0,0-1-1 0 0,0 1 1 0 0,0-1-1 0 0,0 0 1 0 0,-1 1-1 0 0,1-1 1 0 0,0 1-1 0 0,-1-1 0 0 0,-1 3 1 0 0,2-3-253 0 0,-1 1 78 0 0,0 0-1 0 0,0 0 0 0 0,-1 0 0 0 0,1 0 1 0 0,0-1-1 0 0,-1 1 0 0 0,1 0 1 0 0,-1-1-1 0 0,0 1 0 0 0,0-1 1 0 0,1 0-1 0 0,-5 3 0 0 0,4-3-299 0 0,-1 1-1157 0 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9:38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320 187 12095 0 0,'0'0'2092'0'0,"-1"0"-1870"0"0,1-1-1 0 0,0 0 1 0 0,-1 1 0 0 0,1-1-1 0 0,0 1 1 0 0,0-1-1 0 0,-1 0 1 0 0,1 1 0 0 0,0-1-1 0 0,0 0 1 0 0,0 1-1 0 0,0-1 1 0 0,0 0-1 0 0,0 1 1 0 0,0-2 0 0 0,2-2 18 0 0,0 1 1 0 0,1-1-1 0 0,-1 1 1 0 0,1-1-1 0 0,0 1 1 0 0,-1 0-1 0 0,1 0 1 0 0,1 0-1 0 0,-1 1 1 0 0,0-1-1 0 0,1 1 1 0 0,7-4-1 0 0,7-3 361 0 0,29-10 1 0 0,-18 8-200 0 0,39-19 168 0 0,89-33 435 0 0,-151 62-941 0 0,5 4-48 0 0,-10-2-16 0 0,0-1 0 0 0,0 1 0 0 0,0 0 0 0 0,0 0 0 0 0,0 0 0 0 0,0 0 0 0 0,0 0 0 0 0,0 0 0 0 0,0 0 0 0 0,-1 0 0 0 0,1 0 0 0 0,0 0 0 0 0,-1 1 0 0 0,1-1 0 0 0,-1 0 0 0 0,1 0 0 0 0,-1 1 0 0 0,1-1 0 0 0,-1 0 0 0 0,0 2 0 0 0,0 0 0 0 0,0 0 0 0 0,0 0 0 0 0,0 0 0 0 0,-1 0 0 0 0,1 0 0 0 0,-1-1 0 0 0,1 1 0 0 0,-4 5 0 0 0,-1 3 0 0 0,0-1 0 0 0,-1 1 0 0 0,-11 13 0 0 0,17-24 0 0 0,-98 121-142 0 0,78-100 62 0 0,-1-1-1 0 0,-1-1 1 0 0,-33 22-1 0 0,-134 70-799 0 0,148-92 388 0 0,0-1-1 0 0,-82 22 1 0 0,114-38 465 0 0,3 0 17 0 0,-1-1 0 0 0,0 1 0 0 0,0-2 0 0 0,0 1 0 0 0,-12-1 0 0 0,17 0 230 0 0,17-7 32 0 0,0 2-117 0 0,1 1 0 0 0,-1 1 0 0 0,1 0 0 0 0,0 1 0 0 0,31 0 0 0 0,-16 1-58 0 0,148-13 319 0 0,-136 8-262 0 0,0-2 0 0 0,47-14 0 0 0,-27 1 30 0 0,-23 8 197 0 0,0 1-1 0 0,80-14 1 0 0,-114 26-280 0 0,7 2-14 0 0,3 3-54 0 0,-1 3-13 0 0,9 6-6 0 0,-18-6-56 0 0,1 2-222 0 0,-1-3 92 0 0,-5-5-27 0 0,2-1-113 0 0,5 3-54 0 0,-6-2-13 0 0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9:39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22 1375 0 0,'84'-22'14042'0'0,"-85"23"-13526"0"0,-10 7-38 0 0,0-1 1 0 0,-1-1 0 0 0,-20 9 0 0 0,-5 2-101 0 0,-54 33-111 0 0,-147 109-1 0 0,178-115-262 0 0,-181 148 46 0 0,226-177-68 0 0,-22 26 1 0 0,32-34 11 0 0,0-1-1 0 0,1 1 1 0 0,-1 1 0 0 0,1-1-1 0 0,0 1 1 0 0,1-1 0 0 0,-3 9-1 0 0,5-3 7 0 0,5-2 0 0 0,-3-10 0 0 0,0 0 0 0 0,0 0 0 0 0,0 1 0 0 0,0-1 0 0 0,0 0 0 0 0,0-1 0 0 0,0 1 0 0 0,0 0 0 0 0,1 0 0 0 0,0 0 0 0 0,7 3 28 0 0,0-1 0 0 0,-1-1 0 0 0,1 0 0 0 0,0 0 0 0 0,1 0 0 0 0,-1-1 0 0 0,13 0 0 0 0,66-6 279 0 0,308-42-131 0 0,-347 42-5012 0 0,-35 1-675 0 0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9:40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44 13103 0 0,'0'0'1532'0'0,"-2"0"-794"0"0,-4 0-332 0 0,0 1 0 0 0,0-1 1 0 0,-1 1-1 0 0,1 1 1 0 0,0-1-1 0 0,0 1 1 0 0,0 0-1 0 0,0 0 0 0 0,1 1 1 0 0,-11 6-1 0 0,6-3-404 0 0,2 0 0 0 0,-1 1 0 0 0,1 1 0 0 0,0-1 0 0 0,-11 15 0 0 0,-1 3-2 0 0,-2 0 0 0 0,-23 38 0 0 0,39-53 0 0 0,1 0 0 0 0,0 0 0 0 0,0 0 0 0 0,1 1 0 0 0,0-1 0 0 0,1 1 0 0 0,-3 21 0 0 0,5-29 0 0 0,1-1 0 0 0,0 1 0 0 0,0-1 0 0 0,0 1 0 0 0,0-1 0 0 0,1 1 0 0 0,-1-1 0 0 0,1 1 0 0 0,-1-1 0 0 0,1 0 0 0 0,0 1 0 0 0,0-1 0 0 0,2 4 0 0 0,13 17 8 0 0,-5-16 30 0 0,-5-5-10 0 0,-1 0 3 0 0,0-1 0 0 0,1 1 0 0 0,0-1 0 0 0,-1 0 0 0 0,1 0 0 0 0,0-1 0 0 0,-1 1 0 0 0,1-1 0 0 0,0-1 0 0 0,0 1 0 0 0,-1-1 1 0 0,1 0-1 0 0,0 0 0 0 0,5-2 0 0 0,1-1 31 0 0,0 0-1 0 0,0-1 1 0 0,-1-1 0 0 0,0 1 0 0 0,15-11 0 0 0,2-5-25 0 0,0-1 1 0 0,-2-1 0 0 0,0-1-1 0 0,-2-2 1 0 0,28-37-1 0 0,-47 56-59 0 0,0 0 1 0 0,0-1-1 0 0,0 0 0 0 0,-1 0 1 0 0,-1 0-1 0 0,1-1 0 0 0,-2 1 0 0 0,1-1 1 0 0,2-16-1 0 0,-4 22-24 0 0,-1-1 0 0 0,0 0 0 0 0,0 1 0 0 0,0-1 0 0 0,0 0 0 0 0,-1 1 0 0 0,0-1 0 0 0,1 0 0 0 0,-1 1 0 0 0,-1-1 0 0 0,1 1 0 0 0,0-1 0 0 0,-1 1 0 0 0,0 0 0 0 0,1 0-1 0 0,-1-1 1 0 0,-1 1 0 0 0,1 0 0 0 0,0 1 0 0 0,-1-1 0 0 0,1 0 0 0 0,-1 1 0 0 0,0-1 0 0 0,0 1 0 0 0,0 0 0 0 0,-4-2 0 0 0,4 2-27 0 0,1 1 0 0 0,-1 0-1 0 0,0 0 1 0 0,0 0 0 0 0,0 0-1 0 0,1 1 1 0 0,-1-1 0 0 0,0 1 0 0 0,0-1-1 0 0,0 1 1 0 0,0 0 0 0 0,0 0-1 0 0,0 1 1 0 0,0-1 0 0 0,-4 2 0 0 0,-3 0-141 0 0,1 2 1 0 0,-1-1 0 0 0,-10 7 0 0 0,-2 0-224 0 0,2 0-422 0 0,-26 16 1 0 0,19-10-607 0 0,25-15 760 0 0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9:40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43 6911 0 0,'68'-39'10314'0'0,"-71"38"-9596"0"0,-4 0-545 0 0,1 0 0 0 0,-1 1-1 0 0,0 0 1 0 0,0 0 0 0 0,0 1 0 0 0,0-1-1 0 0,1 1 1 0 0,-1 1 0 0 0,-10 3 0 0 0,-11 4 71 0 0,-25 14 1 0 0,1 0-31 0 0,44-21-196 0 0,-161 66 257 0 0,139-56-240 0 0,8-2-9 0 0,-34 18 0 0 0,44-19 17 0 0,4 3-33 0 0,8-11-10 0 0,0 0 0 0 0,-1 0 0 0 0,1 1 0 0 0,0-1 0 0 0,0 0 0 0 0,1 0 0 0 0,-1 0 0 0 0,0 0 0 0 0,0 1 0 0 0,0-1 0 0 0,1 1 0 0 0,1 1-7 0 0,-1 0-1 0 0,1 0 1 0 0,0 0-1 0 0,0 0 1 0 0,0 0-1 0 0,0-1 1 0 0,1 1-1 0 0,-1-1 1 0 0,1 0-1 0 0,0 1 1 0 0,-1-1-1 0 0,1 0 1 0 0,0-1-1 0 0,0 1 1 0 0,0 0 0 0 0,1-1-1 0 0,3 2 1 0 0,9 3-56 0 0,1-1 1 0 0,19 3-1 0 0,-27-6 27 0 0,-2 0 30 0 0,121 30-266 0 0,-102-23 199 0 0,0 0-1 0 0,45 24 1 0 0,-30-8 73 0 0,-23-11 0 0 0,-15-9 0 0 0,-1-1 0 0 0,9 15 16 0 0,-11-14 28 0 0,0-2 6 0 0,0-1-32 0 0,0-1 1 0 0,0 1 0 0 0,0 0 0 0 0,0 0 0 0 0,-1 0 0 0 0,1 0 0 0 0,0 0 0 0 0,-1 0 0 0 0,0 0 0 0 0,1 0 0 0 0,-1 0-1 0 0,0-1 1 0 0,0 1 0 0 0,-1 2 0 0 0,-1 1 38 0 0,-2 3 47 0 0,-1 0 0 0 0,-1 0 1 0 0,0 0-1 0 0,0-1 0 0 0,0 0 1 0 0,-1 0-1 0 0,-16 10 1 0 0,13-8-6 0 0,-18 11 8 0 0,0 0 0 0 0,-52 25-1 0 0,60-35-66 0 0,0-1 0 0 0,-1-1 0 0 0,0-1 0 0 0,-1-1 0 0 0,-23 3 0 0 0,35-8-27 0 0,0-1 0 0 0,-1 0 0 0 0,1 0-1 0 0,-12-3 1 0 0,10 1-13 0 0,4-2-23 0 0,7 3-84 0 0,-1-6-1279 0 0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9:42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1 5063 0 0,'0'0'6656'0'0,"-2"1"-6180"0"0,-6 5-103 0 0,-8 5 315 0 0,-17 16-1 0 0,-30 24-243 0 0,7-5-330 0 0,-145 159-104 0 0,171-168-7 0 0,1 2 0 0 0,2 1-1 0 0,-34 68 1 0 0,50-83 101 0 0,1 0 0 0 0,0 0 0 0 0,2 1 0 0 0,1 0 0 0 0,2 0 0 0 0,0 1 0 0 0,-2 53 0 0 0,7-70 53 0 0,0 1 0 0 0,1 0 0 0 0,1-1-1 0 0,0 1 1 0 0,0-1 0 0 0,1 0 0 0 0,0 1 0 0 0,0-1 0 0 0,1 0 0 0 0,1-1 0 0 0,0 1 0 0 0,0-1-1 0 0,1 0 1 0 0,0 0 0 0 0,0-1 0 0 0,1 1 0 0 0,0-2 0 0 0,1 1 0 0 0,0-1 0 0 0,0 0 0 0 0,0 0-1 0 0,1-1 1 0 0,0 0 0 0 0,0-1 0 0 0,1 0 0 0 0,17 7 0 0 0,15 1 787 0 0,54 10 0 0 0,-68-16-612 0 0,-25-7-23 0 0,-10-12-6877 0 0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9:43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1 10135 0 0,'0'0'1215'0'0,"-3"1"-331"0"0,-35 25 2516 0 0,29-18-3242 0 0,0 0 1 0 0,1 0-1 0 0,0 1 0 0 0,-9 12 1 0 0,0 5 93 0 0,0 1 0 0 0,2 0 1 0 0,0 1-1 0 0,-16 51 0 0 0,0 7 119 0 0,-51 156 58 0 0,65-195-347 0 0,-1 0 0 0 0,-2-2 0 0 0,-49 81 0 0 0,56-108-7 0 0,0-1 0 0 0,-1-1-1 0 0,-16 16 1 0 0,-32 34 188 0 0,61-64-318 0 0,2 0-261 0 0,8 4-919 0 0,4-5-393 0 0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9:43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83 270 11775 0 0,'-1'2'539'0'0,"-33"48"311"0"0,23-35 582 0 0,0 1 0 0 0,-15 31 2602 0 0,28-46-3921 0 0,10 3-7 0 0,-10-4-98 0 0,1 0 0 0 0,0-1 1 0 0,0 1-1 0 0,-1-1 1 0 0,1 1-1 0 0,0-1 1 0 0,0 0-1 0 0,-1 0 1 0 0,1 0-1 0 0,-1 0 1 0 0,1-1-1 0 0,-1 1 1 0 0,3-3-1 0 0,30-23 28 0 0,-35 26-36 0 0,81-81 68 0 0,7-6-12 0 0,-57 63-26 0 0,1 2-1 0 0,1 0 0 0 0,36-17 1 0 0,-15 9 41 0 0,-32 17 112 0 0,1 2-1 0 0,25-11 0 0 0,-46 22 198 0 0,1 1-208 0 0,-2 0-138 0 0,0 1 0 0 0,0-1 0 0 0,0 0 0 0 0,0 0 0 0 0,0 1 0 0 0,0-1 0 0 0,0 0 0 0 0,0 1 0 0 0,0-1-1 0 0,-1 1 1 0 0,1-1 0 0 0,0 1 0 0 0,0 0 0 0 0,0-1 0 0 0,0 1 0 0 0,-1 0 0 0 0,1 0 0 0 0,0-1 0 0 0,-1 1 0 0 0,2 2 0 0 0,-1-1 0 0 0,-1 0 0 0 0,1 0 0 0 0,0 0 1 0 0,0 0-1 0 0,-1 1 0 0 0,0-1 0 0 0,1 0 0 0 0,-1 1 1 0 0,0 2-1 0 0,-1 7 21 0 0,0-1 1 0 0,-1 1-1 0 0,-3 12 1 0 0,3-17-16 0 0,-57 225-29 0 0,56-220-11 0 0,2-6 0 0 0,-1 0 0 0 0,1 0 0 0 0,1 0 0 0 0,-1 0 0 0 0,1 0 0 0 0,0 1 0 0 0,0-1 0 0 0,3 11 0 0 0,-3-12 1 0 0,6 17-76 0 0,-4-13 30 0 0,-1-7-268 0 0,2 2-81 0 0,0 0-313 0 0,12-8-6008 0 0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9:44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10 6447 0 0,'18'-9'6080'0'0,"-19"12"-5973"0"0,0 0 1 0 0,0 0-1 0 0,0 0 0 0 0,-1 0 0 0 0,1 0 0 0 0,-1 0 1 0 0,0 0-1 0 0,0-1 0 0 0,0 1 0 0 0,-3 2 0 0 0,3-2 2 0 0,-23 25 331 0 0,-1-1 0 0 0,-2-2 0 0 0,-42 31 0 0 0,38-32-84 0 0,1 1 0 0 0,-47 52 0 0 0,56-51-293 0 0,-73 91 380 0 0,76-91-271 0 0,1 0 0 0 0,-23 49 0 0 0,33-60-46 0 0,2 1 1 0 0,1 0 0 0 0,0 0 0 0 0,0 1 0 0 0,2 0 0 0 0,0-1 0 0 0,1 1 0 0 0,0 22 0 0 0,2-30 26 0 0,1-1 0 0 0,-1 1 0 0 0,2 0 0 0 0,-1 0-1 0 0,1-1 1 0 0,1 1 0 0 0,-1-1 0 0 0,1 1 0 0 0,1-1 0 0 0,-1 0 0 0 0,2-1 0 0 0,-1 1 0 0 0,1 0 0 0 0,0-1-1 0 0,0 0 1 0 0,1-1 0 0 0,10 11 0 0 0,-8-10 60 0 0,1 0 0 0 0,0 0 0 0 0,0 0 0 0 0,0-1 0 0 0,1-1 0 0 0,0 0 0 0 0,0 0 0 0 0,0-1-1 0 0,1 0 1 0 0,0-1 0 0 0,-1 0 0 0 0,18 2 0 0 0,-17-4-18 0 0,4 2-583 0 0,-13-16-1800 0 0,0 1 49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9:01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3247 0 0,'0'0'392'0'0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9:45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0 2759 0 0,'0'0'10578'0'0,"0"3"-10154"0"0,0 4-240 0 0,0 0 0 0 0,0 0 0 0 0,-1 0 0 0 0,0 0 0 0 0,0 0 1 0 0,-1 0-1 0 0,-2 6 0 0 0,-22 51 764 0 0,19-47-691 0 0,-93 173 856 0 0,38-79-1030 0 0,55-98-47 0 0,-6 23 0 0 0,8-18 25 0 0,5-14-60 0 0,1-1 9 0 0,-1-1-146 0 0,3-2-801 0 0,10 0-314 0 0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9:45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18 165 8751 0 0,'0'0'674'0'0,"-1"2"-438"0"0,-16 13 6781 0 0,19-14-6616 0 0,0 2-318 0 0,0-1 0 0 0,1 0 0 0 0,-1 0 0 0 0,1 0 0 0 0,-1-1 0 0 0,1 1 1 0 0,0-1-1 0 0,0 1 0 0 0,-1-1 0 0 0,1 0 0 0 0,0 0 0 0 0,0 0 0 0 0,1 0 0 0 0,-1-1 0 0 0,3 1 0 0 0,8 0 157 0 0,1 0 0 0 0,15-2 0 0 0,-14 0-65 0 0,21-1 177 0 0,1-2 0 0 0,53-13 0 0 0,72-28 318 0 0,-14-2 5 0 0,98-27 359 0 0,-229 69-1012 0 0,-6 2-13 0 0,1 0 0 0 0,0 1 1 0 0,0 0-1 0 0,0 1 0 0 0,16 0 0 0 0,-26 1-84 0 0,-6 3-788 0 0,-7 5 262 0 0,-2 1 0 0 0,1-1 1 0 0,-1-1-1 0 0,0 0 0 0 0,-17 7 1 0 0,-3 0-874 0 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9:45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40 3223 0 0,'1'-2'240'0'0,"10"-13"-407"0"0,2-8 13028 0 0,-14 27-12629 0 0,-10 51 303 0 0,-3-1 1 0 0,-3 0 0 0 0,-1-2-1 0 0,-45 89 1 0 0,-53 96-340 0 0,113-231-196 0 0,-1 1 0 0 0,1 0 0 0 0,0 0 0 0 0,0 0 0 0 0,1 1 0 0 0,-3 14 0 0 0,4-22 0 0 0,1 1 0 0 0,0 0 0 0 0,0 0 0 0 0,0 0 0 0 0,0-1 0 0 0,0 1 0 0 0,0 0 0 0 0,0 0 0 0 0,1 0 0 0 0,-1-1 0 0 0,0 1 0 0 0,0 0 0 0 0,1 0 0 0 0,-1 0 0 0 0,1 1 3 0 0,0-1 1 0 0,0 0-1 0 0,0 0 0 0 0,0 0 1 0 0,0 0-1 0 0,0 0 0 0 0,1 0 1 0 0,-1-1-1 0 0,0 1 0 0 0,0 0 0 0 0,1-1 1 0 0,-1 1-1 0 0,0 0 0 0 0,1-1 1 0 0,-1 0-1 0 0,3 1 0 0 0,0 0-246 0 0,-1-1 0 0 0,1 1 1 0 0,0-1-1 0 0,0 0 0 0 0,6-2 0 0 0,15-2-6156 0 0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9:46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210 219 8839 0 0,'0'0'800'0'0,"0"3"-590"0"0,-1-1 10 0 0,0 1 1 0 0,1-1 0 0 0,0 0-1 0 0,-1 1 1 0 0,1-1 0 0 0,0 1 0 0 0,0-1-1 0 0,1 1 1 0 0,-1-1 0 0 0,0 1-1 0 0,2 4 1 0 0,-1-6-98 0 0,0 1 0 0 0,0-1 0 0 0,0 1 0 0 0,0-1 1 0 0,0 0-1 0 0,0 1 0 0 0,0-1 0 0 0,1 0 0 0 0,-1 0 0 0 0,0 0 0 0 0,1 0 0 0 0,-1 0 0 0 0,1 0 1 0 0,-1 0-1 0 0,1 0 0 0 0,0-1 0 0 0,-1 1 0 0 0,1 0 0 0 0,2-1 0 0 0,5 2 245 0 0,1-1 0 0 0,-1-1 0 0 0,1 1-1 0 0,-1-2 1 0 0,1 1 0 0 0,-1-1 0 0 0,16-4-1 0 0,-17 3-134 0 0,225-46 3408 0 0,-228 47-3606 0 0,82-19 503 0 0,-77 17-625 0 0,1-1-1 0 0,-1 0 1 0 0,1-1-1 0 0,-1 0 1 0 0,17-11-1 0 0,-23 12-117 0 0,0 0 0 0 0,1 0 0 0 0,-1 0 0 0 0,-1-1 0 0 0,1 1 1 0 0,-1-1-1 0 0,0 0 0 0 0,0 0 0 0 0,0 0 0 0 0,0 0 0 0 0,-1-1 0 0 0,2-5 0 0 0,-3 6 37 0 0,1 0 1 0 0,-1 0 0 0 0,0 0-1 0 0,-1 1 1 0 0,1-1-1 0 0,-1 0 1 0 0,0 0 0 0 0,0 0-1 0 0,-1 0 1 0 0,1 0-1 0 0,-1 0 1 0 0,0 0 0 0 0,-3-8-1 0 0,3 12 96 0 0,-1-1-1 0 0,1 1 1 0 0,0 0-1 0 0,0 0 1 0 0,-1 0 0 0 0,1 0-1 0 0,0 0 1 0 0,-1 1-1 0 0,1-1 1 0 0,-1 0-1 0 0,1 1 1 0 0,-1-1-1 0 0,1 1 1 0 0,-1-1 0 0 0,-3 0-1 0 0,1 0-137 0 0,-3-1-36 0 0,0 1 1 0 0,0 0-1 0 0,0 0 1 0 0,0 0-1 0 0,0 1 1 0 0,-1 0-1 0 0,-7 1 1 0 0,-51 11-1498 0 0,53-10 1438 0 0,-51 12-105 0 0,-167 40-18 0 0,196-43 619 0 0,1 1 0 0 0,-1 2 0 0 0,2 1 0 0 0,-44 27 0 0 0,70-38-42 0 0,-1 1 0 0 0,2 0 0 0 0,-1 1 1 0 0,1-1-1 0 0,-1 1 0 0 0,1 1 0 0 0,1-1 0 0 0,0 1 0 0 0,0 0 0 0 0,0 0 0 0 0,0 0 0 0 0,1 1 0 0 0,1 0 0 0 0,-1 0 0 0 0,1 0 0 0 0,1 0 0 0 0,-1 0 0 0 0,-1 16 0 0 0,0 3 142 0 0,2-1 0 0 0,0 1 0 0 0,2 0 1 0 0,2 0-1 0 0,0 0 0 0 0,1-1 0 0 0,2 1 0 0 0,1-1 0 0 0,12 37 0 0 0,-16-59-259 0 0,0 1 0 0 0,0-1 1 0 0,0 0-1 0 0,1 1 0 0 0,-1-1 1 0 0,1 0-1 0 0,0 0 0 0 0,0-1 0 0 0,1 1 1 0 0,-1-1-1 0 0,1 1 0 0 0,5 3 0 0 0,-3-4 120 0 0,0 1-1 0 0,0-1 0 0 0,1-1 0 0 0,-1 1 0 0 0,1-1 0 0 0,0-1 1 0 0,-1 1-1 0 0,9 0 0 0 0,17 2 310 0 0,0-2 0 0 0,0-1 0 0 0,0-2 0 0 0,0 0 0 0 0,0-3 0 0 0,0 0 0 0 0,0-2 0 0 0,33-12 0 0 0,-53 15-461 0 0,-3 0 0 0 0,-1 0 0 0 0,1 0 0 0 0,-1-1 0 0 0,0 0 0 0 0,-1 0 0 0 0,14-9 0 0 0,-1 1-28 0 0,-18 12-12 0 0,0-1-44 0 0,-14 1-908 0 0,2 3 648 0 0,1 0 0 0 0,0 1 0 0 0,0 0 0 0 0,0 0 0 0 0,1 1 0 0 0,-1 0 0 0 0,-12 10 0 0 0,14-10-473 0 0,-7 4-1030 0 0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9:47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159 194 5527 0 0,'-2'1'250'0'0,"-19"10"9139"0"0,39-26-7333 0 0,-4 5-1637 0 0,0 1-1 0 0,1 0 1 0 0,1 1 0 0 0,-1 1-1 0 0,23-7 1 0 0,-6 2-203 0 0,155-59 503 0 0,-136 55-302 0 0,92-17 0 0 0,-129 31-275 0 0,-11 2 176 0 0,-5 3-226 0 0,-14 13-68 0 0,0 0-1 0 0,0-1 0 0 0,-38 26 1 0 0,6-5-22 0 0,-258 190-330 0 0,180-153-305 0 0,37-23 162 0 0,76-42 418 0 0,5-1 58 0 0,7-6 325 0 0,5 3-146 0 0,3 4 141 0 0,-5-6-310 0 0,0-1 18 0 0,0 0 0 0 0,0 1 0 0 0,0-1 0 0 0,1 0 0 0 0,-1 0-1 0 0,0 0 1 0 0,0 0 0 0 0,1 0 0 0 0,-1-1 0 0 0,3 1 0 0 0,1 0 3 0 0,-1 0 0 0 0,0-1 0 0 0,1 0 0 0 0,-1 0 0 0 0,1 0-1 0 0,-1-1 1 0 0,0 0 0 0 0,0 0 0 0 0,9-3 0 0 0,7-2 101 0 0,22-2-58 0 0,2-2 116 0 0,1 3 0 0 0,72-4 0 0 0,-102 12-195 0 0,-2 1-31 0 0,0 2-331 0 0,-11-3 147 0 0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9:47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 10247 0 0,'0'0'466'0'0,"-2"-1"-5"0"0,-9 0-294 0 0,1 2-50 0 0,8 0 392 0 0,1-1-406 0 0,0 0-1 0 0,0 1 1 0 0,1-1 0 0 0,-1 1-1 0 0,1-1 1 0 0,-1 1-1 0 0,0 0 1 0 0,1-1-1 0 0,-1 1 1 0 0,1-1 0 0 0,-1 1-1 0 0,1 0 1 0 0,0 0-1 0 0,-1-1 1 0 0,1 1-1 0 0,0 0 1 0 0,-1 0-1 0 0,1-1 1 0 0,0 1 0 0 0,0 0-1 0 0,0 0 1 0 0,-1-1-1 0 0,1 1 1 0 0,0 0-1 0 0,0 0 1 0 0,1 1 0 0 0,-2 23 975 0 0,2-17-819 0 0,1 0-1 0 0,-1 0 0 0 0,1 0 0 0 0,1 0 1 0 0,-1-1-1 0 0,1 1 0 0 0,0-1 1 0 0,1 0-1 0 0,0 0 0 0 0,7 10 0 0 0,-4-9-11 0 0,0 1 0 0 0,1-1-1 0 0,0-1 1 0 0,0 0-1 0 0,1 0 1 0 0,17 11 0 0 0,-5-7-2 0 0,0 0 1 0 0,1-2 0 0 0,0-1 0 0 0,0-1 0 0 0,1 0-1 0 0,35 4 1 0 0,-30-8-136 0 0,0-1-1 0 0,52-3 0 0 0,-71 0-259 0 0,-1-1 0 0 0,1 1 0 0 0,-1-1 1 0 0,1-1-1 0 0,-1 0 0 0 0,13-5 0 0 0,-14 2-944 0 0,-3 3-1531 0 0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9:48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6 10135 0 0,'0'0'2324'0'0,"2"-1"-944"0"0,7-3 5224 0 0,-10 7-6233 0 0,-3 8-218 0 0,0-1-1 0 0,0 1 1 0 0,-1-1 0 0 0,0 0-1 0 0,-1-1 1 0 0,-12 17 0 0 0,-52 53 218 0 0,45-53-217 0 0,-25 33 0 0 0,25-24-538 0 0,-51 55 0 0 0,74-88-528 0 0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9:48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12 10103 0 0,'0'0'919'0'0,"-2"-1"-759"0"0,-14-10 8357 0 0,47 48-8003 0 0,1-2 1 0 0,1-1-1 0 0,67 51 0 0 0,127 72-201 0 0,-132-95-239 0 0,-69-44-74 0 0,0 0 0 0 0,-1 1 0 0 0,-1 2 0 0 0,21 23 0 0 0,-38-35 0 0 0,0-1 0 0 0,-1 1 0 0 0,0 0 0 0 0,0 1 0 0 0,-1-1 0 0 0,5 16 0 0 0,-7-18 0 0 0,-1 1 0 0 0,0-1 0 0 0,-1 1 0 0 0,0 0 0 0 0,0-1 0 0 0,0 1 0 0 0,-1 0 0 0 0,-1 0 0 0 0,1-1 0 0 0,-2 10 0 0 0,-2-3-8 0 0,0 0 0 0 0,-1 0 0 0 0,0-1 0 0 0,-1 1 0 0 0,0-1 0 0 0,-1 0 0 0 0,-1-1 0 0 0,0 0 0 0 0,0 0 0 0 0,-16 16-1 0 0,-6 3-9 0 0,-1-1 0 0 0,-44 31-1 0 0,26-24 19 0 0,-77 41 1 0 0,-61 19-4 0 0,98-52-6 0 0,12-11-19 0 0,8-4-291 0 0,67-29 117 0 0,5-1-1294 0 0,3 2 1280 0 0,0-1 0 0 0,0 0 0 0 0,0-1 0 0 0,1 1 0 0 0,6-1 0 0 0,3-3-240 0 0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0:0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57 1375 0 0,'0'-2'362'0'0,"-10"-14"7356"0"0,3 6-4390 0 0,-14-8-2136 0 0,20 17-928 0 0,-1 0 34 0 0,-19-5 324 0 0,19 6-314 0 0,-13-2 844 0 0,15 2-1115 0 0,0 0 0 0 0,-1 0 0 0 0,1 0-1 0 0,0 0 1 0 0,-1 0 0 0 0,1 0 0 0 0,0 0 0 0 0,0 0 0 0 0,-1 0-1 0 0,1 0 1 0 0,0 0 0 0 0,-1 0 0 0 0,1 0 0 0 0,0 0-1 0 0,0 0 1 0 0,-1 0 0 0 0,1 1 0 0 0,0-1 0 0 0,0 0-1 0 0,-1 0 1 0 0,1 0 0 0 0,0 0 0 0 0,0 1 0 0 0,0-1-1 0 0,-1 0 1 0 0,1 0 0 0 0,0 0 0 0 0,0 1 0 0 0,0-1-1 0 0,0 0 1 0 0,-1 0 0 0 0,1 1 0 0 0,0-1 0 0 0,0 1-1 0 0,4 11 400 0 0,-1-7-420 0 0,0 0-1 0 0,0 0 1 0 0,1 0-1 0 0,-1-1 1 0 0,1 0-1 0 0,0 0 1 0 0,5 4-1 0 0,35 25 65 0 0,-23-18-38 0 0,-3-2-32 0 0,-1 1 1 0 0,0 1 0 0 0,-2 0-1 0 0,0 1 1 0 0,0 1 0 0 0,17 27-1 0 0,-15-17-10 0 0,-1 1 0 0 0,-1 0 0 0 0,-2 1 0 0 0,-1 0 0 0 0,-1 1 0 0 0,-1 1 0 0 0,-2 0 0 0 0,-1 0 0 0 0,-1 0 0 0 0,-2 1 0 0 0,-1-1 0 0 0,-2 1 0 0 0,-1 0 0 0 0,-1 0 0 0 0,-9 49 0 0 0,4-53 0 0 0,-2 0-1 0 0,-1 0 0 0 0,-1-1 1 0 0,-15 29-1 0 0,-63 98 18 0 0,78-140-58 0 0,0 1 0 0 0,-1-1 1 0 0,0-1-1 0 0,-1 0 0 0 0,-1 0 1 0 0,0-1-1 0 0,0-1 0 0 0,-1 0 1 0 0,-24 13-1 0 0,-111 61-1468 0 0,125-69 1290 0 0,22-14 142 0 0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0:03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57 8751 0 0,'0'0'794'0'0,"-2"-1"-652"0"0,-1 0-125 0 0,-17 1 222 0 0,6 3 1996 0 0,3-1 3485 0 0,11 1-5461 0 0,0-2-229 0 0,0 0 0 0 0,0 0 0 0 0,0 1 1 0 0,0-1-1 0 0,0 0 0 0 0,1 0 0 0 0,-1 0 1 0 0,1 1-1 0 0,-1-1 0 0 0,1 0 1 0 0,-1 0-1 0 0,1 0 0 0 0,-1 0 0 0 0,1 0 1 0 0,0 0-1 0 0,0 0 0 0 0,-1 0 1 0 0,1 0-1 0 0,0 0 0 0 0,0-1 0 0 0,0 1 1 0 0,0 0-1 0 0,2 0 0 0 0,2 2 48 0 0,0 0 0 0 0,0-1 0 0 0,1 1 0 0 0,-1-1 0 0 0,1 0 0 0 0,-1-1 0 0 0,1 1 0 0 0,11 0 1 0 0,4-1 133 0 0,25-1 0 0 0,-18 0-115 0 0,16-1 31 0 0,1-1 0 0 0,86-15 0 0 0,-74 5-102 0 0,180-36 171 0 0,-159 36-61 0 0,84-2 0 0 0,-90 15-213 0 0,0 1-1692 0 0,-28-7-4181 0 0,-41 5 3967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9:02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179 296 2759 0 0,'0'0'8552'0'0,"-2"0"-8184"0"0,0 0-108 0 0,1 0 0 0 0,0 0 1 0 0,0 0-1 0 0,-1 0 0 0 0,1 0 0 0 0,0 0 0 0 0,-1 0 0 0 0,1 1 0 0 0,0-1 0 0 0,0 0 0 0 0,0 1 0 0 0,-1-1 0 0 0,1 1 0 0 0,0-1 0 0 0,0 1 0 0 0,0 0 0 0 0,0-1 1 0 0,0 1-1 0 0,0 0 0 0 0,0 0 0 0 0,-1 1 0 0 0,1 0-6 0 0,1 0-1 0 0,-1 0 1 0 0,0 0 0 0 0,1 0 0 0 0,0 0 0 0 0,-1 0 0 0 0,1 0-1 0 0,0 0 1 0 0,0 0 0 0 0,0 0 0 0 0,0 0 0 0 0,0 0-1 0 0,1 1 1 0 0,-1-1 0 0 0,2 3 0 0 0,-1 2-151 0 0,1 1 1 0 0,0 0-1 0 0,1-1 1 0 0,0 1-1 0 0,0-1 1 0 0,7 11-1 0 0,-8-15-71 0 0,-1-1 0 0 0,1 1 1 0 0,1-1-1 0 0,-1 0 0 0 0,0 0 0 0 0,1 0 1 0 0,-1 0-1 0 0,1 0 0 0 0,-1 0 0 0 0,1-1 1 0 0,0 1-1 0 0,0-1 0 0 0,0 1 0 0 0,0-1 1 0 0,0 0-1 0 0,0-1 0 0 0,0 1 0 0 0,0 0 1 0 0,0-1-1 0 0,5 0 0 0 0,0 1 64 0 0,1-2 0 0 0,0 1 1 0 0,-1-2-1 0 0,1 1 0 0 0,-1-1 0 0 0,1 0 0 0 0,15-7 0 0 0,2-2 99 0 0,26-17 0 0 0,8-4-146 0 0,15-10-39 0 0,-17 9-121 0 0,-52 29 74 0 0,1 0 0 0 0,-1 0 0 0 0,-1-1 0 0 0,1 0 0 0 0,5-6 0 0 0,-5 5 30 0 0,-1 0-1 0 0,0-1 0 0 0,0 0 0 0 0,-1 0 1 0 0,5-9-1 0 0,0-1 1 0 0,-5 11 2 0 0,-1 0 1 0 0,0 0-1 0 0,0 0 0 0 0,-1 0 1 0 0,0 0-1 0 0,0-1 0 0 0,0 1 1 0 0,-1-1-1 0 0,1 1 0 0 0,-2-1 1 0 0,1 0-1 0 0,-1 1 0 0 0,0-1 1 0 0,0 0-1 0 0,-3-10 0 0 0,3 14-15 0 0,-1 0 0 0 0,0-1-1 0 0,-1 1 1 0 0,1 0 0 0 0,0 1-1 0 0,-1-1 1 0 0,0 0-1 0 0,1 0 1 0 0,-1 1 0 0 0,0-1-1 0 0,0 1 1 0 0,-1-1 0 0 0,1 1-1 0 0,-5-4 1 0 0,5 4-4 0 0,-7-6 12 0 0,-1 4 1 0 0,6 3 3 0 0,1 0-1 0 0,-1 0 0 0 0,1 1 0 0 0,-1 0 0 0 0,0-1 0 0 0,1 1 0 0 0,-1 1 0 0 0,0-1 0 0 0,1 0 1 0 0,-1 1-1 0 0,-4 1 0 0 0,-10 1-33 0 0,13-1 25 0 0,-11 7-22 0 0,-9 6-69 0 0,1 2 0 0 0,1 0 0 0 0,-30 29 0 0 0,20-17 47 0 0,-4-1-118 0 0,-2-1-1 0 0,-59 32 1 0 0,15-10-151 0 0,14-15 232 0 0,57-26 55 0 0,1 3 32 0 0,7-7 35 0 0,1 1-1 0 0,0 1 1 0 0,0-1 0 0 0,1 0-1 0 0,0 1 1 0 0,0-1 0 0 0,0 1-1 0 0,0 0 1 0 0,-1 10-1 0 0,1 6 261 0 0,0 30-1 0 0,1-3 2 0 0,-3 13-62 0 0,-8 72-50 0 0,10-119-150 0 0,2-1 19 0 0,0-4-20 0 0,0-8 159 0 0,1 0-156 0 0,0-1 1 0 0,0 0-1 0 0,0 0 0 0 0,0 0 0 0 0,0 0 0 0 0,0 0 1 0 0,0 0-1 0 0,1 0 0 0 0,-1-1 0 0 0,0 1 1 0 0,1 0-1 0 0,-1-1 0 0 0,0 1 0 0 0,1-1 0 0 0,-1 1 1 0 0,2-1-1 0 0,23 4 378 0 0,112-6 771 0 0,-82-1-845 0 0,56 5 0 0 0,-80 2-251 0 0,-16-2-61 0 0,-1 0-1 0 0,1-2 1 0 0,25-1-1 0 0,-30 2-16 0 0,-8 0 0 0 0,0-1 0 0 0,0 1 0 0 0,0-1 0 0 0,1 0 0 0 0,-1 0 0 0 0,0 0 0 0 0,0-1 0 0 0,0 1 0 0 0,5-2 0 0 0,-2 1 0 0 0,17-6 45 0 0,-11 3-26 0 0,2-1-8 0 0,-5 0 42 0 0,-5 2 0 0 0,3-1-31 0 0,-5 2 74 0 0,-3 2-164 0 0,0 0 50 0 0,1 0 0 0 0,-1 0 0 0 0,0 1 0 0 0,0-1-1 0 0,0 0 1 0 0,1 0 0 0 0,-1 0 0 0 0,0 0 0 0 0,0 1-1 0 0,1-1 1 0 0,-1 0 0 0 0,0 1 0 0 0,1-1 0 0 0,-1 1 0 0 0,0-1-1 0 0,0 1 1 0 0,-8 6-187 0 0,8-7-62 0 0,-8 8 130 0 0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0:03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19 1375 0 0,'13'-18'14472'0'0,"-13"18"-14402"0"0,1 0 1 0 0,-1 0 0 0 0,0 0 0 0 0,0 0-1 0 0,0 0 1 0 0,0 0 0 0 0,1 0 0 0 0,-1 0-1 0 0,0 0 1 0 0,0 0 0 0 0,0 0 0 0 0,0 0-1 0 0,1 0 1 0 0,-1 0 0 0 0,0 0 0 0 0,0 0-1 0 0,0 0 1 0 0,0 0 0 0 0,1 0 0 0 0,-1 0 0 0 0,0 1-1 0 0,0-1 1 0 0,0 0 0 0 0,0 0 0 0 0,0 0-1 0 0,1 0 1 0 0,-1 0 0 0 0,0 0 0 0 0,0 1-1 0 0,0-1 1 0 0,0 0 0 0 0,0 0 0 0 0,0 0-1 0 0,0 0 1 0 0,0 0 0 0 0,1 1 0 0 0,-1-1-1 0 0,0 0 1 0 0,0 0 0 0 0,0 0 0 0 0,0 0 0 0 0,0 1-1 0 0,0-1 1 0 0,0 0 0 0 0,0 25-2211 0 0,0-24 3196 0 0,0 7-947 0 0,-1-1 0 0 0,-1 0 0 0 0,1 0 0 0 0,-1 0 0 0 0,0 0 0 0 0,-5 9 0 0 0,-22 39 427 0 0,14-28-311 0 0,-35 54 227 0 0,26-43-271 0 0,-29 61 1 0 0,48-87-160 0 0,0 1 0 0 0,1-1 0 0 0,0 1 1 0 0,1 0-1 0 0,0 0 0 0 0,1 0 1 0 0,0 0-1 0 0,2 1 0 0 0,0 19 1 0 0,9 12 82 0 0,-6-34-273 0 0,-1 1 0 0 0,2 12-1 0 0,-4-19-680 0 0,0-1 0 0 0,0 1 0 0 0,0-1 0 0 0,-1 0 0 0 0,-1 6 0 0 0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0:04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11 8751 0 0,'2'-1'399'0'0,"26"-9"5949"0"0,-30 12-5783 0 0,-11 7-374 0 0,-2-1-1 0 0,1-1 1 0 0,-30 12-1 0 0,38-17-136 0 0,-165 73 537 0 0,131-54-576 0 0,1 1-1 0 0,-42 32 1 0 0,47-29 9 0 0,-90 72 77 0 0,104-79 6 0 0,0 1 0 0 0,1 1 0 0 0,-27 38 0 0 0,43-53-45 0 0,-1 0 0 0 0,1 0-1 0 0,1 1 1 0 0,-1-1 0 0 0,1 1 0 0 0,0 0-1 0 0,0-1 1 0 0,0 1 0 0 0,1 0-1 0 0,0 0 1 0 0,0 0 0 0 0,1 0-1 0 0,-1 0 1 0 0,1 0 0 0 0,1 0 0 0 0,-1 0-1 0 0,1 0 1 0 0,0 0 0 0 0,3 9-1 0 0,-1-7 36 0 0,0-1-1 0 0,1 1 0 0 0,0 0 0 0 0,0-1 0 0 0,0 0 0 0 0,1 0 0 0 0,1 0 0 0 0,-1 0 1 0 0,1-1-1 0 0,0 0 0 0 0,0 0 0 0 0,1-1 0 0 0,9 6 0 0 0,-2-2 42 0 0,1-1-1 0 0,0 0 0 0 0,0-2 1 0 0,1 1-1 0 0,0-2 0 0 0,0 0 1 0 0,0-1-1 0 0,1-1 0 0 0,23 2 1 0 0,18-2 603 0 0,80-6 0 0 0,-95 1-373 0 0,43-4 384 0 0,0-4-1 0 0,90-22 1 0 0,-174 32-627 0 0,-2 1-503 0 0,0 0 307 0 0,0 0 1 0 0,-1 0-1 0 0,1 0 1 0 0,0 0-1 0 0,-1 0 1 0 0,1 0-1 0 0,-1 0 1 0 0,1 0-1 0 0,-1 0 1 0 0,1-1 0 0 0,-2 2-1 0 0,0 1-172 0 0,-1 2-370 0 0,0-1-1 0 0,-1 0 1 0 0,0 1-1 0 0,0-1 1 0 0,-6 4-1 0 0,-6 5-7162 0 0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0:16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1 613 6447 0 0,'0'0'626'0'0,"2"-1"-1824"0"0,6-4 1160 0 0,4 1 255 0 0,-10 4-168 0 0,1-1 111 0 0,-1 0 44 0 0,51-15 2848 0 0,-51 15-2684 0 0,1 1-101 0 0,22 4 145 0 0,39 11 0 0 0,-56-13-375 0 0,1-1 0 0 0,1 0 0 0 0,-1-1 0 0 0,0 0 0 0 0,0 0 0 0 0,0-1 0 0 0,0 0 0 0 0,0-1 0 0 0,10-3 0 0 0,1 1 176 0 0,6-2 346 0 0,-2-1 0 0 0,35-16 0 0 0,7-1 309 0 0,-65 23-858 0 0,29-9 187 0 0,0 2 0 0 0,46-8 0 0 0,-34 9-203 0 0,51-15 1 0 0,8-3 283 0 0,141-19 195 0 0,-130 23-417 0 0,117-5 0 0 0,26 21-57 0 0,-77 3 66 0 0,-22-17 150 0 0,-23 2-46 0 0,-103 15-167 0 0,287-12 60 0 0,-206 9 203 0 0,156-28-1 0 0,-161 17-153 0 0,292-11 681 0 0,-97 22-798 0 0,-36 1 76 0 0,-26 7-70 0 0,-168-1-18 0 0,33 0 490 0 0,55 2-295 0 0,191 16-784 0 0,-37-25 599 0 0,-166-1 296 0 0,19 6-27 0 0,121-8-106 0 0,-42 2-22 0 0,-63 4-50 0 0,-78 1-86 0 0,45-4 18 0 0,192-12 630 0 0,0 21-510 0 0,-289-3-167 0 0,177 0 81 0 0,84 3 30 0 0,149-11-79 0 0,-457 7 0 0 0,530-20 60 0 0,325 1 27 0 0,-560 11-34 0 0,-103 13-53 0 0,-115-6 0 0 0,93-13 0 0 0,-38 1 0 0 0,285-6 0 0 0,-83 27 75 0 0,-63 1 40 0 0,-64-2-57 0 0,47-2-42 0 0,23-1 22 0 0,-61 1-12 0 0,-88-11 7 0 0,1 0 20 0 0,-74 6 5 0 0,309-8 206 0 0,-281 1-233 0 0,294-8 904 0 0,-334 17-838 0 0,138 10 24 0 0,-55-8-97 0 0,-50-3 16 0 0,410-11 333 0 0,-390 4-187 0 0,170 3 202 0 0,-167 4-311 0 0,-89-2-77 0 0,-1 0 0 0 0,19-5 0 0 0,17-2 0 0 0,113 2 0 0 0,-137 5 0 0 0,42-8 0 0 0,-46 6 0 0 0,47-6 248 0 0,0 3 0 0 0,110 5 0 0 0,-139 4-155 0 0,-14-1-76 0 0,0-1 0 0 0,27-3 0 0 0,-41 2-13 0 0,0-2-7 0 0,-5-2 55 0 0,12 0-43 0 0,-11-1 16 0 0,4-4 28 0 0,-1 0-5 0 0,-4 1-25 0 0,-4 5 19 0 0,2-3-67 0 0,-23 10-379 0 0,-51 21-1533 0 0,44-18 282 0 0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2:22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72 1375 0 0,'2'-2'66'0'0,"34"-38"503"0"0,-18 22 3780 0 0,-3 7 3433 0 0,-14 10-6485 0 0,-1 3-1044 0 0,-1 6-64 0 0,0 0 0 0 0,-1 0-1 0 0,0 0 1 0 0,-1-1 0 0 0,0 1 0 0 0,-7 13-1 0 0,0 3 63 0 0,-28 73 53 0 0,-53 125-264 0 0,74-184-16 0 0,-150 310 91 0 0,164-344-101 0 0,0-1 1 0 0,-7 21 9 0 0,7-17-157 0 0,3-5-554 0 0,1 5-2025 0 0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52:22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3223 0 0,'2'0'143'0'0,"0"0"-82"0"0,2 0-51 0 0,13-18 14654 0 0,-16 19-14524 0 0,0-1 0 0 0,0 0-1 0 0,-1 0 1 0 0,1 0 0 0 0,0 1 0 0 0,0-1 0 0 0,-1 0 0 0 0,1 1 0 0 0,0-1 0 0 0,-1 0 0 0 0,1 1 0 0 0,0-1 0 0 0,-1 1 0 0 0,1-1 0 0 0,-1 1 0 0 0,1 0 0 0 0,2 2 15 0 0,0-1 1 0 0,0 0-1 0 0,0 0 0 0 0,0 0 1 0 0,0 0-1 0 0,4 2 0 0 0,7 1-608 0 0,-11-5 114 0 0,-1 0-18 0 0,0 0-974 0 0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0:30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373 144 2759 0 0,'0'0'9130'0'0,"10"-2"-4206"0"0,-5 0-4844 0 0,-4 1 12 0 0,16-15 221 0 0,-15 13-309 0 0,0 0 7 0 0,0 0-1 0 0,1-1 0 0 0,-1 1 0 0 0,0-1 1 0 0,-1 0-1 0 0,1 0 0 0 0,-1 0 0 0 0,1 0 1 0 0,-1 0-1 0 0,0-4 0 0 0,13-46 1829 0 0,-13 52-2040 0 0,-2-2-456 0 0,2 4 610 0 0,-1-1 0 0 0,0 1-1 0 0,0 0 1 0 0,0-1 0 0 0,0 1-1 0 0,0-1 1 0 0,0 1 0 0 0,0-1-1 0 0,0 1 1 0 0,0 0 0 0 0,0-1-1 0 0,0 1 1 0 0,0-1 0 0 0,0 1-1 0 0,0 0 1 0 0,-1-1 0 0 0,1 1 0 0 0,0-1-1 0 0,0 1 1 0 0,0 0 0 0 0,-1-1-1 0 0,-4-1-84 0 0,0 1-1 0 0,0 0 0 0 0,1 1 1 0 0,-1-1-1 0 0,-8 1 0 0 0,12 0 53 0 0,-1 0-60 0 0,-6 0 128 0 0,-2 0 12 0 0,-8 0-4 0 0,13-1 44 0 0,-1 1-1 0 0,1 0 1 0 0,-1 0 0 0 0,0 1-1 0 0,1 0 1 0 0,-1 0 0 0 0,0 0-1 0 0,1 0 1 0 0,0 1 0 0 0,-7 3-1 0 0,-28 6 52 0 0,27-6-48 0 0,1 0-33 0 0,2 2-10 0 0,3-1 18 0 0,-17 12 496 0 0,15-11-428 0 0,0 0-1 0 0,-17 16 0 0 0,24-20-69 0 0,-9 6 42 0 0,1-2-18 0 0,4-2-30 0 0,0-1 1 0 0,4-2 32 0 0,-1 3-19 0 0,0-1 42 0 0,1 0 1 0 0,0 0 0 0 0,0 0-1 0 0,0 1 1 0 0,-1 4 0 0 0,-4 9 129 0 0,4-13-173 0 0,1 0 0 0 0,-1-1 1 0 0,0 1-1 0 0,0-1 1 0 0,-6 6-1 0 0,-13 18-10 0 0,20-26 105 0 0,0 1 0 0 0,0-1 1 0 0,1 0-1 0 0,-1 1 0 0 0,1-1 0 0 0,0 0 0 0 0,-1 1 1 0 0,1 0-1 0 0,0-1 0 0 0,1 1 0 0 0,-1 0 0 0 0,0 5 1 0 0,-1 2-140 0 0,-1 0 0 0 0,1 1 0 0 0,-8 15 0 0 0,6-17 21 0 0,1 0 0 0 0,3 2 0 0 0,1-2 11 0 0,0-7 673 0 0,-1-1-607 0 0,3 7 7 0 0,-3-7 155 0 0,1 1-184 0 0,4 4-29 0 0,-4-5 52 0 0,0 1 3 0 0,8 15 203 0 0,-9-17-282 0 0,1 0 0 0 0,-1 0 0 0 0,0 1 0 0 0,0-1 1 0 0,0 0-1 0 0,1 0 0 0 0,-1 1 0 0 0,0-1 0 0 0,0 0 0 0 0,0 0 1 0 0,0 1-1 0 0,0-1 0 0 0,1 0 0 0 0,-1 1 0 0 0,0-1 1 0 0,0 0-1 0 0,0 1 0 0 0,0-1 0 0 0,0 0 0 0 0,0 1 0 0 0,0-1 1 0 0,0 0-1 0 0,0 1 0 0 0,0-1 0 0 0,-2 18 8 0 0,2-10 43 0 0,2-5 1 0 0,9 5-10 0 0,3 0-14 0 0,-10-7-30 0 0,12 12 0 0 0,-7-4 0 0 0,0-1 0 0 0,0-1 11 0 0,2-5 45 0 0,-8-1-45 0 0,0-1 4 0 0,1 0 0 0 0,-1 0-1 0 0,1 0 1 0 0,-1-1-1 0 0,1 1 1 0 0,-1-1-1 0 0,1 0 1 0 0,-1 0 0 0 0,6-2-1 0 0,3-2-14 0 0,31-9 64 0 0,-38 13-63 0 0,16-9 9 0 0,-19 8-2 0 0,0 1 0 0 0,0-1 0 0 0,0 0 0 0 0,0 0 0 0 0,0 0 0 0 0,2-4 1 0 0,8-7-13 0 0,-5 8 4 0 0,1-2 0 0 0,20-24-64 0 0,-23 26 64 0 0,0-1 0 0 0,-1 0 0 0 0,0-1 0 0 0,4-6 0 0 0,-4 5 0 0 0,1 1 0 0 0,9-12 0 0 0,7-10 0 0 0,-18 26 0 0 0,-3 2 0 0 0,1 0 0 0 0,0 0 0 0 0,0 0 0 0 0,-1 0 0 0 0,1 0 0 0 0,-1 0 0 0 0,1 0 0 0 0,-1 0 0 0 0,1 0 0 0 0,-1 0 0 0 0,1 0 0 0 0,-1 0 0 0 0,0-1 0 0 0,0 1 0 0 0,1 0 0 0 0,-1 0 0 0 0,0 0 0 0 0,0 0 0 0 0,-1-2 0 0 0,0-5-15 0 0,-2 2-54 0 0,2 3 52 0 0,0 1-1 0 0,0 0 1 0 0,0-1 0 0 0,1 1-1 0 0,-1 0 1 0 0,0-6 0 0 0,0-2-5 0 0,1-3-20 0 0,3-4 30 0 0,0 14 10 0 0,-1 2-5 0 0,0-3-36 0 0,5-5 32 0 0,1 0 11 0 0,-2-1 0 0 0,-6 0 0 0 0,-3 2 0 0 0,-3 2 11 0 0,3 5 32 0 0,-7 6-33 0 0,-1 2-10 0 0,0 0 11 0 0,3 1 31 0 0,2 4-31 0 0,5-8-11 0 0,1-1 0 0 0,-2 19 0 0 0,1-8 0 0 0,0 0 0 0 0,3-1 0 0 0,3-1 0 0 0,5 1 0 0 0,1-2 0 0 0,-4-2 11 0 0,-6-9-6 0 0,-1 1-1 0 0,0-1 1 0 0,1 1 0 0 0,-1-1 0 0 0,0 1-1 0 0,0-1 1 0 0,0 1 0 0 0,1 0-1 0 0,-1-1 1 0 0,0 1 0 0 0,0-1 0 0 0,0 1-1 0 0,0-1 1 0 0,0 1 0 0 0,0 0 0 0 0,0-1-1 0 0,0 1 1 0 0,0-1 0 0 0,0 1 0 0 0,0 0-1 0 0,-1 0 1 0 0,1-1 8 0 0,0 3 179 0 0,-2 9-56 0 0,2-10 7 0 0,0 20-3 0 0,0-19-98 0 0,-1 5-18 0 0,3 1 46 0 0,0-4 26 0 0,1-1-80 0 0,4 3 189 0 0,-6-6-141 0 0,1 1-11 0 0,7 4-42 0 0,-3 1 0 0 0,-4-4 31 0 0,-1 7-32 0 0,0-5-9 0 0,-2 9 10 0 0,2-13-7 0 0,0 1 0 0 0,0-1 1 0 0,0 0-1 0 0,0 0 0 0 0,0 0 0 0 0,1 0 1 0 0,-1 0-1 0 0,0 0 0 0 0,0-1 0 0 0,1 1 1 0 0,-1 0-1 0 0,3 0 0 0 0,-4 0 5 0 0,3 1 32 0 0,3-1-30 0 0,7 0 57 0 0,-3-1 6 0 0,-2-1-7 0 0,-7 0 61 0 0,1 3-75 0 0,4 3-42 0 0,3 1-11 0 0,1-3 0 0 0,-1-3-35 0 0,-7 0-135 0 0,-2 7-2029 0 0,0 0 1510 0 0,-1-1-1 0 0,-2 9 1 0 0,-3 9-5998 0 0,6-23 6472 0 0,-2 9-5235 0 0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0:31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15 10423 0 0,'0'0'942'0'0,"-6"-5"-641"0"0,5 4-62 0 0,-1-1-1 0 0,0 1 1 0 0,0 1 0 0 0,0-1-1 0 0,0 0 1 0 0,1 0 0 0 0,-1 1-1 0 0,0-1 1 0 0,-1 1 0 0 0,1-1-1 0 0,0 1 1 0 0,0 0 0 0 0,-3 0-1 0 0,4 0 0 0 0,-17 8 908 0 0,18-7-1077 0 0,-1 0 0 0 0,0-1 0 0 0,1 1-1 0 0,-1 0 1 0 0,1 0 0 0 0,-1 0 0 0 0,1-1 0 0 0,0 1-1 0 0,-1 0 1 0 0,1 0 0 0 0,0 0 0 0 0,-1 0 0 0 0,1 0-1 0 0,0 0 1 0 0,0 0 0 0 0,0 0 0 0 0,0 0-1 0 0,0 0 1 0 0,0 0 0 0 0,0 0 0 0 0,1 1 0 0 0,-1 1-2 0 0,1-1 0 0 0,0 1 0 0 0,0 0 0 0 0,0 0 0 0 0,1-1 0 0 0,-1 1 0 0 0,3 2 0 0 0,2 4 92 0 0,1-1 1 0 0,15 15-1 0 0,6 3-11 0 0,-2 0 0 0 0,-1 2 0 0 0,-2 0 0 0 0,0 2 0 0 0,23 41 0 0 0,-27-36-151 0 0,0 1 0 0 0,-3 1 0 0 0,-1 0 0 0 0,-1 1 0 0 0,-3 1 0 0 0,12 65 0 0 0,-21-83-3 0 0,0 0-1 0 0,-2 0 1 0 0,0 0-1 0 0,-1 1 1 0 0,-1-1 0 0 0,-5 22-1 0 0,3-27 6 0 0,-1 0-1 0 0,-1 0 1 0 0,0 0-1 0 0,-1-1 0 0 0,0 0 1 0 0,-1 0-1 0 0,-1-1 1 0 0,-15 20-1 0 0,-102 102 263 0 0,56-64-103 0 0,57-59-126 0 0,-12 19 0 0 0,20-23 11 0 0,4 0-33 0 0,4-2-32 0 0,-3-5-86 0 0,2 0 0 0 0,5 5-30 0 0,-5-5-166 0 0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6:22:41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58 852 4375 0 0,'0'0'5238'0'0,"1"2"-5164"0"0,4 9-42 0 0,-4-8 396 0 0,0-1-370 0 0,4 9-36 0 0,-4-8 1678 0 0,0-1-1572 0 0,1-1-38 0 0,-2-1-45 0 0,1 1-1 0 0,-1-1 0 0 0,1 1 0 0 0,-1-1 1 0 0,1 1-1 0 0,-1-1 0 0 0,0 1 0 0 0,1-1 0 0 0,-1 1 1 0 0,0 0-1 0 0,1-1 0 0 0,-1 1 0 0 0,0-1 1 0 0,0 1-1 0 0,1 0 0 0 0,-1-1 0 0 0,0 1 1 0 0,0 0-1 0 0,0 0 0 0 0,3 17 54 0 0,-8 26 211 0 0,6-30-299 0 0,2-1-10 0 0,4 2 11 0 0,-2 0 32 0 0,0-2-22 0 0,-3-9 22 0 0,2 8-33 0 0,-1 2-10 0 0,-2-1 0 0 0,2-1 11 0 0,-1 14 227 0 0,-2-23-215 0 0,0-1 49 0 0,0 1 2 0 0,0 9 4 0 0,0 2-11 0 0,-2 0-54 0 0,2 0-13 0 0,0-1 0 0 0,-2 0 0 0 0,1 0 0 0 0,-1 1 14 0 0,2 0 50 0 0,0-3 2 0 0,0-7-12 0 0,0 8-44 0 0,-3 2 1 0 0,3-10 68 0 0,-1 0 1 0 0,0-1-1 0 0,0 1 0 0 0,0-1 1 0 0,-1 1-1 0 0,1-1 0 0 0,-1 0 0 0 0,0 0 1 0 0,0 0-1 0 0,-4 5 0 0 0,2-3-34 0 0,3-3 83 0 0,-1 0-21 0 0,-5 7-75 0 0,1-1 10 0 0,1 0-39 0 0,-4 10 155 0 0,6-13-136 0 0,1 1 1 0 0,-1-1-1 0 0,1 1 1 0 0,0-1 0 0 0,0 1-1 0 0,0 0 1 0 0,0 8 0 0 0,-1-1-7 0 0,2-9 27 0 0,-4 31-8 0 0,0 14 4 0 0,5-32-39 0 0,0 0 0 0 0,-1-16 0 0 0,1 9 0 0 0,0 0 0 0 0,-1 0 0 0 0,-2 10 0 0 0,-3 9 0 0 0,0 18 224 0 0,4 20 182 0 0,1-20-225 0 0,1-37-141 0 0,1-1 0 0 0,0 1 0 0 0,3 13 0 0 0,-2-12 0 0 0,-1 0 0 0 0,1 12 0 0 0,-1-7 49 0 0,2 0 0 0 0,-1 0 0 0 0,2 0 0 0 0,0 0 0 0 0,1 0 0 0 0,10 20 0 0 0,5 19-115 0 0,-18-46 26 0 0,-1-5 0 0 0,0 0 0 0 0,1 0 0 0 0,-1 0 0 0 0,1 0 0 0 0,0 0 0 0 0,3 6 0 0 0,0-2 0 0 0,17 26 0 0 0,-20-29 1 0 0,1-1-2 0 0,14 11 65 0 0,20 17 0 0 0,-13-15 48 0 0,-20-14-65 0 0,1 0-1 0 0,0 1 0 0 0,-1-1 1 0 0,6 7-1 0 0,43 44 440 0 0,-12-14-352 0 0,-36-33-121 0 0,3 0-17 0 0,19 9 61 0 0,4-1-47 0 0,66 23 0 0 0,-95-37-9 0 0,138 47 52 0 0,-109-39-53 0 0,0 2 0 0 0,0 0 0 0 0,-2 2 0 0 0,32 19 0 0 0,-14 0 0 0 0,-24-16 0 0 0,0-1 0 0 0,37 18 0 0 0,-53-29-12 0 0,28 12 42 0 0,1-2 1 0 0,67 19-1 0 0,-92-31-42 0 0,-4 0 12 0 0,0-1-1 0 0,-1 1 1 0 0,1 1-1 0 0,-1 0 1 0 0,1 0 0 0 0,7 5-1 0 0,58 27 1 0 0,2-3 0 0 0,135 38 0 0 0,-173-58 0 0 0,-1 1 0 0 0,0 2 0 0 0,53 31 0 0 0,-46-24 0 0 0,-31-17 32 0 0,0 0-1 0 0,1-1 1 0 0,17 4 0 0 0,-17-5 1 0 0,1 0 0 0 0,-2 1 0 0 0,17 8 0 0 0,-16-7-5 0 0,1-1 0 0 0,0 1 0 0 0,-1-2-1 0 0,1 0 1 0 0,19 2 0 0 0,6 2 25 0 0,25 8 72 0 0,31 6-9 0 0,-71-17-80 0 0,30 10-1 0 0,-33-8-31 0 0,-1-1 0 0 0,30 3 0 0 0,15 2 27 0 0,-38-6-20 0 0,30 2 0 0 0,60 1-11 0 0,-89-6 9 0 0,0 2 0 0 0,1 0-1 0 0,-1 2 1 0 0,-1 1 0 0 0,1 1-1 0 0,-1 2 1 0 0,0 0 0 0 0,-1 2-1 0 0,33 17 1 0 0,64 32 331 0 0,-113-56-334 0 0,0-1 0 0 0,0 0-1 0 0,1-1 1 0 0,0 0 0 0 0,-1 0 0 0 0,1-1 0 0 0,0-1 0 0 0,12 0 0 0 0,-7-1 6 0 0,-1 0 0 0 0,1-1 0 0 0,-1-1 0 0 0,27-9 0 0 0,-30 9 39 0 0,0-1 0 0 0,0 2-1 0 0,0-1 1 0 0,1 2 0 0 0,11-1-1 0 0,-15 1-17 0 0,-1 1 1 0 0,0 0-1 0 0,0 0 0 0 0,1 1 0 0 0,-1 0 0 0 0,0 0 0 0 0,14 4 1 0 0,-8 0 32 0 0,0 1 0 0 0,19 10 0 0 0,-20-10-32 0 0,-1 0-1 0 0,25 8 0 0 0,-15-7-33 0 0,0 0 0 0 0,1-1 0 0 0,0-1 0 0 0,35 3 0 0 0,47 0 140 0 0,-74-2-80 0 0,68 10-60 0 0,16 3 0 0 0,-100-16 0 0 0,9 3-3 0 0,-18-4 7 0 0,36 6 48 0 0,18 4 25 0 0,-47-9-77 0 0,1-1-1 0 0,0 0 1 0 0,25 0-1 0 0,78-10-4 0 0,-32 0 64 0 0,-77 8-59 0 0,-1 0 15 0 0,1-1 0 0 0,-1 2 0 0 0,0-1 0 0 0,0 1 0 0 0,0 0-1 0 0,0 0 1 0 0,0 1 0 0 0,12 4 0 0 0,-7-2 19 0 0,0 1 0 0 0,0 1-1 0 0,12 7 1 0 0,13 7-2 0 0,-17-11-21 0 0,1-1 1 0 0,39 12-1 0 0,-50-18-9 0 0,-1-1 0 0 0,1 0 0 0 0,-1 0 0 0 0,1-1 0 0 0,0 0 0 0 0,-1 0 0 0 0,1-1-1 0 0,0 0 1 0 0,15-5 0 0 0,-14 3-15 0 0,0 0 0 0 0,12-7 0 0 0,25-11-12 0 0,-32 15 25 0 0,3 1 0 0 0,12-4 0 0 0,-25 9 0 0 0,19 0 0 0 0,-19 1 0 0 0,0 1 0 0 0,4 0 25 0 0,-1 0 0 0 0,0 1-1 0 0,1 0 1 0 0,-1 0 0 0 0,0 1 0 0 0,11 7-1 0 0,8 3-5 0 0,-11-6-19 0 0,7 3 0 0 0,-16-10 0 0 0,-1-2 0 0 0,1 3-21 0 0,1-2 0 0 0,0 1 1 0 0,0-1-1 0 0,0 0 0 0 0,0 0 0 0 0,0-1 0 0 0,0 0 0 0 0,0-1 1 0 0,0 0-1 0 0,-1 0 0 0 0,1 0 0 0 0,-1-1 0 0 0,1 0 0 0 0,-1-1 1 0 0,10-5-1 0 0,-5 0 108 0 0,0 1 1 0 0,1 0-1 0 0,19-8 0 0 0,-28 15-67 0 0,-1 0-1 0 0,0-1 1 0 0,1 1 0 0 0,-1 1-1 0 0,1-1 1 0 0,-1 0 0 0 0,1 1-1 0 0,0 0 1 0 0,-1 0 0 0 0,1 0-1 0 0,-1 0 1 0 0,4 1-1 0 0,6 0 19 0 0,0 0-30 0 0,-3 0-2 0 0,12 5-9 0 0,-18-5 3 0 0,21-1 0 0 0,-20 1 0 0 0,20-5 0 0 0,-20 3 0 0 0,21-5 0 0 0,4-5 0 0 0,-15 6 0 0 0,0 3 0 0 0,0-1 0 0 0,3 1 0 0 0,-1 0 0 0 0,38 1 0 0 0,-43 1 0 0 0,0 1 0 0 0,1 0 0 0 0,-1 1 0 0 0,12 4 0 0 0,-6-3 0 0 0,-9 0 0 0 0,-4-2 0 0 0,-1 0 0 0 0,1-1 0 0 0,0 1 0 0 0,-1-1 0 0 0,1 0 0 0 0,5 0 0 0 0,37-1 0 0 0,-27-2 0 0 0,14-6 0 0 0,-17 7 0 0 0,-14 3 0 0 0,-3-1 0 0 0,0 0 0 0 0,0 0 0 0 0,0 0 0 0 0,0 1 0 0 0,0-1 0 0 0,0 0 0 0 0,0 0 0 0 0,0 0 0 0 0,0 0 0 0 0,0 0 0 0 0,0 0 0 0 0,0 0 0 0 0,0 1 0 0 0,1-1 0 0 0,-1 0 0 0 0,0 0 0 0 0,0 0 0 0 0,0 0 0 0 0,0 0 0 0 0,0 0 0 0 0,0 0 0 0 0,0 0 0 0 0,1 0 0 0 0,-1 0 0 0 0,0 0 0 0 0,0 0 0 0 0,0 1 0 0 0,0-1 0 0 0,0 0 0 0 0,1 0 0 0 0,-1 0 0 0 0,0 0 0 0 0,0 0 0 0 0,0 0 0 0 0,0 0 0 0 0,0 0 0 0 0,0-1 0 0 0,1 1 0 0 0,-1 0 0 0 0,0 0 0 0 0,0 0 0 0 0,0 0 0 0 0,33-3 0 0 0,-29 2 8 0 0,17 2 37 0 0,-3-1-34 0 0,-14-2-8 0 0,-1 1-4 0 0,14 3-1 0 0,12 7 2 0 0,3-4 0 0 0,-14 0 0 0 0,-12-3 0 0 0,-1 0 0 0 0,1-1 0 0 0,0 0 0 0 0,0 0 0 0 0,0-1 0 0 0,10 1 0 0 0,-9-1 0 0 0,-1 0 0 0 0,0 0 0 0 0,0-1 0 0 0,0 1 0 0 0,0-1 0 0 0,0-1 0 0 0,0 1 0 0 0,8-4 0 0 0,27-7 0 0 0,-13 3 0 0 0,-13 3 0 0 0,1 0 0 0 0,0 0 0 0 0,0 1 11 0 0,0 1 31 0 0,-8 3-38 0 0,11-1 6 0 0,8 2-13 0 0,40-1 3 0 0,-35 1 0 0 0,51-5 0 0 0,-32-5 52 0 0,-37 6-21 0 0,1 1-1 0 0,-1 1 1 0 0,1 0 0 0 0,0 1-1 0 0,0 0 1 0 0,19 2 0 0 0,11 12 97 0 0,44 10-75 0 0,-81-20-53 0 0,0-1 0 0 0,-1 0 0 0 0,1 0 0 0 0,0 0 0 0 0,9-1 0 0 0,-10 0 0 0 0,-1-1 0 0 0,11 1 0 0 0,7-2 0 0 0,-6 1 0 0 0,38-5 0 0 0,-36 4 0 0 0,0 0 0 0 0,25 2 0 0 0,5 3 0 0 0,55 10 0 0 0,-100-12 0 0 0,19-2 0 0 0,-20-1 0 0 0,1 0 0 0 0,15 4 0 0 0,7 4 0 0 0,-19-4-2 0 0,-5-2 4 0 0,1 0 0 0 0,-1 0-1 0 0,0 0 1 0 0,1-1-1 0 0,-1 1 1 0 0,1-1-1 0 0,5 0 1 0 0,5 0 18 0 0,-1-1 1 0 0,1 0-1 0 0,22-5 0 0 0,9-2 69 0 0,-20 5 15 0 0,26-9-1 0 0,-1 1-11 0 0,-31 7-92 0 0,-14 3 0 0 0,19 2 0 0 0,-18-1 0 0 0,-4 0 0 0 0,1 0 0 0 0,-1 0 0 0 0,1 0 0 0 0,-1 1 0 0 0,1-1 0 0 0,-1 1 0 0 0,1 0 0 0 0,-1 0 0 0 0,3 1 0 0 0,12 3 0 0 0,1 0 0 0 0,0 0 0 0 0,35 6 0 0 0,-19-4 0 0 0,5-2 0 0 0,-1-3 0 0 0,1 0 0 0 0,56-7 0 0 0,-59 3 0 0 0,-13 1 0 0 0,100-2 0 0 0,-74 5 0 0 0,34 2 0 0 0,-68-3 0 0 0,49 3 0 0 0,-47-4 0 0 0,-9 1 0 0 0,0-1 0 0 0,0-1 0 0 0,11-1 0 0 0,-9 0 0 0 0,-4 2 11 0 0,0-1 0 0 0,0-1 0 0 0,0 1 0 0 0,7-4 0 0 0,2 2 9 0 0,11 0-10 0 0,0-1-1 0 0,-1-1 1 0 0,1-2 0 0 0,44-17 0 0 0,-20 6-6 0 0,46-21-4 0 0,-33 10 0 0 0,-19 13 0 0 0,-20 10 0 0 0,-15 1 0 0 0,14-7 0 0 0,-12 6 29 0 0,0-1-1 0 0,-1 1 1 0 0,0-2 0 0 0,0 1-1 0 0,-1-1 1 0 0,13-14 0 0 0,1-1 10 0 0,-10 9-39 0 0,20-25 0 0 0,1-3 0 0 0,-25 32 25 0 0,0-1 0 0 0,0 0 0 0 0,-1 0 0 0 0,6-14 0 0 0,-8 16 2 0 0,-1 0 0 0 0,2 1-1 0 0,-1-1 1 0 0,1 1 0 0 0,8-7-1 0 0,15-17-15 0 0,-26 28-11 0 0,20-17 0 0 0,-14 12 0 0 0,-4-2 0 0 0,-2 0 0 0 0,5-13 50 0 0,0 1-25 0 0,-6 15 1 0 0,-2 5-20 0 0,1-1 0 0 0,-1 0-1 0 0,0 0 1 0 0,-1 0 0 0 0,1 0 0 0 0,0-4-1 0 0,0-3 38 0 0,-1 7-22 0 0,0-1 0 0 0,1 1 0 0 0,0-1 1 0 0,0 1-1 0 0,0 0 0 0 0,0-1 0 0 0,3-3 0 0 0,2-8 39 0 0,0 1 0 0 0,11-17 0 0 0,9-18 114 0 0,-18 35-156 0 0,-7 10 7 0 0,-1-11-15 0 0,2 5-10 0 0,-2-2 0 0 0,1-7 0 0 0,-1 14 0 0 0,-3-5 0 0 0,-1-1 0 0 0,-2-5 36 0 0,3 13 58 0 0,-18-24-3 0 0,20 25-80 0 0,0 1-1 0 0,-1-1 1 0 0,1 0-1 0 0,0 0 1 0 0,1 1-1 0 0,-1-1 1 0 0,0 0-1 0 0,1-3 0 0 0,-1 2-21 0 0,1 2 9 0 0,-1 1-1 0 0,1 0 1 0 0,0-1-1 0 0,0 1 1 0 0,0 0-1 0 0,0-1 1 0 0,0 1 0 0 0,0 0-1 0 0,0-1 1 0 0,0 1-1 0 0,1 0 1 0 0,-1-1-1 0 0,0 1 1 0 0,1 0-1 0 0,-1 0 1 0 0,1-1 0 0 0,-1 1-1 0 0,1 0 1 0 0,0 0-1 0 0,0 0 1 0 0,-1 0-1 0 0,3-2 1 0 0,0-1-6 0 0,0-1 8 0 0,6-25 0 0 0,-7 20 0 0 0,0-5 0 0 0,-4 11 0 0 0,0 2 0 0 0,2 0 0 0 0,0 1 0 0 0,-1-1 0 0 0,1 1 0 0 0,-1-1 0 0 0,1 1 0 0 0,-1-1 0 0 0,1 1 0 0 0,-1 0 0 0 0,0-1 0 0 0,0 1 0 0 0,0 0 0 0 0,0 0 0 0 0,0 0 0 0 0,0-1 0 0 0,0 1 0 0 0,-1-1 0 0 0,-3-1 0 0 0,1-1 7 0 0,0 1 1 0 0,0-1-1 0 0,-1 1 0 0 0,1 0 0 0 0,-1 1 0 0 0,-7-5 1 0 0,-2 1 5 0 0,10 4-13 0 0,0 0 0 0 0,-1 0 0 0 0,1 0 0 0 0,-9-1 0 0 0,-2-1 0 0 0,7 2 0 0 0,8 2 0 0 0,-1 0 0 0 0,1 0 0 0 0,0 0 0 0 0,-1 0 0 0 0,1-1 0 0 0,-1 1 0 0 0,1 0 0 0 0,0 0 0 0 0,-1 0 0 0 0,1 0 0 0 0,-1-1 0 0 0,1 1 0 0 0,0 0 0 0 0,-1 0 0 0 0,1 0 0 0 0,0-1 0 0 0,0 1 0 0 0,-1 0 0 0 0,1-1 0 0 0,0 1 0 0 0,-1 0 0 0 0,1-1 0 0 0,0 0 0 0 0,-9-10 0 0 0,-5-5 0 0 0,12 15 0 0 0,-1-3 0 0 0,0-11 0 0 0,2 4 0 0 0,3-9 0 0 0,-5 2 0 0 0,-3 0 11 0 0,5 16-6 0 0,-1-1 0 0 0,1 1 0 0 0,-1 0 0 0 0,0 0 0 0 0,0 0 0 0 0,0 0 0 0 0,0 0 0 0 0,-1 0 1 0 0,-4-2-1 0 0,2 0 8 0 0,4 3-7 0 0,0 0 1 0 0,0 0-1 0 0,0 0 1 0 0,-1 1-1 0 0,1-1 1 0 0,0 0-1 0 0,0 1 1 0 0,0-1-1 0 0,-1 0 1 0 0,-2 0-1 0 0,-22-8 59 0 0,8 2-23 0 0,1-2-31 0 0,1-1-11 0 0,1 0 0 0 0,-8-6 0 0 0,22 14 0 0 0,0 0 0 0 0,-1 0 0 0 0,1 1 0 0 0,-1-1 0 0 0,1 1 0 0 0,-1-1 0 0 0,0 1 0 0 0,0-1 0 0 0,-2-1 0 0 0,-11-6 0 0 0,-2 2 0 0 0,0 0 0 0 0,-4-1 11 0 0,15 7 20 0 0,-17-1-9 0 0,7 1-22 0 0,-1 0 0 0 0,2 0 0 0 0,-1 2 0 0 0,0-4 0 0 0,1 0 0 0 0,-4 0 0 0 0,15 4 0 0 0,0 0 0 0 0,-14-5 0 0 0,-34-15 0 0 0,43 16 6 0 0,-1 1-1 0 0,1-1 1 0 0,0 2 0 0 0,-1-1-1 0 0,0 1 1 0 0,1 1 0 0 0,-1 0-1 0 0,-11 1 1 0 0,0 2 16 0 0,1 0 0 0 0,-35 13 0 0 0,43-13-19 0 0,0 0 0 0 0,-13 0 0 0 0,14-1-31 0 0,-1 0 0 0 0,-15 5 1 0 0,2 1-75 0 0,-36 7 1 0 0,57-14 101 0 0,0 0 0 0 0,0-1 0 0 0,-1 1 0 0 0,1-1 0 0 0,0 0 0 0 0,0 0 0 0 0,0 0 0 0 0,0 0 0 0 0,0-1 0 0 0,-6-1 0 0 0,-1 0 0 0 0,-49-9 84 0 0,23 4-54 0 0,0 1 0 0 0,-54 0-1 0 0,-77 11-186 0 0,46 1 157 0 0,-89 9 0 0 0,100-2 0 0 0,1-6 0 0 0,-156-9 0 0 0,62-3 68 0 0,-261 24 0 0 0,303-6-4 0 0,118-10-65 0 0,-76-6-1 0 0,-41-15 14 0 0,154 17-10 0 0,-58-5 117 0 0,0 3 1 0 0,1 3 0 0 0,-1 3-1 0 0,1 2 1 0 0,-1 3 0 0 0,2 3-1 0 0,-115 35 1 0 0,115-24-120 0 0,-45 12 0 0 0,-137 2 0 0 0,137-23 0 0 0,-79 17 0 0 0,-30 19 0 0 0,154-32 0 0 0,-68 14 0 0 0,48-12 0 0 0,-106 13 0 0 0,15-4 0 0 0,-260 25 0 0 0,242-29 0 0 0,79-9 0 0 0,60-8 0 0 0,1 0 0 0 0,-60 0 0 0 0,-34-3 0 0 0,-69-12 128 0 0,177 11-106 0 0,27-2-11 0 0,0 0-1 0 0,-1-1 1 0 0,-11-1-1 0 0,-17-1-10 0 0,14 1 0 0 0,-45-7 0 0 0,47 2 0 0 0,20 3 0 0 0,1 2 0 0 0,0 1 0 0 0,0-1 0 0 0,1 0 0 0 0,-1-1 0 0 0,1 1 0 0 0,-1 0 0 0 0,1-1 0 0 0,-5-3 0 0 0,-18-13 0 0 0,16 14 0 0 0,1 0 0 0 0,-1 0 0 0 0,-16-3 0 0 0,-8-5 0 0 0,25 9 0 0 0,-1 1 0 0 0,0-1 0 0 0,0 1 0 0 0,0 1 0 0 0,0 0 0 0 0,-17-1 0 0 0,10 2 0 0 0,-4-2 0 0 0,-23-6 0 0 0,-8 0 0 0 0,36 6-1 0 0,-25-7 0 0 0,-16-4 14 0 0,47 11-3 0 0,-1-1 1 0 0,1 0-1 0 0,0 0 0 0 0,-17-10 1 0 0,-12-6-10 0 0,-49-27-1 0 0,57 33 0 0 0,17 7 0 0 0,0 0 0 0 0,0-1 0 0 0,1 0 0 0 0,-13-10 0 0 0,6 3 0 0 0,9 6 0 0 0,0 0 0 0 0,0 2 0 0 0,-14-8 0 0 0,-1 1 0 0 0,18 10 0 0 0,4 2 0 0 0,0 0 0 0 0,0-1 0 0 0,1 1 0 0 0,-1-1 0 0 0,1 0 0 0 0,-1 0 0 0 0,1 0 0 0 0,-1 0 0 0 0,-1-3 0 0 0,-5-2 0 0 0,8 5-4 0 0,-1 1-1 0 0,1 0 0 0 0,-1-1 1 0 0,1 1-1 0 0,-1-1 1 0 0,1 0-1 0 0,0 1 1 0 0,0-1-1 0 0,0 0 1 0 0,0 0-1 0 0,0 0 1 0 0,-1-2-1 0 0,-2-6-53 0 0,-3-3 36 0 0,3 5 10 0 0,0 0-1 0 0,1 0 0 0 0,-1 0 0 0 0,-3-17 0 0 0,-8-20-40 0 0,10 32 53 0 0,4 8 0 0 0,1-13 0 0 0,-1 15 0 0 0,1-3 0 0 0,0-1 0 0 0,0 0 0 0 0,0 1 0 0 0,1-1 0 0 0,0 0 0 0 0,0 1 0 0 0,0-1 0 0 0,1 1 0 0 0,3-9 0 0 0,-3 7-14 0 0,-2 5 10 0 0,1 1-1 0 0,0-1 1 0 0,0 1-1 0 0,0-1 0 0 0,0 1 1 0 0,0-1-1 0 0,0 1 1 0 0,1 0-1 0 0,-1-1 1 0 0,3-2-1 0 0,21-34 5 0 0,-16 20 0 0 0,-5 13 0 0 0,14-18 0 0 0,18-18-64 0 0,-26 32 64 0 0,8-7 0 0 0,-14 7 0 0 0,-2 3 0 0 0,2 0 0 0 0,-2 4 0 0 0,-1 1 0 0 0,1-1 0 0 0,-1 1 0 0 0,0-1 0 0 0,0 1 0 0 0,0-1 0 0 0,0 0 0 0 0,0-4 0 0 0,1-3 0 0 0,-1 5 0 0 0,0 0 0 0 0,0 0 0 0 0,0 0 0 0 0,3-8 0 0 0,5-14 0 0 0,-8 22 0 0 0,-1 3 0 0 0,1 0 0 0 0,-1 0 0 0 0,1 0 0 0 0,0 0 0 0 0,0 0 0 0 0,0 0 0 0 0,-1 0 0 0 0,2 0 0 0 0,1-3 0 0 0,4-5 0 0 0,2 1 0 0 0,5-2 2 0 0,-10 10-4 0 0,-1 1-9 0 0,2-1-31 0 0,13 2 31 0 0,-15-2 11 0 0,34 9-13 0 0,-32-8-41 0 0,6-1 30 0 0,-6 1-18 0 0,6-1 31 0 0,2-6 11 0 0,-8 2 4 0 0,0-1 0 0 0,-1 1 0 0 0,0-1 0 0 0,0 0 0 0 0,0 0 0 0 0,0-1-1 0 0,-1 1 1 0 0,0-1 0 0 0,2-9 0 0 0,-1 5 9 0 0,1 1-1 0 0,10-19 0 0 0,-12 21 22 0 0,-2 6-31 0 0,0 0 0 0 0,0 0 0 0 0,0 0 0 0 0,1 0 0 0 0,-1 0 0 0 0,0 0 0 0 0,1 0 0 0 0,-1 1 1 0 0,1-1-1 0 0,0 0 0 0 0,2-1 0 0 0,1-4 14 0 0,-2 5-13 0 0,-1-1 0 0 0,1 1-1 0 0,-1 0 1 0 0,1 0-1 0 0,0 0 1 0 0,0 0-1 0 0,0 0 1 0 0,0 1 0 0 0,4-3-1 0 0,1-1-3 0 0,-3 3 0 0 0,0-1 0 0 0,1 1 0 0 0,-1-1 0 0 0,9-1 0 0 0,18-6-12 0 0,-14 5-19 0 0,0-1-1 0 0,0-1 1 0 0,-1 0 0 0 0,0-2-1 0 0,26-16 1 0 0,-39 22 21 0 0,-1-1 0 0 0,1 1-1 0 0,-1-1 1 0 0,1 0 0 0 0,-1 0 0 0 0,-1 0-1 0 0,1 0 1 0 0,0-1 0 0 0,-1 1 0 0 0,3-8-1 0 0,12-22-20 0 0,-11 21 31 0 0,-1 0 0 0 0,2-1 0 0 0,0 2 0 0 0,0 1 0 0 0,-6 10 0 0 0,0 0 0 0 0,0-1 0 0 0,0 1 0 0 0,0 0 0 0 0,0 0 0 0 0,0 0 0 0 0,1 0 0 0 0,-1 0 0 0 0,0 0 0 0 0,0 1 0 0 0,1-1 0 0 0,-1 0 0 0 0,0 0 0 0 0,3 0 0 0 0,1 0 0 0 0,5-5-17 0 0,0 1 1 0 0,1 0-1 0 0,16-4 0 0 0,-16 5 18 0 0,0 0 0 0 0,20-10 0 0 0,-13 4-1 0 0,-9 5 0 0 0,0 0 0 0 0,0 0 0 0 0,0-1 0 0 0,0 0 0 0 0,-1-1 0 0 0,0 0 0 0 0,12-14 0 0 0,-10 7-16 0 0,-1 0 0 0 0,0 0 0 0 0,-1 0 0 0 0,-1-1 0 0 0,-1-1 0 0 0,0 1 0 0 0,-1-1 0 0 0,5-24 0 0 0,46-186-48 0 0,-50 205 64 0 0,-4 17 0 0 0,6-26 0 0 0,-6 18 0 0 0,0-1 0 0 0,-1-2-3 0 0,1 10-10 0 0,1 1-6 0 0,8-23 1 0 0,-9 23 6 0 0,-1 3 12 0 0,-1 0 0 0 0,1 0 0 0 0,-1 0 0 0 0,1 0 0 0 0,-1 0 1 0 0,0 0-1 0 0,1 0 0 0 0,-1 0 0 0 0,0 0 0 0 0,0 0 0 0 0,0-1 0 0 0,0 1 0 0 0,0 0 0 0 0,0 0 0 0 0,0 0 0 0 0,-1-2 0 0 0,1 1 0 0 0,0-6 0 0 0,0 1 0 0 0,-1-1 0 0 0,0 0 0 0 0,0 0 0 0 0,-1 1 0 0 0,1-1 0 0 0,-5-7 0 0 0,-30-79 0 0 0,22 55 0 0 0,10 26 0 0 0,-1 0 0 0 0,0 0 0 0 0,-1 1 0 0 0,-1-1 0 0 0,-7-11 0 0 0,12 22 0 0 0,0-1 0 0 0,1 0 0 0 0,-1 0 0 0 0,0 1 0 0 0,-1-1 0 0 0,-4-3 0 0 0,3 3 0 0 0,-1 0 0 0 0,1 0 0 0 0,-1 1 0 0 0,0 0 0 0 0,-5-1 0 0 0,-23-14 0 0 0,22 10 0 0 0,7 7 0 0 0,3 0 0 0 0,0 1 0 0 0,-1-1 0 0 0,1 0 0 0 0,0 0 0 0 0,0 0 0 0 0,0 0 0 0 0,-1 0 0 0 0,1 0 0 0 0,0 0 0 0 0,0 0 0 0 0,0 0 0 0 0,0-1 0 0 0,0 1 0 0 0,-1-1 0 0 0,-1 0 0 0 0,-28-13-16 0 0,25 11 9 0 0,0 0-1 0 0,0 0 1 0 0,0 1-1 0 0,-9-2 1 0 0,3 0 0 0 0,-21-8 1 0 0,24 9 6 0 0,1 0 1 0 0,0 0-1 0 0,-1 1 0 0 0,1 0 1 0 0,-16-2-1 0 0,-58-4 0 0 0,56 4 0 0 0,0 2 0 0 0,-1 0 0 0 0,-34 4 0 0 0,44-1 0 0 0,5 0 0 0 0,0 0 0 0 0,0 1 0 0 0,-16 5 0 0 0,15-3 0 0 0,0-1 0 0 0,0-1 0 0 0,0 0 0 0 0,0 0 0 0 0,0-1 0 0 0,0-1 0 0 0,-1 0 0 0 0,1-1 0 0 0,-22-4 0 0 0,17 1 0 0 0,1 0 0 0 0,-20-7 0 0 0,24 7 0 0 0,0 1 0 0 0,-15-2 0 0 0,1-1 0 0 0,19 5 0 0 0,-1 1 0 0 0,1 0 0 0 0,-1 0 0 0 0,1 0 0 0 0,-1 1 0 0 0,1 0 0 0 0,-1 1 0 0 0,1 0 0 0 0,0 0 0 0 0,-10 5 0 0 0,-31 6 0 0 0,8-3 0 0 0,0 2 0 0 0,1 2 0 0 0,-70 34 0 0 0,91-39 0 0 0,-5 2 0 0 0,-34 22 0 0 0,49-28 0 0 0,1 0 0 0 0,-1-1 0 0 0,-15 6 0 0 0,-27 12 0 0 0,37-16 0 0 0,-40 17 0 0 0,41-18 0 0 0,8-3 0 0 0,0-1 0 0 0,0 1 0 0 0,1 0 0 0 0,-1 0 0 0 0,-7 5 0 0 0,-20 10 0 0 0,15-10 0 0 0,2 1 0 0 0,-1 0 0 0 0,1 1 0 0 0,-24 20 0 0 0,34-25 0 0 0,-15 9 0 0 0,11-8 0 0 0,-24 21 0 0 0,-12-6 0 0 0,36-15 0 0 0,5-2 0 0 0,0-1 0 0 0,0 0 0 0 0,0 0 0 0 0,0-1 0 0 0,0 1 0 0 0,-8 1 0 0 0,3 0 0 0 0,0 0 0 0 0,1 1 0 0 0,0 0 0 0 0,0 0 0 0 0,-10 8 0 0 0,12-8 0 0 0,-34 20 0 0 0,7-3 0 0 0,20-13 0 0 0,-1 0 0 0 0,1 0 0 0 0,-25 8 0 0 0,20-8 0 0 0,-24 14 0 0 0,36-19 0 0 0,1 0 0 0 0,0 0 0 0 0,0 1 0 0 0,1 0 0 0 0,-1 0 0 0 0,-7 9 0 0 0,5-6 0 0 0,-7 8 0 0 0,-10 12 0 0 0,-3 9 0 0 0,20-29 0 0 0,-13 22 0 0 0,16-23 0 0 0,1-2 0 0 0,0 1 0 0 0,-1-1 0 0 0,1 0 0 0 0,-9 7 0 0 0,2 0 0 0 0,6-6 0 0 0,1-1 0 0 0,-1 1 0 0 0,-1-1 0 0 0,1-1 0 0 0,-1 1 0 0 0,-7 4 0 0 0,0-1 0 0 0,0 1 0 0 0,1-1 0 0 0,2 0 0 0 0,-1-1 0 0 0,2 5 0 0 0,3 3 0 0 0,3-11-13 0 0,1 1 0 0 0,0-1-1 0 0,0 1 1 0 0,0 0 0 0 0,0-1 0 0 0,1 1-1 0 0,0 0 1 0 0,-1 0 0 0 0,1 0 0 0 0,1 4-1 0 0,0 8-48 0 0,-1 56-836 0 0,0-38-3009 0 0,0-22-3656 0 0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6:23:33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1 378 6415 0 0,'0'0'586'0'0,"2"-2"-470"0"0,11-5-46 0 0,-8 4 36 0 0,-1 0 1 0 0,1 0-1 0 0,0 1 1 0 0,7-3-1 0 0,-10 4 38 0 0,1 2 0 0 0,15 3 182 0 0,19 15 42 0 0,-29-15-345 0 0,-4-2 14 0 0,0 0 1 0 0,0 0 0 0 0,0 1 0 0 0,-1-1-1 0 0,1 1 1 0 0,-1 0 0 0 0,0 0 0 0 0,5 4-1 0 0,5 13 158 0 0,-1 1 0 0 0,-1 1-1 0 0,-1 0 1 0 0,12 36 0 0 0,-16-44-170 0 0,3 1 50 0 0,-3-6-38 0 0,-4-6-6 0 0,1 1 0 0 0,-1-1 1 0 0,1 1-1 0 0,0-1 1 0 0,0 0-1 0 0,0 0 1 0 0,0 0-1 0 0,0 0 0 0 0,1-1 1 0 0,5 4-1 0 0,-1-3-13 0 0,1 0-1 0 0,-1-1 1 0 0,1 0 0 0 0,0 0-1 0 0,0-1 1 0 0,-1 0-1 0 0,1-1 1 0 0,0 0-1 0 0,0 0 1 0 0,0-1 0 0 0,0 0-1 0 0,-1-1 1 0 0,1 1-1 0 0,0-2 1 0 0,-1 1-1 0 0,15-8 1 0 0,99-54 552 0 0,-58 27-320 0 0,-50 30-204 0 0,120-62 199 0 0,-103 55-230 0 0,0 1 1 0 0,49-12-1 0 0,17 9-56 0 0,-29 5 10 0 0,87-8 31 0 0,-97 14 0 0 0,77-17 0 0 0,-79 5 0 0 0,-37 11 0 0 0,-1 1 0 0 0,1 0 0 0 0,0 1 0 0 0,33-2 0 0 0,-44 6 0 0 0,-4 0 0 0 0,1 0 0 0 0,0 1 0 0 0,0 0 0 0 0,-1 0 0 0 0,10 3 0 0 0,-7-2 0 0 0,-2-1 0 0 0,13 5 0 0 0,10 6 0 0 0,19 10 0 0 0,4-4 54 0 0,-43-15-53 0 0,0 0-1 0 0,0 0 1 0 0,0 0 0 0 0,0-1 0 0 0,1-1 0 0 0,-1 1 0 0 0,1-2 0 0 0,-1 1 0 0 0,1-1 0 0 0,13-1-1 0 0,-3 0 1 0 0,65-7 89 0 0,29 0 52 0 0,-36 12-128 0 0,9-1 18 0 0,-73-3-29 0 0,-1-1 0 0 0,1-1 0 0 0,-1 0 0 0 0,0-1 0 0 0,13-4 0 0 0,99-45 5 0 0,-7 3 38 0 0,-96 42-44 0 0,1 0 1 0 0,0 2 0 0 0,35-5-1 0 0,-42 8-2 0 0,1 1 0 0 0,0 1 0 0 0,0 0 0 0 0,0 1 0 0 0,0 1 0 0 0,-1 0 0 0 0,1 1 0 0 0,-1 1 0 0 0,0 0 0 0 0,0 1 0 0 0,0 1 0 0 0,0 0 0 0 0,-1 1 0 0 0,17 11 0 0 0,-20-10 18 0 0,1 0-1 0 0,1-2 1 0 0,-1 1 0 0 0,1-1-1 0 0,18 5 1 0 0,-24-9-12 0 0,-1-1 0 0 0,1 0 0 0 0,-1 0 0 0 0,1 0 1 0 0,-1-1-1 0 0,1 0 0 0 0,0 0 0 0 0,-1-1 0 0 0,1 0 1 0 0,-1 0-1 0 0,1-1 0 0 0,-1 1 0 0 0,11-5 0 0 0,41-20 47 0 0,49-19 189 0 0,-89 39-211 0 0,-1 1-1 0 0,2 0 1 0 0,-1 2 0 0 0,23-3-1 0 0,-8 4-14 0 0,295-33 656 0 0,-306 32-641 0 0,1 1 0 0 0,0 1-1 0 0,0 2 1 0 0,-1 0 0 0 0,24 4-1 0 0,-6-1-38 0 0,-4-2 12 0 0,42-4-1 0 0,18 1 204 0 0,-85 2-109 0 0,0 0 1 0 0,0 1-1 0 0,0 1 0 0 0,0 0 1 0 0,0 0-1 0 0,-1 1 1 0 0,1 1-1 0 0,11 6 1 0 0,9 7 196 0 0,34 27 0 0 0,-53-36-278 0 0,-2-2 38 0 0,3-2 14 0 0,-9-4-45 0 0,0 0 0 0 0,0-1 0 0 0,0 1 0 0 0,0-1 0 0 0,0 0 0 0 0,0 0 0 0 0,-1-1-1 0 0,1 1 1 0 0,0-1 0 0 0,0 0 0 0 0,0 0 0 0 0,0 0 0 0 0,6-3 0 0 0,2-2 135 0 0,0-1 0 0 0,19-14 0 0 0,8-4 44 0 0,-25 18-150 0 0,1 4-40 0 0,3 4-13 0 0,6 3 18 0 0,0 2 0 0 0,34 13 0 0 0,-39-12-3 0 0,1-1 0 0 0,-1-1-1 0 0,1 0 1 0 0,37 3 0 0 0,-28-8-8 0 0,1-2 0 0 0,-1-1 1 0 0,0-2-1 0 0,0 0 0 0 0,0-2 0 0 0,-1-2 0 0 0,0 0 0 0 0,53-26 0 0 0,-44 14-6 0 0,52-38 0 0 0,18-12-56 0 0,-93 63 39 0 0,1 1-1 0 0,0 0 1 0 0,0 1-1 0 0,1 1 1 0 0,27-6-1 0 0,-35 10 3 0 0,0 0 0 0 0,-1 1 0 0 0,1 0 0 0 0,0 0 0 0 0,0 1-1 0 0,11 2 1 0 0,46 16-236 0 0,-2-1 23 0 0,-44-14 213 0 0,0-2-1 0 0,-1 0 1 0 0,1 0 0 0 0,25-3-1 0 0,-24 1 15 0 0,25-4 0 0 0,1-3 0 0 0,-33 8 0 0 0,-1 2 0 0 0,-6-1 0 0 0,-4-1 0 0 0,0-1 0 0 0,0 1 0 0 0,-1 0 0 0 0,1 0 0 0 0,0 0 0 0 0,0 0 0 0 0,-1 0 0 0 0,1 1 0 0 0,0-1 0 0 0,-1 0 0 0 0,0 1 0 0 0,1-1 0 0 0,-1 1 0 0 0,0 0 0 0 0,2 2 0 0 0,6 8 0 0 0,-1 0 11 0 0,0 2 42 0 0,-2-3 11 0 0,-3-7 2 0 0,10 2 4 0 0,2-2-10 0 0,-5-4-51 0 0,-1 0-1 0 0,0-1 1 0 0,0 0-1 0 0,1 0 0 0 0,-1-1 1 0 0,0 0-1 0 0,0-1 1 0 0,8-3-1 0 0,29-8-8 0 0,-15 8-48 0 0,0 0 0 0 0,0 3 0 0 0,0 0 0 0 0,0 2 0 0 0,46 4 0 0 0,-34 3-578 0 0,52 13 0 0 0,-52-6-10 0 0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6:23:37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0 805 1839 0 0,'0'0'4876'0'0,"2"2"-4601"0"0,-1 0-50 0 0,1 1-1 0 0,0-1 1 0 0,0 0 0 0 0,1 0-1 0 0,-1 0 1 0 0,0-1 0 0 0,1 1-1 0 0,-1 0 1 0 0,1-1 0 0 0,0 1-1 0 0,4 1 1 0 0,-5-3-8 0 0,1 0-13 0 0,6 0-33 0 0,0-1-1 0 0,-1-1 1 0 0,17-4-1 0 0,-2 0 106 0 0,-18 5-206 0 0,-3 1-52 0 0,1 0 0 0 0,-1 0-1 0 0,1 0 1 0 0,-1 0-1 0 0,1 0 1 0 0,-1 0-1 0 0,0 1 1 0 0,1-1 0 0 0,-1 1-1 0 0,0 0 1 0 0,1 0-1 0 0,-1 0 1 0 0,0 0 0 0 0,0 0-1 0 0,3 1 1 0 0,-2 1-4 0 0,7 2 10 0 0,-1 0 1 0 0,0 0-1 0 0,0 2 0 0 0,11 9 0 0 0,-15-11-10 0 0,1 0-1 0 0,-1-1 1 0 0,1 0-1 0 0,0 0 1 0 0,0 0-1 0 0,1-1 1 0 0,-1 0-1 0 0,1 0 1 0 0,13 4-1 0 0,-3-5 44 0 0,1-1-1 0 0,0 0 0 0 0,0-1 1 0 0,24-3-1 0 0,-2 0 29 0 0,-13 0 12 0 0,-1-1 0 0 0,0-1 0 0 0,30-10 0 0 0,45-8-73 0 0,-101 23-24 0 0,34-5 18 0 0,0 1 0 0 0,41 1-1 0 0,-67 4-17 0 0,-1 0 0 0 0,0 0 0 0 0,0 1 0 0 0,1 0 0 0 0,-1 0 0 0 0,0 1 0 0 0,9 4 0 0 0,47 31 0 0 0,-20-12 0 0 0,-31-18 1 0 0,1-2-1 0 0,1 0 0 0 0,25 8 0 0 0,-31-12-1 0 0,0 0 0 0 0,0-1-1 0 0,0 0 1 0 0,0-1 0 0 0,0 0 0 0 0,0 0-1 0 0,0-1 1 0 0,13-2 0 0 0,-9 0-18 0 0,-1 0 1 0 0,1-1 0 0 0,-1 0 0 0 0,0-1-1 0 0,19-11 1 0 0,48-39-89 0 0,-40 27 108 0 0,28-24-183 0 0,22-16-43 0 0,-78 61 209 0 0,0 2 0 0 0,0-1 0 0 0,0 1 1 0 0,1 1-1 0 0,0 0 0 0 0,-1 0 0 0 0,19-2 0 0 0,-6 3 17 0 0,-18 4 2 0 0,-1 1 4 0 0,14 3 114 0 0,23 9 0 0 0,6 2 177 0 0,-29-11-274 0 0,-1-1 0 0 0,1-1 0 0 0,0-1 0 0 0,0-1 0 0 0,0 0 0 0 0,0-2 0 0 0,0 1 1 0 0,0-2-1 0 0,0-1 0 0 0,-1 0 0 0 0,1-1 0 0 0,-1-1 0 0 0,0-1 0 0 0,0 0 0 0 0,0-1 0 0 0,-1-1 0 0 0,30-19 0 0 0,-46 27-24 0 0,142-89-184 0 0,-109 71 115 0 0,0 1 0 0 0,53-18-1 0 0,-77 32 61 0 0,1 1-1 0 0,0 0 1 0 0,0 0-1 0 0,0 1 1 0 0,0 0 0 0 0,-1 1-1 0 0,1 0 1 0 0,0 1-1 0 0,0 0 1 0 0,0 0-1 0 0,0 1 1 0 0,13 4-1 0 0,6 4 109 0 0,-1 2-1 0 0,45 25 1 0 0,-43-21 48 0 0,-19-10-82 0 0,0-1-1 0 0,0-1 1 0 0,1 1-1 0 0,-1-2 1 0 0,1 0-1 0 0,0 0 1 0 0,0-1-1 0 0,0 0 1 0 0,0-1-1 0 0,1-1 1 0 0,-1 0-1 0 0,0 0 1 0 0,0-2-1 0 0,0 1 1 0 0,14-5-1 0 0,161-38 443 0 0,-150 38-475 0 0,60-4 1 0 0,-64 8-29 0 0,250-3-4 0 0,-174 6 0 0 0,52 8 0 0 0,-131-7-7 0 0,0-1 0 0 0,0-1-1 0 0,1-2 1 0 0,-1-1 0 0 0,31-7 0 0 0,145-47-38 0 0,-204 57 45 0 0,9-4 29 0 0,1 2-1 0 0,-1 0 1 0 0,1 0 0 0 0,0 1-1 0 0,0 0 1 0 0,-1 1-1 0 0,1 1 1 0 0,12 1 0 0 0,10 4 222 0 0,46 14 1 0 0,-50-11-133 0 0,0-2 1 0 0,42 5-1 0 0,12-7 249 0 0,1-5-1 0 0,-1-3 1 0 0,119-20 0 0 0,170-38-262 0 0,-355 59-106 0 0,0 0 0 0 0,1 1 0 0 0,-1 0 0 0 0,21 3 0 0 0,-30-1 0 0 0,1 1 0 0 0,-1 0 0 0 0,0 0 0 0 0,0 1 0 0 0,0 0 0 0 0,0 1 0 0 0,0 0 0 0 0,0 0 0 0 0,12 9 0 0 0,23 21 58 0 0,-24-18-3 0 0,1-2-1 0 0,37 22 1 0 0,-50-33-51 0 0,0 1 1 0 0,0-1-1 0 0,0 0 0 0 0,1-1 0 0 0,-1 0 0 0 0,1 0 0 0 0,0-1 1 0 0,-1 0-1 0 0,1-1 0 0 0,0 0 0 0 0,14-1 0 0 0,2-3-31 0 0,0-1 0 0 0,-1-1 0 0 0,1-2 1 0 0,-2 0-1 0 0,38-18 0 0 0,105-72-92 0 0,4 2 58 0 0,-147 84 58 0 0,-13 7 87 0 0,0 1 0 0 0,1 0 0 0 0,-1 1 0 0 0,1 0 0 0 0,0 1 0 0 0,0 0 0 0 0,0 1 0 0 0,0 0 0 0 0,0 0 0 0 0,0 1 0 0 0,18 3 0 0 0,8 2 440 0 0,0 3 0 0 0,39 13-1 0 0,-8-2-210 0 0,181 38 195 0 0,-202-47-500 0 0,77 7 0 0 0,-94-15 4 0 0,0-2 0 0 0,1-1 0 0 0,51-9 0 0 0,122-41 37 0 0,-4-15 11 0 0,20-6-41 0 0,-185 62-19 0 0,1 1 0 0 0,1 2 0 0 0,-1 2 0 0 0,1 1 0 0 0,0 2 0 0 0,0 1 0 0 0,0 2 0 0 0,0 2 0 0 0,0 1 0 0 0,-1 2 0 0 0,1 2 0 0 0,39 13 0 0 0,4 7 13 0 0,80 24-58 0 0,-141-48 41 0 0,0-1-1 0 0,0 0 1 0 0,0-1-1 0 0,0-2 0 0 0,0 1 1 0 0,35-6-1 0 0,-23-1-51 0 0,-1-1 0 0 0,-1-2 0 0 0,1-1 1 0 0,-1-1-1 0 0,32-18 0 0 0,128-86-986 0 0,-101 48 102 0 0,-1 0-720 0 0,-57 49-328 0 0,-27 17 873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9:03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91 214 6447 0 0,'0'0'7960'0'0,"-1"0"-7016"0"0,-17 0 602 0 0,16 0-1218 0 0,0 0-59 0 0,0 1-206 0 0,1-1 1 0 0,0 1-1 0 0,0-1 1 0 0,-1 1 0 0 0,1 0-1 0 0,0 0 1 0 0,0-1-1 0 0,0 1 1 0 0,0 0-1 0 0,0 0 1 0 0,0 0-1 0 0,0 0 1 0 0,-1 1-1 0 0,1 0 187 0 0,-3 10 36 0 0,2-7-181 0 0,1-1-1 0 0,0 1 0 0 0,0 0 1 0 0,0 9-1 0 0,-1 2 126 0 0,-11 50 458 0 0,-9 62 351 0 0,22-121-1011 0 0,-1-1 1 0 0,0-1 0 0 0,1 0-1 0 0,0 1 1 0 0,0-1 0 0 0,0 1-1 0 0,1-1 1 0 0,0 0 0 0 0,2 9 0 0 0,-2-12 139 0 0,9 3 251 0 0,-9-5-397 0 0,0 0 0 0 0,0 1 0 0 0,0-1 0 0 0,0 0 0 0 0,0 0 0 0 0,0 0 0 0 0,0 0 0 0 0,0 0 0 0 0,0 0 0 0 0,0 0 0 0 0,0-1 0 0 0,0 1 0 0 0,0 0 0 0 0,0 0 0 0 0,0-1 0 0 0,-1 1 0 0 0,1 0 0 0 0,2-2 0 0 0,-1 1 44 0 0,6-3 46 0 0,0 0 0 0 0,0-1-1 0 0,0 0 1 0 0,-1 0-1 0 0,0-1 1 0 0,0 0-1 0 0,7-7 1 0 0,39-51 262 0 0,-27 29-301 0 0,-3 0 0 0 0,31-61 0 0 0,-37 67-20 0 0,-12 19-42 0 0,-4 9 391 0 0,-2 4-346 0 0,-7 12-45 0 0,2 1 0 0 0,0 0-1 0 0,1 0 1 0 0,0 1 0 0 0,1-1-1 0 0,-2 24 1 0 0,7-25-11 0 0,2 1 0 0 0,4-2 0 0 0,1-1 0 0 0,4-4 0 0 0,-7-7 14 0 0,-1 1-1 0 0,1-1 0 0 0,0-1 1 0 0,0 1-1 0 0,0-1 0 0 0,0 1 1 0 0,0-1-1 0 0,0-1 1 0 0,0 1-1 0 0,5-1 0 0 0,1 0 113 0 0,0-1-1 0 0,0-1 0 0 0,16-4 0 0 0,-23 5-55 0 0,-1-1 0 0 0,0 1 0 0 0,0-1 1 0 0,1 0-1 0 0,-1 0 0 0 0,0-1 0 0 0,-1 1 0 0 0,1 0 0 0 0,0-1 0 0 0,-1 0 0 0 0,4-3 0 0 0,7-12 141 0 0,-1 0 0 0 0,-1-1-1 0 0,0-1 1 0 0,-1 0-1 0 0,13-40 1 0 0,-13 34 55 0 0,0-1 1 0 0,28-45-1 0 0,50-50-682 0 0,-87 121 278 0 0,0 0 0 0 0,0 0 0 0 0,0 0-1 0 0,1 0 1 0 0,-1 0 0 0 0,0 0 0 0 0,1 0 0 0 0,-1 0-1 0 0,0 1 1 0 0,1-1 0 0 0,-1 0 0 0 0,1 1 0 0 0,-1 0-1 0 0,1-1 1 0 0,-1 1 0 0 0,1 0 0 0 0,-1-1 0 0 0,1 1-1 0 0,-1 0 1 0 0,1 0 0 0 0,0 0 0 0 0,-1 1 0 0 0,4 0 0 0 0,-5-1 122 0 0,2 0-1965 0 0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6:23:39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1 461 4607 0 0,'0'0'4450'0'0,"2"0"-3274"0"0,5 0-1261 0 0,-1 0 0 0 0,0 0 0 0 0,0-1 0 0 0,0 1 1 0 0,0-2-1 0 0,0 1 0 0 0,0-1 0 0 0,-1 1 0 0 0,1-2 0 0 0,0 1 1 0 0,-1-1-1 0 0,8-4 0 0 0,32-19 481 0 0,-14 8-59 0 0,33-15 1 0 0,-53 29-268 0 0,0 0 0 0 0,0 0-1 0 0,0 1 1 0 0,0 0 0 0 0,1 1 0 0 0,-1 1 0 0 0,16-1-1 0 0,4 3 224 0 0,0 2-1 0 0,43 10 0 0 0,-51-7-178 0 0,1-2 0 0 0,0-1 0 0 0,0 0 0 0 0,-1-2-1 0 0,42-3 1 0 0,23-15 371 0 0,135-43-1 0 0,-55 11-229 0 0,-66 21-111 0 0,73-16-157 0 0,-143 38-18 0 0,0 1 0 0 0,0 2 1 0 0,51 1-1 0 0,-37 7 31 0 0,0 2 0 0 0,80 22 0 0 0,6 2 0 0 0,220 39 128 0 0,-295-59 151 0 0,102 5-1 0 0,60-14 323 0 0,-152-3-470 0 0,1 3 1 0 0,0 3 0 0 0,-1 3 0 0 0,98 25-1 0 0,-30-9 408 0 0,-104-20-402 0 0,10 1-55 0 0,0-1 0 0 0,48-3 0 0 0,-62-3-23 0 0,-1 0 1 0 0,0-2-1 0 0,-1-1 1 0 0,39-12-1 0 0,110-50 426 0 0,11-5-165 0 0,-77 39-282 0 0,0 5 0 0 0,1 5 0 0 0,161-14 0 0 0,-148 25-38 0 0,39-3 0 0 0,-104 12 156 0 0,0 2 0 0 0,0 3 0 0 0,92 15 0 0 0,161 58 1076 0 0,-258-62-1084 0 0,0-3 0 0 0,57 4 0 0 0,106-6 67 0 0,-110-9-170 0 0,-1-5 1 0 0,0-5-1 0 0,177-41 0 0 0,-67 4-100 0 0,-170 41 52 0 0,1 2 0 0 0,85 1 0 0 0,35 15 39 0 0,108 2 180 0 0,-209-14 55 0 0,0 3 0 0 0,72 12-1 0 0,-87-7-67 0 0,0-1 0 0 0,1-3-1 0 0,-1-2 1 0 0,1-2-1 0 0,92-14 1 0 0,-103 8-105 0 0,1 1 1 0 0,0 2-1 0 0,0 2 0 0 0,0 1 0 0 0,78 9 0 0 0,-10 10-53 0 0,159 20 73 0 0,-230-35-118 0 0,0-1 0 0 0,0-2 0 0 0,0-2 0 0 0,0-1 0 0 0,0-1 0 0 0,49-14 0 0 0,38-14-72 0 0,-88 24 72 0 0,68-13 0 0 0,-84 18 0 0 0,0 1 0 0 0,0 1 0 0 0,26 2 0 0 0,103 17-31 0 0,6 0-2 0 0,-107-14 27 0 0,365 15-196 0 0,-248-24 196 0 0,250-2 1 0 0,-357 8 46 0 0,1 2 0 0 0,-1 3 0 0 0,72 18 0 0 0,-88-15 47 0 0,0-1 0 0 0,72 4-1 0 0,-49-10-67 0 0,54 1 142 0 0,143-13 0 0 0,-230 5-98 0 0,48-13 1 0 0,-3-1 45 0 0,84-7 397 0 0,-62 11-740 0 0,120-34 0 0 0,-175 36 44 0 0,53-17-294 0 0,-84 25 522 0 0,1 1-1 0 0,-1 0 0 0 0,1 1 1 0 0,0 0-1 0 0,0 1 1 0 0,0 1-1 0 0,1 0 1 0 0,-1 1-1 0 0,0 1 0 0 0,0 0 1 0 0,0 1-1 0 0,1 0 1 0 0,-2 1-1 0 0,1 0 1 0 0,0 2-1 0 0,20 8 0 0 0,10 8 124 0 0,58 27-96 0 0,-81-40-69 0 0,0-1 1 0 0,1 0 0 0 0,22 3 0 0 0,-16-5 2 0 0,1-2 0 0 0,-1 0 0 0 0,39-2 0 0 0,-34-3-5 0 0,-15-1-93 0 0,1 2 0 0 0,-1 0 0 0 0,0 1 0 0 0,0 1 0 0 0,35 6 0 0 0,-51-6-1088 0 0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0:34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64 9647 0 0,'47'-58'1200'0'0,"-47"58"-1030"0"0,0-1 1 0 0,0 1-1 0 0,0 0 0 0 0,0-1 0 0 0,1 1 0 0 0,-1 0 0 0 0,0 0 1 0 0,0-1-1 0 0,1 1 0 0 0,-1 0 0 0 0,0 0 0 0 0,0-1 0 0 0,1 1 0 0 0,-1 0 1 0 0,0 0-1 0 0,1 0 0 0 0,-1 0 0 0 0,0-1 0 0 0,0 1 0 0 0,1 0 1 0 0,-1 0-1 0 0,0 0 0 0 0,1 0 0 0 0,-1 0 0 0 0,1 0 0 0 0,-1 0 0 0 0,0 0 1 0 0,1 0-1 0 0,-1 0 0 0 0,4 9 1013 0 0,-4 18-1004 0 0,-6 1 239 0 0,-15 45 1 0 0,4-20-107 0 0,-19 64 219 0 0,-15 65-312 0 0,17-14-155 0 0,24-101-40 0 0,-4 0 1 0 0,-28 81 0 0 0,22-83-25 0 0,14-43 0 0 0,0-1 0 0 0,-2 0 0 0 0,-17 33 0 0 0,8-25 60 0 0,14-23 170 0 0,7-15 396 0 0,3-7-480 0 0,0-9-235 0 0,8-45 0 0 0,-13 54 91 0 0,1 0-1 0 0,1 1 1 0 0,0-1-1 0 0,1 1 1 0 0,0 0-1 0 0,1 0 1 0 0,12-20-1 0 0,-10 22-30 0 0,1 0 1 0 0,1 0-1 0 0,0 0 0 0 0,1 1 0 0 0,1 1 0 0 0,-1 0 0 0 0,2 0 0 0 0,-1 2 1 0 0,1-1-1 0 0,21-10 0 0 0,-21 13 9 0 0,11-6-18 0 0,0 2 1 0 0,50-18-1 0 0,-68 27 31 0 0,0 1 0 0 0,1-1-1 0 0,-1 1 1 0 0,1 0 0 0 0,-1 0 0 0 0,1 1 0 0 0,0 0-1 0 0,-1 0 1 0 0,1 1 0 0 0,-1 0 0 0 0,1 0 0 0 0,-1 0-1 0 0,1 1 1 0 0,-1 0 0 0 0,0 0 0 0 0,0 1-1 0 0,10 4 1 0 0,-12-4 2 0 0,0 0 0 0 0,0 1-1 0 0,-1-1 1 0 0,1 1 0 0 0,-1-1 0 0 0,0 1-1 0 0,0 0 1 0 0,0 0 0 0 0,-1 1 0 0 0,1-1-1 0 0,-1 0 1 0 0,2 7 0 0 0,1 3 0 0 0,-1 0-1 0 0,4 27 1 0 0,-6-32 17 0 0,-2 1 0 0 0,1 0 0 0 0,-1-1-1 0 0,-1 1 1 0 0,0-1 0 0 0,0 1 0 0 0,0-1-1 0 0,-2 1 1 0 0,1-1 0 0 0,-1 0 0 0 0,0 0 0 0 0,-1 0-1 0 0,0-1 1 0 0,0 1 0 0 0,-1-1 0 0 0,0 0-1 0 0,-7 8 1 0 0,-3 2 24 0 0,-1-1-1 0 0,-1 0 0 0 0,0-2 1 0 0,-1 1-1 0 0,-35 21 0 0 0,24-17-25 0 0,7-5 11 0 0,-1-1 0 0 0,-29 14-1 0 0,2-4-16 0 0,21-9 7 0 0,-36 11 0 0 0,56-23-8 0 0,0 0 0 0 0,-1-1 0 0 0,1 0 0 0 0,-1 0 0 0 0,1-1 0 0 0,-1-1 0 0 0,0 1 0 0 0,-12-3 1 0 0,5-1 35 0 0,13-1-24 0 0,4 2-5 0 0,-1 0-7 0 0,0 1 0 0 0,0-1 0 0 0,0 1 0 0 0,0-1 0 0 0,0 0 0 0 0,1 1 0 0 0,-1-1 0 0 0,0 0 0 0 0,1 1 0 0 0,0-1 0 0 0,-1 0 0 0 0,1 0 0 0 0,0 0 0 0 0,0 1 0 0 0,0-1 0 0 0,0 0 0 0 0,1 0 0 0 0,-1 0 0 0 0,0 1 0 0 0,1-1 0 0 0,-1 0 0 0 0,1 0 0 0 0,-1 1 0 0 0,1-1 0 0 0,1-2 0 0 0,3-4-5 0 0,0 0 0 0 0,0 1 0 0 0,12-13 0 0 0,-9 10 6 0 0,-1 1-167 0 0,1 0-1 0 0,0 1 1 0 0,0-1-1 0 0,1 2 0 0 0,-1-1 1 0 0,2 1-1 0 0,-1 1 1 0 0,17-9-1 0 0,-22 15-849 0 0,8 3-46 0 0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0:35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97 8751 0 0,'-7'-12'739'0'0,"-16"-27"1424"0"0,23 38-1991 0 0,0 0 0 0 0,0 0 0 0 0,0-1 0 0 0,0 1 0 0 0,0 0 0 0 0,0 0 0 0 0,0 0 0 0 0,0-1 0 0 0,0 1 0 0 0,0 0 0 0 0,1 0 1 0 0,-1 0-1 0 0,0 0 0 0 0,1-1 0 0 0,-1 1 0 0 0,1 0 0 0 0,-1 0 0 0 0,1 0 0 0 0,0 0 0 0 0,-1 0 0 0 0,1 0 0 0 0,0 0 0 0 0,0 1 0 0 0,1-2 1 0 0,0 0-105 0 0,0 0 1 0 0,-1 1 0 0 0,1-1 0 0 0,0 1 0 0 0,0 0-1 0 0,0-1 1 0 0,0 1 0 0 0,1 0 0 0 0,-1 0-1 0 0,4-1 1 0 0,-1 1 9 0 0,-1 1 0 0 0,1 0 0 0 0,-1-1 0 0 0,1 2 0 0 0,0-1 0 0 0,-1 0 0 0 0,1 1-1 0 0,-1 0 1 0 0,1 0 0 0 0,-1 0 0 0 0,0 1 0 0 0,1-1 0 0 0,-1 1 0 0 0,0 0 0 0 0,8 5 0 0 0,-3 0 39 0 0,-1 1 1 0 0,0-1-1 0 0,0 1 1 0 0,0 1 0 0 0,8 12-1 0 0,1 2-1 0 0,0 1-1 0 0,-2 1 1 0 0,-1 0 0 0 0,-1 1-1 0 0,-1 1 1 0 0,-2-1 0 0 0,0 2-1 0 0,-2 0 1 0 0,-1 0-1 0 0,-1 0 1 0 0,-1 1 0 0 0,-2-1-1 0 0,0 45 1 0 0,-7-17-27 0 0,-3 0 1 0 0,-16 71-1 0 0,-43 101-5 0 0,53-193-63 0 0,-1-1 0 0 0,-19 34-1 0 0,23-52-2 0 0,0 0 0 0 0,0 0 0 0 0,-2-1 0 0 0,0 0 0 0 0,-24 22 1 0 0,18-23-7 0 0,0-1 0 0 0,-1-1 0 0 0,-27 12 0 0 0,26-13 48 0 0,0 0 0 0 0,-33 25 0 0 0,51-35-48 0 0,-2 3 46 0 0,0 0-1 0 0,0 0 0 0 0,0 0 0 0 0,1 0 0 0 0,-5 6 1 0 0,7-8 27 0 0,2-1-13 0 0,-1 0-65 0 0,1 1 0 0 0,-1-1 0 0 0,1 0 0 0 0,-1 0 0 0 0,1 0 0 0 0,0 0-1 0 0,-1 0 1 0 0,1 0 0 0 0,0 0 0 0 0,0 0 0 0 0,0 0 0 0 0,0 0 0 0 0,0 0 0 0 0,0 0 0 0 0,0-1 0 0 0,0 1 0 0 0,0 0 0 0 0,0-1 0 0 0,0 1 0 0 0,2 0 0 0 0,1 1 4 0 0,2 0 3 0 0,0 0-1 0 0,0 0 1 0 0,0-1-1 0 0,0 1 1 0 0,0-1-1 0 0,0-1 1 0 0,7 1-1 0 0,14 2 23 0 0,-22-2-36 0 0,19 0 0 0 0,-17-1 0 0 0,16 3-1981 0 0,-21-2 1417 0 0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0:39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63 3223 0 0,'2'-1'143'0'0,"37"-24"43"0"0,-17 10 1656 0 0,1 2 3853 0 0,-15 8-4443 0 0,0 1 3393 0 0,-14 11-2640 0 0,-31 29-1938 0 0,2 2 0 0 0,-36 49 0 0 0,-52 91-92 0 0,112-162 33 0 0,-114 186-8 0 0,95-145 0 0 0,-39 101 0 0 0,64-145-9 0 0,1 0-1 0 0,0 1 1 0 0,2-1 0 0 0,-1 1-1 0 0,1 0 1 0 0,1 0-1 0 0,1 0 1 0 0,1 20 0 0 0,1-22 2 0 0,0-1 1 0 0,0 1-1 0 0,1-1 1 0 0,1 1-1 0 0,0-1 1 0 0,1-1-1 0 0,0 1 1 0 0,0 0-1 0 0,1-1 1 0 0,10 13-1 0 0,4 4-44 0 0,2-1 0 0 0,45 43 0 0 0,-31-37 26 0 0,-2 2 0 0 0,-1 0 0 0 0,-2 3-1 0 0,33 48 1 0 0,-50-62 20 0 0,-1 0-1 0 0,-1 0 0 0 0,-1 2 0 0 0,-1-1 0 0 0,0 1 0 0 0,-3 1 0 0 0,0-1 1 0 0,-1 1-1 0 0,2 33 0 0 0,-6-25 26 0 0,-2 0-1 0 0,-2 0 1 0 0,-1 0 0 0 0,-8 39 0 0 0,-40 126 62 0 0,32-139-178 0 0,-3-2 0 0 0,-2-1 0 0 0,-3-1 0 0 0,-2-1 0 0 0,-58 81 0 0 0,71-115 48 0 0,-1 0 0 0 0,0 0 0 0 0,-2-2 0 0 0,-23 20 0 0 0,38-37 74 0 0,1 1 0 0 0,-1-1 0 0 0,1 0 0 0 0,-1 0 0 0 0,-6 2 0 0 0,9-3-21 0 0,-1 0 0 0 0,1 0 0 0 0,-1-1 0 0 0,0 1 0 0 0,1 0 1 0 0,-1-1-1 0 0,0 1 0 0 0,0-1 0 0 0,1 0 0 0 0,-1 0 0 0 0,0 0 0 0 0,0 0 0 0 0,0 0 0 0 0,1 0 0 0 0,-4 0 0 0 0,-2-1-2 0 0,-31 3-13 0 0,26 0-44 0 0,-9 3 195 0 0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0:40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456 212 11255 0 0,'0'0'1023'0'0,"-1"1"-772"0"0,-17 14 853 0 0,15-13-1000 0 0,1 0-1 0 0,-1 0 1 0 0,1 0 0 0 0,-1 0 0 0 0,1 0 0 0 0,-1 1 0 0 0,1-1 0 0 0,0 1-1 0 0,0-1 1 0 0,0 1 0 0 0,1 0 0 0 0,-1 0 0 0 0,1 0 0 0 0,-1 0 0 0 0,1 0-1 0 0,0 0 1 0 0,0 0 0 0 0,0 5 0 0 0,1-5-45 0 0,0 0 0 0 0,0 0-1 0 0,0-1 1 0 0,1 1 0 0 0,-1 0 0 0 0,1 0 0 0 0,0 0-1 0 0,0-1 1 0 0,0 1 0 0 0,0 0 0 0 0,0-1 0 0 0,1 1 0 0 0,-1-1-1 0 0,1 1 1 0 0,-1-1 0 0 0,1 0 0 0 0,0 0 0 0 0,0 0 0 0 0,0 0-1 0 0,0 0 1 0 0,3 2 0 0 0,-1-1 35 0 0,0 0 1 0 0,0-1-1 0 0,1 1 0 0 0,-1-1 0 0 0,1 0 1 0 0,0 0-1 0 0,-1-1 0 0 0,1 1 0 0 0,0-1 1 0 0,0 0-1 0 0,6 0 0 0 0,-2-1 7 0 0,-1-1 0 0 0,1 0 0 0 0,0-1 1 0 0,-1 0-1 0 0,0 0 0 0 0,1-1 0 0 0,-1 0 0 0 0,0-1 0 0 0,10-5 0 0 0,12-5 111 0 0,-6 3 12 0 0,33-21 1 0 0,-16 9-77 0 0,110-77 84 0 0,-141 93-211 0 0,30-23 8 0 0,-38 27-54 0 0,1 1 0 0 0,-1 0 1 0 0,0-1-1 0 0,0 1 0 0 0,0-1 1 0 0,0 1-1 0 0,0-1 0 0 0,0 0 1 0 0,-1 0-1 0 0,1 0 0 0 0,1-5 1 0 0,-3 6-27 0 0,0 0 0 0 0,0-1 0 0 0,0 1 0 0 0,0 0 0 0 0,0 0 0 0 0,0 0 0 0 0,-1 0 0 0 0,1 0 0 0 0,-1 0 0 0 0,0 0 0 0 0,1 0 0 0 0,-1 0 0 0 0,0 0 0 0 0,0 0 0 0 0,0 0 0 0 0,-1 0 0 0 0,1 0 0 0 0,0 1 0 0 0,-1-1 0 0 0,1 0 0 0 0,-1 1 0 0 0,1-1 0 0 0,-1 1 0 0 0,0 0 0 0 0,1 0 0 0 0,-4-2 0 0 0,-1-1-57 0 0,0 1 0 0 0,-1 0 0 0 0,1 0 0 0 0,-1 0 0 0 0,0 1-1 0 0,-11-2 1 0 0,4 1-33 0 0,0 1-1 0 0,-1 1 0 0 0,1 0 1 0 0,0 1-1 0 0,0 0 0 0 0,-1 1 1 0 0,-25 6-1 0 0,19-2 121 0 0,1 2 0 0 0,0 0 0 0 0,0 1 0 0 0,1 1 0 0 0,-23 14 0 0 0,-86 65-13 0 0,39-25 39 0 0,32-26 14 0 0,-95 67 24 0 0,125-84-25 0 0,1 2 1 0 0,1 1 0 0 0,-30 35-1 0 0,50-53 25 0 0,1 1 0 0 0,-1 0 0 0 0,1 0 0 0 0,1 0 0 0 0,-1 1 0 0 0,1-1 0 0 0,-3 11 0 0 0,5-16-4 0 0,1 1 0 0 0,-1 0 0 0 0,1 0 0 0 0,0 0 0 0 0,0 0 0 0 0,-1 0 0 0 0,1 0 0 0 0,1 0 0 0 0,-1 0 0 0 0,0 0 0 0 0,0 0 0 0 0,1 0 0 0 0,-1 0 0 0 0,1 0 0 0 0,0 0 0 0 0,-1 0 0 0 0,1 0 0 0 0,0-1 0 0 0,0 1 0 0 0,0 0 0 0 0,0-1 0 0 0,1 1 0 0 0,-1 0-1 0 0,0-1 1 0 0,1 0 0 0 0,-1 1 0 0 0,1-1 0 0 0,-1 0 0 0 0,1 0 0 0 0,3 2 0 0 0,8 4 219 0 0,0-1 0 0 0,1 0-1 0 0,-1-1 1 0 0,18 4 0 0 0,59 9 588 0 0,-35-10-581 0 0,1-2 1 0 0,0-2-1 0 0,1-3 1 0 0,-1-3-1 0 0,0-2 1 0 0,0-2-1 0 0,59-15 1 0 0,-89 14-954 0 0,57-12 1771 0 0,-56 16-3784 0 0,1 1-3626 0 0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0:41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1375 0 0,'-1'0'107'0'0,"-2"1"588"0"0,0 0 0 0 0,0 0 0 0 0,0 0-1 0 0,1 0 1 0 0,-1 0 0 0 0,0 1 0 0 0,1-1 0 0 0,-1 1-1 0 0,1-1 1 0 0,-1 1 0 0 0,1 0 0 0 0,0 0 0 0 0,0 0-1 0 0,0 1 1 0 0,0-1 0 0 0,-3 5 0 0 0,3-4-426 0 0,0 1 1 0 0,1-1-1 0 0,0 1 1 0 0,-1 0-1 0 0,1 0 1 0 0,0 0-1 0 0,1 0 1 0 0,-1 0-1 0 0,1-1 1 0 0,0 1-1 0 0,0 5 1 0 0,1 1-117 0 0,0-1 1 0 0,1-1-1 0 0,0 1 1 0 0,0 0 0 0 0,1 0-1 0 0,0-1 1 0 0,1 1-1 0 0,0-1 1 0 0,8 14-1 0 0,2-5 177 0 0,1-1-1 0 0,0 0 0 0 0,1-1 1 0 0,0-1-1 0 0,23 16 0 0 0,141 81 1285 0 0,-52-36-1060 0 0,-124-72-1202 0 0,6 4 1552 0 0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0:41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0 6447 0 0,'0'0'499'0'0,"-9"1"1540"0"0,5 0-1102 0 0,0 0 1 0 0,-1 0 0 0 0,1 1 0 0 0,0-1 0 0 0,0 1-1 0 0,-5 3 1 0 0,4-1-162 0 0,0-1-1 0 0,0 1 1 0 0,-8 8-1 0 0,2 2-504 0 0,-1 0-1 0 0,-10 20 0 0 0,-6 7 283 0 0,-59 65-187 0 0,-128 123 0 0 0,150-171-271 0 0,37-34-324 0 0,-45 49 1 0 0,71-71-427 0 0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0:41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7 219 13647 0 0,'0'0'1239'0'0,"-1"0"-1022"0"0,-5 3 3966 0 0,18-4-3442 0 0,-7-1-581 0 0,172-24 2347 0 0,-101 14-2026 0 0,104-18 394 0 0,229-33 334 0 0,-217 37-1093 0 0,366-34 9 0 0,-475 59-401 0 0,-1 3 0 0 0,136 20-1 0 0,-115-1-1468 0 0,-44-8-5915 0 0,-39-9 1065 0 0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0:42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35 10567 0 0,'2'-3'482'0'0,"-1"0"-309"0"0,11-16 298 0 0,-3 10 1803 0 0,-8 11-1642 0 0,1 5-414 0 0,0 1 0 0 0,0-1-1 0 0,-1 0 1 0 0,0 0-1 0 0,0 0 1 0 0,0 1 0 0 0,-1-1-1 0 0,0 0 1 0 0,-1 1 0 0 0,0-1-1 0 0,0 0 1 0 0,0 1-1 0 0,-5 10 1 0 0,-1 4 119 0 0,-1 0-1 0 0,-2 0 1 0 0,-12 21 0 0 0,-66 102 421 0 0,66-114-700 0 0,-1-2 0 0 0,-40 40 0 0 0,25-29-33 0 0,25-25 25 0 0,-1 0 0 0 0,-25 20 1 0 0,26-26 2 0 0,4-3-249 0 0,7-5-887 0 0,3-4-1874 0 0,7-15 1430 0 0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0:42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41 162 14943 0 0,'-5'-2'230'0'0,"-7"-1"294"0"0,-12-1 1998 0 0,44 3-2221 0 0,0-2-1 0 0,0 0 0 0 0,-1-1 1 0 0,1-1-1 0 0,23-10 1 0 0,12-2 164 0 0,386-80 2656 0 0,-419 94-3171 0 0,0 0 0 0 0,1 2-1 0 0,-1 0 1 0 0,0 1-1 0 0,1 2 1 0 0,25 4-1 0 0,-31 2-1276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15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31 252 11111 0 0,'0'0'1008'0'0,"-6"-5"-713"0"0,-4-1 565 0 0,-4 1 7730 0 0,21 7-9191 0 0,10 2 847 0 0,0-1 1 0 0,36 3-1 0 0,-17-3-106 0 0,31 2 11 0 0,1-3-1 0 0,0-3 1 0 0,121-18 0 0 0,200-58 482 0 0,-349 68-531 0 0,96-23 216 0 0,205-40 247 0 0,53 23-849 0 0,-383 48 164 0 0,-1 1 0 0 0,0-1 0 0 0,1 1 0 0 0,-1 1 0 0 0,0 0 0 0 0,0 1 0 0 0,19 5 0 0 0,-28-7 65 0 0,-1 0 0 0 0,0 1 0 0 0,1-1 0 0 0,-1 0 0 0 0,0 1 0 0 0,1-1 0 0 0,-1 1 0 0 0,0-1 0 0 0,0 1 0 0 0,1-1 0 0 0,-1 1 0 0 0,0-1 0 0 0,0 0 0 0 0,0 1 0 0 0,0-1 1 0 0,0 1-1 0 0,0-1 0 0 0,0 1 0 0 0,0 0 0 0 0,0-1 0 0 0,0 1 0 0 0,0-1 0 0 0,0 1 0 0 0,0-1 0 0 0,0 1 0 0 0,0 0-149 0 0,-1 2-130 0 0,1-1 0 0 0,-1 1 0 0 0,0-1-1 0 0,0 1 1 0 0,0-1 0 0 0,0 1 0 0 0,0-1 0 0 0,0 0 0 0 0,-1 0 0 0 0,1 0 0 0 0,-2 3 0 0 0,-11 12-6216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9:04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237 395 2303 0 0,'0'0'15496'0'0,"-1"2"-14701"0"0,-1 1-631 0 0,0 0 0 0 0,0 0 0 0 0,0 0 0 0 0,0-1-1 0 0,-1 1 1 0 0,1-1 0 0 0,-1 1 0 0 0,1-1 0 0 0,-1 0 0 0 0,0 0 0 0 0,0 0 0 0 0,0 0 0 0 0,0-1 0 0 0,0 1 0 0 0,0-1-1 0 0,-1 1 1 0 0,1-1 0 0 0,0 0 0 0 0,-1-1 0 0 0,-5 2 0 0 0,-3-1-106 0 0,-1 1-1 0 0,1-2 1 0 0,0 0 0 0 0,-23-2-1 0 0,31 1-51 0 0,0 1-1 0 0,0-1 0 0 0,1 0 0 0 0,-1 0 0 0 0,0 0 1 0 0,1-1-1 0 0,-1 1 0 0 0,1-1 0 0 0,0 0 0 0 0,-1 0 1 0 0,1 0-1 0 0,0 0 0 0 0,0-1 0 0 0,0 1 0 0 0,-3-5 1 0 0,3 3 9 0 0,0 0 0 0 0,0-1 1 0 0,0 0-1 0 0,1 1 1 0 0,-1-1-1 0 0,1 0 1 0 0,0 0-1 0 0,1 0 1 0 0,-3-10-1 0 0,3 0 56 0 0,-1 0-1 0 0,2 0 0 0 0,0 0 1 0 0,1-1-1 0 0,0 1 1 0 0,6-26-1 0 0,-3 23-124 0 0,1 0 1 0 0,1 0-1 0 0,0 1 0 0 0,1-1 0 0 0,1 2 1 0 0,1-1-1 0 0,0 1 0 0 0,1 0 1 0 0,12-15-1 0 0,-17 28-10 0 0,-1-1 0 0 0,0 1 0 0 0,0 0 0 0 0,1 0 0 0 0,0 0 0 0 0,0 0 0 0 0,0 1 0 0 0,0 0 0 0 0,0 0 0 0 0,0 0 0 0 0,0 1 1 0 0,1 0-1 0 0,-1 0 0 0 0,0 0 0 0 0,6 0 0 0 0,4 1 1 0 0,-1-1 0 0 0,1 2-1 0 0,-1 0 1 0 0,22 4 0 0 0,-10 1 5 0 0,40 14 0 0 0,-57-17 55 0 0,-1 0-1 0 0,0 1 0 0 0,1 1 1 0 0,-2-1-1 0 0,1 1 1 0 0,-1 0-1 0 0,1 1 1 0 0,8 9-1 0 0,-13-12 32 0 0,-1 0 0 0 0,0 0 0 0 0,1 0-1 0 0,-1 1 1 0 0,0-1 0 0 0,-1 1 0 0 0,1-1 0 0 0,-1 1-1 0 0,1 0 1 0 0,-1 0 0 0 0,0 0 0 0 0,-1 0 0 0 0,1-1-1 0 0,-1 1 1 0 0,1 0 0 0 0,-1 0 0 0 0,0 0-1 0 0,-1 0 1 0 0,1 0 0 0 0,-1 0 0 0 0,1 0 0 0 0,-1 0-1 0 0,0 0 1 0 0,-3 5 0 0 0,-3 7 133 0 0,0-1 0 0 0,-1 0 0 0 0,-1 0 1 0 0,-13 17-1 0 0,18-28-134 0 0,-24 39 82 0 0,19-27-62 0 0,-1-1 0 0 0,-1 0 1 0 0,0-1-1 0 0,-1 0 0 0 0,-16 15 0 0 0,8-13-373 0 0,-1 0 0 0 0,-31 19 0 0 0,45-32 237 0 0,0 1 0 0 0,0-1 0 0 0,0 0 0 0 0,0-1 0 0 0,0 0 1 0 0,0 0-1 0 0,-1 0 0 0 0,1-1 0 0 0,-1 0 0 0 0,1-1 0 0 0,-1 1 1 0 0,-13-2-1 0 0,20 1 46 0 0,1-1-1 0 0,-1 1 1 0 0,1 0 0 0 0,-1 0 0 0 0,1 0 0 0 0,-1-1 0 0 0,1 1-1 0 0,-1 0 1 0 0,1-1 0 0 0,-1 1 0 0 0,1 0 0 0 0,-1-1-1 0 0,1 1 1 0 0,-1 0 0 0 0,1-1 0 0 0,0 1 0 0 0,-1-1-1 0 0,0 0 1 0 0,-4-18-11691 0 0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0:43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0 13591 0 0,'0'0'1848'0'0,"-1"2"-1440"0"0,-5 5-146 0 0,1 1 0 0 0,1 0-1 0 0,0-1 1 0 0,0 2-1 0 0,-5 13 1 0 0,-11 49 500 0 0,10-32-156 0 0,-12 42 416 0 0,-27 90 65 0 0,34-130-1021 0 0,-1-1 0 0 0,-24 43 1 0 0,-13 7-1171 0 0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0:43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442 293 7831 0 0,'0'0'603'0'0,"-7"-2"1001"0"0,-27-1 6909 0 0,48 4-8353 0 0,18 0 46 0 0,-1-1-1 0 0,52-8 0 0 0,60-20 1674 0 0,-126 24-1809 0 0,-1-1 1 0 0,0 0-1 0 0,0-1 1 0 0,-1-1-1 0 0,0 0 1 0 0,0-1-1 0 0,21-15 1 0 0,-33 20-118 0 0,0 0 0 0 0,0 0 0 0 0,0 0 0 0 0,-1 0-1 0 0,1-1 1 0 0,-1 1 0 0 0,0-1 0 0 0,0 1 0 0 0,0-1 0 0 0,0 0 0 0 0,0 0 0 0 0,-1 0 0 0 0,0 0 0 0 0,0 0 0 0 0,0 0 0 0 0,0 0-1 0 0,-1 0 1 0 0,0 0 0 0 0,1-1 0 0 0,-1 1 0 0 0,-1 0 0 0 0,1 0 0 0 0,-1 0 0 0 0,1 0 0 0 0,-1 0 0 0 0,-1-1 0 0 0,-1-4 0 0 0,1 4-10 0 0,1 1 1 0 0,-1-1-1 0 0,0 1 1 0 0,-1 0 0 0 0,1 0-1 0 0,-1 0 1 0 0,0 0-1 0 0,0 0 1 0 0,0 0 0 0 0,0 1-1 0 0,0 0 1 0 0,-1-1-1 0 0,0 1 1 0 0,0 1 0 0 0,0-1-1 0 0,0 0 1 0 0,0 1-1 0 0,0 0 1 0 0,-1 0-1 0 0,1 0 1 0 0,-1 1 0 0 0,1-1-1 0 0,-8 0 1 0 0,-3 1-24 0 0,0 1 1 0 0,0 1 0 0 0,1 1-1 0 0,-1 0 1 0 0,1 0 0 0 0,-1 2-1 0 0,1 0 1 0 0,0 0-1 0 0,0 1 1 0 0,-19 11 0 0 0,-13 9-360 0 0,-67 48 1 0 0,103-66 433 0 0,-111 88 188 0 0,49-37-19 0 0,34-28 224 0 0,-66 69 1 0 0,90-84-282 0 0,1 0-1 0 0,1 1 1 0 0,0 1-1 0 0,2 0 1 0 0,0 0-1 0 0,0 1 1 0 0,-9 27-1 0 0,18-41-73 0 0,-1 0 0 0 0,1 0-1 0 0,0 0 1 0 0,1 1 0 0 0,-1-1 0 0 0,1 1-1 0 0,0-1 1 0 0,0 0 0 0 0,0 6 0 0 0,1-7 4 0 0,0-1 1 0 0,-1 1-1 0 0,1 0 1 0 0,0-1-1 0 0,1 1 1 0 0,-1-1-1 0 0,0 1 1 0 0,1-1-1 0 0,-1 1 1 0 0,1-1 0 0 0,0 0-1 0 0,-1 0 1 0 0,1 0-1 0 0,0 0 1 0 0,4 2-1 0 0,1 1 69 0 0,0 0-1 0 0,1-1 0 0 0,0 0 1 0 0,0 0-1 0 0,0-1 0 0 0,0 0 1 0 0,1 0-1 0 0,14 2 0 0 0,74 5 686 0 0,-87-9-707 0 0,76 1 576 0 0,134-13 1 0 0,-194 8-775 0 0,0-1 0 0 0,48-15-1 0 0,-72 18-823 0 0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0:44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358 215 8287 0 0,'-2'1'639'0'0,"-32"11"7017"0"0,36-14-7023 0 0,19-12-68 0 0,1 0 0 0 0,1 1-1 0 0,36-14 1 0 0,-18 8-456 0 0,207-91 478 0 0,-191 90-5 0 0,-50 18-475 0 0,1 0 0 0 0,0 0 0 0 0,-1 1 0 0 0,1 0 0 0 0,12 0 0 0 0,-19 1-93 0 0,0 0 0 0 0,0 0 0 0 0,1 0 0 0 0,-1 1 0 0 0,0-1-1 0 0,1 0 1 0 0,-1 0 0 0 0,0 1 0 0 0,0-1 0 0 0,0 1 0 0 0,1-1 0 0 0,-1 1 0 0 0,0-1 0 0 0,0 1 0 0 0,0 0 0 0 0,0-1 0 0 0,0 1 0 0 0,0 0 0 0 0,0 0-1 0 0,0 0 1 0 0,1 1 0 0 0,-2-1-7 0 0,1 1-1 0 0,-1-1 1 0 0,0 0-1 0 0,1 1 1 0 0,-1-1-1 0 0,0 0 1 0 0,0 1-1 0 0,0-1 1 0 0,0 0-1 0 0,0 1 1 0 0,0-1-1 0 0,0 0 1 0 0,0 1-1 0 0,0-1 1 0 0,-1 0-1 0 0,0 2 1 0 0,-2 5-7 0 0,0-1 1 0 0,-1 0 0 0 0,1 0 0 0 0,-2 0-1 0 0,-5 7 1 0 0,-9 10 13 0 0,0-2 1 0 0,-2 0-1 0 0,-1-1 0 0 0,-1-1 0 0 0,-1-1 0 0 0,-32 21 1 0 0,-166 80 13 0 0,65-38-227 0 0,-45 31-542 0 0,189-106 720 0 0,2 1 1 0 0,-18 14-1 0 0,26-19 17 0 0,0-1 0 0 0,0 2 0 0 0,0-1 0 0 0,1 0 0 0 0,-1 0 0 0 0,1 1 0 0 0,-1 0 0 0 0,1-1 1 0 0,0 1-1 0 0,1 0 0 0 0,-1 0 0 0 0,-1 6 0 0 0,3-9 13 0 0,0 0-1 0 0,0-1 1 0 0,0 1 0 0 0,0 0 0 0 0,0 0-1 0 0,1-1 1 0 0,-1 1 0 0 0,0 0 0 0 0,0-1-1 0 0,1 1 1 0 0,-1 0 0 0 0,0-1 0 0 0,1 1-1 0 0,-1 0 1 0 0,1-1 0 0 0,-1 1 0 0 0,0 0-1 0 0,1-1 1 0 0,0 1 0 0 0,-1-1 0 0 0,1 1-1 0 0,14 9 157 0 0,-11-8-135 0 0,1-1 1 0 0,-1 1-1 0 0,1-1 0 0 0,-1 0 0 0 0,1 0 0 0 0,-1 0 1 0 0,1 0-1 0 0,0-1 0 0 0,0 0 0 0 0,-1 0 0 0 0,8-1 1 0 0,6-2 87 0 0,31-10 0 0 0,-7 2 27 0 0,13-2-1 0 0,0 0 142 0 0,103-11-1 0 0,-76 22-383 0 0,3 0-5181 0 0,-72 0-1171 0 0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0:44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 6447 0 0,'0'0'499'0'0,"-9"-4"4110"0"0,8 4-4310 0 0,0 0 0 0 0,-1 0 0 0 0,1 0 0 0 0,0 0-1 0 0,0 1 1 0 0,-1-1 0 0 0,1 0 0 0 0,0 1 0 0 0,0-1 0 0 0,0 1-1 0 0,-1-1 1 0 0,1 1 0 0 0,0-1 0 0 0,0 1 0 0 0,0 0 0 0 0,0 0-1 0 0,0 0 1 0 0,0-1 0 0 0,1 1 0 0 0,-2 2 0 0 0,0-1-102 0 0,1 0 1 0 0,0 0 0 0 0,0 0-1 0 0,0 1 1 0 0,0-1 0 0 0,0 1-1 0 0,0-1 1 0 0,1 1-1 0 0,-1 3 1 0 0,0 2-47 0 0,1-1 0 0 0,0 0 0 0 0,1 1 0 0 0,-1-1 0 0 0,1 0 0 0 0,3 11 1 0 0,2-1 92 0 0,1-1 0 0 0,0 0 0 0 0,1 0 1 0 0,0 0-1 0 0,1-1 0 0 0,20 24 1 0 0,-12-19-82 0 0,1 0 0 0 0,0-2 1 0 0,1 0-1 0 0,22 14 0 0 0,-22-18-90 0 0,0-1 0 0 0,1-2 0 0 0,25 12 0 0 0,-37-19-201 0 0,-1-1 0 0 0,1-1 0 0 0,0 1 0 0 0,0-1 0 0 0,0 0 0 0 0,0-1 0 0 0,1 0 0 0 0,-1 0 0 0 0,0-1 0 0 0,0 0 0 0 0,1 0 0 0 0,10-3 0 0 0,-5-1-1607 0 0,0-3-3304 0 0,-3-3-1535 0 0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0:45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 2303 0 0,'0'0'102'0'0,"-2"0"-1"0"0,-2-1 826 0 0,0 1 0 0 0,-1 0 0 0 0,1 1 0 0 0,0-1-1 0 0,0 1 1 0 0,-1-1 0 0 0,1 1 0 0 0,0 1 0 0 0,0-1 0 0 0,0 1-1 0 0,0-1 1 0 0,0 1 0 0 0,0 0 0 0 0,-5 4 0 0 0,-2 2-255 0 0,1 0 0 0 0,-1 0 1 0 0,-14 15-1 0 0,-60 78 862 0 0,44-50-1184 0 0,-28 25-27 0 0,-24 30-275 0 0,92-105-368 0 0,3-1-90 0 0,10-3-6 0 0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0:45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127 481 13535 0 0,'0'0'659'0'0,"3"-1"-286"0"0,12-2-155 0 0,26-9 0 0 0,-4 1 378 0 0,58-23 2956 0 0,-93 34-2504 0 0,-23 7-866 0 0,10-5-165 0 0,0 0 0 0 0,-1-1 0 0 0,0 0 0 0 0,1 0 0 0 0,-1-1 0 0 0,0-1 0 0 0,1 0 0 0 0,-1-1 0 0 0,-20-5 0 0 0,17 3 42 0 0,0-1 0 0 0,1 0-1 0 0,-1-1 1 0 0,1 0 0 0 0,-17-11 0 0 0,25 13-23 0 0,1 0 0 0 0,0 0 0 0 0,0 0 0 0 0,0 0 0 0 0,0-1 0 0 0,-6-8 0 0 0,9 9-25 0 0,0 1 0 0 0,0 0-1 0 0,0-1 1 0 0,1 1-1 0 0,-1-1 1 0 0,1 1-1 0 0,0-1 1 0 0,0 0 0 0 0,0 1-1 0 0,0-1 1 0 0,1 0-1 0 0,0-5 1 0 0,0 3-3 0 0,1 0 0 0 0,0-1 1 0 0,0 1-1 0 0,1 0 0 0 0,0 0 0 0 0,0 0 0 0 0,0 0 1 0 0,1 1-1 0 0,0-1 0 0 0,0 0 0 0 0,0 1 1 0 0,1 0-1 0 0,-1 0 0 0 0,1 0 0 0 0,1 0 0 0 0,-1 1 1 0 0,10-8-1 0 0,2-1-67 0 0,1 1-1 0 0,0 1 1 0 0,1 1 0 0 0,24-11 0 0 0,14-2 9 0 0,2 2 0 0 0,0 3 1 0 0,2 2-1 0 0,-1 3 0 0 0,76-7 0 0 0,-111 17 33 0 0,-1 2 0 0 0,1 0-1 0 0,25 3 1 0 0,-42-1 10 0 0,-1-1-1 0 0,0 1 1 0 0,0 1-1 0 0,0-1 1 0 0,0 1-1 0 0,0 0 1 0 0,0 0-1 0 0,0 1 1 0 0,-1 0-1 0 0,1 0 1 0 0,-1 0 0 0 0,0 0-1 0 0,0 1 1 0 0,0 0-1 0 0,0 0 1 0 0,8 10-1 0 0,-12-12-1 0 0,1 0 0 0 0,-1 1 1 0 0,0-1-1 0 0,0 1 0 0 0,0-1 0 0 0,0 1 0 0 0,0 0 0 0 0,0-1 0 0 0,-1 1 0 0 0,1 0 1 0 0,-1 0-1 0 0,0-1 0 0 0,0 1 0 0 0,0 0 0 0 0,0 0 0 0 0,0 0 0 0 0,-1-1 0 0 0,1 1 0 0 0,-1 0 1 0 0,0-1-1 0 0,0 1 0 0 0,0 0 0 0 0,0-1 0 0 0,0 1 0 0 0,-1-1 0 0 0,1 1 0 0 0,-2 1 1 0 0,-4 6-11 0 0,0-2 0 0 0,0 1 1 0 0,-1-1-1 0 0,0 0 1 0 0,-13 10-1 0 0,-129 88-37 0 0,131-92 52 0 0,-20 11 4 0 0,-1-1 0 0 0,-1-3 0 0 0,0-1 0 0 0,-2-1 0 0 0,0-3 0 0 0,-54 13 0 0 0,89-27 24 0 0,0 0 0 0 0,-1-1 0 0 0,1 0 0 0 0,0 0-1 0 0,-13-2 1 0 0,19 1-37 0 0,1 0-1 0 0,-1 0 0 0 0,0 0 1 0 0,1 0-1 0 0,0-1 0 0 0,-1 1 1 0 0,1-1-1 0 0,-1 1 0 0 0,1-1 1 0 0,-1 0-1 0 0,1 1 0 0 0,0-1 1 0 0,0 0-1 0 0,-1 0 0 0 0,1 0 1 0 0,0 0-1 0 0,0 0 0 0 0,0 0 1 0 0,0 0-1 0 0,0 0 0 0 0,0 0 1 0 0,0-1-1 0 0,0 1 0 0 0,1 0 1 0 0,-1-1-1 0 0,0 1 0 0 0,1 0 1 0 0,-1-1-1 0 0,1 1 0 0 0,-1-1 1 0 0,1 1-1 0 0,0-1 0 0 0,0 1 1 0 0,0-1-1 0 0,0 1 0 0 0,0-1 1 0 0,0-2-1 0 0,1-2-237 0 0,0 1 0 0 0,1-1-1 0 0,-1 1 1 0 0,1 0 0 0 0,0-1 0 0 0,0 1-1 0 0,1 0 1 0 0,5-8 0 0 0,7-10-864 0 0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0:46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64 8287 0 0,'5'-10'249'0'0,"0"1"0"0"0,9-11-1 0 0,3-4 6193 0 0,-20 34-6062 0 0,-5 10-205 0 0,0-1 0 0 0,-2 0 1 0 0,-23 34-1 0 0,-48 51 140 0 0,24-32-171 0 0,-180 266 23 0 0,57-78-62 0 0,166-241-97 0 0,-13 18-2 0 0,26-34-7 0 0,-1 0 0 0 0,0 0 1 0 0,1 0-1 0 0,0 1 0 0 0,0-1 0 0 0,0 1 1 0 0,0-1-1 0 0,0 1 0 0 0,0 6 0 0 0,1-8-828 0 0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0:46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15631 0 0,'0'0'1418'0'0,"0"2"-1168"0"0,0 18 95 0 0,-1-10-53 0 0,1-1 0 0 0,0 1 0 0 0,1-1 0 0 0,3 17 1 0 0,0-14-110 0 0,0 0 0 0 0,1 0 1 0 0,0-1-1 0 0,0 0 0 0 0,1 0 1 0 0,1 0-1 0 0,0-1 0 0 0,1 0 1 0 0,-1-1-1 0 0,2 1 0 0 0,-1-1 1 0 0,1-1-1 0 0,1 0 0 0 0,0 0 1 0 0,0-1-1 0 0,20 11 0 0 0,-4-5 3 0 0,1-1-1 0 0,0-1 1 0 0,1-1-1 0 0,0-2 0 0 0,0 0 1 0 0,32 2-1 0 0,231 42-66 0 0,-280-49-221 0 0,57 14-2380 0 0,-67-17 2146 0 0,1 1 0 0 0,0-1 0 0 0,-1 1 0 0 0,1-1 1 0 0,-1 0-1 0 0,1 0 0 0 0,0 0 0 0 0,-1 0 0 0 0,1 0 0 0 0,-1 0 0 0 0,1-1 1 0 0,0 1-1 0 0,-1 0 0 0 0,1-1 0 0 0,-1 1 0 0 0,1-1 0 0 0,-1 0 0 0 0,3-1 1 0 0,3-4-5187 0 0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0:46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 5983 0 0,'0'0'464'0'0,"-11"0"1346"0"0,7 2-366 0 0,0 0 1 0 0,0 0 0 0 0,0 1 0 0 0,-5 3-1 0 0,-13 15 1941 0 0,9-4-3051 0 0,-12 18 0 0 0,-4 7 340 0 0,-173 217 1022 0 0,158-206-1214 0 0,10-13-1631 0 0,13-13-4136 0 0,9-10-1571 0 0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0:52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186 131 2303 0 0,'2'-1'167'0'0,"1"1"-142"0"0,18-10 91 0 0,2-7 1944 0 0,-9 4 4908 0 0,-13 11-5913 0 0,0 0-930 0 0,0 0 0 0 0,0 0 0 0 0,0 0 0 0 0,0 0 0 0 0,1 1 0 0 0,-1-1 0 0 0,0 0 0 0 0,2-1 0 0 0,1-2 149 0 0,45-60 3712 0 0,-50 68-3802 0 0,-12 33-33 0 0,-2-1 0 0 0,-37 63 0 0 0,30-60-76 0 0,-15 30 39 0 0,-112 219-57 0 0,126-237-4 0 0,23-49-53 0 0,-1 0 0 0 0,1 0 0 0 0,0 0 0 0 0,-1 0 0 0 0,1 0 0 0 0,0-1 0 0 0,0 1 0 0 0,-1 0 0 0 0,1 0 0 0 0,0 0 0 0 0,0 0 0 0 0,0 0 0 0 0,0 2 0 0 0,1-3 0 0 0,-1 0 0 0 0,0 1 0 0 0,1-1 0 0 0,-1 0 0 0 0,1 1 0 0 0,-1-1 0 0 0,0 0 0 0 0,1 0 0 0 0,-1 0 0 0 0,1 1 0 0 0,-1-1 0 0 0,1 0 0 0 0,-1 0 0 0 0,1 0 0 0 0,-1 0 0 0 0,1 0 0 0 0,-1 0 0 0 0,0 0 0 0 0,1 0 0 0 0,-1 0 0 0 0,1 0 0 0 0,-1 0 0 0 0,1 0 0 0 0,-1 0 0 0 0,1 0 0 0 0,-1 0 0 0 0,1 0 0 0 0,0-1 0 0 0,15-6 0 0 0,3-5 34 0 0,-1-2 0 0 0,0 0 0 0 0,25-28 0 0 0,-10 11 6 0 0,18-15 241 0 0,1 2 0 0 0,69-44 0 0 0,-71 58-24 0 0,2 1 1 0 0,1 3-1 0 0,68-24 0 0 0,-116 49-258 0 0,14-11 13 0 0,-16 10 31 0 0,6-6-33 0 0,-2-3-10 0 0,-6 7 0 0 0,0 1 0 0 0,0-1 0 0 0,0 1 0 0 0,0-1 0 0 0,0 0 0 0 0,-1 1 0 0 0,0-1 0 0 0,0 0 0 0 0,0 1 0 0 0,0-1 1 0 0,0 0-1 0 0,-1 1 0 0 0,-1-5 0 0 0,-2-6-1 0 0,-1 0 0 0 0,-8-16 0 0 0,-2-4-9 0 0,12 27-48 0 0,3 5-9 0 0,-6 17-21 0 0,0 5 10 0 0,-4 24 0 0 0,6-26 62 0 0,0 1 0 0 0,-8 18 0 0 0,-63 138 16 0 0,56-140 56 0 0,12-24-42 0 0,1 1 1 0 0,0 0-1 0 0,0-1 0 0 0,-4 17 1 0 0,8-17 49 0 0,-1 0 0 0 0,0 15 0 0 0,3-25-59 0 0,-1 1 173 0 0,2 1-68 0 0,1 8 2 0 0,-1-8 7 0 0,1-1 28 0 0,1 2-69 0 0,0 0 0 0 0,1-1 1 0 0,-1 1-1 0 0,1-1 1 0 0,0 0-1 0 0,0 0 1 0 0,0 0-1 0 0,0-1 0 0 0,1 0 1 0 0,-1 1-1 0 0,1-1 1 0 0,-1-1-1 0 0,1 1 1 0 0,0-1-1 0 0,0 0 0 0 0,10 2 1 0 0,-8-3-30 0 0,0 0-1 0 0,1 0 1 0 0,-1 0 0 0 0,0-1 0 0 0,1 0-1 0 0,8-3 1 0 0,45-15 74 0 0,-36 10-103 0 0,-21 8-9 0 0,1 0 5 0 0,10-11 10 0 0,2-5-119 0 0,-16 16 11 0 0,-2 3-2152 0 0,1-1 2214 0 0,0-1 1 0 0,0 0 0 0 0,0 0-1 0 0,-1 0 1 0 0,1 1-1 0 0,0-1 1 0 0,0 0 0 0 0,0 0-1 0 0,-1 0 1 0 0,1 1 0 0 0,0-1-1 0 0,0 0 1 0 0,-1 0 0 0 0,1 0-1 0 0,-8 8-470 0 0,6-4-309 0 0,0 0 0 0 0,0 1 0 0 0,0-1 0 0 0,0 1 0 0 0,-1 8 0 0 0,3-11-833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9:05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579 131 2303 0 0,'86'-73'699'0'0,"-50"41"3424"0"0,-17 14 714 0 0,-12 10-1525 0 0,-12 9-60 0 0,-13 11-1871 0 0,6 1-1346 0 0,1 0 0 0 0,0 0 0 0 0,1 1 0 0 0,1 0 0 0 0,-10 19 0 0 0,2-4-17 0 0,-285 513-490 0 0,138-236 193 0 0,136-254 153 0 0,14-25 66 0 0,-2 0 1 0 0,-31 40-1 0 0,42-62 58 0 0,2-1-2 0 0,-1 0 0 0 0,1-1 0 0 0,-1 0 0 0 0,0 0 0 0 0,-5 4 0 0 0,-2 0-1652 0 0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0:52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2 115 1839 0 0,'0'0'83'0'0,"0"-1"-6"0"0,0 0 690 0 0,-1 0-1 0 0,1 0 0 0 0,0 0 0 0 0,0-1 1 0 0,0 1-1 0 0,0 0 0 0 0,0 0 0 0 0,0 0 1 0 0,0 0-1 0 0,0-1 0 0 0,0 1 0 0 0,0 0 0 0 0,1 0 1 0 0,-1 0-1 0 0,1-2 0 0 0,0 2-433 0 0,0-1-1 0 0,0 0 0 0 0,0 1 1 0 0,0-1-1 0 0,0 1 1 0 0,0-1-1 0 0,1 1 0 0 0,1-2 1 0 0,2-1-234 0 0,0 1 0 0 0,0-1 0 0 0,0 2 0 0 0,8-5 0 0 0,22-8 892 0 0,39-11 0 0 0,-18 13-1681 0 0,-40 11-1924 0 0,26-1 0 0 0,-27 3-3325 0 0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0:52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13 121 10591 0 0,'0'0'488'0'0,"-2"0"-12"0"0,-9 2 6242 0 0,14-2-6522 0 0,-1-1 1 0 0,1 1 0 0 0,-1-1 0 0 0,1 0 0 0 0,-1 0 0 0 0,5-2 0 0 0,3-1 45 0 0,73-27 695 0 0,51-17 23 0 0,-107 41-898 0 0,0 0 0 0 0,1 2 1 0 0,29-3-1 0 0,38 4-3907 0 0,-75 3-2854 0 0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0:53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314 226 8663 0 0,'0'0'787'0'0,"-7"5"-491"0"0,6-4-102 0 0,0 0 0 0 0,0 0 0 0 0,-1 0 0 0 0,1 0 0 0 0,0 0-1 0 0,0 0 1 0 0,0 0 0 0 0,1 0 0 0 0,-1 0 0 0 0,0 0 0 0 0,0 0 0 0 0,1 0 0 0 0,-1 1 0 0 0,0-1 0 0 0,1 0-1 0 0,-1 1 1 0 0,1-1 0 0 0,0 0 0 0 0,-1 1 0 0 0,1-1 0 0 0,0 1 0 0 0,0-1 0 0 0,0 0 0 0 0,0 1 0 0 0,0-1 0 0 0,0 1-1 0 0,0-1 1 0 0,1 0 0 0 0,-1 1 0 0 0,0-1 0 0 0,1 1 0 0 0,-1-1 0 0 0,1 0 0 0 0,-1 0 0 0 0,1 1 0 0 0,0-1-1 0 0,1 2 1 0 0,0-1-66 0 0,0 1-1 0 0,0-1 0 0 0,0 0 0 0 0,1 0 1 0 0,-1 0-1 0 0,1 0 0 0 0,0 0 1 0 0,-1 0-1 0 0,1 0 0 0 0,0-1 0 0 0,0 0 1 0 0,0 1-1 0 0,0-1 0 0 0,0 0 0 0 0,0-1 1 0 0,4 2-1 0 0,8-1 114 0 0,0-1 0 0 0,0-1-1 0 0,1 0 1 0 0,-1 0 0 0 0,0-2 0 0 0,24-6 0 0 0,85-35 354 0 0,-106 36-567 0 0,-1 0-1 0 0,0-2 1 0 0,0 0-1 0 0,27-22 1 0 0,-41 30-114 0 0,0-1 0 0 0,-1 1 0 0 0,1-1 0 0 0,-1 0 1 0 0,0 0-1 0 0,0 0 0 0 0,0 0 0 0 0,0 0 0 0 0,0 0 1 0 0,0-1-1 0 0,-1 1 0 0 0,0 0 0 0 0,0-1 0 0 0,0 1 1 0 0,0-1-1 0 0,0 0 0 0 0,-1 1 0 0 0,1-8 0 0 0,-1 6-37 0 0,-1-1-1 0 0,0 1 1 0 0,0-1-1 0 0,0 1 0 0 0,-1 0 1 0 0,1 0-1 0 0,-1-1 0 0 0,0 1 1 0 0,-1 0-1 0 0,1 1 0 0 0,-1-1 1 0 0,-4-5-1 0 0,4 6 81 0 0,0 0 0 0 0,0 0 0 0 0,-1 0-1 0 0,0 0 1 0 0,0 0 0 0 0,0 1 0 0 0,-6-5 0 0 0,7 6 24 0 0,1 1 1 0 0,-1 0-1 0 0,0 0 1 0 0,1 0-1 0 0,-1 1 1 0 0,0-1-1 0 0,0 1 1 0 0,1-1-1 0 0,-1 1 1 0 0,0 0-1 0 0,0 0 1 0 0,0 0-1 0 0,1 0 1 0 0,-1 1-1 0 0,0-1 1 0 0,-3 1-1 0 0,-13 5-85 0 0,1 0 0 0 0,-1 0 0 0 0,-22 13 0 0 0,-50 32-66 0 0,69-38 123 0 0,-37 24 148 0 0,2 3-1 0 0,1 2 1 0 0,-69 67 0 0 0,105-89 245 0 0,-32 42 0 0 0,44-51-172 0 0,0 1 0 0 0,1 0 0 0 0,0 0 0 0 0,1 0 0 0 0,-8 24 0 0 0,13-31-107 0 0,-1 0 1 0 0,1-1-1 0 0,1 1 1 0 0,-1 0-1 0 0,0-1 1 0 0,1 1-1 0 0,0 0 1 0 0,0 0-1 0 0,1-1 1 0 0,-1 1-1 0 0,1 0 1 0 0,0-1-1 0 0,1 1 1 0 0,2 8 0 0 0,-1-8 20 0 0,0 0 1 0 0,0 0 0 0 0,0 0 0 0 0,1-1 0 0 0,0 1 0 0 0,0-1-1 0 0,0 0 1 0 0,0 0 0 0 0,1 0 0 0 0,7 5 0 0 0,5 1 92 0 0,0-1 0 0 0,1-1 1 0 0,0-1-1 0 0,1 0 1 0 0,-1-1-1 0 0,22 3 0 0 0,-2-3 38 0 0,-1-1 0 0 0,1-2 0 0 0,52-3 0 0 0,53 4-155 0 0,-134-3-413 0 0,0 0-1 0 0,1-1 1 0 0,10-1-1 0 0,-15 0-587 0 0,0 0 0 0 0,0 0 0 0 0,0 0 0 0 0,6-3 0 0 0,0-1-5581 0 0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0:53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45 8287 0 0,'-4'-8'756'0'0,"-6"-13"-429"0"0,0 5 8005 0 0,18 29-7636 0 0,35 58 370 0 0,3-2 0 0 0,4-1-1 0 0,2-4 1 0 0,69 68 0 0 0,-103-115-1108 0 0,0 0 0 0 0,27 17 0 0 0,-37-28 22 0 0,1 0 1 0 0,0-1-1 0 0,0-1 0 0 0,0 1 0 0 0,1-2 0 0 0,-1 1 1 0 0,1-1-1 0 0,14 2 0 0 0,-22-4-137 0 0,1-1 0 0 0,-1 0 0 0 0,1 0 1 0 0,0 0-1 0 0,-1 0 0 0 0,1-1 0 0 0,-1 1 0 0 0,5-2 0 0 0,-6 2-440 0 0,1-1-1 0 0,0 0 1 0 0,0 0 0 0 0,0 0-1 0 0,-1 0 1 0 0,1 0 0 0 0,0 0 0 0 0,-1 0-1 0 0,0-1 1 0 0,1 1 0 0 0,1-3-1 0 0,8-11-5814 0 0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0:54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 2759 0 0,'-2'1'9116'0'0,"-35"44"-3621"0"0,4-3-4802 0 0,-142 119 1385 0 0,40-41-1705 0 0,58-45-324 0 0,-106 107 91 0 0,176-174-204 0 0,6-7-276 0 0,3 0-148 0 0,7 1-37 0 0,3-1-10 0 0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0:54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4 12263 0 0,'0'0'563'0'0,"-2"0"-14"0"0,-7-3 3230 0 0,11 4-3467 0 0,45 30 745 0 0,21 15-406 0 0,-60-40-632 0 0,-1 0 1 0 0,0 1 0 0 0,0 1-1 0 0,0-1 1 0 0,-1 1 0 0 0,7 10-1 0 0,-11-13-19 0 0,0-1 0 0 0,0 1 0 0 0,-1-1-1 0 0,1 1 1 0 0,-1-1 0 0 0,0 1 0 0 0,0 0 0 0 0,-1 0-1 0 0,0-1 1 0 0,1 1 0 0 0,-2 0 0 0 0,1 0-1 0 0,0 0 1 0 0,-1-1 0 0 0,0 1 0 0 0,0 0 0 0 0,0-1-1 0 0,-1 1 1 0 0,0 0 0 0 0,-4 7 0 0 0,-1 2 11 0 0,-2 1 1 0 0,0-1-1 0 0,0-1 1 0 0,-20 22 0 0 0,-70 61-1 0 0,85-84-12 0 0,10-8 1 0 0,0-1 1 0 0,-1 1-1 0 0,0-1 0 0 0,0 0 0 0 0,-5 3 0 0 0,-16 8-14 0 0,24-13-51 0 0,-1-10-5313 0 0,1-2-598 0 0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0:55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411 400 1839 0 0,'-21'15'785'0'0,"-1"0"-1"0"0,-25 12 1 0 0,-5 2 9839 0 0,51-29-10572 0 0,1 0 1 0 0,0 1 0 0 0,-1-1-1 0 0,1 0 1 0 0,0 1 0 0 0,-1-1-1 0 0,1 0 1 0 0,-1 0 0 0 0,1 1-1 0 0,-1-1 1 0 0,1 0 0 0 0,-1 0-1 0 0,1 0 1 0 0,-1 0 0 0 0,1 0-1 0 0,-1 0 1 0 0,1 0-1 0 0,-1 0 1 0 0,1 0 0 0 0,-1 0-1 0 0,1 0 1 0 0,-1 0 0 0 0,1 0-1 0 0,0 0 1 0 0,-1 0 0 0 0,0-1-1 0 0,-15-1 657 0 0,-42-9-195 0 0,-34-9-493 0 0,85 18-16 0 0,1 0 0 0 0,0 0 0 0 0,0-1 1 0 0,1 0-1 0 0,-1 0 0 0 0,0 0 0 0 0,1-1 0 0 0,0 0 1 0 0,0 0-1 0 0,-8-8 0 0 0,11 9-5 0 0,0 0 1 0 0,0 1-1 0 0,0-1 0 0 0,0 0 1 0 0,1 0-1 0 0,-1-1 0 0 0,1 1 0 0 0,0 0 1 0 0,-1 0-1 0 0,2-1 0 0 0,-1 1 1 0 0,0-1-1 0 0,1 1 0 0 0,-1 0 1 0 0,1-1-1 0 0,0 1 0 0 0,0-1 1 0 0,1 1-1 0 0,-1-1 0 0 0,1 1 1 0 0,1-5-1 0 0,1-2 6 0 0,1 0 1 0 0,0 1 0 0 0,1-1-1 0 0,0 1 1 0 0,0 0-1 0 0,1 0 1 0 0,0 1-1 0 0,14-14 1 0 0,-2 3-13 0 0,1 2-1 0 0,29-22 1 0 0,-15 16-1 0 0,2 2-1 0 0,0 1 1 0 0,1 1 0 0 0,0 2 0 0 0,2 2-1 0 0,52-15 1 0 0,-66 24 185 0 0,0 1 1 0 0,0 1-1 0 0,46-1 0 0 0,-61 5-123 0 0,-1 0-1 0 0,1 1 1 0 0,0-1 0 0 0,0 2-1 0 0,-1-1 1 0 0,1 2 0 0 0,0-1 0 0 0,-1 1-1 0 0,0 0 1 0 0,0 0 0 0 0,0 1-1 0 0,0 1 1 0 0,0-1 0 0 0,6 6 0 0 0,-11-8-49 0 0,-1 0 1 0 0,0 1-1 0 0,0-1 1 0 0,0 0-1 0 0,0 1 1 0 0,0-1 0 0 0,-1 1-1 0 0,1 0 1 0 0,-1-1-1 0 0,1 1 1 0 0,-1 0 0 0 0,0 0-1 0 0,0 0 1 0 0,0 0-1 0 0,-1 0 1 0 0,1 4 0 0 0,-1-2 9 0 0,0 0 1 0 0,0 0-1 0 0,0 0 1 0 0,-1 0 0 0 0,0 0-1 0 0,0 0 1 0 0,0 0-1 0 0,-5 10 1 0 0,0-1 29 0 0,-1-1 0 0 0,-1 0 1 0 0,0 0-1 0 0,-1-1 0 0 0,-17 19 0 0 0,-2-2-21 0 0,0-1 0 0 0,-2-1 1 0 0,-1-1-1 0 0,-2-2 0 0 0,0-2 0 0 0,-57 29 0 0 0,66-40-19 0 0,0-1 1 0 0,-32 8-1 0 0,41-14-170 0 0,0-1-1 0 0,0-1 1 0 0,0 0-1 0 0,0-1 1 0 0,-20-1-1 0 0,33 0 9 0 0,0-1 0 0 0,0 1 0 0 0,1 0 0 0 0,-1 0 0 0 0,0-1 0 0 0,1 1 0 0 0,-1-1 0 0 0,0 0 0 0 0,1 0 0 0 0,-1 1 0 0 0,1-1 0 0 0,-1 0-1 0 0,1 0 1 0 0,-1 0 0 0 0,1 0 0 0 0,0-1 0 0 0,0 1 0 0 0,-1 0 0 0 0,1-1 0 0 0,0 1 0 0 0,-1-2 0 0 0,2 1 28 0 0,-1 1 0 0 0,1-1 0 0 0,0 1 0 0 0,0 0 1 0 0,-1-1-1 0 0,1 1 0 0 0,0-1 0 0 0,0 1 0 0 0,1-4 0 0 0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0:55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730 22 10591 0 0,'11'-13'819'0'0,"-9"10"-87"0"0,2-2 2125 0 0,-26 30-2681 0 0,1 1 1 0 0,2 0-1 0 0,-26 48 0 0 0,-2 2 35 0 0,-42 54 325 0 0,-108 175 900 0 0,169-254-1280 0 0,-90 146 70 0 0,80-144-1611 0 0,-84 89 0 0 0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0:55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62 8287 0 0,'0'0'382'0'0,"0"-2"-8"0"0,-2-2-189 0 0,0-1 0 0 0,0 1 0 0 0,0 0 0 0 0,-5-6 0 0 0,-5-5 4984 0 0,11 14-5051 0 0,1 1 1 0 0,-1 0 0 0 0,1-1 0 0 0,-1 1-1 0 0,1 0 1 0 0,-1 0 0 0 0,1 0 0 0 0,-1-1 0 0 0,1 1-1 0 0,-1 0 1 0 0,0 0 0 0 0,1 0 0 0 0,-1 0-1 0 0,1 0 1 0 0,-1 0 0 0 0,1 0 0 0 0,-1 0-1 0 0,0 0 1 0 0,1 0 0 0 0,-1 0 0 0 0,1 0 0 0 0,-1 1-1 0 0,1-1 1 0 0,-1 0 0 0 0,1 0 0 0 0,-1 1-1 0 0,1-1 1 0 0,-2 1 0 0 0,-11 9 103 0 0,6-1-90 0 0,0 1-1 0 0,0 0 1 0 0,1 0 0 0 0,1 0-1 0 0,-1 1 1 0 0,2 0-1 0 0,-7 21 1 0 0,3-9 81 0 0,1-4 64 0 0,1 0 0 0 0,-6 39 0 0 0,10-47-178 0 0,1 0 0 0 0,1 0-1 0 0,0 1 1 0 0,0-1 0 0 0,1 0-1 0 0,4 20 1 0 0,-4-29-63 0 0,-1-1 0 0 0,1 1 0 0 0,-1 0-1 0 0,1 0 1 0 0,0-1 0 0 0,0 1 0 0 0,0-1 0 0 0,0 1-1 0 0,0-1 1 0 0,0 1 0 0 0,0-1 0 0 0,0 1 0 0 0,1-1-1 0 0,-1 0 1 0 0,0 0 0 0 0,1 1 0 0 0,-1-1 0 0 0,3 1 0 0 0,-2-1 3 0 0,1 0 1 0 0,0 0 0 0 0,0 0-1 0 0,0-1 1 0 0,0 1 0 0 0,0-1 0 0 0,0 1-1 0 0,0-1 1 0 0,0 0 0 0 0,3 0-1 0 0,7-2 49 0 0,-1 0 0 0 0,0-1 0 0 0,0 0 0 0 0,13-6 0 0 0,-23 8-77 0 0,22-9 20 0 0,0-1 1 0 0,-2 0-1 0 0,1-2 0 0 0,-2-1 0 0 0,30-24 0 0 0,91-92-338 0 0,-115 103-147 0 0,0 1 0 0 0,2 1 0 0 0,50-31 0 0 0,-77 55 258 0 0,-2 13-204 0 0,-3 18 428 0 0,0-1-1 0 0,-2 1 1 0 0,-1-1-1 0 0,-16 48 1 0 0,-7 32 1102 0 0,28-108-1109 0 0,1 0-1 0 0,0 0 0 0 0,0 0 1 0 0,0 0-1 0 0,0 0 1 0 0,0 0-1 0 0,0 0 1 0 0,0 0-1 0 0,0 0 1 0 0,0 0-1 0 0,0 0 0 0 0,0 0 1 0 0,1 0-1 0 0,-1 0 1 0 0,0 0-1 0 0,1 0 1 0 0,-1 0-1 0 0,1 0 0 0 0,-1 0 1 0 0,1-1-1 0 0,-1 1 1 0 0,1 0-1 0 0,1 1 1 0 0,-1-1-10 0 0,1 0 0 0 0,-1 0 1 0 0,1 0-1 0 0,-1-1 1 0 0,1 1-1 0 0,0 0 0 0 0,-1-1 1 0 0,1 1-1 0 0,0-1 1 0 0,-1 0-1 0 0,1 0 0 0 0,3 1 1 0 0,3-1-45 0 0,-1-1 0 0 0,1 0 0 0 0,0 0 1 0 0,13-4-1 0 0,0-1-1128 0 0,-1-2-1 0 0,33-16 1 0 0,-12 2-182 0 0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0:56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79 10591 0 0,'0'0'819'0'0,"-7"0"5182"0"0,43-2-5037 0 0,0-2 0 0 0,69-16 0 0 0,-42 7-708 0 0,5-3-113 0 0,-43 9-476 0 0,0 2-1 0 0,0 0 1 0 0,40-2 0 0 0,-48 7-477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9:05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0 204 5983 0 0,'0'0'6955'0'0,"3"1"-6471"0"0,-1 0-327 0 0,0 0-1 0 0,0 0 1 0 0,1 0-1 0 0,-1 0 1 0 0,0 0-1 0 0,0 1 1 0 0,-1-1 0 0 0,1 1-1 0 0,0 0 1 0 0,0-1-1 0 0,-1 1 1 0 0,1 0 0 0 0,-1 0-1 0 0,1 0 1 0 0,1 4-1 0 0,0 0 32 0 0,-1 1-1 0 0,1-1 0 0 0,-1 1 0 0 0,-1-1 1 0 0,1 1-1 0 0,-1-1 0 0 0,0 1 0 0 0,-1 0 1 0 0,1 0-1 0 0,-2 8 0 0 0,-1 6 453 0 0,-10 40-1 0 0,7-44-494 0 0,2-1 0 0 0,0 1 0 0 0,1 0 0 0 0,0 20 0 0 0,2-29-100 0 0,0-2-33 0 0,0-1 0 0 0,0 1 1 0 0,1-1-1 0 0,-1 0 0 0 0,1 1 0 0 0,0-1 1 0 0,1 0-1 0 0,-1 0 0 0 0,1 1 0 0 0,0-1 1 0 0,0 0-1 0 0,4 6 0 0 0,-5-10 9 0 0,1 0-1 0 0,-1 0 1 0 0,0 0 0 0 0,0 0-1 0 0,1 0 1 0 0,-1 0 0 0 0,0-1-1 0 0,1 1 1 0 0,-1 0 0 0 0,1-1-1 0 0,-1 1 1 0 0,1-1 0 0 0,-1 0-1 0 0,1 1 1 0 0,-1-1 0 0 0,1 0-1 0 0,2 0 1 0 0,25-2 493 0 0,-26 1-450 0 0,4 0-6 0 0,1-1 1 0 0,-1-1 0 0 0,0 0 0 0 0,1 0-1 0 0,-1 0 1 0 0,0-1 0 0 0,-1 1 0 0 0,1-2 0 0 0,-1 1-1 0 0,0-1 1 0 0,0 0 0 0 0,7-8 0 0 0,1-1 89 0 0,-2-1 1 0 0,0 0 0 0 0,19-32-1 0 0,-23 32-122 0 0,-1 0 0 0 0,9-29 0 0 0,13-31 32 0 0,-25 68-69 0 0,-4 7 11 0 0,0 0-1 0 0,0 0 0 0 0,0-1 0 0 0,0 1 0 0 0,0 0 0 0 0,0 0 0 0 0,0 0 0 0 0,0 0 0 0 0,0 0 1 0 0,0 0-1 0 0,0 0 0 0 0,0 0 0 0 0,0 0 0 0 0,0 0 0 0 0,0 0 0 0 0,1 0 0 0 0,-1 0 0 0 0,0 0 1 0 0,0 0-1 0 0,0 0 0 0 0,0 0 0 0 0,0 0 0 0 0,0 0 0 0 0,0 0 0 0 0,0 0 0 0 0,0 0 0 0 0,0 0 1 0 0,0 0-1 0 0,0 0 0 0 0,0 0 0 0 0,0 0 0 0 0,1 0 0 0 0,-1 0 0 0 0,0 0 0 0 0,0 0 0 0 0,0 0 1 0 0,0 0-1 0 0,0 0 0 0 0,0 0 0 0 0,0 0 0 0 0,0 0 0 0 0,0 0 0 0 0,0 0 0 0 0,0 0 0 0 0,0 0 1 0 0,0 0-1 0 0,0 0 0 0 0,0 0 0 0 0,1 0 0 0 0,-1 0 0 0 0,0 0 0 0 0,0 0 0 0 0,0 0 1 0 0,0 0-1 0 0,0 0 0 0 0,0 0 0 0 0,0 0 0 0 0,0 1 0 0 0,0-1 0 0 0,4 3-10 0 0,0 0 1 0 0,0 0-1 0 0,-1 1 0 0 0,1 0 1 0 0,-1-1-1 0 0,5 8 0 0 0,-1 4-31 0 0,-2 3 40 0 0,0 0 0 0 0,-2 1-1 0 0,0-1 1 0 0,0 30 0 0 0,3 17 2 0 0,-4-44 6 0 0,-1 28 0 0 0,-1-29 25 0 0,4 34 1 0 0,-3-49 1 0 0,0 0-1 0 0,0 0 1 0 0,0 0 0 0 0,0 0 0 0 0,1 0 0 0 0,0-1-1 0 0,0 1 1 0 0,0 0 0 0 0,1-1 0 0 0,-1 0-1 0 0,1 0 1 0 0,0 0 0 0 0,0 0 0 0 0,1 0 0 0 0,-1 0-1 0 0,5 3 1 0 0,-6-7-7 0 0,0 1-1 0 0,0 0 1 0 0,0-1 0 0 0,0 1-1 0 0,0-1 1 0 0,0 0 0 0 0,0 1-1 0 0,0-1 1 0 0,0 0 0 0 0,0 0-1 0 0,0-1 1 0 0,1 1 0 0 0,-1 0-1 0 0,0-1 1 0 0,2 0 0 0 0,-1 0 42 0 0,5-1 87 0 0,1 0 0 0 0,-1-1 0 0 0,0 0 0 0 0,0-1 0 0 0,0 0 0 0 0,8-5 0 0 0,44-34 575 0 0,-38 26-481 0 0,-2 1-35 0 0,-1-1 1 0 0,-1-1 0 0 0,0-1-1 0 0,-1 0 1 0 0,-1-1 0 0 0,-1-1-1 0 0,23-41 1 0 0,-23 32-54 0 0,-1-1-1 0 0,-1-1 0 0 0,-2 0 1 0 0,-1 0-1 0 0,8-48 1 0 0,-7-9 61 0 0,3-23-406 0 0,-6 87-270 0 0,-7 23 191 0 0,15 2-4166 0 0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0:56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63 5063 0 0,'-7'5'14650'0'0,"12"-5"-14140"0"0,0-1 0 0 0,0 0 0 0 0,0 0 0 0 0,0 0 1 0 0,7-3-1 0 0,7-2-16 0 0,18-4 28 0 0,99-22 439 0 0,-24 22-2093 0 0,-37 8-2997 0 0,-55 2 2526 0 0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0:57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250 275 6447 0 0,'-6'7'13456'0'0,"13"-2"-13321"0"0,0 0 0 0 0,0-1 0 0 0,1 0 0 0 0,-1 0 1 0 0,1 0-1 0 0,0-1 0 0 0,0 0 0 0 0,0 0 0 0 0,12 1 0 0 0,-7-2-32 0 0,0-1-1 0 0,0 0 1 0 0,0-1 0 0 0,0 0 0 0 0,19-4 0 0 0,0-2-70 0 0,0-2 1 0 0,-1-1 0 0 0,0-2-1 0 0,32-15 1 0 0,-34 13-51 0 0,0-1 0 0 0,35-23 0 0 0,-57 32-99 0 0,0 0 0 0 0,0-1 0 0 0,0 1 0 0 0,-1-1 0 0 0,0-1 0 0 0,0 1 0 0 0,0-1 0 0 0,-1 0 0 0 0,0-1 0 0 0,0 1 0 0 0,-1-1 0 0 0,0 0 1 0 0,5-12-1 0 0,-8 15-60 0 0,0 1 0 0 0,0-1 0 0 0,0 1 0 0 0,-1-1 1 0 0,0 0-1 0 0,0 1 0 0 0,0-1 0 0 0,0 0 0 0 0,-2-6 0 0 0,1 9 94 0 0,1 0-1 0 0,-1 0 0 0 0,1 0 1 0 0,-1 0-1 0 0,0 0 0 0 0,1 1 1 0 0,-1-1-1 0 0,0 0 0 0 0,0 1 1 0 0,0-1-1 0 0,-1 1 0 0 0,1-1 1 0 0,0 1-1 0 0,-1-1 0 0 0,1 1 0 0 0,0 0 1 0 0,-1 0-1 0 0,0 0 0 0 0,1 0 1 0 0,-1 0-1 0 0,0 0 0 0 0,1 0 1 0 0,-1 0-1 0 0,0 1 0 0 0,-2-1 1 0 0,-5-1-56 0 0,0 2 0 0 0,0-1-1 0 0,0 1 1 0 0,0 0 0 0 0,1 1 0 0 0,-1 0 0 0 0,-16 5 0 0 0,-59 21 123 0 0,75-24 11 0 0,-47 20 173 0 0,1 3 1 0 0,1 2 0 0 0,1 2 0 0 0,2 2-1 0 0,-74 61 1 0 0,98-68 357 0 0,0 1-1 0 0,2 1 0 0 0,2 2 1 0 0,-33 49-1 0 0,46-63-253 0 0,1 0 0 0 0,1 1 1 0 0,-10 27-1 0 0,15-33-152 0 0,0 0 1 0 0,0 0-1 0 0,1 0 0 0 0,0 1 1 0 0,1-1-1 0 0,1 0 1 0 0,0 18-1 0 0,0-26-73 0 0,0 1 0 0 0,1 0-1 0 0,-1 0 1 0 0,1 0 0 0 0,0-1 0 0 0,0 1 0 0 0,0 0-1 0 0,0-1 1 0 0,0 1 0 0 0,1-1 0 0 0,-1 1-1 0 0,1-1 1 0 0,-1 1 0 0 0,1-1 0 0 0,4 4-1 0 0,-3-4 20 0 0,0 1-1 0 0,0-1 1 0 0,1 0-1 0 0,-1-1 1 0 0,1 1-1 0 0,-1-1 1 0 0,1 1-1 0 0,-1-1 0 0 0,1 0 1 0 0,6 1-1 0 0,6-1 126 0 0,-1 0-1 0 0,1-1 1 0 0,0-1 0 0 0,25-4-1 0 0,-37 4-172 0 0,356-73 532 0 0,-329 67-632 0 0,46-14-2562 0 0,-60 14 1272 0 0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0:57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22 8287 0 0,'0'0'639'0'0,"-2"-8"-390"0"0,1 7-170 0 0,1 0-1 0 0,-1 0 1 0 0,0 0-1 0 0,0 0 1 0 0,1 0-1 0 0,-1 0 0 0 0,0 0 1 0 0,0 1-1 0 0,-8-5 6598 0 0,9 10-6396 0 0,-1 1 0 0 0,0 0 1 0 0,0-1-1 0 0,-2 6 0 0 0,-2 7 120 0 0,2-2-39 0 0,1 0 1 0 0,1 0-1 0 0,0 0 1 0 0,2 22-1 0 0,13 64 793 0 0,-11-77-916 0 0,-3-19-197 0 0,0 0 1 0 0,1-1 0 0 0,0 1-1 0 0,0 0 1 0 0,1 0 0 0 0,0-1 0 0 0,0 1-1 0 0,0 0 1 0 0,5 8 0 0 0,6 2 40 0 0,1 0-1 0 0,1-1 1 0 0,0 0-1 0 0,1-1 1 0 0,1-1 0 0 0,0-1-1 0 0,24 14 1 0 0,-30-20-49 0 0,0-1-1 0 0,1 0 1 0 0,0-1-1 0 0,0 0 1 0 0,0-1-1 0 0,0 0 1 0 0,1-1-1 0 0,19 1 1 0 0,-16-2-194 0 0,-1-1 0 0 0,1-1 0 0 0,0 0 0 0 0,0-1 1 0 0,0-1-1 0 0,20-6 0 0 0,-32 7-343 0 0,1 1 1 0 0,0-1 0 0 0,-1-1-1 0 0,1 1 1 0 0,-1 0-1 0 0,6-6 1 0 0,3-4-6264 0 0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0:58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792 1 15319 0 0,'0'0'1386'0'0,"-2"0"-1142"0"0,-6 2 32 0 0,0 0 0 0 0,0 1 0 0 0,0 0 1 0 0,0 0-1 0 0,0 1 0 0 0,1-1 1 0 0,0 2-1 0 0,-11 7 0 0 0,-55 51 784 0 0,35-28-725 0 0,-208 189 906 0 0,226-206-1137 0 0,1 2 0 0 0,1 0 0 0 0,1 1 0 0 0,-17 29 0 0 0,24-35-441 0 0,-1-1 0 0 0,0 0-1 0 0,0 0 1 0 0,-2-1 0 0 0,1-1 0 0 0,-2 0 0 0 0,0-1-1 0 0,0 0 1 0 0,-1-1 0 0 0,0-1 0 0 0,-1 0-1 0 0,0-1 1 0 0,-18 6 0 0 0,28-12-330 0 0,1 0 1 0 0,0-1-1 0 0,-1 0 0 0 0,1 0 1 0 0,-7 0-1 0 0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0:58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86 418 3679 0 0,'-6'-4'17726'0'0,"-15"-10"-14804"0"0,14 7-3734 0 0,-1 1 0 0 0,-8-11 1 0 0,6 4 2257 0 0,7 6-1435 0 0,0-1 0 0 0,0 0 0 0 0,1 0 0 0 0,0 1 0 0 0,0-1 0 0 0,1 0 0 0 0,0-1 0 0 0,1 1 0 0 0,0 0 0 0 0,0 0 0 0 0,0 0 1 0 0,1 0-1 0 0,0 0 0 0 0,1 0 0 0 0,0 0 0 0 0,5-13 0 0 0,-3 8-20 0 0,2 0 1 0 0,0 1-1 0 0,0-1 1 0 0,1 1-1 0 0,0 1 1 0 0,1 0-1 0 0,1 0 1 0 0,-1 0-1 0 0,12-10 0 0 0,-10 13-24 0 0,1 0-1 0 0,0 0 0 0 0,1 1 0 0 0,-1 0 0 0 0,1 1 1 0 0,0 0-1 0 0,1 1 0 0 0,-1 1 0 0 0,1 0 0 0 0,0 0 1 0 0,16-1-1 0 0,11 0-87 0 0,0 2-1 0 0,59 2 1 0 0,-71 2 121 0 0,91 5 0 0 0,-104-4 0 0 0,0 0 0 0 0,-1 2 0 0 0,1-1 0 0 0,-1 2 0 0 0,25 10 0 0 0,-37-14 4 0 0,0 0 1 0 0,0 0-1 0 0,0 0 0 0 0,0 1 0 0 0,0-1 1 0 0,-1 0-1 0 0,1 1 0 0 0,-1-1 1 0 0,1 1-1 0 0,-1 0 0 0 0,1 0 0 0 0,-1-1 1 0 0,0 1-1 0 0,0 0 0 0 0,0 0 0 0 0,0 0 1 0 0,0 0-1 0 0,0 0 0 0 0,-1 0 0 0 0,1 0 1 0 0,-1 1-1 0 0,1-1 0 0 0,-1 0 1 0 0,0 0-1 0 0,0 0 0 0 0,0 0 0 0 0,0 1 1 0 0,0-1-1 0 0,-1 0 0 0 0,1 0 0 0 0,0 0 1 0 0,-1 0-1 0 0,-1 4 0 0 0,-2 6 34 0 0,-1-1 0 0 0,-1 1 0 0 0,0-1 1 0 0,-11 16-1 0 0,15-24-35 0 0,-18 27 36 0 0,-1-1-1 0 0,-2-1 1 0 0,-1-1 0 0 0,-1-1-1 0 0,-1-1 1 0 0,-40 30 0 0 0,49-43-30 0 0,-1 0-1 0 0,0-2 1 0 0,0 0 0 0 0,-1 0-1 0 0,0-2 1 0 0,-1-1 0 0 0,0 0-1 0 0,0-1 1 0 0,-1-2 0 0 0,1 0-1 0 0,-1-1 1 0 0,-29 1 0 0 0,42-4-120 0 0,0-1 0 0 0,0 0 0 0 0,0 0 0 0 0,1 0 0 0 0,-11-4 0 0 0,13 3-459 0 0,1 0 0 0 0,-1 0 0 0 0,1 0-1 0 0,-1 0 1 0 0,-6-6 0 0 0,0-2-6522 0 0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0:59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762 9 14279 0 0,'0'0'1298'0'0,"-16"-9"-760"0"0,13 9-452 0 0,0 1-1 0 0,0-1 1 0 0,0 1 0 0 0,0-1-1 0 0,0 1 1 0 0,0 0-1 0 0,0 0 1 0 0,0 0 0 0 0,1 0-1 0 0,-1 1 1 0 0,0-1 0 0 0,1 1-1 0 0,-1 0 1 0 0,1-1-1 0 0,-1 1 1 0 0,1 0 0 0 0,0 1-1 0 0,-3 2 1 0 0,-2 5 84 0 0,0 0 0 0 0,0 0 1 0 0,-7 16-1 0 0,5-9-91 0 0,-41 76 198 0 0,-118 195-83 0 0,56-135-33 0 0,82-115 19 0 0,-67 62 1 0 0,97-99-189 0 0,-38 32 489 0 0,-40 49 0 0 0,66-68-615 0 0,1 1-1 0 0,-12 23 1 0 0,17-28-617 0 0,1 1-1 0 0,1-1 1 0 0,0 1-1 0 0,-5 21 1 0 0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0:59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3223 0 0,'0'0'143'0'0,"0"2"-3"0"0,-4 18 2250 0 0,3-11-90 0 0,-1 1-1 0 0,1-1 0 0 0,1 15 0 0 0,0-19-1900 0 0,1 0-1 0 0,0 0 1 0 0,0 0-1 0 0,0 0 1 0 0,4 8 0 0 0,1-1 197 0 0,2 1 0 0 0,-1-2 1 0 0,2 1-1 0 0,-1-1 0 0 0,16 15 1 0 0,-6-6-19 0 0,57 54 1016 0 0,-13-15-318 0 0,-19-11 176 0 0,39 56 0 0 0,-78-98-1447 0 0,1 0-1 0 0,0-1 1 0 0,0 0 0 0 0,1 0-1 0 0,0 0 1 0 0,-1-1 0 0 0,1 0-1 0 0,1 0 1 0 0,-1 0 0 0 0,1-1-1 0 0,-1 0 1 0 0,1 0 0 0 0,0-1-1 0 0,11 3 1 0 0,-13-4-73 0 0,0 0-1 0 0,0 0 1 0 0,0-1 0 0 0,0 1-1 0 0,1-1 1 0 0,-1-1 0 0 0,0 1-1 0 0,0-1 1 0 0,0 1 0 0 0,0-1-1 0 0,0-1 1 0 0,0 1 0 0 0,0-1-1 0 0,0 0 1 0 0,0 0 0 0 0,-1 0-1 0 0,1-1 1 0 0,-1 0 0 0 0,1 0-1 0 0,-1 0 1 0 0,4-4 0 0 0,3-8-1453 0 0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0:59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1 15087 0 0,'0'0'1512'0'0,"0"1"-1382"0"0,1 5-53 0 0,-1-5-8 0 0,0 0 1 0 0,0 1-1 0 0,0-1 1 0 0,-1 0-1 0 0,1 0 1 0 0,0 0-1 0 0,-1 1 1 0 0,1-1-1 0 0,-1 0 1 0 0,1 0-1 0 0,-1 0 1 0 0,1 0-1 0 0,-2 1 0 0 0,-1 3 152 0 0,-28 62 1527 0 0,-42 67 0 0 0,47-97-1278 0 0,-57 65-1 0 0,-43 24-276 0 0,99-102-411 0 0,-60 41 0 0 0,69-54-1424 0 0,-1 0 0 0 0,-29 11 1 0 0,32-17 46 0 0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1:01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79 5983 0 0,'25'-45'1129'0'0,"-14"27"3585"0"0,-10 17-4387 0 0,-1 0-1 0 0,0 0 1 0 0,1 0 0 0 0,-1 0-1 0 0,0 0 1 0 0,0 0 0 0 0,0 0-1 0 0,0 0 1 0 0,0 0 0 0 0,0 0-1 0 0,0 0 1 0 0,0 0 0 0 0,0-2-1 0 0,-9 7-215 0 0,0-1 1 0 0,1 2-1 0 0,-1-1 0 0 0,1 1 0 0 0,0 0 0 0 0,-13 11 0 0 0,-39 44-136 0 0,24-21 75 0 0,17-19 87 0 0,2 1 0 0 0,-1 0-1 0 0,-13 26 1 0 0,-39 75 239 0 0,26-41-179 0 0,16-34-95 0 0,-37 67 78 0 0,50-84-143 0 0,1-1 0 0 0,-9 33 0 0 0,18-46-28 0 0,1 1 1 0 0,0 0-1 0 0,1 0 0 0 0,1 0 0 0 0,0 24 0 0 0,3-28-8 0 0,0 0 0 0 0,1 0 0 0 0,0 0 0 0 0,1 0 0 0 0,0 0 0 0 0,1 0 0 0 0,11 23 0 0 0,-5-17 13 0 0,1 0 0 0 0,0-1 0 0 0,19 21 1 0 0,47 48-23 0 0,-51-59 12 0 0,151 180-260 0 0,-151-172 218 0 0,-1 1-1 0 0,-2 2 1 0 0,-2 0 0 0 0,19 46-1 0 0,-24-43-102 0 0,-3 1-1 0 0,-1 0 0 0 0,-2 1 1 0 0,-2 0-1 0 0,4 81 0 0 0,-11-91-343 0 0,-2 0 0 0 0,-1-1 0 0 0,-1 1-1 0 0,-3 0 1 0 0,0-1 0 0 0,-2 0 0 0 0,-2-1-1 0 0,-16 41 1 0 0,18-55 121 0 0,-1-1 1 0 0,0-1-1 0 0,-1 0 0 0 0,-1 0 0 0 0,0-1 1 0 0,-1 0-1 0 0,-24 22 0 0 0,27-30 595 0 0,1 0 0 0 0,-1 0 0 0 0,0-1-1 0 0,0 0 1 0 0,-1-1 0 0 0,1 0 0 0 0,-1-1-1 0 0,0 0 1 0 0,-1 0 0 0 0,1-1 0 0 0,-1-1 0 0 0,1 1-1 0 0,-1-2 1 0 0,-20 2 0 0 0,23-4 458 0 0,1 1-1 0 0,0-1 1 0 0,-14-4 0 0 0,19 4-188 0 0,0 0-158 0 0,-7-4-30 0 0,7 4-41 0 0,-3-2 118 0 0,3 2-745 0 0,15 7-2391 0 0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1:03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264 277 3223 0 0,'-2'0'240'0'0,"-28"6"571"0"0,10 0 3064 0 0,9 3 1492 0 0,-1 9-3743 0 0,10-14-1262 0 0,1-3-326 0 0,1-1 0 0 0,0 1 0 0 0,0 0 0 0 0,0-1 0 0 0,0 1 0 0 0,0 0 0 0 0,0-1 0 0 0,0 1 0 0 0,0 0-1 0 0,0-1 1 0 0,0 1 0 0 0,0 0 0 0 0,0-1 0 0 0,0 1 0 0 0,1 0 0 0 0,-1-1 0 0 0,0 1 0 0 0,0 0 0 0 0,1-1 0 0 0,-1 1 0 0 0,1 1 57 0 0,0 2-51 0 0,1 0 0 0 0,-1 0 0 0 0,1-1 0 0 0,-1 1 0 0 0,1-1 1 0 0,0 1-1 0 0,1-1 0 0 0,-1 0 0 0 0,1 0 0 0 0,-1 0 0 0 0,1 0 0 0 0,0 0 0 0 0,0 0 0 0 0,0-1 1 0 0,4 3-1 0 0,-3-3-33 0 0,1 0 1 0 0,0 0-1 0 0,0 0 1 0 0,0 0-1 0 0,0-1 1 0 0,0 0-1 0 0,0 0 1 0 0,0 0-1 0 0,0-1 1 0 0,0 1-1 0 0,7-2 1 0 0,2 0 0 0 0,-1 0 0 0 0,0-2 1 0 0,0 1-1 0 0,18-7 0 0 0,50-24 47 0 0,-45 18-48 0 0,209-98-9 0 0,-240 111 0 0 0,12-9 0 0 0,-11 5 11 0 0,-5 6 9 0 0,0-1 0 0 0,-1 0 0 0 0,0 0 0 0 0,1 1-1 0 0,-1-1 1 0 0,1 0 0 0 0,-1 0 0 0 0,0 0 0 0 0,0 0 0 0 0,1 1 0 0 0,-1-1 0 0 0,0 0 0 0 0,0 0 0 0 0,0 0 0 0 0,0 0-1 0 0,0 0 1 0 0,0 0 0 0 0,0 1 0 0 0,0-1 0 0 0,0 0 0 0 0,-1 0 0 0 0,1-1 0 0 0,-9-18 299 0 0,7 14-275 0 0,-13-29 29 0 0,8 18-19 0 0,0-1 0 0 0,-1 1-1 0 0,-15-21 1 0 0,21 35-55 0 0,0 0-1 0 0,-1 0 1 0 0,1 1-1 0 0,-1-1 1 0 0,0 1-1 0 0,1-1 1 0 0,-1 1-1 0 0,-1 0 1 0 0,1 0-1 0 0,0 1 1 0 0,0-1-1 0 0,-1 1 0 0 0,-5-3 1 0 0,4 3-5 0 0,-1 0 0 0 0,0 0 0 0 0,0 1 1 0 0,0-1-1 0 0,1 1 0 0 0,-1 0 0 0 0,-11 2 0 0 0,3 1-3 0 0,0 1-1 0 0,0 0 0 0 0,1 1 0 0 0,0 0 1 0 0,0 1-1 0 0,-14 9 0 0 0,0 1 9 0 0,1 2 0 0 0,1 2 0 0 0,-25 23 0 0 0,-63 73-54 0 0,63-62 50 0 0,1 2-21 0 0,-52 77-1 0 0,94-124 52 0 0,1 1 0 0 0,0 0 0 0 0,1 0-1 0 0,0 0 1 0 0,0 1 0 0 0,1 0 0 0 0,1 0 0 0 0,-3 15 0 0 0,5-21 30 0 0,0 1 0 0 0,1-1 1 0 0,-1 1-1 0 0,1-1 0 0 0,0 1 0 0 0,1 0 1 0 0,0-1-1 0 0,0 0 0 0 0,0 1 0 0 0,0-1 1 0 0,1 0-1 0 0,0 1 0 0 0,0-1 1 0 0,0 0-1 0 0,0 0 0 0 0,1 0 0 0 0,0-1 1 0 0,0 1-1 0 0,5 4 0 0 0,-1-2 63 0 0,1 0-1 0 0,0 0 0 0 0,1 0 0 0 0,-1-1 1 0 0,1-1-1 0 0,0 1 0 0 0,1-2 1 0 0,0 1-1 0 0,16 4 0 0 0,1-1 219 0 0,0-1 0 0 0,40 4-1 0 0,-45-9-199 0 0,0-1 0 0 0,0-1 0 0 0,0 0-1 0 0,0-2 1 0 0,23-5 0 0 0,107-31 484 0 0,-1 0-175 0 0,-135 35-431 0 0,13-2-69 0 0,0 0 1 0 0,35 0 0 0 0,-50 9-1584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9:07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1 166 4607 0 0,'0'0'12256'0'0,"3"-1"-12016"0"0,24-2 227 0 0,0-1 0 0 0,34-11 0 0 0,54-22 708 0 0,-18 5-449 0 0,181-41-861 0 0,-276 72-1542 0 0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1:03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 11311 0 0,'0'0'1031'0'0,"-1"0"-850"0"0,-7-1 4605 0 0,16 12-3696 0 0,248 304 3198 0 0,-243-299-4231 0 0,1-2 1 0 0,0 1-1 0 0,1-2 1 0 0,21 15-1 0 0,-31-24-88 0 0,0-1 0 0 0,1 0 0 0 0,-1-1 0 0 0,1 1 0 0 0,-1-1 0 0 0,1 0 0 0 0,0 0 0 0 0,0-1 0 0 0,0 0 0 0 0,0 0 0 0 0,0 0 0 0 0,0-1 1 0 0,0 1-1 0 0,0-2 0 0 0,0 1 0 0 0,0-1 0 0 0,0 0 0 0 0,10-2 0 0 0,12-10-1408 0 0,-11 0-4325 0 0,-6-2-780 0 0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1:04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11 7367 0 0,'2'-10'12896'0'0,"-6"21"-12082"0"0,-6 12-545 0 0,-1 0 1 0 0,-1-1 0 0 0,-1-1 0 0 0,0 0 0 0 0,-22 25 0 0 0,-3-4-253 0 0,-52 48 0 0 0,-29 7 46 0 0,8-7-9 0 0,102-80-74 0 0,-1-1 1 0 0,1 2-1 0 0,0-1 0 0 0,-11 19 0 0 0,19-28-249 0 0,4 7-2227 0 0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1:04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34 296 11831 0 0,'-2'1'540'0'0,"-2"-1"-1607"0"0,-19 3 6068 0 0,18-3-2006 0 0,15-2-2012 0 0,27-3-112 0 0,45-1 1 0 0,-21 3-420 0 0,352-24 1149 0 0,-256 18-1470 0 0,351-63 127 0 0,-389 50-131 0 0,299-64 213 0 0,-225 42-239 0 0,-142 34-240 0 0,93-4 0 0 0,-140 14 77 0 0,50 1-323 0 0,-49-1-71 0 0,0 1-1 0 0,-1 0 1 0 0,1-1-1 0 0,-1 2 1 0 0,1-1 0 0 0,-1 0-1 0 0,0 1 1 0 0,9 4-1 0 0,-11 8-11203 0 0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1:05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0 8751 0 0,'0'0'5243'0'0,"0"2"-3830"0"0,-60 157 3044 0 0,-5 14-3626 0 0,50-138-713 0 0,-76 149 164 0 0,80-162-619 0 0,9-21-40 0 0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1:06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1 189 10135 0 0,'-1'9'10846'0'0,"18"-9"-10535"0"0,-1-2 1 0 0,1 0-1 0 0,-1-1 1 0 0,22-6-1 0 0,65-27-111 0 0,-45 14-99 0 0,36-12-131 0 0,84-27 115 0 0,-149 53-130 0 0,0 2 1 0 0,0 0 0 0 0,1 2 0 0 0,36 0-1 0 0,-53 5 272 0 0,-6-1-1151 0 0,-1 1-4104 0 0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1:06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0 12551 0 0,'0'0'1135'0'0,"11"3"380"0"0,-10-1-1409 0 0,1-1 1 0 0,0 1 0 0 0,-1-1 0 0 0,1 1 0 0 0,-1 0 0 0 0,0-1 0 0 0,1 1-1 0 0,-1 0 1 0 0,0 0 0 0 0,0 0 0 0 0,0 0 0 0 0,0 0 0 0 0,-1 0 0 0 0,1 0-1 0 0,-1 0 1 0 0,1 1 0 0 0,-1-1 0 0 0,0 0 0 0 0,1 0 0 0 0,-1 4 0 0 0,-1 7 330 0 0,1 0 1 0 0,-5 19 0 0 0,3-20-245 0 0,-31 160 1136 0 0,-5 43-850 0 0,37-207-397 0 0,1 0-1 0 0,0 0 0 0 0,1 12 1 0 0,5 0-1137 0 0,-5-18 428 0 0,0 0 0 0 0,0 0 0 0 0,1 0 0 0 0,-1 0 0 0 0,0 0 0 0 0,1-1 0 0 0,1 3 0 0 0,11 6-5828 0 0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1:07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255 235 17135 0 0,'0'0'3400'0'0,"0"1"-2888"0"0,2 3-400 0 0,-1 0-1 0 0,1 0 1 0 0,0 0-1 0 0,0 0 1 0 0,0-1 0 0 0,1 1-1 0 0,-1-1 1 0 0,1 1-1 0 0,0-1 1 0 0,0 0-1 0 0,0 0 1 0 0,0 0-1 0 0,1-1 1 0 0,4 4 0 0 0,-2-3-55 0 0,0 0 1 0 0,0 0-1 0 0,1 0 1 0 0,-1-1-1 0 0,1 0 1 0 0,0 0-1 0 0,0-1 1 0 0,8 1 0 0 0,0-1-31 0 0,0-1 0 0 0,0 0 1 0 0,0-1-1 0 0,0-1 1 0 0,0 0-1 0 0,0-1 0 0 0,23-8 1 0 0,-12 2 37 0 0,-1-2-1 0 0,0 0 1 0 0,-1-2 0 0 0,0-1 0 0 0,-1-1-1 0 0,36-29 1 0 0,-53 38-124 0 0,-1 1 0 0 0,0 0 0 0 0,0-1 0 0 0,-1 0 0 0 0,0 0 0 0 0,0 0 0 0 0,0-1 0 0 0,0 0 0 0 0,2-8 0 0 0,-5 12 33 0 0,0 1-1 0 0,0-1 0 0 0,0 0 0 0 0,-1 0 0 0 0,1 0 1 0 0,-1 0-1 0 0,0 0 0 0 0,0 1 0 0 0,0-1 0 0 0,0 0 1 0 0,0 0-1 0 0,-1 0 0 0 0,1 0 0 0 0,-1 0 0 0 0,0 0 1 0 0,1 1-1 0 0,-1-1 0 0 0,-1 0 0 0 0,1 1 0 0 0,0-1 1 0 0,-1 1-1 0 0,1-1 0 0 0,-1 1 0 0 0,0-1 0 0 0,0 1 1 0 0,-2-2-1 0 0,0 0-56 0 0,0 1 0 0 0,-1 0 0 0 0,1 0 0 0 0,0 0 0 0 0,-1 1 0 0 0,0-1 0 0 0,0 1 0 0 0,1 0 0 0 0,-1 1 0 0 0,0-1 0 0 0,-1 1 0 0 0,-5-1 0 0 0,3 1 26 0 0,-1 1 0 0 0,1 0 0 0 0,-1 1 0 0 0,1-1 0 0 0,-1 1-1 0 0,-15 5 1 0 0,5 0 40 0 0,0 1 0 0 0,0 1-1 0 0,1 1 1 0 0,0 0 0 0 0,-26 19-1 0 0,3 0 18 0 0,-58 52 0 0 0,28-11 0 0 0,-113 143 0 0 0,170-194-7 0 0,-18 34 1 0 0,28-45 43 0 0,1 1 1 0 0,-1-1 0 0 0,1 1-1 0 0,1 0 1 0 0,-1 0 0 0 0,1 1-1 0 0,-1 13 1 0 0,3-19 1 0 0,0 1 0 0 0,0-1 1 0 0,1 0-1 0 0,-1 0 0 0 0,1 0 0 0 0,0 0 0 0 0,-1 0 0 0 0,2 0 0 0 0,-1 0 1 0 0,0 0-1 0 0,1 0 0 0 0,-1 0 0 0 0,1 0 0 0 0,0-1 0 0 0,0 1 0 0 0,0-1 1 0 0,0 1-1 0 0,0-1 0 0 0,0 0 0 0 0,1 0 0 0 0,-1 0 0 0 0,1 0 0 0 0,0 0 1 0 0,-1-1-1 0 0,1 1 0 0 0,0-1 0 0 0,4 2 0 0 0,2 0 96 0 0,0 0-1 0 0,0 0 0 0 0,1-1 1 0 0,-1 0-1 0 0,1 0 0 0 0,-1-1 0 0 0,19-1 1 0 0,2-3 88 0 0,0-1 0 0 0,0-2 0 0 0,43-13-1 0 0,-44 10-33 0 0,1 2-1 0 0,0 1 1 0 0,42-4-1 0 0,-20 11-789 0 0,-36 0 213 0 0,0 0 0 0 0,0-1 0 0 0,17-3 0 0 0,-13-3-1872 0 0,-9 1 569 0 0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1:07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423 227 13991 0 0,'-19'1'531'0'0,"0"1"0"0"0,-25 7 0 0 0,11-3 3532 0 0,34-14-2776 0 0,0 5-1152 0 0,1 0-1 0 0,0 0 1 0 0,-1 0 0 0 0,2 0 0 0 0,-1 0-1 0 0,0 0 1 0 0,0 0 0 0 0,6-4 0 0 0,26-21 250 0 0,-23 21-235 0 0,25-18 50 0 0,1 1-1 0 0,1 2 1 0 0,1 2 0 0 0,1 1 0 0 0,1 2 0 0 0,58-15-1 0 0,-89 29-81 0 0,1 0-1 0 0,-1 1 0 0 0,21-1 0 0 0,-28 3-92 0 0,0 0-1 0 0,0 0 1 0 0,-1 0 0 0 0,1 1-1 0 0,0-1 1 0 0,0 1 0 0 0,-1 0 0 0 0,1 0-1 0 0,2 1 1 0 0,-4-2-20 0 0,1 1 0 0 0,-1 0 0 0 0,0 0 0 0 0,0-1 0 0 0,0 1 1 0 0,0 0-1 0 0,0 0 0 0 0,-1 0 0 0 0,1 0 0 0 0,0 0 0 0 0,0 0 0 0 0,-1 0 0 0 0,1 0 0 0 0,0 1 1 0 0,-1-1-1 0 0,1 0 0 0 0,-1 0 0 0 0,0 1 0 0 0,1-1 0 0 0,-1 2 0 0 0,0-1-5 0 0,0 1 0 0 0,0-1 0 0 0,0 1 0 0 0,0-1 0 0 0,0 1 0 0 0,-1-1 0 0 0,0 1 0 0 0,1-1 0 0 0,-1 0 0 0 0,0 1 0 0 0,0-1 0 0 0,0 0 0 0 0,-2 3 0 0 0,-20 27 0 0 0,20-27 0 0 0,-9 9-10 0 0,1-1 0 0 0,-2-1 0 0 0,-21 17 0 0 0,-46 28-81 0 0,27-20 23 0 0,-173 120-995 0 0,-9 7-216 0 0,196-137 1267 0 0,-38 29 25 0 0,78-55-7 0 0,-1 0-1 0 0,0-1 1 0 0,0 1-1 0 0,1-1 1 0 0,-1 1-1 0 0,0 0 1 0 0,1-1-1 0 0,-1 1 1 0 0,1-1-1 0 0,-1 1 1 0 0,0-1-1 0 0,1 1 0 0 0,-1-1 1 0 0,1 0-1 0 0,0 1 1 0 0,0 0-1 0 0,-1-1-3 0 0,4 2 54 0 0,-1 0 1 0 0,1 0-1 0 0,-1-1 0 0 0,1 1 1 0 0,0-1-1 0 0,-1 0 1 0 0,1 0-1 0 0,0 0 0 0 0,7 0 1 0 0,35-1 328 0 0,116-12 581 0 0,-87 5-736 0 0,94 2-1 0 0,-126 4-1135 0 0,-13-2-7374 0 0,-19 1 1521 0 0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1:07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 1839 0 0,'-4'-7'19311'0'0,"15"18"-18462"0"0,13 18 20 0 0,23 35 0 0 0,6 8-135 0 0,-28-41-470 0 0,2-1 0 0 0,1-1-1 0 0,38 32 1 0 0,-54-53-251 0 0,0 1 1 0 0,0-1-1 0 0,0-1 0 0 0,1 0 0 0 0,0-1 0 0 0,0-1 1 0 0,1 0-1 0 0,0 0 0 0 0,0-1 0 0 0,0-1 0 0 0,0-1 1 0 0,22 2-1 0 0,-25-3-197 0 0,0-2 1 0 0,1 1 0 0 0,-1-1-1 0 0,0-1 1 0 0,16-4-1 0 0,-21 4-340 0 0,0 0-1 0 0,0 0 0 0 0,0-1 1 0 0,0 0-1 0 0,-1 0 0 0 0,10-7 1 0 0,1-4-1090 0 0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1:08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2 5527 0 0,'0'0'423'0'0,"-2"-1"-278"0"0,0 1 195 0 0,1 0-1 0 0,-1-1 0 0 0,0 1 0 0 0,0 0 1 0 0,0 0-1 0 0,0 1 0 0 0,0-1 0 0 0,0 0 1 0 0,0 1-1 0 0,1-1 0 0 0,-1 1 0 0 0,0-1 1 0 0,0 1-1 0 0,1 0 0 0 0,-1 0 1 0 0,0 0-1 0 0,1 0 0 0 0,-1 0 0 0 0,1 0 1 0 0,-1 0-1 0 0,-2 3 0 0 0,-19 19 5518 0 0,10-8-4779 0 0,9-10-1699 0 0,-26 26 1396 0 0,-1-1 1 0 0,-68 49-1 0 0,53-44-559 0 0,-169 114-252 0 0,190-133-95 0 0,-71 39-2759 0 0,94-54 1915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9:07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87 7367 0 0,'-5'6'10553'0'0,"21"-7"-8488"0"0,26-7-1867 0 0,7-7 827 0 0,-24 7-457 0 0,1 1 0 0 0,29-5 0 0 0,42 3 496 0 0,-82 9-1003 0 0,-1 0 1 0 0,0 1-1 0 0,0 1 1 0 0,26 6-1 0 0,-38-8-61 0 0,4 2-73 0 0,0 0 0 0 0,0 0 0 0 0,1-1 0 0 0,-1 0 0 0 0,0 0 0 0 0,1 0 0 0 0,-1-1 0 0 0,1 0 0 0 0,-1 0 0 0 0,0-1 0 0 0,10-1 0 0 0,1-3-412 0 0,-9 4-97 0 0,-1-1 0 0 0,1 0 0 0 0,-1-1 0 0 0,0 0 0 0 0,12-6 0 0 0,3-4-4349 0 0,1 0-1337 0 0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1:09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267 455 6591 0 0,'-5'8'700'0'0,"-24"25"10843"0"0,21-29-10002 0 0,-8 1-1265 0 0,-2 0 0 0 0,1-1 0 0 0,0-1-1 0 0,-1 0 1 0 0,-28-1 0 0 0,43-1-275 0 0,-3-1 6 0 0,0 0 1 0 0,0 0-1 0 0,0 0 0 0 0,0-1 0 0 0,0 0 1 0 0,-11-2-1 0 0,15 2-4 0 0,0 0-1 0 0,0 0 1 0 0,0 0 0 0 0,0 0 0 0 0,1 0-1 0 0,-1 0 1 0 0,0 0 0 0 0,0 0 0 0 0,1-1 0 0 0,-1 1-1 0 0,1 0 1 0 0,-1-1 0 0 0,1 0 0 0 0,0 1-1 0 0,0-1 1 0 0,0 0 0 0 0,0 0 0 0 0,0 1 0 0 0,0-1-1 0 0,0 0 1 0 0,0 0 0 0 0,1 0 0 0 0,-2-4-1 0 0,1-5-5 0 0,0-1 0 0 0,1 1-1 0 0,0-1 1 0 0,1 1 0 0 0,0-1-1 0 0,1 1 1 0 0,3-12 0 0 0,3-9-63 0 0,17-37 1 0 0,-18 50 22 0 0,2 0-1 0 0,0 1 0 0 0,1 0 1 0 0,16-21-1 0 0,-17 28-47 0 0,1 0 0 0 0,0 0-1 0 0,0 1 1 0 0,1 0 0 0 0,0 1-1 0 0,25-15 1 0 0,-15 13 57 0 0,0 0 1 0 0,1 2-1 0 0,1 0 1 0 0,0 2-1 0 0,0 0 1 0 0,33-5-1 0 0,-23 8 183 0 0,0 1 0 0 0,1 1 0 0 0,-1 2 0 0 0,35 4 1 0 0,-47-2-21 0 0,1 1 0 0 0,-2 1 1 0 0,1 1-1 0 0,25 9 0 0 0,-42-13-124 0 0,-1 1-1 0 0,1-1 1 0 0,-1 1-1 0 0,1 0 1 0 0,-1 0-1 0 0,0 1 1 0 0,0-1-1 0 0,0 1 1 0 0,0-1-1 0 0,0 1 1 0 0,0 0-1 0 0,3 5 1 0 0,-5-5-8 0 0,1-1 1 0 0,-1 0 0 0 0,0 0 0 0 0,0 0 0 0 0,-1 1 0 0 0,1-1 0 0 0,0 1 0 0 0,-1-1 0 0 0,0 0-1 0 0,1 1 1 0 0,-1-1 0 0 0,0 1 0 0 0,0-1 0 0 0,0 1 0 0 0,-1-1 0 0 0,1 0 0 0 0,-1 1 0 0 0,1-1-1 0 0,-1 1 1 0 0,0-1 0 0 0,-1 4 0 0 0,-3 3-10 0 0,-1 1 0 0 0,0-1 0 0 0,0 1 0 0 0,-1-2 0 0 0,0 1 0 0 0,-8 7-1 0 0,-53 44-15 0 0,56-50-3 0 0,-131 102-117 0 0,118-95 125 0 0,0-2 0 0 0,-1 0 0 0 0,0-2-1 0 0,-32 11 1 0 0,36-16 21 0 0,-1-1 1 0 0,1-1-1 0 0,-1 0 0 0 0,0-2 0 0 0,-1-1 0 0 0,1-1 0 0 0,-33-1 1 0 0,55-1-55 0 0,-1 0 1 0 0,0 0 0 0 0,1 0 0 0 0,-1-1-1 0 0,0 1 1 0 0,1-1 0 0 0,-1 1 0 0 0,0-1-1 0 0,1 0 1 0 0,-1 1 0 0 0,1-1 0 0 0,0 0-1 0 0,-1 0 1 0 0,1 0 0 0 0,-2-2 0 0 0,2 1-1693 0 0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1:09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11 7367 0 0,'0'0'334'0'0,"0"-2"-1"0"0,0 2-326 0 0,0 0 0 0 0,0-1 0 0 0,0 1-1 0 0,0 0 1 0 0,0-1 0 0 0,0 1 0 0 0,-1-1 0 0 0,1 1 0 0 0,0 0-1 0 0,0-1 1 0 0,0 1 0 0 0,0 0 0 0 0,0 0 0 0 0,-1-1 0 0 0,1 1-1 0 0,0 0 1 0 0,0-1 0 0 0,-1 1 0 0 0,1 0 0 0 0,0 0 0 0 0,0-1-1 0 0,-1 1 1 0 0,1 0 0 0 0,0 0 0 0 0,-1 0 0 0 0,1-1 0 0 0,0 1-1 0 0,-1 0 1 0 0,1 0 0 0 0,0 0 0 0 0,-1 0 0 0 0,1 0 0 0 0,0 0-1 0 0,-1 0 1 0 0,1 0 0 0 0,0 0 0 0 0,-1 0 0 0 0,1 0-1 0 0,0 0 1 0 0,-1 0 0 0 0,1 0 0 0 0,0 0 0 0 0,-1 0 0 0 0,1 0-1 0 0,0 0 1 0 0,-1 0 0 0 0,1 1 0 0 0,0-1 0 0 0,-1 0 0 0 0,1 0-1 0 0,0 0 1 0 0,-1 0 0 0 0,1 1 0 0 0,-1-1 69 0 0,-5 4 611 0 0,0-1-1 0 0,-1 1 1 0 0,2 0-1 0 0,-1 0 1 0 0,0 1-1 0 0,1-1 1 0 0,0 1-1 0 0,0 1 1 0 0,0-1-1 0 0,0 1 1 0 0,-3 6-1 0 0,-6 10 335 0 0,-19 41-1 0 0,-49 137 228 0 0,12-27-1121 0 0,50-131-198 0 0,-49 79 0 0 0,-56 41-525 0 0,91-122 534 0 0,27-31 111 0 0,0 0 1 0 0,1-1 0 0 0,0 2 0 0 0,0-1 0 0 0,1 1 0 0 0,1 0 0 0 0,-1 0-1 0 0,1 0 1 0 0,-4 21 0 0 0,5-22-262 0 0,1 0-1159 0 0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1:0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5063 0 0,'0'0'390'0'0,"-10"4"2184"0"0,8-2-1787 0 0,0 0 0 0 0,1 0-1 0 0,-1 1 1 0 0,0-1 0 0 0,1 0-1 0 0,0 0 1 0 0,-1 1 0 0 0,1-1-1 0 0,0 1 1 0 0,-1 3 0 0 0,2-3-610 0 0,-1 0 1 0 0,1 0 0 0 0,0-1-1 0 0,0 1 1 0 0,0 0 0 0 0,0 0-1 0 0,0 0 1 0 0,1 0 0 0 0,-1-1-1 0 0,1 1 1 0 0,0 0-1 0 0,-1-1 1 0 0,1 1 0 0 0,1 0-1 0 0,-1-1 1 0 0,3 5 0 0 0,6 7 223 0 0,1-1 0 0 0,1 0 1 0 0,0-1-1 0 0,1-1 0 0 0,22 17 1 0 0,-21-17-112 0 0,65 45 1251 0 0,119 66 0 0 0,-123-79-1119 0 0,-47-26-372 0 0,1-2 0 0 0,1-1 0 0 0,0-1 0 0 0,0-2 1 0 0,2-1-1 0 0,61 12 0 0 0,-86-21-333 0 0,0-1 1 0 0,-1 0-1 0 0,1 0 1 0 0,-1-1 0 0 0,1 0-1 0 0,-1 0 1 0 0,1 0-1 0 0,-1-1 1 0 0,0 0-1 0 0,0 0 1 0 0,9-5-1 0 0,0-2-1350 0 0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1:1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0 16495 0 0,'-9'1'1499'0'0,"5"-1"-1438"0"0,1 1 0 0 0,-1 0 0 0 0,1 0 0 0 0,-1 0 0 0 0,1 1 0 0 0,-1-1 0 0 0,1 1 0 0 0,0 0 0 0 0,0 0 0 0 0,0 0 0 0 0,0 0 0 0 0,-3 3 0 0 0,-5 6 834 0 0,-16 20 0 0 0,12-13-161 0 0,-64 70 959 0 0,-122 106-1 0 0,96-114-2007 0 0,19-16-4315 0 0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1:11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90 2759 0 0,'-11'0'15471'0'0,"14"0"-15120"0"0,21-1 90 0 0,-1-1 1 0 0,1-1 0 0 0,0-1 0 0 0,-1-1-1 0 0,29-11 1 0 0,-2 2-79 0 0,80-14-1 0 0,-7 13-4253 0 0,-105 13 2201 0 0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1:11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79 105 8287 0 0,'-79'9'9180'0'0,"80"-9"-9035"0"0,0-1 0 0 0,1 1-1 0 0,-1 0 1 0 0,0 0 0 0 0,0-1 0 0 0,0 1-1 0 0,0-1 1 0 0,0 1 0 0 0,-1-1 0 0 0,1 1 0 0 0,1-2-1 0 0,4-2 123 0 0,25-9 691 0 0,1 1 0 0 0,47-12 0 0 0,69-8-125 0 0,-125 28-708 0 0,9-3-14 0 0,0 2 0 0 0,0 1 0 0 0,0 2 0 0 0,52 2 0 0 0,-69 2-484 0 0,0 2 0 0 0,-1-1 1 0 0,20 9-1 0 0,-33-12 303 0 0,14 6-1356 0 0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1:12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13 8751 0 0,'0'0'794'0'0,"-1"-1"-652"0"0,1 0-57 0 0,-1 0-1 0 0,1 0 0 0 0,-1 1 0 0 0,1-1 0 0 0,-1 0 1 0 0,0 1-1 0 0,0-1 0 0 0,1 0 0 0 0,-1 1 0 0 0,0-1 1 0 0,0 1-1 0 0,1-1 0 0 0,-1 1 0 0 0,0 0 0 0 0,0-1 1 0 0,0 1-1 0 0,0 0 0 0 0,0-1 0 0 0,0 1 0 0 0,0 0 1 0 0,1 0-1 0 0,-1 0 0 0 0,0 0 0 0 0,0 0 0 0 0,0 0 1 0 0,0 0-1 0 0,0 0 0 0 0,0 0 0 0 0,0 1 0 0 0,-1-1 1 0 0,0 1 274 0 0,-7 1 163 0 0,0 0 1 0 0,0 1 0 0 0,1 1-1 0 0,-1-1 1 0 0,1 1 0 0 0,0 1-1 0 0,-11 7 1 0 0,6-4-344 0 0,-27 17 87 0 0,2 3 1 0 0,0 1 0 0 0,2 1 0 0 0,-38 43 0 0 0,15-7-159 0 0,-65 94 0 0 0,51-49-104 0 0,57-84 6 0 0,2 1 0 0 0,-16 41 0 0 0,25-54-14 0 0,0 0 0 0 0,1 0-1 0 0,1 1 1 0 0,1 0 0 0 0,0-1-1 0 0,0 21 1 0 0,2-25-14 0 0,1 0 1 0 0,1 0-1 0 0,0 0 0 0 0,0 0 0 0 0,1 0 1 0 0,0-1-1 0 0,1 1 0 0 0,0-1 1 0 0,11 19-1 0 0,4-1-118 0 0,1 0 1 0 0,1-2 0 0 0,2 0-1 0 0,39 34 1 0 0,-60-58 131 0 0,78 68-264 0 0,116 77 0 0 0,-146-111 158 0 0,58 56 0 0 0,-80-64 89 0 0,-1 1 1 0 0,-1 1-1 0 0,24 39 0 0 0,-26-32 13 0 0,-2 1 1 0 0,-2 1 0 0 0,-2 1-1 0 0,-2 1 1 0 0,-1 1-1 0 0,14 63 1 0 0,-22-73-19 0 0,-2 1-1 0 0,-1 0 1 0 0,-2 0 0 0 0,-1 0 0 0 0,-1 0-1 0 0,-2 0 1 0 0,-2 0 0 0 0,-1 0 0 0 0,-11 40-1 0 0,9-50-147 0 0,-1 0-1 0 0,-2-1 1 0 0,0-1-1 0 0,-1 1 1 0 0,-1-2-1 0 0,-1 1 0 0 0,-1-2 1 0 0,-1 0-1 0 0,0 0 1 0 0,-2-2-1 0 0,0 0 1 0 0,-24 19-1 0 0,24-24 266 0 0,0 0 0 0 0,0-1 1 0 0,-1-1-1 0 0,-1 0 0 0 0,0-1 0 0 0,0-2 0 0 0,-1 0 0 0 0,1 0 0 0 0,-2-2 0 0 0,1-1 0 0 0,0 0 0 0 0,-1-2 0 0 0,0 0 1 0 0,-27-2-1 0 0,-40-12 2760 0 0,44 5-777 0 0,42 7-1314 0 0,3-3-791 0 0,1 0-4 0 0,0 0-1 0 0,-1 0 1 0 0,1 0 0 0 0,0 1-1 0 0,0-1 1 0 0,1 1-1 0 0,-1-1 1 0 0,0 1-1 0 0,1 0 1 0 0,4-4 0 0 0,1 2-574 0 0,0-1 0 0 0,0 1 1 0 0,10-4-1 0 0,6-1-6095 0 0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1:13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0 919 0 0,'0'0'80'0'0,"-2"18"-80"0"0,-1-2 0 0 0,-1-1 0 0 0,0-3 1216 0 0,3 1 1480 0 0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1:22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23 10135 0 0,'0'0'919'0'0,"2"-9"-742"0"0,-4-4 4527 0 0,2 13-4649 0 0,0 0-1 0 0,0 0 1 0 0,0 0 0 0 0,-13 19 5493 0 0,12-17-5491 0 0,-16 31-53 0 0,0 1 0 0 0,-21 71 0 0 0,27-75-5 0 0,-155 395-51 0 0,161-415-513 0 0,-7 16 830 0 0,9-6-8012 0 0,3-13 1843 0 0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1:22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0 344 6447 0 0,'0'0'586'0'0,"4"0"-486"0"0,278-53 9148 0 0,-50 9-5924 0 0,120-27-585 0 0,6-1-880 0 0,49 6-674 0 0,4 30-646 0 0,-406 36-550 0 0,16-1-96 0 0,1 0-1 0 0,-1 2 1 0 0,1 0-1 0 0,-1 1 1 0 0,27 7-1 0 0,-45-8-274 0 0,1 1 0 0 0,0-1-1 0 0,-1 1 1 0 0,1 0 0 0 0,-1 0-1 0 0,6 4 1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9:10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252 280 1375 0 0,'0'0'66'0'0,"-2"1"102"0"0,-26 15 5821 0 0,26-15-4942 0 0,1 1-581 0 0,-1 0-304 0 0,0 1-1 0 0,1-1 1 0 0,-1 1-1 0 0,1-1 1 0 0,0 1 0 0 0,0-1-1 0 0,0 1 1 0 0,0 0-1 0 0,0 0 1 0 0,1 0-1 0 0,-1 0 1 0 0,1-1-1 0 0,0 1 1 0 0,0 0-1 0 0,0 0 1 0 0,0 0-1 0 0,0 0 1 0 0,0 0-1 0 0,1 0 1 0 0,0-1-1 0 0,-1 1 1 0 0,1 0-1 0 0,0 0 1 0 0,1-1 0 0 0,-1 1-1 0 0,0 0 1 0 0,1-1-1 0 0,-1 0 1 0 0,1 1-1 0 0,0-1 1 0 0,0 0-1 0 0,0 0 1 0 0,0 0-1 0 0,0 0 1 0 0,0 0-1 0 0,0 0 1 0 0,1 0-1 0 0,-1-1 1 0 0,1 1-1 0 0,2 0 1 0 0,1 1 1 0 0,0-1 0 0 0,0 0 1 0 0,0 0-1 0 0,0 0 0 0 0,0-1 0 0 0,0 0 1 0 0,1 0-1 0 0,-1 0 0 0 0,0-1 0 0 0,0 0 0 0 0,1-1 1 0 0,-1 1-1 0 0,8-2 0 0 0,10-4 346 0 0,-1 0 0 0 0,27-11 0 0 0,-2 0 12 0 0,-31 12-368 0 0,177-47 733 0 0,-190 51-879 0 0,1 0 1 0 0,-1 0 0 0 0,0 0-1 0 0,0 0 1 0 0,-1-1-1 0 0,1 0 1 0 0,0 1 0 0 0,0-1-1 0 0,-1-1 1 0 0,1 1-1 0 0,-1 0 1 0 0,4-4 0 0 0,0-1 21 0 0,-4 5-14 0 0,0-1 1 0 0,0 0-1 0 0,0-1 1 0 0,-1 1-1 0 0,1 0 0 0 0,-1-1 1 0 0,0 0-1 0 0,0 1 1 0 0,0-1-1 0 0,-1 0 1 0 0,2-5-1 0 0,1-6 33 0 0,4-25-1 0 0,-6 29-50 0 0,-1 0-6 0 0,0 0-1 0 0,0 1 1 0 0,-1-1 0 0 0,0 0-1 0 0,-1 0 1 0 0,-2-12-1 0 0,3 19-16 0 0,-1 0 0 0 0,0 0 0 0 0,0 1-1 0 0,0-1 1 0 0,-1 0 0 0 0,0 0 0 0 0,1 1-1 0 0,-1-1 1 0 0,0 1 0 0 0,-1-1 0 0 0,1 1-1 0 0,-1 0 1 0 0,1 0 0 0 0,-1 0 0 0 0,0 0-1 0 0,0 0 1 0 0,0 1 0 0 0,-1-1 0 0 0,-3-1 0 0 0,3 2-15 0 0,0 0 1 0 0,-1 1-1 0 0,1-1 1 0 0,0 1 0 0 0,-1 0-1 0 0,1 1 1 0 0,-1-1 0 0 0,1 1-1 0 0,-1 0 1 0 0,0 0-1 0 0,1 0 1 0 0,-1 1 0 0 0,-5 1-1 0 0,-6 2-166 0 0,0 1 0 0 0,-21 9 0 0 0,9-3-49 0 0,5-1 184 0 0,1 1 0 0 0,0 1 0 0 0,-29 21 0 0 0,38-24 65 0 0,-23 18-53 0 0,2 2 0 0 0,0 1 0 0 0,-36 44 0 0 0,25-27 16 0 0,-66 80 28 0 0,14-16-333 0 0,92-105 292 0 0,2-4 20 0 0,1 0 0 0 0,0 0 0 0 0,0 0 0 0 0,1 1 0 0 0,-1-1 0 0 0,-2 4 0 0 0,0 4 18 0 0,1 3 41 0 0,4-10 10 0 0,0 0 1 0 0,0 0 0 0 0,0 0 0 0 0,0 0 0 0 0,0 0 0 0 0,0 0 0 0 0,1 0-1 0 0,-1 0 1 0 0,1 0 0 0 0,0-1 0 0 0,0 1 0 0 0,0-1 0 0 0,0 1-1 0 0,0-1 1 0 0,1 0 0 0 0,-1 0 0 0 0,4 3 0 0 0,7 3 229 0 0,0 1 0 0 0,18 8 1 0 0,-23-13-127 0 0,12 6 47 0 0,-1-1 0 0 0,2-1 0 0 0,-1-1 0 0 0,1-1-1 0 0,1 0 1 0 0,-1-2 0 0 0,1 0 0 0 0,-1-2 0 0 0,1 0 0 0 0,0-1 0 0 0,0-2-1 0 0,0 0 1 0 0,33-6 0 0 0,103-32 429 0 0,-94 21-516 0 0,69-9 0 0 0,-115 25-48 0 0,-6 2-25 0 0,-9 0 1 0 0,-6 0-106 0 0,-46-6-874 0 0,47 6 551 0 0,-8-3-1577 0 0,7 3 252 0 0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1:23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 7831 0 0,'0'0'8670'0'0,"-2"0"-7473"0"0,0 1-1034 0 0,0 0-1 0 0,0-1 1 0 0,0 1-1 0 0,0 0 1 0 0,1 0 0 0 0,-1 1-1 0 0,0-1 1 0 0,0 0-1 0 0,1 1 1 0 0,-1-1 0 0 0,1 1-1 0 0,-1-1 1 0 0,1 1 0 0 0,0 0-1 0 0,-1-1 1 0 0,1 1-1 0 0,-1 2 1 0 0,-18 38 375 0 0,17-32-278 0 0,-44 131 569 0 0,5-10-703 0 0,27-96-104 0 0,-1 0 0 0 0,-31 47 0 0 0,32-59-43 0 0,-1-1-1 0 0,-1 0 1 0 0,-1-1-1 0 0,-26 22 0 0 0,8-15-569 0 0,35-28 461 0 0,1 1 0 0 0,0-1 0 0 0,-1 0 0 0 0,1 1 1 0 0,-1-1-1 0 0,0 0 0 0 0,1 0 0 0 0,-1 1 0 0 0,1-1 1 0 0,-1 0-1 0 0,1 0 0 0 0,-1 0 0 0 0,1 0 1 0 0,-1 0-1 0 0,0 0 0 0 0,1 0 0 0 0,-2 0 0 0 0,1 0-341 0 0,-1 0-1195 0 0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1:23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1 186 7367 0 0,'0'0'7798'0'0,"2"1"-6741"0"0,2 1-839 0 0,1 0 1 0 0,0-1-1 0 0,0 1 1 0 0,-1-1-1 0 0,1 0 1 0 0,0 0-1 0 0,0-1 1 0 0,0 1-1 0 0,0-1 0 0 0,0 0 1 0 0,8-2-1 0 0,12-1 420 0 0,24-8 0 0 0,-30 7-318 0 0,238-68 2002 0 0,-153 40-1460 0 0,152-27-1 0 0,-228 55-838 0 0,33-5-92 0 0,-54 8-76 0 0,0 1-1 0 0,0 0 1 0 0,1 0-1 0 0,-1 1 0 0 0,0 0 1 0 0,7 2-1 0 0,-12-3-1255 0 0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1:24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54 9671 0 0,'1'-1'748'0'0,"2"-5"-637"0"0,-1 1 410 0 0,0 1 0 0 0,1-1 0 0 0,0 1 0 0 0,0-1 0 0 0,0 1 0 0 0,0 0 0 0 0,5-4 0 0 0,-8 7-269 0 0,1 1-1 0 0,-1-1 1 0 0,1 0 0 0 0,-1 1 0 0 0,1-1-1 0 0,-1 1 1 0 0,1 0 0 0 0,-1-1-1 0 0,1 1 1 0 0,0-1 0 0 0,-1 1 0 0 0,1 0-1 0 0,0 0 1 0 0,-1-1 0 0 0,1 1 0 0 0,0 0-1 0 0,0 0 1 0 0,-1 0 0 0 0,1 0-1 0 0,0 0 1 0 0,0 0 0 0 0,-1 0 0 0 0,1 0-1 0 0,0 0 1 0 0,0 0 0 0 0,0 1-217 0 0,-1-1 1 0 0,1 1-1 0 0,0 0 0 0 0,-1-1 1 0 0,0 1-1 0 0,1 0 1 0 0,-1-1-1 0 0,1 1 0 0 0,-1 0 1 0 0,0 0-1 0 0,0 0 1 0 0,1-1-1 0 0,-1 1 1 0 0,0 0-1 0 0,0 0 0 0 0,0 0 1 0 0,0 0-1 0 0,0-1 1 0 0,0 1-1 0 0,0 0 0 0 0,-1 1 1 0 0,-1 14 63 0 0,-1-1 1 0 0,-1 1-1 0 0,-1-1 1 0 0,0 0-1 0 0,-1 0 1 0 0,-11 20-1 0 0,6-11 10 0 0,-112 223 135 0 0,116-230-224 0 0,-9 28 0 0 0,14-37-48 0 0,0 0-1 0 0,1 0 0 0 0,0 0 0 0 0,0 0 0 0 0,0 0 1 0 0,2 9-1 0 0,-1-15-148 0 0,0 1 0 0 0,1 0 0 0 0,-1-1-1 0 0,1 1 1 0 0,0-1 0 0 0,0 1 0 0 0,0-1 0 0 0,0 1 0 0 0,0-1 0 0 0,2 3 0 0 0,8 7-986 0 0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1:24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155 168 17911 0 0,'-2'-4'71'0'0,"1"3"6"0"0,1-1-1 0 0,-1 1 0 0 0,1 0 0 0 0,-1 0 0 0 0,0 0 0 0 0,0 0 1 0 0,0 0-1 0 0,0 0 0 0 0,1 0 0 0 0,-1 0 0 0 0,0 0 1 0 0,0 0-1 0 0,-1 0 0 0 0,1 1 0 0 0,0-1 0 0 0,0 0 0 0 0,0 1 1 0 0,0-1-1 0 0,-1 1 0 0 0,1 0 0 0 0,0-1 0 0 0,-1 1 0 0 0,1 0 1 0 0,0 0-1 0 0,-1-1 0 0 0,-1 1 0 0 0,1 1-45 0 0,1 0 1 0 0,0-1-1 0 0,0 1 0 0 0,0 0 0 0 0,0-1 1 0 0,0 1-1 0 0,0 0 0 0 0,0 0 0 0 0,1 0 1 0 0,-1 0-1 0 0,0 0 0 0 0,0 0 0 0 0,1 0 0 0 0,-2 2 1 0 0,1-1 21 0 0,-7 10-99 0 0,0 1 0 0 0,1 0 1 0 0,1 0-1 0 0,-9 25 0 0 0,-12 60-413 0 0,22-81 412 0 0,-5 18-23 0 0,4-15-7 0 0,-7 39-1 0 0,13-54 106 0 0,-1 0 0 0 0,1 0 0 0 0,0 0 1 0 0,0 0-1 0 0,0 1 0 0 0,1-1 0 0 0,-1 0 0 0 0,1 0 0 0 0,1 0 1 0 0,-1 0-1 0 0,1-1 0 0 0,4 10 0 0 0,-5-12 27 0 0,0 0-1 0 0,1 0 1 0 0,0 0 0 0 0,-1-1-1 0 0,1 1 1 0 0,0-1 0 0 0,0 1-1 0 0,0-1 1 0 0,0 0 0 0 0,0 1-1 0 0,0-1 1 0 0,0 0-1 0 0,0 0 1 0 0,0-1 0 0 0,1 1-1 0 0,-1 0 1 0 0,0-1 0 0 0,0 1-1 0 0,1-1 1 0 0,-1 0 0 0 0,1 0-1 0 0,-1 0 1 0 0,0 0-1 0 0,1 0 1 0 0,-1 0 0 0 0,0-1-1 0 0,3 0 1 0 0,6-1 164 0 0,0-1 0 0 0,0-1-1 0 0,-1 0 1 0 0,14-6 0 0 0,2-4-94 0 0,-2 0 0 0 0,1-2 0 0 0,-2-1-1 0 0,0 0 1 0 0,-1-2 0 0 0,-1-1 0 0 0,30-36 0 0 0,4-14-91 0 0,51-87 1 0 0,-66 94 78 0 0,-25 41-106 0 0,29-43-95 0 0,-43 64 28 0 0,-2 3-65 0 0,-11 19 79 0 0,-29 37 0 0 0,8-13 47 0 0,-47 87 4 0 0,67-108-21 0 0,2 1 0 0 0,0 0-1 0 0,-12 45 1 0 0,21-61 12 0 0,1 0 1 0 0,-1-1-1 0 0,1 1 0 0 0,1 0 0 0 0,0 0 1 0 0,0 0-1 0 0,3 15 0 0 0,-2-18 1 0 0,0 0 1 0 0,1-1-1 0 0,0 1 0 0 0,0-1 1 0 0,1 1-1 0 0,-1-1 0 0 0,1 0 0 0 0,0 0 1 0 0,0 0-1 0 0,1 0 0 0 0,0-1 1 0 0,7 8-1 0 0,57 52 328 0 0,-66-63-244 0 0,7 7 1398 0 0,-3-4-1382 0 0,-5-3-50 0 0,9 9-336 0 0,-6-4 402 0 0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1:26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97 7367 0 0,'0'0'5995'0'0,"-1"0"-5498"0"0,0-1 0 0 0,1 0 0 0 0,-1 0 0 0 0,0 0 0 0 0,0 1 0 0 0,1-1 0 0 0,-1 0 0 0 0,0 0 0 0 0,1 0 0 0 0,-1-1 0 0 0,1 1 0 0 0,-1-2 0 0 0,7-3-427 0 0,0 0 0 0 0,1 0-1 0 0,0 0 1 0 0,0 0 0 0 0,0 1-1 0 0,1 1 1 0 0,-1-1 0 0 0,14-5-1 0 0,-6 4 56 0 0,0 1-1 0 0,0 0 1 0 0,0 1-1 0 0,18-2 1 0 0,-29 5-90 0 0,0 0 1 0 0,0 1 0 0 0,0-1 0 0 0,0 1-1 0 0,1 0 1 0 0,-1 0 0 0 0,0 1 0 0 0,0-1 0 0 0,0 1-1 0 0,0 0 1 0 0,0 0 0 0 0,6 3 0 0 0,2 5 20 0 0,-12-4-57 0 0,0-3 10 0 0,0 0-6 0 0,0 0 0 0 0,0 1 0 0 0,0-1 0 0 0,0 0 0 0 0,0 0 0 0 0,-1 0-1 0 0,1 1 1 0 0,-1-1 0 0 0,1 0 0 0 0,-1 0 0 0 0,0 0 0 0 0,0 0 0 0 0,0 0 0 0 0,0 0 0 0 0,-1 0 0 0 0,1-1 0 0 0,0 1 0 0 0,-2 2 0 0 0,-5 3 2 0 0,1 1 0 0 0,-15 9 0 0 0,13-9 31 0 0,-23 16-201 0 0,-48 27 1 0 0,53-36 3 0 0,1 2 0 0 0,0 0-1 0 0,-36 35 1 0 0,54-46 162 0 0,6-4 0 0 0,0 0 0 0 0,0 0 0 0 0,0 0 0 0 0,0 0-1 0 0,0 0 1 0 0,0 1 0 0 0,0-1 0 0 0,1 1 0 0 0,0-1 0 0 0,-1 1 0 0 0,1 0 0 0 0,0-1 0 0 0,-1 5 0 0 0,1-6 325 0 0,2 1-112 0 0,-1-1-170 0 0,0 0 0 0 0,0 0 1 0 0,1-1-1 0 0,-1 1 0 0 0,0 0 1 0 0,1 0-1 0 0,-1-1 0 0 0,1 1 1 0 0,-1 0-1 0 0,0-1 0 0 0,1 1 1 0 0,0 0-1 0 0,-1-1 0 0 0,1 1 1 0 0,-1-1-1 0 0,1 1 0 0 0,0-1 1 0 0,-1 1-1 0 0,1-1 0 0 0,0 0 1 0 0,0 1-1 0 0,1-1 0 0 0,1 1 36 0 0,0 0 0 0 0,0 0-1 0 0,0 0 1 0 0,1-1 0 0 0,-1 0-1 0 0,4 1 1 0 0,4-2 143 0 0,1 0 0 0 0,17-3 0 0 0,16-6 100 0 0,35-6-143 0 0,-70 14-179 0 0,-1 2-1 0 0,1-1 0 0 0,0 1 0 0 0,-1 1 0 0 0,1 0 0 0 0,13 3 0 0 0,19 9-761 0 0,-41-12 482 0 0,12 2-3031 0 0,0-3 1652 0 0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1:26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324 340 3223 0 0,'-14'6'-411'0'0,"-22"16"0"0"0,-10 11 4733 0 0,30-21-1301 0 0,-1 0 0 0 0,0-1 0 0 0,-35 16 0 0 0,51-27-2982 0 0,1 0 1 0 0,-1 1-1 0 0,0-1 0 0 0,1 0 1 0 0,-1 0-1 0 0,0 0 0 0 0,1 0 0 0 0,-1-1 1 0 0,0 1-1 0 0,1 0 0 0 0,-1 0 0 0 0,0 0 1 0 0,1 0-1 0 0,-1-1 0 0 0,1 1 0 0 0,-1 0 1 0 0,0-1-1 0 0,1 1 0 0 0,-1 0 0 0 0,1-1 1 0 0,-1 0-1 0 0,-11-10 203 0 0,11 10-220 0 0,-13-16 121 0 0,-18-32-1 0 0,16 24-85 0 0,11 18-32 0 0,0-1 0 0 0,0 0 0 0 0,1 0 0 0 0,1 0 0 0 0,-1 0 1 0 0,1-1-1 0 0,-3-17 0 0 0,5 21-14 0 0,1 0 1 0 0,-1 0 0 0 0,1 0-1 0 0,0 0 1 0 0,1 0-1 0 0,-1-1 1 0 0,1 1 0 0 0,0 0-1 0 0,1 0 1 0 0,-1 0-1 0 0,1 1 1 0 0,0-1-1 0 0,0 0 1 0 0,0 1 0 0 0,5-7-1 0 0,1-1-15 0 0,1 1-1 0 0,0 0 1 0 0,1 1-1 0 0,0 0 1 0 0,0 0-1 0 0,1 1 1 0 0,12-7-1 0 0,-6 5-10 0 0,0 1 0 0 0,1 1 0 0 0,0 1 0 0 0,26-9 0 0 0,1 5-4 0 0,0 2 1 0 0,1 2-1 0 0,69-4 1 0 0,-86 10 329 0 0,46 2-1 0 0,-67 1-219 0 0,0-1-1 0 0,0 2 1 0 0,0-1-1 0 0,0 1 0 0 0,0 0 1 0 0,-1 1-1 0 0,1 0 1 0 0,-1 0-1 0 0,0 1 0 0 0,13 7 1 0 0,-18-9-84 0 0,0-1 0 0 0,0 1-1 0 0,0 0 1 0 0,-1 0 0 0 0,1 0 0 0 0,0 0 0 0 0,-1 0 0 0 0,1 0 0 0 0,-1 0 0 0 0,0 1 0 0 0,0-1-1 0 0,0 0 1 0 0,0 1 0 0 0,0-1 0 0 0,0 1 0 0 0,0 2 0 0 0,-1-1 6 0 0,1-1-1 0 0,-1 1 1 0 0,0 0 0 0 0,-1 0 0 0 0,1-1 0 0 0,-1 1-1 0 0,0 0 1 0 0,1-1 0 0 0,-2 1 0 0 0,0 3 0 0 0,-4 4 14 0 0,1 0 1 0 0,-1-1 0 0 0,-1 0 0 0 0,0 0 0 0 0,-16 17 0 0 0,3-6-141 0 0,-2-2 1 0 0,0 0-1 0 0,-1-1 0 0 0,-1-1 0 0 0,-43 23 0 0 0,-139 54-768 0 0,180-84 842 0 0,3 0-359 0 0,1-1 0 0 0,-2-2 1 0 0,1 0-1 0 0,-1-2 0 0 0,-24 4 0 0 0,25-11-1622 0 0,16-1 304 0 0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1:27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776 23 11055 0 0,'16'-18'519'0'0,"-12"13"1463"0"0,-15 20 71 0 0,-95 96 387 0 0,4-4-1994 0 0,-80 143-227 0 0,16 11-194 0 0,53-79 46 0 0,96-156-74 0 0,-3 4 241 0 0,1 0 0 0 0,1 2 0 0 0,-17 45 0 0 0,33-72-278 0 0,1 0-1 0 0,0 0 1 0 0,0 0-1 0 0,0 0 1 0 0,1 6 0 0 0,0-9-488 0 0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1:27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59 12895 0 0,'0'0'998'0'0,"-2"0"-657"0"0,-5 0 96 0 0,1 1 0 0 0,0-1 0 0 0,-1 1 0 0 0,1 1 0 0 0,0-1 1 0 0,0 1-1 0 0,0 0 0 0 0,0 0 0 0 0,0 1 0 0 0,0 0 0 0 0,-10 6 0 0 0,8-3-238 0 0,1 0 0 0 0,0 1 0 0 0,0-1 0 0 0,0 1-1 0 0,1 1 1 0 0,0-1 0 0 0,-7 12 0 0 0,4-4-167 0 0,2-1 0 0 0,0 1 0 0 0,1 0 0 0 0,0 0 0 0 0,1 1 0 0 0,1 0 0 0 0,0 0 0 0 0,2 0 0 0 0,-2 22 0 0 0,4-31 9 0 0,0 0 0 0 0,0 1 0 0 0,1-1 1 0 0,0 1-1 0 0,0-1 0 0 0,0 0 0 0 0,1 0 0 0 0,5 12 1 0 0,-6-16-9 0 0,0-1 0 0 0,1 0 0 0 0,-1 0 0 0 0,0 0 0 0 0,1 0 0 0 0,-1 0 0 0 0,1 0 0 0 0,0 0 0 0 0,-1 0 0 0 0,1-1 0 0 0,0 1 0 0 0,0-1 0 0 0,0 1 0 0 0,0-1 1 0 0,0 0-1 0 0,1 0 0 0 0,-1 0 0 0 0,0 0 0 0 0,1 0 0 0 0,-1 0 0 0 0,0-1 0 0 0,1 1 0 0 0,-1-1 0 0 0,1 1 0 0 0,-1-1 0 0 0,1 0 0 0 0,-1 0 0 0 0,1 0 0 0 0,3-1 0 0 0,7-2 65 0 0,0 0-1 0 0,-1-1 0 0 0,0 0 0 0 0,0-1 0 0 0,0 0 0 0 0,15-9 0 0 0,64-48 102 0 0,-33 13-209 0 0,87-93 0 0 0,-29 25-34 0 0,-112 113 38 0 0,1 0-1 0 0,-1 1 1 0 0,1-1 0 0 0,9-4-1 0 0,-2 1-38 0 0,-9 19-113 0 0,-5-4 138 0 0,0 1-1 0 0,0-1 0 0 0,-1 0 0 0 0,1 0 0 0 0,-2 0 1 0 0,1 0-1 0 0,-9 13 0 0 0,6-10 14 0 0,4-7 8 0 0,-15 28 80 0 0,1 0 0 0 0,1 1 0 0 0,-19 67 0 0 0,33-96-105 0 0,0 0 0 0 0,0 0 0 0 0,1 0-1 0 0,0 1 1 0 0,0-1 0 0 0,0 0 0 0 0,0 1-1 0 0,0-1 1 0 0,1 0 0 0 0,0 0-1 0 0,0 0 1 0 0,0 0 0 0 0,1 1 0 0 0,-1-1-1 0 0,1-1 1 0 0,4 8 0 0 0,-4-8 12 0 0,0-1 1 0 0,0 1-1 0 0,1-1 1 0 0,-1 0-1 0 0,1 1 1 0 0,-1-1 0 0 0,1-1-1 0 0,0 1 1 0 0,-1 0-1 0 0,1-1 1 0 0,0 1-1 0 0,0-1 1 0 0,0 0-1 0 0,1 0 1 0 0,-1 0 0 0 0,0 0-1 0 0,0-1 1 0 0,0 1-1 0 0,1-1 1 0 0,-1 0-1 0 0,0 0 1 0 0,5 0-1 0 0,5-2-935 0 0,0-1-323 0 0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1:28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74 9671 0 0,'-2'1'748'0'0,"-3"4"-358"0"0,-1 0 0 0 0,0-1 0 0 0,-9 6 0 0 0,-11 3 8616 0 0,48-12-7949 0 0,13-5-899 0 0,-1-2-1 0 0,50-15 1 0 0,-54 13-127 0 0,207-52-1124 0 0,-207 50-2034 0 0,-17 6 1288 0 0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1:28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 9671 0 0,'0'0'875'0'0,"2"0"-719"0"0,40-13 4112 0 0,-2 1-315 0 0,289-65 674 0 0,-261 63-4833 0 0,91-6 1 0 0,-135 20-1225 0 0,-1 2-4053 0 0,-4 3-1504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9:11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9 182 8783 0 0,'0'0'9183'0'0,"-1"3"-8847"0"0,-2 16 55 0 0,0 0 1 0 0,2 0-1 0 0,0 0 1 0 0,2 24-1 0 0,14 79 291 0 0,-14-112-665 0 0,0-2 3 0 0,1 1-1 0 0,-1-1 1 0 0,1 0 0 0 0,1 0 0 0 0,6 16 0 0 0,-9-23-17 0 0,1 0 0 0 0,-1 0 0 0 0,1 0 0 0 0,-1 0 0 0 0,1 1 0 0 0,0-1 0 0 0,-1 0 0 0 0,1 0 0 0 0,0 0 1 0 0,0 0-1 0 0,0 0 0 0 0,0-1 0 0 0,-1 1 0 0 0,1 0 0 0 0,2 1 0 0 0,-1 1 118 0 0,1-2-33 0 0,2-1-38 0 0,0-1 0 0 0,0 1 0 0 0,0-1 0 0 0,1 0-1 0 0,-1 0 1 0 0,0-1 0 0 0,0 1 0 0 0,0-1 0 0 0,0 0 0 0 0,-1-1 0 0 0,1 1-1 0 0,-1-1 1 0 0,1 0 0 0 0,5-5 0 0 0,6-5 114 0 0,0 0 0 0 0,19-23 0 0 0,-13 10-84 0 0,29-43 0 0 0,-20 28-69 0 0,-31 41-10 0 0,0 0 1 0 0,1 0-1 0 0,-1 0 1 0 0,0 1-1 0 0,0-1 1 0 0,0 0-1 0 0,0 0 1 0 0,0 0-1 0 0,1 0 1 0 0,-1 0-1 0 0,0 1 1 0 0,0-1-1 0 0,0 0 1 0 0,0 0-1 0 0,0 0 1 0 0,0 1-1 0 0,0-1 1 0 0,1 0-1 0 0,-1 0 1 0 0,0 0-1 0 0,0 1 1 0 0,0-1-1 0 0,0 0 0 0 0,0 0 1 0 0,0 0-1 0 0,0 1 1 0 0,0-1-1 0 0,0 0 1 0 0,0 0-1 0 0,0 0 1 0 0,0 1-1 0 0,0-1 1 0 0,0 0-1 0 0,-1 0 1 0 0,1 0-1 0 0,0 1 1 0 0,1 19-3 0 0,0 3 0 0 0,0-11 6 0 0,2 1 0 0 0,-1-1 0 0 0,2 0 0 0 0,0 0 0 0 0,0 0 0 0 0,1-1 0 0 0,1 1 0 0 0,-1-1-1 0 0,2 0 1 0 0,0-1 0 0 0,0 0 0 0 0,13 15 0 0 0,-17-22 16 0 0,0 0 0 0 0,0 0 0 0 0,1 0 0 0 0,-1 0 0 0 0,0-1 0 0 0,1 1 0 0 0,0-1 0 0 0,0 0 0 0 0,-1 0 0 0 0,1 0 0 0 0,0-1 0 0 0,1 1 0 0 0,-1-1 0 0 0,5 1 0 0 0,-4-2 39 0 0,1 1-1 0 0,-1-2 0 0 0,0 1 1 0 0,1 0-1 0 0,-1-1 0 0 0,0 0 1 0 0,1-1-1 0 0,-1 1 0 0 0,0-1 1 0 0,8-3-1 0 0,-3 0 32 0 0,0-1 0 0 0,0 1 0 0 0,0-2 0 0 0,-1 1 1 0 0,0-1-1 0 0,0-1 0 0 0,8-8 0 0 0,-3 1 1 0 0,-2-1-1 0 0,1 0 1 0 0,11-21 0 0 0,-14 16-48 0 0,-1 0 0 0 0,0-1 0 0 0,-2 0 0 0 0,0 0-1 0 0,6-37 1 0 0,-7 27 25 0 0,21-58-1 0 0,-23 76-68 0 0,-3 9 0 0 0,1 1 0 0 0,-1-1 0 0 0,1 1 0 0 0,0-1 0 0 0,0 1 0 0 0,1 0 0 0 0,4-7 0 0 0,-5 6-13 0 0,-1 4 1 0 0,0-1 0 0 0,0 0 1 0 0,0 1-1 0 0,1-1 0 0 0,-1 1 0 0 0,0 0 1 0 0,1-1-1 0 0,-1 1 0 0 0,1 0 0 0 0,-1 0 1 0 0,1 0-1 0 0,-1 0 0 0 0,1 0 0 0 0,0 0 1 0 0,3-1-1 0 0,-1 0-475 0 0,1 0 0 0 0,-1 0 0 0 0,1 0 0 0 0,-1 1 1 0 0,9-2-1 0 0,5 2-6289 0 0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1:29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1028 0 11975 0 0,'0'0'1083'0'0,"-2"1"-891"0"0,-2 1-107 0 0,0-1 1 0 0,1 1-1 0 0,-1 0 0 0 0,1 1 0 0 0,-1-1 1 0 0,1 1-1 0 0,0-1 0 0 0,0 1 0 0 0,-4 4 1 0 0,-24 33 1785 0 0,24-30-1524 0 0,-264 415 2267 0 0,167-254-2566 0 0,5-2-129 0 0,-44 68-54 0 0,99-166 114 0 0,13-23-59 0 0,-51 66 1 0 0,71-101 60 0 0,-1-1 0 0 0,0 0 1 0 0,0-1-1 0 0,-1 0 0 0 0,0 0 0 0 0,-1-2 1 0 0,-1 0-1 0 0,1 0 0 0 0,-23 8 0 0 0,17-11-738 0 0,18-6 129 0 0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1:30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58 383 10135 0 0,'-6'-1'319'0'0,"0"0"-1"0"0,0 1 1 0 0,0-1 0 0 0,-11 2-1 0 0,1-1 7789 0 0,18 0-7588 0 0,20-1-35 0 0,0-1 0 0 0,1 0 1 0 0,28-9-1 0 0,66-24 129 0 0,206-84 735 0 0,-54 17-624 0 0,-224 86-682 0 0,133-42 348 0 0,-138 47-614 0 0,0 2 0 0 0,64-5-1 0 0,-66 14-2430 0 0,-25 2 1086 0 0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1:30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533 192 1375 0 0,'0'-2'107'0'0,"1"-7"1640"0"0,-1 0 0 0 0,2 0 0 0 0,-1 1 1 0 0,1-1-1 0 0,6-15 0 0 0,21-43 5747 0 0,-20 48-8138 0 0,0-12 2232 0 0,-18 28-1416 0 0,5 2-185 0 0,0 1-1 0 0,1 0 1 0 0,-1 0 0 0 0,0 0-1 0 0,1 0 1 0 0,-1 1 0 0 0,0-1-1 0 0,1 1 1 0 0,-1 0 0 0 0,0 0-1 0 0,1 0 1 0 0,0 1 0 0 0,-1-1-1 0 0,-2 3 1 0 0,-9 4-126 0 0,-24 18 0 0 0,28-17 124 0 0,-109 71-171 0 0,-41 31 258 0 0,121-80 364 0 0,-67 66-1 0 0,102-93-371 0 0,1 1 0 0 0,0 0 0 0 0,0 1 0 0 0,0-1 0 0 0,-3 8 0 0 0,6-11-32 0 0,0 0 0 0 0,0 0 0 0 0,0 0 0 0 0,1 0 0 0 0,-1 0 0 0 0,1 0 0 0 0,-1 1 0 0 0,1-1 0 0 0,0 0 0 0 0,0 0 0 0 0,0 0 0 0 0,0 1 0 0 0,0-1 0 0 0,0 0 0 0 0,1 0 0 0 0,-1 0 0 0 0,2 5 0 0 0,3-4 160 0 0,3-2-117 0 0,1 0 0 0 0,0 0-1 0 0,-1 0 1 0 0,1-1 0 0 0,0-1 0 0 0,-1 1-1 0 0,1-1 1 0 0,11-3 0 0 0,73-23 250 0 0,-83 24-310 0 0,36-13 25 0 0,46-22 0 0 0,-70 27-165 0 0,0-1-1 0 0,-1-1 0 0 0,38-30 1 0 0,-51 33-264 0 0,-8 10 377 0 0,-1 0 0 0 0,1 0 0 0 0,-1 0 0 0 0,1 0 0 0 0,0 0 0 0 0,-1 1 0 0 0,1-1 0 0 0,0 0 0 0 0,-1 0 0 0 0,1 0-1 0 0,-1 0 1 0 0,1 1 0 0 0,0-1 0 0 0,-1 0 0 0 0,1 0 0 0 0,0 1 0 0 0,0-1 0 0 0,-1 0 0 0 0,1 1 0 0 0,0-1-1 0 0,-1 0 1 0 0,1 1 0 0 0,0 0 0 0 0,-12 13 12 0 0,1 0 0 0 0,0 1 0 0 0,1 1 0 0 0,1 0 0 0 0,-13 30 0 0 0,20-40-63 0 0,0 0 0 0 0,1 0-1 0 0,-1 0 1 0 0,1 0 0 0 0,0 0 0 0 0,1 7 0 0 0,0-12-18 0 0,0 0 0 0 0,0 0 1 0 0,1-1-1 0 0,-1 1 1 0 0,0 0-1 0 0,1-1 0 0 0,-1 1 1 0 0,0 0-1 0 0,1-1 1 0 0,-1 1-1 0 0,1 0 0 0 0,-1-1 1 0 0,1 1-1 0 0,-1-1 1 0 0,1 1-1 0 0,0-1 0 0 0,-1 1 1 0 0,1-1-1 0 0,0 0 1 0 0,-1 1-1 0 0,1-1 0 0 0,1 1 1 0 0,-1-1-522 0 0,14 7-6308 0 0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1:30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82 384 16007 0 0,'-1'1'731'0'0,"-4"3"-488"0"0,0-1 0 0 0,0 1 1 0 0,-1-1-1 0 0,1 0 0 0 0,-1-1 0 0 0,0 1 0 0 0,1-1 1 0 0,-1 0-1 0 0,0-1 0 0 0,0 1 0 0 0,-11 0 1 0 0,16-2 410 0 0,0-1-99 0 0,1-4-440 0 0,0 1 0 0 0,0 0 0 0 0,0 0 0 0 0,1-1 0 0 0,-1 1 0 0 0,1 0 0 0 0,0 0 0 0 0,0 0 1 0 0,1 0-1 0 0,-1 0 0 0 0,1 0 0 0 0,0 0 0 0 0,0 0 0 0 0,0 1 0 0 0,4-5 0 0 0,6-9 43 0 0,25-26 1 0 0,-36 42-145 0 0,31-31-93 0 0,1 2 1 0 0,62-45 0 0 0,84-39-166 0 0,-166 106 197 0 0,23-9-1 0 0,-32 15 45 0 0,0 1-1 0 0,0-1 1 0 0,0 1 0 0 0,0 0-1 0 0,0 1 1 0 0,1-1 0 0 0,-1 1-1 0 0,0-1 1 0 0,0 1 0 0 0,6 1-1 0 0,-8 0 20 0 0,-1 0 0 0 0,0-1 0 0 0,0 1 0 0 0,1 0 0 0 0,-1 0 0 0 0,0 0 0 0 0,0 0 0 0 0,0 0-1 0 0,0 1 1 0 0,0-1 0 0 0,-1 0 0 0 0,1 0 0 0 0,0 1 0 0 0,0-1 0 0 0,-1 0 0 0 0,1 1 0 0 0,0 2 0 0 0,3 8 11 0 0,-1 1 0 0 0,-1 0-1 0 0,1-1 1 0 0,-1 17 0 0 0,-1 55 120 0 0,-1-51-127 0 0,0 68-20 0 0,0-92-1004 0 0,-1 0 0 0 0,0 0-1 0 0,0 0 1 0 0,0-1 0 0 0,-1 1-1 0 0,-1-1 1 0 0,-5 15 0 0 0,3-14-5458 0 0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1:31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92 8751 0 0,'-4'-1'154'0'0,"0"0"0"0"0,-1 1 0 0 0,1 0 0 0 0,0 0-1 0 0,-1 0 1 0 0,-6 1 0 0 0,-9 3 9824 0 0,20-2-9813 0 0,0-1 0 0 0,0 1 1 0 0,0-1-1 0 0,0 1 0 0 0,0-1 1 0 0,0 1-1 0 0,1-1 0 0 0,-1 1 0 0 0,1-1 1 0 0,-1 0-1 0 0,1 1 0 0 0,-1-1 1 0 0,1 0-1 0 0,0 1 0 0 0,0-1 0 0 0,2 2 1 0 0,-2-1-118 0 0,0-1 0 0 0,1 0 0 0 0,0 0 1 0 0,-1-1-1 0 0,1 1 0 0 0,0 0 0 0 0,-1-1 1 0 0,1 1-1 0 0,0 0 0 0 0,0-1 0 0 0,-1 0 0 0 0,1 1 1 0 0,0-1-1 0 0,2 0 0 0 0,15 0 172 0 0,0-1 0 0 0,-1 0-1 0 0,1-1 1 0 0,0-1 0 0 0,28-9 0 0 0,92-38 66 0 0,-89 30-199 0 0,-31 13-334 0 0,51-18 740 0 0,-62 23-1057 0 0,1-1-1 0 0,0 1 1 0 0,0 1 0 0 0,0 0 0 0 0,0 0-1 0 0,11 1 1 0 0,-10 2-1268 0 0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1:31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8 8287 0 0,'-3'-8'12744'0'0,"0"9"-12532"0"0,1-1-1 0 0,0 0 0 0 0,-1 0 1 0 0,1 1-1 0 0,0-1 1 0 0,0 1-1 0 0,-1 0 0 0 0,1-1 1 0 0,0 1-1 0 0,0 0 1 0 0,0 0-1 0 0,0 1 0 0 0,0-1 1 0 0,-4 3-1 0 0,3-1-70 0 0,1 0 1 0 0,-1 0-1 0 0,0 1 1 0 0,1-1-1 0 0,-1 0 0 0 0,1 1 1 0 0,-3 7-1 0 0,-1 4-140 0 0,1 0 1 0 0,1 1-1 0 0,-4 23 0 0 0,6-26 140 0 0,-11 71-167 0 0,11-56-564 0 0,-2-1 0 0 0,-2 1 0 0 0,0-1 0 0 0,-14 35 0 0 0,12-43-4999 0 0,-3-1-1702 0 0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1:31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 14511 0 0,'0'0'7211'0'0,"-2"1"-7000"0"0,-11 7-170 0 0,1 1 1 0 0,0 1 0 0 0,0 0 0 0 0,1 0-1 0 0,-12 14 1 0 0,-86 122-42 0 0,89-116 0 0 0,1 2 0 0 0,-28 67 0 0 0,44-91 7 0 0,0 1 0 0 0,0 0 1 0 0,1 1-1 0 0,0-1 0 0 0,0 0 0 0 0,1 1 0 0 0,1-1 0 0 0,0 18 0 0 0,1-22 3 0 0,0 1 0 0 0,0-1 0 0 0,0 0 1 0 0,0 0-1 0 0,1-1 0 0 0,0 1 0 0 0,0 0 0 0 0,1 0 0 0 0,-1-1 0 0 0,1 0 0 0 0,0 1 0 0 0,0-1 0 0 0,0 0 0 0 0,1 0 0 0 0,-1-1 0 0 0,1 1 0 0 0,8 5 0 0 0,-7-5 13 0 0,1-1-1 0 0,0 0 0 0 0,0 0 0 0 0,0 0 0 0 0,1-1 0 0 0,-1 0 0 0 0,1 0 0 0 0,-1 0 0 0 0,1-1 0 0 0,0 0 0 0 0,9 0 0 0 0,-5-1-273 0 0,0 0 1 0 0,1-1-1 0 0,-1 0 0 0 0,0-1 0 0 0,0 0 1 0 0,12-5-1 0 0,2-1-1416 0 0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1:32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0 6911 0 0,'-1'1'6808'0'0,"-15"18"428"0"0,9-11-6881 0 0,1-1 0 0 0,-8 12 0 0 0,-26 51 79 0 0,-50 122-1 0 0,87-186-433 0 0,1 1-1 0 0,0-1 1 0 0,-1 11-1 0 0,2-15 14 0 0,1 0-1 0 0,0 1 1 0 0,0-1 0 0 0,0 0-1 0 0,0 1 1 0 0,0-1-1 0 0,0 0 1 0 0,1 1 0 0 0,-1-1-1 0 0,1 0 1 0 0,0 0 0 0 0,0 0-1 0 0,1 3 1 0 0,-1-4 3 0 0,0 0-1 0 0,0 0 1 0 0,1 0 0 0 0,-1 0 0 0 0,0-1-1 0 0,1 1 1 0 0,-1-1 0 0 0,0 1 0 0 0,1-1 0 0 0,-1 1-1 0 0,1-1 1 0 0,-1 0 0 0 0,1 1 0 0 0,-1-1-1 0 0,1 0 1 0 0,2 0 0 0 0,-2 0 22 0 0,5 0 24 0 0,0-1-1 0 0,0 1 0 0 0,-1-1 1 0 0,1 0-1 0 0,-1-1 0 0 0,1 1 1 0 0,8-5-1 0 0,45-22 135 0 0,-35 16-148 0 0,13-7-166 0 0,54-37 0 0 0,-74 44-141 0 0,-2-1 0 0 0,1-1 0 0 0,-2 0 0 0 0,1-1 0 0 0,12-18 0 0 0,-7 0-73 0 0,-5 5 325 0 0,-15 26 203 0 0,-10 11 1 0 0,3-1-130 0 0,0-1 1 0 0,0 1-1 0 0,1 0 0 0 0,0 0 0 0 0,0 0 0 0 0,1 1 1 0 0,0 0-1 0 0,0 0 0 0 0,-4 16 0 0 0,8-21-60 0 0,-1 0 0 0 0,0 0 0 0 0,1 0 0 0 0,-1 0 0 0 0,1 0-1 0 0,0 0 1 0 0,1 0 0 0 0,-1 0 0 0 0,1-1 0 0 0,-1 1 0 0 0,1 0 0 0 0,0 0-1 0 0,1 0 1 0 0,-1-1 0 0 0,1 1 0 0 0,-1 0 0 0 0,1-1 0 0 0,0 1 0 0 0,1-1 0 0 0,-1 0-1 0 0,0 0 1 0 0,1 0 0 0 0,0 0 0 0 0,0 0 0 0 0,6 4 0 0 0,2 1 16 0 0,0-1 0 0 0,1-1 0 0 0,0 0 0 0 0,0-1 0 0 0,0 0 0 0 0,1-1 0 0 0,0 0-1 0 0,24 3 1 0 0,3-2-1599 0 0,64-2 1 0 0,-75-3 69 0 0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1:32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10591 0 0,'0'0'964'0'0,"0"2"-794"0"0,-2 1 430 0 0,1-1 0 0 0,0 1 0 0 0,0 0 0 0 0,0 0 0 0 0,1-1 0 0 0,-1 1 0 0 0,0 0 0 0 0,1 0 0 0 0,0 0 0 0 0,0 0 0 0 0,0 0 0 0 0,0 0 0 0 0,1 4 0 0 0,3 5-686 0 0,2-1 370 0 0,-1 0 1 0 0,2 0-1 0 0,-1-1 0 0 0,2 0 0 0 0,-1 0 0 0 0,17 16 1 0 0,62 47 556 0 0,-38-34-509 0 0,54 56 116 0 0,-88-80-361 0 0,0 1 1 0 0,-1 0-1 0 0,-1 0 1 0 0,17 33-1 0 0,-24-38-61 0 0,0 0 1 0 0,-1 0-1 0 0,0 0 0 0 0,-1 1 0 0 0,-1-1 1 0 0,1 1-1 0 0,-2 0 0 0 0,0 0 0 0 0,0 0 1 0 0,-1-1-1 0 0,0 1 0 0 0,-1 0 0 0 0,-1 0 1 0 0,0 0-1 0 0,-6 21 0 0 0,2-18 35 0 0,0 0 0 0 0,0 0 0 0 0,-2-1 0 0 0,0 0 0 0 0,0 0 0 0 0,-1 0 0 0 0,-1-1 0 0 0,0-1 0 0 0,-1 0 0 0 0,-1 0 0 0 0,-13 11 0 0 0,-20 13 120 0 0,-46 40-106 0 0,75-62-1128 0 0,-18 12 0 0 0,19-15-1614 0 0,6-3-4984 0 0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1:33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81 8287 0 0,'-2'1'639'0'0,"-4"2"-250"0"0,-14 10-440 0 0,19-13 410 0 0,0 1 0 0 0,0 0 0 0 0,0 0-1 0 0,0-1 1 0 0,0 1 0 0 0,1 0 0 0 0,-1 0 0 0 0,0 0 0 0 0,1 0-1 0 0,-1 0 1 0 0,1 0 0 0 0,-1 0 0 0 0,1 0 0 0 0,-1 0 0 0 0,1 0-1 0 0,0 0 1 0 0,-1 0 0 0 0,1 2 0 0 0,3 1 2680 0 0,5 1-2706 0 0,-7-4-38 0 0,4 1-84 0 0,-1 0 0 0 0,1 0 0 0 0,-1-1 1 0 0,1 1-1 0 0,0-1 0 0 0,0 0 1 0 0,0-1-1 0 0,0 1 0 0 0,5-1 1 0 0,48-2 922 0 0,-49 1-990 0 0,274-45 1983 0 0,-148 19-1726 0 0,169-20 386 0 0,-213 38-743 0 0,124 2 0 0 0,-153 12-1739 0 0,-60-5 167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9:14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60 4607 0 0,'109'-29'1036'0'0,"-41"7"4908"0"0,-53 13 219 0 0,-28 12-5660 0 0,-13 3-340 0 0,1 1 0 0 0,0 2 0 0 0,0 0 0 0 0,1 2 0 0 0,0 1 0 0 0,1 0 0 0 0,-34 25 0 0 0,-119 75-33 0 0,47-22-214 0 0,127-89 16 0 0,16 6-1116 0 0,-6-5 1115 0 0,0-1 0 0 0,0 0-1 0 0,-1 0 1 0 0,1-1 0 0 0,0 0 0 0 0,0 0-1 0 0,0 0 1 0 0,9-3 0 0 0,15 0 2 0 0,-21 3 138 0 0,1 0 1 0 0,0 1-1 0 0,0 0 0 0 0,-1 1 1 0 0,1 0-1 0 0,-1 1 1 0 0,0 1-1 0 0,0 0 1 0 0,0 0-1 0 0,0 1 1 0 0,-1 0-1 0 0,19 12 1 0 0,-6 1-234 0 0,0 1-1 0 0,-1 0 1 0 0,-2 2 0 0 0,28 33 0 0 0,-39-42 252 0 0,-8-9 408 0 0,-2-1-308 0 0,0 1-126 0 0,-1 0 1 0 0,0 0 0 0 0,0-1 0 0 0,0 1 0 0 0,0 0 0 0 0,0-1-1 0 0,-1 1 1 0 0,1-1 0 0 0,-1 0 0 0 0,0 0 0 0 0,0 0 0 0 0,1 0 0 0 0,-1 0-1 0 0,-4 1 1 0 0,-7 3 130 0 0,-30 9 0 0 0,14-5-121 0 0,-18 8-70 0 0,1 3 1 0 0,-69 40 0 0 0,98-50-8 0 0,-40 22-33 0 0,52-30 33 0 0,0-1 0 0 0,0 0 0 0 0,0 0 0 0 0,0 0 0 0 0,0-1-1 0 0,-1 1 1 0 0,-12-1 0 0 0,13-1 7 0 0,0 0-1 0 0,0 0 1 0 0,1-1-1 0 0,-1 0 1 0 0,0 0-1 0 0,0-1 1 0 0,0 0 0 0 0,1 0-1 0 0,-1 0 1 0 0,1 0-1 0 0,-10-7 1 0 0,3 3 7 0 0,7 2-2 0 0,-1 0 1 0 0,0 0 0 0 0,-9-9-1 0 0,-3-2-285 0 0,16 13 50 0 0,-7 0-1885 0 0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1:33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66 16583 0 0,'0'-1'1276'0'0,"-1"-1"-1206"0"0,-2-9 836 0 0,-1 1 0 0 0,0-1 0 0 0,-13-20 3259 0 0,17 33-3923 0 0,-6 23-105 0 0,2 1 0 0 0,-2 29 0 0 0,1-3-139 0 0,-42 183 2 0 0,-23-5 0 0 0,60-200-5 0 0,5-19 17 0 0,1 1-1 0 0,0-1 1 0 0,1 1-1 0 0,0 0 1 0 0,-1 19-1 0 0,4-29-59 0 0,-1-1-1 0 0,1 0 1 0 0,0 0-1 0 0,1 0 1 0 0,-1 1 0 0 0,0-1-1 0 0,0 0 1 0 0,0 0-1 0 0,1 0 1 0 0,-1 0-1 0 0,1 1 1 0 0,-1-1-1 0 0,1 0 1 0 0,-1 0 0 0 0,1 0-1 0 0,0 0 1 0 0,-1 0-1 0 0,1 0 1 0 0,0 0-1 0 0,0-1 1 0 0,0 1 0 0 0,-1 0-1 0 0,1 0 1 0 0,0-1-1 0 0,0 1 1 0 0,0 0-1 0 0,0-1 1 0 0,1 1 0 0 0,-1-1-1 0 0,0 1 1 0 0,0-1-1 0 0,0 0 1 0 0,0 1-1 0 0,0-1 1 0 0,1 0 0 0 0,-1 0-1 0 0,0 0 1 0 0,0 0-1 0 0,3 0 1 0 0,16-1-8399 0 0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1:33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74 18887 0 0,'28'-18'1449'0'0,"1"2"-1"0"0,56-23 2178 0 0,-87 39-3608 0 0,0 1 0 0 0,0-1 0 0 0,1 1 0 0 0,-1 0 0 0 0,0-1 1 0 0,1 1-1 0 0,-1 0 0 0 0,0 0 0 0 0,-1 2 0 0 0,-4 2-2 0 0,-25 13-23 0 0,-14 8-36 0 0,1 2 0 0 0,-54 44 0 0 0,-79 108 43 0 0,130-127 0 0 0,24-28 3 0 0,1 2-1 0 0,1 1 1 0 0,2 0 0 0 0,-18 34-1 0 0,34-54 28 0 0,0-1-1 0 0,1 1 0 0 0,1-1 0 0 0,-1 1 0 0 0,1 0 0 0 0,0 0 1 0 0,1 0-1 0 0,-1 16 0 0 0,2-20 2 0 0,0 0-1 0 0,0-1 1 0 0,1 1 0 0 0,-1-1 0 0 0,1 1 0 0 0,0-1-1 0 0,0 1 1 0 0,0-1 0 0 0,1 1 0 0 0,-1-1 0 0 0,1 0-1 0 0,0 1 1 0 0,0-1 0 0 0,0 0 0 0 0,0-1 0 0 0,0 1-1 0 0,1 0 1 0 0,-1 0 0 0 0,1-1 0 0 0,0 0 0 0 0,0 1-1 0 0,4 1 1 0 0,1 1 39 0 0,0-1-1 0 0,1-1 1 0 0,0 1-1 0 0,-1-1 1 0 0,1-1-1 0 0,0 0 1 0 0,1 0-1 0 0,-1-1 1 0 0,0 0-1 0 0,12 0 1 0 0,12-2 188 0 0,50-8 0 0 0,-45 4-115 0 0,225-36 542 0 0,-187 23-705 0 0,103-36 0 0 0,-110 29-2382 0 0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1:35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33 6911 0 0,'-72'13'11430'0'0,"94"-6"-10436"0"0,-11-6-825 0 0,1 0-1 0 0,0 0 1 0 0,-1-1-1 0 0,1 0 1 0 0,16-3-1 0 0,59-14 325 0 0,-58 11-357 0 0,-22 4-252 0 0,84-17 375 0 0,-51 13-2898 0 0,-28 4 1135 0 0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1:35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26 102 19407 0 0,'0'0'892'0'0,"-2"0"-25"0"0,0 0-716 0 0,2 0-136 0 0,-1 0-1 0 0,0 0 1 0 0,0-1-1 0 0,1 1 1 0 0,-1 0 0 0 0,0 0-1 0 0,1 0 1 0 0,-1-1-1 0 0,0 1 1 0 0,1 0-1 0 0,-1-1 1 0 0,1 1 0 0 0,-1-1-1 0 0,0 1 1 0 0,1 0-1 0 0,-1-1 1 0 0,1 1-1 0 0,-1-1 1 0 0,0-1 0 0 0,-7-6 3030 0 0,10 8-2821 0 0,193-39 466 0 0,-85 19-459 0 0,-52 12-1592 0 0,62-3 1 0 0,-28 5-105 0 0,-73 4 267 0 0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1:36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717 121 6911 0 0,'9'-22'442'0'0,"-4"11"19"0"0,-1-1 1 0 0,0 1 0 0 0,0-1-1 0 0,3-19 1 0 0,-3 10 9834 0 0,-3 33-9462 0 0,-3 4-689 0 0,0 0 0 0 0,-1 1 0 0 0,-1-1 0 0 0,0 0 0 0 0,-9 22 0 0 0,2-7-12 0 0,-105 267 909 0 0,91-238-976 0 0,-33 65 22 0 0,-119 194 1 0 0,-76 71-312 0 0,236-364 161 0 0,5-8-22 0 0,0 1-1 0 0,1-1 1 0 0,1 2 0 0 0,-10 28-1 0 0,18-44-95 0 0,2-3 41 0 0,-1 1 0 0 0,1-1 0 0 0,-1 1 0 0 0,1-1 0 0 0,0 0 0 0 0,-1 1 0 0 0,1-1 0 0 0,0 1 0 0 0,0-1 0 0 0,0 1 0 0 0,0-1 0 0 0,1 3 0 0 0,13-3-11487 0 0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1:36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1 312 17935 0 0,'0'0'1632'0'0,"2"0"-1344"0"0,44-8 401 0 0,77-24-1 0 0,-72 18-618 0 0,321-81 779 0 0,-183 45 559 0 0,265-38 0 0 0,-388 79-1320 0 0,-24 2-658 0 0,62-1 0 0 0,-100 8 213 0 0,0 0 0 0 0,1 0 0 0 0,-1 1 0 0 0,0-1 0 0 0,0 1 0 0 0,5 2 1 0 0,1 2-1094 0 0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1:3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574 128 13903 0 0,'10'-36'1445'0'0,"-7"29"-1039"0"0,-1 0 1 0 0,0 0 0 0 0,0 0-1 0 0,-1 0 1 0 0,0 0-1 0 0,0 0 1 0 0,0-11 0 0 0,-1 17-319 0 0,0 0 0 0 0,-1-1 1 0 0,1 1-1 0 0,0 0 1 0 0,0 0-1 0 0,-1 0 0 0 0,1 0 1 0 0,-1 0-1 0 0,1 0 0 0 0,-1 0 1 0 0,1 0-1 0 0,-1 0 1 0 0,1 0-1 0 0,-1 0 0 0 0,0 1 1 0 0,0-1-1 0 0,1 0 1 0 0,-1 0-1 0 0,0 1 0 0 0,0-1 1 0 0,0 0-1 0 0,0 1 1 0 0,0-1-1 0 0,0 1 0 0 0,0-1 1 0 0,0 1-1 0 0,0-1 1 0 0,0 1-1 0 0,0 0 0 0 0,0 0 1 0 0,0-1-1 0 0,0 1 1 0 0,0 0-1 0 0,-1 0 0 0 0,1 0 1 0 0,0 0-1 0 0,0 0 1 0 0,0 0-1 0 0,-2 1 0 0 0,-4 1-37 0 0,0-1 0 0 0,0 1 0 0 0,0 0 0 0 0,-12 6 0 0 0,-1 3-25 0 0,1 0 0 0 0,-29 23 0 0 0,13-9-24 0 0,-21 13 80 0 0,1 3 0 0 0,-91 87-1 0 0,138-119-77 0 0,-13 12 64 0 0,1 0 1 0 0,1 2 0 0 0,1 0-1 0 0,-20 34 1 0 0,36-52-57 0 0,0 0 1 0 0,0-1-1 0 0,0 1 0 0 0,1 0 0 0 0,-1 0 0 0 0,1 0 1 0 0,0 0-1 0 0,0 7 0 0 0,1-11-10 0 0,0 0 0 0 0,0 1-1 0 0,0-1 1 0 0,0 0 0 0 0,1 1 0 0 0,-1-1 0 0 0,0 0-1 0 0,0 1 1 0 0,1-1 0 0 0,-1 0 0 0 0,1 0 0 0 0,-1 1-1 0 0,1-1 1 0 0,0 0 0 0 0,-1 0 0 0 0,1 0-1 0 0,0 0 1 0 0,0 0 0 0 0,0 0 0 0 0,0 0 0 0 0,0 0-1 0 0,0 0 1 0 0,0 0 0 0 0,0-1 0 0 0,0 1 0 0 0,0 0-1 0 0,0-1 1 0 0,1 1 0 0 0,-1-1 0 0 0,0 1-1 0 0,0-1 1 0 0,1 1 0 0 0,-1-1 0 0 0,0 0 0 0 0,1 0-1 0 0,0 0 1 0 0,4 1-1 0 0,1-1 1 0 0,-1-1-1 0 0,0 1 0 0 0,0-1 1 0 0,0 0-1 0 0,0-1 0 0 0,0 1 1 0 0,7-4-1 0 0,47-23 35 0 0,-43 20-20 0 0,29-16-149 0 0,-1-1 1 0 0,-2-2-1 0 0,0-3 0 0 0,57-50 0 0 0,-94 75 106 0 0,-4 3 19 0 0,0 0 0 0 0,0 1-1 0 0,-1-1 1 0 0,1 0 0 0 0,0 0 0 0 0,-1 0 0 0 0,1 0-1 0 0,-1 0 1 0 0,0-1 0 0 0,2-2 0 0 0,-21 12 152 0 0,1 4-81 0 0,0 1 0 0 0,1 1 1 0 0,0 1-1 0 0,1 0 0 0 0,1 1 0 0 0,-23 31 0 0 0,35-43-68 0 0,0 0 0 0 0,0 0 0 0 0,0 0-1 0 0,1 0 1 0 0,-1 0 0 0 0,1 0-1 0 0,0 1 1 0 0,-2 4 0 0 0,3-7-99 0 0,0 0-1 0 0,0 0 1 0 0,0 0 0 0 0,0 1 0 0 0,0-1-1 0 0,0 0 1 0 0,0 0 0 0 0,0 0 0 0 0,0 0 0 0 0,1 0-1 0 0,-1 0 1 0 0,0 0 0 0 0,1 0 0 0 0,-1 0-1 0 0,1 0 1 0 0,-1 0 0 0 0,1 0 0 0 0,0 0 0 0 0,-1 0-1 0 0,1 0 1 0 0,0 0 0 0 0,-1 0 0 0 0,1-1-1 0 0,0 1 1 0 0,0 0 0 0 0,0 0 0 0 0,0-1 0 0 0,0 1-1 0 0,0-1 1 0 0,1 2 0 0 0,14 3-7127 0 0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1:37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89 465 4607 0 0,'0'0'354'0'0,"-1"1"-233"0"0,-3 6 628 0 0,2-2 144 0 0,-1 0 0 0 0,0-1 0 0 0,0 1 0 0 0,0-1 0 0 0,0 0 0 0 0,0 0 0 0 0,-1 0 0 0 0,0 0 0 0 0,0 0 1 0 0,0-1-1 0 0,0 0 0 0 0,-1 0 0 0 0,-4 3 0 0 0,8-6-700 0 0,0 1 0 0 0,0-1 0 0 0,0 1 0 0 0,0-1 0 0 0,0 1 0 0 0,0-1 0 0 0,0 0 0 0 0,0 0 1 0 0,-1 0-1 0 0,1 0 0 0 0,0 0 0 0 0,0 0 0 0 0,0 0 0 0 0,0 0 0 0 0,0 0 0 0 0,0 0 0 0 0,0 0 0 0 0,0-1 0 0 0,0 1 0 0 0,-2-1 0 0 0,2 0-137 0 0,1 1 0 0 0,-1-1-1 0 0,1 0 1 0 0,-1 0 0 0 0,1 0-1 0 0,-1 0 1 0 0,1 1 0 0 0,0-1-1 0 0,-1 0 1 0 0,1 0-1 0 0,0 0 1 0 0,0 0 0 0 0,0 0-1 0 0,-1 0 1 0 0,1 0 0 0 0,0 0-1 0 0,0 0 1 0 0,1 0 0 0 0,-1 0-1 0 0,0 0 1 0 0,0 0 0 0 0,0 1-1 0 0,0-1 1 0 0,1 0-1 0 0,0-1 1 0 0,2-8 75 0 0,2 0-1 0 0,0 0 1 0 0,0 0-1 0 0,1 1 1 0 0,0 0-1 0 0,11-13 1 0 0,-3 3-76 0 0,13-15-83 0 0,0 2 0 0 0,3 1-1 0 0,0 2 1 0 0,61-47 0 0 0,-12 21-447 0 0,85-45 1 0 0,-146 90 433 0 0,33-18-147 0 0,-45 26 198 0 0,-1-1-1 0 0,0 1 1 0 0,1 1-1 0 0,0-1 1 0 0,-1 1 0 0 0,1 0-1 0 0,8-1 1 0 0,-12 2 0 0 0,-1 0-1 0 0,0 0 1 0 0,0 1 0 0 0,1-1 0 0 0,-1 0-1 0 0,0 0 1 0 0,0 1 0 0 0,1-1 0 0 0,-1 1-1 0 0,0-1 1 0 0,0 1 0 0 0,0-1 0 0 0,0 1-1 0 0,0 0 1 0 0,1-1 0 0 0,-1 1-1 0 0,0 0 1 0 0,-1 0 0 0 0,1 0 0 0 0,2 2 0 0 0,-2-1 0 0 0,0 1 0 0 0,1-1 1 0 0,-1 0-1 0 0,0 1 1 0 0,0 0-1 0 0,-1-1 1 0 0,1 1-1 0 0,-1-1 1 0 0,1 5-1 0 0,0 4 40 0 0,-1 0 1 0 0,-1 0-1 0 0,-3 20 0 0 0,-8 23 123 0 0,-2 0 0 0 0,-25 58 0 0 0,-45 79-1052 0 0,71-163-75 0 0,5-10-437 0 0,2-3-65 0 0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1:37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 16783 0 0,'0'0'3251'0'0,"2"-1"-2476"0"0,232-38 2663 0 0,82-18-2529 0 0,-179 21-3707 0 0,-111 27 1207 0 0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1:38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79 10135 0 0,'85'-78'8141'0'0,"-91"82"-4315"0"0,2-1-5161 0 0,-10 12 1779 0 0,2 0 0 0 0,0 1 0 0 0,-12 19 0 0 0,5-7-60 0 0,-26 40 111 0 0,3 1-1 0 0,3 3 0 0 0,3 1 1 0 0,-32 95-1 0 0,60-144-1355 0 0,-5 26-1 0 0,11-41 87 0 0,1 0 0 0 0,0 1 0 0 0,0-1 0 0 0,1 0 0 0 0,0 1 0 0 0,1 9 0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9:14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51 11055 0 0,'0'-3'852'0'0,"0"-21"-316"0"0,0 0 6374 0 0,-1 28-6796 0 0,-2 16 134 0 0,0 1-1 0 0,-2 0 1 0 0,-1-1-1 0 0,-14 35 0 0 0,1-13 145 0 0,-29 46-1 0 0,29-56-56 0 0,-28 36 1 0 0,42-62-273 0 0,0 0 1 0 0,0-1-1 0 0,-7 6 1 0 0,-4 3-37 0 0,8-8-162 0 0,7-5-572 0 0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1:38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13 5063 0 0,'7'-2'153'0'0,"0"-1"0"0"0,1 1 0 0 0,-1 0 0 0 0,1 1-1 0 0,0 0 1 0 0,10-1 0 0 0,-14 2 663 0 0,1 1-1 0 0,-1-1 1 0 0,0 1 0 0 0,0 0 0 0 0,1 0 0 0 0,-1 0-1 0 0,11 8 6392 0 0,-15-8-6887 0 0,-1 8 1699 0 0,-5 5-1750 0 0,-1-5-144 0 0,-1-1 0 0 0,-1 0-1 0 0,1-1 1 0 0,-1 0 0 0 0,-1 0 0 0 0,1-1 0 0 0,-19 9 0 0 0,-18 12 256 0 0,-14 13-208 0 0,24-17-30 0 0,1 1-1 0 0,-33 31 1 0 0,35-25-122 0 0,2 2 1 0 0,-48 62-1 0 0,-142 254 683 0 0,204-314-643 0 0,1 0 0 0 0,-16 49 0 0 0,25-60-36 0 0,2 0 0 0 0,0 0-1 0 0,1 1 1 0 0,-2 44 0 0 0,6-58 41 0 0,1 0-1 0 0,0-1 1 0 0,0 1 0 0 0,1 0 0 0 0,0-1-1 0 0,0 1 1 0 0,1-1 0 0 0,0 0-1 0 0,1 0 1 0 0,0 0 0 0 0,1 0 0 0 0,0-1-1 0 0,0 1 1 0 0,0-1 0 0 0,1-1 0 0 0,1 1-1 0 0,-1-1 1 0 0,1 0 0 0 0,0 0 0 0 0,1-1-1 0 0,0 0 1 0 0,0 0 0 0 0,0-1 0 0 0,0 0-1 0 0,11 4 1 0 0,51 21 1291 0 0,-69-30-485 0 0,-19 2-5350 0 0,9 2 2774 0 0,0-1-295 0 0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1:40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204 350 919 0 0,'0'0'14678'0'0,"2"1"-14006"0"0,11 8 255 0 0,1 0 0 0 0,0-2 0 0 0,0 1 0 0 0,0-2 1 0 0,30 10-1 0 0,-32-13-715 0 0,-1 0 0 0 0,1-1 1 0 0,0-1-1 0 0,0 0 0 0 0,0 0 0 0 0,0-1 0 0 0,0-1 1 0 0,21-3-1 0 0,-7-1-123 0 0,0-1 0 0 0,0-1 0 0 0,0-1 0 0 0,-1-1 1 0 0,0-2-1 0 0,-1 0 0 0 0,27-18 0 0 0,-38 21-379 0 0,-1-1 1 0 0,0 0-1 0 0,-1-1 0 0 0,0 0 1 0 0,-1-1-1 0 0,11-13 0 0 0,-17 18 145 0 0,0 1-1 0 0,-1-1 0 0 0,1 0 0 0 0,-1 0 0 0 0,-1-1 0 0 0,1 1 1 0 0,-1-1-1 0 0,0 1 0 0 0,-1-1 0 0 0,1 0 0 0 0,-1 1 0 0 0,-1-1 0 0 0,1 0 1 0 0,-1 0-1 0 0,-2-11 0 0 0,1 7-246 0 0,0 1 0 0 0,-1 0 0 0 0,-1 0 0 0 0,0 0 0 0 0,0 0 1 0 0,-1 0-1 0 0,-6-11 0 0 0,9 18 360 0 0,-1 1 1 0 0,0-1-1 0 0,0 0 0 0 0,0 1 1 0 0,0 0-1 0 0,0-1 1 0 0,0 1-1 0 0,-1 0 0 0 0,1 0 1 0 0,-1 0-1 0 0,0 0 1 0 0,0 1-1 0 0,1-1 0 0 0,-1 1 1 0 0,0 0-1 0 0,0-1 1 0 0,0 1-1 0 0,-1 1 0 0 0,1-1 1 0 0,0 0-1 0 0,0 1 1 0 0,0-1-1 0 0,-1 1 0 0 0,1 0 1 0 0,0 0-1 0 0,0 1 1 0 0,-4 0-1 0 0,-4 1 66 0 0,1 0 0 0 0,0 1 0 0 0,-1 0 0 0 0,1 1 0 0 0,-18 9 0 0 0,-45 33 266 0 0,54-33-196 0 0,-71 52 441 0 0,-119 112 1 0 0,164-134-519 0 0,1 3 1 0 0,-50 69-1 0 0,89-109 19 0 0,2-1 0 0 0,-1 1 0 0 0,0 0 0 0 0,1 0 0 0 0,0 0 0 0 0,0 0 0 0 0,1 0 0 0 0,0 1 0 0 0,0-1 0 0 0,1 1 0 0 0,-1-1 0 0 0,1 1 0 0 0,1 0 0 0 0,-1 0 0 0 0,1-1 0 0 0,0 1 0 0 0,1 0 0 0 0,0 0 0 0 0,0-1 0 0 0,0 1 0 0 0,1 0 0 0 0,0-1 0 0 0,0 0 0 0 0,0 1 0 0 0,1-1 0 0 0,5 8 0 0 0,-2-4 189 0 0,2-1 0 0 0,-1 1 0 0 0,1-1 0 0 0,0-1 0 0 0,1 0 1 0 0,0 0-1 0 0,0-1 0 0 0,1 0 0 0 0,0 0 0 0 0,0-1 0 0 0,0 0 0 0 0,1-1 1 0 0,15 5-1 0 0,-10-5-24 0 0,-1-1-1 0 0,1-1 1 0 0,0 0 0 0 0,0-2 0 0 0,0 1-1 0 0,0-2 1 0 0,0 0 0 0 0,0-1 0 0 0,23-4-1 0 0,9-6 235 0 0,0-2 0 0 0,54-22 0 0 0,-1-1-21 0 0,-79 31-439 0 0,-20 5-61 0 0,-2 0-139 0 0,0 1 196 0 0,1 0 0 0 0,-1 0 1 0 0,0-1-1 0 0,0 1 1 0 0,0 0-1 0 0,0 0 1 0 0,0 0-1 0 0,0-1 1 0 0,0 1-1 0 0,0 0 1 0 0,0 0-1 0 0,-1 0 1 0 0,1-1-1 0 0,0 1 1 0 0,0 0-1 0 0,-1 0 0 0 0,0 6-1311 0 0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1:40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 12871 0 0,'-1'0'588'0'0,"-29"2"372"0"0,13-3 343 0 0,16 2-1206 0 0,1-1 0 0 0,-1 0 1 0 0,1 1-1 0 0,-1-1 0 0 0,0 1 0 0 0,1-1 0 0 0,-1 1 0 0 0,1-1 1 0 0,0 1-1 0 0,-1-1 0 0 0,1 1 0 0 0,-1-1 0 0 0,1 1 1 0 0,0-1-1 0 0,-1 1 0 0 0,1 0 0 0 0,0-1 0 0 0,0 1 1 0 0,-1-1-1 0 0,1 1 0 0 0,0 0 0 0 0,0-1 0 0 0,0 2 1 0 0,-3 17 589 0 0,3-5-408 0 0,1 1 1 0 0,0-1-1 0 0,2-1 0 0 0,-1 1 1 0 0,2 0-1 0 0,0-1 0 0 0,0 1 1 0 0,1-1-1 0 0,9 15 0 0 0,0-1 82 0 0,2-1-1 0 0,0 0 1 0 0,2-1-1 0 0,1-1 1 0 0,1-1-1 0 0,27 24 0 0 0,-19-22-129 0 0,2-1 0 0 0,0-1 0 0 0,2-2 0 0 0,53 27-1 0 0,-66-38-207 0 0,0-1 0 0 0,1-1-1 0 0,1-1 1 0 0,-1-1 0 0 0,1-1-1 0 0,0 0 1 0 0,0-2 0 0 0,1 0-1 0 0,26-1 1 0 0,-32-4-38 0 0,-5-2-219 0 0,-10 4 111 0 0,0-1 0 0 0,-1 0 1 0 0,1 1-1 0 0,0-1 0 0 0,-1 0 0 0 0,1 1 1 0 0,-1-1-1 0 0,1 0 0 0 0,-1 0 1 0 0,1 1-1 0 0,-1-1 0 0 0,1 0 0 0 0,-1 0 1 0 0,0 0-1 0 0,1 0 0 0 0,-1 0 0 0 0,0 0 1 0 0,0 0-1 0 0,0 0 0 0 0,0 0 1 0 0,0-1-1 0 0,-3-13-6672 0 0,-4 3 11 0 0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1:41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15 4143 0 0,'0'0'319'0'0,"-1"-1"-210"0"0,-1-1 644 0 0,0 1 0 0 0,1 0-1 0 0,-1-1 1 0 0,0 1 0 0 0,-1 0-1 0 0,1 0 1 0 0,0 0 0 0 0,0 0-1 0 0,0 1 1 0 0,-1-1 0 0 0,1 1-1 0 0,0-1 1 0 0,0 1 0 0 0,-1 0-1 0 0,1 0 1 0 0,0 0 0 0 0,-1 0-1 0 0,1 0 1 0 0,-4 1 0 0 0,4-1-380 0 0,-2 1-184 0 0,-1 0 0 0 0,1 0 0 0 0,0 1 0 0 0,0-1 0 0 0,0 1 0 0 0,0 0 0 0 0,1 0 0 0 0,-1 0 0 0 0,0 0-1 0 0,1 1 1 0 0,0 0 0 0 0,-1-1 0 0 0,1 1 0 0 0,0 0 0 0 0,-5 7 0 0 0,-3 6-277 0 0,0 0-1 0 0,-11 21 1 0 0,13-20 304 0 0,-21 32-99 0 0,-2-1-1 0 0,-1-1 0 0 0,-3-3 0 0 0,-2 0 0 0 0,-2-3 1 0 0,-71 58-1 0 0,50-50-822 0 0,-134 80 0 0 0,170-118-58 0 0,23-10 317 0 0,2-3 37 0 0,0 0-1 0 0,1 1 0 0 0,-1-1 1 0 0,1 0-1 0 0,0 1 0 0 0,-1-1 1 0 0,1 0-1 0 0,0 1 0 0 0,0-1 1 0 0,0 1-1 0 0,0 0 0 0 0,0-1 1 0 0,0 1-1 0 0,0 0 0 0 0,2-2 1 0 0,17-14-5872 0 0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1:41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2 9215 0 0,'-2'-1'707'0'0,"1"1"-568"0"0,0 0 0 0 0,0 0 0 0 0,0 0 0 0 0,0 0 0 0 0,0 0 0 0 0,-1 0 0 0 0,1 0 0 0 0,0 0 0 0 0,0 0 0 0 0,0 0 0 0 0,0 1 0 0 0,-1-1 0 0 0,1 0 0 0 0,0 1 0 0 0,0-1 0 0 0,0 1 0 0 0,0-1 0 0 0,0 1 0 0 0,0 0 0 0 0,0-1 0 0 0,0 1 0 0 0,1 0 0 0 0,-1 0 1 0 0,0 0-1 0 0,-1 0 0 0 0,1 2 317 0 0,-1-1 1 0 0,1 0-1 0 0,-1 1 1 0 0,1-1-1 0 0,0 1 1 0 0,0-1-1 0 0,-1 4 1 0 0,0 2-285 0 0,1-1 0 0 0,0 1 0 0 0,1-1 0 0 0,0 1 0 0 0,0-1 0 0 0,1 1 0 0 0,0-1 1 0 0,0 1-1 0 0,2 7 0 0 0,24 68 294 0 0,-20-65-359 0 0,4 11-2 0 0,2 0 0 0 0,1 0 0 0 0,1-1 1 0 0,36 48-1 0 0,-25-44-8 0 0,1-1 0 0 0,1-1 0 0 0,44 35 0 0 0,-3-10-36 0 0,-22-19-10 0 0,-2 2 0 0 0,67 72 1 0 0,-99-94-41 0 0,-1 0 1 0 0,-1 1-1 0 0,0 0 0 0 0,13 29 1 0 0,-18-32-7 0 0,-1 0 1 0 0,-1 0-1 0 0,0 0 0 0 0,-1 1 0 0 0,0 0 1 0 0,-1-1-1 0 0,0 18 0 0 0,-3-14 3 0 0,0-1 0 0 0,-1 1 0 0 0,-1-1 0 0 0,-1 0 1 0 0,0 0-1 0 0,-1 0 0 0 0,-1 0 0 0 0,-1-1 0 0 0,-12 25 0 0 0,1-11 47 0 0,0-1 0 0 0,-2-1-1 0 0,-44 49 1 0 0,26-38 139 0 0,-2-2-1 0 0,-1-1 0 0 0,-2-3 1 0 0,-2-1-1 0 0,0-2 0 0 0,-2-2 0 0 0,-1-3 1 0 0,-65 26-1 0 0,87-41 96 0 0,4-1 26 0 0,0-1 0 0 0,-41 9-1 0 0,61-16-424 0 0,4-14-1692 0 0,3-1 49 0 0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1:42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120 105 14335 0 0,'-7'0'182'0'0,"1"0"-1"0"0,-1 1 1 0 0,1 0-1 0 0,-1 0 1 0 0,1 1-1 0 0,0-1 1 0 0,-1 2-1 0 0,1-1 1 0 0,0 0-1 0 0,0 1 0 0 0,0 0 1 0 0,1 1-1 0 0,-1-1 1 0 0,1 1-1 0 0,0 0 1 0 0,0 1-1 0 0,0-1 1 0 0,-5 7-1 0 0,9-10-126 0 0,1-1-1 0 0,0 1 1 0 0,0-1-1 0 0,-1 1 1 0 0,1-1-1 0 0,0 1 0 0 0,0-1 1 0 0,-1 1-1 0 0,1-1 1 0 0,0 1-1 0 0,0 0 1 0 0,0-1-1 0 0,0 1 1 0 0,0-1-1 0 0,0 1 1 0 0,0 0-1 0 0,0-1 1 0 0,0 1-1 0 0,0-1 0 0 0,1 1 1 0 0,-1 0-1 0 0,0-1 1 0 0,0 1-1 0 0,0-1 1 0 0,1 1-1 0 0,-1-1 1 0 0,0 1-1 0 0,1-1 1 0 0,-1 1-1 0 0,0-1 1 0 0,1 1-1 0 0,-1-1 0 0 0,1 0 1 0 0,-1 1-1 0 0,1-1 1 0 0,-1 1-1 0 0,1-1 1 0 0,19 12 465 0 0,-11-9-403 0 0,-1-1 1 0 0,1 1 0 0 0,-1-2 0 0 0,1 1-1 0 0,0-1 1 0 0,-1 0 0 0 0,1-1 0 0 0,11-1-1 0 0,73-11 287 0 0,-84 10-354 0 0,602-104 2511 0 0,-420 64-2608 0 0,-79 14-1302 0 0,-88 23-275 0 0,-2-2-460 0 0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1:42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 10135 0 0,'0'0'778'0'0,"-1"2"-270"0"0,-33 161 9242 0 0,-2 8-6796 0 0,25-128-2620 0 0,-3-2 0 0 0,-17 41 0 0 0,12-37-238 0 0,2 0 0 0 0,-19 77 0 0 0,34-113-31 0 0,0 0-1 0 0,1 0 1 0 0,0 0 0 0 0,0 0-1 0 0,2 19 1 0 0,-1-26-214 0 0,1 1 0 0 0,-1 0 1 0 0,1 0-1 0 0,0 0 0 0 0,0 0 0 0 0,0 0 1 0 0,1-1-1 0 0,-1 1 0 0 0,3 3 0 0 0,-2-4-421 0 0,0 0-1 0 0,-1 0 1 0 0,1 0-1 0 0,1 0 1 0 0,-1 0 0 0 0,0-1-1 0 0,0 1 1 0 0,1-1-1 0 0,-1 1 1 0 0,1-1-1 0 0,3 1 1 0 0,15 4-6949 0 0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1:42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772 47 7831 0 0,'0'0'356'0'0,"1"-1"-6"0"0,6-11 846 0 0,-9 7-402 0 0,2 4-288 0 0,-1 0-128 0 0,1-1 0 0 0,0 1 0 0 0,-1 0 0 0 0,1-1 0 0 0,0 1 0 0 0,-1 0 0 0 0,1 0 0 0 0,-1 0 0 0 0,0-1 0 0 0,1 1 0 0 0,-1 0 0 0 0,0 0 0 0 0,0 0 0 0 0,0 0 0 0 0,0 0 0 0 0,0 0 0 0 0,0 1 0 0 0,0-1 0 0 0,0 0 0 0 0,0 0 0 0 0,-1 0 0 0 0,-1 0-126 0 0,1 0 1 0 0,0 1-1 0 0,-1-1 1 0 0,1 1 0 0 0,-1-1-1 0 0,1 1 1 0 0,-1 0-1 0 0,1 0 1 0 0,0 0 0 0 0,-5 1-1 0 0,-4 1-52 0 0,0 1 1 0 0,1 0-1 0 0,-20 8 0 0 0,29-10-154 0 0,-74 35 466 0 0,-82 52 1 0 0,108-58-473 0 0,10-7-22 0 0,2 2-1 0 0,0 2 0 0 0,2 1 1 0 0,-59 61-1 0 0,78-72-17 0 0,1 1-1 0 0,1 0 0 0 0,1 1 1 0 0,0 1-1 0 0,1 0 1 0 0,2 1-1 0 0,0 0 0 0 0,1 0 1 0 0,1 1-1 0 0,1 0 1 0 0,-6 30-1 0 0,12-43 38 0 0,0 1-1 0 0,0-1 1 0 0,1 1 0 0 0,0 0-1 0 0,0-1 1 0 0,1 1-1 0 0,1-1 1 0 0,-1 0 0 0 0,1 1-1 0 0,1-1 1 0 0,0 0-1 0 0,0 0 1 0 0,1 0 0 0 0,0-1-1 0 0,1 1 1 0 0,0-1-1 0 0,0 0 1 0 0,0 0 0 0 0,1-1-1 0 0,0 0 1 0 0,1 0-1 0 0,0 0 1 0 0,0-1 0 0 0,0 1-1 0 0,1-2 1 0 0,0 1-1 0 0,0-1 1 0 0,0-1 0 0 0,1 1-1 0 0,-1-1 1 0 0,1-1 0 0 0,15 5-1 0 0,3-2 220 0 0,1-1 1 0 0,0-1-1 0 0,0-2 0 0 0,1-1 1 0 0,-1-1-1 0 0,0-1 1 0 0,40-7-1 0 0,-34 2-81 0 0,0-1 0 0 0,-1-3 0 0 0,0 0 0 0 0,0-2 0 0 0,52-28 0 0 0,-80 38-380 0 0,0-1 0 0 0,0-1 0 0 0,0 1 0 0 0,0-1-1 0 0,-1 0 1 0 0,1 0 0 0 0,-1 0 0 0 0,0-1 0 0 0,4-5-1 0 0,-30 15-4963 0 0,3 1 3281 0 0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1:44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1 798 7831 0 0,'0'0'5912'0'0,"1"2"-5410"0"0,1 0-188 0 0,0 1 1 0 0,0-1 0 0 0,0 0 0 0 0,1 0 0 0 0,-1 0-1 0 0,0 0 1 0 0,1-1 0 0 0,0 1 0 0 0,-1-1 0 0 0,1 1-1 0 0,0-1 1 0 0,0 0 0 0 0,0 0 0 0 0,4 1 0 0 0,1-1-50 0 0,0 1 0 0 0,-1-1 1 0 0,1 0-1 0 0,0 0 1 0 0,8-1-1 0 0,327-40 879 0 0,-313 34-1126 0 0,46-16 1 0 0,13-3 8 0 0,-53 16-27 0 0,52-8 0 0 0,-80 16-2 0 0,38-5-15 0 0,0 2 0 0 0,87 3 0 0 0,-101 3-12 0 0,1-1 1 0 0,-1-2-1 0 0,35-5 0 0 0,96-24-11 0 0,-72 12 40 0 0,139-9 0 0 0,-117 21 2 0 0,67-6-57 0 0,-68 2-66 0 0,150 6-1 0 0,-183 6-16 0 0,0-3 0 0 0,0-3 0 0 0,88-17 0 0 0,-70 8 82 0 0,114-2 0 0 0,-95 12 216 0 0,62-3 144 0 0,-171 6-304 0 0,153-18 12 0 0,21-7 359 0 0,-69 19-150 0 0,-73 5-163 0 0,257-27 531 0 0,-57 3-488 0 0,-201 23-108 0 0,106-5 131 0 0,-117 5-93 0 0,0 0 0 0 0,40-10 0 0 0,17-2 150 0 0,41 0 22 0 0,255-15 43 0 0,-297 29-61 0 0,116-1 114 0 0,-137-3-112 0 0,74-13 1 0 0,306-34-71 0 0,-199 27-106 0 0,-21 12 96 0 0,-93 8-97 0 0,35-8 21 0 0,69-3 83 0 0,-83 3-173 0 0,-71 4 45 0 0,186-2 97 0 0,-90 6-38 0 0,93-7 182 0 0,3 2-57 0 0,-148 3-113 0 0,79 1 33 0 0,51 2-26 0 0,58-23 53 0 0,-143 14 22 0 0,100-2 66 0 0,193-1 326 0 0,-168 10 188 0 0,-176 7-486 0 0,250-26 455 0 0,-275 8-496 0 0,-64 10-142 0 0,0 1 0 0 0,0 1 0 0 0,1 2 1 0 0,56 1-1 0 0,-83 1-42 0 0,7 1 6 0 0,-1 0 0 0 0,1-1 0 0 0,0 0 0 0 0,0-1 0 0 0,-1 0 0 0 0,15-3 0 0 0,7 1-3 0 0,-20 3-11 0 0,-2 0-16 0 0,-7 0-30 0 0,0 0-1 0 0,0 0 0 0 0,0 0 1 0 0,0 0-1 0 0,0 0 1 0 0,0 0-1 0 0,0 0 1 0 0,0 0-1 0 0,0 0 0 0 0,0 1 1 0 0,-1-1-1 0 0,1 0 1 0 0,0 1-1 0 0,0-1 1 0 0,0 0-1 0 0,0 1 0 0 0,-1-1 1 0 0,1 1-1 0 0,0 0 1 0 0,0-1-1 0 0,-1 1 1 0 0,1-1-1 0 0,-1 1 0 0 0,1 0 1 0 0,0 0-1 0 0,-1-1 1 0 0,1 2-1 0 0,0-1-241 0 0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2:11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4143 0 0,'0'0'1624'0'0,"7"-11"-960"0"0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9:14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144 309 6911 0 0,'0'0'528'0'0,"-2"2"-341"0"0,-5 5-473 0 0,-52 48 7465 0 0,36-33-5637 0 0,13-11-1054 0 0,-1 0 0 0 0,-19 14 1 0 0,29-24-346 0 0,1-3 3 0 0,6-14-68 0 0,1 0 0 0 0,1 1 0 0 0,0 0-1 0 0,1 0 1 0 0,18-22 0 0 0,8-8 51 0 0,3 2 1 0 0,1 2-1 0 0,67-55 0 0 0,-34 40 86 0 0,-60 47-31 0 0,1 1 1 0 0,0 0-1 0 0,26-11 0 0 0,-28 18 49 0 0,-6 2-42 0 0,-3 1-77 0 0,1 3-112 0 0,0 0 0 0 0,-1 0 0 0 0,1 0 0 0 0,-1 0 0 0 0,0 0 0 0 0,-1 0 0 0 0,1 0 0 0 0,-1 1 0 0 0,1 7 0 0 0,-2-3 9 0 0,0-1 0 0 0,0 1 0 0 0,-1 0 0 0 0,-3 17 1 0 0,-30 106 236 0 0,11-49-54 0 0,19-70-181 0 0,-1 0-1 0 0,0-1 0 0 0,-1 1 1 0 0,0-1-1 0 0,-1-1 0 0 0,-1 1 1 0 0,-12 14-1 0 0,16-20-395 0 0,0 1 0 0 0,0-1 0 0 0,1 1 0 0 0,-5 12 0 0 0,8-17-1143 0 0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2:11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54 2303 0 0,'2'0'167'0'0,"17"2"882"0"0,-1-1 0 0 0,1-1-1 0 0,0 0 1 0 0,0-1 0 0 0,-1-2 0 0 0,20-4-1 0 0,-1-2 1334 0 0,72-28 2096 0 0,-123 45-3852 0 0,-73 34-167 0 0,-38 21-400 0 0,72-32-59 0 0,2 3 0 0 0,-63 52 0 0 0,-21 45 0 0 0,121-114 0 0 0,0 0 0 0 0,1 1 0 0 0,1 0 0 0 0,1 1 0 0 0,0 0 0 0 0,-12 33 0 0 0,21-46-5 0 0,0 0 1 0 0,1 0-1 0 0,-1 0 0 0 0,1 0 0 0 0,0 1 0 0 0,1-1 0 0 0,0 1 1 0 0,0-1-1 0 0,0 0 0 0 0,0 1 0 0 0,3 10 0 0 0,-2-14 5 0 0,0 0 0 0 0,0 0 0 0 0,1 0 0 0 0,-1-1 0 0 0,0 1 0 0 0,1 0 0 0 0,0-1 0 0 0,-1 1 0 0 0,1-1 0 0 0,0 1 0 0 0,0-1 0 0 0,1 0 0 0 0,-1 0 0 0 0,0 0 0 0 0,1 0 0 0 0,-1 0 0 0 0,1 0 0 0 0,0-1 0 0 0,-1 1 0 0 0,1-1 0 0 0,0 0 0 0 0,0 0 0 0 0,0 0 0 0 0,0 0 0 0 0,0-1 0 0 0,4 1 0 0 0,12 1 54 0 0,1 0 0 0 0,-1-2 0 0 0,1-1 0 0 0,22-3 1 0 0,81-18 260 0 0,-80 14-235 0 0,30-7 41 0 0,-3 0 615 0 0,102-9-1 0 0,-146 24-905 0 0,-24 0-133 0 0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2:11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7831 0 0,'-2'1'5260'0'0,"0"-1"-4700"0"0,0 1 1 0 0,0 0-1 0 0,-1-1 0 0 0,1 1 0 0 0,0 0 0 0 0,0 1 0 0 0,0-1 1 0 0,0 0-1 0 0,-2 2 0 0 0,1 0-260 0 0,-1 1-1 0 0,1-1 1 0 0,0 1 0 0 0,-1 0-1 0 0,-3 8 1 0 0,6-11 176 0 0,-1 18 1174 0 0,1-16-1614 0 0,1-1 0 0 0,0 1 0 0 0,-1-1 0 0 0,1 1 0 0 0,0-1 0 0 0,0 1 0 0 0,1 0 1 0 0,-1-1-1 0 0,1 1 0 0 0,-1-1 0 0 0,2 3 0 0 0,-1-2-336 0 0,0 1 231 0 0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2:20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17 919 0 0,'2'0'67'0'0,"2"0"-30"0"0,12-4-19 0 0,0-1 263 0 0,-10 3 1082 0 0,11-2 8826 0 0,-11 3-8896 0 0,-6 1-1090 0 0,1 0-1 0 0,0 0 0 0 0,-1 0 0 0 0,1 0 1 0 0,0 1-1 0 0,-1-1 0 0 0,1 0 1 0 0,0 1-1 0 0,-1-1 0 0 0,1 1 0 0 0,-1-1 1 0 0,1 0-1 0 0,0 2 0 0 0,-1 0-95 0 0,1 0-82 0 0,-1 0 1 0 0,1 0-1 0 0,-1-1 0 0 0,0 1 0 0 0,0 0 0 0 0,0 0 0 0 0,0 0 0 0 0,0 0 0 0 0,0-1 0 0 0,-1 1 0 0 0,1 0 0 0 0,-1 0 1 0 0,1 0-1 0 0,-1-1 0 0 0,0 1 0 0 0,1 0 0 0 0,-1-1 0 0 0,0 1 0 0 0,0-1 0 0 0,0 1 0 0 0,0-1 0 0 0,-1 1 0 0 0,0 1 1 0 0,-20 19 52 0 0,-1-1 0 0 0,-32 24 0 0 0,2-2 116 0 0,17-11-173 0 0,3 0 1 0 0,0 2 0 0 0,3 1-1 0 0,0 2 1 0 0,3 1 0 0 0,1 1-1 0 0,2 1 1 0 0,1 2 0 0 0,3 0 0 0 0,-29 84-1 0 0,43-106-31 0 0,1 0 0 0 0,1 0 0 0 0,1 0 0 0 0,0 0 0 0 0,2 37 0 0 0,1-43 1 0 0,2 0 0 0 0,0 0 0 0 0,0-1-1 0 0,1 1 1 0 0,1-1 0 0 0,1 1 0 0 0,-1-1 0 0 0,2 0-1 0 0,10 17 1 0 0,-1-5-28 0 0,2-2-1 0 0,1 0 0 0 0,0-1 1 0 0,31 27-1 0 0,92 69-60 0 0,-81-70 96 0 0,-21-16 2 0 0,-2 2 0 0 0,-2 1 0 0 0,53 68 0 0 0,-66-73 0 0 0,-1 2 0 0 0,-1 1 0 0 0,-2 0 0 0 0,-1 1 0 0 0,18 55 0 0 0,-26-59-26 0 0,0 0 0 0 0,-3 1 0 0 0,0 0 0 0 0,2 56 0 0 0,-8-65-56 0 0,-1 0 1 0 0,0 0 0 0 0,-2 0 0 0 0,-1 0 0 0 0,-1 0 0 0 0,0-1-1 0 0,-14 33 1 0 0,8-29 49 0 0,0-1 0 0 0,-2 0 0 0 0,-1-1-1 0 0,0 0 1 0 0,-2-1 0 0 0,-1-1 0 0 0,0-1-1 0 0,-2 0 1 0 0,0-1 0 0 0,-1-1 0 0 0,-36 25 0 0 0,28-24 429 0 0,-61 39 652 0 0,73-50-901 0 0,-1-1 0 0 0,1 0-1 0 0,-18 3 1 0 0,-17 1 171 0 0,50-10 755 0 0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2:23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 2303 0 0,'0'0'14000'0'0,"0"1"-13746"0"0,-1 23 19 0 0,-1 0 0 0 0,-1-1 1 0 0,-1 1-1 0 0,-10 32 0 0 0,8-35-260 0 0,-2-1 1 0 0,0 0-1 0 0,-2 0 0 0 0,0-1 0 0 0,-1 0 0 0 0,-1-1 1 0 0,0 0-1 0 0,-2-1 0 0 0,-28 28 0 0 0,10-10-13 0 0,21-22 0 0 0,-1 0 0 0 0,-1-1 0 0 0,-15 12 0 0 0,22-19 11 0 0,5-4 48 0 0,17-15 149 0 0,-12 12-164 0 0,7-7-7 0 0,0 1 1 0 0,1 0 0 0 0,0 1 0 0 0,1 1 0 0 0,0 0 0 0 0,0 0 0 0 0,0 1 0 0 0,0 1 0 0 0,1 0-1 0 0,0 1 1 0 0,17-1 0 0 0,36-1 422 0 0,114 6 0 0 0,-152 2-1105 0 0,-26-1 602 0 0,-1-2-342 0 0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2:23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16 3679 0 0,'0'0'167'0'0,"-1"-2"-7"0"0,1 1 162 0 0,-1 0 0 0 0,1 1 0 0 0,-1-1 0 0 0,1 0 0 0 0,-1 0 0 0 0,0 0 1 0 0,1 0-1 0 0,-1 1 0 0 0,0-1 0 0 0,0 0 0 0 0,0 1 0 0 0,1-1 0 0 0,-1 1 0 0 0,0-1 0 0 0,0 1 0 0 0,0-1 0 0 0,0 1 0 0 0,0-1 0 0 0,0 1 0 0 0,0 0 0 0 0,0 0 0 0 0,0-1 0 0 0,0 1 1 0 0,0 0-1 0 0,0 0 0 0 0,0 0 0 0 0,0 0 0 0 0,0 0 0 0 0,0 0 0 0 0,0 1 0 0 0,-2-1 0 0 0,0 1-47 0 0,-1-1-123 0 0,1 1 0 0 0,-1 0 0 0 0,0 0 0 0 0,1 0 0 0 0,-1 1 0 0 0,0-1 0 0 0,1 1 0 0 0,0 0 0 0 0,-1 0 0 0 0,1 0 0 0 0,0 0 0 0 0,0 1 0 0 0,0-1 0 0 0,0 1 0 0 0,1 0 0 0 0,-1 0 0 0 0,1 0 0 0 0,-5 6 0 0 0,-1 6-14 0 0,-1 0 1 0 0,-11 32 0 0 0,15-34-17 0 0,-49 122-15 0 0,-32 76-12 0 0,50-129-95 0 0,-97 196 0 0 0,27-84 0 0 0,99-172-2248 0 0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2:23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8751 0 0,'0'0'674'0'0,"-6"11"3263"0"0,5-5-3361 0 0,1-1-1 0 0,0 1 1 0 0,0 0 0 0 0,0 0-1 0 0,1-1 1 0 0,0 1 0 0 0,0 0-1 0 0,3 9 1 0 0,0-6-241 0 0,0 0 0 0 0,0 0 1 0 0,1 0-1 0 0,8 13 0 0 0,1-5-32 0 0,1 1-1 0 0,0-2 0 0 0,32 27 1 0 0,-14-16 129 0 0,2-2 1 0 0,60 32 0 0 0,79 29-32 0 0,-133-66-374 0 0,-3-3 17 0 0,46 25-27 0 0,-83-42-74 0 0,-1 0 0 0 0,0 1 0 0 0,0-1 0 0 0,1 0-1 0 0,-1 1 1 0 0,0-1 0 0 0,0 0 0 0 0,1 1-1 0 0,-1-1 1 0 0,0 0 0 0 0,0 1 0 0 0,0-1-1 0 0,1 1 1 0 0,-1-1 0 0 0,0 0 0 0 0,0 1-1 0 0,0-1 1 0 0,0 1 0 0 0,0-1 0 0 0,0 0 0 0 0,0 1-1 0 0,0-1 1 0 0,0 1 0 0 0,0-1 0 0 0,0 1-1 0 0,0-1 1 0 0,0 0 0 0 0,-1 1 0 0 0,1-1-1 0 0,0 0 1 0 0,0 1 0 0 0,-5 9-2469 0 0,-4-2-4430 0 0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2:24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0 13735 0 0,'-10'5'208'0'0,"0"0"-1"0"0,0 1 1 0 0,1 0-1 0 0,-1 0 0 0 0,2 1 1 0 0,-17 15-1 0 0,-4 4-75 0 0,-59 46 429 0 0,4 3 0 0 0,-147 173 0 0 0,138-144-249 0 0,75-86-713 0 0,-1-2 0 0 0,-1 0 0 0 0,-31 19 0 0 0,50-34-216 0 0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2:24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217 378 4143 0 0,'-1'2'319'0'0,"-15"24"598"0"0,10-18 2372 0 0,0 1-1 0 0,-11 10 1 0 0,16-18-3123 0 0,-1 0 0 0 0,0 1 0 0 0,0-1 0 0 0,0 0 0 0 0,0 0 0 0 0,0 0 1 0 0,0-1-1 0 0,0 1 0 0 0,0 0 0 0 0,0-1 0 0 0,0 0 0 0 0,-1 1 0 0 0,1-1 1 0 0,0 0-1 0 0,0 0 0 0 0,0 0 0 0 0,0 0 0 0 0,-1 0 0 0 0,-3-2 0 0 0,-1 1 75 0 0,1-1 0 0 0,-1 0 0 0 0,1 0 1 0 0,-12-6-1 0 0,12 5-233 0 0,1-1 1 0 0,-1 1 0 0 0,1-1 0 0 0,0 0 0 0 0,0 0 0 0 0,1 0 0 0 0,-1-1 0 0 0,1 1 0 0 0,0-1 0 0 0,0 0 0 0 0,0-1 0 0 0,1 1 0 0 0,0-1 0 0 0,0 1-1 0 0,0-1 1 0 0,1 0 0 0 0,-1 0 0 0 0,2 0 0 0 0,-1 0 0 0 0,1-1 0 0 0,-1 1 0 0 0,2 0 0 0 0,-1-1 0 0 0,1 1 0 0 0,0 0 0 0 0,0-1 0 0 0,1 1 0 0 0,0 0-1 0 0,0-1 1 0 0,0 1 0 0 0,1 0 0 0 0,3-10 0 0 0,1 3-136 0 0,1-1 0 0 0,0 1 1 0 0,0 1-1 0 0,1-1 0 0 0,1 1 0 0 0,0 0 0 0 0,1 1 0 0 0,0 0 0 0 0,0 1 0 0 0,1 0 0 0 0,1 1 1 0 0,-1 0-1 0 0,2 1 0 0 0,-1 0 0 0 0,1 0 0 0 0,0 2 0 0 0,17-7 0 0 0,13-1 107 0 0,1 1 0 0 0,58-8-1 0 0,-81 18 165 0 0,1 1 0 0 0,-1 1 0 0 0,0 1 0 0 0,0 0 0 0 0,1 2 0 0 0,-1 1 0 0 0,24 5 0 0 0,-40-6-87 0 0,-1-1 0 0 0,1 1 0 0 0,-1-1 1 0 0,0 1-1 0 0,0 1 0 0 0,1-1 0 0 0,-1 0 0 0 0,-1 1 0 0 0,1 0 0 0 0,0 0 1 0 0,-1 0-1 0 0,1 0 0 0 0,-1 1 0 0 0,0-1 0 0 0,0 1 0 0 0,-1 0 1 0 0,1 0-1 0 0,-1 0 0 0 0,0 0 0 0 0,0 0 0 0 0,2 6 0 0 0,-2-4-34 0 0,-1 0 0 0 0,1 1 0 0 0,-1-1 0 0 0,-1 1 0 0 0,1-1-1 0 0,-1 0 1 0 0,0 1 0 0 0,-1-1 0 0 0,1 1 0 0 0,-1-1 0 0 0,0 1-1 0 0,-1-1 1 0 0,0 0 0 0 0,-5 12 0 0 0,-1-1 1 0 0,-2 0 0 0 0,0-1-1 0 0,0-1 1 0 0,-2 1 0 0 0,0-2 0 0 0,0 1 0 0 0,-2-2 0 0 0,0 0 0 0 0,0 0 0 0 0,-1-2 0 0 0,0 0-1 0 0,-20 11 1 0 0,1-4-61 0 0,-1-1 0 0 0,0-1-1 0 0,-1-2 1 0 0,-74 18 0 0 0,89-27-110 0 0,-26 2 0 0 0,41-6 42 0 0,-1-1-1 0 0,1 0 1 0 0,-1 0 0 0 0,1 0 0 0 0,-1-1-1 0 0,1 0 1 0 0,0 0 0 0 0,-10-4 0 0 0,15 5-3 0 0,-1-1 0 0 0,1 0 0 0 0,-1 0 0 0 0,1 1 1 0 0,0-1-1 0 0,-1 0 0 0 0,1 0 0 0 0,0-1 1 0 0,0 1-1 0 0,-1 0 0 0 0,1 0 0 0 0,-1-2 1 0 0,-3-11-4615 0 0,2 0-985 0 0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2:24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1 8287 0 0,'-1'1'3858'0'0,"1"0"-3791"0"0,-44 42 3995 0 0,-53 68-2769 0 0,-68 142 67 0 0,19 12-890 0 0,118-214-444 0 0,-66 121 38 0 0,85-150 102 0 0,0-1-599 0 0,1-10-3733 0 0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2:25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8287 0 0,'0'0'639'0'0,"1"2"-347"0"0,34 46 2012 0 0,-21-28-1140 0 0,0-1 1 0 0,28 29-1 0 0,6-6 127 0 0,1-2 0 0 0,1-3 1 0 0,3-1-1 0 0,0-3 0 0 0,83 37 0 0 0,-91-50-1073 0 0,1-1 1 0 0,62 16 0 0 0,-86-29-219 0 0,-20-5-279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15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1839 0 0,'-1'1'83'0'0,"-1"5"-73"0"0,0 0-1 0 0,-1 0 1 0 0,1 0-1 0 0,-1 0 1 0 0,-1 0 0 0 0,-4 5-1 0 0,-8 18 2999 0 0,10-18 507 0 0,1 1 0 0 0,-5 17-1 0 0,5 8-768 0 0,0 6-1635 0 0,5-40-46 0 0,1-6-956 0 0,-1 1 0 0 0,1-1-1 0 0,-1 1 1 0 0,1-1 0 0 0,-1 1 0 0 0,0-1-1 0 0,0-3 1 0 0,1-9 113 0 0,4-11-94 0 0,1 1 0 0 0,1 0 0 0 0,2 0-1 0 0,14-30 1 0 0,-7 23 34 0 0,1 0-1 0 0,34-45 1 0 0,-39 62-106 0 0,0 1 1 0 0,1 0-1 0 0,0 1 0 0 0,1 1 0 0 0,0 0 1 0 0,1 1-1 0 0,1 0 0 0 0,-1 1 0 0 0,2 1 1 0 0,33-14-1 0 0,-23 14 34 0 0,0 0 1 0 0,0 2 0 0 0,1 2-1 0 0,0 0 1 0 0,0 2 0 0 0,45 0-1 0 0,-58 3-176 0 0,1-1 0 0 0,-1-1-1 0 0,1 0 1 0 0,26-7 0 0 0,1-8-7370 0 0,-32 12 546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9:15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12 1375 0 0,'6'-11'19686'0'0,"-7"12"-19670"0"0,1 0 1 0 0,-1 0-1 0 0,1 0 1 0 0,-1 0 0 0 0,0 0-1 0 0,0 0 1 0 0,1 0-1 0 0,-1 0 1 0 0,0-1 0 0 0,0 1-1 0 0,-1 1 1 0 0,-1 1 9 0 0,-8 7 38 0 0,-1-1 0 0 0,1 0 0 0 0,-26 15 0 0 0,-7 5 73 0 0,16-8-104 0 0,1 2-1 0 0,1 1 0 0 0,0 1 1 0 0,-26 35-1 0 0,38-42-17 0 0,2 1 0 0 0,0 0-1 0 0,1 1 1 0 0,1 0 0 0 0,0 0 0 0 0,2 1-1 0 0,-11 40 1 0 0,13-34-54 0 0,1 0 0 0 0,-3 34-1 0 0,8-53 25 0 0,0 0 0 0 0,0 0 0 0 0,0-1 0 0 0,1 1 1 0 0,0 0-1 0 0,1 0 0 0 0,-1-1 0 0 0,2 1 0 0 0,-1-1 0 0 0,1 1 0 0 0,0-1 0 0 0,6 10 0 0 0,-8-15-241 0 0,1-1-1 0 0,-1 1 0 0 0,0-1 1 0 0,0 0-1 0 0,1 1 0 0 0,-1-1 1 0 0,1 0-1 0 0,-1 0 1 0 0,1 0-1 0 0,-1 0 0 0 0,1-1 1 0 0,0 1-1 0 0,0 0 1 0 0,-1-1-1 0 0,3 1 0 0 0,-4-1 221 0 0,15 3-6414 0 0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2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3 15487 0 0,'-1'-1'166'0'0,"0"1"-1"0"0,0-1 0 0 0,-1 1 1 0 0,1 0-1 0 0,0 0 0 0 0,-1 0 1 0 0,1 0-1 0 0,0 0 0 0 0,-3 0 1 0 0,-5 4-97 0 0,1 0 0 0 0,-1 0 1 0 0,1 1-1 0 0,0 0 0 0 0,0 1 1 0 0,-11 10-1 0 0,4-4 112 0 0,-11 10 259 0 0,-25 29 0 0 0,2-2 16 0 0,-212 155 409 0 0,48-43-3671 0 0,192-142-3429 0 0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2:26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90 162 8751 0 0,'-63'-3'1057'0'0,"37"3"5906"0"0,39-2-5327 0 0,779-114 3516 0 0,-531 91-4296 0 0,452 16 0 0 0,-379 41-807 0 0,-166-13-49 0 0,17-8-425 0 0,-159-14 365 0 0,0 0 0 0 0,0-2 0 0 0,-1-1 0 0 0,36-13 0 0 0,-29 8-406 0 0,58-10 0 0 0,-88 21 95 0 0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2:29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10 10591 0 0,'2'-1'819'0'0,"17"-7"2033"0"0,-20 9-2373 0 0,-16 18 547 0 0,-1-1-1 0 0,-22 18 1 0 0,7-7-514 0 0,-177 159 29 0 0,167-144-541 0 0,-61 81 0 0 0,84-98 0 0 0,1 1 0 0 0,-19 39 0 0 0,29-50 0 0 0,1 0 0 0 0,1 1 0 0 0,1 1 0 0 0,1-1 0 0 0,-5 29 0 0 0,9-40 31 0 0,0 0 0 0 0,1 0 1 0 0,0 0-1 0 0,0 0 0 0 0,1 0 0 0 0,0 0 0 0 0,0 0 0 0 0,0 0 1 0 0,1 0-1 0 0,0 0 0 0 0,0 0 0 0 0,1-1 0 0 0,0 1 0 0 0,0-1 0 0 0,1 0 1 0 0,-1 0-1 0 0,1 0 0 0 0,1-1 0 0 0,-1 1 0 0 0,1-1 0 0 0,0 0 0 0 0,0 0 1 0 0,0 0-1 0 0,11 6 0 0 0,6 3 326 0 0,38 17 1 0 0,-41-22-79 0 0,0 1 0 0 0,34 24 0 0 0,-52-33-248 0 0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2:29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450 159 7831 0 0,'0'0'603'0'0,"-8"4"-374"0"0,-191 82 8545 0 0,205-95-7908 0 0,-2 4-728 0 0,0 0-1 0 0,0 1 0 0 0,1-1 1 0 0,0 1-1 0 0,0 0 0 0 0,0 1 1 0 0,11-7-1 0 0,1 0-44 0 0,143-83 345 0 0,-118 71-341 0 0,-17 9 108 0 0,0 1 1 0 0,1 1 0 0 0,0 1-1 0 0,1 1 1 0 0,48-9-1 0 0,-70 17-172 0 0,1 1 0 0 0,-1-1 0 0 0,0 1 0 0 0,1 1 0 0 0,-1-1 0 0 0,0 1 0 0 0,0-1 0 0 0,1 1 0 0 0,-1 1 0 0 0,7 2 0 0 0,-10-3-31 0 0,0 0 0 0 0,0 0 0 0 0,0 0-1 0 0,0 0 1 0 0,-1 0 0 0 0,1 1 0 0 0,0-1 0 0 0,-1 1 0 0 0,1-1-1 0 0,-1 1 1 0 0,1-1 0 0 0,-1 1 0 0 0,0 0 0 0 0,0 0 0 0 0,0 0-1 0 0,0 0 1 0 0,0 0 0 0 0,0 0 0 0 0,0 0 0 0 0,-1 0 0 0 0,1 0-1 0 0,-1 0 1 0 0,1 0 0 0 0,-1 0 0 0 0,0 0 0 0 0,0 0-1 0 0,0 1 1 0 0,0 1 0 0 0,-1 3-9 0 0,0-1-1 0 0,-1 1 0 0 0,1-1 1 0 0,-1 1-1 0 0,-1-1 0 0 0,1 0 1 0 0,-1 0-1 0 0,0 0 1 0 0,0 0-1 0 0,-1 0 0 0 0,1-1 1 0 0,-7 7-1 0 0,-6 6-157 0 0,-1-1 0 0 0,-22 17 0 0 0,10-9-127 0 0,-19 18-452 0 0,-80 56 0 0 0,-205 101 430 0 0,256-157 338 0 0,50-25-18 0 0,-37 29-1 0 0,65-46-2 0 0,-1 0 0 0 0,0-1 0 0 0,1 1 0 0 0,-1-1 0 0 0,0 1 0 0 0,1-1 0 0 0,-1 1 0 0 0,0-1 0 0 0,1 0 0 0 0,-1 1 0 0 0,1-1 1 0 0,-1 1-1 0 0,1-1 0 0 0,-1 0 0 0 0,1 1 0 0 0,0-1 0 0 0,-1 0-2 0 0,6 4 40 0 0,0-1 0 0 0,1 0 0 0 0,-1-1 0 0 0,0 0-1 0 0,1 0 1 0 0,0 0 0 0 0,-1-1 0 0 0,1 0 0 0 0,0 0 0 0 0,10 0-1 0 0,9-2 262 0 0,37-5 0 0 0,-48 4-203 0 0,111-16 460 0 0,64-6 290 0 0,-66 9-2742 0 0,-113 13-290 0 0,0-2-4309 0 0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2:30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8751 0 0,'0'0'1130'0'0,"2"1"-112"0"0,112 75 5346 0 0,-7-7-4724 0 0,109 77 1287 0 0,-207-140-2805 0 0,24 18 168 0 0,1-2 0 0 0,1-1 0 0 0,55 25 0 0 0,-80-43-221 0 0,0 0-1 0 0,0 0 1 0 0,14 2-1 0 0,-21-4-244 0 0,0-1 0 0 0,0 0 0 0 0,0 0 0 0 0,0 0-1 0 0,0 0 1 0 0,-1 0 0 0 0,1 0 0 0 0,0-1 0 0 0,0 1 0 0 0,0-1-1 0 0,0 0 1 0 0,-1 0 0 0 0,1 0 0 0 0,0 0 0 0 0,-1 0 0 0 0,1-1-1 0 0,2-1 1 0 0,2-4-1352 0 0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2:30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1 10591 0 0,'-1'1'3735'0'0,"-11"17"-1698"0"0,-15 19 0 0 0,-42 41-872 0 0,34-40-604 0 0,-4 3-293 0 0,-1-2 0 0 0,-63 47 0 0 0,-102 51-295 0 0,185-122 129 0 0,-6 3-1762 0 0,41-22-9366 0 0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2:31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79 5063 0 0,'-2'0'232'0'0,"-45"12"-587"0"0,33-8 3689 0 0,0 0 5399 0 0,16-5-8574 0 0,0 0-1 0 0,-1 0 1 0 0,1 0-1 0 0,0 1 1 0 0,-1-2-1 0 0,1 1 1 0 0,-1 0-1 0 0,3-2 0 0 0,-1 1 71 0 0,20-13 334 0 0,0 2 1 0 0,1 0-1 0 0,1 2 1 0 0,39-14-1 0 0,-57 23-437 0 0,-1 0-1 0 0,1 1 1 0 0,0 0-1 0 0,0 0 1 0 0,0 0-1 0 0,0 1 1 0 0,-1-1-1 0 0,9 2 0 0 0,-15 0-116 0 0,1-1-1 0 0,-1 1 0 0 0,0-1 0 0 0,0 1 0 0 0,1-1 0 0 0,-1 1 0 0 0,0-1 0 0 0,0 1 0 0 0,1 0 0 0 0,-1-1 0 0 0,0 1 0 0 0,0-1 0 0 0,0 1 0 0 0,0 0 0 0 0,0-1 0 0 0,0 1 0 0 0,0-1 0 0 0,0 1 0 0 0,0 0 1 0 0,0 0-1 0 0,0-1 5 0 0,-1 6-3 0 0,1-1-1 0 0,-1 1 0 0 0,0-1 1 0 0,-1 0-1 0 0,1 1 0 0 0,-1-1 1 0 0,0 0-1 0 0,0 0 0 0 0,-3 5 1 0 0,-30 42 77 0 0,30-43-84 0 0,-19 21-3 0 0,-47 49 0 0 0,50-60-61 0 0,-43 31 0 0 0,28-24 39 0 0,36-26 22 0 0,0 1 0 0 0,0-1 0 0 0,-1 0 0 0 0,1 0 0 0 0,0 0 0 0 0,0 0 0 0 0,0 0 0 0 0,-1 1 0 0 0,1-1 0 0 0,0 0 0 0 0,0 0 0 0 0,0 0 0 0 0,-1 1 0 0 0,1-1 0 0 0,0 0 0 0 0,0 0 0 0 0,0 1 0 0 0,0-1 0 0 0,0 0 0 0 0,0 0 0 0 0,0 1 0 0 0,0-1 0 0 0,-1 0 0 0 0,1 1 0 0 0,0-1 0 0 0,0 0 0 0 0,0 0 0 0 0,0 1 0 0 0,0-1 0 0 0,0 0 0 0 0,0 0 0 0 0,1 1 0 0 0,-1-1 0 0 0,0 0 0 0 0,0 1 0 0 0,0-1 0 0 0,0 0 0 0 0,0 0 0 0 0,0 1 0 0 0,0-1 0 0 0,1 0 0 0 0,-1 0 0 0 0,0 0 0 0 0,0 1 0 0 0,0-1 0 0 0,1 0 0 0 0,-1 0 0 0 0,0 0 0 0 0,0 0 0 0 0,0 1 0 0 0,1-1 0 0 0,-1 0 0 0 0,0 0 0 0 0,0 0 0 0 0,1 0 0 0 0,-1 0 0 0 0,0 0 0 0 0,0 0 0 0 0,1 0 0 0 0,-1 1 0 0 0,1-1 0 0 0,-1 0 0 0 0,6 3 43 0 0,1 0 1 0 0,0-1-1 0 0,0 1 0 0 0,-1-1 0 0 0,1 0 1 0 0,1-1-1 0 0,-1 0 0 0 0,9 1 0 0 0,60-3 494 0 0,-62 1-495 0 0,61-6 391 0 0,31 0-3175 0 0,-90 5-5029 0 0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2:31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5063 0 0,'2'1'8075'0'0,"24"2"-6075"0"0,0-2-1 0 0,49-3 1 0 0,55-13-1026 0 0,-48 4-39 0 0,28 0-444 0 0,195-26 1099 0 0,-285 35-1710 0 0,30 2-1 0 0,-32 0-107 0 0,-16 0-809 0 0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2:31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 8287 0 0,'0'0'639'0'0,"-1"-1"-415"0"0,-4 0 84 0 0,4 1-28 0 0,0 1 0 0 0,0-1 0 0 0,0 1 0 0 0,0-1 0 0 0,0 1 0 0 0,0-1 0 0 0,0 1-1 0 0,0-1 1 0 0,0 1 0 0 0,0 0 0 0 0,1 0 0 0 0,-1-1 0 0 0,0 1 0 0 0,0 0 0 0 0,1 0 0 0 0,-1 0 0 0 0,0 0 0 0 0,0 1 0 0 0,1-1-119 0 0,-6 9 508 0 0,0 1-1 0 0,0-1 1 0 0,2 1-1 0 0,-1 1 1 0 0,-5 22 0 0 0,-6 62 301 0 0,4-21 49 0 0,-3-14-899 0 0,-3-2-1 0 0,-3 0 0 0 0,-34 67 1 0 0,55-125-127 0 0,-1 1-32 0 0,-1 1 0 0 0,1 0 0 0 0,0-1 0 0 0,0 1-1 0 0,0 0 1 0 0,0 0 0 0 0,1 0 0 0 0,-1 0 0 0 0,1 0 0 0 0,0 0 0 0 0,-1 4 0 0 0,2-6-644 0 0,1-1-196 0 0,10-3-37 0 0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2:32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774 0 15807 0 0,'0'0'2362'0'0,"-1"2"-2020"0"0,-3 4 3 0 0,-1 0 1 0 0,0 0-1 0 0,0-1 0 0 0,0 0 0 0 0,-1 1 1 0 0,0-2-1 0 0,-12 9 0 0 0,-50 26 825 0 0,54-32-1134 0 0,-18 7 5 0 0,0-1 0 0 0,-1-2 0 0 0,0-1 0 0 0,-1-2 0 0 0,-53 7-1 0 0,69-13-192 0 0,-1 0-1 0 0,1-2 1 0 0,-1 0-1 0 0,0-1 0 0 0,1-1 1 0 0,0-1-1 0 0,-1-1 1 0 0,1 0-1 0 0,0-1 0 0 0,1-1 1 0 0,-1-1-1 0 0,-16-9 1 0 0,26 13-100 0 0,7 2 10 0 0,0 1-210 0 0,-4-1 354 0 0,3 1 43 0 0,0 1 67 0 0,1-1 0 0 0,0 1 0 0 0,0 0 0 0 0,0 0 0 0 0,0 0 0 0 0,0 0 0 0 0,0 0 0 0 0,0 0 1 0 0,0 0-1 0 0,1 0 0 0 0,-1 0 0 0 0,0 0 0 0 0,1 0 0 0 0,-1 0 0 0 0,0 1 0 0 0,1-1 0 0 0,0 0 0 0 0,-1 0 0 0 0,1 1 0 0 0,0-1 1 0 0,-1 0-1 0 0,1 1 0 0 0,0-1 0 0 0,0 2 0 0 0,0 2 39 0 0,-1 2 22 0 0,1 0-1 0 0,0 1 0 0 0,0-1 1 0 0,1 0-1 0 0,2 11 1 0 0,-2-13 10 0 0,1 1-1 0 0,-2 0 1 0 0,1 0 0 0 0,-1-1 0 0 0,0 1 0 0 0,0 0-1 0 0,0 0 1 0 0,-1-1 0 0 0,-2 10 0 0 0,-2-2 74 0 0,0 0 1 0 0,-2 0-1 0 0,1 0 0 0 0,-2-1 1 0 0,1 0-1 0 0,-2-1 0 0 0,0 1 0 0 0,0-2 1 0 0,-12 11-1 0 0,6-4-56 0 0,14-15 110 0 0,3-2-198 0 0,0 0 0 0 0,0 0 0 0 0,0 0 0 0 0,1 0 0 0 0,-1-1 0 0 0,0 1 0 0 0,0-1 0 0 0,0 1 0 0 0,0-1 0 0 0,3-1 0 0 0,2 0 1 0 0,40-12 14 0 0,92-20-584 0 0,-124 31 456 0 0,0 1-1 0 0,0 1 0 0 0,0 0 1 0 0,0 2-1 0 0,0-1 0 0 0,0 2 1 0 0,20 3-1 0 0,-23 0 84 0 0,0 0 0 0 0,0 0 1 0 0,0 1-1 0 0,0 1 0 0 0,-1 0 0 0 0,0 0 0 0 0,0 1 0 0 0,-1 1 1 0 0,0 0-1 0 0,13 15 0 0 0,-16-16 79 0 0,0 0 1 0 0,-1 1-1 0 0,0 0 0 0 0,0 0 1 0 0,-1 1-1 0 0,0-1 0 0 0,-1 1 1 0 0,0 0-1 0 0,-1 1 0 0 0,0-1 1 0 0,0 1-1 0 0,1 16 0 0 0,-4-25-25 0 0,0 0-1 0 0,0 0 1 0 0,0 0-1 0 0,-1 1 0 0 0,1-1 1 0 0,-1 0-1 0 0,1 0 1 0 0,-1 0-1 0 0,0 0 0 0 0,0 0 1 0 0,1 0-1 0 0,-2 0 1 0 0,1-1-1 0 0,0 1 0 0 0,0 0 1 0 0,0 0-1 0 0,-1-1 1 0 0,1 1-1 0 0,-1-1 0 0 0,1 1 1 0 0,-1-1-1 0 0,0 0 1 0 0,0 0-1 0 0,-3 2 0 0 0,-5 2 111 0 0,0 0 0 0 0,0-1 0 0 0,-19 5 0 0 0,6-2-39 0 0,-143 50 197 0 0,41-20-816 0 0,76-24 326 0 0,45-12-295 0 0,-1 0 0 0 0,1 0 1 0 0,-1 0-1 0 0,0-1 0 0 0,1 0 0 0 0,-1 0 0 0 0,0 0 0 0 0,1 0 0 0 0,-1-1 0 0 0,-6-1 1 0 0,9 1-1211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9:1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13103 0 0,'0'0'4828'0'0,"1"3"-4461"0"0,5 34 112 0 0,-2 1 0 0 0,0 46 0 0 0,-8 80 849 0 0,4-158-1326 0 0,-1 0 7 0 0,1 0 0 0 0,0 0 0 0 0,0-1 0 0 0,1 1 0 0 0,0 0 0 0 0,0-1 0 0 0,0 1 0 0 0,4 9 0 0 0,-4-14 284 0 0,0 2-165 0 0,-1-3-102 0 0,0 1 0 0 0,1 0 0 0 0,-1-1 1 0 0,1 1-1 0 0,-1 0 0 0 0,1-1 0 0 0,-1 1 0 0 0,1 0 0 0 0,-1-1 0 0 0,1 1 0 0 0,-1-1 0 0 0,1 1 0 0 0,0-1 0 0 0,-1 1 1 0 0,1-1-1 0 0,0 0 0 0 0,-1 1 0 0 0,1-1 0 0 0,0 0 0 0 0,0 0 0 0 0,-1 1 0 0 0,1-1 0 0 0,0 0 0 0 0,0 0 0 0 0,-1 0 0 0 0,1 0 1 0 0,0 0-1 0 0,0 0 0 0 0,0 0 0 0 0,-1 0 0 0 0,1 0 0 0 0,0 0 0 0 0,0-1 0 0 0,-1 1 0 0 0,1 0 0 0 0,1-1 0 0 0,6-2-5 0 0,-1 0 0 0 0,0-1 0 0 0,1 0-1 0 0,-1 0 1 0 0,-1 0 0 0 0,1-1-1 0 0,-1 0 1 0 0,0-1 0 0 0,0 1-1 0 0,8-10 1 0 0,7-12 98 0 0,22-34 0 0 0,-27 38-102 0 0,10-17-29 0 0,-25 38-47 0 0,0 5 5 0 0,15 38 41 0 0,-11-27 14 0 0,0 0-1 0 0,1 0 0 0 0,0-1 1 0 0,9 14-1 0 0,-3-10 19 0 0,0-1-1 0 0,2 0 0 0 0,-1-1 1 0 0,19 15-1 0 0,-30-29 85 0 0,1 1-1 0 0,0 0 1 0 0,-1-1 0 0 0,1 1-1 0 0,0-1 1 0 0,0 0-1 0 0,0 0 1 0 0,0 0 0 0 0,0 0-1 0 0,1 0 1 0 0,-1-1-1 0 0,0 0 1 0 0,0 1 0 0 0,0-1-1 0 0,1 0 1 0 0,-1-1-1 0 0,4 0 1 0 0,-2 1 56 0 0,0-1 0 0 0,0-1 1 0 0,0 1-1 0 0,0-1 0 0 0,0 0 0 0 0,0 0 0 0 0,-1 0 0 0 0,1-1 1 0 0,5-4-1 0 0,9-10-33 0 0,-1 0 0 0 0,-1-2 0 0 0,0 0 1 0 0,-2-1-1 0 0,21-34 0 0 0,-18 26-110 0 0,-1 0 0 0 0,-1-1 0 0 0,21-60 0 0 0,-31 71-192 0 0,-1 1 0 0 0,-1-1 0 0 0,3-26 0 0 0,-6 39 125 0 0,-1-1-1 0 0,0 1 1 0 0,0-1-1 0 0,0 1 1 0 0,-1-1-1 0 0,0 1 1 0 0,0 0-1 0 0,0-1 1 0 0,-1 1-1 0 0,0 0 1 0 0,0 0-1 0 0,0 0 1 0 0,0 0-1 0 0,-1 0 1 0 0,-5-6-1 0 0,7 9-188 0 0,-14-3-850 0 0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2:32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 9671 0 0,'-1'2'748'0'0,"-2"4"-492"0"0,1 0 0 0 0,-1 1 0 0 0,1-1 0 0 0,1 1-1 0 0,-1 0 1 0 0,1 0 0 0 0,0-1 0 0 0,0 1-1 0 0,1 0 1 0 0,0 0 0 0 0,0 0 0 0 0,3 13 0 0 0,-1-9 28 0 0,-1-1 1 0 0,2 0 0 0 0,0-1-1 0 0,0 1 1 0 0,1 0 0 0 0,0-1 0 0 0,0 0-1 0 0,1 0 1 0 0,1 0 0 0 0,-1 0-1 0 0,1-1 1 0 0,13 13 0 0 0,67 61 1147 0 0,25 25 388 0 0,-88-83-1131 0 0,-1 2 1 0 0,28 42 0 0 0,-42-54-426 0 0,0 0 0 0 0,-1 0 0 0 0,0 1 0 0 0,-1 0 0 0 0,8 30-1 0 0,-12-35-175 0 0,0-1-1 0 0,-1 1 0 0 0,0 0 1 0 0,-1 0-1 0 0,0-1 0 0 0,-1 1 0 0 0,0 0 1 0 0,0-1-1 0 0,-1 1 0 0 0,0-1 0 0 0,-5 11 1 0 0,-1-1 7 0 0,-1 0 1 0 0,0-1-1 0 0,-2-1 0 0 0,0 1 1 0 0,-1-2-1 0 0,-1 0 1 0 0,0 0-1 0 0,-18 16 1 0 0,-15 9 52 0 0,-72 50 1 0 0,-158 102-99 0 0,178-125-47 0 0,83-58-137 0 0,0 0-1 0 0,1 1 1 0 0,0 1 0 0 0,-21 24-1 0 0,34-35-132 0 0,8 7-3321 0 0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2:35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20 10103 0 0,'0'0'919'0'0,"1"0"-759"0"0,4 1-53 0 0,0-1-1 0 0,-1 0 1 0 0,1 0 0 0 0,6 0-1 0 0,1-3 1767 0 0,0 1-1 0 0,-1-1 0 0 0,23-10 3128 0 0,-55 24-4853 0 0,-25 9-132 0 0,17-8-20 0 0,-1 0 0 0 0,-34 8 0 0 0,19-11-280 0 0,0-2 1 0 0,0-2-1 0 0,0-1 0 0 0,-91-7 0 0 0,132 3 244 0 0,-3-1-78 0 0,-1 0 0 0 0,1 0 0 0 0,0 0 0 0 0,-1-1 0 0 0,1 0 1 0 0,-12-5-1 0 0,18 6 20 0 0,15 19-41 0 0,-8-10 145 0 0,-4-6-2 0 0,-1 0 0 0 0,1 0 0 0 0,-1 0 0 0 0,0 0-1 0 0,0 0 1 0 0,0 0 0 0 0,0 0 0 0 0,0 0 0 0 0,0 0-1 0 0,0 1 1 0 0,-1-1 0 0 0,1 0 0 0 0,-1 1 0 0 0,1-1-1 0 0,-1 0 1 0 0,0 1 0 0 0,0-1 0 0 0,0 0 0 0 0,-1 1-1 0 0,0 3 1 0 0,3 9 50 0 0,-1-13-45 0 0,-1-1 1 0 0,0 1 0 0 0,0 0 0 0 0,1 0-1 0 0,-1 0 1 0 0,0 0 0 0 0,0 0 0 0 0,-1 0 0 0 0,1-1-1 0 0,0 1 1 0 0,-1 0 0 0 0,1 0 0 0 0,-1 0-1 0 0,1 0 1 0 0,-1-1 0 0 0,0 1 0 0 0,0 0-1 0 0,0-1 1 0 0,0 1 0 0 0,0 0 0 0 0,-3 2 0 0 0,-2 3 17 0 0,0 0 1 0 0,-1 0-1 0 0,0-1 1 0 0,0 1 0 0 0,-8 4-1 0 0,-12 10 25 0 0,9-9-40 0 0,17-11 394 0 0,3-1-313 0 0,195-4 440 0 0,21 4-532 0 0,-205 0 48 0 0,0 1 0 0 0,0 0 0 0 0,0 1 0 0 0,0 1 0 0 0,0-1 0 0 0,-1 2 0 0 0,1 0 0 0 0,12 6 0 0 0,-23-9-39 0 0,0 0-1 0 0,0 0 1 0 0,0 0 0 0 0,0 0-1 0 0,0 0 1 0 0,-1 0 0 0 0,1 1-1 0 0,0-1 1 0 0,2 3-1 0 0,0 0-6 0 0,4 3-2 0 0,2 2 1 0 0,-8-4 4 0 0,2 8 64 0 0,-4-11-46 0 0,0-1 0 0 0,0 1-1 0 0,0 0 1 0 0,0-1 0 0 0,0 1 0 0 0,-1 0 0 0 0,1-1 0 0 0,0 1 0 0 0,-1 0 0 0 0,1-1 0 0 0,-1 1-1 0 0,0-1 1 0 0,1 1 0 0 0,-1 0 0 0 0,0-1 0 0 0,0 0 0 0 0,0 1 0 0 0,0-1 0 0 0,0 0 0 0 0,-2 2-1 0 0,-4 5 69 0 0,0-1-1 0 0,-12 7 0 0 0,11-7-4 0 0,-16 13 23 0 0,-12 11-49 0 0,-2-2 0 0 0,-65 39 0 0 0,91-61-39 0 0,0-1-1 0 0,0-1 1 0 0,0 0 0 0 0,-1 0-1 0 0,0-1 1 0 0,0-1-1 0 0,0 0 1 0 0,0-1-1 0 0,0-1 1 0 0,-1 0-1 0 0,1 0 1 0 0,-1-1-1 0 0,1-1 1 0 0,-15-2-1 0 0,24 2 30 0 0,1 1-1 0 0,0-1 0 0 0,-1 0 1 0 0,1 0-1 0 0,0 0 0 0 0,0 0 1 0 0,-1-1-1 0 0,1 1 0 0 0,0-1 1 0 0,0 0-1 0 0,0 0 0 0 0,1 0 1 0 0,-1 0-1 0 0,0-1 0 0 0,1 1 1 0 0,0-1-1 0 0,-3-2 0 0 0,5 3 26 0 0,-2-4-48 0 0,2 5-2 0 0,0 13-1077 0 0,2 21-1586 0 0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2:36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28 411 5983 0 0,'0'0'464'0'0,"2"-2"-305"0"0,42-46 1085 0 0,22-26-175 0 0,-53 58-2303 0 0,13-23 0 0 0,22-49-2036 0 0,-5-2 10688 0 0,-41 87-6317 0 0,-1 1-858 0 0,0 0 1 0 0,0 0 0 0 0,-1 0 0 0 0,1 0-1 0 0,0 0 1 0 0,-1 0 0 0 0,1-4-1 0 0,-3-3 4838 0 0,0 9-5052 0 0,1 1 0 0 0,0-1 0 0 0,-1 0 0 0 0,1 1-1 0 0,-1 0 1 0 0,1-1 0 0 0,0 1 0 0 0,0 0 0 0 0,-1-1 0 0 0,1 1 0 0 0,0 0 0 0 0,-1 1 0 0 0,-17 18-1 0 0,1 0-1 0 0,2 1 1 0 0,0 0 0 0 0,-24 45 0 0 0,2 3 27 0 0,3 2 1 0 0,-29 87-1 0 0,62-152-42 0 0,0 1-1 0 0,0-1 1 0 0,0 0-1 0 0,1 0 1 0 0,0 1-1 0 0,0-1 1 0 0,1 1-1 0 0,0-1 1 0 0,0 1-1 0 0,1 10 1 0 0,0-16-10 0 0,-1-1 1 0 0,0 1 0 0 0,1-1 0 0 0,-1 1 0 0 0,1-1 0 0 0,-1 1-1 0 0,1-1 1 0 0,-1 1 0 0 0,1-1 0 0 0,0 1 0 0 0,-1-1 0 0 0,1 0-1 0 0,-1 1 1 0 0,1-1 0 0 0,0 0 0 0 0,-1 1 0 0 0,1-1 0 0 0,0 0-1 0 0,-1 0 1 0 0,1 0 0 0 0,0 0 0 0 0,0 0 0 0 0,1 1 17 0 0,1-1 25 0 0,1 1-1 0 0,0-1 1 0 0,-1 0 0 0 0,1 0-1 0 0,-1 0 1 0 0,1-1 0 0 0,-1 1-1 0 0,1-1 1 0 0,-1 0 0 0 0,1 0-1 0 0,-1 0 1 0 0,0 0 0 0 0,6-3-1 0 0,7-5 212 0 0,21-14 0 0 0,-25 15-141 0 0,139-100 665 0 0,-40 27-770 0 0,43-33-11 0 0,-117 83 0 0 0,63-69 0 0 0,-92 90-20 0 0,1 0 0 0 0,-1-1 0 0 0,-1 1 0 0 0,11-22 0 0 0,-17 30-62 0 0,-1 2 6 0 0,0 0 74 0 0,0 0 0 0 0,0 0-1 0 0,0 0 1 0 0,0 0 0 0 0,0-1 0 0 0,0 1 0 0 0,0 0 0 0 0,0 0-1 0 0,1 0 1 0 0,-1 0 0 0 0,0 0 0 0 0,0-1 0 0 0,0 1-1 0 0,0 0 1 0 0,0 0 0 0 0,0 0 0 0 0,0 0 0 0 0,0 0-1 0 0,0-1 1 0 0,-1 1 0 0 0,1 0 0 0 0,0 0 0 0 0,0 0 0 0 0,0 0-1 0 0,0 0 1 0 0,0-1 0 0 0,0 1 0 0 0,0 0 0 0 0,0 0-1 0 0,0 0 1 0 0,0 0 0 0 0,0 0 0 0 0,-1 0 0 0 0,1 0-1 0 0,0 0 1 0 0,0-1 0 0 0,0 1 0 0 0,0 0 0 0 0,0 0 0 0 0,0 0-1 0 0,-1 0 1 0 0,1 0 0 0 0,0 0 0 0 0,0 0 0 0 0,0 0-1 0 0,0 0 1 0 0,0 0 0 0 0,-1 0 0 0 0,1 0 0 0 0,0 0 0 0 0,0 0-1 0 0,0 0 1 0 0,-8-3-80 0 0,6 3 78 0 0,-1 0 1 0 0,0 0-1 0 0,1 0 0 0 0,-1 1 0 0 0,1-1 0 0 0,0 1 1 0 0,-1 0-1 0 0,1-1 0 0 0,-1 1 0 0 0,1 0 0 0 0,0 1 1 0 0,0-1-1 0 0,-1 0 0 0 0,1 1 0 0 0,0-1 0 0 0,0 1 1 0 0,1-1-1 0 0,-1 1 0 0 0,0 0 0 0 0,0 0 0 0 0,-1 3 1 0 0,-5 6-40 0 0,1 0 0 0 0,-12 24 0 0 0,9-16 21 0 0,-57 113-37 0 0,55-105 63 0 0,1 0 0 0 0,2 1 0 0 0,-7 30 0 0 0,14-49 2 0 0,0 0 1 0 0,1-1-1 0 0,1 1 0 0 0,0 0 1 0 0,0 0-1 0 0,0 0 0 0 0,1-1 1 0 0,4 18-1 0 0,-4-23-6 0 0,0 0 0 0 0,0 0 1 0 0,0 0-1 0 0,0 0 0 0 0,1 0 0 0 0,-1-1 1 0 0,1 1-1 0 0,0 0 0 0 0,0-1 0 0 0,0 1 1 0 0,0-1-1 0 0,0 1 0 0 0,1-1 0 0 0,-1 0 1 0 0,1 0-1 0 0,-1 0 0 0 0,1 0 0 0 0,0-1 1 0 0,-1 1-1 0 0,1-1 0 0 0,0 0 0 0 0,0 1 1 0 0,0-1-1 0 0,1-1 0 0 0,-1 1 0 0 0,0 0 1 0 0,4 0-1 0 0,3-1-79 0 0,1-1 0 0 0,-1 0 0 0 0,1 0 0 0 0,-1-1 0 0 0,1 0 0 0 0,-1 0 0 0 0,0-2 0 0 0,0 1 0 0 0,0-1 0 0 0,17-10 0 0 0,-16 9-511 0 0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2:37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36 11111 0 0,'-20'8'881'0'0,"9"-3"-646"0"0,0-1-1 0 0,1 2 1 0 0,-1-1 0 0 0,-16 13 0 0 0,26-17 80 0 0,0 0 0 0 0,0 0 0 0 0,0-1 0 0 0,0 1 0 0 0,0 0 0 0 0,0 0 0 0 0,0 0 0 0 0,0 0 0 0 0,1 0 0 0 0,-1 0 0 0 0,-1 3 0 0 0,6 0 1531 0 0,8-1-1960 0 0,-1-2 339 0 0,0-2 1 0 0,-1 0 0 0 0,1 0-1 0 0,-1-1 1 0 0,0 0-1 0 0,0-1 1 0 0,16-6 0 0 0,1 1 65 0 0,2-1-28 0 0,43-12 351 0 0,143-24-1 0 0,-210 44-1095 0 0,0 1-1 0 0,-1 0 1 0 0,1 0-1 0 0,0 0 0 0 0,0 0 1 0 0,0 1-1 0 0,9 2 0 0 0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2:37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1 185 19119 0 0,'0'0'2872'0'0,"2"0"-2455"0"0,5 1-193 0 0,0-1-1 0 0,0 0 0 0 0,1 0 0 0 0,-1-1 1 0 0,0 0-1 0 0,13-4 0 0 0,45-16 356 0 0,-45 14-535 0 0,167-49-869 0 0,-79 26-1602 0 0,8-4 602 0 0,-15 3-21 0 0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2:38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608 129 6911 0 0,'-32'10'498'0'0,"-18"6"1201"0"0,19-2 2215 0 0,30-14-3728 0 0,-27 12 1927 0 0,17-12 3188 0 0,19-10-4669 0 0,-4 6-565 0 0,0 1 1 0 0,0-1-1 0 0,0 1 1 0 0,1 0-1 0 0,-1 1 1 0 0,1-1-1 0 0,6-2 1 0 0,39-12-1 0 0,-30 10-22 0 0,86-32-29 0 0,57-18-19 0 0,-144 51 3 0 0,0 1 0 0 0,0 1 0 0 0,1 1 0 0 0,-1 0 0 0 0,23 1 0 0 0,-40 2 0 0 0,-1 0 0 0 0,1 0 0 0 0,-1 0 0 0 0,1 1 0 0 0,-1-1 0 0 0,1 0 0 0 0,-1 1 0 0 0,1-1 0 0 0,1 2 0 0 0,-2-1 0 0 0,0 0 0 0 0,-1-1 0 0 0,1 1 0 0 0,-1 0 0 0 0,1 0 0 0 0,-1-1 0 0 0,1 1 0 0 0,-1 0 0 0 0,1 0 0 0 0,-1 0 0 0 0,0 0 0 0 0,1 0 0 0 0,-1 0 0 0 0,0-1 0 0 0,0 1 0 0 0,0 0 0 0 0,0 0 0 0 0,0 0 0 0 0,0 0 0 0 0,0 0 0 0 0,0 0 0 0 0,0 0 0 0 0,0 0 0 0 0,-1 1 0 0 0,-8 24 0 0 0,9-25 0 0 0,-9 19-12 0 0,-2-1 0 0 0,0 0 0 0 0,-1 0 0 0 0,0-1 0 0 0,-30 32 0 0 0,10-17-63 0 0,-67 52 1 0 0,-72 29-511 0 0,-8-15 18 0 0,145-81 502 0 0,-136 79-209 0 0,45-30 210 0 0,46-26 64 0 0,71-36 12 0 0,21 0 64 0 0,0-3-25 0 0,0-1 0 0 0,-1 0 0 0 0,1-2 1 0 0,0 1-1 0 0,16-4 0 0 0,11 1 129 0 0,39-2 116 0 0,5-1 551 0 0,159 9-1 0 0,-197 3-828 0 0,-13-2-304 0 0,1-1 1 0 0,0-1-1 0 0,57-4 0 0 0,-83 0-248 0 0,-1 1 0 0 0,1-1 0 0 0,0-1 1 0 0,-1 1-1 0 0,8-5 0 0 0,-12 6 141 0 0,27-13-6290 0 0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2:38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11055 0 0,'0'0'9676'0'0,"2"2"-8673"0"0,47 36 557 0 0,78 47 0 0 0,63 22-883 0 0,-34-21-364 0 0,-132-72-312 0 0,16 10 20 0 0,1-1 0 0 0,75 28 0 0 0,-114-50-81 0 0,-6-8-4141 0 0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2:38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10 3679 0 0,'-2'-9'16342'0'0,"1"9"-15940"0"0,-5 2-285 0 0,1-1-1 0 0,-1 2 1 0 0,1-1 0 0 0,0 0-1 0 0,0 1 1 0 0,0 0 0 0 0,0 0-1 0 0,1 0 1 0 0,-6 5 0 0 0,-5 5-53 0 0,-17 20 1 0 0,-10 15-54 0 0,-72 74 133 0 0,-111 73 501 0 0,183-160-484 0 0,23-18-193 0 0,-1 0 0 0 0,-24 14-1 0 0,42-30-400 0 0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2:39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89 6911 0 0,'0'0'528'0'0,"-7"-13"3435"0"0,7 11-3623 0 0,-1 1 0 0 0,1-1 0 0 0,0 0 1 0 0,0 0-1 0 0,0 1 0 0 0,0-1 0 0 0,0 0 0 0 0,0 1 0 0 0,1-1 0 0 0,-1 0 0 0 0,0 0 1 0 0,1 1-1 0 0,-1-1 0 0 0,1 0 0 0 0,0 1 0 0 0,0-1 0 0 0,-1 1 0 0 0,3-3 0 0 0,-1 1-88 0 0,1 1 0 0 0,-1 0-1 0 0,0-1 1 0 0,1 1 0 0 0,0 0-1 0 0,0 0 1 0 0,-1 1 0 0 0,1-1-1 0 0,4-1 1 0 0,3-1 7 0 0,1 0 0 0 0,-1 1 0 0 0,1 1 0 0 0,0 0 0 0 0,12-1 0 0 0,-11 2-14 0 0,1 1-1 0 0,-1 0 0 0 0,15 2 1 0 0,-21-1-175 0 0,0 0-1 0 0,0 0 1 0 0,-1 1 0 0 0,1 0 0 0 0,-1 0 0 0 0,1 0 0 0 0,-1 0 0 0 0,10 7 0 0 0,-14-8-64 0 0,0 0 1 0 0,1 0-1 0 0,-1 0 1 0 0,0 0-1 0 0,1 1 1 0 0,-1-1-1 0 0,0 0 1 0 0,0 1-1 0 0,0-1 1 0 0,0 1-1 0 0,0 0 1 0 0,-1-1-1 0 0,1 1 1 0 0,0-1-1 0 0,-1 1 1 0 0,1 0-1 0 0,-1 0 1 0 0,0-1-1 0 0,1 3 1 0 0,-1-1-4 0 0,0 0 1 0 0,-1 0-1 0 0,1 0 1 0 0,-1-1-1 0 0,0 1 1 0 0,1 0-1 0 0,-1-1 1 0 0,0 1-1 0 0,-1-1 1 0 0,1 1-1 0 0,-2 2 1 0 0,-3 3 9 0 0,1 0 0 0 0,-2-1 0 0 0,1 0 0 0 0,-1 0 0 0 0,0-1 0 0 0,-9 7-1 0 0,-67 51 16 0 0,34-26-4 0 0,-80 49-1 0 0,60-46-12 0 0,78-32 42 0 0,-2-5-32 0 0,0 0 1 0 0,1-1-1 0 0,-1 0 0 0 0,1 0 0 0 0,-1 0 1 0 0,1-1-1 0 0,0 0 0 0 0,0-1 1 0 0,0 1-1 0 0,0-2 0 0 0,15 1 0 0 0,9-3 169 0 0,53-9 0 0 0,-52 6-137 0 0,31-5-302 0 0,72-9 455 0 0,-46 16-7931 0 0,-68 4 461 0 0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2:39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54 4607 0 0,'-2'0'354'0'0,"-34"12"10992"0"0,44 4-9127 0 0,-6-13-2096 0 0,1-1 1 0 0,-1 0-1 0 0,1-1 1 0 0,0 1-1 0 0,0-1 1 0 0,0 1-1 0 0,0-1 1 0 0,0 0-1 0 0,0 0 1 0 0,0 0-1 0 0,1 0 1 0 0,-1-1-1 0 0,5 1 1 0 0,6 0 420 0 0,25-2 1 0 0,-30 0-438 0 0,237-26 1746 0 0,-4-15-968 0 0,-213 36-739 0 0,29-4-13 0 0,74-5-1 0 0,-114 17-330 0 0,-1-1-4399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9:16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22 7367 0 0,'-2'-1'568'0'0,"-32"-13"-287"0"0,19 10 2454 0 0,13 3-1181 0 0,-1 0-94 0 0,3 1-1336 0 0,0 0-1 0 0,0 0 1 0 0,0 0 0 0 0,-1 0 0 0 0,1 0 0 0 0,0-1 0 0 0,0 1 0 0 0,-1 0 0 0 0,1 0 0 0 0,0 0 0 0 0,-1 0 0 0 0,1 0 0 0 0,0 0-1 0 0,0 0 1 0 0,-1 0 0 0 0,1 0 0 0 0,0 0 0 0 0,0 0 0 0 0,-1 0 0 0 0,1 0 0 0 0,0 0 0 0 0,-1 0 0 0 0,1 1 0 0 0,0-1 0 0 0,0 0-1 0 0,-1 0 1 0 0,1 0 0 0 0,0 0 0 0 0,-1 1 0 0 0,5 10 1425 0 0,5 5-1222 0 0,2 0-1 0 0,-1-1 1 0 0,2 0-1 0 0,23 23 1 0 0,-24-27-178 0 0,183 216 1261 0 0,-184-213-1349 0 0,-1 1 1 0 0,-1 1-1 0 0,0-1 0 0 0,-1 1 0 0 0,-1 0 1 0 0,0 1-1 0 0,-2 0 0 0 0,1 0 0 0 0,-2 0 1 0 0,-1 0-1 0 0,2 28 0 0 0,-4 13 211 0 0,-3 1-1 0 0,-10 60 1 0 0,12-114-254 0 0,-3 27 97 0 0,-2 0-1 0 0,-1-1 0 0 0,-19 55 1 0 0,20-70-89 0 0,-1-1 0 0 0,-1 0 0 0 0,0-1 0 0 0,-1 1 0 0 0,-1-1 0 0 0,0-1 0 0 0,-1 0 0 0 0,0-1 0 0 0,-13 12-1 0 0,-20 12 195 0 0,-42 39 360 0 0,85-73-717 0 0,10-15-4853 0 0,0 1 3400 0 0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2:39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 8751 0 0,'-1'0'674'0'0,"-4"0"-351"0"0,-1 1 0 0 0,1 0 1 0 0,0 0-1 0 0,0 0 0 0 0,0 1 1 0 0,0 0-1 0 0,0 0 0 0 0,0 0 1 0 0,-9 6-1 0 0,10-7-24 0 0,1 2 0 0 0,0-1-1 0 0,0 0 1 0 0,0 1 0 0 0,0-1 0 0 0,0 1 0 0 0,1 0 0 0 0,-1 0 0 0 0,1 0-1 0 0,0 0 1 0 0,0 0 0 0 0,0 1 0 0 0,0-1 0 0 0,-2 6 0 0 0,-4 21 267 0 0,2 1 1 0 0,1 0 0 0 0,2 0 0 0 0,1 0 0 0 0,1 0 0 0 0,1 0 0 0 0,2 0 0 0 0,1 0 0 0 0,2 0 0 0 0,12 45-1 0 0,-15-71-539 0 0,-1 0-1 0 0,0 0 0 0 0,0 0 1 0 0,0 0-1 0 0,0 0 0 0 0,-1 0 0 0 0,0 0 1 0 0,0 0-1 0 0,-1 7 0 0 0,1 13 90 0 0,0-23-106 0 0,0 0 0 0 0,0 0-1 0 0,1 0 1 0 0,-1 0 0 0 0,0 0 0 0 0,-1 0 0 0 0,1 0 0 0 0,0 0 0 0 0,-1 0 0 0 0,1 0-1 0 0,-1 0 1 0 0,1 0 0 0 0,-1-1 0 0 0,0 1 0 0 0,0 0 0 0 0,0 0 0 0 0,-1 2-1 0 0,-7 6-131 0 0,1-1 0 0 0,-2 0 0 0 0,1-1 0 0 0,-1 0-1 0 0,-18 11 1 0 0,27-18-346 0 0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2:40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770 60 14599 0 0,'3'-2'664'0'0,"17"-9"-112"0"0,30-12-1 0 0,-2 1 4234 0 0,-41 21-2935 0 0,-7 6-436 0 0,0-3-1357 0 0,-1 0-1 0 0,0 0 1 0 0,0 0-1 0 0,-1-1 1 0 0,1 1-1 0 0,0-1 1 0 0,-3 3-1 0 0,-14 11-5 0 0,-1-1 0 0 0,-1-1 0 0 0,-41 20 0 0 0,-70 22 26 0 0,72-31-89 0 0,-109 37-521 0 0,138-53 62 0 0,-1 0 0 0 0,0-2-1 0 0,-50 3 1 0 0,76-9 342 0 0,-1 0 0 0 0,1 0 1 0 0,0-1-1 0 0,0 0 0 0 0,-1 0 0 0 0,1 0 0 0 0,0 0 1 0 0,0-1-1 0 0,-6-3 0 0 0,9 5 61 0 0,0-1 1 0 0,0 0-1 0 0,0-1 0 0 0,1 1 0 0 0,-1 0 0 0 0,0 0 1 0 0,1-1-1 0 0,-1 1 0 0 0,1-1 0 0 0,0 0 0 0 0,-1 1 1 0 0,1-1-1 0 0,0 0 0 0 0,0 0 0 0 0,0 1 0 0 0,0-1 1 0 0,0 0-1 0 0,0 0 0 0 0,1 0 0 0 0,-1 0 0 0 0,1 0 1 0 0,-1 0-1 0 0,1-1 0 0 0,0-2 0 0 0,0 2-112 0 0,3-2 78 0 0,-3 4 160 0 0,5 14 176 0 0,-4-9-196 0 0,-1 0 0 0 0,1 1 0 0 0,-1-1 1 0 0,0 0-1 0 0,-1 0 0 0 0,1 0 1 0 0,-1 0-1 0 0,0 0 0 0 0,0 0 1 0 0,0 0-1 0 0,0 0 0 0 0,-1 0 1 0 0,1 0-1 0 0,-1 0 0 0 0,-3 4 1 0 0,-3 5 31 0 0,0-1-1 0 0,-19 21 1 0 0,10-14 72 0 0,-25 18-1 0 0,0 2 200 0 0,41-39-277 0 0,1 1-39 0 0,0-1 1 0 0,0 1-1 0 0,0-1 0 0 0,0 0 1 0 0,1 1-1 0 0,-1-1 0 0 0,0 0 1 0 0,0 1-1 0 0,0-1 0 0 0,0 0 1 0 0,1 1-1 0 0,-1-1 0 0 0,0 0 1 0 0,0 1-1 0 0,1-1 0 0 0,-1 0 0 0 0,0 0 1 0 0,1 1-1 0 0,-1-1 0 0 0,0 0 1 0 0,1 0-1 0 0,-1 1 0 0 0,0-1 1 0 0,1 0-1 0 0,-1 0 0 0 0,0 0 1 0 0,1 0-1 0 0,0 0 0 0 0,17 2 175 0 0,21-6-120 0 0,24-11-85 0 0,4-1-170 0 0,90-11 0 0 0,-136 25 144 0 0,0 1 0 0 0,1 1 0 0 0,-1 1 0 0 0,0 1 1 0 0,0 0-1 0 0,1 2 0 0 0,-2 0 0 0 0,33 12 0 0 0,-40-11 31 0 0,0 2 0 0 0,0-1 0 0 0,-1 2 0 0 0,0-1-1 0 0,0 2 1 0 0,-1-1 0 0 0,0 2 0 0 0,-1 0-1 0 0,10 11 1 0 0,-9-8 107 0 0,-1 0-1 0 0,0 1 1 0 0,-1 0 0 0 0,-1 1-1 0 0,0-1 1 0 0,-1 2 0 0 0,8 21-1 0 0,-14-33-13 0 0,0 1-1 0 0,0-1 0 0 0,0 0 1 0 0,0 1-1 0 0,-1-1 1 0 0,1 0-1 0 0,-1 1 0 0 0,-1-1 1 0 0,1 1-1 0 0,0-1 1 0 0,-1 0-1 0 0,0 1 1 0 0,0-1-1 0 0,0 0 0 0 0,-1 0 1 0 0,1 0-1 0 0,-5 8 1 0 0,3-7-28 0 0,-1 0 1 0 0,1-1 0 0 0,-1 0-1 0 0,0 1 1 0 0,-1-1 0 0 0,1-1-1 0 0,-1 1 1 0 0,1-1 0 0 0,-1 1-1 0 0,0-1 1 0 0,0-1-1 0 0,-1 1 1 0 0,-5 1 0 0 0,-33 12 134 0 0,-70 16 1 0 0,-48-2-17 0 0,46-21-56 0 0,81-7-101 0 0,6-3 62 0 0,0 0 0 0 0,0-2 1 0 0,-44-10-1 0 0,71 13-44 0 0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2:41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24 13039 0 0,'-18'-15'1550'0'0,"10"7"3463"0"0,12 9-3321 0 0,22 13-2543 0 0,-15-8 1333 0 0,10 5-409 0 0,-8-5-52 0 0,-1 1 1 0 0,0-1-1 0 0,0 2 1 0 0,0 0-1 0 0,-1 0 1 0 0,19 19 0 0 0,-21-17-22 0 0,0 1 1 0 0,-1-1 0 0 0,-1 1-1 0 0,0 1 1 0 0,0-1 0 0 0,-1 1-1 0 0,-1 0 1 0 0,5 15-1 0 0,-8-20 5 0 0,0 0-1 0 0,-1 0 0 0 0,1 0 0 0 0,-2 0 0 0 0,1 0 0 0 0,-1 0 0 0 0,0 0 0 0 0,-1 0 0 0 0,0 0 0 0 0,0 0 0 0 0,0 0 0 0 0,-1 0 0 0 0,0 0 0 0 0,0 0 0 0 0,-1-1 0 0 0,-6 13 0 0 0,1-7 38 0 0,0-1 1 0 0,0 0-1 0 0,-1 0 0 0 0,0-1 1 0 0,-1 0-1 0 0,-18 14 0 0 0,9-10-12 0 0,0-1 0 0 0,-1-1 0 0 0,-24 11 0 0 0,42-22 0 0 0,0 0-1 0 0,0 0 1 0 0,0-1 0 0 0,0 1-1 0 0,0-1 1 0 0,-1 1-1 0 0,1-1 1 0 0,0 0 0 0 0,0 0-1 0 0,0 0 1 0 0,-3-1 0 0 0,-6-4-1126 0 0,10 4 796 0 0,1 1 0 0 0,0-1 0 0 0,-1 1 0 0 0,1-1 0 0 0,0 1 0 0 0,-1-1 1 0 0,1 0-1 0 0,0 1 0 0 0,-1-1 0 0 0,1 0 0 0 0,0 1 0 0 0,0-1 0 0 0,0 0 0 0 0,0 1 0 0 0,0-1 0 0 0,0 0 0 0 0,0-1 1 0 0,3-13-6363 0 0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2:42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234 494 5527 0 0,'0'0'8711'0'0,"1"2"-7592"0"0,0-1-935 0 0,-1 0 1 0 0,1 0-1 0 0,0-1 1 0 0,-1 1-1 0 0,1 0 1 0 0,0 0 0 0 0,-1 1-1 0 0,0-1 1 0 0,1 0-1 0 0,-1 0 1 0 0,0 0 0 0 0,1 0-1 0 0,-1 0 1 0 0,0 0-1 0 0,0 0 1 0 0,0 1-1 0 0,0-1 1 0 0,0 0 0 0 0,0 0-1 0 0,0 2 1 0 0,-1-1-139 0 0,0 0 0 0 0,0 0 0 0 0,0-1 0 0 0,0 1 1 0 0,0-1-1 0 0,0 1 0 0 0,0-1 0 0 0,-1 1 0 0 0,1-1 0 0 0,0 1 1 0 0,-1-1-1 0 0,1 0 0 0 0,-3 2 0 0 0,-4 1 42 0 0,0 0-1 0 0,0-1 0 0 0,0 1 1 0 0,0-2-1 0 0,-1 1 0 0 0,1-1 1 0 0,-1 0-1 0 0,0-1 0 0 0,0 0 1 0 0,1 0-1 0 0,-1-1 0 0 0,0 0 1 0 0,0-1-1 0 0,0 0 0 0 0,-14-3 1 0 0,18 3-50 0 0,-1-1 1 0 0,1 0 0 0 0,0 0 0 0 0,0 0-1 0 0,0 0 1 0 0,0-1 0 0 0,0 0 0 0 0,-4-4 0 0 0,7 6-23 0 0,0-1 0 0 0,0 0 1 0 0,0 0-1 0 0,1-1 0 0 0,-1 1 0 0 0,1 0 1 0 0,-1 0-1 0 0,1-1 0 0 0,0 1 1 0 0,0-1-1 0 0,0 1 0 0 0,0-1 0 0 0,1 0 1 0 0,-1 1-1 0 0,1-1 0 0 0,-1 0 1 0 0,1 1-1 0 0,0-6 0 0 0,0 0-1 0 0,1-1 0 0 0,1 1 0 0 0,-1 0-1 0 0,1-1 1 0 0,1 1 0 0 0,0 0 0 0 0,0 0 0 0 0,0 0 0 0 0,1 0-1 0 0,0 1 1 0 0,1 0 0 0 0,8-12 0 0 0,7-5-37 0 0,1 1 0 0 0,24-22 0 0 0,-44 45 22 0 0,35-33-368 0 0,1 2 0 0 0,1 2 1 0 0,2 2-1 0 0,73-38 0 0 0,-71 43 266 0 0,1 2-1 0 0,57-18 1 0 0,-87 34 222 0 0,1 0 0 0 0,0 1 0 0 0,0 1 1 0 0,0 0-1 0 0,0 1 0 0 0,0 0 1 0 0,1 1-1 0 0,-1 0 0 0 0,0 2 0 0 0,0-1 1 0 0,0 2-1 0 0,16 4 0 0 0,-25-5-68 0 0,0 0 0 0 0,0 0 0 0 0,-1 0 0 0 0,1 1 0 0 0,-1-1-1 0 0,1 1 1 0 0,-1 0 0 0 0,0 0 0 0 0,0 1 0 0 0,0-1 0 0 0,-1 1 0 0 0,1 0 0 0 0,-1 0 0 0 0,0 0-1 0 0,0 1 1 0 0,0-1 0 0 0,0 1 0 0 0,-1 0 0 0 0,0-1 0 0 0,0 1 0 0 0,1 5 0 0 0,-1-2-15 0 0,-1 1 1 0 0,1-1-1 0 0,-2 1 1 0 0,1-1-1 0 0,-1 1 1 0 0,-1-1-1 0 0,1 0 1 0 0,-1 1-1 0 0,-1-1 1 0 0,0 0-1 0 0,0 1 1 0 0,-4 9-1 0 0,0-3-3 0 0,-1-1-1 0 0,0 0 0 0 0,-1 0 0 0 0,0-1 0 0 0,-1 0 0 0 0,-1 0 0 0 0,-12 12 0 0 0,6-8-4 0 0,-2-2 0 0 0,0 0 0 0 0,0-1 0 0 0,-25 15 1 0 0,-8-2-81 0 0,-1-2 1 0 0,-2-2 0 0 0,-56 16 0 0 0,97-34-49 0 0,-54 15-278 0 0,58-18 140 0 0,1-1 1 0 0,-1 1-1 0 0,0-2 1 0 0,0 1 0 0 0,-14-2-1 0 0,22 1 60 0 0,1 0 88 0 0,0 0 0 0 0,-1 0 0 0 0,1 0 0 0 0,0 0 0 0 0,0 0 0 0 0,-1 0 0 0 0,1 0 0 0 0,0 0 0 0 0,-1 0 0 0 0,1 0-1 0 0,0 0 1 0 0,0 0 0 0 0,-1 0 0 0 0,1 0 0 0 0,0-1 0 0 0,-1 1 0 0 0,1 0 0 0 0,0 0 0 0 0,0 0 0 0 0,0 0 0 0 0,-1-1-1 0 0,1 1 1 0 0,0 0 0 0 0,-1-1 0 0 0,3-6-1619 0 0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2:42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819 1 10423 0 0,'0'0'2299'0'0,"-2"1"-1660"0"0,-10 8-331 0 0,-1 2 1 0 0,2-1-1 0 0,-1 1 1 0 0,1 1-1 0 0,-16 22 1 0 0,-42 72 193 0 0,68-104-479 0 0,-189 319 1702 0 0,149-259-1327 0 0,-55 63 1 0 0,-57 49 23 0 0,65-76-276 0 0,80-90-79 0 0,-9 12 355 0 0,-22 31-1 0 0,35-45-329 0 0,0-1 0 0 0,1 1-1 0 0,0 0 1 0 0,0 0-1 0 0,1 0 1 0 0,0 0 0 0 0,0 1-1 0 0,0-1 1 0 0,1 1-1 0 0,0-1 1 0 0,0 8 0 0 0,1-13-288 0 0,0-1 0 0 0,0 1 0 0 0,0 0 0 0 0,1 0 0 0 0,-1 0 1 0 0,0-1-1 0 0,1 1 0 0 0,-1 0 0 0 0,0-1 0 0 0,1 1 0 0 0,-1 0 1 0 0,1-1-1 0 0,-1 1 0 0 0,1 0 0 0 0,0-1 0 0 0,-1 1 1 0 0,1-1-1 0 0,0 1 0 0 0,-1-1 0 0 0,1 1 0 0 0,0-1 0 0 0,-1 0 1 0 0,1 1-1 0 0,0-1 0 0 0,1 0 0 0 0,-1 1-984 0 0,9 3-5082 0 0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2:42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11 4607 0 0,'16'-10'15928'0'0,"-17"11"-15284"0"0,-8 5-552 0 0,2 1 0 0 0,-1 0 0 0 0,1 0-1 0 0,0 1 1 0 0,0 0 0 0 0,1 0 0 0 0,0 1 0 0 0,0-1-1 0 0,-6 16 1 0 0,-5 13-148 0 0,-13 43 0 0 0,21-54 158 0 0,4-11-108 0 0,0 0 1 0 0,-2 18-1 0 0,6-28 25 0 0,0-1 0 0 0,0 1 0 0 0,1 0 0 0 0,0 0 0 0 0,0 0 0 0 0,1 0 0 0 0,-1 0 0 0 0,1 0 0 0 0,0-1 0 0 0,0 1 0 0 0,2 5 0 0 0,-2-8 21 0 0,0-1 0 0 0,0 1 0 0 0,0-1-1 0 0,0 1 1 0 0,0-1 0 0 0,0 0 0 0 0,0 1 0 0 0,1-1 0 0 0,-1 0 0 0 0,0 0 0 0 0,1 1 0 0 0,-1-1 0 0 0,1 0-1 0 0,-1-1 1 0 0,1 1 0 0 0,3 1 0 0 0,-2-1 32 0 0,0 0-1 0 0,1 0 1 0 0,-1-1 0 0 0,1 1-1 0 0,-1-1 1 0 0,1 0 0 0 0,0 0-1 0 0,3-1 1 0 0,4 0 98 0 0,-1-1 0 0 0,0-1 0 0 0,0 0 0 0 0,19-8 0 0 0,-6-1-27 0 0,1-1-1 0 0,-2 0 1 0 0,1-2-1 0 0,-2-1 1 0 0,27-24-1 0 0,85-102 89 0 0,-116 123-128 0 0,-12 13-104 0 0,6-6-17 0 0,0 0 0 0 0,1 0 0 0 0,22-16 0 0 0,-33 27-50 0 0,0 2 59 0 0,0 1 0 0 0,0-1 0 0 0,0 0 0 0 0,0 0-1 0 0,0 0 1 0 0,-1 0 0 0 0,1 1 0 0 0,0-1 0 0 0,-1 0 0 0 0,1 1 0 0 0,-1-1-1 0 0,1 0 1 0 0,-1 4 0 0 0,1 0 5 0 0,-1 1 1 0 0,0 0-1 0 0,0 0 0 0 0,0 0 1 0 0,-1 0-1 0 0,-3 11 0 0 0,-13 35-31 0 0,12-38 32 0 0,-14 33 3 0 0,-8 24 0 0 0,25-62 0 0 0,0 0 0 0 0,0 0 0 0 0,0 0 0 0 0,1 0 0 0 0,1 0 0 0 0,0 11 0 0 0,0-18 0 0 0,0 0 0 0 0,0 1 0 0 0,1-1 0 0 0,-1 1 0 0 0,1-1 0 0 0,0 0 0 0 0,1 5 0 0 0,6 2 0 0 0,-5-8-32 0 0,1 1 0 0 0,-1 0-1 0 0,1-1 1 0 0,-1 1 0 0 0,1-1-1 0 0,0 0 1 0 0,0 0 0 0 0,-1-1 0 0 0,1 1-1 0 0,0-1 1 0 0,0 0 0 0 0,0 0-1 0 0,5 0 1 0 0,5-2-305 0 0,0 0-1 0 0,17-4 1 0 0,20-11-3337 0 0,-25 7-3788 0 0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2:43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3223 0 0,'0'0'17343'0'0,"1"1"-16723"0"0,3 1-435 0 0,0-1 0 0 0,-1 1 0 0 0,1-1 0 0 0,0 0 0 0 0,0 0 0 0 0,0 0 0 0 0,0-1 0 0 0,1 1 0 0 0,-1-1 0 0 0,6 0-1 0 0,46-6 861 0 0,-37 3-816 0 0,128-19 704 0 0,76-8-705 0 0,-174 28-473 0 0,-7 0-2073 0 0,-14-1-4199 0 0,-15 3-635 0 0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2:43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27 6911 0 0,'-20'11'13966'0'0,"20"-10"-13844"0"0,0-1 0 0 0,0 0 0 0 0,0 1 0 0 0,1-1 0 0 0,-1 1 0 0 0,0-1 0 0 0,0 0 0 0 0,0 1 0 0 0,1-1 0 0 0,-1 0 0 0 0,0 1 0 0 0,0-1 0 0 0,1 0 0 0 0,-1 0 0 0 0,0 1 1 0 0,1-1-1 0 0,-1 0 0 0 0,0 0 0 0 0,1 1 0 0 0,-1-1 0 0 0,1 0 0 0 0,-1 0 0 0 0,1 0 0 0 0,24 8 139 0 0,11-6 606 0 0,0-1-1 0 0,39-4 1 0 0,72-14-288 0 0,-63 4-478 0 0,-33 4-1515 0 0,93-5 1 0 0,-126 15-1256 0 0,-3 2-5399 0 0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2:44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347 114 1375 0 0,'19'-32'33'0'0,"-14"25"1641"0"0,1 1 0 0 0,0-1 0 0 0,12-9 0 0 0,-7 8 2199 0 0,21-13 0 0 0,0 4-468 0 0,-31 30-2230 0 0,-1-10-1138 0 0,1-1 0 0 0,-1 0 0 0 0,0 0 0 0 0,0 1-1 0 0,0-1 1 0 0,-1 0 0 0 0,1 0 0 0 0,0 1 0 0 0,-2 2 0 0 0,-6 20 47 0 0,-1 0 0 0 0,-2-1 0 0 0,0 0 0 0 0,-1-1 0 0 0,-2-1 0 0 0,0 0 0 0 0,-1 0 0 0 0,-2-2 0 0 0,-19 20 0 0 0,-7 2-260 0 0,-80 59-1 0 0,121-100 173 0 0,-17 14-239 0 0,-1-2-1 0 0,0 0 1 0 0,-1-2-1 0 0,-44 18 1 0 0,64-28 242 0 0,1-1 0 0 0,-1 0 0 0 0,0 1 0 0 0,1-1 0 0 0,-1 0 0 0 0,0 0 1 0 0,1 0-1 0 0,-1 0 0 0 0,0 0 0 0 0,1 0 0 0 0,-1 0 0 0 0,0 0 1 0 0,0 0-1 0 0,1 0 0 0 0,-1 0 0 0 0,0 0 0 0 0,-1-1 0 0 0,2 1 11 0 0,0 0-1 0 0,0-1 0 0 0,0 1 1 0 0,0 0-1 0 0,0 0 1 0 0,0-1-1 0 0,0 1 0 0 0,0 0 1 0 0,0 0-1 0 0,0-1 0 0 0,0 1 1 0 0,0 0-1 0 0,0-1 0 0 0,0 1 1 0 0,0 0-1 0 0,0 0 1 0 0,0-1-1 0 0,0 1 0 0 0,0 0 1 0 0,0-1-1 0 0,0 1 0 0 0,0 0 1 0 0,0 0-1 0 0,0-1 1 0 0,1 1-1 0 0,-1 0 0 0 0,0-1 1 0 0,2-1 63 0 0,0-1 0 0 0,-1 1-1 0 0,1 0 1 0 0,0 0 0 0 0,0 0 0 0 0,0 0 0 0 0,4-2 0 0 0,3-2-29 0 0,1 1 0 0 0,0 1 0 0 0,0 0 0 0 0,0 0 0 0 0,0 1 0 0 0,1 1 1 0 0,-1-1-1 0 0,14 0 0 0 0,13 1 195 0 0,39 1 0 0 0,8 0 59 0 0,181-31-38 0 0,-263 32-398 0 0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2:45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579 131 8287 0 0,'25'-44'869'0'0,"-18"32"811"0"0,2 0 0 0 0,-1 1 0 0 0,2 1 0 0 0,-1-1 0 0 0,1 1 0 0 0,14-10 1 0 0,-22 19-655 0 0,-2 3-973 0 0,0 4-48 0 0,0 0-1 0 0,0-1 0 0 0,0 1 1 0 0,-1 0-1 0 0,0-1 0 0 0,0 1 1 0 0,0-1-1 0 0,-1 1 0 0 0,-3 7 1 0 0,-26 50 32 0 0,24-49-35 0 0,-38 61 46 0 0,-88 112 0 0 0,67-99-19 0 0,-49 60 13 0 0,49-65-25 0 0,-60 98-1 0 0,73-81 272 0 0,47-87-992 0 0,1 1 0 0 0,0-1 0 0 0,1 1-1 0 0,1 0 1 0 0,-3 26 0 0 0,6-28-3983 0 0,1-2-1217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9:16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77 2303 0 0,'-2'1'102'0'0,"-86"32"17036"0"0,91-34-16897 0 0,0 1 0 0 0,-1-1 0 0 0,1 0 0 0 0,-1 1 0 0 0,1-1 0 0 0,3-2 0 0 0,9-3 108 0 0,95-14 1242 0 0,7-3-721 0 0,31-10 397 0 0,-66 16-831 0 0,-81 16-436 0 0,24-3-114 0 0,-16 5-65 0 0,-7-1 8 0 0,8 0-2312 0 0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2:45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7367 0 0,'0'1'6435'0'0,"-1"4"-6097"0"0,0 0 0 0 0,0 1 0 0 0,1-1 0 0 0,0 0 0 0 0,0 0 0 0 0,0 0 0 0 0,0 0 0 0 0,1 0 0 0 0,0 0-1 0 0,0 0 1 0 0,0 0 0 0 0,1 0 0 0 0,0 0 0 0 0,0-1 0 0 0,0 1 0 0 0,0 0 0 0 0,6 7 0 0 0,1 1 56 0 0,0 0 1 0 0,1-1-1 0 0,0-1 0 0 0,22 19 1 0 0,-3-7 330 0 0,56 32 0 0 0,-42-29-458 0 0,210 107 209 0 0,-243-128-517 0 0,0 0-51 0 0,1 0 0 0 0,0 0 0 0 0,-1-1 0 0 0,2 0 0 0 0,-1-1 1 0 0,0 0-1 0 0,18 1 0 0 0,-28-4-9 0 0,-1 0 0 0 0,1 0 1 0 0,-1 0-1 0 0,0 0 0 0 0,1 0 1 0 0,-1 0-1 0 0,0-1 0 0 0,1 1 0 0 0,-1 0 1 0 0,1 0-1 0 0,-1 0 0 0 0,0 0 1 0 0,1-1-1 0 0,-1 1 0 0 0,0 0 1 0 0,0 0-1 0 0,1-1 0 0 0,-1 1 0 0 0,0 0 1 0 0,1-1-1 0 0,-1 1 0 0 0,0-1 1 0 0,1 0-743 0 0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2:4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1 2759 0 0,'-2'0'207'0'0,"-7"0"609"0"0,0 1 0 0 0,0 1 0 0 0,0-1 0 0 0,-1 2 0 0 0,2-1 0 0 0,-1 1 0 0 0,0 0-1 0 0,0 1 1 0 0,1 0 0 0 0,0 1 0 0 0,0-1 0 0 0,-12 11 0 0 0,-8 8 1011 0 0,1 1 0 0 0,-23 27 0 0 0,16-16-2071 0 0,-52 53 719 0 0,-156 144 887 0 0,218-212-1816 0 0,-45 26-1 0 0,67-45 63 0 0,4-2-51 0 0,7-7-5 0 0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2:46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425 357 5527 0 0,'0'0'250'0'0,"-7"5"90"0"0,2-2 34 0 0,-1-1 0 0 0,1 0 0 0 0,-10 3 0 0 0,6-3 1414 0 0,0 0 0 0 0,-1-1 0 0 0,-14 0 0 0 0,11-1 1406 0 0,-27-4 1 0 0,9-3-3055 0 0,21 4 4 0 0,0 0 0 0 0,0-1 1 0 0,1-1-1 0 0,-1 0 0 0 0,1 0 0 0 0,1-1 1 0 0,-16-11-1 0 0,1-5 606 0 0,-26-29 0 0 0,8 8-403 0 0,35 37-460 0 0,1 0 0 0 0,-1 0 0 0 0,1-1 0 0 0,1 1 0 0 0,-1-1 0 0 0,-6-14-1 0 0,10 18 75 0 0,0 1 0 0 0,0-1 0 0 0,0 1 0 0 0,1-1 0 0 0,-1 1 0 0 0,1-1-1 0 0,-1 1 1 0 0,1-1 0 0 0,0 1 0 0 0,0-1 0 0 0,0 0 0 0 0,1 1 0 0 0,-1-1-1 0 0,0 1 1 0 0,1-1 0 0 0,0 1 0 0 0,0-1 0 0 0,-1 1 0 0 0,1-1 0 0 0,1 1 0 0 0,-1 0-1 0 0,0-1 1 0 0,1 1 0 0 0,-1 0 0 0 0,3-3 0 0 0,4-2-176 0 0,1-1 0 0 0,0 1 1 0 0,0 1-1 0 0,0 0 0 0 0,0 0 0 0 0,1 1 1 0 0,0 0-1 0 0,0 1 0 0 0,1 0 1 0 0,-1 0-1 0 0,1 1 0 0 0,17-2 0 0 0,1 1 153 0 0,-1 1-1 0 0,1 1 1 0 0,49 4 0 0 0,-66-1 55 0 0,18 1 76 0 0,0 1 1 0 0,42 9-1 0 0,-64-10-5 0 0,0 1-1 0 0,0-1 1 0 0,-1 1 0 0 0,1 0-1 0 0,-1 1 1 0 0,0 0-1 0 0,0 0 1 0 0,0 1 0 0 0,-1-1-1 0 0,1 1 1 0 0,-1 1 0 0 0,0-1-1 0 0,-1 1 1 0 0,6 7 0 0 0,-9-10-41 0 0,0-1 1 0 0,-1 1 0 0 0,0-1 0 0 0,1 1 0 0 0,-1-1-1 0 0,0 1 1 0 0,0 0 0 0 0,0-1 0 0 0,-1 1 0 0 0,1 0-1 0 0,-1 0 1 0 0,1 0 0 0 0,-1 0 0 0 0,0 0 0 0 0,0 0 0 0 0,-1 5-1 0 0,0-4-3 0 0,0 0-1 0 0,-1 1 1 0 0,1-1 0 0 0,-1 0-1 0 0,0 0 1 0 0,0 0-1 0 0,-1-1 1 0 0,1 1-1 0 0,-1 0 1 0 0,-3 3-1 0 0,-4 3 32 0 0,-1 0 1 0 0,0 0-1 0 0,-1-1 0 0 0,0-1 0 0 0,-20 11 0 0 0,-4-2 125 0 0,0-1 0 0 0,-1-2 0 0 0,-52 12 0 0 0,70-21-153 0 0,10-3-127 0 0,-8 3 234 0 0,-25 4-1 0 0,38-8-342 0 0,0-1-1 0 0,1 1 1 0 0,-1-1-1 0 0,0 0 0 0 0,0 0 1 0 0,1-1-1 0 0,-1 1 1 0 0,0-1-1 0 0,1 0 1 0 0,-1 0-1 0 0,0 0 0 0 0,1 0 1 0 0,-5-2-1 0 0,1-3-4610 0 0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2:46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792 1 15175 0 0,'0'0'1372'0'0,"-1"-1"-1130"0"0,-3 1-224 0 0,1 0 0 0 0,0 0 0 0 0,0 1 0 0 0,-1-1 1 0 0,1 0-1 0 0,0 1 0 0 0,0 0 0 0 0,-1 0 0 0 0,1 0 1 0 0,0 0-1 0 0,0 1 0 0 0,-3 1 0 0 0,-4 2 163 0 0,1 1 0 0 0,-14 10-1 0 0,15-8-14 0 0,-1 0 1 0 0,1 0-1 0 0,0 0 0 0 0,-9 15 0 0 0,-24 43 739 0 0,22-35-558 0 0,-105 187 60 0 0,2-2 76 0 0,82-153-365 0 0,-63 76-1 0 0,-47 28-63 0 0,96-101-84 0 0,53-65-518 0 0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2:46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10135 0 0,'0'0'919'0'0,"0"2"-759"0"0,5 30-452 0 0,-3-22 1568 0 0,1-1 1 0 0,6 17-1 0 0,-6-19-636 0 0,1-1 0 0 0,-1 1 0 0 0,1-1 0 0 0,1 0 0 0 0,-1 0-1 0 0,1 0 1 0 0,0-1 0 0 0,0 0 0 0 0,7 6 0 0 0,8 4 85 0 0,2 0 0 0 0,0-1 1 0 0,38 17-1 0 0,78 25 497 0 0,-69-29-811 0 0,49 23-75 0 0,-94-38-250 0 0,0 1 1 0 0,37 28-1 0 0,-30-17-190 0 0,-6-4-249 0 0,40 25 1 0 0,-43-36-338 0 0,-20-8-195 0 0,-1-2-215 0 0,6-2-796 0 0,-1-4-3436 0 0,-2-2-1396 0 0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2:47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0 12439 0 0,'-1'1'6922'0'0,"-9"3"-6383"0"0,1 1 1 0 0,-1 0 0 0 0,1 1 0 0 0,0 0-1 0 0,-9 9 1 0 0,-41 41 547 0 0,15-13-475 0 0,-198 148 551 0 0,40-33-1049 0 0,176-137-199 0 0,14-12-826 0 0,1 0 0 0 0,-18 19-1 0 0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2:48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1 3679 0 0,'0'0'284'0'0,"-2"0"-186"0"0,-9 3 802 0 0,-1 0 1 0 0,1 1-1 0 0,-1 0 1 0 0,1 0-1 0 0,0 2 0 0 0,-14 8 1 0 0,-61 47 1701 0 0,65-44-2433 0 0,0 2 0 0 0,1 1 0 0 0,1 0 0 0 0,2 2 0 0 0,-1 0 1 0 0,-16 29-1 0 0,14-15 57 0 0,1 0 0 0 0,2 1 1 0 0,-21 63-1 0 0,32-77-240 0 0,0 0-1 0 0,2 0 1 0 0,1 0-1 0 0,1 1 1 0 0,0-1-1 0 0,2 1 0 0 0,1-1 1 0 0,1 1-1 0 0,1-1 1 0 0,11 43-1 0 0,-1-23-17 0 0,2 0 0 0 0,1-2 0 0 0,3 0 0 0 0,41 69 0 0 0,-4-24 206 0 0,28 48 262 0 0,-53-80-13 0 0,-3 2 1 0 0,37 105-1 0 0,-51-112-282 0 0,-2 0-1 0 0,-2 1 1 0 0,-3 0-1 0 0,3 58 0 0 0,-10-69-67 0 0,-1 0-1 0 0,-2-1 0 0 0,-2 0 0 0 0,-1 1 1 0 0,-2-2-1 0 0,-13 41 0 0 0,9-44-14 0 0,0-1-1 0 0,-2 0 1 0 0,-30 49-1 0 0,35-68-59 0 0,0-1 0 0 0,-1-1 0 0 0,0 0 1 0 0,0 0-1 0 0,-2-1 0 0 0,1 0 0 0 0,-1-1 0 0 0,-1 0 0 0 0,0-1 0 0 0,-22 11 1 0 0,-8 0 4820 0 0,57-22-5519 0 0,4 1 518 0 0,-11 0-41 0 0,0 0 0 0 0,0 1 0 0 0,0 0 0 0 0,-1 0-1 0 0,13 3 1 0 0,-16-3-135 0 0,6 0-390 0 0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2:50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16 10247 0 0,'0'0'466'0'0,"2"-1"-5"0"0,6-6-294 0 0,0-1 5390 0 0,-7 9-5461 0 0,0 0 0 0 0,0 0-1 0 0,-1 0 1 0 0,1 0 0 0 0,0 0 0 0 0,-1 0 0 0 0,1 0 0 0 0,0 0-1 0 0,-1 0 1 0 0,1 1 0 0 0,-1-1 6 0 0,1 1-40 0 0,0 0 1 0 0,-1 0-1 0 0,1 0 0 0 0,-1 0 1 0 0,0 0-1 0 0,0 0 1 0 0,0 0-1 0 0,0 0 0 0 0,0 0 1 0 0,0 0-1 0 0,0 0 0 0 0,0 0 1 0 0,-1 0-1 0 0,1 0 0 0 0,-2 2 1 0 0,-15 32 391 0 0,7-14-183 0 0,-17 42-366 0 0,-3-1 1 0 0,-57 92 0 0 0,52-109-759 0 0,34-44 693 0 0,15 3 24 0 0,-7-2 234 0 0,0-1 0 0 0,0 1 0 0 0,1-1 0 0 0,-1-1 0 0 0,0 1 0 0 0,1-1 0 0 0,13 0 0 0 0,2-2 132 0 0,1-1 0 0 0,-1-1 0 0 0,0-1 0 0 0,38-12 0 0 0,-37 8-232 0 0,5-3-531 0 0,58-13 0 0 0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2:50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14 5527 0 0,'0'0'250'0'0,"-8"-6"90"0"0,-5-2 70 0 0,13 8-171 0 0,-1 0-1 0 0,1 0 0 0 0,-1 1 0 0 0,0-1 0 0 0,1 0 1 0 0,-1 0-1 0 0,1 1 0 0 0,-1-1 0 0 0,1 0 1 0 0,-1 1-1 0 0,1-1 0 0 0,-1 0 0 0 0,1 1 0 0 0,-1-1 1 0 0,1 1-1 0 0,0-1 0 0 0,-2 2 592 0 0,-1 1 152 0 0,-1 1-1 0 0,1 0 1 0 0,0-1-1 0 0,0 1 1 0 0,-3 6-1 0 0,-9 25 916 0 0,8-10-2261 0 0,-5 26 1 0 0,7-24 936 0 0,-76 275-375 0 0,59-241-310 0 0,-1-2 0 0 0,-58 102 0 0 0,-83 100-653 0 0,115-188 758 0 0,44-64-36 0 0,-19 34-276 0 0,22-40-837 0 0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2:50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16439 0 0,'0'0'1491'0'0,"0"1"-1227"0"0,3 9 151 0 0,-1 0 0 0 0,2-1 0 0 0,0 1 0 0 0,0-1 0 0 0,0 0 0 0 0,1 0 0 0 0,1 0 0 0 0,-1-1 0 0 0,13 15 0 0 0,7 3 406 0 0,41 34 0 0 0,-20-20-359 0 0,-4-1-342 0 0,2-2 0 0 0,2-1-1 0 0,58 33 1 0 0,-104-69-120 0 0,12 8-69 0 0,0-2-1 0 0,1 1 0 0 0,-1-1 1 0 0,1-1-1 0 0,23 6 1 0 0,-34-11-237 0 0,-1 0-1 0 0,1 0 1 0 0,0 0 0 0 0,0 0 0 0 0,0 0-1 0 0,-1 0 1 0 0,1-1 0 0 0,0 1 0 0 0,0-1-1 0 0,-1 1 1 0 0,1-1 0 0 0,2-1 0 0 0,5-4-4845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9:17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81 5527 0 0,'2'-2'250'0'0,"4"-8"-133"0"0,1-1 0 0 0,4-12-1 0 0,-3 6 582 0 0,-8 9 4454 0 0,-1 7-5038 0 0,1 0 0 0 0,-1 1 0 0 0,1-1 0 0 0,-1 0 0 0 0,1 1 0 0 0,-1-1 0 0 0,0 0 1 0 0,0 1-1 0 0,1-1 0 0 0,-1 1 0 0 0,0 0 0 0 0,0-1 0 0 0,1 1 0 0 0,-1-1 0 0 0,0 1 0 0 0,0 0 1 0 0,0 0-1 0 0,0 0 0 0 0,0-1 0 0 0,1 1 0 0 0,-1 0 0 0 0,0 0 0 0 0,0 0 0 0 0,0 0 0 0 0,0 0 1 0 0,0 1-1 0 0,0-1 0 0 0,1 0 0 0 0,-1 0 0 0 0,0 0 0 0 0,0 1 0 0 0,-1 0 0 0 0,-27 13 387 0 0,28-14-458 0 0,-177 123 867 0 0,149-99-798 0 0,0 1 0 0 0,2 2 0 0 0,-40 51 1 0 0,29-28-58 0 0,-56 102 1 0 0,82-129-56 0 0,1 1-1 0 0,1 0 0 0 0,1 1 1 0 0,1 0-1 0 0,2 0 0 0 0,0 1 1 0 0,-3 30-1 0 0,9-38-31 0 0,0 1 0 0 0,2-1 0 0 0,0 0 0 0 0,0 0 0 0 0,2 0 0 0 0,0 0 0 0 0,2 0 0 0 0,-1-1 0 0 0,2 0 0 0 0,12 22 0 0 0,-2-7-261 0 0,2-1 0 0 0,1 0 0 0 0,2-2 0 0 0,31 34 0 0 0,-9-19-725 0 0,74 57 0 0 0,-13-14-657 0 0,-91-73 1600 0 0,0 0 0 0 0,-1 1 0 0 0,0 1 0 0 0,-1 0 0 0 0,-1 0 0 0 0,-1 1-1 0 0,0 1 1 0 0,-1-1 0 0 0,12 37 0 0 0,-13-28 273 0 0,-2 0-1 0 0,0 0 1 0 0,-2 1-1 0 0,-1 0 1 0 0,-1 0 0 0 0,-3 48-1 0 0,-3-22 303 0 0,-3 1 0 0 0,-2-1 0 0 0,-2 0 0 0 0,-27 77 0 0 0,24-93-340 0 0,-1-1-1 0 0,-2-1 1 0 0,-1-1-1 0 0,-2 0 1 0 0,-1-1-1 0 0,-2-2 1 0 0,-26 30-1 0 0,15-25 180 0 0,-2-2 1 0 0,-1-2-1 0 0,-2-1 0 0 0,-84 51 0 0 0,110-74-120 0 0,-8 4 150 0 0,1 0 1 0 0,1 1 0 0 0,0 0-1 0 0,-26 27 1 0 0,38-31-345 0 0,6-8-118 0 0,3-1-1086 0 0,10 0 575 0 0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2:51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0 8287 0 0,'0'0'756'0'0,"-2"1"-622"0"0,-8 7 632 0 0,-1 1 0 0 0,1 0 0 0 0,0 0 0 0 0,-12 16 0 0 0,-2 2 2068 0 0,-135 149 1103 0 0,109-118-3594 0 0,-187 193-265 0 0,192-201-2354 0 0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2:51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392 374 3679 0 0,'0'0'680'0'0,"0"2"880"0"0,-1 1-1007 0 0,0 0 0 0 0,0 0-1 0 0,-1-1 1 0 0,1 1 0 0 0,-1 0-1 0 0,1-1 1 0 0,-1 1 0 0 0,0-1-1 0 0,0 0 1 0 0,0 1 0 0 0,0-1-1 0 0,0 0 1 0 0,-1 0 0 0 0,1-1-1 0 0,-1 1 1 0 0,1 0 0 0 0,-4 1-1 0 0,0-1-69 0 0,1 0 0 0 0,-1 0 0 0 0,0-1 0 0 0,0 1-1 0 0,0-1 1 0 0,0-1 0 0 0,0 1 0 0 0,-7-1 0 0 0,-2-1-368 0 0,-1 0 1 0 0,1 0 0 0 0,0-2-1 0 0,0 0 1 0 0,1-1 0 0 0,-1 0-1 0 0,1-1 1 0 0,-1-1 0 0 0,2 0 0 0 0,-1-1-1 0 0,1 0 1 0 0,0-1 0 0 0,0-1-1 0 0,1 0 1 0 0,0 0 0 0 0,1-2-1 0 0,-15-15 1 0 0,22 21-144 0 0,0 0-1 0 0,1 0 1 0 0,0 0-1 0 0,0-1 1 0 0,0 1-1 0 0,1-1 1 0 0,-1 1-1 0 0,1-1 1 0 0,1 0 0 0 0,-1 0-1 0 0,1 0 1 0 0,0 0-1 0 0,0 0 1 0 0,1 0-1 0 0,0 0 1 0 0,0 0-1 0 0,0 0 1 0 0,3-10-1 0 0,-1 7-98 0 0,0 0 1 0 0,1 1-1 0 0,1-1 0 0 0,-1 1 0 0 0,1 0 0 0 0,1 0 0 0 0,-1 0 0 0 0,1 1 0 0 0,1-1 0 0 0,0 1 0 0 0,12-12 0 0 0,-7 10 81 0 0,-1 0 1 0 0,2 1-1 0 0,-1 0 0 0 0,1 1 1 0 0,0 0-1 0 0,0 1 0 0 0,1 1 0 0 0,0 0 1 0 0,0 0-1 0 0,0 1 0 0 0,0 1 1 0 0,1 1-1 0 0,14-2 0 0 0,-15 3 108 0 0,0 0-1 0 0,0 1 1 0 0,0 1 0 0 0,0 0-1 0 0,0 0 1 0 0,-1 2-1 0 0,1-1 1 0 0,0 2 0 0 0,-1 0-1 0 0,1 0 1 0 0,-1 1 0 0 0,-1 1-1 0 0,23 13 1 0 0,-27-14 2 0 0,-1 0 1 0 0,0 0-1 0 0,0 0 1 0 0,0 1-1 0 0,-1 0 1 0 0,0 1-1 0 0,0-1 1 0 0,0 1-1 0 0,-1 0 1 0 0,0 0-1 0 0,0 0 0 0 0,-1 0 1 0 0,0 1-1 0 0,0 0 1 0 0,-1-1-1 0 0,0 1 1 0 0,0 0-1 0 0,-1 0 1 0 0,1 14-1 0 0,-2-15-29 0 0,0 1 0 0 0,-1-1 0 0 0,0 0 0 0 0,0 1 0 0 0,-1-1 0 0 0,0 0 0 0 0,0 0-1 0 0,0 0 1 0 0,-1 0 0 0 0,0 0 0 0 0,-1 0 0 0 0,1-1 0 0 0,-1 0 0 0 0,0 0 0 0 0,-1 0 0 0 0,0 0 0 0 0,0-1 0 0 0,0 1-1 0 0,0-1 1 0 0,-1 0 0 0 0,-10 6 0 0 0,5-4-3 0 0,-1-1-1 0 0,-1 0 1 0 0,1 0-1 0 0,-1-1 1 0 0,0-1-1 0 0,-21 4 1 0 0,-83 7-79 0 0,74-11-111 0 0,26-3-165 0 0,1 0-1 0 0,-22-2 0 0 0,26 0-1638 0 0,-22-6-1 0 0,21 4-4549 0 0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2:51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0 8287 0 0,'-2'1'639'0'0,"-9"5"238"0"0,1 1 0 0 0,0-1 0 0 0,0 2 1 0 0,1 0-1 0 0,0 0 0 0 0,-15 17 0 0 0,-40 64 3520 0 0,37-44-3509 0 0,-26 56 0 0 0,11-13-554 0 0,-63 150-268 0 0,100-224-70 0 0,-23 64-252 0 0,-44 84 0 0 0,60-140-27 0 0,0 0 0 0 0,-2-1-1 0 0,0-1 1 0 0,-2 0 0 0 0,0-1 0 0 0,-1 0-1 0 0,0-1 1 0 0,-27 19 0 0 0,36-31-129 0 0,-1-1 1 0 0,-13 6-1 0 0,12-6-758 0 0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2:52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49 11055 0 0,'0'0'1002'0'0,"-1"2"-824"0"0,-2 5 459 0 0,1-1-1 0 0,0 1 0 0 0,0 0 0 0 0,0 0 1 0 0,1 0-1 0 0,0 0 0 0 0,1 0 0 0 0,-1 1 0 0 0,1-1 1 0 0,1 0-1 0 0,-1 0 0 0 0,1 0 0 0 0,1 0 1 0 0,2 12-1 0 0,-1-11-403 0 0,1 0 1 0 0,-1 0-1 0 0,1 0 0 0 0,6 9 1 0 0,2-1 47 0 0,1 0 0 0 0,0 0-1 0 0,1-1 1 0 0,1-1 0 0 0,0-1 0 0 0,20 14 0 0 0,108 64 438 0 0,-122-79-663 0 0,4 2 68 0 0,1-1 0 0 0,45 17 0 0 0,-57-25-564 0 0,1-1-1 0 0,0 0 1 0 0,-1-2 0 0 0,1 1-1 0 0,0-2 1 0 0,30 0-1 0 0,-42-2-177 0 0,1 1 0 0 0,-1-1 0 0 0,1 1-1 0 0,0-1 1 0 0,-1 0 0 0 0,0-1-1 0 0,5-1 1 0 0,1-2-1165 0 0</inkml:trace>
  <inkml:trace contextRef="#ctx0" brushRef="#br0" timeOffset="1">670 1 8751 0 0,'0'0'674'0'0,"-7"13"-144"0"0,-24 57 7462 0 0,-4-3-4588 0 0,17-37-3207 0 0,-1 0 0 0 0,-1-2 0 0 0,-2 0-1 0 0,-37 36 1 0 0,0-12-89 0 0,-120 81 1 0 0,27-23-30 0 0,85-56-476 0 0,65-53-163 0 0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2:52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32 292 17711 0 0,'-4'-3'271'0'0,"-2"0"-102"0"0,-13 1 1357 0 0,16 2-585 0 0,6 0-408 0 0,43-2 220 0 0,53-10 0 0 0,-72 8-599 0 0,230-35 791 0 0,244-31 710 0 0,495-6 569 0 0,-823 70-2175 0 0,195-12 2 0 0,34-25-51 0 0,-339 37-238 0 0,11-1-172 0 0,-72 7 207 0 0,-20 2-4081 0 0,7-1-1718 0 0,2-1-1165 0 0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2:54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0 4143 0 0,'0'0'191'0'0,"-2"1"-11"0"0,-20 10 270 0 0,-42 30 8461 0 0,40-22-7621 0 0,-68 59 2129 0 0,-34 51-3020 0 0,108-104-397 0 0,0 1 0 0 0,-26 53-1 0 0,29-51 16 0 0,-37 79 387 0 0,47-96-323 0 0,2 1 0 0 0,-1-1 0 0 0,1 0 0 0 0,1 1 0 0 0,0-1 0 0 0,1 1 0 0 0,0 0 0 0 0,1 13 0 0 0,0-21-52 0 0,1 0 0 0 0,-1 0 1 0 0,1 0-1 0 0,0 1 0 0 0,0-1 0 0 0,1 0 1 0 0,-1-1-1 0 0,1 1 0 0 0,0 0 0 0 0,0 0 1 0 0,0-1-1 0 0,1 1 0 0 0,-1-1 1 0 0,1 1-1 0 0,3 2 0 0 0,-1-2 21 0 0,0 0 1 0 0,0 0-1 0 0,0-1 0 0 0,0 0 1 0 0,1 0-1 0 0,-1 0 1 0 0,1-1-1 0 0,-1 0 0 0 0,10 3 1 0 0,2-2 147 0 0,0 0 0 0 0,0-1 1 0 0,0-1-1 0 0,0-1 0 0 0,0 0 0 0 0,26-4 1 0 0,-4-2 193 0 0,-15 2 362 0 0,38-2 0 0 0,-59 6 519 0 0,-16 3-1209 0 0,1 0-442 0 0,1 1 1 0 0,-1 0-1 0 0,0 0 0 0 0,1 1 1 0 0,0 1-1 0 0,-13 8 0 0 0,11-7-1618 0 0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2:55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354 145 10999 0 0,'-2'1'499'0'0,"-3"1"-383"0"0,-1 0 0 0 0,0 0-1 0 0,0 0 1 0 0,0-1 0 0 0,0 0 0 0 0,-10 0-1 0 0,-13 3 3136 0 0,23-2-2557 0 0,-6 1-79 0 0,4-2 3042 0 0,11-10-2799 0 0,-1 6-785 0 0,0 0-1 0 0,0 0 0 0 0,0 0 1 0 0,1 0-1 0 0,-1 1 0 0 0,1-1 1 0 0,0 1-1 0 0,0 0 1 0 0,-1 0-1 0 0,6-3 0 0 0,35-16 135 0 0,-33 17-131 0 0,189-73 285 0 0,-178 70-221 0 0,34-7 0 0 0,-46 13-53 0 0,0 0-1 0 0,0 0 1 0 0,0 0 0 0 0,-1 1-1 0 0,1 1 1 0 0,16 2 0 0 0,-10 2 7 0 0,-5 2-22 0 0,-9-5-71 0 0,0-1 0 0 0,0 1 0 0 0,0-1-1 0 0,0 1 1 0 0,0 0 0 0 0,0 0 0 0 0,-1-1 0 0 0,1 1-1 0 0,-1 0 1 0 0,1 0 0 0 0,-1 0 0 0 0,0 0-1 0 0,0 0 1 0 0,0 0 0 0 0,0 0 0 0 0,0-1-1 0 0,0 1 1 0 0,0 0 0 0 0,-1 0 0 0 0,1 0-1 0 0,-1 0 1 0 0,-1 2 0 0 0,0 4-6 0 0,-1-1 1 0 0,0 0-1 0 0,0-1 1 0 0,-7 10-1 0 0,-1 0-70 0 0,-1-1 1 0 0,-1 0-1 0 0,-1-1 0 0 0,0 0 0 0 0,-20 14 0 0 0,-84 53-663 0 0,80-56 589 0 0,-224 152-1376 0 0,105-60 1434 0 0,152-114 90 0 0,-13 12-63 0 0,32-12-7 0 0,-5-2 85 0 0,0-2-1 0 0,1 1 1 0 0,-1-1-1 0 0,0 0 0 0 0,-1-1 1 0 0,1 0-1 0 0,9-4 1 0 0,17-3 28 0 0,363-52 664 0 0,-388 60-779 0 0,57-6 236 0 0,-58 6-426 0 0,1 1 0 0 0,-1 1-1 0 0,1-1 1 0 0,15 4 0 0 0,-25-4-26 0 0,1 0 0 0 0,0 1 0 0 0,-1-1 0 0 0,1 0 0 0 0,0 0 1 0 0,0 1-1 0 0,-1-1 0 0 0,1 0 0 0 0,0 1 0 0 0,-1-1 1 0 0,1 1-1 0 0,-1-1 0 0 0,1 1 0 0 0,-1-1 0 0 0,2 2 1 0 0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2:55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8751 0 0,'0'0'8515'0'0,"1"3"-7478"0"0,0-2-967 0 0,1 4 178 0 0,0 1 1 0 0,1 0 0 0 0,0-1 0 0 0,0 0-1 0 0,0 0 1 0 0,1 0 0 0 0,0 0-1 0 0,5 5 1 0 0,49 44 835 0 0,3-2 0 0 0,77 49 0 0 0,-69-53-483 0 0,-28-19-337 0 0,47 24-1 0 0,-71-44-263 0 0,-3-1 0 0 0,1 0 0 0 0,-1-2 0 0 0,1 0 0 0 0,0 0 0 0 0,17 3 0 0 0,-29-9-205 0 0,-1 1 0 0 0,0-1 0 0 0,0 0-1 0 0,0 0 1 0 0,1 0 0 0 0,-1 0 0 0 0,0-1 0 0 0,0 1-1 0 0,1 0 1 0 0,-1-1 0 0 0,0 0 0 0 0,0 1 0 0 0,0-1-1 0 0,0 0 1 0 0,0 0 0 0 0,0 0 0 0 0,0 0 0 0 0,2-2 0 0 0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2:55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0 5063 0 0,'0'2'3387'0'0,"-14"25"5095"0"0,-5-2-5094 0 0,-30 20-3571 0 0,21-21 1037 0 0,-87 71-497 0 0,-17 16-335 0 0,115-94-23 0 0,0 1 1 0 0,1 0-1 0 0,0 1 1 0 0,-23 41-1 0 0,36-55-27 0 0,-5 14-898 0 0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2:56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64 2759 0 0,'-11'-1'5078'0'0,"11"1"-4728"0"0,-1 0 0 0 0,1 0 0 0 0,-1 0 0 0 0,0 0 1 0 0,1 0-1 0 0,-1 0 0 0 0,1-1 0 0 0,-1 1 0 0 0,1 0 0 0 0,-1 0 0 0 0,1-1 1 0 0,-1 1-1 0 0,1 0 0 0 0,-1-1 0 0 0,1 1 0 0 0,-1-1 0 0 0,0 0 1 0 0,1 1-199 0 0,0-1 0 0 0,0 1 1 0 0,0 0-1 0 0,0-1 0 0 0,0 1 0 0 0,0 0 1 0 0,0-1-1 0 0,0 1 0 0 0,0 0 1 0 0,0-1-1 0 0,0 1 0 0 0,0 0 1 0 0,0-1-1 0 0,0 1 0 0 0,0 0 1 0 0,0-1-1 0 0,0 1 0 0 0,1 0 0 0 0,-1 0 1 0 0,0-1-1 0 0,0 1 0 0 0,0 0 1 0 0,1-1-1 0 0,18-16 1141 0 0,-17 16-1422 0 0,4-3 186 0 0,0 0-1 0 0,0 0 1 0 0,1 0-1 0 0,0 1 1 0 0,-1 1-1 0 0,11-4 1 0 0,-13 5 11 0 0,0 0 1 0 0,1 0-1 0 0,-1 0 0 0 0,1 1 1 0 0,-1-1-1 0 0,1 1 0 0 0,-1 0 1 0 0,1 1-1 0 0,-1-1 0 0 0,1 1 1 0 0,4 1-1 0 0,-8-2-32 0 0,0 1 0 0 0,1-1 0 0 0,-1 1 0 0 0,0 0 0 0 0,0 0 0 0 0,1-1 0 0 0,-1 1 0 0 0,0 0-1 0 0,0 0 1 0 0,0 0 0 0 0,0 0 0 0 0,0 0 0 0 0,0 0 0 0 0,0 0 0 0 0,-1 1 0 0 0,1-1 0 0 0,0 0 0 0 0,-1 0 0 0 0,1 1 0 0 0,0-1-1 0 0,-1 0 1 0 0,0 1 0 0 0,1-1 0 0 0,-1 0 0 0 0,0 1 0 0 0,0-1 0 0 0,0 1 0 0 0,0-1 0 0 0,0 1 0 0 0,0 1 0 0 0,0 1 14 0 0,-1 1 0 0 0,0 0 1 0 0,0 0-1 0 0,0-1 0 0 0,-1 1 1 0 0,0-1-1 0 0,-2 6 0 0 0,-3 2-10 0 0,-1 0 0 0 0,0-1 0 0 0,0 0 0 0 0,-1 0 0 0 0,-1 0 0 0 0,0-2 0 0 0,-1 1 0 0 0,1-1 0 0 0,-2-1 0 0 0,1 1 0 0 0,-14 5 0 0 0,-1 2-115 0 0,0 1 0 0 0,1 1 0 0 0,-41 39 0 0 0,56-48 266 0 0,6-6-35 0 0,1 0-1 0 0,-1 0 0 0 0,1 1 0 0 0,0-1 1 0 0,-4 8-1 0 0,19-13 210 0 0,6-2-230 0 0,0 0-1 0 0,27-11 0 0 0,-7 2-41 0 0,-4 4 69 0 0,68-8 0 0 0,-15 4 34 0 0,-21-2-104 0 0,50-8-504 0 0,-88 21-412 0 0,-2 1-3286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9:23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170 269 5239 0 0,'0'0'11112'0'0,"-2"2"-10720"0"0,-9 18 224 0 0,10-18-328 0 0,-2 10 164 0 0,3-11-404 0 0,0 1 0 0 0,1 0-1 0 0,0 0 1 0 0,-1 0 0 0 0,1-1 0 0 0,0 1-1 0 0,0 0 1 0 0,0-1 0 0 0,0 1-1 0 0,0 0 1 0 0,0-1 0 0 0,0 1-1 0 0,3 1 1 0 0,-4-2-35 0 0,1 0 0 0 0,0-1 0 0 0,-1 1-1 0 0,1 0 1 0 0,0-1 0 0 0,-1 1 0 0 0,1 0 0 0 0,0-1-1 0 0,0 1 1 0 0,0-1 0 0 0,0 1 0 0 0,0-1-1 0 0,0 0 1 0 0,-1 1 0 0 0,3-1 0 0 0,2 2 32 0 0,9 3 111 0 0,-1 0 0 0 0,1 0 1 0 0,1-2-1 0 0,-1 0 0 0 0,0-1 1 0 0,23 2-1 0 0,-7-1 108 0 0,-3-2-24 0 0,1-1-1 0 0,-1-1 0 0 0,41-8 1 0 0,-46 5-157 0 0,-1-2 0 0 0,0 0 0 0 0,29-14 0 0 0,-41 17-66 0 0,-1-2 0 0 0,0 1 1 0 0,0-1-1 0 0,0 0 1 0 0,-1-1-1 0 0,0 1 1 0 0,0-2-1 0 0,0 1 1 0 0,-1-1-1 0 0,1 0 1 0 0,-2 0-1 0 0,1 0 1 0 0,-1-1-1 0 0,0 0 1 0 0,-1 0-1 0 0,0-1 1 0 0,0 1-1 0 0,-1-1 1 0 0,0 0-1 0 0,0 0 1 0 0,-1 0-1 0 0,0 0 1 0 0,-1 0-1 0 0,0 0 1 0 0,0-10-1 0 0,-1 14-39 0 0,0 0 0 0 0,-1-1 1 0 0,0 1-1 0 0,0 0 0 0 0,0 0 0 0 0,0 0 0 0 0,-1 0 0 0 0,0 0 0 0 0,0 0 0 0 0,0 0 0 0 0,-1 1 1 0 0,0-1-1 0 0,0 1 0 0 0,0 0 0 0 0,0-1 0 0 0,-5-3 0 0 0,3 3-33 0 0,0 1 0 0 0,0 0 0 0 0,0 0 0 0 0,0 1-1 0 0,-1 0 1 0 0,0-1 0 0 0,1 2 0 0 0,-1-1 0 0 0,0 1 0 0 0,-1 0 0 0 0,1 0-1 0 0,0 1 1 0 0,-7-1 0 0 0,3 1 42 0 0,0 1 0 0 0,0 0 0 0 0,1 1 1 0 0,-1 0-1 0 0,0 0 0 0 0,1 1 0 0 0,-1 1 0 0 0,1-1 0 0 0,-18 9 0 0 0,-5 4-335 0 0,-40 26 0 0 0,58-33 197 0 0,-82 57-527 0 0,84-56 581 0 0,0 1-1 0 0,1 1 0 0 0,1 0 1 0 0,0 0-1 0 0,-15 22 0 0 0,-44 67 79 0 0,37-57-3 0 0,-51 95-1 0 0,80-133 39 0 0,0 1 0 0 0,1 0 1 0 0,0 0-1 0 0,0 0 0 0 0,0 0 0 0 0,1 0 0 0 0,0 1 0 0 0,0-1 0 0 0,1 0 0 0 0,-1 1 1 0 0,1-1-1 0 0,1 0 0 0 0,-1 1 0 0 0,1-1 0 0 0,0 0 0 0 0,1 1 0 0 0,0-1 0 0 0,-1 0 0 0 0,2 0 1 0 0,-1 0-1 0 0,1-1 0 0 0,0 1 0 0 0,0-1 0 0 0,1 1 0 0 0,-1-1 0 0 0,1 0 0 0 0,0 0 0 0 0,1-1 1 0 0,-1 1-1 0 0,1-1 0 0 0,0 0 0 0 0,0 0 0 0 0,7 4 0 0 0,3 1 138 0 0,1-1 0 0 0,0 0 0 0 0,0-2 0 0 0,1 0 0 0 0,-1 0 0 0 0,29 4 1 0 0,-16-5 275 0 0,0-2 0 0 0,-1-1 0 0 0,37-2 0 0 0,-37-3-6 0 0,0-1 0 0 0,-1-1 1 0 0,47-15-1 0 0,-33 1 49 0 0,-11 5 34 0 0,-28 13-379 0 0,1 0-21 0 0,9-3-86 0 0,2-1-8 0 0,-3 1 23 0 0,-9 4-102 0 0,-2 0-253 0 0,1 0 287 0 0,-1 0 0 0 0,0 0 0 0 0,1 0 0 0 0,-1 0 0 0 0,1 0 0 0 0,-1 0 0 0 0,0 1 0 0 0,1-1 0 0 0,-1 0 0 0 0,0 0 0 0 0,1 0 0 0 0,-1 1 0 0 0,0-1-1 0 0,1 0 1 0 0,-1 0 0 0 0,0 1 0 0 0,1-1 0 0 0,-1 0 0 0 0,0 1 0 0 0,0-1 0 0 0,1 0 0 0 0,-1 1 0 0 0,0 0 0 0 0,8 10-982 0 0,-7-11 992 0 0,0 2-1265 0 0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2:57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 8287 0 0,'0'0'9000'0'0,"2"0"-8618"0"0,2 1-194 0 0,0-1 1 0 0,0 0 0 0 0,-1 0 0 0 0,1-1 0 0 0,0 1 0 0 0,0-1 0 0 0,6-2 0 0 0,30-11 666 0 0,-23 7-591 0 0,111-35 1046 0 0,211-41 0 0 0,-306 77-1045 0 0,47-4-1 0 0,-67 10-297 0 0,1 0 0 0 0,-1 0 0 0 0,0 1 0 0 0,0 1 0 0 0,0 0 0 0 0,19 6-1 0 0,-23-1-293 0 0,-4-3-1329 0 0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2:57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6 9671 0 0,'2'-1'748'0'0,"1"0"-693"0"0,0 0-1 0 0,0 0 0 0 0,0 1 1 0 0,0-1-1 0 0,0 1 1 0 0,5-1-1 0 0,4 1 2808 0 0,-5 0 574 0 0,-6 3-3176 0 0,0-1 1 0 0,1 0-1 0 0,-1 1 1 0 0,0-1-1 0 0,0 1 1 0 0,-1-1-1 0 0,1 3 1 0 0,0 0-119 0 0,-1 0 0 0 0,1-1 0 0 0,-1 1 0 0 0,0-1 0 0 0,-1 1 1 0 0,1 0-1 0 0,-1-1 0 0 0,0 1 0 0 0,0-1 0 0 0,-1 1 0 0 0,1-1 0 0 0,-3 5 0 0 0,-5 8 333 0 0,-16 27 0 0 0,10-20-202 0 0,-1 3-196 0 0,-35 64 363 0 0,43-75-370 0 0,1 1-1 0 0,0 0 1 0 0,-6 30-1 0 0,12-41-58 0 0,0-1-1 0 0,1 1 1 0 0,0 0 0 0 0,0 0-1 0 0,1 10 1 0 0,2 1-132 0 0,-1-14-266 0 0,-1-1-153 0 0,0 0-642 0 0,3-2-60 0 0,16 5-6 0 0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2:58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10 17879 0 0,'0'0'1624'0'0,"-2"-9"1680"0"0,-6 11-3268 0 0,1 1 0 0 0,-1 1 0 0 0,0-1 0 0 0,1 1 0 0 0,-1 0 0 0 0,1 1 0 0 0,-6 5 0 0 0,-16 8 12 0 0,-26 11-611 0 0,-1-2 0 0 0,-83 26 0 0 0,123-47 295 0 0,-1-1 0 0 0,0-1 0 0 0,-19 2 0 0 0,28-5 176 0 0,0 0 0 0 0,0-1-1 0 0,0 0 1 0 0,0 0 0 0 0,0-1 0 0 0,0 0 0 0 0,0 0 0 0 0,-15-6 0 0 0,7-2-98 0 0,15 8 41 0 0,4-7-862 0 0,-5 16 1002 0 0,-1-1-1 0 0,-1 0 1 0 0,1 0-1 0 0,-1 0 1 0 0,-1-1-1 0 0,1 1 1 0 0,-1-1-1 0 0,-6 7 1 0 0,-8 11 21 0 0,1 0 69 0 0,10-15 154 0 0,1 0 0 0 0,1 0 0 0 0,0 1 0 0 0,-6 12 0 0 0,11-20 617 0 0,10 15 453 0 0,-3-10-1194 0 0,1 1-48 0 0,2 1-54 0 0,-9-7-5 0 0,0 2-5 0 0,16 15-1 0 0,-12-14 2 0 0,-3-4 0 0 0,0 1 0 0 0,0-1 0 0 0,1 1 0 0 0,-1-1 0 0 0,0 0 0 0 0,1 1 0 0 0,-1-1 0 0 0,1 0 0 0 0,0 0 0 0 0,-1 0 0 0 0,1 0 0 0 0,2 1 0 0 0,1 0-3 0 0,-1-1 0 0 0,1 1 1 0 0,0 0-1 0 0,-1-1 0 0 0,1 0 0 0 0,0 0 0 0 0,0-1 0 0 0,0 1 1 0 0,0-1-1 0 0,8-1 0 0 0,6-1-26 0 0,26-6 0 0 0,-17 2 9 0 0,-22 5-2 0 0,86-11-315 0 0,-82 11 309 0 0,0 1-1 0 0,1 0 1 0 0,-1 1 0 0 0,0 0-1 0 0,0 1 1 0 0,19 5 0 0 0,-25-5 54 0 0,0 0 1 0 0,0 0 0 0 0,1 0-1 0 0,-1 1 1 0 0,-1 0 0 0 0,1 0-1 0 0,0 0 1 0 0,-1 0 0 0 0,1 0-1 0 0,-1 1 1 0 0,0 0 0 0 0,0-1-1 0 0,-1 1 1 0 0,1 0 0 0 0,-1 1-1 0 0,1-1 1 0 0,-1 0 0 0 0,2 9-1 0 0,-3-11 19 0 0,-1 0 1 0 0,0 0-1 0 0,0 0 0 0 0,0 0 1 0 0,0 0-1 0 0,0 0 0 0 0,0 0 1 0 0,-1 0-1 0 0,1 0 0 0 0,-2 4 0 0 0,1-1 74 0 0,0 0-37 0 0,-1-1 0 0 0,1 0 0 0 0,-1 0 0 0 0,1 0 0 0 0,-1-1-1 0 0,0 1 1 0 0,0 0 0 0 0,-1-1 0 0 0,1 1 0 0 0,-1-1 0 0 0,0 0-1 0 0,0 0 1 0 0,0 0 0 0 0,0 0 0 0 0,0 0 0 0 0,-1-1 0 0 0,-5 4-1 0 0,-4 1 90 0 0,-1-1-1 0 0,0-1 0 0 0,-24 7 0 0 0,8-3-193 0 0,-133 39 119 0 0,29-10-127 0 0,112-33-167 0 0,20-4 71 0 0,17-25-5473 0 0,-3 12 3816 0 0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2:58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1 11575 0 0,'0'0'530'0'0,"-1"1"-13"0"0,-3 3-367 0 0,1 0 0 0 0,0 0 0 0 0,1 0 1 0 0,-1 1-1 0 0,1-1 0 0 0,-1 1 0 0 0,1-1 0 0 0,1 1 0 0 0,-1 0 1 0 0,1 0-1 0 0,-1 0 0 0 0,1 0 0 0 0,1 0 0 0 0,-1 0 0 0 0,1 0 1 0 0,0 0-1 0 0,0 0 0 0 0,0 0 0 0 0,1 0 0 0 0,1 8 0 0 0,3 7 465 0 0,0-1 0 0 0,2 1-1 0 0,15 33 1 0 0,6 1 135 0 0,51 76 0 0 0,-46-81-14 0 0,45 94 1 0 0,-62-108-126 0 0,18 63 0 0 0,-30-85-479 0 0,-1 0 1 0 0,-1 1 0 0 0,0-1 0 0 0,-1 1-1 0 0,-1 0 1 0 0,0-1 0 0 0,0 1-1 0 0,-4 18 1 0 0,-1-13-85 0 0,0-1 0 0 0,-1 0 0 0 0,-1 0 0 0 0,0 0 0 0 0,-1-1 0 0 0,-1 0 0 0 0,-1-1 0 0 0,-13 17 0 0 0,-7 4 51 0 0,-1-1-1 0 0,-38 34 1 0 0,28-35-99 0 0,-1-1 0 0 0,-1-2 0 0 0,-77 41 0 0 0,-7-7-732 0 0,82-44 225 0 0,42-21 370 0 0,0 0-1207 0 0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3:00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36 5983 0 0,'2'0'464'0'0,"76"-26"3724"0"0,-48 16 5771 0 0,-33 11-9871 0 0,-1 0 0 0 0,1 0 0 0 0,0 0 0 0 0,0 0 0 0 0,0 0 1 0 0,0 1-1 0 0,0-1 0 0 0,-3 3 0 0 0,-1 0-40 0 0,-18 9-12 0 0,-142 72-53 0 0,116-62-386 0 0,-72 22-1 0 0,106-40 271 0 0,-41 11-279 0 0,52-15 371 0 0,1 0 0 0 0,0-1 0 0 0,-1 1 0 0 0,1-1 0 0 0,-1 0 0 0 0,1-1 0 0 0,0 1 0 0 0,-9-3 0 0 0,12 3 30 0 0,1 0 9 0 0,1 0 0 0 0,-1 0 0 0 0,1 0 0 0 0,-1 0 0 0 0,1-1 0 0 0,-1 1 0 0 0,0 0-1 0 0,1 0 1 0 0,-1 0 0 0 0,1-1 0 0 0,-1 1 0 0 0,1 0 0 0 0,-1 0 0 0 0,1-1 0 0 0,-1 1 0 0 0,1-1-1 0 0,0 1 1 0 0,-1 0 0 0 0,1-1 0 0 0,-1 1 0 0 0,1-1 0 0 0,0 1 0 0 0,-1-1 0 0 0,1 1 0 0 0,0-1-1 0 0,0 1 1 0 0,-1-1 0 0 0,-3-8-78 0 0,4 5 37 0 0,-1 1 0 0 0,1-1 0 0 0,0 1 0 0 0,0-1 0 0 0,0 1 0 0 0,0-1-1 0 0,1 1 1 0 0,0 0 0 0 0,-1-1 0 0 0,1 1 0 0 0,0-1 0 0 0,1 1 0 0 0,-1 0 0 0 0,3-5 0 0 0,-3 7-47 0 0,-5 22-218 0 0,-1 9 350 0 0,-10 28 0 0 0,-6 5 518 0 0,21-61-392 0 0,-1 0-51 0 0,1-2-99 0 0,0 0 1 0 0,0 0 0 0 0,0 0 0 0 0,0 1 0 0 0,0-1 0 0 0,0 0 0 0 0,0 0 0 0 0,0 0 0 0 0,0 0-1 0 0,0 0 1 0 0,0 0 0 0 0,0 1 0 0 0,-1-1 0 0 0,1 0 0 0 0,0 0 0 0 0,0 0 0 0 0,0 0 0 0 0,0 0-1 0 0,0 1 1 0 0,0-1 0 0 0,0 0 0 0 0,0 0 0 0 0,1 0 0 0 0,-1 0 0 0 0,0 0 0 0 0,0 1 0 0 0,0-1 0 0 0,0 0-1 0 0,0 0 1 0 0,0 0 0 0 0,0 0 0 0 0,0 0 0 0 0,0 0 0 0 0,0 0 0 0 0,0 1 0 0 0,0-1 0 0 0,1 0-1 0 0,-1 0 1 0 0,0 0 0 0 0,10-1 107 0 0,0-1 0 0 0,0 1 0 0 0,1-2 0 0 0,15-5 0 0 0,13-4-108 0 0,-26 9-98 0 0,0 1 1 0 0,0 1-1 0 0,0 0 0 0 0,0 0 0 0 0,0 2 1 0 0,15 1-1 0 0,-10 1 19 0 0,1 1 0 0 0,-1 1 0 0 0,29 11 0 0 0,160 53-54 0 0,-174-59 123 0 0,-12-4 45 0 0,-13-4-15 0 0,-1 0 0 0 0,1 0 1 0 0,0 1-1 0 0,-1 0 0 0 0,1 0 0 0 0,-1 1 1 0 0,0 0-1 0 0,8 5 0 0 0,-14-7-18 0 0,0-1-1 0 0,0 0 0 0 0,0 1 1 0 0,0-1-1 0 0,0 1 1 0 0,0-1-1 0 0,-1 1 0 0 0,1-1 1 0 0,-1 1-1 0 0,1-1 1 0 0,-1 1-1 0 0,1-1 0 0 0,-1 1 1 0 0,0 0-1 0 0,0-1 0 0 0,0 1 1 0 0,0 0-1 0 0,0-1 1 0 0,0 1-1 0 0,0 0 0 0 0,-1-1 1 0 0,1 1-1 0 0,-1-1 1 0 0,1 1-1 0 0,-1 0 0 0 0,1-1 1 0 0,-1 1-1 0 0,0-1 1 0 0,0 0-1 0 0,0 1 0 0 0,0-1 1 0 0,-1 2-1 0 0,-2 3-3 0 0,-1-1-1 0 0,0 0 1 0 0,0 1 0 0 0,0-2-1 0 0,0 1 1 0 0,-7 3 0 0 0,-8 5-13 0 0,-2-1 0 0 0,0 0 1 0 0,0-2-1 0 0,-29 9 0 0 0,-99 22 118 0 0,115-33-66 0 0,-11 4 97 0 0,-1-3 1 0 0,0-1 0 0 0,-71 1-1 0 0,110-9-168 0 0,7 0-64 0 0,2-1-312 0 0,7-3-744 0 0,2-1-360 0 0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3:01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4143 0 0,'0'0'13724'0'0,"2"-1"-13304"0"0,19-10 234 0 0,1 0-1 0 0,0 1 0 0 0,45-12 1 0 0,74-11-158 0 0,75 4-736 0 0,-123 26-7183 0 0,-73 3 1496 0 0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3:01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42 7831 0 0,'-3'10'10231'0'0,"6"-8"-10055"0"0,-1 0 1 0 0,1 0-1 0 0,0-1 0 0 0,0 1 1 0 0,0-1-1 0 0,0 0 0 0 0,0 0 1 0 0,0 0-1 0 0,0 0 0 0 0,0 0 1 0 0,0-1-1 0 0,0 1 0 0 0,0-1 1 0 0,1 0-1 0 0,-1 0 0 0 0,6 0 1 0 0,8-2 445 0 0,33-8 0 0 0,-31 6-336 0 0,40-8 371 0 0,116-20 388 0 0,-138 27-1059 0 0,0 2-1 0 0,67 4 0 0 0,2 11-4104 0 0,-89-10 2605 0 0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3:06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34 12895 0 0,'74'-28'2548'0'0,"-67"23"-825"0"0,-13 5 358 0 0,-12 3-1177 0 0,7 1-827 0 0,0 1 0 0 0,1 1 0 0 0,0 0 0 0 0,0 0-1 0 0,0 1 1 0 0,-15 14 0 0 0,-48 55 169 0 0,65-67-235 0 0,-116 140 47 0 0,104-121-59 0 0,0 1 0 0 0,2 1-1 0 0,-22 49 1 0 0,35-66-2 0 0,0-1-1 0 0,1 1 0 0 0,0 0 1 0 0,1 0-1 0 0,1 0 0 0 0,0 1 1 0 0,1-1-1 0 0,0 0 0 0 0,1 1 1 0 0,1-1-1 0 0,0 0 0 0 0,0 1 1 0 0,2-1-1 0 0,-1 0 0 0 0,2 0 1 0 0,0 0-1 0 0,0-1 0 0 0,1 1 1 0 0,12 19-1 0 0,2 0-189 0 0,47 58 1 0 0,35 23-371 0 0,-39-45 288 0 0,-41-43 161 0 0,92 109-232 0 0,-95-110 327 0 0,-2 0 0 0 0,0 2 0 0 0,22 49 0 0 0,-34-63 19 0 0,1 1-1 0 0,-1-1 1 0 0,-1 1-1 0 0,-1 0 0 0 0,1 0 1 0 0,-2 1-1 0 0,0-1 1 0 0,-1 0-1 0 0,0 0 1 0 0,-3 23-1 0 0,-1-18 10 0 0,0 0 1 0 0,-1-1-1 0 0,-1 1 0 0 0,-1-1 0 0 0,0 0 1 0 0,-1-1-1 0 0,-14 21 0 0 0,-7 9 101 0 0,-3-2-1 0 0,-1-2 1 0 0,-3-1 0 0 0,-49 46-1 0 0,59-67-184 0 0,-1 0 0 0 0,0-1 0 0 0,-1-2-1 0 0,-35 16 1 0 0,59-31 75 0 0,-14 5 0 0 0,0-2 0 0 0,10-3-16 0 0,6-1-68 0 0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3:08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371 391 3679 0 0,'0'0'167'0'0,"9"2"26"0"0,-7-2 274 0 0,4 1 1565 0 0,0 0-1 0 0,0 1 1 0 0,0 0-1 0 0,0 0 1 0 0,0 0 0 0 0,6 4 2566 0 0,-13-5-4349 0 0,-7 5-216 0 0,0 0 0 0 0,-1 0 0 0 0,1-1 0 0 0,-1-1 0 0 0,0 1 0 0 0,-1-1 0 0 0,1-1 0 0 0,0 0 0 0 0,-1 0 0 0 0,0-1 0 0 0,0 0 0 0 0,0 0 0 0 0,0-1 0 0 0,0-1 0 0 0,0 0 0 0 0,0 0 0 0 0,0-1 0 0 0,-15-3 0 0 0,12 2-16 0 0,0-2 1 0 0,0 1-1 0 0,1-2 1 0 0,-1 1-1 0 0,1-2 1 0 0,0 1-1 0 0,0-2 1 0 0,1 0-1 0 0,0 0 1 0 0,0-1-1 0 0,1 0 1 0 0,0-1-1 0 0,0 0 1 0 0,1 0-1 0 0,0-1 1 0 0,1-1-1 0 0,-13-20 0 0 0,17 24-12 0 0,1 1 0 0 0,0 0-1 0 0,0-1 1 0 0,0 0-1 0 0,1 0 1 0 0,0 0-1 0 0,1 0 1 0 0,-1 0-1 0 0,1-8 1 0 0,1 12-4 0 0,0-1 1 0 0,0 0-1 0 0,0 0 1 0 0,1 0 0 0 0,0 1-1 0 0,0-1 1 0 0,0 0-1 0 0,0 1 1 0 0,1-1-1 0 0,-1 1 1 0 0,1-1-1 0 0,0 1 1 0 0,0 0-1 0 0,0 0 1 0 0,0 0 0 0 0,1 0-1 0 0,-1 0 1 0 0,6-4-1 0 0,8-5-16 0 0,0 1 0 0 0,0 1 0 0 0,1 1 0 0 0,1 0 0 0 0,36-12-1 0 0,55-10-149 0 0,-41 13 92 0 0,59-15-118 0 0,-102 28 159 0 0,0 2-1 0 0,0 0 0 0 0,30 1 1 0 0,-47 3 29 0 0,-1-1 1 0 0,0 1-1 0 0,0 1 1 0 0,0-1-1 0 0,0 1 1 0 0,0 0-1 0 0,0 1 1 0 0,11 5-1 0 0,-17-7 6 0 0,1 0-1 0 0,0 0 1 0 0,-1 0 0 0 0,1 0-1 0 0,-1 0 1 0 0,1 0-1 0 0,-1 0 1 0 0,0 1 0 0 0,1-1-1 0 0,-1 0 1 0 0,0 1 0 0 0,0 0-1 0 0,0-1 1 0 0,0 1-1 0 0,0-1 1 0 0,0 1 0 0 0,-1 0-1 0 0,1 0 1 0 0,0-1 0 0 0,-1 1-1 0 0,1 0 1 0 0,-1 0-1 0 0,0 0 1 0 0,0 0 0 0 0,0 0-1 0 0,0 0 1 0 0,0-1 0 0 0,0 1-1 0 0,0 0 1 0 0,0 0-1 0 0,-1 0 1 0 0,1 0 0 0 0,-1 0-1 0 0,0-1 1 0 0,1 1 0 0 0,-1 0-1 0 0,-1 1 1 0 0,-4 8 56 0 0,0-1-1 0 0,-1 0 1 0 0,0-1 0 0 0,-13 15 0 0 0,-40 32 102 0 0,27-25-110 0 0,-9 5-276 0 0,-1-1 0 0 0,-73 47 0 0 0,100-72 20 0 0,10-6 29 0 0,-1 1 0 0 0,0-1 0 0 0,0-1 0 0 0,-15 6 1 0 0,13-5-503 0 0,-15 3 637 0 0,23-7-503 0 0,0 0 1 0 0,0 0-1 0 0,0 0 1 0 0,-1 0 0 0 0,1 0-1 0 0,0 0 1 0 0,0 0-1 0 0,0-1 1 0 0,0 1-1 0 0,0 0 1 0 0,-2-1 0 0 0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3:08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26 9215 0 0,'44'-26'7291'0'0,"-44"28"-6871"0"0,-1 4-279 0 0,0 0-1 0 0,0 0 1 0 0,0-1 0 0 0,-1 1-1 0 0,1 0 1 0 0,-1-1 0 0 0,-4 8-1 0 0,-22 39 325 0 0,25-48-424 0 0,-100 190 613 0 0,-22 35-478 0 0,33-84-23 0 0,-65 110 490 0 0,52-81 252 0 0,92-154-734 0 0,13-18 111 0 0,1-3-830 0 0,16-10-917 0 0,-9 1 708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9:26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67 220 8319 0 0,'0'0'6248'0'0,"-1"1"-5641"0"0,-6 8-335 0 0,0 1 0 0 0,1 0 0 0 0,1 0 0 0 0,-1 1 0 0 0,-5 16 0 0 0,3-2-43 0 0,-7 37-1 0 0,15-57-191 0 0,-1 0 1 0 0,1 0-1 0 0,0 1 0 0 0,0-1 0 0 0,1 0 0 0 0,-1 1 0 0 0,1-1 1 0 0,1 0-1 0 0,-1 0 0 0 0,0 0 0 0 0,1 0 0 0 0,0 0 0 0 0,1 0 0 0 0,-1-1 1 0 0,1 1-1 0 0,0-1 0 0 0,0 1 0 0 0,0-1 0 0 0,0 0 0 0 0,1 0 1 0 0,0 0-1 0 0,6 4 0 0 0,-1-2 161 0 0,0-1 1 0 0,16 7 0 0 0,-1 0 126 0 0,-22-10-157 0 0,-1-2-116 0 0,0 0-1 0 0,-1 0 1 0 0,1 1-1 0 0,-1-1 1 0 0,1 0-1 0 0,0 0 1 0 0,-1 0-1 0 0,1 1 1 0 0,-1-1-1 0 0,1 0 1 0 0,0 0-1 0 0,-1 0 1 0 0,1 0-1 0 0,0 0 1 0 0,-1 0-1 0 0,1 0 1 0 0,0 0-1 0 0,-1-1 1 0 0,1 1-1 0 0,0 0 1 0 0,19-41 283 0 0,-8 14-292 0 0,1 1 0 0 0,0 1 0 0 0,2 0 0 0 0,28-33 0 0 0,-36 50-56 0 0,-7 22-114 0 0,-4 21 112 0 0,-1 1 63 0 0,2 39-1 0 0,3-63-42 0 0,0 0-1 0 0,2 0 1 0 0,-1 0-1 0 0,2 0 1 0 0,0 0-1 0 0,0 0 1 0 0,6 13-1 0 0,-8-23 0 0 0,0 0 0 0 0,0 0-1 0 0,-1 0 1 0 0,1 0 0 0 0,0-1 0 0 0,0 1 0 0 0,1 0 0 0 0,-1-1-1 0 0,0 1 1 0 0,1 0 0 0 0,-1-1 0 0 0,1 0 0 0 0,1 2 0 0 0,0-1 7 0 0,-1 0 0 0 0,1-1 0 0 0,0 1 0 0 0,0-1 0 0 0,0 1 0 0 0,0-1 0 0 0,1 0 0 0 0,-1 0 0 0 0,0-1 1 0 0,0 1-1 0 0,1-1 0 0 0,-1 0 0 0 0,0 1 0 0 0,1-1 0 0 0,-1-1 0 0 0,0 1 0 0 0,1 0 0 0 0,-1-1 1 0 0,6-1-1 0 0,-1-2 38 0 0,-1 1 0 0 0,1-1 0 0 0,-1 0 0 0 0,0 0 0 0 0,10-9 0 0 0,-14 11-33 0 0,11-9 132 0 0,0-1 1 0 0,-1-1 0 0 0,-1 0-1 0 0,1-1 1 0 0,-2 0 0 0 0,0-1 0 0 0,-1 0-1 0 0,0 0 1 0 0,-2-1 0 0 0,0-1-1 0 0,0 1 1 0 0,9-33 0 0 0,-3-2 5 0 0,-6 19 26 0 0,18-47-1 0 0,-15 58-179 0 0,0 0 0 0 0,1 1 0 0 0,1 0 0 0 0,1 1 0 0 0,0 1 0 0 0,2 0 0 0 0,24-22 0 0 0,-6 14-13 0 0,-15 14-54 0 0,-15 12 65 0 0,0 0-8 0 0,-2-1-75 0 0,0 2-300 0 0,0 0 205 0 0,0 1-1 0 0,0-1 1 0 0,0 0-1 0 0,0 1 1 0 0,0-1-1 0 0,0 1 1 0 0,-1-1-1 0 0,1 1 1 0 0,-1 0-1 0 0,1 0 0 0 0,-1-1 1 0 0,1 1-1 0 0,-1 0 1 0 0,0 0-1 0 0,0 1 1 0 0,0-1-1 0 0,0 0 1 0 0,1 4-1 0 0,2 10-1371 0 0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3:08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32 146 12383 0 0,'0'0'1119'0'0,"0"-9"-902"0"0,-1 6 224 0 0,1 1 1 0 0,0-1-1 0 0,1 1 0 0 0,-1-1 0 0 0,0 1 0 0 0,1 0 0 0 0,-1-1 0 0 0,1 1 0 0 0,1-3 1 0 0,1-4 1522 0 0,0 29-1172 0 0,-6-1-303 0 0,0 1 1 0 0,-11 33-1 0 0,9-37-349 0 0,0 0 0 0 0,1 0 0 0 0,1 1 0 0 0,-1 27 0 0 0,4-25 185 0 0,5 30 1 0 0,-5-48-311 0 0,1 0 0 0 0,-1 0 0 0 0,0 0 0 0 0,1 0 0 0 0,-1 0 0 0 0,1 0 0 0 0,-1 0 0 0 0,1 0 0 0 0,0 0 0 0 0,-1 0-1 0 0,1 0 1 0 0,0 0 0 0 0,0 0 0 0 0,-1-1 0 0 0,1 1 0 0 0,0 0 0 0 0,0-1 0 0 0,0 1 0 0 0,0 0 0 0 0,0-1 0 0 0,0 1 0 0 0,0-1 0 0 0,0 0 0 0 0,0 1 0 0 0,0-1 0 0 0,0 0 0 0 0,1 1 0 0 0,0-1 0 0 0,2 0 14 0 0,-1 1 0 0 0,1-1 0 0 0,0 0 0 0 0,0-1 0 0 0,-1 1 0 0 0,8-2 0 0 0,9-4 15 0 0,1-1-1 0 0,-1-1 1 0 0,0-1-1 0 0,-1-1 1 0 0,0-1-1 0 0,26-19 1 0 0,99-89 260 0 0,-125 102-297 0 0,8-9-23 0 0,-2 0 0 0 0,-1-2 0 0 0,-1-1 0 0 0,24-41 0 0 0,-41 58-109 0 0,-7 12 118 0 0,1 0 0 0 0,0 0 0 0 0,0 0 0 0 0,0 0 0 0 0,0 0 0 0 0,0 0 0 0 0,0-1 0 0 0,-1 1 0 0 0,1 0 0 0 0,0 0 0 0 0,0 0 0 0 0,0 0 0 0 0,0 0-1 0 0,0 0 1 0 0,0 0 0 0 0,-1 0 0 0 0,1 0 0 0 0,0 0 0 0 0,0 0 0 0 0,0 0 0 0 0,0 0 0 0 0,0 0 0 0 0,0 0 0 0 0,-1 0 0 0 0,1 1 0 0 0,0-1 0 0 0,0 0 0 0 0,0 0 0 0 0,0 0 0 0 0,0 0-1 0 0,0 0 1 0 0,-1 0 0 0 0,1 0 0 0 0,0 0 0 0 0,0 0 0 0 0,0 0 0 0 0,0 1 0 0 0,0-1 0 0 0,0 0 0 0 0,0 0 0 0 0,0 0 0 0 0,-19 19-232 0 0,-76 122 167 0 0,83-121 71 0 0,1 1-1 0 0,0 1 1 0 0,2 0-1 0 0,0 0 1 0 0,2 1-1 0 0,0 0 1 0 0,-5 42-1 0 0,11-60 2 0 0,1 0 0 0 0,0 0 0 0 0,0 0 0 0 0,0 0 0 0 0,1 0 0 0 0,0 0 0 0 0,0 0 0 0 0,0 0 0 0 0,3 7 0 0 0,-3-10 0 0 0,0 0 0 0 0,0 0 0 0 0,0 0 0 0 0,0-1 0 0 0,0 1 0 0 0,1 0 0 0 0,-1 0 0 0 0,1-1 0 0 0,-1 1 0 0 0,1-1 0 0 0,0 1 0 0 0,-1-1 0 0 0,1 0 0 0 0,0 0 0 0 0,0 0 0 0 0,0 0 0 0 0,0 0 0 0 0,0 0 0 0 0,0 0 0 0 0,0-1 0 0 0,0 1 0 0 0,0-1 0 0 0,4 1 0 0 0,2-1-62 0 0,0 0 1 0 0,-1 0-1 0 0,1-1 0 0 0,0 0 1 0 0,-1 0-1 0 0,9-3 1 0 0,24-9-6288 0 0,-10 1-1111 0 0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3:09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58 208 10591 0 0,'-2'0'819'0'0,"-31"-3"59"0"0,10 6 7375 0 0,25-2-7563 0 0,4 3-463 0 0,0 0 1 0 0,0-1-1 0 0,0 0 0 0 0,0 0 0 0 0,1-1 1 0 0,-1 1-1 0 0,1-1 0 0 0,0-1 0 0 0,0 1 1 0 0,7 0-1 0 0,15 0 172 0 0,31-1 0 0 0,-51-1-276 0 0,344-23 1474 0 0,-2-27-649 0 0,-227 30-639 0 0,67-9-7 0 0,616-81 492 0 0,-701 102-948 0 0,156 7 0 0 0,-255 2 86 0 0,-1-1 1 0 0,0 1 0 0 0,12 3-1 0 0,-17-3-14 0 0,0-1 0 0 0,-1 0 1 0 0,1 0-1 0 0,0 0 0 0 0,0 0 0 0 0,0 1 0 0 0,-1-1 0 0 0,1 0 0 0 0,0 1 0 0 0,0-1 0 0 0,-1 1 1 0 0,1-1-1 0 0,0 1 0 0 0,-1-1 0 0 0,1 1 0 0 0,0 0 0 0 0,-1-1 0 0 0,1 1 0 0 0,-1-1 0 0 0,1 1 1 0 0,-1 0-1 0 0,1 0 0 0 0,-1-1 0 0 0,0 1 0 0 0,1 0 0 0 0,-1 0 0 0 0,0 0 0 0 0,0-1 0 0 0,1 1 1 0 0,-1 0-1 0 0,0 0 0 0 0,0 0 0 0 0,0 0 0 0 0,0-1 0 0 0,0 1 0 0 0,0 0 0 0 0,-1 1 0 0 0,-5 9-1551 0 0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3:15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 8375 0 0,'0'0'8507'0'0,"-1"1"-8395"0"0,-9 19-47 0 0,0 1 27 0 0,-18 28 0 0 0,-45 67 586 0 0,-79 168 0 0 0,115-220-527 0 0,28-50-65 0 0,0 0 0 0 0,1 1 0 0 0,0 0 0 0 0,1 0 0 0 0,-9 32 0 0 0,16-46 934 0 0,15-3-139 0 0,5-3-546 0 0,0-1 0 0 0,0-1 0 0 0,0 0-1 0 0,29-18 1 0 0,-26 14-190 0 0,221-134 353 0 0,-219 129-498 0 0,-1-2 0 0 0,-1 0 0 0 0,-1-2 0 0 0,0 0 0 0 0,-1-1-1 0 0,-2-1 1 0 0,33-48 0 0 0,-38 49-174 0 0,0-2-1 0 0,-2 0 1 0 0,-1-1-1 0 0,-1 0 1 0 0,0 0-1 0 0,7-36 1 0 0,-13 44 33 0 0,-2 10 34 0 0,-1-1 0 0 0,1 0 0 0 0,-1 0 0 0 0,0-13 0 0 0,-1 19 251 0 0,0 3-85 0 0,-3 11-41 0 0,1 0 0 0 0,-2-1 0 0 0,0 1 1 0 0,0-1-1 0 0,-1 0 0 0 0,-1 0 0 0 0,0 0 1 0 0,-1-1-1 0 0,0 0 0 0 0,-16 19 1 0 0,-9 6 149 0 0,-57 51 1 0 0,51-55-92 0 0,27-24-43 0 0,0 1 0 0 0,0 1 1 0 0,1 0-1 0 0,0 0 0 0 0,0 1 0 0 0,1 0 1 0 0,-12 21-1 0 0,20-29 4 0 0,0 0 0 0 0,0 0-1 0 0,0 0 1 0 0,0 0 0 0 0,0 1 0 0 0,1-1 0 0 0,-1 0 0 0 0,1 0 0 0 0,0 1 0 0 0,0-1-1 0 0,0 0 1 0 0,0 1 0 0 0,1-1 0 0 0,0 0 0 0 0,-1 0 0 0 0,1 1 0 0 0,0-1-1 0 0,0 0 1 0 0,1 0 0 0 0,-1 0 0 0 0,1 0 0 0 0,0 0 0 0 0,-1-1 0 0 0,1 1 0 0 0,0 0-1 0 0,0-1 1 0 0,1 0 0 0 0,2 3 0 0 0,0 0 16 0 0,0 0 0 0 0,1-1 0 0 0,0 1 0 0 0,0-1 0 0 0,0-1 0 0 0,0 1 0 0 0,1-1-1 0 0,0 0 1 0 0,-1 0 0 0 0,1-1 0 0 0,14 3 0 0 0,9-2 87 0 0,1-2 1 0 0,40-3-1 0 0,-67 2-136 0 0,53-5 142 0 0,-46 6-147 0 0,-2 3-12 0 0,-1 2-49 0 0,-7-5-22 0 0,6 1-1541 0 0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3:16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10 10943 0 0,'0'0'498'0'0,"1"-1"-9"0"0,7-3-312 0 0,3 0 5823 0 0,-19 22-4845 0 0,7-16-1088 0 0,-1 1 0 0 0,1-1 0 0 0,-1 0 0 0 0,0 1 0 0 0,0-1-1 0 0,1 0 1 0 0,-2 0 0 0 0,1 0 0 0 0,0-1 0 0 0,0 1 0 0 0,-1 0 0 0 0,1-1 0 0 0,0 1 0 0 0,-6 1 0 0 0,1-1 19 0 0,0 0-1 0 0,0-1 1 0 0,0 1 0 0 0,-11-1 0 0 0,13 0-56 0 0,-8 1-13 0 0,-1 1 1 0 0,1 1 0 0 0,0 1 0 0 0,0-1-1 0 0,1 2 1 0 0,0 0 0 0 0,-15 9 0 0 0,-20 10-14 0 0,22-14-4 0 0,0-1 0 0 0,-1-1 0 0 0,0-1 0 0 0,0-1 0 0 0,-1-1 0 0 0,-39 3 0 0 0,59-9 0 0 0,0 1 0 0 0,1-2 0 0 0,-1 1 0 0 0,0-1 0 0 0,-6-1 0 0 0,13 2-3 0 0,0 0 1 0 0,-1 0-1 0 0,1 0 0 0 0,-1 0 0 0 0,1-1 1 0 0,-1 1-1 0 0,1 0 0 0 0,-1 0 0 0 0,1 0 1 0 0,0 0-1 0 0,-1 0 0 0 0,1 0 0 0 0,-1-1 1 0 0,1 1-1 0 0,0 0 0 0 0,-1 0 0 0 0,1-1 0 0 0,0 1 1 0 0,-1 0-1 0 0,1-1 0 0 0,0 1 0 0 0,-1 0 1 0 0,1-1-1 0 0,0 1 0 0 0,0 0 0 0 0,-1-1 1 0 0,1 1-1 0 0,0-1 0 0 0,0 1 0 0 0,0 0 1 0 0,0-1-1 0 0,-1 1 0 0 0,1-1 0 0 0,0 1 1 0 0,0-1-1 0 0,0 1 0 0 0,0 0 0 0 0,0-1 0 0 0,0 1 1 0 0,0-2-1 0 0,0 2-10 0 0,0-2-19 0 0,0 0 0 0 0,0 0 0 0 0,0 0 1 0 0,0 0-1 0 0,0 0 0 0 0,1 0 1 0 0,-1 0-1 0 0,1 0 0 0 0,-1 0 1 0 0,1 0-1 0 0,0 0 0 0 0,0 0 1 0 0,0 1-1 0 0,-1-1 0 0 0,2 0 1 0 0,-1 0-1 0 0,0 1 0 0 0,0-1 1 0 0,1 1-1 0 0,1-2 0 0 0,2-2-74 0 0,0 0-1 0 0,1 0 1 0 0,-1 1 0 0 0,8-4-1 0 0,-11 7 49 0 0,-1 12 46 0 0,-2-8 30 0 0,1 0 0 0 0,-1 1 1 0 0,0-1-1 0 0,0 0 1 0 0,0 0-1 0 0,-1 0 1 0 0,1 0-1 0 0,-1-1 1 0 0,1 1-1 0 0,-3 3 1 0 0,-24 27 291 0 0,11-14-183 0 0,5-5-76 0 0,-11 15 115 0 0,-23 37 1 0 0,46-66-146 0 0,-1 1 0 0 0,1-1 1 0 0,0 0-1 0 0,0 0 0 0 0,0 1 1 0 0,0-1-1 0 0,0 0 0 0 0,0 0 1 0 0,0 1-1 0 0,-1-1 1 0 0,1 0-1 0 0,0 0 0 0 0,0 1 1 0 0,0-1-1 0 0,0 0 0 0 0,0 0 1 0 0,0 1-1 0 0,0-1 0 0 0,0 0 1 0 0,0 0-1 0 0,0 1 1 0 0,0-1-1 0 0,1 0 0 0 0,-1 0 1 0 0,0 1-1 0 0,0-1 0 0 0,0 0 1 0 0,0 0-1 0 0,0 0 0 0 0,0 1 1 0 0,1-1-1 0 0,-1 0 1 0 0,0 0-1 0 0,0 0 0 0 0,0 1 1 0 0,0-1-1 0 0,1 0 0 0 0,-1 0 1 0 0,0 0-1 0 0,0 0 0 0 0,1 1 1 0 0,14 2 316 0 0,22-5-119 0 0,42-15-28 0 0,-24 5-186 0 0,-14 3 8 0 0,-18 4-36 0 0,32-4 1 0 0,-46 9 18 0 0,-1-1 0 0 0,1 1 0 0 0,0 1 0 0 0,-1 0 0 0 0,1 0 0 0 0,-1 1 0 0 0,13 3 0 0 0,30 14-68 0 0,-31-11 72 0 0,0-1 0 0 0,1 0 0 0 0,39 6 0 0 0,-24-8 14 0 0,-34-5 145 0 0,-3 3-130 0 0,1-1-1 0 0,0 0 0 0 0,-1 0 0 0 0,1 1 0 0 0,-1-1 0 0 0,0 0 0 0 0,0 0 0 0 0,0 0 0 0 0,0 0 0 0 0,0 0 0 0 0,0 0 0 0 0,-1 0 0 0 0,1 0 0 0 0,-1-1 0 0 0,1 1 0 0 0,-1 0 0 0 0,1-1 1 0 0,-3 2-1 0 0,-5 4 59 0 0,1-1 0 0 0,-16 8 0 0 0,14-9 1 0 0,-45 24 66 0 0,-2-3 0 0 0,-78 26-1 0 0,-89 23-142 0 0,205-70-118 0 0,18-4-447 0 0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3:17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37 131 7367 0 0,'0'0'568'0'0,"-2"-1"-373"0"0,-29-9 10601 0 0,31 10-10641 0 0,0 0 0 0 0,-1-1 1 0 0,1 1-1 0 0,0 0 0 0 0,-1 0 0 0 0,1-1 1 0 0,0 1-1 0 0,0 0 0 0 0,-1-1 1 0 0,1 1-1 0 0,0-1 0 0 0,0 1 0 0 0,0 0 1 0 0,-1-1-1 0 0,1 1 0 0 0,0-1 0 0 0,0 1 1 0 0,0-1-1 0 0,0 0 0 0 0,5-2-105 0 0,-1 0 0 0 0,1 1 0 0 0,0-1 0 0 0,0 1 0 0 0,1 0 1 0 0,-1 1-1 0 0,11-3 0 0 0,44-3 327 0 0,-24 3-283 0 0,143-32-642 0 0,-117 21 85 0 0,1 2 0 0 0,75-4 0 0 0,-106 19-1805 0 0,-20 0 689 0 0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3:18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2303 0 0,'0'0'102'0'0,"1"-2"-1"0"0,3-1 1231 0 0,0 0 0 0 0,0 1 0 0 0,0-1 0 0 0,0 0 0 0 0,0 1 0 0 0,0 0 0 0 0,7-2 0 0 0,36-10 5914 0 0,-22 7-7052 0 0,14-4 353 0 0,2 1-1 0 0,0 3 1 0 0,0 1-1 0 0,71 0 1 0 0,-81 4-2229 0 0,55-10 1 0 0,-83 12 1435 0 0,23-6-6961 0 0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3:19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737 117 12895 0 0,'0'0'595'0'0,"1"-9"188"0"0,-4-6-763 0 0,0-4 762 0 0,5 2 708 0 0,-1 11-945 0 0,0 0 0 0 0,-1 0 1 0 0,0-1-1 0 0,0 1 0 0 0,0 0 1 0 0,-2-9-1 0 0,1 14-25 0 0,1 1-485 0 0,-1-1 0 0 0,0 1 1 0 0,0-1-1 0 0,0 1 0 0 0,0 0 1 0 0,0-1-1 0 0,0 1 0 0 0,0 0 0 0 0,0 0 1 0 0,-1 0-1 0 0,1 0 0 0 0,0 0 1 0 0,0 0-1 0 0,-1 0 0 0 0,-1 0-10 0 0,1 1 0 0 0,-1 0 0 0 0,0 0 0 0 0,1 0 0 0 0,-1 0 0 0 0,1 0 0 0 0,-1 0 0 0 0,1 1 0 0 0,0-1 0 0 0,0 1 0 0 0,-3 2 0 0 0,-24 24 34 0 0,22-20-18 0 0,-365 408-25 0 0,250-257-86 0 0,103-130 36 0 0,1 1 0 0 0,1 1 0 0 0,-21 57 0 0 0,35-79-4 0 0,0-1 1 0 0,1 0 0 0 0,1 1 0 0 0,-1-1 0 0 0,1 1-1 0 0,0-1 1 0 0,1 1 0 0 0,0 0 0 0 0,1-1 0 0 0,0 1 0 0 0,0-1-1 0 0,4 14 1 0 0,-2-13-19 0 0,0 0 0 0 0,1 0-1 0 0,0-1 1 0 0,1 1 0 0 0,0-1 0 0 0,0 0-1 0 0,1-1 1 0 0,0 1 0 0 0,1-1-1 0 0,-1 0 1 0 0,10 7 0 0 0,149 110-268 0 0,-74-59 309 0 0,-84-60 9 0 0,125 102 135 0 0,-116-92-81 0 0,-2 0 0 0 0,0 1-1 0 0,-1 0 1 0 0,0 1 0 0 0,-1 1 0 0 0,10 20 0 0 0,-14-21-24 0 0,-1 0 1 0 0,0 0-1 0 0,-2 0 1 0 0,0 1-1 0 0,0 0 1 0 0,-2 0-1 0 0,0 0 1 0 0,-1 1-1 0 0,-1-1 1 0 0,-1 0-1 0 0,-2 21 1 0 0,0-22-80 0 0,-1 0 0 0 0,-1 0 1 0 0,0-1-1 0 0,-1 1 1 0 0,-1-1-1 0 0,-1 0 0 0 0,0 0 1 0 0,-1-1-1 0 0,-1 0 0 0 0,0-1 1 0 0,-21 26-1 0 0,9-17-81 0 0,0-1 0 0 0,-1 0 0 0 0,-2-2 1 0 0,0-1-1 0 0,-1-1 0 0 0,0-1 0 0 0,-2-1 0 0 0,0-1 0 0 0,0-2 0 0 0,-1-1 0 0 0,-1-1 0 0 0,0-1 0 0 0,-1-1 0 0 0,-30 4 1 0 0,23-7 383 0 0,24-2-170 0 0,-1-2 1 0 0,1 0-1 0 0,-1 0 1 0 0,1-2-1 0 0,-1 1 0 0 0,-24-4 1 0 0,37 3-262 0 0,6-10-1583 0 0,4-2-4388 0 0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3:20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53 5063 0 0,'8'-11'12783'0'0,"-17"17"-10771"0"0,-14 14-2416 0 0,-10 18 856 0 0,-56 82 1 0 0,-16 51 58 0 0,98-158-475 0 0,-27 49 163 0 0,31-56-159 0 0,0 1 0 0 0,1 0 0 0 0,0 0-1 0 0,0-1 1 0 0,1 1 0 0 0,0 0-1 0 0,-1 11 1 0 0,2-15-9 0 0,0 1 0 0 0,1-1-1 0 0,0 0 1 0 0,-1 0 0 0 0,1 0-1 0 0,0 0 1 0 0,0 0 0 0 0,1 0-1 0 0,-1 0 1 0 0,1 0 0 0 0,-1 0-1 0 0,1 0 1 0 0,0-1 0 0 0,0 1-1 0 0,0-1 1 0 0,0 1 0 0 0,1-1-1 0 0,-1 0 1 0 0,1 0 0 0 0,-1 0-1 0 0,1 0 1 0 0,0 0 0 0 0,0-1-1 0 0,0 1 1 0 0,3 0 0 0 0,1 1-5 0 0,1 0 0 0 0,0 0 1 0 0,0-1-1 0 0,0 0 1 0 0,-1-1-1 0 0,1 0 0 0 0,1 0 1 0 0,-1-1-1 0 0,8 0 0 0 0,-1-2-19 0 0,0-1 0 0 0,-1 0 0 0 0,1-1 0 0 0,-1 0 0 0 0,0-1 0 0 0,0-1 0 0 0,0 0-1 0 0,-1-1 1 0 0,0-1 0 0 0,0 0 0 0 0,13-11 0 0 0,14-14 25 0 0,66-71 0 0 0,-104 102-32 0 0,130-147-23 0 0,-106 115 8 0 0,-2 0 1 0 0,35-65 0 0 0,-47 76-23 0 0,-6 12-22 0 0,0-1-1 0 0,0 0 0 0 0,5-20 1 0 0,-23 50-76 0 0,6-10 131 0 0,-50 80 36 0 0,-71 153 0 0 0,127-240-32 0 0,-15 30 0 0 0,-16 48 0 0 0,28-70 0 0 0,1 0 0 0 0,0 0 0 0 0,0 1 0 0 0,1-1 0 0 0,0 1 0 0 0,0-1 0 0 0,1 1 0 0 0,1-1 0 0 0,-1 1 0 0 0,4 12 0 0 0,-2-15 4 0 0,0 0 1 0 0,1-1-1 0 0,0 0 0 0 0,0 1 0 0 0,1-1 0 0 0,-1 0 1 0 0,1-1-1 0 0,9 11 0 0 0,-9-12-2 0 0,-1-1 0 0 0,1 1 0 0 0,0-1 0 0 0,0 0 0 0 0,0 0 0 0 0,1 0 0 0 0,-1 0 0 0 0,1-1 0 0 0,-1 1 0 0 0,1-1 0 0 0,0-1 0 0 0,9 3 0 0 0,-12-3-2 0 0,-1-1 0 0 0,0 1 0 0 0,0-1 0 0 0,0 0 0 0 0,0 0 0 0 0,0 0 0 0 0,0 0 0 0 0,0 0 0 0 0,0 0 0 0 0,0 0 0 0 0,0-1 0 0 0,0 1 0 0 0,0 0 0 0 0,0-1 0 0 0,0 1 0 0 0,2-1 0 0 0,2-1-57 0 0,1 0-1 0 0,-1-1 1 0 0,0 1-1 0 0,0-1 0 0 0,0 0 1 0 0,0-1-1 0 0,0 1 1 0 0,0-1-1 0 0,-1 0 1 0 0,8-9-1 0 0,8-12-6250 0 0,-11 10-295 0 0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3:20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87 145 10591 0 0,'-24'18'922'0'0,"-17"15"1251"0"0,37-29-1145 0 0,1 0 0 0 0,-1 0-1 0 0,1 0 1 0 0,-5 7 1702 0 0,24-14-1511 0 0,5-3-711 0 0,0-1 0 0 0,0-1 0 0 0,33-18 1 0 0,-19 9-349 0 0,202-97-429 0 0,-218 105-705 0 0,-1 0 1 0 0,1 2-1 0 0,34-10 0 0 0,-50 29-6571 0 0,-3-1 5962 0 0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3:21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834 16 2759 0 0,'1'-1'207'0'0,"19"-13"15292"0"0,-32 22-11749 0 0,-9 4-3382 0 0,17-10-298 0 0,-1 1 1 0 0,1-1-1 0 0,-1 1 1 0 0,1 0-1 0 0,0 0 1 0 0,0 1 0 0 0,-5 5-1 0 0,4-4-11 0 0,-1 1 0 0 0,0-1 0 0 0,0 0 0 0 0,-1 0 0 0 0,-11 6-1 0 0,-36 17 14 0 0,5-6-154 0 0,-1-2 0 0 0,-91 24 0 0 0,112-38-362 0 0,0-1 0 0 0,0-1 1 0 0,-42 0-1 0 0,54-1-113 0 0,16-2 426 0 0,-1-1-115 0 0,-4 2 159 0 0,5-2-5 0 0,-7 6-171 0 0,-20 37 129 0 0,20-29 133 0 0,-1 0 1 0 0,-15 18-1 0 0,-28 35 801 0 0,51-67-765 0 0,1 0 0 0 0,-1 1 0 0 0,1-1 0 0 0,0 0 0 0 0,-1 1 0 0 0,1-1 0 0 0,0 0 0 0 0,-1 1 0 0 0,1-1 0 0 0,0 1 0 0 0,-1-1 0 0 0,1 1 0 0 0,0-1 0 0 0,0 0 0 0 0,-1 1 0 0 0,1-1 0 0 0,0 1 0 0 0,0-1 0 0 0,0 1 0 0 0,0-1 0 0 0,0 1 0 0 0,0-1-1 0 0,0 1 1 0 0,0 0 0 0 0,0-1 0 0 0,0 1 0 0 0,0-1 0 0 0,0 1 0 0 0,0-1 0 0 0,0 1 0 0 0,1 0 0 0 0,-1-1-21 0 0,1 1-1 0 0,0-1 0 0 0,0 0 0 0 0,0 1 1 0 0,0-1-1 0 0,0 0 0 0 0,0 0 1 0 0,-1 1-1 0 0,1-1 0 0 0,0 0 1 0 0,0 0-1 0 0,0 0 0 0 0,0 0 1 0 0,0 0-1 0 0,1 0 0 0 0,7-1-41 0 0,1-1 0 0 0,13-3 0 0 0,23-10-185 0 0,-23 7-98 0 0,28-6-1 0 0,-26 8 19 0 0,-8 2 52 0 0,0 1 0 0 0,0 0-1 0 0,32 0 1 0 0,-45 3 250 0 0,1 0 0 0 0,-1 0-1 0 0,0 1 1 0 0,0 0 0 0 0,0 0 0 0 0,1 0-1 0 0,-1 0 1 0 0,0 1 0 0 0,0-1 0 0 0,-1 1-1 0 0,1 0 1 0 0,0 0 0 0 0,0 0-1 0 0,-1 1 1 0 0,0-1 0 0 0,1 1 0 0 0,-1 0-1 0 0,0 0 1 0 0,0 0 0 0 0,4 7 0 0 0,-3-4 96 0 0,-1 0 0 0 0,1 0 0 0 0,-1 1 0 0 0,-1 0 0 0 0,1 0 1 0 0,-1 0-1 0 0,0 0 0 0 0,-1 0 0 0 0,0 0 0 0 0,0 0 1 0 0,0 0-1 0 0,-1 0 0 0 0,-1 11 0 0 0,1-14-43 0 0,-1 1 1 0 0,1-1-1 0 0,-1 1 0 0 0,0-1 0 0 0,-1 0 0 0 0,1 1 0 0 0,-1-1 1 0 0,0 0-1 0 0,0 0 0 0 0,0 0 0 0 0,-1 0 0 0 0,1-1 0 0 0,-1 1 1 0 0,0 0-1 0 0,0-1 0 0 0,0 0 0 0 0,-1 0 0 0 0,1 0 0 0 0,-1 0 1 0 0,1 0-1 0 0,-1-1 0 0 0,-6 3 0 0 0,-12 5 165 0 0,-25 6-1 0 0,-13 5-68 0 0,-9 6-810 0 0,-3-2 0 0 0,-91 18 0 0 0,149-40-744 0 0,0 1-3727 0 0,2 0-1429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9:32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38 10855 0 0,'0'0'980'0'0,"0"-2"-666"0"0,-6-18 2346 0 0,5 18-1091 0 0,-1-2-845 0 0,2 4-682 0 0,0 0-1 0 0,0-1 1 0 0,0 1 0 0 0,0 0-1 0 0,0-1 1 0 0,-1 1 0 0 0,1 0-1 0 0,0-1 1 0 0,0 1 0 0 0,0 0-1 0 0,0 0 1 0 0,0-1 0 0 0,0 1-1 0 0,-1 0 1 0 0,1-1 0 0 0,0 1-1 0 0,0 0 1 0 0,0 0 0 0 0,-1-1-1 0 0,1 1 1 0 0,0 0 0 0 0,0 0-1 0 0,-1 0 1 0 0,1-1 0 0 0,0 1-1 0 0,-1 0 1 0 0,1 0 0 0 0,-5-1-18 0 0,1 0 1 0 0,0 1 0 0 0,0 0 0 0 0,0 0 0 0 0,0 0-1 0 0,0 0 1 0 0,-1 0 0 0 0,1 1 0 0 0,0 0-1 0 0,0 0 1 0 0,0 0 0 0 0,0 0 0 0 0,-4 3 0 0 0,-9 4-80 0 0,-27 17 1 0 0,28-16 90 0 0,-167 119 20 0 0,166-115-62 0 0,-52 34-98 0 0,32-23 43 0 0,-44 39-1 0 0,79-62-22 0 0,4 1-175 0 0,1 0 243 0 0,-1 0 0 0 0,1 0 0 0 0,0 0 0 0 0,0 0 1 0 0,0-1-1 0 0,1 1 0 0 0,-1-1 0 0 0,0 0 0 0 0,1 0 0 0 0,-1 0 0 0 0,0 0 0 0 0,1-1 0 0 0,6 1 0 0 0,8 0-129 0 0,28-3-1 0 0,-12 0 76 0 0,-2 3 185 0 0,0 2 0 0 0,0 0-1 0 0,-1 2 1 0 0,1 2 0 0 0,53 18-1 0 0,-73-21 22 0 0,0 2-1 0 0,0 0 0 0 0,18 12 1 0 0,-28-17-62 0 0,0 1-2 0 0,-1-1-28 0 0,0 1 1 0 0,0-1-1 0 0,0 0 0 0 0,0 1 0 0 0,0-1 0 0 0,-1 1 0 0 0,1-1 1 0 0,0 1-1 0 0,-1-1 0 0 0,1 1 0 0 0,-1 0 0 0 0,1-1 0 0 0,-1 1 1 0 0,0 0-1 0 0,0-1 0 0 0,0 1 0 0 0,0 0 0 0 0,0-1 0 0 0,0 1 1 0 0,-1 1-1 0 0,0 1 74 0 0,0-1 1 0 0,0 0-1 0 0,-1 1 0 0 0,1-1 1 0 0,-1 0-1 0 0,0 0 1 0 0,0 0-1 0 0,0 0 1 0 0,-5 4-1 0 0,2-2-31 0 0,-12 14 88 0 0,-37 32 1 0 0,-99 68-102 0 0,142-110-75 0 0,-2 0 1 0 0,1-1-1 0 0,-1 0 0 0 0,-1-1 1 0 0,1-1-1 0 0,-1 0 0 0 0,0-1 1 0 0,-18 5-1 0 0,24-9 5 0 0,1 1 1 0 0,-1-1 0 0 0,0 0-1 0 0,0 0 1 0 0,0-1 0 0 0,-1-1-1 0 0,1 1 1 0 0,0-1-1 0 0,0 0 1 0 0,1-1 0 0 0,-1 0-1 0 0,0 0 1 0 0,0-1-1 0 0,1 0 1 0 0,0 0 0 0 0,-13-8-1 0 0,-45-38-2733 0 0,63 48 1885 0 0,-7-3-3791 0 0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3:21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348 344 13159 0 0,'-265'-41'6482'0'0,"258"39"-6383"0"0,1 1 1 0 0,-1-1 0 0 0,1 0 0 0 0,0 0 0 0 0,0-1 0 0 0,0 0-1 0 0,-11-7 1 0 0,15 9-73 0 0,1-1 0 0 0,-1 1-1 0 0,0-1 1 0 0,1 1 0 0 0,-1-1 0 0 0,1 0-1 0 0,-1 0 1 0 0,1 0 0 0 0,0 0-1 0 0,0 0 1 0 0,0 0 0 0 0,0 0 0 0 0,0 0-1 0 0,0 0 1 0 0,1 0 0 0 0,-1-1-1 0 0,1 1 1 0 0,-1 0 0 0 0,1 0 0 0 0,0-1-1 0 0,0 1 1 0 0,0 0 0 0 0,0-1-1 0 0,1 1 1 0 0,0-4 0 0 0,1-3 2 0 0,1 1-1 0 0,0-1 1 0 0,1 1 0 0 0,0 0-1 0 0,0 0 1 0 0,0 0 0 0 0,1 1-1 0 0,0 0 1 0 0,8-9 0 0 0,1 1-31 0 0,1 0 0 0 0,31-23 0 0 0,-34 29-13 0 0,0 1 0 0 0,1 1 0 0 0,-1 0 0 0 0,1 1 0 0 0,1 1 0 0 0,-1 0 0 0 0,1 0 0 0 0,0 2 0 0 0,0-1 0 0 0,0 2 0 0 0,27-2 0 0 0,-28 4 1 0 0,-1 0 1 0 0,0 1-1 0 0,0 0 0 0 0,0 1 0 0 0,0 0 1 0 0,0 1-1 0 0,0 0 0 0 0,-1 1 0 0 0,1 0 0 0 0,-1 1 1 0 0,0 1-1 0 0,0 0 0 0 0,-1 0 0 0 0,14 10 1 0 0,-24-15 11 0 0,56 48-56 0 0,-50-44 61 0 0,0 1 1 0 0,-1 0-1 0 0,0 1 0 0 0,-1-1 0 0 0,1 1 1 0 0,-1 0-1 0 0,3 7 0 0 0,-6-12 19 0 0,-1-1-1 0 0,0 1 1 0 0,0-1-1 0 0,0 1 1 0 0,0 0-1 0 0,0-1 0 0 0,0 1 1 0 0,0-1-1 0 0,0 1 1 0 0,0-1-1 0 0,-1 1 1 0 0,1-1-1 0 0,-1 1 1 0 0,1-1-1 0 0,-1 1 1 0 0,0-1-1 0 0,1 1 1 0 0,-2 1-1 0 0,-18 22 521 0 0,0-7-320 0 0,-1 0 0 0 0,0-2 0 0 0,-43 26 0 0 0,-78 28-857 0 0,135-67 453 0 0,0 0 0 0 0,0-1-1 0 0,0 0 1 0 0,0-1 0 0 0,0 1 0 0 0,0-1 0 0 0,-10 0 0 0 0,14-1 77 0 0,1 0-1 0 0,0 0 1 0 0,-1-1 0 0 0,1 1-1 0 0,0 0 1 0 0,0-1 0 0 0,-1 1 0 0 0,1-1-1 0 0,0 0 1 0 0,0 0 0 0 0,0 0-1 0 0,0 0 1 0 0,0 0 0 0 0,0 0-1 0 0,0-1 1 0 0,0 1 0 0 0,1 0 0 0 0,-1-1-1 0 0,0 0 1 0 0,1 1 0 0 0,-1-1-1 0 0,1 0 1 0 0,0 0 0 0 0,-1 0-1 0 0,1 0 1 0 0,0 0 0 0 0,-1-3 0 0 0,-2-8-1025 0 0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3:22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680 11 15919 0 0,'15'-9'730'0'0,"-12"7"576"0"0,-4 4-980 0 0,-20 24 367 0 0,-47 45 0 0 0,14-17-443 0 0,-2 11-170 0 0,3 2 1 0 0,2 2 0 0 0,-58 107-1 0 0,-92 160-696 0 0,169-290 504 0 0,20-30 111 0 0,1 1 0 0 0,-14 26-1 0 0,24-43 25 0 0,1 1 0 0 0,0-1 1 0 0,-1 1-1 0 0,1-1 0 0 0,0 1 0 0 0,-1 0 0 0 0,1-1 0 0 0,0 1 0 0 0,0 0 1 0 0,0-1-1 0 0,-1 1 0 0 0,1 0 0 0 0,0 0 0 0 0,0-1 0 0 0,0 1 0 0 0,0 0 1 0 0,0-1-1 0 0,0 1 0 0 0,1 0 0 0 0,-1-1 0 0 0,0 1 0 0 0,0 0 0 0 0,0-1 1 0 0,1 1-1 0 0,-1 0 0 0 0,0-1 0 0 0,1 1 0 0 0,-1 0 0 0 0,0-1 0 0 0,1 1 1 0 0,-1-1-1 0 0,1 2 0 0 0,2-1-37 0 0,-1 0 0 0 0,0 0-1 0 0,1 0 1 0 0,-1-1 0 0 0,0 1 0 0 0,1 0 0 0 0,-1-1-1 0 0,4 1 1 0 0,9 0-615 0 0,-1-2-46 0 0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3:22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0 9671 0 0,'-1'1'2655'0'0,"-4"0"-2030"0"0,1 0 1 0 0,0 0-1 0 0,0 1 1 0 0,-1 0-1 0 0,1 0 1 0 0,0 0-1 0 0,1 0 1 0 0,-1 0-1 0 0,0 1 1 0 0,-5 5-1 0 0,-1 2-471 0 0,1 0 0 0 0,-10 14 0 0 0,-8 9 641 0 0,23-28-725 0 0,0-1 9 0 0,0 0 0 0 0,0 0 1 0 0,1 0-1 0 0,-1 1 0 0 0,1-1 1 0 0,0 1-1 0 0,0 0 0 0 0,1 0 1 0 0,-1 0-1 0 0,1 1 0 0 0,-3 9 1 0 0,-2 16 243 0 0,4-20-197 0 0,0 0-1 0 0,1 0 0 0 0,0 0 1 0 0,1 0-1 0 0,0 0 0 0 0,0 0 1 0 0,2 0-1 0 0,1 18 0 0 0,-1-27-84 0 0,-1 1-1 0 0,1-1 1 0 0,0 1-1 0 0,0-1 1 0 0,0 0-1 0 0,0 1 1 0 0,0-1-1 0 0,0 0 1 0 0,1 0-1 0 0,-1 0 1 0 0,1 0-1 0 0,-1 0 1 0 0,1 0-1 0 0,0-1 1 0 0,0 1-1 0 0,0 0 0 0 0,3 1 1 0 0,-1-1 16 0 0,-1 0 1 0 0,1-1-1 0 0,0 0 1 0 0,0 1-1 0 0,0-1 1 0 0,0 0-1 0 0,0-1 1 0 0,0 1-1 0 0,8-1 1 0 0,2-1 61 0 0,1 0 0 0 0,0-1 1 0 0,-1-1-1 0 0,26-7 0 0 0,-8-1-195 0 0,0 0 0 0 0,-1-2 0 0 0,0-1 0 0 0,-1-2 0 0 0,-1-1 0 0 0,0-1-1 0 0,-1-1 1 0 0,37-34 0 0 0,-52 38-18 0 0,-1 1-1 0 0,0-2 1 0 0,0 1 0 0 0,10-21-1 0 0,-21 35 15 0 0,-3 3-77 0 0,-6 9 188 0 0,1 2 0 0 0,0-1 1 0 0,0 1-1 0 0,1 0 0 0 0,1 0 0 0 0,0 0 1 0 0,1 1-1 0 0,1 0 0 0 0,-3 15 0 0 0,5-20-10 0 0,0-1-1 0 0,1 0 1 0 0,0 1 0 0 0,0 0-1 0 0,1-1 1 0 0,0 0-1 0 0,0 1 1 0 0,1-1-1 0 0,0 0 1 0 0,1 1-1 0 0,-1-1 1 0 0,2-1-1 0 0,-1 1 1 0 0,1 0-1 0 0,0-1 1 0 0,9 12-1 0 0,-6-10-157 0 0,0-1-1 0 0,1 0 1 0 0,0-1-1 0 0,0 0 1 0 0,0 0 0 0 0,1 0-1 0 0,0-1 1 0 0,0-1-1 0 0,1 0 1 0 0,0 0-1 0 0,0 0 1 0 0,13 3-1 0 0,4-1-7851 0 0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3:23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5527 0 0,'0'0'498'0'0,"1"-1"-406"0"0,19-16 1713 0 0,-16 15-791 0 0,0 0 0 0 0,0-1 0 0 0,0 1 0 0 0,1 1 0 0 0,-1-1 0 0 0,1 0 0 0 0,0 1 0 0 0,-1 0 0 0 0,10-1 0 0 0,9 2-690 0 0,22 3 1029 0 0,-19 0-930 0 0,1-1 0 0 0,0-2 1 0 0,-1-1-1 0 0,44-6 0 0 0,2-10-1082 0 0,70-25 0 0 0,-125 36-343 0 0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3:24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11975 0 0,'0'0'1515'0'0,"6"-8"3149"0"0,2 2-4149 0 0,0 1 1 0 0,0 1 0 0 0,1-1-1 0 0,0 1 1 0 0,0 1-1 0 0,0 0 1 0 0,0 0 0 0 0,1 0-1 0 0,9 0 1 0 0,15-2-52 0 0,42 0 0 0 0,-57 5-315 0 0,29 4-1 0 0,11 1-1169 0 0,-45-6-2 0 0,0-4-37 0 0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3:25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158 208 3223 0 0,'11'-13'772'0'0,"-2"0"-1"0"0,0-1 0 0 0,13-25 0 0 0,8-14 5167 0 0,-24 45-713 0 0,-8 9-4838 0 0,-11 15-293 0 0,1 1-1 0 0,0 0 1 0 0,1 1 0 0 0,1 0-1 0 0,-10 22 1 0 0,4-7-24 0 0,-20 34-14 0 0,14-27-7 0 0,-29 69-1 0 0,49-103-34 0 0,-8 22 16 0 0,-12 47-1 0 0,20-67-7 0 0,1 0-1 0 0,0 0 1 0 0,0 0 0 0 0,1 0-1 0 0,0 0 1 0 0,0 0-1 0 0,1 0 1 0 0,0 0-1 0 0,0 0 1 0 0,1 0 0 0 0,3 10-1 0 0,-4-16 3 0 0,0 0-1 0 0,0 0 1 0 0,0 0-1 0 0,0 0 1 0 0,1 0-1 0 0,-1 0 1 0 0,0-1-1 0 0,1 1 1 0 0,-1 0 0 0 0,1-1-1 0 0,0 1 1 0 0,-1-1-1 0 0,1 1 1 0 0,0-1-1 0 0,0 0 1 0 0,0 0-1 0 0,4 2 1 0 0,-3-2 19 0 0,1 0 1 0 0,-1-1 0 0 0,0 1 0 0 0,1-1-1 0 0,-1 0 1 0 0,0 1 0 0 0,1-2-1 0 0,-1 1 1 0 0,1 0 0 0 0,5-2 0 0 0,5-3 86 0 0,0 1 1 0 0,-1-2 0 0 0,1 0 0 0 0,16-11 0 0 0,-27 15-123 0 0,49-28 62 0 0,-2-3 0 0 0,-2-2 0 0 0,-1-2 1 0 0,-1-3-1 0 0,-2-1 0 0 0,-3-2 0 0 0,50-65 0 0 0,-69 78-52 0 0,-1-1 1 0 0,-1-2-1 0 0,-2 1 0 0 0,-2-2 1 0 0,0 0-1 0 0,10-39 0 0 0,-23 62-18 0 0,-3 5-22 0 0,-3 7 7 0 0,-2 4-8 0 0,5-5 23 0 0,-10 13-20 0 0,1 1-1 0 0,0 0 1 0 0,-10 25-1 0 0,-10 16 9 0 0,10-26-11 0 0,-79 143-12 0 0,86-148 36 0 0,2 0 0 0 0,1 0-1 0 0,0 1 1 0 0,2 0 0 0 0,-6 40-1 0 0,12-57 1 0 0,0 0 1 0 0,1 0-1 0 0,0 0 0 0 0,1 0 1 0 0,-1-1-1 0 0,1 1 0 0 0,1 0 1 0 0,0 0-1 0 0,3 10 0 0 0,-3-14 14 0 0,-1 0 0 0 0,2 0-1 0 0,-1 0 1 0 0,0-1 0 0 0,1 1-1 0 0,-1 0 1 0 0,1-1 0 0 0,0 1-1 0 0,0-1 1 0 0,0 0 0 0 0,1 0-1 0 0,-1-1 1 0 0,1 1 0 0 0,0-1-1 0 0,-1 1 1 0 0,1-1 0 0 0,8 3 0 0 0,-7-3 62 0 0,0-1 1 0 0,1 1 0 0 0,-1-1 0 0 0,1 0-1 0 0,0 0 1 0 0,-1 0 0 0 0,1-1 0 0 0,0 0-1 0 0,-1 0 1 0 0,1-1 0 0 0,0 1 0 0 0,-1-1-1 0 0,9-3 1 0 0,-6 2-274 0 0,-1-1 1 0 0,1 0-1 0 0,8-6 0 0 0,22-16-5512 0 0,-20 11-1119 0 0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3:25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89 12095 0 0,'0'0'554'0'0,"-2"0"-17"0"0,-5 3 4652 0 0,17-4-4678 0 0,1 0 0 0 0,-1-1 0 0 0,0 0 0 0 0,0-1 0 0 0,12-4 0 0 0,-1 0-99 0 0,234-58 1017 0 0,-248 64-1452 0 0,0 0 1 0 0,0 0 0 0 0,0 1-1 0 0,0 0 1 0 0,1 0 0 0 0,7 1-1 0 0,-13 0-166 0 0,1-1 0 0 0,-1 1 0 0 0,1 0-1 0 0,-1 0 1 0 0,1 0 0 0 0,-1 0 0 0 0,1 1 0 0 0,2 1-1 0 0,-3-1-501 0 0,1 0 0 0 0,-1 0 0 0 0,0 1 0 0 0,0-1 0 0 0,0 0-1 0 0,0 1 1 0 0,-1-1 0 0 0,3 6 0 0 0,5 10-5128 0 0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3:25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49 14191 0 0,'0'0'654'0'0,"2"-9"211"0"0,2-9-677 0 0,-2 11-582 0 0,8-8 7668 0 0,-9 23-6237 0 0,-1-3-999 0 0,-1 0 0 0 0,0 0 0 0 0,0 0-1 0 0,0 0 1 0 0,-1 0 0 0 0,1 0 0 0 0,-1 0 0 0 0,0 0-1 0 0,-5 6 1 0 0,-28 41 148 0 0,25-40-142 0 0,-163 210 116 0 0,167-214-171 0 0,5-6-45 0 0,5-1-22 0 0,13-4 19 0 0,21-10 45 0 0,-29 10 14 0 0,0-1 1 0 0,1 2-1 0 0,-1-1 1 0 0,16-1-1 0 0,4 1-1107 0 0,47-10 1 0 0,-46 6-1688 0 0,40-17 0 0 0,-50 16-4341 0 0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3:26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22 13103 0 0,'0'0'598'0'0,"-1"-2"-10"0"0,-3-7-533 0 0,4 9 86 0 0,0-1-1 0 0,0 1 1 0 0,-1-1-1 0 0,1 0 1 0 0,0 1-1 0 0,0-1 1 0 0,-1 1-1 0 0,1-1 0 0 0,-1 1 1 0 0,1-1-1 0 0,0 1 1 0 0,-1-1-1 0 0,1 1 1 0 0,-1 0-1 0 0,1-1 1 0 0,-1 1-1 0 0,1 0 1 0 0,-1-1-1 0 0,0 1 0 0 0,1 0 1 0 0,-1-1-1 0 0,1 1 1 0 0,-2 0-1 0 0,-1 1 13 0 0,-1 1 0 0 0,1-1 0 0 0,0 1-1 0 0,0 0 1 0 0,0 0 0 0 0,0 0 0 0 0,1 1 0 0 0,-1-1 0 0 0,0 1-1 0 0,1-1 1 0 0,0 1 0 0 0,0 0 0 0 0,0 0 0 0 0,-3 6-1 0 0,-2 4 89 0 0,0 1 0 0 0,-5 18 0 0 0,7-16-29 0 0,-29 85 662 0 0,-16 39-211 0 0,37-106-583 0 0,-16 39-58 0 0,-46 81 0 0 0,12-47-2518 0 0,58-97 956 0 0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3:26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32 2303 0 0,'-42'23'305'0'0,"-41"31"-1"0"0,5 5 7953 0 0,62-43-3683 0 0,37-9-2823 0 0,-9-5-1282 0 0,1-1 1 0 0,0 0 0 0 0,-1-1-1 0 0,21-2 1 0 0,51-11 808 0 0,-36 5-706 0 0,337-72 387 0 0,-92 17-322 0 0,-226 51-461 0 0,0 4 0 0 0,76-1-1 0 0,-117 12-1294 0 0,-24-3-40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9:32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26 10135 0 0,'2'-5'284'0'0,"12"-15"7574"0"0,-23 31-7016 0 0,-6 11-145 0 0,1 2 0 0 0,1-1 0 0 0,0 2 0 0 0,-16 50 0 0 0,10-30-438 0 0,-28 54 0 0 0,43-91-253 0 0,-5 9 24 0 0,-1-1 0 0 0,0 0-1 0 0,-13 15 1 0 0,-4 0-2620 0 0,18-24 1164 0 0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3:27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98 7367 0 0,'0'0'334'0'0,"-7"1"5767"0"0,29-11-2373 0 0,12-2-2567 0 0,1 2 1 0 0,0 1-1 0 0,46-5 0 0 0,39 1 343 0 0,38-7-2253 0 0,-133 13-2940 0 0,-14 4-3441 0 0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3:27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4 12895 0 0,'0'0'998'0'0,"-2"-1"-422"0"0,1 1-270 0 0,-1-1 0 0 0,1 1 0 0 0,-1-1 0 0 0,1 1 0 0 0,-1 0 0 0 0,1 0 0 0 0,-1 0 0 0 0,1 0 0 0 0,-1 0 0 0 0,1 0 0 0 0,-1 0 0 0 0,1 0 0 0 0,-1 1 0 0 0,1-1 0 0 0,-1 1 1 0 0,-2 0-1 0 0,1 1-41 0 0,0 0 1 0 0,-1 0 0 0 0,1 0-1 0 0,0 0 1 0 0,1 0 0 0 0,-6 6 0 0 0,0 0-148 0 0,1 2 1 0 0,0-1-1 0 0,-9 17 1 0 0,-13 28 39 0 0,-35 86 0 0 0,64-139-145 0 0,-1-1 0 0 0,1 1 0 0 0,-1 0 0 0 0,1 0 0 0 0,0-1 0 0 0,0 1-1 0 0,0 0 1 0 0,-1 0 0 0 0,1 0 0 0 0,0 0 0 0 0,0-1 0 0 0,0 1 0 0 0,0 0 0 0 0,0 0 0 0 0,0 0 0 0 0,1 0 0 0 0,-1-1 0 0 0,0 1 0 0 0,0 0 0 0 0,1 1 0 0 0,-1-2 6 0 0,1 1 1 0 0,-1-1-1 0 0,1 0 1 0 0,-1 1-1 0 0,1-1 1 0 0,-1 0-1 0 0,1 0 1 0 0,-1 1-1 0 0,1-1 1 0 0,-1 0-1 0 0,1 0 1 0 0,-1 0-1 0 0,1 0 1 0 0,-1 0-1 0 0,1 0 1 0 0,0 0-1 0 0,2 1-32 0 0,7 1 146 0 0,1-1 0 0 0,0 0-1 0 0,-1 0 1 0 0,1-1-1 0 0,11-1 1 0 0,9 0 22 0 0,-17-1-149 0 0,1 0-1 0 0,0 0 1 0 0,-1-1-1 0 0,26-10 1 0 0,-18 7-10 0 0,-3 0-935 0 0,-1 0 0 0 0,0-1 0 0 0,0-1-1 0 0,24-14 1 0 0,-10-2-3351 0 0,-14 12 2092 0 0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3:27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0 5983 0 0,'0'0'15166'0'0,"-1"3"-14885"0"0,-120 202 1895 0 0,80-132-2128 0 0,-178 359 193 0 0,202-389-1913 0 0,5 0-3464 0 0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3:28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72 2303 0 0,'-11'5'454'0'0,"0"-1"0"0"0,-1 0-1 0 0,-20 3 1 0 0,17-4 1991 0 0,1 1 1 0 0,-14 5-1 0 0,-19 12 6843 0 0,109-19-7671 0 0,173-35-165 0 0,-122 14-1144 0 0,-18 6-97 0 0,130-24-635 0 0,-215 35-397 0 0,-1-1 1 0 0,1 0-1 0 0,-1 0 1 0 0,12-6-1 0 0,-6 0-6463 0 0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3:28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5 11055 0 0,'-3'-4'7054'0'0,"2"4"-6813"0"0,1-1 0 0 0,0 1 1 0 0,-1 0-1 0 0,-1 1-158 0 0,-1-1-1 0 0,1 1 1 0 0,0 0 0 0 0,-1 0 0 0 0,1 0-1 0 0,0 1 1 0 0,0-1 0 0 0,0 1 0 0 0,0-1-1 0 0,0 1 1 0 0,0-1 0 0 0,0 1 0 0 0,1 0-1 0 0,-3 3 1 0 0,-2 4 16 0 0,1-1 1 0 0,-6 13-1 0 0,3-5 65 0 0,-48 104 631 0 0,26-49-600 0 0,-61 154-67 0 0,88-217-138 0 0,1 1 0 0 0,0-1 1 0 0,1 0-1 0 0,-1 14 0 0 0,2-19-237 0 0,15 0-1702 0 0,2-4-5134 0 0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3:29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60 12895 0 0,'4'-8'597'0'0,"-2"5"-318"0"0,0 0 1 0 0,0-1-1 0 0,-1 1 1 0 0,1 0-1 0 0,-1-1 1 0 0,0 1-1 0 0,0-1 1 0 0,1-6-1 0 0,-2 9-51 0 0,0 1-1 0 0,0-1 1 0 0,0 1-1 0 0,0-1 0 0 0,0 1 1 0 0,0-1-1 0 0,0 1 1 0 0,-1-1-1 0 0,1 1 1 0 0,0 0-1 0 0,0-1 0 0 0,-1 1 1 0 0,1-1-1 0 0,0 1 1 0 0,0-1-1 0 0,-1 1 1 0 0,1 0-1 0 0,0-1 0 0 0,-1 1 1 0 0,1 0-1 0 0,0-1 1 0 0,-2 1-1 0 0,-11-4 1477 0 0,10 4-1613 0 0,-1 0-1 0 0,0 0 0 0 0,1 0 1 0 0,-1 1-1 0 0,-4 0 0 0 0,-4 3-29 0 0,-1 1 0 0 0,1 0-1 0 0,0 1 1 0 0,0 0-1 0 0,-13 10 1 0 0,0 2 30 0 0,-26 24 1 0 0,-58 72-92 0 0,57-57 0 0 0,-64 77 0 0 0,105-119 0 0 0,1 1 0 0 0,0-1 0 0 0,1 2 0 0 0,1-1 0 0 0,1 1 0 0 0,0 0 0 0 0,-7 29 0 0 0,13-40 9 0 0,0-1 0 0 0,1 1 0 0 0,-1 0 0 0 0,1-1 0 0 0,0 1 0 0 0,1 0 0 0 0,-1-1 0 0 0,1 1 0 0 0,0 0 0 0 0,1-1 0 0 0,-1 1 0 0 0,1-1 0 0 0,0 0 0 0 0,1 1 0 0 0,-1-1 0 0 0,1 0 0 0 0,0 0 0 0 0,0-1 1 0 0,1 1-1 0 0,-1-1 0 0 0,1 1 0 0 0,0-1 0 0 0,0 0 0 0 0,1 0 0 0 0,-1-1 0 0 0,1 1 0 0 0,-1-1 0 0 0,1 0 0 0 0,0-1 0 0 0,0 1 0 0 0,1-1 0 0 0,-1 0 0 0 0,6 2 0 0 0,-1-2 19 0 0,0 0 1 0 0,0 0-1 0 0,0-1 1 0 0,0-1-1 0 0,0 1 0 0 0,0-2 1 0 0,0 1-1 0 0,0-1 1 0 0,0-1-1 0 0,0 0 1 0 0,10-3-1 0 0,15-6 89 0 0,55-27 1 0 0,-72 30-81 0 0,117-45-813 0 0,-65 34-2167 0 0,-49 15-409 0 0,29-2 1 0 0,-36 6 1105 0 0,-2 0-110 0 0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3:29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1375 0 0,'0'0'3456'0'0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3:29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70 9215 0 0,'-27'1'662'0'0,"-16"2"12749"0"0,45-3-12949 0 0,37-3 266 0 0,0-1-1 0 0,58-13 1 0 0,-39 5-478 0 0,3 0-152 0 0,-10 2-655 0 0,65-5 0 0 0,-103 15 140 0 0,-2 1-3046 0 0</inkml:trace>
  <inkml:trace contextRef="#ctx0" brushRef="#br0" timeOffset="1">0 422 11519 0 0,'0'0'1040'0'0,"13"-14"7476"0"0,-3 8-7236 0 0,-1 1 0 0 0,1 0 0 0 0,17-7 0 0 0,-14 8-773 0 0,0 0 0 0 0,22-2 0 0 0,-15 3-459 0 0,-1 2-1 0 0,1 1 1 0 0,0 0-1 0 0,29 5 1 0 0,76 7-74 0 0,-104-12-1672 0 0,40-4-1 0 0,-35-1-7185 0 0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3:33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159 254 2303 0 0,'2'-1'7856'0'0,"81"-22"-4680"0"0,-29 4-1152 0 0,100-51 0 0 0,11-9 16 0 0,-129 65-1462 0 0,1 1 1 0 0,63-14-1 0 0,-84 24-298 0 0,0 1 0 0 0,30-1 0 0 0,-42 3-254 0 0,0 0 1 0 0,0 0-1 0 0,0 1 1 0 0,0-1 0 0 0,-1 1-1 0 0,1 0 1 0 0,0 0-1 0 0,-1 0 1 0 0,1 0 0 0 0,0 1-1 0 0,-1 0 1 0 0,0-1-1 0 0,1 1 1 0 0,-1 0 0 0 0,0 1-1 0 0,0-1 1 0 0,5 5-1 0 0,-7-5-26 0 0,0 0 0 0 0,0-1-1 0 0,0 1 1 0 0,0 0-1 0 0,0-1 1 0 0,0 1 0 0 0,-1 0-1 0 0,1 0 1 0 0,-1-1-1 0 0,1 1 1 0 0,-1 0 0 0 0,0 0-1 0 0,0 0 1 0 0,0 0-1 0 0,0 2 1 0 0,0 0-11 0 0,-1 0-1 0 0,0 0 1 0 0,0 0 0 0 0,0 0-1 0 0,0 0 1 0 0,-4 6 0 0 0,-2 2-61 0 0,0 0 1 0 0,-18 23 0 0 0,23-33 61 0 0,-20 23-213 0 0,0 0 0 0 0,-35 28-1 0 0,-57 38-845 0 0,16-15 112 0 0,45-32 41 0 0,-100 60-1 0 0,95-69 482 0 0,-258 167 141 0 0,315-202 1195 0 0,7 0-729 0 0,-1-1 0 0 0,1 0 0 0 0,-1 0-1 0 0,1 0 1 0 0,7-4 0 0 0,8-2 81 0 0,32-5-104 0 0,1 1 1 0 0,1 3-1 0 0,-1 2 1 0 0,1 3-1 0 0,0 2 1 0 0,0 3-1 0 0,0 2 1 0 0,86 17-1 0 0,-132-19-229 0 0,0 0 0 0 0,1-1 0 0 0,-1 0 0 0 0,1 0 0 0 0,-1-1 0 0 0,1 0 0 0 0,0-1 0 0 0,-1 0 0 0 0,0-1 0 0 0,1 0 0 0 0,-1 0 0 0 0,0-1 0 0 0,0 0 0 0 0,13-7 0 0 0,-4 2-4606 0 0,0-3-1572 0 0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3:34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5 17279 0 0,'0'0'794'0'0,"-2"-1"-22"0"0,2 0-751 0 0,0 1 0 0 0,0 0 0 0 0,0 0 0 0 0,0 0 0 0 0,-1-1 0 0 0,1 1 0 0 0,0 0 0 0 0,0 0 0 0 0,0 0 0 0 0,-1-1 0 0 0,1 1 0 0 0,0 0 0 0 0,0 0 0 0 0,0 0 0 0 0,-1 0 0 0 0,1 0 0 0 0,0 0 0 0 0,-1 0 0 0 0,1 0 0 0 0,0-1 0 0 0,0 1 0 0 0,-1 0 0 0 0,1 0 0 0 0,0 0 0 0 0,0 0 0 0 0,-1 0 0 0 0,1 0 0 0 0,0 0 0 0 0,0 1 0 0 0,-1-1 0 0 0,1 0 0 0 0,0 0 0 0 0,-1 0 0 0 0,1 0 0 0 0,0 0 0 0 0,0 0 0 0 0,0 0 0 0 0,-1 1 0 0 0,1-1 0 0 0,0 0 0 0 0,0 0 1 0 0,-1 0-1 0 0,1 0 0 0 0,0 1 0 0 0,0-1 0 0 0,0 0 0 0 0,0 0 0 0 0,-1 1 0 0 0,1-1 0 0 0,0 0 0 0 0,0 0 0 0 0,0 1 0 0 0,0-1 0 0 0,0 0 0 0 0,0 1 0 0 0,-1 12 690 0 0,1-13-685 0 0,1 4 81 0 0,1 0 0 0 0,-1 0 0 0 0,1-1 0 0 0,0 1 1 0 0,0 0-1 0 0,0-1 0 0 0,0 0 0 0 0,1 1 0 0 0,-1-1 0 0 0,1 0 0 0 0,0 0 0 0 0,6 5 0 0 0,5 2 158 0 0,26 16 0 0 0,-24-16-101 0 0,273 200 643 0 0,-250-180-780 0 0,6 8-24 0 0,-30-25-7 0 0,0 0 0 0 0,0-1 0 0 0,1-1 0 0 0,0 0 0 0 0,32 14 0 0 0,-46-24-108 0 0,-1 0 0 0 0,1 0-1 0 0,-1-1 1 0 0,1 1 0 0 0,0-1 0 0 0,-1 1 0 0 0,1-1 0 0 0,0 1 0 0 0,-1-1 0 0 0,1 0-1 0 0,0 0 1 0 0,-1 0 0 0 0,1 0 0 0 0,0 0 0 0 0,0 0 0 0 0,-1-1 0 0 0,1 1 0 0 0,0 0-1 0 0,-1-1 1 0 0,1 0 0 0 0,-1 1 0 0 0,1-1 0 0 0,-1 0 0 0 0,1 0 0 0 0,-1 0 0 0 0,1 1-1 0 0,-1-2 1 0 0,1 1 0 0 0,-1 0 0 0 0,0 0 0 0 0,1-2 0 0 0,8-11-1673 0 0,-8 11-21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9:33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126 479 6447 0 0,'-2'1'499'0'0,"-6"3"-232"0"0,0-1 1 0 0,0 0-1 0 0,-13 3 0 0 0,-27 4 4787 0 0,47-10-4887 0 0,-1 0 0 0 0,1 1 0 0 0,0-1 0 0 0,-1 0 0 0 0,1 0 0 0 0,0 0 0 0 0,0 0 0 0 0,-1 0 0 0 0,1 0 0 0 0,0 0 0 0 0,0-1 0 0 0,-1 1 0 0 0,1 0 0 0 0,0-1 0 0 0,0 1 0 0 0,-1-1 0 0 0,1 1 0 0 0,0-1 0 0 0,-2-1 0 0 0,3 1-106 0 0,-1 0 1 0 0,1 1-1 0 0,-1-1 1 0 0,1 0-1 0 0,0 0 1 0 0,-1 0-1 0 0,1 0 1 0 0,0 1-1 0 0,0-1 1 0 0,0 0-1 0 0,0 0 1 0 0,0 0-1 0 0,0 0 1 0 0,0 0 0 0 0,0 0-1 0 0,0 0 1 0 0,0 1-1 0 0,0-1 1 0 0,0 0-1 0 0,1-2 1 0 0,2-3 34 0 0,-1 0 0 0 0,1 0 0 0 0,0 1 0 0 0,1-1 1 0 0,6-9-1 0 0,13-11-2 0 0,51-46 1 0 0,34-17-97 0 0,-60 51 54 0 0,112-79 587 0 0,-124 94 378 0 0,2 2-1 0 0,63-26 1 0 0,-101 46-989 0 0,1 1 0 0 0,-1 0 0 0 0,1-1 0 0 0,-1 1 0 0 0,1 0 0 0 0,0-1 0 0 0,-1 1 1 0 0,1 0-1 0 0,0 0 0 0 0,-1 0 0 0 0,1 0 0 0 0,-1 0 0 0 0,1 0 0 0 0,0 0 0 0 0,-1 0 0 0 0,1 0 0 0 0,0 0 0 0 0,-1 0 0 0 0,1 0 1 0 0,0 0-1 0 0,-1 1 0 0 0,1-1 0 0 0,-1 0 0 0 0,1 0 0 0 0,0 1 0 0 0,-1-1 0 0 0,1 0 0 0 0,-1 1 0 0 0,1-1 0 0 0,-1 0 0 0 0,1 1 1 0 0,-1-1-1 0 0,1 1 0 0 0,-1-1 0 0 0,0 1 0 0 0,1-1 0 0 0,-1 1 0 0 0,0 0 0 0 0,1-1 0 0 0,-1 1 0 0 0,0-1 0 0 0,1 1 0 0 0,-1 0 1 0 0,0-1-1 0 0,0 1 0 0 0,0 0 0 0 0,2 4-16 0 0,-1-1-1 0 0,0 0 1 0 0,1 1 0 0 0,-2-1 0 0 0,1 1 0 0 0,-1-1-1 0 0,1 1 1 0 0,-1-1 0 0 0,0 1 0 0 0,-2 7-1 0 0,-1 7-1 0 0,-7 23-1 0 0,6-27 25 0 0,-44 177 41 0 0,3-47-75 0 0,38-117-68 0 0,7-19-149 0 0,1-3-42 0 0,-1-5 183 0 0,0 0 0 0 0,0-1-1 0 0,1 1 1 0 0,-1-1 0 0 0,0 1 0 0 0,1 0 0 0 0,-1-1-1 0 0,0 1 1 0 0,1-1 0 0 0,-1 1 0 0 0,1-1-1 0 0,-1 1 1 0 0,1-1 0 0 0,-1 1 0 0 0,1-1 0 0 0,-1 1-1 0 0,1-1 1 0 0,-1 0 0 0 0,1 1 0 0 0,1 0-1 0 0,-1-1-455 0 0,13 7-4712 0 0,2-8-1595 0 0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3:34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0 9671 0 0,'0'0'748'0'0,"-2"0"-210"0"0,-1 1 53 0 0,-1-1 0 0 0,1 1 0 0 0,0-1 0 0 0,-1 1 0 0 0,1 0 0 0 0,0 0 0 0 0,0 1 0 0 0,0-1 0 0 0,0 1 0 0 0,-3 2 0 0 0,-32 23 1772 0 0,20-13-2131 0 0,-1 1 76 0 0,1 2 1 0 0,0 0-1 0 0,-16 22 1 0 0,-13 13 73 0 0,-44 40 207 0 0,-116 152 0 0 0,187-219-510 0 0,15-19-92 0 0,-1 1-1 0 0,0 0 0 0 0,1 0 1 0 0,1 1-1 0 0,-1-1 1 0 0,-3 9-1 0 0,8-14-186 0 0,2-3-1230 0 0,13-4-3753 0 0,5-5-1708 0 0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3:34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234 148 9215 0 0,'0'0'707'0'0,"-6"-7"994"0"0,5 5-1299 0 0,1 0-1 0 0,-1 0 0 0 0,1-1 0 0 0,-1 1 0 0 0,1 0 1 0 0,0 0-1 0 0,0 0 0 0 0,-1 0 0 0 0,2-1 0 0 0,-1 1 0 0 0,0 0 1 0 0,0 0-1 0 0,1 0 0 0 0,-1 0 0 0 0,2-3 0 0 0,0 1-72 0 0,-1 0 0 0 0,1 0-1 0 0,1 1 1 0 0,-1-1 0 0 0,0 1-1 0 0,1-1 1 0 0,5-4 0 0 0,1 0 96 0 0,1-1 1 0 0,1 2-1 0 0,-1-1 1 0 0,18-8-1 0 0,-20 12-234 0 0,0 1 1 0 0,0 0-1 0 0,0 0 0 0 0,17-3 0 0 0,-22 5-148 0 0,0 1-1 0 0,1-1 0 0 0,-1 1 0 0 0,1 0 1 0 0,-1-1-1 0 0,1 2 0 0 0,-1-1 0 0 0,0 0 1 0 0,1 1-1 0 0,-1-1 0 0 0,1 1 0 0 0,-1 0 0 0 0,0 0 1 0 0,0 1-1 0 0,4 1 0 0 0,-6-2-35 0 0,1 0 1 0 0,-1 1-1 0 0,0-1 0 0 0,1 0 0 0 0,-1 1 0 0 0,0-1 1 0 0,0 1-1 0 0,0 0 0 0 0,0-1 0 0 0,0 1 0 0 0,-1 0 1 0 0,1-1-1 0 0,0 1 0 0 0,-1 0 0 0 0,1 0 1 0 0,-1 0-1 0 0,0 0 0 0 0,0-1 0 0 0,0 1 0 0 0,0 0 1 0 0,0 0-1 0 0,0 0 0 0 0,0 0 0 0 0,0 0 0 0 0,-1 0 1 0 0,1-1-1 0 0,-2 5 0 0 0,0 1 15 0 0,-1 1 1 0 0,-1-1-1 0 0,1 0 0 0 0,-1 0 1 0 0,-5 8-1 0 0,-10 10-11 0 0,0-1-1 0 0,-30 29 1 0 0,-49 37 21 0 0,22-34-53 0 0,17-13-59 0 0,36-25 49 0 0,5-5-5 0 0,1 1 0 0 0,-23 23 0 0 0,40-37 36 0 0,0 0 0 0 0,-1 1 0 0 0,1-1 0 0 0,0 0 0 0 0,0 0 0 0 0,0 0 0 0 0,-1 1 0 0 0,1-1 0 0 0,0 0 0 0 0,0 0 0 0 0,0 1 0 0 0,0-1 0 0 0,0 0 0 0 0,0 0 0 0 0,-1 1 0 0 0,1-1 0 0 0,0 0 0 0 0,0 1 0 0 0,0-1 0 0 0,0 0 0 0 0,0 0 0 0 0,0 1 0 0 0,0-1 0 0 0,0 0 0 0 0,0 1 0 0 0,0-1 0 0 0,0 0 0 0 0,0 1 0 0 0,1-1 0 0 0,-1 0 0 0 0,0 0 0 0 0,0 1 0 0 0,0-1 0 0 0,0 0 0 0 0,0 0 0 0 0,1 1 0 0 0,-1-1 0 0 0,0 0 0 0 0,0 0 0 0 0,0 0 0 0 0,1 1 0 0 0,-1-1 0 0 0,0 0 0 0 0,0 0 0 0 0,0 0 0 0 0,1 1 0 0 0,-1-1 0 0 0,0 0 0 0 0,1 0 0 0 0,-1 0 0 0 0,0 0 0 0 0,0 0 0 0 0,1 0 0 0 0,-1 0 0 0 0,0 0 0 0 0,1 0 0 0 0,-1 0 0 0 0,0 0 0 0 0,0 0 0 0 0,1 0 0 0 0,8 2 16 0 0,1-1 1 0 0,-1-1-1 0 0,0 1 0 0 0,1-2 1 0 0,-1 1-1 0 0,0-1 0 0 0,16-4 1 0 0,-12 3-1 0 0,66-11-33 0 0,61-9 295 0 0,-110 18-946 0 0,0 3 0 0 0,49 2 0 0 0,-59 1-1016 0 0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3:35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14887 0 0,'0'0'3870'0'0,"3"0"-3292"0"0,53 3 1296 0 0,103-8-1 0 0,89-29-863 0 0,-153 19-815 0 0,43-12-924 0 0,-110 19 341 0 0,0-1 1 0 0,48-22-1 0 0,-63 23-1772 0 0,-7 0-2578 0 0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3:35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 8751 0 0,'0'1'4740'0'0,"-1"29"-112"0"0,10 18-2565 0 0,-1-1-1164 0 0,-7-22-489 0 0,0 1 1 0 0,-6 50-1 0 0,-17 50-267 0 0,0-45-143 0 0,0 2 0 0 0,21-80-10 0 0,-1 22-71 0 0,2-22 39 0 0,0-1-653 0 0,3-2-250 0 0,7 2-50 0 0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3:36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778 47 14279 0 0,'15'-12'466'0'0,"-10"9"-253"0"0,0-1 0 0 0,0-1 0 0 0,0 1 0 0 0,-1-1 0 0 0,8-9 6208 0 0,-12 16-6389 0 0,0 1-1 0 0,-1-1 0 0 0,1 1 1 0 0,0-1-1 0 0,-1 0 1 0 0,0 1-1 0 0,1-1 0 0 0,-2 3 1 0 0,1-4-3 0 0,-2 6 24 0 0,0 0-1 0 0,0-1 1 0 0,-1 0 0 0 0,0 0-1 0 0,0 0 1 0 0,-1 0 0 0 0,1-1-1 0 0,-1 1 1 0 0,0-1 0 0 0,-1-1-1 0 0,1 1 1 0 0,-1-1 0 0 0,-10 7-1 0 0,-8 2 96 0 0,1-1 0 0 0,-35 12 0 0 0,17-10-184 0 0,0-1-1 0 0,-1-2 0 0 0,0-3 1 0 0,-1-1-1 0 0,0-1 0 0 0,0-3 1 0 0,-45-2-1 0 0,79-2-109 0 0,0 1 0 0 0,0-1 0 0 0,1-1 0 0 0,-1 0 0 0 0,0 0 0 0 0,1 0 0 0 0,0-1 0 0 0,-1 0 0 0 0,-7-5 0 0 0,8 2-1008 0 0,7 6 1124 0 0,1-1 1 0 0,-1 1-1 0 0,0 0 0 0 0,1-1 1 0 0,-1 1-1 0 0,1 0 1 0 0,-1-1-1 0 0,0 1 1 0 0,1 0-1 0 0,-1-1 1 0 0,0 1-1 0 0,1 0 0 0 0,-1 0 1 0 0,0 0-1 0 0,1 0 1 0 0,-1 0-1 0 0,0 0 1 0 0,0 0-1 0 0,1 0 0 0 0,-1 0 1 0 0,0 0-1 0 0,1 0 1 0 0,-1 0-1 0 0,0 0 1 0 0,0 1-1 0 0,1-1 1 0 0,-1 0-1 0 0,1 1 0 0 0,-1-1 1 0 0,0 0-1 0 0,1 1 1 0 0,-1-1-1 0 0,1 1 1 0 0,-1-1-1 0 0,0 1 1 0 0,-8 5 129 0 0,1 0 0 0 0,0 0 0 0 0,1 1 0 0 0,0 0 0 0 0,0 0 0 0 0,0 1 0 0 0,-10 16 0 0 0,2-2 271 0 0,-19 43 0 0 0,19-20 21 0 0,14-43-334 0 0,0 4-6 0 0,6 8 51 0 0,-4-13-85 0 0,0 1 0 0 0,0-1 0 0 0,0 1 0 0 0,1-1 0 0 0,-1 1 0 0 0,0-1 0 0 0,1 1 0 0 0,-1-1 0 0 0,1 0 0 0 0,-1 0 0 0 0,1 0 0 0 0,-1 0 0 0 0,1 0 0 0 0,0 0 0 0 0,0 0 0 0 0,-1-1 0 0 0,1 1 0 0 0,0-1 0 0 0,0 1 0 0 0,0-1 0 0 0,0 0 0 0 0,-1 1 0 0 0,1-1 0 0 0,4 0 0 0 0,1 0 64 0 0,1-1 0 0 0,-1 1-1 0 0,1-1 1 0 0,14-4 0 0 0,31-12-434 0 0,-33 9 28 0 0,1 2-1 0 0,0 1 0 0 0,-1 0 0 0 0,34-2 0 0 0,-44 6 243 0 0,1 0 0 0 0,0 2 1 0 0,-1-1-1 0 0,1 1 0 0 0,0 1 0 0 0,-1 0 0 0 0,0 0 0 0 0,1 1 0 0 0,-1 0 0 0 0,0 1 0 0 0,0 0 1 0 0,-1 1-1 0 0,1 0 0 0 0,-1 0 0 0 0,0 1 0 0 0,13 11 0 0 0,-5-2 444 0 0,-1 1-1 0 0,26 32 0 0 0,-37-41-246 0 0,0 0-1 0 0,0 1 1 0 0,-1-1-1 0 0,0 1 1 0 0,0 0-1 0 0,-1 0 1 0 0,0 0 0 0 0,-1 0-1 0 0,1 1 1 0 0,1 12-1 0 0,-4-16-36 0 0,0 0 0 0 0,-1 0-1 0 0,1 0 1 0 0,-1 0 0 0 0,0 0 0 0 0,0 0 0 0 0,0 0-1 0 0,-1 0 1 0 0,1 0 0 0 0,-1-1 0 0 0,0 1-1 0 0,-1-1 1 0 0,1 1 0 0 0,-1-1 0 0 0,0 0 0 0 0,0 0-1 0 0,0 0 1 0 0,-1 0 0 0 0,1-1 0 0 0,-1 1-1 0 0,0-1 1 0 0,-6 4 0 0 0,-8 4 25 0 0,0 0 1 0 0,0-1-1 0 0,-39 14 0 0 0,55-23-77 0 0,-21 8 71 0 0,0-1 1 0 0,0-1-1 0 0,-1-2 0 0 0,0 0 1 0 0,0-1-1 0 0,0-1 0 0 0,0-1 1 0 0,-27-2-1 0 0,43-1-73 0 0,0 0 1 0 0,0 0-1 0 0,0-1 0 0 0,0 0 1 0 0,0 0-1 0 0,1-1 0 0 0,-1 1 0 0 0,-9-7 1 0 0,16 9-221 0 0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3:37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320 121 5063 0 0,'2'-1'232'0'0,"6"-3"-189"0"0,0 0 0 0 0,-1-1 0 0 0,11-9-1 0 0,16-9 1439 0 0,-12 10 512 0 0,0 1 0 0 0,0 2 0 0 0,1 0-1 0 0,44-12 1 0 0,-45 20-814 0 0,-21 2-215 0 0,0 2-535 0 0,-1 2-375 0 0,0 0 0 0 0,0 0 0 0 0,-1 0 0 0 0,1 0 0 0 0,-1 0 0 0 0,0 0 0 0 0,0 0 0 0 0,0-1 0 0 0,-1 1 0 0 0,1 0 0 0 0,-1-1 0 0 0,0 1 0 0 0,0-1 0 0 0,0 1 0 0 0,-5 4 0 0 0,-5 7 202 0 0,-28 26 0 0 0,33-34-186 0 0,-164 171 332 0 0,138-138-406 0 0,1 2 0 0 0,-45 79 0 0 0,51-71 4 0 0,3 1 1 0 0,-26 83-1 0 0,-11 115 71 0 0,40-112-25 0 0,18-111-39 0 0,1 1 0 0 0,1-1 1 0 0,5 34-1 0 0,-4-55 13 0 0,0 1 0 0 0,1 0 0 0 0,-1-1 0 0 0,1 1 0 0 0,0-1 0 0 0,1 0 0 0 0,-1 0 0 0 0,1 0 0 0 0,0 0 0 0 0,0 0 0 0 0,5 5 0 0 0,-2-4 73 0 0,-1 0 1 0 0,1-1-1 0 0,1 0 0 0 0,-1 0 0 0 0,1-1 1 0 0,0 1-1 0 0,9 3 0 0 0,9 2 356 0 0,1-1-1 0 0,0-1 1 0 0,48 8-1 0 0,-42-9-174 0 0,81 14 312 0 0,41 10-370 0 0,-139-27-200 0 0,1-1 0 0 0,-1-1 0 0 0,21 1 0 0 0,-35-3 0 0 0,-1-1-554 0 0,0 0 334 0 0,0-1-1 0 0,0 1 1 0 0,0 0 0 0 0,0-1-1 0 0,-1 1 1 0 0,1 0 0 0 0,-1 0-1 0 0,1-1 1 0 0,-2-1-1 0 0,-4-8-1800 0 0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3:38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3 7367 0 0,'-23'-2'405'0'0,"0"1"0"0"0,1 1 0 0 0,-25 4 0 0 0,-28 6 3597 0 0,64-8-3024 0 0,8-2-747 0 0,-1 1 0 0 0,1 0 0 0 0,-1 0 0 0 0,1 1 0 0 0,-1-1-1 0 0,1 1 1 0 0,0 0 0 0 0,0-1 0 0 0,0 2 0 0 0,-5 3 0 0 0,5-4-9 0 0,2-1 512 0 0,2 1-274 0 0,-1-2-439 0 0,0 1 0 0 0,0-1 1 0 0,0 1-1 0 0,0-1 0 0 0,0 1 0 0 0,0-1 0 0 0,0 0 1 0 0,0 1-1 0 0,0-1 0 0 0,0 1 0 0 0,0-1 0 0 0,1 0 1 0 0,-1 1-1 0 0,0-1 0 0 0,0 1 0 0 0,1-1 1 0 0,-1 0-1 0 0,1 1 0 0 0,8 5 142 0 0,0 0 1 0 0,1 0-1 0 0,0-1 1 0 0,0-1-1 0 0,18 6 1 0 0,-13-4-17 0 0,0 0-1 0 0,17 9 1 0 0,-7 2 158 0 0,0 0-1 0 0,-2 2 1 0 0,0 1 0 0 0,-1 1-1 0 0,-1 1 1 0 0,-1 0 0 0 0,18 27-1 0 0,107 185 1564 0 0,-115-180-1791 0 0,-2 2-1 0 0,-3 0 1 0 0,-3 2-1 0 0,-2 0 1 0 0,15 73-1 0 0,-31-108-76 0 0,-2 0 0 0 0,-1-1 0 0 0,0 1 0 0 0,-2 0 0 0 0,-1 0 0 0 0,0-1 0 0 0,-2 1 0 0 0,-1-1 0 0 0,0 0 0 0 0,-2 0 0 0 0,0 0 0 0 0,-2-1 0 0 0,0 0 0 0 0,-12 19 0 0 0,-13 20-140 0 0,-54 74 0 0 0,68-109 77 0 0,0-2 1 0 0,-1 0-1 0 0,-1-1 0 0 0,-1-1 1 0 0,-35 24-1 0 0,32-28 3 0 0,-1-2-1 0 0,-1 0 1 0 0,0-2 0 0 0,0-1-1 0 0,-1-2 1 0 0,-1-1-1 0 0,0-1 1 0 0,0-1 0 0 0,-53 4-1 0 0,27-4 742 0 0,55-7-526 0 0,1 1-455 0 0,0 0 269 0 0,0 0 0 0 0,1-1-1 0 0,-1 1 1 0 0,0 0 0 0 0,1-1 0 0 0,-1 1 0 0 0,1 0 0 0 0,-1-1 0 0 0,1 1 0 0 0,-1-1 0 0 0,1 1 0 0 0,-1-1-1 0 0,1 1 1 0 0,-1-1 0 0 0,1 1 0 0 0,0-1 0 0 0,-1 0 0 0 0,1 1 0 0 0,1-1 0 0 0,15 8-866 0 0,-17-8 812 0 0,26 7-1948 0 0,-12-5 986 0 0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3:38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8839 0 0,'0'0'1083'0'0,"1"-1"-350"0"0,19-15 2017 0 0,22-15 3163 0 0,-38 30-5367 0 0,0-1 0 0 0,0 1-1 0 0,0 0 1 0 0,0 0 0 0 0,1 0 0 0 0,5 0 0 0 0,1-1-343 0 0,42-4 565 0 0,-31 4-670 0 0,33-8 0 0 0,69-25-475 0 0,-98 26-1912 0 0,27-14 0 0 0,-52 22 809 0 0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3:39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0 16703 0 0,'0'0'2256'0'0,"-2"2"-1773"0"0,-14 21 715 0 0,-26 47 0 0 0,-10 14-869 0 0,-21 17-269 0 0,68-94-55 0 0,-4 5 21 0 0,0-1 1 0 0,-20 20-1 0 0,-45 28 24 0 0,63-50-25 0 0,9-9 92 0 0,5 2-99 0 0,0-1 0 0 0,0 0 0 0 0,0 0 0 0 0,0 0 0 0 0,0-1 0 0 0,1 1 0 0 0,-1-1-1 0 0,0 0 1 0 0,4 0 0 0 0,-2 0 14 0 0,25 0-31 0 0,1-1 1 0 0,-1-1 0 0 0,1-2-1 0 0,-1-1 1 0 0,-1-2 0 0 0,1-1-1 0 0,48-19 1 0 0,-76 26-322 0 0,8-3-514 0 0,-2 0-500 0 0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3:39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22 10679 0 0,'3'-7'971'0'0,"5"-7"6730"0"0,-8 16-7311 0 0,-1 8-204 0 0,0 0 0 0 0,0-1 0 0 0,-1 1 0 0 0,0 0 0 0 0,-1-1 0 0 0,0 1 0 0 0,0-1 0 0 0,-6 11 0 0 0,-7 10 65 0 0,-21 29 0 0 0,12-19-42 0 0,-67 96 188 0 0,23-37-129 0 0,67-96-260 0 0,-74 122 411 0 0,67-107-348 0 0,0 1 0 0 0,1 0 0 0 0,2 1-1 0 0,0 0 1 0 0,-4 21 0 0 0,8-27-51 0 0,1 0 1 0 0,1 16-1 0 0,-1 9 3 0 0,1-36-461 0 0,0-1 0 0 0,0 1 0 0 0,-1-1 0 0 0,1 0 0 0 0,-1 1 0 0 0,0-1 0 0 0,0 0 0 0 0,1 1 0 0 0,-1-1 0 0 0,-1 0 0 0 0,-1 4 0 0 0,2-5 169 0 0,0 0-1 0 0,0 0 1 0 0,0-1-1 0 0,0 1 1 0 0,1 0 0 0 0,-1-1-1 0 0,0 1 1 0 0,0-1 0 0 0,0 1-1 0 0,-1-1 1 0 0,1 0 0 0 0,0 1-1 0 0,0-1 1 0 0,0 0-1 0 0,0 0 1 0 0,0 0 0 0 0,0 1-1 0 0,0-1 1 0 0,0 0 0 0 0,-1-1-1 0 0,1 1 1 0 0,0 0-1 0 0,0 0 1 0 0,0 0 0 0 0,0-1-1 0 0,0 1 1 0 0,-2-1 0 0 0,-4-2-4477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16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21 3679 0 0,'-4'-7'382'0'0,"-4"-6"7036"0"0,8 13-7271 0 0,0 0-1 0 0,0 0 1 0 0,-1 0-1 0 0,-6 4 3443 0 0,-5 11-1718 0 0,8-9-1649 0 0,1 0 1 0 0,0 0 0 0 0,1 0 0 0 0,0 1 0 0 0,0-1 0 0 0,0 1 0 0 0,1 0-1 0 0,-1 0 1 0 0,2-1 0 0 0,-1 11 0 0 0,1 0-63 0 0,1 0-1 0 0,1 0 0 0 0,4 18 1 0 0,-2-18-115 0 0,0 0 0 0 0,1 0 1 0 0,15 32-1 0 0,-16-40-56 0 0,1-1 1 0 0,0 1-1 0 0,0-1 0 0 0,1-1 1 0 0,0 1-1 0 0,1-1 0 0 0,-1 0 1 0 0,15 12-1 0 0,-19-18-88 0 0,0 1 0 0 0,0-1 0 0 0,0 0-1 0 0,0 0 1 0 0,0 0 0 0 0,0 0 0 0 0,0 0-1 0 0,1 0 1 0 0,-1-1 0 0 0,0 1 0 0 0,4 0 0 0 0,7-2-603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9:33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23 7367 0 0,'0'0'568'0'0,"3"-1"-373"0"0,9-5 3364 0 0,-12 6-3432 0 0,1 0 0 0 0,-1 0 0 0 0,0 0 0 0 0,1 0 0 0 0,-1 0 0 0 0,1 0 0 0 0,-1 0 0 0 0,0 0 0 0 0,1 0 0 0 0,-1-1 0 0 0,1 1 0 0 0,-1 0 0 0 0,0 0 0 0 0,1 0 0 0 0,-1 0 0 0 0,0-1 0 0 0,1 1 0 0 0,-1 0 0 0 0,0 0 0 0 0,1-1 0 0 0,0 1 0 0 0,-3-7 3894 0 0,-8 1-929 0 0,1 7-3986 0 0,-10 6 947 0 0,0 2-1 0 0,0 0 1 0 0,1 1 0 0 0,0 1 0 0 0,1 0-1 0 0,-31 27 1 0 0,-85 97-102 0 0,120-121 66 0 0,-2 4-17 0 0,0 0 0 0 0,1 0 0 0 0,1 1 0 0 0,1 1 0 0 0,1 0 0 0 0,1 1 0 0 0,1 0 0 0 0,0 0 0 0 0,2 1 0 0 0,0 0 0 0 0,2 1 0 0 0,-6 41 0 0 0,10-56 2 0 0,1 0-1 0 0,0 0 1 0 0,0 0-1 0 0,0 0 1 0 0,1 0-1 0 0,0 0 1 0 0,1 0-1 0 0,0-1 1 0 0,4 13-1 0 0,-4-17-34 0 0,0 1 1 0 0,0 0-1 0 0,0-1 0 0 0,0 0 0 0 0,1 1 1 0 0,-1-1-1 0 0,1 0 0 0 0,0 0 0 0 0,0 0 0 0 0,0-1 1 0 0,0 1-1 0 0,1-1 0 0 0,-1 1 0 0 0,1-1 1 0 0,-1 0-1 0 0,1-1 0 0 0,0 1 0 0 0,0-1 0 0 0,-1 1 1 0 0,6 0-1 0 0,-1-1-613 0 0,1 0 1 0 0,0 0-1 0 0,-1-1 1 0 0,1 0-1 0 0,0 0 1 0 0,12-3-1 0 0,11-2-1050 0 0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3:44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1 272 1839 0 0,'0'0'4203'0'0,"1"2"-3560"0"0,3 1-311 0 0,0 0 0 0 0,0 0 0 0 0,0 0 0 0 0,0 0 1 0 0,1-1-1 0 0,-1 1 0 0 0,1-1 0 0 0,0 0 0 0 0,-1-1 1 0 0,1 1-1 0 0,0-1 0 0 0,0 0 0 0 0,0 0 0 0 0,9 0 0 0 0,6-1 726 0 0,0 0 0 0 0,30-5-1 0 0,15-1 352 0 0,-18 6-1064 0 0,-1-2 1 0 0,89-15 0 0 0,0-7 69 0 0,57-10-285 0 0,-179 31-139 0 0,232-39 626 0 0,-158 37-590 0 0,20-3 10 0 0,-90 6-15 0 0,-3 0 43 0 0,0 1 1 0 0,0 0-1 0 0,0 1 1 0 0,0 1-1 0 0,-1 0 1 0 0,26 5-1 0 0,-29-4-54 0 0,5 0 6 0 0,-1-1 1 0 0,0 0-1 0 0,1-1 1 0 0,-1-1-1 0 0,0 0 1 0 0,1-1 0 0 0,22-6-1 0 0,-4 1 24 0 0,10-1-48 0 0,-19 2 35 0 0,1 2-1 0 0,43-3 0 0 0,-67 7-7 0 0,1 0 0 0 0,0 0-1 0 0,0-1 1 0 0,0 1 0 0 0,0 1 0 0 0,0-1 0 0 0,0 0-1 0 0,0 0 1 0 0,0 1 0 0 0,0-1 0 0 0,0 1 0 0 0,0 0 0 0 0,-1-1-1 0 0,4 3 1 0 0,16 7 286 0 0,-16-8-283 0 0,0 0 0 0 0,1-1 0 0 0,-1 0 0 0 0,1 0-1 0 0,-1 0 1 0 0,1-1 0 0 0,-1 1 0 0 0,7-2 0 0 0,45-6 94 0 0,-25 1-35 0 0,65-10-13 0 0,19-2-21 0 0,-93 15-51 0 0,-4 1 196 0 0,0 0 0 0 0,35 1 0 0 0,-3 8 92 0 0,-32-3-286 0 0,33 0 0 0 0,-15-6 14 0 0,-1-1 1 0 0,1-2-1 0 0,60-17 0 0 0,-72 16-2 0 0,0 2 0 0 0,0 1-1 0 0,1 1 1 0 0,-1 1 0 0 0,37 3-1 0 0,-51-1-10 0 0,28 8 0 0 0,-35-8 0 0 0,1 0 0 0 0,-1 0 0 0 0,1 0 0 0 0,-1-1 0 0 0,1 0 0 0 0,0 1 0 0 0,5-2 0 0 0,105-1 12 0 0,24-18 54 0 0,-92 11-68 0 0,1 2 0 0 0,50 0 0 0 0,-88 7 2 0 0,15 0 0 0 0,30-4 0 0 0,72-15 75 0 0,-99 15 172 0 0,43 1-1 0 0,-65 3-201 0 0,1 1 0 0 0,-1 0 0 0 0,13 4 1 0 0,-12-3-39 0 0,-1-1 1 0 0,1 1 0 0 0,0-1-1 0 0,7 0 1 0 0,-9-2 5 0 0,-3 1-9 0 0,0-1 0 0 0,0 1-1 0 0,0 0 1 0 0,0 0-1 0 0,0 0 1 0 0,0 0 0 0 0,1 0-1 0 0,-1 1 1 0 0,0-1 0 0 0,2 1-1 0 0,18 3-3 0 0,24 0-517 0 0,-44-3 168 0 0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3:45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13039 0 0,'0'0'7680'0'0,"2"1"-6952"0"0,0 0-623 0 0,0 1 0 0 0,0-1 0 0 0,1 0-1 0 0,-1-1 1 0 0,0 1 0 0 0,0 0 0 0 0,1-1 0 0 0,-1 1 0 0 0,1-1-1 0 0,-1 0 1 0 0,0 0 0 0 0,1 0 0 0 0,-1 0 0 0 0,4 0 0 0 0,38-10 797 0 0,-25 5-730 0 0,303-77 821 0 0,-307 79-993 0 0,16-2-336 0 0,-29 5 210 0 0,10-1-2395 0 0,0 3 1120 0 0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3:45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38 11055 0 0,'1'-1'852'0'0,"11"-16"-572"0"0,2-3 12273 0 0,-15 22-12470 0 0,-83 97 165 0 0,36-38-163 0 0,32-41-53 0 0,0 1-1 0 0,-17 32 0 0 0,32-52 25 0 0,11-2-26 0 0,0 0 0 0 0,1-1-1 0 0,-1 0 1 0 0,0-1 0 0 0,0 0 0 0 0,13-7 0 0 0,24-6-46 0 0,48-1-201 0 0,-11 4-98 0 0,-38 2-1184 0 0,-14 6-2879 0 0,-20 3 2735 0 0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3:45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0 6447 0 0,'0'0'11184'0'0,"-2"1"-9893"0"0,-1 1-1102 0 0,0 0 0 0 0,-1 0 0 0 0,1 0 0 0 0,0 0 0 0 0,0 1 0 0 0,0 0-1 0 0,0-1 1 0 0,1 1 0 0 0,-1 0 0 0 0,1 0 0 0 0,0 1 0 0 0,-4 5 0 0 0,-2 7 21 0 0,-10 25 1 0 0,12-27 2 0 0,-82 223 150 0 0,-11-23-328 0 0,10-26-6 0 0,81-168-21 0 0,-9 17-103 0 0,-17 63 1 0 0,34-97-845 0 0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3:46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1839 0 0,'0'2'5962'0'0,"0"2"-5139"0"0,1 0 0 0 0,-1 1 0 0 0,1-1 1 0 0,0 1-1 0 0,0-1 0 0 0,0 0 0 0 0,0 0 0 0 0,1 0 1 0 0,-1 0-1 0 0,1 0 0 0 0,4 6 0 0 0,-3-6-664 0 0,0 0-1 0 0,0 0 1 0 0,1-1 0 0 0,-1 1-1 0 0,1-1 1 0 0,-1 0-1 0 0,1 0 1 0 0,0-1 0 0 0,0 1-1 0 0,0-1 1 0 0,1 0-1 0 0,-1 0 1 0 0,1 0-1 0 0,-1-1 1 0 0,1 1 0 0 0,-1-1-1 0 0,7 1 1 0 0,7 0 113 0 0,-1-1 0 0 0,1-1-1 0 0,0-1 1 0 0,-1 0 0 0 0,1-1 0 0 0,17-4 0 0 0,102-34 794 0 0,-99 28-794 0 0,391-142 968 0 0,-421 152-1072 0 0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3:46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0 15407 0 0,'0'0'1394'0'0,"1"0"-1150"0"0,5 0-106 0 0,-5 1-73 0 0,-1-1 0 0 0,1 0 0 0 0,-1 0 0 0 0,1 1 0 0 0,-1-1 0 0 0,1 0 0 0 0,-1 1 0 0 0,0-1 0 0 0,1 1-1 0 0,-1-1 1 0 0,0 1 0 0 0,1-1 0 0 0,-1 0 0 0 0,0 1 0 0 0,1-1 0 0 0,-1 1 0 0 0,0-1 0 0 0,0 1 0 0 0,0-1 0 0 0,1 1 0 0 0,-1 0 0 0 0,0 0-1 0 0,2 12 579 0 0,-2-8-501 0 0,0 0 0 0 0,0 0 0 0 0,0 1 0 0 0,-1-1 1 0 0,0 0-1 0 0,0 0 0 0 0,-1 0 0 0 0,1 0 0 0 0,-1 0 0 0 0,-3 5 0 0 0,-4 9 67 0 0,-13 19 1 0 0,20-36-168 0 0,-43 66 425 0 0,-17 28-47 0 0,53-80-383 0 0,1 0 1 0 0,1 0 0 0 0,0 1-1 0 0,-5 21 1 0 0,10-31-20 0 0,1 0 0 0 0,0 0 0 0 0,0 0 0 0 0,0 1 0 0 0,1-1-1 0 0,0 0 1 0 0,1 0 0 0 0,-1 0 0 0 0,1 1 0 0 0,4 10 0 0 0,-5-16-95 0 0,0 9-4278 0 0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3:47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1 1375 0 0,'0'0'17892'0'0,"-3"11"-16568"0"0,-4 0-1021 0 0,-1 0 0 0 0,0 0 0 0 0,-1-1 0 0 0,0 0 0 0 0,-17 14-1 0 0,-61 42 348 0 0,9-6-465 0 0,64-49-171 0 0,-132 122 127 0 0,124-111-119 0 0,2 0 0 0 0,0 2 0 0 0,2 1-1 0 0,-22 37 1 0 0,35-52 4 0 0,-1 1 0 0 0,2-1 0 0 0,-1 1 0 0 0,1 0 0 0 0,1 0 1 0 0,0 1-1 0 0,-2 16 0 0 0,5-24 14 0 0,-1 0 0 0 0,1-1 0 0 0,1 1 0 0 0,-1 0 0 0 0,0 0 0 0 0,1 0 1 0 0,0 0-1 0 0,0 0 0 0 0,0-1 0 0 0,0 1 0 0 0,1 0 0 0 0,-1-1 0 0 0,1 1 1 0 0,0-1-1 0 0,0 0 0 0 0,0 1 0 0 0,1-1 0 0 0,-1 0 0 0 0,1 0 0 0 0,-1-1 0 0 0,1 1 1 0 0,0 0-1 0 0,0-1 0 0 0,1 0 0 0 0,5 4 0 0 0,5 1 110 0 0,0-1 0 0 0,0 0-1 0 0,1-1 1 0 0,-1-1 0 0 0,1 0 0 0 0,19 2-1 0 0,6-2 147 0 0,45 0-1 0 0,236-21 886 0 0,-236 3-4078 0 0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3:48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36 110 5063 0 0,'0'0'5035'0'0,"-2"1"-3544"0"0,-32 12 7837 0 0,35-14-9276 0 0,-1 0 1 0 0,1 0 0 0 0,0 0 0 0 0,-1 0 0 0 0,1 0 0 0 0,0 0 0 0 0,0 0 0 0 0,-1 0 0 0 0,1 1 0 0 0,0-1-1 0 0,0 0 1 0 0,2 0 0 0 0,-2-1 37 0 0,10-5 65 0 0,1 1-1 0 0,-1-1 1 0 0,1 2 0 0 0,0 0 0 0 0,1 0-1 0 0,21-5 1 0 0,-13 4-29 0 0,17-4 8 0 0,0 2 0 0 0,40-3-1 0 0,-43 6-102 0 0,94-12-1472 0 0,-126 16 381 0 0,-1 1-763 0 0,11-3-3013 0 0,0-1-1292 0 0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3:49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1 122 7831 0 0,'2'-1'6547'0'0,"18"-8"-4263"0"0,28-9-1 0 0,62-12-256 0 0,-85 24-1410 0 0,106-19 1000 0 0,-35-2-1496 0 0,-91 26-230 0 0,0-1 0 0 0,0 1 0 0 0,0 1 0 0 0,0-1 0 0 0,9 0 0 0 0,-8 1-470 0 0,-4 0-716 0 0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4:06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24 153 3679 0 0,'0'0'284'0'0,"-24"13"19423"0"0,26-15-19551 0 0,7-2-105 0 0,1-1 0 0 0,0 1 0 0 0,-1 1 0 0 0,1 0 0 0 0,0 0 1 0 0,16-1-1 0 0,5-3-33 0 0,276-69 224 0 0,-292 72-229 0 0,0 1-1 0 0,0 0 1 0 0,1 1-1 0 0,-1 1 1 0 0,22 1-1 0 0,-21 0-12 0 0,7 1 0 0 0,-19-2 0 0 0,14-5 0 0 0,0 2 0 0 0,-13 2 0 0 0,12-10 0 0 0,4-6-7720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9:34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91 13303 0 0,'0'0'2131'0'0,"-2"2"-1363"0"0,-1 2-496 0 0,0 0-1 0 0,0 1 1 0 0,0-1 0 0 0,1 1 0 0 0,0 0-1 0 0,0-1 1 0 0,0 1 0 0 0,1 0 0 0 0,-1 0-1 0 0,1 1 1 0 0,0-1 0 0 0,1 0-1 0 0,-1 6 1 0 0,0 13 145 0 0,3 36-1 0 0,0-39-357 0 0,0-1 0 0 0,1 0 0 0 0,1 1 0 0 0,1-2 0 0 0,15 38 0 0 0,-19-52-46 0 0,-1-4-6 0 0,1 1 1 0 0,-1-1 0 0 0,1 0-1 0 0,0 0 1 0 0,-1 0-1 0 0,1 1 1 0 0,0-1-1 0 0,0 0 1 0 0,0 0-1 0 0,0 0 1 0 0,0 0 0 0 0,0 0-1 0 0,0 0 1 0 0,1 0-1 0 0,1 1 51 0 0,-1-1 0 0 0,1 1-1 0 0,0-1 1 0 0,0 0 0 0 0,0 0-1 0 0,0 0 1 0 0,0 0 0 0 0,-1-1-1 0 0,1 1 1 0 0,0-1 0 0 0,1 1-1 0 0,-1-1 1 0 0,0 0 0 0 0,0-1-1 0 0,5 0 1 0 0,-2 0 23 0 0,0 0 0 0 0,0-1 0 0 0,0 0 0 0 0,-1 0 0 0 0,1 0 0 0 0,-1-1-1 0 0,1 1 1 0 0,-1-1 0 0 0,0-1 0 0 0,7-4 0 0 0,-4 1-8 0 0,1-1 0 0 0,-1 1 1 0 0,-1-1-1 0 0,13-17 0 0 0,-15 17-62 0 0,0 0 0 0 0,-1-1 0 0 0,0 1 0 0 0,0-1 0 0 0,2-11 0 0 0,14-33-148 0 0,-19 51 30 0 0,8 14-510 0 0,9 11 557 0 0,-8-9 46 0 0,-4-5 15 0 0,0 0-1 0 0,10 11 1 0 0,3 4-1 0 0,29 50 0 0 0,-40-59 0 0 0,-1 0 0 0 0,2-3 0 0 0,0-5 15 0 0,-8-7 6 0 0,1 1 1 0 0,-1-1-1 0 0,1 1 1 0 0,-1-1-1 0 0,0 0 1 0 0,1 0-1 0 0,-1 1 1 0 0,1-1-1 0 0,-1 0 1 0 0,1 0-1 0 0,-1-1 1 0 0,1 1-1 0 0,-1 0 0 0 0,3-1 1 0 0,15-5 313 0 0,-17 5-299 0 0,-1 0-1 0 0,1-1 1 0 0,0 1-1 0 0,-1 0 1 0 0,1-1-1 0 0,0 1 1 0 0,-1-1 0 0 0,0 1-1 0 0,1-1 1 0 0,0-2-1 0 0,3-2 54 0 0,1-2-9 0 0,-1-1 0 0 0,0 1 0 0 0,0-1 0 0 0,-1 0 0 0 0,0 0 0 0 0,0 0 0 0 0,4-19 0 0 0,7-16 152 0 0,28-83-213 0 0,-16 39-1303 0 0,-20 68 618 0 0,-5 10 60 0 0,2 1-1 0 0,-1 0 1 0 0,1-1-1 0 0,1 1 1 0 0,-1 1 0 0 0,7-10-1 0 0,-10 17-89 0 0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4:06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67 5527 0 0,'19'-16'325'0'0,"3"-3"155"0"0,5-13 13891 0 0,-28 35-13841 0 0,-49 117 739 0 0,33-74-1028 0 0,-28 53-1 0 0,-11 7-119 0 0,13-22 32 0 0,-84 122 0 0 0,123-201-136 0 0,0 1-3 0 0,0 1 0 0 0,0-1 0 0 0,0 1 0 0 0,1 0 0 0 0,-4 9 0 0 0,6-14-242 0 0,4-2-1732 0 0,9 2 820 0 0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4:07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333 156 3223 0 0,'-152'38'2094'0'0,"-1"-6"7388"0"0,152-31-9105 0 0,-17 2 575 0 0,10-3 4079 0 0,18-8-3872 0 0,-7 4-946 0 0,4-1-40 0 0,0 1-1 0 0,1 0 0 0 0,-1 0 1 0 0,1 1-1 0 0,-1 0 1 0 0,1 0-1 0 0,9-1 1 0 0,60-10 524 0 0,-66 13-621 0 0,499-45 1623 0 0,-131 17-1366 0 0,-104-2-270 0 0,348-29 109 0 0,-612 60-172 0 0,210-6-112 0 0,-153 7 20 0 0,81 12 0 0 0,-113-7-249 0 0,-33-5 70 0 0,-17 4-2270 0 0,0-1 1219 0 0,-25 5 1 0 0,18-6 213 0 0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4:0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91 117 2759 0 0,'0'0'8970'0'0,"2"-1"-8277"0"0,18-17 2793 0 0,-3 1-1083 0 0,-15 16-1103 0 0,15-17 3019 0 0,-16 16-3955 0 0,1 0-310 0 0,5-5-27 0 0,-5 5 53 0 0,0 1 15 0 0,14-16 270 0 0,-14 16-185 0 0,-2-2-127 0 0,4-5-31 0 0,-2 4 20 0 0,6-3-20 0 0,-1-1 10 0 0,-11 32-75 0 0,-6 0 4 0 0,-1 0 0 0 0,-1-1 0 0 0,-18 26 1 0 0,14-24 8 0 0,-55 79-589 0 0,38-60 339 0 0,27-35 221 0 0,4-6 5 0 0,-3 5 31 0 0,4-7-38 0 0,3 1-257 0 0,0-1 327 0 0,0 0 0 0 0,0 0 0 0 0,1 0 0 0 0,-1 0 0 0 0,0 0 0 0 0,1 0 0 0 0,4 0 0 0 0,-6-1-10 0 0,13 2 84 0 0,-9-3-71 0 0,1 1 28 0 0,0 0 0 0 0,0 0 1 0 0,0-1-1 0 0,0 1 0 0 0,0-2 1 0 0,0 1-1 0 0,-1-1 0 0 0,8-2 1 0 0,6-2 25 0 0,7-1 21 0 0,-8 2-69 0 0,1 1-1 0 0,22-2 1 0 0,-26 5-18 0 0,0 1 0 0 0,0 3 0 0 0,-1 3 0 0 0,4 1 0 0 0,-14-6-7 0 0,4 0-182 0 0,-8-1 194 0 0,26 2-1326 0 0,-5-5-2785 0 0,-8-2 2396 0 0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4:09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356 125 3223 0 0,'2'-2'240'0'0,"18"-17"-863"0"0,0-2 4222 0 0,14-15 5068 0 0,-8 15-6043 0 0,10-4 2021 0 0,-36 29-4580 0 0,-1-1-1 0 0,0 1 1 0 0,0 0-1 0 0,0-1 1 0 0,0 1-1 0 0,-3 5 1 0 0,0 2 27 0 0,-9 22 91 0 0,-1 0 0 0 0,-24 39-1 0 0,-43 59-88 0 0,66-108-59 0 0,-223 373 40 0 0,230-382-76 0 0,-6 9-18 0 0,1 2 1 0 0,1 0-1 0 0,-17 52 0 0 0,25-61-29 0 0,3-4 25 0 0,2-2 678 0 0,0-7-1972 0 0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4:10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15 5063 0 0,'3'-3'119'0'0,"2"-1"448"0"0,10-4 7930 0 0,-27 19-7786 0 0,-39 32 928 0 0,-3-2 1 0 0,-57 34 0 0 0,55-40-1474 0 0,2 2 1 0 0,-58 54-1 0 0,74-54-166 0 0,1 2 0 0 0,2 1 0 0 0,2 2 0 0 0,2 1 0 0 0,-27 50 0 0 0,48-76 7 0 0,2 1 0 0 0,0 1 0 0 0,1-1 0 0 0,-6 23 0 0 0,11-33 28 0 0,1 0 0 0 0,-1 0 1 0 0,1 0-1 0 0,1 1 0 0 0,-1-1 0 0 0,1 0 0 0 0,1 0 0 0 0,0 1 1 0 0,0-1-1 0 0,0 0 0 0 0,1 0 0 0 0,4 12 0 0 0,-2-13 56 0 0,-1 0 0 0 0,1-1-1 0 0,1 1 1 0 0,-1-1 0 0 0,1 0 0 0 0,0-1-1 0 0,0 1 1 0 0,1-1 0 0 0,-1 0 0 0 0,1 0-1 0 0,0 0 1 0 0,13 6 0 0 0,3 0 401 0 0,0-1 0 0 0,37 11 1 0 0,-59-21-482 0 0,13 2 309 0 0,-11-3-285 0 0,0 1 34 0 0,4-7-100 0 0,-5 6-85 0 0,0 0 0 0 0,-1 1 0 0 0,1-1 0 0 0,0 0 0 0 0,-1 0 0 0 0,1 0 1 0 0,0 0-1 0 0,-1 0 0 0 0,1 1 0 0 0,-1-1 0 0 0,0 0 0 0 0,1 0 0 0 0,-1 0 0 0 0,0 0 0 0 0,0 0 1 0 0,1-1-1 0 0,-1 0 0 0 0,0-10-1055 0 0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4:11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444 238 919 0 0,'-2'-1'67'0'0,"-13"-10"421"0"0,14 11 181 0 0,-1-1 0 0 0,0 0 0 0 0,1 1 0 0 0,-1 0-1 0 0,0-1 1 0 0,1 1 0 0 0,-1 0 0 0 0,0 0 0 0 0,0 0 0 0 0,1 0 0 0 0,-1 0-1 0 0,0 0 1 0 0,-2 1 0 0 0,-22 7 3922 0 0,23-7-4559 0 0,-3 1-2 0 0,1 0 767 0 0,0 0-1 0 0,0-1 1 0 0,0 0 0 0 0,-7 1 0 0 0,13-2-749 0 0,0-1 0 0 0,0 0 0 0 0,0 1 0 0 0,0-1 0 0 0,0 0 0 0 0,0 1 0 0 0,-1-1 0 0 0,1 0 0 0 0,0 0 0 0 0,1-2 0 0 0,0 0 40 0 0,20-17 189 0 0,0 1-1 0 0,1 1 0 0 0,1 1 1 0 0,44-23-1 0 0,110-40 853 0 0,-157 71-742 0 0,0 2 0 0 0,1 1 1 0 0,41-7-1 0 0,-61 13-131 0 0,7 13 80 0 0,-9-11-329 0 0,1 1 0 0 0,0 0 0 0 0,0 0 0 0 0,-1 0-1 0 0,1 0 1 0 0,-1-1 0 0 0,0 1 0 0 0,0 0 0 0 0,0 0 0 0 0,-1 0 0 0 0,1 0-1 0 0,0 0 1 0 0,-1 0 0 0 0,0-1 0 0 0,0 1 0 0 0,0 0 0 0 0,0 0 0 0 0,0-1-1 0 0,0 1 1 0 0,-1-1 0 0 0,1 1 0 0 0,-1-1 0 0 0,-3 4 0 0 0,-4 4 9 0 0,0 1 0 0 0,-1-1 0 0 0,-16 12 0 0 0,-25 16-92 0 0,-87 49-1 0 0,54-36-279 0 0,-49 40-2167 0 0,-149 131 0 0 0,218-160 1489 0 0,62-60 856 0 0,5-2-118 0 0,9-2 468 0 0,0 0 1 0 0,-1 0 0 0 0,1-1 0 0 0,-1 0 0 0 0,0-1-1 0 0,0 0 1 0 0,0-1 0 0 0,0 0 0 0 0,12-8 0 0 0,1 4 495 0 0,-21 8-244 0 0,8 1 592 0 0,-3 1-805 0 0,-1 0 1 0 0,-1 0-1 0 0,1 0 1 0 0,0 1-1 0 0,12 4 1 0 0,-12-3-151 0 0,0-1 0 0 0,0 0 0 0 0,0 0 0 0 0,11 0 0 0 0,7-2 43 0 0,0-1-1 0 0,0-2 0 0 0,45-11 1 0 0,-5 2-894 0 0,-16 4-1863 0 0,-46 7 1362 0 0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4:11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8287 0 0,'0'0'639'0'0,"-2"0"-199"0"0,0 0-200 0 0,1 1 0 0 0,0-1 0 0 0,-1 1 0 0 0,1-1 1 0 0,0 1-1 0 0,0-1 0 0 0,-1 1 0 0 0,1 0 0 0 0,0-1 0 0 0,0 1 0 0 0,0 0 0 0 0,0 0 0 0 0,0 0 0 0 0,0 0 1 0 0,0 0-1 0 0,0 0 0 0 0,0 0 0 0 0,0 0 0 0 0,1 1 0 0 0,-1-1 0 0 0,0 0 0 0 0,1 0 0 0 0,-1 1 0 0 0,1-1 1 0 0,-1 0-1 0 0,1 1 0 0 0,0-1 0 0 0,-1 0 0 0 0,1 3 0 0 0,0 0-65 0 0,0 1 0 0 0,0-1 0 0 0,0 1 1 0 0,0-1-1 0 0,1 0 0 0 0,-1 1 0 0 0,1-1 0 0 0,0 0 0 0 0,3 5 1 0 0,3 9 255 0 0,2-1 0 0 0,0 0 0 0 0,1-1 1 0 0,1 0-1 0 0,0-1 0 0 0,19 19 1 0 0,2-1 257 0 0,54 43 0 0 0,-65-60-577 0 0,1 0 0 0 0,1-1 0 0 0,0-2 0 0 0,38 17 0 0 0,122 33 329 0 0,-183-63-441 0 0,14 5-8280 0 0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4:11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24 10591 0 0,'-1'-2'139'0'0,"1"1"-96"0"0,0 0 1 0 0,-1 1-1 0 0,1-1 1 0 0,0 0-1 0 0,0 1 1 0 0,-1-1-1 0 0,1 0 0 0 0,0 1 1 0 0,0-1-1 0 0,0 0 1 0 0,0 1-1 0 0,0-1 1 0 0,0 0-1 0 0,0 1 1 0 0,0-1-1 0 0,0 0 0 0 0,0 0 1 0 0,1 0-1 0 0,3-6 3579 0 0,-4 9-1718 0 0,-1 3-1667 0 0,-1 0 1 0 0,1 0 0 0 0,-1 0 0 0 0,0 0 0 0 0,0 0 0 0 0,0-1 0 0 0,-1 1 0 0 0,1-1 0 0 0,-1 1 0 0 0,0-1 0 0 0,-1 0 0 0 0,-4 5-1 0 0,-9 8-76 0 0,-27 20-1 0 0,26-23 235 0 0,-272 231 1056 0 0,257-216-1433 0 0,1 1-1 0 0,-33 42 0 0 0,62-68-14 0 0,0 1-278 0 0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4:12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70 1839 0 0,'-16'20'19224'0'0,"17"-22"-18685"0"0,8-8-354 0 0,0 1 0 0 0,0 0 0 0 0,1 0 0 0 0,0 1 1 0 0,0 1-1 0 0,1 0 0 0 0,20-11 0 0 0,-18 13-126 0 0,3 1 6 0 0,-3 3-1 0 0,-8 1-11 0 0,-4 0-52 0 0,0 0 0 0 0,-1 0-1 0 0,1 0 1 0 0,-1 1 0 0 0,1-1-1 0 0,0 0 1 0 0,-1 0 0 0 0,1 1-1 0 0,-1-1 1 0 0,1 0 0 0 0,-1 1-1 0 0,1-1 1 0 0,-1 0 0 0 0,0 1-1 0 0,1 0 1 0 0,0 0 2 0 0,-1 0-1 0 0,0 1 0 0 0,0-1 1 0 0,0 0-1 0 0,0 0 0 0 0,0 1 1 0 0,0-1-1 0 0,0 0 1 0 0,0 1-1 0 0,0-1 0 0 0,-1 0 1 0 0,1 0-1 0 0,0 1 0 0 0,-1-1 1 0 0,1 0-1 0 0,-1 0 1 0 0,1 0-1 0 0,-1 0 0 0 0,0 0 1 0 0,-1 2-1 0 0,-17 22 84 0 0,16-22-83 0 0,-40 44 135 0 0,-67 59 1 0 0,-5-7-139 0 0,110-95 0 0 0,0 0 0 0 0,1 1 0 0 0,-1-1 0 0 0,1 1 0 0 0,0 0 0 0 0,-4 9 0 0 0,4-2 0 0 0,4-11 0 0 0,0-1 0 0 0,0 1 0 0 0,0-1 0 0 0,0 1 0 0 0,0-1 0 0 0,0 1 0 0 0,0-1 0 0 0,0 1 0 0 0,0 0 0 0 0,1-1 0 0 0,-1 1 0 0 0,0-1 0 0 0,0 1 0 0 0,0-1 0 0 0,1 0 0 0 0,-1 1 0 0 0,0-1 0 0 0,1 2 0 0 0,2-1 12 0 0,0 1-1 0 0,0 0 1 0 0,-1-1-1 0 0,1 1 1 0 0,0-1-1 0 0,1 0 1 0 0,-1 0-1 0 0,0 0 1 0 0,0-1 0 0 0,0 1-1 0 0,0-1 1 0 0,5 1-1 0 0,1-1 42 0 0,1 0-1 0 0,-1 0 1 0 0,12-2-1 0 0,0-3 142 0 0,0 0 0 0 0,32-14 0 0 0,-3 0-35 0 0,48-7-65 0 0,-95 25-490 0 0,0 0 0 0 0,0 0 0 0 0,0 0 0 0 0,0 0 0 0 0,-1 0 1 0 0,1-1-1 0 0,3-2 0 0 0,-6 4 114 0 0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4:13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38 159 11487 0 0,'0'0'528'0'0,"-2"-1"-16"0"0,-9 0-325 0 0,-13 2 4044 0 0,27 0-1969 0 0,14 3 1344 0 0,-8-3-4813 0 0,9-2 1484 0 0,0 0 1 0 0,0-1-1 0 0,28-7 0 0 0,-24 5-105 0 0,52-14 453 0 0,86-33 0 0 0,-57 17-260 0 0,-65 22-225 0 0,-13 3-152 0 0,2 1 1 0 0,36-6-1 0 0,-60 14-136 0 0,-7 4-2639 0 0,2 0 1474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9:34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3 11055 0 0,'0'0'506'0'0,"-2"-1"-10"0"0,-12-1-279 0 0,10 5-205 0 0,3-2 37 0 0,-1 0 899 0 0,-1 4-109 0 0,3-4-802 0 0,-1-1-1 0 0,1 0 1 0 0,0 0-1 0 0,-1 1 0 0 0,1-1 1 0 0,0 0-1 0 0,-1 1 1 0 0,1-1-1 0 0,0 1 0 0 0,0-1 1 0 0,-1 0-1 0 0,1 1 0 0 0,0-1 1 0 0,0 1-1 0 0,0-1 1 0 0,0 1-1 0 0,0-1 0 0 0,-1 0 1 0 0,1 1-1 0 0,0-1 1 0 0,0 1-1 0 0,0 0 0 0 0,0 6 125 0 0,0 0 1 0 0,0-1-1 0 0,1 1 0 0 0,0 0 0 0 0,0-1 0 0 0,1 1 1 0 0,0 0-1 0 0,0-1 0 0 0,0 0 0 0 0,1 1 0 0 0,-1-1 1 0 0,2 0-1 0 0,-1-1 0 0 0,1 1 0 0 0,0 0 0 0 0,4 4 0 0 0,11 11 145 0 0,0-1 0 0 0,36 28 0 0 0,-30-27-36 0 0,-5-4-41 0 0,-1 2-1 0 0,-1 0 0 0 0,0 0 1 0 0,-1 2-1 0 0,15 26 0 0 0,-23-32-129 0 0,-1 0 0 0 0,0 1 0 0 0,-2-1 0 0 0,0 1 0 0 0,0 1-1 0 0,-2-1 1 0 0,0 1 0 0 0,-1 0 0 0 0,2 18 0 0 0,-4-12-60 0 0,-1 1 1 0 0,-1-1-1 0 0,-1 0 1 0 0,-2 0-1 0 0,-6 28 0 0 0,5-33 44 0 0,-1 0 0 0 0,0 0 0 0 0,-1 0 0 0 0,-1-1 0 0 0,-1 0 0 0 0,-20 29 0 0 0,12-27 48 0 0,0-2-1 0 0,-1 1 0 0 0,-1-2 1 0 0,0-1-1 0 0,-30 19 1 0 0,-20 16 235 0 0,59-42-352 0 0,1-1 7 0 0,0 0 0 0 0,-1 0 0 0 0,0-1 0 0 0,0 0 0 0 0,-20 8 0 0 0,28-13-114 0 0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4:13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31 1375 0 0,'0'-1'66'0'0,"5"-28"18748"0"0,-5 32-18390 0 0,-8 48 867 0 0,-28 95 0 0 0,32-130-1209 0 0,-23 70 284 0 0,12-42-281 0 0,2 0 0 0 0,-9 61 0 0 0,21-99-85 0 0,1 0-1 0 0,0 0 1 0 0,0 0-1 0 0,1 1 1 0 0,-1-1-1 0 0,3 7 0 0 0,-3-12-11 0 0,0-1-1 0 0,0 1 0 0 0,1-1 1 0 0,-1 1-1 0 0,0 0 0 0 0,1-1 1 0 0,-1 1-1 0 0,1-1 0 0 0,-1 1 1 0 0,0-1-1 0 0,1 0 0 0 0,-1 1 1 0 0,1-1-1 0 0,-1 1 0 0 0,1-1 0 0 0,0 0 1 0 0,-1 1-1 0 0,1-1 0 0 0,-1 0 1 0 0,1 0-1 0 0,0 1 0 0 0,0-1-26 0 0,0 1-40 0 0,-1-1 1 0 0,1 1-1 0 0,0-1 0 0 0,0 1 1 0 0,0-1-1 0 0,0 1 1 0 0,0-1-1 0 0,0 0 1 0 0,0 1-1 0 0,0-1 0 0 0,0 0 1 0 0,0 0-1 0 0,0 0 1 0 0,2 0-1 0 0,1 1-787 0 0,14-2-6908 0 0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4:14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830 1 14711 0 0,'0'0'9271'0'0,"-1"3"-9113"0"0,-1 0-130 0 0,0 1-1 0 0,0 0 0 0 0,0-1 0 0 0,0 0 0 0 0,0 1 0 0 0,-1-1 0 0 0,0 0 0 0 0,0 0 1 0 0,0 0-1 0 0,0-1 0 0 0,0 1 0 0 0,0-1 0 0 0,-7 4 0 0 0,-7 4 22 0 0,-31 11 1 0 0,33-15-21 0 0,-28 11-35 0 0,0-2-1 0 0,-1-2 0 0 0,0-1 0 0 0,-61 6 0 0 0,92-16-78 0 0,1-1 0 0 0,0-1 1 0 0,-1 0-1 0 0,-13-2 0 0 0,21 1 0 0 0,-1 0 0 0 0,0 0 0 0 0,0-1 0 0 0,1 0 0 0 0,-1 0 0 0 0,1-1 0 0 0,0 1 0 0 0,0-1 0 0 0,0 0 0 0 0,-6-5 0 0 0,9 7-79 0 0,2-8-816 0 0,3 13 961 0 0,0 1 1 0 0,0 0-1 0 0,-1 0 1 0 0,0 0-1 0 0,0 0 0 0 0,0 0 1 0 0,0 1-1 0 0,-1-1 0 0 0,0 1 1 0 0,0-1-1 0 0,0 1 0 0 0,-1-1 1 0 0,0 1-1 0 0,0-1 0 0 0,0 1 1 0 0,0 0-1 0 0,-1-1 0 0 0,0 1 1 0 0,-3 8-1 0 0,3-11 90 0 0,-1 0 0 0 0,1 0 1 0 0,-1 0-1 0 0,1 0 0 0 0,-1 0 1 0 0,0-1-1 0 0,0 1 0 0 0,0 0 1 0 0,-1-1-1 0 0,1 1 0 0 0,-1-1 1 0 0,1 0-1 0 0,-1 0 0 0 0,0 0 1 0 0,-4 2-1 0 0,-2 1 201 0 0,0-1-1 0 0,-1-1 0 0 0,-14 5 1 0 0,20-7-205 0 0,2-1-49 0 0,1 1 0 0 0,-1-1 0 0 0,0 1 0 0 0,0 0-1 0 0,1 0 1 0 0,-1 0 0 0 0,1 0 0 0 0,-1 0 0 0 0,1 0-1 0 0,-3 3 1 0 0,-3 2 70 0 0,5-5-87 0 0,0 0 0 0 0,1 1 0 0 0,-1-1 0 0 0,0 1 0 0 0,1-1 0 0 0,-1 1 0 0 0,1-1 0 0 0,0 1 0 0 0,-1 0 0 0 0,1 0 0 0 0,0 0 0 0 0,-1 2 0 0 0,-2 4-3 0 0,-9 14 2 0 0,12-18 0 0 0,1-3 0 0 0,0 0 0 0 0,-1-1 0 0 0,1 1 0 0 0,0 0 0 0 0,0-1 0 0 0,-1 1 0 0 0,1 0 0 0 0,0-1 0 0 0,0 1 0 0 0,0 0 0 0 0,0 0 0 0 0,0-1 0 0 0,0 1 0 0 0,0 0 0 0 0,0 1 0 0 0,0-1 0 0 0,1 0 0 0 0,-1 0 0 0 0,1-1 0 0 0,-1 1 0 0 0,1 0 0 0 0,-1 0 0 0 0,1 0 0 0 0,0-1 0 0 0,-1 1 0 0 0,1 0 0 0 0,0-1 0 0 0,0 1 0 0 0,-1 0 0 0 0,1-1 0 0 0,0 1 0 0 0,0-1 0 0 0,0 1 0 0 0,0-1 0 0 0,1 1 0 0 0,1-1 0 0 0,-1 1 0 0 0,0-1 0 0 0,1 0 0 0 0,-1 0 0 0 0,0 0 0 0 0,1 0 0 0 0,-1 0 0 0 0,3 0 0 0 0,4-2 0 0 0,-1-1 0 0 0,1 1 0 0 0,11-6 0 0 0,30-15-6 0 0,32-11-24 0 0,-69 29 22 0 0,0 1 1 0 0,1 1 0 0 0,-1 0-1 0 0,21-1 1 0 0,-22 3-19 0 0,1 0 0 0 0,12 3 1 0 0,-21-2 12 0 0,0 1 0 0 0,0-1 1 0 0,0 1-1 0 0,0 0 0 0 0,0 1 1 0 0,0-1-1 0 0,-1 1 0 0 0,1 0 0 0 0,6 3 1 0 0,-8-3 4 0 0,-1 0 0 0 0,1 0 1 0 0,0 0-1 0 0,-1 0 0 0 0,1 0 1 0 0,-1 1-1 0 0,0-1 0 0 0,0 0 1 0 0,0 0-1 0 0,0 1 0 0 0,0-1 1 0 0,1 5-1 0 0,-1-2-12 0 0,2 2 2 0 0,-2 0-1 0 0,1 0 1 0 0,-1 0 0 0 0,0 0 0 0 0,0 15 0 0 0,-7 40-115 0 0,0-19 56 0 0,4-27 65 0 0,-1 7 12 0 0,1-17 0 0 0,-2-1 0 0 0,1 1 8 0 0,0 0 0 0 0,0 0 1 0 0,-1 0-1 0 0,0 0 0 0 0,-1-1 0 0 0,1 0 0 0 0,-1 1 0 0 0,0-2 0 0 0,0 1 1 0 0,-1-1-1 0 0,1 1 0 0 0,-11 4 0 0 0,-7 5 19 0 0,-50 18 0 0 0,52-24-6 0 0,-10 4 49 0 0,-1-1-1 0 0,0-2 0 0 0,-1-1 0 0 0,0-2 0 0 0,0-1 1 0 0,0-2-1 0 0,-1-1 0 0 0,-50-4 0 0 0,83 2 12 0 0,0 1-37 0 0,0-1 0 0 0,1 0 0 0 0,-1 0 0 0 0,0 0 0 0 0,1 0 0 0 0,-1 0 0 0 0,0 0 0 0 0,1 0 0 0 0,-1-1 0 0 0,0 1 0 0 0,1 0 0 0 0,-1 0 0 0 0,1 0 0 0 0,-1-1 0 0 0,0 1 0 0 0,1 0 0 0 0,-2-1 0 0 0,5-14-73 0 0,1 12-6 0 0,-3 3 21 0 0,2-3-26 0 0,1 1 1 0 0,-1 0 0 0 0,1-1-1 0 0,0 1 1 0 0,0 1 0 0 0,0-1-1 0 0,0 0 1 0 0,6-1 0 0 0,-6 2-10 0 0,88-23-3707 0 0,-76 21 2204 0 0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4:14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3 4607 0 0,'-2'-1'5038'0'0,"-8"0"1174"0"0,8 2-5295 0 0,-1 0-766 0 0,1 0 0 0 0,0 1-1 0 0,0-1 1 0 0,0 1 0 0 0,0 0 0 0 0,0-1 0 0 0,0 1-1 0 0,0 0 1 0 0,0 0 0 0 0,1 0 0 0 0,-1 1-1 0 0,1-1 1 0 0,-1 0 0 0 0,1 0 0 0 0,0 1 0 0 0,0-1-1 0 0,0 1 1 0 0,0-1 0 0 0,1 1 0 0 0,-1-1 0 0 0,1 1-1 0 0,-1 0 1 0 0,1-1 0 0 0,0 5 0 0 0,0 0-28 0 0,0 1 0 0 0,1-1 0 0 0,0 1 0 0 0,0-1-1 0 0,0 1 1 0 0,1-1 0 0 0,5 12 0 0 0,2 2-34 0 0,1-1-1 0 0,1-1 1 0 0,0 0-1 0 0,2-1 0 0 0,21 25 1 0 0,82 74-23 0 0,-103-105-39 0 0,-1 0-27 0 0,0 0 0 0 0,-1 1 0 0 0,0 0 0 0 0,-1 1 0 0 0,0 0 0 0 0,11 22 0 0 0,-17-26 0 0 0,1 0 0 0 0,-2 0 0 0 0,0 1 0 0 0,0 0 0 0 0,0-1 0 0 0,-2 1 0 0 0,1 0 0 0 0,-1 0 0 0 0,-1 0 0 0 0,0 0 0 0 0,-2 12 0 0 0,-1-3 0 0 0,-1 1 0 0 0,-1-1 0 0 0,-1-1 0 0 0,0 1 0 0 0,-2-1 0 0 0,0 0 0 0 0,-16 25 0 0 0,-87 117 0 0 0,97-142 0 0 0,-43 51 46 0 0,-3-3 1 0 0,-119 103-1 0 0,156-149 20 0 0,15-12-15 0 0,-1-1 0 0 0,-1 0-1 0 0,1-1 1 0 0,-1 0 0 0 0,0-1-1 0 0,-12 6 1 0 0,18-10 16 0 0,-12 4-53 0 0,13-4-12 0 0,-12 8 39 0 0,0-3-959 0 0,15-7 901 0 0,0 0 1 0 0,-1 0 0 0 0,1 0 0 0 0,0 0 0 0 0,-1 0-1 0 0,1 0 1 0 0,-1 0 0 0 0,1 0 0 0 0,0 0 0 0 0,-1 0-1 0 0,1-1 1 0 0,0 1 0 0 0,-1 0 0 0 0,1 0 0 0 0,0 0-1 0 0,-1 0 1 0 0,1 0 0 0 0,0-1 0 0 0,-1 1 0 0 0,1 0-1 0 0,0 0 1 0 0,0-1 0 0 0,-1 1 0 0 0,0-2-14 0 0,1 0-1 0 0,-1 1 1 0 0,1-1 0 0 0,-1 0 0 0 0,1 0 0 0 0,-1 0-1 0 0,1 1 1 0 0,0-1 0 0 0,0 0 0 0 0,0 0 0 0 0,0 0-1 0 0,1-2 1 0 0,1-9-1554 0 0,3-1-5440 0 0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4:16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140 111 5527 0 0,'0'-2'6186'0'0,"-1"-8"-3901"0"0,0-3 4088 0 0,14 6-4983 0 0,-13 7-1375 0 0,1 0 1 0 0,-1 0 0 0 0,0 0-1 0 0,1-1 1 0 0,-1 1 0 0 0,0 0-1 0 0,0 0 1 0 0,1 0 0 0 0,-1 0-1 0 0,0 0 1 0 0,0 0 0 0 0,1-1-1 0 0,-1 1 1 0 0,0 0 0 0 0,0 0-1 0 0,1 0 1 0 0,-1-1 0 0 0,0 1-1 0 0,0 0 1 0 0,0 0 0 0 0,1-1-1 0 0,-1 1 1 0 0,0 0 0 0 0,0 0-1 0 0,0-1 1 0 0,0 1 0 0 0,9-12 1635 0 0,-7 9-1575 0 0,5-6-60 0 0,28-32 137 0 0,-24 32 591 0 0,-12 21-729 0 0,-2 3-15 0 0,0-1 0 0 0,-3 0 0 0 0,3-4 0 0 0,-1 0 0 0 0,0 0 0 0 0,0-1 0 0 0,-11 15 0 0 0,9-15 0 0 0,-60 77 0 0 0,38-51 0 0 0,-32 31 53 0 0,59-65-50 0 0,1 0 0 0 0,-1 0 0 0 0,0 0-1 0 0,0 0 1 0 0,0 0 0 0 0,0 0-1 0 0,0 0 1 0 0,0 0 0 0 0,0 0 0 0 0,0-1-1 0 0,-1 1 1 0 0,1 0 0 0 0,0-1-1 0 0,-2 2 1 0 0,2-2 220 0 0,3-10-212 0 0,8-1-11 0 0,-7 8-1 0 0,14-7-34 0 0,20 1 7 0 0,4 2 62 0 0,2 0 98 0 0,0-2-1 0 0,68-24 0 0 0,-99 29-142 0 0,-46 29-818 0 0,22-18-94 0 0,-7 5-452 0 0,6-2-5787 0 0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4:16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252 104 2303 0 0,'1'-2'102'0'0,"4"-16"-185"0"0,1-3 741 0 0,4-5 4932 0 0,4 4 3529 0 0,-9 14-8605 0 0,-3 6 194 0 0,0 1-137 0 0,-2 1-457 0 0,0-1 0 0 0,1 1 0 0 0,-1 0 1 0 0,1-1-1 0 0,-1 1 0 0 0,1 0 0 0 0,-1-1 0 0 0,1 1 1 0 0,0 0-1 0 0,-1 0 0 0 0,1 0 0 0 0,-1-1 0 0 0,1 1 1 0 0,-1 0-1 0 0,1 0 0 0 0,0 0 0 0 0,-1 0 0 0 0,1 0 1 0 0,-1 0-1 0 0,1 0 0 0 0,0 0 0 0 0,-1 1 0 0 0,1-1 1 0 0,-1 0-1 0 0,1 0 0 0 0,0 1 0 0 0,0-1-60 0 0,0 1-1 0 0,-1 0 1 0 0,1-1 0 0 0,-1 1-1 0 0,1 0 1 0 0,-1 0 0 0 0,1 0-1 0 0,-1-1 1 0 0,1 1 0 0 0,-1 0-1 0 0,0 0 1 0 0,1 0 0 0 0,-1 0-1 0 0,0 0 1 0 0,0 1 0 0 0,1 2-20 0 0,-1 0 1 0 0,1 1-1 0 0,-1-1 1 0 0,-1 1 0 0 0,1-1-1 0 0,-1 0 1 0 0,-1 6-1 0 0,-6 13 156 0 0,-2 0-1 0 0,0 0 0 0 0,-25 38 0 0 0,16-29-87 0 0,-18 33-6 0 0,-103 181-80 0 0,131-228-10 0 0,0 1 0 0 0,1 0 0 0 0,1 0-1 0 0,1 1 1 0 0,1-1 0 0 0,0 1 0 0 0,1 1 0 0 0,2-1-1 0 0,0 0 1 0 0,2 40 0 0 0,1-48-39 0 0,-1-9-141 0 0,3-4-307 0 0,-1 0 292 0 0,0 0-1 0 0,0-1 1 0 0,1 1 0 0 0,-1 0-1 0 0,0-1 1 0 0,0 0 0 0 0,0 1-1 0 0,0-1 1 0 0,0 0 0 0 0,1-3 0 0 0,10-12-1849 0 0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4:17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103 110 3223 0 0,'-2'1'240'0'0,"-19"8"487"0"0,-31 8 6614 0 0,24-13 3892 0 0,31-3-10926 0 0,10 2-138 0 0,-1 0 0 0 0,1-1 0 0 0,0 0 0 0 0,0-1 0 0 0,0-1-1 0 0,23-1 1 0 0,82-16 471 0 0,-109 15-574 0 0,228-55 888 0 0,1 0-64 0 0,-206 50-838 0 0,-17 4-108 0 0,0 0-1 0 0,0 1 0 0 0,0 0 1 0 0,19 1-1 0 0,-34 4-432 0 0,0-3 436 0 0,1 1-1 0 0,-1 0 1 0 0,0 0 0 0 0,0 0-1 0 0,0 0 1 0 0,0 0 0 0 0,-1 0-1 0 0,1 0 1 0 0,0-1 0 0 0,0 1-1 0 0,0 0 1 0 0,-1 1 0 0 0,-2 3-904 0 0,-1 0 0 0 0,1 0-1 0 0,-1 0 1 0 0,0 0 0 0 0,0 0 0 0 0,-9 6 0 0 0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4:17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57 9215 0 0,'3'-25'1210'0'0,"-3"24"-864"0"0,0-1 0 0 0,0 1 1 0 0,0 0-1 0 0,0-1 0 0 0,0 1 1 0 0,-1 0-1 0 0,1-1 1 0 0,0 1-1 0 0,-1 0 0 0 0,1-1 1 0 0,-1 1-1 0 0,-1-3 1547 0 0,1 3-1581 0 0,0 0-1 0 0,-1 0 1 0 0,1-1 0 0 0,0 1 0 0 0,0 1 0 0 0,-1-1-1 0 0,1 0 1 0 0,0 0 0 0 0,-1 0 0 0 0,1 1-1 0 0,-3-2 1 0 0,1 4-178 0 0,1 0 1 0 0,-1 0-1 0 0,1 0 0 0 0,0 0 1 0 0,0 1-1 0 0,0-1 0 0 0,0 1 0 0 0,0-1 1 0 0,0 1-1 0 0,1-1 0 0 0,-1 1 1 0 0,1 0-1 0 0,-2 5 0 0 0,-13 43 321 0 0,14-44-371 0 0,-21 92 240 0 0,-18 61 267 0 0,32-132-418 0 0,-2 0-1 0 0,0-1 1 0 0,-25 42-1 0 0,6-25 173 0 0,-70 77 0 0 0,83-102-275 0 0,0 5 141 0 0,16-22-54 0 0,1 0 55 0 0,-1-2-200 0 0,1 0 0 0 0,0 1 0 0 0,0-1 0 0 0,0 1 0 0 0,0-1 0 0 0,0 0-1 0 0,-1 1 1 0 0,1-1 0 0 0,0 0 0 0 0,0 1 0 0 0,0-1 0 0 0,0 1 0 0 0,0-1 0 0 0,0 0 0 0 0,0 1 0 0 0,0-1 0 0 0,1 1-1 0 0,-1-1 1 0 0,0 0 0 0 0,0 1 0 0 0,0-1 0 0 0,0 0 0 0 0,0 1 0 0 0,1-1 0 0 0,-1 0 0 0 0,0 1 0 0 0,0-1 0 0 0,1 1-1 0 0,0-1-105 0 0,1 1-47 0 0,0-1 0 0 0,0 1-1 0 0,0-1 1 0 0,0 1 0 0 0,1-1 0 0 0,-1 0-1 0 0,0 0 1 0 0,0 0 0 0 0,0 0-1 0 0,0-1 1 0 0,1 1 0 0 0,-1 0 0 0 0,0-1-1 0 0,0 1 1 0 0,0-1 0 0 0,0 0-1 0 0,0 0 1 0 0,3-1 0 0 0,4-7-2190 0 0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4:18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69 10591 0 0,'23'-10'853'0'0,"25"-13"1"0"0,-28 12 3564 0 0,36-13 3529 0 0,-59 24-7840 0 0,-12 3-103 0 0,0 1 0 0 0,0 0 0 0 0,1 1 1 0 0,-21 10-1 0 0,-11 4-4 0 0,-26 10 0 0 0,2 2 0 0 0,1 4 0 0 0,1 3 0 0 0,2 3 0 0 0,-64 51 0 0 0,96-65 6 0 0,-58 59 0 0 0,79-72 9 0 0,0 1 0 0 0,2 0 0 0 0,0 0 0 0 0,0 1 0 0 0,2 1 0 0 0,-15 33 0 0 0,22-44-11 0 0,0 1 0 0 0,0-1 0 0 0,1 1 0 0 0,0 0 0 0 0,0 0 0 0 0,1-1 0 0 0,0 1-1 0 0,0 0 1 0 0,0 0 0 0 0,1-1 0 0 0,0 1 0 0 0,0 0 0 0 0,1-1 0 0 0,0 1 0 0 0,0-1 0 0 0,1 1-1 0 0,-1-1 1 0 0,1 0 0 0 0,1 0 0 0 0,-1 0 0 0 0,1-1 0 0 0,0 1 0 0 0,0-1 0 0 0,1 0-1 0 0,0 0 1 0 0,0 0 0 0 0,0-1 0 0 0,0 1 0 0 0,0-1 0 0 0,1-1 0 0 0,0 1 0 0 0,8 3-1 0 0,11 4 61 0 0,0-1 0 0 0,1-2 0 0 0,0 0 0 0 0,0-2-1 0 0,1 0 1 0 0,0-2 0 0 0,32 0 0 0 0,13-3 662 0 0,108-12 0 0 0,-110 1-82 0 0,102-30 1 0 0,-78 17-142 0 0,-38 12-231 0 0,-54 11-220 0 0,-1 1-131 0 0,-1 0 46 0 0,1 0-1 0 0,-1 1 1 0 0,1-1-1 0 0,-1 0 1 0 0,0 1-1 0 0,0-1 1 0 0,0 0 0 0 0,0 1-1 0 0,0-1 1 0 0,0 0-1 0 0,0 1 1 0 0,0-1-1 0 0,0 0 1 0 0,-1 0-1 0 0,1 1 1 0 0,-1-1-1 0 0,1 0 1 0 0,-1 0-1 0 0,1 1 1 0 0,-1-1 0 0 0,0 1-1 0 0,-2 2-482 0 0,0 0-1 0 0,0-1 1 0 0,0 1 0 0 0,0-1-1 0 0,-5 4 1 0 0,-10 6-8631 0 0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4:27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0 331 6447 0 0,'0'0'5864'0'0,"3"0"-5776"0"0,10-1 302 0 0,62-7 2148 0 0,-70 8-2402 0 0,1 0 0 0 0,-1-1-1 0 0,0 0 1 0 0,0 0-1 0 0,0-1 1 0 0,0 1 0 0 0,6-4-1 0 0,20-5 567 0 0,-1 5-289 0 0,-28 4-399 0 0,0 1 0 0 0,-1-1 0 0 0,1 1-1 0 0,0 0 1 0 0,0-1 0 0 0,-1 1 0 0 0,1 0 0 0 0,0 0-1 0 0,0 0 1 0 0,-1 0 0 0 0,3 1 0 0 0,19-5 23 0 0,7-3 16 0 0,-1 1-42 0 0,-13 3 99 0 0,1 0 1 0 0,0 1-1 0 0,0 1 1 0 0,0 1-1 0 0,0 0 1 0 0,27 4-1 0 0,-5 2-99 0 0,1-2 0 0 0,61-2-1 0 0,78-17 22 0 0,-140 10-23 0 0,-13 0 13 0 0,0 2 0 0 0,34 1 0 0 0,42 4 31 0 0,-75-1-53 0 0,-5-1 0 0 0,-1 2 0 0 0,24 4 0 0 0,-22-3 11 0 0,-1 0 0 0 0,0-2-1 0 0,1 0 1 0 0,-1-2 0 0 0,25-3-1 0 0,136-27 28 0 0,-155 26 4 0 0,11-1 99 0 0,44 0 1 0 0,-55 4-33 0 0,22 1-37 0 0,0 2 0 0 0,0 3 0 0 0,65 12 0 0 0,-90-13-72 0 0,36 0 0 0 0,-32-2 0 0 0,8-1 3 0 0,40-6 0 0 0,-44 3 45 0 0,10-2-43 0 0,68-19 0 0 0,-33 7-5 0 0,-50 11 0 0 0,-2 0 0 0 0,0 1 0 0 0,50-2 0 0 0,9 9 0 0 0,45-2 0 0 0,-57 4 0 0 0,-48-2 0 0 0,26 0 0 0 0,4-6 0 0 0,95-20 0 0 0,-122 19 0 0 0,0 2 0 0 0,0 1 0 0 0,42 2 0 0 0,31 9 0 0 0,-49-3 66 0 0,20 2 4 0 0,65-10-70 0 0,-78-1 0 0 0,305-29-1 0 0,-33 2 13 0 0,-276 28 2 0 0,308-10 153 0 0,-123 1-167 0 0,-222 9 0 0 0,478-21 48 0 0,-215 11 96 0 0,-129-3-231 0 0,63-1 94 0 0,-169 16-49 0 0,197 9 20 0 0,-198-3 22 0 0,174 13 0 0 0,19-3 0 0 0,-85-3 0 0 0,-27-15 0 0 0,-38-1 0 0 0,22-1 0 0 0,-60 1 0 0 0,1 2 0 0 0,52 7 0 0 0,82 10 0 0 0,111-7 118 0 0,-169-7 186 0 0,-35-1-150 0 0,263-15 665 0 0,157-13-238 0 0,-238 20-283 0 0,-270 7-296 0 0,200-18 586 0 0,-168 15-532 0 0,0 1 0 0 0,0 1 0 0 0,42 5 0 0 0,-50 0-56 0 0,-8-1 0 0 0,22 1 0 0 0,-26-2 11 0 0,0-1 42 0 0,-1 0 11 0 0,-3-1 0 0 0,2-2 80 0 0,-12 2-64 0 0,1 0 0 0 0,7 0-1 0 0,2 0-7 0 0,-10 0-31 0 0,-4 0-169 0 0,-43 2-1363 0 0,28-1 710 0 0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4:39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473 144 4607 0 0,'0'0'7050'0'0,"-1"1"-6781"0"0,-4 6 122 0 0,0-1-1 0 0,-1 1 1 0 0,0-1 0 0 0,0 0-1 0 0,0-1 1 0 0,-1 1 0 0 0,0-1-1 0 0,0-1 1 0 0,0 1 0 0 0,0-1-1 0 0,-1-1 1 0 0,0 1 0 0 0,0-1-1 0 0,-13 3 1 0 0,19-5 422 0 0,2-1-802 0 0,0 0 0 0 0,0 0 0 0 0,0 0 0 0 0,0 0 0 0 0,-1 0 0 0 0,1 0 0 0 0,0 0 0 0 0,0 0 0 0 0,0 0 0 0 0,0 0 0 0 0,-1 0 0 0 0,1-1 0 0 0,0 1 0 0 0,0 0 0 0 0,0 0 0 0 0,0 0 0 0 0,0 0 0 0 0,-1 0 0 0 0,1 0 0 0 0,0 0 0 0 0,0 0-1 0 0,0 0 1 0 0,0 0 0 0 0,0-1 0 0 0,0 1 0 0 0,-1 0 0 0 0,1 0 0 0 0,0 0 0 0 0,0 0 0 0 0,0 0 0 0 0,0 0 0 0 0,0-1 0 0 0,0 1 0 0 0,0 0 0 0 0,0 0 0 0 0,0 0 0 0 0,0 0 0 0 0,0-1 0 0 0,0 1 0 0 0,0 0 0 0 0,3-8 303 0 0,8-6-22 0 0,11-5-245 0 0,1 1 0 0 0,1 1 0 0 0,0 1 0 0 0,1 1 0 0 0,1 1 0 0 0,47-18 0 0 0,-32 17 80 0 0,1 3 0 0 0,0 2-1 0 0,84-10 1 0 0,-106 17-28 0 0,42-2 323 0 0,-56 5-345 0 0,1 0 0 0 0,0 0 0 0 0,0 1-1 0 0,-1 0 1 0 0,1 0 0 0 0,12 4 0 0 0,-17-4-64 0 0,-1 0 1 0 0,1 0-1 0 0,0 0 0 0 0,0 0 1 0 0,-1 1-1 0 0,1-1 1 0 0,-1 0-1 0 0,1 1 1 0 0,-1-1-1 0 0,0 1 0 0 0,0-1 1 0 0,1 1-1 0 0,-1 0 1 0 0,0-1-1 0 0,0 1 0 0 0,-1 0 1 0 0,2 3-1 0 0,-1 6-13 0 0,-2-5-8 0 0,0-1-1 0 0,-1 1 0 0 0,0-1 1 0 0,-1 0-1 0 0,1 1 0 0 0,-1-1 1 0 0,0 0-1 0 0,0-1 0 0 0,-1 1 1 0 0,-7 8-1 0 0,-1 0-71 0 0,-2 0-1 0 0,-15 12 1 0 0,-23 12-317 0 0,-67 37 0 0 0,63-41 19 0 0,-58 44 1 0 0,34-14 124 0 0,-151 113-132 0 0,174-137 414 0 0,-2-2 0 0 0,-76 34 0 0 0,128-68 35 0 0,66-31 666 0 0,-29 16-620 0 0,1 2 0 0 0,-1 1 1 0 0,2 2-1 0 0,-1 1 0 0 0,1 1 1 0 0,0 2-1 0 0,54 1 0 0 0,-40 4 319 0 0,297 4 1622 0 0,-291-11-1830 0 0,20 0-393 0 0,-70 5-93 0 0,-3 4-2808 0 0,0-2 2625 0 0,1 0-1 0 0,-1 0 1 0 0,0 1 0 0 0,0-1 0 0 0,0 0 0 0 0,-2 2 0 0 0,-4 6-1398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9:35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314 368 4607 0 0,'0'0'2414'0'0,"2"1"-1346"0"0,33 16 6716 0 0,-36-15-7008 0 0,-6 4-535 0 0,0-1 1 0 0,0 0 0 0 0,0 0-1 0 0,-1-1 1 0 0,1 0 0 0 0,-1 0-1 0 0,0-1 1 0 0,0 0 0 0 0,0-1-1 0 0,-10 3 1 0 0,-9 0-18 0 0,-52 5 0 0 0,67-9-196 0 0,0 0-1 0 0,0-1 1 0 0,1 0 0 0 0,-1-1-1 0 0,-21-5 1 0 0,29 6-13 0 0,1-1 0 0 0,0 0 0 0 0,0-1 0 0 0,0 1 0 0 0,0 0 0 0 0,1-1 0 0 0,-1 0 0 0 0,0 0 0 0 0,1 0 0 0 0,-1 0 0 0 0,1 0 1 0 0,-1 0-1 0 0,1 0 0 0 0,0-1 0 0 0,0 1 0 0 0,0-1 0 0 0,0 0 0 0 0,1 1 0 0 0,-1-1 0 0 0,1 0 0 0 0,0 0 0 0 0,-1 0 0 0 0,1 0 0 0 0,1 0 0 0 0,-1-1 0 0 0,0-2 0 0 0,0-8 75 0 0,0 0 0 0 0,1 1 0 0 0,1-1 0 0 0,0 0 0 0 0,1 1 0 0 0,1 0 0 0 0,0-1 0 0 0,1 1 0 0 0,0 0 0 0 0,1 0 0 0 0,0 1 0 0 0,1-1 0 0 0,0 1 0 0 0,1 1 0 0 0,17-22 0 0 0,-15 23-88 0 0,0 1 1 0 0,1 1-1 0 0,0-1 0 0 0,1 2 1 0 0,-1-1-1 0 0,21-8 0 0 0,73-29-519 0 0,-80 36 292 0 0,1 2 1 0 0,0 0-1 0 0,0 1 0 0 0,0 2 1 0 0,37-2-1 0 0,-42 5 230 0 0,0 2 1 0 0,0 0-1 0 0,0 2 1 0 0,0 0-1 0 0,-1 1 1 0 0,1 1-1 0 0,27 10 1 0 0,-40-12 78 0 0,1 0 0 0 0,-1 0 0 0 0,0 1 1 0 0,0 0-1 0 0,0 0 0 0 0,11 10 0 0 0,-17-12-61 0 0,1-1 1 0 0,-1 1-1 0 0,0 0 0 0 0,0 1 0 0 0,0-1 0 0 0,0 0 0 0 0,0 0 0 0 0,0 0 1 0 0,-1 1-1 0 0,1-1 0 0 0,-1 0 0 0 0,0 0 0 0 0,1 3 0 0 0,-1 0 19 0 0,1 4 6 0 0,-1-1 0 0 0,0 0 1 0 0,-1 0-1 0 0,1 0 1 0 0,-2 1-1 0 0,1-1 0 0 0,-1 0 1 0 0,0 0-1 0 0,-1-1 1 0 0,0 1-1 0 0,0 0 0 0 0,-1-1 1 0 0,1 0-1 0 0,-8 10 1 0 0,-2 1 27 0 0,0-1 1 0 0,-1-1 0 0 0,0 0-1 0 0,-23 19 1 0 0,3-7-158 0 0,0-1 0 0 0,-59 34 0 0 0,75-50-231 0 0,-2-1-1 0 0,1-2 1 0 0,-1 0 0 0 0,0 0 0 0 0,-1-2 0 0 0,0-1 0 0 0,-26 4 0 0 0,41-9-157 0 0,-1 1 0 0 0,1-1 0 0 0,-1 0 1 0 0,-11-3-1 0 0,7 0-1162 0 0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4:40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9215 0 0,'1'-1'5622'0'0,"5"-3"-3361"0"0,-3 2-1431 0 0,0 0 0 0 0,0 1 0 0 0,1-1 0 0 0,-1 0 0 0 0,0 1 0 0 0,7-2 1955 0 0,-10 5-2802 0 0,0-1 68 0 0,1 8-1364 0 0,-1 2-4337 0 0,-3 0-2053 0 0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4:44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535 155 2303 0 0,'0'0'2792'0'0,"0"2"-1366"0"0,0-1-1219 0 0,0 1 124 0 0,0 1-1 0 0,1-1 0 0 0,-1 0 1 0 0,1 0-1 0 0,-1 1 0 0 0,1-1 1 0 0,0 0-1 0 0,0 0 0 0 0,0 0 1 0 0,0 0-1 0 0,0 0 1 0 0,0 0-1 0 0,1 0 0 0 0,-1 0 1 0 0,0 0-1 0 0,1-1 0 0 0,0 1 1 0 0,-1-1-1 0 0,4 3 0 0 0,0 0 371 0 0,-1 1-1 0 0,0-1 0 0 0,0 1 0 0 0,0 0 0 0 0,4 6 1 0 0,18-33-79 0 0,30-64-160 0 0,-33 58-450 0 0,13-20-14 0 0,-30 38 13 0 0,-3 1 42 0 0,-3 9-50 0 0,0-1 0 0 0,0 0-1 0 0,0 0 1 0 0,0 1 0 0 0,0-1-1 0 0,0 0 1 0 0,0 0 0 0 0,0 1-1 0 0,0-1 1 0 0,-1 0 0 0 0,1 1-1 0 0,0-1 1 0 0,0 0 0 0 0,-1 1-1 0 0,1-1 1 0 0,0 0 0 0 0,-1 1-1 0 0,1-1 1 0 0,-1 1 0 0 0,1-1-1 0 0,-1 0 1 0 0,1 1 0 0 0,-1-1-1 0 0,1 1 1 0 0,-2-1 0 0 0,-15-8-9 0 0,9 7 3 0 0,0 1 0 0 0,0 0 0 0 0,0 0-1 0 0,-1 1 1 0 0,1 0 0 0 0,0 1 0 0 0,0 0 0 0 0,0 0-1 0 0,-1 1 1 0 0,1 0 0 0 0,-9 3 0 0 0,-12 6-21 0 0,-44 23 0 0 0,56-25 22 0 0,-10 6-10 0 0,0 1 1 0 0,1 1-1 0 0,-34 29 0 0 0,-64 70-64 0 0,82-74 61 0 0,10-11-5 0 0,-37 50 1 0 0,56-65 96 0 0,1 1 1 0 0,1 1-1 0 0,1 0 0 0 0,0 1 1 0 0,-7 22-1 0 0,16-38-55 0 0,0-1-1 0 0,0 1 1 0 0,0 0 0 0 0,1 0 0 0 0,-1 0-1 0 0,1 0 1 0 0,0 0 0 0 0,0 0-1 0 0,0 6 1 0 0,1-8-8 0 0,0 0-1 0 0,0 0 1 0 0,0 0-1 0 0,1 0 1 0 0,-1-1-1 0 0,0 1 1 0 0,0 0-1 0 0,1 0 1 0 0,-1-1-1 0 0,0 1 1 0 0,1-1-1 0 0,-1 1 1 0 0,1-1-1 0 0,-1 0 1 0 0,3 1-1 0 0,-1-1 19 0 0,1 1 0 0 0,0-1-1 0 0,0 0 1 0 0,0-1-1 0 0,0 1 1 0 0,-1-1 0 0 0,1 0-1 0 0,4-1 1 0 0,32-12 291 0 0,-29 9-243 0 0,28-13 125 0 0,-1-2 0 0 0,-1-1 0 0 0,42-32 0 0 0,9-6-131 0 0,-69 48-71 0 0,-1-2 1 0 0,21-17 0 0 0,-33 25-4 0 0,-1-1 0 0 0,1 0 0 0 0,-1 0 0 0 0,0 0 0 0 0,-1-1 0 0 0,1 0-1 0 0,-1 1 1 0 0,-1-1 0 0 0,6-15 0 0 0,3-25-12 0 0,-11 46-49 0 0,-2 2-178 0 0,-11 23 157 0 0,1 0 0 0 0,-14 46 0 0 0,11-28 88 0 0,-2 4-6 0 0,15-44 0 0 0,1 0 0 0 0,-1 0 0 0 0,0 0 0 0 0,1 0 0 0 0,-1 0 0 0 0,1 1 0 0 0,0-1 0 0 0,0 0 0 0 0,0 4 0 0 0,0 0 0 0 0,2 3 0 0 0,5-1 0 0 0,-2-6 13 0 0,0 0-1 0 0,0-1 1 0 0,0 0-1 0 0,0 0 1 0 0,0 0-1 0 0,1 0 1 0 0,-1-1-1 0 0,0 0 1 0 0,6 0-1 0 0,-5-1-66 0 0,-4 1-184 0 0,-1 0-1 0 0,1 0 1 0 0,-1-1 0 0 0,1 1 0 0 0,0 0 0 0 0,-1-1-1 0 0,1 0 1 0 0,-1 1 0 0 0,1-1 0 0 0,-1 0-1 0 0,3-2 1 0 0,-2 2-96 0 0,7-6-896 0 0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4:44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36 7367 0 0,'2'0'568'0'0,"7"-1"-8"0"0,0 0-1 0 0,0-1 1 0 0,-1 0-1 0 0,1-1 0 0 0,-1 0 1 0 0,9-4-1 0 0,-4 2 1579 0 0,25-7 1592 0 0,-39 15-3283 0 0,-2 5-330 0 0,-1 1 1 0 0,0-1-1 0 0,-1 0 1 0 0,0 0 0 0 0,0-1-1 0 0,0 0 1 0 0,-13 13-1 0 0,-54 45 111 0 0,39-37-131 0 0,-172 135 47 0 0,98-80 101 0 0,87-66-151 0 0,1 2 0 0 0,1 0-1 0 0,-18 23 1 0 0,31-35-71 0 0,1 0 0 0 0,-1 0 0 0 0,1 0-1 0 0,1 1 1 0 0,-1-1 0 0 0,-2 12 0 0 0,4-14-17 0 0,1 0 1 0 0,0 0 0 0 0,1 0-1 0 0,-1 1 1 0 0,1-1-1 0 0,0 0 1 0 0,0 0-1 0 0,1 1 1 0 0,-1-1 0 0 0,1 0-1 0 0,3 7 1 0 0,-1-2-1 0 0,0-1-1 0 0,1 0 1 0 0,0 0 0 0 0,1 0 0 0 0,8 12 0 0 0,-9-17-5 0 0,-1 1 1 0 0,1-1 0 0 0,0 0-1 0 0,0 0 1 0 0,1 0 0 0 0,-1 0-1 0 0,1-1 1 0 0,0 1 0 0 0,0-1-1 0 0,10 4 1 0 0,-8-4-560 0 0,1 0-1 0 0,0 0 0 0 0,-1-1 1 0 0,1 0-1 0 0,0 0 0 0 0,0-1 1 0 0,1 0-1 0 0,-1 0 0 0 0,0-1 1 0 0,9-1-1 0 0,3-2-5608 0 0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4:44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67 2303 0 0,'34'-29'0'0'0,"-6"7"2548"0"0,-11 6 9743 0 0,-18 28-11228 0 0,-2 2-795 0 0,-1 0 1 0 0,-1 0 0 0 0,0 0 0 0 0,-12 21 0 0 0,8-17-51 0 0,-3 9 40 0 0,-143 286 888 0 0,67-128-1059 0 0,60-124-41 0 0,16-36-47 0 0,0 0 0 0 0,2 0 1 0 0,1 1-1 0 0,-7 32 1 0 0,16-56-728 0 0,9-13-2454 0 0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4:4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90 113 9215 0 0,'-16'2'179'0'0,"11"-1"-89"0"0,-1 0-1 0 0,0 0 1 0 0,0 0-1 0 0,1 1 0 0 0,-1 0 1 0 0,1 0-1 0 0,-1 0 1 0 0,1 1-1 0 0,0-1 0 0 0,0 1 1 0 0,-9 7 1347 0 0,15-9-1140 0 0,0 0-1 0 0,-1 0 0 0 0,1-1 0 0 0,0 1 1 0 0,0 0-1 0 0,0-1 0 0 0,-1 1 1 0 0,1-1-1 0 0,0 1 0 0 0,0-1 0 0 0,2 1 1 0 0,-3-1-146 0 0,6 2 154 0 0,0-1 1 0 0,0 0 0 0 0,0 0-1 0 0,0 0 1 0 0,0-1-1 0 0,0 0 1 0 0,0 0-1 0 0,0 0 1 0 0,8-2-1 0 0,-1 0-35 0 0,69-9 980 0 0,134-37 0 0 0,-65 11-614 0 0,-90 24-520 0 0,95-18 557 0 0,-114 24-1197 0 0,74-1-1 0 0,-113 8 255 0 0,0 0 0 0 0,1 1 0 0 0,-1-1 0 0 0,0 1 0 0 0,0-1 0 0 0,1 1 0 0 0,-1 0 0 0 0,0 0 0 0 0,0 0 0 0 0,4 3 0 0 0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4:45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27 919 0 0,'-4'-8'80'0'0,"3"7"282"0"0,0 0-1 0 0,1-1 0 0 0,-1 1 0 0 0,0 0 0 0 0,0 0 0 0 0,0 0 0 0 0,0 0 0 0 0,0 0 0 0 0,-1 0 0 0 0,1 0 0 0 0,0 0 0 0 0,0 0 1 0 0,-1 0-1 0 0,1 0 0 0 0,0 1 0 0 0,-1-1 0 0 0,1 1 0 0 0,-2-1 0 0 0,1 1-73 0 0,1 0 0 0 0,0 0 1 0 0,0 0-1 0 0,-1 0 0 0 0,1 0 0 0 0,0 0 0 0 0,0 1 0 0 0,-1-1 1 0 0,1 0-1 0 0,0 1 0 0 0,0-1 0 0 0,0 1 0 0 0,0 0 1 0 0,0-1-1 0 0,0 1 0 0 0,0 0 0 0 0,-2 1 0 0 0,-1 2 31 0 0,1 0 0 0 0,-1 0 0 0 0,1 0 0 0 0,0 0-1 0 0,0 1 1 0 0,1 0 0 0 0,-1-1 0 0 0,-3 11 0 0 0,3-3-237 0 0,0-1 0 0 0,1 1 0 0 0,0 1 1 0 0,1-1-1 0 0,0 0 0 0 0,1 0 0 0 0,2 22 1 0 0,19 87-42 0 0,-17-104-22 0 0,5 20 71 0 0,2 0 1 0 0,1-1-1 0 0,29 58 0 0 0,-11-38 948 0 0,52 74 1 0 0,-72-117-829 0 0,-1 1 0 0 0,-1 0 0 0 0,-1 0 0 0 0,0 1 1 0 0,-1 0-1 0 0,9 30 0 0 0,-13-35-159 0 0,-1 0 0 0 0,1 0 0 0 0,-2 0 0 0 0,1-1 0 0 0,-1 1 0 0 0,-1 0 0 0 0,0 0 0 0 0,0 0 0 0 0,-1 0 0 0 0,0-1 0 0 0,-1 1 0 0 0,-6 15 0 0 0,0-8-27 0 0,0 1-1 0 0,-2-2 1 0 0,0 1 0 0 0,0-1-1 0 0,-2-1 1 0 0,0 0-1 0 0,0-1 1 0 0,-31 24 0 0 0,10-12-221 0 0,-2-1 1 0 0,-77 39 0 0 0,24-25-2213 0 0,79-36 906 0 0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4:45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31 10799 0 0,'0'0'979'0'0,"-2"0"-808"0"0,-11-3 435 0 0,1 2 1 0 0,-1 0 0 0 0,-20 0-1 0 0,21 2 956 0 0,-5 1 1474 0 0,26-1-2612 0 0,26-1 128 0 0,-1-1 1 0 0,49-9-1 0 0,-26 3-256 0 0,-47 6-325 0 0,32-4-391 0 0,0 2 0 0 0,0 1 0 0 0,64 6 0 0 0,-87 0-734 0 0</inkml:trace>
  <inkml:trace contextRef="#ctx0" brushRef="#br0" timeOffset="1">110 286 15951 0 0,'0'0'1446'0'0,"0"2"-1085"0"0,1-1-240 0 0,-1 1 0 0 0,1-1 1 0 0,0 1-1 0 0,-1-1 0 0 0,1 0 0 0 0,0 1 1 0 0,0-1-1 0 0,0 0 0 0 0,0 1 0 0 0,0-1 1 0 0,0 0-1 0 0,1 0 0 0 0,-1 0 1 0 0,0 0-1 0 0,0 0 0 0 0,1 0 0 0 0,-1 0 1 0 0,1-1-1 0 0,-1 1 0 0 0,1-1 0 0 0,-1 1 1 0 0,1-1-1 0 0,-1 1 0 0 0,1-1 0 0 0,2 1 1 0 0,3 0 137 0 0,0 0 0 0 0,1 0 0 0 0,-1-1 0 0 0,12-1 0 0 0,86-16 1573 0 0,-81 12-1629 0 0,0 0 1 0 0,0 2 0 0 0,0 0 0 0 0,49 2-1 0 0,-22 14-3348 0 0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4:46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9215 0 0,'0'0'10500'0'0,"2"-1"-9753"0"0,136-25 2710 0 0,-116 22-3221 0 0,262-41 104 0 0,-230 35-1980 0 0,-32 4-128 0 0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4:46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38 4143 0 0,'1'-1'319'0'0,"14"-21"6105"0"0,-17 21-6753 0 0,-2 1 298 0 0,-1-1 0 0 0,1 1 1 0 0,-1 0-1 0 0,0 0 1 0 0,1 1-1 0 0,-1-1 0 0 0,0 1 1 0 0,-4 1-1 0 0,-6 1 340 0 0,-16 4 1667 0 0,-45 17-1 0 0,46-14-421 0 0,-3-4 2701 0 0,34-7-3774 0 0,188-34 649 0 0,-133 25-1072 0 0,80-9 14 0 0,-118 18-22 0 0,-1 1 0 0 0,1 0 0 0 0,-1 1 0 0 0,1 1 0 0 0,30 7 0 0 0,-46-8-46 0 0,0-1 0 0 0,0 1-1 0 0,0-1 1 0 0,0 1 0 0 0,0 0-1 0 0,-1 0 1 0 0,1 0 0 0 0,0 0 0 0 0,0 0-1 0 0,0 0 1 0 0,-1 1 0 0 0,1-1-1 0 0,-1 0 1 0 0,1 1 0 0 0,-1-1 0 0 0,0 1-1 0 0,1 0 1 0 0,-1-1 0 0 0,0 1 0 0 0,0 0-1 0 0,1 3 1 0 0,-1-3-2 0 0,-1 0 1 0 0,0 0-1 0 0,0 1 1 0 0,0-1-1 0 0,0 0 1 0 0,0 0-1 0 0,0 0 1 0 0,-1 1-1 0 0,1-1 0 0 0,-1 0 1 0 0,0 0-1 0 0,1 0 1 0 0,-1 0-1 0 0,0 0 1 0 0,0 0-1 0 0,0 0 1 0 0,-1 0-1 0 0,1 0 1 0 0,0 0-1 0 0,-2 1 0 0 0,-7 7 8 0 0,-1 0 0 0 0,0-1-1 0 0,0 0 1 0 0,-1-1-1 0 0,1 0 1 0 0,-24 10-1 0 0,2 0-1 0 0,-218 111-8 0 0,217-114 2 0 0,0 1 11 0 0,0-2 0 0 0,-1-1 0 0 0,-54 12-1 0 0,99-32 2 0 0,10-4-17 0 0,-2 4-10 0 0,1 1-1 0 0,-1 1 0 0 0,1 1 1 0 0,24-3-1 0 0,-9 4-20 0 0,52 1 0 0 0,-67 3 34 0 0,0 1-1 0 0,-1 0 1 0 0,1 2-1 0 0,-1 0 1 0 0,26 10-1 0 0,-36-12 2 0 0,0 2 0 0 0,0-1 0 0 0,0 1 0 0 0,-1 0 0 0 0,0 1 0 0 0,0-1 0 0 0,0 1 0 0 0,0 1 0 0 0,-1-1 0 0 0,0 1 0 0 0,0 1 0 0 0,-1-1 0 0 0,1 1 0 0 0,5 9 0 0 0,-10-14 8 0 0,0 0 0 0 0,0 0-1 0 0,0 0 1 0 0,0 0 0 0 0,-1 1 0 0 0,1-1-1 0 0,-1 0 1 0 0,1 1 0 0 0,-1-1 0 0 0,0 0-1 0 0,0 1 1 0 0,0-1 0 0 0,0 0 0 0 0,0 1 0 0 0,0-1-1 0 0,-1 0 1 0 0,1 1 0 0 0,-1-1 0 0 0,1 0-1 0 0,-1 0 1 0 0,0 0 0 0 0,0 1 0 0 0,0-1-1 0 0,0 0 1 0 0,-1 0 0 0 0,1 0 0 0 0,0-1-1 0 0,-1 1 1 0 0,1 0 0 0 0,-1 0 0 0 0,-2 1-1 0 0,-5 4 62 0 0,-1 0-1 0 0,0 0 1 0 0,0-1 0 0 0,-21 10-1 0 0,12-7 3 0 0,1 1-40 0 0,-1-1 0 0 0,0-1 0 0 0,-22 7 0 0 0,17-7-23 0 0,-25 11-1 0 0,-16 7 39 0 0,0-6-42 0 0,-130 23 1 0 0,35-32 46 0 0,148-11-51 0 0,-26 5 10 0 0,27-5 31 0 0,6-4-47 0 0,17-2-294 0 0,26-7-2320 0 0,-12 6 1065 0 0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4:47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315 153 11431 0 0,'0'0'3748'0'0,"4"-8"-2190"0"0,-2 5-1305 0 0,1-1 0 0 0,0 1 1 0 0,0 0-1 0 0,0 0 0 0 0,0 0 0 0 0,0 1 1 0 0,0-1-1 0 0,1 1 0 0 0,-1 0 1 0 0,1-1-1 0 0,0 2 0 0 0,5-3 1 0 0,9-3 526 0 0,24-6 0 0 0,-39 12-700 0 0,213-61 1353 0 0,-187 54-1358 0 0,1 2-1 0 0,41-4 1 0 0,-53 9 16 0 0,0 1 0 0 0,0 0 0 0 0,0 1 0 0 0,0 1 0 0 0,22 5-1 0 0,-36-6-63 0 0,-1 1 0 0 0,1-1-1 0 0,-1 0 1 0 0,0 1-1 0 0,1-1 1 0 0,-1 1-1 0 0,0 0 1 0 0,0 0-1 0 0,0 1 1 0 0,0-1-1 0 0,0 1 1 0 0,2 2-1 0 0,-4-3-23 0 0,1-1 0 0 0,-1 0-1 0 0,-1 1 1 0 0,1-1-1 0 0,0 1 1 0 0,0 0 0 0 0,0-1-1 0 0,-1 1 1 0 0,1-1-1 0 0,-1 1 1 0 0,1 0-1 0 0,-1 0 1 0 0,0-1 0 0 0,0 1-1 0 0,0 0 1 0 0,0 0-1 0 0,0-1 1 0 0,0 1 0 0 0,0 0-1 0 0,0-1 1 0 0,-1 1-1 0 0,1 0 1 0 0,-1 0-1 0 0,1-1 1 0 0,-1 1 0 0 0,0-1-1 0 0,-1 4 1 0 0,-4 3 0 0 0,0 1 1 0 0,-1-1 0 0 0,0 1-1 0 0,0-2 1 0 0,-1 1-1 0 0,0-1 1 0 0,-10 7 0 0 0,-69 40 17 0 0,52-33-18 0 0,-254 121-552 0 0,9-4 7 0 0,253-122 510 0 0,-139 77 30 0 0,165-93 207 0 0,3 1-168 0 0,0-1 0 0 0,1 0-1 0 0,-1 1 1 0 0,0-1 0 0 0,1 0 0 0 0,-1-1-1 0 0,5 0 1 0 0,-3 1 13 0 0,307-7 1118 0 0,-178 6-748 0 0,-57-1 18 0 0,119 13 0 0 0,-189-11-598 0 0,14 3 434 0 0,30 8 0 0 0,-46-10-597 0 0,0 0 0 0 0,0 1 0 0 0,0-1 0 0 0,0 1 0 0 0,-1-1 0 0 0,1 1 0 0 0,-1 1 0 0 0,1-1 0 0 0,-1 0 0 0 0,0 1 0 0 0,0 0 0 0 0,0-1 0 0 0,0 1 0 0 0,3 5 0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9:35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0 12007 0 0,'0'0'3723'0'0,"-2"2"-3367"0"0,-4 1-274 0 0,0 1 0 0 0,0 0 0 0 0,0 1 1 0 0,1-1-1 0 0,-1 1 0 0 0,1 0 0 0 0,0 1 0 0 0,1-1 1 0 0,-8 13-1 0 0,-3 7-94 0 0,-14 32 1 0 0,7-13 157 0 0,-146 254 533 0 0,147-262-638 0 0,-11 20 36 0 0,-138 220 162 0 0,164-268-232 0 0,-18 26 227 0 0,-28 52 1 0 0,46-74-91 0 0,1 1-1 0 0,0 0 1 0 0,1 0-1 0 0,-3 18 1 0 0,6-29-288 0 0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4:53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31 135 5527 0 0,'0'0'423'0'0,"6"-14"7031"0"0,-6 14-7287 0 0,0 1 1 0 0,0-1-1 0 0,0 0 0 0 0,0 0 1 0 0,0 0-1 0 0,0 1 0 0 0,0-1 1 0 0,0 0-1 0 0,0 0 0 0 0,0 0 1 0 0,0 1-1 0 0,0-1 0 0 0,0 0 1 0 0,2 19 1276 0 0,-4 20-1301 0 0,-14 77 1260 0 0,7-60-1155 0 0,-2 85 1 0 0,18 23-78 0 0,-7-126-17 0 0,-1-37-94 0 0,-1 4-37 0 0,1-3 20 0 0,-2 3-22 0 0,3-4 182 0 0,0-3-118 0 0,5-8-29 0 0,-1-1-1 0 0,1 1 1 0 0,1 0 0 0 0,0 0 0 0 0,11-13-1 0 0,41-44 227 0 0,-48 56-274 0 0,42-45 51 0 0,1 2-1 0 0,103-79 1 0 0,-86 84-12 0 0,132-106 23 0 0,-159 120-74 0 0,-26 22-178 0 0,-1-1-1 0 0,0 0 1 0 0,15-18 0 0 0,-30 30-102 0 0,-3 3-424 0 0,0 0 605 0 0,-1 0 1 0 0,1 0-1 0 0,0 0 1 0 0,0 1-1 0 0,0-1 1 0 0,0 1-1 0 0,0-1 1 0 0,-3 4-1 0 0,2-2-33 0 0,-28 29-1582 0 0,14-11 276 0 0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4:54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54 2303 0 0,'21'-12'186'0'0,"29"-16"1209"0"0,-13 15 10547 0 0,-38 14-11467 0 0,-8 8-335 0 0,-1 1 1 0 0,0-1-1 0 0,0-1 1 0 0,0 0-1 0 0,-1 0 1 0 0,-19 9-1 0 0,-3 3-78 0 0,12-5-41 0 0,2 1-1 0 0,-26 26 1 0 0,11-9 30 0 0,-25 22 192 0 0,3 2 0 0 0,2 3 0 0 0,-55 79 0 0 0,109-138-237 0 0,-16 23 205 0 0,-13 25 0 0 0,25-42-154 0 0,1 0 0 0 0,0 1 0 0 0,0-1 0 0 0,0 1 0 0 0,1-1 0 0 0,1 1 0 0 0,-1 0 0 0 0,0 13 1 0 0,2-18-39 0 0,1 1 1 0 0,-1-1-1 0 0,1 1 1 0 0,0-1-1 0 0,0 1 1 0 0,0-1-1 0 0,0 0 1 0 0,1 1 0 0 0,-1-1-1 0 0,1 0 1 0 0,3 5-1 0 0,1-1 61 0 0,6 4 17 0 0,-7-10-108 0 0,-1-1 5 0 0,0 2-228 0 0,1-1-1 0 0,-1 0 0 0 0,1 0 1 0 0,0 0-1 0 0,0 0 0 0 0,-1-1 1 0 0,1 0-1 0 0,0 0 0 0 0,0 0 1 0 0,5-2-1 0 0,6-2-1128 0 0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4:54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15 11231 0 0,'0'0'1255'0'0,"-2"1"-935"0"0,-17 8 343 0 0,-1 2-1 0 0,2 0 1 0 0,-19 14-1 0 0,-4 3 16 0 0,35-24-589 0 0,-32 20 207 0 0,-46 37 1 0 0,73-51-270 0 0,1 0-1 0 0,-1 0 1 0 0,2 1 0 0 0,-1 0 0 0 0,2 1 0 0 0,0 0 0 0 0,0 0 0 0 0,-7 17 0 0 0,12-22 109 0 0,0 0 1 0 0,1 1 0 0 0,1-1-1 0 0,-1 0 1 0 0,1 1-1 0 0,-1 11 1 0 0,3-18-95 0 0,0 1 1 0 0,-1-1-1 0 0,1 1 0 0 0,0-1 1 0 0,-1 0-1 0 0,1 1 0 0 0,0-1 1 0 0,0 0-1 0 0,0 0 0 0 0,0 0 1 0 0,0 0-1 0 0,1 0 0 0 0,0 1 1 0 0,-1-1 21 0 0,3 2 7 0 0,-1-1-1 0 0,1 0 1 0 0,-1 0-1 0 0,1 0 0 0 0,0 0 1 0 0,0-1-1 0 0,0 1 1 0 0,0-1-1 0 0,0 0 1 0 0,0 0-1 0 0,0-1 0 0 0,0 1 1 0 0,0-1-1 0 0,0 0 1 0 0,6-1-1 0 0,3 0 101 0 0,-1 0-1 0 0,0-1 1 0 0,23-7 0 0 0,-22 4-114 0 0,-1 0 0 0 0,0-1 0 0 0,0 0 0 0 0,0-1 0 0 0,14-11 0 0 0,-7 3-51 0 0,0-1-1 0 0,17-19 0 0 0,-28 27-101 0 0,0-1-1 0 0,-1 1 1 0 0,0-2-1 0 0,-1 1 0 0 0,0-1 1 0 0,-1 0-1 0 0,7-15 1 0 0,-10 20-74 0 0,0-1 1 0 0,-1 1-1 0 0,0-1 1 0 0,0 1-1 0 0,0-1 1 0 0,-1 1-1 0 0,0-1 1 0 0,0 1-1 0 0,0-1 0 0 0,-1 1 1 0 0,0-1-1 0 0,0 1 1 0 0,0-1-1 0 0,-1 1 1 0 0,1 0-1 0 0,-1 0 1 0 0,-3-6-1 0 0,0 2 3 0 0,0 1 0 0 0,0 0-1 0 0,-1 0 1 0 0,1 1 0 0 0,-2-1 0 0 0,1 1-1 0 0,-1 0 1 0 0,0 1 0 0 0,0 0 0 0 0,-11-7-1 0 0,17 12 91 0 0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4:5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23 3679 0 0,'-5'-7'382'0'0,"4"5"-116"0"0,-1 1-1 0 0,1 0 1 0 0,0-1 0 0 0,-1 1 0 0 0,1 0 0 0 0,-1 0 0 0 0,1 0-1 0 0,-1 0 1 0 0,0 0 0 0 0,1 1 0 0 0,-1-1 0 0 0,0 0 0 0 0,0 1-1 0 0,1-1 1 0 0,-1 1 0 0 0,0-1 0 0 0,0 1 0 0 0,0 0 0 0 0,-2 0-1 0 0,0 0 218 0 0,1 1-1 0 0,0 0 0 0 0,0-1 0 0 0,-1 1 0 0 0,1 0 0 0 0,0 1 0 0 0,0-1 0 0 0,0 0 0 0 0,0 1 0 0 0,-3 2 0 0 0,0 0 199 0 0,1 0 0 0 0,-1 1 0 0 0,1 0 0 0 0,-7 7 1 0 0,9-7-744 0 0,0-1 0 0 0,0 0 0 0 0,0 1 0 0 0,0-1 0 0 0,-2 7 0 0 0,2-3 106 0 0,1-1 1 0 0,0 1 0 0 0,0 0-1 0 0,1-1 1 0 0,0 1-1 0 0,0 0 1 0 0,1 0-1 0 0,0 0 1 0 0,0 0-1 0 0,3 14 1 0 0,0-11-12 0 0,0 0 1 0 0,0 0-1 0 0,1 0 1 0 0,1-1-1 0 0,0 1 0 0 0,10 16 1 0 0,4-2 7 0 0,0 0 1 0 0,2-1-1 0 0,0-1 0 0 0,37 29 1 0 0,0-5 13 0 0,-33-28 19 0 0,-1 2 0 0 0,0 0 1 0 0,36 42-1 0 0,-55-56-63 0 0,0 0 1 0 0,0 0-1 0 0,-1 1 0 0 0,0-1 0 0 0,0 1 1 0 0,-1 0-1 0 0,1 0 0 0 0,-2 0 0 0 0,1 0 1 0 0,-1 0-1 0 0,-1 1 0 0 0,0-1 1 0 0,0 1-1 0 0,0-1 0 0 0,-1 1 0 0 0,0-1 1 0 0,-1 1-1 0 0,-2 14 0 0 0,-1-12 47 0 0,1 1 1 0 0,-2-1-1 0 0,1 0 0 0 0,-2 0 0 0 0,1 0 0 0 0,-2-1 0 0 0,1 0 1 0 0,-1 0-1 0 0,-1-1 0 0 0,0 0 0 0 0,0 0 0 0 0,-19 15 1 0 0,-8 3 171 0 0,-1-2 1 0 0,-44 24 0 0 0,72-44-194 0 0,-168 90 420 0 0,121-67-266 0 0,-67 28 143 0 0,143-70-6426 0 0,0 4-600 0 0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4:55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1375 0 0,'0'2'10668'0'0,"-10"33"-4972"0"0,11-33-5261 0 0,0 1-349 0 0,1-2 0 0 0,-1 1 1 0 0,1 0-1 0 0,0 0 0 0 0,-1 0 0 0 0,1-1 0 0 0,0 1 1 0 0,0-1-1 0 0,0 1 0 0 0,0-1 0 0 0,1 0 0 0 0,-1 0 1 0 0,0 0-1 0 0,0 0 0 0 0,1 0 0 0 0,-1-1 1 0 0,1 1-1 0 0,-1 0 0 0 0,0-1 0 0 0,6 0 0 0 0,5 1 260 0 0,-1-2 0 0 0,27-3 0 0 0,-19 2-218 0 0,231-14-875 0 0,-223 16-552 0 0,1 1-3571 0 0,-4-4-1269 0 0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4:55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11055 0 0,'0'0'1399'0'0,"7"-4"1281"0"0,6 0-1181 0 0,-1 0 0 0 0,22-4 0 0 0,58-2 175 0 0,-21 4-912 0 0,-21-1-843 0 0,0 3 0 0 0,80 4-1 0 0,-119 2-5170 0 0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07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63 6535 0 0,'0'0'299'0'0,"2"-1"-6"0"0,22-17-62 0 0,-16 12 1454 0 0,0-1 0 0 0,-1 0 0 0 0,17-17 5345 0 0,-25 31-6111 0 0,-7 14-1223 0 0,-217 346 1205 0 0,182-302-901 0 0,-3-2 0 0 0,-77 82 0 0 0,116-138-1 0 0,2-2-2 0 0,1-1 0 0 0,-1 0 1 0 0,0 0-1 0 0,0 0 0 0 0,-9 5 1 0 0,12-8-79 0 0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08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49 12295 0 0,'2'0'563'0'0,"41"-20"202"0"0,-35 16 204 0 0,0 0 0 0 0,14-9 0 0 0,-10 6 1852 0 0,-19 17-2741 0 0,0-3-77 0 0,1 0-1 0 0,-1-1 1 0 0,0 0-1 0 0,0 0 0 0 0,-1-1 1 0 0,-11 7-1 0 0,-55 23 30 0 0,8-4-17 0 0,20-3-15 0 0,3 2 0 0 0,-42 35 0 0 0,61-43 0 0 0,-28 32 0 0 0,34-34 0 0 0,-2 0 0 0 0,-35 29 0 0 0,40-38 11 0 0,17-9 4 0 0,0-1 0 0 0,0 1 1 0 0,0-1-1 0 0,1 0 0 0 0,-1 0 0 0 0,4 1 1 0 0,40 11 66 0 0,-27-9 162 0 0,-1 1 0 0 0,0 1 0 0 0,-1 1 0 0 0,28 14 0 0 0,-21-7 65 0 0,2 0 0 0 0,-1-2 0 0 0,52 18 0 0 0,-63-26-268 0 0,-1-1 1 0 0,1 0-1 0 0,-1-1 1 0 0,1-1-1 0 0,0 0 1 0 0,0-1-1 0 0,0 0 1 0 0,-1-1-1 0 0,1 0 1 0 0,14-5-1 0 0,38-10 116 0 0,-1-3 1 0 0,106-46-1 0 0,-162 62-322 0 0,-1-2 0 0 0,0 1-1 0 0,1-2 1 0 0,-2 1 0 0 0,1-1 0 0 0,-1 0-1 0 0,12-12 1 0 0,-16 14 65 0 0,1 0 0 0 0,-1-1 0 0 0,0 0 0 0 0,-1 0 0 0 0,1 0-1 0 0,-1 0 1 0 0,0 0 0 0 0,0 0 0 0 0,-1-1 0 0 0,1 1 0 0 0,-1 0 0 0 0,-1-1-1 0 0,1 1 1 0 0,-1-10 0 0 0,-5-72-2378 0 0,5 86 2457 0 0,0 0 1 0 0,0 0 0 0 0,0 0-1 0 0,0 0 1 0 0,0 1-1 0 0,0-1 1 0 0,0 0 0 0 0,0 0-1 0 0,-1 1 1 0 0,1-1 0 0 0,0 0-1 0 0,-1 0 1 0 0,1 1 0 0 0,-1-1-1 0 0,1 0 1 0 0,-1 0 0 0 0,0 1 18 0 0,0-1 0 0 0,0 1 0 0 0,0 0 0 0 0,0 0 0 0 0,0-1 1 0 0,-1 1-1 0 0,1 0 0 0 0,0 0 0 0 0,0 0 0 0 0,0 1 0 0 0,-2-1 1 0 0,2 0 10 0 0,-37 8 84 0 0,30-6-84 0 0,1 0-1 0 0,-1-1 1 0 0,1 1-1 0 0,-9-1 1 0 0,4-1 105 0 0,0 1 1 0 0,0 1-1 0 0,0-1 0 0 0,0 2 1 0 0,0 0-1 0 0,-20 8 1 0 0,8-1 452 0 0,-46 29 1 0 0,-33 13-431 0 0,101-51-114 0 0,1 0-1 0 0,0 0 0 0 0,0 0 0 0 0,-1 0 1 0 0,1 0-1 0 0,0 1 0 0 0,0-1 1 0 0,0 0-1 0 0,0 0 0 0 0,0 1 1 0 0,0-1-1 0 0,0 1 0 0 0,1-1 1 0 0,-1 1-1 0 0,1-1 0 0 0,-1 1 0 0 0,1-1 1 0 0,-1 1-1 0 0,1 0 0 0 0,0-1 1 0 0,0 1-1 0 0,-1 0 0 0 0,1-1 1 0 0,0 1-1 0 0,1 0 0 0 0,-1-1 1 0 0,0 1-1 0 0,0 0 0 0 0,1-1 0 0 0,-1 1 1 0 0,1-1-1 0 0,1 4 0 0 0,0 0 88 0 0,1 1-1 0 0,0-1 1 0 0,0 0-1 0 0,0 0 1 0 0,1-1-1 0 0,-1 1 1 0 0,9 8-1 0 0,1 0-26 0 0,0 1 1 0 0,-1 1-1 0 0,-1 0 0 0 0,13 23 0 0 0,-23-36-404 0 0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69 10479 0 0,'0'0'8196'0'0,"-1"2"-7753"0"0,-6 3-187 0 0,0 0 1 0 0,-1 0-1 0 0,1 0 1 0 0,-1-1 0 0 0,-11 5-1 0 0,-7 3-92 0 0,14-6-143 0 0,1 1 0 0 0,-1 0 1 0 0,1 1-1 0 0,-11 10 0 0 0,9-6-21 0 0,0 1 0 0 0,1 0 0 0 0,-18 25 0 0 0,-2 6 15 0 0,21-30 28 0 0,0 1 0 0 0,0 0 0 0 0,2 1 0 0 0,-10 22 0 0 0,17-32 34 0 0,0 1 1 0 0,0 0-1 0 0,0 7 1 0 0,1-5 30 0 0,0-7 18 0 0,15 14 340 0 0,-9-12-375 0 0,0-1 1 0 0,1 0-1 0 0,0 0 0 0 0,-1 0 0 0 0,1-1 1 0 0,0 0-1 0 0,0 0 0 0 0,1 0 0 0 0,-1-1 1 0 0,12 1-1 0 0,8 0 222 0 0,36-3 0 0 0,-22 0-92 0 0,-36 1-218 0 0,172-7 181 0 0,-157 5-170 0 0,0-2 1 0 0,-1 1-1 0 0,1-2 0 0 0,-1 0 0 0 0,0-2 1 0 0,0 0-1 0 0,19-11 0 0 0,-27 12-14 0 0,0-1 0 0 0,-1 0 0 0 0,0 0 0 0 0,0-1 0 0 0,-1 0 0 0 0,0-1 0 0 0,0 0 0 0 0,-1 0 0 0 0,0-1 0 0 0,0 1 0 0 0,-1-2 0 0 0,-1 1 0 0 0,0-1 0 0 0,0 1 0 0 0,-1-1 0 0 0,0 0 0 0 0,-1-1 0 0 0,2-13 0 0 0,-5 20-68 0 0,0 0 1 0 0,0 0-1 0 0,-1 0 1 0 0,1-1-1 0 0,-1 1 0 0 0,0 0 1 0 0,-1 0-1 0 0,1 0 0 0 0,-1 1 1 0 0,0-1-1 0 0,0 0 0 0 0,-1 1 1 0 0,1-1-1 0 0,-1 1 0 0 0,0 0 1 0 0,-4-5-1 0 0,1 2-75 0 0,0 1-1 0 0,0 0 1 0 0,-1 0 0 0 0,1 1-1 0 0,-1 0 1 0 0,-1 0 0 0 0,1 0-1 0 0,-15-6 1 0 0,-79-25-1257 0 0,98 35 1383 0 0,1 0 1 0 0,-1 0-1 0 0,0-1 0 0 0,1 1 0 0 0,-1-1 0 0 0,-3-3 1 0 0,2 2 7 0 0,0 0 1 0 0,0 0 0 0 0,0 1-1 0 0,0-1 1 0 0,-1 1 0 0 0,-7-3-1 0 0,8 4 10 0 0,0-1 0 0 0,0 1 1 0 0,0 0-1 0 0,0 0 0 0 0,0 0 0 0 0,-1 1 0 0 0,1-1 0 0 0,0 1 0 0 0,0 0 1 0 0,-1 0-1 0 0,1 1 0 0 0,0-1 0 0 0,-5 2 0 0 0,-6 3 85 0 0,0 0-1 0 0,1 0 0 0 0,0 1 1 0 0,0 1-1 0 0,1 0 1 0 0,-18 14-1 0 0,-13 6 116 0 0,-165 81-2834 0 0,193-101-1989 0 0,6-4-1362 0 0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13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9095 0 0,'0'0'415'0'0,"2"-8"138"0"0,-1 5-82 0 0,0 0-1 0 0,1-1 1 0 0,-1 1 0 0 0,1 0-1 0 0,-1 0 1 0 0,1 0-1 0 0,0 0 1 0 0,4-4-1 0 0,-1 0 3590 0 0,17 5-3264 0 0,-19 3-763 0 0,1-1 0 0 0,-1 1 0 0 0,1-1 1 0 0,-1 1-1 0 0,0 0 0 0 0,0 0 0 0 0,1 0 0 0 0,-1 1 0 0 0,0-1 0 0 0,0 1 1 0 0,0 0-1 0 0,0 0 0 0 0,0 0 0 0 0,-1 0 0 0 0,1 0 0 0 0,0 1 1 0 0,-1-1-1 0 0,0 1 0 0 0,0-1 0 0 0,1 1 0 0 0,-2 0 0 0 0,3 3 1 0 0,3 7 100 0 0,-1-1 1 0 0,0 1 0 0 0,-1 1 0 0 0,4 14 0 0 0,1 11-114 0 0,-1 0 0 0 0,-3 1 0 0 0,3 51 0 0 0,-9 121 63 0 0,-1-192-59 0 0,-1 0 0 0 0,-7 32 0 0 0,9-50 942 0 0,1-3-871 0 0,11-10 103 0 0,-1-1 0 0 0,0 0 0 0 0,-1 0 0 0 0,16-26 0 0 0,18-22 249 0 0,236-241-37 0 0,-235 259-411 0 0,62-46 0 0 0,-98 82-33 0 0,0 0 1 0 0,1 1-1 0 0,15-6 0 0 0,-24 11-183 0 0,-1 2-653 0 0,0 2 480 0 0,-1 1 0 0 0,0 0 0 0 0,-1 0 0 0 0,1-1 0 0 0,-1 1 0 0 0,0-1 0 0 0,0 1-1 0 0,-1-1 1 0 0,1 0 0 0 0,-5 6 0 0 0,0 1-1427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39:36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22 209 5063 0 0,'0'-2'390'0'0,"-2"-35"11636"0"0,2 39-11955 0 0,-1 11 61 0 0,1 0 0 0 0,2 20-1 0 0,1 8-33 0 0,0 7 2 0 0,-1-34 1 0 0,-1-1 1 0 0,0 23-1 0 0,-4-9 268 0 0,-2 0 0 0 0,-10 40 0 0 0,12-58 25 0 0,1 1-1 0 0,-1 15 1 0 0,3-23-90 0 0,1 1 0 0 0,-1-1-267 0 0,0 0-1 0 0,1 0 0 0 0,-1 0 1 0 0,1-1-1 0 0,-1 1 0 0 0,1 0 1 0 0,0-1-1 0 0,0 1 0 0 0,0 0 1 0 0,0-1-1 0 0,0 1 1 0 0,0-1-1 0 0,0 1 0 0 0,0-1 1 0 0,1 0-1 0 0,-1 1 0 0 0,3 1 1 0 0,-2-2-10 0 0,0-1 0 0 0,0 1 0 0 0,1 0 0 0 0,-1-1 0 0 0,0 1 0 0 0,0-1 0 0 0,0 0 0 0 0,1 1 1 0 0,-1-1-1 0 0,0 0 0 0 0,0 0 0 0 0,1-1 0 0 0,-1 1 0 0 0,0 0 0 0 0,4-2 0 0 0,4-1 41 0 0,0 0-1 0 0,-1 0 1 0 0,0-1 0 0 0,1-1-1 0 0,-1 1 1 0 0,-1-1-1 0 0,1-1 1 0 0,-1 0 0 0 0,0 0-1 0 0,0-1 1 0 0,7-8-1 0 0,6-9 29 0 0,0-1 0 0 0,20-37 0 0 0,2 0 110 0 0,-42 60-275 0 0,6 59-319 0 0,-5-46 381 0 0,0 0 1 0 0,0-1-1 0 0,1 1 0 0 0,1-1 1 0 0,-1 0-1 0 0,2 0 0 0 0,-1 0 1 0 0,1 0-1 0 0,9 11 0 0 0,-3-7-1 0 0,1 0 0 0 0,0 0-1 0 0,1-1 1 0 0,1-1-1 0 0,20 16 1 0 0,-20-19 77 0 0,-11-8 7 0 0,7 5 72 0 0,-8-4 780 0 0,9-10-303 0 0,-6 3-458 0 0,-1-1 0 0 0,1 0 0 0 0,-1 0-1 0 0,0 0 1 0 0,-1 0 0 0 0,1 0-1 0 0,-1-1 1 0 0,3-11 0 0 0,8-13 275 0 0,5-5 55 0 0,2 2 0 0 0,29-40 0 0 0,12 3-265 0 0,81-73 0 0 0,-56 60-643 0 0,-79 76 349 0 0,4-4-90 0 0,0 0-1 0 0,-1 0 1 0 0,14-22-1 0 0,-24 33-139 0 0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13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0 1839 0 0,'-2'1'642'0'0,"-15"9"6193"0"0,-29 22 0 0 0,10-7-5420 0 0,8-4-692 0 0,-47 45 0 0 0,24-20-182 0 0,15-14-468 0 0,0 0 1 0 0,2 3 0 0 0,-34 44-1 0 0,54-61 21 0 0,1 0 0 0 0,1 1 0 0 0,1 1 0 0 0,0-1 0 0 0,-12 36 0 0 0,22-51-31 0 0,0 0 0 0 0,0 0-1 0 0,1 0 1 0 0,0 0 0 0 0,0 0-1 0 0,0 1 1 0 0,0-1 0 0 0,0 0 0 0 0,1 0-1 0 0,0 0 1 0 0,0 0 0 0 0,0 0-1 0 0,0 0 1 0 0,1 0 0 0 0,0 0 0 0 0,-1 0-1 0 0,1-1 1 0 0,1 1 0 0 0,-1 0-1 0 0,0-1 1 0 0,1 0 0 0 0,0 0-1 0 0,5 6 1 0 0,2 0 36 0 0,0-1-1 0 0,1 1 0 0 0,0-2 1 0 0,0 1-1 0 0,1-2 0 0 0,14 7 0 0 0,-25-12-97 0 0,13 5 19 0 0,0 0 0 0 0,0-1 0 0 0,1 0 0 0 0,-1-1-1 0 0,23 3 1 0 0,-35-7-159 0 0,-1 0 0 0 0,0 0 0 0 0,1 0 0 0 0,-1 0-1 0 0,1 0 1 0 0,-1 0 0 0 0,0-1 0 0 0,1 1 0 0 0,-1 0-1 0 0,0-1 1 0 0,1 1 0 0 0,-1-1 0 0 0,0 1 0 0 0,0-1-1 0 0,0 0 1 0 0,1 0 0 0 0,-1 1 0 0 0,0-1 0 0 0,0 0-1 0 0,0 0 1 0 0,0 0 0 0 0,0 0 0 0 0,0 0-1 0 0,-1 0 1 0 0,1-1 0 0 0,1-1 0 0 0,5-8-1140 0 0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13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17 16703 0 0,'9'-17'3580'0'0,"-9"19"-3336"0"0,0 1-202 0 0,0 0 0 0 0,0-1 0 0 0,0 1 0 0 0,0 0-1 0 0,-1 0 1 0 0,1 0 0 0 0,-1-1 0 0 0,1 1 0 0 0,-2 3 0 0 0,-13 28 146 0 0,10-21-123 0 0,-172 349 196 0 0,151-311-250 0 0,3-1-16 0 0,-31 101 0 0 0,36-95-91 0 0,17-53-167 0 0,-1 2 337 0 0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14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17 177 1839 0 0,'-16'-1'7446'0'0,"55"-10"1317"0"0,24-3-7214 0 0,-21 6-737 0 0,155-30 1188 0 0,37-9-725 0 0,-229 46-1262 0 0,53-13 227 0 0,89-11-1 0 0,-71 17-805 0 0,-26 2-2613 0 0,-30 3 1347 0 0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14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 12607 0 0,'0'0'1143'0'0,"-1"0"-940"0"0,-4-2-95 0 0,5 3-51 0 0,-1-1 1 0 0,1 1-1 0 0,-1-1 1 0 0,1 1-1 0 0,-1-1 1 0 0,1 1-1 0 0,-1-1 1 0 0,1 1-1 0 0,-1-1 1 0 0,1 1-1 0 0,0 0 1 0 0,-1-1 0 0 0,1 1-1 0 0,0 0 1 0 0,-1-1-1 0 0,1 2 1 0 0,0-2-15 0 0,-2 4 138 0 0,1 1 0 0 0,0 0 0 0 0,0-1-1 0 0,1 1 1 0 0,-1 0 0 0 0,1 0 0 0 0,0-1 0 0 0,0 1 0 0 0,0 0 0 0 0,2 7-1 0 0,2 5 226 0 0,8 24 0 0 0,1-6-200 0 0,1 0-1 0 0,2-1 0 0 0,24 36 1 0 0,68 90 103 0 0,-97-145-253 0 0,-11-14-56 0 0,16 20 164 0 0,-2 0 1 0 0,0 1-1 0 0,18 41 0 0 0,-29-56-117 0 0,-1 0-1 0 0,1 0 1 0 0,-1 0-1 0 0,-1 0 1 0 0,0 1-1 0 0,0-1 1 0 0,0 1-1 0 0,-1-1 1 0 0,0 1-1 0 0,0-1 1 0 0,-1 1-1 0 0,0-1 1 0 0,0 1-1 0 0,-1-1 1 0 0,0 0-1 0 0,0 0 1 0 0,-6 11 0 0 0,0-3 90 0 0,0-1 1 0 0,-2 0-1 0 0,0 0 1 0 0,0-1 0 0 0,-1 0-1 0 0,-1-1 1 0 0,0-1 0 0 0,-24 19-1 0 0,-10 1 273 0 0,-63 34 1 0 0,101-60-375 0 0,-66 33 205 0 0,-43 27-267 0 0,115-64-155 0 0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14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75 7367 0 0,'0'0'334'0'0,"-2"0"-1"0"0,-12-5 7744 0 0,23-1-6286 0 0,4-1-1355 0 0,0 1 0 0 0,1 0 0 0 0,-1 1 0 0 0,1 1 0 0 0,16-3 0 0 0,75-10 571 0 0,-64 12-653 0 0,-18 2-499 0 0,1 1 0 0 0,0 0 0 0 0,-1 2 0 0 0,1 1-1 0 0,0 1 1 0 0,25 5 0 0 0,-31-3-1463 0 0</inkml:trace>
  <inkml:trace contextRef="#ctx0" brushRef="#br0" timeOffset="1">13 375 12895 0 0,'2'-1'4792'0'0,"1"-2"-4135"0"0,1 0-1 0 0,0 0 1 0 0,0 0-1 0 0,0 1 1 0 0,0-1-1 0 0,1 1 0 0 0,5-2 1 0 0,36-10-26 0 0,-24 7-103 0 0,20-5-136 0 0,0 2 0 0 0,52-5 0 0 0,-58 11-1641 0 0,47 2-1 0 0,-53 4-78 0 0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15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92 8751 0 0,'-1'0'674'0'0,"-7"1"-2864"0"0,-4 1 5456 0 0,-1-1 4782 0 0,23-3-4454 0 0,126-29-2024 0 0,10-1-1141 0 0,70 4-2617 0 0,-193 26 185 0 0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15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360 112 10303 0 0,'-53'19'1109'0'0,"-31"10"3326"0"0,83-29-3765 0 0,-8-1 631 0 0,3-1 312 0 0,73-28-285 0 0,37-16-736 0 0,-49 24-317 0 0,45-16 177 0 0,-84 33-335 0 0,0 1 0 0 0,0 0 0 0 0,1 1 0 0 0,19-1 0 0 0,-34 4-105 0 0,0 0 0 0 0,1 0 0 0 0,-1 0 0 0 0,1 0 0 0 0,-1 1 0 0 0,1-1 0 0 0,-1 1 0 0 0,0-1-1 0 0,1 1 1 0 0,-1 0 0 0 0,0 0 0 0 0,0 0 0 0 0,1 0 0 0 0,-1 1 0 0 0,0-1 0 0 0,0 0 0 0 0,0 1 0 0 0,0-1 0 0 0,-1 1 0 0 0,1 0-1 0 0,0 0 1 0 0,-1 0 0 0 0,1 0 0 0 0,1 2 0 0 0,-2 0 0 0 0,1-1 0 0 0,-1 0 0 0 0,0 0 0 0 0,0 0 0 0 0,-1 0-1 0 0,1 1 1 0 0,0-1 0 0 0,-1 0 0 0 0,0 1 0 0 0,0-1 0 0 0,0 0 0 0 0,0 1 0 0 0,-1-1 0 0 0,1 0-1 0 0,-1 0 1 0 0,0 1 0 0 0,-1 3 0 0 0,-4 7-18 0 0,0 0 1 0 0,-1-1-1 0 0,-1 0 0 0 0,0 0 1 0 0,-1-1-1 0 0,0 0 0 0 0,-1 0 1 0 0,0-1-1 0 0,-1 0 0 0 0,-22 17 0 0 0,6-9-13 0 0,-1 0-1 0 0,-1-2 0 0 0,-56 24 1 0 0,66-32-4 0 0,-1-2 1 0 0,-25 7-1 0 0,35-12-41 0 0,1 0-1 0 0,0-1 0 0 0,0 0 0 0 0,-1-1 0 0 0,1 0 0 0 0,0 0 0 0 0,-14-3 0 0 0,136 17-1799 0 0,-73-8 1931 0 0,60 1 1 0 0,-56-5 25 0 0,44 7 1 0 0,-77-7 5 0 0,0 0 1 0 0,0 1-1 0 0,-1 0 1 0 0,1 1-1 0 0,-1 0 1 0 0,11 6-1 0 0,-19-9-61 0 0,1 1 0 0 0,-1 0 0 0 0,0 0 0 0 0,1-1 0 0 0,-1 1 0 0 0,0 1 0 0 0,0-1 0 0 0,0 0 0 0 0,0 0 0 0 0,-1 1 0 0 0,1-1 0 0 0,1 3 0 0 0,-3-3-21 0 0,1 1 0 0 0,0-1 0 0 0,-1 0-1 0 0,0 0 1 0 0,1 0 0 0 0,-1 0 0 0 0,0 0 0 0 0,0 0 0 0 0,0 0 0 0 0,0 1-1 0 0,-1-1 1 0 0,1 0 0 0 0,0 0 0 0 0,-1 0 0 0 0,0 0 0 0 0,1 0-1 0 0,-1 0 1 0 0,-2 3 0 0 0,-2 3 3 0 0,-1-1-1 0 0,0 1 1 0 0,0-1-1 0 0,0 0 1 0 0,-1-1-1 0 0,0 1 1 0 0,-1-1-1 0 0,-8 5 1 0 0,2-1 28 0 0,-7 5 34 0 0,-2 0 0 0 0,0-2 0 0 0,-1-1 0 0 0,0-1 0 0 0,0-1 0 0 0,-32 9 0 0 0,-157 29 456 0 0,86-29-538 0 0,89-14 0 0 0,28-4-125 0 0,1-1 0 0 0,-1 0 0 0 0,1 0 1 0 0,-1-1-1 0 0,-13-2 0 0 0,22 3-122 0 0,12-9-1389 0 0,-1 3 1270 0 0,1 1 1 0 0,-1 0-1 0 0,1 1 0 0 0,0 0 0 0 0,0 0 0 0 0,1 1 1 0 0,11-1-1 0 0,24-7-4760 0 0,-10-1-510 0 0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16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323 170 7367 0 0,'-19'1'1041'0'0,"-23"4"-1"0"0,-15 0 6542 0 0,81-17-5934 0 0,-23 11-1611 0 0,64-31 823 0 0,2 4 0 0 0,78-23 0 0 0,28 10 413 0 0,-139 35-913 0 0,1 1-1 0 0,0 2 1 0 0,36 1 0 0 0,-65 2-314 0 0,0 1 0 0 0,0 0 0 0 0,-1 0 0 0 0,1 0 0 0 0,8 4 0 0 0,-13-5-42 0 0,0 1 0 0 0,0-1 0 0 0,0 1 1 0 0,1-1-1 0 0,-1 0 0 0 0,0 1 0 0 0,0 0 0 0 0,0-1 0 0 0,0 1 0 0 0,0 0 0 0 0,-1-1 1 0 0,1 1-1 0 0,0 0 0 0 0,0 0 0 0 0,0 0 0 0 0,-1 0 0 0 0,1 0 0 0 0,0 0 0 0 0,-1 0 0 0 0,1 0 1 0 0,-1 0-1 0 0,1 0 0 0 0,-1 0 0 0 0,0 0 0 0 0,1 0 0 0 0,-1 0 0 0 0,0 0 0 0 0,0 1 1 0 0,0-1-1 0 0,1 0 0 0 0,-1 0 0 0 0,-1 0 0 0 0,1 2 0 0 0,-1 1-4 0 0,-1 0 0 0 0,0-1 0 0 0,0 1 0 0 0,0 0 0 0 0,0-1 0 0 0,-1 0 0 0 0,0 1 0 0 0,1-1 0 0 0,-1 0 0 0 0,-4 3 0 0 0,-35 28 0 0 0,34-29 0 0 0,-153 101-292 0 0,40-29 32 0 0,-129 74-1584 0 0,176-116 1477 0 0,-9 5 38 0 0,54-24 287 0 0,-65 38-8 0 0,72-41 50 0 0,22-13 0 0 0,-1 1 0 0 0,1-1 0 0 0,0 0 0 0 0,-1 0 0 0 0,1 1 0 0 0,0-1 0 0 0,-1 0 0 0 0,1 1 0 0 0,0-1 0 0 0,0 0 0 0 0,-1 1 0 0 0,1-1 0 0 0,0 1 0 0 0,0-1 0 0 0,-1 0 0 0 0,1 1 0 0 0,0-1 0 0 0,0 1 0 0 0,0 0 2 0 0,0 0 0 0 0,1 0 1 0 0,-1 0-1 0 0,1 0 0 0 0,-1 0 0 0 0,1 0 0 0 0,-1 0 0 0 0,1-1 0 0 0,-1 1 0 0 0,1 0 0 0 0,0 0 1 0 0,-1-1-1 0 0,1 1 0 0 0,0 0 0 0 0,0-1 0 0 0,-1 1 0 0 0,1-1 0 0 0,0 1 0 0 0,2 0 1 0 0,16 8 137 0 0,-17-9-27 0 0,1 1-1 0 0,27 1 88 0 0,0 0 0 0 0,0-2 0 0 0,0-2 0 0 0,45-6 0 0 0,12-9 118 0 0,70-11-11 0 0,-117 23-196 0 0,77 0 1 0 0,-36 11-112 0 0,-80-6-15 0 0,0 0-1 0 0,0 0 0 0 0,-1 0 1 0 0,1 0-1 0 0,0 0 1 0 0,0 0-1 0 0,0 0 1 0 0,0 0-1 0 0,-1 0 0 0 0,1 0 1 0 0,0 0-1 0 0,0 0 1 0 0,0 1-1 0 0,-1-1 1 0 0,1 0-1 0 0,0 1 1 0 0,0-1-1 0 0,-1 0 0 0 0,1 1 1 0 0,0-1-1 0 0,-1 1 1 0 0,1-1-1 0 0,-1 1 1 0 0,1 0-1 0 0,0-1 0 0 0,-1 1 1 0 0,1-1-1 0 0,0 2 1 0 0,-1-2-63 0 0,0 0 0 0 0,0 1 1 0 0,0-1-1 0 0,0 0 0 0 0,0 0 1 0 0,0 1-1 0 0,1-1 0 0 0,-1 0 1 0 0,0 0-1 0 0,0 0 0 0 0,0 0 1 0 0,0 1-1 0 0,1-1 0 0 0,-1 0 1 0 0,0 0-1 0 0,0 0 0 0 0,0 0 1 0 0,1 0-1 0 0,-1 1 0 0 0,0-1 1 0 0,0 0-1 0 0,1 0 0 0 0,-1 0 1 0 0,0 0-1 0 0,0 0 0 0 0,1 0 1 0 0,-1 0-1 0 0,1 0 0 0 0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16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46 11255 0 0,'13'-12'408'0'0,"0"1"0"0"0,27-12 5517 0 0,-40 23-5841 0 0,-5 15 1236 0 0,-10 18-905 0 0,-167 305 3074 0 0,79-150-3021 0 0,61-108-424 0 0,4 2 0 0 0,-32 100-1 0 0,29-33-600 0 0,36-140-205 0 0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17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108 169 6911 0 0,'-10'0'326'0'0,"0"0"0"0"0,0 1-1 0 0,1 0 1 0 0,-1 1-1 0 0,0 0 1 0 0,0 0 0 0 0,1 1-1 0 0,0 1 1 0 0,-12 5 8521 0 0,41-9-6852 0 0,-8 0-1590 0 0,0 0 0 0 0,17-3 0 0 0,496-104 3038 0 0,-393 77-2802 0 0,38-3-136 0 0,-97 21-489 0 0,-31 5-717 0 0,-40 6-611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0:37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1 246 1839 0 0,'0'0'14798'0'0,"2"1"-14716"0"0,8 8 0 0 0,1 0 6 0 0,0-1 1 0 0,0 4-30 0 0,-1-1-49 0 0,0 1-10 0 0,0-1 0 0 0,3 8-2 0 0,-8-15 19 0 0,8 5 32 0 0,14 4 15 0 0,-23-11-37 0 0,1-1-1 0 0,-1 1 1 0 0,1-1-1 0 0,0 0 0 0 0,0-1 1 0 0,0 1-1 0 0,7-1 1 0 0,4 1 81 0 0,14 2 214 0 0,-20-3-215 0 0,1 1 1 0 0,-1 1 0 0 0,20 4-1 0 0,-2 1-37 0 0,-24-6-71 0 0,0-1 0 0 0,0 1 0 0 0,-1 0 1 0 0,1 0-1 0 0,-1 1 0 0 0,6 2 0 0 0,22 10 1 0 0,-24-10 0 0 0,4 3 0 0 0,0 2 0 0 0,-1-3 0 0 0,-1 0 0 0 0,11 0 0 0 0,24 10 0 0 0,-17-9 64 0 0,-17-5-12 0 0,-1 0 0 0 0,1-1 0 0 0,0 0-1 0 0,12-1 1 0 0,-9 0 30 0 0,0 0 1 0 0,0 1-1 0 0,0 1 0 0 0,-1 0 0 0 0,18 5 0 0 0,-20-4-2 0 0,-2-1 21 0 0,20 9-90 0 0,0 2-80 0 0,-11-5 58 0 0,-12-7 11 0 0,17 2 0 0 0,-9-2 11 0 0,1 0-1 0 0,0-1 1 0 0,-1 0-1 0 0,18-3 0 0 0,22-1 96 0 0,6 2-37 0 0,61 3-8 0 0,-106 0-61 0 0,1-2 0 0 0,-1-1 11 0 0,1-1 32 0 0,69-15-33 0 0,-65 14 14 0 0,30-12 0 0 0,-30 9-16 0 0,31-7 0 0 0,21 0 29 0 0,75-13 70 0 0,-125 26-91 0 0,17-5 22 0 0,-22 3-29 0 0,-10 2-7 0 0,14-8-3 0 0,34-13 28 0 0,64-36-1 0 0,-57 27-15 0 0,-41 22-11 0 0,3 3 0 0 0,4-7 0 0 0,-15 7 0 0 0,-5 2 0 0 0,10-9 0 0 0,58-33 64 0 0,59-38 11 0 0,-116 74-21 0 0,-16 9-55 0 0,11-13 65 0 0,-4 5-64 0 0,-3 1 11 0 0,-3 5 32 0 0,6-3-33 0 0,0-1 1710 0 0,-7 6-1667 0 0,7-3-42 0 0,3 1 0 0 0,-10 2 42 0 0,0 2 0 0 0,7 5-42 0 0,8 6-11 0 0,-13-9 0 0 0,13 6 0 0 0,-13-6 0 0 0,20 6 0 0 0,-19-6 0 0 0,21 3 0 0 0,-20-4 0 0 0,20 1 0 0 0,-7-2 4 0 0,-15-3-17 0 0,2 0 181 0 0,-4-5 573 0 0,-1 6-258 0 0,1 9-266 0 0,-2 6-217 0 0,0 1 0 0 0,0 1 0 0 0,2-1 0 0 0,-2 0 0 0 0,2 0 0 0 0,4-2 0 0 0,4-3 0 0 0,2-3 0 0 0,1-2 0 0 0,0-4 0 0 0,1-1 0 0 0,-2 1 0 0 0,0 4 0 0 0,-2 6 0 0 0,-3 3 0 0 0,0 1 0 0 0,-1 0 0 0 0,2-3 0 0 0,2-3 0 0 0,1-2 0 0 0,5-3-13 0 0,-12-4 3 0 0,1 0 1 0 0,-1 1-1 0 0,1-2 1 0 0,-1 1 0 0 0,1 0-1 0 0,6-2 1 0 0,39-5-56 0 0,-38 7 54 0 0,-10 0-42 0 0,-1 3 0 0 0,9 16 41 0 0,-9-13 14 0 0,1 13-3 0 0,0-7-10 0 0,-2-7-31 0 0,1 6 31 0 0,4 0 11 0 0,6-4 0 0 0,1-3 0 0 0,-1 1 0 0 0,-1 3 0 0 0,-2-1 11 0 0,-7-5 43 0 0,1-3 5 0 0,1 1-32 0 0,0-1 6 0 0,9-12-17 0 0,-5 4-16 0 0,15-25 0 0 0,-2 4 0 0 0,-18 26 0 0 0,7-7 0 0 0,-4 6 0 0 0,19-26 0 0 0,-9 12 0 0 0,-8 9 0 0 0,2 0 0 0 0,-1 1 0 0 0,1 0 0 0 0,18-14 0 0 0,80-44 53 0 0,-102 65-41 0 0,13-11-13 0 0,-17 12 1 0 0,14-10 0 0 0,-11 7 0 0 0,9-14 0 0 0,-9 15 0 0 0,11-15 0 0 0,-7 7 2 0 0,-2 3 24 0 0,-2 0-1 0 0,14-26-14 0 0,-13 24-26 0 0,-4 8-14 0 0,-1 4 0 0 0,-4 20 11 0 0,1 13 21 0 0,3-19-3 0 0,1-4-11 0 0,1-8-31 0 0,8 5 31 0 0,4-2 11 0 0,-7-4 8 0 0,3 0 27 0 0,18-4-14 0 0,-13 0-21 0 0,0-2 0 0 0,1 1 0 0 0,-1 2 0 0 0,7 3 0 0 0,-17 0 0 0 0,0-1 0 0 0,4 0 0 0 0,25 11 0 0 0,-20-6 0 0 0,-7-3 0 0 0,0 0 0 0 0,0-1 0 0 0,14 4 0 0 0,-6-3 9 0 0,0 0 0 0 0,1-1 0 0 0,16 1 0 0 0,51 10 19 0 0,-68-11-28 0 0,-1 1 0 0 0,1 0 0 0 0,0 3 0 0 0,0 2-11 0 0,-3-1-31 0 0,1 0 31 0 0,-3-2 11 0 0,0-1 0 0 0,0 0 0 0 0,0-1 0 0 0,0 0 0 0 0,1 0 0 0 0,-1-1 0 0 0,1 0 0 0 0,0-1 0 0 0,0-1 0 0 0,0 1 0 0 0,0-2 0 0 0,20 0 0 0 0,24 1 0 0 0,-22 2 0 0 0,31 2 0 0 0,-59-5 0 0 0,19 2 0 0 0,-9 0 0 0 0,0 0 0 0 0,7-1 0 0 0,-17 0 0 0 0,13 6 0 0 0,12 5 0 0 0,-9-6 7 0 0,-1-2 1 0 0,1 0-1 0 0,0-1 0 0 0,-1-1 0 0 0,1 0 1 0 0,30-3-1 0 0,17 1 6 0 0,-41 1-13 0 0,135 11 0 0 0,-140-9 0 0 0,35 9 0 0 0,-56-11 0 0 0,4 0 0 0 0,19 3 0 0 0,23-2 0 0 0,-8-1 0 0 0,0-2 0 0 0,0-1 0 0 0,63-13 0 0 0,-41 6 0 0 0,-38 4 27 0 0,-12 4 4 0 0,18-1-25 0 0,1 2-6 0 0,-1-1 0 0 0,4-3 34 0 0,1-2-1 0 0,-2-1 1 0 0,64-23-1 0 0,-56 17 6 0 0,10-1 129 0 0,-24 7 142 0 0,50-20-1 0 0,-74 26-222 0 0,0 0-22 0 0,5-2-1 0 0,-3 0-11 0 0,3-4-42 0 0,2-2-11 0 0,2 2 0 0 0,-2 2-12 0 0,-7 4-49 0 0,-8 12-2614 0 0,-5 5-10065 0 0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18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5 164 1839 0 0,'-4'0'17123'0'0,"22"3"-16848"0"0,1-1 0 0 0,1-1 0 0 0,-1-1 0 0 0,0 0 0 0 0,21-4 0 0 0,-10 1-16 0 0,275-40 1075 0 0,-155 17-833 0 0,108-23-399 0 0,-89 8-3619 0 0,-152 37 1577 0 0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19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25 14223 0 0,'6'-8'1291'0'0,"-5"7"-1259"0"0,1-1-1 0 0,0 1 1 0 0,0-1-1 0 0,0 1 1 0 0,0 0 0 0 0,0-1-1 0 0,0 1 1 0 0,0 0 0 0 0,0 0-1 0 0,1 1 1 0 0,-1-1-1 0 0,0 0 1 0 0,0 1 0 0 0,1-1-1 0 0,-1 1 1 0 0,1 0 0 0 0,-1 0-1 0 0,0 0 1 0 0,1 0 0 0 0,-1 0-1 0 0,3 1 1 0 0,1 0 148 0 0,0 0 1 0 0,-1 0 0 0 0,1 0 0 0 0,-1 1-1 0 0,1 0 1 0 0,-1 0 0 0 0,10 6-1 0 0,-10-5 20 0 0,0 0 0 0 0,0 1 0 0 0,-1 0 0 0 0,1 0-1 0 0,-1 0 1 0 0,0 1 0 0 0,7 8 0 0 0,-9-10-101 0 0,0 0 1 0 0,-1 1-1 0 0,1 0 0 0 0,-1-1 0 0 0,1 1 1 0 0,-1 0-1 0 0,0 0 0 0 0,0 0 0 0 0,-1 0 1 0 0,1 0-1 0 0,-1 0 0 0 0,0 7 1 0 0,-1-2 10 0 0,0 0 1 0 0,-1 0 0 0 0,0 0 0 0 0,-1-1 0 0 0,0 1-1 0 0,0-1 1 0 0,-7 14 0 0 0,-38 54 614 0 0,33-53-626 0 0,-137 194 376 0 0,141-201-465 0 0,1 1 1 0 0,1 0 0 0 0,0 1-1 0 0,-7 21 1 0 0,15-37-64 0 0,1 0 0 0 0,-1 0 0 0 0,1 1 0 0 0,-1-1 0 0 0,1 0 0 0 0,0 0 0 0 0,0 1 0 0 0,0-1 0 0 0,0 0 0 0 0,0 0 0 0 0,0 1-1 0 0,0-1 1 0 0,1 0 0 0 0,0 0 0 0 0,-1 1 0 0 0,1-1 0 0 0,0 0 0 0 0,0 0 0 0 0,0 0 0 0 0,0 0 0 0 0,0 0 0 0 0,0 0 0 0 0,1 0 0 0 0,-1-1 0 0 0,1 1 0 0 0,-1 0 0 0 0,1-1 0 0 0,3 3 0 0 0,-1-1-321 0 0,0-1 0 0 0,0 1 0 0 0,0-1 1 0 0,1 0-1 0 0,-1-1 0 0 0,1 1 0 0 0,0-1 1 0 0,-1 1-1 0 0,1-1 0 0 0,0-1 0 0 0,0 1 1 0 0,6-1-1 0 0,19-1-6661 0 0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19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37 6447 0 0,'1'-1'298'0'0,"7"-5"-168"0"0,1 0 0 0 0,13-6 0 0 0,-1 1 11776 0 0,-24 12-11831 0 0,1-1 1 0 0,0 1-1 0 0,0 0 1 0 0,0 0-1 0 0,0 0 1 0 0,0 0-1 0 0,0 1 1 0 0,0-1-1 0 0,0 0 1 0 0,1 1 0 0 0,-3 1-1 0 0,-3 3 20 0 0,-60 41-16 0 0,-101 52-1 0 0,132-81-78 0 0,-10 5 0 0 0,-66 44 0 0 0,79-44-12 0 0,-11 8 72 0 0,-80 72 1 0 0,112-92 25 0 0,1 1-1 0 0,0 1 1 0 0,1 0-1 0 0,1 0 1 0 0,0 1 0 0 0,1 0-1 0 0,0 0 1 0 0,1 1-1 0 0,1 0 1 0 0,0 0 0 0 0,-4 18-1 0 0,9-28-38 0 0,0 0 0 0 0,0 0 0 0 0,1 1-1 0 0,-1-1 1 0 0,1 1 0 0 0,0-1 0 0 0,1 0 0 0 0,-1 1-1 0 0,1-1 1 0 0,0 0 0 0 0,0 0 0 0 0,1 1 0 0 0,0-1-1 0 0,-1 0 1 0 0,2 0 0 0 0,3 6 0 0 0,-3-6 10 0 0,1 0 1 0 0,0-1-1 0 0,0 1 1 0 0,1-1-1 0 0,-1 1 0 0 0,1-1 1 0 0,0-1-1 0 0,0 1 1 0 0,1-1-1 0 0,-1 0 1 0 0,1 0-1 0 0,-1 0 1 0 0,12 3-1 0 0,4 0 75 0 0,0-1 0 0 0,1-1 1 0 0,-1-1-1 0 0,1 0 0 0 0,32-2 0 0 0,109-14 354 0 0,230-59 509 0 0,-379 69-956 0 0,30-8-103 0 0,13-3-45 0 0,-19 10-6928 0 0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21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 2759 0 0,'0'0'12960'0'0,"-1"10"-10793"0"0,4-5-2109 0 0,0 0 0 0 0,0 0-1 0 0,0-1 1 0 0,1 1 0 0 0,0-1 0 0 0,0 0 0 0 0,0 0 0 0 0,1-1-1 0 0,-1 1 1 0 0,1-1 0 0 0,0 0 0 0 0,7 4 0 0 0,22 16 141 0 0,-21-13-139 0 0,-1 2 0 0 0,1 0-1 0 0,-2 0 1 0 0,0 1 0 0 0,0 0 0 0 0,-1 1 0 0 0,14 27 0 0 0,-21-35-41 0 0,0 0-1 0 0,-1 1 1 0 0,1-1-1 0 0,-1 0 1 0 0,-1 1-1 0 0,1-1 0 0 0,-1 1 1 0 0,0 0-1 0 0,-1-1 1 0 0,0 1-1 0 0,0 0 1 0 0,0-1-1 0 0,-1 1 1 0 0,0-1-1 0 0,0 1 0 0 0,0-1 1 0 0,-1 1-1 0 0,0-1 1 0 0,-1 1-1 0 0,1-1 1 0 0,-1 0-1 0 0,-6 10 1 0 0,-4 0-4 0 0,1 0 0 0 0,-2-1 0 0 0,0 0 0 0 0,-22 18 0 0 0,-69 45 40 0 0,-52 11-434 0 0,22-14 37 0 0,133-74 188 0 0,1 0 130 0 0,-1 0 0 0 0,0 0 0 0 0,0 0-1 0 0,0 1 1 0 0,1-1 0 0 0,-1 1 0 0 0,1-1 0 0 0,-1 1 0 0 0,1 0-1 0 0,-2 1 1 0 0,0 9-3424 0 0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22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81 1375 0 0,'0'0'14243'0'0,"1"2"-13806"0"0,2 6-169 0 0,0 1-1 0 0,-1-1 1 0 0,0 1-1 0 0,0-1 1 0 0,-1 1-1 0 0,-1 0 1 0 0,1 14-1 0 0,-10 66 161 0 0,5-62-332 0 0,-30 286 72 0 0,23-214-72 0 0,11-39 1816 0 0,11-67-1401 0 0,4-6-311 0 0,-1 0 0 0 0,0 0 0 0 0,-1-2 1 0 0,0 1-1 0 0,18-30 0 0 0,-5 7-104 0 0,29-28 13 0 0,107-100 0 0 0,-71 77-111 0 0,-17 18-105 0 0,2 4 1 0 0,101-68-1 0 0,-161 125-404 0 0,-13 10-352 0 0,-4 8 217 0 0,-10 17-1261 0 0,0-9-3002 0 0,1-3-1031 0 0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2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 13103 0 0,'0'0'1467'0'0,"-2"0"-1068"0"0,-12 6-56 0 0,1 0 1 0 0,0 0 0 0 0,0 1 0 0 0,0 1-1 0 0,1 0 1 0 0,-12 10 0 0 0,-66 65-31 0 0,63-56-154 0 0,-30 32-69 0 0,-51 68 0 0 0,102-117 31 0 0,-1 1 0 0 0,1-1 0 0 0,0 1-1 0 0,1 1 1 0 0,1-1 0 0 0,0 0 0 0 0,0 1-1 0 0,1 0 1 0 0,0 0 0 0 0,1 0 0 0 0,1 0-1 0 0,0 0 1 0 0,1 18 0 0 0,0-28-140 0 0,0 0 0 0 0,0 0 0 0 0,1 1-1 0 0,-1-1 1 0 0,0 0 0 0 0,1 0 0 0 0,0 0 0 0 0,0 1 0 0 0,-1-1 0 0 0,1 0 0 0 0,1 0 0 0 0,-1 0-1 0 0,0 0 1 0 0,0-1 0 0 0,1 1 0 0 0,-1 0 0 0 0,1 0 0 0 0,-1-1 0 0 0,1 1 0 0 0,0-1 0 0 0,0 1-1 0 0,0-1 1 0 0,-1 0 0 0 0,1 0 0 0 0,0 0 0 0 0,1 0 0 0 0,-1 0 0 0 0,0 0 0 0 0,0-1 0 0 0,0 1-1 0 0,0-1 1 0 0,1 1 0 0 0,-1-1 0 0 0,0 0 0 0 0,0 0 0 0 0,1 0 0 0 0,-1 0 0 0 0,3 0 0 0 0,9-3-603 0 0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23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17 14887 0 0,'0'0'1942'0'0,"-1"1"-1596"0"0,-22 9-192 0 0,0 1-1 0 0,1 1 0 0 0,1 0 1 0 0,0 2-1 0 0,1 1 0 0 0,1 0 1 0 0,0 2-1 0 0,1 0 0 0 0,1 1 1 0 0,0 1-1 0 0,1 0 0 0 0,2 1 1 0 0,0 1-1 0 0,-13 26 0 0 0,25-43-115 0 0,0 0 0 0 0,0 0 0 0 0,1 0 0 0 0,-1 1 1 0 0,1-1-1 0 0,0 0 0 0 0,0 1 0 0 0,1-1 0 0 0,-1 1 0 0 0,1 8 0 0 0,1-11 10 0 0,-1 0 1 0 0,1 1-1 0 0,-1-1 1 0 0,1 0-1 0 0,0 1 0 0 0,0-1 1 0 0,0 0-1 0 0,0 0 1 0 0,0 0-1 0 0,0 0 0 0 0,1 0 1 0 0,-1 0-1 0 0,1 0 1 0 0,-1 0-1 0 0,1 0 0 0 0,0-1 1 0 0,-1 1-1 0 0,1-1 1 0 0,0 1-1 0 0,0-1 0 0 0,0 0 1 0 0,3 1-1 0 0,3 2 91 0 0,0-1 1 0 0,0-1-1 0 0,0 1 0 0 0,1-1 0 0 0,-1-1 1 0 0,1 0-1 0 0,0 0 0 0 0,12 0 1 0 0,-6-2-45 0 0,1 0 0 0 0,-1-1 1 0 0,29-7-1 0 0,-21 3-71 0 0,0-1 0 0 0,-1-1 1 0 0,-1-1-1 0 0,1-1 0 0 0,29-19 1 0 0,-44 25-23 0 0,-1-1 0 0 0,0 0 0 0 0,0 0 0 0 0,-1-1 0 0 0,1 0 0 0 0,-1 0 1 0 0,0 0-1 0 0,7-13 0 0 0,-10 14-13 0 0,1 0 0 0 0,-1 0 0 0 0,-1-1 1 0 0,1 1-1 0 0,-1-1 0 0 0,0 1 0 0 0,0-1 0 0 0,0 1 0 0 0,-1-1 1 0 0,0 0-1 0 0,0 1 0 0 0,0-1 0 0 0,-2-9 0 0 0,0 8-77 0 0,0 0 0 0 0,0 0 0 0 0,-1 1 1 0 0,0-1-1 0 0,0 0 0 0 0,0 1 0 0 0,-1 0 0 0 0,0 0 0 0 0,0 0 0 0 0,-1 0 0 0 0,1 0 0 0 0,-1 1 0 0 0,-1 0 1 0 0,1 0-1 0 0,-1 1 0 0 0,0-1 0 0 0,-11-6 0 0 0,-3 1-817 0 0,-1 0 1 0 0,1 1-1 0 0,-2 1 1 0 0,-31-8-1 0 0,34 10-934 0 0,18 5 1063 0 0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23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0 6911 0 0,'0'0'528'0'0,"-1"2"-341"0"0,1 4 518 0 0,-1 1 0 0 0,1-1 0 0 0,0 0 0 0 0,0 0 1 0 0,0 1-1 0 0,1-1 0 0 0,0 0 0 0 0,0 0 0 0 0,1 0 0 0 0,0 0 0 0 0,0 0 0 0 0,4 8 0 0 0,-2-8-449 0 0,-1 1-1 0 0,1-1 1 0 0,8 9-1 0 0,0-3 10 0 0,0 0 0 0 0,0-1 0 0 0,1 0 0 0 0,20 12 0 0 0,60 29 535 0 0,0 0-313 0 0,-79-43-408 0 0,-1 1-1 0 0,0 0 1 0 0,0 1 0 0 0,14 17-1 0 0,-21-22-77 0 0,-1 0-1 0 0,-1 1 1 0 0,1-1 0 0 0,-1 1-1 0 0,0 0 1 0 0,0 0 0 0 0,-1 1-1 0 0,0-1 1 0 0,-1 1-1 0 0,1-1 1 0 0,-1 1 0 0 0,-1 0-1 0 0,0 0 1 0 0,0 0-1 0 0,0 0 1 0 0,-1 0 0 0 0,0 0-1 0 0,0 0 1 0 0,-1 0 0 0 0,0 0-1 0 0,-1 0 1 0 0,0 0-1 0 0,0-1 1 0 0,-1 1 0 0 0,1-1-1 0 0,-2 1 1 0 0,-6 11 0 0 0,-2 0 0 0 0,-1 0 1 0 0,0 0 0 0 0,-2-1 0 0 0,0-1 0 0 0,-1 0 0 0 0,-1-1 0 0 0,0-1 0 0 0,-38 25 0 0 0,-10 0 281 0 0,-92 42 0 0 0,152-80-264 0 0,-13 7 36 0 0,-62 27-42 0 0,79-36-417 0 0,2-1-173 0 0,8-5-758 0 0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23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23 106 12351 0 0,'-7'-4'1119'0'0,"0"3"-923"0"0,-2 0 3417 0 0,18 1-3090 0 0,1-1 1 0 0,-1 0-1 0 0,0 0 0 0 0,14-5 0 0 0,326-76 2453 0 0,-333 79-3077 0 0,1 1 0 0 0,27-1 0 0 0,-11 6-2460 0 0,-17 0 985 0 0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24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45 4607 0 0,'-2'0'354'0'0,"-49"3"18825"0"0,215-26-17577 0 0,-145 21-1694 0 0,56-9-1017 0 0,90-1 0 0 0,-140 12-228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0:38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3 10479 0 0,'0'0'7728'0'0,"3"-1"-7568"0"0,-3 1-151 0 0,0 0-1 0 0,0 0 0 0 0,1-1 1 0 0,-1 1-1 0 0,0 0 1 0 0,1 0-1 0 0,-1 0 1 0 0,0 0-1 0 0,1 0 0 0 0,-1 0 1 0 0,0 0-1 0 0,1 0 1 0 0,-1 0-1 0 0,0 0 0 0 0,1 0 1 0 0,-1 0-1 0 0,1 0 1 0 0,-1 0-1 0 0,0 0 1 0 0,1 0-1 0 0,-1 0 0 0 0,0 0 1 0 0,1 0-1 0 0,-1 0 1 0 0,0 0-1 0 0,1 1 0 0 0,-1-1 1 0 0,0 0-1 0 0,1 0 1 0 0,2 14 85 0 0,-3-8-43 0 0,-1 0 0 0 0,1 1 1 0 0,-1-1-1 0 0,0 0 0 0 0,-1 0 1 0 0,1 1-1 0 0,-6 9 0 0 0,-22 43 153 0 0,19-41-197 0 0,-28 48-50 0 0,-74 99 0 0 0,99-146-87 0 0,11-17 36 0 0,-4 7-5742 0 0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24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0 130 3223 0 0,'0'0'6147'0'0,"1"-8"-1940"0"0,7-16 1583 0 0,-1 18-3695 0 0,29-6-1220 0 0,0 2 1 0 0,67-10-1 0 0,-55 12-687 0 0,124-28-2114 0 0,-156 31 87 0 0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2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347 140 7831 0 0,'0'0'603'0'0,"-2"1"-396"0"0,-14 2 26 0 0,9-2 638 0 0,0 1 1 0 0,1-1-1 0 0,-1-1 1 0 0,0 1-1 0 0,-1-1 0 0 0,-11-1 1596 0 0,16-5-973 0 0,3 6-1417 0 0,0 0 1 0 0,0 0-1 0 0,-1 0 1 0 0,1-1-1 0 0,0 1 1 0 0,0 0 0 0 0,0 0-1 0 0,0-1 1 0 0,-1 1-1 0 0,1 0 1 0 0,0-1-1 0 0,0 1 1 0 0,0 0-1 0 0,0-1 1 0 0,0 1 0 0 0,0 0-1 0 0,0-1 1 0 0,0 1-1 0 0,0 0 1 0 0,0-1-1 0 0,0 1 1 0 0,0 0-1 0 0,0-1 1 0 0,0 1 0 0 0,0 0-1 0 0,0-1 1 0 0,0 1-1 0 0,0 0 1 0 0,0 0-1 0 0,0-1 1 0 0,1 1 0 0 0,-1 0-1 0 0,0-1 1 0 0,0 1-1 0 0,0 0 1 0 0,1 0-1 0 0,-1-1 1 0 0,2-2-18 0 0,1-1-1 0 0,0 1 1 0 0,-1 0 0 0 0,1 0 0 0 0,0 0 0 0 0,0 0 0 0 0,1 1-1 0 0,-1-1 1 0 0,0 1 0 0 0,1 0 0 0 0,4-2 0 0 0,10-5 79 0 0,21-5 0 0 0,-18 6-42 0 0,116-38 449 0 0,-116 40-408 0 0,0 2 0 0 0,1 1 0 0 0,-1 0 0 0 0,37 1 0 0 0,-19 6-4 0 0,-37-4-127 0 0,0 1 1 0 0,0 0-1 0 0,1-1 0 0 0,-1 1 1 0 0,0 0-1 0 0,0 0 0 0 0,0 0 1 0 0,0 0-1 0 0,0 1 0 0 0,-1-1 1 0 0,1 0-1 0 0,0 1 0 0 0,0-1 1 0 0,2 4-1 0 0,0 4-7 0 0,-4-6 0 0 0,0-1 0 0 0,0 1 0 0 0,0 0 0 0 0,-1-1 0 0 0,1 1 0 0 0,-1-1 0 0 0,0 1 0 0 0,0-1 0 0 0,0 1 0 0 0,0-1 0 0 0,0 0 0 0 0,0 0 0 0 0,0 1 0 0 0,-1-1 0 0 0,1 0 0 0 0,-1 0 0 0 0,-2 3 0 0 0,-5 4 0 0 0,0 0 0 0 0,-11 8 0 0 0,-5 2-33 0 0,0-1 0 0 0,0 0 0 0 0,-2-2-1 0 0,0-1 1 0 0,-1-2 0 0 0,0 0 0 0 0,-58 16 0 0 0,6-2-152 0 0,4-2 43 0 0,75-24 132 0 0,7 0-12 0 0,10-2-10 0 0,7-1 16 0 0,0 2 0 0 0,0 0 0 0 0,33 6 0 0 0,-43-4 8 0 0,0 0 0 0 0,0 2 0 0 0,0-1 0 0 0,0 2 0 0 0,0 0 0 0 0,-1 0 0 0 0,15 10 0 0 0,-22-12 8 0 0,-1 1 0 0 0,1 0 0 0 0,-1 1 0 0 0,0-1 0 0 0,0 1 0 0 0,0 0 0 0 0,-1 0 0 0 0,6 10 0 0 0,5 8-53 0 0,-12-20 52 0 0,-1-1 1 0 0,1 1 0 0 0,0 0-1 0 0,-1 0 1 0 0,0 0-1 0 0,1 0 1 0 0,-1 0-1 0 0,-1 0 1 0 0,1 1 0 0 0,0-1-1 0 0,-1 0 1 0 0,1 0-1 0 0,-1 1 1 0 0,0-1-1 0 0,0 0 1 0 0,-1 0 0 0 0,1 1-1 0 0,0-1 1 0 0,-1 0-1 0 0,0 0 1 0 0,0 0-1 0 0,0 1 1 0 0,0-1 0 0 0,-1 0-1 0 0,1-1 1 0 0,-1 1-1 0 0,1 0 1 0 0,-1 0-1 0 0,0-1 1 0 0,-3 4-1 0 0,-3 2 2 0 0,1-1-1 0 0,-1 0 0 0 0,0 0 1 0 0,0-1-1 0 0,0 0 0 0 0,-1 0 1 0 0,0-1-1 0 0,-14 6 0 0 0,-16 3 16 0 0,-1-1 0 0 0,0-2 0 0 0,-66 9 0 0 0,-77 1 59 0 0,168-19-60 0 0,0-1-1 0 0,-20-1 1 0 0,27 0-22 0 0,20-16-377 0 0,-8 13-31 0 0,0-1-1 0 0,1 0 1 0 0,0 1 0 0 0,0 0-1 0 0,10-4 1 0 0,13-5-5729 0 0,-8 5 140 0 0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2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496 130 12095 0 0,'-174'35'2293'0'0,"99"-24"1258"0"0,71-10-3608 0 0,-8 0 1607 0 0,10-2-639 0 0,8-3-519 0 0,33-19 308 0 0,84-35-1 0 0,-60 29-520 0 0,-37 16-61 0 0,0 2 0 0 0,1 0 0 0 0,0 2 0 0 0,32-7 0 0 0,-51 15-56 0 0,1 0 0 0 0,0 1 0 0 0,15 1-1 0 0,-20-1-45 0 0,0 0-1 0 0,-1 1 0 0 0,1 0 0 0 0,0-1 0 0 0,0 1 0 0 0,-1 1 0 0 0,1-1 0 0 0,-1 1 0 0 0,1-1 0 0 0,5 5 0 0 0,-8-5-14 0 0,1 1-1 0 0,-1-1 1 0 0,0 0-1 0 0,0 1 0 0 0,0-1 1 0 0,0 1-1 0 0,-1-1 1 0 0,1 1-1 0 0,0 0 0 0 0,-1-1 1 0 0,1 1-1 0 0,-1 0 0 0 0,1-1 1 0 0,-1 1-1 0 0,0 0 1 0 0,0 0-1 0 0,0-1 0 0 0,0 1 1 0 0,0 0-1 0 0,0 0 0 0 0,0-1 1 0 0,-1 1-1 0 0,1 0 1 0 0,0 0-1 0 0,-1-1 0 0 0,0 1 1 0 0,0 1-1 0 0,-2 5 2 0 0,-1-1 0 0 0,1 0 1 0 0,-1 0-1 0 0,-7 10 0 0 0,-5 2 10 0 0,0 0 1 0 0,-1-1-1 0 0,0-1 1 0 0,-30 22-1 0 0,-86 52-69 0 0,128-88 52 0 0,-216 116-825 0 0,67-40 425 0 0,141-72 405 0 0,0 1 0 0 0,1 1 0 0 0,-22 19 0 0 0,29-20 0 0 0,5-8 1 0 0,0 0-1 0 0,0 1 1 0 0,0-1 0 0 0,0 0-1 0 0,0 1 1 0 0,0-1 0 0 0,0 0-1 0 0,0 1 1 0 0,0-1 0 0 0,0 1-1 0 0,0-1 1 0 0,0 0-1 0 0,0 1 1 0 0,0-1 0 0 0,0 0-1 0 0,0 1 1 0 0,0-1 0 0 0,0 0-1 0 0,1 1 1 0 0,-1 0-1 0 0,1-1 8 0 0,0 1 0 0 0,0 0 0 0 0,0 0 0 0 0,0-1 0 0 0,-1 1 0 0 0,1-1 0 0 0,0 1 0 0 0,1-1 0 0 0,-1 1 0 0 0,0-1 0 0 0,0 0 0 0 0,0 1 0 0 0,0-1-1 0 0,0 0 1 0 0,0 0 0 0 0,0 0 0 0 0,0 0 0 0 0,2 0 0 0 0,24-2 145 0 0,-17 1-97 0 0,114-19 506 0 0,-1 1-318 0 0,-113 18-214 0 0,25-3 115 0 0,1 2 0 0 0,-1 1 0 0 0,56 6 0 0 0,-76-2-134 0 0,0-1 0 0 0,0 0-1 0 0,1-1 1 0 0,-1-1 0 0 0,0-1-1 0 0,20-2 1 0 0,-30 1-376 0 0,0 0 0 0 0,0 0 1 0 0,0-1-1 0 0,0 1 0 0 0,-1-1 0 0 0,1 0 0 0 0,5-5 1 0 0,3-3-1174 0 0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26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1 7831 0 0,'7'4'13738'0'0,"-18"5"-15341"0"0,-33 25 1958 0 0,17-14-254 0 0,1 2-1 0 0,-35 36 1 0 0,-27 35 53 0 0,-30 33 64 0 0,105-109-76 0 0,1 0 1 0 0,0 1-1 0 0,1 0 0 0 0,1 1 1 0 0,1 0-1 0 0,-7 22 0 0 0,13-34-50 0 0,1 0-1 0 0,1 0 1 0 0,-1 0 0 0 0,1 0-1 0 0,0 0 1 0 0,1 0 0 0 0,0 1-1 0 0,0-1 1 0 0,0 0 0 0 0,2 9-1 0 0,0-11-27 0 0,0 1-1 0 0,-1 0 0 0 0,2-1 1 0 0,-1 0-1 0 0,0 1 1 0 0,1-1-1 0 0,0 0 0 0 0,1 0 1 0 0,-1-1-1 0 0,1 1 0 0 0,0-1 1 0 0,8 8-1 0 0,-2-3-24 0 0,-2-1 19 0 0,2 0-1 0 0,-1 0 0 0 0,1-1 0 0 0,0 0 1 0 0,0-1-1 0 0,16 7 0 0 0,-17-9-270 0 0,-6-2-225 0 0,0-1 0 0 0,-1 1 0 0 0,1-1 0 0 0,0 0 0 0 0,0 0 0 0 0,1 0 0 0 0,-1 0 0 0 0,0-1 0 0 0,0 1 0 0 0,0-1 0 0 0,0 0 0 0 0,1 0-1 0 0,-1 0 1 0 0,0 0 0 0 0,0-1 0 0 0,0 1 0 0 0,0-1 0 0 0,5-1 0 0 0,1-3-6346 0 0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27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 6911 0 0,'0'0'13462'0'0,"2"-6"-10949"0"0,-16 16-2426 0 0,-5 4-91 0 0,1 1 0 0 0,0 0 0 0 0,-16 18-1 0 0,-34 53-29 0 0,60-73 31 0 0,0 0 0 0 0,0 0-1 0 0,1 1 1 0 0,1 0 0 0 0,-5 16 0 0 0,10-27 19 0 0,0 1 0 0 0,1-1 1 0 0,-1 1-1 0 0,1-1 0 0 0,0 1 0 0 0,0 0 0 0 0,0-1 0 0 0,0 1 1 0 0,1-1-1 0 0,-1 1 0 0 0,1-1 0 0 0,0 1 0 0 0,2 5 0 0 0,0-4 40 0 0,-1 0-1 0 0,1 0 0 0 0,0 0 1 0 0,1 0-1 0 0,-1-1 0 0 0,1 1 1 0 0,0-1-1 0 0,5 5 0 0 0,-4-4-3 0 0,1-1 0 0 0,0 1-1 0 0,0-1 1 0 0,0 0 0 0 0,1-1-1 0 0,-1 1 1 0 0,1-1 0 0 0,0 0 0 0 0,0-1-1 0 0,0 0 1 0 0,0 0 0 0 0,1-1-1 0 0,12 2 1 0 0,-13-4-33 0 0,-1 1-1 0 0,-1-1 1 0 0,1-1 0 0 0,0 1-1 0 0,0-1 1 0 0,0 0 0 0 0,-1-1-1 0 0,1 1 1 0 0,-1-1 0 0 0,10-7-1 0 0,1-1 64 0 0,0-1 0 0 0,14-15 0 0 0,-12 8-58 0 0,0-1 1 0 0,-1 0 0 0 0,-1-2-1 0 0,-1 0 1 0 0,-1 0 0 0 0,-1-2-1 0 0,19-45 1 0 0,-31 65-42 0 0,0 1-1 0 0,0-1 1 0 0,0 1-1 0 0,0-1 1 0 0,-1 1 0 0 0,1-1-1 0 0,-1 1 1 0 0,0-1-1 0 0,0 0 1 0 0,-1-5-1 0 0,1 8 6 0 0,-1-1-1 0 0,1 0 1 0 0,-1 0-1 0 0,1 0 0 0 0,-1 0 1 0 0,0 1-1 0 0,0-1 0 0 0,0 0 1 0 0,0 1-1 0 0,0-1 0 0 0,-1 0 1 0 0,1 1-1 0 0,0 0 0 0 0,-1-1 1 0 0,1 1-1 0 0,-1 0 0 0 0,1 0 1 0 0,-1-1-1 0 0,0 1 0 0 0,-2-1 1 0 0,-11-4-267 0 0,0 1 0 0 0,-27-6 1 0 0,24 6-22 0 0,16 5 81 0 0,-17 2-2107 0 0,4 9-753 0 0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27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13591 0 0,'0'0'1231'0'0,"1"2"-986"0"0,2 6-110 0 0,0 0-1 0 0,1 0 1 0 0,1-1-1 0 0,-1 1 1 0 0,12 12 0 0 0,33 34 352 0 0,-37-41-344 0 0,10 9 245 0 0,28 30 1152 0 0,-1 2 1 0 0,43 64-1 0 0,-87-109-1412 0 0,1 0 0 0 0,-2 0 0 0 0,1 1 0 0 0,-1-1 0 0 0,-1 1 0 0 0,0 0 0 0 0,0 0 0 0 0,-1 1 0 0 0,0-1 0 0 0,-1 0 0 0 0,0 1 0 0 0,-1 15 0 0 0,-1-12-76 0 0,-1 1 0 0 0,0-1 1 0 0,-1 0-1 0 0,-1 0 1 0 0,0 0-1 0 0,-1 0 1 0 0,0-1-1 0 0,-11 20 1 0 0,-10 12-14 0 0,-1-1 1 0 0,-3-1-1 0 0,-1-1 1 0 0,-54 55-1 0 0,-14-6-623 0 0,60-52-1373 0 0,22-21-5131 0 0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28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1 198 7831 0 0,'0'0'706'0'0,"2"0"-578"0"0,10-1 802 0 0,1 0-1 0 0,-1-2 1 0 0,14-3 0 0 0,6-1 1433 0 0,136-30 2466 0 0,-16 4-4068 0 0,-84 19 345 0 0,116-39 1 0 0,-44 11-3262 0 0,-138 42 647 0 0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28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16 10591 0 0,'0'0'819'0'0,"1"0"-534"0"0,6-3 538 0 0,1 0 0 0 0,-1 1-1 0 0,1 0 1 0 0,-1 0 0 0 0,11-1-1 0 0,-16 3-731 0 0,-1 0-1 0 0,0 0 0 0 0,1 0 0 0 0,-1 0 1 0 0,1 0-1 0 0,-1 0 0 0 0,1 0 1 0 0,-1 0-1 0 0,0 1 0 0 0,1-1 0 0 0,-1 1 1 0 0,1-1-1 0 0,-1 1 0 0 0,0-1 1 0 0,0 1-1 0 0,1 0 0 0 0,-1-1 0 0 0,0 1 1 0 0,0 0-1 0 0,0 0 0 0 0,0 0 0 0 0,0 0 1 0 0,0 0-1 0 0,0 0 0 0 0,0 1 1 0 0,0-1-1 0 0,0 0 0 0 0,-1 0 0 0 0,1 0 1 0 0,0 1-1 0 0,-1-1 0 0 0,1 0 0 0 0,-1 1 1 0 0,1-1-1 0 0,-1 1 0 0 0,0-1 1 0 0,0 3-1 0 0,0 1 7 0 0,0 0 0 0 0,0 0 0 0 0,-1 1 0 0 0,0-1 0 0 0,0 0-1 0 0,0 0 1 0 0,-1 0 0 0 0,0-1 0 0 0,0 1 0 0 0,0 0 0 0 0,-3 5 0 0 0,-6 8 69 0 0,-18 23-1 0 0,-24 27-36 0 0,-35 47 17 0 0,69-87-20 0 0,2 1 1 0 0,-20 41-1 0 0,33-61-89 0 0,0 2 1 0 0,1-1-1 0 0,0 0 1 0 0,-1 13-1 0 0,3-18-25 0 0,0 1-1 0 0,1-1 0 0 0,0 0 0 0 0,0 1 0 0 0,0-1 0 0 0,1 1 0 0 0,-1-1 0 0 0,1 0 0 0 0,4 10 0 0 0,1-5-1349 0 0,-5-8 511 0 0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28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21 10135 0 0,'25'-20'7410'0'0,"-27"20"-7303"0"0,-1 0 0 0 0,1 0 0 0 0,0 0 0 0 0,0 0 0 0 0,0 0 0 0 0,0 1 0 0 0,0-1 0 0 0,0 0 0 0 0,0 1 0 0 0,0 0 0 0 0,-3 0 0 0 0,-7 5 17 0 0,0 0 1 0 0,0 0 0 0 0,1 1 0 0 0,-12 9-1 0 0,-22 13-13 0 0,-20 6-12 0 0,-133 79 268 0 0,178-100-159 0 0,1 0-1 0 0,1 2 0 0 0,0 0 0 0 0,1 0 0 0 0,1 2 1 0 0,1 0-1 0 0,-19 29 0 0 0,29-40-111 0 0,1 1 0 0 0,0-1-1 0 0,0 1 1 0 0,1 0 0 0 0,0 0 0 0 0,1 0 0 0 0,0 0-1 0 0,0 1 1 0 0,1-1 0 0 0,0 1 0 0 0,0-1-1 0 0,1 1 1 0 0,0-1 0 0 0,0 1 0 0 0,1-1-1 0 0,0 1 1 0 0,1-1 0 0 0,0 0 0 0 0,0 1-1 0 0,1-1 1 0 0,-1 0 0 0 0,8 11 0 0 0,-8-14-66 0 0,1 0 0 0 0,1-1 0 0 0,-1 1 0 0 0,1-1 0 0 0,0 0 1 0 0,0 0-1 0 0,0 0 0 0 0,0-1 0 0 0,1 1 0 0 0,9 5 0 0 0,-6-5 27 0 0,0 0 1 0 0,1-1-1 0 0,0 0 0 0 0,-1 0 0 0 0,20 2 0 0 0,-1-2 156 0 0,1-1 0 0 0,0-2-1 0 0,36-4 1 0 0,-52 3-191 0 0,0-1 0 0 0,0 0 0 0 0,0-1 0 0 0,-1 0 0 0 0,1 0 0 0 0,-1-2 0 0 0,21-9 0 0 0,14-9-3487 0 0,-35 17-4582 0 0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29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8 8751 0 0,'-7'3'14148'0'0,"13"0"-14022"0"0,1-1 0 0 0,0 0 0 0 0,0 0 0 0 0,-1 0 0 0 0,1-1-1 0 0,1 0 1 0 0,-1 0 0 0 0,12-1 0 0 0,63-8 31 0 0,-39 3-76 0 0,139-6-2085 0 0,-154 11 793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0:38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63 6447 0 0,'0'0'7470'0'0,"-1"3"-6888"0"0,-7 23 5514 0 0,10-25-6044 0 0,0 1-1 0 0,0-1 1 0 0,0 0-1 0 0,1 0 1 0 0,-1 0-1 0 0,0-1 1 0 0,1 1-1 0 0,-1 0 1 0 0,0-1-1 0 0,1 1 1 0 0,-1-1-1 0 0,4 0 1 0 0,15 0 190 0 0,1 0 1 0 0,-1-2-1 0 0,1-1 1 0 0,31-7-1 0 0,-25 4-89 0 0,329-47 1152 0 0,-97 28-953 0 0,-228 23-445 0 0,0 2-1 0 0,41 4 1 0 0,-70-3-11 0 0,-4 1-1483 0 0,0 1 1334 0 0,1 0 0 0 0,-1 0 0 0 0,0 0 0 0 0,0 0 0 0 0,-1-1 0 0 0,1 1-1 0 0,-3 3 1 0 0,-6 5-895 0 0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29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5527 0 0,'0'0'13758'0'0,"2"-8"-11709"0"0,0 4-1860 0 0,0 1-1 0 0,0 0 1 0 0,1 0 0 0 0,-1 0-1 0 0,1 0 1 0 0,0 1 0 0 0,-1-1 0 0 0,1 1-1 0 0,0-1 1 0 0,1 1 0 0 0,-1 0-1 0 0,0 0 1 0 0,0 1 0 0 0,4-2 0 0 0,5-2 21 0 0,0 1 1 0 0,24-6-1 0 0,-3 4-58 0 0,1 2 0 0 0,55-1 0 0 0,68 10-967 0 0,-78-1-1398 0 0,-58-4-340 0 0,1 0-4743 0 0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29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26 12439 0 0,'0'0'958'0'0,"1"-1"-625"0"0,16-23 7055 0 0,-18 27-6984 0 0,-9 23 2 0 0,-1 0 0 0 0,-23 39-1 0 0,-38 49 168 0 0,58-93-497 0 0,-131 183-1 0 0,127-180-305 0 0,1 0 1 0 0,-21 40-1 0 0,37-56-1521 0 0,1-7 805 0 0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30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742 0 14279 0 0,'0'0'1298'0'0,"-2"0"-1069"0"0,-3 1 300 0 0,0-1 0 0 0,-1 0 0 0 0,1 1 0 0 0,0 0 0 0 0,0 0 0 0 0,0 1 0 0 0,0-1 0 0 0,-9 5 0 0 0,4 0-133 0 0,0 0-1 0 0,0 1 1 0 0,-9 8 0 0 0,-32 23-517 0 0,-1-3 0 0 0,-91 45 0 0 0,-20 13-643 0 0,136-76 680 0 0,-7 4-26 0 0,-43 36 0 0 0,68-49 133 0 0,-1 1 0 0 0,1 1 0 0 0,0-1 0 0 0,1 2 0 0 0,0-1 0 0 0,1 1 0 0 0,0 0 0 0 0,-7 16 0 0 0,12-23 5 0 0,1-1 1 0 0,0 0 0 0 0,0 1-1 0 0,0-1 1 0 0,1 1 0 0 0,-1-1-1 0 0,1 1 1 0 0,0 0 0 0 0,0-1-1 0 0,0 1 1 0 0,0-1-1 0 0,1 1 1 0 0,-1 0 0 0 0,1-1-1 0 0,0 1 1 0 0,0-1 0 0 0,0 0-1 0 0,1 1 1 0 0,-1-1-1 0 0,1 0 1 0 0,0 0 0 0 0,-1 0-1 0 0,2 0 1 0 0,-1 0 0 0 0,0 0-1 0 0,0 0 1 0 0,1-1 0 0 0,0 1-1 0 0,-1-1 1 0 0,1 0-1 0 0,0 0 1 0 0,0 0 0 0 0,0 0-1 0 0,0 0 1 0 0,1-1 0 0 0,-1 1-1 0 0,4 0 1 0 0,13 3 190 0 0,0 0 0 0 0,1-1 0 0 0,-1-2 1 0 0,1 0-1 0 0,0-1 0 0 0,39-3 0 0 0,-10-4 42 0 0,82-21 0 0 0,-92 17-215 0 0,-1-2 0 0 0,59-26-1 0 0,-83 31-34 0 0,0-1 0 0 0,0-1-1 0 0,-1 0 1 0 0,0-1 0 0 0,-1 0-1 0 0,0-1 1 0 0,0-1 0 0 0,20-24-1 0 0,-29 31-73 0 0,-1-1 1 0 0,1 0-1 0 0,-1 0 0 0 0,0 0 1 0 0,-1 0-1 0 0,1-1 0 0 0,-1 1 1 0 0,-1-1-1 0 0,1 0 0 0 0,-1 1 1 0 0,1-11-1 0 0,-2 14 42 0 0,0 1 0 0 0,0 0 0 0 0,0 0 0 0 0,0 0 0 0 0,-1 0 0 0 0,1 0 0 0 0,0 0 0 0 0,-1-1 0 0 0,0 1 0 0 0,1 0 0 0 0,-1 0 0 0 0,0 0 0 0 0,0 1 0 0 0,0-1 0 0 0,0 0 0 0 0,0 0 0 0 0,-1 0 0 0 0,1 1 0 0 0,-1-1 0 0 0,1 1 0 0 0,-1-1 0 0 0,1 1 0 0 0,-1 0 0 0 0,0-1 0 0 0,1 1 0 0 0,-1 0 0 0 0,0 0 0 0 0,0 0 0 0 0,0 0 0 0 0,0 1 0 0 0,0-1 0 0 0,0 0 0 0 0,0 1 0 0 0,0 0 0 0 0,-1-1 0 0 0,1 1 0 0 0,0 0 0 0 0,0 0 0 0 0,-3 0 0 0 0,-3 1-20 0 0,0 0 0 0 0,1 0 0 0 0,-1 0 0 0 0,1 1 0 0 0,-1 0 0 0 0,1 1 1 0 0,-13 5-1 0 0,-48 31 28 0 0,60-34 9 0 0,-21 13 40 0 0,1 1 0 0 0,1 1 0 0 0,-48 46 0 0 0,73-64-23 0 0,1 0 0 0 0,-1 0-1 0 0,0 1 1 0 0,1-1 0 0 0,-1 0-1 0 0,1 0 1 0 0,0 1 0 0 0,0-1 0 0 0,0 1-1 0 0,0-1 1 0 0,0 1 0 0 0,0 2 0 0 0,1-4-12 0 0,0 0 1 0 0,0 1 0 0 0,0-1 0 0 0,0 0 0 0 0,0 0-1 0 0,0 1 1 0 0,1-1 0 0 0,-1 0 0 0 0,0 0 0 0 0,1 1-1 0 0,-1-1 1 0 0,1 0 0 0 0,-1 0 0 0 0,1 0 0 0 0,0 0-1 0 0,-1 0 1 0 0,1 0 0 0 0,0 0 0 0 0,0 0 0 0 0,0 0-1 0 0,0 0 1 0 0,-1-1 0 0 0,1 1 0 0 0,0 0 0 0 0,1 0 0 0 0,-1-1-1 0 0,2 2 1 0 0,4 1-154 0 0,1-1 0 0 0,-1 1 0 0 0,1-1-1 0 0,0-1 1 0 0,0 1 0 0 0,0-1 0 0 0,16-1 0 0 0,8 1-1231 0 0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30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46 9215 0 0,'0'0'707'0'0,"2"-1"-182"0"0,10-9 6829 0 0,-19 14-3127 0 0,-17 11-4101 0 0,1 1-1 0 0,0 2 1 0 0,2 0-1 0 0,-26 27 1 0 0,-70 92 353 0 0,110-127-449 0 0,-1 1-1 0 0,2-1 1 0 0,-1 1-1 0 0,1 0 0 0 0,1 1 1 0 0,0-1-1 0 0,-6 22 1 0 0,10-28-16 0 0,0 0 0 0 0,0 1 1 0 0,0-1-1 0 0,1 1 0 0 0,-1 0 1 0 0,2-1-1 0 0,-1 1 0 0 0,0-1 0 0 0,1 1 1 0 0,0-1-1 0 0,0 1 0 0 0,1-1 1 0 0,0 0-1 0 0,0 1 0 0 0,0-1 0 0 0,0 0 1 0 0,1 0-1 0 0,0-1 0 0 0,5 9 0 0 0,-3-8 29 0 0,-1 0-1 0 0,0 0 0 0 0,1-1 1 0 0,0 1-1 0 0,0-1 0 0 0,0 0 1 0 0,1 0-1 0 0,-1-1 0 0 0,1 1 1 0 0,0-1-1 0 0,0-1 0 0 0,0 1 1 0 0,0-1-1 0 0,1 0 0 0 0,-1 0 1 0 0,1-1-1 0 0,-1 0 0 0 0,1 0 1 0 0,-1-1-1 0 0,1 1 0 0 0,-1-2 1 0 0,1 1-1 0 0,0-1 0 0 0,-1 1 1 0 0,1-2-1 0 0,-1 1 0 0 0,9-4 1 0 0,1 0 82 0 0,-1-2 1 0 0,1 1 0 0 0,21-15-1 0 0,40-31 186 0 0,-62 40-294 0 0,0-1 0 0 0,-1 0 0 0 0,-1-1-1 0 0,-1 0 1 0 0,0-1 0 0 0,0 0 0 0 0,-2-1 0 0 0,0-1-1 0 0,0 1 1 0 0,-2-1 0 0 0,0-1 0 0 0,-1 0 0 0 0,-1 0-1 0 0,-1 0 1 0 0,0-1 0 0 0,-1 0 0 0 0,-1 1 0 0 0,-1-1-1 0 0,0-23 1 0 0,-2 36-28 0 0,0 0 0 0 0,-1 0 1 0 0,0 0-1 0 0,0 0 0 0 0,0 0 0 0 0,0 0 0 0 0,-1 1 1 0 0,0-1-1 0 0,0 0 0 0 0,-1 1 0 0 0,0-1 0 0 0,-6-9 1 0 0,6 12-23 0 0,1 0 0 0 0,-1 0 0 0 0,0 1 0 0 0,0-1 0 0 0,0 1 0 0 0,0 0 0 0 0,0-1 0 0 0,0 1 0 0 0,-1 1 0 0 0,1-1 0 0 0,-1 0 0 0 0,1 1 1 0 0,-1 0-1 0 0,0 0 0 0 0,0 0 0 0 0,1 0 0 0 0,-1 1 0 0 0,0-1 0 0 0,0 1 0 0 0,-7 0 0 0 0,2 1-108 0 0,0 0 1 0 0,0 0-1 0 0,0 1 1 0 0,-14 3-1 0 0,20-3-115 0 0,-1-1 0 0 0,1 1 0 0 0,-1-1 0 0 0,1 1 0 0 0,-1 0 0 0 0,1 0 0 0 0,0 0 0 0 0,0 1 0 0 0,0-1 0 0 0,0 1 0 0 0,1-1 0 0 0,-1 1 0 0 0,-2 4 1 0 0,-1 3-1251 0 0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34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0 189 3223 0 0,'1'-1'143'0'0,"1"-1"-105"0"0,0 0-1 0 0,0 0 1 0 0,-1-1-1 0 0,1 1 1 0 0,-1 0-1 0 0,8-16 14023 0 0,-10 29-13249 0 0,-1 2-671 0 0,1 0 1 0 0,0 0-1 0 0,1 1 1 0 0,1-1-1 0 0,0 0 1 0 0,0 0-1 0 0,1 1 1 0 0,1-1-1 0 0,1 0 1 0 0,9 24-1 0 0,-5-14-136 0 0,-1 1 1 0 0,-1 0-1 0 0,-1 1 0 0 0,-1-1 0 0 0,-1 1 0 0 0,0 46 1 0 0,-5-32 6 0 0,-1 0 0 0 0,-2 0 1 0 0,-16 63-1 0 0,-10-14 274 0 0,26-77 1419 0 0,5-17-1599 0 0,1 0-1 0 0,0 0 1 0 0,0 0-1 0 0,0 0 1 0 0,1 0 0 0 0,0 1-1 0 0,0-1 1 0 0,4-6-1 0 0,27-44-54 0 0,-21 36 27 0 0,21-30 2 0 0,3 1-1 0 0,47-51 1 0 0,12 3 112 0 0,-21 22-73 0 0,174-212 21 0 0,-229 263-204 0 0,27-28-1 0 0,-44 50-75 0 0,3 44-2035 0 0,-6-26 1673 0 0,0-4-446 0 0,0 1 1 0 0,2 19-1 0 0,1-17-798 0 0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35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464 128 14655 0 0,'23'-21'731'0'0,"0"2"0"0"0,1 0 0 0 0,46-26 0 0 0,-36 22 2977 0 0,-45 34-3469 0 0,-144 142-62 0 0,-50 46-193 0 0,157-157 16 0 0,-46 53 0 0 0,76-75 0 0 0,1 2 0 0 0,1 0 0 0 0,1 0 0 0 0,1 2 0 0 0,-13 29 0 0 0,23-44 5 0 0,1 1-1 0 0,0-1 0 0 0,1 1 1 0 0,0-1-1 0 0,0 1 1 0 0,1-1-1 0 0,0 1 0 0 0,1 0 1 0 0,0 0-1 0 0,1 0 0 0 0,0-1 1 0 0,0 1-1 0 0,4 10 1 0 0,-3-12 11 0 0,0-1 1 0 0,1 1 0 0 0,0-1 0 0 0,0 0 0 0 0,1 0-1 0 0,0 0 1 0 0,0 0 0 0 0,1-1 0 0 0,0 1-1 0 0,0-1 1 0 0,0-1 0 0 0,1 1 0 0 0,0-1 0 0 0,0 0-1 0 0,0 0 1 0 0,11 6 0 0 0,-7-5-26 0 0,0-1-1 0 0,0-1 1 0 0,1 0 0 0 0,12 4 0 0 0,-16-7-221 0 0,-1 0 1 0 0,1 0-1 0 0,-1 0 1 0 0,1-1-1 0 0,0 0 1 0 0,-1-1-1 0 0,1 1 0 0 0,9-3 1 0 0,4-2-814 0 0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35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9 14599 0 0,'0'0'664'0'0,"0"-1"-8"0"0,3-5-317 0 0,-3 4 893 0 0,-7 14 152 0 0,-26 39-183 0 0,-43 91 1 0 0,33-57-821 0 0,6-7-292 0 0,3 3-1 0 0,-23 88 1 0 0,-43 103 66 0 0,90-254-1092 0 0,9-17-107 0 0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36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0 113 14599 0 0,'0'0'4955'0'0,"2"0"-4211"0"0,18-7 104 0 0,1 1 1 0 0,-1 0-1 0 0,29-2 0 0 0,16-4-181 0 0,81-15 326 0 0,-36 9-2351 0 0,-36 0-4881 0 0,-40 7-1396 0 0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36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 6447 0 0,'-9'2'227'0'0,"-1"1"0"0"0,1 1 0 0 0,0-1 0 0 0,0 1 0 0 0,1 1 0 0 0,-1 0 0 0 0,1 0 0 0 0,0 0 0 0 0,1 1-1 0 0,-12 12 1 0 0,15-15 202 0 0,1 1-1 0 0,0 0 0 0 0,0 0 0 0 0,1 0 1 0 0,-1 1-1 0 0,1-1 0 0 0,0 1 0 0 0,0-1 1 0 0,0 1-1 0 0,1 0 0 0 0,0 0 0 0 0,0-1 1 0 0,0 1-1 0 0,0 0 0 0 0,1 6 0 0 0,-1-1-336 0 0,2 0 0 0 0,0 1-1 0 0,0-1 1 0 0,1 0-1 0 0,0 0 1 0 0,5 13 0 0 0,3 6-21 0 0,2-1 1 0 0,1 0 0 0 0,2-1-1 0 0,0-1 1 0 0,22 27 0 0 0,104 112 778 0 0,-129-151-497 0 0,0-1 0 0 0,-1 2 1 0 0,0 0-1 0 0,-1 0 0 0 0,-1 1 1 0 0,0 0-1 0 0,8 24 1 0 0,-13-29-204 0 0,-1-1 0 0 0,0 1 1 0 0,-1 0-1 0 0,0 0 1 0 0,-1 0-1 0 0,0 0 1 0 0,-1 0-1 0 0,0 0 1 0 0,0 0-1 0 0,-2 0 0 0 0,1-1 1 0 0,-1 1-1 0 0,-5 15 1 0 0,-1-4-49 0 0,-1-2 0 0 0,0 1 0 0 0,-2-1 0 0 0,0-1 0 0 0,-1 0 1 0 0,-1 0-1 0 0,-1-2 0 0 0,0 1 0 0 0,-26 23 0 0 0,24-26-70 0 0,-138 122 132 0 0,145-130-350 0 0,-36 29 311 0 0,17-11-2954 0 0,21-17 1323 0 0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36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115 101 5527 0 0,'2'0'6202'0'0,"29"-1"-2774"0"0,-1-1 0 0 0,46-10 1 0 0,60-21-1790 0 0,25-5-1246 0 0,-57 25-2175 0 0,-83 12 69 0 0</inkml:trace>
  <inkml:trace contextRef="#ctx0" brushRef="#br0" timeOffset="1">0 433 16671 0 0,'0'0'1512'0'0,"3"-1"-1101"0"0,131-33 4335 0 0,76 5-2991 0 0,-155 25-1539 0 0,0 2 0 0 0,66 6-1 0 0,-22 10-3643 0 0,-75-10-4687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0:39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6 183 5527 0 0,'-6'-7'13159'0'0,"21"5"-12270"0"0,63-4 691 0 0,-41 4-954 0 0,45-8 0 0 0,306-73 978 0 0,-261 54-1352 0 0,16 5-962 0 0,-35 7-169 0 0,-94 15-33 0 0,-11 1-43 0 0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39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96 8287 0 0,'-6'-6'863'0'0,"3"4"-414"0"0,0 0 0 0 0,0 1 0 0 0,0-1 0 0 0,0 1-1 0 0,0-1 1 0 0,0 1 0 0 0,-1 0 0 0 0,1 0 0 0 0,0 0 0 0 0,-1 1 0 0 0,1-1 0 0 0,-1 1 0 0 0,-5 0-1 0 0,-14-2 573 0 0,22 1-858 0 0,-1 1 0 0 0,1 0 0 0 0,-1 0 0 0 0,1 0 0 0 0,-1 0 0 0 0,1 1 0 0 0,-1-1 0 0 0,1 0 0 0 0,-1 1 0 0 0,1-1 0 0 0,-3 1 0 0 0,1 3 1916 0 0,13 0-1290 0 0,-1-4-577 0 0,1-1 0 0 0,0 1 0 0 0,-1-2-1 0 0,1 1 1 0 0,0-1 0 0 0,-1 0 0 0 0,14-6 0 0 0,-1 1 2 0 0,20-5-77 0 0,78-21 542 0 0,-95 28-1613 0 0,0 1-1 0 0,49-1 0 0 0,-58 5-1170 0 0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40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687 42 3679 0 0,'0'0'2207'0'0,"-20"6"4653"0"0,13-1-6847 0 0,-28 19 87 0 0,31-21-44 0 0,1 0 0 0 0,-1 0 0 0 0,0-1 0 0 0,0 1 0 0 0,0-1 0 0 0,-1 0 0 0 0,-8 2 0 0 0,3-1-542 0 0,0-5 4196 0 0,10 2-3596 0 0,0 0 1 0 0,0 0-1 0 0,-1-1 0 0 0,1 1 1 0 0,0 0-1 0 0,0 0 1 0 0,0 0-1 0 0,0 0 0 0 0,0-1 1 0 0,0 1-1 0 0,0 0 1 0 0,0 0-1 0 0,0 0 0 0 0,0 0 1 0 0,0-1-1 0 0,0 1 1 0 0,0 0-1 0 0,0 0 0 0 0,0 0 1 0 0,0-1-1 0 0,0 1 1 0 0,0 0-1 0 0,0 0 0 0 0,0 0 1 0 0,0 0-1 0 0,0-1 0 0 0,0 1 1 0 0,1 0-1 0 0,-1 0 1 0 0,0 0-1 0 0,0 0 0 0 0,0-1 1 0 0,10-8 999 0 0,1 2-996 0 0,-1 0-1 0 0,2 1 1 0 0,-1 1-1 0 0,21-8 1 0 0,50-10 313 0 0,15 3-367 0 0,-82 18-51 0 0,0 1 0 0 0,1 0 0 0 0,-1 1-1 0 0,22 3 1 0 0,-34-3-13 0 0,0 1 0 0 0,-1-1 0 0 0,1 1 0 0 0,0 0 0 0 0,-1-1 0 0 0,1 1 0 0 0,-1 1 0 0 0,1-1 0 0 0,3 3 0 0 0,-5-4 0 0 0,0 1 0 0 0,-1-1 0 0 0,1 1 0 0 0,0 0 0 0 0,-1-1 0 0 0,1 1 0 0 0,0 0 0 0 0,-1-1 0 0 0,1 1 0 0 0,-1 0 0 0 0,0 0 0 0 0,1 1 0 0 0,0 1 0 0 0,-1-1 0 0 0,0 1 0 0 0,0 0 0 0 0,0-1 0 0 0,0 1 0 0 0,0 0 0 0 0,-1-1 0 0 0,1 1 0 0 0,-1 0 0 0 0,0-1 0 0 0,0 1 0 0 0,0-1 0 0 0,0 1 0 0 0,0-1 0 0 0,0 1 0 0 0,-1-1 0 0 0,1 0 0 0 0,-1 0 0 0 0,0 1 0 0 0,1-1 0 0 0,-4 2 0 0 0,-5 6 0 0 0,1-1 0 0 0,-22 16 0 0 0,-121 77 0 0 0,116-81 0 0 0,0-1 0 0 0,-56 19 0 0 0,56-25 0 0 0,-76 25 0 0 0,105-36-12 0 0,6-3-57 0 0,5 0-94 0 0,1-1 117 0 0,-1 0 1 0 0,0 0-1 0 0,1 0 1 0 0,4-3-1 0 0,8-2-42 0 0,-3 3 78 0 0,0 1 1 0 0,0 0-1 0 0,1 1 0 0 0,-1 0 1 0 0,0 1-1 0 0,24 4 0 0 0,-27-3 3 0 0,0 1-1 0 0,0 1 1 0 0,0 0-1 0 0,-1 0 0 0 0,1 1 1 0 0,-1 1-1 0 0,0 0 1 0 0,19 12-1 0 0,-27-16 19 0 0,0 1 0 0 0,0-1 0 0 0,0 1-1 0 0,0 0 1 0 0,-1-1 0 0 0,1 1 0 0 0,-1 0-1 0 0,1 0 1 0 0,-1 0 0 0 0,0 0 0 0 0,1 0 0 0 0,-1 1-1 0 0,0-1 1 0 0,0 0 0 0 0,-1 1 0 0 0,1-1-1 0 0,0 0 1 0 0,-1 1 0 0 0,0-1 0 0 0,1 1 0 0 0,-1-1-1 0 0,0 4 1 0 0,-1-3 5 0 0,1 1 0 0 0,-1-1 0 0 0,0 0 0 0 0,0 0 0 0 0,0 0 0 0 0,-1 0 0 0 0,1 0 0 0 0,-1 0 0 0 0,1 0 0 0 0,-1 0 0 0 0,0 0 0 0 0,0-1 0 0 0,0 1 0 0 0,-1-1 0 0 0,1 1 0 0 0,-3 1 0 0 0,-19 16 52 0 0,2-1-64 0 0,0-1 0 0 0,-29 17 0 0 0,26-21 1 0 0,3 1 28 0 0,-2-2 0 0 0,0-1 0 0 0,0 0 0 0 0,-1-2 0 0 0,-32 9 0 0 0,-21-3 291 0 0,-133 9 1 0 0,190-23-307 0 0,-29 7-1 0 0,27-4 8 0 0,22-5-110 0 0,3 0-38 0 0,128-9-3989 0 0,-88 2 2736 0 0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40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546 153 5983 0 0,'-9'2'623'0'0,"-12"5"59"0"0,6-1 3352 0 0,-3-3 5509 0 0,20-4-9470 0 0,0 0 1 0 0,-1 0 0 0 0,1 0 0 0 0,-1 0 0 0 0,1 0 0 0 0,-1 0-1 0 0,0-1 1 0 0,1 1 0 0 0,-1 0 0 0 0,2-4 0 0 0,1 0 72 0 0,7-4 17 0 0,0 0 1 0 0,1 1-1 0 0,0 0 0 0 0,22-11 0 0 0,55-18 170 0 0,-84 35-314 0 0,28-10 76 0 0,0 1 0 0 0,1 1 0 0 0,0 2 1 0 0,0 1-1 0 0,47-2 0 0 0,-78 9-90 0 0,0 0 0 0 0,-1 0 0 0 0,1 0 0 0 0,0 0 0 0 0,0 0 0 0 0,-1 1 0 0 0,1 0 0 0 0,0-1-1 0 0,-1 1 1 0 0,1 0 0 0 0,0 0 0 0 0,-1 0 0 0 0,1 1 0 0 0,-1-1 0 0 0,0 1 0 0 0,5 3 0 0 0,-6-4-2 0 0,0 1-1 0 0,0-1 1 0 0,0 1-1 0 0,1 0 1 0 0,-2-1-1 0 0,1 1 1 0 0,0 0-1 0 0,0 0 1 0 0,0 0-1 0 0,-1 0 1 0 0,1 0-1 0 0,-1 0 1 0 0,0 0-1 0 0,1 0 1 0 0,-1 0-1 0 0,0 0 1 0 0,0 0-1 0 0,0 0 1 0 0,0 0-1 0 0,-1 0 1 0 0,1 0-1 0 0,-1 0 0 0 0,1-1 1 0 0,-2 3-1 0 0,-1 4 8 0 0,0 0 0 0 0,-1 0-1 0 0,0-1 1 0 0,0 1 0 0 0,-1-1-1 0 0,0 0 1 0 0,-1-1 0 0 0,-9 11-1 0 0,-55 43-99 0 0,62-54 65 0 0,-44 31-289 0 0,-104 55 0 0 0,86-53 197 0 0,-163 82 64 0 0,84-46 26 0 0,115-59 27 0 0,-50 17 0 0 0,10-6 0 0 0,69-23-1 0 0,7-2-1 0 0,5-1 14 0 0,-7-1-10 0 0,256-6 258 0 0,-2 0 398 0 0,21 18 5 0 0,-261-12-748 0 0,0 0 0 0 0,27-5 0 0 0,-39 5-277 0 0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41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421 155 5527 0 0,'25'-45'-571'0'0,"3"2"3512"0"0,-22 35-1269 0 0,0 1 0 0 0,0 0 1 0 0,1 0-1 0 0,0 0 1 0 0,0 1-1 0 0,0 0 1 0 0,1 1-1 0 0,13-8 0 0 0,-19 13-884 0 0,4 8-397 0 0,-5-6-365 0 0,-1 0 0 0 0,1 0 0 0 0,-1 0 0 0 0,0 0 0 0 0,1 1 0 0 0,-1-1 0 0 0,0 0 0 0 0,0 0 0 0 0,-1 0 0 0 0,1 1 0 0 0,-1 3 0 0 0,-9 27 90 0 0,7-23-88 0 0,-32 90 100 0 0,-58 117 0 0 0,45-128-96 0 0,-74 105 0 0 0,11-54-242 0 0,70-92-71 0 0,-40 59 0 0 0,67-82-1937 0 0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41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29 110 8287 0 0,'-2'0'382'0'0,"-2"0"-115"0"0,-19 2 9902 0 0,35-6-7804 0 0,40-8-501 0 0,103-10 0 0 0,-61 11-1304 0 0,-35 3-303 0 0,380-43 1356 0 0,-399 51-1692 0 0,23-3-3475 0 0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42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18 152 5983 0 0,'-1'1'464'0'0,"-16"7"9879"0"0,18-9-10175 0 0,0 0 0 0 0,0 0-1 0 0,0 0 1 0 0,0 0 0 0 0,0 1 0 0 0,0-1 0 0 0,0 0 0 0 0,0 0-1 0 0,1 1 1 0 0,-1-1 0 0 0,0 1 0 0 0,0-1 0 0 0,2 1 0 0 0,-3-1-54 0 0,90-32 809 0 0,1 4 0 0 0,1 4 0 0 0,1 4-1 0 0,1 4 1 0 0,120-7 0 0 0,-187 24-871 0 0,30 3-1 0 0,5 0-6071 0 0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42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0 7367 0 0,'1'2'9575'0'0,"0"0"-9410"0"0,0 1 0 0 0,-1-1-1 0 0,1 1 1 0 0,-1 0 0 0 0,1-1 0 0 0,-1 1 0 0 0,0-1 0 0 0,0 1-1 0 0,0 0 1 0 0,-1-1 0 0 0,1 1 0 0 0,0-1 0 0 0,-1 1-1 0 0,0 0 1 0 0,0-1 0 0 0,0 0 0 0 0,0 1 0 0 0,0-1 0 0 0,0 1-1 0 0,-2 1 1 0 0,-5 9 334 0 0,-1 0 0 0 0,-13 15 0 0 0,12-15-192 0 0,-12 15-184 0 0,2 1 0 0 0,1 1 0 0 0,2 0 0 0 0,0 1 0 0 0,2 1 0 0 0,2 1 0 0 0,1 0-1 0 0,1 0 1 0 0,2 1 0 0 0,-9 67 0 0 0,17-92-128 0 0,0 0 0 0 0,0 0 0 0 0,-1 0 0 0 0,-1-1 0 0 0,1 1 0 0 0,-6 10-1 0 0,5-14-112 0 0,1 0-1 0 0,-2-1 0 0 0,1 1 0 0 0,-1-1 0 0 0,1 1 1 0 0,-1-1-1 0 0,0 0 0 0 0,-1 0 0 0 0,1-1 0 0 0,-10 7 0 0 0,6-5-690 0 0,-32 18-2796 0 0,37-22 3329 0 0,1 0 0 0 0,0 0-1 0 0,0-1 1 0 0,0 1 0 0 0,0 0 0 0 0,-1-1-1 0 0,1 1 1 0 0,0-1 0 0 0,-1 0 0 0 0,1 0-1 0 0,0 0 1 0 0,-1 0 0 0 0,1 0-1 0 0,0 0 1 0 0,-4-2 0 0 0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42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22 7367 0 0,'3'-2'121'0'0,"0"-1"-1"0"0,0 1 0 0 0,0 0 0 0 0,0-1 0 0 0,1 1 0 0 0,-1 1 0 0 0,11-5 11110 0 0,-13 8-10606 0 0,-1 4-433 0 0,0-1 1 0 0,0 1 0 0 0,-1 0-1 0 0,0-1 1 0 0,0 1 0 0 0,0-1-1 0 0,0 1 1 0 0,-1-1 0 0 0,-3 8-1 0 0,-28 51 338 0 0,13-27-282 0 0,-76 128 541 0 0,48-90-479 0 0,-18 43-121 0 0,61-102-785 0 0,4-14-90 0 0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43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3 14743 0 0,'3'-3'8837'0'0,"-17"19"-7578"0"0,-21 19-1763 0 0,-276 214-697 0 0,218-191 955 0 0,58-37 142 0 0,-39 28-1 0 0,67-42 113 0 0,0-1 0 0 0,0 1-1 0 0,1 1 1 0 0,0-1 0 0 0,0 1-1 0 0,1 0 1 0 0,0 0 0 0 0,-4 10-1 0 0,6-12 0 0 0,0 0 0 0 0,0 0-1 0 0,1 0 1 0 0,0 1-1 0 0,0-1 1 0 0,1 0-1 0 0,0 1 1 0 0,0 0 0 0 0,1-1-1 0 0,0 1 1 0 0,0 0-1 0 0,1 10 1 0 0,0-15 13 0 0,0 1 1 0 0,-1 0-1 0 0,1 0 1 0 0,1-1-1 0 0,-1 1 1 0 0,0 0-1 0 0,1-1 1 0 0,-1 1-1 0 0,1-1 1 0 0,0 0-1 0 0,0 1 0 0 0,0-1 1 0 0,0 0-1 0 0,4 3 1 0 0,-1-2 22 0 0,-1 0 0 0 0,1-1-1 0 0,0 1 1 0 0,0-1 0 0 0,0 0 0 0 0,0 0 0 0 0,8 1-1 0 0,4 0 76 0 0,-1-1-1 0 0,1 0 0 0 0,0-2 1 0 0,19-1-1 0 0,23-3 49 0 0,0-3 1 0 0,0-2 0 0 0,-1-3-1 0 0,105-35 1 0 0,-77 13 65 0 0,152-85 0 0 0,-221 110-219 0 0,25-20 0 0 0,-37 25-24 0 0,0 0 1 0 0,-1 0-1 0 0,1-1 1 0 0,-1 1-1 0 0,0-1 0 0 0,0 0 1 0 0,-1 0-1 0 0,1-1 1 0 0,2-5-1 0 0,-5 9-12 0 0,-1 1 0 0 0,1 0 0 0 0,0-1 0 0 0,-1 1 0 0 0,0-1 0 0 0,1 1 0 0 0,-1-1 0 0 0,0 0 1 0 0,0 1-1 0 0,1-1 0 0 0,-1 1 0 0 0,-1-1 0 0 0,1 0 0 0 0,0 1 0 0 0,0-1 0 0 0,-1 1 0 0 0,1-1 0 0 0,0 1 0 0 0,-1-1 0 0 0,0 1 0 0 0,0-2 0 0 0,0 1-18 0 0,-1 0 1 0 0,1 1-1 0 0,-1-1 0 0 0,0 1 0 0 0,1-1 1 0 0,-1 1-1 0 0,0-1 0 0 0,0 1 0 0 0,0 0 1 0 0,0 0-1 0 0,0 0 0 0 0,0 0 0 0 0,-3 0 1 0 0,-4-2-67 0 0,0 1 1 0 0,-1 1 0 0 0,1-1 0 0 0,-1 1 0 0 0,-17 1 0 0 0,8 1 84 0 0,0 1 0 0 0,0 1 0 0 0,0 1 0 0 0,0 0 0 0 0,1 1 0 0 0,-23 10 0 0 0,32-11 14 0 0,0 0-1 0 0,0 1 1 0 0,0 0-1 0 0,1 0 1 0 0,0 1 0 0 0,0 0-1 0 0,0 1 1 0 0,0-1-1 0 0,1 2 1 0 0,0-1-1 0 0,1 1 1 0 0,0 0 0 0 0,-8 13-1 0 0,9-12-24 0 0,1 0 1 0 0,0 0-1 0 0,1 0 0 0 0,0 1 0 0 0,0-1 0 0 0,1 1 1 0 0,0 0-1 0 0,1-1 0 0 0,0 1 0 0 0,0 0 1 0 0,3 19-1 0 0,5-5-2426 0 0,0-13-4961 0 0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43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67 7367 0 0,'49'-26'616'0'0,"-2"0"3233"0"0,-13 11 9517 0 0,-39 26-13096 0 0,-2 1-268 0 0,-1-2-1 0 0,0 1 1 0 0,0-1-1 0 0,-1-1 1 0 0,-1 1-1 0 0,-12 8 1 0 0,-10 12-2 0 0,-16 20 0 0 0,-34 32 0 0 0,-27 22 0 0 0,81-74 0 0 0,-41 55 0 0 0,66-81 0 0 0,0 1 0 0 0,0 0 0 0 0,0 0 0 0 0,1 0 0 0 0,0 0 0 0 0,0 0 0 0 0,0 1 0 0 0,1-1 0 0 0,0 0 0 0 0,-1 6 0 0 0,2-8 0 0 0,0-1 0 0 0,0 1 0 0 0,0-1 0 0 0,0 1 0 0 0,0-1 0 0 0,1 1 0 0 0,-1-1 0 0 0,1 1 0 0 0,0-1 0 0 0,0 0 0 0 0,-1 1 0 0 0,1-1 0 0 0,1 0 0 0 0,-1 0 0 0 0,0 0 0 0 0,1 1 0 0 0,-1-1 0 0 0,1-1 0 0 0,-1 1 0 0 0,1 0 0 0 0,0 0 0 0 0,0-1 0 0 0,0 1 0 0 0,2 1 0 0 0,6 2 20 0 0,0 0 0 0 0,-1-1 1 0 0,1 0-1 0 0,1-1 0 0 0,-1 0 0 0 0,0-1 0 0 0,1 0 0 0 0,-1 0 0 0 0,1-1 0 0 0,0-1 1 0 0,-1 0-1 0 0,1 0 0 0 0,0-1 0 0 0,17-3 0 0 0,3-3 118 0 0,-1-1 0 0 0,0-1 0 0 0,50-23-1 0 0,-64 24-103 0 0,0-1-1 0 0,-1 0 0 0 0,-1 0 1 0 0,1-2-1 0 0,-2 0 0 0 0,1-1 1 0 0,-2 0-1 0 0,0 0 0 0 0,0-2 1 0 0,-1 1-1 0 0,0-2 0 0 0,8-15 1 0 0,-14 20-32 0 0,0 0 0 0 0,0-1 0 0 0,-1 1 0 0 0,0-1 0 0 0,-1 0 0 0 0,0-1 0 0 0,-1 1 0 0 0,2-17 0 0 0,-4 19-1 0 0,0 0-1 0 0,0 0 1 0 0,-1 1-1 0 0,0-1 1 0 0,-1 0-1 0 0,0 0 1 0 0,0 1-1 0 0,-1 0 0 0 0,0-1 1 0 0,-1 1-1 0 0,-8-15 1 0 0,7 15-48 0 0,-1 1 1 0 0,1 0 0 0 0,-1 0-1 0 0,-1 1 1 0 0,1-1-1 0 0,-1 1 1 0 0,0 1 0 0 0,0-1-1 0 0,-1 1 1 0 0,0 0 0 0 0,-10-4-1 0 0,-10-3-338 0 0,-1 1-1 0 0,-31-7 0 0 0,-10-3-1774 0 0,63 18 886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16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850 44 10135 0 0,'0'-3'659'0'0,"0"0"1"0"0,0 0-1 0 0,1 0 0 0 0,0 0 0 0 0,-1 0 0 0 0,1 0 0 0 0,0 0 0 0 0,1 0 1 0 0,-1 1-1 0 0,0-1 0 0 0,1 0 0 0 0,-1 1 0 0 0,4-4 3201 0 0,-4 7-3576 0 0,0 2-272 0 0,0-1-1 0 0,0 1 0 0 0,-1 0 0 0 0,1-1 0 0 0,0 1 1 0 0,-1 0-1 0 0,0-1 0 0 0,0 1 0 0 0,0 0 0 0 0,0 0 1 0 0,0-1-1 0 0,0 1 0 0 0,-1 0 0 0 0,1-1 0 0 0,-1 1 1 0 0,0 0-1 0 0,-2 4 0 0 0,-3 8 72 0 0,-15 26 1 0 0,13-26-70 0 0,-83 130-59 0 0,40-68-9 0 0,-353 531-2525 0 0,276-420 2233 0 0,117-172 321 0 0,-78 126 281 0 0,79-123-101 0 0,0 1 0 0 0,2 0 0 0 0,0 0-1 0 0,1 1 1 0 0,-6 35 0 0 0,12-30-693 0 0,1-24-236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0:39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0 5527 0 0,'0'0'2168'0'0,"-1"2"-381"0"0,-6 13 754 0 0,-14 20 1 0 0,12-19-1978 0 0,-12 23 1 0 0,5-6 434 0 0,-26 38 0 0 0,25-43-663 0 0,1 0 1 0 0,-15 37 0 0 0,-10 35-211 0 0,32-83-125 0 0,0 1-1 0 0,-2-1 0 0 0,-15 20 1 0 0,16-26-2642 0 0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51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3 217 4607 0 0,'-2'-11'11310'0'0,"2"14"-11108"0"0,3 28 153 0 0,8 61 476 0 0,21 28-422 0 0,-8-34-396 0 0,-20-64 6 0 0,-1-1 1 0 0,0 1-1 0 0,-2 0 0 0 0,0 0 0 0 0,-1 0 0 0 0,-2 0 1 0 0,0 0-1 0 0,-1 0 0 0 0,-7 23 0 0 0,4-12-19 0 0,1-3-82 0 0,5-28-12 0 0,9-11 90 0 0,-7 6 32 0 0,35-45 215 0 0,16-16 13 0 0,122-105 869 0 0,-65 50-491 0 0,-40 41-397 0 0,129-125-76 0 0,-157 162-237 0 0,86-65 0 0 0,-121 101-1210 0 0,-10 10-2373 0 0,-1-1 2120 0 0,-10 12-4393 0 0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52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27 10479 0 0,'0'0'1274'0'0,"6"-8"1766"0"0,-5 1-1471 0 0,3-3 2032 0 0,-4 10-3601 0 0,0-1 1 0 0,1 1-1 0 0,-1 0 0 0 0,0 0 0 0 0,1 0 1 0 0,-1 0-1 0 0,0 0 0 0 0,1 0 0 0 0,-1 0 1 0 0,0 0-1 0 0,1-1 0 0 0,-1 1 0 0 0,0 0 0 0 0,1 1 1 0 0,-1-1-1 0 0,0 0 0 0 0,1 0 0 0 0,-1 0 1 0 0,0 0-1 0 0,1 0 0 0 0,-1 0 0 0 0,0 0 1 0 0,1 0-1 0 0,-1 1 0 0 0,0-1 0 0 0,1 0 1 0 0,-1 0-1 0 0,0 0 0 0 0,0 1 0 0 0,1-1 0 0 0,-1 0 1 0 0,0 0-1 0 0,0 1 0 0 0,0-1 0 0 0,1 0 1 0 0,-1 1-1 0 0,0-1 0 0 0,0 0 0 0 0,0 0 1 0 0,0 1-1 0 0,0-1 0 0 0,1 0 0 0 0,-1 1 1 0 0,0-1-1 0 0,0 0 0 0 0,0 1 0 0 0,0-1 0 0 0,0 0 1 0 0,0 1-1 0 0,0-1 0 0 0,0 1 0 0 0,0-1 0 0 0,0 3-5 0 0,0 1 1 0 0,0-1-1 0 0,0 0 0 0 0,0 1 0 0 0,0-1 1 0 0,-1 0-1 0 0,1 1 0 0 0,-1-1 0 0 0,0 0 1 0 0,0 0-1 0 0,0 0 0 0 0,-2 4 0 0 0,-23 37-97 0 0,19-32 81 0 0,-69 100-376 0 0,-6 8 54 0 0,-100 186 71 0 0,174-293 270 0 0,-7 12 9 0 0,-13 32-1 0 0,25-50 39 0 0,0 0 0 0 0,1 1 0 0 0,0-1 0 0 0,0 1 0 0 0,0 0 0 0 0,1 0 0 0 0,1-1 0 0 0,-1 1 0 0 0,1 10 0 0 0,1-14 7 0 0,-1-1 0 0 0,1 0-1 0 0,0 0 1 0 0,-1 0 0 0 0,1 0 0 0 0,1 0-1 0 0,-1-1 1 0 0,0 1 0 0 0,1 0-1 0 0,-1 0 1 0 0,1-1 0 0 0,0 1 0 0 0,0-1-1 0 0,3 3 1 0 0,-1-1 41 0 0,0-1 0 0 0,0 0 1 0 0,0 0-1 0 0,1 0 0 0 0,-1-1 0 0 0,1 0 0 0 0,-1 0 1 0 0,6 2-1 0 0,6 0 169 0 0,0 0 1 0 0,1-1 0 0 0,-1-1-1 0 0,23 1 1 0 0,3-2 83 0 0,-14-1-371 0 0,44 6 0 0 0,-72-6 26 0 0,25 3-1536 0 0,-23-3 1182 0 0,-1 0-1 0 0,1-1 1 0 0,0 1-1 0 0,0 0 1 0 0,0 0 0 0 0,0-1-1 0 0,-1 1 1 0 0,1-1 0 0 0,0 0-1 0 0,-1 1 1 0 0,1-1 0 0 0,0 0-1 0 0,1-2 1 0 0,8-8-1839 0 0,-8 8-15 0 0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52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4 10591 0 0,'-7'-4'8607'0'0,"2"9"-8532"0"0,1 1 1 0 0,0-1-1 0 0,0 1 0 0 0,1 0 1 0 0,-1 0-1 0 0,1 0 0 0 0,1 0 1 0 0,-5 13-1 0 0,-10 59-109 0 0,10-41 109 0 0,-43 141 31 0 0,27-102-95 0 0,7-25 38 0 0,-2-1 0 0 0,-30 58 1 0 0,0-24-6095 0 0,41-73-37 0 0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52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29 218 10135 0 0,'-14'-9'464'0'0,"12"7"-9"0"0,2 2-415 0 0,-2-4 85 0 0,-9-4 8870 0 0,19 14-7401 0 0,13 7-1911 0 0,-12-11 450 0 0,0 0-1 0 0,-1 0 1 0 0,1-1-1 0 0,0-1 1 0 0,0 1-1 0 0,0-1 1 0 0,0-1-1 0 0,0 1 1 0 0,11-4-1 0 0,12-3 177 0 0,36-13 0 0 0,-43 12-204 0 0,279-95 334 0 0,-128 41-1623 0 0,-127 46-163 0 0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53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17 13591 0 0,'-7'-6'1448'0'0,"6"6"-1428"0"0,1-1-16 0 0,-1 1 0 0 0,1 0 1 0 0,-1 0-1 0 0,0 0 1 0 0,1-1-1 0 0,0 1 0 0 0,-1 0 1 0 0,1-1-1 0 0,-1 1 1 0 0,1 0-1 0 0,-1-1 0 0 0,1 1 1 0 0,0 0-1 0 0,-1-1 0 0 0,1 1 1 0 0,0-1-1 0 0,-1 1 1 0 0,1-1-1 0 0,0 1 0 0 0,-1-1 1 0 0,0-1 2351 0 0,2 3-2275 0 0,0 1 0 0 0,0-1 0 0 0,0 1 0 0 0,0-1 0 0 0,0 1 0 0 0,1-1 0 0 0,-1 1 0 0 0,0-1 0 0 0,3 2 0 0 0,0 1 49 0 0,12 12-52 0 0,-2 2 0 0 0,0-1 0 0 0,-1 2 0 0 0,-1 0 0 0 0,-1 1-1 0 0,10 24 1 0 0,-5-6 69 0 0,-1 1-1 0 0,12 59 0 0 0,-21-71-5 0 0,-1 0-1 0 0,-2 1 1 0 0,0 0-1 0 0,-2 0 1 0 0,-1-1-1 0 0,-5 41 1 0 0,1-46-33 0 0,0 0 1 0 0,-2 0-1 0 0,0 0 1 0 0,-2-1-1 0 0,0 0 1 0 0,-1 0-1 0 0,-1-1 1 0 0,-17 26-1 0 0,17-31-143 0 0,-1-1 0 0 0,0 1 0 0 0,-1-2-1 0 0,0 0 1 0 0,-1 0 0 0 0,0-1 0 0 0,-1-1 0 0 0,-1 0 0 0 0,0-1-1 0 0,0-1 1 0 0,-1 0 0 0 0,-19 8 0 0 0,23-14-1633 0 0,4-5-2745 0 0,1-3-1977 0 0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53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69 16127 0 0,'0'0'1460'0'0,"-2"0"-1204"0"0,-36 5 3155 0 0,40-5-2946 0 0,54-3-68 0 0,0-3-1 0 0,67-15 0 0 0,51-19-3398 0 0,-156 37 1839 0 0</inkml:trace>
  <inkml:trace contextRef="#ctx0" brushRef="#br0" timeOffset="1">0 428 11975 0 0,'2'-1'5139'0'0,"10"-4"-3938"0"0,0 0 0 0 0,1 1 0 0 0,-1 0 0 0 0,23-3 0 0 0,56-3-974 0 0,-36 4 418 0 0,-22 2-488 0 0,9-2-304 0 0,-1 2 0 0 0,1 2 0 0 0,69 5 0 0 0,-89 0-1527 0 0,-1-1-517 0 0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53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68 11055 0 0,'86'-50'2456'0'0,"-48"32"6153"0"0,-51 22-8002 0 0,-30 15-577 0 0,1 1 0 0 0,1 2 0 0 0,-57 41 0 0 0,69-42-72 0 0,0 2 0 0 0,1 1 0 0 0,1 1 1 0 0,2 1-1 0 0,0 2 0 0 0,-39 58 0 0 0,60-80 43 0 0,0 0 1 0 0,1 0-1 0 0,0 0 1 0 0,0 1-1 0 0,0-1 1 0 0,1 1-1 0 0,0-1 1 0 0,1 1-1 0 0,-2 13 1 0 0,3-16 16 0 0,0-1 1 0 0,0 0 0 0 0,0 1 0 0 0,1-1 0 0 0,-1 1 0 0 0,1-1 0 0 0,0 0-1 0 0,0 1 1 0 0,0-1 0 0 0,1 0 0 0 0,-1 0 0 0 0,1 0 0 0 0,-1 0-1 0 0,1 0 1 0 0,0 0 0 0 0,0-1 0 0 0,1 1 0 0 0,-1-1 0 0 0,0 1-1 0 0,1-1 1 0 0,5 4 0 0 0,0-1 38 0 0,0-1-1 0 0,0 0 0 0 0,0 0 1 0 0,1 0-1 0 0,-1-1 1 0 0,1-1-1 0 0,0 1 1 0 0,0-2-1 0 0,0 1 1 0 0,0-1-1 0 0,11 0 0 0 0,15-1 219 0 0,53-7-1 0 0,-87 7-268 0 0,165-26 428 0 0,-137 19-346 0 0,0-1-1 0 0,-1-1 1 0 0,44-20-1 0 0,-62 23-122 0 0,0 1 0 0 0,0-1 0 0 0,-1-1 0 0 0,1 0 1 0 0,-2 0-1 0 0,1-1 0 0 0,-1 0 0 0 0,0 0 0 0 0,-1-1 0 0 0,0 0 0 0 0,9-15 0 0 0,-13 19 12 0 0,0-1 1 0 0,0 0-1 0 0,-1 1 1 0 0,0-1-1 0 0,0 0 0 0 0,-1 0 1 0 0,0 0-1 0 0,1-1 0 0 0,-2 1 1 0 0,1 0-1 0 0,-1 0 0 0 0,0 0 1 0 0,-1-1-1 0 0,1 1 0 0 0,-1 0 1 0 0,0 0-1 0 0,-1 0 0 0 0,1 0 1 0 0,-1 0-1 0 0,0 0 0 0 0,-1 0 1 0 0,-4-7-1 0 0,-1 1-171 0 0,0 1 1 0 0,0 0-1 0 0,-1 0 0 0 0,-1 1 0 0 0,0 0 1 0 0,0 0-1 0 0,-1 2 0 0 0,-20-14 1 0 0,-3 1-1085 0 0,-66-27 1 0 0,84 40 848 0 0,-1 2 1 0 0,-20-6 0 0 0,31 11 215 0 0,0 0-1 0 0,0 0 1 0 0,0 0 0 0 0,1 1 0 0 0,-1-1 0 0 0,0 1 0 0 0,0 1 0 0 0,0-1 0 0 0,0 1-1 0 0,-9 3 1 0 0,3 1-5599 0 0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55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880 575 14335 0 0,'0'0'331'0'0,"-2"1"44"0"0,-1 2-254 0 0,-1 0 1 0 0,0-1 0 0 0,1 1 0 0 0,-1-1 0 0 0,-1 0 0 0 0,1 0-1 0 0,0 0 1 0 0,0-1 0 0 0,-1 0 0 0 0,-9 2 4538 0 0,16-4-4453 0 0,15-10-164 0 0,-3 3-23 0 0,-1-1 1 0 0,0-1-1 0 0,0 0 0 0 0,-1 0 1 0 0,0-1-1 0 0,14-17 0 0 0,-25 25-56 0 0,1 1-1 0 0,-1 0 1 0 0,0 0-1 0 0,0-1 1 0 0,0 1-1 0 0,0 0 1 0 0,0-1-1 0 0,0 1 1 0 0,-1-1 0 0 0,1 1-1 0 0,-1-1 1 0 0,1 1-1 0 0,-1-1 1 0 0,0 0-1 0 0,0 1 1 0 0,-1-1-1 0 0,1 1 1 0 0,0-1-1 0 0,-1 1 1 0 0,1-1 0 0 0,-1 1-1 0 0,0-1 1 0 0,0 1-1 0 0,0-1 1 0 0,0 1-1 0 0,-1 0 1 0 0,1 0-1 0 0,0 0 1 0 0,-1 0-1 0 0,0 0 1 0 0,1 0-1 0 0,-1 0 1 0 0,-2-2 0 0 0,0 1-53 0 0,0-1 1 0 0,0 1 0 0 0,0 0 0 0 0,-1 0 0 0 0,1 1 0 0 0,-1-1 0 0 0,1 1 0 0 0,-1 0 0 0 0,0 0 0 0 0,0 1-1 0 0,0-1 1 0 0,0 1 0 0 0,0 0 0 0 0,0 1 0 0 0,-9-1 0 0 0,2 2-75 0 0,1 1 0 0 0,-1 0 0 0 0,1 1 1 0 0,0 0-1 0 0,0 1 0 0 0,1 0 0 0 0,-13 6 0 0 0,-7 6 34 0 0,-31 23 0 0 0,43-26 262 0 0,0 0 1 0 0,-16 17-1 0 0,27-24 44 0 0,1 0 0 0 0,1 0 1 0 0,-1 1-1 0 0,1 0 0 0 0,1 0 0 0 0,-1 1 0 0 0,1-1 0 0 0,-4 12 0 0 0,7-17-134 0 0,0-1 0 0 0,1 1 1 0 0,-1-1-1 0 0,1 1 0 0 0,0 0 0 0 0,-1-1 0 0 0,1 1 0 0 0,0 0 0 0 0,0-1 0 0 0,0 1 1 0 0,0 0-1 0 0,0-1 0 0 0,0 1 0 0 0,1 0 0 0 0,-1-1 0 0 0,1 1 0 0 0,-1-1 1 0 0,1 1-1 0 0,-1 0 0 0 0,1-1 0 0 0,0 1 0 0 0,0-1 0 0 0,0 0 0 0 0,0 1 0 0 0,0-1 1 0 0,0 0-1 0 0,0 1 0 0 0,0-1 0 0 0,0 0 0 0 0,1 0 0 0 0,-1 0 0 0 0,0 0 0 0 0,1 0 1 0 0,2 1-1 0 0,0 0-5 0 0,1 0 0 0 0,-1-1 0 0 0,1 0 1 0 0,0 1-1 0 0,0-2 0 0 0,-1 1 0 0 0,1 0 0 0 0,0-1 1 0 0,0 0-1 0 0,0 0 0 0 0,5-1 0 0 0,7-2-94 0 0,1-1 1 0 0,-1 0-1 0 0,33-14 0 0 0,48-29-1083 0 0,-71 34 701 0 0,-15 7 207 0 0,-3 2 45 0 0,0-1 0 0 0,0 0 1 0 0,0 0-1 0 0,-1-1 1 0 0,13-10-1 0 0,-19 12 150 0 0,-8 3 30 0 0,-6 4 9 0 0,2 1 19 0 0,-1 1-1 0 0,1 0 0 0 0,1 0 1 0 0,-1 1-1 0 0,1 0 0 0 0,0 1 1 0 0,0 0-1 0 0,1 0 0 0 0,0 1 1 0 0,-8 9-1 0 0,15-16-15 0 0,0 0 1 0 0,0 0-1 0 0,0 0 1 0 0,1 0-1 0 0,-1 0 0 0 0,0 0 1 0 0,0 0-1 0 0,1 0 1 0 0,-1 0-1 0 0,1 1 0 0 0,-1-1 1 0 0,1 0-1 0 0,-1 0 1 0 0,1 1-1 0 0,0-1 0 0 0,0 2 1 0 0,-1 0 44 0 0,1-2 106 0 0,1 1-83 0 0,2 0-44 0 0,-1 0 0 0 0,1 0 0 0 0,-1 0 1 0 0,1 0-1 0 0,0 0 0 0 0,0-1 1 0 0,0 1-1 0 0,-1-1 0 0 0,2 0 1 0 0,-1 0-1 0 0,0 0 0 0 0,0 0 1 0 0,6 0-1 0 0,-4 0-1 0 0,0-1 0 0 0,1 0 0 0 0,-1-1 0 0 0,0 1 0 0 0,0-1 0 0 0,1 0 1 0 0,-1 0-1 0 0,5-3 0 0 0,-2 1-11 0 0,0 0 0 0 0,0-1-1 0 0,0 0 1 0 0,0-1 0 0 0,-1 1 0 0 0,0-2 0 0 0,0 1 0 0 0,0-1-1 0 0,-1 0 1 0 0,8-9 0 0 0,119-170 174 0 0,-115 158-177 0 0,-1-2 0 0 0,14-33-1 0 0,-25 48-19 0 0,0-1 0 0 0,-1 1 0 0 0,-1-1 0 0 0,-1-1 0 0 0,0 1 1 0 0,1-27-1 0 0,-3 37-49 0 0,-1 0 1 0 0,-1-1 0 0 0,1 1 0 0 0,-1 0 0 0 0,0 0-1 0 0,0 0 1 0 0,-1-1 0 0 0,1 1 0 0 0,-1 0 0 0 0,0 1 0 0 0,-1-1-1 0 0,1 0 1 0 0,-1 1 0 0 0,0-1 0 0 0,0 1 0 0 0,0 0-1 0 0,-1 0 1 0 0,1 0 0 0 0,-6-4 0 0 0,3 3-98 0 0,-2 0-1 0 0,1 0 1 0 0,-1 1 0 0 0,1 0-1 0 0,-1 0 1 0 0,0 0 0 0 0,0 1-1 0 0,-1 1 1 0 0,1-1 0 0 0,-15-1 0 0 0,4 2-217 0 0,-1 0 0 0 0,0 2 0 0 0,1 0 1 0 0,-1 2-1 0 0,0 0 0 0 0,1 1 0 0 0,-29 8 1 0 0,-132 53-1312 0 0,166-58 1656 0 0,-24 10 203 0 0,1 2 0 0 0,0 2 0 0 0,2 1 0 0 0,0 1 0 0 0,1 3 0 0 0,2 0 0 0 0,1 2 0 0 0,0 2 0 0 0,2 0 0 0 0,-27 38 0 0 0,8-6 847 0 0,4 3 1 0 0,2 1-1 0 0,3 2 0 0 0,-42 102 1 0 0,73-150-814 0 0,1 1 0 0 0,1 1 0 0 0,1-1 1 0 0,-3 31-1 0 0,7-41-139 0 0,0 0-1 0 0,1-1 1 0 0,0 1 0 0 0,1 0 0 0 0,0-1-1 0 0,1 1 1 0 0,0 0 0 0 0,0-1 0 0 0,1 0-1 0 0,0 0 1 0 0,6 12 0 0 0,-5-14-15 0 0,0-1 0 0 0,1 1-1 0 0,0-1 1 0 0,0 0 0 0 0,1 0 0 0 0,0-1 0 0 0,0 0-1 0 0,0 0 1 0 0,1 0 0 0 0,-1-1 0 0 0,1 0 0 0 0,0 0 0 0 0,0 0-1 0 0,0-1 1 0 0,1 0 0 0 0,-1-1 0 0 0,16 4 0 0 0,1-2 104 0 0,0-1-1 0 0,0 0 1 0 0,0-2 0 0 0,41-3 0 0 0,10-4 158 0 0,135-29-1 0 0,-170 25-1340 0 0,0-2 0 0 0,-1-1-1 0 0,0-3 1 0 0,71-38 0 0 0,-81 35-831 0 0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55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839 48 10135 0 0,'3'-22'778'0'0,"-2"21"-672"0"0,-1 0 1 0 0,0 0 0 0 0,0 0 0 0 0,0 0-1 0 0,0 0 1 0 0,0 0 0 0 0,0-1 0 0 0,0 1-1 0 0,0 0 1 0 0,0 0 0 0 0,0 0 0 0 0,-1 0-1 0 0,1 0 1 0 0,0 0 0 0 0,-1 0-1 0 0,0-1 1 0 0,-7-2 1270 0 0,6 3-879 0 0,0 1-229 0 0,-1-1-1 0 0,1 1 1 0 0,-1-1 0 0 0,1 1 0 0 0,-1 0-1 0 0,0 0 1 0 0,1 0 0 0 0,-1 1 0 0 0,1-1-1 0 0,-1 0 1 0 0,1 1 0 0 0,-1 0-1 0 0,1-1 1 0 0,0 1 0 0 0,-1 0 0 0 0,1 1-1 0 0,0-1 1 0 0,-4 2 0 0 0,-4 4 23 0 0,0 0 1 0 0,-13 12-1 0 0,22-18-224 0 0,-17 17 223 0 0,0 1 1 0 0,1 1 0 0 0,0 0 0 0 0,-21 38-1 0 0,-46 98-296 0 0,56-101 42 0 0,25-50-37 0 0,-91 160 0 0 0,-62 79 0 0 0,-49 49 53 0 0,189-272-42 0 0,-17 25-11 0 0,24-30-34 0 0,9-13 3 0 0,1 0-8 0 0,-1-2-165 0 0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56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98 265 1839 0 0,'-33'4'142'0'0,"-5"0"610"0"0,12-1 15257 0 0,28-4-15306 0 0,34-14 140 0 0,1 2 0 0 0,75-17 0 0 0,-61 17-482 0 0,649-151 2855 0 0,-635 150-3199 0 0,0 4 1 0 0,1 2-1 0 0,83 1 0 0 0,-74 13-2511 0 0,-58-6 423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0:40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177 149 3679 0 0,'0'0'13783'0'0,"3"0"-13298"0"0,10-2-49 0 0,1-2 0 0 0,-1 1 0 0 0,22-10 0 0 0,1-1 32 0 0,23-6-24 0 0,117-36 322 0 0,-132 45-700 0 0,0 1 0 0 0,50-4 0 0 0,-79 13-76 0 0,-12 0-46 0 0,-3 4-374 0 0,-1 2 418 0 0,1 0 0 0 0,-1-1 0 0 0,-1 1 0 0 0,1 0 0 0 0,-1-1 0 0 0,0 1 0 0 0,0-1-1 0 0,0 0 1 0 0,-1 1 0 0 0,1-1 0 0 0,-1 0 0 0 0,0-1 0 0 0,0 1 0 0 0,-7 6 0 0 0,-12 12 65 0 0,11-11-37 0 0,-1 0 0 0 0,0-1 0 0 0,-14 10 0 0 0,-69 46 176 0 0,74-53-192 0 0,0 0 0 0 0,-1-2 0 0 0,0-1 0 0 0,-35 12 0 0 0,23-10-75 0 0,15-4-5 0 0,-20 5 1 0 0,37-13 7 0 0,9-1 1 0 0,-3-2 22 0 0,16-1 27 0 0,-6 2 11 0 0,0 2 0 0 0,1-1 0 0 0,23 4 0 0 0,12 0-9 0 0,-31-3 20 0 0,0 1 0 0 0,0 1 0 0 0,31 8 0 0 0,-37-7 0 0 0,1 3 11 0 0,0 1 42 0 0,-1 3 1 0 0,-1 0-33 0 0,-4-2 11 0 0,-7-7-34 0 0,-1 0 0 0 0,0-1 0 0 0,1 1 0 0 0,-1-1 0 0 0,0 1 1 0 0,1 0-1 0 0,-1-1 0 0 0,0 1 0 0 0,0-1 0 0 0,0 1 0 0 0,0 0 0 0 0,1-1 0 0 0,-1 1 1 0 0,0 0-1 0 0,0-1 0 0 0,0 1 0 0 0,0 0 0 0 0,0-1 0 0 0,-1 2 0 0 0,1 1-3 0 0,-1 9 21 0 0,0-7 17 0 0,0 0-1 0 0,-1 1 1 0 0,1-1-1 0 0,-1 0 1 0 0,0 0-1 0 0,-1 0 1 0 0,1 0 0 0 0,-1 0-1 0 0,0-1 1 0 0,0 1-1 0 0,-1-1 1 0 0,1 1-1 0 0,-1-1 1 0 0,-7 6-1 0 0,-1-1-8 0 0,0 0 0 0 0,-1 0 0 0 0,-26 12 0 0 0,-40 24 57 0 0,55-30-35 0 0,-1-1 0 0 0,0-1-1 0 0,-1-1 1 0 0,-47 14 0 0 0,61-24-22 0 0,0 0 1 0 0,0-1 0 0 0,0-1 0 0 0,0 0 0 0 0,0 0 0 0 0,0-1 0 0 0,0-1 0 0 0,0 0-1 0 0,1 0 1 0 0,-1-1 0 0 0,-13-6 0 0 0,18 7 3 0 0,4 0-12 0 0,0 1-1 0 0,1 0 0 0 0,-1-1 1 0 0,0 1-1 0 0,1-1 0 0 0,-1 0 1 0 0,1 0-1 0 0,-1 0 0 0 0,-3-4 1 0 0,0-2-4 0 0,5 7-21 0 0,0-1 1 0 0,0 1 0 0 0,-1-1-1 0 0,1 1 1 0 0,0 0 0 0 0,-1 0-1 0 0,1-1 1 0 0,-3 0 0 0 0,-6-4-7 0 0,-1 3-1 0 0,11 3 7 0 0,0 0 0 0 0,-1 0-1 0 0,1-1 1 0 0,0 1 0 0 0,-1 0-1 0 0,1 0 1 0 0,-1 0 0 0 0,1 0-1 0 0,0 0 1 0 0,-1 0 0 0 0,1 0-1 0 0,0 0 1 0 0,-1 0 0 0 0,1 0-1 0 0,0 0 1 0 0,-1 0 0 0 0,1 1-1 0 0,0-1 1 0 0,-1 0 0 0 0,1 0-1 0 0,0 0 1 0 0,-1 0 0 0 0,1 1-1 0 0,0-1 1 0 0,-1 0 0 0 0,1 0-1 0 0,0 0 1 0 0,0 1 0 0 0,-1-1-1 0 0,1 0 1 0 0,0 1 0 0 0,0-1-1 0 0,0 0 1 0 0,-1 0 0 0 0,1 1-1 0 0,0-1 1 0 0,0 0 0 0 0,0 1-1 0 0,0-1 1 0 0,0 0 0 0 0,0 1-1 0 0,0-1 1 0 0,0 0 0 0 0,0 1-1 0 0,0-1 1 0 0,0 1 0 0 0,1 14-354 0 0,6 3-1003 0 0,5-3-3420 0 0,4-3-1733 0 0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56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69 5527 0 0,'-1'0'423'0'0,"-7"2"60"0"0,1 0 1 0 0,-1-1-1 0 0,1 1 0 0 0,-15-1 0 0 0,-18 3 5694 0 0,11 5-649 0 0,31-8-5165 0 0,0 0-284 0 0,1 1 1 0 0,0-1 0 0 0,0 0-1 0 0,0 0 1 0 0,1-1-1 0 0,-1 1 1 0 0,0-1-1 0 0,0 1 1 0 0,0-1 0 0 0,6-1-1 0 0,35-4 208 0 0,-33 4-229 0 0,189-42 630 0 0,-122 25-711 0 0,82-11 1 0 0,-126 28-1126 0 0,-14 2-4935 0 0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56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6447 0 0,'0'0'499'0'0,"2"-1"-328"0"0,26-14 4022 0 0,15-7 3538 0 0,-12 10-6142 0 0,14-1-368 0 0,91-14 0 0 0,50 8-21 0 0,-178 18-1154 0 0,342-6-1637 0 0,-321 9 22 0 0,-2 1-78 0 0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5:57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992 58 15951 0 0,'10'-6'216'0'0,"0"0"0"0"0,0 0 0 0 0,0 1 0 0 0,0 0 0 0 0,1 1 0 0 0,0 0 0 0 0,16-3 0 0 0,29-7 4600 0 0,-63 24-4335 0 0,3-4-444 0 0,-1 0 0 0 0,-1-1 0 0 0,1 0-1 0 0,-1 0 1 0 0,0 0 0 0 0,0-1 0 0 0,-7 4-1 0 0,-50 23 179 0 0,39-21-133 0 0,-21 9 7 0 0,-73 21-1 0 0,-52 3-160 0 0,110-29-41 0 0,-7 1-490 0 0,-1-2 1 0 0,-101 4-1 0 0,163-17 535 0 0,-6 1-391 0 0,0-1 0 0 0,0 0 0 0 0,0-1 0 0 0,-17-2 1 0 0,28 2 269 0 0,0 1 0 0 0,0 0 0 0 0,0 0 0 0 0,1-1 0 0 0,-1 1 0 0 0,0 0 0 0 0,0-1 0 0 0,0 1 1 0 0,0-1-1 0 0,0 1 0 0 0,0-1 0 0 0,1 0 0 0 0,-1 1 0 0 0,0-1 0 0 0,0 0 0 0 0,1 1 0 0 0,-1-1 1 0 0,0 0-1 0 0,1 0 0 0 0,-2-1 0 0 0,2 1-683 0 0,-1 1 914 0 0,0 1 113 0 0,0 0 1 0 0,-1 0-1 0 0,1 0 0 0 0,0 0 1 0 0,0 0-1 0 0,0 0 0 0 0,1 1 1 0 0,-2 1-1 0 0,-2 1 166 0 0,-23 22 334 0 0,-1-1 0 0 0,-48 34 0 0 0,21-19-397 0 0,55-40-218 0 0,0 0-1 0 0,0 1 1 0 0,0-1-1 0 0,-1 0 1 0 0,1 0 0 0 0,0 0-1 0 0,0 0 1 0 0,0 0 0 0 0,-1 1-1 0 0,1-1 1 0 0,0 0 0 0 0,0 0-1 0 0,0 0 1 0 0,0 1 0 0 0,0-1-1 0 0,0 0 1 0 0,-1 0-1 0 0,1 1 1 0 0,0-1 0 0 0,0 0-1 0 0,0 0 1 0 0,0 1 0 0 0,0-1-1 0 0,0 0 1 0 0,0 0 0 0 0,0 1-1 0 0,0-1 1 0 0,0 0 0 0 0,0 0-1 0 0,0 1 1 0 0,0-1-1 0 0,0 0 1 0 0,0 0 0 0 0,1 1-1 0 0,-1-1 1 0 0,0 0 0 0 0,0 0-1 0 0,0 0 1 0 0,0 1 0 0 0,0-1-1 0 0,1 0 1 0 0,12 8 310 0 0,21 2-485 0 0,-33-9 198 0 0,35 4-44 0 0,-1 0 1 0 0,1-3 0 0 0,64-3 0 0 0,-34 0-139 0 0,16 3 215 0 0,0 3 1 0 0,0 4 0 0 0,145 35-1 0 0,-223-43-72 0 0,17 4 161 0 0,0 2 0 0 0,32 13-1 0 0,-48-18-147 0 0,-1 0 0 0 0,1 1 0 0 0,-1-1-1 0 0,1 1 1 0 0,-1 0 0 0 0,0 0-1 0 0,0 1 1 0 0,-1-1 0 0 0,1 1-1 0 0,-1 0 1 0 0,1 0 0 0 0,-1 0-1 0 0,-1 0 1 0 0,1 0 0 0 0,0 1-1 0 0,-1-1 1 0 0,2 7 0 0 0,-3-8-4 0 0,0 0 1 0 0,-1 0 0 0 0,0 0 0 0 0,1 0-1 0 0,-1 0 1 0 0,0 0 0 0 0,-1 1-1 0 0,1-1 1 0 0,0 0 0 0 0,-1 0-1 0 0,0 0 1 0 0,-2 6 0 0 0,-1 0 140 0 0,-1 1 1 0 0,-8 13-1 0 0,1-4 146 0 0,6-9-219 0 0,-1 0 1 0 0,0-1-1 0 0,0 0 0 0 0,-1 0 0 0 0,0-1 1 0 0,0 0-1 0 0,-18 12 0 0 0,4-5-39 0 0,0-1 0 0 0,-33 14 0 0 0,27-15 69 0 0,-1-2-1 0 0,-1-1 1 0 0,0-2 0 0 0,0-1 0 0 0,-45 6-1 0 0,28-10 305 0 0,1-1 0 0 0,-93-8 0 0 0,104 2-196 0 0,-41-10 0 0 0,40 2-164 0 0,12 2-172 0 0,23 9-76 0 0,10 7-2564 0 0,3 1-3146 0 0,1 0-1905 0 0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6:04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0 371 3679 0 0,'0'0'10872'0'0,"2"1"-10278"0"0,11 1-218 0 0,1-1-1 0 0,-1 0 1 0 0,0-1 0 0 0,0 0 0 0 0,1-1 0 0 0,14-3 0 0 0,-11 2-150 0 0,-7 1-131 0 0,4-1 35 0 0,0 1-1 0 0,1 1 1 0 0,14 1-1 0 0,89 4 382 0 0,-72-6-386 0 0,1-1 1 0 0,0-3-1 0 0,53-12 0 0 0,75-6 42 0 0,-131 20-68 0 0,1 2 1 0 0,0 2-1 0 0,70 10 0 0 0,-101-9 91 0 0,-1 0 1 0 0,1-2-1 0 0,-1 1 0 0 0,27-4 0 0 0,55-15 868 0 0,-24 4-596 0 0,-39 10-389 0 0,-1 1 0 0 0,1 1 1 0 0,0 2-1 0 0,-1 1 0 0 0,1 2 1 0 0,40 8-1 0 0,-27 0-73 0 0,-26-6 0 0 0,0-1 0 0 0,1 0 0 0 0,38 2 0 0 0,-26-8 0 0 0,0-2 0 0 0,0-1 0 0 0,60-18 0 0 0,4-1 0 0 0,68 0 53 0 0,-150 23-46 0 0,28 3 0 0 0,-4 0-10 0 0,84 5-61 0 0,-97-7 64 0 0,8 1 0 0 0,53-7 0 0 0,16-12 0 0 0,-43 7 0 0 0,1 3 0 0 0,69-2 0 0 0,84 1 0 0 0,297-43 0 0 0,-405 40 0 0 0,-29 3 0 0 0,-21 2 0 0 0,46-1 0 0 0,-56 7 0 0 0,-27 0 0 0 0,1 0 0 0 0,0 2 0 0 0,0 0 0 0 0,0 1 0 0 0,0 1 0 0 0,23 6 0 0 0,-22-2 0 0 0,0 0 0 0 0,0-2 0 0 0,1 0 0 0 0,0-1 0 0 0,-1-2 0 0 0,37 1 0 0 0,177-11 0 0 0,-162 5 0 0 0,27-1 0 0 0,484-16 0 0 0,-327 6 0 0 0,-162 6 0 0 0,-3 2 0 0 0,159-13 0 0 0,-192 13 0 0 0,-10 0 0 0 0,0 3 0 0 0,92 4 0 0 0,-102 3-1 0 0,-11 0 4 0 0,1-1-1 0 0,-1-2 0 0 0,1 0 1 0 0,52-7-1 0 0,-12-8 69 0 0,-29 6 30 0 0,-1 1-1 0 0,72-4 0 0 0,-93 11-45 0 0,171 8 243 0 0,-172-7-234 0 0,0 0 0 0 0,1-1 1 0 0,-1-1-1 0 0,27-4 0 0 0,-9-2-11 0 0,36-13 0 0 0,-60 18-40 0 0,0-1-1 0 0,0 1 1 0 0,0 1 0 0 0,0 0 0 0 0,0 0 0 0 0,0 1 0 0 0,21 3-1 0 0,-14 0 10 0 0,1 0 0 0 0,-1 2-1 0 0,29 11 1 0 0,-38-13-18 0 0,0 1 21 0 0,21 14-1 0 0,-21-13-1 0 0,-6-5-12 0 0,0 1 0 0 0,0-1 0 0 0,1 0 0 0 0,-1 1 0 0 0,0-1 0 0 0,0 0 0 0 0,1 0 0 0 0,-1 0 0 0 0,0-1 0 0 0,1 1 0 0 0,3-2 0 0 0,-2 2 1 0 0,14-4 30 0 0,-3 1-25 0 0,1 1-1 0 0,-1 0 0 0 0,0 1 1 0 0,28 2-1 0 0,-29 0-18 0 0,7 2 4 0 0,25 14-66 0 0,-39-14 53 0 0,-5-2-45 0 0,-33 5-2420 0 0,10-3 1163 0 0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6:05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92 4143 0 0,'0'0'191'0'0,"2"-9"26"0"0,-2 5 535 0 0,1 0 0 0 0,0 0 0 0 0,0 1-1 0 0,1-1 1 0 0,-1 0 0 0 0,1 0 0 0 0,-1 1-1 0 0,1-1 1 0 0,0 1 0 0 0,0 0-1 0 0,1 0 1 0 0,-1 0 0 0 0,1 0 0 0 0,0 0-1 0 0,-1 0 1 0 0,1 0 0 0 0,5-2 0 0 0,18-9 1131 0 0,-25 13-1764 0 0,1 0 0 0 0,0 1 0 0 0,-1-1 0 0 0,1 0 0 0 0,0 1 0 0 0,-1-1 0 0 0,1 1-1 0 0,0 0 1 0 0,0 0 0 0 0,-1 0 0 0 0,1-1 0 0 0,2 2 0 0 0,-3-1-91 0 0,-1 0 0 0 0,1 1 1 0 0,0-1-1 0 0,-1 1 0 0 0,1-1 0 0 0,0 0 0 0 0,-1 1 0 0 0,1 0 0 0 0,-1-1 0 0 0,1 1 0 0 0,-1-1 0 0 0,1 1 1 0 0,-1 0-1 0 0,1-1 0 0 0,-1 1 0 0 0,1 0 0 0 0,-1 0 0 0 0,0-1 0 0 0,0 1 0 0 0,1 0 0 0 0,-1 0 0 0 0,0-1 1 0 0,0 1-1 0 0,0 0 0 0 0,0 0 0 0 0,0 0 0 0 0,0-1 0 0 0,0 2 0 0 0,0 2-23 0 0,0-1-1 0 0,0 0 1 0 0,-1 1 0 0 0,1-1-1 0 0,-1 0 1 0 0,0 0 0 0 0,0 0-1 0 0,0 1 1 0 0,0-1 0 0 0,-3 4-1 0 0,-20 31 194 0 0,10-17-112 0 0,2 0-9 0 0,1 1 1 0 0,1 0-1 0 0,1 1 1 0 0,0 0-1 0 0,-7 40 1 0 0,-10 122 386 0 0,17 70 213 0 0,11-209-454 0 0,2 0 0 0 0,2 0-1 0 0,18 67 1 0 0,-19-95-59 0 0,1 1 1 0 0,0-1-1 0 0,2 0 1 0 0,0-1-1 0 0,1 1 0 0 0,17 23 1 0 0,-24-39-84 0 0,-4-1-303 0 0,0 0 31 0 0,0 0 1 0 0,1 0-1 0 0,-1 0 0 0 0,0 0 1 0 0,0 0-1 0 0,0-1 1 0 0,0 1-1 0 0,-3 0 1 0 0,-22 0-2316 0 0,13-2 589 0 0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6:06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0 7831 0 0,'0'0'8240'0'0,"2"1"-7760"0"0,0 0-333 0 0,-1-1 1 0 0,1 1-1 0 0,0 0 0 0 0,-1 0 0 0 0,1 0 1 0 0,-1 0-1 0 0,1 0 0 0 0,-1 0 0 0 0,0 0 1 0 0,1 0-1 0 0,-1 1 0 0 0,0-1 0 0 0,0 1 1 0 0,0-1-1 0 0,2 4 0 0 0,-1-2-33 0 0,-1 0 0 0 0,0 1 0 0 0,0-1 0 0 0,0 1 0 0 0,0-1 0 0 0,0 1 0 0 0,-1 5 1 0 0,0 6 2 0 0,0 0 0 0 0,-2-1 0 0 0,-3 18 0 0 0,3-20 154 0 0,-15 70 243 0 0,-4-2-1 0 0,-3 0 0 0 0,-68 149 0 0 0,41-92-443 0 0,10-24-1 0 0,21-79-293 0 0,19-32 101 0 0,12-13-2494 0 0,3-3 1693 0 0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6:06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29 146 13559 0 0,'-9'0'1231'0'0,"-11"-4"1904"0"0,24 3-1408 0 0,22-1 613 0 0,-26 2-2439 0 0,60-6 1209 0 0,0-2 1 0 0,64-19 0 0 0,-20 5-446 0 0,9-1-129 0 0,-29 4-296 0 0,170-14 1 0 0,-249 32-325 0 0,0 1 0 0 0,1 0-1 0 0,-1 0 1 0 0,0 1 0 0 0,0-1 0 0 0,0 1-1 0 0,0 0 1 0 0,0 1 0 0 0,0-1 0 0 0,6 4-1 0 0,-9-5-328 0 0,-1 3 10 0 0,0 2 139 0 0,0 2-1 0 0,0-1 1 0 0,-1 0-1 0 0,1 0 1 0 0,-1 0-1 0 0,-1 9 0 0 0,1-13-304 0 0,-6 7-6179 0 0,1 0-144 0 0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6:07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99 6447 0 0,'0'0'8728'0'0,"0"2"-7946"0"0,-2 18-251 0 0,2 1 0 0 0,0-1 0 0 0,1 1 0 0 0,4 27 0 0 0,1-2-108 0 0,31 175-31 0 0,-12-94-145 0 0,-25-125-191 0 0,0 0 27 0 0,0 0-260 0 0,1 10 974 0 0,-1-12-775 0 0,0 1 1 0 0,1-1 0 0 0,-1 0 0 0 0,0 0 0 0 0,0 0 0 0 0,0 1 0 0 0,0-1-1 0 0,1 0 1 0 0,-1 0 0 0 0,0 0 0 0 0,0 0 0 0 0,0 1 0 0 0,1-1-1 0 0,-1 0 1 0 0,0 0 0 0 0,0 0 0 0 0,1 0 0 0 0,-1 0 0 0 0,0 0-1 0 0,0 0 1 0 0,0 0 0 0 0,1 0 0 0 0,-1 0 0 0 0,0 0 0 0 0,0 0 0 0 0,1 0-1 0 0,-1 0 1 0 0,0 0 0 0 0,0 0 0 0 0,1 0 0 0 0,-1 0 0 0 0,0 0-1 0 0,0 0 1 0 0,1 0 0 0 0,-1 0 0 0 0,0 0 0 0 0,0 0 0 0 0,1-1-1 0 0,-1 1 1 0 0,0 0 0 0 0,0 0 0 0 0,0 0 0 0 0,0 0 0 0 0,1-1 0 0 0,3-2 80 0 0,0-1 0 0 0,0 0 0 0 0,0 0 1 0 0,0 0-1 0 0,-1-1 0 0 0,0 1 0 0 0,0-1 1 0 0,0 0-1 0 0,4-9 0 0 0,3-4 46 0 0,25-46 90 0 0,19-31-126 0 0,-19 47-80 0 0,69-75 0 0 0,54-29 18 0 0,-139 136-47 0 0,70-59-56 0 0,-88 74-193 0 0,-17 8-3635 0 0,7-1 2285 0 0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6:08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0 10591 0 0,'0'0'7424'0'0,"-7"2"-6152"0"0,-2 0-1149 0 0,1 1-1 0 0,0-1 0 0 0,0 2 1 0 0,1-1-1 0 0,-1 1 1 0 0,1 1-1 0 0,0-1 0 0 0,0 1 1 0 0,-9 7-1 0 0,-7 10-145 0 0,-24 27-1 0 0,33-34 101 0 0,-28 35-72 0 0,-55 86 0 0 0,76-103-5 0 0,-27 56 0 0 0,40-72 0 0 0,2 0 0 0 0,-1 1 0 0 0,2 0 0 0 0,0 0 0 0 0,-3 26 0 0 0,8-40 18 0 0,0-1 0 0 0,-1 1 1 0 0,2-1-1 0 0,-1 1 0 0 0,0-1 0 0 0,1 1 0 0 0,-1-1 0 0 0,1 1 0 0 0,0-1 1 0 0,0 0-1 0 0,0 1 0 0 0,1-1 0 0 0,-1 0 0 0 0,1 0 0 0 0,0 0 0 0 0,2 4 1 0 0,-1-4 42 0 0,1 0 1 0 0,-1 1 0 0 0,1-1-1 0 0,-1 0 1 0 0,1 0 0 0 0,0-1 0 0 0,0 1-1 0 0,0-1 1 0 0,1 0 0 0 0,8 3 0 0 0,-4-2 28 0 0,1-1 0 0 0,0 0 0 0 0,0 0 0 0 0,0-1 0 0 0,0-1 0 0 0,0 1 0 0 0,0-2 0 0 0,0 1 1 0 0,0-1-1 0 0,18-5 0 0 0,-10 1-407 0 0,24-10 1 0 0,-35 12-777 0 0,0-1 0 0 0,1 0 1 0 0,6-6-1 0 0,-3 1-5418 0 0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6:08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 12463 0 0,'0'0'2000'0'0,"-1"1"-1285"0"0,-19 13-121 0 0,1 2 0 0 0,1 0 1 0 0,0 1-1 0 0,1 0 0 0 0,1 2 0 0 0,1 0 0 0 0,-18 29 1 0 0,6-2-110 0 0,2 1 0 0 0,-26 68 0 0 0,12 11-211 0 0,8-22-183 0 0,23-84-68 0 0,0 0 0 0 0,-21 36-1 0 0,6-25-572 0 0,6-16-4953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0:41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18 10279 0 0,'0'0'927'0'0,"2"-2"-760"0"0,2-7-23 0 0,3 2 1764 0 0,-5 10 733 0 0,-1 12-1405 0 0,-3 4-1001 0 0,-1 0 0 0 0,-2 0 1 0 0,1 0-1 0 0,-2-1 0 0 0,-14 32 0 0 0,-2 7 119 0 0,-50 166 98 0 0,52-175-398 0 0,19-46-2 0 0,-2 8-295 0 0,3-10 162 0 0,1 0 0 0 0,-1 0 0 0 0,1 1 0 0 0,-1-1 0 0 0,1 0-1 0 0,-1 0 1 0 0,1 0 0 0 0,-1 0 0 0 0,1 0 0 0 0,-1 0 0 0 0,0 0 0 0 0,1 0-1 0 0,-1 0 1 0 0,1-1 0 0 0,-1 1 0 0 0,1 0 0 0 0,-1 0 0 0 0,1 0 0 0 0,-1 0 0 0 0,0-1-1 0 0,1 1 1 0 0,-1 0 0 0 0,0 0 0 0 0,1-1 0 0 0,14-7-6202 0 0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6:09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9215 0 0,'0'0'9842'0'0,"2"0"-9093"0"0,47-3 856 0 0,-1-2 1 0 0,61-14 0 0 0,38-5-806 0 0,73 3-1832 0 0,-217 21-29 0 0,4-6-2834 0 0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6:09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 7831 0 0,'0'0'603'0'0,"-1"0"-396"0"0,-5-2 2038 0 0,5 5-1804 0 0,0-1-1 0 0,0 0 1 0 0,1 1-1 0 0,-1-1 1 0 0,1 1-1 0 0,-1 2 1 0 0,1-1-312 0 0,1-1 0 0 0,-1 0 0 0 0,1 0 0 0 0,-1 0 0 0 0,1 1 0 0 0,0-1 0 0 0,1 0 0 0 0,-1 0 0 0 0,0 0 0 0 0,4 4 0 0 0,21 28 573 0 0,-8-13-394 0 0,18 28 542 0 0,50 94 1 0 0,-75-123-611 0 0,-2 0 0 0 0,0 1 0 0 0,-2 0-1 0 0,0 0 1 0 0,-2 1 0 0 0,0 0 0 0 0,3 43 0 0 0,-9-48-183 0 0,0 0 0 0 0,0 0 0 0 0,-2 0 0 0 0,0-1 0 0 0,-2 1 0 0 0,0-1 1 0 0,0 0-1 0 0,-2 0 0 0 0,0 0 0 0 0,-1-1 0 0 0,0 0 0 0 0,-1-1 0 0 0,-14 18 0 0 0,8-14-171 0 0,0-1-1 0 0,-1-1 1 0 0,0 0 0 0 0,-2-1-1 0 0,0-1 1 0 0,-1 0 0 0 0,-24 13-1 0 0,7-2-717 0 0,34-25 596 0 0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6:11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762 39 8319 0 0,'90'-36'10698'0'0,"-75"34"-9348"0"0,-14 2-353 0 0,-6 2-550 0 0,3-1-471 0 0,-71 34-19 0 0,10-4-228 0 0,18-14-365 0 0,-96 23 1 0 0,-50-4-1381 0 0,182-35 1949 0 0,-33 6-513 0 0,-70 3 0 0 0,110-10 564 0 0,1 0-1 0 0,-1 0 1 0 0,1 0-1 0 0,-1 0 0 0 0,1 0 1 0 0,-1-1-1 0 0,1 1 1 0 0,-1 0-1 0 0,1-1 1 0 0,-1 1-1 0 0,1-1 0 0 0,0 1 1 0 0,-1-1-1 0 0,1 0 1 0 0,0 1-1 0 0,-1-1 1 0 0,1 0-1 0 0,0 0 1 0 0,0 0-1 0 0,0 0 0 0 0,-1 0 1 0 0,1 0-1 0 0,1-1 1 0 0,-1 1-1 0 0,0 0 1 0 0,-1-2-1 0 0,1 0-13 0 0,1 1-1 0 0,-1 0 1 0 0,1 0 0 0 0,0 0 0 0 0,0-1-1 0 0,0 1 1 0 0,0 0 0 0 0,0 0 0 0 0,0-1-1 0 0,0 1 1 0 0,1 0 0 0 0,-1 0 0 0 0,1 0-1 0 0,0-1 1 0 0,0 1 0 0 0,0 0 0 0 0,1-2-1 0 0,2-3 107 0 0,0 1 0 0 0,0 0 0 0 0,1 0-1 0 0,-1 0 1 0 0,2 0 0 0 0,-1 1 0 0 0,1 0 0 0 0,-1 0-1 0 0,1 0 1 0 0,1 1 0 0 0,-1-1 0 0 0,11-4 0 0 0,-16 9 338 0 0,9 5 593 0 0,-8-2-966 0 0,0 0 1 0 0,0 0 0 0 0,0 0-1 0 0,-1 1 1 0 0,1-1-1 0 0,-1 1 1 0 0,0-1-1 0 0,0 1 1 0 0,0-1-1 0 0,-1 1 1 0 0,1-1-1 0 0,-1 1 1 0 0,0 0 0 0 0,0-1-1 0 0,0 1 1 0 0,0 0-1 0 0,-2 4 1 0 0,1-2-39 0 0,-1 0 0 0 0,1 1 0 0 0,-1-1-1 0 0,-1 0 1 0 0,1 0 0 0 0,-1 0 0 0 0,0-1 0 0 0,-1 1 0 0 0,-4 6 0 0 0,4-8 2 0 0,1 0 0 0 0,-1 0 1 0 0,0-1-1 0 0,0 1 0 0 0,0-1 0 0 0,-1 0 0 0 0,1 0 0 0 0,-6 2 0 0 0,-3 1-60 0 0,-23 7 0 0 0,-6 1 47 0 0,34-11 31 0 0,0 1-1 0 0,1 0 0 0 0,-1 0 1 0 0,1 0-1 0 0,0 1 1 0 0,0 0-1 0 0,0 0 0 0 0,1 1 1 0 0,-11 12-1 0 0,12-12 5 0 0,5-6-24 0 0,0 1 0 0 0,1 0 0 0 0,-1-1 0 0 0,0 1 1 0 0,1 0-1 0 0,-1-1 0 0 0,1 1 0 0 0,-1-1 0 0 0,0 1 0 0 0,1-1 0 0 0,-1 1 0 0 0,1-1 1 0 0,0 1-1 0 0,-1-1 0 0 0,1 0 0 0 0,1 1 0 0 0,-2-1-3 0 0,3 2 6 0 0,1 0-1 0 0,-1 0 1 0 0,1-1 0 0 0,0 0-1 0 0,0 1 1 0 0,0-1-1 0 0,0-1 1 0 0,0 1-1 0 0,0-1 1 0 0,0 1 0 0 0,0-1-1 0 0,0 0 1 0 0,6-1-1 0 0,8-2 52 0 0,31-8 1 0 0,-17 3-45 0 0,0 2-201 0 0,0 1 0 0 0,0 1 0 0 0,43 1 0 0 0,-63 3 140 0 0,1 1-1 0 0,-1 0 1 0 0,1 1-1 0 0,-1 1 1 0 0,0 0-1 0 0,0 1 1 0 0,0 0-1 0 0,0 0 1 0 0,-1 2-1 0 0,0-1 1 0 0,18 13-1 0 0,-3-2 154 0 0,52 25 1 0 0,-4-2 387 0 0,-72-38-471 0 0,-1 0-1 0 0,0 0 1 0 0,1 0 0 0 0,-1 0-1 0 0,1 1 1 0 0,-1-1-1 0 0,0 1 1 0 0,0-1 0 0 0,0 1-1 0 0,0-1 1 0 0,0 1 0 0 0,0 0-1 0 0,-1-1 1 0 0,1 1-1 0 0,0 0 1 0 0,-1 0 0 0 0,1 0-1 0 0,-1-1 1 0 0,0 1-1 0 0,1 0 1 0 0,-1 0 0 0 0,0 0-1 0 0,-1 3 1 0 0,1-2 35 0 0,0 1 1 0 0,-1-1 0 0 0,0 0-1 0 0,1 1 1 0 0,-1-1-1 0 0,-1 1 1 0 0,1-1-1 0 0,0 0 1 0 0,-1 0 0 0 0,-3 6-1 0 0,0-4 21 0 0,1 0-1 0 0,-1 0 1 0 0,0 0 0 0 0,0-1-1 0 0,0 0 1 0 0,-1 0 0 0 0,-9 6-1 0 0,-46 17 250 0 0,35-17-244 0 0,-57 21 50 0 0,-113 26-1 0 0,154-46-94 0 0,11-4-20 0 0,-1-1 1 0 0,1-1 0 0 0,-59 1-1 0 0,63-9-21 0 0,6-2 70 0 0,20 5-27 0 0,2-1-100 0 0,16-5-1276 0 0,-6 4-44 0 0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6:14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75 119 8087 0 0,'0'0'734'0'0,"-9"2"-588"0"0,-7 2 172 0 0,-15 2 3362 0 0,12-5 6089 0 0,34-7-9164 0 0,-6 1-465 0 0,17-3 117 0 0,1 1 0 0 0,35-5 1 0 0,57-1 56 0 0,-39 4-161 0 0,177-27 388 0 0,-136 17-1378 0 0,0 3-3842 0 0,-131 23 1717 0 0,-2 2 1404 0 0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6:14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10 168 10367 0 0,'0'0'472'0'0,"-2"0"-9"0"0,-5 1 3084 0 0,8 1-3029 0 0,1 0-369 0 0,1 0 0 0 0,-1-1 1 0 0,1 1-1 0 0,0 0 0 0 0,0-1 0 0 0,0 1 0 0 0,0-1 0 0 0,0 0 0 0 0,0 0 0 0 0,0 0 0 0 0,0-1 0 0 0,6 1 0 0 0,6 1 489 0 0,23-2 0 0 0,-18-1-224 0 0,43 1 273 0 0,1-2 0 0 0,0-3 0 0 0,84-18 0 0 0,132-66-17 0 0,-72 20-2674 0 0,-206 69 1498 0 0,-3 1-107 0 0,0 1 504 0 0,0-1 0 0 0,0 0-1 0 0,0 0 1 0 0,0 1 0 0 0,0-1 0 0 0,0 0 0 0 0,0 0 0 0 0,-1 0-1 0 0,1 0 1 0 0,-2 1 0 0 0,-1 1-135 0 0,-26 23-1906 0 0,12-13-3570 0 0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6:15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7 9871 0 0,'0'0'455'0'0,"-1"0"-12"0"0,-3-3-286 0 0,-3-1 3860 0 0,6 5-3895 0 0,0 0-1 0 0,0 0 0 0 0,0 0 0 0 0,0-1 1 0 0,1 1-1 0 0,-1 0 0 0 0,0 1 1 0 0,1-1-1 0 0,-1 0 0 0 0,0 0 0 0 0,1 0 1 0 0,0 0-1 0 0,-1 0 0 0 0,0 2 1 0 0,-2 18 705 0 0,3 0-173 0 0,1 1 0 0 0,1-1 1 0 0,2 0-1 0 0,10 38 0 0 0,-5-20 28 0 0,-7-27-515 0 0,5 15 96 0 0,-1 0-1 0 0,-2 1 1 0 0,-1-1-1 0 0,0 37 1 0 0,-4-52-325 0 0,0 0-1 0 0,-1-1 1 0 0,0 1 0 0 0,-1-1-1 0 0,0 1 1 0 0,0-1-1 0 0,-2 0 1 0 0,1 0 0 0 0,-1-1-1 0 0,-1 1 1 0 0,0-1 0 0 0,0 0-1 0 0,-15 16 1 0 0,-9 8-3897 0 0,22-26 2015 0 0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6:18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642 334 2759 0 0,'0'0'7495'0'0,"1"3"-6383"0"0,0 0-846 0 0,0 0 0 0 0,-1 0-1 0 0,1 0 1 0 0,0 1 0 0 0,-1-1 0 0 0,0 0 0 0 0,0 0 0 0 0,0 1-1 0 0,0-1 1 0 0,-1 0 0 0 0,1 0 0 0 0,-2 5 0 0 0,0-1-24 0 0,0-1 0 0 0,-1 0 1 0 0,0 0-1 0 0,0 0 0 0 0,-6 9 1 0 0,-4 2 59 0 0,-1 0 1 0 0,-29 26-1 0 0,30-32-160 0 0,0 0 0 0 0,-1-2 0 0 0,0 0 0 0 0,-1 0 0 0 0,0-1 0 0 0,0-1 0 0 0,0 0 0 0 0,-22 5 0 0 0,-18 3-76 0 0,-61 8-1 0 0,93-19-66 0 0,4-1 2 0 0,-60 9-3 0 0,67-11 5 0 0,1 0-1 0 0,-1-2 0 0 0,0 1 1 0 0,-20-4-1 0 0,30 3 0 0 0,1 1 1 0 0,0 0-1 0 0,-1-1 1 0 0,1 1-1 0 0,-1 0 1 0 0,1-1-1 0 0,0 0 0 0 0,-1 1 1 0 0,1-1-1 0 0,0 0 1 0 0,-1 0-1 0 0,1 0 1 0 0,0 0-1 0 0,0 0 0 0 0,0 0 1 0 0,0 0-1 0 0,0 0 1 0 0,0 0-1 0 0,0 0 1 0 0,0-1-1 0 0,-1-2 1 0 0,2 3 2 0 0,0-1 1 0 0,-1 0-1 0 0,1 0 1 0 0,0 0-1 0 0,0 0 1 0 0,0 0-1 0 0,0 0 1 0 0,0 0-1 0 0,0 0 1 0 0,1 0-1 0 0,-1 0 1 0 0,1 0 0 0 0,-1 1-1 0 0,1-1 1 0 0,0 0-1 0 0,0 0 1 0 0,1-1-1 0 0,11-18 42 0 0,1 0-1 0 0,1 1 1 0 0,1 1 0 0 0,24-23-1 0 0,-13 14-51 0 0,13-13-178 0 0,73-56 0 0 0,55-26-777 0 0,-78 59 438 0 0,-78 55 453 0 0,84-55-24 0 0,-85 58 242 0 0,0 0 1 0 0,0 1-1 0 0,0 0 0 0 0,1 1 0 0 0,0 1 1 0 0,0 0-1 0 0,14-2 0 0 0,-26 5-130 0 0,1 0 0 0 0,0 0 0 0 0,0 0 1 0 0,-1 0-1 0 0,1 0 0 0 0,0 0 0 0 0,0 0 0 0 0,-1 0 0 0 0,1 0 0 0 0,0 1 0 0 0,0-1 0 0 0,-1 0 0 0 0,1 0 1 0 0,0 1-1 0 0,-1-1 0 0 0,1 1 0 0 0,0-1 0 0 0,-1 0 0 0 0,1 1 0 0 0,1 1 25 0 0,0-1-26 0 0,1 1 1 0 0,-1 0 0 0 0,1 0 0 0 0,-1 0 0 0 0,0 1 0 0 0,0-1 0 0 0,0 1 0 0 0,0-1 0 0 0,0 1 0 0 0,-1 0-1 0 0,1-1 1 0 0,-1 1 0 0 0,0 0 0 0 0,0 0 0 0 0,1 3 0 0 0,-1-4-11 0 0,0 3 16 0 0,0 0 0 0 0,0 1 0 0 0,0-1-1 0 0,0 1 1 0 0,-1-1 0 0 0,0 1 0 0 0,0-1-1 0 0,-1 0 1 0 0,1 1 0 0 0,-1-1 0 0 0,0 1-1 0 0,-1-1 1 0 0,-1 6 0 0 0,-3 3 85 0 0,1 0 0 0 0,-2 0-1 0 0,-12 19 1 0 0,-73 107 935 0 0,84-124-983 0 0,0 1-1 0 0,1-1 1 0 0,-7 27 0 0 0,9-26-218 0 0,-1 0 1 0 0,0 0 0 0 0,-10 17-1 0 0,13-29 56 0 0,-1 1-1 0 0,0-1 0 0 0,0 1 0 0 0,0-1 0 0 0,-1 0 0 0 0,1-1 1 0 0,-1 1-1 0 0,0-1 0 0 0,0 0 0 0 0,-1 0 0 0 0,1-1 0 0 0,-9 4 1 0 0,1-1 66 0 0,0-1 0 0 0,0 0 0 0 0,-1-2 1 0 0,0 1-1 0 0,0-2 0 0 0,1 1 0 0 0,-1-2 0 0 0,-1 0 1 0 0,1-1-1 0 0,0 0 0 0 0,0-1 0 0 0,0-1 1 0 0,0 0-1 0 0,-16-5 0 0 0,24 6 33 0 0,3 0 1 0 0,0 1 0 0 0,1-1 0 0 0,-1 0 0 0 0,0 0-1 0 0,1 0 1 0 0,-1-1 0 0 0,0 1 0 0 0,1-1 0 0 0,0 1-1 0 0,-1-1 1 0 0,1 0 0 0 0,0 0 0 0 0,0 0-1 0 0,-3-3 1 0 0,4 4-92 0 0,1-1-363 0 0,3-7 257 0 0,-3 7-15 0 0,3 1-64 0 0,16-11-1403 0 0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6:18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46 15231 0 0,'0'-3'696'0'0,"-1"-25"230"0"0,2 14 2692 0 0,-2 24-3606 0 0,0 0-1 0 0,0-1 1 0 0,-1 1-1 0 0,0 0 1 0 0,-1-1-1 0 0,0 1 1 0 0,-6 13-1 0 0,-37 61 25 0 0,40-74-36 0 0,-109 167-440 0 0,-31 42 213 0 0,61-95 370 0 0,70-99-73 0 0,1 1 0 0 0,1-1 0 0 0,1 2-1 0 0,1 0 1 0 0,2 0 0 0 0,0 1 0 0 0,2 0-1 0 0,-4 34 1 0 0,9-45-285 0 0,-2 0 1 0 0,0-1-1 0 0,0 0 0 0 0,-2 0 0 0 0,0 0 0 0 0,0-1 1 0 0,-2 0-1 0 0,0 0 0 0 0,-1-1 0 0 0,-20 26 1 0 0,25-35-336 0 0,-5 5 2 0 0,6-5-3506 0 0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6:19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28 136 16759 0 0,'0'0'763'0'0,"-2"-1"-12"0"0,-9 0-479 0 0,1 1-150 0 0,8 0 352 0 0,0 0 146 0 0,34-14 2606 0 0,46-21-3278 0 0,-48 22 55 0 0,71-31 76 0 0,-82 37-139 0 0,-1 2 0 0 0,2-1 0 0 0,28-3-1 0 0,-42 9-464 0 0,-1-1 0 0 0,1 1 0 0 0,10 2 0 0 0,1 3-5942 0 0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6:19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18 117 10591 0 0,'0'0'964'0'0,"-2"2"-794"0"0,-14 19 7676 0 0,19-20-6811 0 0,2 1-880 0 0,0 0-1 0 0,0-1 1 0 0,0 0 0 0 0,1 0-1 0 0,-1 0 1 0 0,0-1 0 0 0,0 0-1 0 0,1 0 1 0 0,-1 0 0 0 0,0-1-1 0 0,8-1 1 0 0,10-3 82 0 0,29-11-1 0 0,-27 8-76 0 0,112-44 434 0 0,-43 14-3083 0 0,-30 17-4437 0 0,-42 15 755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0:4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130 257 4143 0 0,'0'0'319'0'0,"-7"10"536"0"0,4-8-295 0 0,-1 0 0 0 0,0 0 0 0 0,1 0-1 0 0,-1 0 1 0 0,0 0 0 0 0,0-1 0 0 0,0 0 0 0 0,0 0 0 0 0,0 0 0 0 0,-7 0 0 0 0,-43 1 1831 0 0,35-3 668 0 0,19-1-2995 0 0,0-1 0 0 0,1 0 0 0 0,-1 0 0 0 0,1 0 0 0 0,0 1 0 0 0,-1-1 0 0 0,1 0 0 0 0,1 1 1 0 0,-1-1-1 0 0,0 1 0 0 0,3-5 0 0 0,22-24 384 0 0,-7 10-312 0 0,-7 7-43 0 0,0-1-1 0 0,1 2 1 0 0,1-1-1 0 0,0 2 0 0 0,1 0 1 0 0,0 1-1 0 0,1 0 1 0 0,19-9-1 0 0,-21 15-81 0 0,1-1-1 0 0,0 2 0 0 0,0 0 0 0 0,1 1 1 0 0,24-2-1 0 0,5-2-8 0 0,37-10 14 0 0,32-5 328 0 0,-108 21-309 0 0,0 1-1 0 0,0-1 1 0 0,-1 1-1 0 0,1 0 0 0 0,0 1 1 0 0,0-1-1 0 0,-1 1 1 0 0,1 0-1 0 0,9 4 1 0 0,-12-4-22 0 0,-1 0 0 0 0,1 1 0 0 0,0-1 0 0 0,-1 1 0 0 0,1 0 0 0 0,-1-1 0 0 0,0 1 0 0 0,0 0 1 0 0,1 1-1 0 0,-1-1 0 0 0,-1 0 0 0 0,1 1 0 0 0,0-1 0 0 0,0 1 0 0 0,-1-1 0 0 0,0 1 1 0 0,1 0-1 0 0,-1 0 0 0 0,1 5 0 0 0,1 4 35 0 0,-1 0 1 0 0,0 0-1 0 0,-1 0 0 0 0,0 1 1 0 0,-1-1-1 0 0,-2 17 1 0 0,-1-8 37 0 0,0 0 1 0 0,-12 37 0 0 0,11-48-64 0 0,-1 0 0 0 0,0 0 1 0 0,0 0-1 0 0,-1-1 0 0 0,0 1 1 0 0,-1-2-1 0 0,0 1 1 0 0,0-1-1 0 0,-1 0 0 0 0,0 0 1 0 0,0-1-1 0 0,-1 0 0 0 0,0-1 1 0 0,0 1-1 0 0,-1-2 0 0 0,-18 9 1 0 0,-65 31 0 0 0,43-20-9 0 0,-79 28-1 0 0,114-47-37 0 0,0-2 0 0 0,-1 0 0 0 0,0-1 0 0 0,0 0 0 0 0,0-1 0 0 0,0-1-1 0 0,0-1 1 0 0,-24-2 0 0 0,25 0-27 0 0,5 1 1 0 0,0 0 0 0 0,0-1 0 0 0,-13-4 0 0 0,22 5 42 0 0,1 0 0 0 0,0 1 0 0 0,0-1 0 0 0,0 1 0 0 0,0-1 0 0 0,0 0 0 0 0,0 1 0 0 0,0-1 0 0 0,0 1 1 0 0,0-1-1 0 0,0 0 0 0 0,0 1 0 0 0,0-1 0 0 0,1 1 0 0 0,-1-1 0 0 0,0 1 0 0 0,0-1 0 0 0,1 0 0 0 0,-1 1 1 0 0,1-1-1 0 0,-1 0 1 0 0,2-2-71 0 0,1-1 0 0 0,0 1-1 0 0,-1 0 1 0 0,1-1 0 0 0,1 1 0 0 0,-1 1 0 0 0,0-1 0 0 0,1 0 0 0 0,-1 1 0 0 0,1-1-1 0 0,6-1 1 0 0,-4 0-266 0 0,22-12-951 0 0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6:21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78 2303 0 0,'-2'2'167'0'0,"-40"37"14586"0"0,52-52-14516 0 0,0 0-1 0 0,1 1 1 0 0,0 0-1 0 0,1 0 0 0 0,23-16 1 0 0,-33 27-93 0 0,1 1 27 0 0,-3-1-218 0 0,1 0 102 0 0,0 0 0 0 0,1 0 0 0 0,-1-1 0 0 0,0 1 0 0 0,1 0-1 0 0,0 1 1 0 0,-1-1 0 0 0,1 0 0 0 0,-1 0 0 0 0,1 1 0 0 0,0-1-1 0 0,2 0 1 0 0,-1 1-55 0 0,15-13 124 0 0,-17 13-120 0 0,0-1 868 0 0,-2 1-859 0 0,0 1-1 0 0,0-1 1 0 0,1 1-1 0 0,-1-1 1 0 0,0 0-1 0 0,0 0 1 0 0,0 1-1 0 0,0-1 1 0 0,0 0-1 0 0,0 0 1 0 0,-2 0-1 0 0,-2 1 4 0 0,-1 1-15 0 0,0 0 0 0 0,0 1 0 0 0,0 0 1 0 0,0 0-1 0 0,0 0 0 0 0,1 1 1 0 0,-1-1-1 0 0,1 1 0 0 0,-6 6 1 0 0,-7 8-3 0 0,-16 21 0 0 0,22-24 0 0 0,-110 118-69 0 0,7-6 4 0 0,82-89 63 0 0,-51 61-21 0 0,71-82 17 0 0,2 1 1 0 0,0-1-1 0 0,0 2 1 0 0,-7 21-1 0 0,14-31 18 0 0,1 0 0 0 0,0 0 0 0 0,0 1 0 0 0,1 0 0 0 0,1-1 0 0 0,0 1 0 0 0,0 0 1 0 0,1-1-1 0 0,0 1 0 0 0,0 0 0 0 0,1 0 0 0 0,1 0 0 0 0,-1-1 0 0 0,2 1 0 0 0,-1-1 0 0 0,1 0 0 0 0,1 1 0 0 0,0-1 0 0 0,0 0 0 0 0,0-1 0 0 0,1 1 0 0 0,1-1 0 0 0,-1 0 0 0 0,14 13 0 0 0,95 89 213 0 0,-69-70-196 0 0,59 69 0 0 0,-84-83-29 0 0,-1 1-1 0 0,-1 0 1 0 0,-1 2 0 0 0,-1 0-1 0 0,-2 0 1 0 0,-1 2-1 0 0,17 62 1 0 0,-24-69 13 0 0,-1 0-1 0 0,-1 1 1 0 0,-2 0-1 0 0,0-1 1 0 0,-1 1 0 0 0,-2 0-1 0 0,-1 0 1 0 0,0-1-1 0 0,-2 1 1 0 0,-1-1 0 0 0,-10 30-1 0 0,8-35 86 0 0,-1-1 0 0 0,-1 0 0 0 0,0 0 0 0 0,-1-1 0 0 0,-1 0 0 0 0,-1-1 0 0 0,-17 19 0 0 0,10-15-32 0 0,0-2 0 0 0,-2 0 0 0 0,0-1 0 0 0,-42 26 0 0 0,46-33-53 0 0,-90 48 41 0 0,83-47-32 0 0,23-10 80 0 0,-8 11-2091 0 0,3 0-1193 0 0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6:23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0 5527 0 0,'0'0'9598'0'0,"-2"1"-9222"0"0,-42 26 695 0 0,-16 10-466 0 0,38-20-432 0 0,0 0 1 0 0,2 2-1 0 0,0 0 1 0 0,1 1-1 0 0,-27 38 1 0 0,44-54-128 0 0,0 0 0 0 0,0 0 0 0 0,0 0-1 0 0,0 0 1 0 0,1 1 0 0 0,-1-1 0 0 0,1 0 0 0 0,0 0 0 0 0,1 1 0 0 0,-1-1 0 0 0,1 1 0 0 0,0-1 0 0 0,0 1 0 0 0,0-1-1 0 0,0 1 1 0 0,1-1 0 0 0,0 0 0 0 0,0 1 0 0 0,0-1 0 0 0,0 0 0 0 0,1 1 0 0 0,3 5 0 0 0,-3-6-3 0 0,0 1 0 0 0,1-1-1 0 0,0 0 1 0 0,0 0 0 0 0,0 0 0 0 0,0 0 0 0 0,0-1 0 0 0,1 1 0 0 0,0-1 0 0 0,0 0 0 0 0,0 0 0 0 0,0 0 0 0 0,0 0 0 0 0,0-1 0 0 0,1 0 0 0 0,-1 0 0 0 0,1 0 0 0 0,0 0 0 0 0,9 1 0 0 0,0-1 60 0 0,0-1 1 0 0,0 0 0 0 0,0-2-1 0 0,0 1 1 0 0,0-2 0 0 0,0 0-1 0 0,0 0 1 0 0,0-1 0 0 0,0-1-1 0 0,-1-1 1 0 0,0 1 0 0 0,0-2-1 0 0,0 0 1 0 0,-1-1 0 0 0,19-12-1 0 0,-4 1 522 0 0,-1-1 0 0 0,33-32 0 0 0,-57 48-611 0 0,1 1-1 0 0,-1-1 1 0 0,0 0 0 0 0,0 0-1 0 0,0 0 1 0 0,0 0 0 0 0,0 0-1 0 0,0 0 1 0 0,-1-1 0 0 0,0 1 0 0 0,0 0-1 0 0,0-1 1 0 0,0 1 0 0 0,0-1-1 0 0,-1 1 1 0 0,1-1 0 0 0,-1 1-1 0 0,0-1 1 0 0,0 0 0 0 0,-1 1 0 0 0,1-1-1 0 0,-1 1 1 0 0,1-1 0 0 0,-1 1-1 0 0,0-1 1 0 0,0 1 0 0 0,-1 0-1 0 0,1-1 1 0 0,-1 1 0 0 0,0 0 0 0 0,0 0-1 0 0,0 0 1 0 0,0 0 0 0 0,0 0-1 0 0,-5-4 1 0 0,1 1-62 0 0,-1 0 0 0 0,-1 0 0 0 0,1 0 0 0 0,-1 1-1 0 0,0 0 1 0 0,0 1 0 0 0,-17-8 0 0 0,10 7-220 0 0,-1 1 1 0 0,1 0-1 0 0,-28-2 0 0 0,-4-1-868 0 0,45 7 998 0 0,-10 5-845 0 0,-11 8-2358 0 0,11-6 1715 0 0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6:28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 1375 0 0,'0'0'458'0'0,"-7"3"3827"0"0,-2 0-1464 0 0,-19 5 1327 0 0,20-6-4041 0 0,-1 0 4865 0 0,6-2-4742 0 0,-1 0 269 0 0,0 0 0 0 0,0 0 1 0 0,1 1-1 0 0,-1-1 0 0 0,0 1 1 0 0,-6 2-1 0 0,-3 0-484 0 0,11-2-16 0 0,-19 10-1 0 0,3-3 2 0 0,-1-4 224 0 0,1-2-121 0 0,0 2-22 0 0,3 0-38 0 0,0 1 0 0 0,-26 13 0 0 0,-32 25 74 0 0,66-38-107 0 0,3 2-10 0 0,7 2 0 0 0,-3-7 4 0 0,1 0-1 0 0,0 0 0 0 0,0-1 1 0 0,0 1-1 0 0,0 0 1 0 0,0-1-1 0 0,1 1 1 0 0,-1 0-1 0 0,0-1 1 0 0,1 1-1 0 0,0-1 0 0 0,-1 0 1 0 0,1 0-1 0 0,0 1 1 0 0,-1-1-1 0 0,4 1 1 0 0,2 1 17 0 0,0 1 56 0 0,1-1-1 0 0,1 0 1 0 0,-1 0 0 0 0,0-1-1 0 0,1 0 1 0 0,-1-1-1 0 0,1 0 1 0 0,13 0-1 0 0,-7 0 87 0 0,25 6 0 0 0,-17 0-130 0 0,-1 1 0 0 0,0 2 1 0 0,0 0-1 0 0,-1 2 0 0 0,32 21 0 0 0,-16-10-15 0 0,-6-6 0 0 0,-17-10-7 0 0,0 1 1 0 0,-1 0 0 0 0,22 17-1 0 0,-26-18-11 0 0,-4-1 0 0 0,1 6 0 0 0,-3-3 11 0 0,0 0 42 0 0,-2-5 0 0 0,-5 12-39 0 0,3-13-6 0 0,0-1-6 0 0,1-1 1 0 0,0 0-1 0 0,-1 0 1 0 0,1 1-1 0 0,-1-1 1 0 0,1 0-1 0 0,-1 0 1 0 0,0 0-1 0 0,0 1 1 0 0,1-1-1 0 0,-1 0 1 0 0,0 0-1 0 0,0 0 1 0 0,0 0-1 0 0,0-1 1 0 0,0 1-1 0 0,0 0 0 0 0,0 0 1 0 0,0 0-1 0 0,-3 0 1 0 0,-1 2 9 0 0,-10 6 0 0 0,-1 0 0 0 0,0-1 0 0 0,0-1 0 0 0,-25 8 1 0 0,-71 13 42 0 0,95-24-54 0 0,0 0-1 0 0,1-1 0 0 0,-1-1 0 0 0,0-1 0 0 0,-25 0 0 0 0,35-3 0 0 0,-1 0 0 0 0,1 0 0 0 0,0-1 0 0 0,1 1 0 0 0,-9-6 0 0 0,-18-7 0 0 0,27 14-31 0 0,0 0 0 0 0,0 0 1 0 0,0 0-1 0 0,0 1 0 0 0,-1 0 0 0 0,-5 0 0 0 0,-3 0-17 0 0,14 1 48 0 0,1-1-1 0 0,0 0 1 0 0,-1 0-1 0 0,1 0 1 0 0,0 0-1 0 0,-1 0 1 0 0,1-1-1 0 0,0 1 1 0 0,0 0-1 0 0,-1 0 1 0 0,1 0-1 0 0,0 0 1 0 0,-1 0-1 0 0,1 0 1 0 0,0 0-1 0 0,0-1 1 0 0,-1 1-1 0 0,1 0 1 0 0,0 0-1 0 0,0 0 1 0 0,-1 0-1 0 0,1-1 1 0 0,0 1-1 0 0,0 0 1 0 0,0 0-1 0 0,0-1 1 0 0,-1 1 0 0 0,1 0-1 0 0,0 0 1 0 0,0-1-1 0 0,0 1 1 0 0,0 0-1 0 0,0-1 1 0 0,0 1-1 0 0,0 0 1 0 0,0 0-1 0 0,0-1 1 0 0,0 1-1 0 0,0 0 1 0 0,0-1-1 0 0,2-9 5 0 0,-2 10-4 0 0,1-4 7 0 0,1 1 0 0 0,-1 0 0 0 0,1 0 0 0 0,0 0-1 0 0,0 0 1 0 0,0 0 0 0 0,0 0 0 0 0,0 1 0 0 0,0-1 0 0 0,1 1 0 0 0,3-3-1 0 0,35-23 130 0 0,-16 12-98 0 0,-5 3-38 0 0,-13 9 0 0 0,0-1 0 0 0,-1 1 0 0 0,0-1 0 0 0,0 0 0 0 0,0-1 0 0 0,0 1 0 0 0,7-11 0 0 0,3-8-11 0 0,3 0-279 0 0,-12 15 272 0 0,-5 7-5 0 0,3 1 5 0 0,15-9 10 0 0,-15 7 8 0 0,20-17 0 0 0,-12 8 13 0 0,-2 0 1 0 0,1 0-1 0 0,15-24 0 0 0,-22 28-2 0 0,17-33-11 0 0,-20 39 4 0 0,-1 0-2 0 0,1 0 1 0 0,-1 0 0 0 0,0 0-1 0 0,0 0 1 0 0,0 0-1 0 0,0 0 1 0 0,0 0 0 0 0,0-1-1 0 0,-1 1 1 0 0,1 0 0 0 0,-1-1-1 0 0,1 1 1 0 0,-1 0-1 0 0,0 0 1 0 0,0-1 0 0 0,0 1-1 0 0,0 0 1 0 0,0-1 0 0 0,-1 1-1 0 0,1 0 1 0 0,-1-1-1 0 0,0-1 1 0 0,0 2-3 0 0,1 1 0 0 0,-1-1 0 0 0,0 1 0 0 0,0-1 0 0 0,1 1 0 0 0,-1-1 0 0 0,0 1 0 0 0,0 0 0 0 0,0 0 0 0 0,0-1 0 0 0,-1 1 0 0 0,1 0 0 0 0,0 0 0 0 0,0 0 0 0 0,-1 0 0 0 0,1 0 0 0 0,-1 1 0 0 0,1-1 0 0 0,0 0 0 0 0,-1 1 0 0 0,0-1 0 0 0,1 1 0 0 0,-1-1 0 0 0,1 1 0 0 0,-1 0 0 0 0,1-1 0 0 0,-1 1 0 0 0,0 0 0 0 0,1 0 0 0 0,-3 0 0 0 0,-4 0 0 0 0,-1-2-16 0 0,5 2-18 0 0,-1-1 1 0 0,1 1-1 0 0,0-1 1 0 0,0 0-1 0 0,0 0 0 0 0,0-1 1 0 0,0 1-1 0 0,0-1 1 0 0,0 0-1 0 0,0 0 0 0 0,1 0 1 0 0,-1 0-1 0 0,1-1 1 0 0,0 0-1 0 0,-1 1 0 0 0,1-1 1 0 0,0 0-1 0 0,1-1 1 0 0,-3-2-1 0 0,4 4 21 0 0,0-1-20 0 0,-9-4 15 0 0,2 5 7 0 0,-1 4-42 0 0,8-1 48 0 0,-1 0 0 0 0,1 1 1 0 0,0-1-1 0 0,-1 0 0 0 0,1 1 0 0 0,0-1 0 0 0,0 1 1 0 0,0-1-1 0 0,0 1 0 0 0,0 0 0 0 0,0-1 0 0 0,0 1 0 0 0,0 0 1 0 0,1 0-1 0 0,-1-1 0 0 0,1 1 0 0 0,0 0 0 0 0,-1 0 0 0 0,1 0 1 0 0,0 0-1 0 0,0 0 0 0 0,0 0 0 0 0,0-1 0 0 0,1 4 0 0 0,-1-2-53 0 0,0 1-1 0 0,1-1 0 0 0,0 0 0 0 0,0 0 0 0 0,-1 0 0 0 0,2 0 0 0 0,-1 0 0 0 0,0 0 0 0 0,1 0 0 0 0,-1 0 1 0 0,1 0-1 0 0,0 0 0 0 0,3 3 0 0 0,9 3-1736 0 0,4-3-5585 0 0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6:29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 1375 0 0,'-2'1'2258'0'0,"-14"16"6858"0"0,11-8-7920 0 0,4-7-1095 0 0,0-1 0 0 0,0 0 0 0 0,0 0 0 0 0,1 1 1 0 0,-1-1-1 0 0,0 0 0 0 0,1 1 0 0 0,-1-1 1 0 0,1 1-1 0 0,-1-1 0 0 0,1 3 0 0 0,-14 104 2250 0 0,-40 153 0 0 0,53-258-2318 0 0,-20 76 715 0 0,-34 83 1 0 0,-71 161-290 0 0,122-314-444 0 0,3-6-2 0 0,0 0-1 0 0,0 0 1 0 0,0 1-1 0 0,0-1 0 0 0,0 0 1 0 0,1 1-1 0 0,-1-1 1 0 0,1 1-1 0 0,0-1 0 0 0,0 5 1 0 0,0-3 29 0 0,2 7-19 0 0,-2 0 25 0 0,0-11-47 0 0,0 0 0 0 0,0 0 0 0 0,0 0 0 0 0,0 0 0 0 0,0 1 0 0 0,0-1 0 0 0,0 0-1 0 0,0 0 1 0 0,-1 0 0 0 0,1 0 0 0 0,0 0 0 0 0,-1 0 0 0 0,1 0 0 0 0,-1 0 0 0 0,1 0 0 0 0,-2 2 0 0 0,0 0 6 0 0,-6 10 46 0 0,5-10-59 0 0,1-2 1 0 0,0 0-51 0 0,2-2-78 0 0,0 0 77 0 0,0 0 0 0 0,0 0 0 0 0,0 0 0 0 0,1 1 0 0 0,-1-1 0 0 0,0 0 0 0 0,0 0 1 0 0,1 0-1 0 0,-1 0 0 0 0,0 0 0 0 0,1 0 0 0 0,1-3-205 0 0,4-14-768 0 0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6:30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6911 0 0,'1'1'7242'0'0,"1"8"-6727"0"0,0-1 0 0 0,0 1 1 0 0,-1-1-1 0 0,0 1 0 0 0,-1 12 1 0 0,-4 47 462 0 0,-1-13-498 0 0,5 0-408 0 0,2 1 0 0 0,2-2 0 0 0,3 1 0 0 0,2 0 0 0 0,19 62 0 0 0,-25-106-60 0 0,-2-8 128 0 0,-3-3 62 0 0,1 0-184 0 0,0 1 0 0 0,0-1 0 0 0,1 0 0 0 0,-1 0 1 0 0,0 0-1 0 0,0 0 0 0 0,0 0 0 0 0,0 0 0 0 0,1 0 0 0 0,-1 0 1 0 0,0 0-1 0 0,0 0 0 0 0,-1-1 0 0 0,0 0 33 0 0,0 0 0 0 0,1-1 0 0 0,-1 1 0 0 0,0-1 0 0 0,0 1 0 0 0,1-1-1 0 0,-1 0 1 0 0,1 1 0 0 0,-1-1 0 0 0,1 0 0 0 0,0 0 0 0 0,0 0 0 0 0,0 0 0 0 0,-1-4 0 0 0,0 2 39 0 0,1-1 0 0 0,0 0 0 0 0,0 1 0 0 0,0-1 0 0 0,1 0 0 0 0,0-7 0 0 0,1-6 194 0 0,2 1 1 0 0,7-32 0 0 0,-6 35-249 0 0,1 0-1 0 0,1 1 1 0 0,0-1-1 0 0,0 1 0 0 0,1 0 1 0 0,1 1-1 0 0,16-21 1 0 0,8-4 67 0 0,36-31-1 0 0,-49 50-95 0 0,60-57-7 0 0,51-51 0 0 0,-111 109 7 0 0,-8 4-42 0 0,-10 12-108 0 0,1 3-1615 0 0,7 10 410 0 0,0 3-55 0 0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6:30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66 9215 0 0,'25'-16'870'0'0,"0"0"0"0"0,40-18 5437 0 0,-74 45-5292 0 0,-16 13-813 0 0,-1-2 0 0 0,-1 0 0 0 0,-33 19 0 0 0,8-5-80 0 0,14-9-118 0 0,2 2-1 0 0,1 1 1 0 0,-36 40-1 0 0,58-55 3 0 0,1 1-1 0 0,1-1 1 0 0,0 2-1 0 0,-9 19 0 0 0,15-24 75 0 0,0-1 0 0 0,1 1 0 0 0,0 0 0 0 0,1 0 0 0 0,0 0 0 0 0,1 1 0 0 0,-1 16 1 0 0,3-22 7 0 0,0 1 0 0 0,1-1 0 0 0,0 0 1 0 0,1 0-1 0 0,-1 0 0 0 0,1 1 1 0 0,1-2-1 0 0,-1 1 0 0 0,1 0 1 0 0,1 0-1 0 0,-1-1 0 0 0,1 0 1 0 0,0 0-1 0 0,0 0 0 0 0,1 0 0 0 0,0 0 1 0 0,7 6-1 0 0,-2-3-380 0 0,-1-1 1 0 0,1-1-1 0 0,0 0 1 0 0,0 0-1 0 0,1-1 0 0 0,0 0 1 0 0,0-1-1 0 0,0 0 1 0 0,20 5-1 0 0,-14-6-6455 0 0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6:30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5 5527 0 0,'-9'-4'8763'0'0,"7"5"-8411"0"0,-1 1 0 0 0,1-1 0 0 0,-1 1 0 0 0,1 0 0 0 0,0 0 0 0 0,0 0-1 0 0,0 0 1 0 0,0 0 0 0 0,0 1 0 0 0,0-1 0 0 0,1 1 0 0 0,-1-1 0 0 0,1 1 0 0 0,-1-1 0 0 0,1 1 0 0 0,-1 5 0 0 0,-3 7-137 0 0,-5 29 0 0 0,8-32 153 0 0,-57 249 317 0 0,41-195-690 0 0,-52 121 0 0 0,43-126-222 0 0,-14 32-10 0 0,33-78-61 0 0,-1-1 0 0 0,0 0 1 0 0,-21 26-1 0 0,21-31-1171 0 0,0-3-442 0 0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6:31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1 214 12439 0 0,'0'0'11179'0'0,"1"-1"-10937"0"0,6-3-159 0 0,1 1 0 0 0,-1 0 0 0 0,1 0-1 0 0,0 0 1 0 0,0 1 0 0 0,8-1 0 0 0,55-6 118 0 0,-34 6-59 0 0,40-8 35 0 0,138-37 1 0 0,-138 28-150 0 0,43-14-422 0 0,-109 29-100 0 0,54-21-706 0 0,-25 4-5732 0 0,-21 8-31 0 0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6:31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1 919 0 0,'0'0'16895'0'0,"0"1"-16208"0"0,3 12-216 0 0,-1 0 0 0 0,2 0 0 0 0,0-1 0 0 0,0 1 0 0 0,8 14 0 0 0,-3-9-339 0 0,30 58 434 0 0,28 85 1 0 0,-58-134-521 0 0,-1 0 0 0 0,-1 0 0 0 0,-1 1 1 0 0,-2-1-1 0 0,-1 1 0 0 0,-1 0 1 0 0,-2 35-1 0 0,-3-31-4 0 0,-1-1 1 0 0,-2 0-1 0 0,-1 0 1 0 0,-1 0 0 0 0,-18 42-1 0 0,18-53-17 0 0,-1-1 0 0 0,-1-1 0 0 0,0 1 0 0 0,-2-2 0 0 0,0 1 0 0 0,-1-2 0 0 0,-1 1 0 0 0,0-2 0 0 0,-18 15 0 0 0,11-14-347 0 0,0-2 1 0 0,-1 0-1 0 0,-1-2 0 0 0,1 0 1 0 0,-2-1-1 0 0,-33 10 0 0 0,36-16-911 0 0,20-5 424 0 0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6:39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92 1839 0 0,'11'-15'44'0'0,"0"-1"-1"0"0,16-14 1 0 0,10 0 16284 0 0,-36 32-16084 0 0,0 6-110 0 0,0 0 1 0 0,-1 0 0 0 0,0 0-1 0 0,0 0 1 0 0,-1 0-1 0 0,0 0 1 0 0,0 0-1 0 0,-3 8 1 0 0,-22 67 664 0 0,19-64-729 0 0,-174 454 451 0 0,33-144-486 0 0,74-174-6 0 0,36-74-32 0 0,-51 125 124 0 0,86-197 165 0 0,7-19-249 0 0,7-21-864 0 0,-5 11-129 0 0,1-3-62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0:42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317 170 5063 0 0,'0'0'390'0'0,"-1"2"-252"0"0,-1 6 61 0 0,-3 4 1657 0 0,1 0-634 0 0,4-5 4357 0 0,11-2-4205 0 0,-9-5-1279 0 0,0 0 1 0 0,0 1 0 0 0,0-1-1 0 0,0 0 1 0 0,0 0 0 0 0,0 0-1 0 0,-1 0 1 0 0,1 0 0 0 0,0 0-1 0 0,0-1 1 0 0,0 1 0 0 0,3-2 0 0 0,-2 1 94 0 0,-1 1 216 0 0,1-2-180 0 0,17-17 196 0 0,-18 17-413 0 0,0 1 0 0 0,0-1 0 0 0,0 0 0 0 0,-1 0-1 0 0,1 1 1 0 0,-1-1 0 0 0,0 0 0 0 0,1 0 0 0 0,-1-1 0 0 0,0 1 0 0 0,0 0 0 0 0,0 0 0 0 0,0-4 0 0 0,1-1-4 0 0,0 3 0 0 0,-1 1 1 0 0,0-1-1 0 0,1 1 0 0 0,-2-1 0 0 0,1 0 0 0 0,0 0 0 0 0,-1 1 0 0 0,1-7 1 0 0,0-18 11 0 0,0 12-214 0 0,-1-1 0 0 0,-1-20-1 0 0,0 37 161 0 0,1-1 1 0 0,0 0-1 0 0,0 0 0 0 0,-1 0 0 0 0,1 0 0 0 0,-1 1 0 0 0,1-1 1 0 0,0 0-1 0 0,-1 0 0 0 0,1 1 0 0 0,-1-1 0 0 0,0 0 1 0 0,1 1-1 0 0,-1-1 0 0 0,0 1 0 0 0,1-1 0 0 0,-1 1 0 0 0,0-1 1 0 0,0 1-1 0 0,1-1 0 0 0,-1 1 0 0 0,0-1 0 0 0,0 1 1 0 0,0 0-1 0 0,1 0 0 0 0,-1-1 0 0 0,0 1 0 0 0,0 0 0 0 0,-1 0 1 0 0,-1 0 21 0 0,0 0 0 0 0,1 0 0 0 0,-1 0 1 0 0,1 0-1 0 0,-1 0 0 0 0,0 1 0 0 0,-4 0 1 0 0,-5 4-21 0 0,1 0 0 0 0,-1 1 0 0 0,1 1 1 0 0,-20 14-1 0 0,-38 37-127 0 0,43-34 32 0 0,3-5 63 0 0,1 2 0 0 0,0 1 0 0 0,2 1-1 0 0,-24 33 1 0 0,34-41 80 0 0,1 0-1 0 0,1 0 1 0 0,-11 26-1 0 0,17-35 10 0 0,1-1 0 0 0,-1 1 0 0 0,1 0 0 0 0,0 0 0 0 0,0 0-1 0 0,1 0 1 0 0,0 0 0 0 0,0 0 0 0 0,0 0 0 0 0,1 0-1 0 0,0 0 1 0 0,0 0 0 0 0,0 0 0 0 0,3 6 0 0 0,-2-9 9 0 0,-1 0 1 0 0,1 0 0 0 0,0 0-1 0 0,0 0 1 0 0,1 0 0 0 0,-1-1 0 0 0,0 1-1 0 0,1-1 1 0 0,0 1 0 0 0,-1-1-1 0 0,1 0 1 0 0,0 0 0 0 0,0 0 0 0 0,0-1-1 0 0,0 1 1 0 0,1-1 0 0 0,-1 0-1 0 0,0 0 1 0 0,5 1 0 0 0,0 0 92 0 0,0 0 0 0 0,1 0 0 0 0,-1-1-1 0 0,0-1 1 0 0,0 1 0 0 0,1-1 0 0 0,8-2 0 0 0,-4 0-48 0 0,0-1 0 0 0,1 0 0 0 0,-2-1 0 0 0,1 0 0 0 0,0-1 0 0 0,-1 0 0 0 0,0-1 0 0 0,0-1 0 0 0,13-9 1 0 0,-17 10-38 0 0,-1 1 1 0 0,0-1 0 0 0,-1-1 0 0 0,1 1-1 0 0,-1-1 1 0 0,-1 0 0 0 0,1-1 0 0 0,-1 1 0 0 0,-1-1-1 0 0,1 0 1 0 0,-1 0 0 0 0,0-1 0 0 0,-1 1-1 0 0,3-14 1 0 0,-3 14-88 0 0,-1-1 0 0 0,-1 0 1 0 0,1 0-1 0 0,-2 0 0 0 0,1 1 0 0 0,-1-1 0 0 0,0 0 0 0 0,-1 0 0 0 0,0 0 0 0 0,-3-9 1 0 0,4 16-35 0 0,-2 1-64 0 0,-7-4 146 0 0,-2 4 53 0 0,1 7-40 0 0,2 5-13 0 0,6-8 0 0 0,-1 2 0 0 0,1 13 0 0 0,2-5 0 0 0,3 2 0 0 0,4 12-225 0 0,-6-24-7 0 0,0 4 36 0 0,-1 0-2541 0 0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6:39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162 354 4143 0 0,'0'0'3978'0'0,"2"0"-2010"0"0,28-2 4669 0 0,-28 3-6124 0 0,10 4 1914 0 0,-12-4-2387 0 0,0 0 1 0 0,0 1-1 0 0,0-1 1 0 0,-1 1-1 0 0,1-1 1 0 0,0 0-1 0 0,-1 1 0 0 0,0-1 1 0 0,1 0-1 0 0,-1 1 1 0 0,0-1-1 0 0,1 0 1 0 0,-1 0-1 0 0,0 0 1 0 0,0 0-1 0 0,0 1 0 0 0,0-1 1 0 0,0 0-1 0 0,0-1 1 0 0,0 1-1 0 0,-1 0 1 0 0,1 0-1 0 0,0 0 1 0 0,0-1-1 0 0,-1 1 0 0 0,-1 0 1 0 0,-2 1 7 0 0,1 0 0 0 0,-1 0 1 0 0,0-1-1 0 0,0 1 0 0 0,0-1 0 0 0,0 0 1 0 0,-1-1-1 0 0,1 1 0 0 0,0-1 1 0 0,0 0-1 0 0,0-1 0 0 0,-9 0 0 0 0,2-2 16 0 0,-1 1-1 0 0,1-1 1 0 0,-24-10-1 0 0,24 6-63 0 0,3-3-18 0 0,6 7-16 0 0,1 0 0 0 0,1-1 1 0 0,-1 1-1 0 0,0-1 0 0 0,1 1 1 0 0,0-1-1 0 0,-1 0 0 0 0,2 1 1 0 0,-1-1-1 0 0,0 0 0 0 0,1 0 1 0 0,-1 0-1 0 0,2-5 1 0 0,-1 3-64 0 0,1 0 1 0 0,0 0-1 0 0,1 0 1 0 0,-1 0-1 0 0,1 0 1 0 0,0 0-1 0 0,6-9 1 0 0,0 2-66 0 0,0 0 1 0 0,1 1-1 0 0,0 0 1 0 0,1 1-1 0 0,1 0 1 0 0,13-11-1 0 0,8-5-13 0 0,55-35 0 0 0,-69 52 159 0 0,0 0 0 0 0,1 1 0 0 0,-1 1 0 0 0,2 0 0 0 0,23-5 0 0 0,-35 11 77 0 0,1 1 1 0 0,0 0 0 0 0,0 0-1 0 0,0 1 1 0 0,0 0 0 0 0,-1 0-1 0 0,15 3 1 0 0,-19-2-2 0 0,0-1 0 0 0,0 1 0 0 0,1 1 0 0 0,-1-1 0 0 0,-1 1 0 0 0,1-1 0 0 0,0 1 1 0 0,0 0-1 0 0,-1 1 0 0 0,1-1 0 0 0,-1 0 0 0 0,1 1 0 0 0,-1 0 0 0 0,0 0 0 0 0,0 0 0 0 0,0 0 0 0 0,3 6 0 0 0,-1-1-10 0 0,-1 0 0 0 0,-1 0 0 0 0,1 0 0 0 0,-1 0-1 0 0,-1 0 1 0 0,0 1 0 0 0,0-1 0 0 0,0 1 0 0 0,-1 0 0 0 0,-1-1-1 0 0,1 1 1 0 0,-1 0 0 0 0,-1-1 0 0 0,1 1 0 0 0,-2 0 0 0 0,1-1-1 0 0,-1 1 1 0 0,0-1 0 0 0,-1 1 0 0 0,-4 7 0 0 0,6-12-35 0 0,0 1 0 0 0,-1-1 0 0 0,0 0 1 0 0,0 0-1 0 0,0-1 0 0 0,0 1 0 0 0,-1 0 0 0 0,1-1 1 0 0,-1 1-1 0 0,0-1 0 0 0,0 0 0 0 0,0 0 0 0 0,-1 0 1 0 0,-4 3-1 0 0,-14 9 50 0 0,-6 1-197 0 0,-1-2 0 0 0,-55 21 0 0 0,-19 7-538 0 0,96-38 597 0 0,-1 0 1 0 0,-1 0 0 0 0,1-1 0 0 0,0 0 0 0 0,-1-1 0 0 0,1 0-1 0 0,-13 2 1 0 0,20-4 38 0 0,0 0 0 0 0,0-1 0 0 0,0 1 0 0 0,0 0 0 0 0,0 0 0 0 0,0 0 1 0 0,0-1-1 0 0,0 1 0 0 0,0 0 0 0 0,0-1 0 0 0,0 1 0 0 0,0-1 0 0 0,1 1 0 0 0,-1-1 0 0 0,0 1 0 0 0,0-1 0 0 0,1 0 0 0 0,-1 1 0 0 0,0-1 0 0 0,1 0 0 0 0,-1 0 0 0 0,0 1 0 0 0,1-1 0 0 0,-1 0 0 0 0,1 0 0 0 0,-1 0 0 0 0,1 0 1 0 0,0 0-1 0 0,-1-1 0 0 0,1 0-502 0 0,-1 1 0 0 0,1-1 1 0 0,0 1-1 0 0,0-1 1 0 0,0 0-1 0 0,0 1 0 0 0,0-1 1 0 0,0 1-1 0 0,1-4 1 0 0,3-11-5363 0 0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6:40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25 6447 0 0,'2'-2'499'0'0,"2"0"-406"0"0,15-19 11609 0 0,-19 24-11372 0 0,-3 16-179 0 0,-2 0 0 0 0,0 0 0 0 0,-8 20-1 0 0,-28 56-169 0 0,17-44 19 0 0,-18 40 64 0 0,40-87-62 0 0,-51 122 143 0 0,38-97-93 0 0,0-1 1 0 0,-24 33-1 0 0,-111 118 36 0 0,57-73-1432 0 0,83-94 926 0 0,8-10-81 0 0,6-2-807 0 0,0-1 1082 0 0,0 0 0 0 0,0 0 0 0 0,-1 0 1 0 0,1-1-1 0 0,-1 0 0 0 0,1 1 1 0 0,5-5-1 0 0,0 1-181 0 0,19-10-585 0 0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6:40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44 9671 0 0,'11'-27'1280'0'0,"-5"11"9390"0"0,-8 17-10116 0 0,-8 18-184 0 0,1-1-1 0 0,0 1 1 0 0,-6 21-1 0 0,-2 3-183 0 0,-56 125 239 0 0,-166 274 1 0 0,29-136-325 0 0,188-271-533 0 0,21-33 79 0 0,12-15-3404 0 0,3-3 2099 0 0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6:40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1 175 1839 0 0,'0'0'19208'0'0,"2"0"-18568"0"0,37-2 2743 0 0,-34 2-3209 0 0,-1 1-1 0 0,1 0 1 0 0,0 0 0 0 0,-1 0-1 0 0,0 0 1 0 0,1 1 0 0 0,-1 0 0 0 0,6 3-1 0 0,-4-2-38 0 0,-1 0 0 0 0,1-1 0 0 0,9 3-1 0 0,-4-4-31 0 0,0 1-1 0 0,1-1 0 0 0,-1-1 1 0 0,1 0-1 0 0,-1-1 0 0 0,0 0 1 0 0,17-4-1 0 0,0-2 95 0 0,49-20-1 0 0,149-86-23 0 0,-163 78-331 0 0,-52 28-53 0 0,1-1-832 0 0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6:41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53 4143 0 0,'-2'1'319'0'0,"-1"2"-107"0"0,0-1 1 0 0,-1 0-1 0 0,0 0 0 0 0,1 0 1 0 0,-1 0-1 0 0,-5 1 0 0 0,-11 7 11510 0 0,67-5-10187 0 0,-4-10-748 0 0,1-1 1 0 0,70-20 0 0 0,-29 6-217 0 0,-43 9-394 0 0,-26 7-244 0 0,0 0 0 0 0,0 1 0 0 0,27-2 1 0 0,-41 5-916 0 0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6:41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17 173 9671 0 0,'0'0'440'0'0,"-2"0"-5"0"0,-13-2 6948 0 0,56-24-3426 0 0,27-7-2859 0 0,-9 5-523 0 0,-31 12-280 0 0,-1 1 64 0 0,1 1 1 0 0,34-12-1 0 0,-54 23-351 0 0,0 1 0 0 0,1 0 0 0 0,-1 0-1 0 0,0 0 1 0 0,1 1 0 0 0,-1 1 0 0 0,1 0 0 0 0,-1 0-1 0 0,1 0 1 0 0,-1 1 0 0 0,0 0 0 0 0,16 4 0 0 0,-20-3-185 0 0,-1 0-1 0 0,1-1 1 0 0,-1 1 0 0 0,0 0 0 0 0,1 1-1 0 0,-1-1 1 0 0,0 0 0 0 0,0 1 0 0 0,0 0-1 0 0,-1 0 1 0 0,1 0 0 0 0,-1 0 0 0 0,3 4-1 0 0,2 4-1079 0 0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6:42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7 5983 0 0,'0'0'2431'0'0,"-8"-5"1709"0"0,7 5-3928 0 0,-1-1 1 0 0,0 1-1 0 0,1 0 1 0 0,-1 0-1 0 0,0-1 0 0 0,0 1 1 0 0,1 0-1 0 0,-1 0 1 0 0,0 1-1 0 0,1-1 1 0 0,-1 0-1 0 0,0 1 0 0 0,0-1 1 0 0,1 1-1 0 0,-1-1 1 0 0,-2 2-1 0 0,-27 16 321 0 0,21-12-90 0 0,-13 10 36 0 0,0 1 0 0 0,1 0 1 0 0,1 2-1 0 0,-34 37 1 0 0,-65 98 423 0 0,85-107-762 0 0,17-23-112 0 0,0 1 0 0 0,2 0 1 0 0,1 2-1 0 0,1-1 0 0 0,1 2 1 0 0,-10 32-1 0 0,20-49-34 0 0,0 1-1 0 0,0-1 1 0 0,1 1 0 0 0,1-1 0 0 0,0 1-1 0 0,1 0 1 0 0,0-1 0 0 0,0 1 0 0 0,2 0-1 0 0,-1-1 1 0 0,1 1 0 0 0,1-1 0 0 0,0 0-1 0 0,1 1 1 0 0,0-2 0 0 0,1 1 0 0 0,0 0-1 0 0,11 17 1 0 0,8 5-244 0 0,1 0 0 0 0,32 30 0 0 0,66 55-508 0 0,-67-67 599 0 0,95 94 41 0 0,-127-120 105 0 0,-2 2 0 0 0,-1 1 0 0 0,-1 0-1 0 0,17 33 1 0 0,-30-48 27 0 0,-1 1 0 0 0,-1 0 0 0 0,0 0 1 0 0,0 0-1 0 0,-2 0 0 0 0,0 1 0 0 0,0 0 0 0 0,-2 0 0 0 0,1-1 0 0 0,-2 1 0 0 0,0 0 0 0 0,-1 0 0 0 0,-4 22 0 0 0,1-19 147 0 0,0-1-1 0 0,-1 0 0 0 0,-1 0 0 0 0,-1-1 0 0 0,-1 0 0 0 0,0 0 1 0 0,-1-1-1 0 0,0 0 0 0 0,-1 0 0 0 0,-1-1 0 0 0,-14 14 1 0 0,-14 10 421 0 0,-43 32 1 0 0,19-18-394 0 0,-59 46 38 0 0,120-97 81 0 0,0 6-711 0 0,1-5-1260 0 0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6:46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51 2303 0 0,'0'0'11862'0'0,"1"-2"-10933"0"0,-1 2-851 0 0,0 0 0 0 0,0 0-1 0 0,1 0 1 0 0,-1-1 0 0 0,0 1 0 0 0,0 0 0 0 0,0 0-1 0 0,0 0 1 0 0,0 0 0 0 0,0 0 0 0 0,0 0 0 0 0,1 0 0 0 0,-1 0-1 0 0,0 0 1 0 0,0-1 0 0 0,0 1 0 0 0,0 0 0 0 0,0 0-1 0 0,0 0 1 0 0,0 0 0 0 0,0 0 0 0 0,0 0 0 0 0,0-1 0 0 0,0 1-1 0 0,0 0 1 0 0,0 0 0 0 0,0 0 0 0 0,0 0 0 0 0,0 0-1 0 0,0-1 1 0 0,0 1 0 0 0,0 0 0 0 0,0 0 0 0 0,0 0 0 0 0,0 0-1 0 0,0 0 1 0 0,0-1 0 0 0,0 1 0 0 0,0 0 0 0 0,0 0-1 0 0,0 0 1 0 0,0 0 0 0 0,0 0 0 0 0,0 0 0 0 0,-1 0 0 0 0,1-1-1 0 0,0 1 1 0 0,0 0 0 0 0,0 0 0 0 0,0 0 0 0 0,0 0-1 0 0,-1 0 1 0 0,-9 5 1338 0 0,-22 18-1914 0 0,20-14 969 0 0,-71 57-300 0 0,32-25-104 0 0,15-11-62 0 0,-55 57 0 0 0,86-82-5 0 0,0 1 0 0 0,1-1 0 0 0,-1 1 0 0 0,1 0 0 0 0,1 0 0 0 0,-1 1 0 0 0,1-1 0 0 0,0 1 0 0 0,0 0 0 0 0,1-1 0 0 0,0 1 0 0 0,0 0 0 0 0,-1 8 0 0 0,5 0 0 0 0,0-12-2 0 0,-1 0-1 0 0,1-1 1 0 0,0 1 0 0 0,0-1-1 0 0,0 0 1 0 0,0 1-1 0 0,0-1 1 0 0,0 0 0 0 0,1 0-1 0 0,-1 0 1 0 0,1 0-1 0 0,-1-1 1 0 0,1 1 0 0 0,-1-1-1 0 0,1 0 1 0 0,0 0 0 0 0,0 1-1 0 0,0-2 1 0 0,0 1-1 0 0,0 0 1 0 0,0-1 0 0 0,0 1-1 0 0,0-1 1 0 0,4 0-1 0 0,8 0 1 0 0,1-1 0 0 0,-1 0-1 0 0,24-5 1 0 0,-29 4 10 0 0,11-3 73 0 0,1-1 0 0 0,-1-1 0 0 0,-1-1-1 0 0,1-1 1 0 0,-1 0 0 0 0,-1-2 0 0 0,0 0 0 0 0,0-1 0 0 0,-1-1 0 0 0,-1-1 0 0 0,21-21 0 0 0,-34 32-68 0 0,-1 0 1 0 0,0-1 0 0 0,-1 0 0 0 0,1 0 0 0 0,-1 1 0 0 0,1-2 0 0 0,-1 1 0 0 0,-1 0 0 0 0,1 0 0 0 0,0-1 0 0 0,-1 1 0 0 0,0 0 0 0 0,0-1 0 0 0,0 1 0 0 0,-1-1 0 0 0,1 0 0 0 0,-1 1 0 0 0,0-1 0 0 0,-1 1 0 0 0,0-8 0 0 0,-3-6 12 0 0,-1 1-1 0 0,0 0 1 0 0,-1 0 0 0 0,-9-16-1 0 0,-6-19-173 0 0,6 19-532 0 0,14 31 401 0 0,1 2 246 0 0,-1 0 0 0 0,1-1 0 0 0,-1 1 1 0 0,1-1-1 0 0,-1 1 0 0 0,1-1 0 0 0,-1 1 0 0 0,1-1 0 0 0,0 1 0 0 0,-1-1 0 0 0,1 0 0 0 0,0 1 0 0 0,0-1 1 0 0,-1 1-1 0 0,1-1 0 0 0,0-1 0 0 0,0 2-5 0 0,-1-1 0 0 0,1 0 1 0 0,0 1-1 0 0,0-1 0 0 0,0 1 0 0 0,-1-1 1 0 0,1 0-1 0 0,0 1 0 0 0,-1-1 0 0 0,1 1 0 0 0,0-1 1 0 0,-1 1-1 0 0,1-1 0 0 0,-1 1 0 0 0,1-1 1 0 0,-1 1-1 0 0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6:53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93 7343 0 0,'2'0'332'0'0,"13"-4"94"0"0,0 0-1 0 0,0 0 1 0 0,16-9 0 0 0,2 0 2641 0 0,56-27 4122 0 0,-75 33-5761 0 0,0 0 1622 0 0,-30 15-2403 0 0,-1 1-666 0 0,-32 17-120 0 0,-2-3-1 0 0,0-1 1 0 0,-2-3-1 0 0,0-2 1 0 0,-57 10-1 0 0,76-20 16 0 0,21-3 29 0 0,0-2 0 0 0,0 1 0 0 0,0-2 0 0 0,0 0 0 0 0,-1 0 0 0 0,1-1 0 0 0,-16-2 0 0 0,27 1-150 0 0,5 1-1301 0 0,-2-3 1525 0 0,21-5 3 0 0,-22 8 21 0 0,1 0 1 0 0,-1 0 0 0 0,1 1 0 0 0,-1-1 0 0 0,0 1 0 0 0,1-1 0 0 0,-1 0 0 0 0,0 1 0 0 0,1-1 0 0 0,-1 1 0 0 0,0-1 0 0 0,1 1 0 0 0,-1-1 0 0 0,0 1 0 0 0,0-1 0 0 0,1 1 0 0 0,-1-1 0 0 0,0 1 0 0 0,0 1 0 0 0,0-2-1 0 0,1 2 14 0 0,-1 1 0 0 0,0 0 0 0 0,0-1-1 0 0,0 1 1 0 0,0 0 0 0 0,0-1 0 0 0,0 1 0 0 0,-1 0 0 0 0,1-1-1 0 0,-1 1 1 0 0,0-1 0 0 0,0 1 0 0 0,0-1 0 0 0,0 1 0 0 0,0-1-1 0 0,0 0 1 0 0,-1 1 0 0 0,1-1 0 0 0,-1 0 0 0 0,1 0-1 0 0,-4 3 1 0 0,-4 5 139 0 0,-1-1 1 0 0,-19 15-1 0 0,27-23-149 0 0,-23 19 51 0 0,-2-1 0 0 0,-34 18 0 0 0,54-34 3 0 0,6-2 15 0 0,5 1-63 0 0,1-1-1 0 0,1 0 1 0 0,-1 0-1 0 0,0 0 1 0 0,0 0-1 0 0,0-1 1 0 0,1 0-1 0 0,-1 0 1 0 0,6-1-1 0 0,7 0 2 0 0,17 1-41 0 0,-6-1-42 0 0,33 4 0 0 0,-28 2 30 0 0,0 2 1 0 0,-1 1-1 0 0,38 14 1 0 0,92 48 60 0 0,-153-66 41 0 0,-1 1 0 0 0,0 0 0 0 0,0 1 0 0 0,0 0 1 0 0,-1 0-1 0 0,0 1 0 0 0,8 8 0 0 0,-15-14 665 0 0,-23 14 1 0 0,2-7-610 0 0,1-1-1 0 0,-38 9 1 0 0,-46 4 253 0 0,55-12-309 0 0,-128 35 185 0 0,54-11-104 0 0,113-30-156 0 0,7-2-53 0 0,15-4-3250 0 0,1-1 1659 0 0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6:47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38 12407 0 0,'8'-6'1323'0'0,"-5"5"-620"0"0,-1-1 0 0 0,1 1 1 0 0,-1-1-1 0 0,1 0 0 0 0,-1 1 0 0 0,0-1 0 0 0,0-1 0 0 0,0 1 1 0 0,3-4-1 0 0,-3 3-1050 0 0,-1 2 918 0 0,3-5 2539 0 0,-17 20-3093 0 0,0 0 0 0 0,-1-2-1 0 0,-1 1 1 0 0,-21 12-1 0 0,14-9-12 0 0,2-3-99 0 0,0 0 1 0 0,-1-2-1 0 0,-1 0 0 0 0,1-1 1 0 0,-2-2-1 0 0,-44 12 0 0 0,35-13-425 0 0,-1-1 0 0 0,0-2 0 0 0,0-2-1 0 0,-48-1 1 0 0,52-7-187 0 0,-5 1-512 0 0,32 28 1640 0 0,3-19-392 0 0,-1-3-16 0 0,0 0-1 0 0,0 0 1 0 0,0 0-1 0 0,-1 0 1 0 0,1 0-1 0 0,0 0 0 0 0,0 0 1 0 0,-1-1-1 0 0,1 1 1 0 0,0 0-1 0 0,-1 0 1 0 0,1 0-1 0 0,-1 0 1 0 0,1 0-1 0 0,-1-1 1 0 0,0 2-1 0 0,-4 7 68 0 0,2-6-19 0 0,1 0-1 0 0,-1 1 0 0 0,1-1 0 0 0,-1 0 1 0 0,0-1-1 0 0,0 1 0 0 0,-1 0 1 0 0,1-1-1 0 0,0 0 0 0 0,-1 0 1 0 0,1 0-1 0 0,-1 0 0 0 0,-7 2 1 0 0,-7 5 246 0 0,16-8-298 0 0,-2 0 8 0 0,0 1 0 0 0,1 0 0 0 0,-1 0 0 0 0,1 0 0 0 0,-1 1 0 0 0,1-1 0 0 0,0 1 0 0 0,0 0 0 0 0,0 0 0 0 0,0 0 0 0 0,1 0 0 0 0,-1 0 0 0 0,1 0 0 0 0,0 1 0 0 0,0-1 0 0 0,0 1 0 0 0,0 0 0 0 0,1-1 0 0 0,-1 1 0 0 0,1 0 0 0 0,0 0 0 0 0,-1 6 0 0 0,0 5-4 0 0,4-11 25 0 0,0-3-25 0 0,-2 0-8 0 0,1 0 0 0 0,-1-1 0 0 0,1 1 0 0 0,0 0-1 0 0,0-1 1 0 0,-1 1 0 0 0,1 0 0 0 0,0-1 0 0 0,0 1 0 0 0,0-1 0 0 0,0 0-1 0 0,0 1 1 0 0,0-1 0 0 0,0 0 0 0 0,-1 1 0 0 0,1-1 0 0 0,0 0 0 0 0,0 0-1 0 0,0 0 1 0 0,0 0 0 0 0,0 0 0 0 0,0 0 0 0 0,0 0 0 0 0,0 0 0 0 0,2-1-1 0 0,0 1 9 0 0,15-3 65 0 0,32-7 1 0 0,-37 6-74 0 0,0 1 0 0 0,1 0-1 0 0,-1 2 1 0 0,26-2 0 0 0,-31 4-14 0 0,1 0 1 0 0,-1 0-1 0 0,0 1 0 0 0,0 0 1 0 0,0 0-1 0 0,0 1 0 0 0,0 0 0 0 0,-1 0 1 0 0,14 9-1 0 0,-5-2-3 0 0,-2 1 0 0 0,1 1-1 0 0,16 18 1 0 0,-25-23 12 0 0,19 15 0 0 0,11 2 12 0 0,-36-23-7 0 0,0-1 0 0 0,0 0 0 0 0,0 1 0 0 0,0-1-1 0 0,0 1 1 0 0,0-1 0 0 0,0 0 0 0 0,0 1 0 0 0,0-1 0 0 0,0 1 0 0 0,-1-1 0 0 0,1 0-1 0 0,0 1 1 0 0,0-1 0 0 0,0 0 0 0 0,0 1 0 0 0,0-1 0 0 0,-1 0 0 0 0,1 1-1 0 0,0-1 1 0 0,0 0 0 0 0,-1 1 0 0 0,1-1 0 0 0,-1 0 0 0 0,-6 8 12 0 0,-9 6 33 0 0,-1 0 1 0 0,-1-2 0 0 0,0 0-1 0 0,-1-1 1 0 0,-29 12-1 0 0,-3 3 8 0 0,35-18-26 0 0,0-1 0 0 0,0-1-1 0 0,-30 8 1 0 0,-52 5 105 0 0,93-18-137 0 0,-12-1-37 0 0,15 0-155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0:43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812 166 3223 0 0,'0'-2'11117'0'0,"0"-7"-10282"0"0,-4-2-548 0 0,-1 0-1 0 0,0 0 1 0 0,-1 1 0 0 0,-8-13-1 0 0,-4-6-47 0 0,15 23-213 0 0,-1 1 0 0 0,1-1 0 0 0,-1 1 0 0 0,-1 0 0 0 0,1 0 0 0 0,-10-7-1 0 0,12 10-16 0 0,0 0-1 0 0,0 1 1 0 0,-1-1-1 0 0,1 1 1 0 0,-1 0-1 0 0,1-1 0 0 0,-1 1 1 0 0,1 0-1 0 0,-1 1 1 0 0,0-1-1 0 0,1 0 1 0 0,-1 1-1 0 0,0 0 0 0 0,0-1 1 0 0,1 1-1 0 0,-1 0 1 0 0,0 0-1 0 0,-4 1 1 0 0,-8 3-5 0 0,0 1 1 0 0,0 1 0 0 0,0 0-1 0 0,0 0 1 0 0,1 2 0 0 0,0 0 0 0 0,-23 17-1 0 0,11-3-36 0 0,0 0 0 0 0,-36 41 0 0 0,56-56 31 0 0,-1 0 0 0 0,1 1 0 0 0,1 0 0 0 0,0-1 0 0 0,0 2 0 0 0,0-1-1 0 0,1 1 1 0 0,0-1 0 0 0,-2 11 0 0 0,4-2 1 0 0,2-15 1 0 0,1 0-1 0 0,-1 0 0 0 0,1 0 1 0 0,0 0-1 0 0,0 0 1 0 0,0 0-1 0 0,0 0 1 0 0,0 0-1 0 0,0 0 0 0 0,0 0 1 0 0,0-1-1 0 0,1 1 1 0 0,-1 0-1 0 0,1-1 0 0 0,-1 1 1 0 0,1-1-1 0 0,0 1 1 0 0,-1-1-1 0 0,1 0 0 0 0,0 0 1 0 0,0 0-1 0 0,0 0 1 0 0,0 0-1 0 0,0 0 0 0 0,0-1 1 0 0,0 1-1 0 0,1-1 1 0 0,1 1-1 0 0,8 1 105 0 0,0-1 1 0 0,0 0-1 0 0,22-1 0 0 0,-30 0-58 0 0,14 0 23 0 0,0-2-1 0 0,1 0 1 0 0,-1-1-1 0 0,0 0 1 0 0,0-2-1 0 0,0 0 1 0 0,-1-1-1 0 0,0-1 1 0 0,0 0-1 0 0,0-1 1 0 0,-1-1-1 0 0,0-1 1 0 0,-1 0-1 0 0,0-1 1 0 0,24-23-1 0 0,-36 31-71 0 0,12-14 2212 0 0,-18 18-2016 0 0,-5 3-192 0 0,0 0 1 0 0,1 0-1 0 0,0 0 1 0 0,-1 1-1 0 0,1 0 1 0 0,1 1-1 0 0,-1 0 1 0 0,1 0-1 0 0,0 0 1 0 0,0 0-1 0 0,1 1 1 0 0,0 0 0 0 0,0 0-1 0 0,1 1 1 0 0,-5 8-1 0 0,-5 15-116 0 0,2 0-1 0 0,-14 52 0 0 0,17-53-52 0 0,-138 369-2556 0 0,5-115 2609 0 0,133-267 532 0 0,-1-1 1 0 0,-1-1 0 0 0,0 0 0 0 0,-2-1 0 0 0,1 0 0 0 0,-2 0-1 0 0,-28 21 1 0 0,41-34-347 0 0,-1 0-1 0 0,1-1 0 0 0,-1 1 1 0 0,0 0-1 0 0,1-1 0 0 0,-1 1 1 0 0,0-1-1 0 0,1 0 1 0 0,-1 1-1 0 0,0-1 0 0 0,0 0 1 0 0,1 0-1 0 0,-1 0 1 0 0,0 0-1 0 0,0 0 0 0 0,0-1 1 0 0,1 1-1 0 0,-1 0 1 0 0,0-1-1 0 0,1 0 0 0 0,-1 1 1 0 0,0-1-1 0 0,1 0 0 0 0,-1 0 1 0 0,1 0-1 0 0,-3-2 1 0 0,0 1-10 0 0,0-1 0 0 0,1 0 0 0 0,0-1 0 0 0,0 1 0 0 0,0 0 0 0 0,0-1 0 0 0,0 0 0 0 0,1 0 0 0 0,-3-5 0 0 0,-4-12-49 0 0,2 0 0 0 0,1-1-1 0 0,1 0 1 0 0,-5-37 0 0 0,-7-32-456 0 0,13 79 327 0 0,0 0-1 0 0,0 0 0 0 0,-1 1 0 0 0,0-1 0 0 0,-11-15 0 0 0,9 16-12 0 0,3 4 58 0 0,-1 1 0 0 0,1 0-1 0 0,-1 0 1 0 0,-10-9 0 0 0,14 14-548 0 0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6:48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1 251 5983 0 0,'1'-2'464'0'0,"22"-32"5138"0"0,-18 27-4440 0 0,-4 5-64 0 0,-1 2-996 0 0,1-1 1 0 0,-1 1 0 0 0,0-1-1 0 0,1 1 1 0 0,-1 0 0 0 0,1-1-1 0 0,-1 1 1 0 0,1-1 0 0 0,-1 1-1 0 0,1 0 1 0 0,-1-1 0 0 0,1 1-1 0 0,-1 0 1 0 0,1 0 0 0 0,-1-1-1 0 0,1 1 1 0 0,-1 0 0 0 0,1 0-1 0 0,0 0 1 0 0,-1 0-1 0 0,2-1 1 0 0,11-1 1151 0 0,-12 3-1189 0 0,0-1 0 0 0,0 1 0 0 0,0-1 0 0 0,0 1 0 0 0,-1 0 0 0 0,1-1 1 0 0,0 1-1 0 0,0 0 0 0 0,-1-1 0 0 0,1 1 0 0 0,0 0 0 0 0,0 1 0 0 0,0-1 62 0 0,2 3-38 0 0,-1-1 1 0 0,0 0-1 0 0,0 1 1 0 0,0-1-1 0 0,0 1 0 0 0,-1 0 1 0 0,1-1-1 0 0,-1 1 1 0 0,0 0-1 0 0,0 0 0 0 0,-1 0 1 0 0,1 5-1 0 0,1 8 185 0 0,-3 27-1 0 0,0-29-186 0 0,-20 226 720 0 0,-7-47-567 0 0,27-190-187 0 0,1 3-18 0 0,0-6 516 0 0,2-2-339 0 0,3-4-95 0 0,-1-1 0 0 0,1 0 0 0 0,-1 0 0 0 0,0 0 0 0 0,0-1 0 0 0,3-9-1 0 0,16-47 185 0 0,-16 41-210 0 0,11-25-1 0 0,19-18 28 0 0,76-105 0 0 0,-111 167-115 0 0,23-29-3 0 0,1 1-1 0 0,1 1 1 0 0,46-38-1 0 0,101-67 115 0 0,-106 85 123 0 0,-47 36-253 0 0,-26 28-372 0 0,-5 1-221 0 0,-1 0 0 0 0,0-1 0 0 0,-18 18 0 0 0,14-15-440 0 0,-11 11-599 0 0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6:48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2 9671 0 0,'0'0'748'0'0,"-1"-1"-492"0"0,-4 1 234 0 0,0 0 0 0 0,1 0 0 0 0,-1 0 0 0 0,0 1 0 0 0,1-1 0 0 0,-1 1-1 0 0,0 0 1 0 0,1 1 0 0 0,-9 3 0 0 0,-5 2 801 0 0,-18 12-1 0 0,-8 6-256 0 0,1 2-1 0 0,-55 44 0 0 0,81-55-1017 0 0,0 1 0 0 0,1 1 0 0 0,1 0 0 0 0,1 1 0 0 0,0 1 0 0 0,2 0 0 0 0,0 1 0 0 0,1 0 0 0 0,-10 31 0 0 0,16-38-18 0 0,1 1 0 0 0,1-1-1 0 0,0 1 1 0 0,1 0 0 0 0,1 0 0 0 0,0 23-1 0 0,1-27 69 0 0,1 0 0 0 0,1 0-1 0 0,0 0 1 0 0,0 0 0 0 0,1 0 0 0 0,0 0-1 0 0,1-1 1 0 0,0 1 0 0 0,8 12-1 0 0,-10-19-12 0 0,1 1-1 0 0,0-1 0 0 0,0 0 0 0 0,0 0 1 0 0,1 0-1 0 0,0-1 0 0 0,-1 1 0 0 0,1-1 0 0 0,0 0 1 0 0,1 0-1 0 0,-1-1 0 0 0,0 1 0 0 0,1-1 0 0 0,0 0 1 0 0,-1 0-1 0 0,1 0 0 0 0,7 1 0 0 0,-5-2-289 0 0,-1 0 0 0 0,1-1-1 0 0,-1 1 1 0 0,1-2 0 0 0,-1 1-1 0 0,1-1 1 0 0,-1 0 0 0 0,1 0-1 0 0,-1-1 1 0 0,0 1 0 0 0,0-1-1 0 0,0-1 1 0 0,7-3 0 0 0,7-5-6926 0 0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6:49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 10135 0 0,'0'1'9736'0'0,"-10"21"-8651"0"0,-9 33-1 0 0,4-10-774 0 0,-26 88 157 0 0,-8 20-349 0 0,30-107-153 0 0,-40 91 77 0 0,46-110-346 0 0,-2 0-1 0 0,-35 46 1 0 0,47-69 142 0 0,-42 49-3663 0 0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6:49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26 179 11687 0 0,'-9'-2'1060'0'0,"0"2"-869"0"0,2 0 2344 0 0,12-1-2056 0 0,0 0 0 0 0,0 0 0 0 0,0-1 1 0 0,9-3-1 0 0,4-1 187 0 0,342-98 3953 0 0,-309 90-4491 0 0,25-9 167 0 0,-28 3-4079 0 0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6:49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0 13359 0 0,'-1'1'1027'0'0,"-4"2"-719"0"0,1 1 0 0 0,0 0-1 0 0,1-1 1 0 0,-1 1 0 0 0,1 1 0 0 0,-1-1 0 0 0,1 0-1 0 0,0 1 1 0 0,1-1 0 0 0,-1 1 0 0 0,1 0-1 0 0,-2 6 1 0 0,2-2-33 0 0,0-1 0 0 0,0 1 0 0 0,1-1-1 0 0,0 1 1 0 0,0 0 0 0 0,1-1 0 0 0,1 10 0 0 0,2 3-83 0 0,1 1 0 0 0,1 0 0 0 0,1-1 1 0 0,0 0-1 0 0,12 25 0 0 0,-1-12-167 0 0,2-1-1 0 0,40 55 1 0 0,-16-24-15 0 0,-21-33-6 0 0,-10-15 5 0 0,-1 1 0 0 0,0 0 0 0 0,13 33-1 0 0,-22-45-6 0 0,0 0-1 0 0,0 0 0 0 0,-1 0 0 0 0,0 0 1 0 0,0 0-1 0 0,-1 0 0 0 0,1 0 0 0 0,-1 0 1 0 0,0 0-1 0 0,0 0 0 0 0,-1 0 0 0 0,1 0 0 0 0,-1 0 1 0 0,0 0-1 0 0,-1 0 0 0 0,1 0 0 0 0,-1 0 1 0 0,0-1-1 0 0,-5 10 0 0 0,-2-2 28 0 0,0 0-1 0 0,-1 0 0 0 0,-1 0 1 0 0,0-1-1 0 0,0-1 1 0 0,-1 0-1 0 0,-14 9 0 0 0,-95 52 220 0 0,121-71-248 0 0,-142 70-1779 0 0,140-69 715 0 0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6:50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260 313 5063 0 0,'0'0'232'0'0,"0"1"-13"0"0,1 2-109 0 0,-1-1 0 0 0,1 1 0 0 0,-1-1-1 0 0,0 1 1 0 0,0-1 0 0 0,0 0 0 0 0,0 1 0 0 0,-1-1 0 0 0,1 1 0 0 0,-2 2-1 0 0,1-2 595 0 0,0-1-1 0 0,0 0 0 0 0,0 0 1 0 0,-1 0-1 0 0,1 0 0 0 0,-1 0 0 0 0,0-1 1 0 0,1 1-1 0 0,-1 0 0 0 0,0-1 1 0 0,-2 2-1 0 0,-36 22 5051 0 0,29-19-4940 0 0,0-1 1 0 0,-12 3 0 0 0,15-6-715 0 0,0 0 0 0 0,1 0 0 0 0,-1 0 0 0 0,0-1-1 0 0,0-1 1 0 0,0 1 0 0 0,0-1 0 0 0,0-1 0 0 0,-16-2 0 0 0,21 3-98 0 0,0-1 0 0 0,1 0 0 0 0,-1 0 1 0 0,0 0-1 0 0,0 0 0 0 0,0 0 0 0 0,1-1 0 0 0,-1 1 0 0 0,0-1 0 0 0,1 0 0 0 0,0 0 0 0 0,-1 0 1 0 0,1 0-1 0 0,0 0 0 0 0,0 0 0 0 0,0 0 0 0 0,0-1 0 0 0,0 1 0 0 0,1-1 0 0 0,-1 1 0 0 0,1-1 0 0 0,0 0 1 0 0,-1 0-1 0 0,1 0 0 0 0,1 0 0 0 0,-1 1 0 0 0,0-1 0 0 0,1 0 0 0 0,-1 0 0 0 0,1 0 0 0 0,0 0 1 0 0,0-1-1 0 0,1-4 0 0 0,0-5-26 0 0,1 0 1 0 0,1 1-1 0 0,0-1 1 0 0,1 0-1 0 0,1 1 0 0 0,8-18 1 0 0,-3 8-45 0 0,1 0 1 0 0,1 1-1 0 0,1 1 1 0 0,30-36 0 0 0,-35 47 48 0 0,0 1 0 0 0,0 0 0 0 0,1 1 0 0 0,0 0 1 0 0,0 0-1 0 0,1 1 0 0 0,0 0 0 0 0,0 1 1 0 0,0 0-1 0 0,1 1 0 0 0,0 0 0 0 0,18-4 0 0 0,-14 5 9 0 0,-1 1 0 0 0,1 0 0 0 0,1 1-1 0 0,-1 1 1 0 0,0 0 0 0 0,15 3 0 0 0,-24-2 25 0 0,1 1 0 0 0,0 0 0 0 0,-1-1 0 0 0,0 2 0 0 0,1-1 0 0 0,10 7 0 0 0,-13-7 0 0 0,-1 1 0 0 0,0-1 1 0 0,0 0-1 0 0,0 1 0 0 0,-1 0 0 0 0,1-1 1 0 0,0 1-1 0 0,-1 0 0 0 0,0 1 0 0 0,0-1 0 0 0,0 0 1 0 0,0 0-1 0 0,1 5 0 0 0,-2-4-4 0 0,0-1 0 0 0,0 1 1 0 0,-1 0-1 0 0,1 0 0 0 0,-1 0 0 0 0,0 0 0 0 0,0-1 0 0 0,-1 1 1 0 0,1 0-1 0 0,-1 0 0 0 0,1 0 0 0 0,-1 0 0 0 0,-1-1 0 0 0,0 5 1 0 0,-2 1 10 0 0,0 0 0 0 0,0-1 0 0 0,-1 1 1 0 0,-9 11-1 0 0,8-13-31 0 0,0 0 0 0 0,0-1 0 0 0,-1 0 0 0 0,1-1 1 0 0,-1 1-1 0 0,-1-1 0 0 0,-10 6 0 0 0,-60 25-1197 0 0,58-28 580 0 0,-113 39-3292 0 0,84-31 2252 0 0,29-9 944 0 0,2-3 8 0 0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6:50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0 12607 0 0,'0'0'1459'0'0,"0"2"-851"0"0,-5 20 305 0 0,-1 0-1 0 0,0 0 1 0 0,-12 24 0 0 0,-33 64 415 0 0,31-69-886 0 0,-141 246 891 0 0,51-98-1181 0 0,15 9-47 0 0,78-143-71 0 0,12-37-209 0 0,-10 27 0 0 0,12-39-618 0 0,0 0 1 0 0,0-1-1 0 0,0 1 0 0 0,-8 8 1 0 0,6-9-1159 0 0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6:50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14 8287 0 0,'6'-5'133'0'0,"-5"4"-23"0"0,0 0-1 0 0,1 0 1 0 0,0-1 0 0 0,-1 1-1 0 0,1 0 1 0 0,0 1 0 0 0,-1-1-1 0 0,8 0 6765 0 0,-10 22-5481 0 0,0-1 1 0 0,-2 0-1 0 0,-5 22 0 0 0,-20 61-160 0 0,20-79-707 0 0,-84 226 1107 0 0,59-167-1490 0 0,-121 270-7 0 0,140-323-1097 0 0,-2-1-1 0 0,-31 45 1 0 0</inkml:trace>
  <inkml:trace contextRef="#ctx0" brushRef="#br0" timeOffset="1">8 624 11055 0 0,'0'0'506'0'0,"-1"1"-10"0"0,-5 4 4052 0 0,21-4 283 0 0,5 1-3796 0 0,68-13 879 0 0,137-36 0 0 0,-130 25-1398 0 0,-13 4-293 0 0,202-54-1142 0 0,-257 63-562 0 0,-1 2-78 0 0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6:51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144 138 11575 0 0,'-31'12'1114'0'0,"-69"32"1742"0"0,88-35-940 0 0,12-9-1863 0 0,0 0 0 0 0,0 0 0 0 0,0 0 0 0 0,0 0 1 0 0,0 0-1 0 0,0 0 0 0 0,0 0 0 0 0,0 1 0 0 0,0-1 0 0 0,0 0 0 0 0,0 0 0 0 0,0 0 0 0 0,0 0 0 0 0,0 0 0 0 0,0 0 1 0 0,0 0-1 0 0,0 1 0 0 0,0-1 0 0 0,0 0 0 0 0,0 0 0 0 0,0 0 0 0 0,0 0 0 0 0,0 0 0 0 0,0 0 0 0 0,0 0 0 0 0,0 0 1 0 0,0 1-1 0 0,1-1 0 0 0,-1 0 0 0 0,0 0 0 0 0,0 0 0 0 0,0 0 0 0 0,0 0 0 0 0,0 0 0 0 0,0 0 0 0 0,0 0 1 0 0,0 0-1 0 0,0 0 0 0 0,0 0 0 0 0,1 0 0 0 0,-1 0 0 0 0,0 0 0 0 0,0 0 0 0 0,0 0 0 0 0,0 0 0 0 0,0 0 0 0 0,0 0 1 0 0,0 0-1 0 0,1 0 0 0 0,-1 0 0 0 0,0 0 0 0 0,28 0 1531 0 0,3-4-1242 0 0,0-2 0 0 0,-1-2 0 0 0,37-13 0 0 0,5-1-61 0 0,104-22 655 0 0,282-35 0 0 0,-344 63-2272 0 0,-94 11-982 0 0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6:51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11055 0 0,'2'1'4290'0'0,"8"8"-3271"0"0,0 0 1 0 0,-1 0 0 0 0,0 0 0 0 0,-1 1 0 0 0,12 19 0 0 0,-16-23-900 0 0,-1 0 0 0 0,0 0 0 0 0,0 0 0 0 0,-1 1 0 0 0,0-1 0 0 0,0 1 0 0 0,0-1 0 0 0,-1 1 0 0 0,0 0 0 0 0,0 0 0 0 0,-1-1 0 0 0,0 1 0 0 0,-1 7 0 0 0,-1 2 3 0 0,-1-1 0 0 0,0 0-1 0 0,-2 0 1 0 0,0-1-1 0 0,-10 22 1 0 0,-42 67 313 0 0,28-53-441 0 0,25-43 9 0 0,0 0 0 0 0,1 0 1 0 0,0 1-1 0 0,0-1 0 0 0,0 1 0 0 0,-1 13 0 0 0,3-20-16 0 0,1 1 0 0 0,0 0-1 0 0,0 0 1 0 0,0-1-1 0 0,0 1 1 0 0,0 0-1 0 0,0 0 1 0 0,0-1-1 0 0,0 1 1 0 0,1 0 0 0 0,-1-1-1 0 0,1 1 1 0 0,-1 0-1 0 0,1-1 1 0 0,0 1-1 0 0,0 0 1 0 0,-1-1-1 0 0,1 1 1 0 0,0-1 0 0 0,1 0-1 0 0,-1 1 1 0 0,0-1-1 0 0,0 0 1 0 0,0 1-1 0 0,1-1 1 0 0,-1 0-1 0 0,1 0 1 0 0,-1 0 0 0 0,1 0-1 0 0,-1-1 1 0 0,1 1-1 0 0,-1 0 1 0 0,1-1-1 0 0,0 1 1 0 0,3 0-1 0 0,-3-1-290 0 0,1 1-1 0 0,-1-1 0 0 0,1 0 1 0 0,-1 0-1 0 0,1 0 0 0 0,-1-1 1 0 0,5 0-1 0 0,4-2-1152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0:44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373 236 10479 0 0,'0'0'950'0'0,"-3"2"-782"0"0,-41 31 2285 0 0,42-32-1916 0 0,0-1-38 0 0,2 1-353 0 0,0-1 0 0 0,-1 0 0 0 0,1 0 0 0 0,-1 0 0 0 0,1 0 0 0 0,-1 0 0 0 0,1 0 0 0 0,-1 0 0 0 0,1 0 0 0 0,-1 0 0 0 0,1 0 0 0 0,-1 0 0 0 0,1 0 0 0 0,-1 0 0 0 0,1 0 0 0 0,-1 0 0 0 0,1 0 0 0 0,-1-1 0 0 0,1 1 0 0 0,-1 0 0 0 0,1 0 0 0 0,-1 0 0 0 0,1-1 0 0 0,-1 1 0 0 0,1-1-58 0 0,-1 0 0 0 0,0 0 0 0 0,1 0 0 0 0,-1 1-1 0 0,1-1 1 0 0,0 0 0 0 0,-1 0 0 0 0,1 0 0 0 0,0 0 0 0 0,-1 0-1 0 0,1 0 1 0 0,0 0 0 0 0,0 0 0 0 0,0-1 0 0 0,0-8-26 0 0,0 0 0 0 0,1 0 0 0 0,0 1 1 0 0,6-20-1 0 0,-5 18-59 0 0,0 0 0 0 0,0 0 1 0 0,0-14-1 0 0,-2 24-1 0 0,1-14-202 0 0,-1-1 1 0 0,-1 1 0 0 0,-1 0 0 0 0,-6-29-1 0 0,8 43 163 0 0,0 0 0 0 0,-1-1 0 0 0,1 1-1 0 0,-1 0 1 0 0,1 0 0 0 0,-1 0 0 0 0,1 0 0 0 0,-1-1-1 0 0,0 1 1 0 0,0 0 0 0 0,1 0 0 0 0,-1 0 0 0 0,0 0 0 0 0,0 1-1 0 0,0-1 1 0 0,0 0 0 0 0,0 0 0 0 0,-1 0 0 0 0,1 0 35 0 0,0 1 1 0 0,0-1 0 0 0,0 1 0 0 0,0 0 0 0 0,0-1 0 0 0,0 1 0 0 0,0 0 0 0 0,-1 0 0 0 0,1 0 0 0 0,0 0 0 0 0,0 0 0 0 0,0 0 0 0 0,0 0-1 0 0,0 0 1 0 0,0 0 0 0 0,0 0 0 0 0,0 0 0 0 0,0 1 0 0 0,0-1 0 0 0,0 1 0 0 0,0-1 0 0 0,-2 2 0 0 0,-1-1-16 0 0,-14 8-34 0 0,0 0 0 0 0,1 0 0 0 0,0 2-1 0 0,0 0 1 0 0,1 1 0 0 0,-27 26 0 0 0,33-27 66 0 0,0 0 0 0 0,1 1 0 0 0,0 0 0 0 0,1 1 0 0 0,1-1 0 0 0,0 2 0 0 0,-8 21 0 0 0,2 1 154 0 0,-12 65 0 0 0,22-92-152 0 0,1 1 0 0 0,1 0-1 0 0,0 0 1 0 0,0 0 0 0 0,1 0-1 0 0,0-1 1 0 0,2 17 0 0 0,4-11 5 0 0,-5-13-12 0 0,0-1 0 0 0,0 1 0 0 0,0 0-1 0 0,0-1 1 0 0,0 1 0 0 0,1-1 0 0 0,-1 1-1 0 0,1-1 1 0 0,-1 0 0 0 0,1 0 0 0 0,-1 1-1 0 0,1-1 1 0 0,0 0 0 0 0,-1 0 0 0 0,1-1 0 0 0,0 1-1 0 0,0 0 1 0 0,3 0 0 0 0,-1 0 45 0 0,-1-1 0 0 0,1 0 0 0 0,-1 0 0 0 0,1 0 1 0 0,0 0-1 0 0,-1 0 0 0 0,1-1 0 0 0,-1 0 0 0 0,7-1 0 0 0,-1-2 116 0 0,1 0 0 0 0,0 0-1 0 0,-1-1 1 0 0,0 0 0 0 0,0-1-1 0 0,11-9 1 0 0,8-7 262 0 0,-11 8-169 0 0,0 0 1 0 0,24-27 0 0 0,-24 21-200 0 0,-16 18-173 0 0,-6-6-1057 0 0,5 30 1201 0 0,-1 0 1 0 0,0 0-1 0 0,-10 41 0 0 0,2-32 10 0 0,4-15-10 0 0,0-1-1 0 0,2 1 1 0 0,-3 18-1 0 0,6-31-124 0 0,3-4-1656 0 0,13-2 331 0 0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6:52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94 6911 0 0,'3'-6'241'0'0,"0"0"-1"0"0,0 0 1 0 0,0-1-1 0 0,-1 1 1 0 0,0 0-1 0 0,3-14 0 0 0,-5-6 5624 0 0,0 26-5726 0 0,0-1-1 0 0,0 1 1 0 0,0-1 0 0 0,0 1-1 0 0,0-1 1 0 0,0 1 0 0 0,-1 0-1 0 0,1-1 1 0 0,0 1 0 0 0,0-1-1 0 0,0 1 1 0 0,-1-1 0 0 0,1 1-1 0 0,0 0 1 0 0,0-1 0 0 0,-1 1-1 0 0,1 0 1 0 0,0-1 0 0 0,-1 1-1 0 0,1 0 1 0 0,-1-1 0 0 0,1 1-1 0 0,0 0 1 0 0,-1 0 0 0 0,1-1 0 0 0,-1 1-1 0 0,1 0 1 0 0,-1 0 0 0 0,0 0 12 0 0,-1-1 1 0 0,1 1 0 0 0,0 0-1 0 0,-1 0 1 0 0,1 1 0 0 0,0-1-1 0 0,0 0 1 0 0,-1 0 0 0 0,1 1 0 0 0,-2 0-1 0 0,-2 1 32 0 0,0 0-1 0 0,0 1 0 0 0,0 0 1 0 0,-5 3-1 0 0,-21 20 29 0 0,2 1-1 0 0,0 1 1 0 0,2 2 0 0 0,-30 42-1 0 0,-113 168-78 0 0,148-208-97 0 0,8-12-30 0 0,2-1-1 0 0,0 2 0 0 0,1 0 0 0 0,1 0 0 0 0,-11 38 0 0 0,19-51-51 0 0,0 0 0 0 0,0 0-1 0 0,1 0 1 0 0,0 1-1 0 0,0-1 1 0 0,1 0-1 0 0,0 0 1 0 0,1 1 0 0 0,0-1-1 0 0,0 0 1 0 0,1 0-1 0 0,0 0 1 0 0,0 0 0 0 0,0 0-1 0 0,1-1 1 0 0,1 1-1 0 0,-1-1 1 0 0,1 1 0 0 0,8 10-1 0 0,18 17-287 0 0,2-1 0 0 0,51 43 0 0 0,-46-44 232 0 0,62 70 0 0 0,-85-85 161 0 0,-1 0-1 0 0,0 1 0 0 0,-1 1 0 0 0,-1 0 1 0 0,13 34-1 0 0,-19-41 76 0 0,-1 0-1 0 0,-1 0 1 0 0,0 0-1 0 0,-1 0 1 0 0,-1 1 0 0 0,0-1-1 0 0,-1 1 1 0 0,0-1-1 0 0,-1 1 1 0 0,-4 23 0 0 0,2-24 15 0 0,-1 0 0 0 0,0 1 1 0 0,-1-2-1 0 0,0 1 0 0 0,-1-1 1 0 0,0 0-1 0 0,-1 0 0 0 0,-10 12 1 0 0,2-5 150 0 0,0-1 1 0 0,-2-1 0 0 0,-33 27 0 0 0,34-31-203 0 0,-98 76 223 0 0,90-73-550 0 0,0-2-1 0 0,0 0 1 0 0,-30 12 0 0 0,31-17-744 0 0,0-2 0 0 0,-37 8 0 0 0,53-14 705 0 0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6:54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25 6911 0 0,'1'0'528'0'0,"12"-7"-308"0"0,8-2 629 0 0,-1 1 10153 0 0,-94 26-10204 0 0,31-10-679 0 0,-36 9-83 0 0,39-10-7 0 0,0 2 1 0 0,-73 26-1 0 0,46-11-29 0 0,48-18 0 0 0,0 0 0 0 0,1 1 0 0 0,-33 18 0 0 0,42-18 0 0 0,4 1-10 0 0,5-6 8 0 0,0 0 0 0 0,1 0 1 0 0,-1 0-1 0 0,0 0 0 0 0,0-1 1 0 0,1 1-1 0 0,-1 0 1 0 0,1 0-1 0 0,-1-1 0 0 0,1 1 1 0 0,0 0-1 0 0,0-1 1 0 0,0 1-1 0 0,0 0 0 0 0,0-1 1 0 0,0 1-1 0 0,0-1 0 0 0,1 0 1 0 0,-1 1-1 0 0,2 1 1 0 0,5 3-6 0 0,-1 0 1 0 0,13 7-1 0 0,-19-12 7 0 0,112 60 666 0 0,-71-40-183 0 0,51 33 0 0 0,-85-48-403 0 0,7 4-11 0 0,-1 0 0 0 0,15 15 0 0 0,-26-22-57 0 0,-1 0 0 0 0,1-1 0 0 0,0 1 1 0 0,-1 0-1 0 0,0 1 0 0 0,0-1 0 0 0,0 0 0 0 0,0 1 0 0 0,0-1 0 0 0,-1 1 0 0 0,1-1 0 0 0,-1 1 0 0 0,0 0 0 0 0,0-1 0 0 0,0 9 0 0 0,-1-9 5 0 0,0 0-1 0 0,-1 0 1 0 0,0 0 0 0 0,1 0-1 0 0,-1 0 1 0 0,0 0 0 0 0,0 0-1 0 0,-1 0 1 0 0,1-1 0 0 0,-1 1-1 0 0,1 0 1 0 0,-1-1-1 0 0,0 1 1 0 0,0-1 0 0 0,0 0-1 0 0,0 1 1 0 0,0-1 0 0 0,-1 0-1 0 0,1 0 1 0 0,-1 0 0 0 0,1-1-1 0 0,-1 1 1 0 0,-4 1 0 0 0,-7 4 44 0 0,1-2 1 0 0,-1 1-1 0 0,-23 4 1 0 0,35-10-57 0 0,-56 13-39 0 0,0-2 1 0 0,-113 5 0 0 0,164-16 3 0 0,0 0 0 0 0,1 0 1 0 0,-1-1-1 0 0,0 0 0 0 0,-12-3 0 0 0,18 4 27 0 0,0 0-1 0 0,-1-1 0 0 0,1 1 1 0 0,0-1-1 0 0,0 1 0 0 0,0-1 1 0 0,-1 0-1 0 0,1 1 0 0 0,0-1 1 0 0,0 0-1 0 0,0 0 0 0 0,0 0 0 0 0,0 1 1 0 0,0-1-1 0 0,1 0 0 0 0,-1 0 1 0 0,0-1-1 0 0,0 1 0 0 0,1 0 1 0 0,-1 0-1 0 0,1 0 0 0 0,-1 0 1 0 0,1-1-1 0 0,-1 1 0 0 0,1 0 0 0 0,0 0 1 0 0,-1-1-1 0 0,1 1 0 0 0,0 0 1 0 0,0 0-1 0 0,0-1 0 0 0,0 1 1 0 0,0 0-1 0 0,0-1 0 0 0,1 1 1 0 0,-1 0-1 0 0,1-2 0 0 0,2-7 9 0 0,1-1-1 0 0,0 2 1 0 0,1-1-1 0 0,0 0 1 0 0,1 1 0 0 0,12-16-1 0 0,1 2 12 0 0,28-26 0 0 0,-33 37 12 0 0,0 0 1 0 0,0 1-1 0 0,2 1 0 0 0,31-17 1 0 0,72-21 684 0 0,-110 45-635 0 0,0 1 0 0 0,1 0 1 0 0,0 0-1 0 0,10 0 0 0 0,-3 1-77 0 0,30-7 0 0 0,-44 7-95 0 0,0 0-1 0 0,-1-1 1 0 0,1 1-1 0 0,-1 0 1 0 0,1-1 0 0 0,-1 1-1 0 0,1-1 1 0 0,-1 0-1 0 0,0 1 1 0 0,0-1-1 0 0,0-1 1 0 0,0 1-1 0 0,0 0 1 0 0,0 0 0 0 0,0-1-1 0 0,-1 1 1 0 0,1-1-1 0 0,-1 1 1 0 0,0-1-1 0 0,0 1 1 0 0,0-1 0 0 0,0 0-1 0 0,0 0 1 0 0,0-5-1 0 0,0 1-669 0 0,0 0 0 0 0,0-1 0 0 0,-1 1 0 0 0,0 0 0 0 0,0-1 0 0 0,-1 1 0 0 0,0 0 0 0 0,-3-13 0 0 0,0 6-911 0 0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6:56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31 100 9671 0 0,'-1'1'440'0'0,"-19"14"151"0"0,11-4 202 0 0,9-11-689 0 0,0 0 0 0 0,0 1 0 0 0,0-1 0 0 0,0 0 0 0 0,0 0 0 0 0,0 1-1 0 0,0-1 1 0 0,0 0 0 0 0,0 0 0 0 0,0 1 0 0 0,0-1 0 0 0,0 0-1 0 0,0 0 1 0 0,0 1 0 0 0,0-1 0 0 0,0 0 0 0 0,1 0 0 0 0,-1 1-1 0 0,0-1 1 0 0,0 0 0 0 0,0 0 0 0 0,0 0 0 0 0,0 1 0 0 0,1-1-1 0 0,-1 0 1 0 0,0 0 0 0 0,0 0 0 0 0,0 0 0 0 0,1 1 0 0 0,1 0 203 0 0,1 0 0 0 0,-1-1 0 0 0,1 1 0 0 0,-1 0 1 0 0,1-1-1 0 0,0 1 0 0 0,-1-1 0 0 0,4 0 0 0 0,21-1 672 0 0,-1 0 0 0 0,1-2 0 0 0,-1-1 0 0 0,36-11-1 0 0,-42 10-643 0 0,263-71 1429 0 0,-261 70-1754 0 0,-15 4-537 0 0,0-1 0 0 0,0 0 0 0 0,0 0 0 0 0,0-1 0 0 0,-1 0 0 0 0,8-5 0 0 0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6:56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10 4607 0 0,'0'0'354'0'0,"2"-1"-233"0"0,16-7 12120 0 0,-19 9-11567 0 0,-8 12-218 0 0,-1-1-1 0 0,-1 0 1 0 0,0-1 0 0 0,-23 19 0 0 0,13-12-227 0 0,-73 66 42 0 0,-99 117 0 0 0,182-188-271 0 0,-1 1-1 0 0,2 0 1 0 0,0 1 0 0 0,1 0-1 0 0,-8 17 1 0 0,15-28 1 0 0,0 1 0 0 0,1 0 1 0 0,-1-1-1 0 0,1 1 0 0 0,0 0 0 0 0,0 0 0 0 0,1 0 1 0 0,0 0-1 0 0,-1 0 0 0 0,2 0 0 0 0,-1 0 0 0 0,0 0 1 0 0,1 0-1 0 0,0-1 0 0 0,0 1 0 0 0,1 0 0 0 0,-1 0 1 0 0,1-1-1 0 0,0 1 0 0 0,0-1 0 0 0,1 1 0 0 0,4 6 1 0 0,0-3 67 0 0,0 1 0 0 0,1-2 0 0 0,0 1 0 0 0,0-1 0 0 0,1 0 1 0 0,0-1-1 0 0,12 7 0 0 0,73 33 486 0 0,-77-39-445 0 0,9 5-774 0 0,1-2-1 0 0,38 10 1 0 0,-50-17-483 0 0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6:57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34 103 8751 0 0,'0'0'9894'0'0,"0"2"-9221"0"0,-10 34 88 0 0,2 0 1 0 0,1 1-1 0 0,2 0 0 0 0,2 0 0 0 0,2 71 1 0 0,4-42-629 0 0,1 61 111 0 0,-4-114 56 0 0,-1 9 739 0 0,2-18-576 0 0,2-11-237 0 0,4-15-187 0 0,1 1 0 0 0,1 0 0 0 0,1 1 0 0 0,1 0 0 0 0,1 0 0 0 0,1 1 0 0 0,0 0 0 0 0,20-20 0 0 0,74-81 19 0 0,53-62-63 0 0,-136 153-136 0 0,0 1-1 0 0,36-31 1 0 0,-58 58 14 0 0,-1 1-508 0 0,0 0 483 0 0,0 1-1 0 0,0-1 1 0 0,0 1-1 0 0,0 0 1 0 0,0-1-1 0 0,0 1 1 0 0,0 0-1 0 0,0-1 0 0 0,0 1 1 0 0,-1 0-1 0 0,1 0 1 0 0,0 0-1 0 0,-1 0 1 0 0,1 0-1 0 0,0 0 1 0 0,-1 0-1 0 0,1 1 1 0 0,7 21-4852 0 0,-7-19 2641 0 0,2 9-4299 0 0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6:58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0 5527 0 0,'0'0'5040'0'0,"-1"2"-3650"0"0,-1 3-1006 0 0,-16 28-142 0 0,12-24 5294 0 0,-13 1-1966 0 0,12-6-3545 0 0,-1 1 2116 0 0,-10 8-2029 0 0,-181 161-203 0 0,165-143 161 0 0,1 2 0 0 0,2 1 0 0 0,1 2 0 0 0,2 1-1 0 0,-38 63 1 0 0,60-89-18 0 0,0-1 1 0 0,1 1-1 0 0,0 1 0 0 0,1-1 0 0 0,0 1 1 0 0,1-1-1 0 0,-4 21 0 0 0,7-27-38 0 0,-1 1-1 0 0,1-1 1 0 0,0 1 0 0 0,1-1-1 0 0,-1 0 1 0 0,1 1-1 0 0,0-1 1 0 0,0 1 0 0 0,1-1-1 0 0,0 0 1 0 0,-1 0 0 0 0,2 0-1 0 0,-1 0 1 0 0,1 0 0 0 0,-1-1-1 0 0,2 1 1 0 0,-1-1-1 0 0,0 1 1 0 0,5 3 0 0 0,1 1 15 0 0,1 0-1 0 0,0-1 1 0 0,0-1 0 0 0,16 10 0 0 0,2-3 82 0 0,28 10-1 0 0,-54-23-69 0 0,8 0-442 0 0,0-8-1003 0 0,6-3-6013 0 0,-7 4 446 0 0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6:58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34 8287 0 0,'1'-1'639'0'0,"2"-3"-345"0"0,-2 1-1 0 0,1-1 1 0 0,0 1-1 0 0,-1-1 1 0 0,1 0-1 0 0,1-7 8061 0 0,-11 22-6941 0 0,-2 5-959 0 0,0 1-1 0 0,1 1 1 0 0,1 0-1 0 0,-9 26 1 0 0,7-17-225 0 0,-10 28 114 0 0,-14 70-1 0 0,-4 58-316 0 0,13-53-104 0 0,22-115-1037 0 0,-8 21 0 0 0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6:58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0 134 16007 0 0,'0'0'5546'0'0,"2"-1"-4775"0"0,15-2 293 0 0,-6 1-700 0 0,0 0-1 0 0,0 1 1 0 0,1 0 0 0 0,-1 0-1 0 0,17 3 1 0 0,2 2-306 0 0,-1-1 1 0 0,1-1 0 0 0,0-2-1 0 0,59-6 1 0 0,-54-1-450 0 0,0-2 0 0 0,51-19 0 0 0,61-37-1481 0 0,-111 47 413 0 0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6:59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 11519 0 0,'-2'0'887'0'0,"-1"1"-648"0"0,0 0 0 0 0,0 0 0 0 0,0 1-1 0 0,0-1 1 0 0,0 1 0 0 0,0 0 0 0 0,0 0 0 0 0,0 0 0 0 0,1 0 0 0 0,-1 0 0 0 0,1 1-1 0 0,-1-1 1 0 0,1 1 0 0 0,0 0 0 0 0,0-1 0 0 0,0 1 0 0 0,1 0 0 0 0,-1 0 0 0 0,1 0-1 0 0,-3 7 1 0 0,2-4 22 0 0,0 0 1 0 0,0 1-1 0 0,0 0 0 0 0,1-1 0 0 0,0 1 0 0 0,1 0 1 0 0,-1-1-1 0 0,1 1 0 0 0,1 0 0 0 0,0 7 0 0 0,2-1-120 0 0,1 1 0 0 0,1-1 0 0 0,-1 0 0 0 0,2 0 0 0 0,0 0 0 0 0,10 14 0 0 0,52 69 668 0 0,-43-62-557 0 0,-9-13-27 0 0,-2 1 0 0 0,0 0 0 0 0,17 40 0 0 0,-26-51-161 0 0,-1 1 0 0 0,-1 0 1 0 0,1 0-1 0 0,-2 1 0 0 0,0-1 1 0 0,0 1-1 0 0,-1-1 0 0 0,-1 1 0 0 0,-1 19 1 0 0,-3-7 14 0 0,-1-1 0 0 0,0 1 0 0 0,-2-2 0 0 0,-1 1 0 0 0,0-1 0 0 0,-2 0 0 0 0,-1 0 0 0 0,-1-2 0 0 0,0 1 1 0 0,-22 26-1 0 0,16-26-261 0 0,0-1 0 0 0,-2 0 0 0 0,-31 25 0 0 0,29-29-1015 0 0,-1-1 0 0 0,0-1-1 0 0,-39 19 1 0 0,32-24-1197 0 0,29-9 1476 0 0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6:59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 1839 0 0,'-9'0'80'0'0,"-1"1"0"0"0,1 1-1 0 0,0-1 1 0 0,-10 4-1 0 0,15-3 445 0 0,0 0 0 0 0,-1 0 0 0 0,1 0 0 0 0,0 0 0 0 0,1 1 0 0 0,-1-1 0 0 0,0 1 0 0 0,1 0 0 0 0,-1 0 0 0 0,-3 5 0 0 0,0 0 423 0 0,1 0 0 0 0,0 1 1 0 0,1-1-1 0 0,0 1 0 0 0,0 0 1 0 0,1 0-1 0 0,0 1 0 0 0,-3 10 1 0 0,5-9-862 0 0,0 0 1 0 0,0-1 0 0 0,1 1 0 0 0,0 0 0 0 0,1 0 0 0 0,1 0-1 0 0,-1 0 1 0 0,2 0 0 0 0,-1-1 0 0 0,2 1 0 0 0,-1 0-1 0 0,5 10 1 0 0,0-3-60 0 0,1 0 0 0 0,1 0-1 0 0,1 0 1 0 0,0-1 0 0 0,2-1-1 0 0,-1 0 1 0 0,2 0 0 0 0,0-1-1 0 0,1-1 1 0 0,1 0 0 0 0,26 19-1 0 0,-9-9 8 0 0,-2-2 154 0 0,42 38 1 0 0,-67-55-45 0 0,-1 0 1 0 0,1 1-1 0 0,-1-1 1 0 0,0 1-1 0 0,0 0 0 0 0,-1 0 1 0 0,1 0-1 0 0,-2 0 1 0 0,1 1-1 0 0,-1-1 1 0 0,1 1-1 0 0,0 8 1 0 0,-2-6 5 0 0,0 0 0 0 0,0 1 0 0 0,-1-1 0 0 0,-1 0 1 0 0,0 0-1 0 0,0 0 0 0 0,0 0 0 0 0,-4 12 0 0 0,-5 6 81 0 0,-1-1-1 0 0,-1 0 0 0 0,-1 0 1 0 0,-31 43-1 0 0,-124 162 61 0 0,86-131-2174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0:44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 7367 0 0,'1'2'7738'0'0,"12"38"-1897"0"0,-10-30-5296 0 0,0 0 0 0 0,-1 1 0 0 0,-1-1 0 0 0,1 17 0 0 0,-2-13-391 0 0,-1 1-1 0 0,0-1 1 0 0,-1 1 0 0 0,-7 23-1 0 0,7-31-149 0 0,0 0 0 0 0,-1 0 0 0 0,0 0 0 0 0,0-1 0 0 0,-1 1-1 0 0,0-1 1 0 0,0 0 0 0 0,0 0 0 0 0,-1 0 0 0 0,0-1 0 0 0,-6 6 0 0 0,-34 22-785 0 0,36-28 179 0 0,7-4-510 0 0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7:00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251 397 13735 0 0,'0'0'1988'0'0,"-7"-4"-864"0"0,-6 0-777 0 0,-1 0 1 0 0,0 0-1 0 0,0 2 0 0 0,0-1 0 0 0,0 2 1 0 0,0 0-1 0 0,-23 1 0 0 0,-13-1 123 0 0,47 1-425 0 0,0 0-1 0 0,0 0 1 0 0,0-1-1 0 0,0 1 0 0 0,0-1 1 0 0,1 0-1 0 0,-1 0 1 0 0,0 0-1 0 0,0 0 1 0 0,1 0-1 0 0,-1 0 0 0 0,1-1 1 0 0,-1 0-1 0 0,1 1 1 0 0,-5-5-1 0 0,6 4-12 0 0,0 0-1 0 0,-1 0 0 0 0,1 0 1 0 0,0 0-1 0 0,0 0 1 0 0,0 0-1 0 0,0 0 0 0 0,0-1 1 0 0,1 1-1 0 0,-1 0 0 0 0,1-1 1 0 0,0 1-1 0 0,-1 0 1 0 0,1-1-1 0 0,0 1 0 0 0,0 0 1 0 0,0-1-1 0 0,1 1 0 0 0,0-5 1 0 0,4-11-3 0 0,1 0 1 0 0,0 1-1 0 0,1-1 0 0 0,1 2 1 0 0,1-1-1 0 0,0 1 0 0 0,1 0 1 0 0,1 1-1 0 0,0 0 0 0 0,1 1 1 0 0,1 0-1 0 0,20-17 0 0 0,-21 21-123 0 0,-1 2 0 0 0,1-1 1 0 0,1 2-1 0 0,0 0 0 0 0,0 0 0 0 0,0 1 0 0 0,0 1 0 0 0,1 0 1 0 0,0 1-1 0 0,0 1 0 0 0,1 0 0 0 0,-1 0 0 0 0,1 2 0 0 0,14-1 1 0 0,-3 3 62 0 0,-1 1-1 0 0,1 0 1 0 0,-1 2 0 0 0,0 1 0 0 0,0 2 0 0 0,0 0 0 0 0,26 12 0 0 0,-9-4 61 0 0,-27-10 11 0 0,0 0-1 0 0,-1 1 1 0 0,1 1 0 0 0,-1 0 0 0 0,20 14 0 0 0,-25-11 12 0 0,-8-9-46 0 0,-1 0 1 0 0,0-1-1 0 0,0 1 0 0 0,1 0 0 0 0,-1 0 1 0 0,0 0-1 0 0,0 0 0 0 0,0 0 0 0 0,0 0 1 0 0,0 1-1 0 0,0-2 0 0 0,-1 1 0 0 0,1 0 1 0 0,0 0-1 0 0,0 0 0 0 0,-1 0 0 0 0,1 0 1 0 0,-1 0-1 0 0,1 0 0 0 0,-1 0 0 0 0,1 0 1 0 0,-1 0-1 0 0,1-1 0 0 0,-1 1 0 0 0,0 0 1 0 0,0 0-1 0 0,0 0 0 0 0,-24 19 154 0 0,24-20-157 0 0,-63 39 451 0 0,-1-3 0 0 0,-87 33-1 0 0,61-29-409 0 0,-75 32-928 0 0,154-66-276 0 0,0-2 0 0 0,-21 6 1 0 0,33-24-3456 0 0,4-6 3874 0 0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7:00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0 16207 0 0,'0'0'1470'0'0,"-1"2"-1134"0"0,-71 91 1998 0 0,44-59-1594 0 0,-35 55 0 0 0,38-44-486 0 0,-34 85 1 0 0,-6 55 222 0 0,44-124-435 0 0,4-13-291 0 0,-3-1-1 0 0,-2-2 1 0 0,-2 0 0 0 0,-32 45-1 0 0,-134 152-1155 0 0,182-233 1174 0 0,3-4-134 0 0,1 0 0 0 0,-1 0 0 0 0,1 1 0 0 0,-5 9 0 0 0,11-14-908 0 0,10 0-50 0 0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7:00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0 18655 0 0,'0'0'2364'0'0,"-2"0"-2006"0"0,-1 1-251 0 0,-1 1 0 0 0,1-1 1 0 0,0 0-1 0 0,-1 1 1 0 0,1 0-1 0 0,0 0 0 0 0,0 0 1 0 0,0 0-1 0 0,0 0 1 0 0,0 1-1 0 0,0-1 0 0 0,1 1 1 0 0,-1 0-1 0 0,-3 5 1 0 0,-3 5 74 0 0,1 1 0 0 0,-8 17 0 0 0,6-13-49 0 0,-266 577 1194 0 0,222-464-1295 0 0,-75 131 0 0 0,115-235-377 0 0,-4 5-1544 0 0,5-12-5100 0 0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7:01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14279 0 0,'0'0'3167'0'0,"2"0"-1356"0"0,60-3 3162 0 0,35-9-3242 0 0,-55 7-1046 0 0,158-31 644 0 0,-38 5-921 0 0,103 2-218 0 0,-181 21-2879 0 0,-1-1-4264 0 0,-46 5-1211 0 0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7:02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1375 0 0,'0'0'16863'0'0,"3"1"-16126"0"0,-1-1-670 0 0,8 1 406 0 0,1 0 0 0 0,0 0-1 0 0,0-1 1 0 0,0-1 0 0 0,0 0-1 0 0,15-3 1 0 0,10-6 180 0 0,120-28 646 0 0,-134 34-1319 0 0,1 1-1 0 0,-1 1 1 0 0,1 1-1 0 0,42 4 0 0 0,-63-3-293 0 0,21 5-1437 0 0,-17-4 761 0 0,-4 0-748 0 0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7:02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24 119 10591 0 0,'-2'1'819'0'0,"-20"12"7444"0"0,25-14-7479 0 0,143-45 2041 0 0,-61 22-2085 0 0,32-6 52 0 0,-26 8-878 0 0,-84 20-93 0 0,-1 0-1 0 0,1 1 0 0 0,0 0 0 0 0,-1 0 0 0 0,1 0 1 0 0,10 1-1 0 0,-16 0 132 0 0,-1 0 0 0 0,0 0 0 0 0,1 1-1 0 0,-1-1 1 0 0,1 0 0 0 0,-1 0 0 0 0,1 0 0 0 0,-1 0 0 0 0,0 0 0 0 0,1 0 0 0 0,-1 0 0 0 0,1-1-1 0 0,-1 1 1 0 0,0 0 0 0 0,1 0 0 0 0,-1 0 0 0 0,1 0 0 0 0,-1 0 0 0 0,0-1 0 0 0,1 1 0 0 0,-1 0 0 0 0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7:13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38 8663 0 0,'0'0'398'0'0,"2"-2"-9"0"0,5-7-248 0 0,8-9 535 0 0,-13 16 67 0 0,2 0 335 0 0,4-2 3328 0 0,-7 13-4187 0 0,-1 0 0 0 0,0 0 0 0 0,-1 0-1 0 0,0 1 1 0 0,-1-1 0 0 0,0-1 0 0 0,-5 18 0 0 0,-31 62 103 0 0,25-61-179 0 0,-95 169 171 0 0,96-175-275 0 0,-139 219 60 0 0,91-159-10 0 0,59-79-161 0 0,17 0-11228 0 0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7:13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1 13591 0 0,'0'0'1231'0'0,"-2"0"-1014"0"0,-1 0-86 0 0,-1 0 0 0 0,0 0 0 0 0,0 1 0 0 0,1-1 0 0 0,-1 1-1 0 0,1 0 1 0 0,-1 0 0 0 0,0 0 0 0 0,1 1 0 0 0,0-1 0 0 0,-1 1 0 0 0,1 0-1 0 0,-3 2 1 0 0,0 0 48 0 0,1 1-1 0 0,0 0 0 0 0,0 0 1 0 0,-6 10-1 0 0,9-13-195 0 0,-11 16 69 0 0,-11 23 0 0 0,-5 7-55 0 0,-77 91-229 0 0,81-110 155 0 0,-1-1 0 0 0,-47 37-1 0 0,15-17 75 0 0,-31 22 22 0 0,54-42 268 0 0,34-27-115 0 0,0 2 27 0 0,0 0-150 0 0,1 0 1 0 0,-1 0 0 0 0,1 0-1 0 0,0 0 1 0 0,0 0 0 0 0,0 0-1 0 0,0 1 1 0 0,0-1 0 0 0,1 0-1 0 0,-1 0 1 0 0,1 0 0 0 0,0 0-1 0 0,0 0 1 0 0,0 0 0 0 0,0 0-1 0 0,1 0 1 0 0,-1-1 0 0 0,1 1-1 0 0,-1 0 1 0 0,1-1 0 0 0,0 1-1 0 0,0-1 1 0 0,3 3 0 0 0,0 0 17 0 0,1-1 0 0 0,-1 0 1 0 0,1-1-1 0 0,0 1 0 0 0,-1-1 1 0 0,2 0-1 0 0,-1-1 0 0 0,0 1 1 0 0,8 1-1 0 0,7 1 304 0 0,34 4-1 0 0,11-5-163 0 0,1-2 1 0 0,82-10-1 0 0,-135 8-205 0 0,0-2 1 0 0,0 0 1 0 0,0-1-1 0 0,0-1 0 0 0,0 0 0 0 0,-1-1 1 0 0,1 0-1 0 0,-1-1 0 0 0,-1 0 0 0 0,1-1 1 0 0,20-15-1 0 0,5-8 4 0 0,61-63 0 0 0,-62 56-122 0 0,-3-3 1 0 0,0 0 0 0 0,36-61-1 0 0,-66 94 3 0 0,1-1 0 0 0,-1 0 0 0 0,-1 0 0 0 0,1-1 0 0 0,-2 1 0 0 0,3-11 0 0 0,-4 17-241 0 0,-14 1-304 0 0,11 1 607 0 0,0 0 0 0 0,-1 0 0 0 0,1-1 0 0 0,0 1 0 0 0,-1 1 0 0 0,-4 0 0 0 0,-11 3-89 0 0,0 2-1 0 0,0 1 1 0 0,1 0 0 0 0,0 1-1 0 0,0 1 1 0 0,1 0-1 0 0,-30 23 1 0 0,-97 97 173 0 0,103-89-17 0 0,19-21 61 0 0,2 1 0 0 0,0 1-1 0 0,-20 29 1 0 0,39-49-46 0 0,-1-1 0 0 0,1 1 0 0 0,0 0 0 0 0,-1 0 0 0 0,1 0-1 0 0,0 0 1 0 0,0 0 0 0 0,-1 0 0 0 0,1 0 0 0 0,0 0 0 0 0,0-1 0 0 0,0 1 0 0 0,0 0 0 0 0,0 0 0 0 0,1 0 0 0 0,-1 0 0 0 0,0 0 0 0 0,0 0-1 0 0,1 0 1 0 0,-1 0 0 0 0,1 1 0 0 0,11 15 231 0 0,-10-15-252 0 0,0 0-1 0 0,1 0 0 0 0,-1-1 1 0 0,1 1-1 0 0,-1-1 0 0 0,1 1 1 0 0,0-1-1 0 0,0 0 0 0 0,-1 0 1 0 0,1 0-1 0 0,5 1 0 0 0,-1-1-216 0 0,1 0-1 0 0,-1 0 0 0 0,13-1 1 0 0,-2-1-320 0 0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7:14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24 10135 0 0,'-2'0'4835'0'0,"-1"0"-4419"0"0,-1 1 1 0 0,1-1-1 0 0,-1 1 1 0 0,1 0-1 0 0,-1 0 1 0 0,1 0-1 0 0,-1 1 0 0 0,1-1 1 0 0,0 1-1 0 0,0 0 1 0 0,-5 3-1 0 0,-33 30-1085 0 0,27-23 942 0 0,5-3-313 0 0,1 0-1 0 0,-1 0 1 0 0,2 1 0 0 0,-11 15-1 0 0,-22 46-101 0 0,25-42 102 0 0,5-10 29 0 0,-1-1-4 0 0,2 0 1 0 0,0 0-1 0 0,1 1 1 0 0,-8 27-1 0 0,14-28 55 0 0,3-13-11 0 0,0-1-2 0 0,0 0 53 0 0,0 0 0 0 0,1 0 0 0 0,-1 0 0 0 0,1 0 0 0 0,-1 0 0 0 0,1-1 0 0 0,0 1 0 0 0,1-1 0 0 0,-1 1 0 0 0,1-1 0 0 0,-1 0 0 0 0,1 1 0 0 0,0-1 0 0 0,0-1 0 0 0,0 1 0 0 0,1 0 0 0 0,-1-1 0 0 0,1 0 0 0 0,-1 0 0 0 0,1 0 0 0 0,0 0 0 0 0,-1 0 0 0 0,1-1 0 0 0,0 1 0 0 0,0-1-1 0 0,7 1 1 0 0,-5-1-34 0 0,1 0 0 0 0,0-1-1 0 0,0 0 1 0 0,0 0 0 0 0,0 0-1 0 0,0-1 1 0 0,-1 0-1 0 0,1 0 1 0 0,0-1 0 0 0,0 0-1 0 0,-1 0 1 0 0,0 0 0 0 0,1-1-1 0 0,-1 0 1 0 0,8-5-1 0 0,-1-1-45 0 0,-1-1-1 0 0,-1 0 1 0 0,1 0-1 0 0,-2-1 1 0 0,0 0-1 0 0,0-1 0 0 0,-1 0 1 0 0,0-1-1 0 0,-1 0 1 0 0,0 0-1 0 0,-1-1 0 0 0,-1 0 1 0 0,0 0-1 0 0,-1-1 1 0 0,4-19-1 0 0,-5 17-44 0 0,0 0 1 0 0,-2 1-1 0 0,0-1 0 0 0,-1 0 0 0 0,-1 0 0 0 0,-2-20 1 0 0,2 32-15 0 0,-1 0 1 0 0,0 0-1 0 0,0 0 1 0 0,0 1-1 0 0,-1-1 1 0 0,1 0 0 0 0,-1 0-1 0 0,0 1 1 0 0,-1-1-1 0 0,1 1 1 0 0,-1 0-1 0 0,0 0 1 0 0,0 0-1 0 0,0 0 1 0 0,-1 0 0 0 0,1 0-1 0 0,-1 1 1 0 0,0 0-1 0 0,0 0 1 0 0,0 0-1 0 0,-1 0 1 0 0,1 1-1 0 0,0-1 1 0 0,-9-2 0 0 0,0 1-86 0 0,-1 1 0 0 0,1 0 0 0 0,-1 1 0 0 0,0 1 0 0 0,1 0 0 0 0,-1 1 0 0 0,0 0 0 0 0,0 1 0 0 0,0 0 0 0 0,1 1 0 0 0,-24 7 0 0 0,35-8-806 0 0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7:15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703 42 15487 0 0,'18'-40'1734'0'0,"-17"39"-1122"0"0,-7 10-47 0 0,3-5-486 0 0,-133 213 707 0 0,63-107-287 0 0,-55 79 22 0 0,61-84-459 0 0,-87 181 0 0 0,122-218-266 0 0,-2 3-1950 0 0,-53 85 0 0 0,86-154 1249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0:45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0 408 8751 0 0,'0'0'8438'0'0,"1"-2"-8134"0"0,3-7 41 0 0,-1-1 0 0 0,0 1 0 0 0,3-16 0 0 0,7-22 488 0 0,-5 25-702 0 0,1 2-1 0 0,1-1 1 0 0,1 1 0 0 0,1 1-1 0 0,0 0 1 0 0,2 0 0 0 0,0 2-1 0 0,1-1 1 0 0,33-28 0 0 0,12-1-34 0 0,-51 42-89 0 0,0-1 0 0 0,0 1 0 0 0,1 0 1 0 0,-1 1-1 0 0,12-4 0 0 0,-15 6-8 0 0,-1 1 0 0 0,0 1 0 0 0,0-1 0 0 0,9 0 0 0 0,1 2 0 0 0,0 5 15 0 0,-11-2 9 0 0,1 0-1 0 0,-1 0 1 0 0,0 0 0 0 0,-1 0 0 0 0,1 1-1 0 0,-1-1 1 0 0,0 1 0 0 0,0 0-1 0 0,3 6 1 0 0,-5-7 15 0 0,0 0 1 0 0,1 0-1 0 0,-1 0 0 0 0,-1-1 0 0 0,1 1 1 0 0,-1 0-1 0 0,1 0 0 0 0,-1 5 0 0 0,1 11 79 0 0,1 1-44 0 0,-1 0-1 0 0,0 0 1 0 0,-2 0 0 0 0,-1 0 0 0 0,-5 27 0 0 0,3-25-24 0 0,1 0 1 0 0,2-1 0 0 0,0 1-1 0 0,2 28 1 0 0,9 4 229 0 0,-9-53-123 0 0,0 0-77 0 0,12 19 64 0 0,-11-19-80 0 0,0 0 0 0 0,2 1-57 0 0,1-1-1 0 0,-1 1 1 0 0,1-1-1 0 0,0 0 1 0 0,0 0-1 0 0,0 0 1 0 0,0-1 0 0 0,0 0-1 0 0,0 0 1 0 0,0 0-1 0 0,9 0 1 0 0,7-1-289 0 0,34-4 1 0 0,-9 0-860 0 0,-25 3 214 0 0,-1 2 0 0 0,0 0 0 0 0,1 2 0 0 0,-1 0 1 0 0,0 1-1 0 0,28 9 0 0 0,-23-5 102 0 0,0 1-21 0 0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7:15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14191 0 0,'0'0'3643'0'0,"2"2"-3119"0"0,1 0-419 0 0,0 0 0 0 0,0 0 1 0 0,1 0-1 0 0,-1-1 0 0 0,0 1 1 0 0,1-1-1 0 0,-1 0 0 0 0,1 0 0 0 0,-1 0 1 0 0,1 0-1 0 0,0-1 0 0 0,0 1 1 0 0,-1-1-1 0 0,1 0 0 0 0,0 0 0 0 0,-1 0 1 0 0,1-1-1 0 0,4 0 0 0 0,13-2 569 0 0,38-13 0 0 0,-51 14-525 0 0,402-92 2814 0 0,-329 78-2458 0 0,-2-4-614 0 0,-77 19-689 0 0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7:1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24 121 919 0 0,'-3'1'54'0'0,"3"0"-31"0"0,-1-1 1 0 0,0 1 0 0 0,1-1 0 0 0,-1 0 0 0 0,-16 0 14717 0 0,19-1-13043 0 0,352-98 4431 0 0,-340 95-6748 0 0,42-12 2156 0 0,-37 13-3877 0 0,1 2-3673 0 0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7:16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0 12895 0 0,'0'0'8310'0'0,"0"3"-8100"0"0,-85 178 276 0 0,84-179-477 0 0,-37 70 78 0 0,-3-2 0 0 0,-95 123 0 0 0,101-147-401 0 0,34-43-334 0 0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7:16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69 15319 0 0,'31'-39'1630'0'0,"-18"25"-1596"0"0,-8 11 3 0 0,0 2 48 0 0,2-4-224 0 0,5-2 3833 0 0,-9 10-2010 0 0,-4 6-1541 0 0,-2 0-79 0 0,1 0-1 0 0,-2 0 0 0 0,1 0 1 0 0,-10 15-1 0 0,-25 33-42 0 0,22-34 30 0 0,-11 16-44 0 0,-36 41-1 0 0,48-64-9 0 0,-1 0 0 0 0,-1-1-1 0 0,0-1 1 0 0,-32 21-1 0 0,-33 12-83 0 0,-28 17 27 0 0,92-52 61 0 0,0 1-1 0 0,1 1 1 0 0,-27 28-1 0 0,40-38 0 0 0,-12 14 0 0 0,-17 24 0 0 0,25-28 0 0 0,5 1 0 0 0,5-2 0 0 0,0-10 0 0 0,1 0 0 0 0,-1 0 0 0 0,0 0 0 0 0,1 0-1 0 0,-1 0 1 0 0,1-1 0 0 0,0 0 0 0 0,0 1 0 0 0,0-1 0 0 0,0 0 0 0 0,4 2-1 0 0,40 18 22 0 0,-46-21-19 0 0,22 7 83 0 0,0-1 0 0 0,0 0 0 0 0,1-2 0 0 0,30 4 0 0 0,-14-6 16 0 0,72-2 0 0 0,-80-3-99 0 0,1-2 1 0 0,-1-2-1 0 0,62-18 0 0 0,-49 8 189 0 0,-1-2 1 0 0,46-25-1 0 0,-75 35-114 0 0,0-2 1 0 0,-1 1-1 0 0,0-2 1 0 0,0 0 0 0 0,17-19-1 0 0,-24 24-61 0 0,-2-1-1 0 0,1 0 1 0 0,-1 0 0 0 0,0-1 0 0 0,0 1-1 0 0,-1-1 1 0 0,0 0 0 0 0,0 0-1 0 0,-1 0 1 0 0,0-1 0 0 0,-1 1-1 0 0,3-15 1 0 0,-5 20-28 0 0,1 0 0 0 0,-1 0 0 0 0,0-1 0 0 0,0 1 0 0 0,-1 0-1 0 0,1 0 1 0 0,-1 0 0 0 0,1 0 0 0 0,-1 0 0 0 0,0 0 0 0 0,0 0 0 0 0,0 0 0 0 0,-1 1-1 0 0,1-1 1 0 0,-1 0 0 0 0,1 1 0 0 0,-1-1 0 0 0,0 1 0 0 0,0-1 0 0 0,0 1 0 0 0,0 0-1 0 0,-1 0 1 0 0,1 0 0 0 0,0 0 0 0 0,-1 0 0 0 0,0 0 0 0 0,1 1 0 0 0,-1-1 0 0 0,0 1-1 0 0,0 0 1 0 0,0 0 0 0 0,-3-1 0 0 0,-1 0-33 0 0,-1 0 0 0 0,0 1 0 0 0,0 0 1 0 0,0 0-1 0 0,0 1 0 0 0,0 0 0 0 0,0 0 0 0 0,0 1 0 0 0,1 0 0 0 0,-1 0 0 0 0,-11 4 0 0 0,-1 2 14 0 0,0 1 0 0 0,0 0 0 0 0,1 2-1 0 0,0 0 1 0 0,1 1 0 0 0,0 1 0 0 0,1 1-1 0 0,-31 28 1 0 0,45-37 26 0 0,0-1 1 0 0,0 1-1 0 0,0 0 0 0 0,0 0 1 0 0,1 0-1 0 0,-1 0 0 0 0,1 0 0 0 0,0 1 1 0 0,0-1-1 0 0,1 1 0 0 0,0-1 1 0 0,-1 1-1 0 0,1 0 0 0 0,1 0 0 0 0,-1-1 1 0 0,1 1-1 0 0,0 0 0 0 0,0 0 1 0 0,0 0-1 0 0,0-1 0 0 0,1 1 0 0 0,0 0 1 0 0,0 0-1 0 0,0-1 0 0 0,1 1 1 0 0,0-1-1 0 0,0 1 0 0 0,3 5 0 0 0,-2-5-613 0 0,0-1-1 0 0,0 0 1 0 0,0 0-1 0 0,1 0 0 0 0,0-1 1 0 0,0 1-1 0 0,0-1 1 0 0,0 0-1 0 0,0 0 1 0 0,7 4-1 0 0,7 1-6456 0 0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7:16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49 5527 0 0,'6'-2'164'0'0,"-1"0"-61"0"0,13-14 630 0 0,-12 10-766 0 0,5-4 6259 0 0,2-3 3636 0 0,-14 16-9782 0 0,1 0-1 0 0,-1 0 1 0 0,0-1 0 0 0,0 1-1 0 0,-1-1 1 0 0,1 1 0 0 0,-1-1-1 0 0,1 1 1 0 0,-4 3 0 0 0,0 1-11 0 0,-101 137 422 0 0,56-78-207 0 0,-47 79 0 0 0,-1 14-182 0 0,13-22-504 0 0,57-85-2707 0 0,27-50 1365 0 0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7:17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27 117 2759 0 0,'-2'1'207'0'0,"-23"6"18521"0"0,28-7-18047 0 0,37-3-80 0 0,0-2-1 0 0,-1-1 0 0 0,59-17 1 0 0,41-7 180 0 0,140-6-216 0 0,-207 22-1578 0 0,-69 14 166 0 0,-1-1-222 0 0,8-5-46 0 0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7:17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71 10591 0 0,'0'0'9827'0'0,"3"0"-8692"0"0,205-47 2683 0 0,-95 23-3254 0 0,-112 24-561 0 0,-1 0-1 0 0,0 0 0 0 0,0 1 1 0 0,0-1-1 0 0,0 0 1 0 0,0 0-1 0 0,1 0 1 0 0,-1 0-1 0 0,0 0 0 0 0,0 1 1 0 0,0-1-1 0 0,0 0 1 0 0,0 0-1 0 0,0 0 1 0 0,0 0-1 0 0,0 1 1 0 0,0-1-1 0 0,1 0 0 0 0,-1 0 1 0 0,0 0-1 0 0,0 0 1 0 0,0 1-1 0 0,0-1 1 0 0,0 0-1 0 0,0 0 0 0 0,0 0 1 0 0,0 1-1 0 0,0-1 1 0 0,0 0-1 0 0,0 0 1 0 0,-1 0-1 0 0,1 1 0 0 0,0-1 1 0 0,0 0-1 0 0,0 0 1 0 0,0 0-1 0 0,0 1 1 0 0,-2 6-8 0 0,0-2 5 0 0,0-1 0 0 0,-1 1 0 0 0,1-1 0 0 0,-1 0 0 0 0,0 0 0 0 0,0 0 0 0 0,-1 0 0 0 0,1-1 0 0 0,-5 4 0 0 0,-39 29 0 0 0,41-32 0 0 0,-154 95-85 0 0,43-29-93 0 0,58-34 83 0 0,29-19 61 0 0,2 0 1 0 0,0 2 0 0 0,-38 34-1 0 0,65-51-25 0 0,3-1-86 0 0,3 2 143 0 0,0-1 1 0 0,0 0-1 0 0,0 0 0 0 0,0-1 1 0 0,0 0-1 0 0,0 1 0 0 0,0-2 0 0 0,0 1 1 0 0,10 0-1 0 0,53-5 93 0 0,-48 2-29 0 0,96-11 228 0 0,49-4 28 0 0,-144 17-440 0 0,0 1 0 0 0,30 4 0 0 0,-14 3-3229 0 0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7:18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855 1 5527 0 0,'-2'1'9584'0'0,"-4"1"-9375"0"0,0 0 1 0 0,0 1-1 0 0,0 0 0 0 0,1 1 0 0 0,0-1 0 0 0,-1 1 0 0 0,1 0 0 0 0,0 0 1 0 0,1 1-1 0 0,-1-1 0 0 0,1 1 0 0 0,-5 7 0 0 0,-6 9 528 0 0,-20 39 1 0 0,-42 98 397 0 0,28-52-632 0 0,-65 152 160 0 0,-7 14-464 0 0,26-72-124 0 0,-13 25-24 0 0,-15-9 116 0 0,118-208-147 0 0,0-1 4 0 0,0-1 0 0 0,-1 1 1 0 0,-8 8-1 0 0,7-6 40 0 0,5-6 0 0 0,5-4-169 0 0,6-4-713 0 0,1 1 0 0 0,-1-1 1 0 0,0-1-1 0 0,11-8 0 0 0,-19 13 630 0 0,24-17-6470 0 0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7:18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 1375 0 0,'-2'2'15966'0'0,"-24"22"-15312"0"0,0 0 0 0 0,-58 37 0 0 0,66-50-634 0 0,-9 6 158 0 0,-26 22 0 0 0,46-34-143 0 0,0 1 0 0 0,1 0-1 0 0,0 1 1 0 0,0-1 0 0 0,1 1-1 0 0,-1 0 1 0 0,1 1 0 0 0,-6 13-1 0 0,9-17 14 0 0,1 0 0 0 0,0 0-1 0 0,0 0 1 0 0,1 1 0 0 0,-1-1 0 0 0,1 0 0 0 0,0 1-1 0 0,0-1 1 0 0,0 0 0 0 0,1 0 0 0 0,-1 1-1 0 0,3 6 1 0 0,-1-3 41 0 0,1 0 0 0 0,0 0-1 0 0,0 0 1 0 0,1-1 0 0 0,6 10 0 0 0,-6-12-50 0 0,-1-1 0 0 0,1-1 0 0 0,0 1 0 0 0,1 0 1 0 0,-1-1-1 0 0,0 0 0 0 0,1 0 0 0 0,0-1 0 0 0,9 5 1 0 0,-11-6 1 0 0,1 0 1 0 0,0 0 0 0 0,0 0 0 0 0,0-1-1 0 0,0 1 1 0 0,0-1 0 0 0,0 0 0 0 0,0 0-1 0 0,0 0 1 0 0,0-1 0 0 0,0 1 0 0 0,0-1-1 0 0,0 0 1 0 0,8-3 0 0 0,4-3 231 0 0,1 0 0 0 0,15-11 0 0 0,-17 10-77 0 0,32-18 123 0 0,47-35 0 0 0,-90 58-314 0 0,0-1-1 0 0,1 1 1 0 0,-2-1-1 0 0,1 1 1 0 0,0-1-1 0 0,-1 0 0 0 0,0-1 1 0 0,0 1-1 0 0,0-1 1 0 0,0 1-1 0 0,-1-1 1 0 0,0 0-1 0 0,0 0 0 0 0,0 0 1 0 0,0 0-1 0 0,-1 0 1 0 0,1-6-1 0 0,-2 5-21 0 0,1 0 0 0 0,-1 0 0 0 0,-1-1 0 0 0,1 1 0 0 0,-1 0 0 0 0,0 0 0 0 0,-1-1 0 0 0,1 1 1 0 0,-1 0-1 0 0,-1 1 0 0 0,1-1 0 0 0,-1 0 0 0 0,0 1 0 0 0,-4-7 0 0 0,5 8 6 0 0,0 1 5 0 0,0-1 0 0 0,-1 1 0 0 0,1 0 0 0 0,-1 0 0 0 0,1 0 0 0 0,-4-3 0 0 0,0 3-15 0 0,0-1 0 0 0,0 1-1 0 0,0 0 1 0 0,0 0 0 0 0,-8-2 0 0 0,-19-3-706 0 0,32 7 300 0 0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7:20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49 7687 0 0,'0'0'350'0'0,"2"-1"-4"0"0,102-40 3513 0 0,-102 40-2974 0 0,3-3 3389 0 0,-4 3-4013 0 0,-1 1 0 0 0,0 0-1 0 0,0 0 1 0 0,1 0 0 0 0,-1 0 0 0 0,0 0 0 0 0,1 0 0 0 0,-1 0 0 0 0,0 0-1 0 0,1 0 1 0 0,-1 0 0 0 0,0 0 0 0 0,1 0 0 0 0,-1 0 0 0 0,1 0-1 0 0,-1 0 1 0 0,-5 10 1051 0 0,-16 16-1868 0 0,9-15 588 0 0,-1 0-1 0 0,-1-1 1 0 0,1-1 0 0 0,-2 0-1 0 0,-21 10 1 0 0,-79 28 114 0 0,83-36-642 0 0,-63 13-1 0 0,81-22 342 0 0,0 0-1 0 0,0-1 1 0 0,0 0 0 0 0,0-1-1 0 0,0-1 1 0 0,0 0 0 0 0,-17-4-1 0 0,29 4 85 0 0,0 1-1 0 0,0-1 1 0 0,0 1 0 0 0,0-1-1 0 0,0 0 1 0 0,0 0 0 0 0,0 0-1 0 0,0 0 1 0 0,0 0 0 0 0,0 0-1 0 0,1 0 1 0 0,-1-1-1 0 0,0 1 1 0 0,1-1 0 0 0,-1 1-1 0 0,1-1 1 0 0,0 0 0 0 0,-1 1-1 0 0,1-1 1 0 0,0 0-1 0 0,0 0 1 0 0,0 0 0 0 0,0 0-1 0 0,1 0 1 0 0,-1 0 0 0 0,0 0-1 0 0,1 0 1 0 0,0 0 0 0 0,-1 0-1 0 0,1 0 1 0 0,0-1-1 0 0,0 1 1 0 0,0 0 0 0 0,1-4-1 0 0,0 1-178 0 0,0-1-1 0 0,0 0 0 0 0,1 0 1 0 0,0 0-1 0 0,0 1 1 0 0,0-1-1 0 0,1 1 0 0 0,0 0 1 0 0,0-1-1 0 0,6-7 1 0 0,-7 11-34 0 0,8 1-54 0 0,-10 1 340 0 0,0 0-1 0 0,1 0 1 0 0,-1 0 0 0 0,0-1-1 0 0,1 1 1 0 0,-1 0 0 0 0,0 0 0 0 0,1 0-1 0 0,-1 0 1 0 0,1 0 0 0 0,-1 1 0 0 0,0-1-1 0 0,1 0 1 0 0,-1 0 0 0 0,0 0-1 0 0,1 0 1 0 0,-1 0 0 0 0,0 0 0 0 0,1 0-1 0 0,-1 1 1 0 0,0-1 0 0 0,1 0-1 0 0,-1 0 1 0 0,0 1 0 0 0,0-1 0 0 0,1 0-1 0 0,-1 0 1 0 0,0 1 0 0 0,0-1 0 0 0,1 0-1 0 0,-1 1 1 0 0,0-1 0 0 0,0 0-1 0 0,0 0 1 0 0,0 1 0 0 0,1-1 0 0 0,-1 1-1 0 0,0-1 1 0 0,0 0 0 0 0,0 1 0 0 0,0-1-1 0 0,2 4 32 0 0,-1-1 0 0 0,0 1-1 0 0,0 0 1 0 0,0-1 0 0 0,0 1 0 0 0,0 0-1 0 0,-1 0 1 0 0,0-1 0 0 0,0 1 0 0 0,0 0-1 0 0,0 0 1 0 0,0 0 0 0 0,-1-1 0 0 0,1 1-1 0 0,-1 0 1 0 0,0 0 0 0 0,-1-1 0 0 0,1 1-1 0 0,0-1 1 0 0,-1 1 0 0 0,-3 4 0 0 0,-4 8 151 0 0,-2-1 0 0 0,1 0 0 0 0,-15 15 1 0 0,18-22-93 0 0,-7 7 115 0 0,0-1 0 0 0,-24 17 1 0 0,-9 10 716 0 0,45-39-645 0 0,1-1-158 0 0,-4 1-257 0 0,6 2 495 0 0,10 1 1776 0 0,43 11-2069 0 0,93 16 0 0 0,57-8-272 0 0,-188-23 194 0 0,0 0-1 0 0,0 2 0 0 0,0 0 1 0 0,0 1-1 0 0,21 8 0 0 0,-25-4 25 0 0,-10-7-3 0 0,-1 1-1 0 0,0-1 1 0 0,0 1-1 0 0,0-1 1 0 0,0 1-1 0 0,0-1 1 0 0,0 1-1 0 0,0 0 1 0 0,0 0-1 0 0,-1-1 1 0 0,1 1-1 0 0,-1 0 1 0 0,1 0-1 0 0,-1 0 1 0 0,0 0-1 0 0,1 0 1 0 0,-1-1-1 0 0,0 1 1 0 0,-1 3-1 0 0,1-2 17 0 0,-1 0 0 0 0,0 0-1 0 0,0-1 1 0 0,0 1 0 0 0,-1 0 0 0 0,1 0-1 0 0,-1-1 1 0 0,1 1 0 0 0,-1-1-1 0 0,0 0 1 0 0,-3 4 0 0 0,-3 1 64 0 0,0 1 1 0 0,-1-2-1 0 0,0 1 1 0 0,0-1 0 0 0,-17 9-1 0 0,5-6 18 0 0,-1 0 0 0 0,0-1-1 0 0,-28 6 1 0 0,-70 8 65 0 0,64-12-102 0 0,32-5-75 0 0,1 2 0 0 0,-42 17-1 0 0,63-23-194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5:45:15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0 486 7687 0 0,'0'0'1590'0'0,"3"0"-744"0"0,22 3 2842 0 0,-22-2-3021 0 0,0-1-362 0 0,7 3-29 0 0,-7-3 88 0 0,9-4-181 0 0,1-1-76 0 0,-7 3 41 0 0,-1 0-1 0 0,1 0 1 0 0,-1 0-1 0 0,1-1 0 0 0,6-4 1 0 0,-11 5-59 0 0,14 1 28 0 0,-7 0-77 0 0,0 1 0 0 0,0 0 0 0 0,0 0-1 0 0,13 3 1 0 0,-11-2-5 0 0,11 1 174 0 0,0 0 1 0 0,0-1-1 0 0,23-2 0 0 0,66-17 279 0 0,-80 14-479 0 0,136-23 109 0 0,-139 21-101 0 0,0-1 0 0 0,0-2 0 0 0,-1 0 0 0 0,27-15 0 0 0,57-30 409 0 0,-85 44-258 0 0,0 1-1 0 0,43-10 0 0 0,150-24 724 0 0,-160 28-846 0 0,64-24 0 0 0,-31 7-18 0 0,-33 15 15 0 0,-1 2 1 0 0,2 3-1 0 0,-1 2 0 0 0,2 3 1 0 0,-1 2-1 0 0,86 4 0 0 0,68 9-47 0 0,-159-10 45 0 0,104-16 0 0 0,178-41 237 0 0,-311 56-277 0 0,-1 1 0 0 0,0 1 0 0 0,1 1 0 0 0,43 5 0 0 0,96 28 0 0 0,-74-13 0 0 0,0-1-3 0 0,102 17 188 0 0,-1-17-36 0 0,-117-17-96 0 0,215 1 307 0 0,-173-8-360 0 0,142-6 0 0 0,125 8 0 0 0,-194 5 0 0 0,-12 0 143 0 0,371-14 666 0 0,-270 6-777 0 0,0 22 0 0 0,-187-10-32 0 0,82 8 0 0 0,-163-13-6 0 0,333 33-66 0 0,1-22 78 0 0,-264-16 121 0 0,147-27-1 0 0,-13-27 250 0 0,-114 28-144 0 0,-84 25-171 0 0,1 1-1 0 0,0 2 1 0 0,0-1-1 0 0,22 1 0 0 0,-31 2-228 0 0,-1 0-1 0 0,1 0 1 0 0,-1 1-1 0 0,0 0 1 0 0,1 1-1 0 0,-1 0 0 0 0,0 0 1 0 0,0 0-1 0 0,0 1 1 0 0,0 0-1 0 0,-1 0 1 0 0,10 6-1 0 0,-3 3-891 0 0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7:23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24 112 6535 0 0,'0'0'1131'0'0,"-2"0"-660"0"0,-19 5 14543 0 0,23-5-14954 0 0,31-2 213 0 0,1-2-1 0 0,43-10 0 0 0,-70 12-277 0 0,128-35 209 0 0,-86 21-160 0 0,66-11 0 0 0,-94 23-11 0 0,-7 1-3 0 0,0 1 1 0 0,1 1 0 0 0,19 0 0 0 0,-21 2-31 0 0,0 0 0 0 0,0-2 0 0 0,-1-1 0 0 0,-1 0-40 0 0,-9 2-160 0 0,4 12-5164 0 0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7:3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24 1839 0 0,'0'0'15415'0'0,"0"-2"-15127"0"0,-5-19 3849 0 0,4 24-4071 0 0,-10 25 126 0 0,-22 43 1 0 0,25-56-124 0 0,-99 214 523 0 0,82-162-511 0 0,16-39-46 0 0,-1-1-1 0 0,-2-1 0 0 0,-18 32 1 0 0,-5-5 33 0 0,34-51 4 0 0,0 0 12 0 0,1-2-77 0 0,0 1 0 0 0,0-1 1 0 0,0 0-1 0 0,-1 1 0 0 0,1-1 0 0 0,0 1 1 0 0,0-1-1 0 0,0 0 0 0 0,0 1 0 0 0,0-1 1 0 0,0 1-1 0 0,0-1 0 0 0,0 0 0 0 0,0 1 1 0 0,0-1-1 0 0,1 0 0 0 0,-1 1 0 0 0,0-1 1 0 0,0 1-1 0 0,0-1 0 0 0,0 0 0 0 0,1 1 1 0 0,-1-1-1 0 0,0 0 0 0 0,0 1 0 0 0,0-1 1 0 0,1 0-1 0 0,-1 0 0 0 0,0 1 0 0 0,1-1 1 0 0,-1 0-1 0 0,0 0 0 0 0,1 1 1 0 0,-1-1-1 0 0,0 0 0 0 0,1 0 0 0 0,-1 0 1 0 0,1 1-1 0 0,1-1 6 0 0,0 0 1 0 0,0 0 0 0 0,0 0-1 0 0,0 0 1 0 0,0 0-1 0 0,0 0 1 0 0,1 0 0 0 0,1-1-1 0 0,-1 0-116 0 0,-1 0 0 0 0,1 1 0 0 0,-1-1 0 0 0,0 0-1 0 0,1 0 1 0 0,-1 0 0 0 0,0-1 0 0 0,0 1 0 0 0,0-1 0 0 0,0 1 0 0 0,0-1 0 0 0,0 1-1 0 0,0-1 1 0 0,0 0 0 0 0,1-3 0 0 0,8-10-5680 0 0,-4 2-1192 0 0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7:32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 5959 0 0,'-45'6'465'0'0,"0"2"0"0"0,0 3 0 0 0,-44 15 0 0 0,10-2-389 0 0,77-23-80 0 0,-1 0 1 0 0,0 0-1 0 0,1 0 0 0 0,-1 0 0 0 0,0-1 0 0 0,1 1 0 0 0,-1-1 0 0 0,-5 1 0 0 0,1-1-34 0 0,5 0-41 0 0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7:33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0 9215 0 0,'0'0'7190'0'0,"-2"2"-6805"0"0,-27 30 531 0 0,-35 29 1 0 0,-24 26-925 0 0,38-33 8 0 0,-92 80 0 0 0,98-96 67 0 0,2 1 0 0 0,-57 69-1 0 0,92-98 54 0 0,-1 1 0 0 0,1 0-1 0 0,1 0 1 0 0,0 0 0 0 0,0 1-1 0 0,1 0 1 0 0,1 0 0 0 0,0 1-1 0 0,1-1 1 0 0,0 1 0 0 0,-2 21 0 0 0,5-27-58 0 0,-1 1 1 0 0,1-1 0 0 0,1 0-1 0 0,-1 0 1 0 0,1 1 0 0 0,0-1 0 0 0,1 0-1 0 0,0 0 1 0 0,0 0 0 0 0,0 0-1 0 0,1 0 1 0 0,0-1 0 0 0,0 1 0 0 0,1-1-1 0 0,0 0 1 0 0,0 0 0 0 0,1 0-1 0 0,-1 0 1 0 0,1-1 0 0 0,0 0-1 0 0,12 9 1 0 0,-8-7 4 0 0,1-1 1 0 0,0-1-1 0 0,1 0 0 0 0,0 0 0 0 0,-1-1 1 0 0,1-1-1 0 0,21 5 0 0 0,-16-5 23 0 0,1-1 0 0 0,0-1-1 0 0,0 0 1 0 0,29-3 0 0 0,-31 0-65 0 0,1 0 23 0 0,-4 2-115 0 0,-9 0-347 0 0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7:33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26 149 6447 0 0,'0'0'499'0'0,"-2"1"-328"0"0,-21 11 8305 0 0,27-10-8292 0 0,0 0 0 0 0,0 0 1 0 0,0 0-1 0 0,0 0 1 0 0,1-1-1 0 0,-1 0 0 0 0,1 0 1 0 0,-1 0-1 0 0,1 0 1 0 0,-1-1-1 0 0,1 1 0 0 0,4-2 1 0 0,12-1 214 0 0,-1-1 0 0 0,0-1 0 0 0,20-6 0 0 0,58-25 629 0 0,-50 18-592 0 0,-4 1-120 0 0,181-68 1468 0 0,-219 82-1712 0 0,2-2-3027 0 0,-17 12-4409 0 0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7:33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0 14335 0 0,'0'0'5240'0'0,"1"3"-4912"0"0,0 4-209 0 0,0 0 0 0 0,0 0 0 0 0,0 0 0 0 0,-1 0 0 0 0,0 0 0 0 0,0 0 1 0 0,-1 0-1 0 0,0 0 0 0 0,-1 0 0 0 0,1 0 0 0 0,-1 0 0 0 0,0 0 0 0 0,-6 12 0 0 0,-6 9 91 0 0,-29 47 0 0 0,20-35-125 0 0,12-20-21 0 0,-1-1 1 0 0,-28 35 0 0 0,-5-7 137 0 0,-96 79 1 0 0,125-113-177 0 0,-6 3-19 0 0,1 2 0 0 0,1 0-1 0 0,-24 27 1 0 0,33-29-7 0 0,4-3 0 0 0,4-3-15 0 0,3-7-54 0 0,3-2-104 0 0,-1 1 15 0 0,1-1 0 0 0,0 0 0 0 0,-1 0 0 0 0,1 0 1 0 0,0 0-1 0 0,0 0 0 0 0,0-1 0 0 0,-1 1 0 0 0,1-1 0 0 0,0 1 0 0 0,0-1 0 0 0,0 0 1 0 0,0 0-1 0 0,4-1 0 0 0,9-4-7097 0 0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7:34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92 2759 0 0,'25'-20'335'0'0,"18"-16"-426"0"0,-15 4 14781 0 0,-28 32-14646 0 0,0 0 1 0 0,0 0 0 0 0,0 0 0 0 0,0 0 0 0 0,0 0 0 0 0,1 0-1 0 0,-1 0 1 0 0,0 0 0 0 0,0 0 0 0 0,0 0 0 0 0,0 0 0 0 0,0 0-1 0 0,0-1 1 0 0,0 1 0 0 0,0 0 0 0 0,0 0 0 0 0,0 0 0 0 0,0 0-1 0 0,0 0 1 0 0,0 0 0 0 0,0 0 0 0 0,0 0 0 0 0,0 0 0 0 0,0 0-1 0 0,0 0 1 0 0,0-1 0 0 0,0 1 0 0 0,0 0 0 0 0,0 0 0 0 0,0 0-1 0 0,0 0 1 0 0,0 0 0 0 0,0 0 0 0 0,0 0 0 0 0,0 0 0 0 0,0 0-1 0 0,0 0 1 0 0,0-1 0 0 0,0 1 0 0 0,0 0 0 0 0,0 0 0 0 0,0 0-1 0 0,0 0 1 0 0,-1 0 0 0 0,1 0 0 0 0,0 0 0 0 0,0 0 0 0 0,0 0 0 0 0,0 0-1 0 0,0 0 1 0 0,0 0 0 0 0,0 0 0 0 0,0 0 0 0 0,0 0 0 0 0,0 0-1 0 0,0 0 1 0 0,-1 0 0 0 0,1 0 0 0 0,-7 2 114 0 0,0 1 0 0 0,0 0 0 0 0,0 1 0 0 0,0 0 1 0 0,1 0-1 0 0,-7 5 0 0 0,-39 35-48 0 0,36-30-50 0 0,-96 90-71 0 0,-44 38-501 0 0,137-126 432 0 0,1 1-1 0 0,-18 21 0 0 0,28-28 66 0 0,0 1 0 0 0,1-1 0 0 0,0 1 0 0 0,1 0-1 0 0,-9 21 1 0 0,13-28 13 0 0,1 0 0 0 0,0 1 0 0 0,-1 0 0 0 0,1-1 0 0 0,1 1 0 0 0,-1 0 0 0 0,1-1 0 0 0,0 1-1 0 0,0 0 1 0 0,0 0 0 0 0,0-1 0 0 0,1 1 0 0 0,0 0 0 0 0,0-1 0 0 0,0 1 0 0 0,1-1 0 0 0,0 1 0 0 0,0-1 0 0 0,0 0 0 0 0,0 1-1 0 0,5 5 1 0 0,-3-5 38 0 0,0-1-1 0 0,0 1 1 0 0,0-1-1 0 0,1 0 1 0 0,-1-1-1 0 0,1 1 1 0 0,0-1-1 0 0,0 0 0 0 0,1 0 1 0 0,-1-1-1 0 0,0 1 1 0 0,1-1-1 0 0,0 0 1 0 0,-1-1-1 0 0,1 1 1 0 0,8 0-1 0 0,0-1 67 0 0,1-1-1 0 0,-1 0 1 0 0,1-1-1 0 0,-1 0 1 0 0,1-1-1 0 0,-1-1 1 0 0,0 0-1 0 0,22-9 1 0 0,9-6 18 0 0,51-28 0 0 0,-87 41-115 0 0,11-5 12 0 0,0-2 0 0 0,-1-1 0 0 0,0 0 0 0 0,18-18-1 0 0,-28 23-15 0 0,0-1-1 0 0,-1 0 1 0 0,0 0-1 0 0,-1-1 1 0 0,0 0-1 0 0,0 0 1 0 0,-1-1-1 0 0,-1 0 0 0 0,7-16 1 0 0,-6 1-102 0 0,-5 25 85 0 0,-1 0 1 0 0,0-1-1 0 0,0 1 0 0 0,0 0 1 0 0,0-1-1 0 0,0 1 0 0 0,0 0 1 0 0,0 0-1 0 0,-1-1 0 0 0,1 1 1 0 0,0 0-1 0 0,-1-1 0 0 0,1 1 1 0 0,-1 0-1 0 0,1 0 0 0 0,-1 0 0 0 0,0 0 1 0 0,0-2-1 0 0,-2 2-3 0 0,1 1 1 0 0,0-1-1 0 0,0 0 0 0 0,-1 1 0 0 0,1-1 1 0 0,-1 1-1 0 0,1 0 0 0 0,0 0 0 0 0,-1 0 1 0 0,1 0-1 0 0,-4 1 0 0 0,5-1 15 0 0,-8 2-20 0 0,0 0-1 0 0,0 0 1 0 0,0 1 0 0 0,0 0-1 0 0,0 1 1 0 0,0 0 0 0 0,1 0-1 0 0,0 1 1 0 0,0 0 0 0 0,0 1-1 0 0,-13 11 1 0 0,5-2 3 0 0,0 1 0 0 0,1 1 0 0 0,-24 33 0 0 0,32-39 20 0 0,0-1 0 0 0,1 1 0 0 0,0 0 0 0 0,1 0 0 0 0,-4 13 0 0 0,8-20-14 0 0,0 1-1 0 0,0-1 1 0 0,0 1-1 0 0,0-1 1 0 0,1 10-1 0 0,0-12-36 0 0,0 0 0 0 0,0 0 0 0 0,1 0 0 0 0,-1 0 0 0 0,1-1 0 0 0,0 1-1 0 0,1 3 1 0 0,1 1-709 0 0,14 4-10864 0 0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7:34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295 144 8751 0 0,'78'-61'1183'0'0,"-48"31"3826"0"0,-30 28-3291 0 0,0 1-1647 0 0,0 0 1 0 0,1 0 0 0 0,-1 1 0 0 0,0-1 0 0 0,-1 0 0 0 0,1 0 0 0 0,0 1 0 0 0,0-1 0 0 0,0 0 0 0 0,0 0-1 0 0,-1 1 1 0 0,1-1 0 0 0,0 0 0 0 0,0 1 0 0 0,-1-1 0 0 0,1 0 0 0 0,-1 1 0 0 0,1-1 0 0 0,-1 0 0 0 0,1 1-1 0 0,-1-1 1 0 0,1 1 0 0 0,-1-1 0 0 0,1 1 0 0 0,-1-1 0 0 0,0 1 0 0 0,1-1 0 0 0,-1 1 0 0 0,0 0 0 0 0,1-1-1 0 0,-1 1 1 0 0,0 0 0 0 0,0 0 0 0 0,1-1 0 0 0,-1 1 0 0 0,0 0 0 0 0,0 0 0 0 0,1 0 0 0 0,-2 0 0 0 0,-3 0 74 0 0,-1 0 0 0 0,1 0 0 0 0,0 0 0 0 0,0 1 0 0 0,0 0 0 0 0,0 0 1 0 0,0 0-1 0 0,0 1 0 0 0,0 0 0 0 0,-5 2 0 0 0,-5 3 168 0 0,-26 17 0 0 0,21-10-215 0 0,0 2-1 0 0,0 0 0 0 0,2 1 1 0 0,-27 31-1 0 0,18-14-102 0 0,-41 68-1 0 0,61-91-20 0 0,0 1-1 0 0,1-1 0 0 0,1 1 1 0 0,0 0-1 0 0,0 0 1 0 0,2 1-1 0 0,-1-1 0 0 0,2 1 1 0 0,-3 23-1 0 0,5-34 9 0 0,0 0 1 0 0,1 0-1 0 0,-1 0 0 0 0,0 0 0 0 0,1 0 1 0 0,0 0-1 0 0,-1 0 0 0 0,1-1 0 0 0,0 1 1 0 0,0 0-1 0 0,0-1 0 0 0,0 1 0 0 0,0 0 1 0 0,1-1-1 0 0,-1 1 0 0 0,3 1 0 0 0,-2 0-7 0 0,1-1-1 0 0,1 1 1 0 0,-1-1-1 0 0,0 0 1 0 0,1 0 0 0 0,5 2-1 0 0,1-1 24 0 0,0 0-1 0 0,0-1 1 0 0,1 0-1 0 0,0-1 1 0 0,-1 0-1 0 0,1 0 1 0 0,0-1-1 0 0,-1-1 1 0 0,1 0-1 0 0,-1 0 1 0 0,1-1-1 0 0,19-6 1 0 0,-11 2 33 0 0,0-2 1 0 0,0 0 0 0 0,-1 0 0 0 0,0-2 0 0 0,31-22 0 0 0,-33 20-7 0 0,-1 0 0 0 0,0-1 0 0 0,-1-1 0 0 0,15-18 0 0 0,-23 23-13 0 0,0 1 0 0 0,0-1 0 0 0,-1-1 0 0 0,0 1 0 0 0,0-1 0 0 0,-1 0 0 0 0,0 0 0 0 0,-1 0 0 0 0,2-14-1 0 0,-2 9 18 0 0,-2 0-1 0 0,0 0 0 0 0,0 0 0 0 0,-1-1 0 0 0,-5-25 0 0 0,4 33-69 0 0,-1-1 0 0 0,0 1-1 0 0,0 0 1 0 0,-1 0 0 0 0,0 1-1 0 0,0-1 1 0 0,-1 1 0 0 0,0-1-1 0 0,0 1 1 0 0,-1 0 0 0 0,0 1 0 0 0,-6-7-1 0 0,8 10-70 0 0,0 0 1 0 0,0 1-1 0 0,0-1 0 0 0,-1 1 0 0 0,1 0 1 0 0,0 0-1 0 0,-1 0 0 0 0,0 1 0 0 0,0-1 0 0 0,1 1 1 0 0,-1 0-1 0 0,-5-1 0 0 0,-16 0-5723 0 0,13 2-356 0 0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7:35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27 16127 0 0,'2'-2'738'0'0,"13"-18"363"0"0,-14 20-1006 0 0,0-1 0 0 0,0 0 0 0 0,0 1 0 0 0,0-1-1 0 0,0 1 1 0 0,0 0 0 0 0,0-1 0 0 0,0 1 0 0 0,0 0 0 0 0,1 0 0 0 0,-1 0 0 0 0,0-1 0 0 0,0 1 0 0 0,0 0 0 0 0,0 1-1 0 0,1-1 1 0 0,-1 0 0 0 0,0 0 0 0 0,0 0 0 0 0,0 1 0 0 0,0-1 0 0 0,0 1 0 0 0,1-1 0 0 0,0 1 0 0 0,-2-1-97 0 0,2 1 34 0 0,0 0 1 0 0,-1 0 0 0 0,1 0 0 0 0,0 0 0 0 0,0 0-1 0 0,-1 0 1 0 0,1 1 0 0 0,-1-1 0 0 0,1 0 0 0 0,-1 1-1 0 0,1-1 1 0 0,-1 1 0 0 0,0 0 0 0 0,0-1-1 0 0,0 1 1 0 0,0 0 0 0 0,0 0 0 0 0,0 0 0 0 0,-1-1-1 0 0,1 1 1 0 0,0 3 0 0 0,0-1 18 0 0,0 0 1 0 0,0 0-1 0 0,-1 1 1 0 0,0-1-1 0 0,0 0 0 0 0,0 1 1 0 0,0-1-1 0 0,-2 6 0 0 0,-1 3 72 0 0,-1-1 0 0 0,0 1-1 0 0,-1-1 1 0 0,-7 14-1 0 0,-31 46 201 0 0,20-34-162 0 0,-18 25 151 0 0,-4-3 1 0 0,-69 75 0 0 0,76-92-157 0 0,28-31-131 0 0,-115 140 165 0 0,109-128-209 0 0,0 0 1 0 0,2 1-1 0 0,0 0 0 0 0,-18 51 0 0 0,31-72 72 0 0,0 0-1 0 0,0-1 0 0 0,0 1 0 0 0,0 0 0 0 0,0 7 0 0 0,5 2-1641 0 0,-4-13 982 0 0,1 1-1 0 0,0 0 0 0 0,0 0 1 0 0,0 0-1 0 0,0-1 1 0 0,0 1-1 0 0,0 0 1 0 0,0-1-1 0 0,0 1 1 0 0,0-1-1 0 0,1 1 1 0 0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7:35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72 152 16095 0 0,'-2'0'738'0'0,"-11"2"-460"0"0,1 1 0 0 0,0 1 1 0 0,-21 8 3351 0 0,36-10-3058 0 0,0 1-465 0 0,0-1 0 0 0,0 0 0 0 0,1 0 0 0 0,-1-1 0 0 0,1 1 0 0 0,-1-1 0 0 0,1 0 0 0 0,0 1 0 0 0,0-2 0 0 0,0 1 0 0 0,-1 0 0 0 0,1-1 0 0 0,6 0 0 0 0,9 0 272 0 0,29-5 0 0 0,-36 4-250 0 0,214-42 1206 0 0,-4-19-202 0 0,-23 7 6 0 0,-112 29-750 0 0,-85 26-521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5:28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485 234 5983 0 0,'0'0'464'0'0,"-1"1"-305"0"0,-4 1 12 0 0,1 1 448 0 0,-1-1-1 0 0,1 0 1 0 0,-1 0 0 0 0,1 0 0 0 0,-1-1-1 0 0,0 1 1 0 0,0-1 0 0 0,0 0 0 0 0,-5 0 0 0 0,9-1-49 0 0,-3-1-192 0 0,4 1-351 0 0,-1 0-1 0 0,0 0 0 0 0,1 0 0 0 0,-1 0 0 0 0,1 0 0 0 0,-1 0 0 0 0,1 0 0 0 0,-1 0 0 0 0,1 0 0 0 0,-1-1 1 0 0,1 1-1 0 0,-1 0 0 0 0,1 0 0 0 0,-1-1 0 0 0,1 1 0 0 0,-1 0 0 0 0,1-1 0 0 0,-1 1 0 0 0,1 0 0 0 0,-1-1 1 0 0,1 1-1 0 0,0 0 0 0 0,-1-1 0 0 0,1 0 0 0 0,0-3 13 0 0,1-1 0 0 0,0 1 0 0 0,0-1-1 0 0,0 1 1 0 0,0-1 0 0 0,1 1 0 0 0,0 0 0 0 0,0 0 0 0 0,0 0 0 0 0,0 0-1 0 0,0 0 1 0 0,1 0 0 0 0,0 0 0 0 0,0 1 0 0 0,0 0 0 0 0,0-1-1 0 0,1 1 1 0 0,-1 0 0 0 0,8-4 0 0 0,8-5 118 0 0,0 0-1 0 0,39-15 1 0 0,-39 18-91 0 0,22-8 519 0 0,0 1-1 0 0,1 3 0 0 0,59-12 1 0 0,133-8 1003 0 0,-223 34-1568 0 0,-8 3 1 0 0,-7 4 4 0 0,4-8-25 0 0,-3 7-3 0 0,-1 1 0 0 0,-1-1-1 0 0,1 0 1 0 0,-1 0-1 0 0,-11 11 1 0 0,-33 29-37 0 0,40-39 34 0 0,-44 40 13 0 0,-167 144 156 0 0,164-144-163 0 0,34-28 0 0 0,-44 31 0 0 0,62-48 4 0 0,2-2-1 0 0,0 0 0 0 0,0 0 1 0 0,0 0-1 0 0,0 0 0 0 0,0 0 1 0 0,0 0-1 0 0,0 0 1 0 0,0-1-1 0 0,0 1 0 0 0,0-1 1 0 0,0 1-1 0 0,-1-1 0 0 0,1 0 1 0 0,0 0-1 0 0,0 0 0 0 0,0 0 1 0 0,-4-1-1 0 0,2 1-14 0 0,2 0 1 0 0,1 0 0 0 0,-1 0 0 0 0,1-1 0 0 0,-1 1 1 0 0,1 0-1 0 0,-1-1 0 0 0,1 0 0 0 0,-1 1 0 0 0,1-1 0 0 0,-1 0 0 0 0,1 1 1 0 0,0-1-1 0 0,-2-2 0 0 0,2 3 9 0 0,1 0 0 0 0,0 0-1 0 0,0 0 1 0 0,0 0 0 0 0,0 0 0 0 0,-1 0 0 0 0,1 0 0 0 0,0 0 0 0 0,0 0-1 0 0,0-1 1 0 0,0 1 0 0 0,0 0 0 0 0,-1 0 0 0 0,1 0 0 0 0,0 0 0 0 0,0 0-1 0 0,0-1 1 0 0,0 1 0 0 0,0 0 0 0 0,0 0 0 0 0,0 0 0 0 0,0 0 0 0 0,0-1-1 0 0,0 1 1 0 0,0 0 0 0 0,-1 0 0 0 0,1 0 0 0 0,0 0 0 0 0,0-1 0 0 0,0 1-1 0 0,0 0 1 0 0,0 0 0 0 0,0 0 0 0 0,1-1 0 0 0,1-1 13 0 0,0 1 1 0 0,1-1 0 0 0,0 1-1 0 0,-1-1 1 0 0,1 1 0 0 0,0 0-1 0 0,5-1 1 0 0,6-4 19 0 0,178-71 110 0 0,-175 71-91 0 0,1 1 1 0 0,0 0 0 0 0,0 2 0 0 0,0 0 0 0 0,0 1-1 0 0,36 0 1 0 0,-50 2-48 0 0,0 1-1 0 0,1 0 0 0 0,-1-1 1 0 0,0 2-1 0 0,0-1 1 0 0,0 0-1 0 0,-1 1 0 0 0,1 0 1 0 0,0 0-1 0 0,-1 0 1 0 0,1 0-1 0 0,-1 1 0 0 0,1-1 1 0 0,-1 1-1 0 0,0 0 1 0 0,0 0-1 0 0,0 0 0 0 0,-1 0 1 0 0,1 1-1 0 0,-1-1 1 0 0,4 8-1 0 0,-4-6 28 0 0,1 0-1 0 0,-2 0 1 0 0,1 0-1 0 0,-1 0 1 0 0,1 1-1 0 0,-1-1 1 0 0,-1 1-1 0 0,1-1 1 0 0,-1 0-1 0 0,0 1 1 0 0,0-1-1 0 0,-1 1 1 0 0,1-1-1 0 0,-1 0 1 0 0,0 1-1 0 0,-3 6 1 0 0,-1 0 101 0 0,0-1 1 0 0,-1-1 0 0 0,0 1-1 0 0,0-1 1 0 0,-1 0 0 0 0,0-1 0 0 0,-1 1-1 0 0,-16 13 1 0 0,-6 3-95 0 0,-44 29-1 0 0,55-42 17 0 0,-63 38 18 0 0,27-18-16 0 0,-5 5 71 0 0,-69 31-1 0 0,107-59-51 0 0,0-1 0 0 0,0-1 0 0 0,-1-1 0 0 0,-1 0 0 0 0,1-2 0 0 0,-1-1 0 0 0,-24 1-1 0 0,35-5-8 0 0,0-1-1 0 0,0 1 0 0 0,0-2 0 0 0,1 0 1 0 0,-17-5-1 0 0,-64-27 51 0 0,74 27-141 0 0,29-13-1796 0 0,-10 19 1558 0 0,1-1 1 0 0,0 1 0 0 0,0 0-1 0 0,0 0 1 0 0,0 0 0 0 0,0 0-1 0 0,0 0 1 0 0,0 0 0 0 0,1 0-1 0 0,-1 0 1 0 0,0 1 0 0 0,2-2-1 0 0,5-1-1173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17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761 55 7367 0 0,'2'-2'568'0'0,"11"-11"-496"0"0,11-12 1846 0 0,-5 11 5195 0 0,-20 17-6624 0 0,-14 34 433 0 0,-23 45 0 0 0,0-3-384 0 0,-255 583 776 0 0,62-256-1248 0 0,197-350-57 0 0,-58 93 260 0 0,64-98-151 0 0,14-27-249 0 0,-20 31 0 0 0,33-54-178 0 0,2-2-695 0 0,4-7-299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5:47:15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96 188 1375 0 0,'0'0'66'0'0,"-2"0"-8"0"0,-19-2 4171 0 0,11 0 4261 0 0,-4-5-5893 0 0,12 6-2589 0 0,0 0-1 0 0,0 0 1 0 0,0 0 0 0 0,0-1-1 0 0,0 1 1 0 0,0 0 0 0 0,1-1-1 0 0,-1 1 1 0 0,0-1-1 0 0,1 0 1 0 0,-1 0 0 0 0,1 1-1 0 0,-2-4 1 0 0,-1-1 19 0 0,0 0-17 0 0,3 4-3 0 0,0 0-1 0 0,0 0 1 0 0,0 1 0 0 0,0-1 0 0 0,0 0 0 0 0,-1 1 0 0 0,1-1 0 0 0,-3-2 0 0 0,3 3-37 0 0,3 3 100 0 0,6 3 59 0 0,1-1 1 0 0,0 0 0 0 0,0 0-1 0 0,0-1 1 0 0,0 0-1 0 0,17 3 1 0 0,58 2 239 0 0,-37-5-303 0 0,47 14-54 0 0,-62-11-12 0 0,-4 0 0 0 0,258 44 0 0 0,-114-41 24 0 0,-132-8 212 0 0,-13 0 50 0 0,-1-2 1 0 0,37-4 0 0 0,-34 2 51 0 0,48 0-1 0 0,-27 2-109 0 0,117 1 163 0 0,32 3-253 0 0,-94 3-138 0 0,-26-1 0 0 0,108 6 0 0 0,178-6 352 0 0,-338-8-305 0 0,-1 0-1 0 0,0-2 0 0 0,0-1 1 0 0,40-15-1 0 0,105-48 691 0 0,-130 54-521 0 0,0 2-1 0 0,1 2 0 0 0,76-11 1 0 0,296 19-212 0 0,-321 5-7 0 0,195-18-50 0 0,-234 8 47 0 0,82-23-1 0 0,32-6 20 0 0,-106 30 3 0 0,0 3 0 0 0,75 6 0 0 0,123 20-395 0 0,-243-20 331 0 0,149 9-222 0 0,-44-4 236 0 0,-34-4 127 0 0,137-14 0 0 0,-146 5 33 0 0,100 7 133 0 0,-101 1-168 0 0,-41-2-48 0 0,0 2 1 0 0,-1 1 0 0 0,41 9-1 0 0,-15 3-22 0 0,-7-1-2 0 0,65 9 1 0 0,-87-18-60 0 0,0 2-1 0 0,59 21 1 0 0,-86-26 37 0 0,5 1-4 0 0,0 0 1 0 0,1 0-1 0 0,-1-2 0 0 0,1 1 0 0 0,-1-2 1 0 0,14 0-1 0 0,-3-1 298 0 0,0-2 1 0 0,26-5-1 0 0,-27 2 143 0 0,-10 3-379 0 0,1 0 0 0 0,17-2-1 0 0,-27 5-187 0 0,3-1-1357 0 0,-4 1 1312 0 0,-1 0 0 0 0,1 0 0 0 0,0 0 1 0 0,-1 0-1 0 0,1 0 0 0 0,0 0 0 0 0,-1 0 1 0 0,1 0-1 0 0,-1 0 0 0 0,1 0 1 0 0,0 0-1 0 0,-1 0 0 0 0,1 1 0 0 0,-1-1 1 0 0,1 0-1 0 0,0 1 0 0 0,10 3-7182 0 0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7:42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60 1375 0 0,'0'0'66'0'0,"-2"-1"-8"0"0,-18 1 12579 0 0,20 0-12422 0 0,5 10 3870 0 0,2-1-5218 0 0,-4-7 1254 0 0,1 1 0 0 0,0-1 0 0 0,0 1 0 0 0,1-1 0 0 0,-1 0 0 0 0,0-1-1 0 0,1 1 1 0 0,-1-1 0 0 0,1 0 0 0 0,-1 0 0 0 0,1 0 0 0 0,-1-1 0 0 0,1 1 0 0 0,5-1 0 0 0,8-1 198 0 0,0 0 0 0 0,23-5 0 0 0,78-16 336 0 0,-28 4-160 0 0,123-8 0 0 0,-200 25-481 0 0,26 0-39 0 0,0-2-1 0 0,53-11 1 0 0,-80 9-291 0 0,-11 4 85 0 0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7:43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96 6911 0 0,'9'-10'441'0'0,"0"-1"-1"0"0,1 1 0 0 0,0 1 1 0 0,21-16-1 0 0,-20 18 1907 0 0,0 0 0 0 0,20-8 0 0 0,-29 14-1644 0 0,1 1-67 0 0,-2 0-551 0 0,1 0 0 0 0,0 0 0 0 0,-1 0 0 0 0,1 0 0 0 0,0 1 1 0 0,-1-1-1 0 0,1 1 0 0 0,-1-1 0 0 0,1 1 0 0 0,0-1 0 0 0,-1 1 1 0 0,1 0-1 0 0,-1 0 0 0 0,0 0 0 0 0,1 0 0 0 0,-1 0 1 0 0,0 0-1 0 0,0 0 0 0 0,1 0 0 0 0,-1 0 0 0 0,1 3 0 0 0,0-2-35 0 0,-1 1 0 0 0,0-1 0 0 0,0 1 0 0 0,0-1 0 0 0,0 1 0 0 0,-1 0-1 0 0,1-1 1 0 0,-1 1 0 0 0,1 0 0 0 0,-1-1 0 0 0,0 1 0 0 0,0 0 0 0 0,-1 4 0 0 0,-1 8 64 0 0,-1 0 0 0 0,-1 0 1 0 0,-1 0-1 0 0,-6 15 1 0 0,-30 55 174 0 0,-11 1-300 0 0,-89 111 1 0 0,98-146-104 0 0,42-50 113 0 0,1 0-1 0 0,-1 0 0 0 0,0 0 1 0 0,1-1-1 0 0,-1 1 0 0 0,1 0 1 0 0,-1 0-1 0 0,1 0 0 0 0,-1 0 1 0 0,1 1-1 0 0,-1 0 0 0 0,1-1-7 0 0,0 0-1 0 0,1 0 1 0 0,-1 0-1 0 0,0 0 1 0 0,0 0-1 0 0,1 0 1 0 0,-1 0-1 0 0,0-1 0 0 0,1 1 1 0 0,-1 0-1 0 0,1 0 1 0 0,-1 0-1 0 0,1-1 1 0 0,0 1-1 0 0,-1 0 1 0 0,1 0-1 0 0,0-1 1 0 0,-1 1-1 0 0,1-1 1 0 0,0 1-1 0 0,0-1 1 0 0,0 1-1 0 0,-1-1 1 0 0,1 1-1 0 0,0-1 1 0 0,2 1-1 0 0,0 0-132 0 0,-1 0-1 0 0,1 0 1 0 0,0-1-1 0 0,0 1 1 0 0,0-1 0 0 0,0 1-1 0 0,-1-1 1 0 0,7-1 0 0 0,5-2-1060 0 0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7:43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8 11975 0 0,'2'-1'923'0'0,"7"-5"4789"0"0,-8 9-5075 0 0,0 2-536 0 0,0 1 0 0 0,0 0-1 0 0,0-1 1 0 0,-1 1 0 0 0,0 0 0 0 0,0-1-1 0 0,-1 1 1 0 0,1 0 0 0 0,-1-1 0 0 0,-3 10-1 0 0,-3 7 173 0 0,-14 30 0 0 0,7-19-97 0 0,3-5-66 0 0,-61 145 118 0 0,59-148-335 0 0,-1-1-1 0 0,-2 0 0 0 0,0-1 1 0 0,-1-1-1 0 0,-2-1 0 0 0,-24 24 1 0 0,41-44-60 0 0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7:44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1 12959 0 0,'0'0'3538'0'0,"-1"2"-3130"0"0,-8 8-164 0 0,1 0 1 0 0,-1 0 0 0 0,-1-1-1 0 0,0-1 1 0 0,-21 15 0 0 0,-2 2 36 0 0,-46 45-69 0 0,51-43-187 0 0,0-2 0 0 0,-2-1 1 0 0,-42 26-1 0 0,56-40 3 0 0,1 1-1 0 0,0 1 1 0 0,-22 22 0 0 0,-9 8 181 0 0,38-35-178 0 0,0 0 0 0 0,1 1 0 0 0,0-1 0 0 0,-12 18 0 0 0,7-6 23 0 0,11-14-53 0 0,0-1 8 0 0,-3 17 46 0 0,5-17-44 0 0,0-1 19 0 0,0 0 31 0 0,-1 0 1 0 0,1 0-1 0 0,0-1 1 0 0,0 1-1 0 0,0-1 0 0 0,0 1 1 0 0,1-1-1 0 0,-1 1 1 0 0,1-1-1 0 0,0 0 0 0 0,-1 1 1 0 0,1-1-1 0 0,0 0 1 0 0,0 0-1 0 0,0 0 0 0 0,4 1 1 0 0,-2 0 44 0 0,0 0 1 0 0,1-1-1 0 0,-1 0 1 0 0,1 0-1 0 0,0 0 1 0 0,0 0-1 0 0,0-1 1 0 0,0 0-1 0 0,0 0 1 0 0,0 0-1 0 0,8 0 1 0 0,8 0 241 0 0,29-4 0 0 0,-41 2-289 0 0,99-12 585 0 0,-19 1-376 0 0,-52 9-223 0 0,0-2-1 0 0,0-2 0 0 0,-1-1 1 0 0,0-2-1 0 0,44-18 1 0 0,-73 25-41 0 0,1-1 0 0 0,-1 0-1 0 0,-1 0 1 0 0,1 0 0 0 0,0-1 0 0 0,-1 0 0 0 0,0-1 0 0 0,7-7-1 0 0,-11 10-2 0 0,1 0 0 0 0,-1-1 0 0 0,0 1 0 0 0,0-1 0 0 0,0 1 0 0 0,0-1 0 0 0,-1 0 0 0 0,1 1 0 0 0,-1-1 0 0 0,0 0 0 0 0,0 0 0 0 0,0 0 0 0 0,-1 0 0 0 0,0 0 0 0 0,1 0 0 0 0,-1 0 0 0 0,-1 0 0 0 0,0-5 0 0 0,0-3-47 0 0,-2-1-1 0 0,0 1 1 0 0,0-1-1 0 0,-1 1 1 0 0,-8-15-1 0 0,11 25 27 0 0,1 0 0 0 0,-1 1 0 0 0,0-1 0 0 0,0 1 0 0 0,0-1 0 0 0,0 1 0 0 0,-1-1 0 0 0,1 1 0 0 0,0 0 0 0 0,0 0 0 0 0,-1-1 0 0 0,1 1 0 0 0,-1 0 0 0 0,1 0 0 0 0,-1 1 0 0 0,0-1 0 0 0,1 0 0 0 0,-1 0 0 0 0,0 1 0 0 0,1-1 0 0 0,-1 1 0 0 0,0-1 0 0 0,0 1 0 0 0,0 0 0 0 0,1 0 0 0 0,-1 0 0 0 0,-3 0 0 0 0,1 0-20 0 0,0 1-1 0 0,1 0 1 0 0,-1 0 0 0 0,0 1-1 0 0,1-1 1 0 0,-1 1-1 0 0,1 0 1 0 0,0-1 0 0 0,-1 2-1 0 0,1-1 1 0 0,0 0 0 0 0,-4 4-1 0 0,-149 162-294 0 0,154-164 325 0 0,-1-1-1 0 0,0 0 0 0 0,1 1 0 0 0,0-1 0 0 0,0 1 0 0 0,0 0 0 0 0,0 0 0 0 0,0 0 1 0 0,1 0-1 0 0,0 0 0 0 0,-1 6 0 0 0,2 3-42 0 0,7 2 39 0 0,-1-10-232 0 0,0 1 1 0 0,1-1-1 0 0,-1 0 0 0 0,1 0 0 0 0,12 5 1 0 0,-4-2-561 0 0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7:44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76 10591 0 0,'2'-3'435'0'0,"25"-47"606"0"0,-13 33 4542 0 0,-13 16-5545 0 0,-1 1 0 0 0,0 0 1 0 0,0-1-1 0 0,0 1 0 0 0,0 0 0 0 0,1-1 0 0 0,-1 1 1 0 0,0 0-1 0 0,0 0 0 0 0,1-1 0 0 0,-1 1 0 0 0,0 0 1 0 0,1 0-1 0 0,-1 0 0 0 0,0-1 0 0 0,1 1 0 0 0,-1 0 1 0 0,0 0-1 0 0,1 0 0 0 0,-1 0 0 0 0,0 0 0 0 0,1 0 1 0 0,-1 0-1 0 0,0 0 0 0 0,1-1 0 0 0,-1 1 1 0 0,1 1-1 0 0,-1-1 0 0 0,0 0 0 0 0,1 0 0 0 0,-1 0 1 0 0,0 0-1 0 0,1 0 0 0 0,-1 0 0 0 0,0 0 0 0 0,1 0 1 0 0,-1 0-1 0 0,0 1 0 0 0,1-1 0 0 0,-1 0 0 0 0,0 0 1 0 0,1 0-1 0 0,-1 1 0 0 0,0-1 0 0 0,0 0 0 0 0,1 1 1 0 0,-1-1-1 0 0,0 0 0 0 0,0 0 0 0 0,0 1 0 0 0,1-1 1 0 0,-1 0-1 0 0,0 1 0 0 0,0-1 0 0 0,0 0 1 0 0,0 1-1 0 0,0-1 0 0 0,0 0 0 0 0,0 1 0 0 0,0 0 1 0 0,3 23 1227 0 0,-4-12-1222 0 0,-1 0 0 0 0,0-1-1 0 0,-1 1 1 0 0,0-1 0 0 0,-1 1 0 0 0,0-1 0 0 0,-6 10-1 0 0,-44 74 388 0 0,50-89-421 0 0,-206 277 432 0 0,159-220-366 0 0,-117 147 71 0 0,163-204-145 0 0,0-1-2 0 0,1 0-1 0 0,0 1 1 0 0,0-1 0 0 0,0 1-1 0 0,1 0 1 0 0,-1 0 0 0 0,1 0-1 0 0,1 1 1 0 0,-1-1 0 0 0,1 1-1 0 0,0-1 1 0 0,1 1 0 0 0,-1 8 0 0 0,1-13-353 0 0,4-2-1553 0 0,11 2-3158 0 0,3-4-1563 0 0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7:44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1 157 10135 0 0,'0'0'9442'0'0,"1"2"-8709"0"0,1 3-44 0 0,0 0-1 0 0,1 0 1 0 0,0 0 0 0 0,4 5-1 0 0,-5-7-617 0 0,1 0-1 0 0,0-1 1 0 0,0 1 0 0 0,0 0-1 0 0,0-1 1 0 0,1 0-1 0 0,-1 1 1 0 0,1-1-1 0 0,-1-1 1 0 0,1 1-1 0 0,0 0 1 0 0,-1-1-1 0 0,1 0 1 0 0,0 0 0 0 0,0 0-1 0 0,0 0 1 0 0,5 0-1 0 0,18 0 126 0 0,0-2 1 0 0,0 0-1 0 0,0-2 0 0 0,44-9 0 0 0,-51 8-145 0 0,161-38 87 0 0,-147 31-295 0 0,0-1 0 0 0,-1-1 0 0 0,37-22 1 0 0,-44 20-1226 0 0,-1-2 1 0 0,24-21 0 0 0,-48 37 1136 0 0,0 0 0 0 0,0 0 1 0 0,0-1-1 0 0,0 1 0 0 0,0 0 0 0 0,0 0 1 0 0,0-1-1 0 0,-1 1 0 0 0,1-1 1 0 0,0 1-1 0 0,0-2 0 0 0,0 0-722 0 0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7:45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9 1839 0 0,'-2'0'83'0'0,"-6"-1"204"0"0,-18-1-623 0 0,-8 5 16416 0 0,37-3-15386 0 0,21-5 953 0 0,-22 5-1198 0 0,10-2 346 0 0,3 1-254 0 0,0 1 1 0 0,20 1 0 0 0,14 0-65 0 0,-44-1-409 0 0,-1 0 0 0 0,1 0 0 0 0,0 0 0 0 0,-1 1-1 0 0,7 1 1 0 0,31 4 436 0 0,-39-5-284 0 0,-5-1-197 0 0,-1 1 0 0 0,1-1 0 0 0,0 1 0 0 0,0 0 0 0 0,0 0 0 0 0,0 0 0 0 0,0 0 0 0 0,-3 3 0 0 0,-6 2 22 0 0,-135 51 27 0 0,129-49-72 0 0,-123 62 0 0 0,127-62 0 0 0,-1 1 0 0 0,1 1 0 0 0,1 0 0 0 0,0 1 0 0 0,0 0 0 0 0,1 0 0 0 0,-16 22 0 0 0,27-32 0 0 0,-1-1 0 0 0,1 0 0 0 0,-1 1 0 0 0,1 0 0 0 0,0-1 0 0 0,-1 1 0 0 0,1-1 0 0 0,0 1 0 0 0,0-1 0 0 0,-1 1 0 0 0,1 0 0 0 0,0-1 0 0 0,0 1 0 0 0,0-1 0 0 0,0 1 0 0 0,0 0 0 0 0,0-1 0 0 0,0 1 0 0 0,0 1 0 0 0,1-1 0 0 0,0 0 0 0 0,-1 0 0 0 0,1 0 0 0 0,0 0 0 0 0,1 0 0 0 0,-1-1 0 0 0,0 1 0 0 0,0 0 0 0 0,0 0 0 0 0,0-1 0 0 0,0 1 0 0 0,1-1 0 0 0,-1 1 0 0 0,0-1 0 0 0,1 1 0 0 0,-1-1 0 0 0,2 0 0 0 0,28 4 0 0 0,5-6 136 0 0,1-2 0 0 0,57-14 0 0 0,-33 6-8 0 0,-34 7-37 0 0,-4 1 43 0 0,0 0 0 0 0,1 1 0 0 0,28 2 0 0 0,-50 1-253 0 0,4 14-2423 0 0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7:45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13 9215 0 0,'0'0'831'0'0,"-1"-1"-686"0"0,-2-1 24 0 0,0 1 0 0 0,0-1-1 0 0,0 1 1 0 0,0 0-1 0 0,-1 0 1 0 0,1 0 0 0 0,0 0-1 0 0,-1 1 1 0 0,1-1-1 0 0,0 1 1 0 0,-1 0-1 0 0,1 0 1 0 0,-1 0 0 0 0,1 0-1 0 0,0 1 1 0 0,-7 1-1 0 0,2-1 314 0 0,4 0-262 0 0,1 0 0 0 0,-1 1-1 0 0,1-1 1 0 0,0 0 0 0 0,0 1-1 0 0,-1 0 1 0 0,1 0-1 0 0,0 0 1 0 0,0 0 0 0 0,0 0-1 0 0,1 1 1 0 0,-1-1 0 0 0,1 1-1 0 0,-1-1 1 0 0,1 1 0 0 0,0 0-1 0 0,0 0 1 0 0,-3 5 0 0 0,5-7-179 0 0,-1 0 0 0 0,1 0 0 0 0,0 0 0 0 0,-1 0 0 0 0,1 0 0 0 0,0 0 0 0 0,0 0 0 0 0,0 0 0 0 0,0 1 0 0 0,0-1 0 0 0,0 0 0 0 0,0 0 0 0 0,0 0 0 0 0,0 0 0 0 0,0 0 0 0 0,1 2 0 0 0,0 1 75 0 0,0 7-6 0 0,1-1 0 0 0,0 0-1 0 0,1 0 1 0 0,0 0 0 0 0,1-1 0 0 0,0 1 0 0 0,0-1 0 0 0,1 0-1 0 0,0 0 1 0 0,1 0 0 0 0,0-1 0 0 0,10 12 0 0 0,11 8 80 0 0,0-2 1 0 0,33 25-1 0 0,-27-24-4 0 0,0 1-108 0 0,166 155 564 0 0,-192-175-642 0 0,-1 0 0 0 0,1 0 0 0 0,-1 0 0 0 0,-1 1 0 0 0,1 0 0 0 0,-2 0 0 0 0,1 0 0 0 0,4 16 0 0 0,-8-20 0 0 0,1-1 0 0 0,-2 1 0 0 0,1 0 0 0 0,0 0 0 0 0,-1-1 0 0 0,0 1 0 0 0,0 0 0 0 0,0 0 0 0 0,-1-1 0 0 0,0 1 0 0 0,0 0 0 0 0,0 0 0 0 0,0-1 0 0 0,-1 1 0 0 0,0-1 0 0 0,0 0 0 0 0,0 1 0 0 0,0-1 0 0 0,-1 0 0 0 0,-3 5 0 0 0,0-2 0 0 0,-1 0 0 0 0,1-1 0 0 0,-1 0 0 0 0,0 0 0 0 0,-1-1 0 0 0,1 0 0 0 0,-1 0 0 0 0,-10 5 0 0 0,-71 25 0 0 0,69-28 0 0 0,-88 26 24 0 0,-32 12 46 0 0,122-38-61 0 0,0 2 0 0 0,0 0 0 0 0,1 0 0 0 0,0 2 0 0 0,-21 17 0 0 0,36-27-230 0 0,-4 4 533 0 0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7:46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1053 3 17015 0 0,'2'-1'779'0'0,"-2"1"-754"0"0,1-1-1 0 0,-1 1 1 0 0,1 0-1 0 0,-1 0 1 0 0,1 0 0 0 0,-1 0-1 0 0,1-1 1 0 0,-1 1 0 0 0,1 0-1 0 0,-1 0 1 0 0,1 0 0 0 0,-1 0-1 0 0,1 0 1 0 0,-1 0-1 0 0,1 0 1 0 0,-1 0 0 0 0,0 1-1 0 0,1-1 1 0 0,-1 0 0 0 0,1 0-1 0 0,-1 0 1 0 0,1 0 0 0 0,-1 1-1 0 0,1-1 1 0 0,-1 0-1 0 0,1 0 1 0 0,-1 1 0 0 0,0-1-1 0 0,1 0 1 0 0,-1 1 0 0 0,0-1-1 0 0,1 1 1 0 0,-1-1 0 0 0,0 0-1 0 0,1 1 1 0 0,-1-1-1 0 0,0 1 1 0 0,0-1 0 0 0,0 1-1 0 0,1-1 1 0 0,-1 0 0 0 0,0 1-1 0 0,0 0 1 0 0,1 1-17 0 0,0-1-1 0 0,-1 1 1 0 0,1 0 0 0 0,-1-1-1 0 0,0 1 1 0 0,1 0 0 0 0,-1 0-1 0 0,0-1 1 0 0,0 1 0 0 0,0 0-1 0 0,0-1 1 0 0,0 1 0 0 0,0 0-1 0 0,-1-1 1 0 0,1 1 0 0 0,-1 0-1 0 0,1-1 1 0 0,-2 3 0 0 0,-1 3 23 0 0,0 0 0 0 0,-9 12 0 0 0,5-8 6 0 0,-263 466 968 0 0,185-311-906 0 0,-80 146 16 0 0,14-67-105 0 0,-26 45 2 0 0,56-87 917 0 0,55-96 715 0 0,66-107-1663 0 0,-2 2 16 0 0,1 0 0 0 0,0 0-1 0 0,0 0 1 0 0,-1 0 0 0 0,2 0 0 0 0,-1 1 0 0 0,0-1 0 0 0,0 0 0 0 0,0 4 0 0 0,1-6-44 0 0,1 1 1 0 0,-1-1 0 0 0,0 0-1 0 0,1 0 1 0 0,-1 1 0 0 0,0-1-1 0 0,1 0 1 0 0,-1 0 0 0 0,1 0-1 0 0,-1 0 1 0 0,0 0 0 0 0,1 1-1 0 0,-1-1 1 0 0,1 0 0 0 0,-1 0-1 0 0,0 0 1 0 0,1 0 0 0 0,-1 0-1 0 0,1 0 1 0 0,-1 0 0 0 0,1 0-1 0 0,-1-1 1 0 0,0 1 0 0 0,1 0-1 0 0,-1 0 1 0 0,1 0 0 0 0,-1 0-1 0 0,0-1 1 0 0,1 1 0 0 0,-1 0-1 0 0,0 0 1 0 0,1 0 0 0 0,-1-1-1 0 0,0 1 1 0 0,1 0 0 0 0,-1-1-1 0 0,0 1 1 0 0,0 0 0 0 0,1-1-1 0 0,-1 1 1 0 0,0 0 0 0 0,0-1-1 0 0,0 1 1 0 0,1-1 0 0 0,-1 1-1 0 0,0 0 1 0 0,0-2 0 0 0,7-17-2998 0 0,-7 6 1561 0 0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7:47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21 2303 0 0,'0'0'102'0'0,"2"-1"-1"0"0,4-2 1492 0 0,1 0 0 0 0,-1 0 0 0 0,1 1-1 0 0,0 0 1 0 0,0 0 0 0 0,0 0 0 0 0,0 1 0 0 0,0 0 0 0 0,0 1-1 0 0,13 0 1 0 0,-13 0 19 0 0,-9 0-1535 0 0,-1 1-1 0 0,1-1 1 0 0,0 1-1 0 0,0-1 1 0 0,0 1-1 0 0,-4 2 1 0 0,-6 1 75 0 0,-101 27 359 0 0,-166 39-1174 0 0,264-67 501 0 0,3 0-82 0 0,1-1-1 0 0,-18 1 0 0 0,27-3 12 0 0,3-2-1390 0 0,0-2 1488 0 0,1 1 0 0 0,1 0-1 0 0,-1-1 1 0 0,0 1 0 0 0,1 0-1 0 0,-1 0 1 0 0,1 1 0 0 0,0-1-1 0 0,0 0 1 0 0,0 1 0 0 0,0 0-1 0 0,7-4 1 0 0,-6 4 78 0 0,-2 0-71 0 0,-4 5-536 0 0,-9 14 728 0 0,-1-2 0 0 0,0 1 0 0 0,-2-1 0 0 0,-16 14 0 0 0,15-14-88 0 0,14-13 85 0 0,-1-1-1 0 0,1 0 0 0 0,-1 1 1 0 0,1 0-1 0 0,0-1 0 0 0,0 1 0 0 0,0 0 1 0 0,0-1-1 0 0,0 1 0 0 0,0 0 1 0 0,0 0-1 0 0,0 0 0 0 0,1 0 1 0 0,-1 0-1 0 0,1 0 0 0 0,-1 3 1 0 0,1-4-36 0 0,1 1 1 0 0,-1-1-1 0 0,0 0 1 0 0,1 1-1 0 0,-1-1 1 0 0,1 0-1 0 0,0 0 1 0 0,-1 1 0 0 0,1-1-1 0 0,0 0 1 0 0,0 0-1 0 0,-1 0 1 0 0,1 0-1 0 0,0 0 1 0 0,0 0-1 0 0,0 0 1 0 0,1 0-1 0 0,-1 0 1 0 0,0-1 0 0 0,0 1-1 0 0,0 0 1 0 0,0-1-1 0 0,1 1 1 0 0,1 0-1 0 0,2 1-24 0 0,0 0-1 0 0,0-1 1 0 0,0 0-1 0 0,1 1 1 0 0,-1-2-1 0 0,0 1 1 0 0,1-1-1 0 0,-1 1 1 0 0,6-2-1 0 0,6-1-38 0 0,26-6 0 0 0,11-2-99 0 0,-38 9 85 0 0,-7 0 48 0 0,-1 0 0 0 0,0 0 0 0 0,1 1 0 0 0,-1 1 0 0 0,0-1 0 0 0,12 3 0 0 0,-14-1 11 0 0,-1-1-15 0 0,1 0 0 0 0,-1 1 1 0 0,0-1-1 0 0,0 1 0 0 0,0 0 0 0 0,0 1 0 0 0,-1-1 0 0 0,1 1 0 0 0,7 5 0 0 0,4 8-24 0 0,-14-10 12 0 0,0 0 6 0 0,1 0 11 0 0,-1 0 1 0 0,1 0-1 0 0,-1 1 1 0 0,0-1-1 0 0,2 12 1 0 0,-2 52 3 0 0,-2-66 65 0 0,0 0 0 0 0,0 0 0 0 0,-1 0 0 0 0,1-1 0 0 0,-1 1 0 0 0,0 0 1 0 0,0 0-1 0 0,-1-1 0 0 0,1 1 0 0 0,-1 0 0 0 0,1-1 0 0 0,-1 1 0 0 0,0-1 0 0 0,-1 0 0 0 0,1 0 0 0 0,0 0 0 0 0,-1 0 0 0 0,0 0 0 0 0,0 0 0 0 0,0-1 0 0 0,0 1 0 0 0,0-1 0 0 0,-6 3 0 0 0,6-3-83 0 0,-14 8 169 0 0,0-1 0 0 0,-2 0 0 0 0,1-2 0 0 0,-1 0 0 0 0,-34 8 0 0 0,28-9 76 0 0,6 0-18 0 0,-63 14 497 0 0,71-18-606 0 0,0 0 1 0 0,0-1-1 0 0,0-1 0 0 0,-1 1 0 0 0,-14-3 0 0 0,25 1-67 0 0,-1 1 1 0 0,0-1-1 0 0,1 0 0 0 0,0 1 0 0 0,-1-1 0 0 0,1 0 1 0 0,-1 0-1 0 0,1 0 0 0 0,0 0 0 0 0,0 0 0 0 0,-2-2 1 0 0,2 2 2 0 0,1 1 1 0 0,-1-1 0 0 0,0 0-1 0 0,0 0 1 0 0,0 1 0 0 0,1-1-1 0 0,-1 0 1 0 0,0 1 0 0 0,0-1-1 0 0,0 1 1 0 0,0 0 0 0 0,-2-1-1 0 0,0-14 240 0 0,3 1-487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0:56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92 2303 0 0,'2'-2'167'0'0,"-1"0"-126"0"0,18-24 13639 0 0,-18 28-13441 0 0,0 1-200 0 0,-1 0 1 0 0,1 0 0 0 0,-1 0-1 0 0,0 0 1 0 0,0 0-1 0 0,0 0 1 0 0,0 0-1 0 0,0 0 1 0 0,0 0-1 0 0,-1 0 1 0 0,0 0-1 0 0,1 0 1 0 0,-1-1-1 0 0,0 1 1 0 0,-1 0-1 0 0,1 0 1 0 0,-3 3-1 0 0,-4 8 24 0 0,-1 0-1 0 0,-12 13 0 0 0,0 1 12 0 0,-103 179 10 0 0,59-93-29 0 0,50-89-52 0 0,2 1 1 0 0,-17 44 0 0 0,25-55-4 0 0,1 0 0 0 0,0 0 0 0 0,1 0 0 0 0,0 1-1 0 0,2-1 1 0 0,0 25 0 0 0,1-37 2 0 0,0 1-1 0 0,0 0 0 0 0,1-1 1 0 0,-1 1-1 0 0,1 0 1 0 0,0-1-1 0 0,0 1 0 0 0,1-1 1 0 0,-1 1-1 0 0,1-1 0 0 0,3 6 1 0 0,-4-8 19 0 0,1 1 1 0 0,-1-1-1 0 0,1 1 0 0 0,-1-1 1 0 0,1 0-1 0 0,-1 0 0 0 0,1 0 1 0 0,0 0-1 0 0,-1 0 0 0 0,1 0 1 0 0,0 0-1 0 0,0 0 1 0 0,0-1-1 0 0,0 1 0 0 0,0-1 1 0 0,0 1-1 0 0,0-1 0 0 0,0 0 1 0 0,0 0-1 0 0,0 0 0 0 0,0 0 1 0 0,0 0-1 0 0,2-1 1 0 0,7-1 112 0 0,-1 0 1 0 0,0-1 0 0 0,0 0 0 0 0,0-1 0 0 0,18-9-1 0 0,47-32 503 0 0,-49 28-456 0 0,46-28 31 0 0,73-49-5 0 0,-127 80-190 0 0,0-1 0 0 0,0-1 0 0 0,-2-1 0 0 0,0-1 0 0 0,19-25 1 0 0,-23 25-17 0 0,0 0 1 0 0,-1 0 0 0 0,0-2 0 0 0,-2 1-1 0 0,12-35 1 0 0,-13 26-108 0 0,1 0-1 0 0,20-41 0 0 0,9-17-181 0 0,-26 55 252 0 0,23-39 0 0 0,-32 65 37 0 0,6-17 12 0 0,-9 20 144 0 0,-7 11-34 0 0,-26 36-120 0 0,1 1 1 0 0,-39 79-1 0 0,30-34-3 0 0,10-19 0 0 0,15-40 0 0 0,1 1 0 0 0,2 1 0 0 0,-14 58 0 0 0,26-89 6 0 0,1 1 0 0 0,-1-1 0 0 0,1 1 0 0 0,0-1 0 0 0,0 1-1 0 0,0-1 1 0 0,0 1 0 0 0,0-1 0 0 0,1 1 0 0 0,0-1 0 0 0,0 1 0 0 0,0-1 0 0 0,0 0-1 0 0,0 0 1 0 0,1 1 0 0 0,-1-1 0 0 0,1 0 0 0 0,2 3 0 0 0,1 0 84 0 0,1 0 1 0 0,0 0-1 0 0,0-1 1 0 0,0 0-1 0 0,1 0 1 0 0,11 7 0 0 0,2-1 211 0 0,-13-8-158 0 0,0 1 0 0 0,11 9 0 0 0,-16-12-105 0 0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7:50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6447 0 0,'1'7'11413'0'0,"-1"-7"-11288"0"0,1 0 1 0 0,-1 0 0 0 0,13-1 2400 0 0,28-11-2692 0 0,-16 5 935 0 0,67-12-1361 0 0,107-7 0 0 0,-184 25-234 0 0,26-3-466 0 0,-15-1-5310 0 0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7:51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7831 0 0,'0'0'1118'0'0,"2"-1"500"0"0,6-2 802 0 0,1 0 0 0 0,13-3-1 0 0,22 0 529 0 0,45 3-372 0 0,-80 3-2404 0 0,121-2 1264 0 0,-45-7-3540 0 0,-61 6-6087 0 0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7:56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7 5063 0 0,'0'0'13007'0'0,"-3"-1"-12716"0"0,0 0-269 0 0,0 0 0 0 0,0 0 0 0 0,-1 0 0 0 0,1 0 0 0 0,0 1 1 0 0,-1-1-1 0 0,1 1 0 0 0,-1 0 0 0 0,1 0 0 0 0,0 0 0 0 0,-1 1 1 0 0,1-1-1 0 0,-1 1 0 0 0,-4 1 0 0 0,-4 3 119 0 0,0 0-1 0 0,-19 11 0 0 0,-12 6 17 0 0,-76 32-93 0 0,4-11-64 0 0,95-35 2 0 0,1 1 0 0 0,-19 11-1 0 0,32-16-7 0 0,0 0-1 0 0,0 0 1 0 0,0 0-1 0 0,1 1 1 0 0,-1 0-1 0 0,1 0 1 0 0,1 0-1 0 0,-1 0 1 0 0,-7 12-1 0 0,7-3-5 0 0,6 3 12 0 0,1-14-2 0 0,-1 1 0 0 0,1 0 1 0 0,0-1-1 0 0,1 1 0 0 0,-1-1 0 0 0,1 1 0 0 0,-1-1 0 0 0,1 0 0 0 0,0 0 0 0 0,0 0 0 0 0,0-1 1 0 0,0 1-1 0 0,1-1 0 0 0,-1 0 0 0 0,1 0 0 0 0,7 4 0 0 0,1-1-6 0 0,1 0 0 0 0,0-1 0 0 0,25 5 0 0 0,29 2 18 0 0,46 10 28 0 0,-96-17-33 0 0,0 1 0 0 0,0 1 0 0 0,-1 1-1 0 0,23 12 1 0 0,-21-9 57 0 0,26 21 0 0 0,-39-27-48 0 0,1 1 0 0 0,-1 0 0 0 0,0 1-1 0 0,0-1 1 0 0,-1 1 0 0 0,0 0 0 0 0,0 0-1 0 0,4 7 1 0 0,-1 5-14 0 0,-7-15 0 0 0,1 0 0 0 0,0 0 0 0 0,-1 0 0 0 0,0 0 0 0 0,0 0 0 0 0,0 1 0 0 0,0 2 0 0 0,-4 6 0 0 0,0-6 38 0 0,1 0 0 0 0,-1 0 0 0 0,-1-1 0 0 0,1 1 0 0 0,-1-1-1 0 0,0 0 1 0 0,0-1 0 0 0,-1 1 0 0 0,-8 5 0 0 0,-10 5 144 0 0,-27 12-1 0 0,18-11-147 0 0,15-5-16 0 0,-2-2 0 0 0,0 0 0 0 0,-26 7 0 0 0,-2 1-11 0 0,35-12-66 0 0,0-1 0 0 0,0 0-1 0 0,0 0 1 0 0,0-2 0 0 0,-1 1-1 0 0,-15-1 1 0 0,24-2 27 0 0,-3 1-59 0 0,0-1 1 0 0,0-1-1 0 0,0 1 0 0 0,1-1 1 0 0,-14-4-1 0 0,19 4 72 0 0,0 1 0 0 0,1-1 0 0 0,-1 0 0 0 0,0 0 0 0 0,1 0 1 0 0,-1 0-1 0 0,0 0 0 0 0,1 0 0 0 0,0 0 0 0 0,-1-1 0 0 0,1 1 0 0 0,0-1 0 0 0,-1 1 0 0 0,1-1 0 0 0,0 1 0 0 0,0-1 0 0 0,0 0 0 0 0,0 1 0 0 0,1-1 1 0 0,-1 0-1 0 0,0 0 0 0 0,1 0 0 0 0,-1 1 0 0 0,1-1 0 0 0,0 0 0 0 0,-1 0 0 0 0,1 0 0 0 0,0 0 0 0 0,0-2 0 0 0,1-1 11 0 0,-1-1 0 0 0,1 1-1 0 0,0-1 1 0 0,1 1 0 0 0,-1 0-1 0 0,1-1 1 0 0,0 1 0 0 0,0 0-1 0 0,4-5 1 0 0,4-6 87 0 0,13-19 0 0 0,0 8 41 0 0,1 1 0 0 0,1 1 1 0 0,38-30-1 0 0,-1 1 84 0 0,46-61 10 0 0,-52 51 148 0 0,-41 50-247 0 0,24-21 122 0 0,-27 22-193 0 0,-10 8-30 0 0,-2 2-2 0 0,4-9-2 0 0,-3-2-10 0 0,-2 0 0 0 0,-1 2-16 0 0,3 2 551 0 0,-1 7-2488 0 0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7:56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148 136 2759 0 0,'30'-18'56'0'0,"13"-9"2510"0"0,-2-3 9694 0 0,-44 31-12121 0 0,-1 0 0 0 0,0 0 1 0 0,1 0-1 0 0,-1 0 1 0 0,0 1-1 0 0,1 0 0 0 0,0 0 1 0 0,-4 2-1 0 0,-1 1 53 0 0,-93 55 296 0 0,87-50-416 0 0,1 1 0 0 0,1 0 0 0 0,-1 0 0 0 0,-20 27 0 0 0,29-33-68 0 0,0 1 0 0 0,0 0 0 0 0,1-1 0 0 0,-1 2 0 0 0,1-1 0 0 0,1 0 0 0 0,-4 12 0 0 0,5-14-2 0 0,0-1 0 0 0,1 0 0 0 0,0 1-1 0 0,0-1 1 0 0,0 1 0 0 0,0-1 0 0 0,0 1-1 0 0,1-1 1 0 0,-1 0 0 0 0,1 1 0 0 0,0-1 0 0 0,0 0-1 0 0,0 1 1 0 0,1-1 0 0 0,-1 0 0 0 0,1 0-1 0 0,2 3 1 0 0,-2-2 23 0 0,1-1 0 0 0,0 1 0 0 0,0-1 0 0 0,0 0 0 0 0,1 0 0 0 0,-1 0 0 0 0,7 3 0 0 0,-8-4-12 0 0,1 0-1 0 0,0 0 1 0 0,0 0-1 0 0,0-1 1 0 0,0 1-1 0 0,0-1 1 0 0,0 0-1 0 0,1 0 1 0 0,-1 0-1 0 0,0 0 1 0 0,1 0-1 0 0,-1-1 1 0 0,6 1-1 0 0,-1-1 36 0 0,2 0 19 0 0,0 0-1 0 0,0-1 1 0 0,0 0-1 0 0,0-1 1 0 0,0 0 0 0 0,-1 0-1 0 0,1-1 1 0 0,0 0 0 0 0,-1-1-1 0 0,0 0 1 0 0,11-6 0 0 0,-8 2 41 0 0,1 0 1 0 0,-2-1 0 0 0,1 0 0 0 0,-1-1 0 0 0,0 0-1 0 0,18-22 1 0 0,-19 18-96 0 0,-1 1 0 0 0,0-1 0 0 0,-1 0 0 0 0,-1-1 0 0 0,8-22-1 0 0,-11 27-9 0 0,-1-1-1 0 0,0 0 1 0 0,-1 1-1 0 0,0-1 0 0 0,-1 0 1 0 0,0 0-1 0 0,-1 0 0 0 0,-2-21 1 0 0,2 30-126 0 0,-5-10-99 0 0,4 9 176 0 0,-12-20-270 0 0,12 22 156 0 0,-1 0 10 0 0,-2 0 119 0 0,1 0 0 0 0,-1 0 0 0 0,1 0 1 0 0,0 1-1 0 0,-1-1 0 0 0,1 1 0 0 0,-1 0 1 0 0,1 0-1 0 0,-1 0 0 0 0,1 1 1 0 0,-1-1-1 0 0,1 1 0 0 0,-1 0 0 0 0,1 0 1 0 0,0 0-1 0 0,-1 0 0 0 0,1 0 1 0 0,-5 4-1 0 0,3-2-270 0 0,1 0-1 0 0,-1 0 1 0 0,1 1-1 0 0,0-1 1 0 0,0 1 0 0 0,0 0-1 0 0,1 1 1 0 0,-1-1 0 0 0,1 0-1 0 0,0 1 1 0 0,-3 6 0 0 0,5-9-1003 0 0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7:57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149 106 10591 0 0,'109'-73'1073'0'0,"-60"40"7901"0"0,-56 38-8879 0 0,0 0 0 0 0,0 0 0 0 0,0 0 0 0 0,-7 9 0 0 0,-5 3-51 0 0,-8 5-22 0 0,-1-1 35 0 0,2 1 0 0 0,1 2 0 0 0,-36 41 0 0 0,40-39-57 0 0,9-13 0 0 0,-17 28 0 0 0,27-37 0 0 0,0 0 0 0 0,0 0 0 0 0,0 0 0 0 0,0 0 0 0 0,0 1 0 0 0,1-1 0 0 0,0 1 0 0 0,0-1 0 0 0,0 1 0 0 0,1 0 0 0 0,-1 7 0 0 0,2-7 0 0 0,-1-1 0 0 0,1 1 0 0 0,0 0-1 0 0,0-1 1 0 0,0 1 0 0 0,1-1 0 0 0,-1 0 0 0 0,1 0-1 0 0,0 1 1 0 0,1-1 0 0 0,-1 0 0 0 0,5 5 0 0 0,-1-2 1 0 0,0-1 1 0 0,0-1 0 0 0,0 1 0 0 0,0-1 0 0 0,1 0 0 0 0,10 5 0 0 0,-9-5 20 0 0,0 0 1 0 0,1-1-1 0 0,0 0 0 0 0,18 5 1 0 0,-22-8-8 0 0,0 0 0 0 0,0-1 1 0 0,0 1-1 0 0,0-1 0 0 0,0 0 1 0 0,1 0-1 0 0,-1-1 0 0 0,0 0 1 0 0,0 0-1 0 0,0 0 1 0 0,5-2-1 0 0,3-2 123 0 0,-1-2-1 0 0,1 1 1 0 0,-1-2 0 0 0,0 1-1 0 0,-1-2 1 0 0,0 0-1 0 0,10-10 1 0 0,-10 8 20 0 0,0 0 0 0 0,-1 0-1 0 0,-1-1 1 0 0,0-1 0 0 0,13-23 0 0 0,-7 5 100 0 0,17-47 1 0 0,-31 73-249 0 0,1 0-1 0 0,-1 0 1 0 0,0-1 0 0 0,0 1-1 0 0,0-1 1 0 0,-1 1-1 0 0,0-1 1 0 0,0 1 0 0 0,-1-8-1 0 0,1 10-5 0 0,-1-1-1 0 0,0 1 1 0 0,0 0-1 0 0,0-1 1 0 0,0 1-1 0 0,0 0 1 0 0,-1 0-1 0 0,1 0 1 0 0,-1 0-1 0 0,0 0 1 0 0,0 0-1 0 0,0 1 1 0 0,-1-1-1 0 0,1 1 1 0 0,-5-5-1 0 0,-9-7-77 0 0,12 10 41 0 0,1 1 0 0 0,-1 0 0 0 0,1 0 0 0 0,-1 0 0 0 0,-5-3 0 0 0,-57-23-363 0 0,57 26 219 0 0,1 0 0 0 0,-1 1 0 0 0,1 0 1 0 0,-1 1-1 0 0,-17-2 0 0 0,24 3-46 0 0,2 3-374 0 0,-1 30-1099 0 0,6-17-5547 0 0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7:57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67 1839 0 0,'0'0'83'0'0,"-3"0"-6"0"0,-52 11 18360 0 0,72-10-16151 0 0,25-1-2474 0 0,12-7 1166 0 0,99-27 0 0 0,-126 25-964 0 0,42-19 0 0 0,-66 27-153 0 0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8:00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0 5527 0 0,'0'0'12574'0'0,"-2"1"-12500"0"0,0 1-47 0 0,-1 0 1 0 0,0 0-1 0 0,1 0 0 0 0,0 0 0 0 0,-1 0 0 0 0,-1 3 0 0 0,-14 25 207 0 0,7-8-202 0 0,-27 42 139 0 0,-86 107 1 0 0,56-82-77 0 0,61-79-74 0 0,5-8 102 0 0,5-2-49 0 0,6-1-37 0 0,0-1-1 0 0,0 0 1 0 0,0 0 0 0 0,-1-1-1 0 0,1 0 1 0 0,-1-1-1 0 0,1 0 1 0 0,12-8-1 0 0,16-7 190 0 0,-4 5 286 0 0,0 1 0 0 0,1 2 1 0 0,0 2-1 0 0,61-10 0 0 0,-92 18-482 0 0,0 1 1 0 0,-1 0-1 0 0,1 0 0 0 0,0 0 1 0 0,0 1-1 0 0,-1-1 1 0 0,1 1-1 0 0,0-1 0 0 0,3 2 1 0 0,-5-1-46 0 0,0-1 18 0 0,-1 0 0 0 0,1 0-1 0 0,0 1 1 0 0,-1-1-1 0 0,1 0 1 0 0,-1 0 0 0 0,1 1-1 0 0,-1-1 1 0 0,1 0-1 0 0,-1 1 1 0 0,0-1 0 0 0,1 1-1 0 0,-1-1 1 0 0,1 0-1 0 0,-1 1 1 0 0,0-1-1 0 0,1 1 1 0 0,-1-1 0 0 0,0 1-1 0 0,1 1 1 0 0,-1-1-7 0 0,1-1-2 0 0,-1 0 1 0 0,0 0-1 0 0,0 0 0 0 0,0 0 0 0 0,0 0 0 0 0,0 0 1 0 0,0 1-1 0 0,0-1 0 0 0,0 0 0 0 0,0 0 0 0 0,0 0 1 0 0,1 0-1 0 0,-1 0 0 0 0,0 1 0 0 0,0-1 0 0 0,0 0 1 0 0,0 0-1 0 0,0 0 0 0 0,0 0 0 0 0,0 0 0 0 0,0 1 0 0 0,0-1 1 0 0,0 0-1 0 0,0 0 0 0 0,0 0 0 0 0,0 0 0 0 0,0 0 1 0 0,-1 0-1 0 0,1 1 0 0 0,0-1 0 0 0,0 0 0 0 0,0 0 1 0 0,0 0-1 0 0,0 0 0 0 0,0 0 0 0 0,0 1 0 0 0,-16 29-1871 0 0,0-10-4624 0 0,6-12 390 0 0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8:00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0 5063 0 0,'0'0'13084'0'0,"-2"1"-12393"0"0,0 1-545 0 0,-1 0 0 0 0,1 0 0 0 0,-1 0 0 0 0,1 0 0 0 0,0 0-1 0 0,0 1 1 0 0,0-1 0 0 0,0 1 0 0 0,0-1 0 0 0,1 1 0 0 0,-1 0 0 0 0,0 3 0 0 0,-17 42 224 0 0,15-35-261 0 0,-19 41 30 0 0,-1-2 0 0 0,-55 85 1 0 0,67-117-117 0 0,4-7-28 0 0,-122 189 74 0 0,111-177-73 0 0,5-6 18 0 0,0 0-1 0 0,1 0 1 0 0,1 2 0 0 0,-10 23-1 0 0,12-21-71 0 0,9-22-238 0 0,-2 9-272 0 0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8:01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0 12351 0 0,'0'0'1119'0'0,"-2"2"-923"0"0,-71 45 2165 0 0,41-28-653 0 0,-43 34 0 0 0,66-44-1612 0 0,-1-1 1 0 0,2 1-1 0 0,-1 0 1 0 0,1 1-1 0 0,0 0 1 0 0,1 0-1 0 0,0 0 1 0 0,-7 17-1 0 0,11-20-64 0 0,-1-1 0 0 0,2 1 0 0 0,-1 1 0 0 0,1-1 0 0 0,0 0 0 0 0,0 0 0 0 0,1 1 0 0 0,0-1 0 0 0,0 1 0 0 0,1-1 0 0 0,0 1 0 0 0,0-1 0 0 0,1 1 0 0 0,0-1 0 0 0,3 12 0 0 0,-2-15 3 0 0,0 0-1 0 0,0 0 1 0 0,1-1-1 0 0,0 1 0 0 0,-1-1 1 0 0,1 1-1 0 0,0-1 1 0 0,1 0-1 0 0,-1-1 1 0 0,0 1-1 0 0,1 0 1 0 0,6 3-1 0 0,2 1 67 0 0,0-1-1 0 0,0-1 1 0 0,0 1-1 0 0,1-2 1 0 0,21 6 0 0 0,-27-9-20 0 0,1 1 1 0 0,0-1 0 0 0,-1 0-1 0 0,1-1 1 0 0,0 0 0 0 0,-1 0 0 0 0,1-1-1 0 0,0 0 1 0 0,-1 0 0 0 0,1-1-1 0 0,8-2 1 0 0,-11 1-15 0 0,-1 1 1 0 0,0 0-1 0 0,0-1 0 0 0,-1 0 0 0 0,1 0 1 0 0,0 0-1 0 0,-1 0 0 0 0,0-1 0 0 0,1 1 1 0 0,-2-1-1 0 0,1 0 0 0 0,0 0 0 0 0,-1 0 0 0 0,4-8 1 0 0,1-3 23 0 0,-2 0 0 0 0,0 0 0 0 0,4-17 0 0 0,-5 8-185 0 0,0 0 0 0 0,-2 0-1 0 0,0 1 1 0 0,-1-1-1 0 0,-2 0 1 0 0,-6-45-1 0 0,6 67 94 0 0,-3-17-574 0 0,4 18 500 0 0,-1 0-1 0 0,1 1 1 0 0,0-1-1 0 0,-1 0 1 0 0,1 0 0 0 0,0 0-1 0 0,-1 1 1 0 0,1-1-1 0 0,-1 0 1 0 0,0 0-1 0 0,1 1 1 0 0,-1-1-1 0 0,1 0 1 0 0,-1 1 0 0 0,0-1-1 0 0,0 1 1 0 0,1-1-1 0 0,-3 0 1 0 0,0 1-100 0 0,0-1-1 0 0,-1 1 1 0 0,1 0 0 0 0,-1 0-1 0 0,1 0 1 0 0,-1 1 0 0 0,1 0 0 0 0,-1-1-1 0 0,1 1 1 0 0,0 0 0 0 0,-1 0 0 0 0,1 1-1 0 0,0-1 1 0 0,0 1 0 0 0,0-1-1 0 0,-5 4 1 0 0,-8 7-1924 0 0,-25 21 0 0 0,27-20 1360 0 0,13-13 577 0 0,0 1 1 0 0,1-1 0 0 0,-1 1 0 0 0,0 0 0 0 0,1 0 0 0 0,-1-1-1 0 0,1 1 1 0 0,-1 0 0 0 0,1 0 0 0 0,-1-1 0 0 0,1 1 0 0 0,-1 0-1 0 0,1 0 1 0 0,0 0 0 0 0,-1 0 0 0 0,1 1 0 0 0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8:01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226 132 9671 0 0,'26'-28'1312'0'0,"-26"27"-1029"0"0,1 1-1 0 0,0-1 1 0 0,0 0 0 0 0,0 0-1 0 0,-1 0 1 0 0,1 0-1 0 0,0 0 1 0 0,-1 0-1 0 0,1 0 1 0 0,-1 0 0 0 0,1 0-1 0 0,-1 0 1 0 0,0-1-1 0 0,1 1 1 0 0,-1 0-1 0 0,0 0 1 0 0,0-2-1 0 0,0 3-108 0 0,0-1 0 0 0,0 0-1 0 0,0 1 1 0 0,-1-1 0 0 0,1 1-1 0 0,0-1 1 0 0,-1 1 0 0 0,1-1-1 0 0,0 1 1 0 0,-1-1 0 0 0,1 1-1 0 0,-1-1 1 0 0,1 1 0 0 0,0-1-1 0 0,-1 1 1 0 0,1 0 0 0 0,-1-1-1 0 0,1 1 1 0 0,-1 0 0 0 0,0-1-1 0 0,1 1 1 0 0,-1 0 0 0 0,0-1 0 0 0,-2 1-17 0 0,1-1 0 0 0,-1 0 0 0 0,0 1 0 0 0,1 0 0 0 0,-1-1 1 0 0,0 1-1 0 0,0 0 0 0 0,1 1 0 0 0,-1-1 0 0 0,0 0 0 0 0,1 1 1 0 0,-1 0-1 0 0,-4 1 0 0 0,-5 3-23 0 0,0 1 0 0 0,1 1 1 0 0,-1 0-1 0 0,1 0 0 0 0,1 1 0 0 0,0 0 1 0 0,0 1-1 0 0,0 0 0 0 0,-12 16 0 0 0,4-4-96 0 0,11-13-24 0 0,0 1 1 0 0,0-1-1 0 0,1 1 0 0 0,0 1 1 0 0,0-1-1 0 0,1 1 0 0 0,0 0 1 0 0,-3 11-1 0 0,5-10-22 0 0,0 0-1 0 0,0 0 0 0 0,1 0 1 0 0,1 0-1 0 0,0 17 0 0 0,1-22-14 0 0,0-1 0 0 0,1 0-1 0 0,0 1 1 0 0,1-1-1 0 0,-1 0 1 0 0,1 0-1 0 0,0 0 1 0 0,0 0-1 0 0,0 0 1 0 0,1 0-1 0 0,-1-1 1 0 0,1 1 0 0 0,7 7-1 0 0,-6-7 10 0 0,1-1 0 0 0,1 1 0 0 0,-1-1 0 0 0,1 0 0 0 0,-1 0 0 0 0,1-1 0 0 0,0 1 0 0 0,1-2 0 0 0,-1 1 0 0 0,0 0 1 0 0,1-1-1 0 0,-1 0 0 0 0,1-1 0 0 0,0 0 0 0 0,0 0 0 0 0,-1 0 0 0 0,1-1 0 0 0,13 0 0 0 0,-9-1 72 0 0,1 0 0 0 0,-1-1 1 0 0,1 0-1 0 0,-1-1 0 0 0,0 0 1 0 0,0-1-1 0 0,0 0 0 0 0,-1-1 1 0 0,1 0-1 0 0,12-9 0 0 0,-14 8-21 0 0,-1-1 1 0 0,0-1-1 0 0,-1 1 1 0 0,0-1-1 0 0,0 0 0 0 0,-1-1 1 0 0,0 0-1 0 0,0 0 0 0 0,-1 0 1 0 0,8-19-1 0 0,1-9 162 0 0,14-59 0 0 0,-24 81-192 0 0,-3 9-61 0 0,0 1-1 0 0,0-1 1 0 0,0 0 0 0 0,-1 0-1 0 0,1-1 1 0 0,-2 1-1 0 0,1 0 1 0 0,-1 0 0 0 0,0 0-1 0 0,0 0 1 0 0,0 1 0 0 0,-1-1-1 0 0,0 0 1 0 0,0 0-1 0 0,0 1 1 0 0,-1-1 0 0 0,0 1-1 0 0,0 0 1 0 0,-1 0 0 0 0,1 0-1 0 0,-1 0 1 0 0,0 1-1 0 0,0-1 1 0 0,0 1 0 0 0,-1 0-1 0 0,0 1 1 0 0,-8-6-1 0 0,6 4-216 0 0,0 0-1 0 0,0 1 1 0 0,-1 0-1 0 0,0 1 0 0 0,0 0 1 0 0,0 0-1 0 0,0 0 0 0 0,0 1 1 0 0,0 1-1 0 0,-15-2 1 0 0,22 6 133 0 0,1 11-1310 0 0,4 3-5248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0:57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16759 0 0,'0'0'1275'0'0,"3"1"-868"0"0,10 0-275 0 0,0 0 1 0 0,1-1 0 0 0,-1 0-1 0 0,0-1 1 0 0,0-1 0 0 0,18-3 0 0 0,-6 0-56 0 0,65-7-133 0 0,-51 11-5532 0 0,-21 1-344 0 0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8:02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36 6447 0 0,'0'0'586'0'0,"-2"1"-486"0"0,-2 2 74 0 0,-1 0 0 0 0,1-1 0 0 0,0 2 0 0 0,0-1 0 0 0,0 0 0 0 0,1 1 0 0 0,-6 6 0 0 0,-10 22 8230 0 0,14-23-4028 0 0,7-8-3650 0 0,1 1-580 0 0,0-1-1 0 0,-1 0 0 0 0,1 1 1 0 0,0-1-1 0 0,0 0 0 0 0,0-1 1 0 0,0 1-1 0 0,0 0 1 0 0,0-1-1 0 0,0 0 0 0 0,0 0 1 0 0,0 0-1 0 0,0 0 1 0 0,0 0-1 0 0,0 0 0 0 0,5-2 1 0 0,9-2 515 0 0,28-9 0 0 0,-34 10-471 0 0,36-13 410 0 0,106-27 296 0 0,-37 15-905 0 0,-72 17-742 0 0,-42 10 340 0 0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8:02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377 107 4143 0 0,'-1'-5'14617'0'0,"1"5"-14510"0"0,-12 5 2011 0 0,-21 16-3431 0 0,23-15 2130 0 0,-51 30-410 0 0,-22 15-65 0 0,69-41-290 0 0,-68 48 117 0 0,69-48-145 0 0,1 1 0 0 0,0 1 0 0 0,-21 25 0 0 0,32-35-11 0 0,0-1 0 0 0,0 1 1 0 0,0-1-1 0 0,0 1 0 0 0,0 0 0 0 0,0-1 0 0 0,1 1 0 0 0,-1 0 0 0 0,0 0 1 0 0,1-1-1 0 0,0 1 0 0 0,-1 0 0 0 0,1 0 0 0 0,0 0 0 0 0,0-1 0 0 0,0 1 1 0 0,0 0-1 0 0,0 0 0 0 0,1 2 0 0 0,0-1 31 0 0,0 0-1 0 0,0 0 1 0 0,1 0-1 0 0,0 0 1 0 0,-1-1-1 0 0,1 1 1 0 0,0-1-1 0 0,0 1 1 0 0,1-1-1 0 0,-1 0 1 0 0,3 3-1 0 0,5 2 104 0 0,0 0 0 0 0,0 0-1 0 0,0-1 1 0 0,1 0 0 0 0,0-1-1 0 0,1 0 1 0 0,-1-1-1 0 0,1 0 1 0 0,23 4 0 0 0,-6-3-106 0 0,-1-2-1 0 0,0-1 1 0 0,34-1 0 0 0,-47-2 24 0 0,0-1 0 0 0,1 0-1 0 0,-2-1 1 0 0,1-1 0 0 0,0 0 0 0 0,-1-1 0 0 0,0-1 0 0 0,0 0-1 0 0,0-1 1 0 0,-1 0 0 0 0,16-11 0 0 0,-15 7 62 0 0,0 0 1 0 0,0-1-1 0 0,-2 0 1 0 0,1-1 0 0 0,-2 0-1 0 0,0-1 1 0 0,0 0-1 0 0,-1-1 1 0 0,10-21-1 0 0,-8 12 8 0 0,16-48 0 0 0,-25 62-112 0 0,-1 0-1 0 0,1 0 0 0 0,-2 0 1 0 0,1 0-1 0 0,-2-1 1 0 0,1 1-1 0 0,-1 0 1 0 0,-2-12-1 0 0,1 18-43 0 0,0 1-1 0 0,0-1 1 0 0,0 0-1 0 0,0 0 1 0 0,-1 1-1 0 0,0-1 1 0 0,0 1-1 0 0,0-1 1 0 0,0 1 0 0 0,-1 0-1 0 0,1 0 1 0 0,-1 0-1 0 0,0 0 1 0 0,1 0-1 0 0,-1 0 1 0 0,-1 1-1 0 0,1 0 1 0 0,0-1 0 0 0,-1 1-1 0 0,1 0 1 0 0,-1 1-1 0 0,1-1 1 0 0,-1 1-1 0 0,-5-2 1 0 0,-3 0-69 0 0,-1 0 0 0 0,0 0 0 0 0,0 1 0 0 0,0 1 0 0 0,0 1-1 0 0,-15 0 1 0 0,20 0 18 0 0,1 1-1 0 0,-1 0 0 0 0,1 0 0 0 0,-15 6 0 0 0,19-7-73 0 0,0 1-1 0 0,0 1 0 0 0,1-1 0 0 0,-1 0 0 0 0,0 1 0 0 0,1 0 1 0 0,0-1-1 0 0,-1 1 0 0 0,1 0 0 0 0,0 0 0 0 0,0 0 0 0 0,0 0 1 0 0,0 1-1 0 0,0-1 0 0 0,-2 4 0 0 0,-2 8-7965 0 0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8:05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3 123 3223 0 0,'-3'10'7786'0'0,"10"-10"-2750"0"0,-1 0-6778 0 0,9-2 2589 0 0,0 0 0 0 0,0-1 0 0 0,25-8 0 0 0,-29 7-464 0 0,1 0 0 0 0,0 1-1 0 0,0 0 1 0 0,0 1 0 0 0,0 1-1 0 0,0 0 1 0 0,12 0 0 0 0,61 12 938 0 0,-55-6-1121 0 0,1-1 0 0 0,0-1 0 0 0,49-3 0 0 0,-45-5-205 0 0,-1-2 0 0 0,-1 0 1 0 0,0-3-1 0 0,0-1 0 0 0,0-1 0 0 0,40-22 0 0 0,-19 3-998 0 0,-52 30-97 0 0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8:05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 3679 0 0,'0'0'167'0'0,"-2"0"-7"0"0,0 0-751 0 0,-7 1 2690 0 0,7-1-1397 0 0,0 1 0 0 0,1-1 0 0 0,-1 0 0 0 0,0 1 0 0 0,1-1 0 0 0,-1 1 0 0 0,1 0 0 0 0,-1-1 1 0 0,1 1-1 0 0,-1 0 0 0 0,1 0 0 0 0,0 0 0 0 0,-1 0 0 0 0,1 0 0 0 0,-2 2 0 0 0,1 2-536 0 0,-1-1 0 0 0,1 0 1 0 0,0 0-1 0 0,1 1 0 0 0,-1-1 0 0 0,1 1 0 0 0,0-1 0 0 0,0 1 0 0 0,0 0 0 0 0,1-1 0 0 0,0 1 0 0 0,0 0 1 0 0,0 0-1 0 0,0-1 0 0 0,1 1 0 0 0,-1 0 0 0 0,1-1 0 0 0,2 6 0 0 0,3 13 179 0 0,10 59 401 0 0,-15-71-710 0 0,0 1 1 0 0,-1-1-1 0 0,0 1 1 0 0,-1-1-1 0 0,-3 16 1 0 0,2-17-23 0 0,-1 0 0 0 0,0 0 1 0 0,-1 0-1 0 0,0 0 1 0 0,0-1-1 0 0,-1 1 1 0 0,0-1-1 0 0,-1 0 1 0 0,-9 10-1 0 0,-1-1 30 0 0,-1 0-1 0 0,-36 27 0 0 0,22-19-32 0 0,31-26-10 0 0,0 0-1 0 0,0 0 1 0 0,0 0 0 0 0,0 0 0 0 0,0 0-1 0 0,0 0 1 0 0,0 0 0 0 0,0 0 0 0 0,0 0-1 0 0,0 0 1 0 0,0 0 0 0 0,0 0 0 0 0,0 0 0 0 0,0 0-1 0 0,1 0 1 0 0,-1 0 0 0 0,0 0 0 0 0,0 0-1 0 0,0 0 1 0 0,0 0 0 0 0,0 0 0 0 0,0 0-1 0 0,0 0 1 0 0,0 1 0 0 0,0-1 0 0 0,0 0-1 0 0,0 0 1 0 0,0 0 0 0 0,0 0 0 0 0,0 0-1 0 0,0 0 1 0 0,0 0 0 0 0,0 0 0 0 0,0 0-1 0 0,0 0 1 0 0,0 0 0 0 0,0 0 0 0 0,0 0 0 0 0,0 0-1 0 0,0 0 1 0 0,0 0 0 0 0,0 0 0 0 0,0 1-1 0 0,0-1 1 0 0,0 0 0 0 0,0 0 0 0 0,0 0-1 0 0,0 0 1 0 0,0 0 0 0 0,0 0 0 0 0,0 0-1 0 0,0 0 1 0 0,0 0 0 0 0,0 0 0 0 0,0 0 0 0 0,10 2-231 0 0,-1 0 0 0 0,1-1 0 0 0,0 0 0 0 0,-1-1 0 0 0,1 0 0 0 0,0 0 0 0 0,0-1 0 0 0,-1-1 0 0 0,12-2 0 0 0,-3-1-964 0 0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8:06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 12671 0 0,'0'0'1143'0'0,"0"3"-940"0"0,-1 1-116 0 0,1 1 1 0 0,-1-1-1 0 0,0 1 1 0 0,0-1 0 0 0,-1 0-1 0 0,1 0 1 0 0,-1 0-1 0 0,0 1 1 0 0,0-1-1 0 0,0-1 1 0 0,0 1 0 0 0,-1 0-1 0 0,0-1 1 0 0,0 1-1 0 0,0-1 1 0 0,0 0-1 0 0,0 0 1 0 0,-7 5 0 0 0,-116 84 2281 0 0,75-52-1832 0 0,-55 58 1 0 0,96-87-480 0 0,0 0 1 0 0,1 1 0 0 0,1 0 0 0 0,0 1 0 0 0,1 0 0 0 0,0 0 0 0 0,1 0 0 0 0,0 1 0 0 0,1 0 0 0 0,-6 28 0 0 0,7-21 227 0 0,1 1 1 0 0,0 0-1 0 0,2 1 1 0 0,1-1-1 0 0,0 0 0 0 0,6 36 1 0 0,-4-50-233 0 0,-1-1 1 0 0,1 1-1 0 0,1-1 1 0 0,-1 0-1 0 0,1 0 1 0 0,1 0 0 0 0,-1 0-1 0 0,1 0 1 0 0,0-1-1 0 0,1 0 1 0 0,-1 0-1 0 0,1 0 1 0 0,8 7-1 0 0,-6-7 144 0 0,0 0-1 0 0,1-1 0 0 0,-1 0 0 0 0,1 0 1 0 0,0-1-1 0 0,1 0 0 0 0,-1 0 0 0 0,1-1 1 0 0,-1 0-1 0 0,18 3 0 0 0,34 8 795 0 0,-60-14-981 0 0,1 0 0 0 0,-1 0 0 0 0,0 1 0 0 0,1-1 1 0 0,-1 0-1 0 0,1 0 0 0 0,-1 0 0 0 0,0 0 0 0 0,1 0 0 0 0,-1 0 0 0 0,1 0 0 0 0,-1 0 0 0 0,1 0 0 0 0,-1 0 0 0 0,0 0 1 0 0,1 0-1 0 0,-1 0 0 0 0,1 0 0 0 0,-1 0 0 0 0,1 0 0 0 0,0-1 0 0 0,9 0 78 0 0,-7 2-140 0 0,7 0-2534 0 0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8:08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10103 0 0,'0'0'8600'0'0,"1"2"-8210"0"0,5 5-13 0 0,-4-5-8 0 0,12-2 281 0 0,-8 0-462 0 0,1 0-1 0 0,-1 0 1 0 0,13-2-1 0 0,105-36 1365 0 0,-58 15-960 0 0,-45 18-492 0 0,-17 5-127 0 0,-1 1 11 0 0,2 0-267 0 0,0-1-1 0 0,0 1 0 0 0,-1 0 0 0 0,1 0 0 0 0,0 0 0 0 0,-1 1 0 0 0,1-1 0 0 0,7 5 0 0 0,10 3-3572 0 0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8:09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24 10159 0 0,'0'0'464'0'0,"2"-2"-8"0"0,5-8-290 0 0,2-1 7320 0 0,-10 14-6691 0 0,-6 15-411 0 0,-1 0 0 0 0,-1 0 0 0 0,0-1 1 0 0,-18 23-1 0 0,-18 34 112 0 0,17-15-310 0 0,7-14-218 0 0,-2-1-1 0 0,-2-1 1 0 0,-36 48-1 0 0,53-81-79 0 0,-2 4-422 0 0,-2 0 1 0 0,1-1-1 0 0,-2 0 0 0 0,-17 13 0 0 0,24-19-301 0 0,3-4-510 0 0</inkml:trace>
</inkml:ink>
</file>

<file path=ppt/ink/ink5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8:09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377 200 2303 0 0,'-22'5'57'0'0,"-26"7"1790"0"0,16-6 11905 0 0,43-15-12980 0 0,6-2-270 0 0,20-9-1 0 0,9-6 108 0 0,0-4-65 0 0,80-51 672 0 0,-103 68-587 0 0,45-18-1 0 0,-65 30-253 0 0,-3 3-278 0 0,1 3-92 0 0,-1-1 0 0 0,0 1 0 0 0,0-1 0 0 0,-1 1 0 0 0,1-1 0 0 0,-1 1 0 0 0,0-1 0 0 0,0 1 0 0 0,-1-1 0 0 0,1 0 0 0 0,-1 0 0 0 0,0 0 0 0 0,0 0 0 0 0,0 0 0 0 0,-1 0 0 0 0,-3 5 0 0 0,-9 10 23 0 0,-31 31 0 0 0,36-40-26 0 0,-51 48-735 0 0,-2-2-1 0 0,-100 66 1 0 0,48-50-1201 0 0,73-47 1108 0 0,26-16 544 0 0,0 1 0 0 0,1 1 0 0 0,0 1-1 0 0,1 0 1 0 0,-16 18 0 0 0,23-21 251 0 0,7-9 31 0 0,0 0-1 0 0,0 0 1 0 0,0 0-1 0 0,0 0 0 0 0,0 0 1 0 0,0 0-1 0 0,0 0 1 0 0,0 0-1 0 0,0 1 1 0 0,0-1-1 0 0,0 0 1 0 0,0 0-1 0 0,0 0 0 0 0,0 0 1 0 0,0 0-1 0 0,0 0 1 0 0,-1 0-1 0 0,1 0 1 0 0,0 0-1 0 0,0 0 1 0 0,0 0-1 0 0,1 1 0 0 0,-1-1 1 0 0,0 0-1 0 0,0 0 1 0 0,0 0-1 0 0,0 0 1 0 0,0 0-1 0 0,0 0 1 0 0,0 0-1 0 0,0 0 0 0 0,0 0 1 0 0,0 0-1 0 0,0 0 1 0 0,0 0-1 0 0,0 1 1 0 0,0-1-1 0 0,0 0 1 0 0,0 0-1 0 0,0 0 0 0 0,0 0 1 0 0,0 0-1 0 0,0 0 1 0 0,0 0-1 0 0,1 0 1 0 0,-1 0-1 0 0,0 0 1 0 0,0 0-1 0 0,0 0 0 0 0,0 0 1 0 0,0 0-1 0 0,0 0 1 0 0,0 0-1 0 0,0 0 1 0 0,0 0-1 0 0,0 0 1 0 0,0 0-1 0 0,1 0 0 0 0,-1 0 1 0 0,0 0-1 0 0,0 0 1 0 0,0 0-1 0 0,0 0 1 0 0,0 0-1 0 0,0 0 1 0 0,0 0-1 0 0,12 3 187 0 0,0 0-1 0 0,0 0 1 0 0,1-1 0 0 0,-1-1-1 0 0,21 1 1 0 0,-2-3 594 0 0,39-6-1 0 0,107-33 1529 0 0,-75 14-553 0 0,-100 25-1429 0 0,0 3-742 0 0,5 4-201 0 0</inkml:trace>
</inkml:ink>
</file>

<file path=ppt/ink/ink5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8:11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84 8207 0 0,'0'0'742'0'0,"2"-1"-610"0"0,35-27 1599 0 0,13-11 2336 0 0,-33 23 1949 0 0,-27 18-5968 0 0,0 0-1 0 0,1 0 1 0 0,-1 1-1 0 0,1 0 1 0 0,-1 0 0 0 0,-12 8-1 0 0,-56 35-78 0 0,15-8 29 0 0,18-14-136 0 0,-66 32-605 0 0,93-49 396 0 0,0-1 1 0 0,0-1-1 0 0,-29 4 0 0 0,45-9 195 0 0,4 3 76 0 0,15 14 113 0 0,0-1-1 0 0,0 0 1 0 0,2-1 0 0 0,0-1-1 0 0,25 14 1 0 0,114 52 366 0 0,-49-27 589 0 0,-107-52-941 0 0,0 0 0 0 0,0 0 0 0 0,0 0 0 0 0,-1 0 0 0 0,1 0 0 0 0,0 0 0 0 0,-1 1 0 0 0,1-1 0 0 0,0 0 1 0 0,-1 1-1 0 0,0 0 0 0 0,1-1 0 0 0,-1 1 0 0 0,0 0 0 0 0,0-1 0 0 0,0 1 0 0 0,0 0 0 0 0,0 0 0 0 0,1 4 0 0 0,-2-4-27 0 0,0 1 1 0 0,0 0-1 0 0,0 0 0 0 0,0 0 0 0 0,-1 0 0 0 0,1 0 0 0 0,-1-1 1 0 0,1 1-1 0 0,-1 0 0 0 0,0 0 0 0 0,0-1 0 0 0,-1 1 1 0 0,1-1-1 0 0,0 1 0 0 0,-1-1 0 0 0,0 1 0 0 0,1-1 0 0 0,-1 0 1 0 0,-3 3-1 0 0,-6 5 70 0 0,0 0-1 0 0,-20 13 1 0 0,12-9-32 0 0,6-5-111 0 0,0 0 1 0 0,0-1-1 0 0,-1 0 1 0 0,0-1-1 0 0,-1 0 1 0 0,1-1 0 0 0,-1-1-1 0 0,0 0 1 0 0,-1-2-1 0 0,1 1 1 0 0,-1-2-1 0 0,0 0 1 0 0,-28 0-1 0 0,24-3-5 0 0,12 1 30 0 0,1 0 1 0 0,0 0-1 0 0,0-1 0 0 0,-1 0 1 0 0,1 0-1 0 0,-11-5 0 0 0,15 6 24 0 0,-2-2-6 0 0,0 0 0 0 0,0 1 1 0 0,1-2-1 0 0,-1 1 0 0 0,0 0 0 0 0,1-1 0 0 0,-1 0 0 0 0,1 0 1 0 0,0 0-1 0 0,0-1 0 0 0,0 1 0 0 0,-4-7 0 0 0,7 9-1 0 0,-1 0-1 0 0,1 0 0 0 0,0-1 1 0 0,0 1-1 0 0,0-1 0 0 0,0 1 1 0 0,1-1-1 0 0,-1 1 0 0 0,0-1 1 0 0,1 1-1 0 0,-1-1 1 0 0,1 0-1 0 0,-1 1 0 0 0,1-1 1 0 0,0 0-1 0 0,0-3 0 0 0,0 0-10 0 0,-1 1 0 0 0,2 1 1 0 0,-1-1-1 0 0,0 0 0 0 0,1 0 1 0 0,-1 0-1 0 0,1 0 0 0 0,3-6 0 0 0,-2 2 8 0 0,0 4 28 0 0,-1 0 0 0 0,1 0 0 0 0,0-1 0 0 0,0 1 0 0 0,0 1-1 0 0,1-1 1 0 0,-1 0 0 0 0,1 1 0 0 0,0-1 0 0 0,0 1 0 0 0,6-5 0 0 0,3-1 229 0 0,0 0 1 0 0,16-8-1 0 0,-15 10 23 0 0,0-1 0 0 0,12-10 0 0 0,-20 14-165 0 0,0 0-1 0 0,-1 0 1 0 0,1 0 0 0 0,-1-1-1 0 0,0 0 1 0 0,0 0 0 0 0,0 0 0 0 0,0 0-1 0 0,-1 0 1 0 0,4-10 0 0 0,-5 0 373 0 0,2 5-467 0 0,6 1-23 0 0,-1 4-6 0 0,0 0 1 0 0,1 0-1 0 0,0 1 0 0 0,0 1 0 0 0,11-3 1 0 0,-8 2 14 0 0,1 0 0 0 0,-1-1 0 0 0,0-1 0 0 0,0 0 0 0 0,15-10 0 0 0,-8 4 1 0 0,-18 10 9 0 0,2-3 75 0 0,3-4-4 0 0,-2 0-11 0 0,-3 4-2 0 0,-1 0 0 0 0,0 0-1 0 0,-1 0 1 0 0,1 1 0 0 0,-1-1-1 0 0,-1-9 1 0 0,1 2-59 0 0,1 9 47 0 0,-1 1 0 0 0,2-9-42 0 0,5-4-23 0 0,6-4-49 0 0,-2 5 51 0 0,-11 14 9 0 0,0 0 0 0 0,0 0 0 0 0,0 0 0 0 0,-1 0 0 0 0,1 0 0 0 0,0 0 0 0 0,0 0 0 0 0,0 0-1 0 0,0 0 1 0 0,0 0 0 0 0,0 0 0 0 0,0 0 0 0 0,0 0 0 0 0,0 0 0 0 0,0 0 0 0 0,0 0 0 0 0,0 0-1 0 0,0 0 1 0 0,0 0 0 0 0,0 0 0 0 0,0 0 0 0 0,0 0 0 0 0,0 0 0 0 0,0 0 0 0 0,0 0 0 0 0,0 0-1 0 0,0 0 1 0 0,0-1 0 0 0,0 1 0 0 0,0 0 0 0 0,0 0 0 0 0,0 0 0 0 0,0 0 0 0 0,0 0 0 0 0,0 0-1 0 0,0 0 1 0 0,0 0 0 0 0,0 0 0 0 0,0 0 0 0 0,0 0 0 0 0,0 0 0 0 0,0 0 0 0 0,0 0 0 0 0,0 0-1 0 0,0 0 1 0 0,0 0 0 0 0,0 0 0 0 0,-10 2-52 0 0,0 2 31 0 0,7-2-20 0 0,-3 0 31 0 0,5-2 11 0 0,1-1 0 0 0,0 0 0 0 0,0 1 0 0 0,-1-1 0 0 0,1 1 0 0 0,0-1 0 0 0,0 0 0 0 0,0 1 0 0 0,0-1 0 0 0,-1 1 0 0 0,1-1 0 0 0,0 0 0 0 0,0 1 0 0 0,0-1 0 0 0,1-1 0 0 0,1-10-13 0 0,-2 11-178 0 0,1-1 0 0 0,0 1 0 0 0,0 0 0 0 0,0-1 0 0 0,-1 1-1 0 0,1 0 1 0 0,0 0 0 0 0,1-1 0 0 0,-1 1 0 0 0,0 0 0 0 0,0 0 0 0 0,0 0 0 0 0,1 0 0 0 0,-1 1 0 0 0,0-1 0 0 0,3-1 0 0 0</inkml:trace>
</inkml:ink>
</file>

<file path=ppt/ink/ink5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8:1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99 2303 0 0,'2'-2'167'0'0,"4"-6"-358"0"0,16-12 9594 0 0,-11 14-8654 0 0,29-10 1847 0 0,-38 16-2315 0 0,1-1 0 0 0,0 0 0 0 0,0 1-1 0 0,0 0 1 0 0,0-1 0 0 0,0 1 0 0 0,-1 0-1 0 0,4 1 1 0 0,-3-1-144 0 0,0 0 402 0 0,0-1-10 0 0,-3 1-480 0 0,0 0-1 0 0,0 0 1 0 0,0 0-1 0 0,0 0 1 0 0,0 0-1 0 0,0 0 1 0 0,0 0-1 0 0,0 0 1 0 0,1 0-1 0 0,-1 0 1 0 0,0 0 0 0 0,0 0-1 0 0,0 0 1 0 0,0 0-1 0 0,0-1 1 0 0,0 1-1 0 0,1 0 1 0 0,-1 0-1 0 0,0 0 1 0 0,0 0-1 0 0,0 1 1 0 0,0-1-1 0 0,0 0 1 0 0,0 0-1 0 0,1 0 1 0 0,-1 0-1 0 0,0 0 1 0 0,0 0 0 0 0,0 0-1 0 0,0 0 1 0 0,0 0-1 0 0,0 0 1 0 0,0 0-1 0 0,1 0 1 0 0,-1 0-1 0 0,0 0 1 0 0,0 0-1 0 0,0 1 1 0 0,0-1-1 0 0,0 0 1 0 0,0 0-1 0 0,0 0 1 0 0,0 0-1 0 0,0 0 1 0 0,0 0-1 0 0,0 0 1 0 0,0 1 0 0 0,0-1-1 0 0,1 0 1 0 0,-1 0-1 0 0,0 0 1 0 0,0 0-1 0 0,0 0 1 0 0,0 1-1 0 0,0-1 1 0 0,0 0-1 0 0,0 0 1 0 0,0 0-1 0 0,-1 0 1 0 0,1 0-1 0 0,0 0 1 0 0,0 1-1 0 0,0-1 1 0 0,0 0 0 0 0,0 0-1 0 0,0 0 1 0 0,0 0-1 0 0,0 0 1 0 0,0 0-1 0 0,-12 13 855 0 0,-26 16-1158 0 0,34-26 513 0 0,-29 21-129 0 0,0 2 1 0 0,2 0 0 0 0,-45 50-1 0 0,55-52-73 0 0,14-17-64 0 0,0 1 0 0 0,0 0 0 0 0,1 0 0 0 0,0 0 0 0 0,1 1 0 0 0,-8 15 0 0 0,9-9-5 0 0,3 2 13 0 0,3 0-13 0 0,0-13 5 0 0,0 1-1 0 0,0-1 1 0 0,1 1 0 0 0,0-1 0 0 0,0 0 0 0 0,0 0 0 0 0,0 0-1 0 0,0-1 1 0 0,1 1 0 0 0,0-1 0 0 0,-1 0 0 0 0,1 0-1 0 0,0 0 1 0 0,1 0 0 0 0,-1-1 0 0 0,0 1 0 0 0,8 1-1 0 0,3 2-16 0 0,0-1 0 0 0,0 0-1 0 0,0-1 1 0 0,21 2-1 0 0,-28-5 73 0 0,0-1 0 0 0,0 1 1 0 0,0-1-1 0 0,0-1 0 0 0,1 1 0 0 0,-1-1 0 0 0,0-1 0 0 0,-1 0 1 0 0,1 0-1 0 0,0 0 0 0 0,0-1 0 0 0,-1 0 0 0 0,0-1 0 0 0,1 1 1 0 0,-1-1-1 0 0,0-1 0 0 0,-1 1 0 0 0,1-1 0 0 0,-1-1 0 0 0,0 1 0 0 0,-1-1 1 0 0,1 0-1 0 0,-1 0 0 0 0,0 0 0 0 0,0-1 0 0 0,4-9 0 0 0,3-9 347 0 0,-1 0-1 0 0,15-52 0 0 0,-9 24-267 0 0,-12 40-113 0 0,-1 0-1 0 0,-1-1 1 0 0,0 0 0 0 0,1-25 0 0 0,-3 30-22 0 0,-2 0 0 0 0,1 0-1 0 0,-1 0 1 0 0,0 0 0 0 0,-1 0 0 0 0,0 0 0 0 0,-1 0-1 0 0,-4-10 1 0 0,7 18-3 0 0,-1 0 0 0 0,1-1 0 0 0,-1 1 0 0 0,0 0 0 0 0,0 0 0 0 0,1 0 0 0 0,-1 0 0 0 0,0 0 0 0 0,0 0-1 0 0,0 1 1 0 0,0-1 0 0 0,0 0 0 0 0,0 0 0 0 0,0 1 0 0 0,0-1 0 0 0,0 0 0 0 0,-1 1 0 0 0,-1-1 0 0 0,1 0-10 0 0,-1 1 1 0 0,0-1-1 0 0,0 1 0 0 0,0 0 1 0 0,0 0-1 0 0,1 0 1 0 0,-1 0-1 0 0,-3 0 0 0 0,-3 2-57 0 0,0 0 0 0 0,0 1 0 0 0,1 0 0 0 0,-9 4 0 0 0,4-2-815 0 0,4-2 1109 0 0,1 1 1 0 0,0 0 0 0 0,-10 6 0 0 0,16-8-590 0 0,0-1 1 0 0,0 1-1 0 0,0 0 0 0 0,1-1 1 0 0,-1 1-1 0 0,-2 4 0 0 0,3-5-311 0 0,0 1 0 0 0,0-1-1 0 0,1 0 1 0 0,-1 1 0 0 0,0 0 0 0 0,1-1-1 0 0,-1 1 1 0 0,1-1 0 0 0,0 1-1 0 0,0 0 1 0 0,-1 2 0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0:57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53 144 12439 0 0,'-15'0'868'0'0,"10"0"-619"0"0,1 0 0 0 0,-1 0 1 0 0,0 0-1 0 0,0 1 0 0 0,-8 2 4152 0 0,25-3-4193 0 0,0 0 1 0 0,1-1-1 0 0,-1-1 1 0 0,0 0 0 0 0,18-5-1 0 0,59-23 331 0 0,-42 12-428 0 0,-11 6-188 0 0,13-7-693 0 0,2 3-1 0 0,0 2 0 0 0,62-9 0 0 0,-75 19-645 0 0</inkml:trace>
</inkml:ink>
</file>

<file path=ppt/ink/ink5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8:27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47 1839 0 0,'1'-1'134'0'0,"0"-1"123"0"0,1 0 1 0 0,0 0-1 0 0,-1 0 0 0 0,1 1 1 0 0,0-1-1 0 0,0 1 0 0 0,0-1 1 0 0,0 1-1 0 0,0 0 1 0 0,0-1-1 0 0,0 1 0 0 0,0 0 1 0 0,1 1-1 0 0,-1-1 0 0 0,0 0 1 0 0,1 1-1 0 0,1-1 1 0 0,6-2 953 0 0,1-1-218 0 0,-9 3 555 0 0,0 0-820 0 0,3-3 163 0 0,-7 2 1286 0 0,-11-1 797 0 0,9 3-3665 0 0,2-1 1312 0 0,0 1-441 0 0,0 0-108 0 0,-4-2 44 0 0,-1 1-1 0 0,1 1 1 0 0,-1-1 0 0 0,1 1 0 0 0,-1 0 0 0 0,1 1 0 0 0,-1-1 0 0 0,1 1 0 0 0,-9 3 0 0 0,-86 34-106 0 0,62-26-8 0 0,-8 4-84 0 0,24-6-36 0 0,0-2-1 0 0,-1 0 1 0 0,1-2 0 0 0,-40 6-1 0 0,40-12 109 0 0,19 1-33 0 0,-5 5 32 0 0,7-5 31 0 0,0 0 0 0 0,0 0 0 0 0,1 0 0 0 0,-1 1 0 0 0,0-1 1 0 0,0 1-1 0 0,1-1 0 0 0,-1 1 0 0 0,1-1 0 0 0,0 1 0 0 0,-1 0 0 0 0,-1 2 0 0 0,2 0-9 0 0,0-2 325 0 0,-3 12-8 0 0,4-12-256 0 0,0 1-58 0 0,0-1 0 0 0,0 0 0 0 0,0 0 0 0 0,0 0 0 0 0,0 0 0 0 0,0 0 0 0 0,1 0 0 0 0,-1 0 0 0 0,1 0 0 0 0,-1 0 0 0 0,1 0 0 0 0,0 0 0 0 0,0 0 0 0 0,0 0 0 0 0,0-1 0 0 0,0 1 0 0 0,0 0 0 0 0,0-1 1 0 0,0 1-1 0 0,1 0 0 0 0,-1-1 0 0 0,1 0 0 0 0,-1 1 0 0 0,3 1 0 0 0,-1-1-5 0 0,9 5 57 0 0,0 0 1 0 0,0-1-1 0 0,0 0 0 0 0,1-1 0 0 0,0-1 0 0 0,20 5 0 0 0,-6-1 55 0 0,29 8 140 0 0,45 15 337 0 0,-91-27-452 0 0,0 0-1 0 0,0 1 1 0 0,-1 0 0 0 0,1 0-1 0 0,-1 1 1 0 0,-1 1 0 0 0,12 9-1 0 0,-19-14-74 0 0,1 0 0 0 0,0 0-1 0 0,-1 0 1 0 0,1 0 0 0 0,-1 0 0 0 0,0 0-1 0 0,0 0 1 0 0,1 0 0 0 0,-1 3 0 0 0,0-4-82 0 0,0 2 103 0 0,-2 0-17 0 0,2 0-51 0 0,-1 1-6 0 0,-6 16 88 0 0,5-16-84 0 0,0-1 1 0 0,0 0-1 0 0,0 1 0 0 0,-1-1 0 0 0,1 0 1 0 0,-1 0-1 0 0,0 0 0 0 0,-2 3 1 0 0,-13 22 172 0 0,17-27-193 0 0,-8 16 12 0 0,8-15-16 0 0,0 0 0 0 0,0 0 0 0 0,0-1 0 0 0,0 1 0 0 0,0 0 0 0 0,-1-1 0 0 0,1 1 0 0 0,-1 0 0 0 0,1-1 0 0 0,-1 1 0 0 0,-1 2 0 0 0,-7 20 2 0 0,6-20 0 0 0,-5 7 0 0 0,-4 3 0 0 0,7-12 0 0 0,1 0 0 0 0,-2 1 19 0 0,-1 1-1 0 0,0-2 0 0 0,0 1 1 0 0,0-1-1 0 0,-1 0 0 0 0,-12 1 1 0 0,-10 4 33 0 0,5-2-25 0 0,0-1-1 0 0,-1-2 0 0 0,0 0 1 0 0,0-1-1 0 0,0-2 0 0 0,1 0 1 0 0,-47-10-1 0 0,72 11-26 0 0,-6-1-29 0 0,0 0 0 0 0,0 0 0 0 0,0 0 1 0 0,1-1-1 0 0,-1 0 0 0 0,0 0 0 0 0,1 0 0 0 0,0-1 0 0 0,0 0 0 0 0,-1 0 0 0 0,2 0 0 0 0,-1-1 1 0 0,0 1-1 0 0,1-1 0 0 0,-1 0 0 0 0,1-1 0 0 0,-4-4 0 0 0,1 1 29 0 0,2-3 0 0 0,4-1 0 0 0,2 10 0 0 0,-1 1 0 0 0,1-1 0 0 0,-1 1 0 0 0,1-1 0 0 0,-1 0 0 0 0,1 1 0 0 0,0 0 0 0 0,1-3 0 0 0,2 0 0 0 0,-1 0 0 0 0,1 0 0 0 0,0 0 0 0 0,6-4 0 0 0,-6 5 0 0 0,19-10 0 0 0,2-1 0 0 0,-21 12 0 0 0,19-7 0 0 0,-13 7 0 0 0,23-7 0 0 0,11-7 0 0 0,-31 11 0 0 0,-1-2 0 0 0,2-1 10 0 0,-11 5 16 0 0,9-11 2 0 0,-2 5-28 0 0,2 3 0 0 0,2 1 0 0 0,-3 0-11 0 0,-7 4-31 0 0,9-3 31 0 0,-1-2 11 0 0,3 2 0 0 0,3 0 0 0 0,-13 3 0 0 0,14-8 0 0 0,48-20 237 0 0,-42 18-170 0 0,-11 6-56 0 0,7-2 40 0 0,-19 6-55 0 0,14-11 143 0 0,-12 9-76 0 0,0 0 0 0 0,0-1 0 0 0,0 1 0 0 0,-1-1 0 0 0,0 0 0 0 0,1 0 0 0 0,-2 0 0 0 0,4-6 0 0 0,1 1 21 0 0,-6 7 7 0 0,0 0 11 0 0,8-17 225 0 0,-8 14-266 0 0,2-7-35 0 0,2-1 48 0 0,9-17 19 0 0,-10 25-107 0 0,-4 1-50 0 0,-1 3 62 0 0,1 0 1 0 0,-1 0-1 0 0,1 0 1 0 0,-1 0-1 0 0,0 0 0 0 0,1 1 1 0 0,-1-1-1 0 0,0 0 0 0 0,1 0 1 0 0,-1 0-1 0 0,-2 0 1 0 0,-3 0 3 0 0,4 1-1 0 0,-1 0-5 0 0,-1-1-1 0 0,0 1 1 0 0,1 0-1 0 0,-1 0 1 0 0,0 1-1 0 0,1-1 1 0 0,-1 1-1 0 0,0 0 1 0 0,1 0-1 0 0,-1 0 1 0 0,1 0-1 0 0,-1 1 1 0 0,1-1-1 0 0,0 1 1 0 0,-4 2-1 0 0,-1 3-11 0 0,6-5-65 0 0,2-2 71 0 0,0 0 0 0 0,0 1 0 0 0,0-1 0 0 0,0 0 0 0 0,-1 1 1 0 0,1-1-1 0 0,0 0 0 0 0,0 1 0 0 0,-1-1 0 0 0,1 0 0 0 0,0 1 0 0 0,-1-1 0 0 0,1 0 1 0 0,0 0-1 0 0,-1 0 0 0 0,1 1 0 0 0,0-1 0 0 0,-1 0 0 0 0,1 0 0 0 0,0 0 1 0 0,-1 0-1 0 0,1 0 0 0 0,-1 0 0 0 0,1 0 0 0 0,0 0 0 0 0,-1 0 0 0 0,1 0 0 0 0,-1 0 1 0 0,-11 0-281 0 0,-20-2-223 0 0,30 2 436 0 0,0 1-1 0 0,0-1 1 0 0,0 1 0 0 0,0-1 0 0 0,0 1-1 0 0,0 0 1 0 0,0 0 0 0 0,0 0 0 0 0,0 0-1 0 0,1 0 1 0 0,-4 3 0 0 0,4-3-186 0 0,-3 11-2270 0 0</inkml:trace>
</inkml:ink>
</file>

<file path=ppt/ink/ink5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8:31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62 1375 0 0,'-1'1'107'0'0,"-8"8"1323"0"0,1-1 0 0 0,-2 0 0 0 0,-16 11 0 0 0,14-10 6469 0 0,-15-4-6517 0 0,20-3-908 0 0,0 0 1 0 0,0 0-1 0 0,0 0 0 0 0,0 1 0 0 0,-10 6 1 0 0,15-8 75 0 0,1 0-437 0 0,1-1 0 0 0,-1 1 1 0 0,1-1-1 0 0,-1 1 0 0 0,1-1 0 0 0,0 1 0 0 0,-1-1 0 0 0,1 1 0 0 0,0-1 1 0 0,0 1-1 0 0,-1 0 0 0 0,1-1 0 0 0,0 1 0 0 0,0-1 0 0 0,0 1 0 0 0,-1 0 1 0 0,1-1-1 0 0,0 1 0 0 0,0 0 0 0 0,0 0 0 0 0,3 1-65 0 0,-1 0 0 0 0,0 0 0 0 0,1-1 0 0 0,-1 1 0 0 0,1-1 0 0 0,0 1 0 0 0,-1-1 0 0 0,1 0 0 0 0,0 0 0 0 0,0 0 0 0 0,0 0 0 0 0,0-1 0 0 0,0 1 0 0 0,0-1 0 0 0,0 0 0 0 0,0 0 0 0 0,5 0 0 0 0,5-2 85 0 0,-1 0-1 0 0,1-1 1 0 0,11-3-1 0 0,-17 3-110 0 0,36-7 164 0 0,70-7-1 0 0,-42 8-111 0 0,-22 2-58 0 0,-12 2 9 0 0,0-1-1 0 0,0-1 1 0 0,-1-2 0 0 0,35-15-1 0 0,-24 6 15 0 0,-27 12-58 0 0,0-2-1 0 0,-1 0 1 0 0,20-13-1 0 0,-37 20-118 0 0,-15 7-1805 0 0,2 0 1397 0 0,0 0 0 0 0,-11 10 0 0 0,-5 6-5128 0 0,5-5-718 0 0</inkml:trace>
</inkml:ink>
</file>

<file path=ppt/ink/ink5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8:32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24 12751 0 0,'0'0'1158'0'0,"0"-2"-954"0"0,-3-19 5938 0 0,2 24-5867 0 0,-33 161 584 0 0,25-128-810 0 0,-2-2 1 0 0,-24 52 0 0 0,6-15 11 0 0,26-63-61 0 0,-14 24 0 0 0,11-21-10 0 0,5-9-46 0 0,2-1 47 0 0,-1 0 0 0 0,0 0 1 0 0,1 0-1 0 0,-1-1 1 0 0,0 1-1 0 0,1 0 1 0 0,-1 0-1 0 0,1 0 1 0 0,0-1-1 0 0,-1 1 1 0 0,1 0-1 0 0,-1-1 1 0 0,1 1-1 0 0,0 0 1 0 0,0-1-1 0 0,-1 1 0 0 0,1-1 1 0 0,0 1-1 0 0,0-1 1 0 0,0 1-1 0 0,0-1 1 0 0,0 0-1 0 0,-1 1 1 0 0,1-1-1 0 0,0 0 1 0 0,2 0-1 0 0,26 5-227 0 0,-22-5-202 0 0,1 1 0 0 0,-1-2 0 0 0,14-1 0 0 0,-1-3-605 0 0</inkml:trace>
</inkml:ink>
</file>

<file path=ppt/ink/ink5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8:32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 12407 0 0,'0'0'3414'0'0,"-2"2"-2768"0"0,-11 9-52 0 0,0 1 0 0 0,1 0 0 0 0,0 1 0 0 0,1 0 0 0 0,-14 21 0 0 0,4-3-217 0 0,-71 111 201 0 0,80-122-581 0 0,2 1-1 0 0,0 0 1 0 0,1 1 0 0 0,2 0 0 0 0,-7 27 0 0 0,13-46-165 0 0,-2 21 378 0 0,3-23-445 0 0,0 0 0 0 0,-1 1 0 0 0,1-1-1 0 0,0 0 1 0 0,0 0 0 0 0,1 0 0 0 0,-1 0-1 0 0,0 0 1 0 0,0 1 0 0 0,1-1 0 0 0,-1 0 0 0 0,0 0-1 0 0,1 0 1 0 0,-1 0 0 0 0,1 0 0 0 0,-1 0-1 0 0,2 2 1 0 0,7 4-5917 0 0</inkml:trace>
</inkml:ink>
</file>

<file path=ppt/ink/ink5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8:33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83 147 13647 0 0,'1'-2'628'0'0,"0"-2"-407"0"0,11-17 386 0 0,-3 8 2633 0 0,-10 15-3088 0 0,-8 11-70 0 0,0 0-1 0 0,-9 22 0 0 0,-29 69-123 0 0,42-89-2 0 0,1 0 1 0 0,0 0-1 0 0,2 0 1 0 0,-3 21-1 0 0,4-33 44 0 0,0 2 0 0 0,5 12 0 0 0,1-3 0 0 0,4 0 12 0 0,-8-12 9 0 0,1-1 0 0 0,-1 1-1 0 0,1 0 1 0 0,0-1 0 0 0,0 0 0 0 0,0 1-1 0 0,0-1 1 0 0,0 0 0 0 0,0 0 0 0 0,0 0-1 0 0,0 0 1 0 0,1 0 0 0 0,-1 0-1 0 0,0-1 1 0 0,0 1 0 0 0,5-1 0 0 0,-3 1 23 0 0,1-2 0 0 0,-1 1 1 0 0,0 0-1 0 0,0-1 1 0 0,1 0-1 0 0,-1 0 0 0 0,0 0 1 0 0,7-3-1 0 0,0-2 97 0 0,1 0 0 0 0,-1-1 0 0 0,0 0 1 0 0,0-1-1 0 0,10-10 0 0 0,-4 3 48 0 0,0-1-1 0 0,-2-1 1 0 0,1-1 0 0 0,-2 0 0 0 0,-1-1-1 0 0,12-20 1 0 0,-20 31-222 0 0,-1-1 0 0 0,0 0 0 0 0,-1 0-1 0 0,1 0 1 0 0,-2 0 0 0 0,1 0 0 0 0,-1-1 0 0 0,-1 0 0 0 0,0 1-1 0 0,0-1 1 0 0,-1 1 0 0 0,0-1 0 0 0,0 0 0 0 0,-1 1 0 0 0,-1-1-1 0 0,-4-18 1 0 0,4 24 8 0 0,0 0 1 0 0,0 1-1 0 0,0-1 0 0 0,0 1 0 0 0,-1 0 0 0 0,1 0 0 0 0,-1 0 0 0 0,0 0 1 0 0,0 0-1 0 0,0 0 0 0 0,0 1 0 0 0,0-1 0 0 0,-1 1 0 0 0,1 0 1 0 0,-1 0-1 0 0,0 0 0 0 0,1 1 0 0 0,-1-1 0 0 0,0 1 0 0 0,0 0 1 0 0,-5-1-1 0 0,-2 0-27 0 0,0 0-1 0 0,0 1 1 0 0,0 0 0 0 0,0 1 0 0 0,0 0-1 0 0,-20 3 1 0 0,5 3-54 0 0,24-6 36 0 0,17 7-1130 0 0,6-1-3306 0 0,4-2-1532 0 0</inkml:trace>
</inkml:ink>
</file>

<file path=ppt/ink/ink5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8:33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381 134 5983 0 0,'-2'-1'464'0'0,"-7"1"6"0"0,0 0 0 0 0,1 0-1 0 0,-1 1 1 0 0,0 0-1 0 0,-9 3 1 0 0,7-2 1332 0 0,0 0 1 0 0,-12-1 0 0 0,21-1-1181 0 0,-6-1 665 0 0,11 0 390 0 0,7 0-1818 0 0,0-2 162 0 0,0 0 0 0 0,-1 0 1 0 0,1-1-1 0 0,-1 0 0 0 0,13-8 1 0 0,42-31 57 0 0,1-1 353 0 0,-18 21 420 0 0,-45 22 50 0 0,-3 4-627 0 0,-1 7-225 0 0,-1-1 1 0 0,0 0-1 0 0,-1 0 1 0 0,1 0-1 0 0,-2-1 1 0 0,1 1-1 0 0,-1-1 0 0 0,-10 12 1 0 0,-7 7 93 0 0,-28 26-1 0 0,18-25-91 0 0,0-1 0 0 0,-2-2 0 0 0,-57 32 0 0 0,-21 15 12 0 0,98-62-267 0 0,0 1-1 0 0,1 0 1 0 0,-16 17-1 0 0,25-24 136 0 0,1 1-1 0 0,0-1 1 0 0,-1 0 0 0 0,2 1-1 0 0,-1 0 1 0 0,0-1-1 0 0,1 1 1 0 0,0 0 0 0 0,0 0-1 0 0,0 1 1 0 0,1-1-1 0 0,0 0 1 0 0,0 1 0 0 0,-1 6-1 0 0,2-10-14 0 0,1 0 0 0 0,-1 0-1 0 0,0 0 1 0 0,1 0 0 0 0,-1 0 0 0 0,1 0 0 0 0,0 0-1 0 0,-1 0 1 0 0,1 0 0 0 0,0 0 0 0 0,0-1-1 0 0,0 1 1 0 0,0 0 0 0 0,1-1 0 0 0,-1 1 0 0 0,0-1-1 0 0,1 1 1 0 0,-1-1 0 0 0,1 0 0 0 0,-1 0-1 0 0,1 1 1 0 0,0-1 0 0 0,0 0 0 0 0,-1 0-1 0 0,1-1 1 0 0,0 1 0 0 0,0 0 0 0 0,0-1 0 0 0,0 1-1 0 0,0-1 1 0 0,0 1 0 0 0,3-1 0 0 0,12 1 45 0 0,-10-2 246 0 0,0 0 1 0 0,0 0-1 0 0,0 0 0 0 0,0-1 0 0 0,0 0 0 0 0,0 0 0 0 0,-1-1 0 0 0,1 0 0 0 0,6-4 1 0 0,-2 3 256 0 0,-1-1 1 0 0,1 1 0 0 0,0 1 0 0 0,0 0-1 0 0,0 1 1 0 0,1 0 0 0 0,-1 1 0 0 0,18 0-1 0 0,-10 2-172 0 0,14 5-71 0 0,-23-5-169 0 0,29 1 53 0 0,-12-3-905 0 0,1-2 0 0 0,0-1 0 0 0,30-9 0 0 0,-32 7-1957 0 0,-13 3 1041 0 0</inkml:trace>
</inkml:ink>
</file>

<file path=ppt/ink/ink5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8:34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13 15631 0 0,'0'0'1418'0'0,"-1"-2"-1168"0"0,-4-9 3746 0 0,20 13-3327 0 0,-13 0-506 0 0,-1-1-135 0 0,1 1-1 0 0,-1-1 1 0 0,1 1 0 0 0,-1 0 0 0 0,0-1-1 0 0,0 1 1 0 0,0 0 0 0 0,0 0-1 0 0,0 0 1 0 0,0 0 0 0 0,1 4-1 0 0,-1 8 21 0 0,-1-9-40 0 0,-1 0 0 0 0,0 0-1 0 0,0 0 1 0 0,-1 0 0 0 0,0 0-1 0 0,0-1 1 0 0,0 1 0 0 0,0-1 0 0 0,-5 8-1 0 0,-6 5 48 0 0,-13 16 0 0 0,4-7 98 0 0,17-20-113 0 0,1-1 13 0 0,0 1 1 0 0,1-1 0 0 0,0 0 0 0 0,0 1 0 0 0,0-1-1 0 0,0 1 1 0 0,1 0 0 0 0,0 0 0 0 0,-2 12-1 0 0,1-6-14 0 0,2-10 174 0 0,2 0-201 0 0,1-1-1 0 0,-1 1 0 0 0,0-1 0 0 0,1 0 0 0 0,-1 1 0 0 0,1-1 0 0 0,0 0 0 0 0,-1 0 0 0 0,1 0 1 0 0,0 0-1 0 0,0 0 0 0 0,-1 0 0 0 0,1-1 0 0 0,0 1 0 0 0,0-1 0 0 0,0 1 0 0 0,0-1 0 0 0,0 0 1 0 0,0 1-1 0 0,0-1 0 0 0,0 0 0 0 0,0 0 0 0 0,4-1 0 0 0,7 0 40 0 0,0-1-1 0 0,17-4 1 0 0,-23 4-11 0 0,172-46-8 0 0,-164 42-32 0 0,-2-1 0 0 0,-4 1-15 0 0,-7 5-54 0 0,-14 8-3701 0 0,2-2 1331 0 0</inkml:trace>
</inkml:ink>
</file>

<file path=ppt/ink/ink5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8:34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81 12895 0 0,'2'-2'595'0'0,"4"-11"-359"0"0,0 0 0 0 0,1 1 0 0 0,11-13 0 0 0,-17 24 750 0 0,1-1 0 0 0,0 0 0 0 0,0 1 0 0 0,0-1 0 0 0,0 1 0 0 0,0 0 0 0 0,3-2 0 0 0,-1 0 138 0 0,-3 7-923 0 0,0 4-164 0 0,-1 1 0 0 0,0-1 0 0 0,0 1 0 0 0,-1-1 0 0 0,0 0 0 0 0,-1 1 0 0 0,0-1 0 0 0,-2 8 0 0 0,-28 68-16 0 0,29-77-12 0 0,-50 99 45 0 0,22-47-55 0 0,-11 24 58 0 0,-81 182 3 0 0,118-252-57 0 0,1 1-1 0 0,0-1 0 0 0,1 1 0 0 0,-2 22 0 0 0,5-21-2 0 0,7-2 0 0 0,-6-11-66 0 0,0-1-1 0 0,0 0 0 0 0,0 0 1 0 0,1 1-1 0 0,-1-1 0 0 0,0 0 1 0 0,1 0-1 0 0,-1 0 1 0 0,1 0-1 0 0,-1-1 0 0 0,1 1 1 0 0,-1 0-1 0 0,1-1 1 0 0,-1 1-1 0 0,1-1 0 0 0,0 1 1 0 0,-1-1-1 0 0,1 0 1 0 0,0 1-1 0 0,0-1 0 0 0,-1 0 1 0 0,1 0-1 0 0,3-1 0 0 0,11-5-854 0 0</inkml:trace>
</inkml:ink>
</file>

<file path=ppt/ink/ink5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8:37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1 166 6447 0 0,'0'0'586'0'0,"2"0"-273"0"0,41-2 4204 0 0,-22 2-2722 0 0,28-5 1 0 0,47-8 20 0 0,-63 10-1436 0 0,1-1 0 0 0,-1-2 0 0 0,36-12 0 0 0,51-30 400 0 0,-79 30-200 0 0,2 1 1 0 0,54-13-1 0 0,-92 29-413 0 0,9 0-134 0 0,-2 3-59 0 0,-10-1-108 0 0,-1 3-1754 0 0,-1 2 1487 0 0,-8 7-10774 0 0</inkml:trace>
</inkml:ink>
</file>

<file path=ppt/ink/ink5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8:37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12 14279 0 0,'0'0'1298'0'0,"2"-2"-1069"0"0,7-7 2532 0 0,-12 20-2341 0 0,2-6-340 0 0,-4 10 213 0 0,0 0-1 0 0,-15 26 1 0 0,11-24-78 0 0,-9 27 0 0 0,-2 24 82 0 0,13-41-160 0 0,-1 0 0 0 0,-1-1 0 0 0,-14 26 1 0 0,7-23-21 0 0,-2-1 0 0 0,-1-1 1 0 0,-30 32-1 0 0,39-46-104 0 0,3-2-27 0 0,6-9-65 0 0,2-1-59 0 0,0 0 117 0 0,0 0 0 0 0,-1 0-1 0 0,1-1 1 0 0,0 1-1 0 0,0 0 1 0 0,0 0-1 0 0,0-1 1 0 0,0 1 0 0 0,1-1-1 0 0,-1 1 1 0 0,0-1-1 0 0,0 1 1 0 0,0-1 0 0 0,0 0-1 0 0,1 1 1 0 0,-1-1-1 0 0,2 0 1 0 0,21 1-332 0 0,-7-4-1242 0 0,-1-1-5297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0:58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284 353 11887 0 0,'0'0'576'0'0,"1"3"-252"0"0,0 0-250 0 0,0 1 0 0 0,0-1 0 0 0,0 0 0 0 0,1 0-1 0 0,-1 0 1 0 0,1 0 0 0 0,0-1 0 0 0,0 1 0 0 0,0 0 0 0 0,0-1 0 0 0,0 1-1 0 0,1-1 1 0 0,-1 0 0 0 0,1 0 0 0 0,-1 0 0 0 0,1 0 0 0 0,0 0-1 0 0,0 0 1 0 0,0-1 0 0 0,0 1 0 0 0,0-1 0 0 0,0 0 0 0 0,0 0-1 0 0,1 0 1 0 0,-1-1 0 0 0,0 1 0 0 0,0-1 0 0 0,6 1 0 0 0,4-2 355 0 0,0-1 1 0 0,-1 0-1 0 0,1-1 1 0 0,-1-1-1 0 0,1 0 0 0 0,20-10 1 0 0,68-42 922 0 0,-14 6-576 0 0,84-31-638 0 0,-166 79-176 0 0,0 0 0 0 0,-1-1 0 0 0,0 0 0 0 0,1 0 0 0 0,-1 0 0 0 0,0 0 0 0 0,-1 0 0 0 0,1-1 0 0 0,6-7 0 0 0,-8 7 7 0 0,0 0 0 0 0,0 1 0 0 0,-1-1-1 0 0,1 0 1 0 0,-1 0 0 0 0,0 0 0 0 0,0 0 0 0 0,0-1 0 0 0,0 1 0 0 0,-1 0 0 0 0,1 0 0 0 0,-2-5 0 0 0,1 2-32 0 0,0-1 1 0 0,-1 1 0 0 0,0-1 0 0 0,0 1 0 0 0,-4-13-1 0 0,4 17 36 0 0,0 1-1 0 0,0 0 1 0 0,0-1-1 0 0,0 1 0 0 0,0 0 1 0 0,-1 0-1 0 0,1 0 0 0 0,-1 0 1 0 0,1 0-1 0 0,-1 0 1 0 0,0 0-1 0 0,0 0 0 0 0,0 1 1 0 0,1-1-1 0 0,-2 1 0 0 0,1-1 1 0 0,0 1-1 0 0,0 0 0 0 0,0 0 1 0 0,-5-2-1 0 0,-2 1-60 0 0,0 1 0 0 0,-1 0-1 0 0,1 0 1 0 0,-1 1 0 0 0,1 0 0 0 0,-1 0-1 0 0,1 1 1 0 0,0 1 0 0 0,-1-1 0 0 0,1 1-1 0 0,0 1 1 0 0,-10 4 0 0 0,-13 6-130 0 0,1 2-1 0 0,-31 20 1 0 0,17-9 48 0 0,-42 20 136 0 0,-143 83 826 0 0,204-111-603 0 0,1 0 0 0 0,0 1 0 0 0,-29 31 1 0 0,43-39-130 0 0,1 0 1 0 0,0 1-1 0 0,1 1 1 0 0,0-1 0 0 0,1 1-1 0 0,1 1 1 0 0,0 0 0 0 0,-9 25-1 0 0,14-32-25 0 0,0 0-1 0 0,1 0 0 0 0,0 1 0 0 0,0-1 1 0 0,0 0-1 0 0,1 0 0 0 0,0 0 1 0 0,1 1-1 0 0,0-1 0 0 0,0 0 1 0 0,0 0-1 0 0,1 0 0 0 0,0 0 0 0 0,5 13 1 0 0,-3-12 23 0 0,1 0 0 0 0,0-1 0 0 0,0 1 0 0 0,0-1 0 0 0,1 0 0 0 0,0 0 1 0 0,1-1-1 0 0,-1 0 0 0 0,1 0 0 0 0,0 0 0 0 0,12 6 0 0 0,0-2 47 0 0,-1 0 1 0 0,2-2-1 0 0,-1 0 0 0 0,1-2 0 0 0,0 0 0 0 0,1-1 0 0 0,-1-1 1 0 0,1-1-1 0 0,0 0 0 0 0,25-2 0 0 0,20-2 427 0 0,124-20-1 0 0,-188 21-534 0 0,77-15-2569 0 0,-69 12 1684 0 0,0 0 0 0 0,-1 0 0 0 0,0-1 1 0 0,1 0-1 0 0,15-11 0 0 0,-10 4-5194 0 0</inkml:trace>
</inkml:ink>
</file>

<file path=ppt/ink/ink5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8:38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623 110 5527 0 0,'2'-2'423'0'0,"1"1"-343"0"0,1 0-57 0 0,10-13 318 0 0,4-8 5154 0 0,-17 7-1609 0 0,-2 12-3744 0 0,-1 0-1 0 0,0 0 1 0 0,0 0-1 0 0,0 0 0 0 0,0 0 1 0 0,0 0-1 0 0,-1 0 1 0 0,1 1-1 0 0,-1-1 1 0 0,0 1-1 0 0,0 0 0 0 0,0 0 1 0 0,0 0-1 0 0,0 0 1 0 0,0 0-1 0 0,-1 1 1 0 0,1-1-1 0 0,0 1 0 0 0,-1 0 1 0 0,1 0-1 0 0,-7-1 1 0 0,-8-1 39 0 0,0 1 0 0 0,0 1 0 0 0,-21 1 0 0 0,23 0-73 0 0,-2 1-92 0 0,-1 1 0 0 0,1 0 0 0 0,0 1-1 0 0,-30 10 1 0 0,-67 29 33 0 0,112-40-49 0 0,-50 18 0 0 0,22-9 0 0 0,0 2 0 0 0,-56 31 0 0 0,84-42-9 0 0,-1 1-1 0 0,1-1 1 0 0,-1 1-1 0 0,1 0 1 0 0,0 0-1 0 0,0 0 0 0 0,1 1 1 0 0,-1-1-1 0 0,1 0 1 0 0,-1 1-1 0 0,1 0 1 0 0,-2 5-1 0 0,3-7 3 0 0,0 0 0 0 0,1 1 0 0 0,-1-1 0 0 0,1 1 0 0 0,-1-1 0 0 0,1 1 0 0 0,0-1-1 0 0,0 1 1 0 0,0-1 0 0 0,0 1 0 0 0,1-1 0 0 0,-1 1 0 0 0,1-1 0 0 0,-1 0 0 0 0,1 1 0 0 0,0-1 0 0 0,0 0 0 0 0,0 1-1 0 0,0-1 1 0 0,1 0 0 0 0,2 4 0 0 0,1 0-7 0 0,1 1-1 0 0,0-1 1 0 0,0-1-1 0 0,1 1 1 0 0,0-1-1 0 0,0 0 1 0 0,15 7-1 0 0,2 0-27 0 0,31 10 0 0 0,-3-4 42 0 0,2 0 0 0 0,79 40 0 0 0,-119-50 0 0 0,-1 0 0 0 0,-1 1 0 0 0,1 0 0 0 0,-2 1 0 0 0,1 0 0 0 0,14 18 0 0 0,-22-24 0 0 0,0 0 0 0 0,4 18 0 0 0,-6-19 8 0 0,-1 1 1 0 0,0-1-1 0 0,0 1 0 0 0,-1-1 1 0 0,1 1-1 0 0,-1-1 0 0 0,0 1 0 0 0,0-1 1 0 0,0 1-1 0 0,0-1 0 0 0,0 1 1 0 0,-1 0-1 0 0,0-1 0 0 0,0 1 0 0 0,-2 5 1 0 0,1-4 20 0 0,-1 0 0 0 0,0-1 0 0 0,1 0 0 0 0,-2 1 0 0 0,1-1 1 0 0,0 0-1 0 0,-1 0 0 0 0,0-1 0 0 0,-7 7 0 0 0,-2-2 24 0 0,1-1 0 0 0,-1 0 0 0 0,0 0 0 0 0,0-1 0 0 0,0-1 0 0 0,-1-1 0 0 0,-16 4 0 0 0,-2-1-66 0 0,-1-2 0 0 0,-55 2 0 0 0,65-6-61 0 0,0-2 0 0 0,0-1 0 0 0,0-1 0 0 0,-37-9 0 0 0,56 11 49 0 0,1 0-1 0 0,-1 0 1 0 0,1-1 0 0 0,0 1 0 0 0,-1-1-1 0 0,1 1 1 0 0,0-1 0 0 0,0 0 0 0 0,0-1-1 0 0,0 1 1 0 0,1 0 0 0 0,-4-4 0 0 0,4 4 15 0 0,1 0 0 0 0,0 0 0 0 0,0 0 0 0 0,0 0 0 0 0,0 0 0 0 0,0 0 0 0 0,1 0 0 0 0,-1 0-1 0 0,1 0 1 0 0,-1 0 0 0 0,1 0 0 0 0,0 0 0 0 0,0 0 0 0 0,0-1 0 0 0,0 1 0 0 0,0 0 0 0 0,0 0 0 0 0,1 0 0 0 0,-1 0 0 0 0,1 0 0 0 0,-1 0 0 0 0,2-3 0 0 0,2-3-20 0 0,0-1 0 0 0,0 1 0 0 0,1-1 0 0 0,0 1 0 0 0,1 1 0 0 0,0-1 0 0 0,0 1 0 0 0,0 0 0 0 0,10-8 0 0 0,4-2-59 0 0,1 1 0 0 0,24-14-1 0 0,115-55 607 0 0,-15 9 98 0 0,-15 6 1165 0 0,-126 68-1705 0 0,-1 0-1 0 0,0 0 1 0 0,0 0 0 0 0,0-1-1 0 0,-1 1 1 0 0,1-1 0 0 0,0 1-1 0 0,-1-1 1 0 0,0 0-1 0 0,0 0 1 0 0,1 0 0 0 0,-2 0-1 0 0,1-1 1 0 0,0 1 0 0 0,-1 0-1 0 0,1-1 1 0 0,-1 1 0 0 0,0-1-1 0 0,1-6 1 0 0,-2 2-8 0 0,1-1 1 0 0,-1 1 0 0 0,0 0-1 0 0,-1 0 1 0 0,0-1-1 0 0,0 1 1 0 0,-5-16-1 0 0,-9-20 7 0 0,14 42-176 0 0,0 2 11 0 0,1 0 100 0 0,0 0 0 0 0,0-1 0 0 0,0 1-1 0 0,-1 0 1 0 0,1 0 0 0 0,0 0 0 0 0,0-1-1 0 0,0 1 1 0 0,-1 0 0 0 0,1 0 0 0 0,0-1 0 0 0,0 1-1 0 0,0 0 1 0 0,0 0 0 0 0,0-1 0 0 0,-1 1-1 0 0,1 0 1 0 0,0 0 0 0 0,0-1 0 0 0,0 1-1 0 0,0 0 1 0 0,0-1 0 0 0,-2-4-2078 0 0</inkml:trace>
</inkml:ink>
</file>

<file path=ppt/ink/ink5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8:39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81 8751 0 0,'-2'-2'4827'0'0,"1"1"-4424"0"0,0 0 0 0 0,0 0 0 0 0,-1 0 1 0 0,1 0-1 0 0,-1 0 0 0 0,1 0 0 0 0,-1 0 0 0 0,1 0 1 0 0,-1 1-1 0 0,0-1 0 0 0,1 0 0 0 0,-1 1 0 0 0,-3-1 0 0 0,-23-1 146 0 0,25 2-419 0 0,-1 1 0 0 0,1 0-1 0 0,0 0 1 0 0,0 0 0 0 0,0 0 0 0 0,-1 1-1 0 0,1-1 1 0 0,-5 4 0 0 0,3-2-12 0 0,-2 1-102 0 0,0 1 0 0 0,0 0 1 0 0,1 0-1 0 0,-1 0 1 0 0,1 1-1 0 0,-10 12 1 0 0,-26 42 79 0 0,12-14-69 0 0,16-26-43 0 0,2 0 0 0 0,0 1 0 0 0,-9 23 0 0 0,16-30 16 0 0,2 2 0 0 0,4 0 0 0 0,0-14 3 0 0,0 0 0 0 0,-1 0 0 0 0,1 0 0 0 0,0 0 0 0 0,0 0 0 0 0,1 0 0 0 0,-1 0 0 0 0,0 0 0 0 0,1 0 0 0 0,-1-1 0 0 0,1 1 0 0 0,-1 0 0 0 0,1-1 0 0 0,0 1 0 0 0,-1-1 0 0 0,4 2 0 0 0,-2-2 12 0 0,1 1 0 0 0,-1-1 0 0 0,1 0 0 0 0,0 0 0 0 0,-1 0 0 0 0,1 0 0 0 0,0-1 0 0 0,-1 1 0 0 0,5-1 0 0 0,7-1 57 0 0,0 0-1 0 0,0-1 0 0 0,27-8 0 0 0,-36 8-63 0 0,13-3 32 0 0,0-1 1 0 0,0-1 0 0 0,0-1 0 0 0,-1-1 0 0 0,25-16 0 0 0,-39 22-35 0 0,0 0 0 0 0,0 0 0 0 0,0-1 0 0 0,-1 0 0 0 0,1 0 0 0 0,-1 0 1 0 0,0 0-1 0 0,0 0 0 0 0,-1 0 0 0 0,1-1 0 0 0,-1 0 0 0 0,0 1 0 0 0,0-1 0 0 0,0 0 0 0 0,-1 0 0 0 0,0 0 1 0 0,0 0-1 0 0,0 0 0 0 0,0-10 0 0 0,-1 1 2 0 0,0 0 1 0 0,-1 0-1 0 0,-1 0 1 0 0,0 0-1 0 0,-1 0 1 0 0,-5-13-1 0 0,4 11-83 0 0,-1 1 0 0 0,-1 1 0 0 0,-1-1 0 0 0,0 1 0 0 0,-1 1-1 0 0,0-1 1 0 0,-1 1 0 0 0,-12-14 0 0 0,20 26-114 0 0,-2 1-10 0 0,1-1 69 0 0,-2 0 73 0 0,0 1-2762 0 0</inkml:trace>
</inkml:ink>
</file>

<file path=ppt/ink/ink5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8:39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57 17391 0 0,'0'0'1574'0'0,"1"-1"-1292"0"0,2-7-138 0 0,-2 7 1196 0 0,-1-1-1282 0 0,-1 1-1 0 0,0 0 1 0 0,0 0-1 0 0,0-1 1 0 0,0 1 0 0 0,-1 0-1 0 0,1 0 1 0 0,0 0-1 0 0,0 0 1 0 0,-1 0-1 0 0,1 1 1 0 0,0-1-1 0 0,-1 0 1 0 0,1 0 0 0 0,-1 1-1 0 0,1-1 1 0 0,-1 1-1 0 0,1 0 1 0 0,-1-1-1 0 0,1 1 1 0 0,-1 0-1 0 0,1 0 1 0 0,-1 0 0 0 0,-2 0-1 0 0,0 0 59 0 0,0 1 0 0 0,1-1 0 0 0,-1 1 1 0 0,0 0-1 0 0,0 0 0 0 0,0 0 0 0 0,1 0 0 0 0,-7 4 0 0 0,1 0-119 0 0,1 1-1 0 0,-1 1 0 0 0,1-1 1 0 0,1 1-1 0 0,-12 13 1 0 0,-31 44-38 0 0,32-40 27 0 0,-7 13-419 0 0,0 0-1 0 0,-36 78 1 0 0,58-108 351 0 0,1-1 1 0 0,-1 1-1 0 0,1 0 0 0 0,0 0 0 0 0,0 0 1 0 0,1 1-1 0 0,0-1 0 0 0,0 0 1 0 0,1 14-1 0 0,0-18 73 0 0,1 0 1 0 0,-1 0 0 0 0,1-1-1 0 0,0 1 1 0 0,0 0-1 0 0,0 0 1 0 0,0 0 0 0 0,0-1-1 0 0,1 1 1 0 0,-1 0-1 0 0,1-1 1 0 0,0 0 0 0 0,-1 1-1 0 0,1-1 1 0 0,0 0 0 0 0,0 0-1 0 0,1 0 1 0 0,-1 0-1 0 0,0 0 1 0 0,1 0 0 0 0,-1-1-1 0 0,1 1 1 0 0,0-1-1 0 0,-1 0 1 0 0,1 0 0 0 0,5 2-1 0 0,-2-2 25 0 0,0 1 1 0 0,1-1-1 0 0,0-1 0 0 0,-1 1 1 0 0,1-1-1 0 0,-1 0 0 0 0,1-1 0 0 0,10-1 1 0 0,52-16 592 0 0,-59 15-527 0 0,-1 0-1 0 0,1-1 0 0 0,-1 0 1 0 0,0-1-1 0 0,0 0 0 0 0,0 0 1 0 0,0-1-1 0 0,-1 0 1 0 0,0 0-1 0 0,-1-1 0 0 0,1 0 1 0 0,-1-1-1 0 0,0 1 1 0 0,-1-1-1 0 0,0-1 0 0 0,0 1 1 0 0,-1-1-1 0 0,0 0 0 0 0,-1 0 1 0 0,0 0-1 0 0,0-1 1 0 0,-1 0-1 0 0,0 0 0 0 0,0 1 1 0 0,1-16-1 0 0,-3 6 105 0 0,0-1 1 0 0,-2 0-1 0 0,-4-33 0 0 0,-16-57 457 0 0,18 100-643 0 0,1 0 0 0 0,-2 0 0 0 0,-7-15 0 0 0,5 14-16 0 0,-5 4-91 0 0,9 7 76 0 0,0-1 0 0 0,0 1 0 0 0,0 0 0 0 0,0 0 0 0 0,0 0 0 0 0,0 0 0 0 0,-1 0 0 0 0,1 1 0 0 0,0-1-1 0 0,0 1 1 0 0,0-1 0 0 0,0 1 0 0 0,1 0 0 0 0,-1 0 0 0 0,0-1 0 0 0,0 1 0 0 0,-3 2 0 0 0,0 1-414 0 0,0 1-1 0 0,0-1 1 0 0,0 1 0 0 0,-5 6 0 0 0,-3 3-1575 0 0</inkml:trace>
</inkml:ink>
</file>

<file path=ppt/ink/ink5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8:40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60 9759 0 0,'0'0'5003'0'0,"-2"1"-3696"0"0,-46 21 4863 0 0,49-24-6089 0 0,14-13 854 0 0,-13 14-575 0 0,0 0-273 0 0,10-2 106 0 0,-1 0 1 0 0,0 1-1 0 0,1 0 1 0 0,0 1-1 0 0,-1 0 1 0 0,1 1 0 0 0,12 1-1 0 0,16-1-12 0 0,17-5-45 0 0,87-19-1 0 0,-13 1-82 0 0,-129 22-118 0 0,-20 3-1115 0 0,-1 0 339 0 0,0 1 0 0 0,1 1-1 0 0,-23 7 1 0 0,28-7-577 0 0,-8 3-5878 0 0</inkml:trace>
</inkml:ink>
</file>

<file path=ppt/ink/ink5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8:41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17 9671 0 0,'2'-2'748'0'0,"16"-12"12056"0"0,-17 28-12315 0 0,-1-8-452 0 0,-1 0-1 0 0,0-1 0 0 0,0 1 0 0 0,0 0 0 0 0,0-1 1 0 0,-1 1-1 0 0,0-1 0 0 0,-1 1 0 0 0,-3 7 0 0 0,-5 4-15 0 0,-18 23-1 0 0,5-6 32 0 0,1 0-58 0 0,6-11-45 0 0,2 1 0 0 0,0 1 0 0 0,-16 41-1 0 0,19-41-753 0 0,16-26 869 0 0,47-11 64 0 0,-31 6-88 0 0,-1 1 0 0 0,1 1 0 0 0,33-2 0 0 0,-38 6-40 0 0,2 2 0 0 0,0 3 0 0 0,-2 0 0 0 0,-2 0-96 0 0,-11-4-405 0 0</inkml:trace>
</inkml:ink>
</file>

<file path=ppt/ink/ink5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8:41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24 10591 0 0,'1'-2'819'0'0,"6"-11"-1621"0"0,-2 4 8484 0 0,-7 22-3549 0 0,-10 29-3798 0 0,-2-1 0 0 0,-2-1-1 0 0,-33 63 1 0 0,41-88-335 0 0,-13 28 18 0 0,2 2-1 0 0,-20 68 1 0 0,30-77-229 0 0,-3-1 0 0 0,0 0 0 0 0,-2 0-1 0 0,-25 42 1 0 0,31-63-634 0 0,7-11 321 0 0</inkml:trace>
</inkml:ink>
</file>

<file path=ppt/ink/ink5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8:41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 10135 0 0,'0'0'7470'0'0,"-2"1"-6905"0"0,-33 28 821 0 0,18-16-1036 0 0,1 0-1 0 0,0 1 0 0 0,1 1 1 0 0,-15 18-1 0 0,22-20-316 0 0,-1-1 0 0 0,2 1 1 0 0,0 1-1 0 0,0-1 0 0 0,1 1 0 0 0,-5 18 0 0 0,9-22-16 0 0,-1 0 0 0 0,1 1 0 0 0,1-1-1 0 0,0 1 1 0 0,0-1 0 0 0,1 1 0 0 0,1 0 0 0 0,0-1-1 0 0,3 18 1 0 0,0-13-17 0 0,3-1 0 0 0,5 3-2 0 0,-9-15 3 0 0,0-1 12 0 0,-1 1 49 0 0,0-2 14 0 0,0 1-59 0 0,0 0 0 0 0,0-1 0 0 0,0 1 1 0 0,0-1-1 0 0,-1 0 0 0 0,1 0 1 0 0,0 0-1 0 0,0 1 0 0 0,0-2 1 0 0,0 1-1 0 0,0 0 0 0 0,0 0 0 0 0,0-1 1 0 0,0 1-1 0 0,0-1 0 0 0,-1 1 1 0 0,1-1-1 0 0,0 0 0 0 0,0 0 1 0 0,-1 0-1 0 0,1 0 0 0 0,0 0 0 0 0,-1 0 1 0 0,1 0-1 0 0,-1-1 0 0 0,2-1 1 0 0,2-2 13 0 0,13-12 191 0 0,0-1 0 0 0,-2-1 0 0 0,23-33 0 0 0,9-27-14 0 0,-42 67-233 0 0,0-1 0 0 0,-1 0-1 0 0,0 0 1 0 0,4-23-1 0 0,-8 33 5 0 0,-1 0-1 0 0,0 1 0 0 0,0-1 1 0 0,0 0-1 0 0,0 0 0 0 0,0 0 1 0 0,-1 0-1 0 0,1 1 0 0 0,-1-1 1 0 0,0 0-1 0 0,0 0 0 0 0,0 1 0 0 0,0-1 1 0 0,0 1-1 0 0,-1-1 0 0 0,1 1 1 0 0,-1-1-1 0 0,0 1 0 0 0,1 0 1 0 0,-1 0-1 0 0,0 0 0 0 0,0 0 1 0 0,0 0-1 0 0,-1 0 0 0 0,1 1 0 0 0,0-1 1 0 0,-4-1-1 0 0,-4-2-76 0 0,-1-1 1 0 0,1 2-1 0 0,-1 0 0 0 0,0 0 1 0 0,-15-2-1 0 0,21 4 50 0 0,0 2 0 0 0,0-1 0 0 0,0 0 0 0 0,-1 1 0 0 0,-7 1 0 0 0,10-1-32 0 0,20-3-4184 0 0,-1-1 3016 0 0</inkml:trace>
</inkml:ink>
</file>

<file path=ppt/ink/ink5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8:42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9 10591 0 0,'0'0'819'0'0,"2"-1"-534"0"0,0 0-298 0 0,1 0-1 0 0,-1 0 0 0 0,0 0 1 0 0,1 0-1 0 0,-1 1 0 0 0,1-1 1 0 0,-1 1-1 0 0,1 0 0 0 0,0 0 1 0 0,14-1 10084 0 0,-29 8-9840 0 0,0 0-1 0 0,0 1 1 0 0,1 0 0 0 0,-13 13 0 0 0,-40 44-327 0 0,49-49 151 0 0,7-7-55 0 0,0 2 0 0 0,1-1 0 0 0,0 1 0 0 0,1 0 0 0 0,0 1 0 0 0,1-1 0 0 0,0 1 0 0 0,1 0 0 0 0,0 1 0 0 0,1-1 0 0 0,1 1 0 0 0,0-1 0 0 0,-1 21 0 0 0,3-4-46 0 0,2-24 32 0 0,2 10 2 0 0,3-3 12 0 0,4-1 0 0 0,-7-9 37 0 0,0 0 1 0 0,0 0-1 0 0,0-1 0 0 0,0 1 0 0 0,0-1 0 0 0,0 0 1 0 0,1 0-1 0 0,-1 0 0 0 0,0-1 0 0 0,1 0 1 0 0,8 0-1 0 0,5-1 305 0 0,28-6 0 0 0,-31 4-249 0 0,-6 1 11 0 0,22-3 124 0 0,-1-1 0 0 0,39-14 1 0 0,-61 18-211 0 0,0-1 1 0 0,-1-1 0 0 0,1 1 0 0 0,-1-1-1 0 0,0-1 1 0 0,0 1 0 0 0,0-1-1 0 0,-1 0 1 0 0,0-1 0 0 0,0 0 0 0 0,0 0-1 0 0,-1 0 1 0 0,9-13 0 0 0,-12 16-13 0 0,-1-1 0 0 0,0 0 0 0 0,0 1 0 0 0,0-1 0 0 0,0 0 1 0 0,0 1-1 0 0,-1-1 0 0 0,0 0 0 0 0,0 0 0 0 0,0 0 0 0 0,0 1 0 0 0,0-1 1 0 0,-1 0-1 0 0,0 0 0 0 0,0 1 0 0 0,0-1 0 0 0,0 0 0 0 0,-2-3 0 0 0,-1-2 11 0 0,0 0-1 0 0,0 0 0 0 0,-1 1 0 0 0,-1-1 0 0 0,-10-13 0 0 0,0 6-34 0 0,-1 0 0 0 0,-25-19 0 0 0,-6-5-71 0 0,36 32-36 0 0,10 7 42 0 0,0 0 0 0 0,0-1 1 0 0,0 1-1 0 0,0 0 0 0 0,0-1 0 0 0,0 0 0 0 0,0 1 1 0 0,1-1-1 0 0,-3-3 0 0 0</inkml:trace>
</inkml:ink>
</file>

<file path=ppt/ink/ink5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8:43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31 10911 0 0,'0'0'987'0'0,"0"-2"-810"0"0,2-7 5442 0 0,-2 8-5422 0 0,0 0 0 0 0,0-1 0 0 0,0 1-1 0 0,0 0 1 0 0,0 0 0 0 0,-1 0 0 0 0,1 0 0 0 0,0 0 0 0 0,-1 0 0 0 0,1 0 0 0 0,0 0-1 0 0,-2-2 1 0 0,2 0 2163 0 0,11 7-1238 0 0,7 4-1122 0 0,-1 1 0 0 0,-1 0 0 0 0,0 1 0 0 0,0 1 0 0 0,24 22 0 0 0,-16-10 0 0 0,-1 1 0 0 0,28 38 0 0 0,-29-28 0 0 0,-1 0 0 0 0,18 42 0 0 0,-19-35 0 0 0,-10-22-11 0 0,-2 0 0 0 0,0 1 1 0 0,-1 0-1 0 0,-1 0 0 0 0,0 1 0 0 0,3 34 0 0 0,-8-41 7 0 0,0-1-1 0 0,-1 0 1 0 0,-1 0 0 0 0,0 0-1 0 0,-1 0 1 0 0,0 0 0 0 0,-1 0-1 0 0,0 0 1 0 0,-1-1 0 0 0,-1 1-1 0 0,-11 22 1 0 0,-165 240 146 0 0,96-154-240 0 0,73-102 56 0 0,-2 1-50 0 0,0 0 0 0 0,-22 22-1 0 0,27-35 51 0 0,9-7 37 0 0,0 0-1 0 0,0 0 1 0 0,-1 1 0 0 0,1-1 0 0 0,0 0 0 0 0,0 0 0 0 0,0 0-1 0 0,-1 0 1 0 0,1 0 0 0 0,0 0 0 0 0,0 0 0 0 0,0 0-1 0 0,-1 0 1 0 0,1 0 0 0 0,0 0 0 0 0,0 0 0 0 0,0 0-1 0 0,-1 0 1 0 0,1 0 0 0 0,0 0 0 0 0,0 0 0 0 0,0 0 0 0 0,0-1-1 0 0,-1 1 1 0 0,1 0 0 0 0,0 0 0 0 0,0 0 0 0 0,0 0-1 0 0,0 0 1 0 0,-1 0 0 0 0,1 0 0 0 0,0-1 0 0 0,0 1 0 0 0,0 0-1 0 0,0 0 1 0 0,0-1-73 0 0,0 0 0 0 0,0 0 0 0 0,0 1 0 0 0,0-1 0 0 0,0 0 0 0 0,0 0 0 0 0,1 1 0 0 0,-1-1 0 0 0,0 0 0 0 0,1 1 0 0 0,-1-1 0 0 0,0 0 0 0 0,1 1 0 0 0,-1-1 0 0 0,1 0 0 0 0,0 0 0 0 0,6-7-3125 0 0,2-2-3684 0 0</inkml:trace>
</inkml:ink>
</file>

<file path=ppt/ink/ink5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8:4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5527 0 0,'0'0'7886'0'0,"2"1"-6788"0"0,6 2-681 0 0,1-1-1 0 0,-1 0 0 0 0,1-1 0 0 0,-1 0 1 0 0,1 0-1 0 0,-1-1 0 0 0,10-1 0 0 0,65-9 1269 0 0,-60 7-1321 0 0,233-52 2441 0 0,-222 48-2734 0 0,-32 6-178 0 0,-1 3-1487 0 0,3 8 98 0 0,-3-8-66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0:58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13 251 9215 0 0,'0'0'7814'0'0,"0"2"-7501"0"0,3 18 191 0 0,-1-1-1 0 0,-1 1 1 0 0,-2 34 0 0 0,-6 21-177 0 0,-4 87 552 0 0,24-163-531 0 0,-7 0-280 0 0,-1-1-1 0 0,1 1 1 0 0,0-1 0 0 0,-1-1-1 0 0,1 1 1 0 0,-1-1 0 0 0,0 0-1 0 0,8-6 1 0 0,2-3 100 0 0,19-17-1 0 0,104-115-479 0 0,-138 143 257 0 0,7-8 90 0 0,-6 9-44 0 0,-1 0 0 0 0,0 0 0 0 0,0 0 0 0 0,0-1 0 0 0,0 1-1 0 0,1 0 1 0 0,-1 0 0 0 0,0 0 0 0 0,0 0 0 0 0,0 0 0 0 0,1 0 0 0 0,-1 0 0 0 0,0 0 0 0 0,0 0 0 0 0,0 0 0 0 0,1 0 0 0 0,-1 0 0 0 0,0 0 0 0 0,0 0 0 0 0,0 0 0 0 0,1 0 0 0 0,-1 0 0 0 0,0 0 0 0 0,0 0 0 0 0,0 1 0 0 0,0-1 0 0 0,1 0-1 0 0,-1 0 1 0 0,0 0 0 0 0,0 0 0 0 0,0 0 0 0 0,0 0 0 0 0,1 1 0 0 0,-1-1 0 0 0,0 0 0 0 0,0 0 0 0 0,0 0 0 0 0,0 0 0 0 0,0 0 0 0 0,0 1 0 0 0,0-1 0 0 0,0 0 0 0 0,0 0 0 0 0,1 0 0 0 0,-1 1 0 0 0,0-1 0 0 0,0 0 0 0 0,0 0 0 0 0,0 0-1 0 0,0 1 1 0 0,0-1 0 0 0,0 0 0 0 0,0 0 0 0 0,0 0 0 0 0,0 1 0 0 0,-1-1 0 0 0,4 8 10 0 0,-1-1-1 0 0,1 0 0 0 0,0 1 1 0 0,0-1-1 0 0,0-1 1 0 0,10 14-1 0 0,32 34 188 0 0,-23-30-35 0 0,19 17 58 0 0,-18-20-75 0 0,-22-20 61 0 0,-1 0-189 0 0,0-1 0 0 0,0 0 0 0 0,1 1-1 0 0,-1-1 1 0 0,0 0 0 0 0,1 0 0 0 0,-1 1 0 0 0,0-1 0 0 0,1 0-1 0 0,-1 0 1 0 0,0 0 0 0 0,1 0 0 0 0,-1 1 0 0 0,0-1 0 0 0,1 0-1 0 0,-1 0 1 0 0,1 0 0 0 0,-1 0 0 0 0,0 0 0 0 0,1 0 0 0 0,-1 0-1 0 0,0 0 1 0 0,1 0 0 0 0,-1 0 0 0 0,1 0 0 0 0,-1 0-1 0 0,0 0 1 0 0,1-1 0 0 0,-1 1 0 0 0,0 0 0 0 0,1 0 0 0 0,11-3 157 0 0,-6-1-114 0 0,0 1 0 0 0,0-1-1 0 0,-1 0 1 0 0,1 0 0 0 0,-1-1-1 0 0,8-9 1 0 0,27-35 394 0 0,-23 25-365 0 0,17-18-294 0 0,-3-1-1 0 0,-1-2 1 0 0,35-73 0 0 0,-52 90-281 0 0,2-7-1374 0 0,1 1-1 0 0,35-53 0 0 0,-47 82 1412 0 0,1 0 0 0 0,-1 0 0 0 0,1 0 0 0 0,0 1 1 0 0,0 0-1 0 0,7-5 0 0 0,7 0-3334 0 0</inkml:trace>
</inkml:ink>
</file>

<file path=ppt/ink/ink5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8:45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8287 0 0,'0'0'5330'0'0,"2"0"-3881"0"0,25-2-129 0 0,48-8 0 0 0,-17 0-499 0 0,283-31 1566 0 0,-269 36-2430 0 0,-69 5-51 0 0</inkml:trace>
</inkml:ink>
</file>

<file path=ppt/ink/ink5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8:47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795 13 9871 0 0,'0'0'898'0'0,"3"-1"-741"0"0,14-7 251 0 0,-3 4 2050 0 0,-12 4-2545 0 0,0 0 1029 0 0,10 2 450 0 0,48 7 6344 0 0,-70-12-7702 0 0,1 2 1 0 0,-1-1-1 0 0,1 1 0 0 0,-1 1 0 0 0,1 0 1 0 0,-1 0-1 0 0,0 1 0 0 0,-12 2 0 0 0,-12 5-19 0 0,-33 11-1 0 0,28-6 25 0 0,-297 72-632 0 0,301-78-160 0 0,1 1 1 0 0,-51 19 0 0 0,83-26 316 0 0,4-1-917 0 0,-1 0 1307 0 0,0-1 0 0 0,0 1 0 0 0,-1 0 1 0 0,1-1-1 0 0,0 1 0 0 0,0-1 1 0 0,-1 1-1 0 0,1-1 0 0 0,0 0 0 0 0,0 0 1 0 0,3-2-67 0 0,3-1-53 0 0,0-1 0 0 0,0 0 0 0 0,-1 0 0 0 0,1-1 0 0 0,-1 1 0 0 0,7-10 0 0 0,-11 12 118 0 0,0 1-1 0 0,0-1 1 0 0,-1 0 0 0 0,1 0-1 0 0,-1 0 1 0 0,1 0 0 0 0,-1-1-1 0 0,0 1 1 0 0,0 0 0 0 0,-1-1-1 0 0,1 1 1 0 0,-1 0 0 0 0,1-1-1 0 0,-1 1 1 0 0,0 0 0 0 0,0-1-1 0 0,-1 1 1 0 0,1-1 0 0 0,-2-3-1 0 0,2 5 12 0 0,-1 0 0 0 0,0 0 0 0 0,0 0 0 0 0,0 0 0 0 0,0 1 0 0 0,0-1 0 0 0,0 0 0 0 0,-1 1 0 0 0,1-1-1 0 0,0 1 1 0 0,-1-1 0 0 0,1 1 0 0 0,-1 0 0 0 0,0 0 0 0 0,1-1 0 0 0,-4 0 0 0 0,4 1 51 0 0,0 1 0 0 0,0-1 0 0 0,0 1 0 0 0,0 0 0 0 0,0-1 0 0 0,0 1 0 0 0,-1 0 1 0 0,1 0-1 0 0,0 0 0 0 0,0 0 0 0 0,0 0 0 0 0,0 0 0 0 0,0 0 0 0 0,0 0 0 0 0,-1 0 0 0 0,1 0 0 0 0,0 1 0 0 0,0-1 0 0 0,0 0 0 0 0,0 1 0 0 0,-1 0 1 0 0,-1 0 9 0 0,1 1 0 0 0,-1 0 1 0 0,1 0-1 0 0,0 0 1 0 0,-1 0-1 0 0,1 0 0 0 0,0 0 1 0 0,-1 3-1 0 0,-3 3 54 0 0,1 1-1 0 0,0-1 1 0 0,0 1 0 0 0,-3 10-1 0 0,4-11-14 0 0,1 1-7 0 0,0 21 182 0 0,3-17-152 0 0,0-10 2 0 0,1-1 29 0 0,6 9 1100 0 0,-9-11-1188 0 0,0 1-1 0 0,0 0 1 0 0,0 0-1 0 0,0 0 1 0 0,0 1-1 0 0,1-1 1 0 0,-1 0-1 0 0,0 1 1 0 0,0 0-1 0 0,-1 1 1 0 0,-1 1 39 0 0,-70 54 425 0 0,74-58-491 0 0,0 0-1 0 0,-1 1 1 0 0,1-1-1 0 0,0 0 1 0 0,-1 0 0 0 0,1 1-1 0 0,0-1 1 0 0,-1 0-1 0 0,1 0 1 0 0,0 1-1 0 0,0-1 1 0 0,0 0-1 0 0,-1 1 1 0 0,1-1 0 0 0,0 0-1 0 0,0 1 1 0 0,0-1-1 0 0,0 0 1 0 0,-1 1-1 0 0,1-1 1 0 0,0 1 0 0 0,0-1-1 0 0,0 0 1 0 0,0 1-1 0 0,1 0 3 0 0,0 0-1 0 0,0 0 1 0 0,0 0 0 0 0,0 0-1 0 0,1-1 1 0 0,-1 1 0 0 0,0 0-1 0 0,0-1 1 0 0,1 1-1 0 0,-1-1 1 0 0,0 1 0 0 0,0-1-1 0 0,1 0 1 0 0,-1 1 0 0 0,0-1-1 0 0,1 0 1 0 0,-1 0-1 0 0,3 0 1 0 0,30 0 77 0 0,-31-1-76 0 0,206-12 266 0 0,-192 14-272 0 0,0 0 0 0 0,0 0 0 0 0,-1 2 0 0 0,1 0 0 0 0,30 11 0 0 0,-26-6 43 0 0,-17-5-14 0 0,-2 0-2 0 0,0-1 23 0 0,1 0 1 0 0,-1 1-1 0 0,0-1 1 0 0,1 1 0 0 0,-1-1-1 0 0,2 5 1 0 0,-1-3 40 0 0,-2-2 69 0 0,-1-1-138 0 0,1 0 0 0 0,0 0 0 0 0,-1 0 0 0 0,1 0 0 0 0,-1-1 0 0 0,1 1-1 0 0,0 0 1 0 0,0 0 0 0 0,-1-1 0 0 0,1 1 0 0 0,1 0 0 0 0,0 2 75 0 0,0-2-1 0 0,52 36 360 0 0,-52-35-449 0 0,0-1-1 0 0,1 1 0 0 0,-1 0 1 0 0,0 0-1 0 0,0 1 1 0 0,0-1-1 0 0,0 0 0 0 0,-1 1 1 0 0,3 4-1 0 0,2 7 5 0 0,-6-7-6 0 0,1 1 0 0 0,-1-1-1 0 0,0 0 1 0 0,-1 1 0 0 0,0-1 0 0 0,0 1 0 0 0,0-1 0 0 0,-1 0-1 0 0,0 1 1 0 0,-5 10 0 0 0,-1 1-5 0 0,7-15 6 0 0,-4 2 55 0 0,-1 2 22 0 0,-1-1 1 0 0,0 0 0 0 0,0-1-1 0 0,0 1 1 0 0,-1-1 0 0 0,1 0-1 0 0,-2-1 1 0 0,1 0 0 0 0,0-1-1 0 0,-1 1 1 0 0,-13 3-1 0 0,0 0-43 0 0,0-2-1 0 0,0-1 0 0 0,-42 5 0 0 0,44-9-16 0 0,1-2-1 0 0,0 0 1 0 0,0-1 0 0 0,0-1 0 0 0,-34-9 0 0 0,34 7 44 0 0,-1 0 0 0 0,0 2 0 0 0,0 0 0 0 0,-36 1 0 0 0,52 1-57 0 0,-11 5 32 0 0,8-2-14 0 0,-15 4 38 0 0,28-9-65 0 0,-4 2-34 0 0,1-1 0 0 0,-1 1 0 0 0,1 0-1 0 0,0 0 1 0 0,-1 0 0 0 0,5-1-1 0 0,-8 5-835 0 0,-2 11-288 0 0,0 3-54 0 0</inkml:trace>
</inkml:ink>
</file>

<file path=ppt/ink/ink5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8:48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68 1375 0 0,'0'0'66'0'0,"0"-2"-8"0"0,-2-8 2298 0 0,3 9-1713 0 0,-1-1 0 0 0,0 1 0 0 0,1 0 0 0 0,-1 0 0 0 0,1 0 0 0 0,-1 0 0 0 0,1 0 0 0 0,0 0 0 0 0,-1 0 0 0 0,3-2 0 0 0,-1 0-45 0 0,0 0 0 0 0,1 1 0 0 0,-1-1 0 0 0,1 1 0 0 0,0 0 0 0 0,4-3 0 0 0,26-11 1838 0 0,-31 15-1777 0 0,1 1-62 0 0,8-3-12 0 0,-9 3-23 0 0,10-2 331 0 0,-9 2 787 0 0,-5 2-1530 0 0,-11 18 67 0 0,-1-2 0 0 0,-25 27 0 0 0,-41 32 31 0 0,21-20-240 0 0,43-42-8 0 0,8-8 0 0 0,0 0 0 0 0,1 1 0 0 0,-11 14 0 0 0,0-3-200 0 0,16-18 96 0 0,-16 16-1072 0 0,43-50 1465 0 0,-19 27-135 0 0,0 1 0 0 0,1-1 0 0 0,0 2 0 0 0,0-1 0 0 0,0 1 0 0 0,14-6 0 0 0,-16 8-105 0 0,-1 1 1 0 0,1 0-1 0 0,0 0 1 0 0,0 1-1 0 0,0-1 1 0 0,0 1-1 0 0,0 0 1 0 0,6 1-1 0 0,-5-1 11 0 0,109 13 216 0 0,-32-3-280 0 0,-68-8 4 0 0,-3-2-16 0 0,-9 0-67 0 0</inkml:trace>
</inkml:ink>
</file>

<file path=ppt/ink/ink5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8:48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0 13447 0 0,'0'0'5262'0'0,"-2"2"-5069"0"0,-8 14 468 0 0,-24 28 1 0 0,20-27-183 0 0,-18 27 0 0 0,15-13-259 0 0,1 1-1 0 0,1 0 0 0 0,2 1 1 0 0,2 1-1 0 0,-10 45 0 0 0,6-15-154 0 0,-2-2 0 0 0,-3 0 0 0 0,-27 59 0 0 0,25-81-45 0 0,13-24-13 0 0,0 2 0 0 0,1-1 0 0 0,-8 24 0 0 0,15-38-87 0 0,4-3-2085 0 0,12-4-67 0 0,1-3-4539 0 0</inkml:trace>
</inkml:ink>
</file>

<file path=ppt/ink/ink5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8:48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0 11167 0 0,'0'0'10022'0'0,"-1"4"-9632"0"0,-6 13-107 0 0,-1 0 0 0 0,-1-1-1 0 0,0 0 1 0 0,-13 16 0 0 0,-1-2-114 0 0,-29 30 1 0 0,-38 20-24 0 0,64-59-97 0 0,18-13-38 0 0,8-8-11 0 0,0 0 1 0 0,0 0 0 0 0,0 0-1 0 0,0 0 1 0 0,0 0 0 0 0,0 0-1 0 0,0 0 1 0 0,-1 0 0 0 0,1 0-1 0 0,0 0 1 0 0,0 0-1 0 0,0 0 1 0 0,0 0 0 0 0,0 0-1 0 0,0 0 1 0 0,0 0 0 0 0,0 0-1 0 0,0 0 1 0 0,0 1 0 0 0,0-1-1 0 0,0 0 1 0 0,0 0-1 0 0,0 0 1 0 0,0 0 0 0 0,0 0-1 0 0,0 0 1 0 0,0 0 0 0 0,0 0-1 0 0,0 0 1 0 0,0 0 0 0 0,0 0-1 0 0,0 0 1 0 0,0 0-1 0 0,0 1 1 0 0,0-1 0 0 0,0 0-1 0 0,0 0 1 0 0,0 0 0 0 0,0 0-1 0 0,0 0 1 0 0,0 0 0 0 0,0 0-1 0 0,0 0 1 0 0,0 0-1 0 0,0 0 1 0 0,0 0 0 0 0,1 0-1 0 0,-1 0 1 0 0,0 0 0 0 0,0 0-1 0 0,0 0 1 0 0,0 0 0 0 0,0 0-1 0 0,0 1 1 0 0,0-1-1 0 0,0 0 1 0 0,0 0 0 0 0,0 0-1 0 0,0 0 1 0 0,0 0 0 0 0,0 0-1 0 0,0 0 1 0 0,1 0 0 0 0,-1 0-1 0 0,0 0 1 0 0,0 0-1 0 0,4 2 4 0 0,1 0-1 0 0,0 0 0 0 0,0-1 0 0 0,0 1 0 0 0,0-1 0 0 0,0 0 0 0 0,0 0 0 0 0,0-1 0 0 0,0 0 1 0 0,0 0-1 0 0,0 0 0 0 0,9-1 0 0 0,11-3 16 0 0,33-9 0 0 0,-30 6-15 0 0,99-25 259 0 0,-101 25-38 0 0,-24 7-148 0 0,-1-1-21 0 0,5-4-56 0 0,-4 4-66 0 0,0 0-1 0 0,0 0 0 0 0,0 0 0 0 0,0 0 1 0 0,0 0-1 0 0,0 1 0 0 0,1-1 0 0 0,-1 1 0 0 0,3-1 1 0 0,-3 1-19 0 0,1-1-352 0 0,5 1 239 0 0,-4 1-1015 0 0</inkml:trace>
</inkml:ink>
</file>

<file path=ppt/ink/ink5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8:4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47 4143 0 0,'61'-47'19424'0'0,"-63"59"-18893"0"0,-1 54-306 0 0,4-54-176 0 0,-2-1-1 0 0,1 1 1 0 0,-1 0-1 0 0,-1 0 1 0 0,0 0-1 0 0,0-1 1 0 0,-9 21-1 0 0,-5 0-39 0 0,-2-1 0 0 0,-1-2 1 0 0,-26 31-1 0 0,12-15 7 0 0,-5 7 3 0 0,-52 77 46 0 0,78-110-42 0 0,1 1 0 0 0,1 1 0 0 0,1-1 0 0 0,-11 42 0 0 0,18-57-22 0 0,1 1 0 0 0,1-1 0 0 0,-1 0 0 0 0,1 1 1 0 0,-1-1-1 0 0,2 0 0 0 0,-1 1 0 0 0,1-1 0 0 0,-1 0 0 0 0,4 11 0 0 0,4 3 11 0 0,-4-14 14 0 0,0-3-4 0 0,10 14-58 0 0,-11-15-4 0 0,0 0-4 0 0,-1 0-140 0 0,-5-1-1508 0 0,-8 1 910 0 0,-1-1 0 0 0,1 0 0 0 0,-17-3 0 0 0,26 3 29 0 0,2-11-5163 0 0,4-1 201 0 0</inkml:trace>
</inkml:ink>
</file>

<file path=ppt/ink/ink5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8:50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389 588 11111 0 0,'0'0'1008'0'0,"0"2"-828"0"0,1 29 611 0 0,0-19 2944 0 0,2-11-3034 0 0,0-1-470 0 0,1 1 1 0 0,0 0-1 0 0,-1-1 1 0 0,1 0-1 0 0,-1 0 1 0 0,1 0-1 0 0,0 0 1 0 0,-1 0-1 0 0,1-1 1 0 0,-1 0-1 0 0,1 0 1 0 0,5-2-1 0 0,7-3 257 0 0,23-13 0 0 0,-12 5-112 0 0,-11 6-293 0 0,0-1-1 0 0,-1-1 1 0 0,0 0-1 0 0,0-1 1 0 0,25-26-1 0 0,-23 20-72 0 0,-1-2 0 0 0,-1 1 0 0 0,-1-2-1 0 0,13-22 1 0 0,-13 13-150 0 0,-2 0-1 0 0,-1-1 1 0 0,10-39-1 0 0,-20 63 95 0 0,9-28-384 0 0,-3 0-1 0 0,-1-1 1 0 0,-1 0 0 0 0,0-39-1 0 0,-6 70 250 0 0,0-4 72 0 0,1 6 14 0 0,-15 4 24 0 0,5 3 53 0 0,-1 0-1 0 0,1 1 1 0 0,0-1-1 0 0,0 2 1 0 0,1 0-1 0 0,-13 11 1 0 0,-2 1-45 0 0,-97 84 4 0 0,105-88 54 0 0,1-1-2 0 0,2 0 0 0 0,0 2 0 0 0,1-1 0 0 0,0 2 0 0 0,1-1 0 0 0,1 2 0 0 0,1-1 1 0 0,0 1-1 0 0,-11 35 0 0 0,7-10 8 0 0,2 2 0 0 0,2-1 1 0 0,-3 54-1 0 0,8-63-1 0 0,-13 98 0 0 0,13-117 0 0 0,0-1 0 0 0,-1 1 0 0 0,0-1 0 0 0,-1 0 0 0 0,-1-1 0 0 0,-11 19 0 0 0,-4-3 1 0 0,-46 51-1 0 0,46-59 174 0 0,2 2 0 0 0,0 1-1 0 0,-22 37 1 0 0,39-57-100 0 0,1 0 0 0 0,-1 0 0 0 0,1 1 0 0 0,1-1 0 0 0,-1 1-1 0 0,1-1 1 0 0,-2 12 0 0 0,-4 22 167 0 0,4-28-255 0 0,3-9-93 0 0,-2-1-485 0 0,-27 19-497 0 0,28-20 1008 0 0,-1 0 0 0 0,1 1 0 0 0,0-1 0 0 0,-1 0 0 0 0,1 0 1 0 0,-1 0-1 0 0,1 0 0 0 0,-1 0 0 0 0,1 0 0 0 0,-1 0 1 0 0,-1-1-1 0 0,-5 0-159 0 0,0 1 116 0 0,6 0 62 0 0,-1 0 0 0 0,1 0 0 0 0,0 0 0 0 0,0 0 0 0 0,-1 0 1 0 0,1 0-1 0 0,0 0 0 0 0,0-1 0 0 0,-1 0 0 0 0,1 1 1 0 0,0-1-1 0 0,0 0 0 0 0,0 0 0 0 0,-4-2 0 0 0,6 2-104 0 0,0 1 0 0 0,-1-1 1 0 0,1 1-1 0 0,0-1 0 0 0,0 1 0 0 0,0-1 0 0 0,-1 1 0 0 0,1-1 0 0 0,0 1 0 0 0,0-1 1 0 0,0 1-1 0 0,0-1 0 0 0,0 1 0 0 0,0-1 0 0 0,0 1 0 0 0,0-1 0 0 0,0 1 0 0 0,0-1 0 0 0,0 0 1 0 0,1 1-1 0 0,-1-1 0 0 0,0 1 0 0 0,1-1 0 0 0,-1 0-511 0 0,6-13-4361 0 0</inkml:trace>
</inkml:ink>
</file>

<file path=ppt/ink/ink5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8:50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11519 0 0,'0'0'887'0'0,"4"1"-583"0"0,15 3 398 0 0,1-1 1 0 0,0-1-1 0 0,0 0 1 0 0,-1-2-1 0 0,1 0 1 0 0,0-1-1 0 0,32-7 1 0 0,-29 3-158 0 0,1-1-1 0 0,-1 0 1 0 0,0-2 0 0 0,-1-1 0 0 0,1-1-1 0 0,20-13 1 0 0,-18 5 335 0 0,-11 11-741 0 0,-9 8-177 0 0,-4-1 26 0 0,3 0-149 0 0,0 1 0 0 0,0 0-1 0 0,0 0 1 0 0,0 0 0 0 0,0 0-1 0 0,0 0 1 0 0,6 4 0 0 0,10 2-1242 0 0,-8-4 315 0 0,1-1-1 0 0,-1-1 1 0 0,1 0 0 0 0,18-1-1 0 0,48-8-692 0 0,-73 8 1586 0 0,-3-1-565 0 0</inkml:trace>
</inkml:ink>
</file>

<file path=ppt/ink/ink5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8:50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1 12895 0 0,'0'0'6458'0'0,"1"2"-6274"0"0,1 2-96 0 0,-1 1 0 0 0,0-1 1 0 0,0 1-1 0 0,-1-1 0 0 0,1 1 1 0 0,-1 0-1 0 0,0-1 0 0 0,0 1 1 0 0,0-1-1 0 0,-1 1 1 0 0,0 0-1 0 0,0-1 0 0 0,0 0 1 0 0,0 1-1 0 0,-1-1 0 0 0,1 1 1 0 0,-4 3-1 0 0,-124 275 2333 0 0,56-126-2243 0 0,-121 190-1 0 0,92-191-499 0 0,62-97 124 0 0,39-57-146 0 0,15-4-3800 0 0,2-3 2776 0 0</inkml:trace>
</inkml:ink>
</file>

<file path=ppt/ink/ink5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8:51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130 160 9671 0 0,'-72'25'1720'0'0,"29"-11"1514"0"0,28-10 2391 0 0,18-5-4716 0 0,227-47 2954 0 0,68-3-2679 0 0,-92 18-671 0 0,-136 20-306 0 0,130-43 1 0 0,-198 55-351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1:00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6447 0 0,'0'0'499'0'0,"1"-1"-74"0"0,1-1-127 0 0,0 1-1 0 0,-1-1 0 0 0,1 1 0 0 0,0-1 0 0 0,0 1 0 0 0,-1 0 1 0 0,1 0-1 0 0,0 0 0 0 0,0 0 0 0 0,1 0 0 0 0,-1 0 0 0 0,0 1 0 0 0,0-1 1 0 0,0 1-1 0 0,0-1 0 0 0,1 1 0 0 0,-1 0 0 0 0,0 0 0 0 0,0 0 1 0 0,0 0-1 0 0,1 0 0 0 0,-1 1 0 0 0,0-1 0 0 0,0 1 0 0 0,3 0 1 0 0,-3 0-185 0 0,0 0 0 0 0,1 0 0 0 0,-1 1 0 0 0,0-1 0 0 0,1 1 1 0 0,-1 0-1 0 0,0-1 0 0 0,0 1 0 0 0,0 0 0 0 0,-1 0 0 0 0,1 0 1 0 0,0 0-1 0 0,2 5 0 0 0,3 7 146 0 0,0 0 1 0 0,-1 0-1 0 0,7 25 0 0 0,7 49 234 0 0,-10-39-275 0 0,-1-9-164 0 0,1-3 49 0 0,-2 1 1 0 0,-2 0-1 0 0,2 50 1 0 0,-8-77-81 0 0,-1-1-1 0 0,0 1 1 0 0,0-1 0 0 0,-2 1 0 0 0,1-1 0 0 0,-1 0 0 0 0,-1 0-1 0 0,1 0 1 0 0,-2 0 0 0 0,1 0 0 0 0,-2-1 0 0 0,1 0-1 0 0,-1 0 1 0 0,0-1 0 0 0,-1 1 0 0 0,0-1 0 0 0,-1-1-1 0 0,-9 9 1 0 0,15-14-74 0 0,-8 7-485 0 0,0 0 0 0 0,-1 0 1 0 0,-12 6-1 0 0,9-8-5666 0 0</inkml:trace>
</inkml:ink>
</file>

<file path=ppt/ink/ink5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8:51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9671 0 0,'0'0'16904'0'0,"-2"0"-16929"0"0,-19 6-4127 0 0</inkml:trace>
</inkml:ink>
</file>

<file path=ppt/ink/ink5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08:52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20 9215 0 0,'-5'3'136'0'0,"1"0"-1"0"0,-1 0 0 0 0,1 1 0 0 0,-1-1 0 0 0,1 1 0 0 0,0 0 1 0 0,0 0-1 0 0,1 1 0 0 0,-1-1 0 0 0,1 1 0 0 0,0 0 0 0 0,0-1 1 0 0,1 1-1 0 0,-1 1 0 0 0,-1 6 0 0 0,3-10 1180 0 0,3-1 58 0 0,2 2-1194 0 0,0-1 1 0 0,0 0-1 0 0,0 0 0 0 0,1 0 1 0 0,-1 0-1 0 0,0-1 1 0 0,1 0-1 0 0,-1 0 0 0 0,1 0 1 0 0,0 0-1 0 0,-1-1 0 0 0,1 0 1 0 0,0 0-1 0 0,-1 0 0 0 0,6-1 1 0 0,13-2 596 0 0,39-9 1 0 0,-56 10-480 0 0,65-16 1384 0 0,197-37 2336 0 0,-108 39-2887 0 0,247 9-1 0 0,-284 11-897 0 0,728 28 624 0 0,-416-20-485 0 0,-104-3-38 0 0,-77-5-149 0 0,-29 0-64 0 0,-208-4-122 0 0,0 1 1 0 0,-1 1-1 0 0,1 1 0 0 0,-1 0 0 0 0,0 1 1 0 0,31 12-1 0 0,-45-15-67 0 0,-16-4-6251 0 0,5-3 4361 0 0</inkml:trace>
</inkml:ink>
</file>

<file path=ppt/ink/ink5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6:27:15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62 369 2303 0 0,'-11'-7'1420'0'0,"5"2"-1130"0"0,1 0 0 0 0,0 0-1 0 0,0-1 1 0 0,0 0 0 0 0,0 0-1 0 0,1-1 1 0 0,0 1-1 0 0,-5-11 1 0 0,8 15 307 0 0,0-6 1351 0 0,31 38-1552 0 0,-28-29 14 0 0,1 0-236 0 0,-1 0-75 0 0,1 0 0 0 0,-1-1 0 0 0,1 1 0 0 0,0-1 0 0 0,-1 1 0 0 0,1-1 0 0 0,0 0 0 0 0,-1 0 0 0 0,1 0 0 0 0,0-1 0 0 0,-1 1 0 0 0,1-1 0 0 0,0 1 0 0 0,-1-1 0 0 0,5-2 0 0 0,8-7 263 0 0,-11 8-213 0 0,0-1 0 0 0,0 1 0 0 0,0-1-1 0 0,1 1 1 0 0,-1 1 0 0 0,1-1-1 0 0,-1 1 1 0 0,1-1 0 0 0,-1 1 0 0 0,1 0-1 0 0,9 0 1 0 0,0 0-106 0 0,0 3-33 0 0,1 2-10 0 0,8 4-1 0 0,-20-9 13 0 0,-1 2 253 0 0,13-5 1163 0 0,-13 3-1204 0 0,-1-1-158 0 0,1 0-55 0 0,16-3 664 0 0,-4 2-675 0 0,1 2 0 0 0,-1 1 0 0 0,2 0 0 0 0,-1 0 0 0 0,-1 0 0 0 0,2 1 0 0 0,0 1 0 0 0,-1-2 12 0 0,1-2 47 0 0,0-1-4 0 0,5-3-18 0 0,-18 6-26 0 0,19 0 15 0 0,-17 0-26 0 0,22 1 0 0 0,-10 2 0 0 0,2 2 0 0 0,-13-3 0 0 0,32 14 0 0 0,-24-11 0 0 0,1-3 0 0 0,1-3 0 0 0,7-2 0 0 0,-22 3 0 0 0,36-13 0 0 0,-7 8 64 0 0,-15 4-64 0 0,1 2 0 0 0,0 0 0 0 0,33 6 0 0 0,-19-3 0 0 0,-14-2 0 0 0,1-1 0 0 0,-2 2 0 0 0,-1-1 0 0 0,-4 0 0 0 0,12 8 0 0 0,34 11 0 0 0,-32-14 0 0 0,-19-7 0 0 0,10 0 0 0 0,-7-2 2 0 0,-1 1 0 0 0,0-1 0 0 0,0 0 0 0 0,0-1 0 0 0,-1 0 0 0 0,1 0 0 0 0,8-5 0 0 0,2-3 23 0 0,22-19 0 0 0,-27 20 74 0 0,-8 7-44 0 0,0-1-1 0 0,0 1 1 0 0,0 0-1 0 0,0 0 1 0 0,1 0 0 0 0,-1 1-1 0 0,1-1 1 0 0,7-2-1 0 0,2 2 33 0 0,2 3-70 0 0,-1 2-17 0 0,1 3 0 0 0,-1 2 0 0 0,0 0 0 0 0,0 0 0 0 0,-1 0 0 0 0,0-1 0 0 0,1-3 0 0 0,1-5 0 0 0,-4 0 56 0 0,-1-1-1 0 0,0-1 1 0 0,1 0-1 0 0,-1-1 1 0 0,-1 0-1 0 0,1 0 0 0 0,-1-1 1 0 0,0-1-1 0 0,16-12 1 0 0,-21 15 17 0 0,0 1 1 0 0,0-1-1 0 0,1 1 1 0 0,0 0-1 0 0,-1 0 1 0 0,1 1-1 0 0,0 0 1 0 0,8-2-1 0 0,-12 3-67 0 0,-1 1-1 0 0,1-1 1 0 0,0 0-1 0 0,0 1 1 0 0,0 0-1 0 0,0-1 1 0 0,0 1-1 0 0,-1 0 1 0 0,1 0-1 0 0,0 0 1 0 0,2 0-1 0 0,2 1 1 0 0,9 0-6 0 0,-5 0 0 0 0,12 6 0 0 0,7 3 0 0 0,-26-9 0 0 0,0 0 0 0 0,0-1 0 0 0,0 1 0 0 0,0 0 0 0 0,-1-1 0 0 0,1 0 0 0 0,0 0 0 0 0,6 0 0 0 0,21 2 0 0 0,25 1 0 0 0,-41-4 0 0 0,1-1 0 0 0,-9 2 21 0 0,0-1 0 0 0,-1 0 0 0 0,1 0 0 0 0,6-2 0 0 0,-4 1 9 0 0,0 0 0 0 0,0 1 1 0 0,0 0-1 0 0,15 0 0 0 0,-1-2-68 0 0,-15 4-10 0 0,9 2 38 0 0,-7-2 10 0 0,-4 0 0 0 0,1 1 0 0 0,-1-1 0 0 0,0 1 0 0 0,0 0 0 0 0,7 3 0 0 0,18 9-73 0 0,-21-9 57 0 0,25 10 17 0 0,-13-5-1 0 0,-8-7 0 0 0,-3-2 0 0 0,4-1 0 0 0,9-2-4 0 0,-1-4 24 0 0,9-1 230 0 0,-12 2-126 0 0,29-3 1 0 0,-43 7-82 0 0,7-2-33 0 0,2 1-10 0 0,0-1 0 0 0,1 1 0 0 0,-1 0 0 0 0,0 1 0 0 0,1 1 0 0 0,-2 2 0 0 0,-12-1 0 0 0,1-1 0 0 0,-1 0 0 0 0,1 0 0 0 0,0 1 0 0 0,-1-1 0 0 0,1 0 0 0 0,-1 0 0 0 0,1-1 0 0 0,0 1 0 0 0,-1 0 0 0 0,1 0 0 0 0,1-1 0 0 0,-2 0 0 0 0,1 1 0 0 0,0-1 0 0 0,-1 1 0 0 0,1-1 0 0 0,-1 1 0 0 0,1 0 0 0 0,0 0 0 0 0,-1 0 0 0 0,1 0 0 0 0,0 0 0 0 0,2 0 0 0 0,6 1 16 0 0,-7 0-10 0 0,1-1 0 0 0,0 0 0 0 0,0 0 0 0 0,0 0 0 0 0,0-1 0 0 0,0 0 0 0 0,4-1 0 0 0,23-3-6 0 0,-27 4 0 0 0,21 0 0 0 0,-20 1 0 0 0,21 3 0 0 0,-17-1 0 0 0,-4-1 0 0 0,0 0 0 0 0,1-1 0 0 0,-1 1 0 0 0,0-1 0 0 0,8 0 0 0 0,8 0 13 0 0,0-1 0 0 0,0 0 0 0 0,0-2-1 0 0,22-5 1 0 0,48-13-13 0 0,-54 11 68 0 0,64-7 0 0 0,-62 14-68 0 0,14 2 0 0 0,-38-1 0 0 0,1 2 0 0 0,-11 1 22 0 0,1-1-1 0 0,0-1 1 0 0,0 1 0 0 0,0-1-1 0 0,0 0 1 0 0,0 0-1 0 0,0 0 1 0 0,9-5-1 0 0,10-2 217 0 0,-16 6-173 0 0,71-19 297 0 0,-77 20-356 0 0,1-1 1 0 0,0 1 0 0 0,-1 0-1 0 0,1 0 1 0 0,0 0-1 0 0,0 1 1 0 0,4-1-1 0 0,2 0-5 0 0,-6 0-1 0 0,0 0 0 0 0,0 1 0 0 0,-1-1 0 0 0,1 1 0 0 0,0-1 0 0 0,6 2 0 0 0,19 0 0 0 0,64 8 0 0 0,-32-10 0 0 0,-37 0 0 0 0,30 3 0 0 0,-34-1 10 0 0,0-1-1 0 0,0-1 1 0 0,35-6-1 0 0,-29 3 4 0 0,37-1 0 0 0,2 4-13 0 0,-51 1 0 0 0,-7-1 0 0 0,0 1 0 0 0,0 1 0 0 0,0-1 0 0 0,-1 1 0 0 0,9 2 0 0 0,-7-2 0 0 0,29 11 0 0 0,-25-8 0 0 0,25 5 0 0 0,4 0 0 0 0,-25-7 7 0 0,1-1 0 0 0,-1 0 0 0 0,1-1 0 0 0,-1-1 0 0 0,1 0-1 0 0,17-4 1 0 0,-8 1 5 0 0,31 0 0 0 0,47-2-12 0 0,-15-1 0 0 0,-12-3 0 0 0,-49 5 0 0 0,-8 5 0 0 0,-3 1 0 0 0,13 3 0 0 0,-24-4 0 0 0,20 5 0 0 0,-11-1 0 0 0,8 2 0 0 0,-23-6 0 0 0,38 19 0 0 0,-28-14 0 0 0,-6-3 0 0 0,0 0 0 0 0,1 0 0 0 0,-1-1 0 0 0,0 1 0 0 0,0-1 0 0 0,1 0 0 0 0,-1-1 0 0 0,1 1 0 0 0,6 0 0 0 0,29 1 40 0 0,0-1 0 0 0,1-2 0 0 0,-1-2 0 0 0,42-9 0 0 0,-70 10-26 0 0,13-1 112 0 0,-1-2 0 0 0,47-15 0 0 0,-68 18-113 0 0,0 1 1 0 0,0 0-1 0 0,-1 0 0 0 0,1 0 1 0 0,0 0-1 0 0,0 0 0 0 0,0 1 1 0 0,0-1-1 0 0,0 1 0 0 0,4 0 1 0 0,0 0 5 0 0,13-1 102 0 0,8 2-101 0 0,2-1 33 0 0,-14 1-53 0 0,-8-1 0 0 0,0 1 0 0 0,0-1 0 0 0,9-1 0 0 0,-4 0 7 0 0,0-1-1 0 0,0 0 1 0 0,1-1 0 0 0,-2 0 0 0 0,1-1-1 0 0,0 0 1 0 0,19-10 0 0 0,-20 6 3 0 0,-5 4 8 0 0,1 1 0 0 0,-1-1 0 0 0,11-3 0 0 0,7-2 8 0 0,1 1-1 0 0,0 1 1 0 0,0 1 0 0 0,38-3-1 0 0,8 9-25 0 0,-61-1 0 0 0,-6 0 0 0 0,-1 1 0 0 0,1 0 0 0 0,0 0 0 0 0,-1 1 0 0 0,1-1 0 0 0,8 3 0 0 0,-1-1 0 0 0,-3-1 0 0 0,0 1 0 0 0,-1 0 0 0 0,1 0 0 0 0,16 8 0 0 0,-11-4 0 0 0,0 1 0 0 0,-2 0 0 0 0,-1 2 0 0 0,0 0 0 0 0,2 0 0 0 0,8 5 1 0 0,-18-13-12 0 0,6 2-45 0 0,-6-3 56 0 0,-1 0 0 0 0,0-1 1 0 0,0 1-1 0 0,0 0 0 0 0,1 1 0 0 0,-1-1 1 0 0,0 0-1 0 0,4 2 0 0 0,18 1 3 0 0,-15-3-79 0 0,-1 1-92 0 0,-4-1 140 0 0,1 1 0 0 0,0 0 0 0 0,-1 0-1 0 0,9 2 1 0 0,-12-2-99 0 0,1-1 0 0 0,-1 1 0 0 0,1 0-1 0 0,-1 0 1 0 0,0-1 0 0 0,0 1 0 0 0,1 0 0 0 0,-1 0-1 0 0,0 0 1 0 0,0 1 0 0 0,0-1 0 0 0,0 0 0 0 0,0 0-1 0 0,0 0 1 0 0,0 1 0 0 0,-1-1 0 0 0,1 1 0 0 0,0-1-1 0 0,-1 0 1 0 0,1 3 0 0 0,4 14-6636 0 0</inkml:trace>
</inkml:ink>
</file>

<file path=ppt/ink/ink5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6:27:37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0 552 4375 0 0,'0'0'4008'0'0,"3"1"-3876"0"0,10 0 143 0 0,0 0 0 0 0,0-1 1 0 0,0 0-1 0 0,0-1 0 0 0,0 0 0 0 0,14-4 0 0 0,-27 4-265 0 0,0 1 1 0 0,1 0-1 0 0,-1 0 1 0 0,1 0-1 0 0,0 0 1 0 0,-1 0-1 0 0,1-1 1 0 0,-1 1 0 0 0,1 0-1 0 0,-1 0 1 0 0,1 0-1 0 0,-1 0 1 0 0,1 0-1 0 0,-1 1 1 0 0,1-1-1 0 0,-1 0 1 0 0,1 0-1 0 0,0 0 1 0 0,10 2 171 0 0,51-3-62 0 0,-4 3-125 0 0,31-1-6 0 0,105-7 342 0 0,25-21-40 0 0,-176 22-257 0 0,0 2 0 0 0,1 1 1 0 0,72 8-1 0 0,-35-2-22 0 0,-38-4 48 0 0,78-9-1 0 0,41-17 126 0 0,-34 4-116 0 0,74 6-47 0 0,2 16 12 0 0,-84 2-26 0 0,6 1 2 0 0,73-1 46 0 0,-130-7 140 0 0,257-28-26 0 0,-265 26 43 0 0,99 1 0 0 0,-29 3 65 0 0,1-4 47 0 0,152-13 60 0 0,-40 4-97 0 0,-25 18-118 0 0,-147 3-155 0 0,-26-1 9 0 0,68-4 1 0 0,-49-4-25 0 0,53-5 54 0 0,205-23 31 0 0,-253 28-34 0 0,-23 0-50 0 0,0 3 0 0 0,51 4-1 0 0,86 6 0 0 0,-162-10 0 0 0,24-4 0 0 0,6-1 0 0 0,103-9 119 0 0,-24 3 18 0 0,98-9 12 0 0,123-7 54 0 0,-45-2-203 0 0,-115 6 0 0 0,-137 18 0 0 0,75 1 0 0 0,28-2 0 0 0,-67-3 32 0 0,97-13 83 0 0,-14-2-30 0 0,-129 19-45 0 0,98-1 84 0 0,-12 1-8 0 0,64-9 111 0 0,-111 9-152 0 0,31 4-63 0 0,-73 3-14 0 0,153 6 34 0 0,0 1 0 0 0,-115-10-32 0 0,25 0 0 0 0,-14 2 0 0 0,36 1 0 0 0,400-3 64 0 0,-190 3-64 0 0,-216 2 0 0 0,-60-5 0 0 0,90-14 0 0 0,-90 8 0 0 0,49-2 22 0 0,0 4-1 0 0,161 12 0 0 0,-222-5-21 0 0,52-5 0 0 0,35 1 0 0 0,-57 6 0 0 0,67 5 0 0 0,-104-5 0 0 0,0-2 0 0 0,0-1 0 0 0,1-3 0 0 0,50-8 0 0 0,-20 1-6 0 0,19-2 108 0 0,-57 7 93 0 0,70-2-1 0 0,-33 4-159 0 0,-53 3-22 0 0,1 0 0 0 0,-1 1 0 0 0,0 1-1 0 0,24 5 1 0 0,-32-5-13 0 0,0-1 0 0 0,0-1 0 0 0,13 0 0 0 0,16 0 0 0 0,204 7 51 0 0,-243-7-169 0 0,1 0 1 0 0,0 0-1 0 0,0-1 1 0 0,0 1-1 0 0,0 0 1 0 0,0-1-1 0 0,-1 1 1 0 0,1-1-1 0 0,0 0 0 0 0,0 1 1 0 0,-1-1-1 0 0,1 0 1 0 0,-1 0-1 0 0,1 0 1 0 0,-1-1-1 0 0,1 1 1 0 0,-1 0-1 0 0,2-2 1 0 0</inkml:trace>
</inkml:ink>
</file>

<file path=ppt/ink/ink5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6:27:42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1 488 1463 0 0,'2'-1'67'0'0,"7"-5"-15"0"0,4-2-44 0 0,-1 1 1 0 0,22-9-1 0 0,-11 5 19 0 0,-20 10 29 0 0,1 1 23 0 0,24 5 1162 0 0,-25-5 475 0 0,-2 1-1670 0 0,0-1 0 0 0,0 0 0 0 0,0 1 0 0 0,0-1 0 0 0,0 1 0 0 0,0-1 0 0 0,0 1 0 0 0,0 0 0 0 0,0-1 0 0 0,0 1 0 0 0,1 1 0 0 0,1 0 38 0 0,9 6 133 0 0,-10-6 299 0 0,1-1-348 0 0,-2 0-146 0 0,3 1 73 0 0,0-1 0 0 0,-1 1-1 0 0,1-1 1 0 0,0 0-1 0 0,0 0 1 0 0,-1 0 0 0 0,1 0-1 0 0,0-1 1 0 0,6 0-1 0 0,67-11 866 0 0,-73 9-910 0 0,0 1-1 0 0,0-1 1 0 0,0 1-1 0 0,0-1 1 0 0,4-3-1 0 0,10-4 38 0 0,7 0 65 0 0,50-11-1 0 0,47 4 2 0 0,-75 13-153 0 0,68 4 0 0 0,63 14 886 0 0,-74-14-779 0 0,25 3 20 0 0,-111-4-99 0 0,28-2-1 0 0,12 0 36 0 0,18 0 87 0 0,-53 0-219 0 0,40-6 53 0 0,-11 0 25 0 0,79 6-84 0 0,2 0-2 0 0,-80-4 85 0 0,103-27 0 0 0,-106 18 138 0 0,-26 7-29 0 0,0 1 0 0 0,1 1 0 0 0,0 1 0 0 0,30-2 0 0 0,-21 5-35 0 0,-1 2 1 0 0,0 1-1 0 0,36 7 0 0 0,27 3-71 0 0,-69-8-10 0 0,49-1-2 0 0,-25-2 13 0 0,-12 0 15 0 0,78-11-1 0 0,-84 5-26 0 0,0-2 0 0 0,34-12 0 0 0,-22 6 0 0 0,59-11 0 0 0,-92 22 50 0 0,-6 2-4 0 0,0 0 0 0 0,0 0 0 0 0,0 1 0 0 0,0-1 0 0 0,0 1 0 0 0,9 2 0 0 0,39 1 404 0 0,101-8 0 0 0,-151 4-421 0 0,0 0 0 0 0,0 0 0 0 0,0 0 0 0 0,0 0-1 0 0,0 0 1 0 0,7-4 0 0 0,-6 2 4 0 0,1 0 0 0 0,-1 1-1 0 0,1 0 1 0 0,0 0 0 0 0,0 1 0 0 0,0-1 0 0 0,8 1-1 0 0,82-3 324 0 0,-27 3-248 0 0,-39-3-54 0 0,124-20 5 0 0,-74 10-44 0 0,3 6-15 0 0,-33 3 0 0 0,-28 4 23 0 0,0 0 0 0 0,0 2-1 0 0,0 0 1 0 0,0 1 0 0 0,0 2-1 0 0,0 0 1 0 0,29 10 0 0 0,1 0-13 0 0,-38-9-14 0 0,7 1 26 0 0,0 0 1 0 0,32 4 0 0 0,-44-9-15 0 0,1 1 0 0 0,-1-2 0 0 0,1 1 0 0 0,0-1 0 0 0,14-2 0 0 0,3 0 8 0 0,6 2-16 0 0,177-9 64 0 0,-140 1-64 0 0,42-3 0 0 0,-89 10 0 0 0,0 2 0 0 0,0 1 0 0 0,0 1 0 0 0,29 7 0 0 0,13 3 0 0 0,-18-7 0 0 0,-8-2 22 0 0,0-1-1 0 0,58-4 0 0 0,-57-1 1 0 0,-1 2-1 0 0,58 8 0 0 0,97 31-21 0 0,-182-37 0 0 0,1 0 0 0 0,15 0 0 0 0,16 3 0 0 0,-36-3 0 0 0,1-1 0 0 0,-1 0 0 0 0,0 0 0 0 0,0-1 0 0 0,10 0 0 0 0,0-1 0 0 0,-12 1 0 0 0,-1 0 0 0 0,0 0 0 0 0,0-1 0 0 0,1 1 0 0 0,-1-1 0 0 0,0 0 0 0 0,8-3 0 0 0,6-2 0 0 0,46-5-4 0 0,28-5 99 0 0,138 7 166 0 0,-61-3-36 0 0,-51 1-130 0 0,-86 7-95 0 0,-24 3 4 0 0,48-1 131 0 0,-28 5-122 0 0,1 1-13 0 0,-9-3 0 0 0,19 5 0 0 0,22 1 0 0 0,-57-6 0 0 0,19 0 0 0 0,-19-1 0 0 0,20 2 0 0 0,-20-1 0 0 0,20 0 0 0 0,20-1 0 0 0,-31 1 0 0 0,54 1 0 0 0,-46-2 0 0 0,25 0 0 0 0,121 4 0 0 0,-123-2 0 0 0,0-2 0 0 0,-1-2 0 0 0,75-13 0 0 0,-89 10 0 0 0,0 1 0 0 0,0 1 0 0 0,0 1 0 0 0,39 4 0 0 0,75 8 0 0 0,-119-10 0 0 0,0-1 0 0 0,0-1 0 0 0,43-10 0 0 0,-48 6 10 0 0,-6 2 8 0 0,0 1 0 0 0,28-2 0 0 0,-14 1-1 0 0,-8 2 17 0 0,0 0-1 0 0,24 1 1 0 0,-12 2-29 0 0,48-5 0 0 0,48-6-5 0 0,-100 7 0 0 0,30-5 0 0 0,-1-1 0 0 0,19 3 32 0 0,136 8 0 0 0,-159-1-20 0 0,0-4 0 0 0,55-8 1 0 0,71-4 14 0 0,-165 15-27 0 0,-1 1 0 0 0,0 0 0 0 0,0 1 0 0 0,20 5 0 0 0,-28-5 0 0 0,28 5 0 0 0,-9-1 0 0 0,-20-6 0 0 0,15 3 0 0 0,-5-2 0 0 0,11 1 14 0 0,-15-2 21 0 0,16-2-20 0 0,141-12 481 0 0,-44 4-436 0 0,-103 8-42 0 0,-1 2-1 0 0,1 1 1 0 0,0 0-1 0 0,0 1 1 0 0,-1 1-1 0 0,1 1 1 0 0,23 8-1 0 0,-29-7-13 0 0,1-1 1 0 0,0-1-1 0 0,0 0 0 0 0,1-1 0 0 0,24 1 0 0 0,78-8 31 0 0,-77 2-31 0 0,96 2-4 0 0,-117 2 7 0 0,3 1 27 0 0,-1-1 1 0 0,1-1-1 0 0,40-6 0 0 0,-56 5-34 0 0,25-5 0 0 0,1 1 0 0 0,-1 1 0 0 0,37 2 0 0 0,-64 2 0 0 0,20-2 0 0 0,5 0 0 0 0,16-3 130 0 0,56-13-1 0 0,28-4 156 0 0,-83 16-279 0 0,73-20-1 0 0,-92 19 24 0 0,51-6 0 0 0,-68 13-30 0 0,0-1 1 0 0,0 1-1 0 0,0 1 1 0 0,0 0-1 0 0,0 1 0 0 0,0 0 1 0 0,19 6-1 0 0,-1 3 1 0 0,1-2 0 0 0,1 3 0 0 0,1-1 0 0 0,-22-8 0 0 0,-6-2 0 0 0,0 0 0 0 0,1 0 0 0 0,-1 0 0 0 0,1 0 0 0 0,-1-1 0 0 0,1 0 0 0 0,-1 0 0 0 0,1 0 0 0 0,4-1 0 0 0,-4 1 8 0 0,-1 0 0 0 0,0 0-1 0 0,0-1 1 0 0,0 1-1 0 0,0-1 1 0 0,0 0 0 0 0,5-2-1 0 0,0 0-4 0 0,4-1-3 0 0,1 0 0 0 0,2 1 0 0 0,-1 0 0 0 0,0 0 0 0 0,0 1 0 0 0,6-2 0 0 0,-17 4 0 0 0,14 0 0 0 0,-8 0 0 0 0,-2 0 0 0 0,1 0 0 0 0,0 1 0 0 0,14 4 0 0 0,7 0 0 0 0,-3-4 0 0 0,1-1 0 0 0,-1-1 0 0 0,1-1 0 0 0,33-8 0 0 0,-53 9 0 0 0,8-3-141 0 0,32-10 0 0 0,-29 7-46 0 0,21-3 0 0 0,-4 2-66 0 0,-16 3-80 0 0,1 1 1 0 0,0 1-1 0 0,35-1 0 0 0,-50 5 147 0 0,0-1 1 0 0,-1 1-1 0 0,1 0 0 0 0,-1 1 0 0 0,0-1 0 0 0,1 1 0 0 0,7 4 0 0 0,7 5-3376 0 0,-5-2-613 0 0</inkml:trace>
</inkml:ink>
</file>

<file path=ppt/ink/ink5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6:27:47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0 315 4143 0 0,'0'0'191'0'0,"1"-2"-11"0"0,11-19-52 0 0,-10 18 337 0 0,-2 3-347 0 0,0-1 0 0 0,0 0 0 0 0,1 0 0 0 0,-1 0 0 0 0,1 1 0 0 0,-1-1 0 0 0,0 0 0 0 0,1 0 0 0 0,0 1 0 0 0,-1-1 0 0 0,1 0 0 0 0,-1 1-1 0 0,1-1 1 0 0,1 0 0 0 0,-2 0 88 0 0,24-23 1095 0 0,-22 23-419 0 0,-2 1-782 0 0,1 0 1 0 0,0-1-1 0 0,0 1 1 0 0,0 0-1 0 0,0 0 1 0 0,-1-1-1 0 0,1 1 1 0 0,0-1-1 0 0,0 1 1 0 0,-1 0-1 0 0,1-1 1 0 0,0 1-1 0 0,0-2 1 0 0,0 1-48 0 0,0 1 0 0 0,0-1 1 0 0,0 0-1 0 0,0 1 0 0 0,0-1 0 0 0,0 1 1 0 0,0-1-1 0 0,0 1 0 0 0,0 0 1 0 0,0-1-1 0 0,0 1 0 0 0,0 0 1 0 0,0-1-1 0 0,1 1 0 0 0,2 0 44 0 0,23 3 310 0 0,-16 0-353 0 0,3 3-33 0 0,-1 0 22 0 0,0 1-22 0 0,-4-1 32 0 0,3 0 27 0 0,-10-5-2 0 0,10-1 76 0 0,-5-1-97 0 0,-1 0 0 0 0,0 0 0 0 0,0-1 0 0 0,-1 1 0 0 0,1-1-1 0 0,0-1 1 0 0,-1 1 0 0 0,9-6 0 0 0,0 1-10 0 0,93-47 117 0 0,-91 45-122 0 0,-9 4-39 0 0,1 2 0 0 0,-1-1-1 0 0,15-4 1 0 0,-12 5-15 0 0,-9 3 9 0 0,-1 0 0 0 0,1 0-1 0 0,0 0 1 0 0,-1 0-1 0 0,1 0 1 0 0,0 0 0 0 0,-1 1-1 0 0,1-1 1 0 0,0 0 0 0 0,-1 0-1 0 0,1 1 1 0 0,-1-1 0 0 0,1 1-1 0 0,-1-1 1 0 0,1 0-1 0 0,-1 1 1 0 0,1-1 0 0 0,-1 1-1 0 0,1-1 1 0 0,0 1 0 0 0,0 1-1 0 0,0-1 1 0 0,0 0 0 0 0,0 1-1 0 0,0-1 1 0 0,0 1 0 0 0,0-1-1 0 0,0 1 1 0 0,-1 0 0 0 0,1-1-1 0 0,0 1 1 0 0,-1-1 0 0 0,0 1 0 0 0,1 0-1 0 0,-1 2 1 0 0,2 2-1 0 0,3 21 76 0 0,-5-22-71 0 0,0-1-2 0 0,8 15 65 0 0,0-6-64 0 0,2-4 11 0 0,-7-7 11 0 0,0 0 0 0 0,1-1 0 0 0,-1 1 0 0 0,0-1 0 0 0,1 0 0 0 0,-1 0 0 0 0,1 0-1 0 0,-1-1 1 0 0,1 1 0 0 0,-1-1 0 0 0,1 0 0 0 0,5 0 0 0 0,7-1 76 0 0,25-6 0 0 0,-14 2 2 0 0,141-18 140 0 0,-121 15-240 0 0,-31 5-14 0 0,0-1-61 0 0,-13 3 65 0 0,0 0 0 0 0,-1 1 0 0 0,1-1 1 0 0,-1 0-1 0 0,1 0 0 0 0,-1-1 0 0 0,1 1 0 0 0,-1 0 0 0 0,3-3 0 0 0,2-1 17 0 0,25-9-63 0 0,-11 4 44 0 0,0 2 13 0 0,-7 5-1 0 0,0 3 0 0 0,0 4 0 0 0,-10-1 10 0 0,0-1 0 0 0,0 1 0 0 0,0 1 0 0 0,0-1 0 0 0,-1 0 1 0 0,1 1-1 0 0,-1 0 0 0 0,0 0 0 0 0,0 0 0 0 0,0 0 0 0 0,2 7 0 0 0,11 13 8 0 0,-4-9 7 0 0,-7-13-3 0 0,-1 0-16 0 0,-1-1 5 0 0,-1 0 0 0 0,1 0 0 0 0,-1-1 0 0 0,1 1 0 0 0,0 0 0 0 0,0-1 0 0 0,-1 0 0 0 0,1 0 0 0 0,0 1 0 0 0,0-2 0 0 0,-1 1 0 0 0,1 0 0 0 0,0 0 0 0 0,-1-1 0 0 0,1 0 0 0 0,0 1 0 0 0,2-3 0 0 0,7-1 97 0 0,-1-1 0 0 0,16-9-1 0 0,-23 12-84 0 0,151-100 1128 0 0,-79 50-830 0 0,-52 35-235 0 0,52-31 173 0 0,-64 41-233 0 0,0 1-1 0 0,1 0 1 0 0,-1 1-1 0 0,20-4 0 0 0,-11 5-25 0 0,-16 4 0 0 0,-1 2 0 0 0,11 2 0 0 0,-7 1 0 0 0,1 0 0 0 0,-1 1 0 0 0,-1 0 0 0 0,1 0 0 0 0,-1 1 0 0 0,0 0 0 0 0,-1 1 0 0 0,7 8 0 0 0,16 17 0 0 0,-22-26 0 0 0,-1-1 0 0 0,1 0 0 0 0,0-1 0 0 0,0 0 0 0 0,1 0 0 0 0,9 5 0 0 0,-11-8 0 0 0,-1 0 0 0 0,0 0 0 0 0,0-1 0 0 0,0 0 0 0 0,1 0 0 0 0,-1 0 0 0 0,1 0 0 0 0,-1-1 0 0 0,1 0 0 0 0,-1 0 0 0 0,9-1 0 0 0,14-6 0 0 0,0 0 1 0 0,-1-2-1 0 0,0-1 0 0 0,41-22 0 0 0,-15 8 10 0 0,-42 19 17 0 0,4-1 118 0 0,24-15 0 0 0,-37 20-120 0 0,0 0 1 0 0,0 0-1 0 0,0 0 0 0 0,1 1 0 0 0,-1-1 1 0 0,0 1-1 0 0,1-1 0 0 0,-1 1 0 0 0,1 0 1 0 0,-1-1-1 0 0,0 1 0 0 0,4 1 0 0 0,-1-1-20 0 0,-1 0 0 0 0,1 0 0 0 0,0 0 0 0 0,0 1 0 0 0,0 0 0 0 0,0 0-1 0 0,0 0 1 0 0,-1 0 0 0 0,1 1 0 0 0,0 0 0 0 0,-1 0 0 0 0,7 4 0 0 0,-6-3-7 0 0,3 1-120 0 0,1 1 0 0 0,-1 0 1 0 0,0 1-1 0 0,-1-1 0 0 0,1 1 1 0 0,-1 1-1 0 0,9 10 0 0 0,-3 1-262 0 0</inkml:trace>
</inkml:ink>
</file>

<file path=ppt/ink/ink5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6:28:08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2671 0 0,'0'0'3136'0'0,"2"-1"-2797"0"0,4 0-151 0 0,1 0 0 0 0,-1 0-1 0 0,10 0 1 0 0,37-3 26 0 0,69-14-54 0 0,-107 16-160 0 0,46-5 400 0 0,-58 7-274 0 0,-1 0-13 0 0,29-3 183 0 0,-16 1-268 0 0,30-2 105 0 0,12-1 1035 0 0,-55 5-904 0 0,10-3-136 0 0,-9 2 0 0 0,-1 1-64 0 0,11-3-10 0 0,11-4 6 0 0,-16 2 66 0 0,21-10 205 0 0,-17 10-272 0 0,0 0-38 0 0,-8 3 22 0 0,6 0-22 0 0,-5 0 22 0 0,7-2-33 0 0,2-1-10 0 0,0 1 0 0 0,1 0 4 0 0,-6 3 24 0 0,-2 3-6 0 0,14 2-13 0 0,3-2 46 0 0,41 0 30 0 0,-61-2-74 0 0,14-1 30 0 0,5-1-29 0 0,9-2 41 0 0,-18 3-53 0 0,9-2 28 0 0,-13 3 11 0 0,2 1-30 0 0,0 0 51 0 0,2-1 28 0 0,-11 0-9 0 0,-1 0-4 0 0,26 1 21 0 0,33 5 164 0 0,-38-6-194 0 0,20 4-12 0 0,-30-2-44 0 0,10 1-10 0 0,-20-3 0 0 0,18-3 0 0 0,10 1 0 0 0,-8-1 29 0 0,-11 1 4 0 0,0 1 0 0 0,20 0 0 0 0,-2 0 37 0 0,3 2-76 0 0,167-1 6 0 0,-184-3 16 0 0,-11 2-11 0 0,0 0-1 0 0,1 0 1 0 0,-1 1 0 0 0,1 0 0 0 0,-1 0 0 0 0,7 1 0 0 0,-4-1-35 0 0,29 5-14 0 0,-32-4 44 0 0,20 5 0 0 0,6 3 0 0 0,-1-2 0 0 0,33 6 0 0 0,-43-7 0 0 0,-16-6 0 0 0,17-1 0 0 0,41 1 0 0 0,-51 0 17 0 0,0-1 0 0 0,19-2 0 0 0,-8 0 107 0 0,-11 2-98 0 0,0 0 0 0 0,14-3 0 0 0,16-3-31 0 0,-31 6 12 0 0,40-1-172 0 0,-45 1 153 0 0,20 4 6 0 0,-3 2 6 0 0,12 4 0 0 0,-12-3 0 0 0,-19-6-1 0 0,19 1 18 0 0,-13 0 4 0 0,0-1-7 0 0,0 0 1 0 0,1 0 0 0 0,13-3 0 0 0,25-7-15 0 0,-15 3 11 0 0,-21 4 24 0 0,34-1-17 0 0,-30 4-19 0 0,0 1-1 0 0,0 1 0 0 0,29 6 0 0 0,-4 0-151 0 0,33 9-83 0 0,6 0-254 0 0,-72-16 397 0 0,10-1-14 0 0,2-1 53 0 0,-14 0 31 0 0,0 1 0 0 0,0-1-1 0 0,0-1 1 0 0,0 1 0 0 0,0-1-1 0 0,0 0 1 0 0,0 0 0 0 0,7-5-1 0 0,2-2-79 0 0,25-20 0 0 0,-1-1 41 0 0,-38 29 53 0 0,-1 1-1 0 0,1-1 1 0 0,0 1 0 0 0,-1 0 0 0 0,1-1 0 0 0,0 1 0 0 0,-1 0-1 0 0,1 0 1 0 0,0 0 0 0 0,-1-1 0 0 0,1 1 0 0 0,0 0 0 0 0,-1 0-1 0 0,1 0 1 0 0,0 0 0 0 0,-1 0 0 0 0,1 0 0 0 0,1 0 0 0 0,0 1-32 0 0,1-2-126 0 0</inkml:trace>
</inkml:ink>
</file>

<file path=ppt/ink/ink5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6:28:16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0 265 2303 0 0,'0'0'5514'0'0,"3"0"-5164"0"0,-1 0-274 0 0,0 0-1 0 0,0 1 0 0 0,0-1 1 0 0,0 0-1 0 0,0 0 1 0 0,0-1-1 0 0,0 1 0 0 0,0 0 1 0 0,2-1-1 0 0,35-18 1049 0 0,-34 17-1036 0 0,8-3-62 0 0,1 2-26 0 0,0 2 0 0 0,0 2 0 0 0,1 2 0 0 0,-1 2 0 0 0,0 0 0 0 0,1-1 0 0 0,1-3 0 0 0,6-2-2 0 0,-18 0 3 0 0,-2-1 11 0 0,6 0 65 0 0,-7 2-75 0 0,21-11 164 0 0,17-3 119 0 0,-18 12-162 0 0,-7 2-107 0 0,-2 0 64 0 0,-2 0-49 0 0,-1 1-1 0 0,1 1 1 0 0,13 3-1 0 0,9 1 8 0 0,40-3-38 0 0,-23-2 0 0 0,-38-1 0 0 0,0 0 0 0 0,-1 0 0 0 0,16-3 0 0 0,9-2 0 0 0,-20 3 0 0 0,17-5 0 0 0,0 2 0 0 0,-17 4 0 0 0,1 2 11 0 0,0 0 42 0 0,47 9 94 0 0,-32-7-94 0 0,1 1-53 0 0,-23-4 6 0 0,31 0 42 0 0,-35 0-36 0 0,23-5-14 0 0,24-8 91 0 0,45-10 86 0 0,-92 22-175 0 0,19 0 0 0 0,21 3 0 0 0,0 3 54 0 0,-21-4 47 0 0,-1-2 0 0 0,29-2 1 0 0,-45 1-63 0 0,1 2 0 0 0,0-1 0 0 0,13 2 0 0 0,-15-1-32 0 0,0 0-1 0 0,-1 0 1 0 0,1 0 0 0 0,0-1-1 0 0,-1 0 1 0 0,11-3-1 0 0,13-2 53 0 0,52-22 0 0 0,-68 23 110 0 0,-1 1 1 0 0,16-5 0 0 0,-2 1 211 0 0,-22 7-314 0 0,1 0 0 0 0,-1 0 0 0 0,0 1-1 0 0,1-1 1 0 0,-1 1 0 0 0,1 0 0 0 0,-1 0 0 0 0,6 1-1 0 0,-3 0-29 0 0,-1 0-29 0 0,19-1 74 0 0,-2-1-99 0 0,-20 1 2 0 0,18-4-17 0 0,4-2 219 0 0,-1 0-1 0 0,1-1 0 0 0,26-13 1 0 0,-36 15-56 0 0,0 0 1 0 0,0 1 0 0 0,23-4-1 0 0,-29 6-113 0 0,0 1 0 0 0,0-1 0 0 0,0 2 0 0 0,12-1 0 0 0,46 0 20 0 0,-51 0-38 0 0,7 0 0 0 0,-23 1 0 0 0,38 0 0 0 0,-24 0 0 0 0,1-2 0 0 0,-1 1 11 0 0,1 0 32 0 0,0 2-33 0 0,0 0-10 0 0,-1 3 0 0 0,1-1 0 0 0,-1 0 0 0 0,4 2 0 0 0,-14-2 0 0 0,-1 0 0 0 0,12 2 0 0 0,2 0 9 0 0,-13-6 15 0 0,-1 0 7 0 0,4 1-19 0 0,-1-1 0 0 0,1 1 1 0 0,-1-1-1 0 0,0 0 0 0 0,1-1 0 0 0,5-2 0 0 0,24-6-65 0 0,-27 7 53 0 0,-6 2 0 0 0,0-1 0 0 0,0 1 0 0 0,0 1 0 0 0,0-1 0 0 0,0 0 0 0 0,1 1 0 0 0,-1-1 0 0 0,0 1 0 0 0,4 0 0 0 0,24 0 0 0 0,-25-1 0 0 0,19 1 0 0 0,-9 1 0 0 0,7-1 0 0 0,-23 0 0 0 0,40 11 0 0 0,-35-9 0 0 0,21 1 0 0 0,14-2 0 0 0,-30-2 0 0 0,-4 1 0 0 0,0 0 0 0 0,1-1 0 0 0,-1 0 0 0 0,8-2 0 0 0,-4 1 0 0 0,0 0 0 0 0,2-1 0 0 0,-7 0 0 0 0,26-9 0 0 0,-18 7 0 0 0,-1 0 0 0 0,1 0 0 0 0,1 2 0 0 0,0 2 0 0 0,0 0 0 0 0,-1 1 0 0 0,-2 2-12 0 0,-9-2-48 0 0,1 0 0 0 0,0-1 40 0 0,1 0 1 0 0,-1 0-1 0 0,1-1 0 0 0,0 1 0 0 0,-1-1 0 0 0,0 0 0 0 0,4-2 1 0 0,-3 2-24 0 0,5-1 22 0 0,-9 3 18 0 0,1 0 0 0 0,-1 0-1 0 0,1 0 1 0 0,0 0 0 0 0,-1-1 0 0 0,1 1 0 0 0,0 0 0 0 0,-1 1 0 0 0,1-1 0 0 0,-1 0 0 0 0,1 0 0 0 0,0 0 0 0 0,-1 0 0 0 0,1 0 0 0 0,0 0 0 0 0,-1 1 0 0 0,1-1 0 0 0,0 1 0 0 0,1 0-9 0 0,0-1-65 0 0,0 1-4 0 0,3 2-27 0 0,0 0 1 0 0,0 1-1 0 0,0-1 1 0 0,6 7-1 0 0,-10-9-37 0 0,1 1-454 0 0,5 4-41 0 0</inkml:trace>
</inkml:ink>
</file>

<file path=ppt/ink/ink5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0:12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232 116 7919 0 0,'-1'1'363'0'0,"-8"5"-78"0"0,0 1 0 0 0,0-1 0 0 0,0-1 0 0 0,-17 8 0 0 0,9-7 9539 0 0,25-14-8462 0 0,14-10-2128 0 0,137-61 766 0 0,-148 74-2 0 0,63-26-84 0 0,-63 27 71 0 0,1 0 1 0 0,-1 1 0 0 0,1 1-1 0 0,20-2 1 0 0,-30 3 13 0 0,0 1 0 0 0,0 0-1 0 0,0 0 1 0 0,0 0 0 0 0,0 0-1 0 0,0 0 1 0 0,0 1 0 0 0,0-1-1 0 0,0 1 1 0 0,0-1 0 0 0,-1 1-1 0 0,1 0 1 0 0,0 0 0 0 0,0-1-1 0 0,0 1 1 0 0,-1 0 0 0 0,1 1-1 0 0,-1-1 1 0 0,1 0 0 0 0,-1 0-1 0 0,1 1 1 0 0,-1-1 0 0 0,2 3-1 0 0,-1-1 0 0 0,-1-1 0 0 0,0 1 1 0 0,-1-1-1 0 0,1 1 0 0 0,0-1 0 0 0,-1 1 0 0 0,1 0 0 0 0,-1-1 0 0 0,0 1 0 0 0,0 0 0 0 0,0-1 1 0 0,0 1-1 0 0,-1 0 0 0 0,1-1 0 0 0,-1 1 0 0 0,-1 4 0 0 0,-2 7 9 0 0,0-1-1 0 0,-1 0 0 0 0,-1-1 1 0 0,0 1-1 0 0,-1-1 0 0 0,0 0 1 0 0,-1 0-1 0 0,0-1 0 0 0,-1 0 1 0 0,0-1-1 0 0,-18 17 0 0 0,-8 0 41 0 0,0-2 0 0 0,-2-1 0 0 0,-50 24 0 0 0,53-29-24 0 0,23-12 3 0 0,-1 0 0 0 0,1-2 1 0 0,-25 10-1 0 0,59-29 44 0 0,-18 11-71 0 0,-1 0-1 0 0,1 0 1 0 0,9-4-1 0 0,3 0-33 0 0,1 1-1 0 0,25-4 1 0 0,-36 8 30 0 0,-1 2-1 0 0,1-1 1 0 0,0 1 0 0 0,0 0 0 0 0,0 0-1 0 0,-1 1 1 0 0,1 0 0 0 0,0 0 0 0 0,0 1-1 0 0,6 2 1 0 0,3 1-19 0 0,0 2 1 0 0,0 0-1 0 0,0 1 0 0 0,15 11 1 0 0,-25-14 21 0 0,1 0 1 0 0,-1 0 0 0 0,0 1 0 0 0,0-1 0 0 0,-1 2-1 0 0,0-1 1 0 0,0 0 0 0 0,0 1 0 0 0,-1 0-1 0 0,7 14 1 0 0,-9-15 12 0 0,-1-1 0 0 0,1 1 0 0 0,-1-1 0 0 0,0 1 1 0 0,-1 0-1 0 0,1-1 0 0 0,-1 1 0 0 0,0 0 0 0 0,0 0 0 0 0,-1-1 0 0 0,-2 10 0 0 0,0-3 58 0 0,0 0 1 0 0,-1 1-1 0 0,-1-1 1 0 0,-5 11-1 0 0,5-14-52 0 0,0 0 1 0 0,-1-1-1 0 0,1 0 0 0 0,-2 0 0 0 0,1-1 1 0 0,-1 0-1 0 0,0 0 0 0 0,0 0 0 0 0,-1-1 0 0 0,-10 7 1 0 0,-4 0 97 0 0,-1-1 1 0 0,-43 17-1 0 0,38-21-75 0 0,1-1 0 0 0,-1-1 0 0 0,0-1 0 0 0,-1-1 0 0 0,-32-1 0 0 0,41-2-46 0 0,9 0 15 0 0,-1 0 0 0 0,1-2 0 0 0,-1 1 0 0 0,1-1 0 0 0,-21-5 0 0 0,31 6-89 0 0,2-2-100 0 0,0-1 95 0 0,0 1 0 0 0,1 0-1 0 0,-1 0 1 0 0,0 0 0 0 0,1 0-1 0 0,0 0 1 0 0,-1 0 0 0 0,1 1-1 0 0,0-1 1 0 0,0 0 0 0 0,3-2 0 0 0,0 1-287 0 0,0 0 1 0 0,0 0 0 0 0,0 1-1 0 0,8-4 1 0 0,12 1-2883 0 0,-12 5-2336 0 0</inkml:trace>
</inkml:ink>
</file>

<file path=ppt/ink/ink5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0:13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15775 0 0,'0'0'4008'0'0,"-1"1"-3944"0"0,-4 5-22 0 0,-1 1-97 0 0,5-5-96 0 0,-3 5-2338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0:59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204 418 3679 0 0,'2'1'2011'0'0,"30"27"8066"0"0,-30-7-8797 0 0,-8-10-721 0 0,5-11-527 0 0,0 1 0 0 0,0 0 0 0 0,1 0 0 0 0,-1 0 1 0 0,0-1-1 0 0,0 1 0 0 0,0-1 0 0 0,0 1 0 0 0,0 0 0 0 0,0-1 0 0 0,0 0 0 0 0,0 1 1 0 0,0-1-1 0 0,0 0 0 0 0,0 1 0 0 0,0-1 0 0 0,0 0 0 0 0,-2 0 0 0 0,-1 0 17 0 0,1 0-1 0 0,0 0 1 0 0,0-1 0 0 0,-1 1-1 0 0,1-1 1 0 0,-4-2-1 0 0,-6-1 39 0 0,2-2 0 0 0,-16-9-1 0 0,25 14-76 0 0,-11-6 0 0 0,1-1-1 0 0,0 0 1 0 0,1-1 0 0 0,0-1-1 0 0,0 0 1 0 0,1 0 0 0 0,-18-23 0 0 0,25 28-41 0 0,0 1 1 0 0,0-1-1 0 0,1 1 1 0 0,-1-1-1 0 0,1 0 1 0 0,0 0-1 0 0,0 0 1 0 0,1 0-1 0 0,0 0 1 0 0,-1 0-1 0 0,2 0 1 0 0,-1-1-1 0 0,1 1 1 0 0,-1 0 0 0 0,2-1-1 0 0,-1 1 1 0 0,0 0-1 0 0,1 0 1 0 0,0-1-1 0 0,0 1 1 0 0,1 0-1 0 0,-1 0 1 0 0,1 0-1 0 0,5-8 1 0 0,0 1-153 0 0,0 2 0 0 0,1-1 1 0 0,1 1-1 0 0,0 1 0 0 0,0-1 1 0 0,20-15-1 0 0,0 5-236 0 0,41-24 0 0 0,-46 32 484 0 0,0 1 1 0 0,0 1 0 0 0,1 1 0 0 0,1 1 0 0 0,-1 2-1 0 0,1 0 1 0 0,27-2 0 0 0,-2 4 478 0 0,0 1-1 0 0,85 8 1 0 0,-119-4-388 0 0,-1 1 0 0 0,1 1 1 0 0,0 0-1 0 0,-1 1 0 0 0,19 7 0 0 0,-31-9-117 0 0,1 0-1 0 0,-2-1 0 0 0,1 1 1 0 0,0 1-1 0 0,0-1 0 0 0,-1 1 1 0 0,1-1-1 0 0,-1 1 0 0 0,0 0 1 0 0,1 0-1 0 0,-2 1 0 0 0,1-1 1 0 0,0 0-1 0 0,-1 1 0 0 0,1 0 1 0 0,-1 0-1 0 0,0 0 0 0 0,0 0 1 0 0,-1 0-1 0 0,1 0 1 0 0,-1 0-1 0 0,0 0 0 0 0,0 1 1 0 0,1 7-1 0 0,-2-7-21 0 0,0 0 0 0 0,-1 1-1 0 0,0-1 1 0 0,0 0 0 0 0,0 0 0 0 0,0 0 0 0 0,-1 0 0 0 0,1 0 0 0 0,-1-1 0 0 0,-1 1-1 0 0,1 0 1 0 0,-1-1 0 0 0,1 0 0 0 0,-1 1 0 0 0,-6 5 0 0 0,-5 5-17 0 0,-1 0 1 0 0,-25 19 0 0 0,37-32 0 0 0,-42 32-222 0 0,-1-3 0 0 0,-2-1-1 0 0,-1-3 1 0 0,-67 28 0 0 0,96-47-34 0 0,-29 8 0 0 0,40-14 121 0 0,1 0 0 0 0,0 0 0 0 0,-1-1 0 0 0,1 0 0 0 0,0-1 0 0 0,-1 0 0 0 0,-8-1 0 0 0,15 1 82 0 0,1-1 0 0 0,-1 1 0 0 0,1 0 0 0 0,0-1 0 0 0,-1 1 0 0 0,1-1 0 0 0,0 0 0 0 0,-1 1 0 0 0,1-1 0 0 0,0 0 0 0 0,0 0 0 0 0,0 0 0 0 0,0 0 0 0 0,-1-1-1 0 0,1 1-388 0 0,0 0 0 0 0,0 0 0 0 0,1 0-1 0 0,-1 0 1 0 0,0 0 0 0 0,1 0 0 0 0,-1-1-1 0 0,1 1 1 0 0,0 0 0 0 0,-1-2 0 0 0,0-9-4741 0 0</inkml:trace>
</inkml:ink>
</file>

<file path=ppt/ink/ink5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0:14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1064 7367 0 0,'0'0'667'0'0,"-7"1"2984"0"0,21-18-2628 0 0,0 1-1 0 0,1 0 1 0 0,1 1 0 0 0,1 0 0 0 0,24-16 0 0 0,9-6-764 0 0,-1-3 0 0 0,50-52 0 0 0,-33 24-251 0 0,176-178 48 0 0,-97 119-513 0 0,13-13-530 0 0,-132 114 846 0 0,-1-1 0 0 0,-2-2 0 0 0,35-53 0 0 0,-32 42 8 0 0,-27 52 121 0 0,-3 11 13 0 0,-44 144 93 0 0,-64 201 628 0 0,66-232 142 0 0,35-98-563 0 0,2 0-1 0 0,-5 44 1 0 0,13-76-282 0 0,0 1 1 0 0,1-1 0 0 0,1 1 0 0 0,-1 0 0 0 0,1-1 0 0 0,0 1 0 0 0,0-1-1 0 0,5 12 1 0 0,-6-17-190 0 0,0 0 1 0 0,0-1-1 0 0,1 1 0 0 0,-1-1 0 0 0,1 1 0 0 0,-1-1 1 0 0,0 1-1 0 0,1-1 0 0 0,-1 1 0 0 0,1-1 0 0 0,-1 0 0 0 0,1 1 1 0 0,-1-1-1 0 0,1 0 0 0 0,-1 1 0 0 0,1-1 0 0 0,0 0 1 0 0,-1 1-1 0 0,1-1 0 0 0,-1 0 0 0 0,1 0 0 0 0,0 0 0 0 0,-1 0 1 0 0,1 0-1 0 0,0 0 0 0 0,-1 0 0 0 0,1 0 0 0 0,0 0 1 0 0,-1 0-1 0 0,1 0 0 0 0,-1 0 0 0 0,2-1 0 0 0,9-1-5706 0 0</inkml:trace>
</inkml:ink>
</file>

<file path=ppt/ink/ink5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0:14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8 151 4143 0 0,'-3'-5'371'0'0,"2"3"-238"0"0,1 1 0 0 0,-1 0 0 0 0,0 0 0 0 0,1-1 0 0 0,0 1 0 0 0,-1 0-1 0 0,1 0 1 0 0,0-1 0 0 0,0 1 0 0 0,-1 0 0 0 0,1-1 0 0 0,0 1 0 0 0,0 0 0 0 0,1-1 0 0 0,-1 1 0 0 0,0 0 0 0 0,0-1-1 0 0,1 1 1 0 0,-1 0 0 0 0,1-1 0 0 0,-1 1 0 0 0,1 0 0 0 0,1-2 0 0 0,-1 0 661 0 0,1-2-152 0 0,1 0 0 0 0,-1 1 0 0 0,1-1 0 0 0,0 1 0 0 0,1 0 0 0 0,-1 0 0 0 0,1 0 0 0 0,-1 0 0 0 0,9-6 0 0 0,3 0 154 0 0,24-13 1 0 0,-28 17-29 0 0,-4 2-568 0 0,0 1-1 0 0,0 0 0 0 0,0 1 1 0 0,0 0-1 0 0,1 0 1 0 0,-1 0-1 0 0,1 1 0 0 0,-1 0 1 0 0,1 0-1 0 0,-1 1 1 0 0,14 1-1 0 0,3 2 539 0 0,-1 1 0 0 0,31 9 1 0 0,-48-12-731 0 0,8 3-402 0 0,0-1-1 0 0,0-1 1 0 0,1 0 0 0 0,26 0-1 0 0,-15-4-1329 0 0</inkml:trace>
</inkml:ink>
</file>

<file path=ppt/ink/ink5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0: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0 411 5063 0 0,'0'0'10298'0'0,"1"-1"-9613"0"0,2-5-295 0 0,0 1 0 0 0,-1-1 0 0 0,1 0 0 0 0,-1 0 0 0 0,-1 0 0 0 0,1 0 0 0 0,0-9 0 0 0,2-48 1007 0 0,-5 47-1094 0 0,2 1 0 0 0,0-1 0 0 0,6-26 0 0 0,-4 33-274 0 0,1 0-1 0 0,0 0 0 0 0,0 0 1 0 0,1 1-1 0 0,0-1 1 0 0,0 1-1 0 0,1 1 1 0 0,0-1-1 0 0,1 1 0 0 0,0 0 1 0 0,0 0-1 0 0,0 1 1 0 0,1 0-1 0 0,12-8 0 0 0,0 2-246 0 0,0 1-1 0 0,0 1 1 0 0,1 1-1 0 0,0 1 0 0 0,25-6 1 0 0,-28 10-771 0 0,24-3 0 0 0,-2 4-4217 0 0,-11 2-717 0 0</inkml:trace>
</inkml:ink>
</file>

<file path=ppt/ink/ink5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0:15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103 119 7367 0 0,'1'1'9667'0'0,"14"11"-8707"0"0,0-1 1 0 0,1 0 0 0 0,0-1-1 0 0,26 12 1 0 0,-36-20-942 0 0,0 0 0 0 0,-1 0 1 0 0,1 0-1 0 0,0-1 0 0 0,0 1 1 0 0,1-1-1 0 0,-1-1 1 0 0,0 1-1 0 0,0-1 0 0 0,0 0 1 0 0,0-1-1 0 0,1 0 0 0 0,-1 0 1 0 0,0 0-1 0 0,0 0 0 0 0,0-1 1 0 0,0 0-1 0 0,6-3 0 0 0,-2 0-76 0 0,-1 0 0 0 0,0-1 0 0 0,0 0 0 0 0,0 0 0 0 0,-1-1 0 0 0,0 0 0 0 0,8-9 0 0 0,-14 14-47 0 0,0 0 0 0 0,0-1-1 0 0,0 1 1 0 0,-1-1-1 0 0,1 0 1 0 0,-1 1-1 0 0,1-1 1 0 0,-1 0-1 0 0,0 0 1 0 0,0 0-1 0 0,0 0 1 0 0,0 0 0 0 0,-1 0-1 0 0,1 0 1 0 0,-1-1-1 0 0,0 1 1 0 0,0 0-1 0 0,0 0 1 0 0,0 0-1 0 0,0 0 1 0 0,-1 0-1 0 0,0 0 1 0 0,1 0 0 0 0,-1 0-1 0 0,0 0 1 0 0,0 0-1 0 0,-1 0 1 0 0,-1-3-1 0 0,1 3-51 0 0,1 0 0 0 0,-1 0-1 0 0,0 1 1 0 0,0-1 0 0 0,0 1-1 0 0,-1-1 1 0 0,1 1 0 0 0,0 0 0 0 0,-1 0-1 0 0,0 0 1 0 0,1 0 0 0 0,-1 0-1 0 0,0 1 1 0 0,0-1 0 0 0,-5-1-1 0 0,4 2 46 0 0,0 0-1 0 0,0 1 0 0 0,0 0 0 0 0,-1-1 0 0 0,1 1 0 0 0,0 1 1 0 0,0-1-1 0 0,0 0 0 0 0,0 1 0 0 0,0 0 0 0 0,0 0 0 0 0,-5 2 1 0 0,-3 2 249 0 0,1 0 0 0 0,-1 1 0 0 0,1 0 0 0 0,1 1 0 0 0,-1 0 0 0 0,-14 14 0 0 0,3 0 264 0 0,-32 38 0 0 0,30-27-96 0 0,2 1 0 0 0,2 1 0 0 0,-20 42 0 0 0,32-58-79 0 0,0 0-1 0 0,-8 27 1 0 0,14-35-176 0 0,-1 0 1 0 0,2 1 0 0 0,-1-1 0 0 0,1 1 0 0 0,1-1 0 0 0,0 12 0 0 0,0-19-46 0 0,1-1 1 0 0,-1 1-1 0 0,0 0 1 0 0,1-1-1 0 0,0 1 0 0 0,0 0 1 0 0,0-1-1 0 0,0 1 1 0 0,0-1-1 0 0,0 0 1 0 0,0 1-1 0 0,1-1 0 0 0,-1 0 1 0 0,1 0-1 0 0,0 0 1 0 0,0 0-1 0 0,4 4 1 0 0,-3-4 7 0 0,0 0 0 0 0,0 0 0 0 0,1-1 1 0 0,-1 1-1 0 0,1-1 0 0 0,-1 0 0 0 0,1 0 1 0 0,0 0-1 0 0,-1 0 0 0 0,1-1 0 0 0,6 1 1 0 0,3-1 22 0 0,0-1 1 0 0,1-1 0 0 0,-1 1-1 0 0,0-2 1 0 0,1 0 0 0 0,14-6 0 0 0,80-32-1924 0 0,-71 27-4406 0 0</inkml:trace>
</inkml:ink>
</file>

<file path=ppt/ink/ink5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0:15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337 292 5983 0 0,'0'0'11810'0'0,"1"0"-11390"0"0,2-1-323 0 0,1 0 1 0 0,-1-1-1 0 0,0 1 1 0 0,0-1-1 0 0,-1 1 1 0 0,1-1 0 0 0,0 0-1 0 0,0 0 1 0 0,-1 0-1 0 0,1 0 1 0 0,-1-1 0 0 0,0 1-1 0 0,0-1 1 0 0,4-5-1 0 0,3-5 17 0 0,12-26-1 0 0,-12 22-220 0 0,-1 0 0 0 0,-1-1 0 0 0,0 0 0 0 0,-2 0-1 0 0,0 0 1 0 0,-1-1 0 0 0,3-24 0 0 0,-7 42 70 0 0,0-1 1 0 0,0 1-1 0 0,1 0 0 0 0,-1-1 1 0 0,0 1-1 0 0,0 0 0 0 0,-1-1 1 0 0,1 1-1 0 0,0 0 1 0 0,0 0-1 0 0,0-1 0 0 0,-1 1 1 0 0,1 0-1 0 0,-1 0 0 0 0,1-1 1 0 0,-1 1-1 0 0,0 0 1 0 0,1 0-1 0 0,-1 0 0 0 0,0 0 1 0 0,0 0-1 0 0,1 0 0 0 0,-1 0 1 0 0,0 0-1 0 0,0 0 0 0 0,0 0 1 0 0,0 1-1 0 0,-1-1 1 0 0,1 0-1 0 0,0 1 0 0 0,0-1 1 0 0,0 1-1 0 0,0-1 0 0 0,-1 1 1 0 0,1-1-1 0 0,0 1 1 0 0,-1 0-1 0 0,1 0 0 0 0,0-1 1 0 0,0 1-1 0 0,-1 0 0 0 0,-1 1 1 0 0,-2-1-71 0 0,-1 1 1 0 0,1 0-1 0 0,-1 0 0 0 0,1 0 1 0 0,-1 1-1 0 0,1 0 0 0 0,0 0 1 0 0,-9 5-1 0 0,-21 15-92 0 0,1 0 0 0 0,2 3 0 0 0,-47 43 0 0 0,37-26 602 0 0,-66 87 1 0 0,100-117-232 0 0,0 0 0 0 0,-8 15 0 0 0,15-24-135 0 0,-1 0-1 0 0,0 1 1 0 0,1-1 0 0 0,0 1-1 0 0,0 0 1 0 0,0-1 0 0 0,0 1-1 0 0,0 0 1 0 0,1 0 0 0 0,0-1-1 0 0,0 1 1 0 0,0 0 0 0 0,1 5-1 0 0,-1-7-19 0 0,1-1-1 0 0,-1 0 1 0 0,1 0-1 0 0,-1 0 1 0 0,1 1-1 0 0,0-1 1 0 0,-1 0-1 0 0,1 0 1 0 0,0 0-1 0 0,0 0 1 0 0,0-1-1 0 0,0 1 1 0 0,0 0-1 0 0,0 0 1 0 0,0 0-1 0 0,0-1 1 0 0,0 1-1 0 0,1 0 1 0 0,-1-1-1 0 0,0 0 1 0 0,0 1-1 0 0,1-1 0 0 0,-1 1 1 0 0,0-1-1 0 0,0 0 1 0 0,1 0-1 0 0,-1 0 1 0 0,0 0-1 0 0,1 0 1 0 0,-1 0-1 0 0,3 0 1 0 0,5-1 75 0 0,-1-1 1 0 0,1 1-1 0 0,13-5 1 0 0,-14 3-13 0 0,30-8 88 0 0,0-2 0 0 0,0-2 0 0 0,42-23 0 0 0,-46 17-579 0 0,-33 21 302 0 0,-21 5-334 0 0,16-2 439 0 0,0 0 0 0 0,-1 0 1 0 0,1 0-1 0 0,1 0 0 0 0,-1 0 0 0 0,0 1 1 0 0,1 0-1 0 0,-1 0 0 0 0,1 0 0 0 0,0 0 0 0 0,1 0 1 0 0,-1 0-1 0 0,1 1 0 0 0,-1-1 0 0 0,1 1 1 0 0,-1 7-1 0 0,3 0 79 0 0,4-1 3 0 0,-2-8-118 0 0,0-1-1 0 0,0 0 1 0 0,0 0-1 0 0,0 1 1 0 0,1-1-1 0 0,-1-1 1 0 0,1 1-1 0 0,-1 0 1 0 0,1 0-1 0 0,0-1 1 0 0,0 0-1 0 0,0 0 1 0 0,0 1-1 0 0,0-2 0 0 0,0 1 1 0 0,0 0-1 0 0,4 0 1 0 0,5 0-488 0 0,-1 0 0 0 0,1-1 0 0 0,13-2 0 0 0,-24 2 496 0 0,31-2-1047 0 0</inkml:trace>
</inkml:ink>
</file>

<file path=ppt/ink/ink5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0:16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566 126 5063 0 0,'6'-9'69'0'0,"1"-1"0"0"0,0 2 0 0 0,0-1-1 0 0,1 1 1 0 0,10-10 0 0 0,11-11 1620 0 0,-24 24-467 0 0,-1 0-1 0 0,0-1 0 0 0,0 1 0 0 0,3-9 2512 0 0,-13 24-3157 0 0,-95 177-55 0 0,47-82-452 0 0,-52 90-5 0 0,-133 254 8 0 0,193-351-13 0 0,21-42 12 0 0,-54 88 1 0 0,68-132-33 0 0,11-12-37 0 0,0 0 0 0 0,0 0 0 0 0,0 0 0 0 0,-1 0 0 0 0,1 0 0 0 0,0 0 0 0 0,0 0 0 0 0,0 0 0 0 0,0 0 0 0 0,0 0 1 0 0,-1-1-1 0 0,1 1 0 0 0,0 0 0 0 0,0 0 0 0 0,0 0 0 0 0,0 0 0 0 0,0 0 0 0 0,-1 0 0 0 0,1 0 0 0 0,0 0 0 0 0,0 0 0 0 0,0 0 0 0 0,0 0 0 0 0,0-1 0 0 0,0 1 0 0 0,0 0 0 0 0,-1 0 0 0 0,1 0 0 0 0,0 0 0 0 0,0 0 0 0 0,0-1 0 0 0,0 1 0 0 0,0 0 0 0 0,0 0 0 0 0,0 0 0 0 0,0 0 0 0 0,0 0 0 0 0,0-1 0 0 0,0 1 0 0 0,0 0 0 0 0,0 0 0 0 0,0 0 0 0 0,0-1 0 0 0,1-28 159 0 0,0 24-154 0 0,4-29-124 0 0,2 0-1 0 0,2 1 0 0 0,1 0 1 0 0,16-37-1 0 0,-14 41-480 0 0,27-50 0 0 0,-32 69 553 0 0,0 0-1 0 0,1 0 1 0 0,0 1-1 0 0,1 0 1 0 0,0 0-1 0 0,0 1 1 0 0,1 0-1 0 0,0 1 1 0 0,0 0-1 0 0,15-7 0 0 0,-11 7 195 0 0,0 1 0 0 0,0 1 0 0 0,0 0 0 0 0,1 1 0 0 0,-1 0 0 0 0,1 1 0 0 0,0 1 0 0 0,18-1 0 0 0,-12 3 108 0 0,1 0 0 0 0,-1 2 0 0 0,0 0 0 0 0,23 6 0 0 0,-37-7-198 0 0,0 1-1 0 0,0 0 1 0 0,-1 0 0 0 0,1 1 0 0 0,-1 0 0 0 0,1 0-1 0 0,-1 1 1 0 0,0-1 0 0 0,0 1 0 0 0,-1 1 0 0 0,1-1-1 0 0,-1 1 1 0 0,0 0 0 0 0,0 0 0 0 0,0 0-1 0 0,4 8 1 0 0,-7-9-45 0 0,0 0 0 0 0,0 0 1 0 0,0 0-1 0 0,-1 0 0 0 0,1 0 0 0 0,-1 0 0 0 0,0 1 0 0 0,0-1 0 0 0,-1 0 0 0 0,0 1 0 0 0,1-1 0 0 0,-1 0 1 0 0,-1 8-1 0 0,-1-5 9 0 0,1 0 1 0 0,-1 0 0 0 0,0-1 0 0 0,-1 1-1 0 0,0 0 1 0 0,0-1 0 0 0,-6 10 0 0 0,-5 4 68 0 0,-1 0 1 0 0,-1-1 0 0 0,-30 28 0 0 0,44-46-88 0 0,-36 32 125 0 0,-2-1 0 0 0,-2-1 1 0 0,0-3-1 0 0,-64 32 0 0 0,96-55-105 0 0,0-1 1 0 0,0 0 0 0 0,-1 0-1 0 0,1-1 1 0 0,-1 0-1 0 0,0-1 1 0 0,0 0 0 0 0,0-1-1 0 0,-15 0 1 0 0,25-2-23 0 0,0 1-1 0 0,1-1 1 0 0,-1 1 0 0 0,0-1 0 0 0,1 0-1 0 0,-1 1 1 0 0,0-1 0 0 0,1 0 0 0 0,-1 1-1 0 0,1-1 1 0 0,-1 0 0 0 0,1 0 0 0 0,-1 0-1 0 0,1 0 1 0 0,0 1 0 0 0,0-1-1 0 0,-1 0 1 0 0,1-1 0 0 0,-1 0-2 0 0,1 0-41 0 0,-1-1 0 0 0,1 1 0 0 0,0-1 0 0 0,-1 0 0 0 0,1 1 0 0 0,1-1 0 0 0,-1 1 0 0 0,0-1 0 0 0,0 0 0 0 0,1 1 0 0 0,0-1 0 0 0,-1 1 0 0 0,1-1 0 0 0,0 1 0 0 0,0-1 0 0 0,0 1 0 0 0,3-4 0 0 0,3-5-442 0 0,0 0 0 0 0,12-12 0 0 0,-14 17 227 0 0,13-15-1316 0 0</inkml:trace>
</inkml:ink>
</file>

<file path=ppt/ink/ink5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0:17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11 15087 0 0,'0'0'1832'0'0,"0"2"-1609"0"0,-8 9 0 0 0,0-1 0 0 0,-1 1-1 0 0,0-1 1 0 0,-12 9 0 0 0,-11 13-12 0 0,18-16-172 0 0,-15 15-15 0 0,-45 63 0 0 0,67-84-13 0 0,1 0 0 0 0,0 1 0 0 0,1 0 0 0 0,0 0-1 0 0,1 0 1 0 0,0 1 0 0 0,0-1 0 0 0,2 1 0 0 0,-1 0 0 0 0,1 0 0 0 0,0 15 0 0 0,2-26 32 0 0,0 1 0 0 0,0 0 0 0 0,0 0 0 0 0,0 0 0 0 0,1-1 0 0 0,-1 1 0 0 0,0 0 1 0 0,1 0-1 0 0,-1-1 0 0 0,1 1 0 0 0,0 0 0 0 0,0-1 0 0 0,0 1 0 0 0,-1 0 1 0 0,1-1-1 0 0,1 0 0 0 0,-1 1 0 0 0,0-1 0 0 0,0 1 0 0 0,0-1 0 0 0,1 0 0 0 0,-1 0 1 0 0,1 0-1 0 0,-1 0 0 0 0,1 0 0 0 0,-1 0 0 0 0,1 0 0 0 0,0 0 0 0 0,-1-1 0 0 0,1 1 1 0 0,0-1-1 0 0,-1 1 0 0 0,1-1 0 0 0,0 0 0 0 0,0 1 0 0 0,0-1 0 0 0,-1 0 0 0 0,4 0 1 0 0,3-1 194 0 0,1 1 1 0 0,-1-1-1 0 0,0-1 1 0 0,1 1-1 0 0,-1-2 1 0 0,14-4 0 0 0,-10 1-176 0 0,0 0 1 0 0,0 0 0 0 0,-1-1-1 0 0,0-1 1 0 0,0 1-1 0 0,-1-2 1 0 0,13-13 0 0 0,-9 7 7 0 0,0 0 1 0 0,-2-1-1 0 0,0 0 1 0 0,11-23-1 0 0,-19 32-217 0 0,0-1 0 0 0,-1 0 0 0 0,0 0 0 0 0,-1-1-1 0 0,1 1 1 0 0,-2 0 0 0 0,1-1 0 0 0,-1 1 0 0 0,-1-1 0 0 0,1 0-1 0 0,-3-14 1 0 0,1 12-72 0 0,-1-1-1 0 0,0 1 1 0 0,-1 0-1 0 0,0 0 1 0 0,-1 0 0 0 0,-1 1-1 0 0,1-1 1 0 0,-9-13-1 0 0,12 22 93 0 0,-1 0 0 0 0,1 0 0 0 0,0 1 0 0 0,-1-1 0 0 0,1 0 0 0 0,-1 0-1 0 0,1 1 1 0 0,-1-1 0 0 0,0 1 0 0 0,0-1 0 0 0,0 1 0 0 0,0 0 0 0 0,0 0 0 0 0,0 0-1 0 0,0 0 1 0 0,0 0 0 0 0,0 0 0 0 0,0 0 0 0 0,-1 1 0 0 0,1-1 0 0 0,-3 1 0 0 0,0 0-449 0 0,-1 0 0 0 0,1 1 0 0 0,0 0 0 0 0,0 0 0 0 0,-1 0 0 0 0,1 1 0 0 0,-9 3 0 0 0,12-4-315 0 0</inkml:trace>
</inkml:ink>
</file>

<file path=ppt/ink/ink5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0:17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71 3679 0 0,'0'1'2634'0'0,"0"2"-1396"0"0,-1 0 1 0 0,1 0-1 0 0,-1 0 1 0 0,1-1-1 0 0,-1 1 1 0 0,-2 5-1 0 0,-17 28 3094 0 0,4-9-3529 0 0,0 4-376 0 0,4-7-149 0 0,-17 43 1 0 0,19-38-218 0 0,-1 1-26 0 0,-6 33 1 0 0,15-53-20 0 0,0 1 0 0 0,1-1 1 0 0,0 0-1 0 0,1 1 0 0 0,0-1 1 0 0,1 1-1 0 0,2 12 0 0 0,-3-22 83 0 0,13 5 97 0 0,-8-5-135 0 0,1 0 0 0 0,-1 0 0 0 0,1 0 0 0 0,-1-1 0 0 0,1 0 0 0 0,-1 0 0 0 0,1 0 0 0 0,0 0 0 0 0,-1-1 0 0 0,1 0 0 0 0,-1 0 0 0 0,0-1 0 0 0,1 1 0 0 0,-1-1 0 0 0,0 0 0 0 0,0-1 0 0 0,0 1 0 0 0,5-5 0 0 0,8-4 46 0 0,-2-1-1 0 0,1-1 1 0 0,20-21-1 0 0,-15 13-76 0 0,-2-1-1 0 0,0 0 0 0 0,23-37 1 0 0,-35 47-219 0 0,-1 0 0 0 0,0-1 1 0 0,-1 0-1 0 0,-1 0 0 0 0,0-1 1 0 0,-1 1-1 0 0,0-1 0 0 0,-1 0 1 0 0,1-19-1 0 0,-2 13-661 0 0,-2 6 154 0 0,2-1 0 0 0,4-20 0 0 0,-5 31 366 0 0,0 0 0 0 0,0 0 0 0 0,1 0 1 0 0,-1 0-1 0 0,1 0 0 0 0,0 0 0 0 0,0 1 1 0 0,1-1-1 0 0,-1 1 0 0 0,1 0 1 0 0,0-1-1 0 0,-1 1 0 0 0,5-2 0 0 0,2-1-4822 0 0</inkml:trace>
</inkml:ink>
</file>

<file path=ppt/ink/ink5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0: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43 384 15631 0 0,'0'0'1418'0'0,"-2"0"-1168"0"0,2 0-228 0 0,-1 0 0 0 0,0 0 0 0 0,0 0 0 0 0,1 0 0 0 0,-1 0 0 0 0,0 0 0 0 0,0 0-1 0 0,0 0 1 0 0,1 0 0 0 0,-1 0 0 0 0,0 0 0 0 0,0 1 0 0 0,0-1 0 0 0,1 0 0 0 0,-1 1 0 0 0,0-1-1 0 0,1 0 1 0 0,-1 1 0 0 0,0-1 0 0 0,1 1 0 0 0,-1-1 0 0 0,0 1 0 0 0,1-1 0 0 0,-1 1 0 0 0,1 0 0 0 0,-1-1-1 0 0,0 2 1 0 0,-1 0 115 0 0,-7 6 446 0 0,0 0 982 0 0,17-10-1155 0 0,2-4-358 0 0,1-1 0 0 0,-1 0 0 0 0,-1-1 0 0 0,0 0 0 0 0,16-17 0 0 0,-13 12-26 0 0,171-160-837 0 0,-137 128 470 0 0,55-48-415 0 0,-99 90 812 0 0,1 1 1 0 0,0 0 0 0 0,0 0 0 0 0,0 0 0 0 0,0 0 0 0 0,0 1-1 0 0,0-1 1 0 0,0 1 0 0 0,1-1 0 0 0,-1 1 0 0 0,1 0 0 0 0,-1 1 0 0 0,1-1-1 0 0,-1 1 1 0 0,1-1 0 0 0,-1 1 0 0 0,1 0 0 0 0,-1 0 0 0 0,1 0 0 0 0,-1 1-1 0 0,5 0 1 0 0,-7 0-8 0 0,1 1 0 0 0,0-1 0 0 0,0 0 0 0 0,-1 1 0 0 0,1 0 0 0 0,-1-1 0 0 0,1 1 0 0 0,-1 0 0 0 0,0-1 0 0 0,0 1 0 0 0,1 0 0 0 0,-1 0-1 0 0,-1 0 1 0 0,2 4 0 0 0,2 0 80 0 0,2 6-34 0 0,-1 0-1 0 0,0 0 1 0 0,0 0 0 0 0,-1 1 0 0 0,-1 0 0 0 0,0-1-1 0 0,-1 1 1 0 0,0 1 0 0 0,0 22 0 0 0,-3-31-104 0 0,1 0 0 0 0,-1 0 0 0 0,-1 1 0 0 0,1-1 0 0 0,-1 0 0 0 0,0 0 1 0 0,0-1-1 0 0,-4 7 0 0 0,-2 2 272 0 0,-15 18 1 0 0,14-19-1174 0 0,-14 23 0 0 0,21-31 165 0 0,-1 0 0 0 0,1 1 1 0 0,1-1-1 0 0,-1 1 0 0 0,1 0 1 0 0,0-1-1 0 0,0 1 0 0 0,0 0 1 0 0,0 8-1 0 0</inkml:trace>
</inkml:ink>
</file>

<file path=ppt/ink/ink5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0:18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316 478 9671 0 0,'0'0'440'0'0,"-2"1"-5"0"0,-31 16-217 0 0,24-13 877 0 0,0-1 0 0 0,-1 0 0 0 0,1-1 1 0 0,-1 0-1 0 0,0-1 0 0 0,1 1 1 0 0,-16-2-1 0 0,12-1-710 0 0,0 0 1 0 0,0-2-1 0 0,0 1 0 0 0,0-2 1 0 0,1 0-1 0 0,-19-8 0 0 0,26 9-368 0 0,-1 0 0 0 0,1 0 0 0 0,0-1 1 0 0,0 0-1 0 0,0 0 0 0 0,0 0 0 0 0,1 0 0 0 0,-1-1 0 0 0,1 0 0 0 0,0 0 0 0 0,1 0 0 0 0,-1 0 0 0 0,1-1 0 0 0,0 1 1 0 0,0-1-1 0 0,1 0 0 0 0,0 0 0 0 0,0 0 0 0 0,0 0 0 0 0,1 0 0 0 0,0 0 0 0 0,0-1 0 0 0,0 1 0 0 0,1 0 0 0 0,0-1 1 0 0,0 1-1 0 0,1 0 0 0 0,-1 0 0 0 0,2-1 0 0 0,-1 1 0 0 0,0 0 0 0 0,4-7 0 0 0,2-6-102 0 0,2 1 0 0 0,0-1-1 0 0,2 1 1 0 0,-1 1 0 0 0,2 0 0 0 0,1 1 0 0 0,0 0-1 0 0,0 1 1 0 0,2 0 0 0 0,0 1 0 0 0,1 1-1 0 0,0 0 1 0 0,1 1 0 0 0,0 1 0 0 0,1 1 0 0 0,0 0-1 0 0,0 1 1 0 0,1 1 0 0 0,1 1 0 0 0,-1 1-1 0 0,1 0 1 0 0,0 2 0 0 0,0 0 0 0 0,29-1 0 0 0,-40 4 148 0 0,1 1 1 0 0,-1 1 0 0 0,0 0-1 0 0,1 0 1 0 0,-1 1 0 0 0,0 0 0 0 0,0 1-1 0 0,0 0 1 0 0,0 0 0 0 0,-1 1 0 0 0,14 7-1 0 0,-19-9-51 0 0,1 1 0 0 0,-1-1-1 0 0,1 1 1 0 0,-1 0 0 0 0,0 0-1 0 0,0 0 1 0 0,0 1-1 0 0,0-1 1 0 0,-1 1 0 0 0,1-1-1 0 0,-1 1 1 0 0,0 0-1 0 0,0 0 1 0 0,-1 0 0 0 0,1 0-1 0 0,-1 0 1 0 0,1 1 0 0 0,-2-1-1 0 0,1 0 1 0 0,0 0-1 0 0,-1 1 1 0 0,1-1 0 0 0,-1 1-1 0 0,-1-1 1 0 0,1 0 0 0 0,-2 7-1 0 0,0-3-1 0 0,0 0 0 0 0,0 0 0 0 0,-1 0 0 0 0,0 0 0 0 0,-1-1-1 0 0,0 1 1 0 0,0-1 0 0 0,-8 10 0 0 0,-6 6 32 0 0,-23 21 0 0 0,29-32-39 0 0,-9 9-31 0 0,-2-1-1 0 0,0-1 1 0 0,-36 22 0 0 0,45-34-161 0 0,0 0 0 0 0,-1-1-1 0 0,1 0 1 0 0,-1-1 0 0 0,-26 4 0 0 0,9-1-277 0 0,-12 0-376 0 0,41-7 584 0 0,1-1-1 0 0,-1 0 0 0 0,0 0 1 0 0,0 0-1 0 0,1 0 0 0 0,-1-1 1 0 0,0 1-1 0 0,1-1 0 0 0,-1 1 1 0 0,0-1-1 0 0,1 0 0 0 0,-1 0 1 0 0,-3-2-1 0 0,0-3-3753 0 0,4-3-1055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1:00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733 1 9759 0 0,'0'0'883'0'0,"-11"1"594"0"0,6 2-1200 0 0,1-1-116 0 0,0 0 1 0 0,1 0-1 0 0,-1 1 0 0 0,1-1 1 0 0,-1 1-1 0 0,1 0 1 0 0,0 0-1 0 0,0 0 0 0 0,0 1 1 0 0,-5 6-1 0 0,-8 23 264 0 0,0 1-1 0 0,-20 69 0 0 0,11-28-199 0 0,-203 529 1135 0 0,218-581-1340 0 0,-1 0 1 0 0,-1 0-1 0 0,-1-1 1 0 0,-1 0-1 0 0,0-1 1 0 0,-2-1-1 0 0,-29 29 1 0 0,14-20-874 0 0,-1-1 1 0 0,-1-2 0 0 0,-66 40-1 0 0,75-53 157 0 0</inkml:trace>
</inkml:ink>
</file>

<file path=ppt/ink/ink5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0:18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841 0 11519 0 0,'0'0'1040'0'0,"-1"1"-697"0"0,-16 13 1627 0 0,-16 19 0 0 0,-36 48-456 0 0,46-53-1136 0 0,-2 3 29 0 0,-36 62 0 0 0,-9 41-148 0 0,-2 19-235 0 0,-39 76 69 0 0,92-195-300 0 0,-1-2 0 0 0,-2 0-1 0 0,-1-2 1 0 0,-43 44-1 0 0,42-52-299 0 0,0-1 0 0 0,-1-2 0 0 0,-2 0-1 0 0,-48 26 1 0 0,71-44 347 0 0,2 1-46 0 0,-1-1 0 0 0,0 1-1 0 0,0-1 1 0 0,0 0 0 0 0,0 0-1 0 0,0 0 1 0 0,-6 1 0 0 0</inkml:trace>
</inkml:ink>
</file>

<file path=ppt/ink/ink5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0:19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310 140 5983 0 0,'0'0'464'0'0,"-2"1"-305"0"0,-14 14 2428 0 0,9-9 79 0 0,1 0 0 0 0,-11 11 0 0 0,16-15-2470 0 0,-1 0 0 0 0,1 0 0 0 0,0 1 1 0 0,-1-1-1 0 0,1 0 0 0 0,0 0 0 0 0,0 1 0 0 0,0 3 1 0 0,0-5 199 0 0,3 0-99 0 0,0 1-241 0 0,1 0 0 0 0,-1-1 0 0 0,1 1 1 0 0,-1-1-1 0 0,1 1 0 0 0,0-1 0 0 0,0 0 0 0 0,0 0 1 0 0,0 0-1 0 0,0-1 0 0 0,0 1 0 0 0,0-1 0 0 0,0 0 1 0 0,0 0-1 0 0,0 0 0 0 0,0 0 0 0 0,0 0 0 0 0,5-1 1 0 0,5-2 85 0 0,0 0-1 0 0,25-8 1 0 0,-10 0-51 0 0,0 0 0 0 0,34-21-1 0 0,-48 23-230 0 0,0 0-1 0 0,-1 0 1 0 0,0-2-1 0 0,0 1 1 0 0,20-24 0 0 0,-31 31 7 0 0,0 0-1 0 0,0 0 1 0 0,0 0 0 0 0,-1 0 0 0 0,1-1 0 0 0,-1 1 0 0 0,0-1 0 0 0,0 1 0 0 0,0-1 0 0 0,1-6 0 0 0,-2 9 99 0 0,0 0 0 0 0,0 0 0 0 0,0 0 0 0 0,1 0 0 0 0,-2 0 0 0 0,1 0 0 0 0,0 0 0 0 0,0 0 0 0 0,0 0 0 0 0,0 0 0 0 0,-1 0 0 0 0,1 0 0 0 0,0 0 0 0 0,-1 0 1 0 0,1 0-1 0 0,-1 0 0 0 0,1 0 0 0 0,-1 0 0 0 0,0 0 0 0 0,1 1 0 0 0,-1-1 0 0 0,0 0 0 0 0,1 0 0 0 0,-1 1 0 0 0,0-1 0 0 0,0 1 0 0 0,0-1 0 0 0,0 0 0 0 0,0 1 0 0 0,0-1 0 0 0,0 1 0 0 0,0 0 0 0 0,1-1 0 0 0,-1 1 0 0 0,-1 0 0 0 0,1 0 0 0 0,0 0 0 0 0,0-1 0 0 0,0 1 0 0 0,0 0 0 0 0,-2 1 0 0 0,-6 0-14 0 0,-1 0-1 0 0,1 1 1 0 0,-1 1 0 0 0,1-1 0 0 0,-1 2-1 0 0,1-1 1 0 0,-9 6 0 0 0,-2-1 21 0 0,-54 24 542 0 0,-96 54 0 0 0,143-70-300 0 0,2 1 1 0 0,0 1-1 0 0,1 1 1 0 0,0 2-1 0 0,2 0 1 0 0,-35 43-1 0 0,53-59-185 0 0,1 0-1 0 0,-1 0 1 0 0,1 0-1 0 0,1 0 1 0 0,-1 1-1 0 0,1-1 1 0 0,0 1-1 0 0,0 0 1 0 0,0-1-1 0 0,1 1 1 0 0,-1 9-1 0 0,2-12-27 0 0,0 0 0 0 0,0-1 0 0 0,0 1 0 0 0,1-1-1 0 0,-1 1 1 0 0,1 0 0 0 0,-1-1 0 0 0,1 1 0 0 0,0-1 0 0 0,0 0 0 0 0,0 1-1 0 0,0-1 1 0 0,1 0 0 0 0,-1 0 0 0 0,1 1 0 0 0,-1-1 0 0 0,1 0 0 0 0,0 0 0 0 0,0-1-1 0 0,0 1 1 0 0,0 0 0 0 0,0-1 0 0 0,0 1 0 0 0,0-1 0 0 0,0 0 0 0 0,1 1-1 0 0,-1-1 1 0 0,4 1 0 0 0,10 3-264 0 0,1-1-1 0 0,-1-1 0 0 0,1 0 1 0 0,-1-1-1 0 0,1-1 0 0 0,0 0 1 0 0,18-2-1 0 0,14-2-844 0 0</inkml:trace>
</inkml:ink>
</file>

<file path=ppt/ink/ink5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0:19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409 278 7831 0 0,'0'0'356'0'0,"0"2"-6"0"0,-2 1-340 0 0,1 1 0 0 0,-1-1 0 0 0,0 0 0 0 0,0 0 0 0 0,0 0 0 0 0,0 0 1 0 0,0 0-1 0 0,-6 5 0 0 0,-27 20 1143 0 0,4-2 1988 0 0,16-11-1805 0 0,-1-1 1 0 0,-1-1 0 0 0,0 0-1 0 0,-28 15 1 0 0,28-18-962 0 0,-2 1 306 0 0,-40 15 1 0 0,54-24-578 0 0,-1 0 0 0 0,1 0 1 0 0,0-1-1 0 0,-1 0 0 0 0,1 0 1 0 0,-1-1-1 0 0,0 1 0 0 0,1-1 1 0 0,-1 0-1 0 0,1-1 0 0 0,-1 1 1 0 0,1-1-1 0 0,-6-2 0 0 0,9 3-85 0 0,0-1 0 0 0,1 0 0 0 0,-1 0 0 0 0,0 1-1 0 0,1-1 1 0 0,-1 0 0 0 0,1 0 0 0 0,-1-1 0 0 0,1 1 0 0 0,-1 0 0 0 0,1 0-1 0 0,0-1 1 0 0,0 1 0 0 0,0-1 0 0 0,-1 1 0 0 0,2-1 0 0 0,-1 1-1 0 0,-1-3 1 0 0,1 1-21 0 0,0 0 1 0 0,0-1-1 0 0,0 1 0 0 0,1 0 0 0 0,-1-1 0 0 0,1 1 0 0 0,0-1 0 0 0,0 1 0 0 0,1-5 0 0 0,1-4-135 0 0,0 0 0 0 0,1 0 0 0 0,1 1 0 0 0,7-18-1 0 0,4-5-587 0 0,2 0-1 0 0,30-46 1 0 0,-33 60 270 0 0,2 0 1 0 0,0 0-1 0 0,1 1 1 0 0,31-26-1 0 0,-34 35 185 0 0,1 0 0 0 0,0 0 0 0 0,0 1 0 0 0,1 1 0 0 0,0 1 0 0 0,31-10 0 0 0,-26 11 413 0 0,-1 2 0 0 0,1 0 1 0 0,0 1-1 0 0,1 0 0 0 0,27 2 1 0 0,-38 1 83 0 0,0 1 0 0 0,0 1 0 0 0,0-1 1 0 0,0 2-1 0 0,0-1 0 0 0,0 2 0 0 0,-1-1 0 0 0,0 2 1 0 0,16 7-1 0 0,-22-10-154 0 0,-1 1 0 0 0,1-1 0 0 0,-1 0 0 0 0,0 1 0 0 0,0 0 0 0 0,0-1 0 0 0,-1 1 0 0 0,1 1 0 0 0,-1-1 0 0 0,1 0 1 0 0,-1 0-1 0 0,0 1 0 0 0,0-1 0 0 0,-1 1 0 0 0,1 0 0 0 0,-1 0 0 0 0,0-1 0 0 0,0 1 0 0 0,0 0 0 0 0,0 0 0 0 0,0 0 0 0 0,-1 0 0 0 0,0 0 0 0 0,0 0 0 0 0,0 0 0 0 0,0 0 0 0 0,-1 0 0 0 0,0 0 0 0 0,-1 6 1 0 0,-1-1-25 0 0,0 0 1 0 0,-1 0 0 0 0,0 0 0 0 0,-1 0-1 0 0,1-1 1 0 0,-2 0 0 0 0,1 0 0 0 0,-1 0 0 0 0,0 0-1 0 0,-1-1 1 0 0,-10 9 0 0 0,-8 4 133 0 0,-1 0 1 0 0,-29 16 0 0 0,41-27-174 0 0,-19 9-132 0 0,-1-1 0 0 0,0-2 0 0 0,-57 16-1 0 0,77-26 42 0 0,-8 0-1016 0 0,9-5-4973 0 0</inkml:trace>
</inkml:ink>
</file>

<file path=ppt/ink/ink5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0:19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 11975 0 0,'0'0'4732'0'0,"0"2"-4240"0"0,-2 6-267 0 0,0 1 1 0 0,-1 0-1 0 0,0-1 0 0 0,0 0 0 0 0,-8 14 0 0 0,-28 38 340 0 0,7-11-342 0 0,2 5-103 0 0,-36 56 13 0 0,-14-1-98 0 0,-29 41 131 0 0,90-120-62 0 0,1 1-1 0 0,2 0 1 0 0,-15 41 0 0 0,26-58-71 0 0,2 1 0 0 0,0-1 0 0 0,1 1 0 0 0,0 0 0 0 0,1 0 0 0 0,2 24 0 0 0,-1-18-138 0 0,0-20-58 0 0,-1 0 0 0 0,1 0 1 0 0,0 0-1 0 0,-1 0 0 0 0,1 0 1 0 0,0 0-1 0 0,-1 0 0 0 0,1 0 1 0 0,-1 0-1 0 0,1 0 0 0 0,-1 0 1 0 0,0 0-1 0 0,1 0 0 0 0,-1 0 1 0 0,0-1-1 0 0,0 1 0 0 0,0 0 0 0 0,1 0 1 0 0,-1-1-1 0 0,0 1 0 0 0,-2 0 1 0 0,-20 8-2095 0 0,5-6-2373 0 0</inkml:trace>
</inkml:ink>
</file>

<file path=ppt/ink/ink5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0:21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57 919 0 0,'36'-56'16983'0'0,"-36"58"-16888"0"0,-1 0-1 0 0,1 0 1 0 0,-1-1-1 0 0,0 1 1 0 0,0 0 0 0 0,0 0-1 0 0,0-1 1 0 0,0 1-1 0 0,0 0 1 0 0,-2 1 0 0 0,-4 7 160 0 0,-150 333 1237 0 0,113-234-1396 0 0,-205 408 29 0 0,170-373-45 0 0,79-143 72 0 0,-13-9 131 0 0,11 3-232 0 0,-1 0 0 0 0,1 0 0 0 0,0 0 0 0 0,1-1-1 0 0,-1 1 1 0 0,1-1 0 0 0,0 1 0 0 0,0-10 0 0 0,-2-4-45 0 0,0 0-78 0 0,1 1 1 0 0,0 0-1 0 0,1-1 1 0 0,1 1 0 0 0,1-1-1 0 0,1 1 1 0 0,1 0-1 0 0,0-1 1 0 0,8-23-1 0 0,-8 36 3 0 0,0 0-1 0 0,0 0 1 0 0,0 1-1 0 0,1-1 1 0 0,6-7-1 0 0,10-13-329 0 0,-16 19 347 0 0,1 1-1 0 0,1 0 1 0 0,-1 0-1 0 0,1 1 1 0 0,0-1-1 0 0,0 1 1 0 0,0 1 0 0 0,1-1-1 0 0,0 1 1 0 0,0 0-1 0 0,0 1 1 0 0,0-1-1 0 0,1 2 1 0 0,13-5-1 0 0,9-1 7 0 0,1 2 0 0 0,40-4 0 0 0,-56 9 84 0 0,1 0 1 0 0,-1 1 0 0 0,1 0-1 0 0,-1 1 1 0 0,0 1-1 0 0,0 1 1 0 0,1 0 0 0 0,-1 1-1 0 0,-1 0 1 0 0,20 9-1 0 0,-26-9 29 0 0,1 0-1 0 0,-1 1 0 0 0,0 0 1 0 0,0 0-1 0 0,-1 1 0 0 0,0 0 1 0 0,0 0-1 0 0,0 1 1 0 0,-1 0-1 0 0,1 0 0 0 0,-2 1 1 0 0,1 0-1 0 0,-1 0 0 0 0,0 0 1 0 0,-1 0-1 0 0,0 1 0 0 0,0-1 1 0 0,2 11-1 0 0,-4-13-49 0 0,-1 0-1 0 0,0 1 0 0 0,0-1 1 0 0,0 1-1 0 0,0-1 1 0 0,-1 1-1 0 0,0-1 0 0 0,-1 1 1 0 0,0-1-1 0 0,0 1 0 0 0,0-1 1 0 0,0 0-1 0 0,-4 8 1 0 0,1-5 14 0 0,0-1 0 0 0,0 0 0 0 0,-1 0 0 0 0,0-1 0 0 0,0 1 0 0 0,-1-1 0 0 0,0 0 0 0 0,-13 11 1 0 0,-1-1 29 0 0,0-1 0 0 0,-1-1 1 0 0,-35 19-1 0 0,14-11-13 0 0,18-8-9 0 0,-45 18-1 0 0,62-30-35 0 0,-21 8-57 0 0,-40 10 0 0 0,59-19-8 0 0,0-1-1 0 0,-1 1 0 0 0,1-1 0 0 0,0-1 1 0 0,-1 0-1 0 0,1 0 0 0 0,0-1 1 0 0,-17-3-1 0 0,24 4 41 0 0,1-1 0 0 0,-1 1 0 0 0,0 0 0 0 0,1-1-1 0 0,0 0 1 0 0,-1 1 0 0 0,1-1 0 0 0,-1 0 0 0 0,1 1 0 0 0,0-1 0 0 0,-1 0 0 0 0,1 0 0 0 0,0 0 0 0 0,0 0 0 0 0,0 0 0 0 0,0-1-1 0 0,0 1 1 0 0,0 0 0 0 0,0 0 0 0 0,0-1 0 0 0,0 1 0 0 0,1-1 0 0 0,-1 1 0 0 0,0-1 0 0 0,1 1 0 0 0,-1-1 0 0 0,1 1 0 0 0,0-1-1 0 0,0 1 1 0 0,-1-1 0 0 0,1 1 0 0 0,0-1 0 0 0,0 1 0 0 0,0-1 0 0 0,1 0 0 0 0,-1 1 0 0 0,0-1 0 0 0,1-1 0 0 0,1-3-709 0 0,0 0 0 0 0,0 0 0 0 0,0 1 0 0 0,1-1 0 0 0,0 1 0 0 0,0-1 0 0 0,0 1 0 0 0,7-8 0 0 0,11-10-5256 0 0</inkml:trace>
</inkml:ink>
</file>

<file path=ppt/ink/ink5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0:21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10591 0 0,'0'0'964'0'0,"2"1"-794"0"0,4 1 674 0 0,-1 0 0 0 0,1 1 0 0 0,0-1 1 0 0,-1 1-1 0 0,1 0 0 0 0,-1 1 0 0 0,0-1 1 0 0,0 1-1 0 0,7 7 0 0 0,3 6-366 0 0,-1-1 0 0 0,23 37 0 0 0,19 42-86 0 0,-24-37-286 0 0,-21-39-86 0 0,-1-1-142 0 0,1-1 0 0 0,0 0 0 0 0,16 19 0 0 0,-26-35 17 0 0,0 0 1 0 0,0 1-1 0 0,0-1 0 0 0,1 0 0 0 0,-1 0 0 0 0,0-1 1 0 0,0 1-1 0 0,0 0 0 0 0,1 0 0 0 0,-1-1 0 0 0,0 1 1 0 0,1 0-1 0 0,-1-1 0 0 0,1 1 0 0 0,-1-1 1 0 0,1 0-1 0 0,-1 1 0 0 0,1-1 0 0 0,-1 0 0 0 0,1 0 1 0 0,-1 0-1 0 0,1 0 0 0 0,-1 0 0 0 0,1-1 0 0 0,-1 1 1 0 0,2-1-1 0 0,11-5-1330 0 0</inkml:trace>
</inkml:ink>
</file>

<file path=ppt/ink/ink5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0:21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680 0 11055 0 0,'0'0'3711'0'0,"0"2"-2316"0"0,-2 7-621 0 0,0 0 1 0 0,1 0 0 0 0,0 0 0 0 0,1 0 0 0 0,0 0 0 0 0,2 14 0 0 0,-1-11-582 0 0,-1 0 0 0 0,0 0 0 0 0,-2 21 0 0 0,-4-7-106 0 0,-2 0 0 0 0,0 0 1 0 0,-23 48-1 0 0,-49 67 159 0 0,-144 167 182 0 0,172-243-371 0 0,-68 111-1 0 0,99-139-61 0 0,2 1 0 0 0,1 0 0 0 0,2 2-1 0 0,-22 79 1 0 0,17-18-788 0 0,13-58-5216 0 0,3-11-1153 0 0</inkml:trace>
</inkml:ink>
</file>

<file path=ppt/ink/ink5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0:23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76 919 0 0,'-1'-1'67'0'0,"0"0"249"0"0,0 0-1 0 0,0 0 1 0 0,0-1-1 0 0,0 1 1 0 0,0 0-1 0 0,0 0 1 0 0,0-1-1 0 0,1 1 1 0 0,-1 0-1 0 0,1-1 1 0 0,-1 1-1 0 0,1-1 1 0 0,-1 1-1 0 0,1-1 1 0 0,0 1-1 0 0,0-1 1 0 0,-1 1-1 0 0,1-1 1 0 0,0 1-1 0 0,0-1 1 0 0,1-1-1 0 0,0-1 114 0 0,0 0 0 0 0,0 1-1 0 0,1-1 1 0 0,-1 1-1 0 0,1-1 1 0 0,2-2 0 0 0,6-9 6554 0 0,-13 25-6899 0 0,1-1 1 0 0,1 1-1 0 0,-1 0 0 0 0,2-1 0 0 0,-1 1 0 0 0,1 0 1 0 0,1 0-1 0 0,0-1 0 0 0,0 1 0 0 0,1 0 0 0 0,3 9 1 0 0,5 17 281 0 0,25 53 0 0 0,-23-62-214 0 0,49 117-265 0 0,-59-140-279 0 0,-1-1 0 0 0,1 1 1 0 0,0-1-1 0 0,0 0 0 0 0,1 0 1 0 0,-1 0-1 0 0,4 3 0 0 0</inkml:trace>
</inkml:ink>
</file>

<file path=ppt/ink/ink5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0:24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56 2759 0 0,'5'-5'5'0'0,"0"-1"0"0"0,0 1 0 0 0,1 0 0 0 0,5-4-1 0 0,-5 5 690 0 0,0 0-1 0 0,11-13 12479 0 0,-18 18-13027 0 0,-14 23 85 0 0,-88 162 322 0 0,-133 252-376 0 0,209-391-139 0 0,-61 103 248 0 0,-62 113 813 0 0,137-239-1130 0 0,-11 23-682 0 0,-49 71 0 0 0</inkml:trace>
</inkml:ink>
</file>

<file path=ppt/ink/ink5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0:24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10679 0 0,'0'0'8632'0'0,"2"1"-8108"0"0,5 1-299 0 0,0 0-1 0 0,0-1 1 0 0,0 0-1 0 0,0 0 1 0 0,1 0 0 0 0,11-1-1 0 0,49-6 578 0 0,-30 1-520 0 0,15-1-963 0 0,-5-2-7131 0 0,-45 8 5981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1:01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5 7367 0 0,'1'-4'6234'0'0,"-39"54"-5139"0"0,-36 65 1 0 0,-24 63-411 0 0,62-101-554 0 0,31-65-112 0 0,1-1 0 0 0,1 1 0 0 0,0 0 0 0 0,-2 23 0 0 0,5-34 1 0 0,0 0 0 0 0,-1 0 1 0 0,1 0-1 0 0,0 0 0 0 0,0 0 0 0 0,0 0 0 0 0,1 0 0 0 0,-1 0 0 0 0,0 0 0 0 0,0 0 1 0 0,0 0-1 0 0,1 0 0 0 0,-1 0 0 0 0,1 0 0 0 0,-1 0 0 0 0,1 0 0 0 0,-1 0 0 0 0,1 0 1 0 0,-1 0-1 0 0,1 0 0 0 0,1 0 0 0 0,-1 0 18 0 0,0 0-1 0 0,0-1 1 0 0,1 1 0 0 0,-1-1-1 0 0,0 0 1 0 0,1 1 0 0 0,-1-1-1 0 0,1 0 1 0 0,-1 0 0 0 0,1 0-1 0 0,-1 0 1 0 0,0 0 0 0 0,1 0-1 0 0,-1 0 1 0 0,3-1 0 0 0,10-3 163 0 0,-1-1 0 0 0,0 0 0 0 0,0 0 1 0 0,0-1-1 0 0,-1-1 0 0 0,14-9 0 0 0,-8 5-25 0 0,291-184-118 0 0,-280 174-341 0 0,-1-1 0 0 0,-1-1 0 0 0,-2-1 0 0 0,0-2 0 0 0,-1 0 0 0 0,25-38 0 0 0,-18 15-168 0 0,-29 47 373 0 0,-4 3-73 0 0,-8 11 252 0 0,-16 22 0 0 0,15-18 3 0 0,-15 15 1 0 0,1-5-30 0 0,5-6-35 0 0,0 2 1 0 0,1 0-1 0 0,-20 32 1 0 0,36-50-16 0 0,1 1 1 0 0,0 0-1 0 0,1 0 1 0 0,-1 0-1 0 0,1 0 0 0 0,0 0 1 0 0,0 1-1 0 0,1-1 1 0 0,-1 0-1 0 0,1 0 0 0 0,0 1 1 0 0,0-1-1 0 0,1 0 1 0 0,0 0-1 0 0,0 0 1 0 0,0 0-1 0 0,1 0 0 0 0,-1 0 1 0 0,1 0-1 0 0,3 5 1 0 0,-1 0 19 0 0,2 0 1 0 0,-1-1-1 0 0,1 1 1 0 0,1-1 0 0 0,0 0-1 0 0,0-1 1 0 0,1 0-1 0 0,11 10 1 0 0,-15-14-33 0 0,1-1 1 0 0,-1 0 0 0 0,1 0-1 0 0,0 0 1 0 0,0 0-1 0 0,0-1 1 0 0,1 0-1 0 0,-1 0 1 0 0,0 0-1 0 0,1-1 1 0 0,10 2 0 0 0,-8-3 2 0 0,0 0 0 0 0,0 0 0 0 0,0 0 1 0 0,-1-1-1 0 0,1-1 0 0 0,0 1 1 0 0,0-1-1 0 0,7-3 0 0 0,-4 1-26 0 0,22-7-485 0 0,0-1-1 0 0,-1-2 1 0 0,48-27-1 0 0,-63 29-832 0 0</inkml:trace>
</inkml:ink>
</file>

<file path=ppt/ink/ink5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0:24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 4607 0 0,'3'0'8306'0'0,"7"1"-7406"0"0,0-1 1 0 0,1 0-1 0 0,-1-1 1 0 0,0 0-1 0 0,0-1 0 0 0,19-5 1 0 0,62-25 370 0 0,-61 20-551 0 0,-8 3-521 0 0,1 1 1 0 0,0 1-1 0 0,0 1 0 0 0,1 1 0 0 0,-1 1 1 0 0,29-1-1 0 0,-47 5-504 0 0,0 0 1 0 0,1 1-1 0 0,-1 0 1 0 0,8 2-1 0 0,8 5-5477 0 0,-9 0-812 0 0</inkml:trace>
</inkml:ink>
</file>

<file path=ppt/ink/ink5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0:25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27 9671 0 0,'0'0'748'0'0,"1"-1"-492"0"0,14-24 5810 0 0,-32 37-5240 0 0,-76 48 835 0 0,-84 60-1084 0 0,147-98-548 0 0,2 2 0 0 0,0 1 0 0 0,2 1 0 0 0,1 2 0 0 0,-39 53 0 0 0,62-78-7 0 0,0 1-1 0 0,0 0 1 0 0,0-1-1 0 0,0 1 1 0 0,1 0-1 0 0,0 0 1 0 0,0 0-1 0 0,0 0 1 0 0,0 0-1 0 0,0 0 1 0 0,1 0-1 0 0,-1 0 1 0 0,1 0-1 0 0,0 0 1 0 0,1 6-1 0 0,0-7-1 0 0,0 0-1 0 0,0 0 0 0 0,0 0 1 0 0,0 0-1 0 0,0 0 1 0 0,1 0-1 0 0,-1 0 0 0 0,1 0 1 0 0,0 0-1 0 0,0-1 1 0 0,0 1-1 0 0,0-1 0 0 0,0 1 1 0 0,1-1-1 0 0,-1 0 1 0 0,1 0-1 0 0,-1 0 0 0 0,1 0 1 0 0,4 2-1 0 0,3 0-135 0 0,0 0 0 0 0,0-1 0 0 0,0 0 0 0 0,1 0 0 0 0,-1-1 0 0 0,1-1 0 0 0,0 0 0 0 0,-1 0 0 0 0,1-1 0 0 0,0 0 0 0 0,-1-1 0 0 0,1 0 0 0 0,18-5 0 0 0,2-1-1428 0 0</inkml:trace>
</inkml:ink>
</file>

<file path=ppt/ink/ink5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0:25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14 12439 0 0,'0'0'1478'0'0,"-2"1"-478"0"0,-23 9 0 0 0,1 0 0 0 0,-1 2 0 0 0,2 0 0 0 0,-28 20 0 0 0,12-4-832 0 0,-54 51 0 0 0,72-58-140 0 0,0 0 0 0 0,1 2 1 0 0,1 0-1 0 0,1 1 0 0 0,2 1 1 0 0,0 0-1 0 0,-17 40 0 0 0,30-59-29 0 0,1 0 0 0 0,0-1-1 0 0,1 1 1 0 0,-1 0 0 0 0,1 1-1 0 0,0 6 1 0 0,0-12 5 0 0,1 0 0 0 0,0 0 1 0 0,0 0-1 0 0,0 0 0 0 0,0 1 1 0 0,0-1-1 0 0,1 0 0 0 0,-1 0 1 0 0,0 0-1 0 0,1 0 0 0 0,-1 0 0 0 0,0 0 1 0 0,1 0-1 0 0,-1 0 0 0 0,1 0 1 0 0,-1 0-1 0 0,1 0 0 0 0,0 0 0 0 0,-1 0 1 0 0,1 0-1 0 0,0 0 0 0 0,0-1 1 0 0,0 1-1 0 0,0 0 0 0 0,0 0 0 0 0,0-1 1 0 0,-1 1-1 0 0,1-1 0 0 0,1 1 1 0 0,-1-1-1 0 0,0 1 0 0 0,0-1 1 0 0,0 0-1 0 0,0 1 0 0 0,0-1 0 0 0,0 0 1 0 0,0 0-1 0 0,0 0 0 0 0,1 0 1 0 0,0 0-1 0 0,12-1 143 0 0,0-1 0 0 0,0-1 1 0 0,0 0-1 0 0,-1-1 0 0 0,1 0 1 0 0,12-7-1 0 0,20-6 255 0 0,-6 5-66 0 0,0-2-1 0 0,42-22 1 0 0,-67 29-303 0 0,-1-1 1 0 0,0-1-1 0 0,0-1 0 0 0,-1 0 1 0 0,0-1-1 0 0,-1 0 0 0 0,0-1 1 0 0,14-18-1 0 0,-17 17-103 0 0,0 0 1 0 0,0 0 0 0 0,-1-1-1 0 0,-1 0 1 0 0,0-1 0 0 0,-1 0-1 0 0,6-26 1 0 0,-11 37-52 0 0,0 0 0 0 0,-1-1 1 0 0,0 1-1 0 0,0 0 0 0 0,0 0 0 0 0,-1-1 0 0 0,1 1 0 0 0,-1 0 1 0 0,0 0-1 0 0,0 0 0 0 0,0 0 0 0 0,-1-1 0 0 0,0 2 0 0 0,1-1 0 0 0,-1 0 1 0 0,-1 0-1 0 0,-3-5 0 0 0,-3-2-521 0 0,0 0 0 0 0,-1 1-1 0 0,-21-18 1 0 0,29 26 492 0 0,0 1-1 0 0,0 0 0 0 0,0-1 1 0 0,0 1-1 0 0,0 0 0 0 0,0 1 1 0 0,0-1-1 0 0,0 0 0 0 0,-1 0 1 0 0,1 1-1 0 0,-4-1 0 0 0,5 1-286 0 0,1 13-6534 0 0</inkml:trace>
</inkml:ink>
</file>

<file path=ppt/ink/ink5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0:25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518 175 5527 0 0,'15'-10'146'0'0,"0"0"0"0"0,0-1-1 0 0,-1 0 1 0 0,19-20-1 0 0,-26 23 2622 0 0,-1 0-1 0 0,10-15 0 0 0,-14 10 1380 0 0,-4-7-3692 0 0,1 18 3 0 0,1 0-394 0 0,0 1 1 0 0,-1-1-1 0 0,1 1 0 0 0,-1 0 0 0 0,0-1 0 0 0,1 1 1 0 0,-1 0-1 0 0,0-1 0 0 0,0 1 0 0 0,1 0 0 0 0,-1 0 0 0 0,0 0 1 0 0,0 0-1 0 0,-1 0 0 0 0,1 0 0 0 0,0 0 0 0 0,0 0 1 0 0,0 0-1 0 0,-1 0 0 0 0,1 1 0 0 0,0-1 0 0 0,-1 1 0 0 0,1-1 1 0 0,0 1-1 0 0,-1-1 0 0 0,1 1 0 0 0,-1 0 0 0 0,1-1 1 0 0,-1 1-1 0 0,1 0 0 0 0,-3 0 0 0 0,-2 0-2 0 0,0 1 0 0 0,0-1 0 0 0,0 1 0 0 0,0 0 0 0 0,0 0 0 0 0,-7 3 0 0 0,-12 7-56 0 0,0 2-1 0 0,1 0 0 0 0,0 1 0 0 0,-26 22 1 0 0,-1-1-8 0 0,9-9 3 0 0,21-14 0 0 0,1 1 0 0 0,0 1 0 0 0,-25 23 0 0 0,43-35-1 0 0,1 0 0 0 0,-1 0-1 0 0,1 0 1 0 0,0 0 0 0 0,-1 0 0 0 0,1 0 0 0 0,0 0-1 0 0,0 1 1 0 0,1-1 0 0 0,-1 0 0 0 0,0 0-1 0 0,0 4 1 0 0,1-5-5 0 0,0-1 0 0 0,0 1 0 0 0,1-1 0 0 0,-1 1-1 0 0,0-1 1 0 0,0 1 0 0 0,0 0 0 0 0,1-1 0 0 0,-1 1 0 0 0,0-1 0 0 0,1 1-1 0 0,-1-1 1 0 0,0 1 0 0 0,1-1 0 0 0,-1 1 0 0 0,0-1 0 0 0,1 0 0 0 0,-1 1-1 0 0,1-1 1 0 0,-1 1 0 0 0,2-1 0 0 0,10 8-128 0 0,-10-8 93 0 0,11 6-144 0 0,0-1 1 0 0,1 0 0 0 0,0-1 0 0 0,0-1 0 0 0,19 3 0 0 0,-11-2 29 0 0,27 7 0 0 0,-26-3 120 0 0,0 1 0 0 0,-1 1 0 0 0,41 23 0 0 0,-51-25 124 0 0,0 1 0 0 0,0 0 0 0 0,-1 1 0 0 0,0 0 1 0 0,-1 1-1 0 0,0 0 0 0 0,14 21 0 0 0,-15-20 37 0 0,-5-7-80 0 0,-1 0 0 0 0,0 0 0 0 0,0 0 1 0 0,4 10-1 0 0,-6-13-36 0 0,-1 0 1 0 0,1 0-1 0 0,-1 0 0 0 0,0-1 0 0 0,0 1 1 0 0,0 0-1 0 0,0 0 0 0 0,0 0 0 0 0,0 0 1 0 0,0 0-1 0 0,0 0 0 0 0,-1 0 1 0 0,1 0-1 0 0,-1 0 0 0 0,1 0 0 0 0,-1-1 1 0 0,0 1-1 0 0,-2 3 0 0 0,0 0 32 0 0,-2 1 0 0 0,1-1 0 0 0,-1 0 0 0 0,1 0 1 0 0,-1-1-1 0 0,-1 0 0 0 0,1 1 0 0 0,-1-2 0 0 0,1 1 0 0 0,-1-1 0 0 0,0 0 0 0 0,0 0 0 0 0,-1 0 0 0 0,1-1 0 0 0,0 0 0 0 0,-8 1 0 0 0,-14 3 132 0 0,0-1 0 0 0,-43 1 0 0 0,54-5-123 0 0,-8 0-28 0 0,-231 6-231 0 0,243-8 187 0 0,1 0 0 0 0,-21-6 0 0 0,6-3-1344 0 0,23 8 400 0 0,1 0 1 0 0,0 0-1 0 0,1 0 0 0 0,-1 0 1 0 0,-5-5-1 0 0,-1-5-5642 0 0</inkml:trace>
</inkml:ink>
</file>

<file path=ppt/ink/ink5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0:26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4143 0 0,'1'3'2622'0'0,"6"11"-614"0"0,0 1 0 0 0,2-1 0 0 0,-1-1 0 0 0,12 14 0 0 0,-4-7-808 0 0,1-2-1 0 0,20 17 1 0 0,5 0-143 0 0,80 49 0 0 0,-79-57-624 0 0,1 0 169 0 0,71 56-1 0 0,-93-64-524 0 0,2 3-43 0 0,1-2 0 0 0,41 26 1 0 0,-64-45-154 0 0,0 0 0 0 0,0 0-1 0 0,1 0 1 0 0,-1-1 0 0 0,0 1 0 0 0,0-1 0 0 0,1 0 0 0 0,-1 1 0 0 0,0-1-1 0 0,1 0 1 0 0,-1 0 0 0 0,0-1 0 0 0,1 1 0 0 0,-1 0 0 0 0,0-1 0 0 0,0 0-1 0 0,1 1 1 0 0,-1-1 0 0 0,0 0 0 0 0,0 0 0 0 0,0 0 0 0 0,0 0 0 0 0,0 0-1 0 0,0-1 1 0 0,0 1 0 0 0,0-1 0 0 0,2-2 0 0 0,10-10-1528 0 0</inkml:trace>
</inkml:ink>
</file>

<file path=ppt/ink/ink5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0:26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11 5983 0 0,'0'0'274'0'0,"-1"0"-6"0"0,-6-2-172 0 0,-15-4 10064 0 0,6 3-7646 0 0,13 4-2360 0 0,-1-1-1 0 0,1 0 0 0 0,0 1 1 0 0,-1 0-1 0 0,1 0 0 0 0,0 0 1 0 0,0 0-1 0 0,0 1 0 0 0,0-1 1 0 0,0 1-1 0 0,-5 3 0 0 0,-31 28 747 0 0,12-10-672 0 0,-284 196 441 0 0,122-92-1417 0 0,177-119-695 0 0,1-1-451 0 0</inkml:trace>
</inkml:ink>
</file>

<file path=ppt/ink/ink5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0:27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1839 0 0,'0'0'2107'0'0,"-4"2"1124"0"0,4-1-2982 0 0,0-1-1 0 0,-1 0 1 0 0,1 1-1 0 0,0-1 1 0 0,0 0-1 0 0,0 1 1 0 0,0-1-1 0 0,-1 0 1 0 0,1 1-1 0 0,0-1 1 0 0,0 0-1 0 0,0 1 1 0 0,0-1-1 0 0,0 0 1 0 0,0 1-1 0 0,0 0 1 0 0,3 1-117 0 0,1 1 1 0 0,-1-1-1 0 0,1 1 0 0 0,-1-1 1 0 0,1 0-1 0 0,0 0 0 0 0,0 0 1 0 0,-1-1-1 0 0,1 0 0 0 0,0 1 1 0 0,5-1-1 0 0,9 2 560 0 0,24 1 0 0 0,0 0 169 0 0,-22-1-420 0 0,-1 1 1 0 0,0 0-1 0 0,-1 2 0 0 0,1 0 0 0 0,-1 1 0 0 0,19 10 1 0 0,-31-13-371 0 0,1-1 1 0 0,-1 1 0 0 0,0 1-1 0 0,0-1 1 0 0,0 1 0 0 0,-1 0-1 0 0,1 0 1 0 0,-1 1 0 0 0,0 0 0 0 0,-1 0-1 0 0,1 0 1 0 0,-1 0 0 0 0,-1 1-1 0 0,1-1 1 0 0,-1 1 0 0 0,0 0-1 0 0,-1 0 1 0 0,4 13 0 0 0,-5-14-47 0 0,0 0 1 0 0,-1 0-1 0 0,0 0 1 0 0,0-1-1 0 0,0 1 1 0 0,-1 0-1 0 0,1 0 1 0 0,-2 0-1 0 0,1 0 1 0 0,0-1-1 0 0,-5 11 1 0 0,2-9 6 0 0,0 1 1 0 0,0-1-1 0 0,-1 0 1 0 0,0 0 0 0 0,0-1-1 0 0,0 1 1 0 0,-10 7-1 0 0,-2 0 27 0 0,1-2-1 0 0,-2 0 1 0 0,0-1-1 0 0,0 0 1 0 0,-34 13-1 0 0,23-12-53 0 0,-45 12 1 0 0,66-22-75 0 0,-1 0 1 0 0,1 0-1 0 0,-1-1 1 0 0,0 0-1 0 0,1-1 1 0 0,-1 0-1 0 0,0-1 1 0 0,0 1-1 0 0,1-1 1 0 0,-13-4 0 0 0,19 5-100 0 0,1-1 0 0 0,-1 1 1 0 0,0-1-1 0 0,0 0 1 0 0,0 0-1 0 0,1 0 0 0 0,-1 0 1 0 0,0 0-1 0 0,1 0 1 0 0,-1 0-1 0 0,1-1 1 0 0,-1 1-1 0 0,1-1 0 0 0,0 1 1 0 0,0-1-1 0 0,-1 1 1 0 0,1-1-1 0 0,-1-3 1 0 0,-2-7-5943 0 0</inkml:trace>
</inkml:ink>
</file>

<file path=ppt/ink/ink5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0:27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7367 0 0,'0'0'568'0'0,"-1"2"-104"0"0,-3 3 178 0 0,1 1 0 0 0,0 0 0 0 0,0 0-1 0 0,0 1 1 0 0,1-1 0 0 0,0 1 0 0 0,0-1-1 0 0,1 1 1 0 0,-1 0 0 0 0,2 0 0 0 0,-1-1-1 0 0,1 10 1 0 0,0-5-219 0 0,2-1 0 0 0,-1 1 0 0 0,1-1 0 0 0,1 0 0 0 0,0 0 0 0 0,0 0-1 0 0,8 15 1 0 0,-3-9-236 0 0,1-1-1 0 0,0 0 0 0 0,2-1 0 0 0,0 1 0 0 0,0-2 0 0 0,1 0 1 0 0,1 0-1 0 0,0-1 0 0 0,21 15 0 0 0,-21-18-120 0 0,1-1-1 0 0,0-1 1 0 0,24 10-1 0 0,-30-14-228 0 0,1 0-1 0 0,-1-1 1 0 0,0 0 0 0 0,0-1-1 0 0,1 0 1 0 0,-1 0 0 0 0,1-1-1 0 0,12 0 1 0 0,-6-4-1858 0 0,-1-1-4842 0 0</inkml:trace>
</inkml:ink>
</file>

<file path=ppt/ink/ink5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0:27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1 13935 0 0,'0'0'3154'0'0,"0"2"-2596"0"0,1 5-312 0 0,0 1 0 0 0,-1 0 0 0 0,0 0 0 0 0,0-1 0 0 0,-1 1 0 0 0,0 0 0 0 0,0 0 0 0 0,-1-1 0 0 0,0 1 0 0 0,-4 11 0 0 0,-3 0-36 0 0,-1 0 0 0 0,-20 31 0 0 0,-130 209 662 0 0,-173 383 0 0 0,323-621-872 0 0,0 0-1 0 0,-1-1 1 0 0,-1 0-1 0 0,-1-1 1 0 0,-21 25-1 0 0,32-43-172 0 0,9-8-4211 0 0</inkml:trace>
</inkml:ink>
</file>

<file path=ppt/ink/ink5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0:28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82 125 5527 0 0,'-2'0'423'0'0,"-11"0"-315"0"0,-15 0 737 0 0,8 4 2543 0 0,2-2 4608 0 0,20-3-7508 0 0,53-25 258 0 0,1 3 0 0 0,1 2 0 0 0,110-25 0 0 0,-165 46-742 0 0,70-12 165 0 0,-63 11-179 0 0,0 1 0 0 0,1-1 0 0 0,-1 2-1 0 0,0-1 1 0 0,18 4 0 0 0,-26-3-162 0 0,1-1 0 0 0,-1 0 0 0 0,1 1-1 0 0,-1-1 1 0 0,1 1 0 0 0,-1-1 0 0 0,0 1-1 0 0,1 0 1 0 0,-1 0 0 0 0,0 0 0 0 0,0-1 0 0 0,1 1-1 0 0,-1 0 1 0 0,0 1 0 0 0,0-1 0 0 0,0 0 0 0 0,0 0-1 0 0,0 0 1 0 0,0 1 0 0 0,-1-1 0 0 0,1 0 0 0 0,0 1-1 0 0,-1-1 1 0 0,1 2 0 0 0,0 10-6331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17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1 200 3223 0 0,'2'-1'10508'0'0,"76"-13"-4768"0"0,44 3-2798 0 0,32-5-1815 0 0,82-31-311 0 0,95-15-482 0 0,-39 28-1225 0 0,-166 23-3743 0 0,-92 8 2892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1:01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5 105 4607 0 0,'-5'3'11268'0'0,"33"-19"-10748"0"0,1 1-1 0 0,1 1 0 0 0,0 2 1 0 0,0 1-1 0 0,33-6 0 0 0,-29 9-788 0 0,1 2 1 0 0,0 2-1 0 0,0 1 0 0 0,0 2 0 0 0,0 1 1 0 0,39 6-1 0 0,-47-1-674 0 0</inkml:trace>
</inkml:ink>
</file>

<file path=ppt/ink/ink5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0:28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11975 0 0,'0'0'8384'0'0,"2"1"-7378"0"0,2 1-819 0 0,0-1 0 0 0,0 0 0 0 0,0 0 1 0 0,0-1-1 0 0,0 1 0 0 0,0-1 0 0 0,1 0 1 0 0,-1 0-1 0 0,0 0 0 0 0,5-1 0 0 0,46-12 703 0 0,-20 4-417 0 0,10-1-588 0 0,52-8 649 0 0,-87 17-1279 0 0,0 0 1 0 0,0 1 0 0 0,-1 0 0 0 0,1 1 0 0 0,0 0 0 0 0,0 1 0 0 0,16 4 0 0 0</inkml:trace>
</inkml:ink>
</file>

<file path=ppt/ink/ink5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0:28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5983 0 0,'-8'3'10220'0'0,"18"3"-6916"0"0,-5-4-3143 0 0,0 1 0 0 0,0 0 0 0 0,-1 0 0 0 0,1 1 0 0 0,7 7 0 0 0,-3 4 247 0 0,0 0 1 0 0,-2 0-1 0 0,1 1 0 0 0,-2 0 1 0 0,8 29-1 0 0,-4-15-28 0 0,21 79 634 0 0,10 28-501 0 0,-33-117-489 0 0,0-1 1 0 0,1 0 0 0 0,1 0 0 0 0,22 29 0 0 0,-27-41-18 0 0,2 0 1 0 0,-1-1-1 0 0,1 0 1 0 0,0 0-1 0 0,0-1 1 0 0,1 1 0 0 0,0-2-1 0 0,-1 1 1 0 0,2-1-1 0 0,-1 0 1 0 0,0-1-1 0 0,1 0 1 0 0,0 0-1 0 0,-1-1 1 0 0,15 2-1 0 0,4-1-210 0 0,1-1 0 0 0,0-1 0 0 0,50-5 0 0 0,-55 1-836 0 0,1-1 0 0 0,23-6 1 0 0,-6-3-6693 0 0</inkml:trace>
</inkml:ink>
</file>

<file path=ppt/ink/ink5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0:29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4 6911 0 0,'-4'-4'10500'0'0,"-9"30"-9989"0"0,-1 0-1 0 0,-1-2 1 0 0,-1 0-1 0 0,-1 0 1 0 0,-1-2-1 0 0,-36 35 1 0 0,-152 119 680 0 0,-9 7-964 0 0,198-166-184 0 0,0 1 0 0 0,1 1 0 0 0,-19 28 0 0 0,32-44-29 0 0,2-1-1 0 0,-1 2 0 0 0,0-1 1 0 0,0 0-1 0 0,1 0 0 0 0,0 0 1 0 0,0 1-1 0 0,0-1 0 0 0,0 1 1 0 0,0 3-1 0 0,1-3-5 0 0,0 1 0 0 0,0 0-1 0 0,1 0 1 0 0,0 0-1 0 0,0-1 1 0 0,0 1 0 0 0,0-1-1 0 0,4 8 1 0 0,-4-10-287 0 0,1 14-4892 0 0</inkml:trace>
</inkml:ink>
</file>

<file path=ppt/ink/ink5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0:29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69 6911 0 0,'0'0'528'0'0,"-9"-1"-320"0"0,-3 3 6006 0 0,21-3 238 0 0,11-7-5617 0 0,28-15 0 0 0,-35 15-657 0 0,1 1 1 0 0,0 1-1 0 0,1 1 1 0 0,19-6-1 0 0,-33 11-243 0 0</inkml:trace>
</inkml:ink>
</file>

<file path=ppt/ink/ink5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0:30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0 3223 0 0,'0'0'10486'0'0,"-2"1"-9932"0"0,-2 1-233 0 0,0 0-1 0 0,-1 1 0 0 0,1-1 0 0 0,0 1 0 0 0,1 0 1 0 0,-1 0-1 0 0,0 1 0 0 0,1-1 0 0 0,-6 8 1 0 0,-3 6 497 0 0,-11 19 1 0 0,-2 5 12 0 0,-164 205 826 0 0,175-228-1994 0 0,-19 21 0 0 0,32-38-29 0 0</inkml:trace>
</inkml:ink>
</file>

<file path=ppt/ink/ink5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0:30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7 14047 0 0,'0'0'646'0'0,"1"-1"-16"0"0,0-5 2653 0 0,-2 19-3138 0 0,-3 4 100 0 0,0 0 0 0 0,-2-1 0 0 0,0 1 0 0 0,-1-1-1 0 0,0 0 1 0 0,-14 19 0 0 0,2 2 345 0 0,7-14-254 0 0,-50 106 987 0 0,54-111-1152 0 0,1 1 1 0 0,1 0 0 0 0,1 1-1 0 0,1 0 1 0 0,-2 20-1 0 0,7-32-95 0 0,-1-7-52 0 0,0 1-1 0 0,0-1 1 0 0,0 0 0 0 0,0 0-1 0 0,0 1 1 0 0,0-1 0 0 0,0 0-1 0 0,0 0 1 0 0,-1 0 0 0 0,1 1-1 0 0,0-1 1 0 0,-1 0 0 0 0,1 0 0 0 0,-1 0-1 0 0,1 0 1 0 0,-1 1 0 0 0,0-1-1 0 0,1 0 1 0 0,-1 0 0 0 0,0 0-1 0 0,0-1 1 0 0,0 1 0 0 0,0 0-1 0 0,0 0 1 0 0,0 0 0 0 0,0-1-1 0 0,0 1 1 0 0,-2 1 0 0 0,3-2-63 0 0,-1 1 1 0 0,1-1 0 0 0,-1 0 0 0 0,1 1-1 0 0,-1-1 1 0 0,1 1 0 0 0,-1-1-1 0 0,0 0 1 0 0,1 0 0 0 0,-1 1-1 0 0,0-1 1 0 0,1 0 0 0 0,-1 0-1 0 0,0 0 1 0 0,1 1 0 0 0,-1-1-1 0 0,0 0 1 0 0,1 0 0 0 0,-1 0-1 0 0,0 0 1 0 0,1 0 0 0 0,-1-1-1 0 0,0 1 1 0 0,1 0 0 0 0,-1 0 0 0 0,0 0-1 0 0,1-1 1 0 0,-2 1 0 0 0,-4-8-6170 0 0,2-1-1180 0 0</inkml:trace>
</inkml:ink>
</file>

<file path=ppt/ink/ink5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0:31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23 379 10135 0 0,'0'0'778'0'0,"-9"2"-476"0"0,-4-1 896 0 0,13-2-1122 0 0,-1 1 0 0 0,1 0 0 0 0,0 0 1 0 0,0 0-1 0 0,0 0 0 0 0,0-1 0 0 0,0 1 1 0 0,0 0-1 0 0,0 0 0 0 0,0 0 0 0 0,0-1 1 0 0,0 1-1 0 0,0 0 0 0 0,0 0 0 0 0,0 0 1 0 0,0-1-1 0 0,1 1 0 0 0,-1 0 0 0 0,0 0 1 0 0,0 0-1 0 0,0 0 0 0 0,0-1 0 0 0,0 1 1 0 0,0 0-1 0 0,0 0 0 0 0,0 0 0 0 0,1 0 1 0 0,-1-1-1 0 0,0 1 0 0 0,0 0 0 0 0,0 0 1 0 0,0 0-1 0 0,1 0 0 0 0,-1 0 0 0 0,23-17 4138 0 0,1 4-3238 0 0,40-16 0 0 0,-3 2-464 0 0,61-39-80 0 0,151-110 0 0 0,-262 168-434 0 0,1 0 1 0 0,-1 1-1 0 0,1 1 0 0 0,1 0 0 0 0,13-4 0 0 0,-14 7-54 0 0,-11 4 47 0 0,0-1 0 0 0,0 0 1 0 0,0 1-1 0 0,0-1 0 0 0,0 0 0 0 0,0 1 0 0 0,0 0 0 0 0,0-1 0 0 0,0 1 0 0 0,0-1 0 0 0,-1 1 0 0 0,1 0 0 0 0,0 0 0 0 0,-1-1 0 0 0,1 1 0 0 0,0 0 0 0 0,-1 0 0 0 0,1 0 0 0 0,-1 0 0 0 0,1 0 0 0 0,-1 0 0 0 0,0 0 0 0 0,1 0 0 0 0,-1 0 0 0 0,0 0 0 0 0,1 1 0 0 0,4 32-71 0 0,-5-26 69 0 0,1 2-2 0 0,1 0 1 0 0,-1 0-1 0 0,2 0 0 0 0,-1 0 0 0 0,1-1 0 0 0,8 16 1 0 0,-9-20 28 0 0,1-1 1 0 0,0 0 0 0 0,0 0-1 0 0,0 0 1 0 0,0 0-1 0 0,1 0 1 0 0,0-1 0 0 0,0 1-1 0 0,0-1 1 0 0,0 0 0 0 0,0 0-1 0 0,1-1 1 0 0,-1 1 0 0 0,10 3-1 0 0,-5-3 34 0 0,1 0 1 0 0,0-1-1 0 0,-1 0 0 0 0,1-1 1 0 0,0 0-1 0 0,17 0 0 0 0,60-9 213 0 0,-53 4-167 0 0,-14 2-78 0 0,1-1 0 0 0,-1-1 0 0 0,0 0 0 0 0,0-2 1 0 0,0 0-1 0 0,-1-1 0 0 0,22-12 0 0 0,-3-1-116 0 0,-16 10-293 0 0,0-2-1 0 0,-1-1 0 0 0,0 0 1 0 0,30-27-1 0 0,-50 39 120 0 0,-10-1-1569 0 0,-3 4 106 0 0</inkml:trace>
</inkml:ink>
</file>

<file path=ppt/ink/ink5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0:31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7 121 9671 0 0,'-7'-1'11642'0'0,"45"-6"-10009"0"0,-18 2-1107 0 0,27-2 0 0 0,476-53 1116 0 0,-381 41-1668 0 0,-40 3-2501 0 0,-78 10 1175 0 0</inkml:trace>
</inkml:ink>
</file>

<file path=ppt/ink/ink5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0:32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80 3679 0 0,'-72'37'-552'0'0,"48"-24"3136"0"0,0 0 5664 0 0,36-24-6493 0 0,-2 1-1222 0 0,3 0-134 0 0,1 0 0 0 0,1 1 0 0 0,0 1 0 0 0,31-13 0 0 0,69-17 1697 0 0,-115 38-2094 0 0,86-20 2034 0 0,-74 18-1946 0 0,-1 0 0 0 0,1 1-1 0 0,-1 0 1 0 0,1 1 0 0 0,17 2 0 0 0,-26-1-42 0 0,-2 0-47 0 0,-1-1-1 0 0,1 0 0 0 0,-1 0 1 0 0,1 0-1 0 0,-1 1 0 0 0,1-1 1 0 0,-1 0-1 0 0,1 1 0 0 0,-1-1 1 0 0,1 0-1 0 0,-1 1 1 0 0,0-1-1 0 0,1 0 0 0 0,-1 1 1 0 0,0-1-1 0 0,1 1 0 0 0,-1-1 1 0 0,0 1-1 0 0,0-1 0 0 0,1 1 1 0 0,-1-1-1 0 0,0 1 1 0 0,0-1-1 0 0,0 1 0 0 0,0-1 1 0 0,1 1-1 0 0,-1-1 0 0 0,0 1 1 0 0,0 0-1 0 0,0-1 0 0 0,0 1 1 0 0,0-1-1 0 0,0 1 1 0 0,-1 0-1 0 0,1 1-1 0 0,0 1 2 0 0,-1 0 0 0 0,1 0 0 0 0,-1 0 0 0 0,0 0 0 0 0,0 0 0 0 0,0 0 0 0 0,0 0 0 0 0,-1 0 0 0 0,1-1 0 0 0,-1 1-1 0 0,1 0 1 0 0,-1-1 0 0 0,0 1 0 0 0,-3 2 0 0 0,-5 6 14 0 0,-21 16-1 0 0,18-17-4 0 0,-41 32-3 0 0,-62 36 0 0 0,5-3-10 0 0,59-42 2 0 0,-11 10 0 0 0,56-38 3 0 0,0 1 0 0 0,1 0 0 0 0,-1 0-1 0 0,2 1 1 0 0,-1 0 0 0 0,-6 10 0 0 0,12-16 8 0 0,-1-1 0 0 0,1 1 0 0 0,-1-1 0 0 0,1 1 1 0 0,0-1-1 0 0,0 1 0 0 0,-1 0 0 0 0,1-1 0 0 0,0 1 0 0 0,0-1 0 0 0,0 1 1 0 0,0 0-1 0 0,0-1 0 0 0,0 1 0 0 0,-1 0 0 0 0,2-1 0 0 0,-1 1 0 0 0,0 0 1 0 0,0-1-1 0 0,0 1 0 0 0,0-1 0 0 0,0 1 0 0 0,0 0 0 0 0,1-1 1 0 0,-1 2-1 0 0,1-1 12 0 0,0-1 0 0 0,0 1 0 0 0,0 0 0 0 0,-1 0 0 0 0,1-1 0 0 0,0 1 0 0 0,0-1 0 0 0,0 1 0 0 0,0-1 0 0 0,0 1 0 0 0,0-1 0 0 0,0 1 0 0 0,2-1 0 0 0,4 2 101 0 0,0-1 1 0 0,0-1-1 0 0,12 1 1 0 0,-17-1-94 0 0,147-9 1279 0 0,-9 0-365 0 0,44-5-272 0 0,-139 10-514 0 0,53 2 0 0 0,-68 2-154 0 0,-1 3-220 0 0,-27-3 112 0 0,17 11-1932 0 0,-16-10 1042 0 0,7 6 1814 0 0</inkml:trace>
</inkml:ink>
</file>

<file path=ppt/ink/ink5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0:33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30 1839 0 0,'0'0'10112'0'0,"-9"-2"-10265"0"0,7 2 141 0 0,0 0-61 0 0,0 0 1 0 0,1-1-1 0 0,-1 1 0 0 0,1 0 1 0 0,-1-1-1 0 0,1 1 1 0 0,-1-1-1 0 0,-6-3 6127 0 0,18 4-2517 0 0,-4 0-3111 0 0,-4 0-358 0 0,11 0 5 0 0,0-2 0 0 0,21-3 0 0 0,-7 0 73 0 0,2 3-34 0 0,-20 1-112 0 0,3 1 5 0 0,-8 0-14 0 0,9 3 89 0 0,-3 0-21 0 0,-4-1-24 0 0,0-1-1 0 0,0 1 1 0 0,0-1 0 0 0,0-1-1 0 0,1 1 1 0 0,-1-1 0 0 0,0 0 0 0 0,0 0-1 0 0,10-2 1 0 0,0 0 124 0 0,27-1 0 0 0,-40 4-95 0 0,26 1-32 0 0,4 9 229 0 0,-29-10-252 0 0,1 1-1 0 0,0-1 1 0 0,0 0-1 0 0,0 0 1 0 0,1-1-1 0 0,-1 0 0 0 0,0 1 1 0 0,0-2-1 0 0,6 0 1 0 0,6 0 34 0 0,-12 1-30 0 0,1 0 0 0 0,-1-1 0 0 0,1 1 0 0 0,-1-2 0 0 0,10-2 0 0 0,31-7 117 0 0,-44 9-101 0 0,23 6 17 0 0,-24-3-46 0 0,0-1 0 0 0,-1 0 0 0 0,1 1 0 0 0,0-1 0 0 0,0 0 0 0 0,0 0 0 0 0,-1 0 0 0 0,1 0 0 0 0,0 1 0 0 0,0-1 0 0 0,0 0 0 0 0,0 0 0 0 0,0-1 0 0 0,-1 1 0 0 0,1 0 0 0 0,0 0 0 0 0,1-1 0 0 0,0 0 11 0 0,0 1 106 0 0,18-7 275 0 0,-8 3-113 0 0,-11 2-201 0 0,2 1-457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1:02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11519 0 0,'0'0'6148'0'0,"1"-1"-5540"0"0,9-6-401 0 0,-1 1 0 0 0,1 0 0 0 0,0 0 0 0 0,0 1 0 0 0,1 1 0 0 0,16-5 0 0 0,-15 5-92 0 0,18-7-262 0 0,0 2 0 0 0,1 1 0 0 0,1 2 0 0 0,-1 1 0 0 0,1 1 0 0 0,0 1 0 0 0,33 3 0 0 0,-40 0-1725 0 0</inkml:trace>
</inkml:ink>
</file>

<file path=ppt/ink/ink5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0:50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 9871 0 0,'0'0'9600'0'0,"0"2"-9346"0"0,-6 28 310 0 0,3-18-465 0 0,0 0-1 0 0,1 0 1 0 0,1 0 0 0 0,0 0 0 0 0,1 0 0 0 0,0 0-1 0 0,2 13 1 0 0,2-7 13 0 0,-1-13-95 0 0,0-2 1 0 0,1 5 18 0 0,0-1-1 0 0,1 0 1 0 0,0-1 0 0 0,0 1 0 0 0,0-1-1 0 0,8 7 1 0 0,41 30 311 0 0,-45-36-276 0 0,2 6 24 0 0,-10-7-85 0 0,-1-3 4 0 0,0-1-14 0 0,0 1 0 0 0,0 0 1 0 0,0 0-1 0 0,0-1 1 0 0,-1 1-1 0 0,1 0 1 0 0,-1-1-1 0 0,0 1 1 0 0,1 0-1 0 0,-1-1 0 0 0,0 1 1 0 0,-1-1-1 0 0,1 1 1 0 0,0-1-1 0 0,-1 0 1 0 0,-3 5-1 0 0,-1 0 14 0 0,-1 1 0 0 0,0-1 0 0 0,-10 9 0 0 0,-7 1 16 0 0,-1 0-1 0 0,-37 18 1 0 0,6-4-36 0 0,28-17-45 0 0,21-11-169 0 0,0 0 1 0 0,0 1-1 0 0,-6 4 1 0 0,12-7-229 0 0,-10-11-4372 0 0</inkml:trace>
</inkml:ink>
</file>

<file path=ppt/ink/ink5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0:50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3223 0 0,'-2'1'240'0'0,"-17"5"108"0"0,0 0 2333 0 0,7-1 3813 0 0,21 4-5001 0 0,5 12-621 0 0,-1 0-1 0 0,-1 0 1 0 0,0 1 0 0 0,-2 1-1 0 0,8 24 1 0 0,9 17-46 0 0,-11-27-585 0 0,1-2 0 0 0,42 62 0 0 0,-52-87-224 0 0,0-1 0 0 0,1 0-1 0 0,0 0 1 0 0,1-1 0 0 0,0 0 0 0 0,0 0 0 0 0,0-1-1 0 0,1 0 1 0 0,0-1 0 0 0,1 0 0 0 0,-1-1-1 0 0,1 0 1 0 0,0-1 0 0 0,14 4 0 0 0,-3-4-217 0 0,0-1-1 0 0,1 0 1 0 0,35-2 0 0 0,-75 0-1966 0 0,0 0 1 0 0,-19 5 0 0 0,18-3-3241 0 0</inkml:trace>
</inkml:ink>
</file>

<file path=ppt/ink/ink5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0:51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754 8 3223 0 0,'4'-8'11427'0'0,"-81"72"-8254"0"0,-100 78-865 0 0,88-74-1880 0 0,67-51-368 0 0,-187 161 144 0 0,198-165-186 0 0,-17 22-1 0 0,20-24 48 0 0,0 0 1 0 0,-1-1-1 0 0,0 0 0 0 0,0 0 1 0 0,-16 12-1 0 0,24-22-93 0 0,0 1 0 0 0,0-1 1 0 0,0 1-1 0 0,0-1 0 0 0,0 0 1 0 0,0 1-1 0 0,0-1 0 0 0,0 0 1 0 0,0 0-1 0 0,0 0 0 0 0,0 0 1 0 0,0 0-1 0 0,0 0 0 0 0,0 0 1 0 0,0 0-1 0 0,0 0 0 0 0,0 0 0 0 0,0 0 1 0 0,0-1-1 0 0,0 1 0 0 0,0 0 1 0 0,-1-2-1 0 0,-23-12-1085 0 0,15 7 459 0 0,-7-8-713 0 0,16 14 965 0 0,3 0-293 0 0,5-2-3245 0 0,2-2-1399 0 0</inkml:trace>
</inkml:ink>
</file>

<file path=ppt/ink/ink5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0:51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6911 0 0,'0'0'5123'0'0,"9"0"-2636"0"0,0 0-1577 0 0,0-1 0 0 0,0 0 0 0 0,0 0 0 0 0,17-5 0 0 0,2-2-588 0 0,0 2 0 0 0,1 0 0 0 0,51-1 0 0 0,-79 7-914 0 0</inkml:trace>
</inkml:ink>
</file>

<file path=ppt/ink/ink5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0:51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19 7367 0 0,'-2'0'568'0'0,"-33"19"7804"0"0,36-17-8183 0 0,0-1 1 0 0,1 0-1 0 0,-1 0 0 0 0,1 0 0 0 0,0 0 1 0 0,-1 0-1 0 0,1 0 0 0 0,0 0 0 0 0,0 0 0 0 0,0-1 1 0 0,2 2-1 0 0,7 0 180 0 0,0 1 1 0 0,0-1 0 0 0,0-1-1 0 0,0 0 1 0 0,0-1-1 0 0,19-1 1 0 0,69-14 604 0 0,-58 7-698 0 0,55-12 34 0 0,-30 5-1428 0 0,-65 15 538 0 0</inkml:trace>
</inkml:ink>
</file>

<file path=ppt/ink/ink5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0:52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 4143 0 0,'0'2'2695'0'0,"-9"32"4465"0"0,-5-1-3683 0 0,-24 30-2308 0 0,10-18-239 0 0,11-16-602 0 0,2 0 0 0 0,1 2 0 0 0,-14 40 0 0 0,-4 64-329 0 0,33-128-952 0 0</inkml:trace>
</inkml:ink>
</file>

<file path=ppt/ink/ink5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0:52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0 10855 0 0,'0'0'1899'0'0,"1"2"-1098"0"0,1 0-658 0 0,-1-1-1 0 0,0 1 0 0 0,1 0 1 0 0,-1 0-1 0 0,0 0 0 0 0,0 0 1 0 0,0 0-1 0 0,-1 0 0 0 0,1 0 1 0 0,0 1-1 0 0,-1-1 0 0 0,0 0 1 0 0,1 0-1 0 0,-1 0 0 0 0,0 1 0 0 0,0-1 1 0 0,0 0-1 0 0,0 0 0 0 0,-1 1 1 0 0,1-1-1 0 0,-1 2 0 0 0,-2 7 316 0 0,0 0 0 0 0,-10 21 0 0 0,12-30-383 0 0,-5 10 293 0 0,-1-1 0 0 0,0 1 0 0 0,-17 19 0 0 0,-1 2 228 0 0,12-15-326 0 0,-14 21 336 0 0,-21 42 1 0 0,35-57-491 0 0,7-14-91 0 0,0 1-1 0 0,1 0 0 0 0,0 0 0 0 0,1 0 0 0 0,0 0 0 0 0,1 1 0 0 0,-3 20 0 0 0,6-32-46 0 0,0 1 0 0 0,0-1-1 0 0,0 0 1 0 0,0 1 0 0 0,1-1-1 0 0,-1 0 1 0 0,0 1 0 0 0,0-1 0 0 0,0 0-1 0 0,0 1 1 0 0,1-1 0 0 0,-1 0-1 0 0,0 0 1 0 0,0 1 0 0 0,1-1-1 0 0,-1 0 1 0 0,0 0 0 0 0,1 0 0 0 0,-1 1-1 0 0,0-1 1 0 0,1 0 0 0 0,-1 0-1 0 0,0 0 1 0 0,1 0 0 0 0,-1 1 0 0 0,0-1-1 0 0,1 0 1 0 0,0 0 0 0 0,9 2-682 0 0,1-4-1228 0 0,1-3-4894 0 0</inkml:trace>
</inkml:ink>
</file>

<file path=ppt/ink/ink5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0:53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73 418 3679 0 0,'-5'0'12'0'0,"1"1"-1"0"0,-1 0 1 0 0,1 0-1 0 0,0 0 0 0 0,0 0 1 0 0,0 1-1 0 0,0 0 0 0 0,0 0 1 0 0,0 0-1 0 0,-4 3 0 0 0,-14 11 13378 0 0,23-22-13115 0 0,0 0 0 0 0,0 0 1 0 0,1 0-1 0 0,0 1 0 0 0,0-1 1 0 0,1 0-1 0 0,3-6 0 0 0,-1 2-63 0 0,14-27-135 0 0,0 1 1 0 0,3 1-1 0 0,29-38 1 0 0,-32 50-81 0 0,0 1 0 0 0,2 0 0 0 0,0 2-1 0 0,1 1 1 0 0,31-21 0 0 0,-42 33 21 0 0,1 1 0 0 0,0 0-1 0 0,-1 1 1 0 0,2 0 0 0 0,-1 0-1 0 0,0 1 1 0 0,1 1 0 0 0,0 0-1 0 0,0 1 1 0 0,0 1 0 0 0,0-1 0 0 0,20 2-1 0 0,-23 1 93 0 0,1 0 0 0 0,-1 1 0 0 0,1 0 0 0 0,-1 0 0 0 0,0 1-1 0 0,0 0 1 0 0,0 1 0 0 0,0 0 0 0 0,0 1 0 0 0,-1 0 0 0 0,0 0-1 0 0,0 1 1 0 0,0 0 0 0 0,-1 1 0 0 0,15 14 0 0 0,-17-12-34 0 0,1 0-1 0 0,-1 1 1 0 0,-1-1 0 0 0,0 1 0 0 0,0 0 0 0 0,3 12-1 0 0,9 19 116 0 0,-12-32-175 0 0,-3-3 2 0 0,1-1 0 0 0,0 0 1 0 0,0 1-1 0 0,0-1 0 0 0,6 5 0 0 0,-8-8-14 0 0,0-1-1 0 0,0 0 0 0 0,0 0 1 0 0,0 0-1 0 0,1-1 1 0 0,-1 1-1 0 0,0 0 1 0 0,1 0-1 0 0,-1-1 1 0 0,0 1-1 0 0,1 0 0 0 0,-1-1 1 0 0,1 0-1 0 0,-1 1 1 0 0,1-1-1 0 0,-1 0 1 0 0,1 0-1 0 0,-1 0 1 0 0,1 0-1 0 0,0 0 0 0 0,-1 0 1 0 0,1 0-1 0 0,-1 0 1 0 0,1-1-1 0 0,-1 1 1 0 0,2-1-1 0 0,49-17-195 0 0,-1-2 0 0 0,61-33 0 0 0,-46 18-136 0 0,-10 5-914 0 0,103-72 0 0 0,-149 95-95 0 0</inkml:trace>
</inkml:ink>
</file>

<file path=ppt/ink/ink5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0:53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5527 0 0,'1'1'2640'0'0,"2"4"-1228"0"0,1 0 0 0 0,0 0 0 0 0,0 0 0 0 0,7 7 0 0 0,-2-5-998 0 0,0 0 0 0 0,0 0 0 0 0,16 7 0 0 0,12 6 244 0 0,66 49 0 0 0,-97-65-547 0 0,-1 1 0 0 0,0 1 0 0 0,0-1 0 0 0,0 1 0 0 0,-1 0 0 0 0,0 0 0 0 0,0 0 0 0 0,0 0 0 0 0,4 13 0 0 0,0 2 312 0 0,-2-1-1 0 0,4 23 1 0 0,-10-41-409 0 0,1 2 33 0 0,-1 0 1 0 0,1 0-1 0 0,-1 0 0 0 0,1 0 0 0 0,-1 0 0 0 0,-1 0 1 0 0,1 0-1 0 0,-1 0 0 0 0,1-1 0 0 0,-1 1 0 0 0,0 0 1 0 0,-2 4-1 0 0,0-1 32 0 0,-1 0 0 0 0,0 0-1 0 0,0 0 1 0 0,-1 0 0 0 0,-5 5 0 0 0,-19 20 180 0 0,-1-2 1 0 0,-1-2-1 0 0,-1 0 1 0 0,-2-3 0 0 0,-38 24-1 0 0,68-46-421 0 0,-4 3-167 0 0</inkml:trace>
</inkml:ink>
</file>

<file path=ppt/ink/ink5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1:24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3786 2759 0 0,'0'0'7107'0'0,"2"-2"-6387"0"0,3 0-28 0 0,-2 1 384 0 0,1-1 0 0 0,-1 0-1 0 0,0 0 1 0 0,0 0 0 0 0,3-2 0 0 0,5-8-1840 0 0,-7 5 871 0 0,8-8 1243 0 0,10-3-1213 0 0,12-5-53 0 0,-30 20-86 0 0,14-12 15 0 0,-8 6 30 0 0,1 0-33 0 0,21-15-10 0 0,-22 17 0 0 0,-3 1 0 0 0,7-9 0 0 0,-11 11 2 0 0,14-12-16 0 0,-6 5-25 0 0,0 0-1 0 0,0-1 1 0 0,9-13-1 0 0,11-12 42 0 0,-14 19-2 0 0,-11 13 0 0 0,-1-1 0 0 0,1 0 0 0 0,4-8 0 0 0,-7 10 7 0 0,0 0 1 0 0,0 0-1 0 0,0 0 0 0 0,1 0 1 0 0,-1 1-1 0 0,1-1 0 0 0,5-3 0 0 0,6-6 10 0 0,10-12 41 0 0,-23 22-57 0 0,1 1 0 0 0,0-1-1 0 0,-1 1 1 0 0,0-1 0 0 0,0 0 0 0 0,4-6 0 0 0,-4 5 6 0 0,0 0 0 0 0,0 0 1 0 0,0 1-1 0 0,1-1 0 0 0,0 0 0 0 0,0 1 0 0 0,0 0 1 0 0,3-4-1 0 0,4-2 35 0 0,0-2-24 0 0,0 1 0 0 0,0-1 1 0 0,1 2-1 0 0,1 0 0 0 0,0 0 1 0 0,0 1-1 0 0,26-13 0 0 0,-31 18-1 0 0,13-6-1 0 0,-2 0-1 0 0,25-15 1 0 0,-25 13-16 0 0,-15 9 0 0 0,10-12 54 0 0,43-51 357 0 0,-11 11 299 0 0,-34 44-626 0 0,0 0 1 0 0,1 1-1 0 0,0 1 1 0 0,0 0-1 0 0,17-7 1 0 0,-6 2-12 0 0,11-2-16 0 0,-25 11-47 0 0,0 0 0 0 0,0 0 0 0 0,-1-1 0 0 0,1 0 0 0 0,12-10 0 0 0,24-16 44 0 0,-41 29-46 0 0,-1 0 0 0 0,0-1 1 0 0,0 1-1 0 0,0-1 0 0 0,0 0 1 0 0,0 0-1 0 0,-1 0 1 0 0,3-4-1 0 0,2-2 3 0 0,17-16 177 0 0,1 2 0 0 0,38-28 0 0 0,-33 28-126 0 0,9-6 99 0 0,41-41 0 0 0,-62 54-161 0 0,2 0 0 0 0,37-22 0 0 0,-46 31 0 0 0,76-43 64 0 0,-67 37-64 0 0,-5 0 0 0 0,-2 1 73 0 0,22-17 262 0 0,15-19-335 0 0,4 5 64 0 0,-2-4-64 0 0,-30 29 0 0 0,-4 4 102 0 0,2 2 0 0 0,22-12-1 0 0,-25 15-99 0 0,88-41 63 0 0,-72 42 72 0 0,-20 5-69 0 0,-12 2-76 0 0,10-6 151 0 0,-8 5-130 0 0,0 0 0 0 0,-1 0 0 0 0,1 1-1 0 0,-1-1 1 0 0,1-1 0 0 0,-1 1 0 0 0,0 0-1 0 0,3-4 1 0 0,20-23 53 0 0,-18 23-63 0 0,0 0-1 0 0,1 1 0 0 0,-1 0 0 0 0,16-7 0 0 0,-13 7 23 0 0,-1 0 0 0 0,17-13 0 0 0,0-3 152 0 0,46-29 0 0 0,-51 37-116 0 0,34-20 110 0 0,73-56 0 0 0,-68 32-79 0 0,-39 36 30 0 0,24-20 0 0 0,5-5 65 0 0,16-9-125 0 0,55-41 57 0 0,-47 36-78 0 0,-23 17-18 0 0,21-21 11 0 0,-8 5-4 0 0,10-7 106 0 0,4-3 28 0 0,-63 56-50 0 0,18-21 1 0 0,8-7-57 0 0,16-15 44 0 0,-39 37-27 0 0,2 0-1 0 0,29-22 0 0 0,112-92 109 0 0,-137 112-147 0 0,112-109 153 0 0,-128 120-177 0 0,-4 6 2 0 0,0-1 0 0 0,1 1 1 0 0,-1-1-1 0 0,9-4 0 0 0,16-18 39 0 0,-8 6-10 0 0,-2 0-1 0 0,29-39 1 0 0,-23 31-18 0 0,-16 19-6 0 0,15-21 1 0 0,-18 22-6 0 0,2 0 0 0 0,-1 0 1 0 0,2 0-1 0 0,-1 1 0 0 0,1 1 0 0 0,0-1 0 0 0,0 1 1 0 0,17-9-1 0 0,-5 3 18 0 0,30-25 0 0 0,-45 31-32 0 0,0 1 11 0 0,0 1 31 0 0,4-8 11 0 0,-2-1-31 0 0,3 0 31 0 0,-5 7-50 0 0,1 1 0 0 0,0 0-1 0 0,0 0 1 0 0,16-8-1 0 0,5-5-4 0 0,-21 14 2 0 0,1-4 0 0 0,17-11 0 0 0,-11 11 0 0 0,6 0 0 0 0,-14 7 0 0 0,-2-1 0 0 0,20-19 0 0 0,-14 12 0 0 0,2 1 0 0 0,-5 5 0 0 0,1 0 0 0 0,19-8 0 0 0,-9 4 117 0 0,-16 8-108 0 0,1 0-10 0 0,13-11 52 0 0,-15 10-131 0 0,-11 8-1488 0 0,-4 7 1 0 0,6-5 102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1:02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428 304 4143 0 0,'0'0'636'0'0,"-6"10"6879"0"0,6-10-7379 0 0,0 1-1 0 0,-1 0 1 0 0,1-1 0 0 0,0 1-1 0 0,0-1 1 0 0,0 1-1 0 0,0-1 1 0 0,0 1 0 0 0,0-1-1 0 0,0 1 1 0 0,0-1 0 0 0,0 1-1 0 0,0 0 1 0 0,0-1 0 0 0,0 1-1 0 0,0-1 1 0 0,1 1-1 0 0,-1-1 1 0 0,0 1 0 0 0,0-1-1 0 0,0 1 1 0 0,1-1 0 0 0,-1 1-1 0 0,0-1 1 0 0,1 1 0 0 0,-1-1-1 0 0,0 0 1 0 0,1 1-1 0 0,-1-1 1 0 0,1 0 0 0 0,-1 1-1 0 0,1-1 1 0 0,-1 0 0 0 0,0 1-1 0 0,1-1 1 0 0,-1 0 0 0 0,1 0-1 0 0,0 1 1 0 0,2-1-15 0 0,0 0 0 0 0,0 0 0 0 0,0 0 0 0 0,0 0-1 0 0,0 0 1 0 0,0-1 0 0 0,3 0 0 0 0,14-4 171 0 0,-1 0-1 0 0,0-2 0 0 0,19-9 0 0 0,27-10 71 0 0,-28 14-522 0 0,0-1-1 0 0,-1-2 1 0 0,0-2 0 0 0,-1-1 0 0 0,44-31 0 0 0,-73 44 12 0 0,1 0 1 0 0,-1 0-1 0 0,-1-1 1 0 0,1 0 0 0 0,-1 0-1 0 0,7-11 1 0 0,-11 16 67 0 0,0-1 1 0 0,1 0 0 0 0,-1 0-1 0 0,0 0 1 0 0,0-1 0 0 0,0 1 0 0 0,-1 0-1 0 0,1 0 1 0 0,0 0 0 0 0,-1-1-1 0 0,0 1 1 0 0,1 0 0 0 0,-1-1-1 0 0,0 1 1 0 0,0 0 0 0 0,0-1-1 0 0,-1 1 1 0 0,1 0 0 0 0,0-1-1 0 0,-1 1 1 0 0,0 0 0 0 0,1 0 0 0 0,-1-1-1 0 0,0 1 1 0 0,0 0 0 0 0,-2-3-1 0 0,0 2-45 0 0,0 0 1 0 0,0 0-1 0 0,0 1 0 0 0,0 0 0 0 0,0-1 0 0 0,-1 1 0 0 0,1 0 0 0 0,-1 1 1 0 0,1-1-1 0 0,-1 1 0 0 0,0-1 0 0 0,-7-1 0 0 0,0 1-25 0 0,0 0 0 0 0,0 1 1 0 0,-15 0-1 0 0,-6 2 252 0 0,-1 2 0 0 0,1 1 0 0 0,0 1 0 0 0,0 2 0 0 0,-57 20 0 0 0,41-8 88 0 0,0 2 0 0 0,-85 52 0 0 0,96-49 111 0 0,1 2 0 0 0,1 1 0 0 0,-47 46 1 0 0,64-54-74 0 0,1 1 0 0 0,0 0 0 0 0,2 1 0 0 0,0 1 0 0 0,1 1 0 0 0,2 0 0 0 0,-13 29 1 0 0,22-44-163 0 0,0 0 1 0 0,1 1-1 0 0,0-1 1 0 0,0 1-1 0 0,1-1 1 0 0,0 1-1 0 0,1-1 1 0 0,-1 1-1 0 0,3 15 1 0 0,-1-18-28 0 0,0 1 0 0 0,1-1 0 0 0,0 0-1 0 0,0 0 1 0 0,0 0 0 0 0,1 0 0 0 0,0 0 0 0 0,0 0 0 0 0,0-1-1 0 0,1 1 1 0 0,0-1 0 0 0,0 0 0 0 0,8 7 0 0 0,0-2 74 0 0,0 0 0 0 0,0-1 0 0 0,1 0 0 0 0,1-1 0 0 0,0-1 0 0 0,0 0 0 0 0,0-1 0 0 0,0-1 0 0 0,1 0 0 0 0,0 0 0 0 0,29 3 0 0 0,-11-4 59 0 0,1-1-1 0 0,1-2 1 0 0,-1-1 0 0 0,45-7 0 0 0,-43 2-442 0 0,0-2 0 0 0,0-2 1 0 0,34-13-1 0 0,-45 10-2267 0 0,-14 7-2058 0 0,-4 1-1088 0 0</inkml:trace>
</inkml:ink>
</file>

<file path=ppt/ink/ink5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2:44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25 3823 0 0,'0'0'4728'0'0,"2"0"-4392"0"0,2-2 10 0 0,0 1-1 0 0,1-1 0 0 0,-1 0 1 0 0,0 1-1 0 0,0-2 0 0 0,0 1 1 0 0,8-7 7292 0 0,-12 9-7612 0 0,1 0-1 0 0,-1-1 0 0 0,1 1 1 0 0,-1 0-1 0 0,0 0 1 0 0,1 0-1 0 0,-1 0 0 0 0,1-1 1 0 0,-1 1-1 0 0,0 0 1 0 0,1 0-1 0 0,-1 0 0 0 0,1 0 1 0 0,-1 0-1 0 0,1 0 1 0 0,-1 0-1 0 0,1 0 0 0 0,-1 0 1 0 0,1 0-1 0 0,0 8-13 0 0,-1 2-12 0 0,-1-1 11 0 0,-1 15 170 0 0,-2-4-159 0 0,-1 0-1 0 0,-2-1 0 0 0,1 1 1 0 0,-2-1-1 0 0,-12 21 0 0 0,16-32-7 0 0,1 0-1 0 0,0 0 1 0 0,-4 17-1 0 0,-7 25 51 0 0,-9 20-54 0 0,19-56 41 0 0,1 0-1 0 0,-2 24 1 0 0,4-26-9 0 0,-1 0-1 0 0,0 0 1 0 0,-1 0 0 0 0,-7 21-1 0 0,5-21-22 0 0,1-1-1 0 0,0 1 0 0 0,-2 15 1 0 0,0-3-20 0 0,-9 26 0 0 0,10-35 1 0 0,1 1 0 0 0,0 0 11 0 0,-1-1 32 0 0,2 1-33 0 0,0 0-10 0 0,0-2 14 0 0,2-2 50 0 0,-5 38 178 0 0,2-20-166 0 0,-1 2-47 0 0,4-27-21 0 0,0 0 1 0 0,0 0-1 0 0,1-1 0 0 0,0 1 0 0 0,0 0 1 0 0,1 8-1 0 0,0 7 66 0 0,-2-14-19 0 0,1 1 0 0 0,1-1 0 0 0,-1 1 0 0 0,2 5 0 0 0,3 22 520 0 0,-3-25-498 0 0,2 1 6 0 0,1-1-5 0 0,0 1-11 0 0,3-1 2 0 0,-1-1 11 0 0,-6-6-39 0 0,0-1-1 0 0,0 1 1 0 0,1-1-1 0 0,-1 0 1 0 0,1 1-1 0 0,-1-1 1 0 0,1 0-1 0 0,0 0 1 0 0,-1 0-1 0 0,1 0 1 0 0,0 0-1 0 0,0 0 1 0 0,-1 0-1 0 0,1-1 1 0 0,4 1-1 0 0,-4 0 211 0 0,1-1-163 0 0,5 0 20 0 0,-3-4-2776 0 0,1-6 916 0 0</inkml:trace>
</inkml:ink>
</file>

<file path=ppt/ink/ink5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5:42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74 10567 0 0,'0'0'956'0'0,"-2"1"-786"0"0,-9 5 7290 0 0,13-7-7285 0 0,0 0 1 0 0,1 0-1 0 0,-1 0 1 0 0,0 0-1 0 0,0 0 1 0 0,0 0 0 0 0,2-2-1 0 0,2-2 117 0 0,5 0 14 0 0,-1 1 0 0 0,1-1 0 0 0,12-2 0 0 0,11-4 201 0 0,-22 7-360 0 0,1 0-1 0 0,0 1 0 0 0,0 1 0 0 0,26-2 1 0 0,46-8 228 0 0,-51 8-879 0 0,-29 3 31 0 0,-3 1-523 0 0,1 0-1268 0 0,11 0-4891 0 0</inkml:trace>
</inkml:ink>
</file>

<file path=ppt/ink/ink5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5:47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 8031 0 0,'0'0'727'0'0,"2"0"-466"0"0,5 0 209 0 0,0-1-1 0 0,0 0 0 0 0,0-1 1 0 0,0 1-1 0 0,0-1 0 0 0,0-1 1 0 0,-1 1-1 0 0,1-1 0 0 0,-1 0 1 0 0,1-1-1 0 0,7-5 0 0 0,-12 8 87 0 0,-2 0-535 0 0,1 1 0 0 0,-1 0 0 0 0,0 0 0 0 0,1-1-1 0 0,-1 1 1 0 0,0 0 0 0 0,1-1 0 0 0,-1 1 0 0 0,0 0 0 0 0,0-1-1 0 0,0 1 1 0 0,1-1 0 0 0,-1 1 0 0 0,0 0 0 0 0,0-1 0 0 0,0 1-1 0 0,0-1 1 0 0,1-2 2635 0 0,-30 24-1847 0 0,28-20-130 0 0,3 0-502 0 0,2 0-78 0 0,-1 0 1 0 0,1-1-1 0 0,-1 1 0 0 0,1-1 0 0 0,-1 0 0 0 0,1 0 1 0 0,-1-1-1 0 0,1 1 0 0 0,6-2 0 0 0,-8 1 155 0 0,1 0-113 0 0,0 0-101 0 0,10-1 389 0 0,-3 0 143 0 0,13-1-435 0 0,-18 1-109 0 0,-1-1 6 0 0,32-12 323 0 0,-34 14-57 0 0,1 2-224 0 0,6 2-3 0 0,-3-1-12 0 0,0-1 0 0 0,0 0 0 0 0,0 0 0 0 0,0 0-1 0 0,0-1 1 0 0,0 0 0 0 0,0 0 0 0 0,0 0 0 0 0,6-2-1 0 0,41-19 451 0 0,-51 19-442 0 0,0 2 22 0 0,8-1-24 0 0,-5 0-94 0 0,30-9 224 0 0,-33 10-130 0 0,0 0 0 0 0,10 0-54 0 0,3 3-13 0 0,-1-1 0 0 0,0-2 0 0 0,13-1 76 0 0,-12 3 98 0 0,1 1-147 0 0,-4 0-5 0 0,-10-3 819 0 0,0-1-768 0 0,41-31 489 0 0,-41 31-420 0 0,0 0-67 0 0,5-5-48 0 0,-7 6-27 0 0,0 0 1 0 0,0 0 0 0 0,0 0-1 0 0,0 0 1 0 0,0 0-1 0 0,0 0 1 0 0,-1 0 0 0 0,1 0-1 0 0,0 0 1 0 0,0 0 0 0 0,0 0-1 0 0,0-1 1 0 0,0 1-1 0 0,0 0 1 0 0,0 0 0 0 0,0 0-1 0 0,0 0 1 0 0,0 0 0 0 0,0 0-1 0 0,0 0 1 0 0,0 0-1 0 0,0 0 1 0 0,0 0 0 0 0,0 0-1 0 0,0 0 1 0 0,0 0-1 0 0,0 0 1 0 0,0 0 0 0 0,0 0-1 0 0,0 0 1 0 0,0 0 0 0 0,0 0-1 0 0,0-1 1 0 0,0 1-1 0 0,0 0 1 0 0,0 0 0 0 0,0 0-1 0 0,0 0 1 0 0,0 0 0 0 0,0 0-1 0 0,0 0 1 0 0,0 0-1 0 0,0 0 1 0 0,0 0 0 0 0,0 0-1 0 0,0 0 1 0 0,0 0-1 0 0,0 0 1 0 0,0 0 0 0 0,0 0-1 0 0,0 0 1 0 0,0 0 0 0 0,0 0-1 0 0,0 0 1 0 0,0 0-1 0 0,0 0 1 0 0,1-1 0 0 0,-1 1-1 0 0,0 0 1 0 0,0 0 0 0 0,0 0-1 0 0,0 0 1 0 0,0 0-1 0 0,0 0 1 0 0,0 0 0 0 0,0 0-1 0 0,0 0 1 0 0,0 0-1 0 0,-7-4 11 0 0,-3 1-11 0 0,-2 1 0 0 0,0 4 0 0 0,-10 2-13 0 0,20-3-51 0 0,-1 4-497 0 0,0-2-1255 0 0</inkml:trace>
</inkml:ink>
</file>

<file path=ppt/ink/ink5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6:03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5 8719 0 0,'0'0'5358'0'0,"-2"1"-4742"0"0,-73 35 1941 0 0,67-32-2411 0 0,1 1 0 0 0,1 0 1 0 0,-10 8-1 0 0,7-5 5 0 0,-5 5 10 0 0,0 2 0 0 0,-13 18 0 0 0,-9 10 65 0 0,14-21-190 0 0,14-14-1 0 0,-1 1 0 0 0,1 0 0 0 0,0 1 0 0 0,1-1-1 0 0,0 1 1 0 0,1 1 0 0 0,-8 16 0 0 0,10-19 19 0 0,1 0 0 0 0,0 1 0 0 0,0-1 0 0 0,1 1 0 0 0,-2 14 0 0 0,-8 37 107 0 0,11-57-81 0 0,0 0-1 0 0,0 0 1 0 0,0 0-1 0 0,0 0 1 0 0,1 1-1 0 0,0-1 0 0 0,0 0 1 0 0,-1 0-1 0 0,2 0 1 0 0,-1 0-1 0 0,0 1 1 0 0,1-1-1 0 0,-1 0 1 0 0,3 5-1 0 0,-2-6 261 0 0,1 0 84 0 0,1 1-280 0 0,1 0-1 0 0,0-1 0 0 0,0 1 0 0 0,0-1 1 0 0,0 0-1 0 0,0 0 0 0 0,0 0 1 0 0,1 0-1 0 0,-1-1 0 0 0,1 0 1 0 0,4 1-1 0 0,47 9 697 0 0,31 3-221 0 0,-65-12-512 0 0,82 7 479 0 0,-84-8-345 0 0,0-1 0 0 0,1-1 0 0 0,21-5 0 0 0,-23 2-161 0 0,-14 1-79 0 0,-1 0 9 0 0,6-3 13 0 0,0-1-1 0 0,0 0 1 0 0,0-1 0 0 0,-1 0 0 0 0,0 0 0 0 0,0-1-1 0 0,10-14 1 0 0,-8 9 2 0 0,-2 0 0 0 0,1-1 0 0 0,-2 0 0 0 0,11-27-1 0 0,-14 26-21 0 0,-1 0-1 0 0,0 0 1 0 0,1-21-1 0 0,-3 22-1 0 0,0 3-1 0 0,-2 8-3 0 0,1-28 9 0 0,-4 9-89 0 0,3 1-6 0 0,1 17 71 0 0,-1 1 0 0 0,0-1 0 0 0,-1 0 1 0 0,1 1-1 0 0,-1-1 0 0 0,0 0 0 0 0,0 1 1 0 0,0-1-1 0 0,-1 1 0 0 0,1 0 0 0 0,-1-1 0 0 0,0 1 1 0 0,0 0-1 0 0,-4-5 0 0 0,1 2-6 0 0,2 3-30 0 0,-2 1 46 0 0,-8-4-43 0 0,3 2 37 0 0,-6-2-98 0 0,-26 0-132 0 0,30 5 172 0 0,-41 0-68 0 0,35 0 86 0 0,14-1 57 0 0,2 1-5 0 0,0 1 1 0 0,-11-9 4 0 0,4-2-58 0 0,3 6 33 0 0,-4 5-20 0 0,-2 6 18 0 0,2-1-43 0 0,-31 14-686 0 0,-5 0-22 0 0,43-17 700 0 0,4-1 74 0 0,-1 1 0 0 0,0-1-1 0 0,-1 0 1 0 0,1 0-1 0 0,0 1 1 0 0,0-1-1 0 0,0 0 1 0 0,0 0 0 0 0,0 0-1 0 0,0 1 1 0 0,0-1-1 0 0,0 0 1 0 0,0 0-1 0 0,0 1 1 0 0,-1-1 0 0 0,1 0-1 0 0,0 0 1 0 0,0 0-1 0 0,0 1 1 0 0,0-1-1 0 0,-1 0 1 0 0,1 0 0 0 0,0 0-1 0 0,0 0 1 0 0,-1 1-1 0 0,1-1-19 0 0,0 0 0 0 0,-1 0 0 0 0,1 0-1 0 0,0 1 1 0 0,0-1 0 0 0,-1 0 0 0 0,1 0 0 0 0,0 1-1 0 0,0-1 1 0 0,-1 0 0 0 0,1 1 0 0 0,0-1 0 0 0,0 0-1 0 0,0 1 1 0 0,0-1 0 0 0,0 0 0 0 0,-1 0 0 0 0,1 1-1 0 0,0-1 1 0 0,0 1 0 0 0,0-1 0 0 0,0 0-1 0 0,0 1 1 0 0,0-1 0 0 0,0 0 0 0 0,0 1 0 0 0,0-1-1 0 0,0 0 1 0 0,0 1 0 0 0,1-1 0 0 0,-1 2-169 0 0,0 0 1 0 0,1 1-1 0 0,-1-1 1 0 0,1 0-1 0 0,-1 0 0 0 0,1-1 1 0 0,0 1-1 0 0,0 0 1 0 0,0 0-1 0 0,0 0 1 0 0,3 3-1 0 0,8 3-1654 0 0</inkml:trace>
</inkml:ink>
</file>

<file path=ppt/ink/ink5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2:38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1112 6647 0 0,'-2'2'300'0'0,"-22"40"114"0"0,15-27 1249 0 0,0 1 1 0 0,-9 20 8167 0 0,21-36-9235 0 0,0-1-512 0 0,0 1 0 0 0,-1-1-1 0 0,1 0 1 0 0,0 0 0 0 0,-1 0 0 0 0,1 0 0 0 0,-1-1-1 0 0,1 1 1 0 0,-1 0 0 0 0,0-1 0 0 0,1 0-1 0 0,-1 0 1 0 0,0 0 0 0 0,0 0 0 0 0,0 0-1 0 0,0 0 1 0 0,-1 0 0 0 0,1 0 0 0 0,-1-1 0 0 0,3-3-1 0 0,2-7 180 0 0,0 0 0 0 0,7-28 0 0 0,-3 10-160 0 0,156-330 234 0 0,2 92-337 0 0,-25 49 0 0 0,-105 148-10 0 0,-16 30-15 0 0,49-72 0 0 0,-65 106 2 0 0,-5 7-33 0 0,1 3-74 0 0,1 6 124 0 0,-1 0 1 0 0,0 0 0 0 0,0 1-1 0 0,0-1 1 0 0,0 10-1 0 0,1 48-62 0 0,-3-45 41 0 0,16 194-55 0 0,-1-25 100 0 0,-13-135 56 0 0,3 1 0 0 0,2 0-1 0 0,3-1 1 0 0,27 88 0 0 0,-32-130-36 0 0,1-1-1 0 0,1 0 1 0 0,0 0 0 0 0,1-1-1 0 0,0 0 1 0 0,16 17-1 0 0,-11-13 13 0 0,-2-1 0 0 0,16 26-1 0 0,-20-28-33 0 0,-2 4 128 0 0,-4-14-80 0 0,-10 2 29 0 0,8-3-107 0 0,1-1 1 0 0,-1 0 0 0 0,0 1 0 0 0,1-1-1 0 0,-1 1 1 0 0,0-1 0 0 0,0 0-1 0 0,0 1 1 0 0,1-1 0 0 0,-1 0 0 0 0,0 0-1 0 0,0 0 1 0 0,0 0 0 0 0,0 0-1 0 0,-1 0-77 0 0,1 0-1 0 0,0 0 1 0 0,-1-1-1 0 0,1 1 1 0 0,0-1-1 0 0,-1 1 0 0 0,1-1 1 0 0,0 0-1 0 0,0 1 1 0 0,0-1-1 0 0,-1 0 1 0 0,1 0-1 0 0,0 0 0 0 0,-1-2 1 0 0,-9-9-4116 0 0,9 9 2572 0 0,-10-13-5811 0 0</inkml:trace>
</inkml:ink>
</file>

<file path=ppt/ink/ink5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2:38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14567 0 0,'0'0'1320'0'0,"2"-1"-922"0"0,3-3 5 0 0,1 1 0 0 0,-1 1 0 0 0,1-1 0 0 0,-1 1 0 0 0,1 0 0 0 0,0 0 0 0 0,0 1 0 0 0,0 0 0 0 0,10-2 0 0 0,13-2 563 0 0,43-11 828 0 0,2 3 0 0 0,100-6 0 0 0,-168 18-1645 0 0,-3 1-135 0 0,-1-1-1 0 0,1 1 1 0 0,0 0 0 0 0,-1 0-1 0 0,1 0 1 0 0,-1 1 0 0 0,1-1-1 0 0,3 2 1 0 0,6 0-134 0 0,-1-1-848 0 0,-5-2-1873 0 0</inkml:trace>
</inkml:ink>
</file>

<file path=ppt/ink/ink5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2:39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0 3223 0 0,'-2'1'143'0'0,"0"0"145"0"0,-7 3-298 0 0,1-1 0 0 0,1 1 0 0 0,-1 1 0 0 0,-7 5 0 0 0,-3 7 6929 0 0,5 2 3351 0 0,10-13-10569 0 0,2-4 1034 0 0,1 1-81 0 0,-2 10 123 0 0,3-12-729 0 0,0 0 0 0 0,0 0 0 0 0,-1 0 0 0 0,1 0 0 0 0,0-1 0 0 0,0 1 0 0 0,0 0 0 0 0,0-1 0 0 0,0 1 0 0 0,0 0 0 0 0,2 0 0 0 0,-3-1 2 0 0,4 1-6 0 0,-1 1 0 0 0,0-1 0 0 0,1-1 0 0 0,-1 1 1 0 0,0 0-1 0 0,1-1 0 0 0,-1 1 0 0 0,1-1 0 0 0,-1 0 0 0 0,1 0 1 0 0,-1-1-1 0 0,5 0 0 0 0,6-2 104 0 0,22-6 1 0 0,-23 5-76 0 0,66-20 286 0 0,-38 10-444 0 0,1 3-1 0 0,1 0 1 0 0,53-4-1 0 0,-89 14-388 0 0,-1 1 0 0 0,1 0-1 0 0,0 0 1 0 0,0 1 0 0 0,0 0-1 0 0,8 2 1 0 0,-3 3-1278 0 0</inkml:trace>
</inkml:ink>
</file>

<file path=ppt/ink/ink5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2:39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5063 0 0,'-9'4'147'0'0,"0"1"0"0"0,0 0-1 0 0,0 0 1 0 0,1 1 0 0 0,-12 9-1 0 0,-4 8 12200 0 0,34-13-11206 0 0,-7-9-1030 0 0,1 1 1 0 0,-1-1 0 0 0,0 0 0 0 0,1 1-1 0 0,-1-1 1 0 0,0-1 0 0 0,1 1 0 0 0,-1 0-1 0 0,1-1 1 0 0,-1 0 0 0 0,1 0 0 0 0,6-1-1 0 0,5-1 476 0 0,26-6-1 0 0,-8 1-29 0 0,69-15 487 0 0,-53 11-406 0 0,53-6 0 0 0,-87 15-684 0 0,0 1 0 0 0,0 1 0 0 0,0 1 0 0 0,0 0 0 0 0,-1 0 0 0 0,1 2 0 0 0,29 8 0 0 0,-40-10-249 0 0,-1 1 0 0 0,1 0 0 0 0,0 0 0 0 0,-1 0 0 0 0,6 3 0 0 0,5 10-5981 0 0,-4-3-831 0 0</inkml:trace>
</inkml:ink>
</file>

<file path=ppt/ink/ink5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0:55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409 210 9615 0 0,'0'0'868'0'0,"0"2"-713"0"0,1 11 528 0 0,-1 0 0 0 0,0 0 0 0 0,0 0 0 0 0,-2 1 1 0 0,0-1-1 0 0,-4 15 0 0 0,0 5 2872 0 0,19-39-2947 0 0,-6 1-504 0 0,-1 0 0 0 0,1 0-1 0 0,-1 0 1 0 0,0-1 0 0 0,-1 1 0 0 0,1-2-1 0 0,-1 1 1 0 0,6-10 0 0 0,31-60 1 0 0,-39 71-100 0 0,8-19-340 0 0,12-32-1 0 0,-21 50 147 0 0,1-1 1 0 0,-2 0-1 0 0,1 0 0 0 0,-1 0 0 0 0,0 0 0 0 0,0 0 1 0 0,-1 0-1 0 0,0 0 0 0 0,-1 0 0 0 0,0-8 0 0 0,0 13 101 0 0,1 0 0 0 0,-1 0 0 0 0,1 0-1 0 0,-1-1 1 0 0,0 1 0 0 0,0 0 0 0 0,0 0 0 0 0,0 0-1 0 0,0 0 1 0 0,-1 1 0 0 0,1-1 0 0 0,0 0 0 0 0,-1 0-1 0 0,1 1 1 0 0,-1-1 0 0 0,0 1 0 0 0,-3-3 0 0 0,3 3 21 0 0,0 0 0 0 0,0 1 0 0 0,0-1 1 0 0,0 1-1 0 0,0-1 0 0 0,-1 1 0 0 0,1 0 1 0 0,0 0-1 0 0,0 0 0 0 0,0 0 0 0 0,-1 0 1 0 0,1 0-1 0 0,0 0 0 0 0,0 1 0 0 0,0-1 1 0 0,0 1-1 0 0,0 0 0 0 0,-3 1 0 0 0,-13 6-81 0 0,-1 1-1 0 0,2 1 0 0 0,-1 1 0 0 0,2 0 1 0 0,-1 1-1 0 0,-19 19 0 0 0,-80 94 1557 0 0,66-68-875 0 0,-45 54 632 0 0,81-91-875 0 0,0 0 0 0 0,1 1-1 0 0,-20 44 1 0 0,31-61-230 0 0,0 1-1 0 0,1 0 1 0 0,-1 0-1 0 0,1-1 1 0 0,0 1-1 0 0,1 0 0 0 0,-1 0 1 0 0,1 0-1 0 0,0 0 1 0 0,1 10-1 0 0,-1-13-40 0 0,1-1-1 0 0,-1 1 1 0 0,1 0-1 0 0,0 0 1 0 0,-1-1-1 0 0,1 1 1 0 0,0-1-1 0 0,0 1 1 0 0,0-1-1 0 0,0 1 1 0 0,0-1-1 0 0,1 1 1 0 0,-1-1-1 0 0,0 0 1 0 0,1 0-1 0 0,-1 0 0 0 0,1 1 1 0 0,-1-1-1 0 0,1-1 1 0 0,-1 1-1 0 0,1 0 1 0 0,0 0-1 0 0,-1-1 1 0 0,1 1-1 0 0,0-1 1 0 0,0 1-1 0 0,-1-1 1 0 0,1 0-1 0 0,0 1 1 0 0,0-1-1 0 0,0 0 1 0 0,3-1-1 0 0,6 1 38 0 0,1-2 1 0 0,-1 1-1 0 0,1-1 0 0 0,-1-1 0 0 0,0 0 0 0 0,0-1 0 0 0,0 0 0 0 0,0-1 1 0 0,-1 0-1 0 0,18-11 0 0 0,-3-1-78 0 0,-2-1 0 0 0,0 0 1 0 0,22-25-1 0 0,-22 20-334 0 0,-1-2 0 0 0,0 0 0 0 0,-2-2 0 0 0,18-31 0 0 0,-37 56 757 0 0,-2 3-245 0 0,-3 3-58 0 0,0 0 0 0 0,0 0 0 0 0,0 1 0 0 0,1 0 0 0 0,-1-1 0 0 0,1 1 0 0 0,1 0 0 0 0,-1 0 0 0 0,1 1 0 0 0,-3 6 0 0 0,1-1-11 0 0,1 1 0 0 0,0-1 0 0 0,0 1 0 0 0,0 13 1 0 0,3-23-198 0 0,-1 0 1 0 0,1 0 0 0 0,0 0 0 0 0,1 0 0 0 0,-1 0 0 0 0,0 0 0 0 0,1 0 0 0 0,-1-1 0 0 0,1 1 0 0 0,-1 0 0 0 0,1 0 0 0 0,0 0 0 0 0,0-1 0 0 0,1 4 0 0 0,5 2-845 0 0</inkml:trace>
</inkml:ink>
</file>

<file path=ppt/ink/ink5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0:55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61 442 16495 0 0,'-1'0'760'0'0,"-8"3"-73"0"0,1-1 0 0 0,-1-1 0 0 0,0 0 0 0 0,-16 1 0 0 0,28-16 86 0 0,1 6-663 0 0,-1 1 0 0 0,1 0 0 0 0,0-1 0 0 0,1 1 0 0 0,10-12 0 0 0,32-31 33 0 0,-30 33-86 0 0,117-116-786 0 0,-100 100 523 0 0,40-30-1 0 0,-54 48-12 0 0,0 2-1 0 0,1 0 1 0 0,42-20-1 0 0,-62 33 213 0 0,4-2-29 0 0,-1 0 0 0 0,1 1-1 0 0,-1-1 1 0 0,1 1 0 0 0,6-1 0 0 0,-10 2 33 0 0,0 0 0 0 0,0 0 1 0 0,0 0-1 0 0,-1 0 0 0 0,1 0 0 0 0,0 0 1 0 0,0 0-1 0 0,0 0 0 0 0,0 1 0 0 0,0-1 1 0 0,0 0-1 0 0,0 1 0 0 0,0-1 0 0 0,0 0 1 0 0,-1 1-1 0 0,1-1 0 0 0,0 1 1 0 0,0 0-1 0 0,-1-1 0 0 0,1 1 0 0 0,0-1 1 0 0,-1 1-1 0 0,1 0 0 0 0,0 0 0 0 0,-1-1 1 0 0,1 1-1 0 0,-1 0 0 0 0,1 0 1 0 0,-1 0-1 0 0,0 0 0 0 0,1-1 0 0 0,-1 1 1 0 0,0 0-1 0 0,1 1 0 0 0,0 4 29 0 0,-1 0-1 0 0,1 0 1 0 0,-1 0-1 0 0,0 0 1 0 0,0 0-1 0 0,-2 12 1 0 0,-11 38 275 0 0,10-45-249 0 0,-15 46 410 0 0,-34 78-1 0 0,31-85-408 0 0,18-46-39 0 0,-1 14 12 0 0,3-16-122 0 0,3-3-938 0 0,7-1-3922 0 0,4-6-1682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1:03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39 139 11831 0 0,'0'0'1075'0'0,"-2"0"-883"0"0,-5 1-123 0 0,5-1 491 0 0,-2 11 76 0 0,0 0-258 0 0,0 0-1 0 0,1 0 0 0 0,0 0 1 0 0,1 1-1 0 0,-2 16 0 0 0,1 61 785 0 0,3-82-1072 0 0,-1 31 248 0 0,3 52 199 0 0,-1-80-505 0 0,0 0 1 0 0,1-1-1 0 0,0 1 0 0 0,0-1 1 0 0,1 1-1 0 0,9 17 1 0 0,-11-25-18 0 0,0 0 0 0 0,1-1 1 0 0,-1 1-1 0 0,1 0 1 0 0,-1 0-1 0 0,1-1 1 0 0,0 1-1 0 0,-1-1 1 0 0,1 1-1 0 0,0-1 0 0 0,0 0 1 0 0,0 1-1 0 0,0-1 1 0 0,0 0-1 0 0,1-1 1 0 0,-1 1-1 0 0,0 0 1 0 0,0-1-1 0 0,1 1 1 0 0,-1-1-1 0 0,0 1 0 0 0,1-1 1 0 0,-1 0-1 0 0,0 0 1 0 0,1 0-1 0 0,-1-1 1 0 0,0 1-1 0 0,1 0 1 0 0,2-2-1 0 0,5 0 71 0 0,-1-1 0 0 0,1 0 0 0 0,0-1-1 0 0,-1 0 1 0 0,13-8 0 0 0,2-2-25 0 0,-1-2-1 0 0,0 0 1 0 0,-1-2-1 0 0,-1 0 0 0 0,0-2 1 0 0,-1 0-1 0 0,-2-1 1 0 0,32-45-1 0 0,-49 63-66 0 0,26-37-67 0 0,27-56 0 0 0,-44 77 57 0 0,-9 17-64 0 0,-4 13-16 0 0,-9 26 78 0 0,4-14 85 0 0,1 0-1 0 0,0 0 1 0 0,2 1-1 0 0,1-1 1 0 0,-1 28 0 0 0,5-46-49 0 0,0 0 0 0 0,0 0 1 0 0,1 0-1 0 0,0 0 1 0 0,0 0-1 0 0,0 0 1 0 0,0-1-1 0 0,1 1 1 0 0,0 0-1 0 0,0-1 1 0 0,0 1-1 0 0,0-1 1 0 0,1 0-1 0 0,5 7 1 0 0,-4-7 61 0 0,0 0 0 0 0,0 0 0 0 0,1 0 0 0 0,0-1 0 0 0,0 1 1 0 0,0-1-1 0 0,0 0 0 0 0,0-1 0 0 0,1 1 0 0 0,9 2 0 0 0,0-1 113 0 0,-1-1-1 0 0,1-1 0 0 0,0 0 1 0 0,-1-1-1 0 0,1-1 0 0 0,0 0 0 0 0,0-1 1 0 0,26-6-1 0 0,-29 5-135 0 0,-1 0 0 0 0,0-2 0 0 0,0 1 0 0 0,0-1 0 0 0,10-6 0 0 0,-16 7-42 0 0,1-1 0 0 0,-1 1-1 0 0,0-1 1 0 0,0 0-1 0 0,-1 0 1 0 0,1-1-1 0 0,-1 1 1 0 0,0-1-1 0 0,0 0 1 0 0,5-9-1 0 0,5-12 76 0 0,17-49-1 0 0,-5 10-92 0 0,-12 32-145 0 0,28-55-398 0 0,-35 76 362 0 0,0 0-1 0 0,1 1 0 0 0,1-1 1 0 0,19-18-1 0 0,-18 20-511 0 0,1 0 0 0 0,0 1-1 0 0,1 0 1 0 0,18-10 0 0 0,-22 14-595 0 0</inkml:trace>
</inkml:ink>
</file>

<file path=ppt/ink/ink5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0:56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179 377 8287 0 0,'0'0'639'0'0,"-1"2"-87"0"0,-2 0-352 0 0,0 0 1 0 0,0 1-1 0 0,0-1 1 0 0,-1 0-1 0 0,1 0 0 0 0,-1-1 1 0 0,1 1-1 0 0,-1-1 0 0 0,0 0 1 0 0,0 0-1 0 0,0 0 0 0 0,1 0 1 0 0,-1-1-1 0 0,0 1 1 0 0,0-1-1 0 0,0 0 0 0 0,0 0 1 0 0,0-1-1 0 0,0 1 0 0 0,0-1 1 0 0,0 0-1 0 0,1 0 1 0 0,-1 0-1 0 0,0 0 0 0 0,-5-3 1 0 0,4 1 45 0 0,0 1 0 0 0,0 0 0 0 0,1-1 1 0 0,-1 0-1 0 0,1 0 0 0 0,0 0 1 0 0,-1-1-1 0 0,1 0 0 0 0,1 1 1 0 0,-1-1-1 0 0,1 0 0 0 0,-1-1 0 0 0,1 1 1 0 0,0-1-1 0 0,1 1 0 0 0,-1-1 1 0 0,1 0-1 0 0,-3-10 0 0 0,4 10-246 0 0,0 1 0 0 0,0 0 0 0 0,1-1 0 0 0,0 1 0 0 0,0 0 0 0 0,0-1 0 0 0,0 1 0 0 0,1-1 0 0 0,0 1 0 0 0,2-8 0 0 0,0 3 0 0 0,2-1 0 0 0,-1 1 0 0 0,11-15 0 0 0,-7 12 0 0 0,2-5 0 0 0,0 0 0 0 0,2 1 0 0 0,-1 1 0 0 0,2 0 0 0 0,0 1 0 0 0,26-22 0 0 0,-28 28 106 0 0,-1 1-1 0 0,2 0 1 0 0,-1 1-1 0 0,1 0 1 0 0,-1 1 0 0 0,1 0-1 0 0,1 1 1 0 0,15-4-1 0 0,-19 7-19 0 0,1 0 0 0 0,-1 0-1 0 0,0 0 1 0 0,0 1 0 0 0,0 1-1 0 0,1 0 1 0 0,-1 0 0 0 0,0 1-1 0 0,0 0 1 0 0,0 0 0 0 0,-1 1-1 0 0,14 6 1 0 0,-10-4-10 0 0,-1 1 0 0 0,-1 1-1 0 0,1 0 1 0 0,-1 0 0 0 0,0 1 0 0 0,-1 0 0 0 0,0 1-1 0 0,14 17 1 0 0,-19-21-49 0 0,0 0 1 0 0,0 1-1 0 0,-1 0 0 0 0,1-1 0 0 0,-2 1 1 0 0,1 0-1 0 0,0 1 0 0 0,-1-1 1 0 0,0 0-1 0 0,-1 1 0 0 0,0-1 0 0 0,0 1 1 0 0,0-1-1 0 0,0 1 0 0 0,-1 0 0 0 0,0-1 1 0 0,-1 1-1 0 0,-1 8 0 0 0,0-9-27 0 0,0 0-1 0 0,-1 0 1 0 0,1 0 0 0 0,-1-1-1 0 0,0 1 1 0 0,-1-1 0 0 0,1 0-1 0 0,-1 0 1 0 0,0 0 0 0 0,-1 0-1 0 0,1-1 1 0 0,-1 0 0 0 0,1 1-1 0 0,-7 2 1 0 0,-7 5-26 0 0,1-1 0 0 0,-38 17 0 0 0,-11-2-1500 0 0,-87 23 0 0 0,152-49 1519 0 0,1 0 3 0 0,-16 5-300 0 0,0 0 1 0 0,0-1-1 0 0,0-1 1 0 0,0-1-1 0 0,-28 1 0 0 0,43-3 269 0 0,1 0-38 0 0,-1 0 0 0 0,0 0 0 0 0,1 0 0 0 0,-1 0 0 0 0,0 0 0 0 0,0 0 0 0 0,1-1 0 0 0,-1 1 0 0 0,0 0 0 0 0,1 0 0 0 0,-1 0 0 0 0,0-1 0 0 0,1 1 0 0 0,-1 0 0 0 0,0-1 0 0 0,1 1 0 0 0,-1-1 0 0 0,1 1 0 0 0,-1 0 0 0 0,1-1 0 0 0,-1 0 0 0 0,0-7-1390 0 0</inkml:trace>
</inkml:ink>
</file>

<file path=ppt/ink/ink5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0:56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1 16207 0 0,'0'0'1470'0'0,"-1"0"-1209"0"0,-3-1-159 0 0,0 1 0 0 0,1 0-1 0 0,-1 0 1 0 0,0 1 0 0 0,1-1 0 0 0,-1 1 0 0 0,1 0 0 0 0,-1 0 0 0 0,1 0-1 0 0,-1 0 1 0 0,1 0 0 0 0,-1 1 0 0 0,1 0 0 0 0,0 0 0 0 0,0-1 0 0 0,0 2-1 0 0,-5 3 1 0 0,-5 6 125 0 0,1 0-1 0 0,-16 18 1 0 0,27-28-224 0 0,-23 30 95 0 0,1 2 0 0 0,1 0 0 0 0,-23 51 1 0 0,17-30-107 0 0,-40 84 55 0 0,-13 25-22 0 0,58-122-71 0 0,-51 83-673 0 0,62-109-164 0 0</inkml:trace>
</inkml:ink>
</file>

<file path=ppt/ink/ink5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0:56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4607 0 0,'0'0'354'0'0,"0"-2"2"0"0,-1-13 10221 0 0,4 26-7022 0 0,1 8-4557 0 0,20 149 3124 0 0,-22-149-2034 0 0,2-1 1 0 0,0 0 0 0 0,9 23-1 0 0,-9-30-90 0 0,0-1-1 0 0,1 0 0 0 0,0 0 1 0 0,1 0-1 0 0,0-1 0 0 0,14 16 1 0 0,-18-23-50 0 0,0 0 0 0 0,0 0 1 0 0,0 0-1 0 0,0 0 1 0 0,1 0-1 0 0,-1-1 1 0 0,1 1-1 0 0,-1-1 1 0 0,1 1-1 0 0,0-1 0 0 0,-1 0 1 0 0,1 0-1 0 0,0 0 1 0 0,0-1-1 0 0,0 1 1 0 0,4 0-1 0 0,-3-1-204 0 0,0-1-1 0 0,0 1 1 0 0,0-1 0 0 0,0 0-1 0 0,0 0 1 0 0,-1 0 0 0 0,1 0-1 0 0,0-1 1 0 0,-1 1-1 0 0,1-1 1 0 0,-1 0 0 0 0,4-3-1 0 0,19-13-1119 0 0</inkml:trace>
</inkml:ink>
</file>

<file path=ppt/ink/ink5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0:57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869 67 8751 0 0,'6'-14'974'0'0,"0"1"0"0"0,1 0-1 0 0,10-13 5514 0 0,-21 37-5704 0 0,-39 93 678 0 0,14-36-1005 0 0,-20 40-129 0 0,-70 111-1 0 0,63-121-343 0 0,-306 553-279 0 0,332-598 181 0 0,-40 52 0 0 0,48-76 37 0 0,-1-1-1 0 0,-1-1 1 0 0,-31 26-1 0 0,37-33-643 0 0,17-18 120 0 0</inkml:trace>
</inkml:ink>
</file>

<file path=ppt/ink/ink5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0:58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79 5983 0 0,'-2'0'274'0'0,"-32"9"6"0"0,0 0 2169 0 0,12-7 3730 0 0,16-2-5290 0 0,6 0-769 0 0,0 0 0 0 0,0 0 0 0 0,0 0 0 0 0,-1 1-1 0 0,1-1 1 0 0,0 0 0 0 0,0 0 0 0 0,0 0 0 0 0,-1 0 0 0 0,1 0-1 0 0,0-1 1 0 0,0 1 0 0 0,0 0 0 0 0,-1 0 0 0 0,1 0 0 0 0,0 0-1 0 0,0 0 1 0 0,0 0 0 0 0,-1 0 0 0 0,1 0 0 0 0,0 0 0 0 0,0 0-1 0 0,0-1 1 0 0,0 1 0 0 0,-1 0 0 0 0,1 0 0 0 0,0 0 0 0 0,0 0 0 0 0,0-1-1 0 0,0 1 1 0 0,0 0 0 0 0,0 0 0 0 0,0 0 0 0 0,-1-1 0 0 0,1 0 614 0 0,0 0-391 0 0,0-1-324 0 0,1 1 0 0 0,-1 0 0 0 0,1-1 0 0 0,-1 1 0 0 0,1 0 0 0 0,-1 0 0 0 0,1 0 0 0 0,0 0 0 0 0,0 0 0 0 0,0 0 0 0 0,-1 0 0 0 0,1 0 0 0 0,0 0 0 0 0,0 0 0 0 0,2-1 0 0 0,1-1 75 0 0,0 1 0 0 0,0 0 0 0 0,0 0 0 0 0,7-2-1 0 0,1 0 114 0 0,0 1 0 0 0,21-2-1 0 0,94-15-582 0 0,-17 3-532 0 0,-82 12-448 0 0,1-3-68 0 0</inkml:trace>
</inkml:ink>
</file>

<file path=ppt/ink/ink5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0:59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444 286 10423 0 0,'0'0'1172'0'0,"1"1"-832"0"0,15 8 516 0 0,-14-9-388 0 0,0 0 118 0 0,5 1-222 0 0,0-2 1 0 0,1 1 0 0 0,-1-1 0 0 0,0 0-1 0 0,0-1 1 0 0,0 0 0 0 0,0 0 0 0 0,-1 0 0 0 0,1-1-1 0 0,0 0 1 0 0,6-4 0 0 0,-4 2-90 0 0,-1-1 1 0 0,0 0-1 0 0,10-8 1 0 0,-15 11-237 0 0,0-1 0 0 0,-1 1-1 0 0,1 0 1 0 0,-1-1 0 0 0,1 1 0 0 0,-1-1 0 0 0,0 0 0 0 0,-1 1 0 0 0,1-1-1 0 0,2-8 1 0 0,1-11-51 0 0,-1 0-1 0 0,0-1 1 0 0,-2 1-1 0 0,-1-46 1 0 0,-1 68-12 0 0,0-1 1 0 0,0 1 0 0 0,-1 0 0 0 0,1-1-1 0 0,0 1 1 0 0,-1 0 0 0 0,1-1-1 0 0,0 1 1 0 0,-1 0 0 0 0,1 0 0 0 0,-1-1-1 0 0,0 1 1 0 0,0 0 0 0 0,1 0 0 0 0,-1 0-1 0 0,0 0 1 0 0,0 0 0 0 0,0 0 0 0 0,0 0-1 0 0,0 0 1 0 0,-2-1 0 0 0,1 1-24 0 0,0 0 1 0 0,0 0-1 0 0,0 1 1 0 0,0-1-1 0 0,0 1 1 0 0,0-1-1 0 0,0 1 1 0 0,0 0-1 0 0,-1 0 1 0 0,1 0-1 0 0,0 0 1 0 0,-3 0-1 0 0,-2 2-67 0 0,-1-1 0 0 0,1 1 0 0 0,0 0 0 0 0,0 1 0 0 0,1-1 0 0 0,-1 2 1 0 0,-8 3-1 0 0,-17 16-3 0 0,1 2 1 0 0,-34 34 0 0 0,31-28 114 0 0,-140 143 395 0 0,117-115-145 0 0,52-54-226 0 0,-74 81 409 0 0,71-75-347 0 0,1-1 0 0 0,-1 1 0 0 0,2 0 0 0 0,-1 0-1 0 0,2 1 1 0 0,-8 21 0 0 0,12-31 2 0 0,4-1-12 0 0,4-1-44 0 0,1 0 0 0 0,0-1 0 0 0,0 0-1 0 0,-1 0 1 0 0,1 0 0 0 0,-1-1 0 0 0,1 0 0 0 0,8-4 0 0 0,58-29 133 0 0,-45 20-124 0 0,34-18-259 0 0,105-71 1 0 0,-160 98 207 0 0,-1 0 0 0 0,0 0 0 0 0,0 0 0 0 0,0-1 0 0 0,0 0 0 0 0,-1 0 0 0 0,-1-1 0 0 0,1 0 0 0 0,8-16 0 0 0,-13 22 15 0 0,0-11 73 0 0,-1 13-65 0 0,0-1 1 0 0,0 1-1 0 0,0-1 1 0 0,0 1 0 0 0,0-1-1 0 0,0 1 1 0 0,0 0-1 0 0,0-1 1 0 0,0 1-1 0 0,0-1 1 0 0,-1 1-1 0 0,1-1 1 0 0,0 1-1 0 0,0 0 1 0 0,0-1-1 0 0,-1 1 1 0 0,1-1-1 0 0,0 1 1 0 0,-1 0 0 0 0,1-1-1 0 0,0 1 1 0 0,-1 0-1 0 0,1-1 1 0 0,0 1-1 0 0,-1 0 1 0 0,1 0-1 0 0,0-1 1 0 0,-1 1-1 0 0,1 0 1 0 0,-1 0-1 0 0,1 0 1 0 0,-1 0 0 0 0,1-1-1 0 0,0 1 1 0 0,-1 0-1 0 0,1 0 1 0 0,-1 0-1 0 0,1 0 1 0 0,-1 0-1 0 0,1 0 1 0 0,-1 0-1 0 0,1 0 1 0 0,-1 1-1 0 0,1-1 1 0 0,0 0-1 0 0,-1 0 1 0 0,1 0 0 0 0,-1 0-1 0 0,1 0 1 0 0,-1 1-1 0 0,1-1 1 0 0,0 0-1 0 0,-1 1 1 0 0,-2 0-9 0 0,0 1 0 0 0,0-1 0 0 0,0 1 0 0 0,0 0 0 0 0,-4 3 0 0 0,4-1 3 0 0,0 0 0 0 0,0 0 0 0 0,0 0 0 0 0,0 0 0 0 0,1 0 0 0 0,0 1 0 0 0,-3 5 0 0 0,-9 37 71 0 0,7-21-58 0 0,-5 15-1393 0 0,-9 53 0 0 0,20-84-446 0 0</inkml:trace>
</inkml:ink>
</file>

<file path=ppt/ink/ink5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0:59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17479 0 0,'0'0'1580'0'0,"-1"1"-1296"0"0,-2 3-175 0 0,-1 1 0 0 0,1-1-1 0 0,0 1 1 0 0,0 0 0 0 0,0-1 0 0 0,0 2-1 0 0,1-1 1 0 0,0 0 0 0 0,0 0 0 0 0,1 1 0 0 0,-1-1-1 0 0,1 1 1 0 0,0-1 0 0 0,1 1 0 0 0,0-1-1 0 0,-1 1 1 0 0,2 0 0 0 0,-1-1 0 0 0,2 10-1 0 0,0-6 53 0 0,-1 0 0 0 0,2-1 0 0 0,0 1-1 0 0,0 0 1 0 0,0-1 0 0 0,1 0-1 0 0,0 0 1 0 0,1 0 0 0 0,0 0 0 0 0,0 0-1 0 0,10 10 1 0 0,-3-6-52 0 0,1-1-1 0 0,0 0 1 0 0,25 15-1 0 0,48 21 117 0 0,-55-30-172 0 0,100 46 41 0 0,35 20-376 0 0,-145-67-2 0 0,-19-15 112 0 0,-8 10-928 0 0,4-9 768 0 0,-1 0 1 0 0,1 0-1 0 0,0 0 1 0 0,0-1-1 0 0,-1 1 0 0 0,1 0 1 0 0,-1-1-1 0 0,0 0 0 0 0,1 0 1 0 0,-1 1-1 0 0,0-2 0 0 0,0 1 1 0 0,0 0-1 0 0,0 0 0 0 0,-5-1 1 0 0,-6 1-6059 0 0</inkml:trace>
</inkml:ink>
</file>

<file path=ppt/ink/ink5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0:59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4 8287 0 0,'-9'-2'863'0'0,"6"1"-454"0"0,0 1 0 0 0,0 0 0 0 0,0 0 1 0 0,-1 0-1 0 0,1 0 0 0 0,0 0 0 0 0,0 1 0 0 0,0 0 0 0 0,0-1 1 0 0,0 1-1 0 0,0 0 0 0 0,0 0 0 0 0,0 1 0 0 0,1-1 0 0 0,-1 0 1 0 0,0 1-1 0 0,1 0 0 0 0,-1 0 0 0 0,1 0 0 0 0,-1 0 0 0 0,-2 3 0 0 0,-5 5 350 0 0,1 1 0 0 0,1 0 0 0 0,-11 18 0 0 0,14-21-847 0 0,-123 214 1446 0 0,26-41-520 0 0,80-149-3049 0 0,-1-1-1 0 0,-2-2 1 0 0,-1 0-1 0 0,-48 40 1 0 0,65-61-3100 0 0</inkml:trace>
</inkml:ink>
</file>

<file path=ppt/ink/ink5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1:00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17 11975 0 0,'5'-7'1244'0'0,"-2"-2"4878"0"0,-3 11-5912 0 0,-1 0 1 0 0,0 0 0 0 0,0 0 0 0 0,0-1 0 0 0,0 1 0 0 0,0 0 0 0 0,0 0 0 0 0,0-1 0 0 0,-2 3 0 0 0,-5 7 285 0 0,6-7-392 0 0,-10 17 305 0 0,2 0 1 0 0,1 1 0 0 0,0 1 0 0 0,1-1 0 0 0,-5 33-1 0 0,9-40-275 0 0,-9 29 0 0 0,0 2-4825 0 0</inkml:trace>
</inkml:ink>
</file>

<file path=ppt/ink/ink5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1:00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13 7831 0 0,'0'0'1187'0'0,"-8"-4"3424"0"0,6 2-4027 0 0,-1 1 1 0 0,0 0-1 0 0,0 0 1 0 0,0 0-1 0 0,0 0 1 0 0,0 0-1 0 0,0 1 1 0 0,0-1-1 0 0,0 1 1 0 0,-4 0-1 0 0,2 0-195 0 0,-1 1 0 0 0,1 0 0 0 0,0 0 0 0 0,0 0 0 0 0,-8 3 0 0 0,-3 3-372 0 0,1 1 0 0 0,-27 17 0 0 0,27-16 443 0 0,-82 48-366 0 0,41-27-1001 0 0,-55 42 0 0 0,110-71 857 0 0,1 0-1 0 0,-1 0 0 0 0,1-1 1 0 0,-1 1-1 0 0,1 0 1 0 0,-1 0-1 0 0,1 0 0 0 0,0 0 1 0 0,-1 0-1 0 0,1 0 1 0 0,0-1-1 0 0,0 1 1 0 0,0 0-1 0 0,-1 0 0 0 0,1 0 1 0 0,0 0-1 0 0,0 0 1 0 0,0 0-1 0 0,1 0 0 0 0,-1 0 1 0 0,0 0-1 0 0,0 0 1 0 0,1 1-1 0 0,0 5-653 0 0,21 1 152 0 0,-6-1 498 0 0,-1 2 0 0 0,29 19 0 0 0,3 2 116 0 0,139 84 1708 0 0,-181-111-1640 0 0,-1 1 0 0 0,1 0-1 0 0,-1 0 1 0 0,0 0 0 0 0,0 0-1 0 0,0 1 1 0 0,0 0 0 0 0,-1 0 0 0 0,0 0-1 0 0,0 0 1 0 0,0 0 0 0 0,2 9-1 0 0,-4-10-65 0 0,0-1 1 0 0,0 1-1 0 0,0 0 0 0 0,-1-1 0 0 0,1 1 0 0 0,-1 0 0 0 0,0 0 0 0 0,0-1 0 0 0,-1 1 0 0 0,1 0 0 0 0,-1 0 0 0 0,1-1 0 0 0,-1 1 1 0 0,-1-1-1 0 0,1 1 0 0 0,0-1 0 0 0,-1 1 0 0 0,0-1 0 0 0,1 0 0 0 0,-6 6 0 0 0,4-5-38 0 0,0-1 1 0 0,-1 0-1 0 0,0 0 0 0 0,1 0 1 0 0,-1 0-1 0 0,0-1 0 0 0,-1 0 1 0 0,1 0-1 0 0,0 0 0 0 0,-1 0 0 0 0,1 0 1 0 0,-9 1-1 0 0,-3 0 9 0 0,0 0 1 0 0,-23 0-1 0 0,2-1-8 0 0,1-2 1 0 0,-1-1-1 0 0,0-2 0 0 0,-64-14 0 0 0,97 16-242 0 0,-1 0 0 0 0,1-1-1 0 0,-1 1 1 0 0,1-1 0 0 0,0 0 0 0 0,0 0-1 0 0,0 0 1 0 0,0 0 0 0 0,0-1-1 0 0,-6-4 1 0 0,4-4-7577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1:04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235 429 5063 0 0,'0'0'742'0'0,"0"1"379"0"0,-2 4-1477 0 0,-4 10 11047 0 0,2-11-9639 0 0,3-3-615 0 0,-20-3 704 0 0,13 0-1010 0 0,1-2-1 0 0,-1 1 1 0 0,1-1-1 0 0,0 0 1 0 0,0-1-1 0 0,0 1 1 0 0,1-1 0 0 0,0-1-1 0 0,0 1 1 0 0,-8-10-1 0 0,-12-10 92 0 0,15 16-158 0 0,0-1 0 0 0,1 0 0 0 0,0 0 0 0 0,1-1 0 0 0,-14-22 0 0 0,20 29-75 0 0,1 0-1 0 0,0-1 0 0 0,0 0 0 0 0,0 1 0 0 0,0-1 0 0 0,1 0 0 0 0,0 0 1 0 0,0 0-1 0 0,0 0 0 0 0,1 0 0 0 0,0 0 0 0 0,-1 0 0 0 0,2 0 1 0 0,-1 0-1 0 0,1 0 0 0 0,-1 0 0 0 0,1 0 0 0 0,1 1 0 0 0,3-10 1 0 0,0 2-128 0 0,1 0 0 0 0,1 0 0 0 0,0 1 0 0 0,0 0 0 0 0,2 1 0 0 0,-1 0 0 0 0,1 0 0 0 0,0 1 0 0 0,1 0 0 0 0,0 0 0 0 0,1 1 0 0 0,-1 1 0 0 0,2-1 0 0 0,-1 2 0 0 0,1 0 0 0 0,0 0 0 0 0,0 1 0 0 0,0 1 0 0 0,1 0 0 0 0,0 0 0 0 0,25-3 0 0 0,-2 5 110 0 0,0 1 0 0 0,58 6 0 0 0,70 19 280 0 0,-134-19-109 0 0,-15-3-65 0 0,44 9 295 0 0,-54-9-282 0 0,1 0 1 0 0,-1-1 0 0 0,0 2-1 0 0,0-1 1 0 0,0 1 0 0 0,0-1-1 0 0,0 1 1 0 0,6 6 0 0 0,-10-9-78 0 0,0 1-1 0 0,-1 0 1 0 0,1 0 0 0 0,0 0 0 0 0,-1 0-1 0 0,1 0 1 0 0,-1 0 0 0 0,1 0 0 0 0,-1 0-1 0 0,1 0 1 0 0,-1 0 0 0 0,0 0 0 0 0,1 0-1 0 0,-1 1 1 0 0,0-1 0 0 0,0 0 0 0 0,0 0-1 0 0,0 0 1 0 0,0 0 0 0 0,0 0 0 0 0,0 1-1 0 0,0-1 1 0 0,-1 0 0 0 0,1 0 0 0 0,0 0-1 0 0,-1 0 1 0 0,1 0 0 0 0,0 0 0 0 0,-1 0-1 0 0,0 0 1 0 0,1 0 0 0 0,-1 0 0 0 0,0 0-1 0 0,0 1 1 0 0,-4 4 37 0 0,0 0 0 0 0,-1 0 0 0 0,-10 9 0 0 0,12-12-37 0 0,-25 20 82 0 0,-53 33 0 0 0,20-17-79 0 0,-234 142 108 0 0,289-177-148 0 0,-21 10-365 0 0,27-13 351 0 0,-1-1-1 0 0,1 1 0 0 0,0-1 1 0 0,-1 1-1 0 0,1-1 1 0 0,-1 0-1 0 0,1 0 0 0 0,-1 0 1 0 0,1 0-1 0 0,-1 0 0 0 0,1 0 1 0 0,-1 0-1 0 0,1 0 1 0 0,-1 0-1 0 0,1-1 0 0 0,-3 0 1 0 0,-3-5-1931 0 0,6 4 1107 0 0,-5-9-5494 0 0</inkml:trace>
</inkml:ink>
</file>

<file path=ppt/ink/ink5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1:00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 6911 0 0,'0'0'736'0'0,"-8"0"-736"0"0,-2 0 2848 0 0,-3 2 552 0 0,-1-1 112 0 0,-8 3 16 0 0,-3 0-2528 0 0,-2-1-504 0 0,0 3-104 0 0,-5 1-16 0 0,3-2-568 0 0,6 1-120 0 0,3-3-16 0 0</inkml:trace>
</inkml:ink>
</file>

<file path=ppt/ink/ink5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1:03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5063 0 0,'0'0'232'0'0,"0"-3"-13"0"0,3-7 143 0 0,1-9 1474 0 0,-4 7 3394 0 0,22 6-4413 0 0,-18 5-702 0 0,0 0-1 0 0,0 1 0 0 0,0-1 0 0 0,0 1 1 0 0,0 0-1 0 0,0 0 0 0 0,0 1 1 0 0,0-1-1 0 0,0 1 0 0 0,0 0 0 0 0,0 0 1 0 0,0 0-1 0 0,5 3 0 0 0,-8-3-106 0 0,0-1 0 0 0,0 1 0 0 0,-1 0 0 0 0,1 0-1 0 0,0 0 1 0 0,0 0 0 0 0,-1 0 0 0 0,1 0 0 0 0,-1 0-1 0 0,1 0 1 0 0,-1 0 0 0 0,1 0 0 0 0,-1 0 0 0 0,0 0 0 0 0,0 1-1 0 0,1 1 1 0 0,0 0 15 0 0,0 3 8 0 0,0 0 0 0 0,0 0 0 0 0,0 0 0 0 0,-1 1-1 0 0,0-1 1 0 0,0 0 0 0 0,-2 10 0 0 0,-10 46 145 0 0,4-26-123 0 0,1 10 36 0 0,2 0 1 0 0,2 1-1 0 0,3-1 0 0 0,1 0 0 0 0,2 0 0 0 0,18 89 0 0 0,-9-82 194 0 0,-3-17-169 0 0,-1-1 0 0 0,-3 1 0 0 0,3 47 0 0 0,-33 212 31 0 0,1-31-45 0 0,24-178-96 0 0,4 0-1 0 0,17 107 1 0 0,-17-175 127 0 0,1 0 1 0 0,1 0-1 0 0,8 18 0 0 0,-7-21 109 0 0,-2 0 0 0 0,1 1 0 0 0,-2-1 0 0 0,5 27 0 0 0,-7 17-213 0 0,-1 0 0 0 0,-9 61 0 0 0,0 38-12 0 0,10 104 49 0 0,1 5 491 0 0,-9-151-386 0 0,0-14 67 0 0,6-69-204 0 0,-1-9 0 0 0,1 1 0 0 0,1-1 0 0 0,2 1 0 0 0,5 23 0 0 0,-4-28-32 0 0,-1-1 0 0 0,-1 1 0 0 0,1 30 0 0 0,-8 58 0 0 0,1-61 0 0 0,4-19 64 0 0,0-13-19 0 0,-1-8-26 0 0,1 0 1 0 0,0-1 0 0 0,1 1 0 0 0,-1 0 0 0 0,2 0-1 0 0,-1-1 1 0 0,3 8 0 0 0,6 11 111 0 0,-6-17-61 0 0,2 4 4 0 0,1 1 12 0 0,-2-1-11 0 0,-3-7-20 0 0,5 7-45 0 0,0 0 1 0 0,-5-8 32 0 0,4 8-22 0 0,6 8 31 0 0,-7-7-18 0 0,-1-1 5 0 0,0 4-39 0 0,-1 1 11 0 0,-1-12 8 0 0,-1 0 1 0 0,0 0-1 0 0,-1 0 1 0 0,1 0-1 0 0,-1 0 1 0 0,0 8-1 0 0,-1-7-14 0 0,-2 13 27 0 0,1-17 11 0 0,0 2 5 0 0,-3 29-27 0 0,3-18-10 0 0,3-1 32 0 0,1-2-22 0 0,-1-6 71 0 0,1-3-190 0 0,9 12 818 0 0,-10-13-634 0 0,0 0-28 0 0,5 9-36 0 0,-1 3 20 0 0,0-2-20 0 0,-3-8 20 0 0,3 3-20 0 0,-2-3 20 0 0,16 17-84 0 0,-12-12 31 0 0,-3 4 11 0 0,-1 0 0 0 0,-1 1 0 0 0,0 1 0 0 0,1-2 0 0 0,0-2 0 0 0,3 6 0 0 0,1 11 0 0 0,-2-12 0 0 0,-2-2 0 0 0,6 28 0 0 0,-6-20 0 0 0,-4-18 0 0 0,2 14 0 0 0,-2-13 0 0 0,-6 14 0 0 0,2-6 0 0 0,-1 8 0 0 0,4-1 0 0 0,-3 7 0 0 0,4-13 0 0 0,0 1 0 0 0,2-1 0 0 0,-2 11 0 0 0,5 0 0 0 0,-3-24 0 0 0,0 8 0 0 0,3 6 0 0 0,-1 1 0 0 0,-1-1 0 0 0,-1 0 0 0 0,0 19 0 0 0,-2 14 0 0 0,0-36-2 0 0,-1 25 15 0 0,2-7 40 0 0,-1-25-53 0 0,4 21 0 0 0,0 6 0 0 0,-2-2 13 0 0,-1 0 0 0 0,-1 1 0 0 0,-2-1-1 0 0,-11 53 1 0 0,10-69-13 0 0,-3 12 0 0 0,1 1 0 0 0,1 0 0 0 0,2 0 0 0 0,-1 52 0 0 0,4-34 0 0 0,1 5 0 0 0,-1-25 0 0 0,1-5 0 0 0,-1-17 0 0 0,1 28 11 0 0,1-17 42 0 0,-2 2 0 0 0,0 0-57 0 0,2-1-54 0 0,3 1 43 0 0,1 0 15 0 0,8 11 0 0 0,-11-22 0 0 0,16 22 0 0 0,-3-7 0 0 0,-12-16 0 0 0,10 16 0 0 0,-9-11 0 0 0,0 0 0 0 0,-1 1 0 0 0,0 0 0 0 0,0 0 0 0 0,3 17 0 0 0,-5-16 0 0 0,1 2 0 0 0,1 2 0 0 0,-2-2 0 0 0,-3-1 0 0 0,1 0 0 0 0,-1 1 0 0 0,2 0 0 0 0,3-2 0 0 0,2-1 0 0 0,2-5-13 0 0,-6-4-62 0 0</inkml:trace>
</inkml:ink>
</file>

<file path=ppt/ink/ink5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1:05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2303 0 0,'0'0'9184'0'0,"2"0"-8594"0"0,8 0 22 0 0,-8 0 10 0 0,0-1 2 0 0,2 2-20 0 0,0-1 0 0 0,0 1-1 0 0,-1 0 1 0 0,1 0 0 0 0,0 1-1 0 0,-1-1 1 0 0,7 4 0 0 0,2 1-850 0 0,-6-4 309 0 0,-1 0-1 0 0,1-1 0 0 0,0 1 1 0 0,0-1-1 0 0,0-1 0 0 0,0 1 1 0 0,0-1-1 0 0,11 0 0 0 0,3-2-23 0 0,25-7 0 0 0,-21 4 8 0 0,165-41 17 0 0,-161 39-62 0 0,-2-1-2 0 0,1 2 0 0 0,0 1 0 0 0,1 1 0 0 0,-1 1 0 0 0,38 1 0 0 0,31 9-17 0 0,-45-2-1 0 0,1-2 0 0 0,55-5-1 0 0,152-28-45 0 0,-184 22 132 0 0,92 3 0 0 0,-95 13-68 0 0,-34-3 0 0 0,41 3 76 0 0,99-2 0 0 0,-38-6 143 0 0,-123 0-211 0 0,115 0-3 0 0,-27 4 321 0 0,18 1 372 0 0,-64 0-607 0 0,0-3 0 0 0,106-9-1 0 0,-92 3-90 0 0,-1 3 0 0 0,97 10 0 0 0,-150-8 0 0 0,52 1 194 0 0,89-8 1 0 0,-94 1-120 0 0,-65 5-75 0 0,373-5 0 0 0,-30-1 406 0 0,-203-1-300 0 0,-62-1-100 0 0,-17 0-35 0 0,-29 5-25 0 0,11 0-191 0 0,85 2-1 0 0,90 21 257 0 0,-104-15 117 0 0,-89-5 58 0 0,48-5 1 0 0,-7-1 117 0 0,25 0 90 0 0,-43 2-107 0 0,65 4 0 0 0,-57 4-223 0 0,101 20 0 0 0,-119-17-64 0 0,0-3 0 0 0,0 0 0 0 0,0-3 0 0 0,67-6 0 0 0,-67 2 0 0 0,57-3 0 0 0,141 20 0 0 0,-61-5-3 0 0,4 1 17 0 0,-89-1 76 0 0,1-4 1 0 0,127-8 0 0 0,-99-2 166 0 0,-53 4-21 0 0,195 6-92 0 0,-105-2-17 0 0,2 0 15 0 0,-66 1-102 0 0,43 4 367 0 0,-93-4 625 0 0,-41-5-975 0 0,0 0-66 0 0,-1 0-1 0 0,1 1 1 0 0,0-1-1 0 0,0 0 1 0 0,0 1-1 0 0,0-1 1 0 0,0 1-1 0 0,0 0 0 0 0,0 0 1 0 0,4 0-1 0 0,3-1-39 0 0,0-1-5 0 0,0 0 41 0 0,0 0 13 0 0,-1 1-11 0 0,-7 0-175 0 0</inkml:trace>
</inkml:ink>
</file>

<file path=ppt/ink/ink5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1:07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10855 0 0,'0'0'1527'0'0,"1"3"-1147"0"0,4 10 74 0 0,1 0 1 0 0,1-1-1 0 0,0 1 0 0 0,0-1 0 0 0,1-1 1 0 0,13 15-1 0 0,-6-10 61 0 0,0-1 0 0 0,1 0 0 0 0,27 17 1 0 0,10 2 597 0 0,106 48 0 0 0,-149-77-1031 0 0,53 23 207 0 0,-22-10-152 0 0,74 44 1 0 0,-114-62-169 0 0,-1 1-1 0 0,1-1 1 0 0,0 1-1 0 0,-1-1 1 0 0,1 1-1 0 0,0-1 1 0 0,-1 1-1 0 0,1 0 1 0 0,-1-1 0 0 0,1 1-1 0 0,-1 0 1 0 0,1-1-1 0 0,-1 1 1 0 0,1 0-1 0 0,-1 0 1 0 0,0-1-1 0 0,1 1 1 0 0,-1 0-1 0 0,0 0 1 0 0,0 0-1 0 0,0 0 1 0 0,1-1 0 0 0,-1 1-1 0 0,0 0 1 0 0,0 0-1 0 0,0 0 1 0 0,0 0-1 0 0,-1 0 1 0 0,1-1-1 0 0,0 1 1 0 0,0 0-1 0 0,0 0 1 0 0,-1 0-1 0 0,1 0 1 0 0,0-1-1 0 0,-1 1 1 0 0,1 0 0 0 0,-1 0-1 0 0,1-1 1 0 0,-1 1-1 0 0,1 0 1 0 0,-1-1-1 0 0,0 2 1 0 0,-2 1-321 0 0,-1 0 0 0 0,1 0 1 0 0,0 0-1 0 0,-1 0 0 0 0,0-1 0 0 0,-7 5 1 0 0,-2-1-1559 0 0</inkml:trace>
</inkml:ink>
</file>

<file path=ppt/ink/ink5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1:07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0 2303 0 0,'-2'0'167'0'0,"0"0"514"0"0,1 0 0 0 0,0 1 1 0 0,-1-1-1 0 0,1 0 0 0 0,-1 0 0 0 0,1 1 0 0 0,0-1 0 0 0,-1 1 1 0 0,1-1-1 0 0,0 1 0 0 0,0-1 0 0 0,-1 1 0 0 0,0 1 0 0 0,0-1-189 0 0,0 1-1 0 0,1-1 0 0 0,0 1 1 0 0,-1-1-1 0 0,1 1 0 0 0,0 0 1 0 0,0 0-1 0 0,-2 2 0 0 0,0 4-184 0 0,0 1-1 0 0,0 0 1 0 0,-2 14-1 0 0,-3 7 1067 0 0,3-17-1166 0 0,0 0 0 0 0,-1-1 0 0 0,-1 0 0 0 0,0 0 0 0 0,-1 0 0 0 0,0-1 0 0 0,-19 21 0 0 0,4-11 308 0 0,0 0-1 0 0,-39 25 1 0 0,-217 124 1067 0 0,138-88-3360 0 0,139-82 1425 0 0,4 0-1246 0 0,10-4-3337 0 0,7-4-1584 0 0</inkml:trace>
</inkml:ink>
</file>

<file path=ppt/ink/ink5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1:08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6447 0 0,'0'0'5306'0'0,"4"-14"-81"0"0,0 15-5076 0 0,0 1 0 0 0,0 0 0 0 0,-1 0 0 0 0,1 0 0 0 0,0 0 0 0 0,-1 1 0 0 0,1 0 0 0 0,-1-1 0 0 0,0 1 0 0 0,5 6 0 0 0,-3-3 1 0 0,-1 0-1 0 0,1 1 1 0 0,-1 0 0 0 0,-1 0-1 0 0,4 9 1 0 0,2 9 79 0 0,-2 0 1 0 0,7 40-1 0 0,-12-52-161 0 0,8 56 124 0 0,-8-45-297 0 0,1 0-1 0 0,2-1 1 0 0,7 27 0 0 0,-3-34-1825 0 0,-8-15 1574 0 0,0 0 1 0 0,-1-1-1 0 0,1 1 0 0 0,0-1 0 0 0,0 1 1 0 0,-1-1-1 0 0,1 1 0 0 0,0-1 0 0 0,0 0 1 0 0,0 1-1 0 0,0-1 0 0 0,-1 0 0 0 0,1 0 1 0 0,0 1-1 0 0,0-1 0 0 0,0 0 0 0 0,2 0 1 0 0,9-1-4723 0 0</inkml:trace>
</inkml:ink>
</file>

<file path=ppt/ink/ink5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1:09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0 13359 0 0,'0'0'1531'0'0,"-10"1"516"0"0,5 0-1822 0 0,1 0 1 0 0,0 1 0 0 0,-1-1 0 0 0,1 1-1 0 0,0 1 1 0 0,0-1 0 0 0,0 0 0 0 0,1 1-1 0 0,-1 0 1 0 0,0 0 0 0 0,1 0-1 0 0,0 0 1 0 0,0 0 0 0 0,0 1 0 0 0,0-1-1 0 0,0 1 1 0 0,1 0 0 0 0,0 0 0 0 0,0 0-1 0 0,0 0 1 0 0,-3 8 0 0 0,-1 8-108 0 0,0 0 0 0 0,2 1 0 0 0,-4 30 0 0 0,7-40 34 0 0,-8 39 59 0 0,-1-1 0 0 0,-3 0-1 0 0,-28 71 1 0 0,-75 134 2 0 0,50-119-213 0 0,-53 102-435 0 0,108-216 404 0 0,-14 36 0 0 0,23-50 28 0 0,-1 0 0 0 0,1 1 0 0 0,1-1 0 0 0,0 0-1 0 0,0 0 1 0 0,0 1 0 0 0,1-1 0 0 0,0 0 0 0 0,1 12 0 0 0,-1-16-6 0 0,1-1 0 0 0,-1 1-1 0 0,1-1 1 0 0,0 1 0 0 0,0 0 0 0 0,0-1-1 0 0,0 0 1 0 0,0 1 0 0 0,1-1-1 0 0,-1 0 1 0 0,1 1 0 0 0,-1-1 0 0 0,1 0-1 0 0,0 0 1 0 0,0 0 0 0 0,0 0 0 0 0,0-1-1 0 0,0 1 1 0 0,3 1 0 0 0,-3-2-956 0 0,4 7-2799 0 0</inkml:trace>
</inkml:ink>
</file>

<file path=ppt/ink/ink5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1:14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2759 0 0,'0'0'15159'0'0,"2"-1"-14967"0"0,1 1-253 0 0,-1 0 154 0 0,0-1 1 0 0,-1 1 0 0 0,1-1 0 0 0,0 1 0 0 0,-1-1-1 0 0,1 1 1 0 0,-1-1 0 0 0,1 0 0 0 0,-1 0 0 0 0,1 0-1 0 0,-1 0 1 0 0,0 0 0 0 0,3-2 0 0 0,-1 2-51 0 0,-2 2-43 0 0,0-1 1 0 0,0 0 0 0 0,0 1 0 0 0,0-1 0 0 0,0 0 0 0 0,0 0 0 0 0,0 0 0 0 0,0 0 0 0 0,0 0 0 0 0,0 0 0 0 0,0 0 0 0 0,0 0 0 0 0,-1 0 0 0 0,1 0-1 0 0,2-1 1 0 0,0 0 7 0 0,-2 1-2 0 0,0-1 0 0 0,0 1 0 0 0,1 0 0 0 0,-1 0 0 0 0,0-1 0 0 0,0 1 0 0 0,0-1 1 0 0,0 1-1 0 0,0-1 0 0 0,0 1 0 0 0,0-1 0 0 0,0 0 0 0 0,0 0 0 0 0,2-1 0 0 0,-2 1-3 0 0,0 0 1 0 0,0 0-1 0 0,1 0 1 0 0,-1 0-1 0 0,0 0 0 0 0,1 0 1 0 0,-1 0-1 0 0,1 1 1 0 0,-1-1-1 0 0,1 0 1 0 0,1 0-1 0 0,7-3 114 0 0,0 1-1 0 0,0 0 1 0 0,1 0-1 0 0,-1 1 0 0 0,1 1 1 0 0,0 0-1 0 0,-1 0 1 0 0,20 1-1 0 0,49 8 356 0 0,-76-8-389 0 0,18 9 45 0 0,27 7-1 0 0,-38-15-111 0 0,-1 0-1 0 0,1 0 1 0 0,13-1-1 0 0,-7-1 20 0 0,-9 0 0 0 0,-1 1 0 0 0,1 0 1 0 0,11 1-1 0 0,-7 1-35 0 0,-8-2-5 0 0,1 1-1 0 0,0 0 1 0 0,-1 0-1 0 0,1 0 1 0 0,-1 1-1 0 0,5 1 0 0 0,11 7-27 0 0,-18-9 32 0 0,12 5 53 0 0,-1-1 1 0 0,1 0-1 0 0,0 0 0 0 0,0-2 0 0 0,19 4 0 0 0,25-1 81 0 0,-26-3-92 0 0,0 1 1 0 0,-1 1-1 0 0,31 9 1 0 0,-58-12 0 0 0,5 2-34 0 0,-3 0-4 0 0,8 8-5 0 0,4 5 1 0 0,-6-8 11 0 0,-1 0-1 0 0,1-1 1 0 0,1 0 0 0 0,-1-1-1 0 0,24 11 1 0 0,-21-11-6 0 0,8 4 36 0 0,0 1 0 0 0,33 24 0 0 0,-48-31-41 0 0,0 1 0 0 0,-1-1 0 0 0,0 1 0 0 0,8 11 0 0 0,-7-9 0 0 0,27 30 0 0 0,-28-31 0 0 0,0 0 0 0 0,10 9 0 0 0,50 33 140 0 0,-63-47-130 0 0,0 2 23 0 0,5 11-16 0 0,7 13 28 0 0,1 9-26 0 0,-13-31 3 0 0,0 0 0 0 0,0-1-1 0 0,1 1 1 0 0,0-1 0 0 0,0 0 0 0 0,0 0 0 0 0,9 8-1 0 0,0-2 104 0 0,24 14-1 0 0,-20-14-96 0 0,7 8 78 0 0,-22-18-108 0 0,4 4 49 0 0,0-1-1 0 0,0 1 1 0 0,0 0-1 0 0,-1 1 1 0 0,8 10 0 0 0,-8-11-30 0 0,-2-1-3 0 0,0 0 1 0 0,1 1-1 0 0,-2-1 1 0 0,5 9-1 0 0,0 1 19 0 0,-4-8-9 0 0,1 0 1 0 0,-1 0-1 0 0,1 0 0 0 0,0-1 1 0 0,1 1-1 0 0,-1-1 0 0 0,1 0 1 0 0,8 7-1 0 0,15 10 21 0 0,-20-16-15 0 0,-4-4 12 0 0,3 0-20 0 0,-4 0 31 0 0,12 10 102 0 0,-13-11-85 0 0,-1 0-56 0 0,0-1-1 0 0,0 1 0 0 0,0 0 0 0 0,0-1 0 0 0,0 1 0 0 0,0 0 0 0 0,0 0 0 0 0,-1 0 0 0 0,1 0 0 0 0,0 0 0 0 0,1 2 0 0 0,11 14 121 0 0,-6-8-42 0 0,5 8 18 0 0,14 11-41 0 0,-8-11-16 0 0,3 4 0 0 0,-12-11-42 0 0,0-1-11 0 0,0 0 0 0 0,5 5 0 0 0,-6-2 0 0 0,-3-2 0 0 0,6 12 0 0 0,-7-15 0 0 0,10 30 0 0 0,-11-28 9 0 0,-1-3 9 0 0,0 0 0 0 0,1 0 0 0 0,-1 0 0 0 0,2 0 0 0 0,3 6 0 0 0,-5-9-16 0 0,-1 0-1 0 0,1 1 0 0 0,1-1 0 0 0,-1 0 0 0 0,0 0 1 0 0,5 5-1 0 0,23 22 76 0 0,-16-14-24 0 0,-9-7-53 0 0,-2-4 9 0 0,0 0 1 0 0,-1 0-1 0 0,0 0 1 0 0,0 0-1 0 0,-1 0 0 0 0,1 0 1 0 0,-1 0-1 0 0,0 1 0 0 0,0-1 1 0 0,-1 0-1 0 0,0 1 0 0 0,0-1 1 0 0,-1 11-1 0 0,1 18 41 0 0,2-25-39 0 0,2 0 0 0 0,16 31 42 0 0,-18-37-53 0 0,7 14 0 0 0,21 25 149 0 0,-29-40-85 0 0,0 0-8 0 0,2 0-47 0 0,9 14 46 0 0,4 16-44 0 0,-11-21-11 0 0,1 0 0 0 0,-1-1 0 0 0,1 1 0 0 0,15 30 64 0 0,-10-21-64 0 0,-1-2 0 0 0,0 2 0 0 0,-8-16 0 0 0,-1-1 0 0 0,1 0 0 0 0,-1 1 0 0 0,1-1 0 0 0,-1 1 0 0 0,0-1 0 0 0,0 1 0 0 0,0 4 0 0 0,1 2 0 0 0,0 1 0 0 0,0 1 0 0 0,-1-7 0 0 0,8 11 0 0 0,-3-6 0 0 0,0 0 3 0 0,28 53 133 0 0,-31-58-94 0 0,-2-3-35 0 0,0 1-1 0 0,0 0 1 0 0,0 0-1 0 0,0 0 1 0 0,0 0-1 0 0,-1 0 1 0 0,1 3 0 0 0,-1-5-6 0 0,7 29-239 0 0,-7-28 440 0 0,1 0-128 0 0,16 46 80 0 0,-13-39-98 0 0,25 59 261 0 0,-27-64-317 0 0,1 7 32 0 0,1 3 0 0 0,1 0-35 0 0,-3-11 12 0 0,4 18 49 0 0,-6-18-57 0 0,0 1-5 0 0,7 10 60 0 0,1 1 37 0 0,0 0-1 0 0,9 26 0 0 0,-11-26-10 0 0,3 8-5 0 0,19 40 136 0 0,-28-63-211 0 0,4 10 9 0 0,0 0 31 0 0,1 1-31 0 0,14 32 64 0 0,-17-39-33 0 0,4 3-31 0 0,1 2-11 0 0,0 2 11 0 0,7 7 53 0 0,-1 7 73 0 0,27 62 19 0 0,-31-65-156 0 0,-6-13 0 0 0,-1-7 1 0 0,-1 1 0 0 0,0-1 0 0 0,0 1 0 0 0,-1-1 0 0 0,1 0 0 0 0,-1 1 0 0 0,1 0 0 0 0,-1-1 0 0 0,0 1 0 0 0,0 3 0 0 0,1-4 5 0 0,-1 1 1 0 0,1-1 0 0 0,-1 0 0 0 0,1 0-1 0 0,0 1 1 0 0,-1-1 0 0 0,4 4 0 0 0,1 6 4 0 0,-5-8 4 0 0,0-3-11 0 0,0 0 0 0 0,0 0-1 0 0,0 0 1 0 0,0 0 0 0 0,1 0 0 0 0,-1 0 0 0 0,0 0-1 0 0,1 0 1 0 0,-1 0 0 0 0,1 0 0 0 0,-1 0 0 0 0,1 0-1 0 0,-1 0 1 0 0,2 1 0 0 0,2 6 10 0 0,4 8 44 0 0,0-1 0 0 0,15 19 0 0 0,-22-30-42 0 0,17 19 43 0 0,2 4-6 0 0,-11-6-17 0 0,-7-15-1 0 0,0 0 0 0 0,0 0 0 0 0,1 0 0 0 0,4 7 0 0 0,4 5 42 0 0,-7-11-55 0 0,0-1-4 0 0,0 1-1 0 0,0-2 1 0 0,1 1 0 0 0,-1 0-1 0 0,9 7 1 0 0,10 9-18 0 0,-18-18 0 0 0,-3-3 0 0 0,0 0 0 0 0,0 1 0 0 0,-1 0 0 0 0,1-1 0 0 0,-1 1 0 0 0,1 0 0 0 0,-1 0 0 0 0,1-1 0 0 0,-1 1 0 0 0,1 3 0 0 0,9 15 0 0 0,2-1 0 0 0,-9-12 0 0 0,21 22 0 0 0,5 7 0 0 0,12 13 0 0 0,0-5 0 0 0,-35-35 0 0 0,4 6 0 0 0,-4-6 0 0 0,6 3 0 0 0,14 10 64 0 0,-9-8-64 0 0,10 3 20 0 0,-18-11-9 0 0,0 1 0 0 0,0 0 0 0 0,13 12 0 0 0,-18-15-11 0 0,13 14 0 0 0,13 19 0 0 0,-24-29 0 0 0,1-1 0 0 0,1 0 0 0 0,17 12 0 0 0,51 11 64 0 0,-50-20-44 0 0,-18-7-12 0 0,0 0 1 0 0,-1 0 0 0 0,0 1 0 0 0,13 8 0 0 0,10 8-9 0 0,-21-12 0 0 0,-7-5 0 0 0,1 0 0 0 0,-1 0 0 0 0,1 0 0 0 0,0-1 0 0 0,0 1 0 0 0,0-1 0 0 0,9 3 0 0 0,-10-3 0 0 0,14 6 0 0 0,-2-2 0 0 0,-3-1 0 0 0,1-1 0 0 0,23 5 0 0 0,-12-5 7 0 0,-16-3-2 0 0,-1 0-1 0 0,1 1 1 0 0,-1 0 0 0 0,0 0 0 0 0,1 1-1 0 0,-1 0 1 0 0,0 0 0 0 0,-1 0 0 0 0,1 1 0 0 0,-1 0-1 0 0,9 7 1 0 0,-4-2-5 0 0,18 5 0 0 0,51 22 0 0 0,-62-27 0 0 0,0 0 0 0 0,1-2 0 0 0,0 0 0 0 0,0-1 0 0 0,0-1 0 0 0,1-1 0 0 0,23 2 0 0 0,-22-5 16 0 0,0 2 0 0 0,1 0 0 0 0,36 11 0 0 0,-41-9-16 0 0,-14-3 0 0 0,17 9 0 0 0,1 0 0 0 0,-16-8 0 0 0,-3-2 0 0 0,0 0 0 0 0,0 0 0 0 0,0 1 0 0 0,0-2 0 0 0,1 1 0 0 0,-1 0 0 0 0,0 0 0 0 0,0-1 0 0 0,3 1 0 0 0,1 1 0 0 0,22 1 0 0 0,62-2 65 0 0,-28-1-66 0 0,-59 0 3 0 0,4 0 6 0 0,0 0-1 0 0,0 0 0 0 0,1 1 1 0 0,-1 1-1 0 0,0-1 0 0 0,13 5 0 0 0,-2 0 1 0 0,-12-4-7 0 0,0 0-1 0 0,0-1 0 0 0,0 1 0 0 0,0-1 1 0 0,0-1-1 0 0,0 1 0 0 0,0-1 1 0 0,8 0-1 0 0,97 0 64 0 0,-79 2-64 0 0,-1 5 0 0 0,-15-2 0 0 0,-9-3 0 0 0,0 0 0 0 0,1 0 0 0 0,-1-1 0 0 0,14 1 0 0 0,-9-2-2 0 0,-7-1 4 0 0,1 1 1 0 0,-1 1 0 0 0,0-1-1 0 0,7 2 1 0 0,1-1 22 0 0,-1 1 0 0 0,0-2 0 0 0,1 0 1 0 0,-1 0-1 0 0,23-5 0 0 0,40-4 133 0 0,-53 9-158 0 0,0-2 53 0 0,28-1 22 0 0,-12 3-64 0 0,-35-1 31 0 0,9 0-30 0 0,-8-1-7 0 0,7-4 42 0 0,-6 4-26 0 0,17-4 33 0 0,-19 4-49 0 0,0 1-6 0 0,20 0-30 0 0,-22 1-105 0 0</inkml:trace>
</inkml:ink>
</file>

<file path=ppt/ink/ink5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1:15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4143 0 0,'0'0'10656'0'0,"2"1"-10193"0"0,1 0-309 0 0,0 0-1 0 0,-1 1 1 0 0,1 0 0 0 0,-1-1 0 0 0,1 1-1 0 0,-1 0 1 0 0,0 0 0 0 0,0 0 0 0 0,0 1-1 0 0,0-1 1 0 0,0 0 0 0 0,0 1-1 0 0,-1-1 1 0 0,1 1 0 0 0,-1 0 0 0 0,0-1-1 0 0,0 1 1 0 0,0 0 0 0 0,1 4 0 0 0,3 11 194 0 0,-2 0 1 0 0,0 0 0 0 0,-1 1 0 0 0,-1 18 0 0 0,3 23 273 0 0,20 237 426 0 0,-28-270-484 0 0,3-24-488 0 0,1-1-1 0 0,-1 1 1 0 0,1-1 0 0 0,0 1-1 0 0,0 0 1 0 0,0-1 0 0 0,0 6-1 0 0,0-6 84 0 0,1-2-149 0 0,-1 1-1 0 0,0-1 1 0 0,1 1 0 0 0,-1 0-1 0 0,0-1 1 0 0,1 1-1 0 0,-1 0 1 0 0,0-1 0 0 0,0 1-1 0 0,0 0 1 0 0,0-1 0 0 0,0 1-1 0 0,0 1 1 0 0,-4 3-82 0 0</inkml:trace>
</inkml:ink>
</file>

<file path=ppt/ink/ink5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1:16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8663 0 0,'0'0'787'0'0,"2"1"-539"0"0,30 17 3355 0 0,-30-17-2881 0 0,0-1-2 0 0,0 0-465 0 0,0 1 0 0 0,0-1-1 0 0,1 1 1 0 0,-1-1-1 0 0,0 1 1 0 0,0 0 0 0 0,0 0-1 0 0,0 0 1 0 0,0 0 0 0 0,0 0-1 0 0,3 3 1 0 0,-4-3-168 0 0,0 0 1 0 0,0 1-1 0 0,0-1 0 0 0,0 0 1 0 0,-1 1-1 0 0,1-1 0 0 0,0 1 0 0 0,-1-1 1 0 0,1 1-1 0 0,-1-1 0 0 0,1 1 1 0 0,-1-1-1 0 0,0 1 0 0 0,1 0 1 0 0,-1-1-1 0 0,0 1 0 0 0,0-1 1 0 0,-1 4-1 0 0,-3 27 278 0 0,-14 53 0 0 0,10-52-294 0 0,6-21-59 0 0,2 2-1 0 0,2-3 32 0 0,0-2-22 0 0,-1-2 11 0 0,0-5-80 0 0,0 2 284 0 0,0 0-1911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1:04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718 133 7367 0 0,'5'-6'154'0'0,"6"-6"-20"0"0,0 1 0 0 0,0 0 0 0 0,1 0 1 0 0,1 1-1 0 0,19-12 0 0 0,-19 17 241 0 0,22-12 424 0 0,-34 16-639 0 0,0 1 0 0 0,1-1 0 0 0,-1 0 0 0 0,0 0 0 0 0,0 0-1 0 0,0 0 1 0 0,0 0 0 0 0,0 0 0 0 0,0 0 0 0 0,0 0 0 0 0,0-1 0 0 0,0 1 0 0 0,-1 0 0 0 0,1-1 0 0 0,0 1-1 0 0,-1 0 1 0 0,1-1 0 0 0,-1 1 0 0 0,1-1 0 0 0,-1-3 2307 0 0,-2 6-2095 0 0,-15 9-79 0 0,0 2 0 0 0,1 0 0 0 0,-26 24 0 0 0,21-17-203 0 0,-19 18 118 0 0,2 2 0 0 0,-55 72 1 0 0,-51 97 290 0 0,140-202-485 0 0,-105 172 277 0 0,14-19-34 0 0,62-110-144 0 0,-42 50 0 0 0,34-49-43 0 0,-41 44 55 0 0,80-92-127 0 0,1-2 0 0 0,1 0 1 0 0,-1 1-1 0 0,1-1 0 0 0,-1 1 1 0 0,1-1-1 0 0,-1 1 0 0 0,1-1 1 0 0,-1 1-1 0 0,1-1 0 0 0,0 1 1 0 0,-1-1-1 0 0,1 1 0 0 0,0 0 1 0 0,-1-1-1 0 0,1 1 1 0 0,0-1-1 0 0,0 1 0 0 0,-1 0 1 0 0,1-1-1 0 0,0 1 0 0 0,0 0 1 0 0,0-1-1 0 0,0 1 0 0 0,0 0 1 0 0,0-1-1 0 0,0 1 0 0 0,0 0 1 0 0,0-1-1 0 0,1 1 0 0 0,-1 0 1 0 0,0 1-561 0 0</inkml:trace>
</inkml:ink>
</file>

<file path=ppt/ink/ink5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1:16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12607 0 0,'0'0'5740'0'0,"-6"15"-4710"0"0,-6 11-629 0 0,0 1 1 0 0,2 1 0 0 0,-11 49-1 0 0,18-66-148 0 0,1 0-1 0 0,0 0 1 0 0,1 0 0 0 0,0 0-1 0 0,1 15 1 0 0,0-21-150 0 0,1 0-1 0 0,0 0 1 0 0,0-1 0 0 0,0 1-1 0 0,0 0 1 0 0,1-1 0 0 0,-1 1-1 0 0,1-1 1 0 0,1 0 0 0 0,-1 1-1 0 0,0-1 1 0 0,1 0 0 0 0,0 0-1 0 0,5 5 1 0 0,-7-8 201 0 0,-1-1-347 0 0,0 1 1 0 0,0-1-1 0 0,0 0 0 0 0,1 0 0 0 0,-1 0 1 0 0,0 1-1 0 0,0-1 0 0 0,0 0 1 0 0,0 0-1 0 0,1 0 0 0 0,-1 0 0 0 0,0 1 1 0 0,0-1-1 0 0,0 0 0 0 0,1 0 0 0 0,-1 0 1 0 0,0 0-1 0 0,0 0 0 0 0,0 0 0 0 0,1 0 1 0 0,-1 0-1 0 0,0 0 0 0 0,0 0 0 0 0,1 1 1 0 0,-1-1-1 0 0,0 0 0 0 0,0 0 1 0 0,1 0-1 0 0,-1 0 0 0 0,0-1 0 0 0,0 1 1 0 0,1 0-1 0 0,-1 0 0 0 0,0 0 0 0 0,0 0 1 0 0,1 0-1 0 0,-1 0 0 0 0,0 0 0 0 0,0 0 1 0 0,0 0-1 0 0,1-1 0 0 0,-1 1 1 0 0,9-4-5595 0 0,-2-5-1625 0 0</inkml:trace>
</inkml:ink>
</file>

<file path=ppt/ink/ink5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1:17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34 175 3223 0 0,'0'0'143'0'0,"-22"9"16220"0"0,18 3-15773 0 0,3-10-436 0 0,-5 14 7 0 0,5-12 244 0 0,5-10 570 0 0,8-18-863 0 0,1-1 0 0 0,19-23 1 0 0,-25 38-133 0 0,1 1 0 0 0,0 0 0 0 0,0 1 0 0 0,1-1 0 0 0,0 2 0 0 0,1-1 0 0 0,15-8 0 0 0,-16 10 8 0 0,0 1 0 0 0,1 0 0 0 0,0 1 0 0 0,0 0 0 0 0,0 1 0 0 0,0 0 0 0 0,0 0 0 0 0,0 1 0 0 0,1 1 0 0 0,0-1 0 0 0,-1 2 0 0 0,1-1 0 0 0,-1 2 0 0 0,1-1 0 0 0,12 4 0 0 0,13 4 370 0 0,-1 2 0 0 0,62 27-1 0 0,51 31 866 0 0,-141-64-1077 0 0,0 1 0 0 0,0-1 1 0 0,0 1-1 0 0,-1 1 0 0 0,0-1 0 0 0,0 1 0 0 0,5 6 0 0 0,-10-10 189 0 0,0-2-318 0 0,-1 0 0 0 0,1 0 0 0 0,-1 0 0 0 0,1 1 0 0 0,-1-1 0 0 0,1 0 0 0 0,-1 0 0 0 0,1 1 0 0 0,-1-1 0 0 0,1 0 0 0 0,-1 0 0 0 0,0 1-1 0 0,1-1 1 0 0,-1 1 0 0 0,1-1 0 0 0,-1 1 0 0 0,1 0 0 0 0,0-1-1 0 0,-1 1 1 0 0,1 0 0 0 0,0-1-1 0 0,-1 1 1 0 0,1-1-1 0 0,0 1 1 0 0,-1-1-1 0 0,1 1 1 0 0,0-1-1 0 0,0 1 1 0 0,0-1 0 0 0,1 1-1 0 0,3-1 3 0 0,-1 0 1 0 0,0 0-1 0 0,1 0 0 0 0,-1 0 0 0 0,0-1 0 0 0,0 0 1 0 0,1 0-1 0 0,-1 0 0 0 0,0 0 0 0 0,0-1 0 0 0,0 1 1 0 0,5-4-1 0 0,8-5 146 0 0,25-17 1 0 0,-10 5-83 0 0,-13 10-83 0 0,0 1 0 0 0,1 1 0 0 0,1 1 0 0 0,0 1 0 0 0,0 0 0 0 0,26-5 0 0 0,-34 11 0 0 0,-4 3-15 0 0,-7-1-54 0 0,-2 0-188 0 0,1 1 221 0 0,-1-1 0 0 0,0 1 0 0 0,0-1 0 0 0,1 1 0 0 0,-1-1 0 0 0,0 1 0 0 0,0-1-1 0 0,0 1 1 0 0,0-1 0 0 0,0 1 0 0 0,0-1 0 0 0,0 1 0 0 0,0-1 0 0 0,0 1 0 0 0,0-1 0 0 0,0 1 0 0 0,0-1 0 0 0,0 1 0 0 0,0-1 0 0 0,0 1 0 0 0,-1-1 0 0 0,1 2 0 0 0,-4 12-1400 0 0,4-14 1294 0 0,-6 11-7420 0 0,1-2 368 0 0</inkml:trace>
</inkml:ink>
</file>

<file path=ppt/ink/ink5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1:40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2735 0 0,'0'0'9880'0'0,"0"3"-9197"0"0,0-2-568 0 0,0 1 0 0 0,1 0 0 0 0,-1-1 0 0 0,1 1-1 0 0,-1 0 1 0 0,1-1 0 0 0,-1 1 0 0 0,1-1 0 0 0,0 1 0 0 0,0-1 0 0 0,0 1 0 0 0,0-1 0 0 0,0 1 0 0 0,0-1-1 0 0,0 0 1 0 0,0 0 0 0 0,0 1 0 0 0,1-1 0 0 0,-1 0 0 0 0,1 0 0 0 0,-1 0 0 0 0,3 1 0 0 0,7 1 215 0 0,-1 0 1 0 0,1 0 0 0 0,0-1-1 0 0,0 0 1 0 0,1-1 0 0 0,19 0-1 0 0,-13 0 218 0 0,26 4 0 0 0,-38-4-467 0 0,0 0 0 0 0,0 1 0 0 0,0 0 0 0 0,0 0 0 0 0,0 1 0 0 0,0 0-1 0 0,-1 0 1 0 0,6 4 0 0 0,-1 0-35 0 0,-2 1 0 0 0,1 0-1 0 0,-1 1 1 0 0,0 0-1 0 0,-1 0 1 0 0,0 0 0 0 0,0 1-1 0 0,-1 0 1 0 0,-1 1 0 0 0,1-1-1 0 0,-2 1 1 0 0,7 20 0 0 0,-5-9-20 0 0,-1 0 1 0 0,0 1-1 0 0,-2-1 0 0 0,-1 1 1 0 0,0 38-1 0 0,-3-49-26 0 0,0 1 0 0 0,0-1 0 0 0,-1 0 0 0 0,-4 14 0 0 0,-1-7 0 0 0,-1 0 0 0 0,-15 27 0 0 0,17-33 0 0 0,-1-3 0 0 0,4-7 0 0 0,-6 4-12 0 0,7-6-58 0 0,-4 6 268 0 0</inkml:trace>
</inkml:ink>
</file>

<file path=ppt/ink/ink5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1:41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5983 0 0,'0'0'7890'0'0,"0"3"-7282"0"0,2 7-264 0 0,0 0 1 0 0,0 0 0 0 0,1 0 0 0 0,0-1-1 0 0,1 1 1 0 0,0-1 0 0 0,1 1 0 0 0,-1-1-1 0 0,2 0 1 0 0,-1-1 0 0 0,2 0 0 0 0,-1 0-1 0 0,10 10 1 0 0,22 21 739 0 0,41 46 834 0 0,-65-69-1705 0 0,-1 1-1 0 0,-1 0 1 0 0,14 27-1 0 0,12 22-47 0 0,-18-31-237 0 0,-19-34 26 0 0,1 1-1 0 0,-1-1 0 0 0,0 0 1 0 0,0 1-1 0 0,1-1 0 0 0,-1 0 1 0 0,1 1-1 0 0,-1-1 0 0 0,1 0 1 0 0,3 1-1 0 0,7 1-2027 0 0,-11-3 1681 0 0,-1 0-1 0 0,1 0 1 0 0,0 0-1 0 0,-1 0 1 0 0,1 0 0 0 0,-1-1-1 0 0,1 1 1 0 0,0 0 0 0 0,-1 0-1 0 0,1-1 1 0 0,0 1 0 0 0,-1 0-1 0 0,1-1 1 0 0,-1 1 0 0 0,2-1-1 0 0,10-11-5818 0 0</inkml:trace>
</inkml:ink>
</file>

<file path=ppt/ink/ink5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1:42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45 4607 0 0,'0'0'208'0'0,"0"-2"-9"0"0,1-7-158 0 0,9-18 14529 0 0,-10 26-14506 0 0,0 1-1 0 0,0 0 1 0 0,0 0 0 0 0,0-1-1 0 0,0 1 1 0 0,0 0 0 0 0,0 0-1 0 0,0-1 1 0 0,0 1 0 0 0,0 0-1 0 0,0 0 1 0 0,0 0 0 0 0,0-1-1 0 0,1 1 1 0 0,-1 0 0 0 0,0 0-1 0 0,0-1 1 0 0,0 1 0 0 0,0 0-1 0 0,1 0 1 0 0,-1 0 0 0 0,0 0-1 0 0,0-1 1 0 0,0 1 0 0 0,1 0-1 0 0,-1 0 1 0 0,0 0 0 0 0,0 0-1 0 0,1 0 1 0 0,-1 0 0 0 0,0 0-1 0 0,0 0 1 0 0,1 0 0 0 0,-1 0 0 0 0,0 0-1 0 0,0 0 1 0 0,1 0 0 0 0,0 0-49 0 0,0 0 1 0 0,0 0 0 0 0,0 1 0 0 0,0-1-1 0 0,0 0 1 0 0,0 1 0 0 0,0-1 0 0 0,0 1 0 0 0,0-1-1 0 0,0 1 1 0 0,0-1 0 0 0,-1 1 0 0 0,1 0 0 0 0,0-1-1 0 0,0 1 1 0 0,-1 0 0 0 0,1 0 0 0 0,0 0 0 0 0,-1 0-1 0 0,1-1 1 0 0,-1 1 0 0 0,1 0 0 0 0,-1 0 0 0 0,1 0-1 0 0,-1 2 1 0 0,2 2-12 0 0,0 1-1 0 0,-1 1 0 0 0,0-1 1 0 0,0 0-1 0 0,0 0 1 0 0,-1 0-1 0 0,0 0 1 0 0,0 1-1 0 0,0-1 0 0 0,-2 7 1 0 0,-3 11 19 0 0,-8 26 0 0 0,13-49-23 0 0,-53 146 46 0 0,17-51-32 0 0,13-27 37 0 0,3 0-1 0 0,4 1 1 0 0,-10 81 0 0 0,22-110-6 0 0,2-11 15 0 0,-2-1 0 0 0,-1 1 0 0 0,-15 49 0 0 0,19-77-172 0 0,12-24-13936 0 0</inkml:trace>
</inkml:ink>
</file>

<file path=ppt/ink/ink5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1:42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4143 0 0,'0'0'16906'0'0,"2"-1"-16410"0"0,60-17 1189 0 0,133-33-621 0 0,-158 46-4168 0 0,-28 3 1457 0 0</inkml:trace>
</inkml:ink>
</file>

<file path=ppt/ink/ink5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1:42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9671 0 0,'2'1'6955'0'0,"9"-1"-6164"0"0,-1 1 0 0 0,1-1-1 0 0,-1 0 1 0 0,0-1 0 0 0,1-1 0 0 0,-1 0 0 0 0,13-3 0 0 0,72-29 624 0 0,-30 10-715 0 0,-52 20-669 0 0,4-2 46 0 0,27-5 0 0 0,-40 10-127 0 0,0 1 0 0 0,0-1 1 0 0,0 1-1 0 0,0 0 0 0 0,1 0 0 0 0,-1 0 0 0 0,0 1 0 0 0,0-1 0 0 0,0 1 0 0 0,0 0 0 0 0,0 0 0 0 0,5 3 0 0 0,-9-4-147 0 0,1 1-1 0 0,0 0 1 0 0,0-1-1 0 0,-1 1 1 0 0,1 0-1 0 0,-1 0 1 0 0,1-1-1 0 0,-1 1 1 0 0,1 0-1 0 0,-1 0 1 0 0,1 0-1 0 0,-1 0 1 0 0,0 0-1 0 0,1 0 1 0 0,-1 0-1 0 0,0 0 1 0 0,0 0-1 0 0,0 0 1 0 0,0 0-1 0 0,0 1 1 0 0,0-1-467 0 0,1 10-6674 0 0</inkml:trace>
</inkml:ink>
</file>

<file path=ppt/ink/ink5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1:44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1 455 0 0,'-13'0'13012'0'0,"11"0"-12037"0"0,-1 2-782 0 0,0-1 1 0 0,1 0-1 0 0,-1 1 1 0 0,1-1-1 0 0,-1 1 0 0 0,1 0 1 0 0,-1 0-1 0 0,1 0 1 0 0,0 0-1 0 0,0 1 0 0 0,0-1 1 0 0,0 0-1 0 0,0 1 1 0 0,1-1-1 0 0,-3 5 0 0 0,2-3-42 0 0,1 0 0 0 0,0 1 0 0 0,0-1-1 0 0,0 0 1 0 0,0 0 0 0 0,1 0 0 0 0,0 1-1 0 0,0-1 1 0 0,0 0 0 0 0,1 5 0 0 0,1 3 53 0 0,0-1 1 0 0,1 1-1 0 0,1-1 1 0 0,0 0-1 0 0,0 0 1 0 0,1 0 0 0 0,9 13-1 0 0,3 2 150 0 0,1-1 1 0 0,2-1-1 0 0,0-1 0 0 0,2 0 0 0 0,42 34 0 0 0,-35-32-186 0 0,2-2-1 0 0,1 0 0 0 0,1-2 0 0 0,0-2 0 0 0,65 28 0 0 0,-86-43-83 0 0,-3-1-8 0 0,-1 0 1 0 0,0 1-1 0 0,9 5 0 0 0,-11-5 51 0 0</inkml:trace>
</inkml:ink>
</file>

<file path=ppt/ink/ink5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1:45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33 7831 0 0,'0'0'706'0'0,"1"-3"-578"0"0,0-6 148 0 0,1-11 8273 0 0,-6 33-5519 0 0,-7 20-2723 0 0,-9 1 82 0 0,-1 0 1 0 0,-2-2-1 0 0,-39 44 0 0 0,22-29-184 0 0,7-8-132 0 0,-58 53 0 0 0,42-43-1599 0 0,-17 20-533 0 0,71-78-1204 0 0</inkml:trace>
</inkml:ink>
</file>

<file path=ppt/ink/ink5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1:45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78 9271 0 0,'0'0'423'0'0,"-1"1"-8"0"0,0 1-405 0 0,1-1 0 0 0,-1 0 1 0 0,0 0-1 0 0,0 0 0 0 0,1 0 1 0 0,-1 0-1 0 0,0-1 0 0 0,0 1 1 0 0,0 0-1 0 0,0 0 0 0 0,0-1 0 0 0,0 1 1 0 0,-1 0-1 0 0,-7 3 7904 0 0,25 8-6174 0 0,-14-11-1473 0 0,0 0 350 0 0,0-1-422 0 0,8 1 297 0 0,0-2-1 0 0,0 1 1 0 0,0-1-1 0 0,0-1 1 0 0,9-2-1 0 0,7-3-1 0 0,108-32 379 0 0,-46 10-3366 0 0,-64 18-265 0 0,-9 2-2830 0 0,-3 2-660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1:05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95 126 4143 0 0,'-2'1'3778'0'0,"-2"5"-3018"0"0,1-1 0 0 0,-1 1 0 0 0,1 0 0 0 0,0 1 0 0 0,0-1 0 0 0,-2 9 0 0 0,-9 44 311 0 0,6-24-152 0 0,-28 156 1877 0 0,32-167-2432 0 0,1 1-1 0 0,2-1 0 0 0,0 1 1 0 0,1 0-1 0 0,4 26 0 0 0,-3-48-268 0 0,-1 0 1 0 0,1 1-1 0 0,0-1 0 0 0,0 0 0 0 0,1 0 0 0 0,-1 1 1 0 0,1-1-1 0 0,0 0 0 0 0,2 3 0 0 0,-3-6-36 0 0,0 1-1 0 0,1 0 1 0 0,-1-1-1 0 0,1 1 1 0 0,-1-1-1 0 0,1 0 1 0 0,-1 1 0 0 0,1-1-1 0 0,-1 0 1 0 0,1 0-1 0 0,-1 0 1 0 0,1 0-1 0 0,-1 0 1 0 0,1-1-1 0 0,1 1 1 0 0,-2-1 4 0 0,7-1 84 0 0,0 0-1 0 0,0-1 0 0 0,0 0 1 0 0,-1-1-1 0 0,1 1 1 0 0,10-9-1 0 0,1 1-42 0 0,4-3-16 0 0,-1 0 0 0 0,0-2 0 0 0,35-32 0 0 0,49-64-195 0 0,-76 79 29 0 0,-14 16-126 0 0,16-24 0 0 0,-32 41 196 0 0,0 0-1 0 0,0 0 0 0 0,0 0 1 0 0,0-1-1 0 0,1 1 1 0 0,-1 0-1 0 0,0 0 0 0 0,0 0 1 0 0,0-1-1 0 0,0 1 1 0 0,0 0-1 0 0,0 0 0 0 0,1 0 1 0 0,-1 0-1 0 0,0-1 0 0 0,0 1 1 0 0,0 0-1 0 0,0 0 1 0 0,1 0-1 0 0,-1 0 0 0 0,0 0 1 0 0,0 0-1 0 0,0 0 1 0 0,1 0-1 0 0,-1 0 0 0 0,0 0 1 0 0,0-1-1 0 0,1 1 1 0 0,-1 0-1 0 0,0 0 0 0 0,0 0 1 0 0,0 0-1 0 0,1 0 1 0 0,-1 1-1 0 0,0-1 0 0 0,0 0 1 0 0,0 0-1 0 0,1 0 1 0 0,-1 0-1 0 0,0 0 0 0 0,0 0 1 0 0,1 0-1 0 0,4 11-105 0 0,-4-8 105 0 0,-1 0-1 0 0,1 0 1 0 0,-1-1 0 0 0,0 1-1 0 0,0 0 1 0 0,0 0 0 0 0,0 0-1 0 0,-1 3 1 0 0,-18 40-107 0 0,11-29 110 0 0,-10 32 0 0 0,16-42 14 0 0,1-1 0 0 0,0 0 0 0 0,0 1 1 0 0,0-1-1 0 0,1 1 0 0 0,0-1 0 0 0,0 1 0 0 0,0-1 0 0 0,3 12 0 0 0,-1-13 8 0 0,-1 0 0 0 0,1 0 1 0 0,0-1-1 0 0,0 1 0 0 0,1-1 0 0 0,-1 0 0 0 0,1 0 0 0 0,0 0 0 0 0,0 0 0 0 0,1 0 0 0 0,-1-1 1 0 0,1 1-1 0 0,5 4 0 0 0,-1-3 44 0 0,0 1 1 0 0,1-1 0 0 0,-1 0-1 0 0,1-1 1 0 0,0 0-1 0 0,1-1 1 0 0,-1 1-1 0 0,0-2 1 0 0,1 1 0 0 0,0-2-1 0 0,17 2 1 0 0,-13-2 58 0 0,0-1-1 0 0,0-1 1 0 0,0 0 0 0 0,0-1 0 0 0,0-1 0 0 0,0 0-1 0 0,21-9 1 0 0,-29 10-71 0 0,0-1 1 0 0,0-1-1 0 0,0 1 1 0 0,0-1-1 0 0,-1 0 0 0 0,0 0 1 0 0,0-1-1 0 0,0 0 0 0 0,0 0 1 0 0,-1 0-1 0 0,1 0 0 0 0,-1 0 1 0 0,-1-1-1 0 0,4-7 1 0 0,5-11 93 0 0,-1 0 1 0 0,10-34 0 0 0,-5 15-2 0 0,1 2 1 0 0,45-76 0 0 0,39-32-1509 0 0,-89 134 520 0 0,0 1 0 0 0,20-18 0 0 0,3-2-5180 0 0,-12 7-881 0 0</inkml:trace>
</inkml:ink>
</file>

<file path=ppt/ink/ink5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1:51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47 1375 0 0,'0'0'1002'0'0,"-9"-14"4107"0"0,9 10-4428 0 0,1 1 0 0 0,-1-1 0 0 0,1 0 0 0 0,0 1 0 0 0,5-11 10187 0 0,-19 27-10796 0 0,-5 21 21 0 0,2 2 0 0 0,-15 44 0 0 0,23-58-65 0 0,-14 32 81 0 0,9-26-13 0 0,-11 45 0 0 0,22-65-85 0 0,2-6 18 0 0</inkml:trace>
</inkml:ink>
</file>

<file path=ppt/ink/ink5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1:51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 2303 0 0,'5'-2'18420'0'0,"-14"20"-16362"0"0,-19 41-1229 0 0,20-40-758 0 0,2 1 0 0 0,0 0 0 0 0,1 0 0 0 0,1 0-1 0 0,1 0 1 0 0,0 0 0 0 0,2 1 0 0 0,0-1 0 0 0,4 28 0 0 0,-3-43-644 0 0,0 0-1 0 0,1 0 1 0 0,0-1 0 0 0,0 1-1 0 0,3 6 1 0 0,-1 6-3987 0 0</inkml:trace>
</inkml:ink>
</file>

<file path=ppt/ink/ink5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1:52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0 248 3679 0 0,'0'0'9142'0'0,"8"-8"-5606"0"0,3-6-1607 0 0,-10 13-680 0 0,5-19 1262 0 0,-3 12-2428 0 0,1 1 0 0 0,0 0 0 0 0,0 0 0 0 0,1 0 0 0 0,0 0 0 0 0,0 0 0 0 0,0 1 0 0 0,1 0 0 0 0,0 0 0 0 0,13-9 0 0 0,5-2-115 0 0,45-25 0 0 0,-53 33 19 0 0,1 1 1 0 0,-1 1-1 0 0,2 0 0 0 0,26-6 0 0 0,-43 12 12 0 0,0 1 0 0 0,0 0 0 0 0,1-1 0 0 0,-1 1 0 0 0,0 0 0 0 0,0 0 0 0 0,1 0 1 0 0,-1 0-1 0 0,0 0 0 0 0,0 0 0 0 0,1 1 0 0 0,-1-1 0 0 0,0 0 0 0 0,2 1 0 0 0,3 7-29 0 0,-5-6 21 0 0,2 5 33 0 0,0 1 0 0 0,0-1 0 0 0,0 1 0 0 0,-1-1 0 0 0,0 1 0 0 0,-1 0 0 0 0,0 0 0 0 0,0 10 0 0 0,0-7 122 0 0,1 0-1 0 0,5 21 1 0 0,-6-28-127 0 0,0-1-1 0 0,1 1 1 0 0,0 0-1 0 0,0 0 1 0 0,0-1 0 0 0,0 0-1 0 0,0 1 1 0 0,1-1-1 0 0,-1 0 1 0 0,1 0-1 0 0,6 5 1 0 0,-5-5 4 0 0,0-1 0 0 0,1 1 1 0 0,-1-1-1 0 0,0 0 0 0 0,1 0 0 0 0,0-1 1 0 0,0 1-1 0 0,-1-1 0 0 0,1 0 0 0 0,0 0 1 0 0,0-1-1 0 0,0 1 0 0 0,0-1 0 0 0,0 0 1 0 0,0 0-1 0 0,0-1 0 0 0,0 0 1 0 0,9-2-1 0 0,3-2 56 0 0,-1 0 0 0 0,1-1 1 0 0,-1-1-1 0 0,18-10 0 0 0,-32 16-78 0 0,33-19 76 0 0,1 0-1 0 0,47-39 1 0 0,-81 58 619 0 0,13-14-1048 0 0,-4 5 152 0 0,0 1 0 0 0,1 1 0 0 0,0-1 0 0 0,1 2 0 0 0,0 0 0 0 0,24-10 0 0 0,-36 16 132 0 0,0 3-253 0 0,-1 0 256 0 0,-1 0 0 0 0,1 0 0 0 0,0 0 0 0 0,0-1 0 0 0,-1 1 0 0 0,1 0 0 0 0,-2 3 0 0 0,-5 13-2478 0 0,5-9 1031 0 0</inkml:trace>
</inkml:ink>
</file>

<file path=ppt/ink/ink5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1:52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9 110 10247 0 0,'-9'7'9543'0'0,"20"-5"-8415"0"0,-5-1-903 0 0,1 0 1 0 0,-1 0-1 0 0,0-1 0 0 0,0 0 1 0 0,1 0-1 0 0,-1-1 1 0 0,7-1-1 0 0,46-13 716 0 0,-20 5-480 0 0,96-27 543 0 0,8-2-374 0 0,-114 33-673 0 0,1 1-1 0 0,57-1 1 0 0,-63 7-606 0 0,-22-1-719 0 0</inkml:trace>
</inkml:ink>
</file>

<file path=ppt/ink/ink5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1:53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135 166 6911 0 0,'0'0'13240'0'0,"2"-2"-12373"0"0,15-11-557 0 0,1 1 0 0 0,-1 1 0 0 0,30-14 0 0 0,64-23 1338 0 0,-25 12-1051 0 0,-81 33-589 0 0,1 0-1 0 0,0 1 1 0 0,0 0 0 0 0,0 0-1 0 0,0 0 1 0 0,1 1-1 0 0,-1 0 1 0 0,0 0 0 0 0,8 0-1 0 0,-3 4 41 0 0,-10-2-45 0 0,0 0 1 0 0,0 0-1 0 0,0 0 0 0 0,0 0 1 0 0,0 0-1 0 0,0 1 0 0 0,0-1 0 0 0,0 0 1 0 0,-1 1-1 0 0,1-1 0 0 0,0 1 0 0 0,-1-1 1 0 0,1 1-1 0 0,-1-1 0 0 0,0 1 1 0 0,1-1-1 0 0,-1 1 0 0 0,0-1 0 0 0,0 1 1 0 0,0-1-1 0 0,0 1 0 0 0,0-1 1 0 0,-1 1-1 0 0,1-1 0 0 0,0 1 0 0 0,-1 2 1 0 0,-1 4-10 0 0,-1-1 0 0 0,1 1 0 0 0,-7 12 0 0 0,-2 0-92 0 0,-1-1 0 0 0,-1 0 0 0 0,0 0 0 0 0,-22 22 0 0 0,8-14-371 0 0,-53 43 0 0 0,51-48-278 0 0,-63 34 0 0 0,-38 8-266 0 0,111-55 957 0 0,6-5 42 0 0,9-2 15 0 0,1-1 1 0 0,-1 0-1 0 0,1 1 0 0 0,-1 0 1 0 0,1 0-1 0 0,0 0 0 0 0,-4 3 1 0 0,6-4 198 0 0,2-2-41 0 0,46-15 777 0 0,85-17 0 0 0,-30 9-207 0 0,-37 5-202 0 0,45-12 253 0 0,-91 27-657 0 0,0 1 0 0 0,0 1 1 0 0,37 0-1 0 0,-1 11-59 0 0,-45-6-7 0 0,13 8-61 0 0,-18-10-298 0 0,0 1 0 0 0,1-2 0 0 0,-1 1 0 0 0,0-1-1 0 0,0 1 1 0 0,0-1 0 0 0,1-1 0 0 0,-1 1 0 0 0,0-1 0 0 0,0 0 0 0 0,0 0 0 0 0,0 0-1 0 0,9-4 1 0 0,-1 1-936 0 0,3-1-270 0 0</inkml:trace>
</inkml:ink>
</file>

<file path=ppt/ink/ink5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1:31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11 426 3623 0 0,'0'0'15736'0'0,"-2"0"-15312"0"0,-5 0-37 0 0,5 0 453 0 0,2-2-723 0 0,1-6-72 0 0,0 1 0 0 0,0-1 0 0 0,1 1 0 0 0,-1-1 0 0 0,2 1 0 0 0,-1 0 0 0 0,1 0-1 0 0,0 0 1 0 0,0 0 0 0 0,6-8 0 0 0,8-11-29 0 0,26-29 0 0 0,-22 28 2 0 0,2-2-18 0 0,2 1 0 0 0,0 1 0 0 0,58-47 0 0 0,-81 72 0 0 0,0 0 0 0 0,1 0 0 0 0,-1 0 0 0 0,1 1 0 0 0,0-1 0 0 0,-1 1 0 0 0,1-1 0 0 0,0 1 0 0 0,6-2 0 0 0,0 0 0 0 0,18-7 21 0 0,-1 2-1 0 0,50-10 1 0 0,-22 6-323 0 0,-52 11 89 0 0</inkml:trace>
</inkml:ink>
</file>

<file path=ppt/ink/ink5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1:32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8287 0 0,'0'0'9591'0'0,"2"2"-9002"0"0,23 23 604 0 0,1 0-119 0 0,43 54-1 0 0,-60-68-986 0 0,-3-5-61 0 0,-1 0-1 0 0,0 0 1 0 0,6 11-1 0 0,34 50-184 0 0,-43-65-57 0 0,8 7-1264 0 0,3-13-4516 0 0,-2-3-102 0 0</inkml:trace>
</inkml:ink>
</file>

<file path=ppt/ink/ink5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1:32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6 5527 0 0,'0'0'10800'0'0,"7"-5"-5544"0"0,-5 5-5224 0 0,-1 1 1 0 0,1-1-1 0 0,-1 1 0 0 0,0 0 0 0 0,1 0 1 0 0,-1-1-1 0 0,1 1 0 0 0,-1 0 0 0 0,0 0 1 0 0,0 0-1 0 0,1 0 0 0 0,-1 1 0 0 0,0-1 1 0 0,0 0-1 0 0,0 0 0 0 0,0 1 1 0 0,-1-1-1 0 0,1 0 0 0 0,0 1 0 0 0,0-1 1 0 0,-1 1-1 0 0,1-1 0 0 0,-1 1 0 0 0,1-1 1 0 0,-1 1-1 0 0,0 0 0 0 0,0-1 0 0 0,0 1 1 0 0,0 1-1 0 0,1 9 63 0 0,-1-1 0 0 0,0 1 0 0 0,-2 12-1 0 0,1-12-36 0 0,-3 11-22 0 0,0-1 0 0 0,-2 0 0 0 0,-8 22-1 0 0,6-17-12 0 0,-49 140 17 0 0,15-50-27 0 0,31-82-13 0 0,-1-3 0 0 0,2 1 0 0 0,-7 40 0 0 0,13-44 1 0 0,-1 3-7 0 0,-14 53-1 0 0,18-83-54 0 0,12-13-3306 0 0</inkml:trace>
</inkml:ink>
</file>

<file path=ppt/ink/ink5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1:32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22 11887 0 0,'0'0'1083'0'0,"-7"3"-870"0"0,5-2-104 0 0,1-1 1 0 0,-1 1-1 0 0,1-1 0 0 0,-1 1 0 0 0,1-1 0 0 0,0 1 1 0 0,-1 0-1 0 0,1 0 0 0 0,0 0 0 0 0,-1 0 0 0 0,1 0 1 0 0,0 0-1 0 0,-4 5 5661 0 0,10 5-4248 0 0,-3-10-1417 0 0,0 0 0 0 0,0 1 0 0 0,0-1 0 0 0,1 0 0 0 0,-1 0 0 0 0,0 0-1 0 0,1-1 1 0 0,-1 1 0 0 0,0 0 0 0 0,1-1 0 0 0,-1 0 0 0 0,1 1 0 0 0,-1-1 0 0 0,1 0 0 0 0,-1 0 0 0 0,1-1-1 0 0,-1 1 1 0 0,1 0 0 0 0,3-2 0 0 0,5-1 48 0 0,1-1 0 0 0,-1-1-1 0 0,10-5 1 0 0,6-3-30 0 0,-8 5-311 0 0,9-3-1516 0 0,-10 5-5456 0 0</inkml:trace>
</inkml:ink>
</file>

<file path=ppt/ink/ink5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1:33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7367 0 0,'0'0'12336'0'0,"3"0"-11669"0"0,75-3 3009 0 0,-67 2-3314 0 0,-2 1-274 0 0,1-1 1 0 0,-1-1-1 0 0,15-3 1 0 0,7-6-2619 0 0,35-16 0 0 0,-54 22 974 0 0,-1-1-39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1:08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7543 0 0,'0'0'3068'0'0,"1"1"-2713"0"0,6 3 56 0 0,-1 0 0 0 0,0 1 0 0 0,0-1 0 0 0,0 1 0 0 0,0 0 0 0 0,-1 1 0 0 0,0-1 0 0 0,0 1 0 0 0,-1 0 0 0 0,1 1 0 0 0,-1-1 0 0 0,5 11 0 0 0,3 11 895 0 0,17 52 1 0 0,-24-62-1351 0 0,11 31 139 0 0,42 147 251 0 0,-57-192-352 0 0,-1 1 1 0 0,1-1-1 0 0,0 1 0 0 0,-1 0 0 0 0,0-1 1 0 0,0 1-1 0 0,-1-1 0 0 0,1 1 0 0 0,-1-1 0 0 0,0 1 1 0 0,0-1-1 0 0,0 0 0 0 0,-1 1 0 0 0,-2 5 1 0 0,0-4-2 0 0,1-1 1 0 0,-1 0-1 0 0,0 0 1 0 0,0 0-1 0 0,0-1 1 0 0,-1 1 0 0 0,0-1-1 0 0,1 0 1 0 0,-1-1-1 0 0,-6 4 1 0 0,-4 3-169 0 0,-1 0 0 0 0,0-2 0 0 0,0 0 0 0 0,-1 0 0 0 0,-29 7 1 0 0</inkml:trace>
</inkml:ink>
</file>

<file path=ppt/ink/ink5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1:33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47 13103 0 0,'2'-5'198'0'0,"12"-10"998"0"0,-2 2-1562 0 0,1-1 9943 0 0,-19 29-8873 0 0,-10 16-567 0 0,-3 0 0 0 0,0-1-1 0 0,-36 41 1 0 0,-34 26-137 0 0,-2 5 0 0 0,72-75 0 0 0,16-16 0 0 0,3-9 1 0 0,0 0 1 0 0,1-1-1 0 0,-1 1 0 0 0,1 0 1 0 0,0-1-1 0 0,-1 1 0 0 0,1 0 1 0 0,0-1-1 0 0,0 1 0 0 0,0-1 1 0 0,0 1-1 0 0,1-1 0 0 0,-1 1 1 0 0,0-1-1 0 0,0 0 0 0 0,1 0 1 0 0,-1 0-1 0 0,1 1 0 0 0,-1-1 1 0 0,1-1-1 0 0,2 2 0 0 0,1 1 7 0 0,1 0 0 0 0,0 0-1 0 0,0-1 1 0 0,0 0-1 0 0,6 1 1 0 0,1-1 8 0 0,-1 0-1 0 0,1-1 1 0 0,0-1 0 0 0,-1 0 0 0 0,1-1-1 0 0,0 0 1 0 0,-1-1 0 0 0,24-6 0 0 0,-16 1-873 0 0,0 0 1 0 0,0-1 0 0 0,-1-2-1 0 0,27-16 1 0 0,-24 12-959 0 0</inkml:trace>
</inkml:ink>
</file>

<file path=ppt/ink/ink5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1:33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71 5983 0 0,'1'-1'4835'0'0,"16"-19"8001"0"0,-18 22-12683 0 0,-3 10-70 0 0,0 0 0 0 0,-1 1 0 0 0,0-2 0 0 0,-1 1 0 0 0,0 0 0 0 0,-12 13 0 0 0,2 1-77 0 0,-47 80 47 0 0,61-103-55 0 0,1-2 3 0 0,1 0 0 0 0,-1 0 0 0 0,1 0 0 0 0,-1 0 0 0 0,1 1 0 0 0,-1-1 0 0 0,1 0 0 0 0,0 0 0 0 0,0 0 0 0 0,-1 0 0 0 0,1 1 0 0 0,0-1 0 0 0,0 1 0 0 0,0-1 1 0 0,0-1 0 0 0,1 0 0 0 0,-1 1 0 0 0,0-1 0 0 0,0 1 0 0 0,0-1 0 0 0,0 0 0 0 0,1 1 0 0 0,-1-1 0 0 0,0 1 0 0 0,0-1 0 0 0,1 0 0 0 0,-1 1 0 0 0,0-1 0 0 0,0 0 0 0 0,1 0 0 0 0,-1 1 0 0 0,0-1 0 0 0,1 0 0 0 0,-1 0 0 0 0,1 1 0 0 0,-1-1 0 0 0,0 0 0 0 0,1 0 0 0 0,-1 0 0 0 0,1 0 0 0 0,-1 0 0 0 0,0 1 0 0 0,1-1 0 0 0,-1 0 0 0 0,1 0 0 0 0,13 1 18 0 0,-1-2 84 0 0,1-1-1 0 0,-1-1 1 0 0,0 0-1 0 0,0-1 1 0 0,0 0 0 0 0,22-12-1 0 0,-11 7-28 0 0,-23 8-73 0 0,103-45 182 0 0,-91 39-162 0 0,0 0 1 0 0,0-1-1 0 0,-1-1 0 0 0,0 0 1 0 0,16-15-1 0 0,-23 18-15 0 0,-3 5 0 0 0,0-1 0 0 0,-1-1 0 0 0,1 1 0 0 0,0 0 0 0 0,-1 0 0 0 0,1-1 0 0 0,-1 1 0 0 0,0-1 0 0 0,0 1 0 0 0,2-5 0 0 0,-3 4-4 0 0,1 0 0 0 0,0 0 0 0 0,-1 0 0 0 0,0-1 0 0 0,1 1 0 0 0,-1 0-1 0 0,0 0 1 0 0,-1 0 0 0 0,1 0 0 0 0,-1 0 0 0 0,1-1 0 0 0,-1 1 0 0 0,0 0 0 0 0,0 0 0 0 0,0 0 0 0 0,-1 1 0 0 0,1-1 0 0 0,-2-3-1 0 0,-3-3-109 0 0,1 1-1 0 0,-2-1 0 0 0,1 1 0 0 0,-10-9 0 0 0,4 7-2132 0 0,12 10 2067 0 0,0 0 0 0 0,0 0 0 0 0,-1 0 0 0 0,1 0 0 0 0,0 1 0 0 0,0-1 0 0 0,0 0 0 0 0,-2 2-1730 0 0,2-2 1730 0 0,0 1 0 0 0,0-1 0 0 0,0 0 0 0 0,0 0 0 0 0,0 0 0 0 0,0 1 0 0 0,-1-1 0 0 0,1 0 0 0 0,0 0 0 0 0,1 1 0 0 0,-6 11-3450 0 0,0 1-2516 0 0</inkml:trace>
</inkml:ink>
</file>

<file path=ppt/ink/ink5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1:34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36 9215 0 0,'23'-9'675'0'0,"14"-7"3129"0"0,1 5 8173 0 0,-54 25-11916 0 0,12-12-58 0 0,-8 8-3 0 0,-190 156 0 0 0,198-162-6 0 0,-15 14-74 0 0,18-17 72 0 0,0 0 0 0 0,0 0 0 0 0,0 1 0 0 0,0-1 0 0 0,1 0 0 0 0,-1 0 0 0 0,0 1 0 0 0,0-1 0 0 0,1 1 1 0 0,-1-1-1 0 0,1 0 0 0 0,-1 4 0 0 0,1-5-2 0 0,0 1 1 0 0,1-1 0 0 0,-1 1-1 0 0,0-1 1 0 0,1 1 0 0 0,-1-1-1 0 0,0 1 1 0 0,1-1 0 0 0,-1 1-1 0 0,1-1 1 0 0,-1 0 0 0 0,1 1-1 0 0,-1-1 1 0 0,1 0 0 0 0,-1 1-1 0 0,1-1 1 0 0,-1 0 0 0 0,1 0-1 0 0,-1 1 1 0 0,1-1 0 0 0,-1 0-1 0 0,2 0 1 0 0,12 4-123 0 0,33 2-172 0 0,-34-5 282 0 0,0 0 0 0 0,0 1-1 0 0,0 1 1 0 0,19 6-1 0 0,-13-2 24 0 0,-1 1-1 0 0,0 1 1 0 0,-1 1 0 0 0,0 0-1 0 0,25 21 1 0 0,-29-16 179 0 0,-11-14 19 0 0,-2 1-67 0 0,1-1-99 0 0,0 1 0 0 0,0-1 0 0 0,-1 0 0 0 0,1 1 0 0 0,-1-1 0 0 0,1 1 0 0 0,-1-1 0 0 0,0 1-1 0 0,1-1 1 0 0,-1 1 0 0 0,0-1 0 0 0,0 1 0 0 0,0-1 0 0 0,0 1 0 0 0,0-1 0 0 0,-1 3 0 0 0,0-2-8 0 0,0 0 0 0 0,0-1 0 0 0,0 1-1 0 0,0-1 1 0 0,-1 1 0 0 0,1-1 0 0 0,0 1-1 0 0,-1-1 1 0 0,1 0 0 0 0,-1 1 0 0 0,1-1-1 0 0,-1 0 1 0 0,0 0 0 0 0,-1 1 0 0 0,-26 11 20 0 0,0 0 1 0 0,0-2-1 0 0,-60 13 1 0 0,52-14-195 0 0,-32 4-864 0 0,68-13 394 0 0,58-34-7750 0 0,-26 19 6258 0 0</inkml:trace>
</inkml:ink>
</file>

<file path=ppt/ink/ink5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1:34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4143 0 0,'0'0'13803'0'0,"0"2"-12779"0"0,1 5-697 0 0,0 0-1 0 0,0 0 1 0 0,0 0 0 0 0,1-1-1 0 0,0 1 1 0 0,0 0 0 0 0,1-1-1 0 0,0 0 1 0 0,0 1 0 0 0,1-1-1 0 0,-1 0 1 0 0,1-1 0 0 0,0 1 0 0 0,1-1-1 0 0,7 8 1 0 0,3 1 29 0 0,0-1-1 0 0,1 0 1 0 0,1 0-1 0 0,19 10 1 0 0,-21-15-158 0 0,0 0 0 0 0,1-1 0 0 0,0-1 0 0 0,18 4 0 0 0,71 14 486 0 0,-18-5-386 0 0,-52-10-954 0 0,59 7 0 0 0,-86-17-307 0 0,-7 0 494 0 0,0 1 0 0 0,-1-1 0 0 0,1 1 0 0 0,-1-1 0 0 0,2-1-1407 0 0,-1 2 1407 0 0,-1-1 0 0 0,0 0 0 0 0,1 1 0 0 0,-1-1 0 0 0,0 0 1 0 0,1 1-1 0 0,-1-1 0 0 0,0 0 0 0 0,0 1 0 0 0,0-1 0 0 0,0 0 0 0 0,1 0 0 0 0,-1 0 0 0 0,0-8-5978 0 0</inkml:trace>
</inkml:ink>
</file>

<file path=ppt/ink/ink5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1:34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0 15863 0 0,'-1'1'3782'0'0,"-2"2"-3336"0"0,-1 0 1 0 0,1 0 0 0 0,0 1-1 0 0,1-1 1 0 0,-1 1-1 0 0,0-1 1 0 0,1 1 0 0 0,0 0-1 0 0,0 0 1 0 0,-2 8 0 0 0,-10 16 22 0 0,-1-1 0 0 0,-2 0 0 0 0,-23 30-1 0 0,23-34-342 0 0,-122 150 208 0 0,103-130-337 0 0,-20 16-99 0 0,-2 2-808 0 0,57-59 395 0 0</inkml:trace>
</inkml:ink>
</file>

<file path=ppt/ink/ink5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1:36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65 6479 0 0,'0'0'9646'0'0,"0"0"-9522"0"0,0-1 1 0 0,0 1-1 0 0,0 0 1 0 0,0-1 0 0 0,-1 1-1 0 0,1 0 1 0 0,0-1-1 0 0,0 1 1 0 0,0-1 0 0 0,0 1-1 0 0,0 0 1 0 0,0-1-1 0 0,0 1 1 0 0,0-1 0 0 0,0 1-1 0 0,0 0 1 0 0,0-1-1 0 0,0 1 1 0 0,1-1 0 0 0,47-30 1439 0 0,-47 31-842 0 0,-3-4-656 0 0,1 2-1 0 0,-10-5-36 0 0,0 2-29 0 0,9 4 0 0 0,-20-2 0 0 0,3 0 155 0 0,17 2 1091 0 0,1 3-1147 0 0,-36 58 402 0 0,35-59-593 0 0,0-15-2737 0 0</inkml:trace>
</inkml:ink>
</file>

<file path=ppt/ink/ink5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2:04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1839 0 0,'0'0'176'0'0,"9"-5"88"0"0,-1-2 32 0 0,-3 0 8 0 0</inkml:trace>
</inkml:ink>
</file>

<file path=ppt/ink/ink5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2:05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1 694 2759 0 0,'0'0'7316'0'0,"7"7"-3720"0"0,-3-6-3513 0 0,-1-1-1 0 0,1 0 0 0 0,-1 0 1 0 0,1 0-1 0 0,-1 0 0 0 0,1-1 1 0 0,-1 0-1 0 0,1 1 0 0 0,-1-1 1 0 0,0 0-1 0 0,1 0 0 0 0,-1-1 1 0 0,0 1-1 0 0,0-1 0 0 0,0 0 1 0 0,0 0-1 0 0,0 0 0 0 0,0 0 1 0 0,0 0-1 0 0,-1 0 0 0 0,1-1 1 0 0,-1 0-1 0 0,4-4 0 0 0,3-4-82 0 0,-8 9 1 0 0,3-6 9 0 0,-4 7 387 0 0,2 0-310 0 0,32-19-35 0 0,-30 17 231 0 0,14-6 1781 0 0,-15 8-2011 0 0,10-4-81 0 0,-11 4 3 0 0,9-7 11 0 0,-4 2 14 0 0,0-1 0 0 0,2 1 0 0 0,-2 0 0 0 0,2-2 0 0 0,35-27 552 0 0,-43 34-317 0 0,9-4 434 0 0,-7 4-636 0 0,-1 1-1 0 0,0-1 1 0 0,0 0-1 0 0,0 1 1 0 0,0-1-1 0 0,0 0 1 0 0,0 0-1 0 0,0-1 0 0 0,-1 1 1 0 0,4-2-1 0 0,1-2 31 0 0,0 1 0 0 0,0 0-1 0 0,7-4 1 0 0,-10 8-50 0 0,9-11 49 0 0,-9 10-9 0 0,6-4 6 0 0,8-12 74 0 0,-10 10-133 0 0,0 0 0 0 0,8-8-1 0 0,-3 2 13 0 0,48-50 1217 0 0,-53 56-1229 0 0,-1 1 0 0 0,-2-1 0 0 0,1 1 11 0 0,21-31 230 0 0,-3 10-165 0 0,-16 22-76 0 0,0-1 11 0 0,-1 1 41 0 0,-3 2-25 0 0,0 1 1 0 0,0 0-1 0 0,0-1 1 0 0,-1 0-1 0 0,0 0 1 0 0,4-4-1 0 0,11-17 170 0 0,-2 6-126 0 0,-13 15-29 0 0,3 0-20 0 0,49-37 383 0 0,-48 34-329 0 0,0-1 0 0 0,-1 1-49 0 0,-4 4 15 0 0,6-8-13 0 0,-5 8 2 0 0,8-5-16 0 0,-2 2-15 0 0,-1 2 11 0 0,-6 2 42 0 0,1 1-17 0 0,-1 0-24 0 0,0 0 1 0 0,0 0-1 0 0,0 0 1 0 0,0 0-1 0 0,0 0 1 0 0,0 0-1 0 0,-1-1 1 0 0,1 1-1 0 0,0 0 1 0 0,0-1-1 0 0,0 1 1 0 0,0 0-1 0 0,0-1 1 0 0,0 1-1 0 0,-1-1 1 0 0,1 0-1 0 0,0 1 1 0 0,0-1-1 0 0,-1 0 1 0 0,1 1-1 0 0,0-1 1 0 0,-1 0-1 0 0,1 1 1 0 0,0-2-1 0 0,0 0 176 0 0,-1 1-135 0 0,3-4-31 0 0,-3 4 191 0 0,2 1-181 0 0,-1-1-1 0 0,1 0 1 0 0,-1 0-1 0 0,1 0 1 0 0,-1 1-1 0 0,0-2 0 0 0,1 1 1 0 0,-1 0-1 0 0,0 0 1 0 0,0 0-1 0 0,0 0 1 0 0,0-1-1 0 0,2-1 1 0 0,4-5 183 0 0,-5 7-181 0 0,14-17 279 0 0,-12 13-311 0 0,-1 2-34 0 0,3 1 75 0 0,-3 1 10 0 0,3-4-42 0 0,0 1-38 0 0,-5 3-102 0 0</inkml:trace>
</inkml:ink>
</file>

<file path=ppt/ink/ink5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2:07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0 107 2303 0 0,'0'0'9336'0'0,"2"-1"-8874"0"0,39-31 6343 0 0,-38 31-6746 0 0,70-26 348 0 0,-46 16 1571 0 0,-26 12-1923 0 0,-1 0-55 0 0,0-1 1 0 0,0 1-1 0 0,0-1 1 0 0,0 1 0 0 0,1-1-1 0 0,-1 1 1 0 0,0-1 0 0 0,0 1-1 0 0,1-1 1 0 0,-1 0 0 0 0,0 1-1 0 0,1-1 1 0 0,-1 1 0 0 0,0-1-1 0 0,1 0 1 0 0,-1 1 0 0 0,1-1-1 0 0,-1 0 1 0 0,1 0 0 0 0,-1 1-1 0 0,0-1 1 0 0,1 0 0 0 0,-1 0-1 0 0,1 0 1 0 0,-1 1 0 0 0,1-1-1 0 0,-1 0 1 0 0,1 0-1 0 0,0 0 1 0 0,-1 0 0 0 0,1 0-1 0 0,-1 0 1 0 0,1 0 0 0 0,3 0 41 0 0,5 0-21 0 0,2-1 22 0 0,2-2-33 0 0,-1 1-10 0 0,-2 0 0 0 0,1 0 15 0 0,-3 0 57 0 0,-4-1 11 0 0,7 3 20 0 0,-5 0-4 0 0,5 2-87 0 0,-1-1-12 0 0,1-2 0 0 0,6-3 39 0 0,-14 4 8 0 0,13 0-16 0 0,-2 1-17 0 0,-10 2-15 0 0,21 2-1 0 0,-17-3 2 0 0,20 0 0 0 0,-12-3 32 0 0,31-5 0 0 0,-36 4-21 0 0,-1 1 42 0 0,-2 2 11 0 0,-5-1-11 0 0,9 0-34 0 0,-10 0-41 0 0,15 4 217 0 0,4 1-173 0 0,-17-4-18 0 0,-1 0 0 0 0,1-1 0 0 0,-1 1 0 0 0,1-1 1 0 0,-1 1-1 0 0,1-1 0 0 0,-1 0 0 0 0,1 0 0 0 0,-1-1 1 0 0,1 1-1 0 0,3-1 0 0 0,1-1-1 0 0,-5 1 13 0 0,16 2 32 0 0,2 2-37 0 0,-19-2 42 0 0,0-1 11 0 0,4 1 0 0 0,-5-1 3 0 0,7 1 1 0 0,-6-1-58 0 0,0 0 0 0 0,0 1 0 0 0,0-1 0 0 0,0 0-1 0 0,0-1 1 0 0,0 1 0 0 0,0 0 0 0 0,3-1 0 0 0,1-1-10 0 0,0 1 0 0 0,1-1 0 0 0,-1 0 0 0 0,11-6 0 0 0,-11 6 0 0 0,8-2 0 0 0,-14 4 0 0 0,22-10 0 0 0,-14 8 11 0 0,-7 1 267 0 0,1 1-208 0 0,5-2-16 0 0,1-1-32 0 0,-5 3 20 0 0,4-2-31 0 0,2 2-11 0 0,-2-1 11 0 0,-4 0 31 0 0,3-2-20 0 0,-4 3 172 0 0,-16 10-55 0 0,6-4-2464 0 0</inkml:trace>
</inkml:ink>
</file>

<file path=ppt/ink/ink5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2:13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 5471 0 0,'0'0'8440'0'0,"-2"0"-8232"0"0,-4 0-94 0 0,5 0-86 0 0,-1 1 1 0 0,1 0-1 0 0,0 0 1 0 0,-1 0 0 0 0,1-1-1 0 0,0 2 1 0 0,0-1-1 0 0,0 0 1 0 0,0 0 0 0 0,0 0-1 0 0,0 0 1 0 0,-1 2 0 0 0,1-2 17 0 0,-3 5-22 0 0,-1 2 39 0 0,5-7 633 0 0,0 3-377 0 0,1 1 1 0 0,-1-1-1 0 0,1 0 1 0 0,3 8-1 0 0,0 3-202 0 0,-1 0 0 0 0,0 0 1 0 0,-1 0-1 0 0,-1 0 0 0 0,0 0 0 0 0,-2 20 0 0 0,2 28 94 0 0,-1-53-95 0 0,2 0-1 0 0,2 13 1 0 0,9 44 352 0 0,-13-60-436 0 0,0 0-1 0 0,0 0 1 0 0,-1 0 0 0 0,0 0 0 0 0,0 0 0 0 0,0 0 0 0 0,-1 0 0 0 0,0 0 0 0 0,-1 0 0 0 0,-6 12 0 0 0,6-13 44 0 0,0 1 1 0 0,0-1-1 0 0,1 1 0 0 0,0 0 0 0 0,0 0 1 0 0,0 0-1 0 0,1 0 0 0 0,0 0 0 0 0,0 0 1 0 0,1 0-1 0 0,1 10 0 0 0,1-7 107 0 0,1 1-1 0 0,6 14 1 0 0,-6-18-47 0 0,0 1 1 0 0,-1-1 0 0 0,0 1-1 0 0,0-1 1 0 0,-1 1 0 0 0,1 11-1 0 0,-2-13-103 0 0,-1-1 1 0 0,0 1-1 0 0,0 0 0 0 0,0-1 0 0 0,-1 1 0 0 0,0-1 1 0 0,0 1-1 0 0,0-1 0 0 0,-5 8 0 0 0,-6 7-8 0 0,-14 18 0 0 0,13-19-31 0 0,5-7 0 0 0,3-5 16 0 0,1 0 0 0 0,0 1 0 0 0,0-1 0 0 0,1 1 0 0 0,0 0 0 0 0,-6 15 0 0 0,9-12-10 0 0,3 0 0 0 0,-2-8 0 0 0,1 1 0 0 0,10 8 0 0 0,-7-9 75 0 0,0 0 0 0 0,0 0 0 0 0,0-1 0 0 0,0 0-1 0 0,0 0 1 0 0,1 0 0 0 0,-1 0 0 0 0,9 1 0 0 0,-2 0 283 0 0,-9-2 225 0 0,-1 0-494 0 0,5 7-2 0 0,-5-6-77 0 0,0-1-1 0 0,0 0 1 0 0,0 1 0 0 0,0 0-1 0 0,0-1 1 0 0,0 1 0 0 0,-1-1 0 0 0,1 1-1 0 0,0 0 1 0 0,-1 0 0 0 0,1-1 0 0 0,-1 1-1 0 0,0 0 1 0 0,0 0 0 0 0,1 2-1 0 0,-1 3-3 0 0,1 14-6 0 0,-1-13 0 0 0,0 0 0 0 0,1 0 0 0 0,0 0 0 0 0,1 1 0 0 0,2 7 0 0 0,6 17 0 0 0,-4-13 0 0 0,-2-7 0 0 0,-3-9 0 0 0,0 0 0 0 0,0 0 0 0 0,0 1 0 0 0,0-1 0 0 0,-1 0 0 0 0,1 0 0 0 0,-1 0 0 0 0,0 1 0 0 0,-1 5 0 0 0,0-4 0 0 0,0 0 0 0 0,0 0 0 0 0,0 0 0 0 0,-1 0 0 0 0,-4 11 0 0 0,2-7 0 0 0,1 1 0 0 0,-1 0 0 0 0,2 1 0 0 0,0-1 0 0 0,-1 16 0 0 0,3-18 0 0 0,2 1 0 0 0,-2-6 0 0 0,1-1 0 0 0,0 0 0 0 0,0 0 0 0 0,0 0 0 0 0,0 0 0 0 0,1 0 0 0 0,-1 0 0 0 0,1 0 0 0 0,4 5 0 0 0,0 2 11 0 0,-2-5 19 0 0,-3-3-21 0 0,0-1 1 0 0,0 1-1 0 0,0 0 1 0 0,0-1-1 0 0,0 1 0 0 0,-1 0 1 0 0,1 0-1 0 0,-1 0 0 0 0,1 0 1 0 0,0 2-1 0 0,1 11 12 0 0,-1 0-1 0 0,0 0 1 0 0,-1 0-1 0 0,0 0 1 0 0,-1 0 0 0 0,-6 25-1 0 0,2-10-9 0 0,4-26-6 0 0,0-1 0 0 0,1 1 1 0 0,0 0-1 0 0,-1-1 0 0 0,1 1 0 0 0,1 0 1 0 0,-1-1-1 0 0,0 1 0 0 0,3 6 0 0 0,-2-2-4 0 0,4 15-1 0 0,2-2 0 0 0,1 3 0 0 0,-6-18 12 0 0,0 0 0 0 0,0 0 0 0 0,-1 0 0 0 0,0 0 0 0 0,0 0 1 0 0,0 8-1 0 0,1 7 63 0 0,13 29 65 0 0,-9-31-63 0 0,0 1 0 0 0,-2 0 0 0 0,3 22 0 0 0,4 27-77 0 0,-8-51 0 0 0,-2-11 1 0 0,0 1 0 0 0,1-1 0 0 0,-1 0-1 0 0,1-1 1 0 0,1 1 0 0 0,-1 0 0 0 0,1 0 0 0 0,0-1 0 0 0,1 0-1 0 0,5 8 1 0 0,-7-11 1 0 0,10 24 51 0 0,-10-24-52 0 0,-1 0 0 0 0,0 0 1 0 0,0 0-1 0 0,0 1 0 0 0,-1-1 0 0 0,1 0 0 0 0,-1 0 0 0 0,0 1 1 0 0,1-1-1 0 0,-1 0 0 0 0,-1 1 0 0 0,0 4 0 0 0,-2 4 9 0 0,0 0 0 0 0,-5 13-1 0 0,4-16-4 0 0,1 1 0 0 0,1-1 0 0 0,-4 20 0 0 0,5-22-6 0 0,1-4-2 0 0,0-1 1 0 0,0 1-1 0 0,0 0 1 0 0,0 0-1 0 0,0 0 1 0 0,0-1-1 0 0,1 1 1 0 0,-1 0-1 0 0,1 0 1 0 0,0-1-1 0 0,0 1 1 0 0,0-1 0 0 0,0 1-1 0 0,0 0 1 0 0,1-1-1 0 0,-1 0 1 0 0,1 1-1 0 0,-1-1 1 0 0,1 0-1 0 0,3 3 1 0 0,1 2-21 0 0,16 16-43 0 0,10 14 72 0 0,-25-28-6 0 0,-4-6 0 0 0,-1 0 0 0 0,0 0 0 0 0,0 0 0 0 0,0 1 0 0 0,0-1 0 0 0,2 5 0 0 0,-2-1 0 0 0,0-5 0 0 0,-1 1 0 0 0,0-1 0 0 0,0 1 0 0 0,0 0 0 0 0,-1 0 0 0 0,1-1 0 0 0,-1 1 0 0 0,1 0 0 0 0,-1 0 0 0 0,0 0 0 0 0,0 0 0 0 0,0-1 0 0 0,-1 1 0 0 0,0 4 0 0 0,0 3 0 0 0,0 1 14 0 0,-2 21 97 0 0,-1-10-100 0 0,2-7-11 0 0,3-10 0 0 0,2 7 0 0 0,-2-9 0 0 0,5 12 0 0 0,-1-6 0 0 0,1 0 0 0 0,-4-5 11 0 0,1 1 0 0 0,-1-1-1 0 0,0 1 1 0 0,-1-1 0 0 0,1 1-1 0 0,-1 0 1 0 0,2 8 0 0 0,-3-11-2 0 0,1 8 8 0 0,-1 0-1 0 0,0-1 1 0 0,0 1 0 0 0,-1 0-1 0 0,0-1 1 0 0,-1 1 0 0 0,0-1 0 0 0,0 1-1 0 0,-1-1 1 0 0,-1 0 0 0 0,1 0-1 0 0,-7 10 1 0 0,9-17-17 0 0,-5 14 0 0 0,5-5 0 0 0,3 3 0 0 0,6-2 0 0 0,1-1 0 0 0,1 6 0 0 0,-8-12 0 0 0,-2-1 0 0 0,4 9 0 0 0,0 2 0 0 0,-3-10 10 0 0,0-1-1 0 0,0 1 1 0 0,0 0-1 0 0,-1 0 1 0 0,1-1-1 0 0,-1 6 1 0 0,0 6 70 0 0,0 15 204 0 0,0-17-206 0 0,1 2-10 0 0,0 0-9 0 0,1 0-47 0 0,3 0-12 0 0,2-2 11 0 0,2 0 31 0 0,-1-3-19 0 0,-5-6 25 0 0,3 3-25 0 0,-4-3 19 0 0,2 4-20 0 0,-4-4 20 0 0,0-1-29 0 0,0 0 0 0 0,0 0-1 0 0,-1 0 1 0 0,0 0 0 0 0,0 0-1 0 0,0 0 1 0 0,0 0 0 0 0,0 0-1 0 0,-1 0 1 0 0,-3 6-1 0 0,-7 12 169 0 0,9-17-105 0 0,3-5-73 0 0,0 1 1 0 0,-1-1-1 0 0,1 1 0 0 0,0-1 0 0 0,0 1 0 0 0,-1-1 0 0 0,1 1 0 0 0,0 0 0 0 0,0-1 0 0 0,0 1 0 0 0,0-1 1 0 0,0 1-1 0 0,0-1 0 0 0,0 1 0 0 0,0 0 0 0 0,0-1 0 0 0,0 1 0 0 0,0-1 0 0 0,0 1 0 0 0,0 0 0 0 0,1 0 0 0 0,1 8 19 0 0,-1-6 122 0 0,5 5-59 0 0,-2-4 267 0 0,3 3-265 0 0,-4-3-6 0 0,3 6-14 0 0,-3 4-54 0 0,-1-10 0 0 0,-1 1 20 0 0,-7 16-15 0 0,1-7-18 0 0,2 0 0 0 0,3-1 0 0 0,1-9 18 0 0,9 14 93 0 0,-9-16-37 0 0,7 21 283 0 0,-7-21-282 0 0,-1 0-17 0 0,2 24 78 0 0,0-13-125 0 0,-1 0-11 0 0,2-1 0 0 0,-1 2 0 0 0,-1-5 11 0 0,0-5 31 0 0,3 7-31 0 0,2 3-11 0 0,-1-3 0 0 0,-1 0 0 0 0,-3 1 0 0 0,-3 1 0 0 0,-3 4 0 0 0,2-13 0 0 0,-8 25 0 0 0,6-16 0 0 0,5 0 0 0 0,3 1 0 0 0,-1 0 11 0 0,-1-4 42 0 0,-1-2 10 0 0,-1-5-62 0 0,7 12 154 0 0,-4-11-113 0 0,4 7-31 0 0,3 3 0 0 0,-3 2 31 0 0,-1 0-31 0 0,2 0-11 0 0,0 0 0 0 0,-2-3 0 0 0,-5 3 0 0 0,-1-1 0 0 0,-1 2 0 0 0,1-2 0 0 0,0 1 0 0 0,1 0 11 0 0,1 0 31 0 0,0-3-31 0 0,-1 1-11 0 0,0 0 0 0 0,2 1 0 0 0,-1 1 0 0 0,0-2 0 0 0,-1 1 0 0 0,1-1 0 0 0,1 0 0 0 0,0 1 0 0 0,-2-1 0 0 0,-2 1 0 0 0,0-1 0 0 0,-1 0 0 0 0,-1 4 5 0 0,1-10 23 0 0,-11 32 3 0 0,10-27-31 0 0,0 0 0 0 0,1 2-1 0 0,3-12-1 0 0,-4 27 16 0 0,3-26 28 0 0,-2 7-31 0 0,0 3-11 0 0,0 0 0 0 0,1 1 0 0 0,1-1 0 0 0,2-1 0 0 0,2 1 0 0 0,1-2 11 0 0,-2-8 31 0 0,1 7-31 0 0,2 3-11 0 0,-3 1 0 0 0,0 1 0 0 0,-1 0 0 0 0,2 0 0 0 0,0-1 0 0 0,-1 2 0 0 0,2 0 0 0 0,-1-1 0 0 0,0 0 0 0 0,-2 0 0 0 0,2 1 0 0 0,-3 0 0 0 0,1-1 0 0 0,0 1 0 0 0,0-1 0 0 0,1 0 0 0 0,0-2 0 0 0,-1 1 0 0 0,2 0 0 0 0,1 0 0 0 0,1 6 0 0 0,-5-20-3 0 0,4 22 70 0 0,-2-18-67 0 0,1 19 0 0 0,-3 39 2 0 0,0-59 7 0 0,0 24 44 0 0,1-14-53 0 0,2 1 0 0 0,2-1 0 0 0,12 26 0 0 0,-15-37 0 0 0,0 1 0 0 0,-1 0 0 0 0,1 0 0 0 0,-1 0 0 0 0,0 0 0 0 0,0 0 0 0 0,-1 0 0 0 0,1 1 0 0 0,-1 5 0 0 0,0 1 0 0 0,3 31 0 0 0,1-1 0 0 0,15 62 0 0 0,-17-91 0 0 0,6 27 0 0 0,1 0 0 0 0,26 66 0 0 0,-12-58 0 0 0,-15-29 0 0 0,-2-7 0 0 0,-1-1 0 0 0,-1 1 0 0 0,0 1 0 0 0,0-1 0 0 0,-1 1 0 0 0,2 19 0 0 0,-4-17 0 0 0,0 9 0 0 0,1 1 0 0 0,6 27 0 0 0,-4-37 0 0 0,1 0 0 0 0,0-1 0 0 0,0 0 0 0 0,2 0 0 0 0,-1 0 0 0 0,10 12 0 0 0,-5-8-16 0 0,-1 0 0 0 0,0 0 0 0 0,12 32 0 0 0,-16-29 16 0 0,-7-14 0 0 0,0-1 0 0 0,-1 28 0 0 0,3-17 0 0 0,1 0 0 0 0,1 0 0 0 0,1 0 0 0 0,4-3 0 0 0,4-3 0 0 0,-1 4 0 0 0,-8-10 2 0 0,0 1-4 0 0,1 18 55 0 0,-1-7-42 0 0,-1 0-11 0 0,1 0 0 0 0,4-2 0 0 0,7-4 0 0 0,2-2 11 0 0,-14-8-4 0 0,0 1-1 0 0,0-1 1 0 0,0 1 0 0 0,0-1 0 0 0,0 0 0 0 0,0 0 0 0 0,0 0 0 0 0,2 0-1 0 0,4 0 8 0 0,0 0 0 0 0,0 1 0 0 0,10 2 0 0 0,-2 1-14 0 0,-3 3 0 0 0,-4 5 0 0 0,0 2 0 0 0,-1 0 0 0 0,0-2 0 0 0,-1 0 0 0 0,22 38 0 0 0,-22-35 0 0 0,-1-1 0 0 0,-1-2 0 0 0,2 1 0 0 0,1-1 11 0 0,-1-2 13 0 0,-6-9-106 0 0,-2 1-832 0 0,-1 0 763 0 0,1-1-1 0 0,-1 1 0 0 0,0-1 1 0 0,0 1-1 0 0,0-1 1 0 0,0 0-1 0 0,-4 2 1 0 0,5-3-97 0 0,-3 2-1008 0 0,-6 1-51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1:09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227 402 10015 0 0,'0'0'912'0'0,"0"2"-753"0"0,-1 4 5 0 0,0 0 0 0 0,0 0 0 0 0,0-1-1 0 0,-1 1 1 0 0,0-1 0 0 0,0 1 0 0 0,-1-1 0 0 0,-3 6 0 0 0,5-10 353 0 0,-4 8 6340 0 0,-10-12-6790 0 0,0 0 0 0 0,0-1 0 0 0,0 0 0 0 0,0-1 0 0 0,1-1 0 0 0,0-1 0 0 0,0 0-1 0 0,0 0 1 0 0,1-2 0 0 0,-13-10 0 0 0,23 17-67 0 0,0 0 0 0 0,1-1 0 0 0,-1 1 0 0 0,1-1 0 0 0,0 0 1 0 0,0 0-1 0 0,0 0 0 0 0,0 0 0 0 0,0 0 0 0 0,1 0 0 0 0,-1 0 0 0 0,1-1 0 0 0,0 1 0 0 0,0 0 0 0 0,0-1 0 0 0,-1-6 0 0 0,3 5-4 0 0,-1-1-1 0 0,0 1 1 0 0,1 0 0 0 0,0 0-1 0 0,0 0 1 0 0,1 0-1 0 0,-1 1 1 0 0,1-1-1 0 0,0 0 1 0 0,0 1 0 0 0,5-7-1 0 0,0 0-55 0 0,1 0 0 0 0,0 0-1 0 0,1 1 1 0 0,0 0 0 0 0,1 0 0 0 0,11-8-1 0 0,2 1-94 0 0,47-28 0 0 0,-34 28 92 0 0,1 1 0 0 0,72-21 0 0 0,-78 28 32 0 0,-8 2 15 0 0,15-6 108 0 0,1 2 1 0 0,56-8 0 0 0,-87 18-23 0 0,0 1 1 0 0,0 0 0 0 0,1 0 0 0 0,-1 0 0 0 0,0 1 0 0 0,0 0 0 0 0,1 1 0 0 0,14 5 0 0 0,-19-6-53 0 0,-1 1 1 0 0,0-1-1 0 0,1 1 0 0 0,-1 0 1 0 0,0 0-1 0 0,0 0 0 0 0,0 0 1 0 0,-1 1-1 0 0,1-1 0 0 0,0 1 1 0 0,-1 0-1 0 0,0 0 0 0 0,0-1 1 0 0,0 2-1 0 0,0-1 0 0 0,0 0 1 0 0,0 0-1 0 0,-1 0 0 0 0,1 1 1 0 0,-1-1-1 0 0,0 1 0 0 0,0 4 1 0 0,1 1-1 0 0,-2 1 1 0 0,1-1 0 0 0,-2 1 0 0 0,1-1 0 0 0,-1 0 0 0 0,0 1 0 0 0,-1-1 0 0 0,0 0-1 0 0,-1 0 1 0 0,0 0 0 0 0,0 0 0 0 0,-1-1 0 0 0,0 1 0 0 0,0-1 0 0 0,-1 0 0 0 0,0 0 0 0 0,-7 8-1 0 0,-4 4 18 0 0,-1-2 0 0 0,0-1 0 0 0,-1 0 0 0 0,-1-1-1 0 0,-28 19 1 0 0,-17 8-243 0 0,-135 64 0 0 0,198-106 204 0 0,-80 32-176 0 0,72-30 91 0 0,-1 0 0 0 0,1-1 0 0 0,-1 0 0 0 0,0 0 0 0 0,1-1 0 0 0,-19-1 0 0 0,27 0 46 0 0,0 0 0 0 0,0 0 0 0 0,0-1 0 0 0,-1 1 0 0 0,1 0 0 0 0,0-1-1 0 0,0 1 1 0 0,0-1 0 0 0,0 1 0 0 0,-1-1 0 0 0,1 1 0 0 0,0-1 0 0 0,0 0 0 0 0,0 0 0 0 0,1 1-1 0 0,-1-1 1 0 0,0 0 0 0 0,0 0 0 0 0,0 0 0 0 0,0 0 0 0 0,1 0 0 0 0,-1 0 0 0 0,0-2 0 0 0,0 1-308 0 0,0-1 1 0 0,0 1 0 0 0,1 0 0 0 0,-1-1 0 0 0,1 1-1 0 0,-1-1 1 0 0,1 1 0 0 0,0-1 0 0 0,0 1-1 0 0,1-5 1 0 0,2-7-5411 0 0</inkml:trace>
</inkml:ink>
</file>

<file path=ppt/ink/ink5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2:14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12031 0 0,'0'0'1091'0'0,"1"2"-899"0"0,8 15 1184 0 0,1-1 0 0 0,1 0 1 0 0,23 25-1 0 0,46 42 3253 0 0,-54-58-4217 0 0,123 106 1592 0 0,-129-115-1932 0 0,1-1-1 0 0,43 23 1 0 0,-51-32-57 0 0,0 0 1 0 0,0-1 0 0 0,0-1-1 0 0,1 0 1 0 0,0-1 0 0 0,27 3-1 0 0,-16-4 0 0 0,27-2-1 0 0,-45-1-45 0 0,0 1 0 0 0,0-1 0 0 0,0 0 0 0 0,0-1 0 0 0,0 0 1 0 0,-1 0-1 0 0,1 0 0 0 0,10-6 0 0 0,-15 7-132 0 0,-14 3-6144 0 0,-2 0 4853 0 0</inkml:trace>
</inkml:ink>
</file>

<file path=ppt/ink/ink5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2:14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0 5983 0 0,'0'0'14960'0'0,"-1"2"-14430"0"0,-11 17-95 0 0,-2-1 1 0 0,0-1-1 0 0,-25 25 1 0 0,-10 10-263 0 0,-134 146 94 0 0,158-175-325 0 0,-2-2-1 0 0,-50 33 1 0 0,48-35 17 0 0,1-4-147 0 0,34-27 112 0 0,3 1-413 0 0,1 1-1 0 0,0 0 1 0 0,1 0 0 0 0,0 1 0 0 0,0 0-1 0 0,18-9 1 0 0,-5 2-6718 0 0</inkml:trace>
</inkml:ink>
</file>

<file path=ppt/ink/ink5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2:15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51 14223 0 0,'-9'2'1291'0'0,"-2"1"-853"0"0,-1 1 0 0 0,-15 7 0 0 0,13-6 2697 0 0,13-5-3025 0 0,1 1 0 0 0,0-1 0 0 0,-1 0-1 0 0,1 0 1 0 0,0 0 0 0 0,-1 0 0 0 0,1 0 0 0 0,0 0 0 0 0,0 1-1 0 0,-1-1 1 0 0,1 0 0 0 0,0 0 0 0 0,0 0 0 0 0,0 1 0 0 0,-1-1-1 0 0,1 0 1 0 0,0 0 0 0 0,0 1 0 0 0,0-1 0 0 0,0 0-1 0 0,-1 0 1 0 0,1 1 0 0 0,0-1 0 0 0,0 0 0 0 0,0 1 0 0 0,0-1-1 0 0,0 0 1 0 0,0 1 0 0 0,0-1 0 0 0,3 2-56 0 0,-1 0 0 0 0,1 0-1 0 0,0 0 1 0 0,0 0 0 0 0,0-1 0 0 0,1 1 0 0 0,-1-1 0 0 0,0 0 0 0 0,0 0-1 0 0,1 0 1 0 0,-1 0 0 0 0,1-1 0 0 0,-1 0 0 0 0,1 1 0 0 0,-1-1 0 0 0,1 0-1 0 0,4-1 1 0 0,10-1 44 0 0,0-1-1 0 0,20-6 0 0 0,-15 4-20 0 0,26-8-280 0 0,90-35 0 0 0,-89 29-1543 0 0,-47 18 488 0 0</inkml:trace>
</inkml:ink>
</file>

<file path=ppt/ink/ink5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2:15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47 3223 0 0,'-9'2'19671'0'0,"11"-2"-18985"0"0,13 2 62 0 0,1-1-1 0 0,-1-1 0 0 0,18-2 0 0 0,-15 1-444 0 0,28 0-505 0 0,-1-3 0 0 0,0-2-1 0 0,47-12 1 0 0,-57 8-2307 0 0,-16 5-3780 0 0,-5 1-1169 0 0</inkml:trace>
</inkml:ink>
</file>

<file path=ppt/ink/ink5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2:1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 18079 0 0,'0'0'1639'0'0,"-2"0"-1350"0"0,-1 1-103 0 0,0 0 0 0 0,0 0 0 0 0,0 1 0 0 0,0-1 0 0 0,0 1 0 0 0,0 0-1 0 0,1-1 1 0 0,-1 1 0 0 0,1 1 0 0 0,-1-1 0 0 0,1 0 0 0 0,0 1 0 0 0,-1-1 0 0 0,1 1 0 0 0,0-1 0 0 0,1 1-1 0 0,-1 0 1 0 0,0 0 0 0 0,0 4 0 0 0,-5 8 224 0 0,1 1 1 0 0,-6 26-1 0 0,7-24-256 0 0,-1 10 2 0 0,0 1 0 0 0,-1 34 0 0 0,5-38-161 0 0,-1 0-1 0 0,-1 0 1 0 0,-10 30-1 0 0,13-49-453 0 0,-1-1 0 0 0,1 1-1 0 0,0 0 1 0 0,0 0 0 0 0,1 10-1 0 0,7-10-3365 0 0</inkml:trace>
</inkml:ink>
</file>

<file path=ppt/ink/ink5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2:16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 5983 0 0,'0'2'15963'0'0,"-19"42"-14858"0"0,2 1 0 0 0,2 0 1 0 0,-9 48-1 0 0,17-60-1036 0 0,1 0 1 0 0,2 1-1 0 0,-1 41 0 0 0,5-73-129 0 0</inkml:trace>
</inkml:ink>
</file>

<file path=ppt/ink/ink5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2:16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58 485 16183 0 0,'0'0'738'0'0,"-1"1"-14"0"0,-48 46 1202 0 0,42-41 2673 0 0,9-9-4203 0 0,15-20-285 0 0,1 0 0 0 0,2 0 0 0 0,0 2 0 0 0,26-22 0 0 0,101-70 421 0 0,-97 77-482 0 0,221-152-50 0 0,-255 178 70 0 0,0 1 0 0 0,1 1-1 0 0,0 0 1 0 0,0 1 0 0 0,1 1 0 0 0,-1 1-1 0 0,31-5 1 0 0,-40 9-43 0 0,-1 0 1 0 0,1 1-1 0 0,-1 0 1 0 0,1 0-1 0 0,0 0 0 0 0,-1 1 1 0 0,1 1-1 0 0,0-1 0 0 0,-1 1 1 0 0,0 0-1 0 0,1 1 0 0 0,-1 0 1 0 0,0 0-1 0 0,-1 0 1 0 0,1 1-1 0 0,0 0 0 0 0,-1 1 1 0 0,0-1-1 0 0,0 1 0 0 0,0 0 1 0 0,5 7-1 0 0,3 6 99 0 0,22 35-1 0 0,-26-35-47 0 0,2-1-1 0 0,18 22 0 0 0,-25-34-65 0 0,0 0 0 0 0,0 0-1 0 0,0 0 1 0 0,1-1 0 0 0,0 0 0 0 0,0 0-1 0 0,0-1 1 0 0,0 1 0 0 0,1-1-1 0 0,12 4 1 0 0,-8-5 3 0 0,-1 0 0 0 0,1-1 0 0 0,-1 0 0 0 0,1-1-1 0 0,0 0 1 0 0,-1-1 0 0 0,1 0 0 0 0,-1 0 0 0 0,1-1 0 0 0,-1 0 0 0 0,0-1-1 0 0,11-4 1 0 0,15-8 101 0 0,65-35-1 0 0,-92 45-71 0 0,10-5-3 0 0,-7 4-56 0 0,1-1 1 0 0,-1 0-1 0 0,0-1 1 0 0,15-14-1 0 0,-24 20-502 0 0,0-2 1058 0 0</inkml:trace>
</inkml:ink>
</file>

<file path=ppt/ink/ink5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2:20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67 4543 0 0,'0'0'208'0'0,"2"-1"15"0"0,27-21 426 0 0,-28 22-409 0 0,5-6 3328 0 0,-107 13 992 0 0,101-7-4493 0 0,0 0 0 0 0,0 1 0 0 0,0-1 0 0 0,-1 0 0 0 0,1 0 0 0 0,0 0 0 0 0,0 0 0 0 0,-1 0 0 0 0,1 0 0 0 0,0-1 0 0 0,0 1 0 0 0,0 0-1 0 0,-1 0 1 0 0,1 0 0 0 0,0 0 0 0 0,0 0 0 0 0,0 0 0 0 0,0 0 0 0 0,-1 0 0 0 0,1 0 0 0 0,0 0 0 0 0,0-1 0 0 0,0 1 0 0 0,0 0 0 0 0,-1 0 0 0 0,1 0 0 0 0,0 0 0 0 0,0-1-1 0 0,0 1 1 0 0,0 0 0 0 0,0 0 0 0 0,0 0 0 0 0,0 0 0 0 0,0-1 0 0 0,-1 1 0 0 0,1 0 0 0 0,0 0 0 0 0,0 0 0 0 0,0-1 0 0 0,0 1 0 0 0,5-11 814 0 0,12-9-873 0 0,-16 18 142 0 0,-1 2-129 0 0,1-1 0 0 0,-1 1 0 0 0,0-1 0 0 0,1 0 0 0 0,-1 1 0 0 0,1-1 1 0 0,-1 1-1 0 0,1 0 0 0 0,0-1 0 0 0,-1 1 0 0 0,1-1 0 0 0,-1 1 0 0 0,1 0 0 0 0,0-1 0 0 0,-1 1 0 0 0,1 0 0 0 0,0 0 0 0 0,-1 0 0 0 0,1 0 0 0 0,0-1 0 0 0,-1 1 0 0 0,1 0 0 0 0,1 0 0 0 0,-1 1-13 0 0,-1-1 0 0 0,1 0 0 0 0,-1 1 0 0 0,1-1-1 0 0,-1 0 1 0 0,1 1 0 0 0,-1-1 0 0 0,0 1 0 0 0,1-1 0 0 0,-1 1-1 0 0,1-1 1 0 0,-1 1 0 0 0,0-1 0 0 0,0 1 0 0 0,1 0 0 0 0,-1-1-1 0 0,0 1 1 0 0,0-1 0 0 0,1 1 0 0 0,-1 1 0 0 0,0 0 2 0 0,1 1 0 0 0,-1-1 1 0 0,0 1-1 0 0,0 0 0 0 0,0-1 0 0 0,0 1 1 0 0,0-1-1 0 0,-1 1 0 0 0,1-1 0 0 0,-1 1 1 0 0,1-1-1 0 0,-1 1 0 0 0,-2 2 1 0 0,3-2-3 0 0,-15 18 1240 0 0,15-21-1244 0 0,0 0 1 0 0,1 0 0 0 0,-1 0 0 0 0,0 0-1 0 0,0 0 1 0 0,0 0 0 0 0,0 0 0 0 0,1 0 0 0 0,-1 0-1 0 0,0 0 1 0 0,0 0 0 0 0,0 0 0 0 0,1 0-1 0 0,-1 0 1 0 0,0 0 0 0 0,0 0 0 0 0,0 0 0 0 0,0 0-1 0 0,1 0 1 0 0,-1 0 0 0 0,0 0 0 0 0,0 0-1 0 0,0 1 1 0 0,0-1 0 0 0,0 0 0 0 0,1 0 0 0 0,-1 0-1 0 0,0 0 1 0 0,0 0 0 0 0,0 0 0 0 0,0 1 0 0 0,0-1-1 0 0,0 0 1 0 0,0 0 0 0 0,0 0 0 0 0,0 0-1 0 0,1 1 1 0 0,-1-1 0 0 0,0 0 0 0 0,0 0 0 0 0,0 0-1 0 0,0 0 1 0 0,0 1 0 0 0,0-1 0 0 0,0 0-1 0 0,0 0 1 0 0,0 0 0 0 0,0 0 0 0 0,0 1 0 0 0,0-1-1 0 0,0 0 1 0 0,-1 0 0 0 0,-6 15 81 0 0,-15 14-9 0 0,13-22-41 0 0,0 1 1 0 0,0-1-1 0 0,-13 6 1 0 0,2 0 43 0 0,18-9-55 0 0,7-2 1 0 0,8-1 3 0 0,-13-1-29 0 0,44-1 28 0 0,-22 0 19 0 0,0 1-1 0 0,32 4 1 0 0,-54-4-29 0 0,1 0-1 0 0,-1 0 1 0 0,1 0-1 0 0,0 0 1 0 0,-1 1 0 0 0,1-1-1 0 0,-1 0 1 0 0,1 0-1 0 0,-1 1 1 0 0,1-1 0 0 0,-1 0-1 0 0,1 1 1 0 0,-1-1-1 0 0,0 1 1 0 0,1-1-1 0 0,-1 0 1 0 0,1 1 0 0 0,-1-1-1 0 0,0 1 1 0 0,1-1-1 0 0,-1 1 1 0 0,0-1-1 0 0,0 1 1 0 0,1-1 0 0 0,-1 1-1 0 0,0 0 1 0 0,0-1-1 0 0,0 1 1 0 0,0-1-1 0 0,0 1 1 0 0,0-1 0 0 0,0 1-1 0 0,0 0 1 0 0,0-1-1 0 0,0 1 1 0 0,0-1-1 0 0,0 1 1 0 0,0 0 0 0 0,0-1-1 0 0,0 1 1 0 0,-1-1-1 0 0,1 1 1 0 0,0 0 0 0 0,-1 1 10 0 0,0-1 0 0 0,1 1 0 0 0,-1 0 0 0 0,0-1 0 0 0,0 1 1 0 0,0-1-1 0 0,0 1 0 0 0,0-1 0 0 0,0 0 0 0 0,-1 1 1 0 0,1-1-1 0 0,0 0 0 0 0,-3 2 0 0 0,-40 21 455 0 0,43-24-430 0 0,2 2-67 0 0,0 0 0 0 0,0 0 0 0 0,1 0 0 0 0,-1-1-1 0 0,1 1 1 0 0,-1 0 0 0 0,1-1 0 0 0,0 0 0 0 0,0 1 0 0 0,-1-1-1 0 0,1 0 1 0 0,3 2 0 0 0,33 11-362 0 0,-38-14 372 0 0,1 0 0 0 0,-1 1 0 0 0,1-1 0 0 0,-1 0 0 0 0,1 1 0 0 0,-1-1 0 0 0,1 1 0 0 0,-1-1 0 0 0,0 1 0 0 0,1-1 0 0 0,-1 1 0 0 0,0-1 0 0 0,1 1 0 0 0,-1-1 0 0 0,0 1 0 0 0,0-1 0 0 0,0 1 0 0 0,1-1 0 0 0,-1 1 0 0 0,0-1 0 0 0,0 1 0 0 0,0 0 0 0 0,0-1 0 0 0,0 1 0 0 0,0-1 0 0 0,0 1 0 0 0,0 0 0 0 0,0-1 1 0 0,0 1-1 0 0,-1-1 0 0 0,1 2 0 0 0,-7 15-5 0 0,4-12 9 0 0,0 0 0 0 0,-1-1 0 0 0,1 1 0 0 0,-1-1 0 0 0,0 0 0 0 0,-1-1 0 0 0,1 1 0 0 0,-6 3 0 0 0,-42 23 0 0 0,33-20 0 0 0,-57 29 64 0 0,193-63-62 0 0,-101 22 93 0 0,1 0 1 0 0,0 2 0 0 0,0-1 0 0 0,0 2-1 0 0,18 3 1 0 0,-32-4-51 0 0,-1 1 1 0 0,1 0-1 0 0,-1-1 0 0 0,1 1 1 0 0,0 0-1 0 0,-1 0 0 0 0,5 3 1 0 0,0 3 42 0 0,-6-5-85 0 0,0 0 0 0 0,0 0 0 0 0,0 0 1 0 0,-1 0-1 0 0,1 0 0 0 0,-1 0 0 0 0,1 0 0 0 0,-1 0 1 0 0,0 0-1 0 0,1 0 0 0 0,-1 0 0 0 0,0 0 0 0 0,0 0 0 0 0,-1 0 1 0 0,1 0-1 0 0,0 0 0 0 0,-1 0 0 0 0,1 0 0 0 0,-1 0 1 0 0,0 0-1 0 0,0 0 0 0 0,1 0 0 0 0,-1-1 0 0 0,0 1 1 0 0,-1 0-1 0 0,1-1 0 0 0,-3 4 0 0 0,-1 1-34 0 0,0 0 0 0 0,-1 0 0 0 0,0 0 0 0 0,0-1 0 0 0,-13 9-1 0 0,4-4 16 0 0,0-1 0 0 0,-1-1-1 0 0,-21 8 1 0 0,36-16 16 0 0,1 0 0 0 0,0 0 0 0 0,0 0 0 0 0,0 0 0 0 0,0 0 0 0 0,0 0 0 0 0,0 0 0 0 0,0 0 0 0 0,0 0 0 0 0,0 0 0 0 0,0 0 0 0 0,0 0 0 0 0,0 0 0 0 0,0 0 0 0 0,-1 0 0 0 0,1 0 0 0 0,0 0 0 0 0,0 1 0 0 0,0-1 0 0 0,0 0 0 0 0,0 0 0 0 0,0 0 0 0 0,0 0 0 0 0,0 0 0 0 0,0 0 0 0 0,0 0 0 0 0,0 0 0 0 0,0 0 0 0 0,0 0 0 0 0,0 0 0 0 0,0 0 0 0 0,0 0 0 0 0,0 0 0 0 0,0 0 0 0 0,0 0 0 0 0,0 0 0 0 0,0 0 0 0 0,0 1 0 0 0,0-1 0 0 0,0 0 0 0 0,0 0 0 0 0,0 0 0 0 0,0 0 0 0 0,0 0 0 0 0,0 0 0 0 0,0 0 0 0 0,0 0 0 0 0,0 0 0 0 0,0 0 0 0 0,0 0 0 0 0,0 0 0 0 0,0 0 0 0 0,0 1 0 0 0,0-1 0 0 0,0 0 0 0 0,0 0 0 0 0,0 0 0 0 0,0 0 0 0 0,0 0 0 0 0,0 0 0 0 0,0 0 0 0 0,6 3 0 0 0,12 0 0 0 0,-16-3 0 0 0,7 2 0 0 0,3 5 0 0 0,-10-3 0 0 0,-2-2 0 0 0,4 7-11 0 0,-4 2-31 0 0,-2-1 33 0 0,2-8 9 0 0,0 1 0 0 0,-1 0 0 0 0,1-1-1 0 0,-1 1 1 0 0,0-1 0 0 0,-1 4 0 0 0,-3 3-5 0 0,0-1 0 0 0,-9 12-1 0 0,13-18-74 0 0,8 18-233 0 0,-2-12 220 0 0,-3-5 23 0 0,4 3 60 0 0,0 1-1 0 0,-1-1 0 0 0,0 1 0 0 0,0 0 0 0 0,0 1 0 0 0,6 13 0 0 0,-9-18 10 0 0,0 1 1 0 0,-1-1 0 0 0,1 0 0 0 0,-1 1 0 0 0,1-1 0 0 0,-1 1 0 0 0,1 6 0 0 0,-2-5 0 0 0,0 0 0 0 0,-1 0 0 0 0,0 0 0 0 0,-3 8 0 0 0,4-12 0 0 0,-19 50 0 0 0,14-37 0 0 0,6-10 0 0 0,0-1 0 0 0,1 7 0 0 0,5 5 0 0 0,-3 1 0 0 0,-3-13 0 0 0,-1-2 0 0 0,0 0 0 0 0,1 0 0 0 0,-1 0 0 0 0,0 1 0 0 0,0-1 0 0 0,0 0 0 0 0,-1 0 0 0 0,1 0 0 0 0,0 0 0 0 0,0 0 0 0 0,-1 0 0 0 0,1 0 0 0 0,0 0 0 0 0,-1 2 0 0 0,1 0-1 0 0,-1-2 1 0 0,1 0 1 0 0,0 0 0 0 0,0 0-1 0 0,0 0 1 0 0,-1 0 0 0 0,1 0 0 0 0,0 0-1 0 0,-1 0 1 0 0,1 0 0 0 0,-1 0 0 0 0,1 0-1 0 0,-1 0 1 0 0,0 0 0 0 0,1 0-1 0 0,-1-1 1 0 0,-1 3 0 0 0,-25 29 52 0 0,22-24-53 0 0,2 0-11 0 0,2-6 6 0 0,1-1 0 0 0,-1 1 0 0 0,1-1 0 0 0,0 1 0 0 0,0-1 0 0 0,0 1 0 0 0,0 0 0 0 0,0 2 0 0 0,1 2-3 0 0,-1-4 5 0 0,0 1-1 0 0,0-1 1 0 0,0 0 0 0 0,0 0-1 0 0,0 0 1 0 0,1 0-1 0 0,-1 0 1 0 0,1 0-1 0 0,-1 0 1 0 0,1 1 0 0 0,0-2-1 0 0,0 1 1 0 0,0 0-1 0 0,0 0 1 0 0,0 0 0 0 0,0 0-1 0 0,1-1 1 0 0,2 4-1 0 0,1 1-3 0 0,-4-4 7 0 0,0 0 0 0 0,1-1 0 0 0,-1 1 0 0 0,1 0 0 0 0,-1 0 0 0 0,1-1 0 0 0,0 1 0 0 0,2 1 0 0 0,14 11 0 0 0,-18-14 0 0 0,2 2-25 0 0,0-1-1 0 0,0 1 1 0 0,0 0 0 0 0,0 0-1 0 0,0 1 1 0 0,0-1 0 0 0,1 3-1 0 0,-3-4 18 0 0,1 0 0 0 0,-1 0 0 0 0,0 0-1 0 0,0 0 1 0 0,0 0 0 0 0,0 0 0 0 0,0 0-1 0 0,0 0 1 0 0,0 0 0 0 0,0 0 0 0 0,0 0 0 0 0,0 0-1 0 0,-1 0 1 0 0,1 0 0 0 0,0-1 0 0 0,-1 1 0 0 0,1 0-1 0 0,0 0 1 0 0,-1 0 0 0 0,1 0 0 0 0,-1 0 0 0 0,0-1-1 0 0,0 2 1 0 0,-4 4 8 0 0,-1 0 0 0 0,0 0 0 0 0,0-1 0 0 0,-1 1 0 0 0,1-2 0 0 0,-1 1 0 0 0,-11 5 0 0 0,-18 13 0 0 0,-19 23 0 0 0,48-39 0 0 0,7-6 0 0 0,0-1 0 0 0,0 0 0 0 0,-1 0 0 0 0,1 1 0 0 0,0-1 0 0 0,0 0 0 0 0,0 0 0 0 0,0 1 0 0 0,-1-1 0 0 0,1 0 0 0 0,0 1 0 0 0,0-1 0 0 0,0 0 0 0 0,0 1 0 0 0,0-1 0 0 0,0 0 0 0 0,0 0 0 0 0,0 1 0 0 0,0-1 0 0 0,0 0 0 0 0,0 1 0 0 0,0-1 0 0 0,0 0 0 0 0,0 1 0 0 0,0-1 0 0 0,0 0 0 0 0,1 0 0 0 0,-1 1 0 0 0,0-1 0 0 0,0 0 0 0 0,0 1 0 0 0,0-1 0 0 0,1 0 0 0 0,-1 0 0 0 0,0 1 0 0 0,0-1 0 0 0,0 0 0 0 0,1 0 0 0 0,-1 0 0 0 0,0 1 0 0 0,0-1 0 0 0,1 0 0 0 0,-1 0 0 0 0,0 0 0 0 0,0 0 0 0 0,1 0 0 0 0,-1 0 0 0 0,0 1 0 0 0,1-1 0 0 0,-1 0 0 0 0,0 0 0 0 0,1 0 0 0 0,-1 0 0 0 0,3 1 0 0 0,0 0 0 0 0,0 0 0 0 0,0 0 0 0 0,0 0 0 0 0,1-1 0 0 0,4 1 0 0 0,30 6 0 0 0,-28-3 0 0 0,-3 3 0 0 0,-1 8 0 0 0,-4 15 0 0 0,-2 9 0 0 0,4-11 0 0 0,-3-22 0 0 0,2 6 0 0 0,0-7 0 0 0,6 7 0 0 0,24 20 256 0 0,-32-31-251 0 0,0 0 0 0 0,0 1 0 0 0,0-1 0 0 0,0 1 0 0 0,0-1 0 0 0,0 1 0 0 0,0-1 0 0 0,-1 1 0 0 0,1 0 0 0 0,-1-1 0 0 0,1 1 0 0 0,-1 0 0 0 0,0 0 0 0 0,0-1 0 0 0,1 1 0 0 0,-1 0 0 0 0,-1 0 0 0 0,1-1 0 0 0,0 1 0 0 0,0 0 0 0 0,-1 3 0 0 0,-1-2 10 0 0,1 1-1 0 0,-1 0 1 0 0,0-1-1 0 0,0 0 1 0 0,0 1-1 0 0,-5 4 1 0 0,4-4-11 0 0,-8 7 19 0 0,1 0-1 0 0,-2-1 1 0 0,1 0-1 0 0,-1-1 1 0 0,-1 0-1 0 0,0-1 1 0 0,-15 8 0 0 0,12-8 17 0 0,0 2 1 0 0,1 0 0 0 0,-28 24 0 0 0,43-34-36 0 0,1 1-1 0 0,-1 0 1 0 0,0-1-1 0 0,1 1 1 0 0,-1 0-1 0 0,0-1 1 0 0,1 1-1 0 0,-1 0 1 0 0,1-1-1 0 0,-1 1 1 0 0,1-1-1 0 0,-1 1 1 0 0,1-1-1 0 0,0 1 1 0 0,0-1-1 0 0,2 3-4 0 0,1-1 0 0 0,0 0 0 0 0,0 0 0 0 0,-1-1 0 0 0,1 1-1 0 0,0-1 1 0 0,0 0 0 0 0,6 1 0 0 0,33 4 12 0 0,-41-6-11 0 0,6 1 19 0 0,69 9 174 0 0,-68-8-122 0 0,0 1-1 0 0,0-1 1 0 0,0 1 0 0 0,0 1 0 0 0,-1-1-1 0 0,11 7 1 0 0,-7 0 10 0 0,-11-5-41 0 0,-2-3-36 0 0,1 0-4 0 0,0 0 0 0 0,0 0 0 0 0,0 0 0 0 0,0 0 1 0 0,0 0-1 0 0,-1 0 0 0 0,1 0 0 0 0,-1-1 0 0 0,1 1 0 0 0,-1 0 0 0 0,0 0 0 0 0,0 0 0 0 0,0 0 0 0 0,0-1 0 0 0,0 1 1 0 0,0 0-1 0 0,0-1 0 0 0,0 1 0 0 0,-1-1 0 0 0,-2 3 0 0 0,-4 3 13 0 0,0 0-1 0 0,-16 9 1 0 0,13-9-3 0 0,-59 39 39 0 0,34-23-6 0 0,0 1-1 0 0,-60 55 1 0 0,90-71-44 0 0,8 1 0 0 0,-1-7 0 0 0,1 0 0 0 0,0 0 0 0 0,0 0 0 0 0,0 0-1 0 0,0 0 1 0 0,0-1 0 0 0,0 1 0 0 0,0-1 0 0 0,1 0 0 0 0,-1 0 0 0 0,0 1-1 0 0,1-1 1 0 0,-1-1 0 0 0,4 2 0 0 0,37 6 154 0 0,1-4 65 0 0,-31-3-168 0 0,1 0 1 0 0,-1 0-1 0 0,0 2 1 0 0,0-1 0 0 0,15 6-1 0 0,-3 2-44 0 0,-14-7 1 0 0,1 1 0 0 0,-1 1 0 0 0,0 0 1 0 0,-1 1-1 0 0,1 0 0 0 0,-1 0 0 0 0,16 14 0 0 0,-20-13-19 0 0,-5-6 8 0 0,-1-1 0 0 0,0 1-1 0 0,1-1 1 0 0,-1 1-1 0 0,1 0 1 0 0,-1-1 0 0 0,0 1-1 0 0,0 0 1 0 0,1-1-1 0 0,-1 1 1 0 0,0 0 0 0 0,0-1-1 0 0,0 1 1 0 0,0 1-1 0 0,1 1 2 0 0,-1-2 2 0 0,1 0 0 0 0,-1 1 0 0 0,1-1 0 0 0,-1 0 0 0 0,0 1 0 0 0,0-1 0 0 0,0 0 0 0 0,1 1 0 0 0,-1-1 0 0 0,0 0 0 0 0,0 1 0 0 0,-1-1 0 0 0,1 0 0 0 0,0 1 0 0 0,0-1 0 0 0,-1 0 0 0 0,1 0 0 0 0,-1 1 0 0 0,0 1 0 0 0,-2 2 0 0 0,-6 15 0 0 0,6-15 0 0 0,0 0 0 0 0,1 0 0 0 0,-1 1 0 0 0,1-1 0 0 0,-2 11 0 0 0,2-12 0 0 0,2 14 0 0 0,3 10 0 0 0,4 14 0 0 0,-7-37 2 0 0,0-1 1 0 0,0 1-1 0 0,-1-1 0 0 0,1 1 1 0 0,-1-1-1 0 0,0 1 0 0 0,0-1 0 0 0,-1 0 1 0 0,1 1-1 0 0,-1-1 0 0 0,0 0 1 0 0,0 0-1 0 0,-1 0 0 0 0,1-1 0 0 0,-1 1 1 0 0,0 0-1 0 0,0-1 0 0 0,-5 6 1 0 0,-7 3 14 0 0,0 0 0 0 0,0-1 0 0 0,-22 12 1 0 0,-5 4-3 0 0,33-20-4 0 0,2 1 31 0 0,6 2-31 0 0,1-9-11 0 0,1 1 0 0 0,0-1 0 0 0,-1 0 0 0 0,1 1 0 0 0,0-1 0 0 0,0 0 0 0 0,0 1 0 0 0,0-1 0 0 0,0 0 0 0 0,0 0 0 0 0,0 0 0 0 0,1 0 0 0 0,-1 0 0 0 0,0 0 0 0 0,1 0 0 0 0,-1 0 0 0 0,0-1 0 0 0,3 2 0 0 0,31 11 0 0 0,-25-10 0 0 0,13 4 0 0 0,45 23 0 0 0,-53-21 0 0 0,-13-6 0 0 0,-1 0 0 0 0,4 9 0 0 0,-8-7 0 0 0,3-4 0 0 0,-2 2 2 0 0,0 0 0 0 0,1 0-1 0 0,-1 0 1 0 0,0 0 0 0 0,-1 0 0 0 0,1 0 0 0 0,0 0-1 0 0,-1-1 1 0 0,0 1 0 0 0,-4 2 0 0 0,-33 20 31 0 0,12-9-22 0 0,-15 8-11 0 0,43-24 0 0 0,0 0 0 0 0,0 0 0 0 0,-1 0 0 0 0,1 0 0 0 0,0 1 0 0 0,0-1 0 0 0,-1 0 0 0 0,1 0 0 0 0,0 0 0 0 0,0 1 0 0 0,-1-1 0 0 0,1 0 0 0 0,0 0 0 0 0,0 0 0 0 0,0 1 0 0 0,-1-1 0 0 0,1 0 0 0 0,0 1 0 0 0,0-1 0 0 0,0 0 0 0 0,0 0 0 0 0,0 1 0 0 0,0-1 0 0 0,0 0 0 0 0,0 1 0 0 0,0-1 0 0 0,0 0 0 0 0,0 1 0 0 0,0-1 0 0 0,0 0 0 0 0,0 1 0 0 0,0-1 0 0 0,0 0 0 0 0,0 0 0 0 0,0 1 0 0 0,0-1 0 0 0,0 0 0 0 0,0 1 0 0 0,0-1 0 0 0,1 0 0 0 0,-1 0 0 0 0,0 1 0 0 0,0-1 0 0 0,0 0 0 0 0,1 0 0 0 0,-1 1 0 0 0,0-1 0 0 0,0 0 0 0 0,0 0 0 0 0,1 0 0 0 0,-1 1 0 0 0,0-1 0 0 0,1 0 0 0 0,-1 0 0 0 0,0 0 0 0 0,1 0 0 0 0,1 2 16 0 0,1 0 1 0 0,-1 0-1 0 0,1-1 1 0 0,-1 1-1 0 0,1-1 0 0 0,0 0 1 0 0,-1 0-1 0 0,1 0 0 0 0,0 0 1 0 0,0 0-1 0 0,0-1 1 0 0,4 1-1 0 0,4 0 101 0 0,-1-1 1 0 0,13-1-1 0 0,-1 0-19 0 0,-20 1 31 0 0,16 10-78 0 0,-15-8-105 0 0,-1 0 53 0 0,0 1-1 0 0,-1-1 0 0 0,1 0 0 0 0,0 0 0 0 0,-1 1 0 0 0,0-1 0 0 0,2 4 0 0 0,-1 0 4 0 0,2 5-2 0 0,-3 6 0 0 0,-2-13 0 0 0,-1 0 0 0 0,1 1-2 0 0,0-1-6 0 0,0 1 1 0 0,0 0-1 0 0,-1-1 1 0 0,0 1-1 0 0,0-1 1 0 0,0 0-1 0 0,0 1 1 0 0,0-1-1 0 0,-5 5 1 0 0,2 0 49 0 0,2-1-44 0 0,2-4-52 0 0,1-2 54 0 0,0-1-1 0 0,0 0 0 0 0,0 1 1 0 0,0-1-1 0 0,0 0 0 0 0,0 1 1 0 0,0-1-1 0 0,0 0 0 0 0,1 1 0 0 0,-1-1 1 0 0,0 0-1 0 0,1 1 0 0 0,0-1 1 0 0,-1 0-1 0 0,1 0 0 0 0,-1 1 0 0 0,1-1 1 0 0,0 0-1 0 0,0 0 0 0 0,1 1 1 0 0,2 2 1 0 0,31 41-65 0 0,-29-34 64 0 0,-1 0 0 0 0,-3 1 0 0 0,-2-7 0 0 0,0-2 0 0 0,0-1 0 0 0,-1 0 0 0 0,1 1 0 0 0,0-1 0 0 0,-1 1 0 0 0,0-1 0 0 0,1 0 0 0 0,-1 0 0 0 0,-2 4 0 0 0,-1 4 0 0 0,0 0 0 0 0,-1-1 0 0 0,-16 29 0 0 0,16-29 0 0 0,2 2 0 0 0,4 1 0 0 0,5 9 0 0 0,0-15 0 0 0,-3-4 0 0 0,0 1 0 0 0,0-1 0 0 0,-1 1 0 0 0,1 0 0 0 0,-1 0 0 0 0,0 0 0 0 0,0 0 0 0 0,0 0 0 0 0,3 5 0 0 0,-2 1 0 0 0,-3-6 0 0 0,0-1 0 0 0,0 1 0 0 0,-1 0 0 0 0,1 0 0 0 0,-1-1 0 0 0,1 1 0 0 0,-1 0 0 0 0,0-1 0 0 0,0 1 0 0 0,0-1 0 0 0,0 1 0 0 0,-1-1 0 0 0,1 0 0 0 0,-3 4 0 0 0,-15 31 0 0 0,16-28 0 0 0,2 1 0 0 0,3-1 0 0 0,-1-8 0 0 0,-1 0 0 0 0,0 0 0 0 0,0 0 0 0 0,0 0 0 0 0,1-1 0 0 0,-1 1 0 0 0,0 0 0 0 0,1 0 0 0 0,-1 0 0 0 0,1-1 0 0 0,-1 1 0 0 0,1 0 0 0 0,-1 0 0 0 0,1-1 0 0 0,-1 1 0 0 0,1-1 0 0 0,0 1 0 0 0,-1 0 0 0 0,1-1 0 0 0,0 1 0 0 0,1 0 0 0 0,0 0 13 0 0,6 5 31 0 0,0-1-1 0 0,0 0 0 0 0,0 0 0 0 0,1 0 0 0 0,-1-1 0 0 0,18 5 0 0 0,-18-6-27 0 0,1 0 0 0 0,-1 0-1 0 0,0 1 1 0 0,0 0 0 0 0,0 1-1 0 0,0 0 1 0 0,-1 0-1 0 0,8 7 1 0 0,-12-10-16 0 0,-1 0 0 0 0,0 1 0 0 0,0-1 0 0 0,0 1 0 0 0,0-1 0 0 0,-1 1 0 0 0,1 0 0 0 0,-1 0 0 0 0,0-1 0 0 0,1 1 0 0 0,-1 0 0 0 0,-1 0 0 0 0,1 0 0 0 0,1 5 0 0 0,-2-6 0 0 0,0 0 0 0 0,-1 0 0 0 0,1 0 0 0 0,0 0 0 0 0,-1 0 0 0 0,1-1 0 0 0,-1 1 0 0 0,1 0 0 0 0,-1 0 0 0 0,0-1 0 0 0,0 1 0 0 0,0 0 0 0 0,0-1 0 0 0,0 1 0 0 0,0-1 0 0 0,0 1 0 0 0,-1-1 0 0 0,1 1 0 0 0,-1-1 0 0 0,1 0 0 0 0,-1 0 0 0 0,1 0 0 0 0,-1 0 0 0 0,1 0 0 0 0,-3 1 0 0 0,-90 40 224 0 0,93-41-147 0 0,28 8-10 0 0,7-2 43 0 0,9 2 92 0 0,-39-8-129 0 0,3 3 6 0 0,-7-4-75 0 0,1 0 0 0 0,-1 1 0 0 0,1-1-1 0 0,-1 0 1 0 0,0 1 0 0 0,1-1 0 0 0,-1 0 0 0 0,0 1-1 0 0,1-1 1 0 0,-1 1 0 0 0,0-1 0 0 0,1 1 0 0 0,-1-1-1 0 0,0 1 1 0 0,0-1 0 0 0,1 1 0 0 0,-1-1 0 0 0,0 1-1 0 0,0 0 1 0 0,1 1 0 0 0,2 14-4 0 0,-5-11 0 0 0,0-4 0 0 0,-4 9 0 0 0,4-6 1 0 0,2-3 1 0 0,0-1 0 0 0,-1 1 0 0 0,1-1-1 0 0,0 1 1 0 0,0-1 0 0 0,-1 1 0 0 0,1-1 0 0 0,0 1 0 0 0,-1-1 0 0 0,1 1 0 0 0,0-1-1 0 0,-1 1 1 0 0,1-1 0 0 0,-1 1 0 0 0,1-1 0 0 0,-1 1 0 0 0,1-1 0 0 0,-1 0 0 0 0,1 0 0 0 0,-1 1-1 0 0,1-1 1 0 0,-1 0 0 0 0,1 0 0 0 0,-1 1 0 0 0,1-1 0 0 0,-1 0 0 0 0,0 0 0 0 0,0 0 0 0 0,-8 2 18 0 0,8-2 17 0 0,0 3-41 0 0,1 0-1 0 0,-1 0 0 0 0,1 0 1 0 0,-1 0-1 0 0,0 0 0 0 0,0 0 1 0 0,0 0-1 0 0,-1-1 0 0 0,1 1 0 0 0,-3 4 1 0 0,-1 0-14 0 0,0-1 0 0 0,-10 11 0 0 0,-7-1 7 0 0,19-16-31 0 0,-3 0 42 0 0,4-1 42 0 0,-2-5-20 0 0,2-3 0 0 0,3 7-68 0 0,0 0 0 0 0,0-1-1 0 0,0 1 1 0 0,0 0 0 0 0,0 0-1 0 0,1 0 1 0 0,-1 0-1 0 0,1 0 1 0 0,-1 0 0 0 0,1 1-1 0 0,0-1 1 0 0,2-2 0 0 0,-1 1-116 0 0,-1 2-627 0 0,3 1-3986 0 0,8 3 2260 0 0,1 1 941 0 0</inkml:trace>
</inkml:ink>
</file>

<file path=ppt/ink/ink5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2:22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92 207 4143 0 0,'2'-1'8694'0'0,"4"-2"-8269"0"0,0 0 0 0 0,0 1 1 0 0,0 0-1 0 0,0 0 0 0 0,0 0 1 0 0,1 1-1 0 0,11-1 0 0 0,-16 2-307 0 0,-1 9-390 0 0,-1 34 1114 0 0,0-41-386 0 0,2-2-304 0 0,4 2-19 0 0,-1-1-1 0 0,1 0 0 0 0,-1 0 1 0 0,1-1-1 0 0,0 1 1 0 0,0-1-1 0 0,-1 0 0 0 0,1-1 1 0 0,0 0-1 0 0,-1 0 1 0 0,10-2-1 0 0,-6 1 23 0 0,-5 1-89 0 0,-4 1-63 0 0,0 0 1 0 0,0 0-1 0 0,0 0 1 0 0,0 0 0 0 0,0 0-1 0 0,0 0 1 0 0,0 0-1 0 0,1-1 1 0 0,-1 1-1 0 0,0 0 1 0 0,0 0 0 0 0,0 0-1 0 0,0 0 1 0 0,0 0-1 0 0,0 0 1 0 0,0 0 0 0 0,0-1-1 0 0,0 1 1 0 0,0 0-1 0 0,0 0 1 0 0,0 0 0 0 0,0 0-1 0 0,0 0 1 0 0,0-1-1 0 0,0 1 1 0 0,0 0 0 0 0,0 0-1 0 0,0 0 1 0 0,0 0-1 0 0,0 0 1 0 0,0-1 0 0 0,0 1-1 0 0,0 0 1 0 0,0 0-1 0 0,0 0 1 0 0,0 0-1 0 0,0 0 1 0 0,0 0 0 0 0,0-1-1 0 0,0 1 1 0 0,0 0-1 0 0,-1 0 1 0 0,1 0 0 0 0,0 0-1 0 0,0 0 1 0 0,0 0-1 0 0,0 0 1 0 0,0 0 0 0 0,0 0-1 0 0,0-1 1 0 0,-1 1-1 0 0,1 0 1 0 0,0 0 0 0 0,0 0-1 0 0,0 0 1 0 0,0 0-1 0 0,0 0 1 0 0,-1 0-1 0 0,1 0 1 0 0,0 0 0 0 0,0 0-1 0 0,-7-3-3 0 0,5 2 4 0 0,1 0 0 0 0,0 1 1 0 0,0 0-1 0 0,0-1 0 0 0,0 1 0 0 0,-1 0 0 0 0,1-1 0 0 0,0 1 0 0 0,0 0 0 0 0,-1 0 1 0 0,1 0-1 0 0,0 0 0 0 0,0 0 0 0 0,-1 0 0 0 0,1 1 0 0 0,0-1 0 0 0,-2 1 0 0 0,-2 0 3166 0 0,-1-9-2977 0 0,5 6-188 0 0,-1 1-1 0 0,1-1 0 0 0,-1 0 0 0 0,0 1 0 0 0,1 0 0 0 0,-1-1 0 0 0,0 1 0 0 0,0 0 1 0 0,0 0-1 0 0,0 0 0 0 0,0 0 0 0 0,0 0 0 0 0,0 0 0 0 0,0 1 0 0 0,0-1 0 0 0,0 1 0 0 0,0-1 1 0 0,-1 1-1 0 0,-2 0 0 0 0,4 0-4 0 0,-5 1-19 0 0,0-1-1 0 0,0 2 1 0 0,0-1 0 0 0,0 1 0 0 0,1 0-1 0 0,-9 3 1 0 0,14-4 21 0 0,9-7 103 0 0,0 1 0 0 0,-1-1 1 0 0,1-1-1 0 0,-2 0 0 0 0,1 0 1 0 0,-1 0-1 0 0,0-1 0 0 0,0 0 1 0 0,-1 0-1 0 0,0-1 0 0 0,0 1 1 0 0,7-19-1 0 0,-12 26-97 0 0,-1 0 1 0 0,1-1-1 0 0,-1 1 1 0 0,1 0-1 0 0,-1 0 0 0 0,0 0 1 0 0,1-1-1 0 0,-1 1 0 0 0,0 0 1 0 0,0 0-1 0 0,0-1 1 0 0,0 1-1 0 0,0 0 0 0 0,0 0 1 0 0,0-1-1 0 0,0 1 0 0 0,-1 0 1 0 0,1 0-1 0 0,-1-1 1 0 0,1 1-1 0 0,-1 0 0 0 0,1 0 1 0 0,-1 0-1 0 0,1 0 0 0 0,-1 0 1 0 0,0 0-1 0 0,0 0 0 0 0,1 0 1 0 0,-1 0-1 0 0,0 0 1 0 0,0 0-1 0 0,0 0 0 0 0,0 0 1 0 0,0 1-1 0 0,0-1 0 0 0,0 1 1 0 0,-1-1-1 0 0,1 0 1 0 0,0 1-1 0 0,-2-1 0 0 0,-3-1-10 0 0,1 1-1 0 0,-1 0 1 0 0,1 0 0 0 0,-1 0-1 0 0,1 1 1 0 0,-1-1 0 0 0,-10 2-1 0 0,2 2-23 0 0,0-1 0 0 0,-18 8-1 0 0,8-3-34 0 0,9-3 27 0 0,14-4 7 0 0,6-6 12 0 0,3-2 106 0 0,-1 0 0 0 0,1 0 0 0 0,0 1 0 0 0,11-8 0 0 0,12-11 217 0 0,-30 24 221 0 0,-10 5-445 0 0,2 1-150 0 0,0-1-1 0 0,1 1 1 0 0,0 1 0 0 0,0-1-1 0 0,0 1 1 0 0,0 0-1 0 0,1 0 1 0 0,0 1 0 0 0,-6 7-1 0 0,-5 8-449 0 0,-15 29 0 0 0,29-49 310 0 0,1 1 0 0 0,0 0-1 0 0,0-1 1 0 0,1 1 0 0 0,-1 0-1 0 0,0 0 1 0 0,1 0 0 0 0,-1 0-1 0 0,1 0 1 0 0,-1 3 0 0 0,2 6-1093 0 0</inkml:trace>
</inkml:ink>
</file>

<file path=ppt/ink/ink5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2:25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65 2303 0 0,'2'-2'167'0'0,"8"-11"-216"0"0,17-18 1417 0 0,-5 13 5480 0 0,-12 29-6368 0 0,-9-9-454 0 0,1 0 0 0 0,-1 0 1 0 0,0 0-1 0 0,0 1 1 0 0,0-1-1 0 0,0 1 0 0 0,-1-1 1 0 0,1 1-1 0 0,-1-1 1 0 0,1 1-1 0 0,-1-1 0 0 0,0 1 1 0 0,0 2-1 0 0,-5 37 167 0 0,2-29-129 0 0,-10 58 67 0 0,-23 72 0 0 0,-32 66-142 0 0,2-7 120 0 0,-147 422-2139 0 0,171-538 1526 0 0,41-84 790 0 0,1-3-258 0 0,0 0 0 0 0,0 0-1 0 0,0 0 1 0 0,1 0 0 0 0,-1 0-1 0 0,1 0 1 0 0,-1 0 0 0 0,1 0-1 0 0,-1 0 1 0 0,1 0-1 0 0,0-1 1 0 0,3-3 58 0 0,27-56 603 0 0,4 2 1 0 0,2 2 0 0 0,47-57-1 0 0,88-83 426 0 0,15-20-702 0 0,-100 104-410 0 0,117-145-86 0 0,-152 189-14 0 0,-51 67 16 0 0,-1 3-145 0 0,-1 0 213 0 0,1 0 1 0 0,-1 0-1 0 0,0 0 1 0 0,1 0-1 0 0,-1 0 1 0 0,0 0-1 0 0,0 0 1 0 0,1-1-1 0 0,-1 1 1 0 0,-1 1-1 0 0,-2 1-6 0 0,-7 12 29 0 0,1 0 0 0 0,0 0 0 0 0,1 1 0 0 0,-9 19 0 0 0,-23 72 335 0 0,25-62-113 0 0,-95 276 502 0 0,27 8-1578 0 0,74-265 328 0 0,10-56 392 0 0,0 0 0 0 0,0 0 0 0 0,0-1 0 0 0,1 1 0 0 0,0 0 0 0 0,3 7 0 0 0,-4-12-30 0 0,3-4 8 0 0,1 0 136 0 0,0 0-1 0 0,0 0 1 0 0,0-1-1 0 0,0 1 0 0 0,0-1 1 0 0,0 0-1 0 0,0-1 1 0 0,-1 1-1 0 0,1 0 0 0 0,-1-1 1 0 0,1 0-1 0 0,-1 0 1 0 0,0 0-1 0 0,4-5 1 0 0,6-9 25 0 0,19-31 1 0 0,-24 35-22 0 0,147-279 910 0 0,-116 212-305 0 0,-38 77-577 0 0,12-25 249 0 0,1 1-1 0 0,2 0 0 0 0,32-43 1 0 0,-41 62-296 0 0,0 0 0 0 0,0 0 0 0 0,0 1 0 0 0,1 0 0 0 0,1 0 0 0 0,-1 1 0 0 0,1 0 0 0 0,11-6 1 0 0,-5 5-117 0 0,0 0 0 0 0,1 1 0 0 0,0 0 1 0 0,0 2-1 0 0,0 0 0 0 0,31-4 0 0 0,-45 8 115 0 0,1 0 0 0 0,-1 0 0 0 0,0 0 0 0 0,0 0 0 0 0,0 0 0 0 0,0 0 0 0 0,0 1 0 0 0,0-1 0 0 0,0 1-1 0 0,0 0 1 0 0,0 0 0 0 0,-1 0 0 0 0,1-1 0 0 0,0 2 0 0 0,0-1 0 0 0,0 0 0 0 0,-1 0 0 0 0,1 0 0 0 0,1 3 0 0 0,-2-3 5 0 0,0 0 0 0 0,0 1 1 0 0,0-1-1 0 0,0 1 0 0 0,-1-1 1 0 0,1 1-1 0 0,-1 0 0 0 0,1-1 1 0 0,-1 1-1 0 0,1 0 0 0 0,-1 0 1 0 0,0-1-1 0 0,0 1 0 0 0,0 0 1 0 0,0-1-1 0 0,0 1 1 0 0,0 0-1 0 0,0 0 0 0 0,0-1 1 0 0,-1 1-1 0 0,1 0 0 0 0,-1-1 1 0 0,0 3-1 0 0,-56 115-35 0 0,-3 7 581 0 0,55-112-386 0 0,0 0 0 0 0,1 1 0 0 0,1 0 0 0 0,0 0-1 0 0,1 0 1 0 0,0 0 0 0 0,1 16 0 0 0,1-25-104 0 0,1-1-1 0 0,-1 1 1 0 0,1 0-1 0 0,0-1 1 0 0,1 1 0 0 0,-1-1-1 0 0,1 1 1 0 0,0-1 0 0 0,0 0-1 0 0,1 0 1 0 0,0 0-1 0 0,5 8 1 0 0,-5-9-92 0 0,0-1 1 0 0,1 1-1 0 0,0-1 0 0 0,-1 0 1 0 0,1 0-1 0 0,1 0 0 0 0,-1 0 1 0 0,0 0-1 0 0,1-1 0 0 0,-1 0 1 0 0,1 0-1 0 0,0 0 0 0 0,-1-1 1 0 0,7 2-1 0 0,15 1-3394 0 0,1-2-1157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1:09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810 77 2759 0 0,'9'-17'151'0'0,"16"-20"0"0"0,-9 14 10194 0 0,-18 24-10226 0 0,0 0 0 0 0,-1 0-1 0 0,1 0 1 0 0,0 0 0 0 0,0 0 0 0 0,0 0 0 0 0,0 1 0 0 0,-3 2-1 0 0,0 0 36 0 0,-12 9 60 0 0,0 1 0 0 0,1 1 1 0 0,1 1-1 0 0,0 0 1 0 0,-13 19-1 0 0,-58 96 409 0 0,77-118-562 0 0,-93 181 400 0 0,46-83-391 0 0,-190 330 439 0 0,225-409-377 0 0,-1-2-1 0 0,-1 0 1 0 0,-2-2-1 0 0,-34 31 1 0 0,-16 6-264 0 0,74-64 8 0 0,2-3-122 0 0,0 1 113 0 0,-1 0 1 0 0,1-1-1 0 0,0 1 1 0 0,0 0-1 0 0,0 0 1 0 0,0 0-1 0 0,1 0 1 0 0,-1 0-1 0 0,0 0 1 0 0,0 0-1 0 0,2 0 1 0 0,-1-1-103 0 0,14-9-785 0 0,1-3-11 0 0</inkml:trace>
</inkml:ink>
</file>

<file path=ppt/ink/ink5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2:2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176 110 2759 0 0,'0'4'207'0'0,"-5"32"2923"0"0,-2 0 0 0 0,-17 49 0 0 0,5-16-1784 0 0,9-28-1150 0 0,-68 221 1265 0 0,71-242-1497 0 0,0 1 0 0 0,2 0-1 0 0,0 0 1 0 0,2 0-1 0 0,0 1 1 0 0,0 24 0 0 0,5-31-111 0 0,-2-13 68 0 0,1 0-1 0 0,1 6 0 0 0,-1-5-9 0 0,1-2-190 0 0,-1-1 271 0 0,-1 1-1 0 0,1-1 0 0 0,0 1 0 0 0,0-1 1 0 0,0 0-1 0 0,0 1 0 0 0,0-1 0 0 0,0 0 1 0 0,0 0-1 0 0,0 0 0 0 0,0 0 0 0 0,0 0 1 0 0,0 0-1 0 0,0 0 0 0 0,0 0 0 0 0,0 0 1 0 0,0 0-1 0 0,0 0 0 0 0,0-1 0 0 0,0 1 1 0 0,0 0-1 0 0,0-1 0 0 0,0 1 0 0 0,1-2 1 0 0,3 0 31 0 0,0-1 0 0 0,0 0 0 0 0,-1-1 0 0 0,1 1 0 0 0,-1-1 0 0 0,0 0 0 0 0,0 0 0 0 0,6-8 0 0 0,25-42 179 0 0,-18 25-113 0 0,58-91 81 0 0,93-136-56 0 0,-132 209-93 0 0,1 1-1 0 0,3 2 0 0 0,50-45 1 0 0,-78 79 4 0 0,59-49 9 0 0,-59 50 26 0 0,0 1-1 0 0,0 1 1 0 0,1 0 0 0 0,15-7 0 0 0,-24 13 7 0 0,0 0 0 0 0,-1 0 0 0 0,1 0 0 0 0,0 0 0 0 0,0 0-1 0 0,5 1 1 0 0,-9 0-62 0 0,0 0-1 0 0,0 0 0 0 0,0 0 0 0 0,0 0 1 0 0,0 0-1 0 0,0 0 0 0 0,0 0 1 0 0,0 0-1 0 0,1 0 0 0 0,-1 0 1 0 0,0 0-1 0 0,0 0 0 0 0,0 0 1 0 0,0 0-1 0 0,0 0 0 0 0,0 0 0 0 0,0 0 1 0 0,0 0-1 0 0,0 0 0 0 0,1 0 1 0 0,-1 0-1 0 0,0 0 0 0 0,0 0 1 0 0,0 0-1 0 0,0 0 0 0 0,0 1 1 0 0,0-1-1 0 0,0 0 0 0 0,0 0 0 0 0,0 0 1 0 0,0 0-1 0 0,0 0 0 0 0,0 0 1 0 0,0 0-1 0 0,0 0 0 0 0,0 0 1 0 0,0 1-1 0 0,0-1 0 0 0,0 0 1 0 0,0 0-1 0 0,0 0 0 0 0,0 0 0 0 0,0 0 1 0 0,0 0-1 0 0,0 0 0 0 0,0 0 1 0 0,0 0-1 0 0,0 1 0 0 0,0-1 1 0 0,0 0-1 0 0,0 0 0 0 0,1 14 73 0 0,-2-1-1 0 0,1 1 1 0 0,-1-1 0 0 0,-1 0-1 0 0,-1 1 1 0 0,-4 16 0 0 0,-33 80 456 0 0,26-74-299 0 0,-29 75 162 0 0,-82 235-416 0 0,116-309-300 0 0,9-34 159 0 0,2-1-174 0 0,-1 0 302 0 0,1-1 0 0 0,-1 1 1 0 0,1-1-1 0 0,0 0 0 0 0,0 1 0 0 0,0-1 0 0 0,0 0 0 0 0,0 0 0 0 0,0 0 0 0 0,0-1 1 0 0,0 1-1 0 0,0 0 0 0 0,0-1 0 0 0,0 0 0 0 0,0 1 0 0 0,5-1 0 0 0,-3 0-15 0 0,0-1 0 0 0,0 0 0 0 0,0 1-1 0 0,0-1 1 0 0,0-1 0 0 0,0 1 0 0 0,0-1-1 0 0,0 1 1 0 0,3-3 0 0 0,12-8 10 0 0,-1 0 1 0 0,18-16-1 0 0,-4 4 40 0 0,-12 7 23 0 0,-1 0 1 0 0,0-1-1 0 0,28-34 0 0 0,41-70 208 0 0,-20 26-67 0 0,-30 46-74 0 0,11-14 302 0 0,65-70 0 0 0,-112 133 18 0 0,-1 3-266 0 0,1 11 30 0 0,-1-1 1 0 0,0 1 0 0 0,-2 20 0 0 0,0-15-47 0 0,2 23-1 0 0,1-22-109 0 0,1-2 0 0 0,1 1 0 0 0,11 32 0 0 0,-13-43-16 0 0,1 0 0 0 0,1 1 0 0 0,-1-2 0 0 0,1 1 0 0 0,0 0 0 0 0,1-1 0 0 0,0 0 0 0 0,0 0 0 0 0,0 0 0 0 0,0 0 0 0 0,11 7 0 0 0,-3-6-4 0 0,-8-6 0 0 0,1 0 0 0 0,0 0 0 0 0,-1 0 0 0 0,1-1 0 0 0,0 1 0 0 0,0-1 0 0 0,-1-1 0 0 0,1 1 0 0 0,0-1 0 0 0,0 0 0 0 0,-1 0 0 0 0,8-3 0 0 0,-3 0 0 0 0,0 1 0 0 0,-1-2 0 0 0,1 1 0 0 0,-1-1 0 0 0,17-12 0 0 0,-9 3-69 0 0,-1-1-1 0 0,-1 0 0 0 0,0-1 1 0 0,22-30-1 0 0,-13 9-104 0 0,26-51 0 0 0,-38 66 263 0 0,0 2-1 0 0,26-34 1 0 0,-37 52 261 0 0,4 50 778 0 0,-7-12-672 0 0,-1 0 0 0 0,-15 61 0 0 0,-24 102 152 0 0,36-170-656 0 0,1 0 0 0 0,2 0 0 0 0,1 0 0 0 0,2 55 0 0 0,1-83-28 0 0,-1 1 1 0 0,1 0-1 0 0,-1 0 0 0 0,1 0 0 0 0,0 0 1 0 0,0 0-1 0 0,0 0 0 0 0,0-1 0 0 0,0 1 1 0 0,2 2-1 0 0,0-1-460 0 0,-2-1-727 0 0</inkml:trace>
</inkml:ink>
</file>

<file path=ppt/ink/ink5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2:31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0 152 919 0 0,'1'-3'67'0'0,"19"-40"722"0"0,-9 23 3688 0 0,1 0-1 0 0,27-34 1 0 0,-26 43-884 0 0,-7 22-3437 0 0,-2-7-125 0 0,-3-1-9 0 0,1 1 1 0 0,-1-1 0 0 0,1 1-1 0 0,-1 0 1 0 0,0-1 0 0 0,-1 1-1 0 0,1 0 1 0 0,-1 0 0 0 0,1 0-1 0 0,-1 0 1 0 0,0 0 0 0 0,-1-1-1 0 0,1 1 1 0 0,-1 0 0 0 0,-1 5-1 0 0,-2 7 94 0 0,-2 0-1 0 0,-8 20 1 0 0,4-12 9 0 0,-35 78 31 0 0,40-87-156 0 0,4-14 0 0 0,1-1 0 0 0,0 1 0 0 0,0-1 0 0 0,0 1 0 0 0,-1-1 0 0 0,1 1 0 0 0,0-1 0 0 0,0 1 0 0 0,0-1 0 0 0,0 1 0 0 0,0-1 0 0 0,0 1 0 0 0,0 0 0 0 0,0-1 0 0 0,0 1 0 0 0,0-1 0 0 0,1 1 0 0 0,-1-1 0 0 0,0 1 0 0 0,1 0 0 0 0,1-1 0 0 0,-1 0 0 0 0,0 0 0 0 0,0 0 0 0 0,1 0 0 0 0,-1 0 0 0 0,0 0 0 0 0,1 0 0 0 0,-1 0 0 0 0,0 0 0 0 0,0-1 0 0 0,1 1 0 0 0,-1-1 0 0 0,0 1 0 0 0,2-2 0 0 0,26-11 0 0 0,-24 11 0 0 0,29-14 0 0 0,34-16 0 0 0,-53 28 0 0 0,-11 4-6 0 0,10 0-41 0 0,-2 4 36 0 0,3 4-1 0 0,-1-1-36 0 0,-12-7 61 0 0,0 0-1 0 0,0 0 0 0 0,0 0 1 0 0,0 0-1 0 0,0-1 0 0 0,0 1 1 0 0,0-1-1 0 0,0 1 1 0 0,0-1-1 0 0,0 0 0 0 0,-1 0 1 0 0,1 0-1 0 0,0 0 0 0 0,-1 0 1 0 0,1 0-1 0 0,0 0 1 0 0,-1-1-1 0 0,1 1 0 0 0,-1 0 1 0 0,3-4-1 0 0,-1 2 63 0 0,0 0 0 0 0,0 1 0 0 0,0-1 1 0 0,1 1-1 0 0,6-4 0 0 0,2 0 9 0 0,0 2 0 0 0,1 0 0 0 0,-1 0 0 0 0,1 1 0 0 0,0 1 0 0 0,0 0 0 0 0,0 1 0 0 0,1 0 0 0 0,21 2 0 0 0,122 11 209 0 0,-139-11-286 0 0,0-1-1 0 0,0 0 0 0 0,20-4 1 0 0,-26 2 27 0 0,-6 1 3 0 0,0 1 0 0 0,0-1 0 0 0,-1-1 0 0 0,10-2-1 0 0,-14 3 119 0 0,-2 1-14 0 0,-10 6-17 0 0,-75 54 180 0 0,75-51-552 0 0,0 0-1 0 0,1 1 1 0 0,0 1-1 0 0,1-1 1 0 0,-10 14 0 0 0,18-21-1070 0 0</inkml:trace>
</inkml:ink>
</file>

<file path=ppt/ink/ink5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2:32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47 234 8751 0 0,'0'0'399'0'0,"-2"1"-4"0"0,-1 0-273 0 0,-15 12-86 0 0,-2 4 7980 0 0,20-14-7690 0 0,-1-2-281 0 0,1 0-12 0 0,-1 0 1 0 0,1 0-1 0 0,0 1 1 0 0,-1-1-1 0 0,1 0 0 0 0,0 1 1 0 0,0-1-1 0 0,0 0 1 0 0,0 1-1 0 0,0-1 0 0 0,0 0 1 0 0,0 1-1 0 0,0-1 1 0 0,0 0-1 0 0,1 1 0 0 0,-1-1 1 0 0,1 0-1 0 0,0 3 1 0 0,6 3-78 0 0,-6-6 39 0 0,0-1 1 0 0,-1 0-1 0 0,1 1 1 0 0,0-1-1 0 0,-1 0 1 0 0,1 0 0 0 0,0 1-1 0 0,-1-1 1 0 0,1 0-1 0 0,0 0 1 0 0,-1 0 0 0 0,1 0-1 0 0,0 0 1 0 0,0 0-1 0 0,-1 0 1 0 0,1 0 0 0 0,0 0-1 0 0,-1 0 1 0 0,1 0-1 0 0,0-1 1 0 0,0 1-1 0 0,1-1-7 0 0,2 1 3 0 0,0-1-1 0 0,1 0 0 0 0,-1 0 1 0 0,0-1-1 0 0,-1 1 1 0 0,1-1-1 0 0,0 0 1 0 0,0 0-1 0 0,-1 0 0 0 0,6-5 1 0 0,3-3-5 0 0,16-19 0 0 0,-6 6-30 0 0,3-2 32 0 0,18-16 13 0 0,-30 32-1 0 0,-3 4-10 0 0,-10 5 9 0 0,0 0 0 0 0,0 0 0 0 0,0-1 1 0 0,1 1-1 0 0,-1 0 0 0 0,0 0 1 0 0,0 0-1 0 0,0 0 0 0 0,0 0 1 0 0,0 0-1 0 0,0 0 0 0 0,0 0 0 0 0,0 0 1 0 0,0 0-1 0 0,0 0 0 0 0,0 0 1 0 0,0 0-1 0 0,1 0 0 0 0,-1 0 1 0 0,0 0-1 0 0,0 0 0 0 0,0 0 0 0 0,0 0 1 0 0,0 0-1 0 0,0 0 0 0 0,0 0 1 0 0,0 0-1 0 0,0 0 0 0 0,0 0 1 0 0,0 0-1 0 0,1 0 0 0 0,-1 0 0 0 0,0 1 1 0 0,0-1-1 0 0,0 0 0 0 0,0 0 1 0 0,0 0-1 0 0,0 0 0 0 0,0 0 1 0 0,0 0-1 0 0,0 0 0 0 0,0 0 0 0 0,0 0 1 0 0,0 0-1 0 0,0 0 0 0 0,0 0 1 0 0,0 0-1 0 0,0 0 0 0 0,0 1 1 0 0,0-1-1 0 0,0 0 0 0 0,0 0 0 0 0,0 0 1 0 0,0 0-1 0 0,0 0 0 0 0,0 0 1 0 0,0 0-1 0 0,0 0 0 0 0,0 0 1 0 0,0 0-1 0 0,2 5 5 0 0,-1-1 0 0 0,0 0 1 0 0,0 0-1 0 0,0 1 0 0 0,-1-1 0 0 0,1 6 1 0 0,-3 8 116 0 0,-3 22 0 0 0,3-22-41 0 0,4-9-67 0 0,-1-8-11 0 0,1 0-1 0 0,-1-1 0 0 0,0 1 1 0 0,1-1-1 0 0,-1 1 0 0 0,0-1 1 0 0,1 0-1 0 0,-1 0 0 0 0,1 1 1 0 0,-1-1-1 0 0,0 0 1 0 0,1 0-1 0 0,-1 0 0 0 0,1-1 1 0 0,-1 1-1 0 0,0 0 0 0 0,1 0 1 0 0,-1-1-1 0 0,0 1 0 0 0,1-1 1 0 0,-1 1-1 0 0,0-1 1 0 0,3-1-1 0 0,30-18 52 0 0,-17 9-11 0 0,-1 0 0 0 0,-1-1 0 0 0,0-1 0 0 0,0 0 1 0 0,24-31 2540 0 0,-36 44-2518 0 0,1 1 0 0 0,-1 0 0 0 0,0 0 0 0 0,0 0 0 0 0,0 0 0 0 0,0 0 0 0 0,0 1 0 0 0,0-1 0 0 0,5 4 0 0 0,5 2-22 0 0,-5-3-24 0 0,1-2 0 0 0,0 1-1 0 0,0-1 1 0 0,0 0 0 0 0,0-1-1 0 0,0 0 1 0 0,0 0-1 0 0,1-1 1 0 0,-1-1 0 0 0,0 1-1 0 0,0-1 1 0 0,0-1 0 0 0,0 0-1 0 0,0 0 1 0 0,0 0 0 0 0,14-7-1 0 0,8-6 22 0 0,-1-1 0 0 0,-1-1 0 0 0,33-25 0 0 0,-5 3-178 0 0,-15 11-1946 0 0</inkml:trace>
</inkml:ink>
</file>

<file path=ppt/ink/ink5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2:33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 11519 0 0,'0'0'887'0'0,"-2"0"-583"0"0,1 0-299 0 0,-4 1 493 0 0,-1-1 1 0 0,1 1-1 0 0,-1 0 0 0 0,1 0 0 0 0,0 1 0 0 0,-1-1 1 0 0,1 1-1 0 0,0 1 0 0 0,0-1 0 0 0,0 1 0 0 0,1-1 0 0 0,-1 1 1 0 0,-6 6-1 0 0,-11 14-114 0 0,0 1 0 0 0,-26 39 0 0 0,41-51-341 0 0,7-12-44 0 0,0 1 1 0 0,0 0 0 0 0,-1-1 0 0 0,1 1 0 0 0,0-1-1 0 0,0 1 1 0 0,0-1 0 0 0,0 1 0 0 0,0-1 0 0 0,0 1-1 0 0,0 0 1 0 0,0-1 0 0 0,1 1 0 0 0,-1-1 0 0 0,0 1-1 0 0,0-1 1 0 0,0 1 0 0 0,1-1 0 0 0,-1 1 0 0 0,1 0 0 0 0,0 0-6 0 0,0-1 1 0 0,0 1-1 0 0,0 0 1 0 0,0-1 0 0 0,0 1-1 0 0,1-1 1 0 0,-1 1 0 0 0,0-1-1 0 0,0 0 1 0 0,1 1-1 0 0,-1-1 1 0 0,0 0 0 0 0,1 0-1 0 0,-1 0 1 0 0,0 0 0 0 0,1 0-1 0 0,-1 0 1 0 0,0-1-1 0 0,0 1 1 0 0,1 0 0 0 0,-1-1-1 0 0,0 1 1 0 0,2-1 0 0 0,2-1-38 0 0,0 0 0 0 0,0 0 0 0 0,0-1 0 0 0,8-5 0 0 0,53-45-190 0 0,-41 32 237 0 0,37-25-1 0 0,-61 45-3 0 0,-1 1 0 0 0,0 0 0 0 0,1 0 0 0 0,-1-1 0 0 0,0 1 0 0 0,1 0 0 0 0,-1 0 0 0 0,0 0 0 0 0,1-1 0 0 0,-1 1 0 0 0,0 0 0 0 0,1 0 0 0 0,-1 0 0 0 0,1 0 0 0 0,-1 0 0 0 0,0 0 0 0 0,1 0 0 0 0,-1 0 0 0 0,1 0 0 0 0,-1 0 0 0 0,0 0 0 0 0,1 0 0 0 0,0 1 1 0 0,0 0-1 0 0,0 0 1 0 0,-1-1 0 0 0,1 1-1 0 0,-1 0 1 0 0,1 0 0 0 0,0 0-1 0 0,-1 0 1 0 0,0 0 0 0 0,1 0-1 0 0,-1 0 1 0 0,0 0 0 0 0,1 0-1 0 0,-1 0 1 0 0,0 1 0 0 0,0-1-1 0 0,0 0 1 0 0,0 0-1 0 0,0 0 1 0 0,0 0 0 0 0,0 0-1 0 0,0 0 1 0 0,-1 0 0 0 0,1 2-1 0 0,-9 28 166 0 0,-42 100 675 0 0,44-110-763 0 0,-11 38 117 0 0,18-56 7 0 0,2-4-92 0 0,9-4-18 0 0,0 0 1 0 0,0 0-1 0 0,-1-1 0 0 0,0 0 1 0 0,0-1-1 0 0,10-10 0 0 0,56-53 359 0 0,-65 58-473 0 0,43-44 66 0 0,46-43 29 0 0,-100 98-73 0 0,1 1 0 0 0,-1 0 1 0 0,0-1-1 0 0,1 1 0 0 0,-1-1 0 0 0,1 1 0 0 0,-1 0 0 0 0,1-1 1 0 0,-1 1-1 0 0,1 0 0 0 0,-1 0 0 0 0,1-1 0 0 0,-1 1 0 0 0,1 0 1 0 0,-1 0-1 0 0,1 0 0 0 0,-1 0 0 0 0,1 0 0 0 0,0 0 0 0 0,-1 0 1 0 0,2 0-1 0 0,2 4-9 0 0,-3-3-1 0 0,4 5-6 0 0,0 0 0 0 0,-1 0 0 0 0,1 0 0 0 0,-1 1 0 0 0,0 0 0 0 0,-1 0 0 0 0,5 10 0 0 0,7 16-213 0 0,-11-26 64 0 0,5 8-1106 0 0,-3-7-3935 0 0</inkml:trace>
</inkml:ink>
</file>

<file path=ppt/ink/ink5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2:34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33 14943 0 0,'0'0'1358'0'0,"-1"2"-1118"0"0,-17 43 0 0 0,-10 26 1586 0 0,20-44-1288 0 0,1 0 0 0 0,-6 51 0 0 0,13-77-535 0 0,0-1 1 0 0,0 1 0 0 0,0 0-1 0 0,0-1 1 0 0,0 1 0 0 0,0 0-1 0 0,0-1 1 0 0,0 1 0 0 0,0 0-1 0 0,0-1 1 0 0,0 1 0 0 0,1 0-1 0 0,-1-1 1 0 0,0 1 0 0 0,0-1-1 0 0,1 1 1 0 0,-1 0 0 0 0,1 0 0 0 0,0 1 8 0 0,0-2-5 0 0,-1 1 1 0 0,0-1-1 0 0,1 1 0 0 0,-1-1 0 0 0,1 0 0 0 0,-1 1 1 0 0,1-1-1 0 0,-1 0 0 0 0,1 1 0 0 0,0-1 0 0 0,-1 0 1 0 0,1 0-1 0 0,-1 0 0 0 0,1 1 0 0 0,-1-1 0 0 0,1 0 1 0 0,0 0-1 0 0,-1 0 0 0 0,1 0 0 0 0,0 0 0 0 0,-1 0 1 0 0,1 0-1 0 0,-1 0 0 0 0,1 0 0 0 0,0-1 0 0 0,0 1 16 0 0,3 0 2 0 0,0-1 1 0 0,-1 0 0 0 0,1 0 0 0 0,0 0 0 0 0,-1 0 0 0 0,1-1 0 0 0,-1 1 0 0 0,0-1-1 0 0,4-2 1 0 0,30-23 124 0 0,-25 17-152 0 0,198-172-808 0 0,-144 121 442 0 0,-59 55 373 0 0,-5 4 304 0 0,-3 4 21 0 0,-8 19 334 0 0,-26 69 748 0 0,32-81-1346 0 0,1 0 0 0 0,0 0 0 0 0,1 1 0 0 0,0-1-1 0 0,0 0 1 0 0,1 1 0 0 0,0-1 0 0 0,1 12 0 0 0,0-18-57 0 0,-1-1 0 0 0,1 1 0 0 0,-1 0 1 0 0,1-1-1 0 0,0 1 0 0 0,0-1 0 0 0,0 1 0 0 0,1-1 0 0 0,-1 0 1 0 0,0 1-1 0 0,1-1 0 0 0,0 0 0 0 0,-1 0 0 0 0,1 0 1 0 0,0 0-1 0 0,0 0 0 0 0,3 2 0 0 0,-2-3 7 0 0,0 1 0 0 0,0 0 1 0 0,1-1-1 0 0,-1 0 0 0 0,1 0 0 0 0,-1 0 0 0 0,1 0 1 0 0,-1 0-1 0 0,1-1 0 0 0,-1 1 0 0 0,6-1 0 0 0,6-1 29 0 0,0-1 1 0 0,0 0-1 0 0,0-1 0 0 0,25-9 0 0 0,136-58 48 0 0,-100 36-74 0 0,-59 27-220 0 0,0 1-1 0 0,19-5 0 0 0,-30 10 134 0 0,-1 0-1 0 0,0 0 0 0 0,0 0 1 0 0,0 1-1 0 0,1 0 0 0 0,-1 0 0 0 0,0 0 1 0 0,0 0-1 0 0,1 1 0 0 0,-1 0 1 0 0,9 3-1 0 0,-11-2-118 0 0,0 0 1 0 0,0 0-1 0 0,-1 0 1 0 0,1 1-1 0 0,0-1 1 0 0,-1 1 0 0 0,1 0-1 0 0,-1-1 1 0 0,0 1-1 0 0,0 0 1 0 0,0 1-1 0 0,0-1 1 0 0,1 5-1 0 0,5 7-1141 0 0</inkml:trace>
</inkml:ink>
</file>

<file path=ppt/ink/ink5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2:48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63 3679 0 0,'0'0'4214'0'0,"10"-7"-3185"0"0,-2 0 258 0 0,-2-2 1 0 0,1 1-1 0 0,-1-1 1 0 0,7-14 5093 0 0,-13 30-6209 0 0,-2-1 0 0 0,1 1 0 0 0,-1-1 0 0 0,0 1 1 0 0,-4 9-1 0 0,2-6-43 0 0,2-7-108 0 0,-38 115 686 0 0,34-101-792 0 0,0 0-1 0 0,-1-1 1 0 0,-14 24 0 0 0,20-39-191 0 0,-3 6-189 0 0</inkml:trace>
</inkml:ink>
</file>

<file path=ppt/ink/ink5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2:48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5 7831 0 0,'0'0'10464'0'0,"4"-4"-9698"0"0,-4 4-738 0 0,0 1 1 0 0,0-1 0 0 0,0 0 0 0 0,0 0 0 0 0,0 0-1 0 0,0 0 1 0 0,0 0 0 0 0,0 0 0 0 0,0 0 0 0 0,0 0-1 0 0,0 0 1 0 0,0 0 0 0 0,0 0 0 0 0,0 0-1 0 0,0 0 1 0 0,0 0 0 0 0,0 0 0 0 0,0 0 0 0 0,0 0-1 0 0,0 0 1 0 0,0 0 0 0 0,1 0 0 0 0,-1 1 0 0 0,0-1-1 0 0,0 0 1 0 0,0 0 0 0 0,0 0 0 0 0,0 0 0 0 0,0 0-1 0 0,0 0 1 0 0,0 0 0 0 0,0 0 0 0 0,0 0-1 0 0,0 0 1 0 0,0 0 0 0 0,0 0 0 0 0,0 0 0 0 0,1 0-1 0 0,-1-1 1 0 0,0 1 0 0 0,0 0 0 0 0,0 0 0 0 0,0 0-1 0 0,0 0 1 0 0,0 0 0 0 0,0 0 0 0 0,0 0 0 0 0,0 0-1 0 0,0 0 1 0 0,0 0 0 0 0,0 0 0 0 0,0 0-1 0 0,0 0 1 0 0,0 0 0 0 0,0 0 0 0 0,0 0 0 0 0,0 0-1 0 0,0 0 1 0 0,0 0 0 0 0,0 0 0 0 0,0-1 0 0 0,0 1-1 0 0,0 0 1 0 0,0 0 0 0 0,0 0 0 0 0,0 0 0 0 0,0 0-1 0 0,0 0 1 0 0,-10 27 522 0 0,-21 38 0 0 0,21-46-266 0 0,0 0 0 0 0,1 1 1 0 0,2 0-1 0 0,-8 26 0 0 0,15-43-213 0 0,-1 14 35 0 0,0-9-62 0 0,-1 15 62 0 0,2-18-169 0 0,0 0-1 0 0,-1 0 1 0 0,0 0 0 0 0,0-1 0 0 0,-1 1-1 0 0,1 0 1 0 0,-1-1 0 0 0,0 1 0 0 0,0-1 0 0 0,0 0-1 0 0,-1 1 1 0 0,0-1 0 0 0,0-1 0 0 0,-4 7-1 0 0,-22 20-2542 0 0,27-28 1925 0 0</inkml:trace>
</inkml:ink>
</file>

<file path=ppt/ink/ink5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2:49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0 263 919 0 0,'2'-1'9243'0'0,"34"-29"-2870"0"0,2-1-2427 0 0,-36 33-3738 0 0,1 1 1 0 0,-1 0 0 0 0,0 0 0 0 0,0 0 0 0 0,0 0 0 0 0,0 0-1 0 0,1 5 1 0 0,-1-4-252 0 0,-1-2 115 0 0,9-3 156 0 0,-6 0-181 0 0,1 0 0 0 0,-1 0 0 0 0,0-1 0 0 0,0 0 0 0 0,1 0 0 0 0,-1 0 0 0 0,0 0 0 0 0,-1 0-1 0 0,1-1 1 0 0,6-5 0 0 0,2-4 80 0 0,17-21-1 0 0,-10 11-61 0 0,11-13-17 0 0,18-21-41 0 0,-41 49-9 0 0,0 1-1 0 0,1-1 1 0 0,0 1-1 0 0,0 1 0 0 0,12-7 1 0 0,-11 8-52 0 0,-8 4 54 0 0,1-1-1 0 0,-1 1 0 0 0,0 0 1 0 0,0-1-1 0 0,0 1 0 0 0,1 0 0 0 0,-1 0 1 0 0,0-1-1 0 0,0 1 0 0 0,1 0 0 0 0,-1 0 1 0 0,0 0-1 0 0,0 1 0 0 0,1-1 0 0 0,-1 0 1 0 0,0 0-1 0 0,0 1 0 0 0,0-1 1 0 0,1 1-1 0 0,-1-1 0 0 0,1 2 0 0 0,2 0-13 0 0,18 6-119 0 0,-13-4 172 0 0,0 0-1 0 0,1-1 1 0 0,-1 0 0 0 0,1-1 0 0 0,-1 0 0 0 0,1 0 0 0 0,0-1 0 0 0,13 0 0 0 0,-5-3 145 0 0,30-7-1 0 0,-30 5 30 0 0,24-2-1 0 0,-38 5-173 0 0,11 3 153 0 0,-14-1-183 0 0,0 0 0 0 0,0 0 0 0 0,0 0 0 0 0,0 0 0 0 0,0 0 0 0 0,0 0 0 0 0,0 0 0 0 0,-1 0 0 0 0,1 0 0 0 0,-1 1 0 0 0,1-1 0 0 0,0 0 0 0 0,-1 0 0 0 0,0 1 0 0 0,1-1 0 0 0,-1 2 0 0 0,0-2 2 0 0,1 6 65 0 0,0 0-1 0 0,0 0 1 0 0,-1-1 0 0 0,0 1 0 0 0,0 0 0 0 0,-1 0-1 0 0,-1 7 1 0 0,-1 25 531 0 0,4-39-601 0 0,0 1 0 0 0,0 0-1 0 0,1-1 1 0 0,-1 1 0 0 0,0 0-1 0 0,0-1 1 0 0,1 1 0 0 0,-1-1 0 0 0,0 0-1 0 0,1 1 1 0 0,-1-1 0 0 0,0 0-1 0 0,3 0 1 0 0,7-1 20 0 0,-1-1 1 0 0,1 0-1 0 0,-1-1 0 0 0,1 0 0 0 0,-1-1 0 0 0,18-9 1 0 0,-10 5 0 0 0,234-100-41 0 0,-251 107-115 0 0</inkml:trace>
</inkml:ink>
</file>

<file path=ppt/ink/ink5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2:50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31 288 3679 0 0,'0'0'284'0'0,"-1"0"-186"0"0,-9-1 1154 0 0,-5-5 10554 0 0,11 0-9012 0 0,12-2-1404 0 0,8 3-1050 0 0,2 2-1 0 0,-1 0 0 0 0,0 0 0 0 0,36 1 1 0 0,-17 1-125 0 0,55-4 23 0 0,107-21 0 0 0,-152 16-668 0 0,81-31 0 0 0,40-30-617 0 0,-127 53 808 0 0,-25 12 96 0 0,33-16-708 0 0,84-25 1 0 0,-106 43-5282 0 0</inkml:trace>
</inkml:ink>
</file>

<file path=ppt/ink/ink5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2:51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144 135 9815 0 0,'0'0'9536'0'0,"2"-1"-9018"0"0,21-20 644 0 0,-13 12-869 0 0,0 0 1 0 0,13-8-1 0 0,2 1 399 0 0,52-23 0 0 0,-65 34-540 0 0,0 1 0 0 0,0 1 0 0 0,0-1 0 0 0,1 2 0 0 0,-1 0 0 0 0,1 0 0 0 0,13 1 0 0 0,10 3-152 0 0,-26 2 0 0 0,-9-3-4 0 0,0-1-1 0 0,-1 1 1 0 0,1 0 0 0 0,-1-1 0 0 0,1 1-1 0 0,-1 0 1 0 0,1 0 0 0 0,-1 0-1 0 0,1 0 1 0 0,-1-1 0 0 0,0 1-1 0 0,1 0 1 0 0,-1 0 0 0 0,0 0-1 0 0,0 0 1 0 0,0 0 0 0 0,1 0-1 0 0,-1 0 1 0 0,0 0 0 0 0,-1 1-1 0 0,1 0-18 0 0,0 1 0 0 0,-1-1 0 0 0,0 0-1 0 0,1 1 1 0 0,-1-1 0 0 0,0 0 0 0 0,0 0-1 0 0,-2 3 1 0 0,-1 0-43 0 0,0 1 0 0 0,0-1 0 0 0,0 0 0 0 0,-1 0 0 0 0,-7 6 0 0 0,-159 114-1311 0 0,131-100 1273 0 0,-1-2 1 0 0,-67 27-1 0 0,32-23 119 0 0,75-26 793 0 0,3-1-580 0 0,27 3 401 0 0,54-4-1 0 0,-30 0-368 0 0,-16-1-230 0 0,0-2-1 0 0,-1-2 0 0 0,41-10 1 0 0,25-6 124 0 0,134 4 142 0 0,-115 11-272 0 0,-46 4-272 0 0,8 0-3753 0 0,-78 2 2474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17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 12551 0 0,'0'0'572'0'0,"-7"-1"194"0"0,3 1-634 0 0,1 0 0 0 0,-1 0 0 0 0,1 0 0 0 0,-1 1 0 0 0,1-1 0 0 0,0 1 0 0 0,-1 0 0 0 0,1-1 0 0 0,0 2 0 0 0,-1-1 0 0 0,1 0 0 0 0,0 1 0 0 0,0-1 0 0 0,0 1 0 0 0,0 0 0 0 0,0 0 0 0 0,0 0 0 0 0,1 0 0 0 0,-1 1 0 0 0,-3 3 0 0 0,-9 7 52 0 0,-9 6 13 0 0,1 1 1 0 0,2 1-1 0 0,0 1 1 0 0,-19 25-1 0 0,14-11 78 0 0,0 1-1 0 0,-20 43 0 0 0,37-63-100 0 0,-13 34-1 0 0,21-47-118 0 0,-1 1 0 0 0,1-1-1 0 0,0 1 1 0 0,0 0 0 0 0,0 0 0 0 0,1-1-1 0 0,0 1 1 0 0,0 0 0 0 0,0 0 0 0 0,0 0-1 0 0,1 0 1 0 0,-1-1 0 0 0,3 6 0 0 0,-2-8-16 0 0,-1 0 0 0 0,1-1 1 0 0,0 1-1 0 0,0-1 1 0 0,0 0-1 0 0,0 1 1 0 0,0-1-1 0 0,1 0 1 0 0,-1 1-1 0 0,0-1 0 0 0,1 0 1 0 0,-1 0-1 0 0,1 0 1 0 0,-1 0-1 0 0,1 0 1 0 0,-1-1-1 0 0,1 1 1 0 0,-1 0-1 0 0,1-1 1 0 0,0 1-1 0 0,0-1 0 0 0,-1 1 1 0 0,1-1-1 0 0,0 0 1 0 0,-1 0-1 0 0,1 0 1 0 0,0 0-1 0 0,0 0 1 0 0,0 0-1 0 0,1-1 1 0 0,8-1 218 0 0,0 0 0 0 0,0 0 1 0 0,17-8-1 0 0,-16 6-126 0 0,34-13 59 0 0,-1-2 0 0 0,-1-2 0 0 0,-1-2 1 0 0,-1-2-1 0 0,-1-1 0 0 0,-2-2 1 0 0,54-49-1 0 0,-79 63-304 0 0,0 1-1 0 0,-2-2 1 0 0,18-24-1 0 0,-25 33 67 0 0,-1-1-1 0 0,0 0 1 0 0,0 0-1 0 0,-1 0 1 0 0,0-1-1 0 0,-1 1 1 0 0,1-1-1 0 0,-1 0 1 0 0,-1 0-1 0 0,1 1 1 0 0,-1-12-1 0 0,-1 17 23 0 0,0 0 0 0 0,0 0 0 0 0,0 0 0 0 0,0 0 0 0 0,0 0-1 0 0,-1 0 1 0 0,1 0 0 0 0,-1 0 0 0 0,1 1 0 0 0,-1-1 0 0 0,0 0 0 0 0,0 0 0 0 0,0 0-1 0 0,0 1 1 0 0,0-1 0 0 0,0 1 0 0 0,0-1 0 0 0,0 1 0 0 0,-1-1 0 0 0,1 1 0 0 0,-1-1-1 0 0,1 1 1 0 0,-1 0 0 0 0,1 0 0 0 0,-1 0 0 0 0,0 0 0 0 0,0 0 0 0 0,0 0 0 0 0,1 1 0 0 0,-1-1-1 0 0,0 0 1 0 0,0 1 0 0 0,0-1 0 0 0,-4 1 0 0 0,-2-1-83 0 0,-1 1 0 0 0,1 0 0 0 0,-1 1 0 0 0,1 0-1 0 0,0 0 1 0 0,-1 1 0 0 0,-8 2 0 0 0,-85 29-656 0 0,-31 9 237 0 0,110-36 274 0 0,-1-1 0 0 0,1-2-1 0 0,-41 2 1 0 0,55-6-421 0 0,8 1-28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1:10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5527 0 0,'0'0'7972'0'0,"1"1"-7141"0"0,2 7-573 0 0,0-1 0 0 0,-1 1 0 0 0,0 0 0 0 0,-1 0 0 0 0,1 0 0 0 0,-2 0 0 0 0,1 11 0 0 0,1 4 298 0 0,10 62 1325 0 0,24 90-1 0 0,-28-144-1597 0 0,-2 1 0 0 0,-1-1 0 0 0,1 46 1653 0 0,-6-78-1885 0 0,1-1-1 0 0,-1 1 0 0 0,1 0 0 0 0,-1-1 0 0 0,1 1 0 0 0,-1 0 0 0 0,1-1 0 0 0,0 1 0 0 0,-1 0 0 0 0,2-2 0 0 0,4-6 113 0 0,-3-3-152 0 0,2 1 0 0 0,-1 0 1 0 0,1 1-1 0 0,1-1 0 0 0,0 1 0 0 0,0 0 1 0 0,1 0-1 0 0,9-9 0 0 0,27-28-4 0 0,102-103-189 0 0,-16 18 45 0 0,-33 31 22 0 0,57-70-509 0 0,-150 167 498 0 0,-2 2 8 0 0,0 1 0 0 0,0 0 1 0 0,0-1-1 0 0,0 1 1 0 0,0 0-1 0 0,0 0 1 0 0,1-1-1 0 0,-1 1 0 0 0,3-1 1 0 0,1 14-942 0 0,-3 1-242 0 0,2-1-298 0 0</inkml:trace>
</inkml:ink>
</file>

<file path=ppt/ink/ink5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2:54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32 7831 0 0,'-5'-1'-62'0'0,"0"0"0"0"0,0 1 0 0 0,0 0-1 0 0,-7 0 1 0 0,2 1 1124 0 0,0 1 1 0 0,0 0-1 0 0,-12 4 0 0 0,5 0 993 0 0,0 1 1 0 0,-26 14-1 0 0,38-17-2011 0 0,0-1 0 0 0,0 1 0 0 0,0 0 0 0 0,0 0 0 0 0,1 1 1 0 0,0-1-1 0 0,0 1 0 0 0,0 0 0 0 0,1 0 0 0 0,-1 0 0 0 0,1 1 0 0 0,0-1 0 0 0,-2 7 0 0 0,2-3 43 0 0,-1 1-1 0 0,2 0 1 0 0,-1-1 0 0 0,1 1 0 0 0,1 0-1 0 0,-1 18 1 0 0,2-21 31 0 0,0 0-1 0 0,1 0 0 0 0,0 0 1 0 0,0 0-1 0 0,0 0 0 0 0,1-1 1 0 0,0 1-1 0 0,0 0 0 0 0,1-1 1 0 0,0 1-1 0 0,7 10 0 0 0,-9-15 27 0 0,1-1-1 0 0,2 1-74 0 0,1 0 0 0 0,-1-1 0 0 0,1 0 1 0 0,-1 0-1 0 0,1 0 0 0 0,-1 0 0 0 0,1 0 1 0 0,-1-1-1 0 0,1 0 0 0 0,0 0 0 0 0,-1 0 0 0 0,1-1 1 0 0,-1 0-1 0 0,1 0 0 0 0,-1 0 0 0 0,1 0 0 0 0,4-2 1 0 0,11-5 185 0 0,0-1 0 0 0,24-14 0 0 0,-42 22-258 0 0,22-12 121 0 0,32-24 0 0 0,-51 33-106 0 0,-1 0 1 0 0,0-1-1 0 0,0 1 0 0 0,-1-1 1 0 0,0 1-1 0 0,1-1 1 0 0,-1 0-1 0 0,-1 0 0 0 0,1 0 1 0 0,-1-1-1 0 0,0 1 0 0 0,0-1 1 0 0,1-10-1 0 0,-2 13-8 0 0,0 0 0 0 0,-1 0 0 0 0,1-1 0 0 0,-1 1-1 0 0,0 0 1 0 0,0 0 0 0 0,0 0 0 0 0,-1-1 0 0 0,1 1 0 0 0,-1 0 0 0 0,0 0-1 0 0,0 0 1 0 0,0 0 0 0 0,0 0 0 0 0,0 0 0 0 0,-1 0 0 0 0,1 0-1 0 0,-1 1 1 0 0,0-1 0 0 0,1 1 0 0 0,-1-1 0 0 0,-1 1 0 0 0,1-1 0 0 0,0 1-1 0 0,0 0 1 0 0,-4-2 0 0 0,-14-6-364 0 0,0 0-1 0 0,-1 1 1 0 0,0 2 0 0 0,-41-10-1 0 0,2 0-723 0 0,38 9 426 0 0,20 7 332 0 0</inkml:trace>
</inkml:ink>
</file>

<file path=ppt/ink/ink5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2:54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20 1839 0 0,'0'0'83'0'0,"0"-1"-6"0"0,1 0-68 0 0,-1 1 0 0 0,0-1-1 0 0,0 1 1 0 0,0-1 0 0 0,0 1-1 0 0,0 0 1 0 0,0-1 0 0 0,0 1-1 0 0,0-1 1 0 0,0 1 0 0 0,0-1-1 0 0,0 1 1 0 0,0-1 0 0 0,-1 1-1 0 0,1 0 1 0 0,0-1 0 0 0,0 1-1 0 0,0-1 1 0 0,0 1 0 0 0,-1 0-1 0 0,1-1 1 0 0,0 1 0 0 0,0-1-1 0 0,-1 1 1 0 0,1 0 0 0 0,0-1-1 0 0,-1 1 1 0 0,1 0 0 0 0,-1 0-1 0 0,1-1 1 0 0,0 1 0 0 0,-1 0-1 0 0,1 0 1 0 0,0 0 0 0 0,-1-1-1 0 0,1 1 1 0 0,-1 0 0 0 0,1 0-1 0 0,-1 0 1 0 0,0 0 0 0 0,1 0 142 0 0,-4-1 504 0 0,1 0-1 0 0,0 0 1 0 0,0 1 0 0 0,0-1-1 0 0,0 1 1 0 0,0 0-1 0 0,-1 0 1 0 0,1 0 0 0 0,0 0-1 0 0,0 1 1 0 0,0-1-1 0 0,0 1 1 0 0,-1 0 0 0 0,1 0-1 0 0,0 0 1 0 0,0 0-1 0 0,1 0 1 0 0,-5 3 0 0 0,-6 3 339 0 0,1 1 1 0 0,-20 16 0 0 0,24-17-1186 0 0,-11 9 311 0 0,1 1 1 0 0,0 1 0 0 0,1 0 0 0 0,1 1-1 0 0,1 1 1 0 0,1 1 0 0 0,0 0-1 0 0,-13 30 1 0 0,-81 192-156 0 0,96-211-11 0 0,2 0 0 0 0,2 0 0 0 0,1 1 0 0 0,1 0-1 0 0,-2 65 1 0 0,9-81 26 0 0,1 1-1 0 0,0-1 0 0 0,1 1 0 0 0,1-1 1 0 0,1 0-1 0 0,0-1 0 0 0,1 1 1 0 0,1-1-1 0 0,11 21 0 0 0,12 12-95 0 0,52 69 0 0 0,-37-57 19 0 0,20 26-64 0 0,22 31-108 0 0,-71-94 167 0 0,-2 0-1 0 0,-1 1 1 0 0,12 32-1 0 0,-18-36 84 0 0,-1 0-1 0 0,-1 1 0 0 0,-1 0 1 0 0,0 0-1 0 0,-2 0 0 0 0,-1 1 0 0 0,-1-1 1 0 0,-1 0-1 0 0,0 1 0 0 0,-9 36 1 0 0,2-22 92 0 0,-3-1 1 0 0,0 0-1 0 0,-3 0 0 0 0,0-2 1 0 0,-30 50-1 0 0,39-74-34 0 0,-10 17 220 0 0,-1-2 1 0 0,-1 1 0 0 0,-23 25 0 0 0,14-25 149 0 0,24-25-530 0 0</inkml:trace>
</inkml:ink>
</file>

<file path=ppt/ink/ink5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2:5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 2759 0 0,'4'-7'18024'0'0,"-3"23"-17733"0"0,4 25-1 0 0,1 8 131 0 0,-6-10-21 0 0,-8 57 1 0 0,3-50-291 0 0,3-31-88 0 0,1-10-27 0 0,0-1 0 0 0,0 0 0 0 0,1 1 0 0 0,0-1 0 0 0,0 0 0 0 0,0 1 1 0 0,0-1-1 0 0,2 5 0 0 0,-2-8-47 0 0,0-1 1 0 0,1 0-1 0 0,-1 1 1 0 0,0-1-1 0 0,0 1 1 0 0,1-1-1 0 0,-1 0 1 0 0,0 0-1 0 0,1 1 1 0 0,-1-1-1 0 0,0 0 1 0 0,1 0 0 0 0,-1 1-1 0 0,1-1 1 0 0,-1 0-1 0 0,0 0 1 0 0,1 0-1 0 0,-1 0 1 0 0,1 1-1 0 0,-1-1 1 0 0,1 0-1 0 0,-1 0 1 0 0,0 0-1 0 0,1 0 1 0 0,-1 0-1 0 0,1 0 1 0 0,11-1-1567 0 0,0-2-3318 0 0,1-6-1419 0 0</inkml:trace>
</inkml:ink>
</file>

<file path=ppt/ink/ink5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2:56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4607 0 0,'0'0'16943'0'0,"1"2"-16407"0"0,2 5-297 0 0,1 0 0 0 0,0 0-1 0 0,0-1 1 0 0,0 0 0 0 0,1 1 0 0 0,9 7 0 0 0,37 31 340 0 0,-10-11-464 0 0,-39-32-113 0 0,0 1 0 0 0,1-1-1 0 0,-1 1 1 0 0,0 0 0 0 0,0 0-1 0 0,-1-1 1 0 0,1 1 0 0 0,-1 0-1 0 0,1 1 1 0 0,-1-1-1 0 0,0 0 1 0 0,1 6 0 0 0,-1-3 1 0 0,0 0 0 0 0,-1-1 0 0 0,0 1 0 0 0,0 0 0 0 0,0 0 0 0 0,-3 10 0 0 0,-2 3 3 0 0,0-1 0 0 0,-2 0 0 0 0,-11 24 0 0 0,17-39-6 0 0,-44 88 0 0 0,42-82-15 0 0,3-8-28 0 0,0-1 0 0 0,1 1-1 0 0,-1-1 1 0 0,0 1 0 0 0,1-1-1 0 0,-1 0 1 0 0,0 1 0 0 0,1-1-1 0 0,-1 1 1 0 0,1-1 0 0 0,-1 0-1 0 0,1 0 1 0 0,-1 1-1 0 0,1-1 1 0 0,-1 0 0 0 0,1 0-1 0 0,-1 0 1 0 0,1 1 0 0 0,-1-1-1 0 0,1 0 1 0 0,0 0 0 0 0,-1 0-38 0 0,14 2-986 0 0,1-3-41 0 0</inkml:trace>
</inkml:ink>
</file>

<file path=ppt/ink/ink5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2:56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65 423 3679 0 0,'0'0'167'0'0,"-2"0"-7"0"0,0-1 277 0 0,1 1 1 0 0,-1 0-1 0 0,0 1 0 0 0,1-1 0 0 0,-1 0 1 0 0,0 0-1 0 0,1 1 0 0 0,-1-1 0 0 0,0 1 1 0 0,1-1-1 0 0,-1 1 0 0 0,0 0 1 0 0,-2 1-1 0 0,4-2-43 0 0,-1 1 1 0 0,0 0 0 0 0,0-1-1 0 0,0 0 1 0 0,0 1 0 0 0,0-1-1 0 0,0 1 1 0 0,0-1-1 0 0,0 0 1 0 0,0 0 0 0 0,0 0-1 0 0,0 0 1 0 0,-2 0 0 0 0,2 1-252 0 0,0-1 0 0 0,0 0 0 0 0,0 0 0 0 0,0 0 0 0 0,1 0 1 0 0,-1 0-1 0 0,0-1 0 0 0,0 1 0 0 0,0 0 0 0 0,1 0 0 0 0,-1 0 1 0 0,0-1-1 0 0,0 1 0 0 0,1 0 0 0 0,-1-1 0 0 0,0 1 0 0 0,1-1 1 0 0,-1 1-1 0 0,0-1 0 0 0,1 1 0 0 0,-1-1 0 0 0,1 1 1 0 0,-1-1-1 0 0,1 0 0 0 0,-1 1 0 0 0,0-2 0 0 0,1 1-41 0 0,-1-1 0 0 0,1 1-1 0 0,0-1 1 0 0,0 1 0 0 0,0 0 0 0 0,0-1 0 0 0,0 1-1 0 0,0-1 1 0 0,0 1 0 0 0,0-1 0 0 0,1 1-1 0 0,-1 0 1 0 0,2-3 0 0 0,1-4 58 0 0,1-1 0 0 0,0 1 0 0 0,8-11 0 0 0,-12 19-138 0 0,24-34 155 0 0,1 1 0 0 0,2 2 0 0 0,51-48 0 0 0,-53 57-35 0 0,1 1 0 0 0,1 1 0 0 0,1 2 0 0 0,60-30 0 0 0,-77 43-74 0 0,1 1 1 0 0,0 0-1 0 0,0 1 0 0 0,0 1 1 0 0,0 0-1 0 0,0 0 0 0 0,25 1 0 0 0,-21 1 65 0 0,1 2 0 0 0,-1 0 0 0 0,0 1 0 0 0,0 0 0 0 0,24 9 0 0 0,85 29 762 0 0,-83-28-741 0 0,-36-12-136 0 0,0 1 0 0 0,0-1 0 0 0,0 1 0 0 0,0-2 0 0 0,0 1 0 0 0,1-1 0 0 0,-1 0 0 0 0,0 0 0 0 0,0-1-1 0 0,0 1 1 0 0,1-2 0 0 0,7-1 0 0 0,-7 0-25 0 0,1 0-1 0 0,-1 0 1 0 0,0-1 0 0 0,0 0-1 0 0,0-1 1 0 0,-1 1-1 0 0,1-1 1 0 0,-1-1 0 0 0,6-5-1 0 0,3-4-218 0 0,-3 4-293 0 0,15-19 0 0 0,-26 29 274 0 0</inkml:trace>
</inkml:ink>
</file>

<file path=ppt/ink/ink5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2:56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42 10135 0 0,'5'-6'618'0'0,"-1"1"-255"0"0,0-1-1 0 0,1 1 0 0 0,0 0 1 0 0,0 0-1 0 0,10-4 5720 0 0,-15 13-5912 0 0,-1 1 0 0 0,0-1 0 0 0,0 1-1 0 0,0-1 1 0 0,0 0 0 0 0,-1 1 0 0 0,0-1-1 0 0,0 0 1 0 0,-4 7 0 0 0,-28 38 274 0 0,14-22-114 0 0,-401 544 634 0 0,370-510-1119 0 0,-12 17-460 0 0,61-76 216 0 0,-1 2 662 0 0</inkml:trace>
</inkml:ink>
</file>

<file path=ppt/ink/ink5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2:57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83 8751 0 0,'0'0'399'0'0,"-2"1"-4"0"0,-26 14-114 0 0,9-3 2029 0 0,-2-4 6384 0 0,21-9-8325 0 0,0-3-291 0 0,1 0 0 0 0,0 0 0 0 0,0 0 0 0 0,0 0 0 0 0,0 0 0 0 0,1 0 0 0 0,-1 1 0 0 0,1-1 0 0 0,0 1 1 0 0,0-1-1 0 0,1 1 0 0 0,-1 0 0 0 0,1-1 0 0 0,-1 1 0 0 0,1 1 0 0 0,0-1 0 0 0,0 0 0 0 0,7-4 0 0 0,1-1 14 0 0,1 1 0 0 0,0 0 1 0 0,0 0-1 0 0,18-6 0 0 0,-26 12-59 0 0,-1 0 0 0 0,0 0-1 0 0,1 0 1 0 0,-1 1 0 0 0,1-1-1 0 0,-1 1 1 0 0,1 0 0 0 0,0 0-1 0 0,-1 0 1 0 0,1 0 0 0 0,-1 1 0 0 0,1-1-1 0 0,-1 1 1 0 0,1 0 0 0 0,-1 0-1 0 0,0 0 1 0 0,1 0 0 0 0,-1 1-1 0 0,3 1 1 0 0,-4-1-19 0 0,0-1 0 0 0,0 1-1 0 0,0 0 1 0 0,0-1 0 0 0,0 1-1 0 0,0 0 1 0 0,-1 0 0 0 0,1 0-1 0 0,-1 0 1 0 0,0 0 0 0 0,1 1-1 0 0,-1-1 1 0 0,0 0 0 0 0,0 1-1 0 0,-1-1 1 0 0,1 1 0 0 0,0-1 0 0 0,-1 0-1 0 0,1 1 1 0 0,-1 0 0 0 0,0-1-1 0 0,0 1 1 0 0,0-1 0 0 0,0 1-1 0 0,0-1 1 0 0,-1 1 0 0 0,0 3-1 0 0,-2 3 4 0 0,0 0-1 0 0,0-1 0 0 0,-1 0 0 0 0,0 1 0 0 0,0-1 0 0 0,-1-1 0 0 0,0 1 0 0 0,0-1 0 0 0,-9 10 0 0 0,-9 6-62 0 0,-33 27 0 0 0,9-8-39 0 0,12-10 32 0 0,21-20 10 0 0,0 0 0 0 0,1 0 1 0 0,1 1-1 0 0,0 1 1 0 0,1 0-1 0 0,-16 26 0 0 0,27-39 43 0 0,0-1 0 0 0,0 1 0 0 0,0-1-1 0 0,0 0 1 0 0,0 1 0 0 0,-1-1-1 0 0,1 1 1 0 0,0-1 0 0 0,0 1-1 0 0,0-1 1 0 0,0 1 0 0 0,0-1-1 0 0,1 1 1 0 0,-1-1 0 0 0,0 1-1 0 0,0-1 1 0 0,0 0 0 0 0,0 1-1 0 0,0-1 1 0 0,1 1 0 0 0,-1-1-1 0 0,0 1 1 0 0,0-1 0 0 0,1 0-1 0 0,-1 1 1 0 0,0-1 0 0 0,1 0 0 0 0,-1 1-1 0 0,0-1 1 0 0,1 0 0 0 0,-1 1-1 0 0,0-1 1 0 0,1 0 0 0 0,16 8 150 0 0,-15-7-143 0 0,4 1 59 0 0,0 0 0 0 0,0-1 0 0 0,0 0-1 0 0,1 0 1 0 0,-1-1 0 0 0,0 1 0 0 0,8-2 0 0 0,47-6 406 0 0,-38 3-386 0 0,55-10 114 0 0,-45 8-56 0 0,0 0 1 0 0,0 2 0 0 0,54 1 0 0 0,-83 3-284 0 0,0 0 0 0 0,0 1 0 0 0,0-1 0 0 0,0 1 0 0 0,-1 0 0 0 0,1 0 0 0 0,0 1 0 0 0,0-1 0 0 0,-1 1 0 0 0,1 0 0 0 0,-1 0 0 0 0,1 0 0 0 0,-1 0 0 0 0,0 1 0 0 0,0-1 0 0 0,4 4 0 0 0,0 3-1370 0 0</inkml:trace>
</inkml:ink>
</file>

<file path=ppt/ink/ink5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00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0 1839 0 0,'-2'1'9903'0'0,"-9"11"-8524"0"0,-70 74 3125 0 0,39-39-3645 0 0,21-24-535 0 0,1 0 0 0 0,-30 48-1 0 0,32-39 9 0 0,1 2 0 0 0,-17 48 0 0 0,27-62-144 0 0,1 1-1 0 0,1-1 0 0 0,1 1 1 0 0,1 1-1 0 0,-1 34 0 0 0,4-50-129 0 0,0 1 0 0 0,0-1 0 0 0,1 1 0 0 0,0-1 0 0 0,1 0 0 0 0,-1 0 0 0 0,1 0 0 0 0,0 1 0 0 0,1-2 0 0 0,-1 1 0 0 0,1 0 0 0 0,1 0 0 0 0,-1-1 0 0 0,1 0 0 0 0,-1 0 0 0 0,2 0 0 0 0,-1 0 0 0 0,0 0 0 0 0,1-1 0 0 0,0 0 0 0 0,0 0 0 0 0,0 0 0 0 0,1-1 0 0 0,-1 1 0 0 0,1-1 0 0 0,8 3-1 0 0,14 4 205 0 0,26 11 44 0 0,-46-17-307 0 0,-7-3-64 0 0,1 0-286 0 0,0-1-290 0 0,7 5 1080 0 0</inkml:trace>
</inkml:ink>
</file>

<file path=ppt/ink/ink5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00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 8287 0 0,'0'0'9172'0'0,"-1"2"-8176"0"0,-18 30-482 0 0,-2 0 0 0 0,-1-1 0 0 0,-30 31 0 0 0,41-49-436 0 0,-34 38-21 0 0,-26 33 367 0 0,69-82-378 0 0,0 0 0 0 0,1 1 1 0 0,-1-1-1 0 0,1 1 0 0 0,-1-1 0 0 0,1 1 1 0 0,0-1-1 0 0,0 1 0 0 0,0 0 0 0 0,0-1 1 0 0,0 1-1 0 0,1 0 0 0 0,-1 0 0 0 0,1 0 1 0 0,0 0-1 0 0,0 0 0 0 0,0-1 1 0 0,0 1-1 0 0,0 0 0 0 0,1 0 0 0 0,-1 0 1 0 0,3 5-1 0 0,-2-6-31 0 0,0 0 1 0 0,1 0 0 0 0,-1-1-1 0 0,1 1 1 0 0,0-1 0 0 0,-1 1-1 0 0,1-1 1 0 0,0 1-1 0 0,0-1 1 0 0,0 0 0 0 0,3 2-1 0 0,23 8-241 0 0,-15-7-814 0 0,0 0-4141 0 0,0-2-1638 0 0</inkml:trace>
</inkml:ink>
</file>

<file path=ppt/ink/ink5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01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0 7367 0 0,'0'0'568'0'0,"-1"1"-373"0"0,-9 4 912 0 0,1 1 0 0 0,0 0 0 0 0,1 0 0 0 0,-1 1 0 0 0,1 0 0 0 0,-8 10 0 0 0,-5 2 337 0 0,8-6-1052 0 0,0-1-1 0 0,1 2 1 0 0,0 0-1 0 0,1 0 1 0 0,1 1 0 0 0,0 0-1 0 0,1 1 1 0 0,-8 18-1 0 0,15-30-367 0 0,1-1 0 0 0,0 1 0 0 0,0-1 0 0 0,1 1 0 0 0,-1-1 0 0 0,1 1 0 0 0,-1-1 0 0 0,1 1 0 0 0,0 0 0 0 0,1-1 0 0 0,-1 1 0 0 0,0-1 0 0 0,1 1 0 0 0,0-1 0 0 0,0 1 0 0 0,0-1 0 0 0,0 1 0 0 0,1-1 0 0 0,-1 0 0 0 0,1 0 0 0 0,0 0 0 0 0,4 6 0 0 0,-3-6 4 0 0,0 0-1 0 0,0 0 1 0 0,0 0-1 0 0,1 0 1 0 0,-1 0-1 0 0,1-1 1 0 0,-1 1-1 0 0,1-1 1 0 0,0 0-1 0 0,0 0 1 0 0,0-1-1 0 0,1 1 1 0 0,-1-1-1 0 0,0 0 1 0 0,0 0-1 0 0,1 0 1 0 0,-1-1-1 0 0,7 1 1 0 0,5-2 81 0 0,-1 0 1 0 0,0-1-1 0 0,1 0 1 0 0,-1-2-1 0 0,0 1 1 0 0,19-9-1 0 0,-22 7-23 0 0,0 0 1 0 0,0-1-1 0 0,-1 0 0 0 0,0-1 0 0 0,-1 0 1 0 0,1-1-1 0 0,-1 0 0 0 0,9-10 0 0 0,-16 15-110 0 0,0 0-1 0 0,-1-1 1 0 0,1 1-1 0 0,-1 0 1 0 0,0-1-1 0 0,0 0 1 0 0,-1 1-1 0 0,1-1 1 0 0,-1 0-1 0 0,1 0 1 0 0,-1 0-1 0 0,-1 0 1 0 0,1 0-1 0 0,0 0 1 0 0,-1 0-1 0 0,0-1 1 0 0,0 1-1 0 0,0 0 1 0 0,0 0-1 0 0,-1 0 1 0 0,0 0-1 0 0,0 0 1 0 0,0 0-1 0 0,0 0 1 0 0,-1 0-1 0 0,1 0 1 0 0,-1 1-1 0 0,-2-5 1 0 0,0 1-272 0 0,0 1 0 0 0,-1 0 1 0 0,1 0-1 0 0,-1 0 0 0 0,0 0 1 0 0,-1 1-1 0 0,1 0 1 0 0,-1 0-1 0 0,0 1 0 0 0,0-1 1 0 0,0 1-1 0 0,-1 0 0 0 0,0 1 1 0 0,-12-5-1 0 0,7 5-888 0 0,0 0-1 0 0,0 1 1 0 0,0 0 0 0 0,0 1-1 0 0,-13 1 1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1:10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6 136 13159 0 0,'0'0'1187'0'0,"-1"2"-974"0"0,-3 5 2079 0 0,6-6-1797 0 0,3-1-265 0 0,1 0 0 0 0,0 1 0 0 0,-1-2 0 0 0,1 1 0 0 0,0-1 0 0 0,0 0 0 0 0,-1 0 0 0 0,6-2 0 0 0,49-19 1088 0 0,-30 10-858 0 0,48-16 320 0 0,108-22 0 0 0,-147 41-978 0 0,32-6 432 0 0,-62 13-1106 0 0,0 1 0 0 0,0 1 1 0 0,0 0-1 0 0,0 0 0 0 0,16 3 0 0 0,-12 0-5688 0 0</inkml:trace>
</inkml:ink>
</file>

<file path=ppt/ink/ink5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01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27 13359 0 0,'6'-17'1622'0'0,"-5"16"-356"0"0,-2-8 5109 0 0,-10 11-6020 0 0,9-1-327 0 0,-1-1 0 0 0,1 1 0 0 0,-1-1-1 0 0,1 1 1 0 0,-1 0 0 0 0,1 0 0 0 0,-1 0 0 0 0,1 0-1 0 0,-4 3 1 0 0,-66 49 52 0 0,25-19-100 0 0,37-28 13 0 0,1 0 1 0 0,0 0-1 0 0,0 1 1 0 0,1 0-1 0 0,0 0 1 0 0,0 1 0 0 0,-12 16-1 0 0,18-21-2 0 0,1-1 0 0 0,-1 1 0 0 0,1 0 1 0 0,0 0-1 0 0,-2 6 0 0 0,1 10-4 0 0,3-14 14 0 0,1-3 0 0 0,-1 2-1 0 0,1 0 0 0 0,0 0 1 0 0,0-1-1 0 0,0 1 0 0 0,1-1 0 0 0,-1 0 0 0 0,1 1 0 0 0,0-1 1 0 0,0-1-1 0 0,0 1 0 0 0,0 0 0 0 0,1-1 0 0 0,-1 1 0 0 0,0-1 1 0 0,7 3-1 0 0,7 3-3 0 0,0-1 0 0 0,21 6 0 0 0,-28-9-2 0 0,5 1-10 0 0,90 33-45 0 0,-90-31 41 0 0,-1 0 0 0 0,1 0 0 0 0,-2 2 0 0 0,24 17 0 0 0,-35-24 20 0 0,1 0 1 0 0,-1 0 0 0 0,0 1-1 0 0,0-1 1 0 0,0 0 0 0 0,0 1-1 0 0,-1-1 1 0 0,1 1 0 0 0,-1 0-1 0 0,1-1 1 0 0,-1 1-1 0 0,0 0 1 0 0,0 0 0 0 0,0 0-1 0 0,0 0 1 0 0,0 4 0 0 0,-1-3 12 0 0,0 0 1 0 0,-1 0-1 0 0,1 0 1 0 0,0 0-1 0 0,-1 0 1 0 0,0-1 0 0 0,0 1-1 0 0,0 0 1 0 0,-1 0-1 0 0,-3 7 1 0 0,-1-1 2 0 0,-1 0 1 0 0,0 0-1 0 0,-1 0 1 0 0,0-1-1 0 0,0 0 1 0 0,-1-1-1 0 0,-10 8 1 0 0,8-7 19 0 0,-1-1 1 0 0,0-1-1 0 0,-1 0 1 0 0,1-1 0 0 0,-1 0-1 0 0,0-1 1 0 0,-1 0-1 0 0,-20 4 1 0 0,16-6-47 0 0,0 0 0 0 0,0-1 0 0 0,0-1 0 0 0,-1-1 0 0 0,1 0 1 0 0,-22-4-1 0 0,15-3-371 0 0,11-3-5979 0 0,8 2-901 0 0</inkml:trace>
</inkml:ink>
</file>

<file path=ppt/ink/ink5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02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5983 0 0,'0'0'464'0'0,"-1"0"-305"0"0,-2 1 393 0 0,1 0 0 0 0,-1 0-1 0 0,1 0 1 0 0,0 1 0 0 0,-1-1 0 0 0,1 1 0 0 0,0-1-1 0 0,0 1 1 0 0,0 0 0 0 0,0-1 0 0 0,0 1 0 0 0,1 0-1 0 0,-1 0 1 0 0,1 1 0 0 0,-1-1 0 0 0,1 0 0 0 0,0 0-1 0 0,-1 1 1 0 0,1-1 0 0 0,0 1 0 0 0,1-1-1 0 0,-2 6 1 0 0,2-5-415 0 0,-1 0 0 0 0,1 0 0 0 0,0 0-1 0 0,1 0 1 0 0,-1 0 0 0 0,1 0 0 0 0,-1 0 0 0 0,2 4 0 0 0,2 2 96 0 0,-1-1 0 0 0,2 1 0 0 0,-1-1 1 0 0,1 0-1 0 0,1 0 0 0 0,-1-1 0 0 0,1 1 0 0 0,1-1 1 0 0,-1 0-1 0 0,1-1 0 0 0,15 12 0 0 0,1-2 21 0 0,1-1-1 0 0,44 21 0 0 0,39 12 174 0 0,-32-15 184 0 0,86 51-1 0 0,-140-70-637 0 0,-11-7-88 0 0,0-1 1 0 0,1 0-1 0 0,16 8 1 0 0,-25-14-774 0 0</inkml:trace>
</inkml:ink>
</file>

<file path=ppt/ink/ink5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02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0 5983 0 0,'-1'1'3588'0'0,"-13"11"3508"0"0,3 3-3315 0 0,-5 23-1905 0 0,4-10-1173 0 0,-4 1-376 0 0,-1-1 0 0 0,-2 0 0 0 0,0-2 0 0 0,-31 32 0 0 0,-100 89-119 0 0,114-114-106 0 0,-82 71-251 0 0,90-83-590 0 0,27-20 374 0 0,12 1-9268 0 0,1-2 3538 0 0</inkml:trace>
</inkml:ink>
</file>

<file path=ppt/ink/ink5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02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7367 0 0,'0'0'568'0'0,"-7"5"-352"0"0,-36 20 12059 0 0,44-21-11575 0 0,-1-4-680 0 0,0 0 1 0 0,0 1-1 0 0,0-1 1 0 0,0 0-1 0 0,0 0 1 0 0,-1 0 0 0 0,1 1-1 0 0,0-1 1 0 0,0 0-1 0 0,0 0 1 0 0,0 0-1 0 0,1 1 1 0 0,-1-1-1 0 0,0 0 1 0 0,0 0 0 0 0,0 0-1 0 0,0 1 1 0 0,0-1-1 0 0,0 0 1 0 0,0 0-1 0 0,0 0 1 0 0,0 1-1 0 0,0-1 1 0 0,1 0 0 0 0,-1 0-1 0 0,0 0 1 0 0,0 0-1 0 0,0 0 1 0 0,0 1-1 0 0,0-1 1 0 0,1 0-1 0 0,-1 0 1 0 0,0 0 0 0 0,5 2 133 0 0,0 0 0 0 0,-1 0 0 0 0,1 0 1 0 0,0-1-1 0 0,0 0 0 0 0,0 0 0 0 0,0 0 1 0 0,0-1-1 0 0,0 0 0 0 0,0 0 1 0 0,1 0-1 0 0,9-2 0 0 0,8-2 220 0 0,35-11 0 0 0,-36 9-114 0 0,-11 3-168 0 0,65-15 566 0 0,-65 17-645 0 0,-1-1 1 0 0,0 2 0 0 0,0 0-1 0 0,0 0 1 0 0,16 2 0 0 0,-23-1-293 0 0,0 0 0 0 0,1 0 1 0 0,-1 1-1 0 0,0-1 0 0 0,0 1 0 0 0,0 0 1 0 0,0 0-1 0 0,0 0 0 0 0,3 3 0 0 0,8 5-2188 0 0,-6-5 735 0 0</inkml:trace>
</inkml:ink>
</file>

<file path=ppt/ink/ink5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07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0 3679 0 0,'0'0'284'0'0,"-2"1"-186"0"0,-6 3 1724 0 0,-1 1 1 0 0,1 0-1 0 0,0 0 0 0 0,0 1 1 0 0,-10 10-1 0 0,-4 5-103 0 0,16-15-1437 0 0,1 1 1 0 0,0 0-1 0 0,0 0 1 0 0,0 1-1 0 0,1-1 1 0 0,-4 11-1 0 0,6-15-278 0 0,-35 59 21 0 0,9-18 4 0 0,-73 133 487 0 0,15 10 905 0 0,85-184-1399 0 0,-5 10 131 0 0,1 0 0 0 0,1 1 0 0 0,1 0 0 0 0,-3 17 0 0 0,5-27-105 0 0,1 0 0 0 0,0 0 1 0 0,0 0-1 0 0,0-1 0 0 0,1 1 1 0 0,-1 0-1 0 0,1 0 0 0 0,0 0 1 0 0,0 0-1 0 0,1 0 0 0 0,-1-1 1 0 0,1 1-1 0 0,-1 0 0 0 0,1-1 1 0 0,0 1-1 0 0,1-1 0 0 0,-1 0 1 0 0,0 0-1 0 0,6 5 0 0 0,-1-2 107 0 0,0-1 0 0 0,1 1 0 0 0,-1-2 0 0 0,1 1 0 0 0,0-1 0 0 0,0-1 0 0 0,11 5-1 0 0,61 13 734 0 0,-53-15-714 0 0,51 9 265 0 0,-76-14-420 0 0,-16-13-4980 0 0</inkml:trace>
</inkml:ink>
</file>

<file path=ppt/ink/ink5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07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7367 0 0,'0'2'4868'0'0,"-4"7"-4086"0"0,0 1-1 0 0,1 0 0 0 0,1 0 1 0 0,-1 1-1 0 0,2-1 1 0 0,0 0-1 0 0,0 1 0 0 0,1 10 1 0 0,0-9-419 0 0,1-1-1 0 0,1 1 1 0 0,0 0 0 0 0,1-1 0 0 0,0 0 0 0 0,9 21 0 0 0,-7-22-300 0 0,0 1 0 0 0,1-1 0 0 0,0 0 0 0 0,1-1 1 0 0,0 0-1 0 0,0 0 0 0 0,1 0 0 0 0,0-1 0 0 0,1 0 1 0 0,-1 0-1 0 0,2-1 0 0 0,-1 0 0 0 0,1-1 0 0 0,0 0 0 0 0,0-1 1 0 0,13 5-1 0 0,2-2 39 0 0,1 0 0 0 0,-1-2-1 0 0,1-2 1 0 0,1 0 0 0 0,-1-1 0 0 0,0-2 0 0 0,1-1 0 0 0,-1-1 0 0 0,39-6-1 0 0,-63 7-247 0 0</inkml:trace>
</inkml:ink>
</file>

<file path=ppt/ink/ink5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08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8 15175 0 0,'0'0'695'0'0,"-7"-4"224"0"0,5 4-888 0 0,1-1 1 0 0,0 0-1 0 0,-1 1 1 0 0,1 0-1 0 0,-1-1 1 0 0,1 1 0 0 0,-1 0-1 0 0,1-1 1 0 0,-1 1-1 0 0,1 0 1 0 0,-1 0-1 0 0,1 0 1 0 0,-1 0 0 0 0,1 1-1 0 0,-1-1 1 0 0,1 0-1 0 0,0 1 1 0 0,-1-1-1 0 0,1 1 1 0 0,-1-1 0 0 0,1 1-1 0 0,0 0 1 0 0,-1-1-1 0 0,1 1 1 0 0,0 0-1 0 0,-2 1 1 0 0,0 1 134 0 0,-3 0 70 0 0,1 1-1 0 0,-1 0 1 0 0,1 1-1 0 0,1-1 0 0 0,-1 1 1 0 0,1 0-1 0 0,-8 11 1 0 0,-22 44 548 0 0,25-41-650 0 0,-17 23 0 0 0,7-16 61 0 0,-2 0 1 0 0,-1-2-1 0 0,-2 0 0 0 0,-47 38 0 0 0,41-39-25 0 0,-102 88 1768 0 0,128-107-1886 0 0,0 0 0 0 0,1 1 0 0 0,-1-1 0 0 0,1 1 0 0 0,-5 9 0 0 0,7-13-155 0 0,10-7-3312 0 0,2-3 1959 0 0,1-2-318 0 0</inkml:trace>
</inkml:ink>
</file>

<file path=ppt/ink/ink5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08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62 5063 0 0,'0'0'390'0'0,"-9"-1"120"0"0,-9 0 14942 0 0,20 1-14792 0 0,36-2 204 0 0,1-2-1 0 0,59-14 1 0 0,-81 15-715 0 0,162-29-693 0 0,-177 31 69 0 0</inkml:trace>
</inkml:ink>
</file>

<file path=ppt/ink/ink5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09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7 1375 0 0,'0'0'66'0'0,"-1"0"-8"0"0,-3-3 454 0 0,4 3-114 0 0,-1-1 0 0 0,0 1-1 0 0,1 0 1 0 0,-1-1-1 0 0,0 1 1 0 0,1 0-1 0 0,-1-1 1 0 0,0 1-1 0 0,1 0 1 0 0,-1 0-1 0 0,0 0 1 0 0,0 0 0 0 0,1 0-1 0 0,-1 0 1 0 0,0 0-1 0 0,0 0 1 0 0,1 0-1 0 0,-1 0 1 0 0,0 0-1 0 0,0 0 1 0 0,1 0-1 0 0,-1 1 1 0 0,0-1-1 0 0,1 0 1 0 0,-1 1 0 0 0,0-1-1 0 0,1 0 1 0 0,-1 1-1 0 0,1-1 1 0 0,-1 1-1 0 0,0-1 1 0 0,1 1-1 0 0,-1-1 1 0 0,1 1-1 0 0,-1-1 1 0 0,1 1 0 0 0,0 0-1 0 0,-1-1 1 0 0,0 2-1 0 0,-1 3 396 0 0,-1-1 0 0 0,1 1 0 0 0,0 0 0 0 0,-2 7 0 0 0,3-7-1316 0 0,-18 48 1532 0 0,7-21-369 0 0,-12 52-1 0 0,21-73-736 0 0,2 1 1 0 0,-1 0 0 0 0,2 0-1 0 0,-1 0 1 0 0,2-1-1 0 0,0 1 1 0 0,0 0 0 0 0,4 15-1 0 0,2-19-5683 0 0</inkml:trace>
</inkml:ink>
</file>

<file path=ppt/ink/ink5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09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48 7367 0 0,'0'-7'87'0'0,"0"5"-8"0"0,1-1 1 0 0,-1 1-1 0 0,0 0 1 0 0,1 0-1 0 0,0-1 1 0 0,-1 1 0 0 0,1 0-1 0 0,0 0 1 0 0,0 0-1 0 0,0 0 1 0 0,9-15 13226 0 0,-12 47-12746 0 0,-1-1-1 0 0,-2 1 1 0 0,-10 35 0 0 0,4-22-202 0 0,4-10-306 0 0,-15 74 138 0 0,20-92-174 0 0,1-1 1 0 0,0 0 0 0 0,1 1 0 0 0,1-1 0 0 0,3 22 0 0 0,-4-35-82 0 0,0 0 0 0 0,1 1 1 0 0,-1-1-1 0 0,0 0 0 0 0,0 0 0 0 0,1 1 0 0 0,-1-1 0 0 0,1 0 0 0 0,-1 0 0 0 0,1 0 1 0 0,0 0-1 0 0,-1 1 0 0 0,1-1 0 0 0,0 0 0 0 0,0 0 0 0 0,0 0 0 0 0,0-1 1 0 0,0 1-1 0 0,0 0 0 0 0,0 0 0 0 0,0 0 0 0 0,0-1 0 0 0,0 1 0 0 0,0 0 0 0 0,0-1 1 0 0,0 1-1 0 0,1-1 0 0 0,-1 0 0 0 0,0 1 0 0 0,0-1 0 0 0,1 0 0 0 0,-1 0 0 0 0,0 0 1 0 0,1 1-1 0 0,-1-2 0 0 0,0 1 0 0 0,1 0 0 0 0,-1 0 0 0 0,0 0 0 0 0,0 0 1 0 0,1-1-1 0 0,0 0 0 0 0,11-3-1274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1:10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97 5527 0 0,'-3'-9'8692'0'0,"5"5"-8368"0"0,0 1-1 0 0,0-1 0 0 0,0 1 1 0 0,1-1-1 0 0,-1 1 1 0 0,1 0-1 0 0,0 0 0 0 0,0 0 1 0 0,0 0-1 0 0,0 0 1 0 0,0 1-1 0 0,1-1 0 0 0,-1 1 1 0 0,1 0-1 0 0,0 0 0 0 0,-1 0 1 0 0,1 1-1 0 0,5-2 1 0 0,11-4-183 0 0,0 2 1 0 0,28-5 0 0 0,-36 8 216 0 0,25-3-353 0 0,1 2 0 0 0,-1 1 0 0 0,1 1 0 0 0,-1 3 0 0 0,1 1 0 0 0,-1 1 0 0 0,46 12 0 0 0,-54-9-1305 0 0,-3-3-76 0 0</inkml:trace>
</inkml:ink>
</file>

<file path=ppt/ink/ink5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09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24 397 6447 0 0,'-2'1'499'0'0,"-20"16"11976"0"0,24-18-11743 0 0,109-72 2737 0 0,47-54-2780 0 0,91-72-481 0 0,-248 198-208 0 0,1-1-1 0 0,0 1-1 0 0,1-1 0 0 0,-1 1 1 0 0,0-1-1 0 0,1 1 0 0 0,-1 0 1 0 0,1 0-1 0 0,4-1 0 0 0,3 2-56 0 0,-7 1 55 0 0,-1 1 0 0 0,0-1 0 0 0,1 1 0 0 0,-1 0 0 0 0,0-1-1 0 0,0 1 1 0 0,0 0 0 0 0,0 0 0 0 0,0 0 0 0 0,0 1 0 0 0,-1-1 0 0 0,1 0 0 0 0,-1 1 0 0 0,1-1 0 0 0,0 3 0 0 0,4 8 23 0 0,7 25 0 0 0,-9-23 47 0 0,-2-9-46 0 0,0 0-1 0 0,1-1 0 0 0,-1 1 0 0 0,1 0 1 0 0,0-1-1 0 0,1 0 0 0 0,-1 1 0 0 0,6 4 1 0 0,-6-7-10 0 0,0 0 1 0 0,0-1-1 0 0,0 0 0 0 0,0 1 1 0 0,0-1-1 0 0,1-1 1 0 0,-1 1-1 0 0,1 0 0 0 0,-1-1 1 0 0,1 0-1 0 0,-1 1 1 0 0,1-2-1 0 0,0 1 0 0 0,7 1 1 0 0,2-2 17 0 0,0 0-1 0 0,0 0 1 0 0,0-1 0 0 0,0-1 0 0 0,20-5-1 0 0,65-23 34 0 0,-58 16-39 0 0,9-3-753 0 0,-1-3 1 0 0,47-26-1 0 0,-92 44 718 0 0,1-2-847 0 0</inkml:trace>
</inkml:ink>
</file>

<file path=ppt/ink/ink5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10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1 182 11519 0 0,'0'0'887'0'0,"2"-1"-328"0"0,27-11 2784 0 0,44-19 1064 0 0,103-32-2158 0 0,-162 59-2116 0 0,66-19 945 0 0,157-22-1 0 0,-226 44-1234 0 0,1 0-1 0 0,-1 1 1 0 0,1 0-1 0 0,-1 1 1 0 0,0 0-1 0 0,21 5 1 0 0,-31-5-405 0 0</inkml:trace>
</inkml:ink>
</file>

<file path=ppt/ink/ink5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10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204 126 1839 0 0,'-2'1'83'0'0,"-29"7"-831"0"0,14-4 14624 0 0,16-4-13720 0 0,1 0 1 0 0,0 0 0 0 0,-1 0-1 0 0,1 0 1 0 0,0-1-1 0 0,-1 1 1 0 0,1 0-1 0 0,0 0 1 0 0,-1 0-1 0 0,1 0 1 0 0,0 0-1 0 0,0-1 1 0 0,-1 1-1 0 0,1 0 1 0 0,0 0-1 0 0,0 0 1 0 0,-1-1 0 0 0,1 1-1 0 0,0 0 1 0 0,0 0-1 0 0,0-1 1 0 0,-1 1-1 0 0,1 0 1 0 0,0 0-1 0 0,0-1 1 0 0,0 1-1 0 0,0 0 1 0 0,0-1-1 0 0,-1 1 1 0 0,1-1-1 0 0,5-8 1709 0 0,16-9-1476 0 0,-18 16-26 0 0,17-13 117 0 0,1 1 0 0 0,0 1 0 0 0,31-14 0 0 0,-37 21-323 0 0,0 0-1 0 0,1 0 0 0 0,0 2 1 0 0,0 0-1 0 0,0 1 0 0 0,18-1 1 0 0,-31 4-148 0 0,-1-1 1 0 0,1 1 0 0 0,-1 0-1 0 0,1 1 1 0 0,-1-1 0 0 0,1 0-1 0 0,-1 1 1 0 0,1-1 0 0 0,-1 1-1 0 0,0 0 1 0 0,3 1 0 0 0,3 4 32 0 0,-4 3-20 0 0,-3-6-19 0 0,-1 1-1 0 0,0-1 1 0 0,0 1 0 0 0,0-1 0 0 0,0 1-1 0 0,-1-1 1 0 0,1 1 0 0 0,-1-1 0 0 0,0 1-1 0 0,0-1 1 0 0,0 0 0 0 0,-1 1 0 0 0,1-1 0 0 0,-1 0-1 0 0,0 0 1 0 0,1 0 0 0 0,-1 0 0 0 0,-4 3-1 0 0,-2 4-24 0 0,-1 0 0 0 0,0-1 0 0 0,-18 14 0 0 0,-111 79-522 0 0,-104 75-1007 0 0,235-172 1571 0 0,38-6 320 0 0,77-22-20 0 0,431-52 1344 0 0,-437 59-2285 0 0,-60 6-6478 0 0,-17 2-733 0 0</inkml:trace>
</inkml:ink>
</file>

<file path=ppt/ink/ink5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11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17 5983 0 0,'-28'-12'565'0'0,"24"10"102"0"0,0 1 0 0 0,0 1-1 0 0,0-1 1 0 0,-1 0-1 0 0,1 1 1 0 0,0 0 0 0 0,0 0-1 0 0,0 0 1 0 0,0 1-1 0 0,0-1 1 0 0,0 1 0 0 0,0 0-1 0 0,0 0 1 0 0,0 1-1 0 0,-5 1 1 0 0,7-2-537 0 0,1 0 1 0 0,-1-1-1 0 0,1 1 0 0 0,0 0 1 0 0,0 0-1 0 0,-1 0 0 0 0,1 0 1 0 0,0 0-1 0 0,0 0 1 0 0,0 0-1 0 0,0 0 0 0 0,0 1 1 0 0,0-1-1 0 0,0 0 0 0 0,1 0 1 0 0,-1 1-1 0 0,0-1 0 0 0,1 1 1 0 0,-1-1-1 0 0,0 2 0 0 0,1-1-16 0 0,0 1 0 0 0,0-1-1 0 0,0 0 1 0 0,0 0-1 0 0,0 0 1 0 0,1 0-1 0 0,-1 0 1 0 0,1 1 0 0 0,-1-1-1 0 0,1 0 1 0 0,0 0-1 0 0,2 3 1 0 0,1 2 50 0 0,1 1-1 0 0,0-1 1 0 0,1 0 0 0 0,-1-1-1 0 0,14 12 1 0 0,-3-5-46 0 0,2-2 1 0 0,0 1 0 0 0,0-2-1 0 0,31 13 1 0 0,23 13 329 0 0,-71-36-447 0 0,19 12 305 0 0,-1 0 1 0 0,0 1-1 0 0,35 30 1 0 0,-49-38-263 0 0,0 0 0 0 0,-1 1 0 0 0,0 0 0 0 0,1 0 0 0 0,-2 0 0 0 0,1 0 0 0 0,-1 0 0 0 0,0 1 1 0 0,0 0-1 0 0,-1-1 0 0 0,1 1 0 0 0,-2 0 0 0 0,1 0 0 0 0,-1 0 0 0 0,0 0 0 0 0,0 1 0 0 0,-1 8 0 0 0,-1-1-27 0 0,-1-1-1 0 0,-1 0 1 0 0,0 0-1 0 0,0 0 1 0 0,-2 0-1 0 0,1 0 1 0 0,-2-1-1 0 0,0 0 1 0 0,-1 0-1 0 0,-13 20 0 0 0,3-10-50 0 0,0 0-1 0 0,-2 0 0 0 0,-1-2 0 0 0,-31 27 0 0 0,35-36-138 0 0,0 0 0 0 0,0-1 0 0 0,-1 0 0 0 0,0-1 0 0 0,-23 9 0 0 0,38-19-912 0 0</inkml:trace>
</inkml:ink>
</file>

<file path=ppt/ink/ink5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12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24 5983 0 0,'0'0'274'0'0,"-2"-9"90"0"0,1 0 1421 0 0,1 8-1615 0 0,-1 1-1 0 0,1 0 1 0 0,0-1-1 0 0,0 1 1 0 0,0 0-1 0 0,0-1 1 0 0,-1 1-1 0 0,1 0 1 0 0,0 0-1 0 0,0-1 1 0 0,-1 1-1 0 0,1 0 1 0 0,0 0-1 0 0,0-1 1 0 0,-1 1-1 0 0,1 0 1 0 0,0 0 0 0 0,-1 0-1 0 0,1 0 1 0 0,0-1-1 0 0,-1 1 1 0 0,1 0-1 0 0,0 0 1 0 0,-1 0-1 0 0,1 0 1 0 0,0 0-1 0 0,-1 0 1 0 0,1 0-1 0 0,-1 0 1 0 0,1 0-1 0 0,0 0 1 0 0,-1 0-1 0 0,1 0 1 0 0,0 0 0 0 0,-1 0-1 0 0,0 1 1 0 0,-12 2 1173 0 0,11-2-1267 0 0,0 0-1 0 0,0 0 1 0 0,0 1 0 0 0,0-1 0 0 0,0 1-1 0 0,0-1 1 0 0,0 1 0 0 0,1-1 0 0 0,-1 1 0 0 0,0 0-1 0 0,1 0 1 0 0,0 0 0 0 0,-1 0 0 0 0,1 0-1 0 0,0 0 1 0 0,0 0 0 0 0,0 0 0 0 0,0 0-1 0 0,1 1 1 0 0,-1-1 0 0 0,1 0 0 0 0,-1 1-1 0 0,1-1 1 0 0,0 0 0 0 0,0 1 0 0 0,0-1-1 0 0,0 0 1 0 0,0 1 0 0 0,0-1 0 0 0,1 0 0 0 0,-1 1-1 0 0,1-1 1 0 0,0 0 0 0 0,1 4 0 0 0,4 6 11 0 0,0 0 0 0 0,0-1 0 0 0,1 0 0 0 0,1-1 0 0 0,9 11 0 0 0,-10-11-4 0 0,156 180 189 0 0,-145-170-244 0 0,-2 1 0 0 0,0 1 0 0 0,-1 0 0 0 0,-1 1 0 0 0,-1 1 0 0 0,11 30 0 0 0,-17-36 106 0 0,-1 0 0 0 0,-1 0 0 0 0,0 1 0 0 0,-2-1 0 0 0,0 1 0 0 0,-1 0 0 0 0,-1 0 0 0 0,-1 0 0 0 0,-3 30 0 0 0,1-36-44 0 0,-1 0-1 0 0,0 0 0 0 0,-1 0 1 0 0,0 0-1 0 0,-1 0 0 0 0,-1-1 1 0 0,0 0-1 0 0,-13 19 0 0 0,8-16 23 0 0,-1 0 0 0 0,0-1 0 0 0,-1 0 0 0 0,-1-1 0 0 0,-23 18 0 0 0,11-11-26 0 0,14-9-56 0 0,-1-1-1 0 0,-1-1 1 0 0,1 0-1 0 0,-21 9 0 0 0,32-17-438 0 0</inkml:trace>
</inkml:ink>
</file>

<file path=ppt/ink/ink5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13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339 390 14999 0 0,'-2'0'687'0'0,"-19"1"-160"0"0,-26 5 1 0 0,-9 0-366 0 0,8 0 26 0 0,31-3-119 0 0,0-1 1 0 0,-25 0-1 0 0,37-2-60 0 0,1 0-1 0 0,-1 0 1 0 0,1-1-1 0 0,-1 0 1 0 0,1 0-1 0 0,-1 0 0 0 0,1-1 1 0 0,0 1-1 0 0,0-1 1 0 0,0 0-1 0 0,0 0 1 0 0,0-1-1 0 0,0 1 0 0 0,-4-4 1 0 0,6 4 11 0 0,0-1 0 0 0,0 1 1 0 0,0-1-1 0 0,0 1 0 0 0,1-1 1 0 0,-1 0-1 0 0,1 1 0 0 0,0-1 0 0 0,-1 0 1 0 0,1 0-1 0 0,0 0 0 0 0,1 0 1 0 0,-1 0-1 0 0,1 0 0 0 0,-1-1 0 0 0,1 1 1 0 0,0-4-1 0 0,1-7 214 0 0,0 1 0 0 0,5-24 0 0 0,-3 25-58 0 0,0-4-15 0 0,1 1 0 0 0,0 0 0 0 0,2 0 0 0 0,0 0 0 0 0,0 0 0 0 0,1 1 0 0 0,1 0 0 0 0,12-16 0 0 0,-13 21-56 0 0,1 0 1 0 0,0 0-1 0 0,0 0 1 0 0,0 1-1 0 0,1 0 1 0 0,1 1-1 0 0,-1 0 0 0 0,1 0 1 0 0,1 1-1 0 0,-1 1 1 0 0,19-8-1 0 0,-17 9-105 0 0,1 1 0 0 0,-1 1 0 0 0,1 0 0 0 0,-1 0 0 0 0,1 1 0 0 0,0 1 0 0 0,0 0 0 0 0,0 1 0 0 0,-1 0 0 0 0,1 1 0 0 0,13 4 0 0 0,-12-2 0 0 0,1 0 0 0 0,-1 1 0 0 0,0 1 0 0 0,0 0 0 0 0,0 1 0 0 0,-1 1 0 0 0,0 0 0 0 0,-1 1 0 0 0,12 10 0 0 0,-20-15 20 0 0,0-1 0 0 0,0 1 0 0 0,-1 0 0 0 0,1 1 0 0 0,-1-1 0 0 0,0 0 0 0 0,-1 1 0 0 0,1 0 0 0 0,-1 0 0 0 0,0-1 0 0 0,0 1 0 0 0,0 1 0 0 0,0 4 0 0 0,-1-6-3 0 0,-1 0 1 0 0,1 0-1 0 0,-1 0 0 0 0,0 0 0 0 0,0 0 1 0 0,-1 0-1 0 0,1 0 0 0 0,-1 0 1 0 0,0-1-1 0 0,0 1 0 0 0,0 0 0 0 0,-1 0 1 0 0,1-1-1 0 0,-1 1 0 0 0,0-1 0 0 0,0 1 1 0 0,0-1-1 0 0,-4 5 0 0 0,-7 5 28 0 0,0 1 1 0 0,0-2-1 0 0,-2 0 0 0 0,1-1 0 0 0,-2 0 0 0 0,1-1 1 0 0,-1-1-1 0 0,-22 9 0 0 0,-5 0-457 0 0,0-2 0 0 0,-51 11 0 0 0,21-12-1953 0 0,24-12-3698 0 0,23-4 552 0 0</inkml:trace>
</inkml:ink>
</file>

<file path=ppt/ink/ink5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13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 8287 0 0,'0'0'756'0'0,"-1"0"-622"0"0,-3 0 257 0 0,1-1 1 0 0,0 1-1 0 0,-1 0 0 0 0,1 1 1 0 0,0-1-1 0 0,-1 0 1 0 0,1 1-1 0 0,0 0 0 0 0,0 0 1 0 0,0 0-1 0 0,-5 2 1 0 0,1 0 82 0 0,1 1 0 0 0,0-1 0 0 0,1 1-1 0 0,-1 0 1 0 0,-5 6 0 0 0,-1 2-8 0 0,0 1 0 0 0,1 0 0 0 0,-17 27 0 0 0,1 6 156 0 0,-26 60 1 0 0,-13 55-103 0 0,13-32-440 0 0,40-100-54 0 0,-14 33-17 0 0,2 0 0 0 0,-23 92 0 0 0,47-147-41 0 0,0 0 1 0 0,0 0-1 0 0,0 1 0 0 0,1-1 0 0 0,1 8 1 0 0,3 5-5744 0 0</inkml:trace>
</inkml:ink>
</file>

<file path=ppt/ink/ink5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13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16583 0 0,'0'0'1276'0'0,"0"2"-822"0"0,-3 34 287 0 0,1-26-5 0 0,1-1-1 0 0,1 1 1 0 0,0 19 0 0 0,2-21-494 0 0,-1 1 0 0 0,2-1 1 0 0,-1 0-1 0 0,1 0 0 0 0,0 0 1 0 0,0 0-1 0 0,1 0 1 0 0,8 12-1 0 0,-4-9-75 0 0,0-1 0 0 0,0-1 0 0 0,1 0 0 0 0,0 0 0 0 0,13 10 0 0 0,9 2-19 0 0,0-2-1 0 0,2-1 1 0 0,36 15 0 0 0,130 48-24 0 0,-191-79-296 0 0,0 0 1 0 0,0 0-1 0 0,1-1 0 0 0,-1 0 0 0 0,0-1 1 0 0,1 0-1 0 0,-1 0 0 0 0,15-3 0 0 0,-10 1-312 0 0,-1-1-1 0 0,1-1 0 0 0,-1 0 1 0 0,23-11-1 0 0,-17 6-1290 0 0</inkml:trace>
</inkml:ink>
</file>

<file path=ppt/ink/ink5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14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0 18111 0 0,'-2'2'828'0'0,"-7"9"-544"0"0,0 1-1 0 0,0 0 1 0 0,-11 22-1 0 0,-3 3 162 0 0,5-10-157 0 0,-1-1 0 0 0,-1-1 0 0 0,-2-1 1 0 0,0 0-1 0 0,-1-2 0 0 0,-2-1 0 0 0,-36 25 0 0 0,-156 84-3494 0 0,170-107 1508 0 0</inkml:trace>
</inkml:ink>
</file>

<file path=ppt/ink/ink5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15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47 259 8287 0 0,'-8'2'477'0'0,"-7"0"-319"0"0,-8-1 6409 0 0,24-1-6338 0 0,0 0 1 0 0,0-1 0 0 0,1 1 0 0 0,-1 0-1 0 0,0-1 1 0 0,0 1 0 0 0,0-1-1 0 0,0 1 1 0 0,1-1 0 0 0,-1 0 0 0 0,1 0-1 0 0,5-4 12 0 0,23-6 354 0 0,31-7 0 0 0,8-3-172 0 0,34-17 55 0 0,201-65 1463 0 0,-241 85-1325 0 0,2 3-1 0 0,120-12 0 0 0,-175 26-569 0 0,1 1-1 0 0,0 0 0 0 0,-1 0 0 0 0,1 1 0 0 0,20 5 0 0 0,-28-5-180 0 0,1 0 0 0 0,-1 0 0 0 0,0 0 0 0 0,0 0 0 0 0,0 1 0 0 0,0-1-1 0 0,-1 1 1 0 0,1 0 0 0 0,0 0 0 0 0,-1 0 0 0 0,1 0 0 0 0,-1 0 0 0 0,0 1 0 0 0,1-1 0 0 0,-1 1-1 0 0,0 0 1 0 0,-1-1 0 0 0,1 1 0 0 0,0 0 0 0 0,-1 0 0 0 0,0 0 0 0 0,1 0 0 0 0,0 4 0 0 0,1 7-2407 0 0,-1 1-4470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1:15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1375 0 0,'0'0'2056'0'0,"4"-7"-984"0"0,1-1 8 0 0,1 1-624 0 0,1 2-120 0 0,2-2-24 0 0,-2-1-8 0 0,0-1-304 0 0,0 1 0 0 0,2-1-96 0 0</inkml:trace>
</inkml:ink>
</file>

<file path=ppt/ink/ink5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15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4 4143 0 0,'-3'0'191'0'0,"-36"-3"26"0"0,21 6 853 0 0,14 1-256 0 0,2-2-192 0 0,1-1-61 0 0,-1 1 0 0 0,1-1 0 0 0,-1 1 0 0 0,1 0-1 0 0,0 0 1 0 0,-1-1 0 0 0,1 1 0 0 0,0 0 0 0 0,0 0 0 0 0,0 0 0 0 0,0 3 0 0 0,0-1-67 0 0,0 1-1 0 0,0-1 1 0 0,0 0-1 0 0,1 1 1 0 0,0 4-1 0 0,0 4-29 0 0,1-1 0 0 0,6 23 0 0 0,13 58 2301 0 0,15 182 0 0 0,-32-171-2030 0 0,5 86-206 0 0,-7-179-539 0 0,1 1 0 0 0,0 0 0 0 0,0-1 0 0 0,1 0 0 0 0,1 1 0 0 0,0-1 0 0 0,0 0 0 0 0,10 16-1 0 0,-13-26-289 0 0,-1 0-1 0 0,0-1 0 0 0,1 1 1 0 0,-1-1-1 0 0,1 1 0 0 0,-1-1 0 0 0,0 0 1 0 0,1 1-1 0 0,-1-1 0 0 0,1 1 0 0 0,-1-1 1 0 0,1 0-1 0 0,-1 1 0 0 0,1-1 0 0 0,0 0 1 0 0,0 1-1 0 0</inkml:trace>
</inkml:ink>
</file>

<file path=ppt/ink/ink5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16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553 112 6911 0 0,'64'-63'758'0'0,"-34"33"6947"0"0,-35 20-5862 0 0,4 9-1775 0 0,0 0 1 0 0,0 0 0 0 0,0 1-1 0 0,0-1 1 0 0,0 0 0 0 0,0 1-1 0 0,0-1 1 0 0,0 0 0 0 0,0 1-1 0 0,-1 0 1 0 0,1-1 0 0 0,0 1-1 0 0,0 0 1 0 0,-1 0 0 0 0,1-1-1 0 0,0 1 1 0 0,0 0-1 0 0,-1 0 1 0 0,1 0 0 0 0,0 1-1 0 0,-2-1 1 0 0,-27 7 627 0 0,4 4-307 0 0,0 0-1 0 0,-23 16 0 0 0,-2 0-122 0 0,17-11-148 0 0,2 3 0 0 0,0 1 0 0 0,1 1 0 0 0,1 1 0 0 0,1 2 0 0 0,1 1 0 0 0,-35 41 1 0 0,45-45-83 0 0,1 1 0 0 0,1 1 0 0 0,2 0 0 0 0,0 1 0 0 0,1 1 1 0 0,2 0-1 0 0,1 0 0 0 0,0 1 0 0 0,2 1 0 0 0,-8 48 0 0 0,13-52-25 0 0,0 0-1 0 0,2 0 1 0 0,1 1-1 0 0,1-1 1 0 0,1 0-1 0 0,1 0 1 0 0,1 0-1 0 0,1 0 1 0 0,1-1-1 0 0,1 1 1 0 0,1-2-1 0 0,1 1 1 0 0,17 29-1 0 0,-13-28-44 0 0,1-1 0 0 0,2 0 0 0 0,0-1 0 0 0,29 29 0 0 0,-14-21-59 0 0,1-2 1 0 0,39 27-1 0 0,-2-7-50 0 0,64 46 52 0 0,-112-76 80 0 0,-1 0-1 0 0,0 2 1 0 0,32 40-1 0 0,-45-50 12 0 0,-1 0 0 0 0,-1 0 0 0 0,1 0 1 0 0,-2 1-1 0 0,1 0 0 0 0,-1 0 0 0 0,-1 0 0 0 0,0 0 0 0 0,3 15 0 0 0,-5-17-1 0 0,0 0 0 0 0,-1 1 0 0 0,0-1 1 0 0,0 0-1 0 0,-1 1 0 0 0,0-1 0 0 0,-1 0 0 0 0,0 0 0 0 0,0 0 0 0 0,0 0 0 0 0,-1 0 0 0 0,-6 12 1 0 0,-1-2-1 0 0,-1-1 1 0 0,0 0 0 0 0,-2 0 0 0 0,0-1 0 0 0,0 0 0 0 0,-2-2 0 0 0,0 1 0 0 0,0-2 0 0 0,-1 0 0 0 0,-20 11 0 0 0,13-10 46 0 0,-1-1 1 0 0,0-1-1 0 0,-1-1 1 0 0,0-1-1 0 0,-1-1 0 0 0,0-2 1 0 0,-32 6-1 0 0,37-9 12 0 0,14-2-30 0 0,0-1 1 0 0,0 0-1 0 0,0 0 0 0 0,0 0 0 0 0,-11-1 0 0 0,4-3-30 0 0,12 3-299 0 0,4-16-4447 0 0,5 1 2956 0 0</inkml:trace>
</inkml:ink>
</file>

<file path=ppt/ink/ink5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17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0 13447 0 0,'0'0'10444'0'0,"-1"4"-10327"0"0,-6 34-71 0 0,-3-1 0 0 0,-1 0-1 0 0,-28 64 1 0 0,-31 50-838 0 0,68-145 357 0 0,0 0 0 0 0,1-1 0 0 0,-2 12 0 0 0,2-11-382 0 0</inkml:trace>
</inkml:ink>
</file>

<file path=ppt/ink/ink5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1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2 7367 0 0,'-2'-1'11967'0'0,"0"1"-11794"0"0,0 0 0 0 0,-1 0 0 0 0,1 0 0 0 0,0 0 0 0 0,0 0 0 0 0,0 1 0 0 0,0-1 0 0 0,-1 1 0 0 0,1-1 0 0 0,0 1 0 0 0,0 0 0 0 0,0-1 0 0 0,0 1 1 0 0,0 0-1 0 0,1 1 0 0 0,-1-1 0 0 0,0 0 0 0 0,0 0 0 0 0,1 1 0 0 0,-1-1 0 0 0,1 1 0 0 0,-1 0 0 0 0,1-1 0 0 0,-1 1 0 0 0,1 0 0 0 0,0 0 0 0 0,0 0 0 0 0,-1 2 0 0 0,-2 5-106 0 0,0 0-1 0 0,1-1 1 0 0,0 2-1 0 0,1-1 1 0 0,-3 13-1 0 0,-4 29-61 0 0,-2 0 1 0 0,-28 74-1 0 0,33-108 0 0 0,-2 3-33 0 0,1-1 0 0 0,2 1 0 0 0,-6 30 0 0 0,10-48-532 0 0</inkml:trace>
</inkml:ink>
</file>

<file path=ppt/ink/ink5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17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1 520 12895 0 0,'0'0'1578'0'0,"3"0"-309"0"0,2 1-848 0 0,1-1 1 0 0,0 0-1 0 0,-1-1 1 0 0,1 1 0 0 0,-1-1-1 0 0,1 0 1 0 0,-1 0-1 0 0,1-1 1 0 0,-1 1-1 0 0,0-1 1 0 0,1 0-1 0 0,7-5 1 0 0,11-7 90 0 0,27-20 1 0 0,-39 26-332 0 0,125-99 963 0 0,-69 53-636 0 0,175-141-133 0 0,-231 185-458 0 0,1 1 0 0 0,-1 1 0 0 0,2 0-1 0 0,23-11 1 0 0,-36 19 77 0 0,0-1-1 0 0,0 1 1 0 0,0 0-1 0 0,0-1 1 0 0,0 1-1 0 0,0 0 1 0 0,0 0-1 0 0,1 0 1 0 0,-1-1-1 0 0,0 1 1 0 0,0 1-1 0 0,0-1 1 0 0,0 0-1 0 0,0 0 1 0 0,0 0-1 0 0,1 0 1 0 0,-1 1-1 0 0,0-1 1 0 0,0 1-1 0 0,0-1 1 0 0,0 1-1 0 0,0-1 1 0 0,0 1-1 0 0,0-1 1 0 0,0 1-1 0 0,-1 0 1 0 0,1 0-1 0 0,0-1 1 0 0,0 1-1 0 0,0 0 1 0 0,-1 0-1 0 0,1 0 1 0 0,0 0-1 0 0,-1 0 1 0 0,1 0-1 0 0,-1 0 1 0 0,1 0 0 0 0,-1 0-1 0 0,0 0 1 0 0,1 0-1 0 0,-1 0 1 0 0,0 2-1 0 0,2 5 62 0 0,-1 0-1 0 0,0 0 0 0 0,0 0 1 0 0,-2 15-1 0 0,1-12-29 0 0,-1 7 79 0 0,0 0 0 0 0,2 1 0 0 0,0-1-1 0 0,6 31 1 0 0,-6-45-91 0 0,-1-1 0 0 0,2 1-1 0 0,-1 0 1 0 0,0-1 0 0 0,1 1 0 0 0,-1-1 0 0 0,1 0-1 0 0,0 0 1 0 0,0 1 0 0 0,0-1 0 0 0,1 0-1 0 0,-1-1 1 0 0,1 1 0 0 0,0 0 0 0 0,-1-1-1 0 0,1 1 1 0 0,0-1 0 0 0,0 0 0 0 0,1 0-1 0 0,-1 0 1 0 0,0-1 0 0 0,1 1 0 0 0,-1-1 0 0 0,1 0-1 0 0,-1 0 1 0 0,1 0 0 0 0,0 0 0 0 0,-1 0-1 0 0,6-1 1 0 0,2 0-9 0 0,-1 0 0 0 0,0-1-1 0 0,0 0 1 0 0,0-1 0 0 0,0 0 0 0 0,0-1 0 0 0,0 0-1 0 0,11-5 1 0 0,71-39 13 0 0,-85 43-20 0 0,46-27-261 0 0,-2-3-1 0 0,58-49 1 0 0,-28 9-4305 0 0,-69 62-454 0 0,-4 1-1304 0 0</inkml:trace>
</inkml:ink>
</file>

<file path=ppt/ink/ink5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18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13 223 4143 0 0,'-12'0'17656'0'0,"21"-1"-17280"0"0,0-1-1 0 0,0 0 1 0 0,0 0 0 0 0,0 0-1 0 0,0-1 1 0 0,15-8 0 0 0,-3 3-97 0 0,135-58 673 0 0,103-34-157 0 0,-233 92-671 0 0,1 2 0 0 0,0 2 0 0 0,47-4 0 0 0,-56 9-145 0 0,-17 0-2 0 0,-1-1 0 0 0,1 0 0 0 0,-1 0 1 0 0,1 0-1 0 0,0 1 0 0 0,-1-1 0 0 0,1 0 0 0 0,-1 1 0 0 0,1-1 1 0 0,-1 1-1 0 0,1-1 0 0 0,-1 0 0 0 0,0 1 0 0 0,1-1 1 0 0,-1 1-1 0 0,1-1 0 0 0,-1 1 0 0 0,0-1 0 0 0,1 1 0 0 0,-1 0 1 0 0,0-1-1 0 0,0 1 0 0 0,1-1 0 0 0,-1 1 0 0 0,0 0 1 0 0,0 0-1 0 0,0 1-73 0 0,0-1 0 0 0,0 1 0 0 0,0 0-1 0 0,-1-1 1 0 0,1 1 0 0 0,0-1 0 0 0,-1 1 0 0 0,1 0 0 0 0,-1-1 0 0 0,-1 2 0 0 0,-1 3-1327 0 0,0-1-1 0 0,-1 1 1 0 0,0-1 0 0 0,-5 6 0 0 0,-14 11-6391 0 0</inkml:trace>
</inkml:ink>
</file>

<file path=ppt/ink/ink5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18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70 12895 0 0,'-32'18'1431'0'0,"-43"17"1"0"0,-37 7 5076 0 0,89-35-5630 0 0,23-7-868 0 0,0 0 0 0 0,0 0 0 0 0,0 0 0 0 0,0 0 0 0 0,0 0-1 0 0,0 0 1 0 0,-1 0 0 0 0,1 0 0 0 0,0 0 0 0 0,0 0-1 0 0,0 0 1 0 0,0 0 0 0 0,0 0 0 0 0,0 0 0 0 0,0 0-1 0 0,-1 0 1 0 0,1 0 0 0 0,0 0 0 0 0,0 0 0 0 0,0 0-1 0 0,0 0 1 0 0,0 0 0 0 0,0 0 0 0 0,0 0 0 0 0,-1 0-1 0 0,1 0 1 0 0,0 0 0 0 0,0 0 0 0 0,0 0 0 0 0,0 0-1 0 0,0 0 1 0 0,0 0 0 0 0,0 0 0 0 0,0 0 0 0 0,0-1 0 0 0,-1 1-1 0 0,1 0 1 0 0,0 0 0 0 0,0 0 0 0 0,0 0 0 0 0,0 0-1 0 0,0 0 1 0 0,0 0 0 0 0,0-1 0 0 0,9-7 179 0 0,22-13-302 0 0,0 1 0 0 0,46-19 0 0 0,-40 20 44 0 0,-9 5 19 0 0,48-16-1 0 0,-62 25 109 0 0,-1 2-1 0 0,1-1 1 0 0,1 2-1 0 0,-1 0 1 0 0,27 0-1 0 0,-38 2-3 0 0,1 0 0 0 0,0 1-1 0 0,0-1 1 0 0,-1 1 0 0 0,1 0 0 0 0,0 0 0 0 0,-1 0-1 0 0,1 0 1 0 0,-1 1 0 0 0,1-1 0 0 0,-1 1-1 0 0,6 4 1 0 0,-8-5-38 0 0,1 0-1 0 0,-1 1 1 0 0,1 0 0 0 0,-1-1-1 0 0,0 1 1 0 0,1 0-1 0 0,-1 0 1 0 0,0 0 0 0 0,0 0-1 0 0,0 0 1 0 0,-1 0-1 0 0,1 0 1 0 0,0 0 0 0 0,-1 0-1 0 0,1 0 1 0 0,-1 0-1 0 0,0 0 1 0 0,0 0-1 0 0,0 1 1 0 0,0-1 0 0 0,0 0-1 0 0,0 0 1 0 0,-1 3-1 0 0,-1 3 19 0 0,0 0 0 0 0,-1 0-1 0 0,1-1 1 0 0,-2 1 0 0 0,1-1-1 0 0,-1 1 1 0 0,0-1 0 0 0,-1 0-1 0 0,0-1 1 0 0,-7 9 0 0 0,-9 8 97 0 0,-32 26 1 0 0,48-44-115 0 0,-161 132-1037 0 0,165-135 1744 0 0,4-3-535 0 0,55-14 415 0 0,29-5 203 0 0,7 7-566 0 0,185-34 590 0 0,-246 37-1496 0 0,-1-1-1 0 0,60-30 1 0 0,1 0-742 0 0,-90 40 377 0 0,9 0-3358 0 0,-10 1 2633 0 0</inkml:trace>
</inkml:ink>
</file>

<file path=ppt/ink/ink5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24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92 1839 0 0,'1'-1'4632'0'0,"59"-76"-96"0"0,-54 70-4150 0 0,0 0 5550 0 0,-16 21-5438 0 0,1 0 1 0 0,1 0-1 0 0,0 1 1 0 0,2 0-1 0 0,-1 0 1 0 0,2 1-1 0 0,0 0 1 0 0,-4 23-1 0 0,7-21-418 0 0,1 0 1 0 0,1-1-1 0 0,2 28 0 0 0,0-23-64 0 0,-2 31-1 0 0,-5-21-223 0 0,5-30 79 0 0,-1 0-46 0 0,-5 14-1009 0 0,6-14 572 0 0</inkml:trace>
</inkml:ink>
</file>

<file path=ppt/ink/ink5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25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0 5983 0 0,'0'0'13710'0'0,"-8"5"-12422"0"0,2 4-1121 0 0,2 0 0 0 0,-1 1 0 0 0,2 0 0 0 0,-1 0 0 0 0,1 0 1 0 0,0 0-1 0 0,-1 15 0 0 0,-3 8 282 0 0,1-8-126 0 0,-43 212 1913 0 0,48-229-2148 0 0,0 0 1 0 0,1 0-1 0 0,1 0 1 0 0,-1 0-1 0 0,1-1 1 0 0,0 1-1 0 0,1 0 1 0 0,0 0 0 0 0,5 12-1 0 0,-5-16-55 0 0,-1 0-1 0 0,1-1 1 0 0,0 1-1 0 0,0 0 1 0 0,1-1-1 0 0,-1 0 1 0 0,1 1 0 0 0,0-1-1 0 0,0 0 1 0 0,0 0-1 0 0,0-1 1 0 0,0 1-1 0 0,1-1 1 0 0,-1 1 0 0 0,1-1-1 0 0,-1 0 1 0 0,1 0-1 0 0,0-1 1 0 0,0 1 0 0 0,4 0-1 0 0,-7-2-70 0 0,0 0 0 0 0,0 1-1 0 0,0-1 1 0 0,0 0 0 0 0,0 0 0 0 0,0 0-1 0 0,0-1 1 0 0,0 1 0 0 0,0 0 0 0 0,1 0-1 0 0,-1 0 1 0 0,0-1 0 0 0,0 1 0 0 0,-1-1-1 0 0,2 0 1 0 0,8-6-6920 0 0</inkml:trace>
</inkml:ink>
</file>

<file path=ppt/ink/ink5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25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0 561 2759 0 0,'1'-2'207'0'0,"32"-50"2119"0"0,19-27 4916 0 0,-42 65-6193 0 0,23-21-1 0 0,150-127 3426 0 0,-152 138-3876 0 0,2 1-1 0 0,0 2 1 0 0,2 1-1 0 0,37-16 0 0 0,-65 33-492 0 0,-1 1-1 0 0,0 0 0 0 0,1 0 1 0 0,0 0-1 0 0,-1 1 0 0 0,1 0 1 0 0,0 0-1 0 0,0 1 0 0 0,0 0 0 0 0,-1 0 1 0 0,1 1-1 0 0,11 1 0 0 0,-14-1-34 0 0,0 1-1 0 0,1-1 0 0 0,-1 1 1 0 0,-1 0-1 0 0,1 0 0 0 0,0 0 1 0 0,0 1-1 0 0,-1-1 0 0 0,1 1 1 0 0,-1 0-1 0 0,0 0 0 0 0,0 0 1 0 0,0 0-1 0 0,0 0 0 0 0,-1 1 1 0 0,1-1-1 0 0,-1 1 0 0 0,0 0 1 0 0,3 7-1 0 0,3 10 308 0 0,9 44 0 0 0,-13-48-232 0 0,0 0 0 0 0,1 0 1 0 0,0-1-1 0 0,14 27 0 0 0,-17-40-142 0 0,-1 0 0 0 0,1-1 0 0 0,0 1 0 0 0,0 0 0 0 0,0-1 0 0 0,1 0-1 0 0,-1 1 1 0 0,1-1 0 0 0,-1 0 0 0 0,1 0 0 0 0,-1-1 0 0 0,1 1 0 0 0,0 0 0 0 0,0-1 0 0 0,0 0 0 0 0,3 2 0 0 0,-1-2 5 0 0,0 0 1 0 0,0-1-1 0 0,0 1 1 0 0,0-1-1 0 0,0 0 1 0 0,0 0-1 0 0,0 0 1 0 0,0-1 0 0 0,7-1-1 0 0,5-3 15 0 0,-1-1 1 0 0,1 0-1 0 0,-1-1 1 0 0,27-17-1 0 0,16-14-566 0 0,-2-3-1 0 0,71-67 1 0 0,11-8-694 0 0,-121 103 12 0 0,-1 2-43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1:16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68 1375 0 0,'0'0'66'0'0,"9"-1"4"0"0,6-3 2863 0 0,27-11 0 0 0,-3 1 843 0 0,-31 11-3107 0 0,1 0 0 0 0,-1-1-1 0 0,10-6 1 0 0,10-4 6526 0 0,-42 21-6681 0 0,9-3-405 0 0,-117 62 13 0 0,30-15-91 0 0,-8-1-36 0 0,23-11-4 0 0,-84 54-1 0 0,144-82-36 0 0,8-5-15 0 0,0 1 0 0 0,1-1-1 0 0,-1 1 1 0 0,-9 11 0 0 0,31-17-85 0 0,5 1 123 0 0,1-2 1 0 0,-1 0 0 0 0,20-3-1 0 0,-16 1-3 0 0,34 2 0 0 0,-54 0 26 0 0,37 2-53 0 0,70 14 1 0 0,-97-13 42 0 0,0 0 1 0 0,0 1 0 0 0,-1 0-1 0 0,1 1 1 0 0,-1 0 0 0 0,0 1 0 0 0,-1 0-1 0 0,1 1 1 0 0,-1 0 0 0 0,10 9-1 0 0,-9-5 10 0 0,-1 0 0 0 0,1 0 0 0 0,15 25 0 0 0,-18-22 0 0 0,-8-9 0 0 0,0-1 0 0 0,5 24 0 0 0,-3-8 47 0 0,-4-16-15 0 0,0-2-3 0 0,-2 5 24 0 0,0 0 0 0 0,-1 0 0 0 0,0 0 0 0 0,0 0 0 0 0,-1-1 0 0 0,0 0 0 0 0,0 0 1 0 0,-12 9-1 0 0,-5 1-6 0 0,-32 18 0 0 0,-2-5-27 0 0,-1-2 0 0 0,-2-3 0 0 0,0-2 0 0 0,-2-3 0 0 0,-65 11 0 0 0,119-28-24 0 0,6-1-3 0 0,0-1 0 0 0,0 1 0 0 0,0-1 0 0 0,0 0 0 0 0,-1 1 0 0 0,1-1-1 0 0,0 0 1 0 0,0 0 0 0 0,0-1 0 0 0,0 1 0 0 0,0 0 0 0 0,0-1 0 0 0,0 1 0 0 0,0-1-1 0 0,-1 1 1 0 0,2-1 0 0 0,-4-1 0 0 0,5 1-13 0 0,0 1 0 0 0,-1 0 0 0 0,1-1 0 0 0,-1 1 0 0 0,1 0 0 0 0,0-1 0 0 0,-1 1 0 0 0,1-1 0 0 0,0 1 0 0 0,-1-1 0 0 0,1 1 0 0 0,0-1 0 0 0,0 1 0 0 0,-1-1 0 0 0,1 1 0 0 0,0-1 0 0 0,0 1 0 0 0,0-1 0 0 0,0 1 0 0 0,0-1-1 0 0,0 1 1 0 0,0-1 0 0 0,0 1 0 0 0,0-1 0 0 0,0 1 0 0 0,0-1 0 0 0,0 0 0 0 0,0 0 0 0 0,5-14-1237 0 0,1 5-133 0 0</inkml:trace>
</inkml:ink>
</file>

<file path=ppt/ink/ink5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27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49 6447 0 0,'5'-5'226'0'0,"0"-1"0"0"0,0 1 0 0 0,1 0 0 0 0,0 0-1 0 0,10-6 1 0 0,5 0 8666 0 0,-14 20-7938 0 0,-4-5-801 0 0,-2-2-124 0 0,0 0 0 0 0,0 0 1 0 0,0 0-1 0 0,-1 0 0 0 0,1 1 1 0 0,-1-1-1 0 0,1 0 0 0 0,-1 0 1 0 0,0 1-1 0 0,0-1 0 0 0,0 0 1 0 0,0 0-1 0 0,0 1 0 0 0,0-1 1 0 0,-1 0-1 0 0,1 0 0 0 0,-1 1 1 0 0,0-1-1 0 0,-1 2 0 0 0,-2 6 68 0 0,0-1-1 0 0,-1 0 0 0 0,-7 8 0 0 0,8-10-21 0 0,-14 17 289 0 0,0 0 0 0 0,-44 41 0 0 0,-15 17-122 0 0,57-54-239 0 0,2 1 0 0 0,-19 40 0 0 0,23-43-2 0 0,-5 11-6 0 0,-27 77-1 0 0,40-95 26 0 0,1-1 0 0 0,1 1 0 0 0,0 0 0 0 0,2 1-1 0 0,0-1 1 0 0,1 30 0 0 0,2-41 47 0 0,0 0 0 0 0,0 1-1 0 0,1-1 1 0 0,0 0 0 0 0,0 0-1 0 0,1 0 1 0 0,0 0 0 0 0,9 15-1 0 0,-9-18 27 0 0,1 0-1 0 0,0 0 1 0 0,0 0-1 0 0,0 0 1 0 0,0 0-1 0 0,1-1 1 0 0,0 0-1 0 0,0 0 1 0 0,0 0-1 0 0,1-1 1 0 0,-1 1-1 0 0,9 2 1 0 0,3 2 500 0 0,34 8 1 0 0,39 2 605 0 0,-77-16-1177 0 0,-10-1 166 0 0</inkml:trace>
</inkml:ink>
</file>

<file path=ppt/ink/ink5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29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3223 0 0,'-2'0'240'0'0,"-25"2"-213"0"0,13-1 1558 0 0,-2 0 5622 0 0,14-1-5907 0 0,2 0-1164 0 0,0 1 0 0 0,-1-1 0 0 0,1 0 0 0 0,0 0 0 0 0,0 0 0 0 0,-1 1 0 0 0,1-1 0 0 0,0 0 0 0 0,0 0-1 0 0,-1 1 1 0 0,1-1 0 0 0,0 0 0 0 0,0 1 0 0 0,0-1 0 0 0,0 0 0 0 0,-1 0 0 0 0,1 1 0 0 0,0-1 0 0 0,0 0 0 0 0,0 1 0 0 0,0-1 0 0 0,0 0 0 0 0,0 1 0 0 0,0-1 0 0 0,0 1 0 0 0,0-1 0 0 0,0 0 0 0 0,0 1 0 0 0,0-1 0 0 0,0 0 0 0 0,0 1-1 0 0,6 18 1184 0 0,17 22-1431 0 0,-19-34 740 0 0,34 59 1339 0 0,78 103-1 0 0,-94-143-1712 0 0,46 55 196 0 0,-54-65-408 0 0,1-2 1 0 0,34 26-1 0 0,-44-36-18 0 0,0-1 1 0 0,0 0-1 0 0,1-1 0 0 0,-1 1 1 0 0,1-1-1 0 0,-1 0 0 0 0,1 0 1 0 0,0-1-1 0 0,0 0 0 0 0,0 0 0 0 0,0 0 1 0 0,0-1-1 0 0,0 0 0 0 0,0 0 1 0 0,8-1-1 0 0,-10 0-204 0 0,1 0 0 0 0,0 0 0 0 0,-1 0-1 0 0,1-1 1 0 0,-1 0 0 0 0,0 0 0 0 0,1 0 0 0 0,-1 0 0 0 0,0-1 0 0 0,0 1 0 0 0,0-1 0 0 0,-1 0 0 0 0,1 0-1 0 0,-1 0 1 0 0,0-1 0 0 0,0 1 0 0 0,0-1 0 0 0,0 0 0 0 0,4-8 0 0 0,1-5-1539 0 0</inkml:trace>
</inkml:ink>
</file>

<file path=ppt/ink/ink5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29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14 7831 0 0,'0'0'706'0'0,"-4"-14"10456"0"0,-144 246-9810 0 0,107-171-1189 0 0,8-10-48 0 0,-49 57 0 0 0,68-92-93 0 0,-8 10 39 0 0,-33 28-1 0 0,46-46-47 0 0,-1 0 1 0 0,0-1-1 0 0,0 0 0 0 0,-1-1 0 0 0,0 0 0 0 0,0-1 0 0 0,-14 5 1 0 0,12-6-143 0 0,-1-1 0 0 0,0-1 0 0 0,-1 0 0 0 0,1-1 0 0 0,-21 0 0 0 0,33-1-156 0 0,6-1-2206 0 0,24-2 1358 0 0,56 3 0 0 0,-44 0-285 0 0,-7 0 214 0 0</inkml:trace>
</inkml:ink>
</file>

<file path=ppt/ink/ink5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30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76 10591 0 0,'-15'3'470'0'0,"1"1"0"0"0,0 1-1 0 0,0 0 1 0 0,0 1-1 0 0,-20 11 1 0 0,11-5 8364 0 0,27-11-8757 0 0,-1-1-1 0 0,1 1 1 0 0,-1-1-1 0 0,0 0 1 0 0,1 0-1 0 0,-1 0 1 0 0,1 0 0 0 0,-1 0-1 0 0,1-1 1 0 0,-1 0-1 0 0,1 0 1 0 0,5-2-1 0 0,-4 2-40 0 0,74-22 107 0 0,79-19 167 0 0,-119 37-216 0 0,-31 5-224 0 0,1-1 0 0 0,-1 0 0 0 0,0 0 1 0 0,0-1-1 0 0,0 0 0 0 0,0 0 0 0 0,14-7 0 0 0,18-15-3507 0 0,-24 14 1851 0 0</inkml:trace>
</inkml:ink>
</file>

<file path=ppt/ink/ink5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30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0 2759 0 0,'0'0'12415'0'0,"1"1"-11584"0"0,3 1-612 0 0,-1 1 0 0 0,0-1 0 0 0,-1 0 1 0 0,1 1-1 0 0,0 0 0 0 0,-1 0 0 0 0,0-1 0 0 0,1 1 1 0 0,-1 1-1 0 0,0-1 0 0 0,0 0 0 0 0,-1 0 1 0 0,1 1-1 0 0,-1-1 0 0 0,0 1 0 0 0,0-1 1 0 0,0 1-1 0 0,0 0 0 0 0,0 0 0 0 0,-1-1 1 0 0,0 1-1 0 0,0 0 0 0 0,0-1 0 0 0,0 1 0 0 0,0 0 1 0 0,-1 0-1 0 0,-2 6 0 0 0,-6 14 89 0 0,-2-2 0 0 0,0 1 1 0 0,-2-2-1 0 0,-23 32 0 0 0,-3 7-1002 0 0,36-55 366 0 0,-2 6-184 0 0</inkml:trace>
</inkml:ink>
</file>

<file path=ppt/ink/ink5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30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26 7367 0 0,'0'0'334'0'0,"-4"-8"119"0"0,4 6 322 0 0,0 1-1 0 0,0 0 1 0 0,-1 0 0 0 0,1 0 0 0 0,-1 0-1 0 0,-5-7 6199 0 0,4 6-6199 0 0,2 2-663 0 0,-1 0-1 0 0,1 0 0 0 0,-1 0 0 0 0,1 0 1 0 0,-1 0-1 0 0,1 0 0 0 0,0 0 0 0 0,-1 0 1 0 0,1 0-1 0 0,-1 0 0 0 0,1 0 0 0 0,0 0 1 0 0,-1 0-1 0 0,1 0 0 0 0,0 1 0 0 0,-1-1 0 0 0,1 0 1 0 0,-1 0-1 0 0,1 0 0 0 0,0 1 0 0 0,-1-1 1 0 0,1 0-1 0 0,0 0 0 0 0,0 1 0 0 0,-1-1 1 0 0,1 0-1 0 0,0 1 0 0 0,-3 3-514 0 0,0 0 0 0 0,1 1-1 0 0,-1-1 1 0 0,-2 9 0 0 0,4-9 1547 0 0,-52 110-133 0 0,-42 106-419 0 0,91-207-573 0 0,0 1-1 0 0,1 0 1 0 0,0 0-1 0 0,1 0 1 0 0,0 23-1 0 0,2-36-142 0 0,11 1-1836 0 0,-9-2 1760 0 0,-1-1 1 0 0,1 1 0 0 0,-1 0-1 0 0,1 0 1 0 0,-1-1 0 0 0,1 1-1 0 0,-1-1 1 0 0,0 1 0 0 0,1-1-1 0 0,-1 0 1 0 0,1 0 0 0 0,-1 1-1 0 0,0-1 1 0 0,2-2 0 0 0,10-10-1350 0 0</inkml:trace>
</inkml:ink>
</file>

<file path=ppt/ink/ink5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31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9 431 13103 0 0,'-5'1'858'0'0,"5"-1"-830"0"0,0 0 0 0 0,0 0 0 0 0,0 0 0 0 0,-1 0 0 0 0,1 0 0 0 0,0 0 0 0 0,0 0 0 0 0,0 0 0 0 0,0 0 0 0 0,0 0-1 0 0,0 0 1 0 0,0 0 0 0 0,0 0 0 0 0,0 0 0 0 0,0 0 0 0 0,0 0 0 0 0,-1 0 0 0 0,1 0 0 0 0,0 0 0 0 0,0 0 0 0 0,0 0 0 0 0,0 0 0 0 0,0 0 0 0 0,0 0 0 0 0,0 0 0 0 0,0 0 0 0 0,0 0 0 0 0,0 0 0 0 0,0 0-1 0 0,0 0 1 0 0,-1 0 0 0 0,1 0 0 0 0,0 0 0 0 0,0 0 0 0 0,0-1 0 0 0,0 1 0 0 0,0 0 0 0 0,0 0 0 0 0,0 0 0 0 0,0 0 0 0 0,0 0 0 0 0,0 0 0 0 0,0 0 0 0 0,0 0 0 0 0,0 0 0 0 0,0 0 0 0 0,0 0-1 0 0,0 0 1 0 0,0-1 0 0 0,0 1 0 0 0,0 0 0 0 0,0 0 0 0 0,0 0 0 0 0,0 0 0 0 0,0 0 0 0 0,0 0 0 0 0,0 0 0 0 0,11-12 779 0 0,1 1 1 0 0,1 0-1 0 0,0 1 1 0 0,0 1-1 0 0,21-12 1 0 0,-1 1-293 0 0,135-98 1158 0 0,38-15-488 0 0,-197 128-1138 0 0,-2 1 1 0 0,82-45 470 0 0,-78 44-467 0 0,0 1 0 0 0,0 0 1 0 0,1 0-1 0 0,-1 1 1 0 0,1 1-1 0 0,12-2 0 0 0,-19 4-41 0 0,-1-1 0 0 0,0 1-1 0 0,0 1 1 0 0,0-1 0 0 0,1 1-1 0 0,-1-1 1 0 0,0 1 0 0 0,0 0-1 0 0,0 1 1 0 0,0-1 0 0 0,0 1-1 0 0,0-1 1 0 0,0 1 0 0 0,-1 1-1 0 0,1-1 1 0 0,-1 0 0 0 0,1 1-1 0 0,2 3 1 0 0,-1-1 16 0 0,0 1 0 0 0,0 0 1 0 0,0 1-1 0 0,-1-1 0 0 0,0 1 0 0 0,-1 0 0 0 0,1 0 0 0 0,-1 0 1 0 0,2 8-1 0 0,-2-7-12 0 0,-1 1 6 0 0,1 0-1 0 0,1-1 1 0 0,7 16 0 0 0,-10-22-18 0 0,1-1-1 0 0,-1 1 1 0 0,0 0 0 0 0,0-1-1 0 0,1 1 1 0 0,-1-1 0 0 0,0 0-1 0 0,1 1 1 0 0,0-1 0 0 0,-1 0-1 0 0,1 0 1 0 0,0 0 0 0 0,-1 0-1 0 0,1 0 1 0 0,0 0 0 0 0,0 0-1 0 0,0-1 1 0 0,0 1 0 0 0,0-1-1 0 0,0 1 1 0 0,0-1 0 0 0,0 0-1 0 0,3 0 1 0 0,9-1-19 0 0,1-1 1 0 0,-1-1-1 0 0,0 0 0 0 0,0-1 0 0 0,15-6 0 0 0,69-34-164 0 0,-45 18 111 0 0,-26 14-117 0 0,-13 5-165 0 0,0 0 0 0 0,1 1-1 0 0,-1 1 1 0 0,18-4 0 0 0,-31 8-445 0 0</inkml:trace>
</inkml:ink>
</file>

<file path=ppt/ink/ink5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31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1 217 7831 0 0,'2'1'7322'0'0,"31"-3"-3013"0"0,-5 0-2952 0 0,4 1-472 0 0,-1-2-1 0 0,1-1 1 0 0,46-12 0 0 0,91-34 124 0 0,-122 34-785 0 0,-16 6-162 0 0,340-100-127 0 0,-349 106-504 0 0,-20 4 0 0 0,-3 3-316 0 0,0-1 684 0 0,0 0-1 0 0,0 0 1 0 0,0 1 0 0 0,-1-1 0 0 0,1 0 0 0 0,0 0 0 0 0,-1 0-1 0 0,0-1 1 0 0,1 1 0 0 0,-1 0 0 0 0,-2 1 0 0 0,1 0-193 0 0,-17 15-1314 0 0,-4 1-54 0 0</inkml:trace>
</inkml:ink>
</file>

<file path=ppt/ink/ink5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31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137 157 9671 0 0,'-5'1'197'0'0,"-78"35"886"0"0,75-33 531 0 0,0 0 0 0 0,-1 0-1 0 0,-15 3 1749 0 0,34-12-2061 0 0,65-37-533 0 0,2 4 0 0 0,144-52 0 0 0,-197 83-410 0 0,37-8-1 0 0,-50 14-159 0 0,-1 0 0 0 0,1 1 0 0 0,-1 0 0 0 0,1 1 0 0 0,0 1 0 0 0,13 1 0 0 0,-22-2-191 0 0,0 0-1 0 0,0 1 1 0 0,0-1-1 0 0,0 1 0 0 0,0 0 1 0 0,0-1-1 0 0,0 1 1 0 0,-1 0-1 0 0,1 0 0 0 0,0 0 1 0 0,0 0-1 0 0,-1 1 1 0 0,1-1-1 0 0,-1 0 0 0 0,1 1 1 0 0,2 2-1 0 0,-3-2-3 0 0,-1-1 0 0 0,1 1 0 0 0,0 0 0 0 0,-1-1 0 0 0,1 1 0 0 0,-1 0 0 0 0,1 0-1 0 0,-1-1 1 0 0,0 1 0 0 0,0 0 0 0 0,0 0 0 0 0,0 0 0 0 0,0-1 0 0 0,0 1 0 0 0,-1 3 0 0 0,-1 1-2 0 0,0 1-1 0 0,0-1 1 0 0,-1 0 0 0 0,1 0 0 0 0,-2 0 0 0 0,1 0-1 0 0,-1 0 1 0 0,-7 8 0 0 0,-15 13-1 0 0,0-1 0 0 0,-2-1 0 0 0,-41 28 0 0 0,21-17 0 0 0,-119 86-653 0 0,110-82 482 0 0,54-38 80 0 0,2-1 72 0 0,-1 0 0 0 0,1 1 0 0 0,-1-1 0 0 0,1 0 0 0 0,0 1 0 0 0,0-1 0 0 0,0 0 0 0 0,0 1 0 0 0,0 0-1 0 0,0-1 1 0 0,0 1 0 0 0,0-1 0 0 0,0 1 0 0 0,1 0 0 0 0,-1 0 0 0 0,1-1 0 0 0,-1 1 0 0 0,1 3 0 0 0,-1-3 208 0 0,4-1-93 0 0,0 1-49 0 0,1 0 0 0 0,0 0 0 0 0,0 0 0 0 0,0 0-1 0 0,0-1 1 0 0,1 0 0 0 0,-1 0 0 0 0,0 0 0 0 0,1 0 0 0 0,-1-1 0 0 0,0 0-1 0 0,1 0 1 0 0,7-1 0 0 0,22-6 302 0 0,62-22 0 0 0,-51 14-227 0 0,65-17-490 0 0,2 5 0 0 0,156-18 0 0 0,-181 38-3753 0 0,-68 5 2502 0 0</inkml:trace>
</inkml:ink>
</file>

<file path=ppt/ink/ink5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32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79 10591 0 0,'-8'2'10323'0'0,"30"-1"-8351"0"0,-15 0-1728 0 0,0-1 0 0 0,-1 0 1 0 0,11-1-1 0 0,174-42 1982 0 0,-49 8-2511 0 0,-129 33-863 0 0,0 1-1 0 0,22 0 0 0 0,-24 1-1194 0 0,-1 0-5089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1:16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31 11055 0 0,'4'-6'313'0'0,"16"-12"718"0"0,-12 11 4648 0 0,-10 9-5331 0 0,-16 18 342 0 0,-29 25 0 0 0,28-30-460 0 0,2 2 0 0 0,-29 34-1 0 0,16-4 32 0 0,1 1-1 0 0,-34 81 1 0 0,57-118-2384 0 0</inkml:trace>
</inkml:ink>
</file>

<file path=ppt/ink/ink5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32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395 100 3223 0 0,'2'-2'143'0'0,"29"-23"-85"0"0,-23 17 638 0 0,1 1 0 0 0,-1 1 0 0 0,12-7 1 0 0,0 1 3064 0 0,-10 6-1105 0 0,0 0 1 0 0,21-8 2609 0 0,-31 16-4953 0 0,-2 4-218 0 0,-1 0 1 0 0,0 0 0 0 0,0 0-1 0 0,0 0 1 0 0,0-1-1 0 0,-1 0 1 0 0,0 1-1 0 0,-7 6 1 0 0,-43 38 253 0 0,24-23-173 0 0,-203 174 245 0 0,196-174-396 0 0,2 2 0 0 0,-64 65 0 0 0,97-92-25 0 0,0 0 0 0 0,1 1 0 0 0,-1-1 0 0 0,0 0 0 0 0,1 1 0 0 0,-1-1 0 0 0,1 1 0 0 0,0-1 0 0 0,0 1 0 0 0,0 0 0 0 0,0-1 0 0 0,0 1 0 0 0,1 0 0 0 0,-1 0 0 0 0,0 5 0 0 0,2-6 0 0 0,-1-1 0 0 0,1 1 0 0 0,-1 0 0 0 0,1-1 0 0 0,0 1 0 0 0,-1 0 0 0 0,1-1 0 0 0,0 1 0 0 0,0-1 0 0 0,0 1 0 0 0,0-1 0 0 0,1 1 0 0 0,-1-1 0 0 0,0 0 0 0 0,0 1 0 0 0,1-1 0 0 0,-1 0 0 0 0,1 0 0 0 0,-1 0 0 0 0,1 0 0 0 0,0-1 0 0 0,-1 1 0 0 0,1 0 0 0 0,2 0 0 0 0,8 3 77 0 0,-1-1-1 0 0,1 0 1 0 0,0 0-1 0 0,0-1 1 0 0,22 0-1 0 0,15-3-1192 0 0,-3-5-4899 0 0,-24 2-897 0 0</inkml:trace>
</inkml:ink>
</file>

<file path=ppt/ink/ink5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33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3 12439 0 0,'0'0'958'0'0,"-2"1"-625"0"0,-32 16 548 0 0,19-9 1315 0 0,-28 17 0 0 0,1 6-1173 0 0,2 1 0 0 0,-39 41-1 0 0,70-63-935 0 0,1 0-1 0 0,0 0 0 0 0,0 1 1 0 0,1-1-1 0 0,1 2 0 0 0,-8 16 1 0 0,12-23-84 0 0,0 1 0 0 0,0 0 0 0 0,0 0 1 0 0,0 0-1 0 0,1 0 0 0 0,0 0 0 0 0,1 0 0 0 0,-1 0 1 0 0,1 0-1 0 0,0 0 0 0 0,0 0 0 0 0,1 1 0 0 0,0-1 1 0 0,0 0-1 0 0,3 7 0 0 0,-3-11 4 0 0,1 1 0 0 0,-1 0-1 0 0,1 0 1 0 0,0-1 0 0 0,0 1 0 0 0,0-1-1 0 0,1 0 1 0 0,-1 1 0 0 0,0-1 0 0 0,1 0 0 0 0,0 0-1 0 0,-1-1 1 0 0,1 1 0 0 0,0-1 0 0 0,0 1-1 0 0,0-1 1 0 0,0 0 0 0 0,0 0 0 0 0,0 0-1 0 0,0 0 1 0 0,4 0 0 0 0,1 0 27 0 0,0 0-1 0 0,0 0 1 0 0,1-1-1 0 0,-1 0 1 0 0,1 0 0 0 0,15-3-1 0 0,-10-1 8 0 0,0 0 1 0 0,0-1-1 0 0,0-1 0 0 0,-1 0 1 0 0,0 0-1 0 0,0-2 0 0 0,-1 1 1 0 0,0-2-1 0 0,0 1 0 0 0,-1-2 1 0 0,13-13-1 0 0,-7 5 40 0 0,-1-1 0 0 0,0-1 0 0 0,-2 0 0 0 0,0-1 0 0 0,19-42-1 0 0,-26 50-31 0 0,-2-1 0 0 0,0-1 0 0 0,5-21 0 0 0,-9 30-102 0 0,0-1-1 0 0,0 1 1 0 0,-1 0 0 0 0,0-1 0 0 0,0 1-1 0 0,0 0 1 0 0,-1-1 0 0 0,1 1-1 0 0,-2 0 1 0 0,-2-11 0 0 0,3 16-3 0 0,0 0 0 0 0,-1 0 0 0 0,1 0 0 0 0,0 1 0 0 0,0-1 0 0 0,-1 0 0 0 0,1 0 0 0 0,0 1 0 0 0,-1-1-1 0 0,1 1 1 0 0,0-1 0 0 0,-1 1 0 0 0,1 0 0 0 0,-1 0 0 0 0,-1-1 0 0 0,2 1-5 0 0,-8 0-537 0 0,1 1 1 0 0,-1 0-1 0 0,0 0 0 0 0,1 0 0 0 0,-1 1 0 0 0,1 1 0 0 0,-15 5 0 0 0,1 3-2601 0 0,12-5 1436 0 0</inkml:trace>
</inkml:ink>
</file>

<file path=ppt/ink/ink5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33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86 13823 0 0,'4'-12'216'0'0,"-2"8"-56"0"0,-1-1 0 0 0,0 1 0 0 0,0-1 0 0 0,0 0 0 0 0,0 1 0 0 0,-1-1 0 0 0,0-7 0 0 0,0 11-93 0 0,0 0 0 0 0,0 0 0 0 0,0 0 0 0 0,0-1 0 0 0,0 1 0 0 0,0 0 0 0 0,-1 0-1 0 0,1 0 1 0 0,0 0 0 0 0,-1 0 0 0 0,1 0 0 0 0,-1 0 0 0 0,1 0 0 0 0,-1 0 0 0 0,1 0 0 0 0,-1 0 0 0 0,0 0-1 0 0,1 0 1 0 0,-1 0 0 0 0,0 0 0 0 0,0 0 0 0 0,-1 0 0 0 0,0 0 193 0 0,1 0 1 0 0,-1 1-1 0 0,0-1 1 0 0,1 1-1 0 0,-1-1 0 0 0,0 1 1 0 0,0-1-1 0 0,0 1 1 0 0,1 0-1 0 0,-1 0 0 0 0,0 0 1 0 0,-3 0-1 0 0,-3 2 725 0 0,0-1 0 0 0,-1 2 0 0 0,1-1-1 0 0,-14 7 1 0 0,-39 22-1011 0 0,2 2 0 0 0,-63 47 0 0 0,103-67 24 0 0,10-7 0 0 0,-42 32-75 0 0,47-35 66 0 0,-1 1 0 0 0,1 0 1 0 0,1 0-1 0 0,-1 0 1 0 0,0 1-1 0 0,1-1 1 0 0,0 1-1 0 0,-4 8 0 0 0,6-11-54 0 0,3-1-49 0 0,-1 1 77 0 0,0-1 0 0 0,0 1 1 0 0,1-1-1 0 0,-1 1 0 0 0,1-1 0 0 0,0 0 0 0 0,-1 0 1 0 0,1 0-1 0 0,2 1 0 0 0,-3-1-9 0 0,25 13-50 0 0,0-1 1 0 0,30 10-1 0 0,-26-12 8 0 0,38 21-1 0 0,-64-29 89 0 0,6 2-11 0 0,-1 0 0 0 0,0 1 1 0 0,0 1-1 0 0,0-1 1 0 0,10 11-1 0 0,-12-8 11 0 0,1 6 6 0 0,-9-10 26 0 0,1-2 10 0 0,-1-2-16 0 0,1 1 1 0 0,0-1-1 0 0,0 1 1 0 0,-1-1-1 0 0,1 1 0 0 0,-1-1 1 0 0,0 1-1 0 0,1-1 0 0 0,-1 1 1 0 0,0-1-1 0 0,0 0 0 0 0,0 0 1 0 0,0 1-1 0 0,0-1 0 0 0,0 0 1 0 0,0 0-1 0 0,0 0 1 0 0,0 0-1 0 0,-1 0 0 0 0,1 0 1 0 0,0 0-1 0 0,-1 0 0 0 0,1-1 1 0 0,-1 1-1 0 0,1-1 0 0 0,-1 1 1 0 0,-1 0-1 0 0,-6 2 95 0 0,-1-1 0 0 0,1 0 0 0 0,-13 1 0 0 0,13-2-31 0 0,-231 19-104 0 0,80-25-2960 0 0,156 4 2609 0 0,1 1-13 0 0,1 0 0 0 0,-1 0 0 0 0,1 0 0 0 0,-1-1 0 0 0,0 0 0 0 0,1 1 0 0 0,-1-1 0 0 0,1 0 0 0 0,0 0 0 0 0,-1 0 0 0 0,-2-2 0 0 0,1-3-1405 0 0</inkml:trace>
</inkml:ink>
</file>

<file path=ppt/ink/ink5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33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6447 0 0,'-2'0'499'0'0,"-2"0"-283"0"0,0 1 1 0 0,-1 0-1 0 0,1 0 1 0 0,0 0-1 0 0,0 0 0 0 0,-1 1 1 0 0,-3 1-1 0 0,-16 10 10604 0 0,24-11-9460 0 0,0 0-1257 0 0,0 0 0 0 0,1 0 1 0 0,-1-1-1 0 0,1 1 1 0 0,-1 0-1 0 0,1-1 0 0 0,0 1 1 0 0,0 0-1 0 0,0-1 1 0 0,0 1-1 0 0,0-1 0 0 0,0 1 1 0 0,0-1-1 0 0,0 0 1 0 0,0 1-1 0 0,1-1 0 0 0,-1 0 1 0 0,3 2-1 0 0,34 19 294 0 0,-28-17-192 0 0,48 23 570 0 0,84 27-1 0 0,30 14-28 0 0,-33 6-548 0 0,-130-68-186 0 0,-7-6-12 0 0,0 1 0 0 0,1 0 0 0 0,-1 0 0 0 0,1-1 0 0 0,0 0 0 0 0,-1 1-1 0 0,1-1 1 0 0,0 0 0 0 0,4 1 0 0 0,-4-2-160 0 0,-1 1 1 0 0,0-1-1 0 0,1 1 0 0 0,-1-1 1 0 0,1 0-1 0 0,-1 0 0 0 0,1 0 1 0 0,-1 0-1 0 0,1 0 0 0 0,-1 0 1 0 0,1-1-1 0 0,-1 1 0 0 0,3-2 1 0 0,-2 1-323 0 0,0-1 1 0 0,0 1-1 0 0,0-1 1 0 0,0 1-1 0 0,0-1 0 0 0,-1 0 1 0 0,1 0-1 0 0,-1 0 1 0 0,1-1-1 0 0,-1 1 1 0 0,0 0-1 0 0,0-1 1 0 0,0 0-1 0 0,0 1 1 0 0,2-5-1 0 0,2-7-6426 0 0</inkml:trace>
</inkml:ink>
</file>

<file path=ppt/ink/ink5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34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1 7367 0 0,'-1'0'3335'0'0,"-2"2"-2347"0"0,-1 0 0 0 0,1 0-1 0 0,0 0 1 0 0,0 0 0 0 0,0 0 0 0 0,1 0 0 0 0,-1 1-1 0 0,-4 4 1 0 0,-18 28 783 0 0,10-13-1123 0 0,-8 5-106 0 0,-1 0-1 0 0,-1-2 0 0 0,-41 32 1 0 0,-91 57-9 0 0,109-81-496 0 0,-152 94-316 0 0,191-122-1583 0 0</inkml:trace>
</inkml:ink>
</file>

<file path=ppt/ink/ink5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34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 12871 0 0,'-1'2'588'0'0,"-2"16"-384"0"0,1 0 0 0 0,0-1 0 0 0,1 1-1 0 0,1 0 1 0 0,1 0 0 0 0,0-1 0 0 0,2 1 0 0 0,0-1-1 0 0,1 1 1 0 0,7 22 0 0 0,2-6 159 0 0,2 0 0 0 0,0 0 0 0 0,3-2 0 0 0,22 33 1 0 0,9 7 206 0 0,-9-14 370 0 0,39 74 0 0 0,-75-123-872 0 0,0 0 0 0 0,-1 1 0 0 0,0-1 0 0 0,0 1-1 0 0,-1 0 1 0 0,0 0 0 0 0,0 0 0 0 0,-2-1 0 0 0,1 1 0 0 0,-1 0 0 0 0,0 1-1 0 0,-1-2 1 0 0,0 1 0 0 0,-1 0 0 0 0,0 0 0 0 0,0 0 0 0 0,-6 11 0 0 0,2-7-6 0 0,0 1 0 0 0,-2-1 0 0 0,0-1 1 0 0,0 0-1 0 0,-1 0 0 0 0,-1 0 1 0 0,0-1-1 0 0,-1-1 0 0 0,0 0 1 0 0,-16 13-1 0 0,-17 7 362 0 0,-1-2-1 0 0,-81 39 1 0 0,19-12 130 0 0,2 6-1134 0 0,103-61 133 0 0,13 1-4194 0 0</inkml:trace>
</inkml:ink>
</file>

<file path=ppt/ink/ink5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34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311 429 10591 0 0,'0'0'10219'0'0,"-1"2"-9106"0"0,-1 2-927 0 0,-1-1 0 0 0,1 1 0 0 0,-1-1 0 0 0,0 0 0 0 0,0 0 0 0 0,0 0 0 0 0,-1 0 0 0 0,1-1 0 0 0,-1 1 0 0 0,0-1 0 0 0,1 0 0 0 0,-6 2 0 0 0,2-1-69 0 0,0 0-1 0 0,0-1 0 0 0,-1 0 0 0 0,1-1 0 0 0,-1 1 0 0 0,-12-1 0 0 0,9 0-93 0 0,-1-2 0 0 0,1 1 0 0 0,-1-2 0 0 0,1 1 0 0 0,0-2 0 0 0,-1 1-1 0 0,1-1 1 0 0,0-1 0 0 0,-14-7 0 0 0,20 8-27 0 0,0 0-1 0 0,0 0 1 0 0,0 0-1 0 0,1 0 1 0 0,0-1-1 0 0,-1 0 1 0 0,1 0 0 0 0,1 0-1 0 0,-1-1 1 0 0,1 1-1 0 0,-1-1 1 0 0,1 0-1 0 0,1 0 1 0 0,-1 0-1 0 0,1 0 1 0 0,-1 0 0 0 0,2 0-1 0 0,-1-1 1 0 0,0 1-1 0 0,1-1 1 0 0,-1-10-1 0 0,2 6-47 0 0,0 0-1 0 0,0-1 0 0 0,1 1 0 0 0,1 0 0 0 0,-1 0 0 0 0,2 0 0 0 0,-1 0 1 0 0,1 0-1 0 0,1 1 0 0 0,0-1 0 0 0,7-11 0 0 0,0 1-164 0 0,2 1 0 0 0,0 0-1 0 0,1 1 1 0 0,1 0 0 0 0,22-20-1 0 0,-27 28 99 0 0,1 1-1 0 0,0 1 1 0 0,0 0-1 0 0,1 0 1 0 0,0 1-1 0 0,0 1 1 0 0,1 0-1 0 0,0 0 1 0 0,0 2-1 0 0,15-5 0 0 0,-16 7 119 0 0,0 1-1 0 0,1-1 1 0 0,-1 2-1 0 0,1 0 0 0 0,-1 0 1 0 0,1 2-1 0 0,20 3 1 0 0,-16-1 91 0 0,1 1 1 0 0,-2 1-1 0 0,1 1 1 0 0,27 14-1 0 0,-38-17-37 0 0,0 0 0 0 0,0 1-1 0 0,-1-1 1 0 0,1 1 0 0 0,-1 0-1 0 0,0 1 1 0 0,-1-1-1 0 0,5 7 1 0 0,-2-1 48 0 0,-1 0 1 0 0,0 0-1 0 0,8 20 0 0 0,-11-21-59 0 0,0-1-1 0 0,0 1 0 0 0,-1-1 1 0 0,-1 1-1 0 0,0 0 1 0 0,0 0-1 0 0,-1-1 1 0 0,0 1-1 0 0,-2 13 0 0 0,2-17 1 0 0,-2 0 0 0 0,1 0 0 0 0,-1 0 1 0 0,0 0-1 0 0,0 0 0 0 0,0-1 0 0 0,-1 1 0 0 0,0-1 0 0 0,0 1 0 0 0,0-1 0 0 0,-1 0 0 0 0,0-1 0 0 0,0 1 0 0 0,0 0 0 0 0,-9 6 0 0 0,-2 0-14 0 0,0-2 0 0 0,-1 0 0 0 0,0 0-1 0 0,-1-2 1 0 0,-27 9 0 0 0,-90 18-495 0 0,123-31 358 0 0,-13 2-1469 0 0,0 0 0 0 0,-46 2 0 0 0,46-9-1643 0 0,17-1 1354 0 0</inkml:trace>
</inkml:ink>
</file>

<file path=ppt/ink/ink5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35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38 16007 0 0,'2'-3'129'0'0,"0"0"0"0"0,0 1 0 0 0,0-1 0 0 0,0 0 0 0 0,1 1 0 0 0,-1 0 0 0 0,1-1 0 0 0,-1 1-1 0 0,1 0 1 0 0,0 0 0 0 0,0 1 0 0 0,0-1 0 0 0,0 1 0 0 0,0-1 0 0 0,0 1 0 0 0,1 0 0 0 0,-1 0 0 0 0,5 0 0 0 0,-6 0 656 0 0,0 4-620 0 0,0 0 0 0 0,0 0 1 0 0,0 0-1 0 0,-1 0 0 0 0,1 0 1 0 0,-1 0-1 0 0,1 0 0 0 0,-1 0 1 0 0,0 1-1 0 0,0-1 0 0 0,-1 0 1 0 0,1 1-1 0 0,-1-1 0 0 0,0 1 1 0 0,1-1-1 0 0,-1 1 0 0 0,-1-1 0 0 0,0 6 1 0 0,-1 7-91 0 0,-2 1 0 0 0,-8 24 1 0 0,8-29 73 0 0,-114 294 875 0 0,66-183-783 0 0,32-76-194 0 0,-2-1-1 0 0,-3 0 1 0 0,-1-2 0 0 0,-2-1-1 0 0,-39 45 1 0 0,19-33-48 0 0,-27 35-31 0 0,69-82-166 0 0,6-6-482 0 0,2-2-205 0 0,1 2 13 0 0,0-1 0 0 0,0 0 0 0 0,0-1 0 0 0,1 1 0 0 0,-1-1 0 0 0,0 1 0 0 0,6-1 0 0 0,15-3-5836 0 0</inkml:trace>
</inkml:ink>
</file>

<file path=ppt/ink/ink5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3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8751 0 0,'0'0'794'0'0,"-1"2"-652"0"0,-1 2 144 0 0,1 0 0 0 0,0 0 0 0 0,0-1-1 0 0,0 1 1 0 0,0 0 0 0 0,1 0-1 0 0,-1 0 1 0 0,1 0 0 0 0,0 0 0 0 0,0 0-1 0 0,1 0 1 0 0,-1 0 0 0 0,1 0 0 0 0,1 5-1 0 0,0-3 474 0 0,1 0 1 0 0,-1 0-1 0 0,1 0 0 0 0,0-1 0 0 0,1 1 0 0 0,0-1 0 0 0,-1 0 0 0 0,7 6 1 0 0,0-1 721 0 0,1 0 0 0 0,0-1 1 0 0,23 15-1 0 0,11 0-2109 0 0,338 149 3308 0 0,-355-159-2752 0 0,0 1 1 0 0,-2 1-1 0 0,45 36 0 0 0,-66-49-144 0 0,-1 0-1 0 0,1 1 1 0 0,0-2-1 0 0,0 1 0 0 0,10 4 1 0 0,-12-6-233 0 0,0 0 0 0 0,0 0 0 0 0,1-1 1 0 0,-1 1-1 0 0,1-1 0 0 0,-1 0 0 0 0,0 1 1 0 0,1-1-1 0 0,-1-1 0 0 0,5 0 0 0 0,-6 0-1184 0 0,3-3-35 0 0</inkml:trace>
</inkml:ink>
</file>

<file path=ppt/ink/ink5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35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1 2303 0 0,'-1'1'167'0'0,"-79"93"10745"0"0,-5-4-4532 0 0,-195 157-1600 0 0,225-200-4540 0 0,2 2 0 0 0,-75 90 0 0 0,112-124-2444 0 0,11-10 905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1:17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52 371 14623 0 0,'-1'2'671'0'0,"-16"23"281"0"0,11-15-311 0 0,-1 0-1 0 0,-14 15 2928 0 0,21-27-3294 0 0,0-4-230 0 0,1 1 0 0 0,0 0 1 0 0,0-1-1 0 0,1 1 0 0 0,-1 0 1 0 0,1 0-1 0 0,0 0 0 0 0,0 0 1 0 0,1 1-1 0 0,-1-1 0 0 0,1 0 1 0 0,4-3-1 0 0,7-11 0 0 0,25-24 0 0 0,-21 25-1 0 0,24-25-176 0 0,64-52-1 0 0,-74 70-40 0 0,2 2-1 0 0,70-38 1 0 0,-87 53 140 0 0,-1 0 0 0 0,1 1 1 0 0,0 1-1 0 0,1 1 0 0 0,19-4 1 0 0,-32 8 35 0 0,0 1 0 0 0,0 0 0 0 0,0 0 0 0 0,0 0 0 0 0,0 0 0 0 0,0 1 0 0 0,0 0 0 0 0,0 0 1 0 0,9 3-1 0 0,-10-2 5 0 0,-1 0 1 0 0,1-1-1 0 0,-1 1 1 0 0,0 1-1 0 0,0-1 1 0 0,0 0-1 0 0,0 1 1 0 0,-1 0 0 0 0,1-1-1 0 0,-1 1 1 0 0,1 0-1 0 0,-1 0 1 0 0,0 1-1 0 0,3 5 1 0 0,-4-7 3 0 0,-1 0 0 0 0,1 0 1 0 0,0 1-1 0 0,-1-1 0 0 0,1 0 0 0 0,-1 1 1 0 0,0-1-1 0 0,0 0 0 0 0,0 1 0 0 0,0-1 0 0 0,0 0 1 0 0,-1 1-1 0 0,0 2 0 0 0,-10 27 141 0 0,6-22-120 0 0,0 1 1 0 0,-1-1-1 0 0,-10 13 0 0 0,-12 20 58 0 0,-18 55-104 0 0,-51 161 0 0 0,96-258-306 0 0</inkml:trace>
</inkml:ink>
</file>

<file path=ppt/ink/ink5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37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81 1375 0 0,'-2'0'3674'0'0,"-22"3"1933"0"0,20-2-5184 0 0,-1 1 0 0 0,1 0-1 0 0,0 0 1 0 0,0 0 0 0 0,-6 5 0 0 0,8-6 559 0 0,-7 7 4170 0 0,16-6-4988 0 0,-1 0-1 0 0,1 0 1 0 0,0-1 0 0 0,0 0-1 0 0,0 0 1 0 0,0-1 0 0 0,0 0-1 0 0,8-1 1 0 0,60-9 648 0 0,-63 8-693 0 0,169-43 992 0 0,-33 5-467 0 0,-103 32-765 0 0,61-4 0 0 0,-101 12-358 0 0,1 1 0 0 0,0-1-1 0 0,0 1 1 0 0,0 0 0 0 0,7 2 0 0 0,-10-2-875 0 0</inkml:trace>
</inkml:ink>
</file>

<file path=ppt/ink/ink5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38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 10135 0 0,'0'0'1323'0'0,"2"-1"124"0"0,46-21 6393 0 0,-38 18-7231 0 0,1 0 0 0 0,1 1 0 0 0,-1 0 0 0 0,23-2 0 0 0,406-7 3176 0 0,-387 12-4800 0 0,0-2 0 0 0,97-16 0 0 0,-105 9-196 0 0</inkml:trace>
</inkml:ink>
</file>

<file path=ppt/ink/ink5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40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357 132 1375 0 0,'17'-6'239'0'0,"21"-10"20"0"0,-14 2 3863 0 0,7-5 1598 0 0,22-17-2100 0 0,-14 5-1124 0 0,-38 29-1720 0 0,8-6 3575 0 0,-24 16-4228 0 0,1 1 0 0 0,0 0 0 0 0,1 0 0 0 0,-19 19 0 0 0,-3 0-81 0 0,-47 43-42 0 0,45-39 0 0 0,-66 46 0 0 0,64-55-120 0 0,-68 27 0 0 0,104-49 55 0 0,6-1-803 0 0,15 3 700 0 0,32 2 1 0 0,9 0 163 0 0,-20 3 3 0 0,51 17-1 0 0,-15-3 58 0 0,-55-17-50 0 0,141 40-1 0 0,-146-39-5 0 0,-3-2 13 0 0,-10-3 223 0 0,-2 2-222 0 0,0 1 0 0 0,-1-1-1 0 0,1 0 1 0 0,-1 1-1 0 0,0-1 1 0 0,0 0 0 0 0,0 0-1 0 0,0 0 1 0 0,-1 0-1 0 0,1 0 1 0 0,-1 0 0 0 0,0 0-1 0 0,0 0 1 0 0,0-1-1 0 0,0 1 1 0 0,0-1-1 0 0,-1 1 1 0 0,-3 2 0 0 0,-5 3 69 0 0,-1 0 1 0 0,0 0 0 0 0,-15 6-1 0 0,-5 4-13 0 0,-170 104-70 0 0,176-108 11 0 0,0-1-1 0 0,-30 10 1 0 0,45-19-7 0 0,-1-1 0 0 0,1 0 0 0 0,-1-1 0 0 0,0 0 0 0 0,0-1 0 0 0,0 0 0 0 0,-22-2 0 0 0,25 0 11 0 0,0 0 0 0 0,1-1 0 0 0,-1 0 0 0 0,-12-4 0 0 0,18 4 27 0 0,2 1-47 0 0,0 0 0 0 0,0 0-1 0 0,0 0 1 0 0,1 0 0 0 0,-1 0-1 0 0,0 0 1 0 0,1 0 0 0 0,-1 0-1 0 0,1 0 1 0 0,-1-1 0 0 0,1 1-1 0 0,0 0 1 0 0,-1 0-1 0 0,1 0 1 0 0,0 0 0 0 0,0-1-1 0 0,0 1 1 0 0,0 0 0 0 0,0 0-1 0 0,0-1 1 0 0,0 1 0 0 0,0 0-1 0 0,1 0 1 0 0,0-2 0 0 0,-1 0-80 0 0,1 1-15 0 0,0 1 0 0 0,-1-1 1 0 0,1 0-1 0 0,0 0 0 0 0,0 0 0 0 0,0 1 1 0 0,0-1-1 0 0,0 0 0 0 0,1 1 0 0 0,1-3 1 0 0,-1 2-144 0 0,0 0-366 0 0,1 18-8263 0 0,1-2 3586 0 0</inkml:trace>
</inkml:ink>
</file>

<file path=ppt/ink/ink5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40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56 10591 0 0,'0'-2'819'0'0,"0"-17"1345"0"0,2 17-88 0 0,-1-1-1704 0 0,0 1 0 0 0,0 0 0 0 0,0 0 0 0 0,0 0 0 0 0,1 0 0 0 0,-1 1 0 0 0,1-1 0 0 0,-1 0 0 0 0,1 1 0 0 0,0-1 0 0 0,0 1 0 0 0,-1-1 0 0 0,1 1 0 0 0,0 0 0 0 0,0 0 0 0 0,1 0 0 0 0,-1 0 0 0 0,0 0 0 0 0,0 0 0 0 0,3 0 0 0 0,-5 4-147 0 0,1 2-199 0 0,-1 0 0 0 0,0 1 0 0 0,0-1 0 0 0,0 0 0 0 0,-1 1 0 0 0,0-1 0 0 0,0 0 0 0 0,0 0 0 0 0,0 0 0 0 0,-1 0 0 0 0,0 0 0 0 0,-4 8 0 0 0,-6 8 78 0 0,-21 30 0 0 0,20-30-34 0 0,-132 181 178 0 0,133-188-360 0 0,5-5-221 0 0,-1 1 1 0 0,1 0-1 0 0,-9 17 0 0 0,15-25-1326 0 0</inkml:trace>
</inkml:ink>
</file>

<file path=ppt/ink/ink5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41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197 276 3223 0 0,'-6'16'125'0'0,"0"0"-1"0"0,-10 16 0 0 0,7-15 1593 0 0,-1-1-1 0 0,-1-1 1 0 0,-1 0-1 0 0,0-1 0 0 0,-1 0 1 0 0,-23 20-1 0 0,26-26-747 0 0,-1 1 0 0 0,0-2-1 0 0,-13 8 1 0 0,23-15-488 0 0,1 0-436 0 0,-1 0 0 0 0,1 1-1 0 0,0-1 1 0 0,0 0 0 0 0,-1 0 0 0 0,1 0-1 0 0,0 0 1 0 0,0 0 0 0 0,-1 0-1 0 0,1 0 1 0 0,0 1 0 0 0,0-1 0 0 0,-1 0-1 0 0,1 0 1 0 0,0 0 0 0 0,0 0-1 0 0,-1 0 1 0 0,1 0 0 0 0,0 0 0 0 0,-1 0-1 0 0,1-1 1 0 0,0 1 0 0 0,0 0 0 0 0,-1 0-1 0 0,1 0 1 0 0,0 0 0 0 0,0 0-1 0 0,-1 0 1 0 0,1 0 0 0 0,0-1 0 0 0,0 1-1 0 0,0 0 1 0 0,-1 0 0 0 0,1 0 0 0 0,1-8 82 0 0,1 0 1 0 0,0 1-1 0 0,1-1 1 0 0,0 1-1 0 0,0 0 1 0 0,0 0-1 0 0,1 0 1 0 0,6-9-1 0 0,43-51 287 0 0,-38 49-333 0 0,24-26 39 0 0,1 3 0 0 0,2 1 0 0 0,3 1 0 0 0,0 3 0 0 0,3 2 0 0 0,75-42 0 0 0,-113 71-34 0 0,1 0-1 0 0,0 0 1 0 0,0 1-1 0 0,0 0 0 0 0,0 1 1 0 0,24-4-1 0 0,-32 7-52 0 0,1 0-1 0 0,0 0 1 0 0,-1 0-1 0 0,1 0 1 0 0,0 1-1 0 0,-1-1 1 0 0,1 1-1 0 0,-1 0 1 0 0,1 0 0 0 0,-1 0-1 0 0,6 3 1 0 0,-7-2-18 0 0,0-1 0 0 0,1 1 0 0 0,-1 0 1 0 0,0-1-1 0 0,0 1 0 0 0,0 0 1 0 0,-1 0-1 0 0,1 1 0 0 0,0-1 1 0 0,-1 0-1 0 0,1 1 0 0 0,-1-1 1 0 0,0 1-1 0 0,0-1 0 0 0,0 1 0 0 0,0-1 1 0 0,0 4-1 0 0,1 3 4 0 0,-1 0 0 0 0,0 0 0 0 0,-1 0 0 0 0,0 0-1 0 0,-1 1 1 0 0,0-1 0 0 0,0 0 0 0 0,-1-1 0 0 0,0 1 0 0 0,-4 13 0 0 0,-5 7-7 0 0,-24 46 0 0 0,12-34-22 0 0,14-28-113 0 0,2 0 0 0 0,0 1 0 0 0,0 0 0 0 0,-8 26 0 0 0,15-39-18 0 0,-1 1 0 0 0,1-1-1 0 0,-1 0 1 0 0,1 0 0 0 0,0 1 0 0 0,0-1 0 0 0,0 0 0 0 0,-1 0 0 0 0,1 1 0 0 0,1-1-1 0 0,-1 0 1 0 0,0 0 0 0 0,0 1 0 0 0,0-1 0 0 0,1 0 0 0 0,-1 0 0 0 0,0 1 0 0 0,1-1-1 0 0,-1 0 1 0 0,1 0 0 0 0,0 0 0 0 0,-1 0 0 0 0,1 0 0 0 0,0 0 0 0 0,0 0 0 0 0,-1 0-1 0 0,1 0 1 0 0,0 0 0 0 0,0 0 0 0 0,0 0 0 0 0,2 1 0 0 0,8 2-1550 0 0</inkml:trace>
</inkml:ink>
</file>

<file path=ppt/ink/ink5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41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10591 0 0,'-1'1'819'0'0,"-17"7"-701"0"0,14-7 152 0 0,1 0 1 0 0,0 1-1 0 0,-1-1 0 0 0,1 1 0 0 0,0-1 1 0 0,0 1-1 0 0,0 0 0 0 0,0 0 0 0 0,0 0 1 0 0,1 1-1 0 0,-1-1 0 0 0,1 1 1 0 0,-1-1-1 0 0,1 1 0 0 0,0 0 0 0 0,0 0 1 0 0,0 0-1 0 0,-2 4 0 0 0,3-3-104 0 0,0 0 0 0 0,0-1 0 0 0,1 1 0 0 0,-1 0-1 0 0,1 0 1 0 0,0-1 0 0 0,-1 1 0 0 0,2 0 0 0 0,-1 0 0 0 0,0 0 0 0 0,1-1-1 0 0,0 1 1 0 0,0 0 0 0 0,0-1 0 0 0,0 1 0 0 0,3 5 0 0 0,3 5 284 0 0,1 0 0 0 0,16 21 0 0 0,-16-24-132 0 0,8 10-63 0 0,0-1 0 0 0,1-1-1 0 0,1-1 1 0 0,1 0 0 0 0,1-1 0 0 0,0-1 0 0 0,1-1-1 0 0,0-1 1 0 0,2-1 0 0 0,-1-1 0 0 0,2-1-1 0 0,31 11 1 0 0,20 1 60 0 0,0-4-1 0 0,106 13 1 0 0,-172-30-25 0 0,-3-1-1286 0 0</inkml:trace>
</inkml:ink>
</file>

<file path=ppt/ink/ink5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42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9 10591 0 0,'0'0'819'0'0,"-1"-1"-534"0"0,-2-5 4614 0 0,-5 5-2302 0 0,8 1-2554 0 0,-1 0 0 0 0,0-1 0 0 0,1 1 0 0 0,-1 0 0 0 0,1 0 0 0 0,-1 0 0 0 0,0 0 1 0 0,1 0-1 0 0,-1 0 0 0 0,1 0 0 0 0,-1 1 0 0 0,1-1 0 0 0,-1 0 0 0 0,0 0 0 0 0,1 0 0 0 0,-1 1 0 0 0,1-1 0 0 0,-1 0 0 0 0,0 1 1 0 0,-6 4 88 0 0,0 1 0 0 0,1 0 0 0 0,-1 0 0 0 0,1 0 0 0 0,1 1 0 0 0,-1 0 0 0 0,1 0 0 0 0,0 1 0 0 0,-5 11 0 0 0,-3 2 160 0 0,-171 236 1153 0 0,126-181-1369 0 0,-41 57-12 0 0,91-124-174 0 0,1 0-1 0 0,-2-1 1 0 0,1 0 0 0 0,-18 12 0 0 0,-41 21-4501 0 0,-3 4-507 0 0,69-45 4557 0 0</inkml:trace>
</inkml:ink>
</file>

<file path=ppt/ink/ink5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43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76 6071 0 0,'0'0'1199'0'0,"-2"0"-594"0"0,-17 2 1706 0 0,-7 2 961 0 0,24-3-2355 0 0,0 0-577 0 0,0 0-1 0 0,-1 0 0 0 0,1 0 1 0 0,0 0-1 0 0,0 0 0 0 0,0 0 1 0 0,0 1-1 0 0,0-1 0 0 0,0 1 1 0 0,1-1-1 0 0,-1 1 0 0 0,0 0 1 0 0,-1 2-1 0 0,2-2 941 0 0,1-2-1267 0 0,0 0 0 0 0,0 0 0 0 0,0 1 1 0 0,1-1-1 0 0,-1 0 0 0 0,0 0 0 0 0,0 0 0 0 0,0 0 1 0 0,0 0-1 0 0,0 0 0 0 0,1 0 0 0 0,-1 0 0 0 0,0 1 1 0 0,0-1-1 0 0,0 0 0 0 0,0 0 0 0 0,0 0 1 0 0,0 0-1 0 0,0 1 0 0 0,0-1 0 0 0,1 0 0 0 0,-1 0 1 0 0,0 0-1 0 0,0 0 0 0 0,0 1 0 0 0,0-1 0 0 0,0 0 1 0 0,0 0-1 0 0,0 0 0 0 0,0 0 0 0 0,0 1 0 0 0,0-1 1 0 0,0 0-2 0 0,0 1 1 0 0,0-1-1 0 0,0 0 1 0 0,0 1-1 0 0,0-1 1 0 0,0 0 0 0 0,0 1-1 0 0,0-1 1 0 0,0 0-1 0 0,0 0 1 0 0,0 1 0 0 0,0-1-1 0 0,1 0 1 0 0,-1 1-1 0 0,0-1 1 0 0,0 0-1 0 0,0 0 1 0 0,0 0 0 0 0,1 1-1 0 0,-1-1 1 0 0,0 0-1 0 0,0 0 1 0 0,1 1 0 0 0,-1-1-1 0 0,0 0 1 0 0,0 0-1 0 0,1 0 1 0 0,-1 0 0 0 0,0 0-1 0 0,1 0 1 0 0,-1 1-1 0 0,0-1 1 0 0,0 0-1 0 0,1 0 1 0 0,-1 0 0 0 0,1 0-1 0 0,31-2 590 0 0,-1-2 0 0 0,46-10-1 0 0,-2 0-258 0 0,117-19 17 0 0,-88 11-286 0 0,12-2-1004 0 0,-85 19-2220 0 0</inkml:trace>
</inkml:ink>
</file>

<file path=ppt/ink/ink5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44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8495 0 0,'0'0'766'0'0,"0"-7"-612"0"0,0 0-63 0 0,0 5 377 0 0,7-14 5909 0 0,-4 16-6216 0 0,-1 1 1 0 0,0 0-1 0 0,1-1 0 0 0,-1 1 0 0 0,1 0 0 0 0,-1 0 0 0 0,0 0 0 0 0,0 1 1 0 0,0-1-1 0 0,0 0 0 0 0,0 1 0 0 0,0 0 0 0 0,0-1 0 0 0,0 1 0 0 0,2 3 1 0 0,25 34 1207 0 0,-28-38-1319 0 0,13 19 467 0 0,8 14 230 0 0,1-1 0 0 0,2-2 0 0 0,37 37 0 0 0,-32-40-359 0 0,51 37 1 0 0,80 52 11 0 0,-124-82-547 0 0,-29-27 91 0 0,-6-6-85 0 0,-4 2-3272 0 0,1-4 3167 0 0,1 1 0 0 0,-1 0 1 0 0,0 0-1 0 0,1-1 0 0 0,-1 1 0 0 0,0-1 0 0 0,1 1 0 0 0,-1 0 1 0 0,0-1-1 0 0,-1 1 0 0 0,-9 4-1461 0 0</inkml:trace>
</inkml:ink>
</file>

<file path=ppt/ink/ink5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44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1 12007 0 0,'0'0'4282'0'0,"2"0"-3276"0"0,-1 1-922 0 0,0-1-1 0 0,1 1 0 0 0,-1-1 1 0 0,0 1-1 0 0,0-1 1 0 0,0 1-1 0 0,0 0 0 0 0,0-1 1 0 0,0 1-1 0 0,0 0 1 0 0,-1 0-1 0 0,1 0 1 0 0,0 0-1 0 0,0 0 0 0 0,-1 0 1 0 0,1 0-1 0 0,0 0 1 0 0,-1 0-1 0 0,1 0 0 0 0,0 1 1 0 0,-1 1 15 0 0,1-1 1 0 0,-1 1-1 0 0,1 0 1 0 0,-1-1-1 0 0,0 1 1 0 0,0-1 0 0 0,0 1-1 0 0,0 0 1 0 0,-1 2-1 0 0,-1 2 39 0 0,0 0 0 0 0,0 1 0 0 0,0-2 0 0 0,-1 1-1 0 0,0 0 1 0 0,-5 8 0 0 0,-10 10 103 0 0,0 0 0 0 0,-2-2 0 0 0,0 0-1 0 0,-44 36 1 0 0,-104 69 53 0 0,150-115-275 0 0,-116 90 227 0 0,69-52-118 0 0,58-46-75 0 0,6-4-14 0 0,27-3-3118 0 0,-9-2 1615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1:17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34 4607 0 0,'17'-14'313'0'0,"11"-6"10600"0"0,-48 37-5302 0 0,9-9-7752 0 0,-6 6 2203 0 0,1 0 1 0 0,0 0-1 0 0,1 2 0 0 0,0 0 1 0 0,1 0-1 0 0,1 1 0 0 0,1 1 0 0 0,1 0 1 0 0,0 1-1 0 0,1 0 0 0 0,1 1 1 0 0,1 0-1 0 0,-9 33 0 0 0,6-4 223 0 0,2 0-1 0 0,-5 80 1 0 0,13-122-361 0 0,1 0 0 0 0,0 1 0 0 0,0-1 0 0 0,0 0 1 0 0,1 0-1 0 0,0 0 0 0 0,1 0 0 0 0,0 0 1 0 0,0-1-1 0 0,4 11 0 0 0,-5-16-941 0 0,10 4-5156 0 0,-1-1 543 0 0</inkml:trace>
</inkml:ink>
</file>

<file path=ppt/ink/ink5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44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73 7367 0 0,'0'0'334'0'0,"-2"0"-1"0"0,-2 2-223 0 0,3-2-89 0 0,-1 0 0 0 0,0 1 1 0 0,1-1-1 0 0,-1 0 0 0 0,0 0 0 0 0,0 0 0 0 0,1 0 1 0 0,-1 0-1 0 0,0 0 0 0 0,-11-5 10750 0 0,24-2-9565 0 0,3-2-1038 0 0,0 1 0 0 0,1 0 1 0 0,0 1-1 0 0,0 1 0 0 0,1 0 1 0 0,-1 1-1 0 0,1 1 0 0 0,1 1 1 0 0,-1 0-1 0 0,0 1 0 0 0,1 0 1 0 0,-1 2-1 0 0,1 0 0 0 0,20 2 1 0 0,-36-2-148 0 0,1 0 0 0 0,0 1 0 0 0,-1-1 0 0 0,1 0 0 0 0,-1 1 0 0 0,1-1 0 0 0,-1 1 0 0 0,1-1 0 0 0,-1 1 0 0 0,1 0 0 0 0,-1-1 0 0 0,0 1 0 0 0,1 0 0 0 0,-1 0 0 0 0,0 0 0 0 0,0 0-1 0 0,0 0 1 0 0,0 1 0 0 0,1-1 0 0 0,-2 0 0 0 0,1 0 0 0 0,0 1 0 0 0,0-1 0 0 0,0 0 0 0 0,-1 1 0 0 0,1-1 0 0 0,0 1 0 0 0,-1-1 0 0 0,1 1 0 0 0,-1-1 0 0 0,0 1 0 0 0,0 0 0 0 0,1-1 0 0 0,-1 1 0 0 0,0-1 0 0 0,0 1 0 0 0,-1-1 0 0 0,1 1 0 0 0,0 0 0 0 0,0-1 0 0 0,-2 3 0 0 0,1 3 15 0 0,-2-1 0 0 0,1 1 0 0 0,-1-1 0 0 0,0 0 0 0 0,0 0 0 0 0,-1 0 0 0 0,0 0 0 0 0,-6 6 0 0 0,-17 17 105 0 0,-1-2 1 0 0,-39 28-1 0 0,-1 1 54 0 0,69-56-194 0 0,-1 0-1 0 0,0 0 1 0 0,0 0 0 0 0,0-1 0 0 0,0 1 0 0 0,1 0 0 0 0,-1 0-1 0 0,0 0 1 0 0,0 0 0 0 0,0 0 0 0 0,1 1 0 0 0,-1-1 0 0 0,0 0-1 0 0,0 0 1 0 0,0 0 0 0 0,0 0 0 0 0,0 0 0 0 0,1 0 0 0 0,-1 0-1 0 0,0 0 1 0 0,0 0 0 0 0,0 0 0 0 0,0 0 0 0 0,0 1 0 0 0,1-1-1 0 0,-1 0 1 0 0,0 0 0 0 0,0 0 0 0 0,0 0 0 0 0,0 0 0 0 0,0 0-1 0 0,0 1 1 0 0,0-1 0 0 0,0 0 0 0 0,1 0 0 0 0,-1 0 0 0 0,0 0-1 0 0,0 1 1 0 0,0-1 0 0 0,0 0 0 0 0,0 0 0 0 0,0 0-1 0 0,0 0 1 0 0,0 1 0 0 0,0-1 0 0 0,0 0 0 0 0,0 0 0 0 0,0 0-1 0 0,0 0 1 0 0,0 1 0 0 0,0-1 0 0 0,-1 0 0 0 0,1 0 0 0 0,0 0-1 0 0,0 0 1 0 0,0 1 0 0 0,0-1 0 0 0,0 0 0 0 0,0 0 0 0 0,0 0-1 0 0,0 0 1 0 0,-1 0 0 0 0,1 0 0 0 0,0 1 0 0 0,0-1 0 0 0,0 0-1 0 0,0 0 1 0 0,-1 0 0 0 0,14 0 7 0 0,-13 0-5 0 0,95-8 398 0 0,-31 1 264 0 0,71 2 1 0 0,-97 8-1169 0 0,73 16 0 0 0,-64-9-4718 0 0,-32-7-2315 0 0</inkml:trace>
</inkml:ink>
</file>

<file path=ppt/ink/ink5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45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69 203 7831 0 0,'-2'1'603'0'0,"-5"1"-352"0"0,-1-1 1 0 0,1 0-1 0 0,-8 0 0 0 0,-15 2 11259 0 0,44 1-10429 0 0,3-3-806 0 0,1 0-1 0 0,0-1 1 0 0,0-1 0 0 0,0 0 0 0 0,25-6 0 0 0,-26 4-131 0 0,196-49 793 0 0,-114 25-674 0 0,290-58 848 0 0,-300 67-962 0 0,45-5-521 0 0,-131 22 133 0 0</inkml:trace>
</inkml:ink>
</file>

<file path=ppt/ink/ink5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45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290 101 4607 0 0,'0'0'13204'0'0,"3"0"-12521"0"0,23-7 50 0 0,-1 0 0 0 0,0-2 0 0 0,32-15 0 0 0,34-13 401 0 0,-78 33-860 0 0,0 1-1 0 0,0 0 1 0 0,0 0 0 0 0,1 2-1 0 0,15-1 1 0 0,-26 2-244 0 0,-1 0-1 0 0,1 0 1 0 0,-1 0 0 0 0,0 0 0 0 0,1 1-1 0 0,-1-1 1 0 0,0 1 0 0 0,1-1-1 0 0,-1 1 1 0 0,0 0 0 0 0,0 0 0 0 0,4 3-1 0 0,-5-4-21 0 0,-1 1-1 0 0,1 0 0 0 0,0-1 1 0 0,-1 1-1 0 0,1 0 0 0 0,-1 0 1 0 0,1 0-1 0 0,-1 0 0 0 0,1-1 1 0 0,-1 1-1 0 0,1 0 0 0 0,-1 0 1 0 0,0 0-1 0 0,0 0 0 0 0,0 0 1 0 0,1 0-1 0 0,-1 0 0 0 0,0 0 1 0 0,0 0-1 0 0,0 0 0 0 0,0 0 1 0 0,-1 0-1 0 0,1 0 0 0 0,0 0 1 0 0,0 0-1 0 0,0 0 0 0 0,-1 0 1 0 0,1 0-1 0 0,-1-1 0 0 0,1 1 1 0 0,-1 1-1 0 0,-7 11-7 0 0,0 0 0 0 0,-1-1 0 0 0,-1 0 0 0 0,0 0 0 0 0,0-1 0 0 0,-1-1 0 0 0,-18 14 0 0 0,-45 33-83 0 0,-105 60-1 0 0,103-70-248 0 0,-88 70-1 0 0,155-110 319 0 0,1 1-1 0 0,-1 0 1 0 0,1 0 0 0 0,-12 18-1 0 0,14-15 15 0 0,5 1 0 0 0,1-11 3 0 0,1 0 1 0 0,-1 0-1 0 0,1 0 0 0 0,0 0 0 0 0,0-1 0 0 0,-1 1 1 0 0,1 0-1 0 0,0 0 0 0 0,0 0 0 0 0,0-1 0 0 0,0 1 1 0 0,0 0-1 0 0,0-1 0 0 0,0 1 0 0 0,0-1 1 0 0,0 1-1 0 0,0-1 0 0 0,0 0 0 0 0,0 1 0 0 0,0-1 1 0 0,0 0-1 0 0,2 0 0 0 0,29 2 128 0 0,-26-2-107 0 0,19-2 174 0 0,0 0-1 0 0,41-11 0 0 0,-26 5-50 0 0,253-55 815 0 0,-271 58-877 0 0,23-3 260 0 0,92-4 0 0 0,-118 11-330 0 0,-4 1-15 0 0,-3 1-13 0 0,-10-1-58 0 0</inkml:trace>
</inkml:ink>
</file>

<file path=ppt/ink/ink5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47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70 135 4607 0 0,'0'0'3359'0'0,"-16"-4"3202"0"0,13 4-6347 0 0,0-1 0 0 0,0 1 0 0 0,0 0 0 0 0,0 0 0 0 0,0 0 0 0 0,0 0 1 0 0,0 1-1 0 0,0-1 0 0 0,0 1 0 0 0,0 0 0 0 0,0-1 0 0 0,0 1 0 0 0,0 1 0 0 0,0-1 0 0 0,0 0 0 0 0,-3 3 2536 0 0,9-2-2443 0 0,2 0-206 0 0,2 1 88 0 0,0-1 1 0 0,0 1-1 0 0,1-1 0 0 0,-1 0 0 0 0,10 1 1 0 0,40 0 630 0 0,102 4 408 0 0,-128-8-1120 0 0,-1-1 1 0 0,1-1-1 0 0,37-9 0 0 0,23-12 22 0 0,-2-3 0 0 0,96-42-1 0 0,-127 37-311 0 0,-56 32-12 0 0,-5 1-922 0 0,-10 8 722 0 0,-32 22-1695 0 0,16-8-2326 0 0,18-12-1880 0 0</inkml:trace>
</inkml:ink>
</file>

<file path=ppt/ink/ink5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48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11575 0 0,'0'0'1380'0'0,"2"1"-606"0"0,6 6 485 0 0,0 0 0 0 0,13 7 0 0 0,5 4 577 0 0,-24-17-1657 0 0,1 0 0 0 0,-1 0 0 0 0,0 0 0 0 0,1 0 0 0 0,-1 0 0 0 0,1-1 0 0 0,-1 1 1 0 0,1-1-1 0 0,3 1 0 0 0,-2-1 74 0 0,-2 1 40 0 0,9 2 270 0 0,-9-1-517 0 0,0-1-1 0 0,0 1 1 0 0,0 0 0 0 0,1-1 0 0 0,-2 1 0 0 0,1 0 0 0 0,0 0-1 0 0,0 1 1 0 0,-1-1 0 0 0,1 0 0 0 0,-1 0 0 0 0,1 1-1 0 0,-1-1 1 0 0,0 1 0 0 0,0-1 0 0 0,0 1 0 0 0,0-1-1 0 0,-1 1 1 0 0,1 3 0 0 0,1 3 55 0 0,-1 1 1 0 0,0-1-1 0 0,-1 0 0 0 0,-1 13 0 0 0,-3 13 99 0 0,-3-1-1 0 0,-1 0 0 0 0,-17 47 1 0 0,12-43 80 0 0,-15 78 1 0 0,26-101-297 0 0,2-13-65 0 0,6 5-553 0 0</inkml:trace>
</inkml:ink>
</file>

<file path=ppt/ink/ink5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49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 8263 0 0,'0'0'6752'0'0,"-1"1"-6094"0"0,-2 1-462 0 0,0 1 1 0 0,0 0 0 0 0,0 0-1 0 0,1 0 1 0 0,-1 1 0 0 0,1-1 0 0 0,0 1-1 0 0,0-1 1 0 0,-2 6 0 0 0,-12 39 705 0 0,13-38-702 0 0,-12 45 361 0 0,3 1 1 0 0,2 1-1 0 0,-3 93 0 0 0,12-143-571 0 0,-3 49 122 0 0,3-50-120 0 0,0-1-1 0 0,0 1 1 0 0,-1 0 0 0 0,0 0 0 0 0,0-1-1 0 0,-5 10 1 0 0,6-13-194 0 0,0-1-1 0 0,-1 1 0 0 0,1 0 1 0 0,-1-1-1 0 0,1 0 0 0 0,-1 1 1 0 0,0-1-1 0 0,0 0 0 0 0,1 0 1 0 0,-1 0-1 0 0,-4 1 0 0 0,5-1-647 0 0</inkml:trace>
</inkml:ink>
</file>

<file path=ppt/ink/ink5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49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7 4143 0 0,'3'-6'14246'0'0,"-2"12"-14074"0"0,-1 0 1 0 0,0 0 0 0 0,-1 0-1 0 0,1 0 1 0 0,-1 0 0 0 0,0 0 0 0 0,-3 7-1 0 0,-16 45 546 0 0,12-37-469 0 0,-25 63 340 0 0,16-44-163 0 0,2-1 1 0 0,1 2-1 0 0,-13 72 0 0 0,25-98-326 0 0,1 0-1 0 0,0 0 1 0 0,1 17 0 0 0,1-26-69 0 0,0-1 0 0 0,0 1 1 0 0,0 0-1 0 0,0 0 1 0 0,1-1-1 0 0,0 1 0 0 0,0-1 1 0 0,1 0-1 0 0,0 1 1 0 0,6 8-1 0 0,0-4 45 0 0,-2-4 16 0 0,-5-5-37 0 0,-2-1-426 0 0,1 0 306 0 0,-1 0-1 0 0,1-1 1 0 0,0 1 0 0 0,-1 0-1 0 0,1-1 1 0 0,-1 1-1 0 0,1 0 1 0 0,-1-1 0 0 0,1 1-1 0 0,-1 0 1 0 0,1-1-1 0 0,-1 1 1 0 0,0-1 0 0 0,1 1-1 0 0,-1-1 1 0 0,1 1-1 0 0,-1-1 1 0 0,0 1 0 0 0,0-1-1 0 0,1 0 1 0 0,4-17-2304 0 0,-2-8 491 0 0,-2 0-10 0 0</inkml:trace>
</inkml:ink>
</file>

<file path=ppt/ink/ink5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50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58 326 5983 0 0,'-12'13'571'0'0,"0"0"0"0"0,2 2-1 0 0,-14 21 5590 0 0,35-37-4014 0 0,-7 0-1838 0 0,0 0 1 0 0,0 0-1 0 0,0-1 1 0 0,0 1-1 0 0,0-1 1 0 0,0 0 0 0 0,6-5-1 0 0,26-22 902 0 0,-14 11-530 0 0,75-60 431 0 0,60-43-293 0 0,-125 98-735 0 0,2 2 0 0 0,44-21 0 0 0,-54 31-47 0 0,0 2 1 0 0,0 0-1 0 0,1 2 1 0 0,39-7-1 0 0,-59 13-4 0 0,1 0-1 0 0,-1 1 1 0 0,1 0-1 0 0,0 0 0 0 0,-1 0 1 0 0,1 1-1 0 0,0 0 1 0 0,-1 0-1 0 0,1 0 1 0 0,-1 1-1 0 0,0 0 1 0 0,1 0-1 0 0,-1 0 1 0 0,6 4-1 0 0,2 3 111 0 0,-1 0 0 0 0,0 1 0 0 0,21 21 0 0 0,-25-23-34 0 0,0 0-1 0 0,1-1 1 0 0,0 0 0 0 0,0 0 0 0 0,1-1-1 0 0,0 0 1 0 0,0-1 0 0 0,11 5-1 0 0,-13-8-74 0 0,0 0 1 0 0,0 0-1 0 0,0 0 0 0 0,0-1 0 0 0,0 0 0 0 0,0-1 0 0 0,0 0 0 0 0,0 0 1 0 0,0 0-1 0 0,0-1 0 0 0,0-1 0 0 0,9-1 0 0 0,17-8 8 0 0,-1-2 0 0 0,0-1 1 0 0,-1-2-1 0 0,40-25 0 0 0,0 0-470 0 0,-63 38-39 0 0,-9 6-1072 0 0,-13 13-3525 0 0,6-8 2060 0 0,-7 9-3422 0 0</inkml:trace>
</inkml:ink>
</file>

<file path=ppt/ink/ink5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50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69 196 7831 0 0,'-5'1'327'0'0,"0"0"0"0"0,1 1 0 0 0,-1 0 0 0 0,0 0 0 0 0,1 0-1 0 0,-1 0 1 0 0,1 1 0 0 0,-1 0 0 0 0,1 0 0 0 0,-4 3 0 0 0,-2 3 4203 0 0,6-1 399 0 0,6-6-4816 0 0,1-1-1 0 0,-1 0 1 0 0,1 1-1 0 0,0-1 1 0 0,-1 0 0 0 0,1-1-1 0 0,0 1 1 0 0,0 0 0 0 0,0-1-1 0 0,0 1 1 0 0,-1-1 0 0 0,1 0-1 0 0,0 0 1 0 0,3 0 0 0 0,9-2 224 0 0,21-4-1 0 0,-29 5-218 0 0,247-64 1026 0 0,-6-18-850 0 0,-171 56-192 0 0,-23 9 38 0 0,1 2-1 0 0,87-15 1 0 0,-138 31-168 0 0,-1-1 0 0 0,1 1 1 0 0,-1-1-1 0 0,1 1 0 0 0,-1 0 1 0 0,1 0-1 0 0,-1 1 0 0 0,1-1 1 0 0,-1 1-1 0 0,1-1 0 0 0,-1 1 0 0 0,5 2 1 0 0,-7-2-29 0 0,-1-1 0 0 0,0 1 1 0 0,0-1-1 0 0,0 1 0 0 0,0-1 1 0 0,0 1-1 0 0,1-1 0 0 0,-1 1 1 0 0,0-1-1 0 0,0 1 0 0 0,0-1 1 0 0,0 1-1 0 0,-1-1 0 0 0,1 1 1 0 0,0-1-1 0 0,0 1 0 0 0,0-1 1 0 0,0 1-1 0 0,0-1 0 0 0,-1 0 1 0 0,1 1-1 0 0,0 0 0 0 0,-1 0-114 0 0,-1 4-204 0 0,0 0 0 0 0,-1 1-1 0 0,0-1 1 0 0,0 0 0 0 0,0-1-1 0 0,-1 1 1 0 0,0-1 0 0 0,-4 5 0 0 0,0-1-786 0 0,0-1 1 0 0,-1 0 0 0 0,-11 7 0 0 0,-4 0-1040 0 0</inkml:trace>
</inkml:ink>
</file>

<file path=ppt/ink/ink5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51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268 111 11631 0 0,'-47'21'976'0'0,"-24"9"7064"0"0,106-46-6406 0 0,13-6-869 0 0,13-17 94 0 0,-42 25-659 0 0,1 1-1 0 0,1 1 1 0 0,0 1 0 0 0,45-17-1 0 0,-62 27-179 0 0,1-1-1 0 0,-1 1 1 0 0,1 0-1 0 0,0 0 1 0 0,-1 1-1 0 0,1 0 1 0 0,0-1 0 0 0,-1 1-1 0 0,1 1 1 0 0,0-1-1 0 0,5 2 1 0 0,-9-2-15 0 0,0 1 0 0 0,0-1 0 0 0,1 1 0 0 0,-1-1 0 0 0,0 1 0 0 0,0-1 0 0 0,0 1 0 0 0,0 0 0 0 0,0 0 0 0 0,2 1 0 0 0,0 1 4 0 0,8 8 44 0 0,-9-8-45 0 0,0-1-1 0 0,-1 1 1 0 0,1 0 0 0 0,-1-1 0 0 0,1 1-1 0 0,-1 0 1 0 0,0 0 0 0 0,0 0-1 0 0,0 0 1 0 0,0 0 0 0 0,-1 0-1 0 0,1 1 1 0 0,-1-1 0 0 0,0 0-1 0 0,0 5 1 0 0,-1-4-7 0 0,1 0 0 0 0,-1 0 0 0 0,-1 0 1 0 0,1 0-1 0 0,0 0 0 0 0,-1-1 0 0 0,0 1 0 0 0,0 0 0 0 0,0-1 0 0 0,-4 6 1 0 0,-5 4-59 0 0,-1-1 0 0 0,-1 0 0 0 0,1-1 0 0 0,-24 15 1 0 0,22-16-36 0 0,-162 101-531 0 0,120-79 540 0 0,2 2 0 0 0,-51 41 0 0 0,97-69 83 0 0,6-4 0 0 0,-1 0 0 0 0,1 0 0 0 0,-1 1 0 0 0,1-1 0 0 0,0 0 0 0 0,0 1 0 0 0,-3 4 0 0 0,-1 3 16 0 0,5-8 60 0 0,2 0 0 0 0,0-1-56 0 0,0 1 1 0 0,0-1-1 0 0,1 0 1 0 0,-1 1-1 0 0,1-1 0 0 0,-1 0 1 0 0,1 0-1 0 0,-1 0 0 0 0,1 0 1 0 0,0 0-1 0 0,-1-1 0 0 0,1 1 1 0 0,0 0-1 0 0,-1-1 0 0 0,1 1 1 0 0,0-1-1 0 0,0 0 0 0 0,0 1 1 0 0,0-1-1 0 0,0 0 0 0 0,2 0 1 0 0,10 0 160 0 0,25-3 0 0 0,-26 1-15 0 0,58-5 622 0 0,116-29 0 0 0,-113 18-652 0 0,106-32 168 0 0,-46 14-2317 0 0,-70 20 993 0 0,-20 4-5144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1:17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93 8551 0 0,'0'0'772'0'0,"-1"2"-632"0"0,-2 3 91 0 0,0-1 0 0 0,0 1 0 0 0,0-1 0 0 0,-1 0 0 0 0,-6 5 0 0 0,6-5 342 0 0,0 1 0 0 0,0-1 0 0 0,0 1 0 0 0,0-1 0 0 0,-5 10 0 0 0,7-8-226 0 0,0 0 0 0 0,0 0-1 0 0,0 0 1 0 0,1 0 0 0 0,0 1-1 0 0,0-1 1 0 0,1 0 0 0 0,-1 1-1 0 0,1-1 1 0 0,1 1 0 0 0,0 6-1 0 0,3 11 405 0 0,10 34 0 0 0,-13-55-721 0 0,0 4 51 0 0,0 1 0 0 0,0 0 0 0 0,-1 0 0 0 0,0 0 0 0 0,0-1 0 0 0,-1 1 0 0 0,0 0 0 0 0,0 0 0 0 0,0-1 0 0 0,-1 1 0 0 0,-5 10 0 0 0,7-17-34 0 0,-1 0-1 0 0,1 0 1 0 0,-1 0-1 0 0,1 0 0 0 0,0 0 1 0 0,-1 0-1 0 0,1 0 1 0 0,0 0-1 0 0,0 0 1 0 0,0 1-1 0 0,0-1 1 0 0,-1 0-1 0 0,2 0 0 0 0,-1 0 1 0 0,0 0-1 0 0,0 0 1 0 0,0 0-1 0 0,0 0 1 0 0,1 0-1 0 0,-1 0 1 0 0,1 1-1 0 0,0-1-23 0 0,-1-1 0 0 0,1 1 0 0 0,0-1 0 0 0,-1 1 1 0 0,1-1-1 0 0,0 1 0 0 0,0-1 0 0 0,0 0 0 0 0,-1 1 0 0 0,1-1 0 0 0,0 0 0 0 0,0 0 0 0 0,0 1 0 0 0,0-1 1 0 0,-1 0-1 0 0,1 0 0 0 0,0 0 0 0 0,0 0 0 0 0,2-1 0 0 0,3 1 45 0 0,0-2 1 0 0,0 1-1 0 0,1-1 1 0 0,-1 0-1 0 0,7-3 1 0 0,102-59-49 0 0,-106 57-116 0 0,0 0 1 0 0,0 0 0 0 0,-1-1 0 0 0,0 0-1 0 0,9-12 1 0 0,-8 9-14 0 0,1 0 0 0 0,15-12 0 0 0,-10 10 16 0 0,-14 12 24 0 0,0 3-177 0 0,2 6 227 0 0,1 0 0 0 0,-1-1 0 0 0,3 14 0 0 0,4 5 23 0 0,45 105 564 0 0,-42-106-149 0 0,0-2-1 0 0,27 36 1 0 0,-39-58-386 0 0,0 0 0 0 0,0 0-1 0 0,1 0 1 0 0,-1 0 0 0 0,1 0 0 0 0,-1 0-1 0 0,1-1 1 0 0,-1 1 0 0 0,1 0-1 0 0,-1-1 1 0 0,1 1 0 0 0,-1-1 0 0 0,1 1-1 0 0,0-1 1 0 0,-1 0 0 0 0,1 0 0 0 0,0 0-1 0 0,0 0 1 0 0,-1 0 0 0 0,1 0 0 0 0,3-1-1 0 0,1 0 61 0 0,-1 0 0 0 0,1-1 0 0 0,0 1-1 0 0,9-6 1 0 0,-3 1-13 0 0,-1-1-1 0 0,1-1 1 0 0,-1 0-1 0 0,-1 0 1 0 0,1-1-1 0 0,-2-1 1 0 0,1 1 0 0 0,-1-2-1 0 0,9-12 1 0 0,9-17-5 0 0,27-54 0 0 0,-37 62-45 0 0,98-207-478 0 0,-83 168-1008 0 0,-31 69 967 0 0</inkml:trace>
</inkml:ink>
</file>

<file path=ppt/ink/ink5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51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0 8751 0 0,'-9'2'910'0'0,"6"-2"-556"0"0,0 1 0 0 0,0-1 1 0 0,0 1-1 0 0,1-1 0 0 0,-1 1 1 0 0,0 0-1 0 0,0 1 0 0 0,0-1 1 0 0,1 0-1 0 0,-1 1 0 0 0,0 0 0 0 0,1-1 1 0 0,-4 4-1 0 0,5-3-115 0 0,-1-1 0 0 0,1 1-1 0 0,-1 0 1 0 0,1 0 0 0 0,0 0-1 0 0,0 0 1 0 0,0 0 0 0 0,0 0-1 0 0,0 0 1 0 0,0 0 0 0 0,1 0 0 0 0,-1 1-1 0 0,1-1 1 0 0,-1 0 0 0 0,1 0-1 0 0,0 1 1 0 0,0-1 0 0 0,0 4 0 0 0,1-2-92 0 0,0 0 0 0 0,0 0 0 0 0,0 0 0 0 0,1 0 0 0 0,-1 0 0 0 0,1-1 0 0 0,0 1 0 0 0,0 0 0 0 0,1-1 0 0 0,2 5 0 0 0,30 31 590 0 0,-26-31-558 0 0,1 0-1 0 0,0 0 1 0 0,0-1 0 0 0,1-1-1 0 0,0 1 1 0 0,0-2-1 0 0,13 6 1 0 0,87 24 1149 0 0,-62-21-748 0 0,-24-7-515 0 0,18 6 226 0 0,47 20 0 0 0,-71-24-230 0 0,0 1 0 0 0,-1 1 1 0 0,0 0-1 0 0,0 2 1 0 0,20 18-1 0 0,-37-29-90 0 0,0-1 1 0 0,1 0-1 0 0,-1 1 0 0 0,1-1 0 0 0,0 0 1 0 0,-1 1-1 0 0,1-1 0 0 0,0 0 0 0 0,0 0 1 0 0,-1-1-1 0 0,1 1 0 0 0,0 0 0 0 0,0 0 0 0 0,0-1 1 0 0,2 1-1 0 0,0-1-112 0 0,-2 1-72 0 0,0-1 1 0 0,0 0 0 0 0,0 0-1 0 0,0 0 1 0 0,0 0 0 0 0,0 0-1 0 0,0 0 1 0 0,0-1 0 0 0,0 1-1 0 0,0-1 1 0 0,0 1 0 0 0,0-1-1 0 0,0 0 1 0 0,-1 0 0 0 0,1 1 0 0 0,0-2-1 0 0,0 1 1 0 0,-1 0 0 0 0,1 0-1 0 0,-1 0 1 0 0,1-1 0 0 0,-1 1-1 0 0,1-1 1 0 0,-1 1 0 0 0,0-1-1 0 0,0 1 1 0 0,2-3 0 0 0,9-13-6986 0 0</inkml:trace>
</inkml:ink>
</file>

<file path=ppt/ink/ink5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51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0 15031 0 0,'0'0'1714'0'0,"-2"1"-1090"0"0,-10 7 73 0 0,1 1 0 0 0,0 0 0 0 0,-14 15 0 0 0,-1 1-280 0 0,-153 140 1327 0 0,115-104-1354 0 0,-185 184 289 0 0,228-222-608 0 0,41-52-158 0 0,-3 5-1343 0 0,-3 6-3925 0 0,0-2-1776 0 0</inkml:trace>
</inkml:ink>
</file>

<file path=ppt/ink/ink5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52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 9215 0 0,'0'0'7631'0'0,"1"2"-7230"0"0,10 50 515 0 0,-2 1-1 0 0,3 76 1 0 0,-8 10-146 0 0,-5 1-1 0 0,-28 199 1 0 0,-41 18-626 0 0,42-243-144 0 0,-20 89 0 0 0,39-151 0 0 0,-6 100 0 0 0,15-124 3 0 0,2-1 0 0 0,1 0 0 0 0,10 45 0 0 0,-7-49 126 0 0,-3-19-288 0 0,-2 2 2105 0 0,10-40-4560 0 0</inkml:trace>
</inkml:ink>
</file>

<file path=ppt/ink/ink5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53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34 11975 0 0,'-2'-2'923'0'0,"1"0"-755"0"0,-10-14 240 0 0,10 15-139 0 0,0 0 1 0 0,0 0-1 0 0,0 0 0 0 0,0 0 1 0 0,0 0-1 0 0,0 0 0 0 0,-1 0 0 0 0,1 0 1 0 0,0 1-1 0 0,-1-1 0 0 0,1 0 1 0 0,0 1-1 0 0,-1-1 0 0 0,1 1 1 0 0,-1-1-1 0 0,1 1 0 0 0,-1 0 1 0 0,1 0-1 0 0,-1 0 0 0 0,1-1 0 0 0,-1 1 1 0 0,1 1-1 0 0,-3-1 0 0 0,1 1-125 0 0,0 0 1 0 0,0 0-1 0 0,-1 1 0 0 0,1-1 0 0 0,0 1 0 0 0,0 0 0 0 0,1 0 0 0 0,-1 0 0 0 0,-3 3 0 0 0,-7 9-2 0 0,0-1 0 0 0,1 2 0 0 0,1 0 0 0 0,1 0 0 0 0,-14 25 0 0 0,-1 2-93 0 0,11-20-54 0 0,0 1-1 0 0,2 0 1 0 0,-12 31-1 0 0,21-47 23 0 0,1 0 0 0 0,0 0 0 0 0,0 0-1 0 0,0 0 1 0 0,1 0 0 0 0,0 0 0 0 0,1 0 0 0 0,0 0 0 0 0,0 1-1 0 0,0-1 1 0 0,1 0 0 0 0,0 0 0 0 0,0 0 0 0 0,1 0 0 0 0,0 0-1 0 0,4 11 1 0 0,-6-17-4 0 0,1 0-1 0 0,0 0 0 0 0,-1 0 1 0 0,1 0-1 0 0,0 0 1 0 0,-1 0-1 0 0,1-1 1 0 0,0 1-1 0 0,0 0 1 0 0,0 0-1 0 0,0 0 1 0 0,0-1-1 0 0,1 2 0 0 0,3 1 25 0 0,-1 1 9 0 0,1 0 1 0 0,0 0 0 0 0,0 0-1 0 0,0-1 1 0 0,1 0-1 0 0,-1 0 1 0 0,1 0-1 0 0,-1-1 1 0 0,1 0-1 0 0,0 0 1 0 0,8 2 0 0 0,-6-3 10 0 0,1 0 1 0 0,-1-1 0 0 0,0 0 0 0 0,0 0-1 0 0,0-1 1 0 0,0 0 0 0 0,0 0 0 0 0,10-4-1 0 0,-3 1 77 0 0,0-1 0 0 0,-1-1 0 0 0,1 0 0 0 0,-1-1 0 0 0,-1 0 0 0 0,24-18 0 0 0,-29 20-23 0 0,-1-1 0 0 0,0-1 0 0 0,-1 1 0 0 0,1-1 0 0 0,-1 0 0 0 0,-1 0 0 0 0,1-1 0 0 0,-1 0 0 0 0,-1 0 1 0 0,1 0-1 0 0,-1 0 0 0 0,5-17 0 0 0,-7 19-79 0 0,-1-1 1 0 0,0 0-1 0 0,0 0 1 0 0,-1 1-1 0 0,0-1 1 0 0,0 0-1 0 0,-1 0 1 0 0,1 1-1 0 0,-2-1 1 0 0,1 0 0 0 0,-1 1-1 0 0,0-1 1 0 0,0 1-1 0 0,0-1 1 0 0,-1 1-1 0 0,0 0 1 0 0,0 0-1 0 0,-1 1 1 0 0,0-1-1 0 0,0 0 1 0 0,-6-5-1 0 0,-4-4-183 0 0,0 2 0 0 0,-1 0 0 0 0,0 1 0 0 0,-1 0-1 0 0,0 2 1 0 0,-20-11 0 0 0,21 9-574 0 0,13 11 250 0 0,1 0-6 0 0,-37-14-5984 0 0,22 10 4339 0 0</inkml:trace>
</inkml:ink>
</file>

<file path=ppt/ink/ink5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54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13735 0 0,'0'0'6399'0'0,"-1"2"-5856"0"0,-7 8-316 0 0,1 1 0 0 0,0 0 1 0 0,1 0-1 0 0,0 0 1 0 0,1 1-1 0 0,0 0 1 0 0,1 0-1 0 0,0 1 1 0 0,-1 12-1 0 0,-3 21-502 0 0,-2 54-1 0 0,4-34-1230 0 0,6-63 178 0 0</inkml:trace>
</inkml:ink>
</file>

<file path=ppt/ink/ink5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10 15487 0 0,'0'0'1408'0'0,"1"-1"-1162"0"0,-1 0-98 0 0,0 1 1 0 0,0-1-1 0 0,0 1 1 0 0,0 0-1 0 0,0-1 1 0 0,0 1-1 0 0,1 0 1 0 0,-1-1 0 0 0,0 1-1 0 0,0 0 1 0 0,1-1-1 0 0,-1 1 1 0 0,0 0-1 0 0,0-1 1 0 0,1 1-1 0 0,-1 0 1 0 0,0 0 0 0 0,1-1-1 0 0,-1 1 1 0 0,0 0-1 0 0,1 0 1 0 0,-1-1-1 0 0,1 1 1 0 0,-1 0-1 0 0,0 0 1 0 0,1 0 0 0 0,-1 0-1 0 0,1 0 1 0 0,0 0-1 0 0,-1 0-91 0 0,1 0-1 0 0,-1 1 0 0 0,1-1 0 0 0,-1 1 1 0 0,1-1-1 0 0,-1 1 0 0 0,1-1 0 0 0,-1 0 1 0 0,0 1-1 0 0,1 0 0 0 0,-1-1 1 0 0,0 1-1 0 0,1-1 0 0 0,-1 1 0 0 0,0-1 1 0 0,1 2-1 0 0,5 25-44 0 0,-7 1 167 0 0,-2 1 1 0 0,0-1-1 0 0,-10 36 0 0 0,-30 79 433 0 0,22-87-600 0 0,12-36-2 0 0,1 1 1 0 0,1 0-1 0 0,1 1 1 0 0,1-1-1 0 0,-3 24 1 0 0,8-44-29 0 0,0-1 1 0 0,0 0-1 0 0,0 1 1 0 0,0-1-1 0 0,1 0 1 0 0,-1 1-1 0 0,0-1 1 0 0,0 0-1 0 0,0 1 1 0 0,0-1-1 0 0,0 0 1 0 0,1 1-1 0 0,-1-1 1 0 0,0 0-1 0 0,0 0 1 0 0,1 1-1 0 0,-1-1 1 0 0,0 0-1 0 0,0 0 1 0 0,1 1-1 0 0,-1-1 1 0 0,0 0-1 0 0,1 0 1 0 0,-1 0-1 0 0,0 0 1 0 0,1 0-1 0 0,-1 1 1 0 0,0-1-1 0 0,1 0 1 0 0,-1 0-1 0 0,0 0 1 0 0,1 0-1 0 0,-1 0 1 0 0,0 0-1 0 0,1 0 1 0 0,-1 0-1 0 0,1 0 1 0 0,10-1-1009 0 0,0-3 18 0 0</inkml:trace>
</inkml:ink>
</file>

<file path=ppt/ink/ink5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55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1 430 11431 0 0,'0'0'522'0'0,"1"-2"-12"0"0,25-31 455 0 0,39-41 0 0 0,33-33 905 0 0,-81 91-1630 0 0,88-79 1296 0 0,-91 83-1254 0 0,1 2 0 0 0,0 0 0 0 0,0 1 0 0 0,1 1 0 0 0,31-13 0 0 0,-42 19-159 0 0,1 1 1 0 0,-1-1-1 0 0,1 1 0 0 0,0 1 0 0 0,-1-1 0 0 0,1 1 0 0 0,0 0 1 0 0,-1 0-1 0 0,1 0 0 0 0,0 1 0 0 0,-1 0 0 0 0,1 0 0 0 0,-1 0 1 0 0,1 1-1 0 0,10 4 0 0 0,-8-1 29 0 0,0-1 1 0 0,-1 1 0 0 0,1 1-1 0 0,-1-1 1 0 0,0 1-1 0 0,0 1 1 0 0,-1-1-1 0 0,0 1 1 0 0,6 9-1 0 0,-5-7-24 0 0,7 10 127 0 0,2 1 1 0 0,0-2-1 0 0,20 19 0 0 0,-31-33-216 0 0,1 1 0 0 0,-1-1 0 0 0,1 0 0 0 0,0 0 0 0 0,1-1 0 0 0,-1 0 0 0 0,0 0 0 0 0,1 0-1 0 0,0-1 1 0 0,0 0 0 0 0,-1 0 0 0 0,1-1 0 0 0,0 0 0 0 0,1 0 0 0 0,9 0 0 0 0,-4-2 29 0 0,1-1 0 0 0,-1 0 0 0 0,1-1-1 0 0,-1 0 1 0 0,0-1 0 0 0,0-1 0 0 0,19-9-1 0 0,80-52 315 0 0,-110 64-378 0 0,23-15-58 0 0,-1-1-1 0 0,0-2 1 0 0,-2 0-1 0 0,0-1 1 0 0,22-30-1 0 0,-43 49-166 0 0,-2 7-3037 0 0,0-3 2614 0 0,1 0-1 0 0,-1 0 1 0 0,0 0 0 0 0,-1 0-1 0 0,-1 3 1 0 0,-2 3-2693 0 0,-4 8-3110 0 0</inkml:trace>
</inkml:ink>
</file>

<file path=ppt/ink/ink5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5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0 368 6911 0 0,'0'0'528'0'0,"2"-1"26"0"0,42-26 6643 0 0,3 1-3624 0 0,-6 3-2539 0 0,138-68 1433 0 0,-100 53-1788 0 0,129-58 1155 0 0,-168 80-1444 0 0,0 2-1 0 0,1 2 1 0 0,56-9-1 0 0,-90 20-332 0 0,-1 0 1 0 0,1 1-1 0 0,0 0 0 0 0,11 1 0 0 0,2 5-1749 0 0,-18-5 910 0 0,-1 0 0 0 0,1 0 0 0 0,0 0 1 0 0,-1 0-1 0 0,1 0 0 0 0,-1 0 0 0 0,1 1 0 0 0,1 1 1 0 0</inkml:trace>
</inkml:ink>
</file>

<file path=ppt/ink/ink5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5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47 6447 0 0,'-16'8'208'0'0,"1"0"0"0"0,1 1 0 0 0,-21 16 0 0 0,-3 2 2795 0 0,20-13-85 0 0,16-13-2059 0 0,3-1-210 0 0,10-6-504 0 0,29-20-48 0 0,28-18 524 0 0,-43 30-21 0 0,34-17 1484 0 0,-51 27-1494 0 0,0 1 0 0 0,0 1 0 0 0,0-1 0 0 0,0 1 0 0 0,17-1 0 0 0,-24 3-551 0 0,1-1 0 0 0,0 1 0 0 0,0 1-1 0 0,0-1 1 0 0,0 0 0 0 0,0 0 0 0 0,0 1 0 0 0,0-1 0 0 0,0 1-1 0 0,0-1 1 0 0,-1 1 0 0 0,1 0 0 0 0,0 0 0 0 0,0 0 0 0 0,-1 0-1 0 0,1 0 1 0 0,-1 0 0 0 0,3 2 0 0 0,-3-1 54 0 0,1 0 1 0 0,0 1-1 0 0,0-1 1 0 0,-1 1-1 0 0,0-1 1 0 0,1 1-1 0 0,-1-1 0 0 0,0 1 1 0 0,0 0-1 0 0,0-1 1 0 0,0 5-1 0 0,0-1 41 0 0,0 1 0 0 0,-1-1 0 0 0,0 0 0 0 0,0 0 0 0 0,0 1 0 0 0,-1-1-1 0 0,0 0 1 0 0,0 1 0 0 0,0-1 0 0 0,-5 10 0 0 0,1-5-219 0 0,0-1 0 0 0,-1 0 0 0 0,-1-1-1 0 0,0 1 1 0 0,0-1 0 0 0,-1 0 0 0 0,0-1 0 0 0,0 0-1 0 0,-14 10 1 0 0,-11 5-654 0 0,-50 27-1 0 0,-1 1 191 0 0,61-35 483 0 0,-43 31-83 0 0,57-40 293 0 0,1 1 0 0 0,0 0 0 0 0,0 0-1 0 0,-12 17 1 0 0,18-23 767 0 0,3-1-855 0 0,0 0 0 0 0,-1 0 0 0 0,1 0 0 0 0,0 0 0 0 0,0 0 1 0 0,0 0-1 0 0,0 0 0 0 0,0 0 0 0 0,2 1 0 0 0,-1 0-16 0 0,1 0 0 0 0,0-1 0 0 0,0 1 0 0 0,0-1 0 0 0,0 0 0 0 0,1 0 0 0 0,-1 0 0 0 0,0-1 0 0 0,0 1 0 0 0,1-1 0 0 0,-1 0-1 0 0,0 1 1 0 0,1-2 0 0 0,-1 1 0 0 0,6-1 0 0 0,5-1 77 0 0,1-1 0 0 0,14-6 1 0 0,-28 9-112 0 0,131-50 385 0 0,-15 5-147 0 0,-86 35-291 0 0,1-1 436 0 0,0 2 0 0 0,36-7-1 0 0,-58 15-501 0 0,1 0-1 0 0,0 0 1 0 0,0 1-1 0 0,-1 0 1 0 0,1 1-1 0 0,0 0 1 0 0,0 1-1 0 0,-1 0 1 0 0,1 0-1 0 0,16 7 1 0 0,-16-3-1414 0 0</inkml:trace>
</inkml:ink>
</file>

<file path=ppt/ink/ink5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3:59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24 168 6447 0 0,'-2'0'499'0'0,"-20"1"9826"0"0,26 1-9762 0 0,11 1-289 0 0,0 1 0 0 0,0-2 0 0 0,0 0 0 0 0,0 0 0 0 0,0-2 0 0 0,1 0 0 0 0,-1-1 0 0 0,24-3-1 0 0,127-35 476 0 0,-122 27-558 0 0,337-97 960 0 0,-365 103-1091 0 0,-9 4-41 0 0,1-1 1 0 0,-1 1-1 0 0,1 0 1 0 0,0 1 0 0 0,12-1-1 0 0,-7 2-40 0 0,-11 0-81 0 0,-1 2-124 0 0,5 22-1337 0 0,-6-22 154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1:18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0 2303 0 0,'0'2'2211'0'0,"4"39"4913"0"0,6 0-3671 0 0,19 40-2056 0 0,-9-27-158 0 0,1 4-638 0 0,-4 2-1 0 0,12 65 1 0 0,-25-97-516 0 0,-1 0 1 0 0,-1 1-1 0 0,-1-1 1 0 0,-2 1-1 0 0,-1 0 1 0 0,-10 51-1 0 0,-1-30 321 0 0,-3 0 0 0 0,-2-2 0 0 0,-40 77 0 0 0,44-95-208 0 0,-14 39 0 0 0,23-55-184 0 0,1 0 0 0 0,1 1 1 0 0,0-1-1 0 0,1 0 0 0 0,0 20 1 0 0,1-15-173 0 0,1-14-63 0 0,-1 0 0 0 0,1 1 0 0 0,1 8 0 0 0,0-12-163 0 0,-10 3-4474 0 0,7-6 4214 0 0,-1 0 0 0 0,1 0 1 0 0,0 0-1 0 0,-1 0 0 0 0,1 0 0 0 0,0-1 1 0 0,0 1-1 0 0,-2-3 0 0 0</inkml:trace>
</inkml:ink>
</file>

<file path=ppt/ink/ink5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4:00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 4607 0 0,'0'0'10180'0'0,"3"1"-8882"0"0,1 0-983 0 0,1 1 1 0 0,0 0 0 0 0,-1 0 0 0 0,1 1 0 0 0,-1-1 0 0 0,0 1-1 0 0,0 0 1 0 0,0 0 0 0 0,0 0 0 0 0,0 1 0 0 0,6 7 0 0 0,-8-8-232 0 0,0 0 0 0 0,0 0 0 0 0,0 1 0 0 0,-1-1 0 0 0,1 1 0 0 0,-1 0 0 0 0,0-1 0 0 0,0 1 0 0 0,0 0 0 0 0,0 0 0 0 0,-1-1 0 0 0,1 1 0 0 0,-1 0 0 0 0,0 0 0 0 0,0 0 0 0 0,-1 0 0 0 0,0 3 0 0 0,-29 146 1380 0 0,11-62-988 0 0,5-33-93 0 0,-29 74 0 0 0,32-101-317 0 0,-7 15-6 0 0,-30 54 1 0 0,27-60-199 0 0,16-31-67 0 0,3-6-63 0 0,1-1 0 0 0,-1 1 0 0 0,1 0-1 0 0,0 0 1 0 0,0-1 0 0 0,0 1 0 0 0,0 0-1 0 0,-1 3 1 0 0,7-8-1984 0 0,17-5-4836 0 0</inkml:trace>
</inkml:ink>
</file>

<file path=ppt/ink/ink5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4:02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11 109 1375 0 0,'0'0'66'0'0,"0"-2"-8"0"0,3-22 52 0 0,-4 7 3571 0 0,-4-26-1 0 0,4 42-3672 0 0,1 0 765 0 0,-6-19 9129 0 0,13 44-9554 0 0,2 0-1 0 0,0-1 1 0 0,2 1 0 0 0,0-2 0 0 0,19 27 0 0 0,-3-10 346 0 0,64 69-1 0 0,99 119 195 0 0,-187-223-891 0 0,21 27 7 0 0,-2 1 0 0 0,18 38-1 0 0,-26-42-36 0 0,-13-26-138 0 0,-1-15-4718 0 0,-1-37 973 0 0,0 15 1909 0 0</inkml:trace>
</inkml:ink>
</file>

<file path=ppt/ink/ink5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4:02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1 8751 0 0,'-1'1'2907'0'0,"0"3"-2109"0"0,0 0-1 0 0,-1 0 1 0 0,1 0-1 0 0,-1 0 1 0 0,0 0-1 0 0,-1 0 1 0 0,1 0 0 0 0,-4 3-1 0 0,-27 30 189 0 0,21-25-650 0 0,-34 37 178 0 0,-43 47 109 0 0,-225 238 30 0 0,299-320-646 0 0,8-8-9 0 0,0 0 0 0 0,1 1 0 0 0,0 0-1 0 0,0 0 1 0 0,0 1 0 0 0,1 0 0 0 0,-8 16 0 0 0,12-22-106 0 0,4-3-185 0 0,1-1 137 0 0,-1 1-1 0 0,0-1 0 0 0,1 1 1 0 0,-1-1-1 0 0,0 0 0 0 0,0-1 1 0 0,0 1-1 0 0,0 0 1 0 0,-1-1-1 0 0,5-3 0 0 0,-4 2-206 0 0,10-9-1775 0 0,-2-1-4256 0 0</inkml:trace>
</inkml:ink>
</file>

<file path=ppt/ink/ink5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4:03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75 9215 0 0,'0'0'707'0'0,"-9"0"-228"0"0,-6-1 3152 0 0,11 1-2666 0 0,1 0-1 0 0,0-1 0 0 0,0 1 1 0 0,-1 0-1 0 0,1 1 1 0 0,-3-1-1 0 0,41-15-684 0 0,3-2 4 0 0,62-19-1 0 0,-93 34-153 0 0,-1 1 0 0 0,1 0 1 0 0,-1 0-1 0 0,1 0 0 0 0,-1 1 1 0 0,9 1-1 0 0,-13-1-89 0 0,-1 0 0 0 0,1 0 0 0 0,-1 0 0 0 0,1 0 0 0 0,0 1 0 0 0,-1-1 0 0 0,1 1 1 0 0,-1-1-1 0 0,0 1 0 0 0,1 0 0 0 0,-1 0 0 0 0,1-1 0 0 0,-1 1 0 0 0,0 0 0 0 0,0 0 0 0 0,1 0 0 0 0,-1 0 0 0 0,0 1 0 0 0,0-1 1 0 0,0 0-1 0 0,0 0 0 0 0,0 1 0 0 0,-1-1 0 0 0,1 0 0 0 0,0 1 0 0 0,-1-1 0 0 0,1 1 0 0 0,-1-1 0 0 0,1 1 0 0 0,-1-1 0 0 0,1 3 0 0 0,-1 3 29 0 0,0 0 0 0 0,0 0-1 0 0,-1-1 1 0 0,0 1-1 0 0,0 0 1 0 0,0 0 0 0 0,-1-1-1 0 0,0 1 1 0 0,0-1-1 0 0,-6 12 1 0 0,-5 6 154 0 0,-21 30-1 0 0,29-47-173 0 0,-12 19-7 0 0,-1 0 12 0 0,-16 31-1 0 0,34-57-54 0 0,0 0 0 0 0,0 0 0 0 0,0 0 0 0 0,0 0 0 0 0,0 0-1 0 0,0 0 1 0 0,0 0 0 0 0,0 0 0 0 0,0 0 0 0 0,0 0 0 0 0,0 0 0 0 0,0 0 0 0 0,0 0 0 0 0,0 0 0 0 0,0 0-1 0 0,0 0 1 0 0,0 0 0 0 0,0 0 0 0 0,0 1 0 0 0,0-1 0 0 0,0 0 0 0 0,0 0 0 0 0,0 0 0 0 0,0 0-1 0 0,0 0 1 0 0,0 0 0 0 0,0 0 0 0 0,0 0 0 0 0,0 0 0 0 0,0 0 0 0 0,0 0 0 0 0,0 0 0 0 0,0 0-1 0 0,0 0 1 0 0,0 0 0 0 0,0 0 0 0 0,0 0 0 0 0,0 0 0 0 0,0 0 0 0 0,0 0 0 0 0,0 0 0 0 0,0 0-1 0 0,0 1 1 0 0,0-1 0 0 0,0 0 0 0 0,0 0 0 0 0,0 0 0 0 0,0 0 0 0 0,0 0 0 0 0,0 0 0 0 0,0 0 0 0 0,0 0-1 0 0,0 0 1 0 0,1 0 0 0 0,-1 0 0 0 0,0 0 0 0 0,0 0 0 0 0,0 0 0 0 0,0 0 0 0 0,0 0 0 0 0,0 0-1 0 0,0 0 1 0 0,0 0 0 0 0,0 0 0 0 0,0 0 0 0 0,0 0 0 0 0,0 0 0 0 0,6-3-18 0 0,12-6-21 0 0,-11 5 31 0 0,6-3 131 0 0,1 1-1 0 0,0 0 1 0 0,22-6 0 0 0,-31 11-85 0 0,0 0 0 0 0,1 0-1 0 0,-1 1 1 0 0,0 0 0 0 0,1 0 0 0 0,-1 0 0 0 0,0 0 0 0 0,0 1 0 0 0,1 0 0 0 0,-1 0 0 0 0,0 0 0 0 0,0 1 0 0 0,8 3-1 0 0,-1 1 9 0 0,-1 1 0 0 0,0 0 0 0 0,13 12 0 0 0,-11-9 8 0 0,22 14-1 0 0,-26-20-157 0 0,0 0 0 0 0,1 0 0 0 0,-1-1 0 0 0,1 0 0 0 0,0-1 0 0 0,0 0 0 0 0,0-1 1 0 0,0 0-1 0 0,1 0 0 0 0,-1-1 0 0 0,15-2 0 0 0,-1-1-289 0 0,0-1 0 0 0,0-1 0 0 0,38-13 0 0 0,-45 11-664 0 0,0-1-1 0 0,25-16 0 0 0,-41 24 677 0 0,-9 2-1107 0 0,-3 1 669 0 0</inkml:trace>
</inkml:ink>
</file>

<file path=ppt/ink/ink5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4:04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2 127 6447 0 0,'-2'7'13216'0'0,"9"-5"-12858"0"0,0-1 0 0 0,0 0 0 0 0,0-1 0 0 0,1 1 0 0 0,-1-1 0 0 0,0-1 0 0 0,0 1-1 0 0,12-4 1 0 0,60-19 819 0 0,-54 15-904 0 0,37-12 80 0 0,167-46 824 0 0,-202 60-1162 0 0,1 2 0 0 0,-1 1-1 0 0,1 1 1 0 0,-1 1 0 0 0,1 1-1 0 0,40 6 1 0 0,-67-5-149 0 0,0-1 1 0 0,-1 0-1 0 0,1 0 0 0 0,0 1 1 0 0,0-1-1 0 0,0 0 1 0 0,-1 1-1 0 0,1-1 0 0 0,0 1 1 0 0,0-1-1 0 0,-1 1 0 0 0,1 0 1 0 0,0-1-1 0 0,-1 1 0 0 0,1-1 1 0 0,-1 1-1 0 0,1 0 0 0 0,-1 0 1 0 0,1-1-1 0 0,-1 1 0 0 0,1 0 1 0 0,-1 0-1 0 0,0 0 0 0 0,1-1 1 0 0,-1 1-1 0 0,0 0 0 0 0,0 0 1 0 0,0 0-1 0 0,0 0 0 0 0,1 0 1 0 0,-1 0-1 0 0,-1-1 0 0 0,1 1 1 0 0,0 0-1 0 0,0 0 0 0 0,0 1 1 0 0,-2 9-1738 0 0</inkml:trace>
</inkml:ink>
</file>

<file path=ppt/ink/ink5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4:04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74 3679 0 0,'0'0'284'0'0,"-2"1"-186"0"0,-19 8 12432 0 0,22-11-11716 0 0,4-3-481 0 0,-1 0 0 0 0,1 1 1 0 0,0-1-1 0 0,1 1 1 0 0,-1 0-1 0 0,1 0 1 0 0,0 1-1 0 0,6-4 1 0 0,9-3 768 0 0,25-8 0 0 0,-37 15-811 0 0,1 0 1 0 0,0 1-1 0 0,0 0 1 0 0,0 1 0 0 0,10-1-1 0 0,-18 2-248 0 0,1 0 1 0 0,-1 1-1 0 0,0-1 0 0 0,1 1 0 0 0,-1-1 0 0 0,0 1 1 0 0,1 0-1 0 0,-1 0 0 0 0,3 1 0 0 0,2 2 45 0 0,11 4 78 0 0,-15-3-160 0 0,-1-2 11 0 0,5 8-6 0 0,-4 4-11 0 0,-3-11-11 0 0,0 0-1 0 0,-1 0 1 0 0,1 0-1 0 0,-1 0 1 0 0,0 0 0 0 0,0 0-1 0 0,-1 0 1 0 0,1 0-1 0 0,-1 0 1 0 0,0-1-1 0 0,0 1 1 0 0,0 0 0 0 0,-1-1-1 0 0,1 0 1 0 0,-1 0-1 0 0,-3 4 1 0 0,-7 6-73 0 0,0-2 0 0 0,-21 16-1 0 0,-131 83-408 0 0,-32 25 309 0 0,174-117 159 0 0,0-1-44 0 0,-24 23-1 0 0,12-10-21 0 0,55-30 50 0 0,23-6 262 0 0,0-2-1 0 0,51-16 1 0 0,-1 1 137 0 0,135-37 582 0 0,-121 30-469 0 0,-90 26-452 0 0,0-1 1 0 0,-1 0-1 0 0,0-2 1 0 0,21-11-1 0 0,-35 17-175 0 0,5-4-3427 0 0</inkml:trace>
</inkml:ink>
</file>

<file path=ppt/ink/ink5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4:05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30 125 7831 0 0,'0'0'356'0'0,"-2"0"-6"0"0,0-1-290 0 0,1 1-55 0 0,1 0-1 0 0,-1 0 1 0 0,0 0-1 0 0,0 0 1 0 0,0 0-1 0 0,0 0 1 0 0,0 0 0 0 0,1 0-1 0 0,-1 0 1 0 0,0 0-1 0 0,0 0 1 0 0,0 1-1 0 0,0-1 1 0 0,1 0 0 0 0,-13 6 10981 0 0,27-9-4338 0 0,-4 0-9114 0 0,203-76 4606 0 0,-187 73-2106 0 0,0 1 1 0 0,-1 1-1 0 0,48-1 1 0 0,-14 1-205 0 0,-32 2-416 0 0,38-4-1441 0 0,-22 0-4053 0 0,-4-1-1354 0 0</inkml:trace>
</inkml:ink>
</file>

<file path=ppt/ink/ink5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4:05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22 10135 0 0,'-5'-8'8979'0'0,"-7"-4"-7847"0"0,11 11-284 0 0,0 2-455 0 0,-2 0-306 0 0,0 1-1 0 0,0-1 1 0 0,0 1-1 0 0,1 0 1 0 0,-1 0 0 0 0,1 0-1 0 0,-1 1 1 0 0,1-1-1 0 0,0 1 1 0 0,0-1 0 0 0,0 1-1 0 0,-2 3 1 0 0,-19 40 293 0 0,13-25-255 0 0,-38 68 148 0 0,26-52-239 0 0,2 1 0 0 0,2 2 0 0 0,-17 49 0 0 0,34-85-82 0 0,0-1 0 0 0,0 0 0 0 0,0 0 0 0 0,0 0-1 0 0,0 0 1 0 0,1 0 0 0 0,0 0 0 0 0,-1 0 0 0 0,1 0 0 0 0,0 1 0 0 0,1 3 0 0 0,-1-6-84 0 0,1-1-1 0 0,0 1 1 0 0,-1-1 0 0 0,1 0 0 0 0,-1 1 0 0 0,1-1 0 0 0,-1 0 0 0 0,1 0-1 0 0,-1 0 1 0 0,1 1 0 0 0,0-1 0 0 0,-1 0 0 0 0,1 0 0 0 0,0 0-1 0 0,-1 0 1 0 0,1 0 0 0 0,-1 0 0 0 0,1 0 0 0 0,0 0 0 0 0,0 0-1 0 0,14-3-4447 0 0,5-3-2143 0 0</inkml:trace>
</inkml:ink>
</file>

<file path=ppt/ink/ink5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4:06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 5527 0 0,'0'0'19867'0'0,"1"2"-19734"0"0,1 5-105 0 0,-1 0-1 0 0,1 0 1 0 0,-1 1 0 0 0,-1-1-1 0 0,1 0 1 0 0,-2 1 0 0 0,1-1-1 0 0,-1 0 1 0 0,0 1 0 0 0,0-1-1 0 0,-1 0 1 0 0,-2 9 0 0 0,-6 11 40 0 0,-24 47 1 0 0,18-40 74 0 0,-12 22 6 0 0,14-29-129 0 0,1 0 1 0 0,1 0-1 0 0,1 1 0 0 0,-6 30 1 0 0,16-56 11 0 0,12-1-512 0 0,-8-2 239 0 0,-1 1 0 0 0,1-1 0 0 0,0 0 1 0 0,-1 0-1 0 0,1 0 0 0 0,-1 0 0 0 0,1 0 0 0 0,-1 0 1 0 0,0-1-1 0 0,0 1 0 0 0,3-2 0 0 0,11-13-6268 0 0,-5 2-647 0 0</inkml:trace>
</inkml:ink>
</file>

<file path=ppt/ink/ink5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4:06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32 512 11431 0 0,'-2'2'167'0'0,"-1"0"-1"0"0,0 0 1 0 0,1 1-1 0 0,0-1 1 0 0,0 1-1 0 0,-1-1 1 0 0,-1 4 0 0 0,-7 10 2170 0 0,24-12 300 0 0,-8-3-2373 0 0,0-1 0 0 0,0 0 0 0 0,0 0-1 0 0,0-1 1 0 0,0 1 0 0 0,0-1 0 0 0,-1 0 0 0 0,1 0 0 0 0,0-1 0 0 0,6-2 0 0 0,4-2 454 0 0,25-16 0 0 0,238-169 1855 0 0,-150 96-2423 0 0,132-92 81 0 0,-244 177-223 0 0,-9 4 10 0 0,0 1-1 0 0,0 1 0 0 0,1-1 0 0 0,16-6 0 0 0,-22 11-14 0 0,-1-1-1 0 0,1 1 1 0 0,0-1-1 0 0,-1 1 1 0 0,1 0-1 0 0,0 0 1 0 0,-1 0 0 0 0,1 0-1 0 0,0 0 1 0 0,0 0-1 0 0,-1 0 1 0 0,1 0-1 0 0,0 1 1 0 0,0-1-1 0 0,-1 1 1 0 0,1-1 0 0 0,-1 1-1 0 0,1 0 1 0 0,0 0-1 0 0,-1-1 1 0 0,1 1-1 0 0,-1 0 1 0 0,0 0 0 0 0,1 0-1 0 0,-1 1 1 0 0,0-1-1 0 0,0 0 1 0 0,1 0-1 0 0,-1 1 1 0 0,1 2-1 0 0,5 9 29 0 0,0 1 0 0 0,-1 0 1 0 0,0 0-1 0 0,-1 1 0 0 0,4 18 0 0 0,-5-13-23 0 0,2-1 1 0 0,13 30-1 0 0,-16-44-2 0 0,0 1-1 0 0,0-1 0 0 0,0 0 0 0 0,1 0 1 0 0,0-1-1 0 0,0 1 0 0 0,0-1 0 0 0,0 0 1 0 0,1 0-1 0 0,-1 0 0 0 0,1 0 0 0 0,0-1 1 0 0,6 3-1 0 0,-4-3 29 0 0,-1 0 0 0 0,1-1 1 0 0,0 0-1 0 0,0-1 0 0 0,0 1 0 0 0,0-1 1 0 0,1-1-1 0 0,8 1 0 0 0,1-2 118 0 0,1 0-1 0 0,21-4 0 0 0,-17 1-103 0 0,0-1-1 0 0,0-2 0 0 0,-1 0 0 0 0,1-1 0 0 0,24-13 0 0 0,-38 16-75 0 0,-6 4-112 0 0,0 0-494 0 0,0-1 168 0 0,0 1 0 0 0,0-1 1 0 0,0 0-1 0 0,-1 0 0 0 0,1 0 0 0 0,1-3 0 0 0,2-1-1837 0 0,2-3-5219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18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880 0 4607 0 0,'0'0'354'0'0,"2"0"-233"0"0,7 0 6364 0 0,-22 9-4321 0 0,9-5-1705 0 0,-10 4 340 0 0,0 0 0 0 0,0 0 0 0 0,-29 9 0 0 0,-13 7-242 0 0,-20 18-213 0 0,-118 86 0 0 0,145-93-645 0 0,-2-3 0 0 0,-72 34-1 0 0,74-39-266 0 0,47-25 408 0 0,15-2-216 0 0,0 0 349 0 0,122 3 83 0 0,-107-1 117 0 0,0 2-1 0 0,49 12 1 0 0,-59-11-28 0 0,0 2 1 0 0,0 0-1 0 0,0 0 1 0 0,26 17-1 0 0,-32-16-85 0 0,-1 0 0 0 0,0 1-1 0 0,0 0 1 0 0,-1 1 0 0 0,0 0 0 0 0,-1 0-1 0 0,9 14 1 0 0,-12-17-39 0 0,-1 1-1 0 0,0 0 0 0 0,-1 0 0 0 0,0 0 1 0 0,0 0-1 0 0,4 13 0 0 0,-8-19-4 0 0,1 0 0 0 0,-1 1 0 0 0,0-1-1 0 0,1 0 1 0 0,-1 1 0 0 0,-1-1 0 0 0,1 1 0 0 0,0-1-1 0 0,0 0 1 0 0,-1 1 0 0 0,1-1 0 0 0,-1 0 0 0 0,0 1-1 0 0,0-1 1 0 0,0 0 0 0 0,0 0 0 0 0,0 0 0 0 0,0 0-1 0 0,0 0 1 0 0,-1 0 0 0 0,1 0 0 0 0,-1 0 0 0 0,0 0-1 0 0,1-1 1 0 0,-1 1 0 0 0,0 0 0 0 0,0-1 0 0 0,0 0-1 0 0,-3 2 1 0 0,-4 2 68 0 0,0 0 1 0 0,-1-1-1 0 0,1-1 0 0 0,-1 1 0 0 0,1-2 0 0 0,-1 1 0 0 0,-20 1 1 0 0,-73 0 372 0 0,90-4-404 0 0,-57 0 85 0 0,-107 1-160 0 0,134 2-337 0 0,1 1 0 0 0,-47 12 0 0 0,26 3-784 0 0,61-19 831 0 0,4-1-1242 0 0,58-25-990 0 0,-29 14 1250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1:18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346 469 13039 0 0,'0'0'598'0'0,"0"2"-10"0"0,-1 3-462 0 0,-1 1 0 0 0,0-1 0 0 0,0 0 0 0 0,-1 0 0 0 0,1 0 0 0 0,-1 0 0 0 0,0 0 0 0 0,0 0 1 0 0,-1-1-1 0 0,1 1 0 0 0,-1-1 0 0 0,0 0 0 0 0,0 0 0 0 0,0-1 0 0 0,-1 1 0 0 0,0-1 0 0 0,-7 4 0 0 0,1 0 390 0 0,-1-1-1 0 0,0 0 0 0 0,-1-1 1 0 0,1-1-1 0 0,-1 0 1 0 0,-20 3-1 0 0,29-6-402 0 0,0-1-1 0 0,0 0 1 0 0,0-1 0 0 0,0 1 0 0 0,0-1 0 0 0,0 1-1 0 0,1-1 1 0 0,-1-1 0 0 0,0 1 0 0 0,0 0 0 0 0,1-1-1 0 0,-1 0 1 0 0,1 1 0 0 0,-1-2 0 0 0,1 1-1 0 0,0 0 1 0 0,-4-4 0 0 0,-5-5 126 0 0,0 0 1 0 0,-18-23-1 0 0,24 26-224 0 0,1-1 0 0 0,-1 1 0 0 0,1-1 0 0 0,1 0 0 0 0,0-1 0 0 0,0 1 0 0 0,0-1 0 0 0,-2-16-1 0 0,4 18-5 0 0,0-1 0 0 0,1 1-1 0 0,1 0 1 0 0,0-1-1 0 0,0 1 1 0 0,0 0-1 0 0,1-1 1 0 0,0 1 0 0 0,1 0-1 0 0,0 0 1 0 0,2-8-1 0 0,5-2-68 0 0,0 1 0 0 0,0 0 0 0 0,2 0 0 0 0,0 1 0 0 0,1 0 0 0 0,0 1 0 0 0,1 1 0 0 0,1 0 0 0 0,20-16 0 0 0,6-6-163 0 0,-22 18 118 0 0,1 2-1 0 0,23-16 0 0 0,-35 27 84 0 0,0 1 0 0 0,0 0 0 0 0,1 1-1 0 0,-1 0 1 0 0,1 0 0 0 0,0 0 0 0 0,0 1 0 0 0,0 0 0 0 0,0 1-1 0 0,13-1 1 0 0,-6 2 8 0 0,0 0 0 0 0,1 2 0 0 0,-1 0 0 0 0,0 0-1 0 0,-1 2 1 0 0,1 0 0 0 0,0 0 0 0 0,-1 1 0 0 0,0 1 0 0 0,0 1-1 0 0,-1 0 1 0 0,14 9 0 0 0,-23-14 15 0 0,0 1 0 0 0,0 0 0 0 0,0 0 0 0 0,-1 0 0 0 0,1 1-1 0 0,-1-1 1 0 0,0 1 0 0 0,0-1 0 0 0,0 1 0 0 0,0 0 0 0 0,2 6 0 0 0,-3-7 11 0 0,-1 0 1 0 0,0 0-1 0 0,-1 1 1 0 0,1-1-1 0 0,-1 0 1 0 0,1 0-1 0 0,-1 1 1 0 0,0-1-1 0 0,0 0 1 0 0,0 0-1 0 0,-1 1 1 0 0,1-1 0 0 0,-1 0-1 0 0,0 0 1 0 0,0 1-1 0 0,0-1 1 0 0,-2 4-1 0 0,-1 2 69 0 0,-1 1 0 0 0,-1-1 1 0 0,0 0-1 0 0,0 0 0 0 0,-1-1 0 0 0,-10 11 0 0 0,-52 43 245 0 0,44-41-252 0 0,-140 115 154 0 0,142-117-478 0 0,0-2 1 0 0,-2 0-1 0 0,0-1 0 0 0,0-2 0 0 0,-40 16 1 0 0,64-29 203 0 0,0-1 1 0 0,0 1-1 0 0,-1-1 1 0 0,1 1 0 0 0,0-1-1 0 0,0 0 1 0 0,-1 0 0 0 0,1 1-1 0 0,0-1 1 0 0,0 0 0 0 0,-1 0-1 0 0,1 0 1 0 0,0 0 0 0 0,0-1-1 0 0,-1 1 1 0 0,1 0-1 0 0,0 0 1 0 0,0-1 0 0 0,-1 1-1 0 0,1-1 1 0 0,0 1 0 0 0,0-1-1 0 0,0 0 1 0 0,0 1 0 0 0,0-1-1 0 0,0 0 1 0 0,0 0 0 0 0,0 1-1 0 0,0-1 1 0 0,0 0-1 0 0,0 0 1 0 0,0 0 0 0 0,1 0-1 0 0,-1 0 1 0 0,0-1 0 0 0,1 1-1 0 0,-1-1 1 0 0,-1-2-110 0 0,1 0 0 0 0,0 1 0 0 0,0-1-1 0 0,1 0 1 0 0,-1 0 0 0 0,1 0 0 0 0,0 0 0 0 0,0 1 0 0 0,0-1 0 0 0,0 0-1 0 0,2-6 1 0 0,3-11-973 0 0,2-4-36 0 0</inkml:trace>
</inkml:ink>
</file>

<file path=ppt/ink/ink5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4:07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16439 0 0,'0'0'754'0'0,"-2"0"-17"0"0,0 0-711 0 0,1 0 1 0 0,-1 0-1 0 0,1 0 0 0 0,-1 1 1 0 0,1-1-1 0 0,-1 1 0 0 0,1-1 1 0 0,0 1-1 0 0,-1-1 1 0 0,1 1-1 0 0,-1 0 0 0 0,1-1 1 0 0,0 1-1 0 0,0 0 0 0 0,-1 0 1 0 0,1 0-1 0 0,0 0 0 0 0,0 0 1 0 0,0 0-1 0 0,0 1 0 0 0,0-1 1 0 0,-1 2-1 0 0,1-1 227 0 0,-1 1-65 0 0,0 1 1 0 0,0-1 0 0 0,1 1-1 0 0,-1-1 1 0 0,1 1 0 0 0,0 0 0 0 0,0-1-1 0 0,0 1 1 0 0,1 0 0 0 0,-1 0 0 0 0,1 0-1 0 0,0 0 1 0 0,0-1 0 0 0,0 1-1 0 0,1 0 1 0 0,-1 0 0 0 0,1 0 0 0 0,2 5-1 0 0,1 4 148 0 0,0 0 0 0 0,1 0 0 0 0,12 22 0 0 0,-4-13-102 0 0,2-1 0 0 0,0-1 0 0 0,1 0 0 0 0,0-1 0 0 0,2 0 0 0 0,0-2 0 0 0,32 24 0 0 0,15 4 75 0 0,74 38 1 0 0,-129-77-300 0 0,8 6 34 0 0,-16-12-284 0 0,2-4-3617 0 0,-3 3 3123 0 0,0 0 1 0 0,0 0-1 0 0,0 0 0 0 0,0-1 1 0 0,0 1-1 0 0,-1 0 0 0 0,2-3 1 0 0,0-5-6309 0 0</inkml:trace>
</inkml:ink>
</file>

<file path=ppt/ink/ink5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4:07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4 17279 0 0,'-8'-2'1566'0'0,"3"1"-1452"0"0,-1 1 1 0 0,0 0 0 0 0,1 0 0 0 0,-1 0 0 0 0,1 0 0 0 0,-1 1 0 0 0,1 0 0 0 0,-1 0 0 0 0,1 0 0 0 0,-9 4 0 0 0,5-1 272 0 0,1-1-1 0 0,0 2 1 0 0,-1-1 0 0 0,2 1 0 0 0,-14 10 0 0 0,8-4 98 0 0,1 2 0 0 0,0 0-1 0 0,1 0 1 0 0,-12 19 0 0 0,-34 64 540 0 0,31-50-820 0 0,-125 179-444 0 0,107-163-604 0 0,21-28-516 0 0</inkml:trace>
</inkml:ink>
</file>

<file path=ppt/ink/ink5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4:07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36 168 2759 0 0,'-5'-1'47'0'0,"3"1"32"0"0,0 0 0 0 0,0 0 0 0 0,0 0 0 0 0,1 1 0 0 0,-20 6 17209 0 0,23-7-15367 0 0,15 2-1516 0 0,-1-1-1 0 0,1 0 1 0 0,-1-1 0 0 0,1-1 0 0 0,-1-1 0 0 0,22-5-1 0 0,-13 3-203 0 0,151-32 598 0 0,-68 12-588 0 0,-74 17-179 0 0,279-53 653 0 0,6 23-14 0 0,-307 37-763 0 0,-9 0-11 0 0,-10 9-3153 0 0</inkml:trace>
</inkml:ink>
</file>

<file path=ppt/ink/ink5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4:08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182 147 4143 0 0,'-8'2'11744'0'0,"10"-5"-11456"0"0,0 0-1 0 0,0 0 1 0 0,1 0-1 0 0,-1 0 1 0 0,1 0-1 0 0,0 0 0 0 0,0 1 1 0 0,0-1-1 0 0,0 1 1 0 0,0 0-1 0 0,5-2 1 0 0,8-5 529 0 0,20-6 1 0 0,-14 6-271 0 0,20-10 144 0 0,62-24 1322 0 0,-90 38-1669 0 0,0 1 0 0 0,0 1 1 0 0,1 0-1 0 0,0 1 0 0 0,21-1 0 0 0,-34 3-173 0 0,10 17 240 0 0,-11-13-384 0 0,0 1 1 0 0,-1-1 0 0 0,1 0-1 0 0,-1 1 1 0 0,0-1-1 0 0,0 1 1 0 0,-1-1-1 0 0,1 1 1 0 0,-1-1 0 0 0,0 0-1 0 0,0 1 1 0 0,0-1-1 0 0,-1 0 1 0 0,1 0 0 0 0,-1 0-1 0 0,0 0 1 0 0,0 0-1 0 0,-1 0 1 0 0,-2 3-1 0 0,-7 8-30 0 0,0 0-1 0 0,0-1 0 0 0,-16 13 0 0 0,-5 2-228 0 0,-2-1 0 0 0,-44 25 0 0 0,47-32 38 0 0,-22 14-11 0 0,-87 65-387 0 0,137-98 592 0 0,-86 81 19 0 0,88-82 307 0 0,17 0-78 0 0,3-2-151 0 0,1-2 0 0 0,-1 0 0 0 0,32-9 0 0 0,-11 2-62 0 0,389-65 1386 0 0,-321 65-1010 0 0,-81 7-356 0 0,37 0-1 0 0,-8 0-2136 0 0,-50 2-502 0 0,5-3-6203 0 0</inkml:trace>
</inkml:ink>
</file>

<file path=ppt/ink/ink5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4:10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50 128 919 0 0,'-2'0'67'0'0,"-39"-2"22534"0"0,37 3-22447 0 0,2-2-82 0 0,3 1 359 0 0,143-27 25 0 0,-20 2-355 0 0,-65 13-44 0 0,18-3 33 0 0,93-4 1 0 0,-150 18-266 0 0,-1 0 1 0 0,1-2-1 0 0,-1 0 0 0 0,1-2 1 0 0,26-9-1 0 0,-45 14-174 0 0,-12 2-3886 0 0,4 0 3805 0 0,1 0 0 0 0,-1 1-1 0 0,0-1 1 0 0,1 2 0 0 0,-11 5-1 0 0,-2 5-4764 0 0,12-7 172 0 0</inkml:trace>
</inkml:ink>
</file>

<file path=ppt/ink/ink5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4:12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4 2303 0 0,'7'-3'13591'0'0,"-18"12"-12700"0"0,-1 0-285 0 0,0 0 1 0 0,-1 0 0 0 0,-23 10-1 0 0,-88 33 500 0 0,83-36-881 0 0,1 1 0 0 0,-44 26-1 0 0,45-20-64 0 0,4-3-89 0 0,1 2 0 0 0,1 1 0 0 0,-50 45 0 0 0,79-65-63 0 0,-8 12-18 0 0,11-13-65 0 0,22 0-267 0 0,-17-2 315 0 0,0 1-1 0 0,0-1 0 0 0,0 0 1 0 0,8 0-1 0 0,29-6-91 0 0,9-1-44 0 0,81-1-1 0 0,-114 8 222 0 0,-1 1 0 0 0,0 1 0 0 0,0 0-1 0 0,0 1 1 0 0,0 1 0 0 0,-1 1 0 0 0,1 0-1 0 0,-1 1 1 0 0,18 9 0 0 0,-27-11 76 0 0,1 0-1 0 0,0 0 1 0 0,-1 1 0 0 0,0 0-1 0 0,0 0 1 0 0,0 0 0 0 0,-1 1 0 0 0,0 0-1 0 0,0 0 1 0 0,0 0 0 0 0,-1 1-1 0 0,0 0 1 0 0,6 13 0 0 0,-9-17-77 0 0,0 0 0 0 0,0 1 0 0 0,0-1-1 0 0,-1 0 1 0 0,0 1 0 0 0,1-1 0 0 0,-1 1 0 0 0,0-1 0 0 0,-1 1 0 0 0,1-1 0 0 0,-1 1 0 0 0,1-1 0 0 0,-1 1 0 0 0,0-1-1 0 0,0 0 1 0 0,-1 0 0 0 0,1 1 0 0 0,-1-1 0 0 0,1 0 0 0 0,-1 0 0 0 0,0 0 0 0 0,0-1 0 0 0,-1 1 0 0 0,1 0 0 0 0,-4 2-1 0 0,-5 5 73 0 0,-1-1 0 0 0,0 0-1 0 0,-1-1 1 0 0,-21 11-1 0 0,21-12-138 0 0,-69 34 31 0 0,-1-3 0 0 0,-96 29 1 0 0,163-62-11 0 0,-1-1 1 0 0,-19 4-1 0 0,29-7-8 0 0,-1 0-1 0 0,1-1 0 0 0,-1 0 1 0 0,1 0-1 0 0,-1-1 0 0 0,0 0 1 0 0,-8-2-1 0 0,14 3-23 0 0,1-1 0 0 0,-1 0 0 0 0,1 1 0 0 0,-1-1 0 0 0,1 0 1 0 0,-1 0-1 0 0,1 0 0 0 0,0 0 0 0 0,0 0 0 0 0,-1 0 0 0 0,1 0 0 0 0,0 0 0 0 0,0 0 0 0 0,0-1 0 0 0,0 1 0 0 0,0 0 0 0 0,1-1 0 0 0,-1 1 0 0 0,0-1 0 0 0,1 1 1 0 0,-1-1-1 0 0,1 1 0 0 0,-1-1 0 0 0,1 0 0 0 0,0 1 0 0 0,-1-1 0 0 0,1 1 0 0 0,0-1 0 0 0,0-2 0 0 0,0 0-49 0 0,1 1 1 0 0,-1-1-1 0 0,1 0 0 0 0,-1 1 1 0 0,1-1-1 0 0,0 1 0 0 0,0-1 1 0 0,0 1-1 0 0,1-1 0 0 0,0 1 1 0 0,3-5-1 0 0,-4 6-439 0 0,3 0-684 0 0,-2 0 185 0 0,11-1-4354 0 0</inkml:trace>
</inkml:ink>
</file>

<file path=ppt/ink/ink5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4:12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13 4607 0 0,'16'-12'16787'0'0,"-7"20"-15990"0"0,-6-4-664 0 0,0 0 1 0 0,-1 0-1 0 0,1 0 0 0 0,-1 1 1 0 0,0-1-1 0 0,0 1 0 0 0,-1 0 0 0 0,0-1 1 0 0,1 1-1 0 0,-1 0 0 0 0,-1 0 0 0 0,1 0 1 0 0,-1 7-1 0 0,0 3 127 0 0,0-1 0 0 0,-2 1 0 0 0,-3 18-1 0 0,-7 15-49 0 0,-3 1 0 0 0,-2-2-1 0 0,-28 58 1 0 0,44-103-762 0 0,-1 4 997 0 0</inkml:trace>
</inkml:ink>
</file>

<file path=ppt/ink/ink5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4:13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76 293 14943 0 0,'0'0'687'0'0,"-1"2"-16"0"0,-9 18 145 0 0,-21 31 0 0 0,-3 7 4138 0 0,37-59-4879 0 0,-1 0-1 0 0,1 0 1 0 0,-1 0 0 0 0,1 0-1 0 0,-1 0 1 0 0,0-1 0 0 0,0 1-1 0 0,1-1 1 0 0,-1 1 0 0 0,0-1-1 0 0,0 0 1 0 0,2-4 0 0 0,2 1 58 0 0,105-102 429 0 0,35-30-263 0 0,-107 106-262 0 0,2 2 0 0 0,1 2-1 0 0,55-26 1 0 0,-92 50-37 0 0,1 1 0 0 0,0 1 0 0 0,0-1 0 0 0,0 1 0 0 0,0 0 0 0 0,0 0 0 0 0,9 0 0 0 0,-7 0 0 0 0,8 2 0 0 0,-12 2 0 0 0,-2-1 0 0 0,8 7 0 0 0,-1 2 16 0 0,-8-7 2 0 0,0 0 1 0 0,1 1-1 0 0,-1-1 0 0 0,-1 1 0 0 0,1 0 0 0 0,-1-1 0 0 0,0 8 1 0 0,-4 32 64 0 0,-37 153 536 0 0,30-160-553 0 0,8-28-57 0 0,0 0 0 0 0,0 1 0 0 0,1 0 0 0 0,0-1 0 0 0,-1 14 0 0 0,4-22-130 0 0,-1 0-1 0 0,0 1 1 0 0,1-1 0 0 0,-1 0-1 0 0,1 0 1 0 0,0 0 0 0 0,-1 0-1 0 0,1 0 1 0 0,0 0 0 0 0,-1 0-1 0 0,1 0 1 0 0,0 0 0 0 0,0 0-1 0 0,0 0 1 0 0,0-1 0 0 0,0 1-1 0 0,0 0 1 0 0,0 0 0 0 0,0-1-1 0 0,0 1 1 0 0,0-1 0 0 0,2 1-1 0 0,8 3-1343 0 0</inkml:trace>
</inkml:ink>
</file>

<file path=ppt/ink/ink5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4:13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8751 0 0,'0'0'399'0'0,"-1"1"-4"0"0,-3 3-264 0 0,1 0 1 0 0,0-1 0 0 0,0 2-1 0 0,0-1 1 0 0,0 0 0 0 0,1 0-1 0 0,0 1 1 0 0,-3 7 0 0 0,3-5 669 0 0,0 0 1 0 0,1-1 0 0 0,0 1 0 0 0,0 0-1 0 0,1 0 1 0 0,0 0 0 0 0,0 0 0 0 0,1 0-1 0 0,1 10 1 0 0,0-6 395 0 0,1 1 0 0 0,1-1 0 0 0,0 0 0 0 0,0 0 0 0 0,7 11 0 0 0,-5-11-1297 0 0,0-1 1 0 0,11 13-1 0 0,-5-9 284 0 0,1-1 0 0 0,0 0-1 0 0,1-1 1 0 0,0-1 0 0 0,1 0 0 0 0,20 11 0 0 0,102 44 361 0 0,-73-37-345 0 0,220 91 395 0 0,-275-117-601 0 0,-7-2-54 0 0,-11-12-2856 0 0,2-1 1087 0 0,-1-3-82 0 0</inkml:trace>
</inkml:ink>
</file>

<file path=ppt/ink/ink5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4:14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1 17303 0 0,'0'0'1572'0'0,"-2"1"-1294"0"0,-3 1-51 0 0,0 0 1 0 0,0 0-1 0 0,0 0 1 0 0,0-1-1 0 0,0 0 1 0 0,-10 1-1 0 0,10-1 131 0 0,-1 0-1 0 0,0 0 1 0 0,1 0 0 0 0,-1 1-1 0 0,1-1 1 0 0,-1 2-1 0 0,-7 3 1 0 0,-13 13 339 0 0,0 1 1 0 0,-29 31-1 0 0,11-10-415 0 0,-62 44-56 0 0,3-2-65 0 0,55-42-347 0 0,-38 35-607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1:19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788 1 13015 0 0,'0'0'1179'0'0,"-1"1"-972"0"0,-5 2-44 0 0,1 0 0 0 0,0 0 0 0 0,1 1 0 0 0,-1 0 0 0 0,1 0 0 0 0,-1 0 0 0 0,1 0 0 0 0,0 1 0 0 0,-5 8 0 0 0,-3 2 257 0 0,-31 39 101 0 0,2 1 0 0 0,3 2 0 0 0,2 2-1 0 0,-39 88 1 0 0,24-7-80 0 0,34-87-194 0 0,-33 120 174 0 0,23-77-315 0 0,23-80-135 0 0,-1-1 1 0 0,-1 1-1 0 0,-1-1 0 0 0,0 0 1 0 0,-1-1-1 0 0,-1 0 1 0 0,0 0-1 0 0,-1 0 0 0 0,0-2 1 0 0,-1 1-1 0 0,0-1 0 0 0,-21 16 1 0 0,-49 33-788 0 0,-13 9 55 0 0,90-66 634 0 0,0-1 0 0 0,0 1 0 0 0,0 0 0 0 0,0 0 0 0 0,0 1 0 0 0,1-1 0 0 0,0 0 0 0 0,0 1 0 0 0,0 0 0 0 0,-2 7 1 0 0,4-10-649 0 0,3-2-154 0 0,2 1 693 0 0,0 0 1 0 0,0-1 0 0 0,0 0 0 0 0,0 0 0 0 0,0 0 0 0 0,0-1 0 0 0,0 1-1 0 0,0-1 1 0 0,0 0 0 0 0,7-2 0 0 0,13-6-384 0 0</inkml:trace>
</inkml:ink>
</file>

<file path=ppt/ink/ink5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4:14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2 5063 0 0,'-1'-1'11791'0'0,"-6"16"-9587"0"0,-7 22-2292 0 0,-18 88 1840 0 0,-21 168 0 0 0,16-76-1291 0 0,13-92-167 0 0,-48 255 515 0 0,21 3-580 0 0,44-280-78 0 0,-11 96 402 0 0,15-171-203 0 0,-2 0 0 0 0,-1 1-1 0 0,0-2 1 0 0,-3 1 0 0 0,-12 28 0 0 0,21-54-262 0 0,1 0-20 0 0,1 0-83 0 0,0 0 0 0 0,0 1 0 0 0,1-1 0 0 0,-1 0-1 0 0,0 0 1 0 0,1-1 0 0 0,-1 1 0 0 0,1 0 0 0 0,0-1 0 0 0,0 1 0 0 0,3 0 0 0 0,3 0-6612 0 0</inkml:trace>
</inkml:ink>
</file>

<file path=ppt/ink/ink5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4:1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11631 0 0,'0'0'2119'0'0,"1"3"-1168"0"0,4 24 919 0 0,0 33 1 0 0,-3 78-1103 0 0,-2-89-544 0 0,-1-20-181 0 0,1-12-11 0 0,0 0-1 0 0,2 18 0 0 0,-1-31 17 0 0,-1-3-44 0 0,1 0 0 0 0,-1 0 0 0 0,0-1 0 0 0,0 1 0 0 0,1 0-1 0 0,-1 0 1 0 0,1 0 0 0 0,-1 0 0 0 0,1 0 0 0 0,-1 0 0 0 0,1 0 0 0 0,-1-1 0 0 0,1 1-1 0 0,0 0 1 0 0,1 1 0 0 0,0 2-1094 0 0</inkml:trace>
</inkml:ink>
</file>

<file path=ppt/ink/ink5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4:1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9671 0 0,'0'0'6251'0'0,"-1"2"-4523"0"0,-7 29-337 0 0,0-1 0 0 0,2 1 0 0 0,-4 52 0 0 0,1-1-678 0 0,-11 115-73 0 0,20-180-584 0 0,1 0 1 0 0,1 0-1 0 0,5 20 0 0 0,-6-32-44 0 0,2 9 55 0 0,3-4 13 0 0,-6-10-92 0 0,1 1 0 0 0,0 0-1 0 0,-1 0 1 0 0,1-1 0 0 0,0 1 0 0 0,-1-1-1 0 0,1 1 1 0 0,0-1 0 0 0,0 1 0 0 0,-1-1-1 0 0,1 1 1 0 0,0-1 0 0 0,0 1-1 0 0,0-1 1 0 0,0 0 0 0 0,0 0 0 0 0,-1 1-1 0 0,1-1 1 0 0,0 0 0 0 0,0 0 0 0 0,0 0-1 0 0,0 0 1 0 0,2 0 0 0 0,-2 0-25 0 0,1 0-721 0 0,8-6-1126 0 0,0-15-11175 0 0</inkml:trace>
</inkml:ink>
</file>

<file path=ppt/ink/ink5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4:16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1 546 10591 0 0,'0'0'10472'0'0,"1"-2"-10064"0"0,19-33 158 0 0,2 0 0 0 0,27-31-1 0 0,-4 11-495 0 0,3 3 0 0 0,63-55 0 0 0,-75 76-295 0 0,76-51 1 0 0,-91 69 199 0 0,1 0 0 0 0,1 2 1 0 0,0 1-1 0 0,1 0 0 0 0,32-7 1 0 0,-45 15 103 0 0,-1 0 0 0 0,0 1 0 0 0,0 0 0 0 0,1 1 0 0 0,-1 0 0 0 0,0 1 0 0 0,1 0 0 0 0,-1 0 0 0 0,0 1 0 0 0,0 1 0 0 0,0 0 0 0 0,0 0 0 0 0,11 6 0 0 0,3 3 225 0 0,-1 0 0 0 0,0 2 0 0 0,39 32 0 0 0,-49-36-245 0 0,23 14-1 0 0,-20-17-4 0 0,18 0-56 0 0,-19-7-56 0 0,-10 0 41 0 0,20-7 19 0 0,-18 5-2 0 0,-3 1 0 0 0,0 0 0 0 0,-1-1 0 0 0,1 1 0 0 0,-1-1 0 0 0,1 0 0 0 0,5-4 0 0 0,14-9-80 0 0,-9 8-183 0 0,1 0 0 0 0,1 1 0 0 0,20-5 0 0 0,-23 7-193 0 0,0 0 0 0 0,-1-1 0 0 0,1 0 0 0 0,18-11 0 0 0,-29 15-568 0 0</inkml:trace>
</inkml:ink>
</file>

<file path=ppt/ink/ink5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4:16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0 179 7367 0 0,'0'0'667'0'0,"3"0"-547"0"0,1 0 372 0 0,-1 0-1 0 0,1 0 1 0 0,0 0 0 0 0,0-1-1 0 0,-1 1 1 0 0,1-1 0 0 0,0 0-1 0 0,0 0 1 0 0,-1 0 0 0 0,1-1-1 0 0,4-2 1 0 0,1 0 1369 0 0,49-26 3892 0 0,4-3-3811 0 0,-6 12-1108 0 0,1 3 0 0 0,1 1 1 0 0,81-10-1 0 0,-78 19-486 0 0,84-1 0 0 0,-101 9-3663 0 0,-1 0-3644 0 0</inkml:trace>
</inkml:ink>
</file>

<file path=ppt/ink/ink5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4:17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119 129 10591 0 0,'0'0'819'0'0,"-2"1"-534"0"0,-5 4 457 0 0,-6 4 8107 0 0,33-15-8031 0 0,-15 4-638 0 0,26-7 512 0 0,0-2-1 0 0,41-21 0 0 0,22-9 38 0 0,-48 26 88 0 0,55-11 1 0 0,-101 26-795 0 0,1 0 1 0 0,0 0 0 0 0,0-1-1 0 0,-1 1 1 0 0,1 0 0 0 0,0 0-1 0 0,0 0 1 0 0,0 0 0 0 0,0 0-1 0 0,-1 0 1 0 0,1 0 0 0 0,0 0-1 0 0,0 0 1 0 0,0 1 0 0 0,-1-1-1 0 0,1 0 1 0 0,0 0-1 0 0,0 1 1 0 0,-1-1 0 0 0,1 0-1 0 0,0 1 1 0 0,1 0 0 0 0,10 11-1 0 0,-11-5-26 0 0,0-4 4 0 0,1 13-1 0 0,-2-11-3 0 0,-1 0-1 0 0,0 0 1 0 0,0-1-1 0 0,0 1 1 0 0,0 0 0 0 0,-1-1-1 0 0,0 1 1 0 0,0-1-1 0 0,0 0 1 0 0,-1 0 0 0 0,1 0-1 0 0,-1 0 1 0 0,0 0-1 0 0,-4 3 1 0 0,-4 6-32 0 0,-1-2 1 0 0,-23 18-1 0 0,-90 59-316 0 0,-6 4 169 0 0,122-85 148 0 0,-39 30-280 0 0,-66 66 1 0 0,112-101 266 0 0,-1 1-1 0 0,1 0 1 0 0,1 0 0 0 0,-1 1 0 0 0,0-1-1 0 0,-1 3 1 0 0,2-3-42 0 0,5-2-6 0 0,2 0 88 0 0,1 0 1 0 0,-1 0-1 0 0,1-1 0 0 0,0 0 0 0 0,-1 0 0 0 0,1 0 1 0 0,0-1-1 0 0,-1 0 0 0 0,11-3 0 0 0,65-25 163 0 0,-30 10 112 0 0,-29 11 119 0 0,0 2-1 0 0,0 0 0 0 0,1 2 1 0 0,0 1-1 0 0,35-1 1 0 0,25 6 49 0 0,46-1 157 0 0,-122-2-593 0 0,0 0 0 0 0,0-1 0 0 0,0 0 0 0 0,0-1 0 0 0,11-4 0 0 0,10-4 0 0 0,-8 0-1997 0 0,-16 8 405 0 0,-1 0 1 0 0,0-1-1 0 0,0 1 1 0 0,5-8 0 0 0,-1 0-6679 0 0</inkml:trace>
</inkml:ink>
</file>

<file path=ppt/ink/ink5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4:19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30 8783 0 0,'0'0'794'0'0,"1"-1"-652"0"0,0-2 106 0 0,0 1 0 0 0,0-1 0 0 0,1 1 0 0 0,-1 0 0 0 0,1-1 0 0 0,0 1 0 0 0,3-3 0 0 0,0-1 1892 0 0,3 5 3250 0 0,-9 5-4794 0 0,0-1-1068 0 0,-32 59 1318 0 0,-6 15-502 0 0,33-60-307 0 0,0-1-1 0 0,1 1 0 0 0,0 0 1 0 0,2 0-1 0 0,0 0 0 0 0,-1 30 1 0 0,4-46-154 0 0,0 0 0 0 0,0 0-1 0 0,1 0 1 0 0,-1 1 0 0 0,1-1 0 0 0,-1 0 0 0 0,1 0-1 0 0,-1 0 1 0 0,1 0 0 0 0,0 0 0 0 0,-1 0 0 0 0,1 0 0 0 0,0 0-1 0 0,0 0 1 0 0,0 0 0 0 0,-1-1 0 0 0,1 1 0 0 0,0 0 0 0 0,0-1-1 0 0,0 1 1 0 0,1 0 0 0 0,-1-1 0 0 0,0 1 0 0 0,2 0 0 0 0,7 1-1389 0 0</inkml:trace>
</inkml:ink>
</file>

<file path=ppt/ink/ink5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4:19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 11631 0 0,'0'0'4366'0'0,"-4"7"-3890"0"0,-24 35 1096 0 0,14-23-707 0 0,-18 36 0 0 0,25-39-621 0 0,0 0-1 0 0,2 1 1 0 0,0-1-1 0 0,1 1 0 0 0,1 0 1 0 0,0 0-1 0 0,0 21 1 0 0,2-12 63 0 0,2 0 1 0 0,1 0-1 0 0,1 0 1 0 0,7 28-1 0 0,7 12 216 0 0,-16-65-410 0 0</inkml:trace>
</inkml:ink>
</file>

<file path=ppt/ink/ink5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4:20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22 308 6447 0 0,'0'1'7086'0'0,"-21"82"2460"0"0,32-84-9002 0 0,-7 0-480 0 0,0-1 0 0 0,0 0 1 0 0,0 0-1 0 0,0 0 0 0 0,0 0 0 0 0,0 0 0 0 0,-1-1 1 0 0,7-5-1 0 0,24-27 168 0 0,-32 33-217 0 0,41-43 19 0 0,1 1-1 0 0,71-52 0 0 0,-83 73-67 0 0,2 0 0 0 0,0 3 0 0 0,2 0 0 0 0,67-25 0 0 0,-96 42 17 0 0,1 1 0 0 0,0-1 0 0 0,0 1 0 0 0,1 1 0 0 0,-1 0 1 0 0,0 0-1 0 0,11 0 0 0 0,-16 1 11 0 0,0 1 0 0 0,-1-1 0 0 0,1 1 0 0 0,0-1 0 0 0,0 1 0 0 0,0 0 0 0 0,-1 0 0 0 0,1 0 0 0 0,0 1 1 0 0,-1-1-1 0 0,1 0 0 0 0,-1 1 0 0 0,0 0 0 0 0,1 0 0 0 0,-1-1 0 0 0,0 1 0 0 0,0 1 0 0 0,0-1 0 0 0,0 0 0 0 0,-1 0 0 0 0,1 1 0 0 0,-1-1 0 0 0,3 5 0 0 0,16 43-41 0 0,-14-34 45 0 0,0-1 0 0 0,1 0 0 0 0,11 18-1 0 0,-14-28 5 0 0,-1 0-1 0 0,1-1 0 0 0,-1 0 0 0 0,1 0 1 0 0,1 0-1 0 0,-1 0 0 0 0,0 0 0 0 0,1-1 1 0 0,0 0-1 0 0,0 0 0 0 0,0 0 0 0 0,0-1 1 0 0,9 4-1 0 0,-1-3 25 0 0,1 0 0 0 0,-1 0 1 0 0,1-1-1 0 0,0-1 0 0 0,0-1 0 0 0,0 0 1 0 0,0 0-1 0 0,0-1 0 0 0,22-5 0 0 0,12-6 49 0 0,62-22 1 0 0,-88 26-48 0 0,47-19-173 0 0,94-51 0 0 0,-94 42-456 0 0,-61 34 332 0 0,-10 9-3683 0 0</inkml:trace>
</inkml:ink>
</file>

<file path=ppt/ink/ink5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4:22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3 110 1839 0 0,'-3'6'19344'0'0,"3"-6"-19204"0"0,11 0 1390 0 0,20-7-1968 0 0,359-82 1966 0 0,-284 71-1961 0 0,-94 17 194 0 0,-9 0-136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1:19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17 333 2759 0 0,'0'-2'207'0'0,"3"-31"925"0"0,1 10 12217 0 0,-4 25-13191 0 0,-9 34 575 0 0,5-21-428 0 0,1-1 0 0 0,0 1 0 0 0,1-1 0 0 0,1 1-1 0 0,0 25 1 0 0,2-30-182 0 0,2 33 460 0 0,3 0 0 0 0,21 80 0 0 0,-27-121-439 0 0,7 5 608 0 0,-2-6-696 0 0,-1-1 0 0 0,0 0 0 0 0,0 0 0 0 0,0 0-1 0 0,1-1 1 0 0,-1 1 0 0 0,0-1 0 0 0,0 0 0 0 0,0 0 0 0 0,0 0 0 0 0,0-1-1 0 0,0 0 1 0 0,0 1 0 0 0,4-4 0 0 0,5-4-2 0 0,0 0 1 0 0,18-18-1 0 0,-1 2-11 0 0,20-21-119 0 0,-37 33-94 0 0,1 0 0 0 0,0 1 0 0 0,17-11 0 0 0,-29 22 74 0 0,-1 0-91 0 0,5-1 111 0 0,-3 2-14 0 0,1 0 83 0 0,0 1 0 0 0,0 0 0 0 0,-1 0 1 0 0,1 0-1 0 0,0 0 0 0 0,-1 1 0 0 0,1-1 1 0 0,-1 1-1 0 0,0 0 0 0 0,1 0 0 0 0,-1 1 0 0 0,0-1 1 0 0,0 0-1 0 0,-1 1 0 0 0,5 4 0 0 0,-3-1-5 0 0,-1 0-1 0 0,0 0 1 0 0,-1 0 0 0 0,1 0-1 0 0,-1 0 1 0 0,2 11-1 0 0,-1-5 10 0 0,-1-8 3 0 0,-1-1 0 0 0,0 0 0 0 0,1 1 0 0 0,0-1 0 0 0,0 0 0 0 0,2 3 0 0 0,-2-4 0 0 0,-1 0 0 0 0,1 0 0 0 0,-1 1 0 0 0,0-1 0 0 0,0 0 0 0 0,1 1 0 0 0,-1-1 0 0 0,-1 1 0 0 0,1-1 0 0 0,0 1 0 0 0,-1-1 0 0 0,1 1 0 0 0,-1 3 0 0 0,0 4 50 0 0,1 0-1 0 0,0 0 0 0 0,2 10 1 0 0,-2-17-31 0 0,0 1 1 0 0,0-1-1 0 0,0 0 0 0 0,0 1 1 0 0,0-1-1 0 0,1 0 0 0 0,0 0 1 0 0,0 0-1 0 0,-1 0 0 0 0,2 0 1 0 0,-1 0-1 0 0,3 2 0 0 0,-3-4 10 0 0,-1 0-1 0 0,1 0 1 0 0,0 0-1 0 0,0 0 1 0 0,0-1-1 0 0,0 1 1 0 0,0-1-1 0 0,0 1 1 0 0,0-1-1 0 0,0 0 0 0 0,0 1 1 0 0,0-1-1 0 0,0 0 1 0 0,0-1-1 0 0,0 1 1 0 0,1 0-1 0 0,-1-1 1 0 0,2 0-1 0 0,5-1 183 0 0,0-1 1 0 0,15-6-1 0 0,-9 1-54 0 0,-1 0 0 0 0,0-1 0 0 0,0 0 0 0 0,-1-1 0 0 0,18-18 0 0 0,53-63 129 0 0,-81 87-287 0 0,31-37 42 0 0,-3-1 1 0 0,35-61 0 0 0,37-102-358 0 0,-90 176-249 0 0,-1 0-1 0 0,14-55 1 0 0,-25 82-94 0 0,-12 8-3316 0 0,0 3 2365 0 0</inkml:trace>
</inkml:ink>
</file>

<file path=ppt/ink/ink5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4:22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7831 0 0,'0'0'10435'0'0,"2"-2"-9463"0"0,6-3-508 0 0,1 1 0 0 0,-1-1 0 0 0,1 2 1 0 0,0-1-1 0 0,0 1 0 0 0,0 0 0 0 0,0 1 0 0 0,11-2 1 0 0,82-6 1556 0 0,-69 8-1670 0 0,86 1-20 0 0,-59 2-251 0 0,35-8-2782 0 0,-21 1-6 0 0,-53 7 998 0 0</inkml:trace>
</inkml:ink>
</file>

<file path=ppt/ink/ink5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6:43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3223 0 0,'0'0'13362'0'0,"2"-2"-12669"0"0,1-2-249 0 0,1 0 0 0 0,0 0 0 0 0,0 1 0 0 0,1 0 0 0 0,-1-1 0 0 0,1 1 0 0 0,0 1 0 0 0,-1-1 0 0 0,1 1 0 0 0,0 0-1 0 0,8-2 1 0 0,9-2-217 0 0,34-5-1 0 0,-25 6 91 0 0,256-41 484 0 0,3 26-3914 0 0,-300 30-2173 0 0,7-7 3614 0 0,-13 11-4434 0 0</inkml:trace>
</inkml:ink>
</file>

<file path=ppt/ink/ink5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6:43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21 10191 0 0,'0'0'920'0'0,"-1"3"-754"0"0,-1 6-20 0 0,1-6 517 0 0,2 11 9460 0 0,6-9-10598 0 0,-4-4 597 0 0,1 0 0 0 0,0 1-1 0 0,0-1 1 0 0,0-1 0 0 0,0 1 0 0 0,0-1 0 0 0,0 1 0 0 0,0-1 0 0 0,4 0-1 0 0,40-6 354 0 0,-33 3-335 0 0,84-11 317 0 0,244-25 51 0 0,-313 39-502 0 0,37 5-1 0 0,-43 0-51 0 0,-21-3-8 0 0,-1-2-62 0 0,13 6-773 0 0,-14-5 538 0 0,2 1-90 0 0,-1 0 0 0 0,1 0 0 0 0,0 0 0 0 0,-1-1 0 0 0,1 1-1 0 0,0-1 1 0 0,0 0 0 0 0,0 0 0 0 0,0 0 0 0 0,4 1 0 0 0,6-2-4539 0 0</inkml:trace>
</inkml:ink>
</file>

<file path=ppt/ink/ink5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6:46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304 228 8031 0 0,'0'0'727'0'0,"1"-2"-510"0"0,5-5 2105 0 0,-3 5-1684 0 0,17-11 500 0 0,-6 3 245 0 0,28-14 0 0 0,93-41 1412 0 0,-48 23-1927 0 0,-56 26-372 0 0,1 1-1 0 0,38-13 1 0 0,-67 27-448 0 0,0 1 1 0 0,0-1-1 0 0,0 0 1 0 0,0 1-1 0 0,0 0 1 0 0,0 0-1 0 0,0 0 1 0 0,0 0-1 0 0,0 0 1 0 0,0 0-1 0 0,0 1 1 0 0,0-1-1 0 0,0 1 1 0 0,5 2 0 0 0,-6-2-45 0 0,1 0 1 0 0,-1 0 0 0 0,1 0-1 0 0,-1 0 1 0 0,0 1 0 0 0,0-1-1 0 0,3 3 1 0 0,1 6 33 0 0,-3-4-31 0 0,3 7-7 0 0,-4 1 0 0 0,-2 10 21 0 0,-3-15 19 0 0,0-4-18 0 0,2-1-7 0 0,-1 0 1 0 0,0-1-1 0 0,0 1 0 0 0,0 0 1 0 0,0-1-1 0 0,-1 1 1 0 0,-4 4-1 0 0,6-7-10 0 0,-1 3 1 0 0,-1-1-1 0 0,1 0 1 0 0,-1 0 0 0 0,0 0-1 0 0,0 0 1 0 0,0-1 0 0 0,0 1-1 0 0,-5 1 1 0 0,-2 3-17 0 0,-58 42-478 0 0,-131 71-1 0 0,164-97 306 0 0,0 1-1 0 0,2 2 1 0 0,-39 37-1 0 0,-2 3-642 0 0,-20 3 214 0 0,21-17 263 0 0,51-35 58 0 0,17-12 32 0 0,0 0 1 0 0,-1-1-1 0 0,0 1 1 0 0,1-1 0 0 0,-2-1-1 0 0,1 1 1 0 0,-11 4-1 0 0,15-8 55 0 0,2-1 257 0 0,0-1 1 0 0,1 1-1 0 0,0-1 0 0 0,-1 1 1 0 0,1-1-1 0 0,0 1 0 0 0,-1 0 1 0 0,1-1-1 0 0,0 1 0 0 0,0 0 1 0 0,0-1-1 0 0,0 1 0 0 0,2-1 1 0 0,17-15 347 0 0,-13 13-203 0 0,0-1 0 0 0,0 2 0 0 0,0-1 1 0 0,1 1-1 0 0,0 0 0 0 0,-1 0 0 0 0,17-2 0 0 0,-2 1 447 0 0,38-1-1 0 0,85-5 906 0 0,-10-1-618 0 0,-30 6-296 0 0,144-2 845 0 0,-244 6-1438 0 0,7-2-44 0 0,13-7-1682 0 0,-19 2-183 0 0,-3 4 1655 0 0,4-10-1100 0 0</inkml:trace>
</inkml:ink>
</file>

<file path=ppt/ink/ink5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6:47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6 11719 0 0,'-8'3'114'0'0,"1"-1"-1"0"0,-1 1 1 0 0,0 1 0 0 0,1 0-1 0 0,0 0 1 0 0,-1 0-1 0 0,2 1 1 0 0,-1 0-1 0 0,0 0 1 0 0,1 1-1 0 0,-6 7 1 0 0,10-12 353 0 0,0 2 421 0 0,2-3-823 0 0,0 0 0 0 0,0 0 0 0 0,-1 1 1 0 0,1-1-1 0 0,0 0 0 0 0,0 0 0 0 0,0 0 0 0 0,-1 0 0 0 0,1 1 1 0 0,0-1-1 0 0,0 0 0 0 0,0 0 0 0 0,0 0 0 0 0,0 1 0 0 0,-1-1 1 0 0,1 0-1 0 0,0 0 0 0 0,0 1 0 0 0,0-1 0 0 0,0 0 0 0 0,0 0 1 0 0,0 0-1 0 0,0 1 0 0 0,0-1 0 0 0,0 0 0 0 0,0 0 1 0 0,0 1-1 0 0,0-1 0 0 0,0 0 0 0 0,0 0 0 0 0,0 1 0 0 0,0-1 1 0 0,0 0-1 0 0,0 0 0 0 0,0 1 0 0 0,0-1 0 0 0,1 0 0 0 0,-1 0 1 0 0,0 0-1 0 0,0 1 0 0 0,0-1 0 0 0,0 0 0 0 0,11 3 259 0 0,-1-1 1 0 0,1 0-1 0 0,-1 0 0 0 0,1-1 0 0 0,-1-1 0 0 0,14 0 0 0 0,70-11 1179 0 0,-62 7-1236 0 0,10-4 319 0 0,50-15 1 0 0,-57 13-97 0 0,0 2 0 0 0,56-7 1 0 0,-57 12-316 0 0,-13 1-9 0 0,-1 0-1 0 0,1 2 1 0 0,39 4-1 0 0,-37-2-176 0 0,0 0-1 0 0,44-4 0 0 0,-44 1-19 0 0,-1 1 0 0 0,43 4 0 0 0,-46 0-372 0 0,6 1-628 0 0,-13-5-5445 0 0,-23 3 4794 0 0</inkml:trace>
</inkml:ink>
</file>

<file path=ppt/ink/ink5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6:47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0 13415 0 0,'0'0'614'0'0,"-2"2"-12"0"0,-11 13-514 0 0,3-3 240 0 0,0 0 0 0 0,1 0 1 0 0,0 1-1 0 0,1 0 0 0 0,-8 16 1 0 0,4 4 484 0 0,2 0 1 0 0,-11 65 0 0 0,12-50-217 0 0,4-28-359 0 0,2 1-1 0 0,0 0 1 0 0,2 0-1 0 0,0 0 0 0 0,1 0 1 0 0,1 0-1 0 0,1 0 1 0 0,1 0-1 0 0,1 0 1 0 0,9 30-1 0 0,-11-46-190 0 0,4 12 189 0 0,0 0-1 0 0,-1 1 0 0 0,4 30 0 0 0,-9-35-175 0 0,-3 2-48 0 0,-5 3-2405 0 0,7-17 2106 0 0,1 0 1 0 0,-1 0-1 0 0,1 0 1 0 0,-1 0-1 0 0,1 0 0 0 0,-1 0 1 0 0,0 0-1 0 0,0-1 1 0 0,1 1-1 0 0,-1 0 0 0 0,0 0 1 0 0,0-1-1 0 0,0 1 1 0 0,0 0-1 0 0,-1 0 1 0 0</inkml:trace>
</inkml:ink>
</file>

<file path=ppt/ink/ink5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6:48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0 3679 0 0,'-5'4'5051'0'0,"5"-3"-4776"0"0,0-1 0 0 0,0 0 0 0 0,0 1 0 0 0,0-1 0 0 0,0 1 0 0 0,-1-1-1 0 0,1 0 1 0 0,0 1 0 0 0,0-1 0 0 0,0 0 0 0 0,0 1 0 0 0,0-1 0 0 0,0 1 0 0 0,0-1 0 0 0,0 0 0 0 0,0 1-1 0 0,0-1 1 0 0,0 0 0 0 0,0 1 0 0 0,1-1 0 0 0,-1 0 0 0 0,0 1 0 0 0,0-1 0 0 0,1 1 0 0 0,1 9 951 0 0,-1-8-817 0 0,2 4-301 0 0,0-1 1 0 0,-1 1-1 0 0,0 0 1 0 0,0 0-1 0 0,-1 1 1 0 0,0-1-1 0 0,0 0 0 0 0,0 0 1 0 0,-1 1-1 0 0,0-1 1 0 0,0 0-1 0 0,0 1 1 0 0,-1-1-1 0 0,-3 12 1 0 0,-5 13 508 0 0,-2 0 1 0 0,-19 40-1 0 0,-2 3 225 0 0,11-13-205 0 0,-16 72 1 0 0,36-131-582 0 0,5 12 34 0 0,-3-11-48 0 0,0-3-52 0 0,0 0 0 0 0,0 1 0 0 0,0-1 0 0 0,0 0 1 0 0,0 1-1 0 0,-1-1 0 0 0,1 1 0 0 0,0-1 0 0 0,0 1 0 0 0,-1 0 0 0 0,2 1 1 0 0,2 1-25 0 0,-3-3-42 0 0,0 1 1 0 0,0 0-1 0 0,0-1 1 0 0,0 1-1 0 0,0-1 1 0 0,1 0-1 0 0,-1 1 1 0 0,0-1-1 0 0,0 0 1 0 0,1 0-1 0 0,-1 0 1 0 0,0 0-1 0 0,0 0 1 0 0,1 0-1 0 0,-1 0 1 0 0,0 0-1 0 0,0 0 1 0 0,1-1-1 0 0,-1 1 0 0 0,0 0 1 0 0,0-1-1 0 0,0 1 1 0 0,2-2-1 0 0,1 0-546 0 0,0-1 0 0 0,-1 1-1 0 0,0-1 1 0 0,6-6-1 0 0,-6 6 235 0 0,0 0-1450 0 0</inkml:trace>
</inkml:ink>
</file>

<file path=ppt/ink/ink5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6:48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48 7831 0 0,'0'0'603'0'0,"1"-3"-180"0"0,5-5 1462 0 0,0 0 0 0 0,0 0 1 0 0,14-12 3832 0 0,-19 22-5552 0 0,0 1-125 0 0,-1 0 0 0 0,1 0 1 0 0,-1 1-1 0 0,0-1 1 0 0,0 0-1 0 0,0 1 0 0 0,0-1 1 0 0,0 0-1 0 0,-1 1 1 0 0,0-1-1 0 0,1 0 1 0 0,-3 5-1 0 0,-3 7 218 0 0,-11 20 1 0 0,6-13 29 0 0,-2 7 48 0 0,1 1-1 0 0,2 1 0 0 0,-9 38 1 0 0,16-49-256 0 0,0 0 1 0 0,0 0-1 0 0,2 0 1 0 0,1 0-1 0 0,0 0 1 0 0,5 29-1 0 0,-1-6 46 0 0,-4-34-89 0 0,-1 1 1 0 0,0-1 0 0 0,0 0-1 0 0,-1 0 1 0 0,-3 13 0 0 0,4-20-15 0 0,6-17-3683 0 0</inkml:trace>
</inkml:ink>
</file>

<file path=ppt/ink/ink5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6:49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45 309 9991 0 0,'-2'2'456'0'0,"-5"9"-195"0"0,-1 0 0 0 0,1 0 1 0 0,1 1-1 0 0,-6 14 0 0 0,9-13 1034 0 0,3-10-1040 0 0,0 0 1189 0 0,1-1-817 0 0,4 8-10 0 0,-4-8 9 0 0,20 1 917 0 0,-19-2-1431 0 0,1-1 1 0 0,-1 1-1 0 0,1-1 0 0 0,0 1 1 0 0,0-1-1 0 0,-1 0 0 0 0,1 0 1 0 0,0 0-1 0 0,3-1 0 0 0,0-1 99 0 0,0 0 0 0 0,1 0 0 0 0,-1-1 0 0 0,0 0 0 0 0,0 0 0 0 0,0 0 0 0 0,-1-1 0 0 0,10-7-1 0 0,3-5 259 0 0,17-21-1 0 0,-10 10-224 0 0,191-170 113 0 0,-186 176-357 0 0,0 1 0 0 0,1 1 0 0 0,42-17 0 0 0,-40 23-13 0 0,-33 13 10 0 0,1 0-1 0 0,0 0 1 0 0,-1 0 0 0 0,1 0 0 0 0,-1 0 0 0 0,1 0 0 0 0,0 0 0 0 0,-1 0-1 0 0,1 0 1 0 0,0 0 0 0 0,-1 0 0 0 0,1 0 0 0 0,-1 0 0 0 0,1 1-1 0 0,0-1 1 0 0,-1 0 0 0 0,1 0 0 0 0,-1 1 0 0 0,1-1 0 0 0,-1 0-1 0 0,2 2 1 0 0,-2-2-5 0 0,3 3-34 0 0,-1 4 35 0 0,-1 0 1 0 0,0-1-1 0 0,0 1 1 0 0,-1 0-1 0 0,0-1 1 0 0,0 1-1 0 0,-1 0 1 0 0,1-1-1 0 0,-3 9 1 0 0,-18 61 67 0 0,20-73-51 0 0,-17 48 222 0 0,12-37-124 0 0,0 1 1 0 0,1 0-1 0 0,1 0 1 0 0,0 0-1 0 0,1 1 1 0 0,-1 16-1 0 0,5-30-92 0 0,0 0 0 0 0,-1 0 0 0 0,1-1 0 0 0,0 1 0 0 0,-1-1 0 0 0,1 1 0 0 0,0 0 0 0 0,0-1 0 0 0,1 0 0 0 0,-1 1 0 0 0,0-1 0 0 0,0 0 0 0 0,1 1 0 0 0,-1-1 0 0 0,0 0 0 0 0,1 0 0 0 0,3 1 0 0 0,-1 0 8 0 0,0 0 0 0 0,0 0 0 0 0,0 0 0 0 0,0-1-1 0 0,0 0 1 0 0,1 0 0 0 0,-1 0 0 0 0,1-1 0 0 0,-1 1 0 0 0,0-1 0 0 0,1 0-1 0 0,-1 0 1 0 0,9-2 0 0 0,5-1 63 0 0,-1-2 0 0 0,19-6-1 0 0,-28 9-56 0 0,43-18 96 0 0,-1-2 0 0 0,0-2 0 0 0,48-32 0 0 0,-20 0-165 0 0,-33 23-13 0 0,-32 23-20 0 0,-5 1-4 0 0,-7 8-1 0 0,-4 4-2911 0 0,3-2 2926 0 0,0-1-1 0 0,0 0 1 0 0,0 1-1 0 0,0-1 1 0 0,0 0-1 0 0,0 1 1 0 0,0-1 0 0 0,0 0-1 0 0,0 1 1 0 0,0-1-1 0 0,0 0 1 0 0,0 1-1 0 0,0-1 1 0 0,0 0-1 0 0,0 1 1 0 0,0-1-1 0 0,0 0 1 0 0,1 1-1 0 0,2 11-2152 0 0,-3-11 2067 0 0,0-1-134 0 0,1 1 1 0 0,-1 0-1 0 0,0-1 1 0 0,1 1-1 0 0,-1 0 1 0 0,1-1-1 0 0,-1 1 1 0 0,0-1 0 0 0,1 1-1 0 0,0-1 1 0 0,-1 1-1 0 0,1-1 1 0 0,-1 1-1 0 0,1-1 1 0 0,-1 1-1 0 0,1-1 1 0 0,1 1-1 0 0,-1 0-993 0 0</inkml:trace>
</inkml:ink>
</file>

<file path=ppt/ink/ink5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6:50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41 117 10103 0 0,'0'0'5912'0'0,"0"-2"-5112"0"0,2-2-481 0 0,-1 0-1 0 0,1 0 0 0 0,0 0 0 0 0,0 0 1 0 0,0 0-1 0 0,0 1 0 0 0,1-1 1 0 0,-1 1-1 0 0,1 0 0 0 0,0-1 0 0 0,0 1 1 0 0,0 0-1 0 0,0 1 0 0 0,1-1 1 0 0,6-4-1 0 0,3-1-115 0 0,0 1 1 0 0,0 0-1 0 0,20-7 1 0 0,31-3 98 0 0,-62 16-191 0 0,10 0 109 0 0,-10 0 32 0 0,-1 4-185 0 0,-1 10-54 0 0,-1-9-13 0 0,0 0 0 0 0,-1 0 0 0 0,1 0 0 0 0,-1 0 0 0 0,0 0 0 0 0,0 0 0 0 0,0-1 0 0 0,0 1 0 0 0,-1-1 0 0 0,0 1 0 0 0,-4 4 0 0 0,-6 5 0 0 0,-22 16 0 0 0,8-7 0 0 0,4-2 0 0 0,9-10 0 0 0,2 1 0 0 0,-1 1 0 0 0,2 0 0 0 0,0 1 0 0 0,0 0 0 0 0,1 0 0 0 0,1 1 0 0 0,-11 20 0 0 0,16-25 11 0 0,4-9-10 0 0,0 0 1 0 0,0 0-1 0 0,0 0 1 0 0,0 0-1 0 0,0 1 0 0 0,0-1 1 0 0,0 0-1 0 0,0 0 1 0 0,0 0-1 0 0,0 0 1 0 0,0 0-1 0 0,0 0 0 0 0,0 0 1 0 0,0 0-1 0 0,0 0 1 0 0,0 1-1 0 0,0-1 1 0 0,0 0-1 0 0,0 0 1 0 0,0 0-1 0 0,0 0 0 0 0,0 0 1 0 0,0 0-1 0 0,0 0 1 0 0,1 0-1 0 0,-1 0 1 0 0,0 0-1 0 0,0 0 0 0 0,0 0 1 0 0,0 1-1 0 0,0-1 1 0 0,0 0-1 0 0,0 0 1 0 0,0 0-1 0 0,0 0 0 0 0,0 0 1 0 0,0 0-1 0 0,0 0 1 0 0,0 0-1 0 0,1 0 1 0 0,-1 0-1 0 0,0 0 1 0 0,0 0-1 0 0,0 0 0 0 0,0 0 1 0 0,0 0-1 0 0,0 0 1 0 0,0 0-1 0 0,0 0 1 0 0,0 0-1 0 0,1 0 0 0 0,3 2 68 0 0,1-1-1 0 0,0 0 0 0 0,0 1 0 0 0,-1-2 1 0 0,1 1-1 0 0,0-1 0 0 0,0 1 0 0 0,9-2 0 0 0,44-7 471 0 0,-27 3-305 0 0,-1 0-56 0 0,-12 1-140 0 0,0 1 1 0 0,1 1 0 0 0,-1 1 0 0 0,1 1 0 0 0,-1 0 0 0 0,34 6-1 0 0,-47-6-262 0 0,0 2-1 0 0,1-1 1 0 0,-1 1-1 0 0,0 0 1 0 0,0 0-1 0 0,0 0 0 0 0,0 1 1 0 0,7 4-1 0 0,-11-6 103 0 0,-1 0 0 0 0,0-1-1 0 0,0 1 1 0 0,0 0 0 0 0,1-1-1 0 0,-1 1 1 0 0,0 0 0 0 0,0-1-1 0 0,0 1 1 0 0,0 0 0 0 0,-1-1-1 0 0,1 1 1 0 0,0 0 0 0 0,0-1-1 0 0,0 1 1 0 0,0 0 0 0 0,-1-1 0 0 0,1 1-1 0 0,0 0 1 0 0,-1-1 0 0 0,1 1-1 0 0,-1 0-184 0 0,-4 12-1243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1:20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0 9215 0 0,'0'0'707'0'0,"0"2"-464"0"0,-1 6 111 0 0,0 0 0 0 0,1 0 1 0 0,0 0-1 0 0,1 0 0 0 0,-1 0 1 0 0,1 0-1 0 0,1-1 1 0 0,0 1-1 0 0,0 0 0 0 0,0-1 1 0 0,1 1-1 0 0,4 7 0 0 0,5 8 944 0 0,2 0-1 0 0,20 28 1 0 0,3 2 65 0 0,-32-45-1283 0 0,0 0-1 0 0,-1 1 1 0 0,0 0 0 0 0,-1 0-1 0 0,0 0 1 0 0,0 0-1 0 0,-1 1 1 0 0,0-1 0 0 0,0 1-1 0 0,-1 0 1 0 0,-1-1-1 0 0,1 1 1 0 0,-2 0 0 0 0,1-1-1 0 0,-1 1 1 0 0,-1 0-1 0 0,0-1 1 0 0,0 0 0 0 0,-1 1-1 0 0,0-1 1 0 0,0 0-1 0 0,-1 0 1 0 0,-1-1 0 0 0,1 1-1 0 0,-1-1 1 0 0,-1 0-1 0 0,1 0 1 0 0,-2 0 0 0 0,-9 10-1 0 0,-4-1-46 0 0,1 0 0 0 0,-2-1 0 0 0,0-1-1 0 0,-24 12 1 0 0,-95 43 107 0 0,102-54-632 0 0,0-1 1 0 0,-1-3-1 0 0,-79 15 1 0 0,59-17-623 0 0</inkml:trace>
</inkml:ink>
</file>

<file path=ppt/ink/ink5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6:50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5983 0 0,'2'2'5096'0'0,"2"1"-4678"0"0,0 0-1 0 0,-1 0 1 0 0,1-1 0 0 0,0 1-1 0 0,1-1 1 0 0,-1 0-1 0 0,0 0 1 0 0,1-1 0 0 0,-1 1-1 0 0,1-1 1 0 0,-1 0-1 0 0,1 0 1 0 0,0-1-1 0 0,5 1 1 0 0,11-1 654 0 0,40-3 1 0 0,-52 2-786 0 0,308-52 3516 0 0,-181 26-2791 0 0,11-4-463 0 0,78-12 723 0 0,-180 37-1097 0 0,0 2 0 0 0,0 2 0 0 0,47 4 0 0 0,-80-2-221 0 0,1 2 0 0 0,-1 0 0 0 0,1 1 0 0 0,15 4 0 0 0,-25-5 25 0 0,1-1 1 0 0,-1 1-1 0 0,0-1 0 0 0,0 1 1 0 0,0 0-1 0 0,0 0 0 0 0,0 1 1 0 0,4 3-1 0 0,-6-4 13 0 0,1-1 0 0 0,-1 1 0 0 0,0-1 0 0 0,0 1 0 0 0,0 0 0 0 0,0-1 0 0 0,0 1 0 0 0,-1 0 0 0 0,1 0 0 0 0,0 0 0 0 0,-1 0 0 0 0,0 0 0 0 0,1-1 0 0 0,-1 1 0 0 0,0 0 0 0 0,0 0 0 0 0,0 2 0 0 0,0-1-185 0 0,-1 0-1 0 0,0-1 1 0 0,0 1 0 0 0,1-1-1 0 0,-1 1 1 0 0,-1-1 0 0 0,1 1-1 0 0,0-1 1 0 0,-1 1 0 0 0,1-1-1 0 0,-1 0 1 0 0,0 0 0 0 0,1 0-1 0 0,-1 0 1 0 0,0 0 0 0 0,-3 2-1 0 0,-10 8-1503 0 0</inkml:trace>
</inkml:ink>
</file>

<file path=ppt/ink/ink5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6:51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11 3223 0 0,'16'-10'13175'0'0,"-26"20"-10250"0"0,-53 56-2273 0 0,24-5 475 0 0,37-57-1042 0 0,0 3-17 0 0,0-2-26 0 0,0-1 0 0 0,-1 0 1 0 0,1 1-1 0 0,-1-1 0 0 0,0 0 0 0 0,-5 4 0 0 0,4-3 39 0 0,-23 24-22 0 0,19-17-112 0 0,7-1 53 0 0,1-9 64 0 0,9 4 48 0 0,-6-3-86 0 0,1-1 3 0 0,0-1 1 0 0,0 1-1 0 0,0-1 0 0 0,0 0 0 0 0,0 0 0 0 0,0 0 0 0 0,0 0 1 0 0,0-1-1 0 0,0 0 0 0 0,0 0 0 0 0,0 0 0 0 0,1 0 0 0 0,-1-1 1 0 0,4 0-1 0 0,23-1 150 0 0,2 1 140 0 0,0-1 0 0 0,48-9 0 0 0,-7 0 315 0 0,109-11 547 0 0,-171 20-1170 0 0,-2-1-36 0 0,-8 3-103 0 0</inkml:trace>
</inkml:ink>
</file>

<file path=ppt/ink/ink5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6:51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49 9671 0 0,'1'-2'748'0'0,"11"-17"-650"0"0,5-9 11807 0 0,-18 31-11845 0 0,1-1 1 0 0,-1 0-1 0 0,-1 0 1 0 0,1 0-1 0 0,0 0 1 0 0,0 0-1 0 0,-1 0 1 0 0,-1 1-1 0 0,-1 3 20 0 0,-20 30 178 0 0,3 2 0 0 0,1 0 1 0 0,-21 56-1 0 0,-15 58 88 0 0,-24 57-33 0 0,31-86-268 0 0,41-97 235 0 0,0 1-1 0 0,-6 48 1 0 0,14-60-4 0 0,0-13-133 0 0,0 1-1 0 0,0 0 1 0 0,0 0-1 0 0,0 0 0 0 0,0-1 1 0 0,-1 1-1 0 0,0 3 1 0 0,2-4-46 0 0,4 5-34 0 0,-4-6-131 0 0,11-17-4940 0 0,-1-2-3139 0 0</inkml:trace>
</inkml:ink>
</file>

<file path=ppt/ink/ink5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6:54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67 6591 0 0,'0'0'1832'0'0,"0"3"-1434"0"0,-3 10 3356 0 0,5-13-3314 0 0,40-7 1520 0 0,-28 3-962 0 0,-7 1-508 0 0,-1 1 1 0 0,1 0 0 0 0,9-1-1 0 0,-14 3-242 0 0,1 0-184 0 0,8 0 215 0 0,0-1 0 0 0,0 0 0 0 0,1 0 0 0 0,-1-2 0 0 0,12-3 0 0 0,7 0 270 0 0,-16 1-291 0 0,-5 2-182 0 0,0 0 0 0 0,0 1-1 0 0,15-3 1 0 0,-10 3-76 0 0,-2 1 12 0 0,18-7 223 0 0,-20 5-172 0 0,1 1 0 0 0,0 0 0 0 0,-1 0 1 0 0,1 1-1 0 0,0 0 0 0 0,0 0 0 0 0,14 3 0 0 0,4-1-63 0 0,-24-1 0 0 0,20 3 0 0 0,-1 2 130 0 0,-1-2-1 0 0,1-1 1 0 0,34 0-1 0 0,-36-3-38 0 0,-14 1-26 0 0,0-1 0 0 0,1 0 0 0 0,7-3 0 0 0,21-2 162 0 0,14 2-50 0 0,-25 2-63 0 0,0 0 1 0 0,34 3-1 0 0,-36 1-114 0 0,-2 2 0 0 0,-7-1 0 0 0,0 0 0 0 0,0 0-1 0 0,-8-2-2 0 0,15-3 23 0 0,171-5 604 0 0,-171 6-597 0 0,-16 1 2 0 0,11 4-21 0 0,-2 0-8 0 0,-2 3 0 0 0,-1 0 0 0 0,-1 1 0 0 0,-8-6 5 0 0,0 0 1 0 0,1-1-1 0 0,-1 1 0 0 0,0 0 0 0 0,1-1 0 0 0,-1 0 1 0 0,1 0-1 0 0,-1 0 0 0 0,1 0 0 0 0,0-1 0 0 0,-1 1 1 0 0,1-1-1 0 0,0 0 0 0 0,-1 0 0 0 0,1 0 1 0 0,0-1-1 0 0,-1 1 0 0 0,7-2 0 0 0,7-1 20 0 0,9 0 6 0 0,58-9 86 0 0,-70 9-117 0 0,1 3 0 0 0,0-1 0 0 0,-3 0 11 0 0,-7 1 31 0 0,7 1-31 0 0,2 0-11 0 0,57-5 0 0 0,-45 4 0 0 0,6 0 0 0 0,-11 2 0 0 0,-21-2 0 0 0,38-1 0 0 0,-23 0 0 0 0,-1 2 11 0 0,2 0 31 0 0,0-2-31 0 0,1 2-11 0 0,-1 0 0 0 0,7 2 0 0 0,-19-2 0 0 0,28 2 0 0 0,3 1 22 0 0,-26-3-13 0 0,0-1-1 0 0,0 0 0 0 0,0 0 1 0 0,12-2-1 0 0,-7 1-3 0 0,7 0 25 0 0,35 2-1 0 0,-41-1-29 0 0,8-2 0 0 0,-23 2 0 0 0,38 1 0 0 0,-24-1 0 0 0,2 3 0 0 0,0 0 0 0 0,-1 0 0 0 0,-13-2 3 0 0,1 0-1 0 0,-1-1 0 0 0,1 1 1 0 0,-1 0-1 0 0,1-1 1 0 0,0 0-1 0 0,-1 0 0 0 0,1 0 1 0 0,0 0-1 0 0,-1 0 1 0 0,5-1-1 0 0,7 0 22 0 0,-7 1-14 0 0,30-2-9 0 0,68-9 410 0 0,-100 11-369 0 0,9 0-31 0 0,0-2-11 0 0,9-1 0 0 0,-1-2 0 0 0,-14 3 12 0 0,-4 1-5 0 0,-1 0-1 0 0,1 0 1 0 0,0 1-1 0 0,-1 0 1 0 0,1-1-1 0 0,0 1 1 0 0,5 1-1 0 0,8-1-6 0 0,-11 0 0 0 0,16 6 0 0 0,9-2 0 0 0,-27-2 0 0 0,19 1 0 0 0,-19-3 0 0 0,13 1 34 0 0,5-2-4 0 0,4 2-30 0 0,33 5 0 0 0,32 3 0 0 0,-77-7 0 0 0,0-2 0 0 0,8 1 30 0 0,-4-2 4 0 0,-13 1-34 0 0,18-2 3 0 0,6 0 31 0 0,-3-1-18 0 0,-21 1-8 0 0,20 2-5 0 0,6 2-3 0 0,-27-3 2 0 0,2 0-4 0 0,14 7 55 0 0,9 2-42 0 0,-24-6 6 0 0,22 1 30 0 0,-21-2-37 0 0,1 0 0 0 0,-1-1 0 0 0,1 0 0 0 0,-1-1 0 0 0,12-1 0 0 0,-9 0 5 0 0,44-15 109 0 0,-5 9 5 0 0,13 6 15 0 0,-55 2-144 0 0,10 0 0 0 0,5 3 0 0 0,22 3 64 0 0,4-2-64 0 0,-3 0 0 0 0,73-2 0 0 0,5-6 12 0 0,-93 3 71 0 0,41-7 0 0 0,29-3 174 0 0,-69 11-188 0 0,-1 2-5 0 0,-15 0-64 0 0,32 1 0 0 0,-28-1 3 0 0,98 7 58 0 0,-7-9 168 0 0,-104 0-165 0 0,-5 0-62 0 0,0 0-1 0 0,0 0 1 0 0,-1 0-1 0 0,1 1 0 0 0,0-1 1 0 0,0 0-1 0 0,0 0 1 0 0,0 0-1 0 0,0 0 0 0 0,0 0 1 0 0,0 0-1 0 0,0 0 1 0 0,0 0-1 0 0,0 0 0 0 0,0 0 1 0 0,0 0-1 0 0,0 0 1 0 0,0 0-1 0 0,0 0 0 0 0,0 0 1 0 0,0 0-1 0 0,0 0 1 0 0,0 0-1 0 0,0 0 0 0 0,0 0 1 0 0,0 0-1 0 0,0 0 1 0 0,0 1-1 0 0,0-1 0 0 0,0 0 1 0 0,0 0-1 0 0,0 0 1 0 0,0 0-1 0 0,0 0 1 0 0,0 0-1 0 0,0 0 0 0 0,0 0 1 0 0,0 0-1 0 0,0 0 1 0 0,0 0-1 0 0,-11 2-26 0 0,-16-1-152 0 0,-4 3-417 0 0,23-3-453 0 0,0 0 0 0 0,-14 0-1 0 0,1-2-861 0 0,16 1-11 0 0</inkml:trace>
</inkml:ink>
</file>

<file path=ppt/ink/ink5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4:55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 6911 0 0,'0'0'13535'0'0,"1"3"-13350"0"0,0 4-134 0 0,-1 0-1 0 0,1 1 1 0 0,-1-1 0 0 0,-1 0-1 0 0,1 1 1 0 0,-1-1 0 0 0,0 0-1 0 0,-4 13 1 0 0,-26 60 239 0 0,10-26-152 0 0,-42 116-14 0 0,49-125-140 0 0,13-43-70 0 0,2-1-61 0 0,-1-1 131 0 0,0 1 0 0 0,0-1 0 0 0,0 1 0 0 0,1-1 0 0 0,-1 1-1 0 0,0-1 1 0 0,1 1 0 0 0,-1-1 0 0 0,0 1 0 0 0,1-1 0 0 0,-1 0 0 0 0,1 1 0 0 0,-1-1 0 0 0,1 0 0 0 0,-1 1 0 0 0,0-1 0 0 0,1 0 0 0 0,-1 0 0 0 0,1 1 0 0 0,0-1 0 0 0,-1 0 0 0 0,1 0 0 0 0,12 4-430 0 0,-10-4 158 0 0,2-1-339 0 0,2 1-39 0 0</inkml:trace>
</inkml:ink>
</file>

<file path=ppt/ink/ink5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4:56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62 4607 0 0,'0'0'615'0'0,"3"-1"124"0"0,5-4 321 0 0,1 0 1 0 0,-1 0-1 0 0,1-1 1 0 0,-2-1 0 0 0,1 1-1 0 0,12-15 7714 0 0,-20 21-8695 0 0,-1-1 1 0 0,1 1-1 0 0,-1-1 1 0 0,1 1-1 0 0,-1 0 1 0 0,1-1-1 0 0,-1 1 1 0 0,1 0-1 0 0,-1-1 1 0 0,0 1-1 0 0,1 0 1 0 0,-1-1-1 0 0,1 1 1 0 0,-1 0-1 0 0,0 0 1 0 0,1 0-1 0 0,-1 0 1 0 0,0 0-1 0 0,1 0 1 0 0,-2 0-1 0 0,-3 3-32 0 0,0 1-1 0 0,0 0 1 0 0,1 0 0 0 0,-1 0-1 0 0,1 1 1 0 0,0-1 0 0 0,1 1-1 0 0,-1 0 1 0 0,1 0 0 0 0,0 1-1 0 0,0-1 1 0 0,0 0 0 0 0,-3 12-1 0 0,-11 38 19 0 0,1 1 0 0 0,4 1-1 0 0,-9 90 1 0 0,18-120-55 0 0,-9 63 44 0 0,9-75-54 0 0,-4 9-2415 0 0,7-18 33 0 0</inkml:trace>
</inkml:ink>
</file>

<file path=ppt/ink/ink5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4:56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99 434 2759 0 0,'-2'0'126'0'0,"-16"4"13"0"0,-2 3 79 0 0,-13 7 3659 0 0,10-3 2035 0 0,20-10-4725 0 0,10-10-459 0 0,-5 4-579 0 0,39-41 1844 0 0,-9 9 362 0 0,-23 27-2047 0 0,0 1-1 0 0,0-1 0 0 0,1 1 1 0 0,0 1-1 0 0,0 0 0 0 0,1 0 1 0 0,17-9-1 0 0,100-57-290 0 0,-91 49 5 0 0,63-54-1 0 0,-27 19 12 0 0,4 5 403 0 0,-76 54-319 0 0,0 3-104 0 0,0 0-1 0 0,0 1 0 0 0,0-1 1 0 0,0 0-1 0 0,0 1 0 0 0,-1-1 1 0 0,1 1-1 0 0,-1-1 0 0 0,0 1 1 0 0,0-1-1 0 0,0 3 0 0 0,0-2 15 0 0,-3 72 220 0 0,2-58-174 0 0,-1 0 0 0 0,2 0 0 0 0,1 0 0 0 0,3 24 0 0 0,1-18-73 0 0,-3-19 0 0 0,1 0 0 0 0,5 8 11 0 0,2-3 31 0 0,-5-6-15 0 0,1-1 1 0 0,-1 0-1 0 0,1-1 0 0 0,0 0 0 0 0,10 2 0 0 0,4 0 45 0 0,-14-2-47 0 0,1 0 0 0 0,0-1 1 0 0,12 0-1 0 0,-11 0 21 0 0,-1-1 1 0 0,0 2-1 0 0,0-1 1 0 0,0 1 0 0 0,0 0-1 0 0,0 0 1 0 0,-1 1 0 0 0,1 0-1 0 0,0 1 1 0 0,6 2-1 0 0,-10-4 40 0 0,-1 1-12 0 0,8 2 17 0 0,-8-2 5 0 0,1-2 0 0 0,1 2-86 0 0,0-1-1 0 0,1 0 0 0 0,-1-1 1 0 0,0 1-1 0 0,1-1 1 0 0,-1 0-1 0 0,0 0 0 0 0,1 0 1 0 0,-1 0-1 0 0,0-1 1 0 0,1 0-1 0 0,-1 0 0 0 0,0 0 1 0 0,0 0-1 0 0,0-1 1 0 0,0 0-1 0 0,0 0 0 0 0,4-2 1 0 0,26-15 10 0 0,-1-2 1 0 0,-1-1-1 0 0,-1-2 1 0 0,-1 0-1 0 0,32-36 0 0 0,-60 58-76 0 0,-3 4 38 0 0,1 0 0 0 0,-1-1 0 0 0,0 1-1 0 0,1 0 1 0 0,-1-1 0 0 0,0 1-1 0 0,0 0 1 0 0,0-1 0 0 0,-1 0-1 0 0,0 3 1 0 0,-2 0-18 0 0,-21 28-115 0 0,12-16-3 0 0,-15 25 0 0 0,26-39 5 0 0,3 0 81 0 0,-1-1-1 0 0,0 0 0 0 0,1 1 1 0 0,-1-1-1 0 0,1 0 0 0 0,-1 1 1 0 0,1-1-1 0 0,0 0 1 0 0,-1 0-1 0 0,1 0 0 0 0,0 1 1 0 0,0-1-1 0 0,0 0 1 0 0,0 0-1 0 0,2 1 0 0 0,17 12-1257 0 0,-19-14 1239 0 0,0 1-1 0 0,0-1 1 0 0,0 0-1 0 0,0 0 1 0 0,0 1 0 0 0,0-1-1 0 0,0 0 1 0 0,0 0-1 0 0,0 0 1 0 0,0 0 0 0 0,0 0-1 0 0,0-1 1 0 0,0 1-1 0 0,0 0 1 0 0,0 0-1 0 0,0-1 1 0 0,0 1 0 0 0,1-1-1 0 0,11-3-1649 0 0,-10 4 1292 0 0,9-2-2357 0 0,-1-3 1015 0 0</inkml:trace>
</inkml:ink>
</file>

<file path=ppt/ink/ink5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4:57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82 2303 0 0,'0'0'19447'0'0,"3"-1"-19318"0"0,29-19 153 0 0,-21 12-193 0 0,0 1 0 0 0,14-6 0 0 0,12 0 46 0 0,11-6 509 0 0,-46 21-564 0 0,4 8 0 0 0,-6-6-71 0 0,0-1 0 0 0,0 0 0 0 0,0 1-1 0 0,-1-1 1 0 0,1 1 0 0 0,-1-1 0 0 0,1 0-1 0 0,-1 0 1 0 0,0 1 0 0 0,0-1 0 0 0,-1 0 0 0 0,1 0-1 0 0,-1 0 1 0 0,0 0 0 0 0,-2 4 0 0 0,-3 2-2 0 0,0 0 1 0 0,0 0-1 0 0,-12 11 1 0 0,-67 54 109 0 0,78-69-117 0 0,-1 4 0 0 0,-16 16 0 0 0,15-16-12 0 0,2-2-47 0 0,5-4 5 0 0,-2 5 43 0 0,-1 3 11 0 0,6-1 27 0 0,1-8-3 0 0,-1-1 1 0 0,1 0-1 0 0,0 1 0 0 0,0-1 1 0 0,0 0-1 0 0,0 1 1 0 0,1-1-1 0 0,-1 0 0 0 0,0 0 1 0 0,0 0-1 0 0,1 0 0 0 0,-1 0 1 0 0,1 0-1 0 0,-1 0 1 0 0,1-1-1 0 0,1 2 0 0 0,-3-2-9 0 0,4 1 32 0 0,-1 1-1 0 0,1-1 0 0 0,0 0 1 0 0,-1-1-1 0 0,1 1 0 0 0,0 0 1 0 0,0-1-1 0 0,5 0 1 0 0,34-4 320 0 0,-28 3-259 0 0,119-23 431 0 0,-96 15-712 0 0,1 2-1 0 0,71-3 1 0 0,-109 10-74 0 0,-1 1 0 0 0,1-1 0 0 0,0 1 0 0 0,-1 0 0 0 0,1-1 0 0 0,0 1 0 0 0,-1 0 0 0 0,1-1 0 0 0,-1 1 0 0 0,1 0 0 0 0,-1 0-1 0 0,0-1 1 0 0,1 1 0 0 0,-1 0 0 0 0,0 0 0 0 0,1 1 0 0 0,-1 12-7353 0 0</inkml:trace>
</inkml:ink>
</file>

<file path=ppt/ink/ink5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4:58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4 228 10303 0 0,'0'0'472'0'0,"-1"1"-9"0"0,1-1-452 0 0,-1 0 0 0 0,1 0-1 0 0,0 0 1 0 0,0 1 0 0 0,0-1 0 0 0,0 0-1 0 0,-1 0 1 0 0,1 0 0 0 0,0 0 0 0 0,0 1-1 0 0,0-1 1 0 0,0 0 0 0 0,0 0 0 0 0,0 0-1 0 0,0 0 1 0 0,0 1 0 0 0,0-1 0 0 0,0 0-1 0 0,-1 0 1 0 0,1 0 0 0 0,0 1 0 0 0,0-1-1 0 0,0 0 1 0 0,0 0 0 0 0,0 1 0 0 0,0-1-1 0 0,0 0 1 0 0,1 1 0 0 0,0-1 58 0 0,0 1 1 0 0,0 0-1 0 0,0-1 0 0 0,0 1 0 0 0,0 0 1 0 0,0-1-1 0 0,0 1 0 0 0,0-1 1 0 0,0 0-1 0 0,1 1 0 0 0,-1-1 1 0 0,0 0-1 0 0,0 0 0 0 0,0 0 0 0 0,1 1 1 0 0,-1-1-1 0 0,0-1 0 0 0,3 1 1 0 0,29-5 1086 0 0,-25 4-802 0 0,20-4 377 0 0,49-7 1146 0 0,94-27 1 0 0,-104 18-1209 0 0,74-24 1045 0 0,153-27-1 0 0,-38 37 50 0 0,-199 31-1751 0 0,0 3 0 0 0,86 8 0 0 0,-91 0-571 0 0,-49-6 23 0 0</inkml:trace>
</inkml:ink>
</file>

<file path=ppt/ink/ink5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4:59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76 2759 0 0,'45'-18'-217'0'0,"-28"11"1284"0"0,2-1 14043 0 0,-27-2-13784 0 0,5 7-1155 0 0,-1 0 0 0 0,1 0 0 0 0,-1 1 0 0 0,0-1 0 0 0,0 1 0 0 0,0 0 0 0 0,-1 0 0 0 0,1 0 0 0 0,0 1 0 0 0,-1-1 0 0 0,1 1 0 0 0,-10-1 0 0 0,-4-1 25 0 0,-34 1 0 0 0,20 3-180 0 0,0 1-1 0 0,0 1 1 0 0,1 2-1 0 0,-1 1 1 0 0,1 1-1 0 0,1 2 0 0 0,-1 1 1 0 0,-39 19-1 0 0,48-19-18 0 0,-54 28-32 0 0,67-32 31 0 0,-1 0 0 0 0,2 0-1 0 0,-1 1 1 0 0,1 0-1 0 0,-13 13 1 0 0,14-8-7 0 0,7-10 8 0 0,0 0 0 0 0,0 1-1 0 0,-1-1 1 0 0,2 0 0 0 0,-1 0-1 0 0,0 0 1 0 0,0 1-1 0 0,1-1 1 0 0,-1 0 0 0 0,1 0-1 0 0,0 0 1 0 0,-1 0-1 0 0,1 0 1 0 0,0 0 0 0 0,0 0-1 0 0,0 0 1 0 0,1 0 0 0 0,-1-1-1 0 0,0 1 1 0 0,1 0-1 0 0,-1-1 1 0 0,1 1 0 0 0,0-1-1 0 0,2 3 1 0 0,2 0 0 0 0,-1 0 0 0 0,1 0 1 0 0,0 0-1 0 0,0-1 0 0 0,1 0 0 0 0,10 4 0 0 0,14 1 119 0 0,50 6 0 0 0,9 2 66 0 0,-68-10-167 0 0,202 55 160 0 0,-218-59-181 0 0,0 0-1 0 0,0 0 0 0 0,1 1 1 0 0,-2 0-1 0 0,1 0 0 0 0,0 0 1 0 0,-1 1-1 0 0,1 0 0 0 0,-1 0 1 0 0,5 5-1 0 0,-2 2 7 0 0,-8-10 0 0 0,1 0 0 0 0,-1 0 0 0 0,0 1 0 0 0,0-1 0 0 0,0 0 0 0 0,0 0 0 0 0,0 0 0 0 0,0 0 0 0 0,0 0 0 0 0,0 0 0 0 0,-1 1 0 0 0,0 2 5 0 0,-1 0-1 0 0,0 0 1 0 0,1-1 0 0 0,-1 1-1 0 0,-1-1 1 0 0,1 1 0 0 0,-1-1-1 0 0,1 0 1 0 0,-1 0 0 0 0,0 0-1 0 0,0 0 1 0 0,-6 3 0 0 0,1 1 23 0 0,0-2 0 0 0,-1 1 0 0 0,-18 7 0 0 0,-13 1 74 0 0,0-2 0 0 0,-1-2 0 0 0,-71 9 0 0 0,84-16-102 0 0,-1 0 0 0 0,0-2-1 0 0,-38-3 1 0 0,62 1-13 0 0,-12-3-34 0 0,12 3 35 0 0,4 0 4 0 0,0 1-1 0 0,0-1 1 0 0,0 1-1 0 0,0-1 1 0 0,0 0 0 0 0,0 0-1 0 0,0 1 1 0 0,0-1-1 0 0,1 0 1 0 0,-1 0 0 0 0,0 0-1 0 0,1 0 1 0 0,-1 0-1 0 0,0 0 1 0 0,1 0 0 0 0,-1 0-1 0 0,1 0 1 0 0,-1 0-1 0 0,1-1 1 0 0,-4-20-100 0 0,5 16 91 0 0,0 1 1 0 0,0 0-1 0 0,0 0 0 0 0,1 0 0 0 0,0 0 1 0 0,0 0-1 0 0,5-8 0 0 0,22-32-80 0 0,-25 40 80 0 0,20-28 89 0 0,2 2 0 0 0,49-46-1 0 0,68-46 1294 0 0,-121 108-978 0 0,-20 14 30 0 0,0 0-364 0 0,9-3-42 0 0,30-8-28 0 0,-34 10-253 0 0,6-3 10 0 0,-4 1-3439 0 0,1-2-4111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1:21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55 238 7919 0 0,'0'0'5784'0'0,"1"-11"-3282"0"0,-1 11-2442 0 0,0 0 0 0 0,0 0 1 0 0,1-1-1 0 0,-1 1 0 0 0,0 0 1 0 0,0-1-1 0 0,0 1 0 0 0,1 0 0 0 0,-1 0 1 0 0,0 0-1 0 0,0-1 0 0 0,1 1 1 0 0,-1 0-1 0 0,0 0 0 0 0,1 0 1 0 0,-1 0-1 0 0,0-1 0 0 0,1 1 1 0 0,-1 0-1 0 0,0 0 0 0 0,1 0 1 0 0,-1 0-1 0 0,0 0 0 0 0,1 0 1 0 0,-1 0-1 0 0,0 0 0 0 0,1 0 1 0 0,-1 0-1 0 0,0 0 0 0 0,1 0 1 0 0,-1 0-1 0 0,0 0 0 0 0,1 1 1 0 0,8 10 366 0 0,-7-8-392 0 0,0 1 0 0 0,0 0 0 0 0,-1 0 0 0 0,0 0 0 0 0,1 7 0 0 0,-1 2 232 0 0,0 0 1 0 0,-2 1-1 0 0,0-1 1 0 0,-4 23-1 0 0,-18 53 687 0 0,7-27-725 0 0,7-27-185 0 0,-16 81 42 0 0,23-97-80 0 0,-1 0 1 0 0,2 0-1 0 0,1 0 1 0 0,2 22-1 0 0,-2-35-2 0 0,0-4 0 0 0,0-1-1 0 0,0 1 1 0 0,0 0-1 0 0,0-1 1 0 0,1 1-1 0 0,-1 0 0 0 0,0-1 1 0 0,1 1-1 0 0,0 0 1 0 0,-1-1-1 0 0,1 1 1 0 0,0-1-1 0 0,0 1 1 0 0,-1-1-1 0 0,1 0 1 0 0,0 1-1 0 0,2 0 1 0 0,3 6 73 0 0,-6-8-27 0 0,0 1-1 0 0,1-1 0 0 0,-1 1 1 0 0,1-1-1 0 0,-1 1 0 0 0,0-1 1 0 0,1 0-1 0 0,-1 1 0 0 0,1-1 1 0 0,-1 0-1 0 0,1 0 1 0 0,-1 1-1 0 0,1-1 0 0 0,-1 0 1 0 0,1 0-1 0 0,0 0 0 0 0,-1 0 1 0 0,1 1-1 0 0,-1-1 1 0 0,1 0-1 0 0,-1 0 0 0 0,1 0 1 0 0,-1 0-1 0 0,2-1 0 0 0,-1 1-19 0 0,1 0-1 0 0,-1-1 0 0 0,0 1 1 0 0,0-1-1 0 0,1 0 0 0 0,-1 1 0 0 0,0-1 1 0 0,0 0-1 0 0,0 0 0 0 0,1-1 0 0 0,4-3-62 0 0,-1-1-1 0 0,0 0 0 0 0,4-6 0 0 0,-6 7 154 0 0,29-34-44 0 0,43-43-1 0 0,-28 33-79 0 0,2-8 36 0 0,80-121 0 0 0,-86 114-52 0 0,60-68 0 0 0,-71 96 4 0 0,2 2 0 0 0,1 1-1 0 0,43-30 1 0 0,-73 58-326 0 0,5-2 634 0 0</inkml:trace>
</inkml:ink>
</file>

<file path=ppt/ink/ink5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5:10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22 132 10479 0 0,'0'0'950'0'0,"-2"0"-782"0"0,-3 0-710 0 0,-7 1 5678 0 0,11-1-5061 0 0,1 0 1 0 0,0 1-1 0 0,0-1 0 0 0,0 0 0 0 0,-1 0 0 0 0,1 1 0 0 0,0-1 1 0 0,0 0-1 0 0,0 1 0 0 0,0-1 0 0 0,0 0 0 0 0,0 1 0 0 0,0-1 0 0 0,-1 0 1 0 0,1 1-1 0 0,0-1 0 0 0,0 0 0 0 0,0 1 0 0 0,0-1 0 0 0,0 0 1 0 0,1 1-1 0 0,-1-1 0 0 0,0 0 0 0 0,0 0 0 0 0,0 1 0 0 0,0-1 1 0 0,0 0-1 0 0,0 1 0 0 0,0-1 0 0 0,1 0 0 0 0,-1 0 0 0 0,0 1 1 0 0,0-1-1 0 0,1 1 0 0 0,0 0-13 0 0,0 0 0 0 0,0 1 0 0 0,1-1 0 0 0,-1 0 0 0 0,0 0 1 0 0,1 0-1 0 0,-1 0 0 0 0,1 0 0 0 0,-1 0 0 0 0,1 0 0 0 0,-1-1 0 0 0,1 1 0 0 0,0 0 1 0 0,-1-1-1 0 0,1 0 0 0 0,2 1 0 0 0,1 0 115 0 0,6 2 22 0 0,-1 0-1 0 0,1-1 0 0 0,0-1 0 0 0,0 0 1 0 0,0 0-1 0 0,14-2 0 0 0,65-10 335 0 0,-62 6-438 0 0,3-1-42 0 0,0-2 1 0 0,-1-2-1 0 0,30-13 0 0 0,-5 3-5 0 0,27-12-21 0 0,30-11 29 0 0,-74 33-73 0 0,-37 10-11 0 0,-1 0 0 0 0,1-1-1 0 0,0 1 1 0 0,-1 0 0 0 0,1 0 0 0 0,-1-1 0 0 0,1 1 0 0 0,0 0 0 0 0,-1 0-1 0 0,1 0 1 0 0,0 0 0 0 0,-1 0 0 0 0,1 0 0 0 0,0 0 0 0 0,-1 0 0 0 0,1 0-1 0 0,-1 0 1 0 0,2 1 0 0 0,-6 11-365 0 0,0-4 225 0 0,-1-1 0 0 0,0 1 0 0 0,-1-1 0 0 0,-7 9 0 0 0,-12 15-463 0 0,13-13 212 0 0,-8 13-802 0 0,19-29 667 0 0</inkml:trace>
</inkml:ink>
</file>

<file path=ppt/ink/ink5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5:11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 11487 0 0,'0'0'5755'0'0,"-3"2"-5450"0"0,-7 10-168 0 0,-1 1 0 0 0,2 0 0 0 0,-1 1 0 0 0,2 0 0 0 0,0 0 0 0 0,1 0 0 0 0,0 1-1 0 0,-8 28 1 0 0,0 11 317 0 0,-10 67 0 0 0,22-103-238 0 0,-1-1 0 0 0,-12 34 1 0 0,-26 36 229 0 0,20-43-323 0 0,21-43-219 0 0,19 2-5883 0 0,-1-4-396 0 0</inkml:trace>
</inkml:ink>
</file>

<file path=ppt/ink/ink5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5:12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 1375 0 0,'0'0'18243'0'0,"1"2"-18159"0"0,-1 6-17 0 0,0 1 1 0 0,0-1-1 0 0,-1 0 1 0 0,0 0-1 0 0,0 0 0 0 0,-3 8 1 0 0,-17 51 456 0 0,5-20-197 0 0,4-9-239 0 0,-2-1 0 0 0,-31 58 1 0 0,36-77-43 0 0,9-16-59 0 0,-1 0-83 0 0,14-5-5053 0 0,-8 0 3393 0 0,13-4-4415 0 0</inkml:trace>
</inkml:ink>
</file>

<file path=ppt/ink/ink5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5:12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36 6447 0 0,'1'-2'499'0'0,"9"-31"14297"0"0,-15 38-14497 0 0,3-3-1021 0 0,-4 5 820 0 0,0 1-1 0 0,0 0 1 0 0,1 1 0 0 0,0 0-1 0 0,1-1 1 0 0,0 1-1 0 0,-3 10 1 0 0,-2 2-40 0 0,-63 172 151 0 0,61-161-189 0 0,2-4 115 0 0,1 1 1 0 0,1 0-1 0 0,2 0 0 0 0,-3 42 0 0 0,7-55-48 0 0,1-4-58 0 0,0-9-8 0 0,12-15-2297 0 0,-10 11 2053 0 0,-1 0 1 0 0,1 0-1 0 0,-1-1 1 0 0,1 1-1 0 0,-1-1 0 0 0,0 1 1 0 0,2-3-1 0 0,6-16-1579 0 0,-1-2-20 0 0</inkml:trace>
</inkml:ink>
</file>

<file path=ppt/ink/ink5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5:13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1 416 1375 0 0,'1'-2'443'0'0,"75"-56"9992"0"0,-43 35-8935 0 0,-2-2-1 0 0,37-37 0 0 0,-47 38-1238 0 0,-13 14-174 0 0,20-18 0 0 0,9-9-34 0 0,-36 35-53 0 0,0 1 0 0 0,0-1 0 0 0,1 1 0 0 0,-1 0 0 0 0,0-1 0 0 0,1 1 0 0 0,-1 0 0 0 0,1 0 0 0 0,-1 0 0 0 0,1 0 0 0 0,-1 0 0 0 0,4-1 0 0 0,1 0 0 0 0,24-20 110 0 0,49-32 739 0 0,-70 49-757 0 0,0 0 0 0 0,1 1 1 0 0,-1 0-1 0 0,1 1 0 0 0,0 0 1 0 0,0 0-1 0 0,11-1 1 0 0,-18 4-17 0 0,0 0 1 0 0,0 0-1 0 0,0 0 1 0 0,0 0-1 0 0,0 1 1 0 0,0-1 0 0 0,0 1-1 0 0,-1 0 1 0 0,1 0-1 0 0,0 0 1 0 0,0 0-1 0 0,-1 0 1 0 0,1 0 0 0 0,-1 1-1 0 0,1 0 1 0 0,-1-1-1 0 0,1 1 1 0 0,2 3-1 0 0,4 4 124 0 0,-1 0-1 0 0,-1 1 1 0 0,9 13-1 0 0,8 10 173 0 0,-9-16-74 0 0,-8-8-118 0 0,0 0 0 0 0,1 0-1 0 0,13 10 1 0 0,-18-16-144 0 0,1-1 0 0 0,0 0-1 0 0,-1 0 1 0 0,1 0 0 0 0,0 0 0 0 0,0-1 0 0 0,0 1-1 0 0,0-1 1 0 0,0 0 0 0 0,0 0 0 0 0,0 0 0 0 0,0-1-1 0 0,7 0 1 0 0,3 0-5 0 0,1-1 0 0 0,-1-1 0 0 0,0-1 0 0 0,0 0 0 0 0,0-1 0 0 0,0 0 0 0 0,20-10 0 0 0,7-6-11 0 0,39-26 0 0 0,-74 42-20 0 0,-3 2 0 0 0,0 0 0 0 0,0-1 0 0 0,0 1 0 0 0,0-1 0 0 0,0 0 0 0 0,-1 0 0 0 0,3-3 0 0 0,-3 4 0 0 0,6-7-110 0 0,0 0 1 0 0,-1-1-1 0 0,0 0 0 0 0,0 0 0 0 0,9-20 0 0 0,-15 28-128 0 0</inkml:trace>
</inkml:ink>
</file>

<file path=ppt/ink/ink5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5:13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0 3679 0 0,'-2'1'167'0'0,"-10"3"-111"0"0,1 0 1 0 0,-14 2-1 0 0,-5 1 12494 0 0,32-8-12420 0 0,14-3 41 0 0,-3 0 91 0 0,0 1-1 0 0,1 0 0 0 0,15 0 0 0 0,-28 3-199 0 0,1 0 0 0 0,-1 0 0 0 0,0 0-1 0 0,1 0 1 0 0,-1 0 0 0 0,1 1 0 0 0,-1-1 0 0 0,1 1-1 0 0,-1-1 1 0 0,0 1 0 0 0,1-1 0 0 0,-1 1 0 0 0,0 0-1 0 0,0 0 1 0 0,1-1 0 0 0,-1 1 0 0 0,0 0 0 0 0,0 0-1 0 0,0 0 1 0 0,0 1 0 0 0,0-1 0 0 0,0 0 0 0 0,0 0-1 0 0,1 3 1 0 0,-1-2 12 0 0,0 1-1 0 0,0 0 1 0 0,0 0-1 0 0,0 0 1 0 0,-1 0-1 0 0,1 0 1 0 0,-1 0-1 0 0,0 4 1 0 0,0-3-3 0 0,-1 0 0 0 0,1 0 0 0 0,-1 0 0 0 0,0 0 0 0 0,-1-1 0 0 0,1 1 0 0 0,-3 6 0 0 0,-2 2 81 0 0,5-8-42 0 0,-1 0 1 0 0,0 1-1 0 0,0-1 1 0 0,-5 6-1 0 0,-1 5 47 0 0,7-13-98 0 0,0-1-4 0 0,-5 8-33 0 0,-1 2 26 0 0,2-2-25 0 0,3-5 20 0 0,-4 5-33 0 0,-3 8-14 0 0,3-2 82 0 0,4-11-10 0 0,0 1 1 0 0,0-1 0 0 0,1 1-1 0 0,-2 6 1 0 0,-4 12 419 0 0,7-22-455 0 0,-1 0 0 0 0,1-1-1 0 0,0 1 1 0 0,-1 0 0 0 0,1 0-1 0 0,0 0 1 0 0,0 0 0 0 0,-1 0-1 0 0,1 0 1 0 0,0 0 0 0 0,0-1-1 0 0,0 1 1 0 0,0 0 0 0 0,0 0-1 0 0,0 0 1 0 0,1 0 0 0 0,-1 0-1 0 0,0 0 1 0 0,0 0 0 0 0,1 0-1 0 0,-1-1 1 0 0,0 1 0 0 0,1 0-1 0 0,-1 0 1 0 0,1 0 0 0 0,-1-1-1 0 0,1 1 1 0 0,-1 0-1 0 0,1-1 1 0 0,-1 1 0 0 0,1 0-1 0 0,0-1 1 0 0,1 2 0 0 0,0-1-8 0 0,1 1 1 0 0,0-1-1 0 0,-1 1 1 0 0,1-1-1 0 0,0 0 1 0 0,0 0 0 0 0,5 1-1 0 0,11-1 34 0 0,1 0 0 0 0,-1-1 1 0 0,1 0-1 0 0,-1-2 0 0 0,36-7 0 0 0,-20 3-29 0 0,28-5 15 0 0,-24 3-53 0 0,1 3 1 0 0,1 0 0 0 0,44 2-1 0 0,-83 3-149 0 0,1 0-1 0 0,-1 0 1 0 0,0 1-1 0 0,1-1 1 0 0,-1 1-1 0 0,1-1 1 0 0,-1 1-1 0 0,0 0 1 0 0,0 0-1 0 0,1 0 1 0 0,-1 0-1 0 0,0 0 1 0 0,0 0-1 0 0,0 1 1 0 0,0-1-1 0 0,0 1 1 0 0,0-1-1 0 0,-1 1 1 0 0,1 0-1 0 0,0 0 1 0 0,-1 0-1 0 0,3 3 1 0 0</inkml:trace>
</inkml:ink>
</file>

<file path=ppt/ink/ink5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5:14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129 113 7111 0 0,'-13'3'151'0'0,"0"1"0"0"0,-1 0 0 0 0,1 1 0 0 0,-14 7 0 0 0,-7 3 670 0 0,25-9 393 0 0,9-6-1075 0 0,0 1-1 0 0,0-1 1 0 0,-1 0 0 0 0,1 0 0 0 0,0 1 0 0 0,0-1 0 0 0,0 0 0 0 0,-1 0 0 0 0,1 0 0 0 0,0 0 0 0 0,0 1 0 0 0,0-1 0 0 0,-1 0 0 0 0,1 0 0 0 0,0 0 0 0 0,0 0 0 0 0,-1 0 0 0 0,1 0 0 0 0,0 0 0 0 0,-1 0 0 0 0,1 0 0 0 0,0 0 0 0 0,0 0 0 0 0,-1 0 0 0 0,3 3 797 0 0,1 0-777 0 0,0 0 0 0 0,0 0-1 0 0,1 0 1 0 0,-1-1 0 0 0,1 1 0 0 0,-1-1-1 0 0,1 0 1 0 0,0 0 0 0 0,0 0-1 0 0,-1-1 1 0 0,2 1 0 0 0,-1-1 0 0 0,0 0-1 0 0,5 0 1 0 0,10 2 406 0 0,36 1 1 0 0,-52-4-535 0 0,77 0 1266 0 0,159-20-1 0 0,77-36 1 0 0,-190 31-825 0 0,68-17 371 0 0,58-10-6 0 0,-230 47-872 0 0,14-1-1847 0 0,-37 9 320 0 0,-8 9-3529 0 0,-6 4-1516 0 0</inkml:trace>
</inkml:ink>
</file>

<file path=ppt/ink/ink5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5:14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24 7367 0 0,'0'0'8535'0'0,"2"-2"-7868"0"0,0 0-432 0 0,1 0 0 0 0,0 0 0 0 0,-1 0 0 0 0,1 0 0 0 0,0 0 0 0 0,0 1 0 0 0,1-1 0 0 0,-1 1 1 0 0,0 0-1 0 0,0 0 0 0 0,1 0 0 0 0,-1 0 0 0 0,0 1 0 0 0,5-1 0 0 0,-8 1-198 0 0,1 1-1 0 0,0-1 0 0 0,0 0 0 0 0,0 1 1 0 0,0-1-1 0 0,-1 1 0 0 0,1 0 1 0 0,0-1-1 0 0,-1 1 0 0 0,1-1 1 0 0,0 1-1 0 0,-1 0 0 0 0,1 0 1 0 0,-1-1-1 0 0,1 1 0 0 0,-1 0 1 0 0,1 0-1 0 0,-1 0 0 0 0,0 0 1 0 0,1-1-1 0 0,-1 1 0 0 0,0 0 0 0 0,0 2 1 0 0,1 0-3 0 0,0 0 0 0 0,0 1 1 0 0,-1-1-1 0 0,1 0 0 0 0,-1 6 1 0 0,-1-2 16 0 0,-1-1 0 0 0,0 1 0 0 0,0-1 0 0 0,0 0 1 0 0,-1 1-1 0 0,1-1 0 0 0,-2 0 0 0 0,-5 9 1 0 0,-6 5 107 0 0,-18 18 1 0 0,15-16-53 0 0,1-4-80 0 0,0-1 0 0 0,-23 18 0 0 0,-36 34-25 0 0,72-64-2 0 0,7-3 0 0 0,7-4 0 0 0,-9 1 0 0 0,30-7 35 0 0,0-2 1 0 0,53-26-1 0 0,-47 19 228 0 0,42-12 0 0 0,-63 24-150 0 0,0 1 1 0 0,-1 1-1 0 0,2 0 0 0 0,28-1 1 0 0,-26 6-104 0 0,-15 0 7 0 0,0 0-33 0 0,17 0-79 0 0,-11-2 5 0 0,-8 0-26 0 0,0 0-145 0 0,24 2-1388 0 0,-23-3 976 0 0,-2 1 295 0 0,0 1 0 0 0,0-2 0 0 0,0 1 1 0 0,0 0-1 0 0,-1 0 0 0 0,1 0 0 0 0,0 0 1 0 0,0-1-1 0 0,0 1 0 0 0,0 0 0 0 0,0-1 1 0 0,1 0-1 0 0,0 1-929 0 0,11-6-4841 0 0</inkml:trace>
</inkml:ink>
</file>

<file path=ppt/ink/ink5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5:15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22 7831 0 0,'0'0'603'0'0,"0"-2"-396"0"0,6-18 13222 0 0,-14 44-13131 0 0,0-2 0 0 0,-2 1 0 0 0,-20 33 0 0 0,2-3-36 0 0,-65 132-74 0 0,-39 80 35 0 0,121-241-222 0 0,-24 57 2 0 0,31-70-6 0 0,1 1-1 0 0,0-1 1 0 0,1 0 0 0 0,0 1-1 0 0,0 18 1 0 0,2 8-644 0 0,0-36-547 0 0</inkml:trace>
</inkml:ink>
</file>

<file path=ppt/ink/ink5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7:12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1374 2303 0 0,'0'0'7024'0'0,"1"-2"-6954"0"0,8-11 57 0 0,1 1 0 0 0,0 0-1 0 0,1 1 1 0 0,1 0 0 0 0,15-12 0 0 0,71-44 287 0 0,-18 12-75 0 0,27-29 389 0 0,128-132 0 0 0,-118 105-376 0 0,-44 44-168 0 0,135-107 8 0 0,-149 127-140 0 0,-25 20-31 0 0,67-57 34 0 0,-9 2-29 0 0,-11 13 12 0 0,-72 58-45 0 0,0 0 0 0 0,0 0 1 0 0,-1 0-1 0 0,-1-1 0 0 0,0 0 0 0 0,-1-1 0 0 0,10-24 0 0 0,5-11-659 0 0,-20 45 578 0 0,1 0 0 0 0,0-1 0 0 0,1 1 0 0 0,-1 0 1 0 0,0 0-1 0 0,1 0 0 0 0,0 1 0 0 0,0-1 0 0 0,0 0 0 0 0,0 1 0 0 0,6-4 0 0 0,-7 5-117 0 0,1 1-124 0 0,6-2-58 0 0,-6 2-12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1:22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10591 0 0,'0'0'2206'0'0,"1"-1"-1014"0"0,16-4-289 0 0,0 0 1 0 0,0 1-1 0 0,20-2 0 0 0,11-2-496 0 0,69-15 517 0 0,61-14-1738 0 0,-162 33-3604 0 0,-1 2-1468 0 0</inkml:trace>
</inkml:ink>
</file>

<file path=ppt/ink/ink5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7:13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1624 2759 0 0,'2'-2'207'0'0,"16"-18"2056"0"0,20-29 0 0 0,-24 30-1265 0 0,0 1-1 0 0,31-30 1 0 0,-28 33-734 0 0,81-76 933 0 0,-72 68-1118 0 0,1 1-1 0 0,1 1 1 0 0,0 1 0 0 0,41-21-1 0 0,-26 16-44 0 0,39-25-2 0 0,108-88 0 0 0,322-248 197 0 0,62-54 1646 0 0,-573 438-1881 0 0,66-59 53 0 0,-61 54-121 0 0,0 0 1 0 0,0 0 0 0 0,-1-1 0 0 0,0 0-1 0 0,0 0 1 0 0,-1 0 0 0 0,6-13-1 0 0,-10 19 15 0 0,1 1 0 0 0,-1-1 0 0 0,1 0 0 0 0,-1 1 0 0 0,0-1 0 0 0,0 0 0 0 0,0 1 0 0 0,0-1 0 0 0,0 0-1 0 0,0 1 1 0 0,0-1 0 0 0,-1 0 0 0 0,1 1 0 0 0,0-1 0 0 0,-1 0 0 0 0,1 1 0 0 0,-1-1 0 0 0,0 1 0 0 0,0-1 0 0 0,1 1-1 0 0,-1-1 1 0 0,0 1 0 0 0,0 0 0 0 0,0-1 0 0 0,-1 1 0 0 0,1 0 0 0 0,0 0 0 0 0,0 0 0 0 0,-1 0 0 0 0,1 0 0 0 0,-1 0 0 0 0,1 0-1 0 0,-1 0 1 0 0,-1 0 0 0 0,-1-1-73 0 0,1 1-1 0 0,0 0 1 0 0,-1 0 0 0 0,1 0-1 0 0,-1 0 1 0 0,0 1-1 0 0,1-1 1 0 0,-1 1 0 0 0,1 0-1 0 0,-1 0 1 0 0,0 0-1 0 0,1 1 1 0 0,-1-1 0 0 0,1 1-1 0 0,-5 1 1 0 0,2 0-498 0 0,0 1 1 0 0,1 0-1 0 0,-1 0 0 0 0,-8 7 1 0 0,-6 6-2249 0 0</inkml:trace>
</inkml:ink>
</file>

<file path=ppt/ink/ink5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8:03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284 112 7631 0 0,'1'-2'348'0'0,"5"-10"33"0"0,-3 6-351 0 0,0 0 1 0 0,0 1 0 0 0,0-1 0 0 0,5-6 0 0 0,-3 6 477 0 0,-1-1 1 0 0,2 1-1 0 0,-1 0 0 0 0,11-10 0 0 0,-14 15-4 0 0,-1-1 14 0 0,19-13 1268 0 0,-18 14-487 0 0,0 0-596 0 0,-2 0-623 0 0,1 1 1 0 0,-1 0 0 0 0,0 0-1 0 0,1 0 1 0 0,-1 0 0 0 0,1-1-1 0 0,-1 1 1 0 0,0 0 0 0 0,1 0-1 0 0,-1 0 1 0 0,1 0 0 0 0,-1 0-1 0 0,0 0 1 0 0,1 0 0 0 0,-1 0-1 0 0,1 0 1 0 0,-1 0 0 0 0,0 0-1 0 0,1 0 1 0 0,-1 1 0 0 0,1-1-1 0 0,-1 0 1 0 0,0 0 0 0 0,1 0-1 0 0,-1 0 1 0 0,0 1 0 0 0,1-1-1 0 0,-1 0 1 0 0,0 0 0 0 0,1 1-1 0 0,-1-1 1 0 0,0 0 0 0 0,1 1-1 0 0,-1-1 1 0 0,0 0 0 0 0,1 1-1 0 0,-1 1 0 0 0,1-1 0 0 0,-1 1-1 0 0,1 0 1 0 0,-1-1 0 0 0,0 1-1 0 0,1 0 1 0 0,-1 0 0 0 0,0 0-1 0 0,0 2 1 0 0,-1 5-8 0 0,0 0 1 0 0,-4 18-1 0 0,-40 102 506 0 0,15-49-461 0 0,-50 139 36 0 0,19-54-153 0 0,-11 69 64 0 0,65-209-55 0 0,-2 28 0 0 0,-10 47 27 0 0,16-90-12 0 0,3-8 436 0 0,-8 18 99 0 0,5-15-544 0 0,-10 35 57 0 0,12-35-70 0 0,-8 17 92 0 0,-9 21-13 0 0,13-33 26 0 0,4-8 1058 0 0,7-16-590 0 0,-3 6-465 0 0,2 0 0 0 0,7-12-1 0 0,-11 18-178 0 0,6-5-598 0 0</inkml:trace>
</inkml:ink>
</file>

<file path=ppt/ink/ink5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8:15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13 146 4143 0 0,'0'0'1326'0'0,"-2"1"-318"0"0,-8 3 4946 0 0,11-5-5380 0 0,1-1 325 0 0,9-14 7449 0 0,3 14-7753 0 0,-12 2-535 0 0,9 3-37 0 0,4 1 19 0 0,-2-1-20 0 0,-8-3 20 0 0,8-1-20 0 0,2-1 31 0 0,0-1 18 0 0,-7 1-32 0 0,12-6 72 0 0,-5 2-20 0 0,24-9 176 0 0,-28 11-207 0 0,-5 2-28 0 0,0 0 0 0 0,0 1 1 0 0,0 0-1 0 0,13-2 0 0 0,-1 2-24 0 0,-16 2 11 0 0,2 0 6 0 0,31-4-13 0 0,-30 3-3 0 0,22-5 35 0 0,18-6 31 0 0,-29 7-75 0 0,0 3 0 0 0,-1 2 0 0 0,5-1 0 0 0,-19-2 0 0 0,-1 1 0 0 0,4-1 0 0 0,44-3 0 0 0,-33 5 0 0 0,-1 0 0 0 0,16 3 0 0 0,-9-4 0 0 0,-7 0 0 0 0,-4 2 0 0 0,25-5 0 0 0,-29 3-2 0 0,20-5 15 0 0,-10 1 29 0 0,6-2-33 0 0,-20 7-4 0 0,17-4 56 0 0,-4 3-61 0 0,-3 2 12 0 0,-12-1-8 0 0,1 0 0 0 0,0 0 0 0 0,-1 0 0 0 0,1 0 0 0 0,0 0 0 0 0,0 0 0 0 0,-1 0 0 0 0,1 0 0 0 0,0 0 0 0 0,0 0 0 0 0,-1-1 0 0 0,1 1 0 0 0,0 0 0 0 0,-1 0 0 0 0,2-1 0 0 0,0 0 8 0 0,0 0 140 0 0,0 0-80 0 0,7-4 1 0 0,18-11 139 0 0,-18 10-1996 0 0</inkml:trace>
</inkml:ink>
</file>

<file path=ppt/ink/ink5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5:27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118 115 3223 0 0,'0'0'143'0'0,"-2"1"-3"0"0,-29 9-127 0 0,-43 21 6474 0 0,72-30-6022 0 0,-6-3 5678 0 0,8 2-6058 0 0,1-3-878 0 0,0 2 828 0 0,-1 0 1 0 0,1 1-1 0 0,0-1 0 0 0,-1 0 0 0 0,1 1 1 0 0,-1-1-1 0 0,1 1 0 0 0,0-1 1 0 0,0 1-1 0 0,-1-1 0 0 0,1 1 1 0 0,0-1-1 0 0,0 1 0 0 0,0 0 1 0 0,-1-1-1 0 0,3 1 0 0 0,1-2 73 0 0,12-5 204 0 0,0 0 0 0 0,0 0 0 0 0,30-6 0 0 0,53-5 374 0 0,-55 11-428 0 0,197-17 387 0 0,-106 14-555 0 0,-79 3-85 0 0,105-25 0 0 0,-134 23-121 0 0,-25 8 18 0 0</inkml:trace>
</inkml:ink>
</file>

<file path=ppt/ink/ink5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5:27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18 9703 0 0,'0'0'440'0'0,"1"-2"-5"0"0,6-14 4530 0 0,-14 21-3995 0 0,-12 17-1124 0 0,-7 16 304 0 0,2 1-1 0 0,-27 60 1 0 0,17-31-121 0 0,28-57 31 0 0,1 0 1 0 0,0 1-1 0 0,-5 17 1 0 0,9-23-2 0 0,0 0 0 0 0,0 1 0 0 0,0-1 0 0 0,1 0 0 0 0,0 0 0 0 0,0 0 1 0 0,0 0-1 0 0,1 0 0 0 0,2 9 0 0 0,5 25 120 0 0,-8-37-249 0 0,0 9-1498 0 0,0-10-44 0 0</inkml:trace>
</inkml:ink>
</file>

<file path=ppt/ink/ink5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5:28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 5527 0 0,'0'0'13447'0'0,"0"3"-13342"0"0,0 3-49 0 0,0 0-1 0 0,0 1 0 0 0,0-1 1 0 0,-1 1-1 0 0,0-1 1 0 0,-3 10-1 0 0,-15 40 362 0 0,0-4-87 0 0,-49 169 199 0 0,65-211-550 0 0,3-8-80 0 0,0 7-565 0 0</inkml:trace>
</inkml:ink>
</file>

<file path=ppt/ink/ink5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5:28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35 10943 0 0,'1'-2'498'0'0,"14"-19"318"0"0,-8 10 5348 0 0,-8 14-5790 0 0,-45 140 1165 0 0,26-88-947 0 0,2 2 1 0 0,-13 78-1 0 0,26-104-376 0 0,2 1 0 0 0,1 58 0 0 0,3-60-120 0 0,0-25-79 0 0,-1-1 14 0 0,-4 15-15 0 0,2-9-31 0 0,1-9-167 0 0</inkml:trace>
</inkml:ink>
</file>

<file path=ppt/ink/ink5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5:29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1 265 1375 0 0,'0'0'11227'0'0,"1"3"-9762"0"0,8 39 1430 0 0,-8-40-2555 0 0,-1 10 267 0 0,0-9 203 0 0,14-10-635 0 0,-2 0-121 0 0,0-1-1 0 0,-1-1 1 0 0,20-18 0 0 0,2-3-40 0 0,52-43 48 0 0,-51 42-81 0 0,1 2 0 0 0,1 1 1 0 0,43-24-1 0 0,-71 47 14 0 0,1 1 1 0 0,0 0-1 0 0,13-3 0 0 0,-18 5 9 0 0,0 1-1 0 0,0 0 0 0 0,1 1 0 0 0,-1-1 0 0 0,0 1 1 0 0,0 0-1 0 0,1 0 0 0 0,-1 0 0 0 0,6 2 0 0 0,-6-1 54 0 0,-1 0 0 0 0,0 0 0 0 0,0 1 0 0 0,-1-1 0 0 0,1 1 0 0 0,0 0 0 0 0,0 0 0 0 0,-1 0 0 0 0,1 0 0 0 0,-1 0 0 0 0,3 4 0 0 0,1 1 162 0 0,0 1 0 0 0,6 11 1 0 0,-4-6 94 0 0,0 0 0 0 0,1 0 1 0 0,1-1-1 0 0,0-1 1 0 0,15 15-1 0 0,-23-24-138 0 0,-1-3-163 0 0,-1 1-1 0 0,1 0 0 0 0,-1 0 1 0 0,1 0-1 0 0,-1 0 0 0 0,1 0 1 0 0,-1 0-1 0 0,1 0 1 0 0,-1 0-1 0 0,1 1 0 0 0,-1-1 1 0 0,1 0-1 0 0,-1 0 0 0 0,1 0 1 0 0,-1 1-1 0 0,0-1 0 0 0,1 0 1 0 0,-1 0-1 0 0,1 1 1 0 0,-1-1-1 0 0,1 0 0 0 0,0 1 1 0 0,0 0 9 0 0,0 0 0 0 0,1 0 1 0 0,0 0-1 0 0,-1 0 0 0 0,1 0 0 0 0,-1 0 1 0 0,1-1-1 0 0,0 1 0 0 0,0-1 0 0 0,-1 1 1 0 0,1-1-1 0 0,0 0 0 0 0,0 1 0 0 0,-1-1 1 0 0,1 0-1 0 0,0 0 0 0 0,3-1 0 0 0,9 1 42 0 0,1 0-53 0 0,-1 2-11 0 0,13 6 0 0 0,-19-6 0 0 0,33 0 0 0 0,-35-1 4 0 0,23-3 52 0 0,-12 0-52 0 0,-10 1 7 0 0,-2 1 7 0 0,1-1 0 0 0,-1 0 0 0 0,0 0 0 0 0,0-1 0 0 0,0 1 0 0 0,0-1 0 0 0,5-3 0 0 0,-8 5 259 0 0,-1-3-213 0 0,2-7 0 0 0,0-1 0 0 0,-2 7-29 0 0,1-1 0 0 0,-1 1 1 0 0,1 0-1 0 0,0 0 0 0 0,0 0 0 0 0,0 0 0 0 0,5-7 0 0 0,-4 6 4 0 0,-1 4 28 0 0,-1-1-3 0 0,1 0-52 0 0,0-1-16 0 0,14-4 160 0 0,-14 6 488 0 0,-1-1-586 0 0,2-5-47 0 0,-11 13-11 0 0,-4 3 0 0 0,1 0 0 0 0,-6 8 151 0 0,13-8-362 0 0,1 1-1101 0 0,-2 0-4494 0 0</inkml:trace>
</inkml:ink>
</file>

<file path=ppt/ink/ink5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5:29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62 5983 0 0,'-47'18'638'0'0,"31"-9"589"0"0,16-9-1193 0 0,0 0 0 0 0,0 0 1 0 0,0 0-1 0 0,0 0 1 0 0,0 0-1 0 0,0 0 1 0 0,0 0-1 0 0,0 0 0 0 0,0 0 1 0 0,0 0-1 0 0,0 0 1 0 0,1 0-1 0 0,-1 0 1 0 0,0 0-1 0 0,0 0 0 0 0,0 0 1 0 0,0 0-1 0 0,0 0 1 0 0,0 0-1 0 0,0 0 1 0 0,0 0-1 0 0,0 1 0 0 0,0-1 1 0 0,0 0-1 0 0,0 0 1 0 0,0 0-1 0 0,0 0 1 0 0,0 0-1 0 0,0 0 1 0 0,0 0-1 0 0,0 0 0 0 0,0 0 1 0 0,0 0-1 0 0,0 0 1 0 0,0 0-1 0 0,0 0 1 0 0,0 1-1 0 0,0-1 0 0 0,0 0 1 0 0,0 0-1 0 0,0 0 1 0 0,0 0-1 0 0,0 0 1 0 0,0 0-1 0 0,0 0 0 0 0,0 0 1 0 0,0 0-1 0 0,0 0 1 0 0,0 0-1 0 0,0 0 1 0 0,0 0-1 0 0,0 0 0 0 0,0 0 1 0 0,0 0-1 0 0,0 0 1 0 0,-1 1-1 0 0,1-1 1 0 0,0 0-1 0 0,0 0 0 0 0,0 0 1 0 0,0 0-1 0 0,0 0 1 0 0,0 0-1 0 0,0 0 1 0 0,0 0-1 0 0,0 0 0 0 0,14-2 1062 0 0,6-5 190 0 0,-1-1 1 0 0,1 0-1 0 0,-1-2 1 0 0,-1 0-1 0 0,0-1 1 0 0,30-24 2526 0 0,-47 37-3708 0 0,0 2-83 0 0,0 0 0 0 0,0 1 0 0 0,0-1-1 0 0,0 0 1 0 0,-1 0 0 0 0,1 0 0 0 0,-1 0 0 0 0,0 1 0 0 0,-1-1-1 0 0,1 0 1 0 0,-1 0 0 0 0,0 0 0 0 0,0 0 0 0 0,0 0-1 0 0,0 0 1 0 0,-1 0 0 0 0,1 0 0 0 0,-1 0 0 0 0,0 0 0 0 0,0-1-1 0 0,-5 6 1 0 0,-1 0-22 0 0,1-1 0 0 0,-1 0 0 0 0,-14 9 0 0 0,-6 7 0 0 0,-34 30 0 0 0,35-32 0 0 0,-40 41 0 0 0,57-48 0 0 0,2-1 0 0 0,8-13 0 0 0,0 0 0 0 0,-1-1 0 0 0,1 1 0 0 0,0 0 0 0 0,0 0 0 0 0,0-1 0 0 0,0 1 0 0 0,-1 0 0 0 0,1 0 0 0 0,0 0 0 0 0,0 0 0 0 0,0-1 0 0 0,1 1 0 0 0,-1 0 0 0 0,0 1 0 0 0,1-1 3 0 0,0 1 1 0 0,1 0-1 0 0,-1-1 0 0 0,0 0 1 0 0,1 1-1 0 0,-1-1 0 0 0,0 0 1 0 0,1 0-1 0 0,0 1 0 0 0,-1-1 1 0 0,1-1-1 0 0,0 1 0 0 0,-1 0 1 0 0,1 0-1 0 0,0 0 0 0 0,0-1 1 0 0,0 1-1 0 0,0-1 0 0 0,0 0 1 0 0,-1 1-1 0 0,5-1 0 0 0,5 1 91 0 0,1-1-1 0 0,15-2 1 0 0,-23 2-64 0 0,226-26 631 0 0,-126 13-515 0 0,-84 12-74 0 0,-19 1-87 0 0,0 0 1 0 0,1 0-1 0 0,-1 1 1 0 0,0-1-1 0 0,0 0 1 0 0,1 1-1 0 0,-1-1 1 0 0,0 1-1 0 0,0-1 1 0 0,0 1-1 0 0,0-1 1 0 0,1 1-1 0 0,-1 0 1 0 0,0 0-1 0 0,0-1 1 0 0,-1 1-1 0 0,1 0 1 0 0,0 0-1 0 0,0 0 1 0 0,0 0-1 0 0,0 0 1 0 0,-1 0-1 0 0,1 0 1 0 0,-1 0-1 0 0,2 3 1 0 0,-2-2-145 0 0,1 1 0 0 0,-1-1 1 0 0,1 1-1 0 0,-1-1 1 0 0,0 1-1 0 0,0-1 1 0 0,0 1-1 0 0,0-1 1 0 0,-1 1-1 0 0,1-1 0 0 0,-1 4 1 0 0,-7 13-1729 0 0</inkml:trace>
</inkml:ink>
</file>

<file path=ppt/ink/ink5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5:30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20 153 7831 0 0,'0'0'603'0'0,"-2"1"-396"0"0,1 0-85 0 0,0 0 0 0 0,-1 0 0 0 0,1 1-1 0 0,0-1 1 0 0,0 0 0 0 0,0 0 0 0 0,0 0 0 0 0,0 1 0 0 0,0-1 0 0 0,0 1 0 0 0,0-1 0 0 0,1 1 0 0 0,-1-1 0 0 0,0 1 0 0 0,1-1 0 0 0,-1 1 0 0 0,1 1 0 0 0,-1 2 761 0 0,1-4-685 0 0,0 0 0 0 0,-1-1 0 0 0,1 1 0 0 0,0 0 0 0 0,0 0 0 0 0,0 0 0 0 0,0 0 0 0 0,1 0 0 0 0,-1-1 0 0 0,0 1 0 0 0,0 0 0 0 0,0 0 0 0 0,1 0 0 0 0,-1-1 0 0 0,0 1 0 0 0,1 0 0 0 0,-1 0 0 0 0,1 0 0 0 0,-1-1 0 0 0,1 1 0 0 0,-1 0 0 0 0,2 0 0 0 0,14 12 879 0 0,-12-11-929 0 0,1-1 0 0 0,-1 1 0 0 0,0-1 0 0 0,1 0 0 0 0,-1 0 0 0 0,1 0 0 0 0,0-1 0 0 0,-1 0 0 0 0,1 0 0 0 0,-1 0 0 0 0,9-1 0 0 0,9-2 411 0 0,23-8 0 0 0,-30 8-324 0 0,264-90 2565 0 0,-28 7-1261 0 0,-223 79-1483 0 0,-10 1-63 0 0,1 1 1 0 0,-1 1 0 0 0,1 1-1 0 0,24-1 1 0 0,-45 18-509 0 0,0-9 378 0 0,0 0-1 0 0,0 0 1 0 0,0 0-1 0 0,-1 0 1 0 0,0 0 0 0 0,0-1-1 0 0,0 0 1 0 0,0 1-1 0 0,-6 4 1 0 0,-37 32-4410 0 0,38-35 2611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1:22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33 105 8751 0 0,'-1'-1'674'0'0,"-30"-11"9280"0"0,31 11-9216 0 0,2-2-614 0 0,0 1 1 0 0,-1-1 0 0 0,1 0 0 0 0,0 1 0 0 0,0 0 0 0 0,0-1 0 0 0,1 1 0 0 0,-1 0-1 0 0,1 0 1 0 0,-1 1 0 0 0,1-1 0 0 0,-1 0 0 0 0,1 1 0 0 0,0-1 0 0 0,0 1 0 0 0,0 0-1 0 0,3-1 1 0 0,9-2-39 0 0,1 0 0 0 0,15-2-1 0 0,-27 5-67 0 0,57-10 66 0 0,60-8-212 0 0,-75 16-255 0 0,21-1-4190 0 0,-49 2-1995 0 0</inkml:trace>
</inkml:ink>
</file>

<file path=ppt/ink/ink5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5:30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200 118 6447 0 0,'0'0'7200'0'0,"3"-1"-6188"0"0,20-5 11 0 0,0-2 1 0 0,0 0-1 0 0,-1-2 0 0 0,23-12 0 0 0,34-16 1045 0 0,-66 33-1750 0 0,1 1-1 0 0,-1 0 1 0 0,1 0 0 0 0,15-1-1 0 0,-17 4-70 0 0,0 0 0 0 0,18 1 0 0 0,-29 0-235 0 0,1 0 0 0 0,0 1-1 0 0,-1-1 1 0 0,1 1-1 0 0,-1-1 1 0 0,1 1-1 0 0,-1 0 1 0 0,1 0 0 0 0,-1 0-1 0 0,0 0 1 0 0,1 0-1 0 0,-1 0 1 0 0,0 0-1 0 0,0 0 1 0 0,0 0 0 0 0,0 0-1 0 0,0 1 1 0 0,2 2-1 0 0,-2-2-6 0 0,0 1-1 0 0,1-1 1 0 0,-1 0-1 0 0,0 1 0 0 0,-1-1 1 0 0,1 1-1 0 0,0 0 1 0 0,-1-1-1 0 0,1 6 0 0 0,-1-1-3 0 0,-1 0 1 0 0,0 0-1 0 0,0 0 0 0 0,0 0 0 0 0,-1-1 0 0 0,0 1 0 0 0,-1 0 0 0 0,1-1 0 0 0,-1 1 0 0 0,0-1 0 0 0,-1 0 0 0 0,0 0 0 0 0,0 0 0 0 0,-6 6 0 0 0,-7 6-12 0 0,0-1 1 0 0,-36 27-1 0 0,18-16-51 0 0,6-6-63 0 0,-1-2 1 0 0,-1-2 0 0 0,-62 28-1 0 0,79-39 9 0 0,-39 15-815 0 0,-63 18 0 0 0,57-21 468 0 0,57-19 637 0 0,5 0-32 0 0,178 3 1498 0 0,-60-4-833 0 0,-16 8-291 0 0,65-2-412 0 0,-147-6-50 0 0,-20 1-55 0 0,18-4 1 0 0,-19 3-96 0 0,1 1 0 0 0,0-1-1 0 0,0 1 1 0 0,-1-1 0 0 0,1 0-1 0 0,-1 0 1 0 0,1 0 0 0 0,0-1-1 0 0,-1 1 1 0 0,0 0 0 0 0,1-1 0 0 0,-1 0-1 0 0,0 1 1 0 0,0-1 0 0 0,0 0-1 0 0,0 0 1 0 0,0-1 0 0 0,0 1-1 0 0,-1 0 1 0 0,1 0 0 0 0,1-4-1 0 0,-2 4-1214 0 0</inkml:trace>
</inkml:ink>
</file>

<file path=ppt/ink/ink5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5:35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94 2759 0 0,'0'0'126'0'0,"-2"1"-5"0"0,-2 0-87 0 0,1 1 0 0 0,-1-1 0 0 0,0 1 0 0 0,0-1 0 0 0,0-1 0 0 0,0 1 0 0 0,-6 0 0 0 0,-1 1 1237 0 0,-28 5 5790 0 0,36-6-6288 0 0,2-1-31 0 0,-8 0 6532 0 0,12 0-6986 0 0,6 1-120 0 0,1 0-1 0 0,-1 0 0 0 0,1-1 1 0 0,0-1-1 0 0,16-2 1 0 0,51-15 387 0 0,31-21 51 0 0,-75 25-476 0 0,1 1 1 0 0,39-8-1 0 0,-58 18-126 0 0,-4 1 3 0 0,-2 3-80 0 0,31-1-751 0 0,-38 0 501 0 0,0 1-417 0 0,0-1 315 0 0,4 3 731 0 0,2-5-5036 0 0,8-4 3139 0 0</inkml:trace>
</inkml:ink>
</file>

<file path=ppt/ink/ink5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5:36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19 3679 0 0,'0'0'284'0'0,"2"-2"11"0"0,5-5 2118 0 0,-1 1-158 0 0,3 3 6002 0 0,-9 3-8153 0 0,-2 21 1477 0 0,-9 27-1366 0 0,11-47-156 0 0,-23 97 878 0 0,-15 59-485 0 0,34-139-405 0 0,3-11-48 0 0,-1-1 0 0 0,0 1 0 0 0,0-1 0 0 0,0 1 1 0 0,-5 8-1 0 0,4-3-212 0 0,3-10 162 0 0,0 0-131 0 0,1 0-1152 0 0,5 5 54 0 0,-4-5-58 0 0</inkml:trace>
</inkml:ink>
</file>

<file path=ppt/ink/ink5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5:36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 5063 0 0,'-2'0'5150'0'0,"-1"0"-4454"0"0,0 0 0 0 0,1 0 0 0 0,-1 1-1 0 0,0-1 1 0 0,0 1 0 0 0,1 0 0 0 0,-1 0 0 0 0,-5 2 0 0 0,4 0-332 0 0,1-1 0 0 0,-1 1 0 0 0,0-1 0 0 0,1 1-1 0 0,-4 4 1 0 0,1-2-251 0 0,2 1-1 0 0,-1 0 1 0 0,1 0 0 0 0,0 0-1 0 0,0 1 1 0 0,-5 12-1 0 0,-21 75 677 0 0,2-6 40 0 0,-20 22 39 0 0,16-39-418 0 0,25-54-220 0 0,-9 34 0 0 0,14-43-151 0 0,1 0-1 0 0,0 1 0 0 0,0-1 0 0 0,0 0 1 0 0,1 1-1 0 0,1 9 0 0 0,-1-16 18 0 0,2 0-16 0 0,-2-1-101 0 0,1 0 0 0 0,-1 0 1 0 0,1-1-1 0 0,0 1 0 0 0,-1 0 0 0 0,1-1 0 0 0,0 1 0 0 0,-1 0 0 0 0,1-1 1 0 0,0 1-1 0 0,0-1 0 0 0,-1 1 0 0 0,1-1 0 0 0,0 0 0 0 0,0 1 0 0 0,0-1 1 0 0,0 0-1 0 0,0 1 0 0 0,0-1 0 0 0,-1 0 0 0 0,1 0 0 0 0,0 0 0 0 0,0 0 1 0 0,0 0-1 0 0,0 0 0 0 0,0 0 0 0 0,0 0 0 0 0,0 0 0 0 0,0 0 0 0 0,1-1 1 0 0,1 0-339 0 0,-1-1 1 0 0,1 1 0 0 0,0-1 0 0 0,-1 0 0 0 0,1 1 0 0 0,-1-1 0 0 0,0 0 0 0 0,4-4 0 0 0,5-8-6877 0 0</inkml:trace>
</inkml:ink>
</file>

<file path=ppt/ink/ink5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5:37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49 450 2303 0 0,'-49'36'9359'0'0,"57"-47"-8304"0"0,10-10 124 0 0,39-37 1 0 0,1 0-361 0 0,-17 10-114 0 0,3 3 0 0 0,86-72 0 0 0,-113 104-510 0 0,75-52 703 0 0,-77 56-768 0 0,0 1 1 0 0,0 0-1 0 0,1 1 0 0 0,24-8 0 0 0,-39 15-118 0 0,1-1-1 0 0,0 1 1 0 0,0-1 0 0 0,0 1-1 0 0,-1 0 1 0 0,1 0 0 0 0,0 0 0 0 0,0 0-1 0 0,0 0 1 0 0,0 0 0 0 0,-1 0-1 0 0,1 0 1 0 0,0 1 0 0 0,0-1 0 0 0,-1 1-1 0 0,1-1 1 0 0,0 1 0 0 0,0 0-1 0 0,-1 0 1 0 0,1 0 0 0 0,-1 0 0 0 0,1 0-1 0 0,-1 0 1 0 0,1 0 0 0 0,-1 0-1 0 0,0 0 1 0 0,1 1 0 0 0,-1-1 0 0 0,0 1-1 0 0,0-1 1 0 0,0 1 0 0 0,0-1-1 0 0,0 1 1 0 0,-1 0 0 0 0,1-1 0 0 0,0 1-1 0 0,-1 0 1 0 0,1 0 0 0 0,-1-1-1 0 0,0 1 1 0 0,1 3 0 0 0,2 17 211 0 0,-1 31 0 0 0,-2-40-129 0 0,0 0 0 0 0,1 0-1 0 0,0 0 1 0 0,1 1 0 0 0,1-1 0 0 0,8 24 0 0 0,-10-34-62 0 0,1 0 0 0 0,0 0 1 0 0,0-1-1 0 0,1 1 0 0 0,-1 0 1 0 0,0-1-1 0 0,1 1 1 0 0,0-1-1 0 0,5 4 0 0 0,5 4 207 0 0,8 10 69 0 0,-10-10-125 0 0,0 0 0 0 0,1 0-1 0 0,0-1 1 0 0,19 11 0 0 0,-27-18-146 0 0,0 0 0 0 0,1 0-1 0 0,-1-1 1 0 0,0 0 0 0 0,1 0 0 0 0,-1 0 0 0 0,0 0 0 0 0,1 0 0 0 0,-1-1 0 0 0,1 0 0 0 0,-1 0 0 0 0,1 0 0 0 0,-1-1 0 0 0,1 1 0 0 0,-1-1-1 0 0,1 0 1 0 0,-1 0 0 0 0,0-1 0 0 0,9-3 0 0 0,7-5 75 0 0,0-1-1 0 0,-1-2 0 0 0,0 0 1 0 0,22-20-1 0 0,-7 1-261 0 0,33-40-1 0 0,-11 13-865 0 0,-54 57 631 0 0,0 1-1620 0 0,-1 1 1861 0 0,0 0 1 0 0,0 0-1 0 0,0 0 0 0 0,0-1 0 0 0,0 1 0 0 0,0 0 0 0 0,0 0 1 0 0,0 1-1 0 0,-1-1 0 0 0,1 0 0 0 0,1 0 0 0 0,8 5-317 0 0,-8-4-19 0 0,0 1-1105 0 0,5 9-4397 0 0</inkml:trace>
</inkml:ink>
</file>

<file path=ppt/ink/ink5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5:37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0 3679 0 0,'-2'1'167'0'0,"-15"9"165"0"0,-33 14 1 0 0,-8 4 4731 0 0,41-18-2988 0 0,-19 16 3055 0 0,40-27-4674 0 0,11-3-123 0 0,1 0-1 0 0,-1-1 0 0 0,0-1 1 0 0,0 0-1 0 0,25-16 0 0 0,13-9 3042 0 0,-55 33-3158 0 0,-30 48-23 0 0,-6 10 58 0 0,33-54-235 0 0,-1 1 1 0 0,1-1-1 0 0,-1 0 1 0 0,0-1-1 0 0,0 1 1 0 0,-11 6-1 0 0,0 0-17 0 0,-1 1 0 0 0,-16 17 0 0 0,17-13 11 0 0,16-16 42 0 0,1-1-49 0 0,0 1-1 0 0,0-1 1 0 0,0 0-1 0 0,0 0 1 0 0,1 0-1 0 0,-1 0 1 0 0,0 1-1 0 0,0-1 1 0 0,0 0-1 0 0,0 0 1 0 0,0 0-1 0 0,0 0 1 0 0,0 1-1 0 0,0-1 1 0 0,0 0-1 0 0,0 0 1 0 0,0 0-1 0 0,0 1 1 0 0,0-1-1 0 0,0 0 1 0 0,0 0-1 0 0,0 0 1 0 0,0 1-1 0 0,0-1 1 0 0,0 0-1 0 0,0 0 1 0 0,0 0-1 0 0,0 1 1 0 0,0-1-1 0 0,0 0 1 0 0,-1 0-1 0 0,1 1 4 0 0,0-1-1 0 0,0 0 1 0 0,0 1-1 0 0,-1-1 0 0 0,1 0 1 0 0,0 1-1 0 0,0-1 1 0 0,0 1-1 0 0,0-1 1 0 0,0 0-1 0 0,0 1 1 0 0,0-1-1 0 0,0 1 1 0 0,0-1-1 0 0,0 0 1 0 0,0 1-1 0 0,0-1 0 0 0,0 1 1 0 0,1-1-1 0 0,-1 0 1 0 0,0 1-1 0 0,0-1 1 0 0,0 0-1 0 0,0 1 1 0 0,1-1-1 0 0,1 3 36 0 0,1-1 1 0 0,-1 0-1 0 0,1 0 0 0 0,-1 0 0 0 0,1-1 0 0 0,0 1 0 0 0,0 0 1 0 0,-1-1-1 0 0,1 0 0 0 0,0 0 0 0 0,0 0 0 0 0,1 0 1 0 0,-1 0-1 0 0,0-1 0 0 0,0 1 0 0 0,0-1 0 0 0,0 0 0 0 0,7 0 1 0 0,4 0 121 0 0,1-1 1 0 0,27-5 0 0 0,30-11 214 0 0,-43 9-307 0 0,1 2-1 0 0,0 0 1 0 0,43-1-1 0 0,-70 7-232 0 0,9 9-671 0 0,-11-8 639 0 0,0 0 0 0 0,0 1 1 0 0,0-1-1 0 0,0 0 0 0 0,0 1 0 0 0,0-1 0 0 0,-1 1 0 0 0,1-1 1 0 0,0 1-1 0 0,-1-1 0 0 0,1 1 0 0 0,0 2 0 0 0,-1-1-743 0 0,0 0 1 0 0,1 0-1 0 0,-1-1 0 0 0,0 1 0 0 0,0 0 1 0 0,-2 5-1 0 0,-2 10-5823 0 0</inkml:trace>
</inkml:ink>
</file>

<file path=ppt/ink/ink5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5:38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20 139 5983 0 0,'0'0'464'0'0,"-1"1"-305"0"0,-7 3 93 0 0,8-4 115 0 0,-1 1 0 0 0,0 0 0 0 0,0 0 0 0 0,0 0 0 0 0,0 0 0 0 0,1 0 0 0 0,-1 0 0 0 0,1 0 0 0 0,-1 0 0 0 0,0 0 0 0 0,1 0 0 0 0,0 0 0 0 0,-1 0 0 0 0,1 0 0 0 0,0 0 0 0 0,-1 0 0 0 0,1 1 0 0 0,0-1 0 0 0,0 0-1 0 0,0 2 1 0 0,0-3-661 0 0,0 1 389 0 0,0 0 0 0 0,0 0-1 0 0,0 0 1 0 0,0 0 0 0 0,0 0 0 0 0,1 0 0 0 0,-1 0-1 0 0,0 0 1 0 0,1-1 0 0 0,-1 1 0 0 0,0 0 0 0 0,1 0-1 0 0,-1 0 1 0 0,1 0 0 0 0,-1-1 0 0 0,1 1 0 0 0,-1 0-1 0 0,2 0 1 0 0,0 1 192 0 0,0 2-130 0 0,1-2 0 0 0,-1 1 0 0 0,1 0 0 0 0,0 0 0 0 0,0-1 0 0 0,0 0 0 0 0,0 1 0 0 0,0-1 0 0 0,0 0 0 0 0,1-1 0 0 0,-1 1 0 0 0,1 0 0 0 0,-1-1 0 0 0,1 0 0 0 0,0 0 0 0 0,-1 0 0 0 0,1 0 0 0 0,0-1 0 0 0,0 0 0 0 0,0 1 0 0 0,4-2 0 0 0,9 0 238 0 0,-1-1 1 0 0,-1 0-1 0 0,28-8 1 0 0,-31 7-187 0 0,260-83 2638 0 0,-185 55-2084 0 0,1 4 1 0 0,156-26-1 0 0,-231 51-881 0 0,-6 0-84 0 0,0 1 1 0 0,-1 0-1 0 0,1 1 0 0 0,0-1 1 0 0,0 1-1 0 0,-1 1 0 0 0,11 1 0 0 0,-18 0 377 0 0,1 2-300 0 0,-1 0 0 0 0,0-1 0 0 0,-1 1 0 0 0,1-1 0 0 0,-1 1 0 0 0,1-1 0 0 0,-1 1 1 0 0,0-1-1 0 0,0 0 0 0 0,0 0 0 0 0,-1 0 0 0 0,1 0 0 0 0,-5 3 0 0 0,-5 5-1526 0 0,-24 17 1 0 0,35-28 1608 0 0,-20 15-1658 0 0</inkml:trace>
</inkml:ink>
</file>

<file path=ppt/ink/ink5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5:38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78 12007 0 0,'-16'3'495'0'0,"0"0"0"0"0,0 2-1 0 0,0 0 1 0 0,-21 10 3176 0 0,61-14-2810 0 0,-19 0-789 0 0,0-1 0 0 0,0 1 0 0 0,-1-1 0 0 0,1 0 0 0 0,0-1 0 0 0,0 1 0 0 0,4-2 0 0 0,134-47 1180 0 0,-95 30-353 0 0,56-14-1 0 0,-96 31-772 0 0,-6 1 34 0 0,1 0 0 0 0,0 0 0 0 0,-1 0 0 0 0,1 1 0 0 0,-1-1 0 0 0,1 1 1 0 0,0 0-1 0 0,3 0 0 0 0,-5 2 25 0 0,-1 2-151 0 0,1 0-1 0 0,-1 0 1 0 0,0 0-1 0 0,-1-1 1 0 0,1 1-1 0 0,-1 0 0 0 0,1 0 1 0 0,-1-1-1 0 0,0 1 1 0 0,0 0-1 0 0,-1-1 1 0 0,1 1-1 0 0,-1-1 1 0 0,-3 5-1 0 0,-5 8 72 0 0,-21 26 0 0 0,17-24-64 0 0,-7 8-65 0 0,-1-2 0 0 0,-1 0 0 0 0,0-2 0 0 0,-2 0 0 0 0,-1-2-1 0 0,-32 20 1 0 0,-90 62-1136 0 0,146-100 1142 0 0,-5 3-2 0 0,0 0 0 0 0,1 0 0 0 0,0 1 0 0 0,0 0 1 0 0,-8 12-1 0 0,15-18 21 0 0,-1 0 0 0 0,0 0 0 0 0,0 0 1 0 0,0 0-1 0 0,0 0 0 0 0,0 0 0 0 0,0 0 1 0 0,0 0-1 0 0,0 0 0 0 0,0 0 0 0 0,0 0 0 0 0,0 0 1 0 0,0 0-1 0 0,0 0 0 0 0,0 0 0 0 0,1 0 0 0 0,-1 0 1 0 0,0 0-1 0 0,0 0 0 0 0,0 0 0 0 0,0 0 0 0 0,0 0 1 0 0,0 0-1 0 0,0 0 0 0 0,0 0 0 0 0,0 0 1 0 0,0 0-1 0 0,0 0 0 0 0,0 0 0 0 0,0 0 0 0 0,0 0 1 0 0,0 1-1 0 0,0-1 0 0 0,0 0 0 0 0,0 0 0 0 0,0 0 1 0 0,0 0-1 0 0,0 0 0 0 0,0 0 0 0 0,0 0 1 0 0,0 0-1 0 0,0 0 0 0 0,0 0 0 0 0,0 0 0 0 0,0 0 1 0 0,0 0-1 0 0,0 0 0 0 0,0 1 0 0 0,0-1 0 0 0,0 0 1 0 0,0 0-1 0 0,0 0 0 0 0,0 0 0 0 0,0 0 1 0 0,0 0-1 0 0,0 0 0 0 0,0 0 0 0 0,0 0 0 0 0,0 0 1 0 0,0 0-1 0 0,0 0 0 0 0,0 0 0 0 0,0 0 0 0 0,0 0 1 0 0,0 0-1 0 0,8 3 69 0 0,0-2 0 0 0,1 1 1 0 0,-1-1-1 0 0,0 0 0 0 0,1-1 0 0 0,10 0 1 0 0,57-9 212 0 0,-37 4-153 0 0,26-1 189 0 0,0 2-1 0 0,0 4 1 0 0,122 14 0 0 0,-173-12-313 0 0,0 0 1 0 0,1-1 0 0 0,-1-1-1 0 0,1 0 1 0 0,-1-1 0 0 0,1 0-1 0 0,16-4 1 0 0,-10 0-78 0 0,-16 3 18 0 0,-2-1-6 0 0,21-9-2113 0 0,-22 11 487 0 0</inkml:trace>
</inkml:ink>
</file>

<file path=ppt/ink/ink5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8:37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1927 1375 0 0,'0'0'66'0'0,"0"2"-8"0"0,0 0 11 0 0,0-1 0 0 0,-1 0 0 0 0,1 0 0 0 0,0 0 0 0 0,0 0-1 0 0,-1 1 1 0 0,1-1 0 0 0,-1 0 0 0 0,-7 10 8782 0 0,11-12-8236 0 0,0 0-407 0 0,1-1 1 0 0,0 1 0 0 0,-1-1-1 0 0,1 0 1 0 0,-1 0 0 0 0,1 0 0 0 0,-1 0-1 0 0,0-1 1 0 0,0 1 0 0 0,0-1-1 0 0,0 0 1 0 0,0 0 0 0 0,-1 0 0 0 0,5-6-1 0 0,33-36 690 0 0,-16 18-524 0 0,33-29 1 0 0,-12 14-202 0 0,97-96 327 0 0,71-73 80 0 0,-65 51-223 0 0,135-138 126 0 0,187-153 5 0 0,-349 337-452 0 0,212-154 0 0 0,-314 255-52 0 0,98-72-546 0 0,-115 84 339 0 0,-3 2-659 0 0,1 0 855 0 0,-1 0 0 0 0,1 0 0 0 0,-1 0 0 0 0,0 0 0 0 0,1 0 0 0 0,-1 0 0 0 0,0-1 0 0 0,0 1 0 0 0,1 0 0 0 0,-3 0 0 0 0,0 3-63 0 0,-10 12-233 0 0,-4 1-12 0 0</inkml:trace>
</inkml:ink>
</file>

<file path=ppt/ink/ink5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8:37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2290 7975 0 0,'0'0'364'0'0,"2"-2"-8"0"0,103-109 1220 0 0,-55 47-92 0 0,-2-2 0 0 0,-3-2 0 0 0,52-107 0 0 0,-28 45-803 0 0,5 3 0 0 0,7 3 0 0 0,4 4-1 0 0,106-114 1 0 0,-58 86-422 0 0,118-129 50 0 0,12 11-273 0 0,-31 51-36 0 0,-201 185-101 0 0,-1-1 0 0 0,51-68-1 0 0,-80 97-44 0 0,-3 5-509 0 0,-12 14 141 0 0,-1-1 0 0 0,-1-1 0 0 0,-19 16 0 0 0,3-4-426 0 0,-12 13-271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1:23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86 8839 0 0,'-2'1'400'0'0,"-5"3"-270"0"0,-1-1-1 0 0,1 0 1 0 0,-9 2-1 0 0,-11 4 713 0 0,19-6-437 0 0,-6 3 5304 0 0,24-8-3293 0 0,208-69 638 0 0,-69 30-2385 0 0,-130 36-798 0 0</inkml:trace>
</inkml:ink>
</file>

<file path=ppt/ink/ink5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6:12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1 115 919 0 0,'0'0'19856'0'0,"2"0"-19720"0"0,13 0-32 0 0,-1 0 0 0 0,1-1 0 0 0,-1-1 0 0 0,0-1 0 0 0,27-8 0 0 0,-7 3 40 0 0,110-30 123 0 0,-21 4-238 0 0,-42 16-329 0 0,-83 21-31 0 0,0 1 0 0 0,0-1 0 0 0,0 0-1 0 0,-1 7 1 0 0,1-8-838 0 0</inkml:trace>
</inkml:ink>
</file>

<file path=ppt/ink/ink5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6:13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42 4143 0 0,'0'0'319'0'0,"1"-2"-210"0"0,1-7-233 0 0,3-21 15235 0 0,-6 33-14918 0 0,-8 21 93 0 0,-1-1-1 0 0,0 0 1 0 0,-21 32-1 0 0,9-16-44 0 0,-141 248 564 0 0,158-277-788 0 0,0 0 0 0 0,1 0 0 0 0,-3 14 1 0 0,-2 3 49 0 0,8-27-42 0 0,1 1-1 0 0,0 0 0 0 0,0-1 1 0 0,0 1-1 0 0,0-1 1 0 0,0 1-1 0 0,-1-1 0 0 0,1 1 1 0 0,0-1-1 0 0,0 1 1 0 0,0 0-1 0 0,0-1 1 0 0,1 1-1 0 0,-1-1 0 0 0,0 1 1 0 0,0-1-1 0 0,0 1 1 0 0,0 0-1 0 0,2 6-4916 0 0</inkml:trace>
</inkml:ink>
</file>

<file path=ppt/ink/ink5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6:13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48 5063 0 0,'2'-3'390'0'0,"16"-20"8"0"0,0 2 15890 0 0,-17 23-16212 0 0,1 1-61 0 0,0 0 0 0 0,-1 1 0 0 0,0-1 0 0 0,1 1 0 0 0,-1-1 0 0 0,-1 1 0 0 0,1 0 0 0 0,0-1 0 0 0,-1 1 0 0 0,0 0 0 0 0,0-1 0 0 0,0 1 0 0 0,0 0 0 0 0,-1-1 0 0 0,1 1 0 0 0,-1 0 0 0 0,0-1 1 0 0,0 1-1 0 0,-3 6 0 0 0,-3 8 25 0 0,-1 0 0 0 0,-16 24 1 0 0,21-36-24 0 0,-83 167 1031 0 0,15 9-114 0 0,59-150-862 0 0,10-28-55 0 0,-4 19 33 0 0,5-23-78 0 0,1 1-1 0 0,0-1 1 0 0,0 0-1 0 0,0 1 1 0 0,0-1 0 0 0,0 0-1 0 0,-1 1 1 0 0,1-1-1 0 0,0 0 1 0 0,0 0-1 0 0,0 1 1 0 0,0-1 0 0 0,0 0-1 0 0,0 1 1 0 0,0-1-1 0 0,0 0 1 0 0,0 1-1 0 0,0-1 1 0 0,0 0 0 0 0,0 1-1 0 0,0-1 1 0 0,1 0-1 0 0,-1 1 1 0 0,0-1 0 0 0,0 0-1 0 0,0 0 1 0 0,0 1-1 0 0,0-1 1 0 0,1 0-1 0 0,-1 0 1 0 0,0 1 0 0 0,0-1-1 0 0,1 0 1 0 0,-1 0-1 0 0,0 1 1 0 0,0-1-1 0 0,1 0 1 0 0,-1 0 0 0 0,1 0-64 0 0,0 0 0 0 0,0 0 0 0 0,0-1 0 0 0,0 1 0 0 0,0-1 0 0 0,0 1 0 0 0,0-1 1 0 0,0 1-1 0 0,0-1 0 0 0,0 1 0 0 0,-1-1 0 0 0,2-1 0 0 0,2-1-755 0 0,0-1 0 0 0,-1 1-1 0 0,1-1 1 0 0,-1 0 0 0 0,4-7 0 0 0,-1-4-5671 0 0</inkml:trace>
</inkml:ink>
</file>

<file path=ppt/ink/ink5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6:14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135 365 3223 0 0,'-77'44'1427'0'0,"31"-13"3578"0"0,43-29-3898 0 0,2 0-195 0 0,0-2-560 0 0,-4 6-287 0 0,3-2 2955 0 0,6-2-2172 0 0,2 0-639 0 0,-1 0-1 0 0,1-1 0 0 0,0 0 0 0 0,1 0 1 0 0,-1 0-1 0 0,0 0 0 0 0,0-1 0 0 0,0 0 1 0 0,0-1-1 0 0,1 1 0 0 0,-1-1 0 0 0,7-2 1 0 0,14-4 539 0 0,37-15-1 0 0,-49 17-519 0 0,40-16 648 0 0,77-42 1 0 0,-100 45-669 0 0,-2-1 0 0 0,-1-2 0 0 0,46-40 0 0 0,-23 10-152 0 0,46-39 56 0 0,-80 74-98 0 0,2 2 0 0 0,0 0 0 0 0,31-16 0 0 0,-36 24-14 0 0,-14 6 0 0 0,0-1 0 0 0,0 1 0 0 0,0 0 0 0 0,0 0 0 0 0,0 0 0 0 0,0-1 0 0 0,0 1 0 0 0,1 0 0 0 0,-1 0 0 0 0,2 1 0 0 0,-2-1 1 0 0,1 1 0 0 0,0 0-1 0 0,-1 0 1 0 0,1 0 0 0 0,-1 0 0 0 0,0 0-1 0 0,1 0 1 0 0,-1 0 0 0 0,0 0 0 0 0,0 1-1 0 0,1-1 1 0 0,-1 0 0 0 0,0 1-1 0 0,0-1 1 0 0,-1 1 0 0 0,1-1 0 0 0,0 1-1 0 0,0 0 1 0 0,-1-1 0 0 0,1 1 0 0 0,-1 0-1 0 0,1-1 1 0 0,-1 1 0 0 0,0 0 0 0 0,0 0-1 0 0,0-1 1 0 0,0 3 0 0 0,1 5 13 0 0,-2 1 0 0 0,1 0 0 0 0,-3 14 0 0 0,-5 16 117 0 0,-5 37 151 0 0,12-69-258 0 0,0 1 0 0 0,1-1 0 0 0,1 0 0 0 0,-1 0 0 0 0,1 0 0 0 0,0 0-1 0 0,3 9 1 0 0,-3-15-16 0 0,0 0-1 0 0,0 1 0 0 0,0-1 0 0 0,0 0 0 0 0,1 0 0 0 0,-1 1 0 0 0,0-1 0 0 0,1 0 0 0 0,0-1 0 0 0,-1 1 0 0 0,1 0 1 0 0,0 0-1 0 0,0-1 0 0 0,0 1 0 0 0,0-1 0 0 0,0 0 0 0 0,1 1 0 0 0,-1-1 0 0 0,0 0 0 0 0,1 0 0 0 0,-1 0 0 0 0,0-1 0 0 0,1 1 1 0 0,-1-1-1 0 0,1 1 0 0 0,-1-1 0 0 0,6 0 0 0 0,4 0 40 0 0,0-1 0 0 0,0 0-1 0 0,0-1 1 0 0,17-4 0 0 0,-24 5-33 0 0,17-5 26 0 0,0-1-1 0 0,0 0 1 0 0,-1-2 0 0 0,24-13-1 0 0,75-54 123 0 0,-59 27-716 0 0,-42 33 361 0 0,-18 14-29 0 0</inkml:trace>
</inkml:ink>
</file>

<file path=ppt/ink/ink5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6:14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33 13415 0 0,'0'0'1216'0'0,"-2"0"-1000"0"0,-6 1 1 0 0,0 0 0 0 0,0 1 1 0 0,1 0-1 0 0,-1 0 0 0 0,0 0 0 0 0,1 1 0 0 0,-8 4 0 0 0,-27 9 3846 0 0,44-16-4000 0 0,1-1-1 0 0,-1 0 1 0 0,0 0 0 0 0,1 1-1 0 0,-1-2 1 0 0,0 1 0 0 0,0 0-1 0 0,4-3 1 0 0,2-1 8 0 0,17-7 20 0 0,-1 2 0 0 0,2 0 0 0 0,35-8 0 0 0,-59 18 37 0 0,1-1-7 0 0,6 0 7 0 0,-6 1 216 0 0,-3 3-160 0 0,0 2-149 0 0,0-1 0 0 0,0 1 0 0 0,-1-1 0 0 0,1 0 0 0 0,-1 1 0 0 0,0-1 0 0 0,-1 0 0 0 0,1 1 0 0 0,-1-1 0 0 0,1 0 0 0 0,-1 0 0 0 0,-1 0-1 0 0,1 0 1 0 0,0-1 0 0 0,-4 5 0 0 0,-7 7 80 0 0,0-1-1 0 0,-20 16 0 0 0,10-9 24 0 0,-18 16-36 0 0,-26 25-20 0 0,59-53-82 0 0,8-8 1 0 0,0-1-1 0 0,0 0 0 0 0,0 1 1 0 0,-1-1-1 0 0,1 0 1 0 0,0 1-1 0 0,0-1 1 0 0,0 1-1 0 0,0-1 0 0 0,0 0 1 0 0,0 1-1 0 0,0-1 1 0 0,0 1-1 0 0,0-1 1 0 0,0 0-1 0 0,0 1 0 0 0,0-1 1 0 0,0 1-1 0 0,0-1 1 0 0,0 0-1 0 0,0 1 1 0 0,0-1-1 0 0,1 0 0 0 0,-1 1 1 0 0,1 1 3 0 0,1-1 0 0 0,-1 1 0 0 0,1-1 0 0 0,-1 0 1 0 0,1 0-1 0 0,0 0 0 0 0,0 0 0 0 0,-1 0 0 0 0,1 0 0 0 0,0 0 1 0 0,0 0-1 0 0,0-1 0 0 0,0 1 0 0 0,0-1 0 0 0,0 1 0 0 0,0-1 1 0 0,0 0-1 0 0,4 0 0 0 0,4 0 50 0 0,1-1 0 0 0,13-2 0 0 0,-20 3-27 0 0,342-40 1006 0 0,-344 40-1035 0 0,5-1-226 0 0,-1 1-1 0 0,1 0 1 0 0,-1 0-1 0 0,1 0 1 0 0,-1 1-1 0 0,1 0 1 0 0,-1 0-1 0 0,1 0 1 0 0,7 4-1 0 0,-9-2-1130 0 0,4 6-59 0 0</inkml:trace>
</inkml:ink>
</file>

<file path=ppt/ink/ink5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6:15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11 146 2759 0 0,'-10'7'10735'0'0,"34"-9"-9180"0"0,1 0 0 0 0,-1-2 1 0 0,34-9-1 0 0,13-2-28 0 0,466-58 2438 0 0,-363 46-6199 0 0,-100 10-9001 0 0</inkml:trace>
</inkml:ink>
</file>

<file path=ppt/ink/ink5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6:15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48 5983 0 0,'2'-1'464'0'0,"0"0"-377"0"0,14-11 266 0 0,-16 11 71 0 0,1 1-1 0 0,0-1 1 0 0,-1 0-1 0 0,1 1 1 0 0,-1-1-1 0 0,1 1 1 0 0,0-1-1 0 0,-1 0 1 0 0,0 0-1 0 0,1 1 1 0 0,-1-1-1 0 0,1 0 1 0 0,-1 0-1 0 0,0 1 1 0 0,1-1-1 0 0,-1 0 1 0 0,0 0-1 0 0,0 0 1 0 0,0-1-1 0 0,0 1-276 0 0,0 1 0 0 0,0-1-1 0 0,-1 0 1 0 0,1 1 0 0 0,0-1 0 0 0,0 1-1 0 0,-1-1 1 0 0,1 0 0 0 0,-1 1 0 0 0,1-1-1 0 0,0 1 1 0 0,-1-1 0 0 0,1 1 0 0 0,-1 0-1 0 0,1-1 1 0 0,-1 1 0 0 0,1-1-1 0 0,-1 1 1 0 0,-1-1 0 0 0,-1 0-15 0 0,0 0 0 0 0,0 0 0 0 0,-1 0 0 0 0,1 0 0 0 0,0 0-1 0 0,-1 1 1 0 0,1-1 0 0 0,-7 1 0 0 0,-53 6 728 0 0,-103 24 0 0 0,160-29-843 0 0,-81 21 52 0 0,76-19-70 0 0,0 1 0 0 0,0 1 0 0 0,1 0 0 0 0,-1 0 0 0 0,-14 11 0 0 0,16-7 1 0 0,2 2 0 0 0,6-8-6 0 0,0-1 1 0 0,1 1-1 0 0,-1 0 0 0 0,1 0 0 0 0,0-1 0 0 0,0 1 1 0 0,0 0-1 0 0,0 0 0 0 0,0-1 0 0 0,0 1 1 0 0,1 0-1 0 0,0 0 0 0 0,-1-1 0 0 0,1 1 0 0 0,0-1 1 0 0,0 1-1 0 0,0 0 0 0 0,1-1 0 0 0,1 4 0 0 0,4 4-16 0 0,0-1 0 0 0,0 1 0 0 0,11 9 0 0 0,2 0 20 0 0,1-2-1 0 0,1 0 0 0 0,1-2 1 0 0,40 22-1 0 0,-23-14 4 0 0,-5-3-1 0 0,-9-6 0 0 0,-1 2 0 0 0,0 0 0 0 0,-1 2 0 0 0,22 20 0 0 0,-35-23 0 0 0,-4 1 11 0 0,-7-14 2 0 0,1 0 1 0 0,-1 0-1 0 0,0 0 1 0 0,0 0-1 0 0,0 0 1 0 0,0 0-1 0 0,0 0 1 0 0,0 0-1 0 0,0 0 1 0 0,-1 0-1 0 0,1 1 1 0 0,-1-1-1 0 0,1 0 1 0 0,-1-1-1 0 0,-1 4 1 0 0,0-1 11 0 0,0-1 0 0 0,-1 0 0 0 0,1 0 0 0 0,0 0 0 0 0,-1-1 1 0 0,0 1-1 0 0,1-1 0 0 0,-5 3 0 0 0,-5 3 62 0 0,0-1 0 0 0,-1 0 1 0 0,-21 7-1 0 0,28-11-66 0 0,-15 5 36 0 0,1-1 1 0 0,-1-1 0 0 0,-1 0-1 0 0,1-2 1 0 0,-1-1-1 0 0,0 0 1 0 0,0-1-1 0 0,0-2 1 0 0,0 0 0 0 0,-23-4-1 0 0,34 2-24 0 0,1 0 1 0 0,0-1-1 0 0,-1-1 0 0 0,-17-8 1 0 0,23 10-24 0 0,1-1 1 0 0,0 1-1 0 0,0-1 1 0 0,0 1 0 0 0,1-1-1 0 0,-1-1 1 0 0,1 1-1 0 0,-1 0 1 0 0,1-1-1 0 0,0 1 1 0 0,0-1 0 0 0,1 0-1 0 0,-4-6 1 0 0,2-3 31 0 0,4 10-33 0 0,0-1-1 0 0,0 1 1 0 0,1 0-1 0 0,-1-1 1 0 0,1 1-1 0 0,-1-1 1 0 0,1 1-1 0 0,0 0 1 0 0,0-1-1 0 0,1 1 1 0 0,-1 0-1 0 0,1 0 0 0 0,-1 0 1 0 0,1 0-1 0 0,0 0 1 0 0,0 1-1 0 0,0-1 1 0 0,1 0-1 0 0,3-2 1 0 0,6-6 59 0 0,0 1 1 0 0,27-17-1 0 0,-23 16-64 0 0,109-66 235 0 0,-68 44 138 0 0,78-61-1 0 0,-97 63-85 0 0,-2-1-1 0 0,38-45 1 0 0,-74 77-291 0 0,6-6-4 0 0,-1-1 1 0 0,-1 0-1 0 0,1 0 0 0 0,-1 0 0 0 0,6-13 0 0 0,-9 18-122 0 0,-4 4-734 0 0,-31 25-3797 0 0,31-25 2915 0 0</inkml:trace>
</inkml:ink>
</file>

<file path=ppt/ink/ink5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6:25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76 4607 0 0,'-2'1'354'0'0,"-39"11"567"0"0,0 0 4580 0 0,39-12-4310 0 0,-6 6 4204 0 0,16-5-4938 0 0,0 0 1 0 0,1 0-1 0 0,-1 1 1 0 0,0 0-1 0 0,0 1 1 0 0,-1 0 0 0 0,12 5-1 0 0,-7-2-88 0 0,1-1-1 0 0,14 4 1 0 0,-10-6-185 0 0,0 0 1 0 0,1-2-1 0 0,-1 0 0 0 0,0 0 0 0 0,22-3 1 0 0,86-18 77 0 0,-66 5-285 0 0,-1-2 1 0 0,-1-3-1 0 0,108-53 0 0 0,-152 65-126 0 0,-10 7-52 0 0,-4 3-1238 0 0,-1 3 1220 0 0,0 0 0 0 0,0 0 0 0 0,-1 0 1 0 0,1 0-1 0 0,-1-1 0 0 0,0 1 0 0 0,-5 4 0 0 0,-30 31-1172 0 0,17-20-197 0 0,-14 16-2736 0 0,18-21-750 0 0</inkml:trace>
</inkml:ink>
</file>

<file path=ppt/ink/ink5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6:25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0 3679 0 0,'0'0'284'0'0,"-3"0"-186"0"0,-23 3 442 0 0,21-2 668 0 0,1 0-1 0 0,-1 0 1 0 0,1 0-1 0 0,0 1 1 0 0,-1 0 0 0 0,1 0-1 0 0,-6 3 1929 0 0,10-2-2703 0 0,1 0-331 0 0,-1 0-1 0 0,1 0 1 0 0,0-1 0 0 0,0 1-1 0 0,1 0 1 0 0,-1 0 0 0 0,0-1-1 0 0,1 1 1 0 0,-1-1-1 0 0,1 0 1 0 0,0 1 0 0 0,0-1-1 0 0,2 2 1 0 0,24 16 949 0 0,-7-5-637 0 0,-20-14-393 0 0,1 1-1 0 0,-1-1 1 0 0,0 1-1 0 0,0 0 1 0 0,0-1-1 0 0,0 1 1 0 0,0 0-1 0 0,0-1 1 0 0,0 1-1 0 0,-1 0 1 0 0,1 0-1 0 0,0 0 1 0 0,-1 0-1 0 0,0 0 1 0 0,1 0-1 0 0,-1 0 1 0 0,0 0-1 0 0,0 0 1 0 0,0 0-1 0 0,0 0 1 0 0,-1-1-1 0 0,0 4 1 0 0,0 2 120 0 0,-1 0 1 0 0,0 0-1 0 0,-1 0 0 0 0,-3 9 1 0 0,-7 8 286 0 0,-1-1 0 0 0,-1-1 0 0 0,-18 20 0 0 0,-24 37 373 0 0,39-50-641 0 0,1 0 0 0 0,1 1-1 0 0,2 1 1 0 0,-14 45 0 0 0,24-58-118 0 0,4-3-31 0 0,1-14-1 0 0,-1 1 0 0 0,1-1 0 0 0,-1 1 0 0 0,1-1 0 0 0,0 0 0 0 0,0 0 0 0 0,-1 1 0 0 0,1-1 0 0 0,0 0 0 0 0,0 0 0 0 0,0 0 0 0 0,1 0 0 0 0,-1 0 0 0 0,0 0 0 0 0,0 0 0 0 0,0 0 0 0 0,1 0 0 0 0,-1 0 0 0 0,1-1 0 0 0,-1 1 0 0 0,0-1 0 0 0,1 1 0 0 0,-1-1 0 0 0,1 1 0 0 0,-1-1 0 0 0,1 0 0 0 0,-1 0 0 0 0,1 0 0 0 0,-1 0 0 0 0,1 0 0 0 0,2 0 0 0 0,3-1-229 0 0,0 1 1 0 0,1-1 0 0 0,-1-1-1 0 0,0 1 1 0 0,11-5-1 0 0,0-3-5378 0 0,0-1-1911 0 0</inkml:trace>
</inkml:ink>
</file>

<file path=ppt/ink/ink5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6:26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49 5983 0 0,'0'0'464'0'0,"2"-1"-305"0"0,13-12 2646 0 0,21-21 2679 0 0,-42 48-4638 0 0,-41 136 3293 0 0,14-41-2892 0 0,25-82-1096 0 0,1 0 0 0 0,2 1-1 0 0,-3 27 1 0 0,7-43-138 0 0,-2 17 408 0 0,2-21-5855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1:23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0 10135 0 0,'0'0'4186'0'0,"0"2"-3177"0"0,-2 4-854 0 0,0-1 0 0 0,0 0 0 0 0,-1 0 0 0 0,0-1 0 0 0,0 1 0 0 0,0 0 0 0 0,0-1 0 0 0,-1 0 0 0 0,1 0 0 0 0,-1 0 0 0 0,-7 6 0 0 0,-7 3 107 0 0,-30 18-1 0 0,37-25-135 0 0,-104 56 238 0 0,-19 11-64 0 0,85-40-286 0 0,1 2-1 0 0,1 3 0 0 0,-58 60 1 0 0,94-86 54 0 0,1-1 1 0 0,0 2 0 0 0,-14 23 0 0 0,20-28 38 0 0,0 0 0 0 0,0 0 0 0 0,1 0 0 0 0,0 0 0 0 0,1 1 0 0 0,0-1 0 0 0,0 1 0 0 0,0 10 0 0 0,1-17-84 0 0,1 0 1 0 0,0 0-1 0 0,0 0 0 0 0,1 0 0 0 0,-1 0 1 0 0,0 0-1 0 0,1-1 0 0 0,-1 1 0 0 0,1 0 1 0 0,-1 0-1 0 0,1 0 0 0 0,0 0 0 0 0,0 0 0 0 0,0-1 1 0 0,0 1-1 0 0,0 0 0 0 0,0-1 0 0 0,1 1 1 0 0,-1-1-1 0 0,0 1 0 0 0,1-1 0 0 0,-1 0 1 0 0,1 1-1 0 0,0-1 0 0 0,-1 0 0 0 0,1 0 0 0 0,0 0 1 0 0,0 0-1 0 0,-1 0 0 0 0,1-1 0 0 0,3 1 1 0 0,2 1-248 0 0,-1 0 1 0 0,1-1 0 0 0,0 0 0 0 0,0-1-1 0 0,0 0 1 0 0,0 0 0 0 0,14-2 0 0 0,5-3-6515 0 0</inkml:trace>
</inkml:ink>
</file>

<file path=ppt/ink/ink5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6:27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30 13647 0 0,'0'0'1239'0'0,"-1"-2"-1022"0"0,-5-18 2617 0 0,4 17-1591 0 0,2 3-1197 0 0,0 0-1 0 0,0 0 1 0 0,0 0 0 0 0,0 0-1 0 0,0-1 1 0 0,0 1-1 0 0,0 0 1 0 0,0 0 0 0 0,0 0-1 0 0,0-1 1 0 0,0 1 0 0 0,0 0-1 0 0,-1 0 1 0 0,1 0 0 0 0,0 0-1 0 0,0-1 1 0 0,0 1 0 0 0,0 0-1 0 0,0 0 1 0 0,0 0 0 0 0,-1 0-1 0 0,1 0 1 0 0,0 0 0 0 0,0-1-1 0 0,0 1 1 0 0,0 0-1 0 0,-1 0 1 0 0,1 0 0 0 0,0 0-1 0 0,0 0 1 0 0,0 0 0 0 0,0 0-1 0 0,-1 0 1 0 0,1 0 0 0 0,0 0-1 0 0,0 0 1 0 0,0 0 0 0 0,-1 0-1 0 0,1 0 1 0 0,0 0 0 0 0,0 0-1 0 0,0 0 1 0 0,-1 0 0 0 0,-7 8-17 0 0,1 0 0 0 0,0 0 0 0 0,0 1 0 0 0,1-1 0 0 0,0 2 0 0 0,-6 12 0 0 0,-1-1 16 0 0,-18 32 233 0 0,1 1 0 0 0,4 1 0 0 0,-30 87 1 0 0,52-130-99 0 0,1-1 0 0 0,0 1 0 0 0,1 0 0 0 0,-1 14 0 0 0,4-22-107 0 0,-1-1 0 0 0,1 0-1 0 0,0 0 1 0 0,0 0 0 0 0,0 0 0 0 0,1 0 0 0 0,-1 0 0 0 0,1 0 0 0 0,-1 0 0 0 0,1 0 0 0 0,4 4-1 0 0,-5-5 10 0 0,2-1-9 0 0,-1 0-76 0 0,0 0-1 0 0,0 0 0 0 0,0 0 1 0 0,0-1-1 0 0,0 1 1 0 0,1 0-1 0 0,-1-1 1 0 0,0 0-1 0 0,0 1 1 0 0,1-1-1 0 0,-1 0 1 0 0,0 0-1 0 0,0 0 0 0 0,1-1 1 0 0,-1 1-1 0 0,0 0 1 0 0,0-1-1 0 0,1 0 1 0 0,-1 1-1 0 0,0-1 1 0 0,3-2-1 0 0,-2 1-234 0 0,0 0 0 0 0,-1 0 0 0 0,1-1 0 0 0,-1 0 0 0 0,1 1 0 0 0,-1-1 0 0 0,0 0 0 0 0,3-5 0 0 0,-4 6-27 0 0,6-13-1131 0 0,-2-2-11 0 0</inkml:trace>
</inkml:ink>
</file>

<file path=ppt/ink/ink5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6:27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34 475 2759 0 0,'-2'1'126'0'0,"-30"18"20"0"0,176-113 14277 0 0,1-30-14064 0 0,-39 29-134 0 0,-68 66 16 0 0,2 1 0 0 0,1 1 0 0 0,62-28 0 0 0,-85 47 88 0 0,-1 1 0 0 0,1 0 0 0 0,0 2 0 0 0,1 0 0 0 0,27-4 0 0 0,-36 9-163 0 0,-1-1-1 0 0,0 1 1 0 0,1 0-1 0 0,-1 1 1 0 0,15 3-1 0 0,-19-3-106 0 0,1 1-1 0 0,-1-1 1 0 0,1 2-1 0 0,-1-1 1 0 0,0 0-1 0 0,0 1 1 0 0,0 0-1 0 0,-1 0 1 0 0,1 0-1 0 0,4 5 0 0 0,-4-3-42 0 0,-1 0 0 0 0,1 0 0 0 0,-1 1 0 0 0,0-1 0 0 0,0 1 0 0 0,-1 0 0 0 0,0 0 0 0 0,4 12 0 0 0,0 3 99 0 0,6 31 0 0 0,3 13 642 0 0,-13-58-615 0 0,0 0 0 0 0,0 0 0 0 0,6 9 0 0 0,-8-14-25 0 0,1 0-97 0 0,-1-1-1 0 0,1 1 1 0 0,0 0-1 0 0,-1 0 0 0 0,1-1 1 0 0,0 1-1 0 0,0-1 1 0 0,3 2-1 0 0,-4-3-10 0 0,1 1-2 0 0,0 0 0 0 0,1-1 0 0 0,-1 1 0 0 0,0-1 0 0 0,0 0 0 0 0,1 0 0 0 0,-1 0-1 0 0,0 0 1 0 0,1 0 0 0 0,-1 0 0 0 0,0 0 0 0 0,0-1 0 0 0,1 1 0 0 0,-1-1 0 0 0,0 0-1 0 0,0 0 1 0 0,0 0 0 0 0,3-1 0 0 0,13-9-87 0 0,0 0-1 0 0,27-24 1 0 0,-33 26 42 0 0,7-8-831 0 0,-1 0-1 0 0,0-2 0 0 0,-1 0 0 0 0,21-31 0 0 0,-36 48 81 0 0,-11-5-3698 0 0</inkml:trace>
</inkml:ink>
</file>

<file path=ppt/ink/ink5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6:28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58 919 0 0,'-2'0'67'0'0,"-28"-3"19417"0"0,43-6-16247 0 0,16-6-6405 0 0,-21 12 4948 0 0,11-4-1631 0 0,1 0 1 0 0,-1 2-1 0 0,23-3 0 0 0,-30 8 80 0 0,-9 1-183 0 0,-1-1 98 0 0,0 2-13 0 0,0-1-120 0 0,-1 0 0 0 0,1 0 0 0 0,-1 0 0 0 0,0 0 0 0 0,1 0 0 0 0,-1 1 0 0 0,0-1-1 0 0,0 0 1 0 0,1 1 0 0 0,-1-1 0 0 0,-1 1 0 0 0,1 0 0 0 0,0-1 0 0 0,0 1 0 0 0,1 3 0 0 0,-2-4-8 0 0,0 1 0 0 0,0 0 0 0 0,0-1 0 0 0,0 1 0 0 0,0-1 0 0 0,-1 1-1 0 0,1-1 1 0 0,0 1 0 0 0,-1-1 0 0 0,-1 4 0 0 0,1-2 16 0 0,-1 3-11 0 0,-1 1-1 0 0,0-1 0 0 0,0 0 0 0 0,-1 0 0 0 0,0 0 0 0 0,0 0 0 0 0,-7 7 0 0 0,-1 0 40 0 0,-24 16 1 0 0,22-18-30 0 0,1 0 1 0 0,0 0-1 0 0,1 1 0 0 0,-18 24 0 0 0,24-28-7 0 0,6-8-11 0 0,0 0 1 0 0,0 0 0 0 0,0 0-1 0 0,0 0 1 0 0,0 0 0 0 0,0 0-1 0 0,0 0 1 0 0,0 0 0 0 0,0 0-1 0 0,0 0 1 0 0,0 0-1 0 0,0 0 1 0 0,1 0 0 0 0,-1 0-1 0 0,0 0 1 0 0,0 0 0 0 0,0 0-1 0 0,0 0 1 0 0,0 0 0 0 0,0 0-1 0 0,0 0 1 0 0,0 0-1 0 0,0 0 1 0 0,0 0 0 0 0,0 0-1 0 0,0 0 1 0 0,0 0 0 0 0,0 0-1 0 0,0 1 1 0 0,0-1 0 0 0,0 0-1 0 0,1 0 1 0 0,-1 0-1 0 0,0 0 1 0 0,0 0 0 0 0,0 0-1 0 0,0 0 1 0 0,0 0 0 0 0,0 0-1 0 0,0 0 1 0 0,0 0 0 0 0,0 0-1 0 0,0 0 1 0 0,0 0-1 0 0,0 0 1 0 0,0 0 0 0 0,0 1-1 0 0,0-1 1 0 0,0 0 0 0 0,0 0-1 0 0,0 0 1 0 0,0 0 0 0 0,0 0-1 0 0,0 0 1 0 0,0 0-1 0 0,0 0 1 0 0,0 0 0 0 0,0 0-1 0 0,0 0 1 0 0,0 0 0 0 0,-1 0-1 0 0,1 0 1 0 0,0 0 0 0 0,0 0-1 0 0,0 1 1 0 0,0-1-1 0 0,6 1 27 0 0,1-1-1 0 0,-1 1 0 0 0,0-1 0 0 0,1 0 0 0 0,-1 0 1 0 0,0-1-1 0 0,10-2 0 0 0,46-14 299 0 0,-23 5-233 0 0,84-22-2968 0 0,-122 34 2740 0 0,-1 0-1 0 0,1-1 0 0 0,-1 1 1 0 0,1 0-1 0 0,0 0 0 0 0,-1 0 1 0 0,1 0-1 0 0,0 0 1 0 0,-1 0-1 0 0,1 0 0 0 0,0 0 1 0 0,-1 1-1 0 0,1-1 0 0 0,0 0 1 0 0,-1 0-1 0 0,1 0 1 0 0,-1 1-1 0 0,2 0 0 0 0,0-1-356 0 0,0 1-1222 0 0</inkml:trace>
</inkml:ink>
</file>

<file path=ppt/ink/ink5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6:28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74 104 12463 0 0,'-9'3'183'0'0,"1"0"0"0"0,0 0-1 0 0,0 1 1 0 0,0 0 0 0 0,0 0-1 0 0,0 1 1 0 0,-9 7 2084 0 0,32-10-683 0 0,0-2-1048 0 0,-1-1 0 0 0,1 0 0 0 0,-1-1 0 0 0,15-3 1 0 0,58-19 976 0 0,-64 17-1125 0 0,175-45 1730 0 0,-141 40-1417 0 0,88-6 0 0 0,16 2-162 0 0,-132 12-526 0 0,-16 3-58 0 0,-11 0-181 0 0,-3 3-1107 0 0,1-1 1156 0 0,0 0 0 0 0,0 0 1 0 0,-1-1-1 0 0,1 1 0 0 0,-1 0 0 0 0,1 0 0 0 0,-1 0 1 0 0,1-1-1 0 0,-1 1 0 0 0,0 0 0 0 0,-2 3-338 0 0,-6 9-2254 0 0,2-1-4494 0 0</inkml:trace>
</inkml:ink>
</file>

<file path=ppt/ink/ink5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6:29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0 15719 0 0,'0'0'6599'0'0,"-1"3"-6438"0"0,-29 57 383 0 0,26-51-536 0 0,-11 21 52 0 0,0-3-48 0 0,12-22-10 0 0,-4 7 13 0 0,1 1 1 0 0,0-1-1 0 0,-4 17 1 0 0,7-19-5 0 0,3-9-3 0 0,0-1 0 0 0,0 1 0 0 0,1 0 1 0 0,-1-1-1 0 0,0 1 0 0 0,1-1 0 0 0,-1 1 0 0 0,0-1 1 0 0,1 1-1 0 0,-1-1 0 0 0,1 1 0 0 0,-1-1 0 0 0,0 1 1 0 0,1-1-1 0 0,-1 1 0 0 0,1-1 0 0 0,0 0 0 0 0,-1 1 1 0 0,1-1-1 0 0,0 1 0 0 0,0-1 14 0 0,1 1 11 0 0,1 0 0 0 0,-1 0 0 0 0,0 0-1 0 0,0 0 1 0 0,1 0 0 0 0,-1 0-1 0 0,0-1 1 0 0,1 1 0 0 0,-1-1-1 0 0,1 0 1 0 0,-1 0 0 0 0,6 0-1 0 0,31-6 255 0 0,-22 2-116 0 0,2 0-16 0 0,0-2 0 0 0,0 0 0 0 0,21-10 0 0 0,3-2 72 0 0,-24 11-148 0 0,83-33 159 0 0,-91 31-804 0 0,-2 2-4537 0 0</inkml:trace>
</inkml:ink>
</file>

<file path=ppt/ink/ink5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6:29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 7831 0 0,'-1'1'9791'0'0,"-4"8"-5417"0"0,-38 65-3004 0 0,27-42-903 0 0,-88 188 1042 0 0,82-168-1477 0 0,2 1 1 0 0,-15 71-1 0 0,16-28-23 0 0,-15 59-426 0 0,33-153 241 0 0</inkml:trace>
</inkml:ink>
</file>

<file path=ppt/ink/ink5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6:35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48 128 5063 0 0,'0'0'390'0'0,"-2"2"-252"0"0,-43 21 15582 0 0,47-20-15683 0 0,0 0 0 0 0,1 0-1 0 0,0 0 1 0 0,-1 0 0 0 0,1 0 0 0 0,0-1-1 0 0,1 1 1 0 0,-1-1 0 0 0,0 0 0 0 0,1 0-1 0 0,-1 0 1 0 0,1 0 0 0 0,0-1 0 0 0,-1 1-1 0 0,1-1 1 0 0,0 0 0 0 0,0 0 0 0 0,0 0-1 0 0,6 0 1 0 0,11 0 116 0 0,-1 0-1 0 0,35-4 1 0 0,-46 3-106 0 0,31-5 106 0 0,0-1 1 0 0,0-2-1 0 0,0-1 0 0 0,-1-3 1 0 0,71-31-1 0 0,-72 27-47 0 0,132-62 313 0 0,-148 64-264 0 0,-20 13-238 0 0,-2 1-23 0 0,0 1 102 0 0,0-1 0 0 0,0 0 0 0 0,0 0 0 0 0,-1 1 0 0 0,1-1 0 0 0,0 0 0 0 0,0 0 0 0 0,0 1 0 0 0,0-1 0 0 0,-1 0 0 0 0,1 0 0 0 0,0 1 0 0 0,0-1 0 0 0,-1 0 0 0 0,1 0 0 0 0,0 0 0 0 0,0 0 0 0 0,-1 1 0 0 0,1-1 0 0 0,0 0 0 0 0,0 0 0 0 0,-1 0 0 0 0,1 0 0 0 0,0 0 0 0 0,-1 0 0 0 0,1 0-1 0 0,-1 0-1 0 0,1 0 1 0 0,0 1 0 0 0,-1-1 0 0 0,1 0-1 0 0,0 0 1 0 0,-1 0 0 0 0,1 0-1 0 0,0 0 1 0 0,0 0 0 0 0,-1 1 0 0 0,1-1-1 0 0,0 0 1 0 0,0 0 0 0 0,-1 0-1 0 0,1 1 1 0 0,0-1 0 0 0,0 0-1 0 0,0 0 1 0 0,-1 1 0 0 0,1-1 0 0 0,0 0-1 0 0,0 0 1 0 0,0 1 0 0 0,0-1-1 0 0,0 1 1 0 0,-1 0-46 0 0,1 0-1 0 0,-1 1 0 0 0,1-1 1 0 0,-1 0-1 0 0,1 0 1 0 0,-1 1-1 0 0,0-1 1 0 0,0 0-1 0 0,1 0 0 0 0,-1 0 1 0 0,0 0-1 0 0,0 0 1 0 0,-1 1-1 0 0,-7 8-860 0 0,2 0-2200 0 0</inkml:trace>
</inkml:ink>
</file>

<file path=ppt/ink/ink5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6:35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45 4143 0 0,'1'-2'191'0'0,"16"-11"26"0"0,-15 10 318 0 0,1 1 0 0 0,-1-1 0 0 0,1 1 0 0 0,0 0 0 0 0,0 0 0 0 0,0 0 0 0 0,0 0 0 0 0,0 0 0 0 0,0 1 0 0 0,6-2 0 0 0,2-2 7035 0 0,-9 5-6655 0 0,-2 0-832 0 0,1 0 1 0 0,-1 0-1 0 0,0 0 1 0 0,1 0-1 0 0,-1 0 1 0 0,0 0-1 0 0,1 0 1 0 0,-1 0-1 0 0,0 0 1 0 0,1 0-1 0 0,-1 0 1 0 0,0 0-1 0 0,1 0 1 0 0,-1 0-1 0 0,0 0 1 0 0,1 0-1 0 0,-1 0 1 0 0,0 0-1 0 0,1 1 1 0 0,-1-1-1 0 0,0 0 1 0 0,0 0-1 0 0,1 0 1 0 0,-1 0-1 0 0,0 1 1 0 0,1-1-1 0 0,-1 0 1 0 0,0 0-1 0 0,0 1 1 0 0,1-1-1 0 0,-1 13 758 0 0,-5 19-508 0 0,-1-1 0 0 0,-12 34 0 0 0,1-4-54 0 0,-11 40-62 0 0,14-53-143 0 0,1 0 1 0 0,-6 58-1 0 0,18-101-71 0 0,1-3 0 0 0,-1-1-1 0 0,1 1 1 0 0,0-1 0 0 0,0 1 0 0 0,0-1 0 0 0,0 0-1 0 0,0 1 1 0 0,0-1 0 0 0,1 3 0 0 0,1 1 17 0 0,-1-1-1 0 0,1 1 1 0 0,1 0 0 0 0,-1-1 0 0 0,4 5 0 0 0,1 3-78 0 0,-5-9-452 0 0</inkml:trace>
</inkml:ink>
</file>

<file path=ppt/ink/ink5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6:36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32 12495 0 0,'0'0'572'0'0,"1"-2"-10"0"0,12-15 249 0 0,-9 14 1470 0 0,5-6 4785 0 0,-8 11-7063 0 0,1 0 0 0 0,0 1 0 0 0,0-1 1 0 0,-1 0-1 0 0,0 1 0 0 0,1-1 0 0 0,-1 1 0 0 0,0 0 0 0 0,0-1 0 0 0,0 1 0 0 0,-1 0 1 0 0,1 0-1 0 0,-1 0 0 0 0,1-1 0 0 0,-1 1 0 0 0,0 0 0 0 0,0 0 0 0 0,0 0 0 0 0,-1 3 0 0 0,-1 10 10 0 0,0 0-1 0 0,-6 18 0 0 0,7-29-8 0 0,-11 42 38 0 0,-44 188 646 0 0,20 4-165 0 0,34-212-492 0 0,2 1 1 0 0,0-1-1 0 0,2 1 0 0 0,1-1 0 0 0,1 0 1 0 0,12 40-1 0 0,-16-64 125 0 0</inkml:trace>
</inkml:ink>
</file>

<file path=ppt/ink/ink5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8:39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2097 4143 0 0,'0'0'5366'0'0,"1"-2"-4860"0"0,5-9 1092 0 0,14-19-1 0 0,7-11 86 0 0,-7 10-1009 0 0,91-100 1000 0 0,-83 100-1412 0 0,132-129 766 0 0,-11 11-334 0 0,365-357 560 0 0,-172 201-784 0 0,-228 196-392 0 0,108-109-1076 0 0,-180 171 512 0 0,-1-1 1 0 0,62-100 0 0 0,-80 107 246 0 0,17-46 0 0 0,-39 85 143 0 0,-4 5-716 0 0,-14 14 12 0 0,-4 6-36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1:23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0 12295 0 0,'0'0'1887'0'0,"-2"1"-1268"0"0,-3 0-402 0 0,0 0 0 0 0,0 1 1 0 0,1 0-1 0 0,-1 0 0 0 0,1 1 1 0 0,0-1-1 0 0,-6 5 0 0 0,-30 24 143 0 0,34-26-210 0 0,-15 14 226 0 0,2 1 0 0 0,0 1 0 0 0,-23 35 0 0 0,30-40-186 0 0,2-4-80 0 0,2 1-1 0 0,0-1 0 0 0,0 2 1 0 0,1-1-1 0 0,1 1 0 0 0,0 0 1 0 0,1 1-1 0 0,0-1 0 0 0,1 1 1 0 0,-2 21-1 0 0,5-32-50 0 0,1 0 1 0 0,0 0-1 0 0,0 0 1 0 0,0 0-1 0 0,0 0 1 0 0,1-1-1 0 0,-1 1 0 0 0,1 0 1 0 0,0 0-1 0 0,0-1 1 0 0,1 1-1 0 0,3 7 1 0 0,-4-9 3 0 0,1 0-1 0 0,-1 0 1 0 0,1-1 0 0 0,0 1 0 0 0,0 0 0 0 0,0 0 0 0 0,0-1 0 0 0,0 1 0 0 0,0-1-1 0 0,0 0 1 0 0,0 0 0 0 0,0 1 0 0 0,1-1 0 0 0,-1-1 0 0 0,1 1 0 0 0,-1 0 0 0 0,1-1 0 0 0,-1 1-1 0 0,1-1 1 0 0,4 1 0 0 0,8-1 124 0 0,1-1-1 0 0,-1 0 1 0 0,0-1 0 0 0,0-1-1 0 0,0 0 1 0 0,20-8-1 0 0,5-3-187 0 0,39-21 0 0 0,-66 29-82 0 0,-1-1 0 0 0,0 0 0 0 0,0-1 0 0 0,-1 0 0 0 0,0 0 0 0 0,12-13 0 0 0,-18 16 22 0 0,0-1 1 0 0,0 0 0 0 0,-1 0 0 0 0,0 0 0 0 0,0-1 0 0 0,0 1-1 0 0,-1-1 1 0 0,0 0 0 0 0,-1 0 0 0 0,1 0 0 0 0,-1-1 0 0 0,0 1-1 0 0,0-8 1 0 0,-1 2-57 0 0,-1 0-1 0 0,-2-25 1 0 0,0-2-187 0 0,4 21 115 0 0,-1 17 73 0 0,-1-1-1 0 0,0 1 1 0 0,1 0 0 0 0,-1 0-1 0 0,0-1 1 0 0,0 1-1 0 0,0 0 1 0 0,-1-1 0 0 0,1 1-1 0 0,-1-3 1 0 0,0 3-296 0 0</inkml:trace>
</inkml:ink>
</file>

<file path=ppt/ink/ink5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9:12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 2303 0 0,'0'0'7619'0'0,"2"-1"-7200"0"0,32-12 1667 0 0,-32 13-1667 0 0,0 0-258 0 0,7 0-27 0 0,1 3-108 0 0,1 3-26 0 0,0-1 0 0 0,-4-2 11 0 0,-2-2 114 0 0,-1 1-1 0 0,0-1 1 0 0,1 0-1 0 0,-1-1 1 0 0,1 1-1 0 0,-1-1 1 0 0,1 0-1 0 0,-1 0 1 0 0,1 0 0 0 0,7-2-1 0 0,3-1 449 0 0,26-10-1 0 0,-7 2-431 0 0,-19 6-95 0 0,-11 4-36 0 0,1-1 0 0 0,-1 1 0 0 0,1 0 0 0 0,-1 0 0 0 0,1 0 0 0 0,0 1 0 0 0,-1-1 0 0 0,7 2 0 0 0,3-2 5 0 0,-9 2 9 0 0,13 4-10 0 0,15 6-14 0 0,-24-8 11 0 0,-4-1-4 0 0,-1-1 1 0 0,1 0 0 0 0,-1 0-1 0 0,1 0 1 0 0,0 0 0 0 0,7-1-1 0 0,-1 0 79 0 0,1-1 0 0 0,-1-1 1 0 0,1 1-1 0 0,-1-2 0 0 0,1 0 0 0 0,18-8 0 0 0,5 0 71 0 0,67-17 14 0 0,-92 26-165 0 0,-1 0 0 0 0,1 1 0 0 0,0 1 0 0 0,0-1 0 0 0,0 2 0 0 0,0-1 0 0 0,0 1 0 0 0,12 4 0 0 0,-5-3-6 0 0,25 2-1 0 0,-24-5 1 0 0,1 0 0 0 0,0-1 0 0 0,-1-1 0 0 0,1-1 0 0 0,19-7 0 0 0,-5 2 40 0 0,1 2 0 0 0,0 1 0 0 0,0 1 0 0 0,1 2 0 0 0,66 3 0 0 0,-89 1-40 0 0,-1 0 0 0 0,1 1 0 0 0,11 4 0 0 0,-20-5 0 0 0,13 3 0 0 0,1-1 0 0 0,-1 0 0 0 0,0-2 0 0 0,1 1 0 0 0,0-2 0 0 0,-1 0 0 0 0,1-1 0 0 0,30-6 0 0 0,85-21 0 0 0,-111 25 0 0 0,0 1 0 0 0,0 1 0 0 0,1 1 0 0 0,27 3 0 0 0,21 10 0 0 0,-41-7 0 0 0,43 4 0 0 0,-60-9 0 0 0,3 0 0 0 0,0 0 0 0 0,1-1 0 0 0,-1-1 0 0 0,16-3 0 0 0,22-8 0 0 0,-35 7 0 0 0,0 1 0 0 0,1 0 0 0 0,-1 2 0 0 0,1 0 0 0 0,26 1 0 0 0,-39 1 0 0 0,1 1 0 0 0,-1 0 0 0 0,0 1 0 0 0,0-1 0 0 0,0 1 0 0 0,9 4 0 0 0,3 0 0 0 0,-14-4 0 0 0,16 2 0 0 0,9-4 0 0 0,0-1 0 0 0,-1-1 0 0 0,30-6 0 0 0,-22 3 0 0 0,46-1 0 0 0,78 19-59 0 0,-126-10 54 0 0,1-1 5 0 0,0-2 0 0 0,0-1 0 0 0,38-7 0 0 0,-13 1 0 0 0,7 0 10 0 0,-22 2 8 0 0,1 1 0 0 0,69 4 0 0 0,-98 1-17 0 0,66 7 30 0 0,138-6 1 0 0,-179-6-22 0 0,111-5 137 0 0,-111 9-83 0 0,68 7 1 0 0,-25 3-17 0 0,0-4 1 0 0,1-4 0 0 0,100-9-1 0 0,-87 2-48 0 0,136 12 0 0 0,18 0 0 0 0,-213-8 20 0 0,77-3 390 0 0,165 16 0 0 0,-185-4-269 0 0,97-6-1 0 0,-111-3-85 0 0,-36 1 31 0 0,88 2 15 0 0,40 10 16 0 0,-55-8-117 0 0,-30-2 0 0 0,223-11 737 0 0,-141-2-410 0 0,-109 7-157 0 0,18-1-49 0 0,-24 4-51 0 0,-30-1-24 0 0,1 2 1 0 0,0 1-1 0 0,42 7 1 0 0,-22 4 30 0 0,-26-5-66 0 0,-4-2 53 0 0,-14-4-21 0 0,3-1-22 0 0,-5 0-13 0 0,-12 10-675 0 0,-15 6-1002 0 0,13-10 106 0 0</inkml:trace>
</inkml:ink>
</file>

<file path=ppt/ink/ink5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9:26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3679 0 0,'0'0'7416'0'0,"0"-2"-6813"0"0,0-5-203 0 0,0 0-1 0 0,0 1 1 0 0,1-1 0 0 0,0 0-1 0 0,0 0 1 0 0,1 1 0 0 0,0-1 0 0 0,4-10-1 0 0,-5 15-47 0 0,4-10 276 0 0,-4 9 1151 0 0,-2 18-1546 0 0,-4 27 136 0 0,3-25-207 0 0,-1 23 1 0 0,2-26-118 0 0,1-7-32 0 0,0-1 1 0 0,0 1 0 0 0,1-1 0 0 0,-1 0 0 0 0,1 1 0 0 0,3 7 0 0 0,-2-9 34 0 0,4 7-25 0 0,1 2 20 0 0,0-2-22 0 0,2 1 22 0 0,-3-1-38 0 0,1 1 1 0 0,-1 0 0 0 0,-1 0 0 0 0,-1 0 0 0 0,1 0 0 0 0,-2 1 0 0 0,0 0 0 0 0,-1 0-1 0 0,0 0 1 0 0,-1 16 0 0 0,5 29 4 0 0,0-9-10 0 0,-5-32 0 0 0,1-1 0 0 0,1 0 0 0 0,0 0 0 0 0,2 0 0 0 0,7 22 0 0 0,42 81 278 0 0,-53-118-274 0 0,0 0 1 0 0,0 0-1 0 0,0 0 1 0 0,0 0-1 0 0,0 0 1 0 0,0 0-1 0 0,-1 0 1 0 0,1 0 0 0 0,-1 0-1 0 0,1 1 1 0 0,-1-1-1 0 0,0 0 1 0 0,0 0-1 0 0,0 1 1 0 0,-1 2-1 0 0,1 3-2 0 0,-2 14 16 0 0,0 0 0 0 0,-8 35 0 0 0,-1 7 56 0 0,10-57-74 0 0,1-4 0 0 0,0 0 0 0 0,0 1 0 0 0,0-1 0 0 0,0 0 0 0 0,1 0 0 0 0,-1 1 0 0 0,2 3 0 0 0,-1 0 0 0 0,0 2 0 0 0,-1-6 0 0 0,1 0 0 0 0,-1 1 0 0 0,1-1 0 0 0,0 0 0 0 0,0 1 0 0 0,0-1 0 0 0,1 0 0 0 0,-1 0 0 0 0,3 4 0 0 0,21 38 0 0 0,-4-10 12 0 0,-18-29 8 0 0,-1 0-1 0 0,1-1 1 0 0,-1 2-1 0 0,0-1 1 0 0,0 0-1 0 0,-1 0 1 0 0,0 0-1 0 0,0 1 1 0 0,-1-1 0 0 0,1 1-1 0 0,-2 9 1 0 0,-1 7 68 0 0,-11 43 0 0 0,4-20-17 0 0,6-31-61 0 0,1-4-10 0 0,0 1 0 0 0,0 17 0 0 0,2-23 0 0 0,1 16 0 0 0,2 0 0 0 0,0 14 257 0 0,-1 63 0 0 0,-2-82 22 0 0,1 1 1 0 0,5 28 0 0 0,-3-25 28 0 0,1 31-1 0 0,-5-19-180 0 0,-9 45 0 0 0,7-55-109 0 0,-19 200-18 0 0,13-134 140 0 0,5-67-69 0 0,1 1 0 0 0,2-1 1 0 0,0 0-1 0 0,1 1 1 0 0,6 41-1 0 0,0-31-12 0 0,-1 0 1 0 0,-2 1-1 0 0,-1-1 0 0 0,-4 54 0 0 0,-19 103 58 0 0,18-171-40 0 0,2 0 0 0 0,0 1-1 0 0,1-1 1 0 0,0 0 0 0 0,2 0-1 0 0,0 0 1 0 0,7 27 0 0 0,-3-14 3 0 0,-1-11-1 0 0,-1-16-60 0 0,-1 0 7 0 0,9 16 91 0 0,-2 1 1 0 0,-1 0-1 0 0,0 0 1 0 0,-2 1-1 0 0,0 0 1 0 0,3 25-1 0 0,4 160 14 0 0,-9-108-67 0 0,-1-11 12 0 0,-4-84-44 0 0,1 1 1 0 0,-1 0-1 0 0,2-1 0 0 0,-1 1 0 0 0,3 7 1 0 0,0 2-7 0 0,16 57 118 0 0,-19-69-139 0 0,0 1 0 0 0,0-1 0 0 0,0 1 0 0 0,0 0 0 0 0,-1-1 0 0 0,1 1 0 0 0,-1-1 0 0 0,0 1 0 0 0,-1 6 0 0 0,0 1 9 0 0,-1 38-14 0 0,2-9 30 0 0,1 81 161 0 0,0-77-71 0 0,4 70 184 0 0,-5-72-173 0 0,0-41-129 0 0,0 13 54 0 0,0 0-1 0 0,1 0 1 0 0,5 26-1 0 0,-2-19-42 0 0,-1 1 0 0 0,-1 0-1 0 0,-2 0 1 0 0,-2 36 0 0 0,-3-21 22 0 0,3-28-24 0 0,0 0 1 0 0,1 0 0 0 0,0 1-1 0 0,1-1 1 0 0,0 0 0 0 0,0 0-1 0 0,3 15 1 0 0,1-8-12 0 0,3-2 0 0 0,3-2 11 0 0,1 0 31 0 0,-4-1-20 0 0,-4-7 20 0 0,1 9-34 0 0,-2-4-4 0 0,-2 14-5 0 0,1 5 1 0 0,-2-13 0 0 0,1 1 0 0 0,0-1 0 0 0,2 0 0 0 0,3-1 0 0 0,0 1 0 0 0,3 0 0 0 0,2-1 0 0 0,4 4 0 0 0,-13-13 0 0 0,0 0 0 0 0,1-1 0 0 0,0-1 0 0 0,0 1 0 0 0,0 1 0 0 0,-1-1 0 0 0,0 0 0 0 0,1 0 0 0 0,-2 1 0 0 0,2 3 0 0 0,2 26 0 0 0,1-8 64 0 0,-2-12-64 0 0,-2-9 0 0 0,0 1 0 0 0,0-1 0 0 0,0 1 0 0 0,0-1 0 0 0,-1 1 0 0 0,0-1 0 0 0,0 1 0 0 0,-1-1 0 0 0,0 1 0 0 0,0-1 0 0 0,-1 6 0 0 0,1-7 0 0 0,-4 39 0 0 0,4-39 0 0 0,-1 1 0 0 0,4 14 0 0 0,2-7 0 0 0,1 2 0 0 0,0-1 0 0 0,2 0 0 0 0,1-1 0 0 0,-3 0 0 0 0,3-1 0 0 0,0-3-16 0 0,-6-6-64 0 0,-8 3-2188 0 0</inkml:trace>
</inkml:ink>
</file>

<file path=ppt/ink/ink5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1:10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1071 1839 0 0,'-7'11'14407'0'0,"1"1"-13046"0"0,3 3 63 0 0,3-13-1216 0 0,0-2-160 0 0,-1 1-1 0 0,1-1 1 0 0,0 0 0 0 0,0 1-1 0 0,0-1 1 0 0,0 0-1 0 0,0 1 1 0 0,0-1 0 0 0,0 0-1 0 0,0 1 1 0 0,0-1-1 0 0,0 0 1 0 0,1 1-1 0 0,-1-1 1 0 0,0 0 0 0 0,0 0-1 0 0,0 1 1 0 0,0-1-1 0 0,0 0 1 0 0,1 1 0 0 0,-1-1-1 0 0,0 0 1 0 0,0 0-1 0 0,0 1 1 0 0,1-1 0 0 0,-1 0-1 0 0,0 0 1 0 0,1 1-1 0 0,-1-1 1 0 0,0 0 0 0 0,1 0-1 0 0,12-3 630 0 0,-1-1-513 0 0,-1-1 0 0 0,1-1 1 0 0,-1 0-1 0 0,19-13 0 0 0,38-37-122 0 0,-37 30-33 0 0,8-8-5 0 0,44-50-1 0 0,27-46 49 0 0,-100 118-47 0 0,0-1-54 0 0,-1 0-1 0 0,0-1 1 0 0,0 0 0 0 0,-2 0-1 0 0,0-1 1 0 0,8-26-1 0 0,-3 2-249 0 0,7-60 0 0 0,-8 52 84 0 0,1-15-169 0 0,-11 54 301 0 0,0 1-1 0 0,-1-1 0 0 0,0 1 0 0 0,-1-1 0 0 0,1 1 1 0 0,-3-9-1 0 0,3 15 62 0 0,-1-1-1 0 0,0 0 1 0 0,0 1 0 0 0,0-1-1 0 0,0 1 1 0 0,0-1 0 0 0,0 1-1 0 0,0-1 1 0 0,0 1 0 0 0,-1 0 0 0 0,1 0-1 0 0,0 0 1 0 0,-1-1 0 0 0,1 1-1 0 0,-1 1 1 0 0,0-1 0 0 0,1 0 0 0 0,-1 0-1 0 0,0 0 1 0 0,1 1 0 0 0,-1-1-1 0 0,0 1 1 0 0,-1-1 0 0 0,-7-1-94 0 0,0 1 1 0 0,-17-2-1 0 0,25 3 102 0 0,-52 0-340 0 0,33 1 236 0 0,-42-4-1 0 0,52 0 119 0 0,1-2 0 0 0,9 5 0 0 0,0 0 1 0 0,0 0-1 0 0,1-1 0 0 0,-1 1 0 0 0,0 0 0 0 0,0-1 1 0 0,1 1-1 0 0,-1-1 0 0 0,0 1 0 0 0,1-1 0 0 0,-1 1 1 0 0,0-1-1 0 0,1 0 0 0 0,-1 1 0 0 0,1-1 0 0 0,-1 0 1 0 0,1 1-1 0 0,-1-1 0 0 0,1 0 0 0 0,0 0 0 0 0,-1-1 1 0 0,0 0 5 0 0,-1-2 15 0 0,1 3-17 0 0,0 0 1 0 0,1 0-1 0 0,-1-1 1 0 0,1 1 0 0 0,-1 0-1 0 0,1-1 1 0 0,-1 1-1 0 0,1 0 1 0 0,0-1-1 0 0,0 1 1 0 0,0 0 0 0 0,0-3-1 0 0,-2-9 65 0 0,2 11 2 0 0,-1-1 0 0 0,1 1-1 0 0,-1-1 1 0 0,1 1 0 0 0,-1-1 0 0 0,0 1-1 0 0,0-1 1 0 0,0 1 0 0 0,0 0 0 0 0,0 0-1 0 0,0 0 1 0 0,-1 0 0 0 0,1-1 0 0 0,-1 2-1 0 0,1-1 1 0 0,-1 0 0 0 0,0 0-1 0 0,-3-2 1 0 0,3 3-39 0 0,0 1 0 0 0,0-1 0 0 0,0 1 0 0 0,1-1 0 0 0,-1 1 0 0 0,0 0 0 0 0,0 0 0 0 0,0 0 0 0 0,0 0 0 0 0,0 0 0 0 0,0 0 0 0 0,0 1 0 0 0,0-1 0 0 0,0 0 0 0 0,0 1 0 0 0,-2 1 0 0 0,-40 15 203 0 0,4 0-118 0 0,18-10 299 0 0,20-7 528 0 0,-1 0-864 0 0,1 1-75 0 0,0-1 1 0 0,0 1-1 0 0,0-1 0 0 0,-1 1 0 0 0,1 0 1 0 0,0 0-1 0 0,0 0 0 0 0,0 0 0 0 0,0 0 1 0 0,0 0-1 0 0,0 1 0 0 0,0-1 0 0 0,1 1 0 0 0,-1-1 1 0 0,-1 3-1 0 0,-27 33 64 0 0,20-25-62 0 0,-6 12-7 0 0,-18 31 0 0 0,34-55 0 0 0,0 0 0 0 0,0 0 1 0 0,0 0-1 0 0,0 1 0 0 0,0-1 0 0 0,0 0 0 0 0,0 0 0 0 0,0 0 0 0 0,0 0 0 0 0,0 0 0 0 0,0 0 1 0 0,0 1-1 0 0,0-1 0 0 0,0 0 0 0 0,0 0 0 0 0,0 0 0 0 0,0 0 0 0 0,-1 0 0 0 0,1 0 1 0 0,0 0-1 0 0,0 1 0 0 0,0-1 0 0 0,0 0 0 0 0,0 0 0 0 0,0 0 0 0 0,0 0 0 0 0,-1 0 1 0 0,1 0-1 0 0,0 0 0 0 0,0 0 0 0 0,0 0 0 0 0,0 0 0 0 0,0 0 0 0 0,0 0 0 0 0,-1 0 1 0 0,1 0-1 0 0,0 0 0 0 0,0 0 0 0 0,0 0 0 0 0,0 0 0 0 0,0 0 0 0 0,-1 0 0 0 0,1 0 0 0 0,-1-7 14 0 0,3-10 21 0 0,22-84 95 0 0,-11 55 30 0 0,-13 46-128 0 0,0-1-1 0 0,0 1 0 0 0,1-1 1 0 0,-1 1-1 0 0,0-1 0 0 0,0 1 1 0 0,0-1-1 0 0,0 1 1 0 0,0-1-1 0 0,0 1 0 0 0,0-1 1 0 0,0 1-1 0 0,0-1 0 0 0,0 0 1 0 0,0 1-1 0 0,0-1 1 0 0,0 1-1 0 0,0-1 0 0 0,-1 1 1 0 0,1-1-1 0 0,0 0 0 0 0,-2 3-19 0 0,1 0-1 0 0,0-1 0 0 0,-1 1 0 0 0,1 0 0 0 0,0 0 0 0 0,0 0 0 0 0,1 0 0 0 0,-1 0 0 0 0,0 0 0 0 0,0 4 0 0 0,-2 5-34 0 0,2-8 35 0 0,2-5 58 0 0,4-7-16 0 0,-2 2-49 0 0,2-3 2 0 0,2-9-8 0 0,5-10-52 0 0,-11 28 52 0 0,-1 0 0 0 0,0-1 1 0 0,1 1-1 0 0,-1 0 0 0 0,0 0 0 0 0,1 0 1 0 0,-1 0-1 0 0,1 0 0 0 0,0 0 1 0 0,-1 0-1 0 0,1 0 0 0 0,0 0 0 0 0,0 0 1 0 0,0 0-1 0 0,0 0 0 0 0,1-1 1 0 0,1 0 1 0 0,0-1-5 0 0,0 0-1 0 0,0 0 0 0 0,-1 0 1 0 0,2 1-1 0 0,-1-1 1 0 0,0 1-1 0 0,1-1 1 0 0,-1 1-1 0 0,8-3 0 0 0,-3 2-20 0 0,0-1 0 0 0,14-9 0 0 0,-9 5-68 0 0,0-1 0 0 0,-1-1 0 0 0,14-13 0 0 0,-18 14 82 0 0,-5 3 11 0 0,-6 4 0 0 0,-4 4 0 0 0,2 0-5 0 0,0 1-1 0 0,-1 0 1 0 0,1 1 0 0 0,0-1-1 0 0,0 1 1 0 0,1 0 0 0 0,-1 0-1 0 0,1 0 1 0 0,0 1 0 0 0,0 0-1 0 0,0-1 1 0 0,-5 10 0 0 0,3-5 2 0 0,-2 1 3 0 0,1-3-12 0 0,-2 4 2 0 0,0 0 0 0 0,1 0 0 0 0,0 0 0 0 0,-9 20 0 0 0,-4 4 0 0 0,1-3 5 0 0,-46 67-54 0 0,53-82 44 0 0,0-1 0 0 0,-1-1 0 0 0,-28 24 0 0 0,40-37 9 0 0,-1-1 0 0 0,1 1 0 0 0,0-1 0 0 0,-1 1 0 0 0,1-1-1 0 0,-1 0 1 0 0,0 0 0 0 0,1 0 0 0 0,-1 0 0 0 0,0 0 0 0 0,-3 0 0 0 0,4-1 64 0 0,5-38 234 0 0,4 17-133 0 0,-6 19 700 0 0,-3 3-801 0 0,-5 7-47 0 0,1 1 1 0 0,4-7 248 0 0,12-57-20 0 0,7 1-131 0 0,-10 34-91 0 0,-1-1 0 0 0,4-23 0 0 0,-8 40 24 0 0,1-6-42 0 0,-2 0-58 0 0,-1 9-30 0 0,0-8-56 0 0,-1 6 96 0 0,0-1-1 0 0,1 1 0 0 0,0 0 0 0 0,0-1 1 0 0,0 1-1 0 0,0-1 0 0 0,1-3 0 0 0,-2 2 39 0 0,1 4 4 0 0,0-1 1 0 0,0 0-1 0 0,0 0 0 0 0,0 0 0 0 0,1 1 1 0 0,-1-1-1 0 0,0 0 0 0 0,1 0 1 0 0,-1 1-1 0 0,2-4 0 0 0,0 2-5 0 0,-1-1 1 0 0,1 1-1 0 0,-1-1 0 0 0,1 1 1 0 0,0 0-1 0 0,0 0 0 0 0,1 0 1 0 0,3-5-1 0 0,8-4-50 0 0,-11 11 60 0 0,0 1-9 0 0,1-1-38 0 0,9 1 36 0 0,2 1 12 0 0,-13-1 0 0 0,1 1 0 0 0,0 0 1 0 0,0 0-1 0 0,-1 0 0 0 0,1 1 0 0 0,0-1 1 0 0,0 1-1 0 0,3 2 0 0 0,8 5 9 0 0,-2-2 33 0 0,0 2-31 0 0,2-2-11 0 0,-10-6 5 0 0,0 0-1 0 0,-1 0 1 0 0,1 0-1 0 0,0-1 1 0 0,1 1-1 0 0,-1-1 0 0 0,0 0 1 0 0,0 0-1 0 0,0-1 1 0 0,0 1-1 0 0,0-1 1 0 0,0 0-1 0 0,0 0 1 0 0,6-3-1 0 0,3-1 27 0 0,-1-2-1 0 0,0 1 1 0 0,11-10-1 0 0,23-11 26 0 0,-38 23-54 0 0,1 0-1 0 0,0 1 0 0 0,1 0 0 0 0,-1 0 0 0 0,0 1 0 0 0,1 0 0 0 0,-1 1 0 0 0,1 0 0 0 0,11 0 0 0 0,-15 2 11 0 0,0 0 0 0 0,-1 0 0 0 0,1 1-1 0 0,0-1 1 0 0,-1 1 0 0 0,1 0 0 0 0,-1 1 0 0 0,0-1 0 0 0,0 1-1 0 0,0 0 1 0 0,0 1 0 0 0,0-1 0 0 0,0 1 0 0 0,-1 0 0 0 0,7 7-1 0 0,-3-2 11 0 0,2 3 20 0 0,-1-4-20 0 0,-9-8-20 0 0,1 1 1 0 0,0-1-1 0 0,-1 0 0 0 0,1 0 1 0 0,0 1-1 0 0,0-1 1 0 0,-1 0-1 0 0,1 0 1 0 0,0 0-1 0 0,-1 0 0 0 0,1 0 1 0 0,0 0-1 0 0,0 0 1 0 0,-1 0-1 0 0,1-1 0 0 0,0 1 1 0 0,-1 0-1 0 0,1 0 1 0 0,0 0-1 0 0,1-1 1 0 0,-1 0-1 0 0,7-2-31 0 0,-1 0 0 0 0,0-1 0 0 0,0 0 1 0 0,0 0-1 0 0,-1-1 0 0 0,1 1 0 0 0,-1-1 0 0 0,0-1 0 0 0,0 1 0 0 0,-1-1 0 0 0,6-7 0 0 0,-10 10-338 0 0,3-4 625 0 0</inkml:trace>
</inkml:ink>
</file>

<file path=ppt/ink/ink5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8:58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10 6911 0 0,'0'0'6719'0'0,"-2"-3"-6211"0"0,-2-4 550 0 0,4 15 482 0 0,0 2-1645 0 0,0-8 247 0 0,2 11 276 0 0,-1-4-245 0 0,-1 0 0 0 0,1 0 0 0 0,-2 1 0 0 0,0-1 0 0 0,0 0 0 0 0,0 0 0 0 0,-5 15 0 0 0,-26 63 85 0 0,22-61-240 0 0,-6 13 32 0 0,-2-1 0 0 0,-44 70 0 0 0,46-85-121 0 0,-1-1 0 0 0,-1 0 0 0 0,0-1 0 0 0,-2-2 0 0 0,-32 26 0 0 0,41-36 6 0 0,1-1 43 0 0,0-1-1 0 0,-15 9 0 0 0,11-11-30 0 0,14-5 52 0 0,0 1 1 0 0,0-1-1 0 0,-1 0 1 0 0,1 0-1 0 0,0 0 1 0 0,-1 0 0 0 0,1 0-1 0 0,0 0 1 0 0,-1 0-1 0 0,1 0 1 0 0,0 0-1 0 0,0 0 1 0 0,-1-1 0 0 0,1 1-1 0 0,0 0 1 0 0,-1 0-1 0 0,1 0 1 0 0,0 0-1 0 0,0 0 1 0 0,-1 0 0 0 0,1-1-1 0 0,0 1 1 0 0,0 0-1 0 0,-1 0 1 0 0,1 0-1 0 0,0-1 1 0 0,0 1 0 0 0,0 0-1 0 0,-1 0 1 0 0,1-1-1 0 0,0 0 1 0 0,0 0 0 0 0,1-1 0 0 0,-1 1 0 0 0,0 0 0 0 0,1 0 0 0 0,-1-1 0 0 0,1 1 0 0 0,-1 0 0 0 0,1 0 0 0 0,-1 0 0 0 0,1 0 0 0 0,0 0 0 0 0,0 0 0 0 0,-1 0 0 0 0,1 0 0 0 0,1-1 0 0 0,17-16 0 0 0,-1 4 54 0 0,1 0-1 0 0,38-21 0 0 0,45-14 251 0 0,-83 41-19 0 0,0 2 0 0 0,1 0 0 0 0,-1 1-1 0 0,1 1 1 0 0,0 1 0 0 0,0 1 0 0 0,0 1 0 0 0,0 0-1 0 0,33 4 1 0 0,-45-2-202 0 0,1 1 0 0 0,-1 0 0 0 0,0 1-1 0 0,0-1 1 0 0,0 1 0 0 0,11 6 0 0 0,30 12 49 0 0,-48-21-110 0 0,0 1 0 0 0,0-1-1 0 0,1 1 1 0 0,-1-1 0 0 0,0 0-1 0 0,0 1 1 0 0,0-1 0 0 0,1 0-1 0 0,-1 0 1 0 0,0 0 0 0 0,1 0-1 0 0,-1 0 1 0 0,2-1 0 0 0</inkml:trace>
</inkml:ink>
</file>

<file path=ppt/ink/ink5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8:58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2 8751 0 0,'0'0'399'0'0,"-9"-1"138"0"0,8 1-305 0 0,-1 0-1 0 0,1-1 1 0 0,0 1 0 0 0,0 0-1 0 0,-1 0 1 0 0,1 1-1 0 0,0-1 1 0 0,0 0-1 0 0,-1 0 1 0 0,1 1-1 0 0,0-1 1 0 0,0 0-1 0 0,0 1 1 0 0,-1-1-1 0 0,1 1 1 0 0,0 0 0 0 0,0-1-1 0 0,0 1 1 0 0,0 0-1 0 0,0 0 1 0 0,0-1-1 0 0,-1 2 1 0 0,1 1 15 0 0,0-1 0 0 0,-1 0 0 0 0,1 0 0 0 0,0 1 0 0 0,0-1 0 0 0,0 1 0 0 0,0 3 0 0 0,-2 2-159 0 0,-32 110 377 0 0,9-26-378 0 0,-93 220 835 0 0,53-162-314 0 0,-134 219 0 0 0,161-307-418 0 0,1-3 319 0 0,-40 85-1 0 0,64-103-255 0 0,14-40-250 0 0,0-1-1 0 0,0 0 1 0 0,0 1-1 0 0,-1-1 0 0 0,1 0 1 0 0,0 1-1 0 0,0-1 1 0 0,0 0-1 0 0,0 1 1 0 0,0-1-1 0 0,0 0 1 0 0,0 1-1 0 0,0-1 0 0 0,0 1 1 0 0,0-1-1 0 0,0 0 1 0 0,0 1-1 0 0,1-1 1 0 0,-1 0-1 0 0,0 0 1 0 0,0 1-1 0 0,0-1 1 0 0,0 0-1 0 0,0 1 0 0 0,1-1 1 0 0,-1 0-1 0 0,0 1 1 0 0,0-1-1 0 0,1 0 1 0 0,-1 0-1 0 0,0 0 1 0 0,0 1-1 0 0,1-1 1 0 0,-1 0-1 0 0,0 0 0 0 0,1 0 1 0 0,-1 1-1 0 0,0-1 1 0 0,1 0-1 0 0,-1 0 1 0 0,0 0-1 0 0,1 0 1 0 0,-1 0-1 0 0,14 0 3 0 0,-13 0-10 0 0,17-3-1477 0 0,2-4-5628 0 0</inkml:trace>
</inkml:ink>
</file>

<file path=ppt/ink/ink5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8:58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6911 0 0,'0'0'528'0'0,"0"2"-29"0"0,0 4 890 0 0,-1 1-1 0 0,1-1 1 0 0,1 0 0 0 0,-1 1-1 0 0,1-1 1 0 0,4 12 0 0 0,-3-9-532 0 0,0 1 0 0 0,-1-1 0 0 0,1 11 0 0 0,-2 23-30 0 0,0-41-1170 0 0</inkml:trace>
</inkml:ink>
</file>

<file path=ppt/ink/ink5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8:59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486 250 5983 0 0,'0'0'883'0'0,"3"0"402"0"0,-1 1-751 0 0,1-1 0 0 0,0 0 0 0 0,-1 0 0 0 0,1 0 0 0 0,0-1 0 0 0,-1 1 0 0 0,1-1 0 0 0,0 1 0 0 0,-1-1 0 0 0,1 0 0 0 0,-1 0-1 0 0,1 0 1 0 0,-1 0 0 0 0,1 0 0 0 0,2-2 0 0 0,-3 1-387 0 0,0 0 0 0 0,0 0 0 0 0,0 0-1 0 0,0 0 1 0 0,0-1 0 0 0,0 1 0 0 0,0 0 0 0 0,-1-1 0 0 0,1 1 0 0 0,-1-1-1 0 0,0 0 1 0 0,0 1 0 0 0,0-1 0 0 0,0 0 0 0 0,0 0 0 0 0,0 0-1 0 0,-1 0 1 0 0,1 0 0 0 0,-1 1 0 0 0,0-1 0 0 0,0-6 0 0 0,-11-87 813 0 0,10 91-959 0 0,1 0 0 0 0,-1 1 0 0 0,0-1 1 0 0,0 1-1 0 0,0-1 0 0 0,-1 1 1 0 0,-2-5-1 0 0,-1-4-1 0 0,4 11-19 0 0,1 1 0 0 0,-1-1 0 0 0,0 1 1 0 0,1-1-1 0 0,-1 1 0 0 0,0-1 0 0 0,0 1 0 0 0,0 0 0 0 0,0-1 0 0 0,-1 1 0 0 0,1 0 0 0 0,0 0 0 0 0,0 0 0 0 0,-1 0 1 0 0,1 0-1 0 0,0 0 0 0 0,-1 0 0 0 0,1 1 0 0 0,-1-1 0 0 0,1 0 0 0 0,-1 1 0 0 0,0-1 0 0 0,1 1 0 0 0,-1 0 0 0 0,0-1 0 0 0,1 1 1 0 0,-1 0-1 0 0,0 0 0 0 0,1 0 0 0 0,-1 0 0 0 0,-3 1 0 0 0,-5 0-40 0 0,-1 1 1 0 0,1 1-1 0 0,0 0 0 0 0,-10 4 1 0 0,4-1-36 0 0,-4 0 30 0 0,1 2-1 0 0,1 1 1 0 0,-1 0-1 0 0,2 1 1 0 0,-1 1-1 0 0,1 0 1 0 0,1 2-1 0 0,-27 25 1 0 0,9-2 60 0 0,0 2 0 0 0,-37 56 0 0 0,58-75 4 0 0,1 0 0 0 0,2 1 0 0 0,0-1 0 0 0,1 2 0 0 0,0 0 0 0 0,2 0 0 0 0,-6 26 0 0 0,13-45 10 0 0,-1 0 0 0 0,1 1 1 0 0,-1-1-1 0 0,1 1 0 0 0,0-1 0 0 0,0 1 0 0 0,0-1 0 0 0,0 1 0 0 0,1-1 0 0 0,-1 1 0 0 0,1-1 1 0 0,-1 1-1 0 0,1-1 0 0 0,0 0 0 0 0,0 1 0 0 0,0-1 0 0 0,2 4 0 0 0,-1-4 17 0 0,0 0-1 0 0,0 0 1 0 0,0-1-1 0 0,0 1 1 0 0,1 0-1 0 0,-1-1 1 0 0,0 0 0 0 0,1 1-1 0 0,-1-1 1 0 0,1 0-1 0 0,-1-1 1 0 0,1 1-1 0 0,-1 0 1 0 0,1-1-1 0 0,3 1 1 0 0,-2 0 45 0 0,1-1 0 0 0,-1 0 0 0 0,1 0 0 0 0,0 0 0 0 0,-1-1 0 0 0,1 1 0 0 0,-1-1 0 0 0,1 0 0 0 0,-1-1 0 0 0,1 1 0 0 0,6-4 1 0 0,4-3 175 0 0,26-17 1 0 0,-18 10-90 0 0,22-14-6 0 0,-1-2 0 0 0,53-51 0 0 0,-88 73-138 0 0,0-1 0 0 0,0 0 0 0 0,-1-1 1 0 0,10-16-1 0 0,15-21 13 0 0,-34 72-107 0 0,-12 25 19 0 0,8-33 61 0 0,1 1 0 0 0,-4 25 0 0 0,8-38-4 0 0,0 1-1 0 0,0-1 0 0 0,0 1 0 0 0,0-1 1 0 0,0 1-1 0 0,1-1 0 0 0,0 0 0 0 0,0 1 0 0 0,0-1 1 0 0,1 0-1 0 0,-1 1 0 0 0,1-1 0 0 0,0 0 1 0 0,3 4-1 0 0,-3-5-76 0 0,0-1 0 0 0,0 0 0 0 0,0 0 0 0 0,0 0-1 0 0,1 0 1 0 0,-1 0 0 0 0,0 0 0 0 0,1-1 0 0 0,0 1 0 0 0,-1-1 0 0 0,1 0 0 0 0,0 1 0 0 0,0-1 0 0 0,0 0 0 0 0,5 0 0 0 0,6 1-1234 0 0</inkml:trace>
</inkml:ink>
</file>

<file path=ppt/ink/ink5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8:59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0 6447 0 0,'0'2'499'0'0,"4"13"145"0"0,4 23 0 0 0,-5-21 1100 0 0,7 27 0 0 0,67 138 2774 0 0,-2-6-1892 0 0,-66-148-2193 0 0,-1 0 0 0 0,-1 0 0 0 0,-1 1 0 0 0,3 46 0 0 0,-8-49-258 0 0,-2 1-1 0 0,-1-1 1 0 0,0 0-1 0 0,-2 0 1 0 0,-10 35-1 0 0,3-27-66 0 0,-1 0 0 0 0,-2 0-1 0 0,-24 43 1 0 0,5-22-277 0 0,-2-2 0 0 0,-3-1 0 0 0,-2-2 0 0 0,-50 48 1 0 0,15-29-1931 0 0,39-39-4972 0 0</inkml:trace>
</inkml:ink>
</file>

<file path=ppt/ink/ink5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9:33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4143 0 0,'0'0'1546'0'0,"0"-2"-301"0"0,1 0-1624 0 0,0-2 1635 0 0,0 0 0 0 0,0 0 0 0 0,0 0 0 0 0,0 1-1 0 0,1-1 1 0 0,3-5 0 0 0,-4 8-429 0 0,0 0-748 0 0,-1 1 1 0 0,1 0-1 0 0,0 0 0 0 0,0 0 1 0 0,-1 0-1 0 0,1 0 1 0 0,0 0-1 0 0,-1 0 1 0 0,1 0-1 0 0,0 0 1 0 0,0 0-1 0 0,-1 0 1 0 0,1 1-1 0 0,0-1 1 0 0,-1 0-1 0 0,2 1 1 0 0,8 2 326 0 0,-9-2-358 0 0,1 0 1 0 0,-1 0 0 0 0,1 0-1 0 0,-1 0 1 0 0,0 0-1 0 0,0 1 1 0 0,1-1 0 0 0,-1 0-1 0 0,0 1 1 0 0,0-1-1 0 0,0 1 1 0 0,-1-1 0 0 0,1 1-1 0 0,0 0 1 0 0,-1-1 0 0 0,2 3-1 0 0,-1-1 75 0 0,45 126 1909 0 0,-1-1-965 0 0,-36-109-997 0 0,-3-4-16 0 0,0-1 0 0 0,2 1 0 0 0,-1-1 0 0 0,14 16 0 0 0,2 2 2 0 0,-16-22-32 0 0,0 1 0 0 0,0-2 1 0 0,1 1-1 0 0,1-1 0 0 0,0 0 0 0 0,11 8 0 0 0,-6-8-113 0 0,-8-9-192 0 0,0-1-69 0 0,3 1-2476 0 0</inkml:trace>
</inkml:ink>
</file>

<file path=ppt/ink/ink5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9:3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29 6447 0 0,'-1'-2'499'0'0,"1"0"-187"0"0,-1 0 0 0 0,1 1-1 0 0,-1-1 1 0 0,1 0 0 0 0,-1 1 0 0 0,0-1 0 0 0,0 0 0 0 0,0 1-1 0 0,0-1 1 0 0,-8-8 7502 0 0,9 11-7784 0 0,0 0-1 0 0,0-1 1 0 0,0 1 0 0 0,0 0-1 0 0,-1 0 1 0 0,1-1 0 0 0,0 1-1 0 0,0 0 1 0 0,-1-1 0 0 0,1 1 0 0 0,0-1-1 0 0,-1 1 1 0 0,1 0 0 0 0,-2 0-1 0 0,1 0-15 0 0,1 0-1 0 0,-1 0 0 0 0,0 0 1 0 0,0 0-1 0 0,1 0 0 0 0,-1 1 1 0 0,1-1-1 0 0,-1 0 0 0 0,1 0 1 0 0,-1 0-1 0 0,1 1 0 0 0,0-1 1 0 0,-1 2-1 0 0,-11 88 374 0 0,-4 0 0 0 0,-42 132 0 0 0,-14-10 318 0 0,3-11 168 0 0,37-99-398 0 0,-114 343 1183 0 0,95-306-1354 0 0,51-140-304 0 0,0 0-1 0 0,0 0 1 0 0,0 0 0 0 0,0 0 0 0 0,0 0-1 0 0,0 0 1 0 0,0 0 0 0 0,0 0 0 0 0,0 0 0 0 0,1 0-1 0 0,-1 0 1 0 0,0 0 0 0 0,0 0 0 0 0,0 0 0 0 0,0 0-1 0 0,0 0 1 0 0,0 0 0 0 0,0 0 0 0 0,0 0-1 0 0,0 0 1 0 0,0 0 0 0 0,0 0 0 0 0,0 0 0 0 0,1 0-1 0 0,-1 0 1 0 0,0 0 0 0 0,0 0 0 0 0,0 0-1 0 0,0 0 1 0 0,0 0 0 0 0,0 0 0 0 0,0 0 0 0 0,0 0-1 0 0,0 0 1 0 0,0 0 0 0 0,0 1 0 0 0,0-1-1 0 0,0 0 1 0 0,0 0 0 0 0,0 0 0 0 0,0 0 0 0 0,0 0-1 0 0,0 0 1 0 0,0 0 0 0 0,0 0 0 0 0,0 0 0 0 0,0 0-1 0 0,0 0 1 0 0,0 0 0 0 0,0 0 0 0 0,0 1-1 0 0,0-1 1 0 0,0 0 0 0 0,0 0 0 0 0,0 0 0 0 0,0 0-1 0 0,0 0 1 0 0,0 0 0 0 0,0 0 0 0 0,0 0-1 0 0,0 0 1 0 0,0 0 0 0 0,0 0 0 0 0,0 0 0 0 0,0 0-1 0 0,0 1 1 0 0,8-2-579 0 0,1 0 0 0 0,-1 0 0 0 0,0-1-1 0 0,10-3 1 0 0,0-2-6957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19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545 190 13359 0 0,'0'0'1027'0'0,"1"-1"-670"0"0,5-3-253 0 0,-4 4-31 0 0,0-1-1 0 0,-1 1 0 0 0,1 0 1 0 0,0-1-1 0 0,-1 1 0 0 0,1 0 1 0 0,0 0-1 0 0,0 0 0 0 0,-1 0 1 0 0,1 1-1 0 0,0-1 0 0 0,-1 0 1 0 0,1 1-1 0 0,0-1 0 0 0,-1 1 1 0 0,1 0-1 0 0,-1-1 0 0 0,1 1 1 0 0,-1 0-1 0 0,1 0 0 0 0,-1 0 1 0 0,1 0-1 0 0,1 2 0 0 0,0 1-9 0 0,1 1 0 0 0,-1-1-1 0 0,-1 1 1 0 0,1-1 0 0 0,-1 1 0 0 0,1 0-1 0 0,-1 0 1 0 0,-1 0 0 0 0,1 0 0 0 0,-1 0-1 0 0,1 7 1 0 0,7 19 356 0 0,-8-29-127 0 0,10-1-92 0 0,-7-1-161 0 0,0 0-1 0 0,0-1 1 0 0,0 1-1 0 0,-1-1 1 0 0,1 0-1 0 0,0 0 1 0 0,0-1-1 0 0,-1 1 1 0 0,1-1-1 0 0,-1 0 1 0 0,1 0-1 0 0,-1 0 1 0 0,0 0-1 0 0,4-4 1 0 0,3-3 198 0 0,1 0-1 0 0,14-18 1 0 0,-15 16-130 0 0,-1-1 0 0 0,-1 0-1 0 0,0-1 1 0 0,0 1-1 0 0,10-26 1 0 0,-16 34-138 0 0,0-1 0 0 0,-1 1 0 0 0,0-1 0 0 0,1 1 0 0 0,-2-1 0 0 0,1 1 0 0 0,0-1 0 0 0,-1 0 0 0 0,0 1 0 0 0,0-1 0 0 0,0 1 0 0 0,-1-1 0 0 0,1 0 0 0 0,-1 1 0 0 0,0-1 0 0 0,-1 1 0 0 0,1-1 0 0 0,-1 1 0 0 0,0 0 0 0 0,0 0 0 0 0,0-1 0 0 0,-5-5 0 0 0,5 8-23 0 0,0 0 1 0 0,0 0-1 0 0,0 1 1 0 0,-1-1-1 0 0,1 1 1 0 0,0 0-1 0 0,-1 0 1 0 0,1 0-1 0 0,0 0 1 0 0,-1 0-1 0 0,0 0 1 0 0,1 0-1 0 0,-1 1 1 0 0,1 0 0 0 0,-1-1-1 0 0,0 1 1 0 0,1 0-1 0 0,-1 0 1 0 0,0 0-1 0 0,1 1 1 0 0,-1-1-1 0 0,-3 2 1 0 0,-7 1-110 0 0,-1 0 1 0 0,-23 11 0 0 0,-20 13 26 0 0,-97 60 1 0 0,26-11 326 0 0,103-63-145 0 0,-109 62 199 0 0,112-61-150 0 0,1 1 0 0 0,0 1 0 0 0,-31 32-1 0 0,46-41-30 0 0,0 0 0 0 0,0 0-1 0 0,1 0 1 0 0,0 1 0 0 0,1-1 0 0 0,0 1-1 0 0,0 0 1 0 0,0 1 0 0 0,1-1-1 0 0,0 1 1 0 0,1-1 0 0 0,0 1 0 0 0,1 0-1 0 0,-2 14 1 0 0,3-17-23 0 0,0 0 0 0 0,1-1 0 0 0,-1 1 0 0 0,1-1-1 0 0,0 1 1 0 0,1-1 0 0 0,-1 1 0 0 0,1-1 0 0 0,0 0 0 0 0,1 0 0 0 0,-1 0 0 0 0,1 0 0 0 0,0 0 0 0 0,0 0-1 0 0,0-1 1 0 0,1 1 0 0 0,0-1 0 0 0,0 0 0 0 0,0 0 0 0 0,0-1 0 0 0,0 1 0 0 0,1-1 0 0 0,7 5 0 0 0,3-1 82 0 0,-1-1 1 0 0,1 0 0 0 0,0-1 0 0 0,0-1 0 0 0,0 0 0 0 0,1-1 0 0 0,0-1 0 0 0,-1-1 0 0 0,1 0 0 0 0,30-2 0 0 0,-7-3 138 0 0,-1-1 1 0 0,1-2-1 0 0,46-15 1 0 0,-35 6-574 0 0,-1-2 1 0 0,-1-2 0 0 0,62-37 0 0 0,-104 54-360 0 0,0-1 0 0 0,0 0 0 0 0,-1 0 0 0 0,8-7 0 0 0,2-4-1058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1:24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48 919 0 0,'9'-7'336'0'0,"34"-30"16319"0"0,-46 36-16580 0 0,-1 1 1 0 0,1-1 0 0 0,-1 0-1 0 0,1 1 1 0 0,-1 0 0 0 0,1 0-1 0 0,-1 0 1 0 0,1 0-1 0 0,-1 0 1 0 0,1 1 0 0 0,-1 0-1 0 0,1-1 1 0 0,-5 3-1 0 0,-8 3 387 0 0,-24 12-1 0 0,19-9-345 0 0,-117 63-116 0 0,62-31 0 0 0,68-37-5 0 0,-37 21-174 0 0,41-22 155 0 0,0 0 0 0 0,0 0 0 0 0,0 0 0 0 0,1 1 0 0 0,-1-1 0 0 0,1 1 0 0 0,-6 7 0 0 0,8-9-72 0 0,2-1 76 0 0,-1-1 0 0 0,0 1 0 0 0,0 0-1 0 0,1-1 1 0 0,-1 1 0 0 0,1 0 0 0 0,-1-1 0 0 0,1 1-1 0 0,-1-1 1 0 0,1 1 0 0 0,-1 0 0 0 0,1-1 0 0 0,-1 1-1 0 0,1-1 1 0 0,0 0 0 0 0,-1 1 0 0 0,1-1 0 0 0,-1 1-1 0 0,1-1 1 0 0,0 0 0 0 0,1 1 0 0 0,17 5-312 0 0,45 3-77 0 0,-47-7 431 0 0,1 0 0 0 0,33 10 1 0 0,-41-8 54 0 0,-1 0 1 0 0,1 0 0 0 0,0 1 0 0 0,-1 1 0 0 0,0 0 0 0 0,-1 0 0 0 0,1 0-1 0 0,-1 1 1 0 0,0 0 0 0 0,-1 1 0 0 0,8 9 0 0 0,-7-7 71 0 0,-1 1 0 0 0,-1-1 0 0 0,1 1 0 0 0,-1 0 0 0 0,-1 1 0 0 0,0-1 0 0 0,-1 1 0 0 0,0 0 0 0 0,2 14 0 0 0,-6-23-100 0 0,1-1 0 0 0,-1 1 1 0 0,0-1-1 0 0,0 1 0 0 0,0-1 1 0 0,0 1-1 0 0,0-1 0 0 0,0 1 1 0 0,-1-1-1 0 0,1 1 0 0 0,-1-1 1 0 0,0 1-1 0 0,0-1 0 0 0,0 0 1 0 0,0 1-1 0 0,0-1 1 0 0,-3 4-1 0 0,2-3 3 0 0,-1 0 0 0 0,0-1 0 0 0,0 1 0 0 0,0-1 0 0 0,0 1 0 0 0,0-1 0 0 0,-1 0 0 0 0,1 0 0 0 0,-1 0 0 0 0,-4 1 0 0 0,-7 2 67 0 0,0 0 0 0 0,0-2-1 0 0,-1 0 1 0 0,-23 1 0 0 0,-14 1-138 0 0,0-3 1 0 0,-77-7-1 0 0,104 0-2733 0 0</inkml:trace>
</inkml:ink>
</file>

<file path=ppt/ink/ink5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0:09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0 2303 0 0,'0'0'290'0'0,"-1"2"372"0"0,-1 7 434 0 0,-8 25 920 0 0,8-29-1826 0 0,-1 2 238 0 0,0 0 0 0 0,1 1-1 0 0,0-1 1 0 0,0 0 0 0 0,1 1 0 0 0,-2 13-1 0 0,3-16-312 0 0,-1 0 0 0 0,-1 1 0 0 0,1-1 0 0 0,-1 0 0 0 0,-3 7 0 0 0,0 1 27 0 0,0 4 104 0 0,0-1 1 0 0,-2 20-1 0 0,6-29-160 0 0,0 0 1 0 0,1 1-1 0 0,-1-1 1 0 0,2 1-1 0 0,-1-1 1 0 0,4 15-1 0 0,-2-17-21 0 0,-1 0 0 0 0,1 0 0 0 0,1 0 0 0 0,4 8 0 0 0,2 3 34 0 0,5 13 73 0 0,1-5-59 0 0,-13-22-111 0 0,-1 1 0 0 0,1 0 0 0 0,-1 0 1 0 0,0 0-1 0 0,0 0 0 0 0,2 5 0 0 0,0 3 2 0 0,0-1-4 0 0,0 1 0 0 0,-1-1 0 0 0,0 1 0 0 0,-1 0 0 0 0,-1 0 0 0 0,1 0 0 0 0,-3 13 0 0 0,-14 77 0 0 0,9-68 5 0 0,-3 35 1 0 0,6-27 49 0 0,1-21-1 0 0,1 0 0 0 0,2 0 0 0 0,0 0 1 0 0,0 0-1 0 0,5 23 0 0 0,3 12 192 0 0,-5-34-36 0 0,6 26 1 0 0,32 114 339 0 0,-31-121-511 0 0,-1 0-1 0 0,-2 1 0 0 0,-2 0 1 0 0,0 45-1 0 0,-8-7-38 0 0,1 32 0 0 0,4-97 0 0 0,0-1 0 0 0,5 16 0 0 0,0 3 0 0 0,65 362 0 0 0,-56-305 0 0 0,-5-16 0 0 0,5 34 0 0 0,14 93 14 0 0,-10-83 36 0 0,-1-22 219 0 0,-4-26 296 0 0,-12-44-398 0 0,0 1 0 0 0,-2-1 0 0 0,-1 29 0 0 0,-12 77-148 0 0,6-75 12 0 0,-4 130 1 0 0,11-158-25 0 0,1-1-1 0 0,1 1 0 0 0,1-1 1 0 0,14 46-1 0 0,-7-42 17 0 0,21 81 188 0 0,-28-86-98 0 0,-2-1 1 0 0,0 1 0 0 0,-2 25-1 0 0,0 7 135 0 0,5 151 78 0 0,-7-92-315 0 0,0-29-12 0 0,1-32 1 0 0,0-25 0 0 0,1 0 0 0 0,8 58 0 0 0,35 232 0 0 0,-39-258 0 0 0,15 66 0 0 0,-4-65 148 0 0,34 88 0 0 0,-3-14-76 0 0,-12 26-72 0 0,-16-71 0 0 0,-16-85 1 0 0,0 1-1 0 0,0-1 0 0 0,1 0 1 0 0,1 0-1 0 0,8 15 0 0 0,1-3 176 0 0,17 19-1 0 0,-21-28-36 0 0,-6-6-25 0 0,0-1 1 0 0,-1 1-1 0 0,0-1 0 0 0,0 1 0 0 0,0 0 0 0 0,-1 0 0 0 0,1 0 0 0 0,-1 0 1 0 0,0 0-1 0 0,-1 0 0 0 0,1 0 0 0 0,-1 0 0 0 0,0 0 0 0 0,-2 10 0 0 0,2 3 338 0 0,0-17-206 0 0,1 1-72 0 0,-1-1-164 0 0,0 0-1 0 0,0-1 0 0 0,0 1 0 0 0,0 0 1 0 0,1 0-1 0 0,-1 0 0 0 0,0 0 0 0 0,0 0 1 0 0,1-1-1 0 0,-1 1 0 0 0,0 0 0 0 0,1 0 1 0 0,-1 0-1 0 0,1-1 0 0 0,-1 1 0 0 0,1 0 1 0 0,-1-1-1 0 0,2 2 0 0 0,6 5 3 0 0,-7-7-12 0 0,0 1 0 0 0,-1-1 0 0 0,1 1 0 0 0,0-1 0 0 0,0 1 0 0 0,0-1 0 0 0,0 0 0 0 0,-1 1 0 0 0,1-1 0 0 0,0 0 0 0 0,0 1 0 0 0,0-1 0 0 0,0 0 0 0 0,0 0 0 0 0,0 0 0 0 0,0 0 0 0 0,0 0 0 0 0,1 0 0 0 0,1-1 0 0 0,15 0 38 0 0,-9 0-1685 0 0</inkml:trace>
</inkml:ink>
</file>

<file path=ppt/ink/ink5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0:11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 6647 0 0,'0'0'300'0'0,"-2"-1"0"0"0,-28-1 3715 0 0,40 8 3027 0 0,2 1-5006 0 0,-2 0-3614 0 0,0 6 1910 0 0,0 1 0 0 0,-1 0-1 0 0,-1 0 1 0 0,0 1 0 0 0,10 29 0 0 0,6 10 378 0 0,-13-32-444 0 0,2 0 0 0 0,1-1 0 0 0,27 34 0 0 0,-13-23-131 0 0,-11-10-26 0 0,32 30-1 0 0,-37-41-103 0 0,-4-3 2 0 0,0-1 1 0 0,1-1-1 0 0,0 1 0 0 0,0-1 1 0 0,0-1-1 0 0,0 0 1 0 0,11 4-1 0 0,5 3-535 0 0,-23-11 355 0 0</inkml:trace>
</inkml:ink>
</file>

<file path=ppt/ink/ink5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0:11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1 9215 0 0,'0'0'831'0'0,"-2"0"-686"0"0,-3 4 483 0 0,0-1-1 0 0,0 1 0 0 0,1 0 0 0 0,-1 0 1 0 0,1 0-1 0 0,0 1 0 0 0,0 0 1 0 0,0-1-1 0 0,1 1 0 0 0,-4 7 0 0 0,-5 6-624 0 0,-22 33 1136 0 0,-33 69 0 0 0,56-99-1024 0 0,-11 25 478 0 0,-24 77 0 0 0,21-52-43 0 0,6-20-167 0 0,-28 70 260 0 0,41-109-606 0 0,-1 0 0 0 0,0 0 1 0 0,0-1-1 0 0,-1 0 0 0 0,0-1 1 0 0,-1 0-1 0 0,-15 14 0 0 0,8-13-14 0 0,15-11-21 0 0,1 1 1 0 0,-1-1 0 0 0,0 1-1 0 0,1-1 1 0 0,-1 0 0 0 0,0 1-1 0 0,0-1 1 0 0,1 0 0 0 0,-1 1-1 0 0,0-1 1 0 0,0 0 0 0 0,0 0-1 0 0,1 0 1 0 0,-1 0 0 0 0,-1 0-1 0 0,1 0-3 0 0,0-1 0 0 0,1 1-1 0 0,-1-1 1 0 0,1 1-1 0 0,-1-1 1 0 0,1 1-1 0 0,-1-1 1 0 0,1 1-1 0 0,-1-1 1 0 0,1 1-1 0 0,0-1 1 0 0,-1 0-1 0 0,1 1 1 0 0,0-1-1 0 0,-1 0 1 0 0,1 1-1 0 0,0-1 1 0 0,0 0-1 0 0,0 1 1 0 0,0-1-1 0 0,0-1 1 0 0,-2-17-153 0 0,4 3-37 0 0,-1 1 0 0 0,2 0 1 0 0,0 1-1 0 0,9-27 0 0 0,28-55-2492 0 0,-28 70 1264 0 0,4-11-5008 0 0</inkml:trace>
</inkml:ink>
</file>

<file path=ppt/ink/ink5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0:12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49 1375 0 0,'-6'6'17267'0'0,"16"-1"-14276"0"0,8-3-5542 0 0,-8-1 4264 0 0,5-3-1368 0 0,0 0 0 0 0,0 0 0 0 0,0-1 0 0 0,0-1 0 0 0,26-11 0 0 0,12-3 13 0 0,-41 14-379 0 0,-1 1-388 0 0,-1 0-1 0 0,0 1 0 0 0,22-2 0 0 0,-30 4-960 0 0</inkml:trace>
</inkml:ink>
</file>

<file path=ppt/ink/ink5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0:12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61 6911 0 0,'-4'1'204'0'0,"-24"16"11126"0"0,30-16-10522 0 0,2 0-606 0 0,1 0 1 0 0,-1 0 0 0 0,0-1 0 0 0,1 1 0 0 0,-1-1 0 0 0,0 0 0 0 0,1 0 0 0 0,-1-1 0 0 0,6 0 0 0 0,43-12 998 0 0,-42 10-946 0 0,174-56 1142 0 0,-181 56-1399 0 0,21 0-92 0 0,-24 3-71 0 0,0 0 0 0 0,0 0-1 0 0,0 0 1 0 0,0 0 0 0 0,0 0-1 0 0,0 0 1 0 0,0 0 0 0 0,0 1 0 0 0,0-1-1 0 0,0 0 1 0 0,0 1 0 0 0,0-1-1 0 0,0 1 1 0 0,0-1 0 0 0,0 1 0 0 0,0-1-1 0 0,0 1 1 0 0,0 0 0 0 0,0-1-1 0 0,0 1 1 0 0,-1 0 0 0 0,1 0 0 0 0,0 0-1 0 0,0-1 1 0 0,-1 1 0 0 0,2 2 0 0 0,4 7-1661 0 0</inkml:trace>
</inkml:ink>
</file>

<file path=ppt/ink/ink5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0:12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39 14079 0 0,'0'0'646'0'0,"0"-2"-16"0"0,0-2-192 0 0,0 0-1 0 0,0 0 0 0 0,0 0 0 0 0,0 1 1 0 0,1-1-1 0 0,0-4 0 0 0,1 3 3570 0 0,-1 8-3756 0 0,1 5-181 0 0,0 0 0 0 0,0 0 0 0 0,0 0 0 0 0,-1 0 0 0 0,-1 1 0 0 0,0 10 1 0 0,-6 54 544 0 0,2-34-484 0 0,2-24-131 0 0,0 0 0 0 0,-1 0 0 0 0,-9 26 0 0 0,8-27 0 0 0,0-1 11 0 0,3-9 31 0 0,-1 4-20 0 0,1-6 186 0 0,4-3-150 0 0,45-26-45 0 0,-27 14-19 0 0,27-12-1 0 0,-38 21-69 0 0,2 0 0 0 0,-1 0 0 0 0,0 1 0 0 0,1 0 0 0 0,-1 1-1 0 0,19-1 1 0 0,-28 3-219 0 0,1 0-565 0 0,8 3-246 0 0,-9-3-50 0 0,9 2-1824 0 0</inkml:trace>
</inkml:ink>
</file>

<file path=ppt/ink/ink5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0:13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51 6447 0 0,'0'0'499'0'0,"-1"-3"-328"0"0,-7-12-242 0 0,-10-18 17189 0 0,20 35-17030 0 0,1 3-59 0 0,0 1-1 0 0,-1-1 0 0 0,1 0 0 0 0,-1 1 0 0 0,0 0 0 0 0,-1-1 0 0 0,1 1 0 0 0,-1 0 0 0 0,0 0 0 0 0,-1 0 0 0 0,1 0 0 0 0,-1-1 0 0 0,-1 13 0 0 0,-3 7 183 0 0,-12 49 0 0 0,11-50-103 0 0,-88 304 917 0 0,75-267-943 0 0,12-43-63 0 0,1 1 1 0 0,0 0-1 0 0,2 0 1 0 0,0 1 0 0 0,0 32-1 0 0,6-31-65 0 0,-2-18 0 0 0,0-1-1186 0 0</inkml:trace>
</inkml:ink>
</file>

<file path=ppt/ink/ink5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9:30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6191 0 0,'0'0'4022'0'0,"3"1"-3544"0"0,0 0-264 0 0,0 0 0 0 0,1 0 0 0 0,-1-1-1 0 0,1 1 1 0 0,-1-1 0 0 0,1 0 0 0 0,-1 0 0 0 0,0 0-1 0 0,1 0 1 0 0,-1 0 0 0 0,1-1 0 0 0,-1 0-1 0 0,0 1 1 0 0,8-4 3749 0 0,-11 6-3839 0 0,0 110 559 0 0,1-104-587 0 0,0 1 1 0 0,0-1-1 0 0,0 0 0 0 0,1 0 1 0 0,5 13-1 0 0,0 1 13 0 0,-7-19-43 0 0,2-1-2 0 0,1 3-26 0 0,5 8 50 0 0,-1 1-1 0 0,0-1 1 0 0,-1 1 0 0 0,8 25-1 0 0,-9-22-75 0 0,15 42 63 0 0,-14-44-38 0 0,-5-13-35 0 0,-1-1-1 0 0,1 1 1 0 0,0-1 0 0 0,-1 1-1 0 0,1-1 1 0 0,-1 1-1 0 0,0 0 1 0 0,0-1 0 0 0,1 3-1 0 0,1 23-1 0 0,-1-9 15 0 0,-1 31-1 0 0,1 36 75 0 0,1-56-5 0 0,0-5 126 0 0,2 1 0 0 0,13 43 0 0 0,-3-15 174 0 0,11 26-124 0 0,-2-7-140 0 0,-19-55-94 0 0,-2-1-1 0 0,2 24 1 0 0,-1-4-16 0 0,-3-18 43 0 0,1-3-53 0 0,5 1 14 0 0,6 11 173 0 0,-2-7-108 0 0,-1 0-1 0 0,-1 1 0 0 0,9 40 1 0 0,-6 30-26 0 0,-3-36-53 0 0,-1-16 0 0 0,3 4 53 0 0,-10-40-46 0 0,1 1-1 0 0,0 0 0 0 0,0 0 1 0 0,0-1-1 0 0,1 1 0 0 0,-1-1 1 0 0,1 1-1 0 0,0-1 0 0 0,0 0 0 0 0,0 0 1 0 0,4 4-1 0 0,0 2 4 0 0,-3-6 43 0 0,4 8 11 0 0,-2 3 0 0 0,-3-11-48 0 0,-1-1 0 0 0,0 1 0 0 0,-1 0 0 0 0,1 0 0 0 0,0-1-1 0 0,-1 1 1 0 0,0 0 0 0 0,1 0 0 0 0,-1-1 0 0 0,-1 6 0 0 0,1 0 25 0 0,0 118 855 0 0,9-51-776 0 0,-8-65-120 0 0,0-1 0 0 0,-1 1 0 0 0,0 11 0 0 0,0 19 0 0 0,2-21 0 0 0,1 6 0 0 0,-1 35 0 0 0,0-44 0 0 0,5 16 0 0 0,-6-25 2 0 0,11 39 72 0 0,-5-23 66 0 0,13 29 1 0 0,-17-45-103 0 0,8 19 16 0 0,-5-14-30 0 0,-1 0 1 0 0,0 1-1 0 0,-1-1 0 0 0,3 18 1 0 0,-4-17 13 0 0,0-2-25 0 0,-1 1 1 0 0,-1 0 0 0 0,0 0 0 0 0,0 22-1 0 0,-1-23-6 0 0,0-1-6 0 0,0-1-1 0 0,1 1 1 0 0,0-1-1 0 0,0 1 1 0 0,1-1 0 0 0,6 16-1 0 0,-6-17 0 0 0,-2-4 0 0 0,2 0 0 0 0,-1-1 0 0 0,0 1 0 0 0,1-1 0 0 0,-1 0 0 0 0,1 1 0 0 0,0-1 0 0 0,4 5 0 0 0,21 28 64 0 0,-20-27-50 0 0,-2-3 25 0 0,-1 1 0 0 0,8 13 0 0 0,-5-6-24 0 0,-2-2-23 0 0,5 32 83 0 0,3 9 103 0 0,-13-47-151 0 0,7 19 27 0 0,-6-21-54 0 0,3 3 0 0 0,4 8 0 0 0,6 14 0 0 0,4 0 25 0 0,-15-25-19 0 0,0 1-1 0 0,-1-1 1 0 0,1 1 0 0 0,-1 0-1 0 0,0-1 1 0 0,1 7-1 0 0,-1-5-5 0 0,15 25 0 0 0,-15-26 0 0 0,6 8 0 0 0,25 41 0 0 0,-27-45 0 0 0,-1 0 0 0 0,0 1 0 0 0,8 18 0 0 0,-10-22 0 0 0,-1 0 0 0 0,0 1 0 0 0,0-1 0 0 0,1 11 0 0 0,0-4 0 0 0,-1 0 0 0 0,-2-6 0 0 0,1-1 0 0 0,1 0 0 0 0,-1-1 0 0 0,4 11 0 0 0,3 10 0 0 0,-7-22 0 0 0,10 16 0 0 0,-2-6 0 0 0,1 0 0 0 0,1-1 11 0 0,3-2 31 0 0,-3-2-20 0 0,-7-5 20 0 0,8 4-31 0 0,2 2-11 0 0,0-1 0 0 0,1 0 0 0 0,8 4 0 0 0,-20-11 0 0 0,14 15 0 0 0,-11-12 4 0 0,-3-3 3 0 0,-1 1 0 0 0,1-1-1 0 0,-1 1 1 0 0,0 0 0 0 0,0 0-1 0 0,0 0 1 0 0,0 0-1 0 0,1 4 1 0 0,30 50 132 0 0,-28-47-84 0 0,11 13-46 0 0,-8-9 29 0 0,-2-3-33 0 0,0-1 0 0 0,13 16 0 0 0,12 6-5 0 0,21 21 77 0 0,-38-38-40 0 0,13 12 153 0 0,36 17 62 0 0,-39-28-181 0 0,-12-8-29 0 0,0 0-19 0 0,16 10 23 0 0,10 11 32 0 0,-15-6-78 0 0,-9-11 5 0 0,-10-8 17 0 0,35 26 15 0 0,-25-19-37 0 0,-2 0 0 0 0,5 10 0 0 0,-15-19 0 0 0,17 13 0 0 0,-5-3 0 0 0,1-1 0 0 0,11 4-3 0 0,-3-3 17 0 0,7 8 39 0 0,1-1-53 0 0,-12-7 0 0 0,-17-9 0 0 0,38 19 0 0 0,-24-14 0 0 0,46 23 11 0 0,-48-22 12 0 0,-4-3-13 0 0,0-1 0 0 0,13 6 0 0 0,-18-9-1 0 0,21 8 35 0 0,-9-5 18 0 0,33 4 0 0 0,-22-5 33 0 0,-13 0-79 0 0,0 1-16 0 0,8 1 0 0 0,-20-4 0 0 0,14 12 0 0 0,19 13 0 0 0,-23-19 0 0 0,1 1 0 0 0,-2-2 0 0 0,-9-5 0 0 0,1 1 0 0 0,0 0 0 0 0,0-1 0 0 0,1 1 0 0 0,-1-1 0 0 0,1 0 0 0 0,0 0 0 0 0,-1-1 0 0 0,1 1 0 0 0,0-1 0 0 0,5 1 0 0 0,16 2 0 0 0,-19-3 0 0 0,0 1 0 0 0,1-2 0 0 0,-1 1 0 0 0,1-1-1 0 0,7 0 1 0 0,-8-1 2 0 0,0 1 0 0 0,0 0-1 0 0,0 1 1 0 0,0 0-1 0 0,-1 0 1 0 0,8 2 0 0 0,-8-2 20 0 0,20 7 9 0 0,-20-6-31 0 0,19 11 0 0 0,-20-11 0 0 0,17 14 0 0 0,6 3 0 0 0,-23-15 0 0 0,0-1 0 0 0,0 0 0 0 0,0 0 0 0 0,1-1 0 0 0,-1 1 0 0 0,11 2 0 0 0,-3-1 0 0 0,-6-1 0 0 0,-2-2 0 0 0,-1 0 0 0 0,0 1 0 0 0,1-2 0 0 0,-1 1 0 0 0,1 0 0 0 0,4-1 0 0 0,2 1 0 0 0,-1 0 0 0 0,1-1 0 0 0,-1-1 0 0 0,16-1 0 0 0,-21 1 0 0 0,0 1 0 0 0,0-1 0 0 0,10 2 0 0 0,12-1 0 0 0,-16-1 0 0 0,-6 0 0 0 0,1 0 0 0 0,-1 1 0 0 0,0 0 0 0 0,0 0 0 0 0,0 0 0 0 0,1 1 0 0 0,-1 0 0 0 0,0 0 0 0 0,9 3 0 0 0,-9-3 0 0 0,19 8 0 0 0,-20-6 0 0 0,20 4 0 0 0,6-2 0 0 0,30 1 0 0 0,-31 1 0 0 0,-21-6 0 0 0,31 12 0 0 0,-9-3 0 0 0,1-2 0 0 0,3 2 0 0 0,2-2 0 0 0,-5 1 0 0 0,-2 0 0 0 0,4-2 0 0 0,60 12 11 0 0,-64-16 27 0 0,-7-1-23 0 0,-17-1-15 0 0,19 1 0 0 0,-15-2 0 0 0,-3 1 0 0 0,0-1 0 0 0,0 1 0 0 0,0 0 0 0 0,9 3 0 0 0,15 2 0 0 0,-9-1 0 0 0,-17-4 0 0 0,16 9 0 0 0,24 11 0 0 0,-39-19 0 0 0,20 7 0 0 0,-20-8 0 0 0,19 3 0 0 0,-6-2 0 0 0,11 0 18 0 0,-5 0 5 0 0,25 5 0 0 0,-18-3 30 0 0,-23-2-41 0 0,29 1-13 0 0,-33-3 8 0 0,1 0 0 0 0,0 0 0 0 0,-1 1 0 0 0,1-1 0 0 0,8 3 0 0 0,15 5 15 0 0,-6-3-22 0 0,-18-4 0 0 0,21 8 0 0 0,-16-6 0 0 0,-1 0 0 0 0,-1-1 0 0 0,1-1 0 0 0,12 2 0 0 0,2-1 0 0 0,24 0 0 0 0,-11-1 0 0 0,21-2 24 0 0,-15-1 5 0 0,-7 1-17 0 0,-15 1-11 0 0,24 11-3 0 0,-34-8 2 0 0,9 1 0 0 0,-14-2 0 0 0,15 8 0 0 0,4 2 0 0 0,-5-5 0 0 0,0-3 0 0 0,-5-1 0 0 0,1 0 0 0 0,-1-1 0 0 0,1-1 0 0 0,-1 0 0 0 0,20-2 0 0 0,-22 1 0 0 0,97-2 64 0 0,-102 2-64 0 0,21 2 0 0 0,23-2 0 0 0,156-5 0 0 0,-82 5 0 0 0,-93 1 0 0 0,27 0 0 0 0,2-3 0 0 0,-34 0 0 0 0,-11 0 0 0 0,23 0 0 0 0,-24 2 0 0 0,-1-1 0 0 0,22-3 0 0 0,-5-1 0 0 0,-25 4 0 0 0,22 0 0 0 0,-10 1 0 0 0,16 0 0 0 0,59 5 0 0 0,-76-4 0 0 0,4 0 0 0 0,0-1 0 0 0,33-4 0 0 0,104-12 64 0 0,-126 14-64 0 0,-3 3 0 0 0,-25-1 0 0 0,17 3 0 0 0,0 2 0 0 0,-11-2 0 0 0,-5-1 0 0 0,-1-1 0 0 0,1 0 0 0 0,0 0 0 0 0,0-1 0 0 0,0 1 0 0 0,-1-1 0 0 0,7 0 0 0 0,21 0 0 0 0,-24 1 0 0 0,30-5 0 0 0,-33 4 0 0 0,18-3 0 0 0,81-5 0 0 0,-55 6 53 0 0,-14 0-42 0 0,-32 2-11 0 0,43-6 0 0 0,-29 4 0 0 0,12-3 0 0 0,38-6 104 0 0,65-20 0 0 0,-118 28-104 0 0,3 1 0 0 0,-2 2 0 0 0,-1 1 0 0 0,1 0 0 0 0,-1 3 0 0 0,-3 4-27 0 0,-2 2-111 0 0,-6-8-49 0 0,-1 1-5 0 0,11 25-1852 0 0,-7-14 1032 0 0</inkml:trace>
</inkml:ink>
</file>

<file path=ppt/ink/ink5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9:31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68 134 2303 0 0,'-19'-29'241'0'0,"-17"-30"1700"0"0,35 58-857 0 0,-7-24 976 0 0,7 23-1651 0 0,0 0 74 0 0,0-2 817 0 0,1 4-957 0 0,0-1 0 0 0,0 1 0 0 0,2-8 6864 0 0,-1 7-6864 0 0,10-1-512 0 0,-1 4 606 0 0,0 0 0 0 0,0 0 0 0 0,0 2-1 0 0,0-1 1 0 0,17 9 0 0 0,-7-2 631 0 0,32 23-1 0 0,-35-19-696 0 0,0 1-1 0 0,-2 0 0 0 0,0 2 1 0 0,0-1-1 0 0,14 23 1 0 0,0-1-58 0 0,-14-18-222 0 0,1 1 18 0 0,0-2 1 0 0,21 20 0 0 0,-6-10 7 0 0,-14-12-31 0 0,1-1 0 0 0,1 0 0 0 0,24 14 0 0 0,-14-14-8 0 0,-15-12-52 0 0,-2-3-135 0 0,-10-1-188 0 0,1-4-3687 0 0,-3 3 3860 0 0,0 1 1 0 0,1 0 0 0 0,-1 0 0 0 0,0 0 0 0 0,0-1 0 0 0,0 1 0 0 0,0 0 0 0 0,1 0 0 0 0,-1-1-1 0 0,0 1 1 0 0,0 0 0 0 0,0 0 0 0 0,0-1 0 0 0,0 1 0 0 0,1 0 0 0 0,-1 0 0 0 0,0-1 0 0 0,0 1-1 0 0,0 0 1 0 0,0-1 0 0 0,0 1 0 0 0,0 0 0 0 0,0-1 0 0 0,0 1 0 0 0,0 0 0 0 0,0 0-1 0 0,0-1 1 0 0,-1 1 0 0 0,0-8-1277 0 0,-1 1 1 0 0,-1-1-1 0 0,1 1 0 0 0,-1 0 0 0 0,-1 0 0 0 0,-4-8 1 0 0</inkml:trace>
</inkml:ink>
</file>

<file path=ppt/ink/ink5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9:31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71 4607 0 0,'0'0'354'0'0,"1"-3"-233"0"0,0 0 445 0 0,1-1 0 0 0,-1 0 0 0 0,0 0-1 0 0,0 0 1 0 0,0 0 0 0 0,-1 0 0 0 0,1-7 0 0 0,1-2 7732 0 0,-11 5-6952 0 0,6 7-1159 0 0,1 0 0 0 0,-1 0 0 0 0,0 0 0 0 0,1 0 0 0 0,-1 0 0 0 0,0 0 0 0 0,0 1 0 0 0,0-1 0 0 0,1 1 0 0 0,-7 0 0 0 0,8 0-167 0 0,1 0 0 0 0,-1 0 1 0 0,0 0-1 0 0,0 1 0 0 0,1-1 0 0 0,-1 0 1 0 0,0 1-1 0 0,1-1 0 0 0,-1 0 0 0 0,0 1 0 0 0,1-1 1 0 0,-1 1-1 0 0,1-1 0 0 0,-1 1 0 0 0,0 0 1 0 0,1-1-1 0 0,-1 1 0 0 0,0 0 0 0 0,0 2 32 0 0,-8 6 115 0 0,0 1 1 0 0,1 1 0 0 0,0-1-1 0 0,-11 23 1 0 0,10-18-41 0 0,0 0 0 0 0,-13 14-1 0 0,-6 3-64 0 0,-1-1-1 0 0,-2-2 0 0 0,-1-1 0 0 0,-2-1 0 0 0,-46 28 0 0 0,55-41-36 0 0,0 0 1 0 0,-31 11-1 0 0,50-21-25 0 0,8-2-1 0 0,9-1-7 0 0,-10-1 6 0 0,52 0-795 0 0,95-12 0 0 0,-128 8-742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1:24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11 4143 0 0,'0'0'191'0'0,"-6"-3"137"0"0,3 2 2432 0 0,1 0-2060 0 0,0 0-1 0 0,1 0 1 0 0,-1 0-1 0 0,0 1 1 0 0,0-1-1 0 0,0 1 1 0 0,0-1 0 0 0,0 1-1 0 0,0 0 1 0 0,0 0-1 0 0,-3 0 1 0 0,1 0-211 0 0,0 1 0 0 0,0-1 1 0 0,0 1-1 0 0,0 0 0 0 0,-5 2 0 0 0,-4 3-477 0 0,-1 1-1 0 0,-15 10 0 0 0,21-11 424 0 0,-28 17-424 0 0,1 3 1 0 0,1 1-1 0 0,-47 48 1 0 0,-75 107-16 0 0,142-164 56 0 0,2 1 1 0 0,0 1-1 0 0,1 0 0 0 0,0 1 0 0 0,-8 27 0 0 0,14-35 16 0 0,1-1-1 0 0,1 1 1 0 0,0 0-1 0 0,1 0 1 0 0,1 0 0 0 0,0 0-1 0 0,0 0 1 0 0,1 1-1 0 0,1-1 1 0 0,3 21-1 0 0,-1-23 5 0 0,1-1 1 0 0,-1 0-1 0 0,1 0 0 0 0,1-1 0 0 0,0 1 1 0 0,0-1-1 0 0,1 0 0 0 0,0 0 1 0 0,11 11-1 0 0,-4-6-159 0 0,1-1 0 0 0,1 0 0 0 0,0 0 0 0 0,21 12 0 0 0,-31-22-219 0 0,0-1-1 0 0,0 1 1 0 0,1-1-1 0 0,-1 0 1 0 0,1-1-1 0 0,-1 1 1 0 0,1-1-1 0 0,6 1 1 0 0,8 0-1096 0 0</inkml:trace>
</inkml:ink>
</file>

<file path=ppt/ink/ink5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9:39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101 606 5351 0 0,'0'0'1170'0'0,"-2"0"-513"0"0,-6 5 3835 0 0,6-7-4072 0 0,-11-9 1516 0 0,11 10-1345 0 0,0 0 7 0 0,0 1-462 0 0,-1 0 0 0 0,1 0 0 0 0,0 0 0 0 0,-1 0 0 0 0,1 1 0 0 0,-1-1 0 0 0,1 1-1 0 0,0-1 1 0 0,-1 1 0 0 0,1 0 0 0 0,-5 2 0 0 0,-22 16 521 0 0,22-14-537 0 0,5-3 656 0 0,4-3-680 0 0,18-14 186 0 0,1-1 0 0 0,30-31 0 0 0,31-44 141 0 0,4-5-109 0 0,149-116 251 0 0,-217 196-466 0 0,1 0 0 0 0,1 2 0 0 0,1 0 0 0 0,0 2 0 0 0,0 0 0 0 0,1 1 0 0 0,1 1 0 0 0,34-10 0 0 0,-31 13-447 0 0,-11 2-277 0 0,-1 2 0 0 0,23-4 0 0 0,-3 4-1403 0 0,-19 3 880 0 0</inkml:trace>
</inkml:ink>
</file>

<file path=ppt/ink/ink5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9:39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9815 0 0,'0'0'4526'0'0,"2"3"-4204"0"0,4 11 117 0 0,-1 0 0 0 0,0 0 0 0 0,-1 1-1 0 0,0 0 1 0 0,1 20 0 0 0,11 39 784 0 0,-6-45-965 0 0,1 0 0 0 0,1-1 0 0 0,30 50 0 0 0,-14-27-108 0 0,-21-39-157 0 0,-6-10-78 0 0,2 0-283 0 0,-2-1 120 0 0,-1 0 144 0 0,1-1 0 0 0,-1 1 1 0 0,1-1-1 0 0,-1 1 0 0 0,1-1 1 0 0,-1 0-1 0 0,1 1 0 0 0,0-1 1 0 0,-1 1-1 0 0,1-1 0 0 0,-1 0 1 0 0,1 0-1 0 0,0 1 0 0 0,0-1 1 0 0,-1 0-1 0 0,1 0 0 0 0,0 0 1 0 0,-1 0-1 0 0,2 0 0 0 0,10 0-1280 0 0</inkml:trace>
</inkml:ink>
</file>

<file path=ppt/ink/ink5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9:40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31 3679 0 0,'0'0'167'0'0,"1"-3"-7"0"0,0-10-127 0 0,-1-2 12425 0 0,-7 25-11930 0 0,-11 23-316 0 0,-21 54 1 0 0,8-15-136 0 0,-107 206 3 0 0,107-215 198 0 0,3 2 0 0 0,3 1 0 0 0,-26 107 0 0 0,44-143-77 0 0,-20 78 357 0 0,20-86-499 0 0,-1 0 0 0 0,-19 37 0 0 0,23-50-211 0 0,-1-1-1 0 0,0 0 1 0 0,0 0-1 0 0,-1-1 1 0 0,0 1 0 0 0,-1-1-1 0 0,1-1 1 0 0,-14 11-1 0 0,18-16-476 0 0</inkml:trace>
</inkml:ink>
</file>

<file path=ppt/ink/ink5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9:40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45 10103 0 0,'0'0'919'0'0,"-1"1"-759"0"0,-7 15 3044 0 0,8-15-3107 0 0,0-1 0 0 0,0 0 0 0 0,0 0 0 0 0,0 0 0 0 0,0 0 0 0 0,0 1 0 0 0,0-1 0 0 0,1 0 0 0 0,-1 0 0 0 0,0 0 0 0 0,0 0 0 0 0,0 0 0 0 0,0 0 0 0 0,0 1-1 0 0,1-1 1 0 0,-1 0 0 0 0,0 0 0 0 0,0 0 0 0 0,0 0 0 0 0,0 0 0 0 0,0 0 0 0 0,1 0 0 0 0,-1 0 0 0 0,0 0 0 0 0,0 0 0 0 0,0 0 0 0 0,1 0 0 0 0,-1 0 0 0 0,0 0 0 0 0,0 0-1 0 0,0 0 1 0 0,0 0 0 0 0,1 0 0 0 0,-1 0 0 0 0,0 0 0 0 0,0 0 0 0 0,4 1-888 0 0,2-1 1080 0 0,0 0 0 0 0,0 0 0 0 0,0 0 0 0 0,0-1 0 0 0,0 1 0 0 0,12-4 0 0 0,36-15 589 0 0,-10 4-480 0 0,-17 7-365 0 0,-15 4-258 0 0,-1 0 1 0 0,1 1-1 0 0,0 0 1 0 0,0 1-1 0 0,0 1 1 0 0,0-1-1 0 0,22 2 1 0 0,-20 3-1383 0 0</inkml:trace>
</inkml:ink>
</file>

<file path=ppt/ink/ink5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9:40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5527 0 0,'0'0'12607'0'0,"1"1"-12064"0"0,4 2-397 0 0,1 1 0 0 0,0-1 0 0 0,0-1 0 0 0,0 1 0 0 0,0-1 1 0 0,0 0-1 0 0,1 0 0 0 0,-1 0 0 0 0,1-1 0 0 0,-1 0 0 0 0,1-1 1 0 0,-1 1-1 0 0,12-2 0 0 0,6-1-165 0 0,1-1 0 0 0,31-9 0 0 0,60-23-913 0 0,-42 4-2785 0 0,-47 18-2245 0 0</inkml:trace>
</inkml:ink>
</file>

<file path=ppt/ink/ink5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9:41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10 9671 0 0,'0'0'440'0'0,"2"-9"7366"0"0,-8 20-6821 0 0,-18 43-92 0 0,-32 107-1 0 0,38-102-404 0 0,-13 84 0 0 0,27-114-413 0 0,1 1 0 0 0,1-1 1 0 0,1 0-1 0 0,2 1 1 0 0,5 30-1 0 0,4-19-876 0 0,-5-26-5056 0 0,-2-4-793 0 0</inkml:trace>
  <inkml:trace contextRef="#ctx0" brushRef="#br0" timeOffset="1">0 1029 10591 0 0,'0'0'2536'0'0,"1"-1"-969"0"0,0-1-1311 0 0,0 0 0 0 0,0 0 0 0 0,0 0 0 0 0,0 0 1 0 0,0 1-1 0 0,1-1 0 0 0,-1 1 0 0 0,1-1 0 0 0,-1 1 0 0 0,1-1 0 0 0,0 1 0 0 0,-1 0 1 0 0,1 0-1 0 0,0 0 0 0 0,0 0 0 0 0,0 0 0 0 0,4-1 0 0 0,5-2 49 0 0,1 0 0 0 0,12-1 0 0 0,-7 1 201 0 0,273-52 1547 0 0,-67 16-840 0 0,-82 14-3184 0 0,-99 20 608 0 0</inkml:trace>
</inkml:ink>
</file>

<file path=ppt/ink/ink5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9:41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2303 0 0,'2'1'11156'0'0,"3"1"-10524"0"0,0 0-1 0 0,-1 1 0 0 0,1-1 0 0 0,-1 1 1 0 0,1 0-1 0 0,-1 0 0 0 0,0 1 0 0 0,0-1 1 0 0,0 1-1 0 0,0 0 0 0 0,3 5 0 0 0,6 9-142 0 0,15 28 1 0 0,-4-6 516 0 0,0-8-789 0 0,0-2 1 0 0,2-1-1 0 0,1-1 0 0 0,1-2 1 0 0,39 29-1 0 0,-22-24-88 0 0,64 34-1 0 0,-79-48-97 0 0,-18-11-32 0 0,-1 1 0 0 0,1-1 0 0 0,1-1 1 0 0,-1-1-1 0 0,18 5 0 0 0,-28-8-118 0 0,-1-1-68 0 0,0 0-1 0 0,1 0 0 0 0,-1 0 1 0 0,0 0-1 0 0,0 0 1 0 0,0 0-1 0 0,0 0 1 0 0,0 0-1 0 0,0 0 1 0 0,0-1-1 0 0,0 1 0 0 0,1 0 1 0 0,-1-1-1 0 0,0 1 1 0 0,0-1-1 0 0,0 1 1 0 0,-1-1-1 0 0,1 0 1 0 0,0 1-1 0 0,0-1 1 0 0,0 0-1 0 0,0 0 0 0 0,0 1 1 0 0,-1-1-1 0 0,1 0 1 0 0,0-2-1 0 0,1-4-1484 0 0</inkml:trace>
</inkml:ink>
</file>

<file path=ppt/ink/ink5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9:41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0 13991 0 0,'0'0'2162'0'0,"-1"3"-1820"0"0,-7 14 46 0 0,-1 1 0 0 0,-1-1 0 0 0,-15 19 0 0 0,4-6 158 0 0,1 0-251 0 0,-1 0 0 0 0,-2-1 0 0 0,-1-1 0 0 0,-2-2 0 0 0,0 0 0 0 0,-53 38 0 0 0,-168 97 62 0 0,245-160-382 0 0,10-9-1807 0 0,2-1 1121 0 0</inkml:trace>
</inkml:ink>
</file>

<file path=ppt/ink/ink5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9:43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45 10047 0 0,'0'0'3450'0'0,"0"-3"-2633"0"0,-1-22 2124 0 0,0 22-2309 0 0,1 3-620 0 0,0 0 0 0 0,0 0 0 0 0,-1 0-1 0 0,1 0 1 0 0,0 0 0 0 0,0 0 0 0 0,0 0 0 0 0,0 0-1 0 0,-1 0 1 0 0,1-1 0 0 0,0 1 0 0 0,0 0-1 0 0,0 0 1 0 0,0 0 0 0 0,-1 0 0 0 0,1 0 0 0 0,0 0-1 0 0,0-1 1 0 0,0 1 0 0 0,0 0 0 0 0,0 0 0 0 0,0 0-1 0 0,0 0 1 0 0,-1-1 0 0 0,1 1 0 0 0,0 0-1 0 0,0 0 1 0 0,0 0 0 0 0,0 0 0 0 0,0-1 0 0 0,0 1-1 0 0,0 0 1 0 0,0-1 0 0 0,0 1 18 0 0,0 0 0 0 0,0-1-1 0 0,0 1 1 0 0,0-1 0 0 0,0 1 0 0 0,-1 0-1 0 0,1-1 1 0 0,0 1 0 0 0,0 0 0 0 0,0-1-1 0 0,0 1 1 0 0,-1 0 0 0 0,1-1 0 0 0,0 1-1 0 0,-1 0 1 0 0,1-1 0 0 0,0 1 0 0 0,0 0 0 0 0,-1 0-1 0 0,1-1 1 0 0,0 1 0 0 0,-1 0 0 0 0,1 0-1 0 0,-1 0 1 0 0,1-1 0 0 0,0 1 0 0 0,-1 0-1 0 0,0 0 1 0 0,-2 0-4 0 0,0 0 1 0 0,0 0-1 0 0,0 0 0 0 0,0 0 0 0 0,0 1 0 0 0,1-1 1 0 0,-1 1-1 0 0,0 0 0 0 0,0 0 0 0 0,0 0 1 0 0,0 0-1 0 0,1 0 0 0 0,-1 1 0 0 0,0-1 0 0 0,1 1 1 0 0,-1-1-1 0 0,-2 4 0 0 0,-8 6 8 0 0,-22 23 0 0 0,28-26-46 0 0,-37 42-32 0 0,3 2 0 0 0,-61 99 0 0 0,99-145 42 0 0,-1 0 0 0 0,0 0 0 0 0,1 0 0 0 0,1 1 0 0 0,-5 12 0 0 0,7-19 2 0 0,0 1 0 0 0,0-1 0 0 0,-1 1 0 0 0,1-1 0 0 0,0 1 0 0 0,0-1 0 0 0,0 1 0 0 0,0 0 0 0 0,0-1 0 0 0,0 1 0 0 0,0-1 0 0 0,0 1 0 0 0,1-1 0 0 0,-1 1 0 0 0,0-1 0 0 0,0 1 0 0 0,1 0 0 0 0,0 0 5 0 0,0 0 0 0 0,1 0-1 0 0,-1 0 1 0 0,0 0 0 0 0,1 0-1 0 0,-1 0 1 0 0,1-1 0 0 0,-1 1 0 0 0,1 0-1 0 0,-1-1 1 0 0,1 1 0 0 0,0-1-1 0 0,-1 0 1 0 0,1 0 0 0 0,0 1-1 0 0,-1-1 1 0 0,1 0 0 0 0,-1 0 0 0 0,1-1-1 0 0,2 1 1 0 0,36-7 205 0 0,-37 6-197 0 0,40-10 198 0 0,-1-2 1 0 0,0-2 0 0 0,-1-2 0 0 0,0-1 0 0 0,-2-3-1 0 0,41-27 1 0 0,-66 39-188 0 0,0-1 0 0 0,18-17 0 0 0,-23 15-1 0 0,-5 0 20 0 0,-5-1-21 0 0,0 11-13 0 0,0-1-1 0 0,-1 1 1 0 0,1-1 0 0 0,-1 1-1 0 0,0-1 1 0 0,1 1 0 0 0,-1 0-1 0 0,0 0 1 0 0,0 0 0 0 0,0 0-1 0 0,-1 0 1 0 0,1 0 0 0 0,0 1-1 0 0,-1-1 1 0 0,-3-1 0 0 0,-6-3-1 0 0,-24-8 1 0 0,7 3-274 0 0,-1 2-1 0 0,0 1 0 0 0,-1 2 1 0 0,-32-3-1 0 0,59 9 46 0 0,1-1-1 0 0,-1 2 1 0 0,0-1-1 0 0,0 0 1 0 0,0 1 0 0 0,0-1-1 0 0,0 1 1 0 0,0 0-1 0 0,0 1 1 0 0,1-1-1 0 0,-1 1 1 0 0,0-1-1 0 0,1 1 1 0 0,-1 0 0 0 0,1 0-1 0 0,0 1 1 0 0,-6 4-1 0 0,8-5-809 0 0</inkml:trace>
</inkml:ink>
</file>

<file path=ppt/ink/ink5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9:43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0 413 1375 0 0,'0'0'410'0'0,"1"3"1180"0"0,-1-3-1500 0 0,5 40 7789 0 0,-2-22-5775 0 0,8 29 3095 0 0,-8-48-4745 0 0,0 0-349 0 0,0 0 1 0 0,0 0-1 0 0,-1-1 1 0 0,1 1 0 0 0,0-1-1 0 0,-1 0 1 0 0,1 0-1 0 0,-1 0 1 0 0,1 0-1 0 0,-1 0 1 0 0,0 0 0 0 0,0-1-1 0 0,0 1 1 0 0,0-1-1 0 0,0 0 1 0 0,-1 1 0 0 0,1-1-1 0 0,1-4 1 0 0,4-8 279 0 0,-1-1 1 0 0,5-19-1 0 0,-9 26-289 0 0,44-159 1259 0 0,-36 137-1303 0 0,-4 10-36 0 0,1 0-1 0 0,18-39 1 0 0,-22 54-18 0 0,1 1 1 0 0,-1 0-1 0 0,1-1 0 0 0,0 2 0 0 0,0-1 0 0 0,0 0 0 0 0,1 1 1 0 0,-1 0-1 0 0,1 0 0 0 0,0 0 0 0 0,1 0 0 0 0,-1 1 0 0 0,0 0 1 0 0,12-5-1 0 0,6 1-182 0 0,1 1 1 0 0,-1 0-1 0 0,1 2 0 0 0,35-2 1 0 0,6 4-6654 0 0,-39 2-59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1:25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144 156 10103 0 0,'0'0'919'0'0,"-1"1"-759"0"0,-6 2 177 0 0,1 1 0 0 0,0-1 0 0 0,0 2 0 0 0,0-1 1 0 0,0 0-1 0 0,1 1 0 0 0,0 0 0 0 0,-1 1 0 0 0,2-1 0 0 0,-1 1 0 0 0,1 0 0 0 0,0 0 1 0 0,0 0-1 0 0,-5 13 0 0 0,-3 9 853 0 0,1 0 1 0 0,-8 36 0 0 0,14-47-1123 0 0,2-6 180 0 0,0 1 0 0 0,0 0 0 0 0,2-1 0 0 0,-1 1 0 0 0,1 0 0 0 0,2 24 0 0 0,-1-32-198 0 0,1-1 0 0 0,-1 1 0 0 0,1 0 1 0 0,0 0-1 0 0,0-1 0 0 0,1 1 0 0 0,-1 0 0 0 0,1-1 0 0 0,0 1 1 0 0,0-1-1 0 0,0 0 0 0 0,0 0 0 0 0,0 0 0 0 0,1 0 0 0 0,-1 0 1 0 0,1 0-1 0 0,0-1 0 0 0,0 1 0 0 0,0-1 0 0 0,0 0 0 0 0,0 1 1 0 0,1-2-1 0 0,-1 1 0 0 0,1 0 0 0 0,4 1 0 0 0,1-1 27 0 0,-1 0-1 0 0,1 0 1 0 0,0-1-1 0 0,-1 0 1 0 0,1-1-1 0 0,0 1 1 0 0,0-2-1 0 0,0 1 1 0 0,-1-2 0 0 0,1 1-1 0 0,15-5 1 0 0,-9 1-12 0 0,0 0 1 0 0,0-2-1 0 0,0 1 1 0 0,-1-2 0 0 0,21-14-1 0 0,-16 7-9 0 0,-1 0-1 0 0,-1-2 1 0 0,0 0-1 0 0,23-33 1 0 0,-7 9-334 0 0,-31 38 260 0 0,14-10 20 0 0,-1 4-73 0 0,-14 8 2 0 0,1 1 63 0 0,-1 1-1 0 0,1-1 1 0 0,0 0-1 0 0,-1 1 1 0 0,1-1-1 0 0,-1 0 1 0 0,1 1 0 0 0,-1 0-1 0 0,1-1 1 0 0,-1 1-1 0 0,0 0 1 0 0,1 0-1 0 0,-1 0 1 0 0,0 0 0 0 0,0 0-1 0 0,0 0 1 0 0,1 0-1 0 0,-1 0 1 0 0,0 0-1 0 0,0 1 1 0 0,-1-1-1 0 0,2 2 1 0 0,2 5-41 0 0,0-1 0 0 0,-1 1 0 0 0,3 10 0 0 0,2 4 3 0 0,-2-10 78 0 0,1 1 1 0 0,0-2-1 0 0,1 1 0 0 0,0-1 1 0 0,11 12-1 0 0,51 45 330 0 0,-26-26-226 0 0,-42-40-23 0 0,-2-2-74 0 0,0 1 1 0 0,0-1 0 0 0,0 0-1 0 0,0 1 1 0 0,0-1-1 0 0,1 0 1 0 0,-1 1 0 0 0,0-1-1 0 0,0 0 1 0 0,1 0-1 0 0,-1 1 1 0 0,0-1 0 0 0,0 0-1 0 0,1 0 1 0 0,-1 1-1 0 0,0-1 1 0 0,1 0 0 0 0,-1 0-1 0 0,0 0 1 0 0,1 1-1 0 0,-1-1 1 0 0,0 0 0 0 0,1 0-1 0 0,0 0 1 0 0,8-5 119 0 0,0-1 0 0 0,-1 1-1 0 0,0-2 1 0 0,1 1 0 0 0,7-10 0 0 0,36-42 80 0 0,-40 43-195 0 0,43-51-162 0 0,-2-2 0 0 0,-4-3 1 0 0,58-111-1 0 0,-102 172-29 0 0,-1 2-90 0 0,0 1 0 0 0,0-1 1 0 0,-1 0-1 0 0,0 0 0 0 0,0 0 0 0 0,-1 0 0 0 0,2-15 0 0 0,-4 23 192 0 0,0-1 0 0 0,0 0 0 0 0,0 0 0 0 0,0 1-1 0 0,0-1 1 0 0,0 0 0 0 0,0 1 0 0 0,0-1 0 0 0,0 0 0 0 0,-1 0 0 0 0,1 1-1 0 0,0-1 1 0 0,-1 0 0 0 0,1 1 0 0 0,0-1 0 0 0,-1 0 0 0 0,1 1 0 0 0,-1-1-1 0 0,1 1 1 0 0,-1-1 0 0 0,1 1 0 0 0,-1-1 0 0 0,1 1 0 0 0,-1-1 0 0 0,1 1-1 0 0,-1 0 1 0 0,0-1 0 0 0,1 1 0 0 0,-1 0 0 0 0,0-1 0 0 0,1 1-1 0 0,-2 0 1 0 0,-2-1-858 0 0,1 1-1 0 0,-1 0 0 0 0,1 0 1 0 0,-1 0-1 0 0,-5 1 0 0 0,5-1-158 0 0,-25 3-6018 0 0</inkml:trace>
</inkml:ink>
</file>

<file path=ppt/ink/ink5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9:44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10943 0 0,'0'0'1891'0'0,"1"2"-1104"0"0,57 70 2820 0 0,-31-36-2088 0 0,56 56 0 0 0,-22-36 22 0 0,116 83 0 0 0,-79-67-1002 0 0,-85-62-851 0 0,-2 1-1 0 0,1 1 1 0 0,-2 0-1 0 0,1 0 1 0 0,11 20 0 0 0,-21-30-567 0 0</inkml:trace>
</inkml:ink>
</file>

<file path=ppt/ink/ink5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9:44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 14279 0 0,'0'0'1550'0'0,"0"2"-1182"0"0,-4 11 54 0 0,-1 0 0 0 0,0 0 1 0 0,0-1-1 0 0,-1 1 1 0 0,-13 18-1 0 0,4-6-42 0 0,-30 50 382 0 0,-101 127-1 0 0,142-197-750 0 0,-52 65 113 0 0,-98 95 0 0 0,107-115-48 0 0,28-29-67 0 0,13-14 44 0 0,5-6-23 0 0,14-2-525 0 0,-4 0 18 0 0,0-1 0 0 0,0-1 0 0 0,0 0-1 0 0,-1 0 1 0 0,15-8 0 0 0,-2 1-5955 0 0</inkml:trace>
</inkml:ink>
</file>

<file path=ppt/ink/ink5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9:45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79 6911 0 0,'-1'0'315'0'0,"-2"0"-358"0"0,1 0 0 0 0,-1 0 0 0 0,0 0 0 0 0,1-1 0 0 0,-1 1 0 0 0,1-1 0 0 0,-4 0 0 0 0,-19-2 10774 0 0,25 3-10714 0 0,63-22 2303 0 0,130-25 0 0 0,-181 45-2338 0 0,-1 1 1 0 0,0 1 0 0 0,0 0-1 0 0,15 2 1 0 0,-24-2-296 0 0,5 5-2380 0 0</inkml:trace>
</inkml:ink>
</file>

<file path=ppt/ink/ink5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9:45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91 11519 0 0,'-39'7'9108'0'0,"50"-14"-7644"0"0,12-4-859 0 0,-1 1-1 0 0,40-11 1 0 0,52-7-178 0 0,-77 21-648 0 0,68-5 0 0 0,-43 11-8067 0 0,-48 1 1549 0 0</inkml:trace>
</inkml:ink>
</file>

<file path=ppt/ink/ink5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9:45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58 1375 0 0,'27'-36'818'0'0,"-7"14"15218"0"0,-21 31-15635 0 0,0-1 1 0 0,-1 0-1 0 0,0 1 1 0 0,0-1 0 0 0,-1 0-1 0 0,-7 14 1 0 0,-1 7 277 0 0,-32 135-82 0 0,18-57-410 0 0,-1-2-1076 0 0,-13 43-1398 0 0,35-137 751 0 0</inkml:trace>
</inkml:ink>
</file>

<file path=ppt/ink/ink5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9:46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1 190 16847 0 0,'0'0'1522'0'0,"10"-15"-474"0"0,-2 6-394 0 0,0 1 0 0 0,1 1 1 0 0,0 0-1 0 0,0 0 0 0 0,1 0 0 0 0,-1 1 1 0 0,13-5-1 0 0,2 1-61 0 0,1 1 1 0 0,40-9-1 0 0,185-25-640 0 0,-163 28-146 0 0,-42 8-304 0 0,-9 2-2007 0 0,-13 1-4037 0 0,-13 2-645 0 0</inkml:trace>
</inkml:ink>
</file>

<file path=ppt/ink/ink5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9:46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2 111 11255 0 0,'0'0'515'0'0,"-1"-1"-7"0"0,1-3-398 0 0,0 1 1 0 0,-1-1-1 0 0,1 0 1 0 0,0 0-1 0 0,1 0 0 0 0,-1 1 1 0 0,1-1-1 0 0,0 0 1 0 0,0 1-1 0 0,0-1 0 0 0,0 1 1 0 0,0-1-1 0 0,1 1 1 0 0,0-1-1 0 0,-1 1 0 0 0,1 0 1 0 0,1 0-1 0 0,-1 0 1 0 0,0 0-1 0 0,1 0 0 0 0,3-3 1 0 0,-3 3 83 0 0,1 0 0 0 0,-1 0 0 0 0,1 0 1 0 0,0 1-1 0 0,0-1 0 0 0,0 1 0 0 0,1 0 1 0 0,-1 0-1 0 0,0 1 0 0 0,1-1 0 0 0,0 1 0 0 0,-1 0 1 0 0,1 0-1 0 0,-1 0 0 0 0,1 1 0 0 0,9-1 1 0 0,-11 2-99 0 0,-1 0 1 0 0,1 0 0 0 0,0-1 0 0 0,-1 1 0 0 0,1 1 0 0 0,-1-1 0 0 0,0 0 0 0 0,1 1 0 0 0,-1-1 0 0 0,0 1 0 0 0,0 0-1 0 0,1-1 1 0 0,-2 1 0 0 0,1 0 0 0 0,0 1 0 0 0,0-1 0 0 0,-1 0 0 0 0,4 5 0 0 0,1 4 329 0 0,0 0 0 0 0,7 20 1 0 0,10 31 831 0 0,18 43-291 0 0,-34-91-903 0 0,0-1-1 0 0,1 0 1 0 0,0-1-1 0 0,1 0 1 0 0,18 18-1 0 0,-22-24 47 0 0,1 0-1 0 0,1 0 1 0 0,-1-1 0 0 0,12 6-1 0 0,7-1-1381 0 0,-22-10 212 0 0,1 1 0 0 0,-1-1 0 0 0,1 0 0 0 0,0 0 0 0 0,6 0 0 0 0,4-3-6104 0 0</inkml:trace>
</inkml:ink>
</file>

<file path=ppt/ink/ink5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9:46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7 15719 0 0,'0'0'1424'0'0,"0"-1"-1172"0"0,-3-4-109 0 0,3 5-89 0 0,0 0-1 0 0,-1 0 1 0 0,1 0 0 0 0,0 0 0 0 0,-1 0-1 0 0,1 0 1 0 0,0 0 0 0 0,-1-1 0 0 0,1 1-1 0 0,0 0 1 0 0,-1 0 0 0 0,1 0 0 0 0,-1 0-1 0 0,1 1 1 0 0,0-1 0 0 0,-1 0 0 0 0,1 0-1 0 0,0 0 1 0 0,-1 0 0 0 0,1 0 0 0 0,0 0-1 0 0,-1 0 1 0 0,1 1 0 0 0,0-1 0 0 0,0 0-1 0 0,-1 0 1 0 0,-8 6 637 0 0,8-6-658 0 0,-7 6 299 0 0,0 0 0 0 0,0 1 1 0 0,1 0-1 0 0,-1 1 1 0 0,1-1-1 0 0,1 1 1 0 0,0 1-1 0 0,0-1 0 0 0,-8 16 1 0 0,-2 10 156 0 0,-16 47 0 0 0,26-63-306 0 0,-26 75 268 0 0,-29 151 1 0 0,8 104-277 0 0,41-261-107 0 0,-5 0 0 0 0,-45 141-1 0 0,55-207-120 0 0,0-2-252 0 0,0 0 1 0 0,2 1-1 0 0,0-1 1 0 0,-4 41-1 0 0,9-58-266 0 0</inkml:trace>
</inkml:ink>
</file>

<file path=ppt/ink/ink5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9:50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3218 2303 0 0,'0'0'5254'0'0,"3"-1"-5108"0"0,6-1 690 0 0,-6 1 87 0 0,-1 1-1 0 0,0-1 1 0 0,1 0-1 0 0,-1 0 1 0 0,0 0-1 0 0,0 0 1 0 0,4-2-1 0 0,7-9 1665 0 0,4-9-3532 0 0,-9 12 1014 0 0,-3 0-2 0 0,-4 7 2 0 0,-1 0-14 0 0,3-8-34 0 0,-1 1 32 0 0,-2-2 64 0 0,0 9-103 0 0,0 0 1 0 0,0 0-1 0 0,0 0 0 0 0,0 0 0 0 0,0 0 1 0 0,1 0-1 0 0,-1 0 0 0 0,1 0 0 0 0,0 0 1 0 0,-1 0-1 0 0,3-3 0 0 0,2-8 106 0 0,0 1 0 0 0,1 0 0 0 0,0 0 0 0 0,1 0 0 0 0,12-15 0 0 0,-3 4 32 0 0,16-21-32 0 0,-17 26 110 0 0,-1-2-1 0 0,14-24 0 0 0,-1 3-130 0 0,-23 34-90 0 0,0 1 2 0 0,0 0 0 0 0,1 1 0 0 0,6-7-1 0 0,-4 4-9 0 0,4-3-1 0 0,1 1 0 0 0,20-14 0 0 0,-1 0 0 0 0,-8 9 0 0 0,-17 12 0 0 0,-1 0 0 0 0,0-1 0 0 0,0 0 0 0 0,0 0 0 0 0,0 0 0 0 0,-1 0 0 0 0,8-9 0 0 0,17-20 0 0 0,-14 13 0 0 0,1 1 0 0 0,-14 16 0 0 0,14-10 0 0 0,-4 5 1 0 0,-1 0 0 0 0,0-1-1 0 0,-1 0 1 0 0,1-1 0 0 0,-2 0-1 0 0,1 0 1 0 0,13-22 0 0 0,-15 21 4 0 0,41-47 252 0 0,-35 44-157 0 0,-10 12-89 0 0,18-19 18 0 0,-19 17-29 0 0,14-11 0 0 0,3 1 0 0 0,-15 11 0 0 0,0 0 0 0 0,0 0 0 0 0,-1-1 0 0 0,1 0 0 0 0,-1 0 0 0 0,1 0 0 0 0,-1 0 0 0 0,5-8 0 0 0,61-66 0 0 0,-23 25 45 0 0,-19 23-26 0 0,14-19-19 0 0,-23 25 0 0 0,1 1 0 0 0,32-28 0 0 0,39-17 0 0 0,-29 24 0 0 0,-47 35 0 0 0,0-1 0 0 0,-1 0 0 0 0,0-1 0 0 0,-1-1 0 0 0,0 0 0 0 0,20-26 0 0 0,-27 30 0 0 0,-4 4 0 0 0,2 0 0 0 0,-1 0 0 0 0,0 1 0 0 0,1-1 0 0 0,-1 1 0 0 0,9-6 0 0 0,6-6 0 0 0,0-2 0 0 0,2 1 0 0 0,0 1 0 0 0,25-14 0 0 0,-33 22 0 0 0,-1 0 0 0 0,0-2 0 0 0,0 1 0 0 0,10-12 0 0 0,16-13 0 0 0,103-73 0 0 0,-104 81 0 0 0,41-23 0 0 0,-3 3 0 0 0,5-4 0 0 0,-37 24 0 0 0,52-41 0 0 0,-62 37 0 0 0,-22 20 0 0 0,0 0 0 0 0,0 0 0 0 0,1 1 0 0 0,-1 1 0 0 0,17-9 0 0 0,-21 12 0 0 0,1 0 0 0 0,0 0 0 0 0,-1-1 0 0 0,0 0 0 0 0,7-7 0 0 0,10-9 0 0 0,42-25 0 0 0,-26 20 0 0 0,-16 12 0 0 0,46-22 0 0 0,4-2 0 0 0,-53 28 0 0 0,23-10 0 0 0,17-9 0 0 0,67-45 0 0 0,-47 30 0 0 0,-36 20 0 0 0,-9 6 0 0 0,-12 7 0 0 0,28-21 0 0 0,-41 26 0 0 0,0 1 0 0 0,1-1 0 0 0,10-3 0 0 0,-10 5 0 0 0,-1-1 0 0 0,1 0 0 0 0,12-9 0 0 0,-2 1 0 0 0,0 1 0 0 0,1 1 0 0 0,1 1 0 0 0,40-13 0 0 0,-20 8 0 0 0,31-12 0 0 0,87-34 0 0 0,-152 57 0 0 0,12-5 0 0 0,23-7 0 0 0,-39 15 0 0 0,19-6 0 0 0,87-39 0 0 0,-28 13 0 0 0,-36 16 0 0 0,-15 6 0 0 0,60-12 0 0 0,-11 4 0 0 0,-50 12 0 0 0,47-4 0 0 0,-7 1 0 0 0,60-22 378 0 0,-30 7-68 0 0,-40 15-211 0 0,16-4 10 0 0,-29 6-64 0 0,-29 5-26 0 0,110-10 86 0 0,-128 12-98 0 0,64 3 191 0 0,-51-2-173 0 0,1-1 1 0 0,-1-1 0 0 0,0 0 0 0 0,0-1-1 0 0,0 0 1 0 0,15-6 0 0 0,-1 0 71 0 0,11-4-9 0 0,-28 9-23 0 0,0 0 1 0 0,0 0 0 0 0,0 2 0 0 0,1-1 0 0 0,19-1-1 0 0,-26 3-15 0 0,11 6 47 0 0,-8-1-93 0 0,0-1 0 0 0,0-1-1 0 0,0 1 1 0 0,0-1 0 0 0,0-1 0 0 0,1 1-1 0 0,-1-2 1 0 0,1 1 0 0 0,-1-1 0 0 0,0 0-1 0 0,1-1 1 0 0,-1 0 0 0 0,1 0 0 0 0,-1-1-1 0 0,16-4 1 0 0,37-17 264 0 0,-60 22 427 0 0,0 3-634 0 0,2 5-49 0 0,-3-5-12 0 0,0-1 0 0 0,1 0 0 0 0,-1 0 0 0 0,0 0 0 0 0,1 0 0 0 0,-1-1-1 0 0,1 1 1 0 0,0 0 0 0 0,-1 0 0 0 0,1 0 0 0 0,0 0 0 0 0,-1 0 0 0 0,1-1 0 0 0,0 1 0 0 0,0 0 0 0 0,0-1 0 0 0,0 1-1 0 0,-1 0 1 0 0,1-1 0 0 0,0 1 0 0 0,0-1 0 0 0,0 0 0 0 0,0 1 0 0 0,0-1 0 0 0,0 0 0 0 0,0 0 0 0 0,1 1 0 0 0,-1-1-1 0 0,0 0 1 0 0,1 0 0 0 0,2 0-8 0 0,1 2-9 0 0,-4-2 15 0 0,0 0-1 0 0,1 1 1 0 0,-1-1-1 0 0,1 0 1 0 0,-1 0 0 0 0,1 0-1 0 0,-1 0 1 0 0,1 0-1 0 0,-1 0 1 0 0,1 0 0 0 0,-1-1-1 0 0,1 1 1 0 0,-1-1 0 0 0,3 0-1 0 0,2 0 3 0 0,21-11 0 0 0,-26 11-3 0 0,3-2-22 0 0,-4 3 23 0 0,1 0 0 0 0,-1 0 0 0 0,1 1 0 0 0,0-1 0 0 0,-1 0 0 0 0,1 0 0 0 0,0 0 0 0 0,-1 1 0 0 0,1-1 0 0 0,-1 0 0 0 0,1 0 0 0 0,-1 1 0 0 0,1-1 0 0 0,0 0 0 0 0,0 2 0 0 0,5 2-25 0 0,-5-3 3 0 0,1-1-13 0 0,5 2 25 0 0,2 0 12 0 0,0-1 0 0 0,-2-1-11 0 0,-4 1-31 0 0,3 1 18 0 0,-4-1-43 0 0</inkml:trace>
</inkml:ink>
</file>

<file path=ppt/ink/ink5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9:52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0 7831 0 0,'0'0'603'0'0,"-2"0"-396"0"0,0 0 66 0 0,0 0 0 0 0,0 0 0 0 0,0 1 0 0 0,0-1-1 0 0,0 0 1 0 0,0 1 0 0 0,0-1 0 0 0,0 1 0 0 0,0 0 0 0 0,0 0 0 0 0,0 0 0 0 0,0 0 0 0 0,1 0 0 0 0,-1 0 0 0 0,0 0 0 0 0,1 0 0 0 0,-1 1 0 0 0,1-1 0 0 0,-1 1 0 0 0,-1 2 0 0 0,0-1-219 0 0,2-1 50 0 0,0-1 0 0 0,0 0 0 0 0,0 1 0 0 0,0-1 0 0 0,0 1 1 0 0,0-1-1 0 0,0 1 0 0 0,1-1 0 0 0,-1 1 0 0 0,1 0 0 0 0,-1-1 0 0 0,1 1 0 0 0,0 0 0 0 0,-1-1 0 0 0,1 1 0 0 0,0 0 0 0 0,0 0 0 0 0,1 2 0 0 0,-1-1-26 0 0,0 0 1 0 0,1 0-1 0 0,0 1 1 0 0,0-1-1 0 0,0 0 0 0 0,0 0 1 0 0,3 3-1 0 0,6 10 62 0 0,1-1 1 0 0,0 0-1 0 0,2-1 0 0 0,-1-1 0 0 0,18 14 1 0 0,-13-11-21 0 0,0 0 1 0 0,25 32 0 0 0,-24-21-29 0 0,4 2-897 0 0,-21-28-171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1:25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0 6447 0 0,'0'0'499'0'0,"0"3"-328"0"0,5 9 1160 0 0,1 0 0 0 0,0 0-1 0 0,1-1 1 0 0,9 14 0 0 0,-4-9-213 0 0,2 0-1 0 0,16 15 0 0 0,105 77 900 0 0,-80-67-1102 0 0,-7-4-372 0 0,105 86 1051 0 0,-135-107-1402 0 0,-1 1-1 0 0,-1 1 1 0 0,-1 0-1 0 0,0 2 1 0 0,-2-1-1 0 0,12 23 0 0 0,-21-34-150 0 0,0 0-1 0 0,-1 1 0 0 0,0 0 0 0 0,0 0 0 0 0,-1 0 1 0 0,-1 0-1 0 0,1 0 0 0 0,-1 0 0 0 0,-1 13 1 0 0,0-10 11 0 0,-1 1 0 0 0,-1-1 0 0 0,0 0 0 0 0,-1 0 0 0 0,-1 0 0 0 0,-5 14 0 0 0,-4 3 62 0 0,-2-1 0 0 0,-1-1 0 0 0,-1 0 1 0 0,-33 38-1 0 0,4-10-207 0 0,-2-3 0 0 0,-64 54 0 0 0,-119 80-132 0 0,180-147 178 0 0,-52 44-1846 0 0,56-47 778 0 0</inkml:trace>
</inkml:ink>
</file>

<file path=ppt/ink/ink5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9:52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8 8287 0 0,'0'0'2240'0'0,"0"-2"-720"0"0,-1-3 2683 0 0,0 10-2315 0 0,-4 22-1929 0 0,1 1 222 0 0,-31 125 434 0 0,-16 101-294 0 0,4 133 480 0 0,44-364-678 0 0,0 0-1 0 0,-1 0 1 0 0,-13 39 0 0 0,13-50-92 0 0,-1 0 1 0 0,0-1 0 0 0,-1 1 0 0 0,-1-1-1 0 0,1 0 1 0 0,-2-1 0 0 0,1 1-1 0 0,-13 11 1 0 0,0-7-302 0 0,18-14-4 0 0,-4-11-423 0 0,5 8 585 0 0,1 0 1 0 0,0 0-1 0 0,0 0 1 0 0,-1 0-1 0 0,1 0 0 0 0,0 0 1 0 0,1 0-1 0 0,-1 0 1 0 0,0 0-1 0 0,1 0 0 0 0,-1 0 1 0 0,1 0-1 0 0,-1 0 1 0 0,1 0-1 0 0,1-2 1 0 0,11-24-1455 0 0</inkml:trace>
</inkml:ink>
</file>

<file path=ppt/ink/ink5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9:52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87 3679 0 0,'0'0'284'0'0,"-2"1"-186"0"0,-9 2-15 0 0,-10 6 14140 0 0,25-9-13797 0 0,1 2-310 0 0,1-2 0 0 0,-1 1 1 0 0,1-1-1 0 0,-1 0 1 0 0,1 0-1 0 0,-1 0 1 0 0,1-1-1 0 0,-1 0 1 0 0,1 0-1 0 0,7-3 0 0 0,10-4 271 0 0,25-12 0 0 0,-15 5-107 0 0,5-2-43 0 0,17-7 164 0 0,-48 22-552 0 0,0 0 1 0 0,0 0-1 0 0,-1 0 0 0 0,1 1 0 0 0,13-1 1 0 0,-15 1-667 0 0,3 1 698 0 0,-1 15-4311 0 0</inkml:trace>
</inkml:ink>
</file>

<file path=ppt/ink/ink5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9:53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 15407 0 0,'0'0'1394'0'0,"2"-1"-1020"0"0,18-5 699 0 0,-1-2 0 0 0,-1 0 0 0 0,1 0 0 0 0,28-20 0 0 0,23-11 359 0 0,-63 35-1347 0 0,1 1 0 0 0,-1 0 0 0 0,1 1 0 0 0,0 0 0 0 0,-1 0 0 0 0,16-1 0 0 0,-18 3-165 0 0,0-1-1 0 0,0 2 1 0 0,0-1-1 0 0,0 1 0 0 0,0 0 1 0 0,0 0-1 0 0,-1 0 1 0 0,1 0-1 0 0,0 1 1 0 0,-1 0-1 0 0,9 4 0 0 0,-12-5-201 0 0,0 0-1 0 0,0 0 1 0 0,0 0-1 0 0,0 0 1 0 0,0 0-1 0 0,0 1 1 0 0,0-1-1 0 0,0 0 1 0 0,0 0-1 0 0,1 3 1 0 0,-1-1-381 0 0</inkml:trace>
</inkml:ink>
</file>

<file path=ppt/ink/ink5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9:54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2 796 1375 0 0,'0'0'66'0'0,"0"-2"-8"0"0,1-32 1777 0 0,0-3 3838 0 0,-4 11-2951 0 0,2 17 306 0 0,9 20-1832 0 0,23 52 110 0 0,12 18 9 0 0,-28-56-888 0 0,2-1-1 0 0,34 38 1 0 0,-39-48-187 0 0,-1 1 0 0 0,-1 1 0 0 0,15 28 0 0 0,-4-7 67 0 0,-21-36-278 0 0,0 0 1 0 0,1-1 0 0 0,-1 1-1 0 0,0 0 1 0 0,1-1 0 0 0,-1 1-1 0 0,1 0 1 0 0,-1-1 0 0 0,1 1-1 0 0,-1-1 1 0 0,1 1 0 0 0,-1 0-1 0 0,1-1 1 0 0,0 1 0 0 0,-1-1-1 0 0,1 0 1 0 0,0 1 0 0 0,-1-1-1 0 0,1 0 1 0 0,0 1 0 0 0,0-1-1 0 0,0 1 1 0 0,0-2 0 0 0,-1 1 0 0 0,1 0-1 0 0,-1-1 1 0 0,1 1 0 0 0,-1-1 0 0 0,1 1-1 0 0,-1 0 1 0 0,0-1 0 0 0,1 1-1 0 0,-1-1 1 0 0,1 1 0 0 0,-1-1 0 0 0,0 1-1 0 0,0-1 1 0 0,1 1 0 0 0,-1-1 0 0 0,0 0-1 0 0,0 1 1 0 0,0-1 0 0 0,0 1 0 0 0,1-2-1 0 0,0-6 133 0 0,0 0 0 0 0,0-15 0 0 0,-4-124 145 0 0,2-92-637 0 0,7 144-526 0 0,1-149-1334 0 0,-12 207 2059 0 0,-1-5 179 0 0,6 41 6 0 0,-3-4-54 0 0,3 5-54 0 0,2 4 56 0 0,-1 1-1 0 0,1-1 1 0 0,0 0 0 0 0,0-1-1 0 0,0 1 1 0 0,1 0-1 0 0,-1-1 1 0 0,1 1-1 0 0,0-1 1 0 0,0 0 0 0 0,0 0-1 0 0,1 0 1 0 0,-1 0-1 0 0,1 0 1 0 0,-1-1 0 0 0,1 0-1 0 0,0 0 1 0 0,0 0-1 0 0,0 0 1 0 0,0 0-1 0 0,6 1 1 0 0,1-1 89 0 0,1 0 0 0 0,-1 0 0 0 0,1-1 0 0 0,-1-1 0 0 0,1 0 0 0 0,13-1 0 0 0,15-5 157 0 0,0-2 0 0 0,0-1 0 0 0,42-16 0 0 0,-37 9 87 0 0,64-34-1 0 0,-73 33-211 0 0,44-23 104 0 0,96-43 90 0 0,-143 70-296 0 0,1 2 1 0 0,41-9-1 0 0,-34 13-332 0 0,-38 7 174 0 0,-2 3-2420 0 0,-1-3 2436 0 0,0 1-1 0 0,0-1 1 0 0,0 0 0 0 0,0 1 0 0 0,0-1-1 0 0,0 1 1 0 0,0-1 0 0 0,-1 1-1 0 0,1-1 1 0 0,0 0 0 0 0,0 1-1 0 0,0-1 1 0 0,0 1 0 0 0,0-1 0 0 0,-1 1-1 0 0,1-1 1 0 0,0 1 0 0 0,-7 11-1311 0 0,-11 9 4 0 0,-1-2-4 0 0</inkml:trace>
</inkml:ink>
</file>

<file path=ppt/ink/ink5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9:54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2759 0 0,'0'0'126'0'0,"1"2"-5"0"0,2 3 759 0 0,0 0 1 0 0,0-1-1 0 0,0 1 1 0 0,0-1-1 0 0,1 1 0 0 0,0-1 1 0 0,6 5-1 0 0,36 28 4948 0 0,-30-26-5524 0 0,11 8 729 0 0,0-1 0 0 0,1-1 0 0 0,44 19 1 0 0,97 23 1491 0 0,-157-55-2353 0 0,4 0-83 0 0,-1 1-1 0 0,0 1 1 0 0,0 0-1 0 0,25 15 1 0 0,-38-20-307 0 0</inkml:trace>
</inkml:ink>
</file>

<file path=ppt/ink/ink5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9:55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0 15343 0 0,'0'0'1394'0'0,"-1"2"-1150"0"0,-6 4-269 0 0,3-3 233 0 0,1 0 1 0 0,0 1-1 0 0,0-1 1 0 0,0 1-1 0 0,1-1 1 0 0,-5 8-1 0 0,-19 49 1067 0 0,-7 13-419 0 0,-16 32-242 0 0,35-71-550 0 0,-2-1 0 0 0,0 0-1 0 0,-38 52 1 0 0,13-36-205 0 0,-77 74 0 0 0,97-103-327 0 0,20-18 125 0 0,5-5-2162 0 0,15-12 1063 0 0</inkml:trace>
</inkml:ink>
</file>

<file path=ppt/ink/ink5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9:55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168 114 5063 0 0,'6'-10'435'0'0,"14"-17"-1"0"0,-14 20 469 0 0,0-1 1 0 0,-1 0-1 0 0,5-9 1 0 0,0-8 6051 0 0,-8 14-3769 0 0,-5 12-2924 0 0,-20 13-138 0 0,0 2 1 0 0,0 0 0 0 0,-38 37-1 0 0,48-40-129 0 0,0 1-1 0 0,1 0 0 0 0,1 1 0 0 0,0 1 1 0 0,1-1-1 0 0,-15 33 0 0 0,21-32 6 0 0,4-15 0 0 0,0 1 0 0 0,0-1 0 0 0,0 0 0 0 0,0 1 0 0 0,0-1 0 0 0,1 0 0 0 0,-1 0 0 0 0,0 0 0 0 0,1 1 0 0 0,0 0 0 0 0,0-1 2 0 0,-1 0-1 0 0,1 0 1 0 0,-1 0-1 0 0,1 0 0 0 0,0 0 1 0 0,0 0-1 0 0,-1-1 1 0 0,1 1-1 0 0,0 0 1 0 0,0-1-1 0 0,2 2 1 0 0,1 0 23 0 0,0-1 0 0 0,0 0 0 0 0,-1 0 0 0 0,1 0 0 0 0,0-1 0 0 0,0 1 1 0 0,0-1-1 0 0,1 0 0 0 0,-1 0 0 0 0,0 0 0 0 0,0-1 0 0 0,0 1 0 0 0,4-2 1 0 0,11-3 298 0 0,26-9 0 0 0,-29 8-116 0 0,16-6 39 0 0,-2-1 1 0 0,53-32-1 0 0,-78 44-247 0 0,1-2 1 0 0,8-12-21 0 0,-13 14 10 0 0,0 0 0 0 0,0 0 0 0 0,0 0-1 0 0,-1 0 1 0 0,1 0 0 0 0,0 0 0 0 0,-1 0-1 0 0,1 0 1 0 0,-1-1 0 0 0,1 1 0 0 0,-1 0-1 0 0,0 0 1 0 0,1 0 0 0 0,-1-1-1 0 0,0 1 1 0 0,0 0 0 0 0,0 0 0 0 0,0-1-1 0 0,0 1 1 0 0,0 0 0 0 0,0 0 0 0 0,0-1-1 0 0,0 1 1 0 0,-1 0 0 0 0,1 0-1 0 0,-1-1 1 0 0,0 0 0 0 0,-1-2-10 0 0,0 1 0 0 0,-1 0 0 0 0,1 0 0 0 0,-1 0 0 0 0,0 1 0 0 0,0-1 0 0 0,-6-4 0 0 0,-12-6-108 0 0,0 0 1 0 0,-25-10 0 0 0,-5-3-335 0 0,49 25 171 0 0,2 0 298 0 0,0 1 1 0 0,-1 0-1 0 0,1-1 0 0 0,0 1 1 0 0,0 0-1 0 0,0 0 1 0 0,0-1-1 0 0,0 1 0 0 0,0 0 1 0 0,0 0-1 0 0,0 0 1 0 0,0-1-1 0 0,-1 1 0 0 0,1 0 1 0 0,0 0-1 0 0,0 0 0 0 0,0-1 1 0 0,0 1-1 0 0,-1 0 1 0 0,1 0-1 0 0,0 0 0 0 0,0 0 1 0 0,0-1-1 0 0,-1 1 1 0 0,-2-3-2062 0 0</inkml:trace>
</inkml:ink>
</file>

<file path=ppt/ink/ink5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9:56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94 550 11431 0 0,'0'0'2252'0'0,"-6"-4"66"0"0,1 2-1936 0 0,-1 0 1 0 0,1-1 0 0 0,0 0 0 0 0,0 0-1 0 0,0-1 1 0 0,0 1 0 0 0,0-1 0 0 0,1 0-1 0 0,0 0 1 0 0,0 0 0 0 0,0-1 0 0 0,0 0-1 0 0,-4-6 1 0 0,5 5-210 0 0,0 0 0 0 0,1 0 0 0 0,0-1-1 0 0,0 1 1 0 0,0 0 0 0 0,1-1 0 0 0,-1 1 0 0 0,2-1-1 0 0,-1 1 1 0 0,1-1 0 0 0,0-11 0 0 0,2 8-84 0 0,0 0 0 0 0,0 1 1 0 0,0-1-1 0 0,1 0 0 0 0,1 1 1 0 0,0 0-1 0 0,5-9 0 0 0,5-5-61 0 0,0 1-1 0 0,2 1 1 0 0,0 1-1 0 0,39-37 0 0 0,-30 32 42 0 0,2 2 0 0 0,1 0 0 0 0,1 2 0 0 0,1 2 0 0 0,45-24 0 0 0,-40 29 430 0 0,-16 10-1653 0 0,-1 4-5072 0 0,-7 5-1432 0 0</inkml:trace>
</inkml:ink>
</file>

<file path=ppt/ink/ink5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9:56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13303 0 0,'0'0'1519'0'0,"2"1"-1120"0"0,7 10 128 0 0,1-2 1 0 0,0 1 0 0 0,1-1 0 0 0,0-1 0 0 0,12 8-1 0 0,66 33 1355 0 0,-42-24-1070 0 0,35 16 867 0 0,98 36 0 0 0,-159-67-1519 0 0,36 21-1 0 0,-40-21-68 0 0,1 0 0 0 0,34 13 0 0 0,-48-21-172 0 0,0-1 0 0 0,0 0-1 0 0,0-1 1 0 0,0 1 0 0 0,0-1-1 0 0,0 0 1 0 0,0 0 0 0 0,1 0-1 0 0,-1-1 1 0 0,0 1 0 0 0,0-1-1 0 0,5-1 1 0 0,-7 1-115 0 0,1 0 0 0 0,0 0 0 0 0,0-1-1 0 0,-1 1 1 0 0,1-1 0 0 0,0 1 0 0 0,-1-1 0 0 0,0 0 0 0 0,1 0-1 0 0,-1 0 1 0 0,0 0 0 0 0,0 0 0 0 0,0 0 0 0 0,0-1 0 0 0,0 1 0 0 0,-1-1-1 0 0,2-2 1 0 0,2-8-7320 0 0</inkml:trace>
</inkml:ink>
</file>

<file path=ppt/ink/ink5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9:56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4 2303 0 0,'-7'-3'13396'0'0,"5"3"-13208"0"0,-1 0-1 0 0,1 1 1 0 0,-1-1 0 0 0,1 1-1 0 0,0 0 1 0 0,-1 0-1 0 0,1 0 1 0 0,0 0 0 0 0,0 0-1 0 0,0 0 1 0 0,0 1-1 0 0,0-1 1 0 0,0 1 0 0 0,0-1-1 0 0,0 1 1 0 0,0 0-1 0 0,1-1 1 0 0,-1 1-1 0 0,0 0 1 0 0,-1 3 0 0 0,-4 6-59 0 0,1 1 0 0 0,-9 20 0 0 0,9-18 192 0 0,-5 11-125 0 0,-59 121 728 0 0,52-111-765 0 0,-3-1 0 0 0,-26 34-1 0 0,42-62-141 0 0,-31 42 93 0 0,-3-1 0 0 0,-47 43 0 0 0,79-84-57 0 0,2-1-954 0 0,11-11-551 0 0,5-3-227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1:31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0 4143 0 0,'0'0'191'0'0,"-2"2"-11"0"0,-28 22 2440 0 0,1 1 0 0 0,-37 41 0 0 0,20-12-859 0 0,22-24-1030 0 0,-38 36 1 0 0,-46 53-353 0 0,57-60-293 0 0,34-39-79 0 0,2-1 0 0 0,0 2 1 0 0,1 0-1 0 0,1 1 0 0 0,1 0 0 0 0,0 1 0 0 0,2 0 0 0 0,-13 45 0 0 0,17-47-2 0 0,2 0-1 0 0,0 0 1 0 0,0 0 0 0 0,2 0-1 0 0,1 0 1 0 0,2 33-1 0 0,1-41-1 0 0,0 0 0 0 0,0 0-1 0 0,2 0 1 0 0,-1 0 0 0 0,2-1-1 0 0,0 1 1 0 0,0-1 0 0 0,1 0-1 0 0,1-1 1 0 0,0 1 0 0 0,13 16-1 0 0,-5-10-26 0 0,2-1 0 0 0,32 27 0 0 0,44 25-134 0 0,-9-8 36 0 0,-16-6 304 0 0,-2 2 0 0 0,68 79 0 0 0,-112-109-133 0 0,-1 2 0 0 0,-1 0 0 0 0,-1 1 0 0 0,-2 1 0 0 0,-1 1 0 0 0,-1 0 0 0 0,-2 1-1 0 0,14 56 1 0 0,-16-43 17 0 0,-3 0 0 0 0,-1 0 0 0 0,-3 0 0 0 0,-2 1-1 0 0,-1 0 1 0 0,-7 49 0 0 0,2-64 1 0 0,-2 0 0 0 0,-1-1 1 0 0,-1 0-1 0 0,-1 0 0 0 0,-2-1 0 0 0,-1 0 0 0 0,-23 39 1 0 0,13-33-110 0 0,0-2 0 0 0,-3 0 0 0 0,0-2 0 0 0,-2-1 0 0 0,-41 37 1 0 0,49-51 7 0 0,-34 24 0 0 0,42-34 126 0 0,0-1-1 0 0,0 0 1 0 0,-1 0 0 0 0,1-1 0 0 0,-17 4-1 0 0,19-6 419 0 0,-1-1 0 0 0,-1 0 0 0 0,-19 2 1760 0 0,42-3-2002 0 0,3 3-1082 0 0,-10-2 631 0 0,12 5-400 0 0</inkml:trace>
</inkml:ink>
</file>

<file path=ppt/ink/ink5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9:57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1 133 6911 0 0,'0'0'11716'0'0,"2"-1"-10946"0"0,11-5 612 0 0,20-14 0 0 0,-19 11-932 0 0,26-12 1 0 0,94-28 85 0 0,-47 23-6705 0 0,-84 25 4227 0 0</inkml:trace>
</inkml:ink>
</file>

<file path=ppt/ink/ink5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9:57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78 117 8287 0 0,'-78'22'10787'0'0,"88"-24"-9288"0"0,0-2-1100 0 0,-1 1 1 0 0,1-1 0 0 0,-1-1-1 0 0,16-9 1 0 0,19-10 213 0 0,6-2-379 0 0,-38 19-160 0 0,2 0-1 0 0,25-10 1 0 0,-24 12-338 0 0,-2 1-1146 0 0,0-1 0 0 0,0 2 1 0 0,0 0-1 0 0,1 1 0 0 0,14-2 1 0 0,-13 4-5037 0 0</inkml:trace>
</inkml:ink>
</file>

<file path=ppt/ink/ink5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9: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6 13703 0 0,'0'0'630'0'0,"-1"-1"-14"0"0,0 1-429 0 0,1 0 0 0 0,0-1 0 0 0,-1 1 0 0 0,1 0 0 0 0,0-1 0 0 0,-1 1 0 0 0,1 0 0 0 0,-1-1 1 0 0,1 1-1 0 0,-1 0 0 0 0,1 0 0 0 0,-1-1 0 0 0,1 1 0 0 0,-1 0 0 0 0,1 0 0 0 0,-1 0 0 0 0,1 0 0 0 0,-1 0 1 0 0,1 0-1 0 0,-1 0 0 0 0,1 0 0 0 0,-2 0 0 0 0,2 0-135 0 0,0 1 0 0 0,0-1 0 0 0,0 0 0 0 0,0 1 0 0 0,0-1-1 0 0,0 1 1 0 0,0-1 0 0 0,0 1 0 0 0,0-1 0 0 0,0 0 0 0 0,0 1 0 0 0,0-1 0 0 0,0 1 0 0 0,0-1-1 0 0,0 0 1 0 0,0 1 0 0 0,0-1 0 0 0,0 1 0 0 0,1 0 0 0 0,9 20 276 0 0,-6-15-199 0 0,0-1-1 0 0,0 0 1 0 0,1-1 0 0 0,-1 1 0 0 0,1-1 0 0 0,0 0-1 0 0,0 0 1 0 0,1 0 0 0 0,7 3 0 0 0,9 4 206 0 0,27 9-1 0 0,-6-3 9 0 0,93 52 426 0 0,-39-17-1360 0 0,-95-51 421 0 0,0 0-1 0 0,0 0 0 0 0,0 0 1 0 0,0-1-1 0 0,0 1 0 0 0,0-1 1 0 0,0 0-1 0 0,1 0 0 0 0,-1 1 1 0 0,0-1-1 0 0,0-1 1 0 0,0 1-1 0 0,0 0 0 0 0,1 0 1 0 0,-1-1-1 0 0,0 1 0 0 0,0-1 1 0 0,0 0-1 0 0,0 0 0 0 0,0 0 1 0 0,0 0-1 0 0,0 0 0 0 0,-1 0 1 0 0,1 0-1 0 0,0 0 0 0 0,0-1 1 0 0,-1 1-1 0 0,1-1 0 0 0,-1 1 1 0 0,3-4-1 0 0,3-9-1332 0 0</inkml:trace>
</inkml:ink>
</file>

<file path=ppt/ink/ink5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9:58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 15807 0 0,'0'0'2267'0'0,"-11"3"-427"0"0,8 0-1584 0 0,-1 1 0 0 0,1 0 0 0 0,0-1 0 0 0,0 2 0 0 0,0-1 0 0 0,0 0 0 0 0,1 0 0 0 0,0 1 0 0 0,-4 8 0 0 0,-12 52 360 0 0,10-34-347 0 0,-48 149 305 0 0,21-74-173 0 0,-33 171 0 0 0,3 152 184 0 0,65-427-665 0 0,2 6-1373 0 0,5-14 290 0 0,4-4-54 0 0</inkml:trace>
</inkml:ink>
</file>

<file path=ppt/ink/ink5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19:58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78 146 5983 0 0,'0'0'464'0'0,"-1"1"-305"0"0,-19 7 1936 0 0,11-3 265 0 0,-1-1 1 0 0,-24 4 8319 0 0,37-14-10895 0 0,1 0 287 0 0,-1-1 0 0 0,2 1-1 0 0,-1 1 1 0 0,1-1 0 0 0,0 1 0 0 0,0 0-1 0 0,1 0 1 0 0,6-5 0 0 0,53-32 34 0 0,-54 35-63 0 0,71-41 50 0 0,-77 45-93 0 0,0 1 0 0 0,0 0 0 0 0,0 0 0 0 0,0 1 0 0 0,10-2 0 0 0,-5 2 0 0 0,-1 6 0 0 0,-8-3 0 0 0,0 0 0 0 0,0 0 0 0 0,-1 0 0 0 0,1 0 0 0 0,0 0 0 0 0,-1 0 0 0 0,1 0 0 0 0,-1 0 0 0 0,0 0 0 0 0,1 0 0 0 0,-1 0 0 0 0,0 0 0 0 0,-1 0 0 0 0,1 0 0 0 0,0 0 0 0 0,0 0 0 0 0,-1 0 0 0 0,1 0 0 0 0,-1 0 0 0 0,0 0 0 0 0,1 0 0 0 0,-3 3 0 0 0,-2 5 0 0 0,-1-1 0 0 0,0 1 0 0 0,-7 8 0 0 0,2-3 0 0 0,-105 140-21 0 0,83-114-110 0 0,24-29 106 0 0,-3 3-31 0 0,1 1 1 0 0,-14 25-1 0 0,21-33 56 0 0,0 0 12 0 0,-12 12 123 0 0,15-19-82 0 0,14 3 138 0 0,-12-4-184 0 0,1 1 0 0 0,-1-1 0 0 0,0 1 1 0 0,0-1-1 0 0,1 0 0 0 0,-1 1 0 0 0,0-1 1 0 0,1 0-1 0 0,-1 0 0 0 0,0 0 0 0 0,3 0 0 0 0,161-28 397 0 0,118-15 87 0 0,-273 42-821 0 0,1 0 0 0 0,-1 1 1 0 0,1 1-1 0 0,12 1 0 0 0,-20-1-678 0 0,5 4-43 0 0</inkml:trace>
</inkml:ink>
</file>

<file path=ppt/ink/ink5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0:34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85 165 1839 0 0,'0'0'8791'0'0,"2"-1"-8711"0"0,11-3-25 0 0,10 1-82 0 0,-22 2 2 0 0,7-2-81 0 0,0-1 26 0 0,-6 4 1250 0 0,0 0-940 0 0,4 2-772 0 0,-5-2 993 0 0,0 0 1 0 0,0 0 0 0 0,0 0-1 0 0,0 0 1 0 0,0 1-1 0 0,0-1 1 0 0,0 0-1 0 0,0 1 1 0 0,-1-1 0 0 0,1 1-1 0 0,0-1 1 0 0,0 1-1 0 0,0-1 1 0 0,-1 1-1 0 0,2 0 1 0 0,-1 6-80 0 0,-1-5 68 0 0,-1 1-385 0 0,-1 7-45 0 0,-3 2-10 0 0,-3-1 0 0 0,0-2 0 0 0,-1-3 12 0 0,5-4 36 0 0,-8 3-24 0 0,0-2 24 0 0,3-1-25 0 0,5-2 20 0 0,-4-4-22 0 0,1 0 32 0 0,6 4-49 0 0,0-1-1 0 0,1 0 0 0 0,-1 1 1 0 0,0-1-1 0 0,1 0 0 0 0,-1 1 1 0 0,0-1-1 0 0,1 0 1 0 0,-1 0-1 0 0,1 0 0 0 0,-1 0 1 0 0,1 0-1 0 0,-1 1 0 0 0,0-3 1 0 0,-10-19 9 0 0,7 17-11 0 0,-7-17-16 0 0,8 17-40 0 0,3 1 49 0 0,0-13-74 0 0,0 15 67 0 0,0 0 1 0 0,1 1 0 0 0,-1-1 0 0 0,0 0 0 0 0,1 0 0 0 0,-1 1-1 0 0,1-1 1 0 0,-1 0 0 0 0,1 1 0 0 0,0-1 0 0 0,1-1 0 0 0,9-22-3 0 0,-11 24 11 0 0,0 0 0 0 0,0 1 0 0 0,1-1 0 0 0,-1 1 0 0 0,0-1 1 0 0,1 1-1 0 0,-1-1 0 0 0,1 1 0 0 0,-1-1 0 0 0,0 1 1 0 0,1-1-1 0 0,-1 1 0 0 0,1-1 0 0 0,0 1 0 0 0,-1 0 0 0 0,1-1 1 0 0,0 1-1 0 0,2-2 0 0 0,3-3-2 0 0,-5 4 4 0 0,-1 0 0 0 0,1 1 0 0 0,-1-1-1 0 0,0 1 1 0 0,1-1 0 0 0,-1 1-1 0 0,1 0 1 0 0,-1-1 0 0 0,1 1 0 0 0,-1-1-1 0 0,1 1 1 0 0,0 0 0 0 0,-1 0-1 0 0,1-1 1 0 0,-1 1 0 0 0,1 0 0 0 0,0 0-1 0 0,-1-1 1 0 0,1 1 0 0 0,0 0-1 0 0,-1 0 1 0 0,1 0 0 0 0,-1 0 0 0 0,1 0-1 0 0,1 0 1 0 0,0 1-25 0 0,10 1-27 0 0,2 2 42 0 0,1 0 11 0 0,18-2 113 0 0,-21-2-51 0 0,-5 0 32 0 0,-1-1 0 0 0,0 0 0 0 0,0 0 0 0 0,0 0 0 0 0,0-1 0 0 0,10-4 1 0 0,-14 5 535 0 0,0 2-576 0 0,7 0-32 0 0,-9-1-20 0 0,0 0-1 0 0,0 0 0 0 0,0 0 1 0 0,0 0-1 0 0,0 0 1 0 0,0 0-1 0 0,0 0 1 0 0,1 0-1 0 0,-1 0 0 0 0,0 0 1 0 0,0 0-1 0 0,0 0 1 0 0,0 0-1 0 0,0 0 1 0 0,0 0-1 0 0,0 0 0 0 0,0 0 1 0 0,0 0-1 0 0,1 1 1 0 0,-1-1-1 0 0,0 0 1 0 0,0 0-1 0 0,0 0 0 0 0,0 0 1 0 0,0 0-1 0 0,0 0 1 0 0,0 0-1 0 0,0 0 1 0 0,0 0-1 0 0,0 0 0 0 0,0 1 1 0 0,0-1-1 0 0,0 0 1 0 0,0 0-1 0 0,0 0 1 0 0,0 0-1 0 0,0 0 0 0 0,0 0 1 0 0,0 0-1 0 0,0 1 1 0 0,0-1-1 0 0,1 3 16 0 0,0 0 0 0 0,-1 0 0 0 0,0 0 0 0 0,1 0 0 0 0,-1 1-1 0 0,0-1 1 0 0,-1 0 0 0 0,0 5 0 0 0,-2 3 13 0 0,0 0 1 0 0,-8 13-1 0 0,9-19 13 0 0,-4 5-22 0 0,-1 1 22 0 0,-2-4-22 0 0,5-4 22 0 0,-6 2-22 0 0,-67 24 14 0 0,18-7-17 0 0,55-19-18 0 0,3-2 0 0 0,0-1 0 0 0,0 1 0 0 0,0 0 0 0 0,0-1 0 0 0,-1 1 0 0 0,1-1 0 0 0,0 1 0 0 0,0-1 0 0 0,-1 0 0 0 0,1 1 0 0 0,0-1 0 0 0,-1 0 0 0 0,-1 0 0 0 0,-10 2 0 0 0,2-2 11 0 0,11 0-9 0 0,-1 0 0 0 0,1 0 0 0 0,0 0 0 0 0,-1-1 1 0 0,1 1-1 0 0,-1 0 0 0 0,1 0 0 0 0,0-1 0 0 0,-1 1 0 0 0,1 0 0 0 0,0-1 0 0 0,0 1 1 0 0,-1 0-1 0 0,1-1 0 0 0,0 1 0 0 0,0 0 0 0 0,-1-1 0 0 0,1 1 0 0 0,0-1 1 0 0,-1-2 3 0 0,1 0 0 0 0,0 1 0 0 0,0-1 0 0 0,0 0 0 0 0,0 1 1 0 0,0-1-1 0 0,0 0 0 0 0,1 0 0 0 0,-1 1 0 0 0,3-5 0 0 0,9-27 1 0 0,-8 25-7 0 0,0 1 0 0 0,0-1 0 0 0,0 1 0 0 0,10-13 0 0 0,-7 11 0 0 0,-1 0-16 0 0,-4 8-64 0 0,5 0-54 0 0,3-4-76 0 0,-1 3 158 0 0,1 0 0 0 0,0 1 0 0 0,19-2 0 0 0,-24 4 52 0 0,17-5 0 0 0,-7 2 0 0 0,0 0 0 0 0,-1 3 0 0 0,-13 0 0 0 0,0 1 0 0 0,-1-1 0 0 0,1 0 0 0 0,0 0 0 0 0,-1 1 0 0 0,1-1 0 0 0,0 1 0 0 0,-1-1 0 0 0,1 0 0 0 0,-1 1 0 0 0,1-1 0 0 0,-1 1 0 0 0,1 0 0 0 0,-1-1 0 0 0,1 2 0 0 0,1 0 1 0 0,2 14 3 0 0,-3-8 2 0 0,-1-1 25 0 0,-1 0-1 0 0,1-1 1 0 0,-1 1 0 0 0,0 0-1 0 0,-1-1 1 0 0,1 1 0 0 0,-1-1-1 0 0,-1 0 1 0 0,1 0 0 0 0,-1 1-1 0 0,-4 4 1 0 0,7-9 413 0 0,-3-2-435 0 0,0 0 1 0 0,0-1-1 0 0,0 0 1 0 0,0 1-1 0 0,0-1 1 0 0,0 0-1 0 0,1 0 1 0 0,-6-3-1 0 0,1 1 31 0 0,-1 0-40 0 0,-1 0 0 0 0,0 0-1 0 0,0 1 1 0 0,-11-1 0 0 0,-8-2-99 0 0,8-2-333 0 0,19 6 344 0 0,0-2 0 0 0,-2-8 0 0 0,1-8-44 0 0,4 14 108 0 0,0 1-5 0 0,2-11-31 0 0,4 2 49 0 0,-1 5 13 0 0,1 0 0 0 0,0 0 0 0 0,0 1-1 0 0,1 1 1 0 0,0-1 0 0 0,11-4 0 0 0,1-3 112 0 0,-19 13 6 0 0,1 0-7 0 0,2-1-62 0 0,-2 2-39 0 0,-1-1 0 0 0,0 0 0 0 0,0 1 1 0 0,1-1-1 0 0,-1 1 0 0 0,0 0 0 0 0,1 0 1 0 0,-1 0-1 0 0,0 0 0 0 0,1 0 0 0 0,-1 1 1 0 0,0-1-1 0 0,1 1 0 0 0,-1-1 0 0 0,0 1 1 0 0,0 0-1 0 0,0 0 0 0 0,1 0 0 0 0,-1 0 1 0 0,0 0-1 0 0,3 3 0 0 0,-2-2-10 0 0,-1 0 1 0 0,1 0-1 0 0,-1 0 0 0 0,0 0 1 0 0,1 1-1 0 0,2 3 0 0 0,2 5-2 0 0,-4-6 10 0 0,-1 1 1 0 0,1-1-1 0 0,-1 0 0 0 0,0 1 0 0 0,0-1 0 0 0,1 10 0 0 0,-1-4 12 0 0,-1-7-4 0 0,-1 0-1 0 0,0 0 1 0 0,0 0-1 0 0,0 0 0 0 0,0 0 1 0 0,0-1-1 0 0,-2 7 1 0 0,1-3-15 0 0,0-5 137 0 0,0 0-73 0 0,-2 8-43 0 0,0-6 29 0 0,-9 12 76 0 0,11-14-58 0 0,-1-1 1 0 0,-19 10 60 0 0,17-9-126 0 0,-2 2 6 0 0,0-1 0 0 0,0-1-1 0 0,-1 1 1 0 0,1-1 0 0 0,-13 3-1 0 0,11-2-11 0 0,-23 3 0 0 0,27-5 0 0 0,-15-1 0 0 0,9-3 12 0 0,-2-5 36 0 0,-1-5-34 0 0,11 8-14 0 0,1 1-2 0 0,1 4 2 0 0,-2-4 4 0 0,0 1-1 0 0,1 0 0 0 0,-1-1 1 0 0,1 1-1 0 0,0-1 0 0 0,0 0 1 0 0,1 1-1 0 0,-1-1 0 0 0,1 0 1 0 0,-1 1-1 0 0,1-1 1 0 0,0 0-1 0 0,1 0 0 0 0,-1 1 1 0 0,1-1-1 0 0,-1 0 0 0 0,1 1 1 0 0,2-6-1 0 0,-2 7-8 0 0,0 1-1 0 0,-1-1 1 0 0,1 1 0 0 0,0 0-1 0 0,0-1 1 0 0,0 1 0 0 0,0 0-1 0 0,0 0 1 0 0,1-1 0 0 0,-1 1-1 0 0,0 0 1 0 0,0 0-1 0 0,1 0 1 0 0,-1 0 0 0 0,1 1-1 0 0,-1-1 1 0 0,1 0 0 0 0,-1 1-1 0 0,1-1 1 0 0,2 0 0 0 0,8-4-40 0 0,-8 3-19 0 0,10 2 8 0 0,2 0 45 0 0,16 0 11 0 0,-10 2 0 0 0,-16 1 0 0 0,-2 0 0 0 0,2-1 0 0 0,16 12 0 0 0,-18-12 0 0 0,0 0 0 0 0,9 13 0 0 0,-11-13 12 0 0,0 1-1 0 0,-1 0 0 0 0,1-1 1 0 0,0 1-1 0 0,-1 0 0 0 0,0 0 1 0 0,0 0-1 0 0,0 0 1 0 0,0 0-1 0 0,0 0 0 0 0,0 1 1 0 0,-1-1-1 0 0,1 0 0 0 0,-1 0 1 0 0,0 1-1 0 0,-1 4 0 0 0,-1 4 62 0 0,1-10-63 0 0,1 0 186 0 0,-2-2-143 0 0,-127-3 86 0 0,103 1-139 0 0,-2-2-53 0 0,15 1 29 0 0,-1-4-80 0 0,12 2 83 0 0,2 5 18 0 0,0 0 0 0 0,0 0 1 0 0,0 0-1 0 0,0-1 1 0 0,0 1-1 0 0,0 0 1 0 0,0 0-1 0 0,0 0 0 0 0,0 0 1 0 0,0 0-1 0 0,0 0 1 0 0,0 0-1 0 0,0-1 1 0 0,0 1-1 0 0,-1 0 0 0 0,1 0 1 0 0,0 0-1 0 0,0 0 1 0 0,0 0-1 0 0,0 0 0 0 0,0 0 1 0 0,0 0-1 0 0,0 0 1 0 0,0 0-1 0 0,0 0 1 0 0,0-1-1 0 0,-1 1 0 0 0,1 0 1 0 0,0 0-1 0 0,0 0 1 0 0,0 0-1 0 0,0 0 0 0 0,0 0 1 0 0,0 0-1 0 0,0 0 1 0 0,-1 0-1 0 0,1 0 1 0 0,0 0-1 0 0,0 0 0 0 0,0 0 1 0 0,0 0-1 0 0,0 0 1 0 0,0 0-1 0 0,-1 0 0 0 0,2-2-87 0 0,-1 0 79 0 0,0 0 1 0 0,0 0 0 0 0,0 0-1 0 0,1 0 1 0 0,-1 1 0 0 0,1-1-1 0 0,0 0 1 0 0,-1 0 0 0 0,1 0-1 0 0,0 0 1 0 0,0 1 0 0 0,0-1-1 0 0,0 0 1 0 0,2-2 0 0 0,2-1-5 0 0,-2-1-3 0 0,-1 3 15 0 0,-1 1 0 0 0,1 0 0 0 0,0 0-1 0 0,0 0 1 0 0,0 0 0 0 0,0 0 0 0 0,0 0 0 0 0,0 0 0 0 0,0 1-1 0 0,3-3 1 0 0,-1 1 2 0 0,-3 1-4 0 0,1 1 1 0 0,-1 0-1 0 0,1-1 0 0 0,-1 1 0 0 0,1 0 1 0 0,-1 0-1 0 0,1 0 0 0 0,0 0 0 0 0,0 0 1 0 0,3-1-1 0 0,9-2-17 0 0,0 4-20 0 0,1 4 31 0 0,-1 1 11 0 0,0 1 0 0 0,0 2-11 0 0,-3 2-31 0 0,-2 3 31 0 0,-5-2 22 0 0,-4-8 13 0 0,0-1 1 0 0,0 1-1 0 0,0-1 0 0 0,-1 1 1 0 0,1-1-1 0 0,0 1 0 0 0,-1-1 1 0 0,1 1-1 0 0,-1-1 0 0 0,0 1 1 0 0,0-1-1 0 0,0 0 0 0 0,0 0 1 0 0,-3 4-1 0 0,2-2 4 0 0,-4 2-4 0 0,-15 4 52 0 0,-4-1-12 0 0,25-9-114 0 0,0 1 0 0 0,-1-1-1 0 0,1 0 1 0 0,-1 0 0 0 0,1 0-1 0 0,-1 0 1 0 0,1 1 0 0 0,0-1-1 0 0,-1 0 1 0 0,1 0 0 0 0,-1 0-1 0 0,1 0 1 0 0,-1 0 0 0 0,1 0-1 0 0,-1 0 1 0 0,1 0 0 0 0,-1 0-1 0 0,1-1 1 0 0,-1 1 0 0 0,1 0-1 0 0,-1 0 1 0 0,1-6-2027 0 0,0 4 1104 0 0</inkml:trace>
</inkml:ink>
</file>

<file path=ppt/ink/ink5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0:35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9 3679 0 0,'11'-9'14720'0'0,"-13"11"-14536"0"0,-14 13-65 0 0,1 1-1 0 0,0 1 0 0 0,1 0 1 0 0,-17 28-1 0 0,19-27-118 0 0,11-16 0 0 0,-7 16 0 0 0,-1 0 0 0 0,9-13 0 0 0,-1 0 0 0 0,-2 8 0 0 0,0 6 1 0 0,4-15 5 0 0,0-1 6 0 0,0-1 176 0 0,0 1-99 0 0,28 50 693 0 0,-16-29-626 0 0,-10-20-138 0 0,21 29 72 0 0,-4-12 240 0 0,-19-19-115 0 0,11 0 74 0 0,-9-2-137 0 0,9-1 71 0 0,-8-1-152 0 0,8-2 3 0 0,0 2-79 0 0,-9 2-102 0 0,1 2-24 0 0,-3-2 90 0 0,-1 0 0 0 0,0 0 0 0 0,1 0 0 0 0,-1 0 1 0 0,0 0-1 0 0,1 0 0 0 0,-1 0 0 0 0,0 0 0 0 0,0 1 0 0 0,1-1 0 0 0,-1 0 1 0 0,0 0-1 0 0,1 0 0 0 0,-1 0 0 0 0,0 0 0 0 0,0 0 0 0 0,1 1 0 0 0,-1-1 1 0 0,0 0-1 0 0,0 0 0 0 0,1 0 0 0 0,-1 1 0 0 0,0-1 0 0 0,0 0 0 0 0,0 0 1 0 0,1 1-1 0 0,-1-1 0 0 0,0 0 0 0 0,0 0 0 0 0,0 1 0 0 0,0-1 0 0 0,0 0 1 0 0,1 1-1 0 0,-1-1 0 0 0,1 11-599 0 0,-1-8-69 0 0,-1 9-1345 0 0,-1-8 66 0 0,-2 5-3524 0 0</inkml:trace>
</inkml:ink>
</file>

<file path=ppt/ink/ink5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0:36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 4607 0 0,'0'0'14959'0'0,"-1"2"-14854"0"0,0 8-7 0 0,0-6-38 0 0,-21 74 357 0 0,17-65-283 0 0,0 0-1 0 0,-14 21 1 0 0,11-20-120 0 0,0-1 17 0 0,1 0-1 0 0,0 0 1 0 0,-4 15-1 0 0,6-16-19 0 0,4-8 32 0 0,-2 5-21 0 0,3-7 102 0 0,3-3-70 0 0,52-12 111 0 0,-48 11-113 0 0,-5 2-53 0 0,21 3 67 0 0,-8-1-66 0 0,2-1 0 0 0,-1 0 6 0 0,-6-1-10 0 0,-2-3 86 0 0,-1 1-49 0 0,1 0 0 0 0,-2-1-1 0 0,1 0 1 0 0,0-1 0 0 0,-1 1-1 0 0,1-1 1 0 0,-1-1 0 0 0,0 1-1 0 0,5-6 1 0 0,-1 0 10 0 0,-3 2-49 0 0,-5 6-70 0 0</inkml:trace>
</inkml:ink>
</file>

<file path=ppt/ink/ink5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0:37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64 1839 0 0,'0'-3'436'0'0,"2"-11"8960"0"0,7-15-6824 0 0,-9 28-1802 0 0,1 0-24 0 0,0-1-552 0 0,1 1 0 0 0,-1 0 0 0 0,0 0 0 0 0,1 0 0 0 0,-1-1 0 0 0,0 1 0 0 0,1 0 0 0 0,-1 1 0 0 0,1-1-1 0 0,0 0 1 0 0,-1 0 0 0 0,1 1 0 0 0,0-1 0 0 0,-1 1 0 0 0,1-1 0 0 0,0 1 0 0 0,2 0 0 0 0,-3 0 65 0 0,1 1-235 0 0,-1 1 1 0 0,1 0 0 0 0,-1 0 0 0 0,0 0 0 0 0,0-1 0 0 0,0 1 0 0 0,0 0 0 0 0,0 0 0 0 0,0 1 0 0 0,0-1 0 0 0,-1 0 0 0 0,1 0 0 0 0,-1 0 0 0 0,0 0 0 0 0,1 1 0 0 0,-1-1 0 0 0,0 0-1 0 0,0 0 1 0 0,-1 0 0 0 0,1 1 0 0 0,-1 3 0 0 0,-2 4-26 0 0,0 0 0 0 0,-1-1 0 0 0,-7 16 0 0 0,-2 3 75 0 0,-8 26 39 0 0,-14 39 273 0 0,29-75-219 0 0,1 0 0 0 0,1 0 1 0 0,-2 23-1 0 0,6-28 4 0 0,0-1 1 0 0,3 22-1 0 0,1 13 178 0 0,-5-38-323 0 0,0 0 1 0 0,0 1-1 0 0,-1-1 1 0 0,0 0-1 0 0,-1 0 1 0 0,-4 9-1 0 0,-1 1 10 0 0,0-5-33 0 0,7-12-126 0 0,13-2-6121 0 0</inkml:trace>
</inkml:ink>
</file>

<file path=ppt/ink/ink5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0:37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4607 0 0,'0'2'4203'0'0,"3"16"2592"0"0,-2-17-6025 0 0,-1 1-392 0 0,9 15 628 0 0,-8-16-694 0 0,14 17 360 0 0,-9-10-508 0 0,0 1 1 0 0,-1 0-1 0 0,0 0 0 0 0,0 0 0 0 0,-1 0 1 0 0,4 13-1 0 0,12 60 641 0 0,-9-31-256 0 0,3-11 87 0 0,-14-38-29 0 0,0-1-549 0 0,-2 3-63 0 0,1-1 0 0 0,-1 0-1 0 0,1-1 1 0 0,-1 1-1 0 0,0 0 1 0 0,0 0 0 0 0,-1-1-1 0 0,-4 5 1 0 0,-25 20-284 0 0,5-6-132 0 0,-30 31-675 0 0,55-51 997 0 0,4 0-28 0 0,-1 0 139 0 0,0 0 0 0 0,1 0 0 0 0,0-1 0 0 0,-1 1 0 0 0,1 0 0 0 0,-1-1 0 0 0,1 0 0 0 0,0 1-1 0 0,-1-1 1 0 0,4 0 0 0 0,0 0-127 0 0,1-1 1 0 0,-1 0-1 0 0,1 0 0 0 0,-1 0 0 0 0,1-1 0 0 0,-1 0 0 0 0,0 0 1 0 0,7-3-1 0 0,-1-1-1172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2:11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1375 0 0,'0'0'1192'0'0</inkml:trace>
</inkml:ink>
</file>

<file path=ppt/ink/ink5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0:43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54 211 1839 0 0,'0'0'16576'0'0,"2"-2"-16472"0"0,39-38 286 0 0,-30 27-373 0 0,2 1 0 0 0,15-13-1 0 0,-1 1-5 0 0,-20 18 2 0 0,1-1 0 0 0,-1 1 1 0 0,10-6-1 0 0,12-5-13 0 0,-18 9 0 0 0,0 2 0 0 0,1-1 0 0 0,21-8 0 0 0,-8 5 0 0 0,-16 10 0 0 0,-8 0 0 0 0,-1 0 0 0 0,1 1-1 0 0,0-1 1 0 0,0 1 0 0 0,-1-1 0 0 0,1 1-1 0 0,-1-1 1 0 0,1 1 0 0 0,0 0 0 0 0,-1-1-1 0 0,1 1 1 0 0,-1 0 0 0 0,1-1 0 0 0,-1 1-1 0 0,0 0 1 0 0,1 0 0 0 0,-1-1-1 0 0,0 1 1 0 0,1 0 0 0 0,-1 0 0 0 0,0 0-1 0 0,0 2 4 0 0,1-1 0 0 0,-1 0-1 0 0,0 1 1 0 0,0-1 0 0 0,-1 0-1 0 0,1 0 1 0 0,-1 5-1 0 0,-1 0 24 0 0,-1 0 0 0 0,1 0-1 0 0,-8 12 1 0 0,1-3-83 0 0,0-1 0 0 0,-1 0 0 0 0,-1 0 1 0 0,0-1-1 0 0,-1 0 0 0 0,0-1 0 0 0,-1-1 1 0 0,-18 15-1 0 0,2-10-399 0 0,19-10 258 0 0,0-1-1 0 0,-1 1 1 0 0,2 1-1 0 0,-1-1 1 0 0,-11 14-1 0 0,-4 8-103 0 0,-32 38 196 0 0,50-58 103 0 0,0 0-1 0 0,-17 15 1 0 0,24-24 2 0 0,0 0 0 0 0,0 0 0 0 0,0 0 0 0 0,0 0 0 0 0,0 0 1 0 0,1 0-1 0 0,-1 0 0 0 0,0 0 0 0 0,0 0 0 0 0,0 0 0 0 0,0 0 1 0 0,0 0-1 0 0,0 0 0 0 0,0 0 0 0 0,0 0 0 0 0,0 0 0 0 0,0 0 1 0 0,0 0-1 0 0,0 0 0 0 0,0 0 0 0 0,0 0 0 0 0,0 0 0 0 0,0 1 1 0 0,0-1-1 0 0,0 0 0 0 0,0 0 0 0 0,0 0 0 0 0,0 0 0 0 0,0 0 1 0 0,0 0-1 0 0,0 0 0 0 0,0 0 0 0 0,1 0 0 0 0,-1 0 0 0 0,0 0 0 0 0,0 0 1 0 0,0 0-1 0 0,0 0 0 0 0,0 0 0 0 0,0 0 0 0 0,0 0 0 0 0,0 0 1 0 0,0 0-1 0 0,0 1 0 0 0,0-1 0 0 0,-1 0 0 0 0,1 0 0 0 0,0 0 1 0 0,0 0-1 0 0,0 0 0 0 0,3 1 3 0 0,-1-1 1 0 0,1 0-1 0 0,-1 1 0 0 0,1-1 1 0 0,-1 0-1 0 0,1 0 0 0 0,-1 0 1 0 0,1-1-1 0 0,-1 1 0 0 0,1 0 1 0 0,-1-1-1 0 0,5-1 0 0 0,5-2 124 0 0,76-12 559 0 0,-39 6 142 0 0,-20 3-496 0 0,0-1-1 0 0,0-1 1 0 0,36-17-1 0 0,-33 13 279 0 0,-31 12-235 0 0</inkml:trace>
</inkml:ink>
</file>

<file path=ppt/ink/ink5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0:44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9871 0 0,'0'0'898'0'0,"-1"1"-741"0"0,-5 2-76 0 0,4-2 250 0 0,-2 6 532 0 0,4-6-744 0 0,-1 0-1 0 0,0 0 1 0 0,0 0-1 0 0,1 0 1 0 0,-1 0-1 0 0,1 0 1 0 0,-1 0-1 0 0,1 0 1 0 0,-1 0-1 0 0,1 0 1 0 0,-1 1-1 0 0,1 1 77 0 0,0 0-1 0 0,0 0 1 0 0,1 0 0 0 0,-1 0-1 0 0,1 0 1 0 0,0 0-1 0 0,-1 0 1 0 0,1 0-1 0 0,0 0 1 0 0,1-1 0 0 0,-1 1-1 0 0,0 0 1 0 0,1-1-1 0 0,0 1 1 0 0,-1-1-1 0 0,5 5 1 0 0,5 5 470 0 0,24 20 0 0 0,-29-26-493 0 0,11 10 56 0 0,-1 1 1 0 0,-1 0 0 0 0,25 36 0 0 0,28 65 172 0 0,-32-41-127 0 0,-34-74-244 0 0,-1 0 0 0 0,0 0-1 0 0,0 0 1 0 0,0 1 0 0 0,0-1 0 0 0,-1 0-1 0 0,1 0 1 0 0,-1 0 0 0 0,0 1 0 0 0,0-1-1 0 0,0 0 1 0 0,0 0 0 0 0,0 0-1 0 0,-1 1 1 0 0,0-1 0 0 0,1 0 0 0 0,-1 0-1 0 0,0 0 1 0 0,-1 0 0 0 0,1 0 0 0 0,-2 3-1 0 0,-4 5 87 0 0,0-1-1 0 0,-1 0 0 0 0,0 0 0 0 0,-10 9 1 0 0,4-4-64 0 0,-100 94 293 0 0,33-32-282 0 0,75-72-44 0 0,-11 15-23 0 0,16-18-192 0 0,3-2-706 0 0,1 1 0 0 0,-1-1 0 0 0,1 0 0 0 0,-1 0 0 0 0,1 0 0 0 0,4 0 0 0 0,7-3-5638 0 0</inkml:trace>
</inkml:ink>
</file>

<file path=ppt/ink/ink5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0:47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70 1839 0 0,'0'0'9946'0'0,"1"2"-9716"0"0,7 4-7 0 0,-7-5-26 0 0,0 1-86 0 0,7 21 89 0 0,-8-21 304 0 0,0 0 0 0 0,1-1 0 0 0,-1 1 1 0 0,0 0-1 0 0,0 0 0 0 0,0 0 0 0 0,0 0 0 0 0,-1 0 0 0 0,1-1 0 0 0,-1 1 1 0 0,0 3-1 0 0,0-3-1413 0 0,1 0 1109 0 0,-1 0-96 0 0,0 1-79 0 0,1-2-21 0 0,0 0 1 0 0,0 1 0 0 0,-1-1 0 0 0,1 0-1 0 0,-1 0 1 0 0,0 0 0 0 0,1 0 0 0 0,-1 0-1 0 0,0 1 1 0 0,1-1 0 0 0,-1 0-1 0 0,0 0 1 0 0,-2 1 0 0 0,-8 13 48 0 0,7-13-55 0 0,0 0 4 0 0,-8 5-2 0 0,-1-1 0 0 0,1 1 11 0 0,3-3 42 0 0,8-4-49 0 0,0 0 0 0 0,1 0 0 0 0,-1-1-1 0 0,0 1 1 0 0,1 0 0 0 0,-1-1 0 0 0,1 1-1 0 0,-1-1 1 0 0,1 1 0 0 0,-1-1 0 0 0,1 1 0 0 0,-1-1-1 0 0,1 1 1 0 0,-1-1 0 0 0,1 1 0 0 0,0-1-1 0 0,-1 0 1 0 0,0 0 0 0 0,1 1 0 0 0,-1-3 15 0 0,0 1 1 0 0,0 0-1 0 0,0 0 0 0 0,0-1 1 0 0,0 1-1 0 0,0 0 0 0 0,0-1 0 0 0,1 1 1 0 0,-1-1-1 0 0,1 1 0 0 0,0-1 1 0 0,0 1-1 0 0,0-5 0 0 0,1-4 55 0 0,1 0 0 0 0,5-14 1 0 0,-1 2 79 0 0,-5 20-141 0 0,0-12 27 0 0,0 4-40 0 0,4 4 11 0 0,-5 6-8 0 0,1 1 1 0 0,0 0-1 0 0,-1-1 1 0 0,1 1-1 0 0,0 0 1 0 0,0 0-1 0 0,-1 0 1 0 0,1-1-1 0 0,0 1 1 0 0,-1 0-1 0 0,1 0 1 0 0,0 0-1 0 0,0 0 1 0 0,-1 0-1 0 0,1 0 1 0 0,0 0 0 0 0,0 1-1 0 0,0-1 1 0 0,8 1 83 0 0,0 0 0 0 0,0 0 1 0 0,-1 1-1 0 0,1 0 1 0 0,14 6-1 0 0,6 2 157 0 0,-27-10 485 0 0,-1 1-680 0 0,0-1 0 0 0,-1 0 1 0 0,1 0-1 0 0,0 1 0 0 0,-1-1 0 0 0,1 1 1 0 0,-1-1-1 0 0,1 0 0 0 0,0 1 0 0 0,-1-1 1 0 0,1 1-1 0 0,-1 0 0 0 0,1-1 0 0 0,-1 1 1 0 0,1 0-1 0 0,-1 1-17 0 0,1 0-1 0 0,-1 0 1 0 0,1 0 0 0 0,-1-1 0 0 0,0 1-1 0 0,0 0 1 0 0,0 0 0 0 0,0 0 0 0 0,-1 0 0 0 0,1 0-1 0 0,0 0 1 0 0,-1-1 0 0 0,0 4 0 0 0,-3 3 39 0 0,-1 0 0 0 0,-7 11 0 0 0,5-8-36 0 0,-1-1-24 0 0,-1 0 31 0 0,0-2-31 0 0,8-7-11 0 0,0 0 0 0 0,0 0 0 0 0,0 0 0 0 0,0 0 0 0 0,0-1 0 0 0,0 1 0 0 0,0 0 0 0 0,0-1 0 0 0,0 1 0 0 0,0 0 0 0 0,-1-1 0 0 0,1 0 0 0 0,0 1 0 0 0,-3 0 0 0 0,0-1 0 0 0,-7 4 0 0 0,4-3 0 0 0,-5 1 0 0 0,-5-7 0 0 0,-20 2-17 0 0,35 3 4 0 0,1 0 0 0 0,-1-1 1 0 0,1 1-1 0 0,-1-1 0 0 0,1 1 0 0 0,0-1 1 0 0,-1 1-1 0 0,1-1 0 0 0,-1 0 0 0 0,1 0 1 0 0,0 1-1 0 0,0-1 0 0 0,-1 0 1 0 0,1 0-1 0 0,-1-2 0 0 0,-14-10-227 0 0,14 11 148 0 0,-3-4 21 0 0,4 3 18 0 0,3-3 52 0 0,-1 1 1 0 0,1 0-1 0 0,0-1 0 0 0,1 1 1 0 0,-1 0-1 0 0,1 0 1 0 0,0 0-1 0 0,0 0 0 0 0,0 1 1 0 0,1-1-1 0 0,0 1 0 0 0,0 0 1 0 0,0 0-1 0 0,0 0 1 0 0,8-5-1 0 0,7-8 0 0 0,-8 7 2 0 0,-5 4 1 0 0,1-1 1 0 0,1 2-1 0 0,14-11 1 0 0,-6 6 51 0 0,-13 10-53 0 0,0 0 8 0 0,1 0 44 0 0,7 6 11 0 0,-7-3-36 0 0,0 1-1 0 0,7 18-18 0 0,-6-8-9 0 0,-1 1 11 0 0,1 1 42 0 0,0-4 11 0 0,-4-10 164 0 0,2 0-126 0 0,-2-2-93 0 0,-1 0-1 0 0,0 0 1 0 0,0 0-1 0 0,1-1 1 0 0,-1 1-1 0 0,0 0 1 0 0,0 0 0 0 0,0 1-1 0 0,1-1 1 0 0,-1 0-1 0 0,0 0 1 0 0,0 0-1 0 0,1 0 1 0 0,-1 0-1 0 0,0 0 1 0 0,0 0 0 0 0,0 0-1 0 0,1 0 1 0 0,-1 0-1 0 0,0 0 1 0 0,0 1-1 0 0,0-1 1 0 0,1 0-1 0 0,-1 0 1 0 0,0 0-1 0 0,0 0 1 0 0,0 1 0 0 0,0-1-1 0 0,0 0 1 0 0,1 0-1 0 0,-1 0 1 0 0,0 1-1 0 0,0-1 1 0 0,0 0-1 0 0,0 0 1 0 0,0 0 0 0 0,0 1-1 0 0,0-1 1 0 0,0 1-1 0 0,-1 3-2 0 0,0 0-1 0 0,0 0 0 0 0,-1 0 1 0 0,1 0-1 0 0,-1 0 0 0 0,0-1 1 0 0,0 1-1 0 0,-1 0 0 0 0,1-1 1 0 0,-1 0-1 0 0,1 1 0 0 0,-4 2 1 0 0,-7 6-9 0 0,-22 18 0 0 0,32-27-22 0 0,0-1 0 0 0,1 0-1 0 0,-1 0 1 0 0,0 0 0 0 0,0 0 0 0 0,0-1-1 0 0,-6 3 1 0 0,5-2 6 0 0,2-1-72 0 0,0-1-5 0 0,1 0 89 0 0,1-1 0 0 0,-1 1 0 0 0,0 0 0 0 0,1 0-1 0 0,-1 0 1 0 0,1 0 0 0 0,-1 0 0 0 0,0-1 0 0 0,1 1 0 0 0,-1 0 0 0 0,1 0-1 0 0,-1-1 1 0 0,1 1 0 0 0,-1-1 0 0 0,1 1 0 0 0,-1 0 0 0 0,1-1 0 0 0,-1 1-1 0 0,1-1 1 0 0,-1 1 0 0 0,1-1 0 0 0,-1 0 0 0 0,0-1 1 0 0,0 0 0 0 0,0 0 1 0 0,0 0-1 0 0,1 0 0 0 0,-1-1 0 0 0,1 1 0 0 0,-1-2 1 0 0,0-9 22 0 0,1-23 1 0 0,1 21-35 0 0,-1 5 7 0 0,0 7-41 0 0,-1 3 43 0 0,1-1 1 0 0,0 1-1 0 0,0-1 0 0 0,0 1 1 0 0,0-1-1 0 0,0 1 1 0 0,0-1-1 0 0,0 1 0 0 0,0-1 1 0 0,0 1-1 0 0,0-1 0 0 0,1 1 1 0 0,-1-1-1 0 0,0 1 1 0 0,0-1-1 0 0,0 1 0 0 0,1-1 1 0 0,-1 1-1 0 0,0-1 0 0 0,0 1 1 0 0,1 0-1 0 0,-1-1 0 0 0,0 1 1 0 0,2-1-1 0 0,8-3-4 0 0,5-1 12 0 0,6-1 0 0 0,-18 5 0 0 0,19-7 0 0 0,4 1 80 0 0,-23 6 64 0 0,-1 2-91 0 0,9 6-42 0 0,-1 7-11 0 0,-7-10 2 0 0,0 1-4 0 0,2 16 56 0 0,-4-7-44 0 0,0-1-10 0 0,0-2 11 0 0,0-7 45 0 0,0 3 21 0 0,0-4-10 0 0,1 3-43 0 0,-1-4 0 0 0,-16-1-320 0 0,-1 1-225 0 0,-26 7 1 0 0,14 1-1415 0 0,5 4-3964 0 0</inkml:trace>
</inkml:ink>
</file>

<file path=ppt/ink/ink5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0:55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6127 0 0,'0'0'556'0'0,"1"-1"-458"0"0,23-25 1520 0 0,-20 22-1126 0 0,0-1 0 0 0,0 0 0 0 0,7-11 7102 0 0,-4 3-7112 0 0,-6 11-386 0 0,1-2-363 0 0,3 0 4222 0 0,8 13-3888 0 0,-11-5-69 0 0,-1-2 12 0 0,2 2 31 0 0,-1-1-3 0 0,-4 1-28 0 0,12 28 101 0 0,-9-32-109 0 0,-1 1 1 0 0,0 0 0 0 0,0-1-1 0 0,1 1 1 0 0,-1-1 0 0 0,1 1-1 0 0,-1-1 1 0 0,1 1 0 0 0,-1-1-1 0 0,1 0 1 0 0,-1 1-1 0 0,1-1 1 0 0,-1 0 0 0 0,1 1-1 0 0,-1-1 1 0 0,1 0 0 0 0,-1 1-1 0 0,1-1 1 0 0,0 0-1 0 0,0 0 1 0 0,1 1 6 0 0,10 4 44 0 0,3-3 11 0 0,0-3 0 0 0,-5 2 0 0 0,-3-1 0 0 0,-7 0-61 0 0,1 0-1 0 0,-1 0 0 0 0,1 0 0 0 0,-1 0 0 0 0,0 0 0 0 0,1 0 0 0 0,-1 0 0 0 0,1 0 1 0 0,-1 0-1 0 0,0 1 0 0 0,1-1 0 0 0,-1 0 0 0 0,1 0 0 0 0,-1 0 0 0 0,0 0 0 0 0,1 1 1 0 0,-1-1-1 0 0,0 0 0 0 0,1 0 0 0 0,-1 1 0 0 0,0-1 0 0 0,1 0 0 0 0,-1 0 0 0 0,1 1 0 0 0,6 8 9 0 0,-5-6-7 0 0,1-1 0 0 0,-1 1 0 0 0,0 0 1 0 0,0-1-1 0 0,0 1 0 0 0,-1 0 0 0 0,3 4 0 0 0,-2 0 2 0 0,1-1 0 0 0,0 1 1 0 0,0-1-1 0 0,6 9 0 0 0,-8-10-6 0 0,1 0 0 0 0,10 9 0 0 0,-10-10 0 0 0,16 12 0 0 0,-16-13 0 0 0,2 0 0 0 0,16 5 0 0 0,-14-6 0 0 0,4 1 0 0 0,19-4 0 0 0,11-4 68 0 0,-36 5-68 0 0,-1 0 21 0 0,-1 0 1 0 0,0-1 0 0 0,0 1-1 0 0,0 1 1 0 0,0-1-1 0 0,1 0 1 0 0,3 1 0 0 0,-1 2 43 0 0,0-1 0 0 0,0 1 0 0 0,0-1 0 0 0,7 7-1 0 0,-10-8-55 0 0,0 1 0 0 0,-1-1-1 0 0,1 1 1 0 0,-1 0-1 0 0,0-1 1 0 0,1 1-1 0 0,-1 0 1 0 0,0 0 0 0 0,1 2-1 0 0,5 7 26 0 0,13 10-12 0 0,-9-6-4 0 0,-7-10-15 0 0,-1 0 1 0 0,1 0-1 0 0,0-1 1 0 0,0 1 0 0 0,1-1-1 0 0,-1 0 1 0 0,1 0-1 0 0,0-1 1 0 0,7 4-1 0 0,-7-3 4 0 0,-2-2 0 0 0,1 0 0 0 0,-1-1 0 0 0,1 0 0 0 0,-1 1 1 0 0,1-1-1 0 0,-1 0 0 0 0,7 0 0 0 0,96 21 76 0 0,-103-22-73 0 0,0 1 0 0 0,0-1 0 0 0,-1 1 0 0 0,1 0 0 0 0,0 0 0 0 0,0 0 0 0 0,-1 0 0 0 0,1 0 0 0 0,-1 0 0 0 0,1 1 0 0 0,-1-1 0 0 0,3 3 0 0 0,1 1 4 0 0,-1-2 28 0 0,-2-1-40 0 0,1 1-1 0 0,-1-1 1 0 0,1 1-1 0 0,-1 0 1 0 0,0 0-1 0 0,0 0 1 0 0,5 7-1 0 0,-3-3 9 0 0,4 9 32 0 0,-2 5-7 0 0,-5-13-27 0 0,0 0 0 0 0,0 0 0 0 0,1 0 0 0 0,7 14 0 0 0,1 3 3 0 0,-9-22 12 0 0,4 6 3 0 0,-5-6-16 0 0,0-2-6 0 0,-1 0 0 0 0,0 0 0 0 0,1-1 0 0 0,-1 1 0 0 0,1 0 0 0 0,-1 0 0 0 0,1 0 0 0 0,0-1 0 0 0,-1 1 0 0 0,1 0 0 0 0,0-1-1 0 0,-1 1 1 0 0,2 0 0 0 0,23 18 9 0 0,-12-15-14 0 0,-5-2 0 0 0,0 1 1 0 0,-5-2 0 0 0,1-1 0 0 0,-1 1 0 0 0,0 0 0 0 0,0-1 0 0 0,1 0 0 0 0,-1 1 0 0 0,0-1 0 0 0,1-1 0 0 0,-1 1 0 0 0,4-1 0 0 0,1 1 0 0 0,4-1 0 0 0,1 0 0 0 0,25 4 0 0 0,-15 1 0 0 0,-18-1 0 0 0,0 0 0 0 0,1-1 0 0 0,16 11 0 0 0,3 8 53 0 0,-12-5-40 0 0,-11-10-13 0 0,-1-1-2 0 0,19 36 14 0 0,0-5 48 0 0,-13-25-49 0 0,3-2 31 0 0,19 8-28 0 0,29 13-17 0 0,-53-28 6 0 0,-1 1 8 0 0,0-1 1 0 0,0 1-1 0 0,0 0 0 0 0,0 0 1 0 0,-1 0-1 0 0,1 1 1 0 0,-1-1-1 0 0,0 1 0 0 0,0 0 1 0 0,4 7-1 0 0,11 9 42 0 0,-2 2-16 0 0,13 16 1 0 0,-25-33-37 0 0,0-1-1 0 0,0 1 0 0 0,0-1 1 0 0,1 0-1 0 0,-1-1 1 0 0,1 1-1 0 0,0-1 1 0 0,0 0-1 0 0,1 0 1 0 0,8 4-1 0 0,-6-4 8 0 0,-4 0 46 0 0,6 6-41 0 0,1 2-13 0 0,0 2 0 0 0,-2 0 0 0 0,0 0 0 0 0,-2-1 12 0 0,2 1 36 0 0,2 0-36 0 0,11 7-12 0 0,-17-17 0 0 0,16 10 31 0 0,-17-12-8 0 0,17 12-13 0 0,-6-3-10 0 0,-3 0 0 0 0,28 20 93 0 0,-38-28-22 0 0,0-2-41 0 0,1 1 0 0 0,0 0 1 0 0,-1 0-1 0 0,1 0 0 0 0,-1 0 0 0 0,1 0 0 0 0,1 2 0 0 0,4 1 53 0 0,26 11 277 0 0,-17-9-293 0 0,0-2-54 0 0,6 3-12 0 0,-18-4 2 0 0,-1 1 4 0 0,9 4 35 0 0,6 6-29 0 0,-16-9-13 0 0,0 0-2 0 0,8 7 2 0 0,-7-6 0 0 0,8 14 0 0 0,-9-15 0 0 0,11 15 0 0 0,1-4 0 0 0,-10-14 0 0 0,-1 0 0 0 0,10 5 0 0 0,0 0 0 0 0,-12-5 0 0 0,1 0 0 0 0,0-1 0 0 0,0 1 0 0 0,0-1 0 0 0,0 0 0 0 0,1 1 0 0 0,-1-2 0 0 0,4 2 0 0 0,19 3 0 0 0,-11-1 0 0 0,-1 0 0 0 0,1 2 0 0 0,-2 0 0 0 0,-2 1 0 0 0,0 0 0 0 0,2-1 0 0 0,0-1 0 0 0,1-1 0 0 0,19 5 73 0 0,-8-4 73 0 0,-16-3-77 0 0,-6-2-5 0 0,-1 0-11 0 0,1 0-43 0 0,15 8 104 0 0,-18-8-120 0 0,0 0 0 0 0,1 1 0 0 0,-1-1 0 0 0,0 0 0 0 0,0 1 0 0 0,0-1 0 0 0,0 0-1 0 0,1 1 1 0 0,-1-1 0 0 0,0 0 0 0 0,0 1 0 0 0,0-1 0 0 0,0 0 0 0 0,0 1-1 0 0,0-1 1 0 0,0 0 0 0 0,0 1 0 0 0,0-1 0 0 0,0 0 0 0 0,0 1 0 0 0,0-1-1 0 0,0 1 1 0 0,-2 4-47 0 0,2-5-15 0 0,0 1 1 0 0,0 0 0 0 0,0 0-1 0 0,0-1 1 0 0,0 1 0 0 0,-1 0-1 0 0,1-1 1 0 0,0 1 0 0 0,0 0-1 0 0,-1-1 1 0 0,1 1 0 0 0,0-1-1 0 0,-1 1 1 0 0,1 0 0 0 0,-1-1-1 0 0,1 1 1 0 0,-1-1 0 0 0,1 1-1 0 0,-1-1 1 0 0,1 0 0 0 0,-1 1-1 0 0,0-1 1 0 0,0 1 0 0 0,-10 5-1460 0 0</inkml:trace>
</inkml:ink>
</file>

<file path=ppt/ink/ink5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0:56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12295 0 0,'0'0'8500'0'0,"-2"2"-8401"0"0,-46 103 181 0 0,11-23-295 0 0,14-39 15 0 0,12-24 4 0 0,1 1-1 0 0,-14 34 1 0 0,21-40 39 0 0,3 1-33 0 0,1-12 15 0 0,0-1-1 0 0,0 1 1 0 0,0 0 0 0 0,0 0-1 0 0,0-1 1 0 0,1 1 0 0 0,-1-1-1 0 0,1 1 1 0 0,-1-1 0 0 0,1 1-1 0 0,0-1 1 0 0,0 0-1 0 0,0 0 1 0 0,0 0 0 0 0,1 0-1 0 0,-1 0 1 0 0,1-1 0 0 0,-1 1-1 0 0,1-1 1 0 0,-1 0 0 0 0,6 2-1 0 0,5 3 139 0 0,0-2-1 0 0,0 0 1 0 0,18 3-1 0 0,11-1 292 0 0,-30-4-328 0 0,1-1 0 0 0,-1 2-1 0 0,0-1 1 0 0,0 2-1 0 0,16 6 1 0 0,-19-4 78 0 0</inkml:trace>
</inkml:ink>
</file>

<file path=ppt/ink/ink5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0:56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13991 0 0,'0'0'7510'0'0,"2"3"-7421"0"0,-1 0-77 0 0,1 0 0 0 0,-1-1 0 0 0,1 1 0 0 0,-1 0 0 0 0,0 1 0 0 0,0-1 0 0 0,0 0 0 0 0,-1 0 0 0 0,1 0 0 0 0,-1 0 0 0 0,0 1 0 0 0,0 4 0 0 0,-1 1 33 0 0,0 0 0 0 0,0-1 0 0 0,-6 17 0 0 0,-26 77 661 0 0,32-100-563 0 0,-1 22 285 0 0,0-16-336 0 0,4 0-32 0 0,-2-8-59 0 0,1 1 0 0 0,-1-1 0 0 0,1 0-1 0 0,0 1 1 0 0,0-1 0 0 0,-1 0 0 0 0,1 0 0 0 0,0 0-1 0 0,-1 0 1 0 0,1 0 0 0 0,0 1 0 0 0,0-1 0 0 0,-1 0-1 0 0,2-1 1 0 0,2 1-1 0 0,4-1 0 0 0,38-11 0 0 0,-34 9 102 0 0,0 1 0 0 0,0 1 0 0 0,15 0 0 0 0,-19 0 13 0 0,-7 2-97 0 0,22 9 206 0 0,-6-7-161 0 0,-4-2-40 0 0,1-1 13 0 0,-12 0-119 0 0</inkml:trace>
</inkml:ink>
</file>

<file path=ppt/ink/ink5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0:56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58 5063 0 0,'-1'-1'390'0'0,"-17"-19"70"0"0,-1 0 9098 0 0,19 19-9288 0 0,-1 0 1 0 0,1 0-1 0 0,0 0 0 0 0,-1 0 0 0 0,1 0 0 0 0,0 0 0 0 0,-1-1 0 0 0,1 1 1 0 0,0 0-1 0 0,0 0 0 0 0,0 0 0 0 0,0-2 0 0 0,1 8-104 0 0,0 1-1 0 0,0 0 1 0 0,-1-1 0 0 0,0 1-1 0 0,0-1 1 0 0,-2 10-1 0 0,-10 38 778 0 0,4-18-349 0 0,0 11 84 0 0,2 1 0 0 0,2 0 0 0 0,3 74 0 0 0,2-112-639 0 0,-1-3-23 0 0,1 1-1 0 0,0-1 1 0 0,0 0 0 0 0,1 0-1 0 0,-1 0 1 0 0,1 0 0 0 0,3 6-1 0 0,-3-7 11 0 0,7 17 8 0 0,1-3-49 0 0,-9-17-57 0 0,2 4 304 0 0,-1-4-1438 0 0</inkml:trace>
</inkml:ink>
</file>

<file path=ppt/ink/ink5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0:57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11255 0 0,'0'0'1023'0'0,"3"-1"-790"0"0,1-1 12 0 0,0 1 0 0 0,-1 0-1 0 0,1 0 1 0 0,0 0-1 0 0,0 0 1 0 0,0 1 0 0 0,0 0-1 0 0,0-1 1 0 0,0 1-1 0 0,1 1 1 0 0,-1-1 0 0 0,0 1-1 0 0,0-1 1 0 0,-1 1-1 0 0,1 0 1 0 0,0 0 0 0 0,0 1-1 0 0,0-1 1 0 0,-1 1-1 0 0,1 0 1 0 0,0 0 0 0 0,-1 0-1 0 0,4 4 1 0 0,3 3 565 0 0,-1 1 0 0 0,11 17 0 0 0,-3-4 425 0 0,-6-8-996 0 0,0 1-1 0 0,-1 1 1 0 0,-1 0 0 0 0,0 0-1 0 0,6 21 1 0 0,-13-30-177 0 0,-1 0 0 0 0,0 0 0 0 0,0 0 0 0 0,-1 0 0 0 0,0 0 0 0 0,0 0-1 0 0,-3 13 1 0 0,2-15-21 0 0,1-3-33 0 0,0 0 0 0 0,0 0-1 0 0,0 0 1 0 0,-1 0 0 0 0,0 0-1 0 0,1 0 1 0 0,-1 0 0 0 0,0 0 0 0 0,0 0-1 0 0,-2 3 1 0 0,-1 1 6 0 0,3-4-6 0 0,0-1 0 0 0,0 1 0 0 0,-1-1-1 0 0,1 1 1 0 0,-1-1 0 0 0,1 0 0 0 0,-1 1 0 0 0,0-1 0 0 0,1 0 0 0 0,-1 0 0 0 0,0 0 0 0 0,-1 0 0 0 0,-3 2-1 0 0,-2 2 8 0 0,-1 0-19 0 0,-1 0-1 0 0,1 0 1 0 0,-1-1 0 0 0,-21 7-1 0 0,-10 7-53 0 0,8-2-645 0 0,31-16 483 0 0,49-24-7547 0 0,-20 8 5857 0 0</inkml:trace>
</inkml:ink>
</file>

<file path=ppt/ink/ink5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0:58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35 11375 0 0,'0'0'1031'0'0,"0"-1"-764"0"0,0-7 191 0 0,0 7 722 0 0,0-2-605 0 0,0-10 230 0 0,1 5 2801 0 0,-16 58-2692 0 0,3-11-271 0 0,-12 76 1 0 0,21-107-577 0 0,1-4-64 0 0,2 17 156 0 0,1-9-113 0 0,-1-9-113 0 0</inkml:trace>
</inkml:ink>
</file>

<file path=ppt/ink/ink5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0:58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87 116 10135 0 0,'-2'0'778'0'0,"-4"0"-609"0"0,1 0 0 0 0,0 1 0 0 0,-1 0 0 0 0,1 0 0 0 0,-6 3 0 0 0,-26 10 4790 0 0,28-10 801 0 0,11-4-5487 0 0,13 1-137 0 0,-1 0 0 0 0,1-1 1 0 0,-1-1-1 0 0,1 0 0 0 0,16-4 0 0 0,74-23 297 0 0,-57 15-147 0 0,205-43 1292 0 0,-68 18-901 0 0,-182 38-815 0 0,-7 11-3098 0 0,2-8 2772 0 0,-8 12-1201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1:36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12 4607 0 0,'0'0'5996'0'0,"6"-6"-3000"0"0,5 1-1043 0 0,-11 5-1906 0 0,-16 13 3147 0 0,0-1-2012 0 0,-223 172-2048 0 0,141-111 594 0 0,20-9 216 0 0,-111 116 0 0 0,178-169 103 0 0,1 1 0 0 0,0 0 1 0 0,1 0-1 0 0,0 1 0 0 0,-10 21 1 0 0,18-32 398 0 0,7 4-80 0 0,-5-5-322 0 0,0 0 1 0 0,0 0 0 0 0,0 0 0 0 0,0 1-1 0 0,0-1 1 0 0,1-1 0 0 0,-1 1 0 0 0,0 0-1 0 0,1 0 1 0 0,-1 0 0 0 0,1-1 0 0 0,-1 1-1 0 0,2 0 1 0 0,10 1 79 0 0,-1 0 0 0 0,1 0 0 0 0,-1-2 0 0 0,1 1 0 0 0,0-2 0 0 0,21-2 0 0 0,34-1 159 0 0,-52 5-357 0 0,-1 0-1 0 0,1 1 1 0 0,-1 0 0 0 0,1 1-1 0 0,-1 1 1 0 0,27 11 0 0 0,-24-8-1051 0 0,-6-3-4221 0 0</inkml:trace>
</inkml:ink>
</file>

<file path=ppt/ink/ink5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0:59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2303 0 0,'0'0'17830'0'0,"0"3"-17628"0"0,0 2-142 0 0,-1 0 1 0 0,1 0-1 0 0,-1 0 0 0 0,0 0 0 0 0,0 0 0 0 0,-1 0 0 0 0,-2 8 1 0 0,-27 44 399 0 0,25-47-450 0 0,-17 25 65 0 0,17-26-19 0 0,5-7 195 0 0,1-3-241 0 0,1 0 0 0 0,0 0 0 0 0,0 0 0 0 0,0 0 0 0 0,0 0 0 0 0,0 1 0 0 0,0-1 0 0 0,0 0 0 0 0,0 1 0 0 0,0-1 0 0 0,1 0 0 0 0,12-7 2 0 0,-12 7-11 0 0,20-4-92 0 0,107-18 907 0 0,-70 10-193 0 0,-48 11-654 0 0,-9 1-266 0 0,1 0 1 0 0,-1 1-1 0 0,0-1 0 0 0,1 1 0 0 0,-1 0 1 0 0,0-1-1 0 0,1 1 0 0 0,3 1 1 0 0,-4-1-1402 0 0</inkml:trace>
</inkml:ink>
</file>

<file path=ppt/ink/ink5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1:0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14711 0 0,'0'0'1335'0'0,"-2"3"-1096"0"0,-11 21 778 0 0,1 2 0 0 0,1-1 0 0 0,-10 34 0 0 0,17-42-739 0 0,0 0 1 0 0,1 0 0 0 0,0 1-1 0 0,2-1 1 0 0,0 0 0 0 0,2 29-1 0 0,0-39-267 0 0,1 0-1 0 0,-1 1 1 0 0,2-1-1 0 0,-1 0 1 0 0,1 0-1 0 0,0 0 1 0 0,0 0-1 0 0,1-1 0 0 0,0 1 1 0 0,0-1-1 0 0,0 0 1 0 0,1 0-1 0 0,8 8 1 0 0,-10-11-1 0 0,0 0 1 0 0,0 0 0 0 0,-1 1-1 0 0,1-1 1 0 0,-1 1 0 0 0,0-1-1 0 0,0 1 1 0 0,0 0 0 0 0,0 0-1 0 0,0 4 1 0 0,0 7-11 0 0,-3-3 75 0 0,0-1-1 0 0,-1 0 1 0 0,-1 1-1 0 0,0-1 1 0 0,-8 18-1 0 0,-1 6 111 0 0,12-33-21 0 0,-1 0 49 0 0,-2 3-219 0 0,4-1 268 0 0,8-2 1102 0 0,-8-3-1483 0 0,-1 1 0 0 0,0-1 0 0 0,1 0 0 0 0,-1 1 0 0 0,0-1 0 0 0,1 0 0 0 0,-1 0 0 0 0,0 1 0 0 0,0-1 0 0 0,0 0 0 0 0,0 0 0 0 0,0 1 0 0 0,0-1 0 0 0,0 0-1 0 0,0-1 1 0 0,0-8-5683 0 0</inkml:trace>
</inkml:ink>
</file>

<file path=ppt/ink/ink5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1:01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10303 0 0,'0'0'935'0'0,"-1"0"-768"0"0,-16 5 1 0 0,-1-1 4412 0 0,18-4-4408 0 0,-1 0 0 0 0,1 0 1 0 0,0 0-1 0 0,-1 0 0 0 0,1 1 1 0 0,-1-1-1 0 0,1 0 1 0 0,0 0-1 0 0,-1 1 0 0 0,1-1 1 0 0,-1 0-1 0 0,1 0 0 0 0,0 1 1 0 0,-1-1-1 0 0,1 1 0 0 0,0-1 1 0 0,-1 1-1 0 0,2 2-63 0 0,-1-1 0 0 0,1 1 0 0 0,-1 0 0 0 0,1 0 0 0 0,0-1 0 0 0,0 1 0 0 0,1 0 0 0 0,-1-1-1 0 0,0 1 1 0 0,3 2 0 0 0,20 27 218 0 0,-14-18-204 0 0,28 31-29 0 0,1-2-1 0 0,68 59 0 0 0,16 16-101 0 0,-102-96-17 0 0,-2 1-1 0 0,0 0 1 0 0,27 46-1 0 0,-41-59 16 0 0,0 0 0 0 0,0 0 1 0 0,-1 0-1 0 0,0 1 0 0 0,-1-1 0 0 0,0 1 0 0 0,-1 0 0 0 0,0 0 0 0 0,-1 0 1 0 0,0 0-1 0 0,0 0 0 0 0,-2 0 0 0 0,-1 18 0 0 0,-2-12 176 0 0,0 0 1 0 0,-1-1-1 0 0,-1 1 0 0 0,-1-1 0 0 0,0 0 1 0 0,-1 0-1 0 0,-1-1 0 0 0,0 0 0 0 0,-21 25 0 0 0,-8 2 606 0 0,-73 63 0 0 0,24-24-739 0 0,85-80-115 0 0,4-1-259 0 0,23-3-918 0 0,-10-1 534 0 0</inkml:trace>
</inkml:ink>
</file>

<file path=ppt/ink/ink5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1:05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27 1839 0 0,'0'0'13208'0'0,"-1"-7"-12040"0"0,-3-13 1184 0 0,7 65-2336 0 0,-3-41-16 0 0,4 20 0 0 0,2-1 0 0 0,8 41 0 0 0,-5-22 0 0 0,-3 1 0 0 0,-1 0 0 0 0,-2 45 0 0 0,3 15 0 0 0,-1 21 0 0 0,-1-24 0 0 0,-2-73 0 0 0,0-5 0 0 0,-1 0 0 0 0,-3 31 0 0 0,1-39 0 0 0,0 24 0 0 0,1 0 0 0 0,0-28 0 0 0,0-5 0 0 0,0 1 0 0 0,0 0 0 0 0,1 0 0 0 0,2 10 0 0 0,1-1 0 0 0,-1 0 0 0 0,3-1 0 0 0,-1 0 0 0 0,2 0 0 0 0,0 0 0 0 0,-3 2 0 0 0,-1 0 0 0 0,-1-2 0 0 0,0 1 0 0 0,0 1 0 0 0,1 0 0 0 0,0-4 11 0 0,-2-10 44 0 0,0 0 15 0 0,3 9-10 0 0,-1 3-48 0 0,-1 1-12 0 0,-1-3 11 0 0,-1-8 32 0 0,0 8-33 0 0,0 0 4 0 0,0-7 55 0 0,2 7 22 0 0,1-1-11 0 0,-2-7-24 0 0,8 23 8 0 0,-9-17-54 0 0,-1 5-10 0 0,-2 5 0 0 0,3-17 0 0 0,2 15 0 0 0,0-2 1 0 0,0-13 2 0 0,0-1 4 0 0,-1 0 142 0 0,1-2-54 0 0,1 0-60 0 0,1 0-29 0 0,11-11 293 0 0,-12 9-1009 0 0,0-1 0 0 0,-1 0 0 0 0,1 0 1 0 0,-1 0-1 0 0,0 0 0 0 0,0 0 0 0 0,2-6 0 0 0,1 1 1202 0 0,2-3-884 0 0,0-2 0 0 0</inkml:trace>
</inkml:ink>
</file>

<file path=ppt/ink/ink5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1:07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2303 0 0,'0'0'9488'0'0,"2"-1"-9168"0"0,3-1 204 0 0,0-1-1 0 0,0 0 0 0 0,0 0 0 0 0,7-7 3447 0 0,-11 13-3899 0 0,30 102-61 0 0,-29-97-9 0 0,-2-5 0 0 0,1 0 0 0 0,0 0 0 0 0,1 0 0 0 0,-1 0 0 0 0,0 0 0 0 0,1 0 1 0 0,0-1-1 0 0,2 5 0 0 0,2 2 46 0 0,-1 0 0 0 0,-1 1 0 0 0,0 0 1 0 0,0 0-1 0 0,0 0 0 0 0,-2 1 0 0 0,4 20 0 0 0,-3 2 219 0 0,-3 48 0 0 0,0-26-194 0 0,1-30-28 0 0,2 0-1 0 0,1 0 1 0 0,9 32-1 0 0,-2-6-1 0 0,12 44 30 0 0,-19-71-76 0 0,2 16 62 0 0,0-8-7 0 0,-2-16 10 0 0,-1 0 0 0 0,1 32 0 0 0,-2-26-3 0 0,0-1-1 0 0,7 32 1 0 0,1 9 37 0 0,-8-25-55 0 0,-2-27-31 0 0,1 0 0 0 0,0 1 0 0 0,3 13 0 0 0,0-9-8 0 0,-3-13-1 0 0,-1-1 0 0 0,1 1 0 0 0,-1 0 0 0 0,1 0 0 0 0,-1 0-1 0 0,0 0 1 0 0,0 0 0 0 0,0 3 0 0 0,0 18 11 0 0,-2 7 42 0 0,1-27-53 0 0,1-1-1 0 0,0 1 1 0 0,0 0 0 0 0,0-1-1 0 0,0 1 1 0 0,0 0 0 0 0,0-1-1 0 0,0 1 1 0 0,1 0 0 0 0,0-1-1 0 0,-1 1 1 0 0,2 2 0 0 0,3 9 95 0 0,3 20 51 0 0,5 20 209 0 0,-12-49-268 0 0,3 6-59 0 0,-4-10-25 0 0,14 36 48 0 0,-2-13 12 0 0,-5-11-63 0 0,-1 0-1 0 0,4 9 63 0 0,-3 4-59 0 0,3 14-3 0 0,-6-25 0 0 0,2-2 0 0 0,0 0 0 0 0,-1-1 0 0 0,1-1 0 0 0,0 0 0 0 0,0 0 0 0 0,0 3 0 0 0,0 0 0 0 0,1 1 3 0 0,-7-14-9 0 0,11 31 73 0 0,-11-30-38 0 0,1 0 0 0 0,0-1 0 0 0,0 1 1 0 0,-1 0-1 0 0,1 0 0 0 0,0-1 0 0 0,1 1 0 0 0,-1-1 0 0 0,0 1 0 0 0,0-1 0 0 0,1 1 0 0 0,-1-1 0 0 0,1 0 1 0 0,-1 0-1 0 0,1 1 0 0 0,1 0 0 0 0,-1-2 19 0 0,-1 1 1 0 0,0 0-1 0 0,0 0 0 0 0,0 0 1 0 0,0 0-1 0 0,0 0 1 0 0,0 0-1 0 0,0 0 0 0 0,0 0 1 0 0,0 0-1 0 0,-1 0 1 0 0,1 0-1 0 0,0 1 1 0 0,0 1-1 0 0,0-1-10 0 0,0-1 119 0 0,0 1-93 0 0,4 7 0 0 0,-4-7-123 0 0</inkml:trace>
</inkml:ink>
</file>

<file path=ppt/ink/ink5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1:28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2759 0 0,'0'0'17080'0'0,"2"2"-16802"0"0,12 26 280 0 0,-4-11-332 0 0,-2 0-1 0 0,11 29 0 0 0,83 299 1546 0 0,-52-176-1558 0 0,43 105-122 0 0,-86-258-81 0 0,1-1 1 0 0,0 0 0 0 0,1-1-1 0 0,0 0 1 0 0,22 26 0 0 0,-22-31 31 0 0,-1-3-19 0 0,-7-5 264 0 0,-4-17-252 0 0,0-1 0 0 0,1 0-1 0 0,1 0 1 0 0,0 0 0 0 0,1 0 0 0 0,4-26 0 0 0,26-100 3 0 0,-30 142-38 0 0,16-55 4 0 0,3 0 0 0 0,51-105 0 0 0,74-96-5 0 0,-140 251-3 0 0,65-103 50 0 0,-58 93-27 0 0,1 1 1 0 0,1 1-1 0 0,0 0 0 0 0,25-20 1 0 0,-29 27-34 0 0,-9 7 10 0 0,0 0-1 0 0,0 0 0 0 0,0 1 0 0 0,0-1 1 0 0,0 0-1 0 0,0 0 0 0 0,0 0 0 0 0,0 0 1 0 0,0 0-1 0 0,0 0 0 0 0,0 0 0 0 0,0 0 1 0 0,0 0-1 0 0,0 0 0 0 0,0 0 0 0 0,0 0 1 0 0,0 0-1 0 0,0 0 0 0 0,0 1 1 0 0,0-1-1 0 0,0 0 0 0 0,0 0 0 0 0,0 0 1 0 0,0 0-1 0 0,0 0 0 0 0,0 0 0 0 0,0 0 1 0 0,0 0-1 0 0,0 0 0 0 0,0 0 0 0 0,0 0 1 0 0,0 0-1 0 0,0 0 0 0 0,0 0 0 0 0,0 0 1 0 0,0 0-1 0 0,0 0 0 0 0,0 0 0 0 0,0 0 1 0 0,1 0-1 0 0,-1 0 0 0 0,0 0 0 0 0,0 0 1 0 0,0 1-1 0 0,0-1 0 0 0,0 0 0 0 0,0 0 1 0 0,0 0-1 0 0,0 0 0 0 0,0 0 0 0 0,0 0 1 0 0,0 0-1 0 0,0-1 0 0 0,0 1 0 0 0,0 0 1 0 0,1 0-1 0 0,-3 14-467 0 0,0 0 1 0 0,0-1-1 0 0,-1 1 1 0 0,-1-1-1 0 0,-5 13 1 0 0,-2 5-1515 0 0</inkml:trace>
</inkml:ink>
</file>

<file path=ppt/ink/ink5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1:28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87 12895 0 0,'0'0'1172'0'0,"-2"2"-966"0"0,-4 7 6840 0 0,22-8-6031 0 0,-13 0-941 0 0,0-1-1 0 0,0 0 0 0 0,0 0 0 0 0,0 0 1 0 0,-1 0-1 0 0,6-1 0 0 0,19-5 436 0 0,51-21 1 0 0,-12 4-253 0 0,-28 11-216 0 0,45-13 73 0 0,-74 24-141 0 0,0-1 1 0 0,1 1-1 0 0,-1 0 1 0 0,0 1-1 0 0,1 0 1 0 0,17 2-1 0 0,-24-1-43 0 0,0-1-1 0 0,-1 1 1 0 0,1 0-1 0 0,-1 0 1 0 0,1 0-1 0 0,0 0 1 0 0,-1 0-1 0 0,0 1 1 0 0,4 2-1 0 0,-4-3-220 0 0,-1 0-1 0 0,1 1 0 0 0,-1-1 0 0 0,0 1 1 0 0,0 0-1 0 0,0-1 0 0 0,0 1 0 0 0,0 0 1 0 0,0 0-1 0 0,0-1 0 0 0,0 1 0 0 0,-1 0 1 0 0,1 0-1 0 0,0 3 0 0 0,0 9-6752 0 0</inkml:trace>
</inkml:ink>
</file>

<file path=ppt/ink/ink5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1:29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55 6447 0 0,'-1'3'6675'0'0,"0"14"2229"0"0,1-12-9099 0 0,0-3 914 0 0,40 8 985 0 0,-25-11-1500 0 0,0 0 1 0 0,0-1-1 0 0,-1-1 1 0 0,1-1-1 0 0,-1 0 1 0 0,0 0-1 0 0,15-8 0 0 0,34-10 209 0 0,58-13-64 0 0,-114 34-361 0 0,-1 0 1 0 0,1 0-1 0 0,-1 1 0 0 0,1 0 0 0 0,-1 0 0 0 0,1 0 1 0 0,-1 1-1 0 0,8 2 0 0 0,3 1-1260 0 0,26 10-1 0 0,-28-8-352 0 0</inkml:trace>
</inkml:ink>
</file>

<file path=ppt/ink/ink5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1:29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7 5527 0 0,'3'-7'13271'0'0,"-7"22"-12791"0"0,0-1 0 0 0,0 1 0 0 0,1-1 1 0 0,1 1-1 0 0,0 16 0 0 0,4 80-205 0 0,0-37-122 0 0,-2-33-162 0 0,5 117-819 0 0,-5-156 389 0 0</inkml:trace>
</inkml:ink>
</file>

<file path=ppt/ink/ink5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1:30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0 15575 0 0,'0'0'1410'0'0,"-2"0"-1160"0"0,-1 0-205 0 0,0 0-1 0 0,0 1 0 0 0,0-1 0 0 0,0 1 1 0 0,0-1-1 0 0,0 1 0 0 0,0 0 0 0 0,0 0 1 0 0,0 0-1 0 0,0 1 0 0 0,1-1 0 0 0,-1 1 1 0 0,-5 3-1 0 0,5-2 150 0 0,-1 1 0 0 0,1-1-1 0 0,0 1 1 0 0,0 0 0 0 0,0-1 0 0 0,0 2-1 0 0,1-1 1 0 0,-3 5 0 0 0,-1 6 276 0 0,1 1 0 0 0,0 0 1 0 0,1 0-1 0 0,-2 21 0 0 0,3-19-345 0 0,2 1 1 0 0,0 0-1 0 0,1-1 0 0 0,1 1 1 0 0,1 0-1 0 0,6 26 1 0 0,36 106-120 0 0,-34-122 7 0 0,-3-8-22 0 0,6 33-1 0 0,-11-47 2 0 0,-1 0 0 0 0,-1 1 0 0 0,1-1 0 0 0,-1 0 0 0 0,-1 1 0 0 0,1-1 0 0 0,-1 0 0 0 0,-2 9 0 0 0,1-12-34 0 0,-4 6 31 0 0,-3 1 11 0 0,0-2 0 0 0,0-3-20 0 0,8-5-93 0 0,0-1 0 0 0,0 1 0 0 0,0-1-1 0 0,0 1 1 0 0,-1-1 0 0 0,1 0 0 0 0,0 0-1 0 0,0 1 1 0 0,0-1 0 0 0,-1 0 0 0 0,1 0 0 0 0,0 0-1 0 0,0 0 1 0 0,0 0 0 0 0,-1-1 0 0 0,1 1 0 0 0,0 0-1 0 0,0-1 1 0 0,0 1 0 0 0,0 0 0 0 0,-2-2 0 0 0,-6-4-1105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1:37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175 119 5983 0 0,'1'-1'274'0'0,"3"-3"-192"0"0,0 1 0 0 0,-1-1 0 0 0,1 0 0 0 0,15-16 12471 0 0,-21 24-13322 0 0,-10 18 849 0 0,-2-1 1 0 0,-1 0 0 0 0,-32 34-1 0 0,-20 29-30 0 0,60-74-41 0 0,1 0 0 0 0,0 0 0 0 0,1 1 0 0 0,0 0 0 0 0,1 0 0 0 0,0 0 0 0 0,-2 13 0 0 0,3-13 5 0 0,-3 32 138 0 0,5-40-127 0 0,1 0 1 0 0,0 0 0 0 0,1 0 0 0 0,-1 0 0 0 0,0 0 0 0 0,1 0-1 0 0,0 0 1 0 0,0 0 0 0 0,-1 0 0 0 0,2 0 0 0 0,1 4 0 0 0,-2-6-7 0 0,0 0 0 0 0,-1 0 0 0 0,1 0 0 0 0,0 0 0 0 0,0 0 0 0 0,0-1 1 0 0,0 1-1 0 0,1 0 0 0 0,-1 0 0 0 0,0-1 0 0 0,0 1 0 0 0,0-1 0 0 0,1 1 1 0 0,-1-1-1 0 0,0 0 0 0 0,3 1 0 0 0,19 0 208 0 0,-17-1-138 0 0,1-1 1 0 0,0-1 0 0 0,-1 1 0 0 0,1-1-1 0 0,-1 0 1 0 0,0-1 0 0 0,11-5 0 0 0,41-30 314 0 0,-29 19-218 0 0,14-8-158 0 0,69-48 148 0 0,-100 65-273 0 0,0 0-1 0 0,-1-1 1 0 0,0 0-1 0 0,0-1 1 0 0,-1 0 0 0 0,11-18-1 0 0,-17 24 37 0 0,-1 0-1 0 0,-1 0 1 0 0,1 0 0 0 0,-1 0-1 0 0,0-1 1 0 0,0 1 0 0 0,-1-1-1 0 0,0 1 1 0 0,0-1 0 0 0,-1 0-1 0 0,1 1 1 0 0,-1-1-1 0 0,-1 0 1 0 0,1 1 0 0 0,-3-11-1 0 0,1 11 17 0 0,1 1 0 0 0,-1-1 0 0 0,0 1-1 0 0,-1-1 1 0 0,1 1 0 0 0,-1 0 0 0 0,0 0 0 0 0,0 0-1 0 0,-1 0 1 0 0,0 0 0 0 0,1 1 0 0 0,-1 0-1 0 0,-1 0 1 0 0,1 0 0 0 0,-1 0 0 0 0,1 0-1 0 0,-10-4 1 0 0,10 6 11 0 0,-1-1 0 0 0,0 1-1 0 0,0 0 1 0 0,0 0-1 0 0,0 1 1 0 0,0-1 0 0 0,0 1-1 0 0,0 0 1 0 0,-1 1 0 0 0,1-1-1 0 0,-6 1 1 0 0,8 0 19 0 0,-1 1 1 0 0,0 0-1 0 0,1 0 0 0 0,-1 0 0 0 0,0 0 1 0 0,1 1-1 0 0,0-1 0 0 0,-1 1 0 0 0,1 0 1 0 0,0 0-1 0 0,0 0 0 0 0,0 0 0 0 0,0 1 1 0 0,0-1-1 0 0,0 1 0 0 0,-3 5 1 0 0,-35 42-1612 0 0,25-27 758 0 0</inkml:trace>
</inkml:ink>
</file>

<file path=ppt/ink/ink5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1:30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15 604 7367 0 0,'0'0'568'0'0,"-2"-1"-64"0"0,1 0 96 0 0,0 0-1 0 0,0 0 0 0 0,0 1 0 0 0,0-1 1 0 0,0 0-1 0 0,0 0 0 0 0,1 0 0 0 0,-1 0 1 0 0,0 0-1 0 0,0 0 0 0 0,1 0 0 0 0,-1-1 1 0 0,1 1-1 0 0,-1-2 0 0 0,1 1-223 0 0,-1 0 1 0 0,2 0-1 0 0,-1 0 0 0 0,0-1 0 0 0,0 1 1 0 0,1 0-1 0 0,0-3 0 0 0,0 2-839 0 0,3-14 836 0 0,1 1 0 0 0,1-1 0 0 0,15-28 0 0 0,-17 37-305 0 0,16-35 201 0 0,42-81 212 0 0,-48 101-420 0 0,1-1-1 0 0,0 2 1 0 0,20-22-1 0 0,59-52-6 0 0,-81 85-51 0 0,0 1 0 0 0,0 0 0 0 0,1 0 0 0 0,1 2 0 0 0,29-15 0 0 0,-37 21 12 0 0,0 0-1 0 0,-1 0 1 0 0,1 0-1 0 0,0 1 1 0 0,0 0-1 0 0,0 0 0 0 0,0 1 1 0 0,0 0-1 0 0,0 0 1 0 0,0 1-1 0 0,10 1 1 0 0,-7 1 33 0 0,-1-1 1 0 0,0 2 0 0 0,0-1-1 0 0,0 1 1 0 0,0 1-1 0 0,0-1 1 0 0,11 10-1 0 0,-5-2 31 0 0,0 1 0 0 0,-1 0-1 0 0,0 1 1 0 0,-1 0-1 0 0,-1 1 1 0 0,-1 1-1 0 0,18 30 1 0 0,-1 15 146 0 0,6 8-1 0 0,-30-62-195 0 0,0 1 0 0 0,1-1 0 0 0,1-1 1 0 0,-1 1-1 0 0,1-1 0 0 0,12 10 0 0 0,-16-14-28 0 0,1 0-1 0 0,-1 0 1 0 0,1-1 0 0 0,0 1-1 0 0,0-1 1 0 0,0 0 0 0 0,0 1-1 0 0,0-2 1 0 0,0 1 0 0 0,0 0-1 0 0,0 0 1 0 0,0-1 0 0 0,0 0-1 0 0,5 0 1 0 0,-3 0 0 0 0,0-1-1 0 0,0 0 1 0 0,1 0-1 0 0,-1 0 1 0 0,0-1 0 0 0,0 0-1 0 0,9-4 1 0 0,2-4-6 0 0,-1 0-1 0 0,1-1 1 0 0,23-22 0 0 0,-37 31 3 0 0,160-157-489 0 0,-64 46-2608 0 0,-81 91 973 0 0</inkml:trace>
</inkml:ink>
</file>

<file path=ppt/ink/ink5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1:31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0 10591 0 0,'-11'3'296'0'0,"1"0"0"0"0,0 1 0 0 0,1 0-1 0 0,-1 1 1 0 0,1 0 0 0 0,-1 0 0 0 0,1 1-1 0 0,-11 9 1 0 0,-7 9 1655 0 0,-27 30-1 0 0,41-40-1475 0 0,-12 14 51 0 0,2 1 1 0 0,-26 43 0 0 0,29-43-393 0 0,7-7-105 0 0,1 0 0 0 0,1 0 1 0 0,-16 47-1 0 0,-13 74 14 0 0,37-130-43 0 0,-8 35 0 0 0,3 1 0 0 0,1 0 0 0 0,3 0 0 0 0,2 0 0 0 0,8 87 0 0 0,-4-116 0 0 0,1 0 0 0 0,1 0 0 0 0,1 0 0 0 0,1 0 0 0 0,0-1 0 0 0,2 0 0 0 0,0 0 0 0 0,1-1 0 0 0,1 0 0 0 0,1 0 0 0 0,17 21 0 0 0,102 103-7 0 0,-21-25 0 0 0,-90-95 10 0 0,-1 2-1 0 0,-1 0 1 0 0,19 39-1 0 0,-28-47 34 0 0,0 1-1 0 0,-1 0 0 0 0,0 0 1 0 0,-2 1-1 0 0,0 0 0 0 0,-1 0 1 0 0,-1 0-1 0 0,-1 1 0 0 0,0-1 1 0 0,-2 1-1 0 0,-2 33 0 0 0,-3-20 170 0 0,-1-1 0 0 0,-2 0 0 0 0,-1 0 1 0 0,-1-1-1 0 0,-2 0 0 0 0,-1-1 0 0 0,-1 0 0 0 0,-1-1 0 0 0,-2-1 0 0 0,-39 50 0 0 0,49-70-156 0 0,0 1-1 0 0,-1-1 1 0 0,0 0-1 0 0,0-1 1 0 0,0 0-1 0 0,-1 0 1 0 0,-9 5-1 0 0,5-6-37 0 0,-1-2 31 0 0,10-2-35 0 0,-11-5-9 0 0,9 3-4 0 0,-7-2-55 0 0,-1 2-15 0 0,1 4 20 0 0,12-2 49 0 0,-10 9-50 0 0,1 4 45 0 0,9-10 14 0 0,1 0-3 0 0,-1 7-20 0 0,2-9-65 0 0,1 0 1 0 0,-1 1 0 0 0,0-1-1 0 0,1 0 1 0 0,-1 0-1 0 0,1 0 1 0 0,0 0 0 0 0,0 0-1 0 0,0 0 1 0 0,0 0-1 0 0,0-1 1 0 0,0 1 0 0 0,0-1-1 0 0,0 0 1 0 0,1 1-1 0 0,-1-1 1 0 0,3 1 0 0 0,-3-1-1125 0 0</inkml:trace>
</inkml:ink>
</file>

<file path=ppt/ink/ink5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1:35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203 147 1839 0 0,'0'0'14904'0'0,"0"2"-14824"0"0,-2 10-64 0 0,-1 2-16 0 0,-4-3 11 0 0,6-10 65 0 0,0 1 0 0 0,0-1 0 0 0,0 0 0 0 0,0 0 0 0 0,0 0 0 0 0,0 0 1 0 0,0 0-1 0 0,0 0 0 0 0,0 0 0 0 0,0 0 0 0 0,-1-1 0 0 0,1 1 0 0 0,0 0 0 0 0,-2 0 0 0 0,1-13-12 0 0,2 0-64 0 0,3-8 2 0 0,-1 17-20 0 0,-2 1-58 0 0,2 1 12 0 0,5-7 52 0 0,3 1 39 0 0,-6 7 130 0 0,0 0 0 0 0,-1 0 0 0 0,1 0 0 0 0,0 0 0 0 0,0 1 0 0 0,-1-1-1 0 0,8 3 1 0 0,-8-2-159 0 0,-1 0 201 0 0,-1-2-70 0 0,0 1 1 0 0,-1 0-1 0 0,1 0 1 0 0,0 0-1 0 0,0 0 1 0 0,0 0-1 0 0,-1 0 1 0 0,1 1-1 0 0,0-1 1 0 0,0 0-1 0 0,-1 0 1 0 0,1 0-1 0 0,0 1 1 0 0,1 0 0 0 0,-11 8-180 0 0,-1 0 0 0 0,0 0 1 0 0,0-1-1 0 0,-21 13 0 0 0,-53 25-709 0 0,57-32 500 0 0,17-9 90 0 0,1-1 0 0 0,-14 4 0 0 0,21-7 17 0 0,-8-1 48 0 0,9 0 102 0 0,1 0-1 0 0,-1 0 1 0 0,0 0-1 0 0,1 0 1 0 0,-1-1 0 0 0,0 1-1 0 0,1 0 1 0 0,-1 0-1 0 0,1 0 1 0 0,-1-1-1 0 0,0 1 1 0 0,1 0-1 0 0,-1 0 1 0 0,1-1 0 0 0,-1 1-1 0 0,1-1 1 0 0,-1 1-1 0 0,0-1 1 0 0,0-5-30 0 0,1 6 30 0 0,0-3 10 0 0,0 0 0 0 0,0 1 0 0 0,0-1 0 0 0,0 0 0 0 0,0 0-1 0 0,1 1 1 0 0,-1-1 0 0 0,1 0 0 0 0,0 1 0 0 0,-1-1 0 0 0,1 0 0 0 0,1 1 0 0 0,-1-1-1 0 0,0 1 1 0 0,3-4 0 0 0,2-4 46 0 0,1 1 0 0 0,10-12 0 0 0,1 3-17 0 0,38-30 0 0 0,0 1 152 0 0,-40 32 44 0 0,26-19-1 0 0,-40 33 264 0 0,-1 3-416 0 0,9 12 3 0 0,-9-7-85 0 0,-1-3 13 0 0,0 0 0 0 0,0 1 0 0 0,1 0 0 0 0,-1-1 0 0 0,-1 1 0 0 0,1 0 0 0 0,-1-1 0 0 0,0 1 0 0 0,0 0 0 0 0,0-1 0 0 0,-1 1 0 0 0,1-1 0 0 0,-5 9 0 0 0,4-9 32 0 0,-3 4-22 0 0,4-6 32 0 0,-1-1 1 0 0,-9 4-33 0 0,-15 9 37 0 0,6-1-79 0 0,9-5-109 0 0,10-8 98 0 0,0 1 1 0 0,0 0 0 0 0,0 0 0 0 0,0-1-1 0 0,0 1 1 0 0,0 0 0 0 0,0-1 0 0 0,0 1-1 0 0,0-1 1 0 0,0 1 0 0 0,0-1 0 0 0,0 0-1 0 0,-3 1 1 0 0,-4-12-162 0 0,7 9 159 0 0,-1-1 0 0 0,1 1 0 0 0,0 0 1 0 0,0-1-1 0 0,0 1 0 0 0,0-1 0 0 0,0 0 0 0 0,0 1 1 0 0,1-1-1 0 0,-1-3 0 0 0,1 2 63 0 0,1-8-29 0 0,8 2 0 0 0,0 1 0 0 0,23-20 66 0 0,-17 13 74 0 0,-10 8 29 0 0,0 2-74 0 0,21-24 411 0 0,-24 43-495 0 0,-3-5-18 0 0,0-1-1 0 0,0 0 1 0 0,0 0 0 0 0,-4 10 0 0 0,-20 39-40 0 0,13-36 118 0 0,11-18-6 0 0,-3 1 26 0 0,4-3-83 0 0,0 0-1 0 0,0 1 1 0 0,-1-1 0 0 0,1 0-1 0 0,0 0 1 0 0,0 1 0 0 0,0-1-1 0 0,-1 0 1 0 0,1 0-1 0 0,0 1 1 0 0,0-1 0 0 0,0 0-1 0 0,-1 0 1 0 0,1 0 0 0 0,0 1-1 0 0,-1-1 1 0 0,1 0-1 0 0,0 0 1 0 0,0 0 0 0 0,-1 0-1 0 0,1 0 1 0 0,0 0 0 0 0,-1 0-1 0 0,1 0 1 0 0,-1 0 0 0 0,-11 1 72 0 0,0-2 1 0 0,1 0 0 0 0,-1 0 0 0 0,0-1 0 0 0,1 0 0 0 0,-1-1 0 0 0,-15-6 0 0 0,22 7-66 0 0,-11-2 10 0 0,13 2-10 0 0,-9-8 9 0 0,3 3-24 0 0,2-2 0 0 0,4-2 0 0 0,3-1 0 0 0,7 0 0 0 0,-4 8 0 0 0,1 1 0 0 0,0 0 0 0 0,-1 0 0 0 0,1 0 0 0 0,0 0 0 0 0,1 0 0 0 0,-1 1 0 0 0,0 0 0 0 0,1 0 0 0 0,-1 0 0 0 0,6-1 0 0 0,9-2 61 0 0,28-4 0 0 0,-19 5 69 0 0,0-2-78 0 0,-15 2-7 0 0,-1 2-1 0 0,14-2 0 0 0,-11 4 23 0 0,-3 3 10 0 0,-10-3-64 0 0,0 1 0 0 0,0 0-1 0 0,0 0 1 0 0,0 0 0 0 0,0 0-1 0 0,0 1 1 0 0,0-1 0 0 0,0 1-1 0 0,0-1 1 0 0,3 4 0 0 0,-5-4-10 0 0,1 0 10 0 0,0 0 0 0 0,0 1 1 0 0,0-1-1 0 0,-1 1 0 0 0,1 0 0 0 0,-1-1 0 0 0,1 1 0 0 0,-1 0 1 0 0,0-1-1 0 0,0 1 0 0 0,1 0 0 0 0,-1-1 0 0 0,0 1 0 0 0,-1 0 1 0 0,1 1-1 0 0,0-1 19 0 0,-1 2-13 0 0,0 0-1 0 0,0 0 1 0 0,0 0 0 0 0,-1 0-1 0 0,1-1 1 0 0,-1 1 0 0 0,0 0 0 0 0,0-1-1 0 0,0 0 1 0 0,-1 1 0 0 0,1-1-1 0 0,-1 0 1 0 0,-5 5 0 0 0,1-1 35 0 0,7-6-50 0 0,-28 29 61 0 0,-2-1-54 0 0,29-28 42 0 0,0-3 0 0 0,-3-11-43 0 0,4 11-10 0 0,-1 0 0 0 0,1 1 0 0 0,-1-1 1 0 0,1 0-1 0 0,0 0 0 0 0,-1 1 0 0 0,1-1 0 0 0,1-3 1 0 0,-1-9 9 0 0,0 12 0 0 0,2-4-1366 0 0,-13 13-4353 0 0,4 4 4089 0 0</inkml:trace>
</inkml:ink>
</file>

<file path=ppt/ink/ink5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1:36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1375 0 0,'0'0'128'0'0</inkml:trace>
</inkml:ink>
</file>

<file path=ppt/ink/ink5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1:36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1407 4143 0 0,'0'0'319'0'0,"-3"1"12"0"0,-27 25 6515 0 0,28-24-6059 0 0,2-2-768 0 0,0-1 0 0 0,0 1 0 0 0,0 0 0 0 0,0 0 0 0 0,0 0 0 0 0,0 0 0 0 0,0 0 0 0 0,0 0-1 0 0,0 0 1 0 0,0 0 0 0 0,-1 0 0 0 0,1 0 0 0 0,0 0 0 0 0,0 0 0 0 0,0 0 0 0 0,0 0 0 0 0,0 0 0 0 0,0 0 0 0 0,0 0 0 0 0,0 1 0 0 0,0-1 0 0 0,0 0 0 0 0,-1 0 0 0 0,1 0 0 0 0,0 0 0 0 0,0 0 0 0 0,0 0-1 0 0,0 0 1 0 0,0 0 0 0 0,0 0 0 0 0,0 0 0 0 0,0 0 0 0 0,0 0 0 0 0,0 0 0 0 0,0 0 0 0 0,0 0 0 0 0,0 1 0 0 0,0-1 0 0 0,0 0 0 0 0,0 0 0 0 0,0 0 0 0 0,0 0 0 0 0,0 0 0 0 0,-1 0 0 0 0,1 0 0 0 0,0 0-1 0 0,0 0 1 0 0,0 1 0 0 0,1-1 0 0 0,-1 0 0 0 0,0 0 0 0 0,0 0 0 0 0,0 0 0 0 0,0 0 0 0 0,-3 6-136 0 0,2-6 487 0 0,0 0 0 0 0,1 0 0 0 0,-1 0 0 0 0,0 1 0 0 0,0-1 0 0 0,1 0 0 0 0,-1 0 0 0 0,0-1-1 0 0,0 1 1 0 0,1 0 0 0 0,-1 0 0 0 0,0 0 0 0 0,1 0 0 0 0,-1-1 0 0 0,0 1 0 0 0,0 0 0 0 0,0-1 0 0 0,-3-1-327 0 0,-8-1-33 0 0,3-1-28 0 0,7 3 2 0 0,1 0 0 0 0,-1 0 0 0 0,1 0 1 0 0,0-1-1 0 0,-1 1 0 0 0,1 0 0 0 0,0-1 1 0 0,0 1-1 0 0,0 0 0 0 0,0-1 0 0 0,0 1 1 0 0,0-1-1 0 0,1 0 0 0 0,-1 1 0 0 0,0-1 1 0 0,0-2-1 0 0,-3-26-34 0 0,4-7 163 0 0,3-1 1 0 0,1 1-1 0 0,11-49 0 0 0,-10 62 10 0 0,71-333 747 0 0,-48 254-489 0 0,57-141 0 0 0,-69 211-399 0 0,19-30 0 0 0,-17 33 0 0 0,14-35 0 0 0,-24 45 28 0 0,6-12 87 0 0,18-63 0 0 0,-26 74-204 0 0,1 0 0 0 0,10-21 0 0 0,-5 14-3841 0 0</inkml:trace>
</inkml:ink>
</file>

<file path=ppt/ink/ink5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1:40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1 9215 0 0,'0'0'8304'0'0,"-1"0"-7790"0"0,-2 0-410 0 0,0 0 0 0 0,0 1 0 0 0,0 0 0 0 0,0-1 0 0 0,1 1 1 0 0,-1 0-1 0 0,0 0 0 0 0,1 1 0 0 0,-1-1 0 0 0,1 0 0 0 0,-1 1 1 0 0,1 0-1 0 0,0 0 0 0 0,-1-1 0 0 0,1 1 0 0 0,0 0 0 0 0,0 1 1 0 0,-2 2-1 0 0,-5 7-64 0 0,1 0 0 0 0,-10 19 0 0 0,2-4 35 0 0,-2 7-75 0 0,14-25 2 0 0,0-1 0 0 0,-1 1 0 0 0,0-1 1 0 0,-8 10-1 0 0,6-9 16 0 0,1 0 0 0 0,-11 20-1 0 0,3-4-17 0 0,-7 9 0 0 0,-18 41 0 0 0,33-61 0 0 0,1-1 0 0 0,0 1 0 0 0,1 0 0 0 0,0 1 0 0 0,1-1 0 0 0,-2 22 0 0 0,5-33 26 0 0,0 1 1 0 0,0 0-1 0 0,0-1 0 0 0,1 1 0 0 0,-1-1 0 0 0,1 1 0 0 0,0-1 1 0 0,0 1-1 0 0,0-1 0 0 0,0 1 0 0 0,1-1 0 0 0,-1 0 0 0 0,1 0 1 0 0,0 1-1 0 0,0-1 0 0 0,0-1 0 0 0,0 1 0 0 0,0 0 0 0 0,1 0 1 0 0,0-1-1 0 0,-1 1 0 0 0,1-1 0 0 0,0 0 0 0 0,0 0 1 0 0,0 0-1 0 0,6 3 0 0 0,-3-3 80 0 0,1 1 0 0 0,-1-1 0 0 0,0 0 0 0 0,0-1 1 0 0,1 1-1 0 0,-1-1 0 0 0,10 0 0 0 0,2-1 291 0 0,29-3-1 0 0,-34 1-324 0 0,0 1-29 0 0,-11 1-198 0 0</inkml:trace>
</inkml:ink>
</file>

<file path=ppt/ink/ink5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1:41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16351 0 0,'0'0'1832'0'0,"-1"2"-1364"0"0,1 12 423 0 0,1 23 0 0 0,0-2-198 0 0,7 70 298 0 0,1 2-837 0 0,-10-78-48 0 0,0 1-1 0 0,-2 0 1 0 0,-1-1-1 0 0,-1 0 1 0 0,-12 38-1 0 0,10-52-90 0 0,2-3-122 0 0,5-9-453 0 0</inkml:trace>
</inkml:ink>
</file>

<file path=ppt/ink/ink5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1:41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9215 0 0,'0'0'6395'0'0,"1"2"-4632"0"0,-1 3-1577 0 0,1-1 0 0 0,0 1 1 0 0,1-1-1 0 0,-1 0 1 0 0,1 1-1 0 0,0-1 1 0 0,0 0-1 0 0,0 0 0 0 0,0 0 1 0 0,1 0-1 0 0,0-1 1 0 0,-1 1-1 0 0,2-1 1 0 0,-1 1-1 0 0,0-1 0 0 0,0 0 1 0 0,1 0-1 0 0,4 3 1 0 0,8 3 169 0 0,0-1 0 0 0,0 0 1 0 0,25 8-1 0 0,-21-9-34 0 0,22 12-1 0 0,-39-17-291 0 0,0 0 0 0 0,-1-1 0 0 0,1 1 0 0 0,-1 0 0 0 0,0 0 0 0 0,1 1 0 0 0,-1-1 0 0 0,0 0 0 0 0,-1 1 0 0 0,1-1 0 0 0,0 1 0 0 0,-1-1 0 0 0,1 1 0 0 0,-1 0 0 0 0,1 3 0 0 0,3 10 39 0 0,-5-12-57 0 0,0 0-1 0 0,-1 0 0 0 0,1 1 0 0 0,-1-1 1 0 0,0 0-1 0 0,0 0 0 0 0,0 0 0 0 0,0-1 1 0 0,-1 1-1 0 0,1 0 0 0 0,-1 0 0 0 0,0-1 0 0 0,0 1 1 0 0,-1-1-1 0 0,1 1 0 0 0,-6 4 0 0 0,0 1-38 0 0,0-2 0 0 0,-1 1 0 0 0,0-1 0 0 0,-18 12 0 0 0,-1-4-524 0 0,-37 14 0 0 0,64-29 524 0 0,-35 10-1147 0 0,22-7 314 0 0,11-2-522 0 0,-7-9-1959 0 0,4-2 1630 0 0</inkml:trace>
</inkml:ink>
</file>

<file path=ppt/ink/ink5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1:41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29 7367 0 0,'0'0'568'0'0,"0"-2"-373"0"0,-2-25 14386 0 0,3 30-14462 0 0,1 2-87 0 0,1 5 51 0 0,0-1-1 0 0,-1 1 0 0 0,0-1 1 0 0,-1 1-1 0 0,0 0 1 0 0,0 16-1 0 0,-2-6-35 0 0,-3 16 228 0 0,2 0-1 0 0,1 1 0 0 0,8 60 0 0 0,-7-92-257 0 0,4 6 26 0 0,0 3-39 0 0,1-2 7 0 0,-4-9 9 0 0,0-2-308 0 0,5 8-1784 0 0</inkml:trace>
</inkml:ink>
</file>

<file path=ppt/ink/ink5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1:42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1375 0 0,'0'0'66'0'0,"0"2"-8"0"0,1 5 1334 0 0,1-1-1 0 0,-1 1 0 0 0,1-1 0 0 0,0 0 0 0 0,1 0 0 0 0,0 0 0 0 0,-1 0 0 0 0,7 8 0 0 0,-4-7-511 0 0,1 1 0 0 0,0-2 0 0 0,0 1 0 0 0,1-1-1 0 0,10 9 1 0 0,7 1-635 0 0,1-1 0 0 0,53 23 0 0 0,-10-4 1595 0 0,-57-28-1738 0 0,-1 0 0 0 0,0 1 1 0 0,0 0-1 0 0,-1 1 0 0 0,0 0 1 0 0,0 0-1 0 0,-1 1 1 0 0,10 13-1 0 0,-13-14-65 0 0,0 0 1 0 0,0 1 0 0 0,-1-1-1 0 0,0 1 1 0 0,-1 0-1 0 0,0 0 1 0 0,0 1-1 0 0,-1-1 1 0 0,0 1 0 0 0,1 17-1 0 0,-2-12 26 0 0,-2 1-1 0 0,0-1 1 0 0,0 0-1 0 0,-2 0 1 0 0,0 0-1 0 0,0-1 0 0 0,-2 1 1 0 0,1-1-1 0 0,-2 0 1 0 0,0 0-1 0 0,-1 0 1 0 0,0-1-1 0 0,-10 13 1 0 0,-8 9 62 0 0,-1-2 0 0 0,-42 41 0 0 0,-11 12 25 0 0,72-78-163 0 0,2-2-28 0 0,1-1 1 0 0,0 0-1 0 0,0 1 1 0 0,-4 8-1 0 0,7-13-88 0 0,8 7-5222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1:37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56 9671 0 0,'18'-9'627'0'0,"0"1"-1"0"0,0 1 0 0 0,38-10 1 0 0,-36 12 1388 0 0,-1 2 1 0 0,35-3-1 0 0,-53 6-1360 0 0,-10 7-446 0 0,-45 27 345 0 0,-93 41-1 0 0,58-31-460 0 0,48-23-89 0 0,0 2-1 0 0,-58 46 1 0 0,98-69-2 0 0,-3 3 7 0 0,0 0-1 0 0,0 1 1 0 0,1-1-1 0 0,-1 1 1 0 0,-4 6-1 0 0,7-9-8 0 0,1 0 0 0 0,-1 0 0 0 0,0 0 0 0 0,0 0 0 0 0,1 1 0 0 0,-1-1 0 0 0,1 0 0 0 0,-1 0 0 0 0,1 1 0 0 0,-1-1 0 0 0,1 0 0 0 0,0 1 0 0 0,0-1 0 0 0,-1 0 0 0 0,1 1 0 0 0,0-1 0 0 0,0 0 0 0 0,0 1 0 0 0,1-1 0 0 0,-1 0 0 0 0,0 1 0 0 0,0-1 0 0 0,1 0 0 0 0,-1 1 0 0 0,1-1 0 0 0,-1 0 0 0 0,2 2 0 0 0,0 1 0 0 0,0 0 0 0 0,1 1 1 0 0,-1-1-1 0 0,1 0 0 0 0,0 0 0 0 0,0 0 1 0 0,1 0-1 0 0,-1 0 0 0 0,1-1 0 0 0,0 1 1 0 0,0-1-1 0 0,8 5 0 0 0,5 2-15 0 0,32 13 1 0 0,-19-9-66 0 0,88 40-77 0 0,15 8 20 0 0,-129-60 146 0 0,1 0 1 0 0,-1 0-1 0 0,0 1 0 0 0,-1 0 0 0 0,1 0 0 0 0,0 0 1 0 0,5 7-1 0 0,-8-8-4 0 0,0-1 0 0 0,0 0 0 0 0,0 1 0 0 0,0-1 0 0 0,-1 1 0 0 0,1-1 0 0 0,-1 1 0 0 0,1-1 0 0 0,-1 1 0 0 0,1-1 0 0 0,-1 1 0 0 0,0-1 0 0 0,0 1 0 0 0,0 0 0 0 0,0-1 0 0 0,0 1 0 0 0,0-1 0 0 0,0 1 0 0 0,0 0 0 0 0,-1-1 0 0 0,1 1 0 0 0,-1-1 0 0 0,1 1 0 0 0,-1-1 0 0 0,1 1 1 0 0,-3 1-1 0 0,-1 5 57 0 0,-1 0 1 0 0,-1-1-1 0 0,0 0 1 0 0,0 0 0 0 0,0-1-1 0 0,-1 0 1 0 0,1 0 0 0 0,-2 0-1 0 0,1-1 1 0 0,-12 7 0 0 0,-1-2 54 0 0,-1 0 0 0 0,0-2 1 0 0,-23 7-1 0 0,8-4-82 0 0,-117 33 221 0 0,111-33-174 0 0,-73 7 1 0 0,101-17-113 0 0,-1-1 0 0 0,-26-1 0 0 0,37 0 20 0 0,0 1 1 0 0,1-1-1 0 0,-1 1 0 0 0,0-1 1 0 0,1 0-1 0 0,-1-1 0 0 0,1 1 1 0 0,-1 0-1 0 0,1-1 0 0 0,-1 0 1 0 0,1 0-1 0 0,0 0 0 0 0,0 0 1 0 0,0-1-1 0 0,0 1 0 0 0,-3-4 1 0 0,5 4-112 0 0,0 1 1 0 0,1-1 0 0 0,-1 1 0 0 0,0-1 0 0 0,0 0 0 0 0,1 1 0 0 0,-1-1 0 0 0,1 0 0 0 0,0 0-1 0 0,-1 1 1 0 0,1-1 0 0 0,0-3 0 0 0,1-9-1456 0 0</inkml:trace>
</inkml:ink>
</file>

<file path=ppt/ink/ink5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1:46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8751 0 0,'0'0'6834'0'0,"2"3"-4940"0"0,3 12-1206 0 0,0 1 1 0 0,-1 0-1 0 0,-1 0 0 0 0,2 26 0 0 0,-1 72 89 0 0,-1-12 181 0 0,11 6-233 0 0,-14-106-645 0 0,1 0-24 0 0,1 5-164 0 0,-1-5-508 0 0</inkml:trace>
</inkml:ink>
</file>

<file path=ppt/ink/ink5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1:47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77 8783 0 0,'0'0'794'0'0,"0"-2"-544"0"0,0-6 431 0 0,0 0-1 0 0,1 0 0 0 0,0 0 1 0 0,0 0-1 0 0,1 0 0 0 0,0 0 1 0 0,5-11 5608 0 0,-6 53-5726 0 0,-2 33-232 0 0,-3-15-218 0 0,-19 91 0 0 0,20-132-124 0 0,3-9-42 0 0,1-3 42 0 0,2-1 5 0 0,14-15-49 0 0,0-2 19 0 0,-13 17 12 0 0,2-2 19 0 0,0 0-1 0 0,0 0 1 0 0,1 0-1 0 0,-1 1 1 0 0,11-4 0 0 0,-4 2-28 0 0,5-2 30 0 0,1 0 1 0 0,0 1-1 0 0,32-5 0 0 0,-46 10 30 0 0,1 0 0 0 0,0 1 0 0 0,0 0 0 0 0,0 1 0 0 0,0-1 0 0 0,6 2 1 0 0,-4 0-24 0 0,-7-2-4 0 0,-1 0 1 0 0,1 0-1 0 0,0 0 1 0 0,0 1-1 0 0,-1-1 0 0 0,1 0 1 0 0,0 0-1 0 0,-1 0 1 0 0,1 1-1 0 0,0-1 0 0 0,-1 0 1 0 0,1 1-1 0 0,0-1 1 0 0,-1 0-1 0 0,1 1 1 0 0,-1-1-1 0 0,2 2 0 0 0,9 8-16 0 0,-10-9-55 0 0</inkml:trace>
</inkml:ink>
</file>

<file path=ppt/ink/ink5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1:47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3223 0 0,'1'-2'240'0'0,"2"-22"5520"0"0,-2 12 1774 0 0,7 3-3120 0 0,-7 13-4282 0 0,2 1-71 0 0,-1 2 0 0 0,0-1 0 0 0,-1 0 0 0 0,0 0 0 0 0,1 1 1 0 0,-1 11-1 0 0,-3 43 354 0 0,2-57-394 0 0,-1 387 1749 0 0,1-384-1751 0 0,1 8-4 0 0,-1-5 8 0 0,0 0 0 0 0,1 0 0 0 0,0 0 0 0 0,1 0 0 0 0,3 11-1 0 0,2-1-9 0 0,-4-17-10 0 0,-1-2 5 0 0,2 4 51 0 0,-2-4-50 0 0,15 8 35 0 0,-17-9-42 0 0,1 1 0 0 0,-1-1 0 0 0,0 0 0 0 0,1 0 0 0 0,-1 0 0 0 0,1 0 0 0 0,-1 1 0 0 0,0-1 0 0 0,1 0 0 0 0,-1 0-1 0 0,1 0 1 0 0,-1 0 0 0 0,0 0 0 0 0,1 0 0 0 0,-1 0 0 0 0,1 0 0 0 0,-1 0 0 0 0,0 0 0 0 0,1 0 0 0 0,-1 0-1 0 0,0 0 1 0 0,1-1 0 0 0,-1 1 0 0 0,1 0 0 0 0,4-1-3173 0 0</inkml:trace>
</inkml:ink>
</file>

<file path=ppt/ink/ink5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1:57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21 919 0 0,'0'-2'5858'0'0,"0"-4"-3664"0"0,-1-6 7202 0 0,4 39-9255 0 0,-7-14-85 0 0,1-6-14 0 0,-1 3-1 0 0,-1 0 1 0 0,0 0-1 0 0,-1 0 1 0 0,0-1-1 0 0,-1 0 1 0 0,-14 17-1 0 0,-15 20 118 0 0,15-13 93 0 0,3 2 0 0 0,0 0 0 0 0,2 1 0 0 0,-21 73 0 0 0,23-54 246 0 0,3 1 0 0 0,-8 101 0 0 0,18-142-346 0 0,0 0 1 0 0,1-1-1 0 0,1 1 1 0 0,6 28-1 0 0,-6-38-81 0 0,0 0 0 0 0,0 0-1 0 0,1 0 1 0 0,0-1-1 0 0,0 1 1 0 0,1-1-1 0 0,-1 0 1 0 0,1 1 0 0 0,0-1-1 0 0,0 0 1 0 0,0 0-1 0 0,0-1 1 0 0,1 1 0 0 0,-1-1-1 0 0,1 0 1 0 0,0 0-1 0 0,0 0 1 0 0,7 3-1 0 0,16 6 459 0 0,0-2 0 0 0,0-1 0 0 0,53 9-1 0 0,-48-11-114 0 0,-1 0 1 0 0,51 20-1 0 0,-80-26-389 0 0,-1-1-17 0 0,-1 0 1 0 0,1 0-1 0 0,-1 0 0 0 0,1 0 1 0 0,0 1-1 0 0,-1-1 0 0 0,1 0 1 0 0,-1 0-1 0 0,1 1 1 0 0,-1-1-1 0 0,1 0 0 0 0,-1 1 1 0 0,1-1-1 0 0,-1 0 0 0 0,1 1 1 0 0,-1-1-1 0 0,1 1 1 0 0,-1-1-1 0 0,0 1 0 0 0,1-1 1 0 0,0 1-1 0 0,1 12 69 0 0,-3 0-10 0 0,1-12-88 0 0,-1-1 0 0 0,1 1 0 0 0,-1 0 0 0 0,1 0 0 0 0,-1 0 0 0 0,1-1 0 0 0,-1 1 0 0 0,0 0 0 0 0,1-1 0 0 0,-1 1 0 0 0,0 0 0 0 0,0-1 0 0 0,0 1 0 0 0,1-1 0 0 0,-1 1 0 0 0,0-1 0 0 0,0 0 0 0 0,0 1 0 0 0,0-1 0 0 0,0 0 0 0 0,0 0 0 0 0,1 1 0 0 0,-1-1 0 0 0,0 0 0 0 0,-2 0 0 0 0,3 0-24 0 0,-1 0-41 0 0,0 0-1 0 0,1 0 1 0 0,-1 0-1 0 0,0 0 0 0 0,1 0 1 0 0,-1 0-1 0 0,0 0 1 0 0,1 0-1 0 0,-1 0 0 0 0,1 0 1 0 0,-1 0-1 0 0,0-1 0 0 0,1 1 1 0 0,-1 0-1 0 0,1 0 1 0 0,-1-1-1 0 0,1 1 0 0 0,-2-1 1 0 0,1 0-203 0 0,-7-6-850 0 0</inkml:trace>
</inkml:ink>
</file>

<file path=ppt/ink/ink5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2:07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32 227 3135 0 0,'0'0'142'0'0,"0"-2"-8"0"0,4-19 16258 0 0,-8 40-15916 0 0,0-6-340 0 0,2 12 52 0 0,1 1 0 0 0,1-1 0 0 0,1 1 0 0 0,5 34 0 0 0,31 105 446 0 0,-22-110-600 0 0,-15-53 1325 0 0,-10-9-1151 0 0,6 4-181 0 0,-11-13 94 0 0,9 9-111 0 0,0 0 0 0 0,1 0 0 0 0,0-1 0 0 0,0 1 0 0 0,1-1 0 0 0,0 0-1 0 0,0-1 1 0 0,1 1 0 0 0,0-1 0 0 0,0 0 0 0 0,1 1 0 0 0,0-1 0 0 0,1 0 0 0 0,-1-12 0 0 0,3-16 48 0 0,2 0 0 0 0,1 0-1 0 0,10-41 1 0 0,-12 70-57 0 0,1-10-72 0 0,1 0 0 0 0,1 0 0 0 0,1 0-1 0 0,1 0 1 0 0,0 1 0 0 0,1 0 0 0 0,1 1 0 0 0,1 0-1 0 0,19-25 1 0 0,-26 38 73 0 0,0-1 0 0 0,0 1 0 0 0,1 0 0 0 0,-1 0 0 0 0,1 0 0 0 0,0 1 0 0 0,0-1 0 0 0,0 1 0 0 0,0 0 0 0 0,1 0 0 0 0,-1 1 0 0 0,0-1 0 0 0,1 1 0 0 0,-1 0 0 0 0,9-1 0 0 0,-5 1 2 0 0,0 1-1 0 0,0 1 1 0 0,0-1-1 0 0,0 1 1 0 0,0 0-1 0 0,0 1 1 0 0,0 0 0 0 0,8 3-1 0 0,-11-4-3 0 0,-1 1 0 0 0,1-1 0 0 0,-1 1 0 0 0,0 0 0 0 0,0 0 0 0 0,1 1 0 0 0,4 3 0 0 0,0 0 0 0 0,12 8 10 0 0,-15-10 10 0 0,1 0 0 0 0,-1 0 0 0 0,10 4 0 0 0,-12-7-11 0 0,-1-1 0 0 0,0 1-1 0 0,1-1 1 0 0,-1 1 0 0 0,0-1-1 0 0,1 0 1 0 0,-1 0 0 0 0,6-1-1 0 0,-3 0-38 0 0,0-1 0 0 0,-1 0 0 0 0,1 0 0 0 0,0 0 0 0 0,-1 0 0 0 0,1-1 0 0 0,-1 0 0 0 0,0 0 0 0 0,0 0 0 0 0,0-1 0 0 0,0 0 0 0 0,-1 0 0 0 0,1 0 0 0 0,-1 0 0 0 0,0-1 0 0 0,0 0 0 0 0,-1 0 0 0 0,1 0 0 0 0,-1 0 0 0 0,0 0 0 0 0,-1-1 0 0 0,1 1 0 0 0,2-9 0 0 0,-5 12-162 0 0,-2 2-101 0 0,0 0 220 0 0,0 0 1 0 0,1 0 0 0 0,-1 1 0 0 0,0-1-1 0 0,0 1 1 0 0,0-1 0 0 0,0 1-1 0 0,0 0 1 0 0,1-1 0 0 0,-1 1 0 0 0,0 0-1 0 0,1 0 1 0 0,-3 2 0 0 0,3-2-7 0 0,-9 5-638 0 0,1 1-1 0 0,1 0 1 0 0,-1 1-1 0 0,1-1 0 0 0,-12 17 1 0 0,6-6-5562 0 0</inkml:trace>
</inkml:ink>
</file>

<file path=ppt/ink/ink5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2:08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30 2303 0 0,'2'-2'406'0'0,"17"-25"16614"0"0,-24 38-15933 0 0,-9 20-1376 0 0,-17 45 462 0 0,15-41-180 0 0,-18 63 1 0 0,32-85 6 0 0,2-13 1 0 0,0 0-1 0 0,0 1 1 0 0,0-1-1 0 0,1 1 1 0 0,-1-1-1 0 0,0 0 1 0 0,0 1-1 0 0,0-1 1 0 0,0 0-1 0 0,0 1 1 0 0,1-1-1 0 0,-1 1 1 0 0,0-1-1 0 0,0 0 1 0 0,0 1-1 0 0,1-1 1 0 0,-1 0-1 0 0,0 0 1 0 0,1 1-1 0 0,-1-1 1 0 0,0 0-1 0 0,1 0 1 0 0,-1 1 0 0 0,0-1-1 0 0,1 0 1 0 0,1 0 7 0 0,0 0 1 0 0,0 0 0 0 0,0 0 0 0 0,0 0-1 0 0,0 0 1 0 0,0 0 0 0 0,0-1 0 0 0,0 1-1 0 0,0-1 1 0 0,0 0 0 0 0,0 0 0 0 0,0 1-1 0 0,3-3 1 0 0,26-16 311 0 0,-30 18-304 0 0,14-9 136 0 0,-1 0 0 0 0,0-1 0 0 0,-1-1 0 0 0,0 0 0 0 0,15-18 0 0 0,-25 27-144 0 0,6-18 38 0 0,-2 3-9 0 0,-7 12-22 0 0,-1 2-3 0 0,1 0-31 0 0,-1 0 1 0 0,1 0 0 0 0,-1 0-1 0 0,0 0 1 0 0,0 0 0 0 0,0 0-1 0 0,-1 0 1 0 0,1 0 0 0 0,-1 1-1 0 0,0-1 1 0 0,0 0 0 0 0,0 1-1 0 0,0 0 1 0 0,-1-1 0 0 0,0 1 0 0 0,1 0-1 0 0,-1 0 1 0 0,0 0 0 0 0,0 1-1 0 0,-1-1 1 0 0,1 1 0 0 0,-1 0-1 0 0,1 0 1 0 0,-1 0 0 0 0,0 0-1 0 0,1 0 1 0 0,-1 1 0 0 0,0 0-1 0 0,-5-1 1 0 0,4 0-187 0 0,1 2 1 0 0,0-1-1 0 0,0 0 0 0 0,-1 1 0 0 0,1 0 0 0 0,0 0 1 0 0,-1 0-1 0 0,1 0 0 0 0,-6 2 0 0 0,8-2-320 0 0,2 0 243 0 0,-1 0 107 0 0,1 0-1 0 0,-1-1 0 0 0,1 1 0 0 0,-1 0 1 0 0,1 0-1 0 0,0-1 0 0 0,-1 1 0 0 0,1 0 1 0 0,-1-1-1 0 0,1 1 0 0 0,0 0 0 0 0,-1-1 0 0 0,1 1 1 0 0,0-1-1 0 0,-1 1 0 0 0,1 0 0 0 0,0-2 1 0 0,6-5-711 0 0</inkml:trace>
</inkml:ink>
</file>

<file path=ppt/ink/ink5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2:08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2759 0 0,'0'0'14164'0'0,"1"3"-13712"0"0,0 13 46 0 0,0 0 0 0 0,-2 25 0 0 0,1-17-232 0 0,0-22-130 0 0,1 1 0 0 0,11 19 226 0 0,-11-20-130 0 0,1 0 6 0 0,7 5 127 0 0,1-1 0 0 0,-1 0 0 0 0,1 0-1 0 0,16 6 1 0 0,-24-11-13 0 0,13 1 637 0 0,-14-4-798 0 0,4-1-57 0 0,0-1 1 0 0,-1-1-1 0 0,0 1 0 0 0,0-1 0 0 0,4-5 1 0 0,13-15 4 0 0,-9 12-135 0 0,0 0-1 0 0,-1-1 0 0 0,-1-1 0 0 0,0 1 0 0 0,-1-2 0 0 0,9-19 0 0 0,-13 24 39 0 0,-4 2-44 0 0,-1 7-70 0 0,-9 11-4795 0 0</inkml:trace>
</inkml:ink>
</file>

<file path=ppt/ink/ink5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2:09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2759 0 0,'1'-2'207'0'0,"4"-16"1017"0"0,-2 0 11468 0 0,7 30-11919 0 0,-8-9-662 0 0,0 0 1 0 0,-1 0-1 0 0,1 1 0 0 0,-1-1 0 0 0,0 0 1 0 0,0 1-1 0 0,0-1 0 0 0,0 1 0 0 0,-1-1 0 0 0,1 7 1 0 0,-3 38 986 0 0,1-29-736 0 0,1 9 244 0 0,4 29 0 0 0,-1-29-383 0 0,2 31 195 0 0,0-24-318 0 0,-3 0 0 0 0,0-1-1 0 0,-3 1 1 0 0,-5 40 0 0 0,5-66-87 0 0,0-3-2 0 0,0 1-1 0 0,0-1 1 0 0,1 0-1 0 0,0 7 0 0 0,0-1 13 0 0,1-7 25 0 0,0 4-56 0 0,-1-6-104 0 0</inkml:trace>
</inkml:ink>
</file>

<file path=ppt/ink/ink5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2:09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0 185 14799 0 0,'0'0'1343'0'0,"3"0"-1104"0"0,6 0 23 0 0,-1-1 0 0 0,1-1 0 0 0,-1 1 0 0 0,0-1 0 0 0,1-1 0 0 0,12-5 0 0 0,52-27 1653 0 0,-43 19-1518 0 0,1 0 81 0 0,88-41 1369 0 0,-89 44-351 0 0,61-17-1 0 0,-89 29-1052 0 0,-1 3-369 0 0,5 7-91 0 0,-4-7-30 0 0,-1 1 1 0 0,0 0-1 0 0,0 0 0 0 0,-1 0 0 0 0,1-1 0 0 0,-1 1 1 0 0,1 0-1 0 0,-1 0 0 0 0,0 0 0 0 0,0 0 0 0 0,0 0 1 0 0,-1 4-1 0 0,0 0-178 0 0,1 6-935 0 0</inkml:trace>
</inkml:ink>
</file>

<file path=ppt/ink/ink5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2:10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0 132 5063 0 0,'0'0'9023'0'0,"3"-1"-7995"0"0,80-50 3623 0 0,-64 38-3924 0 0,1 0 0 0 0,1 1 0 0 0,0 1 0 0 0,36-13 0 0 0,-53 22-670 0 0,-1 1-1 0 0,0 0 0 0 0,1 0 0 0 0,-1 1 0 0 0,1-1 0 0 0,-1 1 0 0 0,1-1 0 0 0,-1 1 0 0 0,1 0 0 0 0,-1 0 0 0 0,1 1 0 0 0,-1-1 0 0 0,1 1 1 0 0,-1 0-1 0 0,1 0 0 0 0,5 2 0 0 0,-9-3-51 0 0,1 1 0 0 0,-1-1 1 0 0,1 1-1 0 0,-1 0 0 0 0,1-1 0 0 0,-1 1 1 0 0,1-1-1 0 0,-1 1 0 0 0,1 0 0 0 0,-1-1 1 0 0,0 1-1 0 0,0 0 0 0 0,1-1 1 0 0,-1 1-1 0 0,0 0 0 0 0,0 0 0 0 0,0-1 1 0 0,1 1-1 0 0,-1 0 0 0 0,0 0 0 0 0,0 0 1 0 0,0 1 11 0 0,1 3-14 0 0,-1 0 0 0 0,1 0 0 0 0,-1 0 0 0 0,0 0 0 0 0,0 0 0 0 0,-1 0 0 0 0,1 0 0 0 0,-1 0 0 0 0,0 0 0 0 0,-1 0 0 0 0,1-1 0 0 0,-1 1 0 0 0,-2 5 0 0 0,-5 5 4 0 0,1 0 0 0 0,-16 20-1 0 0,7-11-4 0 0,15-20 1 0 0,0 1-3 0 0,-12 6-19 0 0,2-3-58 0 0,1 0 7 0 0,-1-1 55 0 0,11-7 15 0 0,1 0-1 0 0,-1 0 1 0 0,1 1-1 0 0,-1-1 1 0 0,1 0-1 0 0,0 0 1 0 0,-1 1-1 0 0,1-1 1 0 0,-1 0-1 0 0,1 0 1 0 0,0 1-1 0 0,-1-1 1 0 0,1 0-1 0 0,0 1 1 0 0,-1-1-1 0 0,1 0 1 0 0,0 1-1 0 0,-1-1 1 0 0,1 1-1 0 0,0-1 1 0 0,0 1-1 0 0,-1-1 1 0 0,1 1-1 0 0,0 0 1 0 0,-2 4-46 0 0,-1 9 34 0 0,0-1 23 0 0,3-12-5 0 0,0 0-1 0 0,0 0 1 0 0,0-1 0 0 0,0 1 0 0 0,0 0 0 0 0,0 0-1 0 0,0-1 1 0 0,0 1 0 0 0,1 0 0 0 0,-1 0 0 0 0,0-1-1 0 0,0 1 1 0 0,0 0 0 0 0,1 0 0 0 0,-1-1 0 0 0,1 1-1 0 0,-1 0 1 0 0,2 1 15 0 0,-1 1 51 0 0,1-1 15 0 0,2 1-34 0 0,0 0 1 0 0,0 0 0 0 0,1-1-1 0 0,-1 0 1 0 0,1 1 0 0 0,0-1-1 0 0,0-1 1 0 0,-1 1 0 0 0,1-1-1 0 0,0 0 1 0 0,0 0-1 0 0,1 0 1 0 0,-1-1 0 0 0,0 0-1 0 0,0 0 1 0 0,8-1 0 0 0,9-2 36 0 0,-1-1-1 0 0,36-11 1 0 0,-5 1-137 0 0,32-2-1068 0 0,-29 8-2573 0 0,-30 4-4010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1:38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0 10799 0 0,'0'0'979'0'0,"-2"1"-808"0"0,-36 20 699 0 0,0 1 1 0 0,1 3 0 0 0,-45 38-1 0 0,40-25-575 0 0,0 1 0 0 0,-39 52 1 0 0,69-77-265 0 0,2 0 0 0 0,0 0 1 0 0,1 1-1 0 0,0 1 1 0 0,1 0-1 0 0,1 0 0 0 0,1 0 1 0 0,-6 23-1 0 0,-40 189 880 0 0,43-183-878 0 0,5-29-22 0 0,3-2 48 0 0,3-2 31 0 0,-1-10 21 0 0,2-1 61 0 0,1 1-62 0 0,1-1 0 0 0,0-1 1 0 0,0 1-1 0 0,0-1 0 0 0,0 0 0 0 0,-1 0 1 0 0,1 0-1 0 0,0-1 0 0 0,9-1 0 0 0,16-7-742 0 0,-1-2-4162 0 0,-10 3-1069 0 0</inkml:trace>
</inkml:ink>
</file>

<file path=ppt/ink/ink5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2:10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71 3679 0 0,'0'0'167'0'0,"-1"-2"-7"0"0,-10-15 4501 0 0,5 16 382 0 0,3 1-6192 0 0,1 0 1770 0 0,0 1-20 0 0,0 0-487 0 0,-15 9 1342 0 0,17-10-1249 0 0,-1 1 0 0 0,0-1-1 0 0,0 1 1 0 0,0-1 0 0 0,1 1-1 0 0,-1 0 1 0 0,0-1 0 0 0,1 1-1 0 0,-1 0 1 0 0,1 0 0 0 0,-1-1 0 0 0,0 1-1 0 0,1 0 1 0 0,0 0 0 0 0,-1 0-1 0 0,1 0 1 0 0,-1-1 0 0 0,1 1-1 0 0,0 2 1 0 0,1 6 273 0 0,-1-6-2 0 0,2-3-13 0 0,8-1-185 0 0,0 0 1 0 0,0 0 0 0 0,0-1-1 0 0,0 0 1 0 0,10-4 0 0 0,50-21 457 0 0,-7 2-344 0 0,-46 19-555 0 0,0 1 0 0 0,1 1 1 0 0,-1 0-1 0 0,1 1 0 0 0,23 0 1 0 0,-38 3-1405 0 0</inkml:trace>
</inkml:ink>
</file>

<file path=ppt/ink/ink5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2:11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57 466 7367 0 0,'-1'3'568'0'0,"0"9"-266"0"0,1 0 0 0 0,0 0 0 0 0,2 13 0 0 0,-1-14 808 0 0,2 0 0 0 0,-1 0 1 0 0,1 0-1 0 0,1-1 1 0 0,0 1-1 0 0,7 13 0 0 0,-3-11-618 0 0,-1-1 0 0 0,1 0 0 0 0,1-1 0 0 0,17 18 0 0 0,-24-27-238 0 0,10 2 147 0 0,-10-3 236 0 0,-1-2-551 0 0,1-1 0 0 0,-1 0 1 0 0,0 1-1 0 0,0-1 0 0 0,0 0 0 0 0,0 0 0 0 0,-1 0 0 0 0,1 0 0 0 0,0-3 1 0 0,-1 3-34 0 0,0 0 0 0 0,0 0 0 0 0,0 0 0 0 0,0 0 1 0 0,0 0-1 0 0,-1 0 0 0 0,1 0 0 0 0,-1 0 1 0 0,1 0-1 0 0,-1 1 0 0 0,0-1 0 0 0,0 0 1 0 0,0 0-1 0 0,-1-2 0 0 0,0 1 51 0 0,-5-9 138 0 0,-1 1 0 0 0,0 0 0 0 0,-1 1 0 0 0,-17-17 0 0 0,-13-15 219 0 0,30 30-420 0 0,0 0-1 0 0,1-1 1 0 0,0 1 0 0 0,-10-24-1 0 0,16 32-32 0 0,0-1-1 0 0,1 0 1 0 0,0 0-1 0 0,0 0 1 0 0,0 0-1 0 0,0 0 0 0 0,1 0 1 0 0,0 0-1 0 0,0 0 1 0 0,0-1-1 0 0,1 1 1 0 0,-1 0-1 0 0,1 0 0 0 0,0 0 1 0 0,1 0-1 0 0,-1 1 1 0 0,4-7-1 0 0,0 2-7 0 0,0 0 0 0 0,1 0 0 0 0,0 1 0 0 0,0 0 0 0 0,1 0 0 0 0,14-13 0 0 0,52-36 0 0 0,137-67 95 0 0,-141 87-25 0 0,-39 22 273 0 0,53-18-1 0 0,-66 27-240 0 0,-11 3-79 0 0,1 2-1 0 0,-1-1 0 0 0,1 1 1 0 0,8-1-1 0 0,-14 1-24 0 0,0 1 0 0 0,0 0-1 0 0,0 0 1 0 0,0 0 0 0 0,0 0 0 0 0,0 0-1 0 0,0 0 1 0 0,0 0 0 0 0,-1 0-1 0 0,1 0 1 0 0,0 1 0 0 0,0-1 0 0 0,0 0-1 0 0,0 1 1 0 0,0-1 0 0 0,-1 0 0 0 0,1 1-1 0 0,0-1 1 0 0,0 1 0 0 0,0-1 0 0 0,-1 1-1 0 0,1-1 1 0 0,0 1 0 0 0,-1 0 0 0 0,1-1-1 0 0,-1 1 1 0 0,1 0 0 0 0,0 1 0 0 0,1 0-32 0 0,-1 0-127 0 0,0 0 0 0 0,0 0-1 0 0,0 0 1 0 0,0 1-1 0 0,0-1 1 0 0,-1 0 0 0 0,1 1-1 0 0,-1-1 1 0 0,1 0-1 0 0,-1 1 1 0 0,0-1-1 0 0,0 0 1 0 0,0 1 0 0 0,0-1-1 0 0,0 1 1 0 0,-1 1-1 0 0,1 1-550 0 0,-2 8-1405 0 0</inkml:trace>
</inkml:ink>
</file>

<file path=ppt/ink/ink5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2:11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6911 0 0,'0'0'15252'0'0,"2"2"-14885"0"0,1 2-308 0 0,0 0-1 0 0,0 1 1 0 0,-1-1 0 0 0,1 1-1 0 0,-1 0 1 0 0,0-1 0 0 0,-1 1-1 0 0,1 0 1 0 0,1 9 0 0 0,0 6 223 0 0,0 24 1 0 0,-2-30-254 0 0,0-5 32 0 0,-1 0 0 0 0,1-1-1 0 0,-2 1 1 0 0,1 0 0 0 0,-3 9 0 0 0,-1 6 35 0 0,1-17 243 0 0,1-4-1614 0 0</inkml:trace>
</inkml:ink>
</file>

<file path=ppt/ink/ink5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2:12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 11975 0 0,'0'0'1280'0'0,"-12"-1"3720"0"0,12 15-12976 0 0</inkml:trace>
</inkml:ink>
</file>

<file path=ppt/ink/ink5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2:12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0 148 6911 0 0,'0'0'623'0'0,"1"3"-126"0"0,-1-3 13 0 0,0 1 0 0 0,0 0-1 0 0,0 0 1 0 0,0 0-1 0 0,0 0 1 0 0,1 0-1 0 0,-1 0 1 0 0,0-1-1 0 0,1 1 1 0 0,-1 0 0 0 0,1 0-1 0 0,-1 0 1 0 0,1-1-1 0 0,-1 1 1 0 0,1 0-1 0 0,0-1 1 0 0,-1 1 0 0 0,1 0-1 0 0,0-1 1 0 0,-1 1-1 0 0,1-1 1 0 0,1 1-1 0 0,0 0-298 0 0,-1-1 1 0 0,1 1-1 0 0,0-1 0 0 0,-1 0 0 0 0,1 1 0 0 0,-1-1 0 0 0,1 0 0 0 0,0 0 0 0 0,-1 0 0 0 0,1 0 0 0 0,3-1 0 0 0,0 0-233 0 0,-1-1-1 0 0,1 1 1 0 0,0-1-1 0 0,-1 0 1 0 0,1 0-1 0 0,-1 0 1 0 0,0-1-1 0 0,6-4 1 0 0,-5 4 33 0 0,0-1-20 0 0,1 0 0 0 0,-1 0-1 0 0,0-1 1 0 0,0 1 0 0 0,-1-1 0 0 0,0 0-1 0 0,0-1 1 0 0,0 1 0 0 0,0-1-1 0 0,-1 0 1 0 0,6-10 0 0 0,5-36-603 0 0,-14 51 618 0 0,0 0 0 0 0,0 0 1 0 0,0 1-1 0 0,0-1 0 0 0,1 0 0 0 0,-1 0 0 0 0,0 1 1 0 0,1-1-1 0 0,-1 0 0 0 0,1 1 0 0 0,-1-1 1 0 0,0 0-1 0 0,1 1 0 0 0,-1-1 0 0 0,1 1 0 0 0,0-1 1 0 0,-1 1-1 0 0,1-1 0 0 0,-1 1 0 0 0,2-1 1 0 0,8-5 65 0 0,4 3 13 0 0,1 6-26 0 0,0 4-38 0 0,-10-4-9 0 0,-3-2-8 0 0,0 0 0 0 0,0 1 0 0 0,0-1 0 0 0,0 1 1 0 0,0-1-1 0 0,-1 1 0 0 0,1 0 0 0 0,-1-1 0 0 0,3 5 0 0 0,9 7 102 0 0,-2 1 1 0 0,14 19-1 0 0,-21-23 165 0 0,0 1 1 0 0,-1 0 0 0 0,0 0-1 0 0,0 0 1 0 0,-1 0-1 0 0,-1 0 1 0 0,1 15 0 0 0,0 5 311 0 0,3-17-363 0 0,-4-10-180 0 0,7 9 72 0 0,3-4-50 0 0,-8-8-71 0 0,0 0 0 0 0,0 0-1 0 0,0 0 1 0 0,0-1 0 0 0,0 1-1 0 0,0-1 1 0 0,1 0 0 0 0,-1 0-1 0 0,0 0 1 0 0,0-1 0 0 0,0 1-1 0 0,0-1 1 0 0,0 1 0 0 0,0-1-1 0 0,0 0 1 0 0,0 0 0 0 0,0-1-1 0 0,-1 1 1 0 0,1 0 0 0 0,0-1-1 0 0,2-2 1 0 0,8-4-491 0 0,0-2 0 0 0,19-18-1 0 0,-31 28 470 0 0,24-25-2219 0 0,0-2-5536 0 0</inkml:trace>
</inkml:ink>
</file>

<file path=ppt/ink/ink5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2:13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28 6447 0 0,'0'0'9630'0'0,"2"-2"-8788"0"0,2 0-364 0 0,1-1 0 0 0,-1 0-1 0 0,1 1 1 0 0,0 0 0 0 0,0 0 0 0 0,-1 0-1 0 0,1 0 1 0 0,1 1 0 0 0,5-1 0 0 0,3 0 217 0 0,29 0 0 0 0,-26 5-383 0 0,-17 0-259 0 0,1 1-52 0 0,-1 0-1 0 0,0 0 0 0 0,0 1 0 0 0,0-1 0 0 0,-1 0 0 0 0,1 0 0 0 0,-1 0 0 0 0,0 0 0 0 0,0 0 0 0 0,-1 0 1 0 0,1 0-1 0 0,-4 5 0 0 0,-4 9-32 0 0,-15 22 1 0 0,16-28 31 0 0,-14 21-14 0 0,-30 52-36 0 0,46-74 66 0 0,6-11-11 0 0,0 0-1 0 0,0 1 1 0 0,0-1-1 0 0,0 0 1 0 0,1 0-1 0 0,-1 0 1 0 0,0 1-1 0 0,0-1 1 0 0,0 0-1 0 0,0 0 1 0 0,0 0-1 0 0,1 0 1 0 0,-1 0-1 0 0,0 1 1 0 0,0-1-1 0 0,0 0 1 0 0,1 0-1 0 0,-1 0 1 0 0,0 0-1 0 0,0 0 1 0 0,0 0-1 0 0,1 0 1 0 0,-1 0-1 0 0,0 0 1 0 0,0 0-1 0 0,0 0 1 0 0,1 0-1 0 0,-1 0 1 0 0,0 0-1 0 0,6 1 37 0 0,-4-1-16 0 0,1 0-1 0 0,-1 0 0 0 0,0-1 1 0 0,1 1-1 0 0,-1-1 0 0 0,1 1 1 0 0,-1-1-1 0 0,0 0 0 0 0,0 0 1 0 0,1 0-1 0 0,-1 0 1 0 0,3-2-1 0 0,2-1 78 0 0,12-6 159 0 0,1 1 1 0 0,22-6-1 0 0,-31 12-149 0 0,0 0-1 0 0,0 1 1 0 0,0 1-1 0 0,0 0 1 0 0,22 0-1 0 0,-9 2-1523 0 0,41-4 0 0 0,-49 1 20 0 0</inkml:trace>
</inkml:ink>
</file>

<file path=ppt/ink/ink5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2:13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1839 0 0,'0'0'83'0'0,"-1"2"-6"0"0,-17 16-283 0 0,-5-2 4055 0 0,17-12-1742 0 0,0 0 1 0 0,0 1-1 0 0,0 0 1 0 0,-8 8-1 0 0,12-11-1629 0 0,1 1 0 0 0,-1-1 0 0 0,0 0 0 0 0,1 1 0 0 0,0-1 0 0 0,-2 5 0 0 0,2-4-511 0 0,1 0-1 0 0,-1 0 0 0 0,0 0 0 0 0,1 0 1 0 0,0 0-1 0 0,0 0 0 0 0,0 4 0 0 0,1-2 177 0 0,0 1 1 0 0,0-1-1 0 0,1 1 0 0 0,-1-1 0 0 0,1 0 0 0 0,1 1 0 0 0,-1-1 1 0 0,1 0-1 0 0,0 0 0 0 0,0-1 0 0 0,0 1 0 0 0,0-1 1 0 0,1 1-1 0 0,7 5 0 0 0,6 5 66 0 0,0-1-1 0 0,28 17 1 0 0,-11-7 14 0 0,-5-4-68 0 0,-2 2 0 0 0,0 1 0 0 0,-1 1 0 0 0,-2 2 0 0 0,22 28 0 0 0,-37-42-64 0 0,-1 1 0 0 0,0 0 0 0 0,-1 0 0 0 0,-1 1 0 0 0,10 29 0 0 0,-13-32 9 0 0,-1 0 0 0 0,0 0-1 0 0,0 1 1 0 0,-1-1 0 0 0,-1 1 0 0 0,0-1 0 0 0,0 1 0 0 0,-5 20 0 0 0,-1-5 10 0 0,-2-1 0 0 0,0 1-1 0 0,-2-2 1 0 0,-1 0 0 0 0,-15 27 0 0 0,-80 112 135 0 0,98-154-235 0 0,-29 38-8 0 0,30-39-18 0 0,5-7-77 0 0,4-3-366 0 0,21-10-1778 0 0,-21 10 1082 0 0</inkml:trace>
</inkml:ink>
</file>

<file path=ppt/ink/ink5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2:23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255 342 2759 0 0,'0'0'126'0'0,"0"2"-5"0"0,1 8 211 0 0,0-6 1046 0 0,-2 1-1 0 0,1-1 1 0 0,0 1-1 0 0,-1 0 1 0 0,-2 6 0 0 0,1 3-497 0 0,1-13-675 0 0,1-1 0 0 0,0 1 1 0 0,0 0-1 0 0,0-1 0 0 0,0 1 0 0 0,0 0 1 0 0,0-1-1 0 0,0 1 0 0 0,0 0 1 0 0,0-1-1 0 0,0 1 0 0 0,0 0 0 0 0,0-1 1 0 0,1 1-1 0 0,-1 1 0 0 0,10-1 3056 0 0,-8-1-3320 0 0,-6 12 412 0 0,2-8-305 0 0,0 1 1 0 0,-1-1-1 0 0,1-1 0 0 0,-1 1 0 0 0,1 0 1 0 0,-1 0-1 0 0,0-1 0 0 0,0 0 0 0 0,-1 1 1 0 0,1-1-1 0 0,-1-1 0 0 0,0 1 0 0 0,1 0 1 0 0,-8 2-1 0 0,9-3-40 0 0,0-1-1 0 0,-1 1 1 0 0,1-1 0 0 0,0 0 0 0 0,-1 0-1 0 0,0 0 1 0 0,1-1 0 0 0,-1 1 0 0 0,1 0-1 0 0,-1-1 1 0 0,0 0 0 0 0,-4 0 0 0 0,-2 0-6 0 0,4 1 5 0 0,-1-1 0 0 0,1 0 0 0 0,0 0 0 0 0,-1 0 0 0 0,1-1 0 0 0,0 1 0 0 0,-1-2 0 0 0,1 1 0 0 0,0 0-1 0 0,0-1 1 0 0,0 0 0 0 0,-8-4 0 0 0,10 4-17 0 0,0-1 0 0 0,-1 1 0 0 0,1 0 0 0 0,1-1 0 0 0,-1 0 0 0 0,0 0 0 0 0,1 0 0 0 0,-1 0 0 0 0,1 0 0 0 0,0 0 0 0 0,0-1 0 0 0,0 1 0 0 0,0-1 0 0 0,1 1 0 0 0,-1-1 0 0 0,1 0 1 0 0,-1-7-1 0 0,-1-3-161 0 0,1 3-4 0 0,0 0 0 0 0,0 0 0 0 0,-1 1-1 0 0,0-1 1 0 0,-1 1 0 0 0,0 0 0 0 0,-6-9 0 0 0,9 17 152 0 0,0 1 1 0 0,0-1-1 0 0,0 0 1 0 0,0 1-1 0 0,1-1 0 0 0,-1 1 1 0 0,0-1-1 0 0,1 0 1 0 0,0 0-1 0 0,-1 1 0 0 0,1-1 1 0 0,0 0-1 0 0,0-2 1 0 0,0 2 15 0 0,1 1 1 0 0,-1 0 0 0 0,1-1-1 0 0,-1 1 1 0 0,1 0 0 0 0,0 0-1 0 0,0-1 1 0 0,-1 1-1 0 0,1 0 1 0 0,0 0 0 0 0,0 0-1 0 0,0 0 1 0 0,0 0 0 0 0,1 0-1 0 0,-1 0 1 0 0,0 1 0 0 0,3-2-1 0 0,102-55-139 0 0,-4 4 74 0 0,-45 17 50 0 0,-4 2 314 0 0,72-35 1 0 0,-120 67-164 0 0,0 0 1 0 0,1 0 0 0 0,-1 1 0 0 0,0-1 0 0 0,0 1-1 0 0,1 0 1 0 0,-1 1 0 0 0,1-1 0 0 0,9 1 0 0 0,-13 1-52 0 0,-1-1 1 0 0,1 1 0 0 0,0 0 0 0 0,-1 0 0 0 0,1 0 0 0 0,-1 0 0 0 0,1 0 0 0 0,-1 0 0 0 0,1 0 0 0 0,-1 1 0 0 0,0-1 0 0 0,1 0 0 0 0,-1 1 0 0 0,0-1 0 0 0,0 1 0 0 0,0-1 0 0 0,1 3 0 0 0,0-1 54 0 0,0 2-82 0 0,1 0 1 0 0,-1 0-1 0 0,0 0 1 0 0,0 0-1 0 0,-1 0 0 0 0,0 0 1 0 0,0 1-1 0 0,0-1 1 0 0,0 0-1 0 0,-1 1 0 0 0,0-1 1 0 0,0 1-1 0 0,0-1 1 0 0,-2 7-1 0 0,-1 9 56 0 0,-2-1 1 0 0,-9 26-1 0 0,11-37-73 0 0,-4 14 33 0 0,-1 0 0 0 0,-20 35-1 0 0,24-50-65 0 0,-1 0-1 0 0,0 0 1 0 0,-1-1-1 0 0,1 0 0 0 0,-2 0 1 0 0,1 0-1 0 0,-1-1 1 0 0,0 0-1 0 0,0 0 1 0 0,-10 5-1 0 0,-45 27-372 0 0,29-17 41 0 0,-1-1 1 0 0,-60 25-1 0 0,74-37 322 0 0,10-4-3 0 0,1-1 1 0 0,-1 1 0 0 0,0-1-1 0 0,-14 1 1 0 0,22-3 42 0 0,2-3-84 0 0,2-2 14 0 0,0 0-1 0 0,0 0 1 0 0,0 0 0 0 0,1 0-1 0 0,-1 0 1 0 0,1 0 0 0 0,6-5-1 0 0,27-24-605 0 0,-17 16-635 0 0,1-2-507 0 0</inkml:trace>
</inkml:ink>
</file>

<file path=ppt/ink/ink5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2:23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0 5527 0 0,'0'0'2566'0'0,"-9"3"2022"0"0,6-1-4239 0 0,1 0 0 0 0,-1 1 0 0 0,0-1 0 0 0,1 1 0 0 0,0 0 0 0 0,-1 0 0 0 0,1 0 0 0 0,0 0-1 0 0,1 0 1 0 0,-1 1 0 0 0,-2 5 0 0 0,2-5-84 0 0,-67 177 2232 0 0,12-28-2234 0 0,-54 83-123 0 0,46-99 30 0 0,-67 106 777 0 0,71-137-690 0 0,22-42-178 0 0,38-62 66 0 0,5-3-85 0 0,1 0-357 0 0,1-1 0 0 0,0 1-1 0 0,-1-2 1 0 0,7-2 0 0 0,8-5-1373 0 0</inkml:trace>
</inkml:ink>
</file>

<file path=ppt/ink/ink5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2:23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9671 0 0,'-1'1'748'0'0,"-3"2"-372"0"0,0 0 0 0 0,1 0-1 0 0,-1 1 1 0 0,1-1-1 0 0,0 1 1 0 0,0 0 0 0 0,0 0-1 0 0,0 0 1 0 0,1 1-1 0 0,0-1 1 0 0,-1 0 0 0 0,-1 9-1 0 0,2-6 73 0 0,1 0-1 0 0,-1 0 0 0 0,1 0 0 0 0,1 0 1 0 0,0 0-1 0 0,0 0 0 0 0,0 0 1 0 0,2 8-1 0 0,1 1-4 0 0,1 1 1 0 0,1-1-1 0 0,0 0 0 0 0,1 0 1 0 0,1-1-1 0 0,17 29 0 0 0,-11-25-297 0 0,0 0-1 0 0,2 0 1 0 0,0-1 0 0 0,1-1-1 0 0,1-1 1 0 0,1 0 0 0 0,0-1-1 0 0,1-1 1 0 0,21 12 0 0 0,-13-11-65 0 0,1-1 0 0 0,0-1 0 0 0,1-1 0 0 0,0-2 0 0 0,1-1 0 0 0,41 7 0 0 0,86 15 1060 0 0,-155-31-1113 0 0,-4 1-621 0 0,0 1 372 0 0,-1-1-1 0 0,1 0 1 0 0,-1 1-1 0 0,0-1 1 0 0,0 0 0 0 0,0 0-1 0 0,0 0 1 0 0,0-1-1 0 0,0 1 1 0 0,-3-1 0 0 0,-11 2-3751 0 0,10-2 681 0 0,-5 0-3339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19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852 1 12751 0 0,'0'0'587'0'0,"-1"1"-16"0"0,-11 10-371 0 0,0 0 1 0 0,1 0-1 0 0,-12 18 1 0 0,10-13 401 0 0,-31 36 877 0 0,3 2 1 0 0,-63 107-1 0 0,58-71-1150 0 0,-94 174 222 0 0,-18-11-367 0 0,130-213-169 0 0,-2 0-1 0 0,-2-2 0 0 0,-1-1 1 0 0,-39 33-1 0 0,63-64-36 0 0,1 1-1 0 0,0 1 0 0 0,1-1 1 0 0,-11 15-1 0 0,17-20-254 0 0,22-11-2221 0 0,21-12 1002 0 0,8-7-8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1:38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10135 0 0,'0'0'2296'0'0,"-7"1"474"0"0,6 0-2632 0 0,-1 1 1 0 0,0-1 0 0 0,1 0 0 0 0,-1 1-1 0 0,1-1 1 0 0,-1 1 0 0 0,1-1 0 0 0,0 1-1 0 0,-1 0 1 0 0,1 0 0 0 0,0-1 0 0 0,0 1-1 0 0,0 0 1 0 0,0 3 0 0 0,-11 29 69 0 0,8-13-75 0 0,0 0 0 0 0,2 0 0 0 0,0 0 0 0 0,2 1 0 0 0,0-1-1 0 0,1 1 1 0 0,1-1 0 0 0,1 0 0 0 0,10 36 0 0 0,-11-51 6 0 0,0 0 1 0 0,0-1-1 0 0,0 1 0 0 0,0-1 0 0 0,1 0 0 0 0,0 0 0 0 0,0 0 0 0 0,1 0 1 0 0,-1 0-1 0 0,7 6 0 0 0,-8-10 168 0 0,0-1 11 0 0,1 0-253 0 0,1 0 0 0 0,-1 0-1 0 0,1-1 1 0 0,-1 0 0 0 0,1 0-1 0 0,-1 0 1 0 0,1 0 0 0 0,-1 0-1 0 0,0-1 1 0 0,0 1 0 0 0,0-1-1 0 0,0 0 1 0 0,0 0 0 0 0,0 0-1 0 0,0 0 1 0 0,-1-1 0 0 0,1 1-1 0 0,-1-1 1 0 0,4-5 0 0 0,3-4-27 0 0,-1-1 1 0 0,-1-1-1 0 0,9-20 1 0 0,-3 4-31 0 0,39-68-888 0 0,-51 97 862 0 0,-1 0-1 0 0,0 0 1 0 0,1 0 0 0 0,-1 0-1 0 0,1 1 1 0 0,-1-1 0 0 0,1 0-1 0 0,-1 0 1 0 0,1 1-1 0 0,0-1 1 0 0,0 0 0 0 0,1 0-1 0 0,-2 0 12 0 0,0 1 0 0 0,0 0 0 0 0,1 0 0 0 0,-1 0-1 0 0,0 0 1 0 0,0 0 0 0 0,1 0 0 0 0,-1 0-1 0 0,0 0 1 0 0,1 0 0 0 0,-1 0 0 0 0,0 0 0 0 0,0 0-1 0 0,1 0 1 0 0,-1 0 0 0 0,0 0 0 0 0,0 1 0 0 0,1-1-1 0 0,-1 0 1 0 0,0 0 0 0 0,0 0 0 0 0,0 0-1 0 0,1 0 1 0 0,-1 1 0 0 0,0-1 0 0 0,0 0 0 0 0,0 0-1 0 0,1 0 1 0 0,-1 1 0 0 0,2 2-3 0 0,-1-1-1 0 0,1 1 1 0 0,-1 0-1 0 0,1 0 1 0 0,-1 0 0 0 0,1 5-1 0 0,13 46 28 0 0,8 25 146 0 0,-18-67-51 0 0,0 0-1 0 0,0-1 0 0 0,1 0 0 0 0,11 16 0 0 0,-16-25-82 0 0,0 0 1 0 0,1 0-1 0 0,0-1 0 0 0,-1 1 1 0 0,1 0-1 0 0,0-1 0 0 0,0 1 0 0 0,0-1 1 0 0,0 0-1 0 0,0 0 0 0 0,0 1 0 0 0,1-1 1 0 0,-1-1-1 0 0,0 1 0 0 0,0 0 1 0 0,1 0-1 0 0,-1-1 0 0 0,0 0 0 0 0,1 1 1 0 0,-1-1-1 0 0,1 0 0 0 0,-1 0 0 0 0,1 0 1 0 0,-1 0-1 0 0,0-1 0 0 0,1 1 1 0 0,-1-1-1 0 0,0 1 0 0 0,3-2 0 0 0,6-3 133 0 0,0 1 0 0 0,0-2-1 0 0,0 0 1 0 0,15-11-1 0 0,-13 8 0 0 0,18-13 7 0 0,-1-1 0 0 0,53-53-1 0 0,42-66 235 0 0,-94 103-938 0 0,-30 38 207 0 0</inkml:trace>
</inkml:ink>
</file>

<file path=ppt/ink/ink5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2:24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10 3223 0 0,'12'-9'14296'0'0,"-12"9"-14079"0"0,1 12 8352 0 0,-3 2-11889 0 0,-1 0 3456 0 0,-1-1 1 0 0,0 0-1 0 0,-1 0 1 0 0,-1 0-1 0 0,0-1 1 0 0,-8 12 0 0 0,-50 71 422 0 0,63-93-549 0 0,-52 65 221 0 0,-3-2 1 0 0,-101 91-1 0 0,139-139-233 0 0,-1-2-1 0 0,0 0 0 0 0,0-1 0 0 0,-2-1 0 0 0,-30 15 0 0 0,48-27-134 0 0</inkml:trace>
</inkml:ink>
</file>

<file path=ppt/ink/ink5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2:26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91 4607 0 0,'-9'9'15398'0'0,"16"-10"-15294"0"0,1 0 0 0 0,-1-1 0 0 0,0 1 1 0 0,0-2-1 0 0,0 1 0 0 0,0-1 1 0 0,11-7-1 0 0,0 1 24 0 0,20-8-43 0 0,71-21-1 0 0,-88 33-1276 0 0,23-3 1 0 0,-32 9-3470 0 0,-10-1 3135 0 0</inkml:trace>
</inkml:ink>
</file>

<file path=ppt/ink/ink5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2:2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96 7831 0 0,'-25'-3'15216'0'0,"34"-1"-15063"0"0,0 0 0 0 0,0 1 0 0 0,0 1 0 0 0,19-4-1 0 0,-1 1-35 0 0,118-20-4 0 0,-7 2-468 0 0,-30 3-3269 0 0,-106 20 1713 0 0</inkml:trace>
</inkml:ink>
</file>

<file path=ppt/ink/ink5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2:2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8 1375 0 0,'2'-7'19274'0'0,"2"13"-18214"0"0,1 17-1251 0 0,-5 30 808 0 0,-8 64 0 0 0,0 21-359 0 0,6-101-196 0 0,-2 0-1 0 0,-15 70 1 0 0,19-102-49 0 0,0-3-13 0 0,-1-1 0 0 0,1 0 0 0 0,0 1 0 0 0,0-1 0 0 0,-1 1 0 0 0,1-1 0 0 0,-1 0 0 0 0,0 1 0 0 0,1-1-1 0 0,-1 0 1 0 0,0 1 0 0 0,0-1 0 0 0,-1 2 0 0 0,1-2-57 0 0,1 0-299 0 0,-1 1-1 0 0,0 0 0 0 0,0-1 0 0 0,0 1 0 0 0,-1 0 0 0 0,1-1 0 0 0,0 1 0 0 0,-1-1 0 0 0,1 0 0 0 0,-3 3 1 0 0</inkml:trace>
</inkml:ink>
</file>

<file path=ppt/ink/ink5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2:27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7367 0 0,'0'0'13535'0'0,"1"2"-13144"0"0,1 1-335 0 0,3 6 149 0 0,0 0-1 0 0,-1 0 0 0 0,0 0 1 0 0,0 0-1 0 0,3 15 0 0 0,-4-8-104 0 0,-1-1 0 0 0,-1 1 0 0 0,0-1 0 0 0,-1 1 0 0 0,-1 0 0 0 0,0-1 0 0 0,-8 31 0 0 0,-3 0 95 0 0,-24 56 0 0 0,22-66-37 0 0,6-14 85 0 0,2 0 0 0 0,-6 29-1 0 0,10-39-84 0 0,0 0 0 0 0,1 1 0 0 0,1-1-1 0 0,0 1 1 0 0,4 22 0 0 0,-4-33-147 0 0,1 0 1 0 0,-1 0 0 0 0,1 0-1 0 0,-1 0 1 0 0,1 0-1 0 0,0-1 1 0 0,0 1-1 0 0,0 0 1 0 0,0 0 0 0 0,0-1-1 0 0,1 1 1 0 0,-1 0-1 0 0,0-1 1 0 0,1 0 0 0 0,-1 1-1 0 0,1-1 1 0 0,-1 0-1 0 0,1 0 1 0 0,0 1-1 0 0,-1-1 1 0 0,1-1 0 0 0,0 1-1 0 0,0 0 1 0 0,0 0-1 0 0,0-1 1 0 0,0 1 0 0 0,0-1-1 0 0,2 1 1 0 0,11-1 46 0 0,0-3-43 0 0,3-2-7 0 0,-15 1-15 0 0,-2 2-33 0 0,1 1-166 0 0,-1-6-1132 0 0,-1 4 1000 0 0,0 0 0 0 0,0 0-1 0 0,0 0 1 0 0,0-1 0 0 0,0 1 0 0 0,-1-4 0 0 0,-4-7-1168 0 0</inkml:trace>
</inkml:ink>
</file>

<file path=ppt/ink/ink5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2:28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0 726 12671 0 0,'0'0'5883'0'0,"0"-3"-5087"0"0,1-21-645 0 0,1-1-1 0 0,1 1 1 0 0,0 0 0 0 0,2 1-1 0 0,15-44 1 0 0,-8 36 219 0 0,1 1-1 0 0,2 0 0 0 0,33-50 1 0 0,-16 36-39 0 0,2 2 0 0 0,2 1 0 0 0,2 2 1 0 0,2 1-1 0 0,48-35 0 0 0,-68 57-150 0 0,1 1-1 0 0,38-20 1 0 0,-52 32-136 0 0,0 0 1 0 0,0 0-1 0 0,0 0 0 0 0,1 0 1 0 0,-1 1-1 0 0,0 1 0 0 0,1-1 0 0 0,0 1 1 0 0,-1 1-1 0 0,1-1 0 0 0,0 1 1 0 0,-1 0-1 0 0,12 2 0 0 0,-13 0-18 0 0,1 1 0 0 0,-1-1 0 0 0,0 1 0 0 0,-1 0 0 0 0,1 0 0 0 0,0 1 0 0 0,-1 0 0 0 0,0 0 0 0 0,0 0 0 0 0,0 0 0 0 0,0 1 0 0 0,-1 0 0 0 0,0 0 0 0 0,0 0 0 0 0,0 0 0 0 0,3 7 0 0 0,2 3-4 0 0,-1 1 0 0 0,-1 1 0 0 0,0-1 0 0 0,7 31-1 0 0,-11-35 4 0 0,0 0 0 0 0,1 0-1 0 0,1 0 1 0 0,0-1-1 0 0,12 23 1 0 0,-15-31-21 0 0,1 0 0 0 0,-1 0 0 0 0,0-1-1 0 0,1 1 1 0 0,-1 0 0 0 0,1-1 0 0 0,0 0 0 0 0,0 0 0 0 0,0 0 0 0 0,0 0-1 0 0,0 0 1 0 0,0 0 0 0 0,1-1 0 0 0,-1 0 0 0 0,0 1 0 0 0,1-1 0 0 0,-1-1-1 0 0,1 1 1 0 0,-1 0 0 0 0,1-1 0 0 0,0 0 0 0 0,-1 1 0 0 0,1-2 0 0 0,0 1 0 0 0,6-1-1 0 0,5-3 15 0 0,1 0 0 0 0,-1-1-1 0 0,0 0 1 0 0,0-1 0 0 0,-1-1-1 0 0,17-10 1 0 0,78-57-411 0 0,-107 73 371 0 0,15-12-834 0 0,7-6-1941 0 0,-5 9-2625 0 0,-9 7-750 0 0</inkml:trace>
</inkml:ink>
</file>

<file path=ppt/ink/ink5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2:30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63 10567 0 0,'20'-11'577'0'0,"0"0"-1"0"0,38-14 0 0 0,-27 12 1953 0 0,-19 11-955 0 0,-8 1 1565 0 0,-5 7-3075 0 0,0 0 0 0 0,0 0 0 0 0,-1-1 0 0 0,0 1 1 0 0,-1-1-1 0 0,1 0 0 0 0,-1 1 0 0 0,0-1 0 0 0,-6 8 0 0 0,-58 74 187 0 0,-17 24 14 0 0,-19 72-265 0 0,47-69 0 0 0,-87 188 0 0 0,136-284 0 0 0,0 0 0 0 0,1 0 0 0 0,1 1 0 0 0,1 0 0 0 0,0 0 0 0 0,-1 21 0 0 0,5-27 0 0 0,0-1 0 0 0,0 0 0 0 0,1 0 0 0 0,1 0 0 0 0,0 0 0 0 0,1 0 0 0 0,0 0 0 0 0,1 0 0 0 0,0-1 0 0 0,10 20 0 0 0,10 7-64 0 0,1-2 0 0 0,2 0 0 0 0,58 59 0 0 0,109 84-1041 0 0,-53-53 434 0 0,-120-105 639 0 0,0 0 1 0 0,-2 2-1 0 0,0 0 0 0 0,-1 1 0 0 0,26 49 0 0 0,-37-58 18 0 0,0-1 0 0 0,-2 1 0 0 0,1 0 0 0 0,-2 0 0 0 0,0 0 0 0 0,-1 0 0 0 0,-1 1 0 0 0,0 0 0 0 0,-1-1 0 0 0,0 1 0 0 0,-2 0 0 0 0,-3 29 0 0 0,-1-26-22 0 0,1 0 0 0 0,-2 0 0 0 0,-1-1 1 0 0,0 0-1 0 0,-1 0 0 0 0,-1 0 0 0 0,-1-1 0 0 0,-17 23 0 0 0,7-15 232 0 0,-1-1-1 0 0,-1 0 0 0 0,0-2 0 0 0,-38 28 0 0 0,40-35-25 0 0,2 1-1 0 0,0 0 0 0 0,-19 23 1 0 0,36-38-344 0 0,0 0-255 0 0,0 1 190 0 0,1-1-1 0 0,-1 0 1 0 0,1 1-1 0 0,0-1 1 0 0,-1 1-1 0 0,1-1 1 0 0,0 0-1 0 0,0 1 1 0 0,0-1-1 0 0,0 2 1 0 0</inkml:trace>
</inkml:ink>
</file>

<file path=ppt/ink/ink5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2:35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 5983 0 0,'0'0'9479'0'0,"1"2"-9063"0"0,0-2-323 0 0,0 1-39 0 0,-1-1-1 0 0,1 1 1 0 0,-1 0 0 0 0,1-1 0 0 0,0 1-1 0 0,-1 0 1 0 0,1-1 0 0 0,-1 1 0 0 0,0 0 0 0 0,1 0-1 0 0,-1-1 1 0 0,1 2 737 0 0,-1-1-779 0 0,-1-1 0 0 0,1 0-1 0 0,0 0 1 0 0,0 0 0 0 0,0 0 0 0 0,0 1-1 0 0,0-1 1 0 0,-1 0 0 0 0,1 0-1 0 0,0 0 1 0 0,0 1 0 0 0,0-1 0 0 0,0 0-1 0 0,0 0 1 0 0,0 1 0 0 0,0-1-1 0 0,0 0 1 0 0,0 0 0 0 0,0 1 0 0 0,0-1-1 0 0,0 0 1 0 0,0 0 0 0 0,0 1 0 0 0,0-1-1 0 0,0 0 1 0 0,0 1 0 0 0,0-1-2 0 0,0 1 1 0 0,0-1 0 0 0,0 0 0 0 0,0 1 0 0 0,0-1 0 0 0,0 1-1 0 0,0-1 1 0 0,0 1 0 0 0,0-1 0 0 0,0 0 0 0 0,0 1-1 0 0,0-1 1 0 0,0 1 0 0 0,-1-1 0 0 0,1 0 0 0 0,0 1 0 0 0,0-1-1 0 0,0 1 1 0 0,-1-1 0 0 0,1 0 0 0 0,0 1 0 0 0,-1-1-1 0 0,1 1 1 0 0,-57 56 1011 0 0,36-37-862 0 0,-24 29 0 0 0,15-8-45 0 0,-45 83 0 0 0,63-100-80 0 0,1 1 1 0 0,1 1-1 0 0,1 0 0 0 0,2 0 0 0 0,0 1 0 0 0,2 0 0 0 0,-2 28 1 0 0,7-51-21 0 0,-1-1 1 0 0,1 1 0 0 0,0-1 0 0 0,1 1-1 0 0,-1-1 1 0 0,1 1 0 0 0,0-1 0 0 0,0 1-1 0 0,0-1 1 0 0,0 1 0 0 0,0-1 0 0 0,1 0-1 0 0,-1 0 1 0 0,1 1 0 0 0,0-1 0 0 0,0-1-1 0 0,0 1 1 0 0,1 0 0 0 0,2 3 0 0 0,5 2 178 0 0,-1-1 1 0 0,1 0-1 0 0,0 0 0 0 0,15 6 1 0 0,-7-3 152 0 0,48 28 445 0 0,-64-37-772 0 0,-1 0-1 0 0,1-1 1 0 0,-1 1 0 0 0,0 0-1 0 0,1 0 1 0 0,-1 1 0 0 0,0-1-1 0 0,0 0 1 0 0,0 0-1 0 0,0 1 1 0 0,0-1 0 0 0,0 0-1 0 0,1 3 1 0 0,11 15 185 0 0,-9-14-469 0 0,0 1 621 0 0</inkml:trace>
</inkml:ink>
</file>

<file path=ppt/ink/ink5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2:36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1 505 5063 0 0,'1'2'7834'0'0,"30"49"-2732"0"0,-9-14-3918 0 0,23 49 0 0 0,-2 4-416 0 0,-26-59-624 0 0,-4-8 256 0 0,-12-23-359 0 0,-1 1-1 0 0,0-1 1 0 0,1 1-1 0 0,-1 0 1 0 0,0-1 0 0 0,1 1-1 0 0,-1-1 1 0 0,1 1-1 0 0,-1-1 1 0 0,1 0-1 0 0,-1 1 1 0 0,1-1 0 0 0,-1 1-1 0 0,1-1 1 0 0,-1 0-1 0 0,1 1 1 0 0,-1-1-1 0 0,1 0 1 0 0,0 0 0 0 0,-1 0-1 0 0,1 1 1 0 0,0-1-1 0 0,-1 0 1 0 0,1 0-1 0 0,0 0 1 0 0,-1 0 0 0 0,1 0-1 0 0,0 0 1 0 0,-1 0-1 0 0,1 0 1 0 0,-1 0-1 0 0,1-1 1 0 0,0 1 0 0 0,-1 0-1 0 0,1 0 1 0 0,0 0-1 0 0,-1-1 1 0 0,1 1-1 0 0,-1 0 1 0 0,1-1 0 0 0,-1 1-1 0 0,1-1 1 0 0,0 1-1 0 0,16-16 418 0 0,-17 16-469 0 0,1-2 75 0 0,0 0-11 0 0,0-3-41 0 0,0 1 0 0 0,0 0 0 0 0,0 0 0 0 0,0-1 0 0 0,-1 1-1 0 0,0-9 1 0 0,0 1 0 0 0,0 6-5 0 0,0 0-1 0 0,0 1 1 0 0,0-1 0 0 0,-1 1-1 0 0,1-1 1 0 0,-1 1 0 0 0,0 0-1 0 0,-3-7 1 0 0,-1-10-7 0 0,1-9-17 0 0,2 1 0 0 0,4-56 0 0 0,15-63-312 0 0,-9 91 60 0 0,-7 48 231 0 0,35-223-1477 0 0,-33 224 1534 0 0,-2 5 56 0 0,0-1-1 0 0,-1 1 0 0 0,1 0 0 0 0,-1 0 0 0 0,0-1 0 0 0,0-4 0 0 0,0 14-40 0 0,0-2 11 0 0,9 20-20 0 0,-6-9-25 0 0,1 2-11 0 0,0-6-74 0 0,1-6 37 0 0,-2-1 26 0 0,0 0-1 0 0,0 0 1 0 0,0-1-1 0 0,0 1 0 0 0,1-1 1 0 0,-1 0-1 0 0,1 0 1 0 0,0-1-1 0 0,0 1 1 0 0,5 1-1 0 0,47 10 102 0 0,-34-8 74 0 0,0-1-70 0 0,1-2 0 0 0,0 0 0 0 0,0-1 1 0 0,0-1-1 0 0,0-1 0 0 0,-1-1 0 0 0,1-1 0 0 0,32-8 0 0 0,-14-1 82 0 0,-1-1 0 0 0,0-2 0 0 0,62-33 0 0 0,-86 40-308 0 0,0-1-1 0 0,0-1 1 0 0,0 0-1 0 0,14-14 1 0 0,-28 23-181 0 0,-4 3-1619 0 0,-37 53 483 0 0,22-33-269 0 0,-20 35 1 0 0,26-35 325 0 0</inkml:trace>
</inkml:ink>
</file>

<file path=ppt/ink/ink5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2:36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7831 0 0,'0'0'7354'0'0,"3"2"-6665"0"0,19 24 439 0 0,7 8 682 0 0,50 43 1 0 0,-32-41-822 0 0,2-2 0 0 0,82 42 0 0 0,-85-51-643 0 0,-27-13-201 0 0,25 19-1 0 0,-1 0-23 0 0,-41-29-93 0 0,8-12-1967 0 0,-9 8 1724 0 0,1 0 0 0 0,-1-1 0 0 0,0 1 0 0 0,0 0 0 0 0,0-1 0 0 0,0 1-1 0 0,0 0 1 0 0,-1-1 0 0 0,1 1 0 0 0,-1-1 0 0 0,1 1 0 0 0,-1-1 0 0 0,0 1 0 0 0,0-4 0 0 0,-2-8-1419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1:39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3679 0 0,'0'0'667'0'0,"-1"1"825"0"0,-1 4-553 0 0,-1 0 0 0 0,2 0 0 0 0,-1 0 0 0 0,0 1 0 0 0,1-1 1 0 0,0 0-1 0 0,0 7 0 0 0,1-5-550 0 0,0 0 0 0 0,0 0 0 0 0,1-1 1 0 0,0 1-1 0 0,2 10 0 0 0,3 0 58 0 0,0 0-1 0 0,1 0 1 0 0,0-1 0 0 0,1 0-1 0 0,14 20 1 0 0,60 71 561 0 0,-23-31-311 0 0,-41-51-565 0 0,-2 1 0 0 0,-1 1 0 0 0,0 0 0 0 0,-2 1 0 0 0,-2 0 0 0 0,14 46 0 0 0,-20-51-87 0 0,-1-1 0 0 0,0 0 0 0 0,-2 1 1 0 0,0 0-1 0 0,-2-1 0 0 0,0 1 0 0 0,-2 0 1 0 0,0 0-1 0 0,-9 33 0 0 0,1-24 62 0 0,0 0-1 0 0,-2-1 0 0 0,-2 0 1 0 0,-26 44-1 0 0,16-37 56 0 0,-2-1-1 0 0,-55 62 0 0 0,62-81-365 0 0,-1 1 0 0 0,0-2 0 0 0,-34 22 0 0 0,47-35-247 0 0,0 0 0 0 0,0 0 1 0 0,0-1-1 0 0,-1 0 0 0 0,1 0 0 0 0,-11 2 0 0 0</inkml:trace>
</inkml:ink>
</file>

<file path=ppt/ink/ink5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2:36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4 7831 0 0,'-8'-4'14230'0'0,"-2"13"-15277"0"0,-11 5 1182 0 0,7-4-25 0 0,1-1 0 0 0,0 2 0 0 0,-12 11 0 0 0,-4 11 523 0 0,-46 69 0 0 0,53-71-560 0 0,-1-2 0 0 0,-2 0 0 0 0,-1-1-1 0 0,-52 42 1 0 0,76-68-158 0 0,3-5-546 0 0,3-8 134 0 0,-1 2 0 0 0,2-1 0 0 0,-1 0 0 0 0,8-10 0 0 0,4-4-746 0 0</inkml:trace>
</inkml:ink>
</file>

<file path=ppt/ink/ink5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2:37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5063 0 0,'-9'2'8202'0'0,"11"8"-7746"0"0,1-1 0 0 0,0 1 0 0 0,0 0 0 0 0,1-1 0 0 0,0 0 0 0 0,0 0 1 0 0,1 0-1 0 0,1-1 0 0 0,-1 0 0 0 0,1 0 0 0 0,1 0 0 0 0,0-1 0 0 0,11 11 0 0 0,10 5 133 0 0,1-1-1 0 0,47 26 1 0 0,6 5 130 0 0,-63-39-607 0 0,0 1 0 0 0,-1 1-1 0 0,-1 0 1 0 0,16 19 0 0 0,-26-25-102 0 0,0-1 1 0 0,0 1 0 0 0,-1 1 0 0 0,0-1 0 0 0,-1 1 0 0 0,0 0-1 0 0,-1 0 1 0 0,0 0 0 0 0,4 24 0 0 0,-6-24-4 0 0,-1 1 0 0 0,-1 0 0 0 0,0 0 0 0 0,0-1 0 0 0,-1 1 0 0 0,0 0 0 0 0,-5 16 0 0 0,1-11 23 0 0,-1 0-1 0 0,0 1 1 0 0,-2-2 0 0 0,-9 19 0 0 0,-11 8 114 0 0,-1-1 0 0 0,-48 53 0 0 0,-145 161 200 0 0,207-239-443 0 0,14-15-413 0 0</inkml:trace>
</inkml:ink>
</file>

<file path=ppt/ink/ink5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2:38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88 5527 0 0,'-8'2'9848'0'0,"17"-13"-8918"0"0,1 1 0 0 0,0 0-1 0 0,17-13 1 0 0,-21 18-687 0 0,1 1-1 0 0,-1 0 1 0 0,1 0 0 0 0,0 0-1 0 0,0 1 1 0 0,0 0 0 0 0,15-4-1 0 0,-21 6-194 0 0,0 1 0 0 0,1 0 0 0 0,-1 0 0 0 0,0 0-1 0 0,0 0 1 0 0,0 0 0 0 0,1 0 0 0 0,-1 0 0 0 0,0 0 0 0 0,0 0 0 0 0,0 0-1 0 0,0 1 1 0 0,0-1 0 0 0,1 1 0 0 0,-1-1 0 0 0,0 1 0 0 0,0-1 0 0 0,0 1-1 0 0,0-1 1 0 0,0 1 0 0 0,0 0 0 0 0,0-1 0 0 0,-1 1 0 0 0,1 0-1 0 0,0 0 1 0 0,1 2 0 0 0,6 10 112 0 0,-8-8-156 0 0,-1-2 13 0 0,1 2-13 0 0,0 0-1 0 0,-1 0 0 0 0,0 0 0 0 0,0 1 1 0 0,0-1-1 0 0,0 0 0 0 0,-1 0 0 0 0,0 0 1 0 0,0 0-1 0 0,0-1 0 0 0,-1 1 0 0 0,0-1 1 0 0,-4 7-1 0 0,-6 5 11 0 0,-28 30 1 0 0,-120 108-703 0 0,153-147 688 0 0,4-3 11 0 0,3-3 193 0 0,2 1-141 0 0,0 0 0 0 0,0-1 1 0 0,1 1-1 0 0,-1-1 0 0 0,1 1 1 0 0,-1-1-1 0 0,1 1 0 0 0,0-1 1 0 0,1 1-1 0 0,4 1 63 0 0,-1 0 0 0 0,1 0 0 0 0,0-1 0 0 0,0 0 0 0 0,0 0 0 0 0,0-1-1 0 0,0 0 1 0 0,0 0 0 0 0,12-1 0 0 0,8-1 184 0 0,30-4-1 0 0,-53 4-283 0 0,28-3 139 0 0,-1-1-59 0 0,0 2-1 0 0,52 1 0 0 0,-58 7-1220 0 0,1 1-3607 0 0</inkml:trace>
</inkml:ink>
</file>

<file path=ppt/ink/ink5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2:39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61 919 0 0,'0'0'19284'0'0,"3"1"-18992"0"0,2 0-170 0 0,1 0-1 0 0,-1-1 0 0 0,1 0 1 0 0,-1 0-1 0 0,1 0 1 0 0,-1-1-1 0 0,0 1 1 0 0,10-4-1 0 0,5-2 288 0 0,20-9 1 0 0,-22 7-77 0 0,23-5 1 0 0,-19 8-11 0 0,28-1 0 0 0,-21 3-239 0 0,-16 2-60 0 0,1 0 0 0 0,21 2-1 0 0,23 1-43 0 0,-51-2 128 0 0</inkml:trace>
</inkml:ink>
</file>

<file path=ppt/ink/ink5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2:41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47 11055 0 0,'56'-47'8553'0'0,"-63"53"-7302"0"0,-17 12-1733 0 0,13-5 555 0 0,1 0 1 0 0,-17 27 0 0 0,5-7-11 0 0,-24 36-60 0 0,4 3 1 0 0,-58 131-1 0 0,78-151-5 0 0,3 1 0 0 0,-14 57 0 0 0,27-83 4 0 0,1 0 0 0 0,1 0 1 0 0,2 0-1 0 0,1 1 0 0 0,1-1 0 0 0,4 35 1 0 0,-2-47 54 0 0,1-1 0 0 0,0 0 0 0 0,1 0 0 0 0,0 0 1 0 0,1 0-1 0 0,1 0 0 0 0,0-1 0 0 0,1 0 1 0 0,1 0-1 0 0,0-1 0 0 0,0 0 0 0 0,16 17 1 0 0,-2-5 315 0 0,1-1 0 0 0,1-1 0 0 0,1-1 0 0 0,1-1 0 0 0,35 21 0 0 0,12-5 915 0 0,-70-35-953 0 0,-1 1-215 0 0,6 5-7 0 0,-6-5 151 0 0,0-1-192 0 0,7 4 1 0 0,-7-4 6 0 0,0 0-12 0 0,6 1-75 0 0,-6-1-95 0 0</inkml:trace>
</inkml:ink>
</file>

<file path=ppt/ink/ink5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2:42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36 3223 0 0,'0'-18'288'0'0,"2"0"14156"0"0,-2 20-13762 0 0,-16 88 1863 0 0,-15 96-1104 0 0,27-155-1368 0 0,-7 71 122 0 0,10-83-168 0 0,1 1-1 0 0,2-1 1 0 0,5 33 0 0 0,-7-50-246 0 0</inkml:trace>
</inkml:ink>
</file>

<file path=ppt/ink/ink5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2:42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78 9671 0 0,'-6'-6'10879'0'0,"60"10"-8346"0"0,-35-2-2195 0 0,28-1 0 0 0,28-8 430 0 0,105-24 0 0 0,-116 18-662 0 0,1 2 0 0 0,104-4 1 0 0,-113 13-1930 0 0,-54 2 722 0 0</inkml:trace>
</inkml:ink>
</file>

<file path=ppt/ink/ink5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2:42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11055 0 0,'0'0'6203'0'0,"2"3"-4579"0"0,26 56 78 0 0,-9-18-218 0 0,44 69 1 0 0,-54-97-1360 0 0,0 0 0 0 0,1-1 1 0 0,1 0-1 0 0,0-1 0 0 0,0-1 1 0 0,1 1-1 0 0,0-2 0 0 0,1 0 0 0 0,17 9 1 0 0,139 59 123 0 0,-133-62-190 0 0,49 16 41 0 0,-61-23-79 0 0,-21-7-132 0 0,-17-3-9620 0 0,-1-2 3081 0 0</inkml:trace>
</inkml:ink>
</file>

<file path=ppt/ink/ink5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2:43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1 10135 0 0,'0'0'778'0'0,"-9"0"-261"0"0,3 1 760 0 0,0 0 1 0 0,0 0-1 0 0,1 0 1 0 0,-1 1-1 0 0,-9 3 1 0 0,11-2-1002 0 0,-1-1 1 0 0,0 1-1 0 0,1 0 0 0 0,-1 1 0 0 0,1-1 1 0 0,0 1-1 0 0,0 0 0 0 0,1 0 1 0 0,-7 9-1 0 0,-15 25 498 0 0,2 0 1 0 0,-22 52 0 0 0,-11 20-159 0 0,22-46-516 0 0,24-42-61 0 0,-1 0 0 0 0,-2 0 1 0 0,-23 30-1 0 0,33-49-132 0 0,1-1 0 0 0,-1 1 0 0 0,0-1 0 0 0,1 0 0 0 0,-1 0 0 0 0,0 0 0 0 0,-1-1 0 0 0,1 1 0 0 0,0-1 1 0 0,0 1-1 0 0,-1-1 0 0 0,1 0 0 0 0,0 0 0 0 0,-1-1 0 0 0,1 1 0 0 0,-1-1 0 0 0,-6 1 0 0 0,10-2 49 0 0,-1 1 0 0 0,1 0 0 0 0,0-1 0 0 0,0 1 0 0 0,-1 0 0 0 0,1-1-1 0 0,0 1 1 0 0,0-1 0 0 0,-1 1 0 0 0,1 0 0 0 0,0-1 0 0 0,0 1 0 0 0,0-1 0 0 0,0 1 0 0 0,0 0 0 0 0,0-1 0 0 0,0 1 0 0 0,0-1 0 0 0,0 1 0 0 0,0-1 0 0 0,0 1 0 0 0,0 0 0 0 0,0-1 0 0 0,0 1 0 0 0,0-1-1 0 0,0 1 1 0 0,0-1 0 0 0,0 1 0 0 0,1 0 0 0 0,-1-1 0 0 0,0 0 0 0 0,4-12-530 0 0,0 6 269 0 0,-1 2 0 0 0,1-1 0 0 0,0 0 0 0 0,1 1 0 0 0,-1-1 0 0 0,1 1 0 0 0,6-4 0 0 0,-9 7 142 0 0,19-17-1417 0 0</inkml:trace>
</inkml:ink>
</file>

<file path=ppt/ink/ink5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2:43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4 2303 0 0,'-2'-1'102'0'0,"-28"-2"131"0"0,24 3 1122 0 0,-1 1 0 0 0,1-1-1 0 0,0 1 1 0 0,0 0 0 0 0,-9 3-1 0 0,11-2-475 0 0,-1-1 0 0 0,1 1 0 0 0,0 0 0 0 0,0 0 0 0 0,0 1 0 0 0,0-1 0 0 0,1 1 0 0 0,-5 3 0 0 0,6-3-900 0 0,-1 0-1 0 0,0 0 0 0 0,1 0 1 0 0,0 0-1 0 0,-1 0 1 0 0,-1 5-1 0 0,1-2 208 0 0,1 0-1 0 0,-1 1 1 0 0,1-1 0 0 0,0 1 0 0 0,1 0 0 0 0,0-1-1 0 0,0 1 1 0 0,0 0 0 0 0,1 0 0 0 0,0 10 0 0 0,1-7-59 0 0,1 0 1 0 0,0 0-1 0 0,0 1 1 0 0,1-2-1 0 0,1 1 1 0 0,5 12-1 0 0,3 0-67 0 0,0-1-1 0 0,2 0 1 0 0,0-1-1 0 0,1-1 1 0 0,20 20-1 0 0,-19-23-47 0 0,1 0 0 0 0,1-1-1 0 0,1-1 1 0 0,0-1 0 0 0,1 0-1 0 0,25 11 1 0 0,131 47 41 0 0,-148-61-26 0 0,11 4 97 0 0,-1 2 1 0 0,65 36-1 0 0,-90-44-59 0 0,0 1 0 0 0,0 0-1 0 0,-1 1 1 0 0,-1 0 0 0 0,0 0-1 0 0,0 1 1 0 0,-1 1 0 0 0,-1 0-1 0 0,0 0 1 0 0,14 26 0 0 0,-15-22-50 0 0,-2 0 0 0 0,0 0 0 0 0,0 1 0 0 0,-2 0 0 0 0,0 0 0 0 0,-1 0 1 0 0,-1 1-1 0 0,0-1 0 0 0,-1 25 0 0 0,-3-18-7 0 0,-1-1 0 0 0,-1 1 0 0 0,0 0-1 0 0,-2-1 1 0 0,-1 0 0 0 0,-11 24 0 0 0,0-6 1 0 0,-2-1 1 0 0,-38 56-1 0 0,-58 61 58 0 0,-140 151 13 0 0,255-306-701 0 0,7-13-6991 0 0,1-2 1053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1:40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381 274 2303 0 0,'-2'0'167'0'0,"-28"-4"508"0"0,-15 3 7831 0 0,43 1-8260 0 0,1 0 0 0 0,-1 1-1 0 0,1 0 1 0 0,-1-1-1 0 0,1 1 1 0 0,0 0 0 0 0,-1 0-1 0 0,1 0 1 0 0,0 0 0 0 0,0 0-1 0 0,-1 0 1 0 0,1 0 0 0 0,0 0-1 0 0,0 1 1 0 0,0-1-1 0 0,0 0 1 0 0,1 1 0 0 0,-1-1-1 0 0,0 0 1 0 0,1 1 0 0 0,-2 2-1 0 0,2-3-162 0 0,0 1-1 0 0,0-1 1 0 0,-1 1 0 0 0,1-1-1 0 0,0 1 1 0 0,1 0 0 0 0,-1-1-1 0 0,0 1 1 0 0,0-1-1 0 0,1 1 1 0 0,-1-1 0 0 0,1 1-1 0 0,-1-1 1 0 0,1 1-1 0 0,0-1 1 0 0,-1 0 0 0 0,1 1-1 0 0,1 1 1 0 0,1-1 21 0 0,-1 1 0 0 0,0-1 0 0 0,1 0 0 0 0,-1 0 0 0 0,1 0-1 0 0,0 0 1 0 0,0 0 0 0 0,3 1 0 0 0,3 1 35 0 0,1 0-1 0 0,-1-1 1 0 0,1 0-1 0 0,-1-1 1 0 0,11 1-1 0 0,-3 0-33 0 0,0-2 0 0 0,0 0 0 0 0,1 0 0 0 0,-1-2-1 0 0,0 0 1 0 0,0-1 0 0 0,17-5 0 0 0,-11 0-56 0 0,-1-1 1 0 0,-1-1-1 0 0,0-1 0 0 0,0-1 1 0 0,0-1-1 0 0,26-20 0 0 0,-41 28-56 0 0,105-79-86 0 0,-97 71-194 0 0,0-1 1 0 0,-1-1 0 0 0,0 0-1 0 0,-1-1 1 0 0,13-20 0 0 0,-24 32 149 0 0,1 0 1 0 0,-1 1-1 0 0,0-1 1 0 0,1 0-1 0 0,-1 0 1 0 0,-1 0 0 0 0,1 0-1 0 0,0 0 1 0 0,-1 0-1 0 0,1 0 1 0 0,-1-1 0 0 0,0 1-1 0 0,0 0 1 0 0,0-3-1 0 0,-1 4 68 0 0,1 1-1 0 0,-1-1 1 0 0,1 1-1 0 0,-1-1 1 0 0,1 1 0 0 0,-1 0-1 0 0,0-1 1 0 0,1 1-1 0 0,-1 0 1 0 0,0 0-1 0 0,0-1 1 0 0,0 1-1 0 0,0 0 1 0 0,0 0-1 0 0,0 0 1 0 0,-1 0-1 0 0,1 0 1 0 0,0 0-1 0 0,0 0 1 0 0,-1 1-1 0 0,1-1 1 0 0,0 0-1 0 0,-1 1 1 0 0,1-1-1 0 0,-1 1 1 0 0,1-1-1 0 0,-1 1 1 0 0,1 0-1 0 0,-4 0 1 0 0,-8-1-206 0 0,0 1 1 0 0,-1 0-1 0 0,1 1 1 0 0,-1 0-1 0 0,1 1 1 0 0,-22 7-1 0 0,-79 32-280 0 0,53-17 525 0 0,-20 4 55 0 0,-9 3 500 0 0,-119 58 0 0 0,190-79-222 0 0,1 1 0 0 0,0 1 0 0 0,0 0 0 0 0,1 2 1 0 0,1 0-1 0 0,0 0 0 0 0,1 2 0 0 0,1 0 0 0 0,-16 22 0 0 0,24-29-117 0 0,1 0 1 0 0,0 1-1 0 0,0-1 0 0 0,1 1 1 0 0,0 0-1 0 0,1 1 0 0 0,0-1 1 0 0,-3 19-1 0 0,5-20-32 0 0,1 0 0 0 0,0 0 0 0 0,0 0 0 0 0,1 0 0 0 0,0 0 1 0 0,1 0-1 0 0,0 0 0 0 0,0 0 0 0 0,1 0 0 0 0,0-1 0 0 0,7 13 0 0 0,-3-7 43 0 0,2 0 0 0 0,0-1 0 0 0,0 1 0 0 0,1-2 0 0 0,1 1 0 0 0,0-1 0 0 0,24 18-1 0 0,-24-21-170 0 0,1-1-1 0 0,-1 0 0 0 0,2-1 0 0 0,-1 0 0 0 0,1-1 0 0 0,0-1 0 0 0,0 0 1 0 0,0 0-1 0 0,20 3 0 0 0,-17-6-56 0 0,0-1 1 0 0,0-1-1 0 0,-1 0 0 0 0,22-3 1 0 0,64-14-1739 0 0,-69 11 164 0 0,2-2-4641 0 0,-19 3 704 0 0</inkml:trace>
</inkml:ink>
</file>

<file path=ppt/ink/ink5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2:44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59 104 12207 0 0,'0'0'1442'0'0,"2"-7"290"0"0,-1 2-1334 0 0,1 0 1 0 0,0 1 0 0 0,0-1 0 0 0,0 1-1 0 0,1-1 1 0 0,-1 1 0 0 0,1 0 0 0 0,0 0 0 0 0,1 0-1 0 0,-1 0 1 0 0,0 1 0 0 0,7-5 0 0 0,-5 4-200 0 0,0 0 0 0 0,0 0 0 0 0,0 1 0 0 0,1 0 0 0 0,-1 0 0 0 0,1 1 1 0 0,0-1-1 0 0,-1 1 0 0 0,1 0 0 0 0,7-1 0 0 0,-11 3-177 0 0,9-2 212 0 0,1 1 0 0 0,-1 0 1 0 0,1 0-1 0 0,21 3 0 0 0,-31-2-218 0 0,-1 0-1 0 0,1 0 0 0 0,-1 1 0 0 0,1-1 1 0 0,-1 1-1 0 0,0 0 0 0 0,1-1 0 0 0,-1 1 0 0 0,0 0 1 0 0,1 0-1 0 0,-1 0 0 0 0,0 0 0 0 0,2 2 0 0 0,6 4 75 0 0,-1 1-67 0 0,-2 5 19 0 0,-5-2-31 0 0,-2-7-7 0 0,1 0 0 0 0,-1-1 0 0 0,0 1 1 0 0,-1 0-1 0 0,1-1 0 0 0,0 1 0 0 0,-1-1 0 0 0,0 0 0 0 0,0 1 0 0 0,-3 3 0 0 0,-27 30 72 0 0,19-23-58 0 0,-9 10-12 0 0,-77 89 26 0 0,74-82-25 0 0,-36 60 1 0 0,56-82-8 0 0,0 0 0 0 0,1 0 0 0 0,-4 14 0 0 0,6-11 0 0 0,5-4 11 0 0,-2-6 4 0 0,0-1 0 0 0,1 0 0 0 0,-1 0-1 0 0,1 0 1 0 0,0 0 0 0 0,-1 0 0 0 0,1 0 0 0 0,0 0 0 0 0,-1 0 0 0 0,1-1 0 0 0,0 1 0 0 0,0-1 0 0 0,0 1 0 0 0,0-1 0 0 0,0 0-1 0 0,-1 0 1 0 0,1 0 0 0 0,4 0 0 0 0,2 0 86 0 0,-1-1-1 0 0,1 0 1 0 0,9-2-1 0 0,71-25 344 0 0,-63 19-401 0 0,0 0 0 0 0,48-8 0 0 0,-54 15-28 0 0,32-1-1 0 0,-45 3-173 0 0,0 0 1 0 0,0 1-1 0 0,-1 0 0 0 0,1 0 0 0 0,0 0 0 0 0,-1 1 0 0 0,1 0 0 0 0,-1 0 0 0 0,9 5 0 0 0,-6 0-5458 0 0,-7-5 4031 0 0,5 9-5744 0 0</inkml:trace>
</inkml:ink>
</file>

<file path=ppt/ink/ink5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2:47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1375 0 0,'0'0'136'0'0</inkml:trace>
</inkml:ink>
</file>

<file path=ppt/ink/ink5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2:47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298 270 1375 0 0,'0'0'66'0'0,"1"1"-8"0"0,2 3 1229 0 0,0 1 0 0 0,-1 0 0 0 0,1-1 0 0 0,-1 1 0 0 0,0 0 0 0 0,0 0 0 0 0,-1 0 0 0 0,0 0 0 0 0,0 0 0 0 0,0 0 0 0 0,0 9 0 0 0,-2 15 539 0 0,1-28-1344 0 0,-1 0-307 0 0,1 0 1 0 0,0 0-1 0 0,-1 0 0 0 0,1 0 0 0 0,0 0 0 0 0,-1 0 0 0 0,1-1 1 0 0,-1 1-1 0 0,0 0 0 0 0,1 0 0 0 0,-1-1 0 0 0,1 1 0 0 0,-1 0 1 0 0,0-1-1 0 0,-1 2 0 0 0,1-1 69 0 0,-17 0 306 0 0,14-2-520 0 0,-1 0-1 0 0,1 0 0 0 0,0 0 1 0 0,0-1-1 0 0,0 0 0 0 0,0 0 0 0 0,-6-3 1 0 0,-16-8 62 0 0,-29-5-92 0 0,-91-18 0 0 0,136 34 0 0 0,10 2 0 0 0,-1 0 0 0 0,1 0 0 0 0,-1 0 0 0 0,1 0 0 0 0,-1 0 0 0 0,1 0 0 0 0,-1 0 0 0 0,1-1 0 0 0,0 1-1 0 0,-1 0 1 0 0,1 0 0 0 0,-1 0 0 0 0,1 0 0 0 0,0-1 0 0 0,-1 1 0 0 0,1 0 0 0 0,-1 0 0 0 0,1-1 0 0 0,0 1 0 0 0,-1 0 0 0 0,1-1 0 0 0,0 1 0 0 0,0 0-1 0 0,-1-1 1 0 0,1 1 0 0 0,0 0 0 0 0,0-1 0 0 0,-1 1 0 0 0,1-1 0 0 0,0 1 0 0 0,0-1 0 0 0,0 1 0 0 0,0 0 0 0 0,0-2 0 0 0,0 1-10 0 0,-1 0 5 0 0,1-1 0 0 0,-1 1 0 0 0,1-1 0 0 0,-1 1 0 0 0,1-1-1 0 0,0 1 1 0 0,0-1 0 0 0,0 1 0 0 0,0-1 0 0 0,0 0 0 0 0,0 1 0 0 0,1-1 0 0 0,-1 1 0 0 0,0-1-1 0 0,1 1 1 0 0,-1-1 0 0 0,1 1 0 0 0,-1-1 0 0 0,1 1 0 0 0,0 0 0 0 0,0-1 0 0 0,1-1 0 0 0,3-4-17 0 0,1 0 1 0 0,0 1-1 0 0,6-7 1 0 0,-5 7 20 0 0,49-53 1 0 0,-31 31 0 0 0,2 0 0 0 0,1 2 0 0 0,40-29 0 0 0,-64 52 0 0 0,0 1 0 0 0,0 0-1 0 0,0 0 1 0 0,0 0 0 0 0,0 1 0 0 0,0-1 0 0 0,1 1-1 0 0,-1 0 1 0 0,1 0 0 0 0,-1 1 0 0 0,0-1-1 0 0,1 1 1 0 0,-1 0 0 0 0,1 0 0 0 0,-1 1-1 0 0,1-1 1 0 0,-1 1 0 0 0,5 1 0 0 0,6 3 10 0 0,0 1-1 0 0,0 0 1 0 0,25 15 0 0 0,-29-14 7 0 0,0-1 1 0 0,1-1-1 0 0,-1 1 0 0 0,1-2 0 0 0,17 5 1 0 0,-5-10 323 0 0,-24 2-334 0 0,1 0 0 0 0,0 0-1 0 0,-1 0 1 0 0,1 0 0 0 0,-1 0 0 0 0,0 0 0 0 0,1 0-1 0 0,-1 0 1 0 0,0 1 0 0 0,0-1 0 0 0,1 0-1 0 0,-1 0 1 0 0,0 0 0 0 0,0 0 0 0 0,0 1 0 0 0,-1-1-1 0 0,1 0 1 0 0,0 0 0 0 0,0 0 0 0 0,-1 1 0 0 0,1-1-1 0 0,-1 1 1 0 0,-12 27 2 0 0,11-24 23 0 0,-15 24 10 0 0,-1 0 0 0 0,-37 44 0 0 0,30-41-29 0 0,20-26-50 0 0,-1 0-1 0 0,1 0 0 0 0,-1-1 1 0 0,0 0-1 0 0,-1 0 1 0 0,1 0-1 0 0,-1-1 1 0 0,-13 7-1 0 0,-4-1-245 0 0,-35 10 1 0 0,13-5 117 0 0,-28 16-727 0 0,72-31 724 0 0,10-5-2940 0 0,4-2 1480 0 0</inkml:trace>
</inkml:ink>
</file>

<file path=ppt/ink/ink5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2:48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19 5527 0 0,'1'-2'423'0'0,"5"-14"5757"0"0,-8 16-5981 0 0,1 1 1 0 0,-1 0 0 0 0,1 0-1 0 0,-1 0 1 0 0,1 0-1 0 0,-1 0 1 0 0,1 0-1 0 0,-1 1 1 0 0,1-1-1 0 0,0 0 1 0 0,-1 2-1 0 0,-2 1-36 0 0,-41 44 150 0 0,2 1 0 0 0,2 3 0 0 0,2 1 0 0 0,3 2 0 0 0,2 1 0 0 0,3 2 0 0 0,-35 89 0 0 0,45-96 12 0 0,-3 0 0 0 0,-1-1 0 0 0,-3-2 0 0 0,-2-1 0 0 0,-2-1 0 0 0,-2-2 0 0 0,-62 64 0 0 0,89-101-229 0 0,0 0 0 0 0,1 0 0 0 0,-8 12 0 0 0,13-17-152 0 0,3-2-206 0 0,0 0-1 0 0,0 0 1 0 0,0 0-1 0 0,0-1 1 0 0,0 1-1 0 0,0 0 0 0 0,0-1 1 0 0,0 0-1 0 0,2 0 1 0 0,8-6-761 0 0</inkml:trace>
</inkml:ink>
</file>

<file path=ppt/ink/ink5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2:48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10135 0 0,'0'0'464'0'0,"0"1"-9"0"0,6 27 1541 0 0,0-1-1 0 0,2 0 1 0 0,1-1-1 0 0,25 50 1 0 0,-23-55-1399 0 0,21 29 0 0 0,-14-27-339 0 0,1-1 0 0 0,1-2 0 0 0,1 1-1 0 0,1-2 1 0 0,0-1 0 0 0,48 29 0 0 0,-51-37-146 0 0,0 0-1 0 0,0-2 1 0 0,1 0-1 0 0,0-1 1 0 0,34 7-1 0 0,-21-8 128 0 0,1-2-1 0 0,58 2 0 0 0,-69-7-194 0 0,35-5 0 0 0,-56 5-200 0 0,-2 0-536 0 0,0 0 557 0 0,0-1 1 0 0,0 1-1 0 0,0 0 0 0 0,0 0 0 0 0,-1-1 1 0 0,1 1-1 0 0,-1 0 0 0 0,1-1 0 0 0,-1 1 1 0 0,1 0-1 0 0,-1 0 0 0 0,1 0 0 0 0,-1 0 1 0 0,0 0-1 0 0,0 0 0 0 0,0 0 0 0 0,0 0 1 0 0,-1-2-1 0 0,-2 1-740 0 0,0-1 0 0 0,0 1 0 0 0,0 0 0 0 0,-7-2 0 0 0,9 3 502 0 0,-12-4-6127 0 0</inkml:trace>
</inkml:ink>
</file>

<file path=ppt/ink/ink5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2:48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1 12439 0 0,'0'0'3679'0'0,"-7"6"-476"0"0,0 1-2472 0 0,0 0 0 0 0,0 0 0 0 0,-11 17 0 0 0,0-1-402 0 0,-118 120 445 0 0,70-76-595 0 0,-79 67 4 0 0,15-15 70 0 0,128-117-1370 0 0</inkml:trace>
</inkml:ink>
</file>

<file path=ppt/ink/ink5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3:47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56 3223 0 0,'2'-2'240'0'0,"1"-2"-132"0"0,1-1 0 0 0,-1 1 0 0 0,0-1 0 0 0,4-11 0 0 0,3-4 11078 0 0,-10 22-11097 0 0,-1-1 0 0 0,1 1 0 0 0,-1-1 0 0 0,1 0 0 0 0,-1 1-1 0 0,0-1 1 0 0,0 0 0 0 0,0 0 0 0 0,-1 2 0 0 0,-2 2 104 0 0,-81 152 1783 0 0,69-126-1761 0 0,-29 65-25 0 0,16-33-154 0 0,-40 65 1 0 0,58-111-648 0 0,-1 0 1 0 0,-25 26 0 0 0,36-42-46 0 0</inkml:trace>
</inkml:ink>
</file>

<file path=ppt/ink/ink5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3:48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191 581 5983 0 0,'-1'1'274'0'0,"-6"4"-95"0"0,0 0 0 0 0,0 0 1 0 0,-1-1-1 0 0,1 0 0 0 0,-1 0 1 0 0,0-1-1 0 0,-11 3 0 0 0,8-2 454 0 0,-1 1 0 0 0,-14 8 0 0 0,13-5-472 0 0,8-5-37 0 0,0 0 0 0 0,0 0 0 0 0,0 0 0 0 0,0 0 0 0 0,-11 3 0 0 0,6-2 258 0 0,4-2 3708 0 0,8-10-2286 0 0,12-19-1773 0 0,2 1-1 0 0,18-25 1 0 0,1-2-31 0 0,13-24-4 0 0,65-102 13 0 0,-73 121-38 0 0,48-52 0 0 0,-80 101 29 0 0,1 0 1 0 0,0 0-1 0 0,0 1 1 0 0,1 0-1 0 0,0 0 1 0 0,1 1-1 0 0,0 1 0 0 0,12-6 1 0 0,-20 10 17 0 0,1 1 0 0 0,-1-1 0 0 0,1 1 0 0 0,-1 0 0 0 0,1 0 1 0 0,0 1-1 0 0,0-1 0 0 0,-1 1 0 0 0,1 0 0 0 0,0 0 0 0 0,0 0 0 0 0,0 0 0 0 0,-1 1 0 0 0,1-1 1 0 0,0 1-1 0 0,-1 0 0 0 0,1 0 0 0 0,0 1 0 0 0,-1-1 0 0 0,1 1 0 0 0,-1-1 0 0 0,0 1 0 0 0,0 0 0 0 0,1 1 1 0 0,-1-1-1 0 0,-1 0 0 0 0,1 1 0 0 0,0-1 0 0 0,0 1 0 0 0,3 5 0 0 0,-1 0 43 0 0,0 0-1 0 0,0 1 0 0 0,-1-1 1 0 0,0 1-1 0 0,0 0 0 0 0,-1 0 1 0 0,-1 0-1 0 0,4 16 0 0 0,-2 1 71 0 0,-2 0 0 0 0,0 29 0 0 0,-3-14-88 0 0,-2-1 0 0 0,-1 0 0 0 0,-11 45 0 0 0,7-54-21 0 0,-1-1 1 0 0,-1 1-1 0 0,-2-2 1 0 0,-24 47-1 0 0,19-49 30 0 0,0-1 1 0 0,-2-1-1 0 0,-1 0 0 0 0,-1-2 0 0 0,-45 39 0 0 0,11-18-18 0 0,-93 56-1 0 0,-11 13-33 0 0,148-105 11 0 0,9-7 109 0 0,6-14 24 0 0,25-61-334 0 0,-14 39-968 0 0,-6 10-129 0 0</inkml:trace>
</inkml:ink>
</file>

<file path=ppt/ink/ink5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3:48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51 13215 0 0,'0'-5'204'0'0,"-7"-12"1134"0"0,7 15-1062 0 0,-1 1-1 0 0,0-1 1 0 0,1 1 0 0 0,-1-1 0 0 0,0 1 0 0 0,0-1 0 0 0,1 1 0 0 0,-1-1 0 0 0,-1 1 0 0 0,1 0 0 0 0,0-1 0 0 0,0 1 0 0 0,0 0 0 0 0,-1 0 0 0 0,1 0 0 0 0,0 0 0 0 0,-1 0-1 0 0,1 0 1 0 0,-1 1 0 0 0,1-1 0 0 0,-1 0 0 0 0,-1 0 0 0 0,1 1-13 0 0,-6 13 33 0 0,2-6-231 0 0,-1 10 36 0 0,0 0 0 0 0,1 1 0 0 0,0 0 0 0 0,-4 34 0 0 0,-2 5 10 0 0,6-37-531 0 0,0 0 1 0 0,-1 0-1 0 0,-1-1 0 0 0,0 0 0 0 0,-13 19 1 0 0,15-29-1191 0 0</inkml:trace>
</inkml:ink>
</file>

<file path=ppt/ink/ink5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3:48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88 2759 0 0,'30'-52'1633'0'0,"-21"34"2140"0"0,0 0 6599 0 0,-10 19-10301 0 0,-1 0 1 0 0,1-1 0 0 0,0 1-1 0 0,-1 0 1 0 0,1 0 0 0 0,0 0 0 0 0,0 0-1 0 0,0 1 1 0 0,-2 1 0 0 0,-1 1 72 0 0,-27 27 35 0 0,2 1 0 0 0,-49 69 0 0 0,50-61-115 0 0,25-32-64 0 0,4-6-2 0 0,0 1-1 0 0,0-1 1 0 0,0 0 0 0 0,0 0-1 0 0,0-1 1 0 0,0 1-1 0 0,0 0 1 0 0,1 0 0 0 0,-1 0-1 0 0,1-1 1 0 0,-1 1 0 0 0,1-1-1 0 0,1 2 1 0 0,28 18-42 0 0,-25-17 41 0 0,63 35-17 0 0,2 1-14 0 0,-62-34 32 0 0,0 1 1 0 0,0-1 0 0 0,-1 2 0 0 0,0-1 0 0 0,9 11 0 0 0,-16-17 16 0 0,-1 0-1 0 0,1 0 1 0 0,-1 0 0 0 0,1 0 0 0 0,-1 0-1 0 0,1 0 1 0 0,-1 0 0 0 0,0 1 0 0 0,1-1 0 0 0,-1 0-1 0 0,0 0 1 0 0,0 0 0 0 0,0 0 0 0 0,0 0-1 0 0,0 0 1 0 0,0 0 0 0 0,0 1 0 0 0,0-1-1 0 0,0 0 1 0 0,-1 0 0 0 0,1 0 0 0 0,0 0 0 0 0,-1 0-1 0 0,1 0 1 0 0,-1 0 0 0 0,1 0 0 0 0,-1 0-1 0 0,0 0 1 0 0,1 0 0 0 0,-2 1 0 0 0,-1 2 87 0 0,0-1 0 0 0,-1 1-1 0 0,1-1 1 0 0,-1 0 0 0 0,-5 4 0 0 0,-10 4 35 0 0,0-1 0 0 0,-1 0-1 0 0,0-2 1 0 0,0 0 0 0 0,-28 7-1 0 0,-108 17-744 0 0,151-32 554 0 0,-8 3-454 0 0,-34 4 502 0 0,25-8-1871 0 0,2-3-3359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1:40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9 203 7367 0 0,'0'0'6447'0'0,"1"0"-6300"0"0,-1 0 0 0 0,0 0 0 0 0,0-1 1 0 0,0 1-1 0 0,1 0 0 0 0,-1 0 0 0 0,0 0 0 0 0,0-1 0 0 0,0 1 0 0 0,1 0 1 0 0,-1 0-1 0 0,0 0 0 0 0,1 0 0 0 0,-1-1 0 0 0,0 1 0 0 0,0 0 0 0 0,1 0 0 0 0,-1 0 1 0 0,0 0-1 0 0,1 0 0 0 0,-1 0 0 0 0,0 0 0 0 0,1 0 0 0 0,-1 0 0 0 0,0 0 1 0 0,1 0-1 0 0,-1 0 0 0 0,2 5-16 0 0,-1-1 1 0 0,0 1-1 0 0,-1 0 1 0 0,1 0-1 0 0,-1 0 1 0 0,0 0 0 0 0,-1 9-1 0 0,-9 37 558 0 0,7-37-522 0 0,0 1 0 0 0,-1 15-1 0 0,3-22-89 0 0,1 0 0 0 0,1 0 0 0 0,0 0 0 0 0,0 0 0 0 0,0 0 0 0 0,1 0 0 0 0,5 15 0 0 0,-6-21-46 0 0,0 0 0 0 0,0 0 0 0 0,0 0 0 0 0,0 0 0 0 0,0 0 1 0 0,0 0-1 0 0,0 0 0 0 0,1-1 0 0 0,-1 1 0 0 0,1 0 0 0 0,0-1 0 0 0,-1 1 0 0 0,1-1 0 0 0,0 0 0 0 0,0 1 1 0 0,0-1-1 0 0,0 0 0 0 0,0 0 0 0 0,0 0 0 0 0,0 0 0 0 0,0-1 0 0 0,0 1 0 0 0,0-1 0 0 0,1 1 1 0 0,-1-1-1 0 0,0 0 0 0 0,0 0 0 0 0,0 1 0 0 0,1-2 0 0 0,-1 1 0 0 0,0 0 0 0 0,0 0 0 0 0,5-2 0 0 0,10-3 53 0 0,-1-1 0 0 0,1-1 0 0 0,-1 0 0 0 0,-1-1 0 0 0,1-1 0 0 0,-1-1 0 0 0,-1 0 0 0 0,0 0-1 0 0,0-2 1 0 0,-1 0 0 0 0,15-17 0 0 0,18-32-408 0 0,-45 59 175 0 0,1 15-839 0 0,-2-12 984 0 0,1 15 5 0 0,0-1 0 0 0,5 17 1 0 0,-5-26 17 0 0,1-1 1 0 0,0 0-1 0 0,0 0 1 0 0,0 0-1 0 0,1 0 1 0 0,0 0-1 0 0,0 0 1 0 0,0-1-1 0 0,6 7 0 0 0,-3-4-9 0 0,5 5 212 0 0,1 0-1 0 0,23 20 0 0 0,-27-28-80 0 0,-1 0 1 0 0,16 6 0 0 0,6 4 130 0 0,-28-14-246 0 0,0 1-1 0 0,0-1 1 0 0,0 1 0 0 0,0-1-1 0 0,1 1 1 0 0,-1-1 0 0 0,0 0-1 0 0,0 0 1 0 0,1 1-1 0 0,-1-1 1 0 0,0 0 0 0 0,0 0-1 0 0,0 0 1 0 0,1 0 0 0 0,-1 0-1 0 0,0-1 1 0 0,0 1 0 0 0,1 0-1 0 0,-1-1 1 0 0,0 1-1 0 0,0-1 1 0 0,0 1 0 0 0,0-1-1 0 0,0 1 1 0 0,0-1 0 0 0,0 0-1 0 0,0 1 1 0 0,0-1-1 0 0,0 0 1 0 0,0 0 0 0 0,1-1-1 0 0,2-2 14 0 0,-1 0 1 0 0,0-1-1 0 0,0 1 0 0 0,0-1 0 0 0,3-6 0 0 0,24-52 42 0 0,-14 27-14 0 0,2 1-1 0 0,27-42 1 0 0,67-59-1063 0 0,-54 69 475 0 0,-51 59 42 0 0,0 1 0 0 0,0 0 0 0 0,0 0 0 0 0,1 1 0 0 0,12-8 1 0 0,-9 8-1308 0 0</inkml:trace>
</inkml:ink>
</file>

<file path=ppt/ink/ink5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3:49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6 16327 0 0,'1'-1'81'0'0,"-1"1"0"0"0,0 0 0 0 0,0-1 0 0 0,0 1-1 0 0,0 0 1 0 0,0 0 0 0 0,1-1 0 0 0,-1 1 0 0 0,0 0-1 0 0,0 0 1 0 0,0-1 0 0 0,1 1 0 0 0,-1 0 0 0 0,0 0 0 0 0,0-1-1 0 0,1 1 1 0 0,-1 0 0 0 0,0 0 0 0 0,1 0 0 0 0,-1 0-1 0 0,0-1 1 0 0,0 1 0 0 0,1 0 0 0 0,-1 0 0 0 0,1 0 0 0 0,1 4 29 0 0,0 0 1 0 0,-1 1-1 0 0,1-1 0 0 0,-1 0 1 0 0,0 1-1 0 0,0-1 1 0 0,-1 1-1 0 0,1-1 1 0 0,-1 1-1 0 0,-1 7 1 0 0,-6 52 220 0 0,3-40-187 0 0,-13 94 64 0 0,-53 193 0 0 0,61-284-327 0 0,-2 0 0 0 0,0 0-1 0 0,-2-2 1 0 0,-1 1 0 0 0,-21 27-1 0 0,11-20-107 0 0,-2 0 0 0 0,-2-2 0 0 0,-31 28 0 0 0,51-52-188 0 0,0 1 0 0 0,-1-1 1 0 0,0-1-1 0 0,0 1 0 0 0,-17 8 0 0 0,24-15-337 0 0</inkml:trace>
</inkml:ink>
</file>

<file path=ppt/ink/ink5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3:49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0 481 1375 0 0,'0'11'14410'0'0,"1"-9"-13621"0"0,0-1-702 0 0,0 0 1 0 0,-1 0-1 0 0,1-1 0 0 0,0 1 1 0 0,0 0-1 0 0,0 0 0 0 0,0 0 0 0 0,0 0 1 0 0,0-1-1 0 0,0 1 0 0 0,0-1 1 0 0,0 1-1 0 0,0 0 0 0 0,0-1 1 0 0,0 0-1 0 0,0 1 0 0 0,0-1 1 0 0,1 0-1 0 0,-1 1 0 0 0,0-1 1 0 0,0 0-1 0 0,2 0 0 0 0,0-1 63 0 0,0 0-1 0 0,-1 0 1 0 0,1 0-1 0 0,0 0 0 0 0,0 0 1 0 0,0 0-1 0 0,-1-1 1 0 0,5-3-1 0 0,23-17 1017 0 0,44-43-1 0 0,-22 18-669 0 0,223-172-59 0 0,-132 103-5477 0 0,-118 92-1720 0 0</inkml:trace>
</inkml:ink>
</file>

<file path=ppt/ink/ink5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3:49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7367 0 0,'0'0'1080'0'0,"1"2"587"0"0,1 5-529 0 0,0-1-1 0 0,1 1 1 0 0,0-1 0 0 0,0 0 0 0 0,1 0-1 0 0,6 8 1 0 0,-2-4-354 0 0,0-1 1 0 0,1 0-1 0 0,10 9 0 0 0,2-2-253 0 0,1-1 0 0 0,41 22-1 0 0,-43-26-491 0 0,37 12-1 0 0,-55-22-166 0 0,7-1-6250 0 0</inkml:trace>
</inkml:ink>
</file>

<file path=ppt/ink/ink5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3:50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757 15 10591 0 0,'5'-7'1104'0'0,"0"0"1552"0"0,-5 10-1206 0 0,-1 7-960 0 0,-1-1-1 0 0,0 1 1 0 0,-1-1 0 0 0,-6 18 0 0 0,-23 37-108 0 0,16-33-68 0 0,-163 371 97 0 0,22 11 20 0 0,92-239-372 0 0,21-48-56 0 0,-18 45 1 0 0,47-135-10 0 0,-1-2 1 0 0,-36 56 0 0 0,42-75-478 0 0,-1-1 0 0 0,0-1 0 0 0,0 0 0 0 0,-2-1 0 0 0,-24 21 1 0 0,19-20-5692 0 0</inkml:trace>
</inkml:ink>
</file>

<file path=ppt/ink/ink5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3:50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34 365 6447 0 0,'0'0'586'0'0,"1"-1"-486"0"0,0-1 76 0 0,0 1 0 0 0,0 0 0 0 0,-1 0-1 0 0,1 0 1 0 0,1 0 0 0 0,-1 0 0 0 0,0 0 0 0 0,0 0 0 0 0,0 0 0 0 0,0 0 0 0 0,1 0 0 0 0,-1 1 0 0 0,0-1 0 0 0,1 0 0 0 0,-1 1 0 0 0,0-1 0 0 0,1 1-1 0 0,-1 0 1 0 0,1-1 0 0 0,-1 1 0 0 0,1 0 0 0 0,-1 0 0 0 0,1 0 0 0 0,-1 0 0 0 0,1 0 0 0 0,-1 0 0 0 0,3 1 0 0 0,-2-1-30 0 0,-1 1-79 0 0,0-1 0 0 0,1 0 1 0 0,-1 1-1 0 0,0-1 1 0 0,0 1-1 0 0,0 0 0 0 0,0-1 1 0 0,0 1-1 0 0,0 0 1 0 0,0 0-1 0 0,0-1 0 0 0,0 1 1 0 0,-1 0-1 0 0,1 0 1 0 0,0 0-1 0 0,0 0 0 0 0,-1 0 1 0 0,2 2-1 0 0,6 18 551 0 0,-5-9-364 0 0,0 0 1 0 0,-2 0-1 0 0,1 0 0 0 0,-2 0 0 0 0,0 1 0 0 0,0-1 1 0 0,-3 17-1 0 0,-20 86 977 0 0,17-91-1097 0 0,-41 152 691 0 0,24-93-481 0 0,17-42-91 0 0,3-18 56 0 0,3-21 349 0 0,2-4-316 0 0,21-23 232 0 0,-1-1 0 0 0,33-51 0 0 0,26-66-460 0 0,-20 3-779 0 0,-27 58 70 0 0,-28 69 489 0 0,-3 10 63 0 0,-1 5 11 0 0,-2 6 3 0 0,0-8 29 0 0,-1 28 177 0 0,-7 35 0 0 0,-1 18 181 0 0,9-63-310 0 0,-1 18 10 0 0,3 42 0 0 0,-1-67-20 0 0,1-1 0 0 0,0 1 0 0 0,0-1 0 0 0,1 0 0 0 0,0 1 0 0 0,1-1 0 0 0,0-1 0 0 0,9 16-1 0 0,-11-22-6 0 0,0 0-1 0 0,0 0 1 0 0,1 0-1 0 0,0 0 1 0 0,-1 0-1 0 0,1 0 0 0 0,0-1 1 0 0,0 1-1 0 0,0-1 1 0 0,1 0-1 0 0,-1 0 1 0 0,0 0-1 0 0,1 0 0 0 0,0-1 1 0 0,3 2-1 0 0,-2-2 22 0 0,0 0-1 0 0,1 0 0 0 0,-1-1 1 0 0,0 1-1 0 0,0-1 0 0 0,1 0 0 0 0,-1-1 1 0 0,0 1-1 0 0,0-1 0 0 0,6-2 1 0 0,1 0 17 0 0,0-2-1 0 0,0 0 1 0 0,0 0 0 0 0,-1-1 0 0 0,1 0 0 0 0,-2-1-1 0 0,1 0 1 0 0,14-14 0 0 0,-17 13-60 0 0,0 0 0 0 0,0-1 0 0 0,-1-1-1 0 0,0 1 1 0 0,-1-1 0 0 0,0 0 0 0 0,-1-1 0 0 0,8-18 0 0 0,0-9 68 0 0,10-48 1 0 0,-8 26-17 0 0,0 8-43 0 0,2 1 0 0 0,3 1 0 0 0,45-85 1 0 0,-49 109-99 0 0,0 1 1 0 0,2 0 0 0 0,0 1 0 0 0,2 1 0 0 0,1 0 0 0 0,0 2-1 0 0,2 1 1 0 0,29-21 0 0 0,-42 35-53 0 0,0 0-1 0 0,0 0 1 0 0,0 1-1 0 0,0 0 1 0 0,21-5-1 0 0,-27 9-81 0 0,0 0-1 0 0,0 0 1 0 0,0 0-1 0 0,1 1 0 0 0,-1-1 1 0 0,0 1-1 0 0,0 0 1 0 0,0 0-1 0 0,0 1 0 0 0,0-1 1 0 0,0 1-1 0 0,0 0 1 0 0,0 0-1 0 0,0 0 0 0 0,0 1 1 0 0,0-1-1 0 0,0 1 1 0 0,-1 0-1 0 0,5 3 1 0 0,5 7-1436 0 0</inkml:trace>
</inkml:ink>
</file>

<file path=ppt/ink/ink5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3:51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81 3679 0 0,'0'0'284'0'0,"0"-2"-186"0"0,5-20 924 0 0,-3 15 860 0 0,0 1 0 0 0,-1-1 0 0 0,0 0 0 0 0,0 0 0 0 0,0-14 0 0 0,-21 20-947 0 0,14 3-884 0 0,0 1 1 0 0,0 0-1 0 0,1 0 1 0 0,-1 1 0 0 0,1-1-1 0 0,0 1 1 0 0,0 0-1 0 0,1 1 1 0 0,-6 5-1 0 0,3-3-53 0 0,-11 10 31 0 0,-207 215 525 0 0,198-196-113 0 0,26-34 5 0 0,12-1 167 0 0,-9-1-572 0 0,0 0 0 0 0,0 1-1 0 0,0-1 1 0 0,-1 0 0 0 0,1 0-1 0 0,0 0 1 0 0,0-1 0 0 0,2 1 0 0 0,31-11 582 0 0,0-1 0 0 0,52-27 0 0 0,-39 17-565 0 0,-44 20-124 0 0,-2 2 8 0 0,0-1 0 0 0,0 0 0 0 0,0 0 0 0 0,0 0 0 0 0,0 0 0 0 0,-1 0 0 0 0,1 0 0 0 0,0 0 0 0 0,-1 0 0 0 0,2-2 1 0 0,-5 26-194 0 0,0-16 248 0 0,-1 0 1 0 0,0-1 0 0 0,0 1-1 0 0,0-1 1 0 0,-7 10 0 0 0,-6 9-12 0 0,15-23-53 0 0,14-5-1789 0 0,1-5 48 0 0</inkml:trace>
</inkml:ink>
</file>

<file path=ppt/ink/ink5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3:51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38 8287 0 0,'0'0'639'0'0,"7"-5"-60"0"0,32-20 9588 0 0,-26 18-7569 0 0,-15 8-2591 0 0,0 0 1 0 0,1 0 0 0 0,-1 0-1 0 0,0 0 1 0 0,1 1-1 0 0,-1-1 1 0 0,0 1-1 0 0,1 0 1 0 0,-2 1 0 0 0,0 1-3 0 0,-12 11-6 0 0,-9 7-248 0 0,2 2 0 0 0,0 1 0 0 0,-27 40 0 0 0,48-62 245 0 0,0-1 1 0 0,1 0-1 0 0,-1 0 1 0 0,1 0-1 0 0,-1 1 1 0 0,1-1-1 0 0,0 0 1 0 0,0 1-1 0 0,0-1 1 0 0,0 0-1 0 0,1 0 1 0 0,-1 1-1 0 0,1-1 1 0 0,-1 0-1 0 0,1 0 1 0 0,0 1-1 0 0,0-1 1 0 0,1 2-1 0 0,-2-3 8 0 0,0 0-1 0 0,0 0 1 0 0,1 0-1 0 0,-1 0 1 0 0,0-1 0 0 0,1 1-1 0 0,-1 0 1 0 0,1 0-1 0 0,-1 0 1 0 0,1-1 0 0 0,0 1-1 0 0,-1 0 1 0 0,1-1-1 0 0,0 1 1 0 0,-1 0-1 0 0,1-1 1 0 0,0 1 0 0 0,0-1-1 0 0,-1 1 1 0 0,1-1-1 0 0,0 1 1 0 0,1 0-1 0 0,2 0 55 0 0,9 6 145 0 0,22 8-1 0 0,-24-11-118 0 0,-1 1 0 0 0,0 0 0 0 0,0 0 0 0 0,13 10 1 0 0,-16-8-75 0 0,-7-6 0 0 0,0 0-1 0 0,1 0 1 0 0,-1 0-1 0 0,0 0 1 0 0,0 0-1 0 0,0 0 1 0 0,1 0-1 0 0,-1 0 1 0 0,0 0-1 0 0,-1 0 1 0 0,1 0-1 0 0,0 0 1 0 0,0 0-1 0 0,0 0 1 0 0,-1 0-1 0 0,1 0 1 0 0,0 0-1 0 0,-1 0 1 0 0,1 0-1 0 0,-1 0 1 0 0,1 0-1 0 0,-1 0 1 0 0,1 0-1 0 0,-1 0 1 0 0,0-1-1 0 0,1 1 1 0 0,-1 0-1 0 0,0-1 1 0 0,0 1-1 0 0,1 0 1 0 0,-1-1-1 0 0,0 1 1 0 0,0-1-1 0 0,0 1 1 0 0,-2 0-1 0 0,-5 3 64 0 0,0 0-1 0 0,0-1 1 0 0,-11 3-1 0 0,10-3 24 0 0,-36 10 163 0 0,-51 9-1 0 0,18-6-223 0 0,-48 10-284 0 0,125-26-119 0 0,-5 2 766 0 0</inkml:trace>
</inkml:ink>
</file>

<file path=ppt/ink/ink5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3:51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89 9671 0 0,'16'-29'915'0'0,"-13"22"-18"0"0,0 1 0 0 0,0 0 0 0 0,1-1-1 0 0,0 2 1 0 0,0-1 0 0 0,1 0 0 0 0,9-9 0 0 0,-13 14-468 0 0,0 1-401 0 0,0 0 0 0 0,0 0 0 0 0,0 0 0 0 0,0 0 1 0 0,0 1-1 0 0,0-1 0 0 0,-1 0 0 0 0,1 0 0 0 0,0 1 0 0 0,0-1 0 0 0,0 1 1 0 0,0-1-1 0 0,-1 1 0 0 0,1-1 0 0 0,0 1 0 0 0,0-1 0 0 0,-1 1 0 0 0,1 0 1 0 0,-1-1-1 0 0,2 2 0 0 0,-1 0-13 0 0,0 0 0 0 0,0 0 0 0 0,0 0 0 0 0,0 0 0 0 0,0 0 0 0 0,0 0 0 0 0,-1 1 0 0 0,1 1-1 0 0,0 4-19 0 0,0-1-1 0 0,-1 0 1 0 0,0 0-1 0 0,-1 10 0 0 0,-3 7 43 0 0,-1 0 0 0 0,-1 0 0 0 0,-14 34 0 0 0,-35 67 264 0 0,50-113-284 0 0,-175 320 312 0 0,-26-15 124 0 0,192-295-185 0 0,-2-1 0 0 0,-19 20 0 0 0,34-40-186 0 0,1-2-76 0 0,0 0 1 0 0,0 0 0 0 0,0 0 0 0 0,0 0 0 0 0,0 0 0 0 0,0 0 0 0 0,0 0 0 0 0,1 0 0 0 0,-1 0 0 0 0,0 1 0 0 0,1-3 0 0 0,1-1 0 0 0,5-19-224 0 0,1 1 1 0 0,2 0-1 0 0,0 1 0 0 0,1 0 0 0 0,26-36 1 0 0,-11 22-259 0 0,1 1 0 0 0,42-38 0 0 0,-64 68 445 0 0,1-3-4 0 0,1 0 1 0 0,1 0 0 0 0,-1 1-1 0 0,1 0 1 0 0,0 1-1 0 0,0-1 1 0 0,15-5 0 0 0,-21 10 250 0 0,5 11 224 0 0,-6-9-381 0 0,1 3 53 0 0,-1 0 0 0 0,1 0 0 0 0,-1 0 0 0 0,1 1 1 0 0,-1-1-1 0 0,-1 0 0 0 0,1 0 0 0 0,-1 1 0 0 0,1-1 0 0 0,-2 8 0 0 0,0 6 267 0 0,-6 23 0 0 0,2-14-200 0 0,-3 13 36 0 0,4-23-217 0 0,1 1 1 0 0,1-1-1 0 0,-1 29 1 0 0,3-44-684 0 0</inkml:trace>
</inkml:ink>
</file>

<file path=ppt/ink/ink5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3:52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87 9215 0 0,'0'0'707'0'0,"-1"1"-464"0"0,-5 16 5730 0 0,6-17-5810 0 0,0 0 1 0 0,-1 1 0 0 0,1-1-1 0 0,0 0 1 0 0,0 0-1 0 0,0 1 1 0 0,0-1-1 0 0,0 0 1 0 0,0 0-1 0 0,0 1 1 0 0,0-1 0 0 0,0 0-1 0 0,0 0 1 0 0,0 1-1 0 0,0-1 1 0 0,0 0-1 0 0,1 0 1 0 0,-1 1-1 0 0,0-1 1 0 0,0 0 0 0 0,0 0-1 0 0,0 0 1 0 0,0 1-1 0 0,0-1 1 0 0,1 1 490 0 0,0-1-490 0 0,3 0 36 0 0,0-1 0 0 0,1 0 1 0 0,-1 0-1 0 0,0 0 1 0 0,0 0-1 0 0,1 0 1 0 0,-1-1-1 0 0,6-3 1 0 0,34-23 422 0 0,-21 14-427 0 0,-9 5-365 0 0,-1-1-1 0 0,0 0 0 0 0,16-16 1 0 0,-28 25-182 0 0,-16 6-2770 0 0,-3 3 2878 0 0,0 1 0 0 0,1 1 0 0 0,0 0 0 0 0,1 1 0 0 0,-17 14 0 0 0,-72 72 1516 0 0,68-61-916 0 0,22-23-200 0 0,-21 24 235 0 0,33-34-335 0 0,1 0 0 0 0,0 0 0 0 0,-1 0 0 0 0,1 1-1 0 0,1-1 1 0 0,-1 1 0 0 0,0 0 0 0 0,1 0-1 0 0,-2 7 1 0 0,3-10-50 0 0,0-1 0 0 0,0 1-1 0 0,0 0 1 0 0,1-1 0 0 0,-1 1-1 0 0,0 0 1 0 0,0-1 0 0 0,1 1 0 0 0,-1-1-1 0 0,0 1 1 0 0,1-1 0 0 0,-1 1-1 0 0,1-1 1 0 0,-1 1 0 0 0,1-1-1 0 0,-1 1 1 0 0,1-1 0 0 0,-1 1 0 0 0,1-1-1 0 0,1 2 4 0 0,0 0-165 0 0,0 0 1 0 0,0 0-1 0 0,0 0 0 0 0,0 0 0 0 0,0-1 0 0 0,0 1 0 0 0,1-1 1 0 0,2 2-1 0 0,12 3-6812 0 0</inkml:trace>
</inkml:ink>
</file>

<file path=ppt/ink/ink5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3:52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21 817 16583 0 0,'0'-1'1276'0'0,"1"-11"-217"0"0,-1-1 0 0 0,0 1 0 0 0,-1-1 0 0 0,0 1-1 0 0,-6-22 1 0 0,4 18-257 0 0,0 1-403 0 0,0-1 0 0 0,1 0-1 0 0,1 0 1 0 0,0 0 0 0 0,3-23 0 0 0,-1 34-391 0 0,0 1 1 0 0,1 0-1 0 0,0-1 1 0 0,0 1-1 0 0,0 0 0 0 0,0 0 1 0 0,0 0-1 0 0,1 0 0 0 0,0 0 1 0 0,5-5-1 0 0,6-5-93 0 0,17-14-1 0 0,-30 27 85 0 0,58-44-460 0 0,1 3 0 0 0,80-41 0 0 0,-66 40-29 0 0,287-173-4966 0 0,-342 204 4518 0 0,1 1 0 0 0,0 1 0 0 0,0 1-1 0 0,35-10 1 0 0,-44 18-2964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1:4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268 467 5983 0 0,'0'0'274'0'0,"0"1"-6"0"0,-4 32 1721 0 0,-2-10 5748 0 0,-5-2-4869 0 0,9-19-2760 0 0,1 0-1 0 0,0-1 1 0 0,-1 1-1 0 0,1 0 0 0 0,-1-1 1 0 0,0 0-1 0 0,0 1 1 0 0,1-1-1 0 0,-1 0 1 0 0,0 0-1 0 0,0 0 0 0 0,0 0 1 0 0,0 0-1 0 0,0 0 1 0 0,0-1-1 0 0,-1 1 0 0 0,1-1 1 0 0,0 1-1 0 0,0-1 1 0 0,-3 0-1 0 0,-3 0-12 0 0,1-1-1 0 0,0-1 1 0 0,0 1-1 0 0,0-1 0 0 0,0 0 1 0 0,0-1-1 0 0,0 1 1 0 0,0-1-1 0 0,1-1 1 0 0,-1 1-1 0 0,1-1 1 0 0,0 0-1 0 0,0-1 1 0 0,1 1-1 0 0,-1-1 1 0 0,1-1-1 0 0,-7-8 0 0 0,2 2-149 0 0,0-1-1 0 0,1 0 0 0 0,1-1 0 0 0,0 1 0 0 0,1-2 0 0 0,1 1 0 0 0,-7-20 0 0 0,10 22-175 0 0,0-2 0 0 0,1 1-1 0 0,1 0 1 0 0,0 0-1 0 0,1 0 1 0 0,0-1-1 0 0,1 1 1 0 0,0 0 0 0 0,1 0-1 0 0,1 0 1 0 0,0 0-1 0 0,7-19 1 0 0,-5 20 57 0 0,0-1 1 0 0,1 1 0 0 0,0 0 0 0 0,1 1-1 0 0,0-1 1 0 0,0 1 0 0 0,2 1 0 0 0,-1-1-1 0 0,1 2 1 0 0,1-1 0 0 0,0 1-1 0 0,15-11 1 0 0,-19 16 157 0 0,0 0-1 0 0,1 0 0 0 0,-1 1 1 0 0,1 0-1 0 0,-1 0 1 0 0,1 0-1 0 0,0 1 0 0 0,0 0 1 0 0,1 1-1 0 0,-1-1 1 0 0,0 1-1 0 0,0 1 0 0 0,1-1 1 0 0,-1 1-1 0 0,0 1 0 0 0,1-1 1 0 0,-1 1-1 0 0,0 1 1 0 0,0-1-1 0 0,0 1 0 0 0,0 0 1 0 0,0 1-1 0 0,11 5 1 0 0,0 1 215 0 0,-1 1 0 0 0,0 0 0 0 0,0 2 1 0 0,-1 0-1 0 0,-1 0 0 0 0,0 2 0 0 0,-1 0 0 0 0,0 1 1 0 0,-1 0-1 0 0,-1 1 0 0 0,0 0 0 0 0,-1 1 1 0 0,13 26-1 0 0,-20-35-60 0 0,-1 1-1 0 0,0 0 1 0 0,0 0 0 0 0,3 18-1 0 0,-6-24-104 0 0,1 1 0 0 0,-1 0-1 0 0,0-1 1 0 0,0 1 0 0 0,-1 0 0 0 0,1 0-1 0 0,-1-1 1 0 0,0 1 0 0 0,0 0 0 0 0,0-1-1 0 0,0 1 1 0 0,0-1 0 0 0,-1 1 0 0 0,0-1-1 0 0,-2 3 1 0 0,-8 11-1 0 0,-2-1-1 0 0,0 0 0 0 0,-1-2 1 0 0,0 1-1 0 0,-1-2 1 0 0,-25 17-1 0 0,10-11-358 0 0,0-1 0 0 0,-65 27 1 0 0,79-39-44 0 0,-1 0 0 0 0,-25 5 0 0 0,36-10 214 0 0,0 0 0 0 0,0 0 0 0 0,-1 0-1 0 0,1-1 1 0 0,-1 0 0 0 0,1-1 0 0 0,0 0 0 0 0,-14-3 0 0 0,20 4 122 0 0,-1-1 0 0 0,1 1 1 0 0,0 0-1 0 0,0-1 0 0 0,0 0 0 0 0,-1 1 0 0 0,1-1 1 0 0,0 0-1 0 0,0 0 0 0 0,0 1 0 0 0,0-1 1 0 0,0 0-1 0 0,0 0 0 0 0,1 0 0 0 0,-1 0 0 0 0,0 0 1 0 0,0 0-1 0 0,1-1 0 0 0,-1 1 0 0 0,1 0 0 0 0,-2-2 1 0 0,2 1-437 0 0,0 0 1 0 0,-1 0-1 0 0,1 1 1 0 0,0-1 0 0 0,0 0-1 0 0,0 0 1 0 0,0 0-1 0 0,0 0 1 0 0,1-2 0 0 0,4-14-4842 0 0</inkml:trace>
</inkml:ink>
</file>

<file path=ppt/ink/ink5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3:53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10591 0 0,'1'2'3872'0'0,"6"9"-3135"0"0,0 1-1 0 0,-1-1 0 0 0,-1 2 1 0 0,0-1-1 0 0,0 1 0 0 0,3 21 1 0 0,4 6 11 0 0,44 116 1215 0 0,-39-116-1545 0 0,38 68 1 0 0,-40-83-371 0 0,1-2 1 0 0,1 1 0 0 0,2-2-1 0 0,0-1 1 0 0,1 0-1 0 0,1-1 1 0 0,1-1 0 0 0,36 23-1 0 0,-50-37-43 0 0,5 4 5 0 0,0 0 0 0 0,0-1-1 0 0,1-1 1 0 0,0 0 0 0 0,1-1 0 0 0,-1-1 0 0 0,22 6 0 0 0,-12-6-243 0 0,-23-5 124 0 0,0-1 0 0 0,0 1 0 0 0,0 0 0 0 0,0-1 0 0 0,1 1 0 0 0,-1-1 0 0 0,0 1 0 0 0,0-1 0 0 0,-1 0 0 0 0,1 1 0 0 0,0-1 0 0 0,0 0 0 0 0,0 0 0 0 0,0 0 0 0 0,0 0 0 0 0,-1 1 0 0 0,1-1 0 0 0,0 0 0 0 0,-1 0 0 0 0,1 0 0 0 0,0-2 1 0 0,-1-3-1590 0 0</inkml:trace>
</inkml:ink>
</file>

<file path=ppt/ink/ink5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3:53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0 11519 0 0,'0'0'887'0'0,"-9"4"510"0"0,-20 6 3017 0 0,13-4-3654 0 0,-29 16 0 0 0,-19 17-741 0 0,-67 56 0 0 0,130-94-19 0 0,-36 31 75 0 0,1 1 0 0 0,-31 39-1 0 0,-11 9 118 0 0,42-46-130 0 0,-9 8 37 0 0,-43 51 0 0 0,86-91-180 0 0,1-2 17 0 0,0 0-1 0 0,0 0 1 0 0,0 0-1 0 0,0 0 0 0 0,0 0 1 0 0,1 0-1 0 0,-1 1 1 0 0,0-1-1 0 0,1 0 1 0 0,-1 0-1 0 0,1 1 1 0 0,-1-1-1 0 0,1 0 1 0 0,-1 1-1 0 0,1-1 0 0 0,0 1 1 0 0,0-1-1 0 0,0 0 1 0 0,0 3-1 0 0,16-5-10799 0 0</inkml:trace>
</inkml:ink>
</file>

<file path=ppt/ink/ink5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3:53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78 4607 0 0,'-12'-2'13170'0'0,"24"-3"-10703"0"0,17-3-2700 0 0,-9 3 541 0 0,68-17 55 0 0,94-11 0 0 0,-159 31-2229 0 0,-2 2-5106 0 0</inkml:trace>
</inkml:ink>
</file>

<file path=ppt/ink/ink5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3:54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368 254 5527 0 0,'0'0'12624'0'0,"4"-7"-12089"0"0,6-5 91 0 0,18-17-1 0 0,-18 20-507 0 0,-1-1-1 0 0,10-12 1 0 0,-16 18-106 0 0,-1 0-1 0 0,1 0 1 0 0,-1 0 0 0 0,0 0 0 0 0,0-1 0 0 0,-1 1 0 0 0,1 0 0 0 0,-1-1 0 0 0,0 1 0 0 0,1-7 0 0 0,5-19 33 0 0,-5 24-35 0 0,0 0 1 0 0,0-1 0 0 0,-1 1 0 0 0,1-8 0 0 0,-2 12-45 0 0,0 0 0 0 0,0 1 1 0 0,-1-1-1 0 0,1 0 1 0 0,0 0-1 0 0,-1 0 0 0 0,1 0 1 0 0,-1 1-1 0 0,1-1 0 0 0,-1 0 1 0 0,0 1-1 0 0,0-1 1 0 0,0 0-1 0 0,0 1 0 0 0,0-1 1 0 0,0 1-1 0 0,0-1 0 0 0,0 1 1 0 0,-2-2-1 0 0,1 2-8 0 0,1 0 0 0 0,-1 0 0 0 0,1 1 0 0 0,-1-1-1 0 0,0 0 1 0 0,0 1 0 0 0,1-1 0 0 0,-1 1 0 0 0,0-1 0 0 0,0 1-1 0 0,1 0 1 0 0,-1-1 0 0 0,0 1 0 0 0,0 0 0 0 0,0 0 0 0 0,0 1-1 0 0,1-1 1 0 0,-1 0 0 0 0,0 1 0 0 0,-2 0 0 0 0,-5 1-76 0 0,1 1 1 0 0,-15 8-1 0 0,21-10 92 0 0,-14 7-32 0 0,0 2 0 0 0,0 0-1 0 0,1 1 1 0 0,1 0 0 0 0,-19 19-1 0 0,-58 74 123 0 0,39-42 66 0 0,20-25 55 0 0,2 2 0 0 0,-29 46 0 0 0,57-81-163 0 0,0 0 1 0 0,0 1-1 0 0,0-1 0 0 0,1 0 1 0 0,-1 0-1 0 0,1 1 1 0 0,0-1-1 0 0,0 1 0 0 0,0 6 1 0 0,1-10-7 0 0,0 0 0 0 0,0 0 1 0 0,0 1-1 0 0,1-1 0 0 0,-1 0 0 0 0,0 0 1 0 0,0 0-1 0 0,1 0 0 0 0,-1 0 0 0 0,1 0 1 0 0,-1 0-1 0 0,1 0 0 0 0,-1 0 0 0 0,1-1 1 0 0,-1 1-1 0 0,1 0 0 0 0,0 0 1 0 0,1 1-1 0 0,-1-2 10 0 0,0 1 0 0 0,1 0 0 0 0,-1-1 1 0 0,0 1-1 0 0,1-1 0 0 0,-1 1 0 0 0,1-1 1 0 0,-1 0-1 0 0,1 1 0 0 0,-1-1 0 0 0,1 0 0 0 0,-1 0 1 0 0,1 0-1 0 0,-1 0 0 0 0,1 0 0 0 0,2-1 1 0 0,13-4 200 0 0,0 0 1 0 0,0-1 0 0 0,-1-1 0 0 0,0 0 0 0 0,30-20 0 0 0,-1 2-253 0 0,46-31-159 0 0,-35 20-113 0 0,-54 35 492 0 0,-5 10 157 0 0,-18 46 276 0 0,4-16-322 0 0,1-5-90 0 0,12-27-177 0 0,0 1-1 0 0,1 0 0 0 0,0 1 0 0 0,0-1 0 0 0,-2 10 0 0 0,7-8-138 0 0,-1-9 30 0 0,0-1-1 0 0,0 1 1 0 0,0-1-1 0 0,0 1 1 0 0,0-1-1 0 0,0 1 0 0 0,1-1 1 0 0,-1 0-1 0 0,0 1 1 0 0,0-1-1 0 0,0 0 0 0 0,1 0 1 0 0,-1 0-1 0 0,0 0 1 0 0,0 0-1 0 0,0 0 0 0 0,1 0 1 0 0,1-1-1 0 0,16-4-733 0 0</inkml:trace>
</inkml:ink>
</file>

<file path=ppt/ink/ink5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3:54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7367 0 0,'0'0'568'0'0,"-1"1"-373"0"0,-4 3 445 0 0,1 1-1 0 0,0-1 1 0 0,0 1 0 0 0,0 0-1 0 0,1 0 1 0 0,0 0 0 0 0,0 0-1 0 0,0 1 1 0 0,0-1 0 0 0,1 1-1 0 0,0 0 1 0 0,0-1-1 0 0,1 1 1 0 0,0 0 0 0 0,0 0-1 0 0,0 0 1 0 0,0 0 0 0 0,1 0-1 0 0,0 0 1 0 0,0 0 0 0 0,2 9-1 0 0,-1-10-541 0 0,1 1 0 0 0,-1-1 0 0 0,1 0 0 0 0,0 0-1 0 0,0 0 1 0 0,0 0 0 0 0,1 0 0 0 0,0-1 0 0 0,4 8-1 0 0,0-5 16 0 0,0 0 0 0 0,0 0 0 0 0,1 0 0 0 0,0-1-1 0 0,0 0 1 0 0,0 0 0 0 0,1-1 0 0 0,0 0-1 0 0,11 4 1 0 0,12 3 186 0 0,47 12 1 0 0,-30-11-124 0 0,171 48 31 0 0,-212-59-210 0 0,25 7-344 0 0,1 2 0 0 0,45 20 0 0 0,-78-30 108 0 0,-9-17-6659 0 0,4 4 508 0 0</inkml:trace>
</inkml:ink>
</file>

<file path=ppt/ink/ink5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3:55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2 15775 0 0,'-2'1'727'0'0,"0"-1"-647"0"0,0 1 0 0 0,-1 0 0 0 0,1 0 1 0 0,0 0-1 0 0,0 1 0 0 0,0-1 0 0 0,0 0 0 0 0,0 1 1 0 0,0-1-1 0 0,0 1 0 0 0,0 0 0 0 0,-1 2 0 0 0,-21 28 157 0 0,10-12 824 0 0,-96 99 2672 0 0,63-71-3178 0 0,4 3-1013 0 0,2 0-1 0 0,-60 101 1 0 0,69-101-3271 0 0,25-38 1790 0 0</inkml:trace>
  <inkml:trace contextRef="#ctx0" brushRef="#br0" timeOffset="1">963 1 15199 0 0,'0'0'3120'0'0,"-1"3"-1457"0"0,-16 34 633 0 0,-23 37 1 0 0,-6 11-1916 0 0,-21 49 210 0 0,62-122-571 0 0,0-1-1 0 0,1 1 1 0 0,1-1-1 0 0,-3 14 1 0 0,5-18-28 0 0,0-1 1 0 0,0 1-1 0 0,1-1 0 0 0,0 1 1 0 0,0 0-1 0 0,0-1 1 0 0,1 1-1 0 0,3 11 0 0 0,-4-17-101 0 0,1 0 0 0 0,0 0-1 0 0,-1-1 1 0 0,1 1-1 0 0,0-1 1 0 0,0 1-1 0 0,-1 0 1 0 0,1-1-1 0 0,0 0 1 0 0,0 1 0 0 0,0-1-1 0 0,0 1 1 0 0,0-1-1 0 0,0 0 1 0 0,0 0-1 0 0,0 1 1 0 0,0-1-1 0 0,0 0 1 0 0,0 0 0 0 0,0 0-1 0 0,0 0 1 0 0,0 0-1 0 0,1-1 1 0 0,14-4-5580 0 0,4-7-1749 0 0</inkml:trace>
</inkml:ink>
</file>

<file path=ppt/ink/ink5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3:55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 7367 0 0,'0'0'784'0'0,"-11"-1"-784"0"0,1 1 0 0 0,-3 1 1784 0 0,0 6 328 0 0,3 4 64 0 0,-1 2 8 0 0,0-1-1648 0 0,4 5-336 0 0,0 1-64 0 0,3 1-8 0 0,2 1-128 0 0,2-2 0 0 0,4-2-72 0 0,3 2-6872 0 0</inkml:trace>
</inkml:ink>
</file>

<file path=ppt/ink/ink5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3:55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92 13823 0 0,'46'-55'2050'0'0,"-28"32"1684"0"0,-18 23-3668 0 0,0 0 1 0 0,0-1-1 0 0,1 1 0 0 0,-1 0 0 0 0,0 0 0 0 0,0-1 0 0 0,0 1 1 0 0,1 0-1 0 0,-1 0 0 0 0,0-1 0 0 0,0 1 0 0 0,0 0 0 0 0,0 0 1 0 0,0-1-1 0 0,1 1 0 0 0,-1 0 0 0 0,0-1 0 0 0,0 1 0 0 0,0 0 1 0 0,0-1-1 0 0,0 1 0 0 0,0 0 0 0 0,0-1 0 0 0,0 1 0 0 0,0 0 1 0 0,0 0-1 0 0,0-1 0 0 0,0 1 0 0 0,0 0 0 0 0,-1-1 0 0 0,1 1 1 0 0,0 0-1 0 0,0-1 0 0 0,0 1 0 0 0,0 0 0 0 0,0 0 0 0 0,-1-1 1 0 0,1 1-1 0 0,0 0 0 0 0,0 0 0 0 0,-1-1 0 0 0,1 1 0 0 0,0 0 1 0 0,0 0-1 0 0,-1 0 0 0 0,1 0 0 0 0,0-1 0 0 0,0 1 0 0 0,-1 0 1 0 0,1 0-1 0 0,0 0 0 0 0,-1 0 0 0 0,1 0 0 0 0,0 0 0 0 0,-1 0 1 0 0,1 0-1 0 0,0 0 0 0 0,0 0 0 0 0,-1 0 0 0 0,1 0 0 0 0,0 0 1 0 0,-1 0-1 0 0,1 0 0 0 0,0 0 0 0 0,-1 0 0 0 0,-23 3 78 0 0,9 4-68 0 0,-1 0 1 0 0,1 1-1 0 0,0 1 1 0 0,-16 12-1 0 0,-4 2-9 0 0,-16 11-83 0 0,1 3 0 0 0,2 1 0 0 0,2 2 0 0 0,-72 80 0 0 0,101-96-108 0 0,15-22 33 0 0,4-1-93 0 0,-1 1 128 0 0,1 0 0 0 0,0 0 0 0 0,1-1 0 0 0,-1 1 0 0 0,0-1 0 0 0,0 1 0 0 0,1-1 0 0 0,-1 0 0 0 0,1 0 0 0 0,-1 0 0 0 0,1 0 0 0 0,-1-1 0 0 0,1 1 0 0 0,0-1 0 0 0,4 1 0 0 0,7 0-248 0 0,27-2 0 0 0,-10 1 4 0 0,-15 1 297 0 0,0 1-1 0 0,-1 1 0 0 0,1 0 0 0 0,-1 1 0 0 0,0 1 1 0 0,0 0-1 0 0,0 1 0 0 0,-1 1 0 0 0,1 0 0 0 0,-2 1 1 0 0,1 0-1 0 0,-1 1 0 0 0,0 1 0 0 0,-1 0 0 0 0,0 1 1 0 0,-1 0-1 0 0,0 1 0 0 0,-1 0 0 0 0,13 20 0 0 0,-17-23 245 0 0,-2 0-1 0 0,1 0 0 0 0,4 16 1 0 0,-9-22-158 0 0,0-1 0 0 0,0 0-1 0 0,0 0 1 0 0,0 0 0 0 0,-1 0 0 0 0,1 0 0 0 0,-1 1 0 0 0,1-1-1 0 0,-1 0 1 0 0,0 0 0 0 0,1 0 0 0 0,-1 0 0 0 0,0-1 0 0 0,0 1 0 0 0,-1 0-1 0 0,1 0 1 0 0,0 0 0 0 0,-1-1 0 0 0,1 1 0 0 0,-1-1 0 0 0,-2 3-1 0 0,-2 0 96 0 0,-1-1-1 0 0,1 1 0 0 0,-1-2 0 0 0,0 1 1 0 0,-13 3-1 0 0,-37 5 242 0 0,49-10-352 0 0,-131 17 307 0 0,-48 9-796 0 0,159-22-738 0 0,3-1-375 0 0</inkml:trace>
</inkml:ink>
</file>

<file path=ppt/ink/ink5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6:33:33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0 513 6911 0 0,'0'0'315'0'0,"2"-1"-7"0"0,14-6-275 0 0,26-7 0 0 0,-32 11-100 0 0,-1 1 27 0 0,-1 1 0 0 0,1 0 0 0 0,12-1 0 0 0,17-1 209 0 0,10-1-59 0 0,-38 4-92 0 0,0 0 0 0 0,0-1-1 0 0,0-1 1 0 0,13-3 0 0 0,-14 3-11 0 0,41-14 59 0 0,51-22-1 0 0,-97 36-50 0 0,14-7 390 0 0,1 1 0 0 0,-1 1 0 0 0,1 0 0 0 0,37-7 0 0 0,86-11 998 0 0,-84 17-1203 0 0,407-36 125 0 0,-420 45-299 0 0,0 2 0 0 0,0 2-1 0 0,-1 2 1 0 0,46 12-1 0 0,-42-9-31 0 0,2-3 0 0 0,-1-2 0 0 0,73-2 0 0 0,-79-5-24 0 0,69-12 0 0 0,-19 1 26 0 0,24 6 47 0 0,120 9 0 0 0,-15 1-1 0 0,154-16 176 0 0,-3-21 52 0 0,-14 5 561 0 0,-113 13-470 0 0,326-16 46 0 0,-145 12-71 0 0,-69-12 177 0 0,226-9 327 0 0,-379 41-282 0 0,-70 2-41 0 0,155-18 0 0 0,-118-16 48 0 0,-5 0-138 0 0,-117 24-363 0 0,23-3-47 0 0,-64 10-17 0 0,0 1 0 0 0,0 0 0 0 0,0 0 0 0 0,-1 1-1 0 0,19 4 1 0 0,-23-4 0 0 0,1 1 0 0 0,0 0 0 0 0,-1 0 0 0 0,1 0 0 0 0,-1 0 0 0 0,9 7 0 0 0,3 4 0 0 0,-13-8-4 0 0,-2-1-4 0 0,1 0-48 0 0,0-1 0 0 0,-1 0-1 0 0,0 0 1 0 0,0 1 0 0 0,0-1-1 0 0,0 0 1 0 0,0 1 0 0 0,-1-1-1 0 0,0 1 1 0 0,1-1 0 0 0,-1 1-1 0 0,-1-1 1 0 0,1 1 0 0 0,0-1-1 0 0,-2 6 1 0 0,-3 7-391 0 0</inkml:trace>
</inkml:ink>
</file>

<file path=ppt/ink/ink5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6:34:5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18 1639 0 0,'0'0'160'0'0,"0"-9"-160"0"0,-3 0 0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1:41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0 10135 0 0,'0'0'778'0'0,"-1"2"-506"0"0,-41 62 2627 0 0,-10 19-10 0 0,-100 168-2179 0 0,-82 159-122 0 0,226-394-520 0 0,-80 162 25 0 0,70-147 160 0 0,-1-1 1 0 0,-1 0 0 0 0,-37 39 0 0 0,34-40 562 0 0,23-28-210 0 0</inkml:trace>
</inkml:ink>
</file>

<file path=ppt/ink/ink5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6:34:55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29 3567 0 0,'0'0'166'0'0,"0"-2"-12"0"0,-2-16 5970 0 0,-7 12-4446 0 0,2 4 2440 0 0,6 3-4008 0 0,-1 1-1 0 0,1-1 0 0 0,0 1 1 0 0,0 0-1 0 0,0-1 0 0 0,0 1 1 0 0,0 0-1 0 0,0 0 0 0 0,0 0 1 0 0,1 0-1 0 0,-1 0 1 0 0,1-1-1 0 0,-1 1 0 0 0,1 0 1 0 0,0 0-1 0 0,0 0 0 0 0,0 3 1 0 0,1 38-25 0 0,9 49 56 0 0,-12 80 36 0 0,0-149-168 0 0,-1 5 34 0 0,1 0 0 0 0,2 41 0 0 0,1-65-42 0 0,0 0 1 0 0,-1 0-1 0 0,1 0 1 0 0,0-1-1 0 0,1 1 1 0 0,1 4-1 0 0,5 3-1 0 0,-6-10-39 0 0,-1-1-1 0 0,0 1 0 0 0,1 0 1 0 0,-1 0-1 0 0,1-1 0 0 0,-1 1 1 0 0,1-1-1 0 0,-1 1 0 0 0,1-1 1 0 0,0 0-1 0 0,-1 0 1 0 0,1 1-1 0 0,0-1 0 0 0,-1 0 1 0 0,1-1-1 0 0,-1 1 0 0 0,1 0 1 0 0,0 0-1 0 0,-1-1 1 0 0,1 1-1 0 0,-1-1 0 0 0,1 1 1 0 0,-1-1-1 0 0,1 0 0 0 0,-1 1 1 0 0,1-1-1 0 0,-1 0 0 0 0,0 0 1 0 0,1 0-1 0 0,-1 0 1 0 0,0 0-1 0 0,2-3 0 0 0,8-8-708 0 0</inkml:trace>
</inkml:ink>
</file>

<file path=ppt/ink/ink5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6:34:57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70 168 1375 0 0,'1'-1'107'0'0,"1"-2"-56"0"0,-1-1 0 0 0,0 1-1 0 0,0 0 1 0 0,0-1 0 0 0,1-4 0 0 0,-1-31 4942 0 0,-2 24-3783 0 0,2 10-864 0 0,-1 1 0 0 0,1-1 0 0 0,0 1 0 0 0,2-7 0 0 0,1-1 149 0 0,6-23 392 0 0,-10 33-740 0 0,4-8 4347 0 0,-32 76-3206 0 0,24-55-1237 0 0,1 1-1 0 0,1 0 0 0 0,0 0 1 0 0,-1 18-1 0 0,2-10-30 0 0,0 25 0 0 0,1-35-9 0 0,0 1 0 0 0,0-1 0 0 0,-1 0 0 0 0,-3 15 0 0 0,-11 43 42 0 0,11-53-53 0 0,-1-5 11 0 0,4-7 110 0 0,-3 9-23 0 0,2-8-45 0 0,-3 5-29 0 0,-2 1 19 0 0,0 1-33 0 0,7-11-10 0 0,-1 1 0 0 0,1-1 0 0 0,0 0 0 0 0,0 0 0 0 0,-1 1 0 0 0,1-1 0 0 0,0 0-1 0 0,0 1 1 0 0,-1-1 0 0 0,1 0 0 0 0,0 1 0 0 0,0-1 0 0 0,0 0 0 0 0,0 1 0 0 0,-1-1 0 0 0,1 0 0 0 0,0 1 0 0 0,0-1-1 0 0,0 1 1 0 0,0-1 0 0 0,0 0 0 0 0,0 1 0 0 0,0-1 0 0 0,0 1 0 0 0,0-1 0 0 0,0 0 0 0 0,0 1 0 0 0,0-1-1 0 0,1 0 1 0 0,-1 1 0 0 0,0-1 0 0 0,0 0 0 0 0,0 1 0 0 0,0-1 0 0 0,1 1 0 0 0,-1-1 0 0 0,0 1 0 0 0,10-1 74 0 0,31-20 106 0 0,-33 15-66 0 0,0 0-1 0 0,0 1 1 0 0,1 0-1 0 0,-1 1 1 0 0,1 0-1 0 0,0 0 0 0 0,0 1 1 0 0,16-2-1 0 0,-22 4-31 0 0,-1 0-64 0 0,-1 0 0 0 0,1 0 0 0 0,0 0 0 0 0,-1 0 0 0 0,1 0 0 0 0,-1 1 0 0 0,1-1 0 0 0,0 1 0 0 0,-1-1 1 0 0,3 2-1 0 0,14 5 43 0 0,-13-6-33 0 0,13 8 18 0 0,-8-5-46 0 0,4-5 0 0 0,-2-6-21 0 0,11-10-31 0 0,28-27-313 0 0,-49 43 173 0 0,-2 13-5860 0 0,0-10 4541 0 0</inkml:trace>
</inkml:ink>
</file>

<file path=ppt/ink/ink5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6:34:57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5983 0 0,'0'0'11256'0'0,"0"3"-11161"0"0,-2 29 146 0 0,3 34 0 0 0,0-14-164 0 0,-3 68 37 0 0,0 43 62 0 0,-1 47-42 0 0,-1-168-129 0 0,-12 49 0 0 0,14-85 7 0 0,0 1 1 0 0,0-1-1 0 0,0 0 0 0 0,-4 7 0 0 0,-6 14 253 0 0,11-25 841 0 0,3 0-1002 0 0,5 5-6 0 0,-2-5-38 0 0,4 2-60 0 0,-7-3-70 0 0,-2 11-706 0 0,0-9 731 0 0,-1 0 1 0 0,0 1-1 0 0,0-1 0 0 0,0 0 1 0 0,0 0-1 0 0,0 0 0 0 0,-1 0 0 0 0,-2 4 1 0 0,1-3-18 0 0,2-2-35 0 0</inkml:trace>
</inkml:ink>
</file>

<file path=ppt/ink/ink5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4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4498 455 0 0,'0'0'6047'0'0,"0"-2"-5598"0"0,-2-15 462 0 0,2 15-710 0 0,1-1-15 0 0,0-9 1172 0 0,-1 12-1322 0 0,0-1-1 0 0,0 1 0 0 0,-1-1 1 0 0,1 0-1 0 0,0 1 0 0 0,0-1 1 0 0,0 1-1 0 0,0-1 0 0 0,0 0 1 0 0,0 1-1 0 0,0-1 0 0 0,0 0 1 0 0,0 1-1 0 0,0-1 0 0 0,1 0 1 0 0,5-6-26 0 0,1 0 17 0 0,-5 6 418 0 0,1-7 121 0 0,-2 7-463 0 0,0 0 1 0 0,-1 1 0 0 0,1-1-1 0 0,-1 0 1 0 0,0 1 0 0 0,1-1-1 0 0,-1 0 1 0 0,0 1 0 0 0,1-1-1 0 0,-1 0 1 0 0,0 0 0 0 0,0 0-1 0 0,0 1 1 0 0,1-1 0 0 0,-1-1-1 0 0,1 0 91 0 0,3-7-89 0 0,1-2-17 0 0,29-70 701 0 0,-34 80-646 0 0,1-1-6 0 0,31-68 575 0 0,-31 67-712 0 0,0 0 0 0 0,0 0 0 0 0,1 1 0 0 0,-1-1 0 0 0,1 0 0 0 0,0 1 0 0 0,0-1 0 0 0,0 1 0 0 0,4-5 0 0 0,3-4 0 0 0,1-6 0 0 0,5-9 0 0 0,1 0 0 0 0,23-28 0 0 0,37-52 156 0 0,-50 66-104 0 0,-3 7-30 0 0,39-54 271 0 0,-13 22-280 0 0,53-66-13 0 0,-78 96 0 0 0,38-73 0 0 0,-49 82 60 0 0,0 1 0 0 0,2 1 0 0 0,26-33 0 0 0,-36 51-2 0 0,-1 0-1 0 0,-1-1 1 0 0,1 1-1 0 0,4-14 0 0 0,5-10 135 0 0,11-16-141 0 0,2 1 1 0 0,2 2-1 0 0,2 0 1 0 0,45-47-1 0 0,-39 49-33 0 0,-23 25-3 0 0,0 1 1 0 0,1 1 0 0 0,28-22-1 0 0,-22 20 65 0 0,-1 0-1 0 0,21-24 1 0 0,8-7 41 0 0,-24 21-77 0 0,-18 19-30 0 0,0 0-1 0 0,11-9 0 0 0,-5 4 12 0 0,0-1-1 0 0,0 0 1 0 0,-1 0-1 0 0,10-18 1 0 0,-1 3-13 0 0,29-42 45 0 0,36-46 14 0 0,-29 46 16 0 0,16-19-3 0 0,-51 62-82 0 0,33-52 1 0 0,-12 16 66 0 0,-33 49-69 0 0,-4 6 0 0 0,2-1 0 0 0,-1 1 0 0 0,1 0 0 0 0,11-10 0 0 0,12-6 0 0 0,35-21 0 0 0,-22 18 0 0 0,57-48 0 0 0,-79 56 0 0 0,-1 0 0 0 0,-1-1 0 0 0,-1-1 0 0 0,21-31 0 0 0,-29 36 0 0 0,1 1 0 0 0,0 0 0 0 0,2 1 0 0 0,25-24 0 0 0,-29 29 0 0 0,-1 1 0 0 0,8-10 0 0 0,-8 9 0 0 0,0 0 0 0 0,13-11 0 0 0,150-109 99 0 0,11 15 104 0 0,-140 88-138 0 0,-28 16-28 0 0,29-14-1 0 0,107-55-36 0 0,-120 61 0 0 0,64-42 25 0 0,16-9 28 0 0,-90 59-9 0 0,8-5 29 0 0,52-21 0 0 0,24-5-61 0 0,40-22-12 0 0,-127 54 2 0 0,14-6 24 0 0,41-27 0 0 0,154-93 208 0 0,-202 124-221 0 0,1 2 0 0 0,0 0 0 0 0,1 1-1 0 0,43-7 1 0 0,-21 8-13 0 0,-25 4 0 0 0,28-7 0 0 0,1-2 0 0 0,-38 10 0 0 0,0-1 0 0 0,0 0 0 0 0,-1-1 0 0 0,0-1 0 0 0,25-11 0 0 0,3-9 0 0 0,-12 7 0 0 0,57-25 0 0 0,-39 22 13 0 0,-31 14-5 0 0,0-1 1 0 0,0 2-1 0 0,0 1 1 0 0,1 0 0 0 0,24-4-1 0 0,-12 4-8 0 0,-12 3 0 0 0,-1 0 0 0 0,20 2 0 0 0,22-2 0 0 0,189-46 0 0 0,-121 21 0 0 0,-95 19 0 0 0,-22 6 0 0 0,1-1 0 0 0,29-4 0 0 0,90-29 11 0 0,-60 12 80 0 0,-31 10-46 0 0,63-14 0 0 0,121-16 19 0 0,-203 40-64 0 0,-17 2 0 0 0,2 0 0 0 0,27-2 0 0 0,192-21 320 0 0,-204 21-160 0 0,0 0-1 0 0,0-2 1 0 0,0 0-1 0 0,0-1 1 0 0,19-10-1 0 0,-13 5 191 0 0,45-13-1 0 0,-65 23-269 0 0,1 1 0 0 0,0 0-1 0 0,-1 0 1 0 0,1 0 0 0 0,0 1-1 0 0,0 0 1 0 0,6 0 0 0 0,-1 1-67 0 0,-9-3-17 0 0,0 2 10 0 0,21 3 53 0 0,-14-1-59 0 0,17 5 0 0 0,-2 2 0 0 0,-16-9-4 0 0,-2 0-17 0 0,21 9-18 0 0,-18-7 39 0 0,-1 0-40 0 0,-7-2-162 0 0,19-5-2276 0 0,-19 5 2076 0 0,2 1 262 0 0</inkml:trace>
</inkml:ink>
</file>

<file path=ppt/ink/ink5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4:35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67 10591 0 0,'17'-3'581'0'0,"33"-10"-1"0"0,-6 2 479 0 0,24-8 2378 0 0,-43 11-1845 0 0,29-5 1663 0 0,-59 14-3206 0 0,0 0-1 0 0,0 0 1 0 0,-1 1-1 0 0,1-1 1 0 0,0 1 0 0 0,-6 4-1 0 0,1-2-20 0 0,-55 20-28 0 0,-23 10 0 0 0,-172 101-48 0 0,6-3 24 0 0,105-53 14 0 0,146-77 4 0 0,0-1 0 0 0,0 1 0 0 0,0 0 0 0 0,1 0 0 0 0,-1 1 0 0 0,0-1 0 0 0,1 0 0 0 0,-3 4 0 0 0,1 6 6 0 0,4-12 0 0 0,0 1-1 0 0,0 0 1 0 0,0 0-1 0 0,0 0 0 0 0,1-1 1 0 0,-1 1-1 0 0,0 0 1 0 0,1 0-1 0 0,-1-1 1 0 0,1 1-1 0 0,-1 0 1 0 0,1-1-1 0 0,-1 1 1 0 0,1-1-1 0 0,-1 1 0 0 0,1 0 1 0 0,-1-1-1 0 0,1 1 1 0 0,0-1-1 0 0,-1 0 1 0 0,1 1-1 0 0,0-1 1 0 0,0 1-1 0 0,-1-1 1 0 0,2 0-1 0 0,20 7-65 0 0,24 0-98 0 0,85 4 0 0 0,-88-9 79 0 0,1 1 0 0 0,-1 3 1 0 0,-1 1-1 0 0,1 2 0 0 0,73 27 0 0 0,-98-29 64 0 0,0 1 1 0 0,26 15-1 0 0,-39-19 20 0 0,0-1 0 0 0,1 1 0 0 0,-1 0 0 0 0,-1 0 0 0 0,1 1 0 0 0,-1-1-1 0 0,1 1 1 0 0,-1 0 0 0 0,-1 0 0 0 0,1 1 0 0 0,4 9 0 0 0,-7-13 5 0 0,0 1 1 0 0,0 0-1 0 0,-1-1 0 0 0,0 1 0 0 0,1 0 0 0 0,-1 0 0 0 0,0-1 1 0 0,0 1-1 0 0,0 0 0 0 0,-1 0 0 0 0,1-1 0 0 0,-1 1 0 0 0,1 0 0 0 0,-1 0 1 0 0,0-1-1 0 0,0 1 0 0 0,0-1 0 0 0,0 1 0 0 0,-1-1 0 0 0,1 1 1 0 0,-1-1-1 0 0,1 0 0 0 0,-1 0 0 0 0,-2 3 0 0 0,-6 5 42 0 0,0 0 0 0 0,-1 0 0 0 0,-17 11 0 0 0,18-13-22 0 0,-63 45-144 0 0,-157 84 0 0 0,188-117-190 0 0,-73 25 0 0 0,87-36 137 0 0,0-2 0 0 0,-1-1 0 0 0,-51 5 0 0 0,72-10 123 0 0,-1-1-1 0 0,1 0 0 0 0,0 0 1 0 0,0-1-1 0 0,-1 0 1 0 0,1-1-1 0 0,0 0 0 0 0,-15-5 1 0 0,20 5 30 0 0,0 1 1 0 0,1-1-1 0 0,-1 0 1 0 0,0 1-1 0 0,1-1 1 0 0,-1-1-1 0 0,1 1 0 0 0,-1 0 1 0 0,1 0-1 0 0,0-1 1 0 0,0 0-1 0 0,0 1 1 0 0,1-1-1 0 0,-1 0 1 0 0,0 0-1 0 0,1 0 1 0 0,0 0-1 0 0,0 0 0 0 0,0 0 1 0 0,0 0-1 0 0,0 0 1 0 0,1-1-1 0 0,-1 1 1 0 0,1-7-1 0 0,0 1-145 0 0,0 0-1 0 0,1 0 0 0 0,1-1 0 0 0,-1 1 1 0 0,1 0-1 0 0,1 0 0 0 0,0 0 1 0 0,0 0-1 0 0,0 1 0 0 0,8-12 1 0 0,6-7-5709 0 0</inkml:trace>
</inkml:ink>
</file>

<file path=ppt/ink/ink5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4:35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742 24 16327 0 0,'1'-9'787'0'0,"-1"9"-755"0"0,0-1 0 0 0,0 0 0 0 0,0 1 0 0 0,-1-1 0 0 0,1 0 0 0 0,0 1 0 0 0,0-1 0 0 0,0 1 0 0 0,-1-1 0 0 0,1 1 0 0 0,0-1 0 0 0,0 0 0 0 0,-1 1 0 0 0,1-1 1 0 0,-1 1-1 0 0,1-1 0 0 0,0 1 0 0 0,-1 0 0 0 0,1-1 0 0 0,-1 1 0 0 0,1-1 0 0 0,-1 1 0 0 0,1 0 0 0 0,-2-1 0 0 0,1 1-12 0 0,0-1 1 0 0,-1 1-1 0 0,1 0 0 0 0,0 0 1 0 0,-1 0-1 0 0,1 0 0 0 0,-1 0 1 0 0,1 0-1 0 0,0 0 0 0 0,-3 0 1 0 0,-2 2-25 0 0,0 0 0 0 0,1-1 0 0 0,-1 2 0 0 0,-6 2 0 0 0,-3 4 64 0 0,1 1 0 0 0,0 0 0 0 0,0 0 0 0 0,1 2 0 0 0,0 0 0 0 0,1 0 0 0 0,-20 27 0 0 0,8-5 92 0 0,1 1 0 0 0,-21 44 0 0 0,16-19-68 0 0,-27 81 0 0 0,-8 66-46 0 0,4-12-114 0 0,43-148 60 0 0,-7 27-324 0 0,-5 0 0 0 0,-38 74 0 0 0,61-139 347 0 0,0-1 0 0 0,0 0 0 0 0,-1 0 0 0 0,0-1 0 0 0,0 0 0 0 0,-1 0 1 0 0,0 0-1 0 0,-1-1 0 0 0,1 0 0 0 0,-13 8 0 0 0,17-13 11 0 0,2 0-16 0 0,0-1 0 0 0,0 1 0 0 0,0-1 0 0 0,0 1 0 0 0,0-1 0 0 0,-1 0 1 0 0,1 1-1 0 0,0-1 0 0 0,0 0 0 0 0,0 0 0 0 0,0 0 0 0 0,-1 0 0 0 0,1 0 0 0 0,0 0 1 0 0,0 0-1 0 0,0 0 0 0 0,-1 0 0 0 0,1-1 0 0 0,-1 1 0 0 0,1-1-6 0 0,0 1-1 0 0,0 0 1 0 0,0 0-1 0 0,1 0 1 0 0,-1 0 0 0 0,0-1-1 0 0,0 1 1 0 0,1 0-1 0 0,-1-1 1 0 0,0 1-1 0 0,1-1 1 0 0,-1 1 0 0 0,0-1-1 0 0,1 1 1 0 0,-1-1-1 0 0,1 1 1 0 0,-1-1-1 0 0,1 1 1 0 0,-1-1 0 0 0,1 0-1 0 0,-1 1 1 0 0,1-1-1 0 0,0 0 1 0 0,-1-1-1 0 0,1 1-15 0 0,-1-1 0 0 0,1 0 0 0 0,0 1-1 0 0,0-1 1 0 0,0 1 0 0 0,0-1-1 0 0,1 1 1 0 0,-1-1 0 0 0,0 0 0 0 0,1 1-1 0 0,0-3 1 0 0,2-4-61 0 0,1 1-1 0 0,0 1 1 0 0,8-13-1 0 0,28-30-168 0 0,51-50-1 0 0,-88 95 244 0 0,13-12 115 0 0,1 1-1 0 0,32-24 1 0 0,-41 33 57 0 0,1 1-1 0 0,0 0 1 0 0,0 0 0 0 0,0 1 0 0 0,0 0-1 0 0,0 1 1 0 0,1 0 0 0 0,17-2 0 0 0,-23 4-82 0 0,-1 1 0 0 0,1 0 1 0 0,-1 0-1 0 0,1 0 1 0 0,-1 0-1 0 0,1 1 1 0 0,-1-1-1 0 0,1 1 1 0 0,-1 0-1 0 0,1 0 0 0 0,-1 0 1 0 0,0 1-1 0 0,0-1 1 0 0,1 1-1 0 0,2 2 1 0 0,-2-1 11 0 0,0 0 1 0 0,-1 1-1 0 0,1-1 1 0 0,-1 1-1 0 0,1 0 1 0 0,-1 0-1 0 0,0 0 1 0 0,-1 0 0 0 0,4 7-1 0 0,0 2 55 0 0,-1 0 0 0 0,-1 0-1 0 0,-1 0 1 0 0,1 0 0 0 0,-2 0-1 0 0,2 26 1 0 0,-3-12-97 0 0,-2 0 0 0 0,-1 0 0 0 0,-1-1 1 0 0,-1 1-1 0 0,-1-1 0 0 0,-1 0 0 0 0,-2 0 0 0 0,-1-1 0 0 0,0 0 0 0 0,-2 0 0 0 0,-25 40 0 0 0,35-62-321 0 0,-1-1 0 0 0,0 1-1 0 0,0-1 1 0 0,0 0-1 0 0,-1 0 1 0 0,1 0-1 0 0,0 0 1 0 0,-5 3 0 0 0</inkml:trace>
</inkml:ink>
</file>

<file path=ppt/ink/ink5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4:36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55 100 7831 0 0,'0'0'356'0'0,"2"1"-6"0"0,25 13-662 0 0,12 14 4778 0 0,-26-19-2751 0 0,-1 0 0 0 0,1-1 0 0 0,19 10 0 0 0,-27-16-1629 0 0,1-1 0 0 0,-1 1-1 0 0,0-1 1 0 0,0 0 0 0 0,0-1 0 0 0,1 1-1 0 0,-1-1 1 0 0,0 0 0 0 0,1-1 0 0 0,-1 1-1 0 0,0-1 1 0 0,0 0 0 0 0,1 0 0 0 0,-1-1-1 0 0,0 1 1 0 0,0-1 0 0 0,0 0-1 0 0,-1 0 1 0 0,1-1 0 0 0,0 0 0 0 0,-1 0-1 0 0,6-4 1 0 0,-6 4-3 0 0,1-1-1 0 0,-1 0 1 0 0,0 0 0 0 0,0 0-1 0 0,0-1 1 0 0,0 1-1 0 0,-1-1 1 0 0,0 0 0 0 0,0 0-1 0 0,0 0 1 0 0,0 0-1 0 0,-1-1 1 0 0,0 1 0 0 0,0-1-1 0 0,0 1 1 0 0,-1-1-1 0 0,0 0 1 0 0,0 1 0 0 0,0-12-1 0 0,-1 14-136 0 0,0 0 0 0 0,-1 0 0 0 0,1 1 0 0 0,-1-1 0 0 0,1 0-1 0 0,-1 0 1 0 0,0 1 0 0 0,0-1 0 0 0,0 0 0 0 0,0 1 0 0 0,-1-1 0 0 0,1 1 0 0 0,-1-1-1 0 0,1 1 1 0 0,-5-4 0 0 0,4 5 10 0 0,1-1-1 0 0,-1 1 0 0 0,0 0 1 0 0,1 1-1 0 0,-1-1 1 0 0,0 0-1 0 0,0 0 1 0 0,0 1-1 0 0,1-1 0 0 0,-1 1 1 0 0,0-1-1 0 0,0 1 1 0 0,0 0-1 0 0,0 0 0 0 0,0 0 1 0 0,0 0-1 0 0,0 0 1 0 0,0 0-1 0 0,0 1 1 0 0,0-1-1 0 0,0 1 0 0 0,0-1 1 0 0,-3 2-1 0 0,-5 3-96 0 0,0 0 1 0 0,0 0-1 0 0,0 1 0 0 0,1 0 1 0 0,0 1-1 0 0,0 0 0 0 0,-12 13 0 0 0,-52 62-12 0 0,66-73 176 0 0,-66 91 299 0 0,61-82-123 0 0,1 0 0 0 0,1 1 0 0 0,-12 35 0 0 0,20-49-157 0 0,0 0 0 0 0,1 0 0 0 0,0 0 0 0 0,0 0 0 0 0,1 1 1 0 0,-1-1-1 0 0,1 0 0 0 0,0 0 0 0 0,0 0 0 0 0,1 1 0 0 0,0-1 1 0 0,0 0-1 0 0,0 0 0 0 0,0 0 0 0 0,3 7 0 0 0,-2-8-2 0 0,1-1 0 0 0,-1 1 0 0 0,0 0 0 0 0,1-1 0 0 0,0 0 0 0 0,0 1 0 0 0,0-1 0 0 0,0 0 0 0 0,0-1 0 0 0,1 1 0 0 0,-1 0 0 0 0,1-1 0 0 0,0 0 0 0 0,-1 0 0 0 0,1 0 0 0 0,0 0 0 0 0,0-1 0 0 0,7 2 0 0 0,0-1 22 0 0,-1 0-1 0 0,1-1 1 0 0,-1 0 0 0 0,1-1-1 0 0,0 0 1 0 0,-1-1 0 0 0,1 0-1 0 0,-1 0 1 0 0,1-1 0 0 0,11-4-1 0 0,2-2-513 0 0,1-1 1 0 0,45-24-1 0 0,-34 11-400 0 0,-1-2-11 0 0</inkml:trace>
</inkml:ink>
</file>

<file path=ppt/ink/ink5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4:36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67 16871 0 0,'7'-11'388'0'0,"-1"0"-1"0"0,2 1 1 0 0,0-1-1 0 0,13-13 1985 0 0,-20 26-1718 0 0,0 3-600 0 0,0-1-1 0 0,0 1 1 0 0,-1 0-1 0 0,0 0 1 0 0,1-1-1 0 0,-2 1 1 0 0,1 0-1 0 0,0 0 1 0 0,-1-1-1 0 0,-2 8 1 0 0,-3 8 87 0 0,-8 20 0 0 0,9-27-20 0 0,-198 519 615 0 0,102-290-1512 0 0,93-214-569 0 0,21-37 146 0 0,1-4 254 0 0,-1 0 0 0 0,0-2 1 0 0,20-29-1 0 0,-27 36 378 0 0,20-30-1687 0 0</inkml:trace>
</inkml:ink>
</file>

<file path=ppt/ink/ink5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4:36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444 106 11055 0 0,'29'-26'1133'0'0,"0"2"0"0"0,48-32 3177 0 0,-78 58-3648 0 0,-2 7-320 0 0,-1-1 1 0 0,-1 0 0 0 0,1 0 0 0 0,-10 12-1 0 0,-4 6 1 0 0,-109 195 1334 0 0,113-195-1512 0 0,-183 394 714 0 0,159-329-822 0 0,-85 234 67 0 0,113-294-89 0 0,-10 62-1 0 0,20-92-299 0 0,4-2-2261 0 0,17-10 1018 0 0,4-7-18 0 0</inkml:trace>
</inkml:ink>
</file>

<file path=ppt/ink/ink5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4:37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14 9215 0 0,'1'-2'5366'0'0,"8"-10"-565"0"0,-13 22-1539 0 0,-13 24-2379 0 0,-6 0-1142 0 0,-2-1 1 0 0,-29 31-1 0 0,27-37-394 0 0,-44 36-1 0 0,35-33 372 0 0,33-28 273 0 0,1 0 0 0 0,0 0 0 0 0,0 0 1 0 0,0 0-1 0 0,0 0 0 0 0,1 0 0 0 0,-1 0 0 0 0,1 1 0 0 0,-1-1 1 0 0,1 0-1 0 0,0 1 0 0 0,-2 2 0 0 0,3-4 9 0 0,-1 0 0 0 0,1 1 0 0 0,0-1 0 0 0,-1 0 0 0 0,1 0 0 0 0,0 0 0 0 0,0 0 0 0 0,0 1 0 0 0,0-1 0 0 0,0 0 0 0 0,0 0 0 0 0,0 0 0 0 0,0 1 0 0 0,0-1 0 0 0,1 0 0 0 0,-1 0 0 0 0,0 0 0 0 0,1 0 0 0 0,-1 0 0 0 0,1 0 0 0 0,-1 0 0 0 0,1 1 0 0 0,-1-2 0 0 0,2 3 0 0 0,0-1 0 0 0,0 1 2 0 0,1 0 0 0 0,-1 0 0 0 0,1-1 0 0 0,-1 1 0 0 0,1-1 0 0 0,0 0 0 0 0,0 0 0 0 0,0 0 0 0 0,0 0 0 0 0,0 0 0 0 0,1-1 0 0 0,-1 0 0 0 0,0 1 0 0 0,6 0 0 0 0,6 2 15 0 0,30 3 0 0 0,-41-6-17 0 0,110 5 90 0 0,-82-6-29 0 0,0 1 1 0 0,0 2-1 0 0,39 8 0 0 0,-70-11-20 0 0,1 1 0 0 0,0-1 0 0 0,-1 1 0 0 0,1-1 0 0 0,-1 1 0 0 0,1-1 0 0 0,-1 1-1 0 0,1 0 1 0 0,-1 0 0 0 0,1 0 0 0 0,-1 0 0 0 0,0 0 0 0 0,2 1 0 0 0,-3 0 23 0 0,-1 1 0 0 0,1-1 0 0 0,-1 0 0 0 0,1 0 0 0 0,-1 1 0 0 0,0-1 0 0 0,0 0 0 0 0,0 0 0 0 0,0 0 0 0 0,0 0 0 0 0,-1 0 0 0 0,1 0 0 0 0,-1 0 0 0 0,1-1 0 0 0,-1 1 0 0 0,1 0 0 0 0,-1-1 0 0 0,-4 3 0 0 0,-2 2 111 0 0,-1 0-1 0 0,-16 7 1 0 0,-157 66 768 0 0,-8 5-841 0 0,68-26-2394 0 0,94-46 1051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1:42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84 162 9991 0 0,'0'0'904'0'0,"-2"1"-745"0"0,0 1-93 0 0,-1 1 0 0 0,1 0 1 0 0,-1-1-1 0 0,1 1 0 0 0,0 0 0 0 0,0 0 1 0 0,0 1-1 0 0,0-1 0 0 0,-1 4 0 0 0,-12 36 1334 0 0,10-27-1001 0 0,-5 12 427 0 0,2 1 0 0 0,1 1 0 0 0,-4 38 0 0 0,9-48-518 0 0,2-1-1 0 0,0 1 0 0 0,0-1 0 0 0,2 1 0 0 0,0-1 1 0 0,7 23-1 0 0,-8-38-143 0 0,0 1 0 0 0,0-1 0 0 0,1 0 0 0 0,0 0 0 0 0,0-1 1 0 0,0 1-1 0 0,0 0 0 0 0,0-1 0 0 0,1 1 0 0 0,0-1 0 0 0,-1 0 0 0 0,1 0 0 0 0,0 0 0 0 0,1 0 0 0 0,3 3 1 0 0,-5-5-102 0 0,1 0 0 0 0,-1 1 1 0 0,1-1-1 0 0,-1-1 1 0 0,1 1-1 0 0,0 0 1 0 0,-1-1-1 0 0,1 1 0 0 0,0-1 1 0 0,-1 0-1 0 0,1 1 1 0 0,0-1-1 0 0,-1-1 0 0 0,1 1 1 0 0,0 0-1 0 0,-1-1 1 0 0,1 1-1 0 0,0-1 1 0 0,-1 0-1 0 0,1 0 0 0 0,-1 0 1 0 0,1 0-1 0 0,-1 0 1 0 0,0-1-1 0 0,3-1 0 0 0,2-3-34 0 0,0 0 1 0 0,0 0-1 0 0,-1-1 0 0 0,0 1 0 0 0,0-1 0 0 0,-1-1 0 0 0,0 1 0 0 0,0-1 0 0 0,-1 0 0 0 0,5-11 0 0 0,-2 5-108 0 0,1 0 1 0 0,11-15-1 0 0,0 1-380 0 0,-14 19 153 0 0,0 2 1 0 0,0-1 0 0 0,8-7-1 0 0,-12 14 173 0 0,1 0 45 0 0,4 0 20 0 0,-5 1 65 0 0,0 0 0 0 0,1 0 0 0 0,-1 0 0 0 0,0 0-1 0 0,1 0 1 0 0,-1 1 0 0 0,0-1 0 0 0,1 0 0 0 0,-1 1 0 0 0,0-1 0 0 0,1 1 0 0 0,-1-1 0 0 0,0 1 0 0 0,0 0 0 0 0,0 0 0 0 0,2 1 0 0 0,15 15-16 0 0,-10-4 57 0 0,0-1 1 0 0,0 2-1 0 0,-2-1 0 0 0,1 1 0 0 0,3 15 1 0 0,11 20 102 0 0,33 60 768 0 0,-53-107-855 0 0,0 0 1 0 0,0 1-1 0 0,0-1 0 0 0,1 0 1 0 0,-1 0-1 0 0,1 0 0 0 0,0-1 1 0 0,-1 1-1 0 0,1 0 0 0 0,0 0 1 0 0,0-1-1 0 0,0 1 0 0 0,0-1 1 0 0,1 0-1 0 0,-1 0 0 0 0,0 0 1 0 0,0 0-1 0 0,1 0 0 0 0,-1 0 1 0 0,0 0-1 0 0,1-1 0 0 0,-1 1 1 0 0,5-1-1 0 0,-3 0 51 0 0,1 0 0 0 0,-1-1-1 0 0,0 0 1 0 0,1 0 0 0 0,-1 0 0 0 0,0 0 0 0 0,0-1 0 0 0,0 0-1 0 0,0 0 1 0 0,0 0 0 0 0,0 0 0 0 0,5-5 0 0 0,13-9 57 0 0,-1-2 0 0 0,-1 0 1 0 0,34-41-1 0 0,42-72 488 0 0,-81 109-632 0 0,-2 2-106 0 0,-1-1-1 0 0,16-36 1 0 0,12-49-394 0 0,-18 45 290 0 0,39-95-2261 0 0,-53 141 1737 0 0</inkml:trace>
</inkml:ink>
</file>

<file path=ppt/ink/ink5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4:37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14135 0 0,'0'-5'207'0'0,"-1"1"0"0"0,1-1-1 0 0,0 0 1 0 0,2-7 0 0 0,-1-11 3646 0 0,0 29-3581 0 0,-1-1 1 0 0,1 1-1 0 0,1-1 1 0 0,1 7-1 0 0,3 7-2 0 0,15 104 1026 0 0,-13-73-603 0 0,26 95-1 0 0,-29-128-651 0 0,18 45 130 0 0,-21-56-160 0 0,1 0 1 0 0,1 1-1 0 0,-1-1 1 0 0,1-1 0 0 0,0 1-1 0 0,1-1 1 0 0,5 6-1 0 0,-9-10-51 0 0,1 1 0 0 0,-1-1 0 0 0,1 0 0 0 0,-1 0 0 0 0,1 0 0 0 0,0 0 0 0 0,-1 0 0 0 0,1-1 0 0 0,0 1 0 0 0,0 0 0 0 0,0-1 0 0 0,0 1 0 0 0,-1-1 0 0 0,1 0 0 0 0,0 0 0 0 0,0 0 0 0 0,0 0 0 0 0,4 0 0 0 0,-1-1-185 0 0,0 0-1 0 0,0-1 1 0 0,1 0 0 0 0,-1 0 0 0 0,7-4-1 0 0,11-6-974 0 0</inkml:trace>
</inkml:ink>
</file>

<file path=ppt/ink/ink5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4:37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0 9215 0 0,'-1'1'5366'0'0,"-4"3"-4727"0"0,0 1 0 0 0,1-1 0 0 0,0 1 0 0 0,-1 0 0 0 0,1 0 0 0 0,1 1 0 0 0,-1-1 1 0 0,1 1-1 0 0,0 0 0 0 0,1 0 0 0 0,-4 9 0 0 0,-1 10-467 0 0,-8 42-1 0 0,7-24 518 0 0,4-23-613 0 0,-8 39 70 0 0,-3-1 0 0 0,-41 104 0 0 0,-6-40-318 0 0,-85 124 0 0 0,11-21-201 0 0,96-146 427 0 0,4 1 1 0 0,-39 124-1 0 0,72-195-8 0 0,-1 0 0 0 0,2 1 0 0 0,-1 0 0 0 0,1-1 0 0 0,1 1 0 0 0,0 0 0 0 0,0 0 0 0 0,1 12 0 0 0,1-20 57 0 0,1-2-86 0 0,1-1 1 0 0,0 1-1 0 0,0-1 0 0 0,-1 0 0 0 0,1 0 1 0 0,-1 0-1 0 0,1 0 0 0 0,-1 0 0 0 0,1 0 1 0 0,-1-1-1 0 0,1 1 0 0 0,-1-1 0 0 0,3-2 1 0 0,26-28-890 0 0,-26 28 474 0 0,21-28-5119 0 0,3-3-1882 0 0</inkml:trace>
</inkml:ink>
</file>

<file path=ppt/ink/ink5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4:38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59 13359 0 0,'0'0'1027'0'0,"-10"2"1841"0"0,173-35 3205 0 0,-159 32-6073 0 0,103-20-131 0 0,-91 18 47 0 0,1 2 0 0 0,0 0 0 0 0,-1 0-1 0 0,25 4 1 0 0,-37-2-255 0 0,-1 0 0 0 0,1-1 1 0 0,-1 2-1 0 0,1-1 0 0 0,-1 0 0 0 0,0 1 0 0 0,0-1 0 0 0,1 1 1 0 0,-1 0-1 0 0,0 0 0 0 0,-1 0 0 0 0,1 1 0 0 0,4 3 0 0 0,-6-4 65 0 0,1-1-1 0 0,-1 1 1 0 0,0-1-1 0 0,0 1 1 0 0,0-1-1 0 0,-1 1 1 0 0,1-1-1 0 0,0 1 1 0 0,0 0-1 0 0,-1-1 1 0 0,1 1-1 0 0,-1 0 0 0 0,0 0 1 0 0,1-1-1 0 0,-1 1 1 0 0,0 0-1 0 0,0 0 1 0 0,0 0-1 0 0,0 0 1 0 0,-1-1-1 0 0,1 1 1 0 0,0 0-1 0 0,-1 0 1 0 0,1-1-1 0 0,-1 1 1 0 0,0 0-1 0 0,1-1 1 0 0,-2 3-1 0 0,-3 3-592 0 0,0 0 0 0 0,-1 0 0 0 0,1-1 0 0 0,-1 0 0 0 0,0 0 1 0 0,-1 0-1 0 0,-11 7 0 0 0,-54 30 103 0 0,63-38 678 0 0,-64 34 650 0 0,-49 28 4457 0 0,5 8 7363 0 0,124-75-11911 0 0,0 0 1 0 0,1 0-1 0 0,-1-1 0 0 0,0 0 0 0 0,-1 0 1 0 0,13-5-1 0 0,218-69 1478 0 0,-211 66-2276 0 0,1 1 0 0 0,53-9 0 0 0,-77 17 79 0 0,0 0 1 0 0,1 0-1 0 0,-1 0 0 0 0,0 1 0 0 0,0-1 0 0 0,1 1 1 0 0,-1 0-1 0 0,3 1 0 0 0,7 2-1702 0 0</inkml:trace>
</inkml:ink>
</file>

<file path=ppt/ink/ink5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4:38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35 112 8751 0 0,'-2'1'3123'0'0,"-30"16"10401"0"0,34-18-13179 0 0,365-73-296 0 0,-349 72-971 0 0,-1-1-1 0 0,0-1 0 0 0,0 0 1 0 0,0-1-1 0 0,0-1 1 0 0,24-12-1 0 0,-19 6-332 0 0</inkml:trace>
</inkml:ink>
</file>

<file path=ppt/ink/ink5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4:39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27 10591 0 0,'5'-5'561'0'0,"10"-17"11251"0"0,-15 37-10605 0 0,-4 14-949 0 0,-1 0-1 0 0,-1-1 1 0 0,-2 0-1 0 0,-11 29 1 0 0,5-15-127 0 0,-35 105 63 0 0,-33 112-538 0 0,61-169 427 0 0,16-43-1511 0 0,5-37-874 0 0,0 0 1 0 0,3 16-1 0 0,-1-17-5097 0 0</inkml:trace>
</inkml:ink>
</file>

<file path=ppt/ink/ink5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3:07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27 919 0 0,'0'0'80'0'0,"4"-14"-80"0"0,-1 2 0 0 0</inkml:trace>
</inkml:ink>
</file>

<file path=ppt/ink/ink5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3:07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29 119 1839 0 0,'2'-16'1402'0'0,"10"-31"-1"0"0,-6 28 1994 0 0,4-17 5954 0 0,-10 38-9193 0 0,2 41 143 0 0,10 53 0 0 0,2 11-320 0 0,-10 41 21 0 0,-27 288 0 0 0,19-396 0 0 0,0-13 0 0 0,1 0 0 0 0,2 32 0 0 0,3-44 11 0 0,0-3 42 0 0,-1-10 139 0 0,-2-1-138 0 0,-7 7-28 0 0,1-2 54 0 0,3-4 0 0 0,-4 2-80 0 0,3-4-64 0 0,-4-6 38 0 0,1-3-17 0 0,6 5 39 0 0,0 0-1 0 0,1-1 1 0 0,-1 0 0 0 0,1 1 0 0 0,0-1 0 0 0,0 0-1 0 0,1 1 1 0 0,-1-1 0 0 0,1 0 0 0 0,0 0 0 0 0,1 0-1 0 0,-1 1 1 0 0,1-1 0 0 0,0 0 0 0 0,2-8 0 0 0,4-8-17 0 0,0 1 1 0 0,12-22-1 0 0,-16 37 14 0 0,21-35-9 0 0,-7 14-45 0 0,48-70-91 0 0,-58 83 140 0 0,1 1 0 0 0,1 0 0 0 0,0 0 1 0 0,1 1-1 0 0,0 1 0 0 0,0 0 0 0 0,1 0 1 0 0,1 1-1 0 0,16-11 0 0 0,-13 15 2 0 0,-12 5 6 0 0,0 0 1 0 0,0 0-1 0 0,0 1 1 0 0,1-1-1 0 0,-1 1 1 0 0,0 0 0 0 0,-1-1-1 0 0,1 1 1 0 0,0 1-1 0 0,0-1 1 0 0,0 0-1 0 0,0 1 1 0 0,-1-1 0 0 0,1 1-1 0 0,-1 0 1 0 0,1 0-1 0 0,-1 0 1 0 0,0 0-1 0 0,0 1 1 0 0,0-1 0 0 0,0 0-1 0 0,0 1 1 0 0,0-1-1 0 0,-1 1 1 0 0,2 3-1 0 0,4 9 73 0 0,-1-1 0 0 0,-1 1 0 0 0,7 28 0 0 0,-5-17 107 0 0,10 22 88 0 0,-10-30-84 0 0,6 22 0 0 0,-13-37-163 0 0,1-1 0 0 0,-1 0-1 0 0,1 0 1 0 0,0 0 0 0 0,0 0-1 0 0,0-1 1 0 0,0 1 0 0 0,1 2 0 0 0,7 14 66 0 0,-7-12-70 0 0,-1-4 3 0 0,0 0 0 0 0,0 1 0 0 0,0-1 0 0 0,0 1 0 0 0,0-1 0 0 0,-1 1-1 0 0,0 0 1 0 0,1-1 0 0 0,-1 1 0 0 0,0-1 0 0 0,0 1 0 0 0,0 0 0 0 0,-1-1 0 0 0,0 4 0 0 0,-1-1 20 0 0,-1 0 1 0 0,0 0-1 0 0,-1 0 1 0 0,1 0-1 0 0,-1-1 1 0 0,0 0-1 0 0,0 1 1 0 0,0-1-1 0 0,-1-1 1 0 0,1 1-1 0 0,-1-1 1 0 0,-8 5-1 0 0,-27 17 191 0 0,1-1-145 0 0,-48 22 1 0 0,-57 20-19 0 0,133-61-64 0 0,0-6 15 0 0,9 1 54 0 0,3-2-57 0 0,-1 0 0 0 0,0 0 0 0 0,1 0 1 0 0,0-1-1 0 0,-1 1 0 0 0,1 0 0 0 0,0 0 0 0 0,0 0 0 0 0,0 0 0 0 0,0 1 0 0 0,3-4 0 0 0,17-19-175 0 0,-16 17 131 0 0,13-12-1948 0 0,34-29 1 0 0,-34 35-4112 0 0</inkml:trace>
</inkml:ink>
</file>

<file path=ppt/ink/ink5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3:08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5063 0 0,'0'0'390'0'0,"2"-1"-252"0"0,12-10 11549 0 0,-9 7-7898 0 0,-5 7-3609 0 0,-2 41-920 0 0,1-32-408 0 0</inkml:trace>
</inkml:ink>
</file>

<file path=ppt/ink/ink5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4:00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25 455 0 0,'0'0'0'0'0,"0"-12"1024"0"0,-2-1 160 0 0</inkml:trace>
</inkml:ink>
</file>

<file path=ppt/ink/ink5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4:01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48 2303 0 0,'0'0'102'0'0,"1"-2"-1"0"0,3-10-80 0 0,8-17 11741 0 0,-10 25-9111 0 0,-5 12-1864 0 0,-12 34-939 0 0,8-15 295 0 0,-11 49 163 0 0,17-65-265 0 0,0 0 1 0 0,0 0 0 0 0,1-1-1 0 0,0 1 1 0 0,2 13 0 0 0,1-8-14 0 0,0 1 0 0 0,1-1 1 0 0,1 0-1 0 0,7 18 0 0 0,-1-7-16 0 0,-2 1-1 0 0,0 1 1 0 0,-2 0-1 0 0,4 36 1 0 0,4 121 87 0 0,-5-48-64 0 0,7 94 68 0 0,-14-191 132 0 0,-3 0 1 0 0,-8 76-1 0 0,2-40-60 0 0,5-64-137 0 0,1 1-1 0 0,1-1 1 0 0,1 0-1 0 0,-1 1 1 0 0,2-1-1 0 0,4 13 1 0 0,2 2-49 0 0,22 45-1 0 0,-15-39 6 0 0,21 45 19 0 0,-32-67-29 0 0,-1 1 0 0 0,-1 0 1 0 0,0 0-1 0 0,3 20 0 0 0,-5 16 16 0 0,-1 0 0 0 0,-8 56 0 0 0,3-56 0 0 0,3 99 0 0 0,19 3 0 0 0,-12-100 0 0 0,1 50 0 0 0,-6-64 0 0 0,8 51 0 0 0,1 48 0 0 0,-8-109 0 0 0,-2 92 0 0 0,0-62 0 0 0,10 104 0 0 0,11-56 14 0 0,-11-65 137 0 0,-2 1 1 0 0,4 73-1 0 0,-12-13 156 0 0,20 149 0 0 0,15-51 430 0 0,-16-85-588 0 0,-16-94-129 0 0,-2-1 0 0 0,0 1 0 0 0,-6 37 0 0 0,3-40-17 0 0,2 0 0 0 0,-1 1-1 0 0,2 19 1 0 0,0 40 50 0 0,-1-31-55 0 0,0-32 8 0 0,2 25 1 0 0,0-14 6 0 0,-1-1 0 0 0,-1 1 0 0 0,-7 43 0 0 0,6-49-12 0 0,-1-4-1 0 0,2 0 0 0 0,0 0 0 0 0,1 0 0 0 0,0 0 0 0 0,1 1 0 0 0,1-1 0 0 0,1 0 0 0 0,6 21 0 0 0,-8-32 0 0 0,0-1 0 0 0,0 1 0 0 0,0-1 0 0 0,0 0 0 0 0,1 0 0 0 0,2 5 0 0 0,-2-5 0 0 0,0 0 0 0 0,0 1 0 0 0,-1-1 0 0 0,1 1 0 0 0,-1-1 0 0 0,1 5 0 0 0,7 18 0 0 0,-1 0 0 0 0,-2 1 0 0 0,-1-1 0 0 0,4 41 0 0 0,-9-49 0 0 0,1 86 0 0 0,-10 40 64 0 0,9-131-53 0 0,0-10 1 0 0,0 0 0 0 0,1 0 0 0 0,-1 1 1 0 0,1-1-1 0 0,-1 0 0 0 0,1 0 0 0 0,0 0 0 0 0,3 6 1 0 0,-4-8-4 0 0,1 0 1 0 0,-1 0-1 0 0,0 0 1 0 0,1 0-1 0 0,-1 0 1 0 0,0 0-1 0 0,1 0 1 0 0,-1 0-1 0 0,0 0 1 0 0,0 0-1 0 0,0 2 1 0 0,0-2 14 0 0,1 0 0 0 0,-1 0 0 0 0,1-1 0 0 0,-1 1-1 0 0,1 0 1 0 0,-1 0 0 0 0,1 0 0 0 0,0 0 0 0 0,-1-1 0 0 0,1 1 0 0 0,0 0 0 0 0,0-1 0 0 0,1 2 0 0 0,-1-2 34 0 0,6 6-35 0 0,-5-2 19 0 0,2 6-31 0 0,-3 3-11 0 0,-5 13 0 0 0,1 3 16 0 0,3-19 102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1:42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0 100 1375 0 0,'0'0'20382'0'0,"2"0"-19628"0"0,47-21-399 0 0,0 3-1 0 0,0 2 1 0 0,2 2 0 0 0,56-8-1 0 0,-93 20-500 0 0,49-5 43 0 0,-22 9-2814 0 0,-30 0 1302 0 0</inkml:trace>
</inkml:ink>
</file>

<file path=ppt/ink/ink5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4:04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31 126 6647 0 0,'0'0'816'0'0,"-10"4"-5357"0"0,-11 7 17545 0 0,35-14-12411 0 0,21-5 455 0 0,-33 8-768 0 0,0 0-152 0 0,32-2 141 0 0,49-9 0 0 0,-35 4-151 0 0,25 0-94 0 0,1 3 0 0 0,81 6 0 0 0,-49-4-184 0 0,-20-9 160 0 0,5 1 0 0 0,59 14 155 0 0,20-1-54 0 0,-107-10-101 0 0,70-15 0 0 0,-74 11 22 0 0,2 2-1 0 0,100-2 0 0 0,-152 11-21 0 0,97 4 0 0 0,-33-1 0 0 0,120-9 0 0 0,-23-2 0 0 0,-93 14 0 0 0,-14-1 0 0 0,72 4 0 0 0,-74-3 0 0 0,91-3 0 0 0,-31-16 56 0 0,23-1 16 0 0,142 21 4 0 0,-283-7-77 0 0,360-8 1176 0 0,-284 4-826 0 0,-71 3-322 0 0,156-2 419 0 0,191 9-429 0 0,-289-7 6 0 0,193 12 272 0 0,-47 0 138 0 0,-133-13-314 0 0,87-14 0 0 0,12 0 204 0 0,78 16 173 0 0,191 9-481 0 0,-251-4-15 0 0,-37 1 0 0 0,211-13 0 0 0,-269 5 0 0 0,54 4 94 0 0,72-4 89 0 0,202-13 324 0 0,-167 23-443 0 0,-56-12-18 0 0,24 2 25 0 0,-57 17-217 0 0,-165-13 70 0 0,1-1-1 0 0,-1 2 1 0 0,1-1 0 0 0,-1 1 0 0 0,0 0 0 0 0,0 1 0 0 0,10 5-1 0 0,-17-8 5 0 0,-17 12-1551 0 0,-6-4-1411 0 0,12-4-3726 0 0</inkml:trace>
</inkml:ink>
</file>

<file path=ppt/ink/ink5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4:15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15 103 2759 0 0,'0'0'126'0'0,"1"-1"-5"0"0,1-6-113 0 0,-1 5-88 0 0,-4-12 184 0 0,2 12-23 0 0,-1-1-97 0 0,-10-5 3491 0 0,14 1-2761 0 0,1 0 0 0 0,-1 1 0 0 0,2-1 0 0 0,-1 1 0 0 0,9-12 0 0 0,-9 13-242 0 0,-2 3 49 0 0,4-6 3390 0 0,-6 19-3832 0 0,1-8 51 0 0,0-1-66 0 0,0 8 11 0 0,0-8 45 0 0,0 0 21 0 0,0 1-67 0 0,1-1 0 0 0,0 0 0 0 0,-1 1 0 0 0,1-1 0 0 0,0 0 0 0 0,0 0 0 0 0,0 0 0 0 0,1 0 0 0 0,-1 0 0 0 0,1 0 0 0 0,-1 0 0 0 0,1-1 0 0 0,-1 1 0 0 0,1 0 0 0 0,2 1 0 0 0,-2-1 70 0 0,11 5 408 0 0,-11-6-428 0 0,9 8-58 0 0,-3 4-45 0 0,-5 2 22 0 0,-2-10-40 0 0,0 11 41 0 0,-2-15-42 0 0,0 0 0 0 0,0 1 0 0 0,1-1 0 0 0,-1 0 0 0 0,1 1 0 0 0,-1-1 0 0 0,1 1 0 0 0,0-1-1 0 0,-1 1 1 0 0,1-1 0 0 0,0 1 0 0 0,0-1 0 0 0,0 3 0 0 0,0 10-2 0 0,1-10 14 0 0,0-2 19 0 0,10 16 4 0 0,1 1-10 0 0,-11-14-3 0 0,-1 1-15 0 0,8 26 55 0 0,3 24-10 0 0,-11-54-36 0 0,0 0 1 0 0,1 0-1 0 0,-1 1 1 0 0,1-1-1 0 0,-1 0 1 0 0,1 0-1 0 0,0 0 1 0 0,0 0-1 0 0,0 0 1 0 0,0 0-1 0 0,0 0 1 0 0,0 0-1 0 0,1-1 1 0 0,-1 1-1 0 0,1 0 1 0 0,2 1-1 0 0,3 5 31 0 0,-1-1 0 0 0,0 1 0 0 0,6 9 0 0 0,-8-12-43 0 0,-1-1 0 0 0,0 1 0 0 0,0 0-1 0 0,-1 0 1 0 0,1 0 0 0 0,-1 0 0 0 0,0 1 0 0 0,-1-1-1 0 0,1 1 1 0 0,0 8 0 0 0,6 25 6 0 0,-4-16-14 0 0,-5-21 3 0 0,1-1 0 0 0,-1 1 0 0 0,1 0 0 0 0,0-1 0 0 0,0 1 0 0 0,0 0 0 0 0,0-1 0 0 0,0 1 1 0 0,0 0-1 0 0,1-1 0 0 0,0 4 0 0 0,-1-1 9 0 0,1-1 4 0 0,6 20 15 0 0,-3-7-29 0 0,0-4 11 0 0,-1-7 32 0 0,7 11-33 0 0,-6-13-9 0 0,-2-2-1 0 0,0 0 0 0 0,-1 0 0 0 0,1 0 0 0 0,0 1 0 0 0,0-1-1 0 0,-1 0 1 0 0,1 1 0 0 0,2 3 0 0 0,7 7 11 0 0,-2 1 32 0 0,2 6-32 0 0,-10-13-12 0 0,-1-1 1 0 0,2 2 1 0 0,0 0 0 0 0,-1 1-1 0 0,0-1 1 0 0,1 9 0 0 0,-3 4 35 0 0,-3 20 0 0 0,3-20 20 0 0,1 7 31 0 0,1-22-44 0 0,4 6-33 0 0,4 2 1 0 0,-7-11-6 0 0,-1 0 1 0 0,1 0 0 0 0,-1 0-1 0 0,1 0 1 0 0,0-1-1 0 0,0 1 1 0 0,0 0-1 0 0,0-1 1 0 0,2 2-1 0 0,1-1 4 0 0,8 5 34 0 0,6 0-6 0 0,-14-4-23 0 0,6 10 9 0 0,2-2-1 0 0,-10-6-7 0 0,7 15 12 0 0,-9-18-25 0 0,1 1-1 0 0,0 0 1 0 0,-1-1 0 0 0,1 1-1 0 0,-1 0 1 0 0,0 0 0 0 0,0 0-1 0 0,0 0 1 0 0,0 3 0 0 0,6 24 65 0 0,-6-27-58 0 0,0 0-1 0 0,0 0 1 0 0,0 0 0 0 0,0 0-1 0 0,-1 1 1 0 0,1 6 0 0 0,0-5 1 0 0,0 1 1 0 0,0 0-1 0 0,0 0 1 0 0,1-1 0 0 0,4 11-1 0 0,-1-2-10 0 0,13 32 0 0 0,-14-37 2 0 0,-1-3 10 0 0,-1 0 1 0 0,0 0-1 0 0,0 0 1 0 0,1 7-1 0 0,0 2-12 0 0,1 2 0 0 0,1 12 20 0 0,-4-24 6 0 0,18 40-8 0 0,-17-40-18 0 0,0 0 0 0 0,0 0 0 0 0,0 0 0 0 0,0 0 0 0 0,-1 0 0 0 0,1 9 0 0 0,-1-6 0 0 0,-1 6 11 0 0,1-9 32 0 0,1 9-33 0 0,10 50 54 0 0,-8-47-64 0 0,1-2 0 0 0,2 0 11 0 0,2-1 32 0 0,0 1-35 0 0,-5-7-5 0 0,5 14-4 0 0,-8-18 1 0 0,6 13 25 0 0,-8-17-12 0 0,1 4 0 0 0,10 38 0 0 0,-3-18-13 0 0,-6-21 0 0 0,11 18 0 0 0,-7-11 4 0 0,0-1 13 0 0,-1 0-1 0 0,5 18 1 0 0,-6-19-16 0 0,-1 0 1 0 0,0 0 0 0 0,-1 1 0 0 0,2 12 0 0 0,-1 3-1 0 0,4 20-1 0 0,-6-39 1 0 0,7 20 52 0 0,-2-9-43 0 0,3 0-10 0 0,0 0 0 0 0,5 7-2 0 0,-6-2 58 0 0,-5-17-55 0 0,0-1 0 0 0,0 1 1 0 0,0 0-1 0 0,-1 0 0 0 0,1 0 1 0 0,-1 0-1 0 0,0 6 1 0 0,5 21-3 0 0,1 4 1 0 0,-2-15 1 0 0,-3-16-3 0 0,4 3 57 0 0,0 5-45 0 0,1 0 1 0 0,1-2 20 0 0,-6-9-29 0 0,0 1 1 0 0,0-1-1 0 0,0 1 1 0 0,0 0-1 0 0,0 0 1 0 0,-1 0-1 0 0,1 0 1 0 0,2 4-1 0 0,26 34-2 0 0,-27-35 0 0 0,-1-1 0 0 0,14 12 0 0 0,16 16 54 0 0,-26-26-46 0 0,-1-1-8 0 0,0 0 1 0 0,-1 1-1 0 0,1 0 1 0 0,6 11-1 0 0,19 38 64 0 0,-11-31-46 0 0,-17-21-13 0 0,1 0 0 0 0,-1 0 0 0 0,0 0 0 0 0,0 0 0 0 0,0 0 0 0 0,2 4 1 0 0,8 16 6 0 0,-5-10 1 0 0,1 1 0 0 0,0-1 0 0 0,11 12 0 0 0,-6-5-5 0 0,-4-7 42 0 0,0-1 0 0 0,1 1 0 0 0,17 15 0 0 0,-9-9-40 0 0,-14-16-9 0 0,-2-2 3 0 0,-1 0 0 0 0,1-1 0 0 0,-1 1 0 0 0,0 0 0 0 0,1 1 0 0 0,-1-1 0 0 0,0 0 0 0 0,0 0 0 0 0,0 0 0 0 0,0 1 0 0 0,0-1 0 0 0,1 2 1 0 0,4 4 4 0 0,-3-4-9 0 0,0 1 0 0 0,0-1 0 0 0,0 1 1 0 0,-1 0-1 0 0,0 0 0 0 0,3 6 0 0 0,2 6 32 0 0,14 26 0 0 0,-10-21-32 0 0,-1-6 0 0 0,6 7 0 0 0,-7-10 0 0 0,-6-7 0 0 0,0-1 0 0 0,1 1 0 0 0,0-1 0 0 0,0 1 0 0 0,0-1 0 0 0,0-1 0 0 0,1 1 0 0 0,-1-1 0 0 0,1 1 0 0 0,7 2 0 0 0,0 1 11 0 0,-7-4 32 0 0,18 7-32 0 0,-14-3-13 0 0,2 4 3 0 0,-7-8-1 0 0,15 17 0 0 0,-14-14 0 0 0,0 0 0 0 0,0 1 0 0 0,-1-1 0 0 0,7 13 0 0 0,6 12 0 0 0,4 1 0 0 0,-17-25 0 0 0,-2-4 0 0 0,0 0 0 0 0,0 0 0 0 0,0 0 0 0 0,1-1 0 0 0,-1 1 0 0 0,1-1 0 0 0,-1 0 0 0 0,1 0 0 0 0,5 4 0 0 0,38 22 64 0 0,-36-22-63 0 0,1-1 0 0 0,0 0 0 0 0,12 3 0 0 0,1 1 55 0 0,12 5-17 0 0,-23-9-24 0 0,0 0 1 0 0,-1 1 0 0 0,0 0-1 0 0,0 0 1 0 0,-1 1 0 0 0,15 12-1 0 0,4 9 10 0 0,-20-18-12 0 0,1-1 0 0 0,11 9 0 0 0,29 11-2 0 0,-44-25 0 0 0,0 0 0 0 0,0 0 0 0 0,0-1 0 0 0,8 3 0 0 0,-13-5-5 0 0,0 0 0 0 0,1 0-1 0 0,-1 0 1 0 0,0 0 0 0 0,0 1-1 0 0,0-1 1 0 0,0 0 0 0 0,4 4-1 0 0,13 12 7 0 0,20 12-13 0 0,26 31 126 0 0,-43-41-34 0 0,-5-1 20 0 0,-16-15-98 0 0,1-1 1 0 0,0 1 0 0 0,1-1-1 0 0,-1 1 1 0 0,0-1 0 0 0,1 0-1 0 0,4 4 1 0 0,1-1 19 0 0,6 5-1 0 0,0-1 0 0 0,1 0 0 0 0,-1-2 0 0 0,1 1 0 0 0,17 4 0 0 0,-16-6 4 0 0,29 13-1 0 0,-28-11-31 0 0,20 6-1 0 0,-25-10 6 0 0,1 1 0 0 0,-1 0 0 0 0,0 0 0 0 0,0 1-1 0 0,-1 1 1 0 0,1 0 0 0 0,-1 0 0 0 0,-1 1 0 0 0,0 1 0 0 0,0-1 0 0 0,10 13 0 0 0,9 8 1 0 0,-15-18-10 0 0,0-1 0 0 0,28 16 0 0 0,-11-7 0 0 0,8 0 64 0 0,19 14-64 0 0,26 19 0 0 0,-75-46 0 0 0,1 0 0 0 0,-1 1 0 0 0,12 11 0 0 0,0-1 0 0 0,28 17 0 0 0,-4-5 0 0 0,-1-3 21 0 0,1-2 1 0 0,81 29-1 0 0,-38-18-21 0 0,43 13 75 0 0,-38-12 42 0 0,-29-12-53 0 0,-52-18-64 0 0,-6-3 0 0 0,1 0 0 0 0,0 0 0 0 0,0-1 0 0 0,0 1 0 0 0,12 1 0 0 0,-9-2 10 0 0,0 0 1 0 0,0 1-1 0 0,-1 1 0 0 0,0 0 1 0 0,1 0-1 0 0,-1 1 0 0 0,8 5 0 0 0,-3-2 6 0 0,0-1-1 0 0,14 6 0 0 0,-11-7-15 0 0,30 16 0 0 0,-10-5 0 0 0,-20-11 21 0 0,40 14 74 0 0,117 26 0 0 0,-81-30 82 0 0,-66-9-96 0 0,38 13 1 0 0,12 4-17 0 0,-55-18-65 0 0,30 14 0 0 0,7 2 0 0 0,26 2 0 0 0,-29-10 0 0 0,106 45 0 0 0,-137-49 0 0 0,-17-7 0 0 0,-1 0 0 0 0,1 0 0 0 0,11 8 0 0 0,-16-8 0 0 0,19 7 0 0 0,64 25 0 0 0,-78-31 0 0 0,-4-3 0 0 0,1 1 0 0 0,-1-1 0 0 0,1 0 0 0 0,0 0 0 0 0,-1 0 0 0 0,1-1 0 0 0,6 0 0 0 0,13 4 0 0 0,-18-2 0 0 0,-1 1 0 0 0,7 2 6 0 0,-5-3 8 0 0,1 1 1 0 0,-1-1 0 0 0,1 0 0 0 0,12 1 0 0 0,-11-2 28 0 0,-4-1-28 0 0,0 1-1 0 0,-1 0 0 0 0,1 0 1 0 0,0 1-1 0 0,-1-1 1 0 0,7 4-1 0 0,34 17 50 0 0,16 6-11 0 0,-41-18-47 0 0,37 12-1 0 0,22 0-5 0 0,-52-16 0 0 0,7-1 0 0 0,11 6 0 0 0,-14-4 0 0 0,-1 4 0 0 0,-1-2 0 0 0,-27-9 0 0 0,0 1 0 0 0,-1 0 0 0 0,1-1 0 0 0,0 1 0 0 0,0-1 0 0 0,0 0 0 0 0,-1 0 0 0 0,1 1 0 0 0,0-1 0 0 0,0 0 0 0 0,2-1 0 0 0,19 7 0 0 0,39 17 0 0 0,-31-10 0 0 0,-9-4 0 0 0,-20-8 0 0 0,21 5 0 0 0,-19-3 0 0 0,1-1 0 0 0,18 1 0 0 0,93 1 139 0 0,-104-4-126 0 0,24 2-26 0 0,-22-1-4 0 0,-6 0 11 0 0,1 0 0 0 0,-1 0-1 0 0,0 1 1 0 0,0 0 0 0 0,0 0 0 0 0,-1 1-1 0 0,10 3 1 0 0,12 6 6 0 0,-15-7 0 0 0,2-1 0 0 0,16 5 19 0 0,-26-7-6 0 0,-1 0 0 0 0,1-1 0 0 0,0 0 0 0 0,0 0 0 0 0,0-1 0 0 0,0 0 0 0 0,0 1 0 0 0,6-2 1 0 0,-8 1-12 0 0,27-1 11 0 0,18-3-13 0 0,-25 2 0 0 0,-10 2 0 0 0,7 3 0 0 0,-6-1 0 0 0,0 1 0 0 0,-2 1-15 0 0,17 5-64 0 0,24 0 85 0 0,-43-6-6 0 0,-4-2 0 0 0,0 0 0 0 0,0 0 0 0 0,12 0 0 0 0,-4-1 9 0 0,1-1 1 0 0,-1 0-1 0 0,0-1 0 0 0,0-1 0 0 0,17-4 0 0 0,0-1-4 0 0,41-4-1 0 0,-62 10-4 0 0,27 0 0 0 0,-8 3 0 0 0,-10 1 0 0 0,-17-1 0 0 0,2 1 0 0 0,27 1 0 0 0,11-1 0 0 0,-3-2 0 0 0,-9 0 0 0 0,-10 1 0 0 0,14-2 0 0 0,-4-1 0 0 0,-14-1 0 0 0,-9 2 0 0 0,0-1 0 0 0,16 0 0 0 0,-12 1 0 0 0,6 0 0 0 0,34 3 0 0 0,-37-1 0 0 0,1-1 0 0 0,0-1 0 0 0,7-1 0 0 0,-16 2 0 0 0,24 0 0 0 0,-25-1 0 0 0,19 2 0 0 0,-10 2 0 0 0,0-2 0 0 0,0 0 0 0 0,1 1 11 0 0,2-2 31 0 0,18-4-30 0 0,-5-1-13 0 0,-30 5 1 0 0,27-4 0 0 0,35-8 0 0 0,-19 3 0 0 0,-14 5 0 0 0,-21 3 1 0 0,22-1 51 0 0,25 2-41 0 0,-41-1 1 0 0,-1 0 49 0 0,37-3 10 0 0,-42 4-71 0 0,0-3 0 0 0,0-1 0 0 0,1 3 0 0 0,4 2 0 0 0,-10 0 0 0 0,29 0 0 0 0,-22-1 0 0 0,-1-1 0 0 0,7-2 12 0 0,-16 3 47 0 0,1 0-5 0 0,7 1-43 0 0,2-1-11 0 0,0-1 0 0 0,-1-1 0 0 0,1 1 0 0 0,0-1 11 0 0,-2-1 42 0 0,-6 2 0 0 0,3-2-57 0 0,-4 3-65 0 0</inkml:trace>
</inkml:ink>
</file>

<file path=ppt/ink/ink5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4:16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160 401 1895 0 0,'1'-1'84'0'0,"24"-41"91"0"0,-23 38 45 0 0,-1 0 0 0 0,0 0 0 0 0,1-1 0 0 0,-1 1 0 0 0,0-6 0 0 0,-1 7 547 0 0,0 0-53 0 0,-2-6-414 0 0,-1 0 0 0 0,0 0-1 0 0,0 1 1 0 0,0-1-1 0 0,-1 1 1 0 0,0 0-1 0 0,-1 0 1 0 0,-6-9-1 0 0,11 17-278 0 0,0-1 0 0 0,0 1-1 0 0,-1 0 1 0 0,1 0-1 0 0,0 0 1 0 0,0-1-1 0 0,0 1 1 0 0,0 0 0 0 0,0 0-1 0 0,-1 0 1 0 0,1 0-1 0 0,0-1 1 0 0,0 1-1 0 0,-1 0 1 0 0,1 0 0 0 0,0 0-1 0 0,0 0 1 0 0,0 0-1 0 0,-1 0 1 0 0,1 0-1 0 0,0-1 1 0 0,0 1 0 0 0,-1 0-1 0 0,1 0 1 0 0,0 0-1 0 0,0 0 1 0 0,-1 0-1 0 0,1 0 1 0 0,0 0 0 0 0,-1 0 5 0 0,1 0 0 0 0,0 1-1 0 0,-1-1 1 0 0,1 0 0 0 0,0-1 0 0 0,-1 1 0 0 0,1 0 0 0 0,0 0 0 0 0,0 0 0 0 0,-1 0 0 0 0,1 0 0 0 0,0 0 0 0 0,-1 0 0 0 0,1 0 0 0 0,0 0 0 0 0,0-1 0 0 0,-1 1 0 0 0,1 0 0 0 0,0 0 0 0 0,0 0 0 0 0,-1 0 0 0 0,1-1 0 0 0,0 1-1 0 0,0 0 1 0 0,-1-1 0 0 0,-1-1 69 0 0,0 0 0 0 0,0-1-1 0 0,1 1 1 0 0,-1-1-1 0 0,0 1 1 0 0,1-1 0 0 0,0 0-1 0 0,-1 1 1 0 0,1-1-1 0 0,0 0 1 0 0,0 0 0 0 0,1 0-1 0 0,-1 0 1 0 0,1 0 0 0 0,-1 0-1 0 0,1 0 1 0 0,0 0-1 0 0,0 0 1 0 0,0 0 0 0 0,1 0-1 0 0,-1 0 1 0 0,1 0-1 0 0,-1 0 1 0 0,3-4 0 0 0,0-7-105 0 0,9-38 585 0 0,-11 48-377 0 0,0-1-1 0 0,-1 0 0 0 0,0 0 1 0 0,0 1-1 0 0,0-1 0 0 0,0 0 0 0 0,-1 0 1 0 0,-1-6-1 0 0,1 9-60 0 0,1 0 1 0 0,-1 0-1 0 0,0 0 0 0 0,0 0 0 0 0,0 0 1 0 0,0 0-1 0 0,0 0 0 0 0,-1 0 0 0 0,1 0 1 0 0,-1 0-1 0 0,1 1 0 0 0,-1-1 1 0 0,0 0-1 0 0,1 1 0 0 0,-1 0 0 0 0,0-1 1 0 0,0 1-1 0 0,0 0 0 0 0,0 0 1 0 0,0 0-1 0 0,0 0 0 0 0,0 0 0 0 0,-1 1 1 0 0,1-1-1 0 0,0 0 0 0 0,-3 1 1 0 0,-1 0 78 0 0,1 0 1 0 0,0 0 0 0 0,0 0-1 0 0,-1 1 1 0 0,1 0 0 0 0,0 0-1 0 0,0 1 1 0 0,0 0 0 0 0,-8 3-1 0 0,10-3-154 0 0,1-1-1 0 0,0 1 1 0 0,-1-1-1 0 0,1 1 1 0 0,0 0 0 0 0,0 0-1 0 0,0 0 1 0 0,0 0-1 0 0,1 0 1 0 0,-1 1 0 0 0,0-1-1 0 0,1 0 1 0 0,0 1-1 0 0,0-1 1 0 0,-1 1-1 0 0,1 0 1 0 0,1-1 0 0 0,-1 1-1 0 0,0 0 1 0 0,1-1-1 0 0,-1 1 1 0 0,1 0-1 0 0,0 0 1 0 0,0 5 0 0 0,0 0-24 0 0,1 0 0 0 0,0 0 0 0 0,0-1 0 0 0,1 1 0 0 0,0 0 0 0 0,0-1 0 0 0,5 12 0 0 0,28 44 147 0 0,-15-28-98 0 0,23 33 71 0 0,-21-36-76 0 0,-19-28-106 0 0,0 0-1 0 0,0 0 0 0 0,1 0 1 0 0,0 0-1 0 0,-1-1 1 0 0,1 1-1 0 0,0-1 1 0 0,1 0-1 0 0,-1-1 0 0 0,0 1 1 0 0,1-1-1 0 0,0 1 1 0 0,-1-1-1 0 0,1-1 1 0 0,0 1-1 0 0,0-1 0 0 0,0 0 1 0 0,0 0-1 0 0,0 0 1 0 0,10 0-1 0 0,-14-1-87 0 0,-1 0-1 0 0,1 0 1 0 0,0 0-1 0 0,0-1 1 0 0,-1 1-1 0 0,1 0 1 0 0,0 0 0 0 0,0 0-1 0 0,-1 0 1 0 0,1-1-1 0 0,0 1 1 0 0,-1 0-1 0 0,1-1 1 0 0,0 1-1 0 0,-1 0 1 0 0,1-1-1 0 0,-1 1 1 0 0,2-1-1 0 0,13-11-11034 0 0</inkml:trace>
</inkml:ink>
</file>

<file path=ppt/ink/ink5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4:17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177 140 4607 0 0,'8'-8'416'0'0,"-1"-1"0"0"0,0-1-1 0 0,12-19 1 0 0,-10 13 2934 0 0,10-28 1 0 0,-7 20 3437 0 0,-14 26-6714 0 0,-3 6-70 0 0,-1 1 0 0 0,2-1 0 0 0,-8 19 1 0 0,0-1-8 0 0,-1 2 106 0 0,1 1 0 0 0,2 0-1 0 0,1 1 1 0 0,1 0-1 0 0,-7 61 1 0 0,4 159 984 0 0,5-51-644 0 0,-14-24-355 0 0,12-134-160 0 0,-1-1 0 0 0,-18 48 1 0 0,19-70-57 0 0,0 0 0 0 0,-19 27 1 0 0,6-9-133 0 0,17-26 187 0 0,5 1-60 0 0,-1-11 72 0 0,1 1 1 0 0,-1 0-1 0 0,0-1 1 0 0,0 1 0 0 0,1 0-1 0 0,-1-1 1 0 0,1 1-1 0 0,-1-1 1 0 0,1 1 0 0 0,-1-1-1 0 0,1 1 1 0 0,-1-1-1 0 0,1 1 1 0 0,-1-1 0 0 0,1 1-1 0 0,-1-1 1 0 0,1 0-1 0 0,0 1 1 0 0,0-1-1 0 0,0 1-142 0 0,1 1-627 0 0</inkml:trace>
</inkml:ink>
</file>

<file path=ppt/ink/ink5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4:18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8375 0 0,'0'0'758'0'0,"0"3"-620"0"0,0-3-175 0 0,-1 8 1822 0 0,0-1 1 0 0,1 16-1 0 0,0-21-960 0 0,2 1-33 0 0,1 2-469 0 0,0 1 0 0 0,0-1-1 0 0,1 0 1 0 0,0 0 0 0 0,0 0 0 0 0,0-1-1 0 0,9 7 1 0 0,40 29 1164 0 0,-34-26-856 0 0,22 19 57 0 0,-2 2 0 0 0,57 66 0 0 0,-53-55-561 0 0,16 7 17 0 0,-46-43-135 0 0,-9-7 39 0 0,-2-1-86 0 0,0 0-1 0 0,1-1 0 0 0,0 1 1 0 0,-1-1-1 0 0,1 0 1 0 0,0 1-1 0 0,0-1 1 0 0,-1 0-1 0 0,6 0 0 0 0,-4 0-60 0 0,-2-1-276 0 0,2-3-971 0 0,-3 3 1223 0 0,0-1 1 0 0,-1 1-1 0 0,1 0 1 0 0,-1 0-1 0 0,1 0 1 0 0,-1-1 0 0 0,1 1-1 0 0,-1 0 1 0 0,1-1-1 0 0,-1 1 1 0 0,1 0-1 0 0,-1-1 1 0 0,1 1-1 0 0,-1 0 1 0 0,1-1-1 0 0,-1 1 1 0 0,1-1 0 0 0,4-10-2316 0 0,-1 0-3734 0 0</inkml:trace>
</inkml:ink>
</file>

<file path=ppt/ink/ink5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4:18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 10679 0 0,'0'0'3110'0'0,"-2"0"-2034"0"0,0 0-908 0 0,1 0 1 0 0,-1 0-1 0 0,0 1 1 0 0,0-1-1 0 0,0 1 1 0 0,1-1-1 0 0,-1 1 1 0 0,0-1-1 0 0,0 1 1 0 0,1 0-1 0 0,-1 0 1 0 0,1 0-1 0 0,-1 0 1 0 0,1 0-1 0 0,-1 1 1 0 0,1-1-1 0 0,0 0 1 0 0,-1 0-1 0 0,1 1 1 0 0,0-1-1 0 0,0 1 1 0 0,-1 2-1 0 0,-3 4-9 0 0,1 1-1 0 0,0 0 0 0 0,-4 13 0 0 0,6-13-16 0 0,-2-1 0 0 0,-5 13 0 0 0,-18 22 24 0 0,-3-2 0 0 0,0-1 0 0 0,-39 38 0 0 0,62-70-203 0 0,5-6-164 0 0</inkml:trace>
</inkml:ink>
</file>

<file path=ppt/ink/ink5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4:20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63 7223 0 0,'-2'-9'771'0'0,"-1"-29"109"0"0,3 36-403 0 0,4-12 1555 0 0,-7 92-1319 0 0,1-40-282 0 0,2 1 1 0 0,5 50 0 0 0,4-32-249 0 0,3-1-1 0 0,21 60 0 0 0,-22-76-110 0 0,-2 1 1 0 0,5 47-1 0 0,-11-64-22 0 0,9 170 419 0 0,-8-79-144 0 0,16 94-198 0 0,-11-153-2 0 0,27 94-1 0 0,-25-114 54 0 0,-1 2 0 0 0,-3-1 0 0 0,6 58 0 0 0,-13-56-75 0 0,-2-1-1 0 0,-13 73 1 0 0,10-85-25 0 0,-5 39-191 0 0,-3 8 1009 0 0,-4 102 0 0 0,16-151-761 0 0,2 0 1 0 0,1 1-1 0 0,0-1 1 0 0,2 0-1 0 0,1 0 1 0 0,1 0-1 0 0,0-1 1 0 0,13 28-1 0 0,2-5-873 0 0,32 77 887 0 0,-46-101-50 0 0,0 0 0 0 0,-1 0-1 0 0,4 42 1 0 0,-3 93-39 0 0,-1-11-26 0 0,-4-110-34 0 0,3 1 0 0 0,0-1 0 0 0,3 0 0 0 0,1-1 0 0 0,18 47 0 0 0,5-1 16 0 0,38 86 32 0 0,9-20 17 0 0,-42-81-66 0 0,-27-46 0 0 0,-1-1 0 0 0,-1 1 0 0 0,-1 0 0 0 0,7 36 0 0 0,7 85 81 0 0,-5-24 293 0 0,-10-86-250 0 0,3 22 488 0 0,19 57-1 0 0,-10-48-136 0 0,-11-35-256 0 0,1 1 0 0 0,17 35 0 0 0,-6-22-50 0 0,2-1-1 0 0,48 69 1 0 0,-48-81-101 0 0,30 52-1 0 0,-43-65-50 0 0,-1 0-1 0 0,0 1 0 0 0,-1 0 1 0 0,-1 0-1 0 0,5 28 0 0 0,-5 4-16 0 0,-2 0 0 0 0,-2-1 0 0 0,-7 54 0 0 0,3-50 0 0 0,1 1-1 0 0,8 71 1 0 0,-3-104-5 0 0,2-1 1 0 0,0 0-1 0 0,0-1 0 0 0,2 1 0 0 0,0-1 0 0 0,1 0 0 0 0,1-1 1 0 0,1 0-1 0 0,0 0 0 0 0,13 15 0 0 0,-11-15 6 0 0,-1 1 0 0 0,0 0 0 0 0,-2 0 0 0 0,0 1 0 0 0,-1 0 0 0 0,-1 0 0 0 0,0 1 0 0 0,4 26 0 0 0,6 56 0 0 0,-12-65 0 0 0,-3-27 0 0 0,-2-5 0 0 0,1 1 0 0 0,0-1 0 0 0,0 0 0 0 0,0 0 0 0 0,0 1 0 0 0,1-1 0 0 0,0 0 0 0 0,-1 0 0 0 0,2-1 0 0 0,-1 1 0 0 0,0 0 0 0 0,1-1 0 0 0,4 5 0 0 0,-4-3 8 0 0,11 8 109 0 0,0-1-77 0 0,-8-7-24 0 0,0 1 0 0 0,0 0 0 0 0,-1 0 0 0 0,0 1-1 0 0,0 0 1 0 0,0 0 0 0 0,-1 0 0 0 0,0 0-1 0 0,0 1 1 0 0,4 12 0 0 0,-4-5 10 0 0,0 1 1 0 0,-1 0 0 0 0,0 0-1 0 0,0 24 1 0 0,3 34-27 0 0,-6-69 19 0 0,0-1-1 0 0,1 1 1 0 0,0-1 0 0 0,2 8-1 0 0,-2-10-10 0 0,1 6 60 0 0,0-1 0 0 0,1 0 0 0 0,0 0 0 0 0,4 8 0 0 0,-1-3 67 0 0,-5-10-11 0 0,1 0-17 0 0,43 32 269 0 0,-28-19-328 0 0,-15-10-22 0 0,0 0-19 0 0,-1-3-6 0 0,5 6 59 0 0,-1 1 1 0 0,0 0-1 0 0,0 0 0 0 0,-1 0 1 0 0,0 0-1 0 0,-1 1 0 0 0,0 0 1 0 0,2 11-1 0 0,-3-8-7 0 0,-2-1-31 0 0,0-7 20 0 0,3 5-20 0 0,2 1 20 0 0,6-1-31 0 0,-8-6-11 0 0,2-1 0 0 0,15 3 0 0 0,0-2-61 0 0,-15-5 18 0 0,0 0-1 0 0,9 1-1932 0 0</inkml:trace>
</inkml:ink>
</file>

<file path=ppt/ink/ink5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4:21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7831 0 0,'0'0'2175'0'0,"3"1"-671"0"0,16 4 468 0 0,-7-2-1500 0 0,-1 0 0 0 0,1 1 1 0 0,-1 0-1 0 0,0 0 0 0 0,0 2 0 0 0,-1-1 1 0 0,0 1-1 0 0,1 0 0 0 0,10 10 1 0 0,77 92 674 0 0,2 1-1033 0 0,-92-101-81 0 0,-1-1-18 0 0,0 0-1 0 0,1-1 1 0 0,0 0 0 0 0,10 6 0 0 0,-5-5-5 0 0,2-2-10 0 0,-2-4-60 0 0,-11-1-7 0 0,0 0 0 0 0,0-1-1 0 0,-1 1 1 0 0,1-1 0 0 0,0 1-1 0 0,-1-1 1 0 0,1 0 0 0 0,-1 1-1 0 0,1-1 1 0 0,-1 0 0 0 0,1 0-1 0 0,2-3 1 0 0,-2 2-126 0 0,-1 2 104 0 0,0 0-1 0 0,-1-1 1 0 0,1 1-1 0 0,-1-1 1 0 0,1 1-1 0 0,-1 0 1 0 0,0-1-1 0 0,1 1 0 0 0,-1-1 1 0 0,1 1-1 0 0,-1-1 1 0 0,0 1-1 0 0,1-1 1 0 0,-1 1-1 0 0,0-1 1 0 0,1 0-1 0 0,-1-1-356 0 0</inkml:trace>
</inkml:ink>
</file>

<file path=ppt/ink/ink5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4:21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 1839 0 0,'0'0'12446'0'0,"-2"1"-11256"0"0,-6 4-708 0 0,0 1-1 0 0,0 0 0 0 0,1 0 1 0 0,-10 11-1 0 0,-35 25 904 0 0,-22 34-766 0 0,28-32-266 0 0,-58 75-1 0 0,79-87-234 0 0,-23 32-30 0 0,47-62-307 0 0,15-6-781 0 0,1-4 127 0 0,1-1-201 0 0</inkml:trace>
</inkml:ink>
</file>

<file path=ppt/ink/ink5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4:22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3679 0 0,'0'0'10942'0'0,"2"-1"-10382"0"0,22-11 587 0 0,24-15 0 0 0,-32 17-1007 0 0,-1 0 0 0 0,2 2 1 0 0,-1 0-1 0 0,29-9 1 0 0,-26 14-3504 0 0,-7 2-2116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1:43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44 14423 0 0,'-9'-2'1307'0'0,"-9"0"3572"0"0,29-3-3417 0 0,2 0-1211 0 0,0 1 1 0 0,0 0-1 0 0,1 1 0 0 0,-1 1 0 0 0,21-2 0 0 0,71 3 171 0 0,-32 1-143 0 0,-17-1-205 0 0,-23 2-495 0 0,47-7 0 0 0,-55 3-496 0 0,-2 1-38 0 0</inkml:trace>
</inkml:ink>
</file>

<file path=ppt/ink/ink5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4:22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1375 0 0,'0'0'14507'0'0,"3"-1"-12847"0"0,-3 1-1619 0 0,110-43 3107 0 0,-97 39-3029 0 0,0 1 0 0 0,0 0-1 0 0,1 1 1 0 0,-1 0 0 0 0,1 1 0 0 0,25 1 0 0 0,78 16-371 0 0,-111-15-944 0 0,7 0-376 0 0</inkml:trace>
</inkml:ink>
</file>

<file path=ppt/ink/ink5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4:22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76 7831 0 0,'0'-2'603'0'0,"1"-1"-477"0"0,0 0 0 0 0,0 0 0 0 0,0 0 0 0 0,0 0 0 0 0,0 0 0 0 0,0 0 0 0 0,1 0 0 0 0,0 1 0 0 0,2-4 0 0 0,0 0 790 0 0,-2 3-215 0 0,0 0 0 0 0,-1 0 0 0 0,1 1 0 0 0,0-1 1 0 0,1 1-1 0 0,-1-1 0 0 0,0 1 0 0 0,1 0 0 0 0,-1 0 0 0 0,1 0 0 0 0,0 1 0 0 0,3-3 1 0 0,4 1-128 0 0,-8 3 36 0 0,0 3-376 0 0,0 1-196 0 0,-1 1 0 0 0,1-1-1 0 0,-1 1 1 0 0,0 0 0 0 0,0-1 0 0 0,0 1 0 0 0,-1 0-1 0 0,1 0 1 0 0,-1 0 0 0 0,0 0 0 0 0,-1 0-1 0 0,1 0 1 0 0,-1-1 0 0 0,0 1 0 0 0,-2 5-1 0 0,-4 13 112 0 0,-18 40-1 0 0,17-45-55 0 0,-3 5-40 0 0,7-17-14 0 0,1 1 0 0 0,0-1 1 0 0,0 1-1 0 0,1 0 1 0 0,0 0-1 0 0,0 0 1 0 0,0 0-1 0 0,0 10 0 0 0,4-16 37 0 0,11 3-4 0 0,-10-3-45 0 0,1-1-1 0 0,-1 0 0 0 0,1-1 1 0 0,0 1-1 0 0,-1 0 0 0 0,1-1 0 0 0,-1 0 1 0 0,1 0-1 0 0,-1 0 0 0 0,0 0 0 0 0,6-3 1 0 0,21-7 129 0 0,-18 8-133 0 0,3 0 25 0 0,-1 3-36 0 0,-11 0-12 0 0,1 0 0 0 0,-1 0 0 0 0,0 1 0 0 0,1-1 0 0 0,-1 1 0 0 0,0 0 0 0 0,0 0 0 0 0,0 0 0 0 0,5 3 0 0 0,2 0 0 0 0,-5-3-312 0 0,1 0 1 0 0,0 0-1 0 0,0 0 0 0 0,0-1 1 0 0,0 0-1 0 0,0-1 0 0 0,0 1 1 0 0,0-1-1 0 0,0 0 0 0 0,0-1 1 0 0,0 1-1 0 0,0-1 0 0 0,-1 0 1 0 0,1 0-1 0 0,-1-1 0 0 0,9-5 1 0 0,-5 2-1527 0 0</inkml:trace>
</inkml:ink>
</file>

<file path=ppt/ink/ink5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4:23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12 10855 0 0,'-5'-11'7830'0'0,"-25"77"-5683"0"0,-36 86-283 0 0,56-125-1787 0 0,2-1 0 0 0,0 2 0 0 0,-6 51 0 0 0,13-70-73 0 0,0 1 0 0 0,1 0 0 0 0,0 0-1 0 0,1 0 1 0 0,0 0 0 0 0,0 0 0 0 0,1 0-1 0 0,1-1 1 0 0,-1 1 0 0 0,2-1-1 0 0,-1 1 1 0 0,1-1 0 0 0,1 0 0 0 0,-1-1-1 0 0,2 1 1 0 0,-1-1 0 0 0,1 0-1 0 0,12 12 1 0 0,-8-9 19 0 0,12 7 19 0 0,-21-16-104 0 0</inkml:trace>
</inkml:ink>
</file>

<file path=ppt/ink/ink5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5:13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0 508 1375 0 0,'0'0'13640'0'0,"2"-1"-13334"0"0,37-14 684 0 0,2 9 193 0 0,-39 6-814 0 0,1 0-273 0 0,6 0 6 0 0,-6 0 23 0 0,-1 0 16 0 0,68-12 710 0 0,-42 6-713 0 0,0 2 0 0 0,41-2-1 0 0,-66 6-137 0 0,15-1 0 0 0,0 2 0 0 0,0 1 0 0 0,0 0 0 0 0,22 6 0 0 0,-35-6 1 0 0,22 1 62 0 0,-17-3-19 0 0,1 0 0 0 0,-1-1 0 0 0,1 0 0 0 0,0-1-1 0 0,18-5 1 0 0,52-24 280 0 0,4 0-228 0 0,-53 23-62 0 0,0 1 0 0 0,1 1 0 0 0,0 2 0 0 0,42 0 1 0 0,-7 2 82 0 0,0-4 0 0 0,114-23 1 0 0,-168 26-104 0 0,37-8 62 0 0,0 2 0 0 0,84-4 0 0 0,-118 12-64 0 0,30-6-1 0 0,7 0-122 0 0,-32 6 111 0 0,21-1 0 0 0,0 1 0 0 0,56 7 0 0 0,-51-1 16 0 0,0-1 0 0 0,0-3 0 0 0,59-6 0 0 0,-57 0 27 0 0,-12 1-38 0 0,0 1 1 0 0,0 1-1 0 0,48 6 0 0 0,-42-2-5 0 0,0-1 0 0 0,1-3 0 0 0,59-9 0 0 0,-88 10 0 0 0,132-13 0 0 0,54-6 0 0 0,-135 13 31 0 0,134 5-1 0 0,-100 4-16 0 0,7-8 81 0 0,-67 4-46 0 0,71-12 89 0 0,-35 3-42 0 0,130 0-21 0 0,4 3-43 0 0,-105 2 197 0 0,109 8 1 0 0,20-1-60 0 0,-141-6-114 0 0,31-1-18 0 0,140 2 15 0 0,-263 4-53 0 0,375-13 0 0 0,-203-7 0 0 0,81-6 0 0 0,-50 22 0 0 0,220 2 0 0 0,-158 3 0 0 0,-110 1 0 0 0,-115-1 0 0 0,117-5 0 0 0,-106 2 0 0 0,0 3 0 0 0,0 1 0 0 0,0 3 0 0 0,0 2 0 0 0,54 15 0 0 0,-68-13 8 0 0,0-3 0 0 0,1-1 0 0 0,61-1 0 0 0,-43-7 8 0 0,103-17 0 0 0,-78 8 48 0 0,122-1 0 0 0,-10 18-27 0 0,-36 0-10 0 0,9-9-27 0 0,-87 2 0 0 0,104 1 14 0 0,36-1 18 0 0,-162-1-23 0 0,102-20 0 0 0,-52 8 20 0 0,-42 8 98 0 0,169-5 105 0 0,-160 11-126 0 0,100-13 0 0 0,-129 6-107 0 0,123-14 14 0 0,-146 21 34 0 0,23 2 1 0 0,17 0-19 0 0,-53 0-29 0 0,14 1 21 0 0,-1-1 1 0 0,45-3-1 0 0,-61 1-42 0 0,-6 0-82 0 0,-11 19-3679 0 0,3-9-3408 0 0</inkml:trace>
</inkml:ink>
</file>

<file path=ppt/ink/ink5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5:14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14 4143 0 0,'0'0'319'0'0,"-7"-7"1358"0"0,4 4-1846 0 0,-10-1 9157 0 0,14 12-8823 0 0,6 19 352 0 0,0 0 0 0 0,2-1-1 0 0,1-1 1 0 0,1 1 0 0 0,1-2-1 0 0,1 1 1 0 0,30 39 0 0 0,-32-50-494 0 0,0 0 1 0 0,1-1 0 0 0,27 23-1 0 0,-35-33-20 0 0,-1 0 1 0 0,1-1-1 0 0,0 1 0 0 0,0-1 0 0 0,1 0 0 0 0,-1 0 1 0 0,1 0-1 0 0,-1 0 0 0 0,1-1 0 0 0,-1 0 0 0 0,1 0 1 0 0,0 0-1 0 0,-1 0 0 0 0,1-1 0 0 0,0 0 0 0 0,0 0 1 0 0,0 0-1 0 0,-1 0 0 0 0,9-3 0 0 0,-10 3-153 0 0,-1-1-1 0 0,0 0 1 0 0,0 0 0 0 0,0 0-1 0 0,0 0 1 0 0,0-1 0 0 0,0 1-1 0 0,3-3 1 0 0,4-5-1369 0 0</inkml:trace>
</inkml:ink>
</file>

<file path=ppt/ink/ink5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5:1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 7367 0 0,'1'2'7274'0'0,"1"2"-6839"0"0,0 0 0 0 0,-1 1 1 0 0,0-1-1 0 0,0 0 0 0 0,0 1 1 0 0,-1-1-1 0 0,0 1 0 0 0,1-1 1 0 0,-1 1-1 0 0,-2 6 1 0 0,0 10-75 0 0,-7 21 1 0 0,2-7 228 0 0,-30 227 169 0 0,-21 114-677 0 0,43-308-47 0 0,-3-1 0 0 0,-3 0 0 0 0,-42 92 1 0 0,46-124-29 0 0,8-20 72 0 0,2 1 0 0 0,0 0 0 0 0,0 1 0 0 0,-7 30 0 0 0,14-45 65 0 0,11-3-12 0 0,-7 0-313 0 0,0 0 0 0 0,-1 0 0 0 0,1 0 0 0 0,0-1 0 0 0,-1 0-1 0 0,1 0 1 0 0,-1 0 0 0 0,6-3 0 0 0,11-14-6218 0 0,-8 5 192 0 0</inkml:trace>
</inkml:ink>
</file>

<file path=ppt/ink/ink5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5:1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96 11311 0 0,'0'0'1031'0'0,"-1"1"-850"0"0,-7 14 3607 0 0,15-12-2260 0 0,-7-2-1474 0 0,1-1-1 0 0,0 1 1 0 0,-1-1-1 0 0,1 1 1 0 0,0-1-1 0 0,0 0 1 0 0,0 1-1 0 0,-1-1 1 0 0,1 0 0 0 0,0 1-1 0 0,0-1 1 0 0,1 0-1 0 0,10 0 318 0 0,0-2-1 0 0,0 1 1 0 0,-1-1-1 0 0,1-1 1 0 0,11-4-1 0 0,56-24 485 0 0,-73 29-813 0 0,28-14 188 0 0,-11 6-178 0 0,0 0 0 0 0,31-8 1 0 0,-30 12-134 0 0,-16 3-546 0 0,0 1 0 0 0,1 0 0 0 0,-1 0 0 0 0,16-1 0 0 0</inkml:trace>
</inkml:ink>
</file>

<file path=ppt/ink/ink5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5:15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8287 0 0,'0'0'7483'0'0,"2"0"-6392"0"0,19-2-207 0 0,0 0 0 0 0,29-7 1 0 0,-34 5-294 0 0,0 1 1 0 0,0 1-1 0 0,1 0 1 0 0,-1 1 0 0 0,33 2-1 0 0,-43 0-689 0 0,0 0-1096 0 0,1 0 0 0 0,-1 0 0 0 0,0 1 1 0 0,0 0-1 0 0,11 4 0 0 0,-6-2-5609 0 0</inkml:trace>
</inkml:ink>
</file>

<file path=ppt/ink/ink5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5:15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9215 0 0,'0'0'10907'0'0,"2"0"-10266"0"0,3 1-360 0 0,1-1 0 0 0,0 0-1 0 0,0 0 1 0 0,-1 0 0 0 0,1-1-1 0 0,0 1 1 0 0,9-4 0 0 0,41-16 351 0 0,-25 8-375 0 0,143-56-2225 0 0</inkml:trace>
</inkml:ink>
</file>

<file path=ppt/ink/ink5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5:16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2303 0 0,'2'2'10051'0'0,"2"0"-9523"0"0,-1 0 0 0 0,0 0 0 0 0,0 0 0 0 0,0 1 0 0 0,0 0 0 0 0,-1-1 0 0 0,1 1 0 0 0,-1 0 0 0 0,0 0 0 0 0,3 5-1 0 0,-2-2-121 0 0,0 0-1 0 0,0 0 0 0 0,-1 1 0 0 0,0-1 0 0 0,2 10 0 0 0,-1 6-1 0 0,-1 1 1 0 0,-1 36-1 0 0,-1-41 110 0 0,0 16-442 0 0,-1 21 235 0 0,3-1 0 0 0,9 61 1 0 0,-8-100-259 0 0,0 0 1 0 0,0 0 0 0 0,2 0 0 0 0,0 0-1 0 0,1-1 1 0 0,0 1 0 0 0,1-2-1 0 0,0 1 1 0 0,2-1 0 0 0,-1 0 0 0 0,2 0-1 0 0,11 12 1 0 0,-16-21-589 0 0,-3-3-199 0 0,-1 1 0 0 0,1-1-1 0 0,-1 1 1 0 0,1-1-1 0 0,-1 1 1 0 0,1-1 0 0 0,-1 1-1 0 0,0 0 1 0 0,2 2 0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3:30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457 277 3223 0 0,'0'0'6247'0'0,"-8"-1"-5672"0"0,2-4-565 0 0,1-2 1196 0 0,7 0-1270 0 0,-2 7 187 0 0,0 0 1 0 0,0 0-1 0 0,1-1 0 0 0,-1 1 0 0 0,0 0 1 0 0,0 0-1 0 0,0-1 0 0 0,0 1 1 0 0,1 0-1 0 0,-1-1 0 0 0,0 1 1 0 0,0 0-1 0 0,0-1 0 0 0,0 1 0 0 0,0 0 1 0 0,0 0-1 0 0,0-1 0 0 0,0 1 1 0 0,0 0-1 0 0,0-1 0 0 0,0 1 0 0 0,0 0 1 0 0,0-1-1 0 0,0 1 0 0 0,0 0 1 0 0,0-1-1 0 0,0 1 0 0 0,0 0 0 0 0,0-1 1 0 0,-1 1-1 0 0,1 0 0 0 0,0 0 1 0 0,0-1-1 0 0,0 1 0 0 0,0 0 1 0 0,-1 0-1 0 0,1-1 0 0 0,0 1 0 0 0,0 0 1 0 0,-1 0-1 0 0,1-1 0 0 0,0 1 1 0 0,0 0-1 0 0,-1 0 0 0 0,1 0 0 0 0,0 0 1 0 0,-1 0-1 0 0,1-1 0 0 0,0 1 1 0 0,-1 0-1 0 0,1 0 0 0 0,0 0 1 0 0,-1 0-1 0 0,1 0 0 0 0,0 0 0 0 0,-1 0 1 0 0,1 0-1 0 0,0 0 0 0 0,-1 0 1 0 0,1 1-1 0 0,-4-2-25 0 0,2 1-62 0 0,0 0 0 0 0,0 0 0 0 0,0 0 1 0 0,0 0-1 0 0,0 0 0 0 0,0 0 0 0 0,0 1 0 0 0,0-1 0 0 0,0 1 0 0 0,1-1 1 0 0,-1 1-1 0 0,0 0 0 0 0,0-1 0 0 0,0 1 0 0 0,1 0 0 0 0,-1 0 0 0 0,0 0 1 0 0,1 1-1 0 0,-1-1 0 0 0,1 0 0 0 0,0 1 0 0 0,-3 2 1328 0 0,5-2-1116 0 0,3 1-118 0 0,-1 0-1 0 0,0 1 1 0 0,0 0-1 0 0,0 0 1 0 0,0 0-1 0 0,-1 0 1 0 0,0 0-1 0 0,3 6 1 0 0,-3-5-83 0 0,1 0 0 0 0,-1 0 1 0 0,1 0-1 0 0,0 0 0 0 0,1-1 1 0 0,-1 1-1 0 0,5 4 0 0 0,-3-6-1 0 0,0 1 0 0 0,0-1 1 0 0,0 0-1 0 0,0 0 0 0 0,1-1 0 0 0,-1 1 0 0 0,1-1 0 0 0,0 0 0 0 0,-1-1 1 0 0,1 0-1 0 0,0 1 0 0 0,0-2 0 0 0,0 1 0 0 0,0-1 0 0 0,0 0 1 0 0,0 0-1 0 0,0-1 0 0 0,5 0 0 0 0,12-3 115 0 0,-2-2 0 0 0,1 0-1 0 0,28-12 1 0 0,80-41 135 0 0,-127 57-296 0 0,2 0 0 0 0,-3 1 0 0 0,0 0 0 0 0,0 0 0 0 0,0 0 0 0 0,0-1 0 0 0,0 1 0 0 0,-1-1 0 0 0,1 0 0 0 0,0 1 0 0 0,1-3 0 0 0,1 0-29 0 0,-1-1 1 0 0,0 1-1 0 0,0-1 0 0 0,0 1 0 0 0,-1-1 0 0 0,1 0 1 0 0,-1 0-1 0 0,-1 0 0 0 0,1-1 0 0 0,1-8 1 0 0,1-8-177 0 0,2-27 0 0 0,-6 41 187 0 0,1 3-8 0 0,-1 0 1 0 0,0 1-1 0 0,0-1 0 0 0,-1 1 1 0 0,1-1-1 0 0,-1 0 0 0 0,0 1 1 0 0,0-1-1 0 0,0 1 0 0 0,-1 0 0 0 0,0-1 1 0 0,0 1-1 0 0,0 0 0 0 0,0 0 1 0 0,-1 0-1 0 0,1 0 0 0 0,-1 1 1 0 0,0-1-1 0 0,-4-4 0 0 0,2 5 0 0 0,0-1 0 0 0,0 1 0 0 0,0 0 0 0 0,0 0 0 0 0,0 1-1 0 0,0-1 1 0 0,-1 1 0 0 0,0 0 0 0 0,1 1 0 0 0,-1-1 0 0 0,0 1 0 0 0,1 0 0 0 0,-1 1 0 0 0,0-1-1 0 0,0 1 1 0 0,0 1 0 0 0,-7 0 0 0 0,-8 2 26 0 0,-1 2 0 0 0,1 0 0 0 0,0 1 0 0 0,1 1 0 0 0,-24 12 0 0 0,39-17 0 0 0,-15 8 0 0 0,1 1 0 0 0,0 1 0 0 0,-31 25-1 0 0,19-14-14 0 0,-154 110-65 0 0,157-113 80 0 0,1 2 0 0 0,-28 29 0 0 0,39-34 91 0 0,1 1 0 0 0,1 0 0 0 0,0 1 1 0 0,2 1-1 0 0,0 0 0 0 0,1 0 0 0 0,1 1 0 0 0,-8 26 0 0 0,13-31-24 0 0,1 0 0 0 0,0 0-1 0 0,2 1 1 0 0,0-1 0 0 0,0 1 0 0 0,2-1 0 0 0,0 1-1 0 0,1-1 1 0 0,0 1 0 0 0,1-1 0 0 0,1 1-1 0 0,7 19 1 0 0,-9-31-19 0 0,1 0 1 0 0,0 0-1 0 0,0 0 0 0 0,1 0 0 0 0,-1-1 0 0 0,1 1 1 0 0,0-1-1 0 0,5 5 0 0 0,-6-6-9 0 0,0-1 1 0 0,1 0-1 0 0,-1 0 1 0 0,1 0-1 0 0,0 0 0 0 0,-1 0 1 0 0,1-1-1 0 0,0 1 0 0 0,0-1 1 0 0,0 0-1 0 0,0 0 1 0 0,0 0-1 0 0,0 0 0 0 0,1-1 1 0 0,4 1-1 0 0,6 0 73 0 0,1-2 1 0 0,-1 1-1 0 0,1-2 0 0 0,-1 0 0 0 0,26-7 1 0 0,73-30 383 0 0,-54 17-314 0 0,-23 9-77 0 0,118-37 295 0 0,-144 48-423 0 0,-9 5-1 0 0,-7 3-32 0 0,6-5 42 0 0,-13 13-386 0 0,-23 18 0 0 0,13-14-2725 0 0,19-14 1876 0 0</inkml:trace>
</inkml:ink>
</file>

<file path=ppt/ink/ink5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5:25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72 2303 0 0,'0'0'8932'0'0,"7"7"-5744"0"0,-2-9-2880 0 0,1 0 67 0 0,-1 0 0 0 0,0 1 0 0 0,12-2 3520 0 0,-19 3-3882 0 0,0 1 0 0 0,0 0 0 0 0,0 0 1 0 0,0 0-1 0 0,0 0 0 0 0,1 0 0 0 0,-1 0 0 0 0,1 1 0 0 0,-3 1 0 0 0,-5 4 16 0 0,-11 6-39 0 0,14-9 5 0 0,1 0-1 0 0,0-1 1 0 0,-1 0 0 0 0,0 0 0 0 0,0 0 0 0 0,0-1 0 0 0,0 0 0 0 0,0 0 0 0 0,0 0-1 0 0,0-1 1 0 0,-9 1 0 0 0,14-2 5 0 0,1 1 0 0 0,-1-1 0 0 0,1 0 0 0 0,-1 0 0 0 0,1 0 0 0 0,-1 1 0 0 0,1-1 0 0 0,-1 0 0 0 0,1 0 0 0 0,-1 0 0 0 0,1 0 0 0 0,-1 0 0 0 0,1 0 0 0 0,-1 0 0 0 0,1 0 0 0 0,-1 0 0 0 0,1 0 0 0 0,0 0 0 0 0,-1-1 0 0 0,1 1 0 0 0,-1 0 0 0 0,1 0 0 0 0,-1 0 0 0 0,1-1 0 0 0,-1 1 0 0 0,1 0 0 0 0,0 0 0 0 0,-1-1 0 0 0,1 1 0 0 0,-1 0 0 0 0,1-1 0 0 0,-1 0 0 0 0,-3-3 11 0 0,3 3-8 0 0,1 1 0 0 0,-1-1 0 0 0,1 0 1 0 0,-1 0-1 0 0,1 0 0 0 0,0 0 0 0 0,-1 0 0 0 0,1 0 0 0 0,0 0 1 0 0,0 1-1 0 0,0-1 0 0 0,-1 0 0 0 0,1 0 0 0 0,0 0 0 0 0,1 0 1 0 0,-1 0-1 0 0,0 0 0 0 0,0 0 0 0 0,0 0 0 0 0,1-1 1 0 0,6-18 46 0 0,-3 13-13 0 0,16-30 510 0 0,-19 36-456 0 0,6-5 466 0 0,-5 5-518 0 0,14-4 188 0 0,-6 3-136 0 0,-1 1 1 0 0,0 0-1 0 0,1 1 1 0 0,14 1 0 0 0,-13 0 80 0 0,-1-1 0 0 0,19-2 0 0 0,-13 1 189 0 0,-13 5-176 0 0,-6 4-95 0 0,-5 2-71 0 0,-1 0 1 0 0,0 0-1 0 0,-13 9 0 0 0,-4 5 33 0 0,22-20-43 0 0,3-2-9 0 0,-1 0 0 0 0,1-1 1 0 0,-1 1-1 0 0,0-1 0 0 0,0 1 0 0 0,0-1 0 0 0,0 0 0 0 0,0 0 1 0 0,0 0-1 0 0,0 0 0 0 0,-1 0 0 0 0,-2 0 0 0 0,-4 0 0 0 0,4-5 11 0 0,3 0-2 0 0,1 1 0 0 0,-1 0 0 0 0,1-1 0 0 0,0 1 0 0 0,0 0-1 0 0,0-1 1 0 0,0 0 0 0 0,0-4 0 0 0,-1-55 15 0 0,3 61-78 0 0,10-2 52 0 0,0 1-1 0 0,-1 0 0 0 0,1 0 0 0 0,19-1 1 0 0,4-1 14 0 0,-31 4 0 0 0,16-1 39 0 0,-5 2-43 0 0,-5 2 34 0 0,-9-2-42 0 0,6 7 33 0 0,-2 15 9 0 0,-3-19-42 0 0,-2 14 0 0 0,0-14 4 0 0,0-1 0 0 0,0 1-1 0 0,0 0 1 0 0,0-1 0 0 0,0 1-1 0 0,0-1 1 0 0,-1 0 0 0 0,1 1-1 0 0,-1-1 1 0 0,0 0 0 0 0,0 0 0 0 0,1 0-1 0 0,-1 0 1 0 0,-1 0 0 0 0,1-1-1 0 0,0 1 1 0 0,0 0 0 0 0,-3 0-1 0 0,-6 4 33 0 0,0-1-1 0 0,-23 7 0 0 0,12-4-19 0 0,7-2-79 0 0,-1-2 1 0 0,0 1-1 0 0,-19 1 0 0 0,-14 4-29 0 0,47-10 2 0 0,2-2 87 0 0,1 1-1 0 0,-1-1 1 0 0,0 1 0 0 0,1-1-1 0 0,-1 1 1 0 0,1-1 0 0 0,0 1 0 0 0,-1 0-1 0 0,1-1 1 0 0,0 1 0 0 0,0 0-1 0 0,0-1 1 0 0,0 1 0 0 0,0 0 0 0 0,2-1-1 0 0,19-17-13 0 0,-17 16 16 0 0,11-9 1 0 0,7-5 0 0 0,29-27 0 0 0,-48 37 0 0 0,-8 5 0 0 0,-7 2 0 0 0,11 0 0 0 0,-2 0-3 0 0,0 0 0 0 0,0 1 0 0 0,0-1 1 0 0,0 1-1 0 0,0 0 0 0 0,0-1 0 0 0,0 1 0 0 0,0 0 0 0 0,0 0 0 0 0,-3 2 0 0 0,2 0-1 0 0,0 0 0 0 0,0 0 0 0 0,0 0 0 0 0,0 0 0 0 0,1 0 0 0 0,-1 1 0 0 0,-2 4 0 0 0,1-1-7 0 0,3-4-31 0 0,1-1-12 0 0,0-1 0 0 0,1 0 0 0 0,-1 1 0 0 0,0-1 0 0 0,1 0 0 0 0,-1 1 0 0 0,1-1-1 0 0,-1 0 1 0 0,1 0 0 0 0,0 1 0 0 0,0-1 0 0 0,0 1 0 0 0,2 6-1190 0 0,-4 3-532 0 0</inkml:trace>
</inkml:ink>
</file>

<file path=ppt/ink/ink5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5:26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18 4607 0 0,'6'-6'6587'0'0,"7"-6"2992"0"0,-13 14-9477 0 0,0 5-79 0 0,-1 0 0 0 0,0 0 0 0 0,-1 0 0 0 0,1 0 0 0 0,-1-1 0 0 0,-1 1 0 0 0,1 0 0 0 0,-1-1 0 0 0,0 0 0 0 0,-1 0 0 0 0,-7 10 0 0 0,-16 33-15 0 0,3 2-8 0 0,8-24 0 0 0,11-17 22 0 0,0 0 1 0 0,1 0-1 0 0,1 0 0 0 0,0 1 1 0 0,-4 18-1 0 0,6-22 65 0 0,0 1 0 0 0,1-1 0 0 0,0 0 0 0 0,0 0-1 0 0,0 0 1 0 0,1 0 0 0 0,0 0 0 0 0,0 0 0 0 0,4 12 0 0 0,-4-17-47 0 0,0-1 0 0 0,0 1 0 0 0,0-1 1 0 0,0 1-1 0 0,0-1 0 0 0,0 1 0 0 0,0-1 0 0 0,0 0 1 0 0,1 0-1 0 0,-1 1 0 0 0,0-1 0 0 0,1 0 0 0 0,-1 0 1 0 0,1 0-1 0 0,-1 0 0 0 0,1-1 0 0 0,0 1 0 0 0,-1 0 0 0 0,1-1 1 0 0,3 1-1 0 0,2 1 101 0 0,0-2 1 0 0,0 1-1 0 0,13-1 1 0 0,-10 0-27 0 0,0 0 16 0 0,0 0-65 0 0,-1 1-67 0 0,-8 0-80 0 0</inkml:trace>
</inkml:ink>
</file>

<file path=ppt/ink/ink5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5:26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10943 0 0,'0'0'5347'0'0,"-1"2"-4840"0"0,1 14 1 0 0,0 0 0 0 0,0 0 1 0 0,2 0-1 0 0,0 0 1 0 0,6 23-1 0 0,-3-7-334 0 0,-1-1 0 0 0,-2 2-1 0 0,-1-1 1 0 0,-1 0 0 0 0,-2 0-1 0 0,-7 42 1 0 0,6-29-110 0 0,-1-24-178 0 0,4-19-485 0 0</inkml:trace>
</inkml:ink>
</file>

<file path=ppt/ink/ink5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5:27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3679 0 0,'0'0'8495'0'0,"-7"5"-6206"0"0,6-4-2013 0 0,0 0-1 0 0,0-1 1 0 0,0 1 0 0 0,0 0-1 0 0,1 0 1 0 0,-1 0-1 0 0,0 0 1 0 0,0 0 0 0 0,1 1-1 0 0,-1-1 1 0 0,1 0-1 0 0,-2 3 1688 0 0,2-2-1561 0 0,0-1-303 0 0,0 1 0 0 0,0-1 1 0 0,0 1-1 0 0,1-1 0 0 0,-1 1 0 0 0,0-1 0 0 0,1 1 0 0 0,-1-1 0 0 0,1 1 1 0 0,-1-1-1 0 0,1 0 0 0 0,-1 1 0 0 0,1-1 0 0 0,0 0 0 0 0,2 3 0 0 0,-1-2-26 0 0,1 1 0 0 0,0-1 0 0 0,0 0 0 0 0,0 0 0 0 0,4 2 0 0 0,0 0 37 0 0,0 0 0 0 0,0 0 0 0 0,8 9 0 0 0,-9-9-83 0 0,-1 1-1 0 0,1 1 1 0 0,-1-1 0 0 0,-1 1-1 0 0,1 0 1 0 0,-1 0 0 0 0,0 1-1 0 0,-1-1 1 0 0,1 1 0 0 0,-1-1-1 0 0,3 10 1 0 0,-5-12-19 0 0,0-1 0 0 0,-1 0 0 0 0,1 1 0 0 0,0-1 0 0 0,-1 1 0 0 0,0-1 0 0 0,0 1 0 0 0,0-1 0 0 0,0 1 0 0 0,-1-1 0 0 0,1 1 0 0 0,-1-1 0 0 0,0 0 1 0 0,0 1-1 0 0,-2 3 0 0 0,1-2-2 0 0,-1 0 0 0 0,0 0 0 0 0,0 0 1 0 0,0-1-1 0 0,-1 1 0 0 0,0-1 0 0 0,0 0 0 0 0,-7 6 1 0 0,-4 1-9 0 0,0-1 0 0 0,-1-1 1 0 0,0 0-1 0 0,-31 11 0 0 0,40-17-436 0 0,0 0 0 0 0,1-1 0 0 0,-1 0 1 0 0,0 0-1 0 0,-1-1 0 0 0,-6 1 0 0 0</inkml:trace>
</inkml:ink>
</file>

<file path=ppt/ink/ink5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5:27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2759 0 0,'8'-10'9057'0'0,"-8"10"-8891"0"0,0 0 0 0 0,0 0 0 0 0,0 0 0 0 0,1 0 0 0 0,-1 0 0 0 0,0 0 1 0 0,0 0-1 0 0,0 0 0 0 0,1-1 0 0 0,-1 1 0 0 0,0 0 0 0 0,0 0 0 0 0,1 0 0 0 0,-1 0 0 0 0,0 0 0 0 0,0 0 0 0 0,0 0 1 0 0,1 0-1 0 0,-1 1 0 0 0,0-1 0 0 0,3 2 2325 0 0,-3-2-2325 0 0,0 0 0 0 0,0 0 1 0 0,1 1-1 0 0,6 16 1481 0 0,0 23-1531 0 0,-5-14 172 0 0,-1 33 0 0 0,-2-28-269 0 0,-2 60 80 0 0,3-91-145 0 0,0 1 1 0 0,0-1-1 0 0,0 1 1 0 0,0-1-1 0 0,0 1 1 0 0,0-1-1 0 0,0 1 1 0 0,0-1 0 0 0,0 0-1 0 0,0 1 1 0 0,1-1-1 0 0,-1 1 1 0 0,0-1-1 0 0,0 0 1 0 0,1 1 0 0 0,-1-1-1 0 0,0 1 1 0 0,0-1-1 0 0,1 0 1 0 0,-1 1-1 0 0,1-1 1 0 0,-1 0-1 0 0,0 0 1 0 0,1 1 0 0 0,-1-1-1 0 0,0 0 1 0 0,1 0-1 0 0,-1 1 1 0 0,1-1-1 0 0,-1 0 1 0 0,1 0 0 0 0,-1 0-1 0 0,1 0 1 0 0,14-1-1769 0 0,-5-4 743 0 0</inkml:trace>
</inkml:ink>
</file>

<file path=ppt/ink/ink5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5:28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3679 0 0,'2'0'4534'0'0,"12"8"-783"0"0,23 16 0 0 0,35 36-84 0 0,-1 0-2682 0 0,-12-17-925 0 0,100 77 80 0 0,-154-116-140 0 0,0 0 0 0 0,-1 1 0 0 0,1-1 0 0 0,-1 1 0 0 0,0-1 0 0 0,-1 1 0 0 0,1 1 0 0 0,4 8 0 0 0,-6-11 0 0 0,-1 1 0 0 0,0-1 0 0 0,0 0 0 0 0,0 1 0 0 0,0-1 0 0 0,-1 1 0 0 0,0-1 0 0 0,1 1 0 0 0,-1-1 0 0 0,0 1 0 0 0,-1-1 0 0 0,1 1 0 0 0,-1-1 0 0 0,1 0 0 0 0,-1 1 0 0 0,0-1 0 0 0,-2 4 0 0 0,-2 5 8 0 0,-1-1 0 0 0,0 0-1 0 0,-1 0 1 0 0,0 0 0 0 0,-1-1-1 0 0,-16 17 1 0 0,-64 51 71 0 0,54-49-68 0 0,14-12-34 0 0,-3 2-118 0 0,-36 39 0 0 0,58-56-938 0 0</inkml:trace>
</inkml:ink>
</file>

<file path=ppt/ink/ink5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5:30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1839 0 0,'0'0'4263'0'0,"2"-2"-3306"0"0,13-14 1733 0 0,-14 14-1968 0 0,1 1-67 0 0,0 0-441 0 0,0 0 0 0 0,0 0 0 0 0,0 1 0 0 0,0-1 0 0 0,0 1 0 0 0,0-1 0 0 0,0 1 0 0 0,1 0 0 0 0,-1-1 0 0 0,0 1-1 0 0,0 0 1 0 0,0 0 0 0 0,0 1 0 0 0,3-1 0 0 0,-3 1-123 0 0,0 0-32 0 0,4 2-22 0 0,-5-2 523 0 0,1 1-328 0 0,3 1-550 0 0,-4 0 1136 0 0,-9-1 4055 0 0,-4-1-4873 0 0,3-2 11 0 0,8 0-9 0 0,0 1 1 0 0,1 0-1 0 0,-1 0 1 0 0,1-1-1 0 0,0 1 0 0 0,-1 0 1 0 0,1-1-1 0 0,-1 1 1 0 0,1-1-1 0 0,-1 1 1 0 0,1-1-1 0 0,0 1 0 0 0,-1-1 1 0 0,1 1-1 0 0,0-1 1 0 0,0 1-1 0 0,-1-1 1 0 0,1 1-1 0 0,0-1 0 0 0,0 0 1 0 0,-1 0-1 0 0,-1-10-2 0 0,7-1 0 0 0,3 2-10 0 0,-7 8-46 0 0,1 3-8 0 0,8 4 50 0 0,-2 0 14 0 0,0 1 0 0 0,0-2 16 0 0,-6-3 568 0 0,-3 1-517 0 0,-1 9-54 0 0,0 1-2 0 0,19-51 170 0 0,-6 15-195 0 0,-11 23-56 0 0,2 2 13 0 0,5 5 46 0 0,2 0 11 0 0,-1-2 11 0 0,-7-4 120 0 0,-1 3-121 0 0,0 0 0 0 0,0 0 1 0 0,0 0-1 0 0,-1-1 1 0 0,1 1-1 0 0,-1 0 1 0 0,0-1-1 0 0,0 1 1 0 0,0-1-1 0 0,0 1 1 0 0,0 0-1 0 0,0-1 1 0 0,-1 0-1 0 0,1 1 1 0 0,-4 3-1 0 0,-17 28 28 0 0,23-34-29 0 0,0 1-1 0 0,0-1 1 0 0,0 0 0 0 0,0 1-1 0 0,0-1 1 0 0,1 0 0 0 0,-1 0 0 0 0,0 0-1 0 0,0 0 1 0 0,0 0 0 0 0,1 0 0 0 0,-1 0-1 0 0,2-1 1 0 0,-1 1-14 0 0,3-1 11 0 0,-3 0-2 0 0,0 1 0 0 0,0-1 0 0 0,0 1 0 0 0,0-1 0 0 0,-1 0-1 0 0,1 0 1 0 0,0 0 0 0 0,-1 0 0 0 0,1 0 0 0 0,0 0 0 0 0,-1 0 0 0 0,0-1-1 0 0,1 1 1 0 0,1-3 0 0 0,2 1 6 0 0,0-3 24 0 0,3-19-14 0 0,-6 18-32 0 0,-2 5-57 0 0,-1 3-740 0 0,-64 55 668 0 0,44-36 132 0 0,6-5 8 0 0,4-2 13 0 0,10-26 52 0 0,3 0-16 0 0,8-24 0 0 0,-7 28-33 0 0,-1-1 0 0 0,1 0 0 0 0,-1 0 0 0 0,0-18 0 0 0,-1 18-5 0 0,1 4-10 0 0,5 9 11 0 0,-6-3 9 0 0,-1 1 0 0 0,1-1 0 0 0,0 1 0 0 0,0-1 0 0 0,0 0 0 0 0,0 1 0 0 0,0-1 0 0 0,0 0 0 0 0,0 0 0 0 0,0 0 0 0 0,0 0 0 0 0,2 0 0 0 0,7 1 149 0 0,-9-1-167 0 0,-1 1-1 0 0,0-1 0 0 0,1 0 1 0 0,-1 0-1 0 0,1 0 0 0 0,-1 0 1 0 0,0 0-1 0 0,1 0 0 0 0,-1 1 1 0 0,0-1-1 0 0,1 0 0 0 0,-1 0 1 0 0,0 1-1 0 0,1-1 0 0 0,-1 0 1 0 0,0 0-1 0 0,0 1 0 0 0,1-1 1 0 0,-1 0-1 0 0,0 1 0 0 0,0-1 1 0 0,1 0-1 0 0,-1 1 0 0 0,0-1 1 0 0,0 0-1 0 0,0 1 0 0 0,0-1 1 0 0,0 1-1 0 0,0-1 0 0 0,0 0 1 0 0,1 1-1 0 0,-1-1 0 0 0,0 1 1 0 0,0-1-1 0 0,0 0 0 0 0,-1 1 1 0 0,1-1-1 0 0,0 0 0 0 0,0 1 1 0 0,0-1-1 0 0,0 1 0 0 0,0-1 1 0 0,0 0-1 0 0,-1 1 0 0 0,1-1 3 0 0,-1 5-4 0 0,0-1 0 0 0,0 0 0 0 0,-1 0 0 0 0,1 0 0 0 0,-1 0 0 0 0,0 0 0 0 0,0 0 0 0 0,-1 0 0 0 0,1-1 0 0 0,-5 6 0 0 0,0-1 0 0 0,-1 0 0 0 0,0-1 0 0 0,-9 7 0 0 0,6-7 0 0 0,1-3 0 0 0,9-4 3 0 0,0 0 0 0 0,0 0-1 0 0,0 0 1 0 0,0 0 0 0 0,0 0 0 0 0,0 0-1 0 0,0 0 1 0 0,0 0 0 0 0,0-1 0 0 0,0 1 0 0 0,0 0-1 0 0,0 0 1 0 0,0-1 0 0 0,1 1 0 0 0,-1-1-1 0 0,0 1 1 0 0,0-1 0 0 0,0 1 0 0 0,1-1-1 0 0,-1 1 1 0 0,-1-2 0 0 0,1 0 6 0 0,0 0 1 0 0,0 0 0 0 0,0-1-1 0 0,0 1 1 0 0,1 0-1 0 0,-1-1 1 0 0,1 1-1 0 0,-1 0 1 0 0,1-1-1 0 0,0 1 1 0 0,0 0 0 0 0,0-1-1 0 0,0 1 1 0 0,1-3-1 0 0,0-1-3 0 0,0 1 0 0 0,1 0 0 0 0,-1 0 0 0 0,1 0 0 0 0,0 0 0 0 0,1 0-1 0 0,-1 0 1 0 0,1 0 0 0 0,6-8 0 0 0,-5 7-5 0 0,6-6-1 0 0,-7 10 0 0 0,0 2 0 0 0,-2-1-3 0 0,0 1 1 0 0,-1-1-1 0 0,1 1 0 0 0,0 0 1 0 0,0-1-1 0 0,0 1 0 0 0,0 0 1 0 0,-1 0-1 0 0,1-1 0 0 0,0 1 0 0 0,0 0 1 0 0,0 0-1 0 0,0 0 0 0 0,0 0 1 0 0,0 0-1 0 0,0 1 0 0 0,-1-1 0 0 0,1 0 1 0 0,0 0-1 0 0,0 0 0 0 0,0 1 1 0 0,0-1-1 0 0,-1 0 0 0 0,1 1 1 0 0,0-1-1 0 0,0 1 0 0 0,-1-1 0 0 0,1 1 1 0 0,0 0-1 0 0,-1-1 0 0 0,1 1 1 0 0,0-1-1 0 0,-1 1 0 0 0,1 0 0 0 0,-1 0 1 0 0,1-1-1 0 0,-1 1 0 0 0,1 0 1 0 0,-1 0-1 0 0,0 0 0 0 0,1 1 1 0 0,0 0-9 0 0,2 1 3 0 0,5 17-36 0 0,-6-13 24 0 0,-1-5-202 0 0,2 12 518 0 0,-1-8-3063 0 0</inkml:trace>
</inkml:ink>
</file>

<file path=ppt/ink/ink5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5:31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67 575 8607 0 0,'0'0'396'0'0,"-1"1"-12"0"0,-12 14 422 0 0,-2-1-1 0 0,-22 17 3206 0 0,36-46-2344 0 0,2-10 799 0 0,-1 24-2722 0 0,0-1 51 0 0,5-8 327 0 0,0 0 1 0 0,0 1 0 0 0,1-1 0 0 0,0 1-1 0 0,1 1 1 0 0,9-11 0 0 0,53-46-80 0 0,-40 39 16 0 0,204-160 76 0 0,-112 95-137 0 0,-77 56-24 0 0,2 2 1 0 0,55-28-1 0 0,-93 56-45 0 0,0 1-1 0 0,1 1 1 0 0,15-5 0 0 0,-23 7-131 0 0</inkml:trace>
</inkml:ink>
</file>

<file path=ppt/ink/ink5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5:31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34 8287 0 0,'1'-1'639'0'0,"23"-32"7433"0"0,-33 41-7439 0 0,-6 8-529 0 0,2 1 0 0 0,0 1 1 0 0,-19 35-1 0 0,8-12-59 0 0,-108 178-35 0 0,122-203 128 0 0,-10 26-1 0 0,18-37-97 0 0,0 0 0 0 0,1 0 1 0 0,0 0-1 0 0,-1 0 0 0 0,2 0 0 0 0,-1 0 1 0 0,1 0-1 0 0,-1 1 0 0 0,1-1 0 0 0,1 6 1 0 0,-1-10 12 0 0,1 0 0 0 0,-1 0 1 0 0,1 0-1 0 0,-1 0 0 0 0,1 0 1 0 0,0 0-1 0 0,-1 0 1 0 0,1 0-1 0 0,0 0 0 0 0,0 0 1 0 0,-1 0-1 0 0,1-1 1 0 0,0 1-1 0 0,0 0 0 0 0,0-1 1 0 0,2 2-1 0 0,17 7 375 0 0,-17-7-313 0 0,28 9 737 0 0,34 9 1 0 0,0-5-3942 0 0</inkml:trace>
</inkml:ink>
</file>

<file path=ppt/ink/ink5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5:32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 14047 0 0,'0'0'2763'0'0,"1"1"-2092"0"0,1 3-510 0 0,-1 1 0 0 0,1-1 1 0 0,-1 0-1 0 0,0 1 1 0 0,0-1-1 0 0,-1 0 1 0 0,1 1-1 0 0,-1-1 1 0 0,0 1-1 0 0,0-1 1 0 0,0 1-1 0 0,-3 8 1 0 0,-1 7 71 0 0,-8 27 1 0 0,1-13-166 0 0,-1 0 1 0 0,-1-1-1 0 0,-2 0 0 0 0,-23 37 1 0 0,37-69 285 0 0,3-2-290 0 0,171-62 416 0 0,-137 52-696 0 0,57-11 0 0 0,-91 22-741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19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265 192 5063 0 0,'0'0'232'0'0,"2"0"-13"0"0,14-1 2057 0 0,-1 0 0 0 0,0-2 0 0 0,0 1 0 0 0,-1-2 0 0 0,27-9 1 0 0,71-35 987 0 0,-98 41-3476 0 0,-7 4 211 0 0,-5 2 1 0 0,0 0-1 0 0,0 0 0 0 0,0 0 1 0 0,0 0-1 0 0,0 0 1 0 0,0 0-1 0 0,-1-1 0 0 0,1 1 1 0 0,0-1-1 0 0,-1 0 1 0 0,1 1-1 0 0,-1-1 0 0 0,0 0 1 0 0,1 0-1 0 0,1-3 0 0 0,-2 3-34 0 0,0 1 0 0 0,0-1 0 0 0,0 0 0 0 0,-1 0 0 0 0,1 0 0 0 0,0 0 0 0 0,-1 1 0 0 0,1-1 0 0 0,-1 0 0 0 0,1 0-1 0 0,-1 0 1 0 0,0 0 0 0 0,0 0 0 0 0,0 0 0 0 0,0 0 0 0 0,0 0 0 0 0,-1 0 0 0 0,1 0 0 0 0,-1 0 0 0 0,1 0-1 0 0,-1 0 1 0 0,0 0 0 0 0,1 1 0 0 0,-1-1 0 0 0,0 0 0 0 0,0 0 0 0 0,0 1 0 0 0,-2-3 0 0 0,0 1-55 0 0,1 1 0 0 0,0 0 1 0 0,-1-1-1 0 0,1 1 0 0 0,-1 0 1 0 0,1 0-1 0 0,-1 1 0 0 0,0-1 0 0 0,0 1 1 0 0,0-1-1 0 0,0 1 0 0 0,0 0 1 0 0,0 0-1 0 0,0 0 0 0 0,0 0 1 0 0,-6 0-1 0 0,-3 1-87 0 0,-1 1 0 0 0,0 0 0 0 0,0 1 1 0 0,1 0-1 0 0,-1 1 0 0 0,1 0 0 0 0,0 1 0 0 0,0 0 1 0 0,0 1-1 0 0,-18 11 0 0 0,-10 8 439 0 0,-56 44 0 0 0,88-62-181 0 0,-13 10 263 0 0,1 2 0 0 0,0 1 0 0 0,-29 35 0 0 0,38-40-138 0 0,0 1 0 0 0,1 1 1 0 0,1-1-1 0 0,0 2 0 0 0,1-1 1 0 0,-7 25-1 0 0,13-36-142 0 0,0 1 1 0 0,1-1-1 0 0,0 1 1 0 0,0 0-1 0 0,1-1 0 0 0,0 1 1 0 0,0 0-1 0 0,0 0 1 0 0,1 8-1 0 0,0-11-40 0 0,0-1-1 0 0,0 1 0 0 0,-1 0 1 0 0,1-1-1 0 0,1 1 0 0 0,-1-1 0 0 0,0 1 1 0 0,1-1-1 0 0,-1 0 0 0 0,1 0 1 0 0,0 1-1 0 0,0-1 0 0 0,-1 0 1 0 0,2 0-1 0 0,-1-1 0 0 0,0 1 1 0 0,0 0-1 0 0,0-1 0 0 0,1 1 1 0 0,-1-1-1 0 0,4 2 0 0 0,2-1 0 0 0,-1 0 0 0 0,0 0-1 0 0,1-1 1 0 0,-1 1 0 0 0,1-2 0 0 0,0 1 0 0 0,14-2-1 0 0,56-9-5316 0 0,-73 9 4448 0 0,48-9-6176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3:31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54 372 1375 0 0,'0'0'339'0'0,"0"-1"885"0"0,-5-19 9932 0 0,4 18-10556 0 0,-4-7 3457 0 0,4 10-3561 0 0,-2 0-376 0 0,1 0 0 0 0,0 0-1 0 0,-1 0 1 0 0,1 1 0 0 0,0-1 0 0 0,0 1-1 0 0,0-1 1 0 0,0 1 0 0 0,0 0-1 0 0,0 0 1 0 0,1 0 0 0 0,-1 0 0 0 0,0 0-1 0 0,1 0 1 0 0,-2 3 0 0 0,2-1-17 0 0,-1 0 1 0 0,1 0-1 0 0,-1 0 0 0 0,1 1 1 0 0,1-1-1 0 0,-1 0 0 0 0,0 1 1 0 0,1 5-1 0 0,1 3 41 0 0,0-1 1 0 0,1 0-1 0 0,0 1 0 0 0,1-1 1 0 0,6 19-1 0 0,-7-27-92 0 0,-1-1-1 0 0,0 1 1 0 0,1 0-1 0 0,0-1 1 0 0,0 1 0 0 0,0-1-1 0 0,0 0 1 0 0,1 0-1 0 0,-1 0 1 0 0,1 0 0 0 0,-1 0-1 0 0,1 0 1 0 0,0-1-1 0 0,0 1 1 0 0,1-1-1 0 0,-1 0 1 0 0,0 0 0 0 0,6 3-1 0 0,-6-4 27 0 0,0-1-1 0 0,-1 1 1 0 0,1 0-1 0 0,0-1 1 0 0,0 0-1 0 0,-1 1 1 0 0,1-1-1 0 0,0 0 1 0 0,0-1-1 0 0,-1 1 1 0 0,1 0-1 0 0,0-1 1 0 0,4-1-1 0 0,-3 2-62 0 0,12-5-164 0 0,-14 4 148 0 0,0 1 1 0 0,-1-1-1 0 0,1 0 0 0 0,0 0 1 0 0,0 0-1 0 0,-1 0 1 0 0,1 0-1 0 0,-1 0 1 0 0,1 0-1 0 0,-1-1 0 0 0,1 1 1 0 0,-1 0-1 0 0,0-1 1 0 0,0 1-1 0 0,1-1 0 0 0,0-1 1 0 0,2-3-1 0 0,10-14 1 0 0,13-22 0 0 0,7-11 0 0 0,-24 39 0 0 0,53-67 0 0 0,-63 81-1 0 0,0-1 0 0 0,1 1 0 0 0,-1 0 0 0 0,0 0 0 0 0,0-1 0 0 0,0 1 0 0 0,0 0 0 0 0,1 0 1 0 0,-1 0-1 0 0,0-1 0 0 0,0 1 0 0 0,1 0 0 0 0,-1 0 0 0 0,0 0 0 0 0,0 0 0 0 0,1 0 0 0 0,-1-1 0 0 0,0 1 0 0 0,0 0 0 0 0,1 0 0 0 0,-1 0 0 0 0,0 0 0 0 0,0 0 0 0 0,1 0 0 0 0,-1 0 0 0 0,0 0 0 0 0,1 0 0 0 0,-1 0 0 0 0,0 0 0 0 0,0 0 0 0 0,1 0 1 0 0,-1 0-1 0 0,0 0 0 0 0,0 1 0 0 0,1-1 0 0 0,-1 0 0 0 0,0 0 0 0 0,0 0 0 0 0,1 0 0 0 0,-1 0 0 0 0,0 1 0 0 0,0-1 0 0 0,1 0 0 0 0,-1 0 0 0 0,0 0 0 0 0,0 1 0 0 0,0-1 0 0 0,0 0 0 0 0,1 0 0 0 0,-1 0 0 0 0,0 1 0 0 0,0-1 0 0 0,0 1 0 0 0,4 11-11 0 0,-4-12 12 0 0,2 10-14 0 0,-1-1 0 0 0,1 18 0 0 0,-2-15 8 0 0,1 1 1 0 0,0-1 0 0 0,6 23-1 0 0,-4-24 6 0 0,3-1 0 0 0,-4-9 5 0 0,0 1 0 0 0,0-1 0 0 0,0 0 1 0 0,0 0-1 0 0,0 0 0 0 0,1 0 0 0 0,-1 0 0 0 0,0 0 0 0 0,0 0 0 0 0,1-1 0 0 0,-1 1 0 0 0,0-1 0 0 0,1 0 1 0 0,-1 0-1 0 0,1 1 0 0 0,-1-2 0 0 0,0 1 0 0 0,1 0 0 0 0,-1 0 0 0 0,0-1 0 0 0,3 0 0 0 0,3-1 89 0 0,0-1-1 0 0,-1 1 0 0 0,1-1 1 0 0,-1-1-1 0 0,9-4 0 0 0,1-1 30 0 0,-13 7 28 0 0,0-1 0 0 0,1 1-1 0 0,-1 0 1 0 0,0-1 0 0 0,0 0 0 0 0,-1 0 0 0 0,1 0 0 0 0,-1-1 0 0 0,7-7 0 0 0,39-67 518 0 0,-24 38-664 0 0,56-72 0 0 0,-61 90-3 0 0,26-30-842 0 0,41-61 0 0 0,-86 112 342 0 0,-7 10-3965 0 0</inkml:trace>
</inkml:ink>
</file>

<file path=ppt/ink/ink5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5:32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35 13503 0 0,'0'0'620'0'0,"1"-1"-16"0"0,2-7-388 0 0,-2 5-472 0 0,8-16 4858 0 0,-7 16-2462 0 0,0 4-1995 0 0,0 2-124 0 0,1-1-1 0 0,-1 1 1 0 0,0 0 0 0 0,0 0 0 0 0,0 0-1 0 0,0 0 1 0 0,-1 0 0 0 0,1 0 0 0 0,-1 1-1 0 0,0-1 1 0 0,0 0 0 0 0,0 1 0 0 0,0-1-1 0 0,0 6 1 0 0,1 8-20 0 0,-1 28 0 0 0,-1-38 10 0 0,-1 21 40 0 0,-1 0 0 0 0,-1-1 0 0 0,-2 1 0 0 0,-1-1 0 0 0,-16 47 0 0 0,-65 124 123 0 0,54-127-177 0 0,33-71 2 0 0,-5 8-81 0 0,1 0-1 0 0,1 0 1 0 0,0 1 0 0 0,0-1-1 0 0,1 1 1 0 0,-1 0 0 0 0,0 13-1 0 0,4-22-13 0 0,-1 1-1 0 0,0-1 1 0 0,1 0 0 0 0,-1 1-1 0 0,0-1 1 0 0,1 0 0 0 0,-1 1-1 0 0,0-1 1 0 0,1 0-1 0 0,-1 0 1 0 0,1 1 0 0 0,-1-1-1 0 0,1 0 1 0 0,-1 0-1 0 0,1 0 1 0 0,-1 0 0 0 0,1 0-1 0 0,-1 0 1 0 0,1 1 0 0 0,-1-1-1 0 0,1 0 1 0 0,-1 0-1 0 0,1-1 1 0 0,13 1-7219 0 0</inkml:trace>
</inkml:ink>
</file>

<file path=ppt/ink/ink5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5:32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11519 0 0,'0'0'1040'0'0,"0"2"-853"0"0,-4 9 505 0 0,1 0 0 0 0,0 1 0 0 0,1-1 0 0 0,0 0 0 0 0,0 15 0 0 0,3-18-190 0 0,-1 0 0 0 0,1 0 0 0 0,0 0 0 0 0,0-1 0 0 0,1 1 0 0 0,0 0 0 0 0,1-1 0 0 0,6 14 1 0 0,-4-11-391 0 0,-1 0 0 0 0,0 0 1 0 0,0 1-1 0 0,-1-1 1 0 0,0 1-1 0 0,2 18 1 0 0,-5-24-109 0 0,0 1 0 0 0,0 0 0 0 0,0 0 0 0 0,0 0 0 0 0,-1 0 0 0 0,0-1 0 0 0,-1 1 0 0 0,1 0-1 0 0,-1-1 1 0 0,0 1 0 0 0,0-1 0 0 0,-1 0 0 0 0,1 1 0 0 0,-5 4 0 0 0,-5 6-133 0 0,0-1 0 0 0,-1 0 0 0 0,-1-1 0 0 0,0-1 0 0 0,-1 0 0 0 0,0-1 0 0 0,-24 15 0 0 0,3-11-1821 0 0,34-15 744 0 0</inkml:trace>
</inkml:ink>
</file>

<file path=ppt/ink/ink5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5:33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11 6911 0 0,'-18'8'1244'0'0,"-22"14"1"0"0,10-5 2445 0 0,23-13-2974 0 0,1 0 0 0 0,-1 1 0 0 0,1 0 0 0 0,-9 9 0 0 0,-11 9 3045 0 0,28-24-3679 0 0,0 0-1 0 0,0 0 0 0 0,-1 0 1 0 0,1 0-1 0 0,0-1 0 0 0,-1 1 1 0 0,1-1-1 0 0,1-1 0 0 0,2-2 99 0 0,15-12 228 0 0,0 2 0 0 0,1 0 0 0 0,44-22 0 0 0,-60 35-345 0 0,0 0-1 0 0,0 1 1 0 0,0-1-1 0 0,0 1 1 0 0,0 0-1 0 0,1 0 1 0 0,-1 1 0 0 0,0 0-1 0 0,1-1 1 0 0,8 2-1 0 0,-13 0-52 0 0,0-1 0 0 0,-1 0 1 0 0,1 0-1 0 0,0 0 0 0 0,0 0 0 0 0,-1 1 0 0 0,1-1 0 0 0,0 0 0 0 0,0 1 0 0 0,-1-1 1 0 0,1 0-1 0 0,0 1 0 0 0,-1-1 0 0 0,2 2 0 0 0,13 20 107 0 0,-14-19-108 0 0,1 0-1 0 0,0 0 0 0 0,-1 0 0 0 0,1 1 0 0 0,-1-1 0 0 0,0 0 0 0 0,0 1 0 0 0,0-1 0 0 0,-1 1 0 0 0,1-1 0 0 0,-1 1 0 0 0,0 0 0 0 0,0-1 0 0 0,0 1 0 0 0,0-1 1 0 0,-1 1-1 0 0,0-1 0 0 0,1 1 0 0 0,-1-1 0 0 0,0 1 0 0 0,-3 5 0 0 0,0-2-5 0 0,0-1 1 0 0,-1 1-1 0 0,0-1 0 0 0,0 0 1 0 0,0 0-1 0 0,-1-1 1 0 0,0 1-1 0 0,-12 7 0 0 0,-48 33-320 0 0,39-28 57 0 0,0 0 0 0 0,2 2 0 0 0,-46 45 0 0 0,67-61 262 0 0,-3 4 32 0 0,-1 1 0 0 0,2 0 1 0 0,-13 19-1 0 0,19-28-24 0 0,0 1 0 0 0,0-1-1 0 0,0 1 1 0 0,0-1 0 0 0,0 0 0 0 0,0 1 0 0 0,0-1 0 0 0,0 1 0 0 0,0-1-1 0 0,0 1 1 0 0,0-1 0 0 0,0 1 0 0 0,0-1 0 0 0,1 1 0 0 0,-1-1 0 0 0,0 0-1 0 0,0 1 1 0 0,0-1 0 0 0,1 1 0 0 0,-1-1 0 0 0,0 0 0 0 0,1 1 0 0 0,-1-1-1 0 0,0 0 1 0 0,1 1 0 0 0,-1-1 0 0 0,0 0 0 0 0,1 1 0 0 0,-1-1 0 0 0,0 0 0 0 0,1 0-1 0 0,-1 0 1 0 0,1 1 0 0 0,-1-1 0 0 0,1 0 0 0 0,0 0 0 0 0,18 6 246 0 0,-7-5-164 0 0,1-1 0 0 0,-1 0 0 0 0,0 0-1 0 0,0-2 1 0 0,0 1 0 0 0,1-2 0 0 0,14-4-1 0 0,-2 1 27 0 0,51-13 20 0 0,36-8-244 0 0,-102 27 381 0 0,-8 0-957 0 0,0 0 0 0 0,-1 0 1 0 0,1 0-1 0 0,0 1 0 0 0,0-1 0 0 0,0 1 0 0 0,-1-1 0 0 0,4 2 0 0 0</inkml:trace>
</inkml:ink>
</file>

<file path=ppt/ink/ink5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5:33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6911 0 0,'0'0'528'0'0,"-11"12"2984"0"0,9-10-3151 0 0,0 0 0 0 0,1 0-1 0 0,-1 1 1 0 0,1-1-1 0 0,-1 1 1 0 0,1-1 0 0 0,0 1-1 0 0,0 0 1 0 0,0 0-1 0 0,0-1 1 0 0,1 1 0 0 0,-1 0-1 0 0,0 3 1 0 0,1-2-143 0 0,1 1 0 0 0,-1-1 0 0 0,0 1 1 0 0,1-1-1 0 0,0 0 0 0 0,0 0 0 0 0,3 8 0 0 0,2 1-49 0 0,1 0 0 0 0,0 0 0 0 0,1-1 0 0 0,9 12 0 0 0,0-5 81 0 0,0 0 0 0 0,1-1 1 0 0,1-1-1 0 0,1-1 0 0 0,27 17 0 0 0,-21-15 409 0 0,-1 1-1 0 0,40 41 1 0 0,-59-54-617 0 0,-1 0 0 0 0,0 0 0 0 0,0 1 0 0 0,-1 0 0 0 0,0 0 0 0 0,0 0 0 0 0,-1 1 1 0 0,0-1-1 0 0,0 1 0 0 0,-1 0 0 0 0,1-1 0 0 0,-2 1 0 0 0,1 0 0 0 0,-1 0 0 0 0,-1 0 0 0 0,1 1 0 0 0,-1-1 0 0 0,-1 0 0 0 0,1 0 0 0 0,-1 0 0 0 0,-1 0 0 0 0,0 0 0 0 0,0 0 0 0 0,0-1 0 0 0,-1 1 0 0 0,0 0 0 0 0,-5 7 0 0 0,2-4-47 0 0,-1 0-1 0 0,0-1 0 0 0,0 1 0 0 0,-1-1 0 0 0,-1-1 0 0 0,-16 15 0 0 0,-65 45-1477 0 0,51-41-782 0 0,23-16-4815 0 0</inkml:trace>
</inkml:ink>
</file>

<file path=ppt/ink/ink5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5:20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1 276 3223 0 0,'0'0'7790'0'0,"1"0"-7724"0"0,14-4 399 0 0,-1 0 1 0 0,27-12-1 0 0,-26 10 99 0 0,-13 6-25 0 0,-1-1-507 0 0,0 1 0 0 0,-1 0 1 0 0,1-1-1 0 0,0 1 0 0 0,0 0 1 0 0,0 0-1 0 0,0 0 0 0 0,0 0 1 0 0,0 0-1 0 0,0 0 0 0 0,0 0 1 0 0,0 0-1 0 0,0 0 0 0 0,0 0 1 0 0,0 1-1 0 0,2 0 0 0 0,4 0-32 0 0,1 0 0 0 0,0-1 0 0 0,-1 1 0 0 0,15-3 0 0 0,-17 2 0 0 0,19-3 135 0 0,35-8 0 0 0,-13 2-7 0 0,-34 7-65 0 0,55-7 98 0 0,3-5 41 0 0,-47 11-205 0 0,5 0-21 0 0,30 0 0 0 0,-48 3 19 0 0,0 1-1 0 0,0 0 1 0 0,0 0 0 0 0,0 1 0 0 0,0 1-1 0 0,15 5 1 0 0,-19-6 10 0 0,0 0 0 0 0,0-1-1 0 0,0 0 1 0 0,0 0 0 0 0,0 0 0 0 0,0-1-1 0 0,0 0 1 0 0,11-1 0 0 0,51-11 63 0 0,-30 4-51 0 0,-6 3 6 0 0,6-2 109 0 0,78-4 1 0 0,-55 15-193 0 0,-40-2 14 0 0,39 0 0 0 0,299-37-210 0 0,-274 29 257 0 0,-60 5 9 0 0,0 0 19 0 0,-1 1 1 0 0,1 1-1 0 0,30 6 0 0 0,-28-4-48 0 0,-1-1-1 0 0,1-1 1 0 0,-1-1 0 0 0,1-1-1 0 0,0-2 1 0 0,30-6-1 0 0,44-15 20 0 0,-69 15 0 0 0,1 1 0 0 0,61-6 0 0 0,-79 14 0 0 0,-1 1 0 0 0,0 0 0 0 0,0 1 0 0 0,20 5 0 0 0,-14-2 0 0 0,20 1 0 0 0,-28-5 0 0 0,-1-1 0 0 0,1 0 0 0 0,-1-1 0 0 0,1-1 0 0 0,16-3 0 0 0,55-21 0 0 0,-52 15 0 0 0,-1 0 36 0 0,28-8 140 0 0,-52 17-160 0 0,0 1 0 0 0,0 0 0 0 0,0 1 0 0 0,0-1-1 0 0,0 1 1 0 0,0 0 0 0 0,11 2 0 0 0,-14-1 27 0 0,5 2-22 0 0,2 3 22 0 0,-1 0-33 0 0,-2-1 1 0 0,-5-3 32 0 0,1-1-27 0 0,0 0 0 0 0,0 0 0 0 0,0-1 0 0 0,0 1 1 0 0,0-1-1 0 0,0 1 0 0 0,0-1 0 0 0,0 0 1 0 0,0 0-1 0 0,0 0 0 0 0,0 0 0 0 0,0-1 0 0 0,0 1 1 0 0,0-1-1 0 0,0 0 0 0 0,-1 0 0 0 0,5-2 0 0 0,9-2 103 0 0,57-18 433 0 0,-66 21-508 0 0,4 0 151 0 0,-1 0 0 0 0,1 0 0 0 0,16 0 0 0 0,-3 0 213 0 0,-16 4-373 0 0,2 3 8 0 0,-1-1-33 0 0,0 1 2 0 0,-8-4-7 0 0,-1-1-1 0 0,1 1 1 0 0,0 0 0 0 0,0-1-1 0 0,1 1 1 0 0,-1 0 0 0 0,0-1-1 0 0,0 0 1 0 0,0 1-1 0 0,0-1 1 0 0,0 0 0 0 0,0 1-1 0 0,1-1 1 0 0,-1 0-1 0 0,0 0 1 0 0,0 0 0 0 0,0 0-1 0 0,1 0 1 0 0,-1 0-1 0 0,0 0 1 0 0,2-1 0 0 0,1 0 27 0 0,5 0 35 0 0,-1 0 1 0 0,1-1 0 0 0,0 1 0 0 0,-1-2 0 0 0,1 1 0 0 0,-1-1-1 0 0,13-7 1 0 0,-12 5-54 0 0,-34 10 132 0 0,7 4-2232 0 0,17-9 1934 0 0,0 0-1 0 0,0 1 0 0 0,1-1 1 0 0,-1 1-1 0 0,0-1 1 0 0,0 1-1 0 0,0 0 0 0 0,1-1 1 0 0,-1 1-1 0 0,0 0 0 0 0,0-1 1 0 0,1 1-1 0 0,-1 0 1 0 0,1 0-1 0 0,-1 1 0 0 0,4 26-3205 0 0,-3-26 2532 0 0</inkml:trace>
</inkml:ink>
</file>

<file path=ppt/ink/ink5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5:22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2303 0 0,'0'0'5070'0'0,"2"1"-4624"0"0,-1 0-353 0 0,1 0 48 0 0,0 1 1 0 0,0 0 0 0 0,1-1-1 0 0,-1 0 1 0 0,1 0-1 0 0,-1 1 1 0 0,1-1-1 0 0,0-1 1 0 0,-1 1-1 0 0,1 0 1 0 0,0-1-1 0 0,-1 1 1 0 0,1-1-1 0 0,0 0 1 0 0,0 0-1 0 0,5 0 4858 0 0,-22 14-4935 0 0,-7 13-444 0 0,12-14-288 0 0,8-12 276 0 0,1 2-742 0 0,0-3 1101 0 0,0 0-1 0 0,0 0 1 0 0,0 0 0 0 0,0 1-1 0 0,0-1 1 0 0,0 0 0 0 0,0 0-1 0 0,0 1 1 0 0,0-1 0 0 0,0 0-1 0 0,0 0 1 0 0,0 1 0 0 0,0-1-1 0 0,0 0 1 0 0,0 0 0 0 0,0 1-1 0 0,0-1 1 0 0,0 0-1 0 0,0 0 1 0 0,0 0 0 0 0,1 1-1 0 0,-1-1 1 0 0,0 0 0 0 0,0 0-1 0 0,0 0 1 0 0,0 1 0 0 0,0-1-1 0 0,1 0 1 0 0,-1 0 0 0 0,0 0-1 0 0,6 0 291 0 0,-1 0-1 0 0,1-1 0 0 0,0 1 1 0 0,-1-1-1 0 0,1-1 1 0 0,9-3 1940 0 0,-24 5-2025 0 0,-33 0 2750 0 0,59-12-2636 0 0,-4 5-85 0 0,0 1 0 0 0,0 1 0 0 0,1 0 0 0 0,0 1 0 0 0,23-5-1 0 0,-9 6 96 0 0,55-1-1 0 0,-63 6-244 0 0,-2 1-38 0 0,-5-1-13 0 0,0 0 0 0 0,1-1 0 0 0,-1-1 0 0 0,0 0 0 0 0,0 0 0 0 0,1-2 0 0 0,-1 0 0 0 0,0 0 0 0 0,22-8 0 0 0,-9 3 0 0 0,0 1 0 0 0,41-4 0 0 0,-57 9 0 0 0,1 0 0 0 0,0 1 0 0 0,0 0 0 0 0,0 1 0 0 0,21 4 0 0 0,-18-1 0 0 0,-10-3 0 0 0,8 5 0 0 0,-6-3-17 0 0,1 0 0 0 0,-1 0 1 0 0,1-1-1 0 0,0 0 0 0 0,0 0 0 0 0,-1-1 0 0 0,1 0 0 0 0,0 0 0 0 0,1 0 0 0 0,-1-1 0 0 0,0 0 1 0 0,0 0-1 0 0,0-1 0 0 0,0 0 0 0 0,0 0 0 0 0,0-1 0 0 0,11-4 0 0 0,142-44 28 0 0,-146 48-2 0 0,1-1 0 0 0,0 2 0 0 0,0 0-1 0 0,0 0 1 0 0,26 4 0 0 0,-37-3-9 0 0,0 1 0 0 0,0-1 0 0 0,0 1 0 0 0,0 0 0 0 0,0 0 0 0 0,0 0 0 0 0,0 1 0 0 0,5 1 0 0 0,3 3 0 0 0,45 11-51 0 0,-50-16 48 0 0,0 0 1 0 0,0-1-1 0 0,-1 1 1 0 0,13-2-1 0 0,-11 0 3 0 0,-1 0 0 0 0,1-1 0 0 0,0 0 0 0 0,9-5 0 0 0,8-1 0 0 0,39-13 0 0 0,-37 11 0 0 0,39-8 0 0 0,-53 15 0 0 0,-1 2 0 0 0,1-1 0 0 0,0 2 0 0 0,-1 0 0 0 0,1 0 0 0 0,18 4 0 0 0,-8 1 0 0 0,-14-2 0 0 0,1 0 0 0 0,15 1 0 0 0,-11-3 8 0 0,1-1 0 0 0,-1-1 0 0 0,0-1 0 0 0,1 0 0 0 0,-1 0 0 0 0,0-1 0 0 0,19-8 0 0 0,-12 5-8 0 0,4-3 0 0 0,0 2 0 0 0,49-8 0 0 0,-65 15 0 0 0,0 1 0 0 0,-1 0 0 0 0,6 4 0 0 0,-6-2 0 0 0,4 2 0 0 0,0-2 0 0 0,3-2 0 0 0,0-1 54 0 0,1 0 0 0 0,-1-1 0 0 0,23-4 0 0 0,-19 1 26 0 0,32 0 0 0 0,-44 4-78 0 0,6 0 19 0 0,1 1 0 0 0,21 3-1 0 0,-2 0-20 0 0,-22-2 0 0 0,8-1 0 0 0,34-1 0 0 0,-43-1 0 0 0,-1 1 0 0 0,15 2 0 0 0,-8-1 0 0 0,0 0 0 0 0,20-2-1 0 0,27 0 13 0 0,-62 1 20 0 0,-8 7-5920 0 0,-3 0-539 0 0</inkml:trace>
</inkml:ink>
</file>

<file path=ppt/ink/ink5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5:35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3 586 2759 0 0,'0'0'4472'0'0,"-2"9"2186"0"0,3-10-6045 0 0,0 1 1 0 0,0-1-1 0 0,1 1 1 0 0,-1-1-1 0 0,0 0 1 0 0,0 1-1 0 0,1-1 1 0 0,-1 0-1 0 0,0 0 1 0 0,1-1-1 0 0,20-25-47 0 0,-4 5-474 0 0,16-7-40 0 0,2 2-1 0 0,52-31 0 0 0,7-6-53 0 0,-88 59-8 0 0,209-145-147 0 0,-167 119 185 0 0,2 3 0 0 0,80-33 1 0 0,-117 55 9 0 0,128-44 462 0 0,-123 45-438 0 0,1 0-1 0 0,0 1 0 0 0,0 2 1 0 0,0-1-1 0 0,28 2 0 0 0,14 8-61 0 0,-59-7 0 0 0,0 0 0 0 0,0-1 0 0 0,1 1 0 0 0,-1-1-1 0 0,0 1 1 0 0,0-1 0 0 0,0 0 0 0 0,0 0 0 0 0,0 0 0 0 0,3-3-1 0 0,4 0-12 0 0,-9 4-57 0 0</inkml:trace>
</inkml:ink>
</file>

<file path=ppt/ink/ink5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5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13 1839 0 0,'2'-1'134'0'0,"11"-3"-452"0"0,28-3 11064 0 0,-23 7-7104 0 0,-14 10-2193 0 0,-4-10-1400 0 0,1 1-1 0 0,-1 0 0 0 0,1 0 1 0 0,-1 0-1 0 0,1 0 0 0 0,-1 0 1 0 0,0 0-1 0 0,0 0 0 0 0,1 0 1 0 0,-1 0-1 0 0,0 0 0 0 0,0 1 1 0 0,-1 3 51 0 0,0 0 0 0 0,0 0 0 0 0,0 0 1 0 0,-1 0-1 0 0,0 0 0 0 0,0 0 0 0 0,0 0 1 0 0,-1-1-1 0 0,-3 6 0 0 0,-4 5 54 0 0,-16 17-1 0 0,-13 10-18 0 0,-41 52-11 0 0,72-83-97 0 0,1 0 0 0 0,0 1 1 0 0,0 0-1 0 0,1 1 0 0 0,0-1 0 0 0,-6 25 0 0 0,11-34 35 0 0,0 1-1 0 0,0 0 1 0 0,1 0-1 0 0,-1 0 1 0 0,1 0-1 0 0,0 0 1 0 0,0 0-1 0 0,0 0 1 0 0,0 0-1 0 0,1 0 1 0 0,0 0-1 0 0,0 0 1 0 0,0 0-1 0 0,0 0 1 0 0,1 0-1 0 0,-1-1 1 0 0,1 1-1 0 0,0-1 1 0 0,0 1-1 0 0,0-1 1 0 0,0 0-1 0 0,1 1 1 0 0,0-1-1 0 0,-1 0 1 0 0,1-1-1 0 0,0 1 1 0 0,0 0-1 0 0,1-1 1 0 0,4 3 0 0 0,18 10 253 0 0,-19-11-267 0 0,0-1 0 0 0,0 0-1 0 0,1 0 1 0 0,-1 0-1 0 0,1-1 1 0 0,-1-1-1 0 0,1 1 1 0 0,15 0-1 0 0,-17-2-203 0 0,0 0-1 0 0,0-1 1 0 0,0 0-1 0 0,0 0 1 0 0,7-2-1 0 0,-9 1-526 0 0,1 1 0 0 0,-1-1 0 0 0,1 0 1 0 0,-1-1-1 0 0,0 1 0 0 0,8-7 0 0 0,-2-1-1123 0 0</inkml:trace>
</inkml:ink>
</file>

<file path=ppt/ink/ink5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5:36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 8751 0 0,'0'0'12546'0'0,"0"2"-12354"0"0,-1 7-107 0 0,0-1 1 0 0,0 1-1 0 0,-1 0 1 0 0,0 0-1 0 0,-5 13 1 0 0,-21 45 175 0 0,12-32-192 0 0,-16 57 17 0 0,32-91 31 0 0,24 6-53 0 0,-8-7-83 0 0,1-1 1 0 0,-1-1-1 0 0,0 0 0 0 0,0-1 1 0 0,18-7-1 0 0,39-5-93 0 0,-37 11-502 0 0,-35 4 236 0 0</inkml:trace>
</inkml:ink>
</file>

<file path=ppt/ink/ink5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5:36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7 1375 0 0,'-6'-6'8747'0'0,"6"6"-8450"0"0,-1 0-1 0 0,0 0 1 0 0,0 0 0 0 0,0 0 0 0 0,0 0-1 0 0,0 0 1 0 0,0 0 0 0 0,0 0 0 0 0,0 0-1 0 0,0 0 1 0 0,0 1 0 0 0,0-1-1 0 0,0 0 1 0 0,1 1 0 0 0,-1-1 0 0 0,0 1-1 0 0,0-1 1 0 0,-1 2 0 0 0,0-1-81 0 0,1 1 1 0 0,-1-1 0 0 0,1 1-1 0 0,-1 0 1 0 0,1 0-1 0 0,0 0 1 0 0,-2 3-1 0 0,-1 4-57 0 0,1 0 0 0 0,-5 19 0 0 0,8-25 130 0 0,-15 87 826 0 0,4-13-554 0 0,0-23-326 0 0,-3-1-1 0 0,-2 0 1 0 0,-39 86 0 0 0,48-126-184 0 0,-17 40 110 0 0,22-47-100 0 0,0 0 0 0 0,0 1 0 0 0,1-1 0 0 0,-1 1-1 0 0,1 0 1 0 0,0 7 0 0 0,1-13-35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3:32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85 3679 0 0,'2'-1'284'0'0,"34"-17"1063"0"0,-25 10 394 0 0,0 0 1 0 0,0 0-1 0 0,-1-1 0 0 0,0 0 1 0 0,11-14 6607 0 0,-23 23-8276 0 0,0 0 0 0 0,0 1 0 0 0,0 0 0 0 0,0-1 1 0 0,0 1-1 0 0,0 0 0 0 0,0 0 0 0 0,-3 2 0 0 0,1 0 13 0 0,-135 72 299 0 0,100-53-415 0 0,-62 46-1 0 0,57-36 20 0 0,26-20 6 0 0,7-5-5 0 0,1-1 0 0 0,1 2 0 0 0,-1-1 0 0 0,1 2 0 0 0,1-1 0 0 0,-14 16 0 0 0,23-23 4 0 0,-1-1 0 0 0,0 1 0 0 0,0 0 0 0 0,0-1-1 0 0,0 1 1 0 0,1-1 0 0 0,-1 1 0 0 0,0-1-1 0 0,1 1 1 0 0,-1-1 0 0 0,0 1 0 0 0,1-1-1 0 0,-1 1 1 0 0,0-1 0 0 0,1 0 0 0 0,-1 1-1 0 0,1-1 1 0 0,0 1 0 0 0,-1-1-2 0 0,3 2 0 0 0,0 1 0 0 0,0-1 1 0 0,0 0-1 0 0,0-1 0 0 0,0 1 1 0 0,1 0-1 0 0,-1-1 0 0 0,1 0 0 0 0,-1 0 1 0 0,1 0-1 0 0,-1 0 0 0 0,1-1 1 0 0,-1 1-1 0 0,7-1 0 0 0,6 0-48 0 0,32-4 0 0 0,-40 3 53 0 0,15-2 5 0 0,1 1 0 0 0,0 1 0 0 0,1 1-1 0 0,-1 1 1 0 0,0 1 0 0 0,0 1 0 0 0,31 8 0 0 0,-53-10 7 0 0,1 0 0 0 0,0 0 0 0 0,-1 0 0 0 0,1 0 1 0 0,-1 1-1 0 0,1-1 0 0 0,3 3 0 0 0,2 6 6 0 0,-7-8-4 0 0,0 1 1 0 0,0-1-1 0 0,0 1 1 0 0,0-1-1 0 0,0 1 1 0 0,-1 0-1 0 0,1 0 1 0 0,-1-1-1 0 0,0 1 1 0 0,0 0-1 0 0,0-1 1 0 0,0 1-1 0 0,0 0 1 0 0,-1 0-1 0 0,1-1 1 0 0,-1 1-1 0 0,0 0 1 0 0,0-1-1 0 0,0 1 1 0 0,0-1-1 0 0,0 1 1 0 0,0-1-1 0 0,-1 0 1 0 0,1 1-1 0 0,-1-1 1 0 0,-3 3-1 0 0,-4 6 39 0 0,-1-1 0 0 0,0 0 0 0 0,-20 15 0 0 0,27-23-50 0 0,-27 21 50 0 0,-1-2-1 0 0,-57 29 0 0 0,63-38-24 0 0,-1-1 1 0 0,0-1-1 0 0,0-2 1 0 0,-38 8-1 0 0,50-14-18 0 0,-1-1 0 0 0,0 0 0 0 0,1-1 0 0 0,-1 0 0 0 0,0-2 0 0 0,0 1 0 0 0,1-2-1 0 0,-1 0 1 0 0,1 0 0 0 0,-19-9 0 0 0,-36-7 11 0 0,53 15-177 0 0,15 4 48 0 0</inkml:trace>
</inkml:ink>
</file>

<file path=ppt/ink/ink5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5:3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0 11519 0 0,'0'0'1040'0'0,"-2"1"-736"0"0,-17 14 1626 0 0,-1-1-284 0 0,-24 23 1 0 0,38-28-457 0 0,11-4-420 0 0,-3-3-937 0 0,5 3 230 0 0,0-1 0 0 0,1 1 0 0 0,0-1-1 0 0,0-1 1 0 0,9 4 0 0 0,15 6 86 0 0,-27-11-174 0 0,-1 0 154 0 0,1 1-1 0 0,-1-1 1 0 0,1 1 0 0 0,-1 0-1 0 0,7 6 1 0 0,-10-8-94 0 0,0 0 0 0 0,0 0 0 0 0,0 0 0 0 0,-1 0 0 0 0,1 0 0 0 0,0 0 1 0 0,-1 0-1 0 0,1 0 0 0 0,-1 1 0 0 0,1-1 0 0 0,-1 0 0 0 0,0 0 0 0 0,1 1 0 0 0,-1-1 1 0 0,0 0-1 0 0,0 1 0 0 0,0-1 0 0 0,0 0 0 0 0,0 1 0 0 0,0-1 0 0 0,0 0 0 0 0,-1 0 1 0 0,1 1-1 0 0,0-1 0 0 0,-1 0 0 0 0,1 1 0 0 0,-2 1 0 0 0,-6 13 62 0 0,-1 0 0 0 0,-1-1 0 0 0,-1 0 0 0 0,0 0 0 0 0,0-1 0 0 0,-2-1 0 0 0,-18 17 0 0 0,8-17-2059 0 0</inkml:trace>
</inkml:ink>
</file>

<file path=ppt/ink/ink5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5:37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0 5527 0 0,'0'2'9058'0'0,"-1"29"-7686"0"0,-1 0 1 0 0,-2-1 0 0 0,-9 36 0 0 0,-33 89-1419 0 0,21-86-2617 0 0,21-56 871 0 0</inkml:trace>
</inkml:ink>
</file>

<file path=ppt/ink/ink5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5:37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1 183 9215 0 0,'1'-2'10227'0'0,"4"-3"-9802"0"0,0 0 0 0 0,1 0-1 0 0,0 0 1 0 0,-1 1 0 0 0,2 0 0 0 0,-1 0 0 0 0,12-6 0 0 0,54-17 396 0 0,-20 8-304 0 0,6-4-353 0 0,1 2 0 0 0,101-20 0 0 0,-119 34-151 0 0,-38 7-54 0 0,1 0-1 0 0,0 0 1 0 0,0 0 0 0 0,0 0-1 0 0,-1 0 1 0 0,1 1-1 0 0,0 0 1 0 0,4 1-1 0 0,-7-2-126 0 0,-1 2-1084 0 0,-3 8 50 0 0,-3 4-56 0 0</inkml:trace>
</inkml:ink>
</file>

<file path=ppt/ink/ink5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5:38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67 9215 0 0,'5'-14'976'0'0,"-2"10"-310"0"0,-1-1-1 0 0,1 1 1 0 0,0 0-1 0 0,0 0 0 0 0,0 1 1 0 0,0-1-1 0 0,1 1 1 0 0,0-1-1 0 0,-1 1 1 0 0,1 0-1 0 0,0 1 0 0 0,1-1 1 0 0,6-3-1 0 0,-10 6 386 0 0,1 2-562 0 0,0 1-435 0 0,0 1 1 0 0,-1-1-1 0 0,1 1 0 0 0,0 0 0 0 0,-1 0 0 0 0,0-1 0 0 0,0 1 1 0 0,0 0-1 0 0,-1 0 0 0 0,1 0 0 0 0,-1 0 0 0 0,0 0 0 0 0,0 1 1 0 0,0-1-1 0 0,0 0 0 0 0,-3 7 0 0 0,0 4-28 0 0,0 0 0 0 0,-2 0-1 0 0,-6 17 1 0 0,0-10-3 0 0,0-1 0 0 0,-1-1 0 0 0,-2 0-1 0 0,0 0 1 0 0,-28 29 0 0 0,29-34-16 0 0,-14 11 4 0 0,26-25 42 0 0,2-1 0 0 0,28-11 25 0 0,30-16 0 0 0,23-10 98 0 0,-51 25-75 0 0,-14 5-17 0 0,0 0 0 0 0,1 1 0 0 0,22-3-1 0 0,-33 8-751 0 0,9-3-4025 0 0,-8 1 2753 0 0</inkml:trace>
</inkml:ink>
</file>

<file path=ppt/ink/ink5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5:38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0 7367 0 0,'-1'3'5340'0'0,"-6"16"-2446"0"0,-13 25-1 0 0,-32 47-58 0 0,29-53-2229 0 0,-23 51 1 0 0,25-42-358 0 0,-22 59 157 0 0,39-94-370 0 0,1-1 1 0 0,0 1-1 0 0,1 1 0 0 0,0-1 0 0 0,1 0 1 0 0,1 0-1 0 0,0 15 0 0 0,1-20-54 0 0,0 2 55 0 0,5 2-264 0 0,-5-9-846 0 0,2 5-1830 0 0</inkml:trace>
</inkml:ink>
</file>

<file path=ppt/ink/ink5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5:38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0 6911 0 0,'0'0'315'0'0,"-1"2"-7"0"0,-5 6 36 0 0,0 0-1 0 0,1 1 1 0 0,1 0-1 0 0,0-1 1 0 0,0 2-1 0 0,-4 12 1 0 0,3-6 1693 0 0,2 1-1 0 0,-5 33 1 0 0,7-36-1674 0 0,1 0 1 0 0,0 0 0 0 0,1 1 0 0 0,0-1 0 0 0,1 0 0 0 0,7 25-1 0 0,-6-30-280 0 0,1 0 0 0 0,-1 0 0 0 0,1-1 0 0 0,1 1 0 0 0,0-1 0 0 0,0 0 0 0 0,1 0-1 0 0,0-1 1 0 0,0 1 0 0 0,0-1 0 0 0,9 6 0 0 0,19 13 288 0 0,2-1 0 0 0,45 24 0 0 0,44 31 1061 0 0,-120-77-1367 0 0,-1 0-1 0 0,0 1 1 0 0,0-1-1 0 0,-1 1 1 0 0,1 0-1 0 0,-1 0 1 0 0,0 0-1 0 0,0 1 1 0 0,0-1 0 0 0,-1 1-1 0 0,1 0 1 0 0,-1-1-1 0 0,0 1 1 0 0,2 8-1 0 0,-3-7-13 0 0,-1 0-1 0 0,1 0 0 0 0,-1 0 1 0 0,0 1-1 0 0,0-1 0 0 0,-1 0 1 0 0,0 0-1 0 0,0 1 0 0 0,-1-1 1 0 0,1 0-1 0 0,-1 0 0 0 0,-3 5 1 0 0,-10 24 32 0 0,-2-2-1 0 0,-2 0 1 0 0,0-1 0 0 0,-32 38 0 0 0,-105 110 508 0 0,23-31-355 0 0,118-131-429 0 0,-17 21-1008 0 0,29-35 1033 0 0,1 1-1 0 0,-1-1 1 0 0,1 1 0 0 0,0-1-1 0 0,0 1 1 0 0,0 0-1 0 0,-1 6 1 0 0</inkml:trace>
</inkml:ink>
</file>

<file path=ppt/ink/ink5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6:21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755 214 3223 0 0,'0'0'8342'0'0,"-3"0"-7781"0"0,-14 4 88 0 0,-1 0 1 0 0,1 1-1 0 0,0 1 0 0 0,-25 13 0 0 0,5-3 242 0 0,-85 38 5542 0 0,123-57-6173 0 0,2-2-220 0 0,0-1 0 0 0,0 1 0 0 0,1 0 0 0 0,-1 0 0 0 0,1 1 0 0 0,0-1-1 0 0,7-5 1 0 0,39-29 352 0 0,-10 9-244 0 0,21-26-148 0 0,-26 24 0 0 0,71-53 0 0 0,-98 81 3 0 0,0-1 1 0 0,1 1-1 0 0,-1 1 0 0 0,0-1 0 0 0,1 1 0 0 0,0 1 1 0 0,0 0-1 0 0,0 0 0 0 0,9 0 0 0 0,-14 1-1 0 0,0 1 0 0 0,0 0 0 0 0,0 1 0 0 0,0-1 0 0 0,0 1 0 0 0,0 0 0 0 0,0 0 0 0 0,0 0 0 0 0,0 0 0 0 0,4 2 0 0 0,-6-1-1 0 0,1-1-1 0 0,-1 1 1 0 0,0-1-1 0 0,0 1 1 0 0,0 0 0 0 0,0 0-1 0 0,0 0 1 0 0,0 0-1 0 0,0 0 1 0 0,-1 0 0 0 0,1 0-1 0 0,-1 1 1 0 0,1-1-1 0 0,-1 0 1 0 0,0 1 0 0 0,1 3-1 0 0,-1-3-1 0 0,-1 0-1 0 0,0 0 0 0 0,1 0 1 0 0,-1-1-1 0 0,0 1 1 0 0,0 0-1 0 0,-1 0 0 0 0,1 0 1 0 0,0 0-1 0 0,-1 0 0 0 0,0 0 1 0 0,0 0-1 0 0,0-1 1 0 0,0 1-1 0 0,-2 3 0 0 0,-1 3-9 0 0,-2 0-1 0 0,1 0 0 0 0,-8 8 0 0 0,-22 24-98 0 0,-1-1 0 0 0,-2-2 0 0 0,-68 52 1 0 0,-144 80-571 0 0,132-92 464 0 0,-128 108 0 0 0,128-83 125 0 0,117-102 221 0 0,7-6-77 0 0,0 0 1 0 0,0 0-1 0 0,1 0 1 0 0,0 1-1 0 0,0 0 1 0 0,0 0-1 0 0,1 1 1 0 0,-1 0-1 0 0,1 1 1 0 0,-1-1-1 0 0,13-1 1 0 0,9-1 114 0 0,55 0 1 0 0,-42 3 64 0 0,17-1 67 0 0,80-8 221 0 0,-74 0-335 0 0,88-12 4 0 0,-151 22-609 0 0</inkml:trace>
</inkml:ink>
</file>

<file path=ppt/ink/ink5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6:21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0 1375 0 0,'0'0'19859'0'0,"0"2"-19570"0"0,-4 19 193 0 0,-9 27 0 0 0,6-26-278 0 0,-5 31 0 0 0,9-32-462 0 0,1 0 0 0 0,1 1 0 0 0,0-1 0 0 0,2 0 0 0 0,3 24 0 0 0</inkml:trace>
</inkml:ink>
</file>

<file path=ppt/ink/ink5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6:21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24 10591 0 0,'0'-2'819'0'0,"19"-20"10781"0"0,-18 24-11247 0 0,-1 8-180 0 0,0 1 1 0 0,0 0-1 0 0,-1-1 0 0 0,0 1 0 0 0,0 0 0 0 0,-2-1 0 0 0,-4 16 1 0 0,-2 13 39 0 0,-12 93-118 0 0,-14 60 7 0 0,29-169-149 0 0,3-15-4 0 0,0 0-1 0 0,1 1 0 0 0,1-1 0 0 0,-2 13 1 0 0,4-20 9 0 0,0 0 1 0 0,0 0 0 0 0,0-1-1 0 0,-1 1 1 0 0,1 0 0 0 0,0-1-1 0 0,0 1 1 0 0,0-1 0 0 0,0 1-1 0 0,1-1 1 0 0,-1 0 0 0 0,0 1-1 0 0,0-1 1 0 0,2 0 0 0 0,-1 0-153 0 0,0 0 0 0 0,0-1 0 0 0,0 1 1 0 0,0-1-1 0 0,-1 0 0 0 0,1 1 0 0 0,0-1 0 0 0,0 0 1 0 0,0 0-1 0 0,-1 0 0 0 0,1 0 0 0 0,2-2 0 0 0,17-17-6221 0 0,-8 4-189 0 0</inkml:trace>
</inkml:ink>
</file>

<file path=ppt/ink/ink5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6:22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0 622 12959 0 0,'0'0'1172'0'0,"3"-2"-966"0"0,57-72 1486 0 0,-43 52-264 0 0,42-61 1738 0 0,-46 67-3092 0 0,111-135 1009 0 0,-88 111-729 0 0,67-57-1 0 0,-13 27-353 0 0,-71 57 0 0 0,0 0 0 0 0,41-18 0 0 0,-56 30 7 0 0,0-1 1 0 0,0 0-1 0 0,1 1 0 0 0,-1 0 0 0 0,0 0 0 0 0,1 1 1 0 0,-1-1-1 0 0,0 1 0 0 0,1 0 0 0 0,7 0 0 0 0,-9 1 5 0 0,0 0-1 0 0,0 0 0 0 0,1 0 0 0 0,-1 0 1 0 0,-1 0-1 0 0,1 1 0 0 0,0-1 0 0 0,0 1 0 0 0,0 0 1 0 0,-1-1-1 0 0,1 1 0 0 0,-1 1 0 0 0,1-1 0 0 0,-1 0 1 0 0,2 3-1 0 0,26 33 441 0 0,-15-17-222 0 0,1-2-1 0 0,1 0 0 0 0,19 17 0 0 0,-30-31-194 0 0,0 0 1 0 0,0-1-1 0 0,1 0 0 0 0,-1 0 1 0 0,1 0-1 0 0,0-1 1 0 0,0 0-1 0 0,0 0 0 0 0,0-1 1 0 0,0 0-1 0 0,1 0 1 0 0,-1-1-1 0 0,1 0 0 0 0,11 0 1 0 0,-3-1 3 0 0,1-2 0 0 0,-1 0 1 0 0,1-1-1 0 0,-1-1 0 0 0,29-10 1 0 0,76-40 40 0 0,-107 47-129 0 0,-1 1-63 0 0,0 0-1 0 0,-1-1 1 0 0,1 0-1 0 0,19-17 1 0 0,-31 23-48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3:32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47 13447 0 0,'0'0'1216'0'0,"1"-1"-1000"0"0,1-2-96 0 0,0 0-1 0 0,0 0 1 0 0,0 0-1 0 0,0 0 1 0 0,0 1-1 0 0,0-1 1 0 0,1 1 0 0 0,-1 0-1 0 0,1 0 1 0 0,0-1-1 0 0,0 2 1 0 0,0-1-1 0 0,0 0 1 0 0,0 1-1 0 0,0-1 1 0 0,0 1-1 0 0,0 0 1 0 0,1 0-1 0 0,5-1 1 0 0,-3 1-71 0 0,18-1 645 0 0,-23 3-636 0 0,0-1 0 0 0,-1 1 0 0 0,1 1 1 0 0,-1-1-1 0 0,1 0 0 0 0,-1 0 1 0 0,1 0-1 0 0,-1 0 0 0 0,1 0 1 0 0,-1 0-1 0 0,0 0 0 0 0,0 1 1 0 0,0-1-1 0 0,0 2 0 0 0,-1 3 282 0 0,-1 1-1 0 0,0-1 0 0 0,-1 0 1 0 0,1 0-1 0 0,-1 0 0 0 0,0 0 1 0 0,-1 0-1 0 0,-5 6 0 0 0,-7 15 727 0 0,10-17-980 0 0,-8 16 418 0 0,0 1 1 0 0,2 1 0 0 0,-16 51-1 0 0,27-70-620 0 0,0-7-496 0 0,5-9-2100 0 0</inkml:trace>
</inkml:ink>
</file>

<file path=ppt/ink/ink5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6:23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90 5063 0 0,'11'-12'282'0'0,"-1"-1"-1"0"0,13-19 0 0 0,-22 30 1277 0 0,0-1 540 0 0,0 1-1556 0 0,-1 0 0 0 0,1 0 0 0 0,-1 0 0 0 0,0-1 0 0 0,0 1 0 0 0,0 0-1 0 0,0 0 1 0 0,0 0 0 0 0,-1-3 0 0 0,1 3 269 0 0,-14 1 594 0 0,11 1-1307 0 0,0-1-1 0 0,0 1 1 0 0,0 0-1 0 0,0 1 0 0 0,1-1 1 0 0,-1 0-1 0 0,0 1 1 0 0,0-1-1 0 0,-3 2 1 0 0,-5 3 100 0 0,0 0 0 0 0,-1 0 0 0 0,2 2 0 0 0,-15 9 1 0 0,-38 34-36 0 0,41-29-140 0 0,1 0 0 0 0,1 1 0 0 0,-27 38 0 0 0,-42 80 16 0 0,71-110-34 0 0,-5 10-5 0 0,-29 68 0 0 0,41-82 0 0 0,2 2 0 0 0,1-1 0 0 0,-8 50 0 0 0,14-62-10 0 0,1-1 0 0 0,1 0 0 0 0,0 1 1 0 0,1-1-1 0 0,0 0 0 0 0,2 1 0 0 0,-1-1 0 0 0,2 0 0 0 0,0 0 0 0 0,0-1 0 0 0,2 1 0 0 0,-1-1 0 0 0,2 0 1 0 0,0-1-1 0 0,0 0 0 0 0,1 0 0 0 0,1 0 0 0 0,0-1 0 0 0,0 0 0 0 0,12 10 0 0 0,39 32-535 0 0,123 83 1 0 0,-116-90 87 0 0,104 92 1 0 0,-156-123 441 0 0,0 0 1 0 0,-1 0 0 0 0,-1 1 0 0 0,-1 1-1 0 0,0 0 1 0 0,-1 1 0 0 0,0 0 0 0 0,-2 1-1 0 0,0 0 1 0 0,-2 0 0 0 0,0 1 0 0 0,5 22-1 0 0,-7-9 107 0 0,-1 0 1 0 0,-1 0-1 0 0,-2 0 0 0 0,-2 0 0 0 0,-1 0 0 0 0,-11 60 0 0 0,2-40 74 0 0,-3 0 0 0 0,-3-1 0 0 0,-31 69-1 0 0,36-97-146 0 0,-1 0 0 0 0,-1 0 0 0 0,-18 22 0 0 0,-56 59 58 0 0,58-70-70 0 0,21-23 5 0 0,2-3 16 0 0,4-5-333 0 0,0 1 492 0 0</inkml:trace>
</inkml:ink>
</file>

<file path=ppt/ink/ink5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6:25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2 185 8031 0 0,'0'0'7818'0'0,"0"2"-7556"0"0,-2 9-7 0 0,2-8-6 0 0,0-1-7 0 0,1 3-128 0 0,0 1 0 0 0,0-1 1 0 0,0 0-1 0 0,1 0 0 0 0,0 0 1 0 0,0-1-1 0 0,0 1 0 0 0,0 0 1 0 0,1-1-1 0 0,0 1 1 0 0,0-1-1 0 0,5 6 0 0 0,2 3 200 0 0,-1 0 1 0 0,0 1-1 0 0,-1 0 0 0 0,-1 1 0 0 0,11 27 1 0 0,17 79 615 0 0,-33-113-890 0 0,-1-4 24 0 0,0 3-36 0 0,-1-5 212 0 0,-1-4-140 0 0,-3-2-66 0 0,1 0 0 0 0,0-1 0 0 0,0 1 0 0 0,0-1 0 0 0,1 0-1 0 0,-1 0 1 0 0,1 0 0 0 0,0 0 0 0 0,-2-10 0 0 0,0-6 31 0 0,-3-25 0 0 0,4 0-59 0 0,4-65-1 0 0,-1 111-5 0 0,1-7-3 0 0,-1 1 0 0 0,1 0 0 0 0,0 0 1 0 0,0 0-1 0 0,3-8 0 0 0,1-2-33 0 0,-1 3 25 0 0,3 0 11 0 0,2 3 0 0 0,-2 6 0 0 0,1 0 0 0 0,-1 1 0 0 0,1 0 0 0 0,0 0 0 0 0,-1 1 0 0 0,1 0 0 0 0,14-1 0 0 0,-4-1 0 0 0,44-8 0 0 0,-5 1 0 0 0,78-27 0 0 0,-91 21 0 0 0,-25 9 0 0 0,1 0 0 0 0,0 2 0 0 0,37-8 0 0 0,-57 14 0 0 0,1-1 0 0 0,-1 1 0 0 0,0 0 0 0 0,1 0 0 0 0,-1 0 0 0 0,0 0 0 0 0,1 0 0 0 0,-1 0 0 0 0,0 0 0 0 0,1 0 0 0 0,-1 0 0 0 0,1 0 0 0 0,-1 0 0 0 0,0 0 0 0 0,1 0 0 0 0,-1 0 0 0 0,0 0 0 0 0,1 0 0 0 0,-1 0 0 0 0,0 0 0 0 0,1 1 0 0 0,-1-1 0 0 0,0 0 0 0 0,1 0 0 0 0,-1 0 0 0 0,0 1 0 0 0,1-1 0 0 0,-1 2 6 0 0,0 0-1 0 0,0 0 1 0 0,0 0-1 0 0,0 0 1 0 0,-1 0 0 0 0,1 0-1 0 0,-1 0 1 0 0,1 0-1 0 0,-1 0 1 0 0,0 0-1 0 0,0 0 1 0 0,0 0 0 0 0,-1 2-1 0 0,-17 27 125 0 0,7-14-10 0 0,-20 21 1 0 0,23-29-315 0 0,0 1 1 0 0,1 0-1 0 0,0 0 0 0 0,1 1 1 0 0,0 0-1 0 0,-6 15 1 0 0,12-24-1269 0 0</inkml:trace>
</inkml:ink>
</file>

<file path=ppt/ink/ink5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6:26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13 4607 0 0,'0'0'208'0'0,"2"-12"9751"0"0,-2 13-9872 0 0,0 0 1 0 0,1 0-1 0 0,-1 0 0 0 0,0 0 1 0 0,1 0-1 0 0,-1 0 1 0 0,0 1-1 0 0,1-1 0 0 0,0 0 1 0 0,0 1-1 0 0,3 6 95 0 0,5 18 297 0 0,-1 1 1 0 0,6 35 0 0 0,3 59 518 0 0,-11-77-641 0 0,12 118 483 0 0,-4 229 0 0 0,-25-214-765 0 0,9-160 73 0 0,0 0 0 0 0,-1 0 0 0 0,-1-1 1 0 0,-1 1-1 0 0,0-1 0 0 0,-8 16 0 0 0,12-30-130 0 0,0-1 0 0 0,0 1 0 0 0,0-1 0 0 0,0 0-1 0 0,0 1 1 0 0,0-1 0 0 0,0 0 0 0 0,0 1 0 0 0,-1-1 0 0 0,1 0-1 0 0,0 0 1 0 0,-1 0 0 0 0,1 0 0 0 0,-1 0 0 0 0,-2 1 0 0 0,-7 1-8 0 0,10-3-10 0 0,0 0 0 0 0,1 0 0 0 0,-1 0 0 0 0,0 0 0 0 0,1-1 0 0 0,-1 1 0 0 0,0 0 0 0 0,1 0 0 0 0,-1 0 0 0 0,1 0 0 0 0,-1-1 0 0 0,0 1 0 0 0,1 0 0 0 0,-1-1 0 0 0,1 1 0 0 0,-1 0 0 0 0,1-1 0 0 0,-1 0 0 0 0,-1-1-5 0 0,1 1-1 0 0,0-2 1 0 0,0 1 0 0 0,0 0-1 0 0,0 0 1 0 0,0 0-1 0 0,0 0 1 0 0,0-1-1 0 0,1 1 1 0 0,-1 0 0 0 0,1-1-1 0 0,0 1 1 0 0,0 0-1 0 0,0-1 1 0 0,0 1 0 0 0,0 0-1 0 0,0-1 1 0 0,1 1-1 0 0,0-4 1 0 0,2-5-52 0 0,0-1 0 0 0,7-16 0 0 0,11-26-201 0 0,30-52 0 0 0,-39 84 232 0 0,1 1 0 0 0,1 0 0 0 0,0 1 0 0 0,2 1-1 0 0,20-20 1 0 0,-31 35 16 0 0,1-1 0 0 0,0 1-1 0 0,0 0 1 0 0,0 0 0 0 0,1 1-1 0 0,6-4 1 0 0,1 3 21 0 0,-13 3-5 0 0,0 1-1 0 0,0 0 1 0 0,0 0 0 0 0,0 0 0 0 0,0 0 0 0 0,0 0 0 0 0,1 0-1 0 0,-1 0 1 0 0,0 1 0 0 0,2-1 0 0 0,0 2 21 0 0,0 0 0 0 0,1 0-1 0 0,-1 0 1 0 0,0 1 0 0 0,0-1 0 0 0,-1 1 0 0 0,1-1 0 0 0,-1 1-1 0 0,1 0 1 0 0,-1 0 0 0 0,0 0 0 0 0,0 1 0 0 0,3 4 0 0 0,1 5 57 0 0,-1-1 1 0 0,7 21-1 0 0,20 85 236 0 0,-31-113-319 0 0,8 23 49 0 0,17 37 0 0 0,-22-56-37 0 0,1-1-1 0 0,0 1 0 0 0,1-1 1 0 0,-1-1-1 0 0,1 1 0 0 0,1-1 1 0 0,0 0-1 0 0,9 8 0 0 0,11 9 80 0 0,-18-16-16 0 0,-1 0 0 0 0,2-1 0 0 0,15 10 0 0 0,-20-14-130 0 0,2 1 114 0 0,1 0 0 0 0,0 0 0 0 0,9 3 0 0 0,-14-6-173 0 0,0-1-1 0 0,1 1 1 0 0,-1-1-1 0 0,0 1 1 0 0,0-1-1 0 0,1 0 1 0 0,-1 0-1 0 0,0 0 1 0 0,0-1-1 0 0,0 1 1 0 0,1-1-1 0 0,2-1 1 0 0,12-4-1406 0 0</inkml:trace>
</inkml:ink>
</file>

<file path=ppt/ink/ink5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6:27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502 330 3223 0 0,'2'2'4219'0'0,"7"16"2077"0"0,-5-11-3075 0 0,-5-4-2793 0 0,1-1-387 0 0,0 0 0 0 0,-1 0 0 0 0,1 0-1 0 0,-1 0 1 0 0,0 0 0 0 0,0 0 0 0 0,1 0 0 0 0,-1 0-1 0 0,0-1 1 0 0,0 1 0 0 0,-1 0 0 0 0,1-1 0 0 0,0 1-1 0 0,-1 0 1 0 0,1-1 0 0 0,-1 0 0 0 0,1 1 0 0 0,-1-1-1 0 0,0 0 1 0 0,1 0 0 0 0,-1 0 0 0 0,0 0 0 0 0,0 0-1 0 0,0 0 1 0 0,0 0 0 0 0,0-1 0 0 0,0 1 0 0 0,0-1-1 0 0,-3 1 1 0 0,-33 3 71 0 0,-1-1-1 0 0,0-3 0 0 0,-61-6 0 0 0,84 5-90 0 0,-5-1 40 0 0,1-1 0 0 0,0-1 1 0 0,-37-12-1 0 0,47 13 9 0 0,0-1 0 0 0,0 0 0 0 0,1-1 1 0 0,0 0-1 0 0,0 0 0 0 0,1-1 0 0 0,-1 0 0 0 0,1-1 0 0 0,-11-11 0 0 0,16 15-51 0 0,1 0 0 0 0,0 0 0 0 0,0 0-1 0 0,0 0 1 0 0,0-1 0 0 0,1 1 0 0 0,-1 0-1 0 0,1-1 1 0 0,0 1 0 0 0,0-1 0 0 0,0 1 0 0 0,0-1-1 0 0,1 0 1 0 0,-1-4 0 0 0,1 2-40 0 0,1 0 0 0 0,0 1 0 0 0,0-1 0 0 0,0 0 0 0 0,0 1 0 0 0,1-1 0 0 0,0 1 0 0 0,4-9 0 0 0,-1 4-91 0 0,1 0 0 0 0,1 0 0 0 0,0 0 0 0 0,0 1-1 0 0,1-1 1 0 0,0 2 0 0 0,1-1 0 0 0,13-9 0 0 0,-2 4-23 0 0,2 1 0 0 0,-1 1 0 0 0,1 0 0 0 0,1 2-1 0 0,0 1 1 0 0,0 1 0 0 0,1 0 0 0 0,0 2 0 0 0,0 1 0 0 0,29-2 0 0 0,-43 6 148 0 0,0 1 1 0 0,0 0 0 0 0,1 0-1 0 0,-1 1 1 0 0,0 1 0 0 0,0-1-1 0 0,1 2 1 0 0,14 5 0 0 0,-20-6 36 0 0,0 0 0 0 0,0 1 0 0 0,0-1 0 0 0,0 1 0 0 0,0 1 0 0 0,-1-1 1 0 0,0 1-1 0 0,1-1 0 0 0,-1 1 0 0 0,-1 0 0 0 0,1 0 0 0 0,-1 1 0 0 0,1-1 0 0 0,-1 1 1 0 0,0 0-1 0 0,-1 0 0 0 0,3 7 0 0 0,-1-1 34 0 0,0 0 0 0 0,-1 1 1 0 0,-1-1-1 0 0,0 1 0 0 0,-1 0 0 0 0,0 0 1 0 0,-1-1-1 0 0,0 1 0 0 0,-1 0 0 0 0,0 0 1 0 0,-1 0-1 0 0,0-1 0 0 0,-1 1 0 0 0,0-1 1 0 0,-7 17-1 0 0,7-22-69 0 0,1-1 16 0 0,-1 0 1 0 0,0 0 0 0 0,-1 0 0 0 0,1-1-1 0 0,-8 9 1 0 0,3-3-91 0 0,-1-1 1 0 0,-1-1-1 0 0,0 1 0 0 0,0-2 1 0 0,0 1-1 0 0,-21 10 0 0 0,8-7-58 0 0,-1 0 1 0 0,-33 9-1 0 0,45-16 79 0 0,-50 13-42 0 0,57-16 64 0 0,-1 0-1 0 0,1-1 0 0 0,-1 1 0 0 0,1-1 0 0 0,0 0 0 0 0,-1-1 0 0 0,1 1 0 0 0,0-1 0 0 0,-7-2 0 0 0,10 3-47 0 0,2-3 0 0 0,0-2-198 0 0,1-1 0 0 0,0 1 0 0 0,0-1 0 0 0,0 1 0 0 0,1 0 0 0 0,0 0 0 0 0,0 0 0 0 0,5-10 0 0 0,8-11-1012 0 0</inkml:trace>
</inkml:ink>
</file>

<file path=ppt/ink/ink5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6:27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0 7831 0 0,'0'0'942'0'0,"-1"2"-238"0"0,-4 3-244 0 0,0 1 1 0 0,1 0-1 0 0,0 0 1 0 0,0 0-1 0 0,1 1 1 0 0,0-1 0 0 0,-3 9-1 0 0,-16 55 840 0 0,14-44-792 0 0,3-8-179 0 0,-84 244 1684 0 0,63-201-1795 0 0,2 1 0 0 0,4 1 0 0 0,-14 72 0 0 0,30-115-111 0 0,2 1 1 0 0,0 0-1 0 0,1 0 0 0 0,2 0 1 0 0,0 0-1 0 0,1 0 0 0 0,1 0 0 0 0,6 22 1 0 0,-4-27-28 0 0,-3-8-46 0 0,1 0 1 0 0,-1 0 0 0 0,1 15-1 0 0,-2-11-50 0 0,-1-10-60 0 0,-9 10-216 0 0,7-11 210 0 0,0 0-1 0 0,0 0 0 0 0,0 0 1 0 0,0 0-1 0 0,0 0 0 0 0,0-1 1 0 0,0 1-1 0 0,0-1 0 0 0,0 1 1 0 0,0-1-1 0 0,0 0 0 0 0,0 0 1 0 0,0 0-1 0 0,-1 0 0 0 0,1 0 1 0 0,0 0-1 0 0,0-1 0 0 0,0 1 1 0 0,0-1-1 0 0,0 0 0 0 0,0 1 1 0 0,0-1-1 0 0,0 0 0 0 0,0 0 1 0 0,1 0-1 0 0,-1 0 0 0 0,0-1 1 0 0,0 1-1 0 0,1 0 0 0 0,-1-1 1 0 0,1 1-1 0 0,-1-1 0 0 0,1 1 1 0 0,-2-3-1 0 0,-1-8-1344 0 0</inkml:trace>
</inkml:ink>
</file>

<file path=ppt/ink/ink5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6:28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16095 0 0,'0'0'1460'0'0,"2"3"-1204"0"0,38 65 2151 0 0,-19-29-956 0 0,35 45-1 0 0,-46-72-1363 0 0,-1 0 0 0 0,2-1 0 0 0,0-1 0 0 0,0 1 0 0 0,0-2 0 0 0,1 0 0 0 0,24 14 0 0 0,-22-16-110 0 0,1-1-1 0 0,-1 0 1 0 0,1-1 0 0 0,0 0-1 0 0,1-1 1 0 0,-1-1-1 0 0,1-1 1 0 0,0 0 0 0 0,-1-1-1 0 0,18-1 1 0 0,-30 0-181 0 0,1 0 0 0 0,0-1 0 0 0,-1 1 0 0 0,1-1 0 0 0,0 0 0 0 0,-1 0 0 0 0,1 0 0 0 0,-1-1 0 0 0,1 1 0 0 0,-1-1 0 0 0,0 0 0 0 0,0 0 0 0 0,5-3 0 0 0,-7 3-211 0 0,0 0-1 0 0,0 1 1 0 0,0-1 0 0 0,0 0 0 0 0,-1 0 0 0 0,1 1-1 0 0,-1-1 1 0 0,1 0 0 0 0,-1 0 0 0 0,0 0-1 0 0,0 0 1 0 0,0 0 0 0 0,0 0 0 0 0,0-1 0 0 0,0 1-268 0 0,0-8-4605 0 0</inkml:trace>
</inkml:ink>
</file>

<file path=ppt/ink/ink5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6:28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10 11887 0 0,'0'0'1083'0'0,"0"-2"-891"0"0,0-5 4785 0 0,0 9-4078 0 0,6 109 2428 0 0,1 21-2685 0 0,-52 322-576 0 0,21-276-60 0 0,-6 58-6 0 0,28-186-196 0 0,2-48-17 0 0,0 1-466 0 0,-1 6-751 0 0,0-6-420 0 0</inkml:trace>
</inkml:ink>
</file>

<file path=ppt/ink/ink5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6:43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333 329 2303 0 0,'0'0'10992'0'0,"1"-1"-10489"0"0,79-55 2606 0 0,-30 23-2281 0 0,135-77 719 0 0,-142 86-1308 0 0,18-10 405 0 0,65-26 1 0 0,-125 60-636 0 0,3-2 118 0 0,0 0 0 0 0,0 1 0 0 0,0-1 0 0 0,1 1 0 0 0,-1 0-1 0 0,9 0 1 0 0,-13 1-123 0 0,1 0-1 0 0,-1 0 0 0 0,1 0 1 0 0,-1 0-1 0 0,0 0 0 0 0,1 0 1 0 0,-1 0-1 0 0,1 1 0 0 0,-1-1 1 0 0,0 0-1 0 0,1 0 0 0 0,-1 0 1 0 0,0 1-1 0 0,1-1 0 0 0,-1 0 1 0 0,0 0-1 0 0,1 1 1 0 0,-1-1-1 0 0,0 0 0 0 0,0 1 1 0 0,1-1-1 0 0,-1 0 0 0 0,0 1 1 0 0,0-1-1 0 0,0 0 0 0 0,1 1 1 0 0,1 14 62 0 0,-5 14-11 0 0,-2-11-46 0 0,-2 0-1 0 0,0 0 1 0 0,0-1-1 0 0,-2-1 1 0 0,0 1-1 0 0,-1-1 1 0 0,-16 18-1 0 0,-5 4 26 0 0,-59 53 0 0 0,-1-15-189 0 0,11-9-69 0 0,-244 191-3316 0 0,188-154 1679 0 0,45-41 1601 0 0,89-61 764 0 0,4-3-424 0 0,64-35 510 0 0,-43 22-261 0 0,26-11 0 0 0,200-60 901 0 0,-183 70-177 0 0,130-13 0 0 0,-85 25-382 0 0,-76 3-584 0 0,-26 1-20 0 0,0-1 1 0 0,0 0-1 0 0,0-1 1 0 0,0 0 0 0 0,0-1-1 0 0,0 1 1 0 0,14-6 0 0 0,-21 6-333 0 0,8-3 864 0 0,-6 4-4416 0 0</inkml:trace>
</inkml:ink>
</file>

<file path=ppt/ink/ink5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6:44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0 3223 0 0,'0'0'14815'0'0,"-2"2"-14290"0"0,-4 6-271 0 0,0 0 0 0 0,0 1 0 0 0,1 0 0 0 0,-7 15 0 0 0,0-1 72 0 0,0 3 138 0 0,-18 53 0 0 0,-2 3-204 0 0,22-59-207 0 0,-31 74 78 0 0,37-81-119 0 0,1-4-28 0 0,2-9-250 0 0</inkml:trace>
</inkml:ink>
</file>

<file path=ppt/ink/ink5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6:44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5 5063 0 0,'1'-4'14737'0'0,"-13"29"-15088"0"0,5-11 1409 0 0,-20 47 263 0 0,-34 117 0 0 0,27-72-1148 0 0,34-105-173 0 0,-48 158 77 0 0,46-153-77 0 0,-1 24 0 0 0,3-14 11 0 0,2-1 31 0 0,3-1-20 0 0,0-2-12 0 0,-3-10-167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3:3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1 313 3223 0 0,'0'10'17855'0'0,"0"-11"-17375"0"0,3-12-181 0 0,1 1 0 0 0,0 0 0 0 0,1 0 0 0 0,1 0 1 0 0,11-19-1 0 0,0 5-233 0 0,26-30-1 0 0,-30 40-62 0 0,2 0-1 0 0,-1 1 0 0 0,2 1 1 0 0,31-22-1 0 0,-36 29-2 0 0,0 0 0 0 0,1 1 0 0 0,-1 1 0 0 0,1 0 0 0 0,0 0 0 0 0,1 1-1 0 0,-1 1 1 0 0,1 0 0 0 0,13-1 0 0 0,-14 3 29 0 0,-1 1-1 0 0,0 0 0 0 0,1 0 1 0 0,-1 1-1 0 0,17 4 1 0 0,-28-5-27 0 0,1 0 1 0 0,-1 0 0 0 0,1 0-1 0 0,-1 1 1 0 0,1-1-1 0 0,-1 0 1 0 0,1 0-1 0 0,-1 1 1 0 0,1-1 0 0 0,-1 0-1 0 0,1 1 1 0 0,-1-1-1 0 0,1 0 1 0 0,-1 1-1 0 0,0-1 1 0 0,1 0 0 0 0,-1 1-1 0 0,1 0 1 0 0,0 0 1 0 0,0 0-4 0 0,-1-1 0 0 0,1 0 0 0 0,-1 1 0 0 0,1-1 0 0 0,-1 1 0 0 0,1-1 0 0 0,-1 0 0 0 0,0 1 0 0 0,1-1 0 0 0,-1 1 0 0 0,1-1 0 0 0,-1 1 0 0 0,0-1 0 0 0,1 1 0 0 0,-1-1 0 0 0,0 1 0 0 0,0 0 0 0 0,0-1 0 0 0,1 1 0 0 0,-1-1 0 0 0,0 1 0 0 0,0 0 0 0 0,0-1 0 0 0,0 1 0 0 0,0 0 0 0 0,0-1 0 0 0,0 1 0 0 0,0-1 0 0 0,0 2 0 0 0,-1 0 0 0 0,1 4 0 0 0,-1 1 0 0 0,0-1 0 0 0,0 1 0 0 0,-1-1 0 0 0,0 0 0 0 0,-4 10 0 0 0,-20 37 0 0 0,21-42 0 0 0,-46 76 0 0 0,-11 20 0 0 0,60-101-14 0 0,-1 0 0 0 0,1 0 0 0 0,-2 10 0 0 0,4-14-279 0 0</inkml:trace>
</inkml:ink>
</file>

<file path=ppt/ink/ink5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6:44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0 556 8287 0 0,'0'0'2604'0'0,"1"-3"-685"0"0,1-5-1267 0 0,0 1 0 0 0,0 0 0 0 0,1 1-1 0 0,0-1 1 0 0,1 0 0 0 0,-1 1 0 0 0,6-8 0 0 0,38-43 263 0 0,-15 18-370 0 0,39-57-402 0 0,-28 35-9 0 0,85-90-1 0 0,-109 132-117 0 0,-11 10 18 0 0,-1 1 0 0 0,2-1 0 0 0,-1 2 1 0 0,1-1-1 0 0,1 2 0 0 0,-1-1 0 0 0,12-5 1 0 0,-19 11 4 0 0,-1 1 0 0 0,0 0 0 0 0,0-1 1 0 0,1 1-1 0 0,-1 0 0 0 0,0 0 1 0 0,0 0-1 0 0,1 0 0 0 0,-1 0 0 0 0,0 0 1 0 0,0 1-1 0 0,0-1 0 0 0,1 0 1 0 0,-1 1-1 0 0,0-1 0 0 0,0 0 0 0 0,0 1 1 0 0,0 0-1 0 0,2 0 0 0 0,18 15 365 0 0,-17-13-291 0 0,22 21 548 0 0,-1 1 0 0 0,28 37 0 0 0,-53-61-647 0 0,12 14 254 0 0,1-1 1 0 0,18 17-1 0 0,-26-27-214 0 0,1 0 0 0 0,0 0-1 0 0,-1 0 1 0 0,1-1-1 0 0,1 0 1 0 0,-1 0 0 0 0,0-1-1 0 0,1 1 1 0 0,10 1 0 0 0,-6-2 22 0 0,-1 0 1 0 0,0-1-1 0 0,1 0 0 0 0,-1-1 1 0 0,0 0-1 0 0,1 0 0 0 0,-1-1 1 0 0,0-1-1 0 0,1 0 1 0 0,-1 0-1 0 0,0-1 0 0 0,0 0 1 0 0,13-7-1 0 0,15-7-42 0 0,-2-1 0 0 0,65-45-1 0 0,-100 62-161 0 0</inkml:trace>
</inkml:ink>
</file>

<file path=ppt/ink/ink5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6:45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29 6911 0 0,'0'0'315'0'0,"-1"-2"-7"0"0,-5-9-199 0 0,-1 2 141 0 0,5 8 23 0 0,0 0 0 0 0,0 0-1 0 0,0 0 1 0 0,1 1 0 0 0,-1-1 0 0 0,0 1 0 0 0,-1-1 0 0 0,1 1 0 0 0,0 0 0 0 0,0 0 0 0 0,0 0 0 0 0,0 0-1 0 0,0 0 1 0 0,0 0 0 0 0,0 0 0 0 0,0 1 0 0 0,0-1 0 0 0,0 1 0 0 0,0 0 0 0 0,0 0 0 0 0,0-1-1 0 0,0 1 1 0 0,1 0 0 0 0,-3 2 0 0 0,-6 3 102 0 0,1 0 1 0 0,0 1-1 0 0,-8 8 0 0 0,16-14-325 0 0,-36 34 385 0 0,3 2 0 0 0,1 1 0 0 0,2 1 0 0 0,1 2 0 0 0,2 0 0 0 0,-23 50 0 0 0,35-59-365 0 0,2 1-1 0 0,1 0 1 0 0,1 1-1 0 0,2 0 1 0 0,1 1 0 0 0,2 0-1 0 0,2 0 1 0 0,1 1-1 0 0,1 0 1 0 0,3-1-1 0 0,3 44 1 0 0,0-61-64 0 0,0-1 1 0 0,1 0-1 0 0,1 0 1 0 0,0 0-1 0 0,1-1 1 0 0,1 0-1 0 0,1 0 0 0 0,11 18 1 0 0,-2-9-8 0 0,1-1 0 0 0,2 0-1 0 0,41 39 1 0 0,-29-33-6 0 0,8 7-44 0 0,69 81 1 0 0,-99-103 60 0 0,1-1 0 0 0,-2 1 0 0 0,0 1-1 0 0,-1-1 1 0 0,-1 1 0 0 0,0 1 0 0 0,-1 0 0 0 0,-1-1 0 0 0,0 2-1 0 0,2 18 1 0 0,-5-15 100 0 0,-1 0-1 0 0,-1-1 0 0 0,-1 1 1 0 0,0-1-1 0 0,-2 1 1 0 0,-8 33-1 0 0,-1-14 153 0 0,-1-2-1 0 0,-25 52 1 0 0,29-71-217 0 0,-2-1-1 0 0,0 0 1 0 0,-1-1-1 0 0,0-1 1 0 0,-2 0 0 0 0,0 0-1 0 0,-1-2 1 0 0,0 1 0 0 0,-29 19-1 0 0,29-24-14 0 0,0-1 0 0 0,-1-1-1 0 0,0-1 1 0 0,-17 6-1 0 0,14-5 10 0 0,0 0 0 0 0,-24 14-1 0 0,2 6-114 0 0,33-23-5 0 0,7-4-39 0 0,36-25-4072 0 0,-22 18-2344 0 0</inkml:trace>
</inkml:ink>
</file>

<file path=ppt/ink/ink5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6:46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8287 0 0,'0'0'11800'0'0,"1"3"-11552"0"0,1 8-111 0 0,0 1-1 0 0,0 0 1 0 0,-1-1 0 0 0,-1 1-1 0 0,-1 23 1 0 0,-14 62 285 0 0,9-68-957 0 0,2 1 0 0 0,-2 34 1 0 0,6-62-702 0 0</inkml:trace>
</inkml:ink>
</file>

<file path=ppt/ink/ink5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6:46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193 109 6447 0 0,'67'-67'400'0'0,"-27"27"8030"0"0,-40 40-8180 0 0,0 0 0 0 0,1-1-1 0 0,-1 1 1 0 0,0 0 0 0 0,1 0 0 0 0,-1 0 0 0 0,0 0 0 0 0,1 0 0 0 0,-1 0 0 0 0,0 0 0 0 0,1 0 0 0 0,-1 0-1 0 0,0 0 1 0 0,1 0 0 0 0,-1 0 0 0 0,0 0 0 0 0,1 0 0 0 0,-1 0 0 0 0,0 0 0 0 0,1 0 0 0 0,-1 1 0 0 0,1-1-136 0 0,0 1 0 0 0,-1 0 0 0 0,0 0 1 0 0,1-1-1 0 0,-1 1 0 0 0,1 0 0 0 0,-1 0 1 0 0,0 0-1 0 0,1-1 0 0 0,-1 1 0 0 0,0 0 1 0 0,0 0-1 0 0,0 1 0 0 0,0 35-441 0 0,-3-16 569 0 0,-1-1 0 0 0,0 1 0 0 0,-14 34-1 0 0,1-6 83 0 0,-13 59 105 0 0,-28 90-16 0 0,-25 79-263 0 0,59-193-129 0 0,-40 164-21 0 0,62-242 11 0 0,-2 20-91 0 0,4-23-271 0 0</inkml:trace>
</inkml:ink>
</file>

<file path=ppt/ink/ink5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6:47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52 6911 0 0,'0'0'11098'0'0,"0"-2"-9916"0"0,1 1-1079 0 0,-1-1 1 0 0,1 0-1 0 0,-1 0 0 0 0,1 1 0 0 0,0-1 0 0 0,0 0 0 0 0,0 1 0 0 0,0-1 1 0 0,0 1-1 0 0,0-1 0 0 0,0 1 0 0 0,0-1 0 0 0,3-1 0 0 0,22-15 599 0 0,-15 11-440 0 0,-9 6 690 0 0,-1 3-913 0 0,0-1-1 0 0,1 1 1 0 0,-1 0-1 0 0,0 0 1 0 0,0 0-1 0 0,0 0 1 0 0,-1 0-1 0 0,1 0 1 0 0,0 0-1 0 0,-1 0 0 0 0,1 0 1 0 0,-1 0-1 0 0,0 0 1 0 0,0 0-1 0 0,0 0 1 0 0,0 1-1 0 0,0-1 1 0 0,-1 4-1 0 0,0 4 90 0 0,-2 0-1 0 0,-5 15 0 0 0,6-19-47 0 0,-21 59 789 0 0,-9 30 265 0 0,29-83-1031 0 0,1-6-22 0 0,1 4-17 0 0,1-9-44 0 0,2 0 53 0 0,15 7 42 0 0,-11-9-101 0 0,-2 0 3 0 0,3 1-3 0 0,-5 0-10 0 0,0 0 1 0 0,1 0-1 0 0,-1-1 0 0 0,0 1 0 0 0,0-1 0 0 0,0 1 1 0 0,1-1-1 0 0,-1 0 0 0 0,0 1 0 0 0,0-1 0 0 0,0 0 1 0 0,0-1-1 0 0,3-1 0 0 0,-1 0 5 0 0,17-6 47 0 0,-7 4-45 0 0,0 1-11 0 0,1 5 11 0 0,8 5 25 0 0,-22-5-35 0 0,0 0 1 0 0,1 0 0 0 0,0 0-1 0 0,-1 0 1 0 0,1-1-1 0 0,-1 1 1 0 0,1 0-1 0 0,0-1 1 0 0,-1 1 0 0 0,4 0-1 0 0,1 0-264 0 0,0 1-1 0 0,1-1 1 0 0,-1-1-1 0 0,0 1 1 0 0,0-1-1 0 0,0 0 1 0 0,0 0-1 0 0,1-1 1 0 0,-1 0-1 0 0,0 0 1 0 0,0 0-1 0 0,0-1 1 0 0,8-3-1 0 0,-5 1-603 0 0,0 0-1 0 0,-1 0 1 0 0,1-1 0 0 0,-1 0-1 0 0,0-1 1 0 0,0 0 0 0 0,10-10-1 0 0</inkml:trace>
</inkml:ink>
</file>

<file path=ppt/ink/ink5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6:47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5983 0 0,'0'0'14742'0'0,"0"2"-13905"0"0,-5 21-167 0 0,-29 160 2062 0 0,28-119-2427 0 0,3 0 0 0 0,10 120 0 0 0,4-58-305 0 0,-9-111 0 0 0,2-2-112 0 0,-3-10-464 0 0</inkml:trace>
</inkml:ink>
</file>

<file path=ppt/ink/ink5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6:48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11431 0 0,'0'0'3262'0'0,"-4"11"-238"0"0,1-5-2726 0 0,0-1 0 0 0,0 1 0 0 0,1 0 0 0 0,0-1 1 0 0,0 1-1 0 0,1 0 0 0 0,-1 0 0 0 0,1 0 1 0 0,1 1-1 0 0,-1-1 0 0 0,1 0 0 0 0,0 0 0 0 0,0 0 1 0 0,1 0-1 0 0,0 1 0 0 0,0-1 0 0 0,2 7 0 0 0,4 8-26 0 0,-2 0 0 0 0,0-1-1 0 0,-1 2 1 0 0,1 26-1 0 0,-4 88 542 0 0,-9-58-481 0 0,3-47-297 0 0,0 47-1 0 0,5-77-183 0 0</inkml:trace>
</inkml:ink>
</file>

<file path=ppt/ink/ink5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6:52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0 10943 0 0,'0'0'987'0'0,"-1"2"-735"0"0,-16 21 1070 0 0,-35 35 1 0 0,6-6-689 0 0,9-9-187 0 0,-72 98-88 0 0,98-124-199 0 0,0 0 1 0 0,2 1-1 0 0,0 0 1 0 0,1 1-1 0 0,1 0 0 0 0,-8 35 1 0 0,10-29 271 0 0,1-1 0 0 0,1 1 0 0 0,1-1 1 0 0,1 1-1 0 0,2 0 0 0 0,4 34 0 0 0,-3-45-221 0 0,0 1 0 0 0,2-1-1 0 0,0 0 1 0 0,0 0 0 0 0,1 0 0 0 0,8 14-1 0 0,-10-23-159 0 0,-1-1 0 0 0,1 0-1 0 0,0 0 1 0 0,0 0 0 0 0,1 0 0 0 0,-1 0-1 0 0,1-1 1 0 0,0 1 0 0 0,0-1-1 0 0,0 0 1 0 0,0 0 0 0 0,1-1-1 0 0,-1 1 1 0 0,1-1 0 0 0,0 0 0 0 0,-1 0-1 0 0,1-1 1 0 0,0 1 0 0 0,0-1-1 0 0,0 0 1 0 0,6 0 0 0 0,12 0 103 0 0,-1-2 0 0 0,0 0 1 0 0,31-7-1 0 0,-37 5-101 0 0,-4-1-79 0 0,-9 3-166 0 0</inkml:trace>
</inkml:ink>
</file>

<file path=ppt/ink/ink5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6:52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2759 0 0,'0'-3'207'0'0,"0"2"-224"0"0,1-7 1539 0 0,0 1 0 0 0,0 0-1 0 0,0 0 1 0 0,6-16 4052 0 0,-7 23-5442 0 0,0-1-1 0 0,1 0 1 0 0,-1 0 0 0 0,1 1 0 0 0,0-1 0 0 0,-1 1-1 0 0,1-1 1 0 0,-1 1 0 0 0,1-1 0 0 0,0 1-1 0 0,-1-1 1 0 0,1 1 0 0 0,0-1 0 0 0,0 1 0 0 0,-1 0-1 0 0,1-1 1 0 0,1 1 0 0 0,10-4 623 0 0,-9 3-150 0 0,-1 2-446 0 0,1 0 0 0 0,0 0 0 0 0,-1 0 0 0 0,1 0 0 0 0,-1 1 0 0 0,0-1 0 0 0,1 1-1 0 0,-1-1 1 0 0,0 1 0 0 0,0 0 0 0 0,0 0 0 0 0,0 0 0 0 0,3 4 0 0 0,6 13 513 0 0,0 0-1 0 0,-2 1 1 0 0,9 25-1 0 0,-1-3-165 0 0,-10-26-445 0 0,2 6 66 0 0,1-1 0 0 0,0 0-1 0 0,23 32 1 0 0,-30-49-174 0 0,-1 0-1 0 0,1-1 1 0 0,0 1 0 0 0,1-1-1 0 0,3 4 1 0 0,-2-3-128 0 0,-3-2-94 0 0,10-6-9094 0 0,-10 3 8621 0 0,9-9-5105 0 0</inkml:trace>
</inkml:ink>
</file>

<file path=ppt/ink/ink5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6:52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39 6911 0 0,'1'-2'528'0'0,"18"-20"53"0"0,-8 8 9669 0 0,0 32-8195 0 0,-9-4-1814 0 0,0 0 0 0 0,-1 0 1 0 0,0 0-1 0 0,-1 1 0 0 0,-1-1 1 0 0,0 0-1 0 0,-4 18 0 0 0,0 3-45 0 0,-4 30-121 0 0,-4-1 0 0 0,-2 0 0 0 0,-23 62 0 0 0,22-80-71 0 0,-50 171-13 0 0,58-183 21 0 0,1 1-1 0 0,2 0 1 0 0,2 0 0 0 0,0 49-1 0 0,3-82-9 0 0,1 11 0 0 0,0 0 1 0 0,1-1-1 0 0,6 24 0 0 0,-7-35-2 0 0,5 27-263 0 0,-5-25-29 0 0,10-14-4145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3:33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0 4607 0 0,'0'0'18228'0'0,"-2"1"-17923"0"0,-7 5-235 0 0,0 0-1 0 0,0 1 1 0 0,1 0 0 0 0,0 1-1 0 0,-10 11 1 0 0,-32 49-128 0 0,23-30 85 0 0,1-3-29 0 0,-68 100 93 0 0,80-113 83 0 0,2 0 0 0 0,1 1 0 0 0,1 0 0 0 0,-11 36 0 0 0,19-52-133 0 0,0 0 1 0 0,1-1-1 0 0,0 1 1 0 0,1 0-1 0 0,-1 0 1 0 0,1 0-1 0 0,1 0 1 0 0,-1-1-1 0 0,3 11 0 0 0,-2-14-49 0 0,-1-1 0 0 0,1 1-1 0 0,0 0 1 0 0,0 0-1 0 0,1-1 1 0 0,-1 1-1 0 0,1-1 1 0 0,-1 1 0 0 0,1-1-1 0 0,0 0 1 0 0,-1 1-1 0 0,1-1 1 0 0,0 0-1 0 0,1 0 1 0 0,-1 0 0 0 0,0-1-1 0 0,1 1 1 0 0,-1 0-1 0 0,0-1 1 0 0,1 0 0 0 0,0 1-1 0 0,-1-1 1 0 0,1 0-1 0 0,4 1 1 0 0,-2-1-373 0 0,1 0-1 0 0,0-1 1 0 0,-1 1 0 0 0,1-1 0 0 0,0 0 0 0 0,0 0 0 0 0,7-2 0 0 0,7-3-1277 0 0</inkml:trace>
</inkml:ink>
</file>

<file path=ppt/ink/ink5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6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57 5983 0 0,'0'0'464'0'0,"-2"1"-305"0"0,-11 12 30 0 0,8-9 1087 0 0,0 0 0 0 0,0 1-1 0 0,1 0 1 0 0,0 0 0 0 0,0 0-1 0 0,0 0 1 0 0,-3 7 0 0 0,6-10-448 0 0,1 1-59 0 0,0-2-681 0 0,0 1 1 0 0,0 0 0 0 0,0-1-1 0 0,0 1 1 0 0,1-1-1 0 0,-1 1 1 0 0,0-1-1 0 0,1 1 1 0 0,-1-1-1 0 0,1 1 1 0 0,0-1-1 0 0,-1 0 1 0 0,1 1 0 0 0,0-1-1 0 0,0 0 1 0 0,0 1-1 0 0,0-1 1 0 0,0 0-1 0 0,0 0 1 0 0,0 0-1 0 0,2 1 1 0 0,-1 0-8 0 0,0-1 0 0 0,1 0 0 0 0,-1 0 0 0 0,1 0-1 0 0,-1 0 1 0 0,1-1 0 0 0,-1 1 0 0 0,1-1 0 0 0,0 1 0 0 0,-1-1 0 0 0,1 0 0 0 0,4 0 0 0 0,19-3 438 0 0,-1-1 0 0 0,36-9 0 0 0,-26 4-187 0 0,3 0-24 0 0,12-3 237 0 0,88-9-1 0 0,-109 19-532 0 0,0-2-1 0 0,-1-1 0 0 0,0-1 0 0 0,0-2 0 0 0,41-16 0 0 0,-45 13-1735 0 0,33-19-1 0 0</inkml:trace>
</inkml:ink>
</file>

<file path=ppt/ink/ink5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6:53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1375 0 0,'11'-9'11195'0'0,"0"9"-7495"0"0,-10 3-2715 0 0,3 4-688 0 0,-2 1 0 0 0,1-1 0 0 0,-1 1-1 0 0,0 0 1 0 0,0 0 0 0 0,-1 0 0 0 0,-1 0 0 0 0,1 0-1 0 0,-1 11 1 0 0,-3 12 357 0 0,-7 35-1 0 0,1-10 36 0 0,4-17-356 0 0,-4 43 274 0 0,9-70-495 0 0,0 0 1 0 0,0-1 0 0 0,2 1-1 0 0,3 22 1 0 0,5-7 8 0 0,-7-22-105 0 0,4 9-4 0 0,5 0-877 0 0,-7-11-1286 0 0,-5-3 2068 0 0,1 0 0 0 0,-1 0 1 0 0,0 0-1 0 0,0 0 0 0 0,0 0 1 0 0,0 0-1 0 0,0 0 0 0 0,0 0 1 0 0,0 0-1 0 0,1 0 0 0 0,-1 0 1 0 0,0 0-1 0 0,0 0 0 0 0,1 1-908 0 0,-1-1 908 0 0,0 1 0 0 0,0-1 1 0 0,0 0-1 0 0,0 0 0 0 0,0 0 1 0 0,0 0-1 0 0,0 0 0 0 0,0 0 1 0 0,0 0-1 0 0,0 1 0 0 0,0-1 1 0 0,0 0-1 0 0,0 0 1 0 0,0 0-1 0 0,0 0 0 0 0</inkml:trace>
</inkml:ink>
</file>

<file path=ppt/ink/ink5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6:53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10591 0 0,'2'-1'488'0'0,"0"0"-322"0"0,12-12 314 0 0,11-10 6948 0 0,-24 25-6780 0 0,1 1-491 0 0,0-1 0 0 0,0 1 1 0 0,-1 0-1 0 0,0 0 0 0 0,0 0 1 0 0,1 0-1 0 0,-2 0 1 0 0,1 1-1 0 0,0-1 0 0 0,-1 0 1 0 0,1 7-1 0 0,-3 40 946 0 0,0-24-636 0 0,3 22-103 0 0,1 1-1 0 0,3-1 1 0 0,12 56 0 0 0,-11-80-342 0 0,17 44 0 0 0,-7-25-13 0 0,-15-37 10 0 0,0-5-32 0 0,-1 1 1 0 0,1 0 0 0 0,-1-1-1 0 0,1 1 1 0 0,-1-1 0 0 0,1 1-1 0 0,0-1 1 0 0,0 1 0 0 0,0-1-1 0 0,0 1 1 0 0,2 1 0 0 0,-2-2-656 0 0,11-10-2481 0 0,-3-2-4473 0 0</inkml:trace>
</inkml:ink>
</file>

<file path=ppt/ink/ink5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6:54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0 8751 0 0,'-2'2'399'0'0,"-2"1"-176"0"0,0 0-1 0 0,0 1 1 0 0,1-1 0 0 0,-1 1-1 0 0,1 0 1 0 0,0 0 0 0 0,0 0-1 0 0,0 1 1 0 0,1-1 0 0 0,-1 1-1 0 0,1-1 1 0 0,0 1 0 0 0,0 0-1 0 0,1 0 1 0 0,0 0 0 0 0,-1 0-1 0 0,2 0 1 0 0,-1 0 0 0 0,0 0-1 0 0,1 0 1 0 0,0 0 0 0 0,0 0-1 0 0,1 0 1 0 0,0 1 0 0 0,-1-1-1 0 0,2 0 1 0 0,-1 0 0 0 0,0 0-1 0 0,1-1 1 0 0,0 1 0 0 0,0 0-1 0 0,1-1 1 0 0,-1 1 0 0 0,1-1-1 0 0,0 0 1 0 0,0 0 0 0 0,0 0-1 0 0,1 0 1 0 0,0 0 0 0 0,4 3-1 0 0,11 7 122 0 0,0-1-1 0 0,0 0 1 0 0,2-2 0 0 0,30 14-1 0 0,-21-11 67 0 0,96 51 1547 0 0,-96-48-1378 0 0,-1 1 0 0 0,30 26-1 0 0,-51-37-519 0 0,0 0 0 0 0,0 0 0 0 0,0 1 0 0 0,-1 0 0 0 0,0 1 0 0 0,-1 0 0 0 0,0 0 0 0 0,0 0 0 0 0,-1 1 0 0 0,0 0 0 0 0,-1 0 0 0 0,0 0 0 0 0,-1 0 0 0 0,0 1 0 0 0,0-1 0 0 0,-1 1 0 0 0,0 0 0 0 0,-1 0 0 0 0,0 13 0 0 0,-2-2 36 0 0,-1 0 0 0 0,-1 0 0 0 0,-1 0 0 0 0,-1 0-1 0 0,-1-1 1 0 0,-15 38 0 0 0,-70 123 334 0 0,48-102-382 0 0,25-44-98 0 0,1 1-1 0 0,-19 62 1 0 0,36-97-103 0 0</inkml:trace>
</inkml:ink>
</file>

<file path=ppt/ink/ink5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6:57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36 10135 0 0,'3'-3'298'0'0,"0"0"-56"0"0,4-14 412 0 0,-4 4 4322 0 0,-4 15-4723 0 0,-14 25 115 0 0,-39 73 428 0 0,-8 33-642 0 0,-30 72-156 0 0,80-169 180 0 0,1 0-1 0 0,-11 66 1 0 0,21-93-49 0 0,0-1 0 0 0,1 1 0 0 0,0-1 0 0 0,0 1 0 0 0,1-1 0 0 0,0 1 0 0 0,0-1 0 0 0,5 16 0 0 0,-4-19 18 0 0,0 1 0 0 0,1 0 0 0 0,0-1 0 0 0,0 1 0 0 0,0-1 0 0 0,1 0 0 0 0,-1 0 0 0 0,1 0 0 0 0,1 0 0 0 0,-1-1 0 0 0,1 0 0 0 0,9 8 0 0 0,-4-6 84 0 0,1 0 0 0 0,-1 0-1 0 0,1-1 1 0 0,1 0 0 0 0,-1-1-1 0 0,15 4 1 0 0,72 9 810 0 0,-78-14-929 0 0,-1 0 8 0 0,-2-1-35 0 0,-5 3-29 0 0,-8 4-66 0 0,-4-7-93 0 0,-10-8-7670 0 0,2-2 614 0 0</inkml:trace>
</inkml:ink>
</file>

<file path=ppt/ink/ink5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6:58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24 10591 0 0,'0'0'819'0'0,"0"-2"-534"0"0,4-20 7658 0 0,-4 25-7848 0 0,2 11 2 0 0,-1 0 1 0 0,-1 0 0 0 0,0 0-1 0 0,-1 0 1 0 0,-3 16 0 0 0,0 4 76 0 0,2-5-85 0 0,-1 0 1 0 0,-2 0-1 0 0,-1 0 1 0 0,-1-1-1 0 0,-2 0 1 0 0,-17 40-1 0 0,25-66 7 0 0,1-2-67 0 0,-1 1 0 0 0,1-1 0 0 0,0 0 1 0 0,0 0-1 0 0,-1 0 0 0 0,1 0 0 0 0,0 1 0 0 0,0-1 0 0 0,0 0 0 0 0,-1 0 0 0 0,1 0 0 0 0,0 1 0 0 0,0-1 0 0 0,0 0 0 0 0,0 0 1 0 0,-1 1-1 0 0,1-1 0 0 0,0 0 0 0 0,0 1 0 0 0,0-1 0 0 0,0 0 0 0 0,0 0 0 0 0,0 1 0 0 0,0-1 0 0 0,0 0 0 0 0,0 1 0 0 0,0-1 1 0 0,0 0-1 0 0,0 0 0 0 0,0 1 0 0 0,0-1 0 0 0,74-24 697 0 0,-48 14-526 0 0,1 1-1 0 0,50-9 1 0 0,-70 17-112 0 0,-3 1-64 0 0,17 7 81 0 0,-9-3-26 0 0,-8-3-12 0 0,16 8 67 0 0,-15-8-1965 0 0,-3-1 1368 0 0</inkml:trace>
</inkml:ink>
</file>

<file path=ppt/ink/ink5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6:5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5 13559 0 0,'0'0'622'0'0,"-1"0"-13"0"0,-6-3-392 0 0,-8 2 20 0 0,11 3-83 0 0,3-1-21 0 0,-1 0-11 0 0,0 0 0 0 0,1 0-1 0 0,-1 0 1 0 0,1 0-1 0 0,-1 0 1 0 0,1 0 0 0 0,0 0-1 0 0,0 0 1 0 0,-1 1-1 0 0,1-1 1 0 0,0 1 0 0 0,0-1-1 0 0,0 1 1 0 0,0-1 0 0 0,1 1-1 0 0,-1-1 1 0 0,0 1-1 0 0,1 0 1 0 0,-1 0 0 0 0,0 3-1 0 0,-1 4-16 0 0,1 0-1 0 0,-1 16 0 0 0,2-24-64 0 0,0 31 187 0 0,2-1-1 0 0,7 40 1 0 0,-2-25-74 0 0,4 63 791 0 0,-5 1 0 0 0,-7 115 0 0 0,-1-191-415 0 0,1 1-1 0 0,6 42 1 0 0,-2-57-433 0 0,1 0 1 0 0,1 0 0 0 0,1 0 0 0 0,1-1 0 0 0,17 35 0 0 0,-23-52-181 0 0</inkml:trace>
</inkml:ink>
</file>

<file path=ppt/ink/ink5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6:58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3679 0 0,'0'0'14576'0'0,"5"10"-13001"0"0,-4-8-1463 0 0,1-1 1 0 0,-1 0-1 0 0,1 0 1 0 0,0 1 0 0 0,-1-1-1 0 0,1-1 1 0 0,0 1-1 0 0,0 0 1 0 0,0 0-1 0 0,0-1 1 0 0,0 1-1 0 0,0-1 1 0 0,0 1-1 0 0,0-1 1 0 0,0 0-1 0 0,0 0 1 0 0,0 0-1 0 0,0 0 1 0 0,2-1 0 0 0,8 0 292 0 0,24-6 1 0 0,-28 5-292 0 0,87-24 919 0 0,12-3-201 0 0,-95 28-699 0 0,-1 2-45 0 0,-4 1-118 0 0,0-1 0 0 0,0 1 0 0 0,0 1 0 0 0,9 3 0 0 0,6 1-160 0 0,-17-6-41 0 0,-1-1 0 0 0,1 0 0 0 0,0 0 0 0 0,7-1 0 0 0,2-3-3096 0 0,-7 1 1448 0 0</inkml:trace>
</inkml:ink>
</file>

<file path=ppt/ink/ink5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7:01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 2303 0 0,'0'0'12214'0'0,"-2"-5"-8340"0"0,5 12-3838 0 0,0 0 0 0 0,0 0 0 0 0,0 0 0 0 0,-1 1-1 0 0,2 10 1 0 0,4 43 303 0 0,-5-35-149 0 0,3 31 73 0 0,-2-16-20 0 0,2-1 1 0 0,21 79 0 0 0,-2-47 290 0 0,-8-34-358 0 0,-1-12-2290 0 0,-13-18 436 0 0</inkml:trace>
</inkml:ink>
</file>

<file path=ppt/ink/ink5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7:01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0 221 8751 0 0,'0'0'6147'0'0,"2"2"-5432"0"0,1 1-612 0 0,0-1 0 0 0,0 0 0 0 0,0 0 0 0 0,0 0 0 0 0,1-1 0 0 0,-1 1 0 0 0,1-1 0 0 0,-1 0 0 0 0,1 0 0 0 0,-1 0 0 0 0,1 0 0 0 0,-1 0 0 0 0,1-1 0 0 0,0 0 0 0 0,-1 0 0 0 0,1 0 0 0 0,0 0 0 0 0,3-1 0 0 0,13-2 283 0 0,-1 0 1 0 0,24-9-1 0 0,-17 5-77 0 0,61-14 449 0 0,143-40 1085 0 0,-170 42-1521 0 0,195-59 1455 0 0,-219 68-1773 0 0,-15 3-20 0 0,0 1-1 0 0,0 1 0 0 0,1 1 1 0 0,32-2-1 0 0,-53 9-198 0 0,0 0 0 0 0,0 0 0 0 0,-1 0 1 0 0,1-1-1 0 0,0 6 0 0 0,-3 13-3280 0 0,-1-12-3485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3:34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70 4607 0 0,'0'0'354'0'0,"-2"0"-233"0"0,-22 7 16707 0 0,27 6-16012 0 0,0 2-442 0 0,1 1-179 0 0,0 1-1 0 0,-2-1 1 0 0,2 27 0 0 0,-11 113 1205 0 0,7-155-1384 0 0,0 0-1 0 0,0-1 0 0 0,0 1 1 0 0,0-1-1 0 0,0 1 1 0 0,0 0-1 0 0,0-1 1 0 0,1 1-1 0 0,-1-1 1 0 0,0 1-1 0 0,0-1 0 0 0,0 1 1 0 0,1-1-1 0 0,-1 1 1 0 0,0-1-1 0 0,1 1 1 0 0,-1-1-1 0 0,0 1 1 0 0,1-1-1 0 0,-1 1 1 0 0,1-1-1 0 0,-1 0 0 0 0,1 1 1 0 0,-1-1-1 0 0,1 0 1 0 0,-1 1-1 0 0,1-1 1 0 0,0 1-1 0 0,1-1-7 0 0,0 0-1 0 0,-1 1 1 0 0,1-1 0 0 0,0 0-1 0 0,0 0 1 0 0,0 0 0 0 0,-1 0-1 0 0,1 0 1 0 0,3-1 0 0 0,2-1-14 0 0,-1 0 1 0 0,1 0 0 0 0,-1 0 0 0 0,8-5 0 0 0,8-7 140 0 0,0-1 0 0 0,36-34 0 0 0,-2 2-159 0 0,-11 12-296 0 0,-43 34 224 0 0,-1 1-160 0 0,8 3 203 0 0,-8-3 52 0 0,0 0 1 0 0,0 1-1 0 0,0-1 0 0 0,-1 0 1 0 0,1 1-1 0 0,0-1 0 0 0,0 1 1 0 0,0-1-1 0 0,0 1 1 0 0,-1-1-1 0 0,1 1 0 0 0,0 0 1 0 0,0-1-1 0 0,-1 1 1 0 0,1 0-1 0 0,0 1 0 0 0,2 1 1 0 0,13 12-64 0 0,57 46 140 0 0,-49-41 5 0 0,-14-12-41 0 0,-1 0 0 0 0,1 1 0 0 0,13 18 0 0 0,-21-26 515 0 0,26-11 221 0 0,-18 3-682 0 0,-1-1-1 0 0,0 0 1 0 0,12-13-1 0 0,6-7-11 0 0,-17 16-62 0 0,14-19 0 0 0,1-2 4 0 0,2 3-9 0 0,29-37 34 0 0,18-33-233 0 0,-73 98 88 0 0</inkml:trace>
</inkml:ink>
</file>

<file path=ppt/ink/ink5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7:03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0 919 0 0,'0'0'14848'0'0,"0"3"-14776"0"0,0 2-7 0 0,-1 0-1 0 0,1 1 0 0 0,1-1 0 0 0,-1 1 1 0 0,1-1-1 0 0,0 0 0 0 0,0 1 0 0 0,1-1 1 0 0,0 0-1 0 0,2 6 0 0 0,6 9 267 0 0,14 23-1 0 0,-11-20-115 0 0,6 7 194 0 0,2 0-1 0 0,26 29 1 0 0,6 7-231 0 0,-44-54-163 0 0,2 0 0 0 0,-1 0 0 0 0,21 16 1 0 0,-8-8 30 0 0,-6-5-134 0 0,-16-13-24 0 0,10-15-3630 0 0</inkml:trace>
</inkml:ink>
</file>

<file path=ppt/ink/ink5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7:04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41 3679 0 0,'0'0'167'0'0,"0"-2"-7"0"0,-3-20 4327 0 0,3 21-3750 0 0,-1 0 0 0 0,1 0 1 0 0,0-1-1 0 0,0 1 0 0 0,-1 0 1 0 0,1 0-1 0 0,-1 0 0 0 0,1-1 1 0 0,-1 1-1 0 0,1 0 0 0 0,-1 0 1 0 0,-1-2-1 0 0,-4 18-697 0 0,1 0-1 0 0,1 0 1 0 0,0 0 0 0 0,-2 30-1 0 0,-2 3 116 0 0,-91 356 1477 0 0,19-99-1324 0 0,59-208-310 0 0,-10 117 0 0 0,29-163 0 0 0,3-38 14 0 0,-2 0 1 0 0,1 0 0 0 0,-2 0 0 0 0,1 0 0 0 0,-7 22 0 0 0,7-33-26 0 0,1 0 1 0 0,-1 0-1 0 0,1-1 1 0 0,-1 1-1 0 0,0 0 1 0 0,1 0-1 0 0,-1-1 1 0 0,0 1 0 0 0,0 0-1 0 0,-1-1 1 0 0,1 1-1 0 0,0-1 1 0 0,0 1-1 0 0,-1-1 1 0 0,-2 3-1 0 0,0-2-46 0 0,4-1 27 0 0,0-1-1 0 0,0 0 1 0 0,0 0-1 0 0,0 1 1 0 0,-1-1-1 0 0,1 0 1 0 0,0 0-1 0 0,0 1 1 0 0,-1-1-1 0 0,1 0 1 0 0,0 0-1 0 0,0 0 1 0 0,-1 1-1 0 0,1-1 1 0 0,0 0-1 0 0,-1 0 1 0 0,1 0-1 0 0,0 0 1 0 0,0 0-1 0 0,-1 0 1 0 0,1 0-1 0 0,0 1 0 0 0,-1-1 1 0 0,1 0-1 0 0,0 0 1 0 0,-1 0-1 0 0,1 0 1 0 0,0-1-1 0 0,-1 1 1 0 0,1 0-1 0 0,0 0 1 0 0,-1 0-1 0 0,1 0 1 0 0,0 0-1 0 0,-1 0 1 0 0,1 0-1 0 0,0 0 1 0 0,0-1-1 0 0,-1 1 1 0 0,1 0-1 0 0,0 0 1 0 0,0 0-1 0 0,-1-1 1 0 0,1 1-1 0 0,-3-13-1044 0 0,4 8 622 0 0,-1 1 1 0 0,1-1-1 0 0,0 1 0 0 0,0-1 0 0 0,3-5 0 0 0,-3 8 112 0 0,5-18-5085 0 0</inkml:trace>
</inkml:ink>
</file>

<file path=ppt/ink/ink5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7:05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9871 0 0,'0'0'898'0'0,"-18"2"-197"0"0,17-1-480 0 0,-1-1 0 0 0,1 1 0 0 0,0-1 0 0 0,0 1 0 0 0,0 0 0 0 0,-1 0 0 0 0,1-1 0 0 0,0 1 0 0 0,0 0 1 0 0,0 0-1 0 0,0 0 0 0 0,-1 2 0 0 0,2-3-160 0 0,0 1 0 0 0,-1 0 0 0 0,1-1 0 0 0,0 1 1 0 0,0 0-1 0 0,0 0 0 0 0,0-1 0 0 0,0 1 0 0 0,0 0 0 0 0,0-1 1 0 0,0 1-1 0 0,0 0 0 0 0,0 0 0 0 0,0-1 0 0 0,0 1 1 0 0,1 0-1 0 0,-1-1 0 0 0,0 1 0 0 0,0 0 0 0 0,1-1 0 0 0,-1 1 1 0 0,1 0-1 0 0,-1-1 0 0 0,0 1 0 0 0,1-1 0 0 0,-1 1 1 0 0,1-1-1 0 0,0 2 0 0 0,6 3 105 0 0,0 1-1 0 0,0-1 1 0 0,0 0 0 0 0,0-1 0 0 0,1 0-1 0 0,0 0 1 0 0,11 4 0 0 0,10 5 136 0 0,-15-5-214 0 0,0 0 1 0 0,-1 1 0 0 0,0 1-1 0 0,0 0 1 0 0,-1 1-1 0 0,15 17 1 0 0,-4-1 77 0 0,34 56 0 0 0,-22-26 0 0 0,-3 2-1 0 0,-2 1 1 0 0,41 122-1 0 0,-55-127 91 0 0,-2-1 0 0 0,-3 2 0 0 0,-2 0 1 0 0,3 113-1 0 0,-12-140-4 0 0,-5 131 812 0 0,3-139-988 0 0,-1 0 1 0 0,-1 0-1 0 0,-1 0 0 0 0,-1 0 1 0 0,-12 28-1 0 0,12-37-76 0 0,-1-1 0 0 0,0 0 0 0 0,0 0 0 0 0,-1 0 0 0 0,0-1 0 0 0,-1-1 0 0 0,-18 17 0 0 0,2 1 11 0 0,28-31-171 0 0,33-34-1142 0 0,-14 8-2761 0 0,-17 19-2207 0 0</inkml:trace>
</inkml:ink>
</file>

<file path=ppt/ink/ink5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7:24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140 460 6879 0 0,'0'0'4583'0'0,"3"2"-4134"0"0,0-1-65 0 0,1 1-1 0 0,-1-1 0 0 0,1 1 1 0 0,0-1-1 0 0,4 0 0 0 0,3 2 4453 0 0,-17 9-4597 0 0,2-7-223 0 0,1 0 0 0 0,-1-1 0 0 0,0 0 1 0 0,-1 1-1 0 0,1-1 0 0 0,-1-1 0 0 0,1 1 0 0 0,-1-1 0 0 0,0 0 1 0 0,-1 0-1 0 0,1 0 0 0 0,-6 2 0 0 0,7-4-12 0 0,1 1 0 0 0,-1-1 1 0 0,0 0-1 0 0,0 0 0 0 0,0 0 0 0 0,0 0 0 0 0,0-1 0 0 0,0 0 1 0 0,0 0-1 0 0,0 0 0 0 0,0 0 0 0 0,0 0 0 0 0,0-1 0 0 0,0 0 1 0 0,0 0-1 0 0,0 0 0 0 0,0 0 0 0 0,-4-3 0 0 0,6 3-3 0 0,0 0 1 0 0,0-1-1 0 0,0 1 0 0 0,0-1 0 0 0,0 1 0 0 0,0-1 0 0 0,1 0 1 0 0,-1 0-1 0 0,1 1 0 0 0,-1-1 0 0 0,1 0 0 0 0,0-1 1 0 0,0 1-1 0 0,0 0 0 0 0,-1-4 0 0 0,1 2-7 0 0,0 0 0 0 0,0 0 1 0 0,1 0-1 0 0,0 0 0 0 0,0 0 0 0 0,0 0 1 0 0,0 0-1 0 0,2-7 0 0 0,0-1-42 0 0,2 1 1 0 0,-1-1-1 0 0,2 1 1 0 0,-1 0-1 0 0,10-14 1 0 0,98-148-580 0 0,-107 166 596 0 0,9-11 6 0 0,0 0 0 0 0,2 0 0 0 0,0 2 0 0 0,1 0 0 0 0,1 1 0 0 0,0 0-1 0 0,1 2 1 0 0,1 0 0 0 0,0 1 0 0 0,0 1 0 0 0,38-14 0 0 0,-50 23 56 0 0,-1 0 1 0 0,1 1-1 0 0,-1 0 0 0 0,1 0 1 0 0,0 0-1 0 0,-1 1 0 0 0,1 0 1 0 0,0 1-1 0 0,-1 0 0 0 0,1 0 1 0 0,0 0-1 0 0,-1 1 0 0 0,0 0 1 0 0,1 1-1 0 0,8 4 0 0 0,-12-5-26 0 0,-1-1 0 0 0,1 1 0 0 0,0 1-1 0 0,-1-1 1 0 0,0 0 0 0 0,0 1 0 0 0,0 0 0 0 0,0-1 0 0 0,0 1-1 0 0,0 0 1 0 0,-1 1 0 0 0,1-1 0 0 0,-1 0 0 0 0,0 1-1 0 0,0-1 1 0 0,0 1 0 0 0,-1 0 0 0 0,1 0 0 0 0,-1-1 0 0 0,0 1-1 0 0,0 0 1 0 0,0 0 0 0 0,0 0 0 0 0,-1 0 0 0 0,0 0-1 0 0,0 1 1 0 0,0-1 0 0 0,0 0 0 0 0,-1 0 0 0 0,-1 6 0 0 0,0 1 18 0 0,-2-1 1 0 0,0 1-1 0 0,0 0 1 0 0,-10 16-1 0 0,-28 38 206 0 0,39-61-198 0 0,-14 20 143 0 0,-2-1 1 0 0,0 0 0 0 0,-32 26-1 0 0,-74 51 113 0 0,91-77-551 0 0,32-22 103 0 0,-13 0-1227 0 0,7 0-4456 0 0</inkml:trace>
</inkml:ink>
</file>

<file path=ppt/ink/ink5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7:24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1 5527 0 0,'0'0'9584'0'0,"-1"2"-9269"0"0,-18 48 112 0 0,-13 29-350 0 0,-237 393 690 0 0,231-409-487 0 0,-10 19 415 0 0,3 2 1 0 0,-36 98-1 0 0,76-170-904 0 0,0 0 0 0 0,-12 18 1 0 0,15-28-595 0 0</inkml:trace>
</inkml:ink>
</file>

<file path=ppt/ink/ink5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7:24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3223 0 0,'-1'3'8066'0'0,"-1"4"-7720"0"0,1 0 0 0 0,0 0 0 0 0,0 0 0 0 0,0 0 0 0 0,1 0 1 0 0,0 0-1 0 0,1 0 0 0 0,-1 0 0 0 0,2 0 0 0 0,-1 0 0 0 0,1 0 0 0 0,0 0 1 0 0,0 0-1 0 0,0-1 0 0 0,1 1 0 0 0,7 10 0 0 0,-3-5-198 0 0,1 0 0 0 0,0-1 0 0 0,1 0 1 0 0,0-1-1 0 0,1 0 0 0 0,0-1 0 0 0,22 16 0 0 0,78 49 685 0 0,-96-66-757 0 0,12 2-69 0 0,-22-9-40 0 0,-2 0-73 0 0</inkml:trace>
</inkml:ink>
</file>

<file path=ppt/ink/ink5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7:25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0 9671 0 0,'0'0'6239'0'0,"-1"3"-5460"0"0,-24 68 657 0 0,4 1 1 0 0,-17 105 0 0 0,32-145-1307 0 0,-65 324 550 0 0,51-278-789 0 0,-3-1 1 0 0,-51 113-1 0 0,55-154-74 0 0,-39 55-1 0 0,5-8 1 0 0,52-81-405 0 0</inkml:trace>
</inkml:ink>
</file>

<file path=ppt/ink/ink5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7:25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83 105 5983 0 0,'-2'1'464'0'0,"-33"11"692"0"0,32-11-768 0 0,0 0-1 0 0,0 1 1 0 0,0-1-1 0 0,1 1 1 0 0,-1 0-1 0 0,1 0 1 0 0,-1 0-1 0 0,1 0 1 0 0,0 0 0 0 0,-3 4-1 0 0,3-4-160 0 0,1-1-21 0 0,0 1 1 0 0,0-1-1 0 0,0 1 0 0 0,0-1 1 0 0,0 1-1 0 0,0-1 1 0 0,0 1-1 0 0,0-1 1 0 0,1 1-1 0 0,-1 0 0 0 0,1 0 1 0 0,-1 2-1 0 0,0-3-247 0 0,1 2 1185 0 0,2-1-576 0 0,2 1-415 0 0,1 0-1 0 0,-1-1 1 0 0,1 1 0 0 0,0-1-1 0 0,0 0 1 0 0,0-1-1 0 0,0 1 1 0 0,0-1-1 0 0,0 0 1 0 0,0 0 0 0 0,0 0-1 0 0,0-1 1 0 0,1 0-1 0 0,-1 0 1 0 0,0 0-1 0 0,6-1 1 0 0,12-2 342 0 0,1-2 0 0 0,28-7 0 0 0,111-38 403 0 0,12-3 635 0 0,-118 39-1128 0 0,63-9 0 0 0,80-2-589 0 0,-137 18-1448 0 0,-63 7 1561 0 0,1 0 1 0 0,-1 0-1 0 0,0 0 0 0 0,1 0 1 0 0,-1 0-1 0 0,0 0 0 0 0,1 0 1 0 0,-1 0-1 0 0,0 0 0 0 0,1 0 1 0 0,-1 0-1 0 0,0 0 0 0 0,1 1 1 0 0,-1-1-1 0 0,0 0 0 0 0,1 0 1 0 0,-1 0-1 0 0,0 0 0 0 0,0 1 1 0 0,1-1-1 0 0,-1 0 0 0 0,0 0 1 0 0,0 0-1 0 0,1 1 0 0 0,-1-1 1 0 0,0 0-1 0 0,0 0 0 0 0,0 1 1 0 0,1-1-1 0 0,-1 0 0 0 0,0 1 1 0 0,0-1-1 0 0,0 0 0 0 0,0 1 1 0 0,0-1-1 0 0,0 0 0 0 0,0 1 1 0 0,0-1-1 0 0,0 1 0 0 0,-1 11-4724 0 0,-5 0-1383 0 0</inkml:trace>
</inkml:ink>
</file>

<file path=ppt/ink/ink5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7:26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 7831 0 0,'0'0'706'0'0,"-1"2"-578"0"0,-2 7 944 0 0,1 1 1 0 0,0 0 0 0 0,1 0 0 0 0,0 0 0 0 0,1 0-1 0 0,1 15 1 0 0,-2 18-138 0 0,-16 89 623 0 0,-5 52-356 0 0,21-99-835 0 0,1-53-258 0 0,-3 34-1 0 0,1-55-82 0 0,1-1 0 0 0,-2 0 0 0 0,1 0-1 0 0,-1 0 1 0 0,-1-1 0 0 0,0 1-1 0 0,-7 13 1 0 0,4-11-55 0 0,0 0 0 0 0,-1-1 0 0 0,-12 14 0 0 0,19-24-80 0 0,4-3-2168 0 0,38-31-289 0 0,-15 9 1254 0 0</inkml:trace>
</inkml:ink>
</file>

<file path=ppt/ink/ink5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7:27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373 276 8551 0 0,'-2'1'390'0'0,"-1"0"-250"0"0,-17 10 242 0 0,-25 16 1700 0 0,43-26-1378 0 0,-6 7 5533 0 0,10-12-6174 0 0,0 1 0 0 0,0-1 0 0 0,0 1 0 0 0,0-1-1 0 0,1 1 1 0 0,-1 0 0 0 0,1 0 0 0 0,0 0 0 0 0,0 0 0 0 0,6-4 0 0 0,40-26 152 0 0,-29 21-126 0 0,232-160 556 0 0,-235 161-490 0 0,-1 0 0 0 0,2 1-1 0 0,-1 1 1 0 0,1 0 0 0 0,20-5-1 0 0,-36 13-131 0 0,-1 1-1 0 0,1-1 1 0 0,0 1 0 0 0,0-1-1 0 0,-1 1 1 0 0,1 0-1 0 0,0 0 1 0 0,0 0-1 0 0,-1 0 1 0 0,1 0 0 0 0,0 0-1 0 0,0 1 1 0 0,-1-1-1 0 0,1 1 1 0 0,0-1 0 0 0,0 1-1 0 0,-1-1 1 0 0,1 1-1 0 0,-1 0 1 0 0,1 0-1 0 0,2 2 1 0 0,-3-2-10 0 0,1 1 1 0 0,-1-1-1 0 0,0 1 0 0 0,1 0 1 0 0,-1 0-1 0 0,0 0 0 0 0,-1 0 0 0 0,1-1 1 0 0,0 1-1 0 0,0 0 0 0 0,-1 0 1 0 0,1 0-1 0 0,-1 1 0 0 0,0-1 0 0 0,1 0 1 0 0,-1 0-1 0 0,0 0 0 0 0,0 3 1 0 0,-2 6-12 0 0,1 0 1 0 0,-1 1 0 0 0,-1-1 0 0 0,0 0 0 0 0,0 0 0 0 0,-1-1 0 0 0,-7 13 0 0 0,-41 69-8 0 0,49-87 5 0 0,-12 18-3 0 0,-108 158-143 0 0,118-175 135 0 0,-37 46-85 0 0,-2-2 0 0 0,-65 59 0 0 0,53-61 32 0 0,-89 71-481 0 0,131-109 283 0 0,-2 0 1 0 0,1-1 0 0 0,-29 12-1 0 0,38-18 195 0 0,0-1 0 0 0,0 0-1 0 0,0 0 1 0 0,0 0 0 0 0,0-1-1 0 0,-1 0 1 0 0,1 0 0 0 0,-1-1-1 0 0,1 0 1 0 0,0 0 0 0 0,-1 0-1 0 0,1-1 1 0 0,-10-2 0 0 0,15 3 76 0 0,0 0 1 0 0,0-1 0 0 0,0 1-1 0 0,1 0 1 0 0,-1-1 0 0 0,0 1-1 0 0,0-1 1 0 0,1 1-1 0 0,-1 0 1 0 0,0-1 0 0 0,1 0-1 0 0,-1 1 1 0 0,0-1-1 0 0,1 1 1 0 0,-1-1 0 0 0,1 0-1 0 0,-1 1 1 0 0,1-1-1 0 0,-1 0 1 0 0,1 0 0 0 0,0 1-1 0 0,-1-1 1 0 0,1 0-1 0 0,0 0 1 0 0,0 0 0 0 0,-1 1-1 0 0,1-1 1 0 0,0 0 0 0 0,0 0-1 0 0,0 0 1 0 0,0 0-1 0 0,0 0 1 0 0,0 1 0 0 0,0-1-1 0 0,1 0 1 0 0,-1 0-1 0 0,0 0 1 0 0,0 1 0 0 0,0-1-1 0 0,1 0 1 0 0,-1 0-1 0 0,1 0 1 0 0,-1 1 0 0 0,0-1-1 0 0,1 0 1 0 0,-1 1 0 0 0,1-1-1 0 0,0 0 1 0 0,-1 1-1 0 0,1-1 1 0 0,0 1 0 0 0,-1-1-1 0 0,1 1 1 0 0,0-1-1 0 0,-1 1 1 0 0,1-1 0 0 0,1 1-1 0 0,18-5 392 0 0,0 1-1 0 0,0 1 1 0 0,34-1-1 0 0,-14 1-18 0 0,248-19 1090 0 0,-269 21-1456 0 0,9-2 0 0 0,0 2 0 0 0,43 3 0 0 0,-53 0 10 0 0,-14-2 39 0 0,15 6 36 0 0,-15-6-37 0 0,0 0-128 0 0,-1 0 0 0 0,1 0 1 0 0,-1-1-1 0 0,0 0 0 0 0,1 1 0 0 0,-1-1 0 0 0,0-1 0 0 0,0 1 0 0 0,0 0 1 0 0,1-1-1 0 0,-1 1 0 0 0,-1-1 0 0 0,1 0 0 0 0,0 0 0 0 0,0 0 0 0 0,-1 0 1 0 0,1-1-1 0 0,-1 1 0 0 0,3-5 0 0 0,2 0-1025 0 0,2-4-249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3:34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14711 0 0,'0'0'2612'0'0,"2"1"-1482"0"0,20 24 1189 0 0,21 29 1 0 0,-25-30-1945 0 0,1-1 1 0 0,27 26-1 0 0,-9-17-116 0 0,-2 2-1 0 0,38 48 1 0 0,-65-71-235 0 0,0 0 0 0 0,0 0-1 0 0,-1 1 1 0 0,0 0 0 0 0,-1 0-1 0 0,-1 1 1 0 0,0 0 0 0 0,0 0-1 0 0,-2 0 1 0 0,1 0 0 0 0,-2 1-1 0 0,0 0 1 0 0,1 14 0 0 0,-4-19 3 0 0,0 1 0 0 0,-1 0 0 0 0,0 0 0 0 0,0 0-1 0 0,-1-1 1 0 0,0 1 0 0 0,-1-1 0 0 0,0 0 0 0 0,0 0 0 0 0,-1 0 0 0 0,0-1 0 0 0,-9 11 0 0 0,-4 4 62 0 0,-2 0 0 0 0,-41 36 0 0 0,-59 39 22 0 0,27-22-110 0 0,81-65-177 0 0,0 0-1 0 0,-19 22 1 0 0,30-32-172 0 0</inkml:trace>
</inkml:ink>
</file>

<file path=ppt/ink/ink5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7:27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 2303 0 0,'0'0'556'0'0,"2"0"1494"0"0,14-1 6617 0 0,-5 5-4499 0 0,-9-2-4029 0 0,0 0 0 0 0,-1 0-1 0 0,0-1 1 0 0,1 1 0 0 0,-1 0-1 0 0,0 0 1 0 0,0 0 0 0 0,0 0-1 0 0,0 0 1 0 0,1 5 0 0 0,-1-2 7 0 0,0-1-1 0 0,0 1 1 0 0,0 0 0 0 0,-1-1 0 0 0,0 1-1 0 0,0 0 1 0 0,0 0 0 0 0,0 0 0 0 0,-3 7-1 0 0,-12 44 747 0 0,13-50-812 0 0,-50 122 642 0 0,2-5-168 0 0,23-51-490 0 0,23-59-80 0 0,3-10-219 0 0</inkml:trace>
</inkml:ink>
</file>

<file path=ppt/ink/ink5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7:28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12 6447 0 0,'3'-11'14431'0'0,"-5"50"-13799"0"0,-2 1 0 0 0,-2-1 0 0 0,-15 51-1 0 0,2-7-541 0 0,11-45-51 0 0,3-15-34 0 0,0 0 0 0 0,1 0 0 0 0,2 1 0 0 0,0 24 0 0 0,3-31-5 0 0,2 0 0 0 0,-1-5-81 0 0,-2-12 73 0 0,0 1 1 0 0,0-1-1 0 0,0 0 1 0 0,0 0-1 0 0,0 0 0 0 0,0 0 1 0 0,0 0-1 0 0,0 0 1 0 0,0 0-1 0 0,0 0 1 0 0,0 0-1 0 0,0 0 1 0 0,0 1-1 0 0,0-1 0 0 0,0 0 1 0 0,0 0-1 0 0,0 0 1 0 0,0 0-1 0 0,0 0 1 0 0,0 0-1 0 0,0 0 1 0 0,1 0-1 0 0,-1 0 0 0 0,0 0 1 0 0,0 0-1 0 0,0 0 1 0 0,0 0-1 0 0,0 1 1 0 0,0-1-1 0 0,0 0 1 0 0,0 0-1 0 0,0 0 0 0 0,0 0 1 0 0,0 0-1 0 0,0 0 1 0 0,1 0-1 0 0,-1 0 1 0 0,0 0-1 0 0,0 0 1 0 0,0 0-1 0 0,0 0 0 0 0,0 0 1 0 0,0 0-1 0 0,0 0 1 0 0,0 0-1 0 0,0 0 1 0 0,0 0-1 0 0,0 0 1 0 0,1 0-1 0 0,-1 0 0 0 0,0 0 1 0 0,0 0-1 0 0,0 0 1 0 0,0 0-1 0 0,0 0 1 0 0,0-1-1 0 0,3 1-169 0 0,-1 0 0 0 0,0 0 0 0 0,0-1 0 0 0,1 0 1 0 0,-1 1-1 0 0,0-1 0 0 0,3-1 0 0 0,-4 1-279 0 0,0 0 1 0 0,0 1 0 0 0,0-1-1 0 0,0 0 1 0 0,0 0 0 0 0,0 0 0 0 0,0 1-1 0 0,0-1 1 0 0,-1 0 0 0 0,1 0-1 0 0,0 0 1 0 0,0-2 0 0 0,5-12-6315 0 0</inkml:trace>
</inkml:ink>
</file>

<file path=ppt/ink/ink5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7:28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12 547 7831 0 0,'-1'3'603'0'0,"-1"0"-491"0"0,-5 19 261 0 0,6-22-16 0 0,1 1 0 0 0,0 0 0 0 0,0-1-1 0 0,0 1 1 0 0,0 0 0 0 0,-1-1-1 0 0,1 1 1 0 0,0 0 0 0 0,0-1 0 0 0,0 1-1 0 0,1 0 1 0 0,-1-1 0 0 0,0 1-1 0 0,0 0 1 0 0,0-1 0 0 0,0 1 0 0 0,1 0-1 0 0,-1-1 1 0 0,0 1 0 0 0,1 1-1 0 0,0-2-240 0 0,-1 1-1 0 0,1-1 0 0 0,-1 0 1 0 0,1 1-1 0 0,-1-1 0 0 0,1 0 0 0 0,0 1 1 0 0,-1-1-1 0 0,1 0 0 0 0,0 0 1 0 0,-1 1-1 0 0,1-1 0 0 0,0 0 0 0 0,-1 0 1 0 0,1 0-1 0 0,1 0 0 0 0,1 0-26 0 0,0 0 0 0 0,0-1 0 0 0,0 1-1 0 0,0-1 1 0 0,-1 1 0 0 0,1-1 0 0 0,0 0-1 0 0,-1 0 1 0 0,4-2 0 0 0,10-8 377 0 0,-1-1 1 0 0,0-1-1 0 0,0 0 1 0 0,-2-1-1 0 0,13-15 1 0 0,-11 12-222 0 0,90-111 763 0 0,18-20-714 0 0,-117 141-288 0 0,45-46 20 0 0,83-69 0 0 0,-129 118-46 0 0,-1 1 0 0 0,1 0 1 0 0,0 0-1 0 0,7-2 0 0 0,-7 5-39 0 0,-2 3 54 0 0,0 0 0 0 0,0-1 0 0 0,0 1 0 0 0,0 0 0 0 0,0 1 0 0 0,-1-1 0 0 0,1 0-1 0 0,-1 1 1 0 0,0-1 0 0 0,0 1 0 0 0,0 0 0 0 0,0 0 0 0 0,1 6 0 0 0,2 8 11 0 0,5 34 0 0 0,-6-33-12 0 0,-2-5 3 0 0,2 11 9 0 0,13 40 1 0 0,-15-59-2 0 0,1 1 0 0 0,0-1 0 0 0,0 1 0 0 0,0-1 0 0 0,1 0 0 0 0,0 0-1 0 0,0 0 1 0 0,0-1 0 0 0,1 0 0 0 0,8 9 0 0 0,-10-12-1 0 0,0-1 0 0 0,0 1-1 0 0,-1-1 1 0 0,1 1 0 0 0,0-1 0 0 0,0 0-1 0 0,0 0 1 0 0,0 0 0 0 0,0 0 0 0 0,1-1-1 0 0,-1 0 1 0 0,0 1 0 0 0,0-1 0 0 0,0 0-1 0 0,1 0 1 0 0,-1-1 0 0 0,0 1 0 0 0,0-1-1 0 0,0 1 1 0 0,0-1 0 0 0,5-2 0 0 0,6-2 41 0 0,-1-1 0 0 0,1-1 0 0 0,15-10 1 0 0,-23 13-27 0 0,42-28 140 0 0,77-69 0 0 0,-33 24-1784 0 0,-91 77 929 0 0,4-4 1199 0 0</inkml:trace>
</inkml:ink>
</file>

<file path=ppt/ink/ink5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7:29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382 137 9383 0 0,'11'-11'509'0'0,"2"-2"-290"0"0,0 0 0 0 0,11-16 0 0 0,-18 20 292 0 0,0 1 553 0 0,0 0 1 0 0,-1 0 0 0 0,6-13 1528 0 0,-14 16-1532 0 0,3 4-1037 0 0,0 1-1 0 0,0-1 1 0 0,-1 1-1 0 0,1-1 0 0 0,0 0 1 0 0,0 1-1 0 0,-1-1 0 0 0,1 1 1 0 0,0-1-1 0 0,-1 0 1 0 0,1 1-1 0 0,-1-1 0 0 0,1 1 1 0 0,-1 0-1 0 0,1-1 0 0 0,-1 1 1 0 0,1-1-1 0 0,-1 1 0 0 0,1 0 1 0 0,-1-1-1 0 0,1 1 1 0 0,-2-1-1 0 0,-1 1 18 0 0,-1 0 1 0 0,0 1-1 0 0,1-1 1 0 0,-1 1-1 0 0,1-1 0 0 0,-1 1 1 0 0,1 0-1 0 0,-1 0 1 0 0,1 0-1 0 0,-1 1 1 0 0,1-1-1 0 0,-4 3 0 0 0,-8 6 17 0 0,-17 12 0 0 0,26-17-44 0 0,-99 86 38 0 0,101-87-51 0 0,-15 16 30 0 0,1 0 0 0 0,0 2 0 0 0,2 0 0 0 0,0 0-1 0 0,-17 37 1 0 0,8-9 249 0 0,-29 90 1 0 0,40-97-101 0 0,2 1 1 0 0,-9 59 0 0 0,18-75-148 0 0,1 0-1 0 0,1 0 1 0 0,1 0-1 0 0,8 56 1 0 0,2-33-29 0 0,2-1 1 0 0,3 0-1 0 0,1 0 0 0 0,44 88 1 0 0,-28-80-255 0 0,1-1 0 0 0,4-3 0 0 0,62 75 1 0 0,-39-59-315 0 0,86 131 0 0 0,-122-160 446 0 0,-1 0 0 0 0,22 59 0 0 0,-37-78 79 0 0,-1 0 0 0 0,-1 0 0 0 0,-1 1 1 0 0,-1 0-1 0 0,-1 0 0 0 0,1 41 0 0 0,-6-38 94 0 0,0 1 1 0 0,-1 0-1 0 0,-2-1 0 0 0,-1 1 0 0 0,0-1 0 0 0,-2-1 1 0 0,-2 1-1 0 0,0-2 0 0 0,-25 45 0 0 0,-84 119 1197 0 0,116-184-1270 0 0,0 0-1 0 0,0 0 1 0 0,-1-1 0 0 0,-7 7-1 0 0,10-9-61 0 0,-11 2-853 0 0,9 0 768 0 0,0 0 0 0 0,1 0 1 0 0,0 0-1 0 0,-1 1 0 0 0,1-1 0 0 0,0 1 1 0 0,1 0-1 0 0,-3 4 0 0 0</inkml:trace>
</inkml:ink>
</file>

<file path=ppt/ink/ink5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7:31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34 157 2359 0 0,'0'0'978'0'0,"-1"-1"-572"0"0,-1-2-65 0 0,0-1-1 0 0,0 1 0 0 0,0-1 0 0 0,0 1 1 0 0,1-1-1 0 0,-1 0 0 0 0,1 1 0 0 0,0-1 1 0 0,0 0-1 0 0,0-5 0 0 0,-1-41 2705 0 0,2 39-2329 0 0,1 7-310 0 0,-1-1-1 0 0,1 1 1 0 0,0 0 0 0 0,0 0-1 0 0,3-6 1 0 0,-1 3 186 0 0,-3 5-74 0 0,4-8 6906 0 0,-5 39-7134 0 0,0 24 212 0 0,6 119 78 0 0,-5-145-548 0 0,-2 17 1 0 0,-14 84 0 0 0,4-50-23 0 0,10-65-10 0 0,3 0-12 0 0,4-3-73 0 0,-4-8-114 0 0,2-2-257 0 0,-1 0 196 0 0,19-1-309 0 0,-9-2-1874 0 0,-3-3-3373 0 0,-2-6-176 0 0</inkml:trace>
</inkml:ink>
</file>

<file path=ppt/ink/ink5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7:32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317 212 9271 0 0,'0'0'5399'0'0,"-6"4"-4003"0"0,6-4-1341 0 0,0 0-1 0 0,0 0 1 0 0,0 0 0 0 0,0 0-1 0 0,0 0 1 0 0,0 0 0 0 0,0 0-1 0 0,0 0 1 0 0,0 0 0 0 0,0 0 0 0 0,0 0-1 0 0,0 0 1 0 0,-2-1 1203 0 0,2 1-1203 0 0,0 0-1 0 0,0 0 1 0 0,0 0 0 0 0,0 0-1 0 0,0 0 1 0 0,0 0 0 0 0,0 0-1 0 0,0 0 1 0 0,0 0 0 0 0,0-1 0 0 0,0 1-1 0 0,2-4-12 0 0,1 0-1 0 0,0 0 1 0 0,0 0-1 0 0,0 0 1 0 0,1 0 0 0 0,-1 1-1 0 0,1 0 1 0 0,7-6-1 0 0,39-21 89 0 0,-22 13-54 0 0,31-22 127 0 0,-27 17 466 0 0,54-28 1 0 0,-46 35 244 0 0,-38 14-526 0 0,3 14-267 0 0,-5-7-107 0 0,-1 1 0 0 0,0-1 0 0 0,-1 1 0 0 0,1-1-1 0 0,-1 0 1 0 0,-1 1 0 0 0,1-1 0 0 0,-1 0-1 0 0,0-1 1 0 0,0 1 0 0 0,-8 10 0 0 0,-3 1-33 0 0,0 0 0 0 0,-23 20 1 0 0,7-11-369 0 0,-57 36 0 0 0,37-27-2 0 0,-100 64-358 0 0,-49 38 566 0 0,189-131 176 0 0,7-5 82 0 0,0 1 1 0 0,0 0-1 0 0,1 0 0 0 0,-1 0 1 0 0,0 0-1 0 0,-3 5 0 0 0,19-9 331 0 0,6 0-112 0 0,30-6 219 0 0,30-7-231 0 0,-33 8-215 0 0,5 0-25 0 0,58-1 0 0 0,22-3 8 0 0,-104 6-26 0 0,1 0-1 0 0,-1-3 1 0 0,-1 0 0 0 0,31-14-1 0 0,-51 19-137 0 0,-4 2-465 0 0</inkml:trace>
</inkml:ink>
</file>

<file path=ppt/ink/ink5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7:34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42 5063 0 0,'46'-41'10515'0'0,"-80"104"-7691"0"0,13-25-2345 0 0,-18 44-1 0 0,-24 64-478 0 0,-2 5 0 0 0,49-107 0 0 0,-17 69 0 0 0,31-105 7 0 0,1 0 1 0 0,-1 0-1 0 0,2 1 0 0 0,-1-1 0 0 0,1 0 1 0 0,2 16-1 0 0,-1-20 15 0 0,0 1 0 0 0,0 0 0 0 0,1-1-1 0 0,-1 1 1 0 0,1-1 0 0 0,0 1 0 0 0,1-1 0 0 0,-1 0 0 0 0,1 0 0 0 0,-1 0 0 0 0,1 0 0 0 0,1-1 0 0 0,3 5 0 0 0,3 1 164 0 0,0-1 1 0 0,1-1 0 0 0,0 0-1 0 0,1 0 1 0 0,15 6 0 0 0,2-1 338 0 0,30 9 0 0 0,-53-20-429 0 0,7 2-4 0 0,-1-1-17 0 0,-9-2-41 0 0,-1-1-130 0 0,0 1-37 0 0,1-1 0 0 0,-1 0-1 0 0,0 0 1 0 0,0 1 0 0 0,0-1 0 0 0,0-1-1 0 0,3-1 1 0 0,-4 2-143 0 0,0 0 0 0 0,0 1 0 0 0,0-1 0 0 0,0 0 0 0 0,-1 0 0 0 0,1 0 0 0 0,0 0 0 0 0,0 0 0 0 0,-1 0 0 0 0,1-1 0 0 0,-1 1 0 0 0,1 0 0 0 0,0-2 0 0 0,2-11-1323 0 0</inkml:trace>
</inkml:ink>
</file>

<file path=ppt/ink/ink5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7:34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5063 0 0,'0'0'2139'0'0,"0"2"-315"0"0,0 2-1455 0 0,0-1 0 0 0,1 1 0 0 0,0 0 0 0 0,0-1 0 0 0,0 1 0 0 0,0-1 0 0 0,1 1 0 0 0,-1-1 0 0 0,1 0 0 0 0,0 0 0 0 0,0 0 0 0 0,0 0 0 0 0,0 0 0 0 0,0 0-1 0 0,1 0 1 0 0,3 3 0 0 0,8 6 91 0 0,-1-1-1 0 0,21 11 0 0 0,-11-6 602 0 0,13 10 342 0 0,58 56 0 0 0,-88-77-1380 0 0,-1 1-1 0 0,0-1 0 0 0,-1 2 0 0 0,1-1 1 0 0,-1 0-1 0 0,0 1 0 0 0,-1 0 1 0 0,1 0-1 0 0,-1 0 0 0 0,-1 0 1 0 0,1 0-1 0 0,-1 1 0 0 0,-1-1 1 0 0,2 15-1 0 0,-3-22-66 0 0,1 1 1 0 0,-1-1-1 0 0,0 0 0 0 0,0 1 1 0 0,0-1-1 0 0,0 0 0 0 0,0 1 1 0 0,0-1-1 0 0,0 0 0 0 0,0 1 1 0 0,0-1-1 0 0,0 0 1 0 0,0 1-1 0 0,0-1 0 0 0,0 0 1 0 0,0 1-1 0 0,-1-1 0 0 0,1 0 1 0 0,0 1-1 0 0,0-1 0 0 0,0 0 1 0 0,0 0-1 0 0,-1 1 1 0 0,1-1-1 0 0,0 0 0 0 0,0 0 1 0 0,0 1-1 0 0,-1-1 0 0 0,1 0 1 0 0,-1 1-1 0 0,1-18-3354 0 0</inkml:trace>
</inkml:ink>
</file>

<file path=ppt/ink/ink5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7:34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7 7367 0 0,'-4'-7'8895'0'0,"3"10"-8468"0"0,-18 42 449 0 0,2 2 1 0 0,-21 91-1 0 0,22-75-572 0 0,-25 99 185 0 0,-46 160 247 0 0,11-104-66 0 0,70-205-521 0 0,1 1 0 0 0,1 0 1 0 0,0-1-1 0 0,1 1 0 0 0,1 0 0 0 0,0 1 1 0 0,0 19-1 0 0,5-20-42 0 0,-2-14-138 0 0,-1 1 1 0 0,1 0 0 0 0,0-1 0 0 0,-1 1-1 0 0,1-1 1 0 0,-1 1 0 0 0,1-1-1 0 0,0 1 1 0 0,0-1 0 0 0,-1 1-1 0 0,1-1 1 0 0,0 1 0 0 0,0-1-1 0 0,0 0 1 0 0,-1 0 0 0 0,1 1-1 0 0,0-1 1 0 0,0 0 0 0 0,0 0-1 0 0,0 0 1 0 0,-1 0 0 0 0,1 0-1 0 0,0 0 1 0 0,1 0 0 0 0,1-1-254 0 0,-1 1 1 0 0,0 0 0 0 0,1-1-1 0 0,-1 0 1 0 0,0 0 0 0 0,0 1 0 0 0,1-1-1 0 0,2-2 1 0 0,13-11-6836 0 0</inkml:trace>
</inkml:ink>
</file>

<file path=ppt/ink/ink5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7:35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11055 0 0,'0'0'7362'0'0,"3"-1"-7109"0"0,10 1 179 0 0,0 0 0 0 0,0 1 0 0 0,15 3 0 0 0,17 0 504 0 0,-17-3-301 0 0,0-2 1 0 0,47-7-1 0 0,52-19 442 0 0,-30 6-691 0 0,-86 18-353 0 0,31-2 6 0 0,-26 5-225 0 0,28 3 0 0 0,-14 2-682 0 0,-21-3 192 0 0,-1-1 1 0 0,0 0-1 0 0,1 0 0 0 0,15-1 1 0 0,-22 0-51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3:39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31 9671 0 0,'0'0'875'0'0,"-9"2"-20"0"0,-8 3 746 0 0,1 0 1036 0 0,4-4 5568 0 0,29 16-7566 0 0,-9-12-623 0 0,1-1 0 0 0,0 0 0 0 0,0-1 0 0 0,0 0 0 0 0,0 0 0 0 0,1-1-1 0 0,-1-1 1 0 0,1 1 0 0 0,16-1 0 0 0,-7-1-2 0 0,-1-2 1 0 0,0 0-1 0 0,0-1 0 0 0,25-7 1 0 0,36-14 43 0 0,34-8 87 0 0,-92 27-124 0 0,1 1-1 0 0,-1 1 1 0 0,29 0-1 0 0,-39 4-20 0 0,-3 2-27 0 0,-7-2-106 0 0</inkml:trace>
</inkml:ink>
</file>

<file path=ppt/ink/ink5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7:35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7367 0 0,'0'0'7248'0'0,"0"2"-6404"0"0,0 0-726 0 0,0 0 0 0 0,1 0-1 0 0,-1 0 1 0 0,1 0 0 0 0,0 0 0 0 0,0 0-1 0 0,0 0 1 0 0,0 0 0 0 0,0 0 0 0 0,0-1-1 0 0,0 1 1 0 0,0 0 0 0 0,0-1 0 0 0,1 1-1 0 0,-1-1 1 0 0,4 3 0 0 0,0-1 33 0 0,0 0 1 0 0,0 0-1 0 0,0-1 1 0 0,0 1-1 0 0,8 1 1 0 0,-12-3-136 0 0,10 2 283 0 0,-1 1 1 0 0,1 0-1 0 0,-1 0 0 0 0,11 8 0 0 0,-19-11-256 0 0,-1 0 0 0 0,0 1 0 0 0,1-1 0 0 0,-1 1 0 0 0,0-1 0 0 0,0 1 0 0 0,0-1 0 0 0,0 1 0 0 0,0-1 0 0 0,-1 1 0 0 0,1 0 0 0 0,0-1 0 0 0,-1 1 0 0 0,1 2 0 0 0,2 23 253 0 0,-4-15-145 0 0,-1 0 0 0 0,0 0-1 0 0,-1 0 1 0 0,0-1 0 0 0,-1 1 0 0 0,0-1-1 0 0,-7 13 1 0 0,3-5 313 0 0,-7 24-1 0 0,10-26-263 0 0,-1 7 181 0 0,-6 34 1 0 0,11-52-346 0 0,0 0 0 0 0,1 1 0 0 0,0-1 0 0 0,0 0 0 0 0,1 1 0 0 0,-1-1 0 0 0,1 0 0 0 0,1 1 0 0 0,-1-1 0 0 0,5 10 0 0 0,1-4-24 0 0,4-1-12 0 0,-9-9-127 0 0,1-1-1 0 0,-1 1 1 0 0,1-1-1 0 0,0 0 1 0 0,0 0-1 0 0,-1 0 1 0 0,1 0 0 0 0,0 0-1 0 0,0-1 1 0 0,0 1-1 0 0,0-1 1 0 0,0 0-1 0 0,4 0 1 0 0,-1 0-754 0 0,0-1 0 0 0,0 0 0 0 0,1-1 0 0 0,-1 1 0 0 0,7-4 0 0 0,9-4-6537 0 0</inkml:trace>
</inkml:ink>
</file>

<file path=ppt/ink/ink5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7:35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9671 0 0,'1'1'8750'0'0,"5"5"-8465"0"0,-1 1 0 0 0,0-1 0 0 0,-1 1 0 0 0,1 0 0 0 0,-2 0 0 0 0,1 0 0 0 0,-1 0 0 0 0,0 1 0 0 0,0-1 0 0 0,-1 1 0 0 0,0 0 0 0 0,0 0 0 0 0,-1 0 0 0 0,1 15 0 0 0,-2 8-169 0 0,-1 1 0 0 0,-8 47 0 0 0,2-20 66 0 0,0-6-149 0 0,-2 35 21 0 0,8-81-56 0 0,1 0 1 0 0,0 1-1 0 0,1-1 1 0 0,0 0 0 0 0,0 0-1 0 0,1 1 1 0 0,0-1 0 0 0,0 0-1 0 0,3 7 1 0 0,-4-14-42 0 0,0 1 0 0 0,-1 0-1 0 0,1 0 1 0 0,0-1 0 0 0,-1 1 0 0 0,1 0 0 0 0,0-1-1 0 0,0 1 1 0 0,-1 0 0 0 0,1-1 0 0 0,0 0 0 0 0,0 1-1 0 0,0-1 1 0 0,0 1 0 0 0,0-1 0 0 0,0 0 0 0 0,0 0-1 0 0,0 1 1 0 0,0-1 0 0 0,0 0 0 0 0,1 0-1 0 0,21-2-2727 0 0,-9-3-4391 0 0</inkml:trace>
</inkml:ink>
</file>

<file path=ppt/ink/ink5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7:36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5063 0 0,'-7'1'528'0'0,"-4"1"-426"0"0,-3 4 9912 0 0,14-4-9858 0 0,0 0-1 0 0,1 1 0 0 0,-1-1 1 0 0,0 0-1 0 0,1 0 1 0 0,0 1-1 0 0,-1-1 0 0 0,1 0 1 0 0,0 0-1 0 0,0 0 0 0 0,0 0 1 0 0,0 0-1 0 0,1 0 1 0 0,-1 0-1 0 0,1 0 0 0 0,-1-1 1 0 0,1 1-1 0 0,-1 0 0 0 0,1-1 1 0 0,0 1-1 0 0,0-1 1 0 0,3 2-1 0 0,4 2 36 0 0,1-1 1 0 0,-1 0-1 0 0,0 0 0 0 0,11 1 1 0 0,-2 1 252 0 0,17 5 29 0 0,-16-7-214 0 0,-1 2 0 0 0,-1 1 0 0 0,1 0 0 0 0,-1 1 0 0 0,31 19-1 0 0,-28-13-124 0 0,-2 1-1 0 0,1 1 0 0 0,-2 0 0 0 0,24 29 0 0 0,-32-33-77 0 0,0 1 0 0 0,-1 0 0 0 0,0 1 0 0 0,-1 0 1 0 0,0 0-1 0 0,-1 0 0 0 0,-1 1 0 0 0,5 20 0 0 0,-5-9-38 0 0,-2 0-1 0 0,0 0 1 0 0,-2 1 0 0 0,-1-1-1 0 0,-1 0 1 0 0,-2 1-1 0 0,0-1 1 0 0,-2 0 0 0 0,-12 41-1 0 0,2-21 18 0 0,-3-1 1 0 0,-1-1-1 0 0,-2 0 0 0 0,-37 56 0 0 0,50-87-89 0 0,-1 1-138 0 0,0 0-1 0 0,-18 19 0 0 0,26-31-539 0 0</inkml:trace>
</inkml:ink>
</file>

<file path=ppt/ink/ink5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7:37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12 919 0 0,'6'-11'12823'0'0,"-7"20"-12330"0"0,0 0 0 0 0,0 1-1 0 0,0-1 1 0 0,-1 0 0 0 0,-1 0 0 0 0,0 0 0 0 0,-4 9-1 0 0,-32 58 61 0 0,14-30-63 0 0,-12 24-236 0 0,12-23-197 0 0,-20 52 0 0 0,31-60 103 0 0,3 0 0 0 0,1 0 0 0 0,2 1 0 0 0,1 0 0 0 0,-1 57 0 0 0,8-83 160 0 0,0 1 1 0 0,1-1-1 0 0,0 0 0 0 0,6 25 1 0 0,-5-33-205 0 0,-1-1 0 0 0,1 0 0 0 0,0 0 1 0 0,0-1-1 0 0,0 1 0 0 0,1 0 0 0 0,-1-1 0 0 0,1 1 1 0 0,1-1-1 0 0,-1 0 0 0 0,0 0 0 0 0,1 0 1 0 0,0-1-1 0 0,0 1 0 0 0,0-1 0 0 0,5 3 0 0 0,0-1 43 0 0,-1-1-1 0 0,1-1 0 0 0,0 1 1 0 0,0-2-1 0 0,1 1 0 0 0,-1-1 1 0 0,1-1-1 0 0,-1 1 0 0 0,1-2 1 0 0,0 1-1 0 0,-1-2 0 0 0,1 1 0 0 0,-1-1 1 0 0,20-4-1 0 0,-17 2-91 0 0,-1 0-75 0 0,-8 2-94 0 0,-3-9-6180 0 0,0 8 4623 0 0</inkml:trace>
</inkml:ink>
</file>

<file path=ppt/ink/ink5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7:37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3223 0 0,'0'0'14799'0'0,"2"1"-14312"0"0,4 7-25 0 0,0 0 0 0 0,-1 0 1 0 0,9 17-1 0 0,-12-21-432 0 0,-1 0 1 0 0,0 0 0 0 0,-1 1-1 0 0,1-1 1 0 0,-1 0-1 0 0,1 0 1 0 0,-1 1-1 0 0,0-1 1 0 0,-1 0-1 0 0,1 1 1 0 0,-1-1 0 0 0,-2 8-1 0 0,-5 10 89 0 0,-2 1 0 0 0,0-2 0 0 0,-1 1 1 0 0,-18 25-1 0 0,10-17 177 0 0,18-28-80 0 0,1-1-190 0 0,0-1 1 0 0,0 1-1 0 0,0 0 0 0 0,0 0 0 0 0,1 0 0 0 0,-1-1 0 0 0,0 1 1 0 0,0 0-1 0 0,0 0 0 0 0,1-1 0 0 0,-1 1 0 0 0,0 0 1 0 0,1 0-1 0 0,-1-1 0 0 0,1 1 0 0 0,-1 0 0 0 0,1-1 0 0 0,-1 1 1 0 0,1-1-1 0 0,-1 1 0 0 0,1-1 0 0 0,0 1 0 0 0,-1-1 1 0 0,2 2-1 0 0,1-2 3 0 0,-1 1 0 0 0,0 0 0 0 0,0-1 1 0 0,0 1-1 0 0,0-1 0 0 0,0 0 0 0 0,1 1 1 0 0,-1-1-1 0 0,3 0 0 0 0,4-1 46 0 0,1-1 1 0 0,-1 1-1 0 0,13-5 0 0 0,-6 1 26 0 0,1 1 1 0 0,0 0-1 0 0,0 1 0 0 0,0 1 1 0 0,0 1-1 0 0,0 0 0 0 0,0 1 1 0 0,1 1-1 0 0,-1 0 0 0 0,0 2 1 0 0,29 7-1 0 0,-37-8-101 0 0,-2-1-133 0 0,-5 0-551 0 0</inkml:trace>
</inkml:ink>
</file>

<file path=ppt/ink/ink5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7:38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24 10591 0 0,'1'-4'301'0'0,"0"3"-230"0"0,-1 0 0 0 0,0 0 0 0 0,0 0-1 0 0,0 0 1 0 0,0 0 0 0 0,0 0 0 0 0,0 0-1 0 0,-2-10 9039 0 0,3 13-8645 0 0,6 14-242 0 0,0 1 1 0 0,-1 0-1 0 0,-1 0 0 0 0,-1 1 1 0 0,-1-1-1 0 0,0 1 0 0 0,-1 0 1 0 0,-1 0-1 0 0,0 0 0 0 0,-3 20 1 0 0,-5 24-275 0 0,-23 98 1 0 0,6-45 207 0 0,17-67-97 0 0,-2 52 0 0 0,8-78 69 0 0,2 0 0 0 0,0 1 0 0 0,1-1-1 0 0,8 31 1 0 0,-8-48-32 0 0,1 5-4 0 0,-2-9-309 0 0,3 8 811 0 0,12-13-12207 0 0</inkml:trace>
</inkml:ink>
</file>

<file path=ppt/ink/ink5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7:38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6447 0 0,'2'1'3759'0'0,"28"3"4877"0"0,2-4-5137 0 0,35-10-2479 0 0,-56 8-522 0 0,75-16 807 0 0,36-5-60 0 0,-105 21-1217 0 0,1 0 0 0 0,-1 1 0 0 0,1 1-1 0 0,31 5 1 0 0,-48-5-496 0 0</inkml:trace>
</inkml:ink>
</file>

<file path=ppt/ink/ink5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7:44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0 919 0 0,'0'0'560'0'0</inkml:trace>
</inkml:ink>
</file>

<file path=ppt/ink/ink5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7:44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92 919 0 0,'0'0'1048'0'0,"-1"-2"-718"0"0,-21-50 3078 0 0,21 51-2802 0 0,-2-9 389 0 0,-1 2 860 0 0,2 0 2606 0 0,2-2-572 0 0,0 12-3599 0 0,-1 13-103 0 0,1 0 0 0 0,1 0 1 0 0,0 0-1 0 0,0-1 0 0 0,2 1 1 0 0,0 0-1 0 0,0-1 0 0 0,7 15 1 0 0,0-3 31 0 0,1-1 0 0 0,1 0 0 0 0,23 35 0 0 0,-12-26-181 0 0,2-1 1 0 0,41 43-1 0 0,-10-24-2415 0 0,-54-51 1683 0 0</inkml:trace>
</inkml:ink>
</file>

<file path=ppt/ink/ink5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7:45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1 8287 0 0,'-1'1'4042'0'0,"-5"4"-3551"0"0,0 1 0 0 0,0-1 0 0 0,1 2 0 0 0,0-1-1 0 0,0 0 1 0 0,0 1 0 0 0,1 0 0 0 0,0 0 0 0 0,0 1 0 0 0,-4 14 0 0 0,-3 10-692 0 0,-7 46-1 0 0,7-32 558 0 0,-37 175-100 0 0,0 0 69 0 0,20-105 17 0 0,6 2-1 0 0,-11 178 0 0 0,33-295-336 0 0,-2 33 135 0 0,0 0 0 0 0,-13 56-1 0 0,10-78-139 0 0,5-12-47 0 0,0 0 0 0 0,0 1-1 0 0,0-1 1 0 0,-1 0 0 0 0,1 1 0 0 0,0-1-1 0 0,0 0 1 0 0,0 1 0 0 0,-1-1 0 0 0,1 0-1 0 0,0 0 1 0 0,0 1 0 0 0,-1-1-1 0 0,1 0 1 0 0,0 0 0 0 0,0 1 0 0 0,-1-1-1 0 0,1 0 1 0 0,0 0 0 0 0,-1 0 0 0 0,1 0-1 0 0,0 1 1 0 0,-1-1 0 0 0,1 0 0 0 0,0 0-1 0 0,-1 0 1 0 0,0 0 0 0 0,-4-8-551 0 0,1-20-298 0 0,5 4 89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3:4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1444 52 11255 0 0,'79'-14'1120'0'0,"41"-11"1170"0"0,-116 24-1684 0 0,1 0 0 0 0,-1-1 0 0 0,0 1 1 0 0,6-7 3477 0 0,-10 8-4007 0 0,-15 5 1172 0 0,-155 70-714 0 0,137-59-504 0 0,-132 71 24 0 0,4-3-185 0 0,117-63-251 0 0,-81 25 1 0 0,114-43 254 0 0,0 0 0 0 0,0 0 1 0 0,0-1-1 0 0,-1 0 0 0 0,1-1 0 0 0,-1-1 1 0 0,1 0-1 0 0,-1 0 0 0 0,1-1 1 0 0,0 0-1 0 0,-1-1 0 0 0,1-1 0 0 0,0 0 1 0 0,0 0-1 0 0,0-1 0 0 0,-13-6 1 0 0,7 1-3 0 0,0 0 1 0 0,-19-16 0 0 0,28 20 61 0 0,1-1-1 0 0,0 0 1 0 0,1-1-1 0 0,-1 1 1 0 0,1-1-1 0 0,0-1 1 0 0,-4-7-1 0 0,8 11 58 0 0,1 3 9 0 0,0-1 0 0 0,0 1 0 0 0,0-1 0 0 0,0 1 0 0 0,0-1 0 0 0,1 0 0 0 0,-1 0 0 0 0,1 1 0 0 0,-1-1 0 0 0,1 0 1 0 0,0 0-1 0 0,0 0 0 0 0,0 1 0 0 0,0-1 0 0 0,0 0 0 0 0,0 0 0 0 0,0 0 0 0 0,0 1 0 0 0,1-3 0 0 0,0 3 8 0 0,0 1 0 0 0,0 0 0 0 0,-1 0 0 0 0,1-1 0 0 0,0 1-1 0 0,0 0 1 0 0,-1 0 0 0 0,1 0 0 0 0,0 0 0 0 0,0 0 0 0 0,-1 0 0 0 0,1 0-1 0 0,0 0 1 0 0,-1 0 0 0 0,2 1 0 0 0,-2-1 0 0 0,7 1 29 0 0,0 0 0 0 0,0 1 0 0 0,-1 0 1 0 0,1 0-1 0 0,0 1 0 0 0,-1 0 1 0 0,0 0-1 0 0,0 0 0 0 0,0 1 1 0 0,0 0-1 0 0,-1 0 0 0 0,8 6 0 0 0,-10-6-1 0 0,0-1 0 0 0,1 1 0 0 0,-1 0 0 0 0,-1 0 0 0 0,1 0 0 0 0,0 0 0 0 0,-1 1 0 0 0,0-1 0 0 0,0 1 0 0 0,0-1 0 0 0,-1 1 0 0 0,1 0 0 0 0,-1 0 0 0 0,0-1 0 0 0,-1 1 0 0 0,1 0 0 0 0,-1 10 0 0 0,-3 1-14 0 0,0 1 0 0 0,-1-1 0 0 0,-1 0 1 0 0,0 0-1 0 0,-2 0 0 0 0,-7 14 1 0 0,1-1-9 0 0,-66 142 9 0 0,-34 87 18 0 0,79-163-32 0 0,-41 101 48 0 0,55-152-32 0 0,-2 0-1 0 0,-37 54 0 0 0,-154 216 921 0 0,209-309-918 0 0,-76 118 1062 0 0,79-121 88 0 0,3-3-938 0 0,5-2-136 0 0,0 0 0 0 0,0 0-1 0 0,-1-1 1 0 0,1 0 0 0 0,-1 0 0 0 0,0 0-1 0 0,0-1 1 0 0,6-7 0 0 0,-5 6-36 0 0,-1 0-1 0 0,1 1 1 0 0,1 0 0 0 0,-1 0 0 0 0,1 0-1 0 0,11-5 1 0 0,11 1 84 0 0,1 1 0 0 0,0 2 0 0 0,46-5 1 0 0,-10 2 76 0 0,-14 2 23 0 0,-17 2-703 0 0,-1-1 0 0 0,40-13 0 0 0,-72 19-121 0 0</inkml:trace>
</inkml:ink>
</file>

<file path=ppt/ink/ink5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7:45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98 1375 0 0,'0'0'7490'0'0,"-7"5"-6085"0"0,-50 22 6948 0 0,59-29-7969 0 0,16-15 157 0 0,1 0 0 0 0,37-25 0 0 0,-43 34-384 0 0,-1 1-1 0 0,1 0 1 0 0,0 1 0 0 0,1 0 0 0 0,-1 1-1 0 0,22-5 1 0 0,-32 9-131 0 0,19 0 68 0 0,-13 1-35 0 0,-5 0 0 0 0,-4 1-59 0 0,1-1 0 0 0,-1 0 0 0 0,1 0 1 0 0,-1 1-1 0 0,1-1 0 0 0,0 0 0 0 0,-1 1 1 0 0,1-1-1 0 0,-1 0 0 0 0,0 1 0 0 0,1-1 1 0 0,-1 1-1 0 0,1-1 0 0 0,-1 1 0 0 0,0-1 1 0 0,1 1-1 0 0,-1-1 0 0 0,0 1 1 0 0,1-1-1 0 0,-1 1 0 0 0,0 0 0 0 0,0-1 1 0 0,1 1-1 0 0,-1-1 0 0 0,0 1 0 0 0,0 0 1 0 0,0-1-1 0 0,0 1 0 0 0,0 0 0 0 0,0-1 1 0 0,0 1-1 0 0,0 0 0 0 0,0-1 0 0 0,-1 1 1 0 0,1-1-1 0 0,0 2 0 0 0,-1-1 1 0 0,1 5-7 0 0,-2-1 0 0 0,1 1 0 0 0,-1-1 1 0 0,1 0-1 0 0,-1 0 0 0 0,-1 0 0 0 0,1 0 0 0 0,-1 0 0 0 0,-5 7 0 0 0,-5 5-79 0 0,-18 18 0 0 0,8-9 37 0 0,-140 171-267 0 0,160-193 315 0 0,-2 2 2 0 0,1 0 0 0 0,-1 1 0 0 0,1-1 0 0 0,0 1 0 0 0,-3 8 0 0 0,7-15 4 0 0,0 0-1 0 0,0 1 1 0 0,0-1-1 0 0,1 1 1 0 0,-1-1-1 0 0,0 1 1 0 0,0-1-1 0 0,0 1 1 0 0,0-1-1 0 0,0 1 1 0 0,1-1-1 0 0,-1 0 1 0 0,0 1-1 0 0,0-1 1 0 0,0 1-1 0 0,1-1 1 0 0,-1 0-1 0 0,0 1 1 0 0,1-1-1 0 0,-1 0 1 0 0,0 1-1 0 0,1-1 1 0 0,-1 0-1 0 0,1 1 1 0 0,-1-1-1 0 0,1 0 1 0 0,10 7 116 0 0,-7-6-79 0 0,-1 0-1 0 0,1 0 1 0 0,0 0 0 0 0,-1-1-1 0 0,1 0 1 0 0,0 1 0 0 0,-1-1-1 0 0,1 0 1 0 0,0-1 0 0 0,5 0 0 0 0,40-11 315 0 0,-33 7-229 0 0,3 0-11 0 0,2-2-84 0 0,0 2 0 0 0,0 1 0 0 0,0 0 0 0 0,32-1 0 0 0,-47 6-32 0 0,-1 0 1 0 0,1 0-1 0 0,-1 0 0 0 0,1 1 0 0 0,-1 0 1 0 0,0 0-1 0 0,0 0 0 0 0,0 1 0 0 0,0 0 1 0 0,7 4-1 0 0,18 10-419 0 0,-28-16 73 0 0,0 0-9 0 0,7 3-1780 0 0</inkml:trace>
</inkml:ink>
</file>

<file path=ppt/ink/ink5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7:46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 6447 0 0,'0'0'499'0'0,"-2"1"-328"0"0,-3 6 796 0 0,-1 0 1 0 0,1 1 0 0 0,0-1-1 0 0,1 1 1 0 0,0 0 0 0 0,0 0-1 0 0,-4 13 1 0 0,7-14-736 0 0,-1 0-1 0 0,1 0 1 0 0,-1 11 0 0 0,2-6-133 0 0,0 1 1 0 0,1 0 0 0 0,1 0 0 0 0,0-1 0 0 0,0 1 0 0 0,1-1-1 0 0,1 0 1 0 0,0 0 0 0 0,1 0 0 0 0,0 0 0 0 0,1-1 0 0 0,0 1-1 0 0,0-2 1 0 0,2 1 0 0 0,8 11 0 0 0,55 54 182 0 0,-2-3-149 0 0,-63-64-101 0 0,1 1 0 0 0,-1 0 0 0 0,-1 0 0 0 0,0 0 1 0 0,0 0-1 0 0,-1 1 0 0 0,0 0 0 0 0,-1 0 1 0 0,0 0-1 0 0,-1 0 0 0 0,0 0 0 0 0,-1 1 1 0 0,0 11-1 0 0,-1 3 198 0 0,-1-1-1 0 0,-2 0 1 0 0,0 0 0 0 0,-14 47 0 0 0,5-35 40 0 0,-1-1 0 0 0,-2 0 0 0 0,-1-1 0 0 0,-2 0 0 0 0,-2-2 0 0 0,-41 55 0 0 0,-74 67 667 0 0,114-133-775 0 0,-4 5-32 0 0,1 2-1 0 0,-31 50 1 0 0,54-78-298 0 0,13-3-3186 0 0,1-3-3684 0 0</inkml:trace>
</inkml:ink>
</file>

<file path=ppt/ink/ink5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7:49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289 414 13103 0 0,'0'0'1888'0'0,"0"2"-1640"0"0,1 5-25 0 0,-1-5-107 0 0,0 0-57 0 0,-1 1-38 0 0,0-1 1 0 0,0 1-1 0 0,-1-1 0 0 0,1 1 1 0 0,-1-1-1 0 0,1 1 1 0 0,-1-1-1 0 0,0 0 1 0 0,0 0-1 0 0,0 0 1 0 0,0 0-1 0 0,0 0 1 0 0,0 0-1 0 0,0 0 1 0 0,-1-1-1 0 0,1 1 1 0 0,-1-1-1 0 0,-3 2 1 0 0,2-2-17 0 0,0 0 0 0 0,-1 1 1 0 0,1-2-1 0 0,-1 1 1 0 0,1 0-1 0 0,-1-1 1 0 0,1 0-1 0 0,-1 0 1 0 0,0 0-1 0 0,1 0 0 0 0,-6-2 1 0 0,-3-1 112 0 0,0 0 0 0 0,0 0 0 0 0,1-2 0 0 0,-1 1 1 0 0,1-2-1 0 0,0 0 0 0 0,1 0 0 0 0,-14-9 0 0 0,19 10-32 0 0,1 1 1 0 0,0-1-1 0 0,-1 0 0 0 0,2-1 1 0 0,-1 1-1 0 0,1-1 0 0 0,-1 0 1 0 0,1 0-1 0 0,1 0 0 0 0,-1-1 1 0 0,1 1-1 0 0,1-1 0 0 0,-1 0 1 0 0,1 1-1 0 0,0-1 0 0 0,-1-12 1 0 0,2 10-46 0 0,1-1 1 0 0,0 1 0 0 0,0 0 0 0 0,1 0 0 0 0,0 0 0 0 0,1-1 0 0 0,0 1 0 0 0,1 1 0 0 0,0-1 0 0 0,0 0 0 0 0,1 1 0 0 0,0-1-1 0 0,0 1 1 0 0,10-14 0 0 0,-3 8-59 0 0,0 0 1 0 0,1 0-1 0 0,0 1 0 0 0,1 1 0 0 0,1 0 0 0 0,26-18 0 0 0,-28 23 116 0 0,1 0 0 0 0,-1 0-1 0 0,1 1 1 0 0,1 1 0 0 0,-1 1 0 0 0,1 0-1 0 0,19-4 1 0 0,-24 7-25 0 0,-1 0 0 0 0,1 0-1 0 0,0 1 1 0 0,-1 0 0 0 0,1 0-1 0 0,-1 1 1 0 0,1 0 0 0 0,-1 1-1 0 0,1-1 1 0 0,-1 2 0 0 0,0-1-1 0 0,0 1 1 0 0,11 6 0 0 0,-16-7-65 0 0,0-1 1 0 0,-1 1 0 0 0,1 0 0 0 0,-1 0 0 0 0,1 0 0 0 0,-1 1 0 0 0,0-1 0 0 0,0 1 0 0 0,0-1-1 0 0,0 1 1 0 0,0-1 0 0 0,0 1 0 0 0,-1 0 0 0 0,3 6 0 0 0,-3-4-5 0 0,0 0-1 0 0,0 0 1 0 0,0 0 0 0 0,0 0-1 0 0,-1 0 1 0 0,0 0 0 0 0,0 1-1 0 0,-1 7 1 0 0,-2 1-6 0 0,0 0 1 0 0,-1-1-1 0 0,0 1 0 0 0,-1-1 1 0 0,-12 23-1 0 0,-4 5 84 0 0,10-18 52 0 0,-29 46-1 0 0,37-64-228 0 0,-1-1 0 0 0,0 1 0 0 0,1-1 1 0 0,-1 0-1 0 0,-1 0 0 0 0,1 0 0 0 0,0-1 0 0 0,-1 0 0 0 0,0 1 0 0 0,0-1 0 0 0,0-1 0 0 0,0 1 1 0 0,0-1-1 0 0,-1 0 0 0 0,1 0 0 0 0,-1-1 0 0 0,1 1 0 0 0,-1-1 0 0 0,0 0 0 0 0,1-1 0 0 0,-1 0 0 0 0,0 0 1 0 0,1 0-1 0 0,-1 0 0 0 0,-11-3 0 0 0,8 1-4606 0 0,0 0-1487 0 0</inkml:trace>
</inkml:ink>
</file>

<file path=ppt/ink/ink5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7:50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1 13303 0 0,'0'0'2415'0'0,"-1"2"-2295"0"0,-36 66 642 0 0,-2 4-215 0 0,26-53-515 0 0,-58 82 140 0 0,46-70 11 0 0,2 1 0 0 0,1 1-1 0 0,1 1 1 0 0,2 1 0 0 0,2 0-1 0 0,1 1 1 0 0,-22 76 0 0 0,-18 69 548 0 0,47-158-708 0 0,-1 0-1 0 0,-1-1 1 0 0,-1 0-1 0 0,-1-1 1 0 0,-25 32-1 0 0,17-26 41 0 0,13-15-894 0 0,-16 15-1 0 0,26-27-172 0 0,7 0-40 0 0</inkml:trace>
</inkml:ink>
</file>

<file path=ppt/ink/ink5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7:50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6911 0 0,'0'0'315'0'0,"-1"1"-7"0"0,-2 2 68 0 0,0-1 1 0 0,0 1-1 0 0,0-1 1 0 0,1 1-1 0 0,-1 0 1 0 0,1 0-1 0 0,0 0 0 0 0,0 1 1 0 0,0-1-1 0 0,0 0 1 0 0,1 1-1 0 0,-1-1 0 0 0,-1 7 1 0 0,2-4 334 0 0,0 1 1 0 0,0-1-1 0 0,0 1 0 0 0,1-1 1 0 0,0 1-1 0 0,1-1 1 0 0,1 10-1 0 0,0-3 258 0 0,1-1-1 0 0,0 0 1 0 0,7 15 0 0 0,-4-13-1058 0 0,16 25-1 0 0,-14-27 168 0 0,0-2 0 0 0,1 1-1 0 0,0-1 1 0 0,1-1 0 0 0,0 0 0 0 0,18 13-1 0 0,-9-9-50 0 0,1-1 0 0 0,0-1 0 0 0,23 10 0 0 0,-37-19-33 0 0,-1 0 0 0 0,1 0-1 0 0,0 0 1 0 0,0-1 0 0 0,-1 0 0 0 0,1 0-1 0 0,0-1 1 0 0,0 1 0 0 0,0-1 0 0 0,0 0-1 0 0,0-1 1 0 0,0 0 0 0 0,0 0 0 0 0,0 0-1 0 0,6-2 1 0 0,-10 1-266 0 0,0 1 0 0 0,0-1 0 0 0,0 0 0 0 0,-1 0-1 0 0,1 0 1 0 0,0 1 0 0 0,0-2 0 0 0,-1 1 0 0 0,0 0 0 0 0,1 0 0 0 0,-1 0 0 0 0,0-1-1 0 0,0 1 1 0 0,1-4 0 0 0,-2 5 76 0 0,4-8-1630 0 0</inkml:trace>
</inkml:ink>
</file>

<file path=ppt/ink/ink5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7:50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0 15695 0 0,'0'0'4880'0'0,"0"2"-4676"0"0,1 7-70 0 0,-1-1 1 0 0,0 0-1 0 0,0 0 0 0 0,-1 1 0 0 0,0-1 0 0 0,-1 0 0 0 0,-4 14 1 0 0,-25 58 338 0 0,22-58-368 0 0,-57 112 366 0 0,1-4-126 0 0,-154 454-49 0 0,185-482-281 0 0,11-37 135 0 0,3 2 0 0 0,-12 67-1 0 0,31-126-127 0 0,0 0-1 0 0,0 0 1 0 0,1 0-1 0 0,0 0 1 0 0,3 16-1 0 0,-3-23-174 0 0</inkml:trace>
</inkml:ink>
</file>

<file path=ppt/ink/ink5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6:35:35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46 1839 0 0,'0'0'5656'0'0,"-1"-2"-5405"0"0,2-1 9 0 0,-1 0 0 0 0,1-1 0 0 0,0 1-1 0 0,0 0 1 0 0,0 0 0 0 0,2-5 0 0 0,0 2-183 0 0,-2 4 578 0 0,-1 1-580 0 0,1 1 0 0 0,-1 0-1 0 0,1-1 1 0 0,-1 1 0 0 0,1 0 0 0 0,-1-1 0 0 0,0 1 0 0 0,1-1 0 0 0,-1 1 0 0 0,1-1 0 0 0,-1 1 0 0 0,0-1 0 0 0,1 1-1 0 0,-1-1 1 0 0,0 0 0 0 0,-23 14 43 0 0,14-9-100 0 0,-28 20 38 0 0,28-18-56 0 0,-25 20 0 0 0,14-9 0 0 0,9-6-1 0 0,8-8-1 0 0,-10 14 17 0 0,9-14 0 0 0,0 1 1 0 0,-6 14 24 0 0,9-15-30 0 0,-10 19 38 0 0,-9 30 1 0 0,14-38-39 0 0,-2 1-10 0 0,3-5 11 0 0,3-6 32 0 0,-3 7-33 0 0,-1 2 1 0 0,-27 50 237 0 0,13-27-26 0 0,-16 42 1 0 0,28-58-69 0 0,1 0 0 0 0,1 0 0 0 0,-7 42 0 0 0,11-41-79 0 0,1-6-71 0 0,3 7 51 0 0,2 20-42 0 0,-1 7-16 0 0,-2-9 3 0 0,-1-26 0 0 0,0-3 11 0 0,0-7 32 0 0,0 10-33 0 0,0 44 60 0 0,-3 42 39 0 0,2-81-23 0 0,1-11 37 0 0,-1-1 0 0 0,1 1 0 0 0,1-1 0 0 0,-1 1 1 0 0,1-1-1 0 0,1 0 0 0 0,-1 1 0 0 0,1-1 0 0 0,5 12 0 0 0,-2-10-11 0 0,-4-6 0 0 0,0-1 0 0 0,18 23 148 0 0,-11-13-202 0 0,2-1-37 0 0,-2 0 22 0 0,0-1-21 0 0,-5-5 26 0 0,10 18 76 0 0,0 0 0 0 0,2-1-1 0 0,20 24 1 0 0,-31-42-95 0 0,-1-1 0 0 0,1 1 1 0 0,0-1-1 0 0,1 0 0 0 0,7 5 0 0 0,-3-3 15 0 0,9 6-33 0 0,-12-11-12 0 0,-1 0 1 0 0,0 2 1 0 0,20 3 62 0 0,-10-4-9 0 0,-1 2-33 0 0,-1 1 22 0 0,-3 0-19 0 0,-8-3 42 0 0,-1 1 21 0 0,3 5 14 0 0,-1 0-1 0 0,-1 0 1 0 0,1 0 0 0 0,-1 0 0 0 0,0 0-1 0 0,1 9 1 0 0,-3-10-11 0 0,1-2-73 0 0,-1-1 0 0 0,1 0 1 0 0,-1 1-1 0 0,1-1 1 0 0,0 0-1 0 0,0 0 1 0 0,1 0-1 0 0,-1 0 0 0 0,1 0 1 0 0,-1 0-1 0 0,1 0 1 0 0,0 0-1 0 0,3 3 1 0 0,3 3-8 0 0,-1 0 1 0 0,-6-7 1210 0 0,-2 0-1143 0 0,-2 7-22 0 0,-1 0-34 0 0,3-8 189 0 0,1-5-153 0 0,0 1-16 0 0,7-20-13 0 0,-7 23-29 0 0,2-8 9 0 0,-1 0 1 0 0,1-1-1 0 0,-1 1 0 0 0,-1 0 0 0 0,0 0 0 0 0,-1-9 0 0 0,1 16-9 0 0,0-10 0 0 0,0-15 0 0 0,5-46 0 0 0,-2 53 0 0 0,-1 3 0 0 0,1 0 0 0 0,0 1 0 0 0,1-1 0 0 0,9-20 0 0 0,3-4 0 0 0,-10 31-13 0 0,-5 7-52 0 0,0 5 3 0 0,4 8 50 0 0,1 2 12 0 0,-1-2 11 0 0,-4-9 874 0 0,0 0-811 0 0,2 1-65 0 0,9 19-4 0 0,-10-17-7 0 0,5 19-62 0 0,-5-21 50 0 0,-1 2 23 0 0,-4 15-204 0 0,-5 30 172 0 0,4-26 11 0 0,0 0-1 0 0,-1-1 1 0 0,-15 41 0 0 0,18-59-5 0 0,-2 4 1 0 0,1 0-1 0 0,-1 0 1 0 0,0-1 0 0 0,-1 0 0 0 0,0 0-1 0 0,0 0 1 0 0,-1 0 0 0 0,-6 6 0 0 0,7-11-37 0 0,-6 3 39 0 0,-7 4 14 0 0,14-10 0 0 0,-1 1 0 0 0,-8 0 0 0 0,-5-2 12 0 0,14-1 13 0 0,1 0-2 0 0,-6-2 0 0 0,3 0 30 0 0,6 4-52 0 0,0 0 0 0 0,0 0 0 0 0,0 0 0 0 0,0 0 0 0 0,0 0 0 0 0,0 0 0 0 0,0 0 0 0 0,0 0 0 0 0,0 0 0 0 0,0 0 0 0 0,0 0 1 0 0,0 0-1 0 0,0 0 0 0 0,0 0 0 0 0,0 0 0 0 0,1 0 0 0 0,-1 0 0 0 0,0 0 0 0 0,0 0 0 0 0,0 0 0 0 0,0 0 0 0 0,0 0 0 0 0,0 0 0 0 0,0 0 0 0 0,0 0 0 0 0,0 0 0 0 0,0 0 0 0 0,0 0 0 0 0,0 0 0 0 0,0 0 0 0 0,0 0 0 0 0,0 0 0 0 0,0 0 0 0 0,0 0 0 0 0,0-1 0 0 0,0 1 0 0 0,0 0 0 0 0,0 0 0 0 0,0 0 0 0 0,0 0 0 0 0,0 0 0 0 0,0 0 0 0 0,0 0 0 0 0,0 0 0 0 0,0 0 0 0 0,0 0 0 0 0,0 0 0 0 0,0 0 0 0 0,0 0 0 0 0,0 0 0 0 0,0 0 1 0 0,12-4 8 0 0,1-2-10 0 0,-10 4 5 0 0,0-1-13 0 0,2-12 93 0 0,-4 13 137 0 0,1-6-147 0 0,-2 5 4 0 0,-7 7-41 0 0,-22 17-38 0 0,22-17 0 0 0,-1 0 0 0 0,1 0-1 0 0,-1-1 1 0 0,1 0 0 0 0,-1-1-1 0 0,-12 3 1 0 0,-49 3 2 0 0,23-3 9 0 0,-10-1 82 0 0,37-3-5 0 0,0 0 0 0 0,-21 5 0 0 0,10 1 28 0 0,14-4-89 0 0,-1 0 0 0 0,1 2 0 0 0,0 0 0 0 0,0 0-1 0 0,0 2 1 0 0,-17 9 0 0 0,-24 17-67 0 0,55-32-157 0 0,3-5-1596 0 0,7-15-5145 0 0</inkml:trace>
</inkml:ink>
</file>

<file path=ppt/ink/ink5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6:36:03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 1375 0 0,'0'0'3664'0'0,"-13"-2"-3520"0"0,2 2-320 0 0,1-2 0 0 0</inkml:trace>
</inkml:ink>
</file>

<file path=ppt/ink/ink5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6:36:04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6479 0 0,'0'0'3399'0'0,"3"0"-3794"0"0,13 3 22 0 0,24 3-668 0 0,-38-6 1539 0 0,1 0-226 0 0,21-5 6312 0 0,-22 5-6437 0 0,7 1-135 0 0,-7 0 229 0 0,-2-1-237 0 0,0 0-1 0 0,0 0 1 0 0,0 0-1 0 0,0 0 1 0 0,0 0-1 0 0,0 0 0 0 0,0 0 1 0 0,0 0-1 0 0,0 0 1 0 0,1 0-1 0 0,-1 0 1 0 0,0 0-1 0 0,0 0 1 0 0,0 0-1 0 0,0 0 1 0 0,0 0-1 0 0,0 0 0 0 0,0 0 1 0 0,0 0-1 0 0,0 0 1 0 0,0 0-1 0 0,0 0 1 0 0,0 0-1 0 0,1 0 1 0 0,-1 0-1 0 0,0 0 1 0 0,0 0-1 0 0,0 0 1 0 0,0 0-1 0 0,0 0 0 0 0,0 0 1 0 0,0 0-1 0 0,0 0 1 0 0,0 0-1 0 0,0 0 1 0 0,0 0-1 0 0,0 0 1 0 0,0-1-1 0 0,0 1 1 0 0,0 0-1 0 0,0 0 0 0 0,1 0 1 0 0,-1 0-1 0 0,0 0 1 0 0,0 0-1 0 0,0 0 1 0 0,0 0-1 0 0,0 0 1 0 0,0 0-1 0 0,0 0 1 0 0,0 0-1 0 0,0 0 0 0 0,0-1 1 0 0,0 1-1 0 0,0 0 1 0 0,0 0-1 0 0,0 0 1 0 0,0 0-1 0 0,0 0 1 0 0,0 0-1 0 0,0 0 1 0 0,0 0-1 0 0,1-5-20 0 0,13-2 1848 0 0,-4 5-1845 0 0,3 0-21 0 0,-9 2 14 0 0,0-1-1 0 0,-1 1 0 0 0,1-1 1 0 0,0 0-1 0 0,-1 0 1 0 0,1 0-1 0 0,-1-1 1 0 0,1 1-1 0 0,-1-1 0 0 0,1 0 1 0 0,-1 0-1 0 0,0 0 1 0 0,0 0-1 0 0,0 0 0 0 0,0-1 1 0 0,3-3-1 0 0,11-11 34 0 0,-16 16 576 0 0,1 0-521 0 0,7-3-42 0 0,-5 5 23 0 0,11 8-36 0 0,-13-6-19 0 0,-1 0-3 0 0,0-2-74 0 0,1 1-153 0 0,4 2 239 0 0,-5-2 73 0 0,19-10 154 0 0,-16 6-175 0 0,5-3-44 0 0,1 0-10 0 0,2-1 0 0 0,-1 5-13 0 0,-7 2-56 0 0,2 7-26 0 0,-5-7-2 0 0,0 1 72 0 0,0-1 1 0 0,0 0 0 0 0,-1 0 0 0 0,1 0 0 0 0,-1 0 0 0 0,1 1 0 0 0,-1-1 0 0 0,0 0-1 0 0,1 1 1 0 0,-1 0 0 0 0,1 8 23 0 0,0-8 846 0 0,1-2-785 0 0,1-1-53 0 0,1 0 0 0 0,-1-1 0 0 0,0 1-1 0 0,1-1 1 0 0,-1 1 0 0 0,0-1 0 0 0,0 0-1 0 0,0 0 1 0 0,0 0 0 0 0,-1-1 0 0 0,1 1-1 0 0,-1-1 1 0 0,4-3 0 0 0,-3 3 36 0 0,6-3-33 0 0,-2-2-20 0 0,-5 7-44 0 0,0-5-1802 0 0,8-10 1783 0 0,-10 15-38 0 0,10-2-409 0 0,9-2-1034 0 0,-6 4-3093 0 0</inkml:trace>
</inkml:ink>
</file>

<file path=ppt/ink/ink5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6:36:12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0 919 0 0,'0'0'5768'0'0,"-12"0"-7152"0"0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3:48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1375 0 0,'0'0'21584'0'0,"2"0"-21491"0"0,5 2-53 0 0,-5-1 1035 0 0,-1 0-1022 0 0,1 0-52 0 0,0 0 0 0 0,0 0-1 0 0,0 0 1 0 0,0 0 0 0 0,-1 0-1 0 0,1 0 1 0 0,0-1-1 0 0,0 1 1 0 0,0-1 0 0 0,1 1-1 0 0,-1-1 1 0 0,0 0-1 0 0,0 0 1 0 0,0 0 0 0 0,3 0-1 0 0,2-1 1 0 0,18-1 77 0 0,0 0 0 0 0,-1-2-1 0 0,37-10 1 0 0,16-3 55 0 0,-55 13-129 0 0,5-1 97 0 0,0 1 1 0 0,28 0-1 0 0,-44 4-129 0 0,0 0-1 0 0,15-4 0 0 0,4-1-53 0 0,-11 3-909 0 0,-28 4-1736 0 0,0 0 1876 0 0,-2 2-428 0 0</inkml:trace>
</inkml:ink>
</file>

<file path=ppt/ink/ink5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6:36:13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1 115 919 0 0,'0'0'10499'0'0,"2"1"-10424"0"0,21 6-52 0 0,-13-3-186 0 0,-7-2 129 0 0,6 2-93 0 0,19-4-239 0 0,-16-1 379 0 0,-9 1 539 0 0,21 6 1071 0 0,-22-5-1399 0 0,1 0-7 0 0,5 5-48 0 0,-4-3-74 0 0,1 1 1 0 0,-1-1-1 0 0,1-1 1 0 0,0 1-1 0 0,8 3 1 0 0,-2-2-86 0 0,3 1-10 0 0,1-3 11 0 0,-11-2 30 0 0,1 1 0 0 0,-1-1 0 0 0,0-1-1 0 0,1 1 1 0 0,-1-1 0 0 0,8-1 0 0 0,-10 1-12 0 0,0 0 1 0 0,0 1-1 0 0,0-1 1 0 0,-1-1-1 0 0,1 1 0 0 0,0 0 1 0 0,2-2-1 0 0,5-4 153 0 0,70-43 904 0 0,-66 44-957 0 0,-8 5-111 0 0,15-5-4 0 0,-17 5-14 0 0,22 1-1 0 0,0-1 1 0 0,-23 1 0 0 0,5 2 0 0 0,30 3 0 0 0,-21-3 0 0 0,2-1 0 0 0,-5-1 11 0 0,6 1 106 0 0,-15 0-53 0 0,-1 0 4 0 0,60 12 334 0 0,-57-11-395 0 0,21 1-4 0 0,-18-2-4 0 0,-5 0-1 0 0,0-1 0 0 0,0 0-1 0 0,0 0 1 0 0,-1 0 0 0 0,1 0 0 0 0,0-1-1 0 0,0 0 1 0 0,4-1 0 0 0,-2 1-64 0 0,1-1 1 0 0,-1 0-1 0 0,0 0 1 0 0,10-5-1 0 0,-3 1 26 0 0,-13 6 37 0 0,1 0 0 0 0,-1 0 0 0 0,0 0 0 0 0,1 0-1 0 0,-1-1 1 0 0,1 1 0 0 0,-1 0 0 0 0,1 0 0 0 0,-1 0 0 0 0,1-1 0 0 0,-1 1 0 0 0,0 0 0 0 0,1-1 0 0 0,-1 1-1 0 0,0 0 1 0 0,1-1 0 0 0,-1 1 0 0 0,0 0 0 0 0,1-1 0 0 0,-1 1 0 0 0,0-1 0 0 0,0 1 0 0 0,1-1 0 0 0,5-5-16 0 0,27-7-99 0 0,-20 10 118 0 0,-1 1 0 0 0,1 4 11 0 0,1 1 32 0 0,-1 3-33 0 0,0 2-10 0 0,4 5 0 0 0,-12-11 0 0 0,9 4 0 0 0,-2-2 0 0 0,6-1 0 0 0,-13-4 0 0 0,-1-1 0 0 0,9 0 0 0 0,7-1 0 0 0,-17 2 0 0 0,13-7 0 0 0,1-1-2 0 0,17-7 68 0 0,-21 11-66 0 0,4-1 4 0 0,-13 5-16 0 0,15 2 158 0 0,-14 0-81 0 0,8 4-41 0 0,5 0 19 0 0,0-1-33 0 0,0-2-10 0 0,-1-5 0 0 0,-2-3 0 0 0,-9 2 14 0 0,0 0-1 0 0,0-1 0 0 0,0 0 1 0 0,-1 0-1 0 0,1-1 0 0 0,-1 0 1 0 0,-1 0-1 0 0,1 0 0 0 0,4-9 1 0 0,-7 14 492 0 0,0-3-321 0 0,-2 4-159 0 0,0 0-1 0 0,0 0 0 0 0,0-1 0 0 0,0 1 0 0 0,0 0 0 0 0,0 0 1 0 0,0-1-1 0 0,0 1 0 0 0,1 0 0 0 0,-1 0 0 0 0,0-1 0 0 0,0 1 1 0 0,0 0-1 0 0,0 0 0 0 0,0 0 0 0 0,1-1 0 0 0,-1 1 0 0 0,0 0 0 0 0,0 0 1 0 0,0 0-1 0 0,1 0 0 0 0,-1 0 0 0 0,0-1 0 0 0,0 1 0 0 0,0 0 1 0 0,1 0-1 0 0,-1 0 0 0 0,0 0 0 0 0,0 0 0 0 0,1 0 0 0 0,-1 0 1 0 0,0 0-1 0 0,0 0 0 0 0,1 0 0 0 0,-1 0 0 0 0,0 0 0 0 0,1 0 1 0 0,18 19 35 0 0,-17-17-126 0 0,12 3-178 0 0,-12-4 163 0 0,1-1 4 0 0,93-4-2255 0 0,-80 4-3341 0 0</inkml:trace>
</inkml:ink>
</file>

<file path=ppt/ink/ink5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6:36:45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51 3887 0 0,'0'0'175'0'0,"2"-1"14"0"0,30-18 463 0 0,-30 17-512 0 0,0 1-13 0 0,23-7 4022 0 0,-22 20-3994 0 0,-3-7-112 0 0,-3 6-22 0 0,3-8 851 0 0,-6-3-815 0 0,0-1 0 0 0,1 1 1 0 0,-1-1-1 0 0,1 0 0 0 0,-1 0 0 0 0,-6-3 1 0 0,-1 0 162 0 0,9 3-118 0 0,-5 0-13 0 0,8 1-85 0 0,1-1 0 0 0,-1 1 1 0 0,0 0-1 0 0,1 0 0 0 0,-1 1 0 0 0,0-1 1 0 0,0 0-1 0 0,1 0 0 0 0,-1 0 0 0 0,0 0 1 0 0,1 1-1 0 0,-1-1 0 0 0,0 0 0 0 0,1 1 0 0 0,-1-1 1 0 0,0 0-1 0 0,0 2 0 0 0,-1-1 1 0 0,-14 8-5 0 0,13-4 0 0 0,1-1 0 0 0,-6 7 0 0 0,2 1 0 0 0,5-11-1 0 0,1-1 1 0 0,0 1-1 0 0,-1-1 0 0 0,1 1 0 0 0,0-1 0 0 0,0 1 0 0 0,0-1 0 0 0,0 1 1 0 0,-1-1-1 0 0,1 1 0 0 0,0 0 0 0 0,0-1 0 0 0,0 1 0 0 0,0-1 0 0 0,0 1 1 0 0,1 0-1 0 0,7 2-69 0 0,-6-4 66 0 0,0 1-1 0 0,-1 0 1 0 0,1-1-1 0 0,0 0 1 0 0,0 1 0 0 0,-1-1-1 0 0,1 0 1 0 0,-1 0-1 0 0,1 1 1 0 0,-1-1-1 0 0,1 0 1 0 0,1-2-1 0 0,0 0 14 0 0,-1 2 180 0 0,-1 0-11 0 0,3-5-312 0 0,-3 7 417 0 0,0 6 625 0 0,-1-4-972 0 0,1-1-3 0 0,0-1 102 0 0,0 0-1 0 0,-1 0 0 0 0,1 1 0 0 0,-1-1 1 0 0,1 1-1 0 0,-1-1 0 0 0,0 0 1 0 0,0 1-1 0 0,1-1 0 0 0,-1 1 0 0 0,0-1 1 0 0,0 0-1 0 0,0 3 0 0 0,0-4-33 0 0,0 0 1 0 0,0 0-1 0 0,-1 0 0 0 0,1 0 0 0 0,0 0 0 0 0,0 0 0 0 0,0 0 0 0 0,0 0 0 0 0,0 0 1 0 0,0 0-1 0 0,0 0 0 0 0,0 0 0 0 0,0 1 0 0 0,0-1 0 0 0,0 0 0 0 0,0 0 0 0 0,0 0 1 0 0,0 0-1 0 0,0 0 0 0 0,0 0 0 0 0,0 0 0 0 0,0 0 0 0 0,0 0 0 0 0,0 0 0 0 0,1 0 1 0 0,-1 1-1 0 0,0-1 0 0 0,0 0 0 0 0,0 0 0 0 0,0 0 0 0 0,0 0 0 0 0,0 0 0 0 0,0 0 0 0 0,0 0 1 0 0,0 0-1 0 0,0 0 0 0 0,0 0 0 0 0,0 0 0 0 0,0 0 0 0 0,0 0 0 0 0,0 0 0 0 0,1 0 1 0 0,-1 0-1 0 0,0 0 0 0 0,0 0 0 0 0,0 0 0 0 0,0 0 0 0 0,0 0 0 0 0,0 0 0 0 0,0 0 1 0 0,0 0-1 0 0,0 0 0 0 0,0 0 0 0 0,0 0 0 0 0,1 0 0 0 0,-1 0 0 0 0,12 0 15 0 0,-8-1-21 0 0,1 0-1 0 0,-1 0 1 0 0,0-1-1 0 0,0 1 0 0 0,-1-1 1 0 0,1 0-1 0 0,0 0 1 0 0,-1-1-1 0 0,7-4 0 0 0,29-32-94 0 0,-6 7 56 0 0,-22 23 44 0 0,-3 3-12 0 0,-6 4 44 0 0,-2 7 57 0 0,0-3-65 0 0,-8 20 87 0 0,-5 21 88 0 0,12-41-171 0 0,3 10-165 0 0,-1-8 94 0 0,0-1 34 0 0,0-1 1 0 0,1 0-1 0 0,-1 0 1 0 0,0 0-1 0 0,1 0 1 0 0,-1 0-1 0 0,1 0 1 0 0,0 0-1 0 0,-1-1 0 0 0,1 1 1 0 0,0 0-1 0 0,0-1 1 0 0,0 0-1 0 0,0 1 1 0 0,1-1-1 0 0,-1 0 1 0 0,0 0-1 0 0,0 0 1 0 0,1 0-1 0 0,2 0 0 0 0,-2 0-2 0 0,10 0-251 0 0,1-3-64 0 0</inkml:trace>
</inkml:ink>
</file>

<file path=ppt/ink/ink5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6:37:21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52 919 0 0,'-2'2'67'0'0,"-18"17"8084"0"0,12-14-7245 0 0,6-4 126 0 0,2-3-1105 0 0,5-9 62 0 0,1 1 1 0 0,-4 6-33 0 0,11-11-188 0 0,-11 10 2779 0 0,10 8-2358 0 0,31 5 132 0 0,-40-8-242 0 0,-1 1 2 0 0,6 1 4 0 0,-6-1 306 0 0,0 1-328 0 0,7 6 3 0 0,0 3 10 0 0,2 6 4 0 0,-10-12-85 0 0,-1 0 7 0 0,6 14 5 0 0,-5-15 19 0 0,-2 2 2 0 0,-1 3 35 0 0,2-7 506 0 0,-25 5 59 0 0,17-4-549 0 0,-22 10 291 0 0,18-5-313 0 0,-1 0-46 0 0,4 0-29 0 0,8-7-22 0 0,0 0 0 0 0,-1-1 0 0 0,1 1 0 0 0,0 0 0 0 0,-1 0 0 0 0,1-1 0 0 0,-1 1 0 0 0,1-1 0 0 0,-1 1 0 0 0,1-1 0 0 0,-1 0 0 0 0,-2 1 0 0 0,2-1 34 0 0,0 0-138 0 0,-7-9-142 0 0,7 6 249 0 0,0 0 0 0 0,1 0 0 0 0,-1 0 1 0 0,0-1-1 0 0,1 1 0 0 0,0-1 0 0 0,0 1 0 0 0,0-1 0 0 0,0 1 0 0 0,0-1 1 0 0,1-6-1 0 0,-1-7 5 0 0,3-22 0 0 0,0 8 130 0 0,-2 4 463 0 0,0 25-46 0 0,-1 0-253 0 0,1 1-292 0 0,0 1 1 0 0,-1 0-1 0 0,1-1 0 0 0,0 1 1 0 0,0-1-1 0 0,0 1 1 0 0,0-1-1 0 0,0 1 0 0 0,0-1 1 0 0,0 1-1 0 0,0-1 0 0 0,0 1 1 0 0,0-1-1 0 0,0 1 0 0 0,0 0 1 0 0,0-1-1 0 0,0 1 1 0 0,0-1-1 0 0,1 0 0 0 0,0 1 30 0 0,-1-1-1 0 0,1 1 1 0 0,0-1-1 0 0,0 1 0 0 0,0-1 1 0 0,0 1-1 0 0,-1 0 1 0 0,1-1-1 0 0,0 1 1 0 0,0 0-1 0 0,0 0 0 0 0,0 0 1 0 0,2 0-1 0 0,6-2 256 0 0,-6 2 512 0 0,-2 2-538 0 0,12 13-33 0 0,3 24-112 0 0,-10-25-85 0 0,-2-2-21 0 0,-3-10-82 0 0,6 9-101 0 0,-5-9 108 0 0,0-3-249 0 0,5-4 342 0 0,-5 4 333 0 0,-3-1-102 0 0,1 1-199 0 0,1 1 0 0 0,-1 0 0 0 0,0-1 0 0 0,0 1 0 0 0,0-1 1 0 0,0 1-1 0 0,-1 0 0 0 0,1-1 0 0 0,0 1 0 0 0,0-1 0 0 0,0 1 1 0 0,0 0-1 0 0,0-1 0 0 0,0 1 0 0 0,-1 0 0 0 0,1-1 0 0 0,0 1 1 0 0,0 0-1 0 0,0-1 0 0 0,-1 1 0 0 0,1 0 0 0 0,0-1 1 0 0,0 1-1 0 0,-1-1 0 0 0,-20 16 46 0 0,7-1-38 0 0,13-9-22 0 0,0 0-3 0 0,-9 20-12 0 0,9-23-60 0 0,13-8-102 0 0,-8 5 162 0 0,0-1 0 0 0,9-11 0 0 0,-8 7 0 0 0,-1 1 0 0 0,0 0 0 0 0,0-1 0 0 0,-1 0 0 0 0,0 1 0 0 0,5-12 0 0 0,0-10-1 0 0,-10 10 8 0 0,-2 0 62 0 0,4 16-66 0 0,0 1 0 0 0,0 0 0 0 0,0-1 0 0 0,0 1-1 0 0,-1 0 1 0 0,1-1 0 0 0,0 1 0 0 0,0 0 0 0 0,0-1 0 0 0,-1 1 0 0 0,1 0 0 0 0,0-1 0 0 0,0 1 0 0 0,-1 0 0 0 0,1 0-1 0 0,0-1 1 0 0,-1 1 0 0 0,1 0 0 0 0,0 0 0 0 0,-1 0 0 0 0,1 0 0 0 0,-1-1 0 0 0,1 1 0 0 0,0 0 0 0 0,-1 0 0 0 0,1 0-1 0 0,0 0 1 0 0,-1 0 0 0 0,1 0 0 0 0,-1 0 0 0 0,1 0 0 0 0,0 0 0 0 0,-1 0 0 0 0,1 0 0 0 0,-1 0 0 0 0,1 0-1 0 0,0 0 1 0 0,-1 1 0 0 0,0-1 0 0 0,-10 5 94 0 0,7-2-77 0 0,0 0 0 0 0,1 0 0 0 0,0 0 0 0 0,0 1 0 0 0,0 0 0 0 0,0 0 0 0 0,1-1 0 0 0,-1 1 0 0 0,1 1 0 0 0,0-1 0 0 0,0 0 0 0 0,-1 6 0 0 0,-2 5 51 0 0,1 0 0 0 0,-3 20-1 0 0,5-30-114 0 0,2-3 28 0 0,-1 0-1 0 0,1 1 1 0 0,-1-1 0 0 0,1 0-1 0 0,0 0 1 0 0,-1 0 0 0 0,1 0-1 0 0,0 0 1 0 0,1 1 0 0 0,-1 1-1 0 0,0-4 12 0 0,0 1 0 0 0,0-1 0 0 0,0 0 1 0 0,0 0-1 0 0,0 1 0 0 0,0-1 0 0 0,0 0 0 0 0,0 1 0 0 0,0-1 0 0 0,0 0 0 0 0,0 0 0 0 0,0 1 0 0 0,0-1 0 0 0,0 0 0 0 0,0 1 0 0 0,0-1 1 0 0,0 0-1 0 0,0 0 0 0 0,0 1 0 0 0,0-1 0 0 0,1 0 0 0 0,-1 0 0 0 0,0 1 0 0 0,0-1 0 0 0,0 0 0 0 0,0 0 0 0 0,1 1 0 0 0,-1-1 0 0 0,0 0 1 0 0,0 0-1 0 0,0 0 0 0 0,1 0 0 0 0,-1 1 0 0 0,0-1 0 0 0,0 0 0 0 0,1 0 0 0 0,-1 0 0 0 0,0 0 0 0 0,1 0 0 0 0,-1 0 0 0 0,0 0 0 0 0,0 0 0 0 0,1 0 1 0 0,-1 0-1 0 0,0 0 0 0 0,1 0 0 0 0,-1 0 0 0 0,0 0 0 0 0,0 0 0 0 0,1 0 0 0 0,-1 0 0 0 0,0 0 0 0 0,0 0 0 0 0,1 0 0 0 0,-1 0 0 0 0,0 0 1 0 0,1 0-1 0 0,-1-1 0 0 0,0 1 0 0 0,0 0 0 0 0,1 0 0 0 0,1-1 1564 0 0</inkml:trace>
</inkml:ink>
</file>

<file path=ppt/ink/ink5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13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763 99 11311 0 0,'46'-36'970'0'0,"-22"17"682"0"0,26-16 3817 0 0,-53 34-5373 0 0,0-1 0 0 0,0 1 0 0 0,1 0 0 0 0,-1 0 0 0 0,0 0 0 0 0,-1 1 1 0 0,1-1-1 0 0,0 1 0 0 0,0-1 0 0 0,0 1 0 0 0,0 0 0 0 0,-5 1 0 0 0,-5 3-86 0 0,0 1 0 0 0,0 0 0 0 0,0 1 0 0 0,1 1 0 0 0,-22 14 0 0 0,-7 10-436 0 0,-72 68 0 0 0,48-40-88 0 0,-339 306-2849 0 0,374-339 3315 0 0,14-12 26 0 0,-21 21 0 0 0,33-30 84 0 0,0-1-1 0 0,1 1 0 0 0,-1 0 0 0 0,1 0 1 0 0,0 0-1 0 0,1 0 0 0 0,-1 0 1 0 0,1 1-1 0 0,-3 9 0 0 0,4-12-18 0 0,1-1 0 0 0,0 1-1 0 0,-1-1 1 0 0,1 1 0 0 0,0 0 0 0 0,0-1-1 0 0,0 1 1 0 0,1 0 0 0 0,-1-1 0 0 0,1 1-1 0 0,-1 0 1 0 0,1-1 0 0 0,0 1 0 0 0,0-1-1 0 0,0 1 1 0 0,2 2 0 0 0,-1-2 6 0 0,0 0-1 0 0,1 0 1 0 0,-1 0 0 0 0,1 0 0 0 0,0-1-1 0 0,0 1 1 0 0,0-1 0 0 0,0 0 0 0 0,0 0 0 0 0,6 2-1 0 0,0 0 57 0 0,0 0 1 0 0,0-1-1 0 0,1 0 0 0 0,-1-1 0 0 0,1 0 0 0 0,0-1 0 0 0,19 1 0 0 0,-2-3 408 0 0,48-9-1 0 0,-54 6-278 0 0,-1 1 0 0 0,1 1 0 0 0,0 0 0 0 0,30 3 0 0 0,-49-1-231 0 0,-1 0 0 0 0,1 0 0 0 0,-1 0 0 0 0,1 0 0 0 0,-1 0 0 0 0,0 1 1 0 0,1-1-1 0 0,-1 0 0 0 0,1 1 0 0 0,-1-1 0 0 0,0 1 0 0 0,1-1 0 0 0,1 2 0 0 0,1 0-38 0 0,13-2-192 0 0,1-2-3693 0 0,-10-1-2232 0 0</inkml:trace>
</inkml:ink>
</file>

<file path=ppt/ink/ink5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14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53 433 9671 0 0,'0'0'7206'0'0,"-6"7"-5570"0"0,5-6-1584 0 0,1-1 1 0 0,-1 1 0 0 0,1 0-1 0 0,-1-1 1 0 0,0 1 0 0 0,1-1-1 0 0,-1 1 1 0 0,0-1 0 0 0,0 1 0 0 0,1-1-1 0 0,-1 0 1 0 0,0 1 0 0 0,0-1-1 0 0,0 0 1 0 0,0 1 0 0 0,0-1-1 0 0,1 0 1 0 0,-1 0 0 0 0,0 0 0 0 0,0 0-1 0 0,0 0 1 0 0,0 0 0 0 0,0 0-1 0 0,0 0 1 0 0,1 0 0 0 0,-1 0-1 0 0,0-1 1 0 0,0 1 0 0 0,0 0-1 0 0,0-1 1 0 0,1 1 0 0 0,-1 0 0 0 0,0-1-1 0 0,0 1 1 0 0,0-1 0 0 0,1 1-1 0 0,-1-1 1 0 0,0 0 0 0 0,1 1-1 0 0,-1-1 1 0 0,0-1 0 0 0,-1 0-15 0 0,1 0 0 0 0,-1 0 1 0 0,1 0-1 0 0,0 0 0 0 0,0 0 0 0 0,0-1 0 0 0,0 1 1 0 0,0-1-1 0 0,1 1 0 0 0,-1 0 0 0 0,1-1 0 0 0,-1 1 1 0 0,1-1-1 0 0,0-2 0 0 0,1-7 11 0 0,1 0-1 0 0,0 0 0 0 0,1 0 1 0 0,1 0-1 0 0,-1 1 1 0 0,9-16-1 0 0,-2 7 43 0 0,0 0 0 0 0,22-28 0 0 0,3 2-91 0 0,61-62 0 0 0,-86 97-333 0 0,25-17-1 0 0,-31 25 241 0 0,0 0 0 0 0,0 1 1 0 0,0-1-1 0 0,1 1 0 0 0,-1 0 0 0 0,1 0 1 0 0,0 1-1 0 0,-1-1 0 0 0,10 0 1 0 0,-10 2-261 0 0,0 0 1 0 0,0 1 0 0 0,0-1 0 0 0,-1 1 0 0 0,1 0 0 0 0,0 1-1 0 0,0-1 1 0 0,-1 1 0 0 0,1-1 0 0 0,-1 1 0 0 0,0 0 0 0 0,1 0-1 0 0,-1 0 1 0 0,0 1 0 0 0,4 4 0 0 0,2 1-5147 0 0</inkml:trace>
</inkml:ink>
</file>

<file path=ppt/ink/ink5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14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30 6911 0 0,'0'0'315'0'0,"1"-2"-7"0"0,23-25 8989 0 0,-26 28-9107 0 0,1 1 0 0 0,0-1 0 0 0,-1 1 0 0 0,1-1 0 0 0,0 1 0 0 0,0 0 0 0 0,-2 3 0 0 0,0-1 122 0 0,-12 22-462 0 0,1 0-1 0 0,0 1 1 0 0,2 1 0 0 0,-11 39-1 0 0,18-53 317 0 0,1 1-1 0 0,-3 25 0 0 0,6-36-124 0 0,0 0 0 0 0,1 0 0 0 0,0 0 0 0 0,0 1 1 0 0,0-1-1 0 0,1 0 0 0 0,-1 0 0 0 0,1 0 0 0 0,0 0 0 0 0,0 0 0 0 0,0 0 0 0 0,1 0 0 0 0,-1-1 0 0 0,4 7 0 0 0,-4-9-9 0 0,1 0 0 0 0,-1-1 0 0 0,0 1 0 0 0,1-1 0 0 0,-1 1 0 0 0,0-1 0 0 0,1 1 0 0 0,-1-1 0 0 0,1 0 0 0 0,-1 0 0 0 0,1 1 0 0 0,-1-1 0 0 0,1 0 0 0 0,-1 0 0 0 0,1-1 0 0 0,-1 1 0 0 0,1 0 0 0 0,-1 0 0 0 0,2-1 0 0 0,1 0 48 0 0,7-1 8 0 0,-1-1 0 0 0,1 0 0 0 0,-1 0 1 0 0,0-1-1 0 0,0-1 0 0 0,0 0 0 0 0,11-7 0 0 0,62-48 105 0 0,-77 55-184 0 0,-2 2-8 0 0,-1 0 0 0 0,0-1-1 0 0,1 1 1 0 0,-1-1 0 0 0,0 0 0 0 0,-1 0 0 0 0,1 0-1 0 0,-1 0 1 0 0,1 0 0 0 0,-1 0 0 0 0,0-1 0 0 0,-1 1 0 0 0,1-1-1 0 0,-1 1 1 0 0,0-1 0 0 0,0 0 0 0 0,0-6 0 0 0,-1 4-58 0 0,0 1 0 0 0,0-1 0 0 0,-1 1 0 0 0,0 0 1 0 0,0-1-1 0 0,0 1 0 0 0,-1 0 0 0 0,0 0 0 0 0,0-1 0 0 0,-1 1 1 0 0,1 1-1 0 0,-6-9 0 0 0,7 12-14 0 0,0 1 1 0 0,0-1-1 0 0,-1 0 1 0 0,1 1-1 0 0,0-1 1 0 0,-1 1-1 0 0,0-1 1 0 0,1 1-1 0 0,-1 0 1 0 0,0-1 0 0 0,0 1-1 0 0,1 0 1 0 0,-1 0-1 0 0,0 0 1 0 0,0 1-1 0 0,0-1 1 0 0,0 0-1 0 0,0 1 1 0 0,0-1-1 0 0,0 1 1 0 0,-1 0-1 0 0,1 0 1 0 0,0-1-1 0 0,0 1 1 0 0,0 1-1 0 0,-3-1 1 0 0,-1 2-382 0 0,1-1 0 0 0,0 1 0 0 0,0-1 0 0 0,0 2 0 0 0,0-1 0 0 0,0 0 0 0 0,0 1 0 0 0,-7 6 0 0 0,11-8-336 0 0</inkml:trace>
</inkml:ink>
</file>

<file path=ppt/ink/ink5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15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30 10591 0 0,'3'-5'311'0'0,"3"-17"3778"0"0,-6 22-3936 0 0,-1 0 0 0 0,1 0 0 0 0,0-1 0 0 0,-1 1 0 0 0,1 0 0 0 0,-1 0 0 0 0,1-1 0 0 0,0 1 0 0 0,-1 0 0 0 0,1 0 0 0 0,-1 0 0 0 0,1 0 0 0 0,0 0 0 0 0,-1 0 0 0 0,1-1 0 0 0,-1 1 0 0 0,1 0 0 0 0,-1 0 0 0 0,1 0 0 0 0,0 0 0 0 0,-1 1 0 0 0,1-1 0 0 0,-1 0 1 0 0,-11 1 300 0 0,3 1-394 0 0,0 1 0 0 0,0-1 0 0 0,1 2 1 0 0,0-1-1 0 0,-1 1 0 0 0,-7 6 0 0 0,-46 33 325 0 0,29-19-310 0 0,21-16-83 0 0,0 0-1 0 0,0 1 0 0 0,1 1 1 0 0,0 0-1 0 0,0 1 1 0 0,-10 13-1 0 0,15-16-40 0 0,5-6-136 0 0,2-1-731 0 0,1 1 846 0 0,0 0 1 0 0,0-1 0 0 0,0 1 0 0 0,1 0-1 0 0,-1-1 1 0 0,0 0 0 0 0,1 1 0 0 0,-1-1-1 0 0,1 0 1 0 0,-1 0 0 0 0,1-1-1 0 0,-1 1 1 0 0,4 0 0 0 0,42 5 59 0 0,-22-4-40 0 0,-14-1 88 0 0,-1 1-1 0 0,1 1 1 0 0,-1 0 0 0 0,0 1-1 0 0,12 5 1 0 0,-18-7 23 0 0,-1 0-1 0 0,1 1 1 0 0,-1 0 0 0 0,0 0-1 0 0,0 0 1 0 0,0 0 0 0 0,0 1-1 0 0,-1-1 1 0 0,1 1 0 0 0,-1 0-1 0 0,0 0 1 0 0,0 0 0 0 0,0 0 0 0 0,2 6-1 0 0,-4-8-7 0 0,0-1-1 0 0,-1 1 1 0 0,1 0 0 0 0,-1-1-1 0 0,1 1 1 0 0,-1 0-1 0 0,0-1 1 0 0,0 1-1 0 0,0 0 1 0 0,0 0 0 0 0,0-1-1 0 0,0 1 1 0 0,0 0-1 0 0,0-1 1 0 0,-1 1-1 0 0,1 0 1 0 0,-1-1 0 0 0,1 1-1 0 0,-1 0 1 0 0,0-1-1 0 0,1 1 1 0 0,-1-1-1 0 0,0 1 1 0 0,0-1 0 0 0,0 1-1 0 0,0-1 1 0 0,-1 0-1 0 0,-1 3 1 0 0,-4 1 116 0 0,0 0 1 0 0,0 0-1 0 0,0-1 0 0 0,-13 7 1 0 0,5-3-58 0 0,-40 20-581 0 0,-1-1 0 0 0,-60 18-1 0 0,83-31-2482 0 0,22-10-3316 0 0</inkml:trace>
</inkml:ink>
</file>

<file path=ppt/ink/ink5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15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4 15087 0 0,'-8'-2'251'0'0,"1"2"0"0"0,-1-1 0 0 0,0 1 0 0 0,0 0 0 0 0,0 0 0 0 0,-10 3 0 0 0,-45 12 64 0 0,13-2 205 0 0,49-13-401 0 0,2 13-182 0 0,-1-5 63 0 0,-1 1 0 0 0,0-1 0 0 0,0 1 0 0 0,-1-1 0 0 0,0 0 0 0 0,0 0 0 0 0,-1 0 0 0 0,0 0 0 0 0,-6 11 0 0 0,0 1 0 0 0,-10 18 3 0 0,12-26-6 0 0,-8 21 0 0 0,13-29 12 0 0,1-1 0 0 0,0 1 1 0 0,1-1-1 0 0,-1 1 0 0 0,0 0 0 0 0,1 0 1 0 0,0-1-1 0 0,0 1 0 0 0,0 0 1 0 0,1 6-1 0 0,-1-10-7 0 0,1 1 1 0 0,-1-1-1 0 0,0 1 1 0 0,1-1-1 0 0,-1 1 1 0 0,0-1-1 0 0,1 1 1 0 0,-1-1-1 0 0,1 0 1 0 0,-1 1-1 0 0,0-1 0 0 0,1 1 1 0 0,-1-1-1 0 0,1 0 1 0 0,-1 0-1 0 0,1 1 1 0 0,0-1-1 0 0,-1 0 1 0 0,1 0-1 0 0,-1 0 1 0 0,1 1-1 0 0,0-1 0 0 0,14 2 23 0 0,-15-2-21 0 0,17 0 179 0 0,-1-1-1 0 0,0-1 0 0 0,17-3 1 0 0,2 0 89 0 0,6-3-20 0 0,-28 5-67 0 0,1 0 1 0 0,-1 1-1 0 0,0 0 1 0 0,1 2-1 0 0,-1-1 1 0 0,19 3-1 0 0,-30-2-158 0 0,-1 0 0 0 0,1 0 0 0 0,0 1 0 0 0,0-1 0 0 0,-1 1 0 0 0,1-1 0 0 0,-1 1 0 0 0,1 0-1 0 0,-1 0 1 0 0,1-1 0 0 0,-1 1 0 0 0,1 0 0 0 0,-1 0 0 0 0,1 0 0 0 0,-1 1 0 0 0,0-1 0 0 0,0 0 0 0 0,0 0 0 0 0,0 1 0 0 0,0-1 0 0 0,0 1-1 0 0,0-1 1 0 0,0 1 0 0 0,0-1 0 0 0,-1 1 0 0 0,1-1 0 0 0,0 1 0 0 0,-1 0 0 0 0,0-1 0 0 0,1 1 0 0 0,-1 0 0 0 0,0 0 0 0 0,0-1 0 0 0,0 1-1 0 0,0 0 1 0 0,0-1 0 0 0,0 1 0 0 0,-1 0 0 0 0,1 0 0 0 0,0-1 0 0 0,-1 1 0 0 0,1-1 0 0 0,-1 1 0 0 0,0 0 0 0 0,0-1 0 0 0,1 1 0 0 0,-1-1-1 0 0,0 1 1 0 0,0-1 0 0 0,0 0 0 0 0,-2 2 0 0 0,-7 8 123 0 0,-1-1 0 0 0,0 0 0 0 0,-1-1 1 0 0,-19 13-1 0 0,-55 25 404 0 0,-75 26-116 0 0,127-60-1114 0 0,-1-1 0 0 0,-65 12 0 0 0,100-24 637 0 0,-15 2-2104 0 0,5-2-2418 0 0,3-3-1851 0 0</inkml:trace>
</inkml:ink>
</file>

<file path=ppt/ink/ink5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16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128 101 1375 0 0,'-7'5'-3'0'0,"0"-1"-1"0"0,-1 0 0 0 0,1-1 0 0 0,0 1 0 0 0,-1-1 0 0 0,-15 3 0 0 0,-13 6 3265 0 0,11-3 10697 0 0,40-11-13503 0 0,14-4-341 0 0,-1-2 1 0 0,0-2-1 0 0,0 0 0 0 0,44-24 1 0 0,40-16-802 0 0,-51 29-1426 0 0,-34 12-3986 0 0</inkml:trace>
</inkml:ink>
</file>

<file path=ppt/ink/ink5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16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78 3223 0 0,'17'-24'355'0'0,"6"-8"170"0"0,-7 11 14461 0 0,-19 22-14939 0 0,0 0 0 0 0,0 0 0 0 0,-1 0 0 0 0,2 0 0 0 0,-1 1 0 0 0,0 0 0 0 0,0-1 0 0 0,0 1 0 0 0,1 0 1 0 0,-4 3-1 0 0,1-1 5 0 0,-287 237-1537 0 0,286-236 1367 0 0,3-2 84 0 0,0-1 0 0 0,0 1 0 0 0,0 0 0 0 0,1 0 0 0 0,-1 0 0 0 0,1 1 0 0 0,0-1 0 0 0,0 0 0 0 0,0 1 0 0 0,-3 7 0 0 0,5-11 30 0 0,0 1 0 0 0,0 0-1 0 0,1-1 1 0 0,-1 1 0 0 0,0 0 0 0 0,0-1 0 0 0,0 1-1 0 0,0-1 1 0 0,1 1 0 0 0,-1 0 0 0 0,0-1 0 0 0,0 1-1 0 0,1-1 1 0 0,-1 1 0 0 0,1-1 0 0 0,-1 1 0 0 0,0-1-1 0 0,1 1 1 0 0,-1-1 0 0 0,1 1 0 0 0,-1-1 0 0 0,1 0-1 0 0,-1 1 1 0 0,1-1 0 0 0,-1 0 0 0 0,1 1 0 0 0,0-1 0 0 0,0 0-1 0 0,18 9-4 0 0,-18-9 9 0 0,64 17 41 0 0,-1 0 57 0 0,-56-15-97 0 0,-1 1 0 0 0,0 0 0 0 0,0 1 0 0 0,0 0 1 0 0,-1 0-1 0 0,11 8 0 0 0,-16-11 10 0 0,3 1 3 0 0,1 10 25 0 0,-4-9-25 0 0,0 1 0 0 0,0-1-1 0 0,-1 1 1 0 0,1-1 0 0 0,-1 0 0 0 0,0 1 0 0 0,0-1 0 0 0,0 1 0 0 0,-1-1-1 0 0,1 0 1 0 0,-1 1 0 0 0,0-1 0 0 0,1 1 0 0 0,-2-1 0 0 0,1 0 0 0 0,0 0-1 0 0,-1 0 1 0 0,1 0 0 0 0,-1 0 0 0 0,0 0 0 0 0,0 0 0 0 0,0 0 0 0 0,0-1-1 0 0,-1 1 1 0 0,-2 2 0 0 0,-1 0 40 0 0,0 0 0 0 0,-1 0 0 0 0,1-1 1 0 0,-1 1-1 0 0,0-1 0 0 0,-1-1 0 0 0,1 1 0 0 0,-1-1 0 0 0,-12 3 0 0 0,-24 3 58 0 0,0-2 0 0 0,-70 3 0 0 0,103-9-143 0 0,-3 0-570 0 0,1-1 0 0 0,-19-2 0 0 0,21-1-341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20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24 10135 0 0,'-1'-10'11926'0'0,"0"9"-11895"0"0,0 0 1 0 0,-1 0 0 0 0,1-1 0 0 0,0 1 0 0 0,-1 0 0 0 0,0 0 0 0 0,1 0 0 0 0,-1 1 0 0 0,1-1 0 0 0,-1 0 0 0 0,0 1 0 0 0,0-1 0 0 0,1 1 0 0 0,-1-1 0 0 0,0 1 0 0 0,0 0 0 0 0,1 0 0 0 0,-1 0 0 0 0,0 0 0 0 0,0 0 0 0 0,0 0 0 0 0,-3 1 0 0 0,-1 1 44 0 0,0 0 1 0 0,1 0-1 0 0,-1 1 1 0 0,0 0 0 0 0,-8 6-1 0 0,-50 30-98 0 0,-57 39-82 0 0,102-64 91 0 0,2 0 0 0 0,0 0 0 0 0,1 2-1 0 0,-19 23 1 0 0,29-32 8 0 0,1 0 0 0 0,0 1 1 0 0,1-1-1 0 0,0 1 0 0 0,0-1 0 0 0,0 1 0 0 0,-2 10 0 0 0,5-16 5 0 0,1 0-1 0 0,-1 1 0 0 0,1-1 1 0 0,0 0-1 0 0,-1 1 0 0 0,1-1 0 0 0,0 0 1 0 0,0 1-1 0 0,1-1 0 0 0,-1 0 0 0 0,0 1 1 0 0,1-1-1 0 0,-1 0 0 0 0,1 0 1 0 0,0 1-1 0 0,0-1 0 0 0,0 0 0 0 0,0 0 1 0 0,0 0-1 0 0,0 0 0 0 0,1 0 0 0 0,-1 0 1 0 0,0-1-1 0 0,1 1 0 0 0,0 0 0 0 0,-1-1 1 0 0,1 1-1 0 0,0-1 0 0 0,0 1 1 0 0,4 1-1 0 0,4 2 39 0 0,0-1 1 0 0,1 0 0 0 0,-1 0-1 0 0,1-1 1 0 0,0-1-1 0 0,0 1 1 0 0,0-2 0 0 0,14 1-1 0 0,1-2-10 0 0,0 0 0 0 0,38-6-1 0 0,-43 2-1022 0 0,1 0-1 0 0,37-12 1 0 0,-22 0-6436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3:49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241 175 9647 0 0,'0'0'6264'0'0,"-2"11"-3958"0"0,1-3-1906 0 0,0 1 0 0 0,1-1 1 0 0,0 0-1 0 0,0 0 1 0 0,1 0-1 0 0,0 1 0 0 0,0-1 1 0 0,5 14-1 0 0,-5-19-376 0 0,-1-1-1 0 0,1 1 1 0 0,0-1 0 0 0,1 1-1 0 0,-1-1 1 0 0,0 1-1 0 0,1-1 1 0 0,-1 0-1 0 0,1 1 1 0 0,0-1 0 0 0,-1 0-1 0 0,1 0 1 0 0,0 0-1 0 0,1-1 1 0 0,-1 1 0 0 0,0 0-1 0 0,0-1 1 0 0,1 1-1 0 0,-1-1 1 0 0,1 0-1 0 0,-1 0 1 0 0,1 0 0 0 0,-1 0-1 0 0,1 0 1 0 0,0-1-1 0 0,-1 1 1 0 0,1-1-1 0 0,0 0 1 0 0,0 1 0 0 0,3-2-1 0 0,10 0 72 0 0,1-2-1 0 0,-1 0 1 0 0,1-1-1 0 0,22-9 1 0 0,62-30 561 0 0,-58 23-553 0 0,-39 18-103 0 0,16-7-14 0 0,28-16 0 0 0,-43 21 8 0 0,1 0-1 0 0,-1 0 0 0 0,0 0 1 0 0,0 0-1 0 0,-1-1 1 0 0,1 0-1 0 0,-1 0 1 0 0,0 0-1 0 0,5-9 1 0 0,-6 8-101 0 0,1 0 1 0 0,-1-1-1 0 0,-1 0 1 0 0,1 1-1 0 0,-1-1 1 0 0,0 0-1 0 0,-1 0 1 0 0,1 0 0 0 0,-1-1-1 0 0,-1 1 1 0 0,1 0-1 0 0,-1 0 1 0 0,-2-14-1 0 0,1 19 57 0 0,0 1-1 0 0,1 0 0 0 0,-1-1 1 0 0,0 1-1 0 0,0 0 0 0 0,0-1 1 0 0,0 1-1 0 0,0 0 0 0 0,0 0 1 0 0,-1 0-1 0 0,1 0 0 0 0,0 0 1 0 0,0 0-1 0 0,-1 0 0 0 0,-2-1 1 0 0,-22-8-322 0 0,15 8 314 0 0,-1 1 0 0 0,1 0 0 0 0,-1 1 1 0 0,-16 1-1 0 0,-2 0 17 0 0,23-1 41 0 0,-1 1 0 0 0,0 0 0 0 0,1 0 0 0 0,-1 1 0 0 0,1 0 0 0 0,-1 0 0 0 0,-8 5 0 0 0,-49 27 0 0 0,20-8 0 0 0,21-13-9 0 0,1 1-1 0 0,-31 24 1 0 0,-37 39-53 0 0,85-71 67 0 0,-24 20 226 0 0,-40 46 1 0 0,58-58-103 0 0,1 1 0 0 0,1 0 0 0 0,0 0 0 0 0,1 1 0 0 0,-11 27 0 0 0,18-37-37 0 0,1-1 0 0 0,0 1 0 0 0,-1 0-1 0 0,2 0 1 0 0,-1-1 0 0 0,1 1 0 0 0,0 0-1 0 0,0 0 1 0 0,0 0 0 0 0,1 0 0 0 0,0-1 0 0 0,3 12-1 0 0,-1-9 20 0 0,-1-1-1 0 0,1 0 0 0 0,1 0 1 0 0,-1 0-1 0 0,1 0 0 0 0,1 0 0 0 0,-1-1 1 0 0,1 0-1 0 0,6 7 0 0 0,-4-7 61 0 0,1-1 0 0 0,0 0 0 0 0,0 0 0 0 0,0 0 0 0 0,0-1 0 0 0,1 0 0 0 0,14 4 0 0 0,-18-7-121 0 0,0 0-1 0 0,0 0 1 0 0,-1-1-1 0 0,1 1 1 0 0,0-1 0 0 0,0 0-1 0 0,0 0 1 0 0,0-1-1 0 0,-1 1 1 0 0,1-1 0 0 0,7-2-1 0 0,4-2 65 0 0,29-14 0 0 0,-26 11-54 0 0,-6 1-12 0 0,1 2-40 0 0,24 3-38 0 0,-36 2-108 0 0,10 5-1554 0 0,-12-5 1807 0 0,6 8-2304 0 0</inkml:trace>
</inkml:ink>
</file>

<file path=ppt/ink/ink5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17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54 11519 0 0,'0'0'2292'0'0,"-1"2"-1106"0"0,-12 23 1587 0 0,12-24-2138 0 0,2 3-226 0 0,-1-4-388 0 0,0 0 0 0 0,0 1 0 0 0,0-1-1 0 0,0 0 1 0 0,0 1 0 0 0,0-1-1 0 0,0 0 1 0 0,0 0 0 0 0,0 1-1 0 0,0-1 1 0 0,0 0 0 0 0,0 1-1 0 0,0-1 1 0 0,0 0 0 0 0,0 0 0 0 0,0 1-1 0 0,0-1 1 0 0,0 0 0 0 0,1 0-1 0 0,-1 1 1 0 0,0-1 0 0 0,0 0-1 0 0,0 0 1 0 0,0 1 0 0 0,1-1-1 0 0,-1 0 1 0 0,0 0 0 0 0,0 0 0 0 0,1 1-1 0 0,8 1 41 0 0,-1-1 0 0 0,1 0 0 0 0,0 0 1 0 0,0-1-1 0 0,-1 0 0 0 0,1-1 0 0 0,0 1 0 0 0,-1-2 0 0 0,1 1 0 0 0,14-6 0 0 0,9-4-21 0 0,43-20 1 0 0,-61 24-54 0 0,-1 1-365 0 0,-1-1-1 0 0,23-16 0 0 0,-34 22-86 0 0,-2 0-480 0 0,-2 1 832 0 0,-1 0 1 0 0,1 0-1 0 0,0 0 1 0 0,-1 0-1 0 0,1 0 1 0 0,0 1-1 0 0,-1-1 1 0 0,1 1-1 0 0,-4 1 1 0 0,-30 13-390 0 0,20-8 346 0 0,-142 65-432 0 0,131-57 750 0 0,1 2-1 0 0,0 0 1 0 0,-36 32 0 0 0,57-44 20 0 0,0 1 0 0 0,1 0 0 0 0,0 0 0 0 0,0 0 0 0 0,0 0 0 0 0,1 1 0 0 0,-6 11 0 0 0,10-17-137 0 0,0 0 0 0 0,0 1 1 0 0,0-1-1 0 0,0 0 0 0 0,1 0 1 0 0,-1 0-1 0 0,0 0 1 0 0,1 1-1 0 0,-1-1 0 0 0,1 0 1 0 0,-1 0-1 0 0,1 0 1 0 0,0 0-1 0 0,0 0 0 0 0,-1 0 1 0 0,1 0-1 0 0,0-1 0 0 0,0 1 1 0 0,1 1-1 0 0,-1-1 2 0 0,2 2-19 0 0,1-1-1 0 0,-1 1 0 0 0,1-1 1 0 0,-1 0-1 0 0,1 1 1 0 0,0-2-1 0 0,0 1 1 0 0,0 0-1 0 0,0-1 0 0 0,1 0 1 0 0,-1 0-1 0 0,0 0 1 0 0,0 0-1 0 0,1-1 0 0 0,-1 0 1 0 0,6 0-1 0 0,9-1-169 0 0,-1-1 1 0 0,29-6-1 0 0,-23 3-121 0 0,37-8-2247 0 0,-31 4 1022 0 0</inkml:trace>
</inkml:ink>
</file>

<file path=ppt/ink/ink5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33 13039 0 0,'2'-1'598'0'0,"43"-31"4752"0"0,-46 35-5067 0 0,-12 12-36 0 0,1-1 0 0 0,-21 18 0 0 0,-16 18-45 0 0,44-45-200 0 0,-20 26 113 0 0,-41 61 0 0 0,60-82-98 0 0,0-1 0 0 0,1 2 0 0 0,1-1 0 0 0,-1 1 0 0 0,2-1-1 0 0,0 1 1 0 0,0 0 0 0 0,1 0 0 0 0,0 0 0 0 0,0 1-1 0 0,1 15 1 0 0,2-23-4 0 0,-1 0 1 0 0,1 1-1 0 0,-1-1 0 0 0,1 0 0 0 0,0 0 0 0 0,1 0 1 0 0,-1 0-1 0 0,1 0 0 0 0,0 0 0 0 0,0 0 0 0 0,0-1 1 0 0,0 1-1 0 0,1-1 0 0 0,2 4 0 0 0,-3-5 0 0 0,1 1 0 0 0,-1-1 0 0 0,0-1 0 0 0,1 1 0 0 0,-1 0 0 0 0,1 0-1 0 0,0-1 1 0 0,0 0 0 0 0,-1 1 0 0 0,1-1 0 0 0,0 0 0 0 0,0-1 0 0 0,0 1 0 0 0,0 0 0 0 0,0-1 0 0 0,0 0-1 0 0,1 1 1 0 0,-1-1 0 0 0,6-1 0 0 0,5-1 38 0 0,0-1-1 0 0,0-1 1 0 0,-1 0-1 0 0,1-1 1 0 0,18-9-1 0 0,63-40-252 0 0,-94 54 195 0 0,44-29-1097 0 0,1-6-414 0 0</inkml:trace>
</inkml:ink>
</file>

<file path=ppt/ink/ink5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17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0 7831 0 0,'0'0'603'0'0,"-1"2"-39"0"0,-20 68 9086 0 0,-9 40-6428 0 0,-11 38-2961 0 0,-157 445 103 0 0,178-535-447 0 0,-3-1-1 0 0,-43 77 0 0 0,63-129-88 0 0,-26 39-723 0 0,26-40 115 0 0,0-1 0 0 0,0 1 0 0 0,-1-1 0 0 0,-7 6 0 0 0,4-5-5610 0 0</inkml:trace>
</inkml:ink>
</file>

<file path=ppt/ink/ink5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18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76 9215 0 0,'0'0'707'0'0,"-9"3"1748"0"0,9-3-2103 0 0,-1 1 1 0 0,0-1 0 0 0,0 1 0 0 0,1-1 0 0 0,-1 1 0 0 0,1 0-1 0 0,-1-1 1 0 0,0 1 0 0 0,1 0 0 0 0,-1 0 0 0 0,1-1-1 0 0,-1 1 1 0 0,1 0 0 0 0,0 0 0 0 0,-1 0 0 0 0,1-1-1 0 0,0 1 1 0 0,0 0 0 0 0,-1 0 0 0 0,1 0 0 0 0,0 0 0 0 0,0 0-1 0 0,0 1 1 0 0,1-1-181 0 0,-1 1 0 0 0,0-1-1 0 0,1 0 1 0 0,-1 1 0 0 0,1-1 0 0 0,0 0-1 0 0,-1 0 1 0 0,1 1 0 0 0,0-1-1 0 0,0 0 1 0 0,0 0 0 0 0,0 0 0 0 0,2 2-1 0 0,0-1-96 0 0,0 1 1 0 0,0-1-1 0 0,0 0 0 0 0,1 0 0 0 0,-1 0 0 0 0,1-1 0 0 0,-1 1 0 0 0,1-1 0 0 0,0 1 1 0 0,-1-1-1 0 0,5 0 0 0 0,5 0 62 0 0,-1-1 0 0 0,0-1 1 0 0,0 0-1 0 0,1 0 0 0 0,12-4 1 0 0,62-20 121 0 0,-35 9-205 0 0,43-12-132 0 0,67-17-1869 0 0,-148 42 1303 0 0,32-5-2196 0 0,-16 4-2619 0 0,-6 3-749 0 0</inkml:trace>
  <inkml:trace contextRef="#ctx0" brushRef="#br0" timeOffset="1">773 38 6447 0 0,'0'0'499'0'0,"-1"2"-328"0"0,-2 3 50 0 0,1-1 1 0 0,0 1 0 0 0,1-1-1 0 0,-3 10 1 0 0,-3 41 6069 0 0,1-5-2870 0 0,1-29-2731 0 0,0 0 1 0 0,-2 0 0 0 0,-1-1 0 0 0,-1 0 0 0 0,0-1 0 0 0,-1 1-1 0 0,-24 31 1 0 0,24-36-621 0 0,1-1 0 0 0,-12 26 0 0 0,0 7-5101 0 0,17-37-1900 0 0</inkml:trace>
</inkml:ink>
</file>

<file path=ppt/ink/ink5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18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 17447 0 0,'0'0'5272'0'0,"-1"1"-4816"0"0,-24 13-309 0 0,1 2-1 0 0,1 0 1 0 0,0 2 0 0 0,1 0-1 0 0,-30 34 1 0 0,46-46-147 0 0,1 1 0 0 0,-1 1 0 0 0,1-1 0 0 0,1 1 0 0 0,-1 0 0 0 0,1 0 0 0 0,1 0 0 0 0,-5 14 0 0 0,6-17 0 0 0,1-1 0 0 0,0 1 0 0 0,0-1 0 0 0,1 1 0 0 0,-1-1 0 0 0,1 1 0 0 0,0 0 0 0 0,0-1 0 0 0,1 1 0 0 0,-1 0 0 0 0,1-1 0 0 0,0 1 0 0 0,0-1 0 0 0,1 1 0 0 0,-1-1 0 0 0,1 0 0 0 0,0 1 0 0 0,3 4 0 0 0,-3-7 19 0 0,0 1 0 0 0,1-1-1 0 0,-1 0 1 0 0,0 0 0 0 0,1-1-1 0 0,0 1 1 0 0,-1 0 0 0 0,1-1 0 0 0,0 0-1 0 0,0 0 1 0 0,-1 0 0 0 0,1 0 0 0 0,0 0-1 0 0,0 0 1 0 0,0-1 0 0 0,0 1-1 0 0,0-1 1 0 0,0 0 0 0 0,0 0 0 0 0,1 0-1 0 0,-1 0 1 0 0,0 0 0 0 0,4-2-1 0 0,-5 1-15 0 0,0 1 0 0 0,0-1 0 0 0,0 0 0 0 0,0 1 0 0 0,-1-1 0 0 0,1 0 0 0 0,0 0 0 0 0,-1-1 0 0 0,1 1 0 0 0,-1 0 0 0 0,1 0 0 0 0,-1-1 0 0 0,1 1 0 0 0,-1-1 0 0 0,0 1 0 0 0,0-1 0 0 0,0 1 0 0 0,0-1 0 0 0,0 0 0 0 0,0 0-1 0 0,0 0 1 0 0,-1 1 0 0 0,1-1 0 0 0,-1 0 0 0 0,1 0 0 0 0,-1 0 0 0 0,0 0 0 0 0,1-2 0 0 0,-1 0-2 0 0,1 1-12 0 0,1-10-1417 0 0,1 0-1 0 0,0 0 1 0 0,2 0-1 0 0,5-12 1 0 0,-2 9-6067 0 0</inkml:trace>
</inkml:ink>
</file>

<file path=ppt/ink/ink5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18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 14887 0 0,'0'0'680'0'0,"0"9"230"0"0,0 16 5883 0 0,2-25-6528 0 0,8-2-218 0 0,-1 0 0 0 0,0-1 0 0 0,0 0 1 0 0,0 0-1 0 0,0-1 0 0 0,9-6 0 0 0,53-35 315 0 0,-28 17-270 0 0,-19 13-108 0 0,-10 5-15 0 0,1 0 1 0 0,0 2-1 0 0,1 0 0 0 0,0 0 1 0 0,29-8-1 0 0,-35 16 31 0 0,-9 1 4 0 0,0 0-1 0 0,0 0 1 0 0,0 1 0 0 0,0-1-1 0 0,-1 0 1 0 0,1 1 0 0 0,0-1 0 0 0,-1 1-1 0 0,1-1 1 0 0,0 1 0 0 0,-1-1-1 0 0,0 1 1 0 0,1-1 0 0 0,-1 1-1 0 0,0-1 1 0 0,0 1 0 0 0,0-1-1 0 0,0 3 1 0 0,-2 31 165 0 0,-2-14-314 0 0,1-8 362 0 0,0 0 0 0 0,0 26 0 0 0,3-36-364 0 0,0-1 0 0 0,0 1-1 0 0,0-1 1 0 0,1 1 0 0 0,-1-1 0 0 0,1 1-1 0 0,-1-1 1 0 0,1 1 0 0 0,0-1 0 0 0,0 1-1 0 0,0-1 1 0 0,0 0 0 0 0,0 1 0 0 0,1-1-1 0 0,-1 0 1 0 0,0 0 0 0 0,1 0 0 0 0,0 0-1 0 0,0 0 1 0 0,-1-1 0 0 0,4 3 0 0 0,5 2-1447 0 0</inkml:trace>
</inkml:ink>
</file>

<file path=ppt/ink/ink5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19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0 10135 0 0,'-1'1'6587'0'0,"-72"70"-4575"0"0,15-16-1924 0 0,-66 81 1 0 0,120-131-91 0 0,1 1 0 0 0,-1-1 0 0 0,1 0 0 0 0,-4 11 0 0 0,7-15-9 0 0,1-1 1 0 0,0 1 0 0 0,-1 0 0 0 0,1-1 0 0 0,0 1 0 0 0,-1-1-1 0 0,1 0 1 0 0,0 1 0 0 0,0-1 0 0 0,-1 0 0 0 0,1 1 0 0 0,0-1-1 0 0,0 0 1 0 0,1 1 0 0 0,-2-1-3 0 0,12 2-83 0 0,0 1 0 0 0,0-2 0 0 0,1 0-1 0 0,-1 0 1 0 0,0-1 0 0 0,13-2 0 0 0,-14 1 51 0 0,0 1 0 0 0,0 0 1 0 0,1 0-1 0 0,-1 1 0 0 0,0 0 1 0 0,0 1-1 0 0,19 5 1 0 0,-25-5 80 0 0,0 1 0 0 0,0-1 1 0 0,-1 1-1 0 0,1 0 1 0 0,-1 0-1 0 0,1 0 0 0 0,-1 0 1 0 0,0 1-1 0 0,0 0 1 0 0,0 0-1 0 0,-1 0 0 0 0,1 0 1 0 0,-1 0-1 0 0,0 1 1 0 0,0-1-1 0 0,-1 1 0 0 0,0 0 1 0 0,3 5-1 0 0,-3-4 129 0 0,-1 0 0 0 0,0 0 0 0 0,0 0 0 0 0,0 0 0 0 0,0 0 0 0 0,-1 0 0 0 0,0 0 0 0 0,0 1 0 0 0,-1-1 0 0 0,0 0 0 0 0,0 0 0 0 0,0 0 0 0 0,-1-1 0 0 0,0 1 0 0 0,-4 10 1 0 0,1-7-20 0 0,1-1 0 0 0,-1 0 1 0 0,-1 0-1 0 0,1-1 1 0 0,-1 0-1 0 0,0 0 1 0 0,-1 0-1 0 0,0-1 1 0 0,0 1-1 0 0,0-2 0 0 0,-1 1 1 0 0,0-1-1 0 0,-12 6 1 0 0,2-3-90 0 0,0-1 1 0 0,-1 0-1 0 0,1-2 0 0 0,-2 0 1 0 0,-25 3-1 0 0,34-6-205 0 0,0-2 0 0 0,0 1 0 0 0,0-2-1 0 0,0 1 1 0 0,0-1 0 0 0,1-1 0 0 0,-20-5 0 0 0,10 0-1171 0 0</inkml:trace>
</inkml:ink>
</file>

<file path=ppt/ink/ink5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19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 16615 0 0,'0'0'2731'0'0,"-2"1"-2230"0"0,-2 3-395 0 0,0 0-1 0 0,0 1 0 0 0,0-1 1 0 0,1 1-1 0 0,-1 0 0 0 0,1 0 1 0 0,0 0-1 0 0,1 1 0 0 0,-1-1 1 0 0,-1 6-1 0 0,-4 13 92 0 0,-4 25 1 0 0,9-38-96 0 0,-9 55 248 0 0,3 0-1 0 0,2 1 0 0 0,4 85 0 0 0,2-122-359 0 0,-10 57-1 0 0,7-73-813 0 0,0 0 1 0 0,0 0-1 0 0,-1 0 0 0 0,-9 16 1 0 0,7-19-907 0 0</inkml:trace>
</inkml:ink>
</file>

<file path=ppt/ink/ink5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20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8751 0 0,'0'0'14903'0'0,"2"0"-14494"0"0,55 8 165 0 0,1-3-1 0 0,0-2 1 0 0,0-3-1 0 0,68-8 1 0 0,-38-3-393 0 0,241-23 402 0 0,-298 33-587 0 0,56-1 91 0 0,-74 3-119 0 0,0 0 1 0 0,-1 1 0 0 0,1 0 0 0 0,22 8 0 0 0,-32-9-538 0 0,0 0-1 0 0,-1 0 1 0 0,1 1 0 0 0,0-1 0 0 0,-1 1 0 0 0,1-1 0 0 0,-1 1-1 0 0,4 4 1 0 0</inkml:trace>
</inkml:ink>
</file>

<file path=ppt/ink/ink5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20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29 13903 0 0,'0'0'1262'0'0,"1"-1"-1037"0"0,15-19 1063 0 0,-15 20-1189 0 0,-1-1 0 0 0,1 0 0 0 0,0 1 0 0 0,-1-1 0 0 0,1 1 0 0 0,0-1 0 0 0,0 1 0 0 0,-1-1 0 0 0,1 1 0 0 0,0-1 0 0 0,0 1 0 0 0,0 0 0 0 0,0 0 0 0 0,-1-1 0 0 0,1 1 0 0 0,0 0 0 0 0,0 0 0 0 0,2 0 0 0 0,-2 0-35 0 0,1 1 0 0 0,0 0 0 0 0,-1-1 0 0 0,1 1 0 0 0,-1 0-1 0 0,1 0 1 0 0,-1 0 0 0 0,1 0 0 0 0,-1 0 0 0 0,0 0 0 0 0,1 0 0 0 0,-1 1-1 0 0,0-1 1 0 0,0 0 0 0 0,0 1 0 0 0,0-1 0 0 0,0 1 0 0 0,0-1 0 0 0,0 1-1 0 0,-1-1 1 0 0,1 1 0 0 0,0 2 0 0 0,2 5 131 0 0,0 1-1 0 0,2 17 1 0 0,-5-22-120 0 0,8 64 650 0 0,-2 91-1 0 0,-6-109-488 0 0,1 34-66 0 0,-17 142 0 0 0,10-189-136 0 0,-1-1 0 0 0,-2 1 0 0 0,-2-1 1 0 0,-1-1-1 0 0,-2 0 0 0 0,-19 36 0 0 0,26-59-80 0 0,0 1-257 0 0,0 0 0 0 0,-2 0 1 0 0,0-1-1 0 0,-13 16 0 0 0,20-28-763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3:50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1 178 14135 0 0,'0'0'4895'0'0,"0"2"-4822"0"0,11 41 191 0 0,0-9-134 0 0,14 57 1094 0 0,-22-79-1050 0 0,-1 0-1 0 0,-1 0 1 0 0,0 0-1 0 0,-1 0 0 0 0,-2 21 1 0 0,0 13 616 0 0,13-54-479 0 0,-2-2-226 0 0,0 1-1 0 0,0-2 1 0 0,-1 1-1 0 0,-1-1 1 0 0,12-21 0 0 0,24-63 452 0 0,-36 78-518 0 0,1-4-31 0 0,-7 18-47 0 0,2 6 54 0 0,-1-1 0 0 0,0 1-1 0 0,0 0 1 0 0,0 0-1 0 0,0 0 1 0 0,-1 0-1 0 0,1 0 1 0 0,-1 0-1 0 0,1 0 1 0 0,-1 0 0 0 0,1 5-1 0 0,7 25 42 0 0,-4-15 46 0 0,0 0 0 0 0,10 20 0 0 0,-12-32-61 0 0,0 0-1 0 0,0-1 0 0 0,0 0 1 0 0,1 0-1 0 0,0 0 0 0 0,0 0 0 0 0,0 0 1 0 0,1-1-1 0 0,-1 0 0 0 0,9 6 0 0 0,-6-6 107 0 0,0 0 0 0 0,0 0-1 0 0,0-1 1 0 0,0 0-1 0 0,1 0 1 0 0,-1-1-1 0 0,1 0 1 0 0,0 0-1 0 0,-1-1 1 0 0,1 0 0 0 0,15 0-1 0 0,-20 0-112 0 0,0-2 1 0 0,-1 1-1 0 0,1 0 0 0 0,-1 0 0 0 0,1-1 1 0 0,0 1-1 0 0,-1-1 0 0 0,1 0 0 0 0,-1 0 1 0 0,1 0-1 0 0,-1 0 0 0 0,0 0 0 0 0,1 0 1 0 0,-1-1-1 0 0,0 1 0 0 0,0-1 0 0 0,0 0 1 0 0,0 0-1 0 0,3-3 0 0 0,2-2 53 0 0,-3 2-41 0 0,1-1 0 0 0,-1 0 1 0 0,0 0-1 0 0,0 0 0 0 0,-1-1 0 0 0,0 1 0 0 0,0-1 1 0 0,-1 0-1 0 0,3-8 0 0 0,7-16 69 0 0,6-7-45 0 0,3 1 0 0 0,1 1 0 0 0,2 1 0 0 0,1 1-1 0 0,31-33 1 0 0,-31 40-50 0 0,1 2 0 0 0,36-29 0 0 0,-45 42-87 0 0,-16 11-59 0 0,3 14-1880 0 0,-2 1 187 0 0,-1 0-3777 0 0,-2-1-1758 0 0</inkml:trace>
</inkml:ink>
</file>

<file path=ppt/ink/ink5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21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0 164 14887 0 0,'0'0'1350'0'0,"3"-1"-1110"0"0,17-6 137 0 0,0 0 0 0 0,21-13 1 0 0,15-6 843 0 0,-54 26-1187 0 0,31-14 887 0 0,0 1 0 0 0,1 2 0 0 0,1 1 0 0 0,46-6-1 0 0,313-18 463 0 0,-294 32-6164 0 0,-72 0-2658 0 0</inkml:trace>
</inkml:ink>
</file>

<file path=ppt/ink/ink5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21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28 14279 0 0,'0'0'1103'0'0,"-2"-1"-720"0"0,0 1-300 0 0,0-1 1 0 0,0 1 0 0 0,-1-1-1 0 0,1 1 1 0 0,0 0 0 0 0,-1 0-1 0 0,1 0 1 0 0,0 0 0 0 0,-1 0-1 0 0,1 1 1 0 0,0-1 0 0 0,0 1-1 0 0,-1-1 1 0 0,-2 2 0 0 0,0 1 172 0 0,0-1-1 0 0,0 1 1 0 0,1 0 0 0 0,-1 0-1 0 0,-7 7 1 0 0,-1 3 138 0 0,1 0 0 0 0,-19 26-1 0 0,15-16-329 0 0,-23 42 0 0 0,34-54-55 0 0,0 0 0 0 0,0 1 1 0 0,1 0-1 0 0,0 0 0 0 0,1 0 0 0 0,-2 16 0 0 0,5-25 6 0 0,0-1 0 0 0,-1 1 0 0 0,1 0 0 0 0,0-1 0 0 0,1 1 1 0 0,-1-1-1 0 0,0 1 0 0 0,1-1 0 0 0,-1 1 0 0 0,1-1 0 0 0,0 1 0 0 0,-1-1 0 0 0,1 1 0 0 0,1-1 0 0 0,-1 0 0 0 0,0 0 0 0 0,0 1 0 0 0,4 2 0 0 0,-3-3 8 0 0,0-1 0 0 0,0 1 0 0 0,1-1-1 0 0,-1 1 1 0 0,1-1 0 0 0,-1 0 0 0 0,1 0-1 0 0,-1 0 1 0 0,1 0 0 0 0,0 0 0 0 0,-1-1 0 0 0,1 1-1 0 0,0-1 1 0 0,0 0 0 0 0,-1 0 0 0 0,1 0-1 0 0,3 0 1 0 0,11-2 104 0 0,0 0 1 0 0,0-1-1 0 0,0-1 0 0 0,0-1 1 0 0,-1 0-1 0 0,0-1 0 0 0,25-13 0 0 0,-14 4-66 0 0,-1-1 0 0 0,0-1 0 0 0,32-29 0 0 0,-53 42-41 0 0,0 0 1 0 0,0-1 0 0 0,-1 0 0 0 0,0 0 0 0 0,0 0 0 0 0,0 0-1 0 0,0 0 1 0 0,-1-1 0 0 0,0 0 0 0 0,0 0 0 0 0,3-8 0 0 0,-5 9-12 0 0,-1 1 0 0 0,1 0 0 0 0,-1 0 1 0 0,1 0-1 0 0,-1 0 0 0 0,-1 0 1 0 0,1-1-1 0 0,0 1 0 0 0,-1 0 1 0 0,0 0-1 0 0,0 0 0 0 0,0 0 0 0 0,0 0 1 0 0,-1 0-1 0 0,0 0 0 0 0,0 0 1 0 0,0 1-1 0 0,-4-7 0 0 0,2 6-19 0 0,1-1-1 0 0,-1 0 0 0 0,0 1 1 0 0,0 0-1 0 0,-1 0 0 0 0,1 0 1 0 0,-1 1-1 0 0,0-1 0 0 0,0 1 1 0 0,0 0-1 0 0,-1 1 0 0 0,-8-4 1 0 0,-3 1-1614 0 0,-1 0 1 0 0,-32-3-1 0 0,31 5-1523 0 0,1 0-2953 0 0</inkml:trace>
</inkml:ink>
</file>

<file path=ppt/ink/ink5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21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1839 0 0,'1'2'7251'0'0,"38"50"-708"0"0,31 26-3226 0 0,-35-41-2134 0 0,171 185 2218 0 0,-161-176-3229 0 0,97 75 1 0 0,-132-114-195 0 0,1-1-1 0 0,0 0 1 0 0,0 0-1 0 0,0-1 1 0 0,1-1-1 0 0,-1 0 1 0 0,15 3-1 0 0,-23-6-542 0 0,5-11-3456 0 0,-2 0 2147 0 0</inkml:trace>
</inkml:ink>
</file>

<file path=ppt/ink/ink5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22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6 16327 0 0,'2'-6'3764'0'0,"-80"120"-2232"0"0,-41 34-1236 0 0,22-31-257 0 0,25-33-14 0 0,63-73-26 0 0,-123 140-173 0 0,131-149 84 0 0,10-8-1955 0 0,3-2-5037 0 0</inkml:trace>
</inkml:ink>
</file>

<file path=ppt/ink/ink5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2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11 15375 0 0,'-10'2'307'0'0,"0"0"1"0"0,0 1-1 0 0,1 1 0 0 0,-1-1 0 0 0,1 2 0 0 0,0-1 1 0 0,0 1-1 0 0,1 0 0 0 0,-18 14 2627 0 0,51-21-2610 0 0,0 0 0 0 0,0-2 0 0 0,32-9 1 0 0,10-2-273 0 0,172-10-2548 0 0,-224 23 856 0 0</inkml:trace>
</inkml:ink>
</file>

<file path=ppt/ink/ink5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23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176 248 13015 0 0,'0'0'596'0'0,"2"0"-13"0"0,27-4-228 0 0,-1-2 0 0 0,0-1 0 0 0,0-1 0 0 0,0-1 0 0 0,-1-2 0 0 0,0-1 0 0 0,29-17 0 0 0,-50 25-295 0 0,0 0 1 0 0,-1-1-1 0 0,1 0 1 0 0,-1 0-1 0 0,0-1 0 0 0,0 1 1 0 0,-1-1-1 0 0,0 0 1 0 0,0 0-1 0 0,4-8 0 0 0,-6 11-25 0 0,-1 1 0 0 0,0-1 0 0 0,0 0 0 0 0,0 0 0 0 0,0 0 1 0 0,0 1-1 0 0,0-1 0 0 0,-1 0 0 0 0,1 0 0 0 0,-1 0 0 0 0,0 0 0 0 0,0 0 0 0 0,0 0 0 0 0,0 0 0 0 0,-1 0 0 0 0,1 0 0 0 0,-1 0 0 0 0,0 0 0 0 0,0 0 0 0 0,0 0 0 0 0,0 1 0 0 0,0-1 0 0 0,0 0 0 0 0,-1 1 0 0 0,1-1 0 0 0,-1 1 0 0 0,-3-4 0 0 0,3 4-36 0 0,0 1 0 0 0,0-1 0 0 0,0 1 0 0 0,0 0 0 0 0,0 0-1 0 0,-1 0 1 0 0,1 0 0 0 0,0 0 0 0 0,-1 0 0 0 0,1 1 0 0 0,0-1 0 0 0,-1 1-1 0 0,1-1 1 0 0,-1 1 0 0 0,1 0 0 0 0,0 0 0 0 0,-1 0 0 0 0,1 0 0 0 0,-1 1 0 0 0,-2 0-1 0 0,-7 2-124 0 0,0 0 0 0 0,-20 9-1 0 0,22-8 72 0 0,-15 7-44 0 0,1 1 1 0 0,0 1 0 0 0,1 1-1 0 0,0 1 1 0 0,-27 23 0 0 0,24-15 306 0 0,1 1 1 0 0,1 1 0 0 0,-36 50 0 0 0,50-62-48 0 0,2 1-1 0 0,0 0 1 0 0,0 1 0 0 0,1-1-1 0 0,-6 21 1 0 0,12-33-138 0 0,1-1 0 0 0,-1 0 0 0 0,1 0-1 0 0,0 0 1 0 0,-1 0 0 0 0,1 0 0 0 0,0 1 0 0 0,0-1 0 0 0,0 0 0 0 0,0 0 0 0 0,0 1 0 0 0,0-1-1 0 0,0 0 1 0 0,0 0 0 0 0,0 0 0 0 0,1 0 0 0 0,-1 1 0 0 0,1-1 0 0 0,-1 0 0 0 0,0 0 0 0 0,1 0-1 0 0,0 0 1 0 0,-1 0 0 0 0,1 0 0 0 0,0 0 0 0 0,-1 0 0 0 0,1 0 0 0 0,0 0 0 0 0,0 0 0 0 0,0-1-1 0 0,1 2 1 0 0,1-1 17 0 0,-1 0 0 0 0,1 0 0 0 0,-1-1 0 0 0,1 1 0 0 0,-1-1 0 0 0,1 1 0 0 0,-1-1 0 0 0,1 0 0 0 0,-1 0 0 0 0,1 0 0 0 0,0-1 0 0 0,-1 1 0 0 0,1-1 0 0 0,2 0 0 0 0,17-6 62 0 0,0 0 0 0 0,0-1 0 0 0,28-16 1 0 0,58-40-94 0 0,-91 54-6 0 0,-10 6-4 0 0,4-3-1 0 0,-1 1 0 0 0,0-2 0 0 0,0 1-1 0 0,13-16 1 0 0,-27 28-39 0 0,0 0 0 0 0,0 0 0 0 0,0 1-1 0 0,0-1 1 0 0,1 1 0 0 0,0 0 0 0 0,0 0-1 0 0,1 0 1 0 0,-1 0 0 0 0,1 0 0 0 0,-2 12 0 0 0,4-16-365 0 0</inkml:trace>
</inkml:ink>
</file>

<file path=ppt/ink/ink5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23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2759 0 0,'0'0'14231'0'0,"1"2"-13787"0"0,0 5-206 0 0,1 1 0 0 0,0-1-1 0 0,1 0 1 0 0,-1 0 0 0 0,1 0 0 0 0,1 0 0 0 0,-1-1-1 0 0,1 1 1 0 0,1-1 0 0 0,-1 0 0 0 0,1 0 0 0 0,9 9 0 0 0,4 1 459 0 0,2 0 1 0 0,32 19 0 0 0,-8-5-94 0 0,-35-23-557 0 0,131 101 658 0 0,-115-84-789 0 0,17 13-216 0 0,-41-36 11 0 0,2-1 144 0 0,-1-1 0 0 0,0 1 0 0 0,0 0 0 0 0,0-1 0 0 0,0 0 0 0 0,0 1 1 0 0,0-1-1 0 0,3-1 0 0 0,-4 1-74 0 0,1 0 1 0 0,-1 0 0 0 0,1 0-1 0 0,-1 0 1 0 0,1 0 0 0 0,-1 0-1 0 0,0-1 1 0 0,0 1 0 0 0,0 0-1 0 0,1-1 1 0 0,-1 1 0 0 0,1-3-1 0 0,7-12-1421 0 0</inkml:trace>
</inkml:ink>
</file>

<file path=ppt/ink/ink5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23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0 17047 0 0,'0'0'1543'0'0,"-1"2"-1268"0"0,-30 29 681 0 0,-45 43 1001 0 0,39-45-1902 0 0,1 3 1 0 0,1 1-1 0 0,2 1 1 0 0,-34 47-1 0 0,6 3 62 0 0,46-67-162 0 0,14-15-244 0 0</inkml:trace>
</inkml:ink>
</file>

<file path=ppt/ink/ink5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24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43 262 19175 0 0,'0'0'878'0'0,"2"-1"-20"0"0,0 0-703 0 0,10-13 2702 0 0,-11 16-2574 0 0,0 2-244 0 0,0 1-1 0 0,0-1 1 0 0,-1 1 0 0 0,1-1 0 0 0,-1 1-1 0 0,0-1 1 0 0,0 1 0 0 0,-1-1 0 0 0,-1 8 0 0 0,-14 44 257 0 0,5-24-131 0 0,-1 6-148 0 0,8-26-41 0 0,0 0 0 0 0,0 0-1 0 0,1 0 1 0 0,1 0 0 0 0,0 0 0 0 0,0 23 0 0 0,2-34-3 0 0,0 0 0 0 0,0-1 0 0 0,0 1 0 0 0,0 0 0 0 0,0 0 0 0 0,0 0 0 0 0,1 0 0 0 0,-1 0 0 0 0,0 0 0 0 0,1-1 0 0 0,-1 1 0 0 0,0 0 0 0 0,1 0 0 0 0,0 0 0 0 0,0 0-8 0 0,-1-1 1 0 0,0 0-1 0 0,1 0 1 0 0,-1 1-1 0 0,0-1 1 0 0,1 0-1 0 0,-1 0 1 0 0,0 0-1 0 0,1 0 1 0 0,-1 1-1 0 0,1-1 0 0 0,-1 0 1 0 0,1 0-1 0 0,-1 0 1 0 0,0 0-1 0 0,1 0 1 0 0,-1 0-1 0 0,1 0 1 0 0,-1 0-1 0 0,1 0 1 0 0,0-1-1 0 0,2 0-307 0 0,0 0 0 0 0,0-1-1 0 0,0 0 1 0 0,0 0 0 0 0,6-4-1 0 0,-3 2-284 0 0,12-9-1287 0 0</inkml:trace>
  <inkml:trace contextRef="#ctx0" brushRef="#br0" timeOffset="1">135 0 3223 0 0,'0'0'312'0'0</inkml:trace>
</inkml:ink>
</file>

<file path=ppt/ink/ink5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24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6 2303 0 0,'27'-6'15024'0'0,"-27"9"-14643"0"0,0 0 0 0 0,-1 0 0 0 0,1-1 0 0 0,-1 1 0 0 0,1 0 0 0 0,-1-1 0 0 0,0 1 0 0 0,0-1 0 0 0,0 1 0 0 0,-1-1 0 0 0,1 1 0 0 0,-1-1 0 0 0,1 0 0 0 0,-1 0 0 0 0,-2 3 0 0 0,-27 27 556 0 0,17-19-938 0 0,-3 4 14 0 0,5-5-198 0 0,-1 1-1 0 0,-20 28 0 0 0,25-30 50 0 0,1 1 0 0 0,-10 20 0 0 0,15-27 103 0 0,1-1 1 0 0,-1 1-1 0 0,1 0 0 0 0,0-1 0 0 0,0 1 1 0 0,1 0-1 0 0,-1 0 0 0 0,1 0 1 0 0,0-1-1 0 0,1 11 0 0 0,0-14 18 0 0,-1 1 1 0 0,1-1-1 0 0,-1 1 0 0 0,1-1 0 0 0,0 1 0 0 0,0-1 1 0 0,0 1-1 0 0,0-1 0 0 0,0 0 0 0 0,0 0 0 0 0,0 1 1 0 0,0-1-1 0 0,0 0 0 0 0,1 0 0 0 0,-1 0 0 0 0,0 0 1 0 0,1 0-1 0 0,-1-1 0 0 0,1 1 0 0 0,1 1 0 0 0,2 0-26 0 0,1 0-1 0 0,-1-1 0 0 0,0 1 0 0 0,9 0 0 0 0,64 2-265 0 0,4 0 168 0 0,-74-3 165 0 0,1 1-1 0 0,0 0 1 0 0,-1 0 0 0 0,1 1 0 0 0,-1 0 0 0 0,0 0-1 0 0,8 5 1 0 0,-14-7 8 0 0,-1 0-1 0 0,0 0 1 0 0,1 0-1 0 0,-1 0 1 0 0,0 0-1 0 0,0 0 1 0 0,0 0-1 0 0,0 0 1 0 0,0 0 0 0 0,0 1-1 0 0,0-1 1 0 0,0 0-1 0 0,0 1 1 0 0,-1-1-1 0 0,1 0 1 0 0,0 1-1 0 0,-1-1 1 0 0,1 1-1 0 0,-1-1 1 0 0,0 1-1 0 0,1-1 1 0 0,-1 1 0 0 0,0-1-1 0 0,0 1 1 0 0,0 0-1 0 0,0-1 1 0 0,0 1-1 0 0,0-1 1 0 0,-1 1-1 0 0,1-1 1 0 0,0 1-1 0 0,-1-1 1 0 0,0 1-1 0 0,1-1 1 0 0,-1 1 0 0 0,0-1-1 0 0,1 0 1 0 0,-2 2-1 0 0,-2 2 27 0 0,1 0 0 0 0,-1-1 0 0 0,0 1 0 0 0,0-1 0 0 0,0 0 0 0 0,-1-1 0 0 0,1 1 0 0 0,-6 2 0 0 0,-43 24 233 0 0,40-24-245 0 0,-149 69 234 0 0,137-65-333 0 0,-23 7-1557 0 0,29-13-164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3:52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10 7831 0 0,'8'-8'1348'0'0,"-13"7"2481"0"0,-19 9 729 0 0,20-6-5515 0 0,-51 22 1640 0 0,-73 46-1 0 0,123-68-673 0 0,-21 15-9 0 0,-26 22 0 0 0,19-14 0 0 0,17-14 73 0 0,1 1 0 0 0,1 0 0 0 0,0 1-1 0 0,1 0 1 0 0,0 1 0 0 0,1 1 0 0 0,0 0 0 0 0,2 1-1 0 0,-15 26 1 0 0,19-27 374 0 0,0 0 0 0 0,2 0 0 0 0,-1 1 0 0 0,2 0 0 0 0,0 0 0 0 0,1 0 0 0 0,0 26 0 0 0,2-40-287 0 0,6 5 23 0 0,-5-6-145 0 0,0 0 0 0 0,0 0 0 0 0,0 1 0 0 0,0-1 0 0 0,0 0 0 0 0,0 0 0 0 0,0 0 0 0 0,1 0 0 0 0,-1 0 0 0 0,2 0 0 0 0,4 2 85 0 0,-1-1-1 0 0,1 0 0 0 0,-1 0 0 0 0,1-1 0 0 0,0 0 0 0 0,7 0 0 0 0,45-1 417 0 0,-29-1-382 0 0,2 0 15 0 0,-1-2 0 0 0,57-13-1 0 0,-73 13-115 0 0,-13 3-3 0 0,-1 1 0 0 0,3 4-61 0 0,-2-4 18 0 0,-1 0 51 0 0,5 1-61 0 0,-4-1-107 0 0,-3 1-401 0 0,0 0 307 0 0,-1 1 0 0 0,1-1-1 0 0,0 0 1 0 0,-1 0 0 0 0,1 0-1 0 0,-1 0 1 0 0,1 0 0 0 0,-4 2-1 0 0,2 0-917 0 0,-4 3-1139 0 0</inkml:trace>
</inkml:ink>
</file>

<file path=ppt/ink/ink5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25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492 134 5983 0 0,'0'0'2134'0'0,"-3"-19"5643"0"0,-11-7-5208 0 0,10 20-2412 0 0,0 0 1 0 0,0-1 0 0 0,1 1-1 0 0,0-1 1 0 0,0 0-1 0 0,-2-10 1 0 0,4 15-152 0 0,1 0-1 0 0,-1 0 1 0 0,0-1 0 0 0,1 1 0 0 0,-1 0 0 0 0,0 0 0 0 0,0 0-1 0 0,-1 0 1 0 0,1 0 0 0 0,0 0 0 0 0,-1 1 0 0 0,1-1-1 0 0,-2-2 1 0 0,-1 4-24 0 0,1-1 0 0 0,-1 0 0 0 0,1 1 0 0 0,-1 0 0 0 0,1 0 0 0 0,-1 0 1 0 0,1 0-1 0 0,-1 0 0 0 0,1 1 0 0 0,-1-1 0 0 0,1 1 0 0 0,-1 0 0 0 0,1 0 0 0 0,0 0 0 0 0,-5 3 0 0 0,-6 3-87 0 0,0 1 0 0 0,-13 9 1 0 0,23-15 116 0 0,-47 35 16 0 0,2 2 0 0 0,-63 64 0 0 0,109-99-1 0 0,-52 54 316 0 0,49-50-187 0 0,0 0 0 0 0,0 0 0 0 0,1 1-1 0 0,0 0 1 0 0,-7 16 0 0 0,11-23-126 0 0,1-1 0 0 0,-1 1 0 0 0,1-1 1 0 0,-1 1-1 0 0,1-1 0 0 0,0 1 0 0 0,-1-1 0 0 0,1 1 0 0 0,0-1 0 0 0,0 1 0 0 0,0-1 0 0 0,0 1 0 0 0,0-1 0 0 0,1 1 0 0 0,-1-1 1 0 0,0 1-1 0 0,1-1 0 0 0,-1 1 0 0 0,1-1 0 0 0,-1 1 0 0 0,1-1 0 0 0,0 0 0 0 0,0 1 0 0 0,0-1 0 0 0,-1 0 0 0 0,1 0 0 0 0,0 1 1 0 0,0-1-1 0 0,1 0 0 0 0,-1 0 0 0 0,0 0 0 0 0,3 1 0 0 0,-2-1-3 0 0,1 1 1 0 0,0-1-1 0 0,0 0 0 0 0,0 0 1 0 0,0-1-1 0 0,0 1 1 0 0,1-1-1 0 0,-1 1 0 0 0,0-1 1 0 0,0 0-1 0 0,0 0 0 0 0,0-1 1 0 0,0 1-1 0 0,0 0 0 0 0,4-2 1 0 0,25-7-163 0 0,-1-1 0 0 0,-1-2 0 0 0,0-1 0 0 0,0-1 0 0 0,-1-1-1 0 0,-1-2 1 0 0,-1-1 0 0 0,-1-1 0 0 0,26-24 0 0 0,-48 40 54 0 0,15-20-387 0 0,-18 22 655 0 0,-2 1-170 0 0,-3 0 81 0 0,-1 0-1 0 0,1 0 1 0 0,-1 1-1 0 0,1-1 1 0 0,-5 2-1 0 0,7-1-65 0 0,1 0 0 0 0,-1-1 0 0 0,0 1 0 0 0,1 0 0 0 0,-1 0 0 0 0,1 0 0 0 0,-1 0 0 0 0,1 1 0 0 0,0-1 0 0 0,-1 0 0 0 0,1 1 0 0 0,0-1 0 0 0,0 0 0 0 0,0 1 0 0 0,-1 2 0 0 0,-1 0 24 0 0,2-3-37 0 0,0 0 0 0 0,0 1-1 0 0,0-1 1 0 0,0 0 0 0 0,1 1-1 0 0,-1-1 1 0 0,0 1 0 0 0,1-1-1 0 0,0 1 1 0 0,-1-1 0 0 0,1 1-1 0 0,0 0 1 0 0,0-1 0 0 0,0 1-1 0 0,0-1 1 0 0,0 1 0 0 0,0 0-1 0 0,0-1 1 0 0,0 1 0 0 0,1-1-1 0 0,-1 1 1 0 0,1 2 0 0 0,0-2-88 0 0,0-1 0 0 0,-1 1 0 0 0,1-1 0 0 0,0 1 0 0 0,0-1 0 0 0,0 0 0 0 0,0 1 0 0 0,0-1 0 0 0,0 0 0 0 0,0 1 0 0 0,0-1 0 0 0,2 1 1 0 0,8 6-1034 0 0</inkml:trace>
</inkml:ink>
</file>

<file path=ppt/ink/ink5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25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6 456 5527 0 0,'0'0'14422'0'0,"-1"-1"-13366"0"0,0-4-822 0 0,0 0 1 0 0,0 0 0 0 0,0-1 0 0 0,1 1 0 0 0,-1 0 0 0 0,1 0 0 0 0,1 0 0 0 0,-1-1-1 0 0,1 1 1 0 0,0 0 0 0 0,0 0 0 0 0,0 0 0 0 0,3-6 0 0 0,4-10 221 0 0,17-33-1 0 0,6-2-169 0 0,61-85 0 0 0,-81 127-1249 0 0,-1 0-1 0 0,2 1 1 0 0,0 1-1 0 0,1-1 1 0 0,23-16-1 0 0,-20 19-1080 0 0</inkml:trace>
</inkml:ink>
</file>

<file path=ppt/ink/ink5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25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159 111 11975 0 0,'6'-2'277'0'0,"-1"0"1"0"0,0 0-1 0 0,0 0 0 0 0,1 1 0 0 0,-1 0 0 0 0,1 0 0 0 0,-1 0 1 0 0,7 1-1 0 0,-10 0 328 0 0,1 0-1 0 0,-1 1 1 0 0,1-1 0 0 0,-1 1 0 0 0,1-1 0 0 0,-1 1 0 0 0,4 2 0 0 0,-5-3 264 0 0,0 1-733 0 0,-1 0 0 0 0,0 0 0 0 0,0 0 0 0 0,1 0 1 0 0,-1 0-1 0 0,1-1 0 0 0,-1 1 0 0 0,1 0 0 0 0,-1 0 0 0 0,1-1 0 0 0,-1 1 0 0 0,1 0 1 0 0,-1 0-1 0 0,1-1 0 0 0,0 1 0 0 0,0-1 0 0 0,-1 1 0 0 0,1-1 0 0 0,0 1 1 0 0,0-1-1 0 0,-1 1 0 0 0,2-1 0 0 0,0 1-59 0 0,0 0 1 0 0,0 0-1 0 0,-1-1 0 0 0,1 1 0 0 0,0-1 1 0 0,0 1-1 0 0,0-1 0 0 0,0 0 1 0 0,2 0-1 0 0,2-1-78 0 0,1-1 0 0 0,-1 1 0 0 0,1-2 0 0 0,-1 1 0 0 0,0-1 0 0 0,0 0 0 0 0,10-6 0 0 0,36-30-321 0 0,-50 37 304 0 0,6-5-171 0 0,0 0 0 0 0,-1-1 1 0 0,11-12-1 0 0,-18 19 171 0 0,0 1 1 0 0,1 0-1 0 0,-1-1 0 0 0,0 1 1 0 0,0 0-1 0 0,0-1 0 0 0,0 1 1 0 0,0 0-1 0 0,1-1 0 0 0,-1 1 1 0 0,0 0-1 0 0,0-1 0 0 0,0 1 1 0 0,0-1-1 0 0,0 1 0 0 0,0 0 1 0 0,0-1-1 0 0,0 1 0 0 0,0 0 1 0 0,0-1-1 0 0,-1 1 0 0 0,1-1 1 0 0,0 1-1 0 0,0 0 0 0 0,0-1 1 0 0,0 1-1 0 0,0 0 0 0 0,-1-1 1 0 0,1 1-1 0 0,0 0 0 0 0,0-1 1 0 0,-1 1-1 0 0,1 0 0 0 0,0 0 1 0 0,0-1-1 0 0,-1 1 0 0 0,1 0 1 0 0,0 0-1 0 0,-1 0 0 0 0,1-1 1 0 0,-1 1-26 0 0,-1-1-1 0 0,1 0 1 0 0,0 1 0 0 0,0-1 0 0 0,0 1-1 0 0,0 0 1 0 0,0-1 0 0 0,0 1 0 0 0,-1 0-1 0 0,-1-1 1 0 0,-7 4-164 0 0,0-1-1 0 0,0 1 1 0 0,1 0-1 0 0,0 1 1 0 0,-16 9-1 0 0,14-8 151 0 0,-22 13 103 0 0,1 1 1 0 0,1 2 0 0 0,1 2 0 0 0,-40 37 0 0 0,49-41 308 0 0,-36 44 1 0 0,50-54-238 0 0,1 0 0 0 0,0 1 0 0 0,0-1 0 0 0,0 1 1 0 0,2 1-1 0 0,-1-1 0 0 0,-5 20 0 0 0,10-28-95 0 0,-1 0 0 0 0,1 0 0 0 0,0 0-1 0 0,-1 0 1 0 0,1 0 0 0 0,0 0 0 0 0,0 0-1 0 0,1-1 1 0 0,-1 1 0 0 0,0 0 0 0 0,0 0 0 0 0,1 0-1 0 0,0 0 1 0 0,-1 0 0 0 0,1-1 0 0 0,0 1-1 0 0,0 0 1 0 0,0-1 0 0 0,2 4 0 0 0,-1-3 3 0 0,0 0 0 0 0,0 0 0 0 0,1 0 0 0 0,-1 0 0 0 0,1 0 0 0 0,-1-1 0 0 0,1 1 0 0 0,0-1 0 0 0,0 0 0 0 0,-1 0 1 0 0,5 1-1 0 0,6 1 47 0 0,0 0 1 0 0,1-2-1 0 0,-1 1 1 0 0,19-2-1 0 0,1 1-126 0 0,-17 0-369 0 0,-1-1-1 0 0,1 0 1 0 0,-1-2-1 0 0,24-3 1 0 0,-22-1-1373 0 0</inkml:trace>
</inkml:ink>
</file>

<file path=ppt/ink/ink5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26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16 13103 0 0,'0'0'598'0'0,"1"-1"-10"0"0,14-14 3713 0 0,-16 16-3745 0 0,-53 47 487 0 0,-89 63-1 0 0,114-92-1011 0 0,0 0 0 0 0,-1-2 0 0 0,-1-1 0 0 0,-65 24 0 0 0,100-40-29 0 0,0 0 1 0 0,-1 0-1 0 0,1 1 1 0 0,0-1-1 0 0,0 1 1 0 0,0 0-1 0 0,-1 1 1 0 0,1-1-1 0 0,-1 0 1 0 0,5 3-1 0 0,4 1-42 0 0,0 0 25 0 0,-1 0 1 0 0,0 0-1 0 0,0 1 1 0 0,-1 0 0 0 0,17 14-1 0 0,44 45 20 0 0,-19-15 62 0 0,-12-10 558 0 0,-39-39 200 0 0,-1 1-755 0 0,-1-1 0 0 0,0 0 0 0 0,0 1-1 0 0,1-1 1 0 0,-1 0 0 0 0,0 0 0 0 0,0 0-1 0 0,0 0 1 0 0,0 0 0 0 0,-1 0 0 0 0,1 0-1 0 0,-2 1 1 0 0,-33 21-50 0 0,0-2 0 0 0,-1-1 0 0 0,-1-3 0 0 0,-61 21 0 0 0,-30 1-472 0 0,105-33 366 0 0,0-1 0 0 0,-1-2 0 0 0,-34 1 0 0 0,56-3 66 0 0,1-1 0 0 0,0 0 0 0 0,0 0 0 0 0,-1 0 0 0 0,1-1 0 0 0,0 1 0 0 0,0-1 0 0 0,-1 1 0 0 0,1-1 0 0 0,0 0 0 0 0,0 1 0 0 0,-3-3 0 0 0,4 3 13 0 0,1-1 0 0 0,0 1-1 0 0,0 0 1 0 0,0-1 0 0 0,-1 1 0 0 0,1-1-1 0 0,0 1 1 0 0,0-1 0 0 0,0 1 0 0 0,0-1 0 0 0,0 1-1 0 0,0 0 1 0 0,0-1 0 0 0,0 1 0 0 0,0-1-1 0 0,0 1 1 0 0,0-1 0 0 0,0 1 0 0 0,0-1-1 0 0,0 1 1 0 0,0-1 0 0 0,0 1 0 0 0,1 0-1 0 0,-1-1 1 0 0,0 0 0 0 0,6-10-52 0 0,-6 11 58 0 0,3-5-94 0 0,1 1 0 0 0,-1-1 0 0 0,1 1-1 0 0,0-1 1 0 0,1 1 0 0 0,8-6 0 0 0,34-19-1775 0 0,-11 9 550 0 0</inkml:trace>
</inkml:ink>
</file>

<file path=ppt/ink/ink5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2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132 181 16039 0 0,'0'0'3742'0'0,"2"0"-3313"0"0,7 5-134 0 0,0-1 1 0 0,1 0 0 0 0,-1-1-1 0 0,1 0 1 0 0,0 0 0 0 0,18 1-1 0 0,-5-1-49 0 0,1-2 0 0 0,-1-2-1 0 0,1 0 1 0 0,34-6 0 0 0,-48 6-233 0 0,0-2-1 0 0,0 1 1 0 0,0-2-1 0 0,0 1 1 0 0,-1-1-1 0 0,1 0 1 0 0,-1-1-1 0 0,0 0 1 0 0,-1-1-1 0 0,1 0 1 0 0,-1 0 0 0 0,12-13-1 0 0,-18 18-41 0 0,-1-1-1 0 0,0 1 0 0 0,0-1 1 0 0,1 1-1 0 0,-1-1 1 0 0,0 0-1 0 0,-1 1 1 0 0,1-1-1 0 0,0 0 1 0 0,0 0-1 0 0,-1 0 1 0 0,1 1-1 0 0,-1-1 0 0 0,0 0 1 0 0,1 0-1 0 0,-1 0 1 0 0,0 0-1 0 0,0 0 1 0 0,0 0-1 0 0,0 0 1 0 0,-1 0-1 0 0,1 0 1 0 0,-1-2-1 0 0,-1 0-74 0 0,0 0-1 0 0,0 0 1 0 0,0 0-1 0 0,0 0 1 0 0,-1 1-1 0 0,1-1 1 0 0,-1 1 0 0 0,0-1-1 0 0,-5-3 1 0 0,0 1-17 0 0,1 1 1 0 0,-1 0 0 0 0,0 0-1 0 0,0 1 1 0 0,-1 0 0 0 0,1 0-1 0 0,-1 1 1 0 0,0 0 0 0 0,0 1-1 0 0,0 0 1 0 0,0 0 0 0 0,0 1-1 0 0,-1 0 1 0 0,1 1 0 0 0,0 0-1 0 0,0 0 1 0 0,-1 1 0 0 0,-11 2-1 0 0,14-1 114 0 0,0 1 0 0 0,0 0 0 0 0,0 0-1 0 0,0 0 1 0 0,0 1 0 0 0,1 0 0 0 0,-1 0 0 0 0,1 0 0 0 0,0 1-1 0 0,1 0 1 0 0,-11 11 0 0 0,-2 6 60 0 0,-27 43 0 0 0,42-61-39 0 0,-86 147 533 0 0,76-125-284 0 0,1 1 0 0 0,2 1-1 0 0,-15 56 1 0 0,24-78-190 0 0,0 1 0 0 0,0-1 0 0 0,0 1 0 0 0,1 0 0 0 0,0-1 0 0 0,0 1 0 0 0,0 0 0 0 0,3 8 0 0 0,-3-13-58 0 0,1 0 0 0 0,0 0 0 0 0,-1 0 0 0 0,1 0 0 0 0,0 0 0 0 0,0-1 0 0 0,0 1 0 0 0,0 0 0 0 0,1-1 0 0 0,-1 1 0 0 0,0-1-1 0 0,1 1 1 0 0,-1-1 0 0 0,1 0 0 0 0,-1 1 0 0 0,1-1 0 0 0,0 0 0 0 0,0 0 0 0 0,-1 0 0 0 0,1 0 0 0 0,0 0 0 0 0,0-1 0 0 0,0 1-1 0 0,0-1 1 0 0,0 1 0 0 0,0-1 0 0 0,0 0 0 0 0,0 1 0 0 0,0-1 0 0 0,0 0 0 0 0,2-1 0 0 0,17 1 9 0 0,0-2 1 0 0,0-1-1 0 0,28-7 1 0 0,7-5-1703 0 0,-2-3-4255 0 0,-23 8-481 0 0</inkml:trace>
</inkml:ink>
</file>

<file path=ppt/ink/ink5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27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4 258 7831 0 0,'0'0'603'0'0,"1"2"-396"0"0,7 12 920 0 0,-6-9 460 0 0,0 0 0 0 0,0 0 0 0 0,0 1 0 0 0,0-1 0 0 0,-1 0 0 0 0,2 9 0 0 0,-4 6 503 0 0,0-18-1653 0 0,-2 5 558 0 0,3-7-971 0 0,0 0-1 0 0,0 1 1 0 0,0-1-1 0 0,0 1 1 0 0,0-1 0 0 0,0 1-1 0 0,0-1 1 0 0,-1 1 0 0 0,1-1-1 0 0,0 1 1 0 0,0-1-1 0 0,0 0 1 0 0,-1 1 0 0 0,1-1-1 0 0,0 1 1 0 0,0-1 0 0 0,-1 0-1 0 0,1 1 1 0 0,0-1-1 0 0,-1 0 1 0 0,1 1 0 0 0,-1-1-1 0 0,1 0 1 0 0,0 0 0 0 0,-1 1-1 0 0,1-1 1 0 0,-1 0-1 0 0,0 0-25 0 0,0-1 0 0 0,0 1-1 0 0,0 0 1 0 0,1-1 0 0 0,-1 1-1 0 0,0-1 1 0 0,0 1 0 0 0,1-1-1 0 0,-1 0 1 0 0,0 1 0 0 0,1-1-1 0 0,-1 0 1 0 0,0 1-1 0 0,1-1 1 0 0,-1 0 0 0 0,1 0-1 0 0,0 0 1 0 0,-1 1 0 0 0,1-1-1 0 0,-1 0 1 0 0,1 0 0 0 0,0 0-1 0 0,0 0 1 0 0,0 0 0 0 0,-1 0-1 0 0,1 0 1 0 0,0 1-1 0 0,0-1 1 0 0,0 0 0 0 0,1-2-1 0 0,-1 0-29 0 0,0-4-48 0 0,0 0 0 0 0,1 0-1 0 0,0 1 1 0 0,0-1 0 0 0,0 0-1 0 0,1 0 1 0 0,0 0 0 0 0,1 1 0 0 0,0-1-1 0 0,0 1 1 0 0,0 0 0 0 0,0 0-1 0 0,1 0 1 0 0,0 0 0 0 0,1 1-1 0 0,-1-1 1 0 0,1 1 0 0 0,0 0 0 0 0,7-5-1 0 0,-5 4 64 0 0,0 1 0 0 0,0-1 0 0 0,1 2 1 0 0,0-1-1 0 0,-1 1 0 0 0,2 0 0 0 0,-1 1 0 0 0,0 0 0 0 0,1 0 0 0 0,-1 1 0 0 0,1 0 0 0 0,0 0 0 0 0,-1 1 0 0 0,18 0 0 0 0,-23 1 54 0 0,0 0 0 0 0,0 1 0 0 0,0-1-1 0 0,0 1 1 0 0,0 0 0 0 0,0-1 0 0 0,0 1 0 0 0,0 1-1 0 0,0-1 1 0 0,-1 0 0 0 0,1 1 0 0 0,0 0 0 0 0,-1-1-1 0 0,1 1 1 0 0,-1 0 0 0 0,0 0 0 0 0,0 0 0 0 0,1 1-1 0 0,-1-1 1 0 0,-1 0 0 0 0,1 1 0 0 0,0 0 0 0 0,-1-1-1 0 0,1 1 1 0 0,-1 0 0 0 0,0 0 0 0 0,2 4 0 0 0,-1 0-6 0 0,-1 1 0 0 0,0-1 1 0 0,0 1-1 0 0,0-1 1 0 0,-1 1-1 0 0,0 0 0 0 0,0-1 1 0 0,-1 1-1 0 0,0 0 1 0 0,-2 7-1 0 0,2-12-23 0 0,0 1 0 0 0,0-1 0 0 0,-1 1 0 0 0,1-1 0 0 0,-1 1 0 0 0,0-1 0 0 0,0 0 0 0 0,0 0 0 0 0,0 0 0 0 0,0 0 0 0 0,-1 0 0 0 0,1 0 0 0 0,-1-1 0 0 0,0 1 0 0 0,0-1 0 0 0,0 0 0 0 0,-4 3 0 0 0,6-5-8 0 0,1 0 0 0 0,0 1 0 0 0,0-1 0 0 0,-1 0 0 0 0,1 0 0 0 0,-1 1 0 0 0,1-1 0 0 0,0 0 0 0 0,-1 0 0 0 0,1 0 0 0 0,0 0 0 0 0,-1 0 0 0 0,1 1 0 0 0,-1-1 0 0 0,1 0 0 0 0,0 0 0 0 0,-1 0 0 0 0,1 0 0 0 0,-1 0 0 0 0,1 0 0 0 0,-1 0 0 0 0,1 0 0 0 0,0 0 0 0 0,-1-1 0 0 0,-2-4 0 0 0,3 5 0 0 0,-1-3-23 0 0,1 1 1 0 0,-1 0-1 0 0,1 0 1 0 0,-1-1-1 0 0,1 1 0 0 0,0 0 1 0 0,0-1-1 0 0,0 1 0 0 0,0 0 1 0 0,1-1-1 0 0,-1 1 0 0 0,0 0 1 0 0,1-1-1 0 0,0 1 0 0 0,1-4 1 0 0,3-4-177 0 0,0 1 0 0 0,8-13 1 0 0,-3 6 52 0 0,3-5 89 0 0,1 1 0 0 0,1 0-1 0 0,1 1 1 0 0,1 0 0 0 0,0 2 0 0 0,1 0 0 0 0,1 1-1 0 0,1 1 1 0 0,0 0 0 0 0,1 2 0 0 0,1 0-1 0 0,45-19 1 0 0,-63 30 140 0 0,1 0 1 0 0,0 1-1 0 0,0-1 0 0 0,0 1 0 0 0,0 0 0 0 0,0 0 1 0 0,0 0-1 0 0,0 1 0 0 0,0-1 0 0 0,0 1 0 0 0,0 1 1 0 0,0-1-1 0 0,0 1 0 0 0,9 1 0 0 0,-12 0-9 0 0,1 0 1 0 0,0 0-1 0 0,-1 0 1 0 0,0 0-1 0 0,1 0 0 0 0,-1 0 1 0 0,0 1-1 0 0,0-1 0 0 0,0 1 1 0 0,0 0-1 0 0,-1-1 0 0 0,1 1 1 0 0,-1 0-1 0 0,0 0 0 0 0,1 0 1 0 0,0 4-1 0 0,1 4 20 0 0,-1 1 0 0 0,0-1 0 0 0,0 1-1 0 0,-1-1 1 0 0,0 1 0 0 0,-1-1 0 0 0,-1 1 0 0 0,-2 13 0 0 0,-3 9-151 0 0,-15 46 1 0 0,3-18-1415 0 0,18-62 1341 0 0,0 0 0 0 0,0 1 0 0 0,0-1 0 0 0,-1 1 0 0 0,1-1 0 0 0,0 0 0 0 0,0 1 0 0 0,0-1 0 0 0,0 1 0 0 0,0-1 0 0 0,0 1 0 0 0,0-1-1 0 0,0 1 1 0 0,0-1 0 0 0,0 0 0 0 0,0 1 0 0 0,0-1 0 0 0,0 1 0 0 0,0-1 0 0 0,1 1 0 0 0,-1-1 0 0 0,0 0 0 0 0,0 1 0 0 0,0-1 0 0 0,1 1-1 0 0,-1-1 1 0 0,0 0 0 0 0,0 1 0 0 0,1-1 0 0 0,-1 0 0 0 0,0 1 0 0 0,1-1 0 0 0,-1 0 0 0 0,0 0 0 0 0,1 1 0 0 0,-1-1 0 0 0,1 0 0 0 0,-1 0-1 0 0,0 1 1 0 0,1-1 0 0 0,-1 0 0 0 0,2 0 0 0 0,8 2-1338 0 0</inkml:trace>
</inkml:ink>
</file>

<file path=ppt/ink/ink5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28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 7831 0 0,'6'-2'15871'0'0,"-6"18"-11873"0"0,-5 28-6716 0 0,4-35 4266 0 0,-3 73-1527 0 0,3-68-1389 0 0,-2 1 0 0 0,-3 15 0 0 0,4-19-6832 0 0</inkml:trace>
</inkml:ink>
</file>

<file path=ppt/ink/ink5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28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9671 0 0,'0'0'1968'0'0,"10"2"-880"0"0,1-2 32 0 0,0 0 8 0 0,1-2-1920 0 0,3 0-384 0 0,-3-1-72 0 0</inkml:trace>
</inkml:ink>
</file>

<file path=ppt/ink/ink5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28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38 4607 0 0,'2'-1'208'0'0,"40"-25"57"0"0,-25 16 14777 0 0,-19 10-14953 0 0,1 1 0 0 0,-1 0 0 0 0,0-1 0 0 0,1 1 0 0 0,-1 0 0 0 0,1 0 0 0 0,-1 0 0 0 0,-1 2 0 0 0,-3 1 46 0 0,-63 42-29 0 0,-118 105 1 0 0,178-144-99 0 0,-7 8 14 0 0,0 0-1 0 0,-17 22 1 0 0,27-30 35 0 0,1 0 1 0 0,0 0 0 0 0,0 1 0 0 0,1-1-1 0 0,0 1 1 0 0,1 0 0 0 0,-1 0-1 0 0,-2 14 1 0 0,5-19-5 0 0,1 0 1 0 0,-1 0-1 0 0,1 0 0 0 0,0 1 1 0 0,0-1-1 0 0,0 0 0 0 0,0 0 0 0 0,1 0 1 0 0,-1 0-1 0 0,1 0 0 0 0,0 0 1 0 0,0 0-1 0 0,0 0 0 0 0,0 0 0 0 0,2 3 1 0 0,0-2 22 0 0,0-1 0 0 0,-1 1 1 0 0,1-1-1 0 0,0 0 1 0 0,1 1-1 0 0,-1-1 0 0 0,1-1 1 0 0,-1 1-1 0 0,7 3 1 0 0,2 0 16 0 0,-1 0 0 0 0,1-2 0 0 0,1 1 1 0 0,-1-1-1 0 0,1-1 0 0 0,17 2 0 0 0,-16-2-130 0 0,0-2-1 0 0,0 0 1 0 0,0 0-1 0 0,0-2 1 0 0,0 1-1 0 0,0-2 0 0 0,-1 0 1 0 0,1 0-1 0 0,0-2 1 0 0,18-6-1 0 0,-19 5-1471 0 0,20-11 0 0 0,-9 0-305 0 0</inkml:trace>
</inkml:ink>
</file>

<file path=ppt/ink/ink5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29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66 445 10591 0 0,'0'2'9307'0'0,"0"14"-8501"0"0,-1 0-1 0 0,0 0 1 0 0,-1 0-1 0 0,0-1 1 0 0,-2 1 0 0 0,1-1-1 0 0,-8 17 1 0 0,-26 58-5093 0 0,33-78 2502 0 0</inkml:trace>
  <inkml:trace contextRef="#ctx0" brushRef="#br0" timeOffset="1">367 38 2759 0 0,'-7'-16'248'0'0,"3"9"-248"0"0,-3-1 0 0 0,-7 1 6776 0 0,5 13-2992 0 0,0 3 24 0 0,-2 3-3080 0 0,2 2-624 0 0,0 4-104 0 0,4 2-4864 0 0,1 0-960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3:53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42 3223 0 0,'58'-41'11051'0'0,"-64"52"-9647"0"0,-2 2-839 0 0,-1 0-1 0 0,-1 0 1 0 0,-17 17-1 0 0,4-4-29 0 0,-60 63 50 0 0,45-50-213 0 0,-38 50-1 0 0,73-84-360 0 0,-1 0 0 0 0,1 0 0 0 0,0 0 0 0 0,0 1 0 0 0,0 0 0 0 0,-3 11 1 0 0,6-17-6 0 0,0 1 0 0 0,1-1 0 0 0,-1 1 1 0 0,0-1-1 0 0,0 1 0 0 0,1-1 1 0 0,-1 1-1 0 0,0-1 0 0 0,1 0 1 0 0,-1 1-1 0 0,1-1 0 0 0,-1 1 0 0 0,0-1 1 0 0,1 0-1 0 0,-1 1 0 0 0,1-1 1 0 0,-1 0-1 0 0,1 0 0 0 0,-1 0 1 0 0,2 1-1 0 0,-1-1 15 0 0,3 2 34 0 0,0 0 0 0 0,1-1 0 0 0,-1 0 0 0 0,1 0 0 0 0,-1 0 0 0 0,1-1 0 0 0,0 1 0 0 0,-1-1 0 0 0,1 0 0 0 0,0 0-1 0 0,-1-1 1 0 0,1 0 0 0 0,8-2 0 0 0,3-1 108 0 0,-1-1 0 0 0,26-12-1 0 0,94-52 271 0 0,-108 53-397 0 0,-1-1 0 0 0,44-38 0 0 0,-64 49-3 0 0,0 0-1 0 0,0 0 0 0 0,0-1 0 0 0,-1 0 0 0 0,0 0 0 0 0,0 0 0 0 0,-1-1 0 0 0,0 0 0 0 0,5-13 0 0 0,-8 18-41 0 0,0-1 1 0 0,0 1 0 0 0,0 0-1 0 0,-1-1 1 0 0,1 1-1 0 0,-1-1 1 0 0,0 1 0 0 0,0 0-1 0 0,0-1 1 0 0,-1 1-1 0 0,1-1 1 0 0,-1 1 0 0 0,0 0-1 0 0,1-1 1 0 0,-1 1-1 0 0,-1 0 1 0 0,1 0 0 0 0,0 0-1 0 0,-1 0 1 0 0,0 0 0 0 0,0 0-1 0 0,0 0 1 0 0,0 0-1 0 0,0 1 1 0 0,0-1 0 0 0,-1 1-1 0 0,-2-3 1 0 0,0 2-305 0 0,0 0 1 0 0,0 0 0 0 0,0 0-1 0 0,0 1 1 0 0,-1-1-1 0 0,1 1 1 0 0,-1 0-1 0 0,1 1 1 0 0,-1 0 0 0 0,0 0-1 0 0,1 0 1 0 0,-1 0-1 0 0,0 1 1 0 0,0 0 0 0 0,0 0-1 0 0,1 0 1 0 0,-1 1-1 0 0,0 0 1 0 0,0 0-1 0 0,1 1 1 0 0,-1-1 0 0 0,1 1-1 0 0,-1 0 1 0 0,-8 6-1 0 0,-8 3-1171 0 0,-38 13-1 0 0,58-23 1240 0 0</inkml:trace>
</inkml:ink>
</file>

<file path=ppt/ink/ink5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29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129 417 1375 0 0,'0'0'66'0'0,"-1"1"-8"0"0,-1 1 797 0 0,-1-1-1 0 0,1 0 1 0 0,-1 0-1 0 0,1 0 1 0 0,-1 0-1 0 0,1 0 0 0 0,-1-1 1 0 0,1 1-1 0 0,-1-1 1 0 0,0 1-1 0 0,1-1 1 0 0,-1 0-1 0 0,0 0 0 0 0,1 0 1 0 0,-1-1-1 0 0,1 1 1 0 0,-1 0-1 0 0,-2-2 1 0 0,1 1-271 0 0,0-1 0 0 0,1 0 0 0 0,-1 0 1 0 0,0 0-1 0 0,1 0 0 0 0,0 0 1 0 0,0-1-1 0 0,0 1 0 0 0,0-1 1 0 0,0 0-1 0 0,-3-4 0 0 0,2 2-450 0 0,0 0-1 0 0,1 0 0 0 0,0-1 0 0 0,-1 1 1 0 0,2-1-1 0 0,-1 0 0 0 0,1 0 0 0 0,0 0 1 0 0,0 0-1 0 0,0 0 0 0 0,1-1 1 0 0,0 1-1 0 0,1 0 0 0 0,-1-1 0 0 0,1-8 1 0 0,3 3-170 0 0,0 0 0 0 0,0 0 0 0 0,1 0 0 0 0,1 1 0 0 0,0 0 0 0 0,0 0 0 0 0,1 0 0 0 0,0 0 0 0 0,1 1 0 0 0,0 0 0 0 0,14-14 0 0 0,-5 8-175 0 0,0 1 1 0 0,1 0-1 0 0,0 1 1 0 0,1 1 0 0 0,31-17-1 0 0,-35 23 35 0 0,0 0 0 0 0,0 2 1 0 0,1 0-1 0 0,0 0 0 0 0,0 2 0 0 0,0 0 0 0 0,19-2 0 0 0,-22 4-1921 0 0,0 1 0 0 0,-1 1 0 0 0,14 1-1 0 0,-7 1-4554 0 0</inkml:trace>
</inkml:ink>
</file>

<file path=ppt/ink/ink5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29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226 649 6447 0 0,'0'0'499'0'0,"2"0"-328"0"0,0 0-197 0 0,39-7 6184 0 0,41-13-1 0 0,-76 17-1853 0 0,-23 10-2800 0 0,-40 37-1196 0 0,-88 86 1 0 0,119-104-309 0 0,-26 33 0 0 0,43-48 0 0 0,1 1 0 0 0,0 0 0 0 0,1 0 0 0 0,0 0 0 0 0,1 1 0 0 0,-5 14 0 0 0,10-23 2 0 0,0-1-1 0 0,0 0 1 0 0,0 0 0 0 0,1 0 0 0 0,-1 1-1 0 0,1-1 1 0 0,0 0 0 0 0,0 0-1 0 0,0 1 1 0 0,0-1 0 0 0,1 0-1 0 0,-1 1 1 0 0,1-1 0 0 0,0 0-1 0 0,0 0 1 0 0,0 0 0 0 0,0 0-1 0 0,3 5 1 0 0,-3-6 0 0 0,1 0-1 0 0,0 1 1 0 0,1-1-1 0 0,-1 0 1 0 0,0 0-1 0 0,1-1 1 0 0,-1 1-1 0 0,1 0 1 0 0,-1-1-1 0 0,1 1 1 0 0,0-1-1 0 0,-1 0 1 0 0,1 0-1 0 0,0 0 1 0 0,0 0-1 0 0,0-1 1 0 0,0 1 0 0 0,0-1-1 0 0,0 0 1 0 0,4 1-1 0 0,6-2-111 0 0,-1 1 1 0 0,1-2-1 0 0,0 1 1 0 0,-1-2-1 0 0,16-4 0 0 0,-2-2-365 0 0,36-16-1 0 0,-34 11-1379 0 0,32-21 1 0 0,-32 16 180 0 0</inkml:trace>
  <inkml:trace contextRef="#ctx0" brushRef="#br0" timeOffset="1">1160 23 13359 0 0,'25'-20'1384'0'0,"-25"20"-1182"0"0,0 0 0 0 0,1-1 0 0 0,-1 1 1 0 0,0 0-1 0 0,1 0 0 0 0,-1 0 0 0 0,0-1 0 0 0,0 1 0 0 0,1 0 0 0 0,-1 0 0 0 0,0 0 0 0 0,1 0 0 0 0,-1 0 0 0 0,0 0 0 0 0,1 0 0 0 0,-1 0 1 0 0,0 0-1 0 0,1 0 0 0 0,-1 0 0 0 0,0 0 0 0 0,1 0 0 0 0,-1 0 0 0 0,0 0 0 0 0,1 0 0 0 0,-1 0 0 0 0,0 0 0 0 0,1 0 0 0 0,-1 0 0 0 0,1 1 0 0 0,5 9 1177 0 0,-5-6-1328 0 0,-1 0 0 0 0,1 0-1 0 0,0 0 1 0 0,-1 8 0 0 0,-3 3 130 0 0,0 1 1 0 0,0-1-1 0 0,-2 0 1 0 0,0 0-1 0 0,0 0 1 0 0,-11 18-1 0 0,1 0-14 0 0,-57 155 82 0 0,-52 113 114 0 0,32-130-786 0 0,20-38-222 0 0,57-102-1975 0 0,11-18 1076 0 0</inkml:trace>
</inkml:ink>
</file>

<file path=ppt/ink/ink5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30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29 13359 0 0,'0'0'1027'0'0,"-1"2"-670"0"0,0 6 687 0 0,0 1 0 0 0,0-1 0 0 0,1 1-1 0 0,0 0 1 0 0,2 14 0 0 0,-2-21-264 0 0,18 14 1258 0 0,-14-14-1908 0 0,0-1-1 0 0,0 1 0 0 0,0-1 1 0 0,0 0-1 0 0,1 0 0 0 0,-1 0 1 0 0,0-1-1 0 0,0 0 0 0 0,0 1 1 0 0,1-1-1 0 0,-1-1 0 0 0,0 1 0 0 0,0-1 1 0 0,5-1-1 0 0,7-1 133 0 0,0-2-1 0 0,18-7 0 0 0,49-25-116 0 0,-74 33-278 0 0,-1-1 1 0 0,1-1 0 0 0,-1 0-1 0 0,-1 0 1 0 0,1 0-1 0 0,-1-1 1 0 0,7-8 0 0 0,-14 15 80 0 0,0 0 0 0 0,1 0 0 0 0,-1 0 0 0 0,0 0 0 0 0,0 0 0 0 0,0-1 0 0 0,0 1 0 0 0,1 0 0 0 0,-1 0 0 0 0,0 0 0 0 0,0 0 0 0 0,0-1 0 0 0,0 1 0 0 0,0 0 0 0 0,0 0 0 0 0,0 0 0 0 0,1-1 0 0 0,-1 1 0 0 0,0 0 0 0 0,0 0 0 0 0,0 0 0 0 0,0-1 0 0 0,0 1 0 0 0,0 0 0 0 0,0 0 0 0 0,0-1 0 0 0,0 1 0 0 0,0 0 0 0 0,0 0 0 0 0,0 0 0 0 0,0-1 0 0 0,0 1 0 0 0,0 0 0 0 0,-1 0 0 0 0,1-1 0 0 0,0 1 0 0 0,0 0 0 0 0,0 0 0 0 0,0 0 0 0 0,0 0 0 0 0,0-1 0 0 0,-1 1 0 0 0,1 0 0 0 0,-12 0-990 0 0,-16 7-9 0 0,6 5 683 0 0,1 0 0 0 0,0 2 0 0 0,-28 23 1 0 0,-50 53 874 0 0,91-82-422 0 0,-40 41 610 0 0,43-43-542 0 0,0 1-1 0 0,0 0 0 0 0,0 0 1 0 0,1 0-1 0 0,-6 15 0 0 0,9-21-135 0 0,1 1 0 0 0,-1-1 1 0 0,1 0-1 0 0,-1 1 0 0 0,1-1 0 0 0,0 1 0 0 0,-1-1 0 0 0,1 1 0 0 0,0-1 0 0 0,0 1 0 0 0,0-1 1 0 0,0 0-1 0 0,1 1 0 0 0,-1-1 0 0 0,0 1 0 0 0,0-1 0 0 0,1 1 0 0 0,-1-1 0 0 0,1 0 1 0 0,0 1-1 0 0,-1-1 0 0 0,1 0 0 0 0,0 0 0 0 0,0 1 0 0 0,-1-1 0 0 0,1 0 0 0 0,0 0 0 0 0,0 0 1 0 0,0 0-1 0 0,1 0 0 0 0,-1 0 0 0 0,0 0 0 0 0,0 0 0 0 0,0-1 0 0 0,1 1 0 0 0,-1 0 1 0 0,0-1-1 0 0,1 1 0 0 0,1 0 0 0 0,3 1-177 0 0,1-1 1 0 0,0 1 0 0 0,-1-1-1 0 0,1 0 1 0 0,0-1-1 0 0,0 1 1 0 0,8-2 0 0 0,13-2-1259 0 0</inkml:trace>
</inkml:ink>
</file>

<file path=ppt/ink/ink5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30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27 15863 0 0,'0'0'728'0'0,"1"-2"-17"0"0,2-2-358 0 0,2-5-455 0 0,6-3 3780 0 0,-27 20-2770 0 0,-5 6-763 0 0,10-6-113 0 0,0-1-1 0 0,0 2 0 0 0,1-1 0 0 0,0 2 0 0 0,-13 16 0 0 0,20-22-31 0 0,1-3 0 0 0,1 0 0 0 0,0 1 0 0 0,0-1 0 0 0,0 0 0 0 0,0 1 0 0 0,0-1 0 0 0,0 1 0 0 0,0-1 0 0 0,0 1 0 0 0,1-1 0 0 0,-1 1 0 0 0,1 0 0 0 0,-1-1 0 0 0,1 1 0 0 0,-1 0 0 0 0,1 0 0 0 0,0-1 0 0 0,0 1 0 0 0,0 0 0 0 0,0 0 0 0 0,0-1 0 0 0,0 1 0 0 0,1 0 0 0 0,-1-1 0 0 0,2 4 0 0 0,6 21 0 0 0,0 0 0 0 0,-2 0 0 0 0,0 1 0 0 0,-2-1 0 0 0,1 44 0 0 0,-4-61 138 0 0,-1 1 1 0 0,1-1-1 0 0,1 1 0 0 0,0-1 0 0 0,0 1 0 0 0,1-1 0 0 0,0 0 1 0 0,1 0-1 0 0,0-1 0 0 0,7 14 0 0 0,-10-21 78 0 0,0-1-161 0 0,-1 1 1 0 0,0-1-1 0 0,1 0 0 0 0,-1 0 0 0 0,0 1 1 0 0,0-1-1 0 0,1 0 0 0 0,-1 1 0 0 0,0-1 1 0 0,0 0-1 0 0,0 0 0 0 0,1 1 0 0 0,-1-1 1 0 0,0 0-1 0 0,0 1 0 0 0,0-1 0 0 0,0 1 1 0 0,0-1-1 0 0,0 0 0 0 0,0 1 0 0 0,0-1 1 0 0,0 1-1 0 0,-6 1 35 0 0,0-1 1 0 0,-1 0-1 0 0,1 0 1 0 0,-1-1-1 0 0,1 1 1 0 0,-12-2-1 0 0,-7 1-18 0 0,-13 0-380 0 0,-53-5 0 0 0,33-3-7438 0 0,37 5 76 0 0</inkml:trace>
</inkml:ink>
</file>

<file path=ppt/ink/ink5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31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11255 0 0,'2'-1'515'0'0,"10"-4"5"0"0,35-16 77 0 0,-16 2 3226 0 0,-29 17-3539 0 0,0 1 0 0 0,0-1 0 0 0,1 1 1 0 0,-1 0-1 0 0,0 0 0 0 0,1 0 0 0 0,4-1 2312 0 0,-7 5-2530 0 0,-1 0 0 0 0,1 0-1 0 0,-1 0 1 0 0,0 0 0 0 0,0 0 0 0 0,0-1-1 0 0,-2 5 1 0 0,-3 8 120 0 0,-4 15 132 0 0,2-7 10 0 0,-6 33 0 0 0,13-50-250 0 0,0 1-1 0 0,0 0 0 0 0,0-1 1 0 0,1 1-1 0 0,1 0 1 0 0,-1-1-1 0 0,1 1 0 0 0,0-1 1 0 0,3 13-1 0 0,-2-16-22 0 0,-1 1 0 0 0,1-1 0 0 0,-1 1-1 0 0,1-1 1 0 0,0 0 0 0 0,1 0 0 0 0,-1 0 0 0 0,0 0-1 0 0,1 0 1 0 0,0-1 0 0 0,3 4 0 0 0,-4-5-25 0 0,-1 0 0 0 0,1 0 1 0 0,0 0-1 0 0,0 0 0 0 0,0 0 1 0 0,0 0-1 0 0,0 0 0 0 0,0-1 0 0 0,0 1 1 0 0,0-1-1 0 0,0 1 0 0 0,0-1 1 0 0,0 0-1 0 0,0 0 0 0 0,0 0 0 0 0,0 0 1 0 0,0 0-1 0 0,0 0 0 0 0,0-1 1 0 0,0 1-1 0 0,4-2 0 0 0,2-2-20 0 0,1 0 0 0 0,-1 0 0 0 0,0-1 0 0 0,0 0-1 0 0,0 0 1 0 0,-1-1 0 0 0,1 0 0 0 0,-1 0 0 0 0,-1 0 0 0 0,1-1 0 0 0,-1 0 0 0 0,-1-1-1 0 0,1 0 1 0 0,4-8 0 0 0,-7 10-36 0 0,4-4-95 0 0,-1-1 1 0 0,0 0 0 0 0,-1 0-1 0 0,7-22 1 0 0,-8 26 120 0 0,2 0 0 0 0,4 5 0 0 0,-8 3 2 0 0,0-1 0 0 0,0 1 1 0 0,0 0-1 0 0,0 0 0 0 0,0-1 0 0 0,0 1 0 0 0,0 0 0 0 0,0 1 0 0 0,0-1 0 0 0,0 0 1 0 0,0 1-1 0 0,-1-1 0 0 0,1 1 0 0 0,-1-1 0 0 0,3 4 0 0 0,19 30 42 0 0,-19-28-42 0 0,19 30 31 0 0,37 49-1 0 0,-59-84 6 0 0,0-1-1 0 0,0 0 0 0 0,0 0 0 0 0,1 0 1 0 0,-1 1-1 0 0,0-1 0 0 0,1-1 0 0 0,-1 1 0 0 0,0 0 1 0 0,1 0-1 0 0,-1 0 0 0 0,1-1 0 0 0,-1 1 0 0 0,1-1 1 0 0,0 1-1 0 0,-1-1 0 0 0,1 1 0 0 0,0-1 0 0 0,2 0 1 0 0,-1 0 4 0 0,-1-1 1 0 0,1 1-1 0 0,-1-1 1 0 0,0 1-1 0 0,1-1 0 0 0,-1 0 1 0 0,0 0-1 0 0,1 0 1 0 0,-1 0-1 0 0,0-1 1 0 0,4-2-1 0 0,0-1 20 0 0,-1 0 0 0 0,0 0 1 0 0,0-1-1 0 0,0 0 0 0 0,0 0 0 0 0,-1 0 0 0 0,5-10 0 0 0,25-43-142 0 0,79-106 0 0 0,-100 147-55 0 0,-10 14-47 0 0,25-31-285 0 0,-26 33 183 0 0,0 0 1 0 0,1-1 0 0 0,-1 1 0 0 0,0 1 0 0 0,1-1 0 0 0,-1 0-1 0 0,1 0 1 0 0,0 1 0 0 0,0 0 0 0 0,-1-1 0 0 0,5 0-1 0 0</inkml:trace>
</inkml:ink>
</file>

<file path=ppt/ink/ink5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31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0 16583 0 0,'0'0'8683'0'0,"-1"2"-8302"0"0,-9 12-193 0 0,1 1 0 0 0,1 0 0 0 0,1 1 0 0 0,0 0 0 0 0,1 0 0 0 0,-6 21 0 0 0,-5 14-311 0 0,9-34-400 0 0,0-1-1 0 0,-1 1 0 0 0,-1-2 1 0 0,-1 1-1 0 0,0-1 0 0 0,-1-1 1 0 0,-24 24-1 0 0,35-37-16 0 0</inkml:trace>
</inkml:ink>
</file>

<file path=ppt/ink/ink5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32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1 18863 0 0,'0'0'862'0'0,"-2"1"-18"0"0,-14 10-708 0 0,2 0 0 0 0,-1 1 0 0 0,2 0 0 0 0,-18 21 1 0 0,-46 62 926 0 0,64-76-840 0 0,-19 23 123 0 0,3 3-1 0 0,2 0 0 0 0,1 2 1 0 0,3 0-1 0 0,-27 78 0 0 0,-7 54-190 0 0,40-120-149 0 0,-8 64 0 0 0,23-77-606 0 0,2-45 207 0 0</inkml:trace>
</inkml:ink>
</file>

<file path=ppt/ink/ink5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32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11519 0 0,'0'0'1040'0'0,"0"2"-853"0"0,2 0 85 0 0,-1 0 0 0 0,0 0 0 0 0,0 0 0 0 0,1-1 0 0 0,-1 1-1 0 0,1 0 1 0 0,-1-1 0 0 0,1 1 0 0 0,0-1 0 0 0,0 0 0 0 0,-1 1 0 0 0,1-1 0 0 0,4 2 0 0 0,-1-1 229 0 0,0-1 0 0 0,-1 1 1 0 0,1-1-1 0 0,0 0 0 0 0,10 1 0 0 0,3-2 440 0 0,1 0-1 0 0,27-5 0 0 0,-36 3-962 0 0,63-10 1184 0 0,92-28 0 0 0,-22 3-255 0 0,6 8-522 0 0,-50 17-3704 0 0,-73 10 1750 0 0</inkml:trace>
</inkml:ink>
</file>

<file path=ppt/ink/ink5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3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1 18455 0 0,'0'0'1675'0'0,"0"2"-1382"0"0,-3 6-126 0 0,0 1-1 0 0,0-1 0 0 0,0 0 1 0 0,-1 0-1 0 0,0 0 1 0 0,-1-1-1 0 0,-7 11 1 0 0,-7 13 279 0 0,-221 369 2393 0 0,191-320-2756 0 0,3 3-1 0 0,-51 129 0 0 0,93-202-78 0 0,1 1-1 0 0,-4 19 1 0 0,7-30 0 0 0,1 0 1 0 0,0 1-1 0 0,0-1 1 0 0,0 0 0 0 0,0 0-1 0 0,0 0 1 0 0,0 0-1 0 0,0 0 1 0 0,0 0-1 0 0,0 0 1 0 0,0-1 0 0 0,0 1-1 0 0,1-1 1 0 0,8-3 3 0 0,0 0 1 0 0,0-1 0 0 0,-1 0-1 0 0,1-1 1 0 0,14-12-1 0 0,2 0-6 0 0,9-5-32 0 0,0-2-205 0 0,73-36 0 0 0,-95 56 203 0 0,-1 0-1 0 0,1 0 1 0 0,0 1 0 0 0,1 0-1 0 0,-1 2 1 0 0,1-1 0 0 0,-1 2-1 0 0,1 0 1 0 0,0 0-1 0 0,15 2 1 0 0,-23 0 78 0 0,0 0 0 0 0,0 0 0 0 0,0 1 0 0 0,0 0 0 0 0,0 0 0 0 0,-1 1 0 0 0,1-1 0 0 0,-1 1 0 0 0,0 0 0 0 0,1 0 0 0 0,-1 1 0 0 0,-1 0 0 0 0,1 0 0 0 0,0 0 0 0 0,-1 0 0 0 0,0 1 0 0 0,0 0 0 0 0,6 9 0 0 0,2 7 276 0 0,0 1-1 0 0,-2-1 1 0 0,12 35 0 0 0,-9-21-155 0 0,-6-17-58 0 0,1 0 0 0 0,0-1 1 0 0,18 27-1 0 0,-22-39-295 0 0,0 0-1 0 0,0 0 1 0 0,0 0 0 0 0,1-1-1 0 0,-1 1 1 0 0,1-1 0 0 0,0-1-1 0 0,0 1 1 0 0,1-1 0 0 0,-1 0 0 0 0,1 0-1 0 0,0 0 1 0 0,-1-1 0 0 0,1 1-1 0 0,8 0 1 0 0,11 1-5844 0 0,3-2-1860 0 0</inkml:trace>
</inkml:ink>
</file>

<file path=ppt/ink/ink5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33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436 408 4607 0 0,'0'0'7976'0'0,"-2"1"-6892"0"0,-7 4-73 0 0,0-1 0 0 0,0 1 0 0 0,-10 2 0 0 0,-10 5 1053 0 0,-9-2-1051 0 0,24-6-815 0 0,1 0-1 0 0,-1-1 0 0 0,1-1 1 0 0,-23 2-1 0 0,20-4-99 0 0,1-1 0 0 0,-1-1 0 0 0,1 0 0 0 0,0-1 0 0 0,0 0 0 0 0,-29-11 0 0 0,38 11-70 0 0,0 1 0 0 0,0-1 0 0 0,1 0 0 0 0,-1-1 0 0 0,1 1 0 0 0,-1-1-1 0 0,1 0 1 0 0,0-1 0 0 0,0 1 0 0 0,1-1 0 0 0,0 0 0 0 0,0 0 0 0 0,0 0 0 0 0,0-1 0 0 0,1 1-1 0 0,-1-1 1 0 0,2 0 0 0 0,-6-12 0 0 0,7 13-40 0 0,1-1 0 0 0,-1 0 1 0 0,1 1-1 0 0,0-1 0 0 0,0 1 0 0 0,0-1 0 0 0,1 0 0 0 0,0 1 0 0 0,0-1 1 0 0,0 1-1 0 0,1 0 0 0 0,-1-1 0 0 0,2 1 0 0 0,-1 0 0 0 0,0 0 0 0 0,1 0 1 0 0,6-9-1 0 0,-2 4-62 0 0,1 0 1 0 0,1 0-1 0 0,-1 1 1 0 0,1 0-1 0 0,1 1 1 0 0,19-14-1 0 0,5 0-17 0 0,1 3 0 0 0,1 0-1 0 0,1 3 1 0 0,1 0 0 0 0,0 3 0 0 0,44-10 0 0 0,-34 10 212 0 0,31-6 212 0 0,-70 18-273 0 0,-1 0 1 0 0,1 0-1 0 0,0 1 0 0 0,-1 0 0 0 0,1 1 0 0 0,-1-1 0 0 0,11 4 0 0 0,-17-4-52 0 0,0 1 0 0 0,0-1 0 0 0,0 1 0 0 0,0 0 0 0 0,0 0 0 0 0,0 0 0 0 0,0 0-1 0 0,0 0 1 0 0,-1 0 0 0 0,1 1 0 0 0,0-1 0 0 0,-1 1 0 0 0,1-1 0 0 0,-1 1 0 0 0,0-1 0 0 0,1 1-1 0 0,-1 0 1 0 0,0-1 0 0 0,0 1 0 0 0,0 0 0 0 0,0 0 0 0 0,0 0 0 0 0,-1 0 0 0 0,1 0-1 0 0,-1 0 1 0 0,1 0 0 0 0,-1 0 0 0 0,0 0 0 0 0,1 0 0 0 0,-1 1 0 0 0,0-1 0 0 0,0 0-1 0 0,-1 0 1 0 0,0 3 0 0 0,-1 6 6 0 0,0-1 1 0 0,-1 1-1 0 0,0-1 0 0 0,0 0 1 0 0,-8 14-1 0 0,-6 8 46 0 0,-2-2-1 0 0,0 0 1 0 0,-2-2 0 0 0,-1 0-1 0 0,-1-1 1 0 0,-1-1 0 0 0,-2-2-1 0 0,-43 34 1 0 0,51-47-63 0 0,0 0-1 0 0,0-1 0 0 0,-1-1 1 0 0,0 0-1 0 0,-21 5 1 0 0,14-4-173 0 0,22-9 75 0 0,1 0 0 0 0,0 0 1 0 0,-1 0-1 0 0,1-1 0 0 0,0 1 1 0 0,-1-1-1 0 0,1 0 0 0 0,-1 0 1 0 0,1 0-1 0 0,0-1 1 0 0,-7 0-1 0 0,10 1 30 0 0,-1 0 1 0 0,1 0-1 0 0,-1-1 0 0 0,1 1 1 0 0,0 0-1 0 0,-1 0 0 0 0,1 0 1 0 0,-1-1-1 0 0,1 1 0 0 0,0 0 1 0 0,-1 0-1 0 0,1-1 0 0 0,0 1 1 0 0,-1 0-1 0 0,1-1 0 0 0,0 1 1 0 0,-1 0-1 0 0,1-1 0 0 0,-1 0 1 0 0,-1-3-2922 0 0,-5-12-6482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3:53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57 8287 0 0,'10'-8'335'0'0,"0"1"-1"0"0,11-12 0 0 0,-5 3 5507 0 0,-10 10-1287 0 0,-26 10-2984 0 0,-103 59-424 0 0,81-40-980 0 0,2-1-166 0 0,1 2 0 0 0,-50 41 0 0 0,83-60-3 0 0,0 1 0 0 0,0 0 0 0 0,0 0 0 0 0,1 0 0 0 0,-7 12-1 0 0,11-16-85 0 0,6 10-155 0 0,0-8 209 0 0,-1 0 0 0 0,1-1 0 0 0,0 1 0 0 0,0-1 0 0 0,0-1 0 0 0,0 1 0 0 0,1-1 0 0 0,-1 1 1 0 0,1-1-1 0 0,6 1 0 0 0,10 2-167 0 0,31 2 1 0 0,-22-3 132 0 0,6 0 12 0 0,74 14-52 0 0,-98-15 161 0 0,-1 1-1 0 0,1 0 0 0 0,-1 0 0 0 0,0 2 0 0 0,0-1 0 0 0,15 12 0 0 0,-24-16-20 0 0,-1 0 0 0 0,0 1 0 0 0,-1-1 0 0 0,1 1 0 0 0,0-1 0 0 0,0 1 0 0 0,-1 0 0 0 0,1 0-1 0 0,-1 0 1 0 0,1 0 0 0 0,-1 0 0 0 0,0 0 0 0 0,0 0 0 0 0,0 1 0 0 0,0-1 0 0 0,0 0 0 0 0,0 1 0 0 0,-1-1 0 0 0,1 0 0 0 0,-1 1-1 0 0,0-1 1 0 0,1 1 0 0 0,-2 4 0 0 0,1-3 35 0 0,-1-1-1 0 0,0 1 1 0 0,0 0 0 0 0,-1-1-1 0 0,1 1 1 0 0,-1-1 0 0 0,0 1-1 0 0,0-1 1 0 0,0 0 0 0 0,0 0-1 0 0,-1 0 1 0 0,1 0 0 0 0,-1 0-1 0 0,-5 4 1 0 0,-8 6-12 0 0,-1 0 1 0 0,-1-1 0 0 0,0-1-1 0 0,0-1 1 0 0,-37 15-1 0 0,-103 25 180 0 0,143-47-266 0 0,0 1 0 0 0,0-2 0 0 0,-1 0-1 0 0,1-1 1 0 0,0-1 0 0 0,-1 0 0 0 0,-19-3 0 0 0,32 3-75 0 0,0 0 1 0 0,1-1-1 0 0,-1 1 0 0 0,0-1 1 0 0,1 0-1 0 0,-1 0 0 0 0,1 0 1 0 0,-1 0-1 0 0,1 0 1 0 0,-1-1-1 0 0,1 1 0 0 0,0-1 1 0 0,-1 1-1 0 0,1-1 0 0 0,0 0 1 0 0,0 0-1 0 0,0 0 1 0 0,1 0-1 0 0,-1 0 0 0 0,0 0 1 0 0,1-1-1 0 0,-1 1 0 0 0,1-1 1 0 0,0 1-1 0 0,0-1 1 0 0,0 1-1 0 0,0-1 0 0 0,0 1 1 0 0,1-1-1 0 0,-1 0 0 0 0,0-5 1 0 0</inkml:trace>
</inkml:ink>
</file>

<file path=ppt/ink/ink5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34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1 6447 0 0,'-1'1'6024'0'0,"-31"31"384"0"0,-37 56-5508 0 0,-61 107 100 0 0,75-113-929 0 0,-4 11-103 0 0,4 2 0 0 0,-69 162 0 0 0,121-250 27 0 0,-32 88-157 0 0,28-75 57 0 0,2 0 0 0 0,-6 37-1 0 0,10-48-377 0 0,1 0 0 0 0,0 0 0 0 0,2 15 0 0 0,-2-22-497 0 0</inkml:trace>
</inkml:ink>
</file>

<file path=ppt/ink/ink5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34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166 408 16583 0 0,'0'0'1730'0'0,"0"1"-1638"0"0,-2 8 567 0 0,-1 0 1 0 0,1-1 0 0 0,-2 1 0 0 0,1-1 0 0 0,-1 0-1 0 0,0 0 1 0 0,-9 13 0 0 0,-50 86 813 0 0,10-18-742 0 0,40-65-744 0 0,12-22-65 0 0</inkml:trace>
  <inkml:trace contextRef="#ctx0" brushRef="#br0" timeOffset="1">347 99 10135 0 0,'6'-25'448'0'0,"-3"16"96"0"0,1-2-440 0 0,3 0-104 0 0,2 0 0 0 0,0 3 0 0 0,0-1 1384 0 0,2 1 256 0 0,-1 3 56 0 0,-1 3-5728 0 0</inkml:trace>
</inkml:ink>
</file>

<file path=ppt/ink/ink5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34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229 229 13103 0 0,'0'0'1186'0'0,"1"0"-978"0"0,49-25 98 0 0,72-37-1027 0 0,-97 47 350 0 0,-1 0 0 0 0,39-33 0 0 0,-58 43 469 0 0,0 0 0 0 0,0 0 0 0 0,0 0 0 0 0,0-1 0 0 0,-1 0 0 0 0,4-7 0 0 0,-7 12 253 0 0,-14-11 1746 0 0,10 10-1941 0 0,-1 1 0 0 0,1 1 0 0 0,0-1 0 0 0,-1 0 0 0 0,1 1 1 0 0,-1 0-1 0 0,1 0 0 0 0,0 0 0 0 0,-1 0 0 0 0,-5 1 0 0 0,-34 9 440 0 0,35-8-442 0 0,-19 7-62 0 0,-1 1 1 0 0,2 1-1 0 0,-1 1 1 0 0,2 2 0 0 0,0 0-1 0 0,-29 22 1 0 0,24-12-94 0 0,0 1 0 0 0,2 1 0 0 0,1 2 0 0 0,-28 35 0 0 0,42-47 108 0 0,-19 34 1 0 0,29-46-62 0 0,1 1 0 0 0,0-1 0 0 0,0 1 0 0 0,0-1 0 0 0,0 1 0 0 0,1 0 0 0 0,0 0 0 0 0,0 0 0 0 0,0 0 0 0 0,1 0 0 0 0,-1 0 0 0 0,1 0 0 0 0,1 8 1 0 0,0-11 7 0 0,-1 1 1 0 0,1-1 0 0 0,0 0 0 0 0,0 0-1 0 0,1 1 1 0 0,-1-1 0 0 0,0 0-1 0 0,1 0 1 0 0,-1 0 0 0 0,1 0 0 0 0,-1-1-1 0 0,1 1 1 0 0,0 0 0 0 0,0-1 0 0 0,0 1-1 0 0,0-1 1 0 0,0 1 0 0 0,0-1 0 0 0,1 0-1 0 0,-1 0 1 0 0,0 0 0 0 0,0 0 0 0 0,1-1-1 0 0,3 2 1 0 0,0-1 50 0 0,-1 0 0 0 0,0-1 1 0 0,1 1-1 0 0,-1-1 0 0 0,1 0 0 0 0,-1-1 0 0 0,0 1 0 0 0,1-1 1 0 0,-1 0-1 0 0,7-2 0 0 0,4-3-248 0 0,0-1 1 0 0,0 0-1 0 0,-1-1 1 0 0,-1-1-1 0 0,1 0 0 0 0,-1-1 1 0 0,-1-1-1 0 0,0 0 1 0 0,0-1-1 0 0,-1 0 1 0 0,-1-1-1 0 0,10-13 1 0 0,-8 9-51 0 0,-1-1 1 0 0,-1 0 0 0 0,16-37 1495 0 0,-27 58-1192 0 0,-1-1 0 0 0,1 1 0 0 0,-1 0 0 0 0,0 0 0 0 0,0-1 0 0 0,-2 5 1 0 0,-1 2 37 0 0,-13 39 357 0 0,-10 32-75 0 0,24-70-457 0 0,0 1-1 0 0,1 0 1 0 0,1 0-1 0 0,0 0 1 0 0,0 13-1 0 0,1-21-185 0 0,0-1-1 0 0,0 0 0 0 0,1 0 0 0 0,-1 0 0 0 0,1 1 0 0 0,-1-1 0 0 0,1 0 0 0 0,0 0 0 0 0,0 0 0 0 0,0 0 0 0 0,0 0 0 0 0,0 0 0 0 0,0-1 0 0 0,1 1 0 0 0,-1 0 0 0 0,1 0 0 0 0,-1-1 0 0 0,1 1 0 0 0,0-1 0 0 0,3 3 1 0 0,7 0-6702 0 0</inkml:trace>
</inkml:ink>
</file>

<file path=ppt/ink/ink5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35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1 258 5527 0 0,'0'2'12214'0'0,"1"1"-11744"0"0,0 1 1 0 0,0-1 0 0 0,0 1-1 0 0,-1-1 1 0 0,0 0 0 0 0,1 1-1 0 0,-1-1 1 0 0,-1 1 0 0 0,0 5-1 0 0,1-8 105 0 0,0 0-548 0 0,0-1 0 0 0,0 0 0 0 0,0 1 0 0 0,-1-1 0 0 0,1 1 1 0 0,0-1-1 0 0,0 0 0 0 0,0 1 0 0 0,0-1 0 0 0,0 1 0 0 0,0-1 0 0 0,0 0 1 0 0,0 1-1 0 0,0-1 0 0 0,0 1 0 0 0,1-1 0 0 0,-1 0 0 0 0,0 1 0 0 0,0 0 0 0 0,8-4-28 0 0,0-1-1 0 0,0 0 1 0 0,0 0-1 0 0,-1-1 0 0 0,1 1 1 0 0,7-9-1 0 0,41-39-216 0 0,-5 3-174 0 0,-49 48 379 0 0,8-8-55 0 0,0 1 0 0 0,0 0 0 0 0,1 1 0 0 0,1 0 0 0 0,20-10 0 0 0,-24 15 68 0 0,-7 3 4 0 0,-1-1 0 0 0,1 0-1 0 0,-1 1 1 0 0,1-1 0 0 0,-1 1 0 0 0,1-1 0 0 0,-1 1 0 0 0,0-1 0 0 0,1 1 0 0 0,-1-1-1 0 0,0 1 1 0 0,1-1 0 0 0,-1 1 0 0 0,0-1 0 0 0,0 1 0 0 0,0 0 0 0 0,1-1-1 0 0,-1 2 1 0 0,0-1 9 0 0,2 5 57 0 0,-1 0-1 0 0,0 0 1 0 0,0 1-1 0 0,-1-1 1 0 0,0 1-1 0 0,0-1 1 0 0,0 0-1 0 0,-1 1 1 0 0,-1 7-1 0 0,-17 58 335 0 0,15-60-352 0 0,-23 79 47 0 0,42-101-313 0 0,10-14-96 0 0,-1-1 0 0 0,26-35 0 0 0,-2 1-145 0 0,-18 25 408 0 0,1 1-1 0 0,45-35 0 0 0,-66 60 101 0 0,2-2 48 0 0,27-16 1 0 0,-36 24-52 0 0,0 0-1 0 0,0 1 1 0 0,0-1 0 0 0,0 1 0 0 0,0 0 0 0 0,1 0-1 0 0,-1 0 1 0 0,0 0 0 0 0,1 1 0 0 0,-1-1 0 0 0,1 1 0 0 0,-1 0-1 0 0,1 0 1 0 0,6 1 0 0 0,-9-1-22 0 0,1 1 0 0 0,-1 0 1 0 0,0 0-1 0 0,1 0 0 0 0,-1-1 0 0 0,0 1 0 0 0,0 1 0 0 0,1-1 1 0 0,-1 0-1 0 0,0 0 0 0 0,0 0 0 0 0,0 0 0 0 0,0 1 0 0 0,-1-1 1 0 0,1 0-1 0 0,0 1 0 0 0,0-1 0 0 0,-1 1 0 0 0,1-1 0 0 0,-1 1 1 0 0,1 1-1 0 0,6 38 278 0 0,-6-32-209 0 0,8 107 855 0 0,-5-33-582 0 0,-3-75-359 0 0,0 0-8 0 0,-1 0 0 0 0,1-1 0 0 0,1 1 0 0 0,2 7 0 0 0,-4-13 50 0 0,4-3-55 0 0,-1 1 1 0 0,1-1-1 0 0,-1 1 0 0 0,0-1 1 0 0,1 0-1 0 0,-1-1 0 0 0,0 1 1 0 0,0 0-1 0 0,6-4 0 0 0,-2 0-654 0 0,0 0 0 0 0,12-11 0 0 0,-6 3-1223 0 0</inkml:trace>
</inkml:ink>
</file>

<file path=ppt/ink/ink5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35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40 212 12895 0 0,'-1'-1'998'0'0,"-37"-13"8537"0"0,39 13-9479 0 0,0 0-1 0 0,1 0 0 0 0,0 0 0 0 0,-1 0 0 0 0,1 0 0 0 0,-1 0 1 0 0,1 0-1 0 0,0 1 0 0 0,0-1 0 0 0,2 0 0 0 0,32-8 34 0 0,51-5 1 0 0,-20 4-41 0 0,-33 4-49 0 0,-1-1 0 0 0,0-2 0 0 0,0-1 0 0 0,-1-1 0 0 0,32-17 0 0 0,-59 25 3 0 0,0 0-1 0 0,-1 0 1 0 0,1-1 0 0 0,-1 1-1 0 0,0-1 1 0 0,5-5 0 0 0,-7 7-1 0 0,-1 0 0 0 0,1 0 0 0 0,-1 0 0 0 0,1 0 1 0 0,-1-1-1 0 0,0 1 0 0 0,0 0 0 0 0,0 0 0 0 0,0-1 0 0 0,0 1 1 0 0,-1-1-1 0 0,1 1 0 0 0,0-1 0 0 0,-1 1 0 0 0,0-6 0 0 0,0 8-1 0 0,0-1 0 0 0,0 1-1 0 0,0-1 1 0 0,0 1 0 0 0,0-1-1 0 0,0 0 1 0 0,0 1 0 0 0,0-1-1 0 0,-1 1 1 0 0,1-1-1 0 0,0 1 1 0 0,0-1 0 0 0,-1 1-1 0 0,1-1 1 0 0,0 1 0 0 0,-1-1-1 0 0,1 1 1 0 0,0-1-1 0 0,-1 1 1 0 0,0-1 0 0 0,-4 1-4 0 0,4 0 3 0 0,-5 0-30 0 0,-1 1 1 0 0,1 1-1 0 0,0-1 0 0 0,0 1 0 0 0,0 0 0 0 0,0 0 1 0 0,0 1-1 0 0,0 0 0 0 0,-7 4 0 0 0,4-2-16 0 0,-1 1 6 0 0,-111 59-228 0 0,94-49 248 0 0,1 2 0 0 0,-33 28 0 0 0,51-39 10 0 0,0 1-1 0 0,1-1 1 0 0,0 2-1 0 0,1-1 1 0 0,-1 1 0 0 0,1 0-1 0 0,1 0 1 0 0,-7 17-1 0 0,10-22 9 0 0,1 0 0 0 0,-1 0-1 0 0,1 0 1 0 0,0 0-1 0 0,0 0 1 0 0,1 0-1 0 0,-1 1 1 0 0,1-1-1 0 0,0 0 1 0 0,0 0 0 0 0,1 1-1 0 0,-1-1 1 0 0,1 0-1 0 0,0 0 1 0 0,0 0-1 0 0,0 0 1 0 0,0 0 0 0 0,1 0-1 0 0,0 0 1 0 0,0 0-1 0 0,0 0 1 0 0,0-1-1 0 0,0 1 1 0 0,5 4-1 0 0,0-1-3 0 0,0-1 0 0 0,0 0-1 0 0,1 0 1 0 0,0 0-1 0 0,0-1 1 0 0,0 0 0 0 0,1-1-1 0 0,0 0 1 0 0,0 0-1 0 0,0-1 1 0 0,0 0 0 0 0,0-1-1 0 0,16 3 1 0 0,-4-3-231 0 0,1 0 0 0 0,-1-1 0 0 0,1-1 0 0 0,-1-2 0 0 0,22-3 0 0 0,-21 1-1390 0 0,41-13 0 0 0,-36 8-445 0 0</inkml:trace>
</inkml:ink>
</file>

<file path=ppt/ink/ink5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35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1 13359 0 0,'0'0'1619'0'0,"0"1"-368"0"0,-4 11 1126 0 0,-12 20 0 0 0,-24 33-353 0 0,23-38-1361 0 0,-31 54 425 0 0,3 3 1 0 0,-38 103-1 0 0,-43 187-739 0 0,125-369-390 0 0,-59 208-376 0 0,26-71-3359 0 0,31-128 1216 0 0</inkml:trace>
</inkml:ink>
</file>

<file path=ppt/ink/ink5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36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0 141 16583 0 0,'0'0'6447'0'0,"3"0"-5747"0"0,12 3-359 0 0,1-1 0 0 0,0-1 0 0 0,-1 0 1 0 0,1-2-1 0 0,21-2 0 0 0,1-2 107 0 0,42-12 1 0 0,58-20-128 0 0,197-41-1594 0 0,-265 72-2890 0 0,-39 6-3829 0 0</inkml:trace>
</inkml:ink>
</file>

<file path=ppt/ink/ink5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36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123 238 11975 0 0,'-16'-2'10836'0'0,"18"3"-10339"0"0,5 0-314 0 0,0 1 0 0 0,0-1 0 0 0,0 0 0 0 0,1 0 0 0 0,-1-1 0 0 0,0 0 0 0 0,0 0 0 0 0,9-2 0 0 0,62-15 683 0 0,-39 8-584 0 0,-8 1-146 0 0,52-18 0 0 0,-67 20-101 0 0,0-1 1 0 0,0-1-1 0 0,0-1 0 0 0,23-17 0 0 0,-38 25-55 0 0,1 0-1 0 0,-1 0 1 0 0,0 0 0 0 0,0 0 0 0 0,0 0-1 0 0,1-1 1 0 0,-1 1 0 0 0,0 0-1 0 0,0-1 1 0 0,-1 1 0 0 0,1-1-1 0 0,0 1 1 0 0,0-1 0 0 0,-1 1-1 0 0,1-1 1 0 0,-1 1 0 0 0,1-1-1 0 0,-1-2 1 0 0,0 3 0 0 0,0 0 1 0 0,0 0-1 0 0,-1 0 0 0 0,1 0 0 0 0,0 0 0 0 0,-1 0 1 0 0,1 0-1 0 0,-1 0 0 0 0,0 0 0 0 0,1 1 0 0 0,-1-1 1 0 0,1 0-1 0 0,-1 0 0 0 0,0 0 0 0 0,0 1 0 0 0,0-1 1 0 0,1 0-1 0 0,-1 1 0 0 0,0-1 0 0 0,0 1 0 0 0,0-1 1 0 0,0 1-1 0 0,0-1 0 0 0,0 1 0 0 0,0 0 0 0 0,0-1 1 0 0,0 1-1 0 0,-2 0 0 0 0,-2-1-108 0 0,0 0 0 0 0,-1 1 0 0 0,1-1 0 0 0,0 1 0 0 0,0 0 0 0 0,0 1 0 0 0,-8 1 0 0 0,-38 10-521 0 0,32-7 411 0 0,-20 6-60 0 0,1 2-1 0 0,-54 24 0 0 0,69-25 384 0 0,-1 1 0 0 0,2 0 0 0 0,0 2 0 0 0,-36 31-1 0 0,49-38 33 0 0,1 0-1 0 0,0 1 0 0 0,1 0 0 0 0,0 0 0 0 0,0 1 0 0 0,1 0 0 0 0,-6 13 0 0 0,10-20-89 0 0,1 0 1 0 0,-1 1-1 0 0,1-1 0 0 0,0 0 0 0 0,0 1 0 0 0,1-1 0 0 0,-1 1 0 0 0,1-1 0 0 0,0 1 0 0 0,-1-1 0 0 0,2 1 0 0 0,-1-1 0 0 0,0 1 0 0 0,1-1 0 0 0,-1 1 0 0 0,1-1 0 0 0,0 0 0 0 0,0 1 0 0 0,1-1 0 0 0,-1 0 0 0 0,1 0 0 0 0,-1 0 1 0 0,1 0-1 0 0,0 0 0 0 0,0 0 0 0 0,0 0 0 0 0,1-1 0 0 0,2 4 0 0 0,1-1-225 0 0,1 0 1 0 0,0 0-1 0 0,0-1 1 0 0,0 0-1 0 0,0 0 0 0 0,1-1 1 0 0,-1 0-1 0 0,1 0 1 0 0,0-1-1 0 0,11 3 0 0 0,2-1-1943 0 0</inkml:trace>
  <inkml:trace contextRef="#ctx0" brushRef="#br0" timeOffset="1">576 606 15487 0 0,'1'-1'712'0'0,"14"-5"-267"0"0,0-1-1 0 0,23-15 1 0 0,-10 6 1572 0 0,-24 13-1709 0 0,1 0 0 0 0,-1 0 0 0 0,0 0-1 0 0,1 0 1 0 0,-1 0 0 0 0,-1-1 0 0 0,1 0 0 0 0,0 0 0 0 0,-1 0 0 0 0,0 0 0 0 0,0-1 0 0 0,0 1-1 0 0,2-6 1 0 0,-3 4-120 0 0,0 0 1 0 0,0-1-1 0 0,0 1 0 0 0,-1-1 0 0 0,0 0 0 0 0,0 1 0 0 0,-1-1 0 0 0,0 0 1 0 0,-1-12-1 0 0,-9-96 1420 0 0,10 107-1517 0 0,0 1 0 0 0,1-1 1 0 0,0 0-1 0 0,0 0 0 0 0,0 0 0 0 0,1 0 1 0 0,1 1-1 0 0,-1-1 0 0 0,1 1 1 0 0,4-8-1 0 0,1 0 21 0 0,0 1-1 0 0,1 1 1 0 0,20-25-1 0 0,-20 29-138 0 0,1 0 0 0 0,-1 1-1 0 0,1 1 1 0 0,1-1-1 0 0,-1 1 1 0 0,1 1 0 0 0,1 0-1 0 0,12-5 1 0 0,9-1-124 0 0,57-14 0 0 0,-58 19-41 0 0,55-2-1 0 0,-37 5-3468 0 0,-33 2-5154 0 0</inkml:trace>
</inkml:ink>
</file>

<file path=ppt/ink/ink5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37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24 5983 0 0,'0'0'464'0'0,"1"-8"1536"0"0,0 6-1483 0 0,0 1-1 0 0,0 0 1 0 0,0-1 0 0 0,0 1-1 0 0,0 0 1 0 0,1 0-1 0 0,-1 0 1 0 0,1 0-1 0 0,-1 0 1 0 0,6-2 5260 0 0,-7 5-5346 0 0,0 3-230 0 0,0 0 0 0 0,0 0 0 0 0,0 1 0 0 0,-1-1 0 0 0,0 0 0 0 0,0 0 0 0 0,-1 0 0 0 0,1 0 1 0 0,-1 0-1 0 0,0 0 0 0 0,0 0 0 0 0,-4 5 0 0 0,-5 9 126 0 0,-20 27 1 0 0,-18 12-281 0 0,31-37-150 0 0,5 2-2897 0 0</inkml:trace>
</inkml:ink>
</file>

<file path=ppt/ink/ink5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38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2303 0 0,'0'0'840'0'0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3:54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59 2303 0 0,'8'-5'200'0'0,"33"-26"10791"0"0,-40 30-10831 0 0,-1 0 1 0 0,1 0-1 0 0,0 0 1 0 0,-1 0-1 0 0,1 0 1 0 0,-1-1-1 0 0,1 1 1 0 0,-1 0-1 0 0,1 0 1 0 0,-1 0-1 0 0,0-1 0 0 0,0 1 1 0 0,0-2-1 0 0,2-2 4166 0 0,-11 8-4291 0 0,1 0-1 0 0,0 0 1 0 0,0 1 0 0 0,0 0-1 0 0,0 0 1 0 0,-14 11 0 0 0,-40 39 4 0 0,49-41 0 0 0,-34 32-35 0 0,3 1 0 0 0,-61 83 0 0 0,94-113 134 0 0,1 1 0 0 0,0 0 0 0 0,1 0 0 0 0,1 1 0 0 0,0 0 0 0 0,1 0 0 0 0,2 1 0 0 0,-1-1 0 0 0,2 1 0 0 0,1 1 0 0 0,-2 31 0 0 0,5-45-37 0 0,0 0 1 0 0,1 1-1 0 0,0-1 0 0 0,0 0 1 0 0,0 0-1 0 0,1 0 0 0 0,0 0 1 0 0,0 0-1 0 0,1 0 0 0 0,-1 0 1 0 0,1 0-1 0 0,1-1 0 0 0,-1 0 1 0 0,1 1-1 0 0,0-1 0 0 0,0-1 1 0 0,0 1-1 0 0,1-1 0 0 0,-1 1 1 0 0,10 5-1 0 0,5 4 162 0 0,-13-10-240 0 0,1 1-1 0 0,0-1 0 0 0,10 6 0 0 0,-15-9-602 0 0</inkml:trace>
</inkml:ink>
</file>

<file path=ppt/ink/ink5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38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40 373 6911 0 0,'0'0'528'0'0,"-1"0"-341"0"0,-1-1 582 0 0,-1 0-1 0 0,1 0 1 0 0,0 0-1 0 0,-1-1 1 0 0,1 1-1 0 0,0-1 1 0 0,0 1-1 0 0,0-1 1 0 0,0 0-1 0 0,1 1 1 0 0,-1-1-1 0 0,0 0 1 0 0,1 0-1 0 0,-1 0 1 0 0,1-1-1 0 0,0 1 1 0 0,-1 0-1 0 0,0-3 1 0 0,2 3-687 0 0,-1 0 0 0 0,1-1 1 0 0,-1 1-1 0 0,1 0 0 0 0,0-1 0 0 0,0 1 1 0 0,0 0-1 0 0,0-1 0 0 0,1 1 0 0 0,-1-1 0 0 0,0 1 1 0 0,1 0-1 0 0,1-4 0 0 0,4-8-15 0 0,1 1 1 0 0,0 1-1 0 0,1-1 0 0 0,19-21 0 0 0,0-3-76 0 0,-14 20-46 0 0,0 0-1 0 0,1 0 1 0 0,1 1 0 0 0,0 1-1 0 0,20-14 1 0 0,-23 20 35 0 0,0 0 0 0 0,1 1 0 0 0,0 1 1 0 0,0 0-1 0 0,0 1 0 0 0,1 0 0 0 0,0 1 0 0 0,19-4 0 0 0,-30 9 58 0 0,0-1 1 0 0,0 1-1 0 0,1 0 0 0 0,-1 0 1 0 0,0 0-1 0 0,1 0 0 0 0,-1 1 1 0 0,0-1-1 0 0,1 1 0 0 0,-1 0 1 0 0,0 0-1 0 0,0 0 0 0 0,0 0 1 0 0,0 0-1 0 0,4 3 0 0 0,-6-3-14 0 0,0-1-1 0 0,0 1 0 0 0,-1 0 1 0 0,1 0-1 0 0,0 0 0 0 0,0 0 1 0 0,0 0-1 0 0,-1 1 0 0 0,1-1 1 0 0,-1 0-1 0 0,1 0 0 0 0,-1 0 1 0 0,1 1-1 0 0,-1-1 0 0 0,1 2 1 0 0,1 18 14 0 0,-2-13-21 0 0,0-1 0 0 0,0 0-1 0 0,-1 1 1 0 0,-1-1 0 0 0,1 0-1 0 0,-1 0 1 0 0,-5 13-1 0 0,-6 22 35 0 0,12-39-49 0 0,0 0 0 0 0,0 0 0 0 0,0 0 0 0 0,1 0 0 0 0,-1 0 0 0 0,1 6-1 0 0,-1 14-3 0 0,-1-12 88 0 0,0-1 0 0 0,0 0 0 0 0,-1 1 0 0 0,-1-2 0 0 0,0 1 0 0 0,0 0 0 0 0,-10 15 0 0 0,-9 22 218 0 0,22-46-176 0 0,1 1-101 0 0,0 0-1 0 0,0-1 1 0 0,0 1 0 0 0,1 0 0 0 0,-1 0-1 0 0,0 0 1 0 0,1-1 0 0 0,-1 1-1 0 0,1 0 1 0 0,0-1 0 0 0,-1 1-1 0 0,1 0 1 0 0,0-1 0 0 0,0 1 0 0 0,0-1-1 0 0,0 1 1 0 0,2 0 0 0 0,0 1 8 0 0,-1-1 1 0 0,1 0-1 0 0,0 0 1 0 0,0-1-1 0 0,1 1 1 0 0,-1 0-1 0 0,0-1 1 0 0,5 1-1 0 0,5 2 40 0 0,0-1 0 0 0,1 0 0 0 0,-1-1 0 0 0,1-1 0 0 0,16 0 0 0 0,-5-1-72 0 0,48-8 0 0 0,-71 8-2 0 0,0 0-1 0 0,0-1 1 0 0,0 1 0 0 0,-1 0-1 0 0,1-1 1 0 0,0 1-1 0 0,0-1 1 0 0,0 0 0 0 0,0 1-1 0 0,-1-1 1 0 0,1 0-1 0 0,0 0 1 0 0,-1 0 0 0 0,1-1-1 0 0,2-1 1 0 0,2-3-544 0 0,7-8-2416 0 0</inkml:trace>
</inkml:ink>
</file>

<file path=ppt/ink/ink5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39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21 11575 0 0,'0'0'530'0'0,"0"-1"-13"0"0,-3-19 3400 0 0,-1 24-1732 0 0,-8 13-737 0 0,-12 22-893 0 0,-61 129 1822 0 0,-11 20-1547 0 0,49-112-723 0 0,-3-3 0 0 0,-109 123 0 0 0,134-168-107 0 0,51-73-2205 0 0,-12 19 1026 0 0</inkml:trace>
</inkml:ink>
</file>

<file path=ppt/ink/ink5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40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0 10535 0 0,'-2'1'482'0'0,"-4"5"-352"0"0,0 0 1 0 0,0 1-1 0 0,0-1 1 0 0,1 1 0 0 0,-9 15-1 0 0,-20 43 1376 0 0,28-53-790 0 0,0 0-265 0 0,-106 211 3617 0 0,76-161-3805 0 0,-63 85 0 0 0,-119 111-125 0 0,206-245-102 0 0,7-9 11 0 0,0 1 0 0 0,0 0 1 0 0,1 0-1 0 0,0 0 0 0 0,0 1 0 0 0,0-1 0 0 0,1 1 0 0 0,0 0 0 0 0,-4 11 1 0 0,6-16 269 0 0,1 0-334 0 0,0-1 0 0 0,0 1 0 0 0,0 0 0 0 0,0-1 0 0 0,0 1 0 0 0,0-1 0 0 0,0 1 0 0 0,0 0 0 0 0,1-1 0 0 0,-1 1 0 0 0,0-1 0 0 0,0 1 0 0 0,0 0 0 0 0,1-1 0 0 0,-1 1 0 0 0,0-1 0 0 0,1 1 0 0 0,-1-1 0 0 0,0 1 0 0 0,1-1 0 0 0,0 1 0 0 0,0-1-40 0 0,-1 1 0 0 0,1-1 0 0 0,-1 0 0 0 0,1 0 0 0 0,-1 0 0 0 0,1 0 0 0 0,-1 0 0 0 0,1 0 0 0 0,-1 0 0 0 0,1 0 0 0 0,-1 0 0 0 0,1 0 0 0 0,-1 0 0 0 0,1 0 0 0 0,-1-1 0 0 0,1 1 0 0 0,-1 0 0 0 0,1 0 0 0 0,0-1 0 0 0,2-1-285 0 0,0 0 0 0 0,0 0 1 0 0,0 0-1 0 0,0 0 1 0 0,4-6-1 0 0,6-7-677 0 0</inkml:trace>
</inkml:ink>
</file>

<file path=ppt/ink/ink5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41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135 380 8287 0 0,'-29'11'519'0'0,"-23"6"1746"0"0,43-15-1100 0 0,1 0 0 0 0,-1 0-1 0 0,0-1 1 0 0,-9 0 0 0 0,20-21 83 0 0,2 13-1169 0 0,0 1-1 0 0,1 0 1 0 0,-1-1-1 0 0,1 2 0 0 0,0-1 1 0 0,1 0-1 0 0,10-8 1 0 0,-6 5-27 0 0,163-138 184 0 0,-130 113-152 0 0,-17 13-64 0 0,2 1 0 0 0,0 1 0 0 0,32-15 0 0 0,-39 24-12 0 0,0 1 0 0 0,0 0 0 0 0,1 2 0 0 0,0 1 0 0 0,33-6 0 0 0,-46 11 23 0 0,-1 1-1 0 0,1 0 1 0 0,0 0-1 0 0,0 1 1 0 0,-1 0-1 0 0,1 0 1 0 0,-1 1-1 0 0,1 0 0 0 0,-1 1 1 0 0,0 0-1 0 0,1 0 1 0 0,-1 1-1 0 0,-1 0 1 0 0,1 0-1 0 0,-1 1 1 0 0,1 0-1 0 0,11 11 1 0 0,4 6 132 0 0,0 1 1 0 0,-2 1-1 0 0,27 39 0 0 0,-43-55-153 0 0,0-3 52 0 0,-4-3-46 0 0,0-1 0 0 0,0 0 0 0 0,0 1 1 0 0,0-1-1 0 0,0 1 0 0 0,0-1 0 0 0,-1 1 0 0 0,1-1 1 0 0,-1 1-1 0 0,1 0 0 0 0,-1-1 0 0 0,1 1 0 0 0,-1 0 1 0 0,0-1-1 0 0,0 1 0 0 0,0 0 0 0 0,0 2 1 0 0,0-2-7 0 0,0 1 0 0 0,0-1 1 0 0,-1 0-1 0 0,1 0 0 0 0,-1 0 1 0 0,1 1-1 0 0,-1-1 0 0 0,0 0 1 0 0,0 0-1 0 0,0 0 0 0 0,0 0 1 0 0,0 0-1 0 0,0-1 0 0 0,0 1 1 0 0,-1 0-1 0 0,1 0 0 0 0,-1-1 1 0 0,1 1-1 0 0,-1-1 0 0 0,-3 3 1 0 0,-5 3 48 0 0,0 0 1 0 0,-19 9-1 0 0,9-6-17 0 0,-259 146-749 0 0,227-129 400 0 0,19-8 148 0 0,0-2 0 0 0,-2-2-1 0 0,-46 14 1 0 0,20-12 229 0 0,59-17 18 0 0,3-2-54 0 0,1 0 1 0 0,-1-1 0 0 0,1 1-1 0 0,0 1 1 0 0,-1-1 0 0 0,3-2-1 0 0,7-4 117 0 0,0 1-1 0 0,1 1 0 0 0,-1 0 1 0 0,1 0-1 0 0,1 1 1 0 0,-1 0-1 0 0,1 1 0 0 0,-1 1 1 0 0,17-3-1 0 0,-28 6-136 0 0,0 0 1 0 0,0 0-1 0 0,0 0 0 0 0,0 0 0 0 0,0 1 0 0 0,0-1 0 0 0,0 0 1 0 0,0 0-1 0 0,0 1 0 0 0,0-1 0 0 0,0 1 0 0 0,0-1 1 0 0,0 0-1 0 0,0 1 0 0 0,0 0 0 0 0,0-1 0 0 0,-1 1 0 0 0,1 0 1 0 0,0-1-1 0 0,0 1 0 0 0,-1 0 0 0 0,1 0 0 0 0,0 0 1 0 0,-1-1-1 0 0,1 2 0 0 0,1 2 54 0 0,0 0 0 0 0,0-1 0 0 0,0 1 0 0 0,1 7 1 0 0,4 21 436 0 0,-1 0 1 0 0,2 37-1 0 0,2 14 206 0 0,-5-53-520 0 0,2-1 0 0 0,13 38-1 0 0,-14-52-148 0 0,0 0 0 0 0,2 0 0 0 0,-1-1-1 0 0,2 0 1 0 0,18 25 0 0 0,-20-32-25 0 0,0 0 1 0 0,0-1-1 0 0,1 0 0 0 0,-1 0 1 0 0,1-1-1 0 0,1 0 1 0 0,-1-1-1 0 0,1 1 0 0 0,-1-1 1 0 0,1-1-1 0 0,0 0 0 0 0,0 0 1 0 0,11 1-1 0 0,16 2 246 0 0,-1-2 1 0 0,42 0-1 0 0,-42-3 43 0 0,233 19 2458 0 0,-260-20-2732 0 0,-7 0 276 0 0,1-1-1192 0 0,-1 1 917 0 0,5-4-1838 0 0</inkml:trace>
</inkml:ink>
</file>

<file path=ppt/ink/ink5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7:57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41 7855 0 0,'2'0'363'0'0,"33"-1"130"0"0,-30 0-68 0 0,-1 1-1 0 0,1 0 1 0 0,-1-1-1 0 0,0 0 1 0 0,1 0-1 0 0,-1 0 1 0 0,0 0-1 0 0,0-1 1 0 0,1 0-1 0 0,-1 0 0 0 0,0 0 1 0 0,-1 0-1 0 0,1 0 1 0 0,0-1-1 0 0,-1 0 1 0 0,5-4 1615 0 0,-7-2 2061 0 0,-10 13-4045 0 0,0-1-1 0 0,0 2 0 0 0,0-1 0 0 0,1 1 0 0 0,0 0 0 0 0,0 1 0 0 0,0 0 0 0 0,-7 7 0 0 0,-18 13 68 0 0,-161 125 117 0 0,52-33-240 0 0,83-72 0 0 0,-39 38 0 0 0,83-70 0 0 0,-52 58 0 0 0,61-64 0 0 0,1-1 0 0 0,-1 1 0 0 0,2 0 0 0 0,-1 1 0 0 0,1-1 0 0 0,0 1 0 0 0,1-1 0 0 0,-3 13 0 0 0,5-18 7 0 0,0 0 0 0 0,1 1 0 0 0,0-1-1 0 0,-1 0 1 0 0,2 1 0 0 0,-1-1 0 0 0,0 0-1 0 0,0 1 1 0 0,1-1 0 0 0,0 0 0 0 0,0 0 0 0 0,0 1-1 0 0,0-1 1 0 0,0 0 0 0 0,1 0 0 0 0,-1 0-1 0 0,1 0 1 0 0,0 0 0 0 0,0-1 0 0 0,0 1 0 0 0,0 0-1 0 0,3 2 1 0 0,-1-2 9 0 0,0 1 0 0 0,0-1-1 0 0,1 0 1 0 0,-1-1 0 0 0,1 1-1 0 0,-1-1 1 0 0,1 0 0 0 0,0 0 0 0 0,0 0-1 0 0,0-1 1 0 0,0 1 0 0 0,0-1-1 0 0,9 0 1 0 0,5 0 119 0 0,0-2 0 0 0,1 0 0 0 0,-1-1 1 0 0,35-8-1 0 0,75-30 386 0 0,-29 8-191 0 0,-68 23-224 0 0,-8 1-26 0 0,1 2 1 0 0,46-5 0 0 0,-70 11-84 0 0,-1 0 0 0 0,0 0-1 0 0,1 0 1 0 0,-1-1 0 0 0,0 1 0 0 0,1 0 0 0 0,-1 0 0 0 0,0 0 0 0 0,1 1-1 0 0,-1-1 1 0 0,0 0 0 0 0,1 0 0 0 0,-1 0 0 0 0,0 0 0 0 0,1 0 0 0 0,-1 0-1 0 0,0 0 1 0 0,0 1 0 0 0,1-1 0 0 0,-1 0 0 0 0,0 0 0 0 0,1 0 0 0 0,-1 1-1 0 0,0-1 1 0 0,0 0 0 0 0,1 0 0 0 0,-1 1 0 0 0,0-1 0 0 0,0 0 0 0 0,0 0-1 0 0,0 1 1 0 0,1-1 0 0 0,-1 1-3 0 0,0-1 0 0 0,0 0 1 0 0,0 0-1 0 0,0 1 0 0 0,0-1 0 0 0,1 0 0 0 0,-1 0 0 0 0,0 0 0 0 0,0 1 1 0 0,0-1-1 0 0,0 0 0 0 0,1 0 0 0 0,-1 0 0 0 0,0 0 0 0 0,0 1 0 0 0,0-1 0 0 0,1 0 1 0 0,-1 0-1 0 0,0 0 0 0 0,0 0 0 0 0,1 0 0 0 0,-1 0 0 0 0,0 0 0 0 0,0 0 0 0 0,1 0 1 0 0,-1 0-1 0 0,0 0 0 0 0,0 3-290 0 0,0 2 107 0 0,0-1 1 0 0,-1 1-1 0 0,0-1 0 0 0,0 0 1 0 0,0 0-1 0 0,0 1 0 0 0,-1-1 1 0 0,0 0-1 0 0,0 0 0 0 0,0 0 1 0 0,0-1-1 0 0,-6 8 1 0 0,-13 13-7904 0 0,13-16 2181 0 0</inkml:trace>
</inkml:ink>
</file>

<file path=ppt/ink/ink5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7:58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 8751 0 0,'0'2'12342'0'0,"-3"6"-11636"0"0,-1 0 1 0 0,1 0-1 0 0,-2 0 1 0 0,-5 10-1 0 0,4-10-534 0 0,1 1 0 0 0,1-1 0 0 0,0 1 0 0 0,0 0 0 0 0,0 0 0 0 0,1 1 0 0 0,-3 14-1 0 0,6-22-229 0 0</inkml:trace>
</inkml:ink>
</file>

<file path=ppt/ink/ink5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8:08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3679 0 0,'0'0'284'0'0,"1"-2"-186"0"0,1-1 189 0 0,0 0 1 0 0,0-1 0 0 0,0 1 0 0 0,0-1-1 0 0,-1 0 1 0 0,1 1 0 0 0,-1-1-1 0 0,0 0 1 0 0,1-8 0 0 0,-1 5 492 0 0,1-8 388 0 0,-2 13 189 0 0,0 0-1018 0 0,0 1-260 0 0,0 1 1 0 0,0 0-1 0 0,0 0 0 0 0,0 0 1 0 0,0-1-1 0 0,0 1 0 0 0,0 0 1 0 0,0 0-1 0 0,0-1 0 0 0,0 1 1 0 0,0 0-1 0 0,0 0 0 0 0,0-1 1 0 0,0 1-1 0 0,0 0 0 0 0,0 0 1 0 0,0-1-1 0 0,0 1 0 0 0,0 0 1 0 0,0 0-1 0 0,0-1 0 0 0,0 1 1 0 0,0 0-1 0 0,0 0 0 0 0,1 0 1 0 0,-1-1-1 0 0,0 1 0 0 0,0 0 1 0 0,0 0-1 0 0,0 0 0 0 0,1 0 1 0 0,-1-1-1 0 0,0 1 0 0 0,0 0 1 0 0,0 0-1 0 0,1 0 0 0 0,-1 0 1 0 0,0 0-1 0 0,0 0 0 0 0,1-1 1 0 0,-1 1-1 0 0,0 0 0 0 0,0 0 1 0 0,0 0-1 0 0,1 0 0 0 0,-1 0 1 0 0,0 0-1 0 0,0 0 0 0 0,1 0 1 0 0,-1 0-1 0 0,0 0 0 0 0,0 0 1 0 0,1 0-1 0 0,7 7 2736 0 0,-1-1-3705 0 0,-4-2 946 0 0,0 1 0 0 0,0-1-1 0 0,-1 1 1 0 0,1 0 0 0 0,-1 0-1 0 0,0 0 1 0 0,0 0 0 0 0,1 6 0 0 0,7 45 98 0 0,-8-35-90 0 0,5 67 109 0 0,-5-43-154 0 0,4 60 44 0 0,1 32 10 0 0,22 470-9 0 0,-13-54 280 0 0,-12-473-280 0 0,14 124 8 0 0,-4-120-40 0 0,28 212 646 0 0,-36-229-567 0 0,-4-1 1 0 0,-7 100-1 0 0,2-135-80 0 0,-11 181 61 0 0,14-181-80 0 0,2 1 1 0 0,1-1-1 0 0,1 0 1 0 0,15 54 0 0 0,22 87 49 0 0,-27-103-50 0 0,-6-33-12 0 0,-1 0 0 0 0,-2 1 0 0 0,-1 0 0 0 0,-3 0 0 0 0,0 0 0 0 0,-3 0 0 0 0,-6 39 0 0 0,-11 31 63 0 0,-20 140-62 0 0,36-196-1 0 0,2 0 0 0 0,9 86 0 0 0,30 98 0 0 0,20 243 54 0 0,-49-367-43 0 0,6 106-12 0 0,-12-181 13 0 0,2-1-1 0 0,13 49 0 0 0,-14-68 19 0 0,-2-5-20 0 0,1-1 45 0 0,0 0 1 0 0,7 17-1 0 0,-5-16-39 0 0,9 30-5 0 0,-11-31 1 0 0,0 0 0 0 0,-1 1 0 0 0,0-1 0 0 0,-1 1 0 0 0,0 17 0 0 0,-3-2 48 0 0,-5 29 0 0 0,4-37 33 0 0,1-1 0 0 0,2 1 0 0 0,-1 0 0 0 0,2-1 0 0 0,0 1 0 0 0,2-1 0 0 0,0 0 0 0 0,0 1 0 0 0,12 31 1 0 0,-14-43-28 0 0,3-1-49 0 0,5 8 116 0 0,-9-13-133 0 0,12 18 201 0 0,0 1-1 0 0,13 25 1 0 0,-23-37-106 0 0,0 0 1 0 0,-1 1-1 0 0,0-1 0 0 0,0 0 0 0 0,0 1 1 0 0,-1-1-1 0 0,0 0 0 0 0,-3 14 0 0 0,0 11 136 0 0,3-15-178 0 0,-1-3-42 0 0,-1-2 0 0 0,1-7 31 0 0,-1 9-31 0 0,0-2 0 0 0,2-7 31 0 0,4 7-31 0 0,2 3-11 0 0,6 12-12 0 0,-11-25-48 0 0,-2 2-294 0 0,1-1 72 0 0,-1 1-1 0 0,0-1 1 0 0,0 0 0 0 0,-2 5 0 0 0,-7 7-5547 0 0,2-6-905 0 0</inkml:trace>
</inkml:ink>
</file>

<file path=ppt/ink/ink5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8:09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82 344 9095 0 0,'-2'0'415'0'0,"-1"-1"-272"0"0,-19 1 267 0 0,-21 7 3254 0 0,32-9-96 0 0,13-1-3448 0 0,1-1 0 0 0,0 1-1 0 0,0 0 1 0 0,0 0 0 0 0,0 0 0 0 0,0 1-1 0 0,1-1 1 0 0,-1 1 0 0 0,1 0-1 0 0,0 0 1 0 0,0 0 0 0 0,-1 0 0 0 0,1 1-1 0 0,0-1 1 0 0,1 1 0 0 0,3-1 0 0 0,-2 1-21 0 0,0 0 0 0 0,-1 1 1 0 0,1 0-1 0 0,0 0 0 0 0,0 0 1 0 0,-1 1-1 0 0,1-1 0 0 0,-1 2 1 0 0,1-1-1 0 0,0 0 0 0 0,-1 1 1 0 0,7 3-1 0 0,-2-1-52 0 0,1 0 0 0 0,1 0 0 0 0,-1-1 0 0 0,0-1 0 0 0,1 0 0 0 0,0 0 0 0 0,-1-1 0 0 0,1-1 0 0 0,19-1 0 0 0,8-3 292 0 0,60-15-1 0 0,-22 3-180 0 0,40-6-143 0 0,-46 7 14 0 0,142-9-1 0 0,46 25-514 0 0,193-12 300 0 0,-249-18 185 0 0,23-2 13 0 0,51 19 133 0 0,1 17-112 0 0,-152-2-30 0 0,555-14 96 0 0,-557 2 194 0 0,28-2 100 0 0,365-14 830 0 0,-97 16-1063 0 0,-372 8-160 0 0,285-14 0 0 0,124 7 1026 0 0,-360 8-929 0 0,178-12 191 0 0,2-16 31 0 0,-72 6-245 0 0,27 8 98 0 0,-170 15-68 0 0,119 17 0 0 0,-179-18-227 0 0</inkml:trace>
</inkml:ink>
</file>

<file path=ppt/ink/ink5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8:10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16095 0 0,'0'0'738'0'0,"1"2"-16"0"0,5 17-421 0 0,2-1-1 0 0,0 0 0 0 0,2 0 1 0 0,-1-1-1 0 0,2-1 0 0 0,1 1 1 0 0,24 26-1 0 0,-13-19 186 0 0,2-1 0 0 0,0-2 0 0 0,1 0 0 0 0,2-2 0 0 0,0-1 0 0 0,1-1 0 0 0,0-1 0 0 0,38 13 0 0 0,120 29-75 0 0,-119-38-655 0 0,-37-10-42 0 0,11 3-824 0 0,-40-13 771 0 0,4 1-3 0 0,-9-11-4110 0 0,-4-2 2473 0 0</inkml:trace>
</inkml:ink>
</file>

<file path=ppt/ink/ink5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8:10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21 19319 0 0,'0'0'886'0'0,"-5"-8"290"0"0,0 1 322 0 0,3 7-1059 0 0,-1-2-437 0 0,0 1 0 0 0,0 1 0 0 0,-1-1 0 0 0,1 0 0 0 0,0 1 1 0 0,-1-1-1 0 0,1 1 0 0 0,0 0 0 0 0,-1 0 0 0 0,1 0 0 0 0,0 1 0 0 0,-1-1 1 0 0,1 1-1 0 0,0 0 0 0 0,0 0 0 0 0,0 0 0 0 0,-5 2 0 0 0,2-1 13 0 0,-2 2 41 0 0,0 0-1 0 0,0 1 1 0 0,1-1-1 0 0,-1 1 0 0 0,-8 8 1 0 0,-33 33 583 0 0,-2 14-270 0 0,35-39-210 0 0,-26 25 1 0 0,18-24-267 0 0,0-2 1 0 0,-33 21-1 0 0,42-31 47 0 0,-1-1 0 0 0,1-1 0 0 0,-2 0 0 0 0,1-1 0 0 0,-25 6 0 0 0,40-13-119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3:55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1 133 2759 0 0,'0'0'126'0'0,"1"-1"-5"0"0,13-11-279 0 0,12-9 2515 0 0,-6 8 11356 0 0,-18 17-13125 0 0,-1-4-570 0 0,-1 0 1 0 0,0 1-1 0 0,1-1 1 0 0,-1 0-1 0 0,0 0 0 0 0,0 0 1 0 0,1 1-1 0 0,-1-1 1 0 0,0 0-1 0 0,0 0 1 0 0,1 1-1 0 0,-1-1 1 0 0,0 0-1 0 0,0 0 1 0 0,0 1-1 0 0,0-1 1 0 0,1 0-1 0 0,-1 0 1 0 0,0 1-1 0 0,0-1 1 0 0,0 0-1 0 0,0 1 0 0 0,0-1 1 0 0,0 0-1 0 0,0 1 1 0 0,0 5 91 0 0,0 0 0 0 0,0 0 0 0 0,-1 0 0 0 0,0 0 0 0 0,0 0 0 0 0,0 0 0 0 0,-1 0 0 0 0,0 0 0 0 0,0-1 0 0 0,-4 8 0 0 0,1-3 78 0 0,1 0 0 0 0,-3 15 1 0 0,2-4 70 0 0,0 5 371 0 0,-5 40-1 0 0,10-61-537 0 0,0 1-1 0 0,0-1 0 0 0,0 1 1 0 0,1-1-1 0 0,0 0 0 0 0,0 1 1 0 0,0-1-1 0 0,0 0 0 0 0,3 6 1 0 0,-3-9-45 0 0,0 0 0 0 0,1 0 0 0 0,-1 0 0 0 0,0 0 0 0 0,1 0 0 0 0,-1 0 0 0 0,1-1 0 0 0,-1 1 0 0 0,1 0 0 0 0,0-1 0 0 0,-1 1 0 0 0,1-1 0 0 0,0 0 0 0 0,0 0 0 0 0,0 0 0 0 0,0 0 0 0 0,1 0 0 0 0,-1 0 0 0 0,0 0-1 0 0,0-1 1 0 0,0 1 0 0 0,1-1 0 0 0,3 1 0 0 0,1-1 19 0 0,0 0-1 0 0,0 0 0 0 0,0-1 0 0 0,0 0 0 0 0,0 0 0 0 0,0-1 0 0 0,0 0 0 0 0,0 0 0 0 0,0-1 0 0 0,-1 0 0 0 0,1 0 0 0 0,-1 0 0 0 0,0-1 0 0 0,0 0 0 0 0,0 0 0 0 0,0 0 0 0 0,6-7 0 0 0,-5 3-79 0 0,0 1 0 0 0,0-1-1 0 0,0-1 1 0 0,-1 1 0 0 0,-1-1-1 0 0,1 0 1 0 0,-2-1 0 0 0,1 1-1 0 0,-1-1 1 0 0,0 0-1 0 0,2-12 1 0 0,-1-5-194 0 0,-4 26 128 0 0,1 1-359 0 0,0 1 431 0 0,0 0 1 0 0,0 0 0 0 0,0 0 0 0 0,0 1-1 0 0,0-1 1 0 0,0 0 0 0 0,-1 1-1 0 0,1-1 1 0 0,0 1 0 0 0,1 3-1 0 0,17 22 23 0 0,-16-20-22 0 0,4 6 5 0 0,13 30 0 0 0,-16-31 19 0 0,1 0 0 0 0,0 0 0 0 0,13 17 0 0 0,-16-24-9 0 0,3 3 148 0 0,0-1 0 0 0,0 0-1 0 0,0 0 1 0 0,14 11-1 0 0,-18-17-109 0 0,0 1 0 0 0,1-1-1 0 0,-1 0 1 0 0,1 1-1 0 0,-1-1 1 0 0,1 0 0 0 0,-1-1-1 0 0,1 1 1 0 0,0 0-1 0 0,-1-1 1 0 0,1 0 0 0 0,0 1-1 0 0,0-1 1 0 0,-1 0-1 0 0,1 0 1 0 0,0-1 0 0 0,0 1-1 0 0,-1 0 1 0 0,1-1-1 0 0,4-1 1 0 0,4-3 88 0 0,-1 0 0 0 0,0-1 0 0 0,0 0 0 0 0,-1 0 0 0 0,17-15 1 0 0,-3 4 25 0 0,3-4-58 0 0,0-1 0 0 0,-1 0 0 0 0,27-34-1 0 0,-38 39-157 0 0,-1-1 0 0 0,0-1-1 0 0,-1 0 1 0 0,-2 0 0 0 0,18-41 0 0 0,-22 42-162 0 0,-2 9 40 0 0,-1 0-1 0 0,0 0 0 0 0,0 0 1 0 0,1-12-1 0 0,-3 15-69 0 0,0 0 0 0 0,0 0 0 0 0,1 0 0 0 0,3-9 0 0 0,-4 14-189 0 0,-23-1-3800 0 0,7 4 1586 0 0,0 3-4332 0 0</inkml:trace>
</inkml:ink>
</file>

<file path=ppt/ink/ink5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8:11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5063 0 0,'0'0'232'0'0,"0"-3"-13"0"0,9-32 11430 0 0,-4 42-12645 0 0,5 10 1304 0 0,-1 0 1 0 0,-1 0-1 0 0,-1 1 0 0 0,0 0 0 0 0,6 27 0 0 0,7 20 179 0 0,-2-19-192 0 0,2 0 0 0 0,49 83 1 0 0,-66-125-305 0 0,-1 0 0 0 0,1-1 0 0 0,0 0 1 0 0,0 1-1 0 0,0-1 0 0 0,0 0 0 0 0,1-1 1 0 0,6 6-1 0 0,-8-7-262 0 0,1-2-789 0 0,9 0-328 0 0</inkml:trace>
</inkml:ink>
</file>

<file path=ppt/ink/ink5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8:11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46 5527 0 0,'0'0'423'0'0,"0"-2"-278"0"0,2-7-183 0 0,-1-15 7454 0 0,-1 23-7209 0 0,0 1 1 0 0,0-1-1 0 0,0 1 1 0 0,0-1 0 0 0,0 1-1 0 0,1 0 1 0 0,-1-1 0 0 0,0 1-1 0 0,0-1 1 0 0,0 1-1 0 0,0 0 1 0 0,1-1 0 0 0,-1 1-1 0 0,0-1 1 0 0,0 1-1 0 0,1 0 1 0 0,-1-1 0 0 0,0 1-1 0 0,1 0 1 0 0,-1 0-1 0 0,0-1 1 0 0,1 1 0 0 0,-1 0-1 0 0,0 0 1 0 0,1-1-1 0 0,-1 1 1 0 0,1 0 0 0 0,-1 0-1 0 0,0 0 1 0 0,1 0 0 0 0,1 6-204 0 0,-1 1 1 0 0,0-1 0 0 0,-1 1-1 0 0,1 0 1 0 0,-1-1-1 0 0,0 1 1 0 0,-1 0 0 0 0,-1 8-1 0 0,-17 59-7 0 0,8-36-1 0 0,-44 151 81 0 0,-6 18 121 0 0,14 12 1102 0 0,10 2 1 0 0,-10 276-1 0 0,27-280-1178 0 0,14-178-403 0 0,-3 0-1 0 0,-1 0 1 0 0,-20 53-1 0 0,18-62-355 0 0,11-27 302 0 0</inkml:trace>
</inkml:ink>
</file>

<file path=ppt/ink/ink5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8:13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4085 4143 0 0,'0'0'191'0'0,"-3"1"246"0"0,-16-4 11627 0 0,20 3-11780 0 0,0-10-272 0 0,-1 3 645 0 0,0 3-515 0 0,-1 1 0 0 0,1-1-1 0 0,1 1 1 0 0,-1-1-1 0 0,0 1 1 0 0,1-1-1 0 0,0 0 1 0 0,0 1-1 0 0,0 0 1 0 0,0-1 0 0 0,3-5-1 0 0,8-12-79 0 0,1 1-1 0 0,1 0 0 0 0,19-21 1 0 0,-19 24-15 0 0,0 0-1 0 0,-1-1 1 0 0,-1 0 0 0 0,14-29 0 0 0,41-83-76 0 0,-30 61 5 0 0,-7 15-69 0 0,70-96-1 0 0,-29 66 31 0 0,-35 44 62 0 0,116-110-364 0 0,-103 105 250 0 0,1-7 94 0 0,87-116-1 0 0,-91 107 132 0 0,85-88-1 0 0,17 19-109 0 0,-62 57 0 0 0,-24 21 0 0 0,40-36 0 0 0,-69 55 0 0 0,123-124 178 0 0,-106 104-8 0 0,3 3 1 0 0,67-50 0 0 0,-5 1-590 0 0,-18 15-412 0 0,31-12 527 0 0,19-15 288 0 0,108-77 16 0 0,-55 68-67 0 0,8 16-43 0 0,-193 96 99 0 0,381-188-1 0 0,-229 124 11 0 0,-49 24 13 0 0,442-169 581 0 0,-229 84-1005 0 0,-282 111 450 0 0,0 1-1 0 0,2 3 0 0 0,1 2 1 0 0,0 2-1 0 0,91-12 0 0 0,-36 12 329 0 0,109-29-1 0 0,55-39 664 0 0,76-21 98 0 0,-291 89-889 0 0,1 3-1 0 0,101-7 1 0 0,13 2 218 0 0,-78 7-155 0 0,27 2 342 0 0,-112 6-558 0 0,-5 1-22 0 0,0 0-122 0 0,1 0-1 0 0,0 1 0 0 0,0-1 1 0 0,0 1-1 0 0,5 1 0 0 0,-3 0-129 0 0,-4-2-109 0 0</inkml:trace>
</inkml:ink>
</file>

<file path=ppt/ink/ink5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8:17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8375 0 0,'0'0'3786'0'0,"2"1"-3530"0"0,21 0 362 0 0,-17-1-486 0 0,0 0 0 0 0,-1 0 0 0 0,1 1 0 0 0,6 0 0 0 0,-3 2 8 0 0,-5 0-50 0 0,5 12-47 0 0,-10-8-22 0 0,0-5-19 0 0,-1 6 63 0 0,0-1 0 0 0,-1 0 0 0 0,1 0 0 0 0,-1 0 0 0 0,-1 0 1 0 0,0 0-1 0 0,0 0 0 0 0,0-1 0 0 0,-8 9 0 0 0,6-8 27 0 0,1 1 0 0 0,0 0 1 0 0,0 1-1 0 0,-4 8 0 0 0,8-14 71 0 0,0 8 2 0 0,1-9-131 0 0,-1 0 1 0 0,1 0-1 0 0,0 0 0 0 0,0 0 1 0 0,0 0-1 0 0,0 0 0 0 0,1 0 0 0 0,-1 0 1 0 0,0 0-1 0 0,1 0 0 0 0,0 0 1 0 0,-1 0-1 0 0,3 3 0 0 0,3 5 234 0 0,2 0 0 0 0,13 14 0 0 0,-13-16-26 0 0,-1 1 0 0 0,0 0 0 0 0,9 13 0 0 0,-13-16-184 0 0,-1 0-1 0 0,1 0 1 0 0,-1 0-1 0 0,0 0 0 0 0,0 0 1 0 0,-1 1-1 0 0,0-1 1 0 0,0 0-1 0 0,0 1 1 0 0,-1-1-1 0 0,0 1 0 0 0,0-1 1 0 0,-2 10-1 0 0,-9 54 170 0 0,-3 33 21 0 0,14-78-196 0 0,2-20-51 0 0,-2-2-1 0 0,0 0 0 0 0,0 0 0 0 0,1 0 0 0 0,-1 0 0 0 0,1 1 0 0 0,0-1 0 0 0,0 0 0 0 0,0 0 0 0 0,0-1 0 0 0,0 1 0 0 0,3 4 0 0 0,1 1 0 0 0,11 23 0 0 0,-12-23 0 0 0,0-1 0 0 0,-1 1 0 0 0,4 10 0 0 0,-3-2 156 0 0,0-1-1 0 0,-1 0 1 0 0,2 25 0 0 0,-5-32-60 0 0,1 0-1 0 0,0 0 1 0 0,1-1 0 0 0,-1 1 0 0 0,2 0 0 0 0,-1-1 0 0 0,4 9 0 0 0,-2-8-59 0 0,0 0 1 0 0,0-1 0 0 0,1 1 0 0 0,0-1 0 0 0,0 0 0 0 0,0 0-1 0 0,10 8 1 0 0,-5-7 13 0 0,21 15 0 0 0,-28-20-21 0 0,1-1 1 0 0,-1 1 0 0 0,1 0-1 0 0,-1-1 1 0 0,0 1 0 0 0,0 1-1 0 0,0-1 1 0 0,3 6 0 0 0,-1-2-19 0 0,0 1 1 0 0,-1 0-1 0 0,0 0 1 0 0,-1 1-1 0 0,0-1 1 0 0,0 1-1 0 0,2 13 1 0 0,-1 5 8 0 0,1 31 0 0 0,-4-36-16 0 0,1 0 0 0 0,8 39 0 0 0,-3-32 68 0 0,-5-17-35 0 0,1-1-1 0 0,0 1 1 0 0,1-1-1 0 0,0 0 1 0 0,8 14 0 0 0,-9-20-19 0 0,0 0 0 0 0,0 1 1 0 0,1-2-1 0 0,0 1 0 0 0,0 0 1 0 0,0-1-1 0 0,0 1 1 0 0,1-1-1 0 0,8 6 0 0 0,3-1 214 0 0,30 15-1 0 0,-19-12 24 0 0,-23-9-184 0 0,-1-2-60 0 0,-1 1 0 0 0,0-1 0 0 0,1 1 0 0 0,-1 0 0 0 0,0 0 0 0 0,0 0 0 0 0,0 0 0 0 0,0 0 0 0 0,0 0 0 0 0,2 4 0 0 0,0 1 3 0 0,7 10 38 0 0,-10-11-54 0 0,0-1 2 0 0,19 69 143 0 0,-14-48-56 0 0,12 32 0 0 0,-16-52-88 0 0,8 19 0 0 0,-7-18 7 0 0,21 27 50 0 0,9 8-57 0 0,-29-36 8 0 0,0 0 0 0 0,0 0 0 0 0,-1 1 0 0 0,0 0 0 0 0,0-1 0 0 0,-1 1 0 0 0,2 10 0 0 0,-2-11 24 0 0,0 1 0 0 0,-1 0 0 0 0,0-1 0 0 0,-1 12-1 0 0,0-12 0 0 0,1 0 0 0 0,0 1-1 0 0,-1-1 1 0 0,2 0-1 0 0,-1 0 1 0 0,4 8-1 0 0,-5-10-20 0 0,10 23 87 0 0,-9-22-84 0 0,1-1-1 0 0,0 1 1 0 0,0-1 0 0 0,0 0-1 0 0,0 1 1 0 0,5 6-1 0 0,-1-3-4 0 0,2 4 3 0 0,13 14 21 0 0,-18-23-29 0 0,0 0 1 0 0,-1 0-1 0 0,1 1 1 0 0,-1 0 0 0 0,4 7-1 0 0,6 12 2 0 0,16 41 1 0 0,-25-59 1 0 0,-1 1 1 0 0,1 0-1 0 0,-1 0 1 0 0,-1 0-1 0 0,2 11 1 0 0,0-2 0 0 0,3 15-8 0 0,-2-9 0 0 0,1-1 0 0 0,12 31 0 0 0,-4-25 0 0 0,-10-22 0 0 0,11 18 0 0 0,-8-18 0 0 0,-1-1 0 0 0,1 3 13 0 0,0-1 0 0 0,0 0 0 0 0,1 0 0 0 0,9 5 0 0 0,30 19 39 0 0,-41-27-50 0 0,-1 1-1 0 0,0 0 0 0 0,0 0 1 0 0,0 0-1 0 0,-1 0 0 0 0,1 0 1 0 0,-1 1-1 0 0,5 5 0 0 0,-1 1-2 0 0,8 9 1 0 0,-13-14 0 0 0,0 1 0 0 0,13 20 0 0 0,-1 0 0 0 0,10 28 0 0 0,-20-42 11 0 0,1 0-1 0 0,0-1 1 0 0,1 1 0 0 0,0-1-1 0 0,11 14 1 0 0,5 4-11 0 0,-9-12 0 0 0,0 0 0 0 0,22 20 0 0 0,-26-27 0 0 0,1 0 0 0 0,-1 0 0 0 0,8 13 0 0 0,-13-19 0 0 0,0 1 0 0 0,5 7 0 0 0,0 0 0 0 0,-1 0 0 0 0,-1 1 0 0 0,7 15 0 0 0,2 6 0 0 0,-12-22 0 0 0,2 0 0 0 0,-1-1 0 0 0,2 0 0 0 0,10 16 0 0 0,-4-12 8 0 0,0 0 0 0 0,0-1 0 0 0,1 0 0 0 0,1-1 0 0 0,0 0 0 0 0,1-2 0 0 0,31 18 0 0 0,-32-19 5 0 0,0 0 0 0 0,-1 1 0 0 0,0 1-1 0 0,20 21 1 0 0,-31-30-13 0 0,0 1 0 0 0,1-1 0 0 0,-1 1 0 0 0,-1 0 0 0 0,1 0 0 0 0,3 7 0 0 0,1 1 0 0 0,53 74 32 0 0,-47-71-24 0 0,1 1 0 0 0,0-2 0 0 0,19 16 0 0 0,32 28 45 0 0,2 2 25 0 0,16 9 68 0 0,-47-41-123 0 0,98 73 104 0 0,-79-68-13 0 0,2-2-1 0 0,78 29 1 0 0,-118-51-108 0 0,-1 0-1 0 0,0 1 0 0 0,0 1 1 0 0,-1 0-1 0 0,17 17 1 0 0,13 9 14 0 0,11 9-7 0 0,-36-29-4 0 0,0-1-1 0 0,1 0 1 0 0,0-1-1 0 0,2-2 1 0 0,25 13-1 0 0,70 22 89 0 0,113 49 73 0 0,-82-35-172 0 0,-60-27 68 0 0,-10 4 34 0 0,-39-18-53 0 0,-26-14-41 0 0,145 75 105 0 0,-3-12-100 0 0,-52-33 26 0 0,8 4 16 0 0,-87-31-44 0 0,-2 2 0 0 0,36 21 0 0 0,-23-10 20 0 0,1-1 1 0 0,1-2-1 0 0,46 18 0 0 0,64 10 57 0 0,-45-16-28 0 0,-6-1-63 0 0,128 45 133 0 0,-173-52-128 0 0,-36-16 0 0 0,1 0 0 0 0,22 7 0 0 0,5-2 37 0 0,52 8 1 0 0,128 24 143 0 0,-211-42-181 0 0,38 12 0 0 0,-29-7 0 0 0,68 20 0 0 0,-50-16 0 0 0,-26-8 0 0 0,1 1 0 0 0,22 2 0 0 0,7 4 53 0 0,52 3-42 0 0,-85-11-11 0 0,-5-2 0 0 0,0 0 0 0 0,-1 0 0 0 0,1 0 0 0 0,7-1 0 0 0,20 1 0 0 0,19 2 11 0 0,-22-3 15 0 0,-20 0-22 0 0,-1 0 1 0 0,1 0-1 0 0,-1 1 1 0 0,1 0 0 0 0,10 3-1 0 0,-10-2 9 0 0,-4 0-3 0 0,-1-1 0 0 0,1 0 1 0 0,0-1-1 0 0,8 1 0 0 0,49 6-10 0 0,-56-6 0 0 0,32 0 0 0 0,-36-1 0 0 0,23-1-2 0 0,51-10 0 0 0,-10 1 70 0 0,-41 7-61 0 0,-11 1 5 0 0,0 1-1 0 0,-1 0 0 0 0,1 0 1 0 0,29 4-1 0 0,9 9-11 0 0,-16-2 0 0 0,-12-4 0 0 0,-11-3 0 0 0,7 0 0 0 0,15 4 0 0 0,-17-3 0 0 0,0 0 0 0 0,1-2 0 0 0,31 1 0 0 0,-35-4 0 0 0,38-2 0 0 0,92 7 0 0 0,-131-2 0 0 0,1 1 0 0 0,8 1 0 0 0,-23-3 0 0 0,36 12 0 0 0,-27-9 0 0 0,0 0 0 0 0,1-1 0 0 0,-1 0 0 0 0,1 0 0 0 0,0-1 0 0 0,17 0 0 0 0,-16-1 0 0 0,-2 0 0 0 0,24 1 0 0 0,73-2 0 0 0,-82-1 0 0 0,6-3 0 0 0,2 0 0 0 0,-17 3 0 0 0,0 1 0 0 0,0 0 0 0 0,0 1 0 0 0,22 4 0 0 0,64 17 0 0 0,-93-20 0 0 0,58 11 0 0 0,-52-10 0 0 0,-3-1-12 0 0,-9-2-49 0 0</inkml:trace>
</inkml:ink>
</file>

<file path=ppt/ink/ink5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8:19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7599 0 0,'0'0'1548'0'0,"14"12"1494"0"0,-6-1-2730 0 0,-1-1 1 0 0,-1 1-1 0 0,1 1 0 0 0,-2-1 1 0 0,1 1-1 0 0,-2 0 1 0 0,0 0-1 0 0,4 18 1 0 0,13 107 518 0 0,-19-123-728 0 0,31 234 1224 0 0,-5-46-992 0 0,-25-175-312 0 0,40 433 244 0 0,-28-196 319 0 0,22-2-150 0 0,42 240 606 0 0,-53-148-582 0 0,2 23-81 0 0,-15 15 26 0 0,-13-360-397 0 0,2 21 54 0 0,2 1 1 0 0,21 98-1 0 0,42 102 224 0 0,-23-97 86 0 0,38 227 763 0 0,-53-156-820 0 0,9 50 34 0 0,-31-247-338 0 0,1 0-1 0 0,2 0 1 0 0,1-1 0 0 0,1 0-1 0 0,29 50 1 0 0,69 132-11 0 0,-100-186 63 0 0,0-1 1 0 0,-1 2-1 0 0,-2-1 0 0 0,-1 1 1 0 0,5 44-1 0 0,-4 138 528 0 0,-6-101-474 0 0,0-88-117 0 0,1 0 0 0 0,1 0 0 0 0,1 0 0 0 0,12 38 0 0 0,-2-21 0 0 0,31 56 0 0 0,-21-53 65 0 0,-13-21-10 0 0,11 22 1 0 0,-13-19-46 0 0,-2 0 0 0 0,0 0 1 0 0,-1 1-1 0 0,3 25 0 0 0,3 93 56 0 0,-11-126-50 0 0,1-1 0 0 0,0 1 1 0 0,0-1-1 0 0,2 0 0 0 0,7 22 0 0 0,-8-28 12 0 0,1 1 0 0 0,0-1 0 0 0,1 0 1 0 0,0 0-1 0 0,0 0 0 0 0,0-1 0 0 0,1 0 1 0 0,0 0-1 0 0,13 11 0 0 0,74 59 620 0 0,-91-75-639 0 0,0-1 0 0 0,1 1 0 0 0,-1-1 0 0 0,0 1 0 0 0,0 0 0 0 0,0 0 0 0 0,0 0 0 0 0,0 0-1 0 0,0 0 1 0 0,-1 1 0 0 0,1-1 0 0 0,1 4 0 0 0,1 2 23 0 0,0-1-24 0 0,-1 0 0 0 0,0 1 1 0 0,-1-1-1 0 0,0 1 0 0 0,0 0 0 0 0,0 0 0 0 0,-1 0 0 0 0,0 13 0 0 0,2 7 72 0 0,-2-26-16 0 0,-1 1-8 0 0,-1 2-19 0 0,1-2-24 0 0,-1 1 0 0 0,1-1 1 0 0,0 1-1 0 0,1-1 1 0 0,-1 1-1 0 0,1-1 1 0 0,-1 1-1 0 0,1-1 1 0 0,2 5-1 0 0,2 6-13 0 0,2 0 0 0 0,1-1 0 0 0,-1-2 11 0 0,-7-11-45 0 0,0 1 1 0 0,0-1 0 0 0,0 1 0 0 0,-1-1-1 0 0,1 1 1 0 0,0-1 0 0 0,0 1-1 0 0,0-1 1 0 0,0 1 0 0 0,-1-1 0 0 0,1 1-1 0 0,0-1 1 0 0,-1 0 0 0 0,1 1-1 0 0,0-1 1 0 0,-1 1 0 0 0,1-1 0 0 0,0 0-1 0 0,-1 1 1 0 0,1-1 0 0 0,-1 0-1 0 0,1 0 1 0 0,0 1 0 0 0,-1-1 0 0 0,1 0-1 0 0,-1 0 1 0 0,1 0 0 0 0,-1 1-1 0 0,0-1 1 0 0,-10 0-1131 0 0</inkml:trace>
</inkml:ink>
</file>

<file path=ppt/ink/ink5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8:20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2303 0 0,'0'0'14134'0'0,"1"3"-13581"0"0,2 8-1 0 0,1-1 0 0 0,0 1 0 0 0,1-1 0 0 0,11 19 1 0 0,31 39 836 0 0,-30-44-955 0 0,7 7 135 0 0,30 34 0 0 0,-41-51-470 0 0,2-1 0 0 0,0 0 0 0 0,0 0 0 0 0,22 12 0 0 0,-13-10-108 0 0,2-1-1 0 0,-1-1 1 0 0,2-1 0 0 0,29 9-1 0 0,-28-9-1851 0 0,-26-11 888 0 0</inkml:trace>
</inkml:ink>
</file>

<file path=ppt/ink/ink5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8:20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 6447 0 0,'0'0'586'0'0,"-9"0"1720"0"0,7 1-1553 0 0,0-1-1 0 0,-1 0 0 0 0,1 1 0 0 0,0 0 0 0 0,0 0 0 0 0,0-1 0 0 0,-3 3 1 0 0,-13 10 1635 0 0,-13 21-2104 0 0,25-27-20 0 0,-10 13-233 0 0,2 0 0 0 0,-23 43 1 0 0,-17 50 60 0 0,36-72 123 0 0,-2 5-19 0 0,-3 7 447 0 0,-34 55-1 0 0,55-105-110 0 0,3-5-574 0 0,11-40-2142 0 0,-5 25 1030 0 0</inkml:trace>
</inkml:ink>
</file>

<file path=ppt/ink/ink5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8:20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4607 0 0,'0'0'12830'0'0,"2"1"-12248"0"0,4 1-487 0 0,-1 0 0 0 0,0 0-1 0 0,1 0 1 0 0,-1-1 0 0 0,0 0-1 0 0,1 0 1 0 0,0-1 0 0 0,-1 1-1 0 0,1-1 1 0 0,-1-1 0 0 0,1 1-1 0 0,6-2 1 0 0,8-1-107 0 0,-1-1 0 0 0,22-8 0 0 0,-11 2-169 0 0,-15 4-176 0 0,2 1 0 0 0,-1 0 1 0 0,0 1-1 0 0,1 1 0 0 0,23-2 1 0 0,-27 5-522 0 0</inkml:trace>
</inkml:ink>
</file>

<file path=ppt/ink/ink5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8:21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67 9671 0 0,'0'0'440'0'0,"-1"1"-5"0"0,-4 4-662 0 0,3-4 707 0 0,1 1 1 0 0,-1 0 0 0 0,0 0-1 0 0,0 0 1 0 0,1 0-1 0 0,-1 0 1 0 0,1 0-1 0 0,0 0 1 0 0,-2 4 2452 0 0,4 13 2137 0 0,1-18-5048 0 0,-1 1 0 0 0,1-1 0 0 0,0 0-1 0 0,0 0 1 0 0,-1 0 0 0 0,1 0 0 0 0,0 0 0 0 0,0 0-1 0 0,0-1 1 0 0,0 1 0 0 0,1 0 0 0 0,-1-1-1 0 0,0 0 1 0 0,0 0 0 0 0,0 1 0 0 0,0-1 0 0 0,0 0-1 0 0,0-1 1 0 0,1 1 0 0 0,-1 0 0 0 0,3-1 0 0 0,5-2 108 0 0,1-1 0 0 0,-1 1-1 0 0,11-7 1 0 0,-5 3-73 0 0,36-16-2773 0 0,70-44-1 0 0,-109 59 1126 0 0</inkml:trace>
</inkml:ink>
</file>

<file path=ppt/ink/ink5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8:21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 12895 0 0,'-8'-4'10973'0'0,"7"8"-10951"0"0,0 0 0 0 0,0 0-1 0 0,0-1 1 0 0,1 1 0 0 0,-1 0-1 0 0,1 0 1 0 0,0 0-1 0 0,1 7 1 0 0,7 35 185 0 0,-2-20-158 0 0,3 29-49 0 0,-7-44 0 0 0,1-2 0 0 0,-2-6 30 0 0,1-1-1 0 0,-1 1 1 0 0,0-1 0 0 0,1 1-1 0 0,0-1 1 0 0,-1 0-1 0 0,1 0 1 0 0,0 0 0 0 0,0 0-1 0 0,0 0 1 0 0,0 0-1 0 0,1-1 1 0 0,-1 1 0 0 0,0-1-1 0 0,1 1 1 0 0,-1-1-1 0 0,5 1 1 0 0,-5-1-11 0 0,5 2 74 0 0,1-1 0 0 0,-1 0-1 0 0,1-1 1 0 0,-1 1 0 0 0,1-1-1 0 0,0-1 1 0 0,-1 0 0 0 0,1 0 0 0 0,0 0-1 0 0,-1-1 1 0 0,11-2 0 0 0,-8 0-516 0 0,0 1 1 0 0,-1-1-1 0 0,13-6 0 0 0,-15 5-1455 0 0,0 1 0 0 0,0-2 0 0 0,-1 1 0 0 0,9-7 0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3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0 10735 0 0,'0'0'979'0'0,"-7"6"-790"0"0,6-4-43 0 0,-1-1 0 0 0,1 1-1 0 0,-1 0 1 0 0,1-1 0 0 0,0 1-1 0 0,0 0 1 0 0,0 0 0 0 0,0 0-1 0 0,0 0 1 0 0,1 0 0 0 0,-1 0-1 0 0,0 0 1 0 0,1 0 0 0 0,-1 0-1 0 0,1 1 1 0 0,0-1 0 0 0,0 0-1 0 0,0 0 1 0 0,0 0 0 0 0,0 0-1 0 0,1 1 1 0 0,-1-1 0 0 0,0 0-1 0 0,1 0 1 0 0,0 0 0 0 0,-1 0-1 0 0,1 0 1 0 0,0 0 0 0 0,1 2-1 0 0,4 6 277 0 0,0-1 0 0 0,1 0 0 0 0,0 0 0 0 0,11 12 0 0 0,-7-10-238 0 0,58 62 1874 0 0,-37-41-798 0 0,-2 1-1 0 0,44 61 1 0 0,-67-82-1130 0 0,1 0 0 0 0,-2 1 0 0 0,1 0 1 0 0,-2 0-1 0 0,0 1 0 0 0,0-1 0 0 0,-2 1 0 0 0,1 0 0 0 0,-2 0 0 0 0,0 0 0 0 0,-1 1 0 0 0,0 21 0 0 0,-3-18-85 0 0,0 1-1 0 0,-2-1 1 0 0,0-1 0 0 0,-1 1-1 0 0,0 0 1 0 0,-2-1 0 0 0,0 0-1 0 0,-1-1 1 0 0,-10 17-1 0 0,-16 19 17 0 0,-52 63 0 0 0,46-64-13 0 0,-46 64-71 0 0,47-60-1626 0 0,38-54 621 0 0</inkml:trace>
</inkml:ink>
</file>

<file path=ppt/ink/ink5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8:21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0 3223 0 0,'-1'1'143'0'0,"-11"7"43"0"0,7-4-114 0 0,0-1-1 0 0,1 1 1 0 0,-1-1-1 0 0,1 1 1 0 0,0 0-1 0 0,-7 9 1 0 0,3 1 2237 0 0,-1 1 0 0 0,2 0 0 0 0,0 0 0 0 0,1 0 0 0 0,-6 25 1 0 0,3-2-521 0 0,-6 48 1 0 0,13-61-1559 0 0,1 1 0 0 0,1-1-1 0 0,4 38 1 0 0,19 74 1095 0 0,1 10-583 0 0,-24-114-3211 0 0,0 1-3581 0 0</inkml:trace>
</inkml:ink>
</file>

<file path=ppt/ink/ink5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8:23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118 173 6767 0 0,'0'0'810'0'0,"10"-2"998"0"0,-6 1-1431 0 0,1 1 0 0 0,-1-1 0 0 0,0 0 1 0 0,0-1-1 0 0,0 1 0 0 0,-1-1 0 0 0,1 1 0 0 0,0-1 1 0 0,6-4-1 0 0,16-8 7924 0 0,-25 16-8242 0 0,3 4-35 0 0,-3-5 40 0 0,-2 1-8 0 0,-4 5-40 0 0,0-1 0 0 0,0 1 0 0 0,0-1 0 0 0,-1 0 1 0 0,1-1-1 0 0,-1 1 0 0 0,-12 7 0 0 0,13-9-9 0 0,0-1 0 0 0,0 0 0 0 0,0-1 0 0 0,-1 1 0 0 0,1-1 0 0 0,-1 0 0 0 0,0 0 0 0 0,0-1 0 0 0,0 1 0 0 0,0-1 0 0 0,-8 0 0 0 0,3-3 49 0 0,0-4 24 0 0,9 4-72 0 0,0 0 0 0 0,1 0 0 0 0,-1 0 0 0 0,0 0 0 0 0,1 0 1 0 0,-1-1-1 0 0,1 1 0 0 0,0 0 0 0 0,0-1 0 0 0,0 0 0 0 0,0 1 0 0 0,0-1 0 0 0,0 1 1 0 0,0-4-1 0 0,1 1 18 0 0,-1 0 0 0 0,1 0 1 0 0,1 1-1 0 0,-1-1 0 0 0,0 0 1 0 0,1 0-1 0 0,2-7 0 0 0,0 2 16 0 0,1 0-1 0 0,0 1 0 0 0,1-1 0 0 0,0 1 1 0 0,0-1-1 0 0,12-13 0 0 0,-13 17-40 0 0,1 1 0 0 0,0 0 0 0 0,0 0 0 0 0,0 1 0 0 0,1-1 1 0 0,-1 1-1 0 0,1 0 0 0 0,0 1 0 0 0,8-4 0 0 0,-12 6 4 0 0,0 1 1 0 0,0-1-1 0 0,0 1 1 0 0,0 0-1 0 0,0-1 1 0 0,0 1-1 0 0,0 0 1 0 0,0 1-1 0 0,0-1 1 0 0,-1 0-1 0 0,1 0 1 0 0,0 1-1 0 0,0-1 1 0 0,0 1-1 0 0,0 0 1 0 0,3 1 0 0 0,26 18 61 0 0,-28-17-51 0 0,56 40 217 0 0,-50-37-219 0 0,-4-3-21 0 0,10 3 95 0 0,-13-5-29 0 0,-2 1-5 0 0,1 0-51 0 0,-1 0 0 0 0,1 0 0 0 0,-1 0 0 0 0,0 0 0 0 0,1 0 0 0 0,-1 0 0 0 0,0 0 0 0 0,0 0 0 0 0,-1 0 0 0 0,1 0 0 0 0,0 0 0 0 0,-1 0 0 0 0,1 0 0 0 0,-1 0 0 0 0,-1 4-1 0 0,-1-2 17 0 0,1 0-1 0 0,0-1 1 0 0,-1 1-1 0 0,0 0 1 0 0,0-1-1 0 0,0 0 1 0 0,-4 4-1 0 0,-2 1 38 0 0,-1-1 0 0 0,-1 0 0 0 0,0 0 0 0 0,-17 7 0 0 0,19-10-120 0 0,0-3 48 0 0,8 0 18 0 0,1-1 1 0 0,-1 0-1 0 0,1 0 0 0 0,-1 0 0 0 0,1 0 0 0 0,-1 0 1 0 0,1 0-1 0 0,-1 0 0 0 0,1 0 0 0 0,-1 0 0 0 0,0 0 1 0 0,1 0-1 0 0,-1 0 0 0 0,1 0 0 0 0,-1-1 0 0 0,1 1 1 0 0,-1 0-1 0 0,1 0 0 0 0,-1-1 0 0 0,1 1 1 0 0,0 0-1 0 0,-1 0 0 0 0,1-1 0 0 0,-1 1 0 0 0,1 0 1 0 0,0-1-1 0 0,-1 1 0 0 0,1-1 0 0 0,0 1 0 0 0,-1-1 1 0 0,1 1-1 0 0,0 0 0 0 0,-1-1 0 0 0,1 1 0 0 0,0-1 1 0 0,0 1-1 0 0,0-1 0 0 0,0 0 0 0 0,-1 1 0 0 0,1-1 1 0 0,0 1-1 0 0,0-1 0 0 0,0 1 0 0 0,0-1 1 0 0,0 1-1 0 0,0-1 0 0 0,0 1 0 0 0,1-2 0 0 0,-1 1 7 0 0,0-9 12 0 0,1 0-1 0 0,1 0 1 0 0,0 0-1 0 0,0 0 1 0 0,1 0-1 0 0,0 0 1 0 0,5-11-1 0 0,-2 7 76 0 0,-8 21-114 0 0,0 0 0 0 0,1 0 0 0 0,0 0 0 0 0,0 0 0 0 0,0 0 0 0 0,2 12 0 0 0,1-9 7 0 0,4-1 11 0 0,6-4 11 0 0,-10-5-6 0 0,-1 0 0 0 0,1 0 0 0 0,-1 0 0 0 0,0 0-1 0 0,1 0 1 0 0,-1 0 0 0 0,1 0 0 0 0,-1-1 0 0 0,0 1 0 0 0,1-1 0 0 0,-1 1 0 0 0,3-2 0 0 0,20-14 119 0 0,-22 14-70 0 0,3-3-31 0 0,-4 4 194 0 0,-4 2-204 0 0,0-1-1 0 0,1 1 0 0 0,-1 0 1 0 0,0 0-1 0 0,0 1 0 0 0,1-1 1 0 0,-1 0-1 0 0,1 1 0 0 0,-4 2 0 0 0,1 0-4 0 0,2-2-8 0 0,-11 5 0 0 0,-11 7 12 0 0,14-9 1 0 0,-1 0 0 0 0,1-1-1 0 0,0-1 1 0 0,-1 0 0 0 0,0 0-1 0 0,0-1 1 0 0,0-1 0 0 0,0 0 0 0 0,0 0-1 0 0,-20-2 1 0 0,29 0-13 0 0,1 1 0 0 0,-1 0 0 0 0,1-1 0 0 0,-1 0 0 0 0,1 0 0 0 0,-1 0 0 0 0,1 0 0 0 0,-5-2 0 0 0,-1-5 0 0 0,8 8 0 0 0,-1-1 0 0 0,1 0 0 0 0,0 1 0 0 0,0-1 0 0 0,0 0 0 0 0,-1 0 0 0 0,1 1 0 0 0,0-1 0 0 0,0 0 0 0 0,0 0 0 0 0,0 1 0 0 0,0-1 0 0 0,0 0 0 0 0,1 1 0 0 0,-1-2 0 0 0,2-4-2 0 0,0 1 0 0 0,0-1 0 0 0,1 1 0 0 0,-1 0 0 0 0,1 0 0 0 0,1 0 0 0 0,-1 0 0 0 0,1 1 0 0 0,0-1 0 0 0,0 1-1 0 0,0 0 1 0 0,6-5 0 0 0,6-3-16 0 0,0 1-1 0 0,23-12 0 0 0,9-2 417 0 0,57-20-1 0 0,-103 44-320 0 0,-1 0-49 0 0,0 1 0 0 0,1-1 1 0 0,-1 1-1 0 0,0-1 0 0 0,0 1 1 0 0,0-1-1 0 0,0 1 0 0 0,0 0 0 0 0,1 0 1 0 0,-1 0-1 0 0,0 0 0 0 0,0-1 1 0 0,0 2-1 0 0,1-1 0 0 0,1 0 0 0 0,-2 0-27 0 0,-1 0-1 0 0,1 1 1 0 0,-1-1-1 0 0,1 0 1 0 0,-1 0-1 0 0,1 1 1 0 0,-1-1-1 0 0,1 0 1 0 0,-1 1-1 0 0,0-1 1 0 0,1 0-1 0 0,-1 1 0 0 0,1-1 1 0 0,-1 1-1 0 0,0-1 1 0 0,1 1-1 0 0,-1-1 1 0 0,0 1-1 0 0,0-1 1 0 0,1 1-1 0 0,-1-1 1 0 0,0 1-1 0 0,0-1 0 0 0,0 1 1 0 0,0-1-1 0 0,1 1 1 0 0,-1 0-1 0 0,0-1 1 0 0,0 1-1 0 0,0-1 1 0 0,0 1-1 0 0,0-1 1 0 0,-1 2-1 0 0,1-1-1 0 0,0 6-3 0 0,0-1-1 0 0,-1 1 1 0 0,0-1-1 0 0,0 1 1 0 0,0-1-1 0 0,-5 12 1 0 0,-17 38-35 0 0,19-47 37 0 0,-6 10-23 0 0,9-18-98 0 0,-10-12-3703 0 0,10 10 3401 0 0,1 0 1 0 0,-1-1 0 0 0,1 1 0 0 0,-1-1 0 0 0,1 1 0 0 0,0 0 0 0 0,0-1-1 0 0,0 1 1 0 0,-1-3 0 0 0,1-5-1208 0 0</inkml:trace>
</inkml:ink>
</file>

<file path=ppt/ink/ink5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8:24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 2759 0 0,'0'0'17160'0'0,"-2"1"-16557"0"0,-3 1-412 0 0,2 0-149 0 0,1-1 0 0 0,-1 1 0 0 0,1-1 1 0 0,0 1-1 0 0,-1 0 0 0 0,1 0 0 0 0,0 0 0 0 0,0 0 0 0 0,0 0 1 0 0,0 1-1 0 0,1-1 0 0 0,-1 0 0 0 0,-1 4 0 0 0,-9 13 31 0 0,-17 37-1 0 0,24-45-27 0 0,-1 1-1 0 0,0-1 1 0 0,0-1 0 0 0,-11 13-1 0 0,0-2 116 0 0,0 2 0 0 0,1 0 0 0 0,2 0 0 0 0,-15 31 0 0 0,28-51-137 0 0,0-1 1 0 0,0 0-1 0 0,0 1 0 0 0,1-1 0 0 0,-1 1 0 0 0,0-1 0 0 0,1 1 1 0 0,0-1-1 0 0,0 1 0 0 0,0-1 0 0 0,0 1 0 0 0,0-1 1 0 0,0 1-1 0 0,1-1 0 0 0,-1 1 0 0 0,1-1 0 0 0,0 1 0 0 0,-1-1 1 0 0,1 0-1 0 0,0 1 0 0 0,0-1 0 0 0,2 3 0 0 0,1-1-1 0 0,-1 0 0 0 0,0-1-1 0 0,1 1 1 0 0,0-1-1 0 0,0 0 1 0 0,0 0-1 0 0,0 0 1 0 0,0-1 0 0 0,1 1-1 0 0,6 2 1 0 0,9 2 130 0 0,0-1 0 0 0,0-1 0 0 0,1-1 0 0 0,0-1 0 0 0,29 1 0 0 0,-1 1 113 0 0,-44-4-217 0 0,5 1-25 0 0,-8-1 9 0 0,-13 8-3403 0 0</inkml:trace>
</inkml:ink>
</file>

<file path=ppt/ink/ink5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8:24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9 6911 0 0,'6'-9'12943'0'0,"-8"24"-11767"0"0,-22 89 361 0 0,-2 17-769 0 0,24-101-623 0 0,0 38 0 0 0,2-53-132 0 0,0 0 1 0 0,1 1 0 0 0,-1-1 0 0 0,1 0-1 0 0,1 1 1 0 0,-1-1 0 0 0,1 0-1 0 0,0 0 1 0 0,0 0 0 0 0,0 0 0 0 0,1 0-1 0 0,3 4 1 0 0,-5-7-1 0 0,0 0 0 0 0,1-1 0 0 0,0 1 0 0 0,-1-1 0 0 0,1 1 0 0 0,0-1 0 0 0,0 1-1 0 0,0-1 1 0 0,-1 0 0 0 0,1 0 0 0 0,1 0 0 0 0,-1 0 0 0 0,0 0 0 0 0,0-1 0 0 0,0 1 0 0 0,0-1 0 0 0,1 1 0 0 0,-1-1-1 0 0,0 0 1 0 0,0 0 0 0 0,1 0 0 0 0,1 0 0 0 0,0-1-144 0 0,-1 1 1 0 0,0-1-1 0 0,0 0 1 0 0,0 0-1 0 0,0 0 0 0 0,0-1 1 0 0,0 1-1 0 0,0-1 0 0 0,-1 1 1 0 0,1-1-1 0 0,0 0 0 0 0,-1 0 1 0 0,0-1-1 0 0,4-3 0 0 0,1-1-1690 0 0</inkml:trace>
</inkml:ink>
</file>

<file path=ppt/ink/ink5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8:25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5983 0 0,'0'0'1910'0'0,"2"1"-484"0"0,40 12 2671 0 0,-35-12-3752 0 0,0 1 0 0 0,-1-1-1 0 0,1 1 1 0 0,-1 1 0 0 0,0-1-1 0 0,0 1 1 0 0,0 0 0 0 0,0 0 0 0 0,0 1-1 0 0,0 0 1 0 0,5 5 0 0 0,6 10 1080 0 0,-2 0 1 0 0,18 27-1 0 0,-14-17-608 0 0,13 9 185 0 0,-22-26-716 0 0,17 24 0 0 0,-26-34-279 0 0,0 0 0 0 0,-1 0-1 0 0,1-1 1 0 0,-1 1-1 0 0,1 0 1 0 0,-1 0-1 0 0,0 0 1 0 0,1 0-1 0 0,-1 0 1 0 0,0-1 0 0 0,0 1-1 0 0,-1 0 1 0 0,1 0-1 0 0,0 0 1 0 0,-1 0-1 0 0,0 2 1 0 0,-1 2 11 0 0,0-1 0 0 0,0 0 1 0 0,0 0-1 0 0,-4 5 0 0 0,-7 10-82 0 0,0-1 0 0 0,-1 0 0 0 0,-2 0 0 0 0,0-2 0 0 0,-23 21 0 0 0,23-30-1877 0 0</inkml:trace>
</inkml:ink>
</file>

<file path=ppt/ink/ink5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8:25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13447 0 0,'0'0'4927'0'0,"1"2"-4255"0"0,8 23 317 0 0,-2 0 0 0 0,-1 0 1 0 0,5 42-1 0 0,-2-13-700 0 0,-8-44-260 0 0,0 0-1 0 0,0 1 0 0 0,-1-1 0 0 0,-2 14 0 0 0,0 10-1371 0 0</inkml:trace>
</inkml:ink>
</file>

<file path=ppt/ink/ink5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8:25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11055 0 0,'0'0'1002'0'0,"-1"0"-824"0"0,-7 1 4562 0 0,8 2-4558 0 0,0 1 0 0 0,0-1-1 0 0,0 0 1 0 0,1 1 0 0 0,-1-1-1 0 0,1 0 1 0 0,0 0 0 0 0,0 0-1 0 0,0 0 1 0 0,0 0 0 0 0,1 0-1 0 0,-1 0 1 0 0,1 0 0 0 0,0 0-1 0 0,4 5 1 0 0,4 5-104 0 0,20 19 1 0 0,-27-29 40 0 0,17 15 121 0 0,2-1 1 0 0,-1-1-1 0 0,46 25 0 0 0,21 16 143 0 0,-81-52-349 0 0,11 9 76 0 0,0 0 0 0 0,29 31 0 0 0,-43-41-86 0 0,0 1-1 0 0,-1-1 1 0 0,1 1 0 0 0,-1 0 0 0 0,0 0 0 0 0,-1 0 0 0 0,1 0 0 0 0,-1 0-1 0 0,0 1 1 0 0,0-1 0 0 0,-1 1 0 0 0,1-1 0 0 0,-1 1 0 0 0,0 0-1 0 0,-1-1 1 0 0,0 12 0 0 0,-1-10 21 0 0,0 0 0 0 0,0 0 0 0 0,-1 0 0 0 0,0 0 0 0 0,-1-1 0 0 0,1 1 0 0 0,-7 11 0 0 0,-3 0 84 0 0,-18 23 1 0 0,29-40-132 0 0,-7 10-452 0 0,-40 54 1050 0 0,42-55-3134 0 0,0 0 0 0 0,-6 15-1 0 0</inkml:trace>
</inkml:ink>
</file>

<file path=ppt/ink/ink5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8:27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58 2759 0 0,'0'0'16990'0'0,"-1"2"-16780"0"0,-1 2-166 0 0,-1 0 0 0 0,0 0 0 0 0,1-1 0 0 0,-1 1 0 0 0,-1-1 0 0 0,1 0 0 0 0,-6 5 0 0 0,-30 19 40 0 0,16-12-52 0 0,11-5 19 0 0,7-6-41 0 0,0 0 1 0 0,0-1 0 0 0,0 1-1 0 0,-1-1 1 0 0,1-1 0 0 0,-8 4 0 0 0,13-6-6 0 0,0 0 0 0 0,-1 0 1 0 0,1 0-1 0 0,0 0 1 0 0,-1-1-1 0 0,1 1 0 0 0,0 0 1 0 0,-1 0-1 0 0,1 0 1 0 0,0 0-1 0 0,-1 0 0 0 0,1-1 1 0 0,0 1-1 0 0,-1 0 1 0 0,1 0-1 0 0,0 0 0 0 0,0-1 1 0 0,-1 1-1 0 0,1 0 1 0 0,0 0-1 0 0,0-1 0 0 0,0 1 1 0 0,-1 0-1 0 0,1-1 1 0 0,0 1-1 0 0,0 0 0 0 0,0-1 1 0 0,0 1-1 0 0,0 0 1 0 0,0-1-1 0 0,-1 1 0 0 0,1 0 1 0 0,0-1-1 0 0,0 1 1 0 0,0 0-1 0 0,0-1 0 0 0,0 1 1 0 0,0 0-1 0 0,1-1 1 0 0,-2-14 72 0 0,2 6-52 0 0,1-1 0 0 0,0 1 0 0 0,0-1 0 0 0,1 1 0 0 0,1 0 0 0 0,-1 0 0 0 0,1 0 0 0 0,1 1 0 0 0,0-1 0 0 0,0 1 0 0 0,11-13 0 0 0,-9 14-26 0 0,-1 1-12 0 0,-3 4-36 0 0,5 0 26 0 0,7 0-31 0 0,-11 3 53 0 0,-1 0-1 0 0,44 1 57 0 0,16 2 24 0 0,-50-2-80 0 0,-5-1 32 0 0,0 0 1 0 0,0 0-1 0 0,11 4 1 0 0,-18-4 37 0 0,1 1 2 0 0,-2-2-55 0 0,1 1 0 0 0,-1 0 0 0 0,1-1 0 0 0,-1 1 0 0 0,1 0 0 0 0,-1-1 0 0 0,0 1 0 0 0,1 0 0 0 0,-1 0 0 0 0,0-1 0 0 0,1 1 0 0 0,-1 0 0 0 0,0 0 0 0 0,0 0 0 0 0,0-1 0 0 0,0 1 0 0 0,0 0 0 0 0,0 0 0 0 0,0 0 0 0 0,0 0 0 0 0,0-1 1 0 0,0 1-1 0 0,-1 0 0 0 0,1 0 0 0 0,0-1 0 0 0,0 1 0 0 0,-1 1 0 0 0,-1 0 36 0 0,1 1 0 0 0,-1-1 0 0 0,0 0 0 0 0,0-1 0 0 0,0 1 1 0 0,0 0-1 0 0,0 0 0 0 0,-4 2 0 0 0,-5 2 114 0 0,0 0 1 0 0,0-1-1 0 0,-12 4 0 0 0,-52 13 7 0 0,67-20-159 0 0,-1 0 0 0 0,0-1 1 0 0,1 0-1 0 0,-1 0 0 0 0,0-1 0 0 0,-16-2 0 0 0,17 0-30 0 0,7 2 13 0 0,0 0-1 0 0,0 0 0 0 0,0-1 0 0 0,0 1 0 0 0,0-1 0 0 0,0 1 0 0 0,0-1 0 0 0,0 1 0 0 0,0-1 0 0 0,1 0 1 0 0,-1 1-1 0 0,0-1 0 0 0,0 0 0 0 0,0 0 0 0 0,1 1 0 0 0,-1-1 0 0 0,0 0 0 0 0,1 0 0 0 0,-1 0 1 0 0,1 0-1 0 0,-1 0 0 0 0,1 0 0 0 0,-1 0 0 0 0,1 0 0 0 0,0 0 0 0 0,0 0 0 0 0,-1 0 0 0 0,1 0 0 0 0,0 0 1 0 0,0-1-1 0 0,0 1 0 0 0,0-2 0 0 0,1-2-9 0 0,-1 0-1 0 0,1 0 1 0 0,0 1 0 0 0,0-1-1 0 0,3-8 1 0 0,11-24-73 0 0,-14 36 91 0 0,-1 0 1 0 0,0 0 0 0 0,1 0-1 0 0,-1 1 1 0 0,1-1-1 0 0,-1 0 1 0 0,1 0-1 0 0,-1 0 1 0 0,1 1 0 0 0,0-1-1 0 0,-1 0 1 0 0,1 1-1 0 0,0-1 1 0 0,1 0-1 0 0,0 0 2 0 0,0 0 0 0 0,0 1-1 0 0,0 0 1 0 0,0-1-1 0 0,0 1 1 0 0,0 0-1 0 0,0 0 1 0 0,0 0-1 0 0,0 0 1 0 0,2 1-1 0 0,-3-1-7 0 0,0 0 0 0 0,1 0 0 0 0,-1 0 0 0 0,0 0 0 0 0,0 1 0 0 0,1-1 0 0 0,-1 0 0 0 0,0 1 0 0 0,0-1 0 0 0,0 1 0 0 0,2 0 0 0 0,2 2 0 0 0,0-1 0 0 0,1 0 0 0 0,-1 0 0 0 0,1 0 0 0 0,10 2 0 0 0,-12-3 7 0 0,-1 0 0 0 0,1-1 0 0 0,0 1 0 0 0,-1-1 1 0 0,1 0-1 0 0,0 0 0 0 0,0 0 0 0 0,4-1 0 0 0,2-2 30 0 0,1 0 0 0 0,12-6 0 0 0,-1-1-11 0 0,-20 10 50 0 0,-3 2-69 0 0,0-1 0 0 0,0 1 0 0 0,0 0 0 0 0,-1 0 0 0 0,1-1 0 0 0,0 1 0 0 0,-1-1 0 0 0,-1 2-1 0 0,-1 1-1 0 0,-13 11-3 0 0,0 0-1 0 0,-38 24 1 0 0,26-19-212 0 0,47-36-1189 0 0,-9 7 571 0 0</inkml:trace>
</inkml:ink>
</file>

<file path=ppt/ink/ink5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8:27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0 6447 0 0,'0'0'8912'0'0,"-1"2"-8424"0"0,-10 16-35 0 0,0-1-1 0 0,-1-1 0 0 0,-1 0 1 0 0,-1-1-1 0 0,-17 16 1 0 0,-16 18-106 0 0,37-37-262 0 0,-12 12 38 0 0,-18 29 0 0 0,35-46-79 0 0,0 0 0 0 0,1 0-1 0 0,0 0 1 0 0,1 1 0 0 0,0 0 0 0 0,0 0 0 0 0,0 0 0 0 0,1 0 0 0 0,-2 12 0 0 0,5-13 95 0 0,-1 1 0 0 0,1-1-1 0 0,1 0 1 0 0,-1 1 0 0 0,1-1-1 0 0,0 0 1 0 0,1 0 0 0 0,0 0-1 0 0,7 12 1 0 0,3 11 329 0 0,-3-6-116 0 0,-2 0 14 0 0,1-1 1 0 0,2-1-1 0 0,18 31 0 0 0,-28-51-313 0 0,0-1 0 0 0,1 1 0 0 0,0-1 0 0 0,-1 1 0 0 0,1-1 0 0 0,0 0 0 0 0,0 1 0 0 0,0-1 0 0 0,0 0 0 0 0,0 0 0 0 0,0 0 0 0 0,0-1 0 0 0,0 1-1 0 0,0 0 1 0 0,0-1 0 0 0,0 0 0 0 0,0 1 0 0 0,1-1 0 0 0,-1 0 0 0 0,4 0 0 0 0,-4 0 67 0 0,9-1-529 0 0,4-3-6029 0 0</inkml:trace>
</inkml:ink>
</file>

<file path=ppt/ink/ink5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8:34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 5983 0 0,'0'0'10608'0'0,"2"0"-9857"0"0,12-6 281 0 0,-6 2-459 0 0,0 1 0 0 0,0 0 1 0 0,10-2-1 0 0,-18 5-561 0 0,1 0 0 0 0,-1 0-1 0 0,1 0 1 0 0,-1 0 0 0 0,1 0 0 0 0,-1 0-1 0 0,1 0 1 0 0,-1 0 0 0 0,1 0 0 0 0,-1 0 0 0 0,1 0-1 0 0,0 0 1 0 0,-1 0 0 0 0,1 1 0 0 0,-1-1-1 0 0,1 0 1 0 0,-1 0 0 0 0,0 1 0 0 0,1-1-1 0 0,-1 0 1 0 0,1 1 0 0 0,-1-1 0 0 0,1 0-1 0 0,-1 1 1 0 0,0-1 0 0 0,1 0 0 0 0,-1 1-1 0 0,0-1 1 0 0,1 1 0 0 0,-1-1 0 0 0,0 1-1 0 0,1 0 1 0 0,-1 1 63 0 0,1 0-1 0 0,-1 1 0 0 0,1-1 1 0 0,-1 0-1 0 0,0 0 0 0 0,0 1 1 0 0,0-1-1 0 0,-1 4 0 0 0,0 5 231 0 0,-1 0 0 0 0,-6 16 0 0 0,-42 103-305 0 0,36-93-11 0 0,13-36-46 0 0,1-1-196 0 0,-3-4 205 0 0,26 3 230 0 0,-3 0 85 0 0,0-1 0 0 0,0-1 0 0 0,0 0 0 0 0,-1-2 0 0 0,31-10 0 0 0,-19 5 102 0 0,3 1 72 0 0,49-7-1 0 0,-46 10-457 0 0,-35 6-91 0 0,-4 1-728 0 0,-34 11-2097 0 0,24-9 1498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3:58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1 154 3679 0 0,'0'0'14310'0'0,"2"1"-13844"0"0,4 2-221 0 0,1-1 0 0 0,0 1 0 0 0,0-2 0 0 0,0 1 0 0 0,0-1 0 0 0,0 0 0 0 0,0 0-1 0 0,0-1 1 0 0,14-1 0 0 0,9-2 377 0 0,30-8 0 0 0,-32 6-258 0 0,131-27 240 0 0,202-68-1 0 0,-343 94-799 0 0,27-5 0 0 0,-43 11-141 0 0,-6 13-8092 0 0,-3 1 2155 0 0</inkml:trace>
</inkml:ink>
</file>

<file path=ppt/ink/ink5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8:34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49 4143 0 0,'1'-1'319'0'0,"25"-27"1121"0"0,-8 8 11593 0 0,-12 28-11269 0 0,-5-5-1664 0 0,0 0 1 0 0,0-1-1 0 0,0 1 0 0 0,0-1 1 0 0,-1 1-1 0 0,0 0 0 0 0,1 0 0 0 0,-1-1 1 0 0,0 1-1 0 0,-1 5 0 0 0,-6 30 408 0 0,6-32-451 0 0,-46 163 412 0 0,-1 4-106 0 0,8 44-227 0 0,37-204-187 0 0,-1-2-1 0 0,0 1 0 0 0,-1 0 1 0 0,-1-1-1 0 0,0 0 0 0 0,-8 12 1 0 0,-1 1-101 0 0,2-4-682 0 0,12-18-389 0 0</inkml:trace>
</inkml:ink>
</file>

<file path=ppt/ink/ink5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8:35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9215 0 0,'0'0'11236'0'0,"1"1"-10929"0"0,6 5-128 0 0,-1 0 1 0 0,-1 0 0 0 0,1 1-1 0 0,-1 0 1 0 0,0 0 0 0 0,-1 0-1 0 0,0 1 1 0 0,0-1-1 0 0,5 15 1 0 0,-3-4 57 0 0,0 1-1 0 0,-1-1 1 0 0,3 27-1 0 0,-6-28-100 0 0,-1-1 0 0 0,0 0 0 0 0,-4 33 0 0 0,2-41-114 0 0,0-6-30 0 0,1-1 1 0 0,-1 0 0 0 0,0 0 0 0 0,0 0-1 0 0,0 0 1 0 0,0 0 0 0 0,0 0-1 0 0,0 0 1 0 0,0 0 0 0 0,0 0-1 0 0,0 0 1 0 0,0-1 0 0 0,0 1-1 0 0,-1 0 1 0 0,1-1 0 0 0,0 1-1 0 0,0-1 1 0 0,-3 1 0 0 0,0 1-48 0 0,-23 10-1158 0 0,-8 4-1942 0 0,11-5-2100 0 0,17-8-187 0 0</inkml:trace>
</inkml:ink>
</file>

<file path=ppt/ink/ink5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8:35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1375 0 0,'0'0'128'0'0,"9"-4"-128"0"0,4-1 0 0 0,0-2 0 0 0</inkml:trace>
</inkml:ink>
</file>

<file path=ppt/ink/ink5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8:35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 16759 0 0,'0'0'1514'0'0,"0"1"-1242"0"0,-11 16 627 0 0,1 2 0 0 0,0-1 0 0 0,2 1 0 0 0,-10 31 0 0 0,9-24-797 0 0,2 0 39 0 0,7-23-82 0 0,1 4 6 0 0,0-3-12 0 0,0 3-42 0 0,0-3-18 0 0,0 1-1 0 0,-1-1 1 0 0,0 1 0 0 0,0-1-1 0 0,0 0 1 0 0,-1 1 0 0 0,1-1-1 0 0,-1 1 1 0 0,0-1-1 0 0,0 0 1 0 0,-1 0 0 0 0,1 1-1 0 0,-1-1 1 0 0,0 0 0 0 0,-3 5-1 0 0,-2 5-61 0 0,-12 37-1177 0 0,6-16-2778 0 0</inkml:trace>
</inkml:ink>
</file>

<file path=ppt/ink/ink5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8:36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7367 0 0,'0'0'12208'0'0,"2"1"-11314"0"0,36 6 1105 0 0,30 5-333 0 0,-41-10-1422 0 0,0-2 0 0 0,0 0 0 0 0,-1-2 0 0 0,1-1 1 0 0,0-1-1 0 0,-1-2 0 0 0,47-15 0 0 0,-62 17-274 0 0,19-6-512 0 0,-1 0 0 0 0,56-9 0 0 0,-82 19 324 0 0,-1 0 0 0 0,1 0-1 0 0,0 0 1 0 0,-1 1 0 0 0,1-1 0 0 0,3 2-1 0 0,10 0-3829 0 0</inkml:trace>
</inkml:ink>
</file>

<file path=ppt/ink/ink5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8:36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11519 0 0,'0'0'11168'0'0,"1"0"-10783"0"0,3 1-217 0 0,0 0 0 0 0,-1 0-1 0 0,1 0 1 0 0,-1 0-1 0 0,1 1 1 0 0,-1-1 0 0 0,6 5-1 0 0,-5-3-101 0 0,-2-2 79 0 0,-1 1-104 0 0,0 0 0 0 0,0 0 0 0 0,0 0 0 0 0,0 0 0 0 0,0 1-1 0 0,0-1 1 0 0,0 4 0 0 0,0-2-24 0 0,-1 0-1 0 0,0 0 1 0 0,0 0 0 0 0,0 0-1 0 0,0 0 1 0 0,-1 0 0 0 0,0 0-1 0 0,0 0 1 0 0,0 0 0 0 0,0 0-1 0 0,-2 4 1 0 0,-3 4 14 0 0,0-1 0 0 0,-10 13 1 0 0,-12 23-3 0 0,27-46 88 0 0,12-3-53 0 0,188-47-115 0 0,-195 48-164 0 0,0 1 0 0 0,0 0 0 0 0,-1-1 0 0 0,1 2 0 0 0,0-1 0 0 0,0 0 0 0 0,0 1 0 0 0,8 2 0 0 0,7 1-2722 0 0,0-5-4082 0 0,-6-2 1169 0 0</inkml:trace>
</inkml:ink>
</file>

<file path=ppt/ink/ink5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8:37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0 1839 0 0,'0'0'18290'0'0,"0"2"-17828"0"0,-1 4-267 0 0,1 1-1 0 0,-1-1 1 0 0,0 0 0 0 0,-1 0-1 0 0,1 0 1 0 0,-1 0 0 0 0,-4 7-1 0 0,-23 42 292 0 0,19-37-410 0 0,-11 26 0 0 0,12-18 38 0 0,1 1 0 0 0,1 0 0 0 0,-5 52 0 0 0,5 83-381 0 0,7-160-929 0 0</inkml:trace>
</inkml:ink>
</file>

<file path=ppt/ink/ink5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8:37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14135 0 0,'0'0'647'0'0,"-6"5"217"0"0,3-2-736 0 0,1 0-1 0 0,-1-1 1 0 0,0 1-1 0 0,1 0 1 0 0,0 0 0 0 0,-1 0-1 0 0,1 0 1 0 0,1 1 0 0 0,-1-1-1 0 0,0 1 1 0 0,1-1-1 0 0,0 1 1 0 0,-1-1 0 0 0,0 7-1 0 0,2-5 78 0 0,-1 1 0 0 0,1-1-1 0 0,0 0 1 0 0,1 0 0 0 0,-1 1-1 0 0,1-1 1 0 0,0 0 0 0 0,1 0-1 0 0,2 8 1 0 0,1-2 35 0 0,0-1 0 0 0,0 0 0 0 0,1 0 0 0 0,1 0 0 0 0,-1-1 0 0 0,2 0 0 0 0,-1 0 0 0 0,1-1 0 0 0,9 8 0 0 0,10 4 330 0 0,44 26 0 0 0,-41-28-87 0 0,42 32 1 0 0,-64-43-404 0 0,0 0-1 0 0,-1 0 1 0 0,0 1 0 0 0,0 0-1 0 0,0 1 1 0 0,-1-1 0 0 0,0 1 0 0 0,-1 0-1 0 0,6 13 1 0 0,-9-16-58 0 0,0 0 0 0 0,0 0 0 0 0,-1 0-1 0 0,0 1 1 0 0,0-1 0 0 0,-1 0 0 0 0,1 0 0 0 0,-1 1 0 0 0,-1-1-1 0 0,1 0 1 0 0,-1 0 0 0 0,0 1 0 0 0,0-1 0 0 0,-1 0 0 0 0,0 0-1 0 0,0 0 1 0 0,-1-1 0 0 0,1 1 0 0 0,-1 0 0 0 0,-4 5 0 0 0,-6 9 67 0 0,-2-1 1 0 0,0 0 0 0 0,-32 30 0 0 0,43-45-83 0 0,-21 18 17 0 0,-1-1 0 0 0,0-2-1 0 0,-47 27 1 0 0,61-38-304 0 0,-20 18-1 0 0,7-5-110 0 0,23-21-145 0 0</inkml:trace>
</inkml:ink>
</file>

<file path=ppt/ink/ink5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8:38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31 3223 0 0,'0'0'12208'0'0,"7"-7"-7848"0"0,38 31-3358 0 0,-44-24-981 0 0,0 0 1 0 0,-1 0 0 0 0,1 1 0 0 0,-1-1 0 0 0,1 1 0 0 0,-1-1 0 0 0,1 0 0 0 0,-1 1 0 0 0,1-1 0 0 0,-1 1 0 0 0,1-1 0 0 0,-1 1 0 0 0,0-1 0 0 0,1 1 0 0 0,-1 0 0 0 0,0-1-1 0 0,1 1 1 0 0,-1-1 0 0 0,0 1 0 0 0,0 0 0 0 0,0 0 0 0 0,1 2-2 0 0,-1 0 0 0 0,0 0 0 0 0,1 0 0 0 0,-1 0 0 0 0,-1 0-1 0 0,1 0 1 0 0,0-1 0 0 0,-1 1 0 0 0,0 0 0 0 0,1 0 0 0 0,-1 0 0 0 0,0-1 0 0 0,0 1-1 0 0,-1 0 1 0 0,1-1 0 0 0,-1 1 0 0 0,1-1 0 0 0,-1 0 0 0 0,0 1 0 0 0,-4 3 0 0 0,2-1-14 0 0,-1-1 0 0 0,-1 1 1 0 0,1-1-1 0 0,-1 0 1 0 0,1-1-1 0 0,-1 0 1 0 0,0 1-1 0 0,0-2 1 0 0,-1 1-1 0 0,1-1 0 0 0,-7 2 1 0 0,-4 0 8 0 0,-1-1 1 0 0,1 0-1 0 0,-19 0 0 0 0,26-3-33 0 0,0 0 0 0 0,0 0 0 0 0,0-1 0 0 0,0-1 0 0 0,0 1 0 0 0,0-2 0 0 0,0 1 0 0 0,1-1 0 0 0,-1-1 0 0 0,1 1 0 0 0,-10-7 0 0 0,18 9 18 0 0,0 1 0 0 0,-1-1 0 0 0,1 0 0 0 0,0 0 0 0 0,0 0 0 0 0,0 0 0 0 0,0-1 0 0 0,0 1 0 0 0,-1-2 0 0 0,1 3 0 0 0,1-1 1 0 0,0 1-1 0 0,0-1 0 0 0,-1 1 0 0 0,1-1 0 0 0,0 1 1 0 0,0-1-1 0 0,0 1 0 0 0,0-1 0 0 0,0 1 0 0 0,0-1 1 0 0,0 1-1 0 0,0-1 0 0 0,0 1 0 0 0,0-1 0 0 0,0 1 1 0 0,0-1-1 0 0,0 1 0 0 0,0-1 0 0 0,0 1 0 0 0,1-1 1 0 0,-1 1-1 0 0,0-1 0 0 0,0 1 0 0 0,1-1 0 0 0,-1 1 1 0 0,0 0-1 0 0,1-1 0 0 0,-1 1 0 0 0,0-1 0 0 0,1 1 1 0 0,-1 0-1 0 0,1-1 0 0 0,0 0 4 0 0,3-4 43 0 0,1 0 0 0 0,0 0 0 0 0,1 1 1 0 0,-1 0-1 0 0,1 0 0 0 0,0 0 0 0 0,0 0 1 0 0,10-3-1 0 0,54-20 708 0 0,-69 27-746 0 0,27-10 471 0 0,1 1 0 0 0,1 2-1 0 0,-1 1 1 0 0,53-4 0 0 0,-79 10-356 0 0,-1 0-48 0 0,5 0-11 0 0,-6 0-26 0 0,-1 2-219 0 0,-1 2 178 0 0,-1 1 1 0 0,1-1 0 0 0,-1 0-1 0 0,0 0 1 0 0,0 0 0 0 0,-1 0-1 0 0,1 0 1 0 0,-1 0 0 0 0,0 0-1 0 0,0-1 1 0 0,-6 6 0 0 0,-6 4-105 0 0,-23 16 1 0 0,-28 10 33 0 0,54-33 72 0 0,11-6 1 0 0,1 0 0 0 0,-1 0 0 0 0,1 0 0 0 0,-1 0 0 0 0,1 0 0 0 0,-1 0 0 0 0,1 0 0 0 0,-1 0 0 0 0,1 0 0 0 0,-1 0 0 0 0,1 0 1 0 0,-1 0-1 0 0,1 0 0 0 0,-1-1 0 0 0,1 1 0 0 0,-1 0 0 0 0,1 0 0 0 0,0-1 0 0 0,-1 1 0 0 0,1 0 0 0 0,-1-1 0 0 0,1 1 0 0 0,0 0 0 0 0,-1-1 0 0 0,1 1 0 0 0,-1-1 0 0 0,1 0 5 0 0,-1-1 1 0 0,0 1-1 0 0,1 0 0 0 0,-1-1 1 0 0,1 1-1 0 0,0 0 0 0 0,-1-1 1 0 0,1 1-1 0 0,0-3 0 0 0,0 0 10 0 0,0 0 0 0 0,0 1 0 0 0,0-1 0 0 0,1 0 0 0 0,0 1 0 0 0,1-8 0 0 0,4 1-2 0 0,0 0 0 0 0,1 0 0 0 0,0 0 1 0 0,1 1-1 0 0,15-15 0 0 0,-5 9-14 0 0,-9 9 0 0 0,0 5-11 0 0,-8 2 9 0 0,0-1-1 0 0,0 1 0 0 0,0 0 1 0 0,-1-1-1 0 0,1 1 0 0 0,0 0 1 0 0,0 0-1 0 0,-1 0 0 0 0,1-1 1 0 0,0 1-1 0 0,-1 0 0 0 0,1 0 1 0 0,-1 0-1 0 0,1 0 0 0 0,-1 0 1 0 0,0 0-1 0 0,1 0 0 0 0,-1 0 1 0 0,0 2-1 0 0,0-2 3 0 0,2 14 0 0 0,-4-11 0 0 0,1-2 0 0 0,-2 4-4 0 0,2-4 0 0 0,0 1-1 0 0,-1 0 1 0 0,1-1-1 0 0,-1 1 0 0 0,1 0 1 0 0,-1-1-1 0 0,0 0 0 0 0,0 1 1 0 0,0-1-1 0 0,0 0 0 0 0,-1 0 1 0 0,-4 3-1 0 0,0 0 5 0 0,-5-1-15 0 0,8-5-32 0 0,3 0 13 0 0,0 1 6 0 0,1 0 1 0 0,-1 0-1 0 0,1 0 0 0 0,-1-1 0 0 0,1 1 1 0 0,-1 0-1 0 0,1 0 0 0 0,-1-1 0 0 0,1 1 1 0 0,0 0-1 0 0,-1 0 0 0 0,1-1 0 0 0,-1 1 1 0 0,1 0-1 0 0,0-1 0 0 0,-1 1 0 0 0,1 0 1 0 0,0-1-1 0 0,0 1 0 0 0,-1-1 0 0 0,1 1 1 0 0,0-1-1 0 0,0 1 0 0 0,0 0 1 0 0,-1-1-1 0 0,1 0 0 0 0,0-1 16 0 0,0 1 1 0 0,0 0-1 0 0,0-1 1 0 0,0 1-1 0 0,0-1 1 0 0,0 1-1 0 0,1-1 0 0 0,-1 1 1 0 0,1-2-1 0 0,1-2-857 0 0,0 0-1 0 0,0 1 1 0 0,0-1 0 0 0,1 1-1 0 0,3-5 1 0 0</inkml:trace>
</inkml:ink>
</file>

<file path=ppt/ink/ink5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8:39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219 160 5983 0 0,'0'0'9488'0'0,"-15"-5"-9128"0"0,6 5-136 0 0,0 0 0 0 0,0 0-1 0 0,0 1 1 0 0,0 0 0 0 0,0 0-1 0 0,0 1 1 0 0,0 1 0 0 0,0-1-1 0 0,1 1 1 0 0,-1 1 0 0 0,-10 5-1 0 0,18-8 221 0 0,-7 1 3803 0 0,59-42-3070 0 0,-43 33-1086 0 0,-7 6-85 0 0,0 1 1 0 0,0-1-1 0 0,0 0 1 0 0,-1 1-1 0 0,1-1 1 0 0,0 0 0 0 0,0 0-1 0 0,-1 0 1 0 0,1 0-1 0 0,-1 0 1 0 0,1 0-1 0 0,-1 0 1 0 0,1 0-1 0 0,-1 0 1 0 0,0 0-1 0 0,1 0 1 0 0,-1 0-1 0 0,0 0 1 0 0,0-1-1 0 0,0-1 16 0 0,0 1 20 0 0,-5-2-31 0 0,-4 4-11 0 0,8 0-3 0 0,-1 1 0 0 0,0-1 1 0 0,1 0 0 0 0,-1 1-1 0 0,1-1 1 0 0,-1 1 0 0 0,0 0-1 0 0,1 0 1 0 0,-1-1-1 0 0,1 1 1 0 0,0 0 0 0 0,-1 0-1 0 0,1 1 1 0 0,0-1 0 0 0,0 0-1 0 0,0 0 1 0 0,-1 0 0 0 0,1 1-1 0 0,1-1 1 0 0,-1 1 0 0 0,0-1-1 0 0,0 1 1 0 0,0-1 0 0 0,0 2-1 0 0,-13 26-93 0 0,14-27 279 0 0,0-2-182 0 0,0 0 1 0 0,0 0-1 0 0,0 0 1 0 0,0-1-1 0 0,0 1 1 0 0,0 0-1 0 0,0 0 1 0 0,0 0-1 0 0,0 0 1 0 0,0 0-1 0 0,0 0 1 0 0,0 0-1 0 0,0 0 0 0 0,0 0 1 0 0,0 0-1 0 0,0 0 1 0 0,0 0-1 0 0,0 0 1 0 0,0 0-1 0 0,0 0 1 0 0,0 0-1 0 0,0 0 1 0 0,0-1-1 0 0,0 1 1 0 0,0 0-1 0 0,0 0 1 0 0,0 0-1 0 0,0 0 1 0 0,0 0-1 0 0,0 0 1 0 0,0 0-1 0 0,0 0 1 0 0,0 0-1 0 0,0 0 1 0 0,0 0-1 0 0,0 0 0 0 0,0 0 1 0 0,0 0-1 0 0,0 0 1 0 0,0 0-1 0 0,0 0 1 0 0,0 0-1 0 0,1 0 1 0 0,-1 0-1 0 0,0 0 1 0 0,0 0-1 0 0,0 0 1 0 0,0 0-1 0 0,0 0 1 0 0,0 0-1 0 0,0 0 1 0 0,0 0-1 0 0,0 0 1 0 0,0 0-1 0 0,0 0 1 0 0,0 0-1 0 0,0 0 1 0 0,0 0-1 0 0,0 0 0 0 0,0 0 1 0 0,0 0-1 0 0,1 0 1 0 0,-1 0-1 0 0,0 0 1 0 0,4 0 8 0 0,3-9 134 0 0,-6 7-139 0 0,0 0 0 0 0,-1 0-1 0 0,1 0 1 0 0,-1 0-1 0 0,1 0 1 0 0,-1 0 0 0 0,0 0-1 0 0,0 0 1 0 0,0 0-1 0 0,0 0 1 0 0,0 0 0 0 0,-1 0-1 0 0,1 0 1 0 0,-1 0-1 0 0,1 0 1 0 0,-1 0 0 0 0,-1-3-1 0 0,2 4-6 0 0,-1 0-1 0 0,1 0 1 0 0,-1 1 0 0 0,1-1-1 0 0,-1 0 1 0 0,1 0 0 0 0,-1 1-1 0 0,1-1 1 0 0,-1 0-1 0 0,0 1 1 0 0,1-1 0 0 0,-1 1-1 0 0,0-1 1 0 0,1 1 0 0 0,-1-1-1 0 0,0 1 1 0 0,0-1 0 0 0,0 1-1 0 0,1 0 1 0 0,-1 0-1 0 0,0-1 1 0 0,0 1 0 0 0,0 0-1 0 0,0 0 1 0 0,0 0 0 0 0,1 0-1 0 0,-1 0 1 0 0,0 0-1 0 0,0 0 1 0 0,0 0 0 0 0,0 0-1 0 0,0 0 1 0 0,0 0 0 0 0,1 1-1 0 0,-3 0 1 0 0,-5 1-36 0 0,0 1 1 0 0,1 0 0 0 0,-10 5-1 0 0,-1 1-15 0 0,18-9 48 0 0,-1 1-1 0 0,0-1 1 0 0,1 0 0 0 0,-1 1 0 0 0,0-1-1 0 0,0 0 1 0 0,1 1 0 0 0,-1-1-1 0 0,0 0 1 0 0,0 0 0 0 0,1 0-1 0 0,-1 0 1 0 0,0 0 0 0 0,0 0-1 0 0,0 0 1 0 0,-1 0 0 0 0,11-10-86 0 0,-2 4 80 0 0,40-33 582 0 0,54-36 1 0 0,-98 72-421 0 0,-11 8 75 0 0,-15 11 70 0 0,13-6-375 0 0,1 0-1 0 0,0 1 1 0 0,0 1 0 0 0,1-1-1 0 0,-12 26 1 0 0,19-35-166 0 0,10 0-1571 0 0,-9-2 1776 0 0,1 1 0 0 0,0-1 1 0 0,0 0-1 0 0,0 1 0 0 0,-1-1 0 0 0,1 0 1 0 0,0 0-1 0 0,0 0 0 0 0,0 0 1 0 0,0 0-1 0 0,-1 0 0 0 0,1 0 1 0 0,2 0-1 0 0,4-2-871 0 0,1-1 0 0 0,-1 1 1 0 0,14-9-1 0 0,-14 8-201 0 0,12-7-5768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3:58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2303 0 0,'0'0'17780'0'0,"1"2"-17458"0"0,0 0-270 0 0,0 0 0 0 0,0 1 1 0 0,0-1-1 0 0,0 1 0 0 0,0-1 1 0 0,-1 1-1 0 0,1-1 1 0 0,-1 1-1 0 0,1-1 0 0 0,-1 1 1 0 0,0 0-1 0 0,0-1 1 0 0,0 1-1 0 0,-1 0 0 0 0,1-1 1 0 0,-1 3-1 0 0,-2 11 87 0 0,-8 21 0 0 0,8-28-31 0 0,-13 41 235 0 0,5-15 1 0 0,1-1-1 0 0,-10 60 1 0 0,16-54-165 0 0,-13 79 562 0 0,15-113-705 0 0,0 19 56 0 0,3-22-27 0 0,2 2-22 0 0,5-2 107 0 0</inkml:trace>
</inkml:ink>
</file>

<file path=ppt/ink/ink5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8:40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 5527 0 0,'-1'1'10548'0'0,"-2"13"-9815"0"0,0 1 0 0 0,-1-2 0 0 0,-1 1 0 0 0,-12 23-1 0 0,-33 51 128 0 0,33-62-827 0 0,2 1 0 0 0,-23 51 0 0 0,30-54 42 0 0,-8 33 0 0 0,14-49-12 0 0,1 0 0 0 0,0 0 0 0 0,1 1 0 0 0,-1-1 0 0 0,1 0 0 0 0,1 1 0 0 0,0-1 0 0 0,1 9 0 0 0,0-12-5 0 0,0 0 0 0 0,0-1 0 0 0,0 1 0 0 0,0-1 0 0 0,1 0 0 0 0,-1 1 0 0 0,1-1 1 0 0,6 6-1 0 0,31 28 373 0 0,-33-31-353 0 0,5 2 163 0 0,-1-1 0 0 0,22 13-1 0 0,-19-13-170 0 0,-1 0 0 0 0,0 1 0 0 0,-1 1 0 0 0,18 16 0 0 0,-15-11-86 0 0,-14-13-72 0 0</inkml:trace>
</inkml:ink>
</file>

<file path=ppt/ink/ink5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8:40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 4607 0 0,'0'0'11975'0'0,"2"0"-11216"0"0,20-2 819 0 0,-17 1-1189 0 0,0 0 0 0 0,0 1-1 0 0,0 0 1 0 0,0-1 0 0 0,7 2-1 0 0,-11 0-328 0 0,0-1-1 0 0,0 0 0 0 0,0 1 1 0 0,0-1-1 0 0,0 1 0 0 0,0-1 1 0 0,0 1-1 0 0,0 0 0 0 0,0-1 1 0 0,0 1-1 0 0,-1 0 1 0 0,1 0-1 0 0,0-1 0 0 0,0 1 1 0 0,-1 0-1 0 0,1 0 0 0 0,-1 0 1 0 0,1 0-1 0 0,-1 0 0 0 0,1 0 1 0 0,-1 0-1 0 0,0 0 0 0 0,1 0 1 0 0,-1 0-1 0 0,0 0 1 0 0,0 0-1 0 0,1 2 0 0 0,-1 0-20 0 0,0 1 0 0 0,0-1-1 0 0,0 0 1 0 0,0 0 0 0 0,-1 0 0 0 0,1 0-1 0 0,-2 6 1 0 0,-7 11 71 0 0,-1 1 0 0 0,-19 29 0 0 0,-9 20 64 0 0,34-61-163 0 0,3-7 15 0 0,-4 17 74 0 0,8-12-85 0 0,-2-6-13 0 0,-1 0-1 0 0,0 0 1 0 0,1-1-1 0 0,-1 1 1 0 0,0 0-1 0 0,1-1 1 0 0,-1 1-1 0 0,0-1 1 0 0,1 1-1 0 0,-1 0 1 0 0,1-1-1 0 0,0 1 1 0 0,-1-1-1 0 0,1 1 1 0 0,-1-1-1 0 0,1 0 1 0 0,0 1-1 0 0,-1-1 1 0 0,1 1-1 0 0,0-1 1 0 0,-1 0-1 0 0,2 1 1 0 0,1-1 16 0 0,-1 2-13 0 0,0-1 0 0 0,-1 0 0 0 0,1 0 0 0 0,0 0 0 0 0,0-1 0 0 0,0 1 0 0 0,0 0 0 0 0,0-1 0 0 0,0 1-1 0 0,1-1 1 0 0,-1 0 0 0 0,0 1 0 0 0,0-1 0 0 0,0 0 0 0 0,0 0 0 0 0,0-1 0 0 0,3 1 0 0 0,5-1-11 0 0,13 2 19 0 0,0 1 1 0 0,1 1-1 0 0,22 7 0 0 0,-4-2-2 0 0,-30-6-138 0 0,-1-1 0 0 0,1 0 0 0 0,0-1-1 0 0,-1 0 1 0 0,1-1 0 0 0,0 0 0 0 0,-1-1 0 0 0,1 0-1 0 0,19-7 1 0 0,-20 2-3107 0 0,-2 1 1324 0 0</inkml:trace>
</inkml:ink>
</file>

<file path=ppt/ink/ink5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8:40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6 13103 0 0,'0'0'598'0'0,"-14"-5"220"0"0,11 5-607 0 0,1 0-1 0 0,-1 0 0 0 0,0 0 1 0 0,1 0-1 0 0,-1 0 1 0 0,1 0-1 0 0,-1 1 0 0 0,1-1 1 0 0,-1 1-1 0 0,1 0 0 0 0,-1 0 1 0 0,1 0-1 0 0,0 0 1 0 0,0 0-1 0 0,-1 0 0 0 0,-1 2 1 0 0,1 0-27 0 0,1-1 0 0 0,-1 1 1 0 0,1-1-1 0 0,-1 1 0 0 0,1 0 1 0 0,0 0-1 0 0,0 0 0 0 0,0 0 0 0 0,1 1 1 0 0,-2 3-1 0 0,-2 7 101 0 0,1 1-1 0 0,1-1 1 0 0,0 1-1 0 0,0 21 1 0 0,2-24-184 0 0,-7 260 1833 0 0,9-193-1549 0 0,-3 122 440 0 0,2-200-889 0 0,1 1 0 0 0,-1-1-1 0 0,0 0 1 0 0,1 0 0 0 0,-1 0 0 0 0,1 0-1 0 0,-1 0 1 0 0,1 0 0 0 0,-1 0-1 0 0,1 0 1 0 0,0 0 0 0 0,0 0 0 0 0,-1 0-1 0 0,1 0 1 0 0,0-1 0 0 0,0 1 0 0 0,0 0-1 0 0,0-1 1 0 0,0 1 0 0 0,0 0 0 0 0,0-1-1 0 0,0 1 1 0 0,0-1 0 0 0,0 0-1 0 0,0 1 1 0 0,1-1 0 0 0,-1 0 0 0 0,0 0-1 0 0,0 1 1 0 0,0-1 0 0 0,0 0 0 0 0,1 0-1 0 0,-1 0 1 0 0,2-1 0 0 0,6-1-1359 0 0</inkml:trace>
</inkml:ink>
</file>

<file path=ppt/ink/ink5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8:41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11975 0 0,'2'2'5714'0'0,"5"2"-5204"0"0,0 1 1 0 0,0 1 0 0 0,-1-1 0 0 0,0 1 0 0 0,0 0 0 0 0,0 1 0 0 0,-1-1 0 0 0,0 1 0 0 0,7 12 0 0 0,10 19 229 0 0,31 40 1 0 0,-46-69-733 0 0,-1 0-1 0 0,0 1 1 0 0,0 0 0 0 0,-1 0-1 0 0,-1 0 1 0 0,1 1-1 0 0,-2 0 1 0 0,1 0 0 0 0,1 11-1 0 0,-4-19 2 0 0,-1 0-1 0 0,1 0 1 0 0,0 0-1 0 0,-1 0 1 0 0,0 0-1 0 0,0 0 0 0 0,0 0 1 0 0,0 0-1 0 0,0 0 1 0 0,-1 0-1 0 0,1 0 1 0 0,-1 0-1 0 0,0 0 1 0 0,0 0-1 0 0,0 0 1 0 0,0 0-1 0 0,0 0 1 0 0,-1 0-1 0 0,1-1 1 0 0,-1 1-1 0 0,0-1 1 0 0,0 1-1 0 0,0-1 1 0 0,-2 3-1 0 0,-12 10-93 0 0,-1 0 0 0 0,0-1 0 0 0,0-1 1 0 0,-1 0-1 0 0,-1-2 0 0 0,0 0 0 0 0,-1-1 0 0 0,-21 7 0 0 0,39-16-698 0 0</inkml:trace>
</inkml:ink>
</file>

<file path=ppt/ink/ink5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8:41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54 125 2759 0 0,'-9'4'19543'0'0,"12"-9"-19459"0"0,-1 0-1 0 0,0 0 1 0 0,1 0 0 0 0,0 0 0 0 0,0 0-1 0 0,0 1 1 0 0,1 0 0 0 0,0-1 0 0 0,-1 1 0 0 0,2 0-1 0 0,-1 1 1 0 0,0-1 0 0 0,1 1 0 0 0,-1 0-1 0 0,10-4 1 0 0,5-3 62 0 0,2 2-1 0 0,36-10 1 0 0,-26 9 94 0 0,-28 8-221 0 0,4-2 31 0 0,1 1 1 0 0,-1 0-1 0 0,1 0 0 0 0,0 1 1 0 0,0 0-1 0 0,0 0 1 0 0,0 1-1 0 0,0 0 0 0 0,10 2 1 0 0,-10 1-9 0 0,-7-2-41 0 0,0 0 0 0 0,0 0-1 0 0,-1 1 1 0 0,1-1-1 0 0,-1 0 1 0 0,1 1-1 0 0,-1-1 1 0 0,1 0-1 0 0,-1 1 1 0 0,0-1-1 0 0,0 0 1 0 0,1 1-1 0 0,-1-1 1 0 0,0 1-1 0 0,0-1 1 0 0,-1 0-1 0 0,1 1 1 0 0,0-1-1 0 0,0 1 1 0 0,-1-1 0 0 0,0 2-1 0 0,-1 3 0 0 0,0 0 0 0 0,0 0-1 0 0,-5 8 1 0 0,-8 9 1 0 0,-1-1 0 0 0,-1-1 0 0 0,-33 32 1 0 0,-12 16-60 0 0,33-34 19 0 0,-1-1 0 0 0,-2-2 1 0 0,-44 36-1 0 0,76-68 39 0 0,0 0 0 0 0,0 0 1 0 0,0 0-1 0 0,0 0 0 0 0,0 0 0 0 0,0 0 0 0 0,0 0 0 0 0,-1 0 1 0 0,1 0-1 0 0,0 0 0 0 0,0 0 0 0 0,0 0 0 0 0,0 0 1 0 0,0 0-1 0 0,0 0 0 0 0,0 0 0 0 0,0 0 0 0 0,0 0 0 0 0,0 0 1 0 0,0 0-1 0 0,0 0 0 0 0,0 1 0 0 0,0-1 0 0 0,0 0 0 0 0,-1 0 1 0 0,1 0-1 0 0,0 0 0 0 0,0 0 0 0 0,0 0 0 0 0,0 0 0 0 0,0 0 1 0 0,0 0-1 0 0,0 0 0 0 0,0 0 0 0 0,0 0 0 0 0,0 0 0 0 0,0 1 1 0 0,0-1-1 0 0,0 0 0 0 0,0 0 0 0 0,0 0 0 0 0,0 0 0 0 0,0 0 1 0 0,0 0-1 0 0,0 0 0 0 0,0 0 0 0 0,0 0 0 0 0,0 0 0 0 0,0 0 1 0 0,0 0-1 0 0,1 0 0 0 0,-1 1 0 0 0,0-1 0 0 0,0 0 0 0 0,0 0 1 0 0,0 0-1 0 0,0 0 0 0 0,0 0 0 0 0,6 0 22 0 0,9-3 10 0 0,21-7-9 0 0,-13 4 40 0 0,26-5 0 0 0,-12 6 53 0 0,0-2 24 0 0,0 2 0 0 0,0 2-1 0 0,38 2 1 0 0,-69 1-148 0 0,-3 1 7 0 0,0-1-1 0 0,0 1 1 0 0,0-1-1 0 0,0 1 1 0 0,-1 0-1 0 0,1 0 1 0 0,0 0-1 0 0,3 2 1 0 0,-3-2-281 0 0,0 0 1 0 0,0 0-1 0 0,0 0 0 0 0,0-1 1 0 0,0 1-1 0 0,1-1 1 0 0,-1 0-1 0 0,0 0 1 0 0,0 0-1 0 0,5-1 0 0 0</inkml:trace>
</inkml:ink>
</file>

<file path=ppt/ink/ink5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8:42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4607 0 0,'-9'0'475'0'0,"-10"2"846"0"0,17-2-742 0 0,1 1 0 0 0,-1-1-1 0 0,0 1 1 0 0,0 0 0 0 0,0-1 0 0 0,1 1-1 0 0,-1 0 1 0 0,0 0 0 0 0,1 0 0 0 0,-3 2-1 0 0,3-2-97 0 0,0 0 0 0 0,0 1 0 0 0,-1-1-1 0 0,1 1 1 0 0,0-1 0 0 0,0 1-1 0 0,0 0 1 0 0,1-1 0 0 0,-1 1 0 0 0,-1 3-1 0 0,-1 14-1075 0 0,3-13 804 0 0,0 1 1 0 0,1-1 0 0 0,0 0-1 0 0,0 1 1 0 0,0-1-1 0 0,1 0 1 0 0,-1 0-1 0 0,2 0 1 0 0,-1 0-1 0 0,1 0 1 0 0,4 8-1 0 0,6 6 308 0 0,27 32 0 0 0,-25-33-212 0 0,45 52 767 0 0,79 72 0 0 0,-123-127-983 0 0,0 2-1 0 0,0-1 0 0 0,-2 2 1 0 0,0 0-1 0 0,-1 1 1 0 0,16 33-1 0 0,-24-42-55 0 0,0 0-1 0 0,-1 0 1 0 0,-1 1 0 0 0,0-1-1 0 0,-1 1 1 0 0,0 0-1 0 0,0 0 1 0 0,-1 0 0 0 0,-1 0-1 0 0,0-1 1 0 0,-1 1-1 0 0,0 0 1 0 0,0 0 0 0 0,-7 20-1 0 0,0-8-30 0 0,-2 0 0 0 0,0-1 0 0 0,-1-1 0 0 0,-2 0 0 0 0,-27 38 0 0 0,3-14-12 0 0,-58 56 0 0 0,74-82-159 0 0,8-7-551 0 0,-20 23 0 0 0,32-35 273 0 0</inkml:trace>
</inkml:ink>
</file>

<file path=ppt/ink/ink5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07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 1839 0 0,'0'0'4663'0'0,"1"-2"-4558"0"0,13-43 1093 0 0,-14 44-476 0 0,0-1-151 0 0,0 0-1 0 0,0 0 1 0 0,0 1-1 0 0,0-1 1 0 0,0 0-1 0 0,1 0 0 0 0,-1 1 1 0 0,1-1-1 0 0,-1 0 1 0 0,2-2-1 0 0,-2 3-1273 0 0,1-1 979 0 0,0-1-177 0 0,0 1 1 0 0,0 0-1 0 0,0-1 0 0 0,1 1 0 0 0,-1 0 0 0 0,4-3 0 0 0,-4 2 23 0 0,1 1 390 0 0,-2 0-265 0 0,0 2-227 0 0,0 0-1 0 0,0 0 1 0 0,0 0-1 0 0,0 0 1 0 0,0 1 0 0 0,0-1-1 0 0,0 0 1 0 0,0 0 0 0 0,1 0-1 0 0,-1 0 1 0 0,0 0-1 0 0,0 0 1 0 0,0 0 0 0 0,0 0-1 0 0,0 0 1 0 0,0 0 0 0 0,0 0-1 0 0,0 0 1 0 0,0 0 0 0 0,0 0-1 0 0,0 1 1 0 0,0-1-1 0 0,0 0 1 0 0,0 0 0 0 0,0 0-1 0 0,0 0 1 0 0,0 0 0 0 0,0 0-1 0 0,0 0 1 0 0,0 0-1 0 0,1 0 1 0 0,-1 0 0 0 0,0 0-1 0 0,0 0 1 0 0,0 0 0 0 0,0 0-1 0 0,0 0 1 0 0,0 0-1 0 0,0 0 1 0 0,0 0 0 0 0,0 0-1 0 0,0 0 1 0 0,0 0 0 0 0,0 0-1 0 0,0 0 1 0 0,1 0-1 0 0,-1 0 1 0 0,0 0 0 0 0,0 0-1 0 0,0 0 1 0 0,0 0 0 0 0,0 0-1 0 0,0 0 1 0 0,0 0 0 0 0,2 14 437 0 0,0 33-349 0 0,-1-22 178 0 0,3 20-189 0 0,-2-32-54 0 0,-2-11-43 0 0,1 0 1 0 0,-1-1 0 0 0,0 1 0 0 0,1 0-1 0 0,-1 0 1 0 0,1-1 0 0 0,-1 1 0 0 0,1 0-1 0 0,0-1 1 0 0,0 1 0 0 0,0 0 0 0 0,0-1 0 0 0,0 1-1 0 0,0-1 1 0 0,2 3 0 0 0,2 1-3 0 0,-2-2 2 0 0,8 16 0 0 0,10 43 0 0 0,-15-42 25 0 0,0 0-1 0 0,-2 0 0 0 0,-1 0 1 0 0,0 0-1 0 0,-1 26 1 0 0,5 38 55 0 0,4-17-41 0 0,29 91-1 0 0,-33-131-243 0 0,-1-1 0 0 0,0 2-1 0 0,-2-1 1 0 0,-2 1 0 0 0,0 31-1 0 0,-1 89-642 0 0,0-136 925 0 0,-1 1 0 0 0,2-1-1 0 0,0 1 1 0 0,6 21 0 0 0,24 47 827 0 0,-21-50-840 0 0,-7-18-65 0 0,-1 0 0 0 0,0 0 1 0 0,-1 1-1 0 0,0-1 0 0 0,-1 1 0 0 0,-1-1 0 0 0,0 1 0 0 0,-4 25 0 0 0,-2 31 1 0 0,5-44 0 0 0,0-16 0 0 0,2 39 0 0 0,0-18 0 0 0,-1-26 0 0 0,1 18 0 0 0,1-12-16 0 0,0-7-58 0 0,1 6-2 0 0,-1-6-18 0 0,3 5 24 0 0,5 8 92 0 0,-9-12 6 0 0,-2-1-8 0 0,1 10 54 0 0,0-3-47 0 0,-1 1 1 0 0,-4 17 0 0 0,4-23-21 0 0,-8 25-567 0 0,12-32 507 0 0,1-2 33 0 0,0-1-1 0 0,0 1 1 0 0,-1 0 0 0 0,1-1-1 0 0,-1 0 1 0 0,1 0 0 0 0,-1 0-1 0 0,3-6 1 0 0,6-13-2548 0 0,-8 11-2620 0 0</inkml:trace>
</inkml:ink>
</file>

<file path=ppt/ink/ink5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09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3247 0 0,'0'0'9256'0'0,"0"3"-9156"0"0,-3 5-17 0 0,3-6 62 0 0,-1 0-85 0 0,-4 21 1923 0 0,7-21-1907 0 0,0 1-47 0 0,12 16 125 0 0,-12-16-153 0 0,-1 1 0 0 0,1-1 0 0 0,0 1 0 0 0,-1 0 0 0 0,0-1 0 0 0,0 1 0 0 0,0 0 0 0 0,0 0 0 0 0,0 6 0 0 0,1 6-1 0 0,1-3 0 0 0,-1-7 0 0 0,0 0 0 0 0,-1 0 0 0 0,0 0 0 0 0,0 9 0 0 0,5 62 64 0 0,-6-30-62 0 0,3 175 668 0 0,-1-182-473 0 0,1 1-71 0 0,-4 45-1 0 0,1-51-125 0 0,0-17 3 0 0,1 1 0 0 0,1-1-1 0 0,4 22 1 0 0,-6-40-3 0 0,21 109 349 0 0,-19-90-291 0 0,0 0 0 0 0,-2 0-1 0 0,0 0 1 0 0,-2 0 0 0 0,0 0-1 0 0,-1 0 1 0 0,-6 24 0 0 0,-1-7-21 0 0,-7 50 0 0 0,15-73-37 0 0,3 3 0 0 0,3-2 0 0 0,6-2 0 0 0,1-2 0 0 0,2-1 0 0 0,0 2 0 0 0,-4 2 0 0 0,-4-1 67 0 0,-1 1-1 0 0,0 0 0 0 0,0 0 0 0 0,-1 0 1 0 0,-1 0-1 0 0,1 17 0 0 0,-2 15 46 0 0,-1-40-111 0 0,2 23 30 0 0,8 41 1 0 0,0-26-32 0 0,-7-30 0 0 0,2 4 0 0 0,-3-9 0 0 0,1 32 0 0 0,-2-33 0 0 0,-1 29 0 0 0,-1-8 0 0 0,-2 2 0 0 0,3-2 0 0 0,1 13 0 0 0,-2-30 0 0 0,1-7 0 0 0,-1 0 0 0 0,1 0 0 0 0,0 1 0 0 0,0-1 0 0 0,1 6 0 0 0,0 0 0 0 0,2 0 0 0 0,1 0 0 0 0,0-1 0 0 0,-1-3-1 0 0,0 2-29 0 0,-2 5-32 0 0,1-3-11 0 0,1 12-14 0 0,-9 23 28 0 0,5-41 62 0 0,0 0 1 0 0,1 0-1 0 0,-1 0 0 0 0,1 0 0 0 0,0 0 0 0 0,1 0 1 0 0,-1 0-1 0 0,1 4 0 0 0,0-5 32 0 0,0 4 19 0 0,-4 6-395 0 0,2-12 996 0 0,0 6-1516 0 0,3 20-3446 0 0</inkml:trace>
</inkml:ink>
</file>

<file path=ppt/ink/ink5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45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26 234 1839 0 0,'0'0'2278'0'0,"-1"-2"-1114"0"0,-4-7 98 0 0,0-1 1 0 0,1 1-1 0 0,-3-14 1 0 0,6 19-1084 0 0,0-1 0 0 0,1 1 1 0 0,-1-1-1 0 0,1 0 0 0 0,0 1 1 0 0,0-1-1 0 0,1 1 0 0 0,-1-1 1 0 0,1 1-1 0 0,2-8 0 0 0,-1 2 124 0 0,0 0-1 0 0,0-1 1 0 0,-1-15-1 0 0,3-11 770 0 0,-3 17-162 0 0,-1 18 458 0 0,-1-5 1832 0 0,35 323-2313 0 0,-33-301-902 0 0,10 176 133 0 0,-12-167-99 0 0,-2-15-161 0 0,3-6 16 0 0,-1 5-479 0 0,0 0 0 0 0,0 0 0 0 0,-1 0 0 0 0,-4 12 0 0 0,5-18-1095 0 0</inkml:trace>
</inkml:ink>
</file>

<file path=ppt/ink/ink5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45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12495 0 0,'0'0'4414'0'0,"0"4"-4317"0"0,-2 52 166 0 0,0 27 134 0 0,2 10 179 0 0,-1-50-155 0 0,2 0-1 0 0,8 59 0 0 0,43 104 1372 0 0,-40-140-1242 0 0,-10-57-528 0 0,-1-6 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20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769 9 11519 0 0,'5'-2'348'0'0,"19"-4"1894"0"0,-22 6-2020 0 0,0 0 0 0 0,-1 0 1 0 0,1-1-1 0 0,0 1 1 0 0,0 0-1 0 0,0 0 0 0 0,0 1 1 0 0,0-1-1 0 0,0 0 1 0 0,0 1-1 0 0,0-1 0 0 0,-1 1 1 0 0,1 0-1 0 0,0-1 1 0 0,0 1-1 0 0,-1 0 0 0 0,1 0 1 0 0,0 0-1 0 0,-1 0 1 0 0,1 1-1 0 0,-1-1 0 0 0,1 0 1 0 0,-1 1-1 0 0,0-1 1 0 0,2 2-1 0 0,-1 1-126 0 0,0-1 1 0 0,0 1-1 0 0,-1 0 0 0 0,1-1 1 0 0,-1 1-1 0 0,0 0 0 0 0,0 0 1 0 0,0 0-1 0 0,0 0 1 0 0,-1 0-1 0 0,0 8 0 0 0,-1 3 92 0 0,0-1 0 0 0,-1 1-1 0 0,-1 0 1 0 0,0-1 0 0 0,-8 23 0 0 0,-33 67 191 0 0,43-102-373 0 0,-198 356 444 0 0,167-303-416 0 0,-182 294 98 0 0,86-145-132 0 0,-2 2 0 0 0,114-179-60 0 0,5-6-134 0 0,-2 0 1 0 0,-23 30 0 0 0,35-50 153 0 0,0 0-1 0 0,0 1 1 0 0,0-1-1 0 0,0 0 1 0 0,0 1-1 0 0,1-1 1 0 0,-1 1-1 0 0,0-1 1 0 0,0 3-1 0 0,-2 6-1927 0 0,17-14-6915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3:59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1 6911 0 0,'-1'1'528'0'0,"-5"2"-325"0"0,-1-1 0 0 0,1 1 0 0 0,-10 1 0 0 0,-14 6 3020 0 0,-10 8 827 0 0,6-5-3132 0 0,2 3-1 0 0,-1 0 0 0 0,-40 30 1 0 0,40-23-794 0 0,5-3 37 0 0,-46 42-1 0 0,54-42-75 0 0,0 2-1 0 0,1 0 0 0 0,-27 42 1 0 0,40-54-63 0 0,1-1 0 0 0,0 2 1 0 0,1-1-1 0 0,0 1 0 0 0,-3 14 0 0 0,6-18-15 0 0,0 0-1 0 0,0 0 1 0 0,0 1-1 0 0,1-1 1 0 0,0 0-1 0 0,1 0 1 0 0,0 0-1 0 0,0 0 1 0 0,2 10-1 0 0,0-10 0 0 0,0 1 0 0 0,0-1-1 0 0,1 0 1 0 0,0 0 0 0 0,0-1-1 0 0,0 1 1 0 0,1-1 0 0 0,0 0-1 0 0,0 0 1 0 0,9 7 0 0 0,8 5-61 0 0,37 25 0 0 0,-38-29-19 0 0,16 12-49 0 0,-1 1 1 0 0,-1 2 0 0 0,-1 2-1 0 0,-2 0 1 0 0,39 52-1 0 0,-62-70 148 0 0,0 0 0 0 0,-1 2 0 0 0,-1-1-1 0 0,0 1 1 0 0,-1-1 0 0 0,-1 2 0 0 0,0-1 0 0 0,-1 1-1 0 0,-1-1 1 0 0,0 1 0 0 0,-1 0 0 0 0,-1 0 0 0 0,0 0-1 0 0,-1 1 1 0 0,-1-1 0 0 0,-1 0 0 0 0,-4 22 0 0 0,1-17 14 0 0,-1 0 0 0 0,-1 0 1 0 0,-1-1-1 0 0,0 0 1 0 0,-2 0-1 0 0,0-1 0 0 0,-1 0 1 0 0,-1-1-1 0 0,-1 0 1 0 0,0-1-1 0 0,-1-1 0 0 0,-23 21 1 0 0,9-12 58 0 0,-1-2 1 0 0,-1-1-1 0 0,0-1 1 0 0,-2-2-1 0 0,0-1 1 0 0,-1-1-1 0 0,-54 18 1 0 0,46-20 52 0 0,16-6-71 0 0,-1 0 1 0 0,-28 4-1 0 0,53-12-51 0 0</inkml:trace>
</inkml:ink>
</file>

<file path=ppt/ink/ink5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46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1 422 9151 0 0,'0'0'2542'0'0,"0"-3"-1684"0"0,0-6-256 0 0,1-1 0 0 0,1 1 0 0 0,0-1 0 0 0,0 1 0 0 0,7-17 0 0 0,-3 9-126 0 0,6-39 76 0 0,-12 53-544 0 0,1 1-1 0 0,-1-1 0 0 0,1 0 1 0 0,-1 1-1 0 0,1-1 1 0 0,0 1-1 0 0,0-1 0 0 0,0 1 1 0 0,0-1-1 0 0,1 1 0 0 0,-1-1 1 0 0,4-3-1 0 0,0-1 21 0 0,2-1-19 0 0,-1 0 0 0 0,2 0 0 0 0,-1 0-1 0 0,1 1 1 0 0,0 0 0 0 0,0 1 0 0 0,1 0 0 0 0,15-8-1 0 0,6-1 14 0 0,45-15-1 0 0,4-1 75 0 0,-42 13-22 0 0,-15 6 44 0 0,0 2 1 0 0,0 0 0 0 0,1 2 0 0 0,0 0-1 0 0,30-5 1 0 0,-48 13-71 0 0,0-1 0 0 0,0 1 0 0 0,0 0 0 0 0,0 0 0 0 0,1 0 0 0 0,-1 1 0 0 0,0 0 0 0 0,0 0 1 0 0,0 0-1 0 0,-1 1 0 0 0,1 0 0 0 0,0-1 0 0 0,0 2 0 0 0,-1-1 0 0 0,1 0 0 0 0,-1 1 0 0 0,0 0 0 0 0,0 0 0 0 0,0 0 0 0 0,0 1 0 0 0,-1-1 0 0 0,7 8 0 0 0,1 6 127 0 0,0 0 0 0 0,0 1 0 0 0,-2 0 0 0 0,12 29 0 0 0,-12-24 210 0 0,20 32 0 0 0,-27-50-341 0 0,1-1 0 0 0,0 1 0 0 0,1-1 0 0 0,-1 0 0 0 0,1 0 0 0 0,0 0 0 0 0,0-1 0 0 0,0 1 0 0 0,1-1 0 0 0,-1 0 0 0 0,1 0 1 0 0,0 0-1 0 0,-1-1 0 0 0,1 0 0 0 0,0 1 0 0 0,1-2 0 0 0,-1 1 0 0 0,0-1 0 0 0,0 0 0 0 0,1 0 0 0 0,-1 0 0 0 0,1-1 1 0 0,-1 0-1 0 0,1 0 0 0 0,-1 0 0 0 0,0 0 0 0 0,1-1 0 0 0,-1 0 0 0 0,8-3 0 0 0,114-37 996 0 0,-114 35-901 0 0,0-1-1 0 0,-1 0 0 0 0,22-15 1 0 0,10-7-10 0 0,-39 27-119 0 0,0-1-8 0 0,10-12 52 0 0,-8 6-56 0 0,-1 2 17 0 0,0-1 1 0 0,0 1-1 0 0,-1-1 1 0 0,7-13-1 0 0,-7 11-28 0 0,-4 8-57 0 0,-6 27-6192 0 0</inkml:trace>
</inkml:ink>
</file>

<file path=ppt/ink/ink5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4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85 11775 0 0,'1'-12'420'0'0,"-1"1"-1"0"0,-1-18 1 0 0,-3 11-117 0 0,2 14-98 0 0,0 2-10 0 0,1 2-86 0 0,0-1 0 0 0,0 0 1 0 0,0 0-1 0 0,0 0 0 0 0,0 1 1 0 0,-1-1-1 0 0,1 0 1 0 0,0 1-1 0 0,0-1 0 0 0,0 1 1 0 0,-1 0-1 0 0,1-1 0 0 0,0 1 1 0 0,-1 0-1 0 0,1 0 1 0 0,0-1-1 0 0,-1 1 0 0 0,-1 1 1 0 0,1-2 77 0 0,-1 1-123 0 0,-1 0 0 0 0,1 1 0 0 0,0-1 0 0 0,-1 0 0 0 0,1 1 0 0 0,0 0 0 0 0,-1 0 0 0 0,1 0 1 0 0,0 0-1 0 0,0 0 0 0 0,0 1 0 0 0,-4 1 0 0 0,1 1-15 0 0,1 0 0 0 0,1 0 0 0 0,-1 0 0 0 0,0 0 0 0 0,1 1 1 0 0,-5 5-1 0 0,-3 7-10 0 0,1 1 0 0 0,1 0 0 0 0,-8 20 0 0 0,15-33-20 0 0,-16 39 9 0 0,-26 91 1 0 0,2 51 7 0 0,13 17-36 0 0,28-165 0 0 0,1 1 0 0 0,1 0 0 0 0,8 50 0 0 0,-3-69 15 0 0,0 0 0 0 0,1 0-1 0 0,0-1 1 0 0,2 0 0 0 0,0 0-1 0 0,2 0 1 0 0,0-1 0 0 0,1-1-1 0 0,0 0 1 0 0,2 0 0 0 0,15 16-1 0 0,3-4 42 0 0,0-2 0 0 0,52 34 0 0 0,-2-1 12 0 0,-59-43-66 0 0,-1 1 0 0 0,-1 1 0 0 0,25 31 0 0 0,-35-36 7 0 0,-1 0 0 0 0,0 0 1 0 0,0 1-1 0 0,-2 0 0 0 0,0 0 0 0 0,10 31 0 0 0,-11-21-7 0 0,0 1-1 0 0,-2-1 0 0 0,-1 1 1 0 0,-1 0-1 0 0,-3 50 1 0 0,-3-31 17 0 0,-3 0 0 0 0,-17 67 0 0 0,19-97 75 0 0,0-1 0 0 0,0-1 0 0 0,-2 1 0 0 0,1-1 0 0 0,-2 0 0 0 0,0-1 0 0 0,0 0 0 0 0,-1 0 0 0 0,-12 13 0 0 0,14-17 125 0 0,3-4 19 0 0,1 1-1 0 0,-1-2 0 0 0,0 1 1 0 0,-8 6-1 0 0,2-2-261 0 0,-22 18-152 0 0,24-18 166 0 0,8-8 9 0 0,0 0 0 0 0,0 0 1 0 0,0 0-1 0 0,0 0 0 0 0,0 0 1 0 0,0 0-1 0 0,0 0 0 0 0,0 0 1 0 0,0 0-1 0 0,-1 0 1 0 0,1 0-1 0 0,0 0 0 0 0,0 0 1 0 0,0 0-1 0 0,0 0 0 0 0,0 0 1 0 0,0 0-1 0 0,0 0 0 0 0,0 1 1 0 0,0-1-1 0 0,0 0 1 0 0,0 0-1 0 0,0 0 0 0 0,0 0 1 0 0,0 0-1 0 0,0 0 0 0 0,0 0 1 0 0,0 0-1 0 0,0 0 0 0 0,0 0 1 0 0,0 0-1 0 0,0 0 1 0 0,0 0-1 0 0,0 1 0 0 0,0-1 1 0 0,0 0-1 0 0,0 0 0 0 0,0 0 1 0 0,0 0-1 0 0,0 0 0 0 0,0 0 1 0 0,0 0-1 0 0,0 0 1 0 0,1 0-1 0 0,-1 0 0 0 0,0 0 1 0 0,0 0-1 0 0,0 0 0 0 0,0 0 1 0 0,0 0-1 0 0,0 0 0 0 0,0 0 1 0 0,0 0-1 0 0,0 1 1 0 0,0-1-1 0 0,0 0 0 0 0,0 0 1 0 0,0 0-1 0 0,0 0 0 0 0,0 0 1 0 0,1 0-1 0 0,-1 0 0 0 0,0 0 1 0 0,0 0-1 0 0,0 0 1 0 0,0 0-1 0 0,15 9-20 0 0,-15-9 17 0 0,0 1 1 0 0,1-1-1 0 0,-1 0 0 0 0,0 1 1 0 0,1-1-1 0 0,-1 0 0 0 0,0 0 1 0 0,1 1-1 0 0,-1-1 0 0 0,1 0 1 0 0,-1 0-1 0 0,1 0 0 0 0,-1 0 1 0 0,1 1-1 0 0,-1-1 0 0 0,0 0 1 0 0,1 0-1 0 0,-1 0 0 0 0,1 0 0 0 0,0 0 1 0 0,4-1-199 0 0,-3 2 46 0 0,-1-1 51 0 0,-1 0 0 0 0,1 0 0 0 0,0 0 0 0 0,-1 0 1 0 0,1 0-1 0 0,0 0 0 0 0,0 0 0 0 0,-1 0 0 0 0,1 0 1 0 0,0 0-1 0 0,-1 0 0 0 0,1 0 0 0 0,0 0 0 0 0,0-1 0 0 0,0 1 1 0 0,11-5-6374 0 0</inkml:trace>
</inkml:ink>
</file>

<file path=ppt/ink/ink5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50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11951 0 0,'0'0'2539'0'0,"0"3"-1860"0"0,-13 174 3379 0 0,12-157-3844 0 0,-1-4-83 0 0,0 0 1 0 0,0 1-1 0 0,-2-1 1 0 0,0 0-1 0 0,-9 22 1 0 0,12-36 237 0 0,4-2-359 0 0,-1-1-1 0 0,1 0 0 0 0,-1 0 1 0 0,0 0-1 0 0,1 0 1 0 0,-1 0-1 0 0,0 0 1 0 0,0-1-1 0 0,3-1 0 0 0,-1 0 15 0 0,16-10-16 0 0,-16 10-7 0 0,-1 1-1 0 0,1-1 0 0 0,0 1 1 0 0,0 0-1 0 0,-1 0 0 0 0,9-2 1 0 0,10-4 17 0 0,-5 3 177 0 0,1 1-1 0 0,-1 1 1 0 0,26-2 0 0 0,2 0 26 0 0,-43 4-190 0 0</inkml:trace>
</inkml:ink>
</file>

<file path=ppt/ink/ink5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50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1375 0 0,'0'0'13267'0'0,"-1"2"-11858"0"0,-3 9-1056 0 0,0 0-1 0 0,1 0 1 0 0,1 0-1 0 0,0 1 1 0 0,-1 19-1 0 0,3 63 360 0 0,1-64-401 0 0,18 161 784 0 0,-1-21-700 0 0,-17-154-364 0 0,16 211 146 0 0,-11-211-51 0 0,-1 2-1513 0 0</inkml:trace>
</inkml:ink>
</file>

<file path=ppt/ink/ink5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52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11 11255 0 0,'0'0'515'0'0,"2"-2"-7"0"0,5-7 3921 0 0,-8 11-4391 0 0,0 0 1 0 0,0 0-1 0 0,0-1 0 0 0,0 1 0 0 0,-1 0 1 0 0,1-1-1 0 0,0 1 0 0 0,-3 1 0 0 0,1 0 13 0 0,-9 9 24 0 0,3-2-22 0 0,-1 1 1 0 0,-10 15 0 0 0,-12 20 56 0 0,-14 25 515 0 0,21-27-499 0 0,1-2 130 0 0,-33 78 0 0 0,30-52-175 0 0,-21 61 330 0 0,42-107-341 0 0,0-1-1 0 0,2 1 1 0 0,1 0 0 0 0,-2 26-1 0 0,5-29 183 0 0,0 1 1 0 0,2 0-1 0 0,0-1 0 0 0,7 30 0 0 0,-6-39-133 0 0,0 0-1 0 0,1 0 1 0 0,0 0-1 0 0,0-1 1 0 0,1 0 0 0 0,0 0-1 0 0,1 0 1 0 0,0 0-1 0 0,0-1 1 0 0,9 9-1 0 0,-7-10-25 0 0,1-1-1 0 0,0 0 0 0 0,0-1 0 0 0,0 0 0 0 0,1-1 0 0 0,15 6 0 0 0,-11-4 82 0 0,28 9 882 0 0,56 14 0 0 0,-87-24-752 0 0,-8-3-248 0 0,-1-1 112 0 0,1 0-15 0 0,-1 0-121 0 0,-1-1-25 0 0,0 0 1 0 0,-1 0-1 0 0,1 0 0 0 0,0 1 1 0 0,0-1-1 0 0,-1 0 1 0 0,1 0-1 0 0,0 1 0 0 0,0-1 1 0 0,-1 1-1 0 0,1-1 0 0 0,0 1 1 0 0,-1-1-1 0 0,1 1 0 0 0,-1-1 1 0 0,1 1-1 0 0,0 0 0 0 0,6 8 79 0 0,-1 0-41 0 0,-4-7-104 0 0,-7 1-74 0 0,-1 4-100 0 0,-17-1-2355 0 0,5-5-3324 0 0,1-2-1451 0 0</inkml:trace>
</inkml:ink>
</file>

<file path=ppt/ink/ink5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5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1375 0 0,'0'0'4008'0'0,"-2"14"-2048"0"0,-2-3-1824 0 0,3-4-8 0 0</inkml:trace>
</inkml:ink>
</file>

<file path=ppt/ink/ink5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56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37 476 9271 0 0,'0'0'1143'0'0,"-2"0"-306"0"0,0 0-602 0 0,1 0-1 0 0,0 0 0 0 0,0 0 0 0 0,-1 1 1 0 0,1-1-1 0 0,0 0 0 0 0,-1 1 1 0 0,1-1-1 0 0,0 0 0 0 0,0 1 0 0 0,0-1 1 0 0,-1 1-1 0 0,1 0 0 0 0,0-1 1 0 0,0 1-1 0 0,0 0 0 0 0,0 0 1 0 0,0 0-1 0 0,0 0 0 0 0,-1 1 0 0 0,1 0-112 0 0,0 0-1 0 0,0 0 1 0 0,0 0-1 0 0,0 0 1 0 0,0 1-1 0 0,0-1 1 0 0,1 0-1 0 0,-1 0 1 0 0,1 1-1 0 0,-1 3 1 0 0,1 2-78 0 0,0-1 0 0 0,1 1 0 0 0,0-1 0 0 0,0 0 0 0 0,0 1 0 0 0,5 11 1 0 0,-1-8 157 0 0,0-1 1 0 0,0 0 0 0 0,1 0 0 0 0,9 10 0 0 0,6 13 555 0 0,-14-23-522 0 0,9 18 571 0 0,26 57 0 0 0,-39-76-723 0 0,1 0 0 0 0,1-1-1 0 0,6 11 1 0 0,14 23 123 0 0,-23-37-199 0 0,-2-3-4 0 0,1-1 1 0 0,0 1 0 0 0,0 0-1 0 0,-1-1 1 0 0,1 1 0 0 0,0-1-1 0 0,0 1 1 0 0,0-1 0 0 0,0 0-1 0 0,1 1 1 0 0,1 1 0 0 0,11 12 98 0 0,-14-15-92 0 0,0 0 0 0 0,0 0 1 0 0,0 0-1 0 0,0 0 0 0 0,0 0 0 0 0,0 0 0 0 0,0 1 1 0 0,0-1-1 0 0,0 0 0 0 0,0 0 0 0 0,0 0 1 0 0,0 0-1 0 0,1 0 0 0 0,-1 0 0 0 0,0 0 1 0 0,0 0-1 0 0,0 0 0 0 0,0 0 0 0 0,0 0 0 0 0,0 0 1 0 0,0 1-1 0 0,0-1 0 0 0,0 0 0 0 0,0 0 1 0 0,1 0-1 0 0,-1 0 0 0 0,0 0 0 0 0,0 0 1 0 0,0 0-1 0 0,0 0 0 0 0,0 0 0 0 0,0 0 0 0 0,0 0 1 0 0,0 0-1 0 0,1 0 0 0 0,-1 0 0 0 0,0 0 1 0 0,0 0-1 0 0,0 0 0 0 0,0 0 0 0 0,0 0 1 0 0,0 0-1 0 0,0 0 0 0 0,0 0 0 0 0,1-1 0 0 0,-1 1 1 0 0,0 0-1 0 0,0 0 0 0 0,0 0 0 0 0,0 0 1 0 0,0 0-1 0 0,-6-17 1182 0 0,3 9-1383 0 0,-2-27 250 0 0,2 0 0 0 0,2 0 0 0 0,3-45 0 0 0,18-204-225 0 0,2-56-103 0 0,-20 324 199 0 0,-2 10 31 0 0,1 1 0 0 0,-1-1 0 0 0,0 1 0 0 0,-1-1 0 0 0,1 0 0 0 0,-1 1 0 0 0,0-1 0 0 0,-3-7 0 0 0,3 11-45 0 0,-1 3 6 0 0,-8 4-10 0 0,1 5 29 0 0,4 3 36 0 0,1 1-20 0 0,4-14 41 0 0,0 1 1 0 0,0-1-1 0 0,0 1 1 0 0,0-1 0 0 0,0 0-1 0 0,0 1 1 0 0,0-1-1 0 0,0 1 1 0 0,0-1-1 0 0,0 1 1 0 0,0-1-1 0 0,0 1 1 0 0,0-1-1 0 0,0 1 1 0 0,1-1-1 0 0,-1 0 1 0 0,0 1-1 0 0,0-1 1 0 0,0 1 0 0 0,1-1-1 0 0,-1 0 1 0 0,1 1-1 0 0,-1 0 1 0 0,0-1 0 0 0,1 0 0 0 0,-1 1 0 0 0,0-1 0 0 0,1 0 0 0 0,-1 0 0 0 0,0 0 0 0 0,1 0 0 0 0,-1 1 0 0 0,1-1 0 0 0,-1 0 0 0 0,0 0 0 0 0,1 0 0 0 0,-1 0 0 0 0,1 0 0 0 0,-1 0 0 0 0,0 0 0 0 0,1 0 0 0 0,-1 0 0 0 0,1 0 0 0 0,-1 0 0 0 0,0 0 0 0 0,1 0 0 0 0,2-1 0 0 0,0 1 0 0 0,0 0 0 0 0,0-1 0 0 0,0 1 0 0 0,0 1 0 0 0,0-1 0 0 0,0 0 0 0 0,0 1 0 0 0,5 1 0 0 0,7 3 15 0 0,0 0 1 0 0,0 1-1 0 0,-1 1 0 0 0,1 1 0 0 0,17 12 0 0 0,31 15 190 0 0,-46-28-183 0 0,0 0 0 0 0,0-1 0 0 0,1-1 0 0 0,-1 0 0 0 0,1-1-1 0 0,1-2 1 0 0,-1 1 0 0 0,0-2 0 0 0,0-1 0 0 0,1 0 0 0 0,-1-1 0 0 0,0-1 0 0 0,1-1-1 0 0,-1 0 1 0 0,0-1 0 0 0,18-8 0 0 0,109-45 60 0 0,48-17-31 0 0,-157 63-77 0 0,1 1 0 0 0,1 2-1 0 0,50-5 1 0 0,-54 12-171 0 0,-31 2 73 0 0,-1 0-11 0 0,8 4-1 0 0,-8-4 8 0 0,-2 3 1 0 0,1-2 104 0 0,-1 1-1 0 0,0 0 1 0 0,0 0-1 0 0,-1 0 1 0 0,1 0-1 0 0,0 0 1 0 0,-1 0-1 0 0,0-1 1 0 0,0 1-1 0 0,0 0 1 0 0,0 0-1 0 0,0-1 1 0 0,-2 4-1 0 0,0-2-37 0 0,0 0-1 0 0,0 0 1 0 0,-1 0 0 0 0,0 0-1 0 0,1-1 1 0 0,-1 0 0 0 0,0 1-1 0 0,-1-1 1 0 0,1-1-1 0 0,-6 4 1 0 0,-16 4-6273 0 0,13-7-233 0 0</inkml:trace>
</inkml:ink>
</file>

<file path=ppt/ink/ink5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56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11951 0 0,'0'0'1412'0'0,"1"2"-681"0"0,12 19 193 0 0,0 0 0 0 0,2-1 0 0 0,0 0 0 0 0,1-2 0 0 0,1 0 0 0 0,1-1 0 0 0,23 18 0 0 0,-22-21-714 0 0,0 0 0 0 0,1-2 1 0 0,1 0-1 0 0,0-1 0 0 0,1-1 1 0 0,22 7-1 0 0,-9-5-153 0 0,-8-3 82 0 0,-1 1 0 0 0,31 16 1 0 0,-43-18-100 0 0,0 1-1 0 0,-1 1 1 0 0,0 0 0 0 0,0 1 0 0 0,-1 0-1 0 0,15 18 1 0 0,-8-7-60 0 0,-17-20-76 0 0,-1 0-3 0 0,5 9 209 0 0,-6-10-319 0 0,1-1 0 0 0,-1 1 0 0 0,0 0 0 0 0,1-1 0 0 0,-1 1 0 0 0,0 0 0 0 0,0-1 0 0 0,1 1 0 0 0,-1 0 0 0 0,0 0 0 0 0,0 0 0 0 0,0-1 0 0 0,0 1 0 0 0,0 0 0 0 0,0 0 0 0 0,0-1 0 0 0,0 1 0 0 0,0 0 0 0 0,-1 0 0 0 0,1 1 0 0 0,-9 5-1345 0 0</inkml:trace>
</inkml:ink>
</file>

<file path=ppt/ink/ink5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57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7 9671 0 0,'0'0'748'0'0,"-4"-6"3456"0"0,4 6-3974 0 0,0 0 0 0 0,-1 0 1 0 0,1 0-1 0 0,0 0 0 0 0,0-1 0 0 0,-1 1 0 0 0,1 0 0 0 0,0 0 0 0 0,-1 0 0 0 0,1 0 0 0 0,0 0 0 0 0,-1 0 0 0 0,1 0 0 0 0,0 0 1 0 0,-1 0-1 0 0,1 0 0 0 0,0 0 0 0 0,0 0 0 0 0,-1 0 0 0 0,1 0 0 0 0,0 1 0 0 0,-1-1 0 0 0,-12 12 2038 0 0,-10 25-3802 0 0,19-31 2319 0 0,-23 42-742 0 0,-9 16-38 0 0,-56 75 0 0 0,64-103-12 0 0,12-12 21 0 0,-2-2 0 0 0,0 0 1 0 0,-2-1-1 0 0,-27 24 0 0 0,37-39-14 0 0,10-6 0 0 0,0 0 0 0 0,0 0 0 0 0,0 0 0 0 0,0 0 0 0 0,0 0 0 0 0,0 0 0 0 0,0 0 0 0 0,-1 0 0 0 0,1 0 0 0 0,0 0 0 0 0,0 0 0 0 0,0 0 0 0 0,0 0 0 0 0,0 0 0 0 0,0 0 0 0 0,0 0 0 0 0,0 0 0 0 0,0 0 0 0 0,0 0 0 0 0,0 0 0 0 0,0 0 0 0 0,0 0 0 0 0,0 0 0 0 0,0 0 0 0 0,0 0 0 0 0,0 0 0 0 0,0 0 0 0 0,0 0 0 0 0,0-1 0 0 0,0 1 0 0 0,-1 0 0 0 0,1 0 0 0 0,0 0 0 0 0,0 0 0 0 0,0 0 0 0 0,0 0 0 0 0,0 0 0 0 0,0 0 0 0 0,0 0 0 0 0,0 0 0 0 0,0 0 0 0 0,0 0 0 0 0,0 0 0 0 0,0 0 0 0 0,0 0 0 0 0,0 0 0 0 0,0 0 0 0 0,0 0 0 0 0,0 0 0 0 0,0 0 0 0 0,0-1 0 0 0,0 1 0 0 0,0 0 0 0 0,0 0 0 0 0,0 0 0 0 0,0 0 0 0 0,0 0 0 0 0,0 0 0 0 0,0 0 0 0 0,0 0 0 0 0,0 0 0 0 0,0 0 0 0 0,1 0 0 0 0,-1 0 0 0 0,0 0 0 0 0,0 0 0 0 0,5-8 0 0 0,-5 8 0 0 0,18-24-440 0 0,42-40 1 0 0,-23 29-5126 0 0,-10 10-935 0 0</inkml:trace>
</inkml:ink>
</file>

<file path=ppt/ink/ink5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57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4607 0 0,'0'0'9946'0'0,"2"1"-9156"0"0,15 9 646 0 0,-2-1-54 0 0,1 0 0 0 0,24 9 0 0 0,-34-16-1155 0 0,0 0 1 0 0,1-1-1 0 0,-1 1 0 0 0,1-1 1 0 0,-1 0-1 0 0,1-1 0 0 0,-1 0 1 0 0,1 0-1 0 0,0 0 0 0 0,9-2 1 0 0,7-4 264 0 0,0-1 0 0 0,0-1 1 0 0,34-17-1 0 0,-28 12-110 0 0,39-13 0 0 0,-44 15-291 0 0,-22 10-194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02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326 234 8431 0 0,'0'0'766'0'0,"-8"4"-612"0"0,5-2 24 0 0,1-1-1 0 0,-1 0 0 0 0,1 0 0 0 0,-1 1 0 0 0,1 0 1 0 0,0-1-1 0 0,0 1 0 0 0,-1 0 0 0 0,-2 4 0 0 0,-4 3 1582 0 0,-5 8 5278 0 0,16-14-6943 0 0,-1 0 0 0 0,1 0-1 0 0,0-1 1 0 0,0 1 0 0 0,0-1 0 0 0,0 1-1 0 0,0-1 1 0 0,1 0 0 0 0,3 3 0 0 0,3 2 6 0 0,0-2 0 0 0,0 1 0 0 0,0-1 0 0 0,1-1 0 0 0,0 0 0 0 0,0 0 0 0 0,0-1 0 0 0,0 0 0 0 0,0 0 0 0 0,1-1 0 0 0,-1-1 0 0 0,1 0 0 0 0,-1 0 0 0 0,1-1 0 0 0,0-1 0 0 0,-1 0 1 0 0,1 0-1 0 0,-1-1 0 0 0,1 0 0 0 0,15-5 0 0 0,111-58 483 0 0,-116 53-605 0 0,0-1 0 0 0,-1-1 0 0 0,-1 0 0 0 0,22-22 0 0 0,-40 35-83 0 0,0-1 51 0 0,0 0-1 0 0,0-1 1 0 0,0 1 0 0 0,0-1-1 0 0,0 1 1 0 0,0-1 0 0 0,-1 1 0 0 0,1-1-1 0 0,-1-3 1 0 0,1 5 30 0 0,0-8-42 0 0,-1-1-1 0 0,0 0 0 0 0,0 0 1 0 0,0 1-1 0 0,-2-1 0 0 0,-2-15 1 0 0,0 3-118 0 0,3 18 95 0 0,1-1 0 0 0,-1 1 0 0 0,0 0 0 0 0,-1 0 1 0 0,1 0-1 0 0,-1 0 0 0 0,-3-7 0 0 0,4 9 47 0 0,0 1-1 0 0,0 0 1 0 0,-1-1-1 0 0,1 1 1 0 0,0 0-1 0 0,0 0 1 0 0,-1 0-1 0 0,1 0 1 0 0,-1 0-1 0 0,1 0 1 0 0,-1 0-1 0 0,1 1 1 0 0,-1-1-1 0 0,0 0 1 0 0,1 1-1 0 0,-1-1 1 0 0,0 1-1 0 0,1 0 1 0 0,-1-1-1 0 0,0 1 1 0 0,-3 0-1 0 0,-7 1-45 0 0,0 0-1 0 0,0 1 1 0 0,0 0-1 0 0,1 1 1 0 0,-1 0-1 0 0,-17 7 1 0 0,-68 38 51 0 0,46-23-107 0 0,-22 10 42 0 0,-67 33 65 0 0,121-56 52 0 0,1 0 0 0 0,0 1 0 0 0,0 0 0 0 0,1 2 0 0 0,-15 17 0 0 0,15-13 127 0 0,0 1 0 0 0,2 1 0 0 0,0 1 0 0 0,2 0 0 0 0,-17 37 0 0 0,22-40 50 0 0,1 0 0 0 0,0 1 0 0 0,2 0-1 0 0,1 1 1 0 0,0-1 0 0 0,1 1 0 0 0,1 29 0 0 0,2 74 1358 0 0,0-123-1525 0 0,0 1 0 0 0,1-1 0 0 0,-1 0 0 0 0,1 0 0 0 0,-1 0 0 0 0,1 0 0 0 0,0 0 0 0 0,-1 0 0 0 0,1 0 0 0 0,0 0 0 0 0,0 0 0 0 0,-1 0 0 0 0,1-1 0 0 0,0 1-1 0 0,0 0 1 0 0,2 1 0 0 0,17 8 303 0 0,-15-8-253 0 0,0-1-1 0 0,0-1 1 0 0,1 1 0 0 0,-1-1-1 0 0,0 0 1 0 0,0 0 0 0 0,9-2-1 0 0,40-10 339 0 0,-21 3-210 0 0,132-23 200 0 0,-160 31-393 0 0,15 0 21 0 0,-18 1-89 0 0,2 1-2298 0 0,-1 0 2097 0 0,-1-1 0 0 0,0 1 0 0 0,0-1 0 0 0,0 0-1 0 0,0 1 1 0 0,1-1 0 0 0,-1 0 0 0 0,0 0 0 0 0,0-1 0 0 0,0 1 0 0 0,3-1 0 0 0,-2-6-1491 0 0</inkml:trace>
</inkml:ink>
</file>

<file path=ppt/ink/ink5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59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5983 0 0,'0'0'464'0'0,"0"-2"-305"0"0,2-12 75 0 0,6-35 13315 0 0,-6 53-13356 0 0,8 28 122 0 0,-1 0 0 0 0,7 49 0 0 0,3 27-194 0 0,-9-57-52 0 0,-2 1 0 0 0,3 69 0 0 0,-11-112-89 0 0,0-5-15 0 0,0 0-1 0 0,0 0 1 0 0,0 0 0 0 0,-1-1-1 0 0,1 1 1 0 0,-3 7-1 0 0,-3 13-1053 0 0,5-22-316 0 0</inkml:trace>
</inkml:ink>
</file>

<file path=ppt/ink/ink5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59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4607 0 0,'0'0'208'0'0,"3"0"424"0"0,-2 0-1059 0 0,6 0 1017 0 0,-6 0 89 0 0,0 0 0 0 0,1 0-1 0 0,-1 0 1 0 0,0 0 0 0 0,0 1-1 0 0,1-1 1 0 0,-1 1 0 0 0,0-1 0 0 0,0 0-1 0 0,0 1 1 0 0,1 0 0 0 0,-1-1-1 0 0,0 1 1 0 0,0 0 0 0 0,1 1 0 0 0,4 8 1394 0 0,-4-2-1727 0 0,-1-2 71 0 0,0 0 1 0 0,1 0-1 0 0,0-1 0 0 0,0 1 0 0 0,5 8 0 0 0,-5-12-319 0 0,-1 0 0 0 0,1 0 0 0 0,0 0 1 0 0,0 0-1 0 0,-1 0 0 0 0,2 0 0 0 0,-1-1 0 0 0,0 1 0 0 0,0-1 0 0 0,0 0 0 0 0,1 0 0 0 0,-1 1 0 0 0,0-1 0 0 0,1-1 0 0 0,-1 1 0 0 0,5 1 0 0 0,10 1 91 0 0,0-1 1 0 0,0-1-1 0 0,1 0 0 0 0,-1-1 0 0 0,25-3 0 0 0,86-19 224 0 0,-126 21-406 0 0,95-23 173 0 0,35-7 224 0 0,-97 27-628 0 0,36 1 1 0 0,-59 5-497 0 0,-9-1 465 0 0,-1 0-670 0 0,4 7-2109 0 0</inkml:trace>
</inkml:ink>
</file>

<file path=ppt/ink/ink5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29:59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9215 0 0,'0'0'2523'0'0,"0"4"-795"0"0,3 5-1175 0 0,0 0 0 0 0,0 0 0 0 0,1 0 0 0 0,0 0 0 0 0,1 0 0 0 0,0-1 0 0 0,0 0-1 0 0,1 0 1 0 0,0 0 0 0 0,0-1 0 0 0,13 12 0 0 0,12 8 540 0 0,47 34 0 0 0,-56-46-905 0 0,0-2-1 0 0,42 20 0 0 0,52 13 734 0 0,1 0-58 0 0,-93-34-735 0 0,0 0-1 0 0,37 26 0 0 0,-49-28-151 0 0,0 0-1 0 0,-1 1 1 0 0,12 13 0 0 0,-22-22-100 0 0,0 1-15 0 0,3 6 3 0 0,-3-6-93 0 0,-14 2-6318 0 0</inkml:trace>
</inkml:ink>
</file>

<file path=ppt/ink/ink5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30:00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24 5983 0 0,'0'-2'274'0'0,"-4"-20"10190"0"0,-4 35-8756 0 0,-50 98 138 0 0,-10 18-811 0 0,46-91-764 0 0,2-2-159 0 0,-1-1 0 0 0,-2-1 0 0 0,-31 35 0 0 0,33-46-88 0 0,0-2 1 0 0,-47 37 0 0 0,64-55-114 0 0,0 0 1 0 0,0-1-1 0 0,-1 0 0 0 0,1 1 1 0 0,-1-1-1 0 0,0-1 0 0 0,1 1 0 0 0,-1-1 1 0 0,0 0-1 0 0,-9 1 0 0 0,17-16-424 0 0,0 6 29 0 0,1 1 0 0 0,0 0 0 0 0,0 0 0 0 0,0 1 0 0 0,1-1 0 0 0,0 1 0 0 0,1 0 0 0 0,7-7 0 0 0,-6 6-1675 0 0,16-16-3909 0 0</inkml:trace>
</inkml:ink>
</file>

<file path=ppt/ink/ink5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30:00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8 3679 0 0,'-9'-7'11767'0'0,"8"7"-11638"0"0,0 0 0 0 0,0 0 1 0 0,0 0-1 0 0,0 0 0 0 0,0 0 0 0 0,0 0 0 0 0,0 1 1 0 0,0-1-1 0 0,0 0 0 0 0,0 1 0 0 0,0-1 0 0 0,0 1 1 0 0,0-1-1 0 0,0 1 0 0 0,0-1 0 0 0,1 1 0 0 0,-1-1 1 0 0,0 1-1 0 0,0 0 0 0 0,1 0 0 0 0,-1-1 0 0 0,0 2 0 0 0,0 0-33 0 0,0 0-1 0 0,0 0 1 0 0,0 0-1 0 0,1 0 0 0 0,-1 1 1 0 0,1-1-1 0 0,-1 0 1 0 0,1 0-1 0 0,0 0 0 0 0,0 3 1 0 0,0 2 6 0 0,0-1 1 0 0,1 1-1 0 0,0 0 0 0 0,1-1 1 0 0,-1 1-1 0 0,5 9 0 0 0,-1-5-24 0 0,1 1 1 0 0,0-1-1 0 0,0 0 0 0 0,1-1 1 0 0,0 0-1 0 0,1 0 0 0 0,1 0 0 0 0,-1-1 1 0 0,1 0-1 0 0,1-1 0 0 0,0 0 1 0 0,0 0-1 0 0,19 10 0 0 0,148 66 157 0 0,-46-25-51 0 0,-101-44-70 0 0,-1 2-1 0 0,34 25 1 0 0,-53-34-84 0 0,-1 0 1 0 0,0 0-1 0 0,0 1 0 0 0,-1 0 0 0 0,0 1 0 0 0,-1 0 1 0 0,0 0-1 0 0,0 0 0 0 0,-1 1 0 0 0,-1 0 0 0 0,0 0 1 0 0,0 1-1 0 0,-1-1 0 0 0,0 1 0 0 0,-1 0 0 0 0,-1 0 1 0 0,0 0-1 0 0,0 0 0 0 0,-1 1 0 0 0,-1-1 0 0 0,0 0 1 0 0,-1 1-1 0 0,0-1 0 0 0,-1 0 0 0 0,0 0 1 0 0,-1 0-1 0 0,0 0 0 0 0,-5 11 0 0 0,-3 2 38 0 0,-1 0-1 0 0,-1-1 1 0 0,-20 26-1 0 0,-54 63 293 0 0,28-39-258 0 0,31-37-150 0 0,-63 61 0 0 0,49-65-713 0 0,41-32 511 0 0,7-11-7684 0 0,3-1 1639 0 0</inkml:trace>
</inkml:ink>
</file>

<file path=ppt/ink/ink5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30:07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1 164 6247 0 0,'0'0'563'0'0,"1"-2"-464"0"0,6-6 1257 0 0,0 0 0 0 0,1 0 1 0 0,17-13 1712 0 0,-20 18-2640 0 0,-4 3-405 0 0,-1 0 0 0 0,0-1 0 0 0,0 1 0 0 0,1 0 1 0 0,-1 0-1 0 0,0 0 0 0 0,0 0 0 0 0,1-1 0 0 0,-1 1 0 0 0,0 0 0 0 0,0 0 0 0 0,1 0 0 0 0,-1 0 0 0 0,0 0 1 0 0,1 0-1 0 0,-1 0 0 0 0,0-1 0 0 0,1 1 0 0 0,-1 0 0 0 0,0 0 0 0 0,1 0 0 0 0,-1 0 0 0 0,0 1 1 0 0,1-1-1 0 0,-1 0 0 0 0,0 0 0 0 0,0 0 0 0 0,1 0 0 0 0,-1 0 0 0 0,1 0 0 0 0,7 4 48 0 0,-6-3 258 0 0,1-1-196 0 0,6 2-3 0 0,0-1-1 0 0,0 0 0 0 0,0-1 0 0 0,0 0 1 0 0,0-1-1 0 0,0 1 0 0 0,14-4 0 0 0,66-22 712 0 0,-15 5-295 0 0,51 3 218 0 0,-21 5 430 0 0,-88 10-1128 0 0,0 1 0 0 0,0 0 0 0 0,0 1-1 0 0,1 1 1 0 0,20 2 0 0 0,-32-1-67 0 0,16-3 0 0 0,-17 2 0 0 0,21-3 0 0 0,-22 3 0 0 0,19-8 0 0 0,-15 6 4 0 0,-2 1 3 0 0,0-1-1 0 0,0 1 1 0 0,0 1 0 0 0,0-1-1 0 0,0 1 1 0 0,0 0 0 0 0,0 0 0 0 0,9 1-1 0 0,4 0 5 0 0,-13 0 21 0 0,16 4-3 0 0,-17-4-19 0 0,1 0-1 0 0,-1 0 1 0 0,0-1 0 0 0,0 0-1 0 0,1 1 1 0 0,-1-2 0 0 0,0 1-1 0 0,1 0 1 0 0,-1-1 0 0 0,6-2-1 0 0,5 1 25 0 0,21-5 197 0 0,-26 4-101 0 0,1 0 1 0 0,-1 2-1 0 0,1-1 0 0 0,0 1 1 0 0,0 1-1 0 0,0 0 0 0 0,-1 0 1 0 0,15 3-1 0 0,-10 1-130 0 0,-1 4 0 0 0,-1 1 0 0 0,1-1 0 0 0,2-2 0 0 0,12 3 0 0 0,-22-8 0 0 0,7 0 21 0 0,-1 0 1 0 0,1 0-1 0 0,0-1 0 0 0,0-1 1 0 0,0 0-1 0 0,0-1 0 0 0,13-4 1 0 0,25-2 119 0 0,-24 5-115 0 0,67-4 28 0 0,-64 5-54 0 0,17 6 0 0 0,2 9 0 0 0,-22-8 0 0 0,1-1 0 0 0,40 0 0 0 0,20 2 0 0 0,11 0 0 0 0,-51-4 0 0 0,-22-1 0 0 0,-19-2 0 0 0,1 1 0 0 0,0 1 0 0 0,0 0 0 0 0,9 2 0 0 0,15 1-14 0 0,-25-3 6 0 0,0 0 1 0 0,0 0-1 0 0,-1 0 0 0 0,10 4 0 0 0,-2-2-3 0 0,1-3 11 0 0,-1 0 0 0 0,29-6 0 0 0,-25 3 0 0 0,30-1 0 0 0,14 3 0 0 0,46 0 0 0 0,-54 5 0 0 0,-16-1 0 0 0,71-3 0 0 0,-73-3 0 0 0,4-1 0 0 0,0 2 0 0 0,41 2 0 0 0,-60 1 0 0 0,24-2 0 0 0,-5-1 0 0 0,124-7 0 0 0,-101 5 0 0 0,-43 2 0 0 0,0 1 0 0 0,28 1 0 0 0,22 7 0 0 0,-14-5-312 0 0,-53-2 199 0 0,-4 2-1688 0 0,0-1 1673 0 0,0 0 0 0 0,1 0 0 0 0,-1 0 0 0 0,0 0 0 0 0,0 0 0 0 0,0 0 0 0 0,1 0 0 0 0,-1-1 0 0 0,0 1 0 0 0,-1 0 0 0 0,-1 1-162 0 0,-14 11-835 0 0,-4-2-10 0 0</inkml:trace>
</inkml:ink>
</file>

<file path=ppt/ink/ink5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30:08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130 127 5983 0 0,'0'0'796'0'0,"1"-2"119"0"0,4-4-346 0 0,-1 0-1 0 0,1 1 1 0 0,0-1 0 0 0,1 1-1 0 0,-1 0 1 0 0,1 1 0 0 0,0 0-1 0 0,0-1 1 0 0,1 2 0 0 0,-1-1-1 0 0,1 1 1 0 0,0 0 0 0 0,11-4-1 0 0,41-10 890 0 0,0 2 0 0 0,92-11 0 0 0,-146 26-1352 0 0,0-1 0 0 0,0 1 1 0 0,0 0-1 0 0,0 0 1 0 0,0 1-1 0 0,0 0 0 0 0,0 0 1 0 0,-1 0-1 0 0,1 0 1 0 0,6 3-1 0 0,-10-3-102 0 0,-1-1 0 0 0,1 0 0 0 0,-1 1 0 0 0,1-1 0 0 0,-1 1 0 0 0,1-1-1 0 0,-1 1 1 0 0,1-1 0 0 0,-1 1 0 0 0,0-1 0 0 0,1 1 0 0 0,-1-1 0 0 0,0 1 0 0 0,1 0 0 0 0,-1-1-1 0 0,0 1 1 0 0,0 0 0 0 0,1-1 0 0 0,-1 1 0 0 0,0 1 0 0 0,0-2 5 0 0,1 5 34 0 0,-2 14-31 0 0,-2-14-10 0 0,0-1 5 0 0,-9 13 2 0 0,0 1 0 0 0,-1-2 0 0 0,-1 0-1 0 0,0 0 1 0 0,-18 14 0 0 0,14-15-77 0 0,0 0 0 0 0,-35 21 0 0 0,-46 18-339 0 0,-25 16 85 0 0,27-3 311 0 0,50-31 22 0 0,45-34 44 0 0,5-3-47 0 0,-1 1 1 0 0,0-1 0 0 0,0 0 0 0 0,0 1 0 0 0,1-1 0 0 0,-1 0 0 0 0,3-2-1 0 0,5-2 19 0 0,16-5 213 0 0,-4 1 257 0 0,39-10 1 0 0,-44 16-402 0 0,0 1 1 0 0,0 0 0 0 0,-1 1-1 0 0,1 1 1 0 0,30 3-1 0 0,-22 1-91 0 0,-1 1 0 0 0,32 11 0 0 0,-51-14-5 0 0,4 0 24 0 0,0 0 1 0 0,1-1-1 0 0,0 0 0 0 0,-1 0 0 0 0,1-1 1 0 0,-1 0-1 0 0,1-1 0 0 0,0 0 0 0 0,-1 0 1 0 0,12-4-1 0 0,-7 1 130 0 0,1-1 1 0 0,-1 0-1 0 0,0-1 1 0 0,-1-1-1 0 0,23-14 0 0 0,-16 6 392 0 0,-18 14-676 0 0,-3 3-854 0 0,1 0 758 0 0,-1 0 0 0 0,0 0 1 0 0,0 0-1 0 0,0 0 0 0 0,0 0 0 0 0,0-1 0 0 0,-3 3 1 0 0,-1 4-1652 0 0,-2 5-5249 0 0</inkml:trace>
</inkml:ink>
</file>

<file path=ppt/ink/ink5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30:11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53 2759 0 0,'0'0'126'0'0,"1"-1"-5"0"0,17-6 2575 0 0,0 1 1 0 0,24-4-1 0 0,-7 2-665 0 0,37-12 3282 0 0,-84 32-5014 0 0,9-10-262 0 0,-53 46 13 0 0,-2-2 0 0 0,-2-3 0 0 0,-87 48 0 0 0,129-82-150 0 0,0-1 0 0 0,-1 0 1 0 0,0-1-1 0 0,-1-1 0 0 0,1-1 0 0 0,-22 3 0 0 0,-122 5-1022 0 0,147-12 989 0 0,-10 0-405 0 0,-51 9 0 0 0,67-8 491 0 0,0 1 0 0 0,0 0 0 0 0,0 1 0 0 0,1 0 0 0 0,-1 0 0 0 0,1 1 0 0 0,-17 12 0 0 0,21-13 494 0 0,9-6 764 0 0,-3 1-1038 0 0,1 0 0 0 0,-1 1 1 0 0,0-1-1 0 0,0 0 0 0 0,1 1 0 0 0,-1 0 1 0 0,0-1-1 0 0,1 1 0 0 0,-1 0 0 0 0,2-1 1 0 0,4 7-164 0 0,-6-5-10 0 0,-1-1 0 0 0,1 1 0 0 0,0-1 0 0 0,0 1 0 0 0,-1 0 0 0 0,1-1 0 0 0,0 1 0 0 0,-1 0 0 0 0,1 0 0 0 0,-1-1 0 0 0,1 1 0 0 0,-1 0 0 0 0,1 0 0 0 0,-1 0 0 0 0,0 0 0 0 0,1-1 0 0 0,-1 3 0 0 0,1 0 0 0 0,1 1 9 0 0,-1 0-1 0 0,1-1 1 0 0,-1 1-1 0 0,0 0 1 0 0,0 0-1 0 0,0 0 1 0 0,0 6-1 0 0,0 2 12 0 0,11 85-9 0 0,-4-44 141 0 0,-4 0 1 0 0,-1 73-1 0 0,-3-119-108 0 0,4 139 583 0 0,-2-128-610 0 0,0 0-1 0 0,1 0 1 0 0,0 0 0 0 0,2-1 0 0 0,0 0-1 0 0,10 23 1 0 0,3-2-4 0 0,-12-25-4 0 0,0-1-1 0 0,-1 1 1 0 0,0 0-1 0 0,-1 0 1 0 0,4 23-1 0 0,-8-24 3 0 0,-1 0 0 0 0,0 0-1 0 0,-1-1 1 0 0,0 1 0 0 0,-6 15-1 0 0,-1-1 4 0 0,6-21-9 0 0,1 1 1 0 0,0-1 0 0 0,1 1-1 0 0,-1-1 1 0 0,1 1-1 0 0,0 0 1 0 0,1 0 0 0 0,-1 9-1 0 0,1-6-5 0 0,1-6 0 0 0,-1 0 0 0 0,0 1 0 0 0,1-1 0 0 0,-1 0 0 0 0,1 0 0 0 0,0 0 0 0 0,0 0 0 0 0,0-1 0 0 0,3 6 0 0 0,-3-5 3 0 0,1 0 0 0 0,0 1 0 0 0,0-1 0 0 0,0 0-1 0 0,1 0 1 0 0,-1 0 0 0 0,1 0 0 0 0,-1-1 0 0 0,1 1 0 0 0,0-1-1 0 0,0 0 1 0 0,0 1 0 0 0,1-1 0 0 0,-1-1 0 0 0,5 3 0 0 0,31 22 15 0 0,-28-16-18 0 0,-11-4 0 0 0,0-4 0 0 0,2 1 0 0 0,0 16 0 0 0,-3 2 12 0 0,0-14-4 0 0,1 0 1 0 0,0 0-1 0 0,0 0 0 0 0,2 14 1 0 0,-1-14-7 0 0,1 1 1 0 0,0 0 0 0 0,4 11-1 0 0,-3-8-2 0 0,1 0 0 0 0,6 10 0 0 0,-2 3 0 0 0,-1 11 0 0 0,-3-24 0 0 0,0-1 0 0 0,1 0 0 0 0,0 1 0 0 0,-1-2 0 0 0,1 0 0 0 0,0-2 11 0 0,-4-3 32 0 0,2 5-22 0 0,0 1 22 0 0,-1-6-42 0 0,-1 0 0 0 0,0-1 0 0 0,0 1 0 0 0,-1 0 0 0 0,1 0 0 0 0,-1-1 0 0 0,0 1 0 0 0,0 0 0 0 0,-1 7 0 0 0,-1 9-1 0 0,1-15 0 0 0,1 6 0 0 0,2 11 0 0 0,-1-8 0 0 0,0 0 0 0 0,0 7 0 0 0,-1-20 0 0 0,3 17 0 0 0,0 10-64 0 0,0-14 64 0 0,1-1 0 0 0,2 0 0 0 0,1-1 11 0 0,-2 0 32 0 0,-1 2-33 0 0,-3-9-10 0 0,0-1 0 0 0,0 1 0 0 0,-1 0 0 0 0,1 0 0 0 0,-2 7 0 0 0,1-2 0 0 0,-1 27 0 0 0,1-23 0 0 0,2 0 0 0 0,1 0 0 0 0,1-1 0 0 0,3-2 0 0 0,0 0 0 0 0,-1 2 0 0 0,0 2 0 0 0,0 1 0 0 0,-1-1 0 0 0,-1-1 0 0 0,-1 1 0 0 0,-3 1 0 0 0,-1-2 0 0 0,-2 2 0 0 0,1-3 0 0 0,2 1 0 0 0,3 0 0 0 0,8-3 3656 0 0,-11-12-3547 0 0,-3-17 357 0 0,2 16-321 0 0,1 0-85 0 0,-2-4-32 0 0,-10-24 92 0 0,9 26-120 0 0,-5-19 0 0 0,5 8 13 0 0,0 0 0 0 0,1 0 0 0 0,-1-27-1 0 0,1-6 1 0 0,1 33-13 0 0,-1 0 0 0 0,0 5-11 0 0,2 8-42 0 0</inkml:trace>
</inkml:ink>
</file>

<file path=ppt/ink/ink5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30:17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6359 0 0,'0'0'688'0'0</inkml:trace>
</inkml:ink>
</file>

<file path=ppt/ink/ink5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30:17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10 116 5063 0 0,'0'0'390'0'0,"1"-2"6"0"0,6-21 9322 0 0,-4 14-9662 0 0,-3 8 1392 0 0,0-2-898 0 0,2-3-183 0 0,0 0 1 0 0,0 0 0 0 0,1 0-1 0 0,0 0 1 0 0,7-11 0 0 0,-5 8-68 0 0,-4 7-153 0 0,0 1 0 0 0,-1 0 0 0 0,1 0 0 0 0,-1 0 0 0 0,0-1 0 0 0,1 1-1 0 0,-1 0 1 0 0,0 0 0 0 0,0-1 0 0 0,1 1 0 0 0,-1 0 0 0 0,-1-3 0 0 0,1 4-93 0 0,0 0 1 0 0,0 0-1 0 0,0 0 1 0 0,0-1-1 0 0,0 1 1 0 0,0 0-1 0 0,0 0 1 0 0,0 0-1 0 0,0 0 1 0 0,0 0 0 0 0,0 0-1 0 0,0 0 1 0 0,0-1-1 0 0,0 1 1 0 0,0 0-1 0 0,0 0 1 0 0,0 0-1 0 0,0 0 1 0 0,0 0-1 0 0,0 0 1 0 0,0 0-1 0 0,-1 0 1 0 0,1 0-1 0 0,0 0 1 0 0,0 0-1 0 0,0 0 1 0 0,0 0-1 0 0,0-1 1 0 0,0 1-1 0 0,0 0 1 0 0,0 0 0 0 0,-1 0-1 0 0,1 0 1 0 0,0 0-1 0 0,0 0 1 0 0,0 0-1 0 0,0 0 1 0 0,0 0-1 0 0,0 0 1 0 0,0 0-1 0 0,-1 0 1 0 0,-5 8 553 0 0,0 4-600 0 0,1 0-1 0 0,1 1 1 0 0,0-1 0 0 0,0 1-1 0 0,2 0 1 0 0,-1 0-1 0 0,0 18 1 0 0,-1 4-5 0 0,0-11-1 0 0,2 1 1 0 0,1 0-1 0 0,0 1 0 0 0,2-1 1 0 0,1 0-1 0 0,1-1 0 0 0,1 1 1 0 0,2 0-1 0 0,0-1 0 0 0,1 0 1 0 0,18 38-1 0 0,-15-43 378 0 0,-7-16-281 0 0,-1 1 0 0 0,0-1 0 0 0,0 1 0 0 0,0 0 0 0 0,-1 0 1 0 0,1 0-1 0 0,-1-1 0 0 0,2 8 0 0 0,-3-10-94 0 0,0 0 0 0 0,0 0-1 0 0,0 0 1 0 0,0 0 0 0 0,0 0 0 0 0,0 0 0 0 0,0 0-1 0 0,0 0 1 0 0,-1 0 0 0 0,1 0 0 0 0,0 0 0 0 0,-1 1-1 0 0,0 3 5 0 0,-2 9 33 0 0,-1-3-50 0 0,3-9-81 0 0,6-12-716 0 0,-2 3 252 0 0,0 1 0 0 0,0 0 0 0 0,1 1 1 0 0,5-8-1 0 0,0 3-650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03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7831 0 0,'0'0'8482'0'0,"6"11"-5664"0"0,-4-9-2773 0 0,-1 0-1 0 0,0 0 1 0 0,0 0-1 0 0,0 0 1 0 0,-1 0-1 0 0,1 1 1 0 0,0-1-1 0 0,-1 0 0 0 0,1 1 1 0 0,-1-1-1 0 0,0 1 1 0 0,0-1-1 0 0,0 3 1 0 0,-1-3-35 0 0,1 0 0 0 0,0 0 0 0 0,0 0 0 0 0,0 0-1 0 0,0-1 1 0 0,0 1 0 0 0,0 0 0 0 0,1 0 0 0 0,-1 0 0 0 0,1 0 0 0 0,0 3 0 0 0,2 3 98 0 0,-1 21 470 0 0,-2 45 1 0 0,0-32-118 0 0,-3-13-133 0 0,2-24-225 0 0,0 1 0 0 0,1-1-1 0 0,0 1 1 0 0,0 0-1 0 0,1 6 1 0 0,-1-11 24 0 0,1 1-6 0 0,1-1-86 0 0,-1 0-1 0 0,1 0 0 0 0,-1 0 1 0 0,1 1-1 0 0,-1-1 1 0 0,1-1-1 0 0,0 1 0 0 0,-1 0 1 0 0,1 0-1 0 0,0-1 1 0 0,0 1-1 0 0,0-1 0 0 0,-1 1 1 0 0,1-1-1 0 0,3 0 1 0 0,-1 0 22 0 0,0 0 1 0 0,0 0-1 0 0,0-1 1 0 0,1 0 0 0 0,-1 0-1 0 0,6-2 1 0 0,4-3 121 0 0,0 0 1 0 0,24-16-1 0 0,-34 20-146 0 0,11-7-3 0 0,0-1 0 0 0,-1 0-1 0 0,0-1 1 0 0,-1-1 0 0 0,0 0-1 0 0,-1 0 1 0 0,14-20 0 0 0,-18 22-10 0 0,-6 6 2 0 0,1-9-11 0 0,6-28-11 0 0,-9 38 2 0 0,1 0-2 0 0,10-13-13 0 0,-5 34-40 0 0,1 54 148 0 0,-5-43-58 0 0,-2-26-24 0 0,5 15-14 0 0,-4-14-12 0 0,-1-3 9 0 0,0 0-1 0 0,0 0 0 0 0,1 1 0 0 0,-1-1 0 0 0,0 0 1 0 0,1 0-1 0 0,-1 0 0 0 0,1 0 0 0 0,-1 0 0 0 0,1 0 1 0 0,0 0-1 0 0,-1 0 0 0 0,2 1 0 0 0,-1 0 15 0 0,0-1-1 0 0,1 0 1 0 0,-1 1-1 0 0,0-1 1 0 0,0 0-1 0 0,1 1 1 0 0,-1-1 0 0 0,1 0-1 0 0,-1 0 1 0 0,1 0-1 0 0,-1 0 1 0 0,1-1-1 0 0,0 1 1 0 0,-1 0-1 0 0,1-1 1 0 0,0 1-1 0 0,0-1 1 0 0,-1 1 0 0 0,1-1-1 0 0,0 0 1 0 0,0 0-1 0 0,0 0 1 0 0,-1 0-1 0 0,1 0 1 0 0,0 0-1 0 0,0-1 1 0 0,0 1-1 0 0,3-1 1 0 0,5-2 99 0 0,1-1 0 0 0,-1 0 0 0 0,17-9 0 0 0,-13 5 42 0 0,-5 4-94 0 0,0-1 1 0 0,-1 0-1 0 0,1-1 0 0 0,-1 0 1 0 0,0 0-1 0 0,-1-1 0 0 0,1 0 1 0 0,-1 0-1 0 0,-1-1 0 0 0,0 0 1 0 0,0 0-1 0 0,0 0 0 0 0,-1-1 1 0 0,0 0-1 0 0,-1 0 0 0 0,0 0 1 0 0,0 0-1 0 0,-1-1 0 0 0,0 0 1 0 0,-1 1-1 0 0,0-1 0 0 0,0 0 1 0 0,0-13-1 0 0,-4-7-56 0 0,1 14-50 0 0,3-30 1 0 0,-2 43-29 0 0,0-1 0 0 0,1 1 1 0 0,0-1-1 0 0,0 0 1 0 0,0 1-1 0 0,0-1 0 0 0,0 1 1 0 0,1 0-1 0 0,0 0 0 0 0,-1-1 1 0 0,1 1-1 0 0,0 0 0 0 0,4-4 1 0 0,-5 6-275 0 0,1 1-364 0 0,-2 0 600 0 0,1-1 1 0 0,0 1-1 0 0,-1 0 1 0 0,1 0-1 0 0,0 0 1 0 0,-1 0-1 0 0,1 0 1 0 0,0 0-1 0 0,-1 0 0 0 0,1 0 1 0 0,0 0-1 0 0,-1 0 1 0 0,1 0-1 0 0,-1 0 1 0 0,2 1-1 0 0,7 5-1073 0 0</inkml:trace>
</inkml:ink>
</file>

<file path=ppt/ink/ink5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30:18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7343 0 0,'0'0'918'0'0,"0"2"-188"0"0,-2 3-1262 0 0,2-5 977 0 0,0 1 1 0 0,0-1-1 0 0,0 1 0 0 0,0 0 0 0 0,0-1 0 0 0,0 1 1 0 0,0-1-1 0 0,0 1 0 0 0,0-1 0 0 0,0 1 1 0 0,0-1-1 0 0,0 1 0 0 0,0-1 0 0 0,0 1 0 0 0,1 0 1 0 0,-1 0-222 0 0,1 0 0 0 0,-1-1 0 0 0,1 1 0 0 0,0-1 0 0 0,0 0 0 0 0,-1 1 0 0 0,1-1 0 0 0,0 0 0 0 0,0 1 1 0 0,0-1-1 0 0,-1 0 0 0 0,1 0 0 0 0,0 1 0 0 0,0-1 0 0 0,0 0 0 0 0,0 0 0 0 0,-1 0 0 0 0,1 0 0 0 0,2-1 1 0 0,-1 1 80 0 0,-1 0-1133 0 0,7 0 517 0 0,-7 0 25 0 0,1 0 106 0 0,0 0 131 0 0,14-5 1116 0 0</inkml:trace>
</inkml:ink>
</file>

<file path=ppt/ink/ink5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30:20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7631 0 0,'0'0'12496'0'0,"-1"2"-12024"0"0,-14 18 785 0 0,11-15-985 0 0,0 0 0 0 0,1 1-1 0 0,-7 11 1 0 0,9-16-172 0 0,-2 25 688 0 0,2-9-440 0 0,1-6-165 0 0,1-1 1 0 0,-1 0-1 0 0,2 1 0 0 0,4 17 0 0 0,-6-26-170 0 0,8 19 92 0 0,-7-20-95 0 0,0 0 55 0 0,10 17 226 0 0,-10-9-199 0 0,-1-7-86 0 0,1 0-1 0 0,-1 0 1 0 0,0 1 0 0 0,0-1-1 0 0,-1 0 1 0 0,1 0-1 0 0,0 0 1 0 0,-1 0 0 0 0,1 0-1 0 0,-1 0 1 0 0,0 1 0 0 0,1-1-1 0 0,-1 0 1 0 0,0-1-1 0 0,-2 4 1 0 0,-1 2 0 0 0,-6 17-7 0 0,4-13 3 0 0,1 1 1 0 0,1 1-1 0 0,0-1 0 0 0,-3 15 1 0 0,7-27-2 0 0,0 1 1 0 0,0-1-1 0 0,0 0 1 0 0,0 0 0 0 0,0 0-1 0 0,0 0 1 0 0,0 0-1 0 0,0 0 1 0 0,0 0-1 0 0,0 0 1 0 0,0 0-1 0 0,0 0 1 0 0,0 0 0 0 0,0 0-1 0 0,0 1 1 0 0,0-1-1 0 0,0 0 1 0 0,0 0-1 0 0,0 0 1 0 0,0 0-1 0 0,0 0 1 0 0,0 0 0 0 0,0 0-1 0 0,0 0 1 0 0,0 0-1 0 0,0 0 1 0 0,0 1-1 0 0,0-1 1 0 0,0 0-1 0 0,0 0 1 0 0,0 0 0 0 0,0 0-1 0 0,0 0 1 0 0,0 0-1 0 0,0 0 1 0 0,0 0-1 0 0,0 0 1 0 0,0 0-1 0 0,0 0 1 0 0,0 0 0 0 0,0 0-1 0 0,1 0 1 0 0,-1 1-1 0 0,0-1 1 0 0,0 0-1 0 0,0 0 1 0 0,0 0-1 0 0,0 0 1 0 0,0 0 0 0 0,0 0-1 0 0,0 0 1 0 0,0 0-1 0 0,0 0 1 0 0,1 0-1 0 0,-1 0 13 0 0,1 0-1 0 0,0 0 0 0 0,0 1 1 0 0,0-1-1 0 0,-1 0 0 0 0,1 1 1 0 0,0-1-1 0 0,-1 0 0 0 0,1 1 1 0 0,0-1-1 0 0,-1 1 0 0 0,1 0 1 0 0,0-1-1 0 0,-1 1 0 0 0,1-1 1 0 0,-1 1-1 0 0,1 0 0 0 0,-1-1 0 0 0,1 1 1 0 0,-1 1-1 0 0,4 1-13 0 0,-2 2 0 0 0,0 16 0 0 0,-2-14 0 0 0,4 12 0 0 0,-4-6-189 0 0,-5 21 2 0 0,5-26 187 0 0,3 1 0 0 0,0 0 0 0 0,0 0 0 0 0,0-1 0 0 0,-2-1 11 0 0,0-5 191 0 0,0-1-146 0 0,-1 0-52 0 0,0-1-1 0 0,0 1 0 0 0,0-1 0 0 0,1 1 0 0 0,-1-1 0 0 0,0 0 0 0 0,1 1 1 0 0,-1-1-1 0 0,0 1 0 0 0,1-1 0 0 0,-1 1 0 0 0,0-1 0 0 0,1 0 0 0 0,-1 1 0 0 0,1-1 1 0 0,-1 0-1 0 0,1 0 0 0 0,-1 1 0 0 0,1-1 0 0 0,-1 0 0 0 0,1 0 0 0 0,-1 1 1 0 0,1-1-1 0 0,-1 0 0 0 0,1 0 0 0 0,1 0 18 0 0,-1 1 123 0 0,1-2-60 0 0,0 2-48 0 0,1-1-36 0 0,7-7 292 0 0,-9 6-228 0 0,8-6 445 0 0,81 5-498 0 0,-69 3-11 0 0,22 3 0 0 0,15 2 0 0 0,-49-6 5 0 0,1 0 0 0 0,0-1 1 0 0,0 0-1 0 0,0-1 0 0 0,-1 0 0 0 0,1 0 0 0 0,-1-1 1 0 0,1 0-1 0 0,-1-1 0 0 0,14-7 0 0 0,7-3 2 0 0,-20 11-7 0 0,-2 0-11 0 0,-5 3-31 0 0,0 5 20 0 0,-2-4-42 0 0,19-6-1240 0 0,14-12-1942 0 0,-32 16 2573 0 0</inkml:trace>
</inkml:ink>
</file>

<file path=ppt/ink/ink5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30:23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100 109 1375 0 0,'-2'1'107'0'0,"-25"19"750"0"0,14-13 5602 0 0,19-37-4043 0 0,-5 21 489 0 0,-4-1 343 0 0,0 9-3030 0 0,0-1 1 0 0,-1 1-1 0 0,1 0 0 0 0,-1 0 0 0 0,0 0 1 0 0,1 1-1 0 0,-1-1 0 0 0,1 1 0 0 0,-1 0 0 0 0,0 0 1 0 0,1 0-1 0 0,-1 0 0 0 0,0 1 0 0 0,-7 2 1383 0 0,32 1-1233 0 0,-8-2-20 0 0,23-1 1 0 0,-26-1-249 0 0,1 0 1 0 0,-1 0 0 0 0,1 1-1 0 0,10 3 1 0 0,-9-2-87 0 0,0-1-1 0 0,0-1 0 0 0,0 1 1 0 0,0-2-1 0 0,21-3 0 0 0,-20 3 24 0 0,9-3-5 0 0,1-1 0 0 0,42-15 0 0 0,7-3 11 0 0,-63 21-44 0 0,-2 0-9 0 0,1 1 0 0 0,-1-1 0 0 0,1 2 0 0 0,0-1 1 0 0,0 1-1 0 0,0 0 0 0 0,10 1 0 0 0,-16-1-4 0 0,13 2-64 0 0,0-1 0 0 0,1-1 0 0 0,-1 0 0 0 0,16-3 0 0 0,-5-4 31 0 0,7-4-107 0 0,-7 6-128 0 0,-25 5 310 0 0,17 0-145 0 0,-14 0 117 0 0,3 0 0 0 0,1-1 0 0 0,-1 1 0 0 0,0-1 0 0 0,0 0 0 0 0,14-5 0 0 0,-10 4 0 0 0,-2 2-11 0 0,-9 1 8 0 0,0-1-1 0 0,0 1 1 0 0,1-1-1 0 0,-1 1 1 0 0,0-1-1 0 0,0 1 1 0 0,0 0-1 0 0,0-1 1 0 0,0 1-1 0 0,0-1 1 0 0,0 1-1 0 0,0 0 1 0 0,0-1-1 0 0,-1 1 1 0 0,1-1-1 0 0,0 2 1 0 0,0-2-4 0 0,-4 15-21 0 0,0 0 0 0 0,0 0 1 0 0,-13 26-1 0 0,11-27 5 0 0,0 0 0 0 0,1 1 0 0 0,-7 28 0 0 0,10-32 23 0 0,-3 21 0 0 0,5 68 0 0 0,1-72 0 0 0,-1 1 0 0 0,-1-1 0 0 0,-6 33 0 0 0,1-24 0 0 0,0 48 0 0 0,2-27 0 0 0,1 109 27 0 0,5-112-8 0 0,-10 96-1 0 0,-12-47 42 0 0,-3 34 32 0 0,22-117-61 0 0,1 0 0 0 0,1 0 0 0 0,1 0 0 0 0,1-1 0 0 0,1 1 0 0 0,1-1 0 0 0,7 22 0 0 0,-6-18-31 0 0,-1 0 0 0 0,3 35 0 0 0,-5-28 0 0 0,-1-10 0 0 0,-1-1 0 0 0,-1 0 0 0 0,-3 25 0 0 0,-13 60 0 0 0,8-67 0 0 0,3 1 0 0 0,-2 45 0 0 0,8-46 0 0 0,7 48 0 0 0,7 76 0 0 0,-12-131 0 0 0,15 59 0 0 0,-10-61 0 0 0,-3 1 0 0 0,4 38 0 0 0,-6-42 0 0 0,10 44 0 0 0,-10-52 0 0 0,-2-13 0 0 0,0 0 0 0 0,0 0 0 0 0,0 0 0 0 0,1-1 0 0 0,-1 1 0 0 0,5 8 0 0 0,-1-3 0 0 0,3 4-16 0 0,17 23-144 0 0,-22-34 160 0 0,6 18 0 0 0,-6-10 0 0 0,0 1 0 0 0,-1-1 0 0 0,0 1-1 0 0,-1 0 1 0 0,-1-1 0 0 0,-1 23 0 0 0,0-5-10 0 0,1-12-18 0 0,1 0 0 0 0,0 0 0 0 0,1 0 0 0 0,1 0 0 0 0,1-1-1 0 0,11 32 1 0 0,-10-34 28 0 0,-2 2 0 0 0,1-1 0 0 0,-1-1 0 0 0,-1 2 0 0 0,-2-2 0 0 0,0 1 0 0 0,0-3 11 0 0,0-10 43 0 0,1 1 5 0 0,4 10-47 0 0,2-2-24 0 0,-5-6-47 0 0,1 10 5 0 0,-3 2 43 0 0,0-12-5 0 0,-5 14-31 0 0,3-13 46 0 0,-3 8 1 0 0,2 0 0 0 0,2-2 11 0 0,2-7 31 0 0,4 5-44 0 0,-3-6-52 0 0,0 8 41 0 0,-1 0 2 0 0,1-8-31 0 0,6-1 42 0 0,-5-2 393 0 0,-1-1-336 0 0,7 2-31 0 0,-6-2 375 0 0,-3-2-321 0 0,-2-13 45 0 0,-2 12-109 0 0,2 1 3 0 0,-1-1-12 0 0,-1 0-1 0 0,0-1 1 0 0,0 1-1 0 0,0 1 1 0 0,0-1-1 0 0,-1 1 1 0 0,1-1-1 0 0,-1 1 1 0 0,0 1-1 0 0,1-1 1 0 0,-1 1-1 0 0,0-1 1 0 0,0 1-1 0 0,0 1 1 0 0,0-1-1 0 0,0 1 1 0 0,0 0-1 0 0,-7 0 1 0 0,-8 2-16 0 0,-1 1 1 0 0,-41 10-1 0 0,52-10 12 0 0,-28 9-19 0 0,-1 1 0 0 0,-38 20 0 0 0,30-12 11 0 0,44-19 5 0 0,-1 1 0 0 0,-14 0 0 0 0,5-3 0 0 0,11-1-3 0 0,0 1 0 0 0,-1-1-1 0 0,1 0 1 0 0,0 0 0 0 0,0 0-1 0 0,0 0 1 0 0,0-1 0 0 0,0 1 0 0 0,0 0-1 0 0,0-1 1 0 0,0 0 0 0 0,0 1-1 0 0,1-1 1 0 0,-1 0 0 0 0,1 0-1 0 0,-1 0 1 0 0,1 0 0 0 0,0 0 0 0 0,0 0-1 0 0,0 0 1 0 0,0 0 0 0 0,0-1-1 0 0,0 1 1 0 0,0 0 0 0 0,1 0 0 0 0,-1-5-1 0 0,-1-6-33 0 0,1 0 0 0 0,1 0 0 0 0,1-23 0 0 0,0 20 9 0 0,-1 5 7 0 0,0 0 0 0 0,0 1 0 0 0,-1-1 1 0 0,-4-15-1 0 0,4 24 802 0 0,1 3-929 0 0,1 1-1 0 0,-1-1 1 0 0,0 0-1 0 0,1 1 1 0 0,-1-1 0 0 0,1 0-1 0 0,-1 1 1 0 0,1-1-1 0 0,0 0 1 0 0,-1 0 0 0 0,1 0-1 0 0,0 1 1 0 0,0-1-1 0 0,0 0 1 0 0,0 0-1 0 0,0 0 1 0 0,0 0 0 0 0,0-1-1 0 0,0 1 1 0 0,0 0-1 0 0,3 1 1 0 0,13 4-7399 0 0</inkml:trace>
</inkml:ink>
</file>

<file path=ppt/ink/ink5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30:24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75 2759 0 0,'0'0'126'0'0,"-20"18"15828"0"0,11-16-15162 0 0,2 0-505 0 0,0 0 0 0 0,0 1-1 0 0,1-1 1 0 0,-1 1 0 0 0,-8 6-1 0 0,-1 0-74 0 0,14-9 142 0 0,5-9-80 0 0,-1 3-236 0 0,1 1 0 0 0,0-1 1 0 0,1 1-1 0 0,-1-1 0 0 0,1 1 0 0 0,0 0 0 0 0,0 1 0 0 0,1-1 0 0 0,-1 1 0 0 0,8-6 1 0 0,-3 3-16 0 0,1 1 1 0 0,0-1-1 0 0,0 2 1 0 0,19-9-1 0 0,-20 11 75 0 0,1 0 0 0 0,0 0 0 0 0,-1 1 0 0 0,1 0 0 0 0,0 1-1 0 0,0 0 1 0 0,13 0 0 0 0,-14 2 46 0 0,-8-1-140 0 0,0 1 0 0 0,-1-1 0 0 0,1 0 0 0 0,-1 0 0 0 0,1 1 0 0 0,-1-1 0 0 0,1 0 0 0 0,-1 0 0 0 0,1 1 0 0 0,-1-1-1 0 0,0 1 1 0 0,1-1 0 0 0,-1 0 0 0 0,1 1 0 0 0,-1-1 0 0 0,0 1 0 0 0,1-1 0 0 0,-1 1 0 0 0,1 0 0 0 0,0 1-3 0 0,4 7-1 0 0,-4-6 0 0 0,0 0 0 0 0,0 0 0 0 0,-1 1 0 0 0,1-1 0 0 0,-1 0 0 0 0,0 0 0 0 0,0 0 0 0 0,0 0 0 0 0,0 0 0 0 0,-1 0 0 0 0,0 6 0 0 0,-2-1 0 0 0,1 0 0 0 0,-1-1 0 0 0,-5 10 0 0 0,3-9 0 0 0,-1-1-5 0 0,0 0 0 0 0,0 0 0 0 0,-1-1-1 0 0,1 0 1 0 0,-13 9 0 0 0,12-10-7 0 0,-1 1 0 0 0,-9 10 0 0 0,-41 57-82 0 0,24-27 95 0 0,20-30-1 0 0,3-3 0 0 0,-13 21 0 0 0,3 6 0 0 0,11-23 1 0 0,-11 33-1 0 0,7-15 12 0 0,14-34 167 0 0,9 2 206 0 0,-4-2-309 0 0,0-1-1 0 0,0 0 0 0 0,0 0 1 0 0,0 0-1 0 0,0-1 0 0 0,0 0 1 0 0,6-1-1 0 0,34-12 160 0 0,-36 11-178 0 0,18-7-1 0 0,1 2 0 0 0,0 1 0 0 0,54-6 0 0 0,-76 12-56 0 0,-3 1 0 0 0,-1 0 0 0 0,0 0 0 0 0,0 0 0 0 0,0 0 0 0 0,0 0 0 0 0,0 0 0 0 0,1 1 0 0 0,-1-1 0 0 0,0 1 0 0 0,0-1 0 0 0,0 1 0 0 0,2 1 0 0 0,-1-1-4 0 0,11 7-93 0 0,-13-7 23 0 0,0 0 1 0 0,-1 0-1 0 0,1 0 1 0 0,0 0-1 0 0,-1 0 1 0 0,1 0-1 0 0,-1 0 0 0 0,1 0 1 0 0,-1 0-1 0 0,1 0 1 0 0,-1 1-1 0 0,0-1 1 0 0,1 0-1 0 0,-1 0 1 0 0,0 0-1 0 0,0 0 1 0 0,0 1-1 0 0,0-1 1 0 0,0 0-1 0 0,0 0 1 0 0,-1 0-1 0 0,1 1 0 0 0,0-1 1 0 0,0 0-1 0 0,-1 0 1 0 0,1 0-1 0 0,-1 0 1 0 0,0 2-1 0 0,0 0-241 0 0,-4 11-704 0 0</inkml:trace>
</inkml:ink>
</file>

<file path=ppt/ink/ink5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30:25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384 271 9007 0 0,'1'2'414'0'0,"-1"1"-333"0"0,0 0 1 0 0,0 0 0 0 0,0 0-1 0 0,0 0 1 0 0,0 0-1 0 0,-1 0 1 0 0,0 0 0 0 0,1 0-1 0 0,-1 0 1 0 0,0 0-1 0 0,-2 3 1 0 0,-17 30 2417 0 0,10-20-1135 0 0,6-10-755 0 0,0 0 0 0 0,0-1 1 0 0,-6 7-1 0 0,-1 1 130 0 0,9-12-705 0 0,0 1 0 0 0,1 0 0 0 0,-1-1-1 0 0,0 1 1 0 0,0-1 0 0 0,0 0 0 0 0,0 0-1 0 0,0 0 1 0 0,0 0 0 0 0,0 0 0 0 0,0 0 0 0 0,0 0-1 0 0,-4 0 1 0 0,1 0 62 0 0,0 0 0 0 0,0-1 0 0 0,0 0 0 0 0,0 0 0 0 0,0 0-1 0 0,-5-2 1 0 0,-6-1 217 0 0,0-1 0 0 0,1 0-1 0 0,-17-8 1 0 0,-37-23 851 0 0,45 22-763 0 0,18 10-358 0 0,0-1 0 0 0,1 0-1 0 0,-1 0 1 0 0,1 0 0 0 0,0 0-1 0 0,0-1 1 0 0,0 0 0 0 0,-8-11-1 0 0,11 13-46 0 0,0 0-1 0 0,1 0 0 0 0,-1 0 1 0 0,0 0-1 0 0,1 0 0 0 0,0-1 1 0 0,0 1-1 0 0,0-1 1 0 0,0 1-1 0 0,1-1 0 0 0,-1 1 1 0 0,1-1-1 0 0,0 1 0 0 0,0-1 1 0 0,0 1-1 0 0,0-1 0 0 0,1 1 1 0 0,1-7-1 0 0,2-3-38 0 0,1 0-1 0 0,1 0 1 0 0,0 1 0 0 0,0 0-1 0 0,2 0 1 0 0,-1 0 0 0 0,1 1-1 0 0,13-14 1 0 0,-8 12 9 0 0,1-1 1 0 0,1 2-1 0 0,0 0 0 0 0,0 0 1 0 0,25-13-1 0 0,-34 22 46 0 0,1 0 0 0 0,0 0 0 0 0,-1 0 0 0 0,1 1 0 0 0,0 0 0 0 0,0 0 0 0 0,0 1 0 0 0,0 0 0 0 0,0 0 0 0 0,0 1 0 0 0,1 0 0 0 0,-1 0 0 0 0,0 0 0 0 0,12 3 0 0 0,-9 0 10 0 0,-1 0-1 0 0,1 0 1 0 0,-1 1-1 0 0,1 0 1 0 0,-1 0-1 0 0,0 1 0 0 0,-1 1 1 0 0,1-1-1 0 0,13 13 1 0 0,-5-2 43 0 0,26 16 1 0 0,-36-27 1 0 0,1-1 1 0 0,-1 0 0 0 0,1-1 0 0 0,0 1 0 0 0,0-1-1 0 0,15 3 1 0 0,-21-6 436 0 0,-2 1-489 0 0,1 0-1 0 0,-1 0 1 0 0,1 0-1 0 0,-1 0 1 0 0,1 0-1 0 0,-1 0 1 0 0,0 0 0 0 0,1 0-1 0 0,-1 0 1 0 0,0 0-1 0 0,0 0 1 0 0,0 0-1 0 0,0 0 1 0 0,0 0-1 0 0,0 0 1 0 0,0 0 0 0 0,0 0-1 0 0,0 0 1 0 0,0 0-1 0 0,-1 0 1 0 0,1 0-1 0 0,-1 2 1 0 0,-11 21 78 0 0,-1-5-129 0 0,0-1 1 0 0,-1-1-1 0 0,-25 24 1 0 0,11-12-270 0 0,6-6-914 0 0,-45 36 0 0 0,57-51 618 0 0,-1 0 1 0 0,0-1-1 0 0,0-1 0 0 0,-1 1 1 0 0,0-2-1 0 0,0 0 0 0 0,-16 4 1 0 0,22-7 213 0 0,0-1 0 0 0,-1 0 0 0 0,1 0 0 0 0,-1 0 1 0 0,0-1-1 0 0,1 0 0 0 0,-1 0 0 0 0,-11-3 1 0 0,15 2 220 0 0,0 1 0 0 0,1-1 1 0 0,-1 0-1 0 0,0-1 0 0 0,0 1 1 0 0,1 0-1 0 0,-1-1 0 0 0,1 1 1 0 0,0-1-1 0 0,-1 0 0 0 0,1 0 1 0 0,0 0-1 0 0,0 0 1 0 0,0 0-1 0 0,0 0 0 0 0,0-1 1 0 0,1 1-1 0 0,-1 0 0 0 0,1-1 1 0 0,-1 0-1 0 0,-1-4 0 0 0,-2-11-762 0 0,3-3-1772 0 0</inkml:trace>
</inkml:ink>
</file>

<file path=ppt/ink/ink5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30:25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1 9671 0 0,'-1'0'2895'0'0,"-2"1"-2295"0"0,-1 0 1 0 0,1 0-1 0 0,0 0 0 0 0,0 0 0 0 0,0 1 1 0 0,0-1-1 0 0,0 1 0 0 0,1 0 1 0 0,-4 2-1 0 0,1 0-210 0 0,1 0 1 0 0,0 0-1 0 0,0 0 1 0 0,-5 9-1 0 0,0 3-447 0 0,0 1 0 0 0,-9 23 0 0 0,12-27 468 0 0,-140 413-340 0 0,124-350-64 0 0,15-55-4 0 0,-47 148-11 0 0,36-121 37 0 0,-35 66 1 0 0,52-111-70 0 0,-1 1 1 0 0,0-1-1 0 0,0 1 1 0 0,0-1 0 0 0,1 1 0 0 0,-1 0 0 0 0,1 0 0 0 0,0 0 0 0 0,0 0 0 0 0,0 4 0 0 0</inkml:trace>
</inkml:ink>
</file>

<file path=ppt/ink/ink5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30:26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16351 0 0,'0'0'1484'0'0,"2"2"-1104"0"0,25 27 1511 0 0,2-1-1 0 0,39 30 1 0 0,-16-15-1046 0 0,123 96 726 0 0,-106-87-1284 0 0,-49-36-148 0 0,42 23-1 0 0,-54-34-116 0 0,1-1 0 0 0,0 0 0 0 0,1-1 0 0 0,-1 0 0 0 0,1 0 0 0 0,0-1 0 0 0,17 2 0 0 0,-20-4-23 0 0,-1 0 1 0 0,0-1-1 0 0,0 0 0 0 0,1 0 1 0 0,-1 0-1 0 0,0-1 0 0 0,0 0 1 0 0,-1 0-1 0 0,8-3 1 0 0,-10 4-216 0 0,0-1 1 0 0,0 0 0 0 0,0 1 0 0 0,0-1 0 0 0,-1 0 0 0 0,1 0-1 0 0,0 0 1 0 0,-1-1 0 0 0,0 1 0 0 0,1 0 0 0 0,-1-1 0 0 0,0 0-1 0 0,0 1 1 0 0,-1-1 0 0 0,1 0 0 0 0,0 0 0 0 0,-1 0 0 0 0,2-5-1 0 0,-3 7-179 0 0,0-1 0 0 0,0 1 0 0 0,0 0 0 0 0,0-1 0 0 0,0 1 0 0 0,0 0 0 0 0,0 0 0 0 0,0-1 0 0 0,0 1 0 0 0,-2-2 0 0 0</inkml:trace>
</inkml:ink>
</file>

<file path=ppt/ink/ink5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30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22 5983 0 0,'0'0'274'0'0,"0"-2"-6"0"0,-2-12 7970 0 0,-2 8-3351 0 0,4 6-4768 0 0,-1 0 0 0 0,1 0 0 0 0,-1 0 0 0 0,0 0 0 0 0,1 1 0 0 0,-1-1 0 0 0,1 0 0 0 0,-1 0 0 0 0,1 0 0 0 0,-1 0 0 0 0,0 1 0 0 0,1-1 0 0 0,-1 0 0 0 0,1 1 0 0 0,-1-1 0 0 0,1 0 0 0 0,-1 1 0 0 0,1-1 0 0 0,0 0 0 0 0,-1 1 0 0 0,1-1 0 0 0,-1 1 0 0 0,1 0 0 0 0,-5 5-131 0 0,0 0 0 0 0,-7 13 0 0 0,-23 43 1106 0 0,-75 101 0 0 0,85-133-1055 0 0,0-1-1 0 0,-2-1 0 0 0,-1-1 1 0 0,-60 43-1 0 0,76-61-310 0 0,-7 4 352 0 0,4-8-7124 0 0</inkml:trace>
</inkml:ink>
</file>

<file path=ppt/ink/ink5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30:34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0 182 5063 0 0,'0'0'15823'0'0,"3"-1"-15584"0"0,59-21 1180 0 0,98-22 1 0 0,360-22-236 0 0,-270 32-981 0 0,-248 34-50 0 0,-67-12-5024 0 0,54 10-2691 0 0</inkml:trace>
</inkml:ink>
</file>

<file path=ppt/ink/ink5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2:30:35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342 194 6447 0 0,'-11'9'11108'0'0,"14"-10"-10422"0"0,18-10 148 0 0,-1-1 0 0 0,-1-1 1 0 0,22-18-1 0 0,25-16 547 0 0,-39 29-911 0 0,1 1 1 0 0,0 2-1 0 0,47-18 0 0 0,-73 32-449 0 0,0 0-1 0 0,-1 1 0 0 0,1-1 0 0 0,0 1 0 0 0,-1-1 0 0 0,1 1 0 0 0,0 0 1 0 0,0 0-1 0 0,-1 0 0 0 0,1 0 0 0 0,0 0 0 0 0,0 0 0 0 0,-1 0 0 0 0,1 1 1 0 0,0-1-1 0 0,0 0 0 0 0,-1 1 0 0 0,1 0 0 0 0,0-1 0 0 0,-1 1 0 0 0,1 0 1 0 0,1 1-1 0 0,-2-1-13 0 0,0 1 1 0 0,0-1-1 0 0,0 1 1 0 0,0 0 0 0 0,0-1-1 0 0,-1 1 1 0 0,1 0-1 0 0,0-1 1 0 0,-1 1 0 0 0,1 0-1 0 0,-1 0 1 0 0,0 0-1 0 0,1-1 1 0 0,-1 1 0 0 0,0 0-1 0 0,0 0 1 0 0,0 0-1 0 0,-1 0 1 0 0,1 0 0 0 0,-1 3-1 0 0,-2 7-16 0 0,0 1 1 0 0,-1-1-1 0 0,-1 0 0 0 0,-11 22 1 0 0,-30 43-73 0 0,19-36 38 0 0,-2-2 0 0 0,-1 0 0 0 0,-2-2 1 0 0,-2-2-1 0 0,-53 44 0 0 0,44-42-116 0 0,-34 25-401 0 0,-126 71-368 0 0,193-127 892 0 0,-4 2 22 0 0,7-4 2 0 0,1 0 0 0 0,1-1 0 0 0,-1 2 0 0 0,1-1 1 0 0,-10 10-1 0 0,35-20 181 0 0,68-29 135 0 0,16-7-116 0 0,-78 34-44 0 0,0 1-1 0 0,1 1 1 0 0,0 1-1 0 0,34-2 1 0 0,-39 6-25 0 0,0 2 0 0 0,0 0 0 0 0,0 1 0 0 0,0 1 0 0 0,40 12 0 0 0,-31-5-98 0 0,59 15 22 0 0,-78-23 6 0 0,-1-1 0 0 0,1 0 0 0 0,0-1 0 0 0,0 0 0 0 0,11-2 0 0 0,-7 0 92 0 0,29 2 0 0 0,-36 1-154 0 0,-5-2-45 0 0,3 3 46 0 0,4 4-73 0 0,-6-3-82 0 0,1 1-1 0 0,-1 0 1 0 0,0 0 0 0 0,0 0-1 0 0,0 0 1 0 0,4 6 0 0 0,12 16-8231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04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28 7831 0 0,'24'-13'562'0'0,"6"-2"8758"0"0,-38 19-5076 0 0,-7 4-4173 0 0,-27 18-1 0 0,-110 105 31 0 0,-22 19-74 0 0,153-134 3 0 0,-7 5 186 0 0,1 1-1 0 0,-46 50 1 0 0,71-70-173 0 0,0 1 0 0 0,0-1-1 0 0,0 1 1 0 0,0 0 0 0 0,1 0-1 0 0,-1 0 1 0 0,1 0 0 0 0,0 0 0 0 0,-2 5-1 0 0,3-6-20 0 0,0-1 0 0 0,0 1 0 0 0,0-1 0 0 0,0 1 0 0 0,0-1-1 0 0,0 1 1 0 0,1-1 0 0 0,-1 1 0 0 0,0-1 0 0 0,1 1 0 0 0,-1-1 0 0 0,1 0 0 0 0,-1 1-1 0 0,1-1 1 0 0,0 0 0 0 0,0 0 0 0 0,0 1 0 0 0,0-1 0 0 0,0 0 0 0 0,0 0 0 0 0,0 0-1 0 0,0 0 1 0 0,2 1 0 0 0,4 4 30 0 0,0-1-1 0 0,1-1 1 0 0,0 1 0 0 0,0-1-1 0 0,0-1 1 0 0,0 0-1 0 0,1 0 1 0 0,13 3-1 0 0,0-2-67 0 0,1 0-1 0 0,26-1 1 0 0,-35-2-593 0 0,-1-2 0 0 0,19-2 0 0 0,7-4-6671 0 0,-19 2 724 0 0</inkml:trace>
</inkml:ink>
</file>

<file path=ppt/ink/ink5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6:40:24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6 104 7279 0 0,'-6'-5'7406'0'0,"43"7"-7062"0"0,-8-2 339 0 0,59-1 296 0 0,-75 1-958 0 0,0-2 0 0 0,21-4 0 0 0,-29 5-19 0 0,0 0-1 0 0,0 0 1 0 0,0 1-1 0 0,5-1 1 0 0,-7 1 3 0 0,3-1 25 0 0,14-7-12 0 0,-6 3-18 0 0,-1 2 11 0 0,0 2 32 0 0,60-1 42 0 0,-70 2-81 0 0,0 0 0 0 0,0 0 0 0 0,0-1 1 0 0,0 1-1 0 0,0-1 0 0 0,-1 0 0 0 0,1 0 0 0 0,0 0 1 0 0,0 0-1 0 0,0-1 0 0 0,3-1 0 0 0,7-5 53 0 0,12-5 21 0 0,-19 9-34 0 0,-4 2-26 0 0,0 1 0 0 0,0 0 0 0 0,0-1 0 0 0,1 1 0 0 0,-1 0 0 0 0,0 0 0 0 0,1 1 0 0 0,-1-1 0 0 0,0 0 0 0 0,1 1 0 0 0,-1 0 0 0 0,4-1 0 0 0,7-1 40 0 0,1 3-46 0 0,0 4-12 0 0,11 14 0 0 0,-22-15 0 0 0,2-1 0 0 0,17 6 0 0 0,-6-5 11 0 0,1-1 32 0 0,1-1-22 0 0,-1-3 22 0 0,0 0-33 0 0,0 1-10 0 0,-1 0 0 0 0,0 0 11 0 0,-3 0 44 0 0,-7 1 19 0 0,5 0 24 0 0,51 4 564 0 0,-56-5-614 0 0,5-1-24 0 0,-6 2 24 0 0,8 3-36 0 0,3-2-12 0 0,-1-2 14 0 0,-2 0 50 0 0,8 0 290 0 0,29-5 0 0 0,-38 3-67 0 0,19 0 244 0 0,-23 0-453 0 0,-4 2-80 0 0,15 6 66 0 0,19 3 64 0 0,-20-5-106 0 0,-13-2 9 0 0,7 6-20 0 0,8 6 64 0 0,9 7 110 0 0,-27-20-105 0 0,0 0-6 0 0,7 5 11 0 0,6 8-14 0 0,-10-11-65 0 0,11 3 50 0 0,-4 0-56 0 0,-10-5 6 0 0,0 0 1 0 0,-1 0-1 0 0,1-1 0 0 0,0 1 1 0 0,0 0-1 0 0,0-1 0 0 0,1 1 1 0 0,-1-1-1 0 0,0 0 0 0 0,0 1 1 0 0,0-1-1 0 0,0 0 0 0 0,0 0 0 0 0,3-1 1 0 0,2 0 40 0 0,5-1 43 0 0,0 1 4 0 0,-7 0-12 0 0,4 0-4 0 0,-4 1-12 0 0,5-2 0 0 0,-5 2-8 0 0,6 2-34 0 0,2-2 24 0 0,2 0-36 0 0,1-2-12 0 0,0 0 0 0 0,-4-2 11 0 0,-7 3 32 0 0,4-1-22 0 0,-4 2 22 0 0,6 0-22 0 0,-8 0 97 0 0,1 1 3 0 0,-3-2-105 0 0,0 1-1 0 0,0 0 0 0 0,-1 0 1 0 0,1 0-1 0 0,0 0 0 0 0,0-1 1 0 0,0 1-1 0 0,0 0 0 0 0,-1-1 1 0 0,1 1-1 0 0,0 0 0 0 0,0-1 1 0 0,-1 1-1 0 0,1-1 0 0 0,1-1 1 0 0,5-2 240 0 0,-4 2-203 0 0,3-6-42 0 0,5 0-11 0 0,-2 1 11 0 0,-8 6 42 0 0,1 0 0 0 0,7-7-42 0 0,3 1-11 0 0,1 0 0 0 0,2 1 0 0 0,-1-1 0 0 0,0-1 0 0 0,1 0 0 0 0,-1 5 0 0 0,-11 3 0 0 0,2 2 0 0 0,10 12 0 0 0,-11-10-2 0 0,16 11 15 0 0,5 3 40 0 0,-13-10-53 0 0,1-2 0 0 0,0 0 0 0 0,0-3 0 0 0,-1 1 0 0 0,-3-2 11 0 0,-5-2 31 0 0,6 2-20 0 0,4-2 20 0 0,-1 2-31 0 0,23 2-11 0 0,-23-1 0 0 0,-1 0 0 0 0,-1 1 0 0 0,-2 0 0 0 0,3 0 0 0 0,1-3 11 0 0,-2-3 31 0 0,0-2-31 0 0,-1-1-11 0 0,1 0 11 0 0,1-2 31 0 0,-1 1-31 0 0,31-21 64 0 0,-39 24-33 0 0,4-4-31 0 0,2-2-11 0 0,0 0 0 0 0,4-3-3 0 0,4-17 70 0 0,-8 20-67 0 0,3 5 0 0 0,2 0 0 0 0,1 2 0 0 0,0 8 0 0 0,0 5 0 0 0,-2-1 0 0 0,1 0 0 0 0,0-2 0 0 0,1-1 0 0 0,5 0 2 0 0,-15-7-6 0 0,5-1 70 0 0,11 3-36 0 0,0 2 51 0 0,2 4-64 0 0,-8-4-17 0 0,9 2 0 0 0,-22-5 0 0 0,22 1 0 0 0,-19-1 0 0 0,21 1 0 0 0,-12-2 0 0 0,-4-1 0 0 0,10-5 0 0 0,-5 4 12 0 0,-4-1 49 0 0,-3 1 19 0 0,-6 2-83 0 0,19 0 81 0 0,-8 1-30 0 0,9 2-35 0 0,-17 0-14 0 0,0 0 1 0 0,9 2 0 0 0,0 1 0 0 0,0 0 0 0 0,-1 1 0 0 0,17 11 0 0 0,37 30 0 0 0,-19-17 0 0 0,-47-30 0 0 0,1 0 0 0 0,-1 0 0 0 0,1 0 0 0 0,-1 0 0 0 0,1 0 0 0 0,-1 0 0 0 0,1-1 0 0 0,0 1 0 0 0,-1-1 0 0 0,1 1 0 0 0,3 0 0 0 0,0-1 0 0 0,43 10 0 0 0,-27-8 0 0 0,-16-3 0 0 0,-1 0 0 0 0,6 0 0 0 0,-1 0 0 0 0,1 0 0 0 0,-1-1 1 0 0,0-1-1 0 0,0 1 0 0 0,0-2 0 0 0,17-7 0 0 0,9-5 11 0 0,-21 10 50 0 0,7-5 19 0 0,-11 8-60 0 0,3-2 23 0 0,3 1-43 0 0,0 0 0 0 0,2 1 0 0 0,-2 1 0 0 0,-1-1 0 0 0,1 0 0 0 0,7 3 0 0 0,-2-4 0 0 0,-2-1 0 0 0,-4 2 0 0 0,8-5 0 0 0,-4-2 0 0 0,-10 5-23 0 0,20-6-34 0 0,-10 7 57 0 0,-18 4 0 0 0,0 1 0 0 0,1-1 0 0 0,-1 0 0 0 0,0 0 0 0 0,1 0 0 0 0,-1 0 0 0 0,0 0 0 0 0,1 0 0 0 0,-1 0 0 0 0,0 0 0 0 0,1-1 0 0 0,0 1 0 0 0,11-3 0 0 0,8-4 0 0 0,-1 0 0 0 0,-9 2 0 0 0,34-17 0 0 0,-22 10 0 0 0,-12 7 0 0 0,0-2 0 0 0,32-22 64 0 0,-32 22-64 0 0,0 0 0 0 0,-1 0 0 0 0,-1 4-11 0 0,-7 2-42 0 0,-1 3-132 0 0,10 22-534 0 0,-10-21 543 0 0,8 4-672 0 0,-5-4 703 0 0,10 4-1672 0 0,0-6-5517 0 0</inkml:trace>
</inkml:ink>
</file>

<file path=ppt/ink/ink5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6:40:35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94 2759 0 0,'0'0'3090'0'0,"0"2"-3022"0"0,-3 8-24 0 0,3-10-22 0 0,1 0 0 0 0,-1 1 0 0 0,0-1 0 0 0,0 1 0 0 0,0-1 0 0 0,0 1 0 0 0,0-1 0 0 0,0 0 0 0 0,1 1 0 0 0,-1-1 0 0 0,0 0 0 0 0,0 1 0 0 0,1-1 0 0 0,-1 0 0 0 0,0 1 0 0 0,1-1 0 0 0,-1 0 0 0 0,0 1 0 0 0,1-1 0 0 0,-1 0 0 0 0,0 0 0 0 0,1 0 0 0 0,-1 1 0 0 0,0-1 0 0 0,1 0 0 0 0,-1 0 0 0 0,1 0 0 0 0,-1 0 0 0 0,0 0 0 0 0,1 1 0 0 0,-1-1 0 0 0,1 0 0 0 0,-1 0 0 0 0,1 0 0 0 0,0-1 0 0 0,10 2 463 0 0,-9-1-34 0 0,1 0 11 0 0,11 0-230 0 0,1 0 0 0 0,-1 1 0 0 0,0 0 0 0 0,1 1 0 0 0,-1 1 0 0 0,0 1 0 0 0,14 4 0 0 0,-26-7-212 0 0,0 0-15 0 0,1 0-1 0 0,-1 0 1 0 0,1-1-1 0 0,-1 1 1 0 0,1 0-1 0 0,0-1 1 0 0,-1 0-1 0 0,1 0 0 0 0,0 0 1 0 0,-1 0-1 0 0,5-1 1 0 0,1 0 1 0 0,7-1-6 0 0,-6-2 7 0 0,0 0-1 0 0,-1-1 1 0 0,1 0 0 0 0,-1 0-1 0 0,12-11 1 0 0,-5 5 7 0 0,14-11 51 0 0,-20 14 11 0 0,1 0 1 0 0,0 1 0 0 0,0 1 0 0 0,0 0-1 0 0,12-6 1 0 0,-21 12-65 0 0,0-1-9 0 0,0 1 1 0 0,0 0 0 0 0,0-1-1 0 0,0 1 1 0 0,0 0 0 0 0,0-1-1 0 0,0 1 1 0 0,0 0 0 0 0,0 0-1 0 0,0 0 1 0 0,0 0 0 0 0,0 0 0 0 0,0 0-1 0 0,2 0 1 0 0,3 1 36 0 0,26 5 3 0 0,-20 0 9 0 0,-6-2-54 0 0,8 7 45 0 0,-1-1-33 0 0,-2-1 1 0 0,-7-5 32 0 0,3 3-22 0 0,-5-5 96 0 0,-1-4-63 0 0,0 0-31 0 0,1 0 1 0 0,-1 0 0 0 0,0 0-1 0 0,0-1 1 0 0,0 1 0 0 0,0 0-1 0 0,-1-1 1 0 0,1 1 0 0 0,-1 0-1 0 0,1-1 1 0 0,-1 1 0 0 0,0-1-1 0 0,0 1 1 0 0,0-1 0 0 0,0-3-1 0 0,-1 4 97 0 0,-4-4 189 0 0,5 6-287 0 0,0-1-1 0 0,-1 1 0 0 0,1-1 0 0 0,0 1 1 0 0,0-1-1 0 0,-1 1 0 0 0,1-1 0 0 0,0 1 0 0 0,-1 0 1 0 0,1-1-1 0 0,0 1 0 0 0,-1-1 0 0 0,1 1 1 0 0,-1 0-1 0 0,1-1 0 0 0,0 1 0 0 0,-1 0 1 0 0,1 0-1 0 0,-1-1 0 0 0,1 1 0 0 0,-1 0 0 0 0,0 0 1 0 0,0-1-12 0 0,-8 0 100 0 0,7 2-103 0 0,0 0-1 0 0,0 0 1 0 0,1 0 0 0 0,-1 0 0 0 0,1 0 0 0 0,-1 0 0 0 0,1 0 0 0 0,-1 1 0 0 0,1-1 0 0 0,0 0-1 0 0,-2 3 1 0 0,2-1-21 0 0,-1 0 18 0 0,-12 8-172 0 0,4-5 154 0 0,-2-5 14 0 0,7-2 0 0 0,1 0 0 0 0,0 0 0 0 0,-1 0 0 0 0,-7-3 0 0 0,-12-5 0 0 0,-43-24 1264 0 0,63 32-1113 0 0,-8 0-67 0 0,-3 1-20 0 0,1 2-51 0 0,1 3-13 0 0,0 2 0 0 0,0 0 0 0 0,1-2 0 0 0,-9 3 0 0 0,13-6 0 0 0,-4 0 0 0 0,2 0 11 0 0,10-2-10 0 0,0 0-1 0 0,0 0 1 0 0,0 0 0 0 0,-1 0 0 0 0,1 0-1 0 0,0 0 1 0 0,0 0 0 0 0,0 0-1 0 0,0 0 1 0 0,0 0 0 0 0,0 0-1 0 0,0 0 1 0 0,0 0 0 0 0,0 0 0 0 0,0 0-1 0 0,0 0 1 0 0,0 0 0 0 0,-1 1-1 0 0,1-1 1 0 0,0 0 0 0 0,0 0 0 0 0,0 0-1 0 0,0 0 1 0 0,0 0 0 0 0,0 0-1 0 0,0 0 1 0 0,0 0 0 0 0,0 0 0 0 0,0 0-1 0 0,0 0 1 0 0,0 0 0 0 0,0 0-1 0 0,0 0 1 0 0,0 0 0 0 0,0 1 0 0 0,0-1-1 0 0,0 0 1 0 0,0 0 0 0 0,0 0-1 0 0,0 0 1 0 0,0 0 0 0 0,0 0 0 0 0,0 0-1 0 0,0 0 1 0 0,0 0 0 0 0,0 0-1 0 0,0 0 1 0 0,0 0 0 0 0,0 1-1 0 0,0-1 1 0 0,0 0 0 0 0,0 0 0 0 0,0 0-1 0 0,0 0 1 0 0,0 0 0 0 0,0 0-1 0 0,0 0 1 0 0,0 0 0 0 0,0 0 0 0 0,5 19 11 0 0,-2-15-12 0 0,0-1-2 0 0,5 8 2 0 0,1 0 0 0 0,1-2 0 0 0,0 0 0 0 0,2-3 0 0 0,3-4 0 0 0,-10-2 0 0 0,-3 0 0 0 0,1 0 0 0 0,-1 0 0 0 0,0-1 0 0 0,1 1 0 0 0,-1-1 0 0 0,0 0 0 0 0,1 1 0 0 0,-1-1 0 0 0,3-2 0 0 0,2 0 0 0 0,0 0 0 0 0,-1 0 0 0 0,1-1 0 0 0,-1 0 0 0 0,0 0 0 0 0,0-1 0 0 0,8-7 0 0 0,-4 2 0 0 0,1 1 0 0 0,1 1 0 0 0,20-12 0 0 0,-20 14 0 0 0,3 1 0 0 0,1 3 0 0 0,0 3 0 0 0,-3 5 12 0 0,-10-4 240 0 0,-4-4-198 0 0,0 1-47 0 0,0 0 1 0 0,0-1 0 0 0,0 1-1 0 0,0 0 1 0 0,0 0 0 0 0,0 0-1 0 0,0-1 1 0 0,0 1 0 0 0,-1 0-1 0 0,1 1 1 0 0,0-1 0 0 0,-1 0-1 0 0,1 0 1 0 0,-1 1 0 0 0,1-1-1 0 0,-1 0 1 0 0,1 1 0 0 0,-1 0-1 0 0,0-1 1 0 0,1 1 0 0 0,-1 0-1 0 0,1 0 1 0 0,-1 0 0 0 0,0 0 0 0 0,1 0-1 0 0,-1 0 1 0 0,0 0 0 0 0,1 0-1 0 0,-1 1 1 0 0,1-1 0 0 0,-1 1-1 0 0,-1 0 1 0 0,-10 5 63 0 0,1 0-1 0 0,-20 14 1 0 0,-2 0 10 0 0,28-16-76 0 0,2-2 3 0 0,1 0 1 0 0,0-1 0 0 0,-1 1 0 0 0,1-1-1 0 0,-1 0 1 0 0,-5 1 0 0 0,2 0 58 0 0,-1-1 0 0 0,0 0 1 0 0,-8 0-1 0 0,14-1 32 0 0,-1 1 11 0 0,1 0-71 0 0,-18-2 214 0 0,15 0-170 0 0,-6-2-4 0 0,-2-2-13 0 0,1 4-12 0 0,1 6-44 0 0,8-2-24 0 0,0 0 0 0 0,0 1 0 0 0,1-1 0 0 0,-1 1 0 0 0,1 0 0 0 0,0-1 0 0 0,0 1 0 0 0,0 0 0 0 0,-2 8 0 0 0,2-4-29 0 0,-1 1 0 0 0,1 0 0 0 0,-1 15 0 0 0,3-19-3 0 0,-1-4 6 0 0,1 1-1 0 0,0 0 0 0 0,0 0 0 0 0,0-1 0 0 0,0 1 0 0 0,0 0 1 0 0,0 0-1 0 0,0-1 0 0 0,1 1 0 0 0,-1 0 0 0 0,1 0 1 0 0,-1-1-1 0 0,2 3 0 0 0,4 5-262 0 0</inkml:trace>
</inkml:ink>
</file>

<file path=ppt/ink/ink5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02:35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818 20 1839 0 0,'1'-1'3634'0'0,"7"0"-1305"0"0,13-2 4282 0 0,-12 1-6286 0 0,-7 2 79 0 0,20-2 884 0 0,-20 2-1207 0 0,0 0 1 0 0,0 0-1 0 0,0-1 1 0 0,0 1-1 0 0,0-1 1 0 0,0 1-1 0 0,-1-1 0 0 0,1 0 1 0 0,0 0-1 0 0,0 0 1 0 0,2-1-1 0 0,-2 1 31 0 0,-1 1-1 0 0,1-1 1 0 0,0 1-1 0 0,0-1 1 0 0,-1 1-1 0 0,1 0 1 0 0,0 0-1 0 0,0 0 1 0 0,0 0-1 0 0,-1 0 1 0 0,1 1-1 0 0,0-1 1 0 0,0 0-1 0 0,-1 1 1 0 0,4 1-1 0 0,-4-1-104 0 0,-1 0 0 0 0,0 0 0 0 0,1 0 0 0 0,-1 0 0 0 0,0 0 0 0 0,1 0-1 0 0,-1 0 1 0 0,0 0 0 0 0,0 1 0 0 0,0-1 0 0 0,0 0 0 0 0,0 0 0 0 0,0 0 0 0 0,0 0 0 0 0,-1 0-1 0 0,1 1 1 0 0,0-1 0 0 0,-1 0 0 0 0,1 0 0 0 0,-2 2 0 0 0,1-1 29 0 0,-1 1 0 0 0,0 0 0 0 0,0-1 0 0 0,0 0-1 0 0,0 0 1 0 0,0 1 0 0 0,-5 2 0 0 0,-2 1 66 0 0,-1 0 0 0 0,1-1 0 0 0,-19 8 0 0 0,5-6-65 0 0,0 0-1 0 0,-32 5 1 0 0,15-4-11 0 0,2-2-26 0 0,-46 3 0 0 0,-9 1 0 0 0,67-6-238 0 0,1-2-1 0 0,-1 0 1 0 0,0-2 0 0 0,-27-3-1 0 0,45 2 86 0 0,0 0 0 0 0,0-1-1 0 0,1 0 1 0 0,-15-5 0 0 0,20 6 15 0 0,0-2-78 0 0,2 2 192 0 0,0 1 1 0 0,-1 0-1 0 0,1 0 1 0 0,0 0-1 0 0,0-1 1 0 0,-1 1-1 0 0,1 0 1 0 0,0-1-1 0 0,0 1 1 0 0,0 0-1 0 0,-1 0 1 0 0,1-1-1 0 0,0 1 1 0 0,0 0-1 0 0,0-1 1 0 0,0 1-1 0 0,0 0 1 0 0,0-1-1 0 0,0 1 1 0 0,0 0-1 0 0,0-1 1 0 0,0 1-1 0 0,0 0 1 0 0,0-1-1 0 0,0 1 1 0 0,0-1-1 0 0,0 1 1 0 0,0 0-1 0 0,0-1 1 0 0,0 1-1 0 0,0 0 1 0 0,1-1-1 0 0,0-4-104 0 0,16-20-249 0 0,-16 24 514 0 0,-4 3-114 0 0,1 0 0 0 0,0-1 0 0 0,0 1 0 0 0,-1 0 0 0 0,1 1 0 0 0,1-1-1 0 0,-4 4 1 0 0,4-5 22 0 0,-4 5-12 0 0,-1 1 192 0 0,1 0-1 0 0,-1 1 1 0 0,2-1-1 0 0,-1 1 1 0 0,-5 12-1 0 0,6-10 2 0 0,-24 54 744 0 0,11-42-515 0 0,9-13 1006 0 0,8-8-1394 0 0,0 2-65 0 0,0 0 0 0 0,0 0-1 0 0,-1 0 1 0 0,0 0 0 0 0,1 0 0 0 0,-1 0 0 0 0,0 0 0 0 0,-1 0-1 0 0,1 0 1 0 0,0 0 0 0 0,-1 0 0 0 0,-2 3 0 0 0,1-2 26 0 0,-3 8 38 0 0,2-2 24 0 0,-2 4 33 0 0,5-13 103 0 0,1 0-146 0 0,-16 30-53 0 0,9-21 29 0 0,4-9-61 0 0,-9 13 7 0 0,7-6-2 0 0,2-2 11 0 0,4-5 31 0 0,11 1-31 0 0,-8-4-10 0 0,-3 1-1 0 0,0 0 0 0 0,0 1 0 0 0,1-1 0 0 0,-1 0 0 0 0,0 1 0 0 0,0-1-1 0 0,1 1 1 0 0,-1-1 0 0 0,0 1 0 0 0,1-1 0 0 0,1 1 0 0 0,7-2 0 0 0,19-1 0 0 0,-25 3 0 0 0,14-3 0 0 0,69-12 0 0 0,-49 9 0 0 0,0-2 1 0 0,-26 5-12 0 0,0 0 1 0 0,0 1-1 0 0,0 1 0 0 0,1 0 0 0 0,23 1 0 0 0,-20 2 7 0 0,-5-1-8 0 0,0 0 1 0 0,-1 1 0 0 0,1 0 0 0 0,15 6 0 0 0,-12-2 0 0 0,-6-4 11 0 0,0 1 0 0 0,-1 1 0 0 0,1-1-1 0 0,9 8 1 0 0,57 39 0 0 0,-22-21 0 0 0,-46-26 10 0 0,-1 0-1 0 0,1 0 0 0 0,-1 0 1 0 0,12 2-1 0 0,-13-3-6 0 0,1-1-1 0 0,0 1 1 0 0,-1 0 0 0 0,1 0 0 0 0,-1 0 0 0 0,0 1 0 0 0,1 0-1 0 0,4 4 1 0 0,2 2-3 0 0,-9-8 0 0 0,1 1 0 0 0,-1 0 0 0 0,0-1 0 0 0,0 1 0 0 0,0 0 0 0 0,0 0 0 0 0,-1 0 0 0 0,1 1 0 0 0,-1-1 0 0 0,1 0 0 0 0,-1 0 0 0 0,0 1 0 0 0,1-1 0 0 0,-1 1 0 0 0,-1-1 0 0 0,1 1 0 0 0,0 2 0 0 0,0 1 4 0 0,0 0 0 0 0,0 0 0 0 0,-1 0 0 0 0,0 0 0 0 0,0 0 0 0 0,-1 0 0 0 0,0 0 0 0 0,0 0 0 0 0,0-1 0 0 0,-1 1 0 0 0,0 0 0 0 0,0-1 0 0 0,0 1 0 0 0,0-1 0 0 0,-6 8-1 0 0,4-6 10 0 0,0-1-1 0 0,0 0 0 0 0,-1 0 1 0 0,0 0-1 0 0,0-1 0 0 0,-1 0 0 0 0,1 0 1 0 0,-1 0-1 0 0,0 0 0 0 0,0-1 1 0 0,-13 6-1 0 0,-16 3 24 0 0,0-2-1 0 0,0-2 1 0 0,-48 6 0 0 0,-4 2 2 0 0,70-14-33 0 0,1 0 1 0 0,-1-2-1 0 0,0 0 0 0 0,1-1 1 0 0,-28-3-1 0 0,-80-19 27 0 0,106 19-32 0 0,0 1 0 0 0,1 0 0 0 0,-1 2 0 0 0,0 0 0 0 0,1 1 0 0 0,-28 5 0 0 0,7-1 0 0 0,23-5-11 0 0,14 0-50 0 0,-13 16-4163 0 0,-1 4 2414 0 0,10-9 364 0 0</inkml:trace>
</inkml:ink>
</file>

<file path=ppt/ink/ink5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02:36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6447 0 0,'0'0'8351'0'0,"9"-2"-7148"0"0,36-8 1831 0 0,-43 9-2406 0 0,0 1-340 0 0,0 0-228 0 0,1-1 89 0 0,-1 1 1 0 0,1 0-1 0 0,-1 0 1 0 0,1 0 0 0 0,-1 0-1 0 0,1 1 1 0 0,-1-1-1 0 0,1 1 1 0 0,-1-1-1 0 0,1 1 1 0 0,-1 0 0 0 0,3 1-1 0 0,-3-1-81 0 0,-2 1-52 0 0,1-1 0 0 0,-1 1 0 0 0,0 0 1 0 0,0-1-1 0 0,0 1 0 0 0,0 0 0 0 0,0 0 0 0 0,0-1 0 0 0,0 1 0 0 0,-1 2 0 0 0,1-4-17 0 0,-2 6 36 0 0,0 1-1 0 0,-1-2 1 0 0,1 1-1 0 0,-1 0 1 0 0,0 0-1 0 0,-1-1 0 0 0,0 0 1 0 0,1 0-1 0 0,-2 0 1 0 0,1 0-1 0 0,0 0 1 0 0,-1-1-1 0 0,-5 4 1 0 0,8-7 242 0 0,6-22-213 0 0,-3 19-62 0 0,0-4 5 0 0,0 1 0 0 0,1-1 1 0 0,0 1-1 0 0,0-1 1 0 0,0 1-1 0 0,3-5 0 0 0,1 3 4 0 0,-2 1 0 0 0,-3 5 361 0 0</inkml:trace>
</inkml:ink>
</file>

<file path=ppt/ink/ink5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02:48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5959 0 0,'0'0'944'0'0,"-1"1"-784"0"0,-3 2-13 0 0,2-1-222 0 0,0-1-1 0 0,0 1 1 0 0,-1-1-1 0 0,1 0 1 0 0,0 0-1 0 0,-1 0 1 0 0,1 0-1 0 0,-1 0 1 0 0,1-1-1 0 0,-1 1 1 0 0,-2 0-1 0 0,1-1-181 0 0,0 1 55 0 0,0-2-1 0 0,0 1 0 0 0,0 0 0 0 0,0-1 1 0 0,-7-1-1 0 0,6 1-146 0 0</inkml:trace>
</inkml:ink>
</file>

<file path=ppt/ink/ink5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03:29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1841 102 3223 0 0,'0'0'5575'0'0,"-13"0"802"0"0,14-2-6323 0 0,8-9-44 0 0,-9 10-10 0 0,0 1 0 0 0,0-1 0 0 0,1 1 0 0 0,-1 0 0 0 0,0-1 0 0 0,0 1 0 0 0,1 0 0 0 0,-1-1 0 0 0,0 1 0 0 0,1 0 0 0 0,-1 0 0 0 0,0-1 0 0 0,1 1 0 0 0,-1 0 0 0 0,0 0 0 0 0,1-1 0 0 0,-1 1 0 0 0,1 0 0 0 0,-1 0 0 0 0,1 0 0 0 0,-1 0 0 0 0,0 0 0 0 0,1 0 0 0 0,-1 0-1 0 0,1 0 1 0 0,12-3 1 0 0,12-3-1 0 0,40-6 0 0 0,-54 12 0 0 0,0 0 0 0 0,0 0 1663 0 0,-9-1-1566 0 0,1-1 0 0 0,-1 1 0 0 0,1-1 0 0 0,-1 1 0 0 0,0-1 0 0 0,0 0 1 0 0,0 0-1 0 0,3-3 0 0 0,-4 4-2 0 0,2-2-68 0 0,-26 25 230 0 0,-43 32 1 0 0,55-45-289 0 0,11-4 576 0 0,7 2-491 0 0,-7-7-54 0 0,15 11 11 0 0,0-6-12 0 0,-8-1 12 0 0,-5-4 42 0 0,-1 1 1 0 0,8 1-44 0 0,2-1-10 0 0,-2-1 11 0 0,-5 0 32 0 0,5-2-33 0 0,1 1-10 0 0,-2 1 0 0 0,-14 4 0 0 0,-19 7 0 0 0,-12 5 15 0 0,-1-2 0 0 0,-43 9 0 0 0,-71 8 45 0 0,78-18-58 0 0,4 0-13 0 0,18-5 11 0 0,1 3 0 0 0,-65 22 0 0 0,-74 32 0 0 0,35-20 118 0 0,154-45-113 0 0,0 0 0 0 0,-1 1 0 0 0,1-1 1 0 0,0 1-1 0 0,0-1 0 0 0,0 1 0 0 0,-1-1 1 0 0,1 1-1 0 0,0 0 0 0 0,0 0 0 0 0,0 0 1 0 0,0 0-1 0 0,0 0 0 0 0,1 0 0 0 0,-1 0 1 0 0,-1 2-1 0 0,1-3 4 0 0,1 1-1 0 0,0 0 1 0 0,0 0 0 0 0,0 0-1 0 0,-1 0 1 0 0,1 0 0 0 0,0 0-1 0 0,0 0 1 0 0,0 0 0 0 0,1 0-1 0 0,-1 0 1 0 0,0 0 0 0 0,0 0 0 0 0,0-1-1 0 0,1 1 1 0 0,-1 0 0 0 0,0 0-1 0 0,1 0 1 0 0,-1 0 0 0 0,1 0-1 0 0,-1-1 1 0 0,1 1 0 0 0,-1 0-1 0 0,2 1 1 0 0,4 4 19 0 0,1 1 1 0 0,0-1-1 0 0,13 10 0 0 0,5 3 3 0 0,26 19-31 0 0,-38-29 0 0 0,0 0 0 0 0,-1 0 0 0 0,0 1 0 0 0,15 18 0 0 0,-11-9 0 0 0,-1 1 0 0 0,-1 0 0 0 0,15 31 0 0 0,-25-43 0 0 0,0 1 0 0 0,0-1 0 0 0,-1 1 0 0 0,-1-1 0 0 0,1 1 0 0 0,-1 0 0 0 0,-1 0 0 0 0,0 0 0 0 0,0 1 0 0 0,-1-1 0 0 0,0 0 0 0 0,-2 13 0 0 0,2-19 0 0 0,-5 12 0 0 0,2-9 0 0 0,0-1 0 0 0,0 1 0 0 0,-1-1 0 0 0,0 0 0 0 0,0 0 0 0 0,0 0 0 0 0,0 0 0 0 0,-9 6 0 0 0,-4 2 0 0 0,-23 15 0 0 0,-3-2 32 0 0,-88 39 0 0 0,-171 52 43 0 0,120-58 30 0 0,64-23-29 0 0,106-32-55 0 0,0 0 1 0 0,1 1-1 0 0,0 0 0 0 0,0 1 0 0 0,-15 10 1 0 0,23-13-8 0 0,0-1 1 0 0,0 1-1 0 0,0 0 0 0 0,0-1 1 0 0,0 2-1 0 0,1-1 1 0 0,-1 0-1 0 0,1 0 1 0 0,0 1-1 0 0,0-1 0 0 0,0 1 1 0 0,0 0-1 0 0,1 0 1 0 0,-1 0-1 0 0,1-1 1 0 0,0 1-1 0 0,0 0 0 0 0,1 0 1 0 0,-1 9-1 0 0,2 5-87 0 0,1 1 0 0 0,0 0-1 0 0,2-1 1 0 0,0 0 0 0 0,1 0-1 0 0,13 31 1 0 0,-16-43 11 0 0,0 0-1 0 0,1 0 1 0 0,0-1 0 0 0,0 1 0 0 0,1-1 0 0 0,-1 0-1 0 0,1 1 1 0 0,0-2 0 0 0,1 1 0 0 0,-1 0 0 0 0,1-1-1 0 0,0 0 1 0 0,0 0 0 0 0,0 0 0 0 0,1-1 0 0 0,-1 0-1 0 0,1 0 1 0 0,0 0 0 0 0,7 2 0 0 0,2-1 62 0 0,-1 1 0 0 0,0 1 0 0 0,0 0 0 0 0,0 1 0 0 0,20 13 0 0 0,-24-13 18 0 0,-1 0 1 0 0,0 1-1 0 0,-1 0 0 0 0,0 0 0 0 0,0 1 0 0 0,-1 0 0 0 0,12 20 0 0 0,11 26 48 0 0,26 73 0 0 0,-32-72-74 0 0,-13-35 8 0 0,-7-15 0 0 0,0 1 0 0 0,-1 0 0 0 0,0 0 0 0 0,0 1 0 0 0,2 9 0 0 0,-4-12 5 0 0,0 0 0 0 0,0 0 0 0 0,-1 0 0 0 0,0 0 0 0 0,0 0 0 0 0,0-1 0 0 0,-1 1 0 0 0,0 0 0 0 0,0 0 0 0 0,0 0 0 0 0,0 0 0 0 0,-1-1 0 0 0,1 1 0 0 0,-1-1 0 0 0,-3 6 0 0 0,-5 7 34 0 0,-1 0-1 0 0,-17 21 1 0 0,23-32-16 0 0,-9 11 70 0 0,0-1-1 0 0,-1-1 1 0 0,-1 0 0 0 0,-1-2-1 0 0,-32 23 1 0 0,-98 44 350 0 0,57-34-365 0 0,53-25-54 0 0,3-4 6 0 0,0 2 0 0 0,2 2 0 0 0,-32 25 0 0 0,56-38-27 0 0,0 0 0 0 0,0 0 1 0 0,0 0-1 0 0,1 1 0 0 0,-8 14 0 0 0,13-20-1 0 0,0 0-1 0 0,0 1 1 0 0,1-1 0 0 0,-1 1 0 0 0,1-1-1 0 0,0 1 1 0 0,0-1 0 0 0,0 1-1 0 0,0 0 1 0 0,1-1 0 0 0,0 1 0 0 0,-1 0-1 0 0,1 0 1 0 0,1-1 0 0 0,-1 1 0 0 0,0 0-1 0 0,1 0 1 0 0,0-1 0 0 0,2 7 0 0 0,1-1 18 0 0,1-1 1 0 0,0 0 0 0 0,0-1 0 0 0,1 1-1 0 0,-1-1 1 0 0,2 0 0 0 0,10 10 0 0 0,57 39-21 0 0,-41-32 4 0 0,43 36-4 0 0,11 10 0 0 0,57 45 0 0 0,-125-99 0 0 0,-1 1 0 0 0,-1 0 0 0 0,26 36 0 0 0,-34-41 0 0 0,-1 1 0 0 0,-1 0 0 0 0,0 1 0 0 0,-1 0 0 0 0,0 0 0 0 0,-1 0 0 0 0,5 20 0 0 0,-7-18 6 0 0,-1 0-1 0 0,-1 0 1 0 0,0 0-1 0 0,-1 0 1 0 0,-1 0-1 0 0,0 0 1 0 0,-1 0-1 0 0,-1 0 1 0 0,0 0-1 0 0,-1 0 0 0 0,-7 16 1 0 0,5-18 9 0 0,0-1 0 0 0,0 0 0 0 0,-1 0 0 0 0,-1 0 0 0 0,0-1 0 0 0,-1 0 0 0 0,0-1 0 0 0,-1 0 0 0 0,0 0 0 0 0,-1-1 0 0 0,0-1 0 0 0,-18 13 1 0 0,-3-4 105 0 0,-2-1 1 0 0,-40 15 0 0 0,45-21 86 0 0,0 2-1 0 0,1 1 0 0 0,-48 31 0 0 0,66-37-154 0 0,2 3-31 0 0,7-7-11 0 0,-1 0 0 0 0,1 0 0 0 0,0 0 0 0 0,1 0 0 0 0,-1 0 0 0 0,1 0 0 0 0,-1 0 0 0 0,1 0 0 0 0,1 0 0 0 0,-1 0 0 0 0,0 0 0 0 0,1 0 0 0 0,0 0 0 0 0,0 0 0 0 0,0 0 0 0 0,0 0-1 0 0,1-1 1 0 0,2 5 0 0 0,4 8 58 0 0,1 0-1 0 0,17 24 0 0 0,-24-38-68 0 0,12 17 0 0 0,1-1 0 0 0,1-1 0 0 0,23 21 0 0 0,59 40 0 0 0,-1-1 0 0 0,-44-25-62 0 0,-2 2 0 0 0,52 74 0 0 0,-98-122 57 0 0,12 16-77 0 0,-2 0 0 0 0,0 0 0 0 0,-1 2 0 0 0,-2-1 0 0 0,0 2 0 0 0,15 45 0 0 0,-23-56 57 0 0,-1 1 1 0 0,0 0-1 0 0,-1 1 0 0 0,0-1 1 0 0,-1 0-1 0 0,-1 1 1 0 0,-1-1-1 0 0,0 0 1 0 0,-1 1-1 0 0,0-1 1 0 0,-2 0-1 0 0,1 0 0 0 0,-9 18 1 0 0,4-12 22 0 0,-2 0 1 0 0,0 0-1 0 0,-1-1 1 0 0,-1-1-1 0 0,-1 0 1 0 0,-21 24-1 0 0,18-26 22 0 0,-2-1 1 0 0,0 0-1 0 0,0-1 0 0 0,-1 0 1 0 0,-1-2-1 0 0,-1-1 0 0 0,1 0 0 0 0,-2-1 1 0 0,-38 13-1 0 0,-99 32 117 0 0,136-48 11 0 0,0 2 1 0 0,-31 18-1 0 0,42-21-89 0 0,0 1 1 0 0,1 0-1 0 0,1 0 0 0 0,-1 1 1 0 0,1 1-1 0 0,-9 10 0 0 0,17-17-57 0 0,0 0 0 0 0,0 0-1 0 0,0 0 1 0 0,0 0 0 0 0,1 0 0 0 0,-1 0 0 0 0,1 0-1 0 0,-1 0 1 0 0,1 1 0 0 0,0-1 0 0 0,1 1-1 0 0,-1-1 1 0 0,1 1 0 0 0,-1-1 0 0 0,1 1 0 0 0,0-1-1 0 0,0 1 1 0 0,1-1 0 0 0,-1 1 0 0 0,1-1-1 0 0,-1 1 1 0 0,1-1 0 0 0,0 0 0 0 0,0 1 0 0 0,1-1-1 0 0,-1 0 1 0 0,1 0 0 0 0,0 0 0 0 0,-1 0-1 0 0,1 0 1 0 0,1 0 0 0 0,-1 0 0 0 0,0-1 0 0 0,1 1-1 0 0,3 2 1 0 0,22 17-37 0 0,0-1 0 0 0,57 30 0 0 0,-58-35 8 0 0,-2-2 18 0 0,-1 2-1 0 0,-1 1 1 0 0,-1 1 0 0 0,27 26-1 0 0,-36-30 7 0 0,-1 0-1 0 0,0 0 0 0 0,-1 1 1 0 0,-1 1-1 0 0,-1-1 0 0 0,0 2 1 0 0,12 29-1 0 0,-10-9 4 0 0,-1 0 0 0 0,-1 0 0 0 0,-2 0 0 0 0,2 60 0 0 0,-10 155 0 0 0,0-12 0 0 0,2-224 0 0 0,14 155 0 0 0,-11-151 0 0 0,0 0 0 0 0,1-1 0 0 0,0 1 0 0 0,2-1 0 0 0,0-1 0 0 0,15 27 0 0 0,-18-38 10 0 0,1 0 0 0 0,0 0 0 0 0,0 0 0 0 0,1-1 0 0 0,-1 0 0 0 0,9 7-1 0 0,3-1 47 0 0,26 16 0 0 0,-11-9-32 0 0,-30-17 28 0 0,0-1-1 0 0,0 0 0 0 0,0 1 1 0 0,0 0-1 0 0,0-1 0 0 0,0 1 1 0 0,0 0-1 0 0,0 0 0 0 0,-1 0 1 0 0,1 0-1 0 0,0 3 0 0 0,17 20 337 0 0,-18-21-376 0 0,1 0-9 0 0,15 11 64 0 0,-8-8-43 0 0,-1-1-1 0 0,2 0 1 0 0,-1-1 0 0 0,0 0 0 0 0,1 0-1 0 0,0-1 1 0 0,0 0 0 0 0,18 4-1 0 0,8 0 162 0 0,46 2 0 0 0,-48-6-86 0 0,48 10 0 0 0,-68-9-82 0 0,0 0 1 0 0,-1 0-1 0 0,0 1 0 0 0,0 1 0 0 0,0 0 1 0 0,-1 1-1 0 0,0 0 0 0 0,0 1 0 0 0,-1 0 1 0 0,0 1-1 0 0,-1 0 0 0 0,0 0 0 0 0,-1 1 1 0 0,12 19-1 0 0,14 24 61 0 0,36 79 1 0 0,-64-119-68 0 0,4 12 362 0 0,-5-13 314 0 0,14 8-318 0 0,-15-16-374 0 0,-1-1-6 0 0,0 0 1 0 0,-1 1 0 0 0,1-1-1 0 0,-1 1 1 0 0,0-1 0 0 0,-1 1-1 0 0,4 7 1 0 0,12 29 10 0 0,-11-30 11 0 0,2-1 31 0 0,-8-8-40 0 0,0 0-1 0 0,0-1 0 0 0,0 0 0 0 0,0 1 0 0 0,1-1 0 0 0,-1 0 0 0 0,0 1 0 0 0,1-1 1 0 0,-1 0-1 0 0,4 1 0 0 0,-1 0-3 0 0,0 1 2 0 0,-1-1 0 0 0,1 1 0 0 0,0-1 0 0 0,-1 0 0 0 0,1 0 0 0 0,0-1 0 0 0,8 3 0 0 0,-1-1 0 0 0,41 11 0 0 0,15 6 0 0 0,-60-17 0 0 0,3 0 0 0 0,0 1 0 0 0,-1 0 0 0 0,1 0 0 0 0,-1 1 0 0 0,0 1 0 0 0,0-1 0 0 0,0 1 0 0 0,-1 1 0 0 0,0 0 0 0 0,0 0 0 0 0,-1 0 0 0 0,0 1 0 0 0,10 14 0 0 0,-12-16 0 0 0,-2 0 0 0 0,1 0 0 0 0,-1 0 0 0 0,0 0 0 0 0,0 1 0 0 0,0-1 0 0 0,-1 1 0 0 0,0 0 0 0 0,-1 0 0 0 0,1 0 0 0 0,-1 0 0 0 0,-1 0 0 0 0,1 0 0 0 0,-1 0 0 0 0,-2 14 0 0 0,2-7 0 0 0,-2 11 0 0 0,4-9 0 0 0,0-7 0 0 0,3 7 0 0 0,1 0 0 0 0,4-5 0 0 0,2-1 0 0 0,2-6 0 0 0,-9-3 0 0 0,0 0 0 0 0,17-5 0 0 0,-15 3 0 0 0,-4 1 0 0 0,0-1 0 0 0,0 1 0 0 0,-1-1 0 0 0,1 0 0 0 0,0 0 0 0 0,-1 0 0 0 0,1 0 0 0 0,-1-1 0 0 0,0 1 0 0 0,1-1 0 0 0,2-2 0 0 0,-1 2 0 0 0,7-9 0 0 0,-6 7 0 0 0,-5 3 1 0 0,0 1-1 0 0,1-1 0 0 0,-1 1 0 0 0,0-1 1 0 0,1 1-1 0 0,-1-1 0 0 0,0 1 0 0 0,1 0 0 0 0,-1-1 0 0 0,1 1 0 0 0,-1 0 1 0 0,1-1-1 0 0,-1 1 0 0 0,1 0 0 0 0,-1-1 0 0 0,1 1 0 0 0,-1 0 0 0 0,1 0 1 0 0,-1-1-1 0 0,1 1 0 0 0,-1 0 0 0 0,2 0 0 0 0,8 6-12 0 0,3 1 12 0 0,-1 0 0 0 0,1 0 0 0 0,27 15 0 0 0,-19-14 4 0 0,1-3-23 0 0,-7 0-25 0 0,-2-1-12 0 0,-1-1 1 0 0,0 0-1 0 0,1 0 0 0 0,14 0 1 0 0,-16-2-17 0 0,15 5 9 0 0,-18-5 50 0 0,7 1-4 0 0,0 0 0 0 0,28-1 0 0 0,-4-3 17 0 0,44-7 0 0 0,8-2 0 0 0,-76 11 0 0 0,-1 1 0 0 0,-3 1-11 0 0,-9-1-42 0 0,-1-14-11 0 0,0 10 69 0 0,-1-1 16 0 0,-7-11 17 0 0,5 11-25 0 0,0-1 1 0 0,0 1-1 0 0,-1 0 0 0 0,0 0 0 0 0,0 0 1 0 0,0 0-1 0 0,-1 0 0 0 0,1 1 0 0 0,-1-1 1 0 0,0 1-1 0 0,-6-5 0 0 0,-4 0 52 0 0,0 1-1 0 0,-20-8 1 0 0,7 4 67 0 0,25 9-122 0 0,-2-1-10 0 0,-13 3 74 0 0,6 0-75 0 0,10 1-31 0 0,3 1 0 0 0,11 10 18 0 0,0-1 0 0 0,1-1 0 0 0,0 0 0 0 0,0-1 0 0 0,1 0 0 0 0,28 11 1 0 0,105 30-28 0 0,-64-24 27 0 0,7 3-82 0 0,0-4 0 0 0,2-4 0 0 0,0-4 0 0 0,142 6 0 0 0,-132-16 0 0 0,121 24 0 0 0,-208-29 96 0 0,0-1 0 0 0,28-1 0 0 0,0 0 0 0 0,-33 0 0 0 0,0 0 0 0 0,0-1 0 0 0,0-1 0 0 0,0 0 0 0 0,-1 0 0 0 0,1-1 0 0 0,-1 0 0 0 0,1-1 0 0 0,-1 0 0 0 0,0-1 0 0 0,13-8 0 0 0,-17 8 7 0 0,0 0 0 0 0,0 0 0 0 0,0-1 1 0 0,-1 1-1 0 0,1-1 0 0 0,-1-1 0 0 0,-1 1 0 0 0,6-10 0 0 0,34-63 57 0 0,-35 66-90 0 0,1 0 0 0 0,0 1 0 0 0,1 0 0 0 0,0 1 0 0 0,15-12 0 0 0,-13 12 11 0 0,4-3-3 0 0,2 0 0 0 0,0 1 0 0 0,1 1-1 0 0,0 1 1 0 0,1 0 0 0 0,27-9-1 0 0,-32 15 10 0 0,0 0 0 0 0,0 2-1 0 0,0 0 1 0 0,1 0-1 0 0,-1 2 1 0 0,1 0-1 0 0,-1 0 1 0 0,17 3-1 0 0,20 4-93 0 0,59 16-1 0 0,-25-5-142 0 0,199 40-237 0 0,-281-56 483 0 0,1 0 0 0 0,-1-1 0 0 0,11 0 0 0 0,13 0 0 0 0,48-5 64 0 0,-65 3-53 0 0,-10 2 106 0 0,2-1-72 0 0,-1-1 0 0 0,1 0 0 0 0,-1 0 0 0 0,0 0 0 0 0,0 0 0 0 0,0 0 0 0 0,0-1 0 0 0,5-4 0 0 0,2-2-43 0 0,0 1 0 0 0,0 1-1 0 0,0-1 1 0 0,1 2 0 0 0,1-1-1 0 0,-1 2 1 0 0,18-8 0 0 0,1 3-4 0 0,60-12 1 0 0,4 11-22 0 0,-70 10 13 0 0,0-2 0 0 0,0 0-1 0 0,40-12 1 0 0,-36 6-49 0 0,-1-2 0 0 0,1-1 0 0 0,28-18 0 0 0,-45 24 38 0 0,-1-1-1 0 0,-1 0 1 0 0,1 0-1 0 0,-1-1 1 0 0,0 0-1 0 0,-1-1 1 0 0,0 0-1 0 0,0 0 1 0 0,-1-1 0 0 0,10-17-1 0 0,-14 22 22 0 0,-1-1 0 0 0,0 0 0 0 0,0 1 0 0 0,0-1 0 0 0,0 0 0 0 0,-1 0 0 0 0,0 0 0 0 0,-1 1 0 0 0,1-1 0 0 0,-1 0 0 0 0,0 0 0 0 0,-2-12 0 0 0,0 10 0 0 0,0 1 0 0 0,0-1 0 0 0,-1 1 0 0 0,0-1 0 0 0,0 1 0 0 0,-1 0 0 0 0,0 0 0 0 0,-8-10 0 0 0,-5-3 0 0 0,-2 0 0 0 0,0 1 0 0 0,-1 2 0 0 0,-36-25 0 0 0,-52-31 271 0 0,-47-37 234 0 0,151 107-471 0 0,3 3-26 0 0,0-1 0 0 0,0 1 0 0 0,0-1 0 0 0,0 1 0 0 0,0-1-1 0 0,1 0 1 0 0,-1 0 0 0 0,0 1 0 0 0,0-1 0 0 0,1 0 0 0 0,-1 0 0 0 0,0 0-1 0 0,1 0 1 0 0,-1 0 0 0 0,0-2 0 0 0,1 3-7 0 0,0-1-1 0 0,0 1 0 0 0,0-1 1 0 0,0 0-1 0 0,0 1 1 0 0,0-1-1 0 0,0 1 0 0 0,0-1 1 0 0,0 0-1 0 0,0 1 1 0 0,0-1-1 0 0,0 1 1 0 0,0-1-1 0 0,1 1 0 0 0,-1-1 1 0 0,0 0-1 0 0,0 1 1 0 0,1-1-1 0 0,-1 1 0 0 0,0-1 1 0 0,1 1-1 0 0,-1 0 1 0 0,1-1-1 0 0,-1 1 1 0 0,1-1-1 0 0,-1 1 0 0 0,0 0 1 0 0,1-1-1 0 0,-1 1 1 0 0,1 0-1 0 0,0-1 0 0 0,-1 1 1 0 0,1 0-1 0 0,0-1 1 0 0,1 1 0 0 0,5-3 0 0 0,1 0-1 0 0,-1 0 0 0 0,1 0 1 0 0,0 1-1 0 0,0 1 1 0 0,0-1-1 0 0,11 1 1 0 0,59 0-40 0 0,-68 2 21 0 0,264 29-101 0 0,-184-16-143 0 0,126 2 0 0 0,-141-19-12 0 0,-66 2 234 0 0,-1 0-1 0 0,0-1 1 0 0,0 0-1 0 0,0 0 1 0 0,0-1-1 0 0,14-6 1 0 0,-19 7 29 0 0,-1 1 1 0 0,1-1-1 0 0,-1 0 0 0 0,0 0 1 0 0,0 0-1 0 0,1 0 1 0 0,-1 0-1 0 0,-1 0 0 0 0,1-1 1 0 0,0 1-1 0 0,0-1 0 0 0,-1 1 1 0 0,1-1-1 0 0,-1 0 1 0 0,1-2-1 0 0,-1-1 9 0 0,1 1-1 0 0,-1 0 1 0 0,0 0-1 0 0,-1-1 1 0 0,1 1 0 0 0,-1 0-1 0 0,-1-10 1 0 0,-2-1-7 0 0,0 0 1 0 0,-1 0-1 0 0,0 1 0 0 0,-12-25 1 0 0,-33-71-4 0 0,-45-116 13 0 0,20-48 212 0 0,70 256-189 0 0,-1 0 0 0 0,0 0 0 0 0,-2 1 0 0 0,0 0 0 0 0,-1 0 0 0 0,-1 1 0 0 0,-17-26 0 0 0,-39-46 115 0 0,60 83-137 0 0,2 3 4 0 0,1-1 1 0 0,0 1-1 0 0,0 0 0 0 0,0-1 1 0 0,0 1-1 0 0,0-1 0 0 0,1 0 1 0 0,-1 0-1 0 0,0-4 0 0 0,-1-1 12 0 0,1-1 0 0 0,0 0 0 0 0,1 1 0 0 0,0-1 0 0 0,0 0 0 0 0,1 0-1 0 0,0 0 1 0 0,2-10 0 0 0,1-1 0 0 0,1 0 0 0 0,11-36 0 0 0,-11 47-18 0 0,44-146 0 0 0,-46 146 0 0 0,7-19 0 0 0,0 4 0 0 0,-6 17 0 0 0,1 0 0 0 0,0 0 0 0 0,0 1 0 0 0,0 0 0 0 0,1-1 0 0 0,0 1 0 0 0,1 1 0 0 0,-1-1 0 0 0,1 1 0 0 0,1 0 0 0 0,-1 0 0 0 0,1 1 0 0 0,7-5 0 0 0,11-6 0 0 0,1 2 0 0 0,41-17 0 0 0,-60 28-2 0 0,1-1 0 0 0,-1 0 0 0 0,0 0 0 0 0,0-1 0 0 0,-1 0 0 0 0,1 0 0 0 0,-1 0 0 0 0,0-1 0 0 0,-1 0 0 0 0,1 0 0 0 0,-1-1 0 0 0,0 0 0 0 0,-1 0 0 0 0,0 0 1 0 0,0 0-1 0 0,0 0 0 0 0,-1-1 0 0 0,0 0 0 0 0,-1 1 0 0 0,1-1 0 0 0,-2 0 0 0 0,1-1 0 0 0,-1 1 0 0 0,0 0 0 0 0,-1 0 0 0 0,0-9 0 0 0,0 5-15 0 0,-2 0 1 0 0,1 0-1 0 0,-2 1 0 0 0,1-1 1 0 0,-1 1-1 0 0,-1 0 0 0 0,0 0 1 0 0,-8-15-1 0 0,4 13 14 0 0,0 1-1 0 0,0 0 1 0 0,-2 0 0 0 0,1 1-1 0 0,-1 0 1 0 0,-15-12-1 0 0,9 8-19 0 0,-154-123 4 0 0,138 114 21 0 0,1-2 0 0 0,-30-35 0 0 0,44 45-62 0 0,-2-7-119 0 0,0-3-80 0 0,18 25 209 0 0,14-1 93 0 0,62 6-43 0 0,-46-1 0 0 0,51-3 0 0 0,-28-5 32 0 0,63-14 0 0 0,-89 13-19 0 0,-1-1 0 0 0,-1-2 0 0 0,0 0-1 0 0,35-19 1 0 0,-36 16 13 0 0,-13 7-21 0 0,1-1 0 0 0,-1 0-1 0 0,1 0 1 0 0,-2-1 0 0 0,1 0 0 0 0,-1-1-1 0 0,16-17 1 0 0,-24 23-4 0 0,1 0 0 0 0,-1 1 0 0 0,0-1 0 0 0,-1 0 0 0 0,1 0 0 0 0,0 0 0 0 0,-1 0 0 0 0,1 0 0 0 0,-1 0 0 0 0,1 0 0 0 0,-1 0 0 0 0,0 0 0 0 0,0 0 0 0 0,0 0 0 0 0,0 0 0 0 0,0 0 0 0 0,0 0 1 0 0,-1 0-1 0 0,1 0 0 0 0,-1 0 0 0 0,1 1 0 0 0,-1-1 0 0 0,0 0 0 0 0,0 0 0 0 0,0 0 0 0 0,0 0 0 0 0,-1-1 0 0 0,-4-6 6 0 0,-1 1 0 0 0,1 0-1 0 0,-1 1 1 0 0,-9-8 0 0 0,10 9-6 0 0,-22-17-72 0 0,0 2-1 0 0,-2 0 1 0 0,0 2 0 0 0,-40-17-1 0 0,-36-25-75 0 0,66 36 168 0 0,1-1 1 0 0,2-3-1 0 0,-48-46 0 0 0,38 29 136 0 0,-54-62 212 0 0,91 96-297 0 0,0 0-1 0 0,2-1 1 0 0,-1-1 0 0 0,2 1-1 0 0,0-1 1 0 0,0 0-1 0 0,-4-18 1 0 0,11 31-61 0 0,-1 0-1 0 0,1 0 0 0 0,0 0 1 0 0,0 0-1 0 0,0 0 0 0 0,0 0 1 0 0,0 0-1 0 0,0-1 1 0 0,0 1-1 0 0,1 0 0 0 0,-1 0 1 0 0,0 0-1 0 0,1 0 1 0 0,-1 0-1 0 0,0 0 0 0 0,1 0 1 0 0,-1 0-1 0 0,1 0 1 0 0,1-2-1 0 0,-1 1-2 0 0,7-8-8 0 0,5 4-11 0 0,-7 5-6 0 0,0 0 0 0 0,0 0 0 0 0,0 1 0 0 0,0 0 0 0 0,0 0 0 0 0,0 0 0 0 0,0 1 0 0 0,0 0 0 0 0,10 3-1 0 0,20 2-8 0 0,-15-1-2 0 0,-14-4 1 0 0,0 1 0 0 0,1-1 0 0 0,9 1 0 0 0,1 1-37 0 0,-4-4 64 0 0,-10 0-7 0 0,0 1-1 0 0,-1-1 1 0 0,1-1-1 0 0,-1 1 1 0 0,1-1-1 0 0,-1 1 1 0 0,1-1-1 0 0,-1 0 1 0 0,0 0-1 0 0,0 0 1 0 0,0-1 0 0 0,0 1-1 0 0,0-1 1 0 0,-1 1-1 0 0,1-1 1 0 0,-1 0-1 0 0,0 0 1 0 0,0 0-1 0 0,0-1 1 0 0,0 1-1 0 0,0 0 1 0 0,-1-1-1 0 0,1 1 1 0 0,-1-1-1 0 0,0 1 1 0 0,0-1 0 0 0,0 0-1 0 0,-1 1 1 0 0,1-7-1 0 0,-1 1-9 0 0,1 0 0 0 0,-2 1-1 0 0,1-1 1 0 0,-1 1 0 0 0,-1-1 0 0 0,1 1 0 0 0,-2-1-1 0 0,1 1 1 0 0,-1 0 0 0 0,0 0 0 0 0,-1 0-1 0 0,-4-8 1 0 0,-9-10-25 0 0,-1 1 0 0 0,-1 0 0 0 0,-24-22 0 0 0,-44-30 42 0 0,52 48 0 0 0,-12-9 4 0 0,-20-16-14 0 0,61 47 20 0 0,-1 0 0 0 0,1 0 0 0 0,1 0 0 0 0,-1 0 1 0 0,1-1-1 0 0,0 0 0 0 0,-3-9 0 0 0,7 14-4 0 0,0 0 0 0 0,0 0 0 0 0,0 1 0 0 0,0-1-1 0 0,1 0 1 0 0,-1 0 0 0 0,1 0 0 0 0,0-5 0 0 0,2-6-6 0 0,0 10-4 0 0,0 0-1 0 0,0 0 1 0 0,0 0-1 0 0,1 0 0 0 0,-1 1 1 0 0,1-1-1 0 0,0 1 1 0 0,0 0-1 0 0,0 0 1 0 0,0 0-1 0 0,1 0 1 0 0,-1 1-1 0 0,1-1 1 0 0,5-2-1 0 0,4-2-18 0 0,1 1 1 0 0,25-10-1 0 0,29-4 1 0 0,45-17-69 0 0,-100 32 82 0 0,0-1-1 0 0,-1-1 0 0 0,1 0 0 0 0,-1 0 0 0 0,-1-1 1 0 0,14-12-1 0 0,-23 17-4 0 0,1 0 1 0 0,0 0-1 0 0,-1 0 1 0 0,0 0-1 0 0,0 0 0 0 0,0-1 1 0 0,0 1-1 0 0,0-1 1 0 0,-1 1-1 0 0,1-1 1 0 0,-1 0-1 0 0,0 1 0 0 0,0-1 1 0 0,0 0-1 0 0,-1 0 1 0 0,0 0-1 0 0,1 0 1 0 0,-1 1-1 0 0,0-1 0 0 0,-1 0 1 0 0,1 0-1 0 0,-1 0 1 0 0,0 0-1 0 0,0 0 1 0 0,-2-5-1 0 0,-4-9-83 0 0,-1 1 1 0 0,0 0-1 0 0,-1 1 0 0 0,-13-17 0 0 0,10 14 35 0 0,-12-16 8 0 0,-1 1 0 0 0,-2 1 0 0 0,-51-48 0 0 0,-65-70 180 0 0,110 115-100 0 0,-6-9 8 0 0,14 15-11 0 0,-36-32 0 0 0,42 46-73 0 0,8 8-33 0 0,1-1 0 0 0,0 0 0 0 0,1 0-1 0 0,0-1 1 0 0,-15-22 0 0 0,21 27 56 0 0,0-1-1 0 0,1 0 1 0 0,-1 0 0 0 0,1 0-1 0 0,0 0 1 0 0,1 0 0 0 0,0 0 0 0 0,0-1-1 0 0,0 1 1 0 0,1 0 0 0 0,-1-7-1 0 0,2 3-13 0 0,1 0-1 0 0,0 0 1 0 0,0 0-1 0 0,1 0 0 0 0,0 1 1 0 0,6-12-1 0 0,0 0 42 0 0,-1-1 0 0 0,0 0 0 0 0,7-37 0 0 0,-13 52 0 0 0,-2-1 0 0 0,1 1 0 0 0,-1-1 0 0 0,0 1 0 0 0,0-1 0 0 0,-1 1 0 0 0,0-1 0 0 0,0 1 0 0 0,-1 0 0 0 0,0 0 0 0 0,0-1 0 0 0,-1 1 0 0 0,0 0 0 0 0,0 1 0 0 0,-5-9 0 0 0,-3 0-35 0 0,-1 1 1 0 0,-1 0-1 0 0,0 1 0 0 0,0 1 1 0 0,-16-12-1 0 0,-32-30-69 0 0,-83-90 544 0 0,143 143-93 0 0,28 24-366 0 0,-21-19 19 0 0,1 0 0 0 0,0-1 1 0 0,0 0-1 0 0,0 0 0 0 0,1-1 0 0 0,-1 0 0 0 0,14 2 0 0 0,6-1-7 0 0,32-2 1 0 0,-58-1 5 0 0,0 0-2 0 0,-1 0 0 0 0,0-1 0 0 0,0 1 0 0 0,0 0 0 0 0,1 0 0 0 0,-1-1 0 0 0,0 1 0 0 0,0 0 0 0 0,0 0 0 0 0,0-1 0 0 0,0 1 0 0 0,1 0 0 0 0,-1-1 0 0 0,0 1 1 0 0,0 0-1 0 0,0-1 0 0 0,0 1 0 0 0,0 0 0 0 0,0-1 0 0 0,0 1 0 0 0,0 0 0 0 0,0 0 0 0 0,0-1 0 0 0,0 1 0 0 0,-1 0 0 0 0,1-1 0 0 0,0 1 0 0 0,0 0 0 0 0,0-1 0 0 0,0 1 0 0 0,-1 0 0 0 0,-2-11-49 0 0,1 8 43 0 0,0 0 0 0 0,0 0 0 0 0,0 0 0 0 0,-1 0 1 0 0,1 1-1 0 0,-1-1 0 0 0,0 1 0 0 0,0 0 0 0 0,0-1 0 0 0,-6-2 0 0 0,-37-17-93 0 0,34 17 94 0 0,-163-52 43 0 0,21 8-6 0 0,131 40 8 0 0,0-1 0 0 0,0-1 0 0 0,1 0-1 0 0,-30-22 1 0 0,45 28-26 0 0,0-1 0 0 0,1 0 0 0 0,-1 0-1 0 0,1 0 1 0 0,1-1 0 0 0,-1 0 0 0 0,1 0 0 0 0,0 0 0 0 0,0-1-1 0 0,1 1 1 0 0,0-1 0 0 0,1 0 0 0 0,0 0 0 0 0,0-1 0 0 0,0 1-1 0 0,-1-11 1 0 0,3 14-11 0 0,1 0 0 0 0,-1 0 0 0 0,1 1 0 0 0,0-1 0 0 0,1-6 0 0 0,1 2 0 0 0,1 1 0 0 0,-1-1 0 0 0,6-11 0 0 0,-3 9 0 0 0,-2 2-11 0 0,-2 7-21 0 0,-1 1 64 0 0,0-7-6 0 0,0 7 16 0 0,-2 0-235 0 0,-22-2-59 0 0,0 1-1 0 0,-40 1 1 0 0,-21-1 197 0 0,49-4 124 0 0,-49-12 0 0 0,73 14 21 0 0,-16-7 78 0 0,25 10-88 0 0,-4 2-64 0 0,0 2-16 0 0,6-2 0 0 0,0-1 0 0 0,1 0 0 0 0,-1 1 0 0 0,0-1 0 0 0,0 1 0 0 0,1-1 0 0 0,-1 1 0 0 0,1-1 0 0 0,-1 1 0 0 0,0-1 0 0 0,1 1 0 0 0,-1 0 0 0 0,1-1 0 0 0,-1 1 0 0 0,1 0 0 0 0,0-1 0 0 0,-1 1 0 0 0,1 0 0 0 0,0 0 1 0 0,-1-1-1 0 0,1 1 0 0 0,0 1 0 0 0,-1 1-13 0 0,-17 45-47 0 0,11-36 60 0 0,3-10 0 0 0,1-1 0 0 0,2 0 0 0 0,-1 0 1 0 0,0 0-1 0 0,1-1 0 0 0,-1 1 0 0 0,0 0 1 0 0,0-1-1 0 0,0 1 0 0 0,0-1 0 0 0,1 1 1 0 0,-1-1-1 0 0,0 0 0 0 0,0 0 0 0 0,0 0 0 0 0,0 0 1 0 0,0 0-1 0 0,0 0 0 0 0,0-1 0 0 0,1 1 1 0 0,-1 0-1 0 0,0-1 0 0 0,-2-1 0 0 0,3 2 6 0 0,-6-2 50 0 0,0 0 0 0 0,1-1 0 0 0,-1 0 0 0 0,1 0 0 0 0,0 0-1 0 0,0-1 1 0 0,0 0 0 0 0,0 0 0 0 0,-7-8 0 0 0,-5-2-10 0 0,14 9-29 0 0,0 0 14 0 0,-17-8-15 0 0,11 9-34 0 0,1 0-1 0 0,-1 0 1 0 0,0 1-1 0 0,0 0 1 0 0,0 1 0 0 0,-1 0-1 0 0,1 0 1 0 0,0 1-1 0 0,-1 1 1 0 0,-11 0-1 0 0,-27-2-58 0 0,-23-7-59 0 0,63 9 125 0 0,0 2-31 0 0,0 0 19 0 0,-3 3-38 0 0,9-2 65 0 0,2-1-7 0 0,-8 8 4 0 0,9-7-3 0 0,-1 0 4 0 0,-6 6 9 0 0,0-6 48 0 0,6-3-44 0 0,-1 0 0 0 0,1 0-1 0 0,-1 0 1 0 0,1-1 0 0 0,0 1 0 0 0,-1 0 0 0 0,1-1 0 0 0,-1 1 0 0 0,1-1 0 0 0,0 0-1 0 0,-1 1 1 0 0,-1-3 0 0 0,-33-29 930 0 0,35 31-948 0 0,0 1-1 0 0,0 0 0 0 0,0-1 1 0 0,0 1-1 0 0,0 0 0 0 0,0-1 1 0 0,0 1-1 0 0,0 0 0 0 0,0 0 1 0 0,0 0-1 0 0,0 0 0 0 0,0 0 0 0 0,0 0 1 0 0,0 0-1 0 0,0 0 0 0 0,0 0 1 0 0,0 1-1 0 0,-1-1 0 0 0,-6 1 1 0 0,0 0 5 0 0,-1 0-1 0 0,0 0 1 0 0,0-1-1 0 0,1-1 1 0 0,-1 1-1 0 0,0-1 1 0 0,1-1-1 0 0,-13-3 1 0 0,-32-7-11 0 0,47 11-9 0 0,0 0 0 0 0,0 1 0 0 0,0 0 0 0 0,0 0 0 0 0,0 0-1 0 0,0 1 1 0 0,0-1 0 0 0,-7 3 0 0 0,-5 2-95 0 0,-22 11 1 0 0,24-10-9 0 0,-27 8 0 0 0,31-10 35 0 0,-12 4-57 0 0,21-8 81 0 0,-3-3 50 0 0,1-2 23 0 0,5 3 31 0 0,4-2-16 0 0,-3 2 19 0 0,-14 18 2 0 0,9-13-33 0 0,0-1-1 0 0,0 0 1 0 0,0 0 0 0 0,-1 0-1 0 0,1 0 1 0 0,0-1 0 0 0,-1 1-1 0 0,-8 0 1 0 0,-39 3 82 0 0,45-4-94 0 0,-6-2 21 0 0,-1 0 0 0 0,1-1-1 0 0,0 0 1 0 0,0-1 0 0 0,-18-6-1 0 0,15 5-14 0 0,-21-6-8 0 0,18 6 0 0 0,0-1 0 0 0,0-1 0 0 0,-30-14 0 0 0,43 18 0 0 0,1 0 0 0 0,-15-17 0 0 0,18 18 2 0 0,-6-11-15 0 0,-7-20-139 0 0,12 25 117 0 0,2 3 11 0 0,-1 0-1 0 0,0 1 1 0 0,0-1 0 0 0,0 1-1 0 0,-4-6 1 0 0,6 9 22 0 0,-1-1-1 0 0,1 1 0 0 0,0-1 1 0 0,-1 1-1 0 0,1-1 1 0 0,0 1-1 0 0,-1-1 0 0 0,1 1 1 0 0,0 0-1 0 0,-1-1 0 0 0,1 1 1 0 0,-1 0-1 0 0,1-1 1 0 0,-1 1-1 0 0,1 0 0 0 0,-1-1 1 0 0,1 1-1 0 0,-1 0 1 0 0,1 0-1 0 0,-1 0 0 0 0,0 0 1 0 0,1-1-1 0 0,-1 1 1 0 0,1 0-1 0 0,-1 0 0 0 0,1 0 1 0 0,-1 0-1 0 0,0 0 1 0 0,1 0-1 0 0,-1 0 0 0 0,1 1 1 0 0,-1-1-1 0 0,1 0 1 0 0,-1 0-1 0 0,1 0 0 0 0,-1 0 1 0 0,1 1-1 0 0,-1-1 1 0 0,1 0-1 0 0,-1 1 0 0 0,1-1 1 0 0,-1 0-1 0 0,1 1 1 0 0,-1-1-1 0 0,1 0 0 0 0,0 1 1 0 0,-1-1-1 0 0,1 1 0 0 0,0-1 1 0 0,-1 1-1 0 0,1-1 1 0 0,0 1-1 0 0,-1 0 0 0 0,0 0-12 0 0,0 0 11 0 0,0 0-1 0 0,1 0 1 0 0,-1 0-1 0 0,0 0 1 0 0,0 0-1 0 0,0 0 1 0 0,1 0-1 0 0,-1 1 1 0 0,1-1-1 0 0,-1 0 1 0 0,1 0 0 0 0,-1 2-1 0 0,-5 13-57 0 0,2-7 50 0 0,1 2 12 0 0,1-4 11 0 0,2-5 437 0 0,4-13-318 0 0,-6-23-119 0 0,0 27-13 0 0,2 5-10 0 0,0 1-1 0 0,-1-1 1 0 0,1 0-1 0 0,-1 1 1 0 0,1-1-1 0 0,-1 0 1 0 0,0 1-1 0 0,1-1 1 0 0,-1 1-1 0 0,0-1 1 0 0,0 1-1 0 0,0-1 1 0 0,0 1-1 0 0,0 0 1 0 0,0-1-1 0 0,-1 1 1 0 0,0-1-1 0 0,1 2 9 0 0,1-1 0 0 0,0 1 0 0 0,0 0 0 0 0,0 0 0 0 0,0 0 0 0 0,0-1 0 0 0,-1 1 0 0 0,1 0 0 0 0,0 0 0 0 0,0-1-1 0 0,0 1 1 0 0,0 0 0 0 0,-1 0 0 0 0,1 0 0 0 0,0 0 0 0 0,0-1 0 0 0,-1 1 0 0 0,1 0 0 0 0,0 0 0 0 0,0 0-1 0 0,-1 0 1 0 0,1 0 0 0 0,0 0 0 0 0,0 0 0 0 0,-1 0 0 0 0,1 0 0 0 0,0 0 0 0 0,-1 0 0 0 0,1 0 0 0 0,0 0 0 0 0,0 0-1 0 0,-1 0 1 0 0,1 0 0 0 0,0 0 0 0 0,0 0 0 0 0,-1 0 0 0 0,1 0 0 0 0,0 0 0 0 0,0 0 0 0 0,-1 1 0 0 0,1-1-1 0 0,0 0 1 0 0,0 0 0 0 0,-1 0 0 0 0,1 0 0 0 0,0 1 0 0 0,0-1 0 0 0,0 0 0 0 0,-1 0 0 0 0,-10 8 11 0 0,2-4-7 0 0,2-1 0 0 0,0 0-7 0 0,6-3 7 0 0,0 1-1 0 0,0-1 1 0 0,1 1-1 0 0,-1-1 1 0 0,0 0-1 0 0,0 1 1 0 0,0-1 0 0 0,0 0-1 0 0,0 0 1 0 0,0 0-1 0 0,0 0 1 0 0,0 0-1 0 0,0 0 1 0 0,0 0-1 0 0,1 0 1 0 0,-1 0-1 0 0,0 0 1 0 0,0 0-1 0 0,0 0 1 0 0,0-1-1 0 0,0 1 1 0 0,0 0-1 0 0,-1-1 1 0 0,-8-3-62 0 0,3 2 62 0 0,6 2 0 0 0,0 0 0 0 0,0-1 0 0 0,0 1 0 0 0,0 0 0 0 0,0-1 0 0 0,0 1 0 0 0,1-1 0 0 0,-1 1 0 0 0,0-1 0 0 0,0 1 0 0 0,0-1 0 0 0,0 0 0 0 0,0 1 0 0 0,1-1 0 0 0,-2-1 0 0 0,-4-5 0 0 0,-1 2 0 0 0,7 5 0 0 0,0-1 0 0 0,0 1 0 0 0,-1 0 0 0 0,1 0 0 0 0,0-1 0 0 0,0 1 0 0 0,-1 0 0 0 0,1 0 0 0 0,0-1 0 0 0,0 1 0 0 0,0 0 0 0 0,-1-1 0 0 0,1 1 0 0 0,0 0 0 0 0,0-1 0 0 0,0 1 0 0 0,0 0 0 0 0,0-1 0 0 0,0 1 0 0 0,0 0 0 0 0,0-1 0 0 0,0 1 0 0 0,0 0 0 0 0,0-1 0 0 0,0 1 0 0 0,-1-7 0 0 0,2-2 0 0 0,4-2 0 0 0,-4 10 0 0 0,1-1 0 0 0,-1 0 0 0 0,1 0 0 0 0,-1 0 0 0 0,1 1 0 0 0,0-1 0 0 0,0 1 0 0 0,0-1 0 0 0,0 1 0 0 0,3-1 0 0 0,-2-1 0 0 0,6-3 0 0 0,-3 3 0 0 0,6 2 0 0 0,-10 0 0 0 0,13 0 0 0 0,-10-17 64 0 0,-5 9-49 0 0,0-1 0 0 0,-1 1 0 0 0,0 0-1 0 0,-1 0 1 0 0,0 0 0 0 0,0 0 0 0 0,-1 0-1 0 0,-5-11 1 0 0,3 5 15 0 0,-6-23-1 0 0,8 22-29 0 0,0 3 0 0 0,0-1 0 0 0,1 1 0 0 0,0-26 0 0 0,2 35 0 0 0,0-1 0 0 0,1 1 0 0 0,0 0 0 0 0,0 0 0 0 0,0-1 0 0 0,0 1 0 0 0,1 0 0 0 0,-1 0 0 0 0,1 0 0 0 0,0 1 0 0 0,0-1 0 0 0,1 0 0 0 0,-1 1 0 0 0,1-1 0 0 0,0 1 0 0 0,5-5 0 0 0,-5 5-5 0 0,0 0 0 0 0,1 0 1 0 0,0 0-1 0 0,-1 1 0 0 0,1 0 0 0 0,0 0 0 0 0,0 0 0 0 0,0 0 0 0 0,0 0 1 0 0,0 1-1 0 0,1 0 0 0 0,-1 0 0 0 0,0 0 0 0 0,1 0 0 0 0,-1 1 0 0 0,6 0 0 0 0,-6 0-1 0 0,1 1-1 0 0,0 0 1 0 0,0 0-1 0 0,0 0 1 0 0,0 1-1 0 0,0-1 0 0 0,-1 1 1 0 0,1 0-1 0 0,-1 1 1 0 0,0-1-1 0 0,1 1 1 0 0,-1 0-1 0 0,0 0 0 0 0,4 4 1 0 0,-3-1-46 0 0,1 0 1 0 0,-2 0-1 0 0,1 0 1 0 0,-1 1-1 0 0,1-1 1 0 0,-2 1-1 0 0,4 8 0 0 0,4 7-146 0 0,-8-19 160 0 0,3 12-160 0 0,-6-15 197 0 0,0 0-1 0 0,0 0 1 0 0,1 1-1 0 0,-1-1 0 0 0,0 0 1 0 0,1 0-1 0 0,-1 0 1 0 0,0 0-1 0 0,1 0 1 0 0,-1 0-1 0 0,0 1 1 0 0,1-1-1 0 0,-1 0 1 0 0,0 0-1 0 0,1 0 0 0 0,-1 0 1 0 0,0 0-1 0 0,1 0 1 0 0,-1 0-1 0 0,0-1 1 0 0,1 1-1 0 0,-1 0 1 0 0,0 0-1 0 0,1 0 1 0 0,-1 0-1 0 0,0 0 0 0 0,1 0 1 0 0,-1-1-1 0 0,0 1 1 0 0,1 0-1 0 0,9-6 82 0 0,-4 1-39 0 0,0 0-1 0 0,-1 0 0 0 0,0-1 1 0 0,0 0-1 0 0,0 0 0 0 0,4-6 1 0 0,23-45 198 0 0,-21 36-125 0 0,34-72 193 0 0,-40 85-291 0 0,6-16-19 0 0,-10 22 1 0 0,0-1 1 0 0,-1 0-1 0 0,1 0 0 0 0,-1 1 1 0 0,1-1-1 0 0,-1 0 0 0 0,0 0 0 0 0,0 0 1 0 0,0 0-1 0 0,-1 1 0 0 0,1-1 0 0 0,0 0 1 0 0,-1 0-1 0 0,0 0 0 0 0,0 1 1 0 0,0-1-1 0 0,0 0 0 0 0,0 1 0 0 0,-1-1 1 0 0,1 1-1 0 0,-2-3 0 0 0,0 1-4 0 0,0 1 1 0 0,-1-1-1 0 0,1 1 0 0 0,0 0 1 0 0,-1 0-1 0 0,0 0 0 0 0,0 0 1 0 0,0 1-1 0 0,0 0 0 0 0,0 0 1 0 0,0 0-1 0 0,-5-2 0 0 0,-74-25-194 0 0,72 25 200 0 0,0-2 0 0 0,0 1 0 0 0,0-2 0 0 0,1 1 0 0 0,0-2 0 0 0,-14-11 0 0 0,11 6 1 0 0,-14-18 0 0 0,19 21 11 0 0,0 0 1 0 0,-1 1-1 0 0,0 0 1 0 0,-18-13-1 0 0,11 12-93 0 0,-2 0 0 0 0,1 2 1 0 0,-1 0-1 0 0,0 1 0 0 0,-29-7 0 0 0,-99-15-1068 0 0,107 23 839 0 0,-57-12 90 0 0,-106-35-1 0 0,195 50 274 0 0,0 1 127 0 0,-1 0 0 0 0,0-1 0 0 0,1 0 0 0 0,-13-7 0 0 0,19 9 474 0 0,0 0-681 0 0,-6-3 16 0 0,-11-2 54 0 0,-1-3-22 0 0,17 8-18 0 0,2 1-11 0 0,-12-1 93 0 0,11-1-64 0 0,-12 1 308 0 0,11 1-307 0 0,0 1 0 0 0,0-1 1 0 0,0 0-1 0 0,-1 0 0 0 0,1 0 1 0 0,0 0-1 0 0,0-1 0 0 0,0 1 1 0 0,0 0-1 0 0,0-1 0 0 0,0 1 1 0 0,-3-2-1 0 0,3 0 38 0 0,-3-1-37 0 0,3 1 19 0 0,2 2-41 0 0,-1 0-1 0 0,1 0 0 0 0,-1-1 1 0 0,1 1-1 0 0,0 0 0 0 0,-1 0 0 0 0,1 0 1 0 0,-1 0-1 0 0,1 0 0 0 0,-1 0 0 0 0,1 0 1 0 0,-1 0-1 0 0,1 0 0 0 0,0 0 1 0 0,-1 0-1 0 0,1 0 0 0 0,-1 0 0 0 0,1 0 1 0 0,-1 0-1 0 0,1 0 0 0 0,0 0 0 0 0,-1 0 1 0 0,1 1-1 0 0,-1-1 0 0 0,1 0 1 0 0,0 0-1 0 0,-1 0 0 0 0,1 1 0 0 0,0-1 1 0 0,-1 0-1 0 0,1 1 0 0 0,0-1 0 0 0,-1 0 1 0 0,1 1-1 0 0,-1-1 0 0 0,1 1 1 0 0,-19 10-6 0 0,14-9-8 0 0,1 1-1 0 0,0-1 1 0 0,-1 1 0 0 0,-3 4-1 0 0,-11 10 14 0 0,9-7 0 0 0,-1 0 0 0 0,0-1 0 0 0,-18 12 0 0 0,22-17 11 0 0,6-4 134 0 0,8-18 75 0 0,-5 15-220 0 0,-1 1 0 0 0,1 0 0 0 0,-1 0 0 0 0,0 0 0 0 0,1 1 0 0 0,-1-1-1 0 0,1 0 1 0 0,-1 1 0 0 0,1 0 0 0 0,0-1 0 0 0,-1 1 0 0 0,4-2-1 0 0,12-10-12 0 0,-15 13-61 0 0,-4 0-831 0 0,-5 5 895 0 0,2-2 5 0 0,-5 7 6 0 0,8-9-6 0 0,0 1 0 0 0,1-1-1 0 0,-1 1 1 0 0,0 0 0 0 0,1 0 0 0 0,-1 0-1 0 0,1-1 1 0 0,-1 1 0 0 0,1 1 0 0 0,0-1-1 0 0,-1 3 1 0 0,-2 4-4 0 0,-10 16 9 0 0,12-23 0 0 0,-3 14 0 0 0,3-7 0 0 0,-1 0 0 0 0,-1-1 0 0 0,-1 2 0 0 0,5-9 0 0 0,0-1 0 0 0,-1 0 0 0 0,1 1 0 0 0,0-1 0 0 0,0 0 0 0 0,0 1 0 0 0,-1-1 0 0 0,1 0 0 0 0,0 0 0 0 0,0 1 0 0 0,-1-1 0 0 0,1 0 0 0 0,0 1 0 0 0,0-1 0 0 0,-1 0 0 0 0,1 0 0 0 0,0 0 0 0 0,-1 0 0 0 0,1 1 0 0 0,0-1 0 0 0,-1 0 0 0 0,0 0 0 0 0,-6 4 0 0 0,2-2 0 0 0,-13 9-20 0 0,16-10-42 0 0,0 1 0 0 0,0 0 0 0 0,0-1 0 0 0,0 1-1 0 0,0 0 1 0 0,0 0 0 0 0,0 0 0 0 0,1 0 0 0 0,-1 1 0 0 0,1-1 0 0 0,0 0 0 0 0,-2 4-1 0 0,2-4-12 0 0,1 0 0 0 0,0 0 0 0 0,0 0 0 0 0,0 0-1 0 0,0 1 1 0 0,0-1 0 0 0,0 0 0 0 0,0 0-1 0 0,1 0 1 0 0,-1 0 0 0 0,1 0 0 0 0,-1 0-1 0 0,1 0 1 0 0,0 0 0 0 0,0 0 0 0 0,2 3 0 0 0,5 8-1619 0 0,3-3-4738 0 0</inkml:trace>
</inkml:ink>
</file>

<file path=ppt/ink/ink5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04:43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63 144 5759 0 0,'0'0'520'0'0,"-1"0"-426"0"0,-23-5 3580 0 0,23 4-3215 0 0,-2-2 47 0 0,0 0 0 0 0,1 0 1 0 0,-1-1-1 0 0,1 1 0 0 0,-4-7 1634 0 0,-4 7 103 0 0,2-2 1264 0 0,22 2-3347 0 0,-1 0 0 0 0,21-1 0 0 0,-19 1-145 0 0,-12 2 4 0 0,30-2 1 0 0,-23 2-18 0 0,0 0 1 0 0,0 1 0 0 0,11 2-1 0 0,3 0-2 0 0,100 1 64 0 0,-114-3-57 0 0,28 1 34 0 0,1-3-1 0 0,53-8 0 0 0,-33 0-40 0 0,-19 4 0 0 0,50-15 0 0 0,-69 15 0 0 0,27-3 0 0 0,-7 2 0 0 0,-24 0 22 0 0,-12 5-16 0 0,1 0 0 0 0,-1-1 0 0 0,1 2 0 0 0,-1-1 0 0 0,1 1 0 0 0,8-2 0 0 0,-3 3-6 0 0,-2 0 0 0 0,2 0 0 0 0,-1 1 0 0 0,0-1 0 0 0,0 0 0 0 0,-2-1 11 0 0,-7 1 85 0 0,-2 1-883 0 0,-3 6-378 0 0,0 3-3726 0 0,-1 0-1557 0 0</inkml:trace>
</inkml:ink>
</file>

<file path=ppt/ink/ink5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04:46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2759 0 0,'0'0'8322'0'0,"2"0"-8024"0"0,28-4 4653 0 0,-28 4-4791 0 0,45-1 638 0 0,50 2-297 0 0,5 0-231 0 0,-53-2-2 0 0,-31 0-240 0 0,-1-1-1 0 0,1-1 0 0 0,17-4 1 0 0,-17 2-12 0 0,0 2 1 0 0,-1 0 0 0 0,21 0-1 0 0,52 10-16 0 0,-71-5 0 0 0,0 0 0 0 0,0 0 0 0 0,1-2 0 0 0,-1-1 0 0 0,0 0 0 0 0,31-6 0 0 0,-8-3 43 0 0,-1 3 0 0 0,72-4 0 0 0,-73 8-36 0 0,-33 3 17 0 0,0 0 0 0 0,0 1 0 0 0,11 1 0 0 0,-9-1 6 0 0,-1 0 0 0 0,1 0 1 0 0,0-1-1 0 0,0 0 0 0 0,15-2 1 0 0,-2-2 98 0 0,100-12 800 0 0,-111 16-838 0 0,11 0 13 0 0,-17 0-84 0 0,28 9 43 0 0,-4-5-48 0 0,1 0 0 0 0,47-2 0 0 0,-7 0 25 0 0,-55-2 9 0 0,32-5-45 0 0,-29 6 204 0 0,-17-1-245 0 0,-1 0 1 0 0,1 0 0 0 0,0 0 0 0 0,-1 0-1 0 0,1 0 1 0 0,-1 0 0 0 0,1 0 0 0 0,0 1 0 0 0,-1-1-1 0 0,1 0 1 0 0,-1 0 0 0 0,1 0 0 0 0,-1 1-1 0 0,1-1 1 0 0,-1 0 0 0 0,1 1 0 0 0,-1-1 0 0 0,1 0-1 0 0,-1 1 1 0 0,1-1 0 0 0,-1 1 0 0 0,0-1-1 0 0,1 1 1 0 0,-1-1 0 0 0,0 0 0 0 0,1 2 0 0 0,-4-2-875 0 0,-12-2-8 0 0</inkml:trace>
</inkml:ink>
</file>

<file path=ppt/ink/ink5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08:20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2615 0 0,'0'0'9522'0'0,"6"-7"-8037"0"0,-4 5-1753 0 0,1-2 1572 0 0,13 9 45 0 0,-14-4-1283 0 0,15 14 135 0 0,-12-11 17 0 0,-3-3-162 0 0,1 1 1 0 0,-1 0-1 0 0,0 0 0 0 0,0 0 1 0 0,0 0-1 0 0,0 0 0 0 0,0 0 1 0 0,0 1-1 0 0,0-1 1 0 0,-1 1-1 0 0,1-1 0 0 0,-1 1 1 0 0,0 0-1 0 0,0-1 0 0 0,0 1 1 0 0,0 0-1 0 0,0 0 1 0 0,-1 0-1 0 0,1 5 0 0 0,0-6-46 0 0,-1-1-1 0 0,0 1 1 0 0,0 0 0 0 0,0 0-1 0 0,0 0 1 0 0,0-1 0 0 0,-1 1-1 0 0,1 0 1 0 0,-1 2-1 0 0,0-2 12 0 0,1 0-1 0 0,-1 0 0 0 0,1 0 0 0 0,0 1 0 0 0,0-1 0 0 0,0 0 0 0 0,0 0 0 0 0,0 4 1 0 0,2 10 91 0 0,-2-14 126 0 0,18 22 157 0 0,-15-22-352 0 0,1 6-33 0 0,-3-7-8 0 0,0 0 0 0 0,-1 0 0 0 0,1 0 0 0 0,0 0 0 0 0,-1 0 0 0 0,1 0-1 0 0,-1 0 1 0 0,1 1 0 0 0,-1-1 0 0 0,0 0 0 0 0,0 0 0 0 0,1 0 0 0 0,-1 1 0 0 0,0-1 0 0 0,0 0-1 0 0,0 0 1 0 0,0 1 0 0 0,0-1 0 0 0,0 0 0 0 0,-1 0 0 0 0,1 1 0 0 0,0-1 0 0 0,-1 2 0 0 0,-1 1 12 0 0,0 3 35 0 0,-1 1 1 0 0,0 0-1 0 0,-1-1 0 0 0,-8 14 0 0 0,-6 12 93 0 0,13-24-135 0 0,4-6 17 0 0,-1 0 0 0 0,1 0 0 0 0,0-1 0 0 0,0 1-1 0 0,0 0 1 0 0,0 0 0 0 0,0 0 0 0 0,1 0 0 0 0,-1 4 0 0 0,-1-3-17 0 0,1 26-4 0 0,1-28-10 0 0,0 0 0 0 0,0 0 0 0 0,0 0 0 0 0,0 0 0 0 0,0 0 0 0 0,0 0 0 0 0,0 0 0 0 0,1-1 0 0 0,-1 1 0 0 0,2 3 0 0 0,4 14-4 0 0,-6-17 12 0 0,3 8 31 0 0,10 23-1 0 0,-11-27-31 0 0,5 20 0 0 0,6 95 0 0 0,-10-84 0 0 0,-3-21 0 0 0,1-6 0 0 0,0 0 0 0 0,0-1 0 0 0,3 12 0 0 0,7 27 16 0 0,-7-32 6 0 0,0 1-1 0 0,-1-1 1 0 0,-2 1 0 0 0,1 31-1 0 0,0-12 50 0 0,2-1 1 0 0,2 0-1 0 0,9 35 0 0 0,-6-29-2 0 0,9 48-32 0 0,10 143 0 0 0,-28-144 13 0 0,-1-54 2 0 0,6 60 1 0 0,3-48 5 0 0,4 41 1 0 0,-10 11 48 0 0,-3-64-9 0 0,2 0-1 0 0,2 0 0 0 0,8 46 0 0 0,-3-47-15 0 0,-1 1-1 0 0,-2-1 0 0 0,0 45 1 0 0,-4-61-71 0 0,4 22 1 0 0,-3-25 5 0 0,0 1 0 0 0,-1 25 0 0 0,-1-31-13 0 0,0 0 0 0 0,0 1 1 0 0,1-1-1 0 0,1 0 0 0 0,3 13 0 0 0,17 45 87 0 0,-5-20-4 0 0,-16-46-83 0 0,27 97 152 0 0,-24-78-132 0 0,-1-1-1 0 0,0 0 0 0 0,-1 25 0 0 0,0-1-10 0 0,1 1 0 0 0,3-1 0 0 0,1 0-1 0 0,19 60 1 0 0,-15-67 42 0 0,-5-19-5 0 0,-1 1-1 0 0,0-1 0 0 0,3 28 0 0 0,-7-36-23 0 0,-1 0-1 0 0,-1 19 1 0 0,-1-10-27 0 0,5 117 70 0 0,27 187 1 0 0,-17-166-22 0 0,-12-131-43 0 0,3 10-5 0 0,2 0 0 0 0,20 65 0 0 0,-19-74 0 0 0,-5-13 28 0 0,0 0 1 0 0,0 1-1 0 0,-2-1 0 0 0,0 20 1 0 0,-1-10 53 0 0,1 32 58 0 0,2-1 1 0 0,3 0-1 0 0,14 67 0 0 0,-13-86-38 0 0,-2 0-1 0 0,-1 0 0 0 0,-3 56 0 0 0,3 41 16 0 0,-1-115-114 0 0,1 1 1 0 0,0-1-1 0 0,1 0 1 0 0,1 0 0 0 0,10 25-1 0 0,-10-31-1 0 0,-2-4 10 0 0,0 0 1 0 0,1-1-1 0 0,-1 1 1 0 0,6 6-1 0 0,0 0-8 0 0,0 0 19 0 0,-1 1 1 0 0,9 21 0 0 0,-14-28-17 0 0,-1 0 1 0 0,1 0 0 0 0,-1 0-1 0 0,-1 0 1 0 0,0 0-1 0 0,0 0 1 0 0,0 0 0 0 0,-1 1-1 0 0,0-1 1 0 0,0 0-1 0 0,-2 13 1 0 0,-3 5 23 0 0,-2 0 1 0 0,-8 24 0 0 0,-5 17 111 0 0,16-53-94 0 0,2 0 1 0 0,-1 15-1 0 0,3-11-22 0 0,3 5 26 0 0,-1-17-49 0 0,1 0 7 0 0,14 36 158 0 0,-16-39-89 0 0,4 2 19 0 0,1 4-49 0 0,-3-7-40 0 0,15 18 119 0 0,-7-6-76 0 0,-9-10-49 0 0,0-1 0 0 0,0 0-1 0 0,0 1 1 0 0,0 0-1 0 0,0 0 1 0 0,-1-1-1 0 0,1 1 1 0 0,-1 0-1 0 0,0 0 1 0 0,1 5-1 0 0,1 2 29 0 0,-1-6 5 0 0,5 22 18 0 0,7 31-55 0 0,-6-28 0 0 0,-8-24 0 0 0,12 18 0 0 0,-9-18 0 0 0,12 16 0 0 0,-6-10 0 0 0,-2-2 0 0 0,-1-1 0 0 0,4 10 0 0 0,-4-11 7 0 0,-3-4-2 0 0,-1 0 1 0 0,0 1-1 0 0,0-1 0 0 0,0 0 0 0 0,-1 1 0 0 0,1-1 0 0 0,-1 1 0 0 0,1 3 0 0 0,11 20 6 0 0,-1 14-11 0 0,-10-36 0 0 0,7 17 0 0 0,0 1 0 0 0,-2 0 0 0 0,-2-5 3 0 0,-5-12-8 0 0,-1 15 60 0 0,1 41 20 0 0,0-52-77 0 0,2 25 15 0 0,-2-31-10 0 0,1 3 5 0 0,0 0 0 0 0,1 0 1 0 0,-1 0-1 0 0,1 0 0 0 0,4 8 0 0 0,-1-1-7 0 0,15 50 63 0 0,-11-33-64 0 0,1-1 0 0 0,-8-25 0 0 0,4 19 0 0 0,-1 4 11 0 0,-2 2 42 0 0,1 27-42 0 0,0-21 95 0 0,-1-10-31 0 0,-3 12-11 0 0,1-29-47 0 0,-3 35 30 0 0,-2-3-47 0 0,4-13 0 0 0,-3-1 0 0 0,2 17 0 0 0,1-14 11 0 0,1-14 31 0 0,2 0-31 0 0,-1 0-11 0 0,0 1 0 0 0,-1-6 0 0 0,0 0 0 0 0,-1 21 0 0 0,-1-15 0 0 0,1 1 0 0 0,-5 31 0 0 0,5-2 0 0 0,-1-24 30 0 0,2-5 4 0 0,-1-11-34 0 0,2 23 0 0 0,-1-2 0 0 0,0 58 0 0 0,-2-71 0 0 0,2 32 0 0 0,2-22 0 0 0,-1-19 0 0 0,1 8 0 0 0,-3-13 0 0 0,0 1 0 0 0,1 0 0 0 0,-1-1 0 0 0,1 1 0 0 0,-1 0-1 0 0,1-1 1 0 0,0 1 0 0 0,0-1 0 0 0,0 1 0 0 0,0-1 0 0 0,0 0 0 0 0,1 2 0 0 0,1 1 12 0 0,10 19 41 0 0,6 19-53 0 0,-10-23 0 0 0,-5-7 0 0 0,1 8 0 0 0,3 10 64 0 0,-5-16-53 0 0,3 2 31 0 0,-1 1-31 0 0,1 0 0 0 0,-1-1 31 0 0,-2-1-31 0 0,-1 1 0 0 0,0 8 44 0 0,-2-19-59 0 0,-4 15 6 0 0,1-5 9 0 0,-2 3 77 0 0,-3 31 1 0 0,6-37-77 0 0,0 11-2 0 0,1-17 16 0 0,-1 38 2 0 0,2-14-28 0 0,-2-15 0 0 0,2 16 0 0 0,-3 2 0 0 0,0-15 0 0 0,1 1 0 0 0,-1 0 0 0 0,-7 24 0 0 0,5-22 0 0 0,2-1 0 0 0,-3 7 53 0 0,4-13-42 0 0,3 0-11 0 0,1 0 0 0 0,0 0 0 0 0,3 7 0 0 0,-1 1 0 0 0,-3-17 0 0 0,0 17 0 0 0,-1-3 0 0 0,-1-14 0 0 0,-2 18 0 0 0,2-17 0 0 0,0 22 0 0 0,1 5 0 0 0,3-11 0 0 0,0-17 0 0 0,0-1 0 0 0,6 16 0 0 0,-5-16 0 0 0,13 28 0 0 0,-11-17 0 0 0,4 9 0 0 0,-9-22 0 0 0,5 20 0 0 0,4 10 0 0 0,-5-18 0 0 0,1 0 0 0 0,1 7 0 0 0,-4-15 0 0 0,5 9 0 0 0,8 10 0 0 0,-6-9 0 0 0,-8-13 0 0 0,13 12 0 0 0,14 18 0 0 0,-6-4 0 0 0,-11-14 0 0 0,-11-13 0 0 0,7 15 0 0 0,4 9 0 0 0,-8-13 0 0 0,-3 16 0 0 0,3 12 0 0 0,-4-36 0 0 0,3 19 0 0 0,2 4 0 0 0,-3-13 0 0 0,2-1 0 0 0,3 4 0 0 0,-5-15 0 0 0,10 26 0 0 0,-7-14 0 0 0,-1-1 0 0 0,-1 2 0 0 0,-1-1 0 0 0,-2 3 0 0 0,0-13 0 0 0,-5 16 0 0 0,1-6 0 0 0,-1 0 0 0 0,-2-1 11 0 0,0-2 31 0 0,-3 5-30 0 0,8-13-10 0 0,-4 17-5 0 0,-12 37 3 0 0,14-45 0 0 0,-1 0 0 0 0,-3 1 0 0 0,0-2 0 0 0,1-1 0 0 0,0 1 0 0 0,1 1 0 0 0,1 1 0 0 0,2 1 0 0 0,1-2 0 0 0,1 1 0 0 0,-1-1 0 0 0,-1 1 0 0 0,-2 2 0 0 0,3-13 0 0 0,-1 1 0 0 0,-3 23 0 0 0,4-14 0 0 0,2 0 0 0 0,0 1 0 0 0,0-1 0 0 0,-3 13 0 0 0,-1-4 0 0 0,-3 17 0 0 0,5-26 0 0 0,2 0 0 0 0,3-3 11 0 0,-2-6 31 0 0,3 6-31 0 0,0 2-11 0 0,-2 0 0 0 0,1 2 0 0 0,-1-2 11 0 0,-2-9 314 0 0,3-2-258 0 0,6 6-54 0 0,-1 3-13 0 0,-2 1 0 0 0,0-1 0 0 0,-1-1 11 0 0,-4-7 234 0 0,-1 1-192 0 0,-1 8-42 0 0,0 2-14 0 0,1-13 2 0 0,0 1-1 0 0,0-1 1 0 0,0 0-1 0 0,0 1 1 0 0,0-1 0 0 0,0 1-1 0 0,0-1 1 0 0,0 1-1 0 0,0-1 1 0 0,0 1-1 0 0,0-1 1 0 0,0 1 0 0 0,0-1-1 0 0,0 1 1 0 0,0-1-1 0 0,0 0 1 0 0,-1 1-1 0 0,1-1 1 0 0,0 1 0 0 0,0-1-1 0 0,-1 0 1 0 0,0 1-1 0 0,-3 3-15 0 0,-18 27-93 0 0,21-29 54 0 0,7 10-4950 0 0,-5-10 3725 0 0</inkml:trace>
</inkml:ink>
</file>

<file path=ppt/ink/ink5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08:22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42 4175 0 0,'0'0'1331'0'0,"-2"1"-838"0"0,-8 2 9 0 0,-1 0-1 0 0,1-1 1 0 0,-1-1-1 0 0,0 1 1 0 0,1-2-1 0 0,-17 0 1 0 0,-22 2 3054 0 0,13 9-1495 0 0,34-11-357 0 0,2 1-1680 0 0,1 0-1 0 0,0 0 1 0 0,-1 0-1 0 0,1-1 1 0 0,0 1-1 0 0,-1 0 1 0 0,1 0-1 0 0,0-1 0 0 0,0 1 1 0 0,0-1-1 0 0,-1 1 1 0 0,2 0-1 0 0,0 0 16 0 0,2 1 5 0 0,0 0-1 0 0,0 0 0 0 0,0 0 0 0 0,1-1 1 0 0,-1 1-1 0 0,0-1 0 0 0,1 0 0 0 0,0 0 1 0 0,5 0-1 0 0,44-1 167 0 0,-37-1-181 0 0,219-21 636 0 0,-114 7-162 0 0,22 3 121 0 0,150-21 186 0 0,-269 29-605 0 0,1 1 0 0 0,0 1 1 0 0,40 1-1 0 0,-49 3-287 0 0,0 0-1 0 0,0 0 1 0 0,0 2 0 0 0,0 0-1 0 0,0 1 1 0 0,17 8 0 0 0,-29-11-143 0 0,-1 1 0 0 0,1-1 1 0 0,-1 1-1 0 0,0 0 0 0 0,0 1 1 0 0,5 4-1 0 0,7 6-1885 0 0,-9-7-104 0 0,-1-3-449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04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 13735 0 0,'0'0'630'0'0,"-2"0"-14"0"0,-13 1-134 0 0,1 1 0 0 0,0 1 0 0 0,-1 0 0 0 0,1 1 0 0 0,1 0 0 0 0,-1 1 0 0 0,-23 13 0 0 0,25-12-218 0 0,1 1-1 0 0,1 1 1 0 0,-1 0 0 0 0,1 0 0 0 0,1 1 0 0 0,-17 20 0 0 0,12-11-85 0 0,0 1 0 0 0,2 0-1 0 0,-12 24 1 0 0,18-31-105 0 0,0 1-1 0 0,1 0 1 0 0,-4 17-1 0 0,8-27-42 0 0,0 0 0 0 0,0 0-1 0 0,1 1 1 0 0,-1-1 0 0 0,1 0-1 0 0,0 0 1 0 0,0 1-1 0 0,0-1 1 0 0,0 0 0 0 0,1 0-1 0 0,-1 1 1 0 0,1-1-1 0 0,0 0 1 0 0,0 0 0 0 0,0 0-1 0 0,0 0 1 0 0,0 0 0 0 0,1 0-1 0 0,3 5 1 0 0,-3-6 9 0 0,1 0-1 0 0,-1 0 1 0 0,1 0 0 0 0,0 0-1 0 0,0-1 1 0 0,0 1 0 0 0,0-1-1 0 0,0 0 1 0 0,0 0 0 0 0,0 0 0 0 0,1 0-1 0 0,-1 0 1 0 0,0-1 0 0 0,0 1-1 0 0,4-1 1 0 0,6 1 92 0 0,0-1-1 0 0,19-3 0 0 0,-17 1-36 0 0,-1 0 1 0 0,1-1-1 0 0,-1-1 0 0 0,27-10 0 0 0,-35 11-74 0 0,0 0 0 0 0,0-1 0 0 0,-1 1 0 0 0,1-1 0 0 0,-1 0 0 0 0,1 0 0 0 0,-1-1 0 0 0,0 0 0 0 0,-1 0-1 0 0,1 0 1 0 0,-1 0 0 0 0,6-12 0 0 0,-4 5-27 0 0,-1 0 0 0 0,0-1-1 0 0,-1 1 1 0 0,-1-1 0 0 0,0 0 0 0 0,-1-1 0 0 0,0 1-1 0 0,-1-22 1 0 0,0 27-185 0 0,1 0-1 0 0,0 0 1 0 0,0 0-1 0 0,0 0 1 0 0,1 1-1 0 0,4-9 1 0 0,-1 3-899 0 0,-2 7 1154 0 0</inkml:trace>
</inkml:ink>
</file>

<file path=ppt/ink/ink5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03:20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2303 0 0,'0'0'1532'0'0,"1"-1"-808"0"0,16-5 138 0 0,-10 3-825 0 0,-5 2-16 0 0</inkml:trace>
</inkml:ink>
</file>

<file path=ppt/ink/ink5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03:20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35 919 0 0,'0'0'2600'0'0,"2"-1"-1200"0"0,11-3 256 0 0,0-1 0 0 0,17-9 0 0 0,-29 13-1356 0 0,10-6 1184 0 0,-10 5 644 0 0,-9 4-1584 0 0,-30 13-3030 0 0,24-11 1188 0 0</inkml:trace>
</inkml:ink>
</file>

<file path=ppt/ink/ink5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04:24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1319 0 0,'0'0'120'0'0</inkml:trace>
</inkml:ink>
</file>

<file path=ppt/ink/ink5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04:26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0 152 5351 0 0,'0'0'6552'0'0,"2"0"-6296"0"0,8-1 126 0 0,0 0-1 0 0,-1 0 0 0 0,1-2 0 0 0,-1 1 0 0 0,16-6 1 0 0,-11 2-18 0 0,25-4 0 0 0,-27 8-291 0 0,-1-1 0 0 0,0 0 0 0 0,1-1 0 0 0,-1 0-1 0 0,-1-1 1 0 0,1 0 0 0 0,13-9 0 0 0,-21 13-61 0 0,-1 1-1 0 0,1-1 1 0 0,-1 1 0 0 0,1 0-1 0 0,-1 0 1 0 0,1 0 0 0 0,-1 0-1 0 0,1 1 1 0 0,-1-1 0 0 0,1 1-1 0 0,4 1 1 0 0,-4-1-11 0 0,53 14 191 0 0,-52-14-187 0 0,1-1 0 0 0,-1 0 1 0 0,1 0-1 0 0,-1 0 0 0 0,7-1 0 0 0,15 0 56 0 0,-16 1 73 0 0,1-1 0 0 0,0 0 0 0 0,0 0 0 0 0,20-6 0 0 0,-20 4-27 0 0,0 1 0 0 0,0 0 0 0 0,0 1 0 0 0,18-1 1 0 0,-6 3-54 0 0,-14-1-41 0 0,1 0-1 0 0,0 1 1 0 0,0 0-1 0 0,-1 1 1 0 0,1 0-1 0 0,-1 0 1 0 0,12 5-1 0 0,5 3 11 0 0,0-2-1 0 0,34 7 1 0 0,-48-12-27 0 0,-6-2 6 0 0,0-1-1 0 0,1 1 1 0 0,-1-1-1 0 0,1 0 1 0 0,-1 0-1 0 0,1-1 1 0 0,-1 0-1 0 0,0 0 1 0 0,12-4-1 0 0,-3 0 84 0 0,0-1 1 0 0,24-13-1 0 0,-5-1 156 0 0,-8 5 106 0 0,1 1 1 0 0,41-17-1 0 0,-60 29-327 0 0,0-1 1 0 0,0 1-1 0 0,0 0 1 0 0,0 1-1 0 0,0 0 1 0 0,0 0-1 0 0,1 1 1 0 0,-1 0-1 0 0,0 0 0 0 0,0 1 1 0 0,0 0-1 0 0,1 0 1 0 0,13 5-1 0 0,-16-4-20 0 0,0 1 0 0 0,0-1 0 0 0,0 1 0 0 0,8 6 0 0 0,18 8 0 0 0,-23-13 34 0 0,1-1-1 0 0,0 0 1 0 0,-1 0 0 0 0,1-1-1 0 0,0 0 1 0 0,13 0 0 0 0,63-2 669 0 0,-67-1-567 0 0,69-7 366 0 0,20 0-383 0 0,56 3-119 0 0,-135 4 32 0 0,37 4 0 0 0,-34-1-32 0 0,0 2 0 0 0,45 11 0 0 0,-28 0 0 0 0,-24-7 0 0 0,0-1 0 0 0,40 6 0 0 0,-32-11 13 0 0,0-2 0 0 0,0-1 0 0 0,0-1-1 0 0,33-7 1 0 0,-12 3-13 0 0,25-5 0 0 0,52-15 134 0 0,-99 21-92 0 0,1 1 1 0 0,-1 2 0 0 0,42 3-1 0 0,39 2 38 0 0,-92-2-80 0 0,1-2 0 0 0,30-5 0 0 0,12 0 0 0 0,-28 4-1 0 0,-21 0 23 0 0,0 1 0 0 0,29 3-1 0 0,29 3 43 0 0,-33 3-64 0 0,-24-4 0 0 0,-1-1 0 0 0,1-1 0 0 0,18 1 0 0 0,-3-5 76 0 0,0-1 0 0 0,35-8 0 0 0,33-4 237 0 0,41 10-158 0 0,-115 6-157 0 0,0 1 0 0 0,0 1 0 0 0,37 9 0 0 0,-38-7 2 0 0,0-2 0 0 0,0 0 0 0 0,1-1 0 0 0,-1-2 0 0 0,48-4 0 0 0,-35 1 0 0 0,0 1 0 0 0,-1 2 0 0 0,47 6 0 0 0,-57-4 0 0 0,-1-1 0 0 0,38-4 0 0 0,-40 1 0 0 0,0 1 0 0 0,0 1 0 0 0,33 4 0 0 0,18 5 0 0 0,26 5 0 0 0,-85-11 0 0 0,-1-1-1 0 0,0-1 0 0 0,1 0 1 0 0,0-1-1 0 0,16-2 1 0 0,74-15 31 0 0,-84 13-6 0 0,21-6-2 0 0,33-4 82 0 0,-45 12-33 0 0,0 1 0 0 0,1 2 0 0 0,35 5 0 0 0,-24-3-59 0 0,24 4-15 0 0,-35-4 2 0 0,-24-3 0 0 0,1 0 0 0 0,-1 1 0 0 0,9 1 0 0 0,3 2 4 0 0,0-1-1 0 0,23 1 1 0 0,-32-3 7 0 0,35 0 31 0 0,-37-1-42 0 0,1 1 0 0 0,-1-1 0 0 0,15 4 0 0 0,-13-2 0 0 0,0 0 0 0 0,13 0 0 0 0,-6-2 0 0 0,-7 0 0 0 0,0 0 0 0 0,15-2 0 0 0,40-4 40 0 0,-43 5-20 0 0,-8 1 20 0 0,-1 0 1 0 0,22 5-1 0 0,-14-3-21 0 0,15 7-93 0 0,-28-7 45 0 0,0 1 1 0 0,15 1-1 0 0,95 16 29 0 0,-55-8 0 0 0,-50-10 0 0 0,-1 0 0 0 0,1 0 0 0 0,0-2 0 0 0,0 1 0 0 0,0-2 0 0 0,24-3 0 0 0,4-2 0 0 0,-21 3 0 0 0,31-8 0 0 0,118-37 368 0 0,-159 47-357 0 0,0-1 0 0 0,1 2 1 0 0,-1-1-1 0 0,0 1 0 0 0,14 2 0 0 0,-3 0-6 0 0,77 10-5 0 0,-21-2 0 0 0,-54-7 42 0 0,1-2 0 0 0,-1-1 0 0 0,36-4 0 0 0,5-4-42 0 0,-42 5-4 0 0,1 1 0 0 0,0 1 0 0 0,0 0 0 0 0,38 5 0 0 0,88 26 8 0 0,-106-22-1 0 0,0-2-1 0 0,0-1 1 0 0,76-3 0 0 0,-91-1 17 0 0,36 6 0 0 0,13 2-7 0 0,-52-6 30 0 0,-19-2-24 0 0,1 0 0 0 0,0 0 0 0 0,-1-1 1 0 0,1 0-1 0 0,0 0 0 0 0,-1-1 1 0 0,1 0-1 0 0,6-1 0 0 0,8-2-60 0 0,-14 4 33 0 0,0-1 0 0 0,1-1 1 0 0,-2 1-1 0 0,10-4 0 0 0,15-6 8 0 0,-26 8 0 0 0,-4 2 0 0 0,1 1 0 0 0,-1-1 0 0 0,1 0 0 0 0,-1 1 0 0 0,1-1 0 0 0,-1 1 0 0 0,1-1 0 0 0,0 1 0 0 0,-1 0 0 0 0,1 0 0 0 0,0-1 0 0 0,-1 1 0 0 0,4 1 0 0 0,15 2 0 0 0,1 1 0 0 0,-13-2 0 0 0,15 4 0 0 0,-3-2 0 0 0,10-4 0 0 0,-26-1 0 0 0,24 2 0 0 0,-19 0 0 0 0,0-2 11 0 0,-7 1 17 0 0,-3 12-4940 0 0,-1 3 3040 0 0,1-12-15 0 0</inkml:trace>
</inkml:ink>
</file>

<file path=ppt/ink/ink5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04:28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389 264 1375 0 0,'-6'-4'7023'0'0,"6"1"-6863"0"0,-1 1 1 0 0,1-1-1 0 0,0 1 0 0 0,0 0 0 0 0,0-1 1 0 0,0 1-1 0 0,0-1 0 0 0,1 1 1 0 0,-1 0-1 0 0,1-1 0 0 0,-1 1 0 0 0,1 0 1 0 0,2-5-1 0 0,-2 6 204 0 0,-1 0-283 0 0,0 0 1 0 0,1 0-1 0 0,-1-1 0 0 0,0 1 1 0 0,1 0-1 0 0,-1 0 0 0 0,1 0 1 0 0,0 0-1 0 0,-1-1 0 0 0,1 1 1 0 0,0 0-1 0 0,0 0 0 0 0,6-5 6327 0 0,-9 4-6392 0 0,0 0-1 0 0,1 0 0 0 0,-1 0 1 0 0,0 0-1 0 0,1 0 1 0 0,-1 0-1 0 0,1 0 0 0 0,-2-4 1 0 0,-1-3 5 0 0,1-1 0 0 0,-1 0 0 0 0,-1-14 0 0 0,-4-9 12 0 0,2 4-33 0 0,6 23 0 0 0,0-1 0 0 0,-1 1 0 0 0,1 0 0 0 0,-1 1 0 0 0,-4-9 0 0 0,5 13 0 0 0,1-1 0 0 0,-1 1 0 0 0,0 0 0 0 0,1 0 0 0 0,-1 0 0 0 0,0 0 0 0 0,0 0 0 0 0,0 0 0 0 0,0 0 0 0 0,0 0 0 0 0,0 1 0 0 0,0-1 0 0 0,0 0 0 0 0,0 1 0 0 0,0-1 0 0 0,0 0 0 0 0,0 1 0 0 0,-1-1 0 0 0,1 1 0 0 0,0 0 0 0 0,0-1 0 0 0,-1 1 0 0 0,1 0 0 0 0,0 0 0 0 0,0 0 0 0 0,-1 0 0 0 0,-1 0 0 0 0,0 0 0 0 0,-4 1-41 0 0,0-1 0 0 0,-1 1 1 0 0,1 1-1 0 0,0 0 0 0 0,0 0 0 0 0,0 0 0 0 0,1 1 0 0 0,-11 5 0 0 0,-5 4-155 0 0,-21 16 0 0 0,25-16 179 0 0,2 1 0 0 0,0 0 0 0 0,0 2 0 0 0,1 0 0 0 0,-13 17 0 0 0,21-23 60 0 0,0 1 0 0 0,0 0-1 0 0,1 0 1 0 0,0 1 0 0 0,1 0 0 0 0,0 0-1 0 0,1 0 1 0 0,0 1 0 0 0,1-1-1 0 0,-2 16 1 0 0,4-21 11 0 0,1 0 0 0 0,0 0 0 0 0,0 0 0 0 0,1 0 0 0 0,-1 0 0 0 0,1-1 0 0 0,1 1 0 0 0,-1 0 0 0 0,1 0 0 0 0,0-1 0 0 0,0 1 0 0 0,1-1 0 0 0,0 1 0 0 0,-1-1 0 0 0,2 0 0 0 0,-1 0 0 0 0,1 0 0 0 0,0-1 0 0 0,0 1 0 0 0,0-1 0 0 0,0 0 0 0 0,1 0 0 0 0,5 3 0 0 0,-7-4-7 0 0,0-1-1 0 0,0 0 0 0 0,0 0 1 0 0,1 0-1 0 0,-1-1 1 0 0,1 1-1 0 0,-1-1 0 0 0,1 0 1 0 0,-1 0-1 0 0,1 0 1 0 0,0 0-1 0 0,0-1 0 0 0,-1 1 1 0 0,1-1-1 0 0,0 0 1 0 0,5-1-1 0 0,-2 0-11 0 0,-1-1 0 0 0,1 0 0 0 0,0 0 0 0 0,0 0 0 0 0,-1-1 0 0 0,0 0 0 0 0,12-8 1 0 0,1 0 28 0 0,-2 0 5 0 0,19-14 1 0 0,-30 20-65 0 0,0 0 1 0 0,-1 0 0 0 0,0-1-1 0 0,0 0 1 0 0,-1 0 0 0 0,8-11-1 0 0,-3 3-51 0 0,-1-1 0 0 0,-1 0 0 0 0,0 0-1 0 0,0 0 1 0 0,-2-1 0 0 0,0 0 0 0 0,-1 0-1 0 0,4-27 1 0 0,-7 34 46 0 0,1 2 0 0 0,2 0 0 0 0,-3 6-5 0 0,-1 0 0 0 0,1 1 0 0 0,0-1 0 0 0,-1 0 1 0 0,1 1-1 0 0,0-1 0 0 0,-1 1 0 0 0,1-1 0 0 0,0 1 0 0 0,0-1 0 0 0,0 1 0 0 0,-1-1 0 0 0,3 1 0 0 0,-3 0-2 0 0,1 0-1 0 0,-1 0 1 0 0,0 0-1 0 0,1 0 1 0 0,-1 0 0 0 0,1 0-1 0 0,-1 0 1 0 0,0 0-1 0 0,1 0 1 0 0,-1 0-1 0 0,1 0 1 0 0,-1 0-1 0 0,0 1 1 0 0,1-1 0 0 0,-1 0-1 0 0,0 0 1 0 0,1 0-1 0 0,-1 1 1 0 0,0-1-1 0 0,1 1 1 0 0,0 0-24 0 0,0 0 1 0 0,0 0 0 0 0,0 0-1 0 0,-1 1 1 0 0,1-1 0 0 0,0 1-1 0 0,-1-1 1 0 0,2 3 0 0 0,-1 2 0 0 0,0 1 1 0 0,0-1 0 0 0,-1 0-1 0 0,1 1 1 0 0,-1-1 0 0 0,-1 0 0 0 0,-1 10-1 0 0,-11 44-38 0 0,12-55 69 0 0,-42 136-71 0 0,15-50 68 0 0,-14 42 2 0 0,11-35 0 0 0,-34 173 0 0 0,57-214 22 0 0,3 0 0 0 0,3 80 0 0 0,4-97-22 0 0,2 0-1 0 0,2-1 1 0 0,2 1 0 0 0,16 48-1 0 0,164 362 825 0 0,-139-349-355 0 0,38 82 901 0 0,-76-158-1054 0 0,18 32 1 0 0,-27-54-2 0 0,-7-4-267 0 0,0 1 1 0 0,1-1 0 0 0,-1 0-1 0 0,0 0 1 0 0,1 0 0 0 0,-1-1-1 0 0,-6-3 1 0 0,-31-18 66 0 0,27 14-98 0 0,-82-49-199 0 0,-131-104 0 0 0,221 156 135 0 0,0-1 0 0 0,0 0 0 0 0,1 0 1 0 0,0 0-1 0 0,0 0 0 0 0,0-1 0 0 0,1 0 0 0 0,0 0 0 0 0,1-1 0 0 0,0 1 0 0 0,0-1 0 0 0,1 0 0 0 0,0 0 1 0 0,1 0-1 0 0,-1-1 0 0 0,2 1 0 0 0,-1 0 0 0 0,2-1 0 0 0,-1 1 0 0 0,1-1 0 0 0,0 1 0 0 0,3-17 0 0 0,17-61-885 0 0,-1 7-386 0 0,-17 38-158 0 0,-2 35 803 0 0,0 7 541 0 0,0-1 0 0 0,0 1 0 0 0,0-1 0 0 0,0 0 0 0 0,0 1 0 0 0,0-1 0 0 0,-1 1 0 0 0,1-1 0 0 0,0 1 0 0 0,0-1 0 0 0,-1 1 0 0 0,1-1 0 0 0,0 1 1 0 0,-1-1-1 0 0,1 1 0 0 0,0-1 0 0 0,-1 1 0 0 0,1-1 0 0 0,-1 0 0 0 0,-1 0-700 0 0,-7-8-4627 0 0</inkml:trace>
</inkml:ink>
</file>

<file path=ppt/ink/ink5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04:29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3 364 6015 0 0,'-2'-8'11452'0'0,"6"16"-11319"0"0,0 0 0 0 0,-1 0-1 0 0,0 0 1 0 0,0 0 0 0 0,0 0 0 0 0,-1 1-1 0 0,-1 0 1 0 0,0-1 0 0 0,0 1-1 0 0,0 16 1 0 0,0 10 177 0 0,0-20 59 0 0,-1 25 0 0 0,14-250 1423 0 0,-13 182-1792 0 0,1 0 0 0 0,1 0 0 0 0,2 0 0 0 0,1 1 0 0 0,11-35 0 0 0,-15 59-1 0 0,0 0 0 0 0,0 0 0 0 0,0 0 0 0 0,0 1 0 0 0,0-1 0 0 0,1 0 0 0 0,-1 1 0 0 0,1 0 0 0 0,0-1 0 0 0,0 1 0 0 0,4-2 0 0 0,36-19-85 0 0,-2 8 94 0 0,0 1 0 0 0,76-16 0 0 0,20 5 418 0 0,-127 23-387 0 0,-8 2-111 0 0,-3 1-66 0 0,-47 44-1135 0 0,-13 13-3740 0 0,58-54 3510 0 0</inkml:trace>
</inkml:ink>
</file>

<file path=ppt/ink/ink5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04:30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93 9439 0 0,'5'-1'8209'0'0,"-19"12"-7885"0"0,-6 6-354 0 0,-5 8 241 0 0,-28 36-1 0 0,46-52-167 0 0,1 0-1 0 0,0 0 0 0 0,0 1 0 0 0,1 0 0 0 0,1 0 1 0 0,0 0-1 0 0,0 1 0 0 0,-3 15 0 0 0,6-24-17 0 0,1 1 1 0 0,-1-1-1 0 0,1 1 0 0 0,0 0 0 0 0,0-1 1 0 0,0 1-1 0 0,0 0 0 0 0,0-1 0 0 0,1 1 1 0 0,-1-1-1 0 0,1 1 0 0 0,0-1 0 0 0,0 1 1 0 0,-1-1-1 0 0,2 1 0 0 0,-1-1 0 0 0,2 4 1 0 0,-1-4 38 0 0,0 0 0 0 0,1 0 0 0 0,-1 0 0 0 0,0 0 1 0 0,1 0-1 0 0,0 0 0 0 0,-1 0 0 0 0,1-1 0 0 0,0 1 1 0 0,0-1-1 0 0,0 0 0 0 0,0 0 0 0 0,0 0 0 0 0,4 0 1 0 0,2 0 103 0 0,1 0 1 0 0,-1-1-1 0 0,0 0 1 0 0,1-1 0 0 0,-1 0-1 0 0,0 0 1 0 0,0-1 0 0 0,0-1-1 0 0,14-4 1 0 0,21-5 294 0 0,-25 8-313 0 0,0-2 0 0 0,-1 0 0 0 0,0-1 0 0 0,28-15 0 0 0,-42 20-142 0 0,-1 0 0 0 0,0 0-1 0 0,0 0 1 0 0,0 0 0 0 0,0-1-1 0 0,-1 0 1 0 0,1 1-1 0 0,-1-1 1 0 0,1 0 0 0 0,-1 0-1 0 0,0 0 1 0 0,0 0 0 0 0,2-5-1 0 0,-2 2 9 0 0,0 1 0 0 0,0-1-1 0 0,-1 0 1 0 0,0 0 0 0 0,0 0 0 0 0,0 0 0 0 0,0-9-1 0 0,-2-5-98 0 0,-1 1-1 0 0,-1-1 1 0 0,-10-36-1 0 0,11 49 3 0 0,0 0-1 0 0,-1 0 1 0 0,0 0-1 0 0,0 0 1 0 0,0 0-1 0 0,-1 1 1 0 0,0 0-1 0 0,0-1 1 0 0,-1 1-1 0 0,-5-5 1 0 0,8 9 26 0 0,-1-1-1 0 0,1 1 1 0 0,-1 0 0 0 0,1 1-1 0 0,-1-1 1 0 0,0 0 0 0 0,1 1-1 0 0,-1-1 1 0 0,0 1-1 0 0,0 0 1 0 0,0 0 0 0 0,0 0-1 0 0,-1 1 1 0 0,1-1 0 0 0,0 1-1 0 0,0-1 1 0 0,0 1 0 0 0,0 0-1 0 0,-1 0 1 0 0,1 1 0 0 0,0-1-1 0 0,0 0 1 0 0,0 1 0 0 0,0 0-1 0 0,0 0 1 0 0,-4 1 0 0 0,7-1-23 0 0,-9 4-366 0 0,6 2-3522 0 0</inkml:trace>
</inkml:ink>
</file>

<file path=ppt/ink/ink5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04:30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83 7831 0 0,'0'0'603'0'0,"0"-1"-396"0"0,2-4-2110 0 0,2-3 8800 0 0,-9 13-2149 0 0,2 2-4686 0 0,-1 0-1 0 0,1 1 1 0 0,1-1-1 0 0,-1 1 1 0 0,1-1-1 0 0,-1 13 1 0 0,-3 47 139 0 0,5-49-178 0 0,2-1 1 0 0,0 1-1 0 0,6 29 0 0 0,-5-38 63 0 0,0-1 0 0 0,0 0 0 0 0,1 0 0 0 0,0 0 0 0 0,0 0 0 0 0,1-1 0 0 0,0 1 0 0 0,1-1 0 0 0,9 12 1 0 0,-4-10 342 0 0,0 0 1 0 0,1-1 0 0 0,0 0 0 0 0,15 8 0 0 0,-22-14-330 0 0,26 12 501 0 0,-28-12-573 0 0,0-1 0 0 0,0 0 0 0 0,0 0-1 0 0,0 0 1 0 0,0-1 0 0 0,0 1 0 0 0,0 0-1 0 0,0-1 1 0 0,0 1 0 0 0,0-1 0 0 0,0 0 0 0 0,0 1-1 0 0,1-1 1 0 0,-1 0 0 0 0,0 0 0 0 0,0-1-1 0 0,0 1 1 0 0,0 0 0 0 0,1-1 0 0 0,-1 1 0 0 0,0-1-1 0 0,0 0 1 0 0,0 0 0 0 0,0 0 0 0 0,2-1 0 0 0,0-1 55 0 0,1 0 0 0 0,-1-1 0 0 0,0 1 0 0 0,0-1 0 0 0,0 0-1 0 0,0-1 1 0 0,0 1 0 0 0,4-9 0 0 0,9-13-34 0 0,-1-2 0 0 0,-1 0 0 0 0,-2-1 0 0 0,-1 0 0 0 0,-1-1 0 0 0,-2 0 0 0 0,0-1 0 0 0,-3 0-1 0 0,0 0 1 0 0,-2 0 0 0 0,0-39 0 0 0,-4 69-266 0 0,0 0 0 0 0,0 0 0 0 0,0 0 1 0 0,0 0-1 0 0,0 0 0 0 0,0 0 0 0 0,1 0 0 0 0,-1 0 0 0 0,0 0 0 0 0,1 0 0 0 0,-1 0 0 0 0,0 0 0 0 0,1 0 1 0 0,-1 0-1 0 0,1 0 0 0 0,-1 0 0 0 0,2-1 0 0 0,0 1-217 0 0,-1 0 0 0 0,0 1 1 0 0,1-1-1 0 0,-1 0 0 0 0,0 1 0 0 0,1-1 0 0 0,-1 1 0 0 0,1 0 1 0 0,-1-1-1 0 0,1 1 0 0 0,0 0 0 0 0,1 0 0 0 0,8-1-5282 0 0</inkml:trace>
</inkml:ink>
</file>

<file path=ppt/ink/ink5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04:31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1 347 10591 0 0,'0'0'2386'0'0,"2"1"-996"0"0,5 2-570 0 0,0 1-1 0 0,0 0 0 0 0,-1 0 1 0 0,1 0-1 0 0,8 9 1 0 0,-5-5 2486 0 0,-11-10-3236 0 0,-4-14-30 0 0,0 0-1 0 0,1-1 0 0 0,0 0 1 0 0,2 0-1 0 0,0 0 0 0 0,0-22 1 0 0,2 32-55 0 0,1 0 0 0 0,0 0 0 0 0,0-1-1 0 0,0 1 1 0 0,1 0 0 0 0,1 0 0 0 0,-1 0 0 0 0,1 1 0 0 0,0-1 0 0 0,0 0 0 0 0,1 1 0 0 0,0 0 0 0 0,0 0 0 0 0,0 0 0 0 0,1 1 0 0 0,0-1 0 0 0,8-6-1 0 0,2 0-160 0 0,0 1 0 0 0,1 0 0 0 0,0 2 0 0 0,32-15 0 0 0,71-19-144 0 0,-82 31 300 0 0,-36 12 33 0 0,0 0 0 0 0,0 0 0 0 0,0-1 0 0 0,0 1 0 0 0,0 0-1 0 0,0 0 1 0 0,0 1 0 0 0,1-1 0 0 0,-1 0 0 0 0,0 0-1 0 0,0 0 1 0 0,0 1 0 0 0,0-1 0 0 0,0 1 0 0 0,0-1-1 0 0,0 1 1 0 0,0-1 0 0 0,0 1 0 0 0,0-1 0 0 0,-1 1-1 0 0,1 0 1 0 0,0-1 0 0 0,0 1 0 0 0,-1 0 0 0 0,1 0 0 0 0,0 0-1 0 0,-1 0 1 0 0,1 0 0 0 0,0 1 0 0 0,3 4 135 0 0,-1 1 1 0 0,1-1-1 0 0,2 10 1 0 0,-3-8-105 0 0,8 20 151 0 0,-2 1-1 0 0,10 51 1 0 0,0 2 201 0 0,-3 1-32 0 0,-15-79-350 0 0,0 13-16 0 0,1 23 55 0 0,6 22-954 0 0,-8-60 733 0 0,1 0 0 0 0,-1 0 1 0 0,1 0-1 0 0,-1 0 0 0 0,1 0 0 0 0,0 0 0 0 0,-1 0 0 0 0,1-1 0 0 0,0 1 0 0 0,0 0 0 0 0,1-1 1 0 0,-1 1-1 0 0,0 0 0 0 0,0-1 0 0 0,1 1 0 0 0,-1-1 0 0 0,1 0 0 0 0,-1 1 0 0 0,1-1 0 0 0,0 0 1 0 0,-1 0-1 0 0,1 0 0 0 0,0 0 0 0 0,0-1 0 0 0,0 1 0 0 0,0 0 0 0 0,0-1 0 0 0,0 1 1 0 0,0-1-1 0 0,0 0 0 0 0,0 1 0 0 0,0-1 0 0 0,0 0 0 0 0,3-1 0 0 0,10 0-6188 0 0</inkml:trace>
</inkml:ink>
</file>

<file path=ppt/ink/ink5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04:31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252 390 10591 0 0,'0'0'1850'0'0,"0"2"-1065"0"0,3 16 1363 0 0,-2-16-1227 0 0,-2-1-473 0 0,0 2-321 0 0,0-1 0 0 0,0 0 0 0 0,0 0 0 0 0,0 0 0 0 0,-1 0 0 0 0,1 0 0 0 0,-1 0 0 0 0,1 0 0 0 0,-1-1 0 0 0,0 1-1 0 0,0-1 1 0 0,0 1 0 0 0,0-1 0 0 0,0 1 0 0 0,0-1 0 0 0,0 0 0 0 0,0 0 0 0 0,0 0 0 0 0,-1 0 0 0 0,1-1 0 0 0,0 1 0 0 0,-1 0 0 0 0,1-1 0 0 0,-1 0 0 0 0,1 0-1 0 0,0 1 1 0 0,-1-1 0 0 0,1-1 0 0 0,-5 0 0 0 0,-2 1-73 0 0,1-1 0 0 0,0 0 0 0 0,0 0-1 0 0,-1-1 1 0 0,1 0 0 0 0,0-1 0 0 0,0 0 0 0 0,1 0-1 0 0,-1-1 1 0 0,1 0 0 0 0,0 0 0 0 0,-1 0 0 0 0,2-1-1 0 0,-1 0 1 0 0,1-1 0 0 0,-1 0 0 0 0,2 0 0 0 0,-1 0-1 0 0,1 0 1 0 0,0-1 0 0 0,0 0 0 0 0,-5-9 0 0 0,6 7-37 0 0,0 1 0 0 0,0-2 0 0 0,0 1 0 0 0,1 0 1 0 0,1-1-1 0 0,0 1 0 0 0,0-1 0 0 0,1 0 0 0 0,-1-15 1 0 0,2 19-28 0 0,1-1 0 0 0,0 1 1 0 0,0-1-1 0 0,0 0 1 0 0,1 1-1 0 0,0 0 0 0 0,0-1 1 0 0,1 1-1 0 0,0 0 1 0 0,0 0-1 0 0,0 1 1 0 0,1-1-1 0 0,-1 0 0 0 0,1 1 1 0 0,6-5-1 0 0,9-11-163 0 0,2 1-1 0 0,24-17 0 0 0,-35 29 121 0 0,0 1 0 0 0,1 0-1 0 0,0 1 1 0 0,0 1-1 0 0,1 0 1 0 0,-1 0 0 0 0,16-3-1 0 0,-21 6 72 0 0,1 1 0 0 0,-1 0 0 0 0,1 1 0 0 0,0 0 0 0 0,0 0-1 0 0,-1 0 1 0 0,1 1 0 0 0,0 0 0 0 0,-1 0 0 0 0,1 1 0 0 0,-1 0 0 0 0,1 0 0 0 0,-1 0 0 0 0,0 1-1 0 0,0 0 1 0 0,0 0 0 0 0,0 1 0 0 0,-1-1 0 0 0,1 1 0 0 0,-1 0 0 0 0,0 1 0 0 0,0-1 0 0 0,0 1-1 0 0,6 9 1 0 0,-5-7 48 0 0,-2 0-1 0 0,1 0 1 0 0,-1 1-1 0 0,0-1 1 0 0,0 1-1 0 0,-1 0 0 0 0,0 0 1 0 0,0 0-1 0 0,-1 0 1 0 0,0 0-1 0 0,-1 0 1 0 0,0 1-1 0 0,0-1 0 0 0,-1 1 1 0 0,0-1-1 0 0,0 1 1 0 0,-1-1-1 0 0,0 1 1 0 0,-2 9-1 0 0,0-8-7 0 0,-1 4 4 0 0,1 0-1 0 0,-2 0 0 0 0,0 0 1 0 0,-1-1-1 0 0,0 0 1 0 0,-1 0-1 0 0,-16 22 0 0 0,15-25-72 0 0,-1 0 0 0 0,0-1-1 0 0,0-1 1 0 0,-16 11-1 0 0,21-16 12 0 0,0 0-1 0 0,-1 0 0 0 0,1-1 1 0 0,-1 1-1 0 0,0-1 0 0 0,1 0 1 0 0,-1-1-1 0 0,0 1 0 0 0,0-1 1 0 0,0 0-1 0 0,-1 0 0 0 0,1-1 0 0 0,-9 1 1 0 0,12-2-5 0 0,-1 1-1 0 0,1 0 1 0 0,-1-1 0 0 0,1 1 0 0 0,0-1-1 0 0,-1 0 1 0 0,1 0 0 0 0,0 0 0 0 0,0 0 0 0 0,0 0-1 0 0,0 0 1 0 0,0-1 0 0 0,0 1 0 0 0,0-1-1 0 0,0 1 1 0 0,0-1 0 0 0,1 0 0 0 0,-1 0 0 0 0,-1-2-1 0 0,-2-2-77 0 0,-53-70-3755 0 0,55 71 3272 0 0,-6-8-1810 0 0,-9-20 0 0 0,10 19 661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05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44 7831 0 0,'96'-38'1174'0'0,"-81"32"7012"0"0,-24 13-3176 0 0,-2 1-5813 0 0,-100 64 1420 0 0,73-50-333 0 0,-51 40 0 0 0,72-50-282 0 0,13-9-3 0 0,-1 0-1 0 0,1 0 1 0 0,0 1 0 0 0,0-1 0 0 0,0 1-1 0 0,0 0 1 0 0,1 0 0 0 0,0 0 0 0 0,-1 0-1 0 0,-3 8 1 0 0,7-11-64 0 0,5 19-373 0 0,-3-16 397 0 0,0-1-1 0 0,0 0 0 0 0,0 0 0 0 0,0 1 1 0 0,1-1-1 0 0,-1-1 0 0 0,1 1 0 0 0,0 0 1 0 0,0-1-1 0 0,0 1 0 0 0,0-1 0 0 0,0 0 1 0 0,0 0-1 0 0,1 0 0 0 0,4 2 0 0 0,-4-2 40 0 0,39 28-129 0 0,-23-19 190 0 0,0 1 0 0 0,-1 0-1 0 0,0 1 1 0 0,25 24 0 0 0,-30-25 155 0 0,-9-8-115 0 0,0 0 1 0 0,0 1-1 0 0,-1 0 1 0 0,0-1-1 0 0,6 8 1 0 0,-10-10-75 0 0,1-1 0 0 0,0 0 0 0 0,-1 0 1 0 0,1 0-1 0 0,-1 1 0 0 0,1-1 1 0 0,-1 0-1 0 0,0 0 0 0 0,1 1 0 0 0,-1-1 1 0 0,0 0-1 0 0,0 1 0 0 0,0-1 1 0 0,0 0-1 0 0,0 1 0 0 0,0-1 0 0 0,-1 0 1 0 0,1 1-1 0 0,0-1 0 0 0,-1 0 0 0 0,1 0 1 0 0,-1 1-1 0 0,1-1 0 0 0,-1 0 1 0 0,1 0-1 0 0,-1 0 0 0 0,0 1 0 0 0,0-1 1 0 0,0 0-1 0 0,1 0 0 0 0,-3 1 0 0 0,-6 6 70 0 0,1-1-1 0 0,-1 0 1 0 0,-1 0-1 0 0,1-1 1 0 0,-19 9-1 0 0,-56 18 637 0 0,44-18-602 0 0,21-8-918 0 0,-1-1-1 0 0,0 0 1 0 0,-33 5-1 0 0,43-10 220 0 0,1 0-1 0 0,-1-1 1 0 0,1 0 0 0 0,0-1-1 0 0,-1 1 1 0 0,1-2 0 0 0,-1 0-1 0 0,1 0 1 0 0,0 0 0 0 0,-11-5-1 0 0,5 0-5981 0 0</inkml:trace>
</inkml:ink>
</file>

<file path=ppt/ink/ink5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04:32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12 3223 0 0,'7'-12'10931'0'0,"-3"19"-7870"0"0,0 0-3587 0 0,-2 0 903 0 0,-1 0 1 0 0,1-1-1 0 0,-1 1 1 0 0,0 0 0 0 0,-1 0-1 0 0,0 9 1 0 0,-5 45 805 0 0,1-26-692 0 0,-26 206 1033 0 0,11-100-1087 0 0,19-135-429 0 0,-24 148 299 0 0,19-128-150 0 0,-2-1 1 0 0,-1 0-1 0 0,-21 46 0 0 0,-15 30 458 0 0,39-89-598 0 0,1 2 40 0 0,3-1 38 0 0,13-13 60 0 0,-3-2-142 0 0,-6 2-139 0 0,-1-1-1 0 0,1 1 1 0 0,-1-1 0 0 0,0 1-1 0 0,1-1 1 0 0,-1 0 0 0 0,0 0-1 0 0,0 0 1 0 0,1 0 0 0 0,-1-1-1 0 0,0 1 1 0 0,0-1 0 0 0,0 1-1 0 0,-1-1 1 0 0,1 1 0 0 0,0-1-1 0 0,1-2 1 0 0,-1 1-657 0 0</inkml:trace>
</inkml:ink>
</file>

<file path=ppt/ink/ink5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05:23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6303 0 0,'0'0'8292'0'0,"2"0"-8202"0"0,5 0 19 0 0,-5 0-17 0 0,-1 0-11 0 0,6-1 45 0 0,-1 0 0 0 0,1 0 0 0 0,-1 0 0 0 0,1-1 0 0 0,10-4 0 0 0,21-6 470 0 0,-20 8-313 0 0,-13 2-223 0 0,0 1-1 0 0,1 0 1 0 0,-1 0-1 0 0,0 0 1 0 0,0 1 0 0 0,8 0-1 0 0,-3 0-47 0 0,1 1-12 0 0,0 1 0 0 0,-1 0 0 0 0,1-2 11 0 0,0 0 32 0 0,3 0-41 0 0,0 0 1 0 0,0-2 0 0 0,17-2 0 0 0,-16 1-3 0 0,0 1 0 0 0,0 1-1 0 0,18 0 1 0 0,-1 1 0 0 0,-10 1 0 0 0,-12 0 0 0 0,1 1 0 0 0,-1 0 0 0 0,5 2 0 0 0,-9-4 0 0 0,5-1 0 0 0,10-2 0 0 0,-14 1 34 0 0,1 0-1 0 0,-1 0 1 0 0,12-5-1 0 0,-9 2 82 0 0,1 1-1 0 0,-1 1 1 0 0,12-2-1 0 0,-19 4-47 0 0,6 2-54 0 0,0 0-13 0 0,0 1 0 0 0,0 1 0 0 0,1 1 0 0 0,0-3 0 0 0,0 0 0 0 0,-1 1 0 0 0,1 0 0 0 0,1 1 11 0 0,-1 1 32 0 0,1 1-33 0 0,-1 0-10 0 0,17 10 0 0 0,-16-9 275 0 0,-4-2-262 0 0,1-5-26 0 0,-7 1-52 0 0</inkml:trace>
</inkml:ink>
</file>

<file path=ppt/ink/ink5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05:26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427 134 4687 0 0,'0'0'1072'0'0,"-7"1"-884"0"0,-4 2-231 0 0,1-1 430 0 0,-1 1 0 0 0,-18 0 0 0 0,9-5 1754 0 0,20 2-2069 0 0,-1 0 1 0 0,1 0-1 0 0,-1 0 1 0 0,0 0-1 0 0,1 0 0 0 0,-1 0 1 0 0,1 0-1 0 0,-1 0 1 0 0,1 0-1 0 0,-1 0 0 0 0,1 0 1 0 0,-1 0-1 0 0,1-1 1 0 0,-1 1-1 0 0,1 0 0 0 0,-1 0 1 0 0,1-1-1 0 0,-1 1 1 0 0,0-1 40 0 0,-1 0 0 0 0,1 0-1 0 0,0 1 1 0 0,0-1 0 0 0,-1 1 0 0 0,1 0 0 0 0,0-1 0 0 0,-1 1 0 0 0,1 0 0 0 0,0 0 0 0 0,-1-1 0 0 0,1 1 0 0 0,0 0 0 0 0,-1 0 0 0 0,1 1 0 0 0,-1-1-1 0 0,1 0 1 0 0,-2 1 0 0 0,0-1-113 0 0,-18 13 0 0 0,14-11 22 0 0,5-2 340 0 0,2 1-334 0 0,0-1-1 0 0,0 0 0 0 0,0 0 0 0 0,0 0 1 0 0,0 1-1 0 0,0-1 0 0 0,0 0 0 0 0,0 0 1 0 0,0 1-1 0 0,0-1 0 0 0,0 0 0 0 0,0 0 1 0 0,0 0-1 0 0,0 1 0 0 0,-1-1 0 0 0,1 0 1 0 0,0 0-1 0 0,0 0 0 0 0,0 0 0 0 0,0 1 1 0 0,-1-1-1 0 0,1 0 0 0 0,0 0 0 0 0,0 0 1 0 0,0 0-1 0 0,0 0 0 0 0,-1 0 0 0 0,1 0 1 0 0,0 1-1 0 0,0-1 0 0 0,-1 0 0 0 0,1 0 1 0 0,0 0-1 0 0,0 0 0 0 0,0 0 0 0 0,-1 0 1 0 0,1 0-1 0 0,-15-2 2660 0 0,-6 0-1294 0 0,18 2-1362 0 0,-2 1 100 0 0,-21 9-17 0 0,17-7-114 0 0,2-1 11 0 0,6-2 14 0 0,0 1 0 0 0,0-1 1 0 0,0 0-1 0 0,0 0 0 0 0,0 0 1 0 0,0 0-1 0 0,0 0 0 0 0,0 0 0 0 0,0 0 1 0 0,0 0-1 0 0,0 0 0 0 0,0 0 0 0 0,-2-1 1 0 0,3 1-8 0 0,0 0 0 0 0,0-1 1 0 0,0 1-1 0 0,0 0 0 0 0,-1 0 0 0 0,1 0 1 0 0,0-1-1 0 0,0 1 0 0 0,0 0 0 0 0,0 0 1 0 0,0 0-1 0 0,0-1 0 0 0,0 1 0 0 0,0 0 1 0 0,0 0-1 0 0,0 0 0 0 0,0-1 0 0 0,0 1 1 0 0,0 0-1 0 0,0 0 0 0 0,0-1 1 0 0,0 1-1 0 0,0 0 0 0 0,0 0 0 0 0,0 0 1 0 0,0-1-1 0 0,1 1 0 0 0,-1 0 0 0 0,0 0 1 0 0,0 0-1 0 0,0-1 0 0 0,0 1 0 0 0,0 0 1 0 0,1 0-1 0 0,1-3 35 0 0,0 0 1 0 0,1 1 0 0 0,-1-1-1 0 0,1 1 1 0 0,-1 0-1 0 0,5-2 1 0 0,14-9-44 0 0,2 1 1 0 0,-1 2-1 0 0,2 0 0 0 0,-1 1 1 0 0,1 2-1 0 0,0 0 0 0 0,1 1 1 0 0,27-2-1 0 0,43-1-10 0 0,19 0 0 0 0,-95 6 0 0 0,0-1 0 0 0,-1 0 0 0 0,0-2 0 0 0,19-7 0 0 0,-4 1 0 0 0,-32 11 0 0 0,-1 1 0 0 0,1 0 0 0 0,0 0 0 0 0,-1-1 0 0 0,1 1 0 0 0,-1 0 0 0 0,1 0 0 0 0,-1 0 0 0 0,1 0 0 0 0,0 0 0 0 0,-1 0 0 0 0,1 0 0 0 0,-1 0 0 0 0,1 0 0 0 0,0 0 0 0 0,-1 0 0 0 0,1 0 0 0 0,-1 0 0 0 0,1 1 0 0 0,0-1 0 0 0,2 6 0 0 0,-3-6 0 0 0,1 2-8 0 0,0 0 0 0 0,0 1 0 0 0,0-1 0 0 0,-1 0 0 0 0,1 0 0 0 0,-1 0 0 0 0,0 1 0 0 0,1 2 0 0 0,-1 2 8 0 0,-2 4 0 0 0,-5 3 0 0 0,0 5 0 0 0,1-11 0 0 0,-9 9 0 0 0,0-3 0 0 0,4-4-41 0 0,-21 15 0 0 0,20-16-194 0 0,-19 17 0 0 0,10-5 227 0 0,-1-1 0 0 0,-1-1 0 0 0,-1 0 0 0 0,-1-2 0 0 0,-31 16 0 0 0,-4-5-32 0 0,-195 101-370 0 0,237-122 359 0 0,13-5 51 0 0,1 0-1 0 0,-1 0 1 0 0,0 0 0 0 0,1 0-1 0 0,-1 1 1 0 0,1 0 0 0 0,-8 6-1 0 0,5-4 1 0 0,-6 5-15 0 0,0-1 0 0 0,-16 7 0 0 0,2-1-4 0 0,10-6 81 0 0,17-9-59 0 0,0 0-1 0 0,0 0 1 0 0,0 1 0 0 0,0-1-1 0 0,-1 0 1 0 0,1 0 0 0 0,0 0 0 0 0,0 0-1 0 0,0 0 1 0 0,0 0 0 0 0,0 0-1 0 0,0 0 1 0 0,0 0 0 0 0,0 0-1 0 0,0 0 1 0 0,0 0 0 0 0,-1 0 0 0 0,1 0-1 0 0,0 0 1 0 0,0 0 0 0 0,0 0-1 0 0,0 0 1 0 0,0 0 0 0 0,0 0-1 0 0,0 0 1 0 0,0 0 0 0 0,-1 0-1 0 0,1 0 1 0 0,0 0 0 0 0,0 0 0 0 0,0 0-1 0 0,0 0 1 0 0,0 0 0 0 0,0 0-1 0 0,0 0 1 0 0,0 0 0 0 0,-1 0-1 0 0,1 0 1 0 0,0 0 0 0 0,0 0 0 0 0,0 0-1 0 0,0 0 1 0 0,0-1 0 0 0,0 1-1 0 0,0 0 1 0 0,0 0 0 0 0,0 0-1 0 0,0 0 1 0 0,0 0 0 0 0,0 0 0 0 0,0 0-1 0 0,0-2 23 0 0,1 1-1 0 0,0 0 1 0 0,0-1 0 0 0,0 1-1 0 0,0 0 1 0 0,0 0-1 0 0,0 0 1 0 0,1 0 0 0 0,1-2-1 0 0,10-7 4 0 0,1 1 0 0 0,0 0 0 0 0,1 0 0 0 0,0 2 0 0 0,0 0 0 0 0,1 1 0 0 0,21-7 0 0 0,-23 11 3 0 0,0-1-1 0 0,23 0 1 0 0,-6 1 16 0 0,57-6 28 0 0,131 5-1 0 0,-191 4-74 0 0,1 2 0 0 0,43 8 0 0 0,-63-9 0 0 0,0-1 0 0 0,7 0 4 0 0,-14-2 3 0 0,0 1 20 0 0,-13 4-902 0 0,6-2 780 0 0</inkml:trace>
</inkml:ink>
</file>

<file path=ppt/ink/ink5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05:27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93 5639 0 0,'0'0'2722'0'0,"0"1"-1992"0"0,-28 78 3322 0 0,28-77-3924 0 0,-1 0-1 0 0,-4 11 271 0 0,0-1 0 0 0,-10 15-1 0 0,14-25-45 0 0,-6 8 1322 0 0,3-7 144 0 0,3-9-1430 0 0,2 0-423 0 0,1 1 0 0 0,1-1 0 0 0,-1 1-1 0 0,1 0 1 0 0,0 0 0 0 0,0 0 0 0 0,0 0 0 0 0,1 0-1 0 0,7-7 1 0 0,11-7-236 0 0,0 1 0 0 0,1 1-1 0 0,34-19 1 0 0,-5 13 176 0 0,-43 19 47 0 0,-3 3 57 0 0,0 0 0 0 0,0 0 0 0 0,0 0 0 0 0,0 0 0 0 0,0 1 0 0 0,0 0 0 0 0,-1 1 0 0 0,1-1 0 0 0,0 1 0 0 0,0 0 0 0 0,0 0 0 0 0,0 1 0 0 0,10 4 0 0 0,-7-3 71 0 0,-5-1-13 0 0,0 0 0 0 0,0 0 0 0 0,0 1 1 0 0,0-1-1 0 0,-1 1 0 0 0,1 0 0 0 0,-1 0 1 0 0,4 4-1 0 0,-6-6-2 0 0,3 8 83 0 0,-3-7-136 0 0,0-1 1 0 0,0 0-1 0 0,0 0 1 0 0,-1 1 0 0 0,1-1-1 0 0,-1 1 1 0 0,1-1 0 0 0,-1 1-1 0 0,1-1 1 0 0,-1 1-1 0 0,0-1 1 0 0,1 1 0 0 0,-1-1-1 0 0,0 1 1 0 0,0-1 0 0 0,0 1-1 0 0,-1-1 1 0 0,1 1 0 0 0,-1 2-1 0 0,-3 11 96 0 0,-5 8-64 0 0,4-8 4 0 0,4-13-3 0 0,-11 17 1 0 0,12-17 158 0 0,0-4-149 0 0,15-23 20 0 0,-7 10-232 0 0,1 0 1 0 0,1 0-1 0 0,20-24 1 0 0,-22 31 12 0 0,0 0 0 0 0,0 0-1 0 0,1 1 1 0 0,-1 0 0 0 0,2 1 0 0 0,-1 0 0 0 0,1 0 0 0 0,0 1 0 0 0,12-5 0 0 0,7 0 108 0 0,32-10-15 0 0,-54 19 54 0 0,0 0 0 0 0,-1 0 1 0 0,1 0-1 0 0,0 1 0 0 0,0 0 0 0 0,14 2 1 0 0,-18-2 36 0 0,-1 1 0 0 0,1-1 1 0 0,0 1-1 0 0,-1 0 1 0 0,0 0-1 0 0,1 0 0 0 0,-1 0 1 0 0,0 0-1 0 0,1 1 1 0 0,-1-1-1 0 0,0 1 0 0 0,0 0 1 0 0,3 2-1 0 0,-2 0-12 0 0,-1-1 1 0 0,1 1-1 0 0,-1 0 0 0 0,0-1 0 0 0,0 1 1 0 0,0 0-1 0 0,-1 0 0 0 0,1 0 0 0 0,0 7 1 0 0,-1-7-2 0 0,-1 0 0 0 0,1 0 1 0 0,-1 0-1 0 0,-1 0 1 0 0,1 0-1 0 0,-1 1 1 0 0,1-1-1 0 0,-1 0 1 0 0,-2 5-1 0 0,-1 8 37 0 0,3-13-31 0 0,-1 1-1 0 0,1-1 1 0 0,-1 1-1 0 0,0-1 0 0 0,-4 6 1 0 0,0 2 10 0 0,-12 32 95 0 0,15-35-138 0 0,-1 4 222 0 0,-4 28 0 0 0,-4 27 142 0 0,12-67-284 0 0</inkml:trace>
</inkml:ink>
</file>

<file path=ppt/ink/ink5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08:32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78 5095 0 0,'0'0'5592'0'0,"0"-1"-5198"0"0,-1-1-1 0 0,1 1 1 0 0,0 0 0 0 0,0-1-1 0 0,0 1 1 0 0,0 0-1 0 0,0-1 1 0 0,0 1-1 0 0,0 0 1 0 0,1-3 0 0 0,19-1 231 0 0,35-6-209 0 0,-35 8-260 0 0,0 1 0 0 0,0 0 1 0 0,1 2-1 0 0,33 2 0 0 0,-48-1-145 0 0,11 2 17 0 0,0 0-1 0 0,1-2 0 0 0,-1 0 1 0 0,1-1-1 0 0,-1 0 1 0 0,27-5-1 0 0,19-12 190 0 0,-39 10-36 0 0,0 1 0 0 0,1 1 0 0 0,30-2 0 0 0,-48 7-132 0 0,9-1 13 0 0,-1 1 1 0 0,0 0-1 0 0,1 1 0 0 0,21 5 0 0 0,-17-2-39 0 0,0-1 0 0 0,1-1 0 0 0,-1 0 0 0 0,1-2 0 0 0,0 0-1 0 0,22-4 1 0 0,-40 3-23 0 0,13 0 0 0 0,-6 3 0 0 0,-1 0 0 0 0,1 1 0 0 0,-2-3-25 0 0,-5 0-37 0 0,-1 0 1 0 0,0 0-1 0 0,1-1 1 0 0,-1 1-1 0 0,0-1 1 0 0,1 0-1 0 0,-1 0 0 0 0,0 0 1 0 0,0 0-1 0 0,4-2 1 0 0,-6 2 27 0 0,2 1-335 0 0</inkml:trace>
</inkml:ink>
</file>

<file path=ppt/ink/ink5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08:35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4 2303 0 0,'0'0'2044'0'0,"-5"8"2190"0"0,-8 2 312 0 0,4-11-4428 0 0,1-1-124 0 0,0 1-51 0 0,8 1 56 0 0,0 0 1 0 0,-1 0-1 0 0,1 0 0 0 0,0 0 0 0 0,-1 0 0 0 0,1-1 0 0 0,0 1 0 0 0,-1 0 0 0 0,1 0 0 0 0,0 0 1 0 0,-1 0-1 0 0,1 1 0 0 0,0-1 0 0 0,-1 0 0 0 0,1 0 0 0 0,0 0 0 0 0,-1 0 0 0 0,1 0 0 0 0,0 0 1 0 0,-1 0-1 0 0,1 1 0 0 0,-1-1 0 0 0,-8 5 14 0 0,-32 14 67 0 0,9-9 146 0 0,24-7-156 0 0,7-3 2 0 0,-1 1 0 0 0,-21 9 0 0 0,20-9-56 0 0,1 1-1 0 0,-1-1 1 0 0,0 1-1 0 0,1 0 0 0 0,-1-1 1 0 0,1 1-1 0 0,0 0 1 0 0,-1 0-1 0 0,1 1 1 0 0,0-1-1 0 0,0 0 1 0 0,0 1-1 0 0,1-1 0 0 0,-1 1 1 0 0,1-1-1 0 0,-1 1 1 0 0,1 0-1 0 0,-1 4 1 0 0,-6 19 8 0 0,7-25 234 0 0,0 3-61 0 0,1 1-1 0 0,-1-1 1 0 0,1 0-1 0 0,0 8 1 0 0,0-9-110 0 0,0 0-20 0 0,0-1 0 0 0,0 0 1 0 0,0 1-1 0 0,0-1 1 0 0,1 0-1 0 0,-1 1 1 0 0,1-1-1 0 0,-1 0 1 0 0,1 0-1 0 0,0 1 0 0 0,0-1 1 0 0,0 0-1 0 0,0 0 1 0 0,0 0-1 0 0,0 0 1 0 0,0 0-1 0 0,1 0 1 0 0,-1 0-1 0 0,1-1 0 0 0,-1 1 1 0 0,1-1-1 0 0,0 1 1 0 0,3 2-1 0 0,0 0-50 0 0,1 0 5 0 0,-1 0-1 0 0,1 0 1 0 0,0 0 0 0 0,0-1 0 0 0,0 1 0 0 0,0-2 0 0 0,13 5 0 0 0,12 5-22 0 0,-24-10 20 0 0,-1 0-1 0 0,1-1 0 0 0,11 2 1 0 0,1-1 20 0 0,-11-1-37 0 0,0 0 0 0 0,0 0 0 0 0,9 0 1 0 0,18 0-7 0 0,-14-1 3 0 0,-14-1 0 0 0,29 6 0 0 0,-25-4 0 0 0,0-1 0 0 0,-2-1 11 0 0,-4 1 9 0 0,7-6 13 0 0,-8 3-33 0 0,0 0 50 0 0,1-1-1 0 0,-1 0 1 0 0,0 1-1 0 0,-1-1 1 0 0,1 0-1 0 0,-1-1 1 0 0,0 1-1 0 0,3-6 1 0 0,0 1 93 0 0,0 1 0 0 0,0 0 0 0 0,9-9 0 0 0,-14 16 810 0 0,0-1-804 0 0,9-20-1517 0 0,-10 20 926 0 0,0-5 276 0 0,-6-9 166 0 0,3 8 0 0 0,0 1 0 0 0,0-1 0 0 0,0 0 0 0 0,1 0 0 0 0,-1-11 0 0 0,4 1 0 0 0,-1 17 0 0 0,0 0 0 0 0,0 0 0 0 0,0 0 0 0 0,0 0 0 0 0,0 0 0 0 0,0 0 0 0 0,0 0 0 0 0,0-1 0 0 0,-1 1 0 0 0,1 0 0 0 0,0 0 0 0 0,-1 0 0 0 0,1 0 0 0 0,0 0 0 0 0,-1 0 0 0 0,1 0 0 0 0,-1 1 0 0 0,0-2 0 0 0,-4-4 0 0 0,4 5 0 0 0,0 0 0 0 0,0 1 0 0 0,0-1 0 0 0,0 0 0 0 0,0 1 0 0 0,0-1 0 0 0,0 1 0 0 0,0-1 0 0 0,0 1 0 0 0,0 0 0 0 0,-1-1 0 0 0,1 1 0 0 0,0 0 0 0 0,0 0 0 0 0,0 0 0 0 0,-3 0 0 0 0,0 0 0 0 0,-2 0 3 0 0,-3 0-26 0 0,-28-6-29 0 0,28 4 52 0 0,1-2 0 0 0,2-1 0 0 0,0 0 0 0 0,0-1 0 0 0,6 5 0 0 0,-1 1 0 0 0,1-1 0 0 0,0 1 0 0 0,-1 0 0 0 0,1-1 0 0 0,-1 1 0 0 0,1 0 0 0 0,-1-1 0 0 0,1 1 0 0 0,-1 0 0 0 0,1 0 0 0 0,-1-1 0 0 0,0 1 0 0 0,1 0 0 0 0,-1 0 0 0 0,1 0 0 0 0,-1 0 0 0 0,1 0 0 0 0,-1 0 0 0 0,0 0 0 0 0,1 0 0 0 0,-2 0 0 0 0,0 0 0 0 0,-3-2 0 0 0,4 1 0 0 0,0 1 0 0 0,0-1 0 0 0,0 1 0 0 0,0-1 0 0 0,-1 1 0 0 0,1 0 0 0 0,0-1 0 0 0,0 1 0 0 0,-1 0 0 0 0,1 0 0 0 0,0 0 0 0 0,0 0 0 0 0,-1 0 0 0 0,0 1 0 0 0,-18-1 0 0 0,14 1 9 0 0,-1 1-21 0 0,0-1-1 0 0,0 0 1 0 0,0-1-1 0 0,-8 0 1 0 0,14 0 41 0 0</inkml:trace>
</inkml:ink>
</file>

<file path=ppt/ink/ink5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08:38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13 1839 0 0,'0'0'10056'0'0,"0"-2"-9705"0"0,2-9 2965 0 0,-1 14-3176 0 0,2 5-64 0 0,-1 0-1 0 0,0 1 1 0 0,0-1-1 0 0,0 0 1 0 0,-1 1 0 0 0,0-1-1 0 0,-1 10 1 0 0,-1-1 47 0 0,-1 1 0 0 0,-6 28 1 0 0,-3 1-31 0 0,4-21 137 0 0,-5 35 0 0 0,11-56-68 0 0,1-5-137 0 0,0 1 1 0 0,0-1 0 0 0,0 0 0 0 0,0 1 0 0 0,-1-1 0 0 0,1 1-1 0 0,0-1 1 0 0,0 1 0 0 0,0-1 0 0 0,0 1 0 0 0,0-1 0 0 0,0 1-1 0 0,1-1 1 0 0,-1 0 0 0 0,0 1 0 0 0,0-1 0 0 0,0 1 0 0 0,0-1-1 0 0,0 1 1 0 0,1-1 0 0 0,-1 0 0 0 0,0 1 0 0 0,0-1 0 0 0,1 1-1 0 0,-1 0 1 0 0,8 5 61 0 0,-7-5 37 0 0,3-14-7361 0 0,3 3 5855 0 0</inkml:trace>
</inkml:ink>
</file>

<file path=ppt/ink/ink5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08:38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26 1839 0 0,'0'0'16287'0'0,"-1"1"-15788"0"0,-48 60-1405 0 0,30-34 906 0 0,16-23 0 0 0,1 0 0 0 0,-1 0 0 0 0,1 0 0 0 0,0 0 0 0 0,-3 9 0 0 0,0 1-12 0 0,2 2-36 0 0,0 5 36 0 0,4-16 12 0 0,3 16 0 0 0,-2-14 47 0 0,-1 0-1 0 0,1-1 1 0 0,0 1 0 0 0,0-1-1 0 0,6 12 1 0 0,-2-9 36 0 0,0-1 0 0 0,0 1 1 0 0,0-1-1 0 0,13 11 0 0 0,-11-10 13 0 0,5 0 111 0 0,-11-7-35 0 0,10 1 233 0 0,-4-1-151 0 0,0-1 1 0 0,0 1-1 0 0,1-1 0 0 0,15-1 0 0 0,49-9 312 0 0,-63 7-500 0 0,0 0-1 0 0,-1-1 0 0 0,1-1 0 0 0,-1 1 0 0 0,0-1 0 0 0,0-1 0 0 0,10-6 0 0 0,-3 0 79 0 0,-1-1 0 0 0,28-26-1 0 0,-19 11-68 0 0,-21 25-74 0 0,0-1-2 0 0,7-14 65 0 0,-5 4-64 0 0,-1 1 0 0 0,-1-1 0 0 0,-3-4 0 0 0,-2 13 0 0 0,1 1 0 0 0,-1-20-11 0 0,2 20 3 0 0,-2-8-60 0 0,-1 1 0 0 0,-5-15-1 0 0,8 21 38 0 0,-2 0-1 0 0,1 0 1 0 0,0 1-1 0 0,-1-1 1 0 0,1 0-1 0 0,-1 1 1 0 0,0-1-1 0 0,-1 1 0 0 0,1 0 1 0 0,0 0-1 0 0,-1 0 1 0 0,0 0-1 0 0,-3-3 1 0 0,-4 0-44 0 0,-2 1-5 0 0,-4 2 13 0 0,13 4 67 0 0,-5 1-67 0 0,-42 6-91 0 0,38-7 158 0 0,-1-2 0 0 0,2-1 0 0 0,-1-1 0 0 0,-1-1 0 0 0,-9-1 0 0 0,18 5 0 0 0,1-1-7 0 0,1 1 0 0 0,-1-1 0 0 0,1 1 0 0 0,-1 0 0 0 0,1 0 0 0 0,0 0 0 0 0,-1 0 0 0 0,1 0 0 0 0,-1 1 0 0 0,-2 0 0 0 0,-1 0-9 0 0,-1-1-52 0 0,4 0 76 0 0,-14 7-187 0 0,7-2 99 0 0,7-3 23 0 0,-3 4 36 0 0,3-2-22 0 0,-1 4 22 0 0,2-6-33 0 0,16-6-3831 0 0,-2-1-2182 0 0</inkml:trace>
</inkml:ink>
</file>

<file path=ppt/ink/ink5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08:56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6 919 0 0,'0'0'13504'0'0,"-1"-5"-11078"0"0,1 5-2365 0 0,9 10-28 0 0,-2 1 0 0 0,1 1 0 0 0,-1 0 0 0 0,-1 0 0 0 0,8 20 1 0 0,-3-7 205 0 0,24 42 0 0 0,1-1 217 0 0,-34-62-453 0 0,1-1 0 0 0,-1 1-1 0 0,1-1 1 0 0,0 0 0 0 0,0 0 0 0 0,0 0-1 0 0,1 0 1 0 0,-1-1 0 0 0,1 0 0 0 0,-1 1-1 0 0,1-1 1 0 0,0 0 0 0 0,0-1 0 0 0,0 1-1 0 0,8 1 1 0 0,-5 0-83 0 0,-4-2-325 0 0,4 6-604 0 0</inkml:trace>
</inkml:ink>
</file>

<file path=ppt/ink/ink5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08:56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92 155 2303 0 0,'0'0'102'0'0,"1"-2"-1"0"0,19-24-93 0 0,22-42 9809 0 0,-29 46-8845 0 0,-12 19-707 0 0,1 0 1 0 0,-1 0-1 0 0,-1 0 0 0 0,1 0 0 0 0,0 0 0 0 0,0-5 0 0 0,-1 6 298 0 0,-2-7 594 0 0,-11 215-1257 0 0,-34 151 1056 0 0,15-193-498 0 0,10-54-7 0 0,-13 150 0 0 0,34-184-310 0 0,14 114 0 0 0,-2-59 13 0 0,-11-125-141 0 0,1-4-6 0 0,-1 0 0 0 0,0 0 0 0 0,0 0 0 0 0,0 0 0 0 0,0 0-1 0 0,0 0 1 0 0,-1 1 0 0 0,1-1 0 0 0,-1 0 0 0 0,1 0 0 0 0,-2 2 0 0 0,1-3-4 0 0,0-1 1 0 0,1 1-1 0 0,-1-1 0 0 0,0 0 0 0 0,0 1 1 0 0,0-1-1 0 0,0 0 0 0 0,0 0 0 0 0,0 0 1 0 0,0 1-1 0 0,0-1 0 0 0,0 0 0 0 0,0 0 1 0 0,1 0-1 0 0,-1 0 0 0 0,-2-1 0 0 0,2 1 2 0 0,0 0-8 0 0,0 0 1 0 0,0 0-1 0 0,0 1 0 0 0,0-1 0 0 0,0 0 0 0 0,0-1 1 0 0,0 1-1 0 0,0 0 0 0 0,0 0 0 0 0,0 0 0 0 0,0-1 1 0 0,0 1-1 0 0,1 0 0 0 0,-1-1 0 0 0,0 1 0 0 0,0-1 0 0 0,0 1 1 0 0,0-1-1 0 0,1 1 0 0 0,-1-1 0 0 0,0 1 0 0 0,1-1 1 0 0,-1 0-1 0 0,0 1 0 0 0,0-2 0 0 0,0 0-16 0 0,-1 1-121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0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0 4143 0 0,'-1'2'12119'0'0,"-18"15"-10374"0"0,-26 18 0 0 0,2-1-1251 0 0,-14 10-346 0 0,-9 8-131 0 0,56-43 46 0 0,1 0 1 0 0,0 1-1 0 0,1 0 0 0 0,-12 17 0 0 0,5 0 243 0 0,0 0 0 0 0,2 1 1 0 0,1 1-1 0 0,-13 50 0 0 0,24-76-264 0 0,0 0 1 0 0,0 0-1 0 0,1 1 1 0 0,-1-1-1 0 0,1 0 1 0 0,0 1-1 0 0,0-1 1 0 0,1 0-1 0 0,-1 1 1 0 0,0-1-1 0 0,1 0 1 0 0,0 0-1 0 0,0 1 0 0 0,0-1 1 0 0,0 0-1 0 0,0 0 1 0 0,1 0-1 0 0,0 0 1 0 0,-1 0-1 0 0,1-1 1 0 0,0 1-1 0 0,0 0 1 0 0,0-1-1 0 0,1 1 1 0 0,-1-1-1 0 0,5 3 1 0 0,-2-1-18 0 0,1-1 0 0 0,-1 1 0 0 0,1-1 0 0 0,0-1 0 0 0,0 1 0 0 0,0-1 0 0 0,1 0 1 0 0,-1-1-1 0 0,0 1 0 0 0,1-1 0 0 0,-1 0 0 0 0,12 0 0 0 0,-12-2-226 0 0,1 1 1 0 0,0-1-1 0 0,-1 0 0 0 0,1 0 0 0 0,0-1 0 0 0,-1 0 1 0 0,0 0-1 0 0,1 0 0 0 0,9-7 0 0 0,2-1-1483 0 0</inkml:trace>
</inkml:ink>
</file>

<file path=ppt/ink/ink5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0:06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3679 0 0,'0'0'4268'0'0,"1"0"-3794"0"0,6 1-195 0 0,0-1 0 0 0,0 0 0 0 0,0-1 0 0 0,0 0 0 0 0,0 0 0 0 0,0 0 1 0 0,0-1-1 0 0,0 0 0 0 0,7-3 0 0 0,-10 3-100 0 0,2 0 94 0 0,-4 2-350 0 0,13 0 1681 0 0,16 0-1300 0 0,-29 0-161 0 0,0 0-78 0 0,6 4-11 0 0,2 1-33 0 0,-8-3-6 0 0,1 0 0 0 0,0 0 0 0 0,0 0 0 0 0,0 0 0 0 0,0-1 0 0 0,0 1 0 0 0,0-1 0 0 0,0 0 0 0 0,0 0 0 0 0,1 0 0 0 0,-1 0 0 0 0,1-1 0 0 0,-1 0 0 0 0,0 1 0 0 0,1-1 0 0 0,6-1 0 0 0,1 1-5 0 0,-9 0-5 0 0,0 0-1 0 0,0 0 0 0 0,0-1 1 0 0,0 1-1 0 0,0 0 0 0 0,0-1 0 0 0,0 1 1 0 0,1-2-1 0 0,27-5 17 0 0,-24 5-21 0 0,-4 2 0 0 0,0-1 0 0 0,0 1 0 0 0,0 0 0 0 0,0 0 0 0 0,0-1 0 0 0,0 1 0 0 0,0 1 0 0 0,0-1 0 0 0,0 0 0 0 0,0 0 0 0 0,4 2 0 0 0,5 1 0 0 0,-1 2 0 0 0,-1 2 0 0 0,1 0 0 0 0,-9-6 0 0 0,1 1 0 0 0,-1-1 0 0 0,1 0 0 0 0,-1 0 0 0 0,1-1 0 0 0,-1 1 0 0 0,1 0 0 0 0,0 0 0 0 0,-1-1 0 0 0,1 1 0 0 0,0-1 0 0 0,0 1 0 0 0,0-1 0 0 0,-1 0 0 0 0,4 0 0 0 0,1 0 14 0 0,1 0 55 0 0,1 0 1 0 0,-1 0-1 0 0,0-1 1 0 0,0-1-1 0 0,0 1 1 0 0,-1-1 0 0 0,12-4-1 0 0,7-1 281 0 0,-10 4-3 0 0,22-2 0 0 0,-6 2-121 0 0,51-10-98 0 0,2-5 197 0 0,-55 11-42 0 0,61-8 1 0 0,15 0-183 0 0,-80 10-50 0 0,-1 0 0 0 0,1 2 0 0 0,-1 1 0 0 0,1 1 0 0 0,25 2 0 0 0,12 12 45 0 0,-50-9-86 0 0,1-1 1 0 0,-1-1-1 0 0,1 0 0 0 0,0 0 1 0 0,0-1-1 0 0,0-1 0 0 0,0 0 1 0 0,21-3-1 0 0,45-14 447 0 0,-53 10-403 0 0,0 2 1 0 0,0 0-1 0 0,1 2 0 0 0,53 0 0 0 0,-41 10-54 0 0,-17-3 0 0 0,-17-3 1 0 0,17 0 6 0 0,-17-1-3 0 0,62 0 258 0 0,72 10 0 0 0,-100-6-262 0 0,57-3 1 0 0,-49-2 9 0 0,45-3 107 0 0,62 3-53 0 0,-134 1-64 0 0,335-2 344 0 0,-186-5-280 0 0,34 5-64 0 0,-179 1 31 0 0,44-9 0 0 0,-6 1 109 0 0,54 2 7 0 0,-94 7-144 0 0,0 1-1 0 0,1 1 1 0 0,26 6 0 0 0,55 13-3 0 0,-95-19 0 0 0,14-2-5 0 0,-3-2 77 0 0,17-2 61 0 0,41-1 51 0 0,-53 5-184 0 0,47 2 0 0 0,19 0 0 0 0,-74-3 31 0 0,1 0-1 0 0,23-5 1 0 0,-28 3 55 0 0,0 2 1 0 0,18-2-1 0 0,179 11 107 0 0,-89-14-129 0 0,-97 8-38 0 0,1 0 0 0 0,44 11-1 0 0,21 2 26 0 0,-60-14-51 0 0,130-1 0 0 0,-93-4 0 0 0,31-1 0 0 0,17 6 0 0 0,-74-3 0 0 0,-33 2 0 0 0,28-5 0 0 0,-26 3 0 0 0,1 1 0 0 0,4 0 0 0 0,21 2 0 0 0,-22 0-3 0 0,-13-1-2 0 0,23-9 131 0 0,-15 6-116 0 0,0 1-10 0 0,0 1 0 0 0,1 1 0 0 0,0 1 0 0 0,0-1 0 0 0,28-7 0 0 0,-29 7 0 0 0,-2 0-12 0 0,-5 0-170 0 0,9 0-2361 0 0,-2-2 1600 0 0</inkml:trace>
</inkml:ink>
</file>

<file path=ppt/ink/ink5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0:10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5759 0 0,'0'0'2255'0'0,"11"-6"-1928"0"0,3-3-27 0 0,-12 8 2 0 0,1-1 1 0 0,-1 1 0 0 0,0 0-1 0 0,0-1 1 0 0,0 1 0 0 0,5-1-1 0 0,-5 2-162 0 0,7 3-101 0 0,-6-1 36 0 0,0-1-1 0 0,0-1 1 0 0,0 1 0 0 0,0 0-1 0 0,1-1 1 0 0,-1 0-1 0 0,0 1 1 0 0,0-1 0 0 0,1 0-1 0 0,-1-1 1 0 0,0 1 0 0 0,0-1-1 0 0,1 1 1 0 0,-1-1-1 0 0,0 0 1 0 0,0 0 0 0 0,0-1-1 0 0,5-2 1 0 0,11-4 512 0 0,-17 7-526 0 0,16-2 297 0 0,-8 2-294 0 0,-1 7-51 0 0,-1 2-13 0 0,1-3 0 0 0,-5-4 26 0 0,-1-1 0 0 0,0 1 1 0 0,1-1-1 0 0,-1 0 0 0 0,0 0 0 0 0,1 0 0 0 0,-1-1 0 0 0,0 1 0 0 0,5-2 0 0 0,32-13 464 0 0,-10 4-225 0 0,-19 7-229 0 0,0 2 0 0 0,0-1 0 0 0,0 1 0 0 0,1 1 0 0 0,-1 0 0 0 0,1 1 0 0 0,-1 0 0 0 0,0 0 0 0 0,1 1 0 0 0,-1 1 0 0 0,0 0 0 0 0,1 0 0 0 0,20 9 0 0 0,-10-4-36 0 0,-10-4 0 0 0,1-1 0 0 0,-10-1 10 0 0,0 0 1 0 0,0-1-1 0 0,1 1 0 0 0,-1-1 0 0 0,0 0 1 0 0,0 0-1 0 0,0-1 0 0 0,1 1 0 0 0,-1 0 0 0 0,0-1 1 0 0,3-1-1 0 0,3 0 22 0 0,63-19 385 0 0,19-3-69 0 0,-75 21-285 0 0,-5 0-11 0 0,-1 2-1 0 0,1-1 1 0 0,-1 1 0 0 0,1 1 0 0 0,19 1 0 0 0,20 7-43 0 0,-44-7-8 0 0,5 1-1 0 0,-1-1 37 0 0,0 0-1 0 0,1 0 1 0 0,-1-1-1 0 0,1 0 1 0 0,-1-1-1 0 0,21-3 1 0 0,2-1 183 0 0,-10 2-172 0 0,0 1-1 0 0,0 1 1 0 0,0 1 0 0 0,0 1-1 0 0,0 1 1 0 0,0 2-1 0 0,0 0 1 0 0,0 1 0 0 0,35 13-1 0 0,-52-15-47 0 0,20 3 0 0 0,-21-5 6 0 0,0 0 0 0 0,0-1 0 0 0,1 1 1 0 0,-1-1-1 0 0,0 0 0 0 0,0-1 0 0 0,0 0 0 0 0,0 1 0 0 0,0-1 0 0 0,9-4 0 0 0,0 1 45 0 0,10-3 62 0 0,-15 4-31 0 0,0 1 1 0 0,0 0-1 0 0,14-2 0 0 0,43-6 108 0 0,-19 2-100 0 0,-22 7-90 0 0,-1 1 0 0 0,1 0 0 0 0,47 8 0 0 0,-47-4 0 0 0,0-1 0 0 0,0-1 0 0 0,41-3 0 0 0,50-20 331 0 0,-48 8-168 0 0,-51 11-134 0 0,1 0 0 0 0,0 2 1 0 0,0 0-1 0 0,27 4 0 0 0,-37-3-29 0 0,10 2 3 0 0,0-1-1 0 0,0-1 1 0 0,22-1 0 0 0,86-5 118 0 0,-36 3-125 0 0,-63 2 4 0 0,0 2 0 0 0,42 6 0 0 0,-38-3 0 0 0,44 1 0 0 0,-56-5 0 0 0,0-2 0 0 0,0 0 0 0 0,0-1 0 0 0,0 0 0 0 0,-1-2 0 0 0,22-7 0 0 0,-22 6 73 0 0,0 0 0 0 0,0 1 0 0 0,1 1 0 0 0,23-1 1 0 0,-26 4-50 0 0,-1 1 0 0 0,0 1 0 0 0,0 0 0 0 0,0 1 0 0 0,22 7 0 0 0,-23-6-13 0 0,1 0 0 0 0,0-1 0 0 0,1 0 0 0 0,-1-1 0 0 0,24 0 0 0 0,238-8-95 0 0,-237 6 80 0 0,-18 1-6 0 0,-1 1-1 0 0,1 1 0 0 0,-1 0 1 0 0,0 2-1 0 0,21 7 0 0 0,-38-11 11 0 0,1 0 0 0 0,-1 0 0 0 0,0 0 0 0 0,0-1 0 0 0,1 0 0 0 0,-1 0 0 0 0,0 0 0 0 0,0 0 0 0 0,1 0 0 0 0,6-2 0 0 0,-9 1 0 0 0,12-2 27 0 0,1-1 0 0 0,-1-1 0 0 0,22-11 0 0 0,-11 5-7 0 0,-14 7-16 0 0,-1 1 0 0 0,1 0 0 0 0,0 1 1 0 0,0 0-1 0 0,17-1 0 0 0,59 3 35 0 0,-40 1-31 0 0,34-3 125 0 0,146-23 0 0 0,-144 14 25 0 0,-70 10-120 0 0,-1 0-1 0 0,1 1 0 0 0,0 0 1 0 0,23 4-1 0 0,-5-1 0 0 0,-11-2-37 0 0,-13 0 0 0 0,15 1 0 0 0,0 0 0 0 0,-10-3 25 0 0,1 1 0 0 0,-1-1-1 0 0,0-1 1 0 0,23-6 0 0 0,19-2 43 0 0,68-9-68 0 0,-119 18 0 0 0,-1 1 0 0 0,14 2 0 0 0,-8 0 0 0 0,-5-1 0 0 0,1-1 0 0 0,-1 1 0 0 0,1-1 0 0 0,-1 1 0 0 0,1-1 0 0 0,-1 0 0 0 0,7-1 0 0 0,0 1 0 0 0,1-1 0 0 0,0 0 0 0 0,7-1-3 0 0,13 4 70 0 0,-21-2-67 0 0,2 2 0 0 0,-1 0 0 0 0,0 0 0 0 0,0 1 0 0 0,-2 1 0 0 0,30 11 0 0 0,-37-14 0 0 0,1 1 0 0 0,0-1 0 0 0,0 0 0 0 0,0-1 0 0 0,0 1 0 0 0,0 0 0 0 0,0-1 0 0 0,0 0 0 0 0,0 0 0 0 0,1 0 0 0 0,-1 0 0 0 0,3-1 0 0 0,17 1 0 0 0,-7-1-2 0 0,0-3 58 0 0,-6 2-50 0 0,22-3 62 0 0,-22 5-68 0 0,1 1 0 0 0,0-1 0 0 0,-3 0 11 0 0,-5 0 32 0 0,11 1-13 0 0,-8-2 16 0 0,17-7 99 0 0,-20 7-102 0 0,3-2-22 0 0,-4 3-28 0 0</inkml:trace>
</inkml:ink>
</file>

<file path=ppt/ink/ink5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0:16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1375 0 0,'0'0'9056'0'0,"10"5"-7122"0"0,-9-4-1924 0 0,-1 0 0 0 0,1 0 0 0 0,0 0 0 0 0,0 0 0 0 0,0-1 0 0 0,0 1 0 0 0,0 0 0 0 0,0 0 0 0 0,0-1 0 0 0,0 1 1 0 0,0-1-1 0 0,2 1 0 0 0,21-4 113 0 0,1-1-47 0 0,-21 4-140 0 0,3 1 59 0 0,2-2 58 0 0,1-1 0 0 0,-6 1-42 0 0,7-5 9 0 0,-3 0 720 0 0,-7 5-626 0 0,0 0 0 0 0,0 0-1 0 0,0 0 1 0 0,0 1 0 0 0,0-1 0 0 0,0 0-1 0 0,0 0 1 0 0,0 1 0 0 0,0-1 0 0 0,0 0-1 0 0,1 1 1 0 0,-1-1 0 0 0,0 1 0 0 0,0-1 0 0 0,2 1-1 0 0,4-3-101 0 0,-1-2 0 0 0,-5 4 50 0 0,1 0-34 0 0,0 0 1 0 0,0 0-1 0 0,-1 0 1 0 0,1 0 0 0 0,0 0-1 0 0,0 0 1 0 0,0 1-1 0 0,3-2 1 0 0,7 0 42 0 0,-12 2-70 0 0,24-8 7 0 0,-16 6 45 0 0,-5 2 1 0 0,4-2-44 0 0,2 2-10 0 0,-4 1 18 0 0,-1 0 0 0 0,1-1 0 0 0,0 0 0 0 0,-1 0 0 0 0,1 0-1 0 0,-1-1 1 0 0,1 0 0 0 0,-1 0 0 0 0,1 0 0 0 0,-1 0 0 0 0,5-2-1 0 0,-1 0 83 0 0,0 0 0 0 0,1 1 0 0 0,9-2 0 0 0,-9 3-90 0 0,-1 0 2 0 0,-7 1 367 0 0</inkml:trace>
</inkml:ink>
</file>

<file path=ppt/ink/ink5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0:18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3623 0 0,'0'0'4304'0'0,"-6"10"-2144"0"0,5 5 1152 0 0,1-13-3065 0 0,0 8 154 0 0,2 1-132 0 0,1 0 0 0 0,1 0 0 0 0,0 0 0 0 0,0-1 0 0 0,1 0 0 0 0,10 17 0 0 0,7 13 615 0 0,8 16 271 0 0,-30-54-1055 0 0,2-1-60 0 0,-1 1 1 0 0,0-1 0 0 0,1 0 0 0 0,-1 0 0 0 0,1 0 0 0 0,-1 0 0 0 0,1 0 0 0 0,-1 0 0 0 0,1 0-1 0 0,0-1 1 0 0,1 1 0 0 0,3 1-2674 0 0,-17 13-696 0 0,4-8 1619 0 0</inkml:trace>
</inkml:ink>
</file>

<file path=ppt/ink/ink5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0:18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7 2759 0 0,'-2'0'207'0'0,"-20"10"2980"0"0,-22 14 3171 0 0,61-37-4996 0 0,0 3-209 0 0,-8 1 80 0 0,-9 8-1165 0 0,0 1 1 0 0,1 0-1 0 0,-1 0 1 0 0,0 0-1 0 0,0-1 1 0 0,0 1 0 0 0,0 0-1 0 0,0 0 1 0 0,0-1-1 0 0,0 1 1 0 0,0 0 0 0 0,0 0-1 0 0,0-1 1 0 0,0 1-1 0 0,0 0 1 0 0,0 0-1 0 0,0-1 1 0 0,0 1 0 0 0,0 0-1 0 0,0 0 1 0 0,0 0-1 0 0,0-1 1 0 0,0 1-1 0 0,0 0 1 0 0,0 0 0 0 0,0-1-1 0 0,0 1 1 0 0,-1 0-1 0 0,1 0 1 0 0,0 0-1 0 0,0-1 1 0 0,0 1 0 0 0,0 0-1 0 0,0 0 1 0 0,-1-1-1 0 0,-1 2-110 0 0,-7 8 8 0 0,1 0 0 0 0,0 1 0 0 0,1 0 0 0 0,0 0 0 0 0,1 1 0 0 0,0-1 0 0 0,-5 14 0 0 0,1 3-33 0 0,-11 45 1 0 0,7-19 73 0 0,-118 344 30 0 0,103-313 80 0 0,-29 118 984 0 0,50-159-656 0 0,1 1 1 0 0,-1 77 0 0 0,9-115-427 0 0,-1-5-18 0 0,0 1 0 0 0,0-1 0 0 0,1 1 0 0 0,-1-1 0 0 0,0 1 0 0 0,0-1 0 0 0,-1 1 0 0 0,1-1 0 0 0,0 1 0 0 0,0 0 0 0 0,-1-1 0 0 0,1 0 0 0 0,-2 3 1 0 0,18-20-1012 0 0,-12 9 174 0 0,0 0 1 0 0,-1 0-1 0 0,0 0 0 0 0,3-8 1 0 0,-1-1-715 0 0</inkml:trace>
</inkml:ink>
</file>

<file path=ppt/ink/ink5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0:19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6991 0 0,'0'0'9474'0'0,"0"1"-9416"0"0,-4 18-46 0 0,-4 36 125 0 0,4-27 210 0 0,-1 0 1 0 0,-1-1-1 0 0,-13 36 1 0 0,18-54-222 0 0,1-6-101 0 0,0-2-3 0 0,0 1 0 0 0,0-1 0 0 0,0 0 0 0 0,0 0 1 0 0,0 0-1 0 0,0 1 0 0 0,1-1 0 0 0,-1 0 1 0 0,0 0-1 0 0,1 0 0 0 0,-1 0 0 0 0,1 1 1 0 0,-1-1-1 0 0,1 0 0 0 0,-1 0 0 0 0,1 0 0 0 0,0 0 1 0 0,-1 0-1 0 0,1 0 0 0 0,0-1 0 0 0,0 1 1 0 0,0 0-1 0 0,0 0 0 0 0,0 0 0 0 0,0-1 1 0 0,0 1-1 0 0,0 0 0 0 0,0-1 0 0 0,0 1 1 0 0,0-1-1 0 0,2 1 0 0 0,0 0 93 0 0,3 1 6 0 0,-1 0 0 0 0,1 0 0 0 0,0-1 0 0 0,0 0 0 0 0,0 0 0 0 0,0 0 0 0 0,1-1 0 0 0,6 0 0 0 0,3-1 91 0 0,29-6-1 0 0,-43 7-147 0 0,-1 0-3 0 0,8-5 5 0 0,-4 2-33 0 0,-4 2-283 0 0,0 0 0 0 0,0 0-1 0 0,-1-1 1 0 0,1 1 0 0 0,0 0-1 0 0,0-1 1 0 0,0 1 0 0 0,-1 0-1 0 0,1-1 1 0 0,-1 1 0 0 0,1-1-1 0 0,-1 1 1 0 0,0-1 0 0 0,1 1-1 0 0,-1-1 1 0 0,0 1 0 0 0,0-1-1 0 0,0 0 1 0 0,-1-1 0 0 0,1 0-240 0 0,1-1-1110 0 0</inkml:trace>
</inkml:ink>
</file>

<file path=ppt/ink/ink5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0:20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8751 0 0,'0'0'1118'0'0,"4"-7"1419"0"0,-3 0-1585 0 0,2 1 0 0 0,-1 0 1 0 0,1 0-1 0 0,0 0 0 0 0,4-5 0 0 0,-6 10-97 0 0</inkml:trace>
</inkml:ink>
</file>

<file path=ppt/ink/ink5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0:23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2303 0 0,'0'0'6966'0'0,"-3"1"-6500"0"0,-17 3 820 0 0,17-3-941 0 0,2 0-8 0 0,-13 14 941 0 0,13-13-485 0 0,6 2-652 0 0,-4-3-124 0 0,-1-1 0 0 0,0 1 0 0 0,0-1 0 0 0,1 1 0 0 0,-1-1 0 0 0,0 1 0 0 0,1-1 0 0 0,-1 1 0 0 0,1-1 0 0 0,-1 0 1 0 0,0 1-1 0 0,1-1 0 0 0,-1 0 0 0 0,1 1 0 0 0,-1-1 0 0 0,1 0 0 0 0,-1 0 0 0 0,1 1 0 0 0,38 9 2007 0 0,-37-9-1341 0 0,-2-1-673 0 0,0 0 0 0 0,0 1 0 0 0,0-1 0 0 0,0 0 0 0 0,0 0-1 0 0,1 0 1 0 0,-1 1 0 0 0,0-1 0 0 0,0 0 0 0 0,0 0 0 0 0,0 0 0 0 0,0 1 0 0 0,0-1 0 0 0,1 0 0 0 0,-1 0 0 0 0,0 0 0 0 0,0 0 0 0 0,0 0-1 0 0,0 1 1 0 0,1-1 0 0 0,-1 0 0 0 0,0 0 0 0 0,0 0 0 0 0,0 0 0 0 0,1 0 0 0 0,-1 0 0 0 0,0 0 0 0 0,0 0 0 0 0,0 0 0 0 0,1 0 0 0 0,-1 0-1 0 0,1 0 17 0 0,-1 0 0 0 0,0 0 0 0 0,1 1 0 0 0,-1-1-1 0 0,1 0 1 0 0,-1 0 0 0 0,1 0 0 0 0,-1 0 0 0 0,0 1-1 0 0,1-1 1 0 0,-1 0 0 0 0,0 0 0 0 0,1 1-1 0 0,-1-1 1 0 0,0 0 0 0 0,1 1 0 0 0,-1-1 0 0 0,0 0-1 0 0,1 1 1 0 0,-1-1 0 0 0,0 1 0 0 0,0-1 0 0 0,0 0-1 0 0,1 1 1 0 0,-1 0 0 0 0,6 16 413 0 0,6 25-1 0 0,-12-39-363 0 0,13 23 198 0 0,-11-24-198 0 0,-2-2-70 0 0,0 0-1 0 0,1 0 1 0 0,-1 1 0 0 0,0-1 0 0 0,0 0 0 0 0,1 0-1 0 0,-1 0 1 0 0,0 0 0 0 0,0 0 0 0 0,1 0 0 0 0,-1 0-1 0 0,0 1 1 0 0,0-1 0 0 0,1 0 0 0 0,-1 0 0 0 0,0 0-1 0 0,0 1 1 0 0,0-1 0 0 0,0 0 0 0 0,1 0 0 0 0,-1 0-1 0 0,0 1 1 0 0,0-1 0 0 0,0 1 0 0 0,8 7 384 0 0,46 18 619 0 0,-51-25-977 0 0,0 1 1 0 0,0-1-1 0 0,0 1 0 0 0,0-1 0 0 0,0 1 0 0 0,-1 0 0 0 0,5 4 1 0 0,-5-4-26 0 0,1 0 69 0 0,-2-1-16 0 0,2 2-43 0 0,0 0 0 0 0,0 0 0 0 0,0 0 1 0 0,-1 0-1 0 0,0 0 0 0 0,3 5 1 0 0,1 0-582 0 0,6-6 58 0 0,-10-2 416 0 0,-1-1-1 0 0,1 1 1 0 0,-1-1-1 0 0,0 1 1 0 0,1-1-1 0 0,-1 0 1 0 0,0 0-1 0 0,1 1 1 0 0,-1-1-1 0 0,0 0 1 0 0,0 0-1 0 0,0 0 1 0 0,0 0-1 0 0,0 0 1 0 0,2-3-1 0 0,0 0-585 0 0,4-4-1517 0 0</inkml:trace>
</inkml:ink>
</file>

<file path=ppt/ink/ink5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0:24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0 1375 0 0,'0'0'16984'0'0,"-2"2"-16902"0"0,-21 14 180 0 0,22-15-255 0 0,-1 0 0 0 0,1-1 0 0 0,0 1 0 0 0,0 0 0 0 0,-1 0 0 0 0,1 0 0 0 0,0 1 0 0 0,0-1-1 0 0,0 0 1 0 0,0 0 0 0 0,0 0 0 0 0,1 1 0 0 0,-1-1 0 0 0,0 1 0 0 0,0-1 0 0 0,0 3 0 0 0,0 0 0 0 0,0-1 0 0 0,0 1 0 0 0,-1-1 0 0 0,1 0 0 0 0,-4 6 0 0 0,3-6-7 0 0,1 0 0 0 0,-1 1-1 0 0,0-1 1 0 0,1 1 0 0 0,-2 6 0 0 0,-6 19 12 0 0,5-15 128 0 0,-11 22 1 0 0,12-30-52 0 0,1-1 1 0 0,-1 1-1 0 0,1 0 0 0 0,-1 8 1 0 0,0-1 31 0 0,-2 7 161 0 0,-1 29 0 0 0,4-37-271 0 0,2-7 32 0 0,-4 7-21 0 0,-2 5 39 0 0,3-14-59 0 0,1-2 7 0 0,-1 2 39 0 0,-6 3-36 0 0,0-3-25 0 0,7-2-52 0 0,-14-12-265 0 0,14 9 190 0 0,3 0-289 0 0,0 1 120 0 0,0-5 565 0 0,4 2-3694 0 0,4-2 2322 0 0</inkml:trace>
</inkml:ink>
</file>

<file path=ppt/ink/ink5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0:26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3943 0 0,'0'0'7104'0'0,"1"-2"-6501"0"0,7-5 3906 0 0,-6 6-4381 0 0,15-5 942 0 0,30-16 0 0 0,-41 19-916 0 0,-4 3 16 0 0,9-3 140 0 0,-8 1-230 0 0,1 1 0 0 0,-1 0 0 0 0,1 0 0 0 0,0 0 0 0 0,0 0 1 0 0,5 0-1 0 0,-4 1-25 0 0,7 2-45 0 0,2 3-10 0 0,1-2 0 0 0,-1-3 12 0 0,0-4 48 0 0,-9 3-31 0 0,-1-1 0 0 0,0 1 0 0 0,1-1-1 0 0,-1 0 1 0 0,0-1 0 0 0,6-4 0 0 0,-7 5 18 0 0,1 0 0 0 0,0-1 1 0 0,0 1-1 0 0,0 0 1 0 0,0 1-1 0 0,1-1 0 0 0,-1 1 1 0 0,8-2-1 0 0,-2 1-35 0 0,3 1-12 0 0,-1 0 0 0 0,-1-1 12 0 0,-7 2 36 0 0,8-2-24 0 0,-8 2-13 0 0,-1 0 0 0 0,1-1-1 0 0,-1 1 1 0 0,1-1 0 0 0,-1 0-1 0 0,1 0 1 0 0,4-2 0 0 0,3-2 99 0 0,6-1-14 0 0,0 0 262 0 0,22-6 0 0 0,-32 13-444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0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27 9671 0 0,'0'0'748'0'0,"-9"3"-156"0"0,7-2 130 0 0,-1 0-1 0 0,1 1 1 0 0,0-1 0 0 0,0 1-1 0 0,0-1 1 0 0,0 1-1 0 0,0 0 1 0 0,-4 4 0 0 0,3-1 24 0 0,0 0 0 0 0,0-1 0 0 0,-4 10 0 0 0,2-2-304 0 0,1 0 0 0 0,-6 25-1 0 0,9-27-344 0 0,-1 0 0 0 0,1 1 0 0 0,1-1 0 0 0,0 1 0 0 0,0-1-1 0 0,1 0 1 0 0,0 1 0 0 0,1-1 0 0 0,0 0 0 0 0,1 0 0 0 0,0 0 0 0 0,0 0 0 0 0,1 0 0 0 0,1-1-1 0 0,-1 0 1 0 0,1 0 0 0 0,11 15 0 0 0,-13-22-63 0 0,0 1 0 0 0,-1 0 0 0 0,1-1 0 0 0,0 1 0 0 0,0-1 0 0 0,1 0 0 0 0,-1 0-1 0 0,0 0 1 0 0,1-1 0 0 0,-1 1 0 0 0,1-1 0 0 0,0 0 0 0 0,-1 0 0 0 0,1 0 0 0 0,0 0 0 0 0,6 0 0 0 0,-7-1-9 0 0,1 0 1 0 0,-1 0-1 0 0,0 0 0 0 0,0-1 1 0 0,1 1-1 0 0,-1-1 1 0 0,0 0-1 0 0,0 0 1 0 0,0 0-1 0 0,0 0 1 0 0,0 0-1 0 0,0-1 0 0 0,0 0 1 0 0,0 1-1 0 0,-1-1 1 0 0,1 0-1 0 0,-1 0 1 0 0,1 0-1 0 0,3-5 0 0 0,4-7 16 0 0,-1 0-1 0 0,12-23 1 0 0,-3 4-32 0 0,-15 28-26 0 0,0 1 0 0 0,1 0 0 0 0,0-1 0 0 0,6-4 0 0 0,11-14-162 0 0,-19 19 127 0 0,1 1 0 0 0,0 0 0 0 0,0 0 0 0 0,0 0 0 0 0,4-2 0 0 0,-5 4-68 0 0,-1 1-252 0 0,2 1 369 0 0,0 0 1 0 0,-1 0-1 0 0,1 1 0 0 0,-1-1 1 0 0,1 1-1 0 0,-1-1 0 0 0,0 1 0 0 0,0 0 1 0 0,1 0-1 0 0,-1 0 0 0 0,0 0 1 0 0,-1 0-1 0 0,1 0 0 0 0,0 0 0 0 0,-1 1 1 0 0,1-1-1 0 0,-1 1 0 0 0,0-1 1 0 0,0 1-1 0 0,0-1 0 0 0,0 1 0 0 0,0 0 1 0 0,0-1-1 0 0,-1 1 0 0 0,1 0 1 0 0,-1 0-1 0 0,0 3 0 0 0,1 5 3 0 0,1 0 0 0 0,1 0 0 0 0,4 13 0 0 0,3 19 0 0 0,-9-41 1 0 0,0 6 88 0 0,1 1 1 0 0,0 0-1 0 0,0 0 0 0 0,6 13 1 0 0,-7-20-69 0 0,0-1 1 0 0,0 1-1 0 0,0 0 1 0 0,0 0-1 0 0,0-1 1 0 0,0 1-1 0 0,0-1 1 0 0,1 1-1 0 0,-1-1 1 0 0,1 1-1 0 0,-1-1 1 0 0,1 0-1 0 0,0 0 1 0 0,-1 0-1 0 0,1 0 1 0 0,0 0-1 0 0,0 0 1 0 0,-1 0-1 0 0,1 0 1 0 0,0-1-1 0 0,0 1 1 0 0,0-1-1 0 0,0 0 1 0 0,0 1-1 0 0,0-1 1 0 0,0 0-1 0 0,2 0 0 0 0,4-1 106 0 0,0 0 0 0 0,-1-1 0 0 0,1 0 0 0 0,0 0-1 0 0,-1-1 1 0 0,0 1 0 0 0,0-2 0 0 0,0 1-1 0 0,0-1 1 0 0,11-8 0 0 0,3-4 151 0 0,34-34-1 0 0,-38 33-124 0 0,15-16-47 0 0,-2-2 0 0 0,-1-1 0 0 0,28-46 0 0 0,-52 75-233 0 0,-1-1 0 0 0,0 0 0 0 0,4-12 0 0 0,-7 16 63 0 0,1 1-1 0 0,-1-1 1 0 0,-1 0 0 0 0,1 1-1 0 0,0-1 1 0 0,-1 0 0 0 0,0 0-1 0 0,0 0 1 0 0,0 1-1 0 0,-1-6 1 0 0,0 8-33 0 0,1 1 0 0 0,-1-1-1 0 0,0 0 1 0 0,1 0 0 0 0,-1 1 0 0 0,0-1-1 0 0,0 0 1 0 0,0 1 0 0 0,0-1 0 0 0,0 1-1 0 0,0-1 1 0 0,0 1 0 0 0,0 0 0 0 0,0-1 0 0 0,0 1-1 0 0,0 0 1 0 0,-1-1 0 0 0,-5-1-593 0 0,-7-5-2003 0 0,5 5 1194 0 0</inkml:trace>
</inkml:ink>
</file>

<file path=ppt/ink/ink5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0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0 1375 0 0,'0'0'8200'0'0,"-1"2"-8080"0"0,1 1-102 0 0,-14 21 5042 0 0,14-27-4419 0 0,-1-7 982 0 0,1 10-1603 0 0,0 0 0 0 0,0 0-1 0 0,0 0 1 0 0,0 0 0 0 0,0-1 0 0 0,0 1 0 0 0,0 0-1 0 0,0 0 1 0 0,0 0 0 0 0,0 0 0 0 0,0-1-1 0 0,0 1 1 0 0,0 0 0 0 0,0 0 0 0 0,0 0 0 0 0,0 0-1 0 0,0 0 1 0 0,0-1 0 0 0,0 1 0 0 0,0 0 0 0 0,0 0-1 0 0,0 0 1 0 0,0 0 0 0 0,1 0 0 0 0,-1 0 0 0 0,0-1-1 0 0,0 1 1 0 0,0 0 0 0 0,0 0 0 0 0,0 0 0 0 0,0 0-1 0 0,1 0 1 0 0,-1 0 0 0 0,0 0 0 0 0,0 0 0 0 0,0 0-1 0 0,0 0 1 0 0,0 0 0 0 0,1-1 0 0 0,-1 1 0 0 0,7 1-5 0 0,-7-1-14 0 0,0 0-1 0 0,1 0 0 0 0,-1 0 0 0 0,0 0 0 0 0,1 0 0 0 0,-1 0 0 0 0,0 0 1 0 0,1 1-1 0 0,-1-1 0 0 0,0 0 0 0 0,1 0 0 0 0,-1 0 0 0 0,0 0 0 0 0,1 0 1 0 0,-1 0-1 0 0,0 1 0 0 0,1-1 0 0 0,-1 0 0 0 0,0 0 0 0 0,0 0 0 0 0,1 1 1 0 0,-1-1-1 0 0,0 0 0 0 0,0 0 0 0 0,1 1 0 0 0,-1-1 0 0 0,0 0 0 0 0,0 1 1 0 0,0-1-1 0 0,0 0 0 0 0,0 1 0 0 0,1 0 0 0 0,4 9 69 0 0,-3-6-40 0 0,0 0 1 0 0,0 0-1 0 0,-1 0 0 0 0,1 0 1 0 0,-1 0-1 0 0,0 0 0 0 0,-1 0 1 0 0,1 7-1 0 0,-1 37 337 0 0,-1-22-191 0 0,2 8-12 0 0,5 43 0 0 0,-2-20-62 0 0,-2-15-36 0 0,-2-20 7 0 0,12 53 282 0 0,-1-7-288 0 0,-8-41-34 0 0,-2 0 0 0 0,-1 0 0 0 0,-4 34 0 0 0,-3 11-21 0 0,6-60 5 0 0,-1 0 0 0 0,2 1 1 0 0,0-1-1 0 0,0 1 0 0 0,1-1 0 0 0,3 17 1 0 0,5 50 40 0 0,-5-31-47 0 0,-4-19-10 0 0,0-16 21 0 0,0 0 1 0 0,3 14-1 0 0,1-12-21 0 0,-1-2 12 0 0,2 3 131 0 0,-4-13-50 0 0,4 11 869 0 0,-4-11-904 0 0,4 6-35 0 0,-4-7 1342 0 0,-2-3-1301 0 0,-2-5 0 0 0,1 3 0 0 0,-2-4 0 0 0,4 6-61 0 0,0 1-1 0 0,0 0 1 0 0,-1 0 0 0 0,1 0-1 0 0,0 0 1 0 0,-1 0 0 0 0,1 0-1 0 0,0-1 1 0 0,0 1 0 0 0,-1 0-1 0 0,1 0 1 0 0,0 0-1 0 0,0 0 1 0 0,-1 0 0 0 0,1 0-1 0 0,0 0 1 0 0,-1 0 0 0 0,1 0-1 0 0,0 0 1 0 0,0 0 0 0 0,-1 1-1 0 0,1-1 1 0 0,0 0 0 0 0,-1 0-1 0 0,-3 2-15 0 0,0-1-29 0 0,-6 4 31 0 0,0 2 0 0 0,1 0-31 0 0,0-2 44 0 0,7-5 737 0 0,2-1-663 0 0,-10-24 22 0 0,8 20-65 0 0,1 1 1 0 0,-1-1-1 0 0,0 1 0 0 0,0-1 1 0 0,0 1-1 0 0,-1 0 1 0 0,0-1-1 0 0,0 1 1 0 0,-6-6-1 0 0,-5-1-45 0 0,0 1 0 0 0,0 1 0 0 0,-1 0 0 0 0,-26-10 0 0 0,-3-2 20 0 0,34 15-8 0 0,5 3 0 0 0,0 3 0 0 0,-22-9 0 0 0,15 5 0 0 0,2 1 0 0 0,5-6 0 0 0,4-3 0 0 0,2 7 5 0 0,0 1 3 0 0,0 0-1 0 0,0 0 0 0 0,0 0 1 0 0,1 1-1 0 0,-1-1 0 0 0,1 0 0 0 0,2-3 1 0 0,-4 7-5 0 0,3-6 34 0 0,0 0 1 0 0,0-1 0 0 0,-1 1-1 0 0,0 0 1 0 0,-1-1 0 0 0,1 1-1 0 0,0-11 1 0 0,-2 16-38 0 0,0 1 0 0 0,0-1-1 0 0,0 1 1 0 0,0-1 0 0 0,0 1 0 0 0,-1-1 0 0 0,1 1-1 0 0,0-1 1 0 0,0 1 0 0 0,0-1 0 0 0,-1 1-1 0 0,1 0 1 0 0,0-1 0 0 0,-1 1 0 0 0,1-1-1 0 0,0 1 1 0 0,-1 0 0 0 0,1-1 0 0 0,0 1 0 0 0,-1 0-1 0 0,0-1 1 0 0,1 1-118 0 0,-4 12 94 0 0,4 2-18 0 0,5-1 31 0 0,-4-9 11 0 0,1 1 0 0 0,11 9 0 0 0,4 0 0 0 0,-11-12 0 0 0,-1 0 0 0 0,8 5 0 0 0,26 18 11 0 0,-29-19 17 0 0,-7-4-19 0 0,1 0 1 0 0,0 0 0 0 0,-1 0 0 0 0,1 1 0 0 0,-1-1 0 0 0,0 1 0 0 0,5 5-1 0 0,-3-3-6 0 0,-1 0 1 0 0,1 1-1 0 0,4 7 0 0 0,-2-2-5 0 0,4 3 2 0 0,-7-7 0 0 0,5 19 0 0 0,2 6 0 0 0,-2-11-2 0 0,-6-18 3 0 0,-1 0 11 0 0,1 1 30 0 0,12 11-29 0 0,-10-12-13 0 0,0-2-2 0 0,-3 1 2 0 0,1-1 0 0 0,-1 1 0 0 0,0-1 0 0 0,1 0-1 0 0,-1 0 1 0 0,0 0 0 0 0,1 0 0 0 0,-1 0 0 0 0,4 0 0 0 0,-1 0 12 0 0,3 1-1 0 0,0-1 0 0 0,0 1 1 0 0,0-1-1 0 0,0-1 0 0 0,0 0 1 0 0,0 0-1 0 0,0 0 0 0 0,-1-1 1 0 0,15-3-1 0 0,-10 1 1 0 0,2-2-1 0 0,-5-1 42 0 0,-6 3 0 0 0,0-8-42 0 0,6-9 20 0 0,-2-3 2 0 0,9-26-1 0 0,2 1 0 0 0,3 1 0 0 0,31-55 0 0 0,-46 92-32 0 0,4-9-149 0 0,17-23 0 0 0,-22 35 89 0 0,1 0 1 0 0,-1 1-1 0 0,1-1 0 0 0,1 1 1 0 0,11-9-1 0 0,-16 14-60 0 0,0 0-63 0 0,-1 0 118 0 0,0 0 0 0 0,1 1 1 0 0,-1-1-1 0 0,1 1 0 0 0,-1-1 0 0 0,1 1 1 0 0,0 0-1 0 0,-1-1 0 0 0,1 1 1 0 0,-1 0-1 0 0,1 0 0 0 0,0 0 1 0 0,1 0-1 0 0,-1 0-214 0 0</inkml:trace>
</inkml:ink>
</file>

<file path=ppt/ink/ink5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0:33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1375 0 0,'0'0'136'0'0</inkml:trace>
</inkml:ink>
</file>

<file path=ppt/ink/ink5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0:33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2759 0 0,'0'0'1747'0'0,"1"-1"-940"0"0,12-14 10119 0 0,-15 50-10606 0 0,5 52-1 0 0,0-31-70 0 0,2 41 98 0 0,19 94-1 0 0,35 93-81 0 0,-51-253-182 0 0,14 30 0 0 0,-13-38 90 0 0,-1-1 0 0 0,-1 2 0 0 0,5 28 0 0 0,-9-38-133 0 0,0-1 0 0 0,5 15 0 0 0,3 10 2318 0 0,-11-40-2733 0 0,2-9-785 0 0,0 1-1 0 0,4-13 1 0 0,-5 20 908 0 0,4-16-1502 0 0</inkml:trace>
</inkml:ink>
</file>

<file path=ppt/ink/ink5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0:34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282 135 1839 0 0,'0'0'1280'0'0,"2"-2"-26"0"0,14-13 2015 0 0,-14 14-2708 0 0,0 0-38 0 0,-2 1-544 0 0,5-5 2182 0 0,-5 5-1999 0 0,0-1 0 0 0,0 1 0 0 0,0 0 0 0 0,0 0 0 0 0,-1-2 1298 0 0,0 2-1298 0 0,1 0 0 0 0,0 0 0 0 0,0 0 0 0 0,0-1 0 0 0,-1 1 0 0 0,1 0 1 0 0,0 0-1 0 0,0 0 0 0 0,0 0 0 0 0,-1 0 0 0 0,1 0 0 0 0,0 0 1 0 0,0 0-1 0 0,-1 0 0 0 0,1 0 0 0 0,-2-1 75 0 0,1-1 40 0 0,-1 1-1 0 0,1-1 0 0 0,-1 0 1 0 0,1 1-1 0 0,-1-1 0 0 0,0 1 1 0 0,-3-2-1 0 0,3 4-276 0 0,-12 15-35 0 0,-22 34 13 0 0,20-25 1 0 0,-24 26 0 0 0,6-15 21 0 0,-57 47 0 0 0,84-77 16 0 0,-1 1 39 0 0,-19 2-8 0 0,18-7-22 0 0,7-1 448 0 0,4-3-373 0 0,1-4-82 0 0,1 1 0 0 0,1-1-1 0 0,-1 1 1 0 0,1 0 0 0 0,0 0 0 0 0,0 1-1 0 0,0 0 1 0 0,1 0 0 0 0,-1 0-1 0 0,10-5 1 0 0,2 1-20 0 0,1 0 0 0 0,29-9-1 0 0,-40 15 3 0 0,0 0 0 0 0,0-1 0 0 0,11-6 0 0 0,-7 2 0 0 0,0-1 0 0 0,14-14 0 0 0,-19 16 1 0 0,-2 3 6 0 0,-1-1 0 0 0,0 1 0 0 0,0-1 0 0 0,0 0 0 0 0,0 1 0 0 0,-1-1 0 0 0,1 0 0 0 0,1-5 0 0 0,25-52 70 0 0,-21 41-60 0 0,2 1 0 0 0,11-20 0 0 0,1 10-94 0 0,-19 26 21 0 0,3-3 33 0 0,-3 3-25 0 0,7-4 36 0 0,-9 6 12 0 0,0 1 0 0 0,0 0 0 0 0,0-1 0 0 0,0 1 0 0 0,0 0 0 0 0,0 0 0 0 0,0-1 0 0 0,0 1 0 0 0,0 0 0 0 0,0 0 0 0 0,2 0 0 0 0,11 6 0 0 0,-3 3 0 0 0,5 8 0 0 0,-14-11 0 0 0,-1-1 0 0 0,14 24 0 0 0,-9-17-26 0 0,-2-3 69 0 0,1-1 0 0 0,-1 1 0 0 0,1-1 0 0 0,1 0 0 0 0,-1-1 0 0 0,2 1-1 0 0,-1-1 1 0 0,12 10 0 0 0,37 23 411 0 0,77 64 956 0 0,-44-28-354 0 0,-83-72-975 0 0,0-1 0 0 0,0 1 0 0 0,1-1 0 0 0,-1 0 0 0 0,1 0 0 0 0,0-1 0 0 0,10 4 0 0 0,-14-6 64 0 0,0 0 14 0 0,2-1-79 0 0,0 0 0 0 0,0 0 0 0 0,0 0 0 0 0,0-1 0 0 0,0 0 0 0 0,-1 0 0 0 0,5-2 0 0 0,-6 2 19 0 0,0 1-23 0 0,5-5-36 0 0,-5 4-99 0 0,-2 16-490 0 0,-1-2 631 0 0</inkml:trace>
</inkml:ink>
</file>

<file path=ppt/ink/ink5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0:40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164 126 4143 0 0,'0'0'319'0'0,"3"-2"-210"0"0,8-6 660 0 0,1-1 0 0 0,-2-1 0 0 0,1 1-1 0 0,-1-2 1 0 0,-1 0 0 0 0,11-15 0 0 0,10-5 1257 0 0,-29 29-846 0 0,0 1-604 0 0,5-4 665 0 0,-11 11 972 0 0,-6 9-1819 0 0,-24 49-393 0 0,-7 10 70 0 0,8-22 13 0 0,-24 37 273 0 0,46-74-231 0 0,0 0 0 0 0,-1-1 0 0 0,-23 20-1 0 0,30-30-78 0 0,-12 16 110 0 0,16-17-119 0 0,0 5-80 0 0,1-5-38 0 0,17-6-4180 0 0,-2-2 2512 0 0</inkml:trace>
</inkml:ink>
</file>

<file path=ppt/ink/ink5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0:42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48 2759 0 0,'0'0'126'0'0,"0"-2"-5"0"0,-2-27 1089 0 0,6 12 9647 0 0,3 35-8699 0 0,-1-4-1933 0 0,0 1 1 0 0,11 16-1 0 0,-10-22-69 0 0,0-1 0 0 0,0 0 0 0 0,11 8 0 0 0,9 10 32 0 0,-22-21-162 0 0,1 0 0 0 0,-1 0 1 0 0,1 0-1 0 0,0-1 0 0 0,0 0 0 0 0,0 0 0 0 0,1-1 0 0 0,-1 0 0 0 0,12 4 0 0 0,3-1 124 0 0,41 6-1 0 0,-56-11-124 0 0,21 6 154 0 0,-2 2-84 0 0,-21-6-52 0 0,8 11 11 0 0,-10-10-24 0 0,-1-1-1 0 0,0-1 67 0 0,1 13 78 0 0,-2-11-93 0 0,1-1-1 0 0,-1 1 1 0 0,1 0 0 0 0,-1-1-1 0 0,0 1 1 0 0,0 0 0 0 0,-1-1-1 0 0,0 5 1 0 0,1-6 1251 0 0,1-1-1380 0 0,8 8 33 0 0,-1 2 15 0 0,2-2 0 0 0,-8-8 5 0 0,-2-1-2 0 0,1 1 0 0 0,0-1 0 0 0,0 0 0 0 0,-1 1 0 0 0,1-1 0 0 0,0 0 0 0 0,0 1 0 0 0,-1-1 0 0 0,1 0 0 0 0,0 0 0 0 0,0 0 0 0 0,0 0 0 0 0,0 0 0 0 0,-1 0 0 0 0,1 0 0 0 0,0 0 0 0 0,0 0 0 0 0,0 0 0 0 0,-1 0 0 0 0,2-1 0 0 0,9-2 77 0 0,-6 1-23 0 0,7 1-58 0 0,0 7-47 0 0,-3 1 25 0 0,-7-6-30 0 0,1-2 0 0 0,6-2 29 0 0,-6 2-40 0 0,-2 3-584 0 0,2 6 648 0 0,-2-6 53 0 0,-3-2 1 0 0,-9-3-44 0 0,-5-3-39 0 0,-16 4-16 0 0,21 1 2 0 0,-1 1 32 0 0,1-2 1 0 0,7 2-33 0 0,-4-2 29 0 0,-1 2 20 0 0,-6 4-102 0 0,-13 2-372 0 0,24-5 418 0 0,-1 0 0 0 0,0 0 0 0 0,0 0 0 0 0,1 0 1 0 0,-1-1-1 0 0,0 0 0 0 0,-9 0 0 0 0,9-1 38 0 0,-16 0-88 0 0,9 1 100 0 0,-1 0 0 0 0,1 0-10 0 0,-1 4-33 0 0,1 1 32 0 0,-1 0 11 0 0,0-4 0 0 0,1-1 0 0 0,-1 0 0 0 0,-1 2 0 0 0,1 2 0 0 0,1 2 0 0 0,-1-1 0 0 0,1 0 0 0 0,-1-1 0 0 0,-2-3 10 0 0,12-2 13 0 0,0-1-2 0 0,-14 0-11 0 0,3 3-10 0 0,3 1 0 0 0,10-2 0 0 0,1 0 0 0 0,-1 0 0 0 0,0 0 0 0 0,1 0 0 0 0,-1 0 0 0 0,1 0 0 0 0,-1 0 0 0 0,0 0 0 0 0,1 0 0 0 0,-1 1 0 0 0,1-1 0 0 0,-1 0 0 0 0,1 0 0 0 0,-1 1 0 0 0,0-1 0 0 0,1 0 0 0 0,-1 1 0 0 0,1-1 0 0 0,-1 1 0 0 0,-14 12 0 0 0,3-7 0 0 0,-1-1 0 0 0,1-2 0 0 0,0 0 0 0 0,-1 0 0 0 0,0-2 0 0 0,0-3 0 0 0,-5-4 0 0 0,4-1 0 0 0,3 5 0 0 0,8 2-9 0 0,-1 1-25 0 0,-10 13 13 0 0,6-6 32 0 0,8-7-4 0 0,-1-1 0 0 0,1 1 0 0 0,-1-1 0 0 0,1 0 0 0 0,-1 1 0 0 0,0-1 0 0 0,1 0 0 0 0,-1 0 0 0 0,0 1 0 0 0,1-1-1 0 0,-1 0 1 0 0,1 0 0 0 0,-1 0 0 0 0,0 0 0 0 0,0 0 0 0 0,1 1 0 0 0,-1-1 0 0 0,0-1 0 0 0,1 1 0 0 0,-1 0 0 0 0,0 0 0 0 0,1 0 0 0 0,-2 0 0 0 0,2 0-3 0 0,-10-2 6 0 0,1-1 1 0 0,7 2 184 0 0,3 0-105 0 0,2-7 5 0 0,-1 5-7 0 0,2-4-9 0 0,-3 5-34 0 0,3 14-6449 0 0</inkml:trace>
</inkml:ink>
</file>

<file path=ppt/ink/ink5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0:43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6 2303 0 0,'0'0'8872'0'0,"-2"-1"-8221"0"0,-8-3 969 0 0,10 4-1581 0 0,0 0-1 0 0,0 0 0 0 0,-1-1 0 0 0,1 1 0 0 0,0 0 0 0 0,0 0 1 0 0,-1 0-1 0 0,1 0 0 0 0,0 0 0 0 0,0 0 0 0 0,-1 0 1 0 0,1 0-1 0 0,0 0 0 0 0,0 0 0 0 0,0 0 0 0 0,-1 0 0 0 0,1 0 1 0 0,0 0-1 0 0,0 1 0 0 0,-1-1 0 0 0,1 0 0 0 0,0 0 0 0 0,0 0 1 0 0,0 0-1 0 0,-1 0 0 0 0,1 0 0 0 0,0 1 0 0 0,0-1 0 0 0,0 0 1 0 0,0 0-1 0 0,-1 0 0 0 0,1 0 0 0 0,0 1 0 0 0,0-1 1 0 0,0 0-1 0 0,-1 3 2342 0 0,3-1-2062 0 0,4 6 2 0 0,-5-6-24 0 0,1 1-100 0 0,6 10 17 0 0,-2 0 0 0 0,1 0 1 0 0,-1 1-1 0 0,7 27 0 0 0,-6-19 96 0 0,-4-13-149 0 0,-1 1-24 0 0,1-1 0 0 0,1 0 1 0 0,-1 0-1 0 0,2-1 1 0 0,-1 1-1 0 0,9 12 1 0 0,-11-19-71 0 0,0 0 12 0 0,7 5-6 0 0,-9-7-66 0 0,1 1 0 0 0,-1-1 0 0 0,1 0 0 0 0,-1 1 1 0 0,1-1-1 0 0,-1 0 0 0 0,1 0 0 0 0,-1 1 1 0 0,1-1-1 0 0,-1 0 0 0 0,1 0 0 0 0,0 0 1 0 0,-1 0-1 0 0,1 0 0 0 0,-1 0 0 0 0,1 0 0 0 0,-1 0 1 0 0,1 0-1 0 0,0 0 0 0 0,-1 0 0 0 0,1 0 1 0 0,0-1-1 0 0,0 1 12 0 0,1 0 81 0 0,1-1 11 0 0,1-2-105 0 0,1 1 0 0 0,-1-1-1 0 0,0 1 1 0 0,0-1 0 0 0,0-1 0 0 0,4-3 0 0 0,-6 5-217 0 0</inkml:trace>
</inkml:ink>
</file>

<file path=ppt/ink/ink5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0:43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78 7487 0 0,'0'0'675'0'0,"0"-2"-555"0"0,3-19-1 0 0,-3 19 425 0 0,0 0 180 0 0,1-1-366 0 0,0-1 0 0 0,0 1 0 0 0,0-1 0 0 0,1 1 0 0 0,-1 0 0 0 0,1 0 0 0 0,-1 0 0 0 0,5-5 0 0 0,1-1 2590 0 0,-5 8-2590 0 0,5-4-209 0 0,-5 4-73 0 0,-3 6-13 0 0,0-2-64 0 0,-2 19 234 0 0,1-16-222 0 0,1-2-11 0 0,0 0 0 0 0,1 0 0 0 0,0 0 0 0 0,-1 0 0 0 0,1 0-1 0 0,1 0 1 0 0,0 6 0 0 0,-1 16 128 0 0,0 1 0 0 0,-8 51 0 0 0,-19 51 623 0 0,-1 10-222 0 0,23-107-400 0 0,-10 90 66 0 0,14-100-116 0 0,0 1 0 0 0,2-1 0 0 0,5 34 0 0 0,-4-40-51 0 0,1 0 0 0 0,1-1 0 0 0,1 1 0 0 0,0-1 0 0 0,13 29 0 0 0,-13-35-28 0 0,1 2 2 0 0,1-1 0 0 0,0-1 1 0 0,12 15-1 0 0,-11-15 3 0 0,-7-7 996 0 0,-5 2-1811 0 0,-2 3 491 0 0,-2 5 11 0 0,3-3-2475 0 0,1 0 1524 0 0</inkml:trace>
</inkml:ink>
</file>

<file path=ppt/ink/ink5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1:20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11055 0 0,'0'0'1176'0'0,"15"11"-8336"0"0</inkml:trace>
</inkml:ink>
</file>

<file path=ppt/ink/ink5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1:24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460 154 4143 0 0,'0'0'16128'0'0,"1"-2"-16042"0"0,2-16 111 0 0,-2 14-120 0 0,4-6-10 0 0,4 0-54 0 0,-6 6-13 0 0,1 0 0 0 0,0 0 0 0 0,1 0 0 0 0,-1 1 0 0 0,0 0 0 0 0,9-5 0 0 0,0 1 0 0 0,4-3 0 0 0,1 0 0 0 0,0 2 0 0 0,0 0 0 0 0,1 1 0 0 0,27-6 0 0 0,-22 9 67 0 0,0 1 0 0 0,0 1 0 0 0,34 2 0 0 0,-28 0 138 0 0,47-5 0 0 0,-71 4-182 0 0,15 0 197 0 0,-16 1-135 0 0,-5 3-3 0 0,-2 6-77 0 0,0 0 1 0 0,0 1-1 0 0,-1-1 0 0 0,0 0 1 0 0,-1-1-1 0 0,0 1 0 0 0,0-1 1 0 0,-8 11-1 0 0,-51 65 16 0 0,30-42-18 0 0,17-23-12 0 0,0 0 0 0 0,-30 25 0 0 0,-42 29-35 0 0,79-66 41 0 0,-89 66-499 0 0,19-10 246 0 0,72-59 256 0 0,4-1 0 0 0,0-1 0 0 0,1 0 0 0 0,-1 1 0 0 0,0 0 0 0 0,1-1 0 0 0,-4 6 0 0 0,-1 1 0 0 0,-1-2 0 0 0,0 1 0 0 0,0-1 0 0 0,-11 8 0 0 0,1-2 0 0 0,4-1 0 0 0,6-6 0 0 0,0 0 0 0 0,-1 0 0 0 0,-10 5 0 0 0,6-2-2 0 0,8-5 13 0 0,1-1 0 0 0,-1 0 0 0 0,0 0 0 0 0,-7 3 1 0 0,-4 2-4 0 0,-6 3-7 0 0,-38 25 0 0 0,50-29-1 0 0,-1 0 0 0 0,2-2 15 0 0,7-4 60 0 0,0-1 3 0 0,-8 3-51 0 0,-13 5 29 0 0,1 1-59 0 0,11-2 3 0 0,0 0 0 0 0,-1 2 0 0 0,4-3 11 0 0,6-5 746 0 0,2-2-677 0 0,-4-4-3 0 0,2 2-21 0 0,-2-6-45 0 0,-1 0 0 0 0,2 5 39 0 0,1 1-43 0 0,6-13-20 0 0,-1 5 4 0 0,0 3 2 0 0,6-11 8 0 0,3-8-77 0 0,1-2 4 0 0,1 7 10 0 0,-12 20 53 0 0,2-3 2 0 0,-1 1-1 0 0,1 1 1 0 0,0-1-1 0 0,0 1 0 0 0,1-1 1 0 0,5-3-1 0 0,-6 5-3 0 0,53-33-42 0 0,-10 11 15 0 0,-30 15-1 0 0,0 0 0 0 0,23-7 0 0 0,-32 13 19 0 0,-2 1 15 0 0,0 0 1 0 0,0 1 0 0 0,0-1-1 0 0,12 0 1 0 0,-13 1 31 0 0,-1 1 0 0 0,1-1 1 0 0,0 1-1 0 0,-1 0 0 0 0,1 1 0 0 0,0-1 0 0 0,4 1 1 0 0,12 2 63 0 0,-6-1-91 0 0,0 5 0 0 0,-1-2 0 0 0,0 1 0 0 0,-3 2 11 0 0,-10-8-8 0 0,0 1 0 0 0,-1-1 0 0 0,1 1 0 0 0,-1-1 0 0 0,1 1 0 0 0,-1 0 1 0 0,1-1-1 0 0,-1 1 0 0 0,1 0 0 0 0,-1 0 0 0 0,1-1 0 0 0,-1 1 0 0 0,0 0 0 0 0,1 0 0 0 0,-1-1 0 0 0,0 1 0 0 0,0 1 1 0 0,2 2 5 0 0,4 11 52 0 0,-1-1 15 0 0,-4 3-13 0 0,-2-12-54 0 0,1 0-1 0 0,0 0 1 0 0,1 0-1 0 0,-1 0 1 0 0,1 0-1 0 0,0-1 1 0 0,1 6-1 0 0,2 2 3 0 0,-4-11-8 0 0,1 0 0 0 0,-1 0 1 0 0,0 0-1 0 0,1-1 0 0 0,-1 1 1 0 0,1 0-1 0 0,-1 0 0 0 0,1-1 1 0 0,0 1-1 0 0,-1 0 0 0 0,1 0 1 0 0,-1-1-1 0 0,2 2 0 0 0,2 0 4 0 0,-3 1-4 0 0,2-1 0 0 0,-1 0 1 0 0,0 1-1 0 0,0-1 0 0 0,1 0 0 0 0,-1 0 0 0 0,1-1 0 0 0,0 1 0 0 0,-1-1 0 0 0,1 1 1 0 0,0-1-1 0 0,0 0 0 0 0,0 0 0 0 0,0 0 0 0 0,0 0 0 0 0,4 0 0 0 0,8 3 8 0 0,1 0 157 0 0,1 0-1 0 0,28 2 0 0 0,-25-4 66 0 0,31 8 0 0 0,13 9 107 0 0,-59-17-326 0 0,0 0-1 0 0,0-1 1 0 0,1 1-1 0 0,-1-1 1 0 0,8 0-1 0 0,-3 0-10 0 0,-4-1 6 0 0,1 0 1 0 0,0 0-1 0 0,0 0 0 0 0,-1-1 0 0 0,1 0 1 0 0,0 0-1 0 0,7-3 0 0 0,45-18 76 0 0,-25 8-1 0 0,-9 5-55 0 0,115-46 403 0 0,-115 45-48 0 0,-23 9-304 0 0,1 0-13 0 0,25-6 79 0 0,-19 5-124 0 0,-6 0 20 0 0,5-3-19 0 0,-7 4 749 0 0,-2 2-922 0 0,0 0-1 0 0,1 0 1 0 0,-1 1-1 0 0,0-1 1 0 0,0 0-1 0 0,1 0 1 0 0,-1 1-1 0 0,1-1 1 0 0,-1 1-1 0 0,1-1 1 0 0,-1 1-1 0 0,1-1 1 0 0,0 3-1 0 0,-1-2-1566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06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11887 0 0,'0'0'547'0'0,"-1"2"-11"0"0,-2 7-226 0 0,0 0 0 0 0,1 1 1 0 0,0 0-1 0 0,1-1 0 0 0,0 1 0 0 0,0 0 0 0 0,1 0 0 0 0,0-1 1 0 0,3 17-1 0 0,-1-12 73 0 0,1 0-1 0 0,0 0 1 0 0,1 0 0 0 0,1 0 0 0 0,0-1-1 0 0,8 13 1 0 0,-3-8-31 0 0,1 0 1 0 0,1-2-1 0 0,0 1 0 0 0,16 14 0 0 0,62 55 884 0 0,-42-42-645 0 0,-10-10-181 0 0,-21-21-223 0 0,-2 1 1 0 0,1 1-1 0 0,20 27 1 0 0,-32-37-147 0 0,-1 0 1 0 0,1 1 0 0 0,-1-1-1 0 0,0 1 1 0 0,-1 0 0 0 0,0 0-1 0 0,0 0 1 0 0,0 0 0 0 0,0 0-1 0 0,-1 0 1 0 0,0 0 0 0 0,-1 1-1 0 0,1-1 1 0 0,-1 0 0 0 0,0 1-1 0 0,-2 9 1 0 0,-1-4 55 0 0,0 0-1 0 0,-1-1 1 0 0,0 1-1 0 0,0-1 1 0 0,-2 0 0 0 0,1-1-1 0 0,-1 1 1 0 0,-1-1-1 0 0,-14 18 1 0 0,-8 4 234 0 0,-47 41 0 0 0,42-42-279 0 0,-20 18 5 0 0,23-22-50 0 0,1 1-1 0 0,2 2 0 0 0,-26 33 1 0 0,53-62-274 0 0,15 12-4094 0 0</inkml:trace>
</inkml:ink>
</file>

<file path=ppt/ink/ink5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1:32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0 2759 0 0,'-3'1'8171'0'0,"0"0"-7718"0"0,-1 1 1 0 0,1 0-1 0 0,0 0 1 0 0,-1 0-1 0 0,1 0 1 0 0,0 0-1 0 0,0 1 0 0 0,0-1 1 0 0,1 1-1 0 0,-1 0 1 0 0,-4 6-1 0 0,-4 7-358 0 0,-11 19-1 0 0,11-16 268 0 0,-9 13-297 0 0,2 1-1 0 0,1 1 1 0 0,-22 65 0 0 0,30-71 202 0 0,1 0 1 0 0,2 1 0 0 0,1 0 0 0 0,1 0 0 0 0,1 0 0 0 0,2 1 0 0 0,1-1-1 0 0,4 34 1 0 0,-1-49-130 0 0,0 0 1 0 0,1 0-1 0 0,0 0 0 0 0,1-1 0 0 0,0 0 1 0 0,1 0-1 0 0,12 18 0 0 0,-9-16 162 0 0,2 0-1 0 0,0-1 1 0 0,0-1 0 0 0,1 1-1 0 0,22 17 1 0 0,-24-24 8 0 0,1-1 0 0 0,-1 0 0 0 0,1-1 0 0 0,0 0-1 0 0,0 0 1 0 0,1-1 0 0 0,0-1 0 0 0,-1 0 0 0 0,15 1 0 0 0,-25-3-47 0 0,1-1-180 0 0,3 1 6 0 0,-3 0 162 0 0,-2 1-826 0 0,-1 1 442 0 0,1-1 0 0 0,-1 1 0 0 0,1-1 0 0 0,-1 0 0 0 0,0 1 0 0 0,0-1 0 0 0,-2 4 0 0 0,-6 8-6543 0 0</inkml:trace>
</inkml:ink>
</file>

<file path=ppt/ink/ink5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0:55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309 262 6247 0 0,'0'0'5696'0'0,"1"2"-5222"0"0,4 37 1956 0 0,-5-37-1559 0 0,-4 12 2529 0 0,5-19-3353 0 0,0 1 1 0 0,1 0 0 0 0,-1-1-1 0 0,1 1 1 0 0,0 0-1 0 0,4-8 1 0 0,-2 5-33 0 0,14-31-28 0 0,-1-2 1 0 0,-2 0-1 0 0,13-52 0 0 0,-26 81-195 0 0,0 0 0 0 0,0-21 0 0 0,-2 30 14 0 0,0 2-31 0 0,-1 0 207 0 0,1-1 0 0 0,0 1 0 0 0,0 0 0 0 0,0-1 0 0 0,0 1 0 0 0,0 0 0 0 0,-1-1 0 0 0,1 1 0 0 0,0 0 0 0 0,0 0 0 0 0,-1-1 0 0 0,1 1 0 0 0,0 0 0 0 0,0 0 0 0 0,-1-1 0 0 0,1 1 0 0 0,0 0 0 0 0,-1 0 0 0 0,1 0 0 0 0,0-1 0 0 0,-1 1 0 0 0,1 0 0 0 0,0 0 0 0 0,-1 0 0 0 0,1 0 0 0 0,0 0 0 0 0,-1 0 0 0 0,1 0 0 0 0,0 0 0 0 0,-1 0 0 0 0,1 0 0 0 0,0 0 0 0 0,-1 0 0 0 0,0 0 0 0 0,-12-1-206 0 0,9 1 166 0 0,0 1 0 0 0,0 1-1 0 0,0-1 1 0 0,0 0 0 0 0,1 1 0 0 0,-1 0 0 0 0,0 0-1 0 0,1 0 1 0 0,-5 4 0 0 0,-30 26-257 0 0,30-25 279 0 0,-21 21-47 0 0,1 2 0 0 0,2 0 0 0 0,-26 40 0 0 0,19-20 44 0 0,-39 81 0 0 0,59-103 39 0 0,1 1 0 0 0,-12 41 0 0 0,20-57 0 0 0,2 0 0 0 0,-1 0 0 0 0,2 1 0 0 0,-1-1 0 0 0,2 0 0 0 0,0 1 0 0 0,1-1 0 0 0,2 16 0 0 0,-2-26 14 0 0,-1 1-1 0 0,1 0 1 0 0,1-1-1 0 0,-1 1 0 0 0,0-1 1 0 0,1 0-1 0 0,0 1 1 0 0,0-1-1 0 0,0 0 1 0 0,0 0-1 0 0,0 0 1 0 0,1-1-1 0 0,-1 1 0 0 0,1 0 1 0 0,0-1-1 0 0,-1 0 1 0 0,1 1-1 0 0,0-1 1 0 0,1 0-1 0 0,3 2 1 0 0,1-1 50 0 0,-1-1 1 0 0,0 1-1 0 0,1-2 1 0 0,-1 1 0 0 0,1-1-1 0 0,0 0 1 0 0,-1 0 0 0 0,16-1-1 0 0,18-3 318 0 0,0-2 0 0 0,70-17 0 0 0,-90 17-309 0 0,-16 4-14 0 0,6 1-79 0 0,-8 0-148 0 0</inkml:trace>
</inkml:ink>
</file>

<file path=ppt/ink/ink5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0:55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15 311 2759 0 0,'0'0'126'0'0,"-1"1"-5"0"0,-1 2 596 0 0,0-1 1 0 0,1 1-1 0 0,0-1 0 0 0,-1 1 0 0 0,1 0 1 0 0,0-1-1 0 0,0 1 0 0 0,1 0 0 0 0,-1 0 0 0 0,0 0 1 0 0,1 3-1 0 0,0-1-197 0 0,0 1 0 0 0,1-1 0 0 0,0 0 1 0 0,0-1-1 0 0,0 1 0 0 0,4 9 0 0 0,1 0 189 0 0,11 21-1 0 0,-15-33-378 0 0,-1 0-196 0 0,4 5-7 0 0,-4-5 1386 0 0,-1-4-1241 0 0,-1-16-151 0 0,2 0-1 0 0,0 0 0 0 0,1 0 1 0 0,1 0-1 0 0,0 0 0 0 0,2 0 1 0 0,9-26-1 0 0,47-80-88 0 0,-12 34-444 0 0,-29 55 253 0 0,-11 20 79 0 0,0 3 2 0 0,-8 12 72 0 0,-1-1 0 0 0,1 0 1 0 0,-1 1-1 0 0,1-1 0 0 0,0 1 1 0 0,0-1-1 0 0,-1 1 0 0 0,1 0 1 0 0,0-1-1 0 0,0 1 0 0 0,0 0 1 0 0,1-1-1 0 0,0 1 0 0 0,1 0 0 0 0,-1 1 0 0 0,0-1-1 0 0,1 1 1 0 0,-1-1 0 0 0,0 1 0 0 0,0 0-1 0 0,1 0 1 0 0,-1-1 0 0 0,0 2 0 0 0,0-1 0 0 0,0 0-1 0 0,0 0 1 0 0,3 3 0 0 0,25 24-45 0 0,-19-16 53 0 0,1 0 0 0 0,1 0 0 0 0,0-1 0 0 0,1-1 0 0 0,17 10 0 0 0,-24-16-147 0 0,-1-1-1 0 0,1 0 1 0 0,0 0 0 0 0,0-1 0 0 0,0 0 0 0 0,0 0 0 0 0,0 0 0 0 0,1-1 0 0 0,-1 0-1 0 0,0-1 1 0 0,1 1 0 0 0,-1-1 0 0 0,1-1 0 0 0,10-1 0 0 0,3-3-818 0 0</inkml:trace>
</inkml:ink>
</file>

<file path=ppt/ink/ink5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0:56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21 9759 0 0,'0'0'7084'0'0,"-2"1"-6993"0"0,-2 1-76 0 0,1-1 0 0 0,0 1 0 0 0,0 0 0 0 0,0 0 1 0 0,0 0-1 0 0,0 1 0 0 0,1-1 0 0 0,-1 0 0 0 0,1 1 0 0 0,-1 0 0 0 0,-2 4 1 0 0,0 2 18 0 0,0-1 1 0 0,1 1 0 0 0,-4 13 0 0 0,-2 4 61 0 0,1 1 0 0 0,1 0 0 0 0,-4 35 0 0 0,11-59-77 0 0,1 0-1 0 0,0-1 0 0 0,1 1 0 0 0,-1 0 1 0 0,0-1-1 0 0,1 1 0 0 0,-1 0 1 0 0,2 2-1 0 0,-1-1 17 0 0,0-2 37 0 0,0 1 0 0 0,0-2-46 0 0,0 1 0 0 0,1 0-1 0 0,-1-1 1 0 0,0 1 0 0 0,1-1-1 0 0,-1 0 1 0 0,0 1 0 0 0,1-1 0 0 0,0 0-1 0 0,-1 0 1 0 0,1 0 0 0 0,0 0-1 0 0,0 0 1 0 0,-1 0 0 0 0,1 0-1 0 0,0-1 1 0 0,0 1 0 0 0,3 0 0 0 0,-2-1 28 0 0,1 0 0 0 0,0 0 0 0 0,0 0 0 0 0,0 0 1 0 0,0-1-1 0 0,-1 1 0 0 0,1-1 0 0 0,0 0 1 0 0,4-2-1 0 0,2-1 54 0 0,0 0 1 0 0,-1-1 0 0 0,1-1-1 0 0,-1 1 1 0 0,0-2-1 0 0,10-8 1 0 0,-12 9-56 0 0,-1 0 0 0 0,1-1 0 0 0,-1 1 0 0 0,-1-1 1 0 0,10-15-1 0 0,-13 18-50 0 0,0 0 1 0 0,0 1 0 0 0,-1-1-1 0 0,0 0 1 0 0,1 0 0 0 0,-1 0-1 0 0,-1 0 1 0 0,1 0 0 0 0,-1 0-1 0 0,1 0 1 0 0,-1 0 0 0 0,0 0-1 0 0,-1 0 1 0 0,1 0 0 0 0,-2-6-1 0 0,-1-1-124 0 0,0 1 1 0 0,0 0-1 0 0,-2 0 0 0 0,1 1 0 0 0,-1-1 1 0 0,0 1-1 0 0,-1 0 0 0 0,0 0 0 0 0,0 1 0 0 0,-1 0 1 0 0,-9-9-1 0 0,15 17 48 0 0,-1-1 0 0 0,1 0 1 0 0,-1 0-1 0 0,1 1 0 0 0,-1-1 0 0 0,0 1 1 0 0,1-1-1 0 0,-1 1 0 0 0,0 0 0 0 0,1-1 1 0 0,-1 1-1 0 0,0 0 0 0 0,0 0 0 0 0,-2 1 1 0 0,-20 4-1205 0 0,22-4 853 0 0,-1 3-179 0 0,3-3 559 0 0,-1-1 1 0 0,1 0-1 0 0,0 0 1 0 0,0 0 0 0 0,-1 0-1 0 0,1 0 1 0 0,0 1-1 0 0,0-1 1 0 0,0 0-1 0 0,0 0 1 0 0,-1 0 0 0 0,1 1-1 0 0,0-1 1 0 0,0 0-1 0 0,0 0 1 0 0,0 1-1 0 0,0-1 1 0 0,0 0-1 0 0,-1 0 1 0 0,1 1 0 0 0,0-1-1 0 0,0 0 1 0 0,0 1-1 0 0,0-1 1 0 0,0 0-1 0 0,0 0 1 0 0,0 1 0 0 0,0-1-1 0 0,0 0 1 0 0,0 0-1 0 0,1 1 1 0 0,-1-1-1 0 0,0 1 1 0 0,15 14-4294 0 0</inkml:trace>
</inkml:ink>
</file>

<file path=ppt/ink/ink5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0:56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25 7919 0 0,'0'0'363'0'0,"1"-2"-12"0"0,4-8-223 0 0,0-3 8978 0 0,-14 24-8854 0 0,-15 20-78 0 0,7-13-163 0 0,8-8-11 0 0,0 0-1 0 0,-13 19 1 0 0,15-10-29 0 0,6-16-23 0 0,0 0 0 0 0,0-1 1 0 0,0 1-1 0 0,0 0 0 0 0,-1 0 0 0 0,-2 3 0 0 0,8 8-217 0 0,-2-11 153 0 0,1 2 49 0 0,2-1 1 0 0,-1 1-1 0 0,0-1 0 0 0,1 0 1 0 0,0 0-1 0 0,10 6 1 0 0,37 15-149 0 0,-7-4 177 0 0,-40-18 38 0 0,7 5 0 0 0,10 15 0 0 0,-13-12 0 0 0,-4 5 0 0 0,-6-1 11 0 0,1-13 1 0 0,-1 0 1 0 0,0 0-1 0 0,0 0 1 0 0,0 0-1 0 0,0 0 1 0 0,0 0-1 0 0,-1 0 0 0 0,1-1 1 0 0,-1 1-1 0 0,1-1 1 0 0,-1 1-1 0 0,1-1 1 0 0,-1 1-1 0 0,0-1 0 0 0,0 0 1 0 0,0 0-1 0 0,1 0 1 0 0,-5 2-1 0 0,-4 1 107 0 0,-1 0 1 0 0,-17 3-1 0 0,4-1-18 0 0,14-1-310 0 0,0-1 0 0 0,0 2 0 0 0,-9 6 0 0 0,16-10-887 0 0</inkml:trace>
</inkml:ink>
</file>

<file path=ppt/ink/ink5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0:57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63 3223 0 0,'0'0'143'0'0,"0"-2"-3"0"0,0 0-108 0 0,-4-21 4780 0 0,3 20-4063 0 0,0 1-1 0 0,0-1 1 0 0,0 1 0 0 0,0 0-1 0 0,0 0 1 0 0,0-1 0 0 0,-1 1-1 0 0,1 0 1 0 0,-3-2-1 0 0,-7-6 113 0 0,9 9-567 0 0,-12 2 228 0 0,8-1-522 0 0,0 1 1 0 0,1 1 0 0 0,-1-1-1 0 0,0 1 1 0 0,1 0 0 0 0,0 0-1 0 0,-1 0 1 0 0,1 1 0 0 0,0 0-1 0 0,0 0 1 0 0,0 0 0 0 0,1 0-1 0 0,-8 8 1 0 0,4-4 72 0 0,1 1-1 0 0,0 0 1 0 0,0 1-1 0 0,1 0 1 0 0,0 0-1 0 0,-6 11 1 0 0,11-17 426 0 0,-4 25 185 0 0,5-26-1135 0 0,6 9-490 0 0,-3-8 791 0 0,3 1 132 0 0,-1 0 0 0 0,1 0-1 0 0,0-1 1 0 0,0 0 0 0 0,1 0-1 0 0,-1-1 1 0 0,1 1 0 0 0,-1-1-1 0 0,1-1 1 0 0,0 1 0 0 0,-1-1-1 0 0,10 0 1 0 0,-1 0-13 0 0,23 3-21 0 0,-13-2-7 0 0,28 7-1 0 0,37 2-12 0 0,-76-6 86 0 0,-3 5 54 0 0,-10-7-59 0 0,0-1 0 0 0,0 1 1 0 0,0 0-1 0 0,0 0 1 0 0,-1-1-1 0 0,1 1 1 0 0,-1 0-1 0 0,1 0 1 0 0,-1 0-1 0 0,0 0 0 0 0,0-1 1 0 0,0 1-1 0 0,-1 0 1 0 0,1 0-1 0 0,-1 0 1 0 0,0-1-1 0 0,1 1 1 0 0,-1 0-1 0 0,0 0 1 0 0,-1-1-1 0 0,1 1 0 0 0,-2 2 1 0 0,-1 2 29 0 0,0-1 1 0 0,0 0-1 0 0,-1 0 0 0 0,0 0 1 0 0,0-1-1 0 0,0 0 0 0 0,-9 7 1 0 0,3-4 64 0 0,-1-1 0 0 0,0 0 0 0 0,0-1 0 0 0,-1 0 1 0 0,0-1-1 0 0,0-1 0 0 0,0 0 0 0 0,-1-1 0 0 0,1 0 0 0 0,-1-1 1 0 0,1 0-1 0 0,-1-1 0 0 0,-18-1 0 0 0,27 0-93 0 0,-45 0-231 0 0,-55-7 1 0 0,103 7 70 0 0,0 0-10 0 0,-6-1 175 0 0</inkml:trace>
</inkml:ink>
</file>

<file path=ppt/ink/ink5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0:58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82 7687 0 0,'2'-1'350'0'0,"1"-1"-972"0"0,21-15 6237 0 0,-22 16-4542 0 0,-1-1-529 0 0,0-2-154 0 0,1 0-1 0 0,-1 0 0 0 0,0 0 1 0 0,0 0-1 0 0,0 0 0 0 0,-1 0 1 0 0,1-8-1 0 0,-1 11 852 0 0,-1-1-1313 0 0,-1-5-266 0 0,1 5-57 0 0,-1 1 56 0 0,1 0 337 0 0,0 1-1 0 0,0-1 1 0 0,0 0 0 0 0,0 1-1 0 0,-1-1 1 0 0,1 1-1 0 0,0-1 1 0 0,0 1 0 0 0,-1 0-1 0 0,1 0 1 0 0,0-1 0 0 0,0 1-1 0 0,-1 0 1 0 0,1 0-1 0 0,0 0 1 0 0,-1 1 0 0 0,1-1-1 0 0,0 0 1 0 0,0 0-1 0 0,-1 1 1 0 0,1-1 0 0 0,0 0-1 0 0,0 1 1 0 0,-1-1-1 0 0,0 2 1 0 0,-2 0-4 0 0,-4 2 6 0 0,0 0 0 0 0,1 1 1 0 0,0 0-1 0 0,0 0 0 0 0,0 1 0 0 0,-6 6 0 0 0,-36 42-6 0 0,38-41-1 0 0,-10 10-53 0 0,-37 32-1 0 0,19-20 50 0 0,29-26 1 0 0,3-2-49 0 0,7-7 57 0 0,0 0 1 0 0,0 0-1 0 0,0 0 1 0 0,0 0-1 0 0,0 0 0 0 0,-1 0 1 0 0,1 1-1 0 0,0-1 1 0 0,0 0-1 0 0,0 0 0 0 0,0 0 1 0 0,0 0-1 0 0,0 0 1 0 0,0 0-1 0 0,0 0 0 0 0,0 0 1 0 0,0 0-1 0 0,0 0 1 0 0,0 0-1 0 0,0 0 1 0 0,0 0-1 0 0,0 0 0 0 0,0 1 1 0 0,0-1-1 0 0,0 0 1 0 0,0 0-1 0 0,0 0 0 0 0,0 0 1 0 0,0 0-1 0 0,0 0 1 0 0,0 0-1 0 0,0 0 0 0 0,0 0 1 0 0,0 0-1 0 0,0 0 1 0 0,0 0-1 0 0,0 1 0 0 0,0-1 1 0 0,0 0-1 0 0,0 0 1 0 0,0 0-1 0 0,0 0 1 0 0,0 0-1 0 0,0 0 0 0 0,0 0 1 0 0,0 0-1 0 0,0 0 1 0 0,1 0-1 0 0,-1 0 0 0 0,0 0 1 0 0,0 0-1 0 0,0 0 1 0 0,0 0-1 0 0,0 0 0 0 0,0 0 1 0 0,0 0-1 0 0,2 2-17 0 0,1 0 0 0 0,-1 0 0 0 0,0-1 0 0 0,1 1 0 0 0,-1-1 0 0 0,1 0 0 0 0,0 0 0 0 0,-1 0 0 0 0,1 0 0 0 0,0 0 0 0 0,0 0 0 0 0,0-1 0 0 0,-1 1 0 0 0,5-1 0 0 0,7 0-31 0 0,25-2 0 0 0,2 0-13 0 0,-5 4 63 0 0,64 10 0 0 0,-84-8 0 0 0,1-1 0 0 0,-1 1 0 0 0,0 0 0 0 0,19 9 0 0 0,-21-7 1 0 0,-11-3 2 0 0,-2 0 4 0 0,1-2-4 0 0,-1 0 0 0 0,0 1 1 0 0,1-1-1 0 0,-1 0 0 0 0,0 1 0 0 0,0-1 0 0 0,0 1 1 0 0,0-1-1 0 0,0 1 0 0 0,0 0 0 0 0,-1-1 0 0 0,1 1 1 0 0,-1 0-1 0 0,1 0 0 0 0,-1-1 0 0 0,1 1 0 0 0,-1 0 1 0 0,0 0-1 0 0,0 0 0 0 0,0 2 0 0 0,0-1 9 0 0,-1 0-1 0 0,0 1 1 0 0,0-1 0 0 0,0 0-1 0 0,0 0 1 0 0,-1 1-1 0 0,1-1 1 0 0,-1 0-1 0 0,1 0 1 0 0,-4 3 0 0 0,-4 4 23 0 0,0 1 1 0 0,-1-1 0 0 0,0-1 0 0 0,-13 10-1 0 0,7-6-64 0 0,0-2 1 0 0,-1 1-1 0 0,-1-2 0 0 0,-23 10 0 0 0,32-16 17 0 0,0-1 0 0 0,0 0 0 0 0,0 0 0 0 0,0-1 0 0 0,-1 0 0 0 0,1-1 0 0 0,-1 0 0 0 0,1-1 0 0 0,-1 0 0 0 0,1 0 0 0 0,-14-3 0 0 0,7 0 14 0 0,0 0 0 0 0,-20-8-1 0 0,31 9 5 0 0,0 0 0 0 0,0-1 1 0 0,0 0-1 0 0,0 0 0 0 0,0 0 0 0 0,1 0 0 0 0,-1-1 0 0 0,1 0 0 0 0,0 0 0 0 0,-5-5 0 0 0,3 0-6 0 0,4 0-12 0 0,1 7-49 0 0,4 3-1844 0 0,12 1-1863 0 0,1 1-1174 0 0</inkml:trace>
</inkml:ink>
</file>

<file path=ppt/ink/ink5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0:59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136 144 7831 0 0,'0'0'6008'0'0,"9"-6"-4264"0"0,-2 6-1522 0 0,1-1-1 0 0,-1 2 1 0 0,0-1-1 0 0,1 1 0 0 0,10 2 1 0 0,-11-1-31 0 0,0-1-1 0 0,0 1 1 0 0,1-2 0 0 0,-1 1 0 0 0,0-1-1 0 0,0 0 1 0 0,14-3 0 0 0,-3-2 34 0 0,0 0 1 0 0,-1-2 0 0 0,0 0-1 0 0,19-11 1 0 0,30-21-210 0 0,-64 37-110 0 0,0 1 0 0 0,-1-1 1 0 0,1 1-1 0 0,-1-1 0 0 0,1 1 0 0 0,-1-1 1 0 0,0 0-1 0 0,0 0 0 0 0,1 0 0 0 0,-1 0 1 0 0,-1 0-1 0 0,1 0 0 0 0,0 0 1 0 0,0 0-1 0 0,-1 0 0 0 0,1 0 0 0 0,-1 0 1 0 0,0 0-1 0 0,0-1 0 0 0,0 1 0 0 0,0 0 1 0 0,0-4-1 0 0,0 6 39 0 0,-1-1-1 0 0,1 0 1 0 0,0 1-1 0 0,0-1 1 0 0,-1 1 0 0 0,1-1-1 0 0,0 1 1 0 0,-1-1 0 0 0,1 1-1 0 0,-1 0 1 0 0,1-1-1 0 0,-1 1 1 0 0,1-1 0 0 0,-1 1-1 0 0,1 0 1 0 0,-1-1 0 0 0,1 1-1 0 0,-1 0 1 0 0,1 0 0 0 0,-2-1-1 0 0,-11-4-483 0 0,13 5 537 0 0,-5-1-142 0 0,0 1 0 0 0,1-1 0 0 0,-1 1-1 0 0,0 0 1 0 0,0 0 0 0 0,1 1 0 0 0,-10 1 0 0 0,-6 1-170 0 0,9-1 238 0 0,0 0 0 0 0,0 1 0 0 0,1 1 0 0 0,-1 0-1 0 0,1 0 1 0 0,-14 9 0 0 0,6-4 33 0 0,-9 4 413 0 0,1 1 0 0 0,1 2 1 0 0,-43 33-1 0 0,54-37-171 0 0,0 1 1 0 0,1 0 0 0 0,1 1 0 0 0,0 0 0 0 0,1 1-1 0 0,0 0 1 0 0,-10 22 0 0 0,18-32-153 0 0,2-1 0 0 0,-1 1 0 0 0,0-1 0 0 0,1 1 0 0 0,0 0-1 0 0,0-1 1 0 0,0 1 0 0 0,1 0 0 0 0,-1 0 0 0 0,1 0 0 0 0,0 0 0 0 0,2 7 0 0 0,-2-9-24 0 0,1 0 1 0 0,0-1-1 0 0,0 1 1 0 0,-1-1-1 0 0,2 1 0 0 0,-1-1 1 0 0,0 1-1 0 0,0-1 1 0 0,1 1-1 0 0,-1-1 0 0 0,1 0 1 0 0,0 0-1 0 0,0 0 1 0 0,0 0-1 0 0,0 0 1 0 0,0 0-1 0 0,0-1 0 0 0,0 1 1 0 0,1-1-1 0 0,-1 1 1 0 0,1-1-1 0 0,-1 0 0 0 0,4 1 1 0 0,7 2 88 0 0,1-1-1 0 0,-1 0 1 0 0,1-1 0 0 0,0-1-1 0 0,25-1 1 0 0,-13-1-118 0 0,1-2 0 0 0,28-6 0 0 0,-32 3-642 0 0,0-1 0 0 0,0-1 1 0 0,0-1-1 0 0,30-16 0 0 0,-31 12-832 0 0</inkml:trace>
</inkml:ink>
</file>

<file path=ppt/ink/ink5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0:59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11 3679 0 0,'18'-11'15176'0'0,"-26"15"-14865"0"0,-33 18 26 0 0,-2 1-345 0 0,-72 51 0 0 0,105-66-8 0 0,-8 6 9 0 0,-1 1 1 0 0,2 0-1 0 0,0 1 0 0 0,-28 35 1 0 0,37-39 81 0 0,5-1 26 0 0,2-8 24 0 0,3 13 203 0 0,0-14-202 0 0,1 0-92 0 0,0 0 1 0 0,0 0-1 0 0,0 0 1 0 0,0 0 0 0 0,0 0-1 0 0,0-1 1 0 0,0 0 0 0 0,1 1-1 0 0,-1-1 1 0 0,1 0 0 0 0,4 0-1 0 0,0 0 33 0 0,-1-1 0 0 0,1 0 0 0 0,-1 0 0 0 0,15-3 0 0 0,306-36 283 0 0,-311 39-1188 0 0,27 3 1 0 0,-24-1-1604 0 0,-9-2 911 0 0</inkml:trace>
</inkml:ink>
</file>

<file path=ppt/ink/ink5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0:59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4143 0 0,'0'0'191'0'0,"-1"2"-11"0"0,-6 50 7551 0 0,1 0-3748 0 0,3-9-2495 0 0,2 72-1 0 0,8-15-1262 0 0,0-26 40 0 0,-5 108 1 0 0,-16-60-266 0 0,6-67 0 0 0,7-31-345 0 0,13-30-320 0 0,-8 3 272 0 0,-1-1 1 0 0,1 1 0 0 0,-1-1 0 0 0,1 1 0 0 0,-1-1 0 0 0,0 0 0 0 0,-1 0 0 0 0,1-1 0 0 0,-1 1 0 0 0,0 0 0 0 0,2-6 0 0 0,-3 8 273 0 0,11-28-1687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07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288 388 919 0 0,'-2'0'67'0'0,"-17"1"385"0"0,-7 0 5512 0 0,-62-1 2785 0 0,77 0-8668 0 0,0-1-1 0 0,0-1 0 0 0,1 0 1 0 0,-1 0-1 0 0,-11-5 0 0 0,18 5-42 0 0,0 1 0 0 0,1-1 0 0 0,-1 0 0 0 0,0 0 0 0 0,1-1 0 0 0,0 1 0 0 0,-1-1 0 0 0,1 0 0 0 0,0 0 0 0 0,0 0 0 0 0,1 0 0 0 0,-1 0 0 0 0,1-1 0 0 0,-1 1 0 0 0,1-1 0 0 0,-2-5 0 0 0,-1-2 254 0 0,1 0 0 0 0,1 0 0 0 0,0 0 0 0 0,0 0 0 0 0,1-1 0 0 0,1 1 0 0 0,0-1 0 0 0,0-18 0 0 0,2 22-189 0 0,0 0 0 0 0,0 0 0 0 0,0 0 0 0 0,1 0 1 0 0,0 0-1 0 0,1 1 0 0 0,0-1 0 0 0,0 1 0 0 0,1-1 0 0 0,-1 1 0 0 0,2 0 0 0 0,8-12 0 0 0,-6 11-117 0 0,0 0 0 0 0,0 1 0 0 0,1 0 0 0 0,0 0 0 0 0,1 0 0 0 0,-1 1 0 0 0,1 0 0 0 0,0 1 0 0 0,1 0 0 0 0,-1 0 0 0 0,1 1 0 0 0,0 0 0 0 0,0 1 0 0 0,1 0 0 0 0,-1 1 0 0 0,0 0 0 0 0,1 0 0 0 0,0 1 0 0 0,-1 1 0 0 0,1 0 0 0 0,13 1 0 0 0,13 4 110 0 0,0 2 1 0 0,-1 1-1 0 0,0 1 0 0 0,-1 3 0 0 0,0 0 0 0 0,52 28 1 0 0,-81-36-67 0 0,1 0 0 0 0,-1 0 0 0 0,8 6 0 0 0,-6-1 23 0 0,-2 2-40 0 0,-6-8 5 0 0,1-1-1 0 0,-1 0 1 0 0,0 1 0 0 0,0-1-1 0 0,0 1 1 0 0,0-1 0 0 0,0 1-1 0 0,0-1 1 0 0,-1 1 0 0 0,1-1-1 0 0,-1 0 1 0 0,1 1-1 0 0,-1-1 1 0 0,0 0 0 0 0,0 1-1 0 0,0-1 1 0 0,0 0 0 0 0,-1 0-1 0 0,1 0 1 0 0,-1 0 0 0 0,1 0-1 0 0,-1 0 1 0 0,-2 2 0 0 0,-5 4 123 0 0,0 0 1 0 0,0-1 0 0 0,-17 10 0 0 0,23-15-125 0 0,-186 95 529 0 0,142-75-500 0 0,7-4-82 0 0,0-2-1 0 0,-61 15 1 0 0,100-31 3 0 0,-1 1 0 0 0,1-1 0 0 0,0 0-1 0 0,0 1 1 0 0,-1-1 0 0 0,1 0 0 0 0,0 0 0 0 0,0 0 0 0 0,-1 0 0 0 0,1 0 0 0 0,0 0 0 0 0,-1 0 0 0 0,1 0-1 0 0,0-1 1 0 0,0 1 0 0 0,-1 0 0 0 0,1-1 0 0 0,0 1 0 0 0,0-1 0 0 0,0 0 0 0 0,0 1 0 0 0,-2-2-1 0 0,2 1-46 0 0,1 0-1 0 0,-1-1 1 0 0,0 1-1 0 0,1 0 1 0 0,0 0-1 0 0,-1 0 1 0 0,1 0-1 0 0,0-1 1 0 0,0 1-1 0 0,-1 0 0 0 0,1 0 1 0 0,0-1-1 0 0,0 1 1 0 0,1 0-1 0 0,-1 0 1 0 0,0-1-1 0 0,0 1 1 0 0,0 0-1 0 0,1 0 0 0 0,-1 0 1 0 0,1-1-1 0 0,-1 1 1 0 0,1-1-1 0 0,6-12-1208 0 0,2-2-50 0 0</inkml:trace>
</inkml:ink>
</file>

<file path=ppt/ink/ink5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1:00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91 110 4143 0 0,'-21'4'274'0'0,"0"1"0"0"0,-27 11 10717 0 0,51-16-10771 0 0,0 0 0 0 0,-1 0 1 0 0,1 0-1 0 0,0-1 0 0 0,0 1 0 0 0,-1 0 0 0 0,1-1 1 0 0,3-1-1 0 0,2 0 47 0 0,56-14 1460 0 0,61-25-1 0 0,-31 9-626 0 0,-64 22-865 0 0,-1 2 0 0 0,1 1 0 0 0,1 1 0 0 0,-1 2 0 0 0,34-1 0 0 0,-50 9-1018 0 0,0 7-8051 0 0</inkml:trace>
</inkml:ink>
</file>

<file path=ppt/ink/ink5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1:00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35 250 16327 0 0,'0'0'1476'0'0,"-1"2"-1213"0"0,-5 26 371 0 0,1 0 1 0 0,-2 53-1 0 0,-3 17-508 0 0,7-51-148 0 0,2-26-3754 0 0,12-21-3770 0 0</inkml:trace>
  <inkml:trace contextRef="#ctx0" brushRef="#br0" timeOffset="1">33 74 10135 0 0,'-13'-25'896'0'0,"10"14"-712"0"0,-1-2-184 0 0,1 3 0 0 0,-3 2 664 0 0,3 1 1752 0 0,15 7-3200 0 0,1 2 464 0 0</inkml:trace>
</inkml:ink>
</file>

<file path=ppt/ink/ink5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1:00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65 140 4143 0 0,'0'0'9391'0'0,"0"2"-9084"0"0,-1 8 77 0 0,0 1 1 0 0,-1 0 0 0 0,-1-1 0 0 0,0 1-1 0 0,0-1 1 0 0,-1 0 0 0 0,-10 18 0 0 0,8-16-123 0 0,1 1 1 0 0,0-1-1 0 0,1 1 1 0 0,-6 25-1 0 0,8-28-132 0 0,1 0-1 0 0,1 0 0 0 0,-1 0 1 0 0,3 18-1 0 0,-2-27-32 0 0,8 10 159 0 0,-6-10-210 0 0,-1 1 1 0 0,1-1-1 0 0,0 0 0 0 0,0 1 0 0 0,1-1 0 0 0,-1 0 1 0 0,0 0-1 0 0,0 0 0 0 0,0-1 0 0 0,1 1 0 0 0,-1-1 1 0 0,0 1-1 0 0,1-1 0 0 0,-1 1 0 0 0,1-1 0 0 0,-1 0 1 0 0,0 0-1 0 0,1-1 0 0 0,-1 1 0 0 0,1 0 0 0 0,-1-1 1 0 0,5-1-1 0 0,4-1 106 0 0,0-1 1 0 0,0 0-1 0 0,13-7 0 0 0,-15 6-99 0 0,0 0-1 0 0,0 0 1 0 0,-1-1 0 0 0,0 0-1 0 0,0-1 1 0 0,0 1-1 0 0,-1-1 1 0 0,12-14-1 0 0,-16 17-45 0 0,-1 0-1 0 0,1 0 0 0 0,-1 0 0 0 0,0 0 0 0 0,0 0 0 0 0,0 0 0 0 0,-1-1 0 0 0,0 1 1 0 0,1 0-1 0 0,-2-1 0 0 0,1 1 0 0 0,0-1 0 0 0,-1 1 0 0 0,0-1 0 0 0,0 0 0 0 0,0 1 1 0 0,-1-1-1 0 0,1 1 0 0 0,-1-1 0 0 0,0 1 0 0 0,-3-8 0 0 0,-82-178-1694 0 0,62 153 920 0 0,23 36 600 0 0,-1 25-3113 0 0,4-10-2406 0 0</inkml:trace>
</inkml:ink>
</file>

<file path=ppt/ink/ink5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1:01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4 318 5983 0 0,'0'0'17759'0'0,"-1"-1"-17479"0"0,0-3-234 0 0,1 0 1 0 0,-1 1-1 0 0,1-1 0 0 0,-1 0 1 0 0,1 0-1 0 0,0 0 0 0 0,0 0 1 0 0,1 0-1 0 0,-1 1 1 0 0,1-1-1 0 0,0 0 0 0 0,2-6 1 0 0,4-9 237 0 0,10-20-1 0 0,-14 31-268 0 0,3-3-79 0 0,-1-1 0 0 0,2 1-1 0 0,-1 0 1 0 0,1 1 0 0 0,1 0 0 0 0,0 0 0 0 0,1 1-1 0 0,-1-1 1 0 0,2 2 0 0 0,-1 0 0 0 0,1 0-1 0 0,1 0 1 0 0,-1 1 0 0 0,1 1 0 0 0,0 0 0 0 0,1 1-1 0 0,18-7 1 0 0,39-13 52 0 0,-52 18 1 0 0,-14 7-31 0 0,6 3 31 0 0,-8-1 11 0 0,1 0 0 0 0,0 0 0 0 0,-1 0 0 0 0,1 0 0 0 0,-1 1 0 0 0,0-1 0 0 0,0 0 0 0 0,0 1 0 0 0,0-1 0 0 0,0 1 0 0 0,0-1 0 0 0,0 4 0 0 0,4 33 0 0 0,-4-35 0 0 0,-1 2 0 0 0,13 85 0 0 0,-11-78 0 0 0,2 0 0 0 0,0-1 0 0 0,0 1 0 0 0,12 22 0 0 0,-10-24 0 0 0,-2-4 0 0 0,0 1 0 0 0,0-1 0 0 0,3 12 0 0 0,-4-8 0 0 0,0-1 0 0 0,-1-1-21 0 0,-1-7-87 0 0,1-2-1102 0 0,1 0 597 0 0,-1 0 0 0 0,0 0 0 0 0,1-1-1 0 0,-1 1 1 0 0,0-1 0 0 0,4-1-1 0 0,6-3-6218 0 0</inkml:trace>
</inkml:ink>
</file>

<file path=ppt/ink/ink5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1:02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127 195 12895 0 0,'0'0'1172'0'0,"1"-1"-966"0"0,10-4 233 0 0,-1-2 0 0 0,0 1 1 0 0,0-1-1 0 0,-1 0 0 0 0,14-15 1 0 0,-4 5 786 0 0,-15 12-1043 0 0,0 1-1 0 0,-1-1 1 0 0,0 0-1 0 0,0 0 1 0 0,0 0-1 0 0,0 0 1 0 0,-1 0 0 0 0,0-1-1 0 0,0 1 1 0 0,1-8-1 0 0,-1 3-166 0 0,-2 8-16 0 0,0 1 0 0 0,1 0 0 0 0,-1 0 0 0 0,0 0 0 0 0,0 0 0 0 0,0 0 0 0 0,-1-1 0 0 0,1 1 0 0 0,0 0 0 0 0,0 0 0 0 0,-1 0 0 0 0,1 0 0 0 0,0 0 0 0 0,-1 0 0 0 0,0-2 0 0 0,0 1-3 0 0,0 0 1 0 0,1 1-1 0 0,-1-1 0 0 0,0 0 1 0 0,0 1-1 0 0,0-1 0 0 0,0 1 1 0 0,0-1-1 0 0,0 1 0 0 0,-1 0 0 0 0,1-1 1 0 0,0 1-1 0 0,-1 0 0 0 0,1 0 1 0 0,-1 0-1 0 0,1 0 0 0 0,-1 0 0 0 0,1 0 1 0 0,-1 0-1 0 0,0 1 0 0 0,0-1 1 0 0,1 1-1 0 0,-1-1 0 0 0,0 1 0 0 0,0 0 1 0 0,1-1-1 0 0,-1 1 0 0 0,0 0 1 0 0,0 0-1 0 0,0 0 0 0 0,0 0 0 0 0,-3 1 1 0 0,-2 1-34 0 0,0 0 1 0 0,0 0 0 0 0,0 1-1 0 0,0 0 1 0 0,-11 6 0 0 0,5-1 10 0 0,0 0-1 0 0,1 1 1 0 0,0 0 0 0 0,0 1-1 0 0,1 1 1 0 0,1-1 0 0 0,-18 24-1 0 0,23-27 35 0 0,1 0 0 0 0,-1 0 0 0 0,1 1 0 0 0,1 0 0 0 0,-1 0 0 0 0,-2 13 0 0 0,4-15 10 0 0,1-1 0 0 0,0 1 0 0 0,1 0 0 0 0,0-1 0 0 0,0 1 0 0 0,0-1 0 0 0,0 1 0 0 0,1-1 0 0 0,0 1 0 0 0,3 10 0 0 0,-3-13-7 0 0,0 0 0 0 0,0-1 0 0 0,0 1 0 0 0,1-1 0 0 0,-1 1 0 0 0,1-1 0 0 0,-1 1 0 0 0,1-1 0 0 0,0 0 0 0 0,0 0 0 0 0,0 0 0 0 0,0 0 0 0 0,1 0 0 0 0,-1 0 0 0 0,4 2 0 0 0,-2-2 6 0 0,0-1 1 0 0,0 1 0 0 0,0-1-1 0 0,0 0 1 0 0,0 0-1 0 0,0 0 1 0 0,1 0-1 0 0,-1-1 1 0 0,7 1 0 0 0,-1-2 23 0 0,-1 0 0 0 0,0 0 0 0 0,0-1 1 0 0,0 0-1 0 0,-1 0 0 0 0,1-1 0 0 0,0 0 1 0 0,-1-1-1 0 0,10-5 0 0 0,6-8 98 0 0,14-14 232 0 0,-35 30-305 0 0,3-1-67 0 0,-5 1-12 0 0,0 1-1 0 0,-1 0 1 0 0,1 0 0 0 0,0 0-1 0 0,0 0 1 0 0,0 0 0 0 0,0 0 0 0 0,0 0-1 0 0,0 0 1 0 0,0 0 0 0 0,0 0-1 0 0,-1 1 1 0 0,1-1 0 0 0,0 0-1 0 0,0 1 1 0 0,0-1 0 0 0,0 0 0 0 0,-1 1-1 0 0,1-1 1 0 0,0 1 0 0 0,0 0-1 0 0,-1-1 1 0 0,1 1 0 0 0,0-1 0 0 0,-1 1-1 0 0,1 0 1 0 0,-1 0 0 0 0,1-1-1 0 0,0 2 1 0 0,15 28-439 0 0,-13-24 428 0 0,-3-5 23 0 0,40 95-2078 0 0</inkml:trace>
</inkml:ink>
</file>

<file path=ppt/ink/ink5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1:02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96 3223 0 0,'4'-21'542'0'0,"-1"1"0"0"0,0-27 3024 0 0,-8 44-989 0 0,5 2-2490 0 0,0 1 0 0 0,-1 0 1 0 0,1 0-1 0 0,0-1 0 0 0,0 1 1 0 0,-1 0-1 0 0,1-1 0 0 0,-1 1 1 0 0,1 0-1 0 0,0 0 0 0 0,-1 0 1 0 0,1-1-1 0 0,-1 1 0 0 0,1 0 0 0 0,0 0 1 0 0,-1 0-1 0 0,1 0 0 0 0,-1 0 1 0 0,1 0-1 0 0,-1 0 0 0 0,1 0 1 0 0,0 0-1 0 0,-1 0 0 0 0,1 0 1 0 0,-1 0-1 0 0,0 0 0 0 0,-2 2 130 0 0,1-1 0 0 0,-1 0 0 0 0,0 1 0 0 0,1 0-1 0 0,-1-1 1 0 0,1 1 0 0 0,-1 0 0 0 0,1 0 0 0 0,0 0 0 0 0,0 1-1 0 0,0-1 1 0 0,0 0 0 0 0,0 1 0 0 0,1-1 0 0 0,-1 1 0 0 0,1 0-1 0 0,0 0 1 0 0,-2 3 0 0 0,-1 6 316 0 0,0 1-1 0 0,-4 22 1 0 0,3-7-152 0 0,2 1 1 0 0,1 0 0 0 0,1 0 0 0 0,4 47 0 0 0,26 113 351 0 0,-20-142-541 0 0,29 123 244 0 0,-33-151-326 0 0,-2-10-3 0 0,-1 0 0 0 0,1 1 0 0 0,-2-1 1 0 0,1 1-1 0 0,-1-1 0 0 0,-1 1 0 0 0,-1 15 0 0 0,0-17-155 0 0,-2 1 0 0 0,1-1 0 0 0,-6 11 0 0 0,5-12-297 0 0,1-1-1 0 0,-1 1 0 0 0,1-1 0 0 0,1 1 0 0 0,-2 9 0 0 0,3-14 159 0 0,-1 0-1 0 0,1 0 1 0 0,1 0-1 0 0,-1 0 0 0 0,0 0 1 0 0,0-1-1 0 0,1 1 1 0 0,-1 0-1 0 0,1 0 1 0 0,-1-1-1 0 0,1 1 1 0 0,0 0-1 0 0,0 0 1 0 0,0-1-1 0 0,0 1 0 0 0,0-1 1 0 0,0 1-1 0 0,0-1 1 0 0,0 1-1 0 0,3 1 1 0 0,-1-1 41 0 0,-1-1 0 0 0,0 1 0 0 0,0-1 1 0 0,1 0-1 0 0,-1 0 0 0 0,0 0 0 0 0,1 0 1 0 0,-1 0-1 0 0,1-1 0 0 0,-1 1 0 0 0,1-1 1 0 0,0 0-1 0 0,-1 1 0 0 0,1-1 0 0 0,2-1 1 0 0,9 0-401 0 0</inkml:trace>
</inkml:ink>
</file>

<file path=ppt/ink/ink5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1:03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239 159 6071 0 0,'0'0'548'0'0,"7"16"11422"0"0,-4-19-12004 0 0,-1-1 1 0 0,0 1-1 0 0,1-1 1 0 0,-1 0-1 0 0,-1 1 1 0 0,1-1-1 0 0,-1 0 1 0 0,1 0-1 0 0,-1 0 1 0 0,0-1 0 0 0,0 1-1 0 0,-1 0 1 0 0,0 0-1 0 0,1 0 1 0 0,-1-1-1 0 0,-1-5 1 0 0,0 2-251 0 0,1-1 0 0 0,-2 1 0 0 0,1 0 0 0 0,-1 0 0 0 0,-1 0 0 0 0,1 0 0 0 0,-7-13 1 0 0,8 20 183 0 0,0-1 1 0 0,0 0-1 0 0,0 1 1 0 0,0-1-1 0 0,0 1 1 0 0,-1-1-1 0 0,1 1 1 0 0,0 0-1 0 0,-1 0 1 0 0,1-1-1 0 0,-1 1 1 0 0,1 0-1 0 0,-1 0 1 0 0,1 0-1 0 0,-1 1 1 0 0,0-1-1 0 0,0 0 1 0 0,-3 0-1 0 0,3 0 16 0 0,-1 1 0 0 0,0 0 0 0 0,0 0 0 0 0,0 0 0 0 0,1 1 0 0 0,-1-1 0 0 0,0 0 0 0 0,0 1-1 0 0,1 0 1 0 0,-1 0 0 0 0,-3 1 0 0 0,-1 2 74 0 0,0-1 0 0 0,0 1 0 0 0,1 1 0 0 0,-1-1 0 0 0,1 1-1 0 0,0 0 1 0 0,1 0 0 0 0,-8 9 0 0 0,-5 10 420 0 0,0 0 0 0 0,-28 54 0 0 0,40-67-308 0 0,1 1 0 0 0,0 0 0 0 0,1 0 0 0 0,0 0 0 0 0,1 1 0 0 0,1-1 0 0 0,0 1 1 0 0,0 0-1 0 0,1 21 0 0 0,2-28-36 0 0,-1-1 1 0 0,2 0 0 0 0,-1 1-1 0 0,0-1 1 0 0,4 6 0 0 0,-4-10-47 0 0,0 0 0 0 0,0 1 0 0 0,0-1 0 0 0,1 0 0 0 0,-1 0 0 0 0,0 0 0 0 0,1 0 0 0 0,-1 0 0 0 0,1-1 0 0 0,0 1 0 0 0,-1 0 0 0 0,1-1 0 0 0,-1 1 0 0 0,1-1 0 0 0,0 1 0 0 0,-1-1 0 0 0,4 0 0 0 0,2 0 106 0 0,-1-1 1 0 0,1 1-1 0 0,-1-2 1 0 0,0 1-1 0 0,0-1 1 0 0,1 0-1 0 0,-1 0 1 0 0,0 0-1 0 0,11-7 1 0 0,17-6 377 0 0,-5 0-431 0 0,-26 13-155 0 0,1 1-1 0 0,0-1 0 0 0,-1 0 1 0 0,1 0-1 0 0,-1-1 1 0 0,1 1-1 0 0,-1-1 0 0 0,0 1 1 0 0,0-1-1 0 0,0 0 1 0 0,-1 0-1 0 0,1-1 0 0 0,-1 1 1 0 0,1 0-1 0 0,-1-1 1 0 0,0 0-1 0 0,-1 1 0 0 0,1-1 1 0 0,-1 0-1 0 0,1 0 1 0 0,0-4-1 0 0,9-55-69 0 0,-4 20 1839 0 0,-13 55-991 0 0,-2 8-520 0 0,1 0 1 0 0,0 0-1 0 0,2 1 1 0 0,0 0-1 0 0,2 0 1 0 0,-3 36 0 0 0,8-35-103 0 0,0-21-103 0 0,1 0 1 0 0,-1 0-1 0 0,1-1 0 0 0,-1 1 0 0 0,1-1 1 0 0,4 1-1 0 0,-3-2-439 0 0,1 1 1 0 0,0-1-1 0 0,-1-1 1 0 0,1 1-1 0 0,0 0 1 0 0,-1-1 0 0 0,0 0-1 0 0,1 0 1 0 0,-1 0-1 0 0,0-1 1 0 0,0 0-1 0 0,6-5 1 0 0,7-5-4559 0 0</inkml:trace>
</inkml:ink>
</file>

<file path=ppt/ink/ink5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1:03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7 495 11255 0 0,'0'0'1311'0'0,"-1"2"-739"0"0,-5 8 2499 0 0,10-28 711 0 0,1-3-3662 0 0,5-49 1357 0 0,9-50 137 0 0,-13 92-1511 0 0,1 2 0 0 0,15-39 0 0 0,-10 37-554 0 0,1 0 0 0 0,1 0 0 0 0,29-39 0 0 0,-42 66 287 0 0,20-5-514 0 0,-18 6 523 0 0,1 0 0 0 0,-1 0 1 0 0,1 0-1 0 0,-1 0 1 0 0,0 0-1 0 0,1 1 1 0 0,-1-1-1 0 0,0 1 1 0 0,1 0-1 0 0,2 2 0 0 0,31 15-4290 0 0,-37-18 4416 0 0,15 9-5510 0 0</inkml:trace>
</inkml:ink>
</file>

<file path=ppt/ink/ink5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1:04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108 100 5983 0 0,'1'1'4346'0'0,"15"23"-909"0"0,-13-18-2730 0 0,0-1-1 0 0,0 0 1 0 0,1 0-1 0 0,0 0 0 0 0,0 0 1 0 0,6 4-1 0 0,-6-6-491 0 0,0-1 1 0 0,0 1-1 0 0,1-1 0 0 0,0 0 0 0 0,-1-1 0 0 0,1 1 0 0 0,0-1 1 0 0,0 0-1 0 0,0 0 0 0 0,-1-1 0 0 0,1 1 0 0 0,0-1 0 0 0,0 0 1 0 0,0-1-1 0 0,0 1 0 0 0,5-2 0 0 0,4 0-88 0 0,0-2 1 0 0,-1 1-1 0 0,1-2 0 0 0,13-6 1 0 0,-22 9-143 0 0,1-1 0 0 0,0 0 1 0 0,-1 0-1 0 0,0-1 0 0 0,0 1 1 0 0,0-1-1 0 0,0 0 0 0 0,0 0 1 0 0,-1-1-1 0 0,0 0 0 0 0,0 0 1 0 0,0 0-1 0 0,0 0 0 0 0,-1 0 1 0 0,0-1-1 0 0,0 1 0 0 0,0-1 1 0 0,-1 0-1 0 0,0 0 0 0 0,0 0 1 0 0,0 0-1 0 0,-1 0 1 0 0,0 0-1 0 0,0-11 0 0 0,-1 16-42 0 0,0 0 0 0 0,0 0 0 0 0,0 0 0 0 0,-1 0 0 0 0,1 0 0 0 0,-1 1 0 0 0,1-1 0 0 0,0 0 0 0 0,-1 0 0 0 0,1 0 0 0 0,-1 0 1 0 0,0 1-1 0 0,1-1 0 0 0,-1 0 0 0 0,0 1 0 0 0,1-1 0 0 0,-1 0 0 0 0,0 1 0 0 0,-1-1 0 0 0,-16-7-964 0 0,13 7 800 0 0,-1 1-1 0 0,0 0 1 0 0,0 0-1 0 0,0 1 1 0 0,0-1-1 0 0,1 2 1 0 0,-12 2-1 0 0,-40 18-563 0 0,39-15 721 0 0,-4 3 133 0 0,0 0 1 0 0,1 1-1 0 0,1 2 1 0 0,-33 24 0 0 0,40-27 97 0 0,2 1 0 0 0,-1 0 0 0 0,2 1 1 0 0,-1 0-1 0 0,2 0 0 0 0,-1 1 1 0 0,2 0-1 0 0,-9 16 0 0 0,15-24-119 0 0,0-1 1 0 0,0 0-1 0 0,1 1 0 0 0,-1-1 0 0 0,1 1 1 0 0,0-1-1 0 0,0 1 0 0 0,1 0 0 0 0,-1-1 1 0 0,1 1-1 0 0,0 5 0 0 0,1-7-29 0 0,0-1-1 0 0,-1 1 1 0 0,1 0-1 0 0,0-1 1 0 0,0 1-1 0 0,0-1 1 0 0,1 0-1 0 0,-1 1 1 0 0,1-1-1 0 0,-1 0 1 0 0,1 0-1 0 0,0 0 1 0 0,-1 0 0 0 0,1 0-1 0 0,0 0 1 0 0,0 0-1 0 0,1-1 1 0 0,-1 1-1 0 0,0-1 1 0 0,5 2-1 0 0,6 3 3 0 0,0-2-1 0 0,0 0 1 0 0,0 0-1 0 0,1-1 1 0 0,-1-1-1 0 0,19 1 1 0 0,7 2-113 0 0,14 3-555 0 0,-31-5-1949 0 0,34 0 1 0 0,-32-4 661 0 0</inkml:trace>
</inkml:ink>
</file>

<file path=ppt/ink/ink5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1:04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63 3679 0 0,'4'-9'9915'0'0,"-4"7"-9644"0"0,0 0 0 0 0,-1 0-1 0 0,1 0 1 0 0,0-1 0 0 0,-1 1 0 0 0,1 0 0 0 0,-1 0-1 0 0,0 0 1 0 0,0 0 0 0 0,1 0 0 0 0,-1 0 0 0 0,-1 0-1 0 0,1 0 1 0 0,0 0 0 0 0,0 0 0 0 0,-1 1 0 0 0,1-1-1 0 0,-3-1 1 0 0,2 1-176 0 0,0 1-1 0 0,-1-1 1 0 0,1 1 0 0 0,-1-1-1 0 0,1 1 1 0 0,-1 0 0 0 0,0 0-1 0 0,1 0 1 0 0,-1 0 0 0 0,0 1 0 0 0,0-1-1 0 0,0 1 1 0 0,0-1 0 0 0,-4 1-1 0 0,-4 1-135 0 0,1 0-1 0 0,-1 1 0 0 0,0 0 1 0 0,1 0-1 0 0,0 2 1 0 0,-1-1-1 0 0,1 1 0 0 0,0 0 1 0 0,-12 8-1 0 0,4-1 30 0 0,0 1 0 0 0,0 0 0 0 0,-27 26 0 0 0,37-30 21 0 0,1 0 1 0 0,0 0-1 0 0,-11 16 0 0 0,15-19 19 0 0,1-1 0 0 0,-1 0 0 0 0,1 0 0 0 0,1 1 0 0 0,-1-1 0 0 0,0 1-1 0 0,1 0 1 0 0,0 0 0 0 0,0-1 0 0 0,0 9 0 0 0,1-12-5 0 0,0 1-1 0 0,0-1 1 0 0,0 0 0 0 0,1 0-1 0 0,-1 0 1 0 0,0 0 0 0 0,1 0-1 0 0,-1 0 1 0 0,1 0-1 0 0,-1 1 1 0 0,1-1 0 0 0,-1-1-1 0 0,1 1 1 0 0,0 0 0 0 0,0 0-1 0 0,-1 0 1 0 0,1 0-1 0 0,0 0 1 0 0,0-1 0 0 0,0 1-1 0 0,0 0 1 0 0,0-1-1 0 0,0 1 1 0 0,0 0 0 0 0,0-1-1 0 0,0 1 1 0 0,0-1 0 0 0,2 1-1 0 0,2 0 29 0 0,-1 0-1 0 0,1 0 1 0 0,0 0-1 0 0,0-1 0 0 0,6 0 1 0 0,19 0-213 0 0,1-2 0 0 0,-1-2 0 0 0,41-9 0 0 0,-48 7-632 0 0,1-1 1 0 0,-1-1-1 0 0,0-1 0 0 0,35-21 1 0 0,-41 18 373 0 0,6-8 3601 0 0,-24 33-2779 0 0,0-8-359 0 0,1 0 0 0 0,0 0 0 0 0,0 0 0 0 0,1 0 0 0 0,-1 0 0 0 0,1 0 0 0 0,0 0 0 0 0,1 0 0 0 0,-1 0 0 0 0,1 0 0 0 0,0-1 0 0 0,0 1 0 0 0,0-1 0 0 0,1 1 0 0 0,0-1 0 0 0,4 6 0 0 0,-2-5 38 0 0,1 1 0 0 0,0-1 0 0 0,0 0 0 0 0,0-1 1 0 0,0 1-1 0 0,1-1 0 0 0,0-1 0 0 0,0 1 0 0 0,14 4 0 0 0,30 11 471 0 0,-49-18-671 0 0,0 0-1 0 0,0 0 1 0 0,0-1 0 0 0,0 1-1 0 0,0-1 1 0 0,1 1 0 0 0,-1-1-1 0 0,0 0 1 0 0,0 0 0 0 0,0 0-1 0 0,1 0 1 0 0,-1-1-1 0 0,0 1 1 0 0,0 0 0 0 0,0-1-1 0 0,0 1 1 0 0,0-1 0 0 0,0 0-1 0 0,0 0 1 0 0,0 0 0 0 0,0 0-1 0 0,4-2 1 0 0,10-11-896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20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79 221 12895 0 0,'-20'10'1194'0'0,"1"1"0"0"0,-21 16 3305 0 0,56-26-2819 0 0,10-2-987 0 0,-1-2 0 0 0,41-10 0 0 0,-36 7-379 0 0,273-71 1368 0 0,-126 29-996 0 0,-131 37-486 0 0,285-76 684 0 0,-317 83-941 0 0,47-11 134 0 0,-53 13-268 0 0,0 1 0 0 0,0 0 0 0 0,0 0 0 0 0,0 1-1 0 0,11 1 1 0 0,-19 0-80 0 0,0 0-1 0 0,0 0 0 0 0,-1 0 1 0 0,1 0-1 0 0,0 0 0 0 0,-1 0 1 0 0,1 0-1 0 0,-1 0 0 0 0,1 0 1 0 0,-1 0-1 0 0,1 0 0 0 0,-2 1 0 0 0,-11 12-8033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08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67 11055 0 0,'4'-6'466'0'0,"-1"-1"0"0"0,1 0 0 0 0,-2 0-1 0 0,4-11 1 0 0,-1-3 7773 0 0,-7 21-7967 0 0,-2 3-218 0 0,0-1 0 0 0,0 0 0 0 0,0 1 0 0 0,0 0 0 0 0,0 0 0 0 0,0 0 0 0 0,1 0 0 0 0,-1 1-1 0 0,1-1 1 0 0,-4 6 0 0 0,-4 7-90 0 0,-11 23-1 0 0,17-31 69 0 0,-111 248 25 0 0,89-190-50 0 0,2-5-7 0 0,-28 64 0 0 0,39-97 0 0 0,-1-1 0 0 0,-26 36 0 0 0,21-38 31 0 0,-2 0 0 0 0,-32 30-1 0 0,-55 36 149 0 0,-5 5-58 0 0,113-94-121 0 0,-1-1 0 0 0,0 1 0 0 0,1 0 0 0 0,-1-1 0 0 0,1 1 0 0 0,-1 0 0 0 0,1 0 0 0 0,0 0 0 0 0,0 0 0 0 0,0 0 0 0 0,0 0 0 0 0,0 0 0 0 0,0 0 0 0 0,1 0 0 0 0,-1 1 0 0 0,0 1 0 0 0,1-3-11 0 0,1-1 1 0 0,-1 0-1 0 0,1 0 0 0 0,-1 1 0 0 0,1-1 1 0 0,-1 0-1 0 0,0 0 0 0 0,1 0 1 0 0,-1 1-1 0 0,1-1 0 0 0,-1 0 0 0 0,1 0 1 0 0,-1 0-1 0 0,1 0 0 0 0,-1 0 0 0 0,1 0 1 0 0,-1 0-1 0 0,1 0 0 0 0,0 0 0 0 0,-1 0-7 0 0,15-2-1618 0 0,5-1-5911 0 0</inkml:trace>
</inkml:ink>
</file>

<file path=ppt/ink/ink5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1:07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310 155 2303 0 0,'0'0'3842'0'0,"9"7"223"0"0,-8-7-3922 0 0,0 0 1 0 0,0 0-1 0 0,0 0 1 0 0,0 0-1 0 0,0 0 1 0 0,0 0-1 0 0,0 0 1 0 0,0-1-1 0 0,0 1 1 0 0,0 0-1 0 0,-1 0 0 0 0,1-1 1 0 0,0 1-1 0 0,0-1 1 0 0,0 1-1 0 0,0-1 1 0 0,-1 1-1 0 0,1-1 1 0 0,0 1-1 0 0,0-1 1 0 0,-1 0-1 0 0,1 1 0 0 0,-1-1 1 0 0,2-1-1 0 0,-1-1 350 0 0,0-1 0 0 0,0 1 0 0 0,0 0 0 0 0,-1 0 0 0 0,1-1 0 0 0,-1-4 0 0 0,0 6-485 0 0,4-26-109 0 0,-2 19 31 0 0,-1 0 0 0 0,0 0 0 0 0,-1 0 1 0 0,0-1-1 0 0,-1-10 0 0 0,1 18 56 0 0,-1 1-1 0 0,1 0 1 0 0,0-1-1 0 0,-1 1 1 0 0,1 0-1 0 0,-1 0 1 0 0,1 0-1 0 0,-1 0 1 0 0,0 0-1 0 0,1-1 1 0 0,-1 1-1 0 0,0 0 1 0 0,0 0-1 0 0,0 0 1 0 0,1 1-1 0 0,-1-1 1 0 0,0 0-1 0 0,0 0 1 0 0,-3-1-1 0 0,2 1-18 0 0,0 1-1 0 0,0-1 1 0 0,0 0-1 0 0,-1 1 0 0 0,1-1 1 0 0,0 1-1 0 0,0 0 1 0 0,-1-1-1 0 0,1 1 0 0 0,-3 1 1 0 0,-4 0-73 0 0,1 0 0 0 0,0 1 0 0 0,-1 0 0 0 0,-14 7 0 0 0,5 0 57 0 0,0 1-1 0 0,1 1 1 0 0,0 1-1 0 0,1 0 1 0 0,-18 18-1 0 0,25-22 56 0 0,-11 10 114 0 0,-33 36-1 0 0,47-46-43 0 0,0 0 1 0 0,0 0-1 0 0,1 0 0 0 0,0 1 0 0 0,1 0 1 0 0,0 0-1 0 0,0 0 0 0 0,-3 12 1 0 0,6-18-53 0 0,0-1 0 0 0,1 1 0 0 0,-1-1 0 0 0,1 1 0 0 0,0 0 0 0 0,0-1 0 0 0,0 1 0 0 0,0 0 1 0 0,0-1-1 0 0,0 1 0 0 0,1-1 0 0 0,-1 1 0 0 0,1-1 0 0 0,0 1 0 0 0,0-1 0 0 0,0 1 0 0 0,0-1 1 0 0,0 1-1 0 0,0-1 0 0 0,1 0 0 0 0,1 3 0 0 0,0-3-5 0 0,-1 0 0 0 0,1 0 0 0 0,0 0-1 0 0,-1-1 1 0 0,1 1 0 0 0,0-1 0 0 0,0 1 0 0 0,0-1 0 0 0,0 0-1 0 0,0 0 1 0 0,1 0 0 0 0,-1-1 0 0 0,0 1 0 0 0,0-1 0 0 0,0 0-1 0 0,6 0 1 0 0,3 0 47 0 0,0-2 1 0 0,0 1-1 0 0,0-1 0 0 0,-1-1 1 0 0,21-7-1 0 0,56-28 250 0 0,-74 31-270 0 0,77-41 410 0 0,-90 47 366 0 0,-1 4-748 0 0,-1 1 1 0 0,1-1-1 0 0,-1 1 1 0 0,0-1-1 0 0,-2 6 0 0 0,-3 11 124 0 0,5-14-182 0 0,1 0 1 0 0,0 0 0 0 0,0-1-1 0 0,1 1 1 0 0,-1 0 0 0 0,1-1-1 0 0,1 1 1 0 0,-1-1 0 0 0,4 8-1 0 0,-5-12-14 0 0,0 0 1 0 0,0 1-1 0 0,0-1 0 0 0,1 0 0 0 0,-1 0 0 0 0,0 0 0 0 0,1-1 1 0 0,-1 1-1 0 0,1 0 0 0 0,-1 0 0 0 0,1 0 0 0 0,-1 0 1 0 0,1 0-1 0 0,0 0 0 0 0,0-1 0 0 0,-1 1 0 0 0,1 0 0 0 0,0-1 1 0 0,0 1-1 0 0,0 0 0 0 0,0-1 0 0 0,0 1 0 0 0,-1-1 0 0 0,3 1 1 0 0,0 1 36 0 0,3 0 15 0 0,0 1 0 0 0,0-1 0 0 0,0 0 0 0 0,0-1 0 0 0,0 1 1 0 0,0-1-1 0 0,11 1 0 0 0,-9-2-47 0 0,1 2-1 0 0,-1-1 1 0 0,0 1 0 0 0,8 3-1 0 0,3 2-2764 0 0,-11 0 1260 0 0</inkml:trace>
</inkml:ink>
</file>

<file path=ppt/ink/ink5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1:07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6447 0 0,'0'0'6371'0'0,"0"2"-5786"0"0,1 3-345 0 0,-1 1 0 0 0,1-1-1 0 0,0 0 1 0 0,0 0-1 0 0,1 0 1 0 0,-1 0 0 0 0,1 0-1 0 0,4 6 1 0 0,25 40 1146 0 0,-10-17-734 0 0,-1 2-18 0 0,24 60 0 0 0,-36-72-485 0 0,-1-1 1 0 0,0 1-1 0 0,-2 0 0 0 0,2 25 1 0 0,-5-12-8 0 0,-1-1 0 0 0,-2 0 0 0 0,-1 0 0 0 0,-14 70 0 0 0,-51 138 6 0 0,63-233-142 0 0,-2 8 11 0 0,0 1 0 0 0,1 0 0 0 0,2 0 0 0 0,-3 23 0 0 0,6-41 180 0 0,1-2-200 0 0,-1 1-1 0 0,0-1 1 0 0,1 1-1 0 0,-1-1 1 0 0,1 0-1 0 0,-1 0 1 0 0,0 1-1 0 0,1-1 1 0 0,-1 0-1 0 0,1 0 1 0 0,-1 1-1 0 0,1-1 1 0 0,-1 0-1 0 0,1 0 1 0 0,-1 0-1 0 0,1 0 1 0 0,-1 0-1 0 0,1 0 1 0 0,-1 0-1 0 0,1 0 1 0 0,-1 0-1 0 0,1 0 1 0 0,-1 0-1 0 0,1 0 1 0 0,-1 0-1 0 0,1 0 1 0 0,-1 0-1 0 0,1-1 1 0 0,16-2-1381 0 0,-7-2-3341 0 0,-2-1-1537 0 0</inkml:trace>
</inkml:ink>
</file>

<file path=ppt/ink/ink5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1:07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 3223 0 0,'0'0'13412'0'0,"2"0"-12645"0"0,98-2 1076 0 0,0-4 1 0 0,106-21-1 0 0,-90 3-1409 0 0,26-5 332 0 0,-104 23-564 0 0,67-1-1 0 0,-98 7-372 0 0,-1 0 0 0 0,1 0 0 0 0,-1 1 0 0 0,1 0 0 0 0,9 3 0 0 0,-15-4 110 0 0,0 0 0 0 0,0 1 0 0 0,0-1 0 0 0,0 1-1 0 0,0-1 1 0 0,0 0 0 0 0,0 1 0 0 0,0 0 0 0 0,-1-1 0 0 0,1 1 0 0 0,0-1 0 0 0,0 1 0 0 0,-1 0 0 0 0,1 0 0 0 0,0-1 0 0 0,-1 1 0 0 0,1 0 0 0 0,0 0-1 0 0,-1 0 1 0 0,0 0 0 0 0,1 0 0 0 0,-1 0 0 0 0,1 0 0 0 0,-1 0 0 0 0,0-1 0 0 0,0 1 0 0 0,1 0 0 0 0,-1 0 0 0 0,0 1 0 0 0,0-1 0 0 0,0 0-1 0 0,0 0 1 0 0,0 0 0 0 0,-1 0 0 0 0,1 0 0 0 0,0 0 0 0 0,0 0 0 0 0,-1-1 0 0 0,1 1 0 0 0,0 0 0 0 0,-1 0 0 0 0,1 0 0 0 0,-1 0 0 0 0,0 1 0 0 0,-10 16-5177 0 0,-8 3-1470 0 0</inkml:trace>
</inkml:ink>
</file>

<file path=ppt/ink/ink5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1:08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3679 0 0,'0'0'167'0'0,"-1"2"265"0"0,1-1 93 0 0,-1 0-1 0 0,1 1 0 0 0,-1-1 1 0 0,1 0-1 0 0,0 1 1 0 0,-1-1-1 0 0,1 1 1 0 0,0-1-1 0 0,0 0 0 0 0,0 1 1 0 0,0-1-1 0 0,0 0 1 0 0,1 1-1 0 0,-1-1 1 0 0,0 1-1 0 0,0-1 1 0 0,2 2-1 0 0,3 10-933 0 0,1-3 905 0 0,1 1 0 0 0,0-1 0 0 0,0-1 0 0 0,13 14 0 0 0,14 17 504 0 0,-8 0 2 0 0,-2 2 1 0 0,32 78-1 0 0,-18-37-535 0 0,-35-77-428 0 0,19 30 141 0 0,-17-28-145 0 0,3 3 50 0 0,-7-9-12 0 0,1-2-3 0 0,14-3-56 0 0,-12-2-25 0 0,-3 3 2 0 0,3-3-205 0 0,-1 0 0 0 0,1 0 1 0 0,-1 0-1 0 0,0-1 0 0 0,-1 1 0 0 0,1-1 0 0 0,-1 0 0 0 0,0 0 0 0 0,0 0 0 0 0,-1 0 1 0 0,0 0-1 0 0,1-10 0 0 0,-1-1-870 0 0,-1-1-1 0 0,-1 1 1 0 0,-2-21 0 0 0,-1 18-2372 0 0,-1 0-943 0 0</inkml:trace>
</inkml:ink>
</file>

<file path=ppt/ink/ink5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1:09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148 164 2759 0 0,'14'-52'137'0'0,"-10"36"969"0"0,9-24 1 0 0,-1 4 7350 0 0,-12 34-7433 0 0,2 0-80 0 0,14-13 2500 0 0,-14 14-3223 0 0,-1 4-141 0 0,0 3-77 0 0,-1-1-1 0 0,1 1 1 0 0,-1-1 0 0 0,0 1-1 0 0,-1 0 1 0 0,-1 9 0 0 0,-11 39-3 0 0,1-5-3 0 0,-46 272 229 0 0,-3-4-89 0 0,14-84-116 0 0,39-193-10 0 0,3 0 0 0 0,1 1-1 0 0,2-1 1 0 0,1 0 0 0 0,7 52-1 0 0,-3-74 1 0 0,-3-17-9 0 0,0-1-1 0 0,0 0 1 0 0,0 1-1 0 0,0-1 1 0 0,0 1 0 0 0,0-1-1 0 0,0 1 1 0 0,0-1 0 0 0,0 1-1 0 0,1-1 1 0 0,-1 0 0 0 0,0 1-1 0 0,0-1 1 0 0,1 0-1 0 0,-1 1 1 0 0,0-1 0 0 0,0 1-1 0 0,1-1 1 0 0,-1 0 0 0 0,0 0-1 0 0,1 1 1 0 0,-1-1 0 0 0,0 0-1 0 0,1 1 1 0 0,0-1 0 0 0,0 0-10 0 0,0-1 0 0 0,0 0 1 0 0,-1 1-1 0 0,1-1 0 0 0,0 0 1 0 0,0 1-1 0 0,0-1 0 0 0,-1 0 1 0 0,1 0-1 0 0,0 1 0 0 0,-1-1 1 0 0,1 0-1 0 0,-1 0 0 0 0,1 0 1 0 0,0-2-1 0 0,9-18-469 0 0,-6 8-646 0 0,0-1 1 0 0,4-24-1 0 0,-4 19-1901 0 0,3-13-2502 0 0</inkml:trace>
</inkml:ink>
</file>

<file path=ppt/ink/ink5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1:09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32 7543 0 0,'0'0'682'0'0,"2"-2"-561"0"0,5-4-19 0 0,17-15 9301 0 0,-24 21-9361 0 0,0 0 1 0 0,0 0-1 0 0,0 0 0 0 0,0-1 0 0 0,1 1 0 0 0,-1 0 0 0 0,0 0 1 0 0,0 0-1 0 0,0 0 0 0 0,0 0 0 0 0,1 0 0 0 0,-1-1 1 0 0,0 1-1 0 0,0 0 0 0 0,0 0 0 0 0,1 0 0 0 0,-1 0 0 0 0,0 0 1 0 0,0 0-1 0 0,0 0 0 0 0,1 0 0 0 0,-1 0 0 0 0,0 0 0 0 0,0 0 1 0 0,1 0-1 0 0,-1 0 0 0 0,0 0 0 0 0,0 0 0 0 0,0 0 1 0 0,1 0-1 0 0,-1 0 0 0 0,0 0 0 0 0,0 0 0 0 0,0 0 0 0 0,1 0 1 0 0,-1 0-1 0 0,0 1 0 0 0,0-1 0 0 0,0 0 0 0 0,1 0 0 0 0,-1 0 1 0 0,0 13 608 0 0,-1-1-473 0 0,-1 1 1 0 0,-1-1-1 0 0,0 1 0 0 0,-7 16 1 0 0,5-16-114 0 0,1 0 1 0 0,-5 24 0 0 0,6-24-3 0 0,2-9-53 0 0,1 0 0 0 0,-1 0 1 0 0,0 0-1 0 0,1 1 0 0 0,0-1 1 0 0,1 7-1 0 0,-1-5 9 0 0,-1-3 7 0 0,1 1-1 0 0,0-1 1 0 0,0 1-1 0 0,1 0 0 0 0,-1-1 1 0 0,1 1-1 0 0,-1-1 0 0 0,1 1 1 0 0,0-1-1 0 0,3 5 0 0 0,12 14 402 0 0,-14-20-355 0 0,8 7 77 0 0,-7-6-104 0 0,0-1 0 0 0,1 0-1 0 0,-1 0 1 0 0,0 0-1 0 0,5 2 1 0 0,-3-2 10 0 0,-4-2-21 0 0,1 1 1 0 0,-1-1-1 0 0,1 0 0 0 0,-1 0 0 0 0,1 1 1 0 0,-1-1-1 0 0,1-1 0 0 0,-1 1 0 0 0,1 0 1 0 0,-1 0-1 0 0,1 0 0 0 0,-1-1 1 0 0,3 0-1 0 0,17-8 240 0 0,-20 9-271 0 0,3-2 28 0 0,9-4 74 0 0,1-1 0 0 0,-1-1 0 0 0,13-10-1 0 0,-4 4-39 0 0,-21 13-658 0 0,11-8 1254 0 0,-10 4-3615 0 0,-5-11-10120 0 0</inkml:trace>
</inkml:ink>
</file>

<file path=ppt/ink/ink5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1:10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49 12295 0 0,'0'0'563'0'0,"-1"-2"-14"0"0,0-2-445 0 0,0 1-1 0 0,0 0 1 0 0,-1-1-1 0 0,1 1 1 0 0,-1 0-1 0 0,0 0 1 0 0,0 0 0 0 0,0 0-1 0 0,0 0 1 0 0,-3-2-1 0 0,-3-3 5689 0 0,7 6-6171 0 0,-11 8-3477 0 0</inkml:trace>
</inkml:ink>
</file>

<file path=ppt/ink/ink5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1:10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10423 0 0,'0'0'942'0'0,"1"2"-774"0"0,1 15 797 0 0,1 0 1 0 0,1 0 0 0 0,0 0 0 0 0,2-1-1 0 0,11 27 1 0 0,-4-20-675 0 0,0-1-1 0 0,1-1 0 0 0,1 0 0 0 0,2-1 1 0 0,-1 0-1 0 0,2-2 0 0 0,1 0 0 0 0,0-1 1 0 0,32 22-1 0 0,-6-14-117 0 0,-32-19-114 0 0,-2-2 6 0 0,-6-2-11 0 0,-2-2-110 0 0,-1 1 0 0 0,1-1 0 0 0,0 1 0 0 0,0-1 0 0 0,-1 0 1 0 0,1 0-1 0 0,0 0 0 0 0,-1 0 0 0 0,1-1 0 0 0,5-1 1 0 0,-5 1-135 0 0,0 1-430 0 0</inkml:trace>
</inkml:ink>
</file>

<file path=ppt/ink/ink5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1:11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0 2759 0 0,'-1'2'11747'0'0,"-25"43"-8978"0"0,18-29-2248 0 0,-13 18 1 0 0,-106 162 1263 0 0,90-120-1606 0 0,26-51-50 0 0,-1 1-1 0 0,-1-2 1 0 0,-29 40 0 0 0,33-53-121 0 0,-1 2-13 0 0,-17 16 0 0 0,26-28-59 0 0,11-21-474 0 0,-1 8-237 0 0,0 1 0 0 0,1 0 1 0 0,18-16-1 0 0,-2 0-377 0 0,3-3-215 0 0</inkml:trace>
</inkml:ink>
</file>

<file path=ppt/ink/ink5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1:11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47 267 9559 0 0,'-36'23'1015'0'0,"25"-18"4482"0"0,14-5-5329 0 0,0-1-1 0 0,-1 0 1 0 0,1 0-1 0 0,0 0 1 0 0,-1 0 0 0 0,1-1-1 0 0,2-2 1 0 0,2 1 107 0 0,22-12 1019 0 0,1 2-1 0 0,46-13 1 0 0,66-11 620 0 0,-137 36-1889 0 0,67-19 340 0 0,91-37-1 0 0,22-29-412 0 0,-137 61-640 0 0,-49 28 216 0 0,-3 7-26 0 0,-1 0-1 0 0,0-1 1 0 0,0 0-1 0 0,-11 13 0 0 0,-3 3-1133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08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30 169 11775 0 0,'1'-1'539'0'0,"11"-34"7222"0"0,-18 48-7253 0 0,-2 8-194 0 0,1 0 0 0 0,2 0 0 0 0,-1 0 1 0 0,-2 37-1 0 0,6-42-114 0 0,2 0 1 0 0,0-1 0 0 0,1 1-1 0 0,0-1 1 0 0,2 1 0 0 0,-1-1-1 0 0,8 21 1 0 0,-10-33-121 0 0,1-1 0 0 0,0 1 0 0 0,0 0 0 0 0,1-1 0 0 0,-1 1 0 0 0,0-1-1 0 0,1 0 1 0 0,-1 1 0 0 0,1-1 0 0 0,0 0 0 0 0,2 2 0 0 0,-2-3-36 0 0,0 1-1 0 0,-1-1 1 0 0,1-1-1 0 0,0 1 1 0 0,0 0-1 0 0,0 0 1 0 0,0-1 0 0 0,0 1-1 0 0,0-1 1 0 0,0 0-1 0 0,0 1 1 0 0,0-1-1 0 0,0 0 1 0 0,0 0 0 0 0,3-1-1 0 0,1 1 0 0 0,0-1 0 0 0,0 0 0 0 0,-1-1 0 0 0,1 1 0 0 0,0-1 0 0 0,-1 0 1 0 0,1-1-1 0 0,-1 1 0 0 0,1-1 0 0 0,-1 0 0 0 0,0-1 0 0 0,4-3 0 0 0,8-7 96 0 0,-2-1-1 0 0,16-18 1 0 0,13-13-243 0 0,-20 28-7 0 0,-20 16 65 0 0,-1 0 0 0 0,1 0 0 0 0,0-1 0 0 0,-1 0 0 0 0,0 0 1 0 0,0 0-1 0 0,0 0 0 0 0,0 0 0 0 0,0 0 0 0 0,2-6 0 0 0,-3 7-32 0 0,-1 0-1 0 0,1 0 1 0 0,-1 0 0 0 0,1 0-1 0 0,0 0 1 0 0,-1 0-1 0 0,1 1 1 0 0,0-1 0 0 0,0 1-1 0 0,0-1 1 0 0,0 1-1 0 0,1 0 1 0 0,-1 0 0 0 0,0-1-1 0 0,0 2 1 0 0,1-1-1 0 0,-1 0 1 0 0,1 0 0 0 0,-1 1-1 0 0,1-1 1 0 0,-1 1-1 0 0,1 0 1 0 0,-1 0 0 0 0,4 0-1 0 0,-6 22-1 0 0,0-17 84 0 0,0-1 0 0 0,0 1 0 0 0,1-1 0 0 0,0 1 0 0 0,0 0 0 0 0,0-1 0 0 0,0 1 0 0 0,1-1 0 0 0,0 0 0 0 0,2 6 0 0 0,6 7 35 0 0,13 18 0 0 0,-6-10-9 0 0,-2-1 245 0 0,0-1-1 0 0,2-1 1 0 0,1-1 0 0 0,0 0-1 0 0,29 23 1 0 0,-42-39 46 0 0,-5-5-292 0 0,0 1 0 0 0,0-1 0 0 0,1 1 0 0 0,-1-1 0 0 0,0 0-1 0 0,1 0 1 0 0,-1 1 0 0 0,0-1 0 0 0,1 0 0 0 0,-1 0 0 0 0,0 1 0 0 0,1-1-1 0 0,-1 0 1 0 0,1 0 0 0 0,-1 0 0 0 0,1 1 0 0 0,-1-1 0 0 0,0 0 0 0 0,1 0-1 0 0,-1 0 1 0 0,1 0 0 0 0,-1 0 0 0 0,1 0 0 0 0,-1 0 0 0 0,1 0 0 0 0,-1 0-1 0 0,0 0 1 0 0,1 0 0 0 0,-1-1 0 0 0,1 1 0 0 0,-1 0 0 0 0,1 0-1 0 0,-1 0 1 0 0,0-1 0 0 0,1 1 0 0 0,10-5 159 0 0,-1-1 0 0 0,0 0 1 0 0,-1 0-1 0 0,1-1 0 0 0,16-16 0 0 0,40-49 4 0 0,-50 54-156 0 0,20-24-85 0 0,53-82-1 0 0,-73 98-159 0 0,-1-1 1 0 0,-2 0-1 0 0,-1-1 0 0 0,16-53 1 0 0,-26 75 112 0 0,-1 1 1 0 0,0-1 0 0 0,-1 0 0 0 0,1-11-1 0 0,-1 16 37 0 0,0 0 0 0 0,0 0 0 0 0,0 0 0 0 0,0-1 0 0 0,0 1 0 0 0,0 0 0 0 0,-1 0 0 0 0,1 0-1 0 0,0 0 1 0 0,-1 0 0 0 0,1 0 0 0 0,0 0 0 0 0,-1 0 0 0 0,1 0 0 0 0,-1 0 0 0 0,0 0 0 0 0,1 0 0 0 0,-1 0 0 0 0,0 1-1 0 0,1-1 1 0 0,-1 0 0 0 0,0 0 0 0 0,0 1 0 0 0,0-1 0 0 0,0 0 0 0 0,0 1 0 0 0,0-1 0 0 0,0 1 0 0 0,0-1-1 0 0,0 1 1 0 0,0 0 0 0 0,-2-1 0 0 0,-9 1-2172 0 0,-4 1-5902 0 0</inkml:trace>
</inkml:ink>
</file>

<file path=ppt/ink/ink5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1:12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4143 0 0,'0'0'16634'0'0,"1"2"-16492"0"0,1 6-16 0 0,0 1 0 0 0,-1-1 1 0 0,0 0-1 0 0,-1 0 0 0 0,1 1 0 0 0,-3 13 0 0 0,2 13 118 0 0,2-11-10 0 0,6 25 1 0 0,-6-34-219 0 0,2 1 43 0 0,7 13 18 0 0,-10-27 111 0 0,0 1-135 0 0,4 6-61 0 0,-4-6-81 0 0,-4 6-1853 0 0,7-26-6385 0 0,3-4 6632 0 0</inkml:trace>
</inkml:ink>
</file>

<file path=ppt/ink/ink5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1:13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44 3679 0 0,'0'0'160'0'0,"-4"-15"40"0"0,0-1-200 0 0,-3 4 10464 0 0</inkml:trace>
</inkml:ink>
</file>

<file path=ppt/ink/ink5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1:13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34 13559 0 0,'0'0'1231'0'0,"0"-1"-1014"0"0,-2-7-30 0 0,2 7 654 0 0,0-1 281 0 0,-2-7 1963 0 0,2 7-2412 0 0,-1-5-29 0 0,1 5 444 0 0,-3 2-1001 0 0,1-1-78 0 0,-1 0-1 0 0,-13 4-79 0 0,8-1 54 0 0,1 1-1 0 0,0-1 1 0 0,0 1-1 0 0,0 1 0 0 0,0 0 1 0 0,-11 8-1 0 0,-37 33-82 0 0,29-23 10 0 0,23-19 86 0 0,0-1 0 0 0,0 1 0 0 0,0 0 0 0 0,0-1 0 0 0,1 2 0 0 0,-1-1-1 0 0,1 0 1 0 0,0 0 0 0 0,0 1 0 0 0,0-1 0 0 0,0 1 0 0 0,-1 3 0 0 0,-1 5-18 0 0,3 1-20 0 0,4-1-6 0 0,-1-9-11 0 0,0 0 0 0 0,0-1 0 0 0,0 0 0 0 0,1 1 0 0 0,-1-1 1 0 0,1 0-1 0 0,-1 0 0 0 0,1 0 0 0 0,0 0 0 0 0,-1-1 0 0 0,1 1 0 0 0,0-1 1 0 0,0 0-1 0 0,0 1 0 0 0,0-1 0 0 0,1-1 0 0 0,-1 1 0 0 0,0 0 0 0 0,5-1 0 0 0,7 2-190 0 0,0-1-1 0 0,27-2 0 0 0,-39 0 222 0 0,7 1-1 0 0,0 0 1 0 0,0 0-1 0 0,-1 0 0 0 0,1 1 0 0 0,0 1 0 0 0,-1 0 1 0 0,1 0-1 0 0,-1 1 0 0 0,1 0 0 0 0,-1 1 0 0 0,0 0 1 0 0,0 0-1 0 0,-1 1 0 0 0,9 5 0 0 0,-13-7 30 0 0,17 15-66 0 0,-19-15 57 0 0,1-1 8 0 0,10 13 0 0 0,-2 3 0 0 0,-9-14 57 0 0,0 0 0 0 0,0 0 0 0 0,-1 0-1 0 0,1 1 1 0 0,-1-1 0 0 0,0 0 0 0 0,0 0 0 0 0,-1 1-1 0 0,1-1 1 0 0,-1 1 0 0 0,0-1 0 0 0,0 0-1 0 0,-1 1 1 0 0,1-1 0 0 0,-1 0 0 0 0,-2 8 0 0 0,2-9-23 0 0,0 0 0 0 0,0 0 0 0 0,0 0 0 0 0,0 0 0 0 0,-1 0 0 0 0,0 0 0 0 0,1-1 0 0 0,-1 1 1 0 0,0-1-1 0 0,0 1 0 0 0,-1-1 0 0 0,1 0 0 0 0,0 1 0 0 0,-1-1 0 0 0,0 0 0 0 0,1-1 0 0 0,-1 1 1 0 0,0 0-1 0 0,0-1 0 0 0,0 0 0 0 0,0 0 0 0 0,0 1 0 0 0,-5 0 0 0 0,-8 0 141 0 0,-1 0 0 0 0,0-1 1 0 0,0-1-1 0 0,-34-3 0 0 0,15-3-8 0 0,-44-12 1 0 0,74 16-156 0 0,-8-3 44 0 0,-19-13 170 0 0,31 18-300 0 0,-2 0-32 0 0,4 0 81 0 0,0 0 1 0 0,0-1-1 0 0,0 1 1 0 0,-1 0-1 0 0,1 0 1 0 0,0 0-1 0 0,0 0 1 0 0,0 0-1 0 0,-1 0 1 0 0,1 0-1 0 0,0 0 1 0 0,0 0-1 0 0,-1 0 0 0 0,1 0 1 0 0,0 0-1 0 0,0 0 1 0 0,0 0-1 0 0,-1 0 1 0 0,1 0-1 0 0,0 0 1 0 0,0 0-1 0 0,0 0 1 0 0,-1 0-1 0 0,1 0 1 0 0,0 0-1 0 0,0 1 1 0 0,0-1-1 0 0,-1 0 1 0 0,1 0-1 0 0,0 0 1 0 0,0 0-1 0 0,0 0 1 0 0,0 1-1 0 0,-1-1 1 0 0,1 0-1 0 0,0 0 1 0 0,0 0-1 0 0,0 0 1 0 0,0 1-1 0 0,-9 24-3443 0 0</inkml:trace>
</inkml:ink>
</file>

<file path=ppt/ink/ink5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1:37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4607 0 0,'0'0'354'0'0,"2"-2"-53"0"0,14-16 12002 0 0,-14 21-12229 0 0,3 4-4 0 0,-1 2-1 0 0,0-1 1 0 0,0 0-1 0 0,-1 1 1 0 0,0 0-1 0 0,2 14 1 0 0,7 62 569 0 0,-10-65-509 0 0,6 40 149 0 0,4 35 58 0 0,-5-27-234 0 0,-3-44-82 0 0,0 35-1 0 0,-4-29 34 0 0,1-20-42 0 0,-5 35 89 0 0,4-43-226 0 0,3-3-1114 0 0,10-6 344 0 0,1-8-37 0 0</inkml:trace>
</inkml:ink>
</file>

<file path=ppt/ink/ink5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1:37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27 5983 0 0,'4'-4'6729'0'0,"-4"4"-6557"0"0,1 0 0 0 0,-1 0 0 0 0,0 0 0 0 0,0 0 0 0 0,4 1 2922 0 0,-4-1-2922 0 0,0 11 1193 0 0,-9 16-1729 0 0,-11 13 636 0 0,6-12-52 0 0,1 1 0 0 0,-10 31 0 0 0,20-52-160 0 0,1 0 1 0 0,0 1-1 0 0,1-1 0 0 0,0 0 1 0 0,0 1-1 0 0,1-1 0 0 0,0 1 1 0 0,0-1-1 0 0,1 0 0 0 0,0 1 1 0 0,0-1-1 0 0,4 13 0 0 0,-2-16-9 0 0,-1 0-1 0 0,0 0 0 0 0,1 0 1 0 0,0-1-1 0 0,0 1 1 0 0,0-1-1 0 0,1 0 1 0 0,0 1-1 0 0,0-2 0 0 0,0 1 1 0 0,0 0-1 0 0,0-1 1 0 0,1 0-1 0 0,-1 0 1 0 0,1 0-1 0 0,0-1 0 0 0,0 1 1 0 0,0-1-1 0 0,6 2 1 0 0,-3-2-2 0 0,1 0 0 0 0,-1 0 0 0 0,1-1 0 0 0,-1 0 1 0 0,1 0-1 0 0,-1-1 0 0 0,1 0 0 0 0,0-1 0 0 0,-1 1 0 0 0,1-2 1 0 0,11-2-1 0 0,-13 1-36 0 0,-1 1 0 0 0,0-1 0 0 0,0 0 0 0 0,0 0 0 0 0,0-1 0 0 0,0 0 0 0 0,-1 0 0 0 0,0 0 0 0 0,1-1 0 0 0,-2 1 0 0 0,1-1-1 0 0,0-1 1 0 0,-1 1 0 0 0,4-8 0 0 0,-2 4-14 0 0,0-1-1 0 0,-1 0 0 0 0,-1-1 1 0 0,0 1-1 0 0,0-1 0 0 0,-1 0 1 0 0,4-20-1 0 0,-6 21-85 0 0,0 0 0 0 0,-1 0-1 0 0,0 0 1 0 0,0 0 0 0 0,-1 0-1 0 0,0 0 1 0 0,-1 1 0 0 0,-3-14 0 0 0,2 16-49 0 0,1 1 1 0 0,-1-1-1 0 0,0 0 1 0 0,-1 1-1 0 0,0 0 1 0 0,0-1 0 0 0,0 1-1 0 0,-1 1 1 0 0,1-1-1 0 0,-2 1 1 0 0,-9-9 0 0 0,1 4-96 0 0,0 0 0 0 0,0 2 0 0 0,-25-12-1 0 0,21 11 125 0 0,16 8 45 0 0,5 1-39 0 0,8-2-247 0 0,1 0 0 0 0,-1 1 0 0 0,0 1 0 0 0,0 0 0 0 0,20 3 0 0 0,-11-1-655 0 0</inkml:trace>
</inkml:ink>
</file>

<file path=ppt/ink/ink5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1:38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6 161 4607 0 0,'0'0'354'0'0,"2"-2"-233"0"0,12-12 1347 0 0,0 1-1 0 0,0 1 1 0 0,2 0-1 0 0,-1 1 1 0 0,20-10 3055 0 0,-42 37-3999 0 0,3-3-326 0 0,-44 52 799 0 0,40-52-976 0 0,0 0 1 0 0,1 1-1 0 0,1-1 1 0 0,1 2-1 0 0,0-1 1 0 0,0 0-1 0 0,2 1 1 0 0,-1 0-1 0 0,2 0 0 0 0,-1 21 1 0 0,3-22 56 0 0,0-1 1 0 0,0 0-1 0 0,2 0 1 0 0,0 0-1 0 0,6 21 1 0 0,-7-30-35 0 0,1 0 0 0 0,0 0 0 0 0,1-1 0 0 0,-1 1 0 0 0,1-1 1 0 0,5 6-1 0 0,-3-3 35 0 0,-3-4-50 0 0,0-1 0 0 0,0 1 1 0 0,0-1-1 0 0,0 0 1 0 0,0 0-1 0 0,0 0 1 0 0,1 0-1 0 0,-1 0 0 0 0,0 0 1 0 0,5 1-1 0 0,-1-1 34 0 0,-1 1-3 0 0,0-2-1 0 0,0 1 1 0 0,0 0-1 0 0,0-1 1 0 0,0 0-1 0 0,0 0 1 0 0,0-1-1 0 0,0 0 1 0 0,0 0-1 0 0,0 0 1 0 0,0 0-1 0 0,0-1 1 0 0,0 1-1 0 0,0-1 1 0 0,5-3-1 0 0,5-3 126 0 0,0-1 1 0 0,0-1-1 0 0,14-12 1 0 0,-16 12-127 0 0,0-1 0 0 0,-2 0 0 0 0,1-1 0 0 0,-1 0 0 0 0,12-19 0 0 0,-18 23-53 0 0,0 0 0 0 0,-1 0 0 0 0,-1 0-1 0 0,1 0 1 0 0,-1-1 0 0 0,-1 1 0 0 0,1-1-1 0 0,-1 0 1 0 0,-1 1 0 0 0,0-1 0 0 0,0-13 0 0 0,-1 16-57 0 0,0-1 0 0 0,-1 1 0 0 0,0 0 0 0 0,0 0 0 0 0,0 0 1 0 0,-1 0-1 0 0,0 0 0 0 0,0 0 0 0 0,-6-9 0 0 0,3 5-112 0 0,-1 1-1 0 0,-1 0 0 0 0,0 0 1 0 0,-13-12-1 0 0,11 11-62 0 0,-14-20 0 0 0,19 23 112 0 0,-1 0-1 0 0,0 1 0 0 0,0-1 1 0 0,0 1-1 0 0,-1 0 0 0 0,0 1 0 0 0,0 0 1 0 0,0 0-1 0 0,-12-8 0 0 0,17 13 101 0 0,0-1 0 0 0,0 1 0 0 0,-1 0 0 0 0,1-1 1 0 0,0 1-1 0 0,0 0 0 0 0,0 0 0 0 0,0 0 0 0 0,-1 0 0 0 0,1 0 0 0 0,0 0 0 0 0,0 0 0 0 0,0 0 0 0 0,0 0 0 0 0,-1 1 0 0 0,1-1 0 0 0,0 0 0 0 0,0 1 0 0 0,0-1 1 0 0,0 1-1 0 0,0-1 0 0 0,0 1 0 0 0,0-1 0 0 0,0 1 0 0 0,0 0 0 0 0,0 0 0 0 0,0-1 0 0 0,0 1 0 0 0,1 0 0 0 0,-1 0 0 0 0,0 0 0 0 0,0 0 0 0 0,1 0 0 0 0,-1 0 1 0 0,0 2-1 0 0,0 0-192 0 0,0-1-1 0 0,0 1 1 0 0,0-1 0 0 0,0 1 0 0 0,0-1 0 0 0,1 1 0 0 0,-1-1 0 0 0,1 1 0 0 0,0 0 0 0 0,0-1 0 0 0,0 1 0 0 0,0 0 0 0 0,0-1 0 0 0,1 1 0 0 0,0 4 0 0 0,2 2-1302 0 0,-2-7-18 0 0</inkml:trace>
</inkml:ink>
</file>

<file path=ppt/ink/ink5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1:38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11743 0 0,'0'0'6607'0'0,"3"0"-6031"0"0,26-1 925 0 0,46-9 0 0 0,-45 5-977 0 0,50-2-1 0 0,-58 7-347 0 0,-16 1-368 0 0,1 0-1 0 0,-1-1 1 0 0,1 0-1 0 0,-1 0 1 0 0,1 0-1 0 0,-1-1 1 0 0,1 0-1 0 0,-1 0 1 0 0,0-1-1 0 0,1 0 1 0 0,-1 0-1 0 0,0 0 1 0 0,6-4 0 0 0,1-3-1058 0 0</inkml:trace>
</inkml:ink>
</file>

<file path=ppt/ink/ink5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1:39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8719 0 0,'0'0'7559'0'0,"0"3"-7363"0"0,-1 3-55 0 0,1 1 1 0 0,0 0 0 0 0,0 0-1 0 0,1-1 1 0 0,-1 1-1 0 0,2 0 1 0 0,-1-1-1 0 0,1 1 1 0 0,0-1 0 0 0,0 1-1 0 0,0-1 1 0 0,1 0-1 0 0,6 10 1 0 0,6 6 284 0 0,0-2 0 0 0,25 27 1 0 0,14 21-95 0 0,-39-48-260 0 0,0 2-28 0 0,-14-21-177 0 0</inkml:trace>
</inkml:ink>
</file>

<file path=ppt/ink/ink5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1:39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47 12319 0 0,'0'0'564'0'0,"1"-2"-9"0"0,3-3-501 0 0,-1-1-1 0 0,1 0 1 0 0,8-8-1 0 0,0 1 6164 0 0,-12 19-6113 0 0,1 0-74 0 0,-1 0-1 0 0,-1-1 0 0 0,1 1 0 0 0,-1 0 1 0 0,0-1-1 0 0,0 1 0 0 0,-3 7 0 0 0,-77 199 51 0 0,71-188-80 0 0,-139 366 0 0 0,56 11 0 0 0,63-247 11 0 0,25-131 65 0 0,-2-1 1 0 0,-14 32-1 0 0,20-52-273 0 0,2-5-1148 0 0,2-9-497 0 0</inkml:trace>
</inkml:ink>
</file>

<file path=ppt/ink/ink5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1:40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 15263 0 0,'0'0'3379'0'0,"1"2"-3216"0"0,-1 2-117 0 0,0 0 0 0 0,1 0 1 0 0,-2 0-1 0 0,1 1 0 0 0,0-1 1 0 0,-1 0-1 0 0,1 0 1 0 0,-1 0-1 0 0,-1 0 0 0 0,1 0 1 0 0,0 0-1 0 0,-3 4 1 0 0,-6 13-17 0 0,-13 18-1 0 0,11-18-22 0 0,-25 47 57 0 0,35-65-10 0 0,1 1-1 0 0,-1-1 1 0 0,1 0 0 0 0,0 0-1 0 0,0 1 1 0 0,0-1 0 0 0,1 0-1 0 0,-1 1 1 0 0,1 6 0 0 0,0-6 17 0 0,1 1 1 0 0,0-1-1 0 0,0 1 0 0 0,0-1 1 0 0,1 1-1 0 0,-1-1 0 0 0,1 1 1 0 0,0-1-1 0 0,4 6 1 0 0,-4-7-23 0 0,1 1 0 0 0,-1 0 0 0 0,1-1 0 0 0,0 1 0 0 0,0-1 0 0 0,0 0 0 0 0,0 0 0 0 0,1 0 0 0 0,-1-1 0 0 0,1 1 0 0 0,0-1 0 0 0,-1 1 0 0 0,1-1 0 0 0,0-1 0 0 0,1 1 0 0 0,-1 0 0 0 0,0-1 0 0 0,0 0 0 0 0,1 0 0 0 0,-1 0 0 0 0,0-1 0 0 0,1 1 0 0 0,5-1-1 0 0,0 0 27 0 0,-7 0-58 0 0,0 0 1 0 0,1 0-1 0 0,-1 0 0 0 0,0 0 0 0 0,0-1 0 0 0,0 0 0 0 0,1 1 0 0 0,-1-1 1 0 0,0 0-1 0 0,0 0 0 0 0,0-1 0 0 0,0 1 0 0 0,5-4 0 0 0,-6 3-182 0 0,0 1-1 0 0,0 0 1 0 0,0-1-1 0 0,-1 1 1 0 0,1-1-1 0 0,0 0 1 0 0,-1 0-1 0 0,4-3 1 0 0,3-11-6948 0 0,-4 7 1203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09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582 140 12751 0 0,'-9'1'1158'0'0,"-34"1"8572"0"0,55 6-9595 0 0,0-2 1 0 0,1 1-1 0 0,0-2 0 0 0,0 0 0 0 0,0 0 0 0 0,1-1 1 0 0,0-1-1 0 0,-1 0 0 0 0,1-1 0 0 0,0-1 1 0 0,0 0-1 0 0,0-1 0 0 0,25-2 0 0 0,9-5 213 0 0,1-2-1 0 0,73-23 1 0 0,-95 24-284 0 0,193-66 217 0 0,-116 37-205 0 0,-91 32-101 0 0,1 0 0 0 0,13-7-1 0 0,-24 10-88 0 0,-5 4-477 0 0,-23 16 321 0 0,0-1 0 0 0,-38 20 0 0 0,40-26 95 0 0,0 2-1 0 0,1 1 0 0 0,1 1 1 0 0,-28 25-1 0 0,44-35 132 0 0,1 1 0 0 0,0-1-1 0 0,0 1 1 0 0,1 0 0 0 0,-1 0 0 0 0,1 0-1 0 0,-3 10 1 0 0,2-3-110 0 0,0 0 0 0 0,-4 24 0 0 0,-28 142-701 0 0,-22 35 853 0 0,-45 196 51 0 0,89-328-49 0 0,-5 25 0 0 0,7-54 47 0 0,-58 325 1090 0 0,69-367-1023 0 0,0 0-1 0 0,0 1 1 0 0,1-1-1 0 0,0 0 1 0 0,1 1-1 0 0,3 11 1 0 0,-4-21-73 0 0,1-1 1 0 0,-1 1 0 0 0,1-1-1 0 0,0 0 1 0 0,-1 1 0 0 0,1-1-1 0 0,0 0 1 0 0,0 1-1 0 0,0-1 1 0 0,0 0 0 0 0,0 0-1 0 0,0 0 1 0 0,0 0-1 0 0,0 0 1 0 0,0 0 0 0 0,1 0-1 0 0,-1 0 1 0 0,0 0 0 0 0,1-1-1 0 0,-1 1 1 0 0,1-1-1 0 0,-1 1 1 0 0,0-1 0 0 0,1 1-1 0 0,-1-1 1 0 0,1 0 0 0 0,-1 1-1 0 0,1-1 1 0 0,0 0-1 0 0,-1 0 1 0 0,2-1 0 0 0,6 1 211 0 0,-1-1 1 0 0,1-1 0 0 0,-1 1 0 0 0,12-5 0 0 0,-12 3-38 0 0,210-70 644 0 0,-179 54-871 0 0,-38 18-59 0 0,-2 3-518 0 0,-1 0 536 0 0,0-1-1 0 0,0 1 0 0 0,0-1 1 0 0,0 1-1 0 0,0-1 0 0 0,0 0 0 0 0,-1 0 1 0 0,1 0-1 0 0,0 0 0 0 0,-1-1 1 0 0,-3 2-1 0 0,-4 1-67 0 0,-18 8 103 0 0,-35 9 0 0 0,52-17 18 0 0,0-1 0 0 0,1 0 0 0 0,-1-1 0 0 0,0-1 0 0 0,0 1 0 0 0,-20-3 0 0 0,10-2-1 0 0,-1 2 0 0 0,0 0 0 0 0,0 1 0 0 0,-41 5 0 0 0,-290 70 0 0 0,168-30 0 0 0,150-37 4 0 0,3 1-23 0 0,-1-1 0 0 0,-63 3 0 0 0,93-10-260 0 0,10-11-517 0 0,-4 8 574 0 0,1 0-1 0 0,-1 0 1 0 0,1 0 0 0 0,0 0-1 0 0,0 1 1 0 0,0-1 0 0 0,7-3-1 0 0,33-10-3123 0 0,-43 16 3257 0 0,29-10-7577 0 0</inkml:trace>
</inkml:ink>
</file>

<file path=ppt/ink/ink5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1:40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16351 0 0,'0'0'1484'0'0,"2"-10"-321"0"0,9-11 2350 0 0,-10 20-2625 0 0,0 0-951 0 0,-1 1 0 0 0,1 0 0 0 0,-1-1 0 0 0,0 1 0 0 0,1 0 0 0 0,-1-1 0 0 0,0 1 0 0 0,0-1 0 0 0,1 1 1 0 0,-1-1-1 0 0,0 1 0 0 0,0 0 0 0 0,0-1 0 0 0,0 1 0 0 0,1-1 0 0 0,-1 1 0 0 0,0-2 0 0 0,-5-4-1985 0 0</inkml:trace>
</inkml:ink>
</file>

<file path=ppt/ink/ink5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1:41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9095 0 0,'0'0'6768'0'0,"0"2"-6086"0"0,5 14-255 0 0,1-1 1 0 0,0 0-1 0 0,1 0 1 0 0,0 0 0 0 0,1-1-1 0 0,11 14 1 0 0,65 76 657 0 0,-12-31-558 0 0,-36-38-411 0 0,30 19 23 0 0,-60-48-1161 0 0</inkml:trace>
</inkml:ink>
</file>

<file path=ppt/ink/ink5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1:41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6 5527 0 0,'7'-6'13919'0'0,"-9"15"-13761"0"0,0-1-1 0 0,-1 0 1 0 0,1 0 0 0 0,-2-1-1 0 0,1 1 1 0 0,-1-1 0 0 0,0 1 0 0 0,-5 6-1 0 0,-9 9 158 0 0,-20 22-1 0 0,20-26-73 0 0,-22 33-1 0 0,32-40-167 0 0,-40 68 182 0 0,46-76-256 0 0,-6 18-19 0 0,7-20-363 0 0</inkml:trace>
</inkml:ink>
</file>

<file path=ppt/ink/ink5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1:42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94 3679 0 0,'0'0'284'0'0,"-2"0"-186"0"0,-17 19 1953 0 0,4 3 8168 0 0,15-20-9363 0 0,0 0-474 0 0,-1-2-316 0 0,1 0 0 0 0,0 0 0 0 0,0 1 0 0 0,0-1 1 0 0,0 0-1 0 0,0 0 0 0 0,0 1 0 0 0,0-1 1 0 0,0 0-1 0 0,0 1 0 0 0,0-1 0 0 0,0 0 0 0 0,0 0 1 0 0,0 1-1 0 0,0-1 0 0 0,0 0 0 0 0,1 1 0 0 0,-1-1 1 0 0,0 0-1 0 0,0 0 0 0 0,0 1 0 0 0,0-1 1 0 0,0 0-1 0 0,1 0 0 0 0,-1 1 0 0 0,0-1 0 0 0,0 0 1 0 0,0 0-1 0 0,1 0 0 0 0,-1 0 0 0 0,0 1 0 0 0,0-1 1 0 0,1 0-1 0 0,-1 0 0 0 0,0 0 0 0 0,0 0 1 0 0,1 0-1 0 0,-1 0 0 0 0,0 1 0 0 0,0-1 0 0 0,1 0 1 0 0,-1 0-1 0 0,0 0 0 0 0,1 0 0 0 0,-1 0 0 0 0,0 0 1 0 0,0 0-1 0 0,1 0 0 0 0,-1 0 0 0 0,0-1 0 0 0,0 1 1 0 0,1 0-1 0 0,-1 0 0 0 0,0 0 0 0 0,1 0 1 0 0,5-1 112 0 0,1 0 0 0 0,0-1 1 0 0,-1 0-1 0 0,0 0 0 0 0,1 0 1 0 0,-1-1-1 0 0,9-5 0 0 0,4-1 4 0 0,60-29 310 0 0,23-9-185 0 0,-84 40-302 0 0,-1 2 1 0 0,1-1-1 0 0,0 2 0 0 0,22-2 0 0 0,9 3-1042 0 0,-17 2-2775 0 0,-16 1-3181 0 0</inkml:trace>
</inkml:ink>
</file>

<file path=ppt/ink/ink5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1:46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218 112 4319 0 0,'0'0'422'0'0,"-7"9"340"0"0,1-4-114 0 0,0 1 0 0 0,0-1 0 0 0,0 0-1 0 0,-17 9 11978 0 0,23-18-12573 0 0,1 1-1 0 0,-1 0 1 0 0,1 0 0 0 0,0 0-1 0 0,0-1 1 0 0,0 1-1 0 0,0 0 1 0 0,1 0 0 0 0,-1 1-1 0 0,1-1 1 0 0,0 0-1 0 0,0 0 1 0 0,0 1 0 0 0,0-1-1 0 0,0 1 1 0 0,1 0-1 0 0,4-4 1 0 0,5-4-57 0 0,1 2-1 0 0,20-12 1 0 0,-29 18 28 0 0,22-11 221 0 0,0 2 0 0 0,1 0 0 0 0,48-10 0 0 0,-69 19-150 0 0,0 1 0 0 0,-1 1 0 0 0,11-1 0 0 0,-14 1 18 0 0,-1 0-19 0 0,8 2-74 0 0,0 2-19 0 0,4 5 0 0 0,-12-5 0 0 0,-1-1 0 0 0,1-3 0 0 0,0 1 0 0 0,-1 0 0 0 0,1 0 0 0 0,0 0 0 0 0,-1 0 0 0 0,0 0 0 0 0,1 0 0 0 0,-1 0 0 0 0,1 0 0 0 0,-1 0 0 0 0,0 0 0 0 0,0 0 0 0 0,0 0 0 0 0,0 0 0 0 0,0 0 0 0 0,0 0 0 0 0,0 0 0 0 0,0 1 0 0 0,0 2 0 0 0,-2 10 0 0 0,0-10-7 0 0,1 0 0 0 0,-1 0 0 0 0,0 0 0 0 0,0 0 0 0 0,-1 0 0 0 0,1-1 0 0 0,-1 1 1 0 0,0-1-1 0 0,-5 6 0 0 0,-34 25-110 0 0,23-19 84 0 0,-106 75-818 0 0,61-46 465 0 0,-13 21 162 0 0,66-55 224 0 0,8-6 0 0 0,0-1 0 0 0,-1 0 0 0 0,1 0 0 0 0,-1 0 0 0 0,-6 3 0 0 0,0 0 0 0 0,-15 5 0 0 0,8-1 0 0 0,-19 11 16 0 0,34-20 128 0 0,4-1-90 0 0,3 0-41 0 0,21-2 101 0 0,52-8 534 0 0,14-1-349 0 0,-30 0 92 0 0,0 3 0 0 0,64 0 0 0 0,-122 7-383 0 0,17 3-5 0 0,-5 1-3 0 0,-14-3 0 0 0,14 5 0 0 0,-7-2 0 0 0,0 0-12 0 0,-5-2-36 0 0,3 2 47 0 0,-4-2 43 0 0,5 0-20 0 0,-7-1 199 0 0,-5 1-2820 0 0,2 0 2045 0 0,0 0 0 0 0,0 0 0 0 0,-1-1 0 0 0,1 2 0 0 0,0-1 1 0 0,1 0-1 0 0,-1 0 0 0 0,-3 3 0 0 0</inkml:trace>
</inkml:ink>
</file>

<file path=ppt/ink/ink5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1:48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31 6535 0 0,'0'0'592'0'0,"-7"-2"-358"0"0,4 0 28 0 0,-3-2 543 0 0,0 0 1 0 0,0 1-1 0 0,0-1 1 0 0,-1 1-1 0 0,0 1 0 0 0,-10-4 1 0 0,16 6-644 0 0,-7 1 1114 0 0,118 91 343 0 0,-84-67-1355 0 0,-1 0 1 0 0,23 32-1 0 0,-6-3 11 0 0,44 77-1 0 0,-75-111-260 0 0,-1 0 0 0 0,-1 1 0 0 0,-1 0 0 0 0,0 0 0 0 0,-2 1 0 0 0,0 0 0 0 0,-2 0 0 0 0,3 24 0 0 0,-6-18 3 0 0,0-1 0 0 0,-5 37 0 0 0,3-49-9 0 0,-2-1 0 0 0,0 0 0 0 0,0 0 0 0 0,-1-1 0 0 0,-1 1 0 0 0,-10 19 0 0 0,2-10 47 0 0,-1 0 1 0 0,-2-1 0 0 0,-20 22-1 0 0,-58 54 197 0 0,63-67-276 0 0,3-3 43 0 0,1 0-85 0 0,-62 49 1931 0 0,91-76-2608 0 0,5 2-340 0 0</inkml:trace>
</inkml:ink>
</file>

<file path=ppt/ink/ink5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2:35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3223 0 0,'0'0'5114'0'0,"1"-2"-3536"0"0,20-25 1322 0 0,-20 25-2358 0 0,0 1-29 0 0,4-5-8 0 0,-4 4 766 0 0,0 4-1194 0 0,2 7-32 0 0,0 1 0 0 0,-1-1 0 0 0,0 1 0 0 0,-1-1 1 0 0,0 11-1 0 0,0 56 176 0 0,-2-37-173 0 0,7 176 262 0 0,3-68-248 0 0,-2-61-42 0 0,4 83-892 0 0,-10-108-433 0 0,-7-52 82 0 0,5-15 1086 0 0,0 1-1 0 0,0-1 1 0 0,1 0-1 0 0,0 1 0 0 0,0-1 1 0 0,0 0-1 0 0,1 1 1 0 0,0-1-1 0 0,0 0 0 0 0,0 1 1 0 0,1-1-1 0 0,-1 1 1 0 0,1 0-1 0 0,6-10 0 0 0,-5 8 67 0 0,1 0 0 0 0,0 0 0 0 0,1 0 0 0 0,0 0 0 0 0,0 1 0 0 0,0 0 0 0 0,1 0 0 0 0,-1 1 0 0 0,11-8 0 0 0,-13 10 195 0 0,1 1 0 0 0,0-1 0 0 0,0 1 0 0 0,0-1 0 0 0,0 1 0 0 0,1 0 0 0 0,-1 1 0 0 0,0-1 0 0 0,1 1 0 0 0,-1 0 0 0 0,1 0 0 0 0,0 0 0 0 0,-1 1 0 0 0,1-1 0 0 0,0 1 0 0 0,-1 0 0 0 0,9 2 0 0 0,22 8 972 0 0,-1 1 0 0 0,0 3 0 0 0,38 19 0 0 0,14 7-103 0 0,-75-36-885 0 0,1 1 0 0 0,-1-2 1 0 0,1 1-1 0 0,0-2 0 0 0,0 1 0 0 0,0-2 1 0 0,1 0-1 0 0,-1 0 0 0 0,0-1 0 0 0,0-1 0 0 0,1 0 1 0 0,-1 0-1 0 0,0-1 0 0 0,0-1 0 0 0,0 0 1 0 0,13-5-1 0 0,-24 7-101 0 0,1 0 0 0 0,-1 0 0 0 0,0 1 0 0 0,0-1 0 0 0,1 0 0 0 0,-1 0 0 0 0,0 0 0 0 0,0-1 0 0 0,0 1 0 0 0,0 0 0 0 0,0 0 0 0 0,0 0 0 0 0,-1-1 0 0 0,2-2 0 0 0,-2 4-8 0 0,1-2-74 0 0,-1 0-47 0 0,0-6-20 0 0,0 5-32 0 0,-1 2-493 0 0,1 0 225 0 0,-3-3 614 0 0,-12-2-11149 0 0</inkml:trace>
</inkml:ink>
</file>

<file path=ppt/ink/ink5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2:36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96 275 3223 0 0,'0'0'143'0'0,"2"0"-3"0"0,27-3-584 0 0,-1 1 5923 0 0,2 0-45 0 0,-28 2-4844 0 0,1 0-101 0 0,5 2-111 0 0,33 7 659 0 0,-39-9-716 0 0,1-2-176 0 0,6-2-94 0 0,0-1-1 0 0,0-1 1 0 0,-1 1-1 0 0,0-2 1 0 0,1 1-1 0 0,-2-1 0 0 0,1 0 1 0 0,-1-1-1 0 0,0 1 1 0 0,-1-1-1 0 0,0-1 1 0 0,8-13-1 0 0,-11 15-174 0 0,0 0 0 0 0,0-1 0 0 0,0 1 0 0 0,-1-1 0 0 0,-1 0 0 0 0,1 1 0 0 0,-1-1 0 0 0,0 0 0 0 0,-1 0 0 0 0,0-10 0 0 0,0 14-80 0 0,-1 0 0 0 0,1-1 0 0 0,-1 1 0 0 0,0 0 0 0 0,0 0 0 0 0,-1 0 0 0 0,1 0 0 0 0,-1 0 1 0 0,0 0-1 0 0,0 0 0 0 0,0 1 0 0 0,-1-1 0 0 0,1 1 0 0 0,-1-1 0 0 0,0 1 0 0 0,0 0 0 0 0,0 0 0 0 0,0 0 0 0 0,0 1 1 0 0,-6-4-1 0 0,7 5 159 0 0,0 1 1 0 0,-1-1-1 0 0,1 1 1 0 0,0 0 0 0 0,-1 0-1 0 0,1 0 1 0 0,-1 0-1 0 0,1 0 1 0 0,0 0-1 0 0,-1 1 1 0 0,1-1 0 0 0,-3 2-1 0 0,2-2-19 0 0,-3 2 79 0 0,1 0-1 0 0,-1 0 0 0 0,1 1 0 0 0,0-1 1 0 0,-1 1-1 0 0,2 0 0 0 0,-8 6 1 0 0,-1 0 110 0 0,-13 9-87 0 0,1 2-1 0 0,2 1 0 0 0,-1 1 1 0 0,2 1-1 0 0,-20 26 0 0 0,35-39 46 0 0,0 1 0 0 0,1-1 0 0 0,0 1 0 0 0,1 0 0 0 0,0 1 0 0 0,1-1 0 0 0,-6 23 0 0 0,6-15 69 0 0,0 1 0 0 0,2 0 0 0 0,0-1 0 0 0,2 25 0 0 0,0-38-86 0 0,0-1-1 0 0,1 0 0 0 0,0 1 0 0 0,0-1 1 0 0,0 0-1 0 0,0 0 0 0 0,1 1 0 0 0,0-1 0 0 0,0 0 1 0 0,1-1-1 0 0,-1 1 0 0 0,6 8 0 0 0,-5-10 12 0 0,0-1-1 0 0,0 1 0 0 0,0 0 1 0 0,0-1-1 0 0,0 1 0 0 0,0-1 1 0 0,1 0-1 0 0,-1 0 1 0 0,1-1-1 0 0,-1 1 0 0 0,1-1 1 0 0,0 1-1 0 0,0-1 0 0 0,0 0 1 0 0,-1-1-1 0 0,1 1 0 0 0,0-1 1 0 0,5 1-1 0 0,11-1 287 0 0,1-1 0 0 0,-1-1 0 0 0,0-1-1 0 0,32-8 1 0 0,75-31 961 0 0,-82 26-841 0 0,-13 2-108 0 0,-20 8-65 0 0,0 0 0 0 0,25-7 1 0 0,-35 13-349 0 0</inkml:trace>
</inkml:ink>
</file>

<file path=ppt/ink/ink5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2:36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32 12959 0 0,'-5'-10'1378'0'0,"-6"-12"2390"0"0,13 25-3690 0 0,6 9-41 0 0,0 2 0 0 0,0-1 0 0 0,-1 1 0 0 0,-1 1 0 0 0,0-1 0 0 0,4 18 0 0 0,18 97 242 0 0,-25-112-273 0 0,12 91 156 0 0,2 124 0 0 0,-17-228-159 0 0,4 48 367 0 0,1 0 0 0 0,3 0-1 0 0,2-1 1 0 0,18 53 0 0 0,-27-98-300 0 0,0 5 20 0 0,0-6-10 0 0,-1 6-86 0 0,0-9-116 0 0</inkml:trace>
</inkml:ink>
</file>

<file path=ppt/ink/ink5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2:37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0 166 12671 0 0,'0'0'579'0'0,"2"-2"-15"0"0,6-5-396 0 0,0 1 0 0 0,0 0 0 0 0,0 0 0 0 0,1 1 0 0 0,15-7-1 0 0,53-19 2769 0 0,-70 29-2640 0 0,48-18 828 0 0,1 2 1 0 0,1 3 0 0 0,0 3 0 0 0,84-8-1 0 0,-113 17-1341 0 0,1 2-1 0 0,-1 1 1 0 0,1 1-1 0 0,-1 2 1 0 0,31 6-1 0 0,-57-9-1242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11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78 919 0 0,'-5'0'19388'0'0,"190"-32"-16165"0"0,-110 17-3123 0 0,111-15-252 0 0,-183 30 135 0 0,27-1-326 0 0,-29 1 177 0 0,1 1-1 0 0,-1-1 1 0 0,1 0-1 0 0,-1 1 1 0 0,1-1-1 0 0,-1 0 1 0 0,1 1-1 0 0,-1 0 1 0 0,1-1-1 0 0,-1 1 0 0 0,0 0 1 0 0,1 0-1 0 0,-1 0 1 0 0,0 0-1 0 0,0 0 1 0 0,2 1-1 0 0,3 8-1457 0 0</inkml:trace>
</inkml:ink>
</file>

<file path=ppt/ink/ink5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2:37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26 2303 0 0,'1'-1'167'0'0,"0"-1"-134"0"0,-2-20 15693 0 0,-13 30-13223 0 0,-5 8-5074 0 0,10-7 3849 0 0,-64 68-1358 0 0,62-66 50 0 0,2-2-12 0 0,1 0 0 0 0,0 0 0 0 0,1 1 0 0 0,-7 12 0 0 0,13-20-32 0 0,4 2-394 0 0,-3-3 444 0 0,0-1 1 0 0,0 1-1 0 0,1 0 1 0 0,-1-1 0 0 0,0 1-1 0 0,1-1 1 0 0,-1 1-1 0 0,0 0 1 0 0,1-1-1 0 0,-1 1 1 0 0,0-1-1 0 0,1 1 1 0 0,-1-1-1 0 0,1 0 1 0 0,-1 1-1 0 0,1 0 1 0 0,38 20-696 0 0,1-2 1 0 0,44 16 0 0 0,-3-3 70 0 0,-20-7 1041 0 0,-42-19-133 0 0,0 2 1 0 0,0 0-1 0 0,-1 1 1 0 0,0 0 0 0 0,29 22 1771 0 0,-50-30-1672 0 0,-21 2 239 0 0,-27 2 1 0 0,-2 0-384 0 0,17 1-194 0 0,1 1 1 0 0,0 2-1 0 0,-60 23 0 0 0,82-25-22 0 0,9-4 0 0 0,-1 0 0 0 0,0 0 0 0 0,0-1 0 0 0,-10 3 0 0 0,15-5-80 0 0,0 1-1 0 0,-1-1 0 0 0,1 0 1 0 0,0 0-1 0 0,-1 0 1 0 0,1 0-1 0 0,0 1 0 0 0,0-1 1 0 0,-1 0-1 0 0,1 0 1 0 0,0 0-1 0 0,-1 0 1 0 0,1 0-1 0 0,0 0 0 0 0,-1 0 1 0 0,1 0-1 0 0,-1 0 1 0 0,1 0-1 0 0,0 0 0 0 0,-1 0 1 0 0,1 0-1 0 0,0 0 1 0 0,-1 0-1 0 0,1 0 0 0 0,0-1 1 0 0,0 1-1 0 0,-1 0 1 0 0,1 0-1 0 0,0 0 0 0 0,-1-1 1 0 0,2-7-3395 0 0,0 5 3832 0 0,0 0-2117 0 0</inkml:trace>
</inkml:ink>
</file>

<file path=ppt/ink/ink5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2:38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270 225 2303 0 0,'0'0'102'0'0,"2"1"-1"0"0,38 10 2834 0 0,-38-10-1950 0 0,0-1-863 0 0,-1 1-1 0 0,0 0 1 0 0,0-1-1 0 0,0 1 1 0 0,0 0-1 0 0,0 0 1 0 0,0 0 0 0 0,0 0-1 0 0,1 2 1 0 0,-2-3 10 0 0,7 9 468 0 0,-6-7-47 0 0,0 1-167 0 0,1 4-183 0 0,-1 0-1 0 0,1 0 1 0 0,-2 0 0 0 0,1 0 0 0 0,-1 1 0 0 0,0-1 0 0 0,-1 10-1 0 0,1-15 24 0 0,-2 1-100 0 0,0 0 1 0 0,0 0 0 0 0,1 1-1 0 0,-1-1 1 0 0,-1 7 0 0 0,1-4 82 0 0,1-4 300 0 0,-8 10 1259 0 0,-22 6-819 0 0,-1-2-1 0 0,-1-1 0 0 0,-39 13 1 0 0,50-20-719 0 0,17-6-221 0 0,1-1 0 0 0,-1 1 0 0 0,1-1 1 0 0,-1 0-1 0 0,0-1 0 0 0,1 1 0 0 0,-1-1 0 0 0,0 0 0 0 0,0 0 0 0 0,1 0 0 0 0,-1-1 0 0 0,-5-1 0 0 0,7 2-5 0 0,0-1 0 0 0,0 0 0 0 0,1-1 0 0 0,-1 1 0 0 0,0-1 0 0 0,1 1 0 0 0,-1-1-1 0 0,1 0 1 0 0,0 1 0 0 0,0-1 0 0 0,-1 0 0 0 0,1-1 0 0 0,1 1 0 0 0,-1 0 0 0 0,0-1 0 0 0,0 1 0 0 0,1-1-1 0 0,-1 1 1 0 0,1-1 0 0 0,-2-5 0 0 0,0-3-38 0 0,0-1-1 0 0,1 0 1 0 0,0 1-1 0 0,1-1 1 0 0,0 0 0 0 0,0 0-1 0 0,2 1 1 0 0,2-22-1 0 0,1 12-65 0 0,0-1-1 0 0,2 1 1 0 0,14-38-1 0 0,-10 38-349 0 0,1 1-1 0 0,1 0 1 0 0,1 1 0 0 0,27-33-1 0 0,-36 48 498 0 0,-1 1 0 0 0,1-1-1 0 0,0 1 1 0 0,0 0 0 0 0,0 0 0 0 0,0 0-1 0 0,0 0 1 0 0,1 1 0 0 0,-1 0 0 0 0,1 0-1 0 0,0 0 1 0 0,0 0 0 0 0,0 1 0 0 0,0 0-1 0 0,0 0 1 0 0,0 0 0 0 0,0 1 0 0 0,0-1-1 0 0,9 2 1 0 0,-5-1 154 0 0,1 2-1 0 0,-1-1 1 0 0,0 1-1 0 0,0 1 1 0 0,0-1-1 0 0,-1 1 1 0 0,1 1-1 0 0,-1 0 1 0 0,15 9-1 0 0,0 2 282 0 0,-1 1-1 0 0,28 28 1 0 0,-40-35-395 0 0,-1 0-1 0 0,-1 1 1 0 0,0 0 0 0 0,0 1 0 0 0,-1 0-1 0 0,-1 0 1 0 0,7 15 0 0 0,-6-6-62 0 0,-7-15-3 0 0,-2-1-16 0 0,-1 23-6 0 0,-1-9 0 0 0,1-14 0 0 0,0-1 0 0 0,-15 27-95 0 0,13-21 28 0 0,-1 0 0 0 0,1 0 1 0 0,-1 0-1 0 0,-1 0 0 0 0,0-1 0 0 0,0 0 1 0 0,0-1-1 0 0,-10 8 0 0 0,1-3-8 0 0,9-6 55 0 0,0-1 0 0 0,-1 0 0 0 0,1-1 0 0 0,-1 1-1 0 0,0-1 1 0 0,-12 4 0 0 0,11-5 20 0 0,-1 0 0 0 0,1-1 0 0 0,-1 0 0 0 0,0 0 0 0 0,-15 0 0 0 0,3-2-17 0 0,20 0-71 0 0,1-1 68 0 0,1 0-1 0 0,-1 0 1 0 0,0 1 0 0 0,0-1 0 0 0,0 0-1 0 0,0 1 1 0 0,0-1 0 0 0,0 1 0 0 0,0-1-1 0 0,-2 0 1 0 0,1 0-313 0 0,1 0-1 0 0,-1 0 1 0 0,0 0-1 0 0,0-1 1 0 0,1 1-1 0 0,-1-1 0 0 0,1 1 1 0 0,-1-1-1 0 0,1 0 1 0 0,0 0-1 0 0,0 1 1 0 0,-2-4-1 0 0,-3-8-5338 0 0</inkml:trace>
</inkml:ink>
</file>

<file path=ppt/ink/ink5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2:39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3679 0 0,'0'0'10852'0'0,"3"0"-10528"0"0,2 0-235 0 0,-1 1 0 0 0,1 0-1 0 0,0 0 1 0 0,0 0-1 0 0,0 1 1 0 0,-1 0 0 0 0,1 0-1 0 0,-1 0 1 0 0,1 0-1 0 0,-1 1 1 0 0,0-1 0 0 0,0 1-1 0 0,0 0 1 0 0,6 6 0 0 0,-7-5-34 0 0,0 1 0 0 0,-1-1 0 0 0,0 0 0 0 0,1 1 0 0 0,-2-1 0 0 0,1 1 0 0 0,0-1 1 0 0,-1 1-1 0 0,0 0 0 0 0,1 7 0 0 0,-1-9-28 0 0,2 19 48 0 0,-1 0 0 0 0,0-1-1 0 0,-2 1 1 0 0,0 0 0 0 0,-6 36 0 0 0,-30 108 492 0 0,19-99-490 0 0,-1 5-21 0 0,6-30 32 0 0,2 2 0 0 0,2-1 0 0 0,-2 48 0 0 0,9-79-57 0 0,1 1 1 0 0,1-1-1 0 0,0 0 0 0 0,0 1 1 0 0,7 21-1 0 0,-6-29 48 0 0,0 1 0 0 0,0-1 1 0 0,0 0-1 0 0,1 0 0 0 0,0 0 0 0 0,0 0 1 0 0,0-1-1 0 0,1 1 0 0 0,0-1 0 0 0,0 0 0 0 0,0 0 1 0 0,0 0-1 0 0,0 0 0 0 0,1-1 0 0 0,-1 0 1 0 0,11 5-1 0 0,-14-7-262 0 0</inkml:trace>
</inkml:ink>
</file>

<file path=ppt/ink/ink5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2:39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0 356 4143 0 0,'0'0'319'0'0,"2"2"-210"0"0,50 74 7764 0 0,-10-18-5354 0 0,-41-56-2181 0 0,-1-1-327 0 0,0-1 0 0 0,0 0 0 0 0,0 1 1 0 0,0-1-1 0 0,1 1 0 0 0,-1-1 0 0 0,0 1 1 0 0,0-1-1 0 0,6 6 5417 0 0,-9-51-4483 0 0,1 28-780 0 0,1 0 0 0 0,2-20 0 0 0,1 13-111 0 0,0 0-18 0 0,0 1-1 0 0,12-44 1 0 0,-10 51-52 0 0,1 1 0 0 0,0 0 0 0 0,1 0 0 0 0,1 1 0 0 0,1-1 0 0 0,0 2 0 0 0,0-1 0 0 0,2 1 0 0 0,-1 0 0 0 0,2 1 0 0 0,0 0 0 0 0,14-11 0 0 0,-17 16 21 0 0,0 0-1 0 0,1 1 1 0 0,0 1-1 0 0,0-1 1 0 0,1 2 0 0 0,-1-1-1 0 0,1 1 1 0 0,0 1-1 0 0,1-1 1 0 0,-1 2-1 0 0,0 0 1 0 0,1 0 0 0 0,14-1-1 0 0,5 5-95 0 0,-19 2-150 0 0,-7-1 163 0 0,-1-3-160 0 0,-1 3-223 0 0,10 11-931 0 0,1 0-403 0 0</inkml:trace>
</inkml:ink>
</file>

<file path=ppt/ink/ink5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2:40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33 5527 0 0,'0'0'423'0'0,"1"-2"-95"0"0,14-17 8965 0 0,-17 21-9018 0 0,-97 113 925 0 0,56-62-879 0 0,37-44-215 0 0,-1 0-1 0 0,1 0 1 0 0,0 0-1 0 0,1 1 1 0 0,0 0-1 0 0,1 0 0 0 0,0 0 1 0 0,0 1-1 0 0,1-1 1 0 0,-2 13-1 0 0,5-21-76 0 0,0-1 0 0 0,0 1 0 0 0,0-1 0 0 0,0 1 0 0 0,0-1-1 0 0,0 1 1 0 0,0-1 0 0 0,1 0 0 0 0,-1 1 0 0 0,0-1 0 0 0,1 1 0 0 0,-1-1 0 0 0,1 0-1 0 0,0 1 1 0 0,-1-1 0 0 0,1 0 0 0 0,0 0 0 0 0,2 3 0 0 0,-1-3 25 0 0,0 1 1 0 0,0 0 0 0 0,0-1-1 0 0,0 1 1 0 0,1-1-1 0 0,-1 1 1 0 0,1-1 0 0 0,-1 0-1 0 0,5 1 1 0 0,0 0 40 0 0,1 0 0 0 0,-1-1 0 0 0,1 0 0 0 0,-1 0 0 0 0,1-1 0 0 0,13-1 0 0 0,-9-1-13 0 0,-1 0 0 0 0,0-1 0 0 0,0 0 0 0 0,0-1-1 0 0,11-5 1 0 0,50-30 281 0 0,-68 37-353 0 0,-1 0 0 0 0,0 0 1 0 0,0-1-1 0 0,0 1 0 0 0,0-1 1 0 0,0 1-1 0 0,-1-1 0 0 0,1 0 1 0 0,-1 0-1 0 0,0 0 1 0 0,0 0-1 0 0,0-1 0 0 0,0 1 1 0 0,0 0-1 0 0,-1-1 0 0 0,0 1 1 0 0,1-1-1 0 0,0-4 0 0 0,-2 2 0 0 0,1 0 1 0 0,-1 1-1 0 0,0-1 0 0 0,0 0 0 0 0,-1 0 0 0 0,1 0 0 0 0,-1 0 0 0 0,-1 1 0 0 0,1-1 0 0 0,-1 0 0 0 0,-2-5 0 0 0,-5-6-218 0 0,0 0 1 0 0,-1 1-1 0 0,-1 0 0 0 0,-1 0 1 0 0,0 1-1 0 0,-26-24 1 0 0,20 22-775 0 0,16 16 437 0 0</inkml:trace>
</inkml:ink>
</file>

<file path=ppt/ink/ink5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2:40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6447 0 0,'0'0'586'0'0,"0"-2"-208"0"0,5-9 6900 0 0,-4 10-7213 0 0,0 0 0 0 0,0 1 0 0 0,0-1 0 0 0,0 0 0 0 0,0 1 0 0 0,0 0 0 0 0,0-1 0 0 0,0 1 0 0 0,0 0 0 0 0,0-1 0 0 0,0 1 0 0 0,0 0 0 0 0,0 0 0 0 0,0 0 0 0 0,0 0 1 0 0,0 0-1 0 0,0 0 0 0 0,0 0 0 0 0,1 0 0 0 0,-1 0 0 0 0,0 1 0 0 0,0-1 0 0 0,0 0 0 0 0,2 1 0 0 0,-2 1 5 0 0,1-1 1 0 0,0 1-1 0 0,0-1 1 0 0,-1 1-1 0 0,1-1 1 0 0,-1 1-1 0 0,1 0 1 0 0,-1 0-1 0 0,0 0 1 0 0,0 0-1 0 0,2 3 1 0 0,1 4 121 0 0,-1 1 0 0 0,0 0 0 0 0,0 0 0 0 0,1 16 0 0 0,6 150 1180 0 0,-5-33-1044 0 0,2-78-302 0 0,4 48 49 0 0,-4 167 1 0 0,-9-257 11 0 0,1-37-605 0 0</inkml:trace>
</inkml:ink>
</file>

<file path=ppt/ink/ink5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2:41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161 329 1839 0 0,'-1'2'134'0'0,"-2"4"862"0"0,1 0 1 0 0,-1-1-1 0 0,0 0 1 0 0,0 1-1 0 0,-8 7 0 0 0,10-11-14 0 0,-15 18 3340 0 0,14-19-3566 0 0,0-1-610 0 0,1 1-1 0 0,0-1 0 0 0,-1 1 0 0 0,1-1 0 0 0,-1 0 1 0 0,1 1-1 0 0,-1-1 0 0 0,1 0 0 0 0,-1 0 1 0 0,1 0-1 0 0,-1 0 0 0 0,1 0 0 0 0,-1 0 1 0 0,1-1-1 0 0,0 1 0 0 0,-1 0 0 0 0,-2-2 1 0 0,1 1 26 0 0,0-1 1 0 0,-1 0-1 0 0,1 0 0 0 0,0 0 1 0 0,0 0-1 0 0,0 0 1 0 0,-2-3-1 0 0,-3-4 394 0 0,0 0 0 0 0,1 0 0 0 0,-12-20 0 0 0,17 23-444 0 0,-1 0 1 0 0,0 0 0 0 0,1 0 0 0 0,0 0 0 0 0,1-1-1 0 0,-1 1 1 0 0,1-1 0 0 0,0 1 0 0 0,1-1 0 0 0,0 0 0 0 0,0 1-1 0 0,0-1 1 0 0,3-11 0 0 0,0 2-325 0 0,1 0 0 0 0,0 1 1 0 0,2-1-1 0 0,10-22 0 0 0,-12 30 74 0 0,0 0 0 0 0,1 1 0 0 0,0-1 0 0 0,0 1-1 0 0,1 0 1 0 0,0 0 0 0 0,0 1 0 0 0,0 0 0 0 0,1 0 0 0 0,0 0-1 0 0,0 1 1 0 0,1 0 0 0 0,0 0 0 0 0,-1 1 0 0 0,1 0 0 0 0,1 0-1 0 0,-1 1 1 0 0,1 0 0 0 0,-1 1 0 0 0,1 0 0 0 0,0 0 0 0 0,0 1-1 0 0,16-1 1 0 0,-15 1 162 0 0,1 2 0 0 0,-1-1 0 0 0,1 1-1 0 0,0 1 1 0 0,-1 0 0 0 0,0 0 0 0 0,1 1-1 0 0,-1 0 1 0 0,0 1 0 0 0,-1 0 0 0 0,1 1 0 0 0,-1 0-1 0 0,0 0 1 0 0,0 1 0 0 0,0 0 0 0 0,-1 1-1 0 0,0-1 1 0 0,0 2 0 0 0,-1-1 0 0 0,1 1 0 0 0,-2 0-1 0 0,1 1 1 0 0,-1 0 0 0 0,-1 0 0 0 0,0 0-1 0 0,5 10 1 0 0,-2 1 57 0 0,-1 1 0 0 0,7 27-1 0 0,-12-36-64 0 0,0-1 1 0 0,-1 0-1 0 0,0 1 0 0 0,-1-1 1 0 0,0 0-1 0 0,-3 14 0 0 0,2-19 8 0 0,0 0-1 0 0,-1-1 1 0 0,0 1-1 0 0,0-1 1 0 0,0 0-1 0 0,0 1 1 0 0,-1-1-1 0 0,0 0 1 0 0,0 0-1 0 0,-1-1 1 0 0,1 1-1 0 0,-1-1 1 0 0,0 0-1 0 0,0 0 1 0 0,0 0-1 0 0,-1 0 1 0 0,-9 6-1 0 0,-6 1 191 0 0,1-1-1 0 0,-2-1 0 0 0,-29 10 1 0 0,9-4-94 0 0,-73 33-109 0 0,108-45-48 0 0,0 0-1 0 0,0-1 1 0 0,0 0-1 0 0,0 0 1 0 0,0 0-1 0 0,-1-1 1 0 0,-8 1-1 0 0,13-2-86 0 0,0-13-686 0 0,1 12 685 0 0,1-1-1 0 0,-1 1 0 0 0,1 0 1 0 0,0-1-1 0 0,0 1 0 0 0,-1-1 1 0 0,1 1-1 0 0,0-1 0 0 0,1-1 1 0 0,4-16-4461 0 0,5-2-1470 0 0</inkml:trace>
</inkml:ink>
</file>

<file path=ppt/ink/ink5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2:42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2759 0 0,'0'0'11383'0'0,"-1"3"-11030"0"0,-2 6-212 0 0,0 0-1 0 0,1 0 1 0 0,1 1-1 0 0,0-1 1 0 0,0 0 0 0 0,1 1-1 0 0,1 14 1 0 0,12 71-162 0 0,-10-78 59 0 0,6 47 93 0 0,-3 1 1 0 0,-3 0 0 0 0,-3 0 0 0 0,-12 106-1 0 0,1-25 73 0 0,10-113-123 0 0,2 0 0 0 0,8 47 0 0 0,10-10 512 0 0,-19-67-287 0 0,0-1-221 0 0,-3 17 34 0 0,1-17-110 0 0,2 0-88 0 0,0-2 73 0 0,0 0 0 0 0,-1 0 0 0 0,1 0 0 0 0,0 0 0 0 0,0 0 0 0 0,0 0 0 0 0,-1 0 0 0 0,1 0 0 0 0,0 0 0 0 0,0 0 0 0 0,0 0-1 0 0,0 0 1 0 0,0 0 0 0 0,-1 1 0 0 0,1-1 0 0 0,0 0 0 0 0,0 0 0 0 0,0 0 0 0 0,0 0 0 0 0,0 0 0 0 0,0 0 0 0 0,-1 1 0 0 0,1-1 0 0 0,0 0 0 0 0,0 0 0 0 0,0 0 0 0 0,0 0-1 0 0,0 1 1 0 0,0-1 0 0 0,0 0 0 0 0,0 0 0 0 0,0 1-14 0 0,0-1 0 0 0,0 0-1 0 0,0 0 1 0 0,-1 1 0 0 0,1-1-1 0 0,0 0 1 0 0,0 0-1 0 0,0 1 1 0 0,0-1 0 0 0,0 0-1 0 0,-1 0 1 0 0,1 1 0 0 0,0-1-1 0 0,0 0 1 0 0,0 0 0 0 0,-1 0-1 0 0,1 1 1 0 0,0-1 0 0 0,0 0-1 0 0,0 0 1 0 0,-1 0 0 0 0,1 0-1 0 0,0 0 1 0 0,-1 0 0 0 0,1 0-1 0 0,0 1 1 0 0,0-1 0 0 0,-1 0-1 0 0,1 0 1 0 0,0 0 0 0 0,0 0-1 0 0,-1 0 1 0 0,-4-1 249 0 0,-8-3-5834 0 0</inkml:trace>
</inkml:ink>
</file>

<file path=ppt/ink/ink5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2:42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55 134 8287 0 0,'-2'-1'639'0'0,"-16"-5"-195"0"0,17 6-262 0 0,0 0-1 0 0,0 0 1 0 0,0-1 0 0 0,0 1 0 0 0,-1 0-1 0 0,1 1 1 0 0,0-1 0 0 0,0 0 0 0 0,0 0-1 0 0,0 0 1 0 0,0 1 0 0 0,0-1 0 0 0,-2 1-1 0 0,-7 2 2312 0 0,10-3-2431 0 0,-1 0 0 0 0,1 0 0 0 0,0 0 0 0 0,-1 0 0 0 0,1 0 0 0 0,0 0 0 0 0,-1 0-1 0 0,1 1 1 0 0,0-1 0 0 0,-1 0 0 0 0,1 0 0 0 0,0 0 0 0 0,0 1 0 0 0,-1-1 0 0 0,1 0 0 0 0,0 0 0 0 0,0 0-1 0 0,-1 1 1 0 0,1-1 0 0 0,0 0 0 0 0,0 1 0 0 0,0-1 0 0 0,-1 0 0 0 0,1 1 0 0 0,0-1 0 0 0,0 0 0 0 0,0 1-1 0 0,0-1 1 0 0,0 0 0 0 0,0 1 0 0 0,0-1 0 0 0,0 0 0 0 0,-1 1 0 0 0,2 8 625 0 0,-1-9-727 0 0,0 3 374 0 0,3-2 55 0 0,5 4-216 0 0,0-1-1 0 0,0-1 1 0 0,0 1 0 0 0,1-1-1 0 0,0-1 1 0 0,-1 0 0 0 0,1 0-1 0 0,0-1 1 0 0,0 0 0 0 0,16 0-1 0 0,13-2 222 0 0,46-7-1 0 0,-74 7-342 0 0,251-48 707 0 0,-5-25 55 0 0,-153 49-935 0 0,-28 8-3513 0 0,-58 12 2145 0 0</inkml:trace>
</inkml:ink>
</file>

<file path=ppt/ink/ink5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2:42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11167 0 0,'0'0'1947'0'0,"1"2"-1550"0"0,5 4-95 0 0,-1 1 0 0 0,-1 0 0 0 0,1 1-1 0 0,-1-1 1 0 0,-1 1 0 0 0,1-1 0 0 0,-1 1-1 0 0,-1 0 1 0 0,1 1 0 0 0,-1-1 0 0 0,1 13 0 0 0,3 36 289 0 0,-3 0 1 0 0,-7 99-1 0 0,-28 117-114 0 0,-2 17-123 0 0,34-286-347 0 0,-1 15 72 0 0,-1 0 1 0 0,0 0 0 0 0,-9 30-1 0 0,11-48 1304 0 0,0-10-1310 0 0,1 0 0 0 0,0 1 0 0 0,1-1 0 0 0,0 0 0 0 0,0 0 0 0 0,1 1 0 0 0,0-1 0 0 0,0 1 0 0 0,1 0 0 0 0,0 0 0 0 0,1 0 1 0 0,-1 0-1 0 0,10-10 0 0 0,-4 6-456 0 0,0 1 0 0 0,1 0-1 0 0,1 1 1 0 0,0 0 0 0 0,0 0 0 0 0,27-14 0 0 0,-30 20 194 0 0,0 0 0 0 0,0 1 0 0 0,13-3 0 0 0,-1 0 11 0 0,-17 5 135 0 0,3 2 56 0 0,-6 0 13 0 0,-1-1 0 0 0,1 0 0 0 0,0 1 0 0 0,-1-1 0 0 0,1 1 0 0 0,0-1-1 0 0,-1 1 1 0 0,1-1 0 0 0,-1 1 0 0 0,1-1 0 0 0,-1 1 0 0 0,1-1 0 0 0,-1 1 0 0 0,0 0 0 0 0,1-1-1 0 0,-1 1 1 0 0,0 0 0 0 0,1-1 0 0 0,-1 1 0 0 0,0 0 0 0 0,0-1 0 0 0,1 2 0 0 0,2 18 404 0 0,-3-17-382 0 0,2 9 18 0 0,0 1 1 0 0,1-1 0 0 0,0 0-1 0 0,1 0 1 0 0,1 0 0 0 0,-1-1-1 0 0,12 20 1 0 0,-15-30-206 0 0,1 0 1 0 0,-1 0-1 0 0,1 0 0 0 0,0 0 1 0 0,-1 0-1 0 0,1 0 1 0 0,0 0-1 0 0,0 0 1 0 0,-1-1-1 0 0,1 1 0 0 0,0-1 1 0 0,2 1-1 0 0,-2-1-352 0 0,12 3-1407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12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63 10943 0 0,'0'0'498'0'0,"-1"1"-9"0"0,-16 6 7710 0 0,28-9-6993 0 0,21-1 65 0 0,40 0-1 0 0,-11 2-558 0 0,7-5-1110 0 0,126-28-1 0 0,-104 16-5178 0 0,-70 15-1222 0 0</inkml:trace>
</inkml:ink>
</file>

<file path=ppt/ink/ink5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2:43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41 205 14367 0 0,'0'0'1443'0'0,"1"1"-1323"0"0,6 3 254 0 0,0-1-1 0 0,0 0 1 0 0,1 0 0 0 0,-1-1 0 0 0,0 1 0 0 0,1-1-1 0 0,0-1 1 0 0,11 1 0 0 0,-3-1-38 0 0,0-1 0 0 0,-1-1 1 0 0,1-1-1 0 0,0 0 0 0 0,20-6 0 0 0,-21 5-214 0 0,-9 1-78 0 0,1 1 1 0 0,-1-1 0 0 0,0-1 0 0 0,1 1-1 0 0,-1-1 1 0 0,0 0 0 0 0,-1 0-1 0 0,7-5 1 0 0,-8 5-55 0 0,0 1 0 0 0,0-1 0 0 0,0 0 0 0 0,0 0 0 0 0,-1-1 0 0 0,1 1-1 0 0,-1-1 1 0 0,0 0 0 0 0,0 0 0 0 0,-1 0 0 0 0,1 0 0 0 0,-1 0 0 0 0,1 0 0 0 0,-2-1 0 0 0,1 1-1 0 0,0-1 1 0 0,-1 1 0 0 0,0-1 0 0 0,0 0 0 0 0,0 0 0 0 0,0 0 0 0 0,-1 1 0 0 0,0-1 0 0 0,0 0 0 0 0,0 0-1 0 0,-1 0 1 0 0,1 0 0 0 0,-1 1 0 0 0,-1-1 0 0 0,1 0 0 0 0,0 1 0 0 0,-1-1 0 0 0,0 1 0 0 0,0-1-1 0 0,-1 1 1 0 0,1 0 0 0 0,-6-7 0 0 0,7 9-98 0 0,-1 1 0 0 0,0-1 1 0 0,0 0-1 0 0,0 1 0 0 0,0-1 0 0 0,0 1 0 0 0,0 0 0 0 0,-1 0 0 0 0,1 0 0 0 0,0 0 0 0 0,-1 0 1 0 0,1 0-1 0 0,-1 0 0 0 0,1 1 0 0 0,-1-1 0 0 0,1 1 0 0 0,-1 0 0 0 0,1 0 0 0 0,-1 0 0 0 0,1 0 1 0 0,-1 0-1 0 0,1 1 0 0 0,-1-1 0 0 0,1 1 0 0 0,-1-1 0 0 0,1 1 0 0 0,-4 2 0 0 0,-4 1 22 0 0,0 0-1 0 0,1 1 1 0 0,-1 0-1 0 0,1 1 1 0 0,-9 7-1 0 0,1 0 139 0 0,1 2 0 0 0,0 0 0 0 0,1 1 0 0 0,1 0 0 0 0,0 1 0 0 0,-16 27 0 0 0,16-19 186 0 0,0 1 0 0 0,1 1 0 0 0,2-1 1 0 0,-10 36-1 0 0,18-51-184 0 0,0 1 0 0 0,0 0 0 0 0,1 0 0 0 0,1 0 0 0 0,0 0 0 0 0,2 19 0 0 0,-1-27-24 0 0,0 1 0 0 0,1-1-1 0 0,0 0 1 0 0,0 0 0 0 0,0 0-1 0 0,0 0 1 0 0,1-1 0 0 0,-1 1-1 0 0,1 0 1 0 0,0 0 0 0 0,0-1 0 0 0,0 0-1 0 0,1 1 1 0 0,-1-1 0 0 0,1 0-1 0 0,0 0 1 0 0,0 0 0 0 0,0 0-1 0 0,0-1 1 0 0,0 1 0 0 0,1-1 0 0 0,6 4-1 0 0,-5-4 49 0 0,1 0-1 0 0,-1-1 1 0 0,1 1 0 0 0,-1-1-1 0 0,1 0 1 0 0,0-1-1 0 0,0 1 1 0 0,0-1 0 0 0,-1 0-1 0 0,1-1 1 0 0,0 1-1 0 0,0-1 1 0 0,9-3 0 0 0,6-2 143 0 0,1-2 1 0 0,23-11-1 0 0,-23 10-87 0 0,139-62-1470 0 0,-53 22-2603 0 0,-85 38 2145 0 0</inkml:trace>
</inkml:ink>
</file>

<file path=ppt/ink/ink5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2:44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2359 0 0,'0'0'224'0'0</inkml:trace>
</inkml:ink>
</file>

<file path=ppt/ink/ink5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2:45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2303 0 0,'0'0'15507'0'0,"1"2"-15428"0"0,11 30 202 0 0,1 0-1 0 0,2 0 1 0 0,2-1 0 0 0,0-1 0 0 0,2-1 0 0 0,37 44 0 0 0,-41-58-149 0 0,1 0 0 0 0,0-2-1 0 0,1 0 1 0 0,1-1 0 0 0,36 19 0 0 0,-28-17 7 0 0,-1 1 0 0 0,26 21 0 0 0,-44-31-137 0 0,3 4 34 0 0,0-1 0 0 0,0 1 0 0 0,12 16 1110 0 0,-22-23-954 0 0,0 14-13 0 0,0-14-245 0 0</inkml:trace>
</inkml:ink>
</file>

<file path=ppt/ink/ink5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2:45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36 10479 0 0,'0'0'950'0'0,"4"-9"200"0"0,6-12 5454 0 0,-6 16-4375 0 0,-7 15-1854 0 0,-57 126-193 0 0,46-107-181 0 0,-12 23 33 0 0,-41 60 0 0 0,47-84-3 0 0,0-2 0 0 0,-1 0 0 0 0,-41 37 0 0 0,40-40 25 0 0,16-17-33 0 0,1 0-1 0 0,-1-1 1 0 0,0 0-1 0 0,0 1 1 0 0,-12 5 0 0 0,17-10 30 0 0,2-4 0 0 0,2-3-184 0 0,1 0-1 0 0,0 0 1 0 0,0 0-1 0 0,0 1 1 0 0,0 0-1 0 0,7-7 1 0 0,35-28-6492 0 0,-43 37 5760 0 0,17-13-5208 0 0</inkml:trace>
</inkml:ink>
</file>

<file path=ppt/ink/ink5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2:46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51 6447 0 0,'0'0'586'0'0,"-1"1"-486"0"0,-1-1-61 0 0,-12 9 1211 0 0,13-9-992 0 0,1 1 0 0 0,-1-1 1 0 0,1 0-1 0 0,-1 1 0 0 0,1-1 0 0 0,-1 1 1 0 0,1-1-1 0 0,-1 1 0 0 0,1-1 0 0 0,-1 1 0 0 0,1-1 1 0 0,0 1-1 0 0,-1-1 0 0 0,1 1 0 0 0,0 0 1 0 0,-1-1-1 0 0,1 1 0 0 0,0-1 0 0 0,0 1 0 0 0,0 0 1 0 0,-1 0-1 0 0,2 0-36 0 0,-1-1 0 0 0,0 1 0 0 0,0-1 0 0 0,1 1 0 0 0,-1-1 0 0 0,0 1 1 0 0,0-1-1 0 0,1 1 0 0 0,-1-1 0 0 0,0 1 0 0 0,1-1 0 0 0,-1 0 0 0 0,1 1 0 0 0,-1-1 0 0 0,1 0 0 0 0,-1 1 1 0 0,1-1-1 0 0,-1 0 0 0 0,1 1 0 0 0,0-1 0 0 0,4 2 310 0 0,0 0 1 0 0,0-1-1 0 0,1 1 0 0 0,5-1 1 0 0,101 13 1041 0 0,-95-13-1411 0 0,-1-2 0 0 0,0 0-1 0 0,0-1 1 0 0,23-5 0 0 0,-11 1-5 0 0,154-40 488 0 0,-48 9-460 0 0,-114 33-214 0 0,-19 4-112 0 0,6 1-190 0 0</inkml:trace>
</inkml:ink>
</file>

<file path=ppt/ink/ink5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2:59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47 6447 0 0,'0'0'586'0'0,"-9"9"6652"0"0,10-7-6512 0 0,0 0-571 0 0,0-1 1 0 0,-1 1-1 0 0,1 0 1 0 0,0-1-1 0 0,0 1 1 0 0,0-1-1 0 0,0 1 1 0 0,0-1-1 0 0,0 0 1 0 0,0 1-1 0 0,1-1 1 0 0,-1 0 0 0 0,3 2-1 0 0,-1-2-12 0 0,-1 1 1 0 0,1-1-1 0 0,0 0 0 0 0,0 0 0 0 0,0-1 0 0 0,0 1 1 0 0,0-1-1 0 0,3 1 0 0 0,12-1 234 0 0,-1 0 0 0 0,1-1 0 0 0,-1-1 0 0 0,0-1-1 0 0,25-6 1 0 0,3-1 86 0 0,76-22 345 0 0,-14 2-869 0 0,-105 29-259 0 0</inkml:trace>
</inkml:ink>
</file>

<file path=ppt/ink/ink5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3:00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74 3223 0 0,'-1'-2'240'0'0,"0"-9"-363"0"0,1 5 1252 0 0,-1-1 1 0 0,0 0-1 0 0,0 0 1 0 0,-1 1-1 0 0,0-1 1 0 0,-6-13 3726 0 0,9 23-4725 0 0,-1-1 0 0 0,0 1 0 0 0,0 0 0 0 0,0 0 0 0 0,-1 0 0 0 0,0 4 0 0 0,-1 12 129 0 0,3-12-171 0 0,0 1-1 0 0,1-1 1 0 0,-1 0-1 0 0,1 1 1 0 0,1-1 0 0 0,0 0-1 0 0,0 0 1 0 0,0 0 0 0 0,0-1-1 0 0,9 12 1 0 0,3 1 138 0 0,36 35 1 0 0,-34-38-162 0 0,-2 1 1 0 0,18 23-1 0 0,10 27 140 0 0,38 82 0 0 0,-72-133-206 0 0,2-1 12 0 0,0-5 36 0 0,-9-9-48 0 0,-1 0 0 0 0,1-1 0 0 0,-1 1 0 0 0,1-1 0 0 0,-1 0-1 0 0,1 0 1 0 0,-1 1 0 0 0,1-1 0 0 0,0 0 0 0 0,-1 0 0 0 0,1 0 0 0 0,-1-1 0 0 0,1 1-1 0 0,-1 0 1 0 0,1-1 0 0 0,-1 1 0 0 0,1-1 0 0 0,-1 1 0 0 0,1-1 0 0 0,-1 1 0 0 0,1-1-1 0 0,-1 0 1 0 0,0 0 0 0 0,0 0 0 0 0,1 0 0 0 0,-1 0 0 0 0,1-2 0 0 0,5-4-286 0 0,0 0 0 0 0,-1 0 1 0 0,8-12-1 0 0,-8 10-372 0 0,8-12-390 0 0</inkml:trace>
</inkml:ink>
</file>

<file path=ppt/ink/ink5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3:01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144 121 11951 0 0,'2'-11'671'0'0,"7"-24"-1"0"0,-6 27-180 0 0,-1-1 0 0 0,0 1 1 0 0,-1-1-1 0 0,2-11 0 0 0,-3 18 324 0 0,1 0-388 0 0,0-1 0 0 0,1 1 0 0 0,-1-1 1 0 0,1 1-1 0 0,0 0 0 0 0,2-3 1 0 0,-1 11-384 0 0,0 1 1 0 0,-1 0 0 0 0,0 0-1 0 0,-1-1 1 0 0,1 1 0 0 0,-1 0-1 0 0,-1 0 1 0 0,1 11 0 0 0,-8 61 456 0 0,4-45-423 0 0,-31 266 273 0 0,6-67-94 0 0,-27 270-1294 0 0,52-475 811 0 0,-2-1 0 0 0,0 1 0 0 0,-13 36 0 0 0,5-38 187 0 0,12-24-18 0 0,-10-6-88 0 0,10 3 82 0 0,0-1-1 0 0,0 1 0 0 0,0 0 1 0 0,0 0-1 0 0,0-1 0 0 0,1 1 1 0 0,-1 0-1 0 0,0-1 0 0 0,1 1 1 0 0,-1 0-1 0 0,1-1 1 0 0,0 1-1 0 0,-1-1 0 0 0,1 1 1 0 0,0-1-1 0 0,0 1 0 0 0,0-1 1 0 0,0 1-1 0 0,0-3 0 0 0,5-31-2617 0 0,-5 34 2393 0 0,5-24-5191 0 0</inkml:trace>
</inkml:ink>
</file>

<file path=ppt/ink/ink5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3:01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44 4607 0 0,'0'0'354'0'0,"1"-2"152"0"0,0-1 974 0 0,1 0-1 0 0,-1 0 0 0 0,1 0 0 0 0,0 0 0 0 0,3-4 0 0 0,12-8 2403 0 0,-12 11-512 0 0,-5 6-3174 0 0,-1 10-135 0 0,-1 0 0 0 0,0-1 0 0 0,-1 1 0 0 0,0-1 0 0 0,-1 0 0 0 0,0 0 0 0 0,-1 0 0 0 0,-7 12 0 0 0,-15 39-51 0 0,25-55-7 0 0,0 0-1 0 0,0 0 1 0 0,0 0-1 0 0,1 0 1 0 0,0 0 0 0 0,1 15-1 0 0,-1-17-2 0 0,7 18 0 0 0,-5-20 7 0 0,0 0 0 0 0,1 0 0 0 0,-1 1 0 0 0,1-1 0 0 0,0 0 0 0 0,-1 0 0 0 0,1 0 0 0 0,1-1 0 0 0,-1 1 0 0 0,0 0 0 0 0,1-1 0 0 0,-1 1 1 0 0,1-1-1 0 0,0 0 0 0 0,0 0 0 0 0,0 0 0 0 0,4 2 0 0 0,3 0 134 0 0,2 0 1 0 0,-1 0 0 0 0,23 4 0 0 0,-18-5 4 0 0,13 2 14 0 0,-1-1-131 0 0,-20-7 10 0 0,-4 1-64 0 0,-2 1-77 0 0,-2 1 99 0 0,0 0-1 0 0,0-1 1 0 0,0 1-1 0 0,0 0 1 0 0,0 0-1 0 0,1-1 1 0 0,-1 1-1 0 0,0 0 1 0 0,0-1-1 0 0,0 1 0 0 0,0 0 1 0 0,0 0-1 0 0,0-1 1 0 0,0 1-1 0 0,1 0 1 0 0,-1 0-1 0 0,0 0 1 0 0,0-1-1 0 0,0 1 0 0 0,0 0 1 0 0,1 0-1 0 0,-1 0 1 0 0,0-1-1 0 0,1 1 1 0 0,5-9-1285 0 0,2-17-1445 0 0,-6 10 1325 0 0</inkml:trace>
</inkml:ink>
</file>

<file path=ppt/ink/ink5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3:02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18 9215 0 0,'0'0'707'0'0,"-2"-1"-208"0"0,-12-16 3582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15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314 320 3223 0 0,'0'0'4703'0'0,"4"-11"-2754"0"0,-5 9-1607 0 0,1 0-1 0 0,-1 0 1 0 0,1 0-1 0 0,-1 1 0 0 0,0-1 1 0 0,0 0-1 0 0,0 1 1 0 0,0-1-1 0 0,0 0 1 0 0,0 1-1 0 0,0-1 0 0 0,-1 1 1 0 0,-2-3-1 0 0,3 4 667 0 0,1-1-975 0 0,0 1 0 0 0,-1 0 1 0 0,1 0-1 0 0,0 0 0 0 0,-1 0 0 0 0,1 0 0 0 0,0 0 0 0 0,-1 0 0 0 0,1 0 0 0 0,0 0 0 0 0,-1 0 1 0 0,1 0-1 0 0,0 0 0 0 0,-1 0 0 0 0,1 0 0 0 0,0 0 0 0 0,-1 0 0 0 0,1 0 0 0 0,0 0 0 0 0,-1 0 1 0 0,1 0-1 0 0,0 1 0 0 0,-1-1 0 0 0,1 0 0 0 0,0 0 0 0 0,-1 0 0 0 0,1 1 0 0 0,0-1 0 0 0,0 0 1 0 0,-1 0-1 0 0,1 1 0 0 0,0-1 0 0 0,0 0 0 0 0,-1 1 0 0 0,-9 8 698 0 0,8-6-580 0 0,-1 0 1 0 0,1 0 0 0 0,0 1 0 0 0,0-1-1 0 0,-1 5 1 0 0,2-7 415 0 0,1 1-497 0 0,0-1 0 0 0,0 0 1 0 0,0 1-1 0 0,0-1 0 0 0,1 0 0 0 0,-1 1 1 0 0,0-1-1 0 0,1 0 0 0 0,-1 0 0 0 0,1 1 1 0 0,-1-1-1 0 0,1 1 0 0 0,0 0-8 0 0,0 1 2 0 0,1-1 0 0 0,0 1 1 0 0,0-1-1 0 0,0 1 1 0 0,0-1-1 0 0,1 0 0 0 0,-1 0 1 0 0,0 0-1 0 0,1 0 1 0 0,0 0-1 0 0,-1-1 0 0 0,1 1 1 0 0,0-1-1 0 0,0 1 1 0 0,0-1-1 0 0,5 1 0 0 0,2 1 83 0 0,1-1 0 0 0,-1 0 0 0 0,16 0 0 0 0,10-2 16 0 0,-1-2 1 0 0,0-1-1 0 0,0-1 0 0 0,43-12 0 0 0,-67 13-168 0 0,0-1 0 0 0,0 0 0 0 0,-1-1-1 0 0,0 0 1 0 0,1 0 0 0 0,-2-1 0 0 0,19-15 0 0 0,-17 12-10 0 0,0-1 0 0 0,0 0 0 0 0,-2-1 0 0 0,1 0 0 0 0,15-24 0 0 0,-21 26-92 0 0,1 0-1 0 0,-1-1 0 0 0,0 0 0 0 0,-1 1 0 0 0,0-1 0 0 0,-1-1 0 0 0,0 1 0 0 0,1-12 0 0 0,-3 14-41 0 0,1 1-1 0 0,-1-1 1 0 0,0 1-1 0 0,-1-1 1 0 0,0 0-1 0 0,0 1 1 0 0,-1-1-1 0 0,0 1 1 0 0,0 0-1 0 0,0-1 1 0 0,-7-11-1 0 0,8 17 107 0 0,-1 1 0 0 0,1 0 0 0 0,0-1 0 0 0,-1 1 0 0 0,1 0 0 0 0,0 0 0 0 0,-1 0 0 0 0,1 0 0 0 0,-1 0 0 0 0,0 0 0 0 0,1 0 0 0 0,-1 1 0 0 0,0-1 0 0 0,1 1 0 0 0,-1-1 1 0 0,0 1-1 0 0,0-1 0 0 0,1 1 0 0 0,-1 0 0 0 0,0 0 0 0 0,0 0 0 0 0,0 0 0 0 0,1 0 0 0 0,-1 1 0 0 0,0-1 0 0 0,-3 1 0 0 0,-6 2-132 0 0,0 0 1 0 0,0 1 0 0 0,-11 5 0 0 0,12-5 63 0 0,-79 33-783 0 0,-43 18 206 0 0,-24 7 460 0 0,138-53 299 0 0,-1 2 0 0 0,1 0 0 0 0,1 0 0 0 0,0 2 0 0 0,-28 27 0 0 0,26-21 255 0 0,1 2 0 0 0,1 1 0 0 0,1 0 0 0 0,2 1 0 0 0,-21 40 0 0 0,28-48-161 0 0,0 1 1 0 0,2-1-1 0 0,0 1 1 0 0,1 0-1 0 0,0 0 1 0 0,1 1-1 0 0,1-1 1 0 0,1 1-1 0 0,0-1 1 0 0,3 25-1 0 0,-2-34-68 0 0,1 0-1 0 0,1 0 0 0 0,0 0 0 0 0,-1 0 1 0 0,2-1-1 0 0,-1 1 0 0 0,6 9 1 0 0,-6-13-40 0 0,0 0 1 0 0,0 0-1 0 0,0 1 0 0 0,1-1 1 0 0,0-1-1 0 0,0 1 1 0 0,0 0-1 0 0,0-1 1 0 0,0 1-1 0 0,0-1 0 0 0,0 0 1 0 0,1 0-1 0 0,-1 0 1 0 0,5 1-1 0 0,5 1 130 0 0,-1-1 0 0 0,0 0-1 0 0,1-1 1 0 0,-1 0-1 0 0,1-1 1 0 0,0 0 0 0 0,0-1-1 0 0,24-3 1 0 0,-4-1 129 0 0,10 0-177 0 0,0-2-1 0 0,82-23 1 0 0,-76 10-452 0 0,-33 12-68 0 0,2 1 1 0 0,-1 0-1 0 0,26-4 0 0 0,-40 9 237 0 0,8 5-182 0 0,2-1-12 0 0,5 7-1348 0 0,-17-9 1428 0 0,0 10-1246 0 0,-2-4-353 0 0</inkml:trace>
</inkml:ink>
</file>

<file path=ppt/ink/ink5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3:11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79 116 8319 0 0,'0'0'4139'0'0,"7"0"-3280"0"0,-3 0 2494 0 0,11 1-666 0 0,-13-2-2659 0 0,0 1 1 0 0,0 0-1 0 0,0-1 1 0 0,0 1-1 0 0,-1-1 1 0 0,1 0-1 0 0,0 0 0 0 0,0 0 1 0 0,0 0-1 0 0,-1 0 1 0 0,1 0-1 0 0,0 0 0 0 0,-1 0 1 0 0,3-3-1 0 0,-3 3 68 0 0,16-13 107 0 0,-3 4-136 0 0,0 0 0 0 0,0 1 0 0 0,1 0 0 0 0,0 1 0 0 0,1 1 0 0 0,0 0 0 0 0,0 2 0 0 0,0-1 0 0 0,1 2 0 0 0,0 0 0 0 0,-1 1 0 0 0,1 1 0 0 0,1 0 0 0 0,18 2 0 0 0,-34 0 45 0 0,7 2-18 0 0,-1 6-76 0 0,-6-6-14 0 0,-1 1 0 0 0,0-1 0 0 0,0 0 0 0 0,-1 1 0 0 0,1-1 0 0 0,0 1 0 0 0,-1 0 0 0 0,1-1 0 0 0,-1 1 0 0 0,0-1 0 0 0,0 1 0 0 0,0 0 0 0 0,0-1 0 0 0,-1 1 0 0 0,0 4 0 0 0,0-3 1 0 0,0-1-1 0 0,-1 1 1 0 0,1-1-1 0 0,-1 0 1 0 0,0 1 0 0 0,0-1-1 0 0,0 0 1 0 0,0 0-1 0 0,-1 0 1 0 0,1 0-1 0 0,-1-1 1 0 0,0 1 0 0 0,-5 3-1 0 0,-15 10-112 0 0,-29 15-1 0 0,-18 12-84 0 0,40-23 122 0 0,17-12 21 0 0,-19 15 0 0 0,-32 27-14 0 0,63-49 120 0 0,0 0 8 0 0,-69 63-135 0 0,69-62 614 0 0,1 0-517 0 0,-1 1 0 0 0,1-1 0 0 0,-1 1 0 0 0,0 0 0 0 0,0-1 0 0 0,0 1 0 0 0,0-1 0 0 0,-1 0 0 0 0,1 1 0 0 0,-1-1 0 0 0,1 0 0 0 0,-4 3 1 0 0,4-3 63 0 0,-10 14 1334 0 0,7-4-1426 0 0,2-9 2 0 0,-5 6 13 0 0,6-8 168 0 0,3-2-117 0 0,18-11 112 0 0,-19 12-165 0 0,-1-1 0 0 0,1 1 0 0 0,-1-1 0 0 0,1 1 0 0 0,0-1 1 0 0,-1 1-1 0 0,1 0 0 0 0,0-1 0 0 0,-1 1 0 0 0,1 0 0 0 0,0 0 0 0 0,0-1 0 0 0,-1 1 0 0 0,1 0 0 0 0,1 0 0 0 0,-1 1 17 0 0,4 4-28 0 0,-4-4 1 0 0,1 0-1 0 0,-1-1 0 0 0,0 1 0 0 0,0 0 0 0 0,1-1 0 0 0,-1 1 0 0 0,0-1 0 0 0,1 1 0 0 0,-1-1 0 0 0,0 0 0 0 0,1 1 0 0 0,-1-1 1 0 0,1 0-1 0 0,-1 0 0 0 0,2 0 0 0 0,21-3 17 0 0,46-16 57 0 0,10-3 94 0 0,-67 19-149 0 0,0 1 0 0 0,0 1 0 0 0,0 0-1 0 0,19 1 1 0 0,-28 0-19 0 0,25 4 75 0 0,-23-3-27 0 0,-1-1 0 0 0,1 0 0 0 0,0 1 0 0 0,0-2 0 0 0,0 1 0 0 0,0-1 0 0 0,0 0 0 0 0,-1 0 0 0 0,1 0 0 0 0,0-1 0 0 0,-1 0 0 0 0,1 0 0 0 0,-1-1 0 0 0,0 1 0 0 0,0-1 0 0 0,5-4 0 0 0,17-10 74 0 0,-24 15-111 0 0,-6 6-26 0 0,1-3-54 0 0,-19 17-5457 0 0</inkml:trace>
</inkml:ink>
</file>

<file path=ppt/ink/ink5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3:12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27 8951 0 0,'0'0'808'0'0,"-1"-1"-664"0"0,-2-2-4 0 0,2 2 502 0 0,0 0-436 0 0,0 1-1 0 0,1-1 1 0 0,-1 1 0 0 0,0-1 0 0 0,1 0 0 0 0,-1 0 0 0 0,1 1 0 0 0,-1-1 0 0 0,1 0 0 0 0,-1 0 0 0 0,1 0-1 0 0,-1 1 1 0 0,1-1 0 0 0,0 0 0 0 0,0 0 0 0 0,-1 0 0 0 0,1 0 0 0 0,0 0 0 0 0,0-6 5676 0 0,15 19-5718 0 0,1 0 0 0 0,0-1-1 0 0,0-1 1 0 0,32 14 0 0 0,-42-22-163 0 0,181 89 15 0 0,-161-76-17 0 0,0 2 0 0 0,-2 0 1 0 0,0 2-1 0 0,40 39 0 0 0,-50-43-33 0 0,-1 1 0 0 0,-1 0-1 0 0,0 1 1 0 0,-1 1 0 0 0,-1 0-1 0 0,-1 0 1 0 0,0 1 0 0 0,-2 0-1 0 0,0 0 1 0 0,-1 1 0 0 0,5 25-1 0 0,-8-22-10 0 0,0 1 0 0 0,-2-1 0 0 0,0 1-1 0 0,-2-1 1 0 0,0 0 0 0 0,-2 1 0 0 0,0-1 0 0 0,-2 0-1 0 0,-12 36 1 0 0,6-30 149 0 0,-1-1-1 0 0,-1 0 1 0 0,-2-1 0 0 0,0-1-1 0 0,-2 0 1 0 0,-1-1 0 0 0,-1-1-1 0 0,-1-1 1 0 0,-1 0 0 0 0,-27 22-1 0 0,27-26-50 0 0,1 1 0 0 0,1 1 0 0 0,-25 38 0 0 0,21-29 1099 0 0,25-32-1019 0 0,20-19-2624 0 0,-13 13-4951 0 0</inkml:trace>
</inkml:ink>
</file>

<file path=ppt/ink/ink5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1:28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3223 0 0,'0'0'6688'0'0,"0"-2"-5749"0"0,6-20 3729 0 0,-5 25-4313 0 0,22 53 1008 0 0,46 82 0 0 0,-62-125-1250 0 0,2 4 56 0 0,0 0 0 0 0,12 33 0 0 0,-19-46-121 0 0,4 4-25 0 0,-4-7-55 0 0,0 0 0 0 0,-1 0 0 0 0,1 0 0 0 0,0 0 0 0 0,-1 0 0 0 0,1-1 0 0 0,0 1 0 0 0,0 0 0 0 0,0-1 0 0 0,0 1 0 0 0,0-1 0 0 0,0 0 0 0 0,0 0 0 0 0,0 1 0 0 0,0-1 0 0 0,0 0 0 0 0,0-1 0 0 0,2 1 0 0 0,1-1-641 0 0</inkml:trace>
</inkml:ink>
</file>

<file path=ppt/ink/ink5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1:28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1 7367 0 0,'0'0'8664'0'0,"-2"1"-7990"0"0,-1-2-493 0 0,0 2-146 0 0,-11 9 1153 0 0,11-7-1132 0 0,-2 7-46 0 0,1 2 12 0 0,0 22 229 0 0,3-15-3 0 0,-9 38 1 0 0,-80 223 539 0 0,-14-25-630 0 0,27-75-74 0 0,51-114-72 0 0,-19 47 82 0 0,-44 164 0 0 0,86-262-94 0 0,1-3-17 0 0,2-10-75 0 0,18-29-6064 0 0,-11 10 4621 0 0</inkml:trace>
</inkml:ink>
</file>

<file path=ppt/ink/ink5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1:29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10303 0 0,'0'0'8695'0'0,"0"2"-8606"0"0,1 10-5 0 0,0-2-16 0 0,-2 0 24 0 0,0-1-1 0 0,-1 0 0 0 0,1 1 0 0 0,-2-1 1 0 0,-4 13-1 0 0,4-15-7 0 0,-28 99 646 0 0,24-81-393 0 0,-9 45 0 0 0,16-68-309 0 0,0 0 0 0 0,0 0 0 0 0,0 0 0 0 0,0 0-1 0 0,0-1 1 0 0,1 1 0 0 0,-1 0 0 0 0,0 0 0 0 0,1 0 0 0 0,0 0 0 0 0,-1-1-1 0 0,1 1 1 0 0,0 0 0 0 0,0 0 0 0 0,0-1 0 0 0,0 1 0 0 0,0-1-1 0 0,0 1 1 0 0,1-1 0 0 0,-1 1 0 0 0,0-1 0 0 0,1 0 0 0 0,-1 0 0 0 0,1 1-1 0 0,2 0 1 0 0,1 1 50 0 0,1 0 0 0 0,-1 0 0 0 0,1-1 0 0 0,0 0 0 0 0,0 0 0 0 0,9 1 0 0 0,-11-2-33 0 0,1 0 1 0 0,0 0-1 0 0,-1-1 1 0 0,1 0-1 0 0,7 0 1 0 0,-5-2 0 0 0,1 0 0 0 0,-1 0 0 0 0,1 0 0 0 0,9-5 0 0 0,-15 6-711 0 0</inkml:trace>
</inkml:ink>
</file>

<file path=ppt/ink/ink5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1:29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10591 0 0,'2'-9'1134'0'0,"-1"7"-968"0"0,0 0-656 0 0,0-11 5963 0 0</inkml:trace>
</inkml:ink>
</file>

<file path=ppt/ink/ink5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4:28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4143 0 0,'0'0'12191'0'0,"-2"2"-12136"0"0,1-1-1 0 0,0 0 1 0 0,0 0 0 0 0,0 1-1 0 0,0-1 1 0 0,0 1 0 0 0,1-1-1 0 0,-1 1 1 0 0,0-1 0 0 0,0 3-1 0 0,1 4 145 0 0,0 0-1 0 0,1 0 0 0 0,0-1 1 0 0,0 1-1 0 0,0 0 1 0 0,1-1-1 0 0,1 1 1 0 0,-1-1-1 0 0,1 0 0 0 0,0 0 1 0 0,1 0-1 0 0,0 0 1 0 0,0 0-1 0 0,0-1 0 0 0,6 7 1 0 0,37 30 1005 0 0,-26-24-902 0 0,-1 0 0 0 0,-1 1-1 0 0,22 30 1 0 0,-36-43-235 0 0,-1 0 0 0 0,0 1 0 0 0,0-1 0 0 0,0 1 0 0 0,-1 0 0 0 0,0 0-1 0 0,-1 0 1 0 0,0 0 0 0 0,0 0 0 0 0,0 1 0 0 0,-1-1 0 0 0,-1 0 0 0 0,1 1-1 0 0,-1-1 1 0 0,-2 12 0 0 0,-3 14 234 0 0,3-25-221 0 0,2-7 92 0 0,1-17-1252 0 0,1 8-909 0 0</inkml:trace>
</inkml:ink>
</file>

<file path=ppt/ink/ink5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4:29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6 5063 0 0,'0'0'7704'0'0,"1"-1"-7158"0"0,12-3 5191 0 0,-16 13-2478 0 0,-1 1-4526 0 0,-13 21 1358 0 0,0-1 0 0 0,-24 29 1 0 0,22-31-91 0 0,0 0 0 0 0,-18 40 0 0 0,33-59-1 0 0,4 0-14 0 0,0-7-58 0 0,0-1-41 0 0,0 0 82 0 0,0 0-1 0 0,0 1 1 0 0,0-1 0 0 0,0 0 0 0 0,0 0-1 0 0,0 0 1 0 0,0 0 0 0 0,0 1 0 0 0,-1-1-1 0 0,1 0 1 0 0,0 0 0 0 0,-1 0-1 0 0,1 0 1 0 0,-2 2 0 0 0,-9 16-613 0 0,10-17 598 0 0,-5 7-66 0 0,0-1-1 0 0,0 0 0 0 0,-1 0 0 0 0,0-1 0 0 0,-1 0 0 0 0,-14 12 0 0 0,21-18 263 0 0,15-5-88 0 0,-6 1-449 0 0,0 0 0 0 0,0 0 0 0 0,0-1 0 0 0,9-5 1 0 0,4-5-5904 0 0</inkml:trace>
</inkml:ink>
</file>

<file path=ppt/ink/ink5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4:29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8407 0 0,'0'0'11426'0'0,"2"0"-10984"0"0,28 10 1583 0 0,-8-4-1946 0 0,-10-3-65 0 0,0 0 0 0 0,1-1 1 0 0,-1-1-1 0 0,1 0 0 0 0,-1-1 0 0 0,16-1 0 0 0,76-13 70 0 0,-100 13-76 0 0,36-6 107 0 0,88-13 391 0 0,-106 18-423 0 0,-8 0-3 0 0,1 0-1 0 0,-1 1 0 0 0,1 1 1 0 0,22 2-1 0 0,-37-2-79 0 0,0 0 0 0 0,1 0 0 0 0,-1 0 0 0 0,0 0 0 0 0,0 1 0 0 0,1-1 0 0 0,-1 0 0 0 0,0 0 0 0 0,0 0 0 0 0,1 0 0 0 0,-1 0 0 0 0,0 0 0 0 0,0 1 0 0 0,1-1 0 0 0,-1 0 0 0 0,0 0 0 0 0,0 0 0 0 0,0 0 0 0 0,1 1 0 0 0,-1-1 0 0 0,0 0 0 0 0,0 0 0 0 0,0 1 0 0 0,0-1 0 0 0,1 0 0 0 0,-1 0 0 0 0,0 1 0 0 0,0-1 0 0 0,0 0 0 0 0,0 0 0 0 0,0 1 0 0 0,0-1 0 0 0,0 0 0 0 0,0 1 0 0 0,0-1 0 0 0,0 0 0 0 0,0 0 0 0 0,0 1 0 0 0,0-1 0 0 0,0 0 0 0 0,0 0 0 0 0,0 1 0 0 0,0-1 0 0 0,0 0 0 0 0,0 1 0 0 0,-1-1 0 0 0,1 0 0 0 0,0 0 0 0 0,0 1 0 0 0,0-1 0 0 0,0 0 0 0 0,-1 0 0 0 0,1 0 0 0 0,0 1 0 0 0,0-1 0 0 0,0 0 0 0 0,-1 0 0 0 0,1 0 0 0 0,0 0 0 0 0,0 1 0 0 0,-1-1 0 0 0,1 0 0 0 0,-8 9-95 0 0,0 0 0 0 0,-15 12 0 0 0,2-2-85 0 0,20-18 5 0 0</inkml:trace>
</inkml:ink>
</file>

<file path=ppt/ink/ink5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4:30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41 8839 0 0,'0'0'400'0'0,"-1"2"0"0"0,-4 2-283 0 0,0 1-1 0 0,0-1 1 0 0,-10 8 0 0 0,-11 9 3412 0 0,18-15 2741 0 0,10-7-5905 0 0,6-2-198 0 0,0-1 0 0 0,0 0 1 0 0,0 0-1 0 0,0-1 0 0 0,-1 0 1 0 0,10-9-1 0 0,-8 6 3 0 0,1 1 0 0 0,0-1 0 0 0,0 2 0 0 0,1 0 0 0 0,0 0 0 0 0,13-5 0 0 0,-15 9-170 0 0,-9 2 0 0 0,1 0 0 0 0,-1 0 0 0 0,1 0 0 0 0,-1 0 0 0 0,0 0 0 0 0,1 0 0 0 0,-1 0 0 0 0,0 0 0 0 0,1 0 0 0 0,-1 0 0 0 0,0 0 0 0 0,1 0 0 0 0,-1 0 0 0 0,0 0 0 0 0,0 1 0 0 0,1-1 0 0 0,-1 0 0 0 0,0 0 0 0 0,1 0 0 0 0,-1 1 0 0 0,0-1 0 0 0,0 0 0 0 0,1 0 0 0 0,-1 1 0 0 0,0-1 0 0 0,1 3 0 0 0,0-1 0 0 0,0 1 0 0 0,-1-1 0 0 0,1 1 0 0 0,-1-1 0 0 0,1 1 0 0 0,-1-1 0 0 0,0 1 0 0 0,0-1 0 0 0,0 1 0 0 0,0-1 0 0 0,-1 1 0 0 0,1-1 0 0 0,-1 1 0 0 0,1-1 0 0 0,-1 1 0 0 0,0-1 0 0 0,0 0 0 0 0,0 1 0 0 0,-3 3 0 0 0,-3 8 0 0 0,-1-1 0 0 0,-12 14 0 0 0,18-24 0 0 0,-26 30-41 0 0,-1-1 1 0 0,-1-1-1 0 0,-46 35 0 0 0,11-21-116 0 0,0 0 80 0 0,64-44 350 0 0,5-2-219 0 0,0 1 0 0 0,0-1-1 0 0,0 0 1 0 0,0 0 0 0 0,-1-1-1 0 0,7-2 1 0 0,10-4 45 0 0,-3 4 1 0 0,1 0 0 0 0,0 0 1 0 0,32 0-1 0 0,-22 5 237 0 0,39 7 0 0 0,-23-2 136 0 0,-36-5-392 0 0,1-2 0 0 0,-1 1 1 0 0,1-1-1 0 0,-1-1 0 0 0,1 0 1 0 0,-1 0-1 0 0,0 0 0 0 0,0-1 1 0 0,12-5-1 0 0,13-5 119 0 0,14-5 7 0 0,-45 18-266 0 0,-20 5-249 0 0,2 5-208 0 0,8-2-3649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16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8 226 2759 0 0,'0'0'15783'0'0,"0"2"-15602"0"0,1 10 47 0 0,-1 0 1 0 0,-1 0-1 0 0,-2 16 0 0 0,-1 21 155 0 0,7 77-237 0 0,-3-122-137 0 0,5 10 68 0 0,-5-13 155 0 0,2 0-109 0 0,1 0-76 0 0,0-1 0 0 0,0 0 0 0 0,1 0 0 0 0,-1 1 1 0 0,0-2-1 0 0,0 1 0 0 0,0 0 0 0 0,0-1 0 0 0,0 1 0 0 0,0-1 0 0 0,0 0 0 0 0,0 0 1 0 0,0 0-1 0 0,0 0 0 0 0,-1-1 0 0 0,1 1 0 0 0,0-1 0 0 0,-1 0 0 0 0,1 0 0 0 0,-1 0 1 0 0,3-2-1 0 0,8-8 112 0 0,0-1 0 0 0,16-20 0 0 0,-20 22-141 0 0,42-57 37 0 0,-22 27-22 0 0,-11 12 20 0 0,-9 14-65 0 0,-9 14-52 0 0,1 3-492 0 0,0 0 547 0 0,0 0 1 0 0,0 1 0 0 0,-1-1-1 0 0,1 0 1 0 0,-1 0 0 0 0,1 4-1 0 0,-1-6 4 0 0,3 23-11 0 0,1 5 72 0 0,14 51 1 0 0,-15-71-4 0 0,-1 0 0 0 0,2 0 1 0 0,-1-1-1 0 0,1 1 0 0 0,0-1 0 0 0,0 0 1 0 0,1 0-1 0 0,0-1 0 0 0,1 1 1 0 0,-1-1-1 0 0,7 5 0 0 0,-9-9-13 0 0,-1 0 0 0 0,0 0 0 0 0,1 0 0 0 0,0-1-1 0 0,-1 1 1 0 0,1-1 0 0 0,0 0 0 0 0,0 0 0 0 0,-1 0 0 0 0,1 0-1 0 0,0 0 1 0 0,0-1 0 0 0,0 1 0 0 0,0-1 0 0 0,6 0 0 0 0,-5 0 29 0 0,0-1-1 0 0,0 0 1 0 0,0 0 0 0 0,0 0 0 0 0,0 0 0 0 0,0-1 0 0 0,0 0 0 0 0,0 0 0 0 0,-1 0 0 0 0,5-3 0 0 0,5-5 128 0 0,0-1 1 0 0,-1-1 0 0 0,0 0-1 0 0,15-21 1 0 0,-23 27-190 0 0,8-8 69 0 0,85-112 379 0 0,-80 101-417 0 0,0-1 0 0 0,-2-1 0 0 0,14-34 0 0 0,-25 50-395 0 0,0-1 0 0 0,-1 0 0 0 0,0 0 0 0 0,-1-1 0 0 0,0 1-1 0 0,-1-22 1 0 0,-1 33 99 0 0,0 0 0 0 0,0 1 0 0 0,1-1 0 0 0,-1 0-1 0 0,0 1 1 0 0,0-1 0 0 0,0 0 0 0 0,0 0 0 0 0,0 1 0 0 0,1-1-1 0 0,-1 1 1 0 0,0-1 0 0 0,1 0 0 0 0,-1 1 0 0 0,0-1 0 0 0,1 1-1 0 0,-1-1 1 0 0,1 1 0 0 0,-1-1 0 0 0,1 1 0 0 0,-1-1 0 0 0,1 1-1 0 0,0-1 1 0 0</inkml:trace>
</inkml:ink>
</file>

<file path=ppt/ink/ink5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2:58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76 4143 0 0,'1'-6'71'0'0,"1"0"-54"0"0,17-12 11014 0 0,-22 30-9225 0 0,-9 20-2343 0 0,-25 53 1220 0 0,35-81-653 0 0,0 0 0 0 0,0 0 0 0 0,0 0 1 0 0,1 0-1 0 0,0 0 0 0 0,0 1 0 0 0,0-1 0 0 0,1 1 0 0 0,-1-1 1 0 0,1 7-1 0 0,0-1 63 0 0,0-7-41 0 0,0 0 0 0 0,0 1 0 0 0,0-1 0 0 0,1 0 0 0 0,-1 1 0 0 0,1-1 0 0 0,1 5 0 0 0,0-1 95 0 0,0-3-30 0 0,0-1-1 0 0,0 1 1 0 0,0 0 0 0 0,0 0 0 0 0,0-1-1 0 0,1 1 1 0 0,-1-1 0 0 0,1 0 0 0 0,4 3-1 0 0,-3 0-22 0 0,-2-5-45 0 0,0 1 1 0 0,0 0-1 0 0,0 0 0 0 0,1-1 0 0 0,-1 1 0 0 0,0-1 0 0 0,0 0 0 0 0,5 2 1 0 0,2 1 14 0 0,-5-1-39 0 0,9 3 83 0 0,15 0-39 0 0,-16-8-78 0 0,-5 0 13 0 0,-1 1 11 0 0,-1-1 0 0 0,0 0 1 0 0,0 0-1 0 0,0 0 0 0 0,0 0 0 0 0,0-1 0 0 0,0 0 0 0 0,-1 0 0 0 0,1 0 0 0 0,-1-1 0 0 0,0 1 1 0 0,0-1-1 0 0,0 0 0 0 0,-1 0 0 0 0,1-1 0 0 0,-1 1 0 0 0,0-1 0 0 0,0 1 0 0 0,-1-1 0 0 0,1 0 1 0 0,-1 0-1 0 0,0 0 0 0 0,0 0 0 0 0,-1-1 0 0 0,1 1 0 0 0,-1 0 0 0 0,-1-1 0 0 0,1 1 0 0 0,-1-1 1 0 0,0 1-1 0 0,0-1 0 0 0,0 1 0 0 0,-1-1 0 0 0,0 1 0 0 0,-2-8 0 0 0,-5-12-41 0 0,-2 0 0 0 0,-16-30-1 0 0,22 48 2 0 0,-3-6-309 0 0,-1 0-1 0 0,-17-21 0 0 0,24 32 10 0 0,-16-11-445 0 0,14 11 640 0 0,1 1-87 0 0,2 1 179 0 0,0 0 0 0 0,-1-1 0 0 0,1 1 1 0 0,0 0-1 0 0,-1 0 0 0 0,1 0 0 0 0,0 0 0 0 0,-1-1 1 0 0,1 1-1 0 0,-1 0 0 0 0,1 0 0 0 0,0 0 1 0 0,-1 0-1 0 0,1 0 0 0 0,-1 0 0 0 0,1 0 1 0 0,0 0-1 0 0,-1 0 0 0 0,1 0 0 0 0,-1 0 1 0 0,1 0-1 0 0,0 1 0 0 0,-1-1 0 0 0,0 0 1 0 0,5 13-1347 0 0,1 0 1 0 0,8 18-1 0 0,-7-19-467 0 0</inkml:trace>
</inkml:ink>
</file>

<file path=ppt/ink/ink5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2:59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22 250 5063 0 0,'9'-10'578'0'0,"1"1"0"0"0,1 0-1 0 0,16-11 1 0 0,-23 17 300 0 0,0 0 0 0 0,0 0 0 0 0,0-1 0 0 0,0 1 0 0 0,5-7 0 0 0,3-4 4275 0 0,-13 15-5071 0 0,-83 88-162 0 0,82-88 75 0 0,0 0 0 0 0,1 1 0 0 0,-1-1 1 0 0,1 1-1 0 0,-1-1 0 0 0,1 1 0 0 0,0 0 1 0 0,0 0-1 0 0,0-1 0 0 0,-2 5 0 0 0,1-1 4 0 0,-10 17 1 0 0,11-17 0 0 0,0 0 0 0 0,0 11 0 0 0,3-1 0 0 0,-1-11 1 0 0,1-1 0 0 0,-1 1-1 0 0,1-1 1 0 0,0 0-1 0 0,-1 0 1 0 0,2 0 0 0 0,-1 0-1 0 0,0 0 1 0 0,0 0 0 0 0,1-1-1 0 0,0 1 1 0 0,-1-1 0 0 0,5 3-1 0 0,-1-1 46 0 0,-1-2-1 0 0,0 1 0 0 0,1-1 1 0 0,-1 1-1 0 0,1-1 1 0 0,0-1-1 0 0,8 2 0 0 0,6-1 174 0 0,-1 0 0 0 0,1-2 0 0 0,36-3 0 0 0,-47 2-155 0 0,0 0-1 0 0,0 0 0 0 0,-1-1 1 0 0,1 0-1 0 0,-1 0 1 0 0,1-1-1 0 0,-1 0 1 0 0,0-1-1 0 0,0 0 0 0 0,0 0 1 0 0,-1-1-1 0 0,0 0 1 0 0,9-7-1 0 0,-9 7 45 0 0,0-1-1 0 0,-1 0 0 0 0,1 0 1 0 0,-1 0-1 0 0,0-1 0 0 0,-1 0 1 0 0,0 0-1 0 0,0-1 0 0 0,0 1 1 0 0,-1-1-1 0 0,0 0 1 0 0,-1 0-1 0 0,0-1 0 0 0,0 1 1 0 0,-1-1-1 0 0,0 1 0 0 0,0-1 1 0 0,1-13-1 0 0,-3 4-1 0 0,-1 0-1 0 0,0 0 1 0 0,-1 0 0 0 0,-1 0-1 0 0,-1 1 1 0 0,-1-1 0 0 0,-10-27-1 0 0,5 24-99 0 0,8 19-16 0 0,1 1-23 0 0,0 0 0 0 0,-1 0-1 0 0,1 0 1 0 0,0 0-1 0 0,-1 0 1 0 0,1 1 0 0 0,-1-1-1 0 0,1 1 1 0 0,-1-1-1 0 0,1 1 1 0 0,-1-1 0 0 0,0 1-1 0 0,1 0 1 0 0,-1 0-1 0 0,1 0 1 0 0,-1 0 0 0 0,-3 0-1 0 0,-1 2-83 0 0,0-1 0 0 0,-1 1 0 0 0,1 1 0 0 0,0-1 0 0 0,0 1 0 0 0,1 0 0 0 0,-1 0 0 0 0,0 1 0 0 0,1-1 0 0 0,-8 8 0 0 0,-5 2-204 0 0,-78 60-2086 0 0,58-37-4450 0 0</inkml:trace>
</inkml:ink>
</file>

<file path=ppt/ink/ink5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2:51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184 198 3679 0 0,'0'0'13959'0'0,"1"-2"-13686"0"0,10-9 205 0 0,2-3-192 0 0,1 1 0 0 0,0 1 1 0 0,25-17-1 0 0,-39 29-284 0 0,121-69 463 0 0,-104 61-408 0 0,1 1 0 0 0,0 0 0 0 0,0 2 0 0 0,0 0 0 0 0,24-4 0 0 0,-25 7-17 0 0,-9 0-21 0 0,0 1 0 0 0,0 0 0 0 0,0 1 0 0 0,0 0 0 0 0,0 0 0 0 0,0 0 0 0 0,11 3 0 0 0,-3 3 45 0 0,0 3-48 0 0,-12-6-14 0 0,0 1-2 0 0,8 17-14 0 0,-10-17 3 0 0,0-1 1 0 0,-1 1-1 0 0,1 0 0 0 0,-1-1 0 0 0,0 1 0 0 0,0 0 0 0 0,0 0 1 0 0,0 0-1 0 0,-1 0 0 0 0,1 0 0 0 0,-1 0 0 0 0,0 0 1 0 0,-1 0-1 0 0,1 0 0 0 0,-1 0 0 0 0,1 0 0 0 0,-1 0 0 0 0,0 0 1 0 0,-1 0-1 0 0,1-1 0 0 0,-3 6 0 0 0,0-3-18 0 0,0 0-1 0 0,0 0 0 0 0,-1 0 1 0 0,0-1-1 0 0,0 1 0 0 0,0-1 1 0 0,-1 0-1 0 0,1-1 0 0 0,-1 1 1 0 0,-11 5-1 0 0,-195 109-324 0 0,171-96 218 0 0,2 2 0 0 0,0 2 0 0 0,2 1 1 0 0,-39 38-1 0 0,48-40-223 0 0,-1-1 0 0 0,-43 29 0 0 0,69-52 287 0 0,1-1-41 0 0,1 0 0 0 0,-1 1 0 0 0,0-1 0 0 0,0 0 0 0 0,0 0 0 0 0,0 0-1 0 0,0 0 1 0 0,-4 1 0 0 0,-2-2 113 0 0,6 0 440 0 0,4-2-352 0 0,8-7-44 0 0,2 1-1 0 0,-1 0 1 0 0,1 1-1 0 0,0 0 1 0 0,1 1 0 0 0,22-8-1 0 0,-13 5-70 0 0,28-16 0 0 0,-36 17 41 0 0,0 1 1 0 0,0 0 0 0 0,1 1-1 0 0,0 1 1 0 0,0 0-1 0 0,0 1 1 0 0,0 1-1 0 0,1 0 1 0 0,-1 1-1 0 0,26 0 1 0 0,-5 4 256 0 0,0 2 1 0 0,-1 2-1 0 0,63 17 1 0 0,-6-1-217 0 0,-79-20-51 0 0,1 0 0 0 0,-1 0 0 0 0,0-1-1 0 0,0-1 1 0 0,1 0 0 0 0,15-3 0 0 0,-21 2 25 0 0,0-1 1 0 0,0 0-1 0 0,0-1 1 0 0,0 0-1 0 0,0 0 1 0 0,-1 0-1 0 0,1-1 1 0 0,-1 0-1 0 0,0-1 0 0 0,12-10 1 0 0,-10 8 14 0 0,-4 3-5 0 0,-1 0-1 0 0,1-1 1 0 0,-1 0 0 0 0,6-6-1 0 0,-9 9-3 0 0</inkml:trace>
</inkml:ink>
</file>

<file path=ppt/ink/ink5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2:52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52 5063 0 0,'0'0'390'0'0,"-1"-2"-252"0"0,-2-19-205 0 0,-3-8 10905 0 0,9 43-9802 0 0,0-2-851 0 0,1 0 0 0 0,1-1 0 0 0,-1 0 1 0 0,2 1-1 0 0,0-2 0 0 0,0 1 0 0 0,1-1 0 0 0,0 0 0 0 0,1 0 0 0 0,0-1 1 0 0,1 0-1 0 0,0-1 0 0 0,0 0 0 0 0,11 8 0 0 0,57 48 989 0 0,-50-43-1072 0 0,-20-15-310 0 0,-5-4-101 0 0,0-2-530 0 0,0 0 520 0 0,-2 0 199 0 0,1 1 1 0 0,-1-1 0 0 0,1 0 0 0 0,-1 0-1 0 0,1 0 1 0 0,0 0 0 0 0,-1 0 0 0 0,1 0-1 0 0,-1 0 1 0 0,1 0 0 0 0,0 0 0 0 0,-1 0-1 0 0,1 0 1 0 0,-1 0 0 0 0,1-1 0 0 0,-1 1-1 0 0,1 0 1 0 0,0 0 0 0 0,-1-1 0 0 0,2 0-1 0 0,10-6-1520 0 0</inkml:trace>
</inkml:ink>
</file>

<file path=ppt/ink/ink5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2:52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206 108 5527 0 0,'1'-2'423'0'0,"2"-4"83"0"0,0-1-1 0 0,-1 0 1 0 0,0 0-1 0 0,0 0 1 0 0,-1 0-1 0 0,1-9 1 0 0,0 6 1207 0 0,-1 7-1245 0 0,-1 0 0 0 0,1 0 0 0 0,1 1 0 0 0,-1-1 0 0 0,0 1 0 0 0,1-1 0 0 0,-1 1 0 0 0,3-3 0 0 0,-2 2-252 0 0,-1 1 867 0 0,-1 1-1060 0 0,0 1 0 0 0,0 0 0 0 0,1-1 0 0 0,-1 1 0 0 0,0 0 0 0 0,0-1 0 0 0,0 1 0 0 0,0 0 0 0 0,1-1 0 0 0,-1 1 0 0 0,0 0 0 0 0,0-1 0 0 0,1 1 0 0 0,-1 0 0 0 0,0 0 0 0 0,1-1 0 0 0,-1 1 0 0 0,0 0 0 0 0,0 0 0 0 0,1 0 0 0 0,-1-1 0 0 0,1 1 0 0 0,-1 0 0 0 0,0 0 0 0 0,1 0 0 0 0,-1 0 0 0 0,1 0-1 0 0,4 7 894 0 0,0 19-285 0 0,-5-1-496 0 0,-1 1-1 0 0,-6 42 0 0 0,-17 50-126 0 0,4-25-19 0 0,-4 24-333 0 0,-42 115-1 0 0,59-210 265 0 0,-53 174-218 0 0,16 4 269 0 0,42-184 28 0 0,0 0 1 0 0,2 0-1 0 0,1 31 0 0 0,0-40 15 0 0,0 1-1 0 0,1-1 0 0 0,0 0 1 0 0,0 0-1 0 0,0 0 0 0 0,1 0 1 0 0,0 0-1 0 0,0 0 0 0 0,1-1 1 0 0,7 10-1 0 0,-1-6 41 0 0,5-4-98 0 0,-13-5-53 0 0,1 0 0 0 0,-1-1 1 0 0,0 0-1 0 0,1 1 0 0 0,-1-1 1 0 0,1 0-1 0 0,-1 0 0 0 0,0 0 1 0 0,1 0-1 0 0,-1-1 0 0 0,1 1 1 0 0,-1-1-1 0 0,0 1 0 0 0,1-1 1 0 0,-1 0-1 0 0,0 0 0 0 0,0 0 1 0 0,1 0-1 0 0,2-2 0 0 0,-3 1-44 0 0,0 0 0 0 0,0 0 0 0 0,0-1 0 0 0,0 1 0 0 0,-1 0 0 0 0,1-1 0 0 0,-1 1 0 0 0,1-1 0 0 0,-1 1 0 0 0,0-1 0 0 0,0 1 0 0 0,0-1 0 0 0,0 0 0 0 0,-1 0 0 0 0,1 1 0 0 0,0-5 0 0 0,-1-9-378 0 0</inkml:trace>
</inkml:ink>
</file>

<file path=ppt/ink/ink5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2:55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11 7487 0 0,'0'0'10792'0'0,"2"-2"-10661"0"0,4-5-52 0 0,-5 5 82 0 0,-1 5-102 0 0,-17 52 147 0 0,10-36-124 0 0,-5 26 0 0 0,8-22-66 0 0,0 0 0 0 0,1 0 0 0 0,1 42 0 0 0,3-52-5 0 0,-1-11 48 0 0,0 1 31 0 0,1 8 6 0 0,0-9 0 0 0,-1 1 19 0 0,2 8 78 0 0,-1-9 534 0 0,-1-2-707 0 0,1 0 1 0 0,-1 1 0 0 0,0-1-1 0 0,1 0 1 0 0,-1 0-1 0 0,0 0 1 0 0,0 0 0 0 0,1 0-1 0 0,-1 0 1 0 0,0 0-1 0 0,1 0 1 0 0,-1 1 0 0 0,0-1-1 0 0,0 0 1 0 0,1 0-1 0 0,-1 0 1 0 0,0 1 0 0 0,0-1-1 0 0,0 0 1 0 0,1 0-1 0 0,-1 0 1 0 0,0 1 0 0 0,0-1-1 0 0,0 1 1 0 0,9 6 541 0 0,-6-5-415 0 0,1-1-1 0 0,0 0 1 0 0,-1 0-1 0 0,1 0 1 0 0,-1 0-1 0 0,1-1 1 0 0,0 1-1 0 0,0-1 1 0 0,6 0-1 0 0,1-1 113 0 0,-1-1-1 0 0,15-3 0 0 0,-23 4-99 0 0</inkml:trace>
</inkml:ink>
</file>

<file path=ppt/ink/ink5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2:5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25 1839 0 0,'0'0'10719'0'0,"-2"1"-9967"0"0,-21-2 5368 0 0,20-11-5223 0 0,1 0-142 0 0</inkml:trace>
</inkml:ink>
</file>

<file path=ppt/ink/ink5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4:41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58 5471 0 0,'0'0'12384'0'0,"-1"2"-12237"0"0,-5 18-31 0 0,6-19-44 0 0,-2 0 8 0 0,-2 4-8 0 0,2-3-7 0 0,-3 4 2583 0 0,3-3-2542 0 0,1-1 0 0 0,-1 0-1 0 0,0 0 1 0 0,0 0 0 0 0,-1 0-1 0 0,1-1 1 0 0,-5 4 0 0 0,4-5 99 0 0,6-5 308 0 0,4-3-266 0 0,0 0-243 0 0,0 1 1 0 0,1 0-1 0 0,0 0 1 0 0,0 1-1 0 0,1 0 0 0 0,-1 1 1 0 0,1-1-1 0 0,1 2 1 0 0,-1-1-1 0 0,1 1 1 0 0,17-4-1 0 0,-15 4-8 0 0,1 2 1 0 0,0-1-1 0 0,15 0 0 0 0,-16 3 78 0 0,0-2-1 0 0,-1 0 0 0 0,1 0 1 0 0,18-7-1 0 0,-29 9-72 0 0,-1 0 1 0 0,0 0-1 0 0,0 0 0 0 0,1 0 0 0 0,-1 0 0 0 0,0 0 1 0 0,1 0-1 0 0,-1 0 0 0 0,0 0 0 0 0,1 0 0 0 0,-1 0 1 0 0,0 0-1 0 0,0 0 0 0 0,1 0 0 0 0,-1 0 0 0 0,0 0 1 0 0,1 0-1 0 0,-1 1 0 0 0,0-1 0 0 0,0 0 0 0 0,1 0 1 0 0,-1 0-1 0 0,0 0 0 0 0,0 1 0 0 0,1-1 1 0 0,-1 0-1 0 0,0 0 0 0 0,0 0 0 0 0,0 1 0 0 0,1-1 1 0 0,-1 0-1 0 0,0 0 0 0 0,0 1 0 0 0,0-1 0 0 0,0 0 1 0 0,0 1-1 0 0,1-1 0 0 0,-1 0 0 0 0,0 0 0 0 0,0 1 1 0 0,0-1-1 0 0,0 0 0 0 0,0 1 0 0 0,0-1 0 0 0,0 0 1 0 0,0 1-1 0 0,0-1 0 0 0,0 0 0 0 0,0 1 0 0 0,0-1 1 0 0,0 0-1 0 0,-1 1 0 0 0,1 17-1 0 0,-1-15 0 0 0,-2 7 0 0 0,1-5 0 0 0,0 0 0 0 0,-1 0 0 0 0,0 0 0 0 0,0 0 0 0 0,0 0 0 0 0,-1-1 0 0 0,0 1 0 0 0,1-1 0 0 0,-2 0 0 0 0,1 0 0 0 0,-9 6 0 0 0,-4 4 0 0 0,-94 88-64 0 0,54-49-8 0 0,37-34 72 0 0,-9 7 0 0 0,26-25-3 0 0,-2 6 9 0 0,-4 5 7 0 0,8-11 200 0 0,-1-1-268 0 0,2 0 25 0 0,-18 15-15 0 0,-5 3 174 0 0,21-17-69 0 0,1 4 302 0 0,1-5-147 0 0,7-3-240 0 0,-5 1 26 0 0,14-3 73 0 0,-16 5-74 0 0,24-7 271 0 0,0 1 1 0 0,1 0-1 0 0,0 3 1 0 0,31-2-1 0 0,-37 3-202 0 0,0 0-1 0 0,0-1 1 0 0,27-7 0 0 0,-43 10-47 0 0,15-7 9 0 0,-14 4 27 0 0,-4 2-30 0 0,-4 3-43 0 0,2-2-75 0 0,-1 5-675 0 0,2-4-459 0 0,7 0 1155 0 0,-6-1 98 0 0,6 0-316 0 0,0-1-1 0 0,0 0 1 0 0,0 0 0 0 0,0 0-1 0 0,-1-1 1 0 0,1 0 0 0 0,0 0-1 0 0,-1 0 1 0 0,10-6-1 0 0,-8 4-274 0 0,-5 3-294 0 0</inkml:trace>
</inkml:ink>
</file>

<file path=ppt/ink/ink5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4:43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3223 0 0,'0'0'5000'0'0,"7"-5"-4800"0"0,-1-2-8 0 0,-1-2-328 0 0,-1 2-72 0 0,-3-2-16 0 0</inkml:trace>
</inkml:ink>
</file>

<file path=ppt/ink/ink5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4:44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 2759 0 0,'0'0'11440'0'0,"0"2"-10856"0"0,2 3 79 0 0,-1-1 0 0 0,0 1 1 0 0,0 0-1 0 0,-1 0 0 0 0,0 0 0 0 0,0 1 0 0 0,0-1 0 0 0,0 0 0 0 0,-2 7 0 0 0,0-5-609 0 0,0 0 1 0 0,0 0-1 0 0,-6 11 0 0 0,-26 46-11 0 0,10-18-32 0 0,-24 60 1 0 0,43-90-12 0 0,0 0-1 0 0,0 1 1 0 0,2-1 0 0 0,0 1 0 0 0,0 0 0 0 0,2 0-1 0 0,1 32 1 0 0,3-21-6 0 0,2 0 0 0 0,15 55 0 0 0,28 51 386 0 0,-45-125-315 0 0,5 12 446 0 0,1 1 1 0 0,2-1-1 0 0,0 0 1 0 0,0-1 0 0 0,27 33-1 0 0,-33-47-429 0 0,1 0 0 0 0,0 0 0 0 0,0 0 0 0 0,0-1 0 0 0,0 0 0 0 0,1 0 0 0 0,0 0 0 0 0,0-1 0 0 0,0 0 0 0 0,1-1 0 0 0,-1 1 0 0 0,1-1 0 0 0,0-1 0 0 0,0 0 0 0 0,8 2 0 0 0,4 1 1567 0 0,-17-10-4663 0 0,0-6-2414 0 0,-2 4 3965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17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6 5983 0 0,'0'0'542'0'0,"1"0"-446"0"0,0 0-79 0 0,7-2 2006 0 0,1 1-1 0 0,-1 0 0 0 0,10 0 0 0 0,-17 1-896 0 0,20 2 916 0 0,-10-3 2730 0 0,-36 6-4085 0 0,-6 6-703 0 0,2 2 0 0 0,-33 19 0 0 0,26-13 5 0 0,35-19 11 0 0,-232 125-64 0 0,225-120 63 0 0,2-2-10 0 0,1 0 1 0 0,-1 1-1 0 0,1 0 1 0 0,-1 0-1 0 0,1 0 1 0 0,0 1-1 0 0,1-1 1 0 0,-9 11-1 0 0,12-14-148 0 0,16 19-375 0 0,-9-17 466 0 0,1-1 0 0 0,-1 1-1 0 0,0-1 1 0 0,1 0 0 0 0,0 0 0 0 0,-1-1 0 0 0,1 0 0 0 0,0 0 0 0 0,9 0 0 0 0,-8-1 34 0 0,62 2-197 0 0,-51-2 192 0 0,-1 0 1 0 0,0 1 0 0 0,0 1-1 0 0,0 0 1 0 0,0 1 0 0 0,25 9-1 0 0,-31-7 30 0 0,-1 0 1 0 0,1 0-1 0 0,-1 2 0 0 0,20 13 0 0 0,-25-15 6 0 0,-1 0 0 0 0,1 0-1 0 0,-1 0 1 0 0,0 1 0 0 0,0 0 0 0 0,-1 0 0 0 0,0 0 0 0 0,0 0-1 0 0,6 13 1 0 0,-10-18 20 0 0,1 1 1 0 0,-1 0-1 0 0,1-1 0 0 0,-1 1 0 0 0,0-1 0 0 0,0 1 1 0 0,1 0-1 0 0,-1-1 0 0 0,0 1 0 0 0,-1-1 0 0 0,1 1 1 0 0,0 0-1 0 0,0-1 0 0 0,-1 1 0 0 0,1-1 1 0 0,-2 3-1 0 0,1 0 15 0 0,-1-1-1 0 0,0 0 1 0 0,0 0 0 0 0,0 0 0 0 0,0-1 0 0 0,0 1 0 0 0,-4 3 0 0 0,-4 3 58 0 0,-1-1 0 0 0,0 0 1 0 0,-12 6-1 0 0,20-12-76 0 0,-38 21 100 0 0,-72 29-1 0 0,-50 5-111 0 0,143-50-4 0 0,-1-2 1 0 0,0 0-1 0 0,0-2 0 0 0,-1 0 0 0 0,-41 0 0 0 0,61-3-4 0 0,0 0-1 0 0,0 0 1 0 0,0-1-1 0 0,0 1 1 0 0,1 0-1 0 0,-1-1 1 0 0,0 1-1 0 0,0-1 1 0 0,1 1-1 0 0,-1-1 1 0 0,0 0-1 0 0,1 0 1 0 0,-1 0-1 0 0,1 0 1 0 0,-1 0-1 0 0,1 0 1 0 0,-1 0-1 0 0,1 0 1 0 0,0-1-1 0 0,-1 1 1 0 0,0-3-1 0 0,1 3-17 0 0,0-1 0 0 0,1 1 0 0 0,-1-1 0 0 0,1 1-1 0 0,0-1 1 0 0,0 0 0 0 0,-1 1 0 0 0,1-1 0 0 0,0 1-1 0 0,0-1 1 0 0,0 0 0 0 0,1 1 0 0 0,-1-1 0 0 0,0 1-1 0 0,0-1 1 0 0,1 0 0 0 0,-1 1 0 0 0,1-1 0 0 0,0 1-1 0 0,-1-1 1 0 0,1 1 0 0 0,0 0 0 0 0,2-3 0 0 0,19-22-2448 0 0,-9 13 1006 0 0</inkml:trace>
</inkml:ink>
</file>

<file path=ppt/ink/ink5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4:45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28 5295 0 0,'0'0'11594'0'0,"4"-19"-8780"0"0,4 11-1776 0 0,-5 8-82 0 0,-2 20-438 0 0,-17 100 284 0 0,1-17-424 0 0,14-84-273 0 0,0 0 0 0 0,1 0 0 0 0,5 29 0 0 0,-4-41-45 0 0,0-1 1 0 0,1 1-1 0 0,1-1 0 0 0,-1 0 0 0 0,1 1 0 0 0,0-1 0 0 0,0 0 1 0 0,0 0-1 0 0,1-1 0 0 0,0 1 0 0 0,0-1 0 0 0,1 0 1 0 0,-1 0-1 0 0,1 0 0 0 0,0-1 0 0 0,1 0 0 0 0,-1 0 1 0 0,1 0-1 0 0,0 0 0 0 0,6 2 0 0 0,-11-6-48 0 0,-1 1-1 0 0,1-1 0 0 0,-1 0 1 0 0,1 0-1 0 0,-1 1 1 0 0,1-1-1 0 0,-1 0 0 0 0,1 1 1 0 0,-1-1-1 0 0,1 0 1 0 0,-1 1-1 0 0,0-1 0 0 0,1 0 1 0 0,-1 1-1 0 0,0-1 1 0 0,1 1-1 0 0,-1-1 0 0 0,0 1 1 0 0,1-1-1 0 0,-1 1 1 0 0,0-1-1 0 0,0 1 0 0 0,0-1 1 0 0,0 1-1 0 0,1-1 1 0 0,-1 1-1 0 0,0 0 0 0 0,0-1 1 0 0,0 1-1 0 0,0-1 1 0 0,0 1-1 0 0,0-1 0 0 0,-1 1 1 0 0,1-1-1 0 0,0 1 1 0 0,0 0-1 0 0,0-1 0 0 0,-1 2 1 0 0,0 0-50 0 0,-1 0 0 0 0,1 1 1 0 0,-1-1-1 0 0,0 0 0 0 0,1 0 1 0 0,-4 2-1 0 0,3-2 44 0 0,1-1-70 0 0,-4 3 62 0 0,-13 3-8039 0 0</inkml:trace>
</inkml:ink>
</file>

<file path=ppt/ink/ink5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9:55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480 657 2759 0 0,'0'0'8586'0'0,"2"-1"-7938"0"0,6-4-330 0 0,-1-1 0 0 0,1 1 0 0 0,-1-1 1 0 0,0-1-1 0 0,8-10 0 0 0,9-8 214 0 0,-12 13-422 0 0,16-21 1 0 0,-18 20-48 0 0,19-18 0 0 0,-23 25 36 0 0,0 0 0 0 0,-1-1 0 0 0,0 1 0 0 0,0-1 0 0 0,-1 0 0 0 0,0 0 1 0 0,0 0-1 0 0,4-13 0 0 0,1-6 368 0 0,6-34 0 0 0,3-10-295 0 0,17-49-132 0 0,6-17-508 0 0,-41 136 437 0 0,1-1 0 0 0,-1 1 0 0 0,0 0 0 0 0,0-1 0 0 0,0 1 0 0 0,1 0 0 0 0,-1-1 0 0 0,0 1 0 0 0,0-1 0 0 0,0 1 0 0 0,0 0 0 0 0,0-1 0 0 0,0 1 0 0 0,0 0 0 0 0,0-1 0 0 0,0 1 0 0 0,0-1 0 0 0,0 1 0 0 0,0 0 0 0 0,0-1 0 0 0,0 1 0 0 0,0 0 0 0 0,0-1 0 0 0,-1 1 0 0 0,1 0 0 0 0,0-1 0 0 0,0 1 0 0 0,0 0 0 0 0,0-1 0 0 0,-1 1 0 0 0,1-1 0 0 0,-1 1 21 0 0,0 0-1 0 0,1 0 1 0 0,-1 0 0 0 0,0 0-1 0 0,0 0 1 0 0,1 0-1 0 0,-1 0 1 0 0,0 1-1 0 0,1-1 1 0 0,-1 0-1 0 0,0 0 1 0 0,1 1-1 0 0,-1-1 1 0 0,0 0-1 0 0,0 1 1 0 0,-26 18 37 0 0,5 2-90 0 0,-28 36 1 0 0,32-35-42 0 0,-1-1 1 0 0,-23 19-1 0 0,-49 38-296 0 0,89-75 381 0 0,-1-1-1 0 0,1 1 0 0 0,-1 1 1 0 0,1-1-1 0 0,0 0 0 0 0,0 0 1 0 0,0 1-1 0 0,1-1 0 0 0,-1 1 1 0 0,-1 6-1 0 0,1-1-111 0 0,0 1 1 0 0,0 18-1 0 0,1-17 99 0 0,1 0-1 0 0,0 0 1 0 0,2 12-1 0 0,0 6 217 0 0,-4-14-48 0 0,0-1 0 0 0,0 0 1 0 0,-2 0-1 0 0,-9 26 0 0 0,-28 54 436 0 0,24-59-376 0 0,-17 46 267 0 0,-36 121-1 0 0,34-84-338 0 0,34-111-125 0 0,-1 4 13 0 0,-1 0 1 0 0,-1 0-1 0 0,1-1 0 0 0,-2 1 0 0 0,-8 12 0 0 0,-52 77 4 0 0,-51 117 1131 0 0,66-111 18 0 0,50-104-541 0 0,4-5-416 0 0,19-21-245 0 0,42-50 432 0 0,-24 22-5862 0 0,-14 17-752 0 0</inkml:trace>
</inkml:ink>
</file>

<file path=ppt/ink/ink5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9:55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23 264 1839 0 0,'-1'0'134'0'0,"-21"-2"14032"0"0,25 2-13410 0 0,13-5-233 0 0,1-1 0 0 0,-1 0 1 0 0,27-16-1 0 0,11-4 144 0 0,70-25-20 0 0,2 6 0 0 0,143-32 1 0 0,-241 71-604 0 0,40-11-544 0 0,-65 16 181 0 0</inkml:trace>
</inkml:ink>
</file>

<file path=ppt/ink/ink5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9:56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0 1375 0 0,'-2'2'464'0'0,"-62"59"9048"0"0,-41 26-6148 0 0,92-77-3294 0 0,0 1 0 0 0,1 0-1 0 0,-18 23 1 0 0,28-31-51 0 0,0 1 0 0 0,0-1 0 0 0,1 1-1 0 0,-1 0 1 0 0,1 0 0 0 0,0-1 0 0 0,0 1 0 0 0,1 0 0 0 0,-1 0 0 0 0,1 0 0 0 0,0 8 0 0 0,1-9 42 0 0,-1 1 0 0 0,1-1 0 0 0,-1 1 0 0 0,1-1 0 0 0,0 1 0 0 0,0-1 0 0 0,1 0 0 0 0,-1 1 0 0 0,1-1 0 0 0,0 0 0 0 0,2 3 0 0 0,1 1 61 0 0,0 0 0 0 0,11 10 0 0 0,-15-16-100 0 0,0 0 1 0 0,0 0-1 0 0,0 0 0 0 0,1 0 0 0 0,-1 0 0 0 0,0 0 1 0 0,1-1-1 0 0,-1 1 0 0 0,0-1 0 0 0,1 1 0 0 0,-1-1 1 0 0,1 1-1 0 0,-1-1 0 0 0,1 0 0 0 0,-1 0 0 0 0,1 1 0 0 0,2-1 1 0 0,-1-1 41 0 0,0 1 0 0 0,1-1 0 0 0,-1 0 0 0 0,0 1 0 0 0,0-1 0 0 0,0-1 0 0 0,6-2 0 0 0,-1 0 138 0 0,-1-1 0 0 0,1 0 0 0 0,-1-1 0 0 0,12-11 0 0 0,-8 6-79 0 0,-1-1 0 0 0,0-1 0 0 0,-1 0 0 0 0,0 0 0 0 0,-1 0 0 0 0,-1-1 0 0 0,0-1 0 0 0,5-15 1 0 0,-11 28-124 0 0,-1 0 1 0 0,1 0 0 0 0,0 0-1 0 0,0 0 1 0 0,-1 0 0 0 0,1 0 0 0 0,-1 0-1 0 0,0 0 1 0 0,0 0 0 0 0,0 0-1 0 0,0 0 1 0 0,0 0 0 0 0,-1-5 0 0 0,0 0-1 0 0,-4-32-272 0 0,5 37 111 0 0,-1-1-26 0 0,-1-1 25 0 0,1 0-1 0 0,-1 1 1 0 0,0-1-1 0 0,0 1 1 0 0,-1-1-1 0 0,1 1 1 0 0,-1 0-1 0 0,0 0 1 0 0,-5-5-1 0 0,7 7 18 0 0,-1-1 0 0 0,0 1 0 0 0,0 0 0 0 0,0 0 0 0 0,-1 0 0 0 0,1 0 1 0 0,0 0-1 0 0,0 0 0 0 0,-1 1 0 0 0,1-1 0 0 0,0 1 0 0 0,0-1 0 0 0,-1 1 0 0 0,1 0 0 0 0,-1 0 0 0 0,1 0 0 0 0,0 0 0 0 0,-1 0 0 0 0,-3 2 0 0 0,0 0-291 0 0,0 0 0 0 0,0 0 0 0 0,0 1-1 0 0,-6 3 1 0 0,10-5 203 0 0</inkml:trace>
</inkml:ink>
</file>

<file path=ppt/ink/ink5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9:56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4 369 2759 0 0,'0'0'11199'0'0,"0"2"-10079"0"0,-3 12 3881 0 0,3-21-4274 0 0,1 0-588 0 0,0 0 1 0 0,1 0-1 0 0,0 1 0 0 0,0-1 1 0 0,0 1-1 0 0,1 0 0 0 0,0 0 1 0 0,0 0-1 0 0,7-9 1 0 0,4-4 131 0 0,22-24 1 0 0,-7 13-248 0 0,2 0 0 0 0,1 2 0 0 0,2 2 0 0 0,0 1 0 0 0,2 1 0 0 0,0 2 0 0 0,40-17 0 0 0,-69 36-10 0 0,1-1 0 0 0,0 2 0 0 0,0-1 0 0 0,12-1 0 0 0,3 2-4396 0 0</inkml:trace>
</inkml:ink>
</file>

<file path=ppt/ink/ink5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9:57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38 6447 0 0,'0'0'499'0'0,"-7"-5"1"0"0,3 2 1433 0 0,-15-11 4501 0 0,-1 3-3469 0 0,18 10-2918 0 0,0 0 1 0 0,0 1-1 0 0,-1-1 0 0 0,1 1 1 0 0,0-1-1 0 0,0 1 0 0 0,-1 0 1 0 0,1 0-1 0 0,0 0 0 0 0,-1 0 1 0 0,1 0-1 0 0,0 0 0 0 0,0 1 1 0 0,-1-1-1 0 0,1 1 0 0 0,0-1 1 0 0,-4 3-1 0 0,-18 9-517 0 0,-28 20 0 0 0,24-15 75 0 0,-56 46-146 0 0,50-37 446 0 0,33-25 94 0 0,-14 10-36 0 0,0 1-1 0 0,1 1 1 0 0,-23 26-1 0 0,34-35 34 0 0,0 0 0 0 0,0 1 0 0 0,0 0 1 0 0,0 0-1 0 0,1 0 0 0 0,0 0 0 0 0,-3 10 0 0 0,4-12 5 0 0,1 0-1 0 0,-1 0 1 0 0,1 1 0 0 0,0-1-1 0 0,0 0 1 0 0,0 0 0 0 0,1 0-1 0 0,-1 1 1 0 0,1-1 0 0 0,0 0-1 0 0,-1 0 1 0 0,1 0 0 0 0,1 0 0 0 0,1 5-1 0 0,-1-5 8 0 0,-1-1 0 0 0,1 0 0 0 0,0 1 0 0 0,0-1 0 0 0,0 0 0 0 0,0 0 0 0 0,0 0 0 0 0,0 0 0 0 0,0-1 0 0 0,1 1 0 0 0,-1 0 0 0 0,1-1 0 0 0,-1 0 0 0 0,1 0 0 0 0,-1 1 0 0 0,1-1 0 0 0,0-1 0 0 0,0 1 0 0 0,-1 0 0 0 0,1-1 0 0 0,0 1 0 0 0,3-1 0 0 0,0 0 27 0 0,-1 0 0 0 0,0 0 0 0 0,0-1 0 0 0,0 0 0 0 0,0 0 0 0 0,0 0-1 0 0,0-1 1 0 0,0 1 0 0 0,0-1 0 0 0,-1 0 0 0 0,8-4 0 0 0,5-6 254 0 0,0-1-1 0 0,-1 0 1 0 0,-1-1 0 0 0,0-1 0 0 0,-1 0-1 0 0,23-33 1 0 0,23-42-49 0 0,-53 82-240 0 0,0 0 0 0 0,-1 2-12 0 0,-5 5-48 0 0,-1 3 0 0 0,-1 8 66 0 0,0 0-1 0 0,0-1 1 0 0,-1 1-1 0 0,-1-1 1 0 0,1 1-1 0 0,-2-1 1 0 0,1 0-1 0 0,-8 13 1 0 0,-7 20 215 0 0,17-40-196 0 0,1-1 1 0 0,-1 1-1 0 0,1-1 0 0 0,0 1 1 0 0,0-1-1 0 0,-1 1 0 0 0,1-1 1 0 0,0 1-1 0 0,0-1 1 0 0,1 1-1 0 0,-1-1 0 0 0,0 1 1 0 0,0-1-1 0 0,1 1 0 0 0,-1-1 1 0 0,1 1-1 0 0,-1-1 0 0 0,1 0 1 0 0,0 1-1 0 0,-1-1 1 0 0,1 0-1 0 0,0 1 0 0 0,0-1 1 0 0,0 0-1 0 0,0 0 0 0 0,0 0 1 0 0,0 0-1 0 0,0 0 0 0 0,0 0 1 0 0,1 0-1 0 0,-1 0 1 0 0,2 1-1 0 0,1 0 1 0 0,1 0 0 0 0,-1 0 1 0 0,0 0-1 0 0,1 0 0 0 0,-1-1 0 0 0,1 1 1 0 0,0-1-1 0 0,8 1 0 0 0,2-2-36 0 0,0 0 0 0 0,0-1 0 0 0,-1-1 0 0 0,1 0 0 0 0,27-8 0 0 0,-26 5-2007 0 0,0-1 1 0 0,24-13-1 0 0,-29 14-3829 0 0</inkml:trace>
</inkml:ink>
</file>

<file path=ppt/ink/ink5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9:58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43 115 12407 0 0,'0'0'1426'0'0,"2"2"-876"0"0,0 2 31 0 0,1 0-1 0 0,-1 1 0 0 0,0-1 0 0 0,2 10 1 0 0,-4-14-570 0 0,2 5 73 0 0,-1 1 0 0 0,0-1-1 0 0,0 1 1 0 0,0-1 0 0 0,-1 1 0 0 0,1-1 0 0 0,-1 1 0 0 0,-1 0 0 0 0,1-1-1 0 0,-1 1 1 0 0,0-1 0 0 0,-3 10 0 0 0,-1-5-65 0 0,1 1 1 0 0,-2-1 0 0 0,1 0-1 0 0,-2 0 1 0 0,-11 14-1 0 0,12-17-19 0 0,1-1 16 0 0,3-5 170 0 0,5-9-57 0 0,0 0 1 0 0,0 0 0 0 0,0 0-1 0 0,1 1 1 0 0,0-1 0 0 0,7-9-1 0 0,36-39-133 0 0,-27 33-29 0 0,1 0-95 0 0,1 2 0 0 0,1 1 0 0 0,1 1-1 0 0,1 1 1 0 0,33-19 0 0 0,-55 35 119 0 0,0 0 1 0 0,1 1-1 0 0,-1-1 1 0 0,0 1-1 0 0,1 0 0 0 0,3-1 1 0 0,14 0 131 0 0,-13 5-66 0 0,-6-2-16 0 0,0 1-22 0 0,-1-1 0 0 0,0 1 0 0 0,0 0 0 0 0,0-1-1 0 0,0 1 1 0 0,0 0 0 0 0,0-1 0 0 0,0 1 0 0 0,0 0 0 0 0,-1 0 0 0 0,1 0-1 0 0,-1 0 1 0 0,1 0 0 0 0,-1 3 0 0 0,1-2 10 0 0,0 2-1 0 0,0 0 0 0 0,0 0 0 0 0,-1 0 0 0 0,0 0 0 0 0,0 0 0 0 0,0 0 0 0 0,0 0 0 0 0,-2 5-1 0 0,-2 6 28 0 0,-12 26 1 0 0,15-39-176 0 0,-1 0 1 0 0,0-1 0 0 0,1 1 0 0 0,-1-1 0 0 0,0 1 0 0 0,-1-1 0 0 0,1 0 0 0 0,0 0 0 0 0,-1 0 0 0 0,1 0 0 0 0,-1 0-1 0 0,1 0 1 0 0,-1-1 0 0 0,0 1 0 0 0,0-1 0 0 0,0 0 0 0 0,1 0 0 0 0,-1 0 0 0 0,0 0 0 0 0,-1-1 0 0 0,-3 1 0 0 0,4-2 41 0 0,3 0 80 0 0,-1 0 0 0 0,0 0 0 0 0,1 0-1 0 0,-1 0 1 0 0,1 0 0 0 0,-1 0 0 0 0,1 0 0 0 0,-1-1 0 0 0,1 1-1 0 0,0 0 1 0 0,-1 0 0 0 0,1-1 0 0 0,0 1 0 0 0,0 0-1 0 0,0 0 1 0 0,0-1 0 0 0,0 1 0 0 0,1 0 0 0 0,-1 0-1 0 0,0-1 1 0 0,0 1 0 0 0,1 0 0 0 0,0-2 0 0 0,0 0 26 0 0,1 0 0 0 0,0 0 1 0 0,0 0-1 0 0,0 0 0 0 0,4-4 1 0 0,-4 5-11 0 0,10-12 35 0 0,0 0-1 0 0,1 2 0 0 0,0-1 1 0 0,1 2-1 0 0,0 0 0 0 0,1 0 1 0 0,0 2-1 0 0,1 0 1 0 0,0 0-1 0 0,23-8 0 0 0,-39 17-51 0 0,23-8 292 0 0,35-6 1 0 0,-56 13-160 0 0,38 15 999 0 0,-39-13-1012 0 0,21 1 383 0 0,-21-2-449 0 0,-1 0 0 0 0,1 0 0 0 0,0 0-1 0 0,-1 0 1 0 0,1 1 0 0 0,0-1 0 0 0,-1 0 0 0 0,1 1-1 0 0,0-1 1 0 0,-1 0 0 0 0,1 1 0 0 0,-1-1 0 0 0,1 0-1 0 0,0 1 1 0 0,-1-1 0 0 0,1 1 0 0 0,-1-1 0 0 0,1 1-1 0 0,-1 0 1 0 0,0-1 0 0 0,1 1 0 0 0,-1-1 0 0 0,0 1-1 0 0,1 0 1 0 0,0 2 15 0 0,0-1 0 0 0,-1 0 0 0 0,1 1 1 0 0,-1-1-1 0 0,0 0 0 0 0,0 1 0 0 0,0 3 0 0 0,0 4 115 0 0,-1 0 1 0 0,-4 16-1 0 0,-2 9 26 0 0,3-12-64 0 0,-8 23 0 0 0,-2-9-1876 0 0,10-28 977 0 0,1-1 0 0 0,0 1 0 0 0,-4 16 0 0 0,7-24 269 0 0,12 1-9025 0 0</inkml:trace>
</inkml:ink>
</file>

<file path=ppt/ink/ink5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9:58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9215 0 0,'0'0'9898'0'0,"10"8"-7925"0"0,-7-3-1876 0 0,-1 0-1 0 0,1 0 1 0 0,-2 1 0 0 0,1 0 0 0 0,0-1-1 0 0,-1 1 1 0 0,0 0 0 0 0,0-1 0 0 0,-1 1-1 0 0,0 0 1 0 0,0 0 0 0 0,0 0 0 0 0,-1 0-1 0 0,-1 7 1 0 0,-1 4-202 0 0,-1 1 0 0 0,-1-1 1 0 0,-11 27-1 0 0,12-36-663 0 0,0 0-1 0 0,0-1 1 0 0,-6 10 0 0 0</inkml:trace>
</inkml:ink>
</file>

<file path=ppt/ink/ink5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9:59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48 319 13935 0 0,'-1'0'315'0'0,"-25"-1"714"0"0,8 1-833 0 0,17 0 52 0 0,0 0-377 0 0,1 1 74 0 0,0-1-1 0 0,0 1 1 0 0,0-1-1 0 0,-1 1 1 0 0,1 0-1 0 0,0-1 1 0 0,0 1-1 0 0,0-1 1 0 0,0 1-1 0 0,0 0 1 0 0,0-1-1 0 0,0 1 1 0 0,1-1-1 0 0,-1 2 1 0 0,6 4 1778 0 0,-4-6-1605 0 0,0 0 0 0 0,0 0 1 0 0,0 0-1 0 0,0 0 1 0 0,0 0-1 0 0,1 0 1 0 0,-1-1-1 0 0,0 1 0 0 0,0-1 1 0 0,0 1-1 0 0,0-1 1 0 0,0 0-1 0 0,-1 0 1 0 0,1 0-1 0 0,0 0 0 0 0,0 0 1 0 0,0 0-1 0 0,2-3 1 0 0,3-2 130 0 0,1-1 0 0 0,9-12 0 0 0,-15 17-152 0 0,21-26 50 0 0,90-95 774 0 0,-89 100-962 0 0,49-44-323 0 0,-65 61 331 0 0,0 0-1 0 0,0 1 0 0 0,1 0 0 0 0,0 0 1 0 0,-1 1-1 0 0,1 0 0 0 0,18-5 1 0 0,-16 8 1 0 0,-2 4 78 0 0,-7 0-22 0 0,0-1 1 0 0,0 1-1 0 0,0-1 0 0 0,0 1 0 0 0,0 0 1 0 0,-1-1-1 0 0,1 1 0 0 0,-1 0 0 0 0,0 0 1 0 0,0 0-1 0 0,0 0 0 0 0,0 0 0 0 0,0 1 1 0 0,0 4-1 0 0,1 8 227 0 0,-1 25 0 0 0,-1-37-186 0 0,-2 27 53 0 0,-1 0 1 0 0,-1-1 0 0 0,-10 36-1 0 0,7-34-296 0 0,6-27-109 0 0,1 1 0 0 0,-1-1 0 0 0,1 0 0 0 0,1 8 0 0 0,-1-11-341 0 0</inkml:trace>
</inkml:ink>
</file>

<file path=ppt/ink/ink5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9:59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 1375 0 0,'1'-1'107'0'0,"26"-29"1474"0"0,10-7 14401 0 0,-36 42-15933 0 0,0-1 0 0 0,0 0 0 0 0,-1 1 0 0 0,1-1 0 0 0,-1 1 0 0 0,0-1 0 0 0,0 1 0 0 0,-1-1 0 0 0,-1 8 0 0 0,-2 6 8 0 0,-7 19-1 0 0,-3 7 63 0 0,11-28-29 0 0,0-7-26 0 0,1 0 0 0 0,0 0-1 0 0,1 0 1 0 0,0 1 0 0 0,0-1-1 0 0,1 15 1 0 0,1-22 34 0 0,0 0 0 0 0,0 0 1 0 0,0 0-1 0 0,1 0 0 0 0,-1 0 0 0 0,0 0 0 0 0,1-1 0 0 0,-1 1 0 0 0,1 0 1 0 0,0-1-1 0 0,-1 1 0 0 0,1-1 0 0 0,0 0 0 0 0,2 2 0 0 0,0-1 23 0 0,-1-1-1 0 0,0 1 0 0 0,1-1 1 0 0,-1 0-1 0 0,0 0 0 0 0,1 0 1 0 0,-1-1-1 0 0,1 1 0 0 0,0-1 1 0 0,-1 0-1 0 0,7 0 0 0 0,5-1 244 0 0,23-5 0 0 0,-13 1-291 0 0,4 1 13 0 0,47-14 0 0 0,-64 14-80 0 0,0 0-1 0 0,-1 0 1 0 0,0-1-1 0 0,0-1 1 0 0,0 0 0 0 0,15-12-1 0 0,-21 14-23 0 0,-1 0-1 0 0,0-1 1 0 0,0 1-1 0 0,0-1 1 0 0,-1 0-1 0 0,0 0 1 0 0,0 0-1 0 0,0-1 1 0 0,0 1-1 0 0,-1-1 1 0 0,3-7 0 0 0,0-7-572 0 0,6-40 1 0 0,-5 27-740 0 0,4-19-2514 0 0,-6 36 2199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17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47 1375 0 0,'0'-9'366'0'0,"-2"-23"18679"0"0,3 26-15260 0 0,1 13-3784 0 0,0 0 0 0 0,0-1 0 0 0,-1 1 0 0 0,0 0 0 0 0,0 0 1 0 0,-1 0-1 0 0,0 0 0 0 0,0 0 0 0 0,0-1 0 0 0,-1 1 0 0 0,0 0 0 0 0,0 0 0 0 0,-5 11 0 0 0,-1 2-2 0 0,0 0 1 0 0,-2-1-1 0 0,-14 25 0 0 0,10-23 12 0 0,-1-1-1 0 0,0-1 1 0 0,-1 0 0 0 0,-2 0-1 0 0,1-2 1 0 0,-30 23 0 0 0,45-39 42 0 0</inkml:trace>
</inkml:ink>
</file>

<file path=ppt/ink/ink5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9:59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40 5063 0 0,'1'-1'125'0'0,"2"-3"198"0"0,0-1 0 0 0,0 1 0 0 0,1 0 0 0 0,0 0 0 0 0,0 1 0 0 0,0-1 0 0 0,0 1 0 0 0,7-4 2703 0 0,-2 15-1188 0 0,-7-6-1721 0 0,0-1 0 0 0,-1 0 0 0 0,0 0 0 0 0,1 1 0 0 0,-1-1 1 0 0,0 1-1 0 0,1-1 0 0 0,-1 1 0 0 0,0 0 0 0 0,0-1 0 0 0,-1 1 1 0 0,1 0-1 0 0,0 0 0 0 0,0 0 0 0 0,-1-1 0 0 0,1 1 0 0 0,-1 3 1 0 0,2 8 124 0 0,-2 0 1 0 0,0-1 0 0 0,0 1-1 0 0,-1 0 1 0 0,-1-1-1 0 0,0 1 1 0 0,-1-1 0 0 0,0 0-1 0 0,-9 22 1 0 0,-4 2 123 0 0,-36 63 0 0 0,0-12 188 0 0,5 3 0 0 0,-40 108 0 0 0,70-148-332 0 0,-16 81 1 0 0,4 52-23 0 0,27-177 217 0 0,2-4-1746 0 0</inkml:trace>
</inkml:ink>
</file>

<file path=ppt/ink/ink5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0:00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38 13103 0 0,'-2'0'598'0'0,"-5"2"-382"0"0,0 0 0 0 0,0 0 0 0 0,0 0 0 0 0,1 1 0 0 0,-1 0 0 0 0,1 0 0 0 0,-1 0 0 0 0,1 1 0 0 0,0 0 0 0 0,0 1 0 0 0,1-1 0 0 0,-1 1 0 0 0,1 0 0 0 0,0 0 0 0 0,-7 10 0 0 0,12-15-170 0 0,0 1 1 0 0,0 0 0 0 0,-1-1 0 0 0,1 1 0 0 0,0 0 0 0 0,0 0 0 0 0,0-1 0 0 0,-1 1 0 0 0,1 0 0 0 0,0 0 0 0 0,0-1 0 0 0,0 1 0 0 0,0 0-1 0 0,0 0 1 0 0,1-1 0 0 0,-1 1 0 0 0,0 0 0 0 0,0 0 0 0 0,0-1 0 0 0,1 1 0 0 0,-1 0 0 0 0,0-1 0 0 0,1 1 0 0 0,-1 0 0 0 0,1-1 0 0 0,-1 1-1 0 0,1-1 1 0 0,0 2 0 0 0,0-1 39 0 0,1 1-1 0 0,-1-1 1 0 0,1 0-1 0 0,-1 0 1 0 0,1 1-1 0 0,-1-1 1 0 0,1 0 0 0 0,0-1-1 0 0,2 2 1 0 0,4 0 186 0 0,-1-1 0 0 0,1 0 1 0 0,-1 0-1 0 0,1 0 0 0 0,13-2 1 0 0,42-6 624 0 0,-52 5-771 0 0,304-53 1253 0 0,-115 18-885 0 0,-121 21-529 0 0,31-4 112 0 0,-87 17-3739 0 0,26 0 1 0 0</inkml:trace>
</inkml:ink>
</file>

<file path=ppt/ink/ink5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0:01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161 196 8751 0 0,'0'0'11694'0'0,"0"2"-11229"0"0,0 0-363 0 0,-1 0-38 0 0,1 0-1 0 0,0 0 1 0 0,0 0-1 0 0,0 1 1 0 0,1-1-1 0 0,-1 0 1 0 0,0 0-1 0 0,1 0 1 0 0,-1 0 0 0 0,1 0-1 0 0,0 0 1 0 0,0 0-1 0 0,0 0 1 0 0,0-1-1 0 0,0 1 1 0 0,0 0-1 0 0,0 0 1 0 0,2 1-1 0 0,10 13 85 0 0,-5-13-75 0 0,-2-2-52 0 0,1 0-1 0 0,-1-1 1 0 0,1 0-1 0 0,-1-1 0 0 0,1 1 1 0 0,-1-1-1 0 0,1-1 0 0 0,-1 1 1 0 0,1-1-1 0 0,-1 0 0 0 0,0 0 1 0 0,7-4-1 0 0,3-2-158 0 0,0-1-1 0 0,-1-1 1 0 0,17-13-1 0 0,-28 19-98 0 0,0 1 0 0 0,0-1-1 0 0,-1-1 1 0 0,1 1 0 0 0,-1 0 0 0 0,0-1 0 0 0,-1 1-1 0 0,1-1 1 0 0,-1 0 0 0 0,0 0 0 0 0,0 0-1 0 0,2-9 1 0 0,-2 7 4 0 0,-1 0-1 0 0,0 0 1 0 0,0 0-1 0 0,0-1 1 0 0,-1 1-1 0 0,0 0 1 0 0,-1 0-1 0 0,-2-14 1 0 0,3 19 226 0 0,-1-1-1 0 0,0 1 1 0 0,0 0-1 0 0,0-1 1 0 0,0 1 0 0 0,0 0-1 0 0,0 0 1 0 0,0-1-1 0 0,-1 1 1 0 0,1 0 0 0 0,-1 0-1 0 0,0 1 1 0 0,1-1 0 0 0,-1 0-1 0 0,0 0 1 0 0,0 1-1 0 0,0-1 1 0 0,0 1 0 0 0,0 0-1 0 0,-1-1 1 0 0,-3 0-1 0 0,2 1 8 0 0,0 0 0 0 0,1 0-1 0 0,-1 1 1 0 0,0-1 0 0 0,0 1-1 0 0,0 0 1 0 0,0 0 0 0 0,0 0 0 0 0,0 1-1 0 0,0-1 1 0 0,0 1 0 0 0,-5 2-1 0 0,-8 3-18 0 0,0 1 0 0 0,1 0 0 0 0,-28 18 0 0 0,-42 34 705 0 0,73-50-584 0 0,2-1-16 0 0,0 1 0 0 0,0 0 0 0 0,1 1 0 0 0,0 0-1 0 0,1 1 1 0 0,0 0 0 0 0,-14 22 0 0 0,19-26-30 0 0,1 0 1 0 0,-1 1 0 0 0,1-1 0 0 0,1 1-1 0 0,0 0 1 0 0,0-1 0 0 0,0 1-1 0 0,1 0 1 0 0,0 0 0 0 0,0 0-1 0 0,1 0 1 0 0,0 0 0 0 0,1 0-1 0 0,0 0 1 0 0,2 10 0 0 0,-1-9 36 0 0,1 1 1 0 0,0-1-1 0 0,0-1 1 0 0,1 1 0 0 0,0 0-1 0 0,1-1 1 0 0,0 0-1 0 0,0 0 1 0 0,1 0-1 0 0,0-1 1 0 0,0 0 0 0 0,1 0-1 0 0,0 0 1 0 0,12 8-1 0 0,-10-9 95 0 0,0 0-1 0 0,0-1 0 0 0,1 0 1 0 0,0 0-1 0 0,0-1 0 0 0,1 0 0 0 0,-1-1 1 0 0,1-1-1 0 0,-1 1 0 0 0,1-1 1 0 0,0-1-1 0 0,16 0 0 0 0,102-11 2561 0 0,-53 2-1927 0 0,62-9-638 0 0,-136 16-259 0 0,-20 8-3468 0 0,9-3 1194 0 0,0-2-5264 0 0</inkml:trace>
</inkml:ink>
</file>

<file path=ppt/ink/ink5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3:45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0 185 3679 0 0,'0'0'6602'0'0,"0"3"-6470"0"0,1 5-84 0 0,1 15 103 0 0,0 0 0 0 0,2 0-1 0 0,0 0 1 0 0,2-1 0 0 0,13 35 0 0 0,108 178 1094 0 0,-120-222-1113 0 0,14 26 256 0 0,-2 0 0 0 0,26 80 0 0 0,12 89 174 0 0,-12 46-356 0 0,-45-251-99 0 0,0-1 205 0 0,2 5 3693 0 0,-2-11-2148 0 0,-1-22-1712 0 0,0 2 16 0 0,0-33-36 0 0,0 23-118 0 0,1 1 0 0 0,1 0 0 0 0,9-49 0 0 0,28-65-7 0 0,-20 82 0 0 0,1 0-1 0 0,29-64-1 0 0,37-59 38 0 0,-65 144-5 0 0,15-23-31 0 0,2 3 0 0 0,61-80 0 0 0,-89 132 24 0 0,0 0-1 0 0,1 1 1 0 0,1 0-1 0 0,18-14 1 0 0,-18 18-43 0 0,-8 5-132 0 0,-3 5-46 0 0,1 0 148 0 0,0 0 0 0 0,-1 1 1 0 0,1-1-1 0 0,-1 0 0 0 0,0 1 1 0 0,0-1-1 0 0,-1 0 0 0 0,1 0 0 0 0,-1 1 1 0 0,1-1-1 0 0,-1 0 0 0 0,0 0 1 0 0,0 1-1 0 0,-3 4 0 0 0,-4 8-337 0 0,-13 22 0 0 0,13-25 50 0 0,-13 25-2588 0 0,20-36 1424 0 0</inkml:trace>
</inkml:ink>
</file>

<file path=ppt/ink/ink5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3:45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13 137 1839 0 0,'0'0'384'0'0,"1"-2"-158"0"0,6-21 236 0 0,22-51 1954 0 0,-28 72-1914 0 0,0 0 22 0 0,12-32 9953 0 0,-17 45-9909 0 0,-4 9-286 0 0,1 1 0 0 0,1 0 0 0 0,0 1 1 0 0,2-1-1 0 0,1 1 0 0 0,0 0 0 0 0,1 34 0 0 0,1-35-282 0 0,-1 0 0 0 0,-6 27 0 0 0,4-33 0 0 0,2 1 0 0 0,-1-1 0 0 0,2 1 0 0 0,0 0 0 0 0,2 24 0 0 0,0-37 45 0 0,-1 0 1 0 0,1-1-1 0 0,-1 1 0 0 0,1 0 1 0 0,0 0-1 0 0,0 0 0 0 0,1 0 0 0 0,-1-1 1 0 0,0 1-1 0 0,1 0 0 0 0,0-1 0 0 0,-1 1 1 0 0,1-1-1 0 0,0 0 0 0 0,0 0 0 0 0,1 0 1 0 0,-1 0-1 0 0,5 4 0 0 0,-1-3 72 0 0,0 0-1 0 0,1 0 1 0 0,-1-1-1 0 0,1 0 1 0 0,-1 0-1 0 0,1-1 1 0 0,8 1-1 0 0,-8 0-38 0 0,1-1-1 0 0,-1-1 1 0 0,1 1 0 0 0,-1-1-1 0 0,1-1 1 0 0,-1 1-1 0 0,1-1 1 0 0,-1-1 0 0 0,10-2-1 0 0,9-6 102 0 0,-18 1-164 0 0,-3 4 5 0 0,-2 2-84 0 0,0 0 1 0 0,0 0 0 0 0,0-1 0 0 0,0 1 0 0 0,0-1 0 0 0,-1 1 0 0 0,0-1 0 0 0,0 0 0 0 0,0 0 0 0 0,0 0 0 0 0,0 0 0 0 0,-1 0 0 0 0,0 0 0 0 0,0 0 0 0 0,0-1 0 0 0,0-4 0 0 0,-1-19-4306 0 0,-1 18 1652 0 0,0-7-3451 0 0</inkml:trace>
</inkml:ink>
</file>

<file path=ppt/ink/ink5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3:46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65 15463 0 0,'-1'-1'706'0'0,"0"-1"-462"0"0,-11-12 452 0 0,5 9-558 0 0,5 4 438 0 0,2 1-416 0 0,-1 0-1 0 0,1 0 1 0 0,-1 0 0 0 0,1-1-1 0 0,0 1 1 0 0,-1 0-1 0 0,1 0 1 0 0,-1 0 0 0 0,1-1-1 0 0,0 1 1 0 0,-1 0-1 0 0,1-1 1 0 0,0 1 0 0 0,-1 0-1 0 0,1-1 1 0 0,0 1-1 0 0,0 0 1 0 0,-1-1-1 0 0,1 1 1 0 0,0 0 0 0 0,0-1-1 0 0,-1 0 1 0 0,4-2-396 0 0,-1 1 0 0 0,1-1 0 0 0,0 1 1 0 0,0 0-1 0 0,0 0 0 0 0,0 0 0 0 0,0 0 0 0 0,6-2 0 0 0,1-1-4010 0 0,1-2-2264 0 0</inkml:trace>
</inkml:ink>
</file>

<file path=ppt/ink/ink5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3:46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66 11231 0 0,'0'0'514'0'0,"-3"1"-12"0"0,-12 4 4957 0 0,30-10-1973 0 0,-7 3-4668 0 0,60-20 2258 0 0,-14 6-539 0 0,-40 11-459 0 0,1 0 0 0 0,0 0 0 0 0,0 2 1 0 0,0 0-1 0 0,0 0 0 0 0,29 0 0 0 0,-19 5-463 0 0,-22-2 14 0 0,1 0 0 0 0,0 0 0 0 0,-1 0 0 0 0,1 1 1 0 0,-1 0-1 0 0,1 0 0 0 0,6 2 0 0 0,2 2-1384 0 0</inkml:trace>
</inkml:ink>
</file>

<file path=ppt/ink/ink5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3:47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5527 0 0,'0'0'12291'0'0,"2"0"-11854"0"0,34-7 588 0 0,0-1 0 0 0,45-17 0 0 0,35-8 755 0 0,90-3-415 0 0,-73 14-1937 0 0,-85 15-1634 0 0,-28 5 900 0 0</inkml:trace>
</inkml:ink>
</file>

<file path=ppt/ink/ink5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3:50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494 294 3223 0 0,'0'0'2978'0'0,"-2"0"-2074"0"0,-23 10 2038 0 0,18-7-2470 0 0,1-1 0 0 0,0 1 0 0 0,-1-1 0 0 0,1 0 0 0 0,-11 1 0 0 0,11-3-71 0 0,0 2-1 0 0,-1-1 0 0 0,1 1 1 0 0,-10 4-1 0 0,-3 0 770 0 0,17-5-142 0 0,-7 2 567 0 0,38-28-1334 0 0,2 0 0 0 0,67-39 0 0 0,-71 47-216 0 0,5-3 18 0 0,115-68 42 0 0,-117 72 45 0 0,2 2 0 0 0,64-21-1 0 0,-92 33-136 0 0,33-8 161 0 0,68-11 1 0 0,-94 20-171 0 0,0 0 1 0 0,-1 0 0 0 0,1 1 0 0 0,0 1 0 0 0,0 0 0 0 0,0 0 0 0 0,0 1 0 0 0,0 1 0 0 0,-1 0-1 0 0,1 0 1 0 0,11 6 0 0 0,-21-8-15 0 0,1-1-1 0 0,0 1 1 0 0,-1 0-1 0 0,1 0 1 0 0,0 0 0 0 0,-1 1-1 0 0,1-1 1 0 0,-1 0-1 0 0,0 1 1 0 0,1-1-1 0 0,-1 0 1 0 0,0 1-1 0 0,0 0 1 0 0,0-1-1 0 0,0 1 1 0 0,0-1 0 0 0,0 1-1 0 0,-1 0 1 0 0,1 0-1 0 0,0 3 1 0 0,0-3-9 0 0,-1 1-1 0 0,0 0 1 0 0,0 0 0 0 0,-1 0-1 0 0,1-1 1 0 0,-1 1 0 0 0,1 0-1 0 0,-1 0 1 0 0,0-1 0 0 0,0 1 0 0 0,0-1-1 0 0,-3 5 1 0 0,-1 2-26 0 0,-2 1 0 0 0,1-2-1 0 0,-1 1 1 0 0,-1-1 0 0 0,-16 15 0 0 0,-106 79-455 0 0,49-41 133 0 0,3-4-139 0 0,-18 16-28 0 0,19-15 378 0 0,-2-3 0 0 0,-2-4 0 0 0,-139 65 0 0 0,-21 22 144 0 0,235-135 12 0 0,0 1 0 0 0,0-1 0 0 0,-8 3 0 0 0,41-11 0 0 0,43-9 0 0 0,18-10 316 0 0,1 4 1 0 0,1 4-1 0 0,1 4 0 0 0,118-1 1 0 0,-190 13-271 0 0,1 1 1 0 0,-1 1-1 0 0,0 0 1 0 0,19 6-1 0 0,71 25 654 0 0,-82-23-482 0 0,-21-8-172 0 0,4 1 56 0 0,0 1-1 0 0,0-1 1 0 0,0-1-1 0 0,0 0 0 0 0,0 0 1 0 0,19 0-1 0 0,-11-3 47 0 0,-16 1-280 0 0,1 1 1 0 0,-1-1-1 0 0,1 0 0 0 0,-1 0 1 0 0,1 0-1 0 0,-1-1 0 0 0,1 1 1 0 0,-1-1-1 0 0,1 1 0 0 0,-1-1 1 0 0,0 0-1 0 0,1 0 0 0 0,-1 0 1 0 0,0 0-1 0 0,0 0 0 0 0,0-1 1 0 0,0 1-1 0 0,0 0 0 0 0,0-1 1 0 0,2-1-1 0 0,3-8-6467 0 0</inkml:trace>
</inkml:ink>
</file>

<file path=ppt/ink/ink5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3:51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24 3679 0 0,'0'0'284'0'0,"-2"-1"-186"0"0,-33-13 4077 0 0,14 5 6312 0 0,26 12-10426 0 0,0 1 1 0 0,0-1-1 0 0,-1 1 0 0 0,1 0 0 0 0,-1 0 0 0 0,0 1 1 0 0,0-1-1 0 0,0 1 0 0 0,4 6 0 0 0,27 51 489 0 0,-22-38-415 0 0,-4-6-50 0 0,0 0-1 0 0,14 18 1 0 0,-15-26-42 0 0,1-6-33 0 0,-7-3-95 0 0,1 0 1 0 0,-1-1-1 0 0,0 0 0 0 0,1 0 1 0 0,-1 0-1 0 0,0 0 0 0 0,1 0 0 0 0,-1 0 1 0 0,0 0-1 0 0,1-1 0 0 0,-1 1 0 0 0,0-1 1 0 0,0 0-1 0 0,1 0 0 0 0,-1 0 1 0 0,0 0-1 0 0,0 0 0 0 0,0 0 0 0 0,0 0 1 0 0,0-1-1 0 0,3-2 0 0 0,-1 0-542 0 0,-1 0 0 0 0,1-1-1 0 0,-1 1 1 0 0,0-1 0 0 0,0 0-1 0 0,0 0 1 0 0,3-8 0 0 0,2-9-1403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17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122 388 3223 0 0,'-31'24'106'0'0,"25"-20"1235"0"0,0-1 0 0 0,0 0 0 0 0,0 0 0 0 0,0 0-1 0 0,-1-1 1 0 0,1 0 0 0 0,-1 0 0 0 0,1-1 0 0 0,-1 1 0 0 0,0-2-1 0 0,-7 1 1 0 0,12-1-53 0 0,2 0-1218 0 0,0-1-1 0 0,-1 1 0 0 0,1-1 1 0 0,-1 1-1 0 0,1-1 0 0 0,0 1 1 0 0,-1-1-1 0 0,1 0 0 0 0,0 1 1 0 0,0-1-1 0 0,-1 1 0 0 0,1-1 1 0 0,0 0-1 0 0,0 1 0 0 0,0-1 1 0 0,0 0-1 0 0,0 1 1 0 0,0-1-1 0 0,0 0 0 0 0,0 1 1 0 0,0-2-1 0 0,4-14 362 0 0,1 3-274 0 0,1 1-1 0 0,1 0 0 0 0,0 1 1 0 0,0 0-1 0 0,15-16 0 0 0,-9 10-119 0 0,11-12-21 0 0,0 2 0 0 0,45-39 0 0 0,63-39 0 0 0,-122 97-17 0 0,47-32-13 0 0,-50 35 19 0 0,1 1 1 0 0,0 0-1 0 0,0 0 1 0 0,0 0-1 0 0,14-3 0 0 0,-20 7 14 0 0,1-1-1 0 0,0 1 0 0 0,0 0 0 0 0,0-1 1 0 0,0 1-1 0 0,0 1 0 0 0,0-1 0 0 0,0 0 0 0 0,0 1 1 0 0,0-1-1 0 0,0 1 0 0 0,-1 0 0 0 0,1 0 0 0 0,0 0 1 0 0,0 0-1 0 0,-1 1 0 0 0,1-1 0 0 0,-1 1 0 0 0,1-1 1 0 0,-1 1-1 0 0,0 0 0 0 0,1 0 0 0 0,-1 0 1 0 0,0 0-1 0 0,0 1 0 0 0,-1-1 0 0 0,1 0 0 0 0,0 1 1 0 0,1 3-1 0 0,1 1 27 0 0,-1 0 1 0 0,0 0-1 0 0,-1 0 1 0 0,1 0-1 0 0,-1 1 1 0 0,-1-1-1 0 0,1 1 1 0 0,-2-1-1 0 0,1 1 1 0 0,-1 10-1 0 0,-2 22-55 0 0,-1 0 0 0 0,-3-1-1 0 0,-1 0 1 0 0,-2 0 0 0 0,-1 0-1 0 0,-30 67 1 0 0,27-73-1178 0 0,7-17-2222 0 0</inkml:trace>
</inkml:ink>
</file>

<file path=ppt/ink/ink5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3:51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19 6911 0 0,'0'0'315'0'0,"0"-2"-7"0"0,7-14 8500 0 0,-11 30-7911 0 0,-37 176 873 0 0,-54 196-2212 0 0,2-124-25 0 0,-25 84 302 0 0,104-296 165 0 0,4-11 0 0 0,-2 0 0 0 0,-19 43 0 0 0,27-74 5 0 0,-4 6-15 0 0,-16 8 75 0 0,16-16-847 0 0</inkml:trace>
</inkml:ink>
</file>

<file path=ppt/ink/ink5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3:51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53 2303 0 0,'2'-2'167'0'0,"9"-9"1050"0"0,20-17 8571 0 0,-20 20-9578 0 0,-10 7 418 0 0,3 0 894 0 0,-3 1-1462 0 0,-1 0 1 0 0,0-1-1 0 0,0 1 0 0 0,1 0 0 0 0,-1 0 0 0 0,0 0 0 0 0,0 0 0 0 0,1 0 1 0 0,-1 0-1 0 0,0 0 0 0 0,1 0 0 0 0,-1 0 0 0 0,0 0 0 0 0,1 0 0 0 0,-1 0 0 0 0,0 0 1 0 0,0 0-1 0 0,1 0 0 0 0,-1 0 0 0 0,0 0 0 0 0,0 0 0 0 0,1 0 0 0 0,-1 0 1 0 0,0 1-1 0 0,1-1 0 0 0,-1 0 0 0 0,0 0 0 0 0,0 0 0 0 0,0 0 0 0 0,1 1 1 0 0,-1-1-1 0 0,0 0 0 0 0,0 0 0 0 0,0 1 0 0 0,1-1 0 0 0,-1 0 0 0 0,0 0 1 0 0,0 1-1 0 0,0-1 0 0 0,0 0 0 0 0,0 0 0 0 0,0 1 0 0 0,0-1 0 0 0,1 0 1 0 0,-1 0-1 0 0,0 1 0 0 0,0-1 0 0 0,0 0 0 0 0,0 1 0 0 0,0-1 0 0 0,0 0 0 0 0,0 1 1 0 0,0-1-1 0 0,-1 0 0 0 0,1 0 0 0 0,0 1 0 0 0,0 9 62 0 0,-1 0-1 0 0,-1-1 0 0 0,0 1 1 0 0,0-1-1 0 0,0 1 0 0 0,-1-1 1 0 0,-7 14-1 0 0,-36 61 228 0 0,43-77-326 0 0,-1 0-1 0 0,1 0 1 0 0,1 1-1 0 0,-1-1 1 0 0,1 1-1 0 0,1-1 1 0 0,-2 13-1 0 0,2-8-11 0 0,0 1 0 0 0,1 0 0 0 0,3 23 0 0 0,-3-30-11 0 0,1-5 0 0 0,-1 1 0 0 0,0 0 0 0 0,0-1 0 0 0,0 1 0 0 0,1-1 0 0 0,-1 1 0 0 0,1-1 0 0 0,-1 1 0 0 0,1-1 0 0 0,0 0 0 0 0,-1 1 0 0 0,1-1 0 0 0,0 0 0 0 0,2 2 0 0 0,3 6 11 0 0,5 0 44 0 0,-6-9-60 0 0,-3 0 8 0 0,6 0 2 0 0,1 0 0 0 0,-1-1-1 0 0,0 0 1 0 0,0 0 0 0 0,1 0-1 0 0,-1-1 1 0 0,0-1 0 0 0,-1 1-1 0 0,1-1 1 0 0,0 0 0 0 0,9-7-1 0 0,-6 4-202 0 0,-1-1 0 0 0,0 0 0 0 0,0 0 0 0 0,-1-1 0 0 0,0-1 0 0 0,0 1 0 0 0,8-12 0 0 0,-15 17-92 0 0,0 0 0 0 0,0-1 0 0 0,0 1-1 0 0,0-1 1 0 0,2-4 0 0 0,0-4-1169 0 0</inkml:trace>
</inkml:ink>
</file>

<file path=ppt/ink/ink5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3:52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5063 0 0,'0'0'390'0'0,"1"-1"-252"0"0,0-5 2019 0 0,1 1 0 0 0,0-1 0 0 0,4-8 0 0 0,-4 12-1553 0 0,-1 0 1 0 0,0 0-1 0 0,-1 0 0 0 0,1 0 1 0 0,0 0-1 0 0,0 0 1 0 0,-1-1-1 0 0,0 1 0 0 0,1 0 1 0 0,-1-3-1 0 0,-2-38 3525 0 0,2 41-3286 0 0,0 1-643 0 0,0-4-252 0 0,0 4-417 0 0</inkml:trace>
</inkml:ink>
</file>

<file path=ppt/ink/ink5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4:57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122 110 1839 0 0,'-6'11'14391'0'0,"10"-21"-11261"0"0,-2 3-4267 0 0,-1 3 1189 0 0,0 1-1 0 0,0-1 0 0 0,1 0 1 0 0,-1 1-1 0 0,1-1 1 0 0,0 1-1 0 0,0-1 1 0 0,0 1-1 0 0,0 0 0 0 0,1 0 1 0 0,-1 0-1 0 0,1 0 1 0 0,0 0-1 0 0,3-2 1 0 0,5-3-20 0 0,0 1 1 0 0,21-11 0 0 0,-20 12 81 0 0,-7 4-48 0 0,0-1 1 0 0,1 2-1 0 0,-1-1 0 0 0,0 1 0 0 0,0-1 1 0 0,1 1-1 0 0,-1 1 0 0 0,11-1 0 0 0,-2 1 380 0 0,0 1 1 0 0,15 3-1 0 0,-27-3-414 0 0,-1 0 1 0 0,1 1-1 0 0,0-1 1 0 0,-1 0 0 0 0,1 1-1 0 0,-1-1 1 0 0,1 1-1 0 0,-1-1 1 0 0,0 1-1 0 0,0-1 1 0 0,1 1-1 0 0,-1 0 1 0 0,0 0 0 0 0,-1 0-1 0 0,1-1 1 0 0,1 4-1 0 0,0-1-38 0 0,-1 0 0 0 0,0 0 0 0 0,0 0-1 0 0,0 0 1 0 0,0 0 0 0 0,0 0 0 0 0,-1 0-1 0 0,1 0 1 0 0,-1 0 0 0 0,0 0 0 0 0,-1 0 0 0 0,1 0-1 0 0,-1 0 1 0 0,0 0 0 0 0,0 0 0 0 0,0 0-1 0 0,0 0 1 0 0,-1 0 0 0 0,1 0 0 0 0,-1-1 0 0 0,-4 8-1 0 0,-3 0-398 0 0,-1 0-1 0 0,0 0 0 0 0,0-1 0 0 0,-22 17 0 0 0,-10 9-484 0 0,-6 7 535 0 0,27-24 317 0 0,-29 31-1 0 0,-49 65 615 0 0,96-109-507 0 0,2-4 97 0 0,1-1-1 0 0,-1 0 1 0 0,1 0-1 0 0,-1 0 1 0 0,0 0-1 0 0,0 0 1 0 0,1 0-1 0 0,-1 0 1 0 0,0 0-1 0 0,-1 1 1 0 0,-4 1-133 0 0,4-3 428 0 0,4 0-411 0 0,1-1-1 0 0,-1 1 0 0 0,0-1 1 0 0,1 0-1 0 0,-1 0 0 0 0,0 0 1 0 0,0 0-1 0 0,0 0 0 0 0,3-3 1 0 0,6-3 72 0 0,7 0 50 0 0,1 0-1 0 0,0 1 0 0 0,0 0 1 0 0,0 2-1 0 0,0 0 1 0 0,1 1-1 0 0,-1 1 1 0 0,1 1-1 0 0,0 1 0 0 0,-1 1 1 0 0,1 0-1 0 0,0 2 1 0 0,30 7-1 0 0,-43-8-158 0 0,-1 0 0 0 0,1 0 0 0 0,0-1 0 0 0,-1 0 0 0 0,1 0 1 0 0,0-1-1 0 0,0 0 0 0 0,0 0 0 0 0,10-2 0 0 0,-11 1-55 0 0,1-1 0 0 0,-1 0 0 0 0,0 0 0 0 0,0-1-1 0 0,0 1 1 0 0,0-1 0 0 0,0-1 0 0 0,7-4 0 0 0,-13 8-80 0 0,0-1 0 0 0,0 1 0 0 0,1 0 0 0 0,-1 0 0 0 0,0 0 0 0 0,1-1 0 0 0,-1 1 0 0 0,0 0 0 0 0,0 0 0 0 0,0-1 0 0 0,1 1 0 0 0,-1 0 0 0 0,0-1 0 0 0,0 1 0 0 0,0 0 0 0 0,0-1 0 0 0,1 1 0 0 0,-1 0 0 0 0,0-1 0 0 0,0 1 0 0 0,0 0 0 0 0,0-1 0 0 0,0 1 0 0 0,0 0 0 0 0,0-1 0 0 0,-8 0-903 0 0,-12 7-840 0 0,-13 14-1585 0 0,17-6 1690 0 0</inkml:trace>
</inkml:ink>
</file>

<file path=ppt/ink/ink5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4:58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 9871 0 0,'0'0'5736'0'0,"-1"2"-5309"0"0,-13 31-232 0 0,-1-1-1 0 0,-2-1 1 0 0,-1-1 0 0 0,-30 39-1 0 0,30-42-226 0 0,1 0 0 0 0,1 1 0 0 0,1 1 0 0 0,1 0 0 0 0,2 1 0 0 0,1 0 0 0 0,1 1 0 0 0,-5 31 0 0 0,11-41 42 0 0,-10 39 503 0 0,-11 120 1 0 0,24-161-419 0 0,1-1 1 0 0,0 1 0 0 0,2-1 0 0 0,0 1-1 0 0,1-1 1 0 0,1 0 0 0 0,0 0 0 0 0,2 0-1 0 0,0-1 1 0 0,1 1 0 0 0,9 17 0 0 0,-11-27 81 0 0,1 0 0 0 0,-1-1 0 0 0,1 1 0 0 0,0-1 0 0 0,1 0 0 0 0,0-1 0 0 0,0 0 1 0 0,0 0-1 0 0,1 0 0 0 0,-1-1 0 0 0,2 0 0 0 0,-1 0 0 0 0,0-1 0 0 0,1 0 0 0 0,0-1 1 0 0,0 0-1 0 0,14 3 0 0 0,2-1 121 0 0,0-2 0 0 0,0-1 0 0 0,0-1 0 0 0,0-1 0 0 0,0-2 0 0 0,25-3 0 0 0,-48 4-259 0 0</inkml:trace>
</inkml:ink>
</file>

<file path=ppt/ink/ink5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5:01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0 919 0 0,'0'0'2000'0'0,"-12"0"-928"0"0</inkml:trace>
</inkml:ink>
</file>

<file path=ppt/ink/ink5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5:01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22 1375 0 0,'-1'-2'2415'0'0,"-18"-12"7945"0"0,19 13-10197 0 0,-1 1 0 0 0,1-1 1 0 0,-1 1-1 0 0,0-1 0 0 0,1 1 0 0 0,-1 0 0 0 0,0-1 1 0 0,1 1-1 0 0,-1 0 0 0 0,0 0 0 0 0,0-1 0 0 0,1 1 1 0 0,-1 0-1 0 0,-1 0 0 0 0,0 1-113 0 0,0 0 0 0 0,0 0 0 0 0,-1 1 0 0 0,1-1 1 0 0,0 0-1 0 0,1 1 0 0 0,-1 0 0 0 0,0-1 0 0 0,0 1 0 0 0,1 0 0 0 0,-1 0 0 0 0,1 0 1 0 0,-1 0-1 0 0,1 0 0 0 0,0 0 0 0 0,0 1 0 0 0,0-1 0 0 0,0 0 0 0 0,0 1 0 0 0,0-1 1 0 0,1 0-1 0 0,-1 5 0 0 0,-2 9 168 0 0,1 0 0 0 0,1 23 0 0 0,1-24-130 0 0,0 35 125 0 0,2 0 1 0 0,3 1-1 0 0,2-1 1 0 0,26 94 0 0 0,-28-126-23 0 0,-2 0 1 0 0,0 0 0 0 0,-1 1-1 0 0,0 21 1 0 0,-3-35-128 0 0,-1 3 2 0 0,2-8-101 0 0,0 1 1 0 0,-1-1 0 0 0,1 0 0 0 0,0 1-1 0 0,0-1 1 0 0,0 0 0 0 0,0 1 0 0 0,0-1 0 0 0,-1 0-1 0 0,1 1 1 0 0,0-1 0 0 0,0 0 0 0 0,0 1 0 0 0,0-1-1 0 0,0 0 1 0 0,0 1 0 0 0,0-1 0 0 0,0 0 0 0 0,0 1-1 0 0,0-1 1 0 0,0 0 0 0 0,1 1 0 0 0,-1-1 0 0 0,0 0-1 0 0,0 1 1 0 0,0-1 0 0 0,0 0 0 0 0,0 1-1 0 0,1-1 1 0 0,-1 0 0 0 0,0 1 0 0 0,14-12-689 0 0</inkml:trace>
</inkml:ink>
</file>

<file path=ppt/ink/ink5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5:02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21 5527 0 0,'0'0'423'0'0,"1"-1"-278"0"0,3-5 109 0 0,1-6 9578 0 0,-13 20-8188 0 0,-14 17-2294 0 0,4 3 994 0 0,1 1-1 0 0,-17 37 0 0 0,-20 65-73 0 0,41-97-260 0 0,8-21 8 0 0,1 0 0 0 0,1 1 0 0 0,-1-1 0 0 0,2 1 1 0 0,-2 22-1 0 0,4-34 39 0 0,1-1 1 0 0,-1 1-1 0 0,0 0 0 0 0,1 0 1 0 0,-1 0-1 0 0,1-1 0 0 0,-1 1 1 0 0,1 0-1 0 0,0 0 1 0 0,-1-1-1 0 0,1 1 0 0 0,2 2 1 0 0,-2-3-19 0 0,0 0-1 0 0,0 0 0 0 0,1-1 1 0 0,-1 1-1 0 0,0-1 0 0 0,1 1 0 0 0,-1-1 0 0 0,1 1 0 0 0,-1-1 1 0 0,1 0-1 0 0,-1 1 0 0 0,0-1 0 0 0,1 0 0 0 0,-1 0 0 0 0,1 0 0 0 0,-1 0 1 0 0,1-1-1 0 0,-1 1 0 0 0,1 0 0 0 0,1-1 0 0 0,-1 0 35 0 0,9-1 137 0 0,-1 0 0 0 0,1-2 0 0 0,-1 1 0 0 0,0-1-1 0 0,18-10 1 0 0,46-33 511 0 0,-60 37-629 0 0,7-6 0 0 0,-1-1 0 0 0,27-28 0 0 0,-27 25-72 0 0,-17 17-30 0 0,0-1 1 0 0,-1 1-1 0 0,1-1 0 0 0,0 1 1 0 0,-1-1-1 0 0,0 0 0 0 0,0 0 0 0 0,0 0 1 0 0,-1 0-1 0 0,1 0 0 0 0,-1-1 1 0 0,1-4-1 0 0,-1 3-25 0 0,0-1-1 0 0,-1 0 1 0 0,0 1 0 0 0,0-1 0 0 0,-1 0 0 0 0,1 0-1 0 0,-3-7 1 0 0,-2-3-40 0 0,-1 0 1 0 0,0 1-1 0 0,-1 0 1 0 0,-1 0-1 0 0,-11-18 0 0 0,17 31 44 0 0,0 0 0 0 0,0 1 0 0 0,0-1 0 0 0,0 0 0 0 0,-1 1 0 0 0,1 0 0 0 0,-1-1 0 0 0,1 1-1 0 0,-1 0 1 0 0,0 0 0 0 0,0 1 0 0 0,0-1 0 0 0,0 0 0 0 0,0 1 0 0 0,0 0 0 0 0,0 0 0 0 0,-1 0 0 0 0,1 0 0 0 0,0 0 0 0 0,-1 1 0 0 0,1-1-1 0 0,-1 1 1 0 0,-6 0 0 0 0,4 1-26 0 0,0 0-1 0 0,0 0 0 0 0,-1 1 1 0 0,1-1-1 0 0,0 1 1 0 0,0 1-1 0 0,1-1 0 0 0,-1 1 1 0 0,0 0-1 0 0,1 0 0 0 0,-10 8 1 0 0,14-10-10 0 0,1 0-318 0 0,0-1 325 0 0,0 1 0 0 0,0 0 0 0 0,0 0 0 0 0,1 0-1 0 0,-1-1 1 0 0,0 1 0 0 0,1 0 0 0 0,-1 0 0 0 0,0-1 0 0 0,1 1 0 0 0,-1 0 0 0 0,1-1 0 0 0,-1 1 0 0 0,1 0 0 0 0,-1-1 0 0 0,1 1 0 0 0,-1-1 0 0 0,1 1 0 0 0,0-1 0 0 0,1 1-1 0 0,17 7-2137 0 0,-7-6 731 0 0</inkml:trace>
</inkml:ink>
</file>

<file path=ppt/ink/ink5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5:02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40 4607 0 0,'1'-1'208'0'0,"19"-20"447"0"0,-32 35 10201 0 0,-6 9-7249 0 0,-51 59-4253 0 0,23-35 887 0 0,4-6-101 0 0,-58 75-1 0 0,95-108-114 0 0,0 0-1 0 0,0 0 1 0 0,0 0 0 0 0,1 1-1 0 0,1 0 1 0 0,-1 0-1 0 0,-2 10 1 0 0,6-16-2 0 0,-1-1-1 0 0,0 1 1 0 0,1 0 0 0 0,0 0 0 0 0,0-1-1 0 0,0 1 1 0 0,0 0 0 0 0,0 0 0 0 0,0 0-1 0 0,1-1 1 0 0,-1 1 0 0 0,1 0-1 0 0,0-1 1 0 0,0 1 0 0 0,0 0 0 0 0,0-1-1 0 0,0 1 1 0 0,0-1 0 0 0,1 0 0 0 0,-1 1-1 0 0,1-1 1 0 0,0 0 0 0 0,0 0 0 0 0,0 0-1 0 0,0 0 1 0 0,0 0 0 0 0,0-1-1 0 0,5 4 1 0 0,2 0 44 0 0,0-1 0 0 0,1 0 0 0 0,0-1 0 0 0,0 0 0 0 0,0 0 0 0 0,10 1 0 0 0,67 6 318 0 0,-55-7-280 0 0,-17-3-41 0 0,-1 0 0 0 0,1-1 0 0 0,0-1 0 0 0,0 0 0 0 0,-1-1 1 0 0,1 0-1 0 0,-1-1 0 0 0,0-1 0 0 0,0 0 0 0 0,20-11 0 0 0,-32 14-33 0 0,1 0-1 0 0,0 0 0 0 0,0 0 1 0 0,-1 0-1 0 0,1-1 1 0 0,-1 1-1 0 0,0-1 1 0 0,0 1-1 0 0,0-1 0 0 0,0 0 1 0 0,0 0-1 0 0,0 0 1 0 0,-1 0-1 0 0,0 0 1 0 0,1 0-1 0 0,-1-1 0 0 0,1-5 1 0 0,0-3 41 0 0,0 1 0 0 0,0-1 0 0 0,-1-20 0 0 0,-8-130-59 0 0,5 126-14 0 0,1 26-6 0 0,1-12-132 0 0,-2-1-1 0 0,-1 1 1 0 0,0 0 0 0 0,-12-38-1 0 0,15 60 118 0 0,0-1 0 0 0,-1 0 0 0 0,1 0-1 0 0,-1 1 1 0 0,1-1 0 0 0,-1 0 0 0 0,1 1-1 0 0,-1-1 1 0 0,1 1 0 0 0,-1-1 0 0 0,1 1 0 0 0,-1-1-1 0 0,0 1 1 0 0,1-1 0 0 0,-1 1 0 0 0,0-1 0 0 0,0 1-1 0 0,1 0 1 0 0,-1-1 0 0 0,0 1 0 0 0,-1 0 0 0 0,0-1-11 0 0,0 1 0 0 0,0 0 1 0 0,0 0-1 0 0,0 0 0 0 0,-1 0 1 0 0,1 0-1 0 0,-4 1 1 0 0,0 1-10 0 0,0 0 0 0 0,0 0 0 0 0,0 0 1 0 0,1 0-1 0 0,-8 5 0 0 0,-8 9-154 0 0,1 0 0 0 0,1 1 0 0 0,0 1 1 0 0,-27 36-1 0 0,39-46 15 0 0,-10 13-1256 0 0,15-19 132 0 0</inkml:trace>
</inkml:ink>
</file>

<file path=ppt/ink/ink5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5:03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60 8207 0 0,'0'0'742'0'0,"-3"0"-610"0"0,-18 4 2 0 0,-4 2 2188 0 0,23-6-1446 0 0,0 1-11 0 0,-7 5 4018 0 0,11-4-4474 0 0,0 0-325 0 0,0-1 0 0 0,0 1 0 0 0,0-1 0 0 0,1 0 0 0 0,-1 0-1 0 0,0 0 1 0 0,1 0 0 0 0,-1 0 0 0 0,1 0 0 0 0,-1-1 0 0 0,1 1 0 0 0,-1-1 0 0 0,1 0 0 0 0,-1 1 0 0 0,1-1 0 0 0,0-1 0 0 0,-1 1 0 0 0,4-1 0 0 0,8 0 240 0 0,0-1 0 0 0,16-6 0 0 0,-28 8-299 0 0,155-38 1460 0 0,-111 31-1358 0 0,-29 5-404 0 0,0 0 1 0 0,0-2 0 0 0,17-5 0 0 0,-31 8-57 0 0,1 0-190 0 0,-1 0-1 0 0,1-1 1 0 0,-1 0-1 0 0,1 0 1 0 0,3-2-1 0 0,-1-1-1520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5:29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1 3223 0 0,'0'0'13103'0'0,"1"1"-12596"0"0,0 2-383 0 0,1 0 0 0 0,-1-1 1 0 0,0 1-1 0 0,0 0 0 0 0,0-1 1 0 0,-1 1-1 0 0,1 0 0 0 0,-1 0 1 0 0,1 0-1 0 0,-1-1 0 0 0,0 1 1 0 0,0 0-1 0 0,0 0 0 0 0,0 0 0 0 0,-1 0 1 0 0,0 3-1 0 0,-2 7 227 0 0,-1-1-1 0 0,-7 18 1 0 0,1-6-14 0 0,-3 8-65 0 0,-1-1 0 0 0,-2-1 0 0 0,-21 30-1 0 0,13-19-103 0 0,-14 21 115 0 0,-3-1 0 0 0,-63 72 0 0 0,8-42-53 0 0,59-58-188 0 0,32-27-78 0 0,0 0 0 0 0,1-1 0 0 0,-1 2 1 0 0,1-1-1 0 0,0 0 0 0 0,-4 12 0 0 0,3-9 7 0 0,6-8 5 0 0,-1 0 0 0 0,1 0 0 0 0,-1 0 0 0 0,1-1 0 0 0,-1 1 0 0 0,1 0 0 0 0,0 0 0 0 0,-1 0 0 0 0,1-1 0 0 0,0 1-1 0 0,0-1 1 0 0,-1 1 0 0 0,1 0 0 0 0,0-1 0 0 0,0 1 0 0 0,0-1 0 0 0,0 1 0 0 0,0-1 0 0 0,1 1 0 0 0,2-1-88 0 0,0 0 0 0 0,0-1 1 0 0,0 1-1 0 0,0 0 0 0 0,0-1 0 0 0,0 0 1 0 0,-1 0-1 0 0,1 0 0 0 0,0-1 0 0 0,0 1 1 0 0,-1-1-1 0 0,1 0 0 0 0,4-3 0 0 0,-6 4-60 0 0,28-16-1274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21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235 158 1375 0 0,'42'-52'1137'0'0,"-21"29"3727"0"0,1 0 0 0 0,48-37 4814 0 0,-142 127-9493 0 0,42-41-51 0 0,1 1-1 0 0,-49 62 0 0 0,-12 43-24 0 0,70-101-66 0 0,3 1 0 0 0,-20 47-1 0 0,34-71-16 0 0,0 0-1 0 0,0 0 0 0 0,1 1 1 0 0,0-1-1 0 0,1 1 0 0 0,0-1 1 0 0,0 11-1 0 0,1-17-8 0 0,0 0 1 0 0,0 0-1 0 0,0 0 1 0 0,0 0-1 0 0,1-1 1 0 0,-1 1-1 0 0,1 0 1 0 0,0 0-1 0 0,-1 0 0 0 0,1 0 1 0 0,0-1-1 0 0,0 1 1 0 0,0 0-1 0 0,0-1 1 0 0,0 1-1 0 0,1 0 1 0 0,-1-1-1 0 0,0 0 0 0 0,1 1 1 0 0,-1-1-1 0 0,1 0 1 0 0,-1 0-1 0 0,1 0 1 0 0,0 0-1 0 0,-1 0 1 0 0,1 0-1 0 0,0 0 0 0 0,0 0 1 0 0,0-1-1 0 0,-1 1 1 0 0,1-1-1 0 0,0 1 1 0 0,0-1-1 0 0,0 0 1 0 0,0 0-1 0 0,3 0 0 0 0,8 0 105 0 0,0-1 0 0 0,0 0-1 0 0,-1-1 1 0 0,1 0 0 0 0,14-5-1 0 0,60-25 223 0 0,154-83-11 0 0,-232 111-324 0 0,203-118 39 0 0,-162 88-196 0 0,-2-2-1 0 0,46-45 1 0 0,-60 45-182 0 0,-31 32 281 0 0,0 0 0 0 0,-1 0 0 0 0,1 0 1 0 0,-1 0-1 0 0,0 0 0 0 0,0-1 0 0 0,0 1 1 0 0,1-6-1 0 0,-3 8 26 0 0,0 1 0 0 0,0 0 1 0 0,-1-1-1 0 0,1 1 0 0 0,0-1 0 0 0,0 1 1 0 0,-1 0-1 0 0,1 0 0 0 0,-1-1 1 0 0,0 1-1 0 0,1 0 0 0 0,-1 0 0 0 0,0-1 1 0 0,0 1-1 0 0,1 0 0 0 0,-1 0 1 0 0,0 0-1 0 0,0 0 0 0 0,-2-1 0 0 0,1 0-57 0 0,1 1-7 0 0,1 3-441 0 0,-1 0 512 0 0,0-1 0 0 0,0 1 1 0 0,0 0-1 0 0,1-1 0 0 0,-1 1 1 0 0,-1-1-1 0 0,-1 3 0 0 0,-3 5-24 0 0,-4 9 38 0 0,-1 0 0 0 0,0-1 0 0 0,-2 0 1 0 0,0-1-1 0 0,-21 21 0 0 0,-5 0 1 0 0,-41 41-1 0 0,70-67 5 0 0,0 1 0 0 0,1 0 0 0 0,1 0 0 0 0,0 1 0 0 0,-8 19 0 0 0,13-26 13 0 0,1-1 1 0 0,1 0 0 0 0,-1 1-1 0 0,1-1 1 0 0,0 1 0 0 0,0-1-1 0 0,0 1 1 0 0,1 0 0 0 0,0-1-1 0 0,0 1 1 0 0,1 0 0 0 0,-1-1-1 0 0,1 1 1 0 0,0 0 0 0 0,1-1-1 0 0,2 8 1 0 0,-1-6 21 0 0,0-1 1 0 0,1 0-1 0 0,-1 0 0 0 0,1-1 0 0 0,0 1 1 0 0,1-1-1 0 0,-1 0 0 0 0,1 0 0 0 0,0 0 1 0 0,0-1-1 0 0,1 0 0 0 0,-1 0 0 0 0,9 5 0 0 0,-6-5 57 0 0,0 0 1 0 0,1 0-1 0 0,0-1 0 0 0,-1 0 0 0 0,1-1 0 0 0,0 0 0 0 0,0 0 0 0 0,16 0 0 0 0,2-1 221 0 0,44-6 0 0 0,-49 2-151 0 0,1 2-1 0 0,-1 0 0 0 0,30 4 1 0 0,31 13 193 0 0,-82-16-631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18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31 5983 0 0,'1'-2'464'0'0,"-1"1"-55"0"0,2-27 14413 0 0,-29 64-14588 0 0,-2-1 0 0 0,-2-2-1 0 0,-53 47 1 0 0,47-47-245 0 0,2 2 0 0 0,-50 61-1 0 0,66-69 84 0 0,1 0-1 0 0,-19 40 0 0 0,31-56 43 0 0,1 0-1 0 0,1 1 1 0 0,0 0-1 0 0,1 0 0 0 0,0 0 1 0 0,0 1-1 0 0,1-1 0 0 0,1 1 1 0 0,0 15-1 0 0,2-18-53 0 0,1 1-1 0 0,0-1 1 0 0,0 0-1 0 0,1 1 1 0 0,1-1-1 0 0,0-1 1 0 0,0 1 0 0 0,0 0-1 0 0,1-1 1 0 0,9 11-1 0 0,-9-13-660 0 0,0 0-1 0 0,1 0 1 0 0,0-1 0 0 0,8 7-1 0 0,-5-6-990 0 0</inkml:trace>
</inkml:ink>
</file>

<file path=ppt/ink/ink6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5:04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5983 0 0,'0'0'9343'0'0,"5"-8"-7276"0"0,-4 7-2023 0 0,0 0 0 0 0,0 1 0 0 0,0-1 0 0 0,0 1 0 0 0,0-1 0 0 0,0 1 0 0 0,0-1 1 0 0,0 1-1 0 0,0 0 0 0 0,0 0 0 0 0,0-1 0 0 0,0 1 0 0 0,0 0 0 0 0,1 0 0 0 0,-1 0 1 0 0,0 0-1 0 0,0 0 0 0 0,0 0 0 0 0,0 1 0 0 0,2-1 0 0 0,-1 1 17 0 0,0 0 1 0 0,1 0-1 0 0,-1 0 0 0 0,0 0 1 0 0,0 1-1 0 0,0-1 0 0 0,0 1 0 0 0,0-1 1 0 0,2 3-1 0 0,2 3 194 0 0,1 1 0 0 0,-1 0 0 0 0,9 16 1 0 0,13 26 613 0 0,31 50-314 0 0,-52-90-561 0 0,1 0 0 0 0,0 0 0 0 0,1-1-1 0 0,0 0 1 0 0,0 0 0 0 0,19 13 0 0 0,-24-20-120 0 0,-1 0-1 0 0,1 0 1 0 0,0-1 0 0 0,0 1 0 0 0,0-1-1 0 0,-1 0 1 0 0,1 0 0 0 0,1 0 0 0 0,3 0-1 0 0,12-1-5563 0 0,-7-1-500 0 0</inkml:trace>
</inkml:ink>
</file>

<file path=ppt/ink/ink6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5:04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23 8287 0 0,'0'-1'639'0'0,"0"-20"5833"0"0,0 24-3895 0 0,0 14 1128 0 0,0-7-5228 0 0,-1 29 1525 0 0,-3 0 1 0 0,0 0 0 0 0,-19 69 0 0 0,-49 108-4 0 0,-52 50 0 0 0,51-118 14 0 0,-43 128 116 0 0,98-223 42 0 0,2 1 1 0 0,2 1 0 0 0,-7 73 0 0 0,20-124-137 0 0,0 6 109 0 0,0 0 0 0 0,0 0 0 0 0,1 0 1 0 0,0 1-1 0 0,3 15 0 0 0,-1-26-273 0 0,-1 0 1 0 0,0-1-1 0 0,0 1 0 0 0,1 0 0 0 0,-1-1 0 0 0,0 1 0 0 0,0-1 1 0 0,0 1-1 0 0,0-1 0 0 0,2 0 0 0 0,9-9-4792 0 0,1-4-1773 0 0</inkml:trace>
</inkml:ink>
</file>

<file path=ppt/ink/ink6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5:05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6911 0 0,'0'0'13982'0'0,"0"2"-13869"0"0,-34 140 845 0 0,7-37-835 0 0,22-85-123 0 0,2-5 14 0 0,-1 1-1 0 0,0 20 1 0 0,4-31 12 0 0,0 0-1 0 0,0 0 1 0 0,0 0 0 0 0,1 0 0 0 0,0 0 0 0 0,0 0 0 0 0,0-1 0 0 0,1 1 0 0 0,-1 0 0 0 0,1-1 0 0 0,4 8 0 0 0,-5-11-12 0 0,0 0-1 0 0,0-1 0 0 0,0 1 1 0 0,0 0-1 0 0,1 0 1 0 0,-1-1-1 0 0,0 1 1 0 0,0 0-1 0 0,0-1 1 0 0,1 1-1 0 0,-1-1 0 0 0,0 0 1 0 0,1 1-1 0 0,-1-1 1 0 0,2 0-1 0 0,1 1 29 0 0,3 1 12 0 0,0-1-1 0 0,1 0 0 0 0,-1-1 0 0 0,0 1 0 0 0,1-2 1 0 0,-1 1-1 0 0,0-1 0 0 0,1 0 0 0 0,-1 0 0 0 0,0-1 1 0 0,0 0-1 0 0,12-5 0 0 0,4-3-135 0 0,1-2-1 0 0,25-18 1 0 0,-25 16-481 0 0,-23 13 427 0 0,5-3 21 0 0,-8-5-6261 0 0</inkml:trace>
</inkml:ink>
</file>

<file path=ppt/ink/ink6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5:05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26 9671 0 0,'-8'-14'14571'0'0,"9"12"-14464"0"0,9-6 575 0 0,-9 7-769 0 0,-19 8-2282 0 0,17-7 2031 0 0,-11 4-260 0 0,7-3-3399 0 0</inkml:trace>
</inkml:ink>
</file>

<file path=ppt/ink/ink6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5:06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78 1375 0 0,'0'0'66'0'0,"-2"0"-8"0"0,-28 4 3668 0 0,21-4 1064 0 0,-1 3 3442 0 0,73-31-7368 0 0,29-11-183 0 0,-80 35-424 0 0,1 1 0 0 0,0-1 1 0 0,1 2-1 0 0,-1 0 0 0 0,20 0 0 0 0,-31 3-190 0 0,5 5-54 0 0,-2 3-13 0 0,-3 2 0 0 0,-2-7 0 0 0,-1 0 0 0 0,0 0 0 0 0,0 0 0 0 0,0 0 0 0 0,0 0 0 0 0,0-1 0 0 0,-1 1 0 0 0,0 0 0 0 0,0 0 0 0 0,0-1 0 0 0,0 0 0 0 0,0 1 0 0 0,-1-1 0 0 0,-4 5 0 0 0,-6 5 0 0 0,-29 22 0 0 0,25-21 0 0 0,-125 102 0 0 0,102-87 0 0 0,29-22 0 0 0,0 1 0 0 0,-16 15 0 0 0,27-23 0 0 0,0-1 0 0 0,0 1 0 0 0,1 0 0 0 0,-1 0 0 0 0,0 0 0 0 0,0 0 0 0 0,1 0 0 0 0,-1 0 0 0 0,0 0 0 0 0,0 0 0 0 0,1 0 0 0 0,-1 0 0 0 0,0 0 0 0 0,1 0 0 0 0,-1 0 0 0 0,0 0 0 0 0,0 0 0 0 0,1 0 0 0 0,-1 1 0 0 0,0-1 0 0 0,0 0 0 0 0,0 0 0 0 0,1 0 0 0 0,-1 0 0 0 0,0 0 0 0 0,0 0 0 0 0,0 1 0 0 0,1-1 0 0 0,-1 0 0 0 0,0 0 0 0 0,0 0 0 0 0,0 1 0 0 0,0-1 0 0 0,1 0 0 0 0,-1 0 0 0 0,0 1 0 0 0,0-1 0 0 0,0 0 0 0 0,0 0 0 0 0,0 1 0 0 0,0-1 0 0 0,0 0 0 0 0,0 0 0 0 0,0 1 0 0 0,0-1 0 0 0,0 0 0 0 0,0 0 0 0 0,0 1 0 0 0,0-1 0 0 0,0 0 0 0 0,0 0 0 0 0,0 1 0 0 0,0-1 0 0 0,0 0 0 0 0,0 0 0 0 0,0 1 0 0 0,0-1 0 0 0,-1 0 0 0 0,1 0 0 0 0,0 0 0 0 0,0 1 0 0 0,0-1 0 0 0,0 0 0 0 0,0 0 0 0 0,-1 0 0 0 0,1 1 0 0 0,0-1 0 0 0,-1 0 0 0 0,1 0 0 0 0,7 0 50 0 0,0 0 0 0 0,0-1-1 0 0,0 0 1 0 0,0 0 0 0 0,0-1-1 0 0,0 1 1 0 0,-1-1 0 0 0,14-6-1 0 0,11-4 103 0 0,18-2-81 0 0,-6 1 74 0 0,89-15 0 0 0,-125 27-140 0 0,-1 1-1 0 0,31 8 119 0 0,-26-6-111 0 0,-2 5-12 0 0,-7-5-210 0 0,0 0 0 0 0,1 0 0 0 0,-1 0 0 0 0,1-1 0 0 0,0 1 0 0 0,-1-1 0 0 0,1 1 0 0 0,5 1 0 0 0,-6-3-353 0 0,0 0 1 0 0,-1 1 0 0 0,1-1 0 0 0,0 0 0 0 0,0 0 0 0 0,0 0 0 0 0,-1 0 0 0 0,4-1 0 0 0,6-2-6137 0 0</inkml:trace>
</inkml:ink>
</file>

<file path=ppt/ink/ink6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5:06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9 5527 0 0,'-1'-1'423'0'0,"-22"-4"22"0"0,15 4 1567 0 0,-1 0 0 0 0,1 1 0 0 0,-1 0 0 0 0,-17 3 3070 0 0,27-1-5033 0 0,0 0 1 0 0,0-1 0 0 0,0 1 0 0 0,0 0 0 0 0,0 0 0 0 0,1-1 0 0 0,-1 1 0 0 0,0 0-1 0 0,4 2 1 0 0,-3-3-6 0 0,6 6-8 0 0,0-1 0 0 0,1 0 0 0 0,0-1 0 0 0,0 0 0 0 0,1-1 0 0 0,-1 0 0 0 0,1 0 0 0 0,11 2 0 0 0,9 5-44 0 0,39 16 40 0 0,-1 3 0 0 0,70 44 0 0 0,-109-56-17 0 0,-1 1 1 0 0,0 1-1 0 0,-1 2 1 0 0,-2 1-1 0 0,0 0 1 0 0,40 51-1 0 0,-59-65-11 0 0,1 1 0 0 0,-1-1 0 0 0,-1 1 0 0 0,0 1 0 0 0,0-1 0 0 0,-1 1-1 0 0,0 0 1 0 0,-1 0 0 0 0,2 14 0 0 0,-4-16-2 0 0,0 0 0 0 0,-1 0-1 0 0,0 1 1 0 0,0-1 0 0 0,-1 0 0 0 0,-1 1-1 0 0,1-1 1 0 0,-1 0 0 0 0,-1 0 0 0 0,0 0-1 0 0,-7 14 1 0 0,-3 3 107 0 0,-1-1-1 0 0,-2-1 0 0 0,0 0 1 0 0,-22 23-1 0 0,3-8 221 0 0,-56 46 0 0 0,-1 2 416 0 0,41-38-245 0 0,24-20-121 0 0,26-28-134 0 0,19-7-11931 0 0</inkml:trace>
</inkml:ink>
</file>

<file path=ppt/ink/ink6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5:09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53 6447 0 0,'1'-1'499'0'0,"2"-2"-143"0"0,0 1 0 0 0,-1-1 0 0 0,1 1 0 0 0,0 0 0 0 0,0 0-1 0 0,6-3 1 0 0,0 0 1534 0 0,-2 1-1047 0 0,0 0 1 0 0,1 0-1 0 0,-1 1 0 0 0,1 0 0 0 0,-1 1 0 0 0,1-1 0 0 0,14-1 1 0 0,-20 4 130 0 0,3 4-618 0 0,-4-3-350 0 0,-1-1 1 0 0,0 0 0 0 0,1 1 0 0 0,-1-1 0 0 0,1 0 0 0 0,-1 1 0 0 0,0-1-1 0 0,1 0 1 0 0,-1 1 0 0 0,1-1 0 0 0,-1 0 0 0 0,1 0 0 0 0,-1 0-1 0 0,1 0 1 0 0,-1 1 0 0 0,1-1 0 0 0,0 0 0 0 0,-1 13 122 0 0,-1-5-103 0 0,-1 0-1 0 0,1 0 0 0 0,-1-1 1 0 0,0 1-1 0 0,-1 0 1 0 0,-5 10-1 0 0,-26 42 33 0 0,-93 141 2 0 0,52-84-85 0 0,-23 37-14 0 0,93-145 22 0 0,17-9-207 0 0,2-6-1197 0 0,2-2-5117 0 0</inkml:trace>
</inkml:ink>
</file>

<file path=ppt/ink/ink6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5:10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17 6447 0 0,'-10'-3'423'0'0,"1"2"0"0"0,-1-1 0 0 0,0 1 0 0 0,-19-8 11869 0 0,20 17-11004 0 0,3 2-817 0 0,6-10-452 0 0,0 0 0 0 0,0 0 0 0 0,0 1 0 0 0,0-1 0 0 0,0 0 0 0 0,0 0 0 0 0,0 0 0 0 0,0 1 0 0 0,0-1 0 0 0,0 0 0 0 0,0 0 0 0 0,0 0 0 0 0,0 1 0 0 0,0-1 0 0 0,0 0 0 0 0,1 0 0 0 0,-1 0 0 0 0,0 1 0 0 0,0-1 0 0 0,0 0 0 0 0,0 0 0 0 0,0 0 0 0 0,1 0 0 0 0,-1 1 0 0 0,0-1 0 0 0,0 0 0 0 0,0 0 0 0 0,0 0 0 0 0,1 0 0 0 0,1 1 30 0 0,1 0 0 0 0,0-1 0 0 0,-1 1 0 0 0,1-1-1 0 0,0 0 1 0 0,-1 1 0 0 0,5-2 0 0 0,16 1 54 0 0,-8 3-50 0 0,-12 2-28 0 0,-2-4-22 0 0,10 13 7 0 0,-10-8 14 0 0,0-2-5 0 0,24 75 52 0 0,-14-41-71 0 0,26 58 0 0 0,-31-84 8 0 0,0 0 0 0 0,1 0 0 0 0,1 0 0 0 0,0-1 0 0 0,1 0 0 0 0,0 0 0 0 0,1-1 0 0 0,14 12 0 0 0,-12-13 129 0 0,1-1-1 0 0,0 0 0 0 0,25 11 1 0 0,2 0 184 0 0,-30-13-249 0 0,-2 1 6 0 0,-2 0-11 0 0,-4-4-63 0 0,0-1 1 0 0,-1 1-1 0 0,1-1 0 0 0,-1 1 0 0 0,0-1 1 0 0,0 1-1 0 0,0 0 0 0 0,0-1 1 0 0,0 1-1 0 0,-1 0 0 0 0,1 0 0 0 0,-1 0 1 0 0,0 0-1 0 0,0 4 0 0 0,0-6-5 0 0,0 1-1 0 0,0-1 0 0 0,0 0 1 0 0,0 0-1 0 0,0 0 1 0 0,1 1-1 0 0,-1-1 1 0 0,0 0-1 0 0,1 0 0 0 0,-1 0 1 0 0,0 0-1 0 0,1 0 1 0 0,0 0-1 0 0,-1 0 0 0 0,2 2 1 0 0,-1-3-1 0 0,-1 1 0 0 0,1-1 1 0 0,-1 0-1 0 0,1 0 0 0 0,-1 0 0 0 0,1 0 1 0 0,-1 0-1 0 0,1 0 0 0 0,0 0 0 0 0,-1 0 0 0 0,1 0 1 0 0,-1 0-1 0 0,1 0 0 0 0,-1 0 0 0 0,1-1 1 0 0,-1 1-1 0 0,1 0 0 0 0,-1 0 0 0 0,1-1 1 0 0,4 0-3 0 0,0 0 15 0 0,0-1 23 0 0,15-15-15 0 0,-15 13-8 0 0,-22-1-62 0 0,-16 1-52 0 0,-1 1 0 0 0,1 1 0 0 0,-45 4-1 0 0,-24 0 18 0 0,26-8 34 0 0,-34 1 50 0 0,95 5-10 0 0,1 1 0 0 0,-1 1 1 0 0,0 1-1 0 0,1 0 0 0 0,-24 8 0 0 0,26-6 36 0 0,0 1-1 0 0,1 0 1 0 0,-1 1-1 0 0,1 0 1 0 0,0 1-1 0 0,1 0 1 0 0,-15 15-1 0 0,20-16 186 0 0,10-8 24 0 0,10-7-150 0 0,-10 3-135 0 0,0 0-1 0 0,0-1 0 0 0,0 1 0 0 0,-1-1 0 0 0,0 0 0 0 0,0 0 0 0 0,0 0 0 0 0,-1 0 0 0 0,5-13 0 0 0,-7 17-76 0 0</inkml:trace>
</inkml:ink>
</file>

<file path=ppt/ink/ink6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5:10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62 2759 0 0,'0'0'406'0'0,"-9"-2"2019"0"0,6 2-1873 0 0,1-1-1 0 0,-1 0 1 0 0,0 0 0 0 0,0 0-1 0 0,1 0 1 0 0,-4-2-1 0 0,5 2-35 0 0,-3-9 139 0 0,4 8-422 0 0,0 0 1 0 0,-1 0-1 0 0,1 0 1 0 0,-1 0-1 0 0,1 0 1 0 0,-1 1-1 0 0,0-1 1 0 0,0 0-1 0 0,0 1 1 0 0,0-1-1 0 0,0 0 1 0 0,0 1-1 0 0,0-1 1 0 0,-1 1-1 0 0,1-1 1 0 0,0 1-1 0 0,-1 0 0 0 0,1 0 1 0 0,-1 0-1 0 0,1 0 1 0 0,-1 0-1 0 0,0 0 1 0 0,1 0-1 0 0,-1 0 1 0 0,0 0-1 0 0,0 1 1 0 0,0-1-1 0 0,0 1 1 0 0,1 0-1 0 0,-1-1 1 0 0,0 1-1 0 0,0 0 1 0 0,0 0-1 0 0,0 0 0 0 0,0 0 1 0 0,0 0-1 0 0,-2 1 1 0 0,3 0 166 0 0,-8 19 512 0 0,9-15-884 0 0,0 0 1 0 0,0 0 0 0 0,0 0-1 0 0,0 0 1 0 0,1 0-1 0 0,0 0 1 0 0,0-1 0 0 0,0 1-1 0 0,1 0 1 0 0,0 0 0 0 0,0-1-1 0 0,0 1 1 0 0,3 4-1 0 0,6 8 27 0 0,25 31 0 0 0,-27-37-40 0 0,5 6 48 0 0,0-1-1 0 0,1-1 1 0 0,1-1-1 0 0,0 0 1 0 0,1-1-1 0 0,0 0 1 0 0,26 13-1 0 0,-28-18 64 0 0,-13-7-112 0 0,-1 0-1 0 0,1 0 1 0 0,0-1 0 0 0,-1 1-1 0 0,1-1 1 0 0,-1 1 0 0 0,1-1-1 0 0,0 1 1 0 0,-1-1 0 0 0,1 0-1 0 0,3 0 1 0 0,0 0 12 0 0,-3 1-284 0 0,9 0 395 0 0,-2-1-3797 0 0,0-2 1973 0 0</inkml:trace>
</inkml:ink>
</file>

<file path=ppt/ink/ink6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5:11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270 198 6247 0 0,'1'-31'1086'0'0,"8"-51"0"0"0,-5 65 1536 0 0,1-1 0 0 0,12-31 4674 0 0,-17 51-7113 0 0,1 13-116 0 0,-2-1-1 0 0,1 1 1 0 0,-2-1 0 0 0,0 1-1 0 0,-8 27 1 0 0,2-8 30 0 0,-100 462 34 0 0,-30 144-6 0 0,125-577 165 0 0,5-33 9 0 0,2 0 1 0 0,1 0 0 0 0,0 36-1 0 0,5-63-263 0 0,0 0 0 0 0,1 0 0 0 0,-1 0 0 0 0,1 0 0 0 0,0-1 1 0 0,0 1-1 0 0,0 0 0 0 0,0 0 0 0 0,0-1 0 0 0,1 1 0 0 0,2 4 0 0 0,0-2-57 0 0,-3-4-89 0 0,-1 0-1 0 0,1 0 1 0 0,0 0-1 0 0,0 0 0 0 0,0-1 1 0 0,0 1-1 0 0,0 0 1 0 0,0-1-1 0 0,0 1 1 0 0,0-1-1 0 0,2 1 1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18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30 13015 0 0,'0'0'1179'0'0,"-11"3"3392"0"0,9-2-4469 0 0,0 1 1 0 0,1 1-1 0 0,-1-1 1 0 0,0 0-1 0 0,1 0 1 0 0,-1 1-1 0 0,1-1 1 0 0,-1 0 0 0 0,1 1-1 0 0,0 0 1 0 0,0-1-1 0 0,1 1 1 0 0,-1 0-1 0 0,0 2 1 0 0,-2 9 148 0 0,0 23 0 0 0,2-15 97 0 0,-9 48 401 0 0,-2 20 12 0 0,11-74-551 0 0,0 0 0 0 0,1 0 0 0 0,4 25 0 0 0,-4-40-34 0 0,1 1 9 0 0,1-1-137 0 0,-1 0 0 0 0,0 0 0 0 0,1 0 0 0 0,-1 0 0 0 0,0 0-1 0 0,1-1 1 0 0,-1 1 0 0 0,1 0 0 0 0,0-1 0 0 0,-1 1-1 0 0,1-1 1 0 0,-1 1 0 0 0,1-1 0 0 0,0 0 0 0 0,2 1-1 0 0,0-1 19 0 0,0-1 0 0 0,0 1 0 0 0,-1-1 0 0 0,1 1-1 0 0,0-1 1 0 0,6-3 0 0 0,4-2 69 0 0,-1 0 1 0 0,22-15-1 0 0,-27 16-91 0 0,19-14 4 0 0,33-29-1 0 0,11-9-63 0 0,-66 54-29 0 0,-3 1 9 0 0,1 0 1 0 0,-1 0-1 0 0,0 1 1 0 0,1-1 0 0 0,0 1-1 0 0,-1-1 1 0 0,1 1-1 0 0,3-1 1 0 0,-6 2 29 0 0,1 0-1 0 0,0 1 1 0 0,-1-1 0 0 0,1 0-1 0 0,-1 0 1 0 0,1 1 0 0 0,0-1-1 0 0,-1 0 1 0 0,1 1 0 0 0,-1-1-1 0 0,1 1 1 0 0,-1-1 0 0 0,1 1-1 0 0,-1-1 1 0 0,1 1-1 0 0,-1-1 1 0 0,0 1 0 0 0,1-1-1 0 0,-1 1 1 0 0,0-1 0 0 0,1 2-1 0 0,5 14-107 0 0,-5-15 112 0 0,8 34 2 0 0,-7-28 48 0 0,1 0-1 0 0,1 0 0 0 0,-1 0 1 0 0,1-1-1 0 0,0 1 0 0 0,1-1 1 0 0,0 0-1 0 0,0 0 1 0 0,0 0-1 0 0,0-1 0 0 0,1 0 1 0 0,8 6-1 0 0,-13-10 40 0 0,12 13 27 0 0,-8-10-64 0 0,5 9 173 0 0,16 25 0 0 0,-13-19-205 0 0,-8-10 24 0 0,1-3-20 0 0,-5-5-17 0 0,-1-1-1 0 0,1 0 1 0 0,0 1 0 0 0,0-1 0 0 0,-1 1 0 0 0,1-1 0 0 0,0 0-1 0 0,0 0 1 0 0,-1 0 0 0 0,1 1 0 0 0,0-1 0 0 0,0 0-1 0 0,0 0 1 0 0,0 0 0 0 0,-1 0 0 0 0,1 0 0 0 0,0 0 0 0 0,0-1-1 0 0,0 1 1 0 0,-1 0 0 0 0,2-1 0 0 0,16-6 46 0 0,-9 1 10 0 0,1 0 1 0 0,-1-1-1 0 0,0 0 0 0 0,-1-1 0 0 0,0 0 1 0 0,11-13-1 0 0,39-59 302 0 0,38-99-204 0 0,-70 127-302 0 0,13-15-3333 0 0,-38 65 2912 0 0,6-15-2106 0 0,-4 11 1006 0 0</inkml:trace>
</inkml:ink>
</file>

<file path=ppt/ink/ink6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5:15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9 232 8607 0 0,'0'0'780'0'0,"0"3"-640"0"0,3 14 70 0 0,-2 1-1 0 0,0 0 0 0 0,-1 0 1 0 0,-3 23-1 0 0,1 31 799 0 0,4-25-589 0 0,2-1 0 0 0,11 52 0 0 0,-4-65 3596 0 0,-11-30-3814 0 0,0 2-140 0 0,0-1 1 0 0,-1 1-1 0 0,1-1 0 0 0,-1 1 0 0 0,0-1 0 0 0,0 1 1 0 0,-1-1-1 0 0,-3 8 0 0 0,3-8-245 0 0,-7 8 1016 0 0,4-12-183 0 0,0-8-343 0 0,3 2-218 0 0,0 0-1 0 0,0 0 1 0 0,1 0 0 0 0,0 0 0 0 0,1 0 0 0 0,-1 0 0 0 0,1 0 0 0 0,2-13 0 0 0,1-4 1 0 0,7-24 1 0 0,-2 12-46 0 0,-1-4-20 0 0,3-14-145 0 0,1 1 0 0 0,31-85-1 0 0,-39 131 114 0 0,1 0 0 0 0,-1 0 1 0 0,1 0-1 0 0,0 1 0 0 0,0 0 0 0 0,1 0 0 0 0,0 0 0 0 0,-1 1 0 0 0,2-1 1 0 0,-1 1-1 0 0,9-5 0 0 0,-1 1 24 0 0,0 1 0 0 0,1 0 0 0 0,-1 1 0 0 0,17-5 0 0 0,-26 10 15 0 0,0 0 0 0 0,0 0 0 0 0,0 0 1 0 0,0 0-1 0 0,0 1 0 0 0,0 0 1 0 0,0 0-1 0 0,0 0 0 0 0,1 0 1 0 0,-1 1-1 0 0,0-1 0 0 0,0 1 0 0 0,0 0 1 0 0,0 0-1 0 0,0 1 0 0 0,-1-1 1 0 0,1 1-1 0 0,0 0 0 0 0,-1 0 1 0 0,1 0-1 0 0,-1 0 0 0 0,6 5 0 0 0,-5-2-8 0 0,0-1 0 0 0,1 1 0 0 0,-2 0 0 0 0,1 0 0 0 0,-1 0 0 0 0,1 1-1 0 0,-1-1 1 0 0,-1 1 0 0 0,1 0 0 0 0,-1 0 0 0 0,0 0 0 0 0,0 0-1 0 0,-1 0 1 0 0,1 9 0 0 0,1 29 266 0 0,-3 68 0 0 0,-2-35-115 0 0,1-73-160 0 0,5 16 32 0 0,2 10-46 0 0,-3-12 0 0 0,-1-5 11 0 0,-2-10 450 0 0,1-5-381 0 0,6-16-27 0 0,0 0 0 0 0,-2 0 0 0 0,5-22 0 0 0,1-6-4 0 0,11-40-39 0 0,-8 32-551 0 0,1 0 0 0 0,31-69 0 0 0,-42 114 482 0 0,1 0 0 0 0,-1 1-1 0 0,2 0 1 0 0,-1 0 0 0 0,12-12-1 0 0,-13 15 76 0 0,1 2-1 0 0,-1-1 0 0 0,1 0 1 0 0,-1 1-1 0 0,1 0 1 0 0,0 0-1 0 0,0 0 0 0 0,1 1 1 0 0,-1 0-1 0 0,10-3 1 0 0,55-11 490 0 0,-66 16-475 0 0,1 0-1 0 0,-1 0 0 0 0,0 0 1 0 0,1 1-1 0 0,-1-1 0 0 0,1 1 1 0 0,-1 0-1 0 0,0 0 1 0 0,0 1-1 0 0,0-1 0 0 0,0 1 1 0 0,4 2-1 0 0,-2-1 14 0 0,3 1 8 0 0,0-1-7 0 0,-1 1-1 0 0,0 0 0 0 0,0 1 0 0 0,13 9 0 0 0,-16-10-18 0 0,0 1 0 0 0,0 0 1 0 0,-1 0-1 0 0,0 1 0 0 0,0-1 0 0 0,0 1 0 0 0,-1 0 0 0 0,0 0 0 0 0,4 10 0 0 0,-2-3 4 0 0,0 0-1 0 0,-2 0 0 0 0,1 0 0 0 0,-2 1 0 0 0,0-1 1 0 0,1 25-1 0 0,-4-14 18 0 0,-1 0 0 0 0,0-1 0 0 0,-7 25-1 0 0,-7 51 242 0 0,5-26 251 0 0,-1-2 236 0 0,11-68-702 0 0,1-1-1 0 0,5 22 184 0 0,-4-22-181 0 0,0 1-17 0 0,1-1-52 0 0,5 8 23 0 0,-5-8-13 0 0,0-1 0 0 0,0 1 0 0 0,1-1 0 0 0,-1 0-1 0 0,1 0 1 0 0,-1 0 0 0 0,1 0 0 0 0,3 1 0 0 0,-4-2-91 0 0</inkml:trace>
</inkml:ink>
</file>

<file path=ppt/ink/ink6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5:16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1839 0 0,'0'0'83'0'0,"1"-1"-6"0"0,10-11 3201 0 0,0-1 0 0 0,-1 1 0 0 0,11-20 0 0 0,6-6 1609 0 0,-25 36-4059 0 0,-2 2-809 0 0,0 0-1 0 0,0 0 1 0 0,0 0 0 0 0,0-1 0 0 0,0 1 0 0 0,0 0-1 0 0,0 0 1 0 0,0 0 0 0 0,0 0 0 0 0,0 0 0 0 0,0-1-1 0 0,0 1 1 0 0,0 0 0 0 0,0 0 0 0 0,0 0 0 0 0,0 0-1 0 0,0 0 1 0 0,0 0 0 0 0,1-1 0 0 0,-1 1 0 0 0,0 0-1 0 0,0 0 1 0 0,0 0 0 0 0,0 0 0 0 0,0 0 0 0 0,0 0-1 0 0,1 0 1 0 0,-1 0 0 0 0,0 0 0 0 0,0 0 0 0 0,0-1-1 0 0,0 1 1 0 0,0 0 0 0 0,1 0 0 0 0,-1 0-1 0 0,0 0 1 0 0,0 0 0 0 0,0 0 0 0 0,0 0 0 0 0,0 0-1 0 0,1 0 1 0 0,-1 0 0 0 0,0 0 0 0 0,0 0 0 0 0,0 1-1 0 0,0-1 1 0 0,1 0 0 0 0,-1 0 0 0 0,0 0 0 0 0,0 0-1 0 0,0 0 1 0 0,2 13-15 0 0,-1 0-1 0 0,-1 0 1 0 0,0 0-1 0 0,-2 19 1 0 0,-14 55 35 0 0,0 6 63 0 0,14-66-46 0 0,2-22-48 0 0,2 16 71 0 0,1-15-66 0 0,-2 0 92 0 0,5 7 16 0 0,-3-9-98 0 0,7 9 53 0 0,-5-9-48 0 0,0 0 0 0 0,0 0 0 0 0,1 0 0 0 0,0-1 0 0 0,0 1-1 0 0,0-2 1 0 0,0 1 0 0 0,0 0 0 0 0,0-1 0 0 0,1-1 0 0 0,-1 1 0 0 0,1-1 0 0 0,-1 0-1 0 0,9 0 1 0 0,-1 0 53 0 0,0-1-1 0 0,0-1 0 0 0,-1 0 1 0 0,1-1-1 0 0,24-6 0 0 0,-36 7 27 0 0</inkml:trace>
</inkml:ink>
</file>

<file path=ppt/ink/ink6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5: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55 126 13823 0 0,'-2'-2'1062'0'0,"-3"-2"-1361"0"0,-17-15 2356 0 0,19 16-1077 0 0,0 0 0 0 0,0-1 0 0 0,1 0-1 0 0,-1 1 1 0 0,-1-5 0 0 0,3 6-844 0 0,0 0 0 0 0,0 0-1 0 0,0 0 1 0 0,0 0 0 0 0,1 0 0 0 0,-1-1 0 0 0,1 1 0 0 0,-1 0-1 0 0,1 0 1 0 0,0 0 0 0 0,0-1 0 0 0,0 1 0 0 0,0 0 0 0 0,0 0 0 0 0,1 0-1 0 0,-1-1 1 0 0,1-2 0 0 0,4-5 4 0 0,6-6-111 0 0,-7 14-37 0 0,-1 1-1 0 0,-1 0-82 0 0,0 0-58 0 0,12-2-1473 0 0,-7 3-1966 0 0</inkml:trace>
</inkml:ink>
</file>

<file path=ppt/ink/ink6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5:17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11 1375 0 0,'-3'0'9'0'0,"-2"-1"10"0"0,-1 1-1 0 0,0-1 0 0 0,1 1 0 0 0,-1 0 0 0 0,1 1 0 0 0,-9 0 0 0 0,11 1 387 0 0,-1-1-1 0 0,1 0 0 0 0,-1-1 0 0 0,1 1 1 0 0,-1-1-1 0 0,-3 1 0 0 0,-13 9 14934 0 0,28-8-15207 0 0,0-1-1 0 0,-1 1 1 0 0,1-1 0 0 0,0-1-1 0 0,0 1 1 0 0,15-2 0 0 0,52-10 401 0 0,-39 4-291 0 0,21 0-133 0 0,74 0-1 0 0,-102 11-2421 0 0,-8 0-3876 0 0,-6-5 527 0 0</inkml:trace>
</inkml:ink>
</file>

<file path=ppt/ink/ink6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5:17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7367 0 0,'0'0'9274'0'0,"2"2"-8589"0"0,1 2-513 0 0,1-1 1 0 0,0 1 0 0 0,0-1-1 0 0,0 0 1 0 0,0 0-1 0 0,0 0 1 0 0,0-1-1 0 0,1 1 1 0 0,0-1 0 0 0,-1 0-1 0 0,8 2 1 0 0,-3-2 26 0 0,1 0 0 0 0,-1-1 0 0 0,1 0-1 0 0,-1 0 1 0 0,16-1 0 0 0,0-3 78 0 0,-1 0-1 0 0,0-2 0 0 0,47-15 0 0 0,-45 11-153 0 0,26-8-1314 0 0,-37 15 475 0 0</inkml:trace>
</inkml:ink>
</file>

<file path=ppt/ink/ink6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5:28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3 12551 0 0,'0'0'282'0'0,"1"0"-158"0"0,-1-1 0 0 0,0 1 1 0 0,0 0-1 0 0,1 0 0 0 0,-1 0 1 0 0,1-1-1 0 0,-1 1 0 0 0,0 0 1 0 0,1 0-1 0 0,-1 0 0 0 0,0 0 1 0 0,1 0-1 0 0,-1 0 0 0 0,0 0 1 0 0,1 0-1 0 0,-1 0 0 0 0,1 0 1 0 0,-1 0-1 0 0,0 0 0 0 0,1 0 1 0 0,-1 0-1 0 0,1 0 0 0 0,0 0 1 0 0,-1 4 2 0 0,0-1 1 0 0,0 1 0 0 0,-1-1-1 0 0,1 1 1 0 0,-1-1 0 0 0,1 1 0 0 0,-1-1-1 0 0,0 1 1 0 0,0-1 0 0 0,-1 0 0 0 0,1 1-1 0 0,-1-1 1 0 0,1 0 0 0 0,-1 0-1 0 0,0 0 1 0 0,-3 3 0 0 0,-7 9 115 0 0,-27 24-1 0 0,14-14-60 0 0,-135 164-158 0 0,151-175 103 0 0,-1 1-1 0 0,2 0 1 0 0,0 0 0 0 0,1 0-1 0 0,1 1 1 0 0,0 0 0 0 0,1 1-1 0 0,0-1 1 0 0,2 1 0 0 0,0 0-1 0 0,-1 31 1 0 0,4-38-53 0 0,0 0 0 0 0,1 0 1 0 0,0 0-1 0 0,0 0 0 0 0,1-1 0 0 0,1 1 1 0 0,0 0-1 0 0,0-1 0 0 0,0 0 0 0 0,2 0 1 0 0,-1 0-1 0 0,1 0 0 0 0,0-1 0 0 0,1 0 1 0 0,0 0-1 0 0,0 0 0 0 0,0-1 0 0 0,1 1 1 0 0,1-2-1 0 0,-1 1 0 0 0,16 9 0 0 0,-11-8 53 0 0,0-1-1 0 0,1-1 0 0 0,-1 0 0 0 0,1-1 0 0 0,1 0 1 0 0,-1-1-1 0 0,1 0 0 0 0,0-1 0 0 0,-1-1 0 0 0,1 0 1 0 0,0-1-1 0 0,0 0 0 0 0,24-3 0 0 0,9-5 87 0 0,-46 7-173 0 0,17-7-9093 0 0</inkml:trace>
</inkml:ink>
</file>

<file path=ppt/ink/ink6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5:29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11055 0 0,'0'0'5920'0'0,"9"2"-3702"0"0,-5-1-2098 0 0,-1 0 0 0 0,1 0 0 0 0,-1 0 1 0 0,0 0-1 0 0,1 1 0 0 0,-1-1 0 0 0,0 1 1 0 0,0 0-1 0 0,0 0 0 0 0,0 0 0 0 0,0 0 1 0 0,-1 1-1 0 0,5 4 0 0 0,-3-3-50 0 0,-1 1 0 0 0,0 0 0 0 0,0 0-1 0 0,-1 0 1 0 0,1 0 0 0 0,-1 0 0 0 0,0 0 0 0 0,1 6 0 0 0,1 9 15 0 0,-1 1 0 0 0,-1-1 0 0 0,-1 38 1 0 0,-1-47 24 0 0,0 16-69 0 0,1 71 302 0 0,1-80-284 0 0,0 1 0 0 0,1-1-1 0 0,7 23 1 0 0,-10-37-45 0 0,1-1 7 0 0,8 13-35 0 0,3-2-1128 0 0</inkml:trace>
</inkml:ink>
</file>

<file path=ppt/ink/ink6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5:29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 15863 0 0,'0'0'1439'0'0,"1"0"-1186"0"0,5-2-177 0 0,-4 2 170 0 0,-1 2 68 0 0,0 0-256 0 0,0 1-1 0 0,0 0 0 0 0,0-1 1 0 0,0 1-1 0 0,-1 0 0 0 0,1 0 1 0 0,-1 0-1 0 0,1 0 0 0 0,-1 0 1 0 0,0-1-1 0 0,0 1 1 0 0,-1 0-1 0 0,1 0 0 0 0,-1 0 1 0 0,-1 4-1 0 0,-2 8-1 0 0,-11 24-1 0 0,8-23 68 0 0,-27 54 83 0 0,21-45-178 0 0,-18 52 0 0 0,26-62-65 0 0,0-1 149 0 0,0 1 0 0 0,1 0 0 0 0,1 1 0 0 0,-2 22 0 0 0,5-35-66 0 0,0 1 0 0 0,0-1-1 0 0,0 0 1 0 0,0 0 0 0 0,1 1-1 0 0,-1-1 1 0 0,1 0 0 0 0,0 0-1 0 0,0 0 1 0 0,0 0 0 0 0,0 0-1 0 0,1 0 1 0 0,-1 0 0 0 0,1 0-1 0 0,0 0 1 0 0,-1-1 0 0 0,1 1-1 0 0,1 0 1 0 0,-1-1 0 0 0,0 0-1 0 0,0 0 1 0 0,1 0 0 0 0,0 0-1 0 0,-1 0 1 0 0,1 0 0 0 0,0 0-1 0 0,4 1 1 0 0,2 1 24 0 0,0-1 0 0 0,1-1 1 0 0,-1 0-1 0 0,0 0 0 0 0,1 0 0 0 0,-1-1 0 0 0,1-1 0 0 0,0 0 1 0 0,-1 0-1 0 0,1-1 0 0 0,-1 0 0 0 0,1 0 0 0 0,9-4 0 0 0,-12 4-41 0 0,0-2 0 0 0,0 1 0 0 0,0-1 0 0 0,0 0 0 0 0,-1 0 0 0 0,1-1 0 0 0,-1 0 0 0 0,0 0 0 0 0,0-1 0 0 0,0 0 0 0 0,-1 0 0 0 0,1 0 0 0 0,-1 0 0 0 0,0-1 0 0 0,-1 0 0 0 0,1 0 0 0 0,4-9 0 0 0,-7 9-35 0 0,0 0 1 0 0,0 0-1 0 0,0 0 1 0 0,0-1-1 0 0,-1 1 0 0 0,0 0 1 0 0,-1-1-1 0 0,1 1 0 0 0,-1 0 1 0 0,-1-1-1 0 0,1 1 0 0 0,-3-11 1 0 0,-2-7-162 0 0,-2 1 1 0 0,-9-24-1 0 0,8 25-46 0 0,4 10 38 0 0,-16-42-659 0 0,17 48 660 0 0,0 0 0 0 0,0 1 0 0 0,0-1 0 0 0,-1 0 0 0 0,0 1 0 0 0,-4-5 0 0 0,7 9 157 0 0,0 0 1 0 0,0 1-1 0 0,0 0 0 0 0,1-1 1 0 0,-1 1-1 0 0,0-1 0 0 0,0 1 1 0 0,0 0-1 0 0,0 0 0 0 0,0-1 1 0 0,0 1-1 0 0,0 0 0 0 0,0 0 1 0 0,0 0-1 0 0,0 0 0 0 0,0 0 1 0 0,0 0-1 0 0,0 1 0 0 0,0-1 1 0 0,0 0-1 0 0,0 0 0 0 0,0 1 1 0 0,0-1-1 0 0,-1 1 0 0 0,-20 12-17 0 0,17-8-116 0 0,0-1-1 0 0,0 1 0 0 0,1 0 1 0 0,0 0-1 0 0,0 1 0 0 0,0-1 1 0 0,0 1-1 0 0,1 0 0 0 0,0 0 1 0 0,0 0-1 0 0,0 0 0 0 0,1 1 1 0 0,-2 7-1 0 0,4-12-980 0 0</inkml:trace>
</inkml:ink>
</file>

<file path=ppt/ink/ink6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5:30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0 11055 0 0,'0'0'11164'0'0,"-2"1"-11047"0"0,-3 3-125 0 0,0-1-1 0 0,0 1 1 0 0,0 1-1 0 0,0-1 1 0 0,1 1-1 0 0,0 0 0 0 0,0 0 1 0 0,-5 8-1 0 0,-25 51-268 0 0,15-24 20 0 0,6-17 186 0 0,1 2 1 0 0,-16 46 0 0 0,26-62 58 0 0,-1 0 0 0 0,1 0 0 0 0,1-1 0 0 0,-1 1 0 0 0,2 1 0 0 0,-1-1 1 0 0,1 0-1 0 0,0 0 0 0 0,1 0 0 0 0,0 0 0 0 0,1 0 0 0 0,3 11 0 0 0,-3-15 35 0 0,-1-1-1 0 0,1 1 1 0 0,1-1-1 0 0,-1 0 1 0 0,0 0 0 0 0,1 0-1 0 0,0 0 1 0 0,0 0-1 0 0,0-1 1 0 0,1 1-1 0 0,-1-1 1 0 0,1 0 0 0 0,0 0-1 0 0,5 3 1 0 0,-3-3 52 0 0,0 0 0 0 0,0 0 0 0 0,0-1-1 0 0,1 0 1 0 0,-1 0 0 0 0,0-1 0 0 0,1 1 0 0 0,0-1 0 0 0,9 0 0 0 0,-4-1 28 0 0,1-1 1 0 0,-1 0-1 0 0,0-1 0 0 0,0 0 1 0 0,0-1-1 0 0,0 0 0 0 0,0-1 0 0 0,-1 0 1 0 0,1-1-1 0 0,16-9 0 0 0,-12 3-70 0 0,-1 0 0 0 0,0 0 1 0 0,0-2-1 0 0,-1 0 0 0 0,-1 0 0 0 0,14-19 0 0 0,-19 23-16 0 0,-1-1 0 0 0,-1-1-1 0 0,0 1 1 0 0,0-1 0 0 0,-1 0 0 0 0,0 0-1 0 0,-1 0 1 0 0,0-1 0 0 0,-1 0-1 0 0,3-19 1 0 0,-6 26-20 0 0,1 1-1 0 0,-1-1 1 0 0,0 1 0 0 0,0-1-1 0 0,-1 1 1 0 0,0-1-1 0 0,1 1 1 0 0,-1-1 0 0 0,-1 1-1 0 0,1 0 1 0 0,-1 0 0 0 0,0-1-1 0 0,1 1 1 0 0,-2 0-1 0 0,1 1 1 0 0,0-1 0 0 0,-1 0-1 0 0,0 1 1 0 0,-5-6-1 0 0,3 5-4 0 0,0 0 0 0 0,-1 0-1 0 0,1 0 1 0 0,-1 1-1 0 0,0 0 1 0 0,1 0 0 0 0,-1 1-1 0 0,-1 0 1 0 0,1 0-1 0 0,0 0 1 0 0,0 0 0 0 0,-1 1-1 0 0,-6 0 1 0 0,-15-2-252 0 0,-1 1 0 0 0,1 2 1 0 0,-47 5-1 0 0,74-5 48 0 0</inkml:trace>
</inkml:ink>
</file>

<file path=ppt/ink/ink6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5:31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87 12551 0 0,'0'0'572'0'0,"-9"-1"194"0"0,8 0-581 0 0,-1 1 0 0 0,1 0 0 0 0,-1 0 0 0 0,1-1 0 0 0,-1 1 0 0 0,1 0 0 0 0,-1 1 0 0 0,1-1 1 0 0,-1 0-1 0 0,1 0 0 0 0,0 1 0 0 0,-1-1 0 0 0,-2 2 0 0 0,0-1 2549 0 0,14-6-1970 0 0,25-10-225 0 0,44-10 1 0 0,-47 15-438 0 0,1 0 284 0 0,49-9-1 0 0,-66 17-220 0 0,0 0 0 0 0,0 2 0 0 0,0-1 0 0 0,0 2-1 0 0,19 3 1 0 0,-32-4-166 0 0,0 1 0 0 0,-1 0 0 0 0,1 0 0 0 0,0 0 0 0 0,-1 0 0 0 0,1 0 0 0 0,3 4 0 0 0,-2-3-19 0 0,-2-1-124 0 0,-1 0-45 0 0,4 5-10 0 0,-4-4-109 0 0,10 4-3548 0 0,-1-5-2844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19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 7831 0 0,'0'0'356'0'0,"-9"-1"122"0"0,7 1-451 0 0,-1 1 0 0 0,0-1 0 0 0,1 1 0 0 0,-1-1 1 0 0,1 1-1 0 0,-1 0 0 0 0,1 0 0 0 0,-1 0 0 0 0,-3 2 1 0 0,6-2 110 0 0,-1-1 0 0 0,1 1 0 0 0,-1-1 1 0 0,1 1-1 0 0,-1 0 0 0 0,1-1 0 0 0,-1 1 1 0 0,1-1-1 0 0,0 1 0 0 0,-1 0 0 0 0,1-1 1 0 0,0 1-1 0 0,0 0 0 0 0,0-1 0 0 0,-1 1 1 0 0,1 0-1 0 0,0 0 0 0 0,0 0 0 0 0,0 2 372 0 0,-2 4 110 0 0,0 1 0 0 0,1-1 1 0 0,0 1-1 0 0,0 0 0 0 0,1-1 1 0 0,0 1-1 0 0,0 0 0 0 0,1-1 0 0 0,2 12 1 0 0,0-7-169 0 0,0-1 0 0 0,1 0 1 0 0,0 0-1 0 0,1 0 0 0 0,9 15 0 0 0,5 2 61 0 0,1-1-1 0 0,1-1 1 0 0,32 30-1 0 0,72 56 1060 0 0,-46-44-369 0 0,-69-59-999 0 0,0 0 1 0 0,-1 1 0 0 0,0 1-1 0 0,-1 0 1 0 0,0 0-1 0 0,8 15 1 0 0,-12-19-122 0 0,-1 0 0 0 0,0 0 1 0 0,-1 1-1 0 0,1-1 0 0 0,-1 1 0 0 0,-1 0 0 0 0,0 0 0 0 0,0 0 0 0 0,0 0 1 0 0,-1-1-1 0 0,0 1 0 0 0,-1 9 0 0 0,-3 3-42 0 0,0-1-1 0 0,-2 1 1 0 0,0-1 0 0 0,-1 0-1 0 0,-1 0 1 0 0,0-1 0 0 0,-2 0-1 0 0,-16 25 1 0 0,-5 0 40 0 0,-2-1-1 0 0,-39 37 1 0 0,-60 51-1114 0 0,-39 44-3526 0 0,158-159-4009 0 0</inkml:trace>
</inkml:ink>
</file>

<file path=ppt/ink/ink6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5:31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 4143 0 0,'-11'-4'9928'0'0,"11"4"-9765"0"0,0 2 336 0 0,1 6-279 0 0,1-1 0 0 0,-1 1 1 0 0,2-1-1 0 0,-1 0 0 0 0,1 0 1 0 0,0 0-1 0 0,5 9 0 0 0,-2-4 60 0 0,20 41 1217 0 0,2-1 0 0 0,56 78 0 0 0,-82-127-1556 0 0,0 0 1 0 0,0 0-1 0 0,1-1 0 0 0,-1 1 1 0 0,1-1-1 0 0,-1 1 1 0 0,1-1-1 0 0,0 0 0 0 0,0 0 1 0 0,0 0-1 0 0,0 0 1 0 0,0-1-1 0 0,1 1 1 0 0,-1-1-1 0 0,0 0 0 0 0,1 0 1 0 0,-1 0-1 0 0,1-1 1 0 0,-1 1-1 0 0,1-1 0 0 0,-1 1 1 0 0,1-1-1 0 0,-1 0 1 0 0,1-1-1 0 0,-1 1 0 0 0,1-1 1 0 0,-1 1-1 0 0,1-1 1 0 0,-1 0-1 0 0,1 0 0 0 0,-1-1 1 0 0,0 1-1 0 0,0-1 1 0 0,0 1-1 0 0,0-1 0 0 0,5-4 1 0 0,12-10-2101 0 0,2-1-4117 0 0</inkml:trace>
</inkml:ink>
</file>

<file path=ppt/ink/ink6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5:31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17 2303 0 0,'-6'-16'16009'0'0,"6"16"-15869"0"0,-4 7 3404 0 0,1 2-4473 0 0,2 0 1026 0 0,0 0 0 0 0,1 0 1 0 0,0 0-1 0 0,1 0 0 0 0,0 0 0 0 0,2 9 0 0 0,1 22-23 0 0,-4-3-58 0 0,-2 0 0 0 0,-12 73 1 0 0,-28 73 16 0 0,15-92-24 0 0,-47 110 0 0 0,-55 81 24 0 0,22-50-20 0 0,54-101 279 0 0,46-110-216 0 0,1 1 0 0 0,1 0 0 0 0,0 0 0 0 0,-1 28 0 0 0,6-44 4 0 0,-1-3-29 0 0,1 0-1 0 0,0 0 1 0 0,0 0-1 0 0,0 0 1 0 0,0 0-1 0 0,0 0 0 0 0,1 0 1 0 0,-1 0-1 0 0,1 0 1 0 0,0-1-1 0 0,1 5 0 0 0,2-1 33 0 0,-3-5-62 0 0,9-3-445 0 0,-7 0 197 0 0,0 1-1 0 0,0-1 0 0 0,0 0 0 0 0,-1 0 0 0 0,1 0 0 0 0,0 0 1 0 0,-1 0-1 0 0,4-6 0 0 0,0 1-1399 0 0</inkml:trace>
</inkml:ink>
</file>

<file path=ppt/ink/ink6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5:32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56 4143 0 0,'0'0'319'0'0,"1"-1"-24"0"0,47-33 6007 0 0,-16 15-575 0 0,-30 19-4939 0 0,-1-1-11 0 0,0 1-682 0 0,-1 0 0 0 0,1 0-1 0 0,0 0 1 0 0,-1 0-1 0 0,1 0 1 0 0,-1 0 0 0 0,1 0-1 0 0,-1 0 1 0 0,1 0 0 0 0,-1 0-1 0 0,1 0 1 0 0,-1 0 0 0 0,1 0-1 0 0,-1 1 1 0 0,1-1 0 0 0,-1 0-1 0 0,1 0 1 0 0,-1 1 0 0 0,1-1-1 0 0,-1 0 1 0 0,1 0 0 0 0,-1 1-1 0 0,1-1 1 0 0,-1 1 0 0 0,0-1-1 0 0,1 0 1 0 0,-1 1-1 0 0,1 0 1 0 0,-1 0-28 0 0,1 0-1 0 0,-1 1 1 0 0,1-1 0 0 0,-1 0-1 0 0,0 1 1 0 0,0-1 0 0 0,0 1-1 0 0,1-1 1 0 0,-1 0 0 0 0,0 1-1 0 0,-1 1 1 0 0,0 3 13 0 0,0 1-1 0 0,0 0 1 0 0,-1-1-1 0 0,-3 8 1 0 0,-4 6 190 0 0,-1-1 0 0 0,-19 27 0 0 0,-6 12 270 0 0,29-47-474 0 0,1-1-1 0 0,1 0 0 0 0,0 1 1 0 0,0 0-1 0 0,-2 17 0 0 0,5-26 1 0 0,7 8 79 0 0,-4-7-123 0 0,0 0 0 0 0,0 0 0 0 0,0-1 0 0 0,1 1 0 0 0,-1-1 1 0 0,1 0-1 0 0,-1 0 0 0 0,1 0 0 0 0,0 0 0 0 0,0 0 0 0 0,0 0 0 0 0,0-1 0 0 0,0 1 0 0 0,0-1 0 0 0,0 0 0 0 0,1 0 0 0 0,4 1 0 0 0,5 0 8 0 0,0-1-1 0 0,1 0 1 0 0,14-1-1 0 0,-15 0-32 0 0,-8 0-159 0 0,0-1 0 0 0,-1 1 1 0 0,1-1-1 0 0,0 0 0 0 0,0-1 0 0 0,-1 1 0 0 0,1-1 0 0 0,-1 0 0 0 0,1 0 0 0 0,7-5 1 0 0,-3 1-1097 0 0,1-1 0 0 0,-1-1 0 0 0,9-9 0 0 0,-7 6-386 0 0</inkml:trace>
</inkml:ink>
</file>

<file path=ppt/ink/ink6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5:32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2 135 15839 0 0,'0'0'727'0'0,"0"-1"-22"0"0,0 0-689 0 0,0 0 0 0 0,-1 0-1 0 0,1 0 1 0 0,0-1 0 0 0,0 1-1 0 0,0 0 1 0 0,0 0 0 0 0,0 0 0 0 0,0 0-1 0 0,0 0 1 0 0,0 0 0 0 0,1 0-1 0 0,-1 0 1 0 0,0 0 0 0 0,1 0 0 0 0,-1 0-1 0 0,1-1 1 0 0,1-4 140 0 0,1-5 1036 0 0,0 0 0 0 0,1 1 0 0 0,0-1 1 0 0,1 1-1 0 0,0 0 0 0 0,8-11 0 0 0,-12 19-681 0 0,6-8 151 0 0,-5 6-839 0 0,3-4 497 0 0,-14 18-7524 0 0,-5 6 5252 0 0</inkml:trace>
</inkml:ink>
</file>

<file path=ppt/ink/ink6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5:33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9871 0 0,'0'0'7439'0'0,"2"-1"-7120"0"0,21-14 442 0 0,-14 9-473 0 0,-1 0 0 0 0,1 1 1 0 0,0 0-1 0 0,14-5 0 0 0,-1 4 218 0 0,0 2 1 0 0,0 0-1 0 0,35-1 0 0 0,-51 4-383 0 0,-3 1-21 0 0,1 0-1 0 0,-1 0 1 0 0,1 1 0 0 0,-1-1-1 0 0,1 1 1 0 0,-1-1-1 0 0,0 1 1 0 0,1 0 0 0 0,-1 0-1 0 0,0 1 1 0 0,0-1 0 0 0,0 1-1 0 0,3 1 1 0 0,-4-2-24 0 0,-2 1-19 0 0,0 2-50 0 0,0-1-1 0 0,0 1 1 0 0,0-1-1 0 0,-1 1 1 0 0,1-1-1 0 0,-1 1 1 0 0,1-1-1 0 0,-1 0 1 0 0,-1 1-1 0 0,1-1 1 0 0,0 0 0 0 0,-1 0-1 0 0,1 0 1 0 0,-1 0-1 0 0,0 0 1 0 0,0 0-1 0 0,0 0 1 0 0,-1-1-1 0 0,-2 4 1 0 0,-7 5 3 0 0,-1 0 1 0 0,-26 17-1 0 0,14-10 7 0 0,-2 0 2 0 0,21-15-18 0 0,0 1 1 0 0,0 0-1 0 0,1 0 0 0 0,-1 1 0 0 0,1-1 0 0 0,0 1 0 0 0,0 0 0 0 0,1 1 0 0 0,-1-1 1 0 0,1 1-1 0 0,0 0 0 0 0,1 0 0 0 0,-5 9 0 0 0,7-13-3 0 0,1-1 0 0 0,-1 0 0 0 0,0 1 0 0 0,1-1 0 0 0,-1 0 0 0 0,0 1 0 0 0,1-1 0 0 0,0 1 0 0 0,-1-1 0 0 0,1 1 1 0 0,0-1-1 0 0,0 1 0 0 0,0-1 0 0 0,0 3 0 0 0,0 0 12 0 0,0-3 52 0 0,0 1-8 0 0,1 3-44 0 0,0-4-5 0 0,-1 1 0 0 0,0-1 0 0 0,0 1 0 0 0,1-1-1 0 0,-1 1 1 0 0,0 0 0 0 0,-1-1 0 0 0,1 1-1 0 0,0-1 1 0 0,0 1 0 0 0,-1 2 0 0 0,1-3-3 0 0,0-1 1 0 0,0 1 0 0 0,0 0-1 0 0,0 0 1 0 0,1 0-1 0 0,-1-1 1 0 0,0 1-1 0 0,1 0 1 0 0,-1 0 0 0 0,0-1-1 0 0,1 1 1 0 0,-1 0-1 0 0,1-1 1 0 0,-1 1-1 0 0,1 0 1 0 0,0-1 0 0 0,-1 1-1 0 0,1-1 1 0 0,0 1-1 0 0,12 9 22 0 0,-8-7-17 0 0,0-1 1 0 0,-1 0-1 0 0,1 0 0 0 0,0 0 1 0 0,0-1-1 0 0,0 0 0 0 0,0 0 1 0 0,1 0-1 0 0,-1 0 0 0 0,9-1 1 0 0,6-1 28 0 0,28-4-1 0 0,-29 2 1 0 0,21-3 43 0 0,-27 3-146 0 0,1 1 0 0 0,-1 0 0 0 0,1 1 0 0 0,0 1 1 0 0,-1 0-1 0 0,17 2 0 0 0,-29-2-177 0 0,19 5-2940 0 0,-18-4 1955 0 0</inkml:trace>
</inkml:ink>
</file>

<file path=ppt/ink/ink6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5:34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13 9095 0 0,'-7'-3'823'0'0,"-8"0"-657"0"0,11 3 17 0 0,0-1 1 0 0,0 1-1 0 0,1-1 0 0 0,-10-4 7047 0 0,23 18-6854 0 0,-1-3-203 0 0,1-1 1 0 0,1 0-1 0 0,17 11 0 0 0,11 10 124 0 0,3 6-425 0 0,-1 3 0 0 0,-2 1 0 0 0,-2 2 0 0 0,-2 1 0 0 0,53 86 0 0 0,-86-127 105 0 0,12 22-304 0 0,0 1-1 0 0,-2 0 0 0 0,18 54 1 0 0,-28-72 358 0 0,0 0 0 0 0,-1 0 1 0 0,0 1-1 0 0,0-1 0 0 0,0 1 0 0 0,-1-1 1 0 0,0 0-1 0 0,-1 1 0 0 0,0-1 0 0 0,0 0 1 0 0,0 1-1 0 0,-1-1 0 0 0,0 0 1 0 0,0 0-1 0 0,-1 0 0 0 0,0 0 0 0 0,0-1 1 0 0,-1 1-1 0 0,0-1 0 0 0,-5 8 1 0 0,-11 7 667 0 0,0-1-1 0 0,-1-1 1 0 0,0-1 0 0 0,-37 24 0 0 0,13-10 72 0 0,-62 40-745 0 0,106-71-199 0 0,0 0-161 0 0,-4 3 246 0 0,4-2 17 0 0</inkml:trace>
</inkml:ink>
</file>

<file path=ppt/ink/ink6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5:35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16 1839 0 0,'2'0'134'0'0,"-1"0"90"0"0,1-1 0 0 0,-1 1 0 0 0,1 0 0 0 0,-1 0 0 0 0,0-1 0 0 0,1 1 0 0 0,-1-1 0 0 0,0 1 0 0 0,1-1 0 0 0,-1 1 0 0 0,0-1 0 0 0,0 0 0 0 0,10-8 8916 0 0,-11 9-8927 0 0,1-1 1 0 0,-1 1-1 0 0,0 0 0 0 0,1 0 1 0 0,-1 0-1 0 0,0 0 1 0 0,1 0-1 0 0,-1 0 1 0 0,0 0-1 0 0,1 0 1 0 0,-1 0-1 0 0,0 0 1 0 0,1 1-1 0 0,-1-1 1 0 0,0 0-1 0 0,1 0 0 0 0,-1 0 1 0 0,0 0-1 0 0,0 0 1 0 0,1 0-1 0 0,-1 1 1 0 0,1 0 853 0 0,-1-1-853 0 0,1 0-1 0 0,-1 1 1 0 0,12 14 801 0 0,5 20-1465 0 0,-15-28 526 0 0,0-1 1 0 0,-1 1 0 0 0,0 0-1 0 0,0 0 1 0 0,-1 0-1 0 0,0-1 1 0 0,0 1 0 0 0,-1 0-1 0 0,0 0 1 0 0,0 0 0 0 0,0 0-1 0 0,-1-1 1 0 0,-5 14-1 0 0,-3 4 158 0 0,-1-1 0 0 0,-19 30-1 0 0,-55 74 156 0 0,67-104-264 0 0,-2 0 0 0 0,0-1 0 0 0,-26 21 0 0 0,12-17 274 0 0,32-24-355 0 0,22-3-1352 0 0,17-11-1937 0 0,-22 5 1650 0 0</inkml:trace>
</inkml:ink>
</file>

<file path=ppt/ink/ink6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5:35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33 12351 0 0,'0'0'3679'0'0,"1"-1"-3228"0"0,4-3-144 0 0,-1 0 0 0 0,1 0 1 0 0,0 0-1 0 0,0 1 1 0 0,0-1-1 0 0,10-3 1 0 0,-13 6 986 0 0,2 1-979 0 0,-3 0-267 0 0,-1 0 0 0 0,0 0 0 0 0,0 0 0 0 0,1 0 0 0 0,-1 0 0 0 0,0-1 0 0 0,0 1 0 0 0,1 0 0 0 0,-1 0 0 0 0,0 0 1 0 0,1 0-1 0 0,-1 0 0 0 0,0 0 0 0 0,0 0 0 0 0,1 0 0 0 0,-1 0 0 0 0,0 0 0 0 0,0 0 0 0 0,1 1 0 0 0,-1-1 0 0 0,0 0 0 0 0,0 0 0 0 0,1 0 0 0 0,-1 0 0 0 0,0 0 0 0 0,0 0 0 0 0,1 1 0 0 0,-1-1 0 0 0,0 0 0 0 0,4 4 65 0 0,-1-1 0 0 0,1 1 0 0 0,-1 0 0 0 0,0 0 0 0 0,0 0 0 0 0,4 9 0 0 0,14 32 235 0 0,-15-30-262 0 0,77 156 130 0 0,-82-169-215 0 0,10 18 26 0 0,0-1-1 0 0,2 0 1 0 0,0 0-1 0 0,1-1 1 0 0,18 18-1 0 0,47 35 2001 0 0,-72-66-1690 0 0,-20-10-393 0 0,-5 3-28 0 0,1 1-1 0 0,-1 1 0 0 0,-28 3 0 0 0,-13 1-41 0 0,24-4 125 0 0,-117 3-23 0 0,126-1 15 0 0,-1 1 1 0 0,1 2-1 0 0,-42 12 0 0 0,22 6-14 0 0,44-22-57 0 0,20-11-908 0 0,12-14-3461 0 0,-20 16-235 0 0,1-1-1736 0 0</inkml:trace>
</inkml:ink>
</file>

<file path=ppt/ink/ink6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5:36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11055 0 0,'0'0'1643'0'0,"4"-8"304"0"0,14-12 1935 0 0,-17 20-3604 0 0,3 1-139 0 0,-1 0 0 0 0,1 0 0 0 0,-1 0 1 0 0,1 0-1 0 0,-1 1 0 0 0,0 0 1 0 0,1 0-1 0 0,-1 0 0 0 0,0 0 1 0 0,0 0-1 0 0,-1 0 0 0 0,1 1 1 0 0,0 0-1 0 0,3 5 0 0 0,3 4 445 0 0,0 1 0 0 0,9 19-1 0 0,2 3-76 0 0,2-1-51 0 0,48 57-1 0 0,-61-82-429 0 0,-1 0 0 0 0,2 0-1 0 0,-1-1 1 0 0,1 0 0 0 0,1-1-1 0 0,-1 0 1 0 0,1 0 0 0 0,0-1-1 0 0,1-1 1 0 0,13 5 0 0 0,-24-9-867 0 0,12 2 2077 0 0,-9-3-4269 0 0</inkml:trace>
</inkml:ink>
</file>

<file path=ppt/ink/ink6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5:36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37 4143 0 0,'0'0'191'0'0,"1"-9"26"0"0,1 7-179 0 0,-2 1 110 0 0,1 0 0 0 0,-1 0 0 0 0,0 0 1 0 0,1 1-1 0 0,-1-1 0 0 0,0 0 0 0 0,1 0 1 0 0,-1 0-1 0 0,0 0 0 0 0,0 0 0 0 0,0 1 0 0 0,0-1 1 0 0,0 0-1 0 0,0 0 0 0 0,0 0 0 0 0,0 0 1 0 0,-1-1-1 0 0,3-7 6608 0 0,1 30 1142 0 0,-3-13-6954 0 0,2 6-940 0 0,-2 0 0 0 0,1 1 0 0 0,-2-1 0 0 0,0 0 0 0 0,-5 21 0 0 0,-22 71 41 0 0,14-61-29 0 0,-70 244 44 0 0,-35 129 11 0 0,82-268-71 0 0,32-120 0 0 0,1-1 0 0 0,2 1 0 0 0,0 33 0 0 0,3-47 30 0 0,5 27 0 0 0,-2-20-5 0 0,-4-22 1002 0 0,2-2-854 0 0,19-18-190 0 0,-20 18-251 0 0,2-3-46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20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10943 0 0,'0'0'9479'0'0,"1"2"-9126"0"0,2 2-268 0 0,1 1-1 0 0,0-1 1 0 0,0 0 0 0 0,0 0-1 0 0,0-1 1 0 0,1 1 0 0 0,-1-1-1 0 0,1 0 1 0 0,0 0-1 0 0,0 0 1 0 0,0-1 0 0 0,0 0-1 0 0,0 0 1 0 0,1 0 0 0 0,-1 0-1 0 0,1-1 1 0 0,-1 0 0 0 0,11 1-1 0 0,4-2-5 0 0,0-1 1 0 0,0-1-1 0 0,0 0 0 0 0,19-6 1 0 0,78-24 13 0 0,-99 26-66 0 0,214-67-16 0 0,-186 62-15 0 0,-30 8-138 0 0,-2 0 1 0 0,1-1-1 0 0,0-1 1 0 0,26-13-1 0 0,-26 3-3840 0 0</inkml:trace>
</inkml:ink>
</file>

<file path=ppt/ink/ink6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5:50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18 2303 0 0,'0'0'1591'0'0,"2"0"-38"0"0,0 1-831 0 0,-1-1-1 0 0,1 0 0 0 0,0 0 1 0 0,0-1-1 0 0,0 1 0 0 0,0 0 1 0 0,0 0-1 0 0,0-1 0 0 0,-1 1 0 0 0,1-1 1 0 0,2-1-1 0 0,8-4 331 0 0,-11 5-521 0 0,10-5 848 0 0,-74 95 111 0 0,1-17-1529 0 0,-4 7-100 0 0,56-65 124 0 0,1 0 0 0 0,1 0 0 0 0,0 1 0 0 0,-8 20 0 0 0,7-8 124 0 0,1 1 0 0 0,1 1 0 0 0,1 0 0 0 0,2 0 0 0 0,0 0 0 0 0,2 40 0 0 0,3-25 98 0 0,3-1 1 0 0,1 0 0 0 0,18 71-1 0 0,-19-98-45 0 0,1 1 0 0 0,0-1-1 0 0,2 0 1 0 0,0-1 0 0 0,11 20-1 0 0,-14-29-44 0 0,0-1 0 0 0,0 1 0 0 0,1-1 0 0 0,-1 0 0 0 0,1 0 0 0 0,0 0 0 0 0,0-1 0 0 0,1 0 0 0 0,-1 0 0 0 0,1 0 0 0 0,0-1 0 0 0,0 1 0 0 0,1-1 0 0 0,-1-1 0 0 0,13 4-1 0 0,89 14 2099 0 0,-107-20-2188 0 0,-1 0-1 0 0,1 0 0 0 0,-1 0 1 0 0,1 0-1 0 0,0 0 0 0 0,-1 1 1 0 0,1-1-1 0 0,-1 0 1 0 0,1 0-1 0 0,-1 0 0 0 0,1 1 1 0 0,-1-1-1 0 0,1 0 1 0 0,-1 1-1 0 0,1-1 0 0 0,-1 0 1 0 0,1 1-1 0 0,0 0 1 0 0,-3 8-367 0 0,1-6 143 0 0,0-2-168 0 0</inkml:trace>
</inkml:ink>
</file>

<file path=ppt/ink/ink6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5:51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9327 0 0,'0'0'11528'0'0,"2"-1"-11466"0"0,5-4-52 0 0,-1 1 1 0 0,-4 3 46 0 0,6-5 235 0 0,-2 4-228 0 0,-4 1 0 0 0,6-7 54 0 0,1-3-96 0 0,-3 8 16 0 0,19-20-24 0 0,-23 21 71 0 0,1 0 123 0 0,-1-1-1 0 0,1 0 1 0 0,-1 1 0 0 0,0-1-1 0 0,0 0 1 0 0,3-5 0 0 0,-4 7-155 0 0,0 0 0 0 0,3-4-42 0 0,0-2-11 0 0,-1 0 11 0 0,-3 6 21 0 0,7 22-139 0 0,-2 12 85 0 0,-2 0 1 0 0,-2-1-1 0 0,-4 60 0 0 0,1 23-19 0 0,12 34 87 0 0,-7-116-32 0 0,-2-19 59 0 0,1 39 462 0 0,-2-52-595 0 0</inkml:trace>
</inkml:ink>
</file>

<file path=ppt/ink/ink6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5:52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50 11167 0 0,'0'0'1754'0'0,"-1"2"-1468"0"0,-20 39 887 0 0,3 1 0 0 0,1 1-1 0 0,-18 71 1 0 0,35-111-1168 0 0,-5 18 14 0 0,0-1 0 0 0,2 1 0 0 0,1 0 1 0 0,0 31-1 0 0,2-46 5 0 0,1-1 1 0 0,0 1 0 0 0,0-1 0 0 0,0 0 0 0 0,1 1-1 0 0,0-1 1 0 0,0 0 0 0 0,0 0 0 0 0,5 8 0 0 0,-5-10 16 0 0,1 0 1 0 0,-1 1 0 0 0,1-1-1 0 0,0-1 1 0 0,0 1-1 0 0,0 0 1 0 0,0-1 0 0 0,1 0-1 0 0,-1 1 1 0 0,1-1 0 0 0,-1-1-1 0 0,1 1 1 0 0,0 0 0 0 0,6 1-1 0 0,-1-1 62 0 0,0 0 0 0 0,1-1 1 0 0,-1 0-1 0 0,0-1 0 0 0,1 0 0 0 0,-1 0 0 0 0,0-1 0 0 0,0 0 0 0 0,1-1 0 0 0,-1 0 1 0 0,14-5-1 0 0,3-3 167 0 0,-1 0 0 0 0,39-24 0 0 0,-54 28-215 0 0,-1 1 0 0 0,0-2 0 0 0,-1 1 0 0 0,0-1 0 0 0,0-1 0 0 0,0 1 0 0 0,-1-1 0 0 0,10-15 0 0 0,-12 16-44 0 0,-1 0 0 0 0,0 0-1 0 0,0-1 1 0 0,-1 0 0 0 0,0 0 0 0 0,-1 0-1 0 0,1 0 1 0 0,-2 0 0 0 0,1 0 0 0 0,-1-1-1 0 0,0-13 1 0 0,-1 12-75 0 0,-1-1 0 0 0,0 1 0 0 0,-1 0 0 0 0,-1 0 0 0 0,1 0 0 0 0,-1 0-1 0 0,-1 0 1 0 0,-5-10 0 0 0,-6-10-711 0 0,-24-32 0 0 0,14 23-148 0 0,22 33 813 0 0,0 1 0 0 0,-1 0 1 0 0,0 0-1 0 0,0 1 1 0 0,0-1-1 0 0,-6-5 0 0 0,8 9 82 0 0,0 0-1 0 0,1 0 0 0 0,-1 0 0 0 0,0 0 0 0 0,0 0 1 0 0,0 0-1 0 0,0 0 0 0 0,0 1 0 0 0,0-1 0 0 0,0 1 1 0 0,0-1-1 0 0,0 1 0 0 0,0 0 0 0 0,0-1 1 0 0,0 1-1 0 0,0 0 0 0 0,0 1 0 0 0,0-1 0 0 0,0 0 1 0 0,0 1-1 0 0,0-1 0 0 0,-2 1 0 0 0,-1 1 16 0 0,0 0-1 0 0,0 0 1 0 0,1 0-1 0 0,-1 1 1 0 0,1 0-1 0 0,0-1 1 0 0,0 1-1 0 0,0 1 1 0 0,0-1-1 0 0,0 1 1 0 0,1-1-1 0 0,-1 1 1 0 0,1 0-1 0 0,0 0 1 0 0,0 1-1 0 0,-4 8 1 0 0,6-11-132 0 0,3 0-709 0 0,6 6-3004 0 0,6 0-1288 0 0</inkml:trace>
</inkml:ink>
</file>

<file path=ppt/ink/ink6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5:53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188 113 6447 0 0,'0'0'7904'0'0,"-2"0"-6784"0"0,-3 2-696 0 0,0 0 1 0 0,0-1-1 0 0,0 2 0 0 0,0-1 0 0 0,0 0 0 0 0,1 1 0 0 0,-7 4 0 0 0,-30 27 319 0 0,31-23-706 0 0,1 0 0 0 0,0 1 0 0 0,1 0 0 0 0,0 0 0 0 0,1 1 0 0 0,0 0 0 0 0,1 0 0 0 0,1 1 0 0 0,-5 15 0 0 0,5-11 44 0 0,0 1 0 0 0,1 0 0 0 0,-2 22 1 0 0,5-30-29 0 0,1 1-1 0 0,0-1 1 0 0,1 0 0 0 0,0 1 0 0 0,1-1-1 0 0,4 19 1 0 0,-2-21 83 0 0,-1-1-1 0 0,1 1 1 0 0,1-1-1 0 0,0 0 1 0 0,7 10 0 0 0,-10-16-74 0 0,0-1 1 0 0,-1 0 0 0 0,1 0-1 0 0,0 0 1 0 0,-1 0 0 0 0,1 0-1 0 0,0 0 1 0 0,0 0 0 0 0,0-1-1 0 0,0 1 1 0 0,0-1 0 0 0,0 0-1 0 0,3 1 1 0 0,-2-1-17 0 0,4 1 68 0 0,0-1 0 0 0,1 0-1 0 0,-1 0 1 0 0,0-1 0 0 0,0 0-1 0 0,0 0 1 0 0,1 0 0 0 0,-1-1-1 0 0,0-1 1 0 0,-1 1 0 0 0,1-1-1 0 0,8-4 1 0 0,8-6 32 0 0,42-31 0 0 0,-37 20-143 0 0,-1 0 1 0 0,-1-2 0 0 0,40-51-1 0 0,-57 66-130 0 0,-1-1-1 0 0,8-14 0 0 0,-14 22 71 0 0,1-1 0 0 0,-1 0 0 0 0,0 0 0 0 0,0 0 0 0 0,0 0 0 0 0,-1-1 0 0 0,0 1 0 0 0,1-10 0 0 0,-2 13 42 0 0,0 0-1 0 0,0 0 1 0 0,-1 0-1 0 0,1 0 1 0 0,-1 0-1 0 0,0 0 0 0 0,1 0 1 0 0,-1 0-1 0 0,0 1 1 0 0,0-1-1 0 0,0 0 1 0 0,0 0-1 0 0,0 1 0 0 0,-1-1 1 0 0,1 1-1 0 0,0-1 1 0 0,-1 1-1 0 0,1-1 1 0 0,-1 1-1 0 0,-2-1 0 0 0,-4-4-102 0 0,0 1 0 0 0,0 1-1 0 0,-12-5 1 0 0,-3-2-164 0 0,5 2-8 0 0,0-2 0 0 0,0 0 0 0 0,1-1 0 0 0,1-1 0 0 0,0 0 0 0 0,-25-29 1 0 0,32 30 126 0 0,3 5 30 0 0,-1-1 0 0 0,1 1 1 0 0,-1 0-1 0 0,-16-12 0 0 0,22 18 56 0 0,3 14-1577 0 0,0 1 778 0 0</inkml:trace>
</inkml:ink>
</file>

<file path=ppt/ink/ink6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5:53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87 1839 0 0,'-9'0'2368'0'0,"-9"3"13189"0"0,18-3-15512 0 0,10 4 609 0 0,-1-2-569 0 0,0-1 0 0 0,1 0-1 0 0,-1 0 1 0 0,1-1 0 0 0,-1 0-1 0 0,0 0 1 0 0,14-3 0 0 0,66-17 92 0 0,-75 16-157 0 0,225-67-23 0 0,-237 71-121 0 0,-10 7-1940 0 0,-5 3-2664 0 0,-4 1-1476 0 0</inkml:trace>
</inkml:ink>
</file>

<file path=ppt/ink/ink6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5:54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0 919 0 0,'0'0'13723'0'0,"2"1"-13103"0"0,2 0-404 0 0,0 1 0 0 0,0 0 0 0 0,0 0-1 0 0,-1 1 1 0 0,1-1 0 0 0,-1 1 0 0 0,1 0 0 0 0,-1 0 0 0 0,3 3 0 0 0,28 37 1067 0 0,-11-13-798 0 0,15 11-251 0 0,3-2 1 0 0,1-1 0 0 0,59 39-1 0 0,-94-72-278 0 0,0 0 0 0 0,0-1 0 0 0,0 1 0 0 0,0-2 0 0 0,1 1 0 0 0,0-1 0 0 0,0 0 0 0 0,0 0 0 0 0,0-1 0 0 0,0 0 0 0 0,11 1 0 0 0,-17-3-321 0 0,7-8-1819 0 0,0 1 909 0 0</inkml:trace>
</inkml:ink>
</file>

<file path=ppt/ink/ink6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5:54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0 7831 0 0,'0'0'11570'0'0,"0"2"-11374"0"0,-15 72 662 0 0,12-60-778 0 0,-1 0 0 0 0,-7 17-1 0 0,-3 7-19 0 0,-63 249-44 0 0,7-24-19 0 0,-13 2 3 0 0,-24-9 0 0 0,38-132 632 0 0,0-1 184 0 0,69-122-806 0 0,-1 1 113 0 0,0 0 0 0 0,0 0-1 0 0,0 0 1 0 0,0 0-1 0 0,0 1 1 0 0,1-1-1 0 0,-1 0 1 0 0,0 4-1 0 0,13-8-331 0 0,3-3-1323 0 0,2-3-3440 0 0,2-4-2172 0 0</inkml:trace>
</inkml:ink>
</file>

<file path=ppt/ink/ink6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5:55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15087 0 0,'0'0'5211'0'0,"0"1"-4954"0"0,-14 40 484 0 0,-23 75-212 0 0,30-90-482 0 0,1 1 1 0 0,-3 40-1 0 0,9-65-1 0 0,0 1 0 0 0,0 0 0 0 0,0 0-1 0 0,0-1 1 0 0,0 1 0 0 0,1 0 0 0 0,-1-1 0 0 0,1 1 0 0 0,0-1-1 0 0,-1 1 1 0 0,1-1 0 0 0,0 1 0 0 0,1-1 0 0 0,-1 1-1 0 0,0-1 1 0 0,1 0 0 0 0,-1 0 0 0 0,3 3 0 0 0,-1-3 5 0 0,0 1 1 0 0,0-1 0 0 0,0 0-1 0 0,0 0 1 0 0,1 0 0 0 0,-1 0-1 0 0,0-1 1 0 0,1 1 0 0 0,0-1-1 0 0,-1 0 1 0 0,6 1 0 0 0,4 0 19 0 0,1-1 0 0 0,-1 0 0 0 0,0-1 1 0 0,0-1-1 0 0,1 0 0 0 0,15-3 0 0 0,4 2 6 0 0,-26 2-71 0 0,0 0 0 0 0,0 0 0 0 0,0-1-1 0 0,0 0 1 0 0,-1 0 0 0 0,14-4 0 0 0,-20 5-147 0 0,1 0 0 0 0,-1-1 1 0 0,1 1-1 0 0,0 0 0 0 0,-1 0 1 0 0,1 0-1 0 0,-1 0 0 0 0,1-1 1 0 0,-1 1-1 0 0,1 0 0 0 0,-1 0 1 0 0,1-1-1 0 0,-1 1 0 0 0,0 0 1 0 0,1-1-1 0 0,-1 1 0 0 0,1 0 0 0 0,-1-1 1 0 0,0 1-1 0 0,1-1 0 0 0,-1 1 1 0 0,0-1-1 0 0,1 1 0 0 0,-1-1 1 0 0,0 1-1 0 0,0-1 0 0 0,0 1 1 0 0,1-1-1 0 0,-1 1 0 0 0,0-1 1 0 0,0 1-1 0 0,0-1 0 0 0,0 1 1 0 0,0-2-1 0 0,0 1-27 0 0,0-10-6839 0 0</inkml:trace>
</inkml:ink>
</file>

<file path=ppt/ink/ink6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5:55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8751 0 0,'8'-9'13612'0'0,"-5"-26"-10563"0"0,-3 34-2518 0 0,0-3-319 0 0,0 0-1 0 0,1 0 1 0 0,-1 0 0 0 0,1 0-1 0 0,0 0 1 0 0,0 0 0 0 0,0 0-1 0 0,0 1 1 0 0,1-1-1 0 0,3-6 1 0 0,-1 4-244 0 0,-3 5-135 0 0,-6 8-4818 0 0</inkml:trace>
</inkml:ink>
</file>

<file path=ppt/ink/ink6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5:56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96 4607 0 0,'0'0'354'0'0,"-1"1"-233"0"0,-24 16 16393 0 0,30-20-17599 0 0,8-7 1557 0 0,1 2 0 0 0,1 0 0 0 0,0 0 0 0 0,18-5 0 0 0,31-12-306 0 0,27-9 4 0 0,-85 33-98 0 0,-1 0 0 0 0,1 0 0 0 0,-1 0 0 0 0,0 1 0 0 0,6 0 0 0 0,-10 2 20 0 0,1 4-16 0 0,-1-4-72 0 0,0 1 0 0 0,0 0 0 0 0,-1-1 0 0 0,1 1-1 0 0,-1 0 1 0 0,0 0 0 0 0,0 0 0 0 0,0 0 0 0 0,0-1 0 0 0,0 1 0 0 0,-1 0 0 0 0,1 0-1 0 0,-1 0 1 0 0,0-1 0 0 0,0 1 0 0 0,0 0 0 0 0,0-1 0 0 0,-2 4 0 0 0,-3 3 10 0 0,0 1 0 0 0,0-1 1 0 0,-11 11-1 0 0,6-7-9 0 0,-13 17-5 0 0,2-1 0 0 0,-1-1 0 0 0,-1-2 0 0 0,-30 26 0 0 0,39-38 11 0 0,14-14 730 0 0,29 4-535 0 0,1 1-119 0 0,-20-3-65 0 0,13 0 201 0 0,-1-1 0 0 0,1-1-1 0 0,0 0 1 0 0,30-6 0 0 0,33 0-111 0 0,-43 4 812 0 0,-22 1-2700 0 0,-1 1-8289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21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 5527 0 0,'-1'1'10539'0'0,"-6"6"-9803"0"0,0 1 1 0 0,0 0-1 0 0,1 0 0 0 0,-8 16 1 0 0,9-14-582 0 0,0 1 1 0 0,1-1 0 0 0,0 1 0 0 0,1 0-1 0 0,0 0 1 0 0,0 1 0 0 0,0 13 0 0 0,-33 233-39 0 0,33-246-117 0 0,-1 0 0 0 0,0 0 0 0 0,-1 0 0 0 0,0 0 0 0 0,-10 18 0 0 0,-40 48 0 0 0,13-20 0 0 0,40-55 0 0 0,-1 1 0 0 0,1 0 0 0 0,0 0 0 0 0,0 0 0 0 0,1 0 0 0 0,-1 0 0 0 0,1 0 0 0 0,0 0 0 0 0,0 0 0 0 0,0 1 0 0 0,0-1 0 0 0,1 1 0 0 0,0-1 0 0 0,0 0 0 0 0,0 1 0 0 0,2 8 0 0 0,2-5-12 0 0,-4-7-57 0 0,1 1 1 0 0,-1-1-1 0 0,1 0 0 0 0,0 0 0 0 0,0 0 1 0 0,-1 1-1 0 0,1-1 0 0 0,0 0 1 0 0,0 0-1 0 0,0-1 0 0 0,0 1 0 0 0,0 0 1 0 0,1 0-1 0 0,-1 0 0 0 0,0-1 0 0 0,0 1 1 0 0,0 0-1 0 0,3 0 0 0 0,-1 0-191 0 0,9 1-554 0 0</inkml:trace>
</inkml:ink>
</file>

<file path=ppt/ink/ink6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5:57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10 4607 0 0,'0'0'354'0'0,"-1"-1"-233"0"0,-5-1 1187 0 0,0 1 0 0 0,1-1-1 0 0,-1 1 1 0 0,-13-1 2289 0 0,22 9-2737 0 0,2 3-823 0 0,1 0 0 0 0,1-1 0 0 0,0 0 1 0 0,0-1-1 0 0,1 1 0 0 0,14 11 0 0 0,-12-11-117 0 0,87 85-1847 0 0,-75-74 2186 0 0,-2 1 1 0 0,0 0-1 0 0,-2 1 0 0 0,0 1 0 0 0,22 40 0 0 0,-35-54-86 0 0,-1 0 1 0 0,0 1 0 0 0,-1-1-1 0 0,0 1 1 0 0,-1-1-1 0 0,0 1 1 0 0,0 0-1 0 0,-1 0 1 0 0,0 0-1 0 0,-1 0 1 0 0,0-1-1 0 0,-1 1 1 0 0,0 0-1 0 0,0 0 1 0 0,-1 0-1 0 0,-3 10 1 0 0,-5 7 7 0 0,0-1-1 0 0,-1 1 1 0 0,-2-2 0 0 0,-20 33-1 0 0,18-35-76 0 0,0-1-1 0 0,-24 27 0 0 0,32-40-89 0 0,-1-1-1 0 0,0-1 1 0 0,-1 1-1 0 0,1-1 0 0 0,-2-1 1 0 0,1 0-1 0 0,0 0 0 0 0,-14 6 1 0 0,21-12-99 0 0</inkml:trace>
</inkml:ink>
</file>

<file path=ppt/ink/ink6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5:57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 7367 0 0,'0'0'11691'0'0,"1"1"-11374"0"0,1 4-214 0 0,-1 0-1 0 0,0 0 1 0 0,0 0-1 0 0,0 0 1 0 0,0 0-1 0 0,-1 0 0 0 0,0 0 1 0 0,0 0-1 0 0,0 0 1 0 0,0 0-1 0 0,-1-1 1 0 0,0 1-1 0 0,0 0 1 0 0,-3 9-1 0 0,-5 9 109 0 0,-17 37 1 0 0,22-53-181 0 0,-180 337 189 0 0,179-337-202 0 0,1 1 19 0 0,-1-1-1 0 0,-6 16 1 0 0,11-22-92 0 0,0-1 1 0 0,0 1-1 0 0,0-1 1 0 0,0 1-1 0 0,0-1 1 0 0,1 1-1 0 0,-1-1 0 0 0,0 1 1 0 0,0-1-1 0 0,0 1 1 0 0,1-1-1 0 0,-1 1 1 0 0,0-1-1 0 0,0 0 1 0 0,1 1-1 0 0,-1-1 0 0 0,0 1 1 0 0,1-1-1 0 0,-1 0 1 0 0,1 1-1 0 0,-1-1 1 0 0,0 0-1 0 0,1 0 1 0 0,-1 1-1 0 0,1-1 0 0 0,-1 0 1 0 0,1 0-1 0 0,-1 0 1 0 0,1 0-1 0 0,0 1 1 0 0,14-2-11922 0 0</inkml:trace>
</inkml:ink>
</file>

<file path=ppt/ink/ink6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5:58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0 15319 0 0,'0'0'1386'0'0,"-1"1"-1142"0"0,-2-1-180 0 0,1 1 0 0 0,-1-1 0 0 0,0 1 0 0 0,1 0 0 0 0,-1 0 1 0 0,1 0-1 0 0,-1 0 0 0 0,1 1 0 0 0,0-1 0 0 0,0 0 0 0 0,-1 1 0 0 0,1 0 1 0 0,0 0-1 0 0,0-1 0 0 0,0 1 0 0 0,1 0 0 0 0,-1 1 0 0 0,0-1 1 0 0,1 0-1 0 0,0 0 0 0 0,-1 1 0 0 0,1-1 0 0 0,0 1 0 0 0,0-1 0 0 0,0 1 1 0 0,1-1-1 0 0,-1 1 0 0 0,0-1 0 0 0,1 1 0 0 0,0 0 0 0 0,0 0 1 0 0,-1-1-1 0 0,2 6 0 0 0,0 0 131 0 0,0 1-1 0 0,1-1 1 0 0,-1 0 0 0 0,2 0-1 0 0,-1 0 1 0 0,1 0 0 0 0,1-1-1 0 0,-1 1 1 0 0,1-1 0 0 0,5 8-1 0 0,-1-5-182 0 0,0-1 0 0 0,0 1 0 0 0,1-1 0 0 0,16 13 0 0 0,44 27 97 0 0,-33-25-70 0 0,18 18 307 0 0,-42-32-250 0 0,0-1 1 0 0,-1 2 0 0 0,0-1-1 0 0,0 2 1 0 0,-2-1 0 0 0,1 2 0 0 0,-1-1-1 0 0,-1 1 1 0 0,0 0 0 0 0,11 27-1 0 0,-19-39-39 0 0,1 1-1 0 0,-1-1 0 0 0,1 1 0 0 0,-1 0 0 0 0,1-1 0 0 0,0 1 0 0 0,0-1 0 0 0,0 0 0 0 0,-1 1 0 0 0,1-1 0 0 0,1 0 0 0 0,-1 1 0 0 0,0-1 0 0 0,0 0 0 0 0,0 0 0 0 0,1 0 0 0 0,-1 0 0 0 0,1 0 1 0 0,-1 0-1 0 0,1 0 0 0 0,-1-1 0 0 0,1 1 0 0 0,1 0 0 0 0,-1 0-47 0 0,0-1-1 0 0,0 1 1 0 0,0-1 0 0 0,0 0-1 0 0,0 0 1 0 0,1 0 0 0 0,-1 0 0 0 0,0 0-1 0 0,3 0 1 0 0,0-1-3 0 0,-5 1-6 0 0,0 0-1 0 0,0 0 1 0 0,0 0-1 0 0,0 0 0 0 0,0 0 1 0 0,0 0-1 0 0,0 0 1 0 0,0 0-1 0 0,0 0 1 0 0,0 0-1 0 0,0 0 1 0 0,0 0-1 0 0,0 0 1 0 0,0-1-1 0 0,0 1 1 0 0,0 0-1 0 0,0 0 1 0 0,0 0-1 0 0,0 0 0 0 0,0 0 1 0 0,0 0-1 0 0,0 0 1 0 0,0 0-1 0 0,0 0 1 0 0,0 0-1 0 0,0 0 1 0 0,0 0-1 0 0,0 0 1 0 0,0 0-1 0 0,0 0 1 0 0,0 0-1 0 0,1 0 0 0 0,-1 0 1 0 0,0 0-1 0 0,0 0 1 0 0,-9-2-45 0 0,-12-1-43 0 0,-35 6 80 0 0,-63 10 1 0 0,50-4 6 0 0,29-5 1 0 0,-31 5 0 0 0,42-5-1 0 0,21-4-7 0 0,1 1 0 0 0,-1 0 0 0 0,1 1 1 0 0,0 0-1 0 0,-1 0 0 0 0,1 0 0 0 0,-7 4 0 0 0,7 0 8 0 0,2-1-11 0 0,4-4-53 0 0,4-6-4210 0 0,-2 4 3942 0 0,0-1 0 0 0,0 0 0 0 0,0 0 0 0 0,-1 0 0 0 0,1 0 0 0 0,0-2 0 0 0,4-28-2048 0 0,1 2-2743 0 0,-4 23 851 0 0</inkml:trace>
</inkml:ink>
</file>

<file path=ppt/ink/ink6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5:58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5 1839 0 0,'-6'-5'14158'0'0,"4"8"-13950"0"0,0-1 1 0 0,1 1-1 0 0,-1 0 1 0 0,1 0-1 0 0,-1-1 1 0 0,1 1 0 0 0,0 0-1 0 0,0 0 1 0 0,1 0-1 0 0,-1 0 1 0 0,1 0 0 0 0,-1 0-1 0 0,1 0 1 0 0,0 6-1 0 0,1-5-49 0 0,-1 1-1 0 0,1 0 1 0 0,0-1-1 0 0,1 1 1 0 0,-1-1-1 0 0,1 1 1 0 0,0-1-1 0 0,4 8 1 0 0,1-2 20 0 0,0 0 0 0 0,1-1 0 0 0,0 0 0 0 0,1 0 0 0 0,0 0 0 0 0,17 12 0 0 0,7 2 220 0 0,-17-12-350 0 0,0 0 0 0 0,0 1 0 0 0,26 28 0 0 0,-37-34-340 0 0,16 21-276 0 0,-11-7-4554 0 0</inkml:trace>
</inkml:ink>
</file>

<file path=ppt/ink/ink6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5:59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97 7831 0 0,'-2'-8'706'0'0,"-2"-8"-564"0"0,3 5 790 0 0,4 5 3327 0 0,-5-24 4123 0 0,2 29-8316 0 0,1 0-1 0 0,-1 1 1 0 0,0-1-1 0 0,1 0 1 0 0,-1 1-1 0 0,1-1 1 0 0,-1 0-1 0 0,1 1 1 0 0,-1-1-1 0 0,1 1 1 0 0,-1-1-1 0 0,1 0 1 0 0,0 1-1 0 0,-1 0 0 0 0,1-1 1 0 0,0 1-1 0 0,0-1 1 0 0,14-7 200 0 0,-14 8-205 0 0,4-2-27 0 0,0 1 0 0 0,0 0 0 0 0,0 0 0 0 0,0 0-1 0 0,0 1 1 0 0,1-1 0 0 0,-1 1 0 0 0,11 2 0 0 0,-15-2-34 0 0,0-1 0 0 0,0 1 0 0 0,0 0 0 0 0,0 0 0 0 0,0 1 0 0 0,0-1 0 0 0,1 0 0 0 0,-1 0 0 0 0,0 1 0 0 0,0-1 0 0 0,0 0 0 0 0,0 1 0 0 0,0-1 0 0 0,0 1 0 0 0,0-1 0 0 0,0 1 0 0 0,0 0 0 0 0,-1-1 0 0 0,1 1 0 0 0,0 0 0 0 0,0 0 0 0 0,0-1 0 0 0,-1 1 0 0 0,1 0 0 0 0,0 0 0 0 0,-1 0 0 0 0,2 2 0 0 0,-1 0 0 0 0,1 0-2 0 0,-1-1 0 0 0,0 1 1 0 0,0-1-1 0 0,0 1 0 0 0,0-1 0 0 0,0 1 0 0 0,-1 0 1 0 0,1-1-1 0 0,-1 1 0 0 0,0 0 0 0 0,1 0 0 0 0,-1-1 0 0 0,-1 1 1 0 0,1 0-1 0 0,-1 4 0 0 0,-1 4-13 0 0,-1 0 1 0 0,-7 16-1 0 0,3-6 8 0 0,-79 191-90 0 0,52-132 62 0 0,24-57 30 0 0,-22 50 2 0 0,-37 133-1 0 0,38-50 4 0 0,10-44 0 0 0,18-95 13 0 0,1 1 0 0 0,1-1 0 0 0,0 0 0 0 0,2 19 0 0 0,12 70 149 0 0,-6-53-56 0 0,-4-21 558 0 0,2 0-1 0 0,14 46 0 0 0,-19-76-671 0 0,1-1 1 0 0,0 1-1 0 0,-1-1 1 0 0,1 1-1 0 0,0-1 1 0 0,0 1-1 0 0,0-1 1 0 0,0 0-1 0 0,0 0 0 0 0,0 1 1 0 0,0-1-1 0 0,0 0 1 0 0,1 0-1 0 0,-1 0 1 0 0,0 0-1 0 0,3 1 1 0 0,-2-1-229 0 0</inkml:trace>
</inkml:ink>
</file>

<file path=ppt/ink/ink6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6:05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1123 58 1839 0 0,'2'-1'134'0'0,"33"-11"2115"0"0,-19 7 1599 0 0,26-12 0 0 0,-34 12-2572 0 0,-1 1-1 0 0,1 1 1 0 0,0 0 0 0 0,13-4 3486 0 0,-34 16-4415 0 0,-11 6-298 0 0,-1-2 0 0 0,-1 0 0 0 0,-45 15 0 0 0,61-24-48 0 0,-139 43 71 0 0,93-31-80 0 0,-121 29 8 0 0,135-36 0 0 0,-10 2-14 0 0,-1-3-1 0 0,0-2 1 0 0,0-2 0 0 0,-66-4-1 0 0,-51 4-31 0 0,85 1-262 0 0,72-5 145 0 0,-1-1 0 0 0,1 0 0 0 0,-25-5 0 0 0,35 5 67 0 0,2 0-67 0 0,-7-3 135 0 0,7 4-39 0 0,3-2-66 0 0,8-3 112 0 0,9-3-4 0 0,-13 8 3 0 0,-1 0 15 0 0,41-3 7 0 0,-20 1 76 0 0,-24 2 664 0 0,1-1-612 0 0,8-2-9 0 0,-7 2-111 0 0,13-4 86 0 0,2-6-51 0 0,-13 9-43 0 0,-5 2 0 0 0,1 0 0 0 0,-1 0 0 0 0,1-1 0 0 0,-1 1 0 0 0,0 0 0 0 0,1-1 0 0 0,-1 0 0 0 0,1 1 0 0 0,-1-1 0 0 0,0 0 0 0 0,1 0 0 0 0,-1 1 0 0 0,2-3 0 0 0,5-3 13 0 0,-7 4 186 0 0,-19 20 258 0 0,17-15-382 0 0,-2 6-48 0 0,2-6 90 0 0,2 0-64 0 0,3 6-52 0 0,-1-1 0 0 0,-1 1 0 0 0,1 0 0 0 0,-2 0 0 0 0,1 1-1 0 0,0 14 1 0 0,-4 60-67 0 0,0-38 70 0 0,-5 304 191 0 0,6-326-186 0 0,0-7 13 0 0,1 0 0 0 0,4 32 0 0 0,-3-39-14 0 0,1 0 54 0 0,5 10-15 0 0,-4-6-47 0 0,0 0 0 0 0,-1 0 0 0 0,-1 0 0 0 0,0 0 0 0 0,-1 0 0 0 0,-2 22 0 0 0,-3-1 0 0 0,-12 50 0 0 0,-15 44 13 0 0,32-127 349 0 0,0-5-153 0 0,1-10-99 0 0,0 0 1 0 0,1-1-1 0 0,5-14 0 0 0,3-21 81 0 0,-3 11-477 0 0,-4 23 16 0 0,-1-1-1 0 0,1-16 1 0 0,-3 30-41 0 0</inkml:trace>
</inkml:ink>
</file>

<file path=ppt/ink/ink6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6:05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7831 0 0,'0'0'13976'0'0,"2"1"-13555"0"0,7 1-198 0 0,-1 0-1 0 0,0-1 1 0 0,0 0-1 0 0,9 0 1 0 0,11 2 27 0 0,0-2-122 0 0,-1 0-1 0 0,1-2 1 0 0,35-6-1 0 0,5 1-5 0 0,110-18 84 0 0,-112 13-143 0 0,-26 8-412 0 0,-27 10-2637 0 0,-13 7-9492 0 0</inkml:trace>
</inkml:ink>
</file>

<file path=ppt/ink/ink6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6:06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18 5983 0 0,'2'-2'6946'0'0,"-2"2"-6934"0"0,16-11 5304 0 0,-15 11-5218 0 0,-1-1 0 0 0,1 1 0 0 0,-1-1 0 0 0,1 1 0 0 0,-1 0 0 0 0,1-1 1 0 0,-1 1-1 0 0,1 0 0 0 0,0 0 0 0 0,-1 0 0 0 0,1-1 0 0 0,-1 1 0 0 0,1 0 0 0 0,0 0 1 0 0,-1 0-1 0 0,1 0 0 0 0,-1 0 0 0 0,1 0 0 0 0,0 0 0 0 0,-1 0 0 0 0,1 0 0 0 0,-1 0 0 0 0,1 0 1 0 0,0 1-1 0 0,-1-1 0 0 0,1 0 0 0 0,-1 0 0 0 0,1 1 0 0 0,-1-1 0 0 0,1 0 0 0 0,-1 0 1 0 0,1 1-1 0 0,-1-1 0 0 0,1 1 0 0 0,-1-1 0 0 0,1 1 0 0 0,4 11-28 0 0,-3 3 19 0 0,-3-6-56 0 0,-1 1 0 0 0,0 0-1 0 0,-1-1 1 0 0,0 1 0 0 0,0-1 0 0 0,-9 16 0 0 0,8-16-19 0 0,-21 41 42 0 0,14-31 33 0 0,2 0-1 0 0,-14 39 0 0 0,21-52-30 0 0,1 0 0 0 0,-1 1 0 0 0,1-1 0 0 0,1 1 0 0 0,-1-1 0 0 0,1 1-1 0 0,0 0 1 0 0,1-1 0 0 0,-1 1 0 0 0,1-1 0 0 0,1 0 0 0 0,-1 1 0 0 0,5 11 0 0 0,-3-13-23 0 0,0 1 0 0 0,0 0 0 0 0,1-1 0 0 0,0 0 0 0 0,0 0 0 0 0,0 0 0 0 0,1 0 0 0 0,-1-1 0 0 0,1 1 0 0 0,0-1 0 0 0,1 0 0 0 0,-1-1 0 0 0,1 1 0 0 0,-1-1 0 0 0,9 3 0 0 0,9 3-11 0 0,0-1 1 0 0,40 8-1 0 0,-55-14-16 0 0,22 1 56 0 0,-15-4-64 0 0,-1 0 0 0 0,0-3 0 0 0,-10 1-181 0 0,1 0-1 0 0,-1 0 1 0 0,0 0-1 0 0,0-1 1 0 0,0 0-1 0 0,-1 0 1 0 0,1 0-1 0 0,-1 0 1 0 0,0-1 0 0 0,0 1-1 0 0,0-1 1 0 0,-1 0-1 0 0,0 0 1 0 0,0 0-1 0 0,0 0 1 0 0,0 0-1 0 0,0-6 1 0 0,2-5-662 0 0,-1 0 1 0 0,-1 0-1 0 0,-1 1 1 0 0,0-28 0 0 0,-3 20-1064 0 0</inkml:trace>
</inkml:ink>
</file>

<file path=ppt/ink/ink6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6:06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22 170 13823 0 0,'-4'-8'486'0'0,"1"-1"-1"0"0,-1 1 0 0 0,2-1 0 0 0,-1 0 1 0 0,1 0-1 0 0,-1-9 0 0 0,3 14-205 0 0,0 1-1 0 0,0-1 0 0 0,0 1 0 0 0,0-1 1 0 0,1 1-1 0 0,0-1 0 0 0,-1 1 0 0 0,1-1 0 0 0,1 1 1 0 0,-1 0-1 0 0,0-1 0 0 0,1 1 0 0 0,0 0 1 0 0,-1 0-1 0 0,1 0 0 0 0,0 0 0 0 0,1 0 1 0 0,3-3-1 0 0,15-13 141 0 0,-9 11-383 0 0,2 3-217 0 0,-14 5 152 0 0,3-1-152 0 0,0 1 0 0 0,-1 0 0 0 0,1 0-1 0 0,-1 0 1 0 0,1 0 0 0 0,4 0 0 0 0,4 5-3032 0 0,-1 3-3579 0 0</inkml:trace>
</inkml:ink>
</file>

<file path=ppt/ink/ink6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6:07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0 2759 0 0,'-31'17'826'0'0,"-1"-2"-1"0"0,-34 11 0 0 0,5-2 2406 0 0,39-20 9820 0 0,32-5-12290 0 0,239-8-252 0 0,-209 6-2806 0 0,-16-1-3984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22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534 275 5527 0 0,'0'0'12094'0'0,"1"1"-11382"0"0,0 2-607 0 0,1-1 1 0 0,0 0 0 0 0,0 0 0 0 0,0 0 0 0 0,1 0 0 0 0,-1 0 0 0 0,0 0 0 0 0,1-1 0 0 0,-1 1 0 0 0,1-1 0 0 0,-1 0 0 0 0,1 0 0 0 0,0 0 0 0 0,0 0 0 0 0,-1 0 0 0 0,1 0 0 0 0,0-1 0 0 0,0 1-1 0 0,0-1 1 0 0,0 0 0 0 0,4 0 0 0 0,8 0 826 0 0,1-1 1 0 0,28-6-1 0 0,-23 3-673 0 0,-3 2-262 0 0,11-2-46 0 0,1-1 0 0 0,0-2 0 0 0,38-13 0 0 0,-59 16 31 0 0,-1 0 0 0 0,1 0-1 0 0,-1-1 1 0 0,0 0 0 0 0,0 0 0 0 0,8-9 0 0 0,-11 10 11 0 0,0-1 0 0 0,-1 0 0 0 0,0 0 0 0 0,0 0 0 0 0,0 0-1 0 0,-1-1 1 0 0,0 0 0 0 0,0 1 0 0 0,0-1 0 0 0,1-8 0 0 0,-3 8-62 0 0,0 1-1 0 0,0-1 1 0 0,-1 0-1 0 0,0 0 1 0 0,0 0-1 0 0,0 0 0 0 0,-1 0 1 0 0,0 0-1 0 0,0 0 1 0 0,-1 0-1 0 0,0 0 1 0 0,0 1-1 0 0,0-1 1 0 0,0 1-1 0 0,-1-1 1 0 0,0 1-1 0 0,0 0 1 0 0,-1 0-1 0 0,1 0 1 0 0,-6-5-1 0 0,6 8 8 0 0,0-1 0 0 0,0 1 1 0 0,0 0-1 0 0,0 0 0 0 0,0 0 0 0 0,-1 0 0 0 0,1 1 0 0 0,0-1 1 0 0,-1 1-1 0 0,0 0 0 0 0,1 0 0 0 0,-1 0 0 0 0,1 1 0 0 0,-1-1 1 0 0,0 1-1 0 0,0 0 0 0 0,1 0 0 0 0,-5 0 0 0 0,-7 2-45 0 0,0 1 1 0 0,1 0-1 0 0,-19 6 0 0 0,3 0-115 0 0,-45 9 36 0 0,2 4 0 0 0,0 3 0 0 0,-95 47 0 0 0,132-53 351 0 0,1 1-1 0 0,1 2 1 0 0,1 1 0 0 0,0 2-1 0 0,2 1 1 0 0,1 1-1 0 0,2 1 1 0 0,-30 38 0 0 0,52-57-29 0 0,-1 0 1 0 0,1 0-1 0 0,1 0 1 0 0,0 1-1 0 0,0 0 1 0 0,1 0-1 0 0,0 1 1 0 0,1-1-1 0 0,0 1 1 0 0,1 0 0 0 0,-2 11-1 0 0,4-17-77 0 0,0 1-1 0 0,0 0 1 0 0,0 0 0 0 0,1-1-1 0 0,-1 1 1 0 0,1 0 0 0 0,1-1-1 0 0,-1 1 1 0 0,1-1 0 0 0,0 1-1 0 0,0-1 1 0 0,1 0 0 0 0,-1 0-1 0 0,1 0 1 0 0,0 0 0 0 0,1 0-1 0 0,-1-1 1 0 0,1 1 0 0 0,0-1-1 0 0,0 0 1 0 0,0 0 0 0 0,9 5-1 0 0,-4-3-1 0 0,0-1-1 0 0,1 0 0 0 0,0 0 0 0 0,0-1 0 0 0,0 0 0 0 0,0-1 1 0 0,1 0-1 0 0,-1-1 0 0 0,1 0 0 0 0,0-1 0 0 0,21 1 0 0 0,5-4 159 0 0,1-1-1 0 0,40-8 1 0 0,-29 3-43 0 0,16-2 52 0 0,-29 3-165 0 0,0 2-1 0 0,0 1 1 0 0,50 2-1 0 0,-83 2-29 0 0,-1 0-1 0 0,1 1 1 0 0,0-1-1 0 0,-1 1 0 0 0,1-1 1 0 0,0 1-1 0 0,2 2 0 0 0,4 4-1403 0 0,-7 5-5383 0 0,-5-1-897 0 0</inkml:trace>
</inkml:ink>
</file>

<file path=ppt/ink/ink6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6:07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1 117 16439 0 0,'0'0'1491'0'0,"0"-2"-1227"0"0,1 1-215 0 0,0-1 0 0 0,0 1-1 0 0,0-1 1 0 0,0 1 0 0 0,1 0 0 0 0,-1-1 0 0 0,0 1 0 0 0,0 0-1 0 0,1 0 1 0 0,-1 0 0 0 0,1 0 0 0 0,-1 0 0 0 0,1 0 0 0 0,0 0-1 0 0,1 0 1 0 0,31-11 1550 0 0,-17 7-1288 0 0,23-6 597 0 0,0 1 1 0 0,1 2-1 0 0,47-2 1 0 0,50-14-1160 0 0,-80 12-7335 0 0,-42 8 399 0 0</inkml:trace>
</inkml:ink>
</file>

<file path=ppt/ink/ink6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6:13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555 251 3679 0 0,'0'0'638'0'0,"0"2"1004"0"0,0 3-1729 0 0,0 11 13458 0 0,-5-47-12351 0 0,-35-153-1924 0 0,39 179 856 0 0,-12-29-723 0 0,8 25 689 0 0,5 8 67 0 0,-1 0 1 0 0,0 0 0 0 0,0 0-1 0 0,0 0 1 0 0,0 1 0 0 0,0-1-1 0 0,0 0 1 0 0,0 1-1 0 0,0-1 1 0 0,0 1 0 0 0,0-1-1 0 0,0 1 1 0 0,0-1-1 0 0,0 1 1 0 0,0 0 0 0 0,0 0-1 0 0,-1-1 1 0 0,1 1-1 0 0,0 0 1 0 0,0 0 0 0 0,-2 0-1 0 0,-24 2-120 0 0,23 0 125 0 0,0-1 0 0 0,0 1 1 0 0,1 0-1 0 0,-1 0 0 0 0,0 0 0 0 0,1 1 1 0 0,-6 4-1 0 0,-8 5-43 0 0,-180 120 425 0 0,158-105-334 0 0,6-5-16 0 0,-47 42 1 0 0,76-61-18 0 0,0 1 0 0 0,0 1 0 0 0,1-1 1 0 0,-1 0-1 0 0,1 1 0 0 0,0 0 0 0 0,1-1 0 0 0,-1 1 0 0 0,-3 10 1 0 0,6-13 2 0 0,-1 1 1 0 0,0 0-1 0 0,1 0 1 0 0,0 0-1 0 0,-1 0 0 0 0,1 0 1 0 0,0 0-1 0 0,1 0 1 0 0,-1 0-1 0 0,0 0 1 0 0,1 0-1 0 0,0 0 1 0 0,-1-1-1 0 0,1 1 1 0 0,0 0-1 0 0,1 0 1 0 0,-1-1-1 0 0,0 1 1 0 0,4 3-1 0 0,0 2 39 0 0,2-1-1 0 0,-1-1 1 0 0,1 1-1 0 0,0-1 1 0 0,0 0-1 0 0,0-1 1 0 0,1 1-1 0 0,0-2 1 0 0,0 1-1 0 0,17 6 1 0 0,-1-2 161 0 0,0-2 0 0 0,45 9 0 0 0,-56-14-140 0 0,-1-1 1 0 0,1 0-1 0 0,0-1 0 0 0,0-1 0 0 0,-1 0 0 0 0,1 0 0 0 0,-1-1 1 0 0,16-5-1 0 0,-8 1 70 0 0,1-1 0 0 0,-2-1 0 0 0,1-1 0 0 0,19-12 0 0 0,-34 18-112 0 0,-1 0 0 0 0,0 0-1 0 0,1 0 1 0 0,6-7 0 0 0,-6 3-5 0 0,1 0 0 0 0,0-1 0 0 0,5-11 1 0 0,-8 13-22 0 0,-1 0 1 0 0,0 0 0 0 0,0 0-1 0 0,-1 0 1 0 0,0 0 0 0 0,0 0-1 0 0,0 0 1 0 0,0 0 0 0 0,-1 0-1 0 0,0-1 1 0 0,-1 1 0 0 0,0 0-1 0 0,1 0 1 0 0,-2 0 0 0 0,-2-9-1 0 0,4 13 0 0 0,-6-16 1 0 0,-5-6-12 0 0,10 23 420 0 0,2 4-336 0 0,4 38 128 0 0,-1 0-1 0 0,-3 57 0 0 0,-1-26-126 0 0,2 110 22 0 0,2 59 21 0 0,-4-231-81 0 0,1-1 0 0 0,1 0 0 0 0,0 1-1 0 0,0-1 1 0 0,0 0 0 0 0,1 0 0 0 0,5 9 0 0 0,-7-16 309 0 0,1-3-249 0 0,10-5 0 0 0,-2-3-16 0 0,-7 4-106 0 0,0 1 1 0 0,-1-1-1 0 0,1-1 0 0 0,-1 1 1 0 0,-1 0-1 0 0,1 0 0 0 0,-1-1 0 0 0,0 1 1 0 0,1-9-1 0 0,1-50-3131 0 0,-3 62 2957 0 0</inkml:trace>
</inkml:ink>
</file>

<file path=ppt/ink/ink6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6:13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11055 0 0,'0'0'9271'0'0,"2"-1"-7933"0"0,-1 0-1216 0 0,-1 1 1 0 0,0-1 0 0 0,1 1-1 0 0,-1 0 1 0 0,1 0 0 0 0,-1-1-1 0 0,1 1 1 0 0,-1 0-1 0 0,1 0 1 0 0,-1-1 0 0 0,1 1-1 0 0,-1 0 1 0 0,1 0 0 0 0,-1 0-1 0 0,1 0 1 0 0,0 0 0 0 0,-1 0-1 0 0,1 0 1 0 0,-1 0 0 0 0,1 0-1 0 0,-1 0 1 0 0,2 0-1 0 0,7 4-15 0 0,-8-4-101 0 0,0 0-1 0 0,-1 1 0 0 0,1-1 1 0 0,-1 0-1 0 0,0 1 0 0 0,1-1 1 0 0,-1 0-1 0 0,1 1 1 0 0,-1-1-1 0 0,1 1 0 0 0,-1-1 1 0 0,0 1-1 0 0,1-1 0 0 0,-1 1 1 0 0,0-1-1 0 0,0 1 1 0 0,1-1-1 0 0,-1 1 0 0 0,0 0 1 0 0,0-1-1 0 0,0 1 1 0 0,0-1-1 0 0,0 1 0 0 0,0 0 1 0 0,0-1-1 0 0,0 2 0 0 0,0 7 65 0 0,0-4-16 0 0,-1 5-32 0 0,0-8 3 0 0,4-1-845 0 0,-1 0 482 0 0,-1-1 177 0 0,-1 0 0 0 0,1 1 1 0 0,0-1-1 0 0,-1 0 0 0 0,1 0 0 0 0,0 1 0 0 0,-1-1 0 0 0,1 0 0 0 0,0 0 0 0 0,0 0 1 0 0,-1 0-1 0 0,1 0 0 0 0,0 0 0 0 0,-1 0 0 0 0,2-1 0 0 0,10 0-1559 0 0</inkml:trace>
</inkml:ink>
</file>

<file path=ppt/ink/ink6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6:15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96 4607 0 0,'63'-12'1138'0'0,"-41"8"796"0"0,-1-2-1 0 0,-1-1 1 0 0,1-1-1 0 0,33-17 1 0 0,-49 22-1379 0 0,0 0 0 0 0,-1-1 1 0 0,1 0-1 0 0,-1 0 0 0 0,7-8 1894 0 0,-41 9-2229 0 0,10 6-205 0 0,0 2-1 0 0,1 0 1 0 0,0 1 0 0 0,-34 17 0 0 0,20-10-12 0 0,-212 109-143 0 0,212-106 127 0 0,22-11 13 0 0,0 0 1 0 0,-13 9-1 0 0,23-13 0 0 0,1-1 0 0 0,-1 1 0 0 0,0-1 0 0 0,1 1 0 0 0,-1-1 0 0 0,0 1 0 0 0,1-1 0 0 0,-1 1 0 0 0,1 0 0 0 0,-1-1 0 0 0,0 1 0 0 0,1 0 0 0 0,-1 1 0 0 0,1-1 1 0 0,1 0 0 0 0,-1 0 0 0 0,1-1 0 0 0,-1 1 0 0 0,1 0 0 0 0,-1 0 0 0 0,1-1 0 0 0,0 1 0 0 0,-1 0 0 0 0,1-1 0 0 0,0 1 0 0 0,-1-1 0 0 0,1 1 0 0 0,0-1 0 0 0,0 1-1 0 0,0-1 1 0 0,0 0 0 0 0,-1 1 0 0 0,3-1 0 0 0,22 10 123 0 0,-21-8-76 0 0,31 12 111 0 0,0 2-1 0 0,-2 1 1 0 0,0 1 0 0 0,33 25-1 0 0,-28-17-162 0 0,-19-14-17 0 0,0 2 0 0 0,0 0 0 0 0,23 24 0 0 0,-31-27-4 0 0,-2 1-11 0 0,2 10 33 0 0,-4-9 3 0 0,-5-10 2 0 0,0 1 0 0 0,0 0-1 0 0,0-1 1 0 0,-1 1 0 0 0,0 0 0 0 0,0 0-1 0 0,0 0 1 0 0,0 0 0 0 0,0 7-1 0 0,0-1 54 0 0,-1-6-34 0 0,0 0-1 0 0,0 0 1 0 0,0 0-1 0 0,0 0 0 0 0,-1 0 1 0 0,0 1-1 0 0,1-1 1 0 0,-2 0-1 0 0,1 0 1 0 0,0-1-1 0 0,-1 1 1 0 0,1 0-1 0 0,-1 0 1 0 0,0-1-1 0 0,-1 1 1 0 0,1-1-1 0 0,-1 0 1 0 0,1 1-1 0 0,-1-1 0 0 0,0 0 1 0 0,0-1-1 0 0,0 1 1 0 0,0 0-1 0 0,-6 3 1 0 0,-4 1 10 0 0,0 0 0 0 0,0 0 0 0 0,0-1 0 0 0,0-1 1 0 0,-22 6-1 0 0,31-10-21 0 0,-50 12 38 0 0,48-12-39 0 0,1-1 0 0 0,-1 0 0 0 0,0 0 0 0 0,0 0 0 0 0,0 0 0 0 0,0-1 0 0 0,-7-2 1 0 0,-63-18 170 0 0,12 3-516 0 0,-73-11 0 0 0,122 25 316 0 0,13 1 18 0 0,1 2-5 0 0,1 0 5 0 0,0 0-1 0 0,-1-1 0 0 0,1 1 0 0 0,0-1 0 0 0,0 1 0 0 0,0 0 1 0 0,0-1-1 0 0,0 1 0 0 0,0 0 0 0 0,0-1 0 0 0,0 1 0 0 0,1 0 1 0 0,-1-1-1 0 0,0 1 0 0 0,1 0 0 0 0,-1-1 0 0 0,2-1 0 0 0,-2 3 1 0 0,5-11 68 0 0,0 0-1 0 0,1 0 0 0 0,1 1 1 0 0,-1 0-1 0 0,1 1 0 0 0,1-1 0 0 0,0 1 1 0 0,0 1-1 0 0,18-15 0 0 0,47-41 686 0 0,-22 19 143 0 0,112-77 0 0 0,-35 34-556 0 0,-110 75-300 0 0,-2-2 1 0 0,0 0-1 0 0,-1-1 0 0 0,-1 0 1 0 0,14-20-1 0 0,-25 31-40 0 0,0 0 0 0 0,0 0 1 0 0,-1 0-1 0 0,1-1 0 0 0,-1 1 0 0 0,0 0 0 0 0,2-12 0 0 0,-5 17-11 0 0,0-1 0 0 0,1 1 0 0 0,-1-1 0 0 0,1 1-1 0 0,-1 0 1 0 0,0-1 0 0 0,1 1 0 0 0,-1 0-1 0 0,1 0 1 0 0,-1-1 0 0 0,0 1 0 0 0,0 0-1 0 0,1 0 1 0 0,-2 0 0 0 0,2 0 7 0 0,-3-1-40 0 0,0 1 0 0 0,0 0 0 0 0,0 0 0 0 0,-1 1 0 0 0,1-1 0 0 0,0 0 0 0 0,0 1 0 0 0,0 0 0 0 0,0 0 0 0 0,-4 1 0 0 0,-28 16-783 0 0,18-8-257 0 0,16-10 822 0 0</inkml:trace>
</inkml:ink>
</file>

<file path=ppt/ink/ink6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6:17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 2303 0 0,'-1'2'7387'0'0,"-23"19"-3632"0"0,-3 4-2906 0 0,-162 195 656 0 0,173-201-1501 0 0,1 0 0 0 0,1 1-1 0 0,0 1 1 0 0,2 0 0 0 0,-17 38 0 0 0,24-46 148 0 0,0-1 0 0 0,1 1 0 0 0,0 0 0 0 0,1 0 0 0 0,1 0 0 0 0,0 1 1 0 0,1-1-1 0 0,0 1 0 0 0,1-1 0 0 0,1 1 0 0 0,4 25 0 0 0,-2-27 94 0 0,1-2-1 0 0,0 1 0 0 0,1 0 1 0 0,0-1-1 0 0,0 0 1 0 0,11 15-1 0 0,45 52 879 0 0,-60-77-1118 0 0,144 169 1673 0 0,-143-167-1486 0 0,-1 0-92 0 0,0-2-72 0 0,-1 0 0 0 0,0 1 0 0 0,0-1 0 0 0,1 0-1 0 0,-1 1 1 0 0,1-1 0 0 0,-1 0 0 0 0,0 0-1 0 0,1 1 1 0 0,-1-1 0 0 0,1 0 0 0 0,-1 0-1 0 0,0 0 1 0 0,1 1 0 0 0,-1-1 0 0 0,1 0-1 0 0,-1 0 1 0 0,1 0 0 0 0,-1 0 0 0 0,1 0-1 0 0,-1 0 1 0 0,1 0 0 0 0,-1 0 0 0 0,1 0-1 0 0,-1 0 1 0 0,1 0 0 0 0,-1 0 0 0 0,0-1-1 0 0,1 1 1 0 0,0 0 0 0 0,1-1 6 0 0,-1 0 1 0 0,1 0 0 0 0,0 0-1 0 0,-1-1 1 0 0,1 1 0 0 0,-1 0-1 0 0,1-1 1 0 0,0-1 0 0 0,6-7-70 0 0,12-21-1 0 0,-15 24 49 0 0,6-16-529 0 0,-10 21 120 0 0,5-8-1741 0 0,-13 27-1951 0 0,2-8-677 0 0,-1 0-286 0 0</inkml:trace>
</inkml:ink>
</file>

<file path=ppt/ink/ink6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6:58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3223 0 0,'0'0'11248'0'0,"1"-2"-10912"0"0,0 2-495 0 0,7-14 1540 0 0,-8 14-1320 0 0,0 0 0 0 0,1 0 1 0 0,-1 0-1 0 0,0-1 0 0 0,1 1 1 0 0,-1 0-1 0 0,1 0 0 0 0,-1 0 1 0 0,1 0-1 0 0,-1 0 0 0 0,0 0 1 0 0,1 0-1 0 0,-1 0 0 0 0,1 0 1 0 0,-1 0-1 0 0,1 0 0 0 0,-1 0 1 0 0,0 0-1 0 0,1 0 0 0 0,-1 1 1 0 0,1-1-1 0 0,-1 0 0 0 0,0 0 1 0 0,1 0-1 0 0,-1 1 0 0 0,1-1 1 0 0,-1 0-1 0 0,0 0 0 0 0,1 1 1 0 0,-1-1-1 0 0,0 0 0 0 0,0 1 1 0 0,1-1-1 0 0,-1 0 0 0 0,1 1 1 0 0,1 2-58 0 0,1 0 1 0 0,-1 1-1 0 0,0-1 1 0 0,0 0-1 0 0,0 1 1 0 0,0 0-1 0 0,-1-1 1 0 0,0 1-1 0 0,1 0 1 0 0,-1 0-1 0 0,1 7 1 0 0,0 5 53 0 0,0 26 1 0 0,-2-29-44 0 0,-3 142 459 0 0,1 19 116 0 0,7-100-287 0 0,1 109 466 0 0,-6-161-695 0 0,0 1-1 0 0,3 23 0 0 0,-2-43 315 0 0,9-3-211 0 0,-9 0-134 0 0,1 0-1 0 0,0 0 0 0 0,-1 0 0 0 0,1 0 0 0 0,0 0 0 0 0,-1 0 0 0 0,1 0 0 0 0,-1 0 0 0 0,1-1 0 0 0,0 1 1 0 0,-1-1-1 0 0,1 1 0 0 0,-1-1 0 0 0,1 0 0 0 0,-1 0 0 0 0,1 1 0 0 0,-1-1 0 0 0,0 0 0 0 0,1 0 0 0 0,1-3 1 0 0,2-1-231 0 0,0 1 1 0 0,0-2 0 0 0,-1 1 0 0 0,0 0 0 0 0,0-1 0 0 0,0 0 0 0 0,-1 0 0 0 0,0 0 0 0 0,0-1-1 0 0,0 1 1 0 0,2-12 0 0 0,-4 5-1117 0 0</inkml:trace>
</inkml:ink>
</file>

<file path=ppt/ink/ink6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6:58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 6911 0 0,'0'0'7830'0'0,"1"3"-7606"0"0,1 0-150 0 0,-1 1-1 0 0,0 0 1 0 0,0 0 0 0 0,-1 0 0 0 0,1 0 0 0 0,-1 0 0 0 0,0-1 0 0 0,0 1 0 0 0,0 0 0 0 0,-1 0 0 0 0,-1 7 0 0 0,-2 7 108 0 0,-9 23 1 0 0,1-2-125 0 0,-50 209 834 0 0,61-246-870 0 0,-1 3 64 0 0,1 0 1 0 0,0 0 0 0 0,0 1-1 0 0,0-1 1 0 0,1 0 0 0 0,-1 0-1 0 0,1 1 1 0 0,1 9 0 0 0,0-13 159 0 0,12 5 290 0 0,-9-6-450 0 0,0 1 0 0 0,0-1 0 0 0,0 0 0 0 0,0 0 0 0 0,0-1 0 0 0,1 1 0 0 0,-1-1 0 0 0,0 0 0 0 0,0 0 0 0 0,0-1 1 0 0,1 1-1 0 0,6-2 0 0 0,7-3 252 0 0,28-12 0 0 0,-23 8-142 0 0,123-41 501 0 0,-139 47-677 0 0,1 1-1 0 0,-1-2 0 0 0,1 1 1 0 0,-1-1-1 0 0,0 0 1 0 0,-1 0-1 0 0,1-1 0 0 0,8-7 1 0 0,-12 10-4 0 0,-1-1 1 0 0,0 1-1 0 0,0-1 0 0 0,0 1 1 0 0,0-1-1 0 0,0 0 0 0 0,0 1 1 0 0,-1-1-1 0 0,1 0 1 0 0,-1 0-1 0 0,0 0 0 0 0,0 0 1 0 0,0-1-1 0 0,0 1 1 0 0,0 0-1 0 0,-1 0 0 0 0,0-1 1 0 0,1 1-1 0 0,-1 0 1 0 0,-1 0-1 0 0,1-1 0 0 0,0 1 1 0 0,-2-5-1 0 0,-2-9 45 0 0,-3-9 41 0 0,0 1-1 0 0,-12-24 1 0 0,16 41-147 0 0,0 1 1 0 0,-1 1-1 0 0,0-1 1 0 0,-1 0-1 0 0,1 1 1 0 0,-1 0-1 0 0,0 0 1 0 0,-1 0 0 0 0,0 1-1 0 0,1 0 1 0 0,-10-6-1 0 0,2 3-147 0 0,-1 1 0 0 0,1 1 0 0 0,-1 0 0 0 0,-1 1-1 0 0,-22-6 1 0 0,-75-8-514 0 0,81 15 597 0 0,29 3 20 0 0,-3 3-442 0 0,3-2 411 0 0,0 0 0 0 0,0 0 0 0 0,1 1 0 0 0,-1-1 0 0 0,0 1 0 0 0,0 0 0 0 0,1-1 1 0 0,-1 1-1 0 0,0 0 0 0 0,1 0 0 0 0,-1 0 0 0 0,1 0 0 0 0,-1 0 0 0 0,1 0 0 0 0,0 1 0 0 0,-1-1 0 0 0,1 0 0 0 0,0 1 0 0 0,0-1 0 0 0,0 1 0 0 0,0-1 0 0 0,0 1 1 0 0,-1 2-1 0 0,-15 29-4346 0 0</inkml:trace>
</inkml:ink>
</file>

<file path=ppt/ink/ink6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6:59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18 1375 0 0,'0'0'14375'0'0,"0"-1"-14269"0"0,0 1 0 0 0,-1 0 0 0 0,1-1 0 0 0,0 1 0 0 0,0 0 0 0 0,0-1 0 0 0,-1 1 0 0 0,1 0-1 0 0,0 0 1 0 0,-1-1 0 0 0,1 1 0 0 0,0 0 0 0 0,0 0 0 0 0,-1-1 0 0 0,1 1 0 0 0,-1 0 0 0 0,1 0 0 0 0,0 0 0 0 0,-1 0 0 0 0,1-1 0 0 0,0 1 0 0 0,-1 0 0 0 0,1 0 0 0 0,-1 0 0 0 0,1 0 0 0 0,0 0 0 0 0,-1 0 0 0 0,-6 6-106 0 0,1-1 1 0 0,1 1 0 0 0,-1 0 0 0 0,1 1-1 0 0,0-1 1 0 0,0 1 0 0 0,1 0-1 0 0,0 1 1 0 0,-6 13 0 0 0,-24 78 43 0 0,32-91-31 0 0,-10 29 113 0 0,3 0 1 0 0,1 0 0 0 0,-4 47-1 0 0,12-80-72 0 0,0 0 0 0 0,0 0 0 0 0,0 0-1 0 0,1 0 1 0 0,0 0 0 0 0,0 0 0 0 0,0-1-1 0 0,0 1 1 0 0,1 0 0 0 0,-1 0 0 0 0,1-1 0 0 0,0 1-1 0 0,0-1 1 0 0,0 0 0 0 0,1 1 0 0 0,-1-1-1 0 0,5 4 1 0 0,-5-5-6 0 0,0-1-1 0 0,0 1 1 0 0,1-1-1 0 0,-1 1 1 0 0,0-1-1 0 0,1 0 1 0 0,-1 0-1 0 0,1 0 1 0 0,2 1-1 0 0,1 0 70 0 0,-1-1-46 0 0,-1 0 0 0 0,0-1-1 0 0,0 1 1 0 0,1-1 0 0 0,-1 1-1 0 0,0-1 1 0 0,1-1 0 0 0,-1 1-1 0 0,0-1 1 0 0,1 1 0 0 0,7-4 0 0 0,4-1 236 0 0,25-11 1 0 0,-10 1-39 0 0,0-1-1 0 0,-1-1 1 0 0,-1-2-1 0 0,31-25 1 0 0,-44 30-228 0 0,-1 0 0 0 0,0-1 0 0 0,0 0 0 0 0,-2-2 0 0 0,0 1 0 0 0,-1-2 0 0 0,0 1 0 0 0,8-20 0 0 0,-19 33-41 0 0,1 1 0 0 0,-1 0 0 0 0,0 0 0 0 0,0 0 0 0 0,-1-1 0 0 0,1-5 0 0 0,-1-10 0 0 0,-3 14 0 0 0,1 2 0 0 0,-2-3-61 0 0,0 1-1 0 0,0-1 0 0 0,-1 1 1 0 0,0-1-1 0 0,0 1 1 0 0,0 0-1 0 0,-1 1 1 0 0,1 0-1 0 0,-1-1 0 0 0,-9-3 1 0 0,-3-2-295 0 0,-1 1 1 0 0,-25-8-1 0 0,17 9 54 0 0,-1 1 0 0 0,1 1 0 0 0,-50-3 0 0 0,66 9 211 0 0,0 0 0 0 0,1 2 0 0 0,-1-1 0 0 0,1 1 0 0 0,-1 1 1 0 0,-17 6-1 0 0,3-1-649 0 0,23-7 444 0 0,20-5-3033 0 0,-1-1 2490 0 0</inkml:trace>
</inkml:ink>
</file>

<file path=ppt/ink/ink6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7:00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46 1839 0 0,'2'0'134'0'0,"4"-3"496"0"0,1 0 0 0 0,-1-1 0 0 0,10-6 0 0 0,-11 7 343 0 0,0-1 0 0 0,0 1 1 0 0,1 0-1 0 0,-1 1 0 0 0,1-1 1 0 0,9-2 5908 0 0,-15 7-6488 0 0,-9 13-113 0 0,0 1 1 0 0,-1-1 0 0 0,0-1 0 0 0,-25 27 0 0 0,22-26-235 0 0,3-4-41 0 0,-41 54 3 0 0,45-56-9 0 0,0 0 0 0 0,1 0 0 0 0,0 1 0 0 0,1 0-1 0 0,-6 16 1 0 0,7-15 70 0 0,1 0 0 0 0,0 0 0 0 0,0-1-1 0 0,1 1 1 0 0,1 0 0 0 0,-1 1 0 0 0,2-1 0 0 0,0 0 0 0 0,0 0-1 0 0,4 12 1 0 0,-4-18-22 0 0,0-1-1 0 0,1 0 1 0 0,0 0 0 0 0,0 1-1 0 0,1-2 1 0 0,-1 1-1 0 0,1 0 1 0 0,-1 0-1 0 0,1-1 1 0 0,1 1 0 0 0,-1-1-1 0 0,0 0 1 0 0,1 0-1 0 0,-1 0 1 0 0,1-1 0 0 0,6 4-1 0 0,1 0 132 0 0,1 0 0 0 0,-1-1 0 0 0,1-1 0 0 0,23 7 0 0 0,-23-9-6 0 0,1 0 1 0 0,0 0-1 0 0,0-2 0 0 0,0 1 0 0 0,0-2 0 0 0,-1 1 1 0 0,1-2-1 0 0,0 0 0 0 0,0 0 0 0 0,-1-1 1 0 0,18-7-1 0 0,-29 10-172 0 0,12-4 62 0 0,1-1 0 0 0,0-1 0 0 0,-1 0 0 0 0,0-1 0 0 0,0 0-1 0 0,13-11 1 0 0,-2 0-22 0 0,-2-2 0 0 0,0 0 0 0 0,-1-2 0 0 0,-1 0 0 0 0,-1-1-1 0 0,-1-1 1 0 0,-1 0 0 0 0,15-29 0 0 0,-27 46-41 0 0,-4 5 0 0 0,1 0 0 0 0,-1 1 0 0 0,0-1 0 0 0,0 0 0 0 0,0 0 0 0 0,0 0 0 0 0,0 0 0 0 0,-1 0 0 0 0,1 0 0 0 0,0 0 0 0 0,-1 0 0 0 0,1-4 0 0 0,1 3 0 0 0,-1-3 0 0 0,-2-13 0 0 0,-3 0 0 0 0,1 14 0 0 0,0 1 0 0 0,0-2-3 0 0,-2-3-20 0 0,-13-7-28 0 0,7 6-57 0 0,0 2 0 0 0,-1-1 0 0 0,0 2-1 0 0,0-1 1 0 0,-1 2 0 0 0,1-1 0 0 0,-2 2 0 0 0,1 0 0 0 0,0 0 0 0 0,-1 2 0 0 0,0-1 0 0 0,0 2 0 0 0,0 0 0 0 0,0 0 0 0 0,0 2 0 0 0,-19 0-1 0 0,16 1-143 0 0,0 1-1 0 0,1 1 0 0 0,-1 0 0 0 0,1 1 0 0 0,-25 9 0 0 0,27-3-227 0 0,6 1-2748 0 0,3-4-3128 0 0</inkml:trace>
</inkml:ink>
</file>

<file path=ppt/ink/ink6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7:03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1375 0 0,'0'0'7023'0'0,"2"-1"-6611"0"0,2-1-155 0 0,0 0 0 0 0,0 0 0 0 0,0-1 0 0 0,0 0-1 0 0,7-6 6041 0 0,-20 16-5393 0 0,4 3 3088 0 0,1 6-3848 0 0,-3 9 67 0 0,4-16 71 0 0,2-8 16 0 0,1-3 25 0 0,14-39 36 0 0,-14 40-428 0 0,-1 3-522 0 0,-8 12 472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23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2 222 11055 0 0,'0'0'4891'0'0,"0"1"-4312"0"0,-1 4-317 0 0,1 0 1 0 0,0 0-1 0 0,0 0 1 0 0,0 0-1 0 0,1 0 1 0 0,0 0 0 0 0,2 8-1 0 0,14 36 734 0 0,-1-5-488 0 0,-10-22-133 0 0,1 1 55 0 0,-1 0-1 0 0,-2 1 1 0 0,4 43 0 0 0,-8-66-394 0 0,0 0 0 0 0,0 0 0 0 0,0 0 0 0 0,0 0 0 0 0,0 0 0 0 0,0 0 0 0 0,1 0 0 0 0,-1 0 0 0 0,0 0-1 0 0,0 0 1 0 0,1 0 0 0 0,-1 0 0 0 0,1 0 0 0 0,0 1 0 0 0,-1-1-6 0 0,1-1-1 0 0,-1 0 1 0 0,0 0-1 0 0,1 0 1 0 0,-1 0-1 0 0,0 1 1 0 0,1-1-1 0 0,-1 0 1 0 0,0 0-1 0 0,1 0 0 0 0,-1 0 1 0 0,0 0-1 0 0,1 0 1 0 0,-1 0-1 0 0,0 0 1 0 0,1 0-1 0 0,-1 0 1 0 0,1 0-1 0 0,-1 0 1 0 0,0 0-1 0 0,1 0 1 0 0,-1 0-1 0 0,0 0 1 0 0,1 0-1 0 0,-1-1 1 0 0,1 1-1 0 0,2-2 78 0 0,1-1-1 0 0,-1 1 0 0 0,1-1 1 0 0,-1 0-1 0 0,4-3 0 0 0,11-15-59 0 0,22-30 0 0 0,-23 28-42 0 0,6-7 16 0 0,-2 0 1 0 0,23-44-1 0 0,-39 66-36 0 0,-4 7-54 0 0,-7 32-26 0 0,1-3 58 0 0,5-17 37 0 0,1 0 0 0 0,0-1 0 0 0,1 1 0 0 0,0 0 0 0 0,1-1 0 0 0,0 0 0 0 0,0 1 0 0 0,1-1 0 0 0,0-1 0 0 0,9 16 0 0 0,-7-18 3 0 0,-1 0 1 0 0,2 0-1 0 0,-1-1 0 0 0,1 1 0 0 0,11 7 1 0 0,11 11 217 0 0,-28-25-194 0 0,0 1 0 0 0,0 0-1 0 0,0 0 1 0 0,0-1 0 0 0,0 1-1 0 0,0 0 1 0 0,1-1 0 0 0,-1 0-1 0 0,0 1 1 0 0,0-1 0 0 0,1 0-1 0 0,-1 1 1 0 0,0-1 0 0 0,1 0-1 0 0,-1 0 1 0 0,0 0 0 0 0,0 0-1 0 0,1 0 1 0 0,-1 0-1 0 0,0-1 1 0 0,1 1 0 0 0,-1 0-1 0 0,0-1 1 0 0,0 1 0 0 0,1 0-1 0 0,-1-1 1 0 0,0 0 0 0 0,0 1-1 0 0,2-2 1 0 0,1-1 33 0 0,0 1 1 0 0,0-1-1 0 0,-1 0 1 0 0,1 0-1 0 0,-1-1 1 0 0,6-6-1 0 0,7-14 85 0 0,-1-2 0 0 0,0 0 0 0 0,10-31-1 0 0,8-12 29 0 0,7-5-355 0 0,58-83 0 0 0,-32 76-849 0 0,-65 79 729 0 0,-1 7-1385 0 0,0 0 801 0 0,-1-1-1 0 0,0 1 0 0 0,-1 7 1 0 0,-3 5-760 0 0</inkml:trace>
</inkml:ink>
</file>

<file path=ppt/ink/ink6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7:04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573 181 4607 0 0,'0'0'354'0'0,"-1"1"-72"0"0,-43 35 5569 0 0,43-35-5395 0 0,-6 4 342 0 0,1 2 13 0 0,-4 1 84 0 0,0 0-1 0 0,0 0 0 0 0,0-1 1 0 0,-22 10-1 0 0,30-16-654 0 0,-8-4 1051 0 0,10 1-1268 0 0,-1 1 0 0 0,0 0 0 0 0,0-1 0 0 0,1 1 0 0 0,-1-1 0 0 0,1 0 0 0 0,-1 1 0 0 0,1-1 0 0 0,0 1 0 0 0,0-1 0 0 0,0 0 0 0 0,-1 1 0 0 0,2-1 0 0 0,-1 0 0 0 0,0 1 0 0 0,0-1 0 0 0,0 1 0 0 0,1-1 0 0 0,-1 0 0 0 0,1 1 0 0 0,-1-1 0 0 0,1 1 0 0 0,0-1 0 0 0,-1 1 0 0 0,3-3 0 0 0,3-5 160 0 0,0 1 0 0 0,1-1 0 0 0,8-7-1 0 0,-1 0-58 0 0,2-3-124 0 0,1 2 0 0 0,1 0 0 0 0,1 1 0 0 0,0 1 0 0 0,1 0 0 0 0,0 2 0 0 0,1 0 0 0 0,1 1 0 0 0,43-16 0 0 0,-59 26 11 0 0,1-1 0 0 0,0 1-1 0 0,0 1 1 0 0,10-2 0 0 0,-5 4-1 0 0,-2 4-10 0 0,-9-4 5 0 0,1 1 0 0 0,-1 0 0 0 0,1 0 1 0 0,-1 0-1 0 0,0 0 0 0 0,0 0 0 0 0,0 0 0 0 0,0 0 0 0 0,0 0 0 0 0,0 0 0 0 0,-1 1 0 0 0,1-1 0 0 0,-1 0 0 0 0,1 0 1 0 0,-1 1-1 0 0,0-1 0 0 0,0 0 0 0 0,0 1 0 0 0,0-1 0 0 0,0 0 0 0 0,-1 0 0 0 0,0 3 0 0 0,-1 5 51 0 0,0 0 0 0 0,-1-1 0 0 0,-6 16 1 0 0,-6 6-29 0 0,-1-2 0 0 0,-1 1 1 0 0,-1-2-1 0 0,-36 42 0 0 0,-99 93-660 0 0,145-155 569 0 0,-50 45-447 0 0,-113 78 0 0 0,130-101 454 0 0,14-13 56 0 0,-45 22 0 0 0,16-9 0 0 0,44-24-8 0 0,0 0 0 0 0,0-1-1 0 0,-24 6 1 0 0,34-10-69 0 0,4-1 87 0 0,56-3 371 0 0,109-21 0 0 0,-90 11-103 0 0,13-2 252 0 0,-10 1 499 0 0,153-7 0 0 0,-222 20-1027 0 0,-6 1 14 0 0,0 0 0 0 0,0 0 1 0 0,0 1-1 0 0,8 0 0 0 0,-10 1 26 0 0,-2-2-41 0 0,-1 0-1 0 0,0 0 0 0 0,1 0 0 0 0,-1 0 1 0 0,0 0-1 0 0,1 1 0 0 0,-1-1 0 0 0,0 0 1 0 0,1 0-1 0 0,-1 1 0 0 0,0-1 0 0 0,0 0 0 0 0,1 0 1 0 0,-1 1-1 0 0,0-1 0 0 0,0 0 0 0 0,1 1 1 0 0,-1-1-1 0 0,0 0 0 0 0,0 1 0 0 0,0-1 1 0 0,0 0-1 0 0,0 1 0 0 0,1-1 0 0 0,-1 0 0 0 0,0 1 1 0 0,0-1-1 0 0,0 0 0 0 0,0 1 0 0 0,0-1 1 0 0,0 1-1 0 0,0-1 0 0 0,0 0 0 0 0,0 1 0 0 0,0-1 1 0 0,-1 0-1 0 0,1 1 0 0 0,0-1 0 0 0,0 1 1 0 0,0-1-1 0 0,0 0 0 0 0,0 1 0 0 0,-1-1 1 0 0,1 0-1 0 0,0 0 0 0 0,0 1 0 0 0,-1 0 0 0 0,1-1 0 0 0,-3 4-153 0 0,1 0 0 0 0,-1-1 0 0 0,0 1-1 0 0,0-1 1 0 0,0 1 0 0 0,-1-1 0 0 0,1 0 0 0 0,-1 0-1 0 0,1-1 1 0 0,-1 1 0 0 0,-5 2 0 0 0,1-1-369 0 0,0 0 1 0 0,0-1-1 0 0,-1 1 0 0 0,-14 2 1 0 0,10-3-1033 0 0</inkml:trace>
</inkml:ink>
</file>

<file path=ppt/ink/ink6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7:04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9759 0 0,'0'0'8830'0'0,"1"2"-8650"0"0,27 40 637 0 0,-19-31-505 0 0,-2 0-1 0 0,1 0 0 0 0,-1 1 1 0 0,8 21-1 0 0,-2 10 89 0 0,-9-26-343 0 0,2-1 0 0 0,9 23 0 0 0,-9-28-14 0 0,5 6-32 0 0,-7-15-12 0 0,-2-2 1 0 0,1 1-24 0 0,-1 0 0 0 0,0-1 0 0 0,1 1 0 0 0,-1 0 0 0 0,1-1 0 0 0,-1 0 0 0 0,1 1 0 0 0,-1-1 0 0 0,0 0 0 0 0,1 0 0 0 0,-1 0 0 0 0,1-1 0 0 0,-1 1 0 0 0,5-2 0 0 0,1-1-809 0 0,-1 0 0 0 0,0 0 0 0 0,10-6 1 0 0,-14 7 267 0 0,9-5-5899 0 0</inkml:trace>
</inkml:ink>
</file>

<file path=ppt/ink/ink6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7:05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65 4143 0 0,'3'-7'428'0'0,"2"-4"-201"0"0,12-17 11909 0 0,-8 20-10160 0 0,-7 7-1340 0 0,-1-1-432 0 0,4-4-11 0 0,-4 5-22 0 0,-2 2-96 0 0,-15 30-72 0 0,2 0 0 0 0,-20 65 0 0 0,7-17 17 0 0,-6 5 88 0 0,-78 215 442 0 0,94-240-359 0 0,1 0 0 0 0,4 1-1 0 0,-7 72 1 0 0,17-7-3 0 0,2-84-67 0 0,0-40-19 0 0,1-2-345 0 0,3-4-267 0 0,0 0 0 0 0,0-1-1 0 0,-1 1 1 0 0,0-1 0 0 0,0 0 0 0 0,0 0-1 0 0,-1 0 1 0 0,0 0 0 0 0,3-13 0 0 0,-3 10 330 0 0,7-20-1602 0 0</inkml:trace>
</inkml:ink>
</file>

<file path=ppt/ink/ink6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7:0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11 10735 0 0,'0'0'1282'0'0,"10"-4"1278"0"0,5 0-947 0 0,-13 3-998 0 0,0 1-21 0 0,-2-1-463 0 0,1 1-1 0 0,0 0 1 0 0,0 0 0 0 0,0 0-1 0 0,-1 0 1 0 0,1 0-1 0 0,0 0 1 0 0,0 0-1 0 0,0 0 1 0 0,-1 0 0 0 0,1 0-1 0 0,0 0 1 0 0,0 0-1 0 0,-1 1 1 0 0,1-1-1 0 0,0 0 1 0 0,0 1 0 0 0,-1-1-1 0 0,1 0 1 0 0,0 1-1 0 0,-1-1 1 0 0,1 1-1 0 0,0-1 1 0 0,-1 1 0 0 0,1-1-1 0 0,-1 1 1 0 0,1 0-1 0 0,-1-1 1 0 0,1 1 0 0 0,-1 0-1 0 0,1-1 1 0 0,-1 2-1 0 0,1 0-103 0 0,0 1 0 0 0,-1-1-1 0 0,0 1 1 0 0,1-1 0 0 0,-1 1-1 0 0,0-1 1 0 0,0 0 0 0 0,-1 1-1 0 0,1-1 1 0 0,-1 5 0 0 0,-3 6 5 0 0,-1 0 1 0 0,0 0-1 0 0,-1-1 1 0 0,-11 19-1 0 0,5-9 19 0 0,4-7-16 0 0,0-1 130 0 0,1 1 0 0 0,0 0 0 0 0,-7 25 0 0 0,13-37-158 0 0,-1 4 33 0 0,0 1 0 0 0,0 0 0 0 0,0 10 0 0 0,2-16-17 0 0,0 1 0 0 0,0-1 0 0 0,0 1 0 0 0,1-1 1 0 0,-1 1-1 0 0,1-1 0 0 0,-1 0 0 0 0,1 1 0 0 0,0-1 0 0 0,0 0 0 0 0,0 1 0 0 0,0-1 0 0 0,0 0 0 0 0,3 4 0 0 0,-2-4-3 0 0,0 0 0 0 0,0-1 0 0 0,0 1 0 0 0,1 0 0 0 0,-1-1 0 0 0,0 1 0 0 0,1-1 0 0 0,-1 0 0 0 0,1 1 0 0 0,-1-1 0 0 0,1 0 0 0 0,-1-1 0 0 0,1 1 0 0 0,0 0 0 0 0,0-1 0 0 0,-1 0 0 0 0,1 1 1 0 0,0-1-1 0 0,0 0 0 0 0,-1-1 0 0 0,6 0 0 0 0,6-1 55 0 0,0-1 1 0 0,-1-1-1 0 0,16-5 1 0 0,-9 2 16 0 0,1 1-124 0 0,33-16 0 0 0,-53 22-90 0 0,4-5-1590 0 0,-4 5 1552 0 0,-1-1 0 0 0,1 1 0 0 0,-1 0 0 0 0,1 0 0 0 0,-1-1 0 0 0,0 1 0 0 0,1 0 0 0 0,-1 0 0 0 0,1-1 0 0 0,-1 1 0 0 0,0-1 0 0 0,1 1 0 0 0,-1 0 0 0 0,0-1 0 0 0,0 1 0 0 0,1-1 0 0 0,-1 1 0 0 0,0-1 0 0 0,0 1 0 0 0,1-1 0 0 0,-1 1 1 0 0,0-1-1 0 0,-3-22-2938 0 0,2 20 1530 0 0</inkml:trace>
</inkml:ink>
</file>

<file path=ppt/ink/ink6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7:06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72 6447 0 0,'0'0'499'0'0,"1"-9"-310"0"0,4-7 2158 0 0,11-18 9378 0 0,-10 22-7486 0 0,-8 13-4262 0 0,0 0 1 0 0,-1 1-1 0 0,1 0 1 0 0,0-1-1 0 0,0 1 1 0 0,0 0-1 0 0,-3 3 1 0 0,0 0-77 0 0,-2 2-1097 0 0</inkml:trace>
</inkml:ink>
</file>

<file path=ppt/ink/ink6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7:06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89 4607 0 0,'0'0'742'0'0,"-9"-2"2511"0"0,-2 0 3265 0 0,8-2-3216 0 0,16-8-2084 0 0,-6 6-1235 0 0,41-27 409 0 0,-40 29-207 0 0,0 0 0 0 0,0 0 0 0 0,0 1-1 0 0,0 0 1 0 0,1 0 0 0 0,-1 1 0 0 0,1 0 0 0 0,-1 0-1 0 0,19 0 1 0 0,-27 2-170 0 0,1 0 1 0 0,-1 0-1 0 0,1 0 0 0 0,-1 0 0 0 0,1 0 1 0 0,-1 0-1 0 0,1 0 0 0 0,-1 0 0 0 0,0 0 1 0 0,1 0-1 0 0,-1 1 0 0 0,1-1 0 0 0,-1 0 1 0 0,1 0-1 0 0,-1 0 0 0 0,1 1 0 0 0,-1-1 1 0 0,0 0-1 0 0,1 1 0 0 0,6 1 208 0 0,-6 13-143 0 0,-1-10-80 0 0,-1 1 0 0 0,0-1 0 0 0,0 0 0 0 0,0 1 0 0 0,0-1 0 0 0,-1 0 0 0 0,-4 9 0 0 0,-22 35 0 0 0,12-22 0 0 0,7-11-50 0 0,-1 0 0 0 0,-1-1 1 0 0,-1 0-1 0 0,-23 23 0 0 0,11-17-172 0 0,-50 36 0 0 0,59-47 234 0 0,1 1 0 0 0,0 0 0 0 0,1 1 0 0 0,0 1 0 0 0,1 0 0 0 0,0 0 0 0 0,-10 17 0 0 0,21-28 1033 0 0,11-2-838 0 0,-1-1-1 0 0,1 0 1 0 0,-1 0 0 0 0,0 0-1 0 0,1-2 1 0 0,10-3 0 0 0,7-3-116 0 0,0 1 0 0 0,29-6 0 0 0,-11 2-93 0 0,-36 9 5 0 0,1 0 0 0 0,0 0 0 0 0,15-2 1 0 0,45-3 39 0 0,-27 2-6 0 0,45 0 0 0 0,-77 7-37 0 0,-1 2 0 0 0,-7-2 2 0 0,-2 0-3 0 0,0-1 0 0 0,0 1 0 0 0,-1-1 0 0 0,1 1-1 0 0,0 0 1 0 0,0-1 0 0 0,-1 1 0 0 0,1 0 0 0 0,0 0 0 0 0,-1-1 0 0 0,1 1 0 0 0,0 0 0 0 0,0 2 0 0 0,0-1-59 0 0,-1 0 0 0 0,1 0 0 0 0,0 0 0 0 0,-1 0 0 0 0,1 0 1 0 0,-1 1-1 0 0,0-1 0 0 0,0 0 0 0 0,0 0 0 0 0,0 0 0 0 0,-1 3 0 0 0,-2 13-3434 0 0,0-11 2136 0 0</inkml:trace>
</inkml:ink>
</file>

<file path=ppt/ink/ink6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5:43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82 7919 0 0,'0'0'714'0'0,"-23"4"8398"0"0,34-10-7574 0 0,21-6-1806 0 0,31-8 813 0 0,70-12 0 0 0,-49 16-9519 0 0</inkml:trace>
</inkml:ink>
</file>

<file path=ppt/ink/ink6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5:44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61 4143 0 0,'-6'-2'18240'0'0,"155"-28"-16895"0"0,-41 7-922 0 0,-95 21-264 0 0,0 0 1 0 0,0 1-1 0 0,0 0 0 0 0,24 2 0 0 0,-30 0-479 0 0,0 1-1 0 0,0-1 0 0 0,12 5 1 0 0,-12-3-1174 0 0,-1 0 0 0 0,1 0 1 0 0,-1 1-1 0 0,7 5 1 0 0</inkml:trace>
</inkml:ink>
</file>

<file path=ppt/ink/ink6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7:14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497 221 10423 0 0,'0'0'792'0'0,"-7"6"-450"0"0,-23 12 932 0 0,21-13 954 0 0,0-3-1664 0 0,9-2-514 0 0,-1 0-1 0 0,1 0 1 0 0,0 0 0 0 0,0 0-1 0 0,-1 0 1 0 0,1 0-1 0 0,0 0 1 0 0,0 0 0 0 0,0 0-1 0 0,-1 0 1 0 0,1 0-1 0 0,0 0 1 0 0,0 0 0 0 0,-1 0-1 0 0,1 0 1 0 0,0 0-1 0 0,0 0 1 0 0,-1 0 0 0 0,1 0-1 0 0,0 0 1 0 0,0 0-1 0 0,0 0 1 0 0,-1 0 0 0 0,1 0-1 0 0,0-1 1 0 0,0 1-1 0 0,0 0 1 0 0,0 0-1 0 0,-1 0 1 0 0,1 0 0 0 0,0-1-1 0 0,0 1 1 0 0,0 0-1 0 0,-1 0 1 0 0,3-9 429 0 0,0 6-428 0 0,-1 1 1 0 0,1-1 0 0 0,-1 1-1 0 0,1 0 1 0 0,0 0 0 0 0,3-3-1 0 0,-2 2 15 0 0,9-6 74 0 0,0 0-1 0 0,0 1 1 0 0,17-9-1 0 0,83-41 658 0 0,15-7 270 0 0,-100 53-560 0 0,0 1 0 0 0,51-13 0 0 0,-69 22-278 0 0,0 1 0 0 0,16-2 0 0 0,-24 4-223 0 0,0-1 0 0 0,-1 0 0 0 0,1 0 0 0 0,0 0-1 0 0,-1 1 1 0 0,1-1 0 0 0,0 0 0 0 0,-1 1 0 0 0,1-1 0 0 0,-1 0 0 0 0,1 1 0 0 0,-1-1-1 0 0,1 1 1 0 0,-1-1 0 0 0,1 1 0 0 0,-1-1 0 0 0,1 1 0 0 0,-1 0 0 0 0,0-1 0 0 0,1 1-1 0 0,-1-1 1 0 0,0 1 0 0 0,0 0 0 0 0,1-1 0 0 0,-1 1 0 0 0,0 0 0 0 0,0-1-1 0 0,0 1 1 0 0,0 1 0 0 0,2 19-91 0 0,-3-12 83 0 0,-1 1 0 0 0,0 0 0 0 0,0-1-1 0 0,-1 0 1 0 0,-1 1 0 0 0,1-1 0 0 0,-1 0 0 0 0,-1-1 0 0 0,1 1 0 0 0,-2-1 0 0 0,-6 10 0 0 0,-10 9-98 0 0,-45 42 0 0 0,46-48 26 0 0,-155 149-1430 0 0,156-153 1312 0 0,0 0 0 0 0,-1-1-1 0 0,-26 14 1 0 0,-72 35-518 0 0,97-54 629 0 0,-3 2 18 0 0,-121 68-514 0 0,51-16 163 0 0,58-39 332 0 0,28-20 153 0 0,1 0 0 0 0,0 1 0 0 0,1 0 0 0 0,-1 0 0 0 0,1 0-1 0 0,-7 11 1 0 0,13-17 907 0 0,10-1-805 0 0,0-2 0 0 0,-1 1 1 0 0,1-1-1 0 0,-1-1 1 0 0,0 1-1 0 0,1-2 1 0 0,-1 1-1 0 0,11-7 1 0 0,15-6 47 0 0,21-4 32 0 0,1 2 0 0 0,72-14 0 0 0,119-5 528 0 0,-232 35-516 0 0,0 2-1 0 0,1 0 1 0 0,28 4 0 0 0,-41-4-239 0 0,2 0-8 0 0,10 9 80 0 0,-6-1-23 0 0,-6-5-481 0 0,1 2 835 0 0,-1 0-3787 0 0</inkml:trace>
</inkml:ink>
</file>

<file path=ppt/ink/ink6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7:15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81 8287 0 0,'0'0'639'0'0,"0"-1"-415"0"0,2-7 4265 0 0,-3 8-4418 0 0,-6 0 1272 0 0,-1 0-1 0 0,-14 3 1 0 0,19-2-1295 0 0,0 0-1 0 0,-1 0 1 0 0,1 0-1 0 0,1 0 0 0 0,-1 1 1 0 0,0-1-1 0 0,0 1 1 0 0,0 0-1 0 0,-4 4 1 0 0,-22 19 221 0 0,1 3 0 0 0,-31 38 1 0 0,48-53-207 0 0,1 1 1 0 0,1 0-1 0 0,1 0 1 0 0,0 1-1 0 0,0 1 1 0 0,2-1-1 0 0,-10 31 1 0 0,16-44-31 0 0,-1 0 1 0 0,1 1-1 0 0,0-1 1 0 0,-1 0-1 0 0,1 0 1 0 0,0 0-1 0 0,0 0 1 0 0,0 1-1 0 0,1-1 1 0 0,-1 0-1 0 0,0 0 1 0 0,1 0-1 0 0,-1 0 1 0 0,1 0-1 0 0,0 0 1 0 0,0 0 0 0 0,0 0-1 0 0,2 3 1 0 0,-2-3 27 0 0,1 0 0 0 0,0 0-1 0 0,0 0 1 0 0,1 0 0 0 0,-1-1 0 0 0,0 1 0 0 0,1-1 0 0 0,-1 1 0 0 0,0-1 0 0 0,1 0 0 0 0,0 0 0 0 0,3 1 0 0 0,6 1 212 0 0,1-1 0 0 0,-1 0 0 0 0,0-1 0 0 0,0 0 0 0 0,16-2 0 0 0,-1 0-28 0 0,0-2 0 0 0,0-1 0 0 0,0-1-1 0 0,-1-1 1 0 0,0-1 0 0 0,0-1 0 0 0,-1-1-1 0 0,29-16 1 0 0,-45 20-228 0 0,-1 0 0 0 0,0-1 0 0 0,0 1 0 0 0,-1-1 0 0 0,1-1-1 0 0,-1 0 1 0 0,-1 0 0 0 0,9-10 0 0 0,-12 11-9 0 0,1 1-1 0 0,-1-1 0 0 0,0 1 1 0 0,0-1-1 0 0,-1 0 1 0 0,1 0-1 0 0,-1 0 1 0 0,-1-1-1 0 0,1 1 0 0 0,-1 0 1 0 0,0-1-1 0 0,-1 1 1 0 0,1-9-1 0 0,-2-1-130 0 0,0-1-1 0 0,-2 1 1 0 0,1 0-1 0 0,-2 0 1 0 0,0 0 0 0 0,-1 1-1 0 0,-1 0 1 0 0,-10-21-1 0 0,14 33 65 0 0,0 0 0 0 0,0 0 0 0 0,-1 0 0 0 0,0 0 0 0 0,0 0 0 0 0,1 1-1 0 0,-1-1 1 0 0,-1 1 0 0 0,1 0 0 0 0,0-1 0 0 0,-1 2 0 0 0,1-1 0 0 0,-1 0-1 0 0,1 1 1 0 0,-1-1 0 0 0,0 1 0 0 0,0 0 0 0 0,1 0 0 0 0,-1 1-1 0 0,0-1 1 0 0,0 1 0 0 0,-7 0 0 0 0,-7 1-129 0 0,1 0 0 0 0,-1 2 0 0 0,-27 6 0 0 0,43-8 179 0 0,-30 9-279 0 0,31-9 200 0 0,2 0-776 0 0,11 26-3554 0 0,-7-18-1612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24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1 9215 0 0,'0'0'707'0'0,"2"0"-464"0"0,5 1-11 0 0,-6-1-100 0 0,-1 1 1 0 0,1-1-1 0 0,-1 0 0 0 0,1 1 1 0 0,0-1-1 0 0,-1 0 1 0 0,1 1-1 0 0,-1-1 1 0 0,0 1-1 0 0,1-1 0 0 0,-1 1 1 0 0,1-1-1 0 0,-1 1 1 0 0,0-1-1 0 0,1 1 0 0 0,-1-1 1 0 0,0 1-1 0 0,1-1 1 0 0,-1 1-1 0 0,0 0 1 0 0,0-1-1 0 0,0 1 0 0 0,0-1 1 0 0,1 1-1 0 0,-1 0 1 0 0,0 15 1740 0 0,-2-10-1614 0 0,0-1 0 0 0,0 1 0 0 0,-1-1 0 0 0,0 0-1 0 0,0 0 1 0 0,0 0 0 0 0,-1-1 0 0 0,1 1 0 0 0,-1-1 0 0 0,-8 7 0 0 0,0 0 306 0 0,-1-1 0 0 0,-21 14 1 0 0,-99 47 523 0 0,21-12-1020 0 0,87-44-108 0 0,1 1 0 0 0,0 1 1 0 0,2 1-1 0 0,0 1 0 0 0,1 1 0 0 0,-19 23 0 0 0,37-39 71 0 0,0 1 0 0 0,0-1 1 0 0,0 0-1 0 0,1 1 0 0 0,-1 0 0 0 0,1-1 0 0 0,0 1 0 0 0,-1 8 1 0 0,2-12-10 0 0,1 0 0 0 0,0 1 0 0 0,0-1 0 0 0,0 1 0 0 0,-1-1 0 0 0,1 1 0 0 0,1-1 0 0 0,-1 1 0 0 0,0-1 0 0 0,0 1 0 0 0,0-1 0 0 0,1 0 0 0 0,-1 1 0 0 0,1-1 0 0 0,-1 0 0 0 0,1 1 0 0 0,0-1 0 0 0,-1 0 0 0 0,1 1 0 0 0,0-1 0 0 0,0 0 0 0 0,0 0 0 0 0,0 0 0 0 0,0 0 0 0 0,0 0 0 0 0,0 0 0 0 0,0 0 0 0 0,0 0 0 0 0,1 0 0 0 0,-1-1 0 0 0,0 1 0 0 0,1 0 0 0 0,1 0 0 0 0,6 2 102 0 0,1 0 0 0 0,-1-1-1 0 0,1 0 1 0 0,0 0 0 0 0,13-1 0 0 0,51-2 119 0 0,-48-1-379 0 0,37 3 0 0 0,47 13-1673 0 0,58 4-5757 0 0,-149-18 2479 0 0</inkml:trace>
</inkml:ink>
</file>

<file path=ppt/ink/ink6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7:15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42 8287 0 0,'-2'0'5747'0'0,"-4"1"-5437"0"0,-1 0-1 0 0,1 0 1 0 0,0 0-1 0 0,0 1 1 0 0,0 0-1 0 0,0 0 1 0 0,0 1-1 0 0,0 0 1 0 0,0 0-1 0 0,1 0 1 0 0,-10 8 0 0 0,-5 8-100 0 0,0 1 0 0 0,2 1 0 0 0,0 0 0 0 0,-19 32 0 0 0,31-42-204 0 0,-1 0 0 0 0,1 1 0 0 0,1 0 0 0 0,0 0-1 0 0,0 1 1 0 0,2-1 0 0 0,-5 24 0 0 0,7-31 44 0 0,1-1 0 0 0,0 0 1 0 0,-1 0-1 0 0,1 0 0 0 0,1 0 0 0 0,-1 0 1 0 0,1 0-1 0 0,-1 0 0 0 0,1 0 0 0 0,0 0 1 0 0,1 0-1 0 0,-1 0 0 0 0,1 0 0 0 0,0-1 1 0 0,-1 1-1 0 0,2-1 0 0 0,-1 1 0 0 0,0-1 1 0 0,1 0-1 0 0,-1 0 0 0 0,1 0 0 0 0,0 0 1 0 0,0 0-1 0 0,0 0 0 0 0,1-1 0 0 0,-1 0 1 0 0,0 0-1 0 0,7 4 0 0 0,8 2 304 0 0,0-1 0 0 0,1-1-1 0 0,-1 0 1 0 0,34 5-1 0 0,-39-9-267 0 0,-1-1 0 0 0,1-1 0 0 0,0 1 0 0 0,0-2 0 0 0,-1 0 0 0 0,1-1 0 0 0,0 0 0 0 0,15-4-1 0 0,-23 4-58 0 0,0 0-1 0 0,0 0 0 0 0,0 0 0 0 0,-1-1 1 0 0,1 1-1 0 0,0-1 0 0 0,-1 0 0 0 0,0-1 0 0 0,0 1 1 0 0,0-1-1 0 0,0 1 0 0 0,6-9 0 0 0,-6 5 1 0 0,0 1-1 0 0,-1 0 1 0 0,0-1-1 0 0,0 1 1 0 0,0-1-1 0 0,-1 0 1 0 0,0 0-1 0 0,2-11 1 0 0,-2-9 4 0 0,-1 1 1 0 0,0-1 0 0 0,-2 1-1 0 0,-6-32 1 0 0,4 28-55 0 0,0 0-180 0 0,0-5-471 0 0,-11-50-1 0 0,14 84 443 0 0,-2 1-596 0 0,1 1 728 0 0,0-1 1 0 0,0 1 0 0 0,0 0 0 0 0,0 0-1 0 0,0 0 1 0 0,-1-1 0 0 0,1 1-1 0 0,1 0 1 0 0,-1 0 0 0 0,0 0 0 0 0,0 0-1 0 0,0 1 1 0 0,0-1 0 0 0,0 2 0 0 0,-10 21-645 0 0,8-18 487 0 0,-18 44-1958 0 0,17-37 588 0 0</inkml:trace>
</inkml:ink>
</file>

<file path=ppt/ink/ink6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7:1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79 14279 0 0,'3'-8'1298'0'0,"0"1"-997"0"0,-3 7-268 0 0,0-1 0 0 0,0 1 0 0 0,0 0 0 0 0,0-1 0 0 0,0 1 0 0 0,0 0 0 0 0,-1-1 0 0 0,1 1 0 0 0,0 0 0 0 0,0-1 0 0 0,0 1 0 0 0,0 0 1 0 0,-1 0-1 0 0,1-1 0 0 0,0 1 0 0 0,0 0 0 0 0,-1 0 0 0 0,1 0 0 0 0,0-1 0 0 0,-1 1 0 0 0,1 0 0 0 0,0 0 0 0 0,0 0 0 0 0,-1 0 0 0 0,1-1 0 0 0,0 1 0 0 0,-1 0 0 0 0,-9-3 419 0 0,6 3-397 0 0,0 0-1 0 0,0 0 0 0 0,0 0 1 0 0,0 0-1 0 0,0 1 0 0 0,0 0 1 0 0,0 0-1 0 0,0 0 0 0 0,0 0 1 0 0,0 1-1 0 0,-7 3 0 0 0,-5 3-4 0 0,-18 15 0 0 0,18-13 15 0 0,2 1 1 0 0,-1 1-1 0 0,2 0 0 0 0,-23 26 0 0 0,30-30-41 0 0,1-1 1 0 0,0 1-1 0 0,0 0 0 0 0,0 1 0 0 0,1-1 0 0 0,0 1 0 0 0,1-1 1 0 0,0 1-1 0 0,1 0 0 0 0,-1 1 0 0 0,0 11 0 0 0,2-7 54 0 0,0 0-1 0 0,1 0 0 0 0,1 1 1 0 0,2 16-1 0 0,-1-23-16 0 0,0 1 1 0 0,0-1-1 0 0,1 1 0 0 0,0-1 1 0 0,0 0-1 0 0,1 0 0 0 0,9 14 1 0 0,-10-19 61 0 0,0 1 1 0 0,0-1-1 0 0,0 1 1 0 0,0-1 0 0 0,1 0-1 0 0,0-1 1 0 0,-1 1-1 0 0,1-1 1 0 0,0 1-1 0 0,0-1 1 0 0,1 0 0 0 0,-1-1-1 0 0,0 1 1 0 0,7 1-1 0 0,5 0 530 0 0,-1 0-1 0 0,29 0 0 0 0,-35-3-567 0 0,0 0 0 0 0,0-1 0 0 0,0 0 0 0 0,0-1 0 0 0,0 0 0 0 0,0 0 0 0 0,-1-1 0 0 0,1 0 0 0 0,-1-1 0 0 0,1 1 0 0 0,-1-2 0 0 0,0 1 0 0 0,-1-1 0 0 0,1 0 0 0 0,11-11 0 0 0,-9 7-76 0 0,-2 0 1 0 0,1 0-1 0 0,-1-1 1 0 0,0 0-1 0 0,-1 0 1 0 0,0 0-1 0 0,-1-1 1 0 0,0-1-1 0 0,-1 1 1 0 0,7-22-1 0 0,-7 15-84 0 0,0-1 1 0 0,-2 1-1 0 0,0-1 0 0 0,-1 0 1 0 0,0 0-1 0 0,-2 0 0 0 0,0 0 1 0 0,-2 0-1 0 0,0 0 0 0 0,0 0 1 0 0,-9-25-1 0 0,10 40-15 0 0,0 0 0 0 0,-1 0-1 0 0,0 0 1 0 0,0 1 0 0 0,0-1 0 0 0,0 1-1 0 0,0-1 1 0 0,-1 1 0 0 0,0 0 0 0 0,0 0-1 0 0,1 0 1 0 0,-2 0 0 0 0,1 0-1 0 0,0 1 1 0 0,-6-4 0 0 0,4 4-24 0 0,0-1 0 0 0,0 2 0 0 0,0-1 0 0 0,0 1 1 0 0,0-1-1 0 0,0 1 0 0 0,0 1 0 0 0,-1-1 0 0 0,1 1 0 0 0,0 0 0 0 0,-6 0 1 0 0,1 1-282 0 0,1 1 1 0 0,-1 0-1 0 0,1 0 1 0 0,0 1 0 0 0,0 0-1 0 0,0 0 1 0 0,1 1 0 0 0,-1 0-1 0 0,1 1 1 0 0,0 0-1 0 0,0 0 1 0 0,0 1 0 0 0,-8 7-1 0 0</inkml:trace>
</inkml:ink>
</file>

<file path=ppt/ink/ink6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7:16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8607 0 0,'-8'5'9408'0'0,"13"-1"-9236"0"0,0-1 0 0 0,-1 1 0 0 0,1 1 0 0 0,-1-1-1 0 0,-1 1 1 0 0,1-1 0 0 0,0 1 0 0 0,4 9 0 0 0,20 49 1414 0 0,-13-28-984 0 0,42 73 184 0 0,-48-92-724 0 0,2 0-1 0 0,0-1 1 0 0,1-1 0 0 0,21 20-1 0 0,-31-32-54 0 0,14 8-16 0 0,-9-5-326 0 0,-5-4-126 0 0</inkml:trace>
</inkml:ink>
</file>

<file path=ppt/ink/ink6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7:17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62 7831 0 0,'0'0'706'0'0,"1"-2"-578"0"0,9-9-88 0 0,4-10 6611 0 0,-1 4-3486 0 0,0 7-721 0 0,-9 10-1192 0 0,-6 7-969 0 0,-80 162-272 0 0,15-20-1 0 0,-230 502 176 0 0,258-572 567 0 0,5 2 1 0 0,-37 123-1 0 0,69-195-615 0 0,0 0 0 0 0,1 0-1 0 0,0 1 1 0 0,0-1 0 0 0,1 0 0 0 0,0 0 0 0 0,0 1-1 0 0,3 9 1 0 0,-3-16 19 0 0,16 6-499 0 0,-1-7-1769 0 0,-6-10-3505 0 0</inkml:trace>
</inkml:ink>
</file>

<file path=ppt/ink/ink6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7:17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24 3223 0 0,'2'-1'3079'0'0,"13"-7"-110"0"0,-14 8-1934 0 0,1-1-184 0 0,46-13 10635 0 0,-49 23-11075 0 0,-3 2-276 0 0,-1 1 0 0 0,-1-2 0 0 0,0 1 1 0 0,-14 17-1 0 0,10-14-82 0 0,-12 18-46 0 0,8-14 11 0 0,2 0 1 0 0,0 1-1 0 0,-16 34 0 0 0,27-50 8 0 0,0-1 0 0 0,1 0 0 0 0,-1 0 0 0 0,1 1 0 0 0,-1-1 0 0 0,1 1 0 0 0,-1-1 0 0 0,1 0 0 0 0,0 1 0 0 0,0-1 0 0 0,1 1 0 0 0,-1-1 0 0 0,0 0 0 0 0,1 1 0 0 0,-1-1 0 0 0,1 0 0 0 0,0 1 1 0 0,0-1-1 0 0,1 4 0 0 0,0-4-1 0 0,0 0 0 0 0,0 1 1 0 0,0-1-1 0 0,0 0 1 0 0,0 0-1 0 0,0 0 1 0 0,0 0-1 0 0,1-1 1 0 0,-1 1-1 0 0,1-1 1 0 0,-1 1-1 0 0,1-1 1 0 0,-1 0-1 0 0,1 0 1 0 0,5 1-1 0 0,7 2 107 0 0,1-1 0 0 0,0-1 0 0 0,0 0 0 0 0,0-2 0 0 0,32-1 0 0 0,-40 1-90 0 0,15-2 49 0 0,-22 2-145 0 0</inkml:trace>
</inkml:ink>
</file>

<file path=ppt/ink/ink6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7:18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13 105 10591 0 0,'0'0'964'0'0,"-1"-1"-794"0"0,0 0 102 0 0,0 0 0 0 0,0 0 1 0 0,0 0-1 0 0,0 0 0 0 0,0 0 1 0 0,0 0-1 0 0,1-1 0 0 0,-1 1 1 0 0,0 0-1 0 0,1 0 1 0 0,-1-1-1 0 0,1 1 0 0 0,0 0 1 0 0,-1-1-1 0 0,1 1 0 0 0,0 0 1 0 0,0-1-1 0 0,-1 1 0 0 0,1 0 1 0 0,0-1-1 0 0,1 1 0 0 0,-1-1 1 0 0,0 1-1 0 0,0 0 0 0 0,1-1 1 0 0,0-1-1 0 0,0 0 204 0 0,1 0 0 0 0,0 0 0 0 0,0 0 0 0 0,0 0 0 0 0,0 0 0 0 0,0 0 0 0 0,4-3 0 0 0,35-34 2053 0 0,-39 39-2190 0 0,-14 21-2494 0 0,4-7-3921 0 0,1-4-1464 0 0</inkml:trace>
</inkml:ink>
</file>

<file path=ppt/ink/ink6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7:19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112 108 9271 0 0,'0'0'838'0'0,"-1"1"-692"0"0,-23 18 55 0 0,11-12 8370 0 0,27-34-7503 0 0,-6 21-942 0 0,0-1-1 0 0,0 1 1 0 0,1 1 0 0 0,-1-1-1 0 0,1 1 1 0 0,0 1-1 0 0,11-4 1 0 0,71-21 198 0 0,-88 28-309 0 0,130-30 1249 0 0,-131 31-836 0 0,-3 2-352 0 0,-7 10-73 0 0,0 1 0 0 0,-1-2 0 0 0,-1 1 0 0 0,0-1 0 0 0,-12 10 1 0 0,-7 9-7 0 0,-29 28 3 0 0,-15 18 0 0 0,70-72 0 0 0,-1-1 0 0 0,1 1 0 0 0,-1-1 0 0 0,1 0 0 0 0,-8 5 0 0 0,-15 13 0 0 0,23-18 0 0 0,-11 7 0 0 0,-7 6 11 0 0,18-15 31 0 0,1 0-41 0 0,-1 0 0 0 0,1 0 0 0 0,0 0 0 0 0,0 1 0 0 0,0-1 0 0 0,0 0 0 0 0,0 1 0 0 0,0 0 0 0 0,0-1 0 0 0,0 1 0 0 0,1 0 0 0 0,-3 3 0 0 0,-2 3-3 0 0,1-3 1 0 0,-9 6 3 0 0,-4 3 13 0 0,17-13 65 0 0,12-5 39 0 0,38-12 399 0 0,85-17 0 0 0,-118 30-449 0 0,40-7 168 0 0,18-4-38 0 0,-66 12-140 0 0,-7 2-55 0 0,0 0-1 0 0,-1 1 1 0 0,1-1 0 0 0,-1 1 0 0 0,1-1 0 0 0,-1 0 0 0 0,1 1-1 0 0,-1 0 1 0 0,1-1 0 0 0,-1 1 0 0 0,0-1 0 0 0,1 1 0 0 0,-1-1 0 0 0,0 1-1 0 0,1 0 1 0 0,-1 1 0 0 0,0-2-4 0 0,3 3 21 0 0,1 15 75 0 0,-4-15-90 0 0,8 20-13 0 0,-7-22-22 0 0,1 1 0 0 0,-1 0 1 0 0,0-1-1 0 0,1 0 0 0 0,0 1 0 0 0,-1-1 0 0 0,1 0 0 0 0,0 0 0 0 0,0 0 0 0 0,0 0 1 0 0,0 0-1 0 0,0 0 0 0 0,0 0 0 0 0,0-1 0 0 0,0 1 0 0 0,3 0 0 0 0,3 0-355 0 0,1 1 0 0 0,-1-2 0 0 0,1 1 0 0 0,-1-1 0 0 0,1 0 0 0 0,-1-1-1 0 0,0 0 1 0 0,16-4 0 0 0,-22 5-432 0 0</inkml:trace>
</inkml:ink>
</file>

<file path=ppt/ink/ink6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6:23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92 3679 0 0,'0'0'2768'0'0,"-8"4"-205"0"0,1 0-1711 0 0,5-3-168 0 0,1 0-39 0 0,-23 14 1067 0 0,10-5-740 0 0,-1-2-1 0 0,-19 9 1 0 0,33-16-368 0 0,1-1-559 0 0,-1 0 1 0 0,1 0-1 0 0,0 0 1 0 0,0 0-1 0 0,-1 0 1 0 0,1 0-1 0 0,0 0 1 0 0,0 0-1 0 0,0 0 0 0 0,-1 0 1 0 0,1 0-1 0 0,0 0 1 0 0,0 0-1 0 0,0-1 1 0 0,-1 1-1 0 0,1 0 1 0 0,0 0-1 0 0,0 0 0 0 0,0 0 1 0 0,0 0-1 0 0,-1 0 1 0 0,1-1-1 0 0,0 1 1 0 0,0 0-1 0 0,0 0 1 0 0,0 0-1 0 0,0 0 1 0 0,-1-1-1 0 0,1 1 0 0 0,0 0 1 0 0,0 0-1 0 0,0 0 1 0 0,0-1-1 0 0,0 1 1 0 0,0 0-1 0 0,0 0 1 0 0,0 0-1 0 0,0-1 1 0 0,0 1-1 0 0,0 0 0 0 0,0-1 1 0 0,4-12 581 0 0,13-11-178 0 0,-9 15-412 0 0,1 1-1 0 0,0 0 1 0 0,0 1-1 0 0,1-1 1 0 0,0 2-1 0 0,0 0 1 0 0,18-9-1 0 0,-8 7 1 0 0,1 0 0 0 0,0 1 0 0 0,28-5 0 0 0,-33 9 51 0 0,-1 1 0 0 0,1 0 0 0 0,30 2 0 0 0,-40 0-58 0 0,0 1-1 0 0,0-1 1 0 0,1 1-1 0 0,-1 1 1 0 0,0-1-1 0 0,0 1 1 0 0,-1 0 0 0 0,1 1-1 0 0,0-1 1 0 0,-1 1-1 0 0,1 0 1 0 0,9 7-1 0 0,-14-8-32 0 0,1-1-1 0 0,-1 1 0 0 0,1-1 1 0 0,-1 1-1 0 0,1 0 0 0 0,-1-1 1 0 0,0 1-1 0 0,0 0 0 0 0,0 0 0 0 0,0 0 1 0 0,0 0-1 0 0,-1 0 0 0 0,1 0 1 0 0,0 0-1 0 0,-1 0 0 0 0,0 0 1 0 0,1 0-1 0 0,-1 0 0 0 0,0 1 1 0 0,0-1-1 0 0,0 0 0 0 0,0 0 1 0 0,-1 0-1 0 0,1 0 0 0 0,-1 0 1 0 0,1 0-1 0 0,-1 0 0 0 0,1 0 1 0 0,-1 0-1 0 0,0 0 0 0 0,-2 3 1 0 0,-4 6-135 0 0,0-2 0 0 0,0 1 1 0 0,-1-1-1 0 0,-14 14 0 0 0,4-4-78 0 0,-9 10 22 0 0,-1-1 1 0 0,-2-2 0 0 0,-1 0-1 0 0,0-2 1 0 0,-2-1 0 0 0,-38 19-1 0 0,-123 57-14 0 0,187-96 208 0 0,-17 13 11 0 0,22-15 474 0 0,4 1-357 0 0,0 1-103 0 0,0 0 1 0 0,1-1-1 0 0,0 1 0 0 0,-1-1 1 0 0,1 1-1 0 0,0-1 0 0 0,0 0 0 0 0,0 0 1 0 0,1 0-1 0 0,-1 0 0 0 0,0-1 0 0 0,1 1 1 0 0,-1-1-1 0 0,1 0 0 0 0,0 0 0 0 0,-1 0 1 0 0,1-1-1 0 0,5 1 0 0 0,8 0 84 0 0,0-1 0 0 0,31-3 0 0 0,-31 1 62 0 0,215-25 2494 0 0,-180 17-2400 0 0,-34 6-256 0 0,0 1 0 0 0,1 0 0 0 0,28 0 0 0 0,-46 3-173 0 0</inkml:trace>
</inkml:ink>
</file>

<file path=ppt/ink/ink6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6:24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8 6447 0 0,'5'-7'12219'0'0,"-17"11"-11471"0"0,3 1-722 0 0,1 0 0 0 0,-1 0 0 0 0,1 1-1 0 0,1 0 1 0 0,-1 1 0 0 0,1-1 0 0 0,0 2 0 0 0,-8 10 0 0 0,-10 9-138 0 0,-4 5-89 0 0,1 2 0 0 0,-25 40 0 0 0,39-54 204 0 0,9-13-14 0 0,0 0 0 0 0,1 1 0 0 0,0 0 0 0 0,0 0 0 0 0,0 0 0 0 0,1 0 0 0 0,-2 11 0 0 0,4-16 21 0 0,0 1 0 0 0,1 0 0 0 0,0 0 0 0 0,-1 0 0 0 0,1 0 0 0 0,1-1 0 0 0,-1 1 0 0 0,0 0 0 0 0,1 0 0 0 0,0 0 0 0 0,0 0 0 0 0,0-1 0 0 0,0 1 0 0 0,1-1 0 0 0,0 1 0 0 0,-1-1 0 0 0,1 1 0 0 0,5 5 0 0 0,-1-2 82 0 0,1 0 1 0 0,0 0 0 0 0,0-1-1 0 0,1 0 1 0 0,0 0 0 0 0,0-1 0 0 0,1 0-1 0 0,-1 0 1 0 0,1-1 0 0 0,0 0-1 0 0,0-1 1 0 0,1 0 0 0 0,-1 0 0 0 0,1-1-1 0 0,-1 0 1 0 0,1-1 0 0 0,0 0-1 0 0,-1 0 1 0 0,1-1 0 0 0,0-1 0 0 0,0 1-1 0 0,-1-2 1 0 0,1 1 0 0 0,0-1-1 0 0,16-6 1 0 0,-16 4 2 0 0,0-1 0 0 0,0 0 0 0 0,0 0 0 0 0,-1-1 0 0 0,1-1 0 0 0,-1 1 0 0 0,-1-2 0 0 0,0 1 0 0 0,0-1 0 0 0,0 0 0 0 0,-1-1 0 0 0,0 1 0 0 0,-1-1 0 0 0,0-1 0 0 0,0 1 0 0 0,-1-1 0 0 0,8-21 0 0 0,-10 22-114 0 0,0 0 0 0 0,-1-1 0 0 0,0 1 0 0 0,0 0 0 0 0,-1-1 0 0 0,-1 0 1 0 0,1 1-1 0 0,-2-1 0 0 0,1 1 0 0 0,-1-1 0 0 0,-1 1 0 0 0,0-1 0 0 0,0 1 1 0 0,-1 0-1 0 0,0 0 0 0 0,0 0 0 0 0,-1 0 0 0 0,0 1 0 0 0,-1-1 1 0 0,0 1-1 0 0,-8-10 0 0 0,11 15-37 0 0,-1-1-1 0 0,0 1 1 0 0,-1 0 0 0 0,1 0 0 0 0,0 1 0 0 0,-1-1-1 0 0,0 1 1 0 0,0 0 0 0 0,1 0 0 0 0,-1 0 0 0 0,-6-2-1 0 0,3 2-31 0 0,0 0-1 0 0,-1 1 0 0 0,1-1 0 0 0,-1 1 0 0 0,-14 1 0 0 0,-2 2-66 0 0,1 0-1 0 0,0 2 0 0 0,-26 7 0 0 0,30-5-21 0 0,18-6 58 0 0,2 1-647 0 0,1 1 602 0 0,-1-1 1 0 0,0 0 0 0 0,1 0-1 0 0,0 0 1 0 0,-1 0 0 0 0,1-1-1 0 0,-1 1 1 0 0,1 0 0 0 0,0-1-1 0 0,3 2 1 0 0,13 0-4439 0 0,1-2-1201 0 0</inkml:trace>
</inkml:ink>
</file>

<file path=ppt/ink/ink6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6:24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34 8751 0 0,'0'-2'399'0'0,"2"-1"-174"0"0,-1 1-147 0 0,1 0 1 0 0,-1 0-1 0 0,1 0 1 0 0,-1 0 0 0 0,1 0-1 0 0,0 1 1 0 0,0-1-1 0 0,3-2 1 0 0,9-6 12426 0 0,-22 27-12540 0 0,-1-1 0 0 0,0 0 1 0 0,-23 27-1 0 0,-43 41-274 0 0,46-53 167 0 0,-46 61 0 0 0,69-83 146 0 0,-1 0 23 0 0,1 0-1 0 0,1 1 0 0 0,-1-1 0 0 0,2 1 0 0 0,-5 11 0 0 0,8-19-20 0 0,1 1 0 0 0,-1-1-1 0 0,1 0 1 0 0,-1 0 0 0 0,1 0 0 0 0,0 0-1 0 0,0 1 1 0 0,0-1 0 0 0,0 0 0 0 0,0 0 0 0 0,0 0-1 0 0,1 0 1 0 0,-1 1 0 0 0,1-1 0 0 0,0 0-1 0 0,-1 0 1 0 0,1 0 0 0 0,0 0 0 0 0,0 0-1 0 0,0 0 1 0 0,1-1 0 0 0,-1 1 0 0 0,0 0-1 0 0,1 0 1 0 0,-1-1 0 0 0,1 1 0 0 0,-1-1-1 0 0,1 1 1 0 0,0-1 0 0 0,0 0 0 0 0,3 2-1 0 0,6 2 56 0 0,-1 0-1 0 0,1-1 1 0 0,0 0-1 0 0,1-1 0 0 0,-1 0 1 0 0,0-1-1 0 0,1 0 0 0 0,-1-1 1 0 0,1 0-1 0 0,22-2 0 0 0,-11-1 18 0 0,0-1-1 0 0,-1 0 0 0 0,1-2 1 0 0,34-13-1 0 0,-34 10 66 0 0,0-2-1 0 0,0 0 0 0 0,-1-2 1 0 0,-1 0-1 0 0,0-1 0 0 0,19-17 1 0 0,-30 22-113 0 0,-1 0 0 0 0,0-1 1 0 0,-1 0-1 0 0,0-1 0 0 0,0 0 0 0 0,-1 0 0 0 0,0 0 1 0 0,-1-1-1 0 0,0 0 0 0 0,-1 0 0 0 0,0-1 1 0 0,-1 1-1 0 0,6-24 0 0 0,-8 25-64 0 0,-1 1 0 0 0,0-1 0 0 0,0 0 1 0 0,-1 0-1 0 0,0 0 0 0 0,-3-18 0 0 0,3 25-1 0 0,-1 1 0 0 0,1-1 0 0 0,-1 0 0 0 0,0 0 0 0 0,0 0 0 0 0,-1 1 0 0 0,1-1 0 0 0,0 1 0 0 0,-1-1 0 0 0,1 1 0 0 0,-1 0 0 0 0,0-1 0 0 0,0 1 0 0 0,0 0 0 0 0,0 0 0 0 0,0 0 0 0 0,-1 0 0 0 0,1 1 0 0 0,-1-1 0 0 0,1 1 0 0 0,-1-1 0 0 0,1 1 0 0 0,-1 0 0 0 0,0 0 0 0 0,1 0 0 0 0,-1 0 0 0 0,-4 0 0 0 0,-10-2-190 0 0,-1 1 0 0 0,1 1 0 0 0,0 1 0 0 0,0 1 0 0 0,-1 0 0 0 0,-21 4 0 0 0,5 0 3 0 0,15-2-59 0 0,-29 7 0 0 0,46-10-46 0 0,0 1 0 0 0,1 0 1 0 0,-1-1-1 0 0,0 1 0 0 0,1 0 0 0 0,-1 0 0 0 0,0 0 0 0 0,1 0 0 0 0,-1 0 0 0 0,1 0 0 0 0,-2 2 1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24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6 8287 0 0,'0'0'639'0'0,"-2"1"-415"0"0,-8 0 978 0 0,-1 1 1 0 0,0 1-1 0 0,1 0 0 0 0,-15 7 0 0 0,18-7-829 0 0,1 1 1 0 0,0-1-1 0 0,1 1 0 0 0,-1 1 0 0 0,0-1 0 0 0,1 1 0 0 0,0 0 0 0 0,-6 8 0 0 0,-8 13-285 0 0,2 1-1 0 0,1 0 1 0 0,1 2-1 0 0,-18 46 1 0 0,28-62-73 0 0,0 0 1 0 0,0 1 0 0 0,-3 21-1 0 0,8-31-3 0 0,-1 0 0 0 0,1 0-1 0 0,0-1 1 0 0,0 1 0 0 0,0 0-1 0 0,1 0 1 0 0,-1 0 0 0 0,2 4-1 0 0,-1-7 13 0 0,-1 1-1 0 0,1 0 1 0 0,0 0-1 0 0,0-1 1 0 0,0 1-1 0 0,0 0 1 0 0,0-1 0 0 0,0 1-1 0 0,0-1 1 0 0,1 1-1 0 0,-1-1 1 0 0,1 0-1 0 0,-1 1 1 0 0,1-1-1 0 0,-1 0 1 0 0,4 2 0 0 0,0-1 79 0 0,-1-1 1 0 0,1 0 0 0 0,-1 1-1 0 0,1-1 1 0 0,0-1 0 0 0,0 1-1 0 0,-1-1 1 0 0,1 0 0 0 0,0 0-1 0 0,0 0 1 0 0,0-1 0 0 0,-1 1 0 0 0,6-2-1 0 0,5-2 214 0 0,-1-1 0 0 0,26-10 0 0 0,-18 5-198 0 0,-1 0 0 0 0,0-1 0 0 0,0-2 0 0 0,-1 0 0 0 0,26-23 1 0 0,-39 31-148 0 0,-1-1 0 0 0,0-1 1 0 0,-1 1-1 0 0,1-1 0 0 0,-1 0 1 0 0,0 0-1 0 0,-1 0 0 0 0,0-1 1 0 0,0 0-1 0 0,-1 0 1 0 0,0 0-1 0 0,0 0 0 0 0,-1 0 1 0 0,0 0-1 0 0,0-1 0 0 0,-1 1 1 0 0,0-1-1 0 0,-1-13 1 0 0,0 16-157 0 0,0 0 1 0 0,-1 1 0 0 0,0-1-1 0 0,0 1 1 0 0,0-1 0 0 0,-1 1-1 0 0,0 0 1 0 0,0 0 0 0 0,0-1-1 0 0,-1 1 1 0 0,1 0 0 0 0,-1 1-1 0 0,0-1 1 0 0,-1 1 0 0 0,1-1-1 0 0,-1 1 1 0 0,0 0 0 0 0,0 0-1 0 0,0 0 1 0 0,-1 1 0 0 0,1 0-1 0 0,-1 0 1 0 0,0 0 0 0 0,0 0-1 0 0,0 1 1 0 0,0-1 0 0 0,0 1-1 0 0,0 1 1 0 0,-1-1 0 0 0,1 1-1 0 0,-1 0 1 0 0,1 0 0 0 0,-8 0-1 0 0,0 1-885 0 0,0 1 0 0 0,-13 2-1 0 0,11 0-3614 0 0</inkml:trace>
</inkml:ink>
</file>

<file path=ppt/ink/ink6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6:25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 10135 0 0,'0'0'9992'0'0,"-1"2"-9768"0"0,-7 10-198 0 0,0 1 0 0 0,-2-2 1 0 0,-18 20-1 0 0,-39 29-35 0 0,42-39-1 0 0,1 1 0 0 0,1 1 0 0 0,-22 29 0 0 0,35-40 17 0 0,2 1 0 0 0,-1 0 0 0 0,2 0 0 0 0,0 0 0 0 0,0 1 0 0 0,1 0 0 0 0,1 1 0 0 0,-7 28 0 0 0,11-38 19 0 0,1 1 0 0 0,-1 0 1 0 0,1-1-1 0 0,0 1 0 0 0,0 0 1 0 0,0-1-1 0 0,1 1 0 0 0,0 0 0 0 0,0-1 1 0 0,3 7-1 0 0,-3-9-4 0 0,0 1 1 0 0,1-1-1 0 0,0 0 0 0 0,-1 0 1 0 0,1 0-1 0 0,1 0 0 0 0,-1 0 0 0 0,0 0 1 0 0,1-1-1 0 0,-1 1 0 0 0,1-1 1 0 0,0 0-1 0 0,0 1 0 0 0,0-1 1 0 0,0-1-1 0 0,0 1 0 0 0,4 2 1 0 0,9 1 83 0 0,-1 0 1 0 0,2 0 0 0 0,-1-2 0 0 0,0 0-1 0 0,1-1 1 0 0,-1 0 0 0 0,28-2 0 0 0,-3-2 201 0 0,78-15 0 0 0,-82 9 55 0 0,55-19-1 0 0,-72 20-247 0 0,0-2 0 0 0,0 0-1 0 0,-1-1 1 0 0,20-15 0 0 0,-32 20-78 0 0,0-1 1 0 0,-1 0-1 0 0,0 0 0 0 0,0 0 1 0 0,0-1-1 0 0,-1 0 1 0 0,0 0-1 0 0,-1 0 1 0 0,1-1-1 0 0,-1 0 0 0 0,-1 0 1 0 0,0 0-1 0 0,0 0 1 0 0,0 0-1 0 0,2-14 0 0 0,-4 14-4 0 0,0 0 0 0 0,0 0 0 0 0,-1 0 0 0 0,0 0 0 0 0,0 0 0 0 0,-1 0-1 0 0,0 0 1 0 0,0 0 0 0 0,-1 0 0 0 0,0 0 0 0 0,-1 0 0 0 0,0 1 0 0 0,0-1 0 0 0,0 1-1 0 0,-1 0 1 0 0,-9-13 0 0 0,10 16-103 0 0,0 1-1 0 0,0 0 1 0 0,0 0-1 0 0,-1 0 1 0 0,1 0-1 0 0,-1 0 1 0 0,0 1-1 0 0,0-1 1 0 0,0 1-1 0 0,0 0 1 0 0,0 1-1 0 0,-1-1 1 0 0,1 1-1 0 0,0 0 1 0 0,-1 0-1 0 0,1 0 1 0 0,-1 0-1 0 0,1 1 1 0 0,-1 0-1 0 0,1 0 1 0 0,-1 0-1 0 0,-6 1 1 0 0,-9 2-531 0 0,0 2 0 0 0,1 0 0 0 0,-35 14 0 0 0,30-11 312 0 0,0-1-5037 0 0,23-6 4237 0 0,-9 1-5110 0 0</inkml:trace>
</inkml:ink>
</file>

<file path=ppt/ink/ink6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6:26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87 7167 0 0,'0'0'652'0'0,"1"-1"-540"0"0,0-1 26 0 0,0 0-1 0 0,0 0 1 0 0,-1 1 0 0 0,1-1-1 0 0,0 0 1 0 0,0 1-1 0 0,1-1 1 0 0,-1 0-1 0 0,0 1 1 0 0,0 0-1 0 0,1-1 1 0 0,-1 1-1 0 0,3-2 1 0 0,-1 1-4 0 0,-1 1 1040 0 0,3-8 4203 0 0,-13 12-4936 0 0,5-3 1357 0 0,1 0-1518 0 0,0-1-169 0 0,-1 0 0 0 0,0 0 1 0 0,1 0-1 0 0,-1 0 0 0 0,0-1 1 0 0,1 1-1 0 0,0-1 0 0 0,-1 0 1 0 0,1 0-1 0 0,0 1 0 0 0,0-2 1 0 0,0 1-1 0 0,-2-2 0 0 0,-2-3 53 0 0,4 6-127 0 0,1 0 0 0 0,-1 0 0 0 0,1 0-1 0 0,-1 0 1 0 0,0 0 0 0 0,0 0 0 0 0,1 0-1 0 0,-5 0 1 0 0,0-1 40 0 0,-5-1 23 0 0,-1 3-80 0 0,-3-1-20 0 0,13 0 0 0 0,-1-1 0 0 0,-22 1 0 0 0,5-2 0 0 0,9 3-13 0 0,-10 5-1175 0 0</inkml:trace>
</inkml:ink>
</file>

<file path=ppt/ink/ink6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7:30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20 3223 0 0,'-2'1'240'0'0,"-6"0"26"0"0,4-1 548 0 0,1 1 0 0 0,-1-1 1 0 0,0 0-1 0 0,1 0 0 0 0,-1 0 0 0 0,0-1 1 0 0,1 1-1 0 0,-6-2 0 0 0,6 1-588 0 0,0 0 0 0 0,1 0 0 0 0,0-1 0 0 0,-1 1 0 0 0,1 0 0 0 0,-3-3 0 0 0,2 3-12 0 0,1-1-1 0 0,0 1 1 0 0,-1 0-1 0 0,1 0 0 0 0,-1 1 1 0 0,1-1-1 0 0,-1 0 1 0 0,1 1-1 0 0,-1 0 1 0 0,0-1-1 0 0,1 1 0 0 0,-6 1 1 0 0,0-1 118 0 0,0 0 0 0 0,1 1-1 0 0,-1 0 1 0 0,1 0 0 0 0,-1 1 0 0 0,-9 3 2246 0 0,18-5-2571 0 0,-1 0-1 0 0,0 0 1 0 0,0 0-1 0 0,1 0 0 0 0,-1 0 1 0 0,0 0-1 0 0,0 0 1 0 0,0 0-1 0 0,1 0 1 0 0,-1 0-1 0 0,0 0 1 0 0,0 0-1 0 0,0 0 1 0 0,0 0-1 0 0,1-1 0 0 0,-1 1 1 0 0,0 0-1 0 0,0 0 1 0 0,0 0-1 0 0,0 0 1 0 0,1 0-1 0 0,-1-1 1 0 0,0 1-1 0 0,0 0 1 0 0,0 0-1 0 0,0 0 0 0 0,0 0 1 0 0,0-1-1 0 0,0 1 1 0 0,1 0 6 0 0,-1-1 0 0 0,0 1 0 0 0,0-1 0 0 0,1 1 0 0 0,-1 0 0 0 0,0-1 0 0 0,1 1 0 0 0,-1 0 0 0 0,0-1 0 0 0,1 1 0 0 0,-1 0 0 0 0,0-1 0 0 0,1 1 0 0 0,-1 0 0 0 0,0 0 0 0 0,1 0 0 0 0,-1-1 0 0 0,1 1 0 0 0,-1 0 0 0 0,1 0 0 0 0,0 0 0 0 0,3-1 29 0 0,-1 1 0 0 0,1-1 1 0 0,0 1-1 0 0,0 0 0 0 0,0 0 0 0 0,0 1 0 0 0,0-1 0 0 0,0 1 0 0 0,0 0 1 0 0,0 0-1 0 0,0 0 0 0 0,-1 1 0 0 0,1-1 0 0 0,-1 1 0 0 0,1 0 0 0 0,-1 0 1 0 0,1 0-1 0 0,5 5 0 0 0,6 6 9 0 0,-1 0 0 0 0,22 26 0 0 0,-15-15-49 0 0,139 141 186 0 0,-137-139-172 0 0,-1 1 0 0 0,-2 1 0 0 0,19 33 0 0 0,-32-49-9 0 0,-2 0 1 0 0,1 0-1 0 0,-2 0 0 0 0,1 1 1 0 0,-2-1-1 0 0,0 1 0 0 0,0 0 1 0 0,-1 0-1 0 0,0 16 0 0 0,-2-12 2 0 0,0 0 0 0 0,-1-1-1 0 0,-2 1 1 0 0,1 0 0 0 0,-2 0-1 0 0,-9 25 1 0 0,5-20-18 0 0,-1-1 1 0 0,-1-1-1 0 0,-1 1 1 0 0,-1-2-1 0 0,-1 0 1 0 0,0 0-1 0 0,-1-1 1 0 0,-2-1-1 0 0,1 0 1 0 0,-34 26-1 0 0,34-33 6 0 0,-1 0 1 0 0,0 0-1 0 0,-33 13 0 0 0,-29 15 152 0 0,78-38-138 0 0,-1 0 0 0 0,1 0 0 0 0,0 0 0 0 0,0 0 0 0 0,-1 0 0 0 0,1 0 0 0 0,0 0 0 0 0,-1 0 0 0 0,1 0 0 0 0,0 1 1 0 0,0-1-1 0 0,0 0 0 0 0,-1 0 0 0 0,1 0 0 0 0,0 0 0 0 0,0 1 0 0 0,0-1 0 0 0,-1 0 0 0 0,1 0 0 0 0,0 0 1 0 0,0 1-1 0 0,0-1 0 0 0,0 0 0 0 0,0 0 0 0 0,-1 1 0 0 0,1-1 0 0 0,0 0 0 0 0,0 1 0 0 0,0-1 0 0 0,0 0 0 0 0,0 0 1 0 0,0 1-1 0 0,0-1 0 0 0,0 0 0 0 0,0 0 0 0 0,0 1 0 0 0,0-1 0 0 0,0 0 0 0 0,0 1 0 0 0,0-1 0 0 0,0 0 1 0 0,1 1-1 0 0,0 0 3 0 0,0 0 1 0 0,0-1 0 0 0,0 1 0 0 0,0 0 0 0 0,0 0-1 0 0,0-1 1 0 0,0 1 0 0 0,1-1 0 0 0,-1 1 0 0 0,2 0-1 0 0,4 1 22 0 0,0 0 0 0 0,1-1-1 0 0,7 1 1 0 0,-2 0 24 0 0,-7-2-29 0 0,-1 0 0 0 0,1 1-1 0 0,-1-2 1 0 0,0 1 0 0 0,1-1 0 0 0,10-2 0 0 0,14-2-254 0 0,-4 0-1795 0 0,-23 5 831 0 0</inkml:trace>
</inkml:ink>
</file>

<file path=ppt/ink/ink6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7:31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3223 0 0,'0'0'10227'0'0,"2"2"-9588"0"0,4 7-73 0 0,0 1-1 0 0,0 0 1 0 0,-1 0 0 0 0,0 1 0 0 0,-1-1 0 0 0,5 19 0 0 0,-1-3 7 0 0,6 32 482 0 0,4-2 1 0 0,30 72 0 0 0,-41-116-1002 0 0,1 1 1 0 0,-1-1-1 0 0,2 0 1 0 0,0-1-1 0 0,14 14 0 0 0,-12-15 13 0 0,7 3 47 0 0,-13-12-99 0 0,0-1 3 0 0,-4 1-234 0 0,17 2 729 0 0,-18-2-685 0 0,1-1-1 0 0,0 0 1 0 0,-1 0 0 0 0,1 0 0 0 0,-1 0 0 0 0,1 0 0 0 0,-1 0 0 0 0,1-1 0 0 0,0 1-1 0 0,-1 0 1 0 0,1 0 0 0 0,-1 0 0 0 0,1 0 0 0 0,-1-1 0 0 0,1 1 0 0 0,0-1 0 0 0,1 2-1627 0 0,9 2-80 0 0</inkml:trace>
</inkml:ink>
</file>

<file path=ppt/ink/ink6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7:32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203 106 6447 0 0,'0'0'499'0'0,"0"-2"-328"0"0,0-3 326 0 0,0 0 1 0 0,1 1 0 0 0,-1-1-1 0 0,1 0 1 0 0,0 1-1 0 0,0-1 1 0 0,1 0 0 0 0,0 1-1 0 0,-1 0 1 0 0,5-7 0 0 0,-2 4 94 0 0,1 1 0 0 0,0 0 0 0 0,0 0 0 0 0,0 0 0 0 0,13-10 5559 0 0,-16 19-5998 0 0,-1 1-134 0 0,1 0 0 0 0,-1 0 0 0 0,0 0 0 0 0,0 0 0 0 0,0 0 0 0 0,-1 0-1 0 0,1 1 1 0 0,-1-1 0 0 0,0 0 0 0 0,0 0 0 0 0,-1 6 0 0 0,-2 8 11 0 0,-8 25 0 0 0,0 1-21 0 0,-16 178-9 0 0,9-55 0 0 0,-17 31-81 0 0,-89 288-1 0 0,112-444 28 0 0,2 1 0 0 0,-8 61 0 0 0,18-101-27 0 0,2-4-1294 0 0,10-3-3582 0 0,3-7-1673 0 0</inkml:trace>
</inkml:ink>
</file>

<file path=ppt/ink/ink6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7:32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 6911 0 0,'0'0'11063'0'0,"-1"1"-10303"0"0,-17 21-189 0 0,2 0 1 0 0,0 1 0 0 0,2 1-1 0 0,0 0 1 0 0,-9 26-1 0 0,18-37-529 0 0,0 0 1 0 0,1 0-1 0 0,-5 27 0 0 0,9-38-16 0 0,0 1 0 0 0,1-1-1 0 0,0 1 1 0 0,-1-1-1 0 0,1 0 1 0 0,0 1-1 0 0,0-1 1 0 0,0 0 0 0 0,0 0-1 0 0,1 0 1 0 0,-1 0-1 0 0,0 0 1 0 0,4 3-1 0 0,-5-4 11 0 0,2 1 11 0 0,0 0 0 0 0,0 0 0 0 0,0-1 0 0 0,0 1 1 0 0,1 0-1 0 0,-1-1 0 0 0,0 0 0 0 0,1 0 0 0 0,-1 1 0 0 0,1-1 0 0 0,-1 0 0 0 0,1-1 1 0 0,5 2-1 0 0,1-1 154 0 0,0 0 0 0 0,14 0 1 0 0,-11-1-68 0 0,0-1 1 0 0,1 0 0 0 0,13-4-1 0 0,48-15 335 0 0,-68 18-467 0 0,-5 2-51 0 0,-1 0-58 0 0,1-1 0 0 0,-1 1 1 0 0,1 0-1 0 0,-1 0 0 0 0,1 0 0 0 0,-1 0 1 0 0,1 0-1 0 0,-1 0 0 0 0,1-1 1 0 0,-1 1-1 0 0,0 0 0 0 0,1 0 0 0 0,-1-1 1 0 0,1 1-1 0 0,-1 0 0 0 0,1-1 1 0 0,-1 1-1 0 0,0 0 0 0 0,1-1 0 0 0,-1 1 1 0 0,0-1-1 0 0,0 1 0 0 0,1-1 0 0 0,-1-10-1890 0 0</inkml:trace>
</inkml:ink>
</file>

<file path=ppt/ink/ink6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7:32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58 7831 0 0,'0'0'603'0'0,"-1"-2"-135"0"0,-1-14 4964 0 0,3 11-4537 0 0,-1 1 1 0 0,1 0 0 0 0,0-1-1 0 0,0 1 1 0 0,1 0 0 0 0,4-9 2620 0 0</inkml:trace>
</inkml:ink>
</file>

<file path=ppt/ink/ink6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7:33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37 112 4143 0 0,'0'0'4667'0'0,"-10"7"2961"0"0,13-11-5631 0 0,9-10-629 0 0,19-14-861 0 0,-25 24-377 0 0,54-38 979 0 0,-53 38-966 0 0,1 0 0 0 0,0 1 0 0 0,0 0 1 0 0,0 0-1 0 0,0 0 0 0 0,13-1 0 0 0,-18 3-61 0 0,-1 1-58 0 0,-1-1 0 0 0,1 1 0 0 0,0 0 0 0 0,-1-1 0 0 0,1 1 0 0 0,0 0 0 0 0,-1 0 0 0 0,1 0 0 0 0,0 0 0 0 0,-1 1 0 0 0,1-1 1 0 0,0 0-1 0 0,-1 1 0 0 0,1-1 0 0 0,-1 1 0 0 0,1-1 0 0 0,1 2 0 0 0,-1-1-24 0 0,-1 1 1 0 0,1 0-1 0 0,-1-1 1 0 0,0 1-1 0 0,0 0 1 0 0,0 0 0 0 0,0 0-1 0 0,0 0 1 0 0,0 0-1 0 0,-1 0 1 0 0,1 0-1 0 0,-1 0 1 0 0,1 0-1 0 0,-1 0 1 0 0,0 0-1 0 0,1 1 1 0 0,-1-1-1 0 0,0 0 1 0 0,-1 0-1 0 0,1 0 1 0 0,0 0-1 0 0,-1 0 1 0 0,1 0 0 0 0,-1 0-1 0 0,0 3 1 0 0,-1-1-2 0 0,-1 7-26 0 0,-1-1 0 0 0,-1 0-1 0 0,0 0 1 0 0,0 0 0 0 0,-10 13 0 0 0,-9 16-85 0 0,14-25 24 0 0,0 0 0 0 0,0 0 0 0 0,-1-1 0 0 0,-1-1 0 0 0,-1 0 0 0 0,1 0 0 0 0,-2-2 1 0 0,-16 12-2 0 0,-35 22 87 0 0,64-43 359 0 0,1 1-245 0 0,0-1-78 0 0,0 0 0 0 0,0 1 0 0 0,0-1 1 0 0,0 0-1 0 0,1 0 0 0 0,-1 0 0 0 0,0 0 0 0 0,1 1 0 0 0,-1-1 0 0 0,1 0 0 0 0,-1 0 0 0 0,1 0 0 0 0,-1 0 1 0 0,1 0-1 0 0,0 0 0 0 0,-1 0 0 0 0,1 0 0 0 0,0 0 0 0 0,0 0 0 0 0,1 1 0 0 0,0-1-3 0 0,0 0-1 0 0,0 0 1 0 0,0 0-1 0 0,0 0 0 0 0,1 0 1 0 0,-1-1-1 0 0,0 1 1 0 0,0 0-1 0 0,1-1 1 0 0,2 1-1 0 0,3-1 13 0 0,-1 0 0 0 0,1 0 0 0 0,0-1 0 0 0,0 0 0 0 0,12-3 0 0 0,82-28 377 0 0,24-6-48 0 0,-117 36-330 0 0,1 0 0 0 0,0 1-1 0 0,0 1 1 0 0,0-1-1 0 0,0 1 1 0 0,11 2-1 0 0,-6 2-86 0 0,-12-2 71 0 0,1-1-592 0 0,1 12-1877 0 0,-3-4 335 0 0</inkml:trace>
</inkml:ink>
</file>

<file path=ppt/ink/ink6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7:34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26 151 3223 0 0,'2'-2'143'0'0,"48"-46"1012"0"0,-35 33 1049 0 0,0 1-1 0 0,0 0 1 0 0,31-20-1 0 0,6 10 3944 0 0,-51 25-6117 0 0,-1 0 0 0 0,1 0 0 0 0,-1 0 0 0 0,1 0 1 0 0,-1-1-1 0 0,0 1 0 0 0,1 0 0 0 0,-1 0 0 0 0,0 0 0 0 0,0 0 0 0 0,0 0 0 0 0,1 0 1 0 0,-1 0-1 0 0,-1 0 0 0 0,1 0 0 0 0,0 0 0 0 0,0 0 0 0 0,0 0 0 0 0,-1 2 0 0 0,-6 18 252 0 0,-6 4-42 0 0,-1 0 0 0 0,-31 40 0 0 0,17-27-207 0 0,9-10-33 0 0,1 0 0 0 0,1 1 0 0 0,1 1 0 0 0,-21 57 0 0 0,35-79 0 0 0,0 0 0 0 0,0 1 0 0 0,1-1 0 0 0,0 1 0 0 0,0-1 0 0 0,1 1 0 0 0,1 11 0 0 0,-1-15 0 0 0,1 0 0 0 0,0-1 0 0 0,0 1 0 0 0,0-1 0 0 0,1 1 0 0 0,-1-1 0 0 0,1 0 0 0 0,0 0 0 0 0,1 0 0 0 0,-1 0 0 0 0,1 0 0 0 0,-1 0 0 0 0,1 0 0 0 0,0-1 0 0 0,5 4 0 0 0,6 5 120 0 0,0-1-1 0 0,1-1 1 0 0,1 0-1 0 0,0-1 1 0 0,0-1-1 0 0,22 8 1 0 0,-13-7 389 0 0,0-2 1 0 0,1-1 0 0 0,44 5 0 0 0,-26-9-1418 0 0,-51-13-764 0 0,2 1 218 0 0,-1 1-60 0 0</inkml:trace>
</inkml:ink>
</file>

<file path=ppt/ink/ink6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7:35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7831 0 0,'-1'2'7748'0'0,"-3"2"-7369"0"0,0 2 0 0 0,0-1 0 0 0,0 0 0 0 0,1 1 0 0 0,0 0 0 0 0,0-1 0 0 0,1 1-1 0 0,0 0 1 0 0,0 0 0 0 0,0 1 0 0 0,1-1 0 0 0,0 0 0 0 0,0 1 0 0 0,0-1 0 0 0,1 0 0 0 0,0 8 0 0 0,3 1-203 0 0,1 1 1 0 0,0-1 0 0 0,10 21-1 0 0,-8-21-134 0 0,-1 1 0 0 0,6 24-1 0 0,-7-17 6 0 0,0 1-1 0 0,-1 27 0 0 0,-1 7 30 0 0,-3-55-63 0 0,1-2-10 0 0,0 0 0 0 0,0 0 0 0 0,0 0 0 0 0,0 0 0 0 0,0 0-1 0 0,0 0 1 0 0,0 0 0 0 0,0-1 0 0 0,0 1 0 0 0,0 0 0 0 0,1 0 0 0 0,-1 0 0 0 0,0 0-1 0 0,1 0 1 0 0,-1-1 0 0 0,1 1 0 0 0,-1 0 0 0 0,1 0 0 0 0,0 1 0 0 0,0-2-1 0 0,-1 0 0 0 0,1 1 1 0 0,-1-1-1 0 0,1 0 0 0 0,-1 1 0 0 0,1-1 1 0 0,0 0-1 0 0,-1 0 0 0 0,1 1 1 0 0,-1-1-1 0 0,1 0 0 0 0,0 0 0 0 0,-1 0 1 0 0,1 0-1 0 0,0 0 0 0 0,-1 0 0 0 0,1 0 1 0 0,0 0-1 0 0,-1 0 0 0 0,1 0 1 0 0,-1 0-1 0 0,2-1 0 0 0,-2 1-1 0 0,9-2-179 0 0,0 0-1 0 0,0-1 1 0 0,-1 0-1 0 0,0 0 1 0 0,14-8-1 0 0,16-6-803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25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48 9671 0 0,'0'0'875'0'0,"0"-2"-719"0"0,-8-16 229 0 0,7 16 954 0 0,0-1 0 0 0,-1 1 0 0 0,1 0 0 0 0,-1 0 0 0 0,0 0 0 0 0,0 0 0 0 0,-3-2-1 0 0,-1-1 791 0 0,5 5-2209 0 0,0-1 535 0 0,0 0-274 0 0,-5-1-145 0 0,-3 4-36 0 0,4 0-33 0 0,0 1 0 0 0,1 0-1 0 0,-1 1 1 0 0,1-1 0 0 0,0 1 0 0 0,0 0-1 0 0,0 0 1 0 0,-4 6 0 0 0,-6 6-60 0 0,-35 37-143 0 0,-55 79 0 0 0,96-121 190 0 0,1 1 0 0 0,0-1 0 0 0,-7 20 0 0 0,13-28 31 0 0,-1 1 0 0 0,1-1 0 0 0,0 1 0 0 0,0-1 0 0 0,0 1 0 0 0,1 0 0 0 0,-1-1 0 0 0,1 1 0 0 0,0 0 0 0 0,0 0 0 0 0,0-1 0 0 0,0 1 0 0 0,1 0 0 0 0,0 0 0 0 0,-1-1 0 0 0,1 1 0 0 0,3 5-1 0 0,-3-7-27 0 0,0 0-1 0 0,1-1 0 0 0,-1 1 0 0 0,1 0 0 0 0,0-1 0 0 0,-1 1 0 0 0,1-1 0 0 0,0 0 0 0 0,0 1 0 0 0,0-1 0 0 0,0 0 1 0 0,0 0-1 0 0,0 0 0 0 0,0 0 0 0 0,1-1 0 0 0,-1 1 0 0 0,0-1 0 0 0,4 1 0 0 0,6 1-113 0 0,-1-2 1 0 0,18 1-1 0 0,-16-2 20 0 0,1 1 51 0 0,1 0-1 0 0,0 2 1 0 0,-1-1 0 0 0,1 2-1 0 0,25 6 1 0 0,-36-7 115 0 0,1 0 0 0 0,-1 0 1 0 0,1 0-1 0 0,-1 0 1 0 0,0 1-1 0 0,0-1 0 0 0,0 1 1 0 0,0 0-1 0 0,0 1 1 0 0,-1-1-1 0 0,1 1 0 0 0,-1-1 1 0 0,0 1-1 0 0,0 0 0 0 0,0 0 1 0 0,-1 0-1 0 0,1 1 1 0 0,-1-1-1 0 0,0 1 0 0 0,0-1 1 0 0,1 6-1 0 0,-2-5 24 0 0,0 1-1 0 0,0-1 1 0 0,0 1 0 0 0,0-1-1 0 0,-1 1 1 0 0,0-1 0 0 0,0 1-1 0 0,-1 0 1 0 0,1-1 0 0 0,-1 1-1 0 0,0-1 1 0 0,-1 1 0 0 0,1-1-1 0 0,-1 0 1 0 0,0 1 0 0 0,-1-1-1 0 0,-4 8 1 0 0,2-6 35 0 0,1-1-1 0 0,-1-1 1 0 0,-1 1 0 0 0,1-1 0 0 0,-1 0-1 0 0,1 0 1 0 0,-2 0 0 0 0,1-1-1 0 0,0 0 1 0 0,-1 0 0 0 0,0-1-1 0 0,-12 5 1 0 0,-11 1 135 0 0,0-1-1 0 0,-44 5 1 0 0,47-8-166 0 0,8-2-2 0 0,1-1 0 0 0,-23-1-1 0 0,35-1-385 0 0,0 0 0 0 0,-1 0-1 0 0,1-1 1 0 0,-1 0 0 0 0,1-1-1 0 0,0 1 1 0 0,0-1 0 0 0,-1 0 0 0 0,-10-6-1 0 0,7-1-7492 0 0</inkml:trace>
</inkml:ink>
</file>

<file path=ppt/ink/ink6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7:35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 7367 0 0,'0'0'8103'0'0,"-1"2"-7742"0"0,-5 12 64 0 0,-1 0 0 0 0,0 0 0 0 0,-1-1-1 0 0,-1 0 1 0 0,-11 13 0 0 0,-15 25 450 0 0,17-23-479 0 0,4-6-61 0 0,0 1-1 0 0,-14 35 1 0 0,27-55-284 0 0,-3 7 93 0 0,0 0 1 0 0,1 0 0 0 0,-3 16-1 0 0,6-24-119 0 0,0 0-1 0 0,-1 0 1 0 0,1 0-1 0 0,0 0 0 0 0,0 0 1 0 0,0 0-1 0 0,0 0 1 0 0,0-1-1 0 0,1 1 0 0 0,-1 0 1 0 0,1 0-1 0 0,-1 0 1 0 0,1 0-1 0 0,-1 0 0 0 0,1 0 1 0 0,0-1-1 0 0,0 1 1 0 0,0 0-1 0 0,0-1 0 0 0,0 1 1 0 0,1-1-1 0 0,-1 1 1 0 0,0-1-1 0 0,1 1 0 0 0,-1-1 1 0 0,3 1-1 0 0,1 1 38 0 0,0-1 0 0 0,0 0-1 0 0,1 0 1 0 0,-1 0 0 0 0,1-1 0 0 0,-1 0-1 0 0,1 0 1 0 0,0 0 0 0 0,-1-1-1 0 0,1 0 1 0 0,0 0 0 0 0,6-1 0 0 0,4-2 71 0 0,0 0 0 0 0,0 0 0 0 0,17-7 0 0 0,-17 3-83 0 0,0 0 0 0 0,0-1-1 0 0,0 0 1 0 0,22-18 0 0 0,-34 23-55 0 0,1 0 1 0 0,-1-1-1 0 0,0 0 0 0 0,0 0 1 0 0,0 0-1 0 0,0-1 0 0 0,-1 1 0 0 0,1-1 1 0 0,-1 0-1 0 0,0 0 0 0 0,-1 0 0 0 0,1 0 1 0 0,-1 0-1 0 0,2-9 0 0 0,-3 9-41 0 0,0 0 0 0 0,-1 1 0 0 0,1-1 1 0 0,-1 0-1 0 0,-1 1 0 0 0,1-1 0 0 0,0 1 0 0 0,-1-1 0 0 0,0 0 0 0 0,0 1 0 0 0,-1 0 0 0 0,1-1 0 0 0,-1 1 0 0 0,0 0 0 0 0,0-1 0 0 0,0 1 0 0 0,-1 0 0 0 0,-3-4 0 0 0,-13-18-255 0 0,-33-41-562 0 0,45 58 662 0 0,-1 1 0 0 0,-1 0 1 0 0,0 0-1 0 0,0 1 1 0 0,-10-7-1 0 0,7 10-193 0 0,12 4 384 0 0,0 0 1 0 0,0 0-1 0 0,0 0 0 0 0,0 0 1 0 0,-1 0-1 0 0,1 0 0 0 0,0 0 1 0 0,0 0-1 0 0,0 0 0 0 0,0 1 1 0 0,0-1-1 0 0,0 0 0 0 0,-1 0 1 0 0,1 0-1 0 0,0 0 0 0 0,0 0 1 0 0,0 0-1 0 0,0 0 0 0 0,0 1 1 0 0,0-1-1 0 0,0 0 0 0 0,0 0 1 0 0,0 0-1 0 0,0 0 0 0 0,0 1 1 0 0,0-1-1 0 0,-1 0 0 0 0,1 0 1 0 0,0 0-1 0 0,0 0 0 0 0,0 0 1 0 0,0 1-1 0 0,1-1 0 0 0,-1 0 1 0 0,0 0-1 0 0,0 1 0 0 0,0 1-230 0 0,1 0-1 0 0,0 1 1 0 0,0-1-1 0 0,0 0 1 0 0,0 0-1 0 0,0 1 1 0 0,2 1-1 0 0,5 8-6083 0 0</inkml:trace>
</inkml:ink>
</file>

<file path=ppt/ink/ink6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7:36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92 7831 0 0,'6'-5'14286'0'0,"-10"13"-14269"0"0,0-1 1 0 0,1 1-1 0 0,-1 0 1 0 0,1 0 0 0 0,1 0-1 0 0,0 0 1 0 0,0 0 0 0 0,0 0-1 0 0,0 12 1 0 0,-3 14-8 0 0,-31 134-90 0 0,36-164 121 0 0,-1 0-1 0 0,1 0 1 0 0,-1 0-1 0 0,1 0 1 0 0,0 0-1 0 0,1 0 1 0 0,-1 0-1 0 0,1 0 1 0 0,-1 0-1 0 0,1 0 1 0 0,0 0-1 0 0,1-1 1 0 0,-1 1 0 0 0,1 0-1 0 0,2 4 1 0 0,-2-5 4 0 0,0-1 0 0 0,0 1 0 0 0,0-1 0 0 0,1 0 0 0 0,-1 0 1 0 0,1 0-1 0 0,-1 0 0 0 0,1 0 0 0 0,0 0 0 0 0,-1-1 1 0 0,1 1-1 0 0,0-1 0 0 0,0 0 0 0 0,0 0 0 0 0,0 0 0 0 0,0 0 1 0 0,1 0-1 0 0,-1-1 0 0 0,4 1 0 0 0,5-1 51 0 0,1 0-1 0 0,0 0 1 0 0,-1-1 0 0 0,1-1-1 0 0,-1 0 1 0 0,1-1 0 0 0,-1 0-1 0 0,22-9 1 0 0,-13 3-16 0 0,0-2 0 0 0,-1 0 0 0 0,37-26 0 0 0,-44 27-57 0 0,1-1 0 0 0,-2 0-1 0 0,1-1 1 0 0,-1 0 0 0 0,14-20-1 0 0,-23 28-33 0 0,0 0-1 0 0,-1 0 0 0 0,1-1 1 0 0,-1 1-1 0 0,0-1 0 0 0,0 1 0 0 0,-1-1 1 0 0,1 0-1 0 0,-1 0 0 0 0,0 1 1 0 0,0-1-1 0 0,-1 0 0 0 0,1 0 1 0 0,-1 0-1 0 0,0 0 0 0 0,-1 0 0 0 0,1 0 1 0 0,-1 0-1 0 0,0 0 0 0 0,0 0 1 0 0,0 1-1 0 0,-5-10 0 0 0,-3-4-264 0 0,-2 1 0 0 0,0 0 1 0 0,-1 1-1 0 0,0 0 0 0 0,-2 1 0 0 0,0 0 0 0 0,-23-18 0 0 0,32 29 207 0 0,-1 0-1 0 0,0 0 0 0 0,-1 0 0 0 0,1 1 0 0 0,-1 0 0 0 0,1 0 0 0 0,-1 1 1 0 0,0 0-1 0 0,-8-2 0 0 0,11 3 41 0 0,0 0 1 0 0,-1 1-1 0 0,1 0 1 0 0,0-1-1 0 0,-1 2 1 0 0,1-1 0 0 0,-1 0-1 0 0,1 1 1 0 0,0 0-1 0 0,-1 0 1 0 0,1 0-1 0 0,0 0 1 0 0,0 1-1 0 0,0 0 1 0 0,0-1-1 0 0,-5 4 1 0 0,8-3-167 0 0,0-2 66 0 0,0 1 0 0 0,0-1 0 0 0,0 1 0 0 0,0 0-1 0 0,0-1 1 0 0,1 1 0 0 0,-1 0 0 0 0,0 0 0 0 0,0 0-1 0 0,1-1 1 0 0,-1 1 0 0 0,1 0 0 0 0,-1 0 0 0 0,0 0-1 0 0,1 0 1 0 0,0 0 0 0 0,-1 2 0 0 0,-1 8-6722 0 0</inkml:trace>
</inkml:ink>
</file>

<file path=ppt/ink/ink6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7:36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23 126 1839 0 0,'0'0'5023'0'0,"-6"-8"-3807"0"0,-11 0 10216 0 0,19 7-11031 0 0,156-75 2199 0 0,-145 70-2429 0 0,1 0 0 0 0,0 1 0 0 0,0 1 0 0 0,1 0 0 0 0,24-3-1 0 0,-34 7-125 0 0,-3-1-38 0 0,0 1 0 0 0,0 0-1 0 0,0 0 1 0 0,0 0 0 0 0,0 0 0 0 0,0 1-1 0 0,-1-1 1 0 0,1 0 0 0 0,0 1-1 0 0,0 0 1 0 0,0-1 0 0 0,0 1-1 0 0,-1 0 1 0 0,4 2 0 0 0,-3-2-706 0 0,8 5 1886 0 0,-7-3-3685 0 0</inkml:trace>
</inkml:ink>
</file>

<file path=ppt/ink/ink6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7:38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5063 0 0,'6'-17'14482'0'0,"-4"23"-12238"0"0,1 1-4708 0 0,55 93 3691 0 0,8 14 116 0 0,-60-103-1444 0 0,0 0-1 0 0,1 0 1 0 0,0-1-1 0 0,1 0 1 0 0,0 0-1 0 0,0-1 1 0 0,1 0-1 0 0,10 8 1 0 0,-18-16-282 0 0,8 2-1758 0 0</inkml:trace>
</inkml:ink>
</file>

<file path=ppt/ink/ink6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7:38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6 3679 0 0,'-5'-6'13358'0'0,"1"10"-13186"0"0,0 0 0 0 0,1-1 0 0 0,0 1 0 0 0,0 0 0 0 0,0 1 0 0 0,0-1 0 0 0,1 0 0 0 0,0 1 0 0 0,-1 0 0 0 0,0 4 0 0 0,-4 12-70 0 0,-4 22 0 0 0,8-27-22 0 0,-11 42-33 0 0,-39 146-20 0 0,-111 235-30 0 0,71-204 100 0 0,-168 430 1369 0 0,246-626-1348 0 0,-16 35 1524 0 0,46-77-2105 0 0,-11 1 126 0 0,0 0-1 0 0,0 0 0 0 0,0 0 0 0 0,-1-1 0 0 0,1 0 1 0 0,-1 1-1 0 0,5-5 0 0 0,10-12-6753 0 0</inkml:trace>
</inkml:ink>
</file>

<file path=ppt/ink/ink6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7:39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10 4607 0 0,'0'0'2090'0'0,"2"-1"-282"0"0,18-7 9636 0 0,-20 10-11082 0 0,0 2-275 0 0,0 1-1 0 0,0-1 1 0 0,0 0-1 0 0,-1 0 1 0 0,0 1-1 0 0,0-1 1 0 0,0 0-1 0 0,0 0 1 0 0,-1 0-1 0 0,1 0 1 0 0,-3 4-1 0 0,-6 10 184 0 0,-13 18 0 0 0,5-10-16 0 0,7-6-55 0 0,1-1 0 0 0,0 1 0 0 0,1 0 0 0 0,2 1-1 0 0,0 0 1 0 0,-7 38 0 0 0,14-58-87 0 0,0 0-105 0 0,-1 0 0 0 0,1 0-1 0 0,0 0 1 0 0,0-1 0 0 0,0 1 0 0 0,0 0-1 0 0,0 0 1 0 0,0 0 0 0 0,0-1-1 0 0,0 1 1 0 0,0 0 0 0 0,1 0 0 0 0,-1-1-1 0 0,0 1 1 0 0,0 0 0 0 0,1 0 0 0 0,-1-1-1 0 0,0 1 1 0 0,1 0 0 0 0,-1-1-1 0 0,1 1 1 0 0,-1 0 0 0 0,2 0 0 0 0,-1 0 21 0 0,1 1 0 0 0,0-1 0 0 0,-1 0 1 0 0,1 0-1 0 0,0-1 0 0 0,-1 1 0 0 0,1 0 1 0 0,0-1-1 0 0,3 2 0 0 0,0-1 21 0 0,0-1-1 0 0,0 1 1 0 0,0-1-1 0 0,0 0 1 0 0,1 0-1 0 0,-1 0 1 0 0,6-2-1 0 0,16-5 5 0 0,-12 3-58 0 0,-2 0-168 0 0,-11 3-154 0 0,0 0 0 0 0,0 0-1 0 0,0 0 1 0 0,0 0 0 0 0,-1 0 0 0 0,1-1 0 0 0,0 1 0 0 0,0 0 0 0 0,-1-1-1 0 0,1 0 1 0 0,-1 1 0 0 0,0-1 0 0 0,2-2 0 0 0,3-6-1592 0 0</inkml:trace>
</inkml:ink>
</file>

<file path=ppt/ink/ink6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7:39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18687 0 0,'0'0'1875'0'0,"0"-11"-1351"0"0,0 4-144 0 0,0 5 17 0 0,1 0-45 0 0,3-3-196 0 0,9-4-1914 0 0</inkml:trace>
</inkml:ink>
</file>

<file path=ppt/ink/ink6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7:40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4143 0 0,'0'0'14882'0'0,"1"0"-14417"0"0,8 0-161 0 0,-1-1 0 0 0,0 0 0 0 0,0 0 0 0 0,1-1 0 0 0,11-5 0 0 0,43-19 609 0 0,4-2-377 0 0,-55 25-508 0 0,-11 3-24 0 0,-1-1-1 0 0,1 1 1 0 0,0 0 0 0 0,-1 0-1 0 0,1 0 1 0 0,-1 0 0 0 0,1 0-1 0 0,-1 0 1 0 0,1 0 0 0 0,-1 0-1 0 0,1 0 1 0 0,-1 0-1 0 0,1 0 1 0 0,0 0 0 0 0,-1 0-1 0 0,1 0 1 0 0,-1 0 0 0 0,1 1-1 0 0,-1-1 1 0 0,1 0 0 0 0,-1 0-1 0 0,1 1 1 0 0,1 4-12 0 0,-2-4 12 0 0,1 1-5 0 0,0 0 1 0 0,-1 0-1 0 0,1 0 0 0 0,-1 0 0 0 0,1 0 0 0 0,-1 1 0 0 0,0-1 1 0 0,0 0-1 0 0,0 0 0 0 0,0 0 0 0 0,0 1 0 0 0,-1-1 1 0 0,1 0-1 0 0,-1 0 0 0 0,1 0 0 0 0,-2 3 0 0 0,-2 4-19 0 0,0 1-1 0 0,-7 10 1 0 0,3-5 11 0 0,-3 3-53 0 0,-1-1 1 0 0,0 0-1 0 0,-25 26 0 0 0,21-26 8 0 0,-15 13-40 0 0,23-23 63 0 0,0-1-1 0 0,1 1 0 0 0,-7 8 1 0 0,11-10 19 0 0,1-2 6 0 0,1-1-1 0 0,-1 0 1 0 0,0 0-1 0 0,0 0 1 0 0,0-1-1 0 0,0 1 0 0 0,-4 2 1 0 0,5-3 219 0 0,1 2-74 0 0,0-3-126 0 0,0 1 0 0 0,0-1 1 0 0,0 0-1 0 0,0 1 0 0 0,-1-1 1 0 0,1 1-1 0 0,0-1 0 0 0,0 0 1 0 0,0 1-1 0 0,0-1 0 0 0,1 1 1 0 0,-1-1-1 0 0,0 0 0 0 0,0 1 1 0 0,0-1-1 0 0,0 0 0 0 0,0 1 1 0 0,0-1-1 0 0,1 1 0 0 0,-1-1 1 0 0,0 1-1 0 0,6 2 64 0 0,0-1-1 0 0,1 1 1 0 0,-1-1-1 0 0,0-1 0 0 0,1 1 1 0 0,-1-1-1 0 0,1 0 1 0 0,-1 0-1 0 0,1-1 1 0 0,-1 0-1 0 0,14-1 1 0 0,7-3 106 0 0,41-9 1 0 0,-57 10-162 0 0,85-24 150 0 0,-37 10-139 0 0,-50 15-199 0 0,1 0-1 0 0,0 1 0 0 0,-1 0 1 0 0,18 1-1 0 0,-13 0-2180 0 0</inkml:trace>
</inkml:ink>
</file>

<file path=ppt/ink/ink6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7:41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0 10247 0 0,'-8'2'927'0'0,"-99"9"2061"0"0,99-10-2699 0 0,5-1-79 0 0,0 0-1 0 0,1 1 1 0 0,-1-1-1 0 0,0 1 1 0 0,1 0-1 0 0,-5 1 1 0 0,5-1 149 0 0,2-1-279 0 0,-1 0 0 0 0,1 1 0 0 0,0-1 1 0 0,-1 0-1 0 0,1 0 0 0 0,-1 1 0 0 0,1-1 1 0 0,0 0-1 0 0,-1 1 0 0 0,1-1 0 0 0,0 0 1 0 0,-1 1-1 0 0,1-1 0 0 0,0 0 0 0 0,0 1 1 0 0,-1-1-1 0 0,1 1 0 0 0,0-1 0 0 0,0 0 1 0 0,-1 2-1 0 0,2 1-35 0 0,0 1 0 0 0,1-1 0 0 0,-1 1 0 0 0,0-1 0 0 0,1 0 0 0 0,0 1 0 0 0,0-1 0 0 0,0 0 0 0 0,0 0 0 0 0,0 0 0 0 0,1 0 0 0 0,3 3 0 0 0,8 6 287 0 0,19 15 0 0 0,-6-6-116 0 0,21 20-57 0 0,-9-9-120 0 0,45 49 1 0 0,-74-69-41 0 0,0 0 0 0 0,-1 0 0 0 0,0 0 0 0 0,-1 1 0 0 0,0 1-1 0 0,-1-1 1 0 0,-1 1 0 0 0,8 26 0 0 0,-10-24 19 0 0,0 0 0 0 0,-1 0 0 0 0,-1 1 0 0 0,-1-1 0 0 0,0 1 0 0 0,-1-1 0 0 0,-1 1-1 0 0,-3 19 1 0 0,2-24 132 0 0,-2 1 0 0 0,1-1 0 0 0,-1 0 0 0 0,-1 0 0 0 0,0 0 0 0 0,-1-1 0 0 0,0 0 0 0 0,-1 0-1 0 0,0 0 1 0 0,-1-1 0 0 0,-9 10 0 0 0,-7 3 363 0 0,0-2 1 0 0,-2 0-1 0 0,-49 30 0 0 0,40-28-185 0 0,28-19-288 0 0,6-3-93 0 0,5 1-1968 0 0,-1 0 1823 0 0,1 0 1 0 0,0-1-1 0 0,0 1 0 0 0,6 0 1 0 0,-1-1-868 0 0,-7 0-317 0 0</inkml:trace>
</inkml:ink>
</file>

<file path=ppt/ink/ink6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7:42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24 919 0 0,'0'0'9960'0'0,"2"-12"-12848"0"0,2 1-600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28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1154 0 10567 0 0,'0'0'234'0'0,"-1"0"38"0"0,-2 1-168 0 0,-58 10 1053 0 0,19-8 2906 0 0,36-3-3855 0 0,0 0 1 0 0,1 1 0 0 0,-1 0 0 0 0,1 1-1 0 0,-1-1 1 0 0,1 1 0 0 0,0 0 0 0 0,-1 0 0 0 0,-5 4-1 0 0,-8 5-78 0 0,-18 15-1 0 0,4-3-49 0 0,-497 274-168 0 0,466-265-5 0 0,62-31 178 0 0,5-1-78 0 0,0-1-1 0 0,-1 1 0 0 0,1-1 1 0 0,-1 0-1 0 0,1 0 0 0 0,-1 0 1 0 0,1 0-1 0 0,2-2 0 0 0,7-2 1 0 0,35-12-7 0 0,0 3 0 0 0,1 2 0 0 0,97-11 0 0 0,-129 22 0 0 0,0 0 0 0 0,0 1 0 0 0,0 1 0 0 0,0 0 0 0 0,-1 2 0 0 0,1-1 0 0 0,0 2 0 0 0,-1 0 0 0 0,0 1 0 0 0,22 10 0 0 0,-33-13 23 0 0,0 0 0 0 0,0 0 0 0 0,-1 1-1 0 0,1-1 1 0 0,-1 1 0 0 0,1 0 0 0 0,-1 0 0 0 0,0 0 0 0 0,0 0-1 0 0,0 1 1 0 0,0-1 0 0 0,-1 1 0 0 0,1 0 0 0 0,-1 0-1 0 0,0 0 1 0 0,0 0 0 0 0,0 0 0 0 0,-1 0 0 0 0,0 0 0 0 0,1 1-1 0 0,0 7 1 0 0,-2-7 11 0 0,0 1-1 0 0,0-1 1 0 0,-1 0-1 0 0,1 1 0 0 0,-1-1 1 0 0,0 0-1 0 0,-1 0 1 0 0,1 0-1 0 0,-1 0 1 0 0,0 0-1 0 0,0 0 1 0 0,-1 0-1 0 0,1-1 0 0 0,-1 1 1 0 0,0-1-1 0 0,0 1 1 0 0,-6 4-1 0 0,-24 24 301 0 0,-62 44-1 0 0,67-55-280 0 0,8-8-59 0 0,0-1-1 0 0,-1 0 0 0 0,-1-1 1 0 0,-23 9-1 0 0,-94 28-45 0 0,65-25 41 0 0,42-13 11 0 0,0-2 0 0 0,-63 9 0 0 0,81-17-1 0 0,1 0 0 0 0,-1-1 0 0 0,0-1-1 0 0,-15-2 1 0 0,21 2 13 0 0,0-1-1 0 0,0 0 0 0 0,1 0 1 0 0,-1 0-1 0 0,1-1 0 0 0,-1 0 1 0 0,1-1-1 0 0,-9-5 0 0 0,14 7-14 0 0,0 1-1 0 0,0-1 0 0 0,0 0 1 0 0,0 1-1 0 0,0-1 0 0 0,1 0 1 0 0,-1 0-1 0 0,0 0 1 0 0,1 0-1 0 0,0-1 0 0 0,-1 1 1 0 0,1 0-1 0 0,0-1 0 0 0,0 1 1 0 0,1 0-1 0 0,-1-1 1 0 0,0 1-1 0 0,1-1 0 0 0,-1 1 1 0 0,1-1-1 0 0,0 0 0 0 0,0 1 1 0 0,0-1-1 0 0,0 1 1 0 0,1-4-1 0 0,0 2-64 0 0,0 1 0 0 0,0 0 0 0 0,0-1 0 0 0,1 1 1 0 0,-1 0-1 0 0,1 0 0 0 0,0 0 0 0 0,0 0 0 0 0,0 0 0 0 0,0 0 0 0 0,0 1 0 0 0,1-1 1 0 0,-1 1-1 0 0,1 0 0 0 0,-1-1 0 0 0,1 1 0 0 0,0 0 0 0 0,3-1 0 0 0,4-2-1058 0 0,0 0 1 0 0,16-5-1 0 0,-11 7-121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25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39 15263 0 0,'0'0'696'0'0,"2"-2"-13"0"0,22-29 2912 0 0,-38 28-2755 0 0,13 3-818 0 0,0-1 0 0 0,0 1 1 0 0,0 0-1 0 0,0-1 0 0 0,0 1 0 0 0,0 0 1 0 0,0 0-1 0 0,0 0 0 0 0,0 0 0 0 0,0 0 1 0 0,0 0-1 0 0,0 0 0 0 0,0 0 1 0 0,0 0-1 0 0,0 0 0 0 0,0 0 0 0 0,0 1 1 0 0,0-1-1 0 0,0 1 0 0 0,-2 0 0 0 0,-13 9-14 0 0,0 1-1 0 0,0 1 0 0 0,2 0 0 0 0,-1 1 0 0 0,-17 21 0 0 0,21-23-3 0 0,-173 176-522 0 0,164-167 552 0 0,1 1 0 0 0,2 0 1 0 0,0 2-1 0 0,-24 40 0 0 0,37-54 69 0 0,0-1-1 0 0,0 1 0 0 0,0 0 1 0 0,1 0-1 0 0,1 0 0 0 0,-1 0 0 0 0,2 1 1 0 0,-1-1-1 0 0,1 1 0 0 0,1-1 1 0 0,-1 1-1 0 0,2 0 0 0 0,-1-1 1 0 0,1 1-1 0 0,1-1 0 0 0,0 1 1 0 0,4 12-1 0 0,-3-16-55 0 0,0 1 0 0 0,1-1 0 0 0,-1 1 0 0 0,1-1 0 0 0,1 0 0 0 0,-1-1 0 0 0,1 1 0 0 0,0-1 0 0 0,0 0 0 0 0,1 0 0 0 0,6 4 0 0 0,-5-3-115 0 0,2-1 0 0 0,-1 0 1 0 0,0 0-1 0 0,1-1 0 0 0,0 0 0 0 0,0-1 0 0 0,18 5 0 0 0,-1-6-1808 0 0,-9-4-3781 0 0,-5 1-1062 0 0</inkml:trace>
</inkml:ink>
</file>

<file path=ppt/ink/ink6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7:43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15 6911 0 0,'3'-7'623'0'0,"1"-1"5045"0"0,-18 25-2712 0 0,-25 31-2054 0 0,2 1-1 0 0,-58 106 1 0 0,15-7-864 0 0,7-17-12 0 0,67-121-51 0 0,5-7-103 0 0,4-5-573 0 0,10-8-541 0 0,4-4-366 0 0</inkml:trace>
</inkml:ink>
</file>

<file path=ppt/ink/ink6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7:43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0 5983 0 0,'-2'1'464'0'0,"-30"19"53"0"0,28-18 27 0 0,0 2-1 0 0,0-1 1 0 0,1 0 0 0 0,-1 1 0 0 0,1 0 0 0 0,0 0 0 0 0,0 0 0 0 0,0 0 0 0 0,0 0 0 0 0,1 0-1 0 0,-1 1 1 0 0,1 0 0 0 0,1-1 0 0 0,-1 1 0 0 0,-1 5 0 0 0,3-6-427 0 0,0-1-1 0 0,0 1 1 0 0,1-1 0 0 0,-1 1 0 0 0,1-1-1 0 0,0 1 1 0 0,0-1 0 0 0,0 0-1 0 0,2 6 1 0 0,0-2 7 0 0,1 4 21 0 0,1 0 1 0 0,1 0-1 0 0,0-1 1 0 0,11 15-1 0 0,34 38 533 0 0,-22-29-57 0 0,12 17 176 0 0,90 106 310 0 0,-116-140-847 0 0,0 0-1 0 0,-2 1 0 0 0,22 36 2554 0 0,-36-55-2743 0 0,0-3-118 0 0,0 0 0 0 0,-1 1 0 0 0,0-1 0 0 0,1 1-1 0 0,-1 0 1 0 0,0 0 0 0 0,0-1 0 0 0,-1 1-1 0 0,1 0 1 0 0,-1 1 0 0 0,1-1 0 0 0,-1 0 0 0 0,0 1-1 0 0,0 0 1 0 0,0-1 0 0 0,-1 1 0 0 0,1 1-1 0 0,0-1 1 0 0,-1 0 0 0 0,1 1 0 0 0,-1-1 0 0 0,1 1-1 0 0,-6-1 1 0 0,-17 1-100 0 0,-1 0-1 0 0,1 2 1 0 0,-1 1-1 0 0,-47 9 1 0 0,-5 1 45 0 0,14-5 77 0 0,-98 13-15 0 0,153-19 41 0 0,0 1 0 0 0,0 1 0 0 0,0 0 0 0 0,1 0 0 0 0,-1 1 0 0 0,-9 5 0 0 0,9-1 0 0 0,5 1-11 0 0,4-9 10 0 0,1 0 0 0 0,0 1 0 0 0,0-1 0 0 0,0 0 0 0 0,0 0 0 0 0,0 0 0 0 0,0 0 0 0 0,0 0 0 0 0,0 0 0 0 0,0 0 0 0 0,0 0 0 0 0,0 1 0 0 0,0-1 0 0 0,0 0 0 0 0,0 0 0 0 0,0 0 0 0 0,0 0 0 0 0,0 0 0 0 0,0 0 0 0 0,0 0 0 0 0,0 1 0 0 0,0-1 0 0 0,0 0 0 0 0,0 0 0 0 0,0 0 0 0 0,0 0 0 0 0,0 0 0 0 0,0 0 0 0 0,0 0 0 0 0,0 0 0 0 0,1 0 0 0 0,-1 1 0 0 0,0-1 0 0 0,0 0 0 0 0,0 0 0 0 0,0 0 0 0 0,0 0 0 0 0,0 0 0 0 0,0 0 0 0 0,0 0 0 0 0,0 0 0 0 0,2 2 9 0 0,0-1 0 0 0,-1 0 0 0 0,1 1 0 0 0,0-1 1 0 0,0 0-1 0 0,0 0 0 0 0,0 0 0 0 0,0 0 0 0 0,0 0 0 0 0,0-1 1 0 0,0 1-1 0 0,0-1 0 0 0,1 1 0 0 0,-1-1 0 0 0,0 0 0 0 0,4 0 0 0 0,0-1-19 0 0,0 0 0 0 0,0 0 0 0 0,0-1 0 0 0,0 1 0 0 0,0-2 0 0 0,0 1-1 0 0,0-1 1 0 0,-1 1 0 0 0,7-5 0 0 0,3-4-835 0 0,25-21 1 0 0,-36 29 201 0 0,-1 0 0 0 0,1-1 1 0 0,-1 1-1 0 0,0-1 0 0 0,0 0 1 0 0,0 0-1 0 0,-1 0 0 0 0,3-5 1 0 0,0-3-5071 0 0</inkml:trace>
</inkml:ink>
</file>

<file path=ppt/ink/ink6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7:44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4143 0 0,'0'0'10959'0'0,"0"2"-10390"0"0,15 36 1355 0 0,2-1 1 0 0,24 39-1 0 0,-10-19-1156 0 0,-23-43-652 0 0,0 0 0 0 0,18 23-1 0 0,-21-32-157 0 0,-1 1-1 0 0,1-1 0 0 0,0-1 1 0 0,0 1-1 0 0,1-1 1 0 0,-1 0-1 0 0,1 0 1 0 0,0 0-1 0 0,7 3 1 0 0,-9-6-167 0 0,0-1 0 0 0,0 1 1 0 0,-1 0-1 0 0,1-1 0 0 0,0 0 0 0 0,0 0 1 0 0,0 0-1 0 0,-1 0 0 0 0,1-1 0 0 0,0 1 1 0 0,0-1-1 0 0,-1 0 0 0 0,1 0 0 0 0,-1 0 1 0 0,6-3-1 0 0,11-6-1322 0 0</inkml:trace>
</inkml:ink>
</file>

<file path=ppt/ink/ink6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7:44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87 5063 0 0,'2'-29'368'0'0,"0"-2"2027"0"0,-3 5 11080 0 0,6 49-13468 0 0,0 1 0 0 0,-1 0 0 0 0,0 37 1 0 0,-6 76-11 0 0,1-133 3 0 0,-27 294 117 0 0,-21-2-116 0 0,15-127-56 0 0,-28 200 79 0 0,60-338 129 0 0,1 1 1 0 0,6 56 0 0 0,-3-72-153 0 0,1 0 0 0 0,0-1 0 0 0,1 0 0 0 0,1 1 0 0 0,0-1 0 0 0,1-1 0 0 0,11 20 0 0 0,-16-33-129 0 0,1-2-1116 0 0,2-1 934 0 0,-1 0-1 0 0,1 0 1 0 0,-1-1 0 0 0,0 1-1 0 0,1-1 1 0 0,-1 0 0 0 0,0 1-1 0 0,-1-1 1 0 0,1-1-1 0 0,-1 1 1 0 0,1 0 0 0 0,-1-1-1 0 0,3-6 1 0 0,4-11-1057 0 0</inkml:trace>
</inkml:ink>
</file>

<file path=ppt/ink/ink6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7:45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18 6911 0 0,'0'0'623'0'0,"-9"2"-198"0"0,1 1 1713 0 0,0 1-1 0 0,1-1 1 0 0,-12 9-1 0 0,-19 15 1056 0 0,34-24-545 0 0,27-4-2408 0 0,0-1-1 0 0,0-1 1 0 0,33-8 0 0 0,66-26-4067 0 0,-88 26 1710 0 0,-12 4 631 0 0</inkml:trace>
</inkml:ink>
</file>

<file path=ppt/ink/ink6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7:45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10135 0 0,'0'0'9474'0'0,"2"0"-8393"0"0,14-2-225 0 0,0 0 1 0 0,27-7 0 0 0,-13 2-358 0 0,16-3-1 0 0,-26 5-409 0 0,0 0 0 0 0,0 1 0 0 0,0 2 0 0 0,1 0 0 0 0,40 2 0 0 0,-59 0-181 0 0,0 1-1 0 0,-1-1 1 0 0,1 1 0 0 0,0-1-1 0 0,-1 1 1 0 0,1 0-1 0 0,-1 0 1 0 0,1-1 0 0 0,0 1-1 0 0,-1 0 1 0 0,0 1-1 0 0,1-1 1 0 0,-1 0 0 0 0,2 2-1 0 0,6 13-7097 0 0,-6-4 198 0 0</inkml:trace>
</inkml:ink>
</file>

<file path=ppt/ink/ink6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8:17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30 1839 0 0,'9'-11'10795'0'0,"-8"9"-10088"0"0,8-15 2558 0 0,-11 30-1156 0 0,-11 33-1455 0 0,-79 218-190 0 0,-24 64-407 0 0,40-167 132 0 0,67-139-258 0 0,-1-1 1 0 0,-1 0-1 0 0,-1-1 0 0 0,-27 33 0 0 0,32-46-871 0 0,9-14 498 0 0,11-19-305 0 0,-9 21 251 0 0,10-22-951 0 0</inkml:trace>
</inkml:ink>
</file>

<file path=ppt/ink/ink6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8:18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446 282 1375 0 0,'0'0'66'0'0,"2"11"8942"0"0,-1-10-7776 0 0,5 7 2966 0 0,5-5-1623 0 0,-8-5-2525 0 0,1-1 1 0 0,-1 1-1 0 0,1 0 1 0 0,-1-1-1 0 0,0 0 1 0 0,0 0-1 0 0,0 0 1 0 0,-1 0-1 0 0,1 0 1 0 0,-1-1-1 0 0,1 1 1 0 0,-1-1-1 0 0,0 1 1 0 0,0-1 0 0 0,-1 0-1 0 0,1 0 1 0 0,0-5-1 0 0,2-2-25 0 0,-1 0-1 0 0,-1 0 1 0 0,0-1 0 0 0,-1 1 0 0 0,1-14-1 0 0,-2 9-89 0 0,-1 0 0 0 0,-1 0 0 0 0,0 0 0 0 0,-1 1 0 0 0,0-1 0 0 0,-2 1 0 0 0,-6-19 0 0 0,10 33 52 0 0,1 0-1 0 0,-1 0 1 0 0,1 0 0 0 0,-1 0-1 0 0,1 0 1 0 0,-1 0-1 0 0,0 0 1 0 0,0 0 0 0 0,1 1-1 0 0,-1-1 1 0 0,0 0-1 0 0,0 0 1 0 0,0 1 0 0 0,0-1-1 0 0,0 0 1 0 0,0 1-1 0 0,0-1 1 0 0,0 1 0 0 0,0-1-1 0 0,0 1 1 0 0,-2-1-1 0 0,0 1-12 0 0,0 0-1 0 0,0 0 0 0 0,0 0 0 0 0,0 0 0 0 0,0 1 1 0 0,0-1-1 0 0,-3 2 0 0 0,-16 3-43 0 0,0 1 0 0 0,1 1 1 0 0,1 1-1 0 0,-1 1 0 0 0,1 1 0 0 0,0 1 1 0 0,1 1-1 0 0,1 0 0 0 0,0 1 0 0 0,0 1 1 0 0,2 1-1 0 0,-21 22 0 0 0,18-16 87 0 0,1 2 0 0 0,0 0-1 0 0,2 0 1 0 0,1 2 0 0 0,0 0-1 0 0,2 1 1 0 0,-19 53 0 0 0,32-77 17 0 0,-1 1 1 0 0,0-1 0 0 0,1 0 0 0 0,0 1-1 0 0,0-1 1 0 0,-1 0 0 0 0,1 1 0 0 0,1-1 0 0 0,-1 1-1 0 0,0-1 1 0 0,1 0 0 0 0,-1 1 0 0 0,1-1-1 0 0,-1 0 1 0 0,1 0 0 0 0,2 5 0 0 0,-1-4 33 0 0,1 0 0 0 0,-1 0 0 0 0,0 0 0 0 0,1 0 0 0 0,-1-1 1 0 0,1 1-1 0 0,0-1 0 0 0,0 0 0 0 0,0 0 0 0 0,4 2 0 0 0,1 1 102 0 0,0-2-1 0 0,1 1 0 0 0,-1-1 0 0 0,1 0 1 0 0,0-1-1 0 0,0 0 0 0 0,0 0 0 0 0,11 0 1 0 0,-6-2-43 0 0,0-1 0 0 0,0-1 0 0 0,0 0 0 0 0,0-1 0 0 0,0 0 1 0 0,0-1-1 0 0,-1 0 0 0 0,1-2 0 0 0,-1 1 0 0 0,0-1 0 0 0,-1-1 1 0 0,18-13-1 0 0,-21 12-178 0 0,0 1 1 0 0,-1-2-1 0 0,0 1 1 0 0,-1-1-1 0 0,0-1 1 0 0,0 1-1 0 0,-1-1 1 0 0,0 0-1 0 0,-1 0 0 0 0,0-1 1 0 0,0 0-1 0 0,-1 0 1 0 0,-1 0-1 0 0,0 0 1 0 0,-1-1-1 0 0,0 1 1 0 0,0-1-1 0 0,-1 1 1 0 0,-1-18-1 0 0,0 28 14 0 0,0-1-1 0 0,0 1 1 0 0,0 0 0 0 0,0-1-1 0 0,-1 1 1 0 0,1 0-1 0 0,0-1 1 0 0,-1 1 0 0 0,1 0-1 0 0,-1 0 1 0 0,1-1-1 0 0,-1 1 1 0 0,0 0 0 0 0,0 0-1 0 0,1 0 1 0 0,-1 0-1 0 0,0 0 1 0 0,0 0 0 0 0,0 0-1 0 0,0 0 1 0 0,-1-1 0 0 0,1 2-69 0 0,0 0-151 0 0,-4 0 230 0 0,4 19 119 0 0,1 0 88 0 0,0-13-128 0 0,1 0-1 0 0,-2 0 0 0 0,1 1 1 0 0,-1-1-1 0 0,-2 11 0 0 0,-3 3 8 0 0,-1-1-1 0 0,-1 0 1 0 0,-14 24-1 0 0,-36 50 249 0 0,26-44-240 0 0,-37 52-67 0 0,-114 130 0 0 0,142-187 75 0 0,40-42 42 0 0,2-5-86 0 0,10-14-104 0 0,1-3-436 0 0,-5 6-3666 0 0</inkml:trace>
</inkml:ink>
</file>

<file path=ppt/ink/ink6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8:19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36 6447 0 0,'31'-27'1040'0'0,"-16"19"9840"0"0,-15 15-9832 0 0,-1-3-1007 0 0,0 0 0 0 0,0 0 0 0 0,-1 0 1 0 0,0 0-1 0 0,0 0 0 0 0,0 0 0 0 0,0 0 0 0 0,-4 3 0 0 0,-24 29 23 0 0,22-27-74 0 0,-205 221-422 0 0,184-198 392 0 0,14-16 28 0 0,-17 15 0 0 0,-33 32-167 0 0,-20 15-154 0 0,2-4 29 0 0,77-69 315 0 0,5-4 44 0 0,3 1-20 0 0,1 0 0 0 0,-1-1 0 0 0,1 1 0 0 0,0-1 0 0 0,-1 1 0 0 0,1-1 0 0 0,0 0 0 0 0,0 0 1 0 0,4 1-1 0 0,28 5 432 0 0,-31-6-399 0 0,62 5 818 0 0,0-2-1 0 0,103-7 0 0 0,-138 0-747 0 0,-2-1 1 0 0,1-2-1 0 0,0 0 0 0 0,-1-2 1 0 0,0-2-1 0 0,-1 0 0 0 0,0-2 1 0 0,-1-1-1 0 0,0-1 0 0 0,35-26 0 0 0,10-14-1604 0 0,-63 46 900 0 0,0-1-1 0 0,0 0 1 0 0,-1-1-1 0 0,14-20 1 0 0,-21 28 516 0 0,0 1 1 0 0,0-1-1 0 0,0 0 1 0 0,0 0-1 0 0,0 0 1 0 0,-1 0-1 0 0,1 0 1 0 0,-1 0-1 0 0,1 0 1 0 0,-1 0-1 0 0,0 0 1 0 0,1 0-1 0 0,-1 0 1 0 0,0 0-1 0 0,-1 0 1 0 0,1 0-1 0 0,0 0 1 0 0,0 0-1 0 0,-1 0 1 0 0,1 0-1 0 0,-1 0 1 0 0,0 1-1 0 0,0-1 1 0 0,1 0-1 0 0,-1 0 1 0 0,0 0-1 0 0,-1 1 0 0 0,1-1 1 0 0,0 0-1 0 0,0 1 1 0 0,-1-1-1 0 0,1 1 1 0 0,-1 0-1 0 0,1-1 1 0 0,-4-1-1 0 0,-1-1-33 0 0,0 0 0 0 0,-1 1-1 0 0,1 0 1 0 0,-1 0-1 0 0,1 0 1 0 0,-1 1-1 0 0,0 0 1 0 0,-12-2 0 0 0,14 3 74 0 0,-3 0-3 0 0,0 0 1 0 0,0 0-1 0 0,0 1 1 0 0,0 0-1 0 0,-1 0 1 0 0,-9 2-1 0 0,15-2 14 0 0,-6 2 170 0 0,0 0 0 0 0,-1 0 0 0 0,-12 6 0 0 0,18-6-113 0 0,1-1-1 0 0,0 1 1 0 0,0 0-1 0 0,0 1 1 0 0,0-1-1 0 0,0 0 1 0 0,0 1-1 0 0,1 0 1 0 0,-1-1-1 0 0,1 1 1 0 0,0 0-1 0 0,-3 4 1 0 0,-2 7 246 0 0,-1 0 0 0 0,2 1-1 0 0,-9 29 1 0 0,-7 47 279 0 0,22-91-582 0 0,-2 10 216 0 0,0-1 0 0 0,-1 1 0 0 0,-7 15 0 0 0,10-24 5 0 0,0 2-446 0 0,1-1-1 0 0,-1 0 1 0 0,1 0 0 0 0,0 1 0 0 0,-1-1 0 0 0,1 0-1 0 0,0 0 1 0 0,1 0 0 0 0,-1 0 0 0 0,0 0-1 0 0,3 3 1 0 0,-3-3-1170 0 0</inkml:trace>
</inkml:ink>
</file>

<file path=ppt/ink/ink6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8:19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67 13303 0 0,'0'0'606'0'0,"2"0"-10"0"0,5-4-382 0 0,0-4 4554 0 0,-16 15-4537 0 0,-4 2-187 0 0,1 0 0 0 0,0 1-1 0 0,-19 22 1 0 0,-28 39-58 0 0,45-52 18 0 0,1 1-1 0 0,1 0 0 0 0,1 1 1 0 0,-10 25-1 0 0,15-31 61 0 0,0 0 0 0 0,2 1 0 0 0,0 0 0 0 0,0 0-1 0 0,2 1 1 0 0,-2 26 0 0 0,4-41-34 0 0,0-1-1 0 0,0 1 1 0 0,0 0-1 0 0,0 0 1 0 0,1 0-1 0 0,-1-1 1 0 0,0 1-1 0 0,1 0 1 0 0,0 0-1 0 0,-1-1 1 0 0,1 1-1 0 0,0-1 1 0 0,0 1-1 0 0,-1 0 1 0 0,1-1-1 0 0,1 1 1 0 0,-1-1-1 0 0,0 0 1 0 0,0 1-1 0 0,0-1 1 0 0,1 0-1 0 0,-1 0 1 0 0,1 0-1 0 0,-1 0 1 0 0,1 0-1 0 0,-1 0 1 0 0,1 0-1 0 0,-1 0 1 0 0,1-1-1 0 0,0 1 0 0 0,0 0 1 0 0,-1-1-1 0 0,1 0 1 0 0,2 1-1 0 0,2 0 50 0 0,0-1-1 0 0,0 0 0 0 0,0 0 0 0 0,0-1 0 0 0,0 0 1 0 0,0 0-1 0 0,0 0 0 0 0,9-4 0 0 0,9-4 92 0 0,1-2 0 0 0,-2-1 0 0 0,39-25 0 0 0,58-53 247 0 0,-109 82-357 0 0,0-1-1 0 0,-1 0 0 0 0,0-1 0 0 0,0 0 0 0 0,15-22 0 0 0,-23 29-78 0 0,0 0 0 0 0,-1 0 0 0 0,1-1 0 0 0,-1 1 0 0 0,1 0 0 0 0,-1-1 0 0 0,0 1 0 0 0,0-1-1 0 0,-1 1 1 0 0,1-1 0 0 0,-1 0 0 0 0,0 1 0 0 0,0-1 0 0 0,0 1 0 0 0,0-1 0 0 0,0 0 0 0 0,-1 1 0 0 0,0-1-1 0 0,0 1 1 0 0,0-1 0 0 0,0 1 0 0 0,0 0 0 0 0,-1-1 0 0 0,1 1 0 0 0,-1 0 0 0 0,0 0 0 0 0,-4-5-1 0 0,-47-52-656 0 0,47 52 608 0 0,-39-43-375 0 0,41 47 365 0 0,0 0-1 0 0,0 0 0 0 0,-1 0 1 0 0,0 1-1 0 0,1 0 1 0 0,-1 0-1 0 0,0 0 0 0 0,0 1 1 0 0,-7-3-1 0 0,-14 3-489 0 0,25 2 414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26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9215 0 0,'0'0'10926'0'0,"0"2"-10582"0"0,3 42 329 0 0,-3 62 1 0 0,1 19-493 0 0,-1-122-130 0 0,0 0 0 0 0,0 0 0 0 0,0 0 1 0 0,1 0-1 0 0,0 0 0 0 0,-1 0 0 0 0,1 0 1 0 0,0 0-1 0 0,0 0 0 0 0,3 4 0 0 0,-3-5 180 0 0,1-2-148 0 0,-1 1-1 0 0,1 0 0 0 0,0-1 1 0 0,0 1-1 0 0,-1-1 1 0 0,1 0-1 0 0,0 1 0 0 0,0-1 1 0 0,2 0-1 0 0,0-1-33 0 0,1 0 0 0 0,-1 0 0 0 0,0 0 0 0 0,0-1 0 0 0,0 1 0 0 0,0-1 0 0 0,0 0 0 0 0,0 0 0 0 0,0-1 0 0 0,5-4 0 0 0,5-5 157 0 0,14-15 0 0 0,-26 26-205 0 0,7-10 21 0 0,0-1 0 0 0,0 0 0 0 0,-1 0 0 0 0,-1 0 0 0 0,0-1 0 0 0,-1 0 0 0 0,8-23 0 0 0,-14 34-98 0 0,1 4 69 0 0,-1-1-1 0 0,1 1 1 0 0,0 0-1 0 0,0-1 1 0 0,-1 1-1 0 0,1-1 1 0 0,0 0 0 0 0,2 3-1 0 0,2 4-1 0 0,5 14-8 0 0,-7-13 0 0 0,1-1-1 0 0,0 0 1 0 0,0 0 0 0 0,1-1 0 0 0,-1 1 0 0 0,2-1 0 0 0,8 10-1 0 0,3 0 59 0 0,0-2-1 0 0,2 1 0 0 0,0-2 1 0 0,0 0-1 0 0,1-2 0 0 0,1 0 1 0 0,26 10-1 0 0,-46-21 920 0 0,-1-1-949 0 0,0-1 0 0 0,1 1-1 0 0,-1 0 1 0 0,0 0 0 0 0,0 0 0 0 0,0 0-1 0 0,0 0 1 0 0,1 0 0 0 0,-1-1 0 0 0,0 1-1 0 0,0 0 1 0 0,0 0 0 0 0,1 0 0 0 0,-1 0 0 0 0,0 0-1 0 0,0 0 1 0 0,1 0 0 0 0,-1 0 0 0 0,0 0-1 0 0,0 0 1 0 0,0 0 0 0 0,1 0 0 0 0,-1 0-1 0 0,0 0 1 0 0,0 0 0 0 0,1 0 0 0 0,-1 0-1 0 0,0 0 1 0 0,0 1 0 0 0,1-1 1 0 0,-1 0-1 0 0,0 0 1 0 0,1 0-1 0 0,-1 0 1 0 0,1 0-1 0 0,-1 0 1 0 0,0 0 0 0 0,1 0-1 0 0,-1 0 1 0 0,0 0-1 0 0,1 0 1 0 0,-1 0 0 0 0,0 0-1 0 0,1 0 1 0 0,-1 0-1 0 0,1 0 1 0 0,-1 0-1 0 0,0 0 1 0 0,1-1 0 0 0,-1 1-1 0 0,0 0 1 0 0,1 0-1 0 0,-1 0 1 0 0,0-1 0 0 0,1 1-1 0 0,3-4 103 0 0,1 0 0 0 0,-1-1-1 0 0,-1 1 1 0 0,1-1 0 0 0,0 0 0 0 0,4-10 0 0 0,16-38 315 0 0,-11 25-328 0 0,43-73 88 0 0,-7 17-161 0 0,-41 69-142 0 0,-1-1 1 0 0,-1 0-1 0 0,7-26 0 0 0,-11 24-87 0 0,-5 9-2375 0 0</inkml:trace>
</inkml:ink>
</file>

<file path=ppt/ink/ink6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8:20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66 11519 0 0,'0'0'887'0'0,"1"-2"-583"0"0,0-2-95 0 0,-1 3 30 0 0,-1 0-1 0 0,1 0 0 0 0,0 0 0 0 0,-1 0 1 0 0,1 0-1 0 0,-1 0 0 0 0,1 1 0 0 0,-1-1 1 0 0,1 0-1 0 0,-1 0 0 0 0,1 1 0 0 0,-1-1 1 0 0,0 0-1 0 0,1 1 0 0 0,-1-1 0 0 0,0 0 1 0 0,0 1-1 0 0,1-1 0 0 0,-1 1 0 0 0,0-1 1 0 0,0 1-1 0 0,0 0 0 0 0,-1-1 0 0 0,0 0-513 0 0,0 0 332 0 0,0 1 0 0 0,-1-1 0 0 0,1 1-1 0 0,0-1 1 0 0,-1 1 0 0 0,1 0 0 0 0,0 0 0 0 0,0 0 0 0 0,-1 0 0 0 0,1 0 0 0 0,0 1-1 0 0,0-1 1 0 0,-1 1 0 0 0,1-1 0 0 0,0 1 0 0 0,0 0 0 0 0,0 0 0 0 0,0 0 0 0 0,0 0 0 0 0,0 0-1 0 0,-2 2 1 0 0,-6 3-27 0 0,0 1 0 0 0,-15 14 0 0 0,15-10-30 0 0,0 0 0 0 0,1 1 0 0 0,1 0 0 0 0,0 1 0 0 0,0 0 0 0 0,2 0 0 0 0,-7 17 0 0 0,0-2 0 0 0,-17 37 0 0 0,-22 44 0 0 0,45-96 65 0 0,1-1-1 0 0,0 1 1 0 0,1 0-1 0 0,0 0 0 0 0,-3 15 1 0 0,8-26-15 0 0,-1-1 0 0 0,1 1 0 0 0,0 0 0 0 0,0-1 0 0 0,0 1 0 0 0,0 0 1 0 0,0-1-1 0 0,1 1 0 0 0,-1 0 0 0 0,0-1 0 0 0,1 1 0 0 0,0 0 0 0 0,-1-1 0 0 0,1 1 0 0 0,0-1 0 0 0,-1 1 1 0 0,1-1-1 0 0,2 2 0 0 0,-2-1 9 0 0,1 0-1 0 0,0 0 1 0 0,1 0 0 0 0,-1 0 0 0 0,0-1 0 0 0,0 1 0 0 0,1-1-1 0 0,-1 0 1 0 0,1 1 0 0 0,3 0 0 0 0,3 0 53 0 0,0 1 0 0 0,0-1 0 0 0,1-1 0 0 0,-1 0 0 0 0,15 0-1 0 0,-6-2 16 0 0,0 0 0 0 0,1-1 0 0 0,-1-1 0 0 0,0 0 0 0 0,0-2 0 0 0,0 0 0 0 0,-1-1 0 0 0,0-1-1 0 0,0 0 1 0 0,0-1 0 0 0,17-13 0 0 0,-21 13-15 0 0,0 0-1 0 0,-1-2 1 0 0,0 1-1 0 0,-1-1 1 0 0,0-1-1 0 0,15-20 1 0 0,-21 24-89 0 0,0 0 1 0 0,0-1-1 0 0,-1 0 0 0 0,0 1 0 0 0,0-2 1 0 0,-1 1-1 0 0,0 0 0 0 0,-1-1 1 0 0,0 1-1 0 0,0-1 0 0 0,-1 0 1 0 0,1-16-1 0 0,-2 3-81 0 0,-1-1-1 0 0,-2 1 1 0 0,0-1 0 0 0,-1 1-1 0 0,-1 0 1 0 0,-1 0-1 0 0,-1 1 1 0 0,-1 0 0 0 0,-18-34-1 0 0,25 53-5 0 0,0 1-1 0 0,0-1 1 0 0,0 1-1 0 0,0-1 1 0 0,0 1-1 0 0,-1-1 1 0 0,1 1-1 0 0,-1 0 1 0 0,1 0-1 0 0,-1-1 1 0 0,1 1-1 0 0,-1 0 1 0 0,0 1-1 0 0,1-1 1 0 0,-1 0-1 0 0,0 0 1 0 0,0 1-1 0 0,-3-1 1 0 0,2 0 65 0 0,0 1 0 0 0,0 0-1 0 0,0 0 1 0 0,0 0 0 0 0,0 1 0 0 0,0-1 0 0 0,0 1 0 0 0,-1 0-1 0 0,1 0 1 0 0,-4 2 0 0 0,-1 0-475 0 0,1 1-1 0 0,0 0 1 0 0,-1 1-1 0 0,-6 5 1 0 0,-9 10-4831 0 0,12-7-1362 0 0</inkml:trace>
</inkml:ink>
</file>

<file path=ppt/ink/ink6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8:23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33 2303 0 0,'0'0'5942'0'0,"-14"-10"-4094"0"0,4-12 4721 0 0,10 24-6273 0 0,-4 13-65 0 0,1-1-1 0 0,0 1 1 0 0,1 0 0 0 0,1 0-1 0 0,1 0 1 0 0,0 0 0 0 0,3 21-1 0 0,5 14-112 0 0,3 0 0 0 0,2 0 1 0 0,2-1-1 0 0,28 62 0 0 0,-42-109-347 0 0,2 2-190 0 0,-1-1-652 0 0</inkml:trace>
</inkml:ink>
</file>

<file path=ppt/ink/ink6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8:23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955 4 11519 0 0,'0'0'887'0'0,"-1"0"-583"0"0,-2-1-97 0 0,0 0 0 0 0,0 0 0 0 0,0 1 0 0 0,0 0 0 0 0,0-1 0 0 0,0 1 0 0 0,-1 0-1 0 0,1 0 1 0 0,0 1 0 0 0,0-1 0 0 0,0 1 0 0 0,0-1 0 0 0,0 1 0 0 0,0 0 0 0 0,0 0 0 0 0,1 1 0 0 0,-1-1 0 0 0,0 0 0 0 0,1 1 0 0 0,-1 0 0 0 0,0-1 0 0 0,1 1 0 0 0,-4 4 0 0 0,0 0-218 0 0,0 0 0 0 0,0 0 1 0 0,1 0-1 0 0,0 1 0 0 0,0 0 1 0 0,1 0-1 0 0,-7 13 0 0 0,-1 7-42 0 0,-32 78-310 0 0,-109 262 259 0 0,-30-14 112 0 0,128-262-5 0 0,-3-2 0 0 0,-4-4 0 0 0,-83 88 0 0 0,122-149 483 0 0,2 2 0 0 0,0 1 0 0 0,2 1 0 0 0,-18 33 0 0 0,39-61-1450 0 0,9 2-386 0 0</inkml:trace>
</inkml:ink>
</file>

<file path=ppt/ink/ink6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8:24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 3223 0 0,'0'0'16520'0'0,"-1"2"-16244"0"0,-47 68 689 0 0,11-20-671 0 0,26-33-209 0 0,-1 0 29 0 0,0 0 0 0 0,2 2 0 0 0,-12 26 0 0 0,18-33-90 0 0,2-3 35 0 0,2-8-53 0 0,0 0 1 0 0,0-1 0 0 0,0 1-1 0 0,1-1 1 0 0,-1 1 0 0 0,0 0-1 0 0,1-1 1 0 0,-1 1-1 0 0,0-1 1 0 0,1 1 0 0 0,-1-1-1 0 0,0 1 1 0 0,1-1-1 0 0,-1 1 1 0 0,1-1 0 0 0,-1 1-1 0 0,1-1 1 0 0,-1 0 0 0 0,1 1-1 0 0,-1-1 1 0 0,1 0-1 0 0,0 1 1 0 0,13 5 109 0 0,2-1 7 0 0,1-1 0 0 0,-1-1 0 0 0,1-1 0 0 0,19 1 0 0 0,25 4 158 0 0,-36-2-268 0 0,-16-3-29 0 0,-7-2-73 0 0</inkml:trace>
</inkml:ink>
</file>

<file path=ppt/ink/ink6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8:24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34 6447 0 0,'0'0'499'0'0,"-1"-1"-328"0"0,-12-4 232 0 0,8 4 2375 0 0,0 1 0 0 0,0-1 1 0 0,0 1-1 0 0,0 0 0 0 0,-6 1 0 0 0,-2 1-1789 0 0,15-3-912 0 0,9-2-231 0 0,24-9-688 0 0,-33 11 234 0 0,0 0 1 0 0,0 0-1 0 0,0 0 1 0 0,0 0-1 0 0,0 0 1 0 0,-1-1-1 0 0,1 1 1 0 0,1-3-1 0 0</inkml:trace>
</inkml:ink>
</file>

<file path=ppt/ink/ink6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8:25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79 6447 0 0,'0'0'7708'0'0,"2"-1"-7057"0"0,1-1-344 0 0,0 0 0 0 0,0 0 0 0 0,0 0 0 0 0,0 0 0 0 0,-1-1 0 0 0,1 1 0 0 0,-1-1 0 0 0,3-3 0 0 0,7-7 327 0 0,10-6-179 0 0,-20 18-338 0 0,17-8 235 0 0,-14 7-247 0 0,-1 0 1 0 0,0 0-1 0 0,1 1 0 0 0,0 0 0 0 0,-1 0 1 0 0,1 0-1 0 0,0 0 0 0 0,-1 1 0 0 0,1-1 1 0 0,0 1-1 0 0,-1 1 0 0 0,1-1 0 0 0,7 2 1 0 0,-10-2 164 0 0,1 1 52 0 0,-3-1-311 0 0,1 0-1 0 0,-1 0 0 0 0,0 0 0 0 0,1 0 1 0 0,-1 0-1 0 0,0 0 0 0 0,0 0 1 0 0,1 0-1 0 0,-1 0 0 0 0,0 0 0 0 0,1 0 1 0 0,-1 0-1 0 0,0 0 0 0 0,0 0 1 0 0,1 0-1 0 0,-1 0 0 0 0,0 0 0 0 0,0 0 1 0 0,1 0-1 0 0,-1 1 0 0 0,0-1 0 0 0,0 0 1 0 0,1 0-1 0 0,-1 0 0 0 0,0 0 1 0 0,0 1-1 0 0,0-1 0 0 0,1 0 0 0 0,-1 0 1 0 0,0 1-1 0 0,0-1 0 0 0,0 0 1 0 0,1 4-8 0 0,0-1 0 0 0,-1 1 0 0 0,1 0 0 0 0,-1-1 0 0 0,0 1 0 0 0,0-1 0 0 0,-1 1 0 0 0,1 0 0 0 0,-1-1 0 0 0,0 1 0 0 0,1-1 0 0 0,-1 1 0 0 0,-1-1 0 0 0,1 0 0 0 0,-1 1 0 0 0,1-1 0 0 0,-3 3 0 0 0,-3 4 1 0 0,0-1 0 0 0,-1 1 0 0 0,0-2 0 0 0,-11 9 0 0 0,-58 63-4 0 0,47-46 0 0 0,-40 33 0 0 0,37-42 1 0 0,17-13 25 0 0,1 0-1 0 0,-15 15 1 0 0,29-25 40 0 0,32-4 233 0 0,0-2-1 0 0,1-1 1 0 0,56-16-1 0 0,38-6 532 0 0,-97 22-673 0 0,0 2 1 0 0,0 1-1 0 0,0 1 0 0 0,0 2 1 0 0,45 6-1 0 0,-72-6-233 0 0,8 11-5233 0 0</inkml:trace>
</inkml:ink>
</file>

<file path=ppt/ink/ink6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8:26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38 11719 0 0,'0'0'532'0'0,"1"-1"-4"0"0,11-10-205 0 0,-3 5 248 0 0,-8 5 185 0 0,5-8 3272 0 0,-6 9-4017 0 0,0-1 1 0 0,0 1 0 0 0,0 0 0 0 0,0-1-1 0 0,0 1 1 0 0,0-1 0 0 0,0 1-1 0 0,0 0 1 0 0,-1-1 0 0 0,1 1 0 0 0,0 0-1 0 0,0-1 1 0 0,0 1 0 0 0,0 0 0 0 0,0-1-1 0 0,-1 1 1 0 0,1 0 0 0 0,0 0 0 0 0,0-1-1 0 0,-1 1 1 0 0,1 0 0 0 0,0 0 0 0 0,0-1-1 0 0,-1 1 1 0 0,1 0 0 0 0,0 0 0 0 0,-1 0-1 0 0,1-1 1 0 0,0 1 0 0 0,-1 0-1 0 0,0 0 1 0 0,-13 1 495 0 0,9 1-380 0 0,0 0 0 0 0,0 1 1 0 0,0-1-1 0 0,-5 4 0 0 0,-14 12-140 0 0,1 1 1 0 0,-28 28-1 0 0,-36 49-59 0 0,-4 4 30 0 0,46-54 72 0 0,-38 53 0 0 0,60-69-3 0 0,2 1 1 0 0,1 1-1 0 0,-16 38 1 0 0,30-58 75 0 0,1 1 1 0 0,0 0-1 0 0,1 0 1 0 0,0 0-1 0 0,-2 17 1 0 0,6-25-47 0 0,-1 0 1 0 0,1-1 0 0 0,0 1 0 0 0,0-1 0 0 0,1 1-1 0 0,-1 0 1 0 0,1-1 0 0 0,0 1 0 0 0,0-1 0 0 0,0 0 0 0 0,1 1-1 0 0,0-1 1 0 0,0 0 0 0 0,0 0 0 0 0,0 0 0 0 0,0 0-1 0 0,1 0 1 0 0,0 0 0 0 0,3 3 0 0 0,6 3 260 0 0,0-1 0 0 0,0 0 0 0 0,0 0 0 0 0,1-1 0 0 0,0-1 0 0 0,28 11 0 0 0,-13-6 77 0 0,14 11 229 0 0,-40-22-552 0 0,4 1-10 0 0,6 6 31 0 0,-10-7-168 0 0</inkml:trace>
</inkml:ink>
</file>

<file path=ppt/ink/ink6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8:27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6 10135 0 0,'0'0'3346'0'0,"6"-6"1072"0"0,-45 80-3387 0 0,2 2 0 0 0,-26 83-1 0 0,45-95-732 0 0,13-43-470 0 0,-9 24 1 0 0,13-43-212 0 0</inkml:trace>
</inkml:ink>
</file>

<file path=ppt/ink/ink6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8:27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 4607 0 0,'0'0'10828'0'0,"-1"0"-9714"0"0,-6 3-921 0 0,0 0 0 0 0,0 1 0 0 0,0 0 0 0 0,1 0 0 0 0,0 0 0 0 0,0 1 0 0 0,0 0 0 0 0,-9 10 0 0 0,-40 51 44 0 0,49-57-217 0 0,-37 45-5 0 0,19-25 10 0 0,-41 62-1 0 0,64-87 52 0 0,-1-1 0 0 0,0 1 0 0 0,1-1-1 0 0,0 1 1 0 0,0-1 0 0 0,0 1 0 0 0,0 0 0 0 0,1-1-1 0 0,-1 1 1 0 0,1 0 0 0 0,0 0 0 0 0,0-1-1 0 0,0 1 1 0 0,1 0 0 0 0,-1 0 0 0 0,1-1 0 0 0,0 1-1 0 0,2 6 1 0 0,-2-9-22 0 0,0 0-1 0 0,0 0 0 0 0,0 0 1 0 0,0 0-1 0 0,0 0 1 0 0,0 0-1 0 0,1 0 1 0 0,-1-1-1 0 0,0 1 0 0 0,1 0 1 0 0,-1-1-1 0 0,0 1 1 0 0,1-1-1 0 0,2 1 1 0 0,-1 1 71 0 0,4 0-19 0 0,0-1 0 0 0,0 1 1 0 0,0-1-1 0 0,0 0 0 0 0,0 0 1 0 0,0-1-1 0 0,0 0 0 0 0,0 0 0 0 0,0-1 1 0 0,0 0-1 0 0,0 0 0 0 0,8-3 0 0 0,2-1 29 0 0,-2-1 0 0 0,1 0 0 0 0,28-16 0 0 0,-36 17-114 0 0,0 0 0 0 0,0-1 0 0 0,-1 0-1 0 0,1-1 1 0 0,-1 1 0 0 0,-1-2 0 0 0,1 1 0 0 0,-1-1-1 0 0,0 1 1 0 0,-1-2 0 0 0,0 1 0 0 0,0-1 0 0 0,-1 1-1 0 0,6-17 1 0 0,-9 20-101 0 0,0 0 0 0 0,-1 0 0 0 0,1-1-1 0 0,-1 1 1 0 0,0 0 0 0 0,0 0 0 0 0,-1 0 0 0 0,0 0 0 0 0,0 0-1 0 0,0 0 1 0 0,0 0 0 0 0,-1 0 0 0 0,1 0 0 0 0,-1 0-1 0 0,-1 1 1 0 0,1-1 0 0 0,-1 1 0 0 0,1-1 0 0 0,-1 1-1 0 0,0 0 1 0 0,-1 0 0 0 0,1 1 0 0 0,-1-1 0 0 0,0 0 0 0 0,0 1-1 0 0,0 0 1 0 0,0 0 0 0 0,-7-4 0 0 0,7 6-54 0 0,0 0 1 0 0,1 0-1 0 0,-1 0 0 0 0,0 1 1 0 0,1-1-1 0 0,-1 1 0 0 0,0 0 1 0 0,1 0-1 0 0,-7 1 1 0 0,-32 6-986 0 0,41-6 901 0 0,14-4-3158 0 0,1-1-2050 0 0</inkml:trace>
</inkml:ink>
</file>

<file path=ppt/ink/ink6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8:28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19 2303 0 0,'1'-1'167'0'0,"27"-17"17718"0"0,-70 69-17597 0 0,-55 75-92 0 0,47-53-89 0 0,26-41 351 0 0,2 1 0 0 0,-23 47-1 0 0,44-76-311 0 0,-1-1 0 0 0,1 1 0 0 0,0 0 0 0 0,0-1 0 0 0,0 1 0 0 0,1 0 0 0 0,0 0 0 0 0,-1 5-1 0 0,1-8 318 0 0,3 1-394 0 0,0 1 0 0 0,0-1 0 0 0,0 0 0 0 0,0-1 0 0 0,0 1 0 0 0,0-1 0 0 0,1 1-1 0 0,-1-1 1 0 0,1 0 0 0 0,-1 0 0 0 0,0 0 0 0 0,1-1 0 0 0,0 1 0 0 0,-1-1 0 0 0,1 0 0 0 0,-1 0 0 0 0,1 0 0 0 0,-1 0 0 0 0,7-2-1 0 0,7-1 42 0 0,0-1-1 0 0,30-12 0 0 0,-23 7-26 0 0,-13 5-81 0 0,0-1-1 0 0,0 1 1 0 0,0-2 0 0 0,-1 0-1 0 0,0 0 1 0 0,19-16-1 0 0,-24 17-11 0 0,0-2-1 0 0,0 1 1 0 0,-1 0 0 0 0,0-1-1 0 0,0 0 1 0 0,-1 0 0 0 0,0 0-1 0 0,0 0 1 0 0,0 0 0 0 0,-1-1-1 0 0,2-9 1 0 0,-3 6-21 0 0,0 0 0 0 0,-1 1 0 0 0,0-1 0 0 0,-1 0 0 0 0,-3-17 0 0 0,-1 4-242 0 0,-12-33 0 0 0,14 50 201 0 0,1 0 0 0 0,-1 1-1 0 0,-1 0 1 0 0,1 0 0 0 0,-1 0 0 0 0,0 0-1 0 0,0 0 1 0 0,-1 1 0 0 0,0 0 0 0 0,0 0-1 0 0,0 0 1 0 0,0 0 0 0 0,-1 1 0 0 0,0 0-1 0 0,-8-4 1 0 0,13 7-173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26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9215 0 0,'-5'10'369'0'0,"1"0"0"0"0,1 0 0 0 0,-1 0 0 0 0,1 0 0 0 0,1 0 0 0 0,0 1 1 0 0,1-1-1 0 0,0 1 0 0 0,0-1 0 0 0,1 1 0 0 0,0-1 0 0 0,1 1 0 0 0,1 0 0 0 0,-1-1 0 0 0,1 0 0 0 0,1 1 0 0 0,6 14 0 0 0,-3-11 15 0 0,0-1-1 0 0,2 0 1 0 0,-1 0 0 0 0,1 0 0 0 0,1-1-1 0 0,1-1 1 0 0,-1 1 0 0 0,2-2 0 0 0,-1 1 0 0 0,1-1-1 0 0,25 16 1 0 0,73 37 978 0 0,-76-46-808 0 0,-1 1 0 0 0,-1 2 1 0 0,55 44-1 0 0,-78-56-481 0 0,-1 0 1 0 0,0 0 0 0 0,0 1-1 0 0,-1 0 1 0 0,0 0-1 0 0,0 0 1 0 0,-1 1 0 0 0,0 0-1 0 0,-1 0 1 0 0,0 0-1 0 0,-1 1 1 0 0,0-1 0 0 0,0 1-1 0 0,-1 0 1 0 0,-1 0-1 0 0,0-1 1 0 0,0 13 0 0 0,-2-5-49 0 0,0 0 0 0 0,-2 1 0 0 0,0-1 0 0 0,-1-1 0 0 0,0 1 0 0 0,-2-1 0 0 0,0 1 1 0 0,-1-2-1 0 0,-14 26 0 0 0,2-10-11 0 0,-1-1 1 0 0,-2-1-1 0 0,-47 50 1 0 0,-90 69-798 0 0,144-136 625 0 0,-5 6-322 0 0,-2 2-1269 0 0,8-9-4904 0 0</inkml:trace>
</inkml:ink>
</file>

<file path=ppt/ink/ink6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8:28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58 4143 0 0,'-13'-10'17671'0'0,"23"5"-17480"0"0,0 1 0 0 0,1 0 1 0 0,-1 1-1 0 0,1 0 0 0 0,0 1 1 0 0,0 0-1 0 0,15 0 0 0 0,-6 0 31 0 0,23-6 0 0 0,-30 4-75 0 0,0 0-479 0 0,3-1-2733 0 0</inkml:trace>
</inkml:ink>
</file>

<file path=ppt/ink/ink6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8:28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3679 0 0,'0'0'167'0'0,"1"-1"-7"0"0,1-1 602 0 0,-1 0 1 0 0,0 0-1 0 0,1 0 1 0 0,-1 0-1 0 0,1 1 0 0 0,0-1 1 0 0,0 1-1 0 0,0-1 0 0 0,-1 1 1 0 0,1 0-1 0 0,0 0 1 0 0,1 0-1 0 0,-1 0 0 0 0,0 0 1 0 0,4-1-1 0 0,-4 2-534 0 0,-1 0-1 0 0,1 0 1 0 0,0 0 0 0 0,-1 0-1 0 0,1 0 1 0 0,0 0 0 0 0,-1 1-1 0 0,1-1 1 0 0,-1 0 0 0 0,1 1-1 0 0,0 0 1 0 0,-1-1 0 0 0,1 1-1 0 0,-1 0 1 0 0,0 0-1 0 0,3 2 1 0 0,1 1-31 0 0,-1 1 0 0 0,1-1 0 0 0,-1 1 0 0 0,-1 0 0 0 0,1 1 0 0 0,-1-1 0 0 0,1 0 0 0 0,2 10 0 0 0,6 13 123 0 0,-2 2-1 0 0,-1 0 1 0 0,-1 0-1 0 0,5 44 0 0 0,-6-29-1989 0 0,-7-44 773 0 0</inkml:trace>
</inkml:ink>
</file>

<file path=ppt/ink/ink6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8:29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1 5983 0 0,'0'0'15183'0'0,"0"1"-14991"0"0,1 5-173 0 0,0 0 1 0 0,-1 0-1 0 0,0 0 0 0 0,0 0 1 0 0,-1 1-1 0 0,-1 7 1 0 0,-12 39 0 0 0,11-41-23 0 0,-14 45 1 0 0,-31 66-1 0 0,-35 53 78 0 0,35-79 111 0 0,-160 362 415 0 0,158-348-193 0 0,45-100-326 0 0,-2 5 44 0 0,0-1 1 0 0,0 1 0 0 0,2 0-1 0 0,0 1 1 0 0,1-1 0 0 0,-2 20-1 0 0,5-35-139 0 0,1 0-1 0 0,0 1 0 0 0,0-1 0 0 0,0 1 0 0 0,0-1 0 0 0,1 0 0 0 0,-1 1 0 0 0,0-1 0 0 0,1 0 0 0 0,-1 1 0 0 0,1-1 1 0 0,-1 0-1 0 0,1 0 0 0 0,-1 0 0 0 0,1 1 0 0 0,1 0 0 0 0,-1-1-387 0 0,-1 0 0 0 0,1-1 1 0 0,0 1-1 0 0,0-1 0 0 0,-1 1 0 0 0,1-1 0 0 0,0 1 1 0 0,0-1-1 0 0,0 1 0 0 0,0-1 0 0 0,0 0 0 0 0,0 0 1 0 0,0 1-1 0 0,0-1 0 0 0,1 0 0 0 0,10-1-6943 0 0</inkml:trace>
</inkml:ink>
</file>

<file path=ppt/ink/ink6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8:29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15 3223 0 0,'1'-15'16960'0'0,"-27"45"-16038"0"0,12-14-336 0 0,-15 21 1 0 0,21-26-393 0 0,-1 2 75 0 0,0 1-1 0 0,1-1 1 0 0,1 1 0 0 0,-11 27-1 0 0,18-39-239 0 0,-1-1 0 0 0,1 1-1 0 0,-1 0 1 0 0,1-1 0 0 0,0 1-1 0 0,0 0 1 0 0,-1-1 0 0 0,1 1-1 0 0,0 0 1 0 0,1-1 0 0 0,-1 1 0 0 0,0 0-1 0 0,0-1 1 0 0,1 1 0 0 0,-1 0-1 0 0,2 1 1 0 0,4 9 19 0 0,-5-11-44 0 0,-1 0 0 0 0,1 0-1 0 0,-1-1 1 0 0,1 1 0 0 0,-1 0-1 0 0,1 0 1 0 0,0 0-1 0 0,-1-1 1 0 0,1 1 0 0 0,0 0-1 0 0,0-1 1 0 0,0 1-1 0 0,0-1 1 0 0,-1 1 0 0 0,1-1-1 0 0,1 1 1 0 0,7 5-2 0 0,0 0 2 0 0,-8-6-1 0 0,0 1 0 0 0,0 0 1 0 0,-1-1-1 0 0,1 1 0 0 0,0-1 1 0 0,0 1-1 0 0,0-1 0 0 0,0 1 1 0 0,0-1-1 0 0,0 1 1 0 0,0-1-1 0 0,0 0 0 0 0,0 0 1 0 0,0 0-1 0 0,0 1 0 0 0,2-1 1 0 0,11 0 18 0 0,-3 0 20 0 0,-9 0-56 0 0,0 0-1 0 0,0 0 0 0 0,0 0 1 0 0,0 0-1 0 0,0-1 0 0 0,0 1 1 0 0,0-1-1 0 0,0 1 0 0 0,0-1 0 0 0,0 0 1 0 0,0 0-1 0 0,-1 0 0 0 0,3-1 1 0 0,2-2-313 0 0,70-37-5519 0 0,-20 8 1169 0 0,-33 21 2991 0 0</inkml:trace>
</inkml:ink>
</file>

<file path=ppt/ink/ink6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8:29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41 11975 0 0,'0'0'923'0'0,"-8"-14"3413"0"0,2 6-882 0 0,-2-3-443 0 0,8 4-5619 0 0</inkml:trace>
</inkml:ink>
</file>

<file path=ppt/ink/ink6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8:31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214 146 1375 0 0,'0'0'7472'0'0,"0"-1"-7286"0"0,0 0 0 0 0,1 0 0 0 0,-1 0 0 0 0,0 0 0 0 0,0 0 0 0 0,0 0 0 0 0,0 0 0 0 0,0 0 0 0 0,0 0 0 0 0,0-1 0 0 0,-1-1 0 0 0,-3 2 42 0 0,0 0 0 0 0,1-1 0 0 0,-1 2 0 0 0,0-1 0 0 0,-1 0-1 0 0,1 1 1 0 0,-7-1 0 0 0,-20 5 8608 0 0,32-5-8568 0 0,3-6-195 0 0,2 0 0 0 0,-1 0 0 0 0,1 0 0 0 0,0 1 0 0 0,11-9 0 0 0,38-26 434 0 0,-26 22-411 0 0,-25 16-94 0 0,-1 1 8 0 0,1 0 1 0 0,-1 0-1 0 0,0 0 0 0 0,1 0 1 0 0,6-1-1 0 0,-9 2 374 0 0,-1 2-304 0 0,-4 8-38 0 0,1-3-15 0 0,1-1 0 0 0,0 1-1 0 0,1-1 1 0 0,-3 11 0 0 0,3-6-27 0 0,3-1 0 0 0,5-3 12 0 0,-7-6-6 0 0,0 1 1 0 0,0-1-1 0 0,0 1 0 0 0,0 0 1 0 0,0-1-1 0 0,0 1 0 0 0,0-1 0 0 0,0 1 1 0 0,0-1-1 0 0,0 1 0 0 0,0 0 1 0 0,0-1-1 0 0,-1 1 0 0 0,1-1 0 0 0,0 1 1 0 0,0-1-1 0 0,0 1 0 0 0,-1 0 1 0 0,1-1 5 0 0,-4 9 18 0 0,0-1 0 0 0,0 1 0 0 0,0-1 0 0 0,-1 0 0 0 0,0 0-1 0 0,-11 11 1 0 0,5-5-6 0 0,1 0 0 0 0,-10 17-1 0 0,17-25-12 0 0,2-3 31 0 0,-1-1-37 0 0,1 1 0 0 0,-1-1 0 0 0,1 1 0 0 0,-1-1 0 0 0,0 0 0 0 0,0 1 0 0 0,0-1 0 0 0,0 0 0 0 0,-1 0 0 0 0,-3 2 0 0 0,-15 14 15 0 0,5-3 104 0 0,15-13-116 0 0,-12 8 109 0 0,7-5-47 0 0,-1 0 8 0 0,4-3-64 0 0,1 0 0 0 0,0 0 0 0 0,-1-1 0 0 0,1 1 0 0 0,-1-1-1 0 0,1 0 1 0 0,-1 0 0 0 0,0 0 0 0 0,-2 1 0 0 0,0-1-11 0 0,4 0 50 0 0,-1-1 0 0 0,-13 9-42 0 0,12-7-11 0 0,-16 4 0 0 0,-3-1 16 0 0,-2-2 40 0 0,30-4 622 0 0,20-6-390 0 0,36-3-1 0 0,16-1-225 0 0,-8 0 35 0 0,-50 11-25 0 0,-18 0-13 0 0,0 0-5 0 0,1 0-53 0 0,0 0 0 0 0,0 0 0 0 0,0 1 0 0 0,0-1 0 0 0,0 1 0 0 0,-1-1-1 0 0,1 1 1 0 0,0 0 0 0 0,0 0 0 0 0,0 0 0 0 0,-1 1 0 0 0,1-1-1 0 0,3 3 1 0 0,3 1-2 0 0,-8-4 1 0 0,6 2-1 0 0,-1 1 0 0 0,1-1 0 0 0,0-1 1 0 0,0 1-1 0 0,0-1 0 0 0,0 0 0 0 0,1-1 0 0 0,-1 0 0 0 0,0 0 0 0 0,1 0 0 0 0,8-2 0 0 0,-8 1-567 0 0,-1-1-1 0 0,1 0 0 0 0,10-3 1 0 0</inkml:trace>
</inkml:ink>
</file>

<file path=ppt/ink/ink6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8:3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94 10479 0 0,'0'0'480'0'0,"0"-2"-10"0"0,-1 1-482 0 0,-3-10 914 0 0,0 1 1 0 0,-1 0 0 0 0,-1 0-1 0 0,-11-17 1 0 0,16 25-777 0 0,0 0 1 0 0,-1 1-1 0 0,1-1 1 0 0,-1 1-1 0 0,1-1 1 0 0,-1 1-1 0 0,1-1 1 0 0,-1 1-1 0 0,0 0 1 0 0,0 0-1 0 0,0 0 1 0 0,0 0-1 0 0,0 0 1 0 0,0 0 0 0 0,0 1-1 0 0,0-1 1 0 0,0 1-1 0 0,0-1 1 0 0,0 1-1 0 0,0 0 1 0 0,0 0-1 0 0,0 0 1 0 0,0 0-1 0 0,0 0 1 0 0,-1 0-1 0 0,1 0 1 0 0,0 1-1 0 0,0-1 1 0 0,0 1-1 0 0,0 0 1 0 0,0-1-1 0 0,0 1 1 0 0,-3 2-1 0 0,3-2-115 0 0,1 1 1 0 0,-1 0-1 0 0,0 0 0 0 0,0-1 0 0 0,1 1 0 0 0,-1 0 1 0 0,1 0-1 0 0,0 0 0 0 0,0 1 0 0 0,-1-1 0 0 0,1 0 1 0 0,1 0-1 0 0,-1 1 0 0 0,0-1 0 0 0,1 0 0 0 0,-1 1 1 0 0,1-1-1 0 0,-1 1 0 0 0,1 3 0 0 0,0 3 29 0 0,-1 1 0 0 0,2 0 0 0 0,2 15 0 0 0,2 2-120 0 0,2-1 0 0 0,0 0-1 0 0,2-1 1 0 0,1 0 0 0 0,1 0-1 0 0,23 36 1 0 0,-6-17-130 0 0,2-1 1 0 0,51 54 0 0 0,-77-93 193 0 0,24 27-114 0 0,0 2 0 0 0,40 61 0 0 0,-62-83 153 0 0,0 0 1 0 0,0 0-1 0 0,-1 1 0 0 0,-1-1 1 0 0,0 1-1 0 0,0 0 0 0 0,-2 1 1 0 0,1-1-1 0 0,-1 0 1 0 0,-1 1-1 0 0,0-1 0 0 0,-1 1 1 0 0,-2 23-1 0 0,-1-20 89 0 0,-1 0-1 0 0,-1-1 1 0 0,0 0-1 0 0,0 0 1 0 0,-2 0 0 0 0,0-1-1 0 0,0 0 1 0 0,-1 0 0 0 0,-1-1-1 0 0,-1 0 1 0 0,0 0-1 0 0,-13 12 1 0 0,-16 13 660 0 0,-1-3 1 0 0,-60 40-1 0 0,51-40 2 0 0,-50 47 1 0 0,94-77-1093 0 0,-45 46 1222 0 0,30-23-2526 0 0,5 2-5230 0 0</inkml:trace>
</inkml:ink>
</file>

<file path=ppt/ink/ink6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8:32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4 7631 0 0,'0'0'690'0'0,"11"-3"1558"0"0,-4 4-1523 0 0,-5-1 387 0 0,0 0-599 0 0,-1 0-98 0 0,1 0 0 0 0,-1 0-1 0 0,1 1 1 0 0,-1-1 0 0 0,1 0 0 0 0,-1 0-1 0 0,1 1 1 0 0,-1-1 0 0 0,0 1 0 0 0,1-1-1 0 0,-1 1 1 0 0,0 0 0 0 0,1-1 0 0 0,-1 1-1 0 0,2 2 1 0 0,-2-2-281 0 0,0 0 0 0 0,0 0 1 0 0,0 0-1 0 0,0 1 0 0 0,0-1 0 0 0,-1 0 0 0 0,1 1 0 0 0,0-1 1 0 0,-1 1-1 0 0,1-1 0 0 0,-1 0 0 0 0,1 1 0 0 0,-1 2 1 0 0,0-1-103 0 0,1 1 0 0 0,-2 0 1 0 0,1 0-1 0 0,0 0 1 0 0,-1-1-1 0 0,1 1 1 0 0,-1 0-1 0 0,0 0 0 0 0,-1-1 1 0 0,1 1-1 0 0,0-1 1 0 0,-3 5-1 0 0,-57 103 715 0 0,22-36-633 0 0,-33 89 0 0 0,9-17-54 0 0,47-115 8 0 0,16-30 84 0 0,1-4-1343 0 0,7-9-265 0 0</inkml:trace>
</inkml:ink>
</file>

<file path=ppt/ink/ink6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8:33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7 8751 0 0,'0'-7'7162'0'0,"1"24"-6011"0"0,1 0 1 0 0,1 0 0 0 0,1 0 0 0 0,0 0 0 0 0,1-1-1 0 0,1 0 1 0 0,14 27 0 0 0,-7-22-1152 0 0,32 38 0 0 0,6 8 0 0 0,-46-59 0 0 0,0 0 0 0 0,-1 1 0 0 0,0-1 0 0 0,0 1 0 0 0,-1 0 0 0 0,4 15 0 0 0,-3 21 351 0 0,-3-23-158 0 0,0-7 21 0 0,-2-12-176 0 0,1 0 0 0 0,0 1-1 0 0,0-1 1 0 0,1 0 0 0 0,-1 0 0 0 0,1 0 0 0 0,-1 0 0 0 0,1 0 0 0 0,0 0 0 0 0,0 0-1 0 0,0 0 1 0 0,1 0 0 0 0,2 5 0 0 0,-3-6 717 0 0,-2-4-697 0 0,-5-2-60 0 0,0 0 0 0 0,0 0 0 0 0,0 1 0 0 0,-1 0 0 0 0,1 0 0 0 0,-1 1 0 0 0,1-1 0 0 0,-1 2-1 0 0,0-1 1 0 0,-12-1 0 0 0,-8 0-23 0 0,-40 2 0 0 0,44 1 21 0 0,-9 2-15 0 0,-39 6 0 0 0,-10 1-7 0 0,73-8 26 0 0,0-1 0 0 0,0-1 0 0 0,0 0 0 0 0,0 0 0 0 0,-15-4 0 0 0,22 5 1 0 0,0 0 0 0 0,0-1 0 0 0,0 1 0 0 0,0 0 0 0 0,0-1 0 0 0,0 1 0 0 0,0-1 0 0 0,0 1 0 0 0,1-1 0 0 0,-1 1 0 0 0,0-1 0 0 0,-1-1 0 0 0,2 2-1 0 0,0 0 1 0 0,0 0 0 0 0,0-1-1 0 0,0 1 1 0 0,0 0 0 0 0,0 0-1 0 0,0 0 1 0 0,0 0 0 0 0,0-1-1 0 0,0 1 1 0 0,0 0 0 0 0,0 0-1 0 0,0 0 1 0 0,0 0 0 0 0,1-1-1 0 0,-1 1 1 0 0,0 0 0 0 0,0 0-1 0 0,0 0 1 0 0,0 0 0 0 0,0 0-1 0 0,0-1 1 0 0,1 1 0 0 0,-1 0-1 0 0,0 0 1 0 0,0 0 0 0 0,0 0-1 0 0,0 0 1 0 0,0 0 0 0 0,1 0-1 0 0,-1 0 1 0 0,0 0 0 0 0,0 0-1 0 0,0-1 1 0 0,0 1 0 0 0,1 0-1 0 0,17-3 6 0 0,0 2-132 0 0,-1 2 0 0 0,1 0 0 0 0,29 7-1 0 0,3 4-2263 0 0,-2 2-5162 0 0,-26-7 340 0 0</inkml:trace>
</inkml:ink>
</file>

<file path=ppt/ink/ink6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8:33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30 10591 0 0,'1'-9'1104'0'0,"0"0"-2938"0"0,0-2 8943 0 0,-9 22-1865 0 0,1 5-5050 0 0,1 0 0 0 0,1 0 0 0 0,1 0 0 0 0,0 0 0 0 0,1 1 0 0 0,0-1 0 0 0,1 26 0 0 0,1-35-159 0 0,1 6 39 0 0,0-1 0 0 0,0 0 0 0 0,3 18 0 0 0,-2-27-45 0 0,-1 0 0 0 0,1 1 0 0 0,0-1 0 0 0,0-1 0 0 0,0 1 0 0 0,0 0 0 0 0,1 0 0 0 0,-1 0-1 0 0,1-1 1 0 0,0 1 0 0 0,0 0 0 0 0,0-1 0 0 0,0 0 0 0 0,0 1 0 0 0,0-1 0 0 0,1 0 0 0 0,-1 0 0 0 0,5 2 0 0 0,20 10 227 0 0,-25-13-192 0 0,7 2-2151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31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69 122 6447 0 0,'0'0'3160'0'0,"-9"0"-2418"0"0,2 0-465 0 0,0 1 0 0 0,0-1 1 0 0,0 1-1 0 0,-8 3 1568 0 0,-1 4 6212 0 0,16-8-7980 0 0,10 3 834 0 0,15 0-921 0 0,-9-5 196 0 0,-1 0 1 0 0,0 0 0 0 0,0-2-1 0 0,16-5 1 0 0,60-26 370 0 0,-34 12-265 0 0,-34 14-219 0 0,14-5 19 0 0,0 1-1 0 0,76-15 0 0 0,-111 27-202 0 0,-8 12-1298 0 0,2-6 233 0 0,-1 0 0 0 0,1 0 0 0 0,-9 7 0 0 0,7-7-1914 0 0,-5 6-3448 0 0</inkml:trace>
</inkml:ink>
</file>

<file path=ppt/ink/ink6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8:34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191 120 4143 0 0,'0'0'191'0'0,"1"-9"26"0"0,2-20 10103 0 0,-1 2-4560 0 0,-1 24-5581 0 0,1 1 0 0 0,-1-1 0 0 0,0 0 0 0 0,1 1 0 0 0,-1-1 0 0 0,1 1 0 0 0,0-1 0 0 0,0 1 0 0 0,0 0-1 0 0,0 0 1 0 0,0 0 0 0 0,0 0 0 0 0,0 0 0 0 0,1 0 0 0 0,4-2 0 0 0,4-4 190 0 0,-10 7-311 0 0,0 0 0 0 0,0 0 0 0 0,-1 1 0 0 0,1-1 0 0 0,0 1 0 0 0,0-1 0 0 0,0 1 0 0 0,0-1 0 0 0,0 1 0 0 0,0-1 0 0 0,0 1 0 0 0,0 0 0 0 0,0-1 0 0 0,2 1 0 0 0,-3 0-49 0 0,0 0 0 0 0,1 0-1 0 0,-1 0 1 0 0,0 1 0 0 0,0-1-1 0 0,1 0 1 0 0,-1 0 0 0 0,0 0 0 0 0,0 0-1 0 0,1 1 1 0 0,-1-1 0 0 0,0 0-1 0 0,0 0 1 0 0,1 1 0 0 0,-1-1 0 0 0,0 0-1 0 0,0 0 1 0 0,0 1 0 0 0,0-1-1 0 0,0 0 1 0 0,1 0 0 0 0,-1 1 0 0 0,0-1-1 0 0,0 0 1 0 0,0 1 0 0 0,0-1-1 0 0,0 0 1 0 0,0 0 0 0 0,0 1-1 0 0,-3 22 153 0 0,3-22-125 0 0,-26 85 563 0 0,-36 83-1 0 0,-4 6-438 0 0,43-97-170 0 0,3 0 0 0 0,3 1-1 0 0,4 1 1 0 0,3 0 0 0 0,4 0-1 0 0,4 1 1 0 0,3 0-1 0 0,12 89 1 0 0,-5-105-442 0 0,0 70 0 0 0,-9-126 394 0 0,0-1-1 0 0,-3 14 1 0 0,3-18 52 0 0,0 0-13 0 0,0-1 0 0 0,0 0 0 0 0,0 1 0 0 0,0-1 0 0 0,0 0 0 0 0,-1 0 0 0 0,1 0 0 0 0,-1 0 0 0 0,0 0-1 0 0,-3 4 1 0 0,-2 3-186 0 0,2-3 965 0 0,-2 7-4405 0 0,11-13 1002 0 0,7-5 942 0 0,-2-2-2695 0 0,0-1-1343 0 0</inkml:trace>
</inkml:ink>
</file>

<file path=ppt/ink/ink6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8:3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65 133 1839 0 0,'0'0'21689'0'0,"-10"-28"-20818"0"0,9 27-719 0 0,1 0-99 0 0,-2-6-30 0 0,-1 0 36 0 0,2 5 6 0 0,-1-3-1 0 0,0 3 0 0 0,0-4 3 0 0,1 0 7 0 0,2 2-13 0 0,-1 3-52 0 0,1 0 0 0 0,-1 1 0 0 0,0-1 1 0 0,0 0-1 0 0,0 0 0 0 0,0 0 0 0 0,0 0 0 0 0,0 1 1 0 0,0-1-1 0 0,0 0 0 0 0,0 0 0 0 0,0 0 0 0 0,0 0 0 0 0,-1 1 1 0 0,1-1-1 0 0,0 0 0 0 0,-1 0 0 0 0,1 1 0 0 0,0-1 0 0 0,-1 0 1 0 0,1 0-1 0 0,-1 1 0 0 0,1-1 0 0 0,-1 1 0 0 0,1-1 0 0 0,-1 0 1 0 0,0 1-1 0 0,1-1 0 0 0,-1 1 0 0 0,0-1 0 0 0,1 1 0 0 0,-1-1 1 0 0,0 1-1 0 0,0 0 0 0 0,0-1 0 0 0,-2 0 8 0 0,-18-4 123 0 0,19 5-5 0 0,-2-11-18 0 0,4 4-95 0 0,0-1 20 0 0,2 2-60 0 0,-2 5-129 0 0</inkml:trace>
</inkml:ink>
</file>

<file path=ppt/ink/ink6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8:51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0 232 919 0 0,'19'-54'722'0'0,"1"4"4495"0"0,1 10 2148 0 0,-21 40-7175 0 0,0-1-1 0 0,0 1 1 0 0,0-1-1 0 0,1 1 1 0 0,-1-1-1 0 0,0 1 1 0 0,0-1-1 0 0,1 1 1 0 0,-1-1-1 0 0,0 1 1 0 0,1-1-1 0 0,-1 1 1 0 0,0 0-1 0 0,1-1 1 0 0,-1 1-1 0 0,1-1 1 0 0,-1 1 0 0 0,1 0-1 0 0,-1 0 1 0 0,1-1-1 0 0,0 1 1 0 0,14 41-152 0 0,17 78 0 0 0,-1 50-48 0 0,-13-62 14 0 0,32 87 168 0 0,-39-156-125 0 0,42 113 80 0 0,-19-58-59 0 0,-31-85-67 0 0,2 2 12 0 0,-2 1 0 0 0,0 0-1 0 0,0 0 1 0 0,0 0 0 0 0,-2 0-1 0 0,1 0 1 0 0,-1 0 0 0 0,-1 0-1 0 0,0 0 1 0 0,-3 21 0 0 0,3-30 1246 0 0,-3-15-417 0 0,2 8-731 0 0,1-1 1 0 0,0 1-1 0 0,1-1 0 0 0,-1 1 0 0 0,1-1 0 0 0,0 1 1 0 0,1 0-1 0 0,2-9 0 0 0,20-40 234 0 0,-23 53-339 0 0,32-63 33 0 0,54-122 50 0 0,-55 105-13 0 0,32-83 216 0 0,-22 57 808 0 0,-41 105-933 0 0,0 5-694 0 0,1 3 505 0 0,1 0 0 0 0,-1 0 0 0 0,-1 0 0 0 0,1 1-1 0 0,-1-1 1 0 0,0 1 0 0 0,0 6 0 0 0,-2 52-54 0 0,0-15 29 0 0,6 39 47 0 0,4-1 0 0 0,24 104 0 0 0,-26-154 0 0 0,3-8 17 0 0,-9-28 28 0 0,0 0-1 0 0,0-1 0 0 0,0 1 0 0 0,0 0 0 0 0,0-1 0 0 0,0 1 0 0 0,1-1 0 0 0,-1 1 0 0 0,1-1 0 0 0,-1 0 0 0 0,1 1 0 0 0,0-1 1 0 0,-1 0-1 0 0,1 0 0 0 0,0 0 0 0 0,0 0 0 0 0,-1-1 0 0 0,1 1 0 0 0,0 0 0 0 0,0-1 0 0 0,0 1 0 0 0,0-1 0 0 0,0 0 1 0 0,0 0-1 0 0,0 0 0 0 0,0 0 0 0 0,0 0 0 0 0,4 0 0 0 0,3-1 136 0 0,0-1 1 0 0,0 0 0 0 0,0 0-1 0 0,15-6 1 0 0,-22 7-159 0 0,10-3 96 0 0,-1 1-129 0 0,-8 2 16 0 0,-1-1 0 0 0,0 0 0 0 0,0 0 0 0 0,-1 0 0 0 0,1 0-1 0 0,0 0 1 0 0,-1 0 0 0 0,1 0 0 0 0,-1-1 0 0 0,1 1 0 0 0,-1-1 0 0 0,0 1 0 0 0,1-5-1 0 0,10-39 103 0 0,-9 36-90 0 0,24-94 80 0 0,5 2 0 0 0,83-183 0 0 0,-82 224-6 0 0,57-81 1 0 0,-43 71-33 0 0,-44 67-58 0 0,94-164-10 0 0,-96 166-77 0 0,1 5-1116 0 0,11 16 421 0 0,-12-17 365 0 0,0-2-148 0 0,-1 0 528 0 0,1 0 0 0 0,-1 0 0 0 0,0 0 1 0 0,0 0-1 0 0,1 0 0 0 0,-1 0 0 0 0,0 0 1 0 0,0 0-1 0 0,1 0 0 0 0,-1 0 0 0 0,0 1 1 0 0,0-1-1 0 0,0 0 0 0 0,1 0 0 0 0,-1 0 1 0 0,0 0-1 0 0,0 1 0 0 0,0-1 0 0 0,1 0 1 0 0,-1 0-1 0 0,0 0 0 0 0,0 0 0 0 0,0 1 1 0 0,1 0-23 0 0,-1-1 0 0 0,0 1 0 0 0,1-1 1 0 0,-1 0-1 0 0,0 1 0 0 0,1-1 0 0 0,-1 1 1 0 0,1-1-1 0 0,-1 0 0 0 0,0 0 0 0 0,1 1 1 0 0,-1-1-1 0 0,1 0 0 0 0,-1 1 0 0 0,1-1 0 0 0,-1 0 1 0 0,1 0-1 0 0,0 0 0 0 0,1 1-230 0 0,0-1 0 0 0,0 0 0 0 0,0 0 0 0 0,0 0 0 0 0,0-1-1 0 0,0 1 1 0 0,-1 0 0 0 0,1-1 0 0 0,0 1 0 0 0,0-1 0 0 0,0 1 0 0 0,-1-1 0 0 0,1 0-1 0 0,0 0 1 0 0,-1 0 0 0 0,1 0 0 0 0,0 0 0 0 0,-1 0 0 0 0,0 0 0 0 0,3-3 0 0 0,7-9-5518 0 0</inkml:trace>
</inkml:ink>
</file>

<file path=ppt/ink/ink6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8:52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0 919 0 0,'0'0'20543'0'0,"-1"3"-20488"0"0,-43 104-45 0 0,16-35-10 0 0,-29 56 188 0 0,38-82 29 0 0,8-23 36 0 0,2 1 0 0 0,1 0-1 0 0,-10 46 1 0 0,18-66-162 0 0,2 5-18 0 0,6 1 20 0 0,-6-7-59 0 0,1-1 0 0 0,-1 0 0 0 0,1 0 0 0 0,0-1 0 0 0,0 1 0 0 0,0 0-1 0 0,0-1 1 0 0,0 0 0 0 0,0 0 0 0 0,0 0 0 0 0,0 0 0 0 0,0 0-1 0 0,0-1 1 0 0,1 1 0 0 0,-1-1 0 0 0,0 0 0 0 0,1 0 0 0 0,-1 0-1 0 0,0 0 1 0 0,4-1 0 0 0,2-2 69 0 0,0 1 0 0 0,0-1 0 0 0,-1-1 0 0 0,0 1-1 0 0,1-1 1 0 0,8-7 0 0 0,-5 4-6 0 0,1-2-79 0 0,-6 3-30 0 0,-3-1-180 0 0,12-18-945 0 0,-8 6-7346 0 0</inkml:trace>
</inkml:ink>
</file>

<file path=ppt/ink/ink6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8:52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90 19751 0 0,'-1'-5'306'0'0,"0"0"1"0"0,0 0-1 0 0,1 0 0 0 0,0 0 1 0 0,0 0-1 0 0,1-8 0 0 0,-1 10-193 0 0,1 1 0 0 0,-1-1 0 0 0,1 0-1 0 0,-1 0 1 0 0,1 1 0 0 0,0-1 0 0 0,0 1-1 0 0,0-1 1 0 0,1 1 0 0 0,-1-1 0 0 0,3-3 0 0 0,3-5 245 0 0,5 12-2563 0 0,4 5-10046 0 0</inkml:trace>
</inkml:ink>
</file>

<file path=ppt/ink/ink6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8:53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1839 0 0,'0'0'18015'0'0,"3"0"-17607"0"0,35-3 570 0 0,54 5-1 0 0,-54-1-1008 0 0,70-5-1 0 0,-98 3-368 0 0,-1-1 1 0 0,1 0 0 0 0,0-1-1 0 0,-1 0 1 0 0,1 0-1 0 0,-1-1 1 0 0,0 0 0 0 0,9-6-1 0 0,-1-2-1144 0 0</inkml:trace>
</inkml:ink>
</file>

<file path=ppt/ink/ink6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8:54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12407 0 0,'0'0'2132'0'0,"2"1"-1260"0"0,2 2-581 0 0,-1 0 0 0 0,1-1-1 0 0,0 0 1 0 0,0 0 0 0 0,0 0-1 0 0,1 0 1 0 0,-1-1 0 0 0,0 0-1 0 0,1 1 1 0 0,-1-2 0 0 0,1 1-1 0 0,5 0 1 0 0,9-1 755 0 0,33-3-1 0 0,-37 2-523 0 0,1-1 0 0 0,26 3 0 0 0,17 6-3 0 0,-55-7-518 0 0,0 0 0 0 0,0 0 1 0 0,-1 1-1 0 0,1-1 0 0 0,0 1 0 0 0,-1 0 1 0 0,1 0-1 0 0,6 3 0 0 0,-1 1-35 0 0,-4-4-463 0 0,0 1 0 0 0,1-1 0 0 0,-1 0 0 0 0,6 0 0 0 0,6 0-842 0 0</inkml:trace>
</inkml:ink>
</file>

<file path=ppt/ink/ink6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9:04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60 6359 0 0,'0'0'291'0'0,"1"-2"-4"0"0,3-3-207 0 0,15-19 46 0 0,11-4 8450 0 0,-31 30-8461 0 0,0 12-23 0 0,-49 313 1985 0 0,2-132-1487 0 0,34-151-520 0 0,-2 0-1 0 0,-29 54 1 0 0,27-66 6 0 0,14-25-7 0 0,-1 0 1 0 0,1 0 0 0 0,0 0 0 0 0,1 1-1 0 0,-1 0 1 0 0,2 0 0 0 0,-1 0 0 0 0,1 0-1 0 0,-2 17 1 0 0,3-20-54 0 0,0-1-23 0 0,6 15 217 0 0,-5-17-154 0 0,1-1-32 0 0,-1 0 1 0 0,1-1-1 0 0,-1 1 1 0 0,1-1-1 0 0,-1 1 0 0 0,1-1 1 0 0,-1 1-1 0 0,1-1 1 0 0,0 1-1 0 0,-1-1 0 0 0,1 0 1 0 0,0 1-1 0 0,-1-1 1 0 0,1 0-1 0 0,0 0 1 0 0,-1 1-1 0 0,1-1 0 0 0,1 0 1 0 0,1-2-23 0 0,0-1 0 0 0,0 1 1 0 0,-1 0-1 0 0,1-1 0 0 0,2-3 0 0 0,4-10-132 0 0,-9 11 32 0 0,0 1 2 0 0,1 1-383 0 0,1-10 795 0 0,-3 1-6275 0 0,-1 0-19 0 0</inkml:trace>
</inkml:ink>
</file>

<file path=ppt/ink/ink6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9:05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322 345 6447 0 0,'0'0'499'0'0,"1"3"-328"0"0,9 91 8078 0 0,-10-92-6974 0 0,0-2-1170 0 0,0 0 0 0 0,0 1 1 0 0,0-1-1 0 0,0 0 0 0 0,0 0 1 0 0,0 1-1 0 0,0-1 0 0 0,0 0 1 0 0,0 0-1 0 0,0 1 0 0 0,0-1 1 0 0,1 0-1 0 0,-1 0 0 0 0,0 1 1 0 0,0-1-1 0 0,0 0 0 0 0,0 0 1 0 0,0 1-1 0 0,1-1 0 0 0,-1 0 1 0 0,0 0-1 0 0,0 0 1 0 0,0 0-1 0 0,0 1 0 0 0,1-1 1 0 0,-1 0-1 0 0,0 0 0 0 0,0 0 1 0 0,1 0-1 0 0,-1 0 0 0 0,0 1 1 0 0,0-1-1 0 0,1 0 0 0 0,-1 0 1 0 0,0 0-1 0 0,0 0 0 0 0,1 0 1 0 0,9-6 698 0 0,8-15-777 0 0,-14 13 23 0 0,0-1 0 0 0,-1 1-1 0 0,0-1 1 0 0,-1 1 0 0 0,0-1-1 0 0,0 0 1 0 0,0-13 0 0 0,-1-66 15 0 0,-2 45-221 0 0,1 38 138 0 0,0-25-383 0 0,0 1 0 0 0,-2-1-1 0 0,-11-54 1 0 0,13 82 386 0 0,-1 1 0 0 0,1-1 0 0 0,-1 0 0 0 0,1 1 0 0 0,-1-1 0 0 0,0 0 0 0 0,0 1 0 0 0,0-1 0 0 0,0 1 0 0 0,0-1 0 0 0,0 1 0 0 0,0 0 0 0 0,0-1 0 0 0,0 1 0 0 0,-1 0 0 0 0,1 0 0 0 0,-1 0 0 0 0,1 0 0 0 0,-1 0 0 0 0,-2-1 0 0 0,2 1 1 0 0,-1 1-1 0 0,1-1 1 0 0,-1 1 0 0 0,1 0-1 0 0,-1 0 1 0 0,1-1 0 0 0,-1 2-1 0 0,1-1 1 0 0,-1 0 0 0 0,1 0-1 0 0,-1 1 1 0 0,-4 1 0 0 0,-2 2-6 0 0,1 0 1 0 0,-1 0 0 0 0,1 0 0 0 0,-1 1 0 0 0,1 1-1 0 0,-11 9 1 0 0,-5 8-7 0 0,0 1-1 0 0,2 1 1 0 0,0 1 0 0 0,-21 35-1 0 0,27-37 31 0 0,-43 70 63 0 0,53-84-54 0 0,2 0 0 0 0,-1 1 0 0 0,1-1-1 0 0,1 1 1 0 0,0 0 0 0 0,1 0 0 0 0,-3 19 0 0 0,5-27 22 0 0,0 0 1 0 0,0 0-1 0 0,0 0 1 0 0,0 0 0 0 0,1 0-1 0 0,-1 0 1 0 0,1 0-1 0 0,0 0 1 0 0,0 0 0 0 0,0-1-1 0 0,0 1 1 0 0,0 0-1 0 0,1 0 1 0 0,-1-1 0 0 0,1 1-1 0 0,3 3 1 0 0,-2-3 13 0 0,-1-1 0 0 0,1 1 1 0 0,0-1-1 0 0,1 0 0 0 0,-1 0 0 0 0,0 0 1 0 0,1 0-1 0 0,-1-1 0 0 0,1 1 0 0 0,-1-1 0 0 0,7 1 1 0 0,0 0 50 0 0,0-1 1 0 0,-1 0-1 0 0,1 0 1 0 0,0-1-1 0 0,0-1 1 0 0,-1 0-1 0 0,1 0 1 0 0,0-1-1 0 0,12-4 1 0 0,-6 1-39 0 0,0-2-1 0 0,-1 0 1 0 0,0 0 0 0 0,0-2-1 0 0,-1 0 1 0 0,0 0 0 0 0,20-19-1 0 0,-15 10 23 0 0,-1 0 0 0 0,-1-2 0 0 0,-1 0 0 0 0,17-27 0 0 0,-30 43-86 0 0,-1 0 0 0 0,0 0 0 0 0,0 0 0 0 0,0-1 0 0 0,0 1 0 0 0,-1-1 0 0 0,2-7 0 0 0,-3 11-74 0 0,-2 3-84 0 0,-1 0 141 0 0,1 1-1 0 0,0-1 0 0 0,0 1 0 0 0,1 0 0 0 0,-3 2 0 0 0,-3 11 12 0 0,1 0 0 0 0,0 0 0 0 0,1 1-1 0 0,1 0 1 0 0,1-1 0 0 0,-3 24 0 0 0,0 3-52 0 0,-4 15 61 0 0,0-1 6 0 0,-21 71 0 0 0,28-119 19 0 0,-3 11 39 0 0,0 0 0 0 0,-2-1 0 0 0,-1 0 0 0 0,-14 24-1 0 0,7-20-68 0 0,16-22-70 0 0,8-7-1598 0 0,18-6-149 0 0,-24 12 1898 0 0,2-4-29 0 0,2-7 103 0 0,-5 10-403 0 0,1-2 272 0 0</inkml:trace>
</inkml:ink>
</file>

<file path=ppt/ink/ink6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9:07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38 8719 0 0,'1'0'399'0'0,"73"-36"5994"0"0,-67 34-2287 0 0,-79 66-4077 0 0,4-5-96 0 0,-47 57-140 0 0,93-90 144 0 0,0 0 0 0 0,-31 54 0 0 0,35-49 63 0 0,8-16 0 0 0,1 1 0 0 0,0-1 0 0 0,2 2 0 0 0,-11 30 0 0 0,16-38 0 0 0,2-8 0 0 0,0-1 0 0 0,-1 1 0 0 0,1-1 1 0 0,0 1-1 0 0,0-1 0 0 0,0 1 0 0 0,0 0 0 0 0,0-1 0 0 0,0 1 0 0 0,0-1 0 0 0,0 1 0 0 0,0 0 0 0 0,0-1 0 0 0,0 1 0 0 0,0-1 0 0 0,1 1 1 0 0,-1-1-1 0 0,0 1 0 0 0,0-1 0 0 0,1 1 0 0 0,-1-1 0 0 0,0 1 0 0 0,1-1 0 0 0,-1 1 0 0 0,0-1 0 0 0,1 1 0 0 0,-1-1 0 0 0,1 1 0 0 0,-1-1 1 0 0,1 0-1 0 0,-1 1 0 0 0,1-1 0 0 0,0 1 12 0 0,3 2 31 0 0,1 1 0 0 0,-1-1 1 0 0,0 0-1 0 0,1-1 0 0 0,-1 1 0 0 0,1-1 0 0 0,0 0 1 0 0,0 0-1 0 0,0-1 0 0 0,0 1 0 0 0,0-1 1 0 0,0 0-1 0 0,8 0 0 0 0,9 0 427 0 0,40-3 0 0 0,-53 2-346 0 0,-3-1-35 0 0,251-23 2985 0 0,-194 15-2502 0 0,-33 6-516 0 0,0-2-1 0 0,56-15 0 0 0,-77 17-138 0 0,1-1 0 0 0,-1 0 0 0 0,0-1 0 0 0,0 0-1 0 0,0 0 1 0 0,-1-1 0 0 0,0 0 0 0 0,0-1 0 0 0,0 1 0 0 0,-1-1-1 0 0,0-1 1 0 0,11-14 0 0 0,-11 11-16 0 0,1 0 1 0 0,-2-1-1 0 0,1 1 0 0 0,-1-2 1 0 0,-1 1-1 0 0,-1 0 0 0 0,1-1 1 0 0,2-15-1 0 0,-7 26 60 0 0,1-1 0 0 0,-1 0 0 0 0,0 1 0 0 0,0-1 0 0 0,0 0 0 0 0,0 1 0 0 0,-1-1 0 0 0,1 0 0 0 0,0 1 0 0 0,-1-1-1 0 0,0 1 1 0 0,0-1 0 0 0,0 1 0 0 0,0-1 0 0 0,0 1 0 0 0,0-1 0 0 0,-1 1 0 0 0,1 0 0 0 0,-1 0 0 0 0,1 0 0 0 0,-5-4 0 0 0,4 4-29 0 0,-1 1-1 0 0,0-1 1 0 0,0 1 0 0 0,0-1-1 0 0,1 1 1 0 0,-1 0 0 0 0,-1 0 0 0 0,1 0-1 0 0,0 0 1 0 0,0 1 0 0 0,0 0 0 0 0,0-1-1 0 0,0 1 1 0 0,-1 0 0 0 0,1 0 0 0 0,0 1-1 0 0,-6 0 1 0 0,-6 3-9 0 0,1 0-1 0 0,0 2 1 0 0,0-1-1 0 0,0 2 0 0 0,1-1 1 0 0,0 2-1 0 0,-20 14 1 0 0,-7 4-15 0 0,30-19 92 0 0,0 1 0 0 0,1 0 0 0 0,0 1 0 0 0,-11 13 0 0 0,18-20 12 0 0,1 0-1 0 0,-1 0 0 0 0,0 0 1 0 0,1 0-1 0 0,0 0 1 0 0,-1 1-1 0 0,1-1 0 0 0,0 0 1 0 0,0 1-1 0 0,0-1 0 0 0,1 1 1 0 0,-1-1-1 0 0,0 1 1 0 0,1-1-1 0 0,0 1 0 0 0,0 0 1 0 0,0 4-1 0 0,0-4 24 0 0,1 1 0 0 0,0-1-1 0 0,0 0 1 0 0,0 0 0 0 0,0 0-1 0 0,1 0 1 0 0,-1 0 0 0 0,1 0-1 0 0,0 0 1 0 0,0 0 0 0 0,0-1-1 0 0,3 4 1 0 0,2 1 38 0 0,1-1 0 0 0,-1 0 0 0 0,1 0 0 0 0,0 0 0 0 0,0-1 0 0 0,1-1-1 0 0,0 1 1 0 0,14 4 0 0 0,-12-5-114 0 0,-7-2-108 0 0,1-1 0 0 0,-1 1 0 0 0,1-1 0 0 0,0 0 0 0 0,0 0 0 0 0,0 0 1 0 0,-1-1-1 0 0,1 0 0 0 0,8 0 0 0 0,1-2-1377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32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3 11255 0 0,'-2'-1'515'0'0,"-9"0"-344"0"0,1 1-1 0 0,-1 0 1 0 0,1 0 0 0 0,-1 1-1 0 0,1 0 1 0 0,0 1 0 0 0,-1 0-1 0 0,-17 6 1 0 0,0 3 704 0 0,-49 25-1 0 0,45-18-502 0 0,1 1-1 0 0,1 1 1 0 0,1 1-1 0 0,1 2 0 0 0,1 1 1 0 0,-31 36-1 0 0,44-45-164 0 0,1 2 1 0 0,1-1-1 0 0,1 2 0 0 0,1-1 0 0 0,-15 34 0 0 0,22-43-156 0 0,0 0 0 0 0,1-1 1 0 0,0 1-1 0 0,0 0 0 0 0,1 0 0 0 0,0 1 0 0 0,0-1 0 0 0,1 0 1 0 0,0 0-1 0 0,0 0 0 0 0,1 0 0 0 0,0 0 0 0 0,1 1 1 0 0,0-2-1 0 0,0 1 0 0 0,1 0 0 0 0,3 9 0 0 0,4-2-49 0 0,0 1 1 0 0,0-1-1 0 0,2-1 0 0 0,0 0 0 0 0,26 23 1 0 0,-15-15-21 0 0,89 85-77 0 0,46 47-127 0 0,-128-121 181 0 0,-2 0 0 0 0,47 74 0 0 0,-66-91 39 0 0,0 1 1 0 0,-1 0-1 0 0,-1 0 0 0 0,-1 1 0 0 0,0 0 0 0 0,-1 0 0 0 0,-1 0 1 0 0,-1 1-1 0 0,0-1 0 0 0,-1 39 0 0 0,-3-45-28 0 0,-1 0 0 0 0,0 1 0 0 0,0-1 0 0 0,-2 0 0 0 0,0 0 1 0 0,0 0-1 0 0,-1-1 0 0 0,0 1 0 0 0,-8 12 0 0 0,-9 8-49 0 0,-37 47 0 0 0,54-74 68 0 0,-106 124 50 0 0,80-98 162 0 0,-62 50-1 0 0,53-57 28 0 0,39-23-181 0 0,-6-1-575 0 0</inkml:trace>
</inkml:ink>
</file>

<file path=ppt/ink/ink6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9:07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18 12695 0 0,'0'0'580'0'0,"1"-1"-10"0"0,9-12 4560 0 0,-18 10-4932 0 0,5 3-198 0 0,0 0 1 0 0,-1 0 0 0 0,1 0-1 0 0,-1 0 1 0 0,1 0 0 0 0,0 1 0 0 0,-1 0-1 0 0,1 0 1 0 0,0 0 0 0 0,-1 0 0 0 0,1 0-1 0 0,-5 3 1 0 0,-2 2-43 0 0,1-1-1 0 0,-15 12 1 0 0,-4 8 169 0 0,0 2-1 0 0,2 0 0 0 0,-32 44 1 0 0,42-50 288 0 0,-27 46 1 0 0,38-57-300 0 0,0-1 0 0 0,0 1 0 0 0,1 1 0 0 0,1-1 0 0 0,0 0-1 0 0,0 1 1 0 0,-1 18 0 0 0,4-25-103 0 0,0-1-1 0 0,0 0 1 0 0,0 1 0 0 0,0-1-1 0 0,1 0 1 0 0,0 1 0 0 0,-1-1-1 0 0,1 0 1 0 0,0 0 0 0 0,1 1-1 0 0,-1-1 1 0 0,0 0 0 0 0,1 0-1 0 0,0-1 1 0 0,2 4 0 0 0,-1-2 13 0 0,1 0 0 0 0,-1-1 0 0 0,1 1 0 0 0,0-1 0 0 0,0 0 0 0 0,0 0 0 0 0,1-1 0 0 0,9 5 0 0 0,-1-2 43 0 0,0 0 0 0 0,0-1 0 0 0,0-1 0 0 0,1 0 0 0 0,0-1 0 0 0,19 0 0 0 0,-21-2-19 0 0,-1-1 0 0 0,1 0 0 0 0,0 0 0 0 0,-1-2 0 0 0,1 1 0 0 0,-1-2 0 0 0,0 1 0 0 0,1-2 0 0 0,-2 1 0 0 0,1-2 0 0 0,-1 1 0 0 0,1-1 0 0 0,-2-1 0 0 0,1 0 0 0 0,10-9 0 0 0,-7 4 10 0 0,0-1 1 0 0,-1 0-1 0 0,0-1 1 0 0,-1 0 0 0 0,-1-1-1 0 0,0 0 1 0 0,-1 0-1 0 0,0-1 1 0 0,8-23-1 0 0,-12 26-52 0 0,-1-1-1 0 0,0 0 1 0 0,-1-1-1 0 0,0 1 0 0 0,0-18 1 0 0,-2 27-73 0 0,-1 1 0 0 0,0-1 0 0 0,0 0 0 0 0,-1 0 0 0 0,1 0 0 0 0,-1 0 0 0 0,-1 0 0 0 0,1 0 0 0 0,0 1 0 0 0,-1-1 1 0 0,0 0-1 0 0,0 1 0 0 0,-1 0 0 0 0,1-1 0 0 0,-1 1 0 0 0,0 0 0 0 0,0 0 0 0 0,-6-6 0 0 0,3 5-156 0 0,1 1-1 0 0,-1 1 1 0 0,0-1-1 0 0,0 1 1 0 0,0 0-1 0 0,-12-4 0 0 0,-41-8-1004 0 0,43 11 1077 0 0,11 3 98 0 0,0 0 1 0 0,0 0 0 0 0,-1 1-1 0 0,1 0 1 0 0,0 0 0 0 0,0 0 0 0 0,-1 0-1 0 0,1 1 1 0 0,-9 2 0 0 0,13-3-110 0 0,-2 7-305 0 0,4 8-10289 0 0</inkml:trace>
</inkml:ink>
</file>

<file path=ppt/ink/ink6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9:08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98 6911 0 0,'29'-30'333'0'0,"7"-5"14670"0"0,-35 48-14728 0 0,-2-6-273 0 0,1-1 0 0 0,-1 1-1 0 0,-1-1 1 0 0,0 0 0 0 0,1 1 0 0 0,-2-1 0 0 0,1 0 0 0 0,-4 6-1 0 0,-28 46-4 0 0,34-58 3 0 0,-48 67-34 0 0,-6 10-42 0 0,47-66 68 0 0,1 1 0 0 0,0 0-1 0 0,1 0 1 0 0,-8 26-1 0 0,11-33 5 0 0,1 0-1 0 0,1 0 0 0 0,-1 0 1 0 0,1 0-1 0 0,-1 1 1 0 0,2-1-1 0 0,-1 0 1 0 0,0 0-1 0 0,1 0 1 0 0,0 0-1 0 0,0 0 0 0 0,1 0 1 0 0,-1 0-1 0 0,5 9 1 0 0,-2-8 41 0 0,-1 0 0 0 0,2 0 0 0 0,-1 0-1 0 0,1 0 1 0 0,0-1 0 0 0,0 0 0 0 0,0 0 0 0 0,1 0 0 0 0,9 6 0 0 0,0-2 68 0 0,0-1 1 0 0,0 0-1 0 0,1-2 0 0 0,0 1 0 0 0,0-2 0 0 0,1 0 1 0 0,0-1-1 0 0,22 2 0 0 0,-24-4-5 0 0,0-1 0 0 0,0-1 1 0 0,0 0-1 0 0,26-4 0 0 0,-32 2-5 0 0,0 0 1 0 0,1-1-1 0 0,-2 0 1 0 0,1 0-1 0 0,0-1 1 0 0,-1 0-1 0 0,1 0 1 0 0,13-11-1 0 0,-12 7 46 0 0,-1-1 1 0 0,1 0-1 0 0,-2 0 0 0 0,1-1 0 0 0,-2 0 1 0 0,1 0-1 0 0,-1-1 0 0 0,-1 0 0 0 0,0 0 1 0 0,0-1-1 0 0,-1 0 0 0 0,7-24 0 0 0,-8 22-144 0 0,-1-1-1 0 0,-1 0 1 0 0,0 0-1 0 0,-1 0 1 0 0,0 0-1 0 0,-1 0 1 0 0,-1 0-1 0 0,-1 0 0 0 0,0 0 1 0 0,-7-26-1 0 0,7 36-52 0 0,1-1-1 0 0,-2 1 0 0 0,1 0 0 0 0,0 0 0 0 0,-1 0 0 0 0,0 0 0 0 0,0 0 1 0 0,-1 1-1 0 0,1 0 0 0 0,-1-1 0 0 0,0 1 0 0 0,0 0 0 0 0,0 1 1 0 0,-1-1-1 0 0,-5-3 0 0 0,2 3-30 0 0,1 1 1 0 0,-1-1 0 0 0,0 1-1 0 0,0 1 1 0 0,0 0 0 0 0,0 0-1 0 0,0 0 1 0 0,0 1-1 0 0,-15 0 1 0 0,-4 1-244 0 0,-50 8 0 0 0,6-1 45 0 0,47-8-111 0 0,27-10-151 0 0,-1 6 247 0 0,1 0-1 0 0,0 1 0 0 0,-1-1 1 0 0,2 1-1 0 0,-1 0 0 0 0,0 0 1 0 0,1 0-1 0 0,0 0 0 0 0,0 1 1 0 0,0-1-1 0 0,5-2 1 0 0,-9 6 259 0 0,45-34-1809 0 0,2 7-20 0 0</inkml:trace>
</inkml:ink>
</file>

<file path=ppt/ink/ink6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9:12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2303 0 0,'0'0'798'0'0,"1"-2"-146"0"0,8-26 10181 0 0,-8 36-9149 0 0,-1-1-1506 0 0,0 1 0 0 0,4 15 1 0 0,-2-18-85 0 0,0 0 0 0 0,0 0 0 0 0,0 0 0 0 0,1 0 0 0 0,0 0 0 0 0,0-1 0 0 0,5 7 0 0 0,31 28 628 0 0,-25-27-482 0 0,-5-2 38 0 0,0 1 0 0 0,-1 0 0 0 0,11 18 0 0 0,-10-15-171 0 0,0 1-156 0 0,0 1-1 0 0,-1 0 1 0 0,-1 0 0 0 0,0 1-1 0 0,-1-1 1 0 0,-1 2 0 0 0,0-1-1 0 0,3 33 1 0 0,-3-13-371 0 0,-1 18-671 0 0,-4-54 1024 0 0,0 1-1 0 0,0-1 0 0 0,0 0 1 0 0,0 0-1 0 0,0 1 1 0 0,0-1-1 0 0,0 0 0 0 0,1 0 1 0 0,-1 0-1 0 0,0 1 1 0 0,1-1-1 0 0,-1 0 1 0 0,1 1-1 0 0,0 0-167 0 0,10-8-648 0 0,-6 2 700 0 0,0 1-1 0 0,0-1 1 0 0,-1 0 0 0 0,0 0-1 0 0,0-1 1 0 0,0 1-1 0 0,4-6 1 0 0,20-37-3041 0 0,-23 38 1939 0 0,13-22-2923 0 0</inkml:trace>
</inkml:ink>
</file>

<file path=ppt/ink/ink6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9:12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52 8751 0 0,'1'-1'2543'0'0,"31"-42"8682"0"0,-32 41-11138 0 0,3-2-55 0 0,-3 2 105 0 0,0 5-142 0 0,-1-1 0 0 0,0 1 0 0 0,0-1-1 0 0,0 1 1 0 0,0-1 0 0 0,0 0 0 0 0,0 1 0 0 0,-2 1-1 0 0,-3 7-11 0 0,-14 44-9 0 0,-15 69-1 0 0,18-61 16 0 0,-110 346-20 0 0,-20 77-10 0 0,121-364 2 0 0,7-32 14 0 0,10-26-17 0 0,7-49 25 0 0,0 0 0 0 0,0 0 0 0 0,-2 0-1 0 0,-8 24 1 0 0,6-27 17 0 0,1-3 11 0 0,3-8 143 0 0,1-17-13439 0 0</inkml:trace>
</inkml:ink>
</file>

<file path=ppt/ink/ink6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9:13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31 8783 0 0,'0'0'1096'0'0,"2"-1"-252"0"0,30-23 5423 0 0,-29 22-5100 0 0,-3 2-1090 0 0,0 0-1 0 0,1-1 1 0 0,-1 1 0 0 0,0 0-1 0 0,0 0 1 0 0,0 0 0 0 0,1-1-1 0 0,-1 1 1 0 0,0 0 0 0 0,0 0-1 0 0,1 0 1 0 0,-1 0 0 0 0,0 0-1 0 0,0-1 1 0 0,1 1 0 0 0,-1 0-1 0 0,0 0 1 0 0,1 0 0 0 0,-1 0-1 0 0,0 0 1 0 0,0 0 0 0 0,1 0-1 0 0,-1 0 1 0 0,0 0 0 0 0,1 0 0 0 0,-1 0-1 0 0,0 0 1 0 0,1 0 0 0 0,-1 5-57 0 0,0-1 0 0 0,0 1 0 0 0,0-1 0 0 0,-1 1 1 0 0,0-1-1 0 0,0 1 0 0 0,0-1 0 0 0,0 0 0 0 0,-1 0 1 0 0,1 1-1 0 0,-4 4 0 0 0,-5 9 79 0 0,-16 21 0 0 0,5-7-49 0 0,-2 3 13 0 0,-24 43-57 0 0,43-70 3 0 0,1-1 0 0 0,0 1 0 0 0,0 0 0 0 0,1 0 0 0 0,0 0 1 0 0,0 0-1 0 0,1 0 0 0 0,-1 11 0 0 0,2-17 128 0 0,0 0-112 0 0,0 0 0 0 0,0 0 0 0 0,0-1 0 0 0,0 1 0 0 0,0 0 0 0 0,0 0 0 0 0,1-1 0 0 0,-1 1-1 0 0,0 0 1 0 0,1-1 0 0 0,0 1 0 0 0,-1 0 0 0 0,1-1 0 0 0,0 1 0 0 0,0-1 0 0 0,0 1 0 0 0,0-1 0 0 0,0 1 0 0 0,0-1 0 0 0,0 0 0 0 0,0 0-1 0 0,1 1 1 0 0,2 1 0 0 0,1 1 38 0 0,0-1 0 0 0,0 0 0 0 0,1 1 0 0 0,-1-2 0 0 0,10 5 0 0 0,53 11 608 0 0,-63-18-629 0 0,1 1-1 0 0,-1-1 1 0 0,1 0 0 0 0,0-1 0 0 0,-1 1 0 0 0,0-1 0 0 0,1 0-1 0 0,-1 0 1 0 0,9-4 0 0 0,-7 3 21 0 0,-4 1-58 0 0,0-1 0 0 0,0 1 0 0 0,0-1 1 0 0,0 0-1 0 0,-1 0 0 0 0,1 0 0 0 0,0 0 0 0 0,-1 0 0 0 0,0-1 0 0 0,3-2 0 0 0,3-4-48 0 0,-2 4-410 0 0,-1-1 0 0 0,1 0-1 0 0,-2-1 1 0 0,1 1-1 0 0,0-1 1 0 0,3-7 0 0 0,-5 8-728 0 0</inkml:trace>
</inkml:ink>
</file>

<file path=ppt/ink/ink6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9:13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18 137 7367 0 0,'0'0'568'0'0,"-1"-1"-373"0"0,-15-12 9421 0 0,15 11-8620 0 0,2-14 1819 0 0,-1 13-2701 0 0,1 0 1 0 0,0 0 0 0 0,0 0 0 0 0,0 0 0 0 0,0 0-1 0 0,1 0 1 0 0,-1 1 0 0 0,1-1 0 0 0,0 1 0 0 0,0-1-1 0 0,0 1 1 0 0,0-1 0 0 0,0 1 0 0 0,0 0 0 0 0,5-3 0 0 0,4-3-104 0 0,0 0 1 0 0,17-7-1 0 0,-14 8 141 0 0,-7 3-154 0 0,0 0-1 0 0,1 1 0 0 0,0 0 1 0 0,14-4-1 0 0,-21 6-216 0 0,-1 6-466 0 0,0-1 237 0 0,-1 0 0 0 0,1 1 0 0 0,-1-1 0 0 0,0 0 0 0 0,-4 8 0 0 0,-4 8-1144 0 0</inkml:trace>
</inkml:ink>
</file>

<file path=ppt/ink/ink6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9:14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66 3223 0 0,'0'0'8079'0'0,"-1"0"-7414"0"0,-5 4 227 0 0,1 0 0 0 0,-1 0-1 0 0,-7 7 1 0 0,12-9 125 0 0,-3 4 1887 0 0,12-10-2670 0 0,0 0-1 0 0,0-1 0 0 0,11-9 1 0 0,14-8 110 0 0,48-24 434 0 0,-79 45-571 0 0,-2 3-139 0 0,-1 6-70 0 0,0 0 0 0 0,0 0 0 0 0,-1 0 0 0 0,1 0 0 0 0,-2-1 0 0 0,1 1 0 0 0,-1-1 0 0 0,0 1 0 0 0,-6 9 0 0 0,-8 9-21 0 0,-21 28 1 0 0,16-24 36 0 0,-43 50-16 0 0,-2 1 24 0 0,66-80 174 0 0,4 0-149 0 0,-1 0 0 0 0,0-1 0 0 0,0 1 0 0 0,1 0 0 0 0,-1-1 0 0 0,1 0 0 0 0,4 1 0 0 0,9-1 156 0 0,1-1 0 0 0,-1 0 0 0 0,27-6 0 0 0,-1 0 65 0 0,66-13 116 0 0,-92 17-328 0 0,27-10 0 0 0,-29 8-87 0 0,1 0-1 0 0,21-3 0 0 0,-23 6-119 0 0,-6 1-222 0 0,-1 0 0 0 0,0 0-1 0 0,1 1 1 0 0,-1 0-1 0 0,1 0 1 0 0,-1 0-1 0 0,1 1 1 0 0,8 1 0 0 0,-3 2-1285 0 0</inkml:trace>
</inkml:ink>
</file>

<file path=ppt/ink/ink6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9:17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0 6911 0 0,'0'0'11256'0'0,"-1"2"-11176"0"0,-11 21-10 0 0,-9 16-65 0 0,-44 64 0 0 0,22-40-5 0 0,-2 5-79 0 0,-30 50-9 0 0,63-97 85 0 0,1 1 0 0 0,1 1 0 0 0,-12 38 1 0 0,20-53 68 0 0,1 0 1 0 0,-1 0 0 0 0,2 0-1 0 0,-1 0 1 0 0,1 0 0 0 0,1 0-1 0 0,-1 0 1 0 0,1 0 0 0 0,1 0-1 0 0,-1 0 1 0 0,1 0 0 0 0,1 0-1 0 0,0 0 1 0 0,0-1 0 0 0,0 1-1 0 0,1-1 1 0 0,5 8 0 0 0,-1-4 107 0 0,0 0 1 0 0,0 0-1 0 0,1-1 1 0 0,0-1-1 0 0,1 1 1 0 0,0-2-1 0 0,0 1 1 0 0,1-1-1 0 0,21 11 1 0 0,-15-10-51 0 0,-9-4 12 0 0,0-1 0 0 0,0 1-1 0 0,1-2 1 0 0,0 1 0 0 0,0-1-1 0 0,0 0 1 0 0,0-1 0 0 0,10 1-1 0 0,-13-2 52 0 0,0-1-1 0 0,-1 0 0 0 0,1 0 1 0 0,7-2-1 0 0,38-1 651 0 0,-49 3-917 0 0</inkml:trace>
</inkml:ink>
</file>

<file path=ppt/ink/ink6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9:17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73 8287 0 0,'11'-17'388'0'0,"-6"8"-218"0"0,1 1-1 0 0,0-1 0 0 0,1 2 1 0 0,19-15 9617 0 0,-29 37-7995 0 0,-13 25-2193 0 0,-73 207 1347 0 0,39-97-877 0 0,16-32-5 0 0,31-103-11 0 0,2-4-10 0 0,15-16-994 0 0,10-10-2163 0 0,-13 8-3392 0 0</inkml:trace>
</inkml:ink>
</file>

<file path=ppt/ink/ink6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9:17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51 5527 0 0,'7'-8'14260'0'0,"-12"21"-13736"0"0,-9 21-449 0 0,2 1 0 0 0,1 1-1 0 0,2-1 1 0 0,1 2 0 0 0,-4 61-1 0 0,12-92-25 0 0,0 0-1 0 0,0 0 1 0 0,0 0 0 0 0,1 0-1 0 0,0 0 1 0 0,1 0-1 0 0,-1 0 1 0 0,4 6 0 0 0,-4-10-12 0 0,0-1 1 0 0,0 1 0 0 0,0-1 0 0 0,0 1 0 0 0,0-1 0 0 0,1 0 0 0 0,-1 1 0 0 0,1-1 0 0 0,-1 0-1 0 0,1 0 1 0 0,2 1 0 0 0,0 1 54 0 0,2 1-34 0 0,1-1-1 0 0,-1 0 1 0 0,1 0-1 0 0,-1-1 1 0 0,1 0-1 0 0,0 0 1 0 0,0 0 0 0 0,0-1-1 0 0,0 0 1 0 0,0 0-1 0 0,0-1 1 0 0,0 0-1 0 0,0 0 1 0 0,0-1-1 0 0,12-2 1 0 0,-6 0-30 0 0,0 0-1 0 0,-1-1 1 0 0,1 0 0 0 0,-1-1 0 0 0,0 0-1 0 0,0-1 1 0 0,17-11 0 0 0,-22 12-6 0 0,0 0 0 0 0,0-1 0 0 0,0 0 0 0 0,-1 0 0 0 0,0 0 0 0 0,0-1 0 0 0,0 0 1 0 0,-1 0-1 0 0,8-14 0 0 0,-10 15-14 0 0,-1-1 1 0 0,1 1 0 0 0,-1 0-1 0 0,-1 0 1 0 0,1-1 0 0 0,-1 1 0 0 0,-1-1-1 0 0,1 1 1 0 0,-1-1 0 0 0,0 0-1 0 0,0 1 1 0 0,-1-1 0 0 0,-3-12-1 0 0,2 9-81 0 0,-1 0 0 0 0,0 1 0 0 0,0-1 0 0 0,-1 1 0 0 0,-1 0-1 0 0,0 0 1 0 0,0 0 0 0 0,0 0 0 0 0,-1 1 0 0 0,-1 0-1 0 0,1 0 1 0 0,-11-9 0 0 0,10 12-108 0 0,0-1-1 0 0,0 1 1 0 0,0 1 0 0 0,-1-1-1 0 0,0 1 1 0 0,0 1-1 0 0,0-1 1 0 0,0 1 0 0 0,0 1-1 0 0,-1-1 1 0 0,1 2 0 0 0,-1-1-1 0 0,1 1 1 0 0,-16 0 0 0 0,-4-1-2626 0 0,51-7 1574 0 0,13-1-52 0 0,-17 5-2424 0 0,-1 0-823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33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387 290 5983 0 0,'0'0'464'0'0,"-1"1"-305"0"0,-10 2-353 0 0,-16 8 9956 0 0,39-6-9179 0 0,74 27 619 0 0,-35-14-130 0 0,-38-14-906 0 0,1 0-1 0 0,0-1 1 0 0,0-1-1 0 0,0 0 1 0 0,0-1-1 0 0,1 0 1 0 0,-1-2-1 0 0,0 1 1 0 0,0-2-1 0 0,0 0 1 0 0,0 0-1 0 0,0-2 1 0 0,0 1-1 0 0,-1-2 1 0 0,15-6-1 0 0,-12 3-97 0 0,0-1 0 0 0,0 0-1 0 0,-1-1 1 0 0,0-1 0 0 0,-1 0 0 0 0,26-27-1 0 0,-33 30-144 0 0,1-1-1 0 0,-1 0 0 0 0,-1 0 0 0 0,1-1 1 0 0,-2 0-1 0 0,1 0 0 0 0,-1 0 1 0 0,-1-1-1 0 0,0 0 0 0 0,0 0 1 0 0,-1 0-1 0 0,2-14 0 0 0,-3 11-206 0 0,-1 9 130 0 0,0 0 1 0 0,-1 0-1 0 0,1-1 1 0 0,-1 1 0 0 0,0 0-1 0 0,0 0 1 0 0,0 0 0 0 0,-1 0-1 0 0,0 0 1 0 0,0-1-1 0 0,0 1 1 0 0,-1 0 0 0 0,-1-5-1 0 0,2 9 116 0 0,0 0-1 0 0,0 0 0 0 0,0 0 0 0 0,0 0 1 0 0,-1-1-1 0 0,1 2 0 0 0,0-1 0 0 0,0 0 1 0 0,-1 0-1 0 0,1 0 0 0 0,0 0 1 0 0,-1 1-1 0 0,1-1 0 0 0,-1 1 0 0 0,1-1 1 0 0,-1 1-1 0 0,1-1 0 0 0,-1 1 1 0 0,1 0-1 0 0,-1 0 0 0 0,1 0 0 0 0,-1 0 1 0 0,0 0-1 0 0,-1 0 0 0 0,-6 1-167 0 0,1 1 0 0 0,-1-1 0 0 0,-8 4 0 0 0,11-3 14 0 0,-84 29-938 0 0,45-15 1020 0 0,-13 8 240 0 0,-85 47 1 0 0,83-39-89 0 0,2 0 129 0 0,-76 54 0 0 0,99-60 136 0 0,1 2 0 0 0,1 2-1 0 0,-32 36 1 0 0,52-52-92 0 0,1 1 0 0 0,0 1 0 0 0,1 0 0 0 0,1 1 0 0 0,0 0-1 0 0,-8 20 1 0 0,17-33-129 0 0,0 1 0 0 0,0-1 0 0 0,0 1 0 0 0,0-1 0 0 0,0 1 0 0 0,1-1 0 0 0,0 1 0 0 0,0-1 0 0 0,0 1 0 0 0,1-1 0 0 0,-1 1 0 0 0,1-1 0 0 0,2 7 0 0 0,-1-5 55 0 0,1 0 1 0 0,0 0-1 0 0,0 0 0 0 0,0 0 0 0 0,1-1 1 0 0,0 1-1 0 0,0-1 0 0 0,6 7 0 0 0,2-2 57 0 0,-1 0-1 0 0,1 0 1 0 0,1-1-1 0 0,0-1 1 0 0,0 0-1 0 0,1 0 0 0 0,15 5 1 0 0,-4-4-111 0 0,-1-2 0 0 0,1 0 1 0 0,1-1-1 0 0,-1-2 0 0 0,1 0 0 0 0,0-2 1 0 0,0-1-1 0 0,36-3 0 0 0,-53 2-97 0 0,-1-1 1 0 0,0-1-1 0 0,1 1 0 0 0,-1-1 0 0 0,15-6 1 0 0,-20 7-45 0 0,0-1 0 0 0,0 1 0 0 0,0-1 0 0 0,-1 0 0 0 0,1 0 1 0 0,-1 0-1 0 0,1-1 0 0 0,-1 1 0 0 0,0 0 0 0 0,1-1 0 0 0,-1 0 0 0 0,-1 1 0 0 0,1-1 1 0 0,0 0-1 0 0,-1 0 0 0 0,1 0 0 0 0,1-5 0 0 0,2-11-633 0 0,6-14-5126 0 0,-7 26 4085 0 0</inkml:trace>
</inkml:ink>
</file>

<file path=ppt/ink/ink6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9:18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7 13071 0 0,'0'0'1186'0'0,"2"-1"-978"0"0,3-5 3508 0 0,-5 19-2823 0 0,-3-6-792 0 0,0 0 0 0 0,0 1 0 0 0,-1-1 0 0 0,1 0-1 0 0,-2 0 1 0 0,1-1 0 0 0,-1 0 0 0 0,-9 11 0 0 0,-6 8 19 0 0,18-22-102 0 0,-70 105 295 0 0,65-96-238 0 0,1 1-1 0 0,0 0 1 0 0,1-1 0 0 0,0 2 0 0 0,1-1 0 0 0,0 1-1 0 0,-1 17 1 0 0,4-25-29 0 0,1 1-1 0 0,0-1 0 0 0,0 0 1 0 0,1 1-1 0 0,0-1 0 0 0,0 0 1 0 0,1 0-1 0 0,-1 1 1 0 0,4 6-1 0 0,-3-9-3 0 0,0 0 0 0 0,0 0 0 0 0,0 0 0 0 0,0-1 0 0 0,1 1 0 0 0,-1-1-1 0 0,1 1 1 0 0,0-1 0 0 0,0 0 0 0 0,1 0 0 0 0,-1 0 0 0 0,0-1 0 0 0,1 1 0 0 0,5 2 0 0 0,11 4 200 0 0,1-1 0 0 0,1-1 0 0 0,39 8 0 0 0,-57-14-232 0 0,0-1-1 0 0,0 0 1 0 0,0 0 0 0 0,1 0 0 0 0,-1-1-1 0 0,0 1 1 0 0,0-1 0 0 0,0 0 0 0 0,0 0 0 0 0,0 0-1 0 0,0-1 1 0 0,0 1 0 0 0,0-1 0 0 0,-1 0-1 0 0,1 0 1 0 0,-1-1 0 0 0,6-3 0 0 0,4-5 61 0 0,-1 0 0 0 0,21-25 1 0 0,-29 32-49 0 0,3-5 22 0 0,-1 0-1 0 0,0 0 1 0 0,0-1-1 0 0,-1 0 1 0 0,0 0 0 0 0,-1 0-1 0 0,6-19 1 0 0,-5 9 52 0 0,-1 0-1 0 0,-1 0 1 0 0,2-29 0 0 0,-5 47-90 0 0,1-10 8 0 0,-1 0 0 0 0,0 0 0 0 0,-1 0 0 0 0,-3-18 1 0 0,3 27-58 0 0,0 0 1 0 0,0-1-1 0 0,0 1 1 0 0,0 0-1 0 0,-1 0 1 0 0,1 0-1 0 0,-1 0 1 0 0,0 0 0 0 0,0 1-1 0 0,0-1 1 0 0,0 1-1 0 0,0-1 1 0 0,-1 1-1 0 0,1 0 1 0 0,-1-1-1 0 0,0 1 1 0 0,1 0 0 0 0,-1 1-1 0 0,0-1 1 0 0,-6-2-1 0 0,0 1-187 0 0,-1 1-1 0 0,1-1 1 0 0,0 2-1 0 0,-1 0 1 0 0,1 0-1 0 0,-1 0 1 0 0,1 1-1 0 0,-15 2 1 0 0,9-1 66 0 0,0-1 1 0 0,-1 0 0 0 0,1-1-1 0 0,-16-3 1 0 0,30 4-3 0 0,3 1-1077 0 0,7 3-3434 0 0,3 1-1552 0 0</inkml:trace>
</inkml:ink>
</file>

<file path=ppt/ink/ink6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9:18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59 17479 0 0,'0'0'796'0'0,"-2"1"-12"0"0,-15 10-468 0 0,3 2 3668 0 0,16-13-3504 0 0,18-4-240 0 0,-1-1-1 0 0,33-14 1 0 0,2 0-183 0 0,-28 12-23 0 0,60-16 35 0 0,-76 21-100 0 0,0 0 1 0 0,1 1-1 0 0,-1 0 0 0 0,0 1 1 0 0,1 0-1 0 0,11 2 0 0 0,-21-2-77 0 0,0 1-1 0 0,1-1 1 0 0,-1 1 0 0 0,0-1-1 0 0,0 1 1 0 0,0-1 0 0 0,0 1-1 0 0,0 0 1 0 0,0-1-1 0 0,0 1 1 0 0,0 0 0 0 0,0 0-1 0 0,1 1 1 0 0,-1 0-204 0 0,0-1-643 0 0</inkml:trace>
</inkml:ink>
</file>

<file path=ppt/ink/ink6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9:20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4143 0 0,'0'0'9544'0'0,"2"3"-9032"0"0,2 8 69 0 0,0 1 0 0 0,-1 1 0 0 0,0-1-1 0 0,0 0 1 0 0,0 21 0 0 0,6 26 410 0 0,-4-34-671 0 0,2-1 0 0 0,15 37-1 0 0,-19-53-275 0 0,0-1 0 0 0,1 0 0 0 0,0-1 0 0 0,1 1 0 0 0,-1-1-1 0 0,1 1 1 0 0,0-1 0 0 0,1-1 0 0 0,-1 1 0 0 0,1-1 0 0 0,0 0 0 0 0,12 7 0 0 0,-13-10 23 0 0,-1 0 1 0 0,2 0 0 0 0,-1 0 0 0 0,0-1 0 0 0,0 0 0 0 0,0 0 0 0 0,1 0-1 0 0,-1-1 1 0 0,0 0 0 0 0,1 0 0 0 0,7-1 0 0 0,25-6-998 0 0,-5-4-4536 0 0,-20 4-822 0 0</inkml:trace>
</inkml:ink>
</file>

<file path=ppt/ink/ink6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9:21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34 9559 0 0,'0'0'432'0'0,"1"-2"-4"0"0,17-21 1666 0 0,-15 15 3332 0 0,-8 12-5396 0 0,1 0-1 0 0,0 0 1 0 0,0 1 0 0 0,1 0-1 0 0,0-1 1 0 0,0 1-1 0 0,0 0 1 0 0,0 1 0 0 0,1-1-1 0 0,-1 0 1 0 0,-1 7 0 0 0,-2 12-11 0 0,-6 34 0 0 0,5-20-9 0 0,-15 73-87 0 0,-49 182-1328 0 0,-1-96-5001 0 0,44-131 1870 0 0</inkml:trace>
</inkml:ink>
</file>

<file path=ppt/ink/ink6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9:21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4143 0 0,'-13'27'368'0'0,"8"-15"-296"0"0,-2 1-72 0 0,0 1 0 0 0,-2-3 1496 0 0,0 0 280 0 0,0 0 56 0 0,1-2 1224 0 0,3 0 128 0 0</inkml:trace>
</inkml:ink>
</file>

<file path=ppt/ink/ink6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9:22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20 1839 0 0,'-9'0'160'0'0,"3"0"-57"0"0,0 0-1 0 0,-1 1 0 0 0,1 0 0 0 0,0 0 1 0 0,0 0-1 0 0,-1 1 0 0 0,-4 1 8706 0 0,16-16-7500 0 0,-4 5-228 0 0,-2 1 4992 0 0,-8 13-5999 0 0,1 0-1 0 0,-1 1 1 0 0,1 1-1 0 0,1-1 1 0 0,-1 1-1 0 0,1 0 0 0 0,-6 10 1 0 0,-41 67 26 0 0,41-62-36 0 0,-6 11-15 0 0,2 0 0 0 0,1 1 0 0 0,2 1 1 0 0,2 0-1 0 0,1 1 0 0 0,1 0 1 0 0,3 1-1 0 0,-6 60 0 0 0,11-76-31 0 0,-6 30-1 0 0,7-46-6 0 0,0 0-1 0 0,-1-1 1 0 0,0 1 0 0 0,0-1-1 0 0,0 1 1 0 0,-1-1-1 0 0,0 0 1 0 0,0 0 0 0 0,0 0-1 0 0,-5 6 1 0 0,6-8 44 0 0,-4-1-43 0 0,-3-1 111 0 0,7-1 549 0 0,2 2-748 0 0,1 11-864 0 0,3 1-5854 0 0</inkml:trace>
</inkml:ink>
</file>

<file path=ppt/ink/ink6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9:23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5527 0 0,'0'0'12280'0'0,"0"3"-11896"0"0,2 11-108 0 0,-2 0 1 0 0,0 0-1 0 0,-1 1 0 0 0,0-1 1 0 0,-1 0-1 0 0,0 0 0 0 0,-2 0 0 0 0,1-1 1 0 0,-8 16-1 0 0,-36 97 673 0 0,46-124-829 0 0,-6 24 504 0 0,7-23-256 0 0,2-2-304 0 0,3 2-21 0 0,-1-1-1 0 0,0 0 1 0 0,1 0 0 0 0,0-1-1 0 0,-1 0 1 0 0,1 1-1 0 0,0-2 1 0 0,0 1 0 0 0,-1 0-1 0 0,1-1 1 0 0,0 0-1 0 0,0 0 1 0 0,0-1-1 0 0,8-1 1 0 0,13-2 188 0 0,34-11 0 0 0,-55 13-224 0 0,27-7 69 0 0,-24 6-87 0 0,-7 3-47 0 0</inkml:trace>
</inkml:ink>
</file>

<file path=ppt/ink/ink6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9:23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41 17279 0 0,'2'-7'1566'0'0,"0"-19"-456"0"0,-2 26-1075 0 0,0 0 0 0 0,0 0 0 0 0,0 0 0 0 0,0-1 0 0 0,0 1 0 0 0,1 0 0 0 0,-1 0 0 0 0,0 0 0 0 0,0-1 0 0 0,0 1 0 0 0,0 0 0 0 0,0 0 0 0 0,0-1 0 0 0,0 1 0 0 0,0 0 0 0 0,0 0 0 0 0,0 0 0 0 0,0-1 0 0 0,0 1 0 0 0,-1 0 0 0 0,1 0 0 0 0,0 0 0 0 0,0-1 0 0 0,0 1 0 0 0,0 0 0 0 0,0 0 0 0 0,0 0 0 0 0,0-1 0 0 0,0 1 0 0 0,-1 0 0 0 0,1 0 0 0 0,0 0 0 0 0,0 0 0 0 0,0 0 0 0 0,0-1 0 0 0,-1 1 0 0 0,1 0 0 0 0,0 0 0 0 0,0 0 0 0 0,0 0 0 0 0,-1 0 0 0 0,1 0 0 0 0,0 0 0 0 0,-7 6-2199 0 0,4-2 402 0 0</inkml:trace>
</inkml:ink>
</file>

<file path=ppt/ink/ink6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9:24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0 163 1839 0 0,'0'0'10630'0'0,"12"-15"-6742"0"0,10-8-2447 0 0,-10 10-861 0 0,0 1 1 0 0,1 0 0 0 0,0 0 0 0 0,27-16 0 0 0,-17 16-175 0 0,0 1-1 0 0,39-12 1 0 0,-61 23-374 0 0,1-1 1 0 0,-1 1-1 0 0,1 0 0 0 0,0-1 1 0 0,-1 1-1 0 0,1 0 0 0 0,0 0 0 0 0,-1 0 1 0 0,1 1-1 0 0,-1-1 0 0 0,1 0 1 0 0,0 0-1 0 0,1 2 0 0 0,-1-1-24 0 0,0 0-1 0 0,-1 1 1 0 0,1-1-1 0 0,-1 1 0 0 0,0-1 1 0 0,1 1-1 0 0,-1 0 1 0 0,0-1-1 0 0,0 1 1 0 0,0 0-1 0 0,0 0 1 0 0,0 0-1 0 0,-1 0 0 0 0,1 0 1 0 0,-1 0-1 0 0,1 0 1 0 0,-1 0-1 0 0,1 0 1 0 0,-1 0-1 0 0,0 0 1 0 0,0 0-1 0 0,0 0 0 0 0,0 0 1 0 0,-1 0-1 0 0,1 0 1 0 0,-1 3-1 0 0,0-1-4 0 0,-1 4 0 0 0,0-1 0 0 0,-1 1 0 0 0,0-1 0 0 0,0 0 0 0 0,0 0 0 0 0,-1 0 0 0 0,0 0-1 0 0,-1 0 1 0 0,1-1 0 0 0,-11 11 0 0 0,-2 1 8 0 0,-1-2-1 0 0,-23 18 1 0 0,-18 5-11 0 0,-6 5 0 0 0,62-43 0 0 0,2 0 0 0 0,0-1 0 0 0,0 0 0 0 0,1 1 0 0 0,-1-1 0 0 0,0 1 0 0 0,0-1 0 0 0,0 1 0 0 0,1 0 0 0 0,-1-1 0 0 0,0 1 0 0 0,1 0 0 0 0,-1-1 0 0 0,1 1 0 0 0,-1 0 0 0 0,1 0 0 0 0,-1 1 0 0 0,-3 7 0 0 0,2 1 0 0 0,3 1 0 0 0,0-9 20 0 0,0 1-1 0 0,1-1 0 0 0,-1 1 1 0 0,1-1-1 0 0,0 0 1 0 0,0 0-1 0 0,0 1 1 0 0,0-1-1 0 0,0 0 1 0 0,0-1-1 0 0,0 1 0 0 0,1 0 1 0 0,-1-1-1 0 0,0 1 1 0 0,1-1-1 0 0,0 0 1 0 0,-1 0-1 0 0,1 0 1 0 0,0 0-1 0 0,-1 0 0 0 0,1 0 1 0 0,0-1-1 0 0,0 0 1 0 0,5 1-1 0 0,5-1 98 0 0,0 0 1 0 0,0 0-1 0 0,0-1 0 0 0,13-3 0 0 0,9-4 190 0 0,0-1-1 0 0,0-1 1 0 0,47-22 0 0 0,-81 32-413 0 0,9 7-1264 0 0,-6-1 531 0 0</inkml:trace>
</inkml:ink>
</file>

<file path=ppt/ink/ink6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9:25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 1839 0 0,'-7'2'160'0'0,"-19"1"3648"0"0,-3 2 4777 0 0,11 4-5778 0 0,17-8-2748 0 0,0 0-1 0 0,0 0 0 0 0,0 0 1 0 0,0 0-1 0 0,0 0 1 0 0,0 1-1 0 0,1-1 0 0 0,-1 0 1 0 0,0 1-1 0 0,1-1 1 0 0,-1 0-1 0 0,0 1 0 0 0,1-1 1 0 0,0 1-1 0 0,-1-1 0 0 0,1 1 1 0 0,0-1-1 0 0,0 1 1 0 0,0-1-1 0 0,0 1 0 0 0,0-1 1 0 0,0 1-1 0 0,0-1 1 0 0,0 1-1 0 0,1-1 0 0 0,-1 1 1 0 0,1-1-1 0 0,-1 0 1 0 0,1 2-1 0 0,1 2-32 0 0,1 0-1 0 0,-1 0 1 0 0,1 0-1 0 0,0-1 1 0 0,0 1-1 0 0,6 6 1 0 0,57 53 165 0 0,3 3 21 0 0,-58-54-79 0 0,-1 0-1 0 0,1 1 1 0 0,13 25-1 0 0,-16-24-72 0 0,-2 0-1 0 0,1 0 1 0 0,-2 1-1 0 0,0 0 1 0 0,-1 0-1 0 0,-1 0 1 0 0,0 1-1 0 0,-1-1 1 0 0,-1 1 0 0 0,0-1-1 0 0,-2 1 1 0 0,-2 23-1 0 0,-1-16 78 0 0,-2-1 1 0 0,0 1-1 0 0,-1-1 0 0 0,-1 0 0 0 0,-1-1 1 0 0,-2 0-1 0 0,-23 39 0 0 0,18-37 70 0 0,5-8-95 0 0,0 1 0 0 0,1 0 1 0 0,1 1-1 0 0,-8 22 0 0 0,13-20 39 0 0,4-18-86 0 0,1 0-91 0 0,-1 0-1 0 0,0 0 1 0 0,1 0-1 0 0,-1 0 1 0 0,0 0-1 0 0,0 0 1 0 0,-1 0-1 0 0,0 4 1 0 0,1-6 67 0 0,-1 6 43 0 0,0 0 0 0 0,-1-1-1 0 0,0 1 1 0 0,-1 0 0 0 0,1-1 0 0 0,-1 1 0 0 0,0-1 0 0 0,-6 9 0 0 0,-4 2 369 0 0,-19 18 0 0 0,12-13-152 0 0,11-12-60 0 0,1 0 0 0 0,-12 7 0 0 0,19-15-172 0 0,16-16-1297 0 0,20-20-3119 0 0,-17 20 2733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34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0 247 4143 0 0,'0'0'17279'0'0,"2"1"-17046"0"0,2 8-98 0 0,1 0-1 0 0,-2 1 0 0 0,1-1 1 0 0,-1 1-1 0 0,0 0 1 0 0,2 17-1 0 0,-3-14 16 0 0,1 0-1 0 0,0 0 0 0 0,1-1 1 0 0,6 13-1 0 0,-8-20-98 0 0,0-1 1 0 0,1 1-1 0 0,0-1 0 0 0,0 0 1 0 0,0 0-1 0 0,0 0 0 0 0,1 0 1 0 0,-1 0-1 0 0,1-1 0 0 0,0 0 1 0 0,8 6-1 0 0,-9-8-26 0 0,1 1 1 0 0,0-1-1 0 0,-1 1 1 0 0,1-1-1 0 0,0 0 1 0 0,0 0-1 0 0,0-1 1 0 0,0 1-1 0 0,0-1 1 0 0,0 0-1 0 0,-1 0 1 0 0,1 0-1 0 0,0-1 1 0 0,0 1-1 0 0,0-1 1 0 0,4-1-1 0 0,3-1 7 0 0,-1-1-1 0 0,1 0 0 0 0,-1 0 0 0 0,0-1 0 0 0,0-1 0 0 0,-1 0 0 0 0,0 0 1 0 0,0-1-1 0 0,0 0 0 0 0,-1 0 0 0 0,0-1 0 0 0,0 0 0 0 0,-1 0 0 0 0,0-1 0 0 0,0 0 1 0 0,-1 0-1 0 0,0-1 0 0 0,-1 0 0 0 0,5-12 0 0 0,-5 14-46 0 0,11-24-435 0 0,-15 30 372 0 0,2 15-67 0 0,6 37 145 0 0,-8-40 0 0 0,0-1 0 0 0,0 1 0 0 0,1-1 0 0 0,1 0 0 0 0,0 0 0 0 0,0 0 0 0 0,0 0 0 0 0,7 12 0 0 0,-8-19 7 0 0,0 0 1 0 0,-1 0-1 0 0,1 0 0 0 0,0 0 1 0 0,0 0-1 0 0,0-1 0 0 0,0 1 0 0 0,0-1 1 0 0,1 1-1 0 0,-1-1 0 0 0,0 0 1 0 0,1 0-1 0 0,-1 0 0 0 0,6 1 0 0 0,-4-1 24 0 0,1 0 0 0 0,0-1-1 0 0,0 1 1 0 0,-1-1-1 0 0,1 0 1 0 0,0-1 0 0 0,8-1-1 0 0,0-1 50 0 0,0-1-1 0 0,1 0 1 0 0,-1-2 0 0 0,20-10-1 0 0,-27 13-54 0 0,1-1-1 0 0,0 0 0 0 0,-1-1 1 0 0,0 1-1 0 0,0-1 1 0 0,0-1-1 0 0,-1 1 0 0 0,1-1 1 0 0,-1 0-1 0 0,-1 0 1 0 0,1-1-1 0 0,-1 1 1 0 0,0-1-1 0 0,-1 0 0 0 0,1 0 1 0 0,-1 0-1 0 0,-1 0 1 0 0,4-14-1 0 0,11-57-36 0 0,7-26-81 0 0,-20 90-183 0 0,0 0 0 0 0,1 1 0 0 0,0-1 0 0 0,1 1 0 0 0,0 0 0 0 0,15-21 0 0 0,-20 33 84 0 0,4 10-2103 0 0,-5 5 107 0 0,-1 0-4740 0 0</inkml:trace>
</inkml:ink>
</file>

<file path=ppt/ink/ink6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9:29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0 919 0 0,'0'0'17488'0'0,"0"4"-17345"0"0,-1 1-115 0 0,0-1 0 0 0,-1 1 0 0 0,1 0 0 0 0,-1-1 0 0 0,0 1 0 0 0,0-1 0 0 0,0 1 0 0 0,0-1-1 0 0,-1 0 1 0 0,-4 5 0 0 0,-37 43 39 0 0,21-28-37 0 0,-23 30 33 0 0,-70 107 0 0 0,92-123 63 0 0,3 1 1 0 0,1 1-1 0 0,2 1 0 0 0,-13 46 0 0 0,28-77-102 0 0,1-1-1 0 0,0 1 1 0 0,0 0-1 0 0,1 0 1 0 0,0-1-1 0 0,1 1 1 0 0,1 19-1 0 0,0-23 38 0 0,0 0-1 0 0,1 0 1 0 0,-1-1-1 0 0,1 1 1 0 0,0-1-1 0 0,1 1 1 0 0,-1-1-1 0 0,1 0 1 0 0,0 0-1 0 0,1 0 1 0 0,-1 0 0 0 0,1-1-1 0 0,0 1 1 0 0,7 6-1 0 0,4-1 212 0 0,0 0-1 0 0,0 0 1 0 0,1-2 0 0 0,0 0-1 0 0,27 9 1 0 0,9 6 345 0 0,-8-1-153 0 0,-41-21-367 0 0,-3-1-90 0 0,1 0 1 0 0,-1 0-1 0 0,0 0 0 0 0,1 0 0 0 0,-1 0 1 0 0,1 1-1 0 0,-1-1 0 0 0,0 0 0 0 0,1 0 1 0 0,-1 0-1 0 0,0 0 0 0 0,1 0 0 0 0,-1 1 1 0 0,0-1-1 0 0,1 0 0 0 0,-1 0 1 0 0,0 1-1 0 0,1-1 0 0 0,-1 1 0 0 0,9 5 140 0 0,1-1-31 0 0,-8-4 124 0 0,1 1-129 0 0,6 2-38 0 0,-6-2 223 0 0,-5-1-688 0 0,-17 12-500 0 0,4-8-3461 0 0</inkml:trace>
</inkml:ink>
</file>

<file path=ppt/ink/ink6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9:29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0 4143 0 0,'0'0'319'0'0,"-2"1"180"0"0,-1 1 225 0 0,1 0-1 0 0,-1 0 1 0 0,0 0 0 0 0,1 0 0 0 0,-1 0 0 0 0,1 0-1 0 0,0 1 1 0 0,0-1 0 0 0,0 1 0 0 0,0 0 0 0 0,-2 3 0 0 0,3-2-301 0 0,-1 0 1 0 0,0 0-1 0 0,1 0 1 0 0,0 0-1 0 0,0 0 1 0 0,0 0-1 0 0,1 0 1 0 0,-1 5-1 0 0,1-2-254 0 0,0-1 0 0 0,1 1-1 0 0,-1 0 1 0 0,2 0 0 0 0,-1-1 0 0 0,1 1-1 0 0,0-1 1 0 0,0 0 0 0 0,0 1 0 0 0,1-1-1 0 0,5 7 1 0 0,2 4-117 0 0,2-1 0 0 0,0-1 0 0 0,1 0 0 0 0,0-1 0 0 0,1 0 0 0 0,27 19 0 0 0,-33-25-522 0 0,0-1 0 0 0,-1 1 0 0 0,1 1 0 0 0,5 9-1 0 0,15 15-3336 0 0</inkml:trace>
</inkml:ink>
</file>

<file path=ppt/ink/ink6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9:30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9815 0 0,'0'0'9326'0'0,"0"2"-9244"0"0,-1 29-6 0 0,-1 1-1 0 0,-8 31 0 0 0,-17 65 263 0 0,4-29-214 0 0,-80 343-506 0 0,63-281 284 0 0,8-41-48 0 0,-13 64 332 0 0,41-171-164 0 0,1 0 0 0 0,1 0-1 0 0,1 1 1 0 0,0-1 0 0 0,0 0-1 0 0,1 1 1 0 0,4 26 0 0 0,-3-39-84 0 0,0 1 0 0 0,0 0 1 0 0,0-1-1 0 0,0 1 1 0 0,0-1-1 0 0,0 1 1 0 0,1-1-1 0 0,-1 0 1 0 0,0 0-1 0 0,1 1 1 0 0,-1-1-1 0 0,1 0 1 0 0,2 1-1 0 0,-2-1-363 0 0,0 0-14 0 0,8 2-200 0 0,-9-3 443 0 0,0 0 0 0 0,0 1 0 0 0,-1-1 0 0 0,1 0-1 0 0,0 0 1 0 0,0 0 0 0 0,-1 0 0 0 0,1 0 0 0 0,0 0 0 0 0,0 0-1 0 0,-1 0 1 0 0,1 0 0 0 0,0-1 0 0 0,0 1 0 0 0,-1 0-1 0 0,1 0 1 0 0,0-1 0 0 0,0 1 0 0 0,0-1 0 0 0,7-8-1162 0 0</inkml:trace>
</inkml:ink>
</file>

<file path=ppt/ink/ink6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9:31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72 2303 0 0,'-6'8'524'0'0,"-28"29"8242"0"0,-1-2-5140 0 0,25-23-2365 0 0,17-11 465 0 0,6-2-1237 0 0,25 0-356 0 0,0-2-1 0 0,60-13 1 0 0,73-27 367 0 0,-114 25 99 0 0,-1-2 1 0 0,72-37-1 0 0,-119 53-588 0 0,-8 3 1 0 0,-3 2-1091 0 0,-9 7-369 0 0,-5 2-424 0 0</inkml:trace>
</inkml:ink>
</file>

<file path=ppt/ink/ink6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9:32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67 5983 0 0,'0'0'274'0'0,"-5"-7"90"0"0,-6-7 644 0 0,9 12-33 0 0,0-1-1 0 0,1 1 1 0 0,0 0-1 0 0,-1-1 1 0 0,1 0-1 0 0,0 1 1 0 0,0-1 0 0 0,0 0-1 0 0,1 0 1 0 0,-2-2-1 0 0,2-10-1397 0 0,1 15 449 0 0,1 0-1 0 0,0 0 1 0 0,0 1-1 0 0,0-1 1 0 0,-1 1 0 0 0,1-1-1 0 0,0 1 1 0 0,2 0 0 0 0,-2 1 57 0 0,1 1 1 0 0,0-1 0 0 0,-1 1 0 0 0,1-1-1 0 0,-1 1 1 0 0,0 0 0 0 0,0 0 0 0 0,0 0 0 0 0,0 0-1 0 0,0 0 1 0 0,-1 0 0 0 0,0 1 0 0 0,1-1 0 0 0,-1 0-1 0 0,0 1 1 0 0,0 4 0 0 0,1 4 178 0 0,0-1 0 0 0,-1 1 1 0 0,-1 20-1 0 0,-2-12-55 0 0,0 1 1 0 0,-2-1-1 0 0,-6 22 0 0 0,-22 57 842 0 0,31-96-1006 0 0,-3 7 97 0 0,1 0 0 0 0,0 0-1 0 0,0 0 1 0 0,1 0 0 0 0,1 0 0 0 0,-1 16 0 0 0,3-10-111 0 0,1-1 1 0 0,1 1-1 0 0,1 0 1 0 0,10 28 0 0 0,-14-42-162 0 0,0 1-228 0 0,0-1 182 0 0,0-1 0 0 0,0 0 0 0 0,0 0 0 0 0,0 1 0 0 0,0-1 0 0 0,0 0 0 0 0,0 1 0 0 0,0-1 0 0 0,-1 0 0 0 0,1 0 0 0 0,-2 3 0 0 0,1-3-165 0 0,-1-1 0 0 0,0 1 0 0 0,1 0-1 0 0,-1-1 1 0 0,0 1 0 0 0,0-1 0 0 0,0 1 0 0 0,1-1 0 0 0,-1 0 0 0 0,0 0 0 0 0,0 0 0 0 0,0 0 0 0 0,0 0 0 0 0,1 0 0 0 0,-1-1-1 0 0,0 1 1 0 0,0 0 0 0 0,0-1 0 0 0,1 0 0 0 0,-1 1 0 0 0,-1-2 0 0 0,0 1-1528 0 0</inkml:trace>
</inkml:ink>
</file>

<file path=ppt/ink/ink6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9:32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83 919 0 0,'-1'1'370'0'0,"-61"22"13340"0"0,50-19-7632 0 0,36-19-5753 0 0,1 1 0 0 0,35-14 1 0 0,58-16 321 0 0,-112 42-596 0 0,-1 0 4 0 0,0 1 0 0 0,0 0 0 0 0,1-1 0 0 0,-1 2 0 0 0,0-1 0 0 0,7 1 0 0 0,-3 1-32 0 0,-2 7-23 0 0,-7-5-2 0 0,1 0-1 0 0,-1 0 1 0 0,1 0-1 0 0,-1 0 1 0 0,0 0-1 0 0,0 0 1 0 0,0 0-1 0 0,-1 0 1 0 0,1 0-1 0 0,-1 0 1 0 0,1 0-1 0 0,-1 0 1 0 0,0 0-1 0 0,0 0 1 0 0,-3 4-1 0 0,-1 3-7 0 0,0-1 0 0 0,0 0 0 0 0,-9 11 0 0 0,-13 11-62 0 0,-1-2 0 0 0,-2-1 0 0 0,-36 27-1 0 0,26-22 9 0 0,-88 84-496 0 0,12-10-15 0 0,85-79 461 0 0,-33 26-25 0 0,63-53 688 0 0,6-4-503 0 0,-1 0 1 0 0,1 0-1 0 0,0 1 0 0 0,0 0 1 0 0,7-3-1 0 0,-8 4-28 0 0,3-2-19 0 0,-1 1 0 0 0,1 1 0 0 0,0 0-1 0 0,0 0 1 0 0,0 0 0 0 0,10 0 0 0 0,44 6-47 0 0,-13-1 156 0 0,-6-3 253 0 0,0-1-1 0 0,1-3 1 0 0,-1-1-1 0 0,-1-2 1 0 0,1-2-1 0 0,-1-1 1 0 0,53-21-1 0 0,-29 7 283 0 0,-63 23-614 0 0,-6 4-2245 0 0,1 1 1355 0 0,-1-1 0 0 0,-3 9 0 0 0,4-7-56 0 0,-3 5-663 0 0</inkml:trace>
</inkml:ink>
</file>

<file path=ppt/ink/ink6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9:33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 8287 0 0,'-9'-2'863'0'0,"0"1"-1894"0"0,-2 4 10168 0 0,10-1-8794 0 0,1 0 107 0 0,0 2-130 0 0,1 0 1 0 0,-1 0-1 0 0,1 0 1 0 0,2 5-1 0 0,13 32 284 0 0,2 0 0 0 0,33 53 0 0 0,-38-74-566 0 0,0 0-1 0 0,2-1 1 0 0,0-1 0 0 0,27 24-1 0 0,76 56 165 0 0,-49-44-160 0 0,-52-40-44 0 0,-1 1-1 0 0,0 1 0 0 0,-1 0 1 0 0,0 1-1 0 0,-1 1 0 0 0,15 26 1 0 0,-22-32-1 0 0,-1 0 0 0 0,-1 1 0 0 0,0 0 0 0 0,0 0 0 0 0,-1 0 0 0 0,-1 0 0 0 0,0 1 0 0 0,-1-1 0 0 0,0 1 1 0 0,-2 0-1 0 0,0 22 0 0 0,-2-20-2 0 0,0-1 1 0 0,-1 1 0 0 0,-1 0-1 0 0,-1-1 1 0 0,0 0 0 0 0,-1 0-1 0 0,0 0 1 0 0,-1-1 0 0 0,-1 0-1 0 0,0 0 1 0 0,-1-1-1 0 0,-18 21 1 0 0,-10 6 369 0 0,-2-2 0 0 0,-59 46 0 0 0,63-55 25 0 0,-85 61 545 0 0,78-59-813 0 0,30-22-81 0 0,0 1 1 0 0,-16 19-1 0 0,27-29-42 0 0,1 0-1 0 0,0 0 1 0 0,0 0-1 0 0,-1 0 0 0 0,1 1 1 0 0,0-1-1 0 0,0 0 1 0 0,-1 0-1 0 0,1 0 1 0 0,0 1-1 0 0,0-1 1 0 0,0 0-1 0 0,0 0 1 0 0,-1 1-1 0 0,1-1 0 0 0,0 0 1 0 0,0 0-1 0 0,0 1 1 0 0,0-1-1 0 0,0 0 1 0 0,0 0-1 0 0,0 1 1 0 0,0-1-1 0 0,0 0 1 0 0,0 0-1 0 0,0 1 1 0 0,0-1-1 0 0,0 0 0 0 0,0 1 1 0 0,0-1-1 0 0,0 0 1 0 0,0 0-1 0 0,0 1 1 0 0,0-1-1 0 0,0 0 1 0 0,0 0-1 0 0,0 1 1 0 0,1-1-1 0 0,-1 0 0 0 0,0 0 1 0 0,0 1-1 0 0,0-1 1 0 0,0 0-1 0 0,1 0 1 0 0,-1 0-1 0 0,0 1 1 0 0,0-1-1 0 0,0 0 1 0 0,1 0-1 0 0,-1 0 1 0 0,0 0-1 0 0,0 0 0 0 0,1 1 1 0 0,-1-1-1 0 0,0 0 1 0 0,1 0-1 0 0,-1 0 1 0 0,0 0-1 0 0,0 0 1 0 0,1 0-1 0 0,-1 0 1 0 0,0 0-1 0 0,1 0 0 0 0,3 1-101 0 0,1 0 0 0 0,0 0 0 0 0,0-1-1 0 0,-1 1 1 0 0,1-1 0 0 0,0 0-1 0 0,0 0 1 0 0,-1-1 0 0 0,10-1 0 0 0,11-4-7207 0 0,-15 3 419 0 0</inkml:trace>
</inkml:ink>
</file>

<file path=ppt/ink/ink6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9:34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0 5527 0 0,'0'0'10514'0'0,"0"2"-10193"0"0,0 13 158 0 0,1-11-425 0 0,-1 0-1 0 0,0-1 1 0 0,0 1-1 0 0,0 0 0 0 0,-1 0 1 0 0,1-1-1 0 0,-1 1 1 0 0,-2 7-1 0 0,-45 122 92 0 0,-29 49 1709 0 0,57-139-1533 0 0,-19 37 236 0 0,38-78-493 0 0,12-10-3864 0 0</inkml:trace>
</inkml:ink>
</file>

<file path=ppt/ink/ink6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9:35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 7367 0 0,'0'0'568'0'0,"-1"0"-373"0"0,-2 0-21 0 0,-1 0 1 0 0,1 0-1 0 0,-1 0 0 0 0,1 0 0 0 0,-1 0 0 0 0,1 1 1 0 0,-4 1-1 0 0,-18 1 5845 0 0,25-3-5981 0 0,0 0-1 0 0,-1 0 1 0 0,1 0-1 0 0,0 0 0 0 0,0 0 1 0 0,-1 0-1 0 0,1 0 1 0 0,0 0-1 0 0,0 0 1 0 0,-1 0-1 0 0,1 0 1 0 0,0 1-1 0 0,0-1 1 0 0,-1 0-1 0 0,1 0 0 0 0,0 0 1 0 0,0 0-1 0 0,0 0 1 0 0,-1 1-1 0 0,1-1 1 0 0,0 0-1 0 0,0 0 1 0 0,0 0-1 0 0,0 1 0 0 0,0-1 1 0 0,-1 0-1 0 0,1 0 1 0 0,0 0-1 0 0,0 1 1 0 0,0-1-1 0 0,0 0 1 0 0,0 0-1 0 0,0 1 0 0 0,0-1 1 0 0,0 0-1 0 0,0 0 1 0 0,0 1-1 0 0,0-1 1 0 0,0 0-1 0 0,0 0 1 0 0,0 1-1 0 0,0-1 0 0 0,0 0 1 0 0,0 0-1 0 0,0 1 1 0 0,0-1-1 0 0,0 0 1 0 0,0 0-1 0 0,1 1 1 0 0,-1-1-1 0 0,0 0 0 0 0,0 0 1 0 0,0 0-1 0 0,0 1 1 0 0,0-1-1 0 0,1 0 1 0 0,-1 0-1 0 0,10 13 790 0 0,-2-6-463 0 0,0 1-1 0 0,-1 0 1 0 0,0 0-1 0 0,0 1 1 0 0,-1 0 0 0 0,0 0-1 0 0,-1 0 1 0 0,0 1 0 0 0,0 0-1 0 0,6 18 1 0 0,5 19 372 0 0,32 62 0 0 0,-40-94-691 0 0,1 1 1 0 0,1-2-1 0 0,0 1 1 0 0,0-1-1 0 0,2-1 1 0 0,0 0-1 0 0,20 18 1 0 0,-24-25-42 0 0,0 0-1 0 0,1 0 1 0 0,0-1 0 0 0,0-1 0 0 0,18 8 0 0 0,-4-5 60 0 0,44 6 1 0 0,-66-12 351 0 0,-2 0-405 0 0,-1 0 0 0 0,0 1 0 0 0,0-1 0 0 0,0 0 0 0 0,0 0 0 0 0,0 0 0 0 0,0 0 0 0 0,0 0 0 0 0,0 0 0 0 0,0-1 0 0 0,0 1-1 0 0,-5 0 1 0 0,-30 0-24 0 0,9-1 2 0 0,-101 21-505 0 0,84-12 354 0 0,-1-3 1 0 0,-58 3-1 0 0,82-9 146 0 0,0-1 0 0 0,1-1 0 0 0,-1-1 0 0 0,1-1 0 0 0,-35-11 0 0 0,47 11 37 0 0,9 4-19 0 0,-1 0 0 0 0,1-1 0 0 0,0 1 1 0 0,-1 0-1 0 0,1 0 0 0 0,0 0 0 0 0,-1 0 1 0 0,1 0-1 0 0,-1 0 0 0 0,1 0 1 0 0,0 0-1 0 0,-1 0 0 0 0,1 0 0 0 0,0 0 1 0 0,-1 0-1 0 0,1 0 0 0 0,0 0 0 0 0,-1 0 1 0 0,1 0-1 0 0,0 0 0 0 0,-1 1 0 0 0,1-1 1 0 0,0 0-1 0 0,-1 0 0 0 0,1 0 0 0 0,0 1 1 0 0,-1-1-1 0 0,-5 3 2 0 0,-3 1-4 0 0,0 1 0 0 0,5-2 2 0 0,3-2 1 0 0,1-1-1 0 0,-1 0 0 0 0,1 0 0 0 0,-1 1 1 0 0,1-1-1 0 0,-1 0 0 0 0,1 1 1 0 0,-1-1-1 0 0,1 0 0 0 0,0 1 1 0 0,-1-1-1 0 0,1 1 0 0 0,0-1 0 0 0,-1 1 1 0 0,1-1-1 0 0,0 1 0 0 0,-1-1 1 0 0,1 1-1 0 0,0-1 0 0 0,0 2 0 0 0,-4 8-7 0 0,4-8-87 0 0,3-3-1835 0 0,0 1 1315 0 0,0-1-1 0 0,0 1 0 0 0,0-1 1 0 0,0 0-1 0 0,0-1 1 0 0,0 1-1 0 0,5-3 1 0 0,5-3-5818 0 0</inkml:trace>
</inkml:ink>
</file>

<file path=ppt/ink/ink6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9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11167 0 0,'0'0'6952'0'0,"2"3"-6385"0"0,15 33 1030 0 0,-4-9-723 0 0,1 0-1 0 0,32 47 0 0 0,49 68 175 0 0,-93-138-1036 0 0,11 10 45 0 0,-9-8-51 0 0,-3-5-13 0 0,0 1 1 0 0,0-1-1 0 0,0 0 1 0 0,0 1 0 0 0,0-1-1 0 0,1 0 1 0 0,-1 0 0 0 0,1 0-1 0 0,-1 0 1 0 0,1 0-1 0 0,-1 0 1 0 0,1 0 0 0 0,-1 0-1 0 0,4 0 1 0 0,-3 0-274 0 0,-1 0 38 0 0,0 0 1 0 0,0-1-1 0 0,1 1 1 0 0,-1-1 0 0 0,0 0-1 0 0,0 1 1 0 0,1-1-1 0 0,-1 0 1 0 0,0 1-1 0 0,1-1 1 0 0,-1 0 0 0 0,3 0-1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36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0 13591 0 0,'0'0'1364'0'0,"-1"2"-1252"0"0,-17 23 342 0 0,0-1 0 0 0,-43 42 0 0 0,49-53-333 0 0,-12 10 185 0 0,0-2-1 0 0,-53 36 1 0 0,-62 28-112 0 0,71-45-184 0 0,51-31 23 0 0,10-5 19 0 0,-1 0 0 0 0,0 1 0 0 0,1 0 0 0 0,0 0 0 0 0,0 0 0 0 0,1 1-1 0 0,0 0 1 0 0,0 0 0 0 0,-6 7 0 0 0,12-11 22 0 0,-1 0 0 0 0,0 0 0 0 0,1-1 0 0 0,-1 1 0 0 0,1 0 0 0 0,-1 0 0 0 0,1 0 0 0 0,0 0 0 0 0,0 0 0 0 0,0-1 0 0 0,0 1 0 0 0,0 0 0 0 0,1 0 0 0 0,-1 0 0 0 0,0 0 0 0 0,1-1 0 0 0,-1 1 0 0 0,1 0 0 0 0,0 0 0 0 0,1 2 0 0 0,0 0 59 0 0,0 0 0 0 0,0-1-1 0 0,1 1 1 0 0,0 0 0 0 0,-1-1 0 0 0,1 0-1 0 0,5 4 1 0 0,-3-3-11 0 0,0-1 0 0 0,0 0-1 0 0,0 0 1 0 0,1 0 0 0 0,-1-1-1 0 0,1 1 1 0 0,0-1 0 0 0,10 1 0 0 0,51 7 338 0 0,-25-6-349 0 0,-27-2-430 0 0,95 11 1056 0 0,-55-14-2592 0 0,-44 0-392 0 0,1-1 0 0 0,19-6 1 0 0,-12 2-3940 0 0</inkml:trace>
</inkml:ink>
</file>

<file path=ppt/ink/ink6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19:36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98 16239 0 0,'0'-13'591'0'0,"1"1"0"0"0,0-1-1 0 0,0 1 1 0 0,1 0 0 0 0,7-23 2984 0 0,-8 40-3572 0 0,-2 0 0 0 0,1 0 0 0 0,-1 0 0 0 0,1 0 0 0 0,-1 0 0 0 0,-3 8 0 0 0,0 3-9 0 0,-70 289 18 0 0,-28 145 48 0 0,73-289-386 0 0,16-86 206 0 0,-6 75 154 0 0,18-130-24 0 0,1 1 0 0 0,1-1 0 0 0,1 0 0 0 0,0 1 0 0 0,8 26 0 0 0,-4-25-11 0 0,-2-6 4 0 0,1 1-1 0 0,0-1 1 0 0,1 0 0 0 0,1-1-1 0 0,11 20 1 0 0,-17-33 170 0 0,-11-20-241 0 0,6 13-589 0 0,-2-4-430 0 0</inkml:trace>
</inkml:ink>
</file>

<file path=ppt/ink/ink6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0:32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11519 0 0,'0'0'887'0'0,"0"-2"-583"0"0,0-7-27 0 0,0 7 985 0 0,0-1 1027 0 0,-1-3-1717 0 0,4 1 3172 0 0,5-3-3657 0 0,3 2-93 0 0,-8 6-70 0 0,-1 1-142 0 0,8 7-1662 0 0</inkml:trace>
</inkml:ink>
</file>

<file path=ppt/ink/ink6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1:01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1 147 3679 0 0,'0'0'13016'0'0,"2"-1"-12677"0"0,19-11 730 0 0,-19 11 1003 0 0,1 11-1857 0 0,-2-8-196 0 0,-1-1-1 0 0,1 0 1 0 0,-1 1-1 0 0,1-1 1 0 0,-1 1-1 0 0,1-1 1 0 0,-1 1-1 0 0,0-1 1 0 0,0 4-1 0 0,-1 64 136 0 0,-1-38-153 0 0,1 1 1 0 0,2-1-1 0 0,1 1 0 0 0,9 42 0 0 0,36 83 165 0 0,-38-131-102 0 0,-1 0 1 0 0,-1 0 0 0 0,3 29-1 0 0,-8-37-41 0 0,-2 0 0 0 0,0 0 0 0 0,-6 35 0 0 0,0 20 81 0 0,6-57-80 0 0,-1-7 160 0 0,1 1-1 0 0,-2-1 0 0 0,-2 12 1 0 0,2-10-113 0 0,0-4 41 0 0,1 1 0 0 0,-1-1 0 0 0,-1 0 0 0 0,-4 11 0 0 0,5-13-89 0 0,1-3 225 0 0,0 0-168 0 0,0 3-184 0 0,2 0 1933 0 0,20-11-1818 0 0,-18 3-11 0 0,8-5 0 0 0,0-6 17 0 0,0 0 0 0 0,-1 0 1 0 0,-1-1-1 0 0,-1 0 0 0 0,13-27 0 0 0,-3 3 16 0 0,10-12-17 0 0,25-54 43 0 0,-7-14-14 0 0,-25 64-37 0 0,12-18-12 0 0,-23 53-8 0 0,-9 18-65 0 0,1 3 31 0 0,1 5 8 0 0,1 15 28 0 0,9 37-43 0 0,-11-45 53 0 0,11 26 0 0 0,1-5 0 0 0,-12-25 0 0 0,1-1 0 0 0,1 0 0 0 0,6 11 0 0 0,-6-12 0 0 0,0 1 0 0 0,-1 0 0 0 0,5 12 0 0 0,26 105 0 0 0,1 2 0 0 0,-29-112 13 0 0,0-3 51 0 0,-4-8 3 0 0,4 3 2 0 0,-4-5 17 0 0,0-1-14 0 0,37 12 309 0 0,-37-13-253 0 0,1 1-75 0 0,7 0-31 0 0,-5-1 20 0 0,5 2-18 0 0,-9-3-18 0 0,-1 1-1 0 0,1 0 1 0 0,-1 0-1 0 0,1-1 0 0 0,-1 1 1 0 0,1 0-1 0 0,-1 0 0 0 0,0-1 1 0 0,1 1-1 0 0,-1 0 0 0 0,1-1 1 0 0,-1 1-1 0 0,0-1 0 0 0,1 1 1 0 0,-1-1-1 0 0,0 1 0 0 0,1-1 1 0 0,-1 1-1 0 0,0-1 1 0 0,0 1-1 0 0,1-1 0 0 0,-1 1 1 0 0,0-1-1 0 0,0 0 10 0 0,3-6 18 0 0,0 0 0 0 0,-1-1-1 0 0,0 1 1 0 0,0 0-1 0 0,-1-1 1 0 0,0 1 0 0 0,0-12-1 0 0,3-17 191 0 0,-1 19-140 0 0,1 0-1 0 0,0 0 0 0 0,2 0 0 0 0,0 1 1 0 0,0 0-1 0 0,2 0 0 0 0,0 0 1 0 0,1 1-1 0 0,17-23 0 0 0,43-46-22 0 0,44-60 91 0 0,66-157-15 0 0,-150 238-74 0 0,-8 18-151 0 0,-20 43 9 0 0,3 1-1263 0 0,0 1 1102 0 0,0-1 0 0 0,0-1 0 0 0,0 1-1 0 0,0 0 1 0 0,0-1 0 0 0,0 0 0 0 0,0 0-1 0 0,-1 0 1 0 0,1-1 0 0 0,0 1 0 0 0,-1-1-1 0 0,0 0 1 0 0,0 0 0 0 0,0 0-1 0 0,0 0 1 0 0,0 0 0 0 0,-1-1 0 0 0,1 1-1 0 0,-1-1 1 0 0,2-4 0 0 0,-3 0-76 0 0,-1 7 3 0 0,0 0 0 0 0,0 1-1 0 0,-1-1 1 0 0,1 1 0 0 0,0-1 0 0 0,-1 0-1 0 0,1 1 1 0 0,0-1 0 0 0,-1 1-1 0 0,1-1 1 0 0,-1 1 0 0 0,1-1-1 0 0,-1 1 1 0 0,1 0 0 0 0,-1-1-1 0 0,1 1 1 0 0,-1 0 0 0 0,0-1 0 0 0,0 1-1 0 0</inkml:trace>
</inkml:ink>
</file>

<file path=ppt/ink/ink6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1:01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22 153 2303 0 0,'0'0'102'0'0,"-2"0"-1"0"0,-17 3 6455 0 0,31-5 3364 0 0,-2 0-7468 0 0,-3 1-4928 0 0,42-10 3003 0 0,-1-3-1 0 0,0-1 1 0 0,-2-3 0 0 0,83-43-1 0 0,-121 56-536 0 0,-1 1-43 0 0,1 0 1 0 0,0 1 0 0 0,-1 0 0 0 0,2 0 0 0 0,-1 0 0 0 0,0 1-1 0 0,0 1 1 0 0,16-2 0 0 0,-21 2-469 0 0</inkml:trace>
</inkml:ink>
</file>

<file path=ppt/ink/ink6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1:02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41 11775 0 0,'0'0'6438'0'0,"-2"3"-5860"0"0,-11 16 758 0 0,11-17-905 0 0,1 0-230 0 0,1-2-132 0 0,0 0-1 0 0,-1 0 0 0 0,1 0 0 0 0,0 0 1 0 0,0 0-1 0 0,0 1 0 0 0,0-1 1 0 0,-1 0-1 0 0,1 0 0 0 0,0 0 1 0 0,0 1-1 0 0,0-1 0 0 0,0 0 1 0 0,0 0-1 0 0,0 0 0 0 0,-1 1 1 0 0,1-1-1 0 0,0 0 0 0 0,0 0 1 0 0,0 1-1 0 0,0-1 0 0 0,0 0 1 0 0,0 0-1 0 0,0 1 0 0 0,0-1 1 0 0,0 0-1 0 0,0 0 0 0 0,0 1 1 0 0,0-1-1 0 0,1 0 0 0 0,-1 0 0 0 0,0 0 1 0 0,0 1-1 0 0,0-1 0 0 0,0 0 1 0 0,0 0-1 0 0,0 0 0 0 0,0 1 1 0 0,1-1-1 0 0,-1 0 0 0 0,0 0 1 0 0,0 0-1 0 0,0 1 0 0 0,0-1 1 0 0,1 0-1 0 0,-1 0 0 0 0,17 3 712 0 0,26-7-543 0 0,88-29 518 0 0,-26 4-706 0 0,-84 25-252 0 0,0 0 0 0 0,42-1 0 0 0,-40 7-1197 0 0,-13 0-3921 0 0</inkml:trace>
</inkml:ink>
</file>

<file path=ppt/ink/ink6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1:03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1 10943 0 0,'0'0'1228'0'0,"-2"0"-880"0"0,-5 4-164 0 0,1-1-1 0 0,1 1 0 0 0,-1 0 1 0 0,0 0-1 0 0,1 0 0 0 0,0 1 1 0 0,0 0-1 0 0,0 0 0 0 0,1 0 1 0 0,0 1-1 0 0,0-1 0 0 0,-5 10 1 0 0,-3 9 140 0 0,-19 46-1 0 0,28-63-314 0 0,-12 39 233 0 0,-10 49-1 0 0,7-27 308 0 0,-10 25 255 0 0,-5-2 0 0 0,-54 107 0 0 0,62-138-748 0 0,19-43-1 0 0,-1-1 1 0 0,0 0-1 0 0,-1-1 1 0 0,0 0-1 0 0,-2 0 1 0 0,-13 17-1 0 0,-2-6 585 0 0,23-25 198 0 0,17-2-7788 0 0,-13 0 6182 0 0,12-2 0 0 0</inkml:trace>
</inkml:ink>
</file>

<file path=ppt/ink/ink6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1:03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78 2759 0 0,'15'-29'166'0'0,"13"-20"18136"0"0,-27 69-17024 0 0,0-15-1173 0 0,-1 1 0 0 0,0-1 0 0 0,0 0 0 0 0,-1 1 0 0 0,0 5 0 0 0,-9 28 455 0 0,-18 46 0 0 0,3-13-469 0 0,21-61-81 0 0,-1 0-1 0 0,0-1 1 0 0,-10 14 0 0 0,4-5-315 0 0,10-17 152 0 0,-2 5-3979 0 0,8-18 1636 0 0,6-7 812 0 0</inkml:trace>
</inkml:ink>
</file>

<file path=ppt/ink/ink6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1:03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2759 0 0,'0'0'8832'0'0,"8"7"-8352"0"0,-1 2-360 0 0</inkml:trace>
</inkml:ink>
</file>

<file path=ppt/ink/ink6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1:04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97 374 10591 0 0,'-2'1'488'0'0,"-9"3"-146"0"0,1 0 0 0 0,-1 0 0 0 0,1 1-1 0 0,0 1 1 0 0,-16 12 0 0 0,24-17 1222 0 0,1 0-1251 0 0,0 0 0 0 0,0-1 1 0 0,0 1-1 0 0,1 0 0 0 0,-1 0 0 0 0,0 0 1 0 0,0 0-1 0 0,1-1 0 0 0,-1 1 0 0 0,1 0 1 0 0,-1 0-1 0 0,1 0 0 0 0,-1 1 0 0 0,-3 8-270 0 0,3-8 1222 0 0,10-14-733 0 0,13-21-179 0 0,2 2 0 0 0,1 0 0 0 0,40-37 0 0 0,-15 22-283 0 0,64-43 0 0 0,-110 86-56 0 0,1-1 0 0 0,0 0 0 0 0,1 1 0 0 0,-1 0 0 0 0,0 0 0 0 0,1 1 0 0 0,0 0 0 0 0,0 0 0 0 0,0 0 0 0 0,0 0 0 0 0,9 0 0 0 0,-10 4 61 0 0,1 2-64 0 0,-1 2 0 0 0,1-1 0 0 0,-1 0 0 0 0,-1 1-1 0 0,1 0 1 0 0,-1 0 0 0 0,0 1 0 0 0,0-1 0 0 0,-1 1 0 0 0,1 0 0 0 0,-2-1 0 0 0,1 2 0 0 0,-1-1 0 0 0,0 0 0 0 0,0 0 0 0 0,-1 1-1 0 0,0-1 1 0 0,0 1 0 0 0,-1-1 0 0 0,0 10 0 0 0,-1-4-11 0 0,0 1 0 0 0,-1 0 0 0 0,0 0 0 0 0,-1-1 0 0 0,0 0 0 0 0,-11 25 0 0 0,2-16 32 0 0,9-19-11 0 0,-7 7 1 0 0,-22 14 106 0 0,30-23-75 0 0,3-4 0 0 0,4-10-58 0 0,1 0 0 0 0,0 0-1 0 0,1 1 1 0 0,15-21 0 0 0,41-45-38 0 0,-19 31 43 0 0,89-75 0 0 0,-121 113 35 0 0,1 0 1 0 0,0 1-1 0 0,0 0 0 0 0,0 0 1 0 0,1 2-1 0 0,0 0 0 0 0,0 0 1 0 0,1 1-1 0 0,0 1 0 0 0,0 1 1 0 0,26-4-1 0 0,0 4 119 0 0,-9 1-47 0 0,34-7 0 0 0,-64 9 261 0 0,-1 14-71 0 0,-1 2-214 0 0,-2-1-1 0 0,0 0 0 0 0,-1 0 0 0 0,0 0 0 0 0,-1 0 0 0 0,-6 14 0 0 0,2-5-42 0 0,-7 24-40 0 0,4-18 0 0 0,2 0 0 0 0,-8 46 0 0 0,10-43-12 0 0,6-30-14 0 0,1-1 0 0 0,-1 0 0 0 0,1 1 0 0 0,-1-1 0 0 0,0 1 0 0 0,0-1 0 0 0,0 0 0 0 0,0 1 0 0 0,-1-1 0 0 0,1 0 0 0 0,-1 0 0 0 0,-2 2 0 0 0,0 1-112 0 0,-11 13-1008 0 0,-19 17-1 0 0,1-1-2801 0 0,15-16 1003 0 0,11-9 1291 0 0</inkml:trace>
</inkml:ink>
</file>

<file path=ppt/ink/ink6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1:05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62 176 2303 0 0,'0'0'11923'0'0,"-1"2"-11495"0"0,-8 14 197 0 0,2 0 0 0 0,0 1 0 0 0,0 0 1 0 0,-7 33-1 0 0,9-30-458 0 0,1-5-93 0 0,1 1 0 0 0,-1 12-47 0 0,4-25 201 0 0,2-18-279 0 0,-1 5 87 0 0,2 1 0 0 0,-1 0 0 0 0,1-1 0 0 0,1 1-1 0 0,0 0 1 0 0,0 0 0 0 0,1 1 0 0 0,0-1 0 0 0,7-9 0 0 0,4-2 81 0 0,1 0 0 0 0,24-23 1 0 0,-16 19-100 0 0,2 1 0 0 0,1 1 0 0 0,1 2 0 0 0,39-22 1 0 0,-67 42-18 0 0,10-7 126 0 0,0 1 0 0 0,0 0 0 0 0,1 1 0 0 0,0 0 0 0 0,0 1 0 0 0,0 1 0 0 0,19-4 0 0 0,1 4 210 0 0,-31 3-322 0 0,0 0 1 0 0,0 0-1 0 0,1 0 0 0 0,-1 0 1 0 0,0 0-1 0 0,0 1 0 0 0,0-1 0 0 0,1 1 1 0 0,-1-1-1 0 0,0 1 0 0 0,0-1 1 0 0,0 1-1 0 0,0-1 0 0 0,0 1 0 0 0,0 0 1 0 0,0 0-1 0 0,0-1 0 0 0,0 1 1 0 0,1 1-1 0 0,11 18 87 0 0,-11-15-73 0 0,-1-1-1 0 0,1 1 1 0 0,-1 0-1 0 0,0 0 1 0 0,0-1-1 0 0,-1 1 1 0 0,0 0-1 0 0,1 0 1 0 0,-2 0 0 0 0,1 0-1 0 0,0-1 1 0 0,-1 1-1 0 0,0 0 1 0 0,0 0-1 0 0,-2 4 1 0 0,-4 10 13 0 0,-1 0 1 0 0,-14 23 0 0 0,9-16-30 0 0,-13 23 28 0 0,-21 47 11 0 0,41-81-9 0 0,1 0-33 0 0,2 0-10 0 0,5-3 11 0 0,0-8 32 0 0,4 5-22 0 0,-6-8-18 0 0,1-1 1 0 0,-1 1 0 0 0,1 0-1 0 0,-1-1 1 0 0,1 1 0 0 0,-1 0-1 0 0,1-1 1 0 0,-1 1-1 0 0,1-1 1 0 0,0 1 0 0 0,-1-1-1 0 0,1 1 1 0 0,0-1-1 0 0,0 0 1 0 0,0 1 0 0 0,6 2 45 0 0,-5-1-52 0 0,1-1 1 0 0,0 1 0 0 0,0-1 0 0 0,0 0 0 0 0,0 1 0 0 0,0-2 0 0 0,0 1 0 0 0,0 0 0 0 0,0-1 0 0 0,4 1 0 0 0,3 0-42 0 0,-3 0-244 0 0,0-1 0 0 0,0 1-1 0 0,0-1 1 0 0,1-1 0 0 0,-1 1 0 0 0,0-1 0 0 0,0-1 0 0 0,13-3 0 0 0,-6 0-970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36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87 8287 0 0,'-7'-3'326'0'0,"1"0"0"0"0,-1 1-1 0 0,1 0 1 0 0,-1 0-1 0 0,0 1 1 0 0,0-1-1 0 0,1 2 1 0 0,-1-1 0 0 0,0 1-1 0 0,0 0 1 0 0,0 0-1 0 0,0 1 1 0 0,0 0 0 0 0,1 0-1 0 0,-1 1 1 0 0,-8 2-1 0 0,2 1 244 0 0,1-1-1 0 0,-1 2 0 0 0,1 0 0 0 0,1 0 1 0 0,-1 1-1 0 0,1 1 0 0 0,-16 13 1 0 0,18-12-457 0 0,0 0 1 0 0,0 1-1 0 0,1 1 1 0 0,0-1-1 0 0,1 1 1 0 0,-7 12 0 0 0,10-15-67 0 0,0-1 0 0 0,1 1 0 0 0,0 0 0 0 0,0 1 0 0 0,1-1 0 0 0,0 0 0 0 0,0 1 0 0 0,1-1 0 0 0,0 1 0 0 0,1 10 0 0 0,0-17-22 0 0,0 0-1 0 0,0 0 1 0 0,0 1-1 0 0,0-1 0 0 0,1 0 1 0 0,-1 0-1 0 0,1 0 1 0 0,0 0-1 0 0,0 0 1 0 0,-1 0-1 0 0,1 0 1 0 0,0 0-1 0 0,1 0 1 0 0,-1 0-1 0 0,0 0 0 0 0,1-1 1 0 0,-1 1-1 0 0,1 0 1 0 0,-1-1-1 0 0,1 0 1 0 0,-1 1-1 0 0,1-1 1 0 0,0 0-1 0 0,0 0 1 0 0,0 1-1 0 0,0-2 0 0 0,0 1 1 0 0,0 0-1 0 0,0 0 1 0 0,0-1-1 0 0,0 1 1 0 0,0-1-1 0 0,1 1 1 0 0,-1-1-1 0 0,0 0 0 0 0,3 0 1 0 0,7 0 141 0 0,0-1 1 0 0,0-1-1 0 0,0 0 0 0 0,0-1 1 0 0,14-4-1 0 0,-16 4-97 0 0,11-3 84 0 0,0-1-1 0 0,0-1 1 0 0,25-13-1 0 0,-38 17-137 0 0,-1 0 0 0 0,0-1 0 0 0,0 0 0 0 0,0 0 0 0 0,-1 0 0 0 0,1-1 0 0 0,-1 0 0 0 0,-1 0 0 0 0,1-1 0 0 0,-1 0 0 0 0,8-13-1 0 0,-11 15-32 0 0,0 0 0 0 0,-1 0-1 0 0,1-1 1 0 0,-1 1-1 0 0,0 0 1 0 0,0-1-1 0 0,-1 1 1 0 0,1-1 0 0 0,-1 1-1 0 0,0-1 1 0 0,-1 1-1 0 0,1-1 1 0 0,-1 1-1 0 0,-1-1 1 0 0,1 1-1 0 0,-1 0 1 0 0,-2-8 0 0 0,-2 0-328 0 0,-1 0 0 0 0,0 0 1 0 0,0 1-1 0 0,-1 0 1 0 0,-14-16-1 0 0,-20-15-2817 0 0,41 42 2439 0 0</inkml:trace>
</inkml:ink>
</file>

<file path=ppt/ink/ink6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1:06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21 253 8287 0 0,'0'0'639'0'0,"-2"0"-415"0"0,-16 3 11572 0 0,22-5-8953 0 0,1 1-4990 0 0,25-12 2333 0 0,0 1 1 0 0,0 2-1 0 0,64-13 0 0 0,-23 13-137 0 0,1 4 1 0 0,112 2-1 0 0,-162 4-42 0 0,0-2-1 0 0,0 0 0 0 0,0-1 1 0 0,0-2-1 0 0,-1 0 1 0 0,1-1-1 0 0,-1-2 0 0 0,-1 0 1 0 0,36-19-1 0 0,-43 20-6 0 0,0-4-77 0 0,-11 5-103 0 0,-3 6 156 0 0,1-1 0 0 0,-1 1-1 0 0,0-1 1 0 0,1 1 0 0 0,-1 0-1 0 0,0-1 1 0 0,0 1-1 0 0,1 0 1 0 0,-1 0 0 0 0,0 0-1 0 0,0-1 1 0 0,0 1-1 0 0,1 0 1 0 0,-2 0 0 0 0,-2 0-18 0 0,-19-5 26 0 0,0 2 0 0 0,0 1 1 0 0,-42 1-1 0 0,58 1 15 0 0,-19 0 13 0 0,-21 0 123 0 0,0-1-1 0 0,-65-11 1 0 0,35-2 574 0 0,-81-27-1 0 0,156 41-317 0 0,0-1-198 0 0,0 0-126 0 0,3 3 33 0 0,12 4 150 0 0,23 9 76 0 0,-9-9-326 0 0,0-1 0 0 0,1-1 0 0 0,0-1 0 0 0,42-2 0 0 0,112-16 0 0 0,-124 8 0 0 0,1 2 0 0 0,82 4 0 0 0,-121 3-17 0 0,1 1-1 0 0,-1 1 1 0 0,0 0 0 0 0,0 2-1 0 0,0 0 1 0 0,-1 1 0 0 0,0 2-1 0 0,19 10 1 0 0,-34-17-9 0 0,-1 0 1 0 0,0 0-1 0 0,0 1 1 0 0,0 0-1 0 0,0-1 0 0 0,0 1 1 0 0,0 0-1 0 0,2 5 0 0 0,-4-6-27 0 0,-1 0 0 0 0,-1 10 42 0 0,-2-8 17 0 0,0-1-1 0 0,0 1 1 0 0,-1 0-1 0 0,1-1 1 0 0,-1 0-1 0 0,0 1 0 0 0,0-1 1 0 0,0-1-1 0 0,0 1 1 0 0,-5 2-1 0 0,-2 2 26 0 0,-43 24 136 0 0,-7 5 7 0 0,21-6-106 0 0,-51 47 0 0 0,21-18-4 0 0,61-51-76 0 0,7-7-48 0 0,4-1-917 0 0,24-1-7160 0 0</inkml:trace>
</inkml:ink>
</file>

<file path=ppt/ink/ink6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1:06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35 9559 0 0,'-18'-7'928'0'0,"2"3"-824"0"0,2 1-104 0 0,-1-1 0 0 0,3 1 0 0 0,1-3 0 0 0,0-1-144 0 0</inkml:trace>
</inkml:ink>
</file>

<file path=ppt/ink/ink6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1:07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610 582 9647 0 0,'0'0'6336'0'0,"2"-1"-5482"0"0,5-5-172 0 0,1 0 1 0 0,-2 0 0 0 0,1 0 0 0 0,0-1-1 0 0,-1 0 1 0 0,7-11 0 0 0,29-52 1008 0 0,-29 46-1251 0 0,-6 10-405 0 0,0 0 1 0 0,-2 0-1 0 0,0-1 0 0 0,0 1 1 0 0,-2-1-1 0 0,0 0 0 0 0,2-18 1 0 0,0-107 196 0 0,-5 133-231 0 0,1-23-51 0 0,-1 0-191 0 0,-6-58 0 0 0,6 86 173 0 0,-1 5-140 0 0,-15 44-13 0 0,-12 31 45 0 0,-3-4 87 0 0,19-42 21 0 0,-1 0-1 0 0,-2-1 1 0 0,-27 42-1 0 0,34-63 69 0 0,-1 0 0 0 0,0 0-1 0 0,0-1 1 0 0,-1-1 0 0 0,0 1-1 0 0,0-2 1 0 0,-19 12 0 0 0,-87 36 4 0 0,68-34 5 0 0,20-8 24 0 0,-75 31-7 0 0,91-40-18 0 0,0 0 1 0 0,-1-1-1 0 0,1-1 0 0 0,-1 0 1 0 0,1 0-1 0 0,-21-1 0 0 0,29-1 4 0 0,-1 0 0 0 0,1 0 0 0 0,0-1 0 0 0,-1 0 0 0 0,1 0 0 0 0,-1 0 0 0 0,1 0 0 0 0,0-1 0 0 0,0 0 0 0 0,0 1 0 0 0,0-2 0 0 0,0 1 0 0 0,0 0 0 0 0,0-1 0 0 0,1 0 0 0 0,0 1 0 0 0,-1-1 0 0 0,1-1 0 0 0,0 1 0 0 0,0 0 0 0 0,0-1 0 0 0,1 0 0 0 0,-1 1 0 0 0,1-1 0 0 0,0 0 0 0 0,0 0 0 0 0,1-1 0 0 0,-1 1 0 0 0,-1-5 0 0 0,2-2 40 0 0,-1 0-1 0 0,1 0 1 0 0,1 0-1 0 0,0 0 1 0 0,0 0-1 0 0,1 0 1 0 0,1 0-1 0 0,0 0 1 0 0,0 0 0 0 0,1 0-1 0 0,0 1 1 0 0,9-19-1 0 0,0 6 74 0 0,1 0 1 0 0,1 0-1 0 0,1 1 0 0 0,21-24 0 0 0,-25 32-125 0 0,-9 12 0 0 0,10-6 0 0 0,0 0 0 0 0,-1 4 0 0 0,8-1 2 0 0,-14 7-4 0 0,-3-1-9 0 0,2 1 6 0 0,-1 0-1 0 0,1 0 1 0 0,-1 0-1 0 0,0 0 0 0 0,1 1 1 0 0,-1-1-1 0 0,0 1 1 0 0,0 0-1 0 0,-1 0 1 0 0,1 0-1 0 0,-1 0 0 0 0,1 0 1 0 0,-1 1-1 0 0,0-1 1 0 0,0 1-1 0 0,0-1 0 0 0,-1 1 1 0 0,1 0-1 0 0,0 4 1 0 0,3 9 23 0 0,-1 0 0 0 0,-1 0-1 0 0,2 18 1 0 0,-1-1 38 0 0,-4-25-64 0 0,1 0-1 0 0,1-1 0 0 0,0 1 0 0 0,0-1 0 0 0,0 0 0 0 0,5 10 0 0 0,-3-12 19 0 0,-1 0-1 0 0,1 0 0 0 0,1-1 0 0 0,-1 1 1 0 0,6 5-1 0 0,-7-9-3 0 0,1 2-1 0 0,1 1-1 0 0,1-1 0 0 0,-1 0 1 0 0,0-1-1 0 0,1 0 0 0 0,0 1 1 0 0,0-2-1 0 0,9 4 0 0 0,54 14 30 0 0,-50-16-32 0 0,69 13 62 0 0,-72-12-64 0 0,-1 2 0 0 0,-3 1 0 0 0,-4-1-23 0 0,-7-6-89 0 0,0 0 81 0 0,-1 0 0 0 0,0-1 0 0 0,0 1 0 0 0,0-1 0 0 0,1 1 0 0 0,-1-1 0 0 0,0 1 0 0 0,1 0-1 0 0,-1-1 1 0 0,1 0 0 0 0,-1 1 0 0 0,0-1 0 0 0,1 1 0 0 0,-1-1 0 0 0,1 1 0 0 0,-1-1 0 0 0,1 0-1 0 0,0 1 1 0 0,-1-1 0 0 0,1 0 0 0 0,-1 0 0 0 0,1 1 0 0 0,-1-1 0 0 0,1 0 0 0 0,0 0 0 0 0,-1 0-1 0 0,1 0 1 0 0,0 0 0 0 0,-1 0 0 0 0,1 0 0 0 0,0 0 0 0 0,-1 0 0 0 0,1 0 0 0 0,-1 0 0 0 0,2 0-1 0 0,1 0-304 0 0,0-1 0 0 0,0 1 0 0 0,1-1 0 0 0,-1 1 0 0 0,0-1-1 0 0,4-1 1 0 0,14-10-1386 0 0,0-1-20 0 0</inkml:trace>
</inkml:ink>
</file>

<file path=ppt/ink/ink6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1:23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900 63 2303 0 0,'1'-2'4643'0'0,"1"-1"-3259"0"0,1-1 0 0 0,-1 0 0 0 0,1 0 0 0 0,5-5-1 0 0,-1 2-818 0 0,0 1-1 0 0,0 0 1 0 0,9-5-1 0 0,-14 10-380 0 0,10-2 100 0 0,2 1 44 0 0,-12 1 1204 0 0,-1 15-1280 0 0,-1-12-215 0 0,1-1 1 0 0,-1 1-1 0 0,0 0 1 0 0,0 0 0 0 0,0 0-1 0 0,0-1 1 0 0,0 1-1 0 0,-1 0 1 0 0,1 0 0 0 0,0 0-1 0 0,-1-1 1 0 0,0 1-1 0 0,1 0 1 0 0,-1-1 0 0 0,0 1-1 0 0,0-1 1 0 0,0 1-1 0 0,0-1 1 0 0,0 1-1 0 0,0-1 1 0 0,0 1 0 0 0,-3 1-1 0 0,-2 3 83 0 0,0 0 0 0 0,-1-1 0 0 0,0 1 0 0 0,0-2 0 0 0,-1 1 0 0 0,1-1 0 0 0,-1 0 0 0 0,-11 4 0 0 0,6-2-10 0 0,-1 1 0 0 0,1 0 0 0 0,-23 18 0 0 0,8-6-19 0 0,-86 62-77 0 0,65-44-9 0 0,-108 60 0 0 0,20-33 85 0 0,-34 17-63 0 0,160-75-27 0 0,2-1 0 0 0,0 1 0 0 0,0 0 0 0 0,-9 8 0 0 0,9-7 0 0 0,-6 4-16 0 0,14-11 8 0 0,-13 15 318 0 0,11-12-425 0 0,1 3 2365 0 0,8-2-2249 0 0,1-1 0 0 0,0 0 0 0 0,1 0 0 0 0,-1-1-1 0 0,0 1 1 0 0,1-2 0 0 0,-1 1 0 0 0,1-1-1 0 0,0 0 1 0 0,0 0 0 0 0,-1-1 0 0 0,1 0-1 0 0,0-1 1 0 0,14-2 0 0 0,10 0 9 0 0,366-7 171 0 0,-378 11-181 0 0,2 0 0 0 0,-1-1 0 0 0,38-5 0 0 0,-44 3 0 0 0,0-1 12 0 0,-2-1 36 0 0,1 1-36 0 0,1 0-12 0 0,-1 0 0 0 0,1 2 0 0 0,-5 2 0 0 0,-10-1 0 0 0,0 1 0 0 0,0-1 0 0 0,0 1 0 0 0,0-1 0 0 0,0 1 0 0 0,0-1 0 0 0,0 1 0 0 0,0-1 0 0 0,0 0 0 0 0,-1 1 0 0 0,1-1 0 0 0,0 1 0 0 0,0-1 0 0 0,-1 0 0 0 0,1 1 0 0 0,0-1 0 0 0,0 1 0 0 0,-1-1 0 0 0,1 0 0 0 0,0 0 0 0 0,-1 1 0 0 0,-11 9 0 0 0,-10 3 64 0 0,10-5-64 0 0,-1-2 0 0 0,-31 19 20 0 0,0 1 0 0 0,-78 61 0 0 0,85-59-16 0 0,-259 185 364 0 0,267-196-350 0 0,-34 15 1 0 0,-3 1 20 0 0,28-15 461 0 0,36-17-268 0 0,0 1-128 0 0,2 1-56 0 0,-2 0-83 0 0,-13 10 1099 0 0,-7 2-789 0 0,20-13-195 0 0,0-1 0 0 0,-3 0-73 0 0,5 3 68 0 0,9 0 296 0 0,1-3-360 0 0,-6-1-11 0 0,-1 0 0 0 0,1 0 0 0 0,-1 1 0 0 0,0-1 0 0 0,1 1 0 0 0,-1 0 0 0 0,6 2 0 0 0,7 3 0 0 0,0 1 0 0 0,25 14 0 0 0,-11-6 0 0 0,-4-2-42 0 0,1-2 0 0 0,0-1-1 0 0,1-1 1 0 0,1-1 0 0 0,-1-1-1 0 0,1-2 1 0 0,0-1 0 0 0,0-1 0 0 0,0-2-1 0 0,0-1 1 0 0,1-1 0 0 0,-1-1-1 0 0,41-9 1 0 0,107-34-285 0 0,33-5 315 0 0,-201 48 22 0 0,0 1-1 0 0,-1 0 0 0 0,1 1 0 0 0,0 0 0 0 0,-1 0 1 0 0,1 1-1 0 0,0 0 0 0 0,13 3 0 0 0,-6 2-9 0 0,-2 2 0 0 0,-5 5 0 0 0,-4 2 0 0 0,-5-10-20 0 0,-1-2-9 0 0,4 17 14 0 0,3-7 15 0 0,3-7-29 0 0,-7-5-115 0 0</inkml:trace>
</inkml:ink>
</file>

<file path=ppt/ink/ink6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1:24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79 10159 0 0,'0'0'464'0'0,"1"-1"-8"0"0,38-55 2368 0 0,-22 34 4888 0 0,-18 24-7552 0 0,-38 40 354 0 0,21-23-411 0 0,-27 35 0 0 0,20-18-103 0 0,-31 48 0 0 0,49-71 0 0 0,0 1 0 0 0,1-1 0 0 0,0 1 0 0 0,-6 25 0 0 0,10-27 0 0 0,2 8 0 0 0,2-16 0 0 0,0 0 0 0 0,4 6 0 0 0,6-2 0 0 0,-5-6 13 0 0,0 1 0 0 0,0-1 0 0 0,0-1 0 0 0,1 0 0 0 0,-1 0 0 0 0,1 0 0 0 0,-1-1 0 0 0,0 0 0 0 0,1 0 0 0 0,-1-1 0 0 0,1 0 0 0 0,-1 0 0 0 0,0 0 0 0 0,0-1 0 0 0,1-1 0 0 0,-1 1 0 0 0,-1-1 0 0 0,1 0 0 0 0,0-1 0 0 0,-1 1 0 0 0,1-1 0 0 0,-1-1 0 0 0,8-7 0 0 0,8-3-29 0 0,-14 7-128 0 0,-7 6 95 0 0,0 0-239 0 0,0 0-80 0 0,0 0 75 0 0,1-1-74 0 0,3-13-12044 0 0</inkml:trace>
</inkml:ink>
</file>

<file path=ppt/ink/ink6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1:25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58 5983 0 0,'0'0'464'0'0,"-5"-7"1320"0"0,4 2 1744 0 0,-2-5 1955 0 0,3 8-3996 0 0,4-16 1698 0 0,-3 16-2444 0 0,1 1-432 0 0,12-9-134 0 0,-10 9-176 0 0,-1 1 11 0 0,-1 0-76 0 0,1 0-50 0 0,8-2-11 0 0,-9 2-177 0 0</inkml:trace>
</inkml:ink>
</file>

<file path=ppt/ink/ink6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1:25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32 1839 0 0,'-1'0'3214'0'0,"-14"3"8390"0"0,22-3-6954 0 0,26-3-3939 0 0,117-25-820 0 0,-143 26-453 0 0,-1 1 669 0 0</inkml:trace>
</inkml:ink>
</file>

<file path=ppt/ink/ink6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1:25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4607 0 0,'0'0'15222'0'0,"1"1"-14744"0"0,5 7-35 0 0,-4-7 425 0 0,0 1-423 0 0,1-1-335 0 0,-1 1-1 0 0,1-1 1 0 0,-1 0 0 0 0,1 0-1 0 0,-1 0 1 0 0,1-1-1 0 0,0 1 1 0 0,-1 0 0 0 0,1-1-1 0 0,0 0 1 0 0,-1 0-1 0 0,1 1 1 0 0,0-2 0 0 0,3 1-1 0 0,17-6 80 0 0,-1 0 0 0 0,0-2-1 0 0,0 0 1 0 0,21-13 0 0 0,36-12 183 0 0,-63 27-389 0 0,-7 4-87 0 0,0 2 34 0 0,-9 0-112 0 0,16 3-1101 0 0,-15-3 790 0 0,-1 1-1 0 0,1-1 1 0 0,0 0-1 0 0,-1 1 1 0 0,1-1-1 0 0,0 1 1 0 0,-1-1-1 0 0,1 1 1 0 0,-1-1-1 0 0,1 1 1 0 0,-1 0-1 0 0,1-1 1 0 0,-1 1-1 0 0,1 1 1 0 0,5 10-6401 0 0</inkml:trace>
</inkml:ink>
</file>

<file path=ppt/ink/ink6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1:26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5983 0 0,'-1'3'6330'0'0,"-8"47"605"0"0,-6 1-4679 0 0,-24 50-2031 0 0,32-85 328 0 0,-36 83-268 0 0,12-29-285 0 0,0-1 0 0 0,25-55 0 0 0,2-4-25 0 0,3-8-101 0 0</inkml:trace>
</inkml:ink>
</file>

<file path=ppt/ink/ink6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1:27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134 169 7831 0 0,'0'0'706'0'0,"-2"0"-578"0"0,-21 0 9526 0 0,22 3-9550 0 0,-1 43 640 0 0,2-32-439 0 0,-1 0 1 0 0,0 0-1 0 0,-1 0 0 0 0,0 0 1 0 0,-6 14-1 0 0,4-13-118 0 0,3-9-116 0 0,-1 0 1 0 0,0 0 0 0 0,0 0-1 0 0,-1-1 1 0 0,0 1 0 0 0,0-1-1 0 0,-6 9 1 0 0,0-2-61 0 0,-2-3 44 0 0,1 2 3 0 0,1-2-46 0 0,2-2-1 0 0,4-4 31 0 0,-2 3-20 0 0,4-4 100 0 0,0-4-106 0 0,0 1 0 0 0,0 0-1 0 0,0-1 1 0 0,1 1-1 0 0,-1-1 1 0 0,0 1-1 0 0,1-1 1 0 0,-1 1-1 0 0,1-1 1 0 0,-1-1-1 0 0,2-5-13 0 0,-1 1 0 0 0,2 0 0 0 0,-1 0-1 0 0,1 0 1 0 0,0 1 0 0 0,0-1 0 0 0,6-9 0 0 0,-3 3-1 0 0,9-23 19 0 0,31-55 0 0 0,-36 75-85 0 0,1 1-1 0 0,1 1 1 0 0,0 0 0 0 0,0 0-1 0 0,27-22 1 0 0,-19 21 114 0 0,0 1-1 0 0,1 1 0 0 0,1 2 1 0 0,0-1-1 0 0,1 2 0 0 0,33-11 1 0 0,-40 17 24 0 0,11-3 126 0 0,-24 6-107 0 0,0 0-11 0 0,7-1-1 0 0,-7 1 77 0 0,4 34 38 0 0,-8-22-142 0 0,0 0 0 0 0,-1 0 0 0 0,0 0 0 0 0,-1 0 0 0 0,0 0 0 0 0,-1 0 0 0 0,-9 14 0 0 0,-5 14 43 0 0,3 5-69 0 0,-11 26 10 0 0,26-69-37 0 0,-3 9 0 0 0,0 0 0 0 0,1 0 0 0 0,-1 1 0 0 0,2-1 0 0 0,0 1 0 0 0,-2 19 0 0 0,2-14 0 0 0,1 0 0 0 0,-1 6-3 0 0,-1-3 17 0 0,2-17 103 0 0,1 0-53 0 0,0-1-28 0 0,0-1 1 0 0,0 1-1 0 0,-1-1 1 0 0,1 1-1 0 0,0-1 0 0 0,0 1 1 0 0,0-1-1 0 0,0 1 0 0 0,0-1 1 0 0,1 1-1 0 0,-1-1 0 0 0,0 1 1 0 0,0-1-1 0 0,0 0 0 0 0,0 1 1 0 0,0-1-1 0 0,1 1 1 0 0,-1 0-1 0 0,1-1-7 0 0,-1 0 1 0 0,1 1-1 0 0,0-1 0 0 0,-1 0 1 0 0,1 0-1 0 0,0 0 0 0 0,-1 1 1 0 0,1-1-1 0 0,0 0 0 0 0,0 0 1 0 0,-1 0-1 0 0,1 0 0 0 0,0 0 0 0 0,-1 0 1 0 0,1-1-1 0 0,0 1 0 0 0,0 0 1 0 0,0-1-1 0 0,81-20 1059 0 0,-67 17-1072 0 0,-6 1-72 0 0,1 0 1 0 0,0 0-1 0 0,13-1 0 0 0,-19 4 22 0 0,-1-1-125 0 0,-1 1-92 0 0,24-3-4418 0 0,-24 3 2993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37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26 17279 0 0,'6'-13'794'0'0,"-5"10"-22"0"0,0 2-496 0 0,2-2-183 0 0,-2 2 636 0 0,-14-1 197 0 0,11 1-907 0 0,1 1-1 0 0,-1-1 1 0 0,0 1 0 0 0,0 0 0 0 0,1 0 0 0 0,-1 0 0 0 0,0 0 0 0 0,-3 0 0 0 0,-4 3 8 0 0,0 0-1 0 0,0 0 1 0 0,1 1-1 0 0,0 0 1 0 0,-12 8 0 0 0,-4 1-3 0 0,-10 7-24 0 0,-44 33 0 0 0,21-12 0 0 0,54-39 0 0 0,-12 8 0 0 0,-18 15 0 0 0,29-21 0 0 0,0 0 0 0 0,1 0 0 0 0,-1 0 0 0 0,1 0 0 0 0,0 0 0 0 0,0 1 0 0 0,0-1 0 0 0,-4 10 0 0 0,6-12 0 0 0,0 0 0 0 0,1 0 0 0 0,-1 0 0 0 0,1 1 0 0 0,-1-1 0 0 0,1 0 0 0 0,0 0 0 0 0,0 0 0 0 0,-1 0 0 0 0,2 3 0 0 0,6 9 0 0 0,-4-10 0 0 0,-1 0-11 0 0,1-1 0 0 0,0 1 0 0 0,0-1 1 0 0,0 0-1 0 0,0 0 0 0 0,1 0 0 0 0,-1-1 0 0 0,1 1 0 0 0,5 2 0 0 0,39 16-181 0 0,-24-11 125 0 0,25 11-301 0 0,-16-8-61 0 0,49 28 0 0 0,-73-36 412 0 0,-1 0 0 0 0,0 1-1 0 0,0 0 1 0 0,-1 0 0 0 0,1 1-1 0 0,-1 0 1 0 0,-1 0 0 0 0,0 1 0 0 0,0 0-1 0 0,7 12 1 0 0,-11-18 28 0 0,-1 1 1 0 0,0-1-1 0 0,0 1 0 0 0,0-1 0 0 0,0 1 1 0 0,0 0-1 0 0,-1-1 0 0 0,1 1 0 0 0,-1 0 1 0 0,0 0-1 0 0,0-1 0 0 0,0 1 0 0 0,0 0 1 0 0,0 0-1 0 0,-1 0 0 0 0,1-1 0 0 0,-2 5 1 0 0,1-3 10 0 0,-1 0 0 0 0,0 0 0 0 0,0-1 0 0 0,-1 1 0 0 0,1-1 0 0 0,-1 1 1 0 0,1-1-1 0 0,-1 0 0 0 0,0 0 0 0 0,-5 4 0 0 0,-3 1 84 0 0,-1-1-1 0 0,1 0 0 0 0,-1 0 1 0 0,0-1-1 0 0,-1-1 1 0 0,-14 5-1 0 0,-24 6 44 0 0,-1-2 0 0 0,0-2 0 0 0,0-3-1 0 0,-65 4 1 0 0,77-14-685 0 0,15-3-5101 0 0,10-1-894 0 0</inkml:trace>
</inkml:ink>
</file>

<file path=ppt/ink/ink6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1:29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2759 0 0,'0'0'5163'0'0,"-2"1"-4974"0"0,-15 14 589 0 0,15-13-572 0 0,-7 7 142 0 0,8-7-304 0 0,-6 7 44 0 0,4-5-34 0 0,-9 12-56 0 0,9-14-22 0 0,2-1-152 0 0</inkml:trace>
</inkml:ink>
</file>

<file path=ppt/ink/ink6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1:29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126 119 3223 0 0,'0'0'143'0'0,"1"-2"-3"0"0,51-99 7063 0 0,-39 86 1776 0 0,-11 26-9053 0 0,-1 3 119 0 0,-1 0 0 0 0,-1 1 0 0 0,0-1 0 0 0,-1 1 0 0 0,-5 19 0 0 0,-25 71-38 0 0,24-81 5 0 0,-30 91-12 0 0,-33 98 0 0 0,41-100 3 0 0,26-94 5 0 0,4-14 35 0 0,-1-4-43 0 0,1-1 0 0 0,0 0 0 0 0,0 1 0 0 0,0-1 0 0 0,0 1 0 0 0,1-1 0 0 0,-1 1 0 0 0,0-1 0 0 0,0 1 0 0 0,0-1 0 0 0,0 1 0 0 0,0-1 0 0 0,1 1 0 0 0,-1-1 0 0 0,0 0 0 0 0,0 1 0 0 0,1 0 0 0 0,0-1-2 0 0,0 0 0 0 0,0 1 0 0 0,0-1 0 0 0,-1 0 0 0 0,1 0 0 0 0,0 0 0 0 0,0 0 1 0 0,0 0-1 0 0,0 0 0 0 0,0-1 0 0 0,0 1 0 0 0,-1 0 0 0 0,1 0 0 0 0,0 0 1 0 0,0-1-1 0 0,0 1 0 0 0,-1-1 0 0 0,1 1 0 0 0,0 0 0 0 0,0-1 0 0 0,-1 1 1 0 0,1-1-1 0 0,0 0 0 0 0,0 0 0 0 0,19-19-238 0 0,-11 8-1030 0 0,-1-1 0 0 0,12-23 1 0 0,-9 11-4609 0 0</inkml:trace>
</inkml:ink>
</file>

<file path=ppt/ink/ink6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1:30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310 257 3223 0 0,'2'3'240'0'0,"11"19"1212"0"0,-11-20 55 0 0,-1 0-796 0 0,15 21 11597 0 0,-16-23-12340 0 0,0 0 32 0 0,1 0 0 0 0,-1 0 0 0 0,0 0 0 0 0,0-1 1 0 0,0 1-1 0 0,0 0 0 0 0,0 0 0 0 0,0 0 0 0 0,0 0 0 0 0,0-1 1 0 0,0 1-1 0 0,0 0 0 0 0,0 0 0 0 0,0 0 0 0 0,1 0 0 0 0,-1 0 1 0 0,0-1-1 0 0,0 1 0 0 0,0 0 0 0 0,0 0 0 0 0,0 0 0 0 0,1 0 1 0 0,-1 0-1 0 0,0 0 0 0 0,0 0 0 0 0,0 0 0 0 0,0 0 0 0 0,1 0 1 0 0,-1-1-1 0 0,0 1 0 0 0,0 0 0 0 0,1 0 28 0 0,-1 0 0 0 0,1 0-1 0 0,-1 0 1 0 0,0 0 0 0 0,1 0 0 0 0,-1-1 0 0 0,0 1-1 0 0,1 0 1 0 0,-1 0 0 0 0,0 0 0 0 0,1-1 0 0 0,-1 1-1 0 0,0 0 1 0 0,1 0 0 0 0,-1-1 0 0 0,0 1-1 0 0,0 0 1 0 0,1-1 0 0 0,-1 1 0 0 0,0 0 0 0 0,0-1-1 0 0,0 1 1 0 0,0-1 0 0 0,1 1 0 0 0,-1-1 0 0 0,2-14 120 0 0,0 0 1 0 0,-2 0-1 0 0,1 0 1 0 0,-2 0-1 0 0,0 0 1 0 0,-4-22 0 0 0,1 11-98 0 0,0-29 0 0 0,4 32-108 0 0,-5-25 0 0 0,5 47 47 0 0,0 0 0 0 0,0 0 1 0 0,0 0-1 0 0,-1 1 0 0 0,1-1 0 0 0,0 0 1 0 0,-1 0-1 0 0,1 0 0 0 0,0 1 1 0 0,-1-1-1 0 0,1 0 0 0 0,-1 0 1 0 0,1 1-1 0 0,-1-1 0 0 0,0 0 1 0 0,1 1-1 0 0,-1-1 0 0 0,0 1 1 0 0,1-1-1 0 0,-1 1 0 0 0,0-1 1 0 0,1 1-1 0 0,-1-1 0 0 0,0 1 1 0 0,0 0-1 0 0,0-1 0 0 0,0 1 1 0 0,1 0-1 0 0,-1 0 0 0 0,0 0 1 0 0,0-1-1 0 0,0 1 0 0 0,0 0 1 0 0,0 0-1 0 0,0 0 0 0 0,1 1 1 0 0,-1-1-1 0 0,0 0 0 0 0,0 0 1 0 0,0 0-1 0 0,-1 1 0 0 0,-2 0-15 0 0,0 0-1 0 0,1 1 1 0 0,-1-1-1 0 0,0 1 1 0 0,1 0-1 0 0,-1 0 0 0 0,-3 2 1 0 0,-85 81-849 0 0,42-36 497 0 0,39-38 356 0 0,-54 52-102 0 0,56-53 115 0 0,1 0 0 0 0,-1 1 0 0 0,2 0 0 0 0,-11 20 0 0 0,11-14 8 0 0,4 0 0 0 0,3-14 17 0 0,0 1-1 0 0,0 0 1 0 0,0-1 0 0 0,1 1-1 0 0,-1 0 1 0 0,1-1-1 0 0,0 1 1 0 0,0 0 0 0 0,1-1-1 0 0,-1 1 1 0 0,1-1-1 0 0,-1 0 1 0 0,5 6 0 0 0,-2-5 33 0 0,0 1 0 0 0,0-1 0 0 0,0 1 1 0 0,1-1-1 0 0,-1-1 0 0 0,1 1 0 0 0,10 5 0 0 0,-4-3 59 0 0,0-1 0 0 0,0-1 0 0 0,0 1-1 0 0,1-2 1 0 0,0 0 0 0 0,-1 0-1 0 0,25 1 1 0 0,-33-4-95 0 0,1 1 10 0 0,0-1 1 0 0,0 0-1 0 0,0 0 1 0 0,1 0 0 0 0,-1-1-1 0 0,0 0 1 0 0,0 1-1 0 0,0-1 1 0 0,0-1-1 0 0,0 1 1 0 0,0-1 0 0 0,0 1-1 0 0,0-1 1 0 0,-1 0-1 0 0,6-4 1 0 0,-5 3 3 0 0,0 0 1 0 0,0-1-1 0 0,-1 1 1 0 0,0-1-1 0 0,1 1 0 0 0,-1-1 1 0 0,5-8-1 0 0,16-35 220 0 0,-12 22-114 0 0,-3 8-36 0 0,3-5 12 0 0,-1-1 0 0 0,13-41 0 0 0,-23 62 205 0 0,-14 176-106 0 0,9-148-205 0 0,-1 0 0 0 0,-1-1 0 0 0,-12 33 0 0 0,-35 70 25 0 0,-7 18-10 0 0,57-139-19 0 0,1-1 0 0 0,1 0 0 0 0,0 0 0 0 0,0 0 0 0 0,-1 8 0 0 0,1-2 0 0 0,1 6 28 0 0,-2-9 5 0 0,0 2-30 0 0,1-9-3 0 0,1 0 0 0 0,0 0 0 0 0,-1 0 0 0 0,1 0 0 0 0,-1 0 0 0 0,1 0 0 0 0,-1 0 0 0 0,0 0 0 0 0,0 0 0 0 0,0 0 0 0 0,0-1 0 0 0,0 1 0 0 0,0 0 0 0 0,-2 1 0 0 0,-2 3 0 0 0,-4 6 44 0 0,0-1 1 0 0,-17 16-1 0 0,18-19-16 0 0,6-7 96 0 0,-2 3 57 0 0,4-4-161 0 0,-1 0 0 0 0,1 1 0 0 0,0-1 0 0 0,0 0 0 0 0,-1 0 0 0 0,1 0-1 0 0,0 0 1 0 0,0 0 0 0 0,-1 1 0 0 0,1-1 0 0 0,0 0 0 0 0,0 0 0 0 0,-1 0 0 0 0,1 1 0 0 0,0-1 0 0 0,0 0 0 0 0,0 0 0 0 0,0 1 0 0 0,-1-1 0 0 0,1 0 0 0 0,0 1 0 0 0,0-1 0 0 0,0 0 0 0 0,0 0 0 0 0,0 1-1 0 0,0-1 1 0 0,0 0 0 0 0,0 1 0 0 0,0-1 0 0 0,0 0 0 0 0,0 1 0 0 0,-1 10 115 0 0,0-9 471 0 0,3 1-523 0 0,-1-2-37 0 0,-1 0 0 0 0,1-1 1 0 0,0 1-1 0 0,0 0 0 0 0,-1 0 0 0 0,1 0 0 0 0,-1 0 1 0 0,1 0-1 0 0,-1 0 0 0 0,1 2 0 0 0,11-8 62 0 0,-9 4-200 0 0,0-1-1 0 0,0 0 0 0 0,0 0 1 0 0,-1 0-1 0 0,1-1 1 0 0,-1 1-1 0 0,0-1 1 0 0,4-4-1 0 0,-1 1-1130 0 0</inkml:trace>
</inkml:ink>
</file>

<file path=ppt/ink/ink6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1:31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41 5527 0 0,'1'-2'423'0'0,"20"-23"579"0"0,-4 12 12884 0 0,-137 95-13404 0 0,5-2-499 0 0,81-58-1 0 0,0 3 0 0 0,2 1 0 0 0,-48 47 0 0 0,61-54-9 0 0,12-12 21 0 0,0 1 1 0 0,0-1 0 0 0,0 1 0 0 0,1 0 0 0 0,0 1-1 0 0,-7 12 1 0 0,8-10-2 0 0,1-1 1 0 0,0 1-1 0 0,0 0 0 0 0,1-1 0 0 0,0 2 0 0 0,1-1 1 0 0,0 0-1 0 0,1 0 0 0 0,0 1 0 0 0,2 21 1 0 0,0-29-37 0 0,5 5 32 0 0,-4-7 15 0 0,-1 0 0 0 0,0 0 0 0 0,0 0 0 0 0,1 0 1 0 0,-1 0-1 0 0,1-1 0 0 0,0 1 0 0 0,-1-1 0 0 0,1 1 0 0 0,0-1 0 0 0,0 0 0 0 0,0 1 0 0 0,0-1 0 0 0,0 0 0 0 0,3 1 0 0 0,0 0 6 0 0,6 2 41 0 0,0 0 0 0 0,0-1 0 0 0,0 0 0 0 0,0-1 0 0 0,0 0 0 0 0,12 0 0 0 0,78 0 538 0 0,-33-2-149 0 0,-54 1-371 0 0,-1-1 0 0 0,1-1-1 0 0,0 0 1 0 0,0 0 0 0 0,0-2-1 0 0,0 0 1 0 0,-1 0 0 0 0,1-1-1 0 0,-1-1 1 0 0,0 0 0 0 0,0-1-1 0 0,-1-1 1 0 0,0 0 0 0 0,0 0-1 0 0,19-16 1 0 0,15-14 225 0 0,-29 24-227 0 0,0-1-1 0 0,28-30 0 0 0,-29 29-55 0 0,-13 13-11 0 0,0-1 0 0 0,0 0 0 0 0,0 0 0 0 0,0 0 0 0 0,-1 0 0 0 0,1-1 0 0 0,-1 1 0 0 0,0-1 0 0 0,0 1 0 0 0,0-1 0 0 0,0 0 0 0 0,-1 0 0 0 0,1 0 0 0 0,-1 0 0 0 0,0 0 0 0 0,0-5 0 0 0,0 7 0 0 0,0 0 0 0 0,-1 0 0 0 0,0 0 0 0 0,1 0 0 0 0,-1 0 0 0 0,0-1 0 0 0,0 1 0 0 0,0 0 0 0 0,0 0 0 0 0,-1 0 0 0 0,1 0 0 0 0,-2-4 0 0 0,0 0 0 0 0,2 3 0 0 0,-1 1 0 0 0,1-1 0 0 0,-1 0 0 0 0,0 1 0 0 0,0-1 0 0 0,0 1 0 0 0,-1-1 0 0 0,1 1 0 0 0,-1-1 0 0 0,1 1 0 0 0,-1 0 0 0 0,0 0 0 0 0,1 0 0 0 0,-1 0 0 0 0,-4-3 0 0 0,3 3 0 0 0,1 0-12 0 0,0 0 0 0 0,-1 1 0 0 0,1-1 0 0 0,-1 1-1 0 0,0-1 1 0 0,1 1 0 0 0,-1 0 0 0 0,0 0 0 0 0,0 1 0 0 0,1-1-1 0 0,-1 1 1 0 0,0-1 0 0 0,0 1 0 0 0,0 0 0 0 0,0 0 0 0 0,0 0 0 0 0,0 0-1 0 0,0 1 1 0 0,0-1 0 0 0,1 1 0 0 0,-1-1 0 0 0,0 1 0 0 0,0 0-1 0 0,1 0 1 0 0,-5 3 0 0 0,-1 0-33 0 0,0 1 0 0 0,0 0 0 0 0,0 0 0 0 0,1 1-1 0 0,0 0 1 0 0,-11 12 0 0 0,13-12 45 0 0,0 0 0 0 0,1 0 0 0 0,0 1 0 0 0,0 0 0 0 0,0 0 0 0 0,1 0 0 0 0,0 0 0 0 0,0 1 0 0 0,1-1 0 0 0,-2 12 0 0 0,1 2 0 0 0,0 0 0 0 0,1 35 0 0 0,1-32 0 0 0,2-4 0 0 0,0-18 0 0 0,3 10-13 0 0,-3-11 8 0 0,0-1 0 0 0,-1 1-1 0 0,1 0 1 0 0,0-1 0 0 0,0 1 0 0 0,-1-1 0 0 0,1 1 0 0 0,0-1 0 0 0,0 0 0 0 0,0 1-1 0 0,0-1 1 0 0,1 1 0 0 0,3-1-437 0 0,1 0 0 0 0,-1 0-1 0 0,1 0 1 0 0,-1-1 0 0 0,0 0-1 0 0,1 0 1 0 0,-1 0 0 0 0,0-1-1 0 0,0 0 1 0 0,6-2 0 0 0,5-5-6437 0 0</inkml:trace>
</inkml:ink>
</file>

<file path=ppt/ink/ink6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1:32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180 129 2303 0 0,'55'-43'1716'0'0,"-18"16"7390"0"0,-14 14-4060 0 0,-21 11-4187 0 0,2-1 1288 0 0,-3 4-1689 0 0,-5 5-608 0 0,-2 1 202 0 0,-1 0 1 0 0,-1-1 0 0 0,1 0 0 0 0,-14 8 0 0 0,-10 9 11 0 0,-127 124 82 0 0,150-138-122 0 0,1 0 0 0 0,0 0-1 0 0,0 1 1 0 0,1 0 0 0 0,-9 16 0 0 0,14-23-15 0 0,-1 0 0 0 0,1 1 0 0 0,0-1 0 0 0,0 0 0 0 0,0 1 0 0 0,0-1 0 0 0,0 1 0 0 0,1-1 0 0 0,-1 1 0 0 0,1-1 0 0 0,0 1 0 0 0,0-1 0 0 0,0 1 0 0 0,1 0 0 0 0,-1-1 0 0 0,1 1 0 0 0,0-1 0 0 0,0 0 0 0 0,0 1 0 0 0,1-1 0 0 0,-1 0 0 0 0,3 5-1 0 0,0-4 41 0 0,1-1-1 0 0,-1 1 0 0 0,1-1 0 0 0,-1 0 1 0 0,1 0-1 0 0,0 0 0 0 0,0-1 0 0 0,0 0 0 0 0,0 0 1 0 0,1 0-1 0 0,-1-1 0 0 0,10 2 0 0 0,-6-2 5 0 0,1-1 0 0 0,-1 0-1 0 0,0 0 1 0 0,0-1 0 0 0,0 0-1 0 0,0-1 1 0 0,0 0 0 0 0,0 0-1 0 0,15-7 1 0 0,-2-1 67 0 0,-1 0 1 0 0,31-21-1 0 0,-43 25-102 0 0,0 0-1 0 0,-1 0 1 0 0,0-1-1 0 0,0 0 1 0 0,0 0-1 0 0,-1-1 1 0 0,-1 0-1 0 0,1 0 1 0 0,-1-1-1 0 0,0 0 1 0 0,-1 0-1 0 0,0 0 1 0 0,-1 0-1 0 0,0-1 1 0 0,6-19-1 0 0,-5-2-56 0 0,-1 0-1 0 0,-1 0 1 0 0,-3-40-1 0 0,0 66 33 0 0,-3-33-484 0 0,2 37 449 0 0,0-1 1 0 0,0 0-1 0 0,0 1 0 0 0,0-1 0 0 0,-1 1 1 0 0,1-1-1 0 0,-1 1 0 0 0,1 0 0 0 0,-1-1 1 0 0,1 1-1 0 0,-1 0 0 0 0,0 0 0 0 0,1 0 1 0 0,-1 0-1 0 0,-2 0 0 0 0,0-1 24 0 0,-1 1-1 0 0,1 0 1 0 0,0 0-1 0 0,0 0 1 0 0,-1 1-1 0 0,1-1 1 0 0,0 1-1 0 0,-1 0 1 0 0,1 0-1 0 0,0 1 1 0 0,-1-1-1 0 0,1 1 1 0 0,0 0-1 0 0,-1 0 1 0 0,1 0-1 0 0,0 1 1 0 0,0 0-1 0 0,0-1 1 0 0,0 2-1 0 0,-4 1 1 0 0,-6 6-385 0 0,1 0 0 0 0,0 1 1 0 0,-21 23-1 0 0,21-21-594 0 0,6-3-2451 0 0</inkml:trace>
</inkml:ink>
</file>

<file path=ppt/ink/ink6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1:32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59 5983 0 0,'30'-24'458'0'0,"-15"12"2382"0"0,-1 0 7310 0 0,-32 18-9114 0 0,2 3-957 0 0,1 0 0 0 0,0 1 0 0 0,0 1 0 0 0,-23 23 1 0 0,-49 59 352 0 0,51-52-368 0 0,24-27-60 0 0,0 0 0 0 0,1 0-1 0 0,-14 25 1 0 0,21-33-1 0 0,2-1 1 0 0,-1 1-1 0 0,1 0 0 0 0,0 0 0 0 0,0 0 0 0 0,0 0 1 0 0,1 1-1 0 0,0-1 0 0 0,0 0 0 0 0,1 0 1 0 0,-1 1-1 0 0,2-1 0 0 0,0 12 0 0 0,0-15 27 0 0,0 0-1 0 0,0 0 0 0 0,1 0 1 0 0,-1 0-1 0 0,1 0 0 0 0,-1-1 1 0 0,1 1-1 0 0,0 0 0 0 0,0-1 1 0 0,0 1-1 0 0,0-1 0 0 0,1 0 1 0 0,-1 1-1 0 0,1-1 0 0 0,-1 0 1 0 0,1-1-1 0 0,0 1 1 0 0,-1 0-1 0 0,1-1 0 0 0,0 0 1 0 0,0 1-1 0 0,0-1 0 0 0,7 1 1 0 0,2 1 68 0 0,1 0 0 0 0,0-1 0 0 0,0-1 0 0 0,21 0 0 0 0,-6-1 65 0 0,0-1 0 0 0,1-1-1 0 0,-1-2 1 0 0,0-1 0 0 0,0-1 0 0 0,28-10 0 0 0,-45 12-74 0 0,0-1-1 0 0,-1 0 1 0 0,1-1-1 0 0,-1 0 1 0 0,0 0-1 0 0,-1-1 1 0 0,14-12 0 0 0,-17 13-47 0 0,-1-1 1 0 0,1 0 0 0 0,-1 0-1 0 0,0 0 1 0 0,-1 0 0 0 0,1-1 0 0 0,-1 1-1 0 0,-1-1 1 0 0,0 0 0 0 0,0-1-1 0 0,2-10 1 0 0,-2 4 14 0 0,0 0 0 0 0,-2 0 0 0 0,0 0 0 0 0,-1-1 0 0 0,0 1 0 0 0,-1 0 0 0 0,-1 0-1 0 0,-1 0 1 0 0,0 0 0 0 0,0 0 0 0 0,-2 1 0 0 0,-7-19 0 0 0,10 29-107 0 0,0 0 0 0 0,-1 0-1 0 0,1 0 1 0 0,-1 0 0 0 0,0 1-1 0 0,0-1 1 0 0,0 1 0 0 0,0 0 0 0 0,0 0-1 0 0,-1 0 1 0 0,0 0 0 0 0,1 1-1 0 0,-1-1 1 0 0,0 1 0 0 0,-5-2 0 0 0,4 2-54 0 0,-1 1 1 0 0,1-1 0 0 0,0 1-1 0 0,-1 0 1 0 0,1 1 0 0 0,-1 0-1 0 0,1-1 1 0 0,-1 2 0 0 0,1-1-1 0 0,-1 1 1 0 0,1-1-1 0 0,-8 3 1 0 0,1 1-227 0 0,1 0 0 0 0,-1 1 1 0 0,1 0-1 0 0,-20 12 0 0 0,29-16-207 0 0,0 3-360 0 0,0-2-390 0 0</inkml:trace>
</inkml:ink>
</file>

<file path=ppt/ink/ink6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1:45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1 106 919 0 0,'0'-2'67'0'0,"2"-6"2500"0"0,-1 0 0 0 0,0-18 0 0 0,-2 20-1493 0 0,-2-16 574 0 0,3 21-498 0 0,0-1-575 0 0,0-19 2109 0 0,0 19-2296 0 0,-1-3 130 0 0,1 5-503 0 0,1 0 1 0 0,-1 0 0 0 0,0 0 0 0 0,0 0 0 0 0,0 0-1 0 0,0 0 1 0 0,0 0 0 0 0,0 0 0 0 0,0 0 0 0 0,0 0 0 0 0,0 0-1 0 0,0 0 1 0 0,0 0 0 0 0,0 0 0 0 0,0 0 0 0 0,1 0-1 0 0,-1 0 1 0 0,0 0 0 0 0,0 0 0 0 0,0 0 0 0 0,0 0 0 0 0,0 0-1 0 0,0 0 1 0 0,0 0 0 0 0,0 0 0 0 0,0 0 0 0 0,0 0-1 0 0,0 0 1 0 0,0 0 0 0 0,0 0 0 0 0,0 0 0 0 0,1 0 0 0 0,-1 0-1 0 0,0 0 1 0 0,0-1 0 0 0,0 1 0 0 0,0 0 0 0 0,0 0-1 0 0,0 0 1 0 0,0 0 0 0 0,0 0 0 0 0,0 0 0 0 0,0 0 0 0 0,0 0-1 0 0,0 0 1 0 0,0 0 0 0 0,0 0 0 0 0,0 0 0 0 0,0 0-1 0 0,0 0 1 0 0,0-1 0 0 0,0 1 0 0 0,0 0 0 0 0,0 0 0 0 0,0 0-1 0 0,0 0 1 0 0,0 0 0 0 0,0 0 0 0 0,0 0 0 0 0,0 0-1 0 0,0 0 1 0 0,0 0 0 0 0,0 0 0 0 0,0 0 0 0 0,0 0 0 0 0,0-1-1 0 0,0 1 1 0 0,4 5 22 0 0,0 0 0 0 0,-1 0 0 0 0,1 0 0 0 0,-1 1 0 0 0,0-1 0 0 0,-1 1 0 0 0,1 0-1 0 0,1 7 1 0 0,14 54 464 0 0,-14-48-345 0 0,9 37 238 0 0,17 78-66 0 0,-28-103-317 0 0,1-17-11 0 0,-1 9-90 0 0,-2-21-33 0 0,2 10-738 0 0,-1 0 1 0 0,0 0 0 0 0,-1 19 0 0 0,0-15-1398 0 0</inkml:trace>
</inkml:ink>
</file>

<file path=ppt/ink/ink6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1:4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60 1839 0 0,'1'-2'83'0'0,"5"-5"-64"0"0,0 0 0 0 0,6-12 0 0 0,6-5 14689 0 0,-20 26-14596 0 0,-7 14 13 0 0,0 0-1 0 0,1 0 1 0 0,-7 21-1 0 0,-3 6 18 0 0,-128 350 1308 0 0,106-273-1336 0 0,3-8-721 0 0,-56 156 485 0 0,25-113 178 0 0,-31 84 79 0 0,81-193-25 0 0,18-42-35 0 0,1 3 0 0 0,-1-5-17 0 0,3-2-1823 0 0,-3 0 1398 0 0,1 0 220 0 0,-1 0 0 0 0,1 0 0 0 0,0 0 1 0 0,-1 1-1 0 0,1-1 0 0 0,-1 0 0 0 0,1 0 0 0 0,0 0 0 0 0,-1 0 1 0 0,1 0-1 0 0,-1 0 0 0 0,1 0 0 0 0,0-1 0 0 0,-1 1 0 0 0,1 0 1 0 0,-1 0-1 0 0,1 0 0 0 0,-1-1 0 0 0,1 1 0 0 0,-1 0 0 0 0,2-1 1 0 0,7-6-4940 0 0</inkml:trace>
</inkml:ink>
</file>

<file path=ppt/ink/ink6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1:46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 4607 0 0,'0'0'14528'0'0,"0"2"-14341"0"0,-2 7-167 0 0,0 0-1 0 0,0 0 1 0 0,-1 0 0 0 0,-7 15 0 0 0,-22 37 10 0 0,20-41 6 0 0,-29 48-36 0 0,-3 2 0 0 0,38-59 0 0 0,1 0 0 0 0,0 1 0 0 0,1-1 0 0 0,-5 22 0 0 0,6-15 0 0 0,4-13 0 0 0,1-1 0 0 0,0 8 0 0 0,4 1 0 0 0,-4-11 9 0 0,0 0-1 0 0,0 1 0 0 0,0-1 1 0 0,0 0-1 0 0,1 0 0 0 0,-1-1 1 0 0,1 1-1 0 0,0 0 0 0 0,-1-1 1 0 0,1 0-1 0 0,0 1 0 0 0,0-1 1 0 0,0 0-1 0 0,0-1 0 0 0,0 1 1 0 0,3 0-1 0 0,3 0 68 0 0,-1 0 0 0 0,1 0 0 0 0,0-1 0 0 0,13-2 0 0 0,-11 1 8 0 0,-7 0-16 0 0,1 1-1 0 0,-1-1 1 0 0,0-1-1 0 0,0 1 1 0 0,0 0-1 0 0,0-1 1 0 0,6-3-1 0 0,9-4 169 0 0,-18 9-375 0 0,0 0 1 0 0,0-1-1 0 0,0 0 1 0 0,-1 1 0 0 0,1-1-1 0 0,0 0 1 0 0,0 1-1 0 0,0-1 1 0 0,0 0 0 0 0,-1 0-1 0 0,1 0 1 0 0,0 0 0 0 0,0-1-1 0 0</inkml:trace>
</inkml:ink>
</file>

<file path=ppt/ink/ink6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1:47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55 3223 0 0,'-1'-1'240'0'0,"-4"-3"-1327"0"0,-19-14 17930 0 0,25 16-16385 0 0,27-25-96 0 0,-27 27-359 0 0,0-1 0 0 0,1 1 0 0 0,-1-1 0 0 0,1 1 0 0 0,-1 0 0 0 0,1 0 0 0 0,-1 0 0 0 0,1 0 0 0 0,-1 0 0 0 0,1 0 0 0 0,-1 0 0 0 0,1 0 0 0 0,-1 1 0 0 0,0-1 0 0 0,1 1 0 0 0,2 0 0 0 0,-3 0-6 0 0,2 0-216 0 0,0 0-1 0 0,0 1 1 0 0,0 0 0 0 0,0 0-1 0 0,0 0 1 0 0,0 0-1 0 0,2 3 1 0 0,2 0-1756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29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87 137 4143 0 0,'16'-15'994'0'0,"25"-19"-1"0"0,0 8 9994 0 0,-42 28-10746 0 0,-6 15 30 0 0,-2-1 0 0 0,0 0 0 0 0,-1-1 0 0 0,0 0 0 0 0,-14 14 1 0 0,-24 35 277 0 0,35-44-383 0 0,2 1 1 0 0,-13 30-1 0 0,20-42-107 0 0,1 1 1 0 0,0-1-1 0 0,1 0 0 0 0,0 1 1 0 0,0 0-1 0 0,1-1 0 0 0,0 1 1 0 0,1 16-1 0 0,0-24-29 0 0,1 1 0 0 0,-1 0 0 0 0,1 0-1 0 0,-1 0 1 0 0,1 0 0 0 0,0-1 0 0 0,0 1 0 0 0,0 0-1 0 0,1-1 1 0 0,-1 1 0 0 0,1 0 0 0 0,-1-1 0 0 0,1 0-1 0 0,0 1 1 0 0,0-1 0 0 0,4 4 0 0 0,-3-4 17 0 0,1 0 0 0 0,-1 0 0 0 0,1 0 0 0 0,-1 0 0 0 0,1-1 0 0 0,0 1 0 0 0,0-1 0 0 0,0 0 0 0 0,0 0 0 0 0,7 1 0 0 0,2-2 64 0 0,0 1 0 0 0,-1-2 0 0 0,1 0-1 0 0,0 0 1 0 0,0-2 0 0 0,17-4 0 0 0,-3-2 35 0 0,-1-1 0 0 0,0-1 0 0 0,-1-1 0 0 0,0-1 0 0 0,0-1 0 0 0,38-31-1 0 0,-54 37-131 0 0,1 0-1 0 0,-1-1 0 0 0,-1 0 0 0 0,0 0 0 0 0,0-1 1 0 0,-1 0-1 0 0,0-1 0 0 0,0 0 0 0 0,5-14 0 0 0,-1-2-61 0 0,-1 0 0 0 0,12-55-1 0 0,-20 74-57 0 0,1-11-404 0 0,2 1 1 0 0,0 0-1 0 0,14-32 0 0 0,-11 40-1267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37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13 6911 0 0,'9'-13'9116'0'0,"-21"21"-8064"0"0,-7 7-520 0 0,0 1 0 0 0,-18 20 0 0 0,-8 7-173 0 0,-112 87 304 0 0,125-101-192 0 0,-54 64 0 0 0,81-88-372 0 0,1 1-1 0 0,1-1 1 0 0,-1 1-1 0 0,1-1 1 0 0,0 1 0 0 0,0 0-1 0 0,0 1 1 0 0,1-1-1 0 0,-3 11 1 0 0,5-14-54 0 0,0-1 1 0 0,-1 1-1 0 0,1 0 1 0 0,0 0-1 0 0,0-1 1 0 0,1 1-1 0 0,-1 0 1 0 0,1-1-1 0 0,-1 1 1 0 0,1 0-1 0 0,0-1 1 0 0,0 1-1 0 0,0 0 0 0 0,0-1 1 0 0,0 1-1 0 0,1-1 1 0 0,-1 0-1 0 0,1 0 1 0 0,-1 1-1 0 0,1-1 1 0 0,0 0-1 0 0,0 0 1 0 0,0 0-1 0 0,0-1 1 0 0,4 3-1 0 0,0 0 15 0 0,0 0-1 0 0,0 0 1 0 0,1-1-1 0 0,0 0 1 0 0,-1-1 0 0 0,1 0-1 0 0,0 0 1 0 0,0 0-1 0 0,0-1 1 0 0,0 0-1 0 0,14 1 1 0 0,-8-3-508 0 0,1 0 0 0 0,0 0 0 0 0,0-2 0 0 0,-1 1 0 0 0,17-7 0 0 0,-3 0-923 0 0</inkml:trace>
</inkml:ink>
</file>

<file path=ppt/ink/ink6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1:48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 1839 0 0,'0'0'8898'0'0,"-2"-1"-8414"0"0,2 1-393 0 0,0 0 0 0 0,0-1 0 0 0,0 1-1 0 0,0 0 1 0 0,0 0 0 0 0,-1 0 0 0 0,1 0 0 0 0,0 0 0 0 0,0-1 0 0 0,0 1 0 0 0,0 0 0 0 0,-1 0 0 0 0,1 0 0 0 0,0 0 0 0 0,0 0 0 0 0,0 0 0 0 0,0 0 0 0 0,-1 0 0 0 0,1-1 0 0 0,0 1 0 0 0,0 0 0 0 0,0 0 0 0 0,-1 0 0 0 0,1 0 0 0 0,0 0-1 0 0,0 0 1 0 0,0 0 0 0 0,-1 0 0 0 0,1 0 0 0 0,0 0 0 0 0,0 0 0 0 0,0 1 0 0 0,-1-1 0 0 0,1 0 0 0 0,0 0 0 0 0,0 0 0 0 0,0 0 0 0 0,-1 0 0 0 0,1 0 0 0 0,0 0 0 0 0,-2 12 1284 0 0,3 5-1097 0 0,1 0 0 0 0,0-1 1 0 0,1 1-1 0 0,1-1 0 0 0,11 31 1 0 0,-1-12 279 0 0,28 49 0 0 0,-23-49-348 0 0,2-1-1 0 0,1-2 0 0 0,32 37 1 0 0,-43-59-166 0 0,0 0 0 0 0,0-1 1 0 0,1-1-1 0 0,0 0 1 0 0,17 9-1 0 0,-18-12 26 0 0,-9-4 74 0 0,-15-1-4911 0 0,1 0 3344 0 0</inkml:trace>
</inkml:ink>
</file>

<file path=ppt/ink/ink6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1:48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70 5983 0 0,'0'0'542'0'0,"2"-2"-446"0"0,18-33 339 0 0,-11 18 2128 0 0,2 1 8156 0 0,-12 17-10706 0 0,1 1 1 0 0,0-1 0 0 0,0 0-1 0 0,0 0 1 0 0,0 0-1 0 0,-1 0 1 0 0,1 0-1 0 0,0 1 1 0 0,-1-1-1 0 0,1 0 1 0 0,-2 1 0 0 0,1 1 12 0 0,-33 82 308 0 0,16-45-249 0 0,0-1 1 0 0,-3 0 0 0 0,-42 58 0 0 0,18-29-27 0 0,20-25-5 0 0,20-31-44 0 0,1-1-36 0 0,4-9-113 0 0,-1 0-50 0 0,1 1 14 0 0,-1 1 132 0 0</inkml:trace>
</inkml:ink>
</file>

<file path=ppt/ink/ink6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1:49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22 148 2759 0 0,'-2'0'531'0'0,"-18"10"15208"0"0,35-5-14945 0 0,-9-5-666 0 0,0 0 0 0 0,0 0 0 0 0,0-1 1 0 0,-1 0-1 0 0,1 0 0 0 0,0-1 0 0 0,0 1 0 0 0,5-3 0 0 0,6-2 135 0 0,67-24 879 0 0,-44 14-649 0 0,16-3-178 0 0,0 2 0 0 0,2 3 1 0 0,95-11-1 0 0,-133 23-344 0 0,-16 1 7 0 0,3-3-104 0 0,-6 4 82 0 0,17-8-647 0 0,-17 8 276 0 0,0 0-1 0 0,0-1 0 0 0,-1 1 1 0 0,1-1-1 0 0,0 1 0 0 0,0-1 0 0 0,0 1 1 0 0,-1-1-1 0 0,1 1 0 0 0,0-1 1 0 0,-1 0-1 0 0,1 1 0 0 0,0-1 1 0 0,-1 0-1 0 0,1 1 0 0 0,0-3 1 0 0</inkml:trace>
</inkml:ink>
</file>

<file path=ppt/ink/ink6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1:49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197 173 919 0 0,'3'0'67'0'0,"22"0"1250"0"0,-22 0 154 0 0,-1-1 69 0 0,8-3 2160 0 0,-8 2-3011 0 0,1-9 6500 0 0,-10 7-1989 0 0,-1 1-3445 0 0,10 0-1619 0 0,18-16-43 0 0,1 0-1 0 0,1 1 1 0 0,1 1-1 0 0,0 1 1 0 0,1 1 0 0 0,47-21-1 0 0,-63 33-40 0 0,-7 2-101 0 0,0 3-33 0 0,0 1 81 0 0,0 0 0 0 0,0 1 0 0 0,0-1 0 0 0,0 1 0 0 0,-1-1 0 0 0,1 1 0 0 0,-1-1-1 0 0,0 1 1 0 0,0-1 0 0 0,0 1 0 0 0,-1-1 0 0 0,1 1 0 0 0,-1-1 0 0 0,0 0-1 0 0,0 1 1 0 0,0-1 0 0 0,0 0 0 0 0,-3 4 0 0 0,-3 8 2 0 0,-2 1 0 0 0,-14 19 1 0 0,13-20-2 0 0,-1-1-34 0 0,0 0 1 0 0,-20 19-1 0 0,-10 10-44 0 0,-41 43-40 0 0,34-38 108 0 0,9-13-46 0 0,22-20 61 0 0,0 1-1 0 0,-26 32 1 0 0,42-47 48 0 0,0 4-45 0 0,0-1-1 0 0,0 0 1 0 0,-1 0 0 0 0,0 0-1 0 0,1 0 1 0 0,-1-1 0 0 0,-5 8-1 0 0,2-3-4 0 0,2-2-3 0 0,1-3 0 0 0,0 1 0 0 0,-1-1 0 0 0,1 0 0 0 0,-1 0 0 0 0,0 0 0 0 0,-5 5 0 0 0,7-8 0 0 0,1 0 0 0 0,0 0 0 0 0,0 0 0 0 0,0 1 0 0 0,-1-1 0 0 0,1 0 0 0 0,0 0 0 0 0,0 0 0 0 0,0 1 0 0 0,-1-1 0 0 0,1 0 0 0 0,0 0 0 0 0,0 1 0 0 0,0-1 0 0 0,0 0 0 0 0,0 0 0 0 0,-1 1 0 0 0,1-1 0 0 0,0 0 0 0 0,0 0 0 0 0,0 1 0 0 0,0-1 0 0 0,0 0 0 0 0,0 1 0 0 0,0-1 0 0 0,0 0 0 0 0,0 0 0 0 0,0 1 0 0 0,0 0 0 0 0,2-1 1 0 0,-1 1 0 0 0,1 0 0 0 0,-1-1 0 0 0,0 1 0 0 0,1-1-1 0 0,0 1 1 0 0,-1-1 0 0 0,1 0 0 0 0,-1 0 0 0 0,1 1 0 0 0,-1-1 0 0 0,1 0 0 0 0,-1 0-1 0 0,1-1 1 0 0,2 1 0 0 0,30-5 50 0 0,-30 4-39 0 0,23-5 113 0 0,0-2 0 0 0,38-17 0 0 0,-34 13 0 0 0,43-11-1 0 0,54-3 414 0 0,-106 24-398 0 0,0 0 0 0 0,0 1 1 0 0,42 4-1 0 0,-55-2-101 0 0,-1 0-1 0 0,1-1 1 0 0,0 0-1 0 0,-1 0 0 0 0,1-1 1 0 0,13-3-1 0 0,-20 4 2 0 0,-8 10-2769 0 0,1 2 1198 0 0,0 0-62 0 0</inkml:trace>
</inkml:ink>
</file>

<file path=ppt/ink/ink6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1:52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11 3223 0 0,'0'0'575'0'0,"2"-1"966"0"0,22-9 9751 0 0,-25 13-11220 0 0,-2 4-22 0 0,0 0-1 0 0,0-1 1 0 0,0 1 0 0 0,0-1-1 0 0,-1 0 1 0 0,-7 8-1 0 0,-33 35 150 0 0,12-15-190 0 0,-1 8 17 0 0,-28 47 0 0 0,17-23-9 0 0,-27 45 254 0 0,65-98-213 0 0,0-1 0 0 0,0 2-1 0 0,1-1 1 0 0,1 1 0 0 0,0-1 0 0 0,1 1 0 0 0,-2 17 0 0 0,4-24 28 0 0,1-1 1 0 0,0 1 0 0 0,1 0 0 0 0,-1-1-1 0 0,1 1 1 0 0,1-1 0 0 0,-1 1 0 0 0,1-1-1 0 0,0 0 1 0 0,1 0 0 0 0,3 7-1 0 0,-1-4 150 0 0,0-1 0 0 0,1 1-1 0 0,0-1 1 0 0,0-1-1 0 0,1 1 1 0 0,12 10-1 0 0,3-1 241 0 0,1-1-1 0 0,1-1 0 0 0,0-2 1 0 0,33 15-1 0 0,-22-14-184 0 0,2-3-54 0 0,-32-9-173 0 0,4 3 3 0 0,-6-4 90 0 0,-2 1-77 0 0,0-1-41 0 0,-1 0-30 0 0,0 0-1 0 0,0-1 0 0 0,0 1 1 0 0,1-1-1 0 0,-1 1 0 0 0,0-1 0 0 0,1 1 1 0 0,-1 0-1 0 0,0-1 0 0 0,1 1 1 0 0,-1-1-1 0 0,1 0 0 0 0,-1 1 0 0 0,1-1 1 0 0,-1 1-1 0 0,1-1 0 0 0,-1 0 1 0 0,1 1-1 0 0,0-1 0 0 0,0 1 0 0 0,9 2-60 0 0,-10-2 48 0 0,1-1-1 0 0,0 0 0 0 0,-1 0 0 0 0,1 1 1 0 0,0-1-1 0 0,0 0 0 0 0,-1 0 0 0 0,1 0 0 0 0,0 0 1 0 0,0 0-1 0 0,-1 0 0 0 0,1 0 0 0 0,0 0 1 0 0,1 0-1 0 0,4-1-73 0 0,-4 0-173 0 0,5-4 130 0 0,-5 4-16 0 0</inkml:trace>
</inkml:ink>
</file>

<file path=ppt/ink/ink6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1:52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56 1839 0 0,'11'-23'160'0'0,"14"-9"16168"0"0,-26 46-15963 0 0,0 1 0 0 0,-2-1 0 0 0,-4 17 0 0 0,0 2 15 0 0,1-10-182 0 0,0 0 0 0 0,-1-1 0 0 0,-13 29 0 0 0,-37 61-71 0 0,18-39-94 0 0,37-69-33 0 0,-3 10 0 0 0,3-6 0 0 0,0-4 1 0 0,-1 18 52 0 0,3-12-113 0 0,0-1 293 0 0,6 6-7784 0 0</inkml:trace>
</inkml:ink>
</file>

<file path=ppt/ink/ink6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1:53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62 177 2303 0 0,'3'-1'102'0'0,"0"0"-43"0"0,15-13 4 0 0,23-21 7652 0 0,-29 27-3720 0 0,7-3-2377 0 0,-14 8-1230 0 0,-3 2 408 0 0,2-3-399 0 0,-1 3 1641 0 0,-49 57-1282 0 0,-7 8-492 0 0,40-45-212 0 0,3-6-16 0 0,1 0-1 0 0,0 0 1 0 0,1 1-1 0 0,1 0 1 0 0,-6 17-1 0 0,12-27-5 0 0,0 1 0 0 0,0-1 0 0 0,1 0 1 0 0,-1 1-1 0 0,1-1 0 0 0,0 0 0 0 0,0 1 0 0 0,1-1 0 0 0,-1 0 0 0 0,1 1 0 0 0,0-1 0 0 0,0 0 1 0 0,1 0-1 0 0,-1 0 0 0 0,1 0 0 0 0,0 0 0 0 0,0 0 0 0 0,3 4 0 0 0,-2-3 0 0 0,0-1 1 0 0,0 0-1 0 0,1 0 0 0 0,-1 0 0 0 0,1-1 1 0 0,0 1-1 0 0,0-1 0 0 0,0 0 0 0 0,0 0 1 0 0,1 0-1 0 0,-1-1 0 0 0,1 1 0 0 0,0-1 1 0 0,0 0-1 0 0,5 1 0 0 0,0-1-1 0 0,1 0-1 0 0,-1-1 1 0 0,1 0-1 0 0,-1-1 0 0 0,1 0 1 0 0,0 0-1 0 0,-1-1 1 0 0,1-1-1 0 0,-1 0 1 0 0,0 0-1 0 0,0-1 1 0 0,1 0-1 0 0,-2-1 0 0 0,1 0 1 0 0,0-1-1 0 0,-1 0 1 0 0,15-10-1 0 0,-19 10-3 0 0,0 0 0 0 0,0 1-1 0 0,-1-2 1 0 0,1 1 0 0 0,-1-1 0 0 0,-1 1-1 0 0,1-1 1 0 0,3-8 0 0 0,-1 0 61 0 0,0-1-1 0 0,5-21 1 0 0,-9 27-66 0 0,0 0 1 0 0,-1 0-1 0 0,0 0 0 0 0,-1-1 1 0 0,0 1-1 0 0,-1 0 0 0 0,1 0 0 0 0,-3-9 1 0 0,-4-12 96 0 0,-11-31-1 0 0,4 15-68 0 0,11 36-47 0 0,1 3-3 0 0,0-1 1 0 0,0 1-1 0 0,-1 0 0 0 0,0 0 1 0 0,0 0-1 0 0,-1 0 1 0 0,0 0-1 0 0,-5-6 1 0 0,8 12-65 0 0,-2 3-133 0 0,2-1 193 0 0,1-1 1 0 0,-1 1-1 0 0,1-1 1 0 0,-1 1-1 0 0,1-1 1 0 0,-1 1-1 0 0,1-1 1 0 0,0 1-1 0 0,-1-1 1 0 0,1 1-1 0 0,0-1 1 0 0,-1 1-1 0 0,1 0 1 0 0,0-1-1 0 0,0 1 1 0 0,0-1-1 0 0,-1 2 1 0 0,0 0-118 0 0,1 0-1 0 0,-1 1 1 0 0,0-1 0 0 0,1 0 0 0 0,0 1 0 0 0,-1-1-1 0 0,1 1 1 0 0,0-1 0 0 0,0 0 0 0 0,0 1-1 0 0,1-1 1 0 0,-1 1 0 0 0,0-1 0 0 0,2 3 0 0 0,-1 0-433 0 0,0-2-711 0 0</inkml:trace>
</inkml:ink>
</file>

<file path=ppt/ink/ink6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1:54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86 2759 0 0,'2'-1'207'0'0,"21"-9"138"0"0,-5 2 3427 0 0,1 1-1 0 0,30-7 4230 0 0,-50 17-7649 0 0,-11 17-98 0 0,-1-1 0 0 0,0-1 0 0 0,-22 25 0 0 0,15-20-264 0 0,-27 40 0 0 0,43-55 46 0 0,-1 0 1 0 0,1 0-1 0 0,0 1 1 0 0,1-1-1 0 0,0 1 0 0 0,0 0 1 0 0,1 0-1 0 0,0 0 1 0 0,-1 15-1 0 0,3-6 52 0 0,5-2-14 0 0,-3-12-60 0 0,1 0 1 0 0,0 0-1 0 0,0 0 1 0 0,1 0-1 0 0,-1-1 1 0 0,1 1 0 0 0,0-1-1 0 0,0 0 1 0 0,0 0-1 0 0,0 0 1 0 0,1-1-1 0 0,-1 1 1 0 0,1-1 0 0 0,-1 0-1 0 0,1 0 1 0 0,0-1-1 0 0,0 0 1 0 0,0 1-1 0 0,5-1 1 0 0,4 1 112 0 0,1 0-1 0 0,-1-1 1 0 0,0-1-1 0 0,1 0 1 0 0,21-4-1 0 0,-23 2 35 0 0,0-1 0 0 0,0-1 0 0 0,0 0-1 0 0,0-1 1 0 0,24-12 0 0 0,-13 3 251 0 0,42-33-1 0 0,-59 41-334 0 0,-1 0 0 0 0,12-14 0 0 0,-2 1-17 0 0,-15 19-57 0 0,0-1 0 0 0,0 0 0 0 0,0 0 1 0 0,0 0-1 0 0,0 0 0 0 0,-1 0 0 0 0,1 0 0 0 0,0-1 0 0 0,-1 1 1 0 0,1 0-1 0 0,-1 0 0 0 0,1-2 0 0 0,9-19 9 0 0,-7 12-8 0 0,0 1 0 0 0,0-1 0 0 0,-1 1 0 0 0,0-1 0 0 0,-1 0 0 0 0,0 0 0 0 0,0 0 0 0 0,-1 0 0 0 0,-1 0 0 0 0,0 0 0 0 0,0 0 0 0 0,0 0 0 0 0,-2 1 0 0 0,1-1 0 0 0,-6-13 0 0 0,5 18-19 0 0,0 0-1 0 0,0 1 1 0 0,0-1-1 0 0,0 1 0 0 0,-1 0 1 0 0,0 0-1 0 0,0 0 1 0 0,0 0-1 0 0,0 1 1 0 0,-1 0-1 0 0,1 0 1 0 0,-1 0-1 0 0,0 0 1 0 0,0 1-1 0 0,0-1 1 0 0,0 1-1 0 0,0 1 1 0 0,-1-1-1 0 0,-8-1 0 0 0,6 2-16 0 0,-1-1-1 0 0,0 2 1 0 0,0-1-1 0 0,1 1 1 0 0,-1 0-1 0 0,0 1 1 0 0,0 0-1 0 0,0 0 0 0 0,1 1 1 0 0,-1 0-1 0 0,-10 5 1 0 0,14-4-242 0 0,1 0 1 0 0,-1 0-1 0 0,1 0 1 0 0,0 1-1 0 0,-6 5 1 0 0,9-8 158 0 0,-1 1-364 0 0,-2 8-202 0 0</inkml:trace>
</inkml:ink>
</file>

<file path=ppt/ink/ink6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1:55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3223 0 0,'0'0'9395'0'0,"-3"0"-8831"0"0,2 0-454 0 0,-1 0 0 0 0,1 0-1 0 0,-1 1 1 0 0,1-1 0 0 0,-1 0 0 0 0,1 1-1 0 0,0-1 1 0 0,-1 1 0 0 0,1-1 0 0 0,-1 1 0 0 0,-1 1-1 0 0,1-1 965 0 0,1 0-769 0 0,1-1-267 0 0,0 0 1 0 0,-1 1 0 0 0,1-1-1 0 0,0 0 1 0 0,0 0-1 0 0,0 0 1 0 0,0 0-1 0 0,-1 0 1 0 0,1 0-1 0 0,0 0 1 0 0,0 0-1 0 0,0 1 1 0 0,0-1-1 0 0,-1 0 1 0 0,1 0 0 0 0,0 0-1 0 0,0 0 1 0 0,0 1-1 0 0,0-1 1 0 0,0 0-1 0 0,0 0 1 0 0,0 0-1 0 0,0 0 1 0 0,0 1-1 0 0,-1-1 1 0 0,1 0 0 0 0,0 0-1 0 0,0 0 1 0 0,0 1-1 0 0,0-1 1 0 0,0 0-1 0 0,0 0 1 0 0,0 0-1 0 0,0 1 1 0 0,0-1-1 0 0,1 0 1 0 0,-1 0-1 0 0,0 0 1 0 0,0 1 0 0 0,0-1-1 0 0,0 0 1 0 0,10 4 962 0 0,-9-4-1186 0 0,7 2 314 0 0,0 0 0 0 0,0-1 1 0 0,0 0-1 0 0,0-1 0 0 0,0 0 1 0 0,1 0-1 0 0,7-2 0 0 0,57-12 593 0 0,-66 12-668 0 0,146-32 422 0 0,-135 30-476 0 0,-1 0 0 0 0,0 0 0 0 0,0-2 0 0 0,-1 1 0 0 0,20-11 0 0 0,17-12-280 0 0,-45 22 820 0 0</inkml:trace>
</inkml:ink>
</file>

<file path=ppt/ink/ink6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1:55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6447 0 0,'0'0'7851'0'0,"0"2"-7110"0"0,34 124 2929 0 0,-14-64-3314 0 0,41 86 0 0 0,-48-116-346 0 0,-10-23-6 0 0,0 1-1 0 0,1-1 1 0 0,1-1 0 0 0,0 1-1 0 0,0 0 1 0 0,9 11 0 0 0,-13-19-251 0 0,1 0 1 0 0,-1 0-1 0 0,0-1 1 0 0,0 1-1 0 0,0 0 0 0 0,0 0 1 0 0,1-1-1 0 0,-1 1 1 0 0,0-1-1 0 0,1 1 1 0 0,-1-1-1 0 0,0 0 1 0 0,1 1-1 0 0,-1-1 1 0 0,0 0-1 0 0,1 0 1 0 0,-1 0-1 0 0,1 0 1 0 0,1 0-1 0 0,-2 0-752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38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11 7367 0 0,'0'0'8587'0'0,"-1"2"-7568"0"0,-17 55 1033 0 0,-11 46-498 0 0,26-90-1376 0 0,1-1-1 0 0,1 0 1 0 0,0 1-1 0 0,1-1 1 0 0,0 1-1 0 0,3 19 1 0 0,-2-29-122 0 0,-1 0 0 0 0,1-1 0 0 0,-1 1-1 0 0,1 0 1 0 0,0-1 0 0 0,0 1 0 0 0,0-1 0 0 0,1 1 0 0 0,-1-1 0 0 0,1 0 0 0 0,-1 1 0 0 0,1-1 0 0 0,0 0 0 0 0,-1 0-1 0 0,1 0 1 0 0,0 0 0 0 0,1-1 0 0 0,-1 1 0 0 0,0 0 0 0 0,3 1 0 0 0,-2-2 8 0 0,1 0-1 0 0,-1 0 1 0 0,0 0 0 0 0,0 0 0 0 0,1-1-1 0 0,-1 1 1 0 0,0-1 0 0 0,1 0-1 0 0,-1 0 1 0 0,0 0 0 0 0,1-1 0 0 0,-1 1-1 0 0,0-1 1 0 0,0 0 0 0 0,1 1-1 0 0,4-3 1 0 0,3-2 35 0 0,0 0-1 0 0,0 0 1 0 0,-1-1-1 0 0,0-1 1 0 0,18-14 0 0 0,40-45 12 0 0,-20 18-349 0 0,19-9-1731 0 0,-66 56 1705 0 0,-1 27-36 0 0,2 1 545 0 0,0-1 1 0 0,12 47-1 0 0,-10-44-220 0 0,-4-25-15 0 0,1-1 1 0 0,-1 1 0 0 0,1 0 0 0 0,0 0 0 0 0,0 0 0 0 0,0-1 0 0 0,0 1 0 0 0,1 0-1 0 0,-1-1 1 0 0,4 5 0 0 0,-2-3 100 0 0,-1-3 31 0 0,0 1 0 0 0,0-1 0 0 0,-1 1 0 0 0,1-1 0 0 0,-1 1-1 0 0,1-1 1 0 0,-1 1 0 0 0,1 3 0 0 0,-1-6-74 0 0,1 0 0 0 0,-1 0 0 0 0,1-1 0 0 0,-1 1 0 0 0,1 0 0 0 0,-1-1 0 0 0,1 1 0 0 0,-1-1 0 0 0,1 1 0 0 0,-1-1-1 0 0,2-1 1 0 0,-3 2-51 0 0,7-5 46 0 0,-1 0 1 0 0,1-1-1 0 0,-1 0 0 0 0,-1 0 0 0 0,7-8 1 0 0,5-7 12 0 0,53-65-15 0 0,-48 61-270 0 0,-1 0-1 0 0,27-46 0 0 0,-45 67 68 0 0,-1-1-1 0 0,0 1 0 0 0,0-1 1 0 0,-1 1-1 0 0,1-1 1 0 0,-1 1-1 0 0,2-9 0 0 0,-4-19-7578 0 0,-1 19 759 0 0</inkml:trace>
</inkml:ink>
</file>

<file path=ppt/ink/ink6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1:56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11 11519 0 0,'0'0'887'0'0,"9"-9"2003"0"0,-9 9-2699 0 0,0 0 0 0 0,1-1 0 0 0,-1 1 0 0 0,0 0 0 0 0,0 0 0 0 0,1 0 0 0 0,-1 0 0 0 0,0 0 0 0 0,0 0 0 0 0,1 0 0 0 0,-1 0 0 0 0,0-1 0 0 0,1 1 0 0 0,-1 0 0 0 0,0 0 0 0 0,0 0 0 0 0,1 0 0 0 0,-1 0 0 0 0,0 1 0 0 0,1-1 0 0 0,-1 0 1 0 0,0 0-1 0 0,0 0 0 0 0,1 0 0 0 0,-1 0 0 0 0,0 0 0 0 0,0 0 0 0 0,1 0 0 0 0,-1 1 0 0 0,1-1 0 0 0,6 12 979 0 0,-6-9-1214 0 0,0 0 0 0 0,0-1 0 0 0,0 1-1 0 0,-1 0 1 0 0,1 0 0 0 0,-1 0 0 0 0,0 0-1 0 0,0-1 1 0 0,0 6 0 0 0,-7 13 63 0 0,0-1-1 0 0,-1-1 1 0 0,-15 26 0 0 0,5-9-9 0 0,-103 266-132 0 0,41-93 52 0 0,69-184 64 0 0,-118 255-412 0 0,-5-32-186 0 0,110-203 594 0 0,-33 87 0 0 0,54-117 21 0 0,4-1-54 0 0,-1-14-170 0 0,1 1 0 0 0,-1 0-1 0 0,1-1 1 0 0,-1 1 0 0 0,1-1-1 0 0,-1 1 1 0 0,1-1 0 0 0,0 1 0 0 0,-1-1-1 0 0,1 1 1 0 0,0-1 0 0 0,0 1-1 0 0,-1-1 1 0 0,1 0 0 0 0,0 1 0 0 0,0-1-1 0 0,-1 0 1 0 0,1 0 0 0 0,0 1-1 0 0,0-1 1 0 0,0 0 0 0 0,-1 0 0 0 0,1 0-1 0 0,0 0 1 0 0,0 0 0 0 0,0 0-1 0 0,-1 0 1 0 0,1-1 0 0 0,0 1-1 0 0,0 0 1 0 0,0 0 0 0 0,1-1 0 0 0,12-6-5709 0 0</inkml:trace>
</inkml:ink>
</file>

<file path=ppt/ink/ink6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1:56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24 5983 0 0,'0'0'464'0'0,"-1"-2"23"0"0,1-1-324 0 0,0 1 1205 0 0,-1 0 1 0 0,1 0-1 0 0,0 0 1 0 0,0 0-1 0 0,0 0 1 0 0,1 0-1 0 0,0-3 1909 0 0,0 7-3031 0 0,0 0-219 0 0,1 0-1 0 0,-1 0 0 0 0,1 1 1 0 0,-1-1-1 0 0,0 0 1 0 0,0 1-1 0 0,0-1 1 0 0,0 1-1 0 0,0-1 1 0 0,-1 1-1 0 0,1 0 0 0 0,-1-1 1 0 0,0 1-1 0 0,0 0 1 0 0,0-1-1 0 0,0 1 1 0 0,0-1-1 0 0,0 1 0 0 0,-1 0 1 0 0,1-1-1 0 0,-1 1 1 0 0,0-1-1 0 0,-1 5 1 0 0,-2 3-3 0 0,-1 1 0 0 0,1-1 0 0 0,-2 0 0 0 0,-8 12 0 0 0,-31 36 30 0 0,31-42 44 0 0,1 0 0 0 0,1 1 0 0 0,-12 22-1 0 0,22-35-45 0 0,1-1-1 0 0,0 0 1 0 0,0 1-1 0 0,0-1 1 0 0,1 1 0 0 0,0 0-1 0 0,-1-1 1 0 0,1 5-1 0 0,0-6 14 0 0,2 0-6 0 0,9 6-36 0 0,4-1 30 0 0,-10-5-33 0 0,24 4 24 0 0,17-3 20 0 0,-43-2-119 0 0,-1-1-1 0 0,1 0 0 0 0,-1 0 1 0 0,1 0-1 0 0,-1 0 1 0 0,1 0-1 0 0,0 0 0 0 0,-1-1 1 0 0,1 1-1 0 0,-1-1 1 0 0,1 0-1 0 0,-1 0 0 0 0,0 0 1 0 0,1 0-1 0 0,-1 0 1 0 0,4-3-1 0 0,0 0-95 0 0,0 0-658 0 0,0 0-1 0 0,-1-1 0 0 0,10-9 1 0 0,-4 4-753 0 0</inkml:trace>
</inkml:ink>
</file>

<file path=ppt/ink/ink6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1:57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1839 0 0,'1'-1'134'0'0,"8"-18"12026"0"0,6-18-1577 0 0,-9 37-10727 0 0</inkml:trace>
</inkml:ink>
</file>

<file path=ppt/ink/ink6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1:57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11631 0 0,'0'0'1839'0'0,"1"2"-1202"0"0,61 65 4015 0 0,-26-32-3481 0 0,45 42 437 0 0,-30-30-867 0 0,2-1-454 0 0,-30-27-161 0 0,-1 1 1 0 0,-1 1-1 0 0,22 28 0 0 0,-42-47-185 0 0,0 0-1 0 0,0 0 0 0 0,0 0 1 0 0,-1 0-1 0 0,1 0 1 0 0,0 0-1 0 0,-1 0 0 0 0,1 0 1 0 0,-1 0-1 0 0,0 1 0 0 0,0-1 1 0 0,0 0-1 0 0,0 0 1 0 0,0 0-1 0 0,0 1 0 0 0,-1 2 1 0 0,0-3-609 0 0</inkml:trace>
</inkml:ink>
</file>

<file path=ppt/ink/ink6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1:58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 15175 0 0,'0'0'1372'0'0,"0"2"-1130"0"0,-5 14 2530 0 0,4-14-2203 0 0,1-1-52 0 0,-13 34 853 0 0,8-19-1107 0 0,0-1 1 0 0,-15 26-1 0 0,-58 81 53 0 0,63-103-261 0 0,0-1 1 0 0,-1 0-1 0 0,0-1 0 0 0,-21 16 0 0 0,22-21-53 0 0,-2 1-11 0 0,-22 22 0 0 0,38-34-91 0 0,2 1-683 0 0,1 3 677 0 0,0 1-1 0 0,0-1 1 0 0,0 1-1 0 0,-1-1 1 0 0,1 1-1 0 0,-1-1 1 0 0,-1 1-1 0 0,1 0 0 0 0,-1 0 1 0 0,0-1-1 0 0,0 1 1 0 0,-2 8-1 0 0,1-5 106 0 0,2-9 2 0 0,-1 0 0 0 0,1 0 0 0 0,-1 1 0 0 0,1-1 0 0 0,0 0 0 0 0,-1 0 0 0 0,1 0 0 0 0,0 0 0 0 0,-1 0 0 0 0,1 0 0 0 0,-1-1 0 0 0,1 1 0 0 0,0 0 0 0 0,-1 0 0 0 0,2-1 0 0 0,4-1-353 0 0,0-1 1 0 0,0 0-1 0 0,0 0 1 0 0,0 0-1 0 0,8-7 1 0 0,2-3-6503 0 0</inkml:trace>
</inkml:ink>
</file>

<file path=ppt/ink/ink6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1:58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75 4143 0 0,'0'0'191'0'0,"-7"-7"5001"0"0,6 5-4543 0 0,0 1 0 0 0,-1 0 0 0 0,1 0 0 0 0,-1-1 0 0 0,1 1 0 0 0,-1 0 0 0 0,0 0 0 0 0,1 0 0 0 0,-1 0 0 0 0,-3 0 0 0 0,3 0-437 0 0,0 1 0 0 0,0 0 0 0 0,0 0 0 0 0,0 0 0 0 0,0 0 0 0 0,0 0 0 0 0,0 0 0 0 0,0 1 0 0 0,0-1 0 0 0,-3 2 0 0 0,-1 0-19 0 0,1 0 0 0 0,-1 0 1 0 0,1 1-1 0 0,0-1 1 0 0,0 1-1 0 0,0 1 1 0 0,0-1-1 0 0,1 1 1 0 0,-1-1-1 0 0,-4 7 1 0 0,8-9-152 0 0,0 0 1 0 0,0 0 0 0 0,1 0 0 0 0,-1 0 0 0 0,0 0 0 0 0,1 0 0 0 0,-1 0 0 0 0,1 0 0 0 0,-1 0 0 0 0,1 0 0 0 0,0 0 0 0 0,-1 0 0 0 0,1 1 0 0 0,0-1 0 0 0,0 0 0 0 0,0 0 0 0 0,0 0 0 0 0,0 0 0 0 0,0 1 0 0 0,0-1 0 0 0,0 0 0 0 0,1 0 0 0 0,-1 0 0 0 0,0 1 0 0 0,1-1 0 0 0,-1 0 0 0 0,0 0 0 0 0,2 2 0 0 0,-1-2-24 0 0,1 1 1 0 0,-1-1-1 0 0,1 0 0 0 0,-1 0 1 0 0,0 1-1 0 0,1-1 0 0 0,0 0 1 0 0,-1-1-1 0 0,1 1 0 0 0,0 0 1 0 0,-1 0-1 0 0,1-1 0 0 0,0 1 1 0 0,0-1-1 0 0,0 1 0 0 0,0-1 1 0 0,2 0-1 0 0,3 0 33 0 0,0 0 0 0 0,0-1-1 0 0,0 0 1 0 0,0 0 0 0 0,-1 0 0 0 0,14-5-1 0 0,40-20 107 0 0,-41 17-123 0 0,33-14 61 0 0,89-39 701 0 0,-134 59-765 0 0,1 1 0 0 0,0 0 0 0 0,11-2 0 0 0,-18 3-47 0 0,0 1 0 0 0,0 0 0 0 0,0-1 1 0 0,0 1-1 0 0,0 0 0 0 0,0 0 0 0 0,0 0 0 0 0,1 0 0 0 0,-1 0 0 0 0,0 0 0 0 0,0 0 0 0 0,0 0 0 0 0,0 0 0 0 0,0 1 1 0 0,0-1-1 0 0,0 0 0 0 0,0 1 0 0 0,0-1 0 0 0,0 1 0 0 0,0-1 0 0 0,0 1 0 0 0,0-1 0 0 0,1 2 0 0 0,1 0-67 0 0,2 3-307 0 0,2-1-3727 0 0,2-1-3019 0 0</inkml:trace>
</inkml:ink>
</file>

<file path=ppt/ink/ink6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1:59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102 170 1375 0 0,'0'0'18311'0'0,"2"-1"-17846"0"0,49-34 1141 0 0,-9 6-1074 0 0,2 1 0 0 0,0 1 1 0 0,51-20-1 0 0,-94 47-533 0 0,-1 0 0 0 0,1-1 1 0 0,-1 1-1 0 0,0 0 0 0 0,1-1 1 0 0,-1 1-1 0 0,1 0 0 0 0,-1 0 1 0 0,1 0-1 0 0,-1 0 0 0 0,1 0 1 0 0,-1-1-1 0 0,1 1 0 0 0,-1 0 1 0 0,1 0-1 0 0,-1 0 0 0 0,1 0 1 0 0,-1 0-1 0 0,1 1 0 0 0,-1-1 1 0 0,1 0-1 0 0,-1 0 0 0 0,1 0 1 0 0,-1 0-1 0 0,1 0 0 0 0,-1 1 1 0 0,1-1-1 0 0,-1 0 0 0 0,1 0 1 0 0,0 1-1 0 0,-1 6-25 0 0,0-6 23 0 0,0 4-3 0 0,0 1-1 0 0,0 0 0 0 0,-1 0 1 0 0,1-1-1 0 0,-1 1 0 0 0,-1 0 0 0 0,1-1 1 0 0,-1 1-1 0 0,0-1 0 0 0,0 0 1 0 0,-6 9-1 0 0,-1 1-13 0 0,0 0-1 0 0,-18 21 1 0 0,0-7 20 0 0,-1-1 0 0 0,-2-2 0 0 0,-42 30 0 0 0,8-7 0 0 0,56-42 0 0 0,-6 3 2 0 0,1 1 0 0 0,0 1 0 0 0,1 0 0 0 0,0 1 0 0 0,-19 25 0 0 0,30-36 1018 0 0,2 9-940 0 0,-2-1-80 0 0,-4-2 0 0 0,5-8 0 0 0,0 0 1 0 0,0 0-1 0 0,-1 1 0 0 0,1-1 0 0 0,0 0 0 0 0,0 0 1 0 0,0 1-1 0 0,0-1 0 0 0,0 0 0 0 0,0 1 1 0 0,0-1-1 0 0,0 0 0 0 0,0 1 0 0 0,0-1 0 0 0,0 0 1 0 0,0 0-1 0 0,0 1 0 0 0,0-1 0 0 0,0 0 1 0 0,0 1-1 0 0,0-1 0 0 0,0 0 0 0 0,0 0 0 0 0,1 1 1 0 0,-1-1-1 0 0,0 0 0 0 0,0 1 0 0 0,0-1 1 0 0,0 0-1 0 0,1 0 0 0 0,-1 0 0 0 0,0 1 0 0 0,0-1 1 0 0,0 0-1 0 0,1 0 0 0 0,-1 0 0 0 0,0 1 1 0 0,0-1-1 0 0,1 0 0 0 0,-1 0 0 0 0,0 0 0 0 0,1 0 1 0 0,-1 0-1 0 0,0 0 0 0 0,0 0 0 0 0,1 0 0 0 0,-1 0 1 0 0,0 1-1 0 0,1-1 0 0 0,-1 0 0 0 0,0 0 1 0 0,1-1-1 0 0,-1 1 0 0 0,1 0 0 0 0,-1 0 1 0 0,8 2 16 0 0,1-2 0 0 0,0 1 0 0 0,-1-1 0 0 0,1 0-1 0 0,0-1 1 0 0,-1 0 0 0 0,1 0 0 0 0,-1-1-1 0 0,9-3 1 0 0,30-4 34 0 0,64-7 18 0 0,32-3 70 0 0,-135 18-84 0 0,1 0 87 0 0,0 1 1 0 0,0 0-1 0 0,0 1 0 0 0,14 3 1 0 0,-18-3-61 0 0,4-3-55 0 0,-1-1 33 0 0,11-6-1236 0 0,-21 11 979 0 0,0 0-1 0 0,0 0 1 0 0,0 0 0 0 0,0 0-1 0 0,0 0 1 0 0,0 0 0 0 0,1 1-1 0 0,-3 3 1 0 0,-5 7-1812 0 0,1-4-3278 0 0,0 0-1585 0 0</inkml:trace>
</inkml:ink>
</file>

<file path=ppt/ink/ink6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2:00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0 2303 0 0,'0'0'12991'0'0,"2"0"-12359"0"0,38 0 2249 0 0,-39 0-2433 0 0,1 1-325 0 0,1 0-106 0 0,-1 0-1 0 0,0 1 1 0 0,1-1 0 0 0,-1 1-1 0 0,0 0 1 0 0,1 0 0 0 0,-1 0-1 0 0,0 0 1 0 0,-1 0 0 0 0,1 0-1 0 0,0 0 1 0 0,0 1 0 0 0,1 2-1 0 0,2 6 133 0 0,9 22 0 0 0,-4-9-83 0 0,104 196-418 0 0,-105-203 270 0 0,-1-1 0 0 0,-1 2-1 0 0,0-1 1 0 0,-1 1 0 0 0,-1 0-1 0 0,-1 0 1 0 0,-1 1 0 0 0,0-1-1 0 0,-1 1 1 0 0,-1 0 0 0 0,-2 26 0 0 0,-1-25 173 0 0,-1-1 0 0 0,0 1 0 0 0,-1-1 1 0 0,-1 0-1 0 0,-1 0 0 0 0,0-1 0 0 0,-2 1 0 0 0,0-1 1 0 0,-1-1-1 0 0,-20 29 0 0 0,-31 30 804 0 0,-88 85 0 0 0,93-104-909 0 0,32-31 14 0 0,10-11 0 0 0,-28 24 0 0 0,33-34 11 0 0,7-4 666 0 0,-8-11-443 0 0</inkml:trace>
</inkml:ink>
</file>

<file path=ppt/ink/ink6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2:02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41 4175 0 0,'2'-1'191'0'0,"19"-16"26"0"0,-10 10-78 0 0,15-9 12450 0 0,-32 30-12078 0 0,-1-1-322 0 0,-1-2 1 0 0,-11 16-1 0 0,-2 1-132 0 0,11-15-21 0 0,0-1 0 0 0,-14 13 0 0 0,-3 4 0 0 0,-137 189-36 0 0,152-198 0 0 0,1 1 0 0 0,1 0 0 0 0,1 1 0 0 0,-8 27 0 0 0,-19 93 0 0 0,32-121 0 0 0,-1-2 68 0 0,2 1 0 0 0,0 0 0 0 0,1 0 0 0 0,2 0 0 0 0,0 0 0 0 0,3 28-1 0 0,-2-39 43 0 0,1-1 1 0 0,0 1-1 0 0,0-1 0 0 0,1 0 0 0 0,0 0 0 0 0,0 0 0 0 0,1 0 0 0 0,0-1 0 0 0,0 1 1 0 0,1-1-1 0 0,-1 0 0 0 0,2 0 0 0 0,-1-1 0 0 0,1 1 0 0 0,0-1 0 0 0,0-1 0 0 0,11 8 1 0 0,8 2 528 0 0,0-2 0 0 0,1-1 1 0 0,32 11-1 0 0,-52-21-543 0 0,-3-1 13 0 0,1 0 0 0 0,0 1 0 0 0,0 0 0 0 0,-1 0 1 0 0,1 0-1 0 0,-1 0 0 0 0,5 4 0 0 0,-1 0-40 0 0,-5-4 17 0 0,-1-1-28 0 0,5 7-36 0 0,-5-7 166 0 0,-2 1-134 0 0,0 1-45 0 0,-14 12 36 0 0,-2 0-1511 0 0,16-14 316 0 0</inkml:trace>
</inkml:ink>
</file>

<file path=ppt/ink/ink6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2:07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2303 0 0,'0'0'5339'0'0,"3"0"-4490"0"0,6 0-973 0 0,14 0 9188 0 0,-17 0-8400 0 0,-4 0 375 0 0,1 1-902 0 0,2-1-91 0 0,-5 0-34 0 0,0 0 1 0 0,1 0-1 0 0,-1 0 0 0 0,0 0 0 0 0,0 0 1 0 0,1 0-1 0 0,-1 0 0 0 0,0 0 0 0 0,0 0 1 0 0,1 1-1 0 0,-1-1 0 0 0,0 0 0 0 0,0 0 1 0 0,1 0-1 0 0,-1 0 0 0 0,0 0 1 0 0,0 0-1 0 0,0 1 0 0 0,1-1 0 0 0,-1 0 1 0 0,0 0-1 0 0,0 0 0 0 0,0 0 0 0 0,0 1 1 0 0,1-1-1 0 0,-1 0 0 0 0,0 1 1 0 0,-6 21 1 0 0,3-18-7 0 0,2-1 0 0 0,0 0-1 0 0,-1 0 1 0 0,1 0 0 0 0,-1 0 0 0 0,0 0-1 0 0,0 0 1 0 0,-4 4 0 0 0,0 1-8 0 0,-8 18 1 0 0,6-11 6 0 0,5-10 2 0 0,0 0 1 0 0,1 0-1 0 0,0 0 0 0 0,0 0 1 0 0,0 0-1 0 0,0 0 0 0 0,0 6 1 0 0,2-1 31 0 0,0 0-1 0 0,0-1 1 0 0,1 1 0 0 0,0-1 0 0 0,0 1 0 0 0,5 13 0 0 0,-4-18 38 0 0,1 6-6 0 0,-2-8 13 0 0,-1-1-26 0 0,0 8-29 0 0,0-8 717 0 0,1-1-726 0 0,-1 0 0 0 0,0 0 0 0 0,1 0 0 0 0,-1 0 0 0 0,1-1 0 0 0,-1 1 0 0 0,1 0 0 0 0,0 0 0 0 0,-1 0 0 0 0,1-1 0 0 0,0 1 0 0 0,1 1 0 0 0,-2-2 11 0 0,2 1-4 0 0,-1 0-1 0 0,0 1 1 0 0,1-1 0 0 0,0 0-1 0 0,-1 0 1 0 0,1 0-1 0 0,0-1 1 0 0,-1 1 0 0 0,1 0-1 0 0,0-1 1 0 0,0 1-1 0 0,0-1 1 0 0,-1 1 0 0 0,1-1-1 0 0,3 0 1 0 0,-1 1 53 0 0,2 0 24 0 0,0 0 1 0 0,0-1 0 0 0,0 0-1 0 0,6 0 1 0 0,40 0 562 0 0,-40 1-582 0 0,-9 0-48 0 0,-8 11-1170 0 0,4-10 652 0 0,1-2 456 0 0,0 0 0 0 0,0 0-1 0 0,-1 0 1 0 0,1 0 0 0 0,0 0 0 0 0,0 0 0 0 0,-1 0 0 0 0,1 1 0 0 0,0-1-1 0 0,0 0 1 0 0,0 0 0 0 0,-1 0 0 0 0,1 0 0 0 0,0 0 0 0 0,0 0 0 0 0,0 1 0 0 0,0-1-1 0 0,-1 0 1 0 0,1 0 0 0 0,0 0 0 0 0,0 1 0 0 0,0-1 0 0 0,0 0 0 0 0,0 0-1 0 0,0 0 1 0 0,-1 1 0 0 0,1-1 0 0 0,-3 4-1483 0 0,-10-4-5957 0 0,11-1 6272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38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7831 0 0,'0'0'706'0'0,"-1"1"-578"0"0,-4 2 289 0 0,0 1 0 0 0,0 0 0 0 0,0 1 0 0 0,1-1 0 0 0,-1 1 1 0 0,1 0-1 0 0,1 0 0 0 0,-1 0 0 0 0,1 1 0 0 0,-1-1 0 0 0,2 1 1 0 0,-1 0-1 0 0,-3 10 0 0 0,2-3 1161 0 0,0 0 0 0 0,-2 23 0 0 0,2 3-1548 0 0,5-19 61 0 0,0 0 0 0 0,1 0 0 0 0,1-1 0 0 0,1 1 0 0 0,1-1 1 0 0,1 0-1 0 0,0 0 0 0 0,1-1 0 0 0,1 1 0 0 0,17 27 1 0 0,-2-10-41 0 0,1-1 0 0 0,2-1 0 0 0,58 58 1 0 0,-53-61-26 0 0,26 25 113 0 0,-50-47-84 0 0,1 0 0 0 0,-1 0 0 0 0,-1 0 0 0 0,10 19 0 0 0,-14-21 44 0 0,0-1 1 0 0,0 1 0 0 0,-1 0 0 0 0,0-1 0 0 0,0 1 0 0 0,0 0 0 0 0,-1 0 0 0 0,0 0 0 0 0,0-1 0 0 0,-1 1 0 0 0,0 0 0 0 0,0 0 0 0 0,0-1 0 0 0,-1 1 0 0 0,0 0 0 0 0,-5 10 0 0 0,-2 2 34 0 0,-1 0-1 0 0,0-1 0 0 0,-1 0 1 0 0,-16 19-1 0 0,-16 13-23 0 0,-68 63 0 0 0,93-96-94 0 0,-81 70 33 0 0,98-85-129 0 0</inkml:trace>
</inkml:ink>
</file>

<file path=ppt/ink/ink6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2:08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 3223 0 0,'0'0'21712'0'0,"-1"-2"-21659"0"0,-3-2-42 0 0,5 10-23 0 0,0-5-49 0 0,1 1-1007 0 0,5 4-283 0 0</inkml:trace>
</inkml:ink>
</file>

<file path=ppt/ink/ink6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2:11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1375 0 0,'0'0'5360'0'0,"0"-2"-4722"0"0,0-27 11063 0 0,5 38-11613 0 0,5 9 215 0 0,1-1 0 0 0,21 26-1 0 0,-19-26-226 0 0,0 0 0 0 0,12 22 0 0 0,29 82-9 0 0,12 20-201 0 0,-62-135 18 0 0,0 1 0 0 0,1-2 0 0 0,-1 1 0 0 0,1 0 0 0 0,7 6 0 0 0,-10-10-181 0 0,10 2-799 0 0,-10-3 971 0 0,1-1 0 0 0,-1 1-1 0 0,0-1 1 0 0,0 0 0 0 0,0 1 0 0 0,1-1 0 0 0,-1 0 0 0 0,0-1 0 0 0,0 1 0 0 0,1 0-1 0 0,-1 0 1 0 0,0-1 0 0 0,0 0 0 0 0,0 1 0 0 0,0-1 0 0 0,0 0 0 0 0,3-1 0 0 0,-2 0-499 0 0,1 0 1 0 0,-1 0 0 0 0,0-1 0 0 0,0 1 0 0 0,0-1-1 0 0,0 1 1 0 0,0-1 0 0 0,2-4 0 0 0,5-7-3827 0 0</inkml:trace>
</inkml:ink>
</file>

<file path=ppt/ink/ink6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2:11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9 9935 0 0,'0'0'455'0'0,"2"-1"-12"0"0,3-7 5575 0 0,-6 10-5542 0 0,-21 28 490 0 0,-23 40-1 0 0,37-55-933 0 0,1 0 0 0 0,0 1 1 0 0,1 0-1 0 0,1 0 0 0 0,-5 22 0 0 0,6-12-29 0 0,-28 133 15 0 0,20-114 19 0 0,-25 64 0 0 0,-73 121 78 0 0,68-147-102 0 0,-80 141 110 0 0,72-135-33 0 0,25-45 334 0 0,3 1 0 0 0,-20 54 0 0 0,42-99-419 0 0,0 0 1 0 0,-1 1-1 0 0,1-1 0 0 0,0 0 1 0 0,0 1-1 0 0,0-1 0 0 0,-1 0 1 0 0,1 1-1 0 0,0-1 0 0 0,0 0 1 0 0,0 1-1 0 0,0-1 0 0 0,0 0 0 0 0,0 1 1 0 0,0-1-1 0 0,0 1 0 0 0,0-1 1 0 0,0 0-1 0 0,0 1 0 0 0,0-1 1 0 0,0 0-1 0 0,0 1 0 0 0,0-1 0 0 0,1 0 1 0 0,-1 1-1 0 0,0-1 0 0 0,0 0 1 0 0,0 1-1 0 0,0-1 0 0 0,1 0 1 0 0,-1 1-1 0 0,0-1 0 0 0,0 0 1 0 0,1 0-1 0 0,-1 1 0 0 0,0-1 0 0 0,1 0 1 0 0,0 0-19 0 0,0 0 0 0 0,0 0 0 0 0,0 0-1 0 0,0 0 1 0 0,0 0 0 0 0,0 0 0 0 0,0-1 0 0 0,0 1 0 0 0,0 0 0 0 0,0-1 0 0 0,0 1 0 0 0,2-1 0 0 0,2-3-183 0 0,1 1 1 0 0,0 0-1 0 0,7-8 1 0 0,1-5-1177 0 0,-2 0-378 0 0</inkml:trace>
</inkml:ink>
</file>

<file path=ppt/ink/ink6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2:12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 9935 0 0,'0'0'9200'0'0,"1"3"-9052"0"0,1 4-114 0 0,-2-4-16 0 0,1 0-1 0 0,0 0 1 0 0,-1 0 0 0 0,1 1 0 0 0,-1-1-1 0 0,0 0 1 0 0,0 0 0 0 0,0 1 0 0 0,-1-1-1 0 0,1 0 1 0 0,-1 0 0 0 0,0 1 0 0 0,0-1-1 0 0,-1 3 1 0 0,-4 9 2 0 0,0 0 0 0 0,-1-1 0 0 0,-1 0 1 0 0,0 0-1 0 0,-1-1 0 0 0,-15 19 0 0 0,11-17 163 0 0,2 1 1 0 0,0 1-1 0 0,-13 26 1 0 0,22-39-134 0 0,1-1 1 0 0,-1 1 0 0 0,1-1 0 0 0,0 0 1 0 0,0 1-1 0 0,-1 4 0 0 0,2-6-43 0 0,-1 0 0 0 0,1 0-1 0 0,0 0 1 0 0,0 0 0 0 0,0 1-1 0 0,0-1 1 0 0,0 0 0 0 0,0 0-1 0 0,1 0 1 0 0,-1 0 0 0 0,0 0-1 0 0,1 0 1 0 0,0 0 0 0 0,-1 0-1 0 0,1 0 1 0 0,0 0 0 0 0,0-1-1 0 0,0 1 1 0 0,1 0 0 0 0,-1 0-1 0 0,0-1 1 0 0,0 1 0 0 0,2 1-1 0 0,-2-2 1 0 0,1 0 71 0 0,1 0 10 0 0,0 1-45 0 0,1-1 0 0 0,0 1-1 0 0,0-1 1 0 0,0 0 0 0 0,1-1-1 0 0,-1 1 1 0 0,0-1 0 0 0,0 1-1 0 0,0-1 1 0 0,1-1 0 0 0,-1 1-1 0 0,5-1 1 0 0,14-2 286 0 0,-18 3-286 0 0,0-1-1 0 0,0 0 1 0 0,0 0-1 0 0,0 0 1 0 0,0 0-1 0 0,-1-1 1 0 0,1 0-1 0 0,-1 0 1 0 0,1 0 0 0 0,-1-1-1 0 0,1 1 1 0 0,4-5-1 0 0,-5 5-31 0 0,6-6 13 0 0,-2 0 2 0 0,21-20-2259 0 0,-20 17 392 0 0</inkml:trace>
</inkml:ink>
</file>

<file path=ppt/ink/ink6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2:12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8751 0 0,'0'0'674'0'0,"-2"0"-438"0"0,-20-1 930 0 0,8 2 1897 0 0</inkml:trace>
</inkml:ink>
</file>

<file path=ppt/ink/ink6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2:13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60 119 8287 0 0,'0'0'639'0'0,"-8"1"-390"0"0,-44 8 12343 0 0,72-2-12253 0 0,-10-7-219 0 0,0-1 0 0 0,0 0 1 0 0,-1 0-1 0 0,1-1 0 0 0,11-4 0 0 0,12-2 132 0 0,8 1-119 0 0,1 1 0 0 0,0 2 0 0 0,0 2-1 0 0,67 5 1 0 0,-89-1-159 0 0,0-1 0 0 0,0-1 0 0 0,0 0 0 0 0,-1-1 0 0 0,1-2 0 0 0,28-6-1 0 0,-41 7-276 0 0,0-1-1 0 0,0 0 0 0 0,0-1 0 0 0,0 0 0 0 0,0 0 1 0 0,-1 0-1 0 0,10-9 0 0 0,1-3-2363 0 0,18-22-1 0 0,-41 41-2079 0 0,-15 16 1778 0 0,11-10-503 0 0</inkml:trace>
</inkml:ink>
</file>

<file path=ppt/ink/ink6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2:13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99 2759 0 0,'11'-39'1086'0'0,"-9"32"531"0"0,1-1 0 0 0,0 1 0 0 0,1 0-1 0 0,0 0 1 0 0,7-10 1180 0 0,-6 10 2331 0 0,-7 35-4922 0 0,-1-1 0 0 0,-14 53 0 0 0,10-48-15 0 0,-77 358 944 0 0,82-375-1054 0 0,2-12 287 0 0,-1-4-669 0 0,-1 1 105 0 0,1 0-1 0 0,0-1 0 0 0,-1 1 0 0 0,1-1 1 0 0,0 1-1 0 0,0-1 0 0 0,-1 0 0 0 0,1 1 1 0 0,0-1-1 0 0,0 0 0 0 0,0 0 0 0 0,0 0 1 0 0,0 0-1 0 0,0 0 0 0 0,0 0 1 0 0,0 0-1 0 0,0 0 0 0 0,1 0 0 0 0,-1-1 1 0 0,0 1-1 0 0,1 0 0 0 0,-1 0 0 0 0,0-3 1 0 0</inkml:trace>
</inkml:ink>
</file>

<file path=ppt/ink/ink6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2:14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94 10911 0 0,'0'0'498'0'0,"-2"1"-9"0"0,-28 26-220 0 0,19-17 1340 0 0,0 0 1 0 0,-23 15 2548 0 0,37-29-2671 0 0,11-10-701 0 0,19-18-960 0 0,-19 21 205 0 0,1 0-1 0 0,-1 1 1 0 0,2 1 0 0 0,-1 0-1 0 0,28-11 1 0 0,-13 9 95 0 0,0 2 0 0 0,41-9 0 0 0,-48 15-74 0 0,0 0 0 0 0,28 0 1 0 0,-48 5-11 0 0,-3-2-41 0 0,1 1-1 0 0,-1 0 1 0 0,1 0-1 0 0,-1-1 0 0 0,0 1 1 0 0,1 0-1 0 0,-1 0 0 0 0,0 0 1 0 0,0 0-1 0 0,1-1 0 0 0,-1 1 1 0 0,0 0-1 0 0,0 0 0 0 0,0 0 1 0 0,0 0-1 0 0,0 0 0 0 0,0 0 1 0 0,0 0-1 0 0,0 0 0 0 0,-1-1 1 0 0,1 1-1 0 0,0 0 0 0 0,0 0 1 0 0,-1 0-1 0 0,1 0 0 0 0,-1-1 1 0 0,1 1-1 0 0,-2 1 0 0 0,1 0 1 0 0,-5 9-1 0 0,-1-1 0 0 0,-1 0 0 0 0,1 0 0 0 0,-2-1 0 0 0,1 0 0 0 0,-19 15 0 0 0,11-10 0 0 0,-109 98 4 0 0,-88 83-234 0 0,167-152 188 0 0,-80 59 1 0 0,125-102 462 0 0,5 4-408 0 0,-1 0 0 0 0,0 1 0 0 0,0-1 0 0 0,0 0 1 0 0,3 6-1 0 0,-3-3-4 0 0,1-1 1 0 0,0 1-1 0 0,0-1 1 0 0,1 0 0 0 0,7 7-1 0 0,0-4-9 0 0,-7-9 0 0 0,-2 0 0 0 0,12-1 86 0 0,0 1 1 0 0,0-2-1 0 0,0 0 0 0 0,14-4 0 0 0,9-1 108 0 0,340-65 1793 0 0,-278 56-1620 0 0,-98 16-335 0 0</inkml:trace>
</inkml:ink>
</file>

<file path=ppt/ink/ink6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2:15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20 10623 0 0,'0'0'488'0'0,"-6"-7"158"0"0,5 6-494 0 0,1 0 1 0 0,-1 0 0 0 0,-1 0 0 0 0,1 0 0 0 0,0 0 0 0 0,0 1-1 0 0,0-1 1 0 0,0 0 0 0 0,-1 0 0 0 0,1 1 0 0 0,0-1-1 0 0,0 1 1 0 0,-1-1 0 0 0,1 1 0 0 0,-1 0 0 0 0,1-1-1 0 0,0 1 1 0 0,-1 0 0 0 0,1 0 0 0 0,-1 0 0 0 0,1 0 0 0 0,0 0-1 0 0,-3 1 1 0 0,0-1 193 0 0,3 0-258 0 0,0 1 0 0 0,0-1-1 0 0,0 0 1 0 0,0 1 0 0 0,-1-1 0 0 0,1 1 0 0 0,0-1-1 0 0,0 1 1 0 0,0-1 0 0 0,0 1 0 0 0,0 0 0 0 0,1-1 0 0 0,-1 1-1 0 0,0 0 1 0 0,0 0 0 0 0,0 0 0 0 0,1 0 0 0 0,-1 0-1 0 0,0 0 1 0 0,1 0 0 0 0,-1 0 0 0 0,1 0 0 0 0,-1 0 0 0 0,1 0-1 0 0,-1 1 1 0 0,-1 3-17 0 0,1 0 0 0 0,-1 0 0 0 0,1 1-1 0 0,0 4 1 0 0,0-3-34 0 0,1 0 0 0 0,1 0 0 0 0,0 0 1 0 0,0 0-1 0 0,0 0 0 0 0,1-1 0 0 0,-1 1 0 0 0,2 0 0 0 0,-1-1 0 0 0,1 1 0 0 0,0-1 0 0 0,0 0 0 0 0,8 10 0 0 0,2 3-51 0 0,1-2 1 0 0,32 32-1 0 0,67 47 54 0 0,-70-62 137 0 0,53 54 0 0 0,-88-78-21 0 0,0 0 0 0 0,-1 1 0 0 0,0 0 0 0 0,-1 0-1 0 0,0 0 1 0 0,-1 1 0 0 0,0 0 0 0 0,0 0 0 0 0,-2 0 0 0 0,1 1-1 0 0,-2 0 1 0 0,0-1 0 0 0,1 21 0 0 0,-2-9 14 0 0,-1 0-1 0 0,-1 1 1 0 0,-1-1 0 0 0,-1 0-1 0 0,-2 0 1 0 0,-8 30-1 0 0,0-16-148 0 0,-2 0 0 0 0,-2-1-1 0 0,0 0 1 0 0,-3-2-1 0 0,-1 0 1 0 0,-34 42-1 0 0,26-41 30 0 0,-2-1-1 0 0,-1-2 1 0 0,-1-2 0 0 0,-2 0-1 0 0,-51 33 1 0 0,79-60-13 0 0,-5 5 50 0 0,0-1 0 0 0,0-1 1 0 0,-1 0-1 0 0,0-1 0 0 0,-1 0 0 0 0,-23 6 1 0 0,36-11-175 0 0,2-9-885 0 0,0 0 106 0 0,1 1 0 0 0,0-1 1 0 0,1 1-1 0 0,0 0 0 0 0,0-1 0 0 0,0 1 1 0 0,8-10-1 0 0,-2 0-1697 0 0,-8 14 788 0 0</inkml:trace>
</inkml:ink>
</file>

<file path=ppt/ink/ink6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2:16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31 11255 0 0,'0'0'256'0'0,"2"-1"35"0"0,-2 1-247 0 0,5-5 248 0 0,1 1 1 0 0,0 0-1 0 0,0 0 0 0 0,0 1 0 0 0,0 0 0 0 0,9-3 3768 0 0,-14 8-4038 0 0,0 1-1 0 0,0 0 1 0 0,0 0-1 0 0,-1 0 1 0 0,1 4 0 0 0,-1 2-19 0 0,0 1 1 0 0,0-1 0 0 0,-1 0-1 0 0,-1 0 1 0 0,0 0 0 0 0,0 0-1 0 0,0 0 1 0 0,-1 0 0 0 0,-1-1-1 0 0,-5 12 1 0 0,-7 9 12 0 0,-31 42 1 0 0,33-51-16 0 0,14-19-1 0 0,-20 26 0 0 0,2 0 0 0 0,0 2 0 0 0,3 0 0 0 0,-18 43 0 0 0,6-4-217 0 0,22-60 162 0 0,1 1 0 0 0,-1-1 1 0 0,0 0-1 0 0,-1-1 1 0 0,-9 11-1 0 0,12-15-107 0 0,0-1-1 0 0,0 0 1 0 0,0 0-1 0 0,0 0 1 0 0,-4 2 0 0 0,1-1-160 0 0,4-2-146 0 0,2-1 262 0 0,-1 1 0 0 0,0-1 1 0 0,1 0-1 0 0,-1 0 0 0 0,1 0 0 0 0,-1 0 1 0 0,1 0-1 0 0,-1 0 0 0 0,1 1 0 0 0,-1-1 1 0 0,1-1-1 0 0,-1 1 0 0 0,0 0 0 0 0,1 0 1 0 0,-2 0-1 0 0,-1-6-689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38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220 442 15199 0 0,'0'0'3494'0'0,"-1"2"-2476"0"0,1 0-951 0 0,0-1-1 0 0,0 1 1 0 0,-1 0 0 0 0,1-1-1 0 0,-1 1 1 0 0,1-1 0 0 0,-1 1-1 0 0,1 0 1 0 0,-1-1-1 0 0,0 0 1 0 0,0 1 0 0 0,0-1-1 0 0,0 1 1 0 0,0-1 0 0 0,0 0-1 0 0,0 0 1 0 0,-1 1 0 0 0,1-1-1 0 0,0 0 1 0 0,-1 0-1 0 0,1-1 1 0 0,-1 1 0 0 0,1 0-1 0 0,-1 0 1 0 0,1-1 0 0 0,-1 1-1 0 0,1 0 1 0 0,-1-1-1 0 0,0 0 1 0 0,1 1 0 0 0,-1-1-1 0 0,0 0 1 0 0,1 0 0 0 0,-1 0-1 0 0,-1 0 1 0 0,-2-1-49 0 0,-1 1-1 0 0,1-1 1 0 0,0 0 0 0 0,0-1 0 0 0,1 1 0 0 0,-1-1 0 0 0,0 0-1 0 0,0 0 1 0 0,1 0 0 0 0,-1-1 0 0 0,1 0 0 0 0,0 0 0 0 0,0 0 0 0 0,-4-4-1 0 0,-4-4 1 0 0,1 0 1 0 0,1-1-1 0 0,-12-16 0 0 0,15 18-6 0 0,2 0-1 0 0,-1 0 1 0 0,1 0 0 0 0,1-1 0 0 0,0 0 0 0 0,0 1 0 0 0,1-2-1 0 0,-2-15 1 0 0,3 13-13 0 0,0-1 0 0 0,1 1 0 0 0,1 0 0 0 0,1-1 0 0 0,0 1 0 0 0,4-19-1 0 0,-3 24-70 0 0,0 0 0 0 0,1 1 0 0 0,0-1 0 0 0,1 1 0 0 0,0 0 0 0 0,0 0 0 0 0,1 0 0 0 0,0 1 0 0 0,0-1 0 0 0,1 1 0 0 0,0 0 0 0 0,0 1 0 0 0,0 0 0 0 0,14-11 0 0 0,-14 13 30 0 0,0 1 1 0 0,-1-1 0 0 0,1 1 0 0 0,0 0-1 0 0,1 1 1 0 0,-1-1 0 0 0,0 1 0 0 0,1 1 0 0 0,-1-1-1 0 0,1 1 1 0 0,0 0 0 0 0,-1 1 0 0 0,1-1-1 0 0,0 1 1 0 0,-1 1 0 0 0,1-1 0 0 0,0 1 0 0 0,-1 0-1 0 0,1 1 1 0 0,9 2 0 0 0,-8-1 106 0 0,1 1-1 0 0,-2-1 1 0 0,1 1 0 0 0,0 1 0 0 0,-1-1 0 0 0,0 1 0 0 0,0 0-1 0 0,0 1 1 0 0,-1 0 0 0 0,1 0 0 0 0,-2 0 0 0 0,1 1 0 0 0,-1 0-1 0 0,0 0 1 0 0,0 0 0 0 0,0 1 0 0 0,-1-1 0 0 0,-1 1-1 0 0,1 0 1 0 0,-1 0 0 0 0,-1 1 0 0 0,1-1 0 0 0,-1 1 0 0 0,-1-1-1 0 0,2 18 1 0 0,-4-7 146 0 0,0 0 0 0 0,-1 0 0 0 0,-1-1 1 0 0,-8 29-1 0 0,8-35-132 0 0,-2 1 0 0 0,0-1 0 0 0,0 0 0 0 0,-1 0 0 0 0,-1-1 0 0 0,0 0 0 0 0,-11 15 0 0 0,12-20-78 0 0,0-1 0 0 0,0 0 0 0 0,0 0 0 0 0,0 0 0 0 0,-1 0 0 0 0,0-1 0 0 0,0 0 0 0 0,0-1 0 0 0,-1 0 0 0 0,1 0-1 0 0,-11 2 1 0 0,-5 1-421 0 0,-1-1 0 0 0,-33 2 0 0 0,51-6 143 0 0,0-1-1 0 0,1 0 1 0 0,-1 0 0 0 0,0-1-1 0 0,-10-2 1 0 0,13 2-220 0 0,0 0 0 0 0,0 0-1 0 0,0 0 1 0 0,0-1 0 0 0,0 1 0 0 0,0-1 0 0 0,-3-2 0 0 0,-2-4-5869 0 0</inkml:trace>
</inkml:ink>
</file>

<file path=ppt/ink/ink6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2:17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14 2303 0 0,'0'0'13110'0'0,"1"-1"-12540"0"0,0 0-475 0 0,0 0-1 0 0,0 0 1 0 0,0 0 0 0 0,0 0-1 0 0,0 0 1 0 0,0 0 0 0 0,0 0-1 0 0,0 1 1 0 0,0-1-1 0 0,1 0 1 0 0,-1 1 0 0 0,0-1-1 0 0,0 1 1 0 0,1-1-1 0 0,-1 1 1 0 0,0 0 0 0 0,1-1-1 0 0,-1 1 1 0 0,0 0-1 0 0,1 0 1 0 0,-1 0 0 0 0,0 0-1 0 0,1 0 1 0 0,-1 1-1 0 0,0-1 1 0 0,0 0 0 0 0,1 0-1 0 0,-1 1 1 0 0,0-1-1 0 0,1 1 1 0 0,-1-1 0 0 0,0 1-1 0 0,0 0 1 0 0,0-1-1 0 0,0 1 1 0 0,0 0 0 0 0,0 0-1 0 0,0 0 1 0 0,0 0 0 0 0,0 0-1 0 0,0 0 1 0 0,0 0-1 0 0,0 0 1 0 0,-1 0 0 0 0,2 2-1 0 0,1 1-24 0 0,-1 1 1 0 0,1 0-1 0 0,-1 0 0 0 0,0 0 0 0 0,0 0 0 0 0,-1 1 0 0 0,0-1 1 0 0,1 7-1 0 0,3 46 187 0 0,-5-35-152 0 0,4 45 72 0 0,8 102-14 0 0,-9-142-139 0 0,2 0 1 0 0,1 0 0 0 0,18 51-1 0 0,-21-72 12 0 0,1 0-1 0 0,-1 0 0 0 0,1-1 1 0 0,0 1-1 0 0,1-1 1 0 0,9 11-1 0 0,-13-16 61 0 0,1 0 100 0 0,4 4 41 0 0,-5-4 890 0 0,0 0-954 0 0,4 4-127 0 0,-4-4 71 0 0,-10-19-53 0 0,6 14-67 0 0,0 1-1 0 0,0 0 0 0 0,0-1 1 0 0,-1 1-1 0 0,1 0 1 0 0,-1 1-1 0 0,0-1 1 0 0,0 1-1 0 0,0-1 0 0 0,0 1 1 0 0,0 0-1 0 0,-1 1 1 0 0,1-1-1 0 0,0 1 1 0 0,-1 0-1 0 0,1 0 0 0 0,-6-1 1 0 0,-7 0-18 0 0,0 1 1 0 0,0 0-1 0 0,-22 3 0 0 0,-140 19-19 0 0,140-18 23 0 0,1 2-1 0 0,-63 16 0 0 0,92-18-3 0 0,7-3-83 0 0,6 11-115 0 0,-2-8 128 0 0,1 0 1 0 0,-1 0-1 0 0,1 0 1 0 0,-1 0-1 0 0,1 0 0 0 0,0-1 1 0 0,0 1-1 0 0,0-1 0 0 0,0 0 1 0 0,0 0-1 0 0,1 0 0 0 0,-1 0 1 0 0,1 0-1 0 0,-1-1 0 0 0,8 2 1 0 0,6 2-707 0 0,0-1 0 0 0,18 2 0 0 0,-32-6 672 0 0,2 1-200 0 0,-1-1 1 0 0,1 1 0 0 0,-1-1 0 0 0,1 0 0 0 0,-1-1 0 0 0,1 1 0 0 0,-1-1-1 0 0,9-2 1 0 0,-3-1-1192 0 0</inkml:trace>
</inkml:ink>
</file>

<file path=ppt/ink/ink6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2:17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6911 0 0,'0'0'8300'0'0,"0"2"-7505"0"0,35 128 2783 0 0,-5-13-2476 0 0,-22-92-894 0 0,1-1 1 0 0,20 39-1 0 0,-26-58-162 0 0,0 0 0 0 0,0 0 0 0 0,1 0 0 0 0,0-1-1 0 0,-1 1 1 0 0,2-1 0 0 0,-1 0 0 0 0,0 0 0 0 0,1 0 0 0 0,0-1 0 0 0,8 6-1 0 0,-10-8-114 0 0,1 1 0 0 0,-1-1 0 0 0,0 0 0 0 0,0 0 0 0 0,0-1 0 0 0,1 1-1 0 0,-1-1 1 0 0,0 1 0 0 0,0-1 0 0 0,1 0 0 0 0,-1 0 0 0 0,0 0 0 0 0,1-1-1 0 0,-1 1 1 0 0,0-1 0 0 0,0 0 0 0 0,1 0 0 0 0,-1 0 0 0 0,0 0 0 0 0,0-1-1 0 0,0 1 1 0 0,4-4 0 0 0,-4 3-298 0 0,-1 0 0 0 0,1 0 0 0 0,-1-1 0 0 0,0 0 0 0 0,0 1 0 0 0,0-1 0 0 0,0 0 0 0 0,-1 0 0 0 0,1 0 0 0 0,-1 0 0 0 0,1 0 0 0 0,-1 0-1 0 0,0 0 1 0 0,0-1 0 0 0,-1 1 0 0 0,1-5 0 0 0,2-12-1617 0 0</inkml:trace>
</inkml:ink>
</file>

<file path=ppt/ink/ink6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2:18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75 11519 0 0,'0'-2'887'0'0,"2"-9"-774"0"0,4-23 1900 0 0,-2 14 2805 0 0,-4 18-4051 0 0,1-3 275 0 0,-9 22-1061 0 0,1 1 0 0 0,0 1 0 0 0,2-1 1 0 0,0 1-1 0 0,-3 22 0 0 0,2-14-36 0 0,-99 399-26 0 0,20-90-110 0 0,19 5-1013 0 0,37 48 1486 0 0,31-281 1598 0 0,2-114-1775 0 0,-4 5-129 0 0,1 1 0 0 0,-1-1 0 0 0,0 1 0 0 0,1-1 0 0 0,-1 1 0 0 0,1-1 0 0 0,-1 1 0 0 0,0-1 0 0 0,1 0 0 0 0,-1 1 0 0 0,0-1 0 0 0,0 1 0 0 0,0-1 0 0 0,1 0 0 0 0,-1 1 0 0 0,0-1 0 0 0,0-1 0 0 0,0-5-151 0 0,0 6-19 0 0,-2 0-716 0 0,-11-7-566 0 0</inkml:trace>
</inkml:ink>
</file>

<file path=ppt/ink/ink6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2:22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0 10679 0 0,'0'0'5216'0'0,"2"1"-4585"0"0,-1-1-529 0 0,1 1-1 0 0,-1-1 1 0 0,1 1 0 0 0,-1-1 0 0 0,1 1 0 0 0,-1 0-1 0 0,0-1 1 0 0,1 1 0 0 0,-1 0 0 0 0,0 0-1 0 0,0 0 1 0 0,1 0 0 0 0,-1 0 0 0 0,0 1-1 0 0,0-1 1 0 0,0 0 0 0 0,0 0 0 0 0,-1 1-1 0 0,1-1 1 0 0,0 0 0 0 0,0 1 0 0 0,-1-1-1 0 0,1 1 1 0 0,-1-1 0 0 0,1 1 0 0 0,-1-1 0 0 0,0 1-1 0 0,0 0 1 0 0,1-1 0 0 0,-1 1 0 0 0,0-1-1 0 0,-1 3 1 0 0,1 6-59 0 0,-1 1 1 0 0,0-1-1 0 0,-5 19 0 0 0,5-25 50 0 0,-38 127 140 0 0,8-33-225 0 0,21-61-417 0 0,-18 37 0 0 0,17-55-6141 0 0</inkml:trace>
</inkml:ink>
</file>

<file path=ppt/ink/ink6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2:23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7367 0 0,'0'0'667'0'0,"2"-1"-308"0"0,8-3 1034 0 0,1 0 0 0 0,-1 0 0 0 0,1 1 0 0 0,14-3 0 0 0,50-4 766 0 0,-39 6-1241 0 0,141-8 1754 0 0,-91 8-1756 0 0,-41 0-719 0 0,0-3-1 0 0,85-23 0 0 0,-120 27-205 0 0,-8 2-103 0 0,-2 3-985 0 0,0-1 730 0 0,1 1-1 0 0,-1 0 0 0 0,0-1 1 0 0,0 1-1 0 0,0 0 0 0 0,-1-1 1 0 0,1 1-1 0 0,0 0 1 0 0,-2 2-1 0 0,0 6-4189 0 0,-3-1-1141 0 0</inkml:trace>
</inkml:ink>
</file>

<file path=ppt/ink/ink6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2:23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54 222 5983 0 0,'-54'-2'7851'0'0,"66"6"-6774"0"0,-1-1-619 0 0,1-1 1 0 0,0 0-1 0 0,0 0 0 0 0,20-1 0 0 0,50-5 881 0 0,-40 1-681 0 0,229-35 1880 0 0,-139 15-1803 0 0,350-79 815 0 0,-268 40-1389 0 0,-214 62-244 0 0,1-1 0 0 0,-1 1 1 0 0,0 0-1 0 0,0 0 0 0 0,1 0 0 0 0,-1 0 0 0 0,0 0 0 0 0,0-1 0 0 0,1 1 1 0 0,-1 0-1 0 0,0 0 0 0 0,1 0 0 0 0,-1 0 0 0 0,0 0 0 0 0,1 0 1 0 0,-1 0-1 0 0,0 0 0 0 0,0 0 0 0 0,1 0 0 0 0,-1 0 0 0 0,0 0 0 0 0,1 0 1 0 0,-1 1-1 0 0,0-1 0 0 0,1 0 0 0 0,-1 0 0 0 0,0 0 0 0 0,1 0 1 0 0,-6 7-2847 0 0,3-5 3236 0 0,-7 9-1811 0 0</inkml:trace>
</inkml:ink>
</file>

<file path=ppt/ink/ink6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2:24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0 2303 0 0,'0'0'102'0'0,"-1"2"283"0"0,-9 18 5927 0 0,-2 15-2848 0 0,4-9-2391 0 0,-9 15-144 0 0,-1-1 0 0 0,-25 40 0 0 0,-3 3-150 0 0,-49 148 7 0 0,90-217-831 0 0,-2 0-1 0 0,1 0 1 0 0,-1 0-1 0 0,-13 16 1 0 0,16-24 3 0 0,-1 0 0 0 0,0-1 0 0 0,0 1-1 0 0,0-1 1 0 0,-1 0 0 0 0,1 0 0 0 0,-1-1 0 0 0,-1 0 0 0 0,1 0 0 0 0,-12 5 0 0 0,16-8-453 0 0,-5-6-2097 0 0,4-3 897 0 0</inkml:trace>
</inkml:ink>
</file>

<file path=ppt/ink/ink6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2:24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0 305 7831 0 0,'0'0'2234'0'0,"1"2"-1412"0"0,-1-1 0 0 0,0 0 1 0 0,1 0-1 0 0,-1 0 0 0 0,1 0 1 0 0,-1 0-1 0 0,1 0 0 0 0,0 0 1 0 0,-1 0-1 0 0,1 0 0 0 0,1 2 1 0 0,13-30-685 0 0,1 0 1 0 0,1 2-1 0 0,1 0 1 0 0,1 1-1 0 0,1 1 1 0 0,1 1-1 0 0,1 0 1 0 0,27-20-1 0 0,-33 31-239 0 0,0 0-1 0 0,1 1 1 0 0,0 1-1 0 0,27-10 1 0 0,-32 14 53 0 0,1 1 0 0 0,0 0 0 0 0,1 1 0 0 0,-1 1-1 0 0,0 0 1 0 0,1 0 0 0 0,15 1 0 0 0,-25 2 49 0 0,0-1 0 0 0,0 0 0 0 0,-1 1 0 0 0,1 0 0 0 0,0 0-1 0 0,-1 0 1 0 0,1 0 0 0 0,-1 0 0 0 0,1 1 0 0 0,-1 0 0 0 0,1-1 0 0 0,-1 1-1 0 0,0 1 1 0 0,0-1 0 0 0,0 0 0 0 0,5 6 0 0 0,-5-3 40 0 0,1 0 0 0 0,-1 0 0 0 0,1 0 0 0 0,-2 0 0 0 0,1 1-1 0 0,0-1 1 0 0,-1 1 0 0 0,0 0 0 0 0,2 11 0 0 0,-2-4 48 0 0,0 1-1 0 0,-1 0 0 0 0,-1 0 0 0 0,0 0 1 0 0,-1-1-1 0 0,-2 17 0 0 0,-1-9-13 0 0,-1 0-1 0 0,0 0 1 0 0,-11 24-1 0 0,13-36-72 0 0,-2 0 0 0 0,1-1 0 0 0,-1 1-1 0 0,0-1 1 0 0,-1-1 0 0 0,1 1 0 0 0,-2-1 0 0 0,1 0 0 0 0,-11 9-1 0 0,6-8-18 0 0,0 0-1 0 0,0 0 1 0 0,-1-2-1 0 0,0 1 1 0 0,-24 8-1 0 0,-4-3-23 0 0,-1-1 1 0 0,0-3-1 0 0,-54 5 0 0 0,70-10 57 0 0,14-2-132 0 0,-1 0 0 0 0,0-1 0 0 0,-15-2 0 0 0,24 2-264 0 0</inkml:trace>
</inkml:ink>
</file>

<file path=ppt/ink/ink6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2:25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33 6911 0 0,'-1'2'5100'0'0,"-15"32"1132"0"0,-5-1-3965 0 0,14-22-2114 0 0,0-1 0 0 0,0 1 0 0 0,1 1 0 0 0,-8 21 0 0 0,7-9 21 0 0,-6 39 0 0 0,12-54-156 0 0,0-1 0 0 0,0 1-1 0 0,1 0 1 0 0,0-1 0 0 0,1 1 0 0 0,0-1 0 0 0,0 1-1 0 0,3 10 1 0 0,-3-16 41 0 0,1 1 0 0 0,-1-1 0 0 0,1 0 0 0 0,-1 1 0 0 0,1-1 0 0 0,0 0 0 0 0,0 0 0 0 0,1 0 0 0 0,-1-1 0 0 0,1 1 0 0 0,-1 0 0 0 0,1-1 0 0 0,0 0-1 0 0,0 1 1 0 0,4 1 0 0 0,-3-2 48 0 0,1 0-1 0 0,-1 0 0 0 0,1 0 0 0 0,0-1 1 0 0,-1 0-1 0 0,1 0 0 0 0,0 0 0 0 0,0 0 0 0 0,0-1 1 0 0,7 0-1 0 0,-4 0 10 0 0,-1-1 1 0 0,1 0 0 0 0,0-1-1 0 0,-1 1 1 0 0,1-1-1 0 0,-1-1 1 0 0,0 0-1 0 0,1 0 1 0 0,-2 0-1 0 0,1-1 1 0 0,0 0-1 0 0,-1 0 1 0 0,1 0 0 0 0,6-7-1 0 0,-8 6-36 0 0,-1-1-1 0 0,1 1 1 0 0,-1-1-1 0 0,0 0 1 0 0,-1 0-1 0 0,1 0 1 0 0,-1 0 0 0 0,0-1-1 0 0,-1 0 1 0 0,3-7-1 0 0,-1-7-1 0 0,0 1 0 0 0,0-24-1 0 0,-2 23-94 0 0,0 9-190 0 0,0-1-1 0 0,0 1 1 0 0,2 0 0 0 0,-1 0 0 0 0,2 0 0 0 0,7-14 0 0 0,22-35-8480 0 0,-16 33 1513 0 0</inkml:trace>
</inkml:ink>
</file>

<file path=ppt/ink/ink6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2:25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320 177 12263 0 0,'20'-27'892'0'0,"41"-44"0"0"0,-47 57-148 0 0,1 1 0 0 0,0 0 0 0 0,1 1 0 0 0,24-13 0 0 0,-40 25-715 0 0,0-1-1 0 0,0 1 0 0 0,0 0 0 0 0,1 0 1 0 0,-1 0-1 0 0,0 0 0 0 0,0 0 1 0 0,0 0-1 0 0,0 0 0 0 0,0 0 0 0 0,0 0 1 0 0,0 0-1 0 0,1 0 0 0 0,-1 0 1 0 0,0 0-1 0 0,0 0 0 0 0,0 0 0 0 0,0 0 1 0 0,0 0-1 0 0,1 0 0 0 0,-1 0 1 0 0,0 0-1 0 0,0 0 0 0 0,0 0 1 0 0,0 0-1 0 0,0 0 0 0 0,0 0 0 0 0,1 0 1 0 0,-1 0-1 0 0,0 0 0 0 0,0 0 1 0 0,0 0-1 0 0,0 0 0 0 0,0 0 0 0 0,0 0 1 0 0,0 1-1 0 0,1-1 0 0 0,-1 0 1 0 0,0 0-1 0 0,0 0 0 0 0,0 0 1 0 0,0 0-1 0 0,0 0 0 0 0,0 0 0 0 0,0 1 1 0 0,0-1-1 0 0,0 0 0 0 0,0 0 1 0 0,0 0-1 0 0,0 0 0 0 0,0 0 0 0 0,0 0 1 0 0,0 1-1 0 0,0-1 0 0 0,0 0 1 0 0,0 0-1 0 0,0 0 0 0 0,-2 15 312 0 0,-8 16-330 0 0,-50 86 611 0 0,14-31-134 0 0,-12 34 255 0 0,-126 288 289 0 0,117-211-823 0 0,17-47-400 0 0,38-119-478 0 0,3-11-3264 0 0,1-15 410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39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 10591 0 0,'0'0'2686'0'0,"-1"2"-961"0"0,-47 124 4301 0 0,-4 12-5123 0 0,-8-18-487 0 0,34-71-242 0 0,-29 76 0 0 0,17 10-35 0 0,33-117-100 0 0,0 1 0 0 0,-3 29 0 0 0,6-32-37 0 0,0 0 1 0 0,-1 0 0 0 0,-1 0 0 0 0,-7 15-1 0 0,9-26-292 0 0,-1-1 0 0 0,1 0 0 0 0,-1 0 0 0 0,0 0-1 0 0,0 0 1 0 0,0-1 0 0 0,-1 0 0 0 0,0 1 0 0 0,1-1-1 0 0,-9 5 1 0 0,3-2-1537 0 0</inkml:trace>
</inkml:ink>
</file>

<file path=ppt/ink/ink6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2:25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49 5983 0 0,'-1'1'464'0'0,"-17"13"-522"0"0,-4 10 5648 0 0,20-20-4579 0 0,0 0 1 0 0,0-1 0 0 0,0 1-1 0 0,0 0 1 0 0,-2 7 0 0 0,0 13-216 0 0,4-20-618 0 0,0 0 1 0 0,0-1-1 0 0,0 1 1 0 0,1-1-1 0 0,-1 1 1 0 0,1-1-1 0 0,0 1 1 0 0,0-1-1 0 0,0 1 1 0 0,2 3-1 0 0,-2-5-96 0 0,0-1-1 0 0,0 1 0 0 0,0 0 0 0 0,0-1 0 0 0,1 1 0 0 0,-1-1 0 0 0,1 1 0 0 0,-1-1 1 0 0,1 1-1 0 0,-1-1 0 0 0,1 0 0 0 0,-1 0 0 0 0,1 0 0 0 0,0 0 0 0 0,0 0 1 0 0,0 0-1 0 0,0-1 0 0 0,-1 1 0 0 0,5 0 0 0 0,6 1 153 0 0,-1-1 0 0 0,1-1 0 0 0,-1 0 0 0 0,1-1-1 0 0,-1 0 1 0 0,1 0 0 0 0,-1-1 0 0 0,12-4 0 0 0,90-35 599 0 0,-43 13-524 0 0,7 2-162 0 0,12-4-751 0 0,93-46-1 0 0,-181 75-852 0 0</inkml:trace>
</inkml:ink>
</file>

<file path=ppt/ink/ink6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2:26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90 8031 0 0,'0'0'366'0'0,"1"-2"-5"0"0,22-43 2188 0 0,-6 13 875 0 0,-17 30-2308 0 0,1 2-1093 0 0,-1 0 0 0 0,0 0 0 0 0,0 0 0 0 0,0 0 0 0 0,1 0 0 0 0,-1 0 0 0 0,0 0 0 0 0,0 0 0 0 0,0 0 0 0 0,0 0 0 0 0,1-1 0 0 0,-1 1 0 0 0,0 0-1 0 0,0 0 1 0 0,0 0 0 0 0,0 0 0 0 0,0 0 0 0 0,1 0 0 0 0,-1-1 0 0 0,0 1 0 0 0,0 0 0 0 0,0 0 0 0 0,0 0 0 0 0,0 0 0 0 0,0-1 0 0 0,0 1 0 0 0,0 0 0 0 0,0 0 0 0 0,0-1 0 0 0,0 1 11 0 0,1 0 0 0 0,-1 0 0 0 0,0-1 1 0 0,0 1-1 0 0,0 0 0 0 0,0 0 0 0 0,0-1 1 0 0,0 1-1 0 0,0 0 0 0 0,1 0 0 0 0,-1 0 1 0 0,0-1-1 0 0,0 1 0 0 0,0 0 0 0 0,0 0 1 0 0,1 0-1 0 0,-1-1 0 0 0,0 1 1 0 0,0 0-1 0 0,0 0 0 0 0,1 0 0 0 0,-1 0 1 0 0,0 0-1 0 0,0 0 0 0 0,1 0 0 0 0,-1 0 1 0 0,0-1-1 0 0,0 1 0 0 0,1 0 0 0 0,-1 0 1 0 0,0 0-1 0 0,0 0 0 0 0,1 0 0 0 0,-1 0 1 0 0,0 0-1 0 0,1 1 0 0 0,0-1-6 0 0,0 0 1 0 0,0 0-1 0 0,1 1 0 0 0,-1-1 0 0 0,0 1 0 0 0,0-1 0 0 0,0 1 0 0 0,0-1 1 0 0,0 1-1 0 0,0 0 0 0 0,0-1 0 0 0,0 1 0 0 0,0 0 0 0 0,0 0 1 0 0,0 0-1 0 0,0 0 0 0 0,0 1 0 0 0,1 1 14 0 0,0 0 1 0 0,-1 0-1 0 0,1 0 1 0 0,-1 0-1 0 0,0 0 1 0 0,1 4-1 0 0,1 7 63 0 0,-1-1 1 0 0,1 19-1 0 0,-3-28-77 0 0,0 19 36 0 0,0-1 0 0 0,-2 1 0 0 0,-1-1 0 0 0,0 0 0 0 0,-2 0 0 0 0,0 0 0 0 0,-13 31 0 0 0,0-11-132 0 0,-1-1-1 0 0,-42 67 1 0 0,37-70-40 0 0,-2-1 1 0 0,-48 52-1 0 0,-60 63-3236 0 0,115-130 2210 0 0,18-21 648 0 0,16-30-2582 0 0,-2 10 2484 0 0</inkml:trace>
</inkml:ink>
</file>

<file path=ppt/ink/ink6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2:27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28 137 11951 0 0,'-1'1'547'0'0,"-1"-2"-378"0"0,-1 2 14 0 0,-8 7 193 0 0,10-7-303 0 0,0-1-1 0 0,0 1 1 0 0,1 0-1 0 0,-1-1 1 0 0,0 1 0 0 0,1 0-1 0 0,-1 0 1 0 0,1-1-1 0 0,-1 1 1 0 0,1 0 0 0 0,-1 0-1 0 0,1 0 1 0 0,-1 0-1 0 0,1 0 1 0 0,0 0-1 0 0,-1 0 1 0 0,1 0 0 0 0,0-1-1 0 0,0 1 1 0 0,0 0-1 0 0,0 0 1 0 0,0 0 0 0 0,0 0-1 0 0,0 2 1 0 0,1-1 27 0 0,-1-1 0 0 0,1 1-1 0 0,0-1 1 0 0,0 1 0 0 0,0-1 0 0 0,0 0 0 0 0,0 1 0 0 0,0-1 0 0 0,0 0 0 0 0,0 0-1 0 0,0 0 1 0 0,1 0 0 0 0,1 2 0 0 0,3 0 133 0 0,-1 0 0 0 0,1 0 1 0 0,0 0-1 0 0,0 0 0 0 0,0-1 0 0 0,11 2 0 0 0,0-1 81 0 0,1-2-1 0 0,-1 0 0 0 0,1-1 1 0 0,-1-1-1 0 0,1 0 0 0 0,24-6 1 0 0,102-31 956 0 0,-141 37-1247 0 0,196-66 1354 0 0,52-16-1056 0 0,-232 76-912 0 0,1-1-1008 0 0,-7 7-4910 0 0</inkml:trace>
</inkml:ink>
</file>

<file path=ppt/ink/ink6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2:27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1 8751 0 0,'0'0'8916'0'0,"-1"2"-8009"0"0,-14 28-234 0 0,-19 56 1 0 0,23-52-686 0 0,-72 219 58 0 0,-21-8-450 0 0,86-212 145 0 0,-1 0-1 0 0,-27 35 1 0 0,11-25-19 0 0,-47 45 1 0 0,87-109 360 0 0,10-2-405 0 0,0 0 1 0 0,33-37 0 0 0,-20 28 339 0 0,-28 31-18 0 0,22-26 73 0 0,0 2 1 0 0,34-30 0 0 0,-50 49 53 0 0,1 1 0 0 0,0-1 0 0 0,1 1 0 0 0,-1 0 0 0 0,1 1 0 0 0,0 0 0 0 0,0 0 0 0 0,0 1 0 0 0,1 0 0 0 0,-1 0 0 0 0,1 1 0 0 0,-1 0 0 0 0,1 1 0 0 0,10-1 0 0 0,-15 2-15 0 0,-1 0 0 0 0,1 1 1 0 0,0-1-1 0 0,-1 1 1 0 0,1 0-1 0 0,-1 0 1 0 0,1 0-1 0 0,-1 1 1 0 0,0-1-1 0 0,0 1 1 0 0,1 0-1 0 0,-1-1 1 0 0,0 1-1 0 0,0 1 1 0 0,-1-1-1 0 0,1 0 1 0 0,0 1-1 0 0,-1 0 1 0 0,1-1-1 0 0,3 7 0 0 0,-3-4-57 0 0,-1-1 0 0 0,1 1 0 0 0,-1 0 0 0 0,0 0 0 0 0,0 0 0 0 0,0 1 0 0 0,-1-1 0 0 0,0 0 0 0 0,0 1 0 0 0,0-1 0 0 0,-1 1 0 0 0,0-1 0 0 0,0 9 0 0 0,0-10-49 0 0,-1 0 0 0 0,0 0 0 0 0,0 0 0 0 0,0 1 0 0 0,0-1-1 0 0,0 0 1 0 0,-1 0 0 0 0,0-1 0 0 0,0 1 0 0 0,0 0 0 0 0,-5 6-1 0 0,1-1 0 0 0,-44 63-586 0 0,-14 23-462 0 0,63-94 702 0 0,4-1-1362 0 0,-1-1 1396 0 0,1 1-1 0 0,-1-1 0 0 0,1 0 0 0 0,-1 0 1 0 0,1 0-1 0 0,-1 0 0 0 0,3-1 0 0 0,-1-1-183 0 0,12-5-1000 0 0</inkml:trace>
</inkml:ink>
</file>

<file path=ppt/ink/ink6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2:27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112 177 13303 0 0,'0'0'1202'0'0,"0"3"-988"0"0,1 3 358 0 0,0 1-1 0 0,1 0 0 0 0,-1 0 1 0 0,1-1-1 0 0,1 1 0 0 0,4 9 1 0 0,-5-13-377 0 0,0 0 1 0 0,0 0-1 0 0,0-1 1 0 0,0 1-1 0 0,0-1 0 0 0,0 0 1 0 0,1 1-1 0 0,-1-1 1 0 0,1 0-1 0 0,0 0 1 0 0,0-1-1 0 0,-1 1 0 0 0,1-1 1 0 0,0 1-1 0 0,0-1 1 0 0,0 0-1 0 0,4 1 1 0 0,1-1-41 0 0,0 1 1 0 0,0-2-1 0 0,0 1 1 0 0,0-1-1 0 0,0 0 1 0 0,-1-1-1 0 0,1 0 1 0 0,0 0-1 0 0,0-1 1 0 0,11-3-1 0 0,8-5-134 0 0,40-20 1 0 0,-39 16 51 0 0,-22 11-67 0 0,1 0-1 0 0,0-1 1 0 0,-1 0-1 0 0,0 0 1 0 0,0 0-1 0 0,0-1 1 0 0,0 0-1 0 0,-1 0 1 0 0,0-1-1 0 0,9-11 1 0 0,-10 10-26 0 0,0 0 0 0 0,-1 0 0 0 0,0-1 0 0 0,0 1 0 0 0,-1-1 0 0 0,0 0 0 0 0,0 1 0 0 0,-1-1 0 0 0,0 0 0 0 0,0 0 0 0 0,-1-12 0 0 0,2-23-1281 0 0,-3 42 1275 0 0,1 1 0 0 0,0 0 0 0 0,0-1 0 0 0,-1 1 0 0 0,1-1 0 0 0,0 1 0 0 0,-1 0 0 0 0,1-1 0 0 0,-1 1 0 0 0,1 0 0 0 0,0-1 0 0 0,-1 1 0 0 0,1 0 0 0 0,-1 0-1 0 0,1-1 1 0 0,-1 1 0 0 0,1 0 0 0 0,-1 0 0 0 0,1 0 0 0 0,-1 0 0 0 0,1 0 0 0 0,-1 0 0 0 0,1 0 0 0 0,-1 0 0 0 0,1 0 0 0 0,-1 0 0 0 0,-15 0-263 0 0,10 2 243 0 0,-1 0-1 0 0,1 1 0 0 0,-1 0 1 0 0,1 0-1 0 0,0 0 1 0 0,0 1-1 0 0,0 0 0 0 0,-6 5 1 0 0,-40 41-16 0 0,48-46 55 0 0,-83 90 103 0 0,-112 156 0 0 0,187-234-61 0 0,0 1-1 0 0,2 1 1 0 0,-13 28-1 0 0,21-40-18 0 0,0 0 1 0 0,0 0-1 0 0,1 0 0 0 0,-1 0 1 0 0,1 0-1 0 0,0 12 0 0 0,1-15-9 0 0,1 1 0 0 0,-1 0 0 0 0,1-1 0 0 0,-1 1 1 0 0,1-1-1 0 0,0 1 0 0 0,1-1 0 0 0,-1 1 0 0 0,0-1 0 0 0,1 1 0 0 0,0-1 0 0 0,3 5 0 0 0,-2-5 52 0 0,0 0 0 0 0,1 0 0 0 0,-1 0 0 0 0,1 0 0 0 0,-1 0 0 0 0,1-1 0 0 0,0 1 0 0 0,0-1 0 0 0,0 0 0 0 0,0-1 0 0 0,0 1 0 0 0,1-1 0 0 0,-1 1 0 0 0,0-1 0 0 0,9 0 0 0 0,-1 1 128 0 0,1-1 0 0 0,-1-1 1 0 0,1-1-1 0 0,18-2 0 0 0,52-11 399 0 0,0-4-1 0 0,-2-4 1 0 0,0-3 0 0 0,114-53-1 0 0,-180 70-407 0 0,0 0 0 0 0,0-1 0 0 0,16-14 0 0 0,-29 22-111 0 0,-9 1-1195 0 0,0 0 178 0 0,0 0 0 0 0,0 1 0 0 0,-8 2 0 0 0,-3 2-7245 0 0</inkml:trace>
</inkml:ink>
</file>

<file path=ppt/ink/ink6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2:28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9 10423 0 0,'0'0'942'0'0,"-1"-1"-774"0"0,-6-7 5554 0 0,108 217-3320 0 0,-85-182-1987 0 0,0-2-1 0 0,2 0 0 0 0,1-1 1 0 0,1-1-1 0 0,38 36 0 0 0,131 76 2554 0 0,-173-124-2896 0 0,29 19-179 0 0,-43-29-203 0 0,-21 4-5749 0 0,12-4 5185 0 0,0-2 0 0 0,0 1 0 0 0,0-1 0 0 0,-13-3 0 0 0,8 1-4480 0 0</inkml:trace>
</inkml:ink>
</file>

<file path=ppt/ink/ink6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2:29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17 5063 0 0,'0'-2'390'0'0,"0"-12"11819"0"0,-2 14-11548 0 0,-1 1-540 0 0,0 0 0 0 0,0 0 0 0 0,0 1 0 0 0,0-1 0 0 0,0 1 0 0 0,1-1 0 0 0,-1 1 0 0 0,0 0 0 0 0,1 0 0 0 0,-1 1 0 0 0,1-1 0 0 0,-3 4 0 0 0,-26 36 170 0 0,23-29-163 0 0,-19 25-87 0 0,2 2 0 0 0,1 1 0 0 0,-32 80 0 0 0,30-44-43 0 0,15-39 35 0 0,-21 45 0 0 0,27-74-19 0 0,1-1 0 0 0,-1 0 0 0 0,-1-1 0 0 0,1 1 0 0 0,-1-1 1 0 0,-1 0-1 0 0,1 0 0 0 0,-1-1 0 0 0,0 0 0 0 0,-16 10 0 0 0,15-11-1 0 0,1-3 1 0 0,2 0 57 0 0,-7-2-273 0 0,8 0 86 0 0,7-1 24 0 0,-1 0 0 0 0,1 0 0 0 0,0-1 0 0 0,-1 1 0 0 0,1-1 0 0 0,3-3 0 0 0,2 0-200 0 0,17-10-5349 0 0,-12 7-341 0 0</inkml:trace>
</inkml:ink>
</file>

<file path=ppt/ink/ink6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2:29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0 206 7367 0 0,'0'0'8723'0'0,"1"-2"-7991"0"0,0-2-463 0 0,1 1 0 0 0,0-1 0 0 0,-1 1 0 0 0,1-1 0 0 0,1 1 0 0 0,-1 0 0 0 0,1 0 0 0 0,-1 0 0 0 0,1 0 0 0 0,0 0 0 0 0,5-4 0 0 0,3-3 704 0 0,-10 9-459 0 0,19 0 1951 0 0,-10 2-2080 0 0,0 1 1 0 0,12 3 0 0 0,-13-2-243 0 0,0-1 1 0 0,0 0-1 0 0,10 0 0 0 0,3-1-36 0 0,0-2-1 0 0,0-1 0 0 0,-1-1 0 0 0,1 0 1 0 0,31-11-1 0 0,103-42 272 0 0,-87 29-282 0 0,43-25-247 0 0,-98 45-79 0 0,-12 6 5 0 0,-29 12-9327 0 0,9-2 2353 0 0</inkml:trace>
</inkml:ink>
</file>

<file path=ppt/ink/ink6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2:31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21 9471 0 0,'0'0'432'0'0,"1"-3"-5"0"0,8-6-278 0 0,2 1 1601 0 0,-10 8-1627 0 0,0 0 0 0 0,0 0 1 0 0,0 1-1 0 0,0-1 0 0 0,0 0 1 0 0,-1 1-1 0 0,1-1 1 0 0,0 1-1 0 0,0-1 0 0 0,0 1 1 0 0,-1-1-1 0 0,1 1 0 0 0,0-1 1 0 0,0 1-1 0 0,-1 0 1 0 0,1-1-1 0 0,-1 1 0 0 0,1 0 1 0 0,-1 0-1 0 0,1-1 0 0 0,-1 1 1 0 0,1 0-1 0 0,0 2 1 0 0,6 22 861 0 0,-6-12-693 0 0,-1 0 0 0 0,0 0 0 0 0,0 0-1 0 0,-2 0 1 0 0,1 0 0 0 0,-6 18 0 0 0,-2 0 30 0 0,-18 44 1 0 0,-57 89-112 0 0,48-98-144 0 0,-57 102-46 0 0,23-52 156 0 0,55-92-66 0 0,14-22 976 0 0,2-3-889 0 0,4-3-145 0 0,-1-1-1 0 0,0 1 1 0 0,0-1-1 0 0,0 0 1 0 0,-1 0-1 0 0,0 0 1 0 0,0 0-1 0 0,4-9 1 0 0,1-6 248 0 0,6-23 0 0 0,-4 10-184 0 0,-3 9-117 0 0,-2 8 0 0 0,1-1 0 0 0,13-26 0 0 0,-17 39-1 0 0,49-79-421 0 0,-45 74 368 0 0,0 1 0 0 0,1 0 0 0 0,0 0 0 0 0,1 0 0 0 0,0 1 0 0 0,0 0 0 0 0,10-6 1 0 0,43-26-151 0 0,-47 32 150 0 0,1 4 1 0 0,-13 3 61 0 0,1 0 0 0 0,0 0 0 0 0,0 1 0 0 0,-1-1 0 0 0,1 1 0 0 0,0-1 0 0 0,-1 1 0 0 0,1 0 0 0 0,-1 0 0 0 0,1 1 0 0 0,-1-1 0 0 0,0 0 0 0 0,1 1 0 0 0,-1-1 0 0 0,0 1 0 0 0,0 0 1 0 0,0 0-1 0 0,0 0 0 0 0,0 0 0 0 0,0 0 0 0 0,-1 0 0 0 0,1 0 0 0 0,2 5 0 0 0,2 5 50 0 0,1 1 0 0 0,-2 1 1 0 0,7 19-1 0 0,-5-10 25 0 0,4 6-67 0 0,-9-24-7 0 0,3 19 36 0 0,-5-19-31 0 0,0 1 1 0 0,0-1 0 0 0,0 0-1 0 0,-1 1 1 0 0,0-1 0 0 0,0 0-1 0 0,0 0 1 0 0,-1 0 0 0 0,0 0 0 0 0,0 0-1 0 0,0 0 1 0 0,0 0 0 0 0,-1 0-1 0 0,-3 4 1 0 0,-7 9 75 0 0,0-1 0 0 0,-19 17 0 0 0,14-14-74 0 0,-38 44 77 0 0,-102 107-10 0 0,145-161-83 0 0,2-3 15 0 0,10-7-10 0 0,1 0 0 0 0,-1 0-1 0 0,1 0 1 0 0,-1 1 0 0 0,1-1 0 0 0,-1 0 0 0 0,1 0 0 0 0,-1 0-1 0 0,0 0 1 0 0,1 0 0 0 0,-1 0 0 0 0,1-1 0 0 0,-1 1 0 0 0,1 0 0 0 0,-1 0-1 0 0,1 0 1 0 0,-1 0 0 0 0,1-1 0 0 0,-1 1 0 0 0,1 0 0 0 0,-1-1 0 0 0,1 1-1 0 0,-1 0 1 0 0,1-1 0 0 0,-1 1 0 0 0,0-2 8 0 0,0 1-1 0 0,0-1 1 0 0,0 1-1 0 0,0-1 1 0 0,0 1 0 0 0,0-1-1 0 0,1 1 1 0 0,-1-3 0 0 0,-1-2 55 0 0,0-1 0 0 0,1 1 1 0 0,-1-11-1 0 0,3-4 55 0 0,0 0 0 0 0,1 0 0 0 0,5-23 0 0 0,3-31-350 0 0,-8 68-3433 0 0,-1 10 1943 0 0,3 18 1120 0 0,0-4-939 0 0,-4-14 285 0 0</inkml:trace>
</inkml:ink>
</file>

<file path=ppt/ink/ink6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2:31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180 119 11575 0 0,'0'0'1047'0'0,"0"2"-859"0"0,-1 16-27 0 0,2-13-62 0 0,0-2-2 0 0,0-1 273 0 0,0 1 12 0 0,2 2-56 0 0,-1-1 0 0 0,1 1 0 0 0,0 0 0 0 0,0-1 0 0 0,0 1 0 0 0,1-1 0 0 0,8 8 2536 0 0,3-18-1014 0 0,-13 2-1751 0 0,1 0-1 0 0,0 0 1 0 0,-1 0-1 0 0,0-1 0 0 0,0 1 1 0 0,0-1-1 0 0,-1 1 1 0 0,0-1-1 0 0,0 0 1 0 0,0 0-1 0 0,0 0 1 0 0,-1 0-1 0 0,1 1 1 0 0,-2-9-1 0 0,1-6-113 0 0,-2 0-1 0 0,-5-28 1 0 0,7 45-203 0 0,-5-18-1075 0 0,4 19 993 0 0,0 1 285 0 0,1-1 1 0 0,-1 1-1 0 0,1-1 0 0 0,-1 1 1 0 0,1 0-1 0 0,-1-1 1 0 0,1 1-1 0 0,-1-1 0 0 0,0 1 1 0 0,1 0-1 0 0,-1-1 1 0 0,1 1-1 0 0,-1 0 0 0 0,0 0 1 0 0,0-1-1 0 0,-2 2-18 0 0,-1 0 1 0 0,1 0-1 0 0,0 0 0 0 0,0 1 0 0 0,1-1 0 0 0,-1 1 1 0 0,0 0-1 0 0,0-1 0 0 0,1 1 0 0 0,-1 0 1 0 0,-3 5-1 0 0,-28 32-290 0 0,23-25 218 0 0,-69 91-69 0 0,69-87 201 0 0,0 0 1 0 0,2 0-1 0 0,0 1 0 0 0,-9 27 1 0 0,16-42-18 0 0,2-3-4 0 0,-1 0-1 0 0,1 0 0 0 0,-1-1 1 0 0,1 1-1 0 0,0 0 1 0 0,-1 0-1 0 0,1 0 1 0 0,0 0-1 0 0,0 0 1 0 0,0 0-1 0 0,0 0 1 0 0,0-1-1 0 0,0 1 1 0 0,0 0-1 0 0,0 1 1 0 0,4 24 10 0 0,-2-23-7 0 0,-2-3-3 0 0,0 0 0 0 0,1 1 0 0 0,-1-1 1 0 0,0 1-1 0 0,0-1 0 0 0,0 1 0 0 0,1-1 0 0 0,-1 0 1 0 0,0 1-1 0 0,1-1 0 0 0,-1 0 0 0 0,0 1 0 0 0,1-1 1 0 0,-1 0-1 0 0,1 1 0 0 0,-1-1 0 0 0,0 0 0 0 0,1 0 1 0 0,-1 0-1 0 0,1 1 0 0 0,-1-1 0 0 0,1 0 1 0 0,0 0-1 0 0,-1 0 0 0 0,0 0 1 0 0,1 0 0 0 0,-1 0-1 0 0,0 0 1 0 0,0 0-1 0 0,0 0 1 0 0,0 0 0 0 0,1 1-1 0 0,-1-1 1 0 0,0 0 0 0 0,0 0-1 0 0,0 0 1 0 0,1 0-1 0 0,-1 0 1 0 0,0 0 0 0 0,0 0-1 0 0,0 0 1 0 0,0 1-1 0 0,0-1 1 0 0,1 0 0 0 0,-1 0-1 0 0,0 0 1 0 0,0 0 0 0 0,0 0-1 0 0,0 1 1 0 0,0-1-1 0 0,0 0 1 0 0,0 0 0 0 0,0 0-1 0 0,0 1 1 0 0,0-1 0 0 0,1 0-1 0 0,1 1 100 0 0,2-1-56 0 0,0 1 0 0 0,-1-1-1 0 0,1 0 1 0 0,-1 0 0 0 0,1 0 0 0 0,-1-1-1 0 0,1 1 1 0 0,-1-1 0 0 0,1 0 0 0 0,-1 0-1 0 0,0 0 1 0 0,5-3 0 0 0,-2 2 25 0 0,-1-1 1 0 0,0-1 0 0 0,1 1-1 0 0,-1-1 1 0 0,-1 0 0 0 0,9-8-1 0 0,61-73 493 0 0,-72 84 297 0 0,0 31-772 0 0,-3-9-6 0 0,2-18-278 0 0,1 5-3833 0 0,3 5 2528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39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86 166 8287 0 0,'0'0'639'0'0,"-1"1"-215"0"0,-5 6 530 0 0,0 1 1 0 0,1-1-1 0 0,0 1 1 0 0,0 0-1 0 0,0 0 1 0 0,1 0-1 0 0,-3 12 0 0 0,-19 65 2291 0 0,21-65-2350 0 0,-5 39 1 0 0,10-53-823 0 0,-1 0 0 0 0,1 0 0 0 0,0 0-1 0 0,1 0 1 0 0,-1-1 0 0 0,1 1 0 0 0,0 0 0 0 0,1-1 0 0 0,-1 1-1 0 0,1 0 1 0 0,5 8 0 0 0,-6-12-30 0 0,1 0-1 0 0,0 0 1 0 0,0 0-1 0 0,0-1 1 0 0,0 1-1 0 0,0-1 1 0 0,0 1-1 0 0,0-1 1 0 0,0 0-1 0 0,1 0 1 0 0,-1 0-1 0 0,0 0 1 0 0,1 0 0 0 0,-1-1-1 0 0,1 1 1 0 0,-1-1-1 0 0,1 1 1 0 0,3-1-1 0 0,2 1 43 0 0,-1-1 0 0 0,1 0 0 0 0,0 0-1 0 0,14-3 1 0 0,-11 0-52 0 0,0-1 1 0 0,0 0-1 0 0,-1 0 1 0 0,0-1-1 0 0,0 0 0 0 0,0-1 1 0 0,16-12-1 0 0,-14 8-67 0 0,0-1 0 0 0,0 0-1 0 0,-1-1 1 0 0,19-24 0 0 0,-21 21-71 0 0,-1 0-1 0 0,0 0 1 0 0,-1-1 0 0 0,-1 0-1 0 0,6-23 1 0 0,-12 37 1 0 0,-2 2-417 0 0,-1 0 498 0 0,1 1-1 0 0,-1-1 0 0 0,1 1 1 0 0,-1 0-1 0 0,1 0 0 0 0,0 0 1 0 0,-1 0-1 0 0,1 0 1 0 0,0 0-1 0 0,0 1 0 0 0,0-1 1 0 0,0 1-1 0 0,0-1 0 0 0,0 1 1 0 0,0 0-1 0 0,0 0 0 0 0,1 0 1 0 0,-3 3-1 0 0,-2 4 89 0 0,1 0-1 0 0,-1 0 1 0 0,-3 12-1 0 0,5-13-29 0 0,2-1 0 0 0,-1 1-1 0 0,1 0 1 0 0,0 0 0 0 0,1 0-1 0 0,0 0 1 0 0,0 1 0 0 0,1-1-1 0 0,0 0 1 0 0,0 0 0 0 0,1 0 0 0 0,0 1-1 0 0,0-1 1 0 0,1 0 0 0 0,0 0-1 0 0,0-1 1 0 0,5 11 0 0 0,-1-6 103 0 0,0 0 1 0 0,1 0 0 0 0,1-1-1 0 0,0 0 1 0 0,0 0-1 0 0,1-1 1 0 0,0 0 0 0 0,1-1-1 0 0,19 16 1 0 0,-20-19 103 0 0,-1 0 0 0 0,1 0 0 0 0,1 0 0 0 0,-1-1 0 0 0,1-1-1 0 0,0 0 1 0 0,20 6 0 0 0,-23-9-146 0 0,-1 0-1 0 0,1 0 0 0 0,0-1 0 0 0,-1 0 0 0 0,1 0 0 0 0,0-1 0 0 0,-1 1 0 0 0,1-2 1 0 0,-1 1-1 0 0,1-1 0 0 0,-1 0 0 0 0,0 0 0 0 0,0 0 0 0 0,8-5 0 0 0,1-2 13 0 0,1-1-1 0 0,-2 0 0 0 0,1-1 1 0 0,12-13-1 0 0,49-55 167 0 0,-1-12-600 0 0,101-162 0 0 0,-175 252 276 0 0,36-65-1249 0 0,-33 60 708 0 0,-1-1-1 0 0,-1 0 1 0 0,1 0-1 0 0,-1 0 1 0 0,-1 0-1 0 0,1-1 1 0 0,-1 1 0 0 0,0-8-1 0 0,-2 2-7380 0 0</inkml:trace>
</inkml:ink>
</file>

<file path=ppt/ink/ink6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2:32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 11055 0 0,'0'0'12363'0'0,"-2"3"-12298"0"0,-13 26-66 0 0,-26 40 0 0 0,22-41-24 0 0,-23 51 0 0 0,21-25 36 0 0,15-34 42 0 0,7-15-59 0 0,0-2-1 0 0,0 3-47 0 0,9 16 40 0 0,-6-18 16 0 0,1 0-3 0 0,-2-1 11 0 0,1 0 0 0 0,0 0-1 0 0,1 0 1 0 0,-1 0 0 0 0,0 0 0 0 0,1-1-1 0 0,0 0 1 0 0,-1 0 0 0 0,1 0 0 0 0,0-1-1 0 0,0 0 1 0 0,0 0 0 0 0,0 0 0 0 0,0 0-1 0 0,0-1 1 0 0,6 0 0 0 0,9 0-114 0 0,1-1 0 0 0,30-7 0 0 0,-48 8 74 0 0,5-2-468 0 0,0-1-1 0 0,0 0 1 0 0,0 0-1 0 0,-1 0 1 0 0,1-1 0 0 0,-1-1-1 0 0,1 1 1 0 0,-1-1-1 0 0,-1 0 1 0 0,1-1-1 0 0,8-9 1 0 0,0 1-1001 0 0</inkml:trace>
</inkml:ink>
</file>

<file path=ppt/ink/ink6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2:32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17711 0 0,'0'0'5020'0'0,"3"0"-4660"0"0,0 1-306 0 0,0-1-1 0 0,1 1 1 0 0,-1 0-1 0 0,0 0 1 0 0,0 0 0 0 0,0 0-1 0 0,0 1 1 0 0,0-1-1 0 0,0 1 1 0 0,0 0 0 0 0,0 0-1 0 0,-1 0 1 0 0,4 3-1 0 0,-2-1-19 0 0,-1 0-1 0 0,1 0 0 0 0,-1 1 0 0 0,0-1 0 0 0,0 1 0 0 0,-1 0 0 0 0,4 8 1 0 0,-2-3-29 0 0,-1 0-1 0 0,0 0 1 0 0,-1 1 0 0 0,0-1 0 0 0,-1 1 0 0 0,0-1 0 0 0,-1 1 0 0 0,-1 13 0 0 0,-2 4 0 0 0,-2 0-1 0 0,-1 0 0 0 0,-2-1 1 0 0,-19 49-1 0 0,-58 100 31 0 0,36-81-28 0 0,32-62-12 0 0,8-16-5 0 0,0 1 0 0 0,1 0 0 0 0,1 1 0 0 0,0-1 0 0 0,1 1 0 0 0,-4 28 0 0 0,10-45-47 0 0,14 6-4499 0 0</inkml:trace>
</inkml:ink>
</file>

<file path=ppt/ink/ink6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2:32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0 373 15407 0 0,'0'0'5043'0'0,"2"1"-4575"0"0,2 2-318 0 0,0-1 0 0 0,1 1 0 0 0,-1-1 0 0 0,1 0-1 0 0,-1-1 1 0 0,1 1 0 0 0,0-1 0 0 0,-1 0 0 0 0,1 0 0 0 0,0 0 0 0 0,0-1 0 0 0,0 0 0 0 0,-1 1 0 0 0,1-2 0 0 0,0 1 0 0 0,0-1 0 0 0,6-1-1 0 0,24-9 454 0 0,-1-3 0 0 0,46-24-1 0 0,-60 28-524 0 0,23-12-14 0 0,-2-1 0 0 0,-1-3 0 0 0,0-1 1 0 0,-2-1-1 0 0,59-59 0 0 0,-81 71-100 0 0,-7 8-35 0 0,0-1-1 0 0,-1 0 1 0 0,0-1 0 0 0,-1 1-1 0 0,0-2 1 0 0,7-12-1 0 0,-13 21-277 0 0,-2-4-3043 0 0</inkml:trace>
</inkml:ink>
</file>

<file path=ppt/ink/ink6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2:33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1375 0 0,'1'3'7655'0'0,"8"18"416"0"0,3-2-3630 0 0,-7-12-4152 0 0,0 0 1 0 0,1-1 0 0 0,0 0-1 0 0,0 0 1 0 0,0-1-1 0 0,1 0 1 0 0,0 0-1 0 0,0 0 1 0 0,0-1 0 0 0,13 6-1 0 0,16 4 193 0 0,1-1 0 0 0,1-2 0 0 0,57 9 0 0 0,-86-19-413 0 0,0 1 0 0 0,-1-1 0 0 0,1-1 0 0 0,9 0 0 0 0,4 0-18 0 0,-7-1-39 0 0,7-2-2 0 0,-19 1-16 0 0,-1 0-46 0 0,0 1-191 0 0,2-6-1350 0 0</inkml:trace>
</inkml:ink>
</file>

<file path=ppt/ink/ink6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2:33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17 2303 0 0,'0'0'102'0'0,"2"-1"-1"0"0,19-14 17024 0 0,-23 17-16774 0 0,-13 15-243 0 0,-88 104 601 0 0,98-114-707 0 0,-1 1 0 0 0,1 0 0 0 0,1 0 0 0 0,0 1 1 0 0,0-1-1 0 0,1 1 0 0 0,-1 0 0 0 0,-1 10 0 0 0,4-13 0 0 0,0 0 1 0 0,0 0-1 0 0,0 0 1 0 0,1 0-1 0 0,0 0 1 0 0,0 1-1 0 0,0-1 1 0 0,1 0-1 0 0,0 0 1 0 0,0 0-1 0 0,1 0 1 0 0,-1-1-1 0 0,5 9 1 0 0,1-2 19 0 0,-4-8 10 0 0,0-1-1 0 0,1 1 1 0 0,-1-1-1 0 0,1 0 1 0 0,-1 0 0 0 0,1 0-1 0 0,0 0 1 0 0,8 4-1 0 0,-4-5 192 0 0,1 1 1 0 0,-1-1-1 0 0,1 0 0 0 0,0-1 0 0 0,0 0 1 0 0,10 0-1 0 0,-14-1-132 0 0,-1-1 1 0 0,0 1-1 0 0,1-1 0 0 0,-1 0 1 0 0,0 0-1 0 0,0 0 0 0 0,1-1 1 0 0,-1 0-1 0 0,0 1 0 0 0,-1-1 1 0 0,1-1-1 0 0,0 1 0 0 0,0 0 0 0 0,-1-1 1 0 0,5-5-1 0 0,0 0-20 0 0,-1 0-1 0 0,0-1 1 0 0,0 0-1 0 0,-1-1 1 0 0,-1 1-1 0 0,0-1 1 0 0,0 0-1 0 0,-1-1 1 0 0,0 1 0 0 0,3-12-1 0 0,-4 8 18 0 0,0 1 0 0 0,-1-1 0 0 0,-1 0 0 0 0,0 0 0 0 0,-1 0 0 0 0,0 0 0 0 0,-5-23 0 0 0,4 29-92 0 0,0 1 0 0 0,-1 0 0 0 0,-6-13 0 0 0,8 19-9 0 0,-1-1 0 0 0,1 1 0 0 0,-1-1 0 0 0,0 1 1 0 0,1-1-1 0 0,-1 1 0 0 0,0-1 0 0 0,0 1 0 0 0,0 0 0 0 0,0-1 0 0 0,0 1 0 0 0,0 0 0 0 0,0 0 0 0 0,-1 0 0 0 0,1 0 0 0 0,-2-1 0 0 0,-3-2-38 0 0,5 2 33 0 0,-1 1-1 0 0,1 0 0 0 0,-1 0 0 0 0,1 0 0 0 0,-1 0 0 0 0,0 0 0 0 0,1 1 0 0 0,-1-1 0 0 0,0 0 0 0 0,1 1 1 0 0,-1-1-1 0 0,0 1 0 0 0,0 0 0 0 0,1-1 0 0 0,-1 1 0 0 0,-2 0 0 0 0,0 1-25 0 0,0-1 0 0 0,0 1 1 0 0,0 0-1 0 0,0 0 0 0 0,0 0 0 0 0,-5 3 0 0 0,1 0-99 0 0,0 0-1 0 0,1 1 0 0 0,0 0 1 0 0,-1 0-1 0 0,2 0 0 0 0,-1 1 1 0 0,1 0-1 0 0,0 1 0 0 0,0 0 1 0 0,1-1-1 0 0,0 2 0 0 0,-6 9 0 0 0,9-15-242 0 0,23-3-8395 0 0,0-5 2859 0 0</inkml:trace>
</inkml:ink>
</file>

<file path=ppt/ink/ink6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2:34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3 187 8207 0 0,'0'0'1258'0'0,"2"-1"-849"0"0,3-4-132 0 0,1 1 0 0 0,1 0 0 0 0,-1 1 0 0 0,13-7 7738 0 0,-19 13-7333 0 0,1 6-392 0 0,-1-1-1 0 0,-1 1 1 0 0,1 0-1 0 0,-1-1 1 0 0,-4 14-1 0 0,-14 46 16 0 0,10-42-267 0 0,-2 17-38 0 0,8-28 11 0 0,4-2 44 0 0,-1-10 399 0 0,0-6-401 0 0,-1 0-45 0 0,4-21-5 0 0,0 13-30 0 0,-1 0 0 0 0,2 0 0 0 0,0 1 0 0 0,0-1 0 0 0,1 1 0 0 0,0 0 0 0 0,1 0 0 0 0,0 0-1 0 0,0 1 1 0 0,1 0 0 0 0,0 0 0 0 0,15-13 0 0 0,17-15-98 0 0,1 2 0 0 0,87-57-1 0 0,-99 76 507 0 0,57-24-1 0 0,-83 39-117 0 0,0 1-8 0 0,8-1-41 0 0,-8 1 173 0 0,1 1-215 0 0,8 7-79 0 0,0 3-17 0 0,-2 2-20 0 0,-7-9-45 0 0,-1 0 0 0 0,0 0 0 0 0,0 1 0 0 0,0-1 0 0 0,0 0 0 0 0,0 1 0 0 0,-1-1 0 0 0,0 1 0 0 0,0-1 0 0 0,0 1 0 0 0,-1-1 0 0 0,1 1-1 0 0,-1-1 1 0 0,-3 9 0 0 0,-2 5 27 0 0,-1 0 0 0 0,-11 20 0 0 0,11-24-62 0 0,-10 17-13 0 0,-5 12 7 0 0,14-24 30 0 0,3-8 0 0 0,1 1 0 0 0,0-1 0 0 0,1 1 0 0 0,-3 18 0 0 0,4-16 0 0 0,0 10-1 0 0,3-21 14 0 0,0-1 51 0 0,1 1 12 0 0,0 0-40 0 0,0 0-1 0 0,1 0 1 0 0,-1 0-1 0 0,1 0 1 0 0,0 0-1 0 0,0-1 1 0 0,0 1 0 0 0,0-1-1 0 0,0 0 1 0 0,1 0-1 0 0,-1 0 1 0 0,1 0-1 0 0,-1-1 1 0 0,1 1-1 0 0,0-1 1 0 0,0 0 0 0 0,4 1-1 0 0,-4 0 25 0 0,0-1 8 0 0,16-4-36 0 0,-6-1-32 0 0,-3 0-16 0 0,-9 3-69 0 0,9-8-4854 0 0</inkml:trace>
</inkml:ink>
</file>

<file path=ppt/ink/ink6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2:44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92 919 0 0,'7'-10'16172'0'0,"60"1"-15387"0"0,118-31 0 0 0,-154 31-874 0 0,0 1 0 0 0,1 2 1 0 0,54-4-1 0 0,-84 10-137 0 0,0 1-1 0 0,0-1 1 0 0,0 1 0 0 0,0-1 0 0 0,0 1-1 0 0,0-1 1 0 0,0 1 0 0 0,-1 0 0 0 0,1 0-1 0 0,0 0 1 0 0,0 0 0 0 0,-1 1 0 0 0,1-1 0 0 0,0 0-1 0 0,-1 1 1 0 0,0-1 0 0 0,1 1 0 0 0,-1-1-1 0 0,0 1 1 0 0,0 0 0 0 0,2 2 0 0 0,1 6-4744 0 0</inkml:trace>
</inkml:ink>
</file>

<file path=ppt/ink/ink6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2:44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99 4143 0 0,'-13'3'14156'0'0,"171"-30"-11412"0"0,-100 19-2099 0 0,62-17 1 0 0,-54 9-297 0 0,88-10 0 0 0,-139 26-823 0 0,-13 0 187 0 0</inkml:trace>
</inkml:ink>
</file>

<file path=ppt/ink/ink6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2:46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6 10303 0 0,'0'0'935'0'0,"-2"-1"-768"0"0,-2 0-34 0 0,1 0-1 0 0,-1 0 1 0 0,0 1 0 0 0,0-1 0 0 0,1 1 0 0 0,-1 0 0 0 0,0 0 0 0 0,0 0-1 0 0,0 0 1 0 0,1 1 0 0 0,-1-1 0 0 0,0 1 0 0 0,1 0 0 0 0,-8 3 0 0 0,1-1 366 0 0,-7 2-240 0 0,1 1 0 0 0,1 1 1 0 0,-1 0-1 0 0,1 1 1 0 0,0 1-1 0 0,1 0 0 0 0,0 1 1 0 0,1 0-1 0 0,0 1 1 0 0,-15 16-1 0 0,-43 44-237 0 0,-76 85-30 0 0,129-133 4 0 0,0 1 1 0 0,1 0-1 0 0,2 2 1 0 0,0 0 0 0 0,-12 32-1 0 0,23-46 9 0 0,0 0 0 0 0,0 1 0 0 0,1-1 0 0 0,1 0 1 0 0,0 1-1 0 0,1 0 0 0 0,1 21 0 0 0,1-16 12 0 0,1-1 0 0 0,1 0 0 0 0,1 0-1 0 0,11 32 1 0 0,5-1 11 0 0,3-2 0 0 0,52 80 0 0 0,-50-86-55 0 0,30 48-350 0 0,130 219-518 0 0,-174-288 894 0 0,-2 1 0 0 0,0 0 0 0 0,-1 1 0 0 0,-1 0 0 0 0,-1 0 0 0 0,6 37 0 0 0,-10-43 64 0 0,-1 0 0 0 0,0 1 1 0 0,-2-1-1 0 0,1 1 0 0 0,-2-1 1 0 0,0 0-1 0 0,-1 0 0 0 0,0 1 0 0 0,-2-2 1 0 0,-7 21-1 0 0,-6 3 55 0 0,-1-1-1 0 0,-2-1 1 0 0,-1 0-1 0 0,-36 42 1 0 0,20-31-102 0 0,-1-2 1 0 0,-3-2-1 0 0,-58 48 0 0 0,94-86 55 0 0,-2 0 0 0 0,1 0-1 0 0,-13 5 1 0 0,18-9 1010 0 0,0-2-615 0 0,-8-12 791 0 0,9 11-981 0 0,2 0-11 0 0,4-9-45 0 0,7-6-175 0 0,-8 14-63 0 0,0 1-7 0 0,14-11-818 0 0,1 4-4782 0 0,-3 1-561 0 0</inkml:trace>
</inkml:ink>
</file>

<file path=ppt/ink/ink6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2:47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7 8031 0 0,'0'0'727'0'0,"-2"2"-596"0"0,-3 3 358 0 0,-1 0-1 0 0,-1 0 1 0 0,1 0 0 0 0,-1-1 0 0 0,1 0 0 0 0,-1 0 0 0 0,0 0-1 0 0,-1-1 1 0 0,-10 3 0 0 0,8-2-166 0 0,1 0-1 0 0,-1 0 0 0 0,1 1 1 0 0,0 0-1 0 0,-11 8 0 0 0,12-5-82 0 0,-1 0-1 0 0,1 0 0 0 0,1 1 0 0 0,-1 0 1 0 0,2 0-1 0 0,-8 13 0 0 0,10-15-183 0 0,0 1-1 0 0,1-1 1 0 0,0 1-1 0 0,0-1 0 0 0,1 1 1 0 0,0 0-1 0 0,0 0 1 0 0,1 0-1 0 0,-1 13 1 0 0,2-16-34 0 0,0 0 0 0 0,0-1 0 0 0,1 1 1 0 0,-1-1-1 0 0,1 0 0 0 0,0 1 1 0 0,1-1-1 0 0,-1 0 0 0 0,1 1 0 0 0,-1-1 1 0 0,1 0-1 0 0,5 7 0 0 0,-5-9 3 0 0,0 1-1 0 0,1 0 1 0 0,0 0-1 0 0,-1-1 0 0 0,1 0 1 0 0,0 1-1 0 0,0-1 1 0 0,1 0-1 0 0,-1-1 1 0 0,0 1-1 0 0,1-1 1 0 0,4 3-1 0 0,6-2 86 0 0,0 1 1 0 0,0-1-1 0 0,-1-1 1 0 0,1-1-1 0 0,0 0 1 0 0,18-2-1 0 0,-5 0 142 0 0,6 0 148 0 0,-1-1 0 0 0,0-2 0 0 0,-1-1 0 0 0,1-2 1 0 0,37-13-1 0 0,-58 16-219 0 0,0 0 0 0 0,0 0-1 0 0,0-1 1 0 0,16-13 0 0 0,-22 16-147 0 0,-2 0-1 0 0,1 0 1 0 0,0-1-1 0 0,-1 1 1 0 0,1-1-1 0 0,-1 0 1 0 0,0 0-1 0 0,-1 0 1 0 0,1 0-1 0 0,0-1 1 0 0,-1 1-1 0 0,0-1 1 0 0,0 1-1 0 0,1-6 0 0 0,-3 7-17 0 0,0 1 0 0 0,0-1 0 0 0,0 0 0 0 0,-1 1 0 0 0,1-1 0 0 0,-1 1 0 0 0,1-1-1 0 0,-1 0 1 0 0,0 1 0 0 0,0-1 0 0 0,0 1 0 0 0,0 0 0 0 0,0-1 0 0 0,-3-2-1 0 0,0-1 28 0 0,0 1 1 0 0,0-1-1 0 0,0 1 0 0 0,-9-7 0 0 0,-3-3-25 0 0,-1 2 0 0 0,-1 0 0 0 0,-24-13 0 0 0,2 3-159 0 0,24 13-70 0 0,-31-14 0 0 0,44 24 93 0 0,1-1-1 0 0,-1 1 1 0 0,0 0 0 0 0,0 0-1 0 0,1 0 1 0 0,-1 0 0 0 0,0 0-1 0 0,0 1 1 0 0,1-1 0 0 0,-6 2-1 0 0,8-2 118 0 0,-2 1-380 0 0,-4 2 159 0 0,2-1-1099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41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4607 0 0,'0'0'19315'0'0,"3"-1"-18595"0"0,8-3-44 0 0,-8 4-11 0 0,0-3-350 0 0,1 0-1 0 0,0 0 1 0 0,-1-1 0 0 0,4-3-1 0 0,-2 1-268 0 0,-4 3-4 0 0,1-1-44 0 0,-1 2-174 0 0,-23 18-4843 0 0,12-8 3035 0 0</inkml:trace>
</inkml:ink>
</file>

<file path=ppt/ink/ink6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2:48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0 3223 0 0,'0'0'10938'0'0,"2"3"-10405"0"0,-1 1-308 0 0,0 1 1 0 0,0 0-1 0 0,0-1 1 0 0,0 1-1 0 0,-1-1 0 0 0,1 1 1 0 0,-1 0-1 0 0,-1 9 1 0 0,-1-4 149 0 0,0-1 0 0 0,0 1 0 0 0,-6 15 0 0 0,-48 102 740 0 0,10-27-826 0 0,40-85-241 0 0,2-7-50 0 0,-2 5 20 0 0,1-7-148 0 0,-4 15-848 0 0,8-19 722 0 0,3-1-786 0 0,-2-1 1027 0 0,0 0 0 0 0,0 0 0 0 0,0 0 0 0 0,0 0-1 0 0,0 0 1 0 0,1 0 0 0 0,-1 0 0 0 0,0 0 0 0 0,0 0 0 0 0,0 1 0 0 0,0-1-1 0 0,0 0 1 0 0,1 0 0 0 0,-1 0 0 0 0,0 0 0 0 0,0 0 0 0 0,0 1 0 0 0,0-1-1 0 0,0 0 1 0 0,0 0 0 0 0,0 0 0 0 0,0 0 0 0 0,0 1 0 0 0,0-1 0 0 0,0 0-1 0 0,0 0 1 0 0,0 1-9 0 0,1-1-1 0 0,-1 0 0 0 0,0 1 1 0 0,0-1-1 0 0,0 1 0 0 0,0-1 1 0 0,0 0-1 0 0,1 1 0 0 0,-1-1 1 0 0,0 0-1 0 0,0 1 0 0 0,1-1 1 0 0,-1 0-1 0 0,0 0 0 0 0,0 1 1 0 0,1-1-1 0 0,-1 0 0 0 0,0 0 1 0 0,1 1-1 0 0,-1-1 0 0 0,0 0 1 0 0,1 0-1 0 0,-1 0 1 0 0,0 0-1 0 0,1 0 0 0 0,-1 1 1 0 0,1-1-1 0 0,4 0-157 0 0,1 1-1 0 0,-1-1 1 0 0,1 0-1 0 0,-1 0 1 0 0,0 0-1 0 0,1-1 1 0 0,-1 0 0 0 0,0 0-1 0 0,8-3 1 0 0,7-2-410 0 0,19-11 0 0 0,-35 15 533 0 0,22-9-429 0 0</inkml:trace>
</inkml:ink>
</file>

<file path=ppt/ink/ink6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2:49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26 8431 0 0,'0'0'3474'0'0,"0"-2"-2598"0"0,9-20 4142 0 0,-12 23-4874 0 0,1-1-109 0 0,-1 1-1 0 0,0 0 1 0 0,1 0 0 0 0,-1 0-1 0 0,1 0 1 0 0,-1 1-1 0 0,1-1 1 0 0,0 1-1 0 0,-1 0 1 0 0,-2 2 0 0 0,-24 25 188 0 0,15-14-155 0 0,5-6-22 0 0,2-2-2 0 0,0 0-1 0 0,-10 14 0 0 0,13-17-43 0 0,-11 17 0 0 0,8-7 0 0 0,7-12 7 0 0,-1 0-1 0 0,1 0 1 0 0,0 0-1 0 0,-1 0 1 0 0,1 0-1 0 0,0 0 1 0 0,0 0-1 0 0,0 0 0 0 0,0 0 1 0 0,1 0-1 0 0,-1 0 1 0 0,0 0-1 0 0,2 2 1 0 0,-1-2 124 0 0,0 1 15 0 0,12 9 136 0 0,0 0 0 0 0,0-1 0 0 0,1 0 0 0 0,0-1 0 0 0,19 10 0 0 0,-22-13-184 0 0,-1-1 46 0 0,-1 0 0 0 0,1-1 0 0 0,0 0 1 0 0,10 3-1 0 0,-18-7-131 0 0,0-1 0 0 0,0 0 0 0 0,-1-1 1 0 0,1 1-1 0 0,0 0 0 0 0,0 0 0 0 0,0-1 0 0 0,-1 1 1 0 0,1-1-1 0 0,0 1 0 0 0,-1-1 0 0 0,1 0 0 0 0,2-1 0 0 0,0 0 20 0 0,4-2 30 0 0,0 0-1 0 0,-1 0 1 0 0,1-1 0 0 0,-1 0-1 0 0,0-1 1 0 0,-1 1-1 0 0,0-1 1 0 0,1 0 0 0 0,-2-1-1 0 0,9-10 1 0 0,20-23 60 0 0,-25 31-75 0 0,0-1-36 0 0,2-5-12 0 0,-10 10 0 0 0,-1 1 0 0 0,4-9 0 0 0,-4-2 0 0 0,-1-6 0 0 0,1 18 0 0 0,-4-17 0 0 0,-1 0 2 0 0,3 16-2 0 0,0 1-14 0 0,-4-8-34 0 0,-3 2 5 0 0,6 7-5 0 0,1 1-1 0 0,-1-1 1 0 0,0 1-1 0 0,1 0 0 0 0,-1-1 1 0 0,0 1-1 0 0,0 0 0 0 0,0 1 1 0 0,0-1-1 0 0,0 0 0 0 0,-5 1 1 0 0,-2-1-214 0 0,0 2 0 0 0,-13 1 0 0 0,-13 2-138 0 0,-1-1 138 0 0,28-2 183 0 0,0 0 1 0 0,0 0 0 0 0,-16-2-1 0 0,22 1 71 0 0,1-1 0 0 0,0 1 0 0 0,0 0 1 0 0,0 0-1 0 0,0 0 0 0 0,0 0 0 0 0,-1 0 0 0 0,1 0 0 0 0,0 0 0 0 0,-4 2 0 0 0,4-2 5 0 0,1 1-1 0 0,-1-1 0 0 0,1 0 1 0 0,-1 0-1 0 0,0 0 1 0 0,1 0-1 0 0,-1 0 1 0 0,0 0-1 0 0,1 0 1 0 0,-1 0-1 0 0,1-1 0 0 0,-1 1 1 0 0,1-1-1 0 0,-1 1 1 0 0,-2-2-1 0 0,-7-3 4 0 0,5 0-32 0 0,5 5-125 0 0,17 9-11718 0 0</inkml:trace>
</inkml:ink>
</file>

<file path=ppt/ink/ink6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2:53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67 5983 0 0,'0'0'2727'0'0,"2"-1"-1572"0"0,13-10-28 0 0,0-1 1 0 0,0 0 0 0 0,15-18 2743 0 0,-35 44-3599 0 0,-89 230 1431 0 0,50-141-1347 0 0,15-38-287 0 0,-19 42 131 0 0,41-82 78 0 0,7-21-233 0 0,-1 0-1 0 0,0 0 1 0 0,0 0-1 0 0,0-1 1 0 0,-1 1-1 0 0,-1 3 1 0 0,1-3-55 0 0,1-1 1 0 0,-1 0 0 0 0,1 0-1 0 0,-1-1 1 0 0,0 1 0 0 0,0 0 0 0 0,-1 0-1 0 0,-4 3 1 0 0,-4 6-295 0 0,8-10 250 0 0,-17 24-251 0 0,21-26 306 0 0,-1 0 0 0 0,0 0 0 0 0,0 0 0 0 0,0 0 0 0 0,0 0 0 0 0,0 0 0 0 0,0 0 0 0 0,0 0 0 0 0,0 0 0 0 0,0 0 0 0 0,0 0 0 0 0,0 0 0 0 0,0 0 0 0 0,0 0 0 0 0,0 0 0 0 0,0 0 0 0 0,1 0 0 0 0,-1 0 0 0 0,0 0 0 0 0,0 0 0 0 0,0 0 0 0 0,0 0 0 0 0,0 0 0 0 0,0 0 1 0 0,0 1-1 0 0,0-1 0 0 0,0 0 0 0 0,0 0 0 0 0,0 0 0 0 0,0 0 0 0 0,0 0 0 0 0,0 0 0 0 0,0 0 0 0 0,0 0 0 0 0,0 0 0 0 0,0 0 0 0 0,0 0 0 0 0,0 0 0 0 0,1 0 0 0 0,-1 0 0 0 0,0 0 0 0 0,0 0 0 0 0,0 0 0 0 0,0 0 0 0 0,0 1 0 0 0,0-1 0 0 0,0 0 0 0 0,0 0 0 0 0,0 0 0 0 0,0 0 0 0 0,0 0 0 0 0,15-2 163 0 0,0 0-1 0 0,1-1 0 0 0,16-5 1 0 0,-29 7-83 0 0,-2 0-10 0 0,7-5-10 0 0,-7 4-148 0 0,-1 0-181 0 0,0-6-69 0 0,0 6-14 0 0,-1 0-171 0 0,-4-5-717 0 0,4 5-304 0 0</inkml:trace>
</inkml:ink>
</file>

<file path=ppt/ink/ink6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2:54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338 194 3223 0 0,'3'0'240'0'0,"6"-1"1021"0"0,0 0 0 0 0,0 0 0 0 0,0-1 0 0 0,9-3-1 0 0,-17 5-1237 0 0,0-1-1 0 0,-1 1 0 0 0,1 0 0 0 0,0 0 0 0 0,0-1 0 0 0,0 1 1 0 0,-1 0-1 0 0,1 0 0 0 0,0 0 0 0 0,0 0 0 0 0,0 0 0 0 0,-1 0 1 0 0,1 0-1 0 0,0 0 0 0 0,1 1 0 0 0,0-1 46 0 0,1 0 167 0 0,11-2 1595 0 0,-10 0-1155 0 0,6-3 3497 0 0,-5-3-3667 0 0,-4 5-26 0 0,0 1-106 0 0,0-22 737 0 0,-1 22-1001 0 0,-3-13 68 0 0,-16-55-259 0 0,18 69 83 0 0,1-2-57 0 0,-1 1 1 0 0,1 0-1 0 0,-1-1 1 0 0,0 1-1 0 0,0 0 1 0 0,0-1-1 0 0,0 1 0 0 0,0 0 1 0 0,-1 0-1 0 0,1 0 1 0 0,-1 0-1 0 0,1 0 1 0 0,-1 0-1 0 0,-2-1 1 0 0,2 1-11 0 0,-1 0 0 0 0,1 1 0 0 0,-1-1 0 0 0,0 1 0 0 0,1 0 0 0 0,-1 0 1 0 0,0 0-1 0 0,0 0 0 0 0,0 0 0 0 0,0 1 0 0 0,-5-1 0 0 0,3 1-71 0 0,0 0 0 0 0,0 1 0 0 0,0-1-1 0 0,0 1 1 0 0,0 1 0 0 0,-8 2 0 0 0,-23 9-244 0 0,1 1 0 0 0,-37 20 0 0 0,61-26 450 0 0,-1 0-1 0 0,1 0 0 0 0,0 1 1 0 0,1 0-1 0 0,0 1 0 0 0,1 0 1 0 0,0 1-1 0 0,0 0 1 0 0,1 0-1 0 0,-11 21 0 0 0,1-3-45 0 0,12-20-7 0 0,0 0 0 0 0,1 1 0 0 0,0-1 0 0 0,0 1 1 0 0,1 0-1 0 0,1 0 0 0 0,0 0 0 0 0,-3 12 0 0 0,3 1 78 0 0,4-19-72 0 0,1-1 12 0 0,-2-1 142 0 0,3 1 42 0 0,0 0-144 0 0,0-1-1 0 0,0 1 1 0 0,1-1-1 0 0,-1 0 1 0 0,1 1 0 0 0,-1-1-1 0 0,1-1 1 0 0,0 1-1 0 0,0-1 1 0 0,-1 1-1 0 0,8 0 1 0 0,-3-1 78 0 0,-1 0 0 0 0,1 0 0 0 0,-1-1 1 0 0,1 0-1 0 0,14-3 0 0 0,-2-1 198 0 0,1-1 1 0 0,-1-1-1 0 0,35-16 1 0 0,-31 11-106 0 0,-1-2 0 0 0,0 0 0 0 0,-1-2 0 0 0,28-22 0 0 0,-41 27-173 0 0,3-9 13 0 0,-4-1-89 0 0,-1 8 4 0 0,-4 1-12 0 0,-2 9-49 0 0,-2 4-27 0 0,0 0 77 0 0,0-1 0 0 0,0 1-1 0 0,0 0 1 0 0,0-1-1 0 0,0 1 1 0 0,-1-1-1 0 0,1 1 1 0 0,-1-1-1 0 0,-1 2 1 0 0,-2 1 6 0 0,-13 18 5 0 0,2 1 0 0 0,-29 49 0 0 0,-7 30 0 0 0,30-60 3 0 0,10-17 18 0 0,-1-1-1 0 0,-2 0 1 0 0,-20 25 0 0 0,-2-2 32 0 0,19-22-80 0 0,-39 39 1 0 0,56-62 90 0 0,4-3-9 0 0,11-5-559 0 0,0-1-1 0 0,0 0 0 0 0,-1-1 0 0 0,22-17 0 0 0,-20 15-417 0 0,6-5-317 0 0</inkml:trace>
</inkml:ink>
</file>

<file path=ppt/ink/ink6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2:55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0 5983 0 0,'0'0'3760'0'0,"-2"1"-2029"0"0,-23 8 1148 0 0,16-6-2368 0 0,1 0-1 0 0,0 0 0 0 0,0 0 0 0 0,-13 9 1 0 0,-18 14 87 0 0,22-16-503 0 0,-25 21 0 0 0,20-13-92 0 0,-1-1 1 0 0,-31 19-1 0 0,42-29 108 0 0,1 0 0 0 0,0 0 0 0 0,0 2-1 0 0,1-1 1 0 0,0 1 0 0 0,0 1 0 0 0,1-1 0 0 0,-13 19 0 0 0,-1 5 57 0 0,11-18-130 0 0,1 0-1 0 0,-12 24 0 0 0,19-29 18 0 0,0 0 0 0 0,0 0 0 0 0,1 0 0 0 0,0 1 0 0 0,1 0 0 0 0,0-1 0 0 0,0 13 0 0 0,2-22-25 0 0,-1 1 0 0 0,1 0 0 0 0,0-1 0 0 0,0 1 0 0 0,1 0 0 0 0,-1-1 0 0 0,0 1 0 0 0,0 0 0 0 0,1-1 1 0 0,-1 1-1 0 0,1-1 0 0 0,0 1 0 0 0,-1-1 0 0 0,1 1 0 0 0,0-1 0 0 0,0 1 0 0 0,0-1 0 0 0,0 0 1 0 0,0 1-1 0 0,0-1 0 0 0,0 0 0 0 0,0 0 0 0 0,1 0 0 0 0,-1 0 0 0 0,0 0 0 0 0,1 0 0 0 0,-1 0 0 0 0,1 0 1 0 0,2 1-1 0 0,4 0 119 0 0,-1 0 0 0 0,1 0 1 0 0,0-1-1 0 0,0 0 0 0 0,9 0 1 0 0,4 0 175 0 0,247 9 1986 0 0,-258-10-2232 0 0,34-2 222 0 0,0-2-1 0 0,54-13 1 0 0,-85 14-280 0 0,3-1 0 0 0,0-1 1 0 0,0-1-1 0 0,0 0 1 0 0,-1-1-1 0 0,18-12 0 0 0,3 1-23 0 0,-31 15-46 0 0,-1-1 0 0 0,1 1 0 0 0,-1-1 0 0 0,1 1-1 0 0,-1-1 1 0 0,5-7 0 0 0,3-2-64 0 0,-1 1-48 0 0,-1 0 0 0 0,16-24 0 0 0,-26 35 157 0 0,1 0-1 0 0,0 0 1 0 0,0-1 0 0 0,0 1-1 0 0,-1 0 1 0 0,1 0-1 0 0,0-1 1 0 0,-1 1-1 0 0,1 0 1 0 0,-1-1 0 0 0,0 1-1 0 0,1-1 1 0 0,-1 1-1 0 0,0 0 1 0 0,0-1 0 0 0,0 1-1 0 0,0-1 1 0 0,0 1-1 0 0,0-3 1 0 0,-1-1-1 0 0,0-5 4 0 0,1 9 0 0 0,0-1 0 0 0,0 1 0 0 0,0-1 0 0 0,0 1 0 0 0,-1-1 0 0 0,1 1 0 0 0,-1-1 0 0 0,1 1 0 0 0,-1-1 0 0 0,1 1 0 0 0,-1 0 0 0 0,0-1-1 0 0,0 1 1 0 0,0 0 0 0 0,0 0 0 0 0,0 0 0 0 0,-1-2 0 0 0,-1 0-10 0 0,0 1-32 0 0,-4-4 20 0 0,-4 1-31 0 0,0 1-14 0 0,1 0-13 0 0,-58-19-493 0 0,66 23 566 0 0,1-1 0 0 0,-1 0-1 0 0,0 1 1 0 0,1 0 0 0 0,-1-1 0 0 0,1 1 0 0 0,-1 0-1 0 0,0-1 1 0 0,1 1 0 0 0,-1 0 0 0 0,0 0-1 0 0,1 0 1 0 0,-1 1 0 0 0,0-1 0 0 0,1 0-1 0 0,-1 1 1 0 0,1-1 0 0 0,-4 2 0 0 0,1 0-8 0 0,1-2 10 0 0,-1 1 1 0 0,1 0-1 0 0,0 0 0 0 0,0 0 1 0 0,0 0-1 0 0,0 1 0 0 0,0-1 1 0 0,0 1-1 0 0,0 0 0 0 0,0 0 1 0 0,1 0-1 0 0,-4 3 0 0 0,-2 2-6 0 0,-5 2-6 0 0,8-5 10 0 0,-1 0 1 0 0,1 0-1 0 0,0 1 0 0 0,0 0 1 0 0,0 0-1 0 0,-4 6 0 0 0,6-6 13 0 0,-1 0 1 0 0,1 0-1 0 0,0 1 0 0 0,1-1 0 0 0,-1 1 0 0 0,1-1 0 0 0,0 1 1 0 0,0 0-1 0 0,1 0 0 0 0,0 0 0 0 0,0 0 0 0 0,0 0 1 0 0,1 0-1 0 0,0 0 0 0 0,0 0 0 0 0,0 0 0 0 0,1 0 0 0 0,0 0 1 0 0,0 0-1 0 0,0 0 0 0 0,5 11 0 0 0,-4-10-5 0 0,0 0-1 0 0,1 0 1 0 0,0 0 0 0 0,0-1-1 0 0,7 11 1 0 0,-7-12 6 0 0,-1-3-37 0 0,-1 0 0 0 0,1 0 0 0 0,0 0 0 0 0,0-1 1 0 0,0 1-1 0 0,0 0 0 0 0,0-1 0 0 0,0 0 0 0 0,0 1 0 0 0,1-1 0 0 0,-1 0 1 0 0,0 0-1 0 0,1 0 0 0 0,-1-1 0 0 0,1 1 0 0 0,-1 0 0 0 0,1-1 0 0 0,-1 0 1 0 0,1 1-1 0 0,-1-1 0 0 0,1 0 0 0 0,3-1 0 0 0,-1 1-1258 0 0,8-3-396 0 0</inkml:trace>
</inkml:ink>
</file>

<file path=ppt/ink/ink6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2:55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96 10135 0 0,'0'0'778'0'0,"0"-2"-506"0"0,-2-19 5022 0 0,2 19-3582 0 0,1 0-1488 0 0,-1 0-1 0 0,1 1 0 0 0,-1 0 1 0 0,1-1-1 0 0,-1 1 0 0 0,1-1 1 0 0,0 1-1 0 0,0 0 0 0 0,-1-1 1 0 0,1 1-1 0 0,1-1 0 0 0,0 0 388 0 0,-4 4-444 0 0,-12 8 40 0 0,-26 17 123 0 0,-37 36 0 0 0,53-37-294 0 0,-28 37-1 0 0,39-46-31 0 0,7-10-4 0 0,1 0 0 0 0,0 0 0 0 0,1 0 0 0 0,-6 13 0 0 0,5-8 0 0 0,2 0 0 0 0,0 0 0 0 0,-3 24 0 0 0,6-23 0 0 0,8-2 0 0 0,-5-9 18 0 0,0 0 0 0 0,0 1-1 0 0,1-1 1 0 0,-1-1 0 0 0,1 1-1 0 0,-1 0 1 0 0,1-1 0 0 0,0 0-1 0 0,0 0 1 0 0,0 0 0 0 0,4 1-1 0 0,-1-2 64 0 0,1 1 0 0 0,0-1-1 0 0,-1 0 1 0 0,1-1-1 0 0,9-2 1 0 0,6-2 205 0 0,0-2 1 0 0,36-15-1 0 0,-56 21-273 0 0,36-15 264 0 0,1 1 448 0 0,68-38 1 0 0,-89 40-695 0 0,-16 9-9 0 0,6-5-11 0 0,2-8-22 0 0,-10 12-13 0 0,-1 1-1 0 0,4-5-35 0 0,-2 0 1 0 0,0 0-1 0 0,0 0 1 0 0,0 0-1 0 0,-1-1 0 0 0,0 1 1 0 0,-1 0-1 0 0,-1-15 1 0 0,-2 4-35 0 0,0 0 0 0 0,-11-35 1 0 0,2 25 26 0 0,4 19 56 0 0,6 9-4 0 0,0 0-1 0 0,0 1 1 0 0,-1 0-1 0 0,1-1 0 0 0,0 1 1 0 0,0 0-1 0 0,-1 0 0 0 0,1 0 1 0 0,-1 0-1 0 0,1 1 0 0 0,-1-1 1 0 0,1 0-1 0 0,-1 1 0 0 0,1 0 1 0 0,-1 0-1 0 0,1 0 1 0 0,-1 0-1 0 0,1 0 0 0 0,-1 0 1 0 0,-2 1-1 0 0,-5 2-131 0 0,0 0 0 0 0,0 0 0 0 0,-16 9 0 0 0,1-2-134 0 0,-43 25-250 0 0,66-34 478 0 0,28 6-5121 0 0,-23-7 3604 0 0</inkml:trace>
</inkml:ink>
</file>

<file path=ppt/ink/ink6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2:56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15 3679 0 0,'0'0'284'0'0,"2"0"-186"0"0,2-2 664 0 0,-1 0-1 0 0,1 1 1 0 0,0-1 0 0 0,0 1 0 0 0,0 0 0 0 0,4 0 0 0 0,0-1 4898 0 0,5 0-1332 0 0,-14 3-4306 0 0,-2 4 11 0 0,-1 0 1 0 0,0-1 0 0 0,0 1-1 0 0,0-1 1 0 0,0 0 0 0 0,-1 0 0 0 0,0-1-1 0 0,0 1 1 0 0,0-1 0 0 0,0 0-1 0 0,0-1 1 0 0,-1 1 0 0 0,1-1-1 0 0,-1 0 1 0 0,0 0 0 0 0,-9 1 0 0 0,-1 2 58 0 0,1 0 0 0 0,-1 0 0 0 0,1 2 0 0 0,0 0 0 0 0,0 0 0 0 0,1 2 0 0 0,0 0 0 0 0,0 0 0 0 0,1 1 0 0 0,-17 18 0 0 0,22-21-78 0 0,0 1 0 0 0,1 0 0 0 0,0 0 0 0 0,0 0 1 0 0,1 1-1 0 0,0 0 0 0 0,1 0 0 0 0,0 1 1 0 0,0 0-1 0 0,1 0 0 0 0,-3 12 0 0 0,5-6-14 0 0,5 1 0 0 0,0-12 15 0 0,-1 0 0 0 0,1 0 1 0 0,0-1-1 0 0,0 1 0 0 0,0-1 0 0 0,0 1 0 0 0,1-1 0 0 0,0 0 0 0 0,0 0 1 0 0,0 0-1 0 0,0-1 0 0 0,1 0 0 0 0,-1 0 0 0 0,1 0 0 0 0,0 0 0 0 0,0-1 0 0 0,0 1 1 0 0,5 1-1 0 0,4 1 136 0 0,1-1 0 0 0,-1 0 0 0 0,1-1 0 0 0,-1-1 0 0 0,25 2-1 0 0,-15-5 95 0 0,0 0-1 0 0,0-1 0 0 0,0-1 0 0 0,0-1 0 0 0,24-8 0 0 0,114-45 1043 0 0,-112 38-952 0 0,-45 18-334 0 0,14-11 62 0 0,-8 5-63 0 0,-9 6 0 0 0,0 0 0 0 0,0 0 0 0 0,0 0 0 0 0,-1 0 0 0 0,1-1 0 0 0,0 1-1 0 0,-1-1 1 0 0,1 1 0 0 0,-1-1 0 0 0,1 1 0 0 0,-1-1 0 0 0,2-2 0 0 0,0-1-12 0 0,-2 3 5 0 0,0 0 0 0 0,0 1 0 0 0,-1-1 0 0 0,1 0 0 0 0,0 0 0 0 0,-1 0 0 0 0,1 0 0 0 0,-1 0 0 0 0,1 0 0 0 0,-1 0 0 0 0,0 0 0 0 0,0-3 0 0 0,-3-22-33 0 0,0 10-31 0 0,-2 1-1 0 0,0 0 1 0 0,0 0-1 0 0,-2 0 1 0 0,0 1 0 0 0,0 0-1 0 0,-2 0 1 0 0,-13-17-1 0 0,19 27-11 0 0,-2 0-1 0 0,1 1 1 0 0,0-1-1 0 0,-1 1 0 0 0,0 0 1 0 0,0 1-1 0 0,-8-6 0 0 0,9 8 43 0 0,1-1 0 0 0,0 1 0 0 0,-1 0 0 0 0,1-1 0 0 0,-1 2-1 0 0,1-1 1 0 0,-1 0 0 0 0,0 1 0 0 0,1 0 0 0 0,-1-1 0 0 0,1 1-1 0 0,-1 1 1 0 0,0-1 0 0 0,-4 1 0 0 0,-7 3-96 0 0,1 1 0 0 0,0 0 0 0 0,0 1 0 0 0,0 0 0 0 0,0 1 0 0 0,-18 13 0 0 0,17-10 51 0 0,10-7-3776 0 0,20-12 2386 0 0</inkml:trace>
</inkml:ink>
</file>

<file path=ppt/ink/ink6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3:23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2303 0 0,'0'0'6091'0'0,"1"-2"-5542"0"0,2-2-896 0 0,11-26 10622 0 0,-11 20-6390 0 0,-4 13-3878 0 0,0 1-3 0 0,2 18-14 0 0,15 58-28 0 0,-2-10 22 0 0,-3 68 285 0 0,0 4 33 0 0,-4-107-222 0 0,-7-29-70 0 0,5 14 76 0 0,-4-16-44 0 0,3 3-68 0 0,-3-6-172 0 0</inkml:trace>
</inkml:ink>
</file>

<file path=ppt/ink/ink6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3:24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58 1375 0 0,'0'0'15075'0'0,"0"-2"-14592"0"0,2-12 706 0 0,8-27 1938 0 0,-11 43-2965 0 0,-186 407 186 0 0,154-316-348 0 0,-30 144 0 0 0,50-183 0 0 0,-17 85 0 0 0,17-68 0 0 0,-44 132 0 0 0,13-99-28 0 0,-12 29-24 0 0,54-128 52 0 0,-1 20 0 0 0,4-12 0 0 0,-1-12-96 0 0,0-1 1 0 0,0 1-1 0 0,0-1 0 0 0,0 1 0 0 0,0-1 0 0 0,0 1 0 0 0,0-1 1 0 0,1 1-1 0 0,-1-1 0 0 0,0 1 0 0 0,0-1 0 0 0,1 0 0 0 0,-1 1 1 0 0,0-1-1 0 0,0 1 0 0 0,1-1 0 0 0,-1 0 0 0 0,1 1 1 0 0,-1-1-1 0 0,0 0 0 0 0,1 1 0 0 0,-1-1 0 0 0,1 0 0 0 0,-1 0 1 0 0,0 1-1 0 0,1-1 0 0 0,-1 0 0 0 0,1 0 0 0 0,-1 0 1 0 0,1 0-1 0 0,-1 0 0 0 0,1 0 0 0 0,-1 1 0 0 0,1-1 0 0 0,-1 0 1 0 0,1 0-1 0 0,-1-1 0 0 0,1 1 0 0 0,-1 0 0 0 0,1 0 0 0 0,-1 0 1 0 0,1 0-1 0 0,-1 0 0 0 0,1 0 0 0 0,-1-1 0 0 0,1 1 1 0 0,-1 0-1 0 0,0 0 0 0 0,1-1 0 0 0,-1 1 0 0 0,1 0 0 0 0,-1-1 1 0 0,0 1-1 0 0,1 0 0 0 0,-1-1 0 0 0,0 1 0 0 0,1-1 1 0 0,-1 1-1 0 0,1-1 0 0 0,6-11-5843 0 0</inkml:trace>
</inkml:ink>
</file>

<file path=ppt/ink/ink6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3:25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80 7919 0 0,'0'0'714'0'0,"-1"2"-501"0"0,-15 21 7932 0 0,20-24-5222 0 0,15-6-940 0 0,29-17-3451 0 0,-37 18 2286 0 0,20-10-662 0 0,-10 5-5 0 0,0 0 1 0 0,2 2-1 0 0,27-9 1 0 0,-49 17-129 0 0,0 1 1 0 0,0 0 0 0 0,0 0-1 0 0,0 0 1 0 0,0-1 0 0 0,0 1-1 0 0,-1 0 1 0 0,1 0 0 0 0,0 0 0 0 0,0 1-1 0 0,0-1 1 0 0,0 0 0 0 0,0 0-1 0 0,0 0 1 0 0,0 1 0 0 0,0-1 0 0 0,-1 0-1 0 0,1 1 1 0 0,0-1 0 0 0,0 1-1 0 0,0-1 1 0 0,-1 1 0 0 0,2 1 0 0 0,-2-2-35 0 0,2 4 64 0 0,-4 8-39 0 0,0 0-1 0 0,-1 0 0 0 0,0-1 1 0 0,-1 0-1 0 0,0 1 0 0 0,-1-1 1 0 0,0 0-1 0 0,0-1 0 0 0,-1 1 1 0 0,-11 12-1 0 0,3-2-139 0 0,-2-1 0 0 0,-1 0 0 0 0,-38 34 0 0 0,22-27-226 0 0,-181 159-1881 0 0,186-154 2125 0 0,27-30 112 0 0,27-3 529 0 0,51-10-1 0 0,5 0 134 0 0,-47 10-128 0 0,1 2 1 0 0,51 9 0 0 0,8 0 3 0 0,-90-10-488 0 0,0 0 0 0 0,1 0 0 0 0,-1 0 0 0 0,0-1-1 0 0,0 1 1 0 0,9-4 0 0 0,-6 1 95 0 0,0 0 1 0 0,0-1-1 0 0,0 0 1 0 0,12-9-1 0 0,-19 12-96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42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76 6911 0 0,'0'0'18976'0'0,"-6"-11"-18201"0"0,6 5-690 0 0,0 2-34 0 0,0 0-1 0 0,0 0 1 0 0,1 0-1 0 0,-1 0 1 0 0,1 1-1 0 0,1-6 0 0 0,3-11 34 0 0,-3 14-3717 0 0</inkml:trace>
</inkml:ink>
</file>

<file path=ppt/ink/ink6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3:26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76 8495 0 0,'0'0'766'0'0,"2"-2"-628"0"0,16-30 2456 0 0,-17 30-1712 0 0,13-27 1041 0 0,-13 28-712 0 0,-1 0-1093 0 0,0 1 0 0 0,0-1 0 0 0,0 1 0 0 0,0 0 0 0 0,0-1 0 0 0,0 1 0 0 0,0 0 0 0 0,0-1 0 0 0,0 1 0 0 0,0 0 0 0 0,0-1 0 0 0,0 1 0 0 0,0 0 0 0 0,0 0 0 0 0,0-1 0 0 0,-1 1 0 0 0,1 0 0 0 0,0-1 0 0 0,0 1 0 0 0,0 0 0 0 0,-1 0 0 0 0,1-1 0 0 0,0 1 0 0 0,0 0 0 0 0,-1 0 0 0 0,1-1 0 0 0,0 1 0 0 0,-1 0 0 0 0,1 0 0 0 0,0 0 0 0 0,0 0 0 0 0,-1 0 0 0 0,1-1 0 0 0,0 1 0 0 0,-1 0 0 0 0,0 0 0 0 0,0 0-31 0 0,-1 0-1 0 0,1 1 0 0 0,-1-1 1 0 0,1 0-1 0 0,-1 1 0 0 0,1-1 1 0 0,0 1-1 0 0,-1-1 0 0 0,-1 2 1 0 0,-4 2-180 0 0,0 0-1 0 0,-11 10 1 0 0,-6 8 93 0 0,1 1 0 0 0,-27 37 0 0 0,21-24 0 0 0,-72 96-167 0 0,82-102 132 0 0,1 1 0 0 0,-23 54 0 0 0,32-65 34 0 0,2 0-1 0 0,0 1 1 0 0,1 0-1 0 0,-3 29 1 0 0,8-42 6 0 0,0-1 1 0 0,1 1-1 0 0,0-1 0 0 0,0 1 1 0 0,1-1-1 0 0,0 1 0 0 0,0-1 1 0 0,1 1-1 0 0,0-1 1 0 0,0 0-1 0 0,1 0 0 0 0,0 0 1 0 0,0 0-1 0 0,0 0 0 0 0,1-1 1 0 0,6 8-1 0 0,-4-7 65 0 0,0 0 1 0 0,1 0-1 0 0,0-1 0 0 0,0 0 0 0 0,1 0 0 0 0,0-1 1 0 0,15 9-1 0 0,3-2 691 0 0,34 10-1 0 0,-24-9-10 0 0,-30-11-505 0 0,0-1-1 0 0,0 0 1 0 0,10 1-1 0 0,-1 0-27 0 0,10-2 214 0 0,-23 0-310 0 0,0 0-21 0 0,10-2-69 0 0,11-1-193 0 0,-7 2-2010 0 0,-12 2 1302 0 0,9 0-777 0 0</inkml:trace>
</inkml:ink>
</file>

<file path=ppt/ink/ink6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3:26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21 1375 0 0,'2'-1'107'0'0,"4"-2"918"0"0,18-9 10652 0 0,-17 8-8838 0 0,-6 6-2385 0 0,0 3-356 0 0,-1-1 0 0 0,0 1 0 0 0,0-1 0 0 0,0 1 0 0 0,0-1-1 0 0,0 1 1 0 0,-1 0 0 0 0,0-1 0 0 0,0 0 0 0 0,0 1 0 0 0,-1-1 0 0 0,-2 7 0 0 0,-5 8 313 0 0,-18 26-1 0 0,17-28-232 0 0,-5 8-20 0 0,-29 48 20 0 0,-41 92 0 0 0,81-156-178 0 0,1-3 0 0 0,0 1 0 0 0,1-1 0 0 0,0 1 0 0 0,0 0 0 0 0,0 0 0 0 0,-1 8 0 0 0,4-2 0 0 0,4-1-24 0 0,-4-11 14 0 0,-1-1 0 0 0,1 1 0 0 0,-1-1-1 0 0,1 1 1 0 0,-1-1 0 0 0,1 0 0 0 0,0 1 0 0 0,-1-1-1 0 0,1 0 1 0 0,0 1 0 0 0,-1-1 0 0 0,1 0 0 0 0,0 0-1 0 0,-1 0 1 0 0,1 1 0 0 0,0-1 0 0 0,0 0 0 0 0,-1 0-1 0 0,1 0 1 0 0,0 0 0 0 0,1-1 0 0 0,-1 1-22 0 0,3 0-287 0 0,0 0-1 0 0,0-1 0 0 0,0 1 0 0 0,-1-1 1 0 0,1 0-1 0 0,0-1 0 0 0,-1 1 1 0 0,1 0-1 0 0,-1-1 0 0 0,1 0 1 0 0,-1 0-1 0 0,4-3 0 0 0</inkml:trace>
</inkml:ink>
</file>

<file path=ppt/ink/ink6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3:2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11 11111 0 0,'0'0'5167'0'0,"-2"-1"-4654"0"0,-1 1-436 0 0,0-1 0 0 0,1 1 0 0 0,-1 0 0 0 0,0 0 0 0 0,1 0 0 0 0,-1 0 0 0 0,0 0 0 0 0,1 1 0 0 0,-1-1 0 0 0,0 1 0 0 0,1 0 0 0 0,-1-1 0 0 0,1 1 1 0 0,-1 0-1 0 0,1 1 0 0 0,-1-1 0 0 0,1 0 0 0 0,0 1 0 0 0,0-1 0 0 0,-4 4 0 0 0,-4 4 3 0 0,0 1 0 0 0,1 0 1 0 0,-8 12-1 0 0,0-1 11 0 0,4-4-43 0 0,1 1 1 0 0,0 0 0 0 0,-14 33 0 0 0,19-37 22 0 0,0 3 69 0 0,0 2 0 0 0,1-1 0 0 0,-4 26 0 0 0,9-41-103 0 0,1 0 1 0 0,-1 0-1 0 0,1 0 0 0 0,0 0 1 0 0,1 6-1 0 0,-1-3 18 0 0,0-3 26 0 0,1-1-1 0 0,1 1-19 0 0,-1-1 0 0 0,0 0-1 0 0,1 0 1 0 0,-1 1 0 0 0,1-1-1 0 0,0 0 1 0 0,0 0 0 0 0,0-1-1 0 0,0 1 1 0 0,0 0 0 0 0,0-1-1 0 0,0 1 1 0 0,5 2 0 0 0,0-2 35 0 0,1-1 0 0 0,-1 1 0 0 0,1-1 0 0 0,-1 0 0 0 0,1-1 0 0 0,0 0 0 0 0,-1 0 0 0 0,1-1 1 0 0,-1 0-1 0 0,1 0 0 0 0,10-3 0 0 0,-4 0-61 0 0,-1-1 1 0 0,0 0 0 0 0,0-1-1 0 0,-1 0 1 0 0,17-11-1 0 0,-21 10-19 0 0,-1 0 0 0 0,0 0 0 0 0,0 0 0 0 0,0-1 0 0 0,-1 0-1 0 0,0-1 1 0 0,4-9 0 0 0,-1 5-7 0 0,5-9 23 0 0,-2-1 0 0 0,15-35 0 0 0,-21 43-13 0 0,-1-1 1 0 0,0 1-1 0 0,-1-1 0 0 0,3-33 0 0 0,-6 45-19 0 0,0 3 0 0 0,-1 0 0 0 0,0-1 0 0 0,0 1 0 0 0,0 0 0 0 0,0-1 0 0 0,0 1 0 0 0,0 0 0 0 0,0 0 0 0 0,-1-1 0 0 0,1 1 0 0 0,0 0 0 0 0,-1-2 0 0 0,-4-6-15 0 0,4 8 5 0 0,0 0-1 0 0,-1 0 0 0 0,1 1 0 0 0,-1-1 0 0 0,0 0 1 0 0,1 1-1 0 0,-1 0 0 0 0,1-1 0 0 0,-1 1 0 0 0,0 0 1 0 0,1 0-1 0 0,-1 0 0 0 0,0 0 0 0 0,0 0 0 0 0,1 0 1 0 0,-1 0-1 0 0,0 0 0 0 0,-2 2 0 0 0,-34 10-170 0 0,30-9 134 0 0,-22 9-107 0 0,9-3 27 0 0,0-2 1 0 0,-23 6 0 0 0,42-12-39 0 0,0-3-427 0 0,1 2 545 0 0,1 0 0 0 0,-1 0 0 0 0,1 0 0 0 0,-1-1 0 0 0,1 1 0 0 0,-1 0 0 0 0,1-1 0 0 0,-1 1 0 0 0,1 0 0 0 0,0-1 0 0 0,-1 1 1 0 0,1 0-1 0 0,0-1 0 0 0,-1 1 0 0 0,1-1 0 0 0,0 1 0 0 0,-1-1 0 0 0,1 1 0 0 0,0-1 0 0 0,10-16-996 0 0,-9 16 575 0 0,2 0-453 0 0,6-1-198 0 0,-6 1-37 0 0</inkml:trace>
</inkml:ink>
</file>

<file path=ppt/ink/ink6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3:28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19 1839 0 0,'-5'-19'17128'0'0,"-3"24"-16272"0"0,-4 6-727 0 0,1 0-1 0 0,0 1 1 0 0,-14 22 0 0 0,14-19-141 0 0,-1 0 1 0 0,-14 15-1 0 0,-54 52 12 0 0,43-43 11 0 0,27-28-3 0 0,1-1 0 0 0,0 2 0 0 0,1-1 0 0 0,0 1 0 0 0,0 0 0 0 0,1 1 0 0 0,-6 15 0 0 0,10-13 35 0 0,3-10-43 0 0,0-1 1 0 0,0 1-1 0 0,1-1 1 0 0,0 1-1 0 0,0-1 1 0 0,0 0-1 0 0,0 1 1 0 0,1-1 0 0 0,0 0-1 0 0,-1 0 1 0 0,2 0-1 0 0,-1 0 1 0 0,0 0-1 0 0,1-1 1 0 0,0 1-1 0 0,-1-1 1 0 0,1 1 0 0 0,7 4-1 0 0,-5-3 6 0 0,0-1 0 0 0,0 1 0 0 0,1-1 0 0 0,0-1-1 0 0,-1 1 1 0 0,1-1 0 0 0,1 0 0 0 0,-1 0 0 0 0,0-1 0 0 0,1 0-1 0 0,-1 0 1 0 0,8 1 0 0 0,-7-3 30 0 0,1 0 1 0 0,-1 0-1 0 0,0-1 0 0 0,1 0 0 0 0,-1 0 1 0 0,1-1-1 0 0,-1 0 0 0 0,0 0 1 0 0,0-1-1 0 0,0 0 0 0 0,0 0 0 0 0,-1 0 1 0 0,1-1-1 0 0,-1 0 0 0 0,0 0 0 0 0,0-1 1 0 0,0 0-1 0 0,5-6 0 0 0,-1 1 156 0 0,0-1-1 0 0,0-1 0 0 0,-1 0 1 0 0,-1 0-1 0 0,0-1 1 0 0,-1 0-1 0 0,0 0 1 0 0,5-16-1 0 0,-6 13 4 0 0,-1 0 1 0 0,-1-1-1 0 0,-1 1 0 0 0,2-21 0 0 0,-2-76 235 0 0,-3 75-444 0 0,0 27-63 0 0,0 11 65 0 0,-1-1 1 0 0,1 1 0 0 0,0-1-1 0 0,0 0 1 0 0,0 1-1 0 0,-1-1 1 0 0,1 1 0 0 0,0-1-1 0 0,0 1 1 0 0,-1-1 0 0 0,1 1-1 0 0,-1-1 1 0 0,1 1-1 0 0,0-1 1 0 0,-1 1 0 0 0,1 0-1 0 0,-1-1 1 0 0,1 1-1 0 0,-1 0 1 0 0,1-1 0 0 0,-1 1-1 0 0,1 0 1 0 0,-1-1-1 0 0,1 1 1 0 0,-1 0 0 0 0,0 0-1 0 0,1 0 1 0 0,-1 0-1 0 0,1 0 1 0 0,-1-1 0 0 0,0 1-1 0 0,1 0 1 0 0,-2 1 0 0 0,-18-1-204 0 0,11 2 93 0 0,-1 1-1 0 0,2 0 0 0 0,-1 0 0 0 0,0 1 0 0 0,1 0 0 0 0,-11 6 0 0 0,9-4-134 0 0,-1 0-1 0 0,0-1 0 0 0,-17 5 1 0 0,25-9 75 0 0,0 0 0 0 0,-1 0 0 0 0,1 0 0 0 0,-1-1 0 0 0,1 1 1 0 0,-1-1-1 0 0,1 0 0 0 0,-1 0 0 0 0,1 0 0 0 0,-1-1 0 0 0,-6-1 0 0 0,8 2-354 0 0,6-13-1583 0 0,-2 10 1312 0 0,7-12-5067 0 0</inkml:trace>
</inkml:ink>
</file>

<file path=ppt/ink/ink6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3:28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79 4143 0 0,'0'0'319'0'0,"-3"1"-44"0"0,-44 16 16314 0 0,91-21-15706 0 0,-25 3-722 0 0,-1-1 0 0 0,1-1 0 0 0,33-9-1 0 0,57-32 150 0 0,-48 17-233 0 0,-50 24-92 0 0,-9 2-78 0 0,0 18-1492 0 0,-1-11-48 0 0</inkml:trace>
</inkml:ink>
</file>

<file path=ppt/ink/ink6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3:29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9615 0 0,'0'0'5343'0'0,"0"2"-4798"0"0,-3 4-319 0 0,1 1-1 0 0,0 0 1 0 0,1 0-1 0 0,0 0 1 0 0,0-1-1 0 0,0 1 1 0 0,1 0-1 0 0,0 0 1 0 0,0 0-1 0 0,1 0 1 0 0,1 8-1 0 0,4 10 455 0 0,13 41 0 0 0,-10-42-562 0 0,-1-2 36 0 0,12 24 0 0 0,-6-15-32 0 0,-8-18-101 0 0,6 5 32 0 0,-9-15-60 0 0,0-2-2 0 0,-1 1-67 0 0,6 6-750 0 0</inkml:trace>
</inkml:ink>
</file>

<file path=ppt/ink/ink6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3:29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542 103 6127 0 0,'2'-2'282'0'0,"23"-36"100"0"0,-9 13 3930 0 0,-15 23-3168 0 0,1-2-337 0 0,6-15 8496 0 0,-4 14-9976 0 0,-3 3 1244 0 0,0 2-539 0 0,-1-1 1 0 0,1 1-1 0 0,-1-1 0 0 0,1 1 0 0 0,-1 0 1 0 0,0-1-1 0 0,1 1 0 0 0,0 0 0 0 0,-1-1 1 0 0,1 1-1 0 0,-1 0 0 0 0,1-1 0 0 0,-1 1 1 0 0,1 0-1 0 0,0 0 0 0 0,-1 0 0 0 0,1 0 1 0 0,-1 0-1 0 0,1 0 0 0 0,1 0 0 0 0,-3 13-29 0 0,0 1 0 0 0,-1-1-1 0 0,-1 1 1 0 0,-7 24 0 0 0,-26 56-5 0 0,22-60 1 0 0,-74 182-13 0 0,-68 178-83 0 0,-68 148-1665 0 0,202-496 1643 0 0,9-22 74 0 0,1 0 1 0 0,-11 36-1 0 0,21-53 98 0 0,0 0-1 0 0,1 0 0 0 0,-1 0 1 0 0,1 0-1 0 0,1 0 1 0 0,0 0-1 0 0,0 1 1 0 0,0-1-1 0 0,0 0 0 0 0,1 0 1 0 0,1 0-1 0 0,-1 0 1 0 0,5 12-1 0 0,1-5 108 0 0,8 8-177 0 0,-14-20-234 0 0,1-3-1432 0 0,0 1 1663 0 0,-1 0 1 0 0,0 0-1 0 0,0-1 1 0 0,0 1-1 0 0,0-1 0 0 0,0 1 1 0 0,0-1-1 0 0,0 1 1 0 0,0-1-1 0 0,0 0 0 0 0,0 0 1 0 0,0 1-1 0 0,0-1 1 0 0,0 0-1 0 0,0 0 0 0 0,-1 0 1 0 0,1 0-1 0 0,0 0 1 0 0,-1 0-1 0 0,1-1 1 0 0,11-26-5347 0 0,-12 28 5201 0 0,5-17-5774 0 0</inkml:trace>
</inkml:ink>
</file>

<file path=ppt/ink/ink6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3:31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79 6359 0 0,'0'0'1256'0'0,"-1"2"-620"0"0,-14 14 11002 0 0,18-16-11520 0 0,5-1-39 0 0,0-1 0 0 0,0 0 0 0 0,0-1 0 0 0,-1 1 0 0 0,15-8 0 0 0,38-24 259 0 0,-13 6-70 0 0,-24 14-157 0 0,-21 13 360 0 0,-3 5-405 0 0,0 4-56 0 0,-2 1 0 0 0,1-1 0 0 0,-1 0 0 0 0,-1 1 0 0 0,1-1 0 0 0,-1-1 0 0 0,-6 9 0 0 0,-40 52 79 0 0,16-24-66 0 0,-17 15-82 0 0,32-39 29 0 0,10-10-55 0 0,0-3-13 0 0,0-1 18 0 0,-1 0 64 0 0,3-2 9 0 0,1 0-1 0 0,0 1 0 0 0,0 0 1 0 0,0 0-1 0 0,0 1 0 0 0,1 0 1 0 0,0 0-1 0 0,-6 9 0 0 0,-9 11-48 0 0,13-19 46 0 0,3-3 10 0 0,0 0 0 0 0,1 0-1 0 0,0 1 1 0 0,0-1 0 0 0,-5 9 0 0 0,3-4 14 0 0,4-7 228 0 0,5-3-136 0 0,19-4 174 0 0,-1-2 0 0 0,1-1 0 0 0,26-13 1 0 0,-19 8 21 0 0,35-11 1 0 0,-19 14 201 0 0,-44 9-273 0 0,1 2-169 0 0,6 3-39 0 0,-4-2 36 0 0,4 5-5 0 0,2 0-55 0 0,3-5-60 0 0,-11-2-171 0 0,1 0 1 0 0,-1 0 0 0 0,1-1-1 0 0,-1 1 1 0 0,1-1 0 0 0,-1 0-1 0 0,6-2 1 0 0,3-1-749 0 0</inkml:trace>
</inkml:ink>
</file>

<file path=ppt/ink/ink6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3:31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0 1839 0 0,'0'0'296'0'0,"-3"1"571"0"0,-24 1 4821 0 0,-32-1-1 0 0,44-1-3839 0 0,-5 5 780 0 0,16-3-2179 0 0,4-2-425 0 0,-1 1 0 0 0,1-1 0 0 0,-1 1-1 0 0,1-1 1 0 0,-1 1 0 0 0,1-1 0 0 0,-1 1 0 0 0,1-1 0 0 0,0 1 0 0 0,-1 0 0 0 0,1-1 0 0 0,0 1 0 0 0,0 0-1 0 0,0-1 1 0 0,-1 1 0 0 0,1 0 0 0 0,0-1 0 0 0,0 1 0 0 0,0 0 0 0 0,0-1 0 0 0,0 2 0 0 0,0-1 30 0 0,0 3-20 0 0,0-1 0 0 0,1 1 0 0 0,-1 0 0 0 0,1-1 0 0 0,0 1 0 0 0,0-1 1 0 0,0 1-1 0 0,0-1 0 0 0,0 1 0 0 0,1-1 0 0 0,0 0 0 0 0,1 4 0 0 0,29 36 92 0 0,-30-40-124 0 0,83 91-138 0 0,-11-14-265 0 0,-60-64 338 0 0,-1 2 0 0 0,21 36 0 0 0,-32-50 80 0 0,0 1 0 0 0,0-1 0 0 0,-1 1 0 0 0,1 0 0 0 0,-1-1 0 0 0,0 1 0 0 0,0 0-1 0 0,0 0 1 0 0,-1 0 0 0 0,0 0 0 0 0,0 0 0 0 0,-1 8 0 0 0,0-5 133 0 0,-1-1 0 0 0,0 1-1 0 0,-1-1 1 0 0,0 1 0 0 0,0-1-1 0 0,0 0 1 0 0,-6 9 0 0 0,-6 4 421 0 0,0 1 1 0 0,-2-2 0 0 0,-33 32-1 0 0,-46 55-130 0 0,86-95-434 0 0,0 2 2 0 0,1-1 0 0 0,0 2 1 0 0,1-1-1 0 0,1 1 0 0 0,0 1 0 0 0,-8 23 0 0 0,11-28-21 0 0,3-5-36 0 0,-1 6 47 0 0,2-9 22 0 0,1-4 0 0 0,3-6-113 0 0,-3 6-441 0 0</inkml:trace>
</inkml:ink>
</file>

<file path=ppt/ink/ink6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3:35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80 1375 0 0,'2'-2'66'0'0,"25"-25"4"0"0,7 0 6917 0 0,10 5-1334 0 0,-42 21-5050 0 0,9 1 4618 0 0,-76 103-4735 0 0,8-14-468 0 0,50-76-44 0 0,-85 152-765 0 0,75-131 470 0 0,2 1-1 0 0,-21 72 1 0 0,33-96 304 0 0,1-5 1 0 0,1 0 0 0 0,0 0 1 0 0,0 0-1 0 0,1 1 0 0 0,0-1 0 0 0,0 0 0 0 0,1 12 0 0 0,1 5 5 0 0,1-18 18 0 0,-1 0 4 0 0,1 1 73 0 0,-1-1 1 0 0,1 1 0 0 0,0-1 0 0 0,1 0 0 0 0,-1 0 0 0 0,1 0 0 0 0,0 0 0 0 0,0-1 0 0 0,1 1-1 0 0,-1-1 1 0 0,1 0 0 0 0,0 0 0 0 0,0-1 0 0 0,6 4 0 0 0,69 47 2088 0 0,-68-46-1599 0 0,17 17-1 0 0,-10-8-81 0 0,-17-16-379 0 0,0 0-5 0 0,6 4-17 0 0,-6-4 93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42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28 8287 0 0,'0'0'756'0'0,"-5"-9"2134"0"0,-5-4 8449 0 0,5 8-12580 0 0</inkml:trace>
</inkml:ink>
</file>

<file path=ppt/ink/ink6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3:35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5983 0 0,'0'0'464'0'0,"-1"2"-305"0"0,-2 6-266 0 0,1-3 730 0 0,0-1 1 0 0,0 1-1 0 0,1 0 0 0 0,0 0 1 0 0,-1 0-1 0 0,2 0 0 0 0,-1 0 0 0 0,0 0 1 0 0,1 0-1 0 0,0 0 0 0 0,0 0 1 0 0,2 8-1 0 0,0-6-339 0 0,0-1 1 0 0,0 1-1 0 0,1-1 1 0 0,0 0-1 0 0,0 0 1 0 0,1 0-1 0 0,0 0 0 0 0,0-1 1 0 0,0 0-1 0 0,0 1 1 0 0,1-1-1 0 0,0-1 1 0 0,0 1-1 0 0,8 5 1 0 0,111 76 1765 0 0,-97-70-2451 0 0,-9-4-927 0 0,-17-11-63 0 0</inkml:trace>
</inkml:ink>
</file>

<file path=ppt/ink/ink6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3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32 11255 0 0,'1'-2'515'0'0,"9"-20"285"0"0,-3 14 2060 0 0,-6 22 992 0 0,0-6-4615 0 0,-1-4 849 0 0,0 1 1 0 0,-1 0-1 0 0,1 0 0 0 0,-1-1 0 0 0,0 1 0 0 0,0 0 1 0 0,0-1-1 0 0,-3 6 0 0 0,-2 7 106 0 0,-9 33 189 0 0,-3-2-1 0 0,-30 58 1 0 0,15-35-172 0 0,-18 44 12 0 0,-81 178 47 0 0,127-284-259 0 0,-105 228 118 0 0,20 7-119 0 0,37-63-8 0 0,50-169 7 0 0,-5 14 12 0 0,-1 0 0 0 0,-15 30 0 0 0,18-47-8 0 0,5-8 44 0 0,-5-11-202 0 0,5 8 102 0 0,1-1 0 0 0,-1 1 1 0 0,1-1-1 0 0,0 1 0 0 0,-1-1 0 0 0,1 1 1 0 0,1-1-1 0 0,-1 1 0 0 0,0-1 0 0 0,1 1 0 0 0,-1-1 1 0 0,2-2-1 0 0,11-31-1056 0 0,-9 28 624 0 0,9-21-1002 0 0</inkml:trace>
</inkml:ink>
</file>

<file path=ppt/ink/ink6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3:36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26 174 3223 0 0,'0'0'143'0'0,"-9"-7"7117"0"0,5 4-8203 0 0,-5-3 7134 0 0,9 6-6077 0 0,0 0-1 0 0,0 0 1 0 0,0 0-1 0 0,-1 0 1 0 0,1 0-1 0 0,0 0 1 0 0,0 1-1 0 0,0-1 1 0 0,-1 0 0 0 0,1 0-1 0 0,0 0 1 0 0,0 0-1 0 0,0 1 1 0 0,-1-1-1 0 0,1 0 1 0 0,0 0 0 0 0,0 0-1 0 0,0 1 1 0 0,0-1-1 0 0,0 0 1 0 0,0 0-1 0 0,0 1 1 0 0,-1-1-1 0 0,1 0 1 0 0,0 0 0 0 0,0 0-1 0 0,0 1 1 0 0,0-1-1 0 0,0 0 1 0 0,0 0-1 0 0,0 1 1 0 0,0-1 0 0 0,0 0-1 0 0,0 0 1 0 0,0 1-1 0 0,0-1 1 0 0,1 0-1 0 0,-1 0 1 0 0,0 1 0 0 0,0 1 631 0 0,0-2-727 0 0,0 0 1 0 0,0 0 0 0 0,1 0-1 0 0,-1 0 1 0 0,0 0 0 0 0,0 0-1 0 0,0 1 1 0 0,1-1 0 0 0,-1 0-1 0 0,0 0 1 0 0,0 0 0 0 0,0 0-1 0 0,1 0 1 0 0,-1 0 0 0 0,0 0-1 0 0,0 0 1 0 0,0 1 0 0 0,0-1-1 0 0,0 0 1 0 0,1 0 0 0 0,-1 0-1 0 0,0 0 1 0 0,0 0-1 0 0,0 1 1 0 0,0-1 0 0 0,0 0-1 0 0,0 0 1 0 0,0 0 0 0 0,0 1-1 0 0,1-1 1 0 0,-1 0 0 0 0,0 0-1 0 0,0 1 1 0 0,0-1 3 0 0,0 0 0 0 0,0 1 0 0 0,0-1 0 0 0,0 0 0 0 0,0 1 0 0 0,1-1 0 0 0,-1 0 0 0 0,0 1 0 0 0,0-1 0 0 0,0 0 0 0 0,1 1 0 0 0,-1-1 0 0 0,0 0 1 0 0,1 0-1 0 0,-1 1 0 0 0,0-1 0 0 0,0 0 0 0 0,1 0 0 0 0,-1 0 0 0 0,0 1 0 0 0,1-1 0 0 0,-1 0 0 0 0,0 0 0 0 0,1 0 0 0 0,-1 0 0 0 0,1 0 0 0 0,-1 0 0 0 0,0 0 0 0 0,1 0 0 0 0,0 0 0 0 0,8 1 165 0 0,0-1 0 0 0,0-1-1 0 0,0 0 1 0 0,0 0 0 0 0,-1-1-1 0 0,1 0 1 0 0,9-3 0 0 0,64-27 433 0 0,-53 19-455 0 0,72-33 270 0 0,-56 24-254 0 0,79-27 0 0 0,-119 46-157 0 0,0 1 1 0 0,16 1-14 0 0,-1 2-8 0 0,-16 1-5 0 0,-2-1-14 0 0,1 0-1 0 0,0 0 0 0 0,0 0 0 0 0,0 0 0 0 0,-1 1-1 0 0,1-1 1 0 0,3 3 0 0 0,-1-1-33 0 0,-3-2-33 0 0,10 10-193 0 0,17 18-948 0 0,-27-27 892 0 0,10 7-2472 0 0,-12-10 2779 0 0,0 1-1 0 0,0 0 1 0 0,1 0-1 0 0,-1-1 1 0 0,0 1 0 0 0,0 0-1 0 0,0 0 1 0 0,0 0-1 0 0,0-1 1 0 0,0 1-1 0 0,0 0 1 0 0,0 0 0 0 0,0 0-1 0 0,0-1 1 0 0,1 1-1 0 0,-1 0 1 0 0,0 0-1 0 0,0 0 1 0 0,0-1 0 0 0,0 1-1 0 0,1 0 1 0 0,-1 0-1 0 0,0 0 1 0 0,0 0-1 0 0,0 0 1 0 0,1-1 0 0 0,3-2-1188 0 0,-2-1-2505 0 0,0-3 1950 0 0</inkml:trace>
</inkml:ink>
</file>

<file path=ppt/ink/ink6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3:36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19 7367 0 0,'0'0'568'0'0,"-1"-2"-373"0"0,-2-5 52 0 0,2 5 921 0 0,-12-4 3550 0 0,4 5-1096 0 0,8 3-3324 0 0,-5 11-51 0 0,1 3-198 0 0,2-7-34 0 0,1 0-1 0 0,0 1 1 0 0,1-1 0 0 0,0 12-1 0 0,1-16-3 0 0,-1 0-1 0 0,1 0 1 0 0,-1-1-1 0 0,-1 7 1 0 0,-56 172 1732 0 0,13-49 323 0 0,36-106-1756 0 0,-2-1 1 0 0,-18 31-1 0 0,3-6-168 0 0,26-51-142 0 0,0-1-1 0 0,0 0-1 0 0,0 0 0 0 0,-1 1 1 0 0,1-1-1 0 0,0 0 0 0 0,0 0 1 0 0,0 1-1 0 0,0-1 1 0 0,-1 0-1 0 0,1 1 0 0 0,0-1 1 0 0,0 0-1 0 0,0 1 0 0 0,0-1 1 0 0,0 0-1 0 0,0 1 1 0 0,0-1-1 0 0,0 0 0 0 0,0 0 1 0 0,0 1-1 0 0,0-1 1 0 0,0 0-1 0 0,0 1 0 0 0,1-1 1 0 0,-1 0-1 0 0,0 1 0 0 0,0-1 1 0 0,2 1-17 0 0,-1-1 0 0 0,1 1 0 0 0,-1-1 0 0 0,1 0-1 0 0,-1 0 1 0 0,1 1 0 0 0,-1-1 0 0 0,1 0 0 0 0,-1 0 0 0 0,1-1 0 0 0,-1 1 0 0 0,1 0 0 0 0,-1 0 0 0 0,1-1 0 0 0,-1 1 0 0 0,1-1 0 0 0,-1 1 0 0 0,3-2 0 0 0,30-16-1378 0 0,-3-2-3910 0 0,4-4-1748 0 0</inkml:trace>
</inkml:ink>
</file>

<file path=ppt/ink/ink6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3:37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84 6703 0 0,'0'0'307'0'0,"-2"1"-6"0"0,-34 20-63 0 0,-10 6 4323 0 0,44-25-3872 0 0,0-2-2 0 0,-1 2-48 0 0,-17 6 1607 0 0,12-4 3294 0 0,13-10-5404 0 0,0 0 0 0 0,0 0 0 0 0,1 0 1 0 0,-1 1-1 0 0,1 0 0 0 0,13-8 0 0 0,46-24 34 0 0,-46 27-93 0 0,5-1-11 0 0,0 0 0 0 0,1 1 1 0 0,0 2-1 0 0,31-7 0 0 0,-51 16-24 0 0,4 6-31 0 0,-8-5-11 0 0,0-1 0 0 0,0 1 0 0 0,-1-1 0 0 0,1 1 0 0 0,0-1 0 0 0,-1 1 0 0 0,1 0 0 0 0,-1-1 0 0 0,1 1 0 0 0,-1 0 0 0 0,0-1 0 0 0,1 1 0 0 0,-1 0 0 0 0,0 0 0 0 0,0-1 0 0 0,-1 1 0 0 0,1 0 0 0 0,0-1 0 0 0,0 1 0 0 0,-1 0 0 0 0,1-1 0 0 0,-1 1 0 0 0,0 0 0 0 0,1-1 0 0 0,-1 1 0 0 0,-1 1 0 0 0,-3 5 0 0 0,0 0 0 0 0,0-1 0 0 0,-11 11 0 0 0,14-16 0 0 0,-33 34-110 0 0,-3-2 1 0 0,-49 36-1 0 0,4-4-137 0 0,72-57 224 0 0,-71 61-561 0 0,-80 86 1 0 0,109-103 363 0 0,52-52 326 0 0,1-3-19 0 0,0-1-25 0 0,1 0 1 0 0,-1-1-1 0 0,1 1 0 0 0,0 0 1 0 0,0 0-1 0 0,0 0 0 0 0,1 0 1 0 0,-1 1-1 0 0,1-1 0 0 0,-1 0 1 0 0,1 0-1 0 0,0 1 0 0 0,0-1 1 0 0,0 1-1 0 0,1 0 0 0 0,-1 0 1 0 0,0 0-1 0 0,1 0 0 0 0,3-3 1 0 0,6-3 82 0 0,1 1 0 0 0,0 0 1 0 0,13-6-1 0 0,-13 8-104 0 0,1 0 0 0 0,-1 0 0 0 0,1 1 0 0 0,0 1 0 0 0,0 0 0 0 0,0 1 0 0 0,0 1 0 0 0,0 0 0 0 0,0 1 0 0 0,0 0 0 0 0,0 1 0 0 0,18 4 0 0 0,-9-2-31 0 0,-1 0 0 0 0,1-2 0 0 0,0 0 0 0 0,-1-2 0 0 0,1 0 0 0 0,-1-2 0 0 0,29-6 0 0 0,-45 7 11 0 0,-1 0 1 0 0,18 1 84 0 0,5 4 122 0 0,-25-3-85 0 0,-1 2 1 0 0,23 17 0 0 0,-22-15-144 0 0,-1-3 0 0 0,-1 1 0 0 0,1-1 0 0 0,-1 1 0 0 0,1-1 0 0 0,-1 0 0 0 0,1 0 0 0 0,0 1 0 0 0,0-1 0 0 0,-1 0 0 0 0,3 0 0 0 0,9 5 0 0 0,-7-5 0 0 0,-1-1 0 0 0,0 1 0 0 0,1-1 0 0 0,-1 0 0 0 0,1 0 0 0 0,5-2 0 0 0,-1 1 0 0 0,4-2-3 0 0,3-6 19 0 0,-15 8 16 0 0,-3-1-650 0 0,0 1 567 0 0,-1-1 0 0 0,0 1 1 0 0,1 0-1 0 0,-1-1 0 0 0,0 1 0 0 0,1 0 1 0 0,-1 0-1 0 0,0 0 0 0 0,0 0 0 0 0,0 0 1 0 0,0 1-1 0 0,0-1 0 0 0,0 1 0 0 0,0-1 1 0 0,0 1-1 0 0,0 0 0 0 0,0 0 0 0 0,0 0 1 0 0,-1 0-1 0 0,-3 0 0 0 0,-2 2-1008 0 0,-1-1 0 0 0,0 1 0 0 0,-15 6 1 0 0,12-4-460 0 0</inkml:trace>
</inkml:ink>
</file>

<file path=ppt/ink/ink6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3:38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12 5983 0 0,'0'0'3688'0'0,"-10"-6"664"0"0,-13 1-1080 0 0,22 5-3177 0 0,0 0 1 0 0,0-1 0 0 0,0 1-1 0 0,0 0 1 0 0,1 0 0 0 0,-1 0 0 0 0,0 0-1 0 0,0 1 1 0 0,0-1 0 0 0,0 0-1 0 0,0 0 1 0 0,0 0 0 0 0,1 1 0 0 0,-1-1-1 0 0,0 0 1 0 0,0 1 0 0 0,0-1-1 0 0,1 1 1 0 0,-1-1 0 0 0,0 1 0 0 0,1-1-1 0 0,-1 1 1 0 0,0 0 0 0 0,1-1-1 0 0,-2 2 1 0 0,0 2-4 0 0,1 0 0 0 0,-1 1 0 0 0,1-1 0 0 0,0 0-1 0 0,0 1 1 0 0,0-1 0 0 0,0 1 0 0 0,1-1 0 0 0,0 1 0 0 0,0-1-1 0 0,0 1 1 0 0,1 4 0 0 0,0-1-52 0 0,1 0-1 0 0,0 0 1 0 0,1-1 0 0 0,0 1 0 0 0,0-1-1 0 0,5 10 1 0 0,2-1-19 0 0,0-1 1 0 0,2 0-1 0 0,-1 0 0 0 0,2-1 1 0 0,17 15-1 0 0,9 6 66 0 0,41 39 122 0 0,-69-63-175 0 0,-1 1 0 0 0,0 0-1 0 0,-1 0 1 0 0,14 26-1 0 0,-19-29-30 0 0,-1 0 0 0 0,0 0 0 0 0,0 1 0 0 0,-1-1 0 0 0,0 1 0 0 0,-1-1 0 0 0,0 1 0 0 0,0 0 0 0 0,-1-1 0 0 0,0 1 0 0 0,-1 0 0 0 0,0-1 0 0 0,0 1 0 0 0,-1-1 0 0 0,-1 1 0 0 0,-6 16 0 0 0,-4 5 40 0 0,-1-1 0 0 0,-1-1 0 0 0,-30 43 0 0 0,-145 198 1062 0 0,165-239-1005 0 0,-2-1 0 0 0,-54 47 0 0 0,33-33-56 0 0,43-39-43 0 0,-17 13 51 0 0,14-12-29 0 0,7-4 37 0 0,2-4-16 0 0,48-32-1989 0 0,-35 23 942 0 0</inkml:trace>
</inkml:ink>
</file>

<file path=ppt/ink/ink6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3:40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105 298 3223 0 0,'0'0'1454'0'0,"2"2"-166"0"0,33 18 3993 0 0,-33-18-4645 0 0,1-1 17 0 0,22 8 1987 0 0,-22-9-872 0 0,1 4-1239 0 0,-4-4-478 0 0,0 0 0 0 0,0 0-1 0 0,1 1 1 0 0,-1-1 0 0 0,0 0-1 0 0,0 0 1 0 0,1 0 0 0 0,-1 0 0 0 0,0 0-1 0 0,0 0 1 0 0,0 1 0 0 0,1-1-1 0 0,-1 0 1 0 0,0 0 0 0 0,0 0 0 0 0,0 0-1 0 0,0 1 1 0 0,0-1 0 0 0,1 0-1 0 0,-1 0 1 0 0,0 0 0 0 0,0 1 0 0 0,0-1-1 0 0,0 0 1 0 0,0 0 0 0 0,0 1-1 0 0,0-1 1 0 0,0 0 0 0 0,0 0 0 0 0,0 1-1 0 0,0-1 1 0 0,0 0 0 0 0,0 0-1 0 0,0 1 1 0 0,0-1 0 0 0,0 0-1 0 0,0 1 1 0 0,-2 5 65 0 0,-1 0 1 0 0,0 0-1 0 0,0 0 0 0 0,0-1 1 0 0,-1 1-1 0 0,0-1 0 0 0,0 0 0 0 0,-1 0 1 0 0,1 0-1 0 0,-1-1 0 0 0,0 0 0 0 0,0 1 1 0 0,0-2-1 0 0,-11 7 0 0 0,3-5-116 0 0,11-4-32 0 0,-1 0-1 0 0,0 1 1 0 0,0-1 0 0 0,0-1-1 0 0,1 1 1 0 0,-1 0 0 0 0,0-1-1 0 0,0 0 1 0 0,0 1 0 0 0,0-1-1 0 0,0 0 1 0 0,0-1 0 0 0,0 1-1 0 0,-5-1 1 0 0,6 0 3 0 0,0 0 0 0 0,0 0 0 0 0,0 0 1 0 0,0 0-1 0 0,0-1 0 0 0,0 1 0 0 0,1 0 0 0 0,-1-1 1 0 0,0 1-1 0 0,1-1 0 0 0,-1 0 0 0 0,1 1 0 0 0,0-1 1 0 0,-1 0-1 0 0,0-2 0 0 0,-2-4-74 0 0,1 0 1 0 0,0 0-1 0 0,1-1 1 0 0,0 1-1 0 0,0-1 1 0 0,-1-16-1 0 0,1 2 88 0 0,1 0 0 0 0,1-24 0 0 0,1 35 41 0 0,1 0 0 0 0,0 0 1 0 0,0 0-1 0 0,1 0 0 0 0,8-18 0 0 0,-7 19-53 0 0,0 0 0 0 0,1 1 0 0 0,0 0-1 0 0,1 0 1 0 0,0 1 0 0 0,0-1 0 0 0,1 1 0 0 0,0 0-1 0 0,10-7 1 0 0,6-4-39 0 0,-10 14 52 0 0,4 1 77 0 0,0 1-1 0 0,0 0 1 0 0,31-2-1 0 0,54 3 616 0 0,-75 4-261 0 0,42 5 1 0 0,-58-4-303 0 0,0 0 0 0 0,0 0 0 0 0,0 2 0 0 0,0-1 0 0 0,0 1 0 0 0,11 7 0 0 0,-18-7-41 0 0,2 8-60 0 0,-6-11-14 0 0,1 0 0 0 0,-1 1 0 0 0,0-1 0 0 0,1 1 0 0 0,-1-1 0 0 0,0 0 0 0 0,0 1 0 0 0,0-1 0 0 0,0 3 0 0 0,-2 0 0 0 0,1 0 0 0 0,0 0 0 0 0,-1 0 0 0 0,0-1 0 0 0,0 1 0 0 0,0 0 0 0 0,0-1 0 0 0,-1 1 0 0 0,0-1 0 0 0,1 0 0 0 0,-6 4 0 0 0,-3 4 0 0 0,-22 15 0 0 0,-64 53 0 0 0,73-59 0 0 0,1 2-232 0 0,-28 33 0 0 0,36-37 71 0 0,-1-1-1 0 0,0 0 1 0 0,-1-1 0 0 0,-22 15 0 0 0,17-21-255 0 0,20-9 310 0 0,-10-4-214 0 0,9 1 129 0 0,1 0 0 0 0,-1-1-1 0 0,0 1 1 0 0,1 0 0 0 0,0-1 0 0 0,0 0-1 0 0,0 1 1 0 0,0-1 0 0 0,0 0 0 0 0,-1-3-1 0 0</inkml:trace>
</inkml:ink>
</file>

<file path=ppt/ink/ink6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3:40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433 193 1375 0 0,'66'-117'2157'0'0,"-18"41"12464"0"0,-49 79-14441 0 0,-22 75 137 0 0,-36 112-32 0 0,44-150-167 0 0,-2-1 0 0 0,-36 63 0 0 0,28-62 13 0 0,-3 0 1 0 0,0-2 0 0 0,-39 38-1 0 0,44-53-72 0 0,-34 35-42 0 0,-62 82 1 0 0,114-133-33 0 0,0 1 0 0 0,0-1 0 0 0,1 1 0 0 0,0 0 0 0 0,-3 11 0 0 0,6-16-77 0 0,2 0-4 0 0,1 0 10 0 0,0 0 0 0 0,0 0 0 0 0,1 0 0 0 0,-1 0-1 0 0,1-1 1 0 0,-1 1 0 0 0,1-1 0 0 0,0 1 0 0 0,0-1 0 0 0,0 0 0 0 0,0 0-1 0 0,1 0 1 0 0,-1-1 0 0 0,0 1 0 0 0,1-1 0 0 0,-1 0 0 0 0,1 0-1 0 0,-1 0 1 0 0,1 0 0 0 0,0-1 0 0 0,-1 1 0 0 0,1-1 0 0 0,0 0 0 0 0,-1 0-1 0 0,5-1 1 0 0,-4 1-193 0 0,0 0-1 0 0,0-1 1 0 0,0 0-1 0 0,0 0 0 0 0,-1 0 1 0 0,1-1-1 0 0,0 1 1 0 0,6-4-1 0 0,-8 3-550 0 0,2-8-1556 0 0,-3 8 2007 0 0,0 1 0 0 0,0 0-1 0 0,-1-1 1 0 0,1 1 0 0 0,0-1 0 0 0,-1 1 0 0 0,1-1 0 0 0,-1 0 0 0 0,0 1 0 0 0,1-1 0 0 0,-1-2 0 0 0,0-8-2700 0 0</inkml:trace>
</inkml:ink>
</file>

<file path=ppt/ink/ink6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3:40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5983 0 0,'0'0'464'0'0,"0"-1"-305"0"0,2-14 6991 0 0,-1 8-4803 0 0,0 10-1964 0 0,11 87 1822 0 0,3 13-752 0 0,-12-93-1298 0 0,0 1 0 0 0,0-1 0 0 0,1 1 0 0 0,0-1 0 0 0,1 0-1 0 0,0-1 1 0 0,9 13 0 0 0,-10-17-49 0 0,0 0 0 0 0,1 0 1 0 0,0 0-1 0 0,0-1 0 0 0,0 0 0 0 0,0 0 0 0 0,1 0 0 0 0,7 4 0 0 0,6 1 500 0 0,27 9 0 0 0,-32-13-350 0 0,7 5-243 0 0,-18-8-34 0 0,-1 0-150 0 0,3 10-962 0 0,-4-10 630 0 0,-1 7-262 0 0</inkml:trace>
</inkml:ink>
</file>

<file path=ppt/ink/ink6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3:41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43 1839 0 0,'0'-2'134'0'0,"1"0"-102"0"0,-4-14 416 0 0,-2-7 17364 0 0,5 27-16190 0 0,2 5-3311 0 0,-1 1 1725 0 0,-1 1 0 0 0,1-1 0 0 0,-2 1 0 0 0,0-1 0 0 0,0 0 0 0 0,0 1 0 0 0,-6 15 0 0 0,-28 70 390 0 0,12-38-219 0 0,-65 154 388 0 0,8-20-279 0 0,4 21-174 0 0,19 6-131 0 0,51-181-6 0 0,-9 42 159 0 0,14-77 555 0 0,1 4-239 0 0,1-2 476 0 0,9-14-1144 0 0,-6 5-118 0 0,0-1 0 0 0,0 0 0 0 0,-1 0 1 0 0,0 0-1 0 0,0-1 0 0 0,5-10 0 0 0,-3 3-1161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43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663 208 9415 0 0,'-6'5'852'0'0,"-26"11"-374"0"0,24-13 284 0 0,0 1 1 0 0,0 0 0 0 0,-7 5-1 0 0,6-4-42 0 0,0-1 0 0 0,0 0 0 0 0,0 0-1 0 0,0-1 1 0 0,-1 0 0 0 0,1 0 0 0 0,-20 2-1 0 0,9-2 2950 0 0,20-4-3373 0 0,-1-1-265 0 0,1 1-1 0 0,0-1 1 0 0,1 0 0 0 0,-1 1 0 0 0,0-1 0 0 0,0 1 0 0 0,1-1-1 0 0,-1 0 1 0 0,1 1 0 0 0,-1-1 0 0 0,1 1 0 0 0,0-1 0 0 0,-1 1-1 0 0,1 0 1 0 0,0-1 0 0 0,0 1 0 0 0,0 0 0 0 0,0-1-1 0 0,2 0 1 0 0,28-24 168 0 0,-23 19-176 0 0,38-27 3 0 0,1 2 0 0 0,2 2 0 0 0,1 2 0 0 0,1 2-1 0 0,61-22 1 0 0,-111 48-26 0 0,15-6 30 0 0,27-5 0 0 0,-40 10-24 0 0,1 0-1 0 0,0 1 1 0 0,0-1 0 0 0,-1 1-1 0 0,1 0 1 0 0,0 0 0 0 0,0 1-1 0 0,0-1 1 0 0,-1 1-1 0 0,1 0 1 0 0,0 0 0 0 0,-1 0-1 0 0,6 2 1 0 0,-8-2-4 0 0,1 0 0 0 0,-1 0 0 0 0,0 0 0 0 0,0 0 0 0 0,1 1 0 0 0,-1-1 0 0 0,0 0 0 0 0,0 0 0 0 0,0 1 0 0 0,-1-1 0 0 0,1 1 0 0 0,0-1 0 0 0,0 1 0 0 0,-1-1 0 0 0,1 1 0 0 0,-1 0 0 0 0,1-1 0 0 0,-1 1 0 0 0,0-1 0 0 0,0 1 0 0 0,0 0 0 0 0,0-1 0 0 0,0 1 0 0 0,0 0 0 0 0,0-1 0 0 0,0 1 0 0 0,-1 2 0 0 0,-1 4 6 0 0,0 0-1 0 0,0 0 0 0 0,-1 0 1 0 0,-4 9-1 0 0,-5 7-44 0 0,-1-1-1 0 0,-1 0 0 0 0,-34 41 1 0 0,-61 56-167 0 0,107-117 202 0 0,-312 293-834 0 0,266-256 806 0 0,-2-3-1 0 0,-2-2 1 0 0,-1-2 0 0 0,-67 30-1 0 0,95-52 91 0 0,-1-1-1 0 0,-1 0 1 0 0,-52 9 0 0 0,75-18 501 0 0,4-3-205 0 0,8-3-72 0 0,14-6-135 0 0,19 4-29 0 0,0 1-1 0 0,0 2 0 0 0,0 2 0 0 0,0 2 0 0 0,71 9 0 0 0,-53 0 54 0 0,-34-5-137 0 0,0 0 1 0 0,0-2 0 0 0,26-1 0 0 0,-39-2-23 0 0,-1 0-1 0 0,0-1 1 0 0,0-1-1 0 0,0 0 1 0 0,17-7 0 0 0,50-28 40 0 0,-68 33-789 0 0,0 1 0 0 0,0 0 0 0 0,1 0-1 0 0,-1 1 1 0 0,1 1 0 0 0,0 0 0 0 0,0 0 0 0 0,0 1-1 0 0,15 0 1 0 0</inkml:trace>
</inkml:ink>
</file>

<file path=ppt/ink/ink6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4:16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25 10103 0 0,'2'0'464'0'0,"48"-25"6711"0"0,-57 34-6694 0 0,4-4-396 0 0,-11 15-12 0 0,-1 0 0 0 0,0-1 0 0 0,-29 27 1 0 0,-121 108 152 0 0,68-63-230 0 0,-6-2 4 0 0,29-27 0 0 0,51-42-7 0 0,-53 50-77 0 0,65-60 72 0 0,2 1 0 0 0,-1 0 0 0 0,2 1-1 0 0,-15 25 1 0 0,22-35 13 0 0,0 0 0 0 0,0 1-1 0 0,0-1 1 0 0,1 0 0 0 0,-1 1-1 0 0,1-1 1 0 0,-1 0 0 0 0,1 1 0 0 0,0-1-1 0 0,0 1 1 0 0,0-1 0 0 0,0 0-1 0 0,0 1 1 0 0,0-1 0 0 0,2 4 0 0 0,-1-2 2 0 0,0 0 1 0 0,1-1-1 0 0,0 1 1 0 0,0-1-1 0 0,0 0 1 0 0,0 1-1 0 0,0-1 1 0 0,6 5 0 0 0,2 2 18 0 0,0-1 0 0 0,1-1 0 0 0,1 0 1 0 0,16 9-1 0 0,1-2 159 0 0,0-2 1 0 0,1-1-1 0 0,50 13 0 0 0,-49-18 166 0 0,1 0 0 0 0,1-2-1 0 0,-1-1 1 0 0,0-2 0 0 0,45-2 0 0 0,-31-4-34 0 0,0-1 1 0 0,-1-3 0 0 0,53-15 0 0 0,-85 19-336 0 0,0-1 0 0 0,1 0 0 0 0,-2-1 0 0 0,16-10 0 0 0,46-35-286 0 0,-41 27 158 0 0,-15 10 41 0 0,-1-1 0 0 0,0-1-1 0 0,-1 0 1 0 0,-1-1 0 0 0,0-1-1 0 0,-2 0 1 0 0,0-1 0 0 0,11-22-1 0 0,-18 31 97 0 0,-3 0-40 0 0,-5 1 39 0 0,1 8 6 0 0,0-1 0 0 0,0 0 0 0 0,0 1 0 0 0,0-1 0 0 0,-1 1 0 0 0,1-1 1 0 0,-1 1-1 0 0,1 0 0 0 0,-1-1 0 0 0,1 1 0 0 0,-1 0 0 0 0,0 0 0 0 0,0 0 0 0 0,1 0 0 0 0,-1 1 0 0 0,0-1 0 0 0,0 0 0 0 0,0 1 0 0 0,0 0 0 0 0,0-1 0 0 0,0 1 0 0 0,-2 0 0 0 0,-8-1-59 0 0,0 0-1 0 0,-18 2 0 0 0,21 0 61 0 0,-29-1-70 0 0,-62-8 0 0 0,16 0 80 0 0,75 7 8 0 0,-1 1 0 0 0,1 0 0 0 0,-1 1 0 0 0,1 0 0 0 0,-12 3 0 0 0,18-4 12 0 0,0 1 0 0 0,1 0 0 0 0,-1 0-1 0 0,0 0 1 0 0,1 1 0 0 0,-1-1 0 0 0,0 1-1 0 0,1-1 1 0 0,0 1 0 0 0,-1 0 0 0 0,1 0-1 0 0,0 0 1 0 0,0 0 0 0 0,0 0 0 0 0,0 1-1 0 0,0-1 1 0 0,1 1 0 0 0,-1-1 0 0 0,1 1-1 0 0,-3 4 1 0 0,-31 113 148 0 0,17-54-174 0 0,12-45-189 0 0,-6 37 0 0 0,12-56 169 0 0,0 0 0 0 0,1-1 0 0 0,-1 1 0 0 0,1-1 0 0 0,-1 1 0 0 0,1 0 0 0 0,0-1-1 0 0,-1 1 1 0 0,1-1 0 0 0,0 0 0 0 0,0 1 0 0 0,2 2 0 0 0,-2-4 19 0 0,0 1-15 0 0,1 1-1 0 0,-1-1 1 0 0,1 0-1 0 0,0 0 1 0 0,-1 0-1 0 0,1 0 1 0 0,0 0-1 0 0,0 0 1 0 0,0-1-1 0 0,0 1 1 0 0,0 0-1 0 0,0-1 1 0 0,0 0-1 0 0,0 1 1 0 0,0-1-1 0 0,4 0 1 0 0,-4 0-10 0 0,11 0-1417 0 0,1-2-5340 0 0</inkml:trace>
</inkml:ink>
</file>

<file path=ppt/ink/ink6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4:29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1375 0 0,'0'0'15394'0'0,"8"-2"-11809"0"0,-7 38-2568 0 0,-1-34-141 0 0,9-5-722 0 0,-9 2-153 0 0,0 1-1 0 0,0 0 1 0 0,0 0 0 0 0,1 0 0 0 0,-1 0 0 0 0,0 0 0 0 0,0-1 0 0 0,0 1 0 0 0,0 0 0 0 0,0 0 0 0 0,1 0 0 0 0,-1 0 0 0 0,0 0 0 0 0,0 0 0 0 0,0 0 0 0 0,0 0 0 0 0,1 0 0 0 0,-1 0 0 0 0,0 0 0 0 0,0 0 0 0 0,0 0 0 0 0,0 0 0 0 0,1 0 0 0 0,-1 0-1 0 0,0 0 1 0 0,0 0 0 0 0,0 0 0 0 0,1 0 0 0 0,-1 0 0 0 0,0 0 0 0 0,0 0 0 0 0,0 0 0 0 0,0 0 0 0 0,1 0 0 0 0,-1 0 0 0 0,0 0 0 0 0,0 0 0 0 0,0 1 0 0 0,0-1 0 0 0,0 0 0 0 0,1 0 0 0 0,-1 0 0 0 0,0 0 0 0 0,0 1 0 0 0,7 27-41 0 0,-7-26 562 0 0,2-3-717 0 0,5-5-645 0 0,2-3-5064 0 0</inkml:trace>
</inkml:ink>
</file>

<file path=ppt/ink/ink6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4:30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497 330 12207 0 0,'0'0'2652'0'0,"2"-1"-1920"0"0,1-1-562 0 0,0 0-1 0 0,0 0 1 0 0,-1 0-1 0 0,1 0 1 0 0,-1-1 0 0 0,1 1-1 0 0,-1-1 1 0 0,0 0-1 0 0,0 0 1 0 0,0 1-1 0 0,-1-1 1 0 0,1 0 0 0 0,-1 0-1 0 0,1-1 1 0 0,-1 1-1 0 0,0 0 1 0 0,0 0-1 0 0,0-6 1 0 0,3-9-108 0 0,-2-1 0 0 0,2-20 0 0 0,-3 12 14 0 0,-2-41 0 0 0,0 60-122 0 0,0 1-1 0 0,0 0 1 0 0,0-1-1 0 0,-1 1 0 0 0,-1 0 1 0 0,1-1-1 0 0,-1 1 1 0 0,0 1-1 0 0,0-1 1 0 0,-7-9-1 0 0,9 15 30 0 0,0 0 0 0 0,-1 0 0 0 0,1 0 0 0 0,0 0-1 0 0,-1 0 1 0 0,1 0 0 0 0,-1 0 0 0 0,1 0 0 0 0,-1 0 0 0 0,0 1-1 0 0,1-1 1 0 0,-1 1 0 0 0,0-1 0 0 0,1 1 0 0 0,-1 0 0 0 0,0 0 0 0 0,0-1-1 0 0,1 1 1 0 0,-1 0 0 0 0,0 1 0 0 0,0-1 0 0 0,1 0 0 0 0,-1 0-1 0 0,0 1 1 0 0,-2 0 0 0 0,-4 2-66 0 0,1-1-1 0 0,0 1 0 0 0,1 0 1 0 0,-11 6-1 0 0,4-1 7 0 0,0 1-1 0 0,0 0 0 0 0,1 1 0 0 0,0 0 1 0 0,0 1-1 0 0,-13 17 0 0 0,-19 31 389 0 0,-41 77 0 0 0,29-43-70 0 0,38-65-207 0 0,-48 81 138 0 0,54-87-139 0 0,1 1 0 0 0,-16 48 0 0 0,25-62-33 0 0,0 0 0 0 0,0 1 0 0 0,1-1 0 0 0,0 17 0 0 0,3-12 0 0 0,-2-12 8 0 0,1-1-1 0 0,0 1 1 0 0,-1-1-1 0 0,1 0 0 0 0,0 1 1 0 0,0-1-1 0 0,0 0 1 0 0,0 1-1 0 0,0-1 1 0 0,1 0-1 0 0,-1 0 1 0 0,0 0-1 0 0,1 0 1 0 0,-1 0-1 0 0,0-1 1 0 0,1 1-1 0 0,-1 0 0 0 0,1 0 1 0 0,-1-1-1 0 0,1 1 1 0 0,-1-1-1 0 0,1 0 1 0 0,0 1-1 0 0,-1-1 1 0 0,1 0-1 0 0,-1 0 1 0 0,1 0-1 0 0,0 0 0 0 0,-1 0 1 0 0,1 0-1 0 0,-1-1 1 0 0,3 0-1 0 0,6 0 76 0 0,-1-2-1 0 0,1 1 1 0 0,17-9-1 0 0,-9 3 44 0 0,0-1 0 0 0,0-1-1 0 0,-1-1 1 0 0,-1-1 0 0 0,17-14-1 0 0,-2-2 2 0 0,39-46 0 0 0,-53 54-141 0 0,-1 0 0 0 0,-1-1 0 0 0,-1 0 0 0 0,-1-1 0 0 0,-1-1 0 0 0,-1 0 0 0 0,-1 0 0 0 0,10-36 0 0 0,-18 45-268 0 0,-2 12 121 0 0,-1 3-520 0 0,-21 45 507 0 0,-35 75 158 0 0,57-120 16 0 0,-5 8 2 0 0,2 1-1 0 0,-1 0 0 0 0,1 0 1 0 0,0 0-1 0 0,1 1 0 0 0,1-1 1 0 0,-2 18-1 0 0,5-6 53 0 0,0-18-53 0 0,0 0 8 0 0,0-1 15 0 0,-1 0 0 0 0,1 1 0 0 0,-1-1 0 0 0,1 0 0 0 0,0 1 0 0 0,0-1-1 0 0,1 0 1 0 0,-1-1 0 0 0,1 1 0 0 0,-1 0 0 0 0,4 2 0 0 0,3 2 87 0 0,0 0-1 0 0,11 5 0 0 0,-10-6-59 0 0,-5-3 37 0 0,8 3-14 0 0,-2 3-78 0 0,-9-8-83 0 0</inkml:trace>
</inkml:ink>
</file>

<file path=ppt/ink/ink6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4:31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14 15319 0 0,'0'0'1386'0'0,"1"-2"-1024"0"0,-1 2-283 0 0,0-1-1 0 0,0 0 0 0 0,1 1 0 0 0,-1-1 1 0 0,0 1-1 0 0,1-1 0 0 0,-1 0 1 0 0,0 1-1 0 0,1-1 0 0 0,-1 1 0 0 0,1-1 1 0 0,-1 1-1 0 0,1 0 0 0 0,-1-1 1 0 0,1 1-1 0 0,-1-1 0 0 0,1 1 0 0 0,-1 0 1 0 0,1-1-1 0 0,0 1 0 0 0,-1 0 1 0 0,1 0-1 0 0,-1 0 0 0 0,1-1 0 0 0,0 1 1 0 0,-1 0-1 0 0,1 0 0 0 0,0 0 1 0 0,-1 0-1 0 0,1 0 0 0 0,0 0 0 0 0,-1 0 1 0 0,1 0-1 0 0,0 0 0 0 0,-1 1 1 0 0,1-1-1 0 0,-1 0 0 0 0,2 1 1 0 0,3 0 0 0 0,-1 0 1 0 0,1 0 0 0 0,0 1 0 0 0,-1 0 0 0 0,0 0 0 0 0,1 0 0 0 0,-1 1 0 0 0,0 0 0 0 0,0-1 0 0 0,0 1 0 0 0,5 6 0 0 0,5 6 137 0 0,18 22 1 0 0,-26-29-142 0 0,12 17 26 0 0,-1 0 0 0 0,-1 1-1 0 0,-1 0 1 0 0,-1 1 0 0 0,-2 1-1 0 0,12 39 1 0 0,-11-21 48 0 0,-1 0 0 0 0,-3 1 0 0 0,4 63 0 0 0,-12-87-115 0 0,0-1 0 0 0,-2 1 0 0 0,-1 0 0 0 0,-1 0 0 0 0,-1 0-1 0 0,0-1 1 0 0,-2 0 0 0 0,-12 32 0 0 0,6-27 20 0 0,-1 0-1 0 0,-1-1 1 0 0,-2 0-1 0 0,0-1 1 0 0,-2-1 0 0 0,-20 23-1 0 0,-83 72 415 0 0,18-19-170 0 0,76-74-283 0 0,15-12-16 0 0,11-10-4 0 0,0-2-3 0 0,1 0-49 0 0,3-1-305 0 0,0 1 75 0 0,0-1 0 0 0,1 1-1 0 0,4 4 1 0 0,-6-5-1077 0 0,1-1-374 0 0,10 0-78 0 0</inkml:trace>
</inkml:ink>
</file>

<file path=ppt/ink/ink6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4:35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1 162 8719 0 0,'0'0'794'0'0,"0"-1"-652"0"0,1-8 6514 0 0,1 11-6392 0 0,4 14 59 0 0,0 0 0 0 0,-2 1 0 0 0,1-1 0 0 0,1 20 0 0 0,-1-7-194 0 0,0 4 8 0 0,-1 1-1 0 0,-2 36 1 0 0,2 20-43 0 0,-1 209 42 0 0,-6-255-122 0 0,1-29 1 0 0,1 0 1 0 0,0-1-1 0 0,3 20 0 0 0,-2-32 148 0 0,2 0-65 0 0,5 4-2 0 0,-5-5-5 0 0,0 1-32 0 0,0-2-50 0 0,12 15 99 0 0,-12-14 513 0 0,10-5-275 0 0,-9 2-262 0 0,0 0 0 0 0,1 0 0 0 0,-1-1 1 0 0,0 1-1 0 0,0-1 0 0 0,0 0 0 0 0,-1 1 1 0 0,1-1-1 0 0,-1-1 0 0 0,1 1 1 0 0,-1 0-1 0 0,0 0 0 0 0,0-1 0 0 0,0 0 1 0 0,-1 1-1 0 0,2-5 0 0 0,2-4 22 0 0,39-76 402 0 0,56-109-68 0 0,-67 138-403 0 0,52-69 1 0 0,-66 103-19 0 0,35-48 105 0 0,86-89-1 0 0,-94 118-85 0 0,77-61-1 0 0,-110 96-818 0 0,-17 12 466 0 0,-14 10-979 0 0,4 0-2112 0 0</inkml:trace>
</inkml:ink>
</file>

<file path=ppt/ink/ink6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4:35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1375 0 0,'0'0'12502'0'0,"2"0"-11749"0"0,5-1-309 0 0,-1 0 0 0 0,1 0 0 0 0,-1 0 0 0 0,0-1 0 0 0,9-4 0 0 0,19-4 541 0 0,38-10 56 0 0,12-1-523 0 0,-43 13-758 0 0,27-4 927 0 0,-60 11-1762 0 0,1 1-1 0 0,0-1 0 0 0,0 2 1 0 0,-1-1-1 0 0,15 4 0 0 0,-13-1-4876 0 0</inkml:trace>
</inkml:ink>
</file>

<file path=ppt/ink/ink6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4:36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2759 0 0,'2'0'11406'0'0,"78"-26"-4689"0"0,-46 14-6169 0 0,1 1-1 0 0,0 2 1 0 0,44-6-1 0 0,-49 13-148 0 0,-1 1-1 0 0,51 4 0 0 0,-61 0-905 0 0,32 8 1 0 0,-39-8-1129 0 0,-1 1-1 0 0,0 1 1 0 0,17 8 0 0 0,-16-6-5551 0 0</inkml:trace>
</inkml:ink>
</file>

<file path=ppt/ink/ink6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4:40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31 8895 0 0,'0'0'808'0'0,"1"-1"-664"0"0,7-3 2138 0 0,-8 3-2140 0 0,0 0 1 0 0,0 0 0 0 0,-1 0 0 0 0,1 0-1 0 0,0-1 1 0 0,0 1 0 0 0,0 0 0 0 0,-1 0 0 0 0,1 0-1 0 0,0 1 1 0 0,-1-1 0 0 0,1 0 0 0 0,-1 0-1 0 0,1 0 1 0 0,-1 0 0 0 0,0 0 0 0 0,1 0-1 0 0,-1 1 1 0 0,0-1 0 0 0,0 0 0 0 0,1 1 0 0 0,-1-1-1 0 0,0 0 1 0 0,0 1 0 0 0,0-1 0 0 0,0 1-1 0 0,0-1 1 0 0,0 1 0 0 0,0 0 0 0 0,0-1-1 0 0,0 1 1 0 0,0 0 0 0 0,0 0 0 0 0,0-1 0 0 0,0 1-1 0 0,0 0 1 0 0,0 0 0 0 0,0 0 0 0 0,0 0-1 0 0,-2 1 1 0 0,-6 0-217 0 0,1 0 1 0 0,-1 1-1 0 0,-16 5 0 0 0,15-4 412 0 0,-6 3-328 0 0,0 1 0 0 0,0 0 1 0 0,0 1-1 0 0,1 1 1 0 0,0 0-1 0 0,1 1 0 0 0,0 1 1 0 0,1 0-1 0 0,-22 24 1 0 0,1 3-19 0 0,2 1 1 0 0,-29 47 0 0 0,51-69-5 0 0,0 1-1 0 0,0 0 1 0 0,2 1 0 0 0,0 0-1 0 0,2 0 1 0 0,0 0-1 0 0,1 1 1 0 0,0 0-1 0 0,2 0 1 0 0,0 0 0 0 0,2 0-1 0 0,0 1 1 0 0,1-1-1 0 0,1 0 1 0 0,1 1-1 0 0,1-1 1 0 0,1 0 0 0 0,1 0-1 0 0,0-1 1 0 0,1 1-1 0 0,16 31 1 0 0,-1-12-251 0 0,2-1 0 0 0,39 50 0 0 0,64 60-447 0 0,-84-98 585 0 0,50 79 0 0 0,-81-113 113 0 0,-1 0 1 0 0,-1 1-1 0 0,-1 0 1 0 0,0 0 0 0 0,-2 1-1 0 0,7 24 1 0 0,-10-31 2 0 0,-1 0 0 0 0,-1 0 0 0 0,0 0 0 0 0,-1 0 0 0 0,0 0 0 0 0,0 0 0 0 0,-1 0-1 0 0,-1 0 1 0 0,0 0 0 0 0,0 0 0 0 0,-1-1 0 0 0,-5 13 0 0 0,-1-3 0 0 0,-1-1-1 0 0,0 0 1 0 0,-1-1-1 0 0,-18 21 1 0 0,-61 61-8 0 0,49-61 377 0 0,-92 67 0 0 0,120-97-354 0 0,-1-1 0 0 0,-17 7-1 0 0,11-5 54 0 0,-31 19 0 0 0,49-27 766 0 0,13 3-649 0 0,-7-4-378 0 0,13 5 156 0 0,-6-4-4563 0 0</inkml:trace>
</inkml:ink>
</file>

<file path=ppt/ink/ink6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4:41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306 105 11487 0 0,'0'0'1040'0'0,"-2"0"-853"0"0,-9 2 123 0 0,1 0 0 0 0,-1 1 0 0 0,1 0-1 0 0,0 1 1 0 0,0 0 0 0 0,0 0 0 0 0,1 1 0 0 0,0 1 0 0 0,-14 9 0 0 0,-6 8-8 0 0,-40 39 0 0 0,55-47-198 0 0,1 0 1 0 0,0 1-1 0 0,1 0 1 0 0,-13 25-1 0 0,22-37-51 0 0,1 0 0 0 0,0 1-1 0 0,1-1 1 0 0,-1 0 0 0 0,1 1-1 0 0,0-1 1 0 0,0 0 0 0 0,0 1-1 0 0,0 0 1 0 0,1-1 0 0 0,0 1-1 0 0,0-1 1 0 0,0 1 0 0 0,0 0-1 0 0,1-1 1 0 0,0 1 0 0 0,0-1-1 0 0,0 1 1 0 0,0-1 0 0 0,1 0-1 0 0,0 1 1 0 0,0-1 0 0 0,0 0-1 0 0,0 0 1 0 0,0 0 0 0 0,1 0-1 0 0,0-1 1 0 0,0 1 0 0 0,0-1-1 0 0,0 0 1 0 0,1 1 0 0 0,-1-2-1 0 0,1 1 1 0 0,0 0 0 0 0,0-1-1 0 0,0 1 1 0 0,0-1 0 0 0,0 0-1 0 0,0 0 1 0 0,0-1 0 0 0,9 3-1 0 0,-2-3 30 0 0,-1 1 0 0 0,1-1 0 0 0,-1-1 0 0 0,1 0 0 0 0,-1 0 0 0 0,1-1 0 0 0,-1 0 0 0 0,1-1 0 0 0,-1 0 0 0 0,0-1 0 0 0,16-6 0 0 0,-3-1-23 0 0,0-1 1 0 0,0-1-1 0 0,34-24 1 0 0,-50 31-43 0 0,-1 1 0 0 0,1-2 0 0 0,-1 1 1 0 0,0-1-1 0 0,0 0 0 0 0,-1 0 0 0 0,0 0 1 0 0,8-14-1 0 0,-11 16-6 0 0,0 0 0 0 0,0 0 1 0 0,-1 0-1 0 0,1 0 0 0 0,-1-1 0 0 0,0 1 1 0 0,-1-1-1 0 0,1 1 0 0 0,-1-1 0 0 0,0 1 0 0 0,0-1 1 0 0,0 1-1 0 0,-1-1 0 0 0,1 1 0 0 0,-1-1 0 0 0,0 1 1 0 0,-3-7-1 0 0,1 3-4 0 0,0 0 0 0 0,-1 0 0 0 0,0 1 0 0 0,-1 0 0 0 0,1-1 0 0 0,-1 2 0 0 0,-1-1 0 0 0,1 1 0 0 0,-1-1 0 0 0,-10-6 0 0 0,-5-4-139 0 0,-47-26 1 0 0,49 32-209 0 0,1 0 0 0 0,0-1-1 0 0,-28-25 1 0 0,44 35 233 0 0,1 1-1 0 0,0 0 0 0 0,0 0 1 0 0,0-1-1 0 0,0 1 0 0 0,0-1 1 0 0,0 1-1 0 0,0-1 0 0 0,1 1 1 0 0,-1-1-1 0 0,1 1 1 0 0,-1-1-1 0 0,0-2 0 0 0,2-12-4965 0 0,3 3-355 0 0</inkml:trace>
</inkml:ink>
</file>

<file path=ppt/ink/ink6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4:42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3679 0 0,'0'0'11223'0'0,"1"2"-10772"0"0,0 2-286 0 0,0 1 0 0 0,0 0 0 0 0,-1 0 0 0 0,0 0 0 0 0,0 0 0 0 0,0-1 0 0 0,0 1 0 0 0,-1 0 1 0 0,-1 6-1 0 0,-14 49 453 0 0,6-25-462 0 0,-32 197-51 0 0,31-181-1253 0 0,10-49 767 0 0,3 11-3134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29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340 185 10591 0 0,'21'-27'857'0'0,"32"-37"599"0"0,-44 54 1182 0 0,23-17-1 0 0,44-29 1670 0 0,-75 55-3559 0 0,-5 4-720 0 0,0 0 0 0 0,0-1 1 0 0,0 1-1 0 0,-1-1 0 0 0,1 0 1 0 0,-7 2-1 0 0,-7 4-29 0 0,-11 9-28 0 0,-32 25-1 0 0,5-4 1 0 0,-100 75-43 0 0,128-89 54 0 0,2 1 0 0 0,0 1 0 0 0,-28 37 0 0 0,49-55 26 0 0,-1 0-1 0 0,1 0 1 0 0,1 0-1 0 0,-1 1 1 0 0,2-1-1 0 0,-1 1 1 0 0,-3 13-1 0 0,6-19-4 0 0,1 0 0 0 0,-1 0 0 0 0,1 0 1 0 0,-1 0-1 0 0,1 0 0 0 0,0 0 0 0 0,0 0 0 0 0,0 1 0 0 0,1-1 0 0 0,-1 0 0 0 0,1 0 0 0 0,0 0 1 0 0,0 0-1 0 0,0 0 0 0 0,0-1 0 0 0,0 1 0 0 0,0 0 0 0 0,1 0 0 0 0,0-1 0 0 0,-1 1 0 0 0,1-1 1 0 0,0 1-1 0 0,0-1 0 0 0,0 0 0 0 0,1 0 0 0 0,3 3 0 0 0,2 0 30 0 0,0-1-1 0 0,0 0 0 0 0,0 0 1 0 0,1-1-1 0 0,-1-1 1 0 0,1 1-1 0 0,0-1 0 0 0,0 0 1 0 0,0-1-1 0 0,0 0 1 0 0,16-1-1 0 0,4-1-11 0 0,-1-2-1 0 0,41-8 1 0 0,-37 4-763 0 0,-2-1-1 0 0,34-15 1 0 0,-21 6-546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44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47 15407 0 0,'4'-10'274'0'0,"-2"7"-85"0"0,-1 0 0 0 0,0 0-1 0 0,0-1 1 0 0,0 1 0 0 0,-1 0 0 0 0,1 0 0 0 0,-1-1 0 0 0,0 1 0 0 0,0-5 0 0 0,-2 9 355 0 0,-6 2-271 0 0,0 0-1 0 0,0 1 1 0 0,0 0 0 0 0,1 0-1 0 0,-15 10 1 0 0,-35 34 102 0 0,35-28-187 0 0,-209 172 712 0 0,204-169-891 0 0,1 2 1 0 0,1 1 0 0 0,1 1 0 0 0,1 1 0 0 0,2 1 0 0 0,1 0 0 0 0,-18 35 0 0 0,28-44-17 0 0,1 1 0 0 0,0 0-1 0 0,2 0 1 0 0,0 1 0 0 0,2 0 0 0 0,0 0-1 0 0,1 0 1 0 0,2 0 0 0 0,0 1 0 0 0,1-1-1 0 0,1 1 1 0 0,5 30 0 0 0,1-22-93 0 0,1-1 0 0 0,1 0 1 0 0,2 0-1 0 0,1-1 0 0 0,1-1 0 0 0,2 0 1 0 0,17 27-1 0 0,20 22-115 0 0,62 72 0 0 0,34 48 132 0 0,-128-166 82 0 0,0 1 1 0 0,-3 0-1 0 0,0 1 0 0 0,-3 1 0 0 0,19 64 1 0 0,-27-75 5 0 0,-1-1 0 0 0,-1 1 0 0 0,-1-1 1 0 0,-1 1-1 0 0,-1 0 0 0 0,-1 0 0 0 0,-1-1 1 0 0,-1 1-1 0 0,-1-1 0 0 0,-10 33 1 0 0,5-30 43 0 0,0 0 0 0 0,-2-1 0 0 0,-1 0 0 0 0,-1-1 1 0 0,-1 0-1 0 0,0-1 0 0 0,-2 0 0 0 0,-1-2 0 0 0,0 0 1 0 0,-2 0-1 0 0,0-2 0 0 0,-1 0 0 0 0,-1-2 0 0 0,0 0 1 0 0,-1-1-1 0 0,-1-2 0 0 0,-1 0 0 0 0,1-1 0 0 0,-2-1 1 0 0,-26 7-1 0 0,44-15 26 0 0,-1-1 1 0 0,1 0 0 0 0,-1-1-1 0 0,0 0 1 0 0,0 0 0 0 0,-8 0-1 0 0,15-1-67 0 0,1 0 1 0 0,-1 0-1 0 0,0 0 0 0 0,1 0 0 0 0,-1 0 0 0 0,0-1 0 0 0,0 1 0 0 0,1 0 1 0 0,-1 0-1 0 0,0 0 0 0 0,1-1 0 0 0,-1 1 0 0 0,1 0 0 0 0,-1-1 1 0 0,0 0-1 0 0,0 0-99 0 0,0 0 0 0 0,1-1 0 0 0,0 1 0 0 0,-1 0 0 0 0,1-1 0 0 0,0 1 0 0 0,-1-1 0 0 0,1 1 0 0 0,0-1 0 0 0,0 1 0 0 0,0 0 0 0 0,1-1 0 0 0,-1 1 0 0 0,0-1 0 0 0,0 1 0 0 0,1 0-1 0 0,-1-1 1 0 0,1 1 0 0 0,-1 0 0 0 0,1-1 0 0 0,1-1 0 0 0,16-28-2623 0 0,-4 16 1028 0 0</inkml:trace>
</inkml:ink>
</file>

<file path=ppt/ink/ink6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4:42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31 14079 0 0,'0'0'2448'0'0,"-1"1"-2181"0"0,-4 4-258 0 0,0 1 0 0 0,1 0 0 0 0,0 0 0 0 0,0 1 0 0 0,0-1 0 0 0,-4 12 0 0 0,0 1-41 0 0,-5 25 1 0 0,-10 14 84 0 0,20-46 39 0 0,1 0 0 0 0,0 1 0 0 0,-1 23 0 0 0,3-31 28 0 0,0 1-1 0 0,0 0 0 0 0,1 0 1 0 0,0 0-1 0 0,0-1 1 0 0,1 1-1 0 0,-1-1 0 0 0,1 1 1 0 0,0-1-1 0 0,5 8 1 0 0,-6-12-44 0 0,1 1 1 0 0,-1-1-1 0 0,1 0 1 0 0,0 1-1 0 0,-1-1 1 0 0,1 0-1 0 0,0 0 1 0 0,0 0-1 0 0,0-1 1 0 0,0 1-1 0 0,0 0 1 0 0,0-1-1 0 0,0 1 1 0 0,0-1-1 0 0,2 1 1 0 0,0-1-4 0 0,0 1 49 0 0,1 0 0 0 0,-1-1 0 0 0,1 1-1 0 0,-1-1 1 0 0,1 0 0 0 0,0-1 0 0 0,-1 1 0 0 0,1-1 0 0 0,-1 0 0 0 0,1 0 0 0 0,-1 0 0 0 0,0-1 0 0 0,7-3-1 0 0,1-1 56 0 0,-1-1 0 0 0,0 0-1 0 0,15-14 1 0 0,-10 5-139 0 0,1 0 0 0 0,-2-1-1 0 0,0-1 1 0 0,-1-1 0 0 0,-1 0-1 0 0,17-33 1 0 0,-21 32-38 0 0,-7 16-34 0 0,-1 1 0 0 0,0 0 0 0 0,0-1-1 0 0,0 1 1 0 0,0-1 0 0 0,-1 1 0 0 0,1-1 0 0 0,-1 1 0 0 0,0-1-1 0 0,0 1 1 0 0,0-1 0 0 0,0 0 0 0 0,-1 1 0 0 0,1-1-1 0 0,-1 1 1 0 0,0-1 0 0 0,0 1 0 0 0,0 0 0 0 0,-1-1 0 0 0,1 1-1 0 0,-4-5 1 0 0,2 3-15 0 0,0-1-130 0 0,-1 1 0 0 0,0-1 0 0 0,-6-7 0 0 0,8 11 144 0 0,0 0 0 0 0,0 1 0 0 0,-1-1 1 0 0,1 0-1 0 0,0 1 0 0 0,-1 0 0 0 0,1 0 1 0 0,-1-1-1 0 0,1 2 0 0 0,-1-1 0 0 0,1 0 1 0 0,-4 0-1 0 0,-12-3-48 0 0,9 4 35 0 0,7 1 13 0 0,-1-1 1 0 0,0 0-1 0 0,0 1 0 0 0,1-1 1 0 0,-1 1-1 0 0,0 0 0 0 0,1 0 0 0 0,-1 0 1 0 0,0 0-1 0 0,1 1 0 0 0,0-1 1 0 0,-3 2-1 0 0,-4 2-166 0 0,-6 6-808 0 0,13-9 582 0 0,0-1 1 0 0,0 1-1 0 0,0-1 0 0 0,0 1 0 0 0,-1-1 0 0 0,1 0 0 0 0,-1 0 1 0 0,1 0-1 0 0,-1 0 0 0 0,-3 1 0 0 0,-7 0-1446 0 0,9-1-14 0 0</inkml:trace>
</inkml:ink>
</file>

<file path=ppt/ink/ink6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4:4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422 150 919 0 0,'-1'1'67'0'0,"-42"19"4176"0"0,26-18-2120 0 0,8-1-1189 0 0,-66 24 10746 0 0,88-32-11532 0 0,106-65-68 0 0,-81 47-71 0 0,0 2 0 0 0,2 1 1 0 0,54-21-1 0 0,-91 42-10 0 0,1 0 0 0 0,0 0 0 0 0,-1 0 1 0 0,1 0-1 0 0,-1 0 0 0 0,1 1 0 0 0,0 0 0 0 0,-1-1 0 0 0,1 1 0 0 0,0 1 0 0 0,0-1 0 0 0,5 2 0 0 0,-9-2-2 0 0,1 1 0 0 0,0-1 0 0 0,-1 0-1 0 0,1 1 1 0 0,0 0 0 0 0,-1-1 0 0 0,1 1 0 0 0,-1-1-1 0 0,1 1 1 0 0,-1 0 0 0 0,1-1 0 0 0,-1 1 0 0 0,0 0-1 0 0,1-1 1 0 0,-1 1 0 0 0,0 0 0 0 0,1 0 0 0 0,-1-1-1 0 0,0 1 1 0 0,0 0 0 0 0,0 1 0 0 0,1 16-47 0 0,-2-6 37 0 0,-1-1 0 0 0,-1 1 0 0 0,0-1-1 0 0,0 0 1 0 0,-8 18 0 0 0,-30 52-52 0 0,32-66-68 0 0,-1 0 0 0 0,0-1 1 0 0,-1 0-1 0 0,0 0 0 0 0,-17 14 0 0 0,3-7-289 0 0,-51 36 0 0 0,-39 19 55 0 0,-146 100 267 0 0,200-135 127 0 0,60-40 573 0 0,3-1-520 0 0,9 1 0 0 0,-1-1 1 0 0,1-1-1 0 0,-1 1 1 0 0,1-2-1 0 0,-1 1 1 0 0,17-6-1 0 0,-13 3 35 0 0,0 2-1 0 0,0-1 1 0 0,19 0-1 0 0,111 8 403 0 0,-108-3-458 0 0,-5-2 217 0 0,46-5-1 0 0,-26 0 30 0 0,-47 5-290 0 0,0 0 0 0 0,0 0 1 0 0,0 0-1 0 0,0 0 0 0 0,-1 1 0 0 0,1-1 0 0 0,5 3 0 0 0,3 0-45 0 0,1 0-1 0 0,20 1 1 0 0,-30-4-154 0 0,1 1 1 0 0,-1-1 0 0 0,1 0 0 0 0,-1 0 0 0 0,1 0-1 0 0,-1-1 1 0 0,1 1 0 0 0,-1-1 0 0 0,0 0 0 0 0,1 0-1 0 0,-1 0 1 0 0,0 0 0 0 0,1-1 0 0 0,4-2 0 0 0,1-3-1427 0 0</inkml:trace>
</inkml:ink>
</file>

<file path=ppt/ink/ink6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4:46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10191 0 0,'0'0'920'0'0,"0"2"-754"0"0,-1 2 34 0 0,1-1 0 0 0,1 0 0 0 0,-1 0 0 0 0,0 0 0 0 0,1 0 0 0 0,0 0 0 0 0,-1 1 0 0 0,1-1 0 0 0,0 0 0 0 0,1-1 0 0 0,-1 1 1 0 0,0 0-1 0 0,1 0 0 0 0,0 0 0 0 0,0-1 0 0 0,0 1 0 0 0,4 4 0 0 0,1-1 141 0 0,0-1 0 0 0,1 1 1 0 0,0-1-1 0 0,0 0 0 0 0,14 6 0 0 0,48 14 898 0 0,-48-18-792 0 0,0 1 0 0 0,22 11 0 0 0,-24-8-102 0 0,-1 0 1 0 0,0 1 0 0 0,-1 2 0 0 0,0 0 0 0 0,-1 0 0 0 0,28 33 0 0 0,-30-30-155 0 0,1-1 1 0 0,30 26-1 0 0,-38-36-135 0 0,-1-3-161 0 0,-5-2-500 0 0</inkml:trace>
</inkml:ink>
</file>

<file path=ppt/ink/ink6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4:46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65 7831 0 0,'0'0'603'0'0,"0"-11"4045"0"0,2 6-3634 0 0,0-1-484 0 0,1 0 0 0 0,-1 0 0 0 0,1 1 0 0 0,0-1-1 0 0,7-9 1 0 0,-9 14-158 0 0,3-2 22 0 0,-4 3-380 0 0,0 0 0 0 0,0 0 0 0 0,0 0-1 0 0,0 0 1 0 0,0 0 0 0 0,0 0 0 0 0,0 0 0 0 0,0 0-1 0 0,0 0 1 0 0,0 0 0 0 0,1 0 0 0 0,-1 0-1 0 0,0 0 1 0 0,0 0 0 0 0,0 1 0 0 0,0-1-1 0 0,0 0 1 0 0,0 0 0 0 0,0 0 0 0 0,0 0 0 0 0,0 0-1 0 0,0 0 1 0 0,0 0 0 0 0,0 0 0 0 0,0 0-1 0 0,0 0 1 0 0,0 0 0 0 0,0 0 0 0 0,0 0-1 0 0,1 0 1 0 0,-1 0 0 0 0,0 0 0 0 0,0 0 0 0 0,0 0-1 0 0,0 0 1 0 0,0 0 0 0 0,0 0 0 0 0,0 0-1 0 0,0 0 1 0 0,0 0 0 0 0,0 0 0 0 0,0 0 0 0 0,0 0-1 0 0,0 0 1 0 0,0 0 0 0 0,0 0 0 0 0,1 0-1 0 0,-1 0 1 0 0,0-1 0 0 0,0 1 0 0 0,0 0-1 0 0,0 0 1 0 0,0 0 0 0 0,0 0 0 0 0,0 0 0 0 0,0 0-1 0 0,0 0 1 0 0,0 0 0 0 0,0 0 0 0 0,0 0-1 0 0,0 0 1 0 0,0 0 0 0 0,0 0 0 0 0,0 0 0 0 0,-6 15 88 0 0,-1 0 0 0 0,-1 0 0 0 0,0-1 1 0 0,0 0-1 0 0,-2 0 0 0 0,-11 12 1 0 0,7-7-31 0 0,-4 4-36 0 0,-1-1-1 0 0,-1-2 1 0 0,-1 0 0 0 0,-29 22 0 0 0,-100 61 106 0 0,84-61-105 0 0,53-33-18 0 0,-21 14 38 0 0,-38 32-1 0 0,80-59-192 0 0,0 2-1 0 0,0-1 1 0 0,9-1-1 0 0,14-4-1686 0 0,-13 2-4608 0 0</inkml:trace>
</inkml:ink>
</file>

<file path=ppt/ink/ink6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4:47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134 108 8751 0 0,'-10'2'223'0'0,"0"0"-1"0"0,1 0 1 0 0,-11 4-1 0 0,-14 4 5300 0 0,47-21-4443 0 0,-8 5-872 0 0,7-2-70 0 0,0 0 1 0 0,1 0 0 0 0,22-10 0 0 0,-1 1 85 0 0,-16 7 164 0 0,0 1 0 0 0,1 1-1 0 0,0 0 1 0 0,0 1 0 0 0,23-4-1 0 0,-41 10-130 0 0,1 2-214 0 0,-1 0 0 0 0,0 0 0 0 0,1 1 0 0 0,-1-1 0 0 0,0 0 1 0 0,0 0-1 0 0,0 1 0 0 0,0-1 0 0 0,0 0 0 0 0,1 4 0 0 0,0-2-30 0 0,-2 0 1 0 0,1 0-1 0 0,0 1 1 0 0,-1-1-1 0 0,1 0 1 0 0,-1 1-1 0 0,0-1 1 0 0,0 0-1 0 0,0 1 0 0 0,0-1 1 0 0,-1 0-1 0 0,0 1 1 0 0,1-1-1 0 0,-1 0 1 0 0,0 0-1 0 0,-1 0 1 0 0,1 0-1 0 0,0 1 1 0 0,-1-2-1 0 0,-3 5 1 0 0,-3 6 83 0 0,0-1 0 0 0,-1 0 0 0 0,-13 12 1 0 0,-13 11-98 0 0,-42 30 1 0 0,4-3-45 0 0,58-47 45 0 0,-15 12 0 0 0,25-23-10 0 0,0 0-1 0 0,1 0 0 0 0,-1 1 1 0 0,-6 8-1 0 0,4-1 58 0 0,7-9-4 0 0,0-2-10 0 0,0 1 201 0 0,1-1-103 0 0,5 2-89 0 0,0 0 1 0 0,0-1 0 0 0,1 1-1 0 0,-1-1 1 0 0,1-1-1 0 0,-1 1 1 0 0,1-1-1 0 0,-1 0 1 0 0,1 0-1 0 0,11-1 1 0 0,7-2 291 0 0,39-6 0 0 0,-7 0-137 0 0,74-12-197 0 0,-62 7-756 0 0,-26 5-56 0 0,-34 9-2333 0 0</inkml:trace>
</inkml:ink>
</file>

<file path=ppt/ink/ink6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4:50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54 1375 0 0,'13'-6'1031'0'0,"-1"-1"0"0"0,22-15 0 0 0,-5 3 10314 0 0,-36 30-10729 0 0,-53 51-194 0 0,41-44-288 0 0,1 1 1 0 0,-16 20 0 0 0,0 8-135 0 0,-1-1 0 0 0,-45 78 0 0 0,51-72 83 0 0,-20 39 266 0 0,44-81-309 0 0,0 1 1 0 0,2 1-1 0 0,-1-1 0 0 0,1 0 0 0 0,1 1 0 0 0,-2 18 1 0 0,4-24 50 0 0,1 1 0 0 0,-1 0 0 0 0,1 0 0 0 0,0 0 0 0 0,1 0 0 0 0,0 0 1 0 0,0-1-1 0 0,0 1 0 0 0,1-1 0 0 0,0 0 0 0 0,0 1 0 0 0,1-1 0 0 0,5 7 1 0 0,7 7 438 0 0,1 0 1 0 0,25 22 0 0 0,-23-23-30 0 0,72 79 899 0 0,-90-97-1347 0 0,0 0 14 0 0,7 1 10 0 0,-8-2-74 0 0,1 1-1 0 0,-1-1 1 0 0,1 0-1 0 0,-1 0 1 0 0,1 0-1 0 0,0 1 1 0 0,-1-1-1 0 0,1 0 1 0 0,-1 0-1 0 0,1 0 1 0 0,-1 0-1 0 0,1 0 1 0 0,0 0-1 0 0,-1 0 1 0 0,1 0-1 0 0,-1 0 1 0 0,1 0-1 0 0,-1-1 1 0 0,1 1-1 0 0,-1 0 0 0 0,1 0 1 0 0,0 0-1 0 0,-1-1 1 0 0,1 1-1 0 0,-1 0 1 0 0,1-1-1 0 0,-1 1 1 0 0,0 0-1 0 0,1-1 1 0 0,0 0-1 0 0,0 0 1 0 0,1 0-233 0 0,0-1 1 0 0,1 0-1 0 0,-1 0 0 0 0,0-1 0 0 0,0 1 1 0 0,0 0-1 0 0,0-1 0 0 0,-1 1 0 0 0,1-1 0 0 0,-1 0 1 0 0,3-4-1 0 0,0-7-1269 0 0</inkml:trace>
</inkml:ink>
</file>

<file path=ppt/ink/ink6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4:50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249 116 5063 0 0,'10'-15'450'0'0,"20"-21"-1"0"0,-20 25 1816 0 0,0 1 0 0 0,1 1 0 0 0,0 0 0 0 0,20-13 0 0 0,-31 22-2197 0 0,1-1 0 0 0,-1 1 0 0 0,1 0 0 0 0,-1-1 0 0 0,1 1-1 0 0,-1 0 1 0 0,1 0 0 0 0,-1-1 0 0 0,1 1 0 0 0,0 0 0 0 0,-1 0 0 0 0,1 0-1 0 0,-1 0 1 0 0,1 0 0 0 0,-1 0 0 0 0,1 0 0 0 0,0 0 0 0 0,-1 0 0 0 0,1 0-1 0 0,-1 0 1 0 0,1 0 0 0 0,-1 0 0 0 0,1 0 0 0 0,0 0 0 0 0,-1 1 0 0 0,1-1-1 0 0,-1 0 1 0 0,1 0 0 0 0,-1 1 0 0 0,1-1 0 0 0,-1 0 0 0 0,1 1 0 0 0,-1-1-1 0 0,0 0 1 0 0,1 1 0 0 0,-1-1 0 0 0,1 1 0 0 0,-1-1 0 0 0,0 1 0 0 0,0-1-1 0 0,1 1 1 0 0,0 2-51 0 0,0-1 0 0 0,0 0 0 0 0,-1 0 0 0 0,1 0 0 0 0,-1 0 0 0 0,1 0 0 0 0,-1 0 0 0 0,0 3 0 0 0,0 3 34 0 0,-1 0-1 0 0,0-1 1 0 0,0 1 0 0 0,-1-1 0 0 0,0 1-1 0 0,-6 13 1 0 0,-23 41 184 0 0,23-49-196 0 0,-13 21 22 0 0,-2-1 0 0 0,-35 41 0 0 0,32-43-14 0 0,-97 123-26 0 0,101-130 24 0 0,13-14-140 0 0,0 0 0 0 0,1 0 0 0 0,-13 21 0 0 0,20-29-374 0 0,-9 10-5826 0 0,8-10 4407 0 0</inkml:trace>
</inkml:ink>
</file>

<file path=ppt/ink/ink6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4:51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48 5063 0 0,'2'-1'390'0'0,"28"-22"1371"0"0,0 2 4432 0 0,-29 19-5479 0 0,7 1 3439 0 0,-8 7-3695 0 0,-1-3-773 0 0,-1 5 450 0 0,0 0 0 0 0,-1-1 0 0 0,0 1 0 0 0,0-1 0 0 0,-1 0 1 0 0,-4 8-1 0 0,-30 39 99 0 0,4-8-141 0 0,8-7 56 0 0,10-16-39 0 0,1 1 0 0 0,1 0 0 0 0,-18 43 0 0 0,31-64-89 0 0,0-1 0 0 0,0 1-1 0 0,0 0 1 0 0,0 0 0 0 0,1 0 0 0 0,0 0-1 0 0,-1 0 1 0 0,1 0 0 0 0,0 0-1 0 0,0 0 1 0 0,1 0 0 0 0,-1 0 0 0 0,1 0-1 0 0,-1-1 1 0 0,3 6 0 0 0,-2-6 13 0 0,0 0 0 0 0,0-1 1 0 0,0 1-1 0 0,1 0 0 0 0,-1-1 0 0 0,1 1 1 0 0,-1-1-1 0 0,1 1 0 0 0,0-1 1 0 0,-1 0-1 0 0,1 0 0 0 0,0 1 0 0 0,0-1 1 0 0,0-1-1 0 0,0 1 0 0 0,0 0 1 0 0,0 0-1 0 0,0-1 0 0 0,0 1 0 0 0,0-1 1 0 0,0 0-1 0 0,3 1 0 0 0,3-1 28 0 0,0 0 0 0 0,0-1-1 0 0,1 1 1 0 0,-1-2 0 0 0,0 1 0 0 0,0-1-1 0 0,-1 0 1 0 0,1-1 0 0 0,0 0 0 0 0,-1 0-1 0 0,11-7 1 0 0,8-5 26 0 0,40-32 0 0 0,-42 29 94 0 0,32-33 0 0 0,-49 44-188 0 0,0-1-1 0 0,-1 0 0 0 0,1-1 1 0 0,-2 1-1 0 0,1-1 0 0 0,-1-1 1 0 0,0 1-1 0 0,3-11 0 0 0,-7 15-61 0 0,0 0 0 0 0,0 0 0 0 0,0 0 0 0 0,0 0 0 0 0,-1 0 0 0 0,0-1 0 0 0,0 1 0 0 0,0 0 0 0 0,-1 0 0 0 0,0 0 0 0 0,0-1 0 0 0,0 1 0 0 0,-1 0 0 0 0,1 0 0 0 0,-1 1 0 0 0,0-1 0 0 0,-1 0-1 0 0,1 1 1 0 0,-1-1 0 0 0,0 1 0 0 0,0 0 0 0 0,-5-6 0 0 0,5 7-30 0 0,0 0-1 0 0,0 1 1 0 0,0-1 0 0 0,0 1-1 0 0,-1-1 1 0 0,1 1-1 0 0,0 0 1 0 0,-1 1 0 0 0,-4-3-1 0 0,0 2-223 0 0,1 1-1 0 0,0 0 0 0 0,-1 0 1 0 0,1 0-1 0 0,-9 1 0 0 0,16 2-644 0 0,0 5 470 0 0,2-1-3449 0 0,9 12 2132 0 0</inkml:trace>
</inkml:ink>
</file>

<file path=ppt/ink/ink6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4:51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212 150 9215 0 0,'44'-46'2185'0'0,"-18"13"4574"0"0,-21 26-5936 0 0,-1 1-75 0 0,-10 11-432 0 0,-18 17-239 0 0,-41 49-1 0 0,25-23-76 0 0,-44 56 27 0 0,70-85 60 0 0,1 1-1 0 0,2 0 1 0 0,-16 36 0 0 0,25-53-49 0 0,1 0 0 0 0,0 0 0 0 0,1 0 0 0 0,-1 0 1 0 0,1 0-1 0 0,-1 0 0 0 0,1 0 0 0 0,0 0 1 0 0,0 0-1 0 0,0 1 0 0 0,1 4 0 0 0,-1-7-8 0 0,1-1 0 0 0,-1 1 1 0 0,0 0-1 0 0,1-1 0 0 0,-1 1 0 0 0,1 0 0 0 0,-1-1 0 0 0,1 1 0 0 0,-1-1 0 0 0,1 1 0 0 0,0-1 1 0 0,-1 1-1 0 0,1-1 0 0 0,-1 1 0 0 0,1-1 0 0 0,0 0 0 0 0,0 1 0 0 0,-1-1 0 0 0,1 0 0 0 0,0 1 0 0 0,-1-1 1 0 0,1 0-1 0 0,0 0 0 0 0,0 0 0 0 0,0 0 0 0 0,-1 0 0 0 0,2 0 0 0 0,-1 0-25 0 0,6 1 103 0 0,0-1 0 0 0,0 0-1 0 0,0 0 1 0 0,0-1 0 0 0,0 0-1 0 0,0-1 1 0 0,-1 1 0 0 0,13-5-1 0 0,52-27 221 0 0,-55 25-250 0 0,13-6 38 0 0,66-37 196 0 0,-84 44-291 0 0,-1-1 1 0 0,1 0 0 0 0,-1-1 0 0 0,-1 0-1 0 0,0-1 1 0 0,10-12 0 0 0,-13 14-12 0 0,-1-1 0 0 0,0 0 0 0 0,0 0 1 0 0,-1-1-1 0 0,0 1 0 0 0,-1-1 0 0 0,0 0 0 0 0,0 0 1 0 0,-1 0-1 0 0,1-15 0 0 0,-2 15-16 0 0,-1 1-1 0 0,0-1 1 0 0,0 0 0 0 0,-1 1-1 0 0,0-1 1 0 0,-1 1 0 0 0,0 0-1 0 0,-1-1 1 0 0,0 1-1 0 0,0 0 1 0 0,-7-12 0 0 0,8 18-42 0 0,1 0-1 0 0,-2 0 1 0 0,1 0 0 0 0,0 0 0 0 0,-1 0-1 0 0,1 1 1 0 0,-1-1 0 0 0,0 1 0 0 0,1 0-1 0 0,-1 0 1 0 0,0 0 0 0 0,-1 0 0 0 0,1 1-1 0 0,0-1 1 0 0,0 1 0 0 0,-1 0 0 0 0,1 0-1 0 0,-1 0 1 0 0,1 0 0 0 0,-1 0 0 0 0,1 1-1 0 0,-1 0 1 0 0,-5 0 0 0 0,-2 0-127 0 0,1 1 0 0 0,0 1 0 0 0,-1 0 0 0 0,1 0-1 0 0,0 1 1 0 0,0 1 0 0 0,-10 4 0 0 0,11-3-150 0 0,0 1 0 0 0,0-1-1 0 0,1 2 1 0 0,-11 8-1 0 0,4-2-628 0 0,14-12 326 0 0</inkml:trace>
</inkml:ink>
</file>

<file path=ppt/ink/ink6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4:53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38 919 0 0,'-1'1'67'0'0,"-3"1"-196"0"0,-16 10 1674 0 0,6-5 10252 0 0,15-6-11693 0 0,0 0 0 0 0,1-1 0 0 0,-1 1 0 0 0,1 0 0 0 0,-1-1 0 0 0,1 1 0 0 0,-1-1-1 0 0,1 1 1 0 0,-1-1 0 0 0,1 0 0 0 0,-1 1 0 0 0,3-1 0 0 0,15-1 325 0 0,-1 0 0 0 0,0-1 0 0 0,1-1 0 0 0,-1 0 0 0 0,0-2 0 0 0,17-6 0 0 0,-25 8-287 0 0,32-7 56 0 0,1 2 0 0 0,-1 1 0 0 0,72 0 0 0 0,-79 5-839 0 0,-21 0-490 0 0,-1 1-41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45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 13847 0 0,'0'0'1254'0'0,"0"1"-1029"0"0,-1 4-105 0 0,0 1 1 0 0,0-1-1 0 0,-1 0 1 0 0,0-1-1 0 0,0 1 1 0 0,0 0-1 0 0,0 0 1 0 0,-1-1-1 0 0,0 1 1 0 0,-4 4-1 0 0,-1 4 158 0 0,-33 55 796 0 0,-61 92 592 0 0,82-132-1497 0 0,-2 0-1 0 0,-1-1 1 0 0,-34 30-1 0 0,-21 6-43 0 0,45-38-112 0 0,-34 34 1 0 0,58-52-14 0 0,2 2 0 0 0,-1-1 0 0 0,1 1 0 0 0,0 0 0 0 0,-9 17 0 0 0,15-25 1 0 0,0 0-1 0 0,1 1 1 0 0,-1-1 0 0 0,1 0-1 0 0,-1 0 1 0 0,1 1-1 0 0,-1-1 1 0 0,1 0 0 0 0,0 1-1 0 0,0-1 1 0 0,0 0-1 0 0,0 1 1 0 0,0-1 0 0 0,0 2-1 0 0,7 6 40 0 0,-5-7-19 0 0,3 3 20 0 0,1 0 0 0 0,0 0 1 0 0,0-1-1 0 0,1 1 0 0 0,0-2 1 0 0,-1 1-1 0 0,1-1 1 0 0,0 0-1 0 0,0 0 0 0 0,1-1 1 0 0,11 3-1 0 0,8 0-19 0 0,50 3 1 0 0,-60-8-416 0 0,0 0 0 0 0,0-1 0 0 0,0 0 0 0 0,0-2 0 0 0,-1 0 0 0 0,1 0 0 0 0,-1-2 0 0 0,0 0 1 0 0,17-8-1 0 0,-6 0-5937 0 0</inkml:trace>
</inkml:ink>
</file>

<file path=ppt/ink/ink6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4:54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1 455 0 0,'-14'10'12070'0'0,"13"-9"-11950"0"0,1 0 0 0 0,-1 0 0 0 0,1 0 1 0 0,0 0-1 0 0,-1 0 0 0 0,1 0 0 0 0,0-1 0 0 0,0 1 1 0 0,-1 0-1 0 0,1 0 0 0 0,0 0 0 0 0,0 0 1 0 0,0 0-1 0 0,0 0 0 0 0,0 0 0 0 0,0 0 0 0 0,1 1 1 0 0,1 3 100 0 0,0-1 1 0 0,0 0-1 0 0,0 0 1 0 0,1 0 0 0 0,-1 0-1 0 0,1-1 1 0 0,0 1-1 0 0,0-1 1 0 0,0 1 0 0 0,5 2-1 0 0,7 6 689 0 0,19 12 0 0 0,-9-7-458 0 0,-8-4-172 0 0,0 1 0 0 0,-1 0 1 0 0,-1 2-1 0 0,0-1 0 0 0,-1 2 0 0 0,-1 0 1 0 0,15 26-1 0 0,-1 7 114 0 0,34 82-1 0 0,-54-113-379 0 0,1 2 20 0 0,1-1 0 0 0,1-1 1 0 0,17 28-1 0 0,-26-46-22 0 0,0 1 1 0 0,0 0 0 0 0,0-1-1 0 0,1 1 1 0 0,-1-1 0 0 0,1 0-1 0 0,-1 0 1 0 0,4 3 0 0 0,5-3 6 0 0,-7-1-6 0 0,2 0-6 0 0,-1 0-1 0 0,0 0 1 0 0,0-1-1 0 0,1 1 0 0 0,-1-1 1 0 0,0 0-1 0 0,0 0 0 0 0,0-1 1 0 0,0 1-1 0 0,0-1 1 0 0,0 0-1 0 0,-1 0 0 0 0,1 0 1 0 0,0 0-1 0 0,-1-1 0 0 0,0 0 1 0 0,6-4-1 0 0,-6 3-477 0 0,0 1 0 0 0,0-1 0 0 0,0 0-1 0 0,0 0 1 0 0,0 0 0 0 0,-1 0 0 0 0,0-1 0 0 0,0 1-1 0 0,2-7 1 0 0,-2 2-1473 0 0</inkml:trace>
</inkml:ink>
</file>

<file path=ppt/ink/ink6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4:54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49 1839 0 0,'0'0'83'0'0,"1"-1"-6"0"0,5-5-1502 0 0,6-5 2034 0 0,7-6 5009 0 0,-17 16-4727 0 0,1-1 0 0 0,-1 1 0 0 0,1-1 0 0 0,0 1 0 0 0,-1 0 0 0 0,1 0 0 0 0,0 0 0 0 0,0 0-1 0 0,0 0 1 0 0,0 1 0 0 0,0-1 0 0 0,3 1 0 0 0,-5 0-838 0 0,0 0 0 0 0,0 0 0 0 0,0 1 0 0 0,0-1 0 0 0,-1 0 0 0 0,1 1 0 0 0,0-1 0 0 0,0 0 0 0 0,-1 1 0 0 0,1-1 0 0 0,0 1 0 0 0,0 0 0 0 0,-1-1 0 0 0,1 1 0 0 0,-1-1 0 0 0,1 1 0 0 0,-1 0 0 0 0,1 0 0 0 0,-1-1 0 0 0,1 1 0 0 0,-1 0 0 0 0,1 0 0 0 0,-1-1 0 0 0,0 1 0 0 0,0 0 0 0 0,1 0 0 0 0,-1 0 0 0 0,0 0 0 0 0,0 1 0 0 0,1 1 2 0 0,-1 0 0 0 0,1-1 1 0 0,-1 1-1 0 0,0 0 0 0 0,0 0 1 0 0,0 0-1 0 0,-2 5 0 0 0,-1 2 46 0 0,-1-1 0 0 0,-1 1-1 0 0,0-1 1 0 0,0 0 0 0 0,0 0 0 0 0,-2 0-1 0 0,-10 12 1 0 0,-58 53 281 0 0,68-67-363 0 0,-174 144 404 0 0,33-28-205 0 0,-58 37 2 0 0,187-148-171 0 0,0-1 1 0 0,-35 16-1 0 0,52-27 95 0 0,4 0-91 0 0,12-1-164 0 0,-1 0-1 0 0,1-1 0 0 0,22-6 1 0 0,-3-1-6161 0 0,-17 3-655 0 0</inkml:trace>
</inkml:ink>
</file>

<file path=ppt/ink/ink6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4:55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70 3223 0 0,'-7'4'283'0'0,"-40"15"758"0"0,15-9 12187 0 0,45-28-12277 0 0,-2 8-568 0 0,0 2 0 0 0,23-14 1 0 0,-22 13-318 0 0,-2 4 34 0 0,1 0 0 0 0,-1 0-1 0 0,1 1 1 0 0,0 0 0 0 0,0 1 0 0 0,0 0 0 0 0,13-1 0 0 0,-22 3-68 0 0,-1 1 11 0 0,1-1 0 0 0,-1 1 0 0 0,0 0 0 0 0,1 0 0 0 0,-1 0 0 0 0,1 0 0 0 0,-1 0 0 0 0,0 0 1 0 0,1 0-1 0 0,-1 0 0 0 0,1 0 0 0 0,-1 1 0 0 0,0-1 0 0 0,1 1 0 0 0,-1-1 0 0 0,0 1 0 0 0,0-1 0 0 0,1 1 0 0 0,-1 0 0 0 0,0-1 1 0 0,0 1-1 0 0,0 0 0 0 0,0 0 0 0 0,0 0 0 0 0,0 0 0 0 0,0 0 0 0 0,1 2 0 0 0,-1-2-32 0 0,0 1 0 0 0,-1 0 0 0 0,1-1 0 0 0,-1 1-1 0 0,0 0 1 0 0,1-1 0 0 0,-1 1 0 0 0,0 0 0 0 0,0-1 0 0 0,0 1 0 0 0,0 0-1 0 0,-1-1 1 0 0,1 1 0 0 0,-1 3 0 0 0,-9 20 94 0 0,5-17-29 0 0,0-2 0 0 0,-3 3-64 0 0,0-1-1 0 0,-1 0 1 0 0,0-1-1 0 0,0 0 0 0 0,-11 7 1 0 0,-4 2-24 0 0,6-2-22 0 0,-19 12-17 0 0,-47 45-1 0 0,78-65 53 0 0,1-1 1 0 0,0 1 0 0 0,0-1 0 0 0,0 1 0 0 0,1 1-1 0 0,-5 7 1 0 0,8-11 46 0 0,1 3-17 0 0,0-5-22 0 0,0 0 0 0 0,0-1 0 0 0,1 1 1 0 0,-1 0-1 0 0,0-1 0 0 0,1 1 0 0 0,-1 0 1 0 0,0-1-1 0 0,1 1 0 0 0,-1 0 0 0 0,1-1 0 0 0,-1 1 1 0 0,1-1-1 0 0,-1 1 0 0 0,1-1 0 0 0,-1 1 1 0 0,1-1-1 0 0,0 1 0 0 0,-1-1 0 0 0,1 0 0 0 0,0 1 1 0 0,-1-1-1 0 0,2 1 0 0 0,15 4 98 0 0,-3-3-19 0 0,0-1 0 0 0,0 0 0 0 0,1-2 1 0 0,-1 1-1 0 0,0-2 0 0 0,20-3 0 0 0,8-2-60 0 0,-5 2 5 0 0,-24 2-13 0 0,0 1 1 0 0,0 1-1 0 0,0 0 0 0 0,0 1 0 0 0,0 0 1 0 0,19 3-1 0 0,-30-2-110 0 0,-6 8-4515 0 0,-1 0-2363 0 0</inkml:trace>
</inkml:ink>
</file>

<file path=ppt/ink/ink6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4:55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1 5983 0 0,'0'2'5272'0'0,"-2"4"-4902"0"0,1 1-1 0 0,0 0 1 0 0,0-1-1 0 0,1 1 0 0 0,0 0 1 0 0,0 0-1 0 0,0-1 1 0 0,1 1-1 0 0,0 0 1 0 0,1-1-1 0 0,-1 1 0 0 0,1-1 1 0 0,5 11-1 0 0,4 9 231 0 0,28 45 0 0 0,-38-69-557 0 0,54 81 689 0 0,-33-52-407 0 0,-1 1 1 0 0,18 39-1 0 0,-33-57-291 0 0,0 0-1 0 0,-1 0 1 0 0,-1 0 0 0 0,0 0-1 0 0,-1 1 1 0 0,0 0 0 0 0,0 18-1 0 0,-3-23-2 0 0,0-1 0 0 0,-1 1 0 0 0,0-1-1 0 0,-1 1 1 0 0,0-1 0 0 0,0 0 0 0 0,-1 1-1 0 0,0-1 1 0 0,-1-1 0 0 0,1 1 0 0 0,-2 0-1 0 0,-6 10 1 0 0,-9 7 245 0 0,-1-1-1 0 0,-38 36 0 0 0,40-42-101 0 0,-11 9 171 0 0,-2 0 1 0 0,-42 26-1 0 0,-74 40 597 0 0,103-67-676 0 0,29-17-235 0 0,-28 18 124 0 0,39-24-177 0 0,0-1-1 0 0,1 1 1 0 0,0 0 0 0 0,0 0-1 0 0,0 1 1 0 0,-5 7-1 0 0,8-10-105 0 0,3-2-228 0 0,0 1 244 0 0,1 0-1 0 0,-1-1 0 0 0,1 0 1 0 0,-1 1-1 0 0,1-1 0 0 0,0 0 1 0 0,-1 0-1 0 0,1-1 0 0 0,5 0 1 0 0,26-8-966 0 0,-27 7 696 0 0,9-3-1395 0 0,27-15 1 0 0,-11 5-4450 0 0</inkml:trace>
</inkml:ink>
</file>

<file path=ppt/ink/ink6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4:56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222 210 11519 0 0,'0'0'1040'0'0,"2"0"-853"0"0,1 0 16 0 0,1 1-1 0 0,-1 0 1 0 0,0 0 0 0 0,1 1-1 0 0,-1-1 1 0 0,0 0 0 0 0,1 1-1 0 0,-1 0 1 0 0,0 0 0 0 0,0 0-1 0 0,3 3 1 0 0,0 0 314 0 0,-5-4-327 0 0,1 0-1 0 0,-1 0 1 0 0,1 0 0 0 0,-1 0-1 0 0,1 1 1 0 0,-1-1-1 0 0,0 0 1 0 0,0 1 0 0 0,0-1-1 0 0,0 1 1 0 0,0 0-1 0 0,0-1 1 0 0,0 1 0 0 0,0 2-1 0 0,0-3-138 0 0,-1 0 1 0 0,0 0-1 0 0,0 0 0 0 0,-1 1 0 0 0,1-1 0 0 0,0 0 0 0 0,0 0 1 0 0,0 0-1 0 0,-1 0 0 0 0,1 0 0 0 0,-1 1 0 0 0,1-1 0 0 0,-1 0 1 0 0,1 0-1 0 0,-1 0 0 0 0,1 0 0 0 0,-1 0 0 0 0,0-1 0 0 0,0 1 1 0 0,1 0-1 0 0,-1 0 0 0 0,0 0 0 0 0,-1 0 0 0 0,-4 4 28 0 0,0 0 1 0 0,-1-1-1 0 0,1 0 0 0 0,-1 0 0 0 0,0-1 0 0 0,0 0 0 0 0,-7 3 1 0 0,-55 12 158 0 0,55-14-218 0 0,1-2 7 0 0,0 0 1 0 0,0-1-1 0 0,0 0 0 0 0,-19-2 0 0 0,29 1-17 0 0,1 0 0 0 0,0-1-1 0 0,-1 1 1 0 0,1-1 0 0 0,0 1-1 0 0,0-1 1 0 0,-1 0 0 0 0,1 0 0 0 0,0 0-1 0 0,0 0 1 0 0,0 0 0 0 0,0 0-1 0 0,0-1 1 0 0,0 1 0 0 0,1-1-1 0 0,-1 1 1 0 0,0-1 0 0 0,1 0 0 0 0,-1 1-1 0 0,1-1 1 0 0,0 0 0 0 0,-1 0-1 0 0,1 0 1 0 0,0 0 0 0 0,0 0 0 0 0,0-1-1 0 0,1 1 1 0 0,-1 0 0 0 0,0 0-1 0 0,1-1 1 0 0,0 1 0 0 0,-1 0-1 0 0,1 0 1 0 0,0-1 0 0 0,0 1 0 0 0,0 0-1 0 0,0-1 1 0 0,1 1 0 0 0,-1 0-1 0 0,1-1 1 0 0,-1 1 0 0 0,3-4 0 0 0,3-10-46 0 0,0 1 1 0 0,1 0 0 0 0,1 0-1 0 0,1 0 1 0 0,0 1 0 0 0,1 1-1 0 0,0-1 1 0 0,1 2 0 0 0,1-1-1 0 0,0 2 1 0 0,1-1 0 0 0,0 2-1 0 0,0 0 1 0 0,1 0 0 0 0,23-11-1 0 0,-13 10-30 0 0,1 2-1 0 0,1 0 0 0 0,0 2 1 0 0,0 1-1 0 0,30-3 0 0 0,-50 8 70 0 0,1 1-1 0 0,-1 0 0 0 0,0 0 0 0 0,0 1 1 0 0,1 0-1 0 0,-1 0 0 0 0,0 1 1 0 0,0-1-1 0 0,0 1 0 0 0,11 6 1 0 0,-12-6 22 0 0,0 0 1 0 0,-1 1-1 0 0,1 0 1 0 0,-1 0-1 0 0,1 0 1 0 0,-1 0-1 0 0,0 1 1 0 0,0 0-1 0 0,-1-1 1 0 0,1 2-1 0 0,-1-1 1 0 0,0 0-1 0 0,3 6 1 0 0,4 9 81 0 0,-5-10 10 0 0,-1 0 0 0 0,0 0 0 0 0,0 0 0 0 0,-1 1 1 0 0,0 0-1 0 0,0-1 0 0 0,-1 1 0 0 0,2 19 0 0 0,-4-26-83 0 0,0 0 0 0 0,0 0 0 0 0,0 0 0 0 0,0 0 1 0 0,0 0-1 0 0,-1 0 0 0 0,1-1 0 0 0,-1 1 0 0 0,0 0 0 0 0,0 0 0 0 0,0 0 0 0 0,0-1 0 0 0,0 1 0 0 0,0-1 0 0 0,-1 1 0 0 0,0-1 0 0 0,1 1 0 0 0,-1-1 1 0 0,0 0-1 0 0,0 0 0 0 0,0 0 0 0 0,0 0 0 0 0,0 0 0 0 0,-1 0 0 0 0,1-1 0 0 0,-3 2 0 0 0,-104 55 119 0 0,62-36-154 0 0,10-3 32 0 0,8-3-153 0 0,-1-2 0 0 0,0-1 1 0 0,-44 13-1 0 0,52-20-158 0 0,20-5 136 0 0,1-1-53 0 0,1 0 143 0 0,-1 0 1 0 0,1 0-1 0 0,-1 0 1 0 0,1 0-1 0 0,-1 0 1 0 0,1-1-1 0 0,-1 1 1 0 0,1 0-1 0 0,-1 0 1 0 0,1 0-1 0 0,0 0 1 0 0,-1-1 0 0 0,1 1-1 0 0,-1 0 1 0 0,1-1-1 0 0,0 1 1 0 0,-1-1-1 0 0,1-1-142 0 0,0 0 0 0 0,1-1 0 0 0,-1 1-1 0 0,1-1 1 0 0,0 1 0 0 0,0 0 0 0 0,0 0 0 0 0,0-1 0 0 0,0 1-1 0 0,0 0 1 0 0,0 0 0 0 0,1 0 0 0 0,-1 0 0 0 0,4-3 0 0 0,10-11-1246 0 0</inkml:trace>
</inkml:ink>
</file>

<file path=ppt/ink/ink6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4:56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40 8751 0 0,'9'-40'10516'0'0,"-11"43"-10277"0"0,-128 226 289 0 0,73-124-515 0 0,-135 204 146 0 0,150-248 406 0 0,-85 92 1 0 0,114-141-522 0 0,0-1 1 0 0,-1 0 0 0 0,-24 14 0 0 0,0 0 6 0 0,24-16-103 0 0,-1 0-1 0 0,0-1 0 0 0,-22 9 1 0 0,35-16-98 0 0,3-3-78 0 0,0 1 171 0 0,-1 0 0 0 0,1-1 0 0 0,0 1 0 0 0,0 0 0 0 0,0 0 0 0 0,0 0 0 0 0,1 0 0 0 0,-1 0 0 0 0,0 0 0 0 0,0 0 0 0 0,2 0 0 0 0,-1-1-31 0 0,72-45-2148 0 0,-66 42 1536 0 0,17-9-5572 0 0</inkml:trace>
</inkml:ink>
</file>

<file path=ppt/ink/ink6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4:57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11631 0 0,'0'0'1395'0'0,"0"2"-587"0"0,-2 19 257 0 0,0 0 0 0 0,1 0-1 0 0,1 0 1 0 0,1 1 0 0 0,1-1 0 0 0,1 0 0 0 0,11 39 0 0 0,-9-45-912 0 0,0-1 0 0 0,1 1 0 0 0,0-1 0 0 0,2 0 1 0 0,-1 0-1 0 0,2-1 0 0 0,0 0 0 0 0,0-1 1 0 0,1 0-1 0 0,1 0 0 0 0,17 15 0 0 0,-9-12-32 0 0,0-1 1 0 0,0-1-1 0 0,1 0 0 0 0,1-2 0 0 0,0 0 0 0 0,0-1 1 0 0,1-2-1 0 0,0 0 0 0 0,1-1 0 0 0,0-1 1 0 0,37 4-1 0 0,-51-9-127 0 0,4 0 46 0 0,1 0-1 0 0,22-1 1 0 0,-33 0-86 0 0,1 0 1 0 0,-1-1-1 0 0,0 1 1 0 0,1-1-1 0 0,-1 0 1 0 0,0 0-1 0 0,0-1 1 0 0,0 1-1 0 0,1 0 1 0 0,-1-1-1 0 0,-1 0 1 0 0,1 0 0 0 0,0 0-1 0 0,0 0 1 0 0,4-5-1 0 0,-7 7-49 0 0,1-1-1 0 0,-1 0 1 0 0,1 1 0 0 0,-1-1-1 0 0,0 0 1 0 0,1 0 0 0 0,-1 0-1 0 0,0 1 1 0 0,0-1 0 0 0,1 0-1 0 0,-1 0 1 0 0,0 0 0 0 0,0 0-1 0 0,0 0 1 0 0,0 1 0 0 0,0-1-1 0 0,0 0 1 0 0,-1 0 0 0 0,1 0-1 0 0,0 0 1 0 0,0 1 0 0 0,0-1-1 0 0,-1 0 1 0 0,1 0 0 0 0,0 0-1 0 0,-1 1 1 0 0,1-1 0 0 0,-1-1-1 0 0,-17-18-4327 0 0,11 13 2491 0 0</inkml:trace>
</inkml:ink>
</file>

<file path=ppt/ink/ink6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4:57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57 5983 0 0,'0'0'274'0'0,"0"-2"-6"0"0,1-20-745 0 0,0 3 2298 0 0,-1 6 8676 0 0,-11 21-9800 0 0,-34 27 196 0 0,-76 79 0 0 0,33-27-41 0 0,-105 107 693 0 0,174-174-1449 0 0,-1-1 0 0 0,-27 20 0 0 0,45-38-188 0 0</inkml:trace>
</inkml:ink>
</file>

<file path=ppt/ink/ink6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4:59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17 119 4143 0 0,'0'0'615'0'0,"-17"1"10057"0"0,33-8-10225 0 0,1 0 0 0 0,-1 2 0 0 0,28-7 0 0 0,54-3 613 0 0,-42 10-728 0 0,68-10-19 0 0,-98 11-576 0 0,1-2 1 0 0,40-14-1 0 0,-26 4-1438 0 0,-23 8 106 0 0</inkml:trace>
</inkml:ink>
</file>

<file path=ppt/ink/ink6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4:59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1 122 10567 0 0,'0'0'1934'0'0,"2"-1"-1056"0"0,16-6 1013 0 0,34-7 1 0 0,-3 2-547 0 0,41-14-5 0 0,0 4 0 0 0,142-16 0 0 0,-223 37-1587 0 0,-1 1-1 0 0,1 0 1 0 0,18 2 0 0 0,-25-2 56 0 0,1 1 0 0 0,0-1 0 0 0,-1 1 0 0 0,1 0 0 0 0,0-1 0 0 0,-1 1 1 0 0,1 1-1 0 0,-1-1 0 0 0,1 0 0 0 0,-1 0 0 0 0,0 1 0 0 0,0 0 0 0 0,1-1 0 0 0,-1 1 0 0 0,0 0 0 0 0,3 4 1 0 0,1 4-6568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45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55 3223 0 0,'0'0'143'0'0,"-6"-10"3326"0"0,5 10-2828 0 0,0-1 0 0 0,0 1-1 0 0,0 0 1 0 0,0-1 0 0 0,-1 1-1 0 0,1 0 1 0 0,0 0 0 0 0,0 0-1 0 0,0 0 1 0 0,0 0 0 0 0,0 0-1 0 0,0 0 1 0 0,-2 1 0 0 0,-17 7 2900 0 0,-16 16-2904 0 0,31-20-209 0 0,-17 13-324 0 0,0 1-1 0 0,2 1 1 0 0,0 0-1 0 0,-19 26 1 0 0,27-29-110 0 0,1 0 0 0 0,1 0 0 0 0,0 1 0 0 0,1 0 0 0 0,1 1 0 0 0,-11 33 0 0 0,17-44 5 0 0,0 1-1 0 0,1 0 1 0 0,0-1-1 0 0,0 1 1 0 0,1 0-1 0 0,0 0 1 0 0,0-1-1 0 0,2 11 1 0 0,-2-16 8 0 0,1 1 1 0 0,-1 0 0 0 0,1 0 0 0 0,0-1 0 0 0,0 1 0 0 0,0-1 0 0 0,0 1-1 0 0,0-1 1 0 0,1 1 0 0 0,-1-1 0 0 0,1 0 0 0 0,-1 1 0 0 0,1-1 0 0 0,0 0-1 0 0,0 0 1 0 0,0 0 0 0 0,0-1 0 0 0,0 1 0 0 0,1 0 0 0 0,-1-1 0 0 0,0 1-1 0 0,1-1 1 0 0,-1 0 0 0 0,1 0 0 0 0,5 2 0 0 0,1-2 34 0 0,0 0 0 0 0,0 0 0 0 0,0-1 0 0 0,1 0 0 0 0,-1 0 0 0 0,0-1 0 0 0,0-1 0 0 0,15-3 0 0 0,5-4 159 0 0,35-15 0 0 0,-32 10-142 0 0,0-2-1 0 0,0-1 1 0 0,-2-2 0 0 0,49-38-1 0 0,-71 51-68 0 0,-1 0 0 0 0,-1-1-1 0 0,1 0 1 0 0,-1 0 0 0 0,0 0-1 0 0,-1-1 1 0 0,0 1 0 0 0,0-1 0 0 0,-1-1-1 0 0,4-8 1 0 0,-6 12-45 0 0,-1 1 0 0 0,1-1-1 0 0,-1 0 1 0 0,0 0 0 0 0,-1 0 0 0 0,1 0-1 0 0,-1 0 1 0 0,0 0 0 0 0,0 0 0 0 0,-1 0-1 0 0,0 0 1 0 0,1 0 0 0 0,-2 0 0 0 0,1 0-1 0 0,0 1 1 0 0,-1-1 0 0 0,0 0 0 0 0,0 1-1 0 0,0-1 1 0 0,-5-5 0 0 0,2 3-94 0 0,0 1-1 0 0,-1-1 1 0 0,0 1-1 0 0,-1 0 1 0 0,1 1 0 0 0,-1-1-1 0 0,0 1 1 0 0,0 0 0 0 0,-9-3-1 0 0,-11-6-694 0 0,-35-11-1 0 0,52 22 627 0 0,-8-3-630 0 0,1 1 0 0 0,-1 1 0 0 0,-23-2 0 0 0,29 5-110 0 0</inkml:trace>
</inkml:ink>
</file>

<file path=ppt/ink/ink6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5:02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93 5527 0 0,'0'0'423'0'0,"-2"0"-278"0"0,-125 70 4121 0 0,125-69-4740 0 0,-10 5 3098 0 0,11-6-2574 0 0,1 0 0 0 0,0 0-1 0 0,0 0 1 0 0,0 0 0 0 0,-1 0-1 0 0,1 0 1 0 0,0 0 0 0 0,0 0 0 0 0,0 0-1 0 0,-1 0 1 0 0,1 0 0 0 0,0 0-1 0 0,0 0 1 0 0,0 0 0 0 0,-1 0-1 0 0,1 0 1 0 0,0 0 0 0 0,0 0-1 0 0,0 0 1 0 0,-1 0 0 0 0,1 0-1 0 0,0-1 1 0 0,0 1 0 0 0,0 0-1 0 0,0 0 1 0 0,-1 0 0 0 0,1 0-1 0 0,0 0 1 0 0,0-1 0 0 0,0 1-1 0 0,0 0 1 0 0,0 0 0 0 0,0 0-1 0 0,-1-1 1 0 0,1 1 0 0 0,0 0-1 0 0,0 0 1 0 0,0 0 0 0 0,0-1-1 0 0,0 1 1 0 0,0 0 0 0 0,0 0-1 0 0,0 0 1 0 0,0-1 0 0 0,0 1-1 0 0,0 0 1 0 0,0 0 0 0 0,0 0-1 0 0,0-1 1 0 0,0 1 0 0 0,0 0 0 0 0,0 0-1 0 0,0 0 1 0 0,0-1 0 0 0,1 1-1 0 0,-1 0 1 0 0,0 0 0 0 0,0 0-1 0 0,0-1 1 0 0,0 1 0 0 0,1 0-1 0 0,0-5-6 0 0,1 1 0 0 0,0 0-1 0 0,1-1 1 0 0,-1 1 0 0 0,1 0-1 0 0,0 0 1 0 0,0 0-1 0 0,0 1 1 0 0,1-1 0 0 0,-1 1-1 0 0,1-1 1 0 0,0 1 0 0 0,0 0-1 0 0,0 1 1 0 0,0-1 0 0 0,5-2-1 0 0,9-4 47 0 0,1 1 0 0 0,31-10 0 0 0,45-9 181 0 0,-42 14 110 0 0,-41 10-301 0 0,59-14 726 0 0,-66 16-708 0 0,1 0-1 0 0,-1 1 0 0 0,1 0 0 0 0,-1 0 1 0 0,1 0-1 0 0,-1 0 0 0 0,1 1 1 0 0,-1 0-1 0 0,1 0 0 0 0,5 2 1 0 0,-9-2-83 0 0,-1 0 1 0 0,0 0 0 0 0,1 0 0 0 0,-1 0 0 0 0,0 0 0 0 0,0 0 0 0 0,0 0 0 0 0,0 0 0 0 0,0 1-1 0 0,0-1 1 0 0,0 0 0 0 0,0 1 0 0 0,0-1 0 0 0,0 1 0 0 0,-1-1 0 0 0,1 1 0 0 0,-1-1 0 0 0,1 1 0 0 0,0 2-1 0 0,-1-1-15 0 0,1 0 0 0 0,-1 1-1 0 0,0-1 1 0 0,1 0-1 0 0,-2 1 1 0 0,1-1 0 0 0,-1 6-1 0 0,-1-1-14 0 0,-1-1-1 0 0,0-1 0 0 0,0 1 0 0 0,-1 0 1 0 0,1-1-1 0 0,-1 1 0 0 0,-8 8 1 0 0,3-5-133 0 0,0 1 0 0 0,-1-2 1 0 0,-13 11-1 0 0,-208 132-1073 0 0,44-34 428 0 0,108-65 808 0 0,-46 35 56 0 0,109-78-6 0 0,5-3 347 0 0,22-9-114 0 0,23-10-51 0 0,2 2 1 0 0,-1 1-1 0 0,1 1 0 0 0,0 3 0 0 0,0 1 0 0 0,1 1 0 0 0,63 4 1 0 0,-32 3 456 0 0,1-3 1 0 0,104-12-1 0 0,-165 10-712 0 0,3 0-258 0 0,-24 8-7461 0 0,6-4 1844 0 0</inkml:trace>
</inkml:ink>
</file>

<file path=ppt/ink/ink6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5:03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43 3679 0 0,'2'-1'284'0'0,"7"-3"-453"0"0,32-16 14324 0 0,-43 21-14142 0 0,0-1 0 0 0,0 0 1 0 0,0 1-1 0 0,0 0 1 0 0,0-1-1 0 0,0 1 1 0 0,1 0-1 0 0,-1 0 1 0 0,0 0-1 0 0,0 0 0 0 0,-1 2 1 0 0,2-3-13 0 0,-25 19-1 0 0,2 0 0 0 0,0 1 0 0 0,-39 44 0 0 0,36-36-1 0 0,-44 51-2 0 0,65-71 6 0 0,0 0-1 0 0,0 1 0 0 0,1 0 1 0 0,1 0-1 0 0,-1 0 0 0 0,2 0 1 0 0,-1 1-1 0 0,-2 11 1 0 0,5-18 36 0 0,1 0 0 0 0,-1 0 1 0 0,1 0-1 0 0,0 0 0 0 0,0 0 0 0 0,0 0 1 0 0,0 0-1 0 0,1 1 0 0 0,-1-1 1 0 0,1 0-1 0 0,-1 0 0 0 0,1-1 1 0 0,0 1-1 0 0,1 0 0 0 0,-1 0 1 0 0,0 0-1 0 0,1-1 0 0 0,-1 1 1 0 0,1 0-1 0 0,0-1 0 0 0,0 0 0 0 0,0 1 1 0 0,0-1-1 0 0,0 0 0 0 0,1 0 1 0 0,-1 0-1 0 0,1 0 0 0 0,-1-1 1 0 0,1 1-1 0 0,0-1 0 0 0,-1 1 1 0 0,1-1-1 0 0,5 2 0 0 0,2-1 95 0 0,-1 1 1 0 0,0-1-1 0 0,1 0 0 0 0,0-1 0 0 0,-1 0 0 0 0,1-1 1 0 0,0 0-1 0 0,0 0 0 0 0,14-3 0 0 0,-3-1 67 0 0,-1 0 0 0 0,0-1-1 0 0,32-13 1 0 0,-46 15-174 0 0,1 0 1 0 0,-1 0-1 0 0,0-1 1 0 0,0 0-1 0 0,-1 0 0 0 0,1 0 1 0 0,-1-1-1 0 0,0 0 0 0 0,0 0 1 0 0,-1 0-1 0 0,1-1 0 0 0,-1 0 1 0 0,0 0-1 0 0,5-10 0 0 0,-3 2-87 0 0,-1-1 0 0 0,0 0-1 0 0,0 0 1 0 0,-2 0-1 0 0,0-1 1 0 0,-1 1-1 0 0,0-1 1 0 0,-1 1 0 0 0,-1-1-1 0 0,0 0 1 0 0,-5-24-1 0 0,3 27-302 0 0,0 0 0 0 0,-1 0-1 0 0,-1 0 1 0 0,-9-21 0 0 0,11 31 282 0 0,1 0 1 0 0,-1 0 0 0 0,0 0-1 0 0,0 0 1 0 0,0 0 0 0 0,-1 1-1 0 0,1-1 1 0 0,0 1 0 0 0,-1 0-1 0 0,-4-3 1 0 0,5 3 43 0 0,0 1-1 0 0,0 0 1 0 0,0 0-1 0 0,-1 1 1 0 0,1-1 0 0 0,0 0-1 0 0,-1 1 1 0 0,1 0-1 0 0,0-1 1 0 0,-1 1 0 0 0,1 0-1 0 0,-1 0 1 0 0,1 0-1 0 0,0 1 1 0 0,-1-1 0 0 0,-3 1-1 0 0,3 0-2 0 0,0 0-1 0 0,-1 0 1 0 0,1 0-1 0 0,0 1 1 0 0,-5 2-1 0 0,8-4-3 0 0,-1 1 0 0 0,0-1 0 0 0,1 0-1 0 0,-1 1 1 0 0,1-1 0 0 0,-1 1 0 0 0,1-1-1 0 0,0 1 1 0 0,-1-1 0 0 0,1 1 0 0 0,-1-1 0 0 0,1 1-1 0 0,0-1 1 0 0,-1 1 0 0 0,1 0 0 0 0,0-1-1 0 0,0 1 1 0 0,-1 0 0 0 0,1-1 0 0 0,0 1 0 0 0,0 0-1 0 0,0-1 1 0 0,0 1 0 0 0,0 0 0 0 0,0-1-1 0 0,0 1 1 0 0,0 0 0 0 0,0-1 0 0 0,0 1-1 0 0,0 0 1 0 0,1-1 0 0 0,-1 1 0 0 0,1 0 0 0 0,4 9-466 0 0</inkml:trace>
</inkml:ink>
</file>

<file path=ppt/ink/ink6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5:04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66 7367 0 0,'22'-24'799'0'0,"-13"14"1326"0"0,19-17 6015 0 0,-29 27-8020 0 0,-4 3-114 0 0,0-1 0 0 0,0 1 0 0 0,0 0 0 0 0,0 1 0 0 0,1-1 0 0 0,-1 1 0 0 0,-3 4 0 0 0,-29 35 39 0 0,15-17-34 0 0,-56 75-11 0 0,56-70 0 0 0,5-8 0 0 0,-21 40 0 0 0,33-53 0 0 0,0 0 0 0 0,1 0 0 0 0,0 0 0 0 0,1 1 0 0 0,0-1 0 0 0,1 1 0 0 0,-2 14 0 0 0,4-20 33 0 0,0 0-1 0 0,1-1 1 0 0,-1 1-1 0 0,1 0 1 0 0,0-1-1 0 0,0 1 1 0 0,0 0-1 0 0,1-1 1 0 0,0 1-1 0 0,-1-1 1 0 0,2 0-1 0 0,-1 0 1 0 0,0 0-1 0 0,1 0 1 0 0,0 0-1 0 0,0 0 1 0 0,0 0-1 0 0,0-1 1 0 0,1 0-1 0 0,4 4 1 0 0,-2-2 20 0 0,-1-1 0 0 0,1-1 1 0 0,0 1-1 0 0,1-1 1 0 0,-1 0-1 0 0,0 0 1 0 0,1-1-1 0 0,0 0 1 0 0,-1 0-1 0 0,1 0 1 0 0,0-1-1 0 0,0 0 0 0 0,8 0 1 0 0,-1-2 75 0 0,-1 0-1 0 0,1-1 1 0 0,-1 0 0 0 0,0-1 0 0 0,19-7 0 0 0,62-28 592 0 0,-73 28-562 0 0,-14 7-146 0 0,1 0 0 0 0,-1-1 1 0 0,1 0-1 0 0,-1-1 0 0 0,0 1 0 0 0,0-2 0 0 0,-1 1 0 0 0,0-1 0 0 0,0 1 1 0 0,0-2-1 0 0,0 1 0 0 0,-1-1 0 0 0,0 1 0 0 0,-1-2 0 0 0,0 1 0 0 0,0 0 1 0 0,0-1-1 0 0,-1 0 0 0 0,0 1 0 0 0,2-10 0 0 0,1-9 23 0 0,-1-1-1 0 0,2-36 1 0 0,-7 53-50 0 0,0 0 0 0 0,0 0-1 0 0,-1 1 1 0 0,0-1 0 0 0,0 0 0 0 0,-1 1 0 0 0,-1-1-1 0 0,0 1 1 0 0,0 0 0 0 0,-5-10 0 0 0,5 14-41 0 0,0 0 1 0 0,-1 0 0 0 0,0 1-1 0 0,0-1 1 0 0,0 1 0 0 0,-1 0-1 0 0,1 0 1 0 0,-1 0-1 0 0,0 0 1 0 0,-7-3 0 0 0,-8-4-237 0 0,-30-11 1 0 0,28 13 102 0 0,8 2 49 0 0,-18-6-184 0 0,30 12 291 0 0,0 1 0 0 0,-1-1 1 0 0,1 1-1 0 0,0-1 0 0 0,0 1 0 0 0,0 0 1 0 0,0 0-1 0 0,0 0 0 0 0,0 0 0 0 0,-1 1 1 0 0,1-1-1 0 0,0 1 0 0 0,-3 0 1 0 0,-7 5-315 0 0,0 0 0 0 0,0 0 0 0 0,-14 11 0 0 0,21-14 222 0 0,1 0 0 0 0,-1 1 1 0 0,1 0-1 0 0,0 0 1 0 0,1 0-1 0 0,-1 0 1 0 0,0 0-1 0 0,1 1 1 0 0,0 0-1 0 0,-3 6 1 0 0,5-9-62 0 0,7 9-2765 0 0</inkml:trace>
</inkml:ink>
</file>

<file path=ppt/ink/ink6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5:05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4143 0 0,'0'0'191'0'0,"-1"2"-11"0"0,1-2-368 0 0,-6 8 90 0 0,-11 15 6257 0 0,16-22-5236 0 0,0 19 1629 0 0,3-11-2155 0 0,0 0 0 0 0,0-1-1 0 0,1 1 1 0 0,1-1 0 0 0,-1 0 0 0 0,1 0 0 0 0,1 0 0 0 0,10 14-1 0 0,6 5 397 0 0,25 24 0 0 0,-19-22-293 0 0,158 190 2036 0 0,-179-213-2485 0 0,0-1 1 0 0,0 0-1 0 0,0 0 0 0 0,0 0 1 0 0,1-1-1 0 0,0 0 0 0 0,0 0 1 0 0,0 0-1 0 0,1-1 0 0 0,-1 0 1 0 0,16 3-1 0 0,-18-5-46 0 0,1 0 0 0 0,-1 0 0 0 0,1 0 0 0 0,-1-1 0 0 0,1 0 0 0 0,-1 0 0 0 0,1 0 0 0 0,-1-1 0 0 0,0 0 1 0 0,1 0-1 0 0,-1 0 0 0 0,0-1 0 0 0,0 1 0 0 0,1-1 0 0 0,-1-1 0 0 0,-1 1 0 0 0,1-1 0 0 0,6-4 0 0 0,-10 7-164 0 0,10-12-203 0 0,-10 6-3678 0 0</inkml:trace>
</inkml:ink>
</file>

<file path=ppt/ink/ink6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5:05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26 11831 0 0,'0'0'1075'0'0,"-4"-18"334"0"0,4 18-1333 0 0,0 0 0 0 0,0-1 0 0 0,0 1 0 0 0,0 0 0 0 0,-1-1 0 0 0,1 1 0 0 0,0 0 0 0 0,0 0 0 0 0,0-1 0 0 0,0 1 0 0 0,0 0 0 0 0,0-1 0 0 0,-1 1 0 0 0,1 0 0 0 0,0 0 0 0 0,0-1 0 0 0,-1 1 0 0 0,1 0 0 0 0,0 0 0 0 0,0-1 0 0 0,-1 1 0 0 0,1 0 0 0 0,0 0 0 0 0,0 0 0 0 0,-1-1 0 0 0,1 1 0 0 0,0 0 0 0 0,-1 0 0 0 0,1 0 0 0 0,0 0 0 0 0,-1 0 0 0 0,1 0 0 0 0,0 0 0 0 0,-1 0 0 0 0,-13 6 455 0 0,-11 17-590 0 0,-111 132 454 0 0,111-127-294 0 0,-29 30 393 0 0,-2-3 1 0 0,-87 68-1 0 0,28-50-223 0 0,88-56-214 0 0,25-16 34 0 0,20-6-4590 0 0,-16 4 3968 0 0,7-2-4917 0 0</inkml:trace>
</inkml:ink>
</file>

<file path=ppt/ink/ink6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5:06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52 9007 0 0,'0'0'816'0'0,"-2"1"-672"0"0,1 0-122 0 0,0-1 0 0 0,-1 1 0 0 0,1-1 0 0 0,-1 1 0 0 0,1-1 0 0 0,-1 1 0 0 0,1-1 0 0 0,-1 0 0 0 0,1 1 0 0 0,-1-1 0 0 0,-7 0 5415 0 0,27-10-4631 0 0,-16 9-699 0 0,22-10 473 0 0,0 2 0 0 0,0 1 0 0 0,46-9 0 0 0,-61 16-497 0 0,0 1 0 0 0,0-1 0 0 0,0 2 0 0 0,0-1 0 0 0,0 1 0 0 0,10 3 1 0 0,-1 0 10 0 0,-15 0-82 0 0,-1-2 2 0 0,0-1-8 0 0,2 2-3 0 0,3 10 9 0 0,-7-12-9 0 0,0 0 0 0 0,1 0 0 0 0,-1 0 0 0 0,0 0 0 0 0,1 1 0 0 0,-1-1-1 0 0,0 0 1 0 0,0 0 0 0 0,0 0 0 0 0,0 0 0 0 0,0 1 0 0 0,0-1 0 0 0,-1 0 0 0 0,1 0 0 0 0,0 0 0 0 0,-1 0 0 0 0,1 1 0 0 0,-1 1 0 0 0,-1-1-4 0 0,0 0 1 0 0,0 1-1 0 0,0-1 1 0 0,0 0-1 0 0,-4 3 0 0 0,3-2 3 0 0,1-1 0 0 0,-1 0 0 0 0,1 1 0 0 0,0-1 0 0 0,-3 5 0 0 0,3-4 5 0 0,-1 0-1 0 0,1 0 1 0 0,-1 1 0 0 0,0-2-1 0 0,0 1 1 0 0,0 0 0 0 0,0 0 0 0 0,0-1-1 0 0,-1 0 1 0 0,-5 3 0 0 0,-4 1 14 0 0,-23 8 0 0 0,6-3-20 0 0,-92 41-65 0 0,112-49 64 0 0,-23 12-12 0 0,38-17 23 0 0,0 1 0 0 0,0 0 0 0 0,0 0 0 0 0,0 1 0 0 0,0 0 0 0 0,1 0 0 0 0,9 1 0 0 0,7-1 39 0 0,-2-1-40 0 0,0 1 1 0 0,-1 1 0 0 0,1 0-1 0 0,-1 2 1 0 0,1 0 0 0 0,-1 1-1 0 0,21 8 1 0 0,-34-10 1 0 0,-1 0-1 0 0,1 1 1 0 0,-1 0 0 0 0,6 3 0 0 0,1 1 1 0 0,-11-6 78 0 0,0-1-69 0 0,-1 0 1 0 0,0 0 0 0 0,0 0-1 0 0,0 0 1 0 0,1 0 0 0 0,-1 0-1 0 0,0 0 1 0 0,0 0 0 0 0,0 0-1 0 0,1 0 1 0 0,-1 0 0 0 0,0 0-1 0 0,0 0 1 0 0,0 0 0 0 0,1 0-1 0 0,-1 0 1 0 0,0 0 0 0 0,0 0-1 0 0,1 0 1 0 0,-1 0 0 0 0,0 0-1 0 0,0 0 1 0 0,0 0 0 0 0,0 1-1 0 0,1-1 1 0 0,-1 0 0 0 0,0 0-1 0 0,0 0 1 0 0,0 0 0 0 0,0 0-1 0 0,1 1 1 0 0,-1-1 0 0 0,0 0-1 0 0,0 0 1 0 0,0 0 0 0 0,0 0-1 0 0,0 1 1 0 0,0-1 0 0 0,0 0-1 0 0,0 0 1 0 0,1 0 0 0 0,-1 1-1 0 0,0-1 1 0 0,0 0 0 0 0,0 0-1 0 0,0 0 1 0 0,0 1 0 0 0,0-1-1 0 0,3 10 356 0 0,-4-8-375 0 0,1 1 1 0 0,0-1 0 0 0,-1 1 0 0 0,1-1 0 0 0,-1 0-1 0 0,0 1 1 0 0,0-1 0 0 0,0 0 0 0 0,0 0 0 0 0,0 1 0 0 0,0-1-1 0 0,-2 2 1 0 0,-22 23 32 0 0,17-18-47 0 0,1-3 17 0 0,1 1 0 0 0,-2-2 0 0 0,1 1 0 0 0,0-1 0 0 0,-1 0 0 0 0,-11 5 0 0 0,-52 19 67 0 0,12-7-44 0 0,17-7-24 0 0,-26 9-31 0 0,67-23-93 0 0</inkml:trace>
</inkml:ink>
</file>

<file path=ppt/ink/ink6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5:07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45 2303 0 0,'-2'1'167'0'0,"-70"26"3181"0"0,-117 27 0 0 0,58-20 137 0 0,108-26-347 0 0,27-8-2569 0 0,197-13 2017 0 0,2-15-1538 0 0,-91 12-818 0 0,128-21 537 0 0,306-32 2083 0 0,-529 68-2907 0 0,123-4-1257 0 0,-153 14-591 0 0,-26 8-861 0 0,16-7 1288 0 0</inkml:trace>
</inkml:ink>
</file>

<file path=ppt/ink/ink6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5:0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65 3679 0 0,'3'10'14294'0'0,"30"-21"-12232"0"0,3-2-1874 0 0,25-2 214 0 0,0 2 0 0 0,1 4 0 0 0,93-4 0 0 0,-139 13-398 0 0,0 0 0 0 0,0 1 0 0 0,18 3 0 0 0,-19 2-4 0 0,-14-2 0 0 0,-1-3 0 0 0,0 0 0 0 0,1 0 0 0 0,-1 0 1 0 0,0 1-1 0 0,0-1 0 0 0,0 0 0 0 0,0 0 0 0 0,0 0 0 0 0,0 0 0 0 0,0 0 0 0 0,0 0 0 0 0,0 1 1 0 0,0-1-1 0 0,-1 0 0 0 0,1 0 0 0 0,-1 0 0 0 0,1 0 0 0 0,-1 0 0 0 0,1 0 0 0 0,-1 0 1 0 0,1 0-1 0 0,-1 0 0 0 0,0 0 0 0 0,1 0 0 0 0,-3 1 0 0 0,-23 20-8 0 0,21-18 1 0 0,-23 15-65 0 0,-32 16-1 0 0,4-3-2 0 0,13-6-39 0 0,-1-2 0 0 0,-2-2 0 0 0,-92 31 0 0 0,170-59 126 0 0,0 1 0 0 0,1 1 0 0 0,40 1 0 0 0,13-1 4 0 0,22-1-16 0 0,-56 4 0 0 0,-35 1 0 0 0,-1 1 0 0 0,0 1 0 0 0,18 3 0 0 0,-21-2 0 0 0,-4 3 0 0 0,-8-5 2 0 0,0 1 0 0 0,0 0 0 0 0,1 0 0 0 0,-1-1 0 0 0,0 1 0 0 0,0 0 0 0 0,0 0 0 0 0,-1 0 0 0 0,1 0 0 0 0,0 0 0 0 0,-1 0-1 0 0,0 0 1 0 0,1 0 0 0 0,-1 0 0 0 0,0 0 0 0 0,0 3 0 0 0,0-1 7 0 0,-1-1-1 0 0,1 1 1 0 0,-1 0-1 0 0,0-1 1 0 0,-1 1 0 0 0,1 0-1 0 0,0-1 1 0 0,-4 5-1 0 0,1 0 14 0 0,-2 0 0 0 0,1-1 0 0 0,-1 0 0 0 0,0 0 0 0 0,0-1 0 0 0,-13 11 0 0 0,-3-1 103 0 0,0-2-1 0 0,-2-1 0 0 0,-45 20 1 0 0,-80 20 30 0 0,123-45-162 0 0,0 0 0 0 0,-1-2 0 0 0,0-2 0 0 0,-1 0 0 0 0,1-2 0 0 0,-1 0 0 0 0,1-2 0 0 0,0-2 0 0 0,-1 0 0 0 0,-50-11 0 0 0,30 2 19 0 0,46 10 36 0 0,-1-2-56 0 0,2 3-85 0 0,13 2-9682 0 0</inkml:trace>
</inkml:ink>
</file>

<file path=ppt/ink/ink6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5:15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1 145 7919 0 0,'0'0'10576'0'0,"10"-4"-9554"0"0,12-3-386 0 0,-1 0 0 0 0,37-4 0 0 0,-16 2-418 0 0,16-6-148 0 0,63-25 0 0 0,33-10 18 0 0,-151 49-159 0 0,0 1 0 0 0,-1-1 0 0 0,1 1 0 0 0,0 0-1 0 0,0 0 1 0 0,0 0 0 0 0,3 1 0 0 0,-5-1-249 0 0,6 11-2724 0 0,-1-4 688 0 0</inkml:trace>
</inkml:ink>
</file>

<file path=ppt/ink/ink6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5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340 206 10735 0 0,'0'0'6726'0'0,"1"-1"-6321"0"0,38-29 100 0 0,0 2 0 0 0,2 2 0 0 0,1 1-1 0 0,0 2 1 0 0,77-28 0 0 0,-101 45-446 0 0,31-7-1 0 0,-44 12-55 0 0,1 0-1 0 0,-1 1 0 0 0,0-1 1 0 0,1 1-1 0 0,-1 0 1 0 0,1 1-1 0 0,-1-1 1 0 0,0 1-1 0 0,1 0 1 0 0,6 2-1 0 0,-11-2-12 0 0,-1 0 0 0 0,0-1 0 0 0,1 1 0 0 0,-1 0 0 0 0,0-1 0 0 0,1 1 0 0 0,-1 0 0 0 0,0-1 0 0 0,0 1 0 0 0,0 0 0 0 0,0 0 0 0 0,1-1 0 0 0,-1 1 0 0 0,0 0-1 0 0,0 0 1 0 0,-1-1 0 0 0,1 2 0 0 0,0-1-11 0 0,0 4-17 0 0,0-1 1 0 0,-1 1 0 0 0,1-1 0 0 0,-1 0 0 0 0,0 1 0 0 0,-1-1 0 0 0,1 0 0 0 0,-1 1 0 0 0,-3 6 0 0 0,-25 37-199 0 0,23-37 213 0 0,-1 0-4 0 0,-2 1 0 0 0,1-1 0 0 0,-1-1 0 0 0,-14 12 0 0 0,-50 35-272 0 0,22-18-59 0 0,-70 60-135 0 0,-177 130 533 0 0,173-147 205 0 0,126-82-234 0 0,-1 1-1 0 0,1-1 0 0 0,-1 1 1 0 0,1-1-1 0 0,-1 1 1 0 0,1-1-1 0 0,-1 0 0 0 0,0 1 1 0 0,1-1-1 0 0,-1 0 1 0 0,1 1-1 0 0,-1-1 0 0 0,0 0 1 0 0,0 0-1 0 0,1 0 1 0 0,-1 0-1 0 0,0 0 0 0 0,1 0 1 0 0,-1 0-1 0 0,-1 0 0 0 0,2 0 8 0 0,0-1 0 0 0,0 1 0 0 0,-1-1 0 0 0,1 1 0 0 0,0-1 0 0 0,0 1 0 0 0,0-1 0 0 0,0 1 0 0 0,0 0 0 0 0,0-1 0 0 0,0 1 0 0 0,0-1-1 0 0,0 1 1 0 0,0-1 0 0 0,0 1 0 0 0,1-1 0 0 0,-1 1 0 0 0,0-1 0 0 0,0 1 0 0 0,0 0 0 0 0,1-2 0 0 0,15-27 265 0 0,6 3-203 0 0,-22 26-80 0 0,1-1 0 0 0,0 0 0 0 0,-1 0 0 0 0,1 0 0 0 0,0 1 0 0 0,-1-1 0 0 0,1 0 0 0 0,0 0 0 0 0,0 1 0 0 0,0-1 0 0 0,0 1 0 0 0,0-1 0 0 0,0 1 0 0 0,0-1 0 0 0,0 1 0 0 0,0 0 0 0 0,0-1 0 0 0,0 1 0 0 0,0 0 0 0 0,1 0 0 0 0,2-1 0 0 0,5 0 0 0 0,-1-1 0 0 0,1 1 0 0 0,-1 1 0 0 0,1 0 0 0 0,13 1 0 0 0,3 0 0 0 0,3-1 27 0 0,0-1-1 0 0,-1-2 1 0 0,1 0-1 0 0,-1-2 1 0 0,0-1-1 0 0,33-12 1 0 0,-41 11 33 0 0,129-42 539 0 0,-126 44-418 0 0,1 0 0 0 0,-1 1 0 0 0,1 2 1 0 0,40-1-1 0 0,-55 3-131 0 0,-3 0-33 0 0,-1 1 1 0 0,1-1-1 0 0,-1 1 1 0 0,1 0-1 0 0,-1 0 1 0 0,1 0-1 0 0,-1 1 1 0 0,0-1-1 0 0,0 1 1 0 0,0 0-1 0 0,0 0 1 0 0,0 0-1 0 0,4 4 1 0 0,-2-2 4 0 0,-3-2 26 0 0,9 4 135 0 0,-6-7-2359 0 0,0-3 413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45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62 16415 0 0,'14'-29'1484'0'0,"-13"28"-1440"0"0,-1 0 0 0 0,1 0 0 0 0,-1 0 0 0 0,0-1 0 0 0,1 1 0 0 0,-1 0 0 0 0,0-1 1 0 0,1 1-1 0 0,-1 0 0 0 0,0-1 0 0 0,0 1 0 0 0,0 0 0 0 0,0-1 0 0 0,-1-1 0 0 0,1 3 7 0 0,0-1 0 0 0,-1 0 0 0 0,1 1 0 0 0,0-1-1 0 0,-1 1 1 0 0,1-1 0 0 0,0 1 0 0 0,-1-1 0 0 0,1 1 0 0 0,-1-1 0 0 0,1 1 0 0 0,-1-1 0 0 0,1 1 0 0 0,-1 0 0 0 0,1-1 0 0 0,-1 1 0 0 0,1 0 0 0 0,-1-1-1 0 0,0 1 1 0 0,0 0 0 0 0,-1-1 81 0 0,0 1-1 0 0,0-1 0 0 0,0 1 0 0 0,0 0 1 0 0,0 0-1 0 0,0 0 0 0 0,0 0 0 0 0,0 0 1 0 0,0 1-1 0 0,0-1 0 0 0,-4 2 1 0 0,-50 22 87 0 0,0 3 1 0 0,3 3 0 0 0,0 2 0 0 0,2 2 0 0 0,1 2-1 0 0,-53 51 1 0 0,91-76-216 0 0,1 0 0 0 0,-16 22-1 0 0,24-29-34 0 0,0 0-1 0 0,1 0 0 0 0,-1 0 1 0 0,1 0-1 0 0,0 0 0 0 0,0 1 1 0 0,1-1-1 0 0,-1 1 0 0 0,1-1 1 0 0,0 1-1 0 0,0 0 0 0 0,0-1 1 0 0,1 7-1 0 0,0-8-10 0 0,1 0 0 0 0,-1 0 0 0 0,1-1 0 0 0,0 1 0 0 0,0 0-1 0 0,0-1 1 0 0,1 1 0 0 0,-1 0 0 0 0,1-1 0 0 0,-1 0 0 0 0,1 1 0 0 0,0-1 0 0 0,0 0 0 0 0,0 0-1 0 0,0 0 1 0 0,0 0 0 0 0,0 0 0 0 0,0 0 0 0 0,4 1 0 0 0,6 4-169 0 0,-1-1 0 0 0,25 10 0 0 0,-27-13 168 0 0,113 34-481 0 0,-16-6 326 0 0,-90-26 193 0 0,-1 2 0 0 0,0 0 1 0 0,0 0-1 0 0,21 16 0 0 0,-31-20 8 0 0,-1 1-1 0 0,0-1 1 0 0,0 1-1 0 0,0 0 0 0 0,-1 0 1 0 0,1 0-1 0 0,-1 1 1 0 0,0-1-1 0 0,0 1 1 0 0,-1 0-1 0 0,1 0 1 0 0,-1 0-1 0 0,0 0 0 0 0,0 0 1 0 0,1 7-1 0 0,-3-9 18 0 0,1 0-1 0 0,-1 1 0 0 0,0-1 1 0 0,0 1-1 0 0,0-1 1 0 0,-1 0-1 0 0,1 1 0 0 0,-1-1 1 0 0,1 1-1 0 0,-1-1 0 0 0,0 0 1 0 0,-1 0-1 0 0,1 1 0 0 0,0-1 1 0 0,-1 0-1 0 0,0 0 1 0 0,0 0-1 0 0,0-1 0 0 0,0 1 1 0 0,0 0-1 0 0,0-1 0 0 0,-1 1 1 0 0,1-1-1 0 0,-1 0 0 0 0,-3 3 1 0 0,-2 0 64 0 0,0-1 1 0 0,-1 1-1 0 0,0-1 1 0 0,1 0-1 0 0,-19 4 1 0 0,-49 8 431 0 0,62-14-418 0 0,-299 45 399 0 0,302-46-890 0 0,-1 0 0 0 0,1-1 0 0 0,0 0-1 0 0,-13-2 1 0 0,9-2-634 0 0</inkml:trace>
</inkml:ink>
</file>

<file path=ppt/ink/ink6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5:16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11055 0 0,'0'0'1299'0'0,"0"2"-666"0"0,4 17 585 0 0,0 1-1 0 0,1-1 1 0 0,11 26-1 0 0,-9-31-917 0 0,0 1 1 0 0,1-1-1 0 0,0 0 0 0 0,1-1 0 0 0,1 0 0 0 0,0-1 1 0 0,1 0-1 0 0,12 11 0 0 0,5 1 429 0 0,2-3-1 0 0,56 33 1 0 0,25 17 296 0 0,-98-61-925 0 0,-1 1 0 0 0,0 0 1 0 0,0 1-1 0 0,-1 0 0 0 0,-1 0 0 0 0,11 18 0 0 0,-14-19-54 0 0,-1 1 0 0 0,6 17 0 0 0,0-1-16 0 0,-8-20-47 0 0,1-2-435 0 0,-2-6-1448 0 0,2-14-1068 0 0,-3 0 1065 0 0</inkml:trace>
</inkml:ink>
</file>

<file path=ppt/ink/ink6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5:17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0 3679 0 0,'0'0'14027'0'0,"0"3"-13378"0"0,0 3-473 0 0,0 1 0 0 0,0 0 0 0 0,-1 0 0 0 0,0-1 0 0 0,0 1 0 0 0,-1-1 0 0 0,0 1 1 0 0,0-1-1 0 0,0 1 0 0 0,-1-1 0 0 0,0 0 0 0 0,0 0 0 0 0,-1 0 0 0 0,-5 7 0 0 0,-9 11 145 0 0,-40 40 0 0 0,50-55-251 0 0,-30 26 78 0 0,-64 47-1 0 0,3-4-63 0 0,-22 39-90 0 0,105-100 19 0 0,1 1 1 0 0,1 1 0 0 0,1 0 0 0 0,0 1-1 0 0,-10 24 1 0 0,23-45-16 0 0,0 1 0 0 0,0 0 0 0 0,1 0 0 0 0,-1 0 1 0 0,0 0-1 0 0,0 0 0 0 0,1 0 0 0 0,-1-1 0 0 0,0 1 0 0 0,0 0 0 0 0,1 0 0 0 0,-1 0 0 0 0,0 0 0 0 0,0 0 0 0 0,1 0 0 0 0,-1 0 0 0 0,0 0 1 0 0,0 0-1 0 0,1 0 0 0 0,-1 0 0 0 0,0 0 0 0 0,0 0 0 0 0,1 1 0 0 0,-1-1 0 0 0,0 0 0 0 0,0 0 0 0 0,0 0 0 0 0,1 0 0 0 0,-1 0 0 0 0,0 0 1 0 0,0 1-1 0 0,0-1 0 0 0,1 0 0 0 0,-1 0 0 0 0,0 0 0 0 0,0 0 0 0 0,0 1 0 0 0,0-1 0 0 0,1 0 0 0 0,-1 0 0 0 0,0 1 0 0 0,0-1 0 0 0,0 0 1 0 0,0 0-1 0 0,0 0 0 0 0,0 1 0 0 0,0-1 0 0 0,0 0 0 0 0,0 0 0 0 0,0 1 0 0 0,0-1 0 0 0,0 0 0 0 0,0 0 0 0 0,0 1 0 0 0,0-1 0 0 0,0 0 1 0 0,0 0-1 0 0,0 1 0 0 0,0-1 0 0 0,0 0 0 0 0,0 0 0 0 0,0 1 0 0 0,0-1 0 0 0,-1 0 0 0 0,1 0 0 0 0,0 0 0 0 0,0 1 0 0 0,0-1 0 0 0,-1 0 0 0 0,5 0-143 0 0,-1-1 0 0 0,1 0-1 0 0,-1 0 1 0 0,1-1-1 0 0,3-1 1 0 0,8-5-3509 0 0,-10 5 1782 0 0,11-6-4847 0 0</inkml:trace>
</inkml:ink>
</file>

<file path=ppt/ink/ink6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5:18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12 10679 0 0,'0'0'971'0'0,"1"-1"-667"0"0,5-1-895 0 0,1-1 6170 0 0,-14 0-2599 0 0,2 2-2977 0 0,0 1 1 0 0,0-1-1 0 0,0 1 1 0 0,0 0-1 0 0,0 0 1 0 0,0 1-1 0 0,-7 1 1 0 0,-36 12 18 0 0,26-8-19 0 0,-31 13-67 0 0,0 1 0 0 0,1 3 0 0 0,-53 33 0 0 0,97-52-41 0 0,6-4-14 0 0,2-1-289 0 0,-1-1 402 0 0,1 1 0 0 0,0 0 0 0 0,0-1 0 0 0,0 1 0 0 0,0 0 0 0 0,0-1-1 0 0,0 1 1 0 0,0 0 0 0 0,0-1 0 0 0,1 1 0 0 0,-1 0 0 0 0,0 0 0 0 0,1-1 0 0 0,-1 1 0 0 0,1 0 0 0 0,0 0-1 0 0,-1 0 1 0 0,1-1 0 0 0,0 1 0 0 0,1-1 0 0 0,24-27-160 0 0,-9 10 108 0 0,-4 0 5 0 0,-11 13 42 0 0,-9 6 11 0 0,3 1 0 0 0,-9 8 0 0 0,6-5 0 0 0,3-1 0 0 0,2-1 0 0 0,0 0 0 0 0,0 0 0 0 0,0 0 0 0 0,0 0 0 0 0,0 0 0 0 0,0 0 0 0 0,1 0 0 0 0,-1 0 0 0 0,1 1 0 0 0,-2 3 0 0 0,-32 63 0 0 0,20-37 298 0 0,13-25-196 0 0,-1 0 0 0 0,0-1 0 0 0,-1 1 0 0 0,-4 6 0 0 0,-4 2 210 0 0,-21 20 1216 0 0,35-36-1520 0 0,-1-1 1 0 0,0 1-1 0 0,1 0 0 0 0,-1 0 0 0 0,1 0 0 0 0,-1 0 0 0 0,1 0 1 0 0,2-1-1 0 0,-2 1-2 0 0,15-9-6 0 0,1 2 0 0 0,-1 0 0 0 0,2 1 0 0 0,34-9 0 0 0,-50 15 0 0 0,1 0 0 0 0,-1 1 0 0 0,0-1 0 0 0,0 1 0 0 0,1-1 0 0 0,-1 1 0 0 0,0 0 0 0 0,1 0 0 0 0,-1 1 0 0 0,0-1 0 0 0,0 1 0 0 0,7 1 0 0 0,-3 0 0 0 0,4 2 0 0 0,0-1 0 0 0,17 11 0 0 0,-17-9 0 0 0,1 0 0 0 0,16 5 0 0 0,0-2 0 0 0,-14-3 0 0 0,0-1 0 0 0,21 2 0 0 0,-2-1 0 0 0,-14-2 0 0 0,27 0 0 0 0,-19-2 0 0 0,-26-2 2 0 0,-1 1 0 0 0,1 0-1 0 0,0 0 1 0 0,-1 0 0 0 0,1 0-1 0 0,-1 1 1 0 0,1-1 0 0 0,-1 0-1 0 0,1 0 1 0 0,0 0 0 0 0,-1 0-1 0 0,1 1 1 0 0,-1-1 0 0 0,1 0-1 0 0,-1 0 1 0 0,1 1 0 0 0,-1-1-1 0 0,1 0 1 0 0,-1 1 0 0 0,0-1-1 0 0,1 1 1 0 0,-1-1 0 0 0,1 1-1 0 0,-1 4 24 0 0,0-5-23 0 0,-1 3 4 0 0,1-1 0 0 0,-1 1 0 0 0,1-1 0 0 0,-1 1-1 0 0,0-1 1 0 0,0 1 0 0 0,0-1 0 0 0,0 0 0 0 0,0 1 0 0 0,-1-1 0 0 0,1 0 0 0 0,-1 0 0 0 0,1 0 0 0 0,-1 0 0 0 0,0 0 0 0 0,-2 1 0 0 0,-6 6 13 0 0,-20 13 1 0 0,24-18-19 0 0,-14 9-1 0 0,0-2 0 0 0,0 0 0 0 0,-1-1 0 0 0,-1-1 0 0 0,-23 6 0 0 0,14-6 0 0 0,-1-2 0 0 0,0-2 0 0 0,-34 3 0 0 0,-7-5 64 0 0,66 0-64 0 0,2 5 0 0 0,5-7-121 0 0,0 0 0 0 0,0 0 0 0 0,0 0 0 0 0,0 0 0 0 0,0 0-1 0 0,0 0 1 0 0,0 0 0 0 0,0 0 0 0 0,1 0 0 0 0,-1 0 0 0 0,0 0 0 0 0,1 0 0 0 0,-1 0-1 0 0,1 0 1 0 0,-1 0 0 0 0,1 0 0 0 0,0-1 0 0 0,-1 1 0 0 0,1 0 0 0 0,0 0 0 0 0,-1 0-1 0 0,1-1 1 0 0,0 1 0 0 0,0-1 0 0 0,0 1 0 0 0,0 0 0 0 0,1 0 0 0 0,3 2-2658 0 0,5 6-3883 0 0</inkml:trace>
</inkml:ink>
</file>

<file path=ppt/ink/ink6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5:19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238 104 5983 0 0,'-2'0'274'0'0,"-89"6"3398"0"0,38 2 1155 0 0,29-4-3553 0 0,-43 2 3054 0 0,79-1-3805 0 0,1-3-402 0 0,1 0 0 0 0,0 0 0 0 0,-1-2 0 0 0,1 1 1 0 0,0-2-1 0 0,25-3 0 0 0,-36 3-108 0 0,347-45 1484 0 0,193-18 335 0 0,-438 56-1753 0 0,219-8-33 0 0,-323 16-508 0 0,-7 6-1582 0 0,0-2 1199 0 0,0 0 0 0 0,0-1 0 0 0,-1 0 0 0 0,1 0 1 0 0,-9 3-1 0 0,-3 1-5745 0 0</inkml:trace>
</inkml:ink>
</file>

<file path=ppt/ink/ink6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5:20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408 139 2759 0 0,'97'-22'2831'0'0,"-31"4"1571"0"0,-33 10-1878 0 0,0-1 1 0 0,56-26 0 0 0,-55 19-58 0 0,39-14 0 0 0,-71 30-1328 0 0,-17 16-960 0 0,-9 4-133 0 0,0-2 1 0 0,-2 0-1 0 0,0-2 1 0 0,-1-1-1 0 0,0-1 1 0 0,-43 16-1 0 0,16-14-73 0 0,-1-1 0 0 0,-71 8-1 0 0,42-8-178 0 0,59-10 62 0 0,-29 1 0 0 0,47-5 79 0 0,0-1 0 0 0,0 0 1 0 0,1-1-1 0 0,-1 1 0 0 0,0-1 0 0 0,1 0 0 0 0,-1-1 0 0 0,0 0 0 0 0,-7-3 0 0 0,13 5 27 0 0,0-1 0 0 0,1 1 0 0 0,-1-1 0 0 0,1 1 0 0 0,-1-1 0 0 0,1 0 0 0 0,-1 1 0 0 0,1-1 0 0 0,-1 1 0 0 0,1-1 0 0 0,0 0 0 0 0,-1 1 0 0 0,1-1 0 0 0,0 0 0 0 0,0 1 0 0 0,-1-1 0 0 0,1 0 0 0 0,0 0 0 0 0,0 1 0 0 0,0-1 0 0 0,0 0 0 0 0,0 1 0 0 0,0-1 0 0 0,0 0 1 0 0,0 0-1 0 0,0 1 0 0 0,0-1 0 0 0,1 0 0 0 0,-1 0 0 0 0,0 0 0 0 0,1-1 83 0 0,-1 1-144 0 0,-2 12-229 0 0,-2 2 361 0 0,0-1 0 0 0,0 1 1 0 0,-2-1-1 0 0,0 0 0 0 0,0 0 0 0 0,-1 0 0 0 0,0-1 0 0 0,-1 0 0 0 0,0 0 0 0 0,-1-1 0 0 0,-20 18 1 0 0,15-13 30 0 0,13-15-60 0 0,1 0 1 0 0,0 0 0 0 0,0 0 0 0 0,0 0 0 0 0,0 0-1 0 0,0 0 1 0 0,0 0 0 0 0,0 0 0 0 0,-1 1 0 0 0,1-1 0 0 0,0 0-1 0 0,0 0 1 0 0,0 0 0 0 0,0 0 0 0 0,0 0 0 0 0,0 0-1 0 0,0 0 1 0 0,0 1 0 0 0,0-1 0 0 0,0 0 0 0 0,0 0 0 0 0,0 0-1 0 0,0 0 1 0 0,0 0 0 0 0,0 0 0 0 0,0 1 0 0 0,0-1-1 0 0,0 0 1 0 0,0 0 0 0 0,0 0 0 0 0,0 0 0 0 0,0 0 0 0 0,0 1-1 0 0,0-1 1 0 0,0 0 0 0 0,0 0 0 0 0,0 0 0 0 0,0 0-1 0 0,0 0 1 0 0,0 0 0 0 0,0 0 0 0 0,0 1 0 0 0,1-1 0 0 0,-1 0-1 0 0,0 0 1 0 0,0 0 0 0 0,0 0 0 0 0,0 0 0 0 0,0 0 0 0 0,0 0-1 0 0,0 0 1 0 0,1 0 0 0 0,-1 0 0 0 0,11 1 19 0 0,21-5-127 0 0,-28 3 128 0 0,88-20-222 0 0,-5 0-71 0 0,-39 13 234 0 0,2 3 1 0 0,-1 2-1 0 0,0 2 1 0 0,0 2-1 0 0,1 2 1 0 0,72 15-1 0 0,-98-13 69 0 0,-1 1 0 0 0,1 1-1 0 0,-2 1 1 0 0,1 1 0 0 0,25 15-1 0 0,-46-23-22 0 0,0 0-1 0 0,0 0 0 0 0,0 0 1 0 0,0 1-1 0 0,-1-1 0 0 0,1 1 1 0 0,0-1-1 0 0,-1 1 0 0 0,1-1 1 0 0,-1 1-1 0 0,1 0 0 0 0,-1 0 1 0 0,0 0-1 0 0,0 0 0 0 0,0 0 1 0 0,0 0-1 0 0,0 0 0 0 0,0 0 1 0 0,-1 0-1 0 0,1 0 0 0 0,-1 1 1 0 0,1-1-1 0 0,-1 0 0 0 0,0 0 1 0 0,0 1-1 0 0,0-1 0 0 0,0 0 1 0 0,0 0-1 0 0,-1 1 0 0 0,1-1 1 0 0,0 0-1 0 0,-1 0 0 0 0,0 0 1 0 0,0 0-1 0 0,1 1 0 0 0,-1-1 1 0 0,-1 0-1 0 0,1-1 0 0 0,0 1 1 0 0,0 0-1 0 0,-1 0 0 0 0,1 0 1 0 0,-4 2-1 0 0,1 0 17 0 0,-1 0 0 0 0,0-1 0 0 0,0 0 0 0 0,0 0 1 0 0,0 0-1 0 0,-6 2 0 0 0,-37 13 89 0 0,32-12-109 0 0,-45 12 58 0 0,-2-3 0 0 0,-80 10 0 0 0,91-17-53 0 0,8-1 19 0 0,-73 2 0 0 0,113-8-25 0 0,-11-3-52 0 0,14 2-152 0 0,8-8-1369 0 0,2 3-3421 0 0,0 1-1825 0 0</inkml:trace>
</inkml:ink>
</file>

<file path=ppt/ink/ink6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5:20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36 1839 0 0,'0'-35'13553'0'0,"1"47"-12123"0"0,-11 119-1231 0 0,-33 169-120 0 0,19-155-84 0 0,-47 280-18 0 0,-1 9 401 0 0,-18 42 1597 0 0,73-422-1415 0 0,-3-2 0 0 0,-1 0 1 0 0,-44 76-1 0 0,52-105-473 0 0,1 0 1 0 0,1 1-1 0 0,-12 42 0 0 0,20-44-407 0 0,3-20-1 0 0,23 2-2546 0 0,-10-5 1671 0 0</inkml:trace>
</inkml:ink>
</file>

<file path=ppt/ink/ink6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5:21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0 8751 0 0,'-1'2'6534'0'0,"-5"8"-6316"0"0,0 0 1 0 0,-7 15 0 0 0,-6 11-467 0 0,-14 17-250 0 0,-23 38 440 0 0,49-78 285 0 0,1 0 0 0 0,0 1 0 0 0,-7 24 0 0 0,11-31 18 0 0,1 0 0 0 0,0 0 0 0 0,0 0 0 0 0,0 1 1 0 0,1-1-1 0 0,0 0 0 0 0,0 0 0 0 0,1 1 0 0 0,2 10 1 0 0,-3-16-157 0 0,1 0 0 0 0,0 0 0 0 0,-1 0 1 0 0,1 0-1 0 0,0 0 0 0 0,0-1 0 0 0,0 1 1 0 0,1 0-1 0 0,-1 0 0 0 0,0-1 0 0 0,1 1 1 0 0,-1-1-1 0 0,1 1 0 0 0,-1-1 0 0 0,1 0 1 0 0,3 2-1 0 0,-2-1-6 0 0,0-1 1 0 0,0 1-1 0 0,1-1 0 0 0,-1 0 1 0 0,0 0-1 0 0,1-1 0 0 0,-1 1 0 0 0,1-1 1 0 0,3 1-1 0 0,6-2 123 0 0,0 0 0 0 0,0-1 1 0 0,0 0-1 0 0,15-5 0 0 0,-27 7-197 0 0,30-8 345 0 0,0-1-1 0 0,50-22 0 0 0,-74 27-327 0 0,1 0-1 0 0,-1 0 1 0 0,0 0-1 0 0,0-1 1 0 0,0 0 0 0 0,0 0-1 0 0,-1-1 1 0 0,0 0-1 0 0,0 0 1 0 0,-1 0 0 0 0,1-1-1 0 0,-2 0 1 0 0,1 0-1 0 0,-1 0 1 0 0,7-14-1 0 0,-10 17-20 0 0,0 1-1 0 0,0 0 0 0 0,-1 0 0 0 0,1 0 0 0 0,-1-1 0 0 0,0 1 0 0 0,0 0 0 0 0,0 0 0 0 0,0-1 0 0 0,-1 1 0 0 0,1 0 0 0 0,-2-6 0 0 0,0 4-16 0 0,0-1 1 0 0,-1 1-1 0 0,0-1 0 0 0,1 1 0 0 0,-2 0 0 0 0,-4-7 1 0 0,-6-3-116 0 0,1 1 1 0 0,-2 1-1 0 0,-18-15 1 0 0,29 25 80 0 0,-5-4-91 0 0,1 0 0 0 0,-1 1 0 0 0,-1 0 0 0 0,1 1 0 0 0,-1 0 0 0 0,0 1 0 0 0,0 0 0 0 0,-21-6 0 0 0,25 10-108 0 0,0 0 0 0 0,-1 0 0 0 0,1 1 0 0 0,0 0 0 0 0,0 0-1 0 0,0 1 1 0 0,0-1 0 0 0,0 1 0 0 0,-6 3 0 0 0</inkml:trace>
</inkml:ink>
</file>

<file path=ppt/ink/ink6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5:22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 9071 0 0,'0'0'4043'0'0,"-1"2"-3496"0"0,-7 19 323 0 0,0 1 1 0 0,-7 35 0 0 0,-1 35-26 0 0,-4 12 28 0 0,2-46-291 0 0,10-34-189 0 0,-9 46 0 0 0,16-59-301 0 0,0-2-17 0 0,1-7-36 0 0,0 7-2883 0 0</inkml:trace>
</inkml:ink>
</file>

<file path=ppt/ink/ink6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5:22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 12151 0 0,'0'0'1098'0'0,"-2"0"-905"0"0,-4 0-67 0 0,-1 1 1 0 0,1 0-1 0 0,0 1 0 0 0,0-1 1 0 0,0 1-1 0 0,0 1 0 0 0,0-1 1 0 0,0 1-1 0 0,1 0 0 0 0,-1 0 1 0 0,1 0-1 0 0,-9 8 1 0 0,0 1 49 0 0,0 1 1 0 0,0 0 0 0 0,-12 17-1 0 0,10-7-136 0 0,1 0 0 0 0,0 2 0 0 0,2 0 0 0 0,-14 36 0 0 0,0 0 135 0 0,23-53-89 0 0,1 1 1 0 0,0 0-1 0 0,0-1 0 0 0,-2 18 1 0 0,4-21 47 0 0,0 0 1 0 0,1 0-1 0 0,0 0 1 0 0,0 0-1 0 0,0 0 1 0 0,1 0 0 0 0,0 0-1 0 0,0 0 1 0 0,3 9-1 0 0,-4-13-73 0 0,1 1-1 0 0,0-1 1 0 0,0 0-1 0 0,0 1 1 0 0,0-1-1 0 0,0 0 1 0 0,0 0-1 0 0,0 0 1 0 0,0 0-1 0 0,0 0 1 0 0,0 0-1 0 0,0 0 1 0 0,1 0-1 0 0,-1-1 1 0 0,0 1 0 0 0,1 0-1 0 0,-1-1 1 0 0,1 1-1 0 0,-1-1 1 0 0,1 1-1 0 0,-1-1 1 0 0,1 0-1 0 0,-1 0 1 0 0,1 1-1 0 0,-1-1 1 0 0,1 0-1 0 0,-1-1 1 0 0,4 1-1 0 0,2-1 137 0 0,1-1 1 0 0,0 1-1 0 0,-1-1 0 0 0,8-3 0 0 0,-14 4-182 0 0,19-6 157 0 0,-1-1 0 0 0,0-1-1 0 0,31-20 1 0 0,-40 22-103 0 0,0 0-1 0 0,0-1 1 0 0,-1 0 0 0 0,0 0-1 0 0,-1-1 1 0 0,0 0 0 0 0,13-20-1 0 0,-18 24-116 0 0,0-1-1 0 0,-1 0 1 0 0,1 0-1 0 0,-2 0 1 0 0,1-1 0 0 0,0 1-1 0 0,-1 0 1 0 0,0-1-1 0 0,-1 1 1 0 0,0-1-1 0 0,0 1 1 0 0,0-1 0 0 0,0 1-1 0 0,-1-1 1 0 0,0 1-1 0 0,-3-7 1 0 0,0 0-86 0 0,0-1-1 0 0,-1 0 1 0 0,-1 1 0 0 0,0 0 0 0 0,-1 1 0 0 0,-10-15 0 0 0,9 12-203 0 0,6 12 60 0 0,1 0 0 0 0,-1 0 0 0 0,0 0 0 0 0,0 0 0 0 0,0 0 1 0 0,0 0-1 0 0,-1 0 0 0 0,1 1 0 0 0,0-1 0 0 0,-6-3 0 0 0</inkml:trace>
</inkml:ink>
</file>

<file path=ppt/ink/ink6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5:34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9383 0 0,'0'0'3660'0'0,"2"0"-3218"0"0,190-35 1223 0 0,-100 17-1501 0 0,-61 11-256 0 0,58-8 448 0 0,-74 13-732 0 0,-1 1 0 0 0,1 1 0 0 0,28 2 0 0 0,-41-1-1203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46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0 7831 0 0,'0'0'1055'0'0,"-2"3"108"0"0,-25 36 3400 0 0,-24 17-1890 0 0,-2 3-1320 0 0,-10 20-264 0 0,-102 122-753 0 0,154-190-348 0 0,1 1 0 0 0,1 0 0 0 0,0 1 0 0 0,0 0 0 0 0,-8 19 0 0 0,15-29 21 0 0,0 1 1 0 0,1 0-1 0 0,-1 0 0 0 0,1 0 1 0 0,0 1-1 0 0,0-1 0 0 0,0 0 0 0 0,1 0 1 0 0,0 0-1 0 0,0 1 0 0 0,0-1 1 0 0,0 0-1 0 0,0 1 0 0 0,1-1 0 0 0,0 0 1 0 0,0 0-1 0 0,0 0 0 0 0,0 0 1 0 0,1 0-1 0 0,0 0 0 0 0,-1 0 0 0 0,2 0 1 0 0,-1-1-1 0 0,4 6 0 0 0,-1-3 43 0 0,0-1 0 0 0,0 1-1 0 0,1-1 1 0 0,0 0 0 0 0,0 0 0 0 0,1 0-1 0 0,-1-1 1 0 0,1 0 0 0 0,0-1-1 0 0,0 1 1 0 0,0-1 0 0 0,0-1 0 0 0,13 4-1 0 0,-10-4-197 0 0,0-1 0 0 0,-1 0-1 0 0,1 0 1 0 0,0-1 0 0 0,-1-1-1 0 0,1 1 1 0 0,0-1 0 0 0,-1-1 0 0 0,1 0-1 0 0,13-5 1 0 0,7-5-1822 0 0,-5 0-4411 0 0</inkml:trace>
</inkml:ink>
</file>

<file path=ppt/ink/ink6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5:35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6 4607 0 0,'-1'0'208'0'0,"-19"8"-189"0"0,9-4 754 0 0,0 0 1 0 0,0 1-1 0 0,0 1 0 0 0,0-1 1 0 0,-13 11-1 0 0,12-6 610 0 0,5-6-926 0 0,1 1 0 0 0,1 0-1 0 0,-1 0 1 0 0,1 0 0 0 0,0 1-1 0 0,-6 8 1941 0 0,18-5-1744 0 0,-5-8-604 0 0,-1 0 0 0 0,1-1 0 0 0,0 1 0 0 0,0 0 0 0 0,-1 0 0 0 0,1-1 0 0 0,0 1 0 0 0,0-1 0 0 0,0 1 0 0 0,0-1 0 0 0,0 0 0 0 0,-1 0 0 0 0,1 0 0 0 0,0 0 0 0 0,4 0 0 0 0,30-9 416 0 0,-22 5-300 0 0,105-27 584 0 0,218-45 863 0 0,-323 74-1703 0 0,-1 1 1 0 0,25 0-1 0 0,-11 5-5357 0 0,-10 0-871 0 0</inkml:trace>
</inkml:ink>
</file>

<file path=ppt/ink/ink6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5:37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221 157 7599 0 0,'0'0'4264'0'0,"2"-2"-4022"0"0,22-16 599 0 0,-16 11-305 0 0,0 1 1 0 0,1 0-1 0 0,13-7 0 0 0,29-8 753 0 0,79-21-1 0 0,-104 35-1101 0 0,8-3 107 0 0,0 3-1 0 0,37-5 0 0 0,-56 9-174 0 0,-7 2-71 0 0,-1 0 0 0 0,1 1 0 0 0,12-1 0 0 0,-20 1-46 0 0,1 0 1 0 0,-1 0-1 0 0,1 0 1 0 0,-1 0-1 0 0,1 0 1 0 0,-1 0-1 0 0,1 0 1 0 0,-1 0-1 0 0,0 0 1 0 0,1 0-1 0 0,-1 0 0 0 0,1 1 1 0 0,-1-1-1 0 0,1 0 1 0 0,-1 0-1 0 0,1 0 1 0 0,-1 0-1 0 0,0 1 1 0 0,1-1-1 0 0,-1 0 1 0 0,1 1-1 0 0,-1-1 1 0 0,0 0-1 0 0,1 0 0 0 0,-1 1 1 0 0,0-1-1 0 0,1 1 1 0 0,-2 5-11 0 0,1-5 12 0 0,-2 4-12 0 0,1 1 0 0 0,-1 0 1 0 0,0 0-1 0 0,-1-1 0 0 0,1 0 0 0 0,-1 1 0 0 0,0-1 0 0 0,-1 0 0 0 0,-5 7 0 0 0,-41 41-168 0 0,39-41 89 0 0,-30 26-234 0 0,-1-1 1 0 0,-2-2 0 0 0,-56 35-1 0 0,-241 154-591 0 0,331-217 913 0 0,-27 16 9 0 0,35-22 1081 0 0,15 2 87 0 0,-7-1-1216 0 0,1-2 1 0 0,-1 1-1 0 0,1-1 0 0 0,-1 0 0 0 0,1 0 0 0 0,-1-1 1 0 0,8-1-1 0 0,46-15-556 0 0,-15 4 914 0 0,143-26 856 0 0,-112 24-486 0 0,-32 7-197 0 0,-1 2 1 0 0,90-1 0 0 0,-133 7-504 0 0,1 0 0 0 0,-1 0 0 0 0,1 0 0 0 0,-1 1 0 0 0,1-1 0 0 0,-1 0 0 0 0,0 0 0 0 0,1 1 0 0 0,-1-1 0 0 0,1 0 0 0 0,-1 1 0 0 0,0-1 0 0 0,1 0 0 0 0,-1 1 0 0 0,0-1 0 0 0,1 1 0 0 0,-1-1-1 0 0,0 0 1 0 0,0 1 0 0 0,0-1 0 0 0,1 1 0 0 0,-1-1 0 0 0,0 1 0 0 0,0-1 0 0 0,0 1 0 0 0,0-1 0 0 0,0 1 0 0 0,0-1 0 0 0,0 1 0 0 0,0 0 0 0 0</inkml:trace>
</inkml:ink>
</file>

<file path=ppt/ink/ink6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5:38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35 6447 0 0,'0'0'10112'0'0,"-1"0"-9833"0"0,-2-1-253 0 0,-1 1 0 0 0,1 1 0 0 0,0-1 0 0 0,-1 0 0 0 0,1 1 0 0 0,0 0 0 0 0,0-1 0 0 0,-1 1 0 0 0,1 1 0 0 0,0-1 0 0 0,0 0 0 0 0,0 1 0 0 0,-4 2 0 0 0,-7 5 88 0 0,-17 14 1 0 0,-1 2-84 0 0,0 2 0 0 0,-46 52 1 0 0,58-56 76 0 0,9-12 85 0 0,-17 24 1 0 0,26-31-132 0 0,-1 0-1 0 0,1 0 1 0 0,0 0-1 0 0,1 0 1 0 0,-1 0 0 0 0,1 0-1 0 0,0 0 1 0 0,0 0-1 0 0,0 0 1 0 0,0 1 0 0 0,0 5-1 0 0,1-9-32 0 0,1-1-1 0 0,-1 1 1 0 0,0 0-1 0 0,0 0 1 0 0,0-1 0 0 0,1 1-1 0 0,-1 0 1 0 0,0-1-1 0 0,1 1 1 0 0,-1-1-1 0 0,1 1 1 0 0,-1 0 0 0 0,0-1-1 0 0,1 1 1 0 0,-1-1-1 0 0,1 1 1 0 0,0-1-1 0 0,-1 0 1 0 0,1 1 0 0 0,-1-1-1 0 0,1 1 1 0 0,0-1-1 0 0,-1 0 1 0 0,2 1-1 0 0,15 4 372 0 0,-8-4-275 0 0,1-1 0 0 0,-1-1 0 0 0,0 1 0 0 0,0-1 0 0 0,0-1 0 0 0,0 0 0 0 0,-1 0 0 0 0,12-5 0 0 0,-11 4-69 0 0,17-6 28 0 0,0-2 0 0 0,-1-1 0 0 0,-1-1 0 0 0,0-1 0 0 0,0-1 0 0 0,29-25 0 0 0,-44 33-70 0 0,0-1 0 0 0,-1 0 0 0 0,0 0 0 0 0,10-14 0 0 0,-15 18-26 0 0,0 0 0 0 0,-1-1-1 0 0,1 1 1 0 0,-1-1-1 0 0,0 0 1 0 0,0 1 0 0 0,0-1-1 0 0,-1 0 1 0 0,0 0-1 0 0,0 0 1 0 0,0 0 0 0 0,0-6-1 0 0,-1 8-43 0 0,-1 1-1 0 0,1-1 1 0 0,-1 1-1 0 0,1-1 1 0 0,-1 1 0 0 0,0-1-1 0 0,0 1 1 0 0,0-1-1 0 0,0 1 1 0 0,-1 0-1 0 0,1 0 1 0 0,-1-1-1 0 0,-2-2 1 0 0,0 1-132 0 0,0 0 1 0 0,0 0-1 0 0,0 0 1 0 0,-9-5-1 0 0,1 1-524 0 0,-1 1 0 0 0,1 1-1 0 0,-1 0 1 0 0,-26-7 0 0 0,38 13 115 0 0</inkml:trace>
</inkml:ink>
</file>

<file path=ppt/ink/ink6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5:38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92 5983 0 0,'3'-7'542'0'0,"1"-2"-2090"0"0,1-1 2986 0 0,-6-6 11091 0 0,-5 12-12171 0 0,3 4-279 0 0,1 0 0 0 0,0 0-1 0 0,0 0 1 0 0,0 1 0 0 0,0-1 0 0 0,-1 1 0 0 0,1-1 0 0 0,0 1 0 0 0,0 0-1 0 0,0-1 1 0 0,0 1 0 0 0,0 0 0 0 0,-2 2 0 0 0,-17 10-18 0 0,2 1-1 0 0,0 1 1 0 0,-28 28 0 0 0,33-30-55 0 0,-4 6-22 0 0,2 0 0 0 0,0 1 0 0 0,1 1 0 0 0,1 0 0 0 0,1 1 0 0 0,1 0 0 0 0,-12 32 0 0 0,20-45 30 0 0,1 0 0 0 0,0 1 0 0 0,0 0 0 0 0,-2 16 1 0 0,5-22-4 0 0,0 0 0 0 0,-1 1 0 0 0,2-1 0 0 0,-1 0 0 0 0,0 1 0 0 0,1-1 0 0 0,0 0 0 0 0,0 1 0 0 0,0-1 1 0 0,0 0-1 0 0,1 0 0 0 0,3 7 0 0 0,-4-10 23 0 0,0 1-1 0 0,0-1 1 0 0,1 1 0 0 0,-1-1-1 0 0,0 0 1 0 0,1 0 0 0 0,-1 0-1 0 0,1 1 1 0 0,-1-1 0 0 0,1-1-1 0 0,0 1 1 0 0,-1 0 0 0 0,1 0-1 0 0,0-1 1 0 0,0 1 0 0 0,-1-1-1 0 0,4 1 1 0 0,-1 0 24 0 0,-1-1-1 0 0,1 0 0 0 0,0 1 1 0 0,-1-2-1 0 0,1 1 0 0 0,0 0 1 0 0,4-2-1 0 0,39-13 359 0 0,0-1 0 0 0,72-39-1 0 0,-94 43-377 0 0,-15 7-20 0 0,0-1 0 0 0,0 1 0 0 0,-1-2 0 0 0,1 0 0 0 0,-2 0 0 0 0,1 0 0 0 0,-1-1 0 0 0,0 0 0 0 0,-1-1 0 0 0,8-10 0 0 0,-11 13-13 0 0,0-1 0 0 0,0 0 1 0 0,-1 1-1 0 0,0-2 0 0 0,0 1 1 0 0,-1 0-1 0 0,1-1 0 0 0,-2 1 1 0 0,1-1-1 0 0,-1 1 0 0 0,0-1 1 0 0,-1 0-1 0 0,0 1 0 0 0,0-1 1 0 0,-2-12-1 0 0,0 7-5 0 0,-1-1-1 0 0,0 1 0 0 0,-1 0 1 0 0,-10-21-1 0 0,11 28-44 0 0,0 0 0 0 0,0 0-1 0 0,-1 1 1 0 0,0-1 0 0 0,0 1 0 0 0,-1 0 0 0 0,0 0 0 0 0,0 0-1 0 0,0 1 1 0 0,0 0 0 0 0,-7-5 0 0 0,6 5-66 0 0,-1 1 1 0 0,1 0 0 0 0,-1 0-1 0 0,0 0 1 0 0,1 1-1 0 0,-1 0 1 0 0,0 0 0 0 0,-1 1-1 0 0,1 0 1 0 0,0 0-1 0 0,0 0 1 0 0,0 1 0 0 0,-1 0-1 0 0,1 1 1 0 0,-12 1 0 0 0,12 0-274 0 0,0 0 1 0 0,0 1 0 0 0,1-1 0 0 0,-1 1 0 0 0,1 0-1 0 0,0 1 1 0 0,0-1 0 0 0,0 1 0 0 0,0 1 0 0 0,-6 5 0 0 0,1 1-1171 0 0</inkml:trace>
</inkml:ink>
</file>

<file path=ppt/ink/ink6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5:39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12 8551 0 0,'0'0'1019'0'0,"9"-7"2542"0"0,-9 7-3459 0 0,1-1 0 0 0,-1 1 0 0 0,1-1-1 0 0,0 1 1 0 0,-1 0 0 0 0,1-1 0 0 0,0 1 0 0 0,-1 0-1 0 0,1-1 1 0 0,0 1 0 0 0,-1 0 0 0 0,1 0-1 0 0,0-1 1 0 0,0 1 0 0 0,-1 0 0 0 0,1 0 0 0 0,0 0-1 0 0,0 0 1 0 0,-1 0 0 0 0,2 0 0 0 0,-2 1-30 0 0,0-1 0 0 0,0 1 0 0 0,0 0 0 0 0,0-1 0 0 0,1 1 1 0 0,-2-1-1 0 0,1 1 0 0 0,0-1 0 0 0,0 1 0 0 0,0-1 0 0 0,0 1 0 0 0,0-1 1 0 0,0 1-1 0 0,0-1 0 0 0,-1 1 0 0 0,1-1 0 0 0,0 1 0 0 0,0-1 1 0 0,-1 1-1 0 0,0 0 0 0 0,-3 6 89 0 0,-1 0 1 0 0,-9 11 0 0 0,-114 109-150 0 0,-52 59-78 0 0,169-173 69 0 0,1 1-1 0 0,1 1 1 0 0,0-1-1 0 0,1 1 1 0 0,1 1-1 0 0,0 0 1 0 0,1 0-1 0 0,-4 21 1 0 0,8-31 84 0 0,1 1 1 0 0,1-1-1 0 0,-1 1 0 0 0,1-1 1 0 0,1 1-1 0 0,-1-1 0 0 0,1 1 1 0 0,0-1-1 0 0,0 1 0 0 0,1-1 1 0 0,0 0-1 0 0,0 1 1 0 0,0-1-1 0 0,1 0 0 0 0,0 0 1 0 0,0-1-1 0 0,1 1 0 0 0,-1-1 1 0 0,1 1-1 0 0,0-1 0 0 0,1 0 1 0 0,-1-1-1 0 0,1 1 1 0 0,9 6-1 0 0,-9-8-25 0 0,11 10 176 0 0,28 15 1 0 0,-39-25-217 0 0,1 0 1 0 0,0-1 0 0 0,0 0 0 0 0,0 0 0 0 0,0 0-1 0 0,0 0 1 0 0,0-1 0 0 0,0 0 0 0 0,9 0 0 0 0,-11-1-37 0 0,-1 0 0 0 0,1 0 0 0 0,-1 0 0 0 0,1 0 1 0 0,-1-1-1 0 0,0 1 0 0 0,1-1 0 0 0,4-2 0 0 0,-3 1-163 0 0,-3 2-169 0 0,0-1-818 0 0,7-2-3358 0 0,0-1-1438 0 0</inkml:trace>
</inkml:ink>
</file>

<file path=ppt/ink/ink6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5:40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 12295 0 0,'0'0'1112'0'0,"-2"0"-917"0"0,-3 1 25 0 0,0 0 0 0 0,0 0 0 0 0,0 0-1 0 0,0 1 1 0 0,0 0 0 0 0,0 0 0 0 0,0 0 0 0 0,0 1 0 0 0,1-1-1 0 0,-1 1 1 0 0,1 0 0 0 0,0 0 0 0 0,0 1 0 0 0,0-1 0 0 0,0 1 0 0 0,1 0-1 0 0,-6 7 1 0 0,-3 10 109 0 0,0 0 0 0 0,1 1-1 0 0,-16 43 1 0 0,2-2-252 0 0,11-32-71 0 0,-3 5 38 0 0,3 0 1 0 0,-12 40-1 0 0,24-68-27 0 0,0 1 5 0 0,-1 1 1 0 0,0-1-1 0 0,-7 12 1 0 0,7-13 30 0 0,0-2-241 0 0</inkml:trace>
</inkml:ink>
</file>

<file path=ppt/ink/ink6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5:40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26 3679 0 0,'0'0'167'0'0,"1"-1"-7"0"0,5-5-127 0 0,17-9 5227 0 0,-8 12 3342 0 0,-14 14-8292 0 0,-2-6-294 0 0,1-1-1 0 0,-1 1 0 0 0,0-1 0 0 0,0 1 1 0 0,-1-1-1 0 0,1 0 0 0 0,-1 0 1 0 0,0 1-1 0 0,0-1 0 0 0,-5 6 0 0 0,-4 6 47 0 0,-15 16-1 0 0,22-28-60 0 0,-23 28 58 0 0,1 2 1 0 0,1 1-1 0 0,2 0 0 0 0,-24 53 0 0 0,42-76 57 0 0,0 0 0 0 0,-4 18 0 0 0,7-25-55 0 0,1 0-1 0 0,1 0 0 0 0,-1 0 1 0 0,1-1-1 0 0,0 1 1 0 0,0 0-1 0 0,0 0 0 0 0,1 0 1 0 0,1 8-1 0 0,-1-12-30 0 0,0 1-1 0 0,-1 0 1 0 0,1-1 0 0 0,0 1-1 0 0,0-1 1 0 0,1 1-1 0 0,-1-1 1 0 0,0 0 0 0 0,0 1-1 0 0,1-1 1 0 0,-1 0 0 0 0,1 0-1 0 0,-1 0 1 0 0,1 0-1 0 0,-1 0 1 0 0,1 0 0 0 0,-1-1-1 0 0,1 1 1 0 0,0 0-1 0 0,0-1 1 0 0,-1 1 0 0 0,1-1-1 0 0,0 0 1 0 0,0 1 0 0 0,3-1-1 0 0,4 0 99 0 0,0 0-1 0 0,1 0 1 0 0,14-3-1 0 0,2 0 5 0 0,1-2-1 0 0,-1-1 1 0 0,1-1 0 0 0,34-14-1 0 0,-52 17-120 0 0,0-1 0 0 0,-1 1-1 0 0,1-1 1 0 0,-1-1 0 0 0,0 0-1 0 0,0 0 1 0 0,-1 0 0 0 0,1-1 0 0 0,-2 0-1 0 0,1-1 1 0 0,-1 0 0 0 0,0 0-1 0 0,0 0 1 0 0,-1 0 0 0 0,6-13 0 0 0,-4 3 48 0 0,0 0 1 0 0,-1 0 0 0 0,-1-1 0 0 0,5-35 0 0 0,-9 44-109 0 0,0 1 0 0 0,-1-1-1 0 0,0 1 1 0 0,-1-1-1 0 0,0 0 1 0 0,0 1-1 0 0,-1 0 1 0 0,0-1-1 0 0,-1 1 1 0 0,0 0 0 0 0,-7-14-1 0 0,8 19-4 0 0,0 0 0 0 0,-1 1 0 0 0,0-1 0 0 0,0 1 0 0 0,0 0 0 0 0,0 0 0 0 0,-1 0 0 0 0,1 0 0 0 0,-1 1 0 0 0,1-1 0 0 0,-1 1 0 0 0,0 0 0 0 0,0 0 0 0 0,0 1 0 0 0,0-1 0 0 0,0 1 0 0 0,-5-2 0 0 0,-1 1 7 0 0,0 0 1 0 0,0 1 0 0 0,0 0 0 0 0,-1 1 0 0 0,1 0-1 0 0,-13 1 1 0 0,11 2 47 0 0,2-4-12 0 0,9 1-43 0 0</inkml:trace>
</inkml:ink>
</file>

<file path=ppt/ink/ink6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5:41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9071 0 0,'0'0'414'0'0,"-2"1"-12"0"0,-5 3-94 0 0,-1-1 0 0 0,1 0 1 0 0,-1-1-1 0 0,-13 3 0 0 0,12-3 778 0 0,0 0 1 0 0,0 1-1 0 0,-9 4 1 0 0,17-7-455 0 0,-3 3-115 0 0,4-3-471 0 0,0 0 0 0 0,0 0 0 0 0,0 0 0 0 0,-1 0-1 0 0,1 0 1 0 0,0 0 0 0 0,0 0 0 0 0,0 0 0 0 0,0 0 0 0 0,0 0 0 0 0,0 0 0 0 0,0 0 0 0 0,0 0-1 0 0,0 0 1 0 0,0 0 0 0 0,0 0 0 0 0,0 0 0 0 0,-1 1 275 0 0,1-1-275 0 0,0 0 0 0 0,0 0 0 0 0,0 0 0 0 0,0 0 0 0 0,0 0 0 0 0,0 0 0 0 0,0 0-1 0 0,0 0 1 0 0,0 0 0 0 0,0 0 0 0 0,0 0 0 0 0,0 0 0 0 0,0 0 0 0 0,0 1 0 0 0,0-1 0 0 0,0 0 0 0 0,0 0-1 0 0,0 0 1 0 0,0 0 0 0 0,0 0 0 0 0,0 0 0 0 0,0 0 0 0 0,0 0 0 0 0,0 0 0 0 0,0 0 0 0 0,0 0-1 0 0,0 0 1 0 0,0 0 0 0 0,0 1 276 0 0,0-1-277 0 0,0 0 1 0 0,1 0 0 0 0,-1 0 0 0 0,0 0 0 0 0,0 0 0 0 0,15 1 131 0 0,1 0 0 0 0,19-2 0 0 0,-22 0-140 0 0,0 1 0 0 0,1 0 0 0 0,-1 1 0 0 0,22 4 0 0 0,-33-5-29 0 0,0 0 0 0 0,-1 0 0 0 0,1 1 0 0 0,0-1 1 0 0,0 1-1 0 0,-1-1 0 0 0,1 1 0 0 0,-1 0 0 0 0,1 0 0 0 0,0 0 0 0 0,-1 0 1 0 0,1 0-1 0 0,-1 0 0 0 0,0 0 0 0 0,1 0 0 0 0,-1 0 0 0 0,0 1 0 0 0,0-1 1 0 0,0 0-1 0 0,1 1 0 0 0,-2 0 0 0 0,1-1 0 0 0,0 1 0 0 0,0-1 0 0 0,0 1 1 0 0,-1 0-1 0 0,1 2 0 0 0,0-2 10 0 0,-1 0 0 0 0,1 1 0 0 0,-1-1 0 0 0,0 1 0 0 0,1-1 1 0 0,-1 0-1 0 0,-1 1 0 0 0,1-1 0 0 0,0 1 0 0 0,-1-1 0 0 0,1 1 0 0 0,-1-1 0 0 0,0 0 0 0 0,1 1 1 0 0,-1-1-1 0 0,0 0 0 0 0,0 0 0 0 0,-1 0 0 0 0,1 0 0 0 0,0 0 0 0 0,-1 0 0 0 0,0 0 0 0 0,-3 3 1 0 0,-3 2 13 0 0,0 0 0 0 0,-1 0 0 0 0,0-1 0 0 0,-10 6 0 0 0,14-10-58 0 0,-20 13 42 0 0,0-2 0 0 0,-1-1 0 0 0,-34 11 0 0 0,52-21-5 0 0,7-2 20 0 0,3 0-361 0 0,7-2 324 0 0,0 0 0 0 0,0 1 0 0 0,0 1 0 0 0,0 0 0 0 0,0 0-1 0 0,0 0 1 0 0,0 1 0 0 0,0 1 0 0 0,0-1 0 0 0,0 2 0 0 0,0-1 0 0 0,0 1-1 0 0,-1 0 1 0 0,12 7 0 0 0,-15-8-13 0 0,-2 0 14 0 0,-1-1 0 0 0,1 1 0 0 0,-1 0 0 0 0,0 0-1 0 0,1 0 1 0 0,-1 0 0 0 0,3 4 0 0 0,0-1 5 0 0,1 1 0 0 0,-1 0 0 0 0,1 0 0 0 0,-1 1 0 0 0,4 7 0 0 0,-3-6 5 0 0,-3-2 24 0 0,-3-1-9 0 0,0-3-4 0 0,1 0 1 0 0,-1 0 0 0 0,0 0-1 0 0,0 0 1 0 0,0 0 0 0 0,0 1 0 0 0,-1-1-1 0 0,1 0 1 0 0,-1 0 0 0 0,1 0-1 0 0,-1 0 1 0 0,1 0 0 0 0,-1 0 0 0 0,0-1-1 0 0,0 1 1 0 0,0 0 0 0 0,0 0 0 0 0,-1-1-1 0 0,1 1 1 0 0,0 0 0 0 0,-1-1-1 0 0,1 1 1 0 0,-1-1 0 0 0,1 0 0 0 0,-1 1-1 0 0,-2 0 1 0 0,2 0-11 0 0,-11 7 17 0 0,0-1 0 0 0,0 0 0 0 0,-1-1 0 0 0,-19 8 0 0 0,-17 8 15 0 0,8-4-143 0 0,40-18-22 0 0,8-2-4633 0 0,-4 1 4421 0 0,-1-1 1 0 0,1 1-1 0 0,-1-1 0 0 0,1 1 0 0 0,1-2 1 0 0,4-1-360 0 0,16-5-1404 0 0</inkml:trace>
</inkml:ink>
</file>

<file path=ppt/ink/ink6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5:41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0 5063 0 0,'0'0'232'0'0,"-7"0"32"0"0,3 0 90 0 0,0 0 0 0 0,1 1 0 0 0,-1-1 0 0 0,0 1 0 0 0,0 0 0 0 0,1 0 0 0 0,-1 0-1 0 0,0 1 1 0 0,1-1 0 0 0,-1 1 0 0 0,1-1 0 0 0,0 1 0 0 0,0 0 0 0 0,-1 1 0 0 0,1-1 0 0 0,1 1-1 0 0,-1-1 1 0 0,0 1 0 0 0,1 0 0 0 0,-1 0 0 0 0,1 0 0 0 0,0 0 0 0 0,0 0 0 0 0,0 0 0 0 0,-3 8-1 0 0,3-5-144 0 0,-1 1 0 0 0,1-1-1 0 0,1 1 1 0 0,-1 0 0 0 0,1 0-1 0 0,1 0 1 0 0,-1 0 0 0 0,1 0 0 0 0,0 0-1 0 0,0 0 1 0 0,1-1 0 0 0,0 1-1 0 0,3 10 1 0 0,1-1-111 0 0,1-1 1 0 0,1 1 0 0 0,1-2-1 0 0,0 1 1 0 0,0-1-1 0 0,1 0 1 0 0,17 18-1 0 0,9 7 50 0 0,42 34-1 0 0,-32-30-11 0 0,-37-36-35 0 0,0 1 1 0 0,-1 0 0 0 0,0 1 0 0 0,0 0 0 0 0,-1 0 0 0 0,0 0 0 0 0,6 14-1 0 0,-11-18-43 0 0,1-1 0 0 0,0 0 0 0 0,-1 1-1 0 0,0-1 1 0 0,0 1 0 0 0,-1-1 0 0 0,1 1 0 0 0,-1 0-1 0 0,0-1 1 0 0,0 1 0 0 0,0 0 0 0 0,-1-1-1 0 0,1 1 1 0 0,-1-1 0 0 0,-1 1 0 0 0,1-1-1 0 0,0 1 1 0 0,-1-1 0 0 0,0 0 0 0 0,-3 5 0 0 0,-3 4 113 0 0,-1 0 1 0 0,-1-1-1 0 0,0 0 1 0 0,-19 16 0 0 0,-51 38 312 0 0,34-35-354 0 0,-89 47 0 0 0,-56 8 42 0 0,186-84-368 0 0,2-1-71 0 0,1-1-1 0 0,0 1 0 0 0,0 0 1 0 0,0 0-1 0 0,0 0 0 0 0,0 0 1 0 0,1 0-1 0 0,-1 0 0 0 0,0 1 1 0 0,0-1-1 0 0,-1 2 0 0 0</inkml:trace>
</inkml:ink>
</file>

<file path=ppt/ink/ink6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5:42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9 147 3679 0 0,'0'0'14378'0'0,"-4"11"-13597"0"0,0 4-84 0 0,3-14-449 0 0,4 8 248 0 0,-2-7-453 0 0,0 0-1 0 0,0-1 1 0 0,1 1-1 0 0,-1 0 1 0 0,1-1-1 0 0,-1 1 0 0 0,1-1 1 0 0,0 1-1 0 0,-1-1 1 0 0,1 0-1 0 0,0 0 1 0 0,0 1-1 0 0,0-2 1 0 0,0 1-1 0 0,0 0 1 0 0,0 0-1 0 0,0 0 1 0 0,0-1-1 0 0,1 1 1 0 0,-1-1-1 0 0,3 0 1 0 0,7 1 80 0 0,-1 0 1 0 0,20-3 0 0 0,-28 2-102 0 0,240-37 618 0 0,-1-20-145 0 0,-106 24-214 0 0,-50 12-130 0 0,137-29 298 0 0,-207 46-422 0 0,1 2-1 0 0,-1 0 1 0 0,1 1 0 0 0,0 0-1 0 0,-1 1 1 0 0,34 5 0 0 0,-49-5-76 0 0,0 1 1 0 0,0-1-1 0 0,0 0 1 0 0,0 0-1 0 0,0 0 1 0 0,-1 1-1 0 0,1-1 1 0 0,0 0-1 0 0,0 1 1 0 0,0-1-1 0 0,0 1 1 0 0,0-1-1 0 0,-1 1 1 0 0,1-1-1 0 0,0 1 1 0 0,0 0-1 0 0,-1 0 1 0 0,1-1-1 0 0,0 1 1 0 0,-1 0-1 0 0,1 0 1 0 0,-1-1-1 0 0,1 1 1 0 0,-1 0-1 0 0,1 0 1 0 0,-1 2-1 0 0,0-2-125 0 0,0 1 0 0 0,0-1 0 0 0,0 1 0 0 0,0 0 0 0 0,-1-1 0 0 0,1 1 0 0 0,-1-1 0 0 0,1 1 0 0 0,-1-1 0 0 0,0 1 0 0 0,1-1 0 0 0,-1 0 0 0 0,0 1-1 0 0,-2 1 1 0 0,-2 4-684 0 0,-2 0 0 0 0,1-1 0 0 0,-1 0-1 0 0,-8 7 1 0 0,-11 4-1181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46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4 5527 0 0,'0'0'423'0'0,"-23"-3"8940"0"0,21 4-9180 0 0,0 0 1 0 0,0 0 0 0 0,0 0 0 0 0,0 0 0 0 0,0 0 0 0 0,0 0 0 0 0,1 1 0 0 0,-1-1-1 0 0,1 1 1 0 0,-1-1 0 0 0,1 1 0 0 0,-1-1 0 0 0,1 1 0 0 0,0 0 0 0 0,0 0-1 0 0,-1 0 1 0 0,1 0 0 0 0,0 2 0 0 0,-4 7 98 0 0,1 1-1 0 0,-3 11 1 0 0,4-15-46 0 0,-2 13 3 0 0,0-1 0 0 0,1 1 0 0 0,1 0 0 0 0,-1 34-1 0 0,4-43-211 0 0,1 1 0 0 0,0-1 0 0 0,1 1 0 0 0,0-1 0 0 0,1 0 0 0 0,0 0 0 0 0,1 0 0 0 0,1-1 0 0 0,6 14 0 0 0,-10-23-10 0 0,0 1-1 0 0,0-1 1 0 0,0 0-1 0 0,0 0 1 0 0,1 0-1 0 0,-1-1 1 0 0,1 1-1 0 0,-1 0 1 0 0,1 0-1 0 0,0-1 1 0 0,0 1-1 0 0,0-1 1 0 0,0 0-1 0 0,0 1 1 0 0,0-1-1 0 0,0 0 1 0 0,0 0-1 0 0,0 0 1 0 0,4 0-1 0 0,-3 0 27 0 0,0-1-1 0 0,0 0 0 0 0,0-1 0 0 0,1 1 0 0 0,-1 0 0 0 0,0-1 0 0 0,0 0 0 0 0,0 0 1 0 0,0 0-1 0 0,0 0 0 0 0,0 0 0 0 0,0-1 0 0 0,4-2 0 0 0,2-1 30 0 0,-1-1 0 0 0,0 0 0 0 0,0-1 0 0 0,-1 0 0 0 0,0 0 0 0 0,8-9 1 0 0,35-53 53 0 0,-32 44-117 0 0,-10 13-78 0 0,1 1 0 0 0,9-10 0 0 0,-17 23 62 0 0,0-1-1 0 0,-1 1 1 0 0,1 0-1 0 0,-1-1 0 0 0,0 1 1 0 0,0 0-1 0 0,1 0 1 0 0,-1 2-1 0 0,0 2 3 0 0,3 31 19 0 0,-2-21 8 0 0,1 0 0 0 0,5 21 0 0 0,-6-33-17 0 0,0 1 0 0 0,0-1 0 0 0,1 0 0 0 0,-1 0 0 0 0,1-1-1 0 0,0 1 1 0 0,1 0 0 0 0,-1-1 0 0 0,1 1 0 0 0,-1-1 0 0 0,1 1-1 0 0,0-1 1 0 0,5 4 0 0 0,-6-6 21 0 0,0 0 0 0 0,0 0 0 0 0,0 0 0 0 0,0 0 0 0 0,0-1 0 0 0,0 1 0 0 0,0 0 0 0 0,0-1 0 0 0,0 0-1 0 0,0 1 1 0 0,0-1 0 0 0,0 0 0 0 0,0 0 0 0 0,0 0 0 0 0,0-1 0 0 0,4 0 0 0 0,3-1 116 0 0,0 0 0 0 0,12-6 1 0 0,-14 6-23 0 0,1-1-72 0 0,-1-1 1 0 0,0 1-1 0 0,-1-1 0 0 0,1-1 1 0 0,-1 1-1 0 0,9-9 0 0 0,33-36 307 0 0,-30 30-312 0 0,89-112 149 0 0,-103 125-256 0 0,-1 1-1 0 0,0-1 1 0 0,0 0 0 0 0,-1 0-1 0 0,1 0 1 0 0,-1 0 0 0 0,2-11-1 0 0,-4 16-37 0 0,0 0 0 0 0,0 1-1 0 0,0-1 1 0 0,0 0 0 0 0,0 0-1 0 0,0 0 1 0 0,0 0-1 0 0,-1 1 1 0 0,1-1 0 0 0,0 0-1 0 0,0 0 1 0 0,-1 0 0 0 0,1 1-1 0 0,0-1 1 0 0,-1 0-1 0 0,1 1 1 0 0,-1-1 0 0 0,1 0-1 0 0,-1 1 1 0 0,1-1-1 0 0,-1 0 1 0 0,0 1 0 0 0,0-1-1 0 0,0 0-179 0 0,-1 0 0 0 0,1 0 1 0 0,-1 0-1 0 0,1 0 0 0 0,-1 0 0 0 0,0 0 0 0 0,1 1 0 0 0,-4-2 0 0 0,-6 1-1389 0 0,1-1-37 0 0</inkml:trace>
</inkml:ink>
</file>

<file path=ppt/ink/ink6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5:43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73 7367 0 0,'1'0'3856'0'0,"70"-27"4351"0"0,-38 11-7404 0 0,-25 12-639 0 0,-1-1 1 0 0,15-4-1 0 0,-12 6-81 0 0,0 0 0 0 0,1 1 0 0 0,-1 0 0 0 0,1 1 0 0 0,-1 0 0 0 0,20 1 0 0 0,-22 1-43 0 0,-1 0 0 0 0,1 0 0 0 0,0 1-1 0 0,-1 0 1 0 0,1 0 0 0 0,-1 0-1 0 0,0 1 1 0 0,1 0 0 0 0,11 8 0 0 0,-9-5-12 0 0,-7-4-1 0 0,1 1 0 0 0,-1-1 0 0 0,1 1 0 0 0,-1 0 0 0 0,0 0 0 0 0,0 0 0 0 0,0 0 0 0 0,0 0 1 0 0,0 1-1 0 0,-1-1 0 0 0,3 6 0 0 0,-3-6 27 0 0,-2-3-48 0 0,1 1-1 0 0,-1 0 0 0 0,0-1 0 0 0,1 1 1 0 0,-1-1-1 0 0,0 1 0 0 0,0-1 0 0 0,1 1 1 0 0,-1 0-1 0 0,0-1 0 0 0,0 1 0 0 0,0 0 1 0 0,0-1-1 0 0,0 1 0 0 0,0 0 1 0 0,0 0-1 0 0,0 1-5 0 0,0-1 1 0 0,0 0-1 0 0,0 0 1 0 0,0 1-1 0 0,0-1 1 0 0,0 0 0 0 0,0 0-1 0 0,-1 1 1 0 0,1-1-1 0 0,0 0 1 0 0,-1 0-1 0 0,1 0 1 0 0,-1 1-1 0 0,1-1 1 0 0,-1 0-1 0 0,0 0 1 0 0,1 0-1 0 0,-1 0 1 0 0,0 0-1 0 0,0 0 1 0 0,0 0 0 0 0,-1 1-1 0 0,-2 1 1 0 0,-10 10-1 0 0,-2 0 0 0 0,1-1 0 0 0,-1 0 0 0 0,-1-2 0 0 0,-33 16 0 0 0,8-3 0 0 0,-176 96 11 0 0,269-132 42 0 0,-11-1-102 0 0,104-29-50 0 0,-128 40 99 0 0,0 0-1 0 0,0 1 1 0 0,1 0-1 0 0,-1 2 1 0 0,0 0-1 0 0,0 0 1 0 0,19 4-1 0 0,-26-2 1 0 0,0 1 0 0 0,-1 0 0 0 0,1 0 0 0 0,-1 0 0 0 0,0 1 0 0 0,0 1 0 0 0,0-1 0 0 0,0 1 0 0 0,-1 1 0 0 0,1-1 0 0 0,-2 1 0 0 0,1 0 0 0 0,10 13 0 0 0,-16-18 0 0 0,0 0 0 0 0,0 0 0 0 0,-1 0 0 0 0,1 0 0 0 0,0 0 0 0 0,-1 0 0 0 0,1 0 0 0 0,-1 0 0 0 0,1 0 0 0 0,-1 0 0 0 0,1 0 0 0 0,-1 0 0 0 0,0 0 0 0 0,1 1 0 0 0,-1-1 0 0 0,0 0 0 0 0,0 0 0 0 0,0 0 0 0 0,0 1 0 0 0,0-1 0 0 0,0 0 0 0 0,-1 2 0 0 0,0 1 0 0 0,1 0 14 0 0,-1 0-1 0 0,0 1 1 0 0,-1-1-1 0 0,1 0 1 0 0,-1 1-1 0 0,0-1 1 0 0,0 0-1 0 0,0 0 1 0 0,0 0-1 0 0,-1-1 1 0 0,1 1-1 0 0,-1-1 0 0 0,0 1 1 0 0,0-1-1 0 0,-6 5 1 0 0,-6 4 91 0 0,0-1-1 0 0,-24 13 1 0 0,20-13-110 0 0,-15 9 26 0 0,0-2-1 0 0,-2-2 0 0 0,-60 20 0 0 0,44-21-19 0 0,-1-2 1 0 0,-57 5 0 0 0,75-13 80 0 0,-51-1 0 0 0,73-5 43 0 0,-1 0-1 0 0,1 0 1 0 0,0-1 0 0 0,0-1-1 0 0,0 0 1 0 0,1 0 0 0 0,-15-7-1 0 0,6-2 13 0 0,20 11-274 0 0</inkml:trace>
</inkml:ink>
</file>

<file path=ppt/ink/ink6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5:44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62 113 9935 0 0,'0'0'455'0'0,"-2"0"-12"0"0,-3-1-356 0 0,0 1 1 0 0,0 0-1 0 0,0 0 1 0 0,0 1-1 0 0,0-1 1 0 0,-6 2-1 0 0,-7 3 7787 0 0,29-3-7086 0 0,-4-2-630 0 0,-1-1 0 0 0,1 1-1 0 0,0-2 1 0 0,0 1 0 0 0,11-4-1 0 0,2-1 60 0 0,31-8 401 0 0,63-27 0 0 0,20-7 123 0 0,-130 47-719 0 0,0 0 0 0 0,0 0 0 0 0,0 1 0 0 0,0-1 0 0 0,1 1-1 0 0,-1 0 1 0 0,0 0 0 0 0,0 1 0 0 0,6 0 0 0 0,12 4-2982 0 0,-17 6-427 0 0</inkml:trace>
</inkml:ink>
</file>

<file path=ppt/ink/ink6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5:44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500 169 4143 0 0,'0'0'319'0'0,"-2"0"-210"0"0,-14 5 30 0 0,-12 4 4525 0 0,-3-5 5161 0 0,31-5-9769 0 0,-1 1 0 0 0,1 0 0 0 0,-1 0 0 0 0,1 0-1 0 0,0 0 1 0 0,0-1 0 0 0,-1 1 0 0 0,1 0 0 0 0,0 0 0 0 0,-1-1 0 0 0,1 1-1 0 0,0 0 1 0 0,0-1 0 0 0,-1 1 0 0 0,1 0 0 0 0,0-1 0 0 0,0 1 0 0 0,0 0-1 0 0,0-1 1 0 0,-1 1 0 0 0,1 0 0 0 0,0-1 0 0 0,0 1 0 0 0,0 0 0 0 0,0-1-1 0 0,0 1 1 0 0,0-1 0 0 0,0 1 0 0 0,0 0 0 0 0,0-1 0 0 0,0 1 0 0 0,0-1-1 0 0,0 1 1 0 0,0 0 0 0 0,1-1 0 0 0,3-15 653 0 0,0 12-601 0 0,-1-1 0 0 0,1 0 0 0 0,1 1 0 0 0,-1 0 0 0 0,0 0 1 0 0,1 0-1 0 0,0 0 0 0 0,8-4 0 0 0,48-22 132 0 0,-37 20-210 0 0,83-36 31 0 0,-86 38-34 0 0,1 2 1 0 0,0 0-1 0 0,25-3 0 0 0,-43 8-17 0 0,1 1 0 0 0,0 0-1 0 0,-1 0 1 0 0,1 0 0 0 0,0 0-1 0 0,-1 1 1 0 0,6 1 0 0 0,-9-2-8 0 0,0 0-1 0 0,0 1 1 0 0,0-1 0 0 0,0 0 0 0 0,0 1-1 0 0,0-1 1 0 0,0 1 0 0 0,0 0 0 0 0,0-1-1 0 0,0 1 1 0 0,0 0 0 0 0,0-1 0 0 0,-1 1-1 0 0,1 0 1 0 0,0 0 0 0 0,0 0 0 0 0,-1 0-1 0 0,1 0 1 0 0,-1 0 0 0 0,1 0 0 0 0,-1 0-1 0 0,1 0 1 0 0,-1 0 0 0 0,1 0 0 0 0,-1 0-1 0 0,0 0 1 0 0,0 0 0 0 0,1 0 0 0 0,-1 0-1 0 0,0 0 1 0 0,0 0 0 0 0,0 1 0 0 0,0-1-1 0 0,-1 1 1 0 0,0 4-2 0 0,0 0 0 0 0,-1-1 0 0 0,0 1 0 0 0,0 0 0 0 0,-1-1 0 0 0,1 0 0 0 0,-1 0 0 0 0,-4 5 0 0 0,-30 39 0 0 0,26-36 0 0 0,-8 8-138 0 0,-1-1 1 0 0,0-1-1 0 0,-1-1 0 0 0,-2-1 1 0 0,1-1-1 0 0,-36 19 0 0 0,-47 33-843 0 0,13-7 342 0 0,-36 21 136 0 0,-22 14-146 0 0,125-81 525 0 0,7-4 42 0 0,-22 10 0 0 0,37-20 75 0 0,1 0 40 0 0,0 1 0 0 0,1-1 0 0 0,-1 0 0 0 0,0 0-1 0 0,0 1 1 0 0,1-1 0 0 0,-1 1 0 0 0,1-1 0 0 0,-2 3 0 0 0,2-3 235 0 0,3-1-74 0 0,3 2-75 0 0,1-1 0 0 0,-1 0 0 0 0,1 0 0 0 0,0-1 0 0 0,-1 0 0 0 0,1 0 0 0 0,6-1 0 0 0,44-8 619 0 0,-42 7-613 0 0,86-14 681 0 0,2 4-1 0 0,131 2 1 0 0,-71 19-590 0 0,-69 0-321 0 0,-91-9 27 0 0</inkml:trace>
</inkml:ink>
</file>

<file path=ppt/ink/ink6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5:45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19 6911 0 0,'1'-1'528'0'0,"0"-1"-412"0"0,1-1 78 0 0,8-6 5623 0 0,-3 6-1700 0 0,-14 16-3938 0 0,-1 0-1 0 0,0-1 0 0 0,0 0 1 0 0,-1 0-1 0 0,-18 18 0 0 0,-5 6-108 0 0,-21 30-70 0 0,-68 87 0 0 0,117-148 2 0 0,-18 23 7 0 0,1 2 0 0 0,1 0 0 0 0,-25 54 0 0 0,42-78 81 0 0,1 0 0 0 0,1 0 0 0 0,-1-1 0 0 0,1 1 1 0 0,0 1-1 0 0,0-1 0 0 0,0 0 0 0 0,1 0 0 0 0,0 0 0 0 0,1 0 1 0 0,-1 0-1 0 0,3 10 0 0 0,-2-12-16 0 0,0 1 0 0 0,1-1 0 0 0,0 0 1 0 0,0 1-1 0 0,0-1 0 0 0,0 0 0 0 0,1 0 0 0 0,-1 0 0 0 0,1-1 0 0 0,0 1 0 0 0,0-1 0 0 0,1 1 1 0 0,-1-1-1 0 0,1 0 0 0 0,-1 0 0 0 0,1-1 0 0 0,4 3 0 0 0,17 9 276 0 0,0-1 1 0 0,49 16-1 0 0,-62-26-296 0 0,-3-1 16 0 0,-7-2-193 0 0,-1 0-1 0 0,0 0 1 0 0,0 0 0 0 0,0 0 0 0 0,0 0 0 0 0,0 0 0 0 0,0 0-1 0 0,0 0 1 0 0,0-1 0 0 0,0 1 0 0 0,0 0 0 0 0,0-1-1 0 0,0 1 1 0 0,0-1 0 0 0,0 1 0 0 0,0-1 0 0 0,1 0 0 0 0,1-2-2079 0 0</inkml:trace>
</inkml:ink>
</file>

<file path=ppt/ink/ink6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5:45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0 15631 0 0,'0'0'5791'0'0,"1"2"-5439"0"0,1 5-301 0 0,1 0 0 0 0,-1 0 0 0 0,-1 0 1 0 0,1 0-1 0 0,-1 0 0 0 0,0 1 0 0 0,-1-1 0 0 0,1 0 0 0 0,-2 11 0 0 0,-1-3 34 0 0,0-1-1 0 0,0 1 1 0 0,-9 26-1 0 0,0-16-230 0 0,-1 0 0 0 0,-1-1-1 0 0,-1 0 1 0 0,-19 25 0 0 0,0-1-83 0 0,14-22-1337 0 0,18-24 286 0 0</inkml:trace>
</inkml:ink>
</file>

<file path=ppt/ink/ink6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5:46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64 10135 0 0,'13'-10'599'0'0,"1"1"-1"0"0,29-15 1 0 0,9 4 7187 0 0,-60 31-7585 0 0,-41 52 23 0 0,30-41-195 0 0,-29 46-1 0 0,1 3-28 0 0,28-44 0 0 0,-22 41 0 0 0,38-63 43 0 0,0 0 0 0 0,0 0-1 0 0,1 1 1 0 0,0-1 0 0 0,0 1 0 0 0,0 0-1 0 0,1 0 1 0 0,0-1 0 0 0,0 1 0 0 0,0 0-1 0 0,1 0 1 0 0,0 0 0 0 0,0 0 0 0 0,2 9 0 0 0,0-12 20 0 0,-1 0 0 0 0,1 0 0 0 0,0-1 0 0 0,0 1 0 0 0,1 0 0 0 0,-1-1 0 0 0,0 1 0 0 0,1-1 0 0 0,-1 0 0 0 0,1 0 0 0 0,4 2 0 0 0,-5-2 11 0 0,3 1-41 0 0,0 0-1 0 0,0 0 1 0 0,0 0 0 0 0,1 0-1 0 0,-1-1 1 0 0,1 0-1 0 0,0 0 1 0 0,-1-1 0 0 0,1 1-1 0 0,0-1 1 0 0,0-1 0 0 0,0 1-1 0 0,0-1 1 0 0,0 0-1 0 0,0 0 1 0 0,0-1 0 0 0,0 1-1 0 0,0-2 1 0 0,0 1-1 0 0,0 0 1 0 0,-1-1 0 0 0,1 0-1 0 0,-1-1 1 0 0,1 1 0 0 0,6-5-1 0 0,18-11 113 0 0,-1-1 1 0 0,34-29-1 0 0,-53 40-105 0 0,-1-1-1 0 0,0-1 1 0 0,-1 0 0 0 0,0 0-1 0 0,0-1 1 0 0,-1 0-1 0 0,0 0 1 0 0,-1 0 0 0 0,6-17-1 0 0,-8 17-62 0 0,-1 1 0 0 0,0-1-1 0 0,0 0 1 0 0,-1 0 0 0 0,0-13-1 0 0,-2 19 10 0 0,0-1-1 0 0,0 1 1 0 0,0 0-1 0 0,-1 0 1 0 0,0-1-1 0 0,0 1 0 0 0,0 0 1 0 0,0 0-1 0 0,-1 0 1 0 0,0 0-1 0 0,0 0 0 0 0,-6-8 1 0 0,5 9-32 0 0,0 1 0 0 0,-1-1-1 0 0,0 1 1 0 0,0 0 0 0 0,0 0 0 0 0,0 0 0 0 0,0 0 0 0 0,-1 1-1 0 0,1-1 1 0 0,-1 1 0 0 0,0 0 0 0 0,1 1 0 0 0,-1-1 0 0 0,-8 0-1 0 0,-9-2-334 0 0,-41-2 1 0 0,62 6 371 0 0,-24-1-236 0 0,14 1-1 0 0,1 0 0 0 0,-15-3-1 0 0,24 3 54 0 0,23-4-2134 0 0,-6 3 1831 0 0</inkml:trace>
</inkml:ink>
</file>

<file path=ppt/ink/ink6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5:47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13 10367 0 0,'0'0'1212'0'0,"11"-5"1723"0"0,26-1 1918 0 0,-35 6-3850 0 0,0-1-599 0 0,-2 1-362 0 0,0 0-1 0 0,1 0 1 0 0,-1 0 0 0 0,0 0 0 0 0,0 0 0 0 0,0 0 0 0 0,1 0-1 0 0,-1 0 1 0 0,0 0 0 0 0,0 0 0 0 0,0 0 0 0 0,1 0-1 0 0,-1 0 1 0 0,0 0 0 0 0,0 0 0 0 0,0 0 0 0 0,1 0-1 0 0,-1 0 1 0 0,0 0 0 0 0,0 0 0 0 0,0 0 0 0 0,1 0 0 0 0,-1 0-1 0 0,0 1 1 0 0,0-1 0 0 0,0 0 0 0 0,0 0 0 0 0,1 0-1 0 0,-1 0 1 0 0,0 0 0 0 0,0 0 0 0 0,0 1 0 0 0,0-1-1 0 0,0 0 1 0 0,1 0 0 0 0,-1 0 0 0 0,0 1 0 0 0,0-1-1 0 0,0 0 1 0 0,0 0 0 0 0,0 1 0 0 0,-4 10 261 0 0,-14 13-438 0 0,8-14 134 0 0,-1 1 0 0 0,0-2-1 0 0,0 1 1 0 0,-1-1 0 0 0,-1-1 0 0 0,-16 8 0 0 0,7-5-134 0 0,-1-1 0 0 0,-47 14 1 0 0,42-17-3 0 0,0-1-1 0 0,-1-1 1 0 0,0-2-1 0 0,-30 0 1 0 0,54-2 108 0 0,0-2 0 0 0,0 1 0 0 0,0-1 0 0 0,0 0 0 0 0,0 0 0 0 0,0 0 0 0 0,0 0-1 0 0,1-1 1 0 0,-1 0 0 0 0,-6-3 0 0 0,10 4-55 0 0,3-2-592 0 0,-2 2 677 0 0,0 1 0 0 0,0 0 0 0 0,0 0 0 0 0,0 0 0 0 0,0-1 0 0 0,0 1 0 0 0,0 0 0 0 0,0 0 0 0 0,0 0 0 0 0,0-1 0 0 0,0 1 0 0 0,0 0 0 0 0,1 0 0 0 0,-1 0 0 0 0,0 0 0 0 0,0-1 0 0 0,0 1 0 0 0,0 0 0 0 0,0 0 0 0 0,1 0 0 0 0,-1 0 0 0 0,0 0 0 0 0,0-1 0 0 0,0 1 0 0 0,0 0 0 0 0,1 0 0 0 0,-1 0 0 0 0,0 0 0 0 0,0 0 0 0 0,0 0 0 0 0,1 0 0 0 0,-1 0 0 0 0,0 0 0 0 0,2 1 22 0 0,-1 0 0 0 0,1 0 0 0 0,-1 0 1 0 0,1 0-1 0 0,-1 0 0 0 0,0 0 0 0 0,0 0 1 0 0,0 1-1 0 0,0-1 0 0 0,0 0 1 0 0,0 1-1 0 0,0-1 0 0 0,0 1 0 0 0,0-1 1 0 0,-1 1-1 0 0,1-1 0 0 0,0 4 0 0 0,0-2 5 0 0,-1 0 0 0 0,0-1-1 0 0,0 1 1 0 0,0-1-1 0 0,0 1 1 0 0,-1 0-1 0 0,1-1 1 0 0,-1 1-1 0 0,1-1 1 0 0,-3 5-1 0 0,-2 4 47 0 0,0-1 0 0 0,-1 0 0 0 0,-1 0 0 0 0,-8 11 0 0 0,10-15-36 0 0,4-5 15 0 0,-9 17 71 0 0,9-12-101 0 0,7 0 30 0 0,-4-4-44 0 0,0 0-1 0 0,0-1 1 0 0,1 0-1 0 0,-1 1 1 0 0,0-1-1 0 0,1 0 1 0 0,-1 0-1 0 0,1 0 1 0 0,-1-1-1 0 0,1 1 1 0 0,-1 0-1 0 0,1-1 1 0 0,0 0-1 0 0,-1 0 1 0 0,4 0-1 0 0,20 3-16 0 0,-6-2 10 0 0,0 0-1 0 0,22-3 1 0 0,-23 0-22 0 0,1 2 1 0 0,24 2 0 0 0,-25-1 9 0 0,-12 0 10 0 0,-1-1 0 0 0,1 1 0 0 0,-1 0 0 0 0,0 0 0 0 0,0 1 0 0 0,0 0-1 0 0,0 0 1 0 0,0 0 0 0 0,10 6 0 0 0,-8-4 1 0 0,1 2-3 0 0,13 21 14 0 0,-21-26 6 0 0,0 1 0 0 0,0 0-1 0 0,0 0 1 0 0,0 0 0 0 0,0 0 0 0 0,0-1 0 0 0,-1 1 0 0 0,1 0 0 0 0,-1 1 0 0 0,1-1-1 0 0,-1 0 1 0 0,0 0 0 0 0,0 0 0 0 0,1 0 0 0 0,-2 0 0 0 0,1 0 0 0 0,0 0-1 0 0,0 0 1 0 0,-1 0 0 0 0,1 0 0 0 0,-1 0 0 0 0,0 0 0 0 0,1 0 0 0 0,-1 0 0 0 0,0 0-1 0 0,0 0 1 0 0,0 0 0 0 0,-2 1 0 0 0,-2 4 23 0 0,0-1 0 0 0,0 0 1 0 0,0 0-1 0 0,-1 0 0 0 0,-11 8 0 0 0,7-7-26 0 0,0 0 1 0 0,0-1-1 0 0,0 0 0 0 0,-1-1 1 0 0,0 0-1 0 0,-12 3 1 0 0,-70 13-214 0 0,65-16-48 0 0,26-4-33 0 0,-2 0 433 0 0</inkml:trace>
</inkml:ink>
</file>

<file path=ppt/ink/ink6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5:47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2 6447 0 0,'-9'-2'586'0'0,"-22"4"-1007"0"0,19-1 2970 0 0,1-1 5576 0 0,11 12-7572 0 0,2-8-487 0 0,-1 1 0 0 0,0-1 0 0 0,1 1-1 0 0,0-1 1 0 0,0 0 0 0 0,0 0 0 0 0,1 0-1 0 0,5 8 1 0 0,28 29 215 0 0,-30-35-199 0 0,23 21 388 0 0,1-1-1 0 0,53 35 1 0 0,-52-40 214 0 0,-2 1-1 0 0,0 1 1 0 0,31 34 0 0 0,-53-50-565 0 0,-1 0 0 0 0,0 0 0 0 0,-1 1 0 0 0,1 0 0 0 0,-2 0 0 0 0,1 1 0 0 0,4 13 0 0 0,-7-18-109 0 0,-1 0-1 0 0,0 0 1 0 0,-1 0 0 0 0,1 0 0 0 0,-1 0 0 0 0,0 0 0 0 0,0 0 0 0 0,0 0 0 0 0,0 0-1 0 0,0 0 1 0 0,-1 0 0 0 0,0 0 0 0 0,0 0 0 0 0,0 0 0 0 0,-1 0 0 0 0,1 0 0 0 0,-1 0-1 0 0,0-1 1 0 0,-4 7 0 0 0,-3 2-13 0 0,0-1 0 0 0,-1-1-1 0 0,0 1 1 0 0,-1-2 0 0 0,0 1 0 0 0,0-1-1 0 0,-18 9 1 0 0,-93 46-253 0 0,110-58 203 0 0,-99 40-257 0 0,46-20 139 0 0,-9 9-1621 0 0,71-33 298 0 0,-3 2-68 0 0</inkml:trace>
</inkml:ink>
</file>

<file path=ppt/ink/ink6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5:4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69 136 9791 0 0,'0'0'447'0'0,"-8"4"145"0"0,-7 3 503 0 0,1 1-1 0 0,-18 13 2753 0 0,44-16-2762 0 0,-4-3-868 0 0,1 0-1 0 0,0 0 1 0 0,0 0-1 0 0,0-1 1 0 0,16-1-1 0 0,47-4 243 0 0,-57 3-339 0 0,345-41 1656 0 0,-42 5-318 0 0,60-8-595 0 0,-141 16-534 0 0,-141 16-179 0 0,65-6-953 0 0,-126 20-932 0 0,-14 2-4731 0 0</inkml:trace>
</inkml:ink>
</file>

<file path=ppt/ink/ink6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5:49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47 12871 0 0,'0'0'588'0'0,"2"-1"-12"0"0,2-2-508 0 0,1-1 0 0 0,0 0 0 0 0,7-9 0 0 0,-3 3 800 0 0,-8 9 146 0 0,7-6 3677 0 0,-4 3-2785 0 0,-9 11-2305 0 0,2-3 407 0 0,-1-1-1 0 0,1 0 1 0 0,0 0-1 0 0,-1 0 0 0 0,0-1 1 0 0,1 1-1 0 0,-1-1 1 0 0,0 0-1 0 0,-5 3 1 0 0,-42 12 31 0 0,31-11-40 0 0,-44 12-577 0 0,-117 18-1 0 0,149-31 389 0 0,-54 5-332 0 0,42-5 271 0 0,33-4 129 0 0,1 0-1 0 0,-1 0 1 0 0,0 0 0 0 0,1-2-1 0 0,-14-1 1 0 0,22 2-149 0 0,15-13-1137 0 0,-1 2 1483 0 0,1 0-1 0 0,1 0 0 0 0,0 2 0 0 0,0-1 1 0 0,1 2-1 0 0,21-10 0 0 0,-34 17 966 0 0,-12 13-862 0 0,-126 129 1392 0 0,113-119-1390 0 0,-43 43 167 0 0,59-57-314 0 0,-1 1 0 0 0,2 0 1 0 0,-1 0-1 0 0,1 1 0 0 0,-8 18 1 0 0,13-25 19 0 0,0 6 11 0 0,4 0-11 0 0,-2-7-52 0 0,1-1 0 0 0,0 1-1 0 0,0-1 1 0 0,0 1-1 0 0,0-1 1 0 0,0 0-1 0 0,0 0 1 0 0,0 0 0 0 0,1 0-1 0 0,-1 0 1 0 0,0-1-1 0 0,0 1 1 0 0,1 0-1 0 0,-1-1 1 0 0,0 0-1 0 0,1 0 1 0 0,-1 1 0 0 0,0-2-1 0 0,1 1 1 0 0,3 0-1 0 0,6-2 0 0 0,1 0-1 0 0,18-6 1 0 0,-26 6 0 0 0,63-16-800 0 0,111-16 0 0 0,-167 33 740 0 0,-1 0 0 0 0,0 1 0 0 0,1 0 1 0 0,-1 1-1 0 0,0 0 0 0 0,0 1 0 0 0,1 0 0 0 0,-1 1 0 0 0,0 0 0 0 0,-1 1 0 0 0,1 0 0 0 0,-1 0 0 0 0,0 1 0 0 0,19 13 1 0 0,54 47-51 0 0,3 3 94 0 0,-77-63 40 0 0,0-1-1 0 0,0 1 0 0 0,1-1 0 0 0,-1-1 1 0 0,15 4-1 0 0,1 1 1905 0 0,-27 0-1603 0 0,2-6-301 0 0,0-1 1 0 0,0 1 0 0 0,-1 0-1 0 0,1 0 1 0 0,-1 0-1 0 0,0 0 1 0 0,0-1 0 0 0,1 1-1 0 0,-1 0 1 0 0,0-1 0 0 0,0 1-1 0 0,-1-1 1 0 0,1 1 0 0 0,0-1-1 0 0,0 1 1 0 0,-1-1 0 0 0,-1 2-1 0 0,-15 10 6 0 0,-1 0-1 0 0,-1-1 1 0 0,0-1-1 0 0,-27 11 0 0 0,-88 26 267 0 0,119-43-244 0 0,13-4-42 0 0,-51 17 313 0 0,-110 21 1 0 0,-17-9-182 0 0,109-17-112 0 0,-15 4-45 0 0,86-16-59 0 0,14-9-2054 0 0,17-8-176 0 0,-12 4 1121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47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0 10367 0 0,'0'0'472'0'0,"-2"2"-9"0"0,-1 2-307 0 0,0 0-1 0 0,0 1 1 0 0,0 0 0 0 0,0-1 0 0 0,0 1-1 0 0,1 0 1 0 0,0 1 0 0 0,0-1-1 0 0,1 0 1 0 0,-1 0 0 0 0,1 1 0 0 0,0-1-1 0 0,1 1 1 0 0,-1-1 0 0 0,1 1 0 0 0,0-1-1 0 0,1 8 1 0 0,0 0 338 0 0,1-1-1 0 0,0 1 1 0 0,1 0 0 0 0,1-1-1 0 0,0 1 1 0 0,8 16 0 0 0,-8-21-330 0 0,1 0 0 0 0,0 0 1 0 0,0-1-1 0 0,0 0 1 0 0,1 0-1 0 0,0 0 1 0 0,12 9-1 0 0,5 2 150 0 0,27 16 0 0 0,-29-20-127 0 0,38 31 0 0 0,-51-37-155 0 0,0 0 0 0 0,-1 0 1 0 0,0 1-1 0 0,0-1 0 0 0,-1 2 1 0 0,0-1-1 0 0,0 1 0 0 0,-1 0 1 0 0,-1 0-1 0 0,5 15 0 0 0,-6-13-1 0 0,0 1 0 0 0,-1-1 1 0 0,-1 1-1 0 0,0-1 0 0 0,0 1 0 0 0,-1-1 0 0 0,-1 1 0 0 0,0-1 0 0 0,-4 14 1 0 0,-2 5 120 0 0,-2 0 1 0 0,-1-1 0 0 0,-2 0 0 0 0,-1 0 0 0 0,-1-1 0 0 0,-24 37 0 0 0,-123 153 944 0 0,105-148-785 0 0,45-57-104 0 0,-20 19-1 0 0,14-17-180 0 0,16-15-373 0 0</inkml:trace>
</inkml:ink>
</file>

<file path=ppt/ink/ink6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6:03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49 2759 0 0,'-9'0'248'0'0,"-17"1"15039"0"0,92-4-14606 0 0,69-12-1 0 0,-40 3-528 0 0,-49 8-247 0 0,-17 2-1469 0 0,38-8 1 0 0,-50 6-255 0 0</inkml:trace>
</inkml:ink>
</file>

<file path=ppt/ink/ink6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6:04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46 12607 0 0,'0'0'1143'0'0,"-6"6"1452"0"0,-3 6-718 0 0,8-11-952 0 0,1 2-598 0 0,-1-2-275 0 0,1 0 0 0 0,0 0 1 0 0,0 0-1 0 0,0 0 0 0 0,0 0 1 0 0,0 0-1 0 0,0 0 0 0 0,0 0 1 0 0,0 0-1 0 0,0 0 0 0 0,0 0 0 0 0,0 0 1 0 0,1 0-1 0 0,-1-1 0 0 0,0 1 1 0 0,1 0-1 0 0,-1 0 0 0 0,0 0 1 0 0,1 0-1 0 0,0 0 0 0 0,-1 0 0 0 0,1-1 1 0 0,-1 1-1 0 0,1 0 0 0 0,0 0 1 0 0,0-1-1 0 0,-1 1 0 0 0,1 0 1 0 0,0-1-1 0 0,1 1 0 0 0,2 1 16 0 0,1-1 1 0 0,-1 1-1 0 0,1-1 0 0 0,0 0 1 0 0,-1-1-1 0 0,1 1 0 0 0,0-1 1 0 0,7 0-1 0 0,41-7 156 0 0,-40 5-170 0 0,257-55 181 0 0,-186 37-401 0 0,-17 8-1342 0 0,-36 8-82 0 0</inkml:trace>
</inkml:ink>
</file>

<file path=ppt/ink/ink6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6:05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548 103 3679 0 0,'-2'1'167'0'0,"-44"10"523"0"0,-5 2 7515 0 0,-6 14-2181 0 0,68-25-5622 0 0,4-3-277 0 0,-1 0 0 0 0,0-1 0 0 0,1 0 0 0 0,-1-1 0 0 0,0-1 0 0 0,26-10 0 0 0,-8 3-48 0 0,187-51 153 0 0,-139 40-174 0 0,-75 21-51 0 0,108-26 133 0 0,-98 24-76 0 0,0 1 0 0 0,0 1 0 0 0,0 0 0 0 0,1 1-1 0 0,21 3 1 0 0,-22 0-46 0 0,-5 3-16 0 0,-2 3-12 0 0,-8-8 6 0 0,1 1 0 0 0,0 0 0 0 0,-1-1 0 0 0,1 1 0 0 0,-1 0 0 0 0,1-1 0 0 0,-1 1 0 0 0,0 0 0 0 0,1 0 0 0 0,-1 0 0 0 0,0-1 0 0 0,0 1 0 0 0,-1 0 0 0 0,1 0 0 0 0,0-1 0 0 0,0 1 0 0 0,-1 0 0 0 0,1 0 0 0 0,-1-1 0 0 0,0 1 0 0 0,0 0 0 0 0,1-1 1 0 0,-1 1-1 0 0,0-1 0 0 0,0 1 0 0 0,0-1 0 0 0,-2 2 0 0 0,-4 4-10 0 0,1-1 0 0 0,-1 0 1 0 0,0 0-1 0 0,-10 5 0 0 0,7-4-54 0 0,-82 54-539 0 0,38-27 82 0 0,-71 40-1065 0 0,42-27 491 0 0,9-5 707 0 0,-3-2 0 0 0,0-4 0 0 0,-3-4-1 0 0,-129 36 1 0 0,132-51 985 0 0,-36 11 1226 0 0,111-28-1033 0 0,6 0-679 0 0,-1-1-1 0 0,0 1 0 0 0,1-1 1 0 0,-1 0-1 0 0,0 0 1 0 0,5-3-1 0 0,8-2 53 0 0,47-8 354 0 0,94-10 0 0 0,-85 15-278 0 0,93-9 300 0 0,183 2-1 0 0,-233 20-732 0 0,-113-4 39 0 0</inkml:trace>
</inkml:ink>
</file>

<file path=ppt/ink/ink6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6:06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83 8751 0 0,'29'-14'742'0'0,"-20"9"-352"0"0,0 0 1 0 0,0 1 0 0 0,13-4-1 0 0,-9 4 969 0 0,0-2-1 0 0,-1 1 0 0 0,0-2 1 0 0,16-9-1 0 0,-15 8 1250 0 0,-18 21-2344 0 0,-2-1-192 0 0,0 1-1 0 0,-1-1 1 0 0,-1 0-1 0 0,1 0 0 0 0,-2-1 1 0 0,1-1-1 0 0,-13 11 1 0 0,-84 61-80 0 0,69-56-29 0 0,-37 20-105 0 0,5-2 69 0 0,-78 70-557 0 0,53-40-5 0 0,68-50 575 0 0,26-23 68 0 0,0-1-1 0 0,-1 1 1 0 0,1-1-1 0 0,0 0 1 0 0,0 1 0 0 0,-1-1-1 0 0,1 1 1 0 0,0-1 0 0 0,0 1-1 0 0,0-1 1 0 0,0 1-1 0 0,-1-1 1 0 0,1 1 0 0 0,0-1-1 0 0,0 0 1 0 0,0 1 0 0 0,0-1-1 0 0,0 1 1 0 0,0-1 0 0 0,0 1-1 0 0,1-1 1 0 0,-1 1-1 0 0,0-1 1 0 0,0 1 0 0 0,0-1-1 0 0,0 1 1 0 0,1-1 0 0 0,-1 1-1 0 0,0-1 1 0 0,1 1 0 0 0,9 11 160 0 0,-3-7-120 0 0,0-1-1 0 0,0 1 0 0 0,0-1 1 0 0,1-1-1 0 0,0 1 1 0 0,-1-1-1 0 0,1-1 1 0 0,9 3-1 0 0,27 10 133 0 0,-27-8 3 0 0,0-2 0 0 0,1 0 1 0 0,0 0-1 0 0,0-2 0 0 0,0 0 0 0 0,0-1 1 0 0,26-1-1 0 0,-7-2 408 0 0,0-2 0 0 0,60-12 1 0 0,6-11-208 0 0,102-40 1 0 0,-152 47-337 0 0,-29 11-37 0 0,-2 1-175 0 0,1-1 0 0 0,-2 0 1 0 0,1-2-1 0 0,33-21 0 0 0,-52 30 136 0 0,-1-2-1 0 0,0 1 1 0 0,1 0-1 0 0,-1 0 1 0 0,0-1-1 0 0,0 1 0 0 0,0-1 1 0 0,-1 1-1 0 0,1-1 1 0 0,-1 0-1 0 0,1 0 1 0 0,-1 0-1 0 0,0 0 1 0 0,0 0-1 0 0,0 0 1 0 0,0 0-1 0 0,-1 0 1 0 0,1 0-1 0 0,-1 0 1 0 0,0-1-1 0 0,0 1 1 0 0,0 0-1 0 0,0 0 1 0 0,-1 0-1 0 0,1 0 0 0 0,-1-1 1 0 0,0 1-1 0 0,0 0 1 0 0,0 0-1 0 0,0 0 1 0 0,0 1-1 0 0,-4-6 1 0 0,-3-4-17 0 0,5 7 10 0 0,-1 0 0 0 0,0 0 1 0 0,0 1-1 0 0,-7-6 1 0 0,9 8 12 0 0,-1 0 0 0 0,1 0 0 0 0,-1 1 1 0 0,0 0-1 0 0,0-1 0 0 0,1 1 0 0 0,-1 0 0 0 0,0 1 1 0 0,0-1-1 0 0,0 0 0 0 0,0 1 0 0 0,-4-1 0 0 0,-5 1-19 0 0,-1 1-1 0 0,0 0 1 0 0,1 0-1 0 0,-1 1 0 0 0,0 1 1 0 0,1 0-1 0 0,0 0 0 0 0,-18 9 1 0 0,-10 7-115 0 0,-40 24 1 0 0,72-38 159 0 0,-3 1 46 0 0,0 0 0 0 0,1 1 0 0 0,-1 0-1 0 0,-12 14 1 0 0,20-19-39 0 0,1 0 0 0 0,0 0-1 0 0,1 0 1 0 0,-1 1 0 0 0,0-1 0 0 0,1 0 0 0 0,-1 1-1 0 0,1 0 1 0 0,0-1 0 0 0,0 1 0 0 0,0 0 0 0 0,0-1-1 0 0,0 1 1 0 0,1 0 0 0 0,-1 0 0 0 0,1 0-1 0 0,0 0 1 0 0,0 0 0 0 0,0 0 0 0 0,0-1 0 0 0,0 1-1 0 0,1 0 1 0 0,-1 0 0 0 0,1 0 0 0 0,1 3-1 0 0,3 5 82 0 0,1 1 0 0 0,1-1 0 0 0,0-1 0 0 0,0 1 0 0 0,1-1-1 0 0,0 0 1 0 0,14 12 0 0 0,-20-20-199 0 0,14 9-3007 0 0</inkml:trace>
</inkml:ink>
</file>

<file path=ppt/ink/ink6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6:10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1 10135 0 0,'0'0'1307'0'0,"2"1"-1070"0"0,-1-1-113 0 0,-1 0 0 0 0,0-1-1 0 0,0 2 1 0 0,1-1-1 0 0,-1 0 1 0 0,0 0 0 0 0,0 0-1 0 0,1 0 1 0 0,-1 0-1 0 0,0 0 1 0 0,0 0 0 0 0,1 0-1 0 0,-1 0 1 0 0,0 0 0 0 0,0 0-1 0 0,0 1 1 0 0,1-1-1 0 0,-1 0 1 0 0,0 0 0 0 0,0 0-1 0 0,0 0 1 0 0,1 1-1 0 0,-1-1 1 0 0,0 0 0 0 0,0 0-1 0 0,0 0 1 0 0,0 1 0 0 0,0-1-1 0 0,0 0 1 0 0,1 0-1 0 0,-1 0 1 0 0,0 1 0 0 0,0-1-1 0 0,0 0 1 0 0,0 0-1 0 0,0 1 1 0 0,0-1 0 0 0,-8 10 4982 0 0,3-6-6731 0 0,-32 31 1654 0 0,-2-2 1 0 0,-1-2-1 0 0,-80 48 0 0 0,81-55-87 0 0,0 2-1 0 0,-63 56 0 0 0,38-30-201 0 0,5-3 64 0 0,54-45 196 0 0,3-2 0 0 0,-1 0 0 0 0,1 1 0 0 0,0-1 0 0 0,0 1 0 0 0,0-1 0 0 0,-2 5 0 0 0,-1-1 0 0 0,3-4 0 0 0,1 0 0 0 0,-1 1 0 0 0,1-1 0 0 0,-1 1 0 0 0,1 0 0 0 0,0-1 0 0 0,-2 5 0 0 0,0 4 0 0 0,0 0 0 0 0,2-9 8 0 0,1 0 1 0 0,-1 0-1 0 0,0 0 0 0 0,1 0 1 0 0,0 0-1 0 0,-1 0 0 0 0,1 0 0 0 0,0 4 1 0 0,1 9 48 0 0,-1-14 29 0 0,11 4 266 0 0,209 25 1231 0 0,-151-22-1280 0 0,-36-6-129 0 0,56-4 0 0 0,-84 2-170 0 0,142-14 121 0 0,-118 9-106 0 0,0-1-1 0 0,-1-2 1 0 0,28-11 0 0 0,-53 18-19 0 0,8-4-3 0 0,1 1 1 0 0,-1-2-1 0 0,-1 1 1 0 0,1-2 0 0 0,-1 1-1 0 0,12-11 1 0 0,-17 13-150 0 0,-1 0 1 0 0,1 0 0 0 0,-1 0-1 0 0,-1-1 1 0 0,1 1-1 0 0,0-1 1 0 0,-1 0-1 0 0,0 0 1 0 0,0 0 0 0 0,-1 0-1 0 0,1-1 1 0 0,-1 1-1 0 0,-1-1 1 0 0,1 1 0 0 0,-1-1-1 0 0,1 0 1 0 0,-2 0-1 0 0,1 0 1 0 0,-1 1-1 0 0,1-1 1 0 0,-2 0 0 0 0,0-10-1 0 0,-9-12-124 0 0,9 26 269 0 0,0 0 0 0 0,1 1-1 0 0,-1-1 1 0 0,0 1-1 0 0,0-1 1 0 0,-1 1 0 0 0,1-1-1 0 0,0 1 1 0 0,0 0 0 0 0,-1 0-1 0 0,1-1 1 0 0,-1 1 0 0 0,1 0-1 0 0,-1 0 1 0 0,1 0 0 0 0,-1 1-1 0 0,0-1 1 0 0,1 0 0 0 0,-1 1-1 0 0,0-1 1 0 0,0 1-1 0 0,0-1 1 0 0,1 1 0 0 0,-1 0-1 0 0,0 0 1 0 0,0 0 0 0 0,0 0-1 0 0,0 0 1 0 0,-2 0 0 0 0,1 0-1 0 0,-3 0-22 0 0,1 1 0 0 0,-1-1 0 0 0,1 1 0 0 0,0 0 0 0 0,0 0 0 0 0,-7 2 0 0 0,0 2 69 0 0,0 1 1 0 0,-12 7-1 0 0,14-6 42 0 0,-1 1 0 0 0,1 0 1 0 0,1 0-1 0 0,-1 1 0 0 0,-13 18 0 0 0,12-15-33 0 0,0 0 1 0 0,-23 19-1 0 0,-9 5 59 0 0,40-33-74 0 0,1-2-29 0 0,1-1-1 0 0,0 1 0 0 0,-1 0 0 0 0,1 1 0 0 0,0-1 0 0 0,0 0 0 0 0,0 0 0 0 0,0 0 0 0 0,0 1 0 0 0,0-1 0 0 0,0 0 0 0 0,0 1 0 0 0,1-1 0 0 0,-1 1 0 0 0,0-1 0 0 0,0 4 0 0 0,1-3 8 0 0,-1-1-1 0 0,1 1 0 0 0,0 0 0 0 0,0 0 1 0 0,0 0-1 0 0,0 0 0 0 0,0 0 1 0 0,0-1-1 0 0,0 1 0 0 0,1 0 1 0 0,-1 0-1 0 0,1 0 0 0 0,-1-1 1 0 0,2 4-1 0 0,-1-3-5 0 0,-1-1 1 0 0,1 0-1 0 0,0 1 1 0 0,-1-1 0 0 0,1 1-1 0 0,0-1 1 0 0,0 0-1 0 0,0 0 1 0 0,0 1-1 0 0,0-1 1 0 0,0 0-1 0 0,0 0 1 0 0,0 0-1 0 0,0 0 1 0 0,0 0-1 0 0,1 0 1 0 0,1 1 0 0 0,2 0 23 0 0,-2 1-101 0 0,0-1 0 0 0,0 1 0 0 0,1-1 0 0 0,-1 0 0 0 0,1 0 0 0 0,-1 0 0 0 0,1-1 0 0 0,0 1-1 0 0,-1-1 1 0 0,1 0 0 0 0,0 0 0 0 0,0-1 0 0 0,0 1 0 0 0,0-1 0 0 0,6 1 0 0 0,3-3-1051 0 0</inkml:trace>
</inkml:ink>
</file>

<file path=ppt/ink/ink6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6:11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1 12607 0 0,'0'0'2179'0'0,"0"1"-1742"0"0,0 5-316 0 0,0 0-1 0 0,0 0 1 0 0,0 0 0 0 0,-1 0-1 0 0,0 0 1 0 0,0-1 0 0 0,0 1-1 0 0,-1 0 1 0 0,0-1-1 0 0,0 1 1 0 0,-1-1 0 0 0,1 0-1 0 0,-1 1 1 0 0,0-1-1 0 0,-4 4 1 0 0,-4 6-135 0 0,0-2-1 0 0,0 1 1 0 0,-26 21-1 0 0,16-19 15 0 0,-35 22-1 0 0,11-9 13 0 0,-16 12 45 0 0,-69 52 91 0 0,109-76-148 0 0,11-10 0 0 0,0 2 0 0 0,0 0 0 0 0,1 0 0 0 0,-16 20 0 0 0,21-24 0 0 0,0-1 0 0 0,0 0 0 0 0,0-1 0 0 0,-8 6 0 0 0,-5 5 0 0 0,-14 9-3 0 0,-3 3 3 0 0,32-23 2 0 0,-1-1 1 0 0,1 1-1 0 0,0 0 0 0 0,0-1 0 0 0,0 1 0 0 0,0 0 0 0 0,0 0 1 0 0,0 1-1 0 0,-1 3 0 0 0,-5 4 177 0 0,7-10-143 0 0,1-1-1 0 0,-1 1 1 0 0,0-1 0 0 0,1 1 0 0 0,-1 0 0 0 0,1-1 0 0 0,-1 1 0 0 0,1 0 0 0 0,-1-1 0 0 0,1 1 0 0 0,-1 0 0 0 0,1 0 0 0 0,0-1 0 0 0,0 1 0 0 0,-1 0 0 0 0,1 0 0 0 0,0 0 0 0 0,0 0-1 0 0,0-1 1 0 0,0 1 0 0 0,0 0 0 0 0,0 1 0 0 0,1 1 10 0 0,0-1-1 0 0,0 1 0 0 0,0-1 1 0 0,1 0-1 0 0,0 1 1 0 0,-1-1-1 0 0,1 0 0 0 0,0 0 1 0 0,0 0-1 0 0,0 0 1 0 0,0 0-1 0 0,0 0 0 0 0,0-1 1 0 0,1 1-1 0 0,-1-1 1 0 0,0 1-1 0 0,1-1 1 0 0,-1 0-1 0 0,1 0 0 0 0,0 0 1 0 0,2 0-1 0 0,8 2 274 0 0,0-1 0 0 0,0 0 0 0 0,18 0 0 0 0,-9-1-22 0 0,57 6 943 0 0,143-7 0 0 0,-214 0-1235 0 0,11-1-3 0 0,0-2 1 0 0,32-7-1 0 0,-24 4 1 0 0,-18 5-6 0 0,-1-1 1 0 0,0 0-1 0 0,0-1 0 0 0,0 0 1 0 0,0 0-1 0 0,9-6 0 0 0,-8 4-102 0 0,-1-2 1 0 0,0 1-1 0 0,0-1 0 0 0,-1-1 0 0 0,0 1 0 0 0,0-1 1 0 0,-1 0-1 0 0,1-1 0 0 0,5-12 0 0 0,-11 21 96 0 0,3-7-135 0 0,0 1 1 0 0,0-1-1 0 0,-1 1 0 0 0,0-1 1 0 0,0 0-1 0 0,-1 0 0 0 0,0-1 1 0 0,0 1-1 0 0,0 0 0 0 0,-1-1 1 0 0,1-12-1 0 0,-4 15 121 0 0,1 1 0 0 0,0-1 0 0 0,-1 1 0 0 0,0-1 0 0 0,0 1 0 0 0,-1 0 0 0 0,1-1 0 0 0,-1 1 0 0 0,0 1 0 0 0,0-1 0 0 0,0 0 0 0 0,-5-4 0 0 0,7 7 23 0 0,0 0 0 0 0,1 1 0 0 0,-1-1 0 0 0,1 1 0 0 0,-1-1 0 0 0,1 1 0 0 0,-1 0 0 0 0,1-1 0 0 0,-1 1 0 0 0,0 0 0 0 0,1-1 0 0 0,-1 1 0 0 0,1 0 0 0 0,-1 0 0 0 0,0 0 0 0 0,1 0 0 0 0,-1-1 0 0 0,0 1 0 0 0,0 0 0 0 0,0 0 0 0 0,-4 0-10 0 0,-1-1 0 0 0,1 1 0 0 0,0 0 0 0 0,-1 0 0 0 0,1 0 0 0 0,0 0-1 0 0,-1 1 1 0 0,1 0 0 0 0,0 1 0 0 0,0-1 0 0 0,0 1 0 0 0,0 0 0 0 0,0 0 0 0 0,0 0 0 0 0,0 1-1 0 0,1-1 1 0 0,-1 1 0 0 0,1 1 0 0 0,-4 3 0 0 0,-9 8-52 0 0,1 0 1 0 0,1 1-1 0 0,-16 23 1 0 0,20-26 53 0 0,-10 13 183 0 0,-44 40 0 0 0,50-48-37 0 0,14-17 278 0 0,21 12-16 0 0,-9-8-363 0 0,0 0 1 0 0,1-1-1 0 0,13 4 0 0 0,16-2-2739 0 0,-30-5 1719 0 0</inkml:trace>
</inkml:ink>
</file>

<file path=ppt/ink/ink6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6:12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35 9215 0 0,'0'0'831'0'0,"2"-1"-686"0"0,14-11 3 0 0,0 3 4561 0 0,-6 3-2022 0 0,-9 5-2506 0 0,0 1 1 0 0,0-1-1 0 0,0 0 0 0 0,1 1 1 0 0,-1-1-1 0 0,0 0 0 0 0,1 1 0 0 0,-1 0 1 0 0,0-1-1 0 0,1 1 0 0 0,-1 0 0 0 0,0 0 1 0 0,1 0-1 0 0,-1 0 0 0 0,3 0 0 0 0,-3 0-152 0 0,0 0-1 0 0,-1 1 1 0 0,1-1-1 0 0,0 0 1 0 0,-1 1-1 0 0,1-1 1 0 0,-1 0-1 0 0,1 1 1 0 0,-1-1-1 0 0,1 1 1 0 0,-1-1-1 0 0,1 1 1 0 0,-1-1-1 0 0,1 1 1 0 0,-1-1-1 0 0,0 1 1 0 0,1 0-1 0 0,-1-1 1 0 0,0 1-1 0 0,0 0 1 0 0,1-1-1 0 0,-1 2 1 0 0,1 1-43 0 0,-1 0 1 0 0,0 0-1 0 0,0 0 0 0 0,0 0 1 0 0,0 0-1 0 0,0 1 0 0 0,-1-1 1 0 0,1 0-1 0 0,-1 0 0 0 0,0 0 1 0 0,-2 5-1 0 0,-1 0 20 0 0,-1 0 0 0 0,0-1 0 0 0,-1 1 0 0 0,0-1 0 0 0,0 0 0 0 0,-1-1 0 0 0,0 0 0 0 0,-7 6 0 0 0,-10 9 4 0 0,-25 22-334 0 0,-90 62 0 0 0,46-51-363 0 0,17-11 366 0 0,63-35 309 0 0,-7 4-11 0 0,1 1 1 0 0,-35 30-1 0 0,48-35 60 0 0,0 0-1 0 0,0 0 1 0 0,1 0-1 0 0,0 1 0 0 0,0 0 1 0 0,1 0-1 0 0,0 0 1 0 0,-5 18-1 0 0,7-20 19 0 0,2-5-45 0 0,-1-1-1 0 0,1 1 0 0 0,-1-1 0 0 0,1 1 1 0 0,0 0-1 0 0,-1-1 0 0 0,1 1 1 0 0,0-1-1 0 0,0 1 0 0 0,0 0 1 0 0,1 2-1 0 0,0 1 51 0 0,-1 0-25 0 0,1 0-1 0 0,1 0 1 0 0,-1 0 0 0 0,1-1-1 0 0,0 1 1 0 0,3 5 0 0 0,-3-6-7 0 0,0-1 1 0 0,0-1 0 0 0,0 1 0 0 0,1 0 0 0 0,-1 0-1 0 0,1-1 1 0 0,-1 1 0 0 0,1-1 0 0 0,0 0 0 0 0,0 0 0 0 0,0 0-1 0 0,0 0 1 0 0,1-1 0 0 0,-1 1 0 0 0,0-1 0 0 0,1 0-1 0 0,-1 0 1 0 0,1 0 0 0 0,5 1 0 0 0,1-1 188 0 0,1-1 1 0 0,-1 0-1 0 0,1-1 0 0 0,18-3 1 0 0,-20 3-58 0 0,16-3 174 0 0,5 0 80 0 0,-1-1 0 0 0,36-11 0 0 0,279-93 485 0 0,-336 106-903 0 0,3 0-45 0 0,0-1 0 0 0,0 0-1 0 0,0 0 1 0 0,0-2 0 0 0,-1 1 0 0 0,0-1 0 0 0,15-11 0 0 0,-10 4-26 0 0,0-1 0 0 0,-13 13 38 0 0,0-1-1 0 0,-1 1 0 0 0,0-1 1 0 0,1 0-1 0 0,-1 1 0 0 0,0-1 0 0 0,0 0 1 0 0,0 0-1 0 0,0 0 0 0 0,0 0 0 0 0,-1 0 1 0 0,1 0-1 0 0,0-2 0 0 0,-1 0-55 0 0,0 1 1 0 0,0-1-1 0 0,0 0 0 0 0,0 0 0 0 0,-3-7 0 0 0,3 10-11 0 0,-1-1 1 0 0,-7-12-28 0 0,5 8 54 0 0,0 0-1 0 0,-1 0 0 0 0,0 0 0 0 0,0 0 1 0 0,-1 1-1 0 0,0-1 0 0 0,1 1 1 0 0,-12-8-1 0 0,8 7 67 0 0,2 2 8 0 0,0 2-23 0 0,-7 1 2 0 0,9 1 1 0 0,-16 0-69 0 0,-10 13-40 0 0,21-8 121 0 0,0 1 1 0 0,1 0-1 0 0,0 1 0 0 0,0 0 0 0 0,-13 14 1 0 0,13-12 11 0 0,-1 0 0 0 0,0-1 0 0 0,-20 14 0 0 0,22-18 112 0 0,0 1 0 0 0,0 0-1 0 0,1 0 1 0 0,0 0 0 0 0,0 1 0 0 0,0 0-1 0 0,-5 7 1 0 0,9-10-44 0 0,0 1 0 0 0,0-1-1 0 0,0 0 1 0 0,0 1 0 0 0,0-1 0 0 0,1 1 0 0 0,0-1 0 0 0,-1 1-1 0 0,1 0 1 0 0,1 0 0 0 0,-1 0 0 0 0,1-1 0 0 0,-1 1 0 0 0,1 0-1 0 0,0 0 1 0 0,1 6 0 0 0,-1-8 99 0 0,1-1-77 0 0,0 7-33 0 0,2 0-63 0 0,-2-6-211 0 0,2 3-544 0 0,-1-2-1057 0 0</inkml:trace>
</inkml:ink>
</file>

<file path=ppt/ink/ink6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6:13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40 108 3679 0 0,'0'0'9752'0'0,"10"-3"-1233"0"0,12-30-8608 0 0,-21 32 779 0 0,-2 2-613 0 0,0 5-10 0 0,0-4-14 0 0,-5 3-42 0 0,-2-2-11 0 0,7-3 3 0 0,0 0-1 0 0,0 1 0 0 0,0-1 1 0 0,1 0-1 0 0,-1 0 1 0 0,0 0-1 0 0,0 0 0 0 0,0 0 1 0 0,0 0-1 0 0,0 0 1 0 0,0 0-1 0 0,0-1 0 0 0,0 1 1 0 0,0 0-1 0 0,0-1 1 0 0,0 1-1 0 0,1 0 0 0 0,-1-1 1 0 0,0 1-1 0 0,0-1 1 0 0,0 1-1 0 0,1-1 0 0 0,-1 0 1 0 0,0 1-1 0 0,0-2 1 0 0,0 1 9 0 0,-9-6 43 0 0,9 3-55 0 0,1 2 9 0 0,0 2-8 0 0,-1-1 1 0 0,1 0 0 0 0,0 1-1 0 0,-1-1 1 0 0,1 1 0 0 0,0-1-1 0 0,0 1 1 0 0,0-1-1 0 0,0 0 1 0 0,-1 1 0 0 0,1-1-1 0 0,0 1 1 0 0,0-1-1 0 0,0 0 1 0 0,0 1 0 0 0,0-1-1 0 0,1 1 1 0 0,-1-1 0 0 0,0 0-1 0 0,0 1 1 0 0,0-1-1 0 0,0 1 1 0 0,1-1 0 0 0,-1 1-1 0 0,0-1 1 0 0,1 0 0 0 0,-1 1-1 0 0,0-1 1 0 0,1 1-1 0 0,0-1 1 0 0,0 0 1 0 0,0-2-3 0 0,0 1 0 0 0,1 0 0 0 0,-1 0 0 0 0,0 0 0 0 0,1 0 0 0 0,0 0 0 0 0,-1 0 0 0 0,1 0 0 0 0,0 0 0 0 0,0 1 0 0 0,3-3 0 0 0,2 1 0 0 0,1 0 0 0 0,0 0 0 0 0,14-3 0 0 0,-19 5 0 0 0,15-2 0 0 0,-7 2 0 0 0,-11 1 0 0 0,1 0 0 0 0,0 0 0 0 0,0 0 0 0 0,-1 0 0 0 0,1 0 0 0 0,0 1 0 0 0,0-1 0 0 0,-1 0 0 0 0,1 0 0 0 0,0 0 0 0 0,-1 1 0 0 0,1-1 0 0 0,0 0 0 0 0,-1 1 0 0 0,2 0 0 0 0,0 4 0 0 0,-2-4 0 0 0,3 9 11 0 0,-2-8 47 0 0,-1-1 28 0 0,-2 5-12 0 0,2-1 15 0 0,-4 2-61 0 0,1-1 39 0 0,1-3-54 0 0,0 0 0 0 0,-1-1 0 0 0,1 1 0 0 0,0-1 0 0 0,-1 0 0 0 0,1 1 0 0 0,-1-1-1 0 0,0 0 1 0 0,1-1 0 0 0,-1 1 0 0 0,0 0 0 0 0,-5 1 0 0 0,1 0 11 0 0,-1-1 1 0 0,0 0 0 0 0,1 0-1 0 0,-11 0 1 0 0,10-2-25 0 0,0 0 11 0 0,-1 0 31 0 0,0-2-19 0 0,3-2 38 0 0,2-1 26 0 0,3 4 144 0 0,2-1-126 0 0,0-2-49 0 0,-1 2-48 0 0,1 0 0 0 0,0 0 0 0 0,-1 1 0 0 0,1-1 0 0 0,0 0 0 0 0,0 1 0 0 0,0-1 0 0 0,0 1-1 0 0,0-1 1 0 0,0 1 0 0 0,0 0 0 0 0,0-1 0 0 0,1 1 0 0 0,1-2 0 0 0,38-32 57 0 0,-29 26-65 0 0,-8 9 0 0 0,-1-1 0 0 0,7-1 0 0 0,0 5 0 0 0,-1 3 0 0 0,-7-5 0 0 0,1 3 0 0 0,-1 11 0 0 0,-1-9 44 0 0,-2 1 1 0 0,1-1-1 0 0,-2 10 0 0 0,1-15-34 0 0,1 1 406 0 0,-6 1-302 0 0,5-2-106 0 0,0-1-1 0 0,1 1 1 0 0,-1-1-1 0 0,0 1 1 0 0,0-1 0 0 0,1 1-1 0 0,-1-1 1 0 0,0 0-1 0 0,0 1 1 0 0,0-1-1 0 0,1 0 1 0 0,-1 0 0 0 0,0 1-1 0 0,0-1 1 0 0,0 0-1 0 0,0 0 1 0 0,0 0-1 0 0,0 0 1 0 0,1 0 0 0 0,-3-1-1 0 0,-6 0 41 0 0,3 0-57 0 0,5 0-103 0 0</inkml:trace>
</inkml:ink>
</file>

<file path=ppt/ink/ink6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6:16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21 2759 0 0,'1'-1'207'0'0,"0"0"-269"0"0,3-1 427 0 0,-1 0 0 0 0,1-1 0 0 0,0 1 0 0 0,0 1 1 0 0,0-1-1 0 0,0 1 0 0 0,0-1 0 0 0,0 1 0 0 0,0 0 1 0 0,8 0-1 0 0,-2 0 540 0 0,7 2 1883 0 0,-6 8 3185 0 0,-11-7-5709 0 0,0 0-217 0 0,0 0-1 0 0,-1 0 1 0 0,1 1-1 0 0,-1-1 1 0 0,0 0 0 0 0,1 0-1 0 0,-1 1 1 0 0,0-1-1 0 0,0 0 1 0 0,-1 0-1 0 0,1 0 1 0 0,0 0-1 0 0,-1-1 1 0 0,-2 4-1 0 0,-29 24 102 0 0,21-19-102 0 0,-60 46-282 0 0,-1-3-1 0 0,-101 54 1 0 0,158-98 237 0 0,0 2 1 0 0,1 0-1 0 0,0 0 0 0 0,0 1 1 0 0,-21 25-1 0 0,31-31 34 0 0,1 0 0 0 0,0 0 0 0 0,0 0 1 0 0,0 0-1 0 0,1 0 0 0 0,0 1 0 0 0,0-1 0 0 0,1 1 0 0 0,0 0 1 0 0,0 0-1 0 0,1 0 0 0 0,-2 11 0 0 0,3-15 16 0 0,0 0 1 0 0,0 0-1 0 0,0 1 0 0 0,0-1 0 0 0,0 0 1 0 0,1 0-1 0 0,0 0 0 0 0,-1 0 0 0 0,1 0 0 0 0,0 0 1 0 0,1 0-1 0 0,-1 0 0 0 0,0 0 0 0 0,1 0 1 0 0,0 0-1 0 0,-1-1 0 0 0,1 1 0 0 0,0-1 0 0 0,0 1 1 0 0,1-1-1 0 0,-1 0 0 0 0,0 0 0 0 0,1 0 1 0 0,0 0-1 0 0,-1 0 0 0 0,1 0 0 0 0,0-1 1 0 0,0 0-1 0 0,0 1 0 0 0,4 0 0 0 0,5 2 63 0 0,1-1 0 0 0,0-1 0 0 0,0 0 0 0 0,0-1 0 0 0,25 0 0 0 0,68-12 337 0 0,-88 9-363 0 0,100-19 346 0 0,-7 1 135 0 0,63 3 308 0 0,-165 16-844 0 0,38-4 67 0 0,64-15 0 0 0,-103 18-115 0 0,1 0-1 0 0,-1-1 0 0 0,0 0 1 0 0,0 0-1 0 0,-1-1 1 0 0,1 0-1 0 0,13-9 1 0 0,-19 11-34 0 0,0 1 0 0 0,-1-1 0 0 0,1 1 0 0 0,0-1 0 0 0,-1 0 1 0 0,0 1-1 0 0,1-1 0 0 0,-1 0 0 0 0,0 0 0 0 0,0 0 1 0 0,0 0-1 0 0,0 0 0 0 0,0-1 0 0 0,-1 1 0 0 0,1 0 0 0 0,0 0 1 0 0,-1 0-1 0 0,0-1 0 0 0,0 1 0 0 0,1 0 0 0 0,-1-1 1 0 0,-1 1-1 0 0,1 0 0 0 0,0 0 0 0 0,0-1 0 0 0,-1 1 0 0 0,0 0 1 0 0,1 0-1 0 0,-1 0 0 0 0,0 0 0 0 0,0-1 0 0 0,0 1 0 0 0,0 0 1 0 0,-2-2-1 0 0,-1-2-85 0 0,0 1 0 0 0,-1-1 1 0 0,1 1-1 0 0,-1-1 0 0 0,0 1 1 0 0,-1 1-1 0 0,1-1 0 0 0,-1 1 0 0 0,0 0 1 0 0,0 0-1 0 0,0 1 0 0 0,-10-4 1 0 0,5 2-61 0 0,1 2 0 0 0,-1-1 1 0 0,0 1-1 0 0,0 1 1 0 0,0 0-1 0 0,-1 1 1 0 0,-12 0-1 0 0,14 2 242 0 0,0 0 1 0 0,1 1-1 0 0,-1 0 0 0 0,1 0 0 0 0,0 1 1 0 0,0 1-1 0 0,0 0 0 0 0,0 0 0 0 0,0 0 1 0 0,-12 9-1 0 0,14-6 102 0 0,-1 0 1 0 0,1 0-1 0 0,0 0 1 0 0,0 1-1 0 0,1 0 1 0 0,-10 17-1 0 0,13-21-76 0 0,0 1 0 0 0,0 0-1 0 0,0 0 1 0 0,1 0 0 0 0,0 0 0 0 0,0 0-1 0 0,-2 11 1 0 0,4-13-38 0 0,0 0-1 0 0,0 0 1 0 0,0 0 0 0 0,0 0-1 0 0,0 0 1 0 0,1 0-1 0 0,0 0 1 0 0,-1 0 0 0 0,1 0-1 0 0,0-1 1 0 0,0 1 0 0 0,0 0-1 0 0,1 0 1 0 0,-1-1 0 0 0,4 5-1 0 0,2 5 98 0 0,-5-10-209 0 0,-1 1 0 0 0,1 0 0 0 0,0-1 0 0 0,0 1 0 0 0,0-1 0 0 0,0 0-1 0 0,0 0 1 0 0,3 3 0 0 0,4 0-940 0 0</inkml:trace>
</inkml:ink>
</file>

<file path=ppt/ink/ink6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6:17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28 7367 0 0,'17'-3'449'0'0,"29"-9"0"0"0,5 0 7407 0 0,-53 13-7530 0 0,-11 4 4 0 0,-171 82 1484 0 0,110-41-1718 0 0,2 3 0 0 0,-87 77 0 0 0,149-118-96 0 0,1 1 0 0 0,-1 0 0 0 0,2 1 0 0 0,-1 0 0 0 0,1 0 0 0 0,1 1 0 0 0,0 0 0 0 0,0 0 0 0 0,1 1 0 0 0,1 0 0 0 0,0 0 0 0 0,0 0 0 0 0,1 0 0 0 0,1 1 0 0 0,0 0 0 0 0,1 0 0 0 0,0 0 0 0 0,1 23 0 0 0,1-30-6 0 0,2 47 112 0 0,-2-47-45 0 0,1-1 1 0 0,0 0 0 0 0,0 0-1 0 0,1 1 1 0 0,0-1-1 0 0,0 0 1 0 0,4 7-1 0 0,-5-10 134 0 0,0-1-136 0 0,1 0 0 0 0,-1 0 0 0 0,1 0 0 0 0,0 0 0 0 0,0 0 0 0 0,-1 0 0 0 0,1 0 0 0 0,0-1 0 0 0,0 1 0 0 0,3 0 0 0 0,-4-1-21 0 0,28 8 449 0 0,0-2 1 0 0,56 4 0 0 0,62-9 23 0 0,-98-5-428 0 0,1-3-1 0 0,89-24 1 0 0,-136 30-68 0 0,8-2 3 0 0,0-1 0 0 0,0-1 1 0 0,0 1-1 0 0,-1-2 0 0 0,0 0 0 0 0,0 0 0 0 0,0-1 1 0 0,-1 0-1 0 0,9-9 0 0 0,-5 4-1 0 0,0-1-1 0 0,-1-1 1 0 0,-1 0-1 0 0,0-1 1 0 0,10-18-1 0 0,-16 25-58 0 0,-1 0 0 0 0,0 0-1 0 0,-1 0 1 0 0,1-1 0 0 0,-2 0-1 0 0,3-11 1 0 0,-5 14-27 0 0,1 5 47 0 0,-1-1 0 0 0,0 1 0 0 0,-1-1 0 0 0,1 0-1 0 0,0 1 1 0 0,0-1 0 0 0,-1 1 0 0 0,1-1 0 0 0,0 1 0 0 0,-1-1 0 0 0,0 1 0 0 0,1 0 0 0 0,-1-1 0 0 0,0 1 0 0 0,0 0 0 0 0,0-1 0 0 0,1 1 0 0 0,-1 0 0 0 0,-1 0 0 0 0,1 0-1 0 0,0 0 1 0 0,0 0 0 0 0,0 0 0 0 0,0 0 0 0 0,-1 0 0 0 0,1 0 0 0 0,-1 1 0 0 0,1-1 0 0 0,0 1 0 0 0,-1-1 0 0 0,1 1 0 0 0,-1-1 0 0 0,1 1 0 0 0,-1 0 0 0 0,-2-1-1 0 0,-4 1-62 0 0,1 0 0 0 0,-1 0 0 0 0,0 1-1 0 0,1 0 1 0 0,-11 3 0 0 0,17-4 76 0 0,-48 9-502 0 0,-26 6-394 0 0,42-8 555 0 0,24-6 309 0 0,1 1 0 0 0,-1 0 0 0 0,-14 6 0 0 0,20-7 76 0 0,1 0 1 0 0,-1 1-1 0 0,0-1 0 0 0,1 1 0 0 0,-1 0 0 0 0,1 0 0 0 0,-1 0 0 0 0,1 0 0 0 0,0 1 0 0 0,0-1 0 0 0,0 1 0 0 0,0-1 0 0 0,0 1 0 0 0,-1 4 0 0 0,-1-1 73 0 0,1 1 1 0 0,1 0-1 0 0,-1 0 0 0 0,1 0 0 0 0,0 0 0 0 0,1 0 0 0 0,0 0 1 0 0,0 1-1 0 0,0-1 0 0 0,1 0 0 0 0,0 1 0 0 0,0-1 0 0 0,1 0 0 0 0,0 1 1 0 0,1-1-1 0 0,-1 0 0 0 0,1 0 0 0 0,0 0 0 0 0,1 0 0 0 0,0 0 1 0 0,0-1-1 0 0,1 1 0 0 0,-1-1 0 0 0,1 0 0 0 0,1 0 0 0 0,-1 0 1 0 0,1 0-1 0 0,0-1 0 0 0,0 0 0 0 0,1 0 0 0 0,6 5 0 0 0,-7-6-97 0 0,0-1-1 0 0,0 1 0 0 0,0-1 0 0 0,1 0 0 0 0,-1 0 0 0 0,1-1 0 0 0,0 1 0 0 0,-1-1 0 0 0,1 0 0 0 0,0-1 0 0 0,0 0 0 0 0,0 0 0 0 0,1 0 0 0 0,-1-1 0 0 0,0 1 0 0 0,0-1 0 0 0,0-1 0 0 0,0 1 0 0 0,0-1 0 0 0,7-2 0 0 0,-11 3-529 0 0,9-6-6259 0 0,-1 1-177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48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243 281 2759 0 0,'-9'0'9439'0'0,"9"0"-9065"0"0,-1 0 1 0 0,1 0-1 0 0,-1 1 0 0 0,1-1 0 0 0,-1 0 1 0 0,0 0-1 0 0,1 1 0 0 0,-1-1 1 0 0,1 0-1 0 0,-1 0 0 0 0,1 1 0 0 0,-1-1 1 0 0,1 1-1 0 0,-1-1 375 0 0,1 1-375 0 0,-1 0 0 0 0,0 0-261 0 0,1-1 0 0 0,0 1-1 0 0,0 0 1 0 0,0 0-1 0 0,-1-1 1 0 0,1 1 0 0 0,0 0-1 0 0,0 0 1 0 0,0 0 0 0 0,0-1-1 0 0,0 1 1 0 0,0 0-1 0 0,1 0 1 0 0,-1-1 0 0 0,0 1-1 0 0,0 0 1 0 0,0 0 0 0 0,1-1-1 0 0,-1 2 1 0 0,1 0-148 0 0,1 0-1 0 0,-1 1 1 0 0,0-1 0 0 0,1 0-1 0 0,-1 0 1 0 0,1 0 0 0 0,0 0-1 0 0,0 0 1 0 0,0 0 0 0 0,2 1-1 0 0,1 0 83 0 0,0-1 0 0 0,0 1 0 0 0,1-1 0 0 0,-1-1 0 0 0,1 1 0 0 0,-1-1-1 0 0,1 0 1 0 0,-1 0 0 0 0,1 0 0 0 0,-1-1 0 0 0,1 0 0 0 0,11-1 0 0 0,3-2 62 0 0,0 0 1 0 0,23-8 0 0 0,-3 0-72 0 0,-1-1 0 0 0,-1-2-1 0 0,0-2 1 0 0,67-38 0 0 0,-99 50-99 0 0,1 0 1 0 0,-1-1-1 0 0,-1 0 0 0 0,1 0 1 0 0,-1 0-1 0 0,0-1 0 0 0,0 0 0 0 0,0 0 1 0 0,-1 0-1 0 0,6-11 0 0 0,-9 14 33 0 0,0 0 0 0 0,0 0-1 0 0,0 0 1 0 0,0 0 0 0 0,0 0-1 0 0,0 0 1 0 0,-1 0 0 0 0,1-1 0 0 0,-1 1-1 0 0,0 0 1 0 0,0 0 0 0 0,0-1-1 0 0,-1 1 1 0 0,1 0 0 0 0,-1 0-1 0 0,0 0 1 0 0,1 0 0 0 0,-1 0 0 0 0,-1 0-1 0 0,1 0 1 0 0,0 0 0 0 0,-1 0-1 0 0,0 0 1 0 0,1 0 0 0 0,-1 1-1 0 0,-4-5 1 0 0,-1 1-62 0 0,1 0 0 0 0,-1 0 0 0 0,-1 0 0 0 0,1 1 0 0 0,-1 0 0 0 0,0 1 0 0 0,0-1 0 0 0,0 2 0 0 0,-1-1 0 0 0,1 1 0 0 0,-1 0 0 0 0,0 1 0 0 0,0 0 0 0 0,0 1 0 0 0,0 0 0 0 0,0 0 0 0 0,-13 1 0 0 0,7 0-48 0 0,1 1-1 0 0,0 1 1 0 0,-1 1-1 0 0,1 0 1 0 0,0 0-1 0 0,1 1 0 0 0,-1 1 1 0 0,1 1-1 0 0,0 0 1 0 0,-17 10-1 0 0,-2 7 260 0 0,2 1-1 0 0,1 1 1 0 0,1 2-1 0 0,-27 32 1 0 0,19-19-62 0 0,2 2-1 0 0,1 1 1 0 0,3 2 0 0 0,-30 57-1 0 0,56-93-18 0 0,0-1-1 0 0,1 1 1 0 0,0 1 0 0 0,0-1-1 0 0,1 0 1 0 0,0 1-1 0 0,0-1 1 0 0,2 1-1 0 0,-1-1 1 0 0,2 20 0 0 0,-1-23 18 0 0,1-1 1 0 0,1 0-1 0 0,-1 0 1 0 0,0 1-1 0 0,1-1 1 0 0,0 0-1 0 0,1 0 1 0 0,-1-1-1 0 0,1 1 1 0 0,0 0-1 0 0,0-1 1 0 0,0 0-1 0 0,0 0 1 0 0,1 0-1 0 0,0 0 1 0 0,0 0-1 0 0,0-1 1 0 0,0 1-1 0 0,0-1 1 0 0,10 5-1 0 0,-5-4 111 0 0,0-1-1 0 0,0 0 1 0 0,0 0 0 0 0,0-1-1 0 0,0-1 1 0 0,0 1 0 0 0,1-1-1 0 0,-1-1 1 0 0,0 1 0 0 0,1-2-1 0 0,-1 1 1 0 0,1-1 0 0 0,12-4-1 0 0,12-3 423 0 0,0-2-1 0 0,37-16 0 0 0,-67 25-539 0 0,89-35 910 0 0,-83 31-901 0 0,-8 5-147 0 0,3 19-1318 0 0,-5 6-1801 0 0,0-23 2076 0 0</inkml:trace>
</inkml:ink>
</file>

<file path=ppt/ink/ink6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6:33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8 8951 0 0,'0'0'808'0'0,"2"0"-664"0"0,12-7 5425 0 0,-14 7-5550 0 0,0 0 0 0 0,0 0 0 0 0,0 0 0 0 0,0 0 0 0 0,0 0 0 0 0,0 0 0 0 0,0 0 0 0 0,0 0 1 0 0,0 1-1 0 0,0-1 0 0 0,1 0 0 0 0,-1 0 0 0 0,0 0 0 0 0,0 0 0 0 0,0 0 0 0 0,0 0 0 0 0,0 0 0 0 0,0 1 0 0 0,0-1 0 0 0,0 0 0 0 0,0 0 0 0 0,0 0 0 0 0,0 0 1 0 0,0 0-1 0 0,0 0 0 0 0,0 0 0 0 0,0 0 0 0 0,0 1 0 0 0,-1-1 0 0 0,1 0 0 0 0,0 0 0 0 0,0 0 0 0 0,0 0 0 0 0,0 0 0 0 0,0 0 0 0 0,0 0 0 0 0,0 0 0 0 0,0 0 0 0 0,0 1 1 0 0,0-1-1 0 0,0 0 0 0 0,0 0 0 0 0,-1 0 0 0 0,1 0 0 0 0,0 0 0 0 0,0 0 0 0 0,0 0 0 0 0,0 0 0 0 0,0 0 0 0 0,0 0 0 0 0,0 0 0 0 0,-18 17 309 0 0,6-8 168 0 0,11-8-344 0 0,-1 0-25 0 0,-16 12-111 0 0,1 1 1 0 0,0 0-1 0 0,1 1 1 0 0,-24 29 0 0 0,13-14-11 0 0,12-14 5 0 0,0 0 0 0 0,-2-1-1 0 0,0-1 1 0 0,0 0 0 0 0,-36 20-1 0 0,-62 22 44 0 0,54-18-44 0 0,-15 5-10 0 0,28-16 0 0 0,39-22 11 0 0,1 1-28 0 0,-4 5 157 0 0,9-9-142 0 0,2-1 10 0 0,-1 1 0 0 0,1-1 1 0 0,0 0-1 0 0,-1 1 0 0 0,1-1 0 0 0,0 1 0 0 0,0-1 0 0 0,0 1 0 0 0,0 0 0 0 0,-1 2 1 0 0,1-1 57 0 0,0 6 12 0 0,1-1-12 0 0,0-7 17 0 0,3 21 466 0 0,-2-20-472 0 0,0 1 0 0 0,0 0 0 0 0,0-1 0 0 0,1 1 0 0 0,-1-1 0 0 0,1 1-1 0 0,0-1 1 0 0,-1 0 0 0 0,1 1 0 0 0,0-1 0 0 0,0 0 0 0 0,0 0 0 0 0,1 0 0 0 0,-1-1-1 0 0,5 4 1 0 0,1-1 102 0 0,-1 1-1 0 0,1-1 1 0 0,14 4-1 0 0,54 24 446 0 0,-45-21-491 0 0,1-2-1 0 0,38 5 1 0 0,-57-12-99 0 0,-1-1 0 0 0,1 0 0 0 0,-1-1 0 0 0,1 0 0 0 0,-1-1 0 0 0,1 0 0 0 0,-1-1 0 0 0,24-7 0 0 0,4-5-34 0 0,-1 1 0 0 0,44-21 0 0 0,-73 30 0 0 0,1 2 0 0 0,-2 2 0 0 0,2-2 0 0 0,-1 1 0 0 0,8-1 0 0 0,-15 1 0 0 0,9-6 0 0 0,-8 5 0 0 0,17-14 0 0 0,-12 8-44 0 0,-1-1-1 0 0,-1 0 0 0 0,0-1 1 0 0,0 1-1 0 0,-1-1 1 0 0,7-14-1 0 0,-12 23-19 0 0,0-2 2 0 0,2 2 64 0 0,-2-13-258 0 0,-1-1 178 0 0,0 13 36 0 0,0 2 41 0 0,0 0-1 0 0,0-1 1 0 0,0 1-1 0 0,0 0 1 0 0,0-1-1 0 0,0 1 1 0 0,-1 0-1 0 0,1-1 1 0 0,0 1-1 0 0,0 0 1 0 0,0-1-1 0 0,-1 1 0 0 0,1 0 1 0 0,0-1-1 0 0,0 1 1 0 0,0 0-1 0 0,-1 0 1 0 0,1-1-1 0 0,0 1 1 0 0,-1 0-1 0 0,1 0 1 0 0,0 0-1 0 0,-1-1 1 0 0,1 1-1 0 0,-1 0 1 0 0,-2-3-36 0 0,-4-2 37 0 0,4 2-8 0 0,-1 0 0 0 0,1 1 0 0 0,0 0 0 0 0,-1 0 0 0 0,1 0 0 0 0,-1 0 0 0 0,-6-2-1 0 0,-3-3 0 0 0,11 4 0 0 0,3 4 1 0 0,-4-4-8 0 0,-20-12-5 0 0,21 14 22 0 0,0 0-1 0 0,1 0 1 0 0,-1 0-1 0 0,0 0 1 0 0,0 0-1 0 0,0 0 1 0 0,0 0-1 0 0,0 1 1 0 0,0-1-1 0 0,0 1 1 0 0,0 0-1 0 0,0 0 1 0 0,0-1-1 0 0,0 1 1 0 0,0 1-1 0 0,0-1 1 0 0,-4 1-1 0 0,-1 1 8 0 0,0 0 0 0 0,1 1 0 0 0,-1 0 0 0 0,-8 5-1 0 0,-6 3-44 0 0,12-7 80 0 0,-3 2-25 0 0,8-5-45 0 0,-13 3-92 0 0,17-4 111 0 0,-7 3-40 0 0,-1 7 117 0 0,-10 11 8 0 0,14-16-72 0 0,-14 24 54 0 0,-3 18 229 0 0,20-43-212 0 0,1-1 0 0 0,-1 1 0 0 0,1-1 0 0 0,0 1 0 0 0,0-1 0 0 0,0 1 0 0 0,1 0 0 0 0,-1-1 0 0 0,1 1 0 0 0,0-1 0 0 0,0 1 0 0 0,1 3 0 0 0,0 0 54 0 0,-1-5-82 0 0,-1 0 0 0 0,1-1 0 0 0,-1 1 0 0 0,1-1 0 0 0,0 1 0 0 0,0-1 0 0 0,-1 1 0 0 0,1-1 0 0 0,0 0 0 0 0,2 3-1 0 0,-2-3 149 0 0,0 1-350 0 0,-1 0-58 0 0,0 1-97 0 0</inkml:trace>
</inkml:ink>
</file>

<file path=ppt/ink/ink6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6:34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97 5983 0 0,'-12'-15'14667'0'0,"12"14"-14348"0"0,20 4-44 0 0,1-2 0 0 0,0-1 0 0 0,23-2 0 0 0,65-12 368 0 0,-28 2-213 0 0,9 1 9 0 0,83-7 139 0 0,-52 20-477 0 0,-26 1-58 0 0,-67-3-125 0 0,-15 1-39 0 0,0-1-1 0 0,0-1 1 0 0,0 0-1 0 0,20-4 1 0 0,-24 3-154 0 0,-1-1 0 0 0,1 0 1 0 0,-1-1-1 0 0,0 0 0 0 0,10-6 1 0 0,-17 9-175 0 0</inkml:trace>
</inkml:ink>
</file>

<file path=ppt/ink/ink6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6:41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19 6767 0 0,'0'0'3023'0'0,"1"-2"-2463"0"0,0-2-1179 0 0,1-9 6218 0 0,-7 20-5018 0 0,-1 1-497 0 0,0 1-1 0 0,1 0 1 0 0,0 1-1 0 0,1-1 1 0 0,0 1-1 0 0,1 0 1 0 0,-3 11-1 0 0,-10 75 230 0 0,4-20-270 0 0,-111 410 75 0 0,109-444 60 0 0,-2-1 1 0 0,-29 54 0 0 0,40-84-121 0 0,-6 6-12 0 0,-19 22 42 0 0,23-30 2034 0 0,6-11-2068 0 0,-1-7-30 0 0,1 7 114 0 0,1-8-23 0 0,1-1 1 0 0,0 0-1 0 0,1 1 0 0 0,4-17 0 0 0,-4 22-90 0 0,0 1-1 0 0,0-1 0 0 0,0 1 0 0 0,0 0 1 0 0,5-6-1 0 0,3-7-26 0 0,24-51-72 0 0,53-102-2100 0 0,-84 164 2031 0 0,1 1-1 0 0,-1-1 1 0 0,1 1-1 0 0,1 0 1 0 0,-1 1-1 0 0,1-1 1 0 0,5-3-1 0 0,-9 7 114 0 0,-1 0 24 0 0,1 0 0 0 0,0 1 0 0 0,-1-1 0 0 0,1 1 0 0 0,0-1 0 0 0,-1 1 0 0 0,1 0 0 0 0,0-1 0 0 0,-1 1 0 0 0,1 0 0 0 0,0-1 0 0 0,0 1-1 0 0,0 0 1 0 0,-1 0 0 0 0,1 0 0 0 0,0 0 0 0 0,0 0 0 0 0,1 0 0 0 0,-1-1-7 0 0,1 1 14 0 0,1-1 1 0 0,0 1 0 0 0,0 0 0 0 0,-1 0 0 0 0,1 0 0 0 0,0 0-1 0 0,-1 0 1 0 0,1 0 0 0 0,0 1 0 0 0,0-1 0 0 0,-1 1 0 0 0,4 1 0 0 0,4 1 44 0 0,-2-1 27 0 0,1 1 1 0 0,0 0-1 0 0,-1 0 0 0 0,1 0 0 0 0,-1 1 1 0 0,9 6-1 0 0,44 35 652 0 0,-4-1-368 0 0,-55-42-292 0 0,0-1-11 0 0,15 9-43 0 0,-13-7-5 0 0,0 3 41 0 0,4 6-37 0 0,-1 4-31 0 0,-6-13 3 0 0,0 0 1 0 0,-1-1-1 0 0,1 1 0 0 0,-1 0 1 0 0,0 0-1 0 0,0 0 0 0 0,0-1 1 0 0,0 1-1 0 0,-1 0 0 0 0,1 0 1 0 0,-1 0-1 0 0,1-1 0 0 0,-1 1 1 0 0,0 0-1 0 0,0-1 1 0 0,0 1-1 0 0,-1-1 0 0 0,1 1 1 0 0,-1-1-1 0 0,-3 5 0 0 0,-3 2-42 0 0,0 1-1 0 0,-1-1 1 0 0,-15 11-1 0 0,9-8-26 0 0,-28 25-135 0 0,-2-2 0 0 0,-51 29 1 0 0,64-44 502 0 0,30-19-192 0 0,-13-4 79 0 0,13 2-167 0 0,-10-10 169 0 0,9 5-88 0 0,-1 0 0 0 0,1-1 0 0 0,-2-8 0 0 0,0 3-253 0 0,19 9-798 0 0,-3 3-27 0 0,-9 0-47 0 0</inkml:trace>
</inkml:ink>
</file>

<file path=ppt/ink/ink6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6:41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 10191 0 0,'-2'0'464'0'0,"-1"-1"-303"0"0,-19 4 300 0 0,21-3-258 0 0,-1 1 1 0 0,0-1 0 0 0,1 1-1 0 0,-1 0 1 0 0,0-1 0 0 0,1 1-1 0 0,-1 0 1 0 0,1 0 0 0 0,-1 0-1 0 0,1 0 1 0 0,-3 3 1402 0 0,4-1-1411 0 0,4 4-40 0 0,0 1-1 0 0,1-1 1 0 0,0 0 0 0 0,0 0 0 0 0,0 0 0 0 0,11 10-1 0 0,7 7 106 0 0,88 89 162 0 0,-1-3-98 0 0,-100-98-321 0 0,-1 0-1 0 0,-1 0 1 0 0,0 1-1 0 0,0 0 1 0 0,-1 0-1 0 0,-1 1 0 0 0,0 0 1 0 0,-1 0-1 0 0,-1 0 1 0 0,0 1-1 0 0,-1-1 1 0 0,-1 1-1 0 0,0 0 1 0 0,-1 0-1 0 0,0 0 1 0 0,-1 0-1 0 0,-1 0 1 0 0,0 0-1 0 0,-1 0 0 0 0,-1 0 1 0 0,0-1-1 0 0,-1 1 1 0 0,-1-1-1 0 0,0 0 1 0 0,-12 22-1 0 0,-1-5 181 0 0,-2 0-1 0 0,-1-1 1 0 0,-1-2-1 0 0,-1 0 0 0 0,-45 40 1 0 0,-45 18 1403 0 0,85-65-1099 0 0,10-9-81 0 0,0 0-1 0 0,-27 12 0 0 0,43-23-351 0 0,5-1-1140 0 0,22-1-292 0 0,-6-2-3665 0 0,-3 0-1160 0 0</inkml:trace>
</inkml:ink>
</file>

<file path=ppt/ink/ink6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8:27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56 344 1839 0 0,'0'0'6127'0'0,"-4"-8"-5078"0"0,1 2-895 0 0,1-1-1 0 0,0 1 0 0 0,0 0 0 0 0,0-1 0 0 0,1 1 0 0 0,-1-9 0 0 0,2 10-69 0 0,0 0-1 0 0,1-1 0 0 0,0 1 1 0 0,0 0-1 0 0,0 0 0 0 0,0 0 0 0 0,0 1 1 0 0,5-10-1 0 0,-4 8 56 0 0,1 0 0 0 0,-1-1 0 0 0,2-11 0 0 0,-3 13 251 0 0,0 1 1 0 0,1-1-1 0 0,0 0 1 0 0,0 1-1 0 0,0 0 1 0 0,0 0-1 0 0,5-8 1 0 0,-6 11 307 0 0,-1 0-620 0 0,1 0 1 0 0,0 1-1 0 0,-1-1 0 0 0,1 0 0 0 0,-1 0 0 0 0,1 0 1 0 0,0 0-1 0 0,0 1 0 0 0,-1-1 0 0 0,1 0 0 0 0,0 0 0 0 0,0 1 1 0 0,0-1-1 0 0,0 1 0 0 0,0-1 0 0 0,0 1 0 0 0,1-1 0 0 0,5-3 355 0 0,9-3 1311 0 0,-14 6-1201 0 0,-1 1-294 0 0,0 0-209 0 0,0 0 0 0 0,0-1 0 0 0,0 1 0 0 0,0 0-1 0 0,0 0 1 0 0,-1 0 0 0 0,1 0 0 0 0,0 0 0 0 0,0 1 0 0 0,0-1-1 0 0,0 0 1 0 0,0 0 0 0 0,-1 1 0 0 0,1-1 0 0 0,0 0 0 0 0,0 1-1 0 0,0-1 1 0 0,-1 1 0 0 0,1-1 0 0 0,0 1 0 0 0,0-1 0 0 0,-1 1-1 0 0,1-1 1 0 0,-1 1 0 0 0,1 0 0 0 0,0-1 0 0 0,-1 1 0 0 0,1 0-1 0 0,-1-1 1 0 0,0 1 0 0 0,1 0 0 0 0,-1 0 0 0 0,0 0 0 0 0,1-1-1 0 0,-1 1 1 0 0,0 0 0 0 0,0 0 0 0 0,0 0 0 0 0,1 0 0 0 0,-1 0 0 0 0,0 0-1 0 0,0-1 1 0 0,0 1 0 0 0,-1 0 0 0 0,1 1 0 0 0,0 4-15 0 0,-1-1 0 0 0,0 0 0 0 0,0 0 0 0 0,0 0 0 0 0,0 0 0 0 0,-5 9 0 0 0,-19 35 227 0 0,-38 53 1 0 0,16-29-147 0 0,46-71 203 0 0,2-4-229 0 0,7-9-66 0 0,-1 0-1 0 0,-1 0 0 0 0,0-1 1 0 0,5-14-1 0 0,6-11 0 0 0,-9 24-13 0 0,1 1 0 0 0,0-1 0 0 0,1 2 0 0 0,0-1 0 0 0,23-19 0 0 0,-16 16 0 0 0,7-7 29 0 0,1 2 0 0 0,1 1 0 0 0,1 0-1 0 0,35-16 1 0 0,-36 19-133 0 0,-19 11 100 0 0,0 1 0 0 0,0 0 0 0 0,0 0 0 0 0,0 1 1 0 0,1 0-1 0 0,-1 0 0 0 0,1 1 0 0 0,12-3 0 0 0,-18 5 70 0 0,1 1 7 0 0,-2-1-66 0 0,-1 0 0 0 0,1 0 1 0 0,-1 0-1 0 0,1 0 0 0 0,-1 0 0 0 0,1 0 1 0 0,-1 0-1 0 0,1 0 0 0 0,-1 0 1 0 0,1 0-1 0 0,-1 0 0 0 0,0 1 0 0 0,1-1 1 0 0,-1 0-1 0 0,1 0 0 0 0,-1 1 1 0 0,1-1-1 0 0,2 4 14 0 0,-1-3-9 0 0,-1 1-1 0 0,0 0 1 0 0,1-1-1 0 0,-1 1 1 0 0,0 0-1 0 0,0 0 1 0 0,0 0-1 0 0,0 0 0 0 0,-1 0 1 0 0,1 0-1 0 0,0 0 1 0 0,-1 1-1 0 0,0-1 1 0 0,1 2-1 0 0,0 6-7 0 0,1-1 1 0 0,-2 1-1 0 0,1-1 0 0 0,-2 1 0 0 0,1 0 1 0 0,-4 17-1 0 0,-1-7 8 0 0,-13 32 0 0 0,2-6-6 0 0,12-32 5 0 0,-1 1-1 0 0,-1-1 1 0 0,0 0 0 0 0,-1 0-1 0 0,0-1 1 0 0,-18 24 0 0 0,24-36 217 0 0,2-3-132 0 0,27-50 60 0 0,68-94 1 0 0,-76 121-159 0 0,1 0-1 0 0,29-26 1 0 0,-36 38 4 0 0,1 1 0 0 0,-1 1 0 0 0,2 0 0 0 0,0 1 0 0 0,22-10 0 0 0,-27 15 42 0 0,0 1 0 0 0,0 1 0 0 0,0 0 0 0 0,1 1 0 0 0,16-2 0 0 0,-5 3 40 0 0,40 2-1 0 0,-41 2 14 0 0,-20-2 97 0 0,-1 0-113 0 0,0 0-81 0 0,0-1-1 0 0,-1 1 1 0 0,1 0 0 0 0,0 0-1 0 0,-1 0 1 0 0,1-1-1 0 0,0 1 1 0 0,-1 0 0 0 0,1 0-1 0 0,-1 0 1 0 0,0 0-1 0 0,1 0 1 0 0,-1 0 0 0 0,0 0-1 0 0,1 0 1 0 0,-1 0-1 0 0,0 0 1 0 0,0 0 0 0 0,0 0-1 0 0,0 0 1 0 0,0 0-1 0 0,0 0 1 0 0,0 0 0 0 0,0 1-1 0 0,-1 0 1 0 0,0 1-6 0 0,-1 9 6 0 0,0-1 0 0 0,-1 0 0 0 0,-1 0 0 0 0,0 0 0 0 0,0 0 0 0 0,-1-1 0 0 0,-1 0 0 0 0,-8 13 0 0 0,-11 23 0 0 0,-40 124 187 0 0,47-119-142 0 0,9-21-28 0 0,6-17-14 0 0,-1-1-1 0 0,-1 1 0 0 0,-6 11 1 0 0,11-22 95 0 0,1-4-380 0 0,26-42-4339 0 0,-16 21 2871 0 0</inkml:trace>
</inkml:ink>
</file>

<file path=ppt/ink/ink6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28:29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78 2303 0 0,'4'-8'12659'0'0,"-6"8"-12489"0"0,0 0 0 0 0,0 0-1 0 0,0 0 1 0 0,0 0 0 0 0,-1 0 0 0 0,1 1 0 0 0,0-1-1 0 0,0 1 1 0 0,0-1 0 0 0,0 1 0 0 0,0 0 0 0 0,0 0-1 0 0,0 0 1 0 0,0 0 0 0 0,0 0 0 0 0,1 0 0 0 0,-1 0-1 0 0,0 1 1 0 0,-2 2 0 0 0,3-3 215 0 0,-1 1 77 0 0,2-2-442 0 0,0 0 0 0 0,0 0 0 0 0,0 0 0 0 0,0 0 0 0 0,0 0 0 0 0,0 0 0 0 0,-1 0 0 0 0,1 1 0 0 0,0-1 0 0 0,0 0 0 0 0,0 0 0 0 0,0 0 0 0 0,0 0 0 0 0,0 0 0 0 0,0 0 0 0 0,0 0 0 0 0,0 1 0 0 0,0-1-1 0 0,-1 0 1 0 0,1 0 0 0 0,0 0 0 0 0,0 0 0 0 0,0 0 0 0 0,0 0 0 0 0,0 1 0 0 0,0-1 0 0 0,0 0 0 0 0,0 0 0 0 0,0 0 0 0 0,0 0 0 0 0,0 0 0 0 0,0 1 0 0 0,0-1 0 0 0,0 0 0 0 0,0 0 0 0 0,0 0 0 0 0,0 0-1 0 0,1 0 1 0 0,-1 0 0 0 0,0 1 0 0 0,0-1 0 0 0,0 0 0 0 0,17-2 76 0 0,0 0 0 0 0,-1-2 0 0 0,1 0 1 0 0,-1-1-1 0 0,26-11 0 0 0,8-1-46 0 0,3 0 141 0 0,61-9-1 0 0,-112 26 170 0 0,-2 12-266 0 0,-1-5-79 0 0,0-1 0 0 0,-1 0 0 0 0,1 0 1 0 0,-1 0-1 0 0,-1 0 0 0 0,1 0 1 0 0,-1 0-1 0 0,0 0 0 0 0,0-1 0 0 0,-5 6 1 0 0,-7 9 80 0 0,-21 22 0 0 0,24-30-86 0 0,5-3-10 0 0,1-2 0 0 0,0-1 0 0 0,0 0 0 0 0,0 0 0 0 0,-1 0 0 0 0,-8 5 0 0 0,-34 15 0 0 0,28-15 0 0 0,-35 23 0 0 0,26-17 0 0 0,16-7 11 0 0,13-9 106 0 0,16-9 6 0 0,-12 6-118 0 0,5-1 1 0 0,-1-1 0 0 0,0 1-1 0 0,1 0 1 0 0,0 1 0 0 0,0 0 0 0 0,0 0-1 0 0,0 1 1 0 0,0 0 0 0 0,0 0 0 0 0,0 1-1 0 0,0 0 1 0 0,13 1 0 0 0,-2 5 25 0 0,-1 0 0 0 0,-1 1 0 0 0,1 1 0 0 0,-1 0 0 0 0,29 20 0 0 0,30 15 44 0 0,-56-32-75 0 0,-18-11 4 0 0,-1 1 0 0 0,0 0 0 0 0,0-1 0 0 0,0 1 0 0 0,-1 0 0 0 0,1 0 0 0 0,0 0 0 0 0,0 0 0 0 0,0 0 0 0 0,0 0 0 0 0,-1 0 0 0 0,1 0 0 0 0,-1 0 0 0 0,1 0 0 0 0,0 2 0 0 0,1 8-4 0 0,-3-8 6 0 0,0 0 0 0 0,1 0 0 0 0,-1 0 0 0 0,0-1 0 0 0,-1 1 1 0 0,1 0-1 0 0,0-1 0 0 0,-1 1 0 0 0,0-1 0 0 0,1 1 0 0 0,-1-1 0 0 0,0 0 0 0 0,0 0 0 0 0,0 0 0 0 0,-1 0 0 0 0,1 0 0 0 0,0 0 0 0 0,-1 0 0 0 0,1-1 0 0 0,-1 1 0 0 0,-3 0 0 0 0,-6 4 32 0 0,0-1-1 0 0,0-1 0 0 0,-19 5 1 0 0,-103 30 399 0 0,128-38-408 0 0,0 1 0 0 0,0-2 0 0 0,0 1 0 0 0,-1-1 0 0 0,1 0 0 0 0,-8-1 0 0 0,6 1-32 0 0,0 0 1 0 0,1 0-1 0 0,-9 1 0 0 0,-6 2 8 0 0,17-3 16 0 0,-1 1 0 0 0,0 0 0 0 0,0 0 0 0 0,1 0 0 0 0,-1 1 0 0 0,-8 3 0 0 0,-9 6 51 0 0,13-5-72 0 0,2 1 0 0 0,1-3-16 0 0,6-3-71 0 0</inkml:trace>
</inkml:ink>
</file>

<file path=ppt/ink/ink6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0:01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18 1839 0 0,'0'0'83'0'0,"0"-13"9485"0"0,-1 13-9400 0 0,1 0 0 0 0,0-1 0 0 0,0 1 0 0 0,-1 0 0 0 0,1-1 0 0 0,-1 1 0 0 0,1 0 0 0 0,0-1 0 0 0,-1 1 0 0 0,1 0-1 0 0,0 0 1 0 0,-1-1 0 0 0,1 1 0 0 0,-1 0 0 0 0,1 0 0 0 0,-1 0 0 0 0,1 0 0 0 0,-1-1 0 0 0,1 1 0 0 0,-1 0 0 0 0,1 0 0 0 0,0 0 0 0 0,-1 0 0 0 0,1 0 0 0 0,-1 0 0 0 0,1 0 0 0 0,-1 1 0 0 0,1-1 0 0 0,-1 0 0 0 0,-13 2 52 0 0,7 0-125 0 0,0 2 0 0 0,0-1 1 0 0,1 1-1 0 0,-1 0 1 0 0,-11 9-1 0 0,1-1-33 0 0,-18 13-40 0 0,0 1-1 0 0,2 2 0 0 0,1 1 1 0 0,1 1-1 0 0,-50 65 0 0 0,76-88 16 0 0,1-1 0 0 0,0 1 0 0 0,1 0 0 0 0,-1 0 1 0 0,1 0-1 0 0,1 0 0 0 0,-1 0 0 0 0,1 1 0 0 0,1-1 0 0 0,-1 1 0 0 0,1 0 0 0 0,1-1 0 0 0,-1 14 0 0 0,2-15-8 0 0,0-1 0 0 0,-1 0 0 0 0,2 0 0 0 0,-1 1-1 0 0,1-1 1 0 0,-1 0 0 0 0,2 0 0 0 0,-1 0 0 0 0,0-1 0 0 0,1 1 0 0 0,0 0 0 0 0,0-1-1 0 0,0 0 1 0 0,1 0 0 0 0,-1 0 0 0 0,1 0 0 0 0,0 0 0 0 0,0-1 0 0 0,0 1 0 0 0,8 3 0 0 0,-2-1 32 0 0,-1-2 1 0 0,1 1 0 0 0,0-1 0 0 0,0-1 0 0 0,0 0 0 0 0,0 0 0 0 0,1-1 0 0 0,-1 0 0 0 0,1-1 0 0 0,-1 0-1 0 0,1-1 1 0 0,18-1 0 0 0,-16-1 23 0 0,0 0-1 0 0,0-1 0 0 0,0 0 1 0 0,-1-1-1 0 0,0 0 0 0 0,1-1 1 0 0,-2-1-1 0 0,1 0 0 0 0,21-14 1 0 0,-13 5 126 0 0,-1-1 0 0 0,0 0 0 0 0,-1-1 0 0 0,-1-1 0 0 0,18-24 0 0 0,-34 40-184 0 0,0 0-1 0 0,0-1 1 0 0,0 1 0 0 0,0-1-1 0 0,0 1 1 0 0,0 0-1 0 0,-1-1 1 0 0,1 1 0 0 0,-1-1-1 0 0,0 1 1 0 0,0-1-1 0 0,0 0 1 0 0,0 1 0 0 0,0-5-1 0 0,-2-1 63 0 0,1 1-1 0 0,-1-1 0 0 0,-4-9 0 0 0,1 5-20 0 0,-1-1-1 0 0,-1 2 0 0 0,-16-23 1 0 0,-2-4 14 0 0,-55-84-745 0 0,79 120 592 0 0,-5 14-7884 0 0</inkml:trace>
</inkml:ink>
</file>

<file path=ppt/ink/ink6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0:00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76 4143 0 0,'0'0'319'0'0,"1"-1"-210"0"0,5-3 1156 0 0,-1-1 0 0 0,0 0 0 0 0,0 0 0 0 0,5-7 2703 0 0,-9 10-3288 0 0,1-1-104 0 0,1-1-1 0 0,-1 0 1 0 0,-1 0-1 0 0,3-7 1 0 0,3-4 2930 0 0,-9 16-3439 0 0,-1 0-66 0 0,1-1 0 0 0,-1 1 0 0 0,1 0 0 0 0,0 1 0 0 0,0-1 0 0 0,0 0 0 0 0,0 1 1 0 0,0-1-1 0 0,0 1 0 0 0,0 0 0 0 0,0-1 0 0 0,0 1 0 0 0,-2 4 0 0 0,-2 2-3 0 0,-113 131 2 0 0,94-105 0 0 0,1 1 0 0 0,-25 50 0 0 0,25-38-13 0 0,2 2 0 0 0,3 0-1 0 0,2 2 1 0 0,-18 80 0 0 0,30-99-32 0 0,0 1 1 0 0,2 0 0 0 0,2 0 0 0 0,1 0 0 0 0,1-1-1 0 0,10 54 1 0 0,-7-65-3 0 0,1 0 1 0 0,2-1-1 0 0,0 1 0 0 0,1-1 0 0 0,1-1 1 0 0,0 1-1 0 0,2-2 0 0 0,0 1 0 0 0,1-1 0 0 0,1-1 1 0 0,18 18-1 0 0,94 81-314 0 0,-8-8 139 0 0,-89-79 195 0 0,108 119-90 0 0,-116-125 87 0 0,-2 2-1 0 0,-1 1 1 0 0,-1 0 0 0 0,19 44-1 0 0,-23-39-141 0 0,0 1 0 0 0,-3-1 0 0 0,0 2 0 0 0,-3-1 0 0 0,6 65 0 0 0,-11-69-83 0 0,-1 0 1 0 0,-1-1-1 0 0,-2 1 0 0 0,-1 0 0 0 0,-1 0 0 0 0,-1-1 0 0 0,-15 38 1 0 0,14-47 150 0 0,-1-1 1 0 0,-1 0-1 0 0,-20 29 1 0 0,-41 42 147 0 0,51-68 505 0 0,-43 34-1 0 0,36-33-23 0 0,9-7 150 0 0,0-1 1 0 0,-1-1 0 0 0,-22 12-1 0 0,38-23-359 0 0,0-1-256 0 0,-5 3-37 0 0,5-3-3 0 0</inkml:trace>
</inkml:ink>
</file>

<file path=ppt/ink/ink6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0:07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0 7111 0 0,'0'0'11079'0'0,"-1"2"-10974"0"0,-11 26-49 0 0,-1 0 0 0 0,-26 40 0 0 0,-55 101-56 0 0,79-135 0 0 0,1 0 0 0 0,2 2 0 0 0,-11 46 0 0 0,13-28 0 0 0,-5 92 0 0 0,15-136 33 0 0,0 1 0 0 0,1-1 0 0 0,0 1 0 0 0,0-1 0 0 0,1 1 0 0 0,1-1 0 0 0,-1 0 0 0 0,2 0 0 0 0,4 11 0 0 0,-6-16 72 0 0,1 0-1 0 0,0 0 0 0 0,0 0 0 0 0,1 0 0 0 0,-1 0 0 0 0,1-1 1 0 0,0 1-1 0 0,0-1 0 0 0,1 0 0 0 0,-1 0 0 0 0,1-1 0 0 0,0 1 1 0 0,0-1-1 0 0,0 0 0 0 0,1 0 0 0 0,-1-1 0 0 0,9 3 1 0 0,69 25 1177 0 0,-70-25-1107 0 0,-2 1-1 0 0,1 1 0 0 0,-1-1 1 0 0,15 13-1 0 0,-24-18-46 0 0,0 1-75 0 0,4 5-30 0 0,-5-3 25 0 0,0 8-25 0 0,-5 0 19 0 0,-2-2-55 0 0,4-9-103 0 0,0 0-7 0 0,-6 3 268 0 0,1-3-1636 0 0</inkml:trace>
</inkml:ink>
</file>

<file path=ppt/ink/ink6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0:08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40 10735 0 0,'0'0'979'0'0,"0"-2"-696"0"0,1-19 4375 0 0,0 19-4146 0 0,-1 1-428 0 0,0 1 0 0 0,0-1-1 0 0,0 0 1 0 0,1 0 0 0 0,-1 1-1 0 0,0-1 1 0 0,1 0 0 0 0,-1 1 0 0 0,0-1-1 0 0,1 0 1 0 0,-1 1 0 0 0,1-1-1 0 0,-1 1 1 0 0,1-1 0 0 0,-1 1-1 0 0,1-1 1 0 0,0 1 0 0 0,-1-1-1 0 0,1 1 1 0 0,0-1 0 0 0,0 1 0 0 0,1-1 661 0 0,1 15-428 0 0,-2-6-257 0 0,-1-1 0 0 0,0 1-1 0 0,-1-1 1 0 0,1 0 0 0 0,-1 1-1 0 0,-1-1 1 0 0,1 1 0 0 0,-5 9-1 0 0,-2 5 18 0 0,-16 28 0 0 0,11-23-36 0 0,-3 4-25 0 0,-19 45 52 0 0,-12 28-74 0 0,36-83-4 0 0,10-20-70 0 0,16-4-96 0 0,47-18 286 0 0,59-16 236 0 0,-91 29-244 0 0,-7 2 6 0 0,1 1 0 0 0,-1 0 0 0 0,39-1-1 0 0,-57 5-53 0 0,6-1-41 0 0,1 1-26 0 0,-10 1-175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50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13 241 3223 0 0,'0'0'14790'0'0,"0"2"-14652"0"0,-6 39 604 0 0,0 43 0 0 0,6-82-627 0 0,0 1-10 0 0,4 8-1 0 0,-3-9 400 0 0,-1-2-498 0 0,0 0 0 0 0,1 0 0 0 0,-1 0 1 0 0,0 0-1 0 0,0 1 0 0 0,0-1 0 0 0,0 0 0 0 0,1 0 0 0 0,-1 0 0 0 0,0 0 0 0 0,0 0 0 0 0,0 0 0 0 0,0 0 0 0 0,1 0 0 0 0,-1 0 1 0 0,0 1-1 0 0,0-1 0 0 0,0 0 0 0 0,0 0 0 0 0,0 0 0 0 0,0 0 0 0 0,1 0 0 0 0,-1 1 0 0 0,0-1 0 0 0,0 0 0 0 0,0 0 0 0 0,0 0 1 0 0,0 0-1 0 0,0 1 0 0 0,0-1 0 0 0,0 0 10 0 0,0 1 1 0 0,0-1 0 0 0,0 0-1 0 0,0 0 1 0 0,1 1 0 0 0,-1-1-1 0 0,0 0 1 0 0,0 0-1 0 0,0 1 1 0 0,0-1 0 0 0,0 0-1 0 0,1 0 1 0 0,-1 1 0 0 0,0-1-1 0 0,0 0 1 0 0,0 0-1 0 0,1 0 1 0 0,-1 0 0 0 0,0 0-1 0 0,0 1 1 0 0,1-1 0 0 0,-1 0-1 0 0,0 0 1 0 0,0 0-1 0 0,1 0 1 0 0,-1 0 0 0 0,0 0-1 0 0,0 0 1 0 0,1 0 0 0 0,-1 0-1 0 0,0 0 1 0 0,1 0 0 0 0,2 0 11 0 0,0 0 0 0 0,1-1 1 0 0,-1 1-1 0 0,0-1 1 0 0,0 0-1 0 0,0 0 1 0 0,1 0-1 0 0,-1-1 1 0 0,0 1-1 0 0,0-1 1 0 0,-1 0-1 0 0,1 1 0 0 0,0-1 1 0 0,-1 0-1 0 0,1-1 1 0 0,-1 1-1 0 0,1 0 1 0 0,-1-1-1 0 0,3-4 1 0 0,4-6-126 0 0,0-1 0 0 0,12-29 0 0 0,0 2-295 0 0,-17 34 308 0 0,-2 3 19 0 0,1 0 0 0 0,0 0 0 0 0,0 0 0 0 0,0 0 0 0 0,7-6 0 0 0,-9 9-17 0 0,0 3 25 0 0,3 9 55 0 0,-1-1 0 0 0,0 1 0 0 0,0 1-1 0 0,-1-1 1 0 0,1 19 0 0 0,3 12 4 0 0,-2-24 23 0 0,1 0 0 0 0,14 32 0 0 0,-19-48-8 0 0,1-1-1 0 0,0 0 1 0 0,-1 1 0 0 0,1-1-1 0 0,0 0 1 0 0,0 0 0 0 0,0 1 0 0 0,0-1-1 0 0,0 0 1 0 0,0 0 0 0 0,0 0-1 0 0,1 0 1 0 0,-1-1 0 0 0,0 1-1 0 0,0 0 1 0 0,1 0 0 0 0,-1-1 0 0 0,0 1-1 0 0,1-1 1 0 0,-1 1 0 0 0,1-1-1 0 0,-1 1 1 0 0,1-1 0 0 0,-1 0 0 0 0,1 0-1 0 0,-1 0 1 0 0,1 0 0 0 0,-1 0-1 0 0,1 0 1 0 0,1-1 0 0 0,4 0 76 0 0,-1 0 0 0 0,0-1 0 0 0,0 0 1 0 0,-1 0-1 0 0,9-5 0 0 0,-2 1 5 0 0,0-1-1 0 0,0 0 1 0 0,-1-1-1 0 0,0 0 1 0 0,-1 0 0 0 0,19-20-1 0 0,-24 21-73 0 0,1 0 1 0 0,-1 0-1 0 0,-1 0 1 0 0,1-1-1 0 0,-1 1 0 0 0,0-1 1 0 0,-1 0-1 0 0,0 0 1 0 0,0 0-1 0 0,-1-1 0 0 0,0 1 1 0 0,1-9-1 0 0,1-24 8 0 0,15-96-305 0 0,-18 134 147 0 0,0 0 0 0 0,0 0 0 0 0,1-1 0 0 0,-1 1 0 0 0,1 0 0 0 0,-1 0 1 0 0,1 1-1 0 0,0-1 0 0 0,0 0 0 0 0,0 0 0 0 0,1 1 0 0 0,-1 0 0 0 0,4-3 0 0 0,0 0-1007 0 0,1 0-1 0 0,-1 1 0 0 0,1 0 1 0 0,11-4-1 0 0,-4 2-4530 0 0</inkml:trace>
</inkml:ink>
</file>

<file path=ppt/ink/ink6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0:08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 12263 0 0,'0'0'6766'0'0,"0"3"-6692"0"0,-16 73 167 0 0,-4-1 0 0 0,-55 138 0 0 0,32-115-173 0 0,-88 143 0 0 0,112-210-32 0 0,4-10-10 0 0,2 0 0 0 0,0 1 0 0 0,1 1 0 0 0,2 0 0 0 0,-15 47 0 0 0,24-68-1 0 0,17-7-4477 0 0</inkml:trace>
</inkml:ink>
</file>

<file path=ppt/ink/ink6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0:09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0 11055 0 0,'-1'2'5170'0'0,"-26"19"-4081"0"0,-26 29-1 0 0,41-38-1087 0 0,2 0 0 0 0,0 1 0 0 0,0 1 0 0 0,-12 22 0 0 0,-29 77-1 0 0,44-94 0 0 0,1 1 0 0 0,1-1 0 0 0,1 1 0 0 0,-2 22 0 0 0,2-4 11 0 0,4-15 43 0 0,1-19-53 0 0,1-1 8 0 0,-1-1 10 0 0,-1 0 0 0 0,1 0 0 0 0,-1 0 0 0 0,1 0 0 0 0,0 0 0 0 0,0 0 0 0 0,0 0-1 0 0,0 0 1 0 0,1-1 0 0 0,-1 1 0 0 0,0 0 0 0 0,1-1 0 0 0,-1 1 0 0 0,1-1 0 0 0,-1 1 0 0 0,1-1 0 0 0,0 0 0 0 0,0 0 0 0 0,-1 1 0 0 0,1-1 0 0 0,0-1 0 0 0,0 1 0 0 0,0 0 0 0 0,0 0 0 0 0,4 0-1 0 0,-2 0 59 0 0,0-1-1 0 0,0 0 0 0 0,-1 1 0 0 0,1-2 0 0 0,0 1 0 0 0,0 0 0 0 0,-1-1 0 0 0,1 1 0 0 0,0-1 0 0 0,-1 0 0 0 0,1 0 0 0 0,0-1 0 0 0,3-1 0 0 0,5-4 69 0 0,-1 1-1 0 0,0-2 0 0 0,-1 0 0 0 0,1 0 1 0 0,-1 0-1 0 0,-1-1 0 0 0,0-1 1 0 0,0 0-1 0 0,-1 0 0 0 0,13-21 1 0 0,-16 21-142 0 0,1-1 0 0 0,-2 1 0 0 0,0-1 0 0 0,0 0 0 0 0,-1 0 0 0 0,0 0 0 0 0,-1-1 1 0 0,0 1-1 0 0,-1-1 0 0 0,0 1 0 0 0,-1-1 0 0 0,-2-18 0 0 0,0 15-60 0 0,0 0 0 0 0,-1 1-1 0 0,-1-1 1 0 0,0 1 0 0 0,-1-1-1 0 0,-1 2 1 0 0,0-1 0 0 0,-10-16-1 0 0,-14-20-407 0 0,29 49 362 0 0</inkml:trace>
</inkml:ink>
</file>

<file path=ppt/ink/ink6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0:09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35 11975 0 0,'0'-4'178'0'0,"-3"-9"727"0"0,3 12-862 0 0,-1 0 0 0 0,0 0 0 0 0,0-1-1 0 0,1 1 1 0 0,-1 0 0 0 0,0 0 0 0 0,0 0 0 0 0,0 1 0 0 0,0-1 0 0 0,0 0 0 0 0,0 0-1 0 0,0 0 1 0 0,-1 1 0 0 0,1-1 0 0 0,0 0 0 0 0,0 1 0 0 0,-1-1 0 0 0,1 1-1 0 0,0 0 1 0 0,0-1 0 0 0,-1 1 0 0 0,-1 0 0 0 0,-1 0 374 0 0,1 0 0 0 0,-1 0 1 0 0,0 0-1 0 0,1 1 0 0 0,-5 0 0 0 0,7-1-307 0 0,-6 3 28 0 0,0-1 0 0 0,1 1 1 0 0,-1 0-1 0 0,1 0 0 0 0,0 0 1 0 0,0 1-1 0 0,0 0 0 0 0,0 1 1 0 0,1-1-1 0 0,-1 1 0 0 0,1 0 1 0 0,0 0-1 0 0,1 1 1 0 0,-1-1-1 0 0,-3 8 0 0 0,-6 9-132 0 0,1 1 0 0 0,-18 43-1 0 0,-35 91 355 0 0,54-129-58 0 0,-11 35-1 0 0,20-54-225 0 0,0 1-1 0 0,1-1 1 0 0,1 0 0 0 0,0 1-1 0 0,0-1 1 0 0,0 1 0 0 0,3 18-1 0 0,-2-26 21 0 0,1 0-57 0 0,1-1 0 0 0,-1 1-1 0 0,1-1 1 0 0,-1 1 0 0 0,1-1-1 0 0,-1 0 1 0 0,1 0 0 0 0,0 1-1 0 0,0-1 1 0 0,2 1 0 0 0,0-1 27 0 0,0 1 0 0 0,0-1 0 0 0,1 0 0 0 0,-1 0 0 0 0,0-1 1 0 0,1 1-1 0 0,-1-1 0 0 0,0 0 0 0 0,1 0 0 0 0,-1 0 1 0 0,1 0-1 0 0,7-3 0 0 0,0 0 60 0 0,0 0 0 0 0,0-1 1 0 0,13-6-1 0 0,-1-3-55 0 0,-1 0 0 0 0,-1-2 0 0 0,0-1 0 0 0,-1 0 0 0 0,-1-1 0 0 0,21-23 0 0 0,-36 35-67 0 0,0-1-1 0 0,-1 0 1 0 0,1 0-1 0 0,-1-1 1 0 0,0 1 0 0 0,-1-1-1 0 0,1 0 1 0 0,-1 0-1 0 0,-1 0 1 0 0,1 0 0 0 0,-1 0-1 0 0,-1-1 1 0 0,1 1-1 0 0,-1-1 1 0 0,0 1-1 0 0,-1-1 1 0 0,0 0 0 0 0,0 1-1 0 0,-2-9 1 0 0,1 8-8 0 0,0 0 1 0 0,-1 0-1 0 0,0 1 1 0 0,-1-1-1 0 0,0 0 1 0 0,0 1-1 0 0,0 0 1 0 0,-1 0-1 0 0,0 0 0 0 0,-1 0 1 0 0,1 0-1 0 0,-1 1 1 0 0,-1 0-1 0 0,1 0 1 0 0,-1 0-1 0 0,0 1 1 0 0,-12-9-1 0 0,4 7-158 0 0,1 0-1 0 0,-1 1 1 0 0,0 0-1 0 0,0 1 1 0 0,-27-5-1 0 0,33 8-46 0 0,7 2 33 0 0,12-2-4752 0 0</inkml:trace>
</inkml:ink>
</file>

<file path=ppt/ink/ink6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0:10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5983 0 0,'0'0'6635'0'0,"0"10"-199"0"0,6-8-6232 0 0,-1 0 0 0 0,0-1 0 0 0,1 1 0 0 0,-1-1 0 0 0,1-1 0 0 0,-1 1 0 0 0,1-1 0 0 0,0 0 0 0 0,-1 0 0 0 0,11-2 0 0 0,58-14 730 0 0,-73 15-922 0 0,145-32 1052 0 0,-82 25-4435 0 0,-51 8-3903 0 0</inkml:trace>
</inkml:ink>
</file>

<file path=ppt/ink/ink6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0:10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299 100 11111 0 0,'0'0'507'0'0,"-2"1"-6"0"0,1 0-409 0 0,-16 3 16 0 0,17-4 32 0 0,-1 0 0 0 0,1 0-1 0 0,0 0 1 0 0,0 0 0 0 0,-1 0-1 0 0,1 0 1 0 0,0 0 0 0 0,-1 0-1 0 0,1 0 1 0 0,0 1 0 0 0,0-2-1 0 0,-1 1 1 0 0,1 0 0 0 0,0 0-1 0 0,-1 0 1 0 0,1 0 0 0 0,0 0-1 0 0,-1 0 1 0 0,1 0 0 0 0,0 0-1 0 0,0 0 1 0 0,-1 0 0 0 0,1-1-1 0 0,0 1 1 0 0,0 0 0 0 0,-1 0-1 0 0,1 0 1 0 0,0-1 0 0 0,0 1-1 0 0,0 0 1 0 0,-1 0 0 0 0,1 0-1 0 0,0-1 1 0 0,0 1 0 0 0,0-1-1 0 0,3-10 1043 0 0,-1 7-1118 0 0,0 0-1 0 0,1 1 1 0 0,-1-1 0 0 0,1 1 0 0 0,4-4-1 0 0,6-1 57 0 0,0-1-1 0 0,0 2 0 0 0,1 0 1 0 0,0 1-1 0 0,1 0 0 0 0,-1 1 1 0 0,28-6-1 0 0,-32 9 84 0 0,1 0 1 0 0,0 1-1 0 0,0 0 1 0 0,15 0-1 0 0,-24 1-165 0 0,1 0-1 0 0,0 0 1 0 0,-1 1-1 0 0,1-1 1 0 0,0 1-1 0 0,-1-1 1 0 0,1 1-1 0 0,-1 0 1 0 0,1 0-1 0 0,-1 0 1 0 0,0 0-1 0 0,1 0 1 0 0,-1 1-1 0 0,0-1 1 0 0,0 1-1 0 0,0-1 1 0 0,0 1-1 0 0,0 0 1 0 0,0 0-1 0 0,0 0 1 0 0,0 0-1 0 0,1 3 1 0 0,-3-4-36 0 0,1 1 0 0 0,-1 0 1 0 0,1-1-1 0 0,-1 1 0 0 0,0 0 1 0 0,1 0-1 0 0,-1-1 0 0 0,0 1 1 0 0,0 0-1 0 0,0 0 0 0 0,-1-1 1 0 0,1 1-1 0 0,0 0 0 0 0,-2 2 0 0 0,-8 21 17 0 0,10-25-19 0 0,-8 15 0 0 0,-1 0 0 0 0,-1-1 0 0 0,0 0 0 0 0,-20 21 0 0 0,-55 43 0 0 0,56-51 0 0 0,-11 6-32 0 0,-55 36 0 0 0,66-52 43 0 0,27-16 42 0 0,2-2 11 0 0,-1 0-60 0 0,0 0 0 0 0,1 0 1 0 0,-1 0-1 0 0,1 0 0 0 0,-1 0 0 0 0,1 0 0 0 0,0 0 0 0 0,-1 0 0 0 0,1 0 1 0 0,0 0-1 0 0,0 0 0 0 0,0 0 0 0 0,0-1 0 0 0,0 1 0 0 0,0 0 0 0 0,0 0 0 0 0,0 0 1 0 0,0 0-1 0 0,0 0 0 0 0,1 0 0 0 0,-1 0 0 0 0,0 0 0 0 0,1 0 0 0 0,-1 0 1 0 0,1 0-1 0 0,-1 0 0 0 0,1 0 0 0 0,0 0 0 0 0,0-1 0 0 0,1 0 0 0 0,0-2-9 0 0,0 1 0 0 0,0 0 0 0 0,1 0 0 0 0,-1 0 0 0 0,1 0 0 0 0,0 1 0 0 0,0-1 0 0 0,0 1 0 0 0,0 0 0 0 0,0 0 0 0 0,0 0 0 0 0,1 0 0 0 0,-1 0 0 0 0,1 1 0 0 0,-1-1-1 0 0,1 1 1 0 0,0 0 0 0 0,0 0 0 0 0,-1 1 0 0 0,1-1 0 0 0,0 1 0 0 0,7 0 0 0 0,-1 0-8 0 0,-1 1 0 0 0,1 0 1 0 0,-1 0-1 0 0,1 1 0 0 0,-1 0 0 0 0,0 1 0 0 0,0 0 0 0 0,10 5 0 0 0,14 10-59 0 0,59 43 0 0 0,-33-18 72 0 0,-57-42 0 0 0,0 0 0 0 0,0 0 0 0 0,-1 1 0 0 0,1-1 0 0 0,0 1 0 0 0,-1-1 0 0 0,1 1 0 0 0,1 2 0 0 0,0 1 0 0 0,-2-4 0 0 0,0 0 0 0 0,-1 0 0 0 0,1 0 0 0 0,0 0 0 0 0,-1 0 0 0 0,1 0 0 0 0,-1 1 0 0 0,1-1 0 0 0,-1 0 0 0 0,1 0 0 0 0,-1 1 0 0 0,0-1 0 0 0,0 0 0 0 0,0 1 0 0 0,0-1 0 0 0,0 0 0 0 0,0 1 0 0 0,0-1 0 0 0,0 0 0 0 0,0 1 0 0 0,-1 1 0 0 0,0 0 0 0 0,-1 0 0 0 0,1-1 0 0 0,-1 1 0 0 0,1-1 0 0 0,-1 0 0 0 0,-3 4 0 0 0,2-2 0 0 0,-10 10 0 0 0,-1-1 0 0 0,0 0 0 0 0,-1-1 0 0 0,-1 0 0 0 0,0-1 0 0 0,-27 14 0 0 0,16-12 81 0 0,-1-1-1 0 0,-49 14 1 0 0,-62 5 1329 0 0,24-13-286 0 0,93-17-1055 0 0,-3-2-74 0 0,24 1-74 0 0</inkml:trace>
</inkml:ink>
</file>

<file path=ppt/ink/ink6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0:13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7975 0 0,'0'0'6000'0'0,"1"3"-5626"0"0,31 74 1254 0 0,46 81 1 0 0,-59-125-1335 0 0,2 0 0 0 0,1-1 0 0 0,2-1-1 0 0,49 48 1 0 0,-54-62 225 0 0,2 0 0 0 0,38 22-1 0 0,-18-13 114 0 0,-33-20-558 0 0,1 1-49 0 0,-1-3 2 0 0,-7-3-145 0 0</inkml:trace>
</inkml:ink>
</file>

<file path=ppt/ink/ink6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0:13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15 6447 0 0,'0'0'1910'0'0,"-5"-8"2927"0"0,5 7-4743 0 0,0 1 1 0 0,-1-1-1 0 0,1 1 1 0 0,-1-1-1 0 0,1 1 1 0 0,-1 0-1 0 0,1-1 0 0 0,-1 1 1 0 0,1 0-1 0 0,-1-1 1 0 0,1 1-1 0 0,-1 0 0 0 0,1-1 1 0 0,-1 1-1 0 0,1 0 1 0 0,-1 0-1 0 0,0 0 1 0 0,1 0-1 0 0,-1 0 0 0 0,1 0 1 0 0,-2 0-1 0 0,1 0 150 0 0,-17 12 24 0 0,8 0-153 0 0,0-1 0 0 0,0 1 0 0 0,1 1 0 0 0,1 0-1 0 0,1 0 1 0 0,-8 16 0 0 0,-6 11 325 0 0,-66 99 505 0 0,70-116-844 0 0,0-1-1 0 0,-2 0 1 0 0,-37 33 0 0 0,30-32-9 0 0,1-2 85 0 0,-53 36 0 0 0,109-69-735 0 0,-10 5-4899 0 0</inkml:trace>
</inkml:ink>
</file>

<file path=ppt/ink/ink6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0:14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9559 0 0,'0'0'432'0'0,"-1"0"-4"0"0,-5 0 1568 0 0,10 11-1228 0 0,0-3-595 0 0,1 0-1 0 0,0-1 1 0 0,0 1-1 0 0,1-1 0 0 0,0 0 1 0 0,0-1-1 0 0,1 1 1 0 0,0-1-1 0 0,8 6 0 0 0,-2-1-22 0 0,15 15-1 0 0,64 83 747 0 0,-76-88-661 0 0,-2 0 0 0 0,-1 1 0 0 0,17 37 0 0 0,-18-29-163 0 0,0 0 1 0 0,-2 1 0 0 0,7 38-1 0 0,-14-51-51 0 0,-1 0 0 0 0,0 1 0 0 0,-2-1 0 0 0,0 0 0 0 0,-1 0-1 0 0,-1 0 1 0 0,-5 23 0 0 0,2-20 105 0 0,-2 0-1 0 0,0 0 1 0 0,-1-1-1 0 0,-2-1 1 0 0,0 1-1 0 0,0-1 1 0 0,-2-1-1 0 0,0 0 1 0 0,-2-1-1 0 0,0 0 1 0 0,0-1-1 0 0,-2-1 1 0 0,-19 16 0 0 0,-35 17 707 0 0,63-45-780 0 0</inkml:trace>
</inkml:ink>
</file>

<file path=ppt/ink/ink6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0:15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133 368 4143 0 0,'8'-1'79'0'0,"-1"1"0"0"0,0-2 0 0 0,1 1 0 0 0,7-3-1 0 0,6-2 1559 0 0,1 4 7055 0 0,-20 2-8068 0 0,-1 1-422 0 0,0-1 0 0 0,0 1 0 0 0,0-1 0 0 0,0 1 0 0 0,0-1 0 0 0,0 1 0 0 0,0 0 0 0 0,0 0 0 0 0,0-1 0 0 0,0 1 0 0 0,0 0 0 0 0,-1 0 0 0 0,2 1 0 0 0,-1-1 355 0 0,-1 2-463 0 0,0-1 0 0 0,-1 0 0 0 0,1 0-1 0 0,0 0 1 0 0,-1 0 0 0 0,1 1 0 0 0,-1-1-1 0 0,-1 3 1 0 0,0-2-61 0 0,0-1-1 0 0,0 0 1 0 0,0 0-1 0 0,-1-1 0 0 0,1 1 1 0 0,0 0-1 0 0,-1-1 1 0 0,1 1-1 0 0,-1-1 1 0 0,0 0-1 0 0,1 0 1 0 0,-6 1-1 0 0,3 0-4 0 0,-1-1 1 0 0,0-1-1 0 0,0 1 0 0 0,1-1 0 0 0,-1 0 1 0 0,-6-1-1 0 0,2 0 5 0 0,0-1-1 0 0,0 0 1 0 0,1 0-1 0 0,-1-1 1 0 0,1 0-1 0 0,0-1 1 0 0,-13-7-1 0 0,17 8-4 0 0,1 0 0 0 0,-1 0 1 0 0,1-1-1 0 0,0 1 0 0 0,0-1 0 0 0,1 0 0 0 0,-1 0 0 0 0,1 0 0 0 0,-1-1 1 0 0,2 1-1 0 0,-1-1 0 0 0,0 0 0 0 0,1 0 0 0 0,0 0 0 0 0,0 0 0 0 0,0 0 0 0 0,0 0 1 0 0,1 0-1 0 0,0-1 0 0 0,0 1 0 0 0,1 0 0 0 0,0-1 0 0 0,0-9 0 0 0,1 5-7 0 0,0 0 0 0 0,1 0-1 0 0,0 0 1 0 0,1 0 0 0 0,0 1-1 0 0,0 0 1 0 0,1-1 0 0 0,1 1-1 0 0,-1 0 1 0 0,1 1 0 0 0,1-1-1 0 0,7-8 1 0 0,-1 3-154 0 0,0 1 0 0 0,1-1-1 0 0,1 2 1 0 0,0 0 0 0 0,21-13 0 0 0,-24 18 87 0 0,0 1 1 0 0,0 0 0 0 0,1 1-1 0 0,0 0 1 0 0,0 1-1 0 0,1 0 1 0 0,-1 1 0 0 0,20-3-1 0 0,-20 7 46 0 0,1-1 0 0 0,-1 1 0 0 0,0 1 0 0 0,1 0 0 0 0,-1 1 0 0 0,0 0 0 0 0,0 1 0 0 0,19 9 0 0 0,-22-8 14 0 0,0 0-1 0 0,0 0 0 0 0,0 1 1 0 0,-1 0-1 0 0,0 0 0 0 0,0 1 1 0 0,0 0-1 0 0,9 12 0 0 0,-12-13 27 0 0,-1 0-1 0 0,1 1 0 0 0,-1-1 0 0 0,0 1 0 0 0,-1 0 0 0 0,1 0 0 0 0,-1 1 0 0 0,-1-1 0 0 0,1 1 0 0 0,-1-1 0 0 0,1 14 1 0 0,-3-17-23 0 0,0-1 1 0 0,0 1-1 0 0,-1 0 1 0 0,1 0 0 0 0,-1-1-1 0 0,0 1 1 0 0,0 0-1 0 0,-1-1 1 0 0,1 1 0 0 0,-1-1-1 0 0,1 0 1 0 0,-1 1 0 0 0,0-1-1 0 0,0 0 1 0 0,-1 0-1 0 0,1 0 1 0 0,-1-1 0 0 0,1 1-1 0 0,-1 0 1 0 0,-3 2-1 0 0,-8 5 49 0 0,0 0-1 0 0,-1-1 0 0 0,-16 8 0 0 0,20-11-61 0 0,-37 21 47 0 0,21-11-126 0 0,-2 0 0 0 0,0-2 1 0 0,-51 17-1 0 0,79-31-24 0 0,-1 0 1 0 0,1 1-1 0 0,0-1 0 0 0,-1 0 0 0 0,1 0 0 0 0,0 0 0 0 0,-1 0 1 0 0,1 0-1 0 0,-1 0 0 0 0,1 0 0 0 0,0-1 0 0 0,-1 1 1 0 0,1 0-1 0 0,0-1 0 0 0,0 1 0 0 0,-1-1 0 0 0,1 1 0 0 0,0-1 1 0 0,0 0-1 0 0,0 1 0 0 0,0-1 0 0 0,-1 0 0 0 0,1 0 0 0 0,0 0 1 0 0,0 0-1 0 0,1 0 0 0 0,-1 0 0 0 0,0 0 0 0 0,0 0 1 0 0,0 0-1 0 0,1-1 0 0 0,-1 1 0 0 0,0-2 0 0 0,1 2-33 0 0,-1 1 0 0 0,1-1 0 0 0,0 1 0 0 0,0-1 0 0 0,0 1 0 0 0,0-1 0 0 0,0 1 0 0 0,0-1 0 0 0,0 1 0 0 0,0-1 0 0 0,0 1 0 0 0,0-1 0 0 0,0 0 0 0 0,0 1 0 0 0,1-1 0 0 0,-1 1 0 0 0,0-1 0 0 0,1-2-362 0 0,1-9-1140 0 0</inkml:trace>
</inkml:ink>
</file>

<file path=ppt/ink/ink6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0:15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35 4607 0 0,'24'-34'11046'0'0,"-25"36"-10513"0"0,-26 53 412 0 0,-25 48-653 0 0,-54 70-204 0 0,-12 21-96 0 0,-64 179 14 0 0,127-257 52 0 0,43-93 2 0 0,7-13 75 0 0,0 1 0 0 0,0-1 1 0 0,1 1-1 0 0,-4 14 0 0 0,8-24 28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51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413 330 2303 0 0,'0'0'2791'0'0,"0"2"-1364"0"0,1 1-1103 0 0,-1 0 0 0 0,1 0 0 0 0,-1 0 0 0 0,0 0 0 0 0,0 0 0 0 0,0 0 0 0 0,0 0 0 0 0,0 0 0 0 0,-1 0 0 0 0,1 0 0 0 0,-1 0 1 0 0,0 0-1 0 0,0 0 0 0 0,0-1 0 0 0,0 1 0 0 0,-1 0 0 0 0,1 0 0 0 0,-1-1 0 0 0,0 1 0 0 0,1-1 0 0 0,-1 0 0 0 0,0 1 0 0 0,0-1 0 0 0,-5 3 0 0 0,2 0 128 0 0,0-1 0 0 0,0 0-1 0 0,0-1 1 0 0,-1 1 0 0 0,0-1 0 0 0,0 0-1 0 0,1 0 1 0 0,-2-1 0 0 0,1 0-1 0 0,-10 3 1 0 0,-5-2-272 0 0,0-1 0 0 0,0-1 1 0 0,1-1-1 0 0,-25-2 0 0 0,30 0-174 0 0,1 0 0 0 0,-1-1-1 0 0,1-1 1 0 0,-1 0 0 0 0,1-1 0 0 0,-21-10 0 0 0,30 12 9 0 0,0 0 1 0 0,0 0 0 0 0,0-1 0 0 0,1 1 0 0 0,-1-1-1 0 0,1 0 1 0 0,0 0 0 0 0,0-1 0 0 0,0 1 0 0 0,-6-10-1 0 0,9 12-7 0 0,-1-1 0 0 0,1 0-1 0 0,0 0 1 0 0,0 0-1 0 0,0 0 1 0 0,0 0 0 0 0,0 0-1 0 0,1 0 1 0 0,-1 0 0 0 0,1 0-1 0 0,0 0 1 0 0,0 0-1 0 0,0-1 1 0 0,0 1 0 0 0,1 0-1 0 0,-1 0 1 0 0,1 0-1 0 0,0 0 1 0 0,0 0 0 0 0,0 0-1 0 0,3-5 1 0 0,2-3-95 0 0,1 0-1 0 0,1 0 1 0 0,0 1 0 0 0,17-17 0 0 0,42-32-567 0 0,-65 57 636 0 0,35-29-575 0 0,64-41 0 0 0,-88 64 594 0 0,0 1-1 0 0,0 0 0 0 0,1 1 0 0 0,0 1 1 0 0,0 0-1 0 0,0 0 0 0 0,1 2 1 0 0,-1 0-1 0 0,23-2 0 0 0,-33 5 36 0 0,0 0 0 0 0,0 0 0 0 0,0 0 0 0 0,0 0-1 0 0,0 1 1 0 0,-1 0 0 0 0,1 0 0 0 0,0 0 0 0 0,0 0 0 0 0,-1 0-1 0 0,1 1 1 0 0,0 0 0 0 0,-1 0 0 0 0,0 0 0 0 0,1 0 0 0 0,-1 0-1 0 0,0 0 1 0 0,0 1 0 0 0,0 0 0 0 0,0 0 0 0 0,-1 0 0 0 0,1 0-1 0 0,-1 0 1 0 0,4 6 0 0 0,-3-2-18 0 0,-1-1 0 0 0,1 1 0 0 0,-1-1 0 0 0,0 1 1 0 0,-1 0-1 0 0,0 0 0 0 0,0-1 0 0 0,0 1 0 0 0,-1 0 0 0 0,0 0 0 0 0,0 0 0 0 0,-1 0 0 0 0,-1 10 1 0 0,-1-5-2 0 0,-1 1 1 0 0,0-1 0 0 0,0 0 0 0 0,-1 0 0 0 0,-1 0 0 0 0,0 0 0 0 0,0-1 0 0 0,-1 0 0 0 0,-1-1 0 0 0,0 1-1 0 0,0-1 1 0 0,-1-1 0 0 0,-12 11 0 0 0,14-14 9 0 0,-155 127-243 0 0,152-126-124 0 0,-1 0 1 0 0,0-1-1 0 0,-1-1 1 0 0,-14 6-1 0 0,20-9 114 0 0,1 0 0 0 0,-1-1-1 0 0,0 1 1 0 0,0-1 0 0 0,-1 0 0 0 0,1-1-1 0 0,0 0 1 0 0,0 0 0 0 0,0 0 0 0 0,-11-2-1 0 0,15 2-202 0 0,0-1-1 0 0,-1 0 0 0 0,1 0 1 0 0,0 0-1 0 0,0 0 0 0 0,0 0 0 0 0,0 0 1 0 0,0 0-1 0 0,0 0 0 0 0,-1-2 1 0 0,-5-8-4261 0 0</inkml:trace>
</inkml:ink>
</file>

<file path=ppt/ink/ink6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0:15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13247 0 0,'0'0'1195'0'0,"-2"8"-958"0"0,1 0-4 0 0,0 1 0 0 0,1-1 0 0 0,-1 1 0 0 0,2-1 0 0 0,-1 1 0 0 0,1-1 0 0 0,1 1 0 0 0,-1-1 0 0 0,1 1 0 0 0,1-1 0 0 0,5 13 0 0 0,3 3 758 0 0,1 1 0 0 0,21 29-1 0 0,-23-40-809 0 0,0 0 0 0 0,2 0 1 0 0,-1-1-1 0 0,1-1 0 0 0,19 14 0 0 0,72 47 626 0 0,-43-33-414 0 0,93 57 105 0 0,-100-64-448 0 0,-25-15-10 0 0,-27-17-195 0 0,5-5-1706 0 0</inkml:trace>
</inkml:ink>
</file>

<file path=ppt/ink/ink6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0:16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29 14191 0 0,'0'-1'654'0'0,"0"-22"670"0"0,0 22-358 0 0,-7-2-122 0 0,5 3-779 0 0,0 0-1 0 0,0 0 1 0 0,0 0-1 0 0,0 0 1 0 0,-1 0-1 0 0,1 1 0 0 0,0-1 1 0 0,0 1-1 0 0,0-1 1 0 0,0 1-1 0 0,0 0 1 0 0,1-1-1 0 0,-1 1 1 0 0,0 0-1 0 0,0 0 1 0 0,0 1-1 0 0,-1 0 0 0 0,-5 5 134 0 0,0 0-1 0 0,-9 9 1 0 0,10-8-35 0 0,-47 46 426 0 0,-175 171 492 0 0,207-206-1224 0 0,-7 9 328 0 0,12-10-6269 0 0</inkml:trace>
</inkml:ink>
</file>

<file path=ppt/ink/ink6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0:38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8319 0 0,'0'0'756'0'0,"-2"1"-572"0"0,0 0-84 0 0,-1 0 0 0 0,1 0 0 0 0,0 0-1 0 0,-1 1 1 0 0,1-1 0 0 0,0 1 0 0 0,0 0 0 0 0,0 0-1 0 0,0 0 1 0 0,0 0 0 0 0,1 0 0 0 0,-1 0-1 0 0,0 0 1 0 0,1 0 0 0 0,0 1 0 0 0,-1-1 0 0 0,0 3-1 0 0,1-3 181 0 0,8 17 912 0 0,-3-14-857 0 0,1-1-1 0 0,-1 1 0 0 0,1-1 0 0 0,0 0 1 0 0,9 4-1 0 0,1 2 596 0 0,-11-6-798 0 0,-1-1 0 0 0,0 1 0 0 0,0 0 0 0 0,0 0 0 0 0,-1 0 0 0 0,1 0 0 0 0,-1 1 0 0 0,0-1 0 0 0,0 1 0 0 0,0-1 0 0 0,-1 1 0 0 0,1 0 0 0 0,0 6 0 0 0,0 2 82 0 0,-1 0-1 0 0,-1-1 1 0 0,0 1-1 0 0,0 0 1 0 0,-5 20-1 0 0,2 0 121 0 0,-31 220 1379 0 0,11-148-1415 0 0,12-64-185 0 0,3 1 0 0 0,-5 55 1 0 0,12-89-104 0 0,1-4-8 0 0,0-1 0 0 0,0 1 1 0 0,0 0-1 0 0,0-1 1 0 0,1 1-1 0 0,0 0 1 0 0,0-1-1 0 0,1 5 1 0 0,-1-6 102 0 0,11 2 111 0 0,-11-3-192 0 0,0-1 0 0 0,0 1 0 0 0,0 0 0 0 0,0-1-1 0 0,1 0 1 0 0,-1 1 0 0 0,0-1 0 0 0,0 0 0 0 0,1 1 0 0 0,-1-1 0 0 0,0 0 0 0 0,0 0 0 0 0,0 0 0 0 0,2 0-1 0 0,3-1 114 0 0,-3 1-73 0 0,0 0 0 0 0,0-1 0 0 0,0 1 1 0 0,0-1-1 0 0,0 0 0 0 0,0 0 0 0 0,0 0 1 0 0,0-1-1 0 0,-1 1 0 0 0,5-3 0 0 0,-5 3-20 0 0,-13 2-3009 0 0,8 0 2596 0 0,0 0 0 0 0,0 1 0 0 0,-1-1 0 0 0,1 1 0 0 0,0 0 0 0 0,0 0 1 0 0,1 0-1 0 0,-1 1 0 0 0,-2 2 0 0 0,-6 4-1214 0 0,9-8 915 0 0</inkml:trace>
</inkml:ink>
</file>

<file path=ppt/ink/ink6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0:39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80 169 2759 0 0,'-23'-13'9927'0'0,"18"12"-9578"0"0,0 1 0 0 0,1-1 0 0 0,-1 1 1 0 0,1 0-1 0 0,-1 1 0 0 0,1-1 0 0 0,-8 2 0 0 0,10-1 523 0 0,-9 2 4583 0 0,17-5-5339 0 0,0 1 1 0 0,0-1 0 0 0,1 2-1 0 0,5-2 1 0 0,15-1 92 0 0,207-35 986 0 0,-97 18-928 0 0,-65 6-224 0 0,102-34 0 0 0,-140 38-33 0 0,0 2-1 0 0,36-3 1 0 0,-68 10-118 0 0,0 1 0 0 0,-1 0 0 0 0,1 0 0 0 0,0 0 0 0 0,0 0-1 0 0,0 0 1 0 0,0 0 0 0 0,-1 1 0 0 0,1-1 0 0 0,0 1 0 0 0,0-1 0 0 0,0 1-1 0 0,-1-1 1 0 0,1 1 0 0 0,0 0 0 0 0,-1 0 0 0 0,1 0 0 0 0,-1 0 0 0 0,1 0 0 0 0,-1 0-1 0 0,1 1 1 0 0,-1-1 0 0 0,0 0 0 0 0,0 1 0 0 0,0-1 0 0 0,1 1 0 0 0,-1-1 0 0 0,-1 1-1 0 0,1-1 1 0 0,0 1 0 0 0,0 0 0 0 0,-1-1 0 0 0,1 1 0 0 0,0 0 0 0 0,-1 0 0 0 0,0 0-1 0 0,1-1 1 0 0,-1 1 0 0 0,0 0 0 0 0,0 0 0 0 0,0 3 0 0 0,0-4-1263 0 0</inkml:trace>
</inkml:ink>
</file>

<file path=ppt/ink/ink6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0:41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74 1375 0 0,'-9'0'540'0'0,"-3"1"2081"0"0,-6 3 12266 0 0,18-4-14785 0 0,16 2 122 0 0,-1-2-157 0 0,1-1 0 0 0,-1 0 0 0 0,28-7 0 0 0,-10 2-34 0 0,105-18 150 0 0,2-1-732 0 0,-47 12-4278 0 0,-78 11 3081 0 0</inkml:trace>
</inkml:ink>
</file>

<file path=ppt/ink/ink6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0:41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0 122 11311 0 0,'0'0'1031'0'0,"2"0"-850"0"0,9 1 306 0 0,-1-1-1 0 0,0 0 1 0 0,0-1-1 0 0,0 0 0 0 0,16-3 1 0 0,53-18 1590 0 0,-50 13-1709 0 0,163-43 2079 0 0,-131 39-1618 0 0,73-6 0 0 0,-121 18-797 0 0,0 0-1 0 0,21 2 0 0 0,-29 0-102 0 0,0 0 1 0 0,0 0 0 0 0,1 0-1 0 0,-1 1 1 0 0,-1-1 0 0 0,1 1-1 0 0,0 0 1 0 0,9 6 0 0 0,-11-3-289 0 0,-2 0-53 0 0,1 0-1 0 0,-1 1 1 0 0,0-1 0 0 0,-1 1-1 0 0,1-1 1 0 0,-1 1 0 0 0,0-1-1 0 0,0 1 1 0 0,-1 0 0 0 0,0-1-1 0 0,-1 6 1 0 0,-3 6-5615 0 0</inkml:trace>
</inkml:ink>
</file>

<file path=ppt/ink/ink6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0:57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205 107 5759 0 0,'0'0'708'0'0,"-9"5"1138"0"0,-39 38 5200 0 0,47-42-6455 0 0,-6 7 2744 0 0,185-88-2933 0 0,-147 68-371 0 0,96-35 16 0 0,-106 41-10 0 0,0 0-1 0 0,1 2 1 0 0,41-5-1 0 0,-59 9-30 0 0,1 0 1 0 0,-1 0-1 0 0,1 0 0 0 0,-1 1 0 0 0,1 0 0 0 0,-1-1 0 0 0,1 2 0 0 0,-1-1 1 0 0,0 0-1 0 0,1 1 0 0 0,-1 0 0 0 0,7 4 0 0 0,0 4-6 0 0,-11-4 0 0 0,0-4 0 0 0,1 2-3 0 0,0 0 0 0 0,-1 0 0 0 0,1 0-1 0 0,-1 1 1 0 0,0-1 0 0 0,-1 0 0 0 0,1 0-1 0 0,-1 0 1 0 0,0 0 0 0 0,0 0 0 0 0,0 1-1 0 0,0-2 1 0 0,-1 1 0 0 0,1 0 0 0 0,-1 0 0 0 0,0 0-1 0 0,0-1 1 0 0,-1 1 0 0 0,-2 3 0 0 0,-7 7-27 0 0,0-1 1 0 0,-1-1-1 0 0,-19 16 1 0 0,-7 5-19 0 0,-44 44-686 0 0,-109 75 0 0 0,27-23 648 0 0,104-86 86 0 0,15-11 0 0 0,46-32 2 0 0,0 0-1 0 0,0 0 0 0 0,0 0 1 0 0,0 0-1 0 0,-1 0 0 0 0,1 0 1 0 0,0 0-1 0 0,0 0 0 0 0,0 0 1 0 0,0 0-1 0 0,0 1 0 0 0,-1-1 1 0 0,1 0-1 0 0,0 0 0 0 0,0 0 1 0 0,0 0-1 0 0,0 0 1 0 0,0 1-1 0 0,0-1 0 0 0,0 0 1 0 0,-1 0-1 0 0,1 0 0 0 0,0 0 1 0 0,0 1-1 0 0,0-1 0 0 0,0 0 1 0 0,0 0-1 0 0,0 0 0 0 0,0 1 1 0 0,0-1-1 0 0,0 0 0 0 0,0 0 1 0 0,0 0-1 0 0,0 1 1 0 0,0-1-1 0 0,0 0 0 0 0,0 0 1 0 0,0 0-1 0 0,1 0 0 0 0,-1 1 1 0 0,0-1-1 0 0,0 0 0 0 0,0 0 1 0 0,0 0-1 0 0,0 0 0 0 0,0 1 1 0 0,0-1-1 0 0,0 0 0 0 0,1 0 1 0 0,-1 0-1 0 0,0 0 1 0 0,0 0-1 0 0,0 0 0 0 0,0 0 1 0 0,1 1-1 0 0,-1-1 0 0 0,0 0 1 0 0,0 0-1 0 0,0 0 0 0 0,0 0 1 0 0,1 0-1 0 0,-1 0 0 0 0,0 0 1 0 0,0 0-1 0 0,0 0 0 0 0,1 0 1 0 0,-1 0-1 0 0,12 2 82 0 0,-12-2-82 0 0,22-1 151 0 0,1 0-1 0 0,-1-1 1 0 0,0-2 0 0 0,42-12-1 0 0,-29 8 69 0 0,32-9 80 0 0,78-17 1053 0 0,-126 31-1212 0 0,0 1 1 0 0,0 1 0 0 0,0 0-1 0 0,0 2 1 0 0,32 4-1 0 0,-43-4-156 0 0,0 1-1 0 0,-1 1 1 0 0,1-1 0 0 0,0 1-1 0 0,-1 0 1 0 0,0 1 0 0 0,0 0-1 0 0,0 0 1 0 0,0 0 0 0 0,-1 1-1 0 0,9 7 1 0 0,-14-11-75 0 0,17-2-2057 0 0,-16 1 1470 0 0,1-1 0 0 0,-1-1-1 0 0,0 1 1 0 0,0 0 0 0 0,0 0 0 0 0,0-1 0 0 0,0 1-1 0 0,2-3 1 0 0,7-7-5087 0 0</inkml:trace>
</inkml:ink>
</file>

<file path=ppt/ink/ink6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0:58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58 7831 0 0,'1'0'603'0'0,"36"-23"466"0"0,-2-3 4225 0 0,-24 18 198 0 0,-11 10-5475 0 0,0 0 0 0 0,-1 0 0 0 0,1 1 0 0 0,-1-1 0 0 0,0 0 0 0 0,0 0 0 0 0,1 0 0 0 0,-1 0 0 0 0,0 0 0 0 0,-1 0 0 0 0,1-1 0 0 0,-1 3 0 0 0,-20 21 52 0 0,15-19-31 0 0,-58 60 41 0 0,-144 112 0 0 0,119-108-351 0 0,75-57 228 0 0,-46 40 3 0 0,54-46 42 0 0,-1 1 0 0 0,2 0 0 0 0,-1 0 0 0 0,1 1-1 0 0,-7 13 1 0 0,12-21-1 0 0,0 0 0 0 0,0 0 0 0 0,1 0 0 0 0,-1 1 0 0 0,1-1 0 0 0,-1 0 0 0 0,1 0 0 0 0,0 1 0 0 0,-1-1 0 0 0,1 0 0 0 0,0 0 0 0 0,0 1 0 0 0,0-1 0 0 0,0 0 0 0 0,0 1 0 0 0,0-1 0 0 0,0 0 0 0 0,1 3 0 0 0,0 0 0 0 0,-1 0 15 0 0,1-1-1 0 0,0 0 1 0 0,0 0-1 0 0,0 0 1 0 0,0 0-1 0 0,1 0 1 0 0,-1-1-1 0 0,1 1 1 0 0,-1 0-1 0 0,1 0 1 0 0,0-1 0 0 0,0 0-1 0 0,0 1 1 0 0,1-1-1 0 0,-1 0 1 0 0,1 0-1 0 0,-1 0 1 0 0,1 0-1 0 0,-1 0 1 0 0,1-1-1 0 0,0 1 1 0 0,0-1-1 0 0,0 0 1 0 0,4 2-1 0 0,4 1 50 0 0,1-1-1 0 0,-1-1 1 0 0,0 1-1 0 0,1-2 1 0 0,16 1-1 0 0,127-6 896 0 0,-32 0-2 0 0,-3 0-575 0 0,-104 2-327 0 0,0-1 0 0 0,0 0 1 0 0,0-1-1 0 0,-1-1 0 0 0,21-8 0 0 0,-9 1-142 0 0,-2-1-1 0 0,0-1 0 0 0,0-1 1 0 0,-1-1-1 0 0,-1-2 0 0 0,-1 0 1 0 0,30-31-1 0 0,-50 47 21 0 0,-1 2 51 0 0,0-1 0 0 0,0 0 0 0 0,-1 1 1 0 0,1-1-1 0 0,0 0 0 0 0,-1 0 1 0 0,1 1-1 0 0,0-1 0 0 0,-1 0 1 0 0,1 0-1 0 0,-1 0 0 0 0,0 0 1 0 0,1 0-1 0 0,-1 0 0 0 0,0 0 1 0 0,1 0-1 0 0,-1 0 0 0 0,0 0 1 0 0,0 0-1 0 0,0 0 0 0 0,0 0 1 0 0,0 0-1 0 0,0-2 0 0 0,-2-4-76 0 0,2 5 81 0 0,-1 0 0 0 0,0 1 0 0 0,0-1-1 0 0,0 0 1 0 0,0 1 0 0 0,0-1 0 0 0,0 0 0 0 0,0 1-1 0 0,-1 0 1 0 0,1-1 0 0 0,0 1 0 0 0,-1 0 0 0 0,0-1-1 0 0,1 1 1 0 0,-1 0 0 0 0,1 0 0 0 0,-1 0 0 0 0,0 1-1 0 0,0-1 1 0 0,0 0 0 0 0,-3 0 0 0 0,-5-3 1 0 0,-15-5-120 0 0,0 1-1 0 0,-1 1 1 0 0,-50-7-1 0 0,62 11-36 0 0,7 2 166 0 0,1 1 1 0 0,-1-1-1 0 0,1 1 0 0 0,-1 0 1 0 0,1 0-1 0 0,-1 1 1 0 0,1 0-1 0 0,-1 0 0 0 0,1 1 1 0 0,0-1-1 0 0,0 1 0 0 0,0 1 1 0 0,0-1-1 0 0,0 1 1 0 0,0 0-1 0 0,0 0 0 0 0,1 1 1 0 0,0 0-1 0 0,0 0 1 0 0,0 0-1 0 0,0 1 0 0 0,0-1 1 0 0,1 1-1 0 0,0 0 0 0 0,-5 8 1 0 0,3-5 81 0 0,1 0 0 0 0,0 0 1 0 0,1 0-1 0 0,0 1 0 0 0,0 0 0 0 0,1 0 1 0 0,0 0-1 0 0,-3 17 0 0 0,5-22-58 0 0,1 0 0 0 0,0 0 1 0 0,0 0-1 0 0,0 0 0 0 0,0-1 0 0 0,1 1 0 0 0,0 0 0 0 0,-1 0 1 0 0,1-1-1 0 0,1 1 0 0 0,-1 0 0 0 0,0-1 0 0 0,1 1 1 0 0,0-1-1 0 0,0 0 0 0 0,0 1 0 0 0,0-1 0 0 0,0 0 0 0 0,1 0 1 0 0,0 0-1 0 0,-1-1 0 0 0,1 1 0 0 0,0-1 0 0 0,5 4 0 0 0,-2-3-168 0 0,1 1 0 0 0,-1-1-1 0 0,1 0 1 0 0,0-1-1 0 0,0 1 1 0 0,0-1-1 0 0,1-1 1 0 0,-1 1-1 0 0,9-1 1 0 0,0 0-1486 0 0</inkml:trace>
</inkml:ink>
</file>

<file path=ppt/ink/ink6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1:00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91 3223 0 0,'69'-21'539'0'0,"89"-39"11104"0"0,-131 51-9261 0 0,-29 20-2295 0 0,-1-6-77 0 0,0 0 0 0 0,-1 1 0 0 0,1-1 0 0 0,-1 0 0 0 0,0-1 0 0 0,0 1 0 0 0,-1-1 0 0 0,0 0 0 0 0,1 0 0 0 0,-8 5 0 0 0,1-1-3 0 0,-89 62 28 0 0,11-9-6 0 0,-42 45-277 0 0,80-68 171 0 0,39-30 61 0 0,-1 1 1 0 0,1 1-1 0 0,1 0 1 0 0,0 0-1 0 0,-15 18 1 0 0,19-20-14 0 0,5-6 26 0 0,-1 0 0 0 0,1 1 0 0 0,0 0 0 0 0,0-1-1 0 0,0 1 1 0 0,1 0 0 0 0,-3 4 0 0 0,3-5 41 0 0,0 1 0 0 0,0-1 1 0 0,0 0-1 0 0,0 1 0 0 0,1-1 0 0 0,-1 1 0 0 0,1 0 0 0 0,0-1 0 0 0,-1 1 0 0 0,1-1 1 0 0,0 1-1 0 0,0 0 0 0 0,1-1 0 0 0,-1 1 0 0 0,1-1 0 0 0,-1 1 0 0 0,1-1 0 0 0,0 1 1 0 0,0-1-1 0 0,0 1 0 0 0,0-1 0 0 0,0 0 0 0 0,0 1 0 0 0,1-1 0 0 0,-1 0 0 0 0,1 0 1 0 0,0 0-1 0 0,-1 0 0 0 0,4 2 0 0 0,5 5 312 0 0,0 0 1 0 0,1-1-1 0 0,0 0 1 0 0,15 7-1 0 0,-25-14-344 0 0,7 3 77 0 0,0 0 1 0 0,0 0-1 0 0,1-1 1 0 0,-1 0-1 0 0,1-1 1 0 0,0 0-1 0 0,0 0 1 0 0,0-1-1 0 0,0 0 1 0 0,17-1-1 0 0,210-20 1640 0 0,-205 16-1578 0 0,-6 1-59 0 0,0-2 0 0 0,0-1 0 0 0,32-11 0 0 0,-44 12-52 0 0,0-1 0 0 0,0 0 0 0 0,-1 0 0 0 0,0-1 0 0 0,0-1 0 0 0,0 0 0 0 0,16-17 0 0 0,-22 19-72 0 0,0 0 0 0 0,0-1-1 0 0,-1 0 1 0 0,0 0 0 0 0,-1-1 0 0 0,1 1 0 0 0,-1-1-1 0 0,-1 0 1 0 0,0 0 0 0 0,0-1 0 0 0,0 1-1 0 0,-1 0 1 0 0,0-1 0 0 0,-1 0 0 0 0,0 1 0 0 0,0-1-1 0 0,-1-9 1 0 0,-1 14-38 0 0,1 1 0 0 0,-1-1 0 0 0,0 1 0 0 0,0 0 0 0 0,0-1 0 0 0,0 1 0 0 0,0 0 0 0 0,-1-1 0 0 0,1 1 0 0 0,-1 0 0 0 0,0 0 0 0 0,0 0 0 0 0,0 1 0 0 0,-1-1 0 0 0,1 0 0 0 0,0 1 0 0 0,-1-1 0 0 0,0 1 0 0 0,0 0 0 0 0,0 0 0 0 0,0 0 0 0 0,0 0 0 0 0,0 1 0 0 0,0-1 0 0 0,-6-1 0 0 0,2 2-14 0 0,-1 1 1 0 0,1 0-1 0 0,-1 0 0 0 0,1 0 0 0 0,-1 1 0 0 0,1 0 1 0 0,-1 0-1 0 0,1 1 0 0 0,0 0 0 0 0,-12 5 0 0 0,-8 5-22 0 0,-35 22-1 0 0,39-21-58 0 0,12-6 165 0 0,0 0 0 0 0,0 0 1 0 0,0 1-1 0 0,1 1 0 0 0,0 0 0 0 0,1 0 0 0 0,0 1 0 0 0,-11 14 0 0 0,18-20 11 0 0,-1 0-1 0 0,1-1 1 0 0,0 1-1 0 0,0 0 0 0 0,0 0 1 0 0,0 1-1 0 0,1-1 1 0 0,0 0-1 0 0,0 0 0 0 0,0 1 1 0 0,0-1-1 0 0,1 0 1 0 0,-1 1-1 0 0,1-1 0 0 0,0 1 1 0 0,1-1-1 0 0,-1 1 1 0 0,1-1-1 0 0,0 0 0 0 0,0 1 1 0 0,0-1-1 0 0,0 0 1 0 0,1 0-1 0 0,0 0 0 0 0,0 0 1 0 0,0 0-1 0 0,0 0 0 0 0,4 4 1 0 0,1 2-184 0 0,1-1 0 0 0,0-1-1 0 0,1 1 1 0 0,0-1 0 0 0,0-1 0 0 0,1 0 0 0 0,-1 0 0 0 0,2-1 0 0 0,-1 0-1 0 0,13 5 1 0 0,-7-7-1077 0 0</inkml:trace>
</inkml:ink>
</file>

<file path=ppt/ink/ink6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1:00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25 5527 0 0,'1'-1'423'0'0,"23"-16"4936"0"0,-22 10-1789 0 0,-21 18-2767 0 0,1 1 0 0 0,0 1 1 0 0,-29 27-1 0 0,28-23-629 0 0,-1 0 1 0 0,-35 22-1 0 0,9-14-167 0 0,8-4 12 0 0,1 1 0 0 0,-52 41 0 0 0,74-50-4 0 0,0 1-1 0 0,1 1 0 0 0,-12 16 1 0 0,20-23-2 0 0,0 1 0 0 0,0-1 0 0 0,1 1 0 0 0,0 0 0 0 0,1 1 1 0 0,0-1-1 0 0,-5 18 0 0 0,9-24 22 0 0,0 0 1 0 0,-1 0 0 0 0,1 0-1 0 0,0 0 1 0 0,1 0-1 0 0,-1 0 1 0 0,0 0-1 0 0,1 0 1 0 0,0 0-1 0 0,0 0 1 0 0,0 0-1 0 0,0-1 1 0 0,0 1 0 0 0,0 0-1 0 0,1-1 1 0 0,-1 1-1 0 0,1 0 1 0 0,0-1-1 0 0,0 0 1 0 0,0 0-1 0 0,0 1 1 0 0,0-1 0 0 0,0 0-1 0 0,0-1 1 0 0,1 1-1 0 0,3 2 1 0 0,6 3 98 0 0,0 0 0 0 0,0-1-1 0 0,1 0 1 0 0,16 5 0 0 0,-9-6 69 0 0,22 5 0 0 0,2 0 193 0 0,-26-7-71 0 0,0 0 0 0 0,0-1 1 0 0,35-1-1 0 0,-6 0 241 0 0,-35-1-495 0 0,0 0 0 0 0,-1-1-1 0 0,1-1 1 0 0,-1 0 0 0 0,19-5-1 0 0,54-24-19 0 0,-76 28-39 0 0,8-4-73 0 0,0 0 0 0 0,0-1-1 0 0,0-1 1 0 0,-1-1 0 0 0,0 0-1 0 0,13-12 1 0 0,-21 15-54 0 0,1 0 0 0 0,-1-1 0 0 0,-1 0 0 0 0,1 0-1 0 0,-1 0 1 0 0,-1-1 0 0 0,0 0 0 0 0,0 0 0 0 0,0 0 0 0 0,-1-1 0 0 0,5-17 0 0 0,-9 24 89 0 0,1 0 0 0 0,-1 1 1 0 0,1-1-1 0 0,-1 0 0 0 0,0 1 1 0 0,0-1-1 0 0,0 0 1 0 0,0 0-1 0 0,0 1 0 0 0,-1-1 1 0 0,0 0-1 0 0,1 1 1 0 0,-1-1-1 0 0,0 0 0 0 0,0 1 1 0 0,0-1-1 0 0,0 1 0 0 0,-3-4 1 0 0,1 3 1 0 0,1 0 0 0 0,-1 0 0 0 0,0 1 0 0 0,1-1 0 0 0,-1 1 0 0 0,0 0 1 0 0,0 0-1 0 0,-1 0 0 0 0,1 0 0 0 0,0 1 0 0 0,-1-1 0 0 0,1 1 0 0 0,-5-2 0 0 0,-1 1-40 0 0,-1-1 0 0 0,1 1 0 0 0,-1 0-1 0 0,1 1 1 0 0,-1 0 0 0 0,0 1 0 0 0,0 0 0 0 0,1 0-1 0 0,-1 1 1 0 0,0 1 0 0 0,1-1 0 0 0,-1 1-1 0 0,1 1 1 0 0,0 0 0 0 0,0 0 0 0 0,0 1 0 0 0,0 0-1 0 0,-12 8 1 0 0,7-3 116 0 0,0 2 0 0 0,0-1-1 0 0,1 2 1 0 0,0 0 0 0 0,-15 18 0 0 0,21-22-11 0 0,1 1-1 0 0,0-1 1 0 0,1 1 0 0 0,0 0 0 0 0,0 0 0 0 0,1 0 0 0 0,0 0 0 0 0,1 1-1 0 0,0 0 1 0 0,-3 17 0 0 0,6-23-20 0 0,0 1-1 0 0,0-1 0 0 0,0 1 0 0 0,0-1 1 0 0,1 0-1 0 0,0 1 0 0 0,0-1 1 0 0,0 0-1 0 0,0 1 0 0 0,1-1 1 0 0,-1 0-1 0 0,4 5 0 0 0,-4-6-120 0 0,1 0 0 0 0,0-1 0 0 0,0 1 0 0 0,0-1 0 0 0,0 1 0 0 0,0-1 0 0 0,0 0 0 0 0,1 0 0 0 0,-1 0 0 0 0,1 0-1 0 0,-1 0 1 0 0,1-1 0 0 0,0 1 0 0 0,0-1 0 0 0,-1 1 0 0 0,1-1 0 0 0,6 1 0 0 0,5 0-563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29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22 9671 0 0,'0'0'748'0'0,"0"-1"-492"0"0,-1 0 90 0 0,1 0-1 0 0,-1-1 1 0 0,0 1-1 0 0,1 0 1 0 0,-1-1-1 0 0,0 1 1 0 0,0 0-1 0 0,1 0 1 0 0,-1 0-1 0 0,0 0 1 0 0,0 0-1 0 0,-1 0 1 0 0,1 0-1 0 0,0 0 1 0 0,0 0-1 0 0,0 0 1 0 0,-2 0-1 0 0,2 1-305 0 0,0 0-1 0 0,0 0 1 0 0,0 0 0 0 0,0 0-1 0 0,0 1 1 0 0,0-1-1 0 0,0 0 1 0 0,1 1 0 0 0,-1-1-1 0 0,0 1 1 0 0,0-1-1 0 0,0 1 1 0 0,0-1-1 0 0,1 1 1 0 0,-1-1 0 0 0,0 1-1 0 0,0 0 1 0 0,1-1-1 0 0,-2 3 1 0 0,-6 6 79 0 0,1 1 0 0 0,0 0 0 0 0,1 0 0 0 0,0 1 0 0 0,0 0 0 0 0,-5 15 0 0 0,-1 1-23 0 0,-270 490 463 0 0,98-194 122 0 0,82-107 477 0 0,84-168-880 0 0,17-46-50 0 0,3-2-108 0 0,1-1-84 0 0,-1 1 1 0 0,1-1-1 0 0,-1 1 0 0 0,1-1 1 0 0,-1 0-1 0 0,1 0 0 0 0,-1 0 1 0 0,1 0-1 0 0,-1 0 0 0 0,3-3 1 0 0,25-18 255 0 0,-17 12-176 0 0,91-75 147 0 0,39-29-704 0 0,-121 99 308 0 0,1 0 1 0 0,1 1 0 0 0,0 2 0 0 0,43-16-1 0 0,-61 26 117 0 0,0 0 0 0 0,0 1 0 0 0,0-1 0 0 0,0 1 0 0 0,0 1-1 0 0,9-1 1 0 0,-13 1 17 0 0,-1 0-1 0 0,1 0 1 0 0,-1 0-1 0 0,1 1 1 0 0,-1-1-1 0 0,1 0 1 0 0,-1 1 0 0 0,1-1-1 0 0,-1 1 1 0 0,0 0-1 0 0,1-1 1 0 0,-1 1-1 0 0,0 0 1 0 0,1 0-1 0 0,-1 0 1 0 0,0 0-1 0 0,0 0 1 0 0,0 0-1 0 0,0 0 1 0 0,0 0-1 0 0,0 1 1 0 0,0-1-1 0 0,0 0 1 0 0,0 0-1 0 0,0 1 1 0 0,-1-1 0 0 0,1 1-1 0 0,-1-1 1 0 0,1 1-1 0 0,-1-1 1 0 0,1 3-1 0 0,0 4 53 0 0,-1-1 0 0 0,1 1-1 0 0,-2-1 1 0 0,1 0 0 0 0,-1 1-1 0 0,0-1 1 0 0,0 0 0 0 0,-4 12-1 0 0,-25 57 380 0 0,27-69-402 0 0,-32 64 198 0 0,22-49-145 0 0,2 1 0 0 0,1 0 0 0 0,-9 28 0 0 0,18-48-104 0 0,0 0 1 0 0,0 1-1 0 0,1-1 0 0 0,-1 1 1 0 0,1-1-1 0 0,0 0 0 0 0,0 1 1 0 0,0-1-1 0 0,0 1 0 0 0,1-1 1 0 0,-1 1-1 0 0,1-1 0 0 0,0 0 1 0 0,0 1-1 0 0,0-1 0 0 0,1 0 1 0 0,-1 0-1 0 0,1 0 1 0 0,-1 0-1 0 0,1 0 0 0 0,0 0 1 0 0,0-1-1 0 0,1 1 0 0 0,-1 0 1 0 0,0-1-1 0 0,1 0 0 0 0,0 1 1 0 0,-1-1-1 0 0,1 0 0 0 0,0-1 1 0 0,0 1-1 0 0,0 0 0 0 0,0-1 1 0 0,0 0-1 0 0,4 2 0 0 0,9 2-781 0 0,0 1-28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52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3 10591 0 0,'0'0'819'0'0,"-7"-1"-502"0"0,3 0-208 0 0,-1 1 0 0 0,1-1 0 0 0,0 1 0 0 0,0 0-1 0 0,-1 1 1 0 0,1-1 0 0 0,0 1 0 0 0,0 0 0 0 0,-1 0-1 0 0,1 0 1 0 0,0 1 0 0 0,0-1 0 0 0,0 1 0 0 0,0 0-1 0 0,1 0 1 0 0,-1 1 0 0 0,1-1 0 0 0,-1 1 0 0 0,1-1-1 0 0,0 1 1 0 0,-5 5 0 0 0,-5 7 638 0 0,-1 1 0 0 0,2 0 0 0 0,-13 22 0 0 0,17-25-633 0 0,-126 238 237 0 0,79-138-344 0 0,21-45-35 0 0,-80 163-880 0 0,106-214 932 0 0,1 1 0 0 0,1-1 1 0 0,1 1-1 0 0,0 0 0 0 0,1 0 1 0 0,1 1-1 0 0,-1 35 0 0 0,3-44-373 0 0,0 1 1 0 0,0-1-1 0 0,-1 1 0 0 0,-5 15 0 0 0</inkml:trace>
</inkml:ink>
</file>

<file path=ppt/ink/ink6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1:02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13 5063 0 0,'0'0'1624'0'0,"10"-4"2903"0"0,-4 0-2686 0 0,0-1 2138 0 0,-10 11-1782 0 0,-25 25-2222 0 0,-61 49 0 0 0,-40 17-64 0 0,20-16 52 0 0,68-51 37 0 0,26-20 0 0 0,1 1 0 0 0,0 1 0 0 0,1 0 0 0 0,-18 21 0 0 0,19-10 0 0 0,9-15 15 0 0,4-7 54 0 0,6 9 63 0 0,-4-6-110 0 0,1-1-1 0 0,1 1 1 0 0,-1-1 0 0 0,0 0-1 0 0,1 0 1 0 0,0-1 0 0 0,-1 1-1 0 0,1-1 1 0 0,6 3-1 0 0,39 16 291 0 0,-49-21-312 0 0,62 18 317 0 0,-44-14-167 0 0,-1 2 0 0 0,1-1-1 0 0,29 16 1 0 0,-31-12-117 0 0,1 0 0 0 0,1-2 0 0 0,26 9 1 0 0,-36-14 2 0 0,1 0 1 0 0,0 0 0 0 0,0-1 0 0 0,-1 0-1 0 0,1-1 1 0 0,0 1 0 0 0,0-2 0 0 0,0 0-1 0 0,14-2 1 0 0,233-80 931 0 0,-240 77-986 0 0,0-1 0 0 0,-1-1 1 0 0,0 0-1 0 0,14-11 0 0 0,-25 17-16 0 0,-1-1 1 0 0,0-1 0 0 0,0 1 0 0 0,0 0-1 0 0,0-1 1 0 0,-1 0 0 0 0,0 1-1 0 0,1-1 1 0 0,-1 0 0 0 0,0 0-1 0 0,-1 0 1 0 0,1 0 0 0 0,-1-1-1 0 0,0 1 1 0 0,0 0 0 0 0,0-1-1 0 0,0-4 1 0 0,-1 3-6 0 0,1 0 1 0 0,-1-1-1 0 0,-1 1 1 0 0,1 0-1 0 0,-1 0 1 0 0,0 0-1 0 0,-1 0 0 0 0,1 0 1 0 0,-1 0-1 0 0,0 0 1 0 0,-4-7-1 0 0,3 9-18 0 0,1 0-1 0 0,-1 0 1 0 0,0 0 0 0 0,-1 1-1 0 0,1-1 1 0 0,-1 1-1 0 0,1-1 1 0 0,-1 1-1 0 0,0 0 1 0 0,0 1 0 0 0,-1-1-1 0 0,1 1 1 0 0,0 0-1 0 0,-1 0 1 0 0,1 0 0 0 0,-1 0-1 0 0,0 1 1 0 0,0 0-1 0 0,1 0 1 0 0,-1 0 0 0 0,0 1-1 0 0,-10-1 1 0 0,4 2 32 0 0,1-1 0 0 0,-1 2 0 0 0,0-1 1 0 0,1 1-1 0 0,-1 1 0 0 0,1 0 0 0 0,0 0 1 0 0,0 1-1 0 0,-15 8 0 0 0,22-11 25 0 0,1 0 0 0 0,0 1 0 0 0,0-1 0 0 0,0 1 0 0 0,0-1 0 0 0,0 1 0 0 0,-1 2 0 0 0,-16 25 0 0 0,15-18 76 0 0,0 1-1 0 0,0-1 0 0 0,1 1 1 0 0,1-1-1 0 0,0 1 1 0 0,0 0-1 0 0,1 14 1 0 0,-4 14 234 0 0,4-36-284 0 0,1 16 88 0 0,-1-7-35 0 0,0-9-63 0 0,1 0-1 0 0,0-1 1 0 0,-1 1 0 0 0,2 0 0 0 0,-1 0 0 0 0,0-1-1 0 0,1 1 1 0 0,0 0 0 0 0,2 6 0 0 0,-3-9-334 0 0,1 1 0 0 0,-1-1-1 0 0,1 0 1 0 0,0 0 0 0 0,0 0 0 0 0,-1 0 0 0 0,1 0 0 0 0,0 0-1 0 0,0 0 1 0 0,0 0 0 0 0,0 0 0 0 0,0 0 0 0 0,0 0 0 0 0,0-1-1 0 0,2 2 1 0 0,-2-1-407 0 0,10 4-5694 0 0</inkml:trace>
</inkml:ink>
</file>

<file path=ppt/ink/ink6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1:03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15 4607 0 0,'4'-4'17176'0'0,"-21"23"-16139"0"0,16-18-906 0 0,1-2-78 0 0,6-11-43 0 0,3-2-113 0 0,-7 12 63 0 0,-1 1-40 0 0,-2 2 29 0 0,-4 5 113 0 0,0 1 7 0 0,2 0-5 0 0,2-5-48 0 0</inkml:trace>
</inkml:ink>
</file>

<file path=ppt/ink/ink6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1:04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5 9935 0 0,'0'0'898'0'0,"15"-4"5952"0"0,-123 120-6258 0 0,41-41-604 0 0,26-33 12 0 0,-53 41 0 0 0,75-67 13 0 0,0 0 0 0 0,1 1 0 0 0,1 0 0 0 0,1 2 0 0 0,0 0 0 0 0,-13 23 0 0 0,27-39 21 0 0,0 0 1 0 0,1 1 0 0 0,-1-1-1 0 0,1 1 1 0 0,-1-1-1 0 0,1 1 1 0 0,0 0 0 0 0,0-1-1 0 0,1 1 1 0 0,-1 0-1 0 0,1 0 1 0 0,0 0 0 0 0,0-1-1 0 0,0 1 1 0 0,0 0-1 0 0,1 0 1 0 0,0 0 0 0 0,0-1-1 0 0,0 1 1 0 0,0 0-1 0 0,0-1 1 0 0,1 1-1 0 0,-1-1 1 0 0,1 0 0 0 0,0 1-1 0 0,0-1 1 0 0,0 0-1 0 0,1 0 1 0 0,-1 0 0 0 0,1 0-1 0 0,5 4 1 0 0,0 0 131 0 0,0-1 0 0 0,1 0 0 0 0,0 0-1 0 0,0-1 1 0 0,0 0 0 0 0,1-1 0 0 0,-1 0 0 0 0,1 0 0 0 0,0-1 0 0 0,17 3 0 0 0,27 1 265 0 0,1-2 1 0 0,0-2-1 0 0,0-3 1 0 0,73-10-1 0 0,-119 10-427 0 0,0-2 0 0 0,0 0 0 0 0,0 0 0 0 0,-1 0 0 0 0,1-1 0 0 0,-1 0 0 0 0,16-9 0 0 0,-19 9-60 0 0,-1 0 1 0 0,1 0-1 0 0,-1-1 0 0 0,0 1 0 0 0,0-1 1 0 0,0 0-1 0 0,0 0 0 0 0,-1-1 1 0 0,1 1-1 0 0,-1-1 0 0 0,0 0 1 0 0,-1 0-1 0 0,4-8 0 0 0,-4 7-58 0 0,0 0-1 0 0,0 0 0 0 0,-1 0 1 0 0,0-1-1 0 0,0 1 1 0 0,0 0-1 0 0,-1-1 1 0 0,0 1-1 0 0,0-1 1 0 0,-1 1-1 0 0,-2-10 1 0 0,3 14 54 0 0,-1-1 0 0 0,0 1 0 0 0,0-1 0 0 0,1 1 0 0 0,-2-1 0 0 0,1 1 0 0 0,0 0 1 0 0,0 0-1 0 0,-1 0 0 0 0,1 0 0 0 0,-1 0 0 0 0,0 0 0 0 0,1 0 0 0 0,-1 0 0 0 0,0 0 1 0 0,0 1-1 0 0,0-1 0 0 0,0 1 0 0 0,0 0 0 0 0,-1-1 0 0 0,1 1 0 0 0,0 0 0 0 0,-1 0 1 0 0,1 1-1 0 0,-1-1 0 0 0,1 0 0 0 0,-1 1 0 0 0,1-1 0 0 0,-1 1 0 0 0,-4 0 1 0 0,-4 1 13 0 0,0 1 1 0 0,0 0 0 0 0,0 0 0 0 0,0 1-1 0 0,0 1 1 0 0,1 0 0 0 0,-18 9 0 0 0,-29 10 3 0 0,51-22 17 0 0,4 0 20 0 0,-1 0 0 0 0,1-1 0 0 0,-1 1 0 0 0,1 0 0 0 0,0 0 0 0 0,-1 0 1 0 0,-2 3-1 0 0,-1 2-38 0 0,8-1 34 0 0,-1 1 0 0 0,1-1 0 0 0,0 0 0 0 0,1 0 0 0 0,-1 0 0 0 0,1 0 0 0 0,5 7 0 0 0,-5-9-32 0 0,29 44-2975 0 0</inkml:trace>
</inkml:ink>
</file>

<file path=ppt/ink/ink6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1:05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0 8287 0 0,'0'0'4338'0'0,"-2"2"-3201"0"0,-4 6-716 0 0,0 0 0 0 0,-1-1-1 0 0,0 0 1 0 0,0-1 0 0 0,0 1 0 0 0,-9 4-1 0 0,-54 32 534 0 0,17-17-869 0 0,28-14-54 0 0,-46 29-1 0 0,-108 99-30 0 0,168-131 15 0 0,1 1-1 0 0,0 0 1 0 0,0 1-1 0 0,-14 21 1 0 0,21-27 17 0 0,0-1 0 0 0,0 1 0 0 0,1 0 0 0 0,0 0 0 0 0,0 0 0 0 0,0 0 0 0 0,0 0-1 0 0,1 1 1 0 0,0-1 0 0 0,0 0 0 0 0,0 1 0 0 0,1-1 0 0 0,0 0 0 0 0,0 1 0 0 0,1 7 0 0 0,1-5 89 0 0,1-1 1 0 0,0 1-1 0 0,1-1 0 0 0,-1 0 0 0 0,1 0 0 0 0,0 0 0 0 0,1 0 0 0 0,8 8 1 0 0,-5-4 91 0 0,-3-5-110 0 0,-1 0 0 0 0,2-1 0 0 0,-1 0-1 0 0,0 0 1 0 0,1 0 0 0 0,0 0 0 0 0,0-1 0 0 0,0 0 0 0 0,1 0-1 0 0,-1-1 1 0 0,1 0 0 0 0,0 0 0 0 0,7 2 0 0 0,-1-2 144 0 0,-1-1 0 0 0,1 0 0 0 0,-1-1 0 0 0,1 0 0 0 0,-1 0 0 0 0,24-4 0 0 0,21-3 3 0 0,-1-3 0 0 0,0-3 0 0 0,89-29 0 0 0,-137 36-319 0 0,0 1-1 0 0,-1-1 1 0 0,0 0-1 0 0,0-1 1 0 0,0 1-1 0 0,0-1 1 0 0,-1-1-1 0 0,7-8 1 0 0,-4 4 37 0 0,-2 4-31 0 0,-1-1 0 0 0,0 0 1 0 0,-1 0-1 0 0,0-1 0 0 0,0 0 0 0 0,0 0 0 0 0,-1 0 0 0 0,-1 0 1 0 0,0-1-1 0 0,0 0 0 0 0,-1 1 0 0 0,0-1 0 0 0,0 0 0 0 0,-1-11 0 0 0,-1 19 40 0 0,0 1-1 0 0,0-1 0 0 0,-1 1 0 0 0,1-1 1 0 0,-1 1-1 0 0,1-1 0 0 0,-1 1 0 0 0,0-1 0 0 0,0 1 1 0 0,1 0-1 0 0,-1-1 0 0 0,0 1 0 0 0,0 0 0 0 0,0 0 1 0 0,0 0-1 0 0,-1 0 0 0 0,1 0 0 0 0,0 0 0 0 0,0 0 1 0 0,-1 0-1 0 0,1 0 0 0 0,-2 0 0 0 0,-3-4-102 0 0,3 5 93 0 0,1-1 0 0 0,0 1-1 0 0,-1 0 1 0 0,1-1 0 0 0,-1 1-1 0 0,1 0 1 0 0,-1 1 0 0 0,1-1-1 0 0,0 0 1 0 0,-1 1 0 0 0,-4 1-1 0 0,-10 3-8 0 0,1 1 0 0 0,-1 0 0 0 0,1 2-1 0 0,-27 16 1 0 0,-20 10-111 0 0,61-33 145 0 0,-1 1 0 0 0,1-1 0 0 0,0 0 1 0 0,0 1-1 0 0,0-1 0 0 0,0 1 0 0 0,0 0 0 0 0,0 0 0 0 0,0-1 0 0 0,1 1 0 0 0,-1 0 0 0 0,1 1 1 0 0,-1-1-1 0 0,1 0 0 0 0,0 0 0 0 0,0 1 0 0 0,0-1 0 0 0,0 0 0 0 0,0 1 0 0 0,0 3 0 0 0,0 0 41 0 0,1 1-1 0 0,0 0 0 0 0,0 0 1 0 0,0-1-1 0 0,3 12 1 0 0,-1-1 60 0 0,-2-11-60 0 0,1 0 0 0 0,0 0 0 0 0,4 12 1 0 0,0-1-10 0 0,-5-15-21 0 0,0-1 0 0 0,0 1 0 0 0,1-1-1 0 0,-1 0 1 0 0,1 1 0 0 0,-1-1 0 0 0,1 0 0 0 0,-1 1 0 0 0,1-1 0 0 0,0 0 0 0 0,0 0-1 0 0,-1 0 1 0 0,1 1 0 0 0,0-1 0 0 0,1 1 0 0 0,1 1-42 0 0,-2-2-193 0 0,23-3-1990 0 0,-10-3 674 0 0</inkml:trace>
</inkml:ink>
</file>

<file path=ppt/ink/ink6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1:06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18 1839 0 0,'11'-5'5312'0'0,"14"-7"7040"0"0,-60 40-12193 0 0,-192 160-24 0 0,149-128-85 0 0,14-11-26 0 0,56-40-31 0 0,-1-1 0 0 0,2 1-1 0 0,-1 0 1 0 0,1 0 0 0 0,1 1 0 0 0,0 0-1 0 0,0 0 1 0 0,1 1 0 0 0,0 0-1 0 0,-3 12 1 0 0,7-20 7 0 0,0 12 0 0 0,1-12 5 0 0,0 1 1 0 0,0-1-1 0 0,1 0 0 0 0,0 0 0 0 0,-1 0 1 0 0,1 1-1 0 0,0-1 0 0 0,0 0 0 0 0,1 0 0 0 0,-1-1 1 0 0,1 1-1 0 0,-1 0 0 0 0,4 4 0 0 0,-1-3 20 0 0,0 1-1 0 0,0-1 0 0 0,1 0 1 0 0,-1-1-1 0 0,1 1 0 0 0,10 5 1 0 0,1-1 43 0 0,0-1 1 0 0,0-1-1 0 0,1 0 0 0 0,19 3 1 0 0,1 0 781 0 0,45 4 0 0 0,-66-12-650 0 0,1 0 0 0 0,0-1 1 0 0,0-1-1 0 0,0 0 0 0 0,19-5 0 0 0,-8-1-147 0 0,0-2 1 0 0,0 0 0 0 0,-1-2-1 0 0,0-1 1 0 0,0-2 0 0 0,-2 0-1 0 0,43-32 1 0 0,-53 35-154 0 0,-1-1 0 0 0,14-15 1 0 0,-22 21-2 0 0,-1-1 0 0 0,0 1 0 0 0,0 0 0 0 0,-1-1 0 0 0,0 0 0 0 0,0 0 0 0 0,4-11 0 0 0,-7 15 62 0 0,0 1 0 0 0,0-1 0 0 0,-1 1 0 0 0,1-1 0 0 0,-1 0 0 0 0,1 1 0 0 0,-1-1 1 0 0,0 0-1 0 0,0 1 0 0 0,0-1 0 0 0,-1 0 0 0 0,1 1 0 0 0,-1-1 0 0 0,1 1 0 0 0,-1-1 0 0 0,0 1 0 0 0,0-1 0 0 0,0 1 0 0 0,0-1 0 0 0,0 1 0 0 0,-1 0 0 0 0,1 0 0 0 0,-1-1 0 0 0,1 1 0 0 0,-1 0 0 0 0,0 0 0 0 0,0 1 0 0 0,-2-3 0 0 0,0 2-32 0 0,1-1 1 0 0,-1 1 0 0 0,0 0 0 0 0,0 0 0 0 0,0 0 0 0 0,-1 1-1 0 0,1 0 1 0 0,0 0 0 0 0,0 0 0 0 0,-1 0 0 0 0,1 0 0 0 0,-1 1 0 0 0,1 0-1 0 0,0 0 1 0 0,-9 1 0 0 0,-23 5 30 0 0,1 2 0 0 0,0 1 0 0 0,1 2-1 0 0,0 2 1 0 0,0 0 0 0 0,-47 29 0 0 0,48-26 194 0 0,21-10 74 0 0,1 0 0 0 0,-17 10 1 0 0,27-15-201 0 0,1 0 0 0 0,-1 0 1 0 0,0 0-1 0 0,0 0 0 0 0,0 1 1 0 0,1-1-1 0 0,-1 0 0 0 0,0 0 1 0 0,1 1-1 0 0,-1-1 0 0 0,1 0 1 0 0,0 0-1 0 0,-1 1 0 0 0,1-1 1 0 0,0 1-1 0 0,0-1 1 0 0,0 0-1 0 0,0 1 0 0 0,0-1 1 0 0,0 0-1 0 0,0 1 0 0 0,0-1 1 0 0,0 0-1 0 0,1 1 0 0 0,-1-1 1 0 0,1 2-1 0 0,1 3 15 0 0,0-1 1 0 0,1 0-1 0 0,-1 0 1 0 0,6 9-1 0 0,3 0 29 0 0,0 0-1 0 0,1-1 1 0 0,0-1-1 0 0,25 20 0 0 0,-36-31-124 0 0,2-1-1814 0 0,3 0 1570 0 0</inkml:trace>
</inkml:ink>
</file>

<file path=ppt/ink/ink6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1:07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45 7831 0 0,'-18'5'2340'0'0,"-37"14"4240"0"0,56-19-5908 0 0,6 2-317 0 0,-1 0 1 0 0,1 0-1 0 0,0-1 0 0 0,-1 0 0 0 0,1 0 0 0 0,7-1 0 0 0,45-2 519 0 0,-35 0-527 0 0,421-28 2281 0 0,-435 29-2575 0 0,195-15 495 0 0,-174 14-539 0 0,-2 0-141 0 0,1-1-1 0 0,-1-1 1 0 0,43-11 0 0 0,-70 14-103 0 0,-12 3-5766 0 0,-2 0-523 0 0</inkml:trace>
</inkml:ink>
</file>

<file path=ppt/ink/ink6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1:12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76 4319 0 0,'0'0'198'0'0,"1"-2"-17"0"0,18-14 15 0 0,-10 8 1416 0 0,-1 0-1 0 0,14-18 1 0 0,-10 10 5529 0 0,-4 38-6105 0 0,-7-19-951 0 0,3 8 295 0 0,-2-1-328 0 0,-4 19 399 0 0,2-26-441 0 0,-6 22 77 0 0,2-15-70 0 0,0 0-1 0 0,-1-1 0 0 0,0 1 1 0 0,-1-1-1 0 0,0-1 1 0 0,-8 10-1 0 0,-13 21-7 0 0,-19 34 55 0 0,-101 123 0 0 0,142-193-38 0 0,2 1 34 0 0,-7 14-14 0 0,10-18-45 0 0,0 0 0 0 0,-1 0 1 0 0,1 1-1 0 0,0-1 0 0 0,0 0 0 0 0,0 0 0 0 0,0 0 0 0 0,0 0 0 0 0,0 1 0 0 0,0-1 0 0 0,-1 0 0 0 0,1 0 1 0 0,0 0-1 0 0,0 0 0 0 0,0 1 0 0 0,0-1 0 0 0,0 0 0 0 0,0 0 0 0 0,0 0 0 0 0,0 1 0 0 0,0-1 1 0 0,0 0-1 0 0,0 0 0 0 0,0 0 0 0 0,0 1 0 0 0,0-1 0 0 0,0 0 0 0 0,0 0 0 0 0,0 0 0 0 0,1 1 1 0 0,-1-1-1 0 0,0 0 0 0 0,0 0 0 0 0,0 0 0 0 0,0 0 0 0 0,0 1 0 0 0,0-1 0 0 0,0 0 0 0 0,1 0 0 0 0,-1 0 1 0 0,0 0-1 0 0,0 0 0 0 0,0 0 0 0 0,0 1 0 0 0,1-1 0 0 0,-1 0 0 0 0,0 0 0 0 0,0 0 0 0 0,0 0 1 0 0,1 0-1 0 0,-1 0 0 0 0,0 0 0 0 0,0 0 0 0 0,0 0 0 0 0,1 0 0 0 0,7-1 34 0 0,-7 1-29 0 0,18-5 60 0 0,1 0 1 0 0,35-15-1 0 0,-33 11-37 0 0,36-9 0 0 0,112-16 189 0 0,-159 33-210 0 0,1 0 0 0 0,16 1 0 0 0,-9 0 23 0 0,31-3-1 0 0,-46 2 13 0 0,5-2-170 0 0,-7 3-577 0 0</inkml:trace>
</inkml:ink>
</file>

<file path=ppt/ink/ink6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1:12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40 9383 0 0,'9'-13'431'0'0,"-8"10"-10"0"0,1 1-273 0 0,11-19 5675 0 0,-7 36-4967 0 0,-4-7-716 0 0,0 0 0 0 0,-1 0 1 0 0,0 0-1 0 0,0 1 0 0 0,-1-1 0 0 0,0 0 0 0 0,0 0 1 0 0,-1 1-1 0 0,-2 9 0 0 0,-2 2 113 0 0,0-1 0 0 0,-13 32 0 0 0,-111 281-77 0 0,57-166-129 0 0,55-133-24 0 0,-1 0 1 0 0,-42 55 0 0 0,-55 48 189 0 0,114-134-188 0 0,3-1-1586 0 0,10 5 401 0 0,3-4-51 0 0</inkml:trace>
</inkml:ink>
</file>

<file path=ppt/ink/ink6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1:12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236 106 11311 0 0,'0'0'5096'0'0,"-1"2"-5009"0"0,0 1-74 0 0,-12 14 62 0 0,-90 120-10 0 0,82-103 25 0 0,2 2 1 0 0,1 0-1 0 0,2 2 0 0 0,2-1 0 0 0,-11 45 1 0 0,21-66-38 0 0,3-2-28 0 0,5-1 67 0 0,-3-12-60 0 0,0 0 0 0 0,0 0 0 0 0,1 0-1 0 0,-1 0 1 0 0,0 0 0 0 0,0 0 0 0 0,1-1-1 0 0,-1 1 1 0 0,1 0 0 0 0,-1 0 0 0 0,0-1-1 0 0,1 1 1 0 0,-1-1 0 0 0,1 0 0 0 0,0 1-1 0 0,-1-1 1 0 0,1 0 0 0 0,-1 0 0 0 0,1 0-1 0 0,-1 0 1 0 0,1 0 0 0 0,-1 0 0 0 0,1-1-1 0 0,-1 1 1 0 0,3-1 0 0 0,7-2 211 0 0,-1 0-1 0 0,18-7 1 0 0,-13 4 13 0 0,97-42 587 0 0,-75 30-844 0 0,-7 4 34 0 0,-1-2 0 0 0,0-1 0 0 0,37-30 0 0 0,-61 42-27 0 0,0 1 0 0 0,-1-1 0 0 0,0 0 0 0 0,0 0 0 0 0,0 0 0 0 0,0-1 0 0 0,-1 1 0 0 0,0-1 0 0 0,0 0 0 0 0,0 0 0 0 0,-1 0 0 0 0,0-1-1 0 0,0 1 1 0 0,0 0 0 0 0,-1-1 0 0 0,1-10 0 0 0,-2 9-37 0 0,1 0 0 0 0,-2 0-1 0 0,1 0 1 0 0,-1 1 0 0 0,0-1-1 0 0,0 0 1 0 0,-1 0 0 0 0,-1 1-1 0 0,1-1 1 0 0,-1 1 0 0 0,0 0-1 0 0,0-1 1 0 0,-7-8 0 0 0,-59-79-1534 0 0,66 89 1499 0 0,-9-11-163 0 0,2 0 0 0 0,-10-22-1 0 0,19 37 94 0 0</inkml:trace>
</inkml:ink>
</file>

<file path=ppt/ink/ink6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1:13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0 5063 0 0,'0'0'11346'0'0,"-1"2"-11212"0"0,-12 21-118 0 0,4-8 287 0 0,-1-1 0 0 0,0 0 0 0 0,-1 0 0 0 0,-23 21 0 0 0,24-24-238 0 0,0 1 0 0 0,1 0 0 0 0,0 1 0 0 0,1-1 0 0 0,0 2-1 0 0,-10 23 1 0 0,9-12-138 0 0,0 1-1 0 0,-10 51 0 0 0,18-71 107 0 0,0 0-1 0 0,0 0 0 0 0,1 0 1 0 0,0 0-1 0 0,0 0 0 0 0,0 0 1 0 0,1 0-1 0 0,0 0 0 0 0,0 0 1 0 0,1 0-1 0 0,-1-1 0 0 0,6 12 1 0 0,-5-13-3 0 0,0 0 0 0 0,1 0 1 0 0,0-1-1 0 0,-1 1 0 0 0,1-1 1 0 0,0 0-1 0 0,1 0 0 0 0,-1 0 0 0 0,0 0 1 0 0,1 0-1 0 0,0-1 0 0 0,-1 1 0 0 0,1-1 1 0 0,0 0-1 0 0,0 0 0 0 0,1-1 1 0 0,-1 1-1 0 0,7 1 0 0 0,-4-2 8 0 0,0 0 0 0 0,0 0-1 0 0,0-1 1 0 0,0 0 0 0 0,0 0-1 0 0,1 0 1 0 0,-1-1 0 0 0,0 0 0 0 0,0-1-1 0 0,9-2 1 0 0,6-4 299 0 0,38-20 0 0 0,-18 7 416 0 0,-33 17-611 0 0,0 0 1 0 0,-1-1-1 0 0,1 0 1 0 0,-1-1-1 0 0,0 0 1 0 0,-1 0-1 0 0,1-1 1 0 0,-1 1-1 0 0,-1-2 1 0 0,1 1 0 0 0,6-11-1 0 0,-10 13-133 0 0,-1 0 0 0 0,0-1 0 0 0,0 1 0 0 0,0-1 0 0 0,0 1 1 0 0,-1-1-1 0 0,0 0 0 0 0,0 1 0 0 0,-1-1 0 0 0,1 0 0 0 0,-1 0 0 0 0,0 1 0 0 0,-1-1 0 0 0,-2-10 0 0 0,1 2 10 0 0,-1 1-1 0 0,-1 0 1 0 0,-1 0 0 0 0,1 0-1 0 0,-9-14 1 0 0,-45-98-467 0 0,38 90 184 0 0,19 34 176 0 0,-1 0 0 0 0,0 0 58 0 0,0 0-1 0 0,0 1 1 0 0,0 0-1 0 0,0-1 0 0 0,0 1 1 0 0,0 0-1 0 0,0 0 1 0 0,0 0-1 0 0,0 0 1 0 0,0 0-1 0 0,0 1 1 0 0,0-1-1 0 0,0 1 0 0 0,0-1 1 0 0,0 1-1 0 0,0 0 1 0 0,0-1-1 0 0,0 1 1 0 0,1 0-1 0 0,-1 0 1 0 0,0 1-1 0 0,-2 1 0 0 0,-6 4-291 0 0,1 1-1 0 0,-14 15 1 0 0,16-16 8 0 0,5-6 269 0 0,-11 12-814 0 0,1 0 0 0 0,-14 20 0 0 0,24-32-395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52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4 422 3223 0 0,'-2'-9'288'0'0,"2"-1"1352"0"0,0 0 0 0 0,0-1 0 0 0,1 1-1 0 0,0 0 1 0 0,6-20 2264 0 0,-4 42-3352 0 0,-1 0-421 0 0,-2 0 0 0 0,1-1 0 0 0,-2 1 1 0 0,1 0-1 0 0,-2 0 0 0 0,-3 17 0 0 0,-2 23 594 0 0,6-39-544 0 0,0 1 0 0 0,1 0 0 0 0,1 0 1 0 0,0 0-1 0 0,1-1 0 0 0,4 18 1 0 0,-5-28-133 0 0,-1-1 1 0 0,1 1 0 0 0,0 0-1 0 0,0 0 1 0 0,1-1-1 0 0,-1 1 1 0 0,1 0 0 0 0,-1-1-1 0 0,1 0 1 0 0,0 1 0 0 0,0-1-1 0 0,0 0 1 0 0,0 0 0 0 0,0 0-1 0 0,0 0 1 0 0,1 0-1 0 0,-1 0 1 0 0,1-1 0 0 0,-1 1-1 0 0,1-1 1 0 0,0 0 0 0 0,-1 0-1 0 0,1 0 1 0 0,0 0 0 0 0,0 0-1 0 0,0 0 1 0 0,0-1-1 0 0,0 0 1 0 0,0 1 0 0 0,0-1-1 0 0,0 0 1 0 0,0 0 0 0 0,0-1-1 0 0,0 1 1 0 0,2-1 0 0 0,3-1 54 0 0,0-1 1 0 0,0 1 0 0 0,-1-1 0 0 0,1-1 0 0 0,-1 1 0 0 0,0-1 0 0 0,0 0 0 0 0,0-1-1 0 0,-1 0 1 0 0,1 0 0 0 0,-1 0 0 0 0,0-1 0 0 0,-1 0 0 0 0,6-7 0 0 0,7-10 153 0 0,-1-2 1 0 0,20-36 0 0 0,16-37 329 0 0,-52 97-643 0 0,-2 9 2 0 0,0 1-1 0 0,-1 0 1 0 0,0-1 0 0 0,-5 17-1 0 0,-2 2 53 0 0,5-9 10 0 0,0 1 0 0 0,0 0 0 0 0,0 32 0 0 0,4-46 11 0 0,0 0 0 0 0,0 0 1 0 0,0 0-1 0 0,1 0 0 0 0,0 0 0 0 0,0 0 0 0 0,0 0 1 0 0,1 0-1 0 0,-1 0 0 0 0,1-1 0 0 0,0 1 0 0 0,1-1 1 0 0,-1 1-1 0 0,1-1 0 0 0,0 0 0 0 0,0 0 1 0 0,0 0-1 0 0,0 0 0 0 0,6 4 0 0 0,0-2 104 0 0,0-1 0 0 0,0 0 1 0 0,1 0-1 0 0,-1 0 0 0 0,1-1 0 0 0,0-1 0 0 0,0 0 0 0 0,1 0 0 0 0,17 2 0 0 0,9-1 214 0 0,52-2 0 0 0,-74-2-343 0 0,66-3 133 0 0,-69 2-112 0 0,-1-1 0 0 0,0 0 0 0 0,0-1 0 0 0,0 0 0 0 0,12-5 0 0 0,-20 6-5 0 0,1 0-1 0 0,-1 0 1 0 0,0 0 0 0 0,0-1-1 0 0,0 1 1 0 0,0-1-1 0 0,0 0 1 0 0,0 0 0 0 0,-1 0-1 0 0,1 0 1 0 0,-1 0 0 0 0,0-1-1 0 0,0 1 1 0 0,0-1-1 0 0,-1 1 1 0 0,1-1 0 0 0,1-6-1 0 0,1-7 52 0 0,0-1-1 0 0,3-30 1 0 0,-4 21-25 0 0,5-22-40 0 0,2 1-1 0 0,2 1 0 0 0,34-88 1 0 0,-34 108-588 0 0,1 0 0 0 0,1 2 0 0 0,1 0 0 0 0,1 0 0 0 0,1 1 0 0 0,2 2 0 0 0,39-40 0 0 0,-41 47-528 0 0</inkml:trace>
</inkml:ink>
</file>

<file path=ppt/ink/ink6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1:14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0 919 0 0,'0'0'7399'0'0,"-2"1"-6812"0"0,0 0-302 0 0,1 0 0 0 0,-1 0 0 0 0,1 0 0 0 0,0 0 0 0 0,-1 0 0 0 0,1 0 0 0 0,0 0 1 0 0,0 1-1 0 0,0-1 0 0 0,-1 0 0 0 0,0 2 0 0 0,1-1 391 0 0,1 1-327 0 0,0 3-164 0 0,0 0 0 0 0,0 0 0 0 0,1 0 0 0 0,0 0-1 0 0,0 0 1 0 0,0 0 0 0 0,1 0 0 0 0,0-1 0 0 0,0 1-1 0 0,3 6 1 0 0,6 9 487 0 0,17 26-1 0 0,-8-19-429 0 0,0 0-1 0 0,2-2 1 0 0,1-1-1 0 0,1 0 1 0 0,1-2-1 0 0,1-1 0 0 0,0-1 1 0 0,2-1-1 0 0,1-2 1 0 0,55 28-1 0 0,-62-38-94 0 0,1 0 1 0 0,0-2-1 0 0,1 0 0 0 0,34 4 0 0 0,-56-10-28 0 0,-12 9-1688 0 0,8-7 1434 0 0,-43 27-2136 0 0,29-19-1893 0 0,1-1-1048 0 0</inkml:trace>
</inkml:ink>
</file>

<file path=ppt/ink/ink6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1:15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26 7367 0 0,'1'-2'568'0'0,"-1"-1"-410"0"0,1-2 29 0 0,1-10 5508 0 0,-4 17-5108 0 0,-10 11-251 0 0,0 1-1 0 0,1 0 1 0 0,0 0 0 0 0,-16 32-1 0 0,12-21-48 0 0,-9 11-213 0 0,-1-1 0 0 0,-3-1-1 0 0,0-1 1 0 0,-2-2 0 0 0,-2-1-1 0 0,0-1 1 0 0,-45 29 0 0 0,45-35-48 0 0,-3 0 169 0 0,2 3-1 0 0,-60 57 1 0 0,91-82-135 0 0,1 1-1 0 0,-1 0 1 0 0,1 0-1 0 0,0 0 1 0 0,0 0 0 0 0,0 0-1 0 0,0 0 1 0 0,0 2-1 0 0,1-3-58 0 0,0-1 1 0 0,0 0-1 0 0,0 1 0 0 0,0-1 0 0 0,0 0 0 0 0,0 1 0 0 0,0-1 0 0 0,0 0 0 0 0,0 1 1 0 0,1-1-1 0 0,-1 0 0 0 0,0 1 0 0 0,0-1 0 0 0,0 0 0 0 0,1 0 0 0 0,-1 1 1 0 0,0-1-1 0 0,0 0 0 0 0,1 0 0 0 0,-1 1 0 0 0,0-1 0 0 0,1 0 0 0 0,3 3-157 0 0,-2-2-74 0 0,-1-1 0 0 0,1 1 0 0 0,-1 0 0 0 0,1-1 0 0 0,0 0 0 0 0,-1 1 1 0 0,1-1-1 0 0,0 0 0 0 0,-1 0 0 0 0,1 0 0 0 0,0 0 0 0 0,-1 0 0 0 0,1 0 1 0 0,2 0-1 0 0,1-1-1834 0 0,12 1-3374 0 0</inkml:trace>
</inkml:ink>
</file>

<file path=ppt/ink/ink6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1:1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48 7975 0 0,'-2'1'364'0'0,"-73"34"3283"0"0,73-34-2918 0 0,0 1-38 0 0,2-2-582 0 0,0 0 1 0 0,-1 0-1 0 0,1 0 0 0 0,0 0 1 0 0,0 0-1 0 0,0 0 1 0 0,0 0-1 0 0,-1 0 0 0 0,1 0 1 0 0,0 0-1 0 0,0 0 0 0 0,0 1 1 0 0,0-1-1 0 0,0 0 1 0 0,-1 0-1 0 0,1 0 0 0 0,0 0 1 0 0,0 0-1 0 0,0 1 0 0 0,0-1 1 0 0,0 0-1 0 0,0 0 1 0 0,0 0-1 0 0,0 0 0 0 0,0 1 1 0 0,-1-1-1 0 0,1 0 0 0 0,0 0 1 0 0,0 0-1 0 0,0 1 0 0 0,0-1 1 0 0,0 0-1 0 0,0 0 1 0 0,0 0-1 0 0,0 0 0 0 0,0 1 1 0 0,0-1-1 0 0,1 0 0 0 0,-1 0 1 0 0,0 0-1 0 0,0 1 1 0 0,0-1-1 0 0,0 0 0 0 0,0 0 1 0 0,0 0-1 0 0,0 0 0 0 0,0 0 1 0 0,0 1-1 0 0,1-1 1 0 0,-1 0-1 0 0,0 0 0 0 0,0 0 1 0 0,0 0-1 0 0,0 0 0 0 0,16 6 1352 0 0,-7-5-1344 0 0,0 0-1 0 0,14 0 0 0 0,-9-2 12 0 0,0-1-1 0 0,0 0 1 0 0,-1-2-1 0 0,1 1 1 0 0,15-7-1 0 0,60-33-1607 0 0,-40 19-1010 0 0,-22 11 1023 0 0</inkml:trace>
</inkml:ink>
</file>

<file path=ppt/ink/ink6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1:16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293 124 4143 0 0,'0'0'191'0'0,"-2"0"-11"0"0,-21-3 81 0 0,-14-2 7939 0 0,24 2-3292 0 0,17-7-4432 0 0,-3 9-456 0 0,-1 0 0 0 0,0 1 0 0 0,1-1 1 0 0,-1 1-1 0 0,1-1 0 0 0,-1 1 0 0 0,1-1 0 0 0,0 1 0 0 0,-1-1 0 0 0,1 1 0 0 0,-1-1 0 0 0,1 1 0 0 0,0 0 0 0 0,-1-1 0 0 0,1 1 1 0 0,0 0-1 0 0,0 0 0 0 0,1-1 0 0 0,1 0 45 0 0,31-13 435 0 0,1 2 1 0 0,64-14 0 0 0,-15 5-332 0 0,-62 15-151 0 0,0 1 1 0 0,0 1 0 0 0,27-1-1 0 0,-34 6-18 0 0,-3 4-12 0 0,-11-4 9 0 0,1 0-1 0 0,0 1 0 0 0,-1-1 1 0 0,0 1-1 0 0,1-1 1 0 0,-1 1-1 0 0,0-1 1 0 0,0 1-1 0 0,0 0 0 0 0,0-1 1 0 0,0 1-1 0 0,0 0 1 0 0,1 2-1 0 0,-1-1 10 0 0,0-1 10 0 0,-1 0 0 0 0,0 0 0 0 0,1 0 0 0 0,-1 0 0 0 0,0-1 0 0 0,0 1 1 0 0,0 0-1 0 0,0 0 0 0 0,0 0 0 0 0,0 0 0 0 0,0 0 0 0 0,-2 3 0 0 0,2-2 21 0 0,-2 3-12 0 0,0 0 0 0 0,0 0 0 0 0,0 0 0 0 0,-1-1 0 0 0,0 1 0 0 0,0-1 0 0 0,0 1 0 0 0,-1-1 0 0 0,1 0 0 0 0,-1-1 0 0 0,-1 1 0 0 0,-8 8 0 0 0,-1-1-11 0 0,-1-1 0 0 0,0 0 1 0 0,0-1-1 0 0,-33 16 0 0 0,-71 22-181 0 0,50-23 108 0 0,7-1 59 0 0,55-21 0 0 0,6-1 0 0 0,26-2 0 0 0,43-6 0 0 0,-41 3 0 0 0,1 0 0 0 0,0 3 0 0 0,55 4 0 0 0,-68-1 0 0 0,1 2 0 0 0,-1 0 0 0 0,0 0 0 0 0,-1 2 0 0 0,0 0 0 0 0,0 0 0 0 0,0 1 0 0 0,18 15 0 0 0,-26-19-4 0 0,-3-2-1 0 0,0 1 1 0 0,1-1 0 0 0,-1 1 0 0 0,-1 0 0 0 0,1 0 0 0 0,0 0 0 0 0,-1 1 0 0 0,1-1 0 0 0,-1 1 0 0 0,0-1 0 0 0,1 5 0 0 0,4 5-7 0 0,-2-1 22 0 0,-6 3 45 0 0,-1-11-39 0 0,-1 1 0 0 0,1-1 0 0 0,-1 0 0 0 0,1 0 0 0 0,-1 0 0 0 0,-1 0 0 0 0,1 0 0 0 0,0-1 0 0 0,-1 0 0 0 0,0 1 0 0 0,0-1 0 0 0,-4 2 0 0 0,-5 6 14 0 0,-69 51 115 0 0,39-30-139 0 0,12-10 13 0 0,0-2-1 0 0,-2-2 1 0 0,0-1-1 0 0,-1-1 1 0 0,-37 11 0 0 0,47-19 39 0 0,0-1 1 0 0,-44 7 0 0 0,59-12-24 0 0,0-2 0 0 0,1 1-1 0 0,-1-1 1 0 0,1 0 0 0 0,-1-1-1 0 0,1 0 1 0 0,-1-1 0 0 0,1 1-1 0 0,-1-1 1 0 0,1-1 0 0 0,-15-6-1 0 0,21 8-31 0 0,-2-2 11 0 0,0 1 0 0 0,0-1 0 0 0,1 0 0 0 0,-1 1 0 0 0,1-2 0 0 0,-1 1 0 0 0,1 0 0 0 0,-4-7 0 0 0,1 3-60 0 0,4 5-190 0 0,16 7-9611 0 0</inkml:trace>
</inkml:ink>
</file>

<file path=ppt/ink/ink6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1:17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6911 0 0,'0'0'5387'0'0,"3"1"-3855"0"0,5 2-1122 0 0,0 1 0 0 0,0 0-1 0 0,-1 0 1 0 0,0 1 0 0 0,0-1 0 0 0,0 2 0 0 0,11 9 0 0 0,-7-2 9 0 0,1 0 1 0 0,-2 0 0 0 0,0 1-1 0 0,14 25 1 0 0,-8-10 113 0 0,31 40 0 0 0,-27-40-303 0 0,-3-6-8 0 0,1 0-1 0 0,1-1 0 0 0,1-2 1 0 0,1 0-1 0 0,1-1 0 0 0,48 32 0 0 0,-12-16 10 0 0,-22-14-116 0 0,48 36 1 0 0,-72-48-74 0 0,11 6-356 0 0,-21-13-34 0 0,0-2-179 0 0,-1-1 359 0 0,1 1 0 0 0,0 0 0 0 0,-1 0 0 0 0,1-1 0 0 0,-1 1-1 0 0,1 0 1 0 0,-1-1 0 0 0,1 0 0 0 0,-1 1 0 0 0,1-1 0 0 0,-1 0 0 0 0,0 0 0 0 0,1 1 0 0 0,-1-1 0 0 0,0 0-1 0 0,0-1 1 0 0,0 1 0 0 0,0 0 0 0 0,0 0 0 0 0,0 0 0 0 0,0-1 0 0 0,0 1 0 0 0,1-2 0 0 0,4-11-1406 0 0</inkml:trace>
</inkml:ink>
</file>

<file path=ppt/ink/ink6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1:17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1 5983 0 0,'0'0'10202'0'0,"0"3"-9676"0"0,1 1-423 0 0,0 1-1 0 0,0 0 1 0 0,-1-1-1 0 0,0 1 0 0 0,0 0 1 0 0,0 0-1 0 0,-1-1 1 0 0,0 1-1 0 0,0 0 1 0 0,0-1-1 0 0,0 1 1 0 0,0-1-1 0 0,-1 1 0 0 0,0-1 1 0 0,0 0-1 0 0,0 0 1 0 0,-4 5-1 0 0,-5 8 164 0 0,0-1-1 0 0,-26 27 0 0 0,30-35-210 0 0,-57 61 478 0 0,-91 77-1 0 0,-33 8-1 0 0,162-132-322 0 0,-1 2-2682 0 0,43-35 350 0 0,6-4-4037 0 0</inkml:trace>
</inkml:ink>
</file>

<file path=ppt/ink/ink6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1:18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44 8607 0 0,'0'0'396'0'0,"-2"1"-12"0"0,-9 5-244 0 0,-1-1 6955 0 0,14-6-6478 0 0,15-8-114 0 0,0 1 0 0 0,1 0 0 0 0,0 1 0 0 0,0 1-1 0 0,0 1 1 0 0,1 1 0 0 0,25-3 0 0 0,-42 7-451 0 0,0 0 0 0 0,0 0 1 0 0,0 0-1 0 0,0 1 0 0 0,0-1 0 0 0,0 1 1 0 0,0-1-1 0 0,0 1 0 0 0,0 0 1 0 0,-1 0-1 0 0,1 0 0 0 0,3 1 0 0 0,-4-1-19 0 0,1 0 56 0 0,-1 2-16 0 0,2 15-30 0 0,-5-11-28 0 0,0-4-5 0 0,-2 7 7 0 0,-1 0 0 0 0,1 0 0 0 0,-2-1-1 0 0,1 0 1 0 0,-1 0 0 0 0,-1 0 0 0 0,0-1-1 0 0,-7 8 1 0 0,-70 58 50 0 0,54-49-63 0 0,-131 103 49 0 0,154-122-53 0 0,2-3 0 0 0,1 1 0 0 0,-1 0 0 0 0,1 0 0 0 0,-7 9 0 0 0,8-3 0 0 0,3-9 3 0 0,0 0 1 0 0,1-1-1 0 0,-1 1 0 0 0,1 0 1 0 0,-1 0-1 0 0,1-1 0 0 0,-1 1 1 0 0,1 0-1 0 0,0-1 0 0 0,-1 1 1 0 0,1-1-1 0 0,0 1 1 0 0,0 0-1 0 0,-1-1 0 0 0,1 0 1 0 0,0 1-1 0 0,0-1 0 0 0,0 1 1 0 0,0-1-1 0 0,0 0 0 0 0,-1 0 1 0 0,1 0-1 0 0,1 1 0 0 0,24 1 125 0 0,0-3-17 0 0,-1-2 0 0 0,1-1 1 0 0,29-9-1 0 0,-17 4 4 0 0,-11 3-106 0 0,15-3 15 0 0,53-6-1 0 0,-81 14-20 0 0,0 1 0 0 0,1 0 0 0 0,-1 1 0 0 0,0 0 0 0 0,0 1 0 0 0,0 1 0 0 0,24 7 0 0 0,27 19-2416 0 0,-40-17 153 0 0,-11-6-4635 0 0</inkml:trace>
</inkml:ink>
</file>

<file path=ppt/ink/ink6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1:19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92 2303 0 0,'0'0'102'0'0,"-2"0"-1"0"0,-22 3 111 0 0,-38 3 13145 0 0,65-5-12881 0 0,6 3-270 0 0,1 0 0 0 0,-1-1-1 0 0,1 0 1 0 0,0-1 0 0 0,0 0-1 0 0,0 0 1 0 0,0-1 0 0 0,18-1 0 0 0,10-1 183 0 0,38-8 1 0 0,-54 6-290 0 0,319-32 424 0 0,-269 28-520 0 0,45-8-7 0 0,130-34 1 0 0,-234 46-8 0 0,-11 2-343 0 0</inkml:trace>
</inkml:ink>
</file>

<file path=ppt/ink/ink6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1:19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75 1839 0 0,'-1'3'134'0'0,"0"2"954"0"0,-5 14 12592 0 0,9-19-13032 0 0,15-5 26 0 0,-2-1 1 0 0,1 0-1 0 0,23-12 1 0 0,-17 6-270 0 0,26-7 0 0 0,-18 8-289 0 0,-18 6-76 0 0,1 0 0 0 0,0 1 0 0 0,0 1 0 0 0,0 0 0 0 0,21-2 0 0 0,-30 6 13 0 0,12 7-40 0 0,-13-3-22 0 0,-3-1 0 0 0,1-2-12 0 0,0-1 0 0 0,-1 1 1 0 0,1 0-1 0 0,-1 1 0 0 0,0-1 1 0 0,0 0-1 0 0,0 0 0 0 0,0 0 1 0 0,0 1-1 0 0,0-1 1 0 0,0 1-1 0 0,-1-1 0 0 0,1 0 1 0 0,-1 1-1 0 0,0-1 0 0 0,0 1 1 0 0,0-1-1 0 0,0 1 1 0 0,0-1-1 0 0,-1 1 0 0 0,1-1 1 0 0,-1 1-1 0 0,1-1 0 0 0,-1 1 1 0 0,0-1-1 0 0,0 0 1 0 0,0 0-1 0 0,0 1 0 0 0,0-1 1 0 0,-1 0-1 0 0,1 0 0 0 0,-1 0 1 0 0,-2 3-1 0 0,-8 5 21 0 0,1-1 0 0 0,-2-1 0 0 0,1 0 0 0 0,-1 0 0 0 0,0-1 0 0 0,-21 7 0 0 0,-21 13 0 0 0,-9 10-14 0 0,3 3-1 0 0,1 2 1 0 0,2 3 0 0 0,-53 54-1 0 0,11-8-195 0 0,83-79 186 0 0,16-10 120 0 0,3-4-10 0 0,13-8-29 0 0,0 1-1 0 0,0 0 0 0 0,1 1 1 0 0,0 1-1 0 0,28-9 0 0 0,93-17 143 0 0,-81 21-2 0 0,164-26 620 0 0,56-14 519 0 0,-266 49-1278 0 0,4-1 70 0 0,0 0 0 0 0,1 0 0 0 0,0 2 0 0 0,0 0 0 0 0,21 0 0 0 0,-20 4-56 0 0,-2 5-18 0 0,-12-6-198 0 0,-1 1 0 0 0,1-1-1 0 0,-1 1 1 0 0,1-1 0 0 0,-1 1 0 0 0,0-1 0 0 0,0 1 0 0 0,0 0 0 0 0,0 0 0 0 0,0 0 0 0 0,0 0 0 0 0,0 2-1 0 0,0-2-1624 0 0</inkml:trace>
</inkml:ink>
</file>

<file path=ppt/ink/ink6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1:21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757 19 6911 0 0,'0'-2'528'0'0,"-8"-15"13417"0"0,7 18-13697 0 0,-2 2-2561 0 0,1-1 2334 0 0,-1 1 0 0 0,1-1-1 0 0,0 1 1 0 0,0 0 0 0 0,0 0-1 0 0,0 0 1 0 0,1 0 0 0 0,-1 0-1 0 0,1 0 1 0 0,-1 0 0 0 0,0 7-1 0 0,-2 3 101 0 0,-1 24-1 0 0,2-15-81 0 0,-59 258-39 0 0,-26-7 0 0 0,33-107 0 0 0,-36 98 0 0 0,36-123 0 0 0,-121 336 0 0 0,163-438 7 0 0,-53 180 129 0 0,61-201-66 0 0,-9 20 0 0 0,-1 1 34 0 0,9-25-61 0 0,1-2-33 0 0,2-2-10 0 0,0 1 0 0 0,0 2 0 0 0,1-3-209 0 0,-1-1-1 0 0,1 1 1 0 0,-2-1-1 0 0,1 1 1 0 0,-2-1-1 0 0,1 0 1 0 0,-1-1-1 0 0,0 1 1 0 0,-11 12 0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53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6 103 2303 0 0,'-6'2'18087'0'0,"12"-7"-17859"0"0,0 0-1 0 0,0 1 1 0 0,1-1 0 0 0,-1 1 0 0 0,1 1 0 0 0,0-1-1 0 0,0 1 1 0 0,7-2 0 0 0,65-16-27 0 0,-54 15-70 0 0,31-7-71 0 0,99-8-1 0 0,-64 17-2972 0 0,-76 4 482 0 0,0-2-4117 0 0</inkml:trace>
</inkml:ink>
</file>

<file path=ppt/ink/ink6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1:22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27 7831 0 0,'0'0'706'0'0,"-2"0"-578"0"0,-16 2 311 0 0,1 6 4601 0 0,9-4-3881 0 0,1 0-1022 0 0,-1 0-1 0 0,1 1 0 0 0,0-1 1 0 0,0 1-1 0 0,0 1 0 0 0,1-1 0 0 0,-1 1 1 0 0,1 1-1 0 0,1-1 0 0 0,-1 1 1 0 0,1 0-1 0 0,-7 13 0 0 0,-2 8-235 0 0,0 0 0 0 0,-10 36 0 0 0,8-20 240 0 0,5-17-141 0 0,-2 4 0 0 0,1 1 0 0 0,-12 59 0 0 0,23-89 9 0 0,1-1-1 0 0,0 1 1 0 0,0 0-1 0 0,-1 0 1 0 0,1 0-1 0 0,1-1 1 0 0,-1 1 0 0 0,0 0-1 0 0,0 0 1 0 0,1 0-1 0 0,-1-1 1 0 0,1 1-1 0 0,-1 0 1 0 0,1-1-1 0 0,0 1 1 0 0,0 0-1 0 0,0-1 1 0 0,0 1-1 0 0,0-1 1 0 0,0 1-1 0 0,2 1 1 0 0,-1-2 18 0 0,0 1 0 0 0,0 0-1 0 0,1-1 1 0 0,-1 1 0 0 0,1-1 0 0 0,0 1-1 0 0,-1-1 1 0 0,1 0 0 0 0,0 0 0 0 0,0-1 0 0 0,-1 1-1 0 0,7 0 1 0 0,0 0 45 0 0,0-1-1 0 0,0-1 0 0 0,0 1 1 0 0,0-1-1 0 0,0-1 1 0 0,0 0-1 0 0,0 0 0 0 0,0-1 1 0 0,0 0-1 0 0,9-5 1 0 0,12-7 223 0 0,39-27-1 0 0,-61 38-285 0 0,2-3 116 0 0,0 0-1 0 0,0-1 0 0 0,-1 0 1 0 0,0-1-1 0 0,0 0 1 0 0,-1 0-1 0 0,14-21 0 0 0,-17 23 1 0 0,-1-1-1 0 0,0 0 1 0 0,0 0-1 0 0,-1 0 1 0 0,0 0-1 0 0,0-1 1 0 0,-1 1-1 0 0,0-1 1 0 0,-1 1-1 0 0,0-1 1 0 0,0-16 0 0 0,-2 10 105 0 0,0-1 0 0 0,-1 1 1 0 0,-1 0-1 0 0,-5-18 0 0 0,5 25-168 0 0,0-1-1 0 0,0 1 1 0 0,-1 0-1 0 0,0 0 1 0 0,-1 0-1 0 0,0 0 1 0 0,0 1-1 0 0,-9-10 1 0 0,3 6-43 0 0,0 0 1 0 0,-13-10-1 0 0,20 18-20 0 0,-1 0-1 0 0,0 0 0 0 0,0 0 0 0 0,-1 0 1 0 0,1 1-1 0 0,-1 0 0 0 0,1 0 0 0 0,-9-2 0 0 0,13 5-23 0 0,0-1-1 0 0,-1 1 0 0 0,1-1 1 0 0,0 1-1 0 0,-1 0 0 0 0,1 0 1 0 0,0 0-1 0 0,0-1 0 0 0,0 1 1 0 0,0 0-1 0 0,-1 0 0 0 0,2 1 1 0 0,-1-1-1 0 0,0 0 0 0 0,-1 2 1 0 0,0-1-258 0 0</inkml:trace>
</inkml:ink>
</file>

<file path=ppt/ink/ink6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1:23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28 2759 0 0,'0'0'126'0'0,"4"-9"4586"0"0,2-6 2208 0 0,0 12-2855 0 0,-5 11-3886 0 0,0 0-1 0 0,-1 0 1 0 0,0 0 0 0 0,-1 0-1 0 0,-2 14 1 0 0,-14 44 218 0 0,9-37-217 0 0,-15 62 182 0 0,-33 112-126 0 0,-90 163-227 0 0,134-338-8 0 0,-1 5-54 0 0,2-1 0 0 0,-10 47-1 0 0,21-74 126 0 0,-1-1-406 0 0</inkml:trace>
</inkml:ink>
</file>

<file path=ppt/ink/ink6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1:23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13 132 8751 0 0,'0'0'1194'0'0,"-5"8"3847"0"0,4-7-4713 0 0,0 0-1 0 0,1 0 1 0 0,-1 0 0 0 0,0 0-1 0 0,1 1 1 0 0,-1-1 0 0 0,1 0-1 0 0,-1 0 1 0 0,1 0 0 0 0,0 0-1 0 0,-1 1 1 0 0,1-1 0 0 0,0 0 0 0 0,0 0-1 0 0,0 0 1 0 0,0 1 0 0 0,0-1-1 0 0,0 0 1 0 0,0 0 0 0 0,0 1-1 0 0,1 1 1 0 0,0-2-253 0 0,0 0 0 0 0,-1 0 1 0 0,1 1-1 0 0,0-1 0 0 0,0 0 0 0 0,0 0 1 0 0,0 0-1 0 0,0 0 0 0 0,0 0 0 0 0,0 0 1 0 0,1 0-1 0 0,-1-1 0 0 0,0 1 0 0 0,0 0 1 0 0,1-1-1 0 0,-1 1 0 0 0,0-1 0 0 0,1 1 1 0 0,-1-1-1 0 0,3 1 0 0 0,8 1 68 0 0,0 0 0 0 0,0-1-1 0 0,1-1 1 0 0,-1 0 0 0 0,0-1 0 0 0,1 0 0 0 0,16-4-1 0 0,85-26 307 0 0,34-20-8 0 0,-67 21-224 0 0,153-35-1 0 0,-223 63-464 0 0,1 0 0 0 0,0 1 0 0 0,0 0 0 0 0,-1 1-1 0 0,24 3 1 0 0,-29-2-1294 0 0,1 0 1 0 0,-1 1-1 0 0,0 0 0 0 0,7 3 0 0 0,0 1-5797 0 0</inkml:trace>
</inkml:ink>
</file>

<file path=ppt/ink/ink6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1:24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44 5063 0 0,'0'0'390'0'0,"-2"1"-252"0"0,-11 17 14857 0 0,18-17-14411 0 0,-1 0-2371 0 0,7-1 2053 0 0,0 1-1 0 0,-1-1 1 0 0,1-1 0 0 0,0 0-1 0 0,-1 0 1 0 0,1-1 0 0 0,19-7-1 0 0,2 1 144 0 0,126-17 1006 0 0,-74 14-1691 0 0,-46 4-3493 0 0,-37 7 2521 0 0</inkml:trace>
</inkml:ink>
</file>

<file path=ppt/ink/ink6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1:24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3679 0 0,'2'-1'7203'0'0,"35"-10"-472"0"0,-1 0-3675 0 0,74-27-2272 0 0,-90 30 34 0 0,110-32 568 0 0,-109 36-1346 0 0,-1 0 0 0 0,1 1 0 0 0,-1 1 0 0 0,33 0-1 0 0,-17 7-1870 0 0,-24 0-4291 0 0</inkml:trace>
</inkml:ink>
</file>

<file path=ppt/ink/ink6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1:25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73 5983 0 0,'-50'30'1803'0'0,"30"-18"6521"0"0,23-12-8198 0 0,0 0-1 0 0,0 1 1 0 0,0-1 0 0 0,0 0 0 0 0,0 0-1 0 0,1-1 1 0 0,-1 1 0 0 0,0-1 0 0 0,6-1-1 0 0,-6 1-21 0 0,18-5 280 0 0,0-2 1 0 0,0 0-1 0 0,20-12 0 0 0,36-13 585 0 0,-53 24-592 0 0,-1 2 0 0 0,2 1 0 0 0,-1 1 0 0 0,1 1 0 0 0,31-1 0 0 0,-54 5-361 0 0,1 0 0 0 0,-1 1 0 0 0,0-1 0 0 0,1 0 0 0 0,-1 1 0 0 0,0-1 0 0 0,0 1 0 0 0,0 0 0 0 0,3 1 0 0 0,4 5 44 0 0,-7-4-60 0 0,-1 0 0 0 0,1 0 0 0 0,-1 0 0 0 0,0 0 0 0 0,0 0 0 0 0,0 0 0 0 0,0 0 0 0 0,-1 0 0 0 0,1 1 0 0 0,-1-1 0 0 0,0 0 0 0 0,0 0 0 0 0,0 1 0 0 0,0-1 1 0 0,-1 0-1 0 0,1 0 0 0 0,-1 0 0 0 0,0 1 0 0 0,0-1 0 0 0,0 0 0 0 0,-1 3 0 0 0,-2 2-25 0 0,0 0 0 0 0,0 0 0 0 0,-1 0 0 0 0,0 0 1 0 0,0-1-1 0 0,-9 10 0 0 0,-24 19-784 0 0,-2-2 0 0 0,-1-1 0 0 0,-45 26 0 0 0,55-38 493 0 0,-45 27 14 0 0,-84 37-1 0 0,74-40 205 0 0,40-20 136 0 0,-68 50 1080 0 0,178-70 539 0 0,1 1-1154 0 0,-23-6-363 0 0,-1-2 0 0 0,59-9 0 0 0,-70 6-76 0 0,66-17 288 0 0,-63 12-259 0 0,89-22 9 0 0,-110 30-60 0 0,-11 2-52 0 0,0 0-1 0 0,0 0 0 0 0,1-1 1 0 0,-1 1-1 0 0,0 0 0 0 0,0 1 0 0 0,0-1 1 0 0,0 0-1 0 0,1 0 0 0 0,-1 0 1 0 0,0 1-1 0 0,0-1 0 0 0,0 1 0 0 0,0-1 1 0 0,0 1-1 0 0,0-1 0 0 0,0 1 1 0 0,0-1-1 0 0,0 1 0 0 0,0 0 0 0 0,1 1 1 0 0,0-1-46 0 0,5 7-84 0 0,-1-2-1877 0 0</inkml:trace>
</inkml:ink>
</file>

<file path=ppt/ink/ink6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1:26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0 16615 0 0,'0'0'3562'0'0,"-2"0"-3014"0"0,-1 2-502 0 0,-1-1 1 0 0,0 0 0 0 0,1 1-1 0 0,0 0 1 0 0,-1 0 0 0 0,1 0 0 0 0,0 0-1 0 0,0 0 1 0 0,-4 5 0 0 0,-27 28 75 0 0,22-23-53 0 0,-36 40-14 0 0,-134 132-1706 0 0,139-146 1641 0 0,-1 1 9 0 0,-69 77 0 0 0,107-109-7 0 0,-4 5 35 0 0,0 1-1 0 0,-14 25 1 0 0,22-35-4 0 0,0 0-1 0 0,1 0 1 0 0,-1 0-1 0 0,1 0 1 0 0,0 1-1 0 0,0-1 1 0 0,0 0-1 0 0,1 1 1 0 0,-1-1-1 0 0,1 1 1 0 0,0-1 0 0 0,0 0-1 0 0,0 1 1 0 0,0-1-1 0 0,0 1 1 0 0,1-1-1 0 0,0 1 1 0 0,-1-1-1 0 0,3 4 1 0 0,-2-4 13 0 0,1 0 0 0 0,0-1 0 0 0,0 1 0 0 0,1 0 0 0 0,-1-1 0 0 0,0 1 0 0 0,1-1 1 0 0,0 0-1 0 0,-1 0 0 0 0,1 0 0 0 0,0 0 0 0 0,0-1 0 0 0,0 1 0 0 0,0-1 0 0 0,1 1 0 0 0,5 0 0 0 0,6 2 113 0 0,0 0-1 0 0,21 1 0 0 0,-32-5-118 0 0,89 9 660 0 0,149-5 1 0 0,-218-6-462 0 0,0 0 0 0 0,0-1 0 0 0,0-2 0 0 0,-1 0 0 0 0,32-12-1 0 0,-47 13-207 0 0,19-5-8 0 0,0-3 0 0 0,-1 0 1 0 0,33-21-1 0 0,-51 27-89 0 0,0 0 1 0 0,0-1-1 0 0,-1 0 0 0 0,0 0 1 0 0,0-1-1 0 0,7-11 1 0 0,-10 14 23 0 0,-1 0 1 0 0,0-1 0 0 0,0 1-1 0 0,-1-1 1 0 0,0 0 0 0 0,0 0-1 0 0,0 0 1 0 0,0 0 0 0 0,-1 0-1 0 0,0 0 1 0 0,0-9-1 0 0,-1 13 51 0 0,0 0-1 0 0,0 0 0 0 0,0 0 0 0 0,-1 0 0 0 0,1 0 0 0 0,0 0 0 0 0,-1 1 0 0 0,0-1 0 0 0,1 0 0 0 0,-1 0 0 0 0,0 0 0 0 0,0 1 0 0 0,0-1 0 0 0,0 0 1 0 0,0 1-1 0 0,0-1 0 0 0,0 1 0 0 0,-1-1 0 0 0,1 1 0 0 0,0 0 0 0 0,-1-1 0 0 0,0 1 0 0 0,-2-2 0 0 0,-1 1-2 0 0,1 0-1 0 0,-1 0 1 0 0,0 1 0 0 0,0-1-1 0 0,0 1 1 0 0,-6-1 0 0 0,7 2 3 0 0,0-1-5 0 0,-1 1 0 0 0,1 0 0 0 0,-1 0 0 0 0,1 0 0 0 0,-1 1-1 0 0,1 0 1 0 0,-1-1 0 0 0,1 1 0 0 0,-1 1 0 0 0,1-1 0 0 0,-6 4 0 0 0,-5 2-47 0 0,-25 17 0 0 0,22-11 40 0 0,-4 0-3 0 0,1 2 0 0 0,0 0 0 0 0,-18 19 0 0 0,35-31 16 0 0,3-3 0 0 0,0 1 0 0 0,0 0 0 0 0,0 0 0 0 0,0 0 0 0 0,1 0 0 0 0,-1 0 0 0 0,0 0 0 0 0,0 0 0 0 0,0 0 0 0 0,1 0 0 0 0,-1 0 0 0 0,1 0 0 0 0,-1 0 0 0 0,1 0 0 0 0,-1 1 0 0 0,1-1 0 0 0,0 0 0 0 0,-1 0 0 0 0,1 1 0 0 0,0 1 0 0 0,-1 0-29 0 0,1-1 0 0 0,0 0 0 0 0,0 1 0 0 0,0-1 0 0 0,0 1 1 0 0,1-1-1 0 0,-1 1 0 0 0,1-1 0 0 0,-1 1 0 0 0,1-1 0 0 0,0 0 0 0 0,0 0 0 0 0,0 1 0 0 0,0-1 0 0 0,0 0 0 0 0,0 0 0 0 0,1 0 0 0 0,-1 0 0 0 0,1 0 0 0 0,-1 0 1 0 0,1 0-1 0 0,3 2 0 0 0,3 2-527 0 0,1 0 1 0 0,-1 0 0 0 0,1-1-1 0 0,10 4 1 0 0,-17-7 323 0 0,9 3-6742 0 0</inkml:trace>
</inkml:ink>
</file>

<file path=ppt/ink/ink6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1:27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63 10159 0 0,'2'-1'231'0'0,"48"-24"499"0"0,-31 14 329 0 0,36-13 0 0 0,-47 22 2731 0 0,-14 7 74 0 0,-6 3-3877 0 0,-231 190 37 0 0,120-101-856 0 0,35-32 340 0 0,4-4 451 0 0,74-52 43 0 0,-1 0 1 0 0,1 1-1 0 0,-10 12 1 0 0,17-18 1 0 0,0 0 1 0 0,0 1 0 0 0,0-1 0 0 0,0 1-1 0 0,1-1 1 0 0,0 1 0 0 0,0 0 0 0 0,0 0-1 0 0,1 0 1 0 0,-1 0 0 0 0,0 8 0 0 0,2-12 1 0 0,0 1 1 0 0,-1-1-1 0 0,1 1 1 0 0,0 0-1 0 0,0-1 1 0 0,0 1-1 0 0,0 0 1 0 0,1-1-1 0 0,-1 1 1 0 0,0-1-1 0 0,1 1 1 0 0,-1 0-1 0 0,1-1 1 0 0,-1 1-1 0 0,1-1 1 0 0,0 1-1 0 0,0-1 1 0 0,0 2 0 0 0,2 1 23 0 0,1 3 16 0 0,1-1-1 0 0,0 0 0 0 0,0 0 1 0 0,0 0-1 0 0,1 0 0 0 0,-1-1 1 0 0,1 0-1 0 0,1 0 1 0 0,-1-1-1 0 0,1 0 0 0 0,-1 0 1 0 0,1 0-1 0 0,8 2 0 0 0,13 5 346 0 0,58 14 0 0 0,-79-23-326 0 0,6 1 78 0 0,99 21 613 0 0,-96-21-677 0 0,0-2 0 0 0,0 0 0 0 0,0-1 1 0 0,0 0-1 0 0,18-4 0 0 0,-18 0 77 0 0,0-1 0 0 0,0 0 0 0 0,22-11 0 0 0,-13 3-103 0 0,-1-2-1 0 0,0 0 1 0 0,-1-1-1 0 0,22-21 1 0 0,-35 29-60 0 0,2-2-160 0 0,1-1 1 0 0,-1 0-1 0 0,-1-1 0 0 0,0 0 0 0 0,10-16 1 0 0,-18 24 149 0 0,0 0 0 0 0,-1 0 0 0 0,0-1 1 0 0,0 1-1 0 0,0 0 0 0 0,0-1 1 0 0,-1 0-1 0 0,1 1 0 0 0,-1-1 1 0 0,-1 0-1 0 0,1 0 0 0 0,0 1 0 0 0,-1-1 1 0 0,0 0-1 0 0,0 0 0 0 0,-1 0 1 0 0,1 0-1 0 0,-1 1 0 0 0,0-1 1 0 0,-1 0-1 0 0,-2-8 0 0 0,2 10 17 0 0,1 0-1 0 0,-1 1 1 0 0,1-1 0 0 0,-1 0-1 0 0,0 1 1 0 0,0-1 0 0 0,0 1-1 0 0,0 0 1 0 0,-1 0-1 0 0,1 0 1 0 0,-1 0 0 0 0,1 0-1 0 0,-1 0 1 0 0,0 0-1 0 0,1 1 1 0 0,-1 0 0 0 0,0-1-1 0 0,0 1 1 0 0,0 0 0 0 0,0 0-1 0 0,0 1 1 0 0,-1-1-1 0 0,1 1 1 0 0,-3-1 0 0 0,1 1-8 0 0,1 0 0 0 0,0 1 0 0 0,0-1 0 0 0,0 1 0 0 0,-1 0 1 0 0,1 0-1 0 0,0 0 0 0 0,0 0 0 0 0,0 1 0 0 0,1 0 0 0 0,-1 0 1 0 0,0 0-1 0 0,1 0 0 0 0,-1 0 0 0 0,1 1 0 0 0,-1 0 0 0 0,-4 5 0 0 0,-2 3-17 0 0,1 1 0 0 0,1 0 0 0 0,-1 1 0 0 0,2 0 0 0 0,0 0 0 0 0,1 1 0 0 0,-6 15 0 0 0,3-1 16 0 0,2 1 0 0 0,-7 46 0 0 0,13-74-89 0 0,1 1 0 0 0,0 0 0 0 0,1-1 0 0 0,-1 1 0 0 0,0-1 0 0 0,0 1 0 0 0,1 0 0 0 0,-1-1 0 0 0,1 1 0 0 0,-1-1 0 0 0,1 1 0 0 0,-1-1 0 0 0,1 1 0 0 0,0-1 0 0 0,0 1 0 0 0,0-1 1 0 0,0 0-1 0 0,0 1 0 0 0,0-1 0 0 0,0 0 0 0 0,1 0 0 0 0,-1 0 0 0 0,0 0 0 0 0,1 0 0 0 0,-1 0 0 0 0,0 0 0 0 0,1-1 0 0 0,-1 1 0 0 0,1 0 0 0 0,-1-1 0 0 0,1 1 0 0 0,0-1 0 0 0,-1 0 1 0 0,2 1-1 0 0,8 1-1256 0 0</inkml:trace>
</inkml:ink>
</file>

<file path=ppt/ink/ink6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1:28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0 1839 0 0,'0'0'19232'0'0,"-1"2"-19138"0"0,-3 8-97 0 0,-2-1 0 0 0,1 0 1 0 0,-1 0-1 0 0,-13 15 1 0 0,-33 30-39 0 0,-100 75-187 0 0,26-23 56 0 0,116-97 160 0 0,0 1-1 0 0,1 0 0 0 0,0 0 1 0 0,1 1-1 0 0,0 0 0 0 0,1 1 1 0 0,0 0-1 0 0,1 0 1 0 0,0 0-1 0 0,1 1 0 0 0,0 0 1 0 0,1 0-1 0 0,0 0 0 0 0,-2 24 1 0 0,5-35 1 0 0,0 3 9 0 0,5 9 4 0 0,-3-10 14 0 0,1 0 1 0 0,0-1-1 0 0,-1 1 0 0 0,1-1 1 0 0,1 1-1 0 0,-1-1 0 0 0,0 0 1 0 0,1 0-1 0 0,0 0 0 0 0,-1 0 0 0 0,7 4 1 0 0,-3-3 46 0 0,0 0 0 0 0,0 0-1 0 0,1-1 1 0 0,-1 0 0 0 0,1 0 0 0 0,7 2 0 0 0,3-1 84 0 0,0 0-1 0 0,0-1 1 0 0,1-1 0 0 0,28 0 0 0 0,-9-4 576 0 0,53-9 1 0 0,-9 0 347 0 0,-40 8-777 0 0,0 0-347 0 0,42-9-1 0 0,-78 11-4 0 0,0 0 0 0 0,-1-1 1 0 0,1 0-1 0 0,-1 0 0 0 0,1 0 0 0 0,-1 0 1 0 0,1-1-1 0 0,-1 1 0 0 0,0-1 1 0 0,0 0-1 0 0,-1 0 0 0 0,1-1 0 0 0,3-3 1 0 0,-2 0 11 0 0,-1 1 1 0 0,1 0 0 0 0,-1-1 0 0 0,-1 0-1 0 0,1 0 1 0 0,-1 0 0 0 0,4-13-1 0 0,-4 4-63 0 0,1 0 0 0 0,-2 0 0 0 0,0 0 0 0 0,-1 0 0 0 0,-1 0 0 0 0,0 0 0 0 0,-4-24 0 0 0,3 34-54 0 0,0 1 0 0 0,-1 0 0 0 0,0-1-1 0 0,-4-9 1 0 0,6 15 135 0 0,-1-1-1 0 0,0 1 0 0 0,1-1 1 0 0,-1 1-1 0 0,1-1 0 0 0,-1 1 1 0 0,1 0-1 0 0,-1-1 1 0 0,0 1-1 0 0,1 0 0 0 0,-1-1 1 0 0,0 1-1 0 0,1 0 1 0 0,-1 0-1 0 0,0 0 0 0 0,1 0 1 0 0,-1 0-1 0 0,0 0 0 0 0,0 0 1 0 0,0 0-1 0 0,-15 1-274 0 0,8 1 276 0 0,0 0-1 0 0,0 0 0 0 0,0 1 1 0 0,1 0-1 0 0,-1 1 1 0 0,1 0-1 0 0,-8 5 0 0 0,-47 36-108 0 0,54-39 133 0 0,1-1 26 0 0,1 0 1 0 0,1 0-1 0 0,-1 1 0 0 0,1 0 0 0 0,0 0 1 0 0,0 0-1 0 0,1 0 0 0 0,0 1 0 0 0,0 0 1 0 0,-4 10-1 0 0,6-14-15 0 0,1 0 0 0 0,0 1 0 0 0,1-1 0 0 0,-1 0 0 0 0,0 1 0 0 0,1-1 0 0 0,0 1 0 0 0,0-1 0 0 0,0 1 0 0 0,0-1 1 0 0,1 1-1 0 0,-1-1 0 0 0,1 0 0 0 0,0 1 0 0 0,0-1 0 0 0,0 0 0 0 0,0 1 0 0 0,1-1 0 0 0,-1 0 0 0 0,1 0 0 0 0,0 0 0 0 0,0 0 0 0 0,0-1 0 0 0,0 1 0 0 0,4 4 1 0 0,-3-5-303 0 0,0 1 0 0 0,0-1 0 0 0,-1 0 0 0 0,1 0 0 0 0,1 0 0 0 0,-1 0 0 0 0,0 0 0 0 0,0-1 0 0 0,1 1 0 0 0,-1-1 0 0 0,1 0 0 0 0,-1 0 0 0 0,7 1 0 0 0,2-1-5920 0 0</inkml:trace>
</inkml:ink>
</file>

<file path=ppt/ink/ink6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1:28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0 7367 0 0,'0'0'10544'0'0,"-1"2"-9569"0"0,-17 32 38 0 0,17-32-873 0 0,1-2-125 0 0,0 1-1 0 0,0 0 1 0 0,-1-1-1 0 0,1 1 1 0 0,0 0-1 0 0,0-1 1 0 0,0 1-1 0 0,-1-1 1 0 0,1 1-1 0 0,0-1 1 0 0,0 1-1 0 0,-1-1 1 0 0,1 1-1 0 0,-1-1 1 0 0,1 1 0 0 0,0-1-1 0 0,-2 2 1 0 0,-10 14 49 0 0,3-7-52 0 0,1 1 0 0 0,-1-1 1 0 0,0-1-1 0 0,-19 14 1 0 0,-1 1-1 0 0,-18 16-12 0 0,15-14 0 0 0,2 2 0 0 0,-44 48 0 0 0,51-47 0 0 0,1 1 0 0 0,1 1 0 0 0,1 0 0 0 0,-17 38 0 0 0,35-64 32 0 0,1 0-1 0 0,-1-1 1 0 0,1 1-1 0 0,0 0 1 0 0,0 0-1 0 0,1 0 1 0 0,-1 0 0 0 0,1 0-1 0 0,0-1 1 0 0,0 1-1 0 0,0 0 1 0 0,1 0-1 0 0,-1 0 1 0 0,1 0-1 0 0,0 0 1 0 0,0 0 0 0 0,0-1-1 0 0,1 1 1 0 0,1 4-1 0 0,1-2 38 0 0,0 0-1 0 0,0 0 1 0 0,1 0-1 0 0,-1-1 1 0 0,1 1-1 0 0,1-1 1 0 0,-1 0-1 0 0,1-1 1 0 0,9 6-1 0 0,-3-1 96 0 0,2-2 0 0 0,-1 0 0 0 0,1-1 0 0 0,0 0 0 0 0,1-1 1 0 0,-1 0-1 0 0,1-2 0 0 0,0 0 0 0 0,0 0 0 0 0,23 0 0 0 0,4-2 329 0 0,0-3 0 0 0,64-10 0 0 0,59-18 321 0 0,-149 27-804 0 0,12-3 17 0 0,0-2-1 0 0,35-14 1 0 0,-55 18-22 0 0,1 0 0 0 0,-1-1 0 0 0,0 0 1 0 0,0 0-1 0 0,-1 0 0 0 0,0-1 0 0 0,0-1 0 0 0,0 1 0 0 0,0-1 0 0 0,-1 0 0 0 0,8-13 0 0 0,-10 15-22 0 0,-1-1 0 0 0,0 0 0 0 0,0 1 0 0 0,0-1-1 0 0,-1 0 1 0 0,0 0 0 0 0,0-1 0 0 0,-1 1 0 0 0,1 0 0 0 0,-1-1-1 0 0,-1 1 1 0 0,1-1 0 0 0,-1 1 0 0 0,0-1 0 0 0,-1 1-1 0 0,0 0 1 0 0,-2-12 0 0 0,2 15 0 0 0,0 0 1 0 0,0 0-1 0 0,-1 0 0 0 0,1 0 0 0 0,-1 0 0 0 0,1 0 1 0 0,-1 0-1 0 0,0 1 0 0 0,0-1 0 0 0,-1 1 0 0 0,1-1 1 0 0,0 1-1 0 0,-1 0 0 0 0,0 0 0 0 0,1 0 0 0 0,-1 0 1 0 0,0 0-1 0 0,0 0 0 0 0,0 1 0 0 0,0 0 1 0 0,0-1-1 0 0,0 1 0 0 0,-6-1 0 0 0,2 1-38 0 0,0 0 0 0 0,0 1 1 0 0,0-1-1 0 0,0 1 0 0 0,0 1 0 0 0,0-1 0 0 0,0 1 0 0 0,0 0 0 0 0,0 1 0 0 0,-9 3 0 0 0,-16 6 33 0 0,9-4-14 0 0,1 1 0 0 0,0 1 0 0 0,-27 15 0 0 0,43-20 30 0 0,0 0 1 0 0,1 0-1 0 0,-1 1 0 0 0,1 0 1 0 0,-1-1-1 0 0,1 2 0 0 0,1-1 1 0 0,-1 1-1 0 0,1-1 0 0 0,0 1 1 0 0,0 1-1 0 0,1-1 0 0 0,0 0 0 0 0,0 1 1 0 0,-3 9-1 0 0,4-10-7 0 0,0 0 0 0 0,1 1 0 0 0,0 0 0 0 0,0-1 0 0 0,1 1 0 0 0,-1 0 0 0 0,1-1 0 0 0,1 1 0 0 0,-1 0 0 0 0,1-1 0 0 0,0 1-1 0 0,1-1 1 0 0,0 1 0 0 0,0-1 0 0 0,0 0 0 0 0,0 0 0 0 0,1 1 0 0 0,0-2 0 0 0,1 1 0 0 0,-1 0 0 0 0,1-1 0 0 0,0 1 0 0 0,8 6 0 0 0,14 9-4179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53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14279 0 0,'0'0'4034'0'0,"3"0"-3202"0"0,17 2-203 0 0,-1-1 1 0 0,1-1 0 0 0,28-4 0 0 0,62-13 656 0 0,-28 3-726 0 0,52-12-327 0 0,-98 18-979 0 0,-9 1-1544 0 0,-9 3-2748 0 0,-2 2-1720 0 0</inkml:trace>
</inkml:ink>
</file>

<file path=ppt/ink/ink6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1:29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 13847 0 0,'0'0'11024'0'0,"1"0"-10884"0"0,4-1 59 0 0,-4 2-90 0 0,-7 2-61 0 0,3-2-50 0 0,0-1 2 0 0,-14 8 15 0 0,15-8 180 0 0,20-10-131 0 0,-10 6-76 0 0,-7 4-47 0 0,-2 2-11 0 0,1-1 66 0 0,-1 1-1 0 0,-1 0 0 0 0,1-1 1 0 0,0 1-1 0 0,0-1 0 0 0,0 1 0 0 0,-1-1 1 0 0,1 0-1 0 0,-1 0 0 0 0,1 1 1 0 0,-4 1-1 0 0,1-1-9 0 0,-20 20-87 0 0,23-20-140 0 0</inkml:trace>
</inkml:ink>
</file>

<file path=ppt/ink/ink6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1:3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15 11375 0 0,'15'-4'568'0'0,"2"-1"373"0"0,3 0 3264 0 0,-19 4-4159 0 0,-1 1 0 0 0,0 0 0 0 0,0 0 0 0 0,1 0 0 0 0,-1 0 0 0 0,0 0 1 0 0,0 0-1 0 0,1 0 0 0 0,-1 0 0 0 0,0 0 0 0 0,1 0 0 0 0,-1 0 0 0 0,0 0 0 0 0,0 0 1 0 0,1 1-1 0 0,-1-1 0 0 0,0 0 0 0 0,0 0 0 0 0,1 0 0 0 0,-1 0 0 0 0,0 0 1 0 0,0 0-1 0 0,0 1 0 0 0,1-1 0 0 0,-1 0 0 0 0,0 0 0 0 0,0 0 0 0 0,0 1 0 0 0,1-1 1 0 0,-1 0-1 0 0,0 0 0 0 0,0 0 0 0 0,0 1 0 0 0,0-1 0 0 0,0 0 0 0 0,0 0 1 0 0,0 1-1 0 0,1-1 0 0 0,-1 0 0 0 0,0 1 0 0 0,0-1 0 0 0,0 0 0 0 0,0 0 0 0 0,0 1 1 0 0,0-1-1 0 0,0 0 0 0 0,0 0 0 0 0,0 1 0 0 0,0-1 0 0 0,-1 0 0 0 0,1 0 1 0 0,0 1-1 0 0,0-1 0 0 0,0 0 0 0 0,0 1 0 0 0,-6 14 856 0 0,3-9-754 0 0,-1-1 1 0 0,0 0-1 0 0,0 0 1 0 0,0 0-1 0 0,-1-1 1 0 0,1 1-1 0 0,-1-1 1 0 0,-10 6-1 0 0,-5 3-60 0 0,-23 9 0 0 0,21-10-63 0 0,-16 7 21 0 0,-46 26-28 0 0,52-24-26 0 0,1 2 0 0 0,1 0 0 0 0,1 2 0 0 0,1 2 0 0 0,1 0 0 0 0,2 2 0 0 0,-26 36 0 0 0,46-57 9 0 0,0-1 0 0 0,1 1 1 0 0,0 0-1 0 0,0 0 0 0 0,1 0 0 0 0,0 0 0 0 0,0 1 0 0 0,1 0 1 0 0,0-1-1 0 0,1 1 0 0 0,0 0 0 0 0,0 0 0 0 0,1 0 0 0 0,0-1 1 0 0,2 16-1 0 0,-2-21 87 0 0,1 0-4 0 0,5 9-20 0 0,1 1 0 0 0,0-1 0 0 0,1 0 0 0 0,10 13 0 0 0,-12-19-44 0 0,-1 0-1 0 0,1 0 1 0 0,0 0 0 0 0,0-1 0 0 0,0 0 0 0 0,1 0 0 0 0,0 0 0 0 0,0-1 0 0 0,9 4-1 0 0,-7-4 37 0 0,0-1 0 0 0,0 0-1 0 0,0 0 1 0 0,1-1 0 0 0,-1 0-1 0 0,13 1 1 0 0,4-3 109 0 0,0-1 1 0 0,0-1 0 0 0,0-1 0 0 0,0-1-1 0 0,25-9 1 0 0,8-4 236 0 0,56-26-1 0 0,-89 32-307 0 0,1-1-1 0 0,24-16 1 0 0,-44 24-86 0 0,0-1 0 0 0,0 0 0 0 0,-1 0 0 0 0,1 0 0 0 0,-1-1 0 0 0,-1 0 0 0 0,1 0-1 0 0,-1-1 1 0 0,0 1 0 0 0,-1-1 0 0 0,8-15 0 0 0,-11 20-19 0 0,0-1 0 0 0,0 1 0 0 0,-1-1 0 0 0,1 0 0 0 0,-1 1 1 0 0,0-1-1 0 0,0 1 0 0 0,0-1 0 0 0,0-4 0 0 0,0 6-2 0 0,0 0 0 0 0,0 0 1 0 0,0-1-1 0 0,0 1 0 0 0,0 0 1 0 0,-1 0-1 0 0,1 0 0 0 0,0 0 1 0 0,0 0-1 0 0,-1 0 0 0 0,1 0 1 0 0,-1 0-1 0 0,1 0 0 0 0,-1 0 1 0 0,1 0-1 0 0,-1 1 0 0 0,0-1 1 0 0,1 0-1 0 0,-1 0 0 0 0,0 0 1 0 0,0 1-1 0 0,0-2 0 0 0,-3-1-58 0 0,0-1-12 0 0,-1-1 1 0 0,1 1-1 0 0,-1 0 0 0 0,0 0 1 0 0,0 1-1 0 0,0 0 0 0 0,0-1 0 0 0,-1 2 1 0 0,1-1-1 0 0,-1 1 0 0 0,-9-4 0 0 0,11 6 60 0 0,1-1 0 0 0,-1 0-1 0 0,1 1 1 0 0,-1 0-1 0 0,0 0 1 0 0,1 0 0 0 0,-1 0-1 0 0,1 0 1 0 0,-1 1-1 0 0,1-1 1 0 0,-1 1-1 0 0,1 0 1 0 0,-1 0 0 0 0,1 1-1 0 0,0-1 1 0 0,-1 1-1 0 0,1 0 1 0 0,0-1-1 0 0,0 1 1 0 0,0 1 0 0 0,-2 1-1 0 0,-66 52-100 0 0,61-49 124 0 0,6-4 0 0 0,0 0 0 0 0,1-1 0 0 0,-1 1 0 0 0,1 0 0 0 0,0 1 0 0 0,0-1 0 0 0,-3 5 0 0 0,3-6-6 0 0,3-1 3 0 0,-1-1 1 0 0,1 1-1 0 0,-1 0 1 0 0,0 0-1 0 0,1-1 1 0 0,-1 1-1 0 0,1 0 1 0 0,0 0 0 0 0,-1 0-1 0 0,1-1 1 0 0,0 1-1 0 0,-1 0 1 0 0,1 0-1 0 0,0 0 1 0 0,0 0-1 0 0,0 0 1 0 0,0 0-1 0 0,0 1 1 0 0,-1 1-122 0 0,0 1 0 0 0,0-1 1 0 0,1 1-1 0 0,0-1 0 0 0,0 1 0 0 0,0-1 1 0 0,0 1-1 0 0,0-1 0 0 0,1 1 1 0 0,-1-1-1 0 0,1 1 0 0 0,0-1 0 0 0,0 1 1 0 0,1-1-1 0 0,-1 0 0 0 0,1 0 0 0 0,-1 1 1 0 0,1-1-1 0 0,2 3 0 0 0,4 3-1724 0 0</inkml:trace>
</inkml:ink>
</file>

<file path=ppt/ink/ink6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1:31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1 4143 0 0,'0'0'12635'0'0,"-1"1"-12059"0"0,-1 10-295 0 0,-1 0 0 0 0,-1-1 0 0 0,0 1 0 0 0,-1-1 0 0 0,0 0 0 0 0,0-1 0 0 0,-1 1 0 0 0,0-1 0 0 0,-10 11 0 0 0,-10 9-240 0 0,-39 34 0 0 0,28-29 51 0 0,-109 99-39 0 0,107-102-53 0 0,-22 20 0 0 0,44-34 0 0 0,0 0 0 0 0,-21 29 0 0 0,33-39 0 0 0,0 0 0 0 0,1 0 0 0 0,0 1 0 0 0,0-1 0 0 0,0 1 0 0 0,1 0 0 0 0,1 0 0 0 0,-1 0 0 0 0,1 0 0 0 0,-1 14 0 0 0,3-18 1 0 0,0-1-1 0 0,1 0 1 0 0,-1 0 0 0 0,1 0-1 0 0,0 1 1 0 0,0-1 0 0 0,0 0-1 0 0,0 0 1 0 0,1 0 0 0 0,2 5-1 0 0,22 27 80 0 0,-23-31-34 0 0,1-1-1 0 0,0 0 1 0 0,0 0 0 0 0,0 0 0 0 0,0 0 0 0 0,0-1 0 0 0,0 0-1 0 0,1 0 1 0 0,-1 0 0 0 0,1 0 0 0 0,-1 0 0 0 0,1-1 0 0 0,6 1-1 0 0,8 1 456 0 0,38 0 0 0 0,-44-2-308 0 0,34 0 815 0 0,93-10-1 0 0,-114 5-862 0 0,0-1-1 0 0,-1-1 0 0 0,1-1 1 0 0,-1-2-1 0 0,26-12 0 0 0,-42 16-124 0 0,0 0 0 0 0,0 0 1 0 0,0-1-1 0 0,0-1 0 0 0,-1 1 0 0 0,0-1 0 0 0,13-15 0 0 0,-18 18-24 0 0,1-1 0 0 0,-1 1 0 0 0,0-1-1 0 0,0 0 1 0 0,-1 1 0 0 0,1-1 0 0 0,-1 0 0 0 0,0-1-1 0 0,-1 1 1 0 0,1 0 0 0 0,-1 0 0 0 0,0-1-1 0 0,0 1 1 0 0,-1-1 0 0 0,0 1 0 0 0,0-9-1 0 0,-1 1-40 0 0,-1 0-1 0 0,0 1 0 0 0,-1 0 1 0 0,-7-20-1 0 0,9 29 37 0 0,0 1-1 0 0,0 0 1 0 0,0 0-1 0 0,0 0 1 0 0,0 0-1 0 0,-1 0 1 0 0,1 0 0 0 0,0 0-1 0 0,-1 0 1 0 0,0 0-1 0 0,1 0 1 0 0,-1 1-1 0 0,0-1 1 0 0,0 1-1 0 0,0 0 1 0 0,0-1 0 0 0,0 1-1 0 0,0 0 1 0 0,-1 0-1 0 0,1 0 1 0 0,0 0-1 0 0,0 1 1 0 0,-1-1-1 0 0,1 1 1 0 0,0-1-1 0 0,-1 1 1 0 0,1 0 0 0 0,-1 0-1 0 0,1 0 1 0 0,-1 0-1 0 0,-4 1 1 0 0,-5 2-9 0 0,0 1 0 0 0,1 1 1 0 0,-1 0-1 0 0,1 0 0 0 0,0 1 1 0 0,0 0-1 0 0,1 1 0 0 0,-1 1 1 0 0,1-1-1 0 0,-10 12 0 0 0,8-7 14 0 0,-7 5-46 0 0,-27 33 1 0 0,41-45 40 0 0,1 1 1 0 0,0 0-1 0 0,0 1 1 0 0,1-1-1 0 0,-1 1 1 0 0,1 0-1 0 0,1-1 0 0 0,-1 1 1 0 0,1 1-1 0 0,-2 9 1 0 0,4-15-35 0 0,0 0 0 0 0,0 0 0 0 0,0 0 0 0 0,0 0 0 0 0,0 0 0 0 0,0 0 0 0 0,1 0 0 0 0,-1 0 0 0 0,1 0 0 0 0,-1 0 0 0 0,1-1 0 0 0,0 1 0 0 0,0 0 0 0 0,1 2 0 0 0,-1-2-283 0 0,1 0-1 0 0,-1 0 0 0 0,1 0 0 0 0,0-1 0 0 0,-1 1 0 0 0,1-1 0 0 0,0 1 0 0 0,0-1 0 0 0,0 0 0 0 0,0 0 0 0 0,0 0 0 0 0,3 1 0 0 0,9 3-6885 0 0</inkml:trace>
</inkml:ink>
</file>

<file path=ppt/ink/ink6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1:31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30 5063 0 0,'10'-4'726'0'0,"35"-11"-82"0"0,-31 10 3331 0 0,-1 0 7888 0 0,-13 7-11773 0 0,0 0-1 0 0,-1 0 1 0 0,1 0-1 0 0,-1 0 1 0 0,0 0 0 0 0,1 0-1 0 0,-1 0 1 0 0,0 0-1 0 0,0 0 1 0 0,-3 3-1 0 0,-15 19 106 0 0,12-16-98 0 0,-40 45-49 0 0,-3-3 0 0 0,-70 56 0 0 0,-31 28-281 0 0,150-133 233 0 0,-151 140-60 0 0,143-133 60 0 0,-17 19 0 0 0,19-18 0 0 0,-1-1 0 0 0,-13 10 0 0 0,-14 10-60 0 0,27-16 48 0 0,1-1 12 0 0,-12 8 0 0 0,13-10 0 0 0,5 2 0 0 0,2-7 4 0 0,0-1 0 0 0,0 1 0 0 0,1-1 0 0 0,-1 1 0 0 0,1-1 1 0 0,0 0-1 0 0,0 0 0 0 0,0 0 0 0 0,0 0 0 0 0,1 0 0 0 0,-1 0 0 0 0,1-1 0 0 0,0 1 0 0 0,5 3 0 0 0,0 0 12 0 0,-1-1 0 0 0,1 0 0 0 0,1-1-1 0 0,15 7 1 0 0,-12-6 50 0 0,1-1-1 0 0,1 0 1 0 0,-1-1-1 0 0,1 0 1 0 0,17 1-1 0 0,161-3 1785 0 0,-161-2-1647 0 0,0-2 1 0 0,-1-2-1 0 0,1-1 1 0 0,33-11-1 0 0,-39 7-205 0 0,0-1 0 0 0,-1-1-1 0 0,-1-2 1 0 0,0 0 0 0 0,26-22 0 0 0,-45 33-25 0 0,1 0-1 0 0,-1-1 1 0 0,0 0 0 0 0,0 0 0 0 0,0 0-1 0 0,0 0 1 0 0,-1-1 0 0 0,1 0 0 0 0,-1 1-1 0 0,0-1 1 0 0,-1 0 0 0 0,1 0 0 0 0,3-11-1 0 0,-1-2-35 0 0,-5 16 57 0 0,1 0-1 0 0,0 1 1 0 0,-1-1-1 0 0,1 0 1 0 0,-1 0-1 0 0,0 0 1 0 0,0 0 0 0 0,1 0-1 0 0,-1 0 1 0 0,0 0-1 0 0,-1 0 1 0 0,1 0-1 0 0,0 0 1 0 0,-1 0-1 0 0,1 0 1 0 0,-2-4-1 0 0,0 2-6 0 0,1-1-1 0 0,-1 1 0 0 0,0-1 1 0 0,-1 1-1 0 0,1 0 1 0 0,-5-6-1 0 0,5 8-10 0 0,0 1 0 0 0,0-1 0 0 0,0 0 0 0 0,0 1 0 0 0,0-1 0 0 0,0 1 0 0 0,0 0 0 0 0,0 0 0 0 0,0 0 0 0 0,-1 0 0 0 0,1 0 0 0 0,-1 0 0 0 0,1 0 0 0 0,-5 0 0 0 0,-4 0-109 0 0,0 0-1 0 0,-19 1 1 0 0,25 0 117 0 0,1 0-1 0 0,0 1 1 0 0,-1 0 0 0 0,1 0-1 0 0,0 0 1 0 0,0 0 0 0 0,-1 1-1 0 0,1 0 1 0 0,0 0 0 0 0,-3 2-1 0 0,-8 6-9 0 0,2-2 12 0 0,1 0 1 0 0,1 1 0 0 0,-1 0-1 0 0,2 1 1 0 0,-1 0 0 0 0,1 1-1 0 0,-11 15 1 0 0,14-16 12 0 0,0 2 0 0 0,1-1 1 0 0,0 1-1 0 0,1 0 0 0 0,1 0 0 0 0,0 1 0 0 0,0-1 1 0 0,1 1-1 0 0,1 0 0 0 0,0 0 0 0 0,1 0 0 0 0,0 25 0 0 0,1-34-41 0 0,2 3-88 0 0,-2-5-483 0 0</inkml:trace>
</inkml:ink>
</file>

<file path=ppt/ink/ink6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1:59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 8143 0 0,'0'0'9071'0'0,"3"0"-8830"0"0,-3 0-193 0 0,1 0-1 0 0,-1 0 0 0 0,1 0 0 0 0,-1 0 1 0 0,0 0-1 0 0,1 0 0 0 0,-1 0 1 0 0,1 0-1 0 0,-1 0 0 0 0,1 0 1 0 0,-1 0-1 0 0,0 0 0 0 0,1 0 1 0 0,-1 1-1 0 0,1-1 0 0 0,-1 0 0 0 0,0 0 1 0 0,1 1-1 0 0,-1-1 0 0 0,0 0 1 0 0,1 0-1 0 0,-1 1 0 0 0,0-1 1 0 0,1 0-1 0 0,-1 1 0 0 0,0 0 1 0 0,1 14 418 0 0,-2-8-429 0 0,0 1 0 0 0,-1 0 0 0 0,0 0 0 0 0,-1-1 0 0 0,0 0 1 0 0,0 1-1 0 0,0-1 0 0 0,-1 0 0 0 0,-7 10 0 0 0,-6 6 58 0 0,-27 27 0 0 0,13-15-104 0 0,15-15 12 0 0,-100 125 58 0 0,108-134-71 0 0,4-1-49 0 0,3-8-28 0 0,3-1-309 0 0,12 4 383 0 0,-5-4 7 0 0,13-2 9 0 0,-17 1 35 0 0,1 0-1 0 0,0 0 0 0 0,-1-1 1 0 0,1 0-1 0 0,0 0 1 0 0,-1 0-1 0 0,7-2 1 0 0,1-1 73 0 0,95-26 851 0 0,-65 17-613 0 0,1 1-1 0 0,73-9 1 0 0,-51 14-312 0 0,-63 7-113 0 0,-4 2-1631 0 0,1 0 1640 0 0,0-1 0 0 0,0 0 0 0 0,-1 0 0 0 0,1 0-1 0 0,-1 0 1 0 0,1 0 0 0 0,-1 0 0 0 0,1 0 0 0 0,-1 0 0 0 0,0 0 0 0 0,1 0 0 0 0,-2 1 0 0 0,-13 16-1101 0 0,14-17 683 0 0,-8 12-9463 0 0</inkml:trace>
</inkml:ink>
</file>

<file path=ppt/ink/ink6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2:00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65 6911 0 0,'1'-2'528'0'0,"14"-21"-219"0"0,-12 18 1221 0 0,0 1 0 0 0,0-1 0 0 0,1 0-1 0 0,0 1 1 0 0,5-5 0 0 0,-1 1 873 0 0,-7 11-2320 0 0,0 2-72 0 0,0-1 1 0 0,0 1-1 0 0,0 0 1 0 0,-1 0 0 0 0,1 0-1 0 0,-1 0 1 0 0,0 0 0 0 0,-1 0-1 0 0,1 0 1 0 0,-1 0 0 0 0,0 0-1 0 0,-3 8 1 0 0,-3 8 45 0 0,-17 32 0 0 0,12-27-48 0 0,-159 323 127 0 0,80-157-136 0 0,52-105 0 0 0,-78 128 0 0 0,105-197-1 0 0,-2 3 7 0 0,-16 21 0 0 0,25-35 17 0 0,6-6-42 0 0,8-4-146 0 0,-9 3 125 0 0,20-11-1015 0 0,3-3-340 0 0</inkml:trace>
</inkml:ink>
</file>

<file path=ppt/ink/ink6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2:00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 4607 0 0,'0'0'671'0'0,"-3"2"736"0"0,-47 38 4011 0 0,-27 29-3060 0 0,6-3-1165 0 0,52-46-861 0 0,6-8-117 0 0,1 1 1 0 0,1 0-1 0 0,0 1 1 0 0,-14 24-1 0 0,16-20-88 0 0,0 1-1 0 0,2 0 0 0 0,1 1 1 0 0,-8 35-1 0 0,13-46-115 0 0,-1 1 0 0 0,2 0-1 0 0,-1-1 1 0 0,2 1 0 0 0,0 10-1 0 0,3 0-9 0 0,-2-16 2 0 0,0-2 4 0 0,-1 1-3 0 0,1 0-1 0 0,-1 0 1 0 0,1-1 0 0 0,-1 1-1 0 0,1 0 1 0 0,0-1 0 0 0,0 0 0 0 0,1 1-1 0 0,-1-1 1 0 0,0 0 0 0 0,1 0-1 0 0,-1-1 1 0 0,1 1 0 0 0,0 0-1 0 0,-1-1 1 0 0,1 1 0 0 0,5 0 0 0 0,-3 0 1 0 0,0 0 0 0 0,0-1 0 0 0,0 0 0 0 0,1 0 0 0 0,-1 0 0 0 0,0-1 0 0 0,0 0 0 0 0,1 0 0 0 0,5-1 0 0 0,0-1 18 0 0,0-2-1 0 0,0 1 0 0 0,0-2 1 0 0,0 1-1 0 0,-1-2 0 0 0,0 1 1 0 0,12-9-1 0 0,-10 7 11 0 0,3-3 90 0 0,-1 0 0 0 0,0-1 0 0 0,-1-1-1 0 0,0 0 1 0 0,0-1 0 0 0,-2 0 0 0 0,1 0 0 0 0,11-21 0 0 0,-6 6 211 0 0,-1-1 1 0 0,-2 0 0 0 0,17-49-1 0 0,-29 71-295 0 0,0 1 1 0 0,0-1-1 0 0,-1 0 0 0 0,0 0 1 0 0,0 0-1 0 0,0 0 0 0 0,-2-12 0 0 0,1 16-73 0 0,0-1-1 0 0,-1 1 0 0 0,0-1 0 0 0,0 1 0 0 0,0-1 0 0 0,0 1 0 0 0,0 0 0 0 0,-1-1 1 0 0,0 1-1 0 0,1 0 0 0 0,-1 0 0 0 0,0 0 0 0 0,0 0 0 0 0,-1 1 0 0 0,1-1 0 0 0,-5-3 1 0 0,-3-2-55 0 0,-1 2 1 0 0,0-1-1 0 0,0 2 1 0 0,-1-1 0 0 0,0 2-1 0 0,0-1 1 0 0,0 2-1 0 0,0-1 1 0 0,-21-1 0 0 0,29 3 75 0 0,2 2 9 0 0,0 0-1 0 0,1 0 1 0 0,-1 0-1 0 0,0 0 1 0 0,0 0-1 0 0,1 0 0 0 0,-1 0 1 0 0,0 1-1 0 0,0-1 1 0 0,1 1-1 0 0,-3 0 1 0 0,-19 7-393 0 0,21-7 247 0 0,5 1-1058 0 0,10 6 203 0 0,5 0-46 0 0</inkml:trace>
</inkml:ink>
</file>

<file path=ppt/ink/ink6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2:01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258 115 10591 0 0,'0'0'1172'0'0,"-2"1"-793"0"0,-4 0-25 0 0,-1 0-1 0 0,1 1 1 0 0,0 0-1 0 0,0 1 1 0 0,-6 3-1 0 0,10-5-304 0 0,0 1 0 0 0,0 0 0 0 0,0-1-1 0 0,0 1 1 0 0,0 0 0 0 0,1 0 0 0 0,-1 0 0 0 0,0 1-1 0 0,1-1 1 0 0,-2 5 0 0 0,-1 0 54 0 0,1-2-54 0 0,-3 5-27 0 0,-1 0 1 0 0,-13 16-1 0 0,7-10-47 0 0,-21 32 1 0 0,11-14 13 0 0,7-10 118 0 0,-19 34 0 0 0,30-48-60 0 0,0 0 1 0 0,1 1-1 0 0,0 0 0 0 0,0 0 0 0 0,1 0 0 0 0,-1 15 0 0 0,3-21 11 0 0,1 1 0 0 0,0-1 0 0 0,0 0-1 0 0,0 1 1 0 0,1-1 0 0 0,0 1 0 0 0,0-1-1 0 0,0 0 1 0 0,1 0 0 0 0,-1 0 0 0 0,1 0-1 0 0,1 0 1 0 0,-1 0 0 0 0,4 5 0 0 0,-2-4-3 0 0,0-1 1 0 0,1 0 0 0 0,0 0 0 0 0,0 0 0 0 0,0 0 0 0 0,0-1 0 0 0,1 0-1 0 0,-1 0 1 0 0,1 0 0 0 0,8 3 0 0 0,-5-3-13 0 0,1 0-1 0 0,0-1 1 0 0,0 0-1 0 0,0 0 1 0 0,0-1 0 0 0,1 0-1 0 0,-1-1 1 0 0,1 0 0 0 0,-1-1-1 0 0,1 0 1 0 0,-1-1-1 0 0,1 0 1 0 0,-1 0 0 0 0,16-5-1 0 0,-8-1 187 0 0,0 0-1 0 0,-1-1 1 0 0,0 0-1 0 0,0-2 1 0 0,25-19 0 0 0,-19 10 785 0 0,0 0 0 0 0,36-43-1 0 0,-56 57-940 0 0,1 0-1 0 0,-1-1 0 0 0,1 0 0 0 0,-2 0 0 0 0,1 0 0 0 0,-1 0 1 0 0,3-9-1 0 0,-2 3-22 0 0,0 1 0 0 0,-1-1 0 0 0,0 0 0 0 0,0 0 0 0 0,-1-22-1 0 0,-2 27-27 0 0,1 0 0 0 0,-2 0 0 0 0,1 0 0 0 0,0 0 0 0 0,-1 1-1 0 0,-1-1 1 0 0,1 1 0 0 0,-1-1 0 0 0,0 1 0 0 0,0 0-1 0 0,-6-8 1 0 0,-10-10-22 0 0,0 2 0 0 0,-2 0 0 0 0,-26-22 0 0 0,14 14-34 0 0,15 13-49 0 0,-31-24-1 0 0,43 37 73 0 0,0 0-1 0 0,0 0 1 0 0,0 1 0 0 0,0 0-1 0 0,-1 0 1 0 0,1 1 0 0 0,-1 0 0 0 0,0 0-1 0 0,0 0 1 0 0,-9 0 0 0 0,5 3-59 0 0,8 1 55 0 0,1-1 0 0 0,-1 1 0 0 0,1 0 0 0 0,-1 0 0 0 0,1 0 0 0 0,0 1 0 0 0,0-1 0 0 0,0 0 0 0 0,-2 4 0 0 0,-18 30-477 0 0,12-18-585 0 0,-1 1-4070 0 0,0-1-1704 0 0</inkml:trace>
</inkml:ink>
</file>

<file path=ppt/ink/ink6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2:02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44 10567 0 0,'1'-2'482'0'0,"28"-39"5528"0"0,-28 44-5676 0 0,1 2-249 0 0,-1 1 0 0 0,0 0 1 0 0,0 0-1 0 0,-1 1 0 0 0,0-1 1 0 0,0 0-1 0 0,0 0 0 0 0,-1 0 1 0 0,0 0-1 0 0,-2 6 0 0 0,-3 13 30 0 0,-11 26 0 0 0,12-38-69 0 0,-87 206 138 0 0,36-89-112 0 0,-133 254-8 0 0,144-318-65 0 0,34-51 21 0 0,0 0-1 0 0,1 1 1 0 0,0 0 0 0 0,1 1 0 0 0,-6 18 0 0 0,13-23-38 0 0,2-11-37 0 0,1 0-1 0 0,-1-1 0 0 0,0 1 1 0 0,1-1-1 0 0,-1 1 0 0 0,0-1 1 0 0,1 1-1 0 0,-1-1 0 0 0,0 1 1 0 0,1-1-1 0 0,-1 1 0 0 0,1-1 1 0 0,-1 0-1 0 0,1 1 0 0 0,-1-1 1 0 0,1 0-1 0 0,0 1 0 0 0,-1-1 1 0 0,1 0-1 0 0,-1 0 1 0 0,1 1-1 0 0,0-1 0 0 0,-1 0 1 0 0,1 0-1 0 0,-1 0 0 0 0,1 0 1 0 0,0 0-1 0 0,-1 0 0 0 0,1 0 1 0 0,0 0-1 0 0,-1 0 0 0 0,1 0 1 0 0,-1 0-1 0 0,1 0 0 0 0,0 0 1 0 0,-1-1-1 0 0,1 1 0 0 0,-1 0 1 0 0,1 0-1 0 0,0-1 1 0 0,0 1-1 0 0,12-6-1539 0 0</inkml:trace>
</inkml:ink>
</file>

<file path=ppt/ink/ink6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2:02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92 112 11519 0 0,'0'0'528'0'0,"-3"0"-16"0"0,1 0-499 0 0,1 0 0 0 0,-1 0 0 0 0,0 0 1 0 0,1 0-1 0 0,-1 1 0 0 0,0-1 0 0 0,1 1 0 0 0,-1-1 0 0 0,1 1 0 0 0,-1-1 0 0 0,1 1 0 0 0,-1 0 0 0 0,1 0 0 0 0,-1 0 0 0 0,-1 1 0 0 0,-3 3 88 0 0,2-4 257 0 0,0 1 1 0 0,0 0 0 0 0,0 1-1 0 0,1-1 1 0 0,-1 1 0 0 0,-4 4-1 0 0,-1 0 337 0 0,7-5 342 0 0,1-1-830 0 0,-1 1 0 0 0,1-1 0 0 0,0 1-1 0 0,-1 0 1 0 0,1-1 0 0 0,0 1 0 0 0,0 0 0 0 0,0 0 0 0 0,-1 4-1 0 0,2-6-154 0 0,-1 2 464 0 0,8 10 286 0 0,3 3-400 0 0,-7-13-337 0 0,1 1 0 0 0,-1-1-1 0 0,1 0 1 0 0,0 0 0 0 0,0 0-1 0 0,0-1 1 0 0,0 1 0 0 0,0-1-1 0 0,0 0 1 0 0,0 0 0 0 0,0 0-1 0 0,5 0 1 0 0,10 0 111 0 0,25-1 0 0 0,-29-1-81 0 0,21-1 67 0 0,0-2-1 0 0,0-1 1 0 0,47-13-1 0 0,104-41 339 0 0,-151 47-409 0 0,52-20 120 0 0,81-24 205 0 0,-72 23-2583 0 0,-97 33 2121 0 0,12-5-1501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56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556 258 6647 0 0,'0'0'300'0'0,"-2"0"0"0"0,-28 7 813 0 0,26-6-243 0 0,-1 1-1 0 0,1-1 1 0 0,-1 1 0 0 0,1 0-1 0 0,0 0 1 0 0,0 0 0 0 0,-1 0-1 0 0,2 1 1 0 0,-7 4 0 0 0,9-6-185 0 0,-5 10 946 0 0,4-9-1525 0 0,1 1 0 0 0,0 0 0 0 0,0-1 1 0 0,1 1-1 0 0,-1 0 0 0 0,0 0 0 0 0,1 0 0 0 0,0 0 1 0 0,0-1-1 0 0,0 1 0 0 0,0 0 0 0 0,0 0 1 0 0,0 0-1 0 0,1 0 0 0 0,-1-1 0 0 0,1 1 1 0 0,0 0-1 0 0,1 3 0 0 0,0-4-31 0 0,0 0-1 0 0,0 0 0 0 0,0-1 1 0 0,0 1-1 0 0,0 0 1 0 0,1-1-1 0 0,-1 0 0 0 0,0 1 1 0 0,1-1-1 0 0,-1 0 1 0 0,1-1-1 0 0,3 2 1 0 0,-6-2-51 0 0,7 2 86 0 0,0 0 0 0 0,0-1-1 0 0,0 1 1 0 0,1-2 0 0 0,-1 1 0 0 0,0-1-1 0 0,0 0 1 0 0,0-1 0 0 0,13-2 0 0 0,2-2 95 0 0,38-14 0 0 0,-21 5-117 0 0,-11 5 15 0 0,51-25 0 0 0,-68 29-129 0 0,-1-1-1 0 0,-1 0 1 0 0,1-1-1 0 0,-1 0 1 0 0,0 0-1 0 0,-1-1 1 0 0,0 0 0 0 0,8-9-1 0 0,-13 12-11 0 0,0 0 0 0 0,-1 0 0 0 0,1 0 0 0 0,-1 0 0 0 0,0 0 0 0 0,0-1 0 0 0,-1 1-1 0 0,0 0 1 0 0,0-1 0 0 0,0 1 0 0 0,0-1 0 0 0,-1 0 0 0 0,0 1 0 0 0,0-1 0 0 0,-1 1 0 0 0,0-1 0 0 0,-2-9 0 0 0,1 6-42 0 0,0 0 0 0 0,-2 0 0 0 0,1 0 0 0 0,-1 0 0 0 0,0 1 1 0 0,-1 0-1 0 0,1-1 0 0 0,-2 2 0 0 0,-9-13 0 0 0,12 17 24 0 0,1 1 0 0 0,-1 0 0 0 0,0 0-1 0 0,0 0 1 0 0,1 0 0 0 0,-1 0 0 0 0,0 1 0 0 0,-1-1-1 0 0,1 1 1 0 0,0 0 0 0 0,0 0 0 0 0,-1 0 0 0 0,1 0-1 0 0,0 0 1 0 0,-1 1 0 0 0,1 0 0 0 0,-1 0 0 0 0,1 0 0 0 0,0 0-1 0 0,-1 0 1 0 0,1 1 0 0 0,-1-1 0 0 0,1 1 0 0 0,-6 2-1 0 0,-7 2-83 0 0,1 2 0 0 0,0-1-1 0 0,-26 18 1 0 0,37-22 134 0 0,-171 116-185 0 0,69-44 130 0 0,68-48 102 0 0,1 1 0 0 0,1 2 1 0 0,2 2-1 0 0,0 1 0 0 0,3 1 0 0 0,-31 41 0 0 0,33-33 91 0 0,-29 55 0 0 0,49-80-105 0 0,1 1 1 0 0,0 0-1 0 0,2 0 1 0 0,0 1-1 0 0,1 0 1 0 0,-5 35-1 0 0,9-49 18 0 0,1 1 0 0 0,0 0 0 0 0,0-1 0 0 0,0 1 0 0 0,1-1 0 0 0,-1 1-1 0 0,1 0 1 0 0,0-1 0 0 0,1 1 0 0 0,-1-1 0 0 0,1 0 0 0 0,0 0 0 0 0,0 1 0 0 0,4 5 0 0 0,-3-5 54 0 0,1-1 0 0 0,0 0 0 0 0,0 0 0 0 0,0 0 1 0 0,1-1-1 0 0,-1 0 0 0 0,1 1 0 0 0,0-2 1 0 0,0 1-1 0 0,0 0 0 0 0,9 2 0 0 0,3 1 128 0 0,1-1-1 0 0,-1-1 1 0 0,1-1-1 0 0,0 0 1 0 0,0-2-1 0 0,25 0 1 0 0,-1-2 179 0 0,67-13 1 0 0,44-19 346 0 0,-90 17-513 0 0,-41 10-246 0 0,-19 4-8 0 0,-1 1-93 0 0,-2 1-51 0 0,0 0 155 0 0,0 0 0 0 0,0-1 0 0 0,0 1 0 0 0,0 0 0 0 0,0 0 0 0 0,0 0 0 0 0,0-1 0 0 0,1 1 0 0 0,-1 0 0 0 0,0 0 1 0 0,0 0-1 0 0,0 0 0 0 0,0-1 0 0 0,0 1 0 0 0,0 0 0 0 0,0 0 0 0 0,1 0 0 0 0,-1 0 0 0 0,0 0 0 0 0,0 0 0 0 0,0-1 1 0 0,0 1-1 0 0,1 0 0 0 0,-1 0 0 0 0,0 0 0 0 0,0 0 0 0 0,0 0 0 0 0,1 0 0 0 0,-1 0-165 0 0,1 0 0 0 0,-1-1-1 0 0,1 1 1 0 0,-1 0 0 0 0,1 0-1 0 0,-1-1 1 0 0,1 1 0 0 0,-1 0-1 0 0,1-1 1 0 0,-1 1 0 0 0,0 0-1 0 0,1-1 1 0 0,-1 1 0 0 0,0-1-1 0 0,1 1 1 0 0,-1 0 0 0 0,0-1-1 0 0,1 0 1 0 0,3-9-1456 0 0</inkml:trace>
</inkml:ink>
</file>

<file path=ppt/ink/ink6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2:03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11719 0 0,'0'0'1914'0'0,"2"-1"-1201"0"0,9-4-79 0 0,0 1 0 0 0,0 0 0 0 0,19-5 0 0 0,5 0 179 0 0,149-39 1988 0 0,-147 42-2962 0 0,-1 1-1 0 0,0 2 0 0 0,47 2 1 0 0,-64 3-1183 0 0,0 1-59 0 0</inkml:trace>
</inkml:ink>
</file>

<file path=ppt/ink/ink6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2:04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77 9327 0 0,'-29'0'801'0'0,"-36"1"197"0"0,23 4 2467 0 0,8 5-385 0 0,32-9-1505 0 0,5-2-1502 0 0,143-38 455 0 0,-103 25-421 0 0,1 2 0 0 0,0 1-1 0 0,66-5 1 0 0,-101 15-53 0 0,1 1 1 0 0,0 0-1 0 0,0 1 1 0 0,-1 0-1 0 0,1 1 1 0 0,10 2-1 0 0,-4 4 73 0 0,-15-7-121 0 0,1 0 0 0 0,-1 0 0 0 0,1 1 1 0 0,-1-1-1 0 0,0 1 0 0 0,0-1 0 0 0,0 1 0 0 0,0-1 0 0 0,0 1 1 0 0,0-1-1 0 0,0 1 0 0 0,0 0 0 0 0,0 0 0 0 0,-1-1 1 0 0,1 1-1 0 0,-1 0 0 0 0,1 0 0 0 0,-1 2 0 0 0,0-1-3 0 0,0 0 0 0 0,-1 0-1 0 0,1 0 1 0 0,-1-1 0 0 0,1 1-1 0 0,-1 0 1 0 0,0-1 0 0 0,0 1-1 0 0,0 0 1 0 0,-1-1-1 0 0,-1 3 1 0 0,-3 4 7 0 0,0-1-1 0 0,-1 1 1 0 0,0-2-1 0 0,-1 1 1 0 0,-12 9 0 0 0,-17 11 49 0 0,-1-2 0 0 0,-2-2 0 0 0,-1-1 0 0 0,-80 32 1 0 0,42-29 7 0 0,36-13-68 0 0,-9 0 1 0 0,41-10-14 0 0,9-3-56 0 0,4-1-892 0 0,11-5 907 0 0,8-2 43 0 0,-15 8 14 0 0,-2 1-3 0 0,26-1 55 0 0,90 8 215 0 0,-78-3-58 0 0,43 11-1 0 0,-73-13-196 0 0,-1 0 0 0 0,1 1 0 0 0,-1 1-1 0 0,0 0 1 0 0,0 0 0 0 0,-1 1 0 0 0,0 0 0 0 0,0 1 0 0 0,0 0-1 0 0,11 12 1 0 0,-12-8-14 0 0,-2 1 11 0 0,-7-8 24 0 0,1-1 0 0 0,-1 0 0 0 0,1 0 0 0 0,-1 0 1 0 0,0 0-1 0 0,0 1 0 0 0,0-1 0 0 0,-1 0 0 0 0,1 0 0 0 0,-1 0 0 0 0,0 0 0 0 0,0 0 1 0 0,0 0-1 0 0,0 0 0 0 0,0 0 0 0 0,-1 0 0 0 0,1 0 0 0 0,-1 0 0 0 0,0-1 0 0 0,0 1 1 0 0,0-1-1 0 0,0 1 0 0 0,0-1 0 0 0,-3 2 0 0 0,-5 5 114 0 0,0 0-1 0 0,-1-1 1 0 0,0-1 0 0 0,-17 9-1 0 0,12-7-62 0 0,-40 22 86 0 0,-1-2-1 0 0,-66 22 0 0 0,95-41-135 0 0,0-1 1 0 0,0-2-1 0 0,-1-1 0 0 0,-55 5 0 0 0,66-11-21 0 0,-67 1 106 0 0,76-2-67 0 0,0 0 0 0 0,0 0 1 0 0,0 0-1 0 0,0-1 0 0 0,1-1 0 0 0,-17-6 0 0 0,25 9-44 0 0,-1 0-1 0 0,1-1 1 0 0,-1 1-1 0 0,0 0 1 0 0,1-1-1 0 0,-1 1 1 0 0,1 0-1 0 0,-1-1 1 0 0,1 1 0 0 0,0-1-1 0 0,-1 1 1 0 0,1-1-1 0 0,-1 1 1 0 0,1-1-1 0 0,0 1 1 0 0,-1-1-1 0 0,1 1 1 0 0,0-1-1 0 0,0 1 1 0 0,-1-2-1 0 0,0 0 40 0 0,-3-14-31 0 0,6 10-20 0 0,0 4 1 0 0,-1-1-226 0 0,0 1 0 0 0,0-1-1 0 0,1 1 1 0 0,-1-1 0 0 0,1 1 0 0 0,0 0 0 0 0,0-1-1 0 0,-1 1 1 0 0,1 0 0 0 0,1 0 0 0 0,-1 1-1 0 0,0-1 1 0 0,0 0 0 0 0,1 1 0 0 0,-1-1-1 0 0,6-1 1 0 0,-3 1-611 0 0,0 0-1 0 0,0 0 0 0 0,1 1 1 0 0,-1 0-1 0 0,0 0 1 0 0,1 0-1 0 0,7 1 0 0 0</inkml:trace>
</inkml:ink>
</file>

<file path=ppt/ink/ink6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2:04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30 5527 0 0,'1'-2'423'0'0,"17"-18"-27"0"0,-14 16 2449 0 0,-4 4-2633 0 0,0 0-1 0 0,1 0 1 0 0,-1-1-1 0 0,0 1 1 0 0,1-1 634 0 0,-1 1-635 0 0,0 0 1 0 0,1-1-1 0 0,-1 1 1 0 0,0 0 0 0 0,0 0-1 0 0,1 0 1 0 0,-1 0-1 0 0,0 0 1 0 0,1-1-1 0 0,-1 1 1 0 0,0 0-1 0 0,1 0 1 0 0,-1 0-1 0 0,0 0 1 0 0,1 0-1 0 0,-1 0 1 0 0,0 0-1 0 0,1 0 1 0 0,-1 0-1 0 0,1 0 1 0 0,1 6 3154 0 0,-1 1-4655 0 0,-2 6 1430 0 0,-1 0-1 0 0,0 0 1 0 0,-1 0 0 0 0,0-1 0 0 0,-1 0-1 0 0,-10 24 1 0 0,-19 44 133 0 0,-23 61-57 0 0,-45 104-82 0 0,14-36-351 0 0,72-172 154 0 0,-17 50-48 0 0,27-72 87 0 0,1 1 0 0 0,1-1 1 0 0,-3 28-1 0 0,6-31 2 0 0,0-9-42 0 0,4-7-1956 0 0,-2 1 1610 0 0,0 0 1 0 0,0 0-1 0 0,0 0 0 0 0,-1 0 1 0 0,2-4-1 0 0,4-10-1063 0 0</inkml:trace>
</inkml:ink>
</file>

<file path=ppt/ink/ink6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2:05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96 7831 0 0,'-1'1'4579'0'0,"-14"11"6379"0"0,23-9-11271 0 0,6-3 407 0 0,-1 1 0 0 0,1-2-1 0 0,-1 0 1 0 0,1 0 0 0 0,-1-1 0 0 0,0-1-1 0 0,14-4 1 0 0,13-2 92 0 0,340-72 801 0 0,-361 78-1042 0 0,26-1 0 0 0,-7 5-6962 0 0,-35-1 5244 0 0</inkml:trace>
</inkml:ink>
</file>

<file path=ppt/ink/ink6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2:06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49 101 3679 0 0,'-2'1'5059'0'0,"-16"12"6390"0"0,18-14-11417 0 0,1 0-1 0 0,-1 0 1 0 0,1 0 0 0 0,-1 1-1 0 0,1-1 1 0 0,0 0 0 0 0,-1 0-1 0 0,1 0 1 0 0,0 1 0 0 0,0-1-1 0 0,-1 1 1 0 0,2-2-1 0 0,0 1 34 0 0,10-9 105 0 0,0 1 0 0 0,1 0 0 0 0,0 1 0 0 0,0 0 0 0 0,1 1 0 0 0,16-6-1 0 0,5 0 229 0 0,46-11-1 0 0,-64 22-241 0 0,-14 16-35 0 0,-3-10-118 0 0,0-1 0 0 0,-1 0-1 0 0,1 0 1 0 0,-1 0-1 0 0,0 1 1 0 0,0-1-1 0 0,0 0 1 0 0,0 0-1 0 0,0 0 1 0 0,-1 0-1 0 0,0-1 1 0 0,1 1 0 0 0,-1 0-1 0 0,0-1 1 0 0,0 1-1 0 0,0-1 1 0 0,-1 0-1 0 0,1 1 1 0 0,-3 1-1 0 0,-7 6 18 0 0,-1-1-1 0 0,-23 12 1 0 0,24-14-2 0 0,-12 7-16 0 0,1 1 0 0 0,0 0 0 0 0,1 2 0 0 0,1 0-1 0 0,-20 22 1 0 0,30-27-2 0 0,8-8 0 0 0,-5 12 0 0 0,5-4 0 0 0,2 1 0 0 0,1-2 11 0 0,0-9 138 0 0,2 0-53 0 0,10 10 44 0 0,-6-11-124 0 0,-2 0 4 0 0,9 1 12 0 0,1-1 0 0 0,0 0 0 0 0,0-1-1 0 0,0-1 1 0 0,0 0 0 0 0,20-4 0 0 0,-4 1-20 0 0,64-3 52 0 0,-84 6-49 0 0,-1 1 11 0 0,36 3-14 0 0,-31-1-12 0 0,-1 3 0 0 0,7 2 6 0 0,-15-8-8 0 0,0 1-31 0 0,27 1-617 0 0,-9-2-2519 0 0</inkml:trace>
</inkml:ink>
</file>

<file path=ppt/ink/ink6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2:07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10 190 10535 0 0,'0'0'956'0'0,"-2"-2"-786"0"0,-5-5 3619 0 0,10 6-3580 0 0,0 0 1 0 0,0 1-1 0 0,0-1 0 0 0,0-1 1 0 0,0 1-1 0 0,0 0 0 0 0,0-1 1 0 0,4-2-1 0 0,5-3 260 0 0,13-4 266 0 0,1 2 0 0 0,41-11 0 0 0,58-5 308 0 0,-43 10-503 0 0,317-41 1147 0 0,-270 42-1478 0 0,-77 7-159 0 0,0 3 0 0 0,103 6-1 0 0,-142-1-279 0 0,-1 0 0 0 0,0 2-1 0 0,0 0 1 0 0,0 0-1 0 0,17 7 1 0 0,-26-8-706 0 0</inkml:trace>
</inkml:ink>
</file>

<file path=ppt/ink/ink6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2:07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313 124 9095 0 0,'0'0'5896'0'0,"2"-1"-5289"0"0,14-9 65 0 0,0 0 1 0 0,0 2-1 0 0,1 0 1 0 0,25-9-1 0 0,77-17-1134 0 0,-87 26 549 0 0,-9 1 147 0 0,-7 2 26 0 0,0 1 0 0 0,-1 0 0 0 0,1 1 0 0 0,1 1 0 0 0,-1 0 0 0 0,24 1 0 0 0,-37 1 10 0 0,-1 2-145 0 0,5 8-52 0 0,-6-7-70 0 0,0-1-1 0 0,0 1 1 0 0,0 0-1 0 0,-1 0 1 0 0,1 0-1 0 0,-1-1 0 0 0,0 1 1 0 0,0 0-1 0 0,0 0 1 0 0,0 0-1 0 0,-1 0 1 0 0,1 0-1 0 0,-1-1 1 0 0,1 1-1 0 0,-1 0 1 0 0,0 0-1 0 0,0-1 1 0 0,0 1-1 0 0,-1-1 1 0 0,1 1-1 0 0,-1-1 1 0 0,1 1-1 0 0,-3 1 1 0 0,-2 5-16 0 0,-1 0 0 0 0,-1-1 1 0 0,1 0-1 0 0,-16 12 0 0 0,-9 2-7 0 0,-1-1-1 0 0,-66 31 1 0 0,39-23 17 0 0,-41 28 3 0 0,76-42-31 0 0,-49 21-1 0 0,7-4-51 0 0,-102 52-71 0 0,158-79 92 0 0,2-3-20 0 0,7-1 124 0 0,5-3 56 0 0,21-10 174 0 0,1 1 0 0 0,41-13 1 0 0,57-8 318 0 0,-21 13 265 0 0,166-10 0 0 0,-203 26-768 0 0,73 6 0 0 0,-128-2-88 0 0,0 0 0 0 0,-1 0 0 0 0,1 1 0 0 0,14 4 0 0 0,27 13 11 0 0,-42-16 9 0 0,33 6 13 0 0,-34-7-33 0 0,-4-1 11 0 0,1-1 0 0 0,0 0-1 0 0,0 1 1 0 0,-1-2 0 0 0,10 0-1 0 0,9 0-8 0 0,-19 1-11 0 0,3-3-104 0 0,2 1-39 0 0,-7 1-9 0 0</inkml:trace>
</inkml:ink>
</file>

<file path=ppt/ink/ink6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2:09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85 919 0 0,'-12'4'13667'0'0,"27"-5"-12934"0"0,1-1 0 0 0,0-1 0 0 0,20-5 0 0 0,9-2-141 0 0,388-50 1111 0 0,-309 56-1686 0 0,-122 4-128 0 0</inkml:trace>
</inkml:ink>
</file>

<file path=ppt/ink/ink6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2:10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2759 0 0,'0'0'5206'0'0,"3"0"-2464"0"0,62 1 3041 0 0,-39-1-4457 0 0,31 3 0 0 0,-10 1-388 0 0,-1-2 0 0 0,1-2 0 0 0,71-8 0 0 0,-40-4-221 0 0,97-26-1 0 0,-69 11-524 0 0,-92 25-7014 0 0</inkml:trace>
</inkml:ink>
</file>

<file path=ppt/ink/ink6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2:12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43 1375 0 0,'0'0'4015'0'0,"-1"1"-3684"0"0,-5 5-65 0 0,4-4 792 0 0,1-1-680 0 0,-13 8 505 0 0,6-5-311 0 0,1 1-1 0 0,0 0 0 0 0,0 0 0 0 0,0 1 1 0 0,-10 11-1 0 0,7-4 31 0 0,5-7-223 0 0,0 1 0 0 0,-1-1 0 0 0,-9 9 6537 0 0,16-18-6842 0 0,2-1-62 0 0,-1 0-1 0 0,1 0 0 0 0,-1 1 1 0 0,1-1-1 0 0,0 1 0 0 0,1 0 1 0 0,-1-1-1 0 0,0 2 1 0 0,1-1-1 0 0,0 0 0 0 0,0 1 1 0 0,0-1-1 0 0,0 1 0 0 0,5-2 1 0 0,46-16-20 0 0,73-18 1 0 0,60-1-29 0 0,-170 36 36 0 0,-2 3 0 0 0,-15 0 0 0 0,0 1 0 0 0,0-1 0 0 0,0 0 0 0 0,0 0 0 0 0,0 1 0 0 0,0-1 0 0 0,0 0 0 0 0,0 1 0 0 0,0-1 0 0 0,0 1 0 0 0,1 0 0 0 0,-1 0 0 0 0,0-1 0 0 0,-1 1 0 0 0,1 0 0 0 0,0 0 0 0 0,-1-1 0 0 0,1 1 0 0 0,-1 0 0 0 0,0 0 0 0 0,1 0 0 0 0,-1 0 0 0 0,0 0 0 0 0,1-1 0 0 0,-1 1 0 0 0,0 1 0 0 0,1 3 8 0 0,-1-1 1 0 0,0 1-1 0 0,0-1 0 0 0,-1 1 1 0 0,1-1-1 0 0,-1 0 0 0 0,0 1 1 0 0,0-1-1 0 0,-1 0 0 0 0,1 0 1 0 0,-1 1-1 0 0,-3 4 0 0 0,0 0 19 0 0,0 0-1 0 0,-1-1 0 0 0,0 0 1 0 0,-10 11-1 0 0,1-4-4 0 0,-1-1-1 0 0,-1 0 1 0 0,0-1-1 0 0,-25 14 1 0 0,-80 36 5 0 0,79-42-143 0 0,-75 47 0 0 0,107-60 91 0 0,-57 39-778 0 0,-81 76 0 0 0,132-108 432 0 0,0 2 0 0 0,2 0 0 0 0,0 1-1 0 0,-16 26 1 0 0,29-39 57 0 0,-2-2 212 0 0,-11 7-346 0 0,-5 1 437 0 0,17-11 34 0 0,1 1 45 0 0,-8 3 3067 0 0,39-6-2579 0 0,-1-1-1 0 0,31-7 1 0 0,12-2-176 0 0,-16 6-25 0 0,1 3 1 0 0,0 2 0 0 0,0 2-1 0 0,104 17 1 0 0,-97-13-276 0 0,-47-5-80 0 0,-4-1 12 0 0,-9 1 167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57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73 246 1839 0 0,'0'-2'32'0'0,"-1"-12"243"0"0,-7-24 10624 0 0,7 38-10701 0 0,-1 0 1 0 0,0 0 0 0 0,0 0-1 0 0,1 1 1 0 0,-1-1 0 0 0,0 1 0 0 0,0-1-1 0 0,1 1 1 0 0,-1 0 0 0 0,0 0-1 0 0,1-1 1 0 0,-1 1 0 0 0,1 0-1 0 0,-1 0 1 0 0,1 1 0 0 0,0-1 0 0 0,-1 0-1 0 0,1 0 1 0 0,0 1 0 0 0,0-1-1 0 0,0 1 1 0 0,0-1 0 0 0,0 1-1 0 0,0-1 1 0 0,0 1 0 0 0,-1 3 0 0 0,-1 4-98 0 0,1 0 1 0 0,-1 0-1 0 0,2 0 0 0 0,-2 10 1 0 0,1-1 404 0 0,-2 2-214 0 0,1 1 0 0 0,1-1 0 0 0,1 0 0 0 0,1 0 0 0 0,4 35 0 0 0,-3-49-196 0 0,0 1 0 0 0,1-1 0 0 0,0 0 1 0 0,0 0-1 0 0,1 0 0 0 0,-1 0 0 0 0,1 0 1 0 0,0-1-1 0 0,7 9 0 0 0,-7-11-13 0 0,0 1 0 0 0,1-1 0 0 0,-1 0 0 0 0,1 0 0 0 0,0 0 1 0 0,0 0-1 0 0,0-1 0 0 0,0 1 0 0 0,0-1 0 0 0,1 0 0 0 0,-1 0 0 0 0,1-1 0 0 0,-1 1 0 0 0,7 0 0 0 0,-6-1-55 0 0,0-1-1 0 0,-1 1 0 0 0,1-1 1 0 0,0 0-1 0 0,0 0 0 0 0,0-1 1 0 0,-1 1-1 0 0,1-1 0 0 0,0 0 1 0 0,0 0-1 0 0,-1-1 1 0 0,1 1-1 0 0,-1-1 0 0 0,1 0 1 0 0,-1-1-1 0 0,0 1 0 0 0,0-1 1 0 0,6-4-1 0 0,-3 1 19 0 0,0-1 1 0 0,-1 1-1 0 0,0-1 0 0 0,-1 0 0 0 0,1 0 0 0 0,-1-1 1 0 0,0 0-1 0 0,6-16 0 0 0,4-13-151 0 0,-8 18-70 0 0,17-31-1 0 0,-23 48 48 0 0,3 3-235 0 0,10 12 326 0 0,-7-5 37 0 0,0 0 0 0 0,-1 1 0 0 0,0 0 0 0 0,-1 1 0 0 0,5 9 0 0 0,10 17 0 0 0,8 3 288 0 0,-18-27-159 0 0,-9-10-33 0 0,0-2-56 0 0,2 1 75 0 0,11 12 41 0 0,-6-7-144 0 0,-5-4 47 0 0,3 2 7 0 0,-5-4-55 0 0,0 0-1 0 0,0 1 0 0 0,0-1 0 0 0,-1 0 0 0 0,1 0 0 0 0,0 0 0 0 0,0 0 0 0 0,0 0 0 0 0,0 0 0 0 0,0 0 0 0 0,0 0 0 0 0,0 0 0 0 0,0 0 0 0 0,0 0 0 0 0,0 0 0 0 0,0-1 0 0 0,0 1 0 0 0,0 0 0 0 0,0-1 0 0 0,0 1 0 0 0,0-1 0 0 0,-1 1 0 0 0,1-1 1 0 0,1 0-1 0 0,17-17 204 0 0,-2-4-91 0 0,26-47-1 0 0,-30 46-50 0 0,183-312-640 0 0,-193 328-17 0 0,1 1-1 0 0,0-1 1 0 0,1 1-1 0 0,-1-1 1 0 0,1 1-1 0 0,0 1 1 0 0,1-1-1 0 0,10-8 1 0 0</inkml:trace>
</inkml:ink>
</file>

<file path=ppt/ink/ink6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2:13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68 5983 0 0,'6'-8'258'0'0,"-3"3"-149"0"0,1 2 0 0 0,-1-1 0 0 0,1 0 0 0 0,0 1 0 0 0,5-4 0 0 0,33-23 8038 0 0,-40 29-6872 0 0,8-1 3378 0 0,-13 10-4554 0 0,3-7-339 0 0,-3 4 289 0 0,1 0 0 0 0,0-1 0 0 0,-1 1 1 0 0,0-1-1 0 0,0 1 0 0 0,-1-1 1 0 0,1 0-1 0 0,-1 0 0 0 0,-7 5 1 0 0,-5 4 43 0 0,-23 12 1 0 0,1-1-36 0 0,-27 21-58 0 0,-21 15 0 0 0,68-46-78 0 0,-24 13 1 0 0,27-19-13 0 0,0 2 0 0 0,1 0 0 0 0,0 0 1 0 0,1 1-1 0 0,0 1 0 0 0,-15 17 0 0 0,23-23 89 0 0,3-3 0 0 0,-1 0 1 0 0,1 0-1 0 0,0 0 0 0 0,0 0 0 0 0,0 0 0 0 0,1 0 0 0 0,-1 1 0 0 0,1-1 0 0 0,0 0 0 0 0,-1 5 1 0 0,-2 3-43 0 0,2 5 47 0 0,4-3 79 0 0,-2-10 54 0 0,14 10 203 0 0,-8-5-180 0 0,1-1-1 0 0,1 0 0 0 0,-1 0 0 0 0,1-1 0 0 0,0 0 0 0 0,1 0 0 0 0,0-1 0 0 0,9 5 0 0 0,38 16 185 0 0,-37-16-287 0 0,37 14 1 0 0,-49-22-28 0 0,-1 0 0 0 0,1-1 0 0 0,1 0 0 0 0,-1 0 0 0 0,0 0 0 0 0,0-1 0 0 0,0 0 1 0 0,0 0-1 0 0,11-2 0 0 0,3-3 148 0 0,-1 0 0 0 0,1-1 1 0 0,30-15-1 0 0,-29 13-46 0 0,28-8 1 0 0,-10 4-62 0 0,33-10-48 0 0,31-12 18 0 0,-101 33-41 0 0,16-6 0 0 0,0 0 0 0 0,-1-2 0 0 0,20-11 0 0 0,-24 11 16 0 0,-1 0 0 0 0,0-1 0 0 0,21-21 0 0 0,-28 25-10 0 0,-1-1 0 0 0,1 0 0 0 0,-2 1-1 0 0,1-2 1 0 0,-1 1 0 0 0,0-1 0 0 0,-1 1 0 0 0,1-1-1 0 0,-2 0 1 0 0,4-14 0 0 0,-4 9-6 0 0,-1-1 0 0 0,0 3-17 0 0,-1 11 2 0 0,0-1 1 0 0,0 0 0 0 0,0 0-1 0 0,-1 1 1 0 0,1-1-1 0 0,0 0 1 0 0,0 0 0 0 0,0 1-1 0 0,-1-1 1 0 0,1 0-1 0 0,0 1 1 0 0,-1-1 0 0 0,1 0-1 0 0,-1 1 1 0 0,1-1-1 0 0,-1 0 1 0 0,1 1 0 0 0,-1-1-1 0 0,1 1 1 0 0,-1-1-1 0 0,-15-10-239 0 0,11 7 239 0 0,-5-2-9 0 0,0 0 1 0 0,0 0-1 0 0,-1 1 0 0 0,1 0 1 0 0,-1 0-1 0 0,-14-2 0 0 0,21 6-18 0 0,-6 1 31 0 0,7-1 11 0 0,0 1 0 0 0,0 0 0 0 0,0 0 0 0 0,0 0 0 0 0,0 0 0 0 0,0 0 0 0 0,1 1 0 0 0,-1-1 0 0 0,0 1 0 0 0,0 0 0 0 0,0 0 0 0 0,1 0 0 0 0,-5 2 0 0 0,-3 1 11 0 0,4-1-17 0 0,-1-1 0 0 0,1 1 0 0 0,0 0 0 0 0,0 1 0 0 0,0-1 0 0 0,1 1 0 0 0,-1 1 0 0 0,1-1 0 0 0,0 1 1 0 0,0 0-1 0 0,1 0 0 0 0,-1 0 0 0 0,1 0 0 0 0,0 1 0 0 0,1 0 0 0 0,-1 0 0 0 0,-4 12 0 0 0,-6 6-3 0 0,9-15 0 0 0,0 0 0 0 0,0 0 0 0 0,1 0 1 0 0,-6 20-1 0 0,6-16-2 0 0,1 1 11 0 0,0-1 12 0 0,2-1 52 0 0,1-8 12 0 0,7 38-188 0 0,-7-38-119 0 0,1-1 0 0 0,0 1 0 0 0,0-1 0 0 0,0 1 0 0 0,3 5-1 0 0,-2-5 0 0 0,-2-4 124 0 0,0 1 0 0 0,1 0 0 0 0,-1-1-1 0 0,0 1 1 0 0,1-1 0 0 0,-1 1 0 0 0,0 0-1 0 0,1-1 1 0 0,-1 1 0 0 0,0-1 0 0 0,1 1-1 0 0,-1-1 1 0 0,1 1 0 0 0,-1-1 0 0 0,2 1-1 0 0,-2-1-17 0 0,0 0-1 0 0,0 0 0 0 0,1 0 1 0 0,-1 1-1 0 0,0-1 0 0 0,0 0 1 0 0,0 0-1 0 0,0 0 0 0 0,1 1 1 0 0,-1-1-1 0 0,0 0 0 0 0,0 0 1 0 0,0 0-1 0 0,0 1 0 0 0,0-1 1 0 0,1 0-1 0 0,-1 0 1 0 0,0 1-1 0 0,0-1 0 0 0,0 0 1 0 0,0 0-1 0 0,0 1 0 0 0,0-1 1 0 0,0 0-1 0 0,0 1 0 0 0</inkml:trace>
</inkml:ink>
</file>

<file path=ppt/ink/ink6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2:16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35 7743 0 0,'9'0'260'0'0,"-4"-1"-144"0"0,1 1 0 0 0,0-1 0 0 0,0 0 0 0 0,10-3 0 0 0,27-5 5903 0 0,-38 4-5082 0 0,2-1 1490 0 0,1-1 1302 0 0,-10 8-3531 0 0,-49 31-193 0 0,-52 43 0 0 0,50-31-169 0 0,-48 34-318 0 0,43-41 328 0 0,47-29 154 0 0,9-7 0 0 0,0 0 0 0 0,0 1 0 0 0,0-1 0 0 0,0 1 0 0 0,0-1 0 0 0,0 1 0 0 0,1 0 0 0 0,-1-1 0 0 0,0 1 0 0 0,-1 2 0 0 0,-11 16 0 0 0,-3-3-138 0 0,-20 16-1 0 0,-13 12-209 0 0,45-39 332 0 0,-1 0-1 0 0,1 0 1 0 0,1 1-1 0 0,-1-1 1 0 0,1 1 0 0 0,-4 9-1 0 0,8-15 17 0 0,-1 1-1 0 0,1-1 1 0 0,-1 1-1 0 0,1 0 0 0 0,0-1 1 0 0,-1 1-1 0 0,1-1 1 0 0,0 1-1 0 0,0 0 1 0 0,0-1-1 0 0,0 1 1 0 0,1 0-1 0 0,-1-1 0 0 0,0 1 1 0 0,1-1-1 0 0,-1 1 1 0 0,1-1-1 0 0,0 1 1 0 0,-1-1-1 0 0,1 1 1 0 0,0-1-1 0 0,0 1 0 0 0,0-1 1 0 0,0 0-1 0 0,0 0 1 0 0,0 1-1 0 0,0-1 1 0 0,0 0-1 0 0,0 0 1 0 0,1 0-1 0 0,-1 0 0 0 0,2 1 1 0 0,3 1 49 0 0,-1 0 0 0 0,1 0 1 0 0,0 0-1 0 0,0-1 0 0 0,0 0 1 0 0,10 2-1 0 0,113 18 687 0 0,41 8 196 0 0,-95-14-657 0 0,-67-15-214 0 0,1 0 1 0 0,0-1-1 0 0,0 0 1 0 0,-1 0-1 0 0,1-1 1 0 0,13-3-1 0 0,99-31 267 0 0,-95 25-264 0 0,-1-2 0 0 0,0 0 0 0 0,26-18 0 0 0,-19 7-64 0 0,-27 19-6 0 0,-3 3 1 0 0,0 0 0 0 0,0 0 0 0 0,-1-1-1 0 0,1 1 1 0 0,0 0 0 0 0,-1-1-1 0 0,0 1 1 0 0,2-3 0 0 0,0 0-35 0 0,0-1 0 0 0,0 1 1 0 0,-1-1-1 0 0,1 0 0 0 0,-1 0 1 0 0,2-8-1 0 0,-2 7-1 0 0,0-1-27 0 0,-1 1 0 0 0,0-1-1 0 0,0 1 1 0 0,-1-1 0 0 0,1 0 0 0 0,-1 0-1 0 0,-1 1 1 0 0,1-1 0 0 0,-1 0 0 0 0,-1 1-1 0 0,1-1 1 0 0,-1 1 0 0 0,0-1 0 0 0,0 1-1 0 0,-6-10 1 0 0,7 14 61 0 0,0 1 0 0 0,0-1 0 0 0,0 1 0 0 0,-1-1 0 0 0,1 1 0 0 0,0-1 0 0 0,-1 1 0 0 0,1 0 0 0 0,-1 0-1 0 0,0-1 1 0 0,1 1 0 0 0,-1 0 0 0 0,0 1 0 0 0,1-1 0 0 0,-1 0 0 0 0,0 0 0 0 0,0 1 0 0 0,0-1 0 0 0,0 1 0 0 0,0 0 0 0 0,0-1 0 0 0,0 1 0 0 0,0 0 0 0 0,0 0-1 0 0,0 0 1 0 0,-2 1 0 0 0,-4 0-39 0 0,0 1-1 0 0,0 0 0 0 0,0 1 1 0 0,-14 6-1 0 0,4-2 15 0 0,12-5 32 0 0,-10 3-11 0 0,-1 1 1 0 0,1 1-1 0 0,0 0 0 0 0,0 1 1 0 0,-17 13-1 0 0,30-19 3 0 0,0 0 0 0 0,0 0 1 0 0,0 0-1 0 0,0 1 0 0 0,1-1 0 0 0,-1 1 0 0 0,1 0 0 0 0,-3 3 0 0 0,1 0 15 0 0,-4 6-7 0 0,0-1 0 0 0,-2 5 0 0 0,9-11 0 0 0,2-1 0 0 0,-1 10 12 0 0,0-10 0 0 0,0 0 0 0 0,0 0 1 0 0,1 0-1 0 0,0-1 0 0 0,-1 1 0 0 0,1 0 0 0 0,1-1 0 0 0,-1 1 0 0 0,3 4 0 0 0,1 2 2 0 0,-2-1-112 0 0,0-1-1 0 0,1 1 1 0 0,7 11 0 0 0,-6-11-784 0 0,-2-4-406 0 0,4 5-64 0 0</inkml:trace>
</inkml:ink>
</file>

<file path=ppt/ink/ink6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2:16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 4607 0 0,'2'-1'12558'0'0,"-12"5"-8540"0"0,-45 20-4111 0 0,29-14 257 0 0,-41 13 75 0 0,55-20-231 0 0,1 1 0 0 0,0 1 0 0 0,-1 0 0 0 0,1 0 0 0 0,1 1 0 0 0,-1 1 1 0 0,1 0-1 0 0,1 0 0 0 0,-19 17 0 0 0,3 4-13 0 0,-42 57-1 0 0,58-73 10 0 0,-31 50-4 0 0,36-55 1 0 0,-1 0 0 0 0,2 0 0 0 0,-1 0-1 0 0,-3 10 1 0 0,-8 43-41 0 0,12-51 23 0 0,2-4 10 0 0,0 17 3 0 0,1-19 4 0 0,1 12 0 0 0,2 6 0 0 0,0-17 0 0 0,-1 0 0 0 0,6 7 11 0 0,-5-8 14 0 0,1-1 1 0 0,-1 1-1 0 0,1-1 1 0 0,0 1-1 0 0,0-1 1 0 0,0 0-1 0 0,0-1 1 0 0,0 1 0 0 0,0-1-1 0 0,0 1 1 0 0,1-1-1 0 0,-1-1 1 0 0,6 1-1 0 0,8 1 292 0 0,36-3 1 0 0,-23 0-153 0 0,29 0 138 0 0,0-3 0 0 0,82-16 0 0 0,-93 13-232 0 0,10 5 5 0 0,-36 2-76 0 0,-21-1 0 0 0,20-5 0 0 0,-16 5 4 0 0,-1-1 0 0 0,1 1 1 0 0,0-1-1 0 0,-1-1 0 0 0,0 1 0 0 0,1-1 0 0 0,-1 0 1 0 0,0 0-1 0 0,0 0 0 0 0,-1-1 0 0 0,1 0 0 0 0,7-8 0 0 0,6-4 6 0 0,-11 10-10 0 0,-1 1 0 0 0,0-1 0 0 0,0 1 0 0 0,9-13 0 0 0,-11 13 1 0 0,-1 0-3 0 0,1 1-1 0 0,-1-1 1 0 0,0 0 0 0 0,3-7-1 0 0,2-5-90 0 0,-8 13 65 0 0,-1 0-3 0 0,1 2-10 0 0,0-1 0 0 0,-1 1 0 0 0,1-1 0 0 0,0 1-1 0 0,-1-1 1 0 0,0 1 0 0 0,1-1 0 0 0,-1 1-1 0 0,0-1 1 0 0,-1 1 0 0 0,1 0 0 0 0,0 0 0 0 0,0-1-1 0 0,-1 1 1 0 0,0 0 0 0 0,-2-3 0 0 0,-2 0-15 0 0,1 0 0 0 0,-1 0 0 0 0,0 1 0 0 0,-10-7 0 0 0,5 5-13 0 0,-8-5 33 0 0,9 7 8 0 0,-8-1 24 0 0,14 3-3 0 0,0 1-14 0 0,-15 1-4 0 0,7 2 3 0 0,-11 3-29 0 0,19-3 49 0 0,-8 6 2 0 0,8-4-8 0 0,-1 0 0 0 0,1 1 0 0 0,1-1 0 0 0,-1 1 0 0 0,1 0 0 0 0,0 1 0 0 0,-3 4 0 0 0,-15 41 8 0 0,18-43 0 0 0,-6 29 0 0 0,5-5 0 0 0,5-13 0 0 0,1-15 0 0 0,0 0 0 0 0,7 18 5 0 0,2-2-60 0 0,8 17-1564 0 0,-18-35 118 0 0</inkml:trace>
</inkml:ink>
</file>

<file path=ppt/ink/ink6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2:17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0 12751 0 0,'0'0'8596'0'0,"-1"3"-8202"0"0,-7 12-144 0 0,-1-1 0 0 0,0 0 0 0 0,-14 15 1 0 0,-40 40-87 0 0,22-25-151 0 0,-44 47-13 0 0,-25 30 0 0 0,67-77 8 0 0,27-29-29 0 0,-23 29 1 0 0,36-39 17 0 0,-1 0-1 0 0,1 0 1 0 0,0 1-1 0 0,0-1 1 0 0,0 1-1 0 0,1 0 0 0 0,-1 0 1 0 0,2 0-1 0 0,-1 0 1 0 0,-1 8-1 0 0,4 9-15 0 0,0-21-69 0 0,0 0 4 0 0,3 7 42 0 0,-2-5 14 0 0,0 1 0 0 0,0-1 0 0 0,1 0-1 0 0,0 0 1 0 0,0 0 0 0 0,0 0 0 0 0,0 0 0 0 0,1 0-1 0 0,0-1 1 0 0,-1 0 0 0 0,1 1 0 0 0,0-2 0 0 0,1 1-1 0 0,7 4 1 0 0,3 2 0 0 0,-5-3 24 0 0,0 0-1 0 0,0-1 1 0 0,1 0-1 0 0,-1-1 1 0 0,1 0-1 0 0,0 0 1 0 0,15 2-1 0 0,-3-1 4 0 0,40 3 0 0 0,-51-7 52 0 0,0-1 0 0 0,-1 0 1 0 0,1-1-1 0 0,-1-1 0 0 0,19-4 0 0 0,165-39 1948 0 0,-37 12-1615 0 0,-130 27-357 0 0,38-15 0 0 0,-45 14-17 0 0,-10 3 1 0 0,-9 3 1 0 0,1 0 1 0 0,-1 0 0 0 0,1-1-1 0 0,-1 1 1 0 0,0 0 0 0 0,1-1-1 0 0,2-3 1 0 0,-4 4-90 0 0,1-1-6 0 0,-1 1 73 0 0,0 0 1 0 0,0-1-1 0 0,0 1 0 0 0,0-1 0 0 0,0 1 0 0 0,0-1 1 0 0,0 0-1 0 0,0 1 0 0 0,-1-1 0 0 0,1 0 1 0 0,-1 0-1 0 0,1 1 0 0 0,-1-1 0 0 0,1 0 0 0 0,-1-3 1 0 0,0-1-8 0 0,3-4 4 0 0,-3 2-23 0 0,-4-11 18 0 0,3 10 29 0 0,-2-34 95 0 0,4 36-96 0 0,-1 4-9 0 0,1 0 0 0 0,-1 1 0 0 0,-1-1 0 0 0,1 0 0 0 0,0 1 0 0 0,-1-1 1 0 0,1 0-1 0 0,-1 1 0 0 0,0-1 0 0 0,-1-3 0 0 0,1 5-9 0 0,1-1 0 0 0,-1 0 1 0 0,0 0-1 0 0,0 0 0 0 0,0 1 0 0 0,-1-1 1 0 0,1 0-1 0 0,0 1 0 0 0,-1-1 0 0 0,1 1 1 0 0,-1 0-1 0 0,1-1 0 0 0,-1 1 0 0 0,0 0 1 0 0,1 0-1 0 0,-1 0 0 0 0,0 0 0 0 0,0 0 1 0 0,0 0-1 0 0,0 1 0 0 0,0-1 0 0 0,0 1 1 0 0,0-1-1 0 0,0 1 0 0 0,0 0 0 0 0,0 0 1 0 0,0 0-1 0 0,-3 0 0 0 0,-7 0-31 0 0,-1 1 1 0 0,0 0-1 0 0,-17 5 0 0 0,22-5 8 0 0,-43 11-57 0 0,-56 22-1 0 0,73-23 58 0 0,22-6 31 0 0,1 2 0 0 0,3 5-11 0 0,3 1-31 0 0,4-7 39 0 0,0-1 1 0 0,1 0 0 0 0,-1 1 0 0 0,2 9-1 0 0,0-5 3 0 0,1-1 1 0 0,0 1-1 0 0,6 13 0 0 0,7 21 0 0 0,-3-16 0 0 0,-5-11 18 0 0,-3-13 10 0 0,10 9-127 0 0,-12-11-509 0 0</inkml:trace>
</inkml:ink>
</file>

<file path=ppt/ink/ink6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2:19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5063 0 0,'0'0'7499'0'0,"2"-1"-6386"0"0,-2 1-888 0 0,1 0 1 0 0,-1 0-1 0 0,0 0 0 0 0,1 0 0 0 0,-1 0 1 0 0,0-1-1 0 0,1 1 0 0 0,-1 0 0 0 0,0 0 0 0 0,1 0 1 0 0,-1 0-1 0 0,1 0 0 0 0,-1 0 0 0 0,0 0 0 0 0,1 0 1 0 0,-1 0-1 0 0,0 0 0 0 0,1 0 0 0 0,-1 0 0 0 0,0 1 1 0 0,1-1-1 0 0,-1 0 0 0 0,0 0 0 0 0,1 0 0 0 0,-1 0 1 0 0,0 1-1 0 0,0-1 0 0 0,1 1 676 0 0,0-1-676 0 0,-1 0 0 0 0,0 1 1 0 0,0-1-1 0 0,1 1 0 0 0,1 4-1018 0 0,-2-2 2865 0 0,1-5-2005 0 0,5-7 170 0 0,-3 8-184 0 0,5-2-30 0 0,-4 1 36 0 0,4 0 6 0 0,-5 1 127 0 0,-4 1-191 0 0,1 0 1 0 0,0 0-1 0 0,0 0 0 0 0,0 0 0 0 0,0 0 1 0 0,0 0-1 0 0,0 0 0 0 0,0 0 0 0 0,-1 0 1 0 0,1 0-1 0 0,0 0 0 0 0,0 0 0 0 0,0 0 1 0 0,0 0-1 0 0,0 0 0 0 0,0 0 0 0 0,-1 0 1 0 0,1 0-1 0 0,0 0 0 0 0,0 0 0 0 0,0 0 1 0 0,0 0-1 0 0,0 1 0 0 0,0-1 0 0 0,0 0 1 0 0,0 0-1 0 0,0 0 0 0 0,-1 0 0 0 0,1 0 1 0 0,0 0-1 0 0,0 0 0 0 0,0 0 0 0 0,0 0 1 0 0,0 1-1 0 0,0-1 0 0 0,0 0 0 0 0,0 0 1 0 0,0 0-1 0 0,0 0 0 0 0,0 0 0 0 0,0 0 1 0 0,0 1-1 0 0,0-1 0 0 0,0 0 0 0 0,0 0 1 0 0,0 0-1 0 0,0 0 0 0 0,0 0 0 0 0,0 0 1 0 0,0 1-1 0 0,-2 4-3 0 0,1-4 14 0 0,0-1 0 0 0,0 1-1 0 0,0 0 1 0 0,0-1 0 0 0,0 0 0 0 0,0 1-1 0 0,0-1 1 0 0,0 0 0 0 0,0 1-1 0 0,0-1 1 0 0,-2 0 0 0 0,1 0 41 0 0,11-10 64 0 0,-7 6-105 0 0,0 1-19 0 0,17-5 162 0 0,-7 4-88 0 0,-11 3-40 0 0,0 1 0 0 0,0 0 0 0 0,-1-1 0 0 0,1 1 0 0 0,0 0 0 0 0,0 0 0 0 0,0-1 0 0 0,0 1 0 0 0,-1 0 0 0 0,1 0 0 0 0,0 0 0 0 0,0 0 0 0 0,0 0 0 0 0,0 0 0 0 0,1 1 0 0 0,-6 11 0 0 0,0 0 26 0 0,3-10 368 0 0,0 0-785 0 0,-4 4 118 0 0,-4 6-9014 0 0</inkml:trace>
</inkml:ink>
</file>

<file path=ppt/ink/ink6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2:21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0 6911 0 0,'0'0'2112'0'0,"0"3"-566"0"0,0 1-1314 0 0,0-1 0 0 0,-1 0 1 0 0,0 1-1 0 0,1-1 0 0 0,-1 0 1 0 0,0 0-1 0 0,0 0 0 0 0,-1 0 1 0 0,1 0-1 0 0,-1 0 1 0 0,1 0-1 0 0,-1 0 0 0 0,0 0 1 0 0,0-1-1 0 0,0 1 0 0 0,-1-1 1 0 0,1 1-1 0 0,-1-1 0 0 0,1 0 1 0 0,-1 0-1 0 0,-2 1 0 0 0,-9 6 53 0 0,0-2-1 0 0,0 0 1 0 0,-21 7-1 0 0,2 0 243 0 0,17-7-497 0 0,-130 64 552 0 0,111-52-442 0 0,1 2-1 0 0,-33 26 0 0 0,54-37-139 0 0,-7 5 0 0 0,-31 32 0 0 0,43-38 0 0 0,2-4 0 0 0,0 1 0 0 0,1 1 0 0 0,0-1 0 0 0,0 1 0 0 0,1 0 0 0 0,0 0 0 0 0,0 0 0 0 0,0 0 0 0 0,1 1 0 0 0,0 0 0 0 0,-3 14 0 0 0,5-19 12 0 0,-1 0 0 0 0,1 0-1 0 0,1 0 1 0 0,-1 1 0 0 0,0-1-1 0 0,1 0 1 0 0,-1 0 0 0 0,1 1-1 0 0,0 3 1 0 0,1 2 66 0 0,0-5 44 0 0,-1 0 0 0 0,1 0 0 0 0,0 0 0 0 0,0-1 0 0 0,0 1 0 0 0,0 0-1 0 0,1-1 1 0 0,0 1 0 0 0,0-1 0 0 0,3 6 0 0 0,1-1 22 0 0,0 0 0 0 0,12 13 0 0 0,-16-20-52 0 0,0 1 50 0 0,9 5 116 0 0,0-1 1 0 0,0 0 0 0 0,1 0 0 0 0,0-1 0 0 0,0-1-1 0 0,0 0 1 0 0,21 4 0 0 0,-6-5 62 0 0,0 0 1 0 0,0-1-1 0 0,43-4 0 0 0,6-4 22 0 0,138-31 0 0 0,-190 31-317 0 0,36-14 1 0 0,-57 19-27 0 0,13-4 0 0 0,0 1 0 0 0,-1-1 0 0 0,12-3 0 0 0,-19 5 0 0 0,11-12 0 0 0,-10 5-64 0 0,1-1 0 0 0,-2 1 0 0 0,1-2 0 0 0,-2 1 0 0 0,1-1 0 0 0,-2-1 0 0 0,9-20 0 0 0,-13 29 13 0 0,0-1 0 0 0,-1 1-1 0 0,1-1 1 0 0,-1 1 0 0 0,0-1 0 0 0,-1 1-1 0 0,1-1 1 0 0,-1 1 0 0 0,0-1-1 0 0,0 0 1 0 0,0 1 0 0 0,-1-1 0 0 0,1 1-1 0 0,-1-1 1 0 0,0 1 0 0 0,-1-1 0 0 0,1 1-1 0 0,-1-1 1 0 0,-3-4 0 0 0,4 6 31 0 0,-1 1 0 0 0,1-1 0 0 0,-1 1-1 0 0,0-1 1 0 0,0 1 0 0 0,0 0 0 0 0,0 0 0 0 0,-1 0 0 0 0,1 0 0 0 0,0 1 0 0 0,-1-1 0 0 0,-4-2 0 0 0,-1-1-11 0 0,3 2 23 0 0,3 1 2 0 0,-1 1 1 0 0,1 0-1 0 0,0 0 0 0 0,-1 0 1 0 0,1 0-1 0 0,-1 0 1 0 0,1 0-1 0 0,-1 0 1 0 0,0 1-1 0 0,1 0 1 0 0,-4-1-1 0 0,-20-2-47 0 0,13 3 42 0 0,0 2 11 0 0,8 0 0 0 0,0 1 0 0 0,0-1 0 0 0,1 1 0 0 0,-1 0 0 0 0,1 0 0 0 0,-1 0 0 0 0,1 1 0 0 0,0-1 0 0 0,0 1 0 0 0,1 0 0 0 0,-4 5 0 0 0,0-3 0 0 0,4-2 0 0 0,0-1 0 0 0,0 1 0 0 0,0-1 0 0 0,1 1 0 0 0,0 0 0 0 0,-1 0 0 0 0,1 0 0 0 0,0 0 0 0 0,1 0 0 0 0,-2 6 0 0 0,-2 3 0 0 0,1 0 0 0 0,-5 21 0 0 0,9-22 11 0 0,0-10-4 0 0,0 1 0 0 0,0 0 0 0 0,0 0 0 0 0,1 0 0 0 0,-1 0 0 0 0,1-1 0 0 0,0 1 0 0 0,-1 0 1 0 0,1 0-1 0 0,3 4 0 0 0,0 2 21 0 0,2 5 37 0 0,1 1 0 0 0,1-1-1 0 0,9 14 1 0 0,-13-22-82 0 0,-1-1-1 0 0,1 1 0 0 0,0-1 1 0 0,0 0-1 0 0,7 6 0 0 0,-5-5-128 0 0,-4-4-148 0 0,0-1 1 0 0,0 0-1 0 0,0 1 0 0 0,0-1 0 0 0,0 0 0 0 0,0 0 0 0 0,0 0 1 0 0,1 0-1 0 0,2 1 0 0 0,-3-2 64 0 0,4 1-1404 0 0,9-3-280 0 0</inkml:trace>
</inkml:ink>
</file>

<file path=ppt/ink/ink6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2:22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13 2303 0 0,'3'0'167'0'0,"21"-9"3178"0"0,-21 9-1518 0 0,25-3 10338 0 0,-29 5-11898 0 0,-1 2-212 0 0,-1 0-1 0 0,1 0 1 0 0,-1-1 0 0 0,0 1 0 0 0,0-1 0 0 0,0 1 0 0 0,0-1-1 0 0,0 0 1 0 0,-1 0 0 0 0,0 0 0 0 0,1-1 0 0 0,-1 0-1 0 0,0 1 1 0 0,-6 1 0 0 0,-25 19 0 0 0,-51 41-55 0 0,-6 6 0 0 0,65-48 0 0 0,-36 34 0 0 0,56-48 0 0 0,0 0 0 0 0,1 0 0 0 0,0 0 0 0 0,0 1 0 0 0,1 0 0 0 0,-6 12 0 0 0,-16 54 0 0 0,11-39 0 0 0,13-24 0 0 0,1 3 0 0 0,-1 12 0 0 0,4-22 0 0 0,1 10 0 0 0,0-11 8 0 0,0 0 1 0 0,0 0-1 0 0,0 0 0 0 0,1 0 1 0 0,0-1-1 0 0,-1 1 0 0 0,1-1 1 0 0,0 1-1 0 0,0-1 0 0 0,1 0 0 0 0,-1 0 1 0 0,1-1-1 0 0,-1 1 0 0 0,1-1 1 0 0,0 1-1 0 0,0-1 0 0 0,0-1 1 0 0,6 3-1 0 0,6 2 156 0 0,1-1 1 0 0,0-1 0 0 0,22 3-1 0 0,-13-3-50 0 0,0-2-1 0 0,0-1 1 0 0,0-2 0 0 0,48-6-1 0 0,-48 5-41 0 0,30 1 0 0 0,-32 1 35 0 0,43-5-1 0 0,-62 5-100 0 0,-1-1 0 0 0,0 1 0 0 0,0-1 0 0 0,1 0 0 0 0,-1-1-1 0 0,0 1 1 0 0,0-1 0 0 0,0 0 0 0 0,0 0 0 0 0,3-2-1 0 0,4-3 14 0 0,9-4 114 0 0,0-1-1 0 0,21-15 0 0 0,-21 5-81 0 0,-8 8-35 0 0,-5 7-95 0 0,-1-1 0 0 0,0 1-1 0 0,0-1 1 0 0,-1 0 0 0 0,0-1 0 0 0,0 1 0 0 0,-1-1-1 0 0,0 0 1 0 0,-1 0 0 0 0,0-1 0 0 0,2-11-1 0 0,-5 16 41 0 0,0 1 0 0 0,0-1 0 0 0,-1 0 0 0 0,1 1 0 0 0,-1-1-1 0 0,0 0 1 0 0,0 1 0 0 0,-1-1 0 0 0,0 1 0 0 0,1 0-1 0 0,-1-1 1 0 0,-1 1 0 0 0,1 0 0 0 0,-1 0 0 0 0,1 0 0 0 0,-1 1-1 0 0,-5-6 1 0 0,-1 1 39 0 0,-4 4 0 0 0,5 1-1 0 0,5 1-6 0 0,-1 1 1 0 0,1 0-1 0 0,-1 1 1 0 0,1-1-1 0 0,-1 1 1 0 0,1-1-1 0 0,-6 1 1 0 0,-7 0-9 0 0,0 1 0 0 0,0 0-1 0 0,0 1 1 0 0,-22 6 0 0 0,29-6 16 0 0,-3 1-1 0 0,4-1 0 0 0,-10 7 0 0 0,15-8-4 0 0,0 1 1 0 0,0-1-1 0 0,0 0 0 0 0,0 1 0 0 0,0-1 1 0 0,1 1-1 0 0,-1 0 0 0 0,0 0 0 0 0,1 0 1 0 0,-1 0-1 0 0,1 1 0 0 0,0-1 0 0 0,0 1 0 0 0,0-1 1 0 0,0 1-1 0 0,0 0 0 0 0,0-1 0 0 0,-1 5 1 0 0,-1 1 10 0 0,-5 12 23 0 0,1 0-1 0 0,1 0 1 0 0,-6 32 0 0 0,5-23-13 0 0,5-16-6 0 0,2-8 5 0 0,0-1 1 0 0,0 1-1 0 0,0-1 1 0 0,0 1-1 0 0,1-1 1 0 0,0 6-1 0 0,1 14-2 0 0,-1-20 1 0 0,0 0 0 0 0,0 0 0 0 0,1 0 0 0 0,0-1 0 0 0,-1 1 0 0 0,1 0 0 0 0,2 6 0 0 0,1-1-179 0 0,-3-6-740 0 0</inkml:trace>
</inkml:ink>
</file>

<file path=ppt/ink/ink6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2:23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65 5527 0 0,'0'0'498'0'0,"1"-1"-406"0"0,82-62 14829 0 0,-85 64-14744 0 0,-41 23 225 0 0,14-10-293 0 0,2 2-1 0 0,-27 20 1 0 0,-18 18-40 0 0,-33 25 14 0 0,67-50-65 0 0,30-24-11 0 0,-1 1-1 0 0,1 0 1 0 0,1 0-1 0 0,-1 1 1 0 0,1 0 0 0 0,-12 15-1 0 0,-71 132-255 0 0,85-147 206 0 0,2-4 39 0 0,2-1 1 0 0,-1 1-1 0 0,0 0 1 0 0,0 0-1 0 0,1 0 1 0 0,0 0 0 0 0,-2 3-1 0 0,1-1 4 0 0,0 0 0 0 0,0-1 0 0 0,0 1 0 0 0,1 0 0 0 0,-2 7 0 0 0,1-2 0 0 0,0-5 0 0 0,1 0 0 0 0,-1 0 0 0 0,1 0 0 0 0,0 0 0 0 0,0 0 0 0 0,1 0 0 0 0,0 0 0 0 0,0 0 0 0 0,0 5 0 0 0,1 0 0 0 0,-1-5 0 0 0,5 23 0 0 0,-3-23 11 0 0,-1 0 0 0 0,1 0 0 0 0,0 0 0 0 0,0 0 0 0 0,1 0 0 0 0,0 0 0 0 0,-1 0 0 0 0,2-1 0 0 0,-1 1-1 0 0,0-1 1 0 0,1 0 0 0 0,0 0 0 0 0,5 4 0 0 0,-3-4 13 0 0,0 0 1 0 0,0 0-1 0 0,1-1 0 0 0,-1 0 1 0 0,1 0-1 0 0,0-1 0 0 0,0 1 1 0 0,0-1-1 0 0,11 1 0 0 0,0 0 191 0 0,0-2-1 0 0,0 0 1 0 0,24-2-1 0 0,56-10 650 0 0,-36 4-470 0 0,-7-1-110 0 0,0-1-1 0 0,66-21 1 0 0,-93 20-231 0 0,-20 8-53 0 0,-6 1 0 0 0,0 1 0 0 0,0-1 0 0 0,0 0 0 0 0,0 1 0 0 0,0-1 0 0 0,0 0 0 0 0,0 0 0 0 0,0-1 0 0 0,0 1 0 0 0,0 0 0 0 0,0-1 0 0 0,2-1 0 0 0,-1 1 3 0 0,13-14-21 0 0,-7 4-42 0 0,0-1 0 0 0,-2 1 0 0 0,1-1 0 0 0,-2-1 0 0 0,0 1 0 0 0,0-1 0 0 0,-1 0 0 0 0,4-18 0 0 0,-8 24 26 0 0,0 0 0 0 0,0 0 0 0 0,-1-1 0 0 0,0 1 0 0 0,0 0-1 0 0,-3-12 1 0 0,3 17-11 0 0,-1-1 0 0 0,0 1-1 0 0,0 0 1 0 0,0-1-1 0 0,0 1 1 0 0,0 0 0 0 0,-1 0-1 0 0,1 0 1 0 0,-1 0 0 0 0,0 1-1 0 0,0-1 1 0 0,0 0-1 0 0,-1 1 1 0 0,1-1 0 0 0,0 1-1 0 0,-1 0 1 0 0,0 0 0 0 0,-3-3-1 0 0,3 4-11 0 0,0 0 0 0 0,0 0 0 0 0,1 0 0 0 0,-1 0 1 0 0,0 0-1 0 0,0 1 0 0 0,0-1 0 0 0,0 1 0 0 0,0 0 0 0 0,0 0 0 0 0,0 0 0 0 0,0 1 0 0 0,-4 0 0 0 0,-5 1-39 0 0,-23 9-1 0 0,10-3 20 0 0,14-4 56 0 0,-1 0 0 0 0,1 0-1 0 0,-19 10 1 0 0,-42 33-11 0 0,43-25 61 0 0,24-16-5 0 0,3-5-23 0 0,0 1 0 0 0,0-1 0 0 0,1 1-1 0 0,-1 0 1 0 0,1 0 0 0 0,-1 0-1 0 0,1 0 1 0 0,0 0 0 0 0,0 0-1 0 0,0 0 1 0 0,0 0 0 0 0,0 1-1 0 0,0-1 1 0 0,1 0 0 0 0,-1 0-1 0 0,1 1 1 0 0,-1-1 0 0 0,1 5-1 0 0,-1-1 12 0 0,1-1 51 0 0,0-1-47 0 0,1-1 0 0 0,-1 0-1 0 0,0 0 1 0 0,1 0 0 0 0,0 0-1 0 0,-1 0 1 0 0,1-1-1 0 0,0 1 1 0 0,1 0 0 0 0,-1 0-1 0 0,0 0 1 0 0,3 2-1 0 0,1 4 32 0 0,1 1 28 0 0,1 0-1 0 0,11 14 1 0 0,-2-4 54 0 0,-14-18-54 0 0,-1 0-17 0 0,0 0-49 0 0,0-1-6 0 0,-1-1 0 0 0,0 1 1 0 0,1 0-1 0 0,-1-1 0 0 0,1 1 0 0 0,-1 0 0 0 0,1-1 0 0 0,-1 1 0 0 0,1-1 0 0 0,-1 1 0 0 0,1-1 0 0 0,-1 1 0 0 0,1-1 0 0 0,0 0 0 0 0,-1 1 0 0 0,1-1 0 0 0,0 1 0 0 0,1 0-18 0 0,-1-1-1 0 0,1 1 1 0 0,-1 0-1 0 0,1-1 1 0 0,-1 1-1 0 0,1-1 1 0 0,-1 1-1 0 0,1-1 1 0 0,0 0-1 0 0,-1 0 1 0 0,1 0-1 0 0,0 0 1 0 0,-1 0-1 0 0,1 0 1 0 0,-1 0-1 0 0,1 0 1 0 0,2-1-1 0 0,1 0-127 0 0,-3 0 7 0 0,1 1 1 0 0,-1-1-1 0 0,0 0 1 0 0,1 1-1 0 0,-1-1 1 0 0,4-2-1 0 0,0-3-3459 0 0,0-3 2164 0 0</inkml:trace>
</inkml:ink>
</file>

<file path=ppt/ink/ink6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2:23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67 9559 0 0,'-7'2'12075'0'0,"17"3"-10360"0"0,22 4-1842 0 0,-9-8 610 0 0,1-1 1 0 0,0-1-1 0 0,35-7 1 0 0,-22 4-130 0 0,28-3 25 0 0,0-3 0 0 0,113-32 0 0 0,-155 32-1000 0 0,-21 9-474 0 0</inkml:trace>
</inkml:ink>
</file>

<file path=ppt/ink/ink6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2:25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51 1375 0 0,'0'0'9407'0'0,"-2"1"-8828"0"0,-25 21 9051 0 0,29-36-8919 0 0,0 11-664 0 0,0 1-1 0 0,0 0 1 0 0,1 0 0 0 0,-1 0 0 0 0,1 0 0 0 0,0 0 0 0 0,0 0-1 0 0,-1 1 1 0 0,1-1 0 0 0,0 1 0 0 0,0 0 0 0 0,1 0-1 0 0,-1 0 1 0 0,4-1 0 0 0,10-1 34 0 0,25-3 1 0 0,-31 5-18 0 0,47-2 91 0 0,80 6-1 0 0,-110-2-115 0 0,-20-1-35 0 0,1 0-1 0 0,-1-1 1 0 0,12-2 0 0 0,6-1-7 0 0,-4 1 3 0 0,-18 0 0 0 0,-1 0 0 0 0,7-3-11 0 0,-8 5-79 0 0,-9 15-5793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58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827 74 5527 0 0,'16'-15'412'0'0,"32"-25"-1"0"0,-16 21 10724 0 0,-39 30-9601 0 0,-2 3-1316 0 0,-2 0 0 0 0,0-1-1 0 0,0-1 1 0 0,-1 0 0 0 0,-15 12-1 0 0,-73 47 54 0 0,80-57-217 0 0,-272 160 55 0 0,292-174-162 0 0,-1 1 0 0 0,0-1 1 0 0,0 0-1 0 0,0 1 0 0 0,1-1 0 0 0,-1 1 0 0 0,0-1 0 0 0,1 1 0 0 0,-1 0 0 0 0,0-1 0 0 0,1 1 1 0 0,-1 0-1 0 0,1-1 0 0 0,-1 1 0 0 0,1 0 0 0 0,-1 0 0 0 0,0 0 0 0 0,1 1-48 0 0,7 6-56 0 0,-4-5 156 0 0,1 0-1 0 0,-1-1 1 0 0,0 0 0 0 0,1 0 0 0 0,-1 0 0 0 0,1 0 0 0 0,0 0 0 0 0,-1-1 0 0 0,9 3 0 0 0,38 4 56 0 0,-34-6-41 0 0,25 2 26 0 0,74-1-1 0 0,43-13 108 0 0,-150 10-131 0 0,2-1 56 0 0,50-2 408 0 0,-56 3-398 0 0,1 0 0 0 0,0 0 1 0 0,0 1-1 0 0,0 0 0 0 0,0 0 0 0 0,-1 0 1 0 0,1 1-1 0 0,0-1 0 0 0,4 3 0 0 0,-8-3-56 0 0,-1 0-1 0 0,1 0 0 0 0,-1 0 1 0 0,0 0-1 0 0,1 0 0 0 0,-1 0 1 0 0,0 0-1 0 0,0 0 0 0 0,0 0 0 0 0,1 0 1 0 0,-1 0-1 0 0,0 1 0 0 0,-1-1 1 0 0,1 0-1 0 0,0 0 0 0 0,0 0 1 0 0,0 0-1 0 0,-1 0 0 0 0,1 0 1 0 0,-1 2-1 0 0,-4 5 30 0 0,0 1 1 0 0,0-1-1 0 0,-1 1 0 0 0,0-1 0 0 0,-1-1 1 0 0,1 0-1 0 0,-15 12 0 0 0,12-11-13 0 0,-6 6 14 0 0,-1-1 0 0 0,0-1 0 0 0,-37 20 1 0 0,-59 22-41 0 0,67-34-13 0 0,15-7-60 0 0,0-1-1 0 0,0-2 0 0 0,-1-1 1 0 0,-1-1-1 0 0,1-2 1 0 0,-1-1-1 0 0,0-2 1 0 0,0-1-1 0 0,0-1 0 0 0,-44-5 1 0 0,41-2 64 0 0,1-1 1 0 0,-47-16-1 0 0,-24-5-418 0 0,103 27-231 0 0,5 1 243 0 0,11 2-429 0 0,14 0-4487 0 0,-5-2-827 0 0</inkml:trace>
</inkml:ink>
</file>

<file path=ppt/ink/ink6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2:51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9 4143 0 0,'2'0'319'0'0,"54"-7"1900"0"0,-17 5 7202 0 0,-53 16-8686 0 0,3-5-457 0 0,0-1 1 0 0,-16 8 0 0 0,-9 7-141 0 0,-90 64-78 0 0,-157 133-45 0 0,236-178 81 0 0,-51 42-12 0 0,70-59-56 0 0,-48 54 1 0 0,47-47 31 0 0,27-30-24 0 0,0 0 0 0 0,1 0 0 0 0,-1 0 0 0 0,0 0-1 0 0,1 0 1 0 0,-1 0 0 0 0,1 1 0 0 0,0-1 0 0 0,0 0 0 0 0,0 1-1 0 0,0-1 1 0 0,0 1 0 0 0,1-1 0 0 0,-1 1 0 0 0,0 3 0 0 0,1-5-7 0 0,1 0 0 0 0,-1 0 0 0 0,0 0 0 0 0,1 0 0 0 0,-1 0 0 0 0,0 0 0 0 0,1 0 0 0 0,0 0 1 0 0,-1 0-1 0 0,1 0 0 0 0,-1 0 0 0 0,1-1 0 0 0,0 1 0 0 0,0 0 0 0 0,-1 0 0 0 0,1-1 0 0 0,0 1 1 0 0,0 0-1 0 0,1 0 0 0 0,18 9 280 0 0,-20-9-300 0 0,14 4 213 0 0,1 0 0 0 0,0-1 0 0 0,0 0 1 0 0,0-1-1 0 0,23 2 0 0 0,81-3 734 0 0,-83-2-683 0 0,27-3 193 0 0,0-3 0 0 0,75-17-1 0 0,-70 11-354 0 0,-21 4-75 0 0,42-8 8 0 0,-79 15-79 0 0,-9 0-141 0 0,-11 5-269 0 0,1 0-717 0 0,0 0 1 0 0,1 1-1 0 0,-9 5 1 0 0,8-3-5681 0 0</inkml:trace>
</inkml:ink>
</file>

<file path=ppt/ink/ink6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2:52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23 7487 0 0,'0'0'13822'0'0,"2"1"-13754"0"0,5 4 13 0 0,-5-4 416 0 0,-2-1-284 0 0,0 0-188 0 0,0 0-1 0 0,0-1 1 0 0,0 1-1 0 0,1 0 0 0 0,-1 0 1 0 0,0 0-1 0 0,0-1 1 0 0,0 1-1 0 0,0 0 0 0 0,0 0 1 0 0,0 0-1 0 0,0 0 0 0 0,1-1 1 0 0,-1 1-1 0 0,0 0 1 0 0,0 0-1 0 0,0 0 0 0 0,0 0 1 0 0,1 0-1 0 0,-1-1 1 0 0,0 1-1 0 0,0 0 0 0 0,0 0 1 0 0,1 0-1 0 0,-1 0 1 0 0,0 0-1 0 0,0 0 0 0 0,1 0 1 0 0,-1 0-1 0 0,0 0 0 0 0,0 0 1 0 0,0 0-1 0 0,1 0 1 0 0,-1 0-1 0 0,0 0 0 0 0,0 0 1 0 0,1 0-1 0 0,-1 0 1 0 0,0 0-1 0 0,0 0 0 0 0,0 0 1 0 0,1 0-1 0 0,-1 1 0 0 0,0-1 1 0 0,0 0-1 0 0,0 0 1 0 0,0 0-1 0 0,1 0 0 0 0,-1 0 1 0 0,0 1-1 0 0,0-1 1 0 0,0 0-1 0 0,0 0 0 0 0,1 0 1 0 0,-1 0-1 0 0,0 1 0 0 0,0-1 1 0 0,0 0-1 0 0,0 0 1 0 0,0 0-1 0 0,0 1 0 0 0,0-1 1 0 0,0 0-1 0 0,0 0 1 0 0,0 1-1 0 0,0-1 0 0 0,0 0 1 0 0,0 1-1 0 0,2-9-36 0 0,-1 2 1 0 0,-1 5-42 0 0,1 2 0 0 0,8 0 42 0 0,0 1 22 0 0,-7-2 42 0 0,-3 3-38 0 0,-1 0 1 0 0,0-1-1 0 0,0 1 0 0 0,0 0 0 0 0,0-1 0 0 0,0 0 1 0 0,0 1-1 0 0,-1-1 0 0 0,-4 4 0 0 0,6-5-15 0 0,-2 2 0 0 0,-9 1 0 0 0,3-3 0 0 0,-1 1 3 0 0,5-3-9 0 0,0-2-3 0 0,2 2-39 0 0,-1-5 36 0 0,-2 0 12 0 0,5-3 0 0 0,2 4 0 0 0,-1 5 0 0 0,-1-1 0 0 0,1 1 0 0 0,0 0 0 0 0,0-1 0 0 0,0 1 0 0 0,0-1 0 0 0,0 1 0 0 0,0 0 0 0 0,0-1 0 0 0,1 1 0 0 0,-1-1 0 0 0,0 1 0 0 0,0 0 0 0 0,0-1 0 0 0,0 1 0 0 0,0 0 0 0 0,1-1 0 0 0,-1 1 0 0 0,0 0 0 0 0,0-1 0 0 0,0 1 0 0 0,1 0 0 0 0,-1-1 0 0 0,0 1 0 0 0,1 0 0 0 0,-1 0 0 0 0,1-1 0 0 0,8-7 0 0 0,3-4-11 0 0,-12 13-31 0 0,-3 8 31 0 0,2 0 22 0 0,0-7 106 0 0</inkml:trace>
</inkml:ink>
</file>

<file path=ppt/ink/ink6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3:24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2303 0 0,'0'0'224'0'0</inkml:trace>
</inkml:ink>
</file>

<file path=ppt/ink/ink6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3:32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3 10335 0 0,'0'0'2868'0'0,"-9"-2"-1017"0"0,6 2-1715 0 0,-1 0 1 0 0,1 0-1 0 0,0 1 0 0 0,-1-1 1 0 0,1 1-1 0 0,0 0 0 0 0,0 0 1 0 0,0 0-1 0 0,-1 0 0 0 0,1 1 1 0 0,1-1-1 0 0,-1 1 0 0 0,0 0 1 0 0,-3 2-1 0 0,-6 5-35 0 0,-18 20 1 0 0,23-23 39 0 0,0 2-26 0 0,0 0-1 0 0,0 0 0 0 0,1 1 1 0 0,0 0-1 0 0,0 0 0 0 0,1 0 1 0 0,0 1-1 0 0,1-1 1 0 0,0 1-1 0 0,1 1 0 0 0,-1-1 1 0 0,2 0-1 0 0,0 1 0 0 0,0-1 1 0 0,1 1-1 0 0,0 0 1 0 0,1 14-1 0 0,1-15-33 0 0,0-2-18 0 0,-1-1 1 0 0,1 0 0 0 0,1 0 0 0 0,-1 0 0 0 0,1 0 0 0 0,5 11 0 0 0,3 1 41 0 0,-5-16-80 0 0,-1 0 5 0 0,-1 0 4 0 0,0 0 0 0 0,1-1 1 0 0,-1 1-1 0 0,0-1 0 0 0,1 0 0 0 0,0 0 1 0 0,-1 0-1 0 0,1 0 0 0 0,0 0 1 0 0,0-1-1 0 0,0 0 0 0 0,0 0 0 0 0,0 0 1 0 0,1 0-1 0 0,-1 0 0 0 0,7-1 0 0 0,-5 0 27 0 0,-1-1 0 0 0,1 0 0 0 0,0 0 0 0 0,0 0 0 0 0,0-1 0 0 0,-1 1 0 0 0,1-2 0 0 0,-1 1 0 0 0,1 0-1 0 0,-1-1 1 0 0,6-4 0 0 0,10-7 125 0 0,-5 4-62 0 0,-1 0-1 0 0,17-16 1 0 0,-27 22-103 0 0,-1-1 0 0 0,0 1 1 0 0,0-1-1 0 0,0 0 1 0 0,-1 0-1 0 0,0 0 0 0 0,0-1 1 0 0,0 1-1 0 0,0-1 1 0 0,2-10-1 0 0,-2 8-6 0 0,-1-1 0 0 0,0 0 0 0 0,-1 0 0 0 0,0 0-1 0 0,0 0 1 0 0,-1 0 0 0 0,0 0 0 0 0,-1 0 0 0 0,0 0 0 0 0,0 0 0 0 0,-1 1-1 0 0,0-1 1 0 0,-6-15 0 0 0,5 17-73 0 0,1 0-1 0 0,-2 0 1 0 0,1 0 0 0 0,-1 0-1 0 0,-5-7 1 0 0,7 12 33 0 0,0 0 1 0 0,0 0-1 0 0,0 0 1 0 0,0 0 0 0 0,-1 1-1 0 0,1-1 1 0 0,0 1-1 0 0,-1-1 1 0 0,1 1-1 0 0,-1 0 1 0 0,0 0-1 0 0,1 0 1 0 0,-1 0-1 0 0,0 0 1 0 0,0 1-1 0 0,0-1 1 0 0,-3 1 0 0 0,-6-1-465 0 0,1 2 0 0 0,-1 0 0 0 0,1 0 0 0 0,-15 4 0 0 0,22-4 156 0 0,4-1 242 0 0,-1 0-1 0 0,1 0 1 0 0,0 0 0 0 0,-1 0-1 0 0,1 1 1 0 0,-1-1 0 0 0,1 0-1 0 0,0 0 1 0 0,-1 0 0 0 0,1 0-1 0 0,0 0 1 0 0,-1-1 0 0 0,1 1-1 0 0,0 0 1 0 0,-1 0-1 0 0,1 0 1 0 0,-1 0 0 0 0,1 0-1 0 0,0 0 1 0 0,-1-1 0 0 0,1 1-1 0 0,0 0 1 0 0,0 0 0 0 0,-1 0-1 0 0,1-1 1 0 0,0 1-1 0 0,-1 0 1 0 0,1 0 0 0 0,0-1-1 0 0,0 1 1 0 0,0 0 0 0 0,-1-1-1 0 0,1 1 1 0 0,0 0 0 0 0,0-1-1 0 0,0 1 1 0 0,0 0 0 0 0,-1-1-1 0 0,1 1 1 0 0,0-1-1 0 0,0 1 1 0 0,0 0 0 0 0,0-1-1 0 0,0 1 1 0 0,0 0 0 0 0,0-1-1 0 0,0 0 1 0 0,2-10-5300 0 0</inkml:trace>
</inkml:ink>
</file>

<file path=ppt/ink/ink6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3:31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58 8087 0 0,'0'0'367'0'0,"1"-1"0"0"0,59-55 5963 0 0,-61 58-6263 0 0,0-1-1 0 0,0 1 0 0 0,0 0 1 0 0,0 0-1 0 0,-1-1 0 0 0,1 1 1 0 0,-1-1-1 0 0,1 1 1 0 0,-2 0-1 0 0,-3 4 94 0 0,-43 57 96 0 0,-63 104 0 0 0,101-149-234 0 0,2 1-1 0 0,0 0 1 0 0,1 0 0 0 0,1 1-1 0 0,1 0 1 0 0,1 0-1 0 0,1 0 1 0 0,0 1 0 0 0,-1 26-1 0 0,6-35-18 0 0,0 1-1 0 0,1-1 0 0 0,0 0 0 0 0,0 0 1 0 0,2 0-1 0 0,-1 0 0 0 0,1 0 0 0 0,1-1 1 0 0,10 19-1 0 0,6 4 15 0 0,42 52 1 0 0,-19-28-12 0 0,5 12 214 0 0,65 123 0 0 0,-29-8 324 0 0,-81-177-521 0 0,-1 1 1 0 0,-1-1-1 0 0,1 0 0 0 0,-2 1 1 0 0,1-1-1 0 0,-1 1 0 0 0,0 0 0 0 0,-1-1 1 0 0,1 1-1 0 0,-2 0 0 0 0,0 0 0 0 0,0-1 1 0 0,0 1-1 0 0,-1-1 0 0 0,0 1 0 0 0,-1-1 1 0 0,0 0-1 0 0,0 1 0 0 0,-1-2 0 0 0,0 1 1 0 0,0 0-1 0 0,-1-1 0 0 0,0 0 0 0 0,-8 9 1 0 0,-29 28 60 0 0,-50 40 0 0 0,-24 23 518 0 0,88-75 102 0 0,27-31 526 0 0,2-3-1330 0 0,0 0 0 0 0,1 0 1 0 0,-1 0-1 0 0,1 1 1 0 0,0-1-1 0 0,-1 0 1 0 0,1 1-1 0 0,4-3 1 0 0,-6 3 80 0 0,1 1-292 0 0,5-1-931 0 0,-1 0-1836 0 0</inkml:trace>
</inkml:ink>
</file>

<file path=ppt/ink/ink6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3:33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0 2759 0 0,'0'0'14900'0'0,"0"2"-14672"0"0,-34 124 743 0 0,22-74-894 0 0,-9 25-15 0 0,-14 65-329 0 0,35-141-489 0 0,0 1-240 0 0,0 7-47 0 0</inkml:trace>
</inkml:ink>
</file>

<file path=ppt/ink/ink6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3:33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 11631 0 0,'0'0'1054'0'0,"-6"7"-769"0"0,-45 31 1951 0 0,33-22-2101 0 0,1 1 1 0 0,0 0-1 0 0,1 1 0 0 0,1 1 1 0 0,-17 29-1 0 0,26-38-62 0 0,1 1 0 0 0,0 0 0 0 0,0 1 0 0 0,-3 15 0 0 0,6-20 71 0 0,0 0 0 0 0,1 0 0 0 0,0 0 0 0 0,0 1-1 0 0,1-1 1 0 0,0 0 0 0 0,0 1 0 0 0,2 10 0 0 0,-1-16-91 0 0,-1 0 0 0 0,1 0 0 0 0,-1 0-1 0 0,1 0 1 0 0,0 0 0 0 0,0 0 0 0 0,0 0 0 0 0,0 0 0 0 0,1 0 0 0 0,-1-1 0 0 0,0 1-1 0 0,1 0 1 0 0,-1-1 0 0 0,1 1 0 0 0,-1-1 0 0 0,4 3 0 0 0,-2-3 10 0 0,0 1 0 0 0,0-1 1 0 0,0 1-1 0 0,1-1 0 0 0,-1 0 1 0 0,0 0-1 0 0,0-1 0 0 0,1 1 0 0 0,5 0 1 0 0,2-1 109 0 0,0-1 0 0 0,0 0-1 0 0,1 0 1 0 0,-1-1 0 0 0,15-5 0 0 0,-3 0-39 0 0,-1-1-1 0 0,-1-1 1 0 0,1 0-1 0 0,-1-2 1 0 0,-1-1 0 0 0,0 0-1 0 0,-1-1 1 0 0,0-1-1 0 0,-1-1 1 0 0,31-33 0 0 0,-45 44-163 0 0,0-1 0 0 0,-1 0 0 0 0,1 0 1 0 0,-1 0-1 0 0,0 0 0 0 0,-1-1 0 0 0,1 1 1 0 0,-1-1-1 0 0,0 0 0 0 0,0 1 1 0 0,-1-1-1 0 0,0 0 0 0 0,1-7 0 0 0,-2 9-31 0 0,0 0-1 0 0,0 1 1 0 0,0-1 0 0 0,-1 0-1 0 0,0 0 1 0 0,1 1-1 0 0,-1-1 1 0 0,0 0-1 0 0,-1 1 1 0 0,1-1-1 0 0,-1 1 1 0 0,0-1 0 0 0,1 1-1 0 0,-1 0 1 0 0,-1 0-1 0 0,1 0 1 0 0,0 0-1 0 0,-1 0 1 0 0,0 0-1 0 0,1 1 1 0 0,-6-5 0 0 0,4 5-25 0 0,1-1 0 0 0,-1 0 0 0 0,1 1 0 0 0,-1 0 0 0 0,0 0 0 0 0,0 0 0 0 0,0 1 0 0 0,0-1 0 0 0,0 1 0 0 0,0 0 1 0 0,-1 0-1 0 0,1 0 0 0 0,0 1 0 0 0,-1-1 0 0 0,1 1 0 0 0,0 0 0 0 0,-1 0 0 0 0,1 1 0 0 0,0-1 0 0 0,0 1 0 0 0,-6 2 1 0 0,-15 4-960 0 0,1 0 0 0 0,0 2 1 0 0,-32 16-1 0 0</inkml:trace>
</inkml:ink>
</file>

<file path=ppt/ink/ink6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3:35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0 974 919 0 0,'0'0'10946'0'0,"2"1"-10524"0"0,-1 0-232 0 0,-1-1-1 0 0,1 0 1 0 0,-1 1-1 0 0,1-1 1 0 0,0 0-1 0 0,-1 0 1 0 0,1 1-1 0 0,0-1 1 0 0,0 0-1 0 0,-1 0 1 0 0,1 0-1 0 0,0 0 0 0 0,-1 0 1 0 0,1 0-1 0 0,0 0 1 0 0,0 0-1 0 0,-1 0 1 0 0,1 0-1 0 0,0 0 1 0 0,-1 0-1 0 0,2-1 1 0 0,18-10 988 0 0,-9 1-1399 0 0,14-15 0 0 0,-19 19 575 0 0,36-43-194 0 0,51-75-1 0 0,-20 24-65 0 0,62-80-17 0 0,104-127-18 0 0,-191 248-59 0 0,44-47 54 0 0,-109 140-201 0 0,-75 158 274 0 0,69-139-113 0 0,-51 133 64 0 0,65-159-79 0 0,2 0 0 0 0,1 0 0 0 0,1 0 0 0 0,1 1 0 0 0,0 32 0 0 0,6-37 13 0 0,0-1-1 0 0,1 0 1 0 0,12 39 0 0 0,0 4 69 0 0,-13-52-67 0 0,0 0-1 0 0,-1 1 0 0 0,0 19 1 0 0,-1-25 12 0 0,0-7 118 0 0,0 0-166 0 0,0-1 1 0 0,0 0-1 0 0,0 1 0 0 0,0-1 1 0 0,0 1-1 0 0,0-1 0 0 0,0 0 0 0 0,0 1 1 0 0,0-1-1 0 0,0 1 0 0 0,0-1 0 0 0,0 0 1 0 0,1 1-1 0 0,-1-1 0 0 0,0 0 0 0 0,0 1 1 0 0,0-1-1 0 0,1 0 0 0 0,-1 1 0 0 0,0-1 1 0 0,0 0-1 0 0,1 1 0 0 0,6-5-728 0 0,2-1-32 0 0</inkml:trace>
</inkml:ink>
</file>

<file path=ppt/ink/ink6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3:35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0 209 13303 0 0,'0'0'1202'0'0,"1"-1"-988"0"0,5-5 76 0 0,-1 1-1 0 0,2 0 0 0 0,-1 0 1 0 0,0 0-1 0 0,1 1 1 0 0,0 0-1 0 0,0 0 0 0 0,0 1 1 0 0,8-3-1 0 0,10-6 369 0 0,165-87 2414 0 0,-172 90-2744 0 0,0 2-1 0 0,37-12 1 0 0,8 7-2540 0 0,-52 10-5031 0 0</inkml:trace>
</inkml:ink>
</file>

<file path=ppt/ink/ink6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3:35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14 7831 0 0,'0'0'706'0'0,"1"-2"-578"0"0,9-9 1979 0 0,-10 11-2039 0 0,3 1 1974 0 0,-3-1-1974 0 0,0 0 0 0 0,0 0 0 0 0,0 0 0 0 0,0 0 0 0 0,0 0 0 0 0,0 0 0 0 0,0 0 0 0 0,0 1 0 0 0,0-1 0 0 0,0 0 1 0 0,0 0-1 0 0,0 0 0 0 0,0 0 0 0 0,0 0 0 0 0,0 0 0 0 0,0 0 0 0 0,0 0 0 0 0,0 0 0 0 0,0 1 0 0 0,-1-1 477 0 0,1 0-477 0 0,-7 24 5039 0 0,6-20-6455 0 0,-16 40 2109 0 0,-1-2-1 0 0,-32 55 1 0 0,29-61-584 0 0,3 1 1 0 0,0 0 0 0 0,-17 61-1 0 0,33-90-164 0 0,0 0 0 0 0,0 0 0 0 0,1 0-1 0 0,0 17 1 0 0,4-14-13 0 0,3 4-5 0 0,-3-12-30 0 0,0-1-26 0 0,-1-1-232 0 0,0 1 0 0 0,0 0 0 0 0,1 0 0 0 0,-1-1 1 0 0,1 0-1 0 0,-1 1 0 0 0,1-1 0 0 0,-1 0 0 0 0,1 0 0 0 0,3 1 1 0 0,5 0-6418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59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 13247 0 0,'0'0'5206'0'0,"3"1"-5360"0"0,0 0 210 0 0,0 0 1 0 0,0 0-1 0 0,1 0 0 0 0,-1 1 0 0 0,0-1 1 0 0,0 1-1 0 0,0 0 0 0 0,-1 0 0 0 0,1 0 1 0 0,0 0-1 0 0,-1 1 0 0 0,4 3 0 0 0,-5-5 5 0 0,0 1-1 0 0,0-1 1 0 0,-1 1-1 0 0,1-1 1 0 0,0 1-1 0 0,-1-1 1 0 0,1 1-1 0 0,-1 0 1 0 0,0-1-1 0 0,1 1 1 0 0,-1 0-1 0 0,0-1 1 0 0,0 1-1 0 0,0-1 1 0 0,0 1 0 0 0,-1 0-1 0 0,1-1 1 0 0,-1 3-1 0 0,-2 3 203 0 0,0 0 0 0 0,-1 0 0 0 0,1 0 0 0 0,-1-1 0 0 0,-1 1 0 0 0,0-1 0 0 0,-9 10 0 0 0,6-7-76 0 0,-141 145 1141 0 0,142-147-1479 0 0,0 0-1 0 0,0 0 1 0 0,-11 16 0 0 0</inkml:trace>
</inkml:ink>
</file>

<file path=ppt/ink/ink6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3:36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12351 0 0,'0'0'1119'0'0,"-1"1"-923"0"0,-1 1-76 0 0,1-1 0 0 0,-1 1 0 0 0,1 0 0 0 0,0 0 0 0 0,-1 0 0 0 0,1 0 0 0 0,0 0 0 0 0,0 0 0 0 0,0 0 0 0 0,1 0 0 0 0,-1 0 0 0 0,0 1 0 0 0,1-1 1 0 0,0 0-1 0 0,-1 5 0 0 0,1-3 51 0 0,0 0 0 0 0,1 0 0 0 0,0 0 0 0 0,-1 1 0 0 0,1-1 0 0 0,1 0 0 0 0,-1 0 1 0 0,3 4-1 0 0,3 6 253 0 0,0-1-1 0 0,2 0 1 0 0,17 21 0 0 0,-11-17-181 0 0,1 0 0 0 0,1-1 0 0 0,24 18-1 0 0,61 36 904 0 0,-44-31-511 0 0,46 33 278 0 0,-71-53-775 0 0,-22-13-98 0 0,0 0 0 0 0,14 11-1 0 0,-24-16-161 0 0</inkml:trace>
</inkml:ink>
</file>

<file path=ppt/ink/ink6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3:36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6 7367 0 0,'-6'-5'5819'0'0,"4"5"-5534"0"0,0 0 1 0 0,0 1 0 0 0,0-1-1 0 0,1 1 1 0 0,-1 0-1 0 0,0-1 1 0 0,0 1-1 0 0,0 0 1 0 0,1 0-1 0 0,-1 0 1 0 0,0 0-1 0 0,1 1 1 0 0,-1-1-1 0 0,1 0 1 0 0,-3 3-1 0 0,-20 26 330 0 0,17-20-242 0 0,-53 61 260 0 0,-133 121 0 0 0,157-159-490 0 0,23-22 121 0 0,2-2-843 0 0,5-2-2656 0 0</inkml:trace>
</inkml:ink>
</file>

<file path=ppt/ink/ink6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3:36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11167 0 0,'0'0'1016'0'0,"0"2"-836"0"0,-1 5-53 0 0,0-5 422 0 0,2-1 177 0 0,-1 2-558 0 0,1-1 0 0 0,0 1 1 0 0,0-1-1 0 0,0 0 0 0 0,0 0 1 0 0,1 1-1 0 0,-1-1 1 0 0,1 0-1 0 0,-1 0 0 0 0,1 0 1 0 0,0-1-1 0 0,-1 1 0 0 0,1 0 1 0 0,0-1-1 0 0,0 1 1 0 0,4 2-1 0 0,6 2 229 0 0,-1 0 0 0 0,13 5-1 0 0,-11-6-122 0 0,10 6 83 0 0,0 1-1 0 0,-1 0 0 0 0,0 2 1 0 0,-1 0-1 0 0,24 22 1 0 0,-35-27-274 0 0,-1 0 1 0 0,0 0 0 0 0,-1 1-1 0 0,0 0 1 0 0,0 1-1 0 0,-1 0 1 0 0,-1 0 0 0 0,0 1-1 0 0,0-1 1 0 0,-1 1-1 0 0,-1 1 1 0 0,4 15 0 0 0,-5-16-67 0 0,-1 0 0 0 0,0 0 0 0 0,-1 0 0 0 0,-1 0 0 0 0,0 1 0 0 0,-1-1 1 0 0,0 0-1 0 0,-3 14 0 0 0,2-17 1 0 0,-1 0 0 0 0,0 0-1 0 0,0-1 1 0 0,-1 1 0 0 0,0-1 0 0 0,-1 0 0 0 0,0 0-1 0 0,0-1 1 0 0,0 1 0 0 0,-1-1 0 0 0,-10 10 0 0 0,-12 6 37 0 0,-1-1 0 0 0,0-1 0 0 0,-46 24 1 0 0,5-4-3 0 0,62-36-102 0 0,7-4-198 0 0,17-5-5969 0 0,0-1 384 0 0</inkml:trace>
</inkml:ink>
</file>

<file path=ppt/ink/ink6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3:37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348 220 11055 0 0,'0'0'1147'0'0,"0"2"-1304"0"0,0 5-99 0 0,0-5-22 0 0,-1-1 144 0 0,-1 2 345 0 0,0 0 1 0 0,0 0-1 0 0,0-1 0 0 0,0 1 1 0 0,0-1-1 0 0,-1 1 1 0 0,1-1-1 0 0,-1 0 1 0 0,0 0-1 0 0,0 0 1 0 0,1-1-1 0 0,-1 1 0 0 0,0-1 1 0 0,-1 1-1 0 0,-3 0 1 0 0,-7 4 324 0 0,-1-2 0 0 0,-15 3 1 0 0,10-3-299 0 0,0 0 0 0 0,0-2 0 0 0,0-1 0 0 0,-1 0 0 0 0,1-1 0 0 0,-1-1 0 0 0,-27-6 0 0 0,46 7-185 0 0,-1-1 0 0 0,0 0 0 0 0,0 0 1 0 0,0 0-1 0 0,1 0 0 0 0,-1 0 1 0 0,0-1-1 0 0,1 1 0 0 0,-1-1 0 0 0,1 0 1 0 0,0 1-1 0 0,-1-1 0 0 0,1 0 0 0 0,0-1 1 0 0,0 1-1 0 0,0 0 0 0 0,-1-3 1 0 0,1 2-12 0 0,1 0 0 0 0,0 1 0 0 0,0-1 0 0 0,0 0 1 0 0,1 0-1 0 0,-1 0 0 0 0,1 0 0 0 0,0 0 0 0 0,-1 0 1 0 0,1 0-1 0 0,1 0 0 0 0,-1 0 0 0 0,0 1 0 0 0,1-1 1 0 0,-1 0-1 0 0,1 0 0 0 0,2-4 0 0 0,3-7-117 0 0,0 0 0 0 0,1 1 0 0 0,1 0 0 0 0,0 0 0 0 0,1 1 0 0 0,1 0 0 0 0,15-15 0 0 0,-16 19-35 0 0,0 0 1 0 0,0 2-1 0 0,1-1 0 0 0,0 1 0 0 0,0 0 0 0 0,0 1 0 0 0,1 0 0 0 0,-1 1 1 0 0,1 0-1 0 0,0 1 0 0 0,20-4 0 0 0,10 1 9 0 0,81-1 0 0 0,-79 6 397 0 0,113 1 1192 0 0,-153 0-1442 0 0,17 1 229 0 0,-20-1-267 0 0,1 0-1 0 0,0 0 1 0 0,0 0-1 0 0,-1 0 1 0 0,1 1-1 0 0,0-1 1 0 0,-1 0-1 0 0,1 0 1 0 0,-1 1-1 0 0,1-1 1 0 0,0 1-1 0 0,-1-1 1 0 0,1 0-1 0 0,-1 1 1 0 0,1-1-1 0 0,-1 1 1 0 0,1-1-1 0 0,-1 1 1 0 0,1-1-1 0 0,-1 1 1 0 0,1 0 0 0 0,-1-1-1 0 0,1 2 1 0 0,-1 1-8 0 0,1 0 1 0 0,-1 0-1 0 0,0 0 1 0 0,0 0 0 0 0,0 1-1 0 0,-1-1 1 0 0,1 0 0 0 0,-1 0-1 0 0,0 0 1 0 0,1 0 0 0 0,-1 0-1 0 0,-1 0 1 0 0,1-1 0 0 0,0 1-1 0 0,-1 0 1 0 0,1 0 0 0 0,-4 3-1 0 0,-5 7 0 0 0,0 0-1 0 0,-13 12 0 0 0,13-15 2 0 0,-92 91-1 0 0,34-36 0 0 0,51-47 0 0 0,-2-1 0 0 0,0-1 0 0 0,-26 16 0 0 0,34-28-18 0 0,11-4-4 0 0,-1 0 0 0 0,0 0 0 0 0,0-1 0 0 0,1 1 0 0 0,-1 0 0 0 0,0-1 0 0 0,1 1 0 0 0,-1 0 0 0 0,0-1 0 0 0,1 1 1 0 0,-1-1-1 0 0,1 1 0 0 0,-1-1 0 0 0,0 1 0 0 0,1-1 0 0 0,-1 0 0 0 0,1 1 0 0 0,0-1 0 0 0,-1 0 0 0 0,1 1 1 0 0,0-1-1 0 0,-1 0 0 0 0,1 1 0 0 0,0-1 0 0 0,0 0 0 0 0,-1 0 0 0 0,1 1 0 0 0,0-1 0 0 0,0 0 0 0 0,0 0 0 0 0,0 0 1 0 0,0-1-1 0 0,1-26-2226 0 0,1 14 973 0 0</inkml:trace>
</inkml:ink>
</file>

<file path=ppt/ink/ink6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3:37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8 5527 0 0,'4'-7'9594'0'0,"-12"21"-9232"0"0,1 1 0 0 0,1 0 0 0 0,-7 24 0 0 0,9-27-276 0 0,-48 146 317 0 0,-36 54-350 0 0,-52 83 819 0 0,124-269-1997 0 0</inkml:trace>
</inkml:ink>
</file>

<file path=ppt/ink/ink6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3:38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10135 0 0,'0'0'778'0'0,"-1"0"-506"0"0,-3 4-12 0 0,0-1 0 0 0,0 0 0 0 0,0 1 0 0 0,1 0 0 0 0,0 0 0 0 0,0 0 0 0 0,0 0 0 0 0,0 0 0 0 0,1 1 0 0 0,-1-1 0 0 0,1 1 0 0 0,0 0 0 0 0,1-1 0 0 0,-1 1 0 0 0,1 0 0 0 0,0 0 0 0 0,0 0 0 0 0,0 0 0 0 0,1 0 0 0 0,0 9 0 0 0,0-7-115 0 0,1 1 1 0 0,1-1-1 0 0,-1 1 0 0 0,1-1 1 0 0,0 0-1 0 0,1 0 0 0 0,-1 0 0 0 0,1 0 1 0 0,1-1-1 0 0,-1 1 0 0 0,1-1 1 0 0,1 0-1 0 0,8 11 0 0 0,6 2 284 0 0,0-1 0 0 0,1-1 0 0 0,39 25 0 0 0,74 35 1167 0 0,-61-37-924 0 0,-25-15-299 0 0,-25-13-295 0 0,0 0-1 0 0,-1 1 1 0 0,21 17 0 0 0,-15-2-7 0 0,-26-27-54 0 0,6-11-5187 0 0,-2-2 3120 0 0</inkml:trace>
</inkml:ink>
</file>

<file path=ppt/ink/ink6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3:38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36 6447 0 0,'0'0'499'0'0,"0"-1"-328"0"0,-14-34 10063 0 0,13 36-10150 0 0,-1-1 0 0 0,1 1 1 0 0,0 0-1 0 0,0 0 0 0 0,0-1 0 0 0,0 1 0 0 0,0 0 0 0 0,0 0 0 0 0,0 0 0 0 0,0 0 0 0 0,0 0 0 0 0,0 0 0 0 0,0 0 1 0 0,1 1-1 0 0,-2 0 0 0 0,1 1 57 0 0,-36 55 1020 0 0,-27 63 0 0 0,16-30-723 0 0,27-56-396 0 0,-1-1 1 0 0,-1-1-1 0 0,-2-1 1 0 0,-1-1-1 0 0,-2-2 1 0 0,-37 32-1 0 0,56-53-130 0 0,-1 0 0 0 0,-1 0-1 0 0,1 0 1 0 0,-15 6 0 0 0,24-13-263 0 0</inkml:trace>
</inkml:ink>
</file>

<file path=ppt/ink/ink6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3:39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14 7367 0 0,'9'-12'5573'0'0,"-9"12"-5290"0"0,1 0-1 0 0,-1-1 1 0 0,0 1 0 0 0,1 0 0 0 0,-1 0 0 0 0,0 0 0 0 0,1 0 0 0 0,-1 0 0 0 0,1 0 0 0 0,-1 0 0 0 0,0 0 0 0 0,1 0 0 0 0,-1 0-1 0 0,0 0 1 0 0,1 0 0 0 0,-1 0 0 0 0,1 0 0 0 0,-1 0 0 0 0,1 1-179 0 0,0 0 1 0 0,-1-1-1 0 0,1 1 1 0 0,-1 0-1 0 0,1 0 1 0 0,-1 0-1 0 0,0 0 1 0 0,1 0-1 0 0,-1 0 1 0 0,0 0-1 0 0,0-1 1 0 0,0 1-1 0 0,1 2 1 0 0,0 32-889 0 0,-4-11 923 0 0,-1 0 0 0 0,-2-1 0 0 0,-9 30 0 0 0,-2 4-106 0 0,-3 18-141 0 0,-3 0 0 0 0,-3-2 0 0 0,-52 99 0 0 0,73-163-140 0 0,-1-1-1 0 0,0 0 1 0 0,0 0-1 0 0,-12 11 1 0 0,16-17-820 0 0</inkml:trace>
</inkml:ink>
</file>

<file path=ppt/ink/ink6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3:39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12871 0 0,'0'0'1164'0'0,"4"-7"-222"0"0,-2 5-725 0 0,1 0 1 0 0,-1 0 0 0 0,1 0 0 0 0,-1 0 0 0 0,1 1 0 0 0,0-1-1 0 0,0 1 1 0 0,-1 0 0 0 0,1 0 0 0 0,0 0 0 0 0,0 0-1 0 0,0 0 1 0 0,0 0 0 0 0,0 1 0 0 0,1 0 0 0 0,2-1 0 0 0,5 1 89 0 0,1 0 1 0 0,-1 1-1 0 0,12 2 1 0 0,-9-1-183 0 0,35 7 100 0 0,0-3 1 0 0,88 0-1 0 0,-48-14 40 0 0,117-27-1 0 0,-153 25-238 0 0,31-8 25 0 0,98-14-635 0 0,-178 32 242 0 0,-4 0-192 0 0,1 1 408 0 0,0-1 0 0 0,0 0 0 0 0,-1 1 0 0 0,1-1 0 0 0,0 1 0 0 0,-1 0 0 0 0,1-1 0 0 0,0 1 0 0 0,-1 0 0 0 0,1-1 0 0 0,-1 1 0 0 0,1 0 0 0 0,-1 0-1 0 0,1-1 1 0 0,0 2 0 0 0,9 11-1451 0 0,1-5 384 0 0,-10-7 919 0 0,-1-1 1 0 0,1 1-1 0 0,-1-1 0 0 0,0 1 0 0 0,1 0 1 0 0,-1-1-1 0 0,1 1 0 0 0,-1 0 0 0 0,0-1 1 0 0,0 1-1 0 0,1 0 0 0 0,-1 0 1 0 0,0-1-1 0 0,0 1 0 0 0,0 0 0 0 0,0 0 1 0 0</inkml:trace>
</inkml:ink>
</file>

<file path=ppt/ink/ink6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3:40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27 10423 0 0,'0'0'1043'0'0,"1"-1"-952"0"0,8-12 432 0 0,-7 9 2200 0 0,-1 3-2618 0 0,-1 1 0 0 0,1 0 0 0 0,0 0 0 0 0,-1 0 0 0 0,1 0 0 0 0,-1-1 0 0 0,1 1 0 0 0,-1 0 0 0 0,1 0 0 0 0,-1-1 0 0 0,1 1 0 0 0,-1 0 0 0 0,1-1 0 0 0,-1 1-1 0 0,0-1 1 0 0,1 0 0 0 0,4-2 2616 0 0,-1 12-1662 0 0,-3-4-1004 0 0,-1 0 0 0 0,1 0 1 0 0,-1 0-1 0 0,0 0 0 0 0,-1 0 0 0 0,1 0 0 0 0,-2 5 0 0 0,-10 37 104 0 0,7-30-113 0 0,-10 31-23 0 0,-38 86 0 0 0,-36 39 24 0 0,56-110-42 0 0,3-7-135 0 0,29-54-146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59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212 386 7831 0 0,'-1'1'356'0'0,"-5"2"-453"0"0,-1 1-1 0 0,1-1 1 0 0,-10 2-1 0 0,4-1 1866 0 0,0-1-1 0 0,-25 2 1 0 0,12-4 1521 0 0,0-1-1 0 0,-27-2 1 0 0,52 2-3278 0 0,-1 0 0 0 0,1 0 0 0 0,-1 0 0 0 0,1 0 0 0 0,0 0 0 0 0,-1 0 0 0 0,1 0 0 0 0,-1 0 0 0 0,1-1 0 0 0,-1 1 0 0 0,1 0 0 0 0,-1 0 0 0 0,1 0 0 0 0,-1 0 0 0 0,1-1 0 0 0,-1 1 0 0 0,1 0 0 0 0,0 0 0 0 0,-1-1 0 0 0,1 1 0 0 0,-1 0 0 0 0,1-1 0 0 0,0 1 0 0 0,0-1 0 0 0,-1 1 0 0 0,1 0 0 0 0,0-1 0 0 0,-1 1 0 0 0,1-1 0 0 0,0 1 0 0 0,0-1 0 0 0,0 1 0 0 0,0-1 0 0 0,-1 1 0 0 0,1-1 0 0 0,0 1 0 0 0,0 0 0 0 0,0-1 0 0 0,0 1 0 0 0,0-1 0 0 0,0 1 0 0 0,0-1 0 0 0,0 1 0 0 0,0-1 0 0 0,1 1 0 0 0,-1-1 0 0 0,0 1 0 0 0,0-1 0 0 0,0 1 0 0 0,0-1 0 0 0,1 1 0 0 0,-1-1-1 0 0,0 1 1 0 0,0 0 0 0 0,1-1 0 0 0,2-4 74 0 0,0 1-1 0 0,0-1 1 0 0,8-7-1 0 0,11-9-143 0 0,1 1 0 0 0,44-28 0 0 0,7-7-75 0 0,-44 30 26 0 0,123-93-288 0 0,-134 105 414 0 0,0 2 0 0 0,1 0-1 0 0,0 2 1 0 0,1 0 0 0 0,0 1 0 0 0,34-8-1 0 0,-54 16-15 0 0,3-1 11 0 0,0 0 0 0 0,1 0 0 0 0,-1 1 0 0 0,0-1 0 0 0,8 2 0 0 0,-1 3 54 0 0,-10-3-63 0 0,1 0 0 0 0,-1 0 0 0 0,0 0 0 0 0,0 1 0 0 0,0-1 0 0 0,-1 0 0 0 0,1 1 0 0 0,0-1 0 0 0,0 1 0 0 0,-1-1 0 0 0,1 1 0 0 0,-1-1 0 0 0,1 1 0 0 0,-1 0 0 0 0,0-1 0 0 0,1 1 0 0 0,-1 0 0 0 0,0-1 0 0 0,0 1 0 0 0,0-1 0 0 0,-1 4 0 0 0,0 4-8 0 0,-1 0-1 0 0,-4 14 1 0 0,5-19 9 0 0,-15 45 51 0 0,-3-1 1 0 0,-27 52-1 0 0,-1 0-156 0 0,43-89-181 0 0,0 1-1 0 0,-3 18 0 0 0,7-29-157 0 0</inkml:trace>
</inkml:ink>
</file>

<file path=ppt/ink/ink6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3:40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68 14887 0 0,'0'0'2258'0'0,"-2"2"-1916"0"0,-9 6-82 0 0,1 0 0 0 0,0 1 0 0 0,1 0 1 0 0,-11 14-1 0 0,-31 46-161 0 0,-9 33-100 0 0,21-34 13 0 0,32-56 91 0 0,1 0-1 0 0,-7 20 1 0 0,11-27-13 0 0,0 0 0 0 0,1 0 0 0 0,-1 1 0 0 0,1-1 0 0 0,1 1-1 0 0,-1-1 1 0 0,1 1 0 0 0,1 8 0 0 0,-1-12-50 0 0,1 1-1 0 0,-1-1 0 0 0,1 0 1 0 0,0 0-1 0 0,0 0 1 0 0,0 0-1 0 0,0 0 0 0 0,0 0 1 0 0,1 0-1 0 0,-1-1 1 0 0,0 1-1 0 0,1 0 0 0 0,0-1 1 0 0,-1 1-1 0 0,1-1 1 0 0,0 1-1 0 0,0-1 0 0 0,-1 0 1 0 0,1 0-1 0 0,0 0 1 0 0,0 0-1 0 0,0 0 1 0 0,3 1-1 0 0,2 0 36 0 0,-1 0 0 0 0,0-1 0 0 0,1 0 1 0 0,-1 0-1 0 0,0 0 0 0 0,12-1 0 0 0,-7-1 3 0 0,-1 0-1 0 0,1-1 0 0 0,0-1 1 0 0,-1 1-1 0 0,0-2 0 0 0,0 0 1 0 0,0 0-1 0 0,0 0 1 0 0,17-12-1 0 0,4-5-9 0 0,42-38 1 0 0,-64 51-38 0 0,-3 2-25 0 0,0 0 1 0 0,0 0 0 0 0,0-1 0 0 0,-1 0 0 0 0,0 0 0 0 0,0 0 0 0 0,-1 0 0 0 0,0-1 0 0 0,0 0 0 0 0,-1 0 0 0 0,0 0 0 0 0,0 0 0 0 0,-1-1 0 0 0,0 1 0 0 0,0-1-1 0 0,-1 1 1 0 0,0-1 0 0 0,-1 0 0 0 0,0-13 0 0 0,-1 10-122 0 0,-1 0 0 0 0,0 1 0 0 0,0-1 0 0 0,-1 0 0 0 0,0 1 0 0 0,-1 0 0 0 0,-9-18 0 0 0,3 10-157 0 0,-1 1 0 0 0,-1 0 0 0 0,-18-22 0 0 0,27 37 22 0 0,1 0-1 0 0,-1 1 1 0 0,0-1-1 0 0,0 1 1 0 0,0-1-1 0 0,0 1 1 0 0,0 0-1 0 0,-7-3 1 0 0,9 4-418 0 0</inkml:trace>
</inkml:ink>
</file>

<file path=ppt/ink/ink6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3:41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0 113 11111 0 0,'0'0'1008'0'0,"2"0"-828"0"0,96-34 5646 0 0,50 4-5287 0 0,15-4-1066 0 0,-147 30-478 0 0,0 1 1 0 0,17-1-1 0 0,-11 2-3159 0 0,-8 0-580 0 0</inkml:trace>
</inkml:ink>
</file>

<file path=ppt/ink/ink6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3:41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33 5983 0 0,'0'0'274'0'0,"-2"1"-6"0"0,-16 9 8749 0 0,20-9-7797 0 0,3 0-946 0 0,-1 1 1 0 0,1-1-1 0 0,0-1 1 0 0,0 1-1 0 0,0-1 1 0 0,0 1-1 0 0,0-1 0 0 0,5-1 1 0 0,43-7 541 0 0,-34 5-481 0 0,37-7 18 0 0,129-16 1260 0 0,-157 24-2163 0 0,0 1 0 0 0,0 2 1 0 0,0 0-1 0 0,44 9 1 0 0,-56-7-749 0 0</inkml:trace>
</inkml:ink>
</file>

<file path=ppt/ink/ink6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3:43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382 254 4143 0 0,'0'0'319'0'0,"-9"-2"1230"0"0,-4-2 1628 0 0,0-1 1267 0 0,7 4 387 0 0,15-10-4540 0 0,6-2-200 0 0,0 2 0 0 0,1 0 0 0 0,1 0 0 0 0,29-13 0 0 0,257-105 1405 0 0,-297 127-1453 0 0,71-22 532 0 0,-70 22-521 0 0,0 1 0 0 0,1 0 0 0 0,-1 0-1 0 0,1 0 1 0 0,-1 1 0 0 0,0 0 0 0 0,1 1-1 0 0,10 1 1 0 0,-6 4 20 0 0,-11-5-75 0 0,0 0 1 0 0,0 0 0 0 0,0 0 0 0 0,0 1 0 0 0,0-1 0 0 0,0 0 0 0 0,0 0 0 0 0,0 1 0 0 0,-1-1 0 0 0,1 0-1 0 0,-1 1 1 0 0,1-1 0 0 0,-1 1 0 0 0,1-1 0 0 0,-1 1 0 0 0,1 2 0 0 0,-1-1-4 0 0,0 1 0 0 0,-1-1 0 0 0,1 1 0 0 0,0-1 0 0 0,-1 0-1 0 0,0 1 1 0 0,-1 3 0 0 0,-1 2-17 0 0,-1-1 0 0 0,0 0 0 0 0,0 0 0 0 0,-10 14 0 0 0,0-5-70 0 0,0-1 0 0 0,-1 0 0 0 0,-1-1 0 0 0,-20 14 0 0 0,2-3-270 0 0,-44 23 1 0 0,-37 11-242 0 0,28-16 222 0 0,-167 117-322 0 0,176-109 580 0 0,8-11 92 0 0,41-25 6 0 0,-43 31 1 0 0,103-56 140 0 0,86-22 179 0 0,-90 24 51 0 0,0 2 0 0 0,0 1 0 0 0,52-2 0 0 0,83 13 857 0 0,-97-3-908 0 0,77-4 0 0 0,-102-3-132 0 0,55-3 23 0 0,-93 6-850 0 0</inkml:trace>
</inkml:ink>
</file>

<file path=ppt/ink/ink6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3:44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26 3223 0 0,'8'-4'47'0'0,"18"-17"15184"0"0,-37 27-14940 0 0,0 1 0 0 0,-16 15 0 0 0,20-17-211 0 0,-161 113 97 0 0,110-80-185 0 0,-98 82 0 0 0,129-96 3 0 0,14-14-3 0 0,0 1-1 0 0,1 1 1 0 0,1 0-1 0 0,-1 1 1 0 0,2 0 0 0 0,-15 25-1 0 0,16-14-44 0 0,8-22 52 0 0,1-1 0 0 0,-1 1 0 0 0,1-1 0 0 0,0 1 0 0 0,0-1 0 0 0,0 0 0 0 0,0 1 0 0 0,0-1 0 0 0,0 1 0 0 0,0-1 0 0 0,1 3 0 0 0,6 4 3 0 0,-4-7-3 0 0,4 4 45 0 0,0-1-1 0 0,0 0 0 0 0,1 0 0 0 0,-1 0 1 0 0,1-1-1 0 0,0-1 0 0 0,0 1 1 0 0,0-1-1 0 0,10 1 0 0 0,0 1 40 0 0,45 8 392 0 0,1-3 0 0 0,0-3 0 0 0,123-3 0 0 0,-147-5-313 0 0,1-1 0 0 0,-1-3 1 0 0,0-1-1 0 0,68-21 0 0 0,-100 25-146 0 0,0 0 0 0 0,-1-1 0 0 0,0 1-1 0 0,1-1 1 0 0,-1-1 0 0 0,-1 1 0 0 0,1-1 0 0 0,8-9 0 0 0,-11 10-62 0 0,0 0 1 0 0,0 0-1 0 0,-1-1 0 0 0,0 0 1 0 0,0 1-1 0 0,0-1 0 0 0,0 0 1 0 0,-1-1-1 0 0,1 1 0 0 0,-1 0 1 0 0,-1-1-1 0 0,3-10 0 0 0,-3 7-201 0 0,0 0 0 0 0,-1-1 0 0 0,-1-17 0 0 0,0 22 131 0 0,1 0 1 0 0,-1 1 0 0 0,0-1-1 0 0,-1 1 1 0 0,1 0 0 0 0,-1-1 0 0 0,0 1-1 0 0,0 0 1 0 0,-4-7 0 0 0,5 10 97 0 0,0-1 1 0 0,0 1-1 0 0,-1 0 1 0 0,1 0-1 0 0,0 0 1 0 0,0 0-1 0 0,-1 0 1 0 0,1 0-1 0 0,-1 1 1 0 0,1-1-1 0 0,0 0 1 0 0,-1 1-1 0 0,1-1 0 0 0,-1 1 1 0 0,0-1-1 0 0,1 1 1 0 0,-1 0-1 0 0,1 0 1 0 0,-1 0-1 0 0,0 0 1 0 0,1 0-1 0 0,-1 0 1 0 0,1 0-1 0 0,-1 0 1 0 0,-2 1-1 0 0,0 0 14 0 0,0 0 0 0 0,0 1 0 0 0,0-1 1 0 0,0 1-1 0 0,0 0 0 0 0,1 0 0 0 0,-1 0 0 0 0,-3 4 0 0 0,-12 11 101 0 0,1 1-1 0 0,1 1 1 0 0,1 0 0 0 0,-18 28-1 0 0,-4 3-11 0 0,12-8-51 0 0,38-39-448 0 0,4-5-1123 0 0,3-5-5050 0 0</inkml:trace>
</inkml:ink>
</file>

<file path=ppt/ink/ink6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3:44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52 8751 0 0,'3'-5'262'0'0,"10"-13"638"0"0,-10 15-993 0 0,0-1 1714 0 0,0 1 0 0 0,0-1 0 0 0,0 0 1 0 0,3-7 1808 0 0,-19 24-3366 0 0,10-10-77 0 0,-25 21 1 0 0,21-19 13 0 0,0 0-1 0 0,-12 12 0 0 0,-99 110 0 0 0,98-108-14 0 0,0 0 0 0 0,-2-1 0 0 0,-31 21 0 0 0,-76 37-109 0 0,117-69 126 0 0,-21 9 0 0 0,26-13 4 0 0,0 0 0 0 0,0 1 1 0 0,0-1-1 0 0,1 1 0 0 0,-1 1 0 0 0,1-1 0 0 0,0 1 1 0 0,0 0-1 0 0,-8 10 0 0 0,12-12 14 0 0,1 1 1 0 0,-1 0-1 0 0,1-1 0 0 0,0 1 1 0 0,0 0-1 0 0,0-1 0 0 0,1 1 1 0 0,-1 0-1 0 0,1 0 0 0 0,0 6 1 0 0,0 0-5 0 0,0-1 0 0 0,0 1 1 0 0,1 0-1 0 0,1 0 1 0 0,-1 0-1 0 0,2-1 1 0 0,-1 1-1 0 0,1-1 1 0 0,6 11-1 0 0,-7-18 16 0 0,0 1 1 0 0,1-1-1 0 0,-1 0 0 0 0,1 0 0 0 0,0-1 1 0 0,0 1-1 0 0,-1-1 0 0 0,1 1 0 0 0,0-1 1 0 0,0 0-1 0 0,1 0 0 0 0,-1 0 0 0 0,4 0 1 0 0,-6 0-17 0 0,14 1 185 0 0,0 0 1 0 0,0-1 0 0 0,1 0-1 0 0,-1-2 1 0 0,0 0-1 0 0,16-2 1 0 0,-6 0 12 0 0,43-5 263 0 0,-27 2-412 0 0,43 1 1 0 0,-7-1 131 0 0,-33 1-138 0 0,-42 5-57 0 0,0 0 0 0 0,0 0 0 0 0,0 0 0 0 0,0-1 0 0 0,0 1 0 0 0,1-1 0 0 0,-1 1 0 0 0,0-1 0 0 0,0 0 0 0 0,0 0 0 0 0,-1 0 0 0 0,1 0 0 0 0,0 0 0 0 0,0 0 0 0 0,0 0 0 0 0,-1-1 0 0 0,1 1 0 0 0,0-1 0 0 0,-1 1 0 0 0,0-1 0 0 0,1 1 0 0 0,-1-1 0 0 0,1-2 0 0 0,2-2 0 0 0,5-5-188 0 0,-2-1 1 0 0,0 0-1 0 0,0 0 0 0 0,-1-1 0 0 0,6-18 0 0 0,-5 11 16 0 0,-6 19 141 0 0,-1 0 1 0 0,1 0 0 0 0,-1 0-1 0 0,0 1 1 0 0,1-1 0 0 0,-1 0 0 0 0,0 0-1 0 0,0 0 1 0 0,0 0 0 0 0,0 0-1 0 0,0 0 1 0 0,0 1 0 0 0,0-1 0 0 0,0 0-1 0 0,0 0 1 0 0,0 0 0 0 0,0 0 0 0 0,-1 0-1 0 0,1 0 1 0 0,0 1 0 0 0,-1-1-1 0 0,1 0 1 0 0,0 0 0 0 0,-1 0 0 0 0,1 1-1 0 0,-1-1 1 0 0,1 0 0 0 0,-1 1 0 0 0,0-1-1 0 0,1 0 1 0 0,-1 1 0 0 0,0-1-1 0 0,1 1 1 0 0,-1-1 0 0 0,0 1 0 0 0,0-1-1 0 0,1 1 1 0 0,-1 0 0 0 0,0-1 0 0 0,0 1-1 0 0,0 0 1 0 0,0-1 0 0 0,1 1-1 0 0,-1 0 1 0 0,0 0 0 0 0,0 0 0 0 0,-1 0-1 0 0,-3-1 1 0 0,0 1-1 0 0,-1 0 1 0 0,1 0 0 0 0,0 0-1 0 0,-1 1 1 0 0,-8 1-1 0 0,-12 6-13 0 0,1 1 0 0 0,-49 23-1 0 0,72-31 59 0 0,-1 1-1 0 0,0 0 1 0 0,0 0-1 0 0,1 0 1 0 0,-1 0-1 0 0,1 0 1 0 0,0 0-1 0 0,0 1 1 0 0,0-1-1 0 0,0 1 1 0 0,0-1 0 0 0,0 1-1 0 0,0 0 1 0 0,1 0-1 0 0,0 0 1 0 0,-1 0-1 0 0,1 0 1 0 0,-1 5-1 0 0,0 6 158 0 0,0 0 1 0 0,0 0-1 0 0,2 22 0 0 0,1-32-105 0 0,4 4-5 0 0,2-1-10 0 0,-4-6-122 0 0,0 0 0 0 0,0 0 0 0 0,0 0 0 0 0,0 0 0 0 0,0-1 0 0 0,0 1 0 0 0,0-1 0 0 0,0 0 0 0 0,1 0 0 0 0,-1 0 0 0 0,0 0 1 0 0,0-1-1 0 0,0 1 0 0 0,6-3 0 0 0,7 0-1175 0 0</inkml:trace>
</inkml:ink>
</file>

<file path=ppt/ink/ink6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3:45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18 7831 0 0,'1'-1'603'0'0,"27"-16"8790"0"0,-36 33-8299 0 0,-2-1-733 0 0,-1-1 1 0 0,-18 18-1 0 0,16-18-332 0 0,-21 28 0 0 0,11-9-28 0 0,-3 0-1 0 0,-39 38 0 0 0,-66 50-11 0 0,109-104-47 0 0,16-13 48 0 0,0 0-1 0 0,1 0 0 0 0,0 1 1 0 0,0 0-1 0 0,0 0 1 0 0,0 0-1 0 0,1 1 1 0 0,0 0-1 0 0,0-1 1 0 0,0 1-1 0 0,-4 11 1 0 0,6-13 2 0 0,1-2 10 0 0,0-1 0 0 0,1 1 1 0 0,-1 0-1 0 0,0 0 1 0 0,1 0-1 0 0,-1-1 1 0 0,1 1-1 0 0,0 0 1 0 0,0 0-1 0 0,0 0 1 0 0,0 0-1 0 0,0 0 1 0 0,0 2-1 0 0,0 0 7 0 0,0 0-1 0 0,1 0 1 0 0,-1 0 0 0 0,1 0-1 0 0,0 0 1 0 0,0 0 0 0 0,0 0-1 0 0,0-1 1 0 0,1 1-1 0 0,-1 0 1 0 0,1 0 0 0 0,0-1-1 0 0,0 0 1 0 0,0 1-1 0 0,1-1 1 0 0,-1 0 0 0 0,1 0-1 0 0,0 0 1 0 0,6 5 0 0 0,-2-4 108 0 0,0 1 1 0 0,0-1 0 0 0,0-1 0 0 0,1 1-1 0 0,-1-1 1 0 0,1-1 0 0 0,0 1-1 0 0,15 1 1 0 0,24 2 464 0 0,1-2-1 0 0,0-2 0 0 0,83-8 0 0 0,-110 4-539 0 0,-1 0 0 0 0,1-2 0 0 0,0 0 0 0 0,-1-1 0 0 0,0-1 0 0 0,0-1 0 0 0,0-1-1 0 0,-1-1 1 0 0,21-13 0 0 0,-20 10-68 0 0,0-1 0 0 0,-1-1 1 0 0,-1-1-1 0 0,17-17 0 0 0,-30 25-101 0 0,1 0 0 0 0,-1 0 0 0 0,0-1 0 0 0,0 1 0 0 0,-1-1 0 0 0,5-13-1 0 0,-9 20 12 0 0,0-10-201 0 0,-1 10 291 0 0,0 0-1 0 0,0 0 1 0 0,1 0-1 0 0,-1 0 1 0 0,0 0-1 0 0,0 0 1 0 0,0 1-1 0 0,0-1 1 0 0,0 0-1 0 0,0 0 1 0 0,-1 1-1 0 0,1-1 1 0 0,0 1-1 0 0,0-1 1 0 0,0 1-1 0 0,-1-1 1 0 0,1 1-1 0 0,0 0 1 0 0,0-1-1 0 0,-1 1 1 0 0,1 0-1 0 0,0 0 1 0 0,-1 0-1 0 0,-1 0 1 0 0,-8 1 12 0 0,1 0 1 0 0,-12 2 0 0 0,11-1-67 0 0,-5 1 53 0 0,0 1 1 0 0,0 1 0 0 0,-15 7 0 0 0,-28 7-60 0 0,36-12-21 0 0,0 1 0 0 0,-29 15 0 0 0,25-11-59 0 0,24-11 159 0 0,1 0 0 0 0,0 0 1 0 0,0 0-1 0 0,-1 0 0 0 0,1 1 0 0 0,0-1 0 0 0,0 1 0 0 0,1-1 0 0 0,-1 1 0 0 0,0 0 0 0 0,0 0 1 0 0,1 0-1 0 0,-1 0 0 0 0,1 0 0 0 0,0 0 0 0 0,-1 0 0 0 0,1 0 0 0 0,0 1 0 0 0,0-1 0 0 0,1 0 1 0 0,-1 1-1 0 0,0-1 0 0 0,1 1 0 0 0,-1-1 0 0 0,1 1 0 0 0,0 3 0 0 0,0-3-1 0 0,1 1 0 0 0,-1 0 1 0 0,1 0-1 0 0,0 0 0 0 0,0 0 0 0 0,0-1 0 0 0,1 1 0 0 0,0-1 0 0 0,-1 1 0 0 0,1-1 0 0 0,0 1 1 0 0,1-1-1 0 0,-1 0 0 0 0,0 0 0 0 0,1 0 0 0 0,3 3 0 0 0,1 1-315 0 0,0-1-1 0 0,1 0 0 0 0,-1 0 1 0 0,1-1-1 0 0,1 0 0 0 0,-1 0 1 0 0,1-1-1 0 0,-1 0 1 0 0,1 0-1 0 0,0-1 0 0 0,1 0 1 0 0,-1-1-1 0 0,16 2 1 0 0,-7-3-5635 0 0</inkml:trace>
</inkml:ink>
</file>

<file path=ppt/ink/ink6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3:46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36 1839 0 0,'21'-5'1268'0'0,"23"-9"-1"0"0,-1-3 15029 0 0,-44 19-16184 0 0,-1 4-95 0 0,-1 0 0 0 0,1 0 0 0 0,-1-1 0 0 0,0 0 0 0 0,0 1 0 0 0,-1-1-1 0 0,0 0 1 0 0,1-1 0 0 0,-2 1 0 0 0,1-1 0 0 0,-6 5 0 0 0,-9 6-34 0 0,-32 20 0 0 0,27-20 33 0 0,-19 14-89 0 0,2 1 0 0 0,1 2-1 0 0,1 2 1 0 0,2 2 0 0 0,-50 60-1 0 0,73-78 65 0 0,0 0 0 0 0,2 1 1 0 0,0 0-1 0 0,1 1 0 0 0,-11 28 0 0 0,21-45 62 0 0,1-1-46 0 0,1-1-1 0 0,-1 1 0 0 0,0-1 1 0 0,0 1-1 0 0,1-1 1 0 0,-1 1-1 0 0,1-1 0 0 0,-1 1 1 0 0,1-1-1 0 0,0 0 1 0 0,0 1-1 0 0,-1-1 1 0 0,1 0-1 0 0,0 0 0 0 0,0 1 1 0 0,0-1-1 0 0,0 0 1 0 0,1 0-1 0 0,0 1 0 0 0,2 1 10 0 0,0 0 9 0 0,1 1 0 0 0,0-1 1 0 0,0 1-1 0 0,1-2 0 0 0,-1 1 0 0 0,1 0 0 0 0,-1-1 0 0 0,1 0 0 0 0,9 2 1 0 0,8 0 65 0 0,26 2-1 0 0,-22-3 16 0 0,10 1 135 0 0,0-2 1 0 0,54-5-1 0 0,74-16 901 0 0,-134 14-1042 0 0,-1-2-1 0 0,0-1 0 0 0,0-1 0 0 0,-1-1 0 0 0,38-19 0 0 0,-32 12-441 0 0,18-9-439 0 0,-51 26 737 0 0,-1-1-1 0 0,1 0 0 0 0,-1 0 0 0 0,1 0 1 0 0,-1 0-1 0 0,0 0 0 0 0,0-1 0 0 0,1 1 1 0 0,-1 0-1 0 0,0-1 0 0 0,0 1 0 0 0,0 0 1 0 0,-1-1-1 0 0,1 1 0 0 0,0-1 0 0 0,0 1 1 0 0,-1-1-1 0 0,1-3 0 0 0,7-15-163 0 0,2 9 138 0 0,-9 10 64 0 0,-1 1 0 0 0,1-1-1 0 0,0 0 1 0 0,0 1 0 0 0,-1-1 0 0 0,1 0-1 0 0,-1 0 1 0 0,1 1 0 0 0,-1-1 0 0 0,1 0-1 0 0,-1 0 1 0 0,1 0 0 0 0,-1 0 0 0 0,0 0-1 0 0,1 0 1 0 0,-1 1 0 0 0,0-1 0 0 0,0 0-1 0 0,1-2 1 0 0,-1-48-490 0 0,-1 48 432 0 0,0 0 0 0 0,1 0 0 0 0,-1 0 0 0 0,0 0 1 0 0,-1 0-1 0 0,1 0 0 0 0,-4-5 0 0 0,3 3-63 0 0,1 4 105 0 0,0 0 0 0 0,0-1 0 0 0,0 1 0 0 0,0 0 0 0 0,0 0 0 0 0,0 0 1 0 0,-1 0-1 0 0,1 0 0 0 0,0 0 0 0 0,0 0 0 0 0,-1 0 0 0 0,1 1 0 0 0,-1-1 0 0 0,1 0 1 0 0,-1 1-1 0 0,1-1 0 0 0,-1 1 0 0 0,1 0 0 0 0,-1-1 0 0 0,1 1 0 0 0,-1 0 1 0 0,0 0-1 0 0,1 0 0 0 0,-1 0 0 0 0,1 0 0 0 0,-1 0 0 0 0,-2 1 0 0 0,-1 0 5 0 0,0 0-1 0 0,0 1 0 0 0,0-1 0 0 0,0 1 0 0 0,0 0 0 0 0,-7 4 0 0 0,-9 7 202 0 0,2 2 0 0 0,0 0 0 0 0,0 0 0 0 0,-25 31 0 0 0,20-24 191 0 0,22-21-262 0 0,0 10 109 0 0,-7 4-36 0 0,7-13-152 0 0,1 0-1 0 0,0 0 1 0 0,-1 1 0 0 0,1-1-1 0 0,0 0 1 0 0,0 0-1 0 0,1 1 1 0 0,-1-1 0 0 0,-1 5-1 0 0,2 0 13 0 0,0 1 0 0 0,1 0 0 0 0,0-1 0 0 0,0 1 0 0 0,1-1 0 0 0,4 14 0 0 0,21 44 234 0 0,-13-33-127 0 0,18 63-24 0 0,-32-93-198 0 0,11-2-9058 0 0</inkml:trace>
</inkml:ink>
</file>

<file path=ppt/ink/ink6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3:47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23 1375 0 0,'-1'0'3771'0'0,"-29"8"3351"0"0,-18-5-2209 0 0,47-3-4834 0 0,0 0 0 0 0,0-1 0 0 0,-1 1 0 0 0,1 0 0 0 0,0 0 0 0 0,0-1 0 0 0,0 1 0 0 0,0 0 0 0 0,0-1 0 0 0,0 1 0 0 0,0-1 0 0 0,-2-1 0 0 0,3 2-26 0 0,-1 0 1 0 0,1-1 0 0 0,-1 1 0 0 0,1 0-1 0 0,0-1 1 0 0,0 1 0 0 0,-1 0 0 0 0,1-1-1 0 0,0 1 1 0 0,0 0 0 0 0,-1-1-1 0 0,1 1 1 0 0,0-1 0 0 0,0 1 0 0 0,0 0-1 0 0,-1-1 1 0 0,1 1 0 0 0,0-1 0 0 0,0 1-1 0 0,0-1 1 0 0,0 1 0 0 0,0 0 0 0 0,0-1-1 0 0,0 1 1 0 0,0-1 0 0 0,0 1 0 0 0,0-1-1 0 0,0 1 1 0 0,1 0 0 0 0,-1-1-1 0 0,0 0 1 0 0,1 0 34 0 0,11-4 336 0 0,-10 4-348 0 0,0 0 0 0 0,0 1 0 0 0,0-1 0 0 0,0 0 0 0 0,0 0 0 0 0,0 1 0 0 0,4-1 0 0 0,-6 1-53 0 0,1 0 22 0 0,0 0-1 0 0,-1 0 1 0 0,1 0 0 0 0,0 0-1 0 0,0 0 1 0 0,-1 0 0 0 0,1 0-1 0 0,0 0 1 0 0,0 0-1 0 0,0 1 1 0 0,-1-1 0 0 0,1 0-1 0 0,0 0 1 0 0,0 1-1 0 0,-1-1 1 0 0,1 1 0 0 0,0-1-1 0 0,-1 1 1 0 0,1-1 0 0 0,0 1-1 0 0,-1 7 39 0 0,-4 1 10 0 0,4-8-84 0 0,-1 0 0 0 0,1 1-1 0 0,-1-1 1 0 0,0 0 0 0 0,1 0 0 0 0,-1 0-1 0 0,0 1 1 0 0,0-1 0 0 0,0 0 0 0 0,0 0-1 0 0,0 0 1 0 0,0 0 0 0 0,0 0 0 0 0,0-1-1 0 0,0 1 1 0 0,-1 0 0 0 0,1 0 0 0 0,0-1 0 0 0,-3 2-1 0 0,0-1-3 0 0,3-1 3 0 0,0 0 0 0 0,0 1 0 0 0,0-1 0 0 0,0 0 0 0 0,0 0 1 0 0,0-1-1 0 0,0 1 0 0 0,0 0 0 0 0,0 0 0 0 0,0 0 0 0 0,0-1 0 0 0,0 1 0 0 0,0 0 0 0 0,0-1 0 0 0,0 1 0 0 0,0-1 0 0 0,1 1 0 0 0,-1-1 0 0 0,0 1 0 0 0,0-1 0 0 0,-1-1 0 0 0,-2-3 18 0 0,0-2 46 0 0,0-1-4 0 0,1 0-55 0 0,0 2-24 0 0,2 5-15 0 0,21-2 358 0 0,-18 2-251 0 0,-2 1-69 0 0,0 0 0 0 0,1 0 1 0 0,-1 0-1 0 0,0 0 0 0 0,1 0 0 0 0,-1 0 0 0 0,0 0 0 0 0,0 0 0 0 0,1 0 0 0 0,-1 0 1 0 0,0 0-1 0 0,1 0 0 0 0,-1 0 0 0 0,0 0 0 0 0,1 0 0 0 0,-1 0 0 0 0,0 1 0 0 0,0-1 1 0 0,1 0-1 0 0,-1 0 0 0 0,0 0 0 0 0,1 0 0 0 0,-1 1 0 0 0,0-1 0 0 0,0 0 1 0 0,0 0-1 0 0,1 1 0 0 0,-5 7 207 0 0,0-3-282 0 0,3-2 63 0 0,-15 15 11 0 0,16-18-2 0 0,-1 0 0 0 0,1 1 0 0 0,0-1 1 0 0,0 0-1 0 0,-1 1 0 0 0,1-1 0 0 0,0 0 0 0 0,-1 0 0 0 0,1 1 1 0 0,-1-1-1 0 0,1 0 0 0 0,0 0 0 0 0,-1 0 0 0 0,1 0 1 0 0,-1 0-1 0 0,1 1 0 0 0,0-1 0 0 0,-1 0 0 0 0,1 0 1 0 0,-1 0-1 0 0,1 0 0 0 0,-1 0 0 0 0,1 0 0 0 0,0 0 0 0 0,-1 0 1 0 0,1-1-1 0 0,-1 1 0 0 0,1 0 0 0 0,0 0 0 0 0,-1 0 1 0 0,1 0-1 0 0,-1-1 0 0 0,1 1 0 0 0,0 0 0 0 0,-1 0 0 0 0,1 0 1 0 0,0-1-1 0 0,-1 1 0 0 0,1 0 0 0 0,0-1 0 0 0,0 1 1 0 0,-1 0-1 0 0,1-1 0 0 0,0 0 0 0 0,-3-3-38 0 0,9-1 29 0 0,33-4 944 0 0,-38 8-772 0 0</inkml:trace>
</inkml:ink>
</file>

<file path=ppt/ink/ink6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3:48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0 4143 0 0,'0'0'191'0'0,"2"1"-11"0"0,0 0-75 0 0,0 0 0 0 0,0 0-1 0 0,0 0 1 0 0,0 1 0 0 0,0-1-1 0 0,-1 0 1 0 0,1 1 0 0 0,0-1 0 0 0,-1 1-1 0 0,0 0 1 0 0,1 0 0 0 0,-1-1-1 0 0,0 1 1 0 0,0 0 0 0 0,0 0 0 0 0,0 0-1 0 0,0 0 1 0 0,0 0 0 0 0,0 1-1 0 0,-1-1 1 0 0,1 3 0 0 0,-1-1 409 0 0,0-1-1 0 0,0 0 1 0 0,0 0 0 0 0,0 1-1 0 0,-1-1 1 0 0,0 0 0 0 0,1 0-1 0 0,-1 0 1 0 0,-1 0 0 0 0,1 0-1 0 0,0 0 1 0 0,-1 0 0 0 0,1 0-1 0 0,-1-1 1 0 0,-2 4 0 0 0,-19 21 350 0 0,0-1 0 0 0,-39 32 1 0 0,4-3-544 0 0,43-42-277 0 0,-1 0 0 0 0,0-1 0 0 0,-34 20 0 0 0,-31 21 4 0 0,74-47-48 0 0,2 3 0 0 0,3 4 0 0 0,1-5 75 0 0,1 0-1 0 0,0-1 1 0 0,0 1-1 0 0,1 0 1 0 0,0 0-1 0 0,1 0 1 0 0,0 0-1 0 0,0-1 1 0 0,0 1-1 0 0,1-1 1 0 0,4 9-1 0 0,-4-11-24 0 0,1 1-1 0 0,0-1 0 0 0,0 0 0 0 0,0-1 0 0 0,0 1 1 0 0,1-1-1 0 0,-1 0 0 0 0,1 0 0 0 0,0 0 0 0 0,0 0 0 0 0,1-1 1 0 0,-1 0-1 0 0,1 0 0 0 0,10 3 0 0 0,6 2 103 0 0,1-2-1 0 0,1 0 0 0 0,46 4 0 0 0,74-8 228 0 0,-123-3-325 0 0,1-2 0 0 0,-1-1 0 0 0,0 0 0 0 0,0-2 0 0 0,-1 0 0 0 0,0-1 0 0 0,30-15 0 0 0,-42 17-51 0 0,-1 0-1 0 0,1 0 1 0 0,-1-1-1 0 0,0 0 1 0 0,0 0-1 0 0,0 0 0 0 0,-1-1 1 0 0,0 0-1 0 0,9-15 1 0 0,-5 6-20 0 0,-1 0 0 0 0,-1-1 0 0 0,12-33 1 0 0,-19 46-64 0 0,0-1 0 0 0,0 1 1 0 0,0 0-1 0 0,-1 0 0 0 0,0 0 1 0 0,0-1-1 0 0,0 1 0 0 0,0 0 1 0 0,-2-5-1 0 0,0-16-495 0 0,2 24 559 0 0,0 0 0 0 0,0 1 1 0 0,-1-1-1 0 0,1 0 1 0 0,0 0-1 0 0,-1 1 1 0 0,1-1-1 0 0,0 0 0 0 0,-1 1 1 0 0,1-1-1 0 0,-1 1 1 0 0,1-1-1 0 0,-1 1 0 0 0,1-1 1 0 0,-1 0-1 0 0,0 1 1 0 0,1 0-1 0 0,-1-1 1 0 0,0 1-1 0 0,1-1 0 0 0,-1 1 1 0 0,0 0-1 0 0,1 0 1 0 0,-1-1-1 0 0,0 1 1 0 0,0 0-1 0 0,1 0 0 0 0,-1 0 1 0 0,-1 0-1 0 0,-22-2-163 0 0,20 3 190 0 0,0 0 0 0 0,-1 0-1 0 0,1 1 1 0 0,0-1 0 0 0,0 1 0 0 0,0 0 0 0 0,1 0 0 0 0,-1 0 0 0 0,0 1 0 0 0,1-1-1 0 0,-1 1 1 0 0,-2 3 0 0 0,-2 2 62 0 0,0 0-1 0 0,1 0 1 0 0,-10 15 0 0 0,5-3-25 0 0,7-11-47 0 0,0-1 0 0 0,0 0 1 0 0,-13 13-1 0 0,2-2 10 0 0,9-6 43 0 0,9-9-72 0 0,-1-4 14 0 0,-1 1-6 0 0,0 0 1 0 0,1-1 0 0 0,-1 1-1 0 0,1-1 1 0 0,-1 1-1 0 0,1-1 1 0 0,-1 1-1 0 0,1-1 1 0 0,-1 1 0 0 0,1-1-1 0 0,-1 0 1 0 0,1 1-1 0 0,-1-1 1 0 0,1 0-1 0 0,0 0 1 0 0,-1 1 0 0 0,1-1-1 0 0,0 0 1 0 0,-1 0-1 0 0,2 0 1 0 0,-1 1-18 0 0,2 0-179 0 0,1 0 0 0 0,-1 0 0 0 0,1 0 0 0 0,-1-1 0 0 0,1 1 0 0 0,6-1 0 0 0,9-1-1282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4:59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0 12959 0 0,'0'0'2091'0'0,"-1"2"-1323"0"0,-24 25 1143 0 0,-41 35-1 0 0,45-44-1809 0 0,1 0 0 0 0,1 2 0 0 0,0 0-1 0 0,-26 38 1 0 0,28-30-94 0 0,2 1 1 0 0,0 0-1 0 0,-12 40 0 0 0,20-48 21 0 0,1 2 0 0 0,1-1 0 0 0,0 1 0 0 0,2-1 0 0 0,0 35 1 0 0,5-27 3 0 0,0-13-31 0 0,-1 24 0 0 0,-1-41-92 0 0,0 1 0 0 0,0 0 0 0 0,0 0 0 0 0,1 0 0 0 0,-1 0 0 0 0,0-1 0 0 0,0 1 0 0 0,0 0 0 0 0,1 0 0 0 0,-1 0-1 0 0,0-1 1 0 0,1 1 0 0 0,-1 0 0 0 0,1-1 0 0 0,-1 1 0 0 0,1 0 0 0 0,-1-1 0 0 0,1 1 0 0 0,-1 0 0 0 0,1-1 0 0 0,0 1 0 0 0,-1-1 0 0 0,1 1 0 0 0,0-1 0 0 0,-1 1-1 0 0,1-1 1 0 0,0 0 0 0 0,1 1 0 0 0,0 0-192 0 0,0-1-1 0 0,0 1 0 0 0,0-1 1 0 0,1 0-1 0 0,-1 0 1 0 0,0 0-1 0 0,0 0 1 0 0,4 0-1 0 0,8-3-1115 0 0</inkml:trace>
</inkml:ink>
</file>

<file path=ppt/ink/ink6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3:49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24 15407 0 0,'1'-2'704'0'0,"20"-20"3923"0"0,-21 24-4568 0 0,0 1-59 0 0,-1-1 1 0 0,1 1 0 0 0,-1 0-1 0 0,1 0 1 0 0,-1-1 0 0 0,0 1-1 0 0,0 0 1 0 0,0-1 0 0 0,0 1-1 0 0,-1-1 1 0 0,1 1 0 0 0,-1-1-1 0 0,1 0 1 0 0,-1 0 0 0 0,0 1-1 0 0,0-1 1 0 0,0 0 0 0 0,0-1-1 0 0,-4 4 1 0 0,0 0 7 0 0,-33 30 41 0 0,-79 79-45 0 0,-63 58-76 0 0,171-163 72 0 0,0-1 0 0 0,1 1 0 0 0,0 1 0 0 0,1-1 0 0 0,0 1 0 0 0,0 1 0 0 0,-9 18 0 0 0,16-29 0 0 0,1 1 0 0 0,0-1 0 0 0,-1 1 0 0 0,1-1 0 0 0,0 1 0 0 0,-1-1 0 0 0,1 1 0 0 0,0-1 0 0 0,0 1 0 0 0,0-1 0 0 0,-1 1 0 0 0,1 0 0 0 0,0-1 0 0 0,0 1 0 0 0,0-1 0 0 0,0 1 0 0 0,0-1 0 0 0,0 1 0 0 0,0 0 0 0 0,0-1 0 0 0,0 1 0 0 0,0-1 0 0 0,0 1 0 0 0,1-1 0 0 0,-1 1 0 0 0,0-1 0 0 0,0 1 0 0 0,1-1 0 0 0,-1 1 0 0 0,0-1 0 0 0,1 2 0 0 0,12 23 0 0 0,-12-21 1 0 0,1 0 1 0 0,0 0-1 0 0,0-1 0 0 0,0 0 1 0 0,0 1-1 0 0,0-1 0 0 0,1 0 0 0 0,0 0 1 0 0,-1 0-1 0 0,1 0 0 0 0,6 4 1 0 0,1 0 8 0 0,1 0 0 0 0,17 7 1 0 0,-16-8-4 0 0,-3-2 92 0 0,1-1 0 0 0,-1 0 0 0 0,1 0 0 0 0,0-1 1 0 0,0 0-1 0 0,0-1 0 0 0,16 1 0 0 0,-1-2 414 0 0,47-6-1 0 0,-31 0-233 0 0,6 1-171 0 0,1-3 1 0 0,61-18-1 0 0,-103 24-188 0 0,0-1 1 0 0,-1 1-1 0 0,1-1 0 0 0,-1-1 0 0 0,1 1 0 0 0,-1-1 1 0 0,0 0-1 0 0,0 0 0 0 0,0 0 0 0 0,-1-1 0 0 0,0 0 0 0 0,1 0 1 0 0,-2 0-1 0 0,1 0 0 0 0,-1-1 0 0 0,1 1 0 0 0,-2-1 1 0 0,1 0-1 0 0,0 0 0 0 0,1-7 0 0 0,-2 6-19 0 0,0 1-1 0 0,0-1 0 0 0,-1 1 1 0 0,0-1-1 0 0,0 0 0 0 0,-1 1 1 0 0,0-1-1 0 0,0 0 1 0 0,0 0-1 0 0,-2-8 0 0 0,1 13 59 0 0,0-1 1 0 0,1 1-1 0 0,-1 0 0 0 0,0-1 0 0 0,0 1 0 0 0,0 0 0 0 0,-1 0 1 0 0,1 0-1 0 0,0 0 0 0 0,-1 0 0 0 0,0 0 0 0 0,1 0 0 0 0,-1 1 1 0 0,0-1-1 0 0,0 1 0 0 0,0-1 0 0 0,0 1 0 0 0,0-1 0 0 0,0 1 1 0 0,0 0-1 0 0,0 0 0 0 0,0 0 0 0 0,-1 0 0 0 0,1 1 0 0 0,0-1 1 0 0,-1 1-1 0 0,1-1 0 0 0,-1 1 0 0 0,1 0 0 0 0,-1 0 0 0 0,-3 0 1 0 0,0 0 32 0 0,1 1 0 0 0,-1 0 1 0 0,0 0-1 0 0,1 1 0 0 0,-1 0 1 0 0,1 0-1 0 0,0 0 0 0 0,-1 0 1 0 0,1 1-1 0 0,-7 4 0 0 0,-2 3 11 0 0,0 0-1 0 0,-15 15 0 0 0,-28 30-2 0 0,50-45 0 0 0,2-1 0 0 0,5 2 11 0 0,2-9-4 0 0,-1 1-1 0 0,1 0 1 0 0,0 0 0 0 0,0-1 0 0 0,0 1-1 0 0,0 0 1 0 0,0-1 0 0 0,1 0 0 0 0,-1 0-1 0 0,0 0 1 0 0,1 0 0 0 0,0 0 0 0 0,0 0 0 0 0,4 2-1 0 0,3 0-76 0 0,0 1-1 0 0,0-1 0 0 0,11 3 1 0 0,-5-3-1341 0 0,0-1-4888 0 0</inkml:trace>
</inkml:ink>
</file>

<file path=ppt/ink/ink6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3:49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0 9215 0 0,'0'0'7711'0'0,"-1"1"-7318"0"0,-9 4-199 0 0,0 0 1 0 0,1 1-1 0 0,0 0 0 0 0,-8 8 0 0 0,-10 5-141 0 0,-18 14-30 0 0,1 2 0 0 0,-46 49 0 0 0,-69 88-17 0 0,145-155 162 0 0,1 0 0 0 0,-12 22 0 0 0,24-37-130 0 0,0 0 0 0 0,-1 0 0 0 0,1 0 0 0 0,0 1 0 0 0,0-1 0 0 0,1 0 0 0 0,-1 1 0 0 0,0-1 0 0 0,1 1 0 0 0,0-1 0 0 0,-1 0 0 0 0,1 1 0 0 0,0-1 0 0 0,0 1 0 0 0,0-1 0 0 0,1 1 0 0 0,-1-1 0 0 0,1 1 0 0 0,-1-1 0 0 0,1 1 0 0 0,0-1 0 0 0,0 0 0 0 0,0 0 0 0 0,0 1 0 0 0,0-1 0 0 0,0 0 0 0 0,1 0 0 0 0,-1 0 0 0 0,3 2 0 0 0,4 4 21 0 0,0 0 1 0 0,1-1-1 0 0,0 0 1 0 0,0 0-1 0 0,12 5 0 0 0,2 2 141 0 0,0 3-42 0 0,-8-6 65 0 0,29 16 0 0 0,-38-24-134 0 0,0 0 0 0 0,0-1 0 0 0,0 0 0 0 0,1 0 0 0 0,-1-1 0 0 0,0 1 0 0 0,1-1 0 0 0,12 0 0 0 0,-5-2 119 0 0,1 0 0 0 0,0-1 0 0 0,0 0 0 0 0,22-8-1 0 0,57-24 357 0 0,-23 7-379 0 0,-40 16-146 0 0,0-2 1 0 0,-1-1-1 0 0,-1-2 0 0 0,48-33 0 0 0,-66 41-53 0 0,-1 0-1 0 0,15-17 1 0 0,-10 10-14 0 0,-13 13-15 0 0,-1 0-1 0 0,1 0 0 0 0,-1 0 0 0 0,1 0 0 0 0,-1 0 0 0 0,0-1 1 0 0,0 1-1 0 0,0 0 0 0 0,-1-1 0 0 0,1 1 0 0 0,0-1 0 0 0,-1 1 1 0 0,0-1-1 0 0,1 1 0 0 0,-1-1 0 0 0,0-3 0 0 0,0 5-100 0 0,-13-13-552 0 0,10 12 628 0 0,1 0 1 0 0,-1 1-1 0 0,0 0 0 0 0,0-1 0 0 0,0 1 0 0 0,0 0 0 0 0,0 0 1 0 0,0 1-1 0 0,0-1 0 0 0,0 1 0 0 0,0-1 0 0 0,0 1 1 0 0,0 0-1 0 0,0 0 0 0 0,-1 1 0 0 0,1-1 0 0 0,0 0 1 0 0,0 1-1 0 0,-5 1 0 0 0,-4 2-50 0 0,1 0-1 0 0,0 0 1 0 0,-19 11 0 0 0,14-5 105 0 0,1 1-1 0 0,0 0 1 0 0,1 2 0 0 0,0-1-1 0 0,1 2 1 0 0,-22 29 0 0 0,16-20 681 0 0,19-23-667 0 0,0 1 1 0 0,-1-1-1 0 0,1 0 1 0 0,0 0-1 0 0,0 0 1 0 0,0 1-1 0 0,0-1 1 0 0,0 0-1 0 0,0 0 1 0 0,0 1-1 0 0,0-1 1 0 0,0 0-1 0 0,0 0 1 0 0,0 1-1 0 0,0-1 1 0 0,0 0-1 0 0,0 0 1 0 0,0 1-1 0 0,0-1 1 0 0,0 0-1 0 0,0 0 1 0 0,0 0-1 0 0,0 1 1 0 0,0-1-1 0 0,0 0 1 0 0,1 0-1 0 0,-1 1 1 0 0,0-1-1 0 0,0 0 1 0 0,0 0-1 0 0,0 0 1 0 0,1 0-1 0 0,-1 1 1 0 0,0-1-1 0 0,0 0 1 0 0,0 0-1 0 0,0 0 1 0 0,1 0-1 0 0,-1 0 1 0 0,0 1-1 0 0,0-1 1 0 0,1 0-1 0 0,-1 0 1 0 0,0 0-1 0 0,0 0 1 0 0,1 0-1 0 0,-1 0 1 0 0,0 0-1 0 0,0 0 1 0 0,1 0-1 0 0,-1 0 1 0 0,0 0-1 0 0,0 0 1 0 0,0 0-1 0 0,1 0 1 0 0,-1 0-1 0 0,22 1-1629 0 0,-18-1 1252 0 0,10 0-835 0 0</inkml:trace>
</inkml:ink>
</file>

<file path=ppt/ink/ink6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3:50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6 234 1375 0 0,'-6'-8'17911'0'0,"6"7"-17266"0"0,8-1-434 0 0,0 0 0 0 0,0 1 0 0 0,1 0 0 0 0,-1 0 0 0 0,0 1 0 0 0,0 0 0 0 0,13 2 0 0 0,12 0 144 0 0,31-5 57 0 0,0-2 1 0 0,0-3 0 0 0,110-28-1 0 0,180-76-49 0 0,-312 97-324 0 0,-9 2-210 0 0,0 2 0 0 0,39-7-1 0 0,-70 18-134 0 0,-3 2-380 0 0,-6 4-102 0 0,1 0-1 0 0,-1 0 0 0 0,-10 8 0 0 0,-2-2-6257 0 0</inkml:trace>
</inkml:ink>
</file>

<file path=ppt/ink/ink6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3:52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 1375 0 0,'0'0'7467'0'0,"2"0"-6871"0"0,9 1 104 0 0,0 0 1 0 0,0 0-1 0 0,0-1 0 0 0,22-4 0 0 0,47-12 915 0 0,12-2-286 0 0,-3 9-851 0 0,97-24 0 0 0,-127 21-401 0 0,86-7-1 0 0,63 8 439 0 0,-51 4-511 0 0,168-24-4 0 0,-217 21 0 0 0,131 4 0 0 0,-227 6 0 0 0,95 1 0 0 0,97-1 112 0 0,-63-6 224 0 0,220 0 1000 0 0,-136 5-1293 0 0,-81-1-22 0 0,378 9-21 0 0,-349 3 0 0 0,-60-2 0 0 0,256-5 0 0 0,-205-4 0 0 0,55 5 0 0 0,-115-1 0 0 0,187 6 0 0 0,-86-1 122 0 0,286-3 607 0 0,-370-15-380 0 0,101-4 846 0 0,-138 15-1048 0 0,89-2 455 0 0,-157 1-517 0 0,-4-1-28 0 0,-1 1 0 0 0,16-4 0 0 0,-18 2 39 0 0,-7 2 0 0 0,0 0-16 0 0,5 0-53 0 0,1 0 3 0 0,-7 0-84 0 0</inkml:trace>
</inkml:ink>
</file>

<file path=ppt/ink/ink6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3:53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0 7831 0 0,'-1'1'6618'0'0,"-11"19"-4985"0"0,0-1 1 0 0,-17 41-1 0 0,-10 18-1073 0 0,-119 162-334 0 0,140-215-226 0 0,-15 22 0 0 0,19-24 0 0 0,-1 10-154 0 0,14-31-644 0 0</inkml:trace>
</inkml:ink>
</file>

<file path=ppt/ink/ink6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3:53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182 187 11519 0 0,'0'0'887'0'0,"-2"-1"-384"0"0,0 0-168 0 0,-1 0 1 0 0,0 0-1 0 0,0 0 1 0 0,0 1 0 0 0,0-1-1 0 0,0 1 1 0 0,0-1-1 0 0,0 1 1 0 0,0 0-1 0 0,0 1 1 0 0,0-1 0 0 0,0 0-1 0 0,0 1 1 0 0,0-1-1 0 0,-4 3 1 0 0,3-1-202 0 0,0 0 1 0 0,0 0-1 0 0,0 0 1 0 0,0 1-1 0 0,0 0 1 0 0,0 0-1 0 0,1 0 1 0 0,-7 7-1 0 0,-2 5-302 0 0,2 0 1 0 0,0 1-1 0 0,-16 33 1 0 0,22-41 412 0 0,-1 1-245 0 0,1 1 0 0 0,0 0 0 0 0,1 0 0 0 0,-4 17 0 0 0,7-23 23 0 0,-1 1 0 0 0,0-1-1 0 0,1 0 1 0 0,0 1 0 0 0,0-1-1 0 0,0 0 1 0 0,1 1 0 0 0,-1-1-1 0 0,1 0 1 0 0,0 1 0 0 0,0-1-1 0 0,1 0 1 0 0,-1 0 0 0 0,3 4-1 0 0,-2-5 28 0 0,0-1-1 0 0,0 1 1 0 0,0-1-1 0 0,1 0 1 0 0,-1 0-1 0 0,0 0 1 0 0,1 0-1 0 0,0-1 1 0 0,-1 1-1 0 0,1-1 1 0 0,0 1-1 0 0,0-1 1 0 0,0 0-1 0 0,0 0 1 0 0,0 0-1 0 0,0 0 1 0 0,0-1-1 0 0,4 1 1 0 0,5 0 195 0 0,1 0 1 0 0,-1-1-1 0 0,15-1 1 0 0,-1-2-87 0 0,0 0 0 0 0,-1-2 0 0 0,0-1 0 0 0,0-1 0 0 0,0-1 0 0 0,-1-1 0 0 0,0-1 0 0 0,-1-1 0 0 0,0-2 0 0 0,27-18 0 0 0,-39 22-144 0 0,1-1 1 0 0,-1 0-1 0 0,-1 0 0 0 0,0-1 1 0 0,-1-1-1 0 0,14-19 0 0 0,-17 20-5 0 0,0 1 0 0 0,0-1 0 0 0,-1 0 0 0 0,-1-1 0 0 0,0 1-1 0 0,0-1 1 0 0,-1 0 0 0 0,2-17 0 0 0,-5 23-48 0 0,1-1 1 0 0,-1 1-1 0 0,0-1 0 0 0,-1 1 0 0 0,0 0 1 0 0,0-1-1 0 0,0 1 0 0 0,-1 0 0 0 0,1 0 1 0 0,-2 0-1 0 0,1 0 0 0 0,-1 0 0 0 0,1 0 1 0 0,-2 1-1 0 0,1-1 0 0 0,-1 1 0 0 0,1 0 1 0 0,-2 0-1 0 0,1 0 0 0 0,0 1 0 0 0,-8-7 0 0 0,6 7-41 0 0,-1 0-1 0 0,1 0 1 0 0,-1 1-1 0 0,1 0 1 0 0,-1 0-1 0 0,0 1 1 0 0,0 0-1 0 0,0 0 0 0 0,-1 0 1 0 0,1 1-1 0 0,0 0 1 0 0,-9 1-1 0 0,13 0 58 0 0,0 0 1 0 0,-1 0-1 0 0,1 0 0 0 0,0 1 0 0 0,0 0 1 0 0,-1-1-1 0 0,1 1 0 0 0,0 0 0 0 0,0 1 1 0 0,0-1-1 0 0,0 1 0 0 0,0-1 0 0 0,0 1 1 0 0,0 0-1 0 0,1 0 0 0 0,-1 0 0 0 0,1 0 1 0 0,-1 1-1 0 0,1-1 0 0 0,0 1 0 0 0,0-1 0 0 0,0 1 1 0 0,0 0-1 0 0,1 0 0 0 0,-1-1 0 0 0,1 1 1 0 0,-1 1-1 0 0,-1 5 0 0 0,-3 20-2884 0 0,4-19 44 0 0,-1 10-3594 0 0</inkml:trace>
</inkml:ink>
</file>

<file path=ppt/ink/ink6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3:57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14223 0 0,'0'0'3307'0'0,"2"0"-3070"0"0,67-20 249 0 0,27-6-422 0 0,-47 14-84 0 0,-29 6-219 0 0,0 1 0 0 0,1 1 0 0 0,36-2 0 0 0,-54 27-3496 0 0,-3-11 2344 0 0</inkml:trace>
</inkml:ink>
</file>

<file path=ppt/ink/ink6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3:57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5983 0 0,'1'0'5014'0'0,"75"-21"1962"0"0,1 8-3913 0 0,79-2-4014 0 0,-74 9-799 0 0,-63 4-4882 0 0</inkml:trace>
</inkml:ink>
</file>

<file path=ppt/ink/ink6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3:58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439 113 2759 0 0,'-6'6'248'0'0,"-4"2"3720"0"0,-21 12 0 0 0,22-15 2964 0 0,13-9-6620 0 0,1 1 1 0 0,0-1-1 0 0,8-4 0 0 0,5-4 7 0 0,3-2-182 0 0,-1 0 0 0 0,2 1-1 0 0,-1 2 1 0 0,2 0 0 0 0,28-10-1 0 0,80-14 88 0 0,-129 34-224 0 0,1 1 0 0 0,0-1 0 0 0,0 1 0 0 0,-1 0 0 0 0,1 0 0 0 0,0 0 0 0 0,0 0 0 0 0,3 1 0 0 0,-5 0 0 0 0,-1-1 0 0 0,1 0 0 0 0,-1 0 0 0 0,1 0 0 0 0,-1 0 0 0 0,1 1 0 0 0,-1-1 0 0 0,1 0 0 0 0,-1 0 0 0 0,1 1 0 0 0,-1-1 0 0 0,0 0 0 0 0,1 1 0 0 0,-1-1 0 0 0,1 0 0 0 0,-1 2 0 0 0,1-1 0 0 0,0 0 0 0 0,-1 1 0 0 0,1-1 0 0 0,-1 1 0 0 0,1-1 0 0 0,-1 1 0 0 0,0 0 0 0 0,1-1 0 0 0,-1 1 0 0 0,0-1 0 0 0,0 1 0 0 0,0 0 0 0 0,-1-1 0 0 0,1 1 0 0 0,0-1 0 0 0,0 1 0 0 0,-1-1 0 0 0,1 1 0 0 0,-1-1 0 0 0,0 1 0 0 0,1-1 0 0 0,-1 1 0 0 0,0-1 0 0 0,-1 2 0 0 0,-1 1 0 0 0,1 0 0 0 0,-1-1 0 0 0,0 1 0 0 0,-1-1 0 0 0,1 0 0 0 0,-8 5 0 0 0,9-6 0 0 0,-1 1 0 0 0,0 0 0 0 0,1-1 0 0 0,-1 1 0 0 0,1 0 0 0 0,0 0 0 0 0,-4 6 0 0 0,4-5 0 0 0,-1 0 0 0 0,1 0 0 0 0,-1 0 0 0 0,-4 4 0 0 0,-107 83-537 0 0,41-35 226 0 0,14-9 205 0 0,-109 96 23 0 0,125-102-82 0 0,-74 52-1 0 0,51-53-20 0 0,27-19 28 0 0,38-20 285 0 0,3-1 30 0 0,58-3 461 0 0,116-22-1 0 0,-34 3-40 0 0,-91 15-265 0 0,-11 2 344 0 0,43-1 0 0 0,-81 6-208 0 0,-3 2-1224 0 0,-1 0 72 0 0,0 0 0 0 0,1 0 0 0 0,-1 0 0 0 0,0 0 0 0 0,0-1-1 0 0,-5 4 1 0 0</inkml:trace>
</inkml:ink>
</file>

<file path=ppt/ink/ink6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3:59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1 8287 0 0,'0'0'7432'0'0,"-8"5"-6112"0"0,-5 0-741 0 0,2-1-222 0 0,1 0-1 0 0,0 0 0 0 0,1 2 0 0 0,-16 9 0 0 0,2 2-207 0 0,-247 202-1196 0 0,266-216 1045 0 0,-159 144-50 0 0,152-138 42 0 0,5-6-2 0 0,1 1 0 0 0,1 0-1 0 0,-1 1 1 0 0,1-1 0 0 0,-9 11-1 0 0,13-15 21 0 0,0 1-1 0 0,0 0 1 0 0,0-1-1 0 0,0 1 1 0 0,0-1-1 0 0,0 1 0 0 0,0 0 1 0 0,0-1-1 0 0,1 1 1 0 0,-1-1-1 0 0,0 1 1 0 0,0 0-1 0 0,0-1 1 0 0,1 1-1 0 0,-1-1 1 0 0,0 1-1 0 0,0-1 0 0 0,1 1 1 0 0,-1-1-1 0 0,1 1 1 0 0,-1-1-1 0 0,0 1 1 0 0,1-1-1 0 0,-1 1 1 0 0,2 0-1 0 0,11 10 255 0 0,9 2 385 0 0,27 13 0 0 0,-26-15-330 0 0,-12-6-228 0 0,0-1 1 0 0,0-1 0 0 0,1 0-1 0 0,-1 0 1 0 0,23 2-1 0 0,-19-6 12 0 0,0 0 0 0 0,-1 0 0 0 0,21-6 0 0 0,-33 7-89 0 0,142-35 465 0 0,-78 18-330 0 0,72-25 5 0 0,-120 36-283 0 0,0-1 0 0 0,-1-1 0 0 0,0 0 0 0 0,0-1 0 0 0,27-21 0 0 0,-38 25 68 0 0,0-1 1 0 0,0 1 0 0 0,-1-1 0 0 0,1-1 0 0 0,-2 1 0 0 0,1-1 0 0 0,-1 0 0 0 0,0 0 0 0 0,0 0 0 0 0,-1-1-1 0 0,0 1 1 0 0,0-1 0 0 0,3-14 0 0 0,-6 21 38 0 0,1-1-1 0 0,-1 1 1 0 0,0 0-1 0 0,0-1 1 0 0,0 1-1 0 0,0 0 0 0 0,0-1 1 0 0,0 1-1 0 0,0-1 1 0 0,0 1-1 0 0,0 0 1 0 0,0-1-1 0 0,-1 1 1 0 0,1 0-1 0 0,-1-1 1 0 0,1 1-1 0 0,-1 0 1 0 0,1 0-1 0 0,-1-1 0 0 0,0 1 1 0 0,0 0-1 0 0,0 0 1 0 0,1 0-1 0 0,-1 0 1 0 0,0 0-1 0 0,0 0 1 0 0,0 0-1 0 0,-1 0 1 0 0,1 0-1 0 0,0 1 1 0 0,0-1-1 0 0,0 0 0 0 0,-1 1 1 0 0,1-1-1 0 0,0 1 1 0 0,0-1-1 0 0,-2 1 1 0 0,-2-2-2 0 0,-1 1 1 0 0,1 0-1 0 0,0 1 0 0 0,0-1 1 0 0,-1 1-1 0 0,1 0 1 0 0,0 0-1 0 0,-6 2 1 0 0,-32 6-431 0 0,1 1 1 0 0,-56 22 0 0 0,92-29 528 0 0,1 1-1 0 0,-1 0 0 0 0,1 0 0 0 0,0 0 1 0 0,0 0-1 0 0,0 1 0 0 0,1 0 1 0 0,-1 0-1 0 0,1 0 0 0 0,0 0 0 0 0,0 1 1 0 0,0-1-1 0 0,1 1 0 0 0,-1 0 1 0 0,1 1-1 0 0,0-1 0 0 0,1 0 0 0 0,-1 1 1 0 0,1-1-1 0 0,1 1 0 0 0,-1 0 1 0 0,-1 10-1 0 0,2-13 6 0 0,1 1 0 0 0,0-1 1 0 0,0 0-1 0 0,0 0 0 0 0,0 1 0 0 0,0-1 1 0 0,1 0-1 0 0,0 0 0 0 0,-1 0 0 0 0,1 1 1 0 0,0-1-1 0 0,2 4 0 0 0,-2-6 12 0 0,9 5 56 0 0,-4-3-273 0 0,-5-2-9 0 0,0 0 0 0 0,0-1 0 0 0,0 1 0 0 0,0 0 0 0 0,0-1 0 0 0,0 1 0 0 0,0-1 0 0 0,0 1 0 0 0,0-1 0 0 0,1 1 0 0 0,-1-1 1 0 0,3 0-1 0 0,6 0-6702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37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942 104 919 0 0,'1'-1'67'0'0,"15"-7"-122"0"0,26-12 4079 0 0,-30 14-2288 0 0,-1-1-1 0 0,0 0 1 0 0,0-1-1 0 0,16-14 1 0 0,3-3 4798 0 0,-31 26-6487 0 0,-1-1-1 0 0,1 1 1 0 0,0 0 0 0 0,0 0-1 0 0,-1 0 1 0 0,1 0 0 0 0,0 0-1 0 0,0 0 1 0 0,-2 2-1 0 0,-2 1-1 0 0,-28 23 33 0 0,-9 8-109 0 0,-2-1 0 0 0,-97 54 0 0 0,42-42-569 0 0,-192 59 0 0 0,199-77 563 0 0,90-27-67 0 0,5 0-9 0 0,13 1 7 0 0,1 0 1 0 0,0 0 0 0 0,32-3 0 0 0,1 1-12 0 0,-13 1 113 0 0,190 8-64 0 0,-204-7 147 0 0,-1 2 0 0 0,41 10 0 0 0,-53-11-44 0 0,1 0 0 0 0,-1 1 0 0 0,1 1 1 0 0,-1 0-1 0 0,0 0 0 0 0,-1 1 1 0 0,15 11-1 0 0,-22-15-12 0 0,1 0 1 0 0,-1 1-1 0 0,0-1 1 0 0,0 0-1 0 0,-1 1 0 0 0,1-1 1 0 0,0 1-1 0 0,-1-1 1 0 0,1 1-1 0 0,-1 0 1 0 0,0 0-1 0 0,0 0 0 0 0,0 0 1 0 0,0-1-1 0 0,-1 1 1 0 0,1 6-1 0 0,-1-4 17 0 0,0 0-1 0 0,0 0 1 0 0,-1-1 0 0 0,0 1-1 0 0,0 0 1 0 0,0 0-1 0 0,-1-1 1 0 0,1 1-1 0 0,-5 7 1 0 0,0-1 42 0 0,-1 1 0 0 0,0-2 0 0 0,-1 1 0 0 0,-1-1-1 0 0,1 0 1 0 0,-1-1 0 0 0,-12 9 0 0 0,-1-1 11 0 0,-2-1 1 0 0,0-1-1 0 0,0-1 0 0 0,-2-1 0 0 0,1-1 0 0 0,-30 9 0 0 0,-6-2 145 0 0,-99 17 0 0 0,121-30-101 0 0,0-1 0 0 0,0-3 0 0 0,0-1 0 0 0,0-1 0 0 0,-40-7-1 0 0,64 5-111 0 0,0-2-1 0 0,0 1 0 0 0,1-2 0 0 0,-1 0 1 0 0,1-1-1 0 0,0 0 0 0 0,1-1 0 0 0,0-1 0 0 0,0 0 1 0 0,0-1-1 0 0,-17-15 0 0 0,29 23-42 0 0,0-1 0 0 0,-1 1 0 0 0,1 0 0 0 0,0-1 0 0 0,0 1 0 0 0,0 0 0 0 0,-1-1 0 0 0,2 1 1 0 0,-1-1-1 0 0,0 0 0 0 0,0 1 0 0 0,0-1 0 0 0,1 0 0 0 0,-1 1 0 0 0,1-1 0 0 0,-1-3 0 0 0,12 0-388 0 0,-7 4 264 0 0,-1 0-1 0 0,1 0 0 0 0,0 0 0 0 0,0 1 1 0 0,0 0-1 0 0,0-1 0 0 0,0 1 0 0 0,-1 1 1 0 0,1-1-1 0 0,0 1 0 0 0,0-1 0 0 0,4 2 1 0 0,6 3-1083 0 0,24 10 1 0 0,-36-14 1109 0 0,21 9-1067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5:00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70 2303 0 0,'-1'2'167'0'0,"-20"60"10554"0"0,16-43-8418 0 0,-3 29 1 0 0,6-37-2037 0 0,2 0 1 0 0,-1 0 0 0 0,1 0 0 0 0,1 0 0 0 0,0 1-1 0 0,0-1 1 0 0,1 0 0 0 0,1 0 0 0 0,0-1-1 0 0,4 12 1 0 0,-2-10 12 0 0,1-1 1 0 0,-1 1-1 0 0,2-1 0 0 0,0 0 0 0 0,0 0 0 0 0,13 13 0 0 0,-19-24-253 0 0,0 1-1 0 0,0-1 0 0 0,0 0 0 0 0,0 0 0 0 0,0 1 0 0 0,1-1 0 0 0,-1 0 0 0 0,0 0 0 0 0,0 0 0 0 0,0 0 0 0 0,0-1 0 0 0,1 1 0 0 0,-1 0 0 0 0,0 0 0 0 0,0-1 0 0 0,1 0 0 0 0,1 1 34 0 0,4-2 30 0 0,0-1 1 0 0,0 0-1 0 0,-1 0 0 0 0,1 0 0 0 0,-1-1 0 0 0,1 0 1 0 0,-1 0-1 0 0,0 0 0 0 0,7-7 0 0 0,7-9 39 0 0,19-23 0 0 0,-33 36-112 0 0,42-60 67 0 0,-47 66-140 0 0,-3 12-133 0 0,-3 18 110 0 0,1-5 27 0 0,1 1-1 0 0,-1 39 1 0 0,4-57 70 0 0,0 0-1 0 0,1-1 1 0 0,0 1 0 0 0,0 0-1 0 0,0-1 1 0 0,1 1 0 0 0,0-1 0 0 0,1 1-1 0 0,-1-1 1 0 0,1 0 0 0 0,0 0-1 0 0,1 0 1 0 0,-1 0 0 0 0,7 7-1 0 0,-5-9 86 0 0,0 0 0 0 0,-1 0-1 0 0,1 0 1 0 0,1-1 0 0 0,-1 0-1 0 0,0 0 1 0 0,1 0-1 0 0,0 0 1 0 0,0-1 0 0 0,-1 0-1 0 0,1 0 1 0 0,11 1 0 0 0,-5-1 60 0 0,0-1 0 0 0,1 0 1 0 0,-1-1-1 0 0,0 0 1 0 0,18-3-1 0 0,-22 2-126 0 0,-1 0-1 0 0,1-1 1 0 0,-1 0-1 0 0,0-1 1 0 0,0 0-1 0 0,0 0 1 0 0,0 0-1 0 0,-1-1 1 0 0,1 0-1 0 0,-1 0 1 0 0,0-1-1 0 0,0 1 1 0 0,-1-2-1 0 0,1 1 1 0 0,-1 0 0 0 0,0-1-1 0 0,5-8 1 0 0,-3 3-18 0 0,0-1 0 0 0,-1-1 1 0 0,0 1-1 0 0,-1-1 1 0 0,0 0-1 0 0,-1 0 0 0 0,-1 0 1 0 0,3-23-1 0 0,15-150-1596 0 0,-10 62-4958 0 0,-9 103 4879 0 0</inkml:trace>
</inkml:ink>
</file>

<file path=ppt/ink/ink6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4:08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44 5527 0 0,'0'0'423'0'0,"1"0"-278"0"0,5-2 342 0 0,-1 0-1 0 0,0 0 0 0 0,0 0 0 0 0,0 0 1 0 0,-1-1-1 0 0,1 0 0 0 0,5-4 0 0 0,-3 2 1018 0 0,0 1 0 0 0,13-7 2894 0 0,-38 18-4118 0 0,-51 44-141 0 0,61-45-127 0 0,0 1 0 0 0,-10 12 1 0 0,-12 9 3 0 0,-289 186-2208 0 0,309-207 2232 0 0,-1 0 0 0 0,1 0 0 0 0,-9 10 0 0 0,18-16-11 0 0,0 0 0 0 0,0 1 0 0 0,0-1 0 0 0,0 1 0 0 0,0-1 0 0 0,0 1-1 0 0,1-1 1 0 0,-1 1 0 0 0,1 0 0 0 0,-1-1 0 0 0,1 1 0 0 0,-1 0 0 0 0,1-1 0 0 0,0 1-1 0 0,0 0 1 0 0,0 3 0 0 0,0-2-10 0 0,1 0 1 0 0,0 0-1 0 0,0 1 0 0 0,0-1 0 0 0,0 0 1 0 0,0 0-1 0 0,0 0 0 0 0,3 4 1 0 0,1 0 6 0 0,1 0 0 0 0,-1 0 1 0 0,1-1-1 0 0,0 1 1 0 0,14 10-1 0 0,-9-8 181 0 0,0-1 0 0 0,1 0 0 0 0,1-1-1 0 0,-1 0 1 0 0,1-1 0 0 0,1 0 0 0 0,-1-1 0 0 0,1-1 0 0 0,-1 0 0 0 0,1-1-1 0 0,0 0 1 0 0,1-1 0 0 0,-1 0 0 0 0,0-2 0 0 0,1 1 0 0 0,-1-2 0 0 0,0 0-1 0 0,0-1 1 0 0,15-3 0 0 0,-10 0 43 0 0,77-22 530 0 0,-75 19-763 0 0,128-43-209 0 0,-144 49 75 0 0,0 1 1 0 0,-1-1-1 0 0,0 0 0 0 0,1-1 1 0 0,-1 1-1 0 0,0-1 1 0 0,6-5-1 0 0,-3 3 58 0 0,-4 2-32 0 0,1 0 1 0 0,-1 0-1 0 0,0 0 0 0 0,-1 0 1 0 0,1 0-1 0 0,-1-1 0 0 0,1 1 1 0 0,-1-1-1 0 0,0 1 0 0 0,0-1 1 0 0,-1 0-1 0 0,1 0 0 0 0,-1 0 1 0 0,0 0-1 0 0,0 0 0 0 0,1-5 1 0 0,-2 7 14 0 0,0-1 1 0 0,0 1 0 0 0,0-1 0 0 0,0 0 0 0 0,0 1 0 0 0,0-1 0 0 0,-1 1 0 0 0,1-1 0 0 0,-1 1 0 0 0,0-1 0 0 0,0 1-1 0 0,1 0 1 0 0,-2-1 0 0 0,1 1 0 0 0,0 0 0 0 0,0 0 0 0 0,-1 0 0 0 0,1 0 0 0 0,-1 0 0 0 0,0 0 0 0 0,1 0-1 0 0,-1 0 1 0 0,0 0 0 0 0,0 1 0 0 0,0-1 0 0 0,-1 1 0 0 0,-2-2 0 0 0,-4-1 63 0 0,-1 0 1 0 0,1 1-1 0 0,-1 0 0 0 0,0 1 0 0 0,0 0 1 0 0,0 0-1 0 0,-1 1 0 0 0,1 1 1 0 0,0-1-1 0 0,-1 2 0 0 0,1-1 1 0 0,-19 5-1 0 0,22-3 29 0 0,0 0 1 0 0,0 1-1 0 0,0 0 0 0 0,0 0 1 0 0,1 0-1 0 0,-10 7 0 0 0,8-5-18 0 0,0-1 0 0 0,0 1 0 0 0,-12 4 0 0 0,2-4 1 0 0,-2 2-2 0 0,16 0 18 0 0,2-3 58 0 0,-3 2 239 0 0,1 0 0 0 0,-1 0 0 0 0,1 1-1 0 0,1 0 1 0 0,-6 10 0 0 0,9-14-316 0 0,-1-1 0 0 0,1 1 1 0 0,-1-1-1 0 0,1 1 0 0 0,0 0 1 0 0,0-1-1 0 0,0 1 0 0 0,0-1 1 0 0,0 1-1 0 0,1-1 0 0 0,-1 1 0 0 0,1 0 1 0 0,-1-1-1 0 0,1 0 0 0 0,0 1 1 0 0,0-1-1 0 0,0 1 0 0 0,1-1 1 0 0,-1 0-1 0 0,3 3 0 0 0,0 1 65 0 0,1-1 0 0 0,1 0 0 0 0,-1 0 0 0 0,1 0 1 0 0,0 0-1 0 0,0-1 0 0 0,0 0 0 0 0,9 4 0 0 0,-8-4-29 0 0,-4-2 15 0 0,19 12-5486 0 0</inkml:trace>
</inkml:ink>
</file>

<file path=ppt/ink/ink6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6:16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147 453 2303 0 0,'0'0'5155'0'0,"2"-2"-4983"0"0,7-4-116 0 0,1 0 0 0 0,12-4-1 0 0,3-4 57 0 0,-15 7 214 0 0,0 1 1 0 0,0 0 0 0 0,1 1-1 0 0,18-6 1 0 0,-27 10 586 0 0,26 0 1630 0 0,-25 2-2262 0 0,14 8 2677 0 0,-16-8-2827 0 0,0-1 0 0 0,0 1 1 0 0,-1-1-1 0 0,1 1 0 0 0,0 0 0 0 0,0-1 1 0 0,-1 1-1 0 0,1 0 0 0 0,0 0 0 0 0,-1-1 1 0 0,1 1-1 0 0,-1 0 0 0 0,1 0 0 0 0,-1 0 1 0 0,1 0-1 0 0,-1 0 0 0 0,1 0 0 0 0,-1 0 1 0 0,0 1-1 0 0,-2 6-20 0 0,-1-1 1 0 0,0 1-1 0 0,-1-1 1 0 0,0 0-1 0 0,0 0 1 0 0,-1 0-1 0 0,0-1 1 0 0,0 0 0 0 0,0 0-1 0 0,-12 10 1 0 0,7-7-86 0 0,-7 5 35 0 0,14-12-61 0 0,-13 5 59 0 0,3-3-33 0 0,1-3 38 0 0,-1-4 6 0 0,6-1-17 0 0,1 0-1 0 0,-1 0 0 0 0,1 0 1 0 0,-8-8-1 0 0,8 8 11 0 0,0-1 1 0 0,1 1-1 0 0,-1 0 1 0 0,0 0-1 0 0,-11-4 1 0 0,0 1-13 0 0,0-1 0 0 0,-29-18 0 0 0,25 14-51 0 0,20 12 0 0 0,0-1 0 0 0,0 1 0 0 0,0-1 0 0 0,0 1 0 0 0,0-1 0 0 0,0 0 0 0 0,0 1 0 0 0,0-1 0 0 0,0 0 0 0 0,1 0 0 0 0,-1 0 0 0 0,0 0 0 0 0,0 0 0 0 0,1 0 0 0 0,-1 0 0 0 0,0 0 0 0 0,1 0 0 0 0,-1 0 0 0 0,0-1 0 0 0,0-10 0 0 0,2 0 0 0 0,1 0 0 0 0,1 1 0 0 0,0-1 0 0 0,1 0 0 0 0,0 1 0 0 0,1 0 0 0 0,0 0 0 0 0,0 0 0 0 0,2 1 0 0 0,-1 0 0 0 0,1 0 0 0 0,9-10 0 0 0,14-13 0 0 0,63-56 0 0 0,-82 80 0 0 0,3-3 12 0 0,1 1 1 0 0,0 1-1 0 0,0 0 0 0 0,1 1 1 0 0,1 1-1 0 0,0 0 0 0 0,0 1 1 0 0,0 1-1 0 0,1 1 0 0 0,-1 0 1 0 0,1 2-1 0 0,33-4 0 0 0,-30 8 18 0 0,0 0 0 0 0,0 0 0 0 0,0 2 0 0 0,-1 1 1 0 0,30 9-1 0 0,-33-9 3 0 0,-8-1-12 0 0,-8-2-19 0 0,0-1 1 0 0,0 1 0 0 0,0-1-1 0 0,-1 1 1 0 0,1 0 0 0 0,0-1-1 0 0,0 1 1 0 0,-1 0 0 0 0,1 0-1 0 0,0 0 1 0 0,-1 0-1 0 0,1-1 1 0 0,-1 1 0 0 0,1 0-1 0 0,-1 0 1 0 0,0 0 0 0 0,1 0-1 0 0,-1 0 1 0 0,0 0 0 0 0,1 0-1 0 0,-1 2 1 0 0,1 21-8 0 0,-3-17 5 0 0,1 0 0 0 0,-1 0 0 0 0,-1 0 0 0 0,1-1 0 0 0,-1 1 0 0 0,0-1 0 0 0,-7 11 0 0 0,-35 42 0 0 0,25-33 0 0 0,-3 1 16 0 0,0-1 0 0 0,-2-1 0 0 0,-1-1 0 0 0,0-1 0 0 0,-2-2 0 0 0,-1 0 0 0 0,-33 17 0 0 0,10-16-16 0 0,28-13 0 0 0,15-9 2 0 0,4-1 7 0 0,0 1 34 0 0,2 0-42 0 0,0-1 0 0 0,-1 1 0 0 0,1-1 0 0 0,0 1 0 0 0,0-1 0 0 0,-7-2 0 0 0,6 1-18 0 0,2 1-80 0 0,0 0-10 0 0,1 0 7 0 0,-1 0-1 0 0,0 1 1 0 0,1-1-1 0 0,-1 0 1 0 0,0 1 0 0 0,0-1-1 0 0,0 1 1 0 0,1 0-1 0 0,-1 0 1 0 0,0-1-1 0 0,0 1 1 0 0,0 0 0 0 0,0 1-1 0 0,1-1 1 0 0,-1 0-1 0 0,0 0 1 0 0,0 1-1 0 0,0-1 1 0 0,1 1 0 0 0,-1 0-1 0 0,0-1 1 0 0,0 1-1 0 0,1 0 1 0 0,-1 0-1 0 0,1 0 1 0 0,-1 0 0 0 0,1 0-1 0 0,-1 1 1 0 0,1-1-1 0 0,-2 2 1 0 0,3-3-66 0 0,0 1 0 0 0,-1-1-1 0 0,1 0 1 0 0,-1 1 0 0 0,1-1 0 0 0,0 0 0 0 0,-1 1-1 0 0,1-1 1 0 0,0 1 0 0 0,-1-1 0 0 0,1 1 0 0 0,0-1-1 0 0,0 1 1 0 0,0-1 0 0 0,-1 1 0 0 0,1-1 0 0 0,0 1-1 0 0,0 0 1 0 0,6 4-4412 0 0,-5-4 4467 0 0</inkml:trace>
</inkml:ink>
</file>

<file path=ppt/ink/ink6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6:17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56 5527 0 0,'48'-56'6648'0'0,"-49"58"-6580"0"0,0 0-1 0 0,-1-1 1 0 0,1 1 0 0 0,-1 0-1 0 0,1-1 1 0 0,-1 1-1 0 0,-2 1 1 0 0,1-2-1 0 0,-12 13 152 0 0,0 1 0 0 0,0 1 0 0 0,2 0 0 0 0,0 0-1 0 0,-16 28 1 0 0,-45 96 638 0 0,-4 9-448 0 0,23-64-371 0 0,-161 282 140 0 0,206-346-79 0 0,-32 60 58 0 0,35-68 135 0 0,-2-1-1 0 0,1 1 1 0 0,-22 21 2254 0 0,30-35-2130 0 0,1-3-466 0 0,0 0 0 0 0,0 0 0 0 0,1 0 0 0 0,-1 0 0 0 0,1 0 0 0 0,0 1 1 0 0,0-1-1 0 0,0 1 0 0 0,0-1 0 0 0,1 1 0 0 0,-1 0 0 0 0,1 0 0 0 0,0 0 0 0 0,5-4 0 0 0</inkml:trace>
</inkml:ink>
</file>

<file path=ppt/ink/ink6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6:18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47 5063 0 0,'0'0'17064'0'0,"2"0"-16944"0"0,0 0-55 0 0,0-1-40 0 0,0 1 0 0 0,-1-1-1 0 0,1 1 1 0 0,-1-1-1 0 0,1 0 1 0 0,-1 1-1 0 0,0-1 1 0 0,1 0-1 0 0,-1 0 1 0 0,0 0-1 0 0,1 0 1 0 0,1-2-1 0 0,-1 1-18 0 0,9-9 1567 0 0,-11 10-1515 0 0,15-18-36 0 0,-14 17 114 0 0,-10 11 85 0 0,4-3-156 0 0,0 0 5 0 0,4-5 59 0 0,0 0-76 0 0,-3 4-58 0 0,-54 63-4137 0 0,53-59 2660 0 0</inkml:trace>
</inkml:ink>
</file>

<file path=ppt/ink/ink6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6:59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1 1 1839 0 0</inkml:trace>
</inkml:ink>
</file>

<file path=ppt/ink/ink6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00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2303 0 0,'0'0'752'0'0</inkml:trace>
</inkml:ink>
</file>

<file path=ppt/ink/ink6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00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1065 1839 0 0,'-2'2'134'0'0,"-15"8"2156"0"0,0 2 1 0 0,1 0-1 0 0,1 0 1 0 0,-26 27-1 0 0,31-27-1527 0 0,-16 22 3648 0 0,87-108-3464 0 0,244-252-728 0 0,-273 292-217 0 0,188-202 44 0 0,-176 189-28 0 0,166-163 114 0 0,-70 50-512 0 0,-129 145 307 0 0,16-27 0 0 0,0-2 75 0 0,-22 36-14 0 0,-4 7-49 0 0,-2 4-4 0 0,-9 36 34 0 0,-29 71 1 0 0,6-22 13 0 0,-23 138-39 0 0,35-128 40 0 0,7-34 121 0 0,-4-1 0 0 0,-35 88 0 0 0,33-106 21 0 0,-36 86 232 0 0,45-101-250 0 0,2 0 0 0 0,-9 46 0 0 0,18-74-12 0 0,2-3-144 0 0,2 0-78 0 0,0-1 1 0 0,-1 1-1 0 0,1-1 0 0 0,-1 0 1 0 0,1 0-1 0 0,-1-1 1 0 0,0 1-1 0 0,0-1 0 0 0,0 1 1 0 0,0-1-1 0 0,0 0 0 0 0,0 0 1 0 0,4-7-1 0 0,2-6-1510 0 0</inkml:trace>
</inkml:ink>
</file>

<file path=ppt/ink/ink6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0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0 185 4143 0 0,'0'0'6034'0'0,"2"-2"-4208"0"0,9-21 1608 0 0,-10 21-2961 0 0,2-8 3128 0 0,-2 9-3385 0 0,70-37 1190 0 0,82-36 17 0 0,-135 67-1427 0 0,0 1-1 0 0,1 0 1 0 0,-1 1-1 0 0,1 2 1 0 0,0 0-1 0 0,32-2 0 0 0,-17 11-2734 0 0,-22-3-2320 0 0</inkml:trace>
</inkml:ink>
</file>

<file path=ppt/ink/ink6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01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0 8287 0 0,'1'2'5260'0'0,"-10"10"-3784"0"0,-14 15-1049 0 0,-26 16 481 0 0,-20 20 69 0 0,-87 116 114 0 0,141-161-1062 0 0,7-9-9 0 0,1 0 1 0 0,0 0 0 0 0,0 1 0 0 0,1 0 0 0 0,0 0-1 0 0,0 1 1 0 0,1-1 0 0 0,-3 13 0 0 0,6-14 32 0 0,2-7-44 0 0,0 0-1 0 0,0 0 1 0 0,0-1 0 0 0,0 1-1 0 0,1 0 1 0 0,-1 0 0 0 0,1-1-1 0 0,-1 1 1 0 0,1 0-1 0 0,0-1 1 0 0,-1 1 0 0 0,3 2-1 0 0,11 16 62 0 0,-12-17-169 0 0,0 0 0 0 0,0-1 1 0 0,0 1-1 0 0,0-1 0 0 0,0 0 1 0 0,1 1-1 0 0,-1-1 0 0 0,1 0 1 0 0,-1-1-1 0 0,1 1 0 0 0,0 0 1 0 0,0-1-1 0 0,0 1 0 0 0,0-1 1 0 0,0 0-1 0 0,0 0 0 0 0,0 0 1 0 0,0-1-1 0 0,0 1 0 0 0,1-1 1 0 0,-1 1-1 0 0,5-1 0 0 0,6-2-1341 0 0</inkml:trace>
</inkml:ink>
</file>

<file path=ppt/ink/ink6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01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2759 0 0,'-8'0'14342'0'0,"30"35"-13119"0"0,45 57 0 0 0,38 27 426 0 0,2 3-598 0 0,-82-92-864 0 0,2-1-1 0 0,45 38 1 0 0,-55-55-4909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5:00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 13791 0 0,'0'0'1247'0'0,"-1"1"-1023"0"0,-2 3-120 0 0,1 0 1 0 0,0 0-1 0 0,0 0 0 0 0,0 1 0 0 0,0-1 1 0 0,1 0-1 0 0,0 0 0 0 0,0 1 1 0 0,0-1-1 0 0,0 1 0 0 0,1 8 1 0 0,0-6 139 0 0,1 0-1 0 0,0 0 1 0 0,0 0 0 0 0,1 0 0 0 0,-1 0 0 0 0,6 12 0 0 0,4 3 398 0 0,1-1-1 0 0,0-1 0 0 0,23 29 1 0 0,-27-39-574 0 0,-3-2 35 0 0,152 221 2934 0 0,-140-199-2670 0 0,-1 1 0 0 0,-1 1 0 0 0,-1 0 0 0 0,-2 1 0 0 0,15 66-1 0 0,-25-83-339 0 0,0 0 0 0 0,-1 1 0 0 0,-1 0 0 0 0,0-1 0 0 0,-1 1 0 0 0,-1-1 0 0 0,0 0 0 0 0,-2 1 0 0 0,0-1 0 0 0,0 0 0 0 0,-2-1 0 0 0,0 1 0 0 0,-13 23 0 0 0,8-19-46 0 0,-2-1 0 0 0,0 0 0 0 0,-1-1 0 0 0,-1 0 0 0 0,-1-1 0 0 0,0-1 0 0 0,-1-1 0 0 0,-1 0 0 0 0,-27 17 0 0 0,-154 78-543 0 0,117-68-502 0 0,48-22-5644 0 0,14-7-1055 0 0</inkml:trace>
</inkml:ink>
</file>

<file path=ppt/ink/ink6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01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4 12751 0 0,'0'0'1158'0'0,"-2"-1"-954"0"0,1 0-105 0 0,-1 1 0 0 0,0-1 0 0 0,0 1 0 0 0,-1 0 0 0 0,1 0 0 0 0,0 0 0 0 0,0 0 0 0 0,0 0 0 0 0,0 0 0 0 0,0 0 0 0 0,0 1 0 0 0,0-1 0 0 0,0 1 0 0 0,0-1 0 0 0,0 1 0 0 0,1 0 0 0 0,-1 0 0 0 0,-2 1 1 0 0,-5 3 389 0 0,1 1 1 0 0,-13 10-1 0 0,8-6-273 0 0,-15 14 230 0 0,1 1 1 0 0,-25 30-1 0 0,1-1-210 0 0,-7 3-97 0 0,-95 103 27 0 0,106-104-149 0 0,-98 112-538 0 0,104-122 489 0 0,40-45-126 0 0,14-6-3726 0 0,-8 2 2280 0 0,18-10-4150 0 0</inkml:trace>
</inkml:ink>
</file>

<file path=ppt/ink/ink6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02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10911 0 0,'0'0'2258'0'0,"2"1"-1674"0"0,3 2-314 0 0,0 0 0 0 0,0 1 1 0 0,0-1-1 0 0,-1 1 0 0 0,1 0 1 0 0,-1 1-1 0 0,0-1 1 0 0,0 1-1 0 0,-1 0 0 0 0,4 5 1 0 0,6 12 479 0 0,11 26 0 0 0,-12-22-398 0 0,7 12-39 0 0,81 170 654 0 0,-79-158-846 0 0,-3 1-1 0 0,16 67 1 0 0,-31-101-103 0 0,0 0 0 0 0,0 0 0 0 0,-2 1 0 0 0,0-1 0 0 0,-1 0 1 0 0,-1 1-1 0 0,-4 20 0 0 0,2-25 3 0 0,0 0 0 0 0,-1 0 1 0 0,0 0-1 0 0,-1 0 0 0 0,-1 0 0 0 0,0-1 0 0 0,-1 0 0 0 0,0 0 1 0 0,-14 17-1 0 0,-1-2-150 0 0,-2 0 0 0 0,-1-1 0 0 0,0-1 0 0 0,-50 36 0 0 0,43-38-2259 0 0</inkml:trace>
</inkml:ink>
</file>

<file path=ppt/ink/ink6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02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0 1839 0 0,'0'0'13854'0'0,"1"2"-13016"0"0,0 3-654 0 0,0-1 1 0 0,0 1-1 0 0,-1-1 0 0 0,1 1 0 0 0,-1-1 1 0 0,0 1-1 0 0,0-1 0 0 0,-1 1 0 0 0,0-1 1 0 0,1 1-1 0 0,-1-1 0 0 0,-1 0 0 0 0,1 1 1 0 0,-3 5-1 0 0,-4 7 129 0 0,0 0 0 0 0,-12 20 0 0 0,-87 123 156 0 0,106-159-557 0 0,-3 5-307 0 0</inkml:trace>
</inkml:ink>
</file>

<file path=ppt/ink/ink6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03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5063 0 0,'0'0'4792'0'0</inkml:trace>
</inkml:ink>
</file>

<file path=ppt/ink/ink6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03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20 9215 0 0,'21'-20'7891'0'0,"-28"24"-7179"0"0,-42 14 1134 0 0,32-12-1490 0 0,0 0-1 0 0,-18 11 1 0 0,-13 9-278 0 0,-44 26-282 0 0,72-40 8 0 0,15-8 89 0 0,-1-1 1 0 0,0 1-1 0 0,1 0 1 0 0,-1 0-1 0 0,1 1 1 0 0,1 0-1 0 0,-7 6 1 0 0,4 1-116 0 0,7-10 160 0 0,-1-1-140 0 0,2 2 2 0 0,-1 0 159 0 0,1 0 0 0 0,0 0 0 0 0,0-1-1 0 0,0 1 1 0 0,0 0 0 0 0,1 0 0 0 0,-1-1-1 0 0,1 1 1 0 0,0-1 0 0 0,-1 0 0 0 0,1 1-1 0 0,0-1 1 0 0,0 0 0 0 0,4 3 0 0 0,0-1-7 0 0,0 0 1 0 0,0 0-1 0 0,0-1 0 0 0,1 0 1 0 0,8 3-1 0 0,48 17-72 0 0,-23-9 134 0 0,-1 1 0 0 0,52 28 0 0 0,-85-39 36 0 0,-1-1 0 0 0,0 1 1 0 0,0 0-1 0 0,0 0 1 0 0,0 1-1 0 0,-1-1 1 0 0,1 1-1 0 0,-1 0 1 0 0,0 0-1 0 0,-1 0 1 0 0,1 1-1 0 0,2 5 1 0 0,-6-10-28 0 0,0 0 0 0 0,0 1 0 0 0,0-1 0 0 0,1 0 0 0 0,-1 0 1 0 0,-1 0-1 0 0,1 0 0 0 0,0 0 0 0 0,0 0 0 0 0,0 0 0 0 0,0 0 1 0 0,-1 0-1 0 0,1 0 0 0 0,0 0 0 0 0,-1 0 0 0 0,1 0 0 0 0,-2 1 0 0 0,-9 15 177 0 0,10-16-170 0 0,-8 9 76 0 0,0-1 0 0 0,0-1-1 0 0,-1 0 1 0 0,0 0 0 0 0,0 0-1 0 0,-1-2 1 0 0,0 1 0 0 0,0-1-1 0 0,-24 8 1 0 0,-5 0-28 0 0,-68 13-1 0 0,25-10-47 0 0,-109 9 0 0 0,191-26-37 0 0,0 1 0 0 0,0-1 1 0 0,1 0-1 0 0,-1 0 0 0 0,0 0 0 0 0,0 0 0 0 0,0 0 0 0 0,1-1 0 0 0,-1 1 0 0 0,0 0 0 0 0,0 0 1 0 0,1 0-1 0 0,-1-1 0 0 0,0 1 0 0 0,0 0 0 0 0,1-1 0 0 0,-1 1 0 0 0,0-1 0 0 0,0 1-8 0 0,1-1 0 0 0,0 1 0 0 0,0 0 0 0 0,0-1 0 0 0,0 1 0 0 0,0-1 0 0 0,-1 1 0 0 0,1 0 1 0 0,0-1-1 0 0,0 1 0 0 0,0-1 0 0 0,0 1 0 0 0,0-1 0 0 0,0 1 0 0 0,0 0 0 0 0,0-1 0 0 0,0 1 0 0 0,1-1 0 0 0,-1 1 0 0 0,0 0 0 0 0,0-1 0 0 0,0 1 0 0 0,1-1 0 0 0,1-3-226 0 0,0 0 0 0 0,1 0 0 0 0,0 1 0 0 0,5-6 1 0 0,40-43-2866 0 0,-19 23 1506 0 0</inkml:trace>
</inkml:ink>
</file>

<file path=ppt/ink/ink6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04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478 275 2759 0 0,'0'0'15735'0'0,"2"-1"-15238"0"0,3-1-399 0 0,0 0 0 0 0,0-1-1 0 0,0 0 1 0 0,0 0 0 0 0,0 0 0 0 0,-1 0-1 0 0,0-1 1 0 0,1 0 0 0 0,-1 0 0 0 0,-1 0-1 0 0,1 0 1 0 0,0 0 0 0 0,-1-1 0 0 0,0 0-1 0 0,0 0 1 0 0,-1 0 0 0 0,1 0 0 0 0,-1 0-1 0 0,2-6 1 0 0,0-2-177 0 0,-1 0 0 0 0,0 0 0 0 0,0 0 0 0 0,-2 0 0 0 0,0 0 0 0 0,0-1 0 0 0,-2-14 0 0 0,1 24-48 0 0,0-1 0 0 0,-1 0 0 0 0,1 0 1 0 0,-1 1-1 0 0,-1-1 0 0 0,1 0 0 0 0,-1 1 0 0 0,-3-8 1 0 0,4 10 78 0 0,0 1 0 0 0,0-1 0 0 0,0 1 0 0 0,0 0 0 0 0,-1-1 0 0 0,1 1 0 0 0,-1 0 0 0 0,1 0 0 0 0,0 0 0 0 0,-1 0 0 0 0,0 0 0 0 0,1 0 0 0 0,-1 0 0 0 0,0 0 0 0 0,1 1 0 0 0,-1-1 0 0 0,0 0 0 0 0,0 1 1 0 0,0 0-1 0 0,1-1 0 0 0,-1 1 0 0 0,0 0 0 0 0,0 0 0 0 0,0 0 0 0 0,-3 1 0 0 0,-9 1-135 0 0,-1 1 0 0 0,1 0 0 0 0,0 1 0 0 0,0 1 0 0 0,1 0 0 0 0,-1 1-1 0 0,-12 7 1 0 0,-87 60-473 0 0,74-46 658 0 0,-127 104 577 0 0,157-122-428 0 0,0-1-1 0 0,1 1 1 0 0,-13 19-1 0 0,17-22-33 0 0,0 0 0 0 0,1 0 0 0 0,0 0-1 0 0,0 0 1 0 0,1 1 0 0 0,-1-1 0 0 0,2 1-1 0 0,-3 9 1 0 0,4-14-77 0 0,0 0 0 0 0,0-1 0 0 0,0 1 0 0 0,0 0 0 0 0,0 0 0 0 0,0 0 0 0 0,0-1 0 0 0,1 1 0 0 0,-1 0 0 0 0,1 0 0 0 0,-1-1 0 0 0,1 1 0 0 0,0 0 0 0 0,0-1 0 0 0,-1 1 0 0 0,1-1 0 0 0,2 3 0 0 0,0-2 7 0 0,-1 0 0 0 0,0 0 0 0 0,0 0 1 0 0,1 0-1 0 0,-1-1 0 0 0,1 1 0 0 0,-1-1 1 0 0,1 0-1 0 0,-1 0 0 0 0,5 1 0 0 0,0 1 27 0 0,1-2 0 0 0,0 1 1 0 0,0-1-1 0 0,0-1 0 0 0,0 1 0 0 0,0-1 0 0 0,10-2 0 0 0,5-2-6 0 0,-1 0 0 0 0,1-2 0 0 0,-1-1 0 0 0,33-15 0 0 0,-15 3 58 0 0,54-35 0 0 0,-82 46-194 0 0,0 0-1 0 0,0-2 0 0 0,13-13 1 0 0,-22 20 51 0 0,1 0 1 0 0,-2 0 0 0 0,1-1 0 0 0,0 1 0 0 0,-1-1 0 0 0,1 0-1 0 0,-1 0 1 0 0,0 0 0 0 0,0 0 0 0 0,-1 0 0 0 0,1 0 0 0 0,-1 0-1 0 0,0 0 1 0 0,0-1 0 0 0,0-4 0 0 0,-1 8 21 0 0,0 0 1 0 0,0 1-1 0 0,0-1 0 0 0,0 1 1 0 0,0-1-1 0 0,0 0 0 0 0,-1 1 1 0 0,1-1-1 0 0,0 1 0 0 0,0-1 1 0 0,-1 1-1 0 0,1-1 0 0 0,0 1 1 0 0,0-1-1 0 0,-1 1 1 0 0,1-1-1 0 0,-1 1 0 0 0,1-1 1 0 0,0 1-1 0 0,-1 0 0 0 0,1-1 1 0 0,-1 1-1 0 0,1 0 0 0 0,-1-1 1 0 0,1 1-1 0 0,-1 0 0 0 0,1 0 1 0 0,-1-1-1 0 0,1 1 0 0 0,-1 0 1 0 0,0 0-1 0 0,1 0 1 0 0,-1 0-1 0 0,1 0 0 0 0,-1 0 1 0 0,0-1-1 0 0,1 2 0 0 0,-1-1 1 0 0,1 0-1 0 0,-1 0 0 0 0,1 0 1 0 0,-1 0-1 0 0,0 0 0 0 0,1 0 1 0 0,-1 1-1 0 0,-3 0 29 0 0,1 0-1 0 0,-1 0 1 0 0,1 0 0 0 0,-1 0-1 0 0,-4 4 1 0 0,3-2-20 0 0,3-2-5 0 0,0 0 0 0 0,0 1 0 0 0,0-1 0 0 0,0 1 0 0 0,0 0 0 0 0,0-1 1 0 0,1 1-1 0 0,-1 0 0 0 0,1 0 0 0 0,-1 0 0 0 0,1 0 0 0 0,0 0 0 0 0,-1 0 1 0 0,1 0-1 0 0,-1 5 0 0 0,-3 14 15 0 0,5-9 19 0 0,4-1-22 0 0,-1-8-14 0 0,-1 0 1 0 0,1-1-1 0 0,-1 1 0 0 0,1-1 1 0 0,0 0-1 0 0,0 0 0 0 0,0 0 1 0 0,0 0-1 0 0,6 2 1 0 0,34 11-314 0 0,-26-10-271 0 0,-1 1-253 0 0,-3-1-30 0 0</inkml:trace>
</inkml:ink>
</file>

<file path=ppt/ink/ink6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04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17 2303 0 0,'-7'-16'6082'0'0,"-2"22"898"0"0,-3 11-6013 0 0,10-14-420 0 0,-85 141 1871 0 0,5-5-1988 0 0,-135 157-254 0 0,169-231-163 0 0,-18 25-6 0 0,65-89-227 0 0,5-9-5621 0 0,1-4-118 0 0</inkml:trace>
</inkml:ink>
</file>

<file path=ppt/ink/ink6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05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102 465 2759 0 0,'-30'18'98'0'0,"-5"3"1878"0"0,-1-1 5445 0 0,42-29-7009 0 0,8-14-427 0 0,22-24-1 0 0,3-5-156 0 0,82-138-49 0 0,-109 171 444 0 0,0 1 0 0 0,1 0 0 0 0,1 1 0 0 0,1 1 0 0 0,0 0 0 0 0,1 1 0 0 0,28-21 0 0 0,-35 30 12 0 0,1 0 0 0 0,-1 1 0 0 0,1 0 1 0 0,0 0-1 0 0,0 1 0 0 0,1 0 0 0 0,-1 1 0 0 0,1 0 0 0 0,0 1 0 0 0,0 0 0 0 0,0 1 1 0 0,0 0-1 0 0,0 1 0 0 0,0 0 0 0 0,0 0 0 0 0,22 5 0 0 0,-7 2 71 0 0,1 1 0 0 0,-1 1 0 0 0,49 26 0 0 0,-67-31-286 0 0,1 0-1 0 0,-1 1 1 0 0,0 1-1 0 0,0-1 1 0 0,13 14 0 0 0,-11-6-8 0 0,-10-7-13 0 0,-1-4 0 0 0,1 2 1 0 0,-1 0 0 0 0,1 0 0 0 0,-1 0 0 0 0,0 0 0 0 0,0 0 0 0 0,-1-1 0 0 0,1 1 0 0 0,-1 0 0 0 0,0-1 0 0 0,0 1 0 0 0,0-1 0 0 0,-3 4 0 0 0,-5 5 0 0 0,-19 19 0 0 0,24-25 0 0 0,-177 146-3 0 0,147-125-4 0 0,-87 61-209 0 0,93-70 185 0 0,-1-1 0 0 0,-42 18-1 0 0,65-32 37 0 0,0-1 0 0 0,0 1 0 0 0,0-1 0 0 0,-1-1 0 0 0,1 1 0 0 0,0-1 0 0 0,-1-1 0 0 0,1 1 0 0 0,-1-1 0 0 0,1-1 0 0 0,-1 1 0 0 0,1-1 0 0 0,0-1 0 0 0,-9-2 0 0 0,15 4-5 0 0,0 0 0 0 0,0-1 0 0 0,0 1 0 0 0,0-1 0 0 0,0 1 0 0 0,0-1 0 0 0,0 0 0 0 0,0 1-1 0 0,0-1 1 0 0,1 0 0 0 0,-1 0 0 0 0,0 1 0 0 0,0-1 0 0 0,1 0 0 0 0,-1 0 0 0 0,1 0 0 0 0,-1 0 0 0 0,1 0 0 0 0,-1 0 0 0 0,1 0 0 0 0,0 0 0 0 0,-1 0 0 0 0,1 0 0 0 0,0 0 0 0 0,0 0 0 0 0,0 0 0 0 0,0 0 0 0 0,0-1 0 0 0,0 1 0 0 0,0 0 0 0 0,0 0 0 0 0,0 0-1 0 0,0 0 1 0 0,0 0 0 0 0,1 0 0 0 0,-1 0 0 0 0,1 0 0 0 0,-1 0 0 0 0,1-2 0 0 0,2-2-209 0 0,0-1 0 0 0,0 1-1 0 0,0-1 1 0 0,1 1 0 0 0,6-8 0 0 0,6-3-975 0 0,2-2-58 0 0</inkml:trace>
</inkml:ink>
</file>

<file path=ppt/ink/ink6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05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 9215 0 0,'0'0'4610'0'0,"-1"0"-3444"0"0,-3 0-1045 0 0,1 0 1 0 0,0-1-1 0 0,-1 2 0 0 0,1-1 0 0 0,0 0 0 0 0,0 1 1 0 0,-1-1-1 0 0,1 1 0 0 0,0 0 0 0 0,0 0 0 0 0,0 0 0 0 0,-1 0 1 0 0,2 1-1 0 0,-5 2 0 0 0,-6 4 179 0 0,-23 20 1 0 0,14-11-81 0 0,2-1-184 0 0,1 0 0 0 0,1 2 0 0 0,0 0 0 0 0,2 1 1 0 0,0 0-1 0 0,1 1 0 0 0,0 1 0 0 0,2 1 0 0 0,-12 26 0 0 0,20-38 55 0 0,1 1 1 0 0,1-1-1 0 0,0 1 0 0 0,-3 16 1 0 0,5-23-65 0 0,1-1 0 0 0,-1 1 0 0 0,1-1 0 0 0,0 0 0 0 0,0 1 0 0 0,1-1 0 0 0,-1 1 0 0 0,1-1 1 0 0,-1 0-1 0 0,1 1 0 0 0,0-1 0 0 0,0 0 0 0 0,0 0 0 0 0,1 0 0 0 0,-1 0 0 0 0,1 0 1 0 0,0 0-1 0 0,0 0 0 0 0,2 2 0 0 0,-2-3 14 0 0,1 0 0 0 0,-1-1 0 0 0,0 1 1 0 0,1-1-1 0 0,-1 0 0 0 0,1 0 0 0 0,-1 0 1 0 0,1 0-1 0 0,0 0 0 0 0,-1 0 0 0 0,1-1 0 0 0,0 1 1 0 0,-1-1-1 0 0,1 0 0 0 0,0 0 0 0 0,0 0 0 0 0,-1 0 1 0 0,1 0-1 0 0,0-1 0 0 0,0 1 0 0 0,-1-1 0 0 0,6-2 1 0 0,4-1 80 0 0,-1 0 0 0 0,1-1 1 0 0,17-11-1 0 0,-14 7-84 0 0,-1-1 0 0 0,-1-1 0 0 0,1 1 0 0 0,-2-2 0 0 0,1 0 0 0 0,-2-1-1 0 0,0 0 1 0 0,0 0 0 0 0,-1-1 0 0 0,-1-1 0 0 0,9-16 0 0 0,-13 19-185 0 0,-1 0 0 0 0,0 0 0 0 0,0 0 0 0 0,-1-1 0 0 0,-1 1 0 0 0,0-1 0 0 0,-1 0-1 0 0,0 1 1 0 0,-1-1 0 0 0,0 0 0 0 0,-1 1 0 0 0,0-1 0 0 0,-7-24 0 0 0,7 35 46 0 0,1 1 0 0 0,-1-1 0 0 0,0 0 0 0 0,0 1 0 0 0,0-1 0 0 0,0 0 0 0 0,0 1 0 0 0,0-1 0 0 0,0 1 1 0 0,-1-1-1 0 0,1 1 0 0 0,-1 0 0 0 0,1 0 0 0 0,-1-1 0 0 0,-2 0 0 0 0,3 1-12 0 0,0 1 1 0 0,0 0 0 0 0,1-1 0 0 0,-1 1 0 0 0,0 0-1 0 0,0-1 1 0 0,0 1 0 0 0,0 0 0 0 0,0 0 0 0 0,0 0-1 0 0,0 0 1 0 0,0 0 0 0 0,0 0 0 0 0,0 0-1 0 0,0 0 1 0 0,0 1 0 0 0,0-1 0 0 0,0 0 0 0 0,1 0-1 0 0,-1 1 1 0 0,0-1 0 0 0,0 1 0 0 0,0-1 0 0 0,0 1-1 0 0,1-1 1 0 0,-1 1 0 0 0,0-1 0 0 0,0 1-1 0 0,1 0 1 0 0,-1-1 0 0 0,0 1 0 0 0,0 1 0 0 0,-4 6-1260 0 0,1 1-3082 0 0</inkml:trace>
</inkml:ink>
</file>

<file path=ppt/ink/ink6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06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92 2759 0 0,'1'-1'207'0'0,"7"-16"-921"0"0,-3 6 2786 0 0,0 1 0 0 0,0 0 0 0 0,1 0 0 0 0,1 0 0 0 0,10-12 2738 0 0,-21 35-4573 0 0,-4 9-128 0 0,-1 0 1 0 0,-1-1-1 0 0,-25 38 0 0 0,4-7-56 0 0,-43 88 1 0 0,21-36 88 0 0,-75 107 0 0 0,79-140 68 0 0,-56 104 0 0 0,104-173-206 0 0,-3 7-18 0 0,-1 0 1 0 0,1 0 0 0 0,-3 15 0 0 0,6-23-152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5:01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7 180 7831 0 0,'-7'3'9496'0'0,"113"-16"-7897"0"0,-43 7-842 0 0,103-24 1 0 0,15-23 319 0 0,65-17 97 0 0,-226 66-1593 0 0,0 1-1 0 0,0 1 1 0 0,36 0-1 0 0,-61 15-1500 0 0,-3-1 477 0 0,-4-1-41 0 0</inkml:trace>
</inkml:ink>
</file>

<file path=ppt/ink/ink6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06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12351 0 0,'0'0'564'0'0,"-1"2"-9"0"0,-6 6-198 0 0,2 1 1 0 0,-1 0-1 0 0,1 0 1 0 0,1 0 0 0 0,0 1-1 0 0,0-1 1 0 0,0 1-1 0 0,1 0 1 0 0,1 0-1 0 0,0 0 1 0 0,0 0-1 0 0,1 1 1 0 0,1-1-1 0 0,-1 0 1 0 0,2 1-1 0 0,-1-1 1 0 0,3 12-1 0 0,-1-13-252 0 0,0 1 1 0 0,1-1-1 0 0,0 0 0 0 0,0 0 0 0 0,1-1 0 0 0,0 1 0 0 0,0-1 1 0 0,1 0-1 0 0,0 0 0 0 0,1 0 0 0 0,-1-1 0 0 0,8 8 1 0 0,-9-11-93 0 0,1 0 0 0 0,-1 0 1 0 0,1 0-1 0 0,0 0 0 0 0,0-1 1 0 0,0 1-1 0 0,1-1 0 0 0,-1-1 1 0 0,1 1-1 0 0,-1-1 1 0 0,1 0-1 0 0,0 0 0 0 0,8 1 1 0 0,-8-3-443 0 0,0 1 0 0 0,1-1 0 0 0,-1 0 0 0 0,0-1 0 0 0,0 0 0 0 0,1 0 0 0 0,-1 0 0 0 0,7-3 0 0 0,1-1-1323 0 0</inkml:trace>
</inkml:ink>
</file>

<file path=ppt/ink/ink6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07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0 6447 0 0,'0'0'9211'0'0,"-2"1"-8415"0"0,-5 3-545 0 0,1 0 0 0 0,-1 1 0 0 0,1 0 1 0 0,0 0-1 0 0,0 0 0 0 0,0 1 0 0 0,1 0 0 0 0,0 0 0 0 0,0 0 1 0 0,-7 14-1 0 0,-3 7-119 0 0,-17 44 0 0 0,13-27-3 0 0,5-10-99 0 0,-110 213-7 0 0,-111 122 41 0 0,173-285-64 0 0,-46 71 0 0 0,83-112-34 0 0,8-13-398 0 0,-34 46 0 0 0,40-61-4148 0 0,2-1-1550 0 0</inkml:trace>
</inkml:ink>
</file>

<file path=ppt/ink/ink6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07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151 213 1839 0 0,'0'0'13140'0'0,"-1"2"-12798"0"0,0 3-151 0 0,-8 29 1336 0 0,-22 49-1 0 0,26-73-1458 0 0,0 1-1 0 0,0-1 1 0 0,-1-1 0 0 0,-1 1-1 0 0,1-1 1 0 0,-2 0 0 0 0,1-1 0 0 0,-1 0-1 0 0,-10 8 1 0 0,10-9-10 0 0,8-6-58 0 0,-1-1 0 0 0,1 0 1 0 0,0 0-1 0 0,0 0 0 0 0,0 1 0 0 0,-1-1 1 0 0,1 0-1 0 0,0 0 0 0 0,-1 0 1 0 0,1 1-1 0 0,0-1 0 0 0,0 0 0 0 0,-1 0 1 0 0,1 0-1 0 0,0 0 0 0 0,-1 0 1 0 0,1 0-1 0 0,0 0 0 0 0,0 0 0 0 0,-1 0 1 0 0,1 0-1 0 0,0 0 0 0 0,-1 0 0 0 0,1 0 1 0 0,0 0-1 0 0,-1 0 0 0 0,-10 0 196 0 0,11-1-193 0 0,0 1 0 0 0,-1 0 0 0 0,1 0-1 0 0,-1-1 1 0 0,1 1 0 0 0,0 0 0 0 0,-1-1 0 0 0,1 1-1 0 0,0 0 1 0 0,-1-1 0 0 0,1 1 0 0 0,0-1 0 0 0,0 1-1 0 0,-1-1 1 0 0,1 1 0 0 0,0 0 0 0 0,0-1-1 0 0,0 1 1 0 0,0-1 0 0 0,-1 1 0 0 0,1-1 0 0 0,0 1-1 0 0,0-1 1 0 0,0 1 0 0 0,0-1 0 0 0,0-14 42 0 0,0 11-50 0 0,1-1 0 0 0,0 0 1 0 0,1 1-1 0 0,-1-1 1 0 0,1 1-1 0 0,0-1 1 0 0,0 1-1 0 0,0 0 1 0 0,3-4-1 0 0,30-36-179 0 0,-15 20 88 0 0,7-12-83 0 0,2 3 0 0 0,2 0-1 0 0,58-49 1 0 0,-69 66 194 0 0,1 1-1 0 0,1 2 1 0 0,0 0-1 0 0,0 1 0 0 0,1 1 1 0 0,1 1-1 0 0,48-14 1 0 0,-64 22 58 0 0,-6 1-47 0 0,1 0 1 0 0,-1 0 0 0 0,1 1 0 0 0,-1 0 0 0 0,1-1 0 0 0,-1 1 0 0 0,1 0 0 0 0,-1 0 0 0 0,1 0 0 0 0,-1 0 0 0 0,1 1 0 0 0,2 0 0 0 0,-5-1-23 0 0,1 0 0 0 0,-1 1 1 0 0,1-1-1 0 0,-1 0 1 0 0,0 0-1 0 0,1 1 1 0 0,-1-1-1 0 0,1 1 1 0 0,-1-1-1 0 0,0 0 1 0 0,1 1-1 0 0,-1-1 1 0 0,0 1-1 0 0,0-1 1 0 0,1 0-1 0 0,-1 1 1 0 0,0-1-1 0 0,0 1 1 0 0,0-1-1 0 0,1 1 1 0 0,-1-1-1 0 0,0 1 1 0 0,0 0-1 0 0,2 11 49 0 0,-2-12-48 0 0,0 7 64 0 0,0 1 0 0 0,-1-1 0 0 0,0 0 0 0 0,0 1-1 0 0,0-1 1 0 0,-1 0 0 0 0,-5 13 0 0 0,-25 49 209 0 0,21-49-206 0 0,-72 119 184 0 0,34-63-449 0 0,49-74 82 0 0,-4 7-2561 0 0</inkml:trace>
</inkml:ink>
</file>

<file path=ppt/ink/ink6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08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15 2759 0 0,'8'-5'10767'0'0,"-83"137"-7574"0"0,8-16-3059 0 0,54-93-127 0 0,-12 26 212 0 0,22-44-117 0 0,1 0 0 0 0,0 0 0 0 0,1 0 0 0 0,-1 0 0 0 0,1 1 0 0 0,0-1 0 0 0,0 7 0 0 0,1-11 122 0 0,8 9 300 0 0,-7-9-472 0 0,0 0 1 0 0,1 0-1 0 0,-1 0 0 0 0,1 0 1 0 0,-1-1-1 0 0,1 1 0 0 0,0 0 0 0 0,-1-1 1 0 0,1 1-1 0 0,0-1 0 0 0,-1 0 1 0 0,1 1-1 0 0,3-1 0 0 0,25 0 414 0 0,-15-1-300 0 0,-1 0-122 0 0,0-1-1 0 0,0 0 1 0 0,1-1-1 0 0,-1-1 1 0 0,-1 0-1 0 0,1-1 1 0 0,-1 0-1 0 0,0-1 1 0 0,0-1-1 0 0,0 0 1 0 0,-1-1-1 0 0,0 0 1 0 0,-1-1-1 0 0,0 0 1 0 0,11-12-1 0 0,-16 14-118 0 0,0 0 1 0 0,0 0-1 0 0,-1 0 0 0 0,-1-1 0 0 0,1 0 0 0 0,-1 0 0 0 0,0 0 1 0 0,-1-1-1 0 0,0 1 0 0 0,0-1 0 0 0,-1 0 0 0 0,0 1 0 0 0,-1-1 1 0 0,0 0-1 0 0,0 0 0 0 0,-1 0 0 0 0,0 0 0 0 0,0 0 0 0 0,-1 0 1 0 0,-1 0-1 0 0,1 0 0 0 0,-1 0 0 0 0,-1 0 0 0 0,0 1 0 0 0,0-1 1 0 0,0 1-1 0 0,-1 0 0 0 0,0 0 0 0 0,-1 0 0 0 0,0 0 1 0 0,0 1-1 0 0,-8-8 0 0 0,12 14 15 0 0,0-1 0 0 0,0 1 1 0 0,-1 0-1 0 0,1 0 0 0 0,-1 0 0 0 0,1 0 1 0 0,-1 0-1 0 0,1 0 0 0 0,-1 0 0 0 0,1 1 0 0 0,-1-1 1 0 0,0 1-1 0 0,1-1 0 0 0,-1 1 0 0 0,0-1 1 0 0,1 1-1 0 0,-1 0 0 0 0,0 0 0 0 0,0 0 1 0 0,1 0-1 0 0,-1 0 0 0 0,0 0 0 0 0,0 0 0 0 0,1 1 1 0 0,-1-1-1 0 0,0 1 0 0 0,1-1 0 0 0,-1 1 1 0 0,1 0-1 0 0,-1-1 0 0 0,0 1 0 0 0,1 0 1 0 0,-1 0-1 0 0,1 0 0 0 0,0 0 0 0 0,-1 0 0 0 0,1 1 1 0 0,0-1-1 0 0,0 0 0 0 0,0 1 0 0 0,0-1 1 0 0,0 0-1 0 0,0 1 0 0 0,0-1 0 0 0,0 3 1 0 0,0-3-300 0 0,4 8-4112 0 0</inkml:trace>
</inkml:ink>
</file>

<file path=ppt/ink/ink6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09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74 332 6911 0 0,'0'0'528'0'0,"-1"1"-341"0"0,-3 2-72 0 0,-2 2 1038 0 0,-1 1-1 0 0,0-1 1 0 0,0-1 0 0 0,0 1-1 0 0,0-1 1 0 0,-1 0-1 0 0,-11 3 1882 0 0,24-19-2875 0 0,5-6-145 0 0,0 1 1 0 0,1 1-1 0 0,1 0 1 0 0,21-23-1 0 0,-5 11-188 0 0,40-31 0 0 0,-57 50 124 0 0,0 2-1 0 0,1 0 1 0 0,-1 0-1 0 0,1 1 1 0 0,0 0 0 0 0,15-4-1 0 0,-19 7 60 0 0,0 1-1 0 0,0 0 1 0 0,1 0-1 0 0,-1 1 0 0 0,0 0 1 0 0,1 1-1 0 0,-1 0 1 0 0,0 0-1 0 0,0 1 0 0 0,17 2 1 0 0,-18-1 82 0 0,1 0-1 0 0,-1 0 1 0 0,0 1 0 0 0,0-1-1 0 0,0 2 1 0 0,0-1 0 0 0,12 9-1 0 0,-18-11-73 0 0,0 0 0 0 0,0 1 1 0 0,0-1-1 0 0,0 0 0 0 0,0 1 0 0 0,0-1 0 0 0,0 1 0 0 0,-1-1 0 0 0,1 1 0 0 0,-1 0 0 0 0,1-1 0 0 0,-1 1 0 0 0,1 0 1 0 0,-1 2-1 0 0,1 22 84 0 0,-2-19-84 0 0,0 1 1 0 0,-1-1 0 0 0,1 0 0 0 0,-1 0-1 0 0,-1 0 1 0 0,1 0 0 0 0,-1 0 0 0 0,-1-1 0 0 0,1 1-1 0 0,-1-1 1 0 0,0 0 0 0 0,0 0 0 0 0,-1 0-1 0 0,-6 6 1 0 0,5-6-7 0 0,6-6-10 0 0,-1 0-1 0 0,1 0 1 0 0,0 0 0 0 0,0 0 0 0 0,0 0-1 0 0,0 0 1 0 0,-1 0 0 0 0,1-1 0 0 0,0 1-1 0 0,0 0 1 0 0,0 0 0 0 0,0 0 0 0 0,-1 0-1 0 0,1 0 1 0 0,0-1 0 0 0,0 1 0 0 0,0 0 0 0 0,0 0-1 0 0,0 0 1 0 0,0 0 0 0 0,0-1 0 0 0,-1 1-1 0 0,1 0 1 0 0,0 0 0 0 0,0 0 0 0 0,0-1-1 0 0,0 1 1 0 0,0 0 0 0 0,0 0 0 0 0,0 0-1 0 0,0-1 1 0 0,0 1 0 0 0,0 0 0 0 0,0 0-1 0 0,0 0 1 0 0,0-1 0 0 0,-1-8-114 0 0,2 5 72 0 0,0-1 0 0 0,1 0 0 0 0,-1 1 0 0 0,1-1 0 0 0,0 1 0 0 0,0 0 0 0 0,0 0 0 0 0,0-1 0 0 0,6-5 0 0 0,30-34-113 0 0,-34 39 127 0 0,16-15-24 0 0,1-1-1 0 0,1 2 1 0 0,1 1 0 0 0,35-21 0 0 0,-39 28 19 0 0,0 1 0 0 0,1 1 0 0 0,0 1 0 0 0,0 1 1 0 0,1 0-1 0 0,33-5 0 0 0,-40 10 59 0 0,-5-1 52 0 0,1 2-1 0 0,-1-1 1 0 0,0 1-1 0 0,1 1 1 0 0,-1-1-1 0 0,1 2 1 0 0,-1-1-1 0 0,1 1 1 0 0,10 3-1 0 0,-18-3 22 0 0,-1 0-79 0 0,0 0 0 0 0,0 0-1 0 0,0 0 1 0 0,0 1 0 0 0,0-1 0 0 0,-1 0 0 0 0,1 1-1 0 0,0-1 1 0 0,-1 1 0 0 0,1-1 0 0 0,-1 1-1 0 0,1-1 1 0 0,-1 3 0 0 0,1 1 12 0 0,-1-1 0 0 0,0 0 0 0 0,0 0 0 0 0,0 1 0 0 0,0-1 0 0 0,-1 0 0 0 0,0 0 0 0 0,0 0 0 0 0,0 1 0 0 0,0-1 0 0 0,-1 0 0 0 0,-2 4 0 0 0,-4 8 132 0 0,-16 24 1 0 0,8-15-21 0 0,-102 180-1245 0 0,117-203-106 0 0</inkml:trace>
</inkml:ink>
</file>

<file path=ppt/ink/ink6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09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14 4143 0 0,'0'0'191'0'0,"12"-14"12092"0"0,-3 20-11358 0 0,-8-4-859 0 0,0 0-1 0 0,0 0 1 0 0,0 0 0 0 0,0 0-1 0 0,0 0 1 0 0,0 0 0 0 0,-1 0-1 0 0,1 1 1 0 0,-1-1 0 0 0,1 0-1 0 0,-1 0 1 0 0,0 0-1 0 0,0 1 1 0 0,0-1 0 0 0,0 0-1 0 0,-1 0 1 0 0,0 4 0 0 0,-1 4 179 0 0,0-1 0 0 0,-6 16 0 0 0,-11 18 369 0 0,-29 46 0 0 0,20-39-430 0 0,23-37-157 0 0,0 2-190 0 0,6-13-10 0 0,0 0 41 0 0,0-1-496 0 0,9-6-7767 0 0</inkml:trace>
</inkml:ink>
</file>

<file path=ppt/ink/ink6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09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3679 0 0,'0'0'11920'0'0,"7"7"-11824"0"0,2 0-8 0 0,2 0-504 0 0,0 2-104 0 0</inkml:trace>
</inkml:ink>
</file>

<file path=ppt/ink/ink6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10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379 100 2303 0 0,'0'0'3754'0'0,"-4"-8"16"0"0,-8-15-1198 0 0,12 22-1889 0 0,-1-1-88 0 0,1-2-241 0 0,-1-1 62 0 0,0 0 0 0 0,0 0-1 0 0,1 0 1 0 0,0-9 0 0 0,0 12-55 0 0,0-8 398 0 0,-6-4 65 0 0,5 13-759 0 0,-1 1-1 0 0,-6-1-58 0 0,0 1 1 0 0,0 1-1 0 0,0-1 0 0 0,1 1 0 0 0,-1 0 0 0 0,0 1 1 0 0,1 0-1 0 0,-1 0 0 0 0,1 1 0 0 0,-13 6 0 0 0,-4 3 1 0 0,-42 29 0 0 0,50-28 116 0 0,0 1 0 0 0,1 0 1 0 0,0 1-1 0 0,1 1 1 0 0,1 0-1 0 0,0 1 0 0 0,1 1 1 0 0,-11 23-1 0 0,18-33-44 0 0,2 0-1 0 0,-1 0 1 0 0,1 0-1 0 0,1 0 1 0 0,-1 0-1 0 0,1 1 1 0 0,1-1-1 0 0,-1 1 1 0 0,1 11 0 0 0,1-19 31 0 0,5 5 237 0 0,-5-6-330 0 0,0 1 0 0 0,0-1 1 0 0,1 1-1 0 0,-1-1 0 0 0,0 0 0 0 0,0 1 1 0 0,1-1-1 0 0,-1 1 0 0 0,0-1 0 0 0,1 0 0 0 0,-1 1 1 0 0,1-1-1 0 0,-1 0 0 0 0,1 1 0 0 0,-1-1 0 0 0,0 0 1 0 0,1 0-1 0 0,-1 0 0 0 0,1 1 0 0 0,-1-1 1 0 0,1 0-1 0 0,-1 0 0 0 0,1 0 0 0 0,4 1 41 0 0,-1-1-1 0 0,0 0 0 0 0,0 1 1 0 0,0-2-1 0 0,1 1 1 0 0,-1 0-1 0 0,0-1 0 0 0,0 0 1 0 0,7-2-1 0 0,-2-1-16 0 0,-1 1-1 0 0,0-2 1 0 0,14-8-1 0 0,2-3-50 0 0,-4 4-102 0 0,-2-1 0 0 0,20-18 1 0 0,36-38-56 0 0,-68 64 154 0 0,-5 4-52 0 0,0 12-62 0 0,-1-3 117 0 0,0 0 0 0 0,-1-1 1 0 0,0 1-1 0 0,0 0 0 0 0,-1-1 0 0 0,0 1 1 0 0,-5 11-1 0 0,3-11 21 0 0,1 0 0 0 0,1 1 1 0 0,0-1-1 0 0,0 1 0 0 0,-1 16 0 0 0,3-22-62 0 0,0 1 0 0 0,0-1 0 0 0,1 1 0 0 0,-1-1-1 0 0,1 1 1 0 0,0-1 0 0 0,0 0 0 0 0,0 1 0 0 0,0-1 0 0 0,3 4-1 0 0,-4-6-41 0 0,1 1-1 0 0,0-1 0 0 0,0 0 0 0 0,0 0 1 0 0,0 0-1 0 0,0 0 0 0 0,0 0 1 0 0,0 0-1 0 0,0-1 0 0 0,1 1 0 0 0,-1 0 1 0 0,0-1-1 0 0,0 1 0 0 0,1 0 0 0 0,-1-1 1 0 0,1 0-1 0 0,-1 1 0 0 0,0-1 0 0 0,1 0 1 0 0,-1 0-1 0 0,1 1 0 0 0,-1-1 0 0 0,0 0 1 0 0,1 0-1 0 0,-1-1 0 0 0,1 1 0 0 0,-1 0 1 0 0,2-1-1 0 0,11-2-1513 0 0</inkml:trace>
</inkml:ink>
</file>

<file path=ppt/ink/ink6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10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39 11831 0 0,'3'-4'312'0'0,"1"0"-1"0"0,-1 1 1 0 0,1 0-1 0 0,0 0 1 0 0,0 0-1 0 0,0 0 1 0 0,1 1-1 0 0,-1-1 1 0 0,1 1 0 0 0,-1 0-1 0 0,1 0 1 0 0,0 1-1 0 0,6-2 1 0 0,-10 3 1057 0 0,0 10-1108 0 0,-2 1 1 0 0,0-1-1 0 0,0 1 1 0 0,-1-1-1 0 0,0 1 1 0 0,-5 13 0 0 0,-23 51 635 0 0,-65 117 1 0 0,23-52-692 0 0,40-72-151 0 0,-54 107 103 0 0,63-127-27 0 0,20-42-278 0 0,1 0 1 0 0,0-1-1 0 0,1 1 0 0 0,-1 0 1 0 0,1 0-1 0 0,0 10 0 0 0,2-5-4850 0 0,2 0-1750 0 0</inkml:trace>
</inkml:ink>
</file>

<file path=ppt/ink/ink6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16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452 236 3679 0 0,'0'0'13802'0'0,"2"0"-13604"0"0,1-1-112 0 0,1 1 0 0 0,0-1-1 0 0,-1 0 1 0 0,1 0 0 0 0,-1 0-1 0 0,0-1 1 0 0,1 1 0 0 0,-1-1-1 0 0,0 0 1 0 0,0 0 0 0 0,0 0 0 0 0,0 0-1 0 0,0-1 1 0 0,0 1 0 0 0,-1-1-1 0 0,1 1 1 0 0,-1-1 0 0 0,0 0-1 0 0,1 0 1 0 0,-1 0 0 0 0,-1-1-1 0 0,1 1 1 0 0,0 0 0 0 0,-1-1-1 0 0,2-3 1 0 0,2-12 5 0 0,7-36 0 0 0,-11 48-82 0 0,-1 1-1 0 0,1-1 1 0 0,-1 1 0 0 0,0-1-1 0 0,-1 0 1 0 0,0 1-1 0 0,0-1 1 0 0,0 1 0 0 0,-4-10-1 0 0,5 15-9 0 0,-1-1-1 0 0,1 1 1 0 0,-1-1 0 0 0,1 1-1 0 0,-1 0 1 0 0,0-1 0 0 0,0 1-1 0 0,0 0 1 0 0,0 0 0 0 0,0 0-1 0 0,0-1 1 0 0,0 1 0 0 0,0 0-1 0 0,0 0 1 0 0,-1 1 0 0 0,1-1-1 0 0,0 0 1 0 0,0 0 0 0 0,-1 0-1 0 0,1 1 1 0 0,-1-1 0 0 0,1 1-1 0 0,-1-1 1 0 0,1 1 0 0 0,-1 0-1 0 0,1-1 1 0 0,-1 1-1 0 0,1 0 1 0 0,-2 0 0 0 0,-2 1-20 0 0,0 0 0 0 0,0 0 1 0 0,0 0-1 0 0,1 1 0 0 0,-1-1 0 0 0,-7 5 1 0 0,2-2-16 0 0,-49 23-16 0 0,2 2 0 0 0,-60 40 0 0 0,84-48 45 0 0,30-19 7 0 0,-94 62-18 0 0,88-56 18 0 0,0 0 0 0 0,0 0 0 0 0,0 1 0 0 0,1 0 0 0 0,0 0 0 0 0,1 1 0 0 0,-9 15 0 0 0,15-23 5 0 0,0 0 0 0 0,0 1 1 0 0,0-1-1 0 0,0 0 1 0 0,0 1-1 0 0,1-1 1 0 0,-1 0-1 0 0,1 1 1 0 0,-1-1-1 0 0,1 1 1 0 0,0-1-1 0 0,0 1 1 0 0,0-1-1 0 0,0 1 1 0 0,1-1-1 0 0,-1 1 1 0 0,1-1-1 0 0,-1 0 1 0 0,1 1-1 0 0,0-1 1 0 0,0 0-1 0 0,0 1 1 0 0,0-1-1 0 0,0 0 0 0 0,1 0 1 0 0,-1 0-1 0 0,1 0 1 0 0,-1 0-1 0 0,1 0 1 0 0,0 0-1 0 0,0-1 1 0 0,0 1-1 0 0,3 2 1 0 0,1 0 47 0 0,0 0 0 0 0,1-1 1 0 0,-1 0-1 0 0,1 0 0 0 0,-1 0 0 0 0,1-1 1 0 0,0 0-1 0 0,0-1 0 0 0,0 1 0 0 0,14 0 1 0 0,0-3 54 0 0,0 0 0 0 0,0-2 0 0 0,0 0 0 0 0,0-1 0 0 0,-1-1 1 0 0,0-1-1 0 0,0-1 0 0 0,0-1 0 0 0,-1-1 0 0 0,0 0 1 0 0,0-2-1 0 0,-1 0 0 0 0,26-21 0 0 0,-37 26-87 0 0,0 0-1 0 0,-1 0 0 0 0,0 0 1 0 0,0 0-1 0 0,-1-1 1 0 0,0 0-1 0 0,0-1 1 0 0,-1 1-1 0 0,1-1 0 0 0,-2 1 1 0 0,1-1-1 0 0,-1 0 1 0 0,0-1-1 0 0,-1 1 0 0 0,3-13 1 0 0,-5 18 21 0 0,0 3-42 0 0,0 0-1 0 0,-1-1 0 0 0,1 1 0 0 0,0 0 1 0 0,0 0-1 0 0,0 0 0 0 0,0-1 0 0 0,0 1 1 0 0,-1 0-1 0 0,1 0 0 0 0,0 0 0 0 0,0 0 1 0 0,0-1-1 0 0,-1 1 0 0 0,1 0 0 0 0,0 0 1 0 0,0 0-1 0 0,0 0 0 0 0,-1 0 0 0 0,1 0 0 0 0,0 0 1 0 0,0 0-1 0 0,-1 0 0 0 0,1-1 0 0 0,0 1 1 0 0,0 0-1 0 0,-1 0 0 0 0,1 0 0 0 0,0 0 1 0 0,0 0-1 0 0,-1 1 0 0 0,1-1 0 0 0,0 0 1 0 0,0 0-1 0 0,-1 0 0 0 0,1 0 0 0 0,0 0 1 0 0,0 0-1 0 0,-1 0 0 0 0,1 0 0 0 0,0 0 1 0 0,0 1-1 0 0,0-1 0 0 0,-1 0 0 0 0,1 0 0 0 0,0 0 1 0 0,0 1-1 0 0,0-1 0 0 0,0 0 0 0 0,0 0 1 0 0,-1 1-1 0 0,1-1-2 0 0,-7 5-7 0 0,0 1 1 0 0,0-1-1 0 0,0 2 1 0 0,1-1-1 0 0,0 1 1 0 0,1 0-1 0 0,-1 0 1 0 0,1 0-1 0 0,1 1 1 0 0,-5 8-1 0 0,-5 14 57 0 0,-13 45-1 0 0,14-39 51 0 0,10-25-124 0 0,0-1 1 0 0,-2 21-1 0 0,4-31 23 0 0,1 1 0 0 0,0 0 0 0 0,0 0 0 0 0,0 0 0 0 0,0 0 0 0 0,0 0-1 0 0,0-1 1 0 0,0 1 0 0 0,0 0 0 0 0,0 0 0 0 0,0 0 0 0 0,0 0 0 0 0,1-1 0 0 0,-1 1 0 0 0,0 0-1 0 0,1 0 1 0 0,-1-1 0 0 0,0 1 0 0 0,1 0 0 0 0,0 1 0 0 0,9 1-92 0 0,-8-3 69 0 0,1 0-166 0 0,0 0 1 0 0,0 0-1 0 0,0 0 1 0 0,1-1-1 0 0,-1 0 1 0 0,0 1 0 0 0,0-1-1 0 0,0 0 1 0 0,0-1-1 0 0,0 1 1 0 0,0 0-1 0 0,0-1 1 0 0,0 0-1 0 0,-1 0 1 0 0,1 0-1 0 0,2-2 1 0 0,-4 3 49 0 0,14-10-1617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5:02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0 14479 0 0,'0'0'1656'0'0,"1"3"-1078"0"0,0 22 294 0 0,-1 0 1 0 0,-1 0 0 0 0,-1 0 0 0 0,-7 28 0 0 0,-2 43-51 0 0,13 49-401 0 0,1-22-275 0 0,-4-98-282 0 0,-1 1-1 0 0,-9 44 0 0 0,-5-25-1223 0 0,13-37 569 0 0,-3-2-1167 0 0,5-5 1593 0 0</inkml:trace>
</inkml:ink>
</file>

<file path=ppt/ink/ink6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17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51 106 1375 0 0,'0'0'66'0'0,"-1"2"-8"0"0,-3 9-1173 0 0,-4 9 7851 0 0,1 0 1621 0 0,2-10-6095 0 0,5-8-1531 0 0,-3 5 335 0 0,-2 5-285 0 0,5-12-760 0 0,0 1 0 0 0,0-1 1 0 0,0 0-1 0 0,-1 1 0 0 0,1-1 0 0 0,0 0 0 0 0,0 0 0 0 0,-1 1 1 0 0,1-1-1 0 0,0 0 0 0 0,-1 0 0 0 0,1 0 0 0 0,0 0 0 0 0,-1 1 1 0 0,1-1-1 0 0,0 0 0 0 0,-1 0 0 0 0,1 0 0 0 0,0 0 0 0 0,-1 0 0 0 0,1 0 1 0 0,0 0-1 0 0,-1 0 0 0 0,1 0 0 0 0,0 0 0 0 0,-1 0 0 0 0,1 0 1 0 0,0 0-1 0 0,-1 0 0 0 0,1 0 0 0 0,0 0 0 0 0,-1-1 0 0 0,0 1 1 0 0,1 0-15 0 0,-1-1 1 0 0,1 1 0 0 0,-1-1 0 0 0,1 1-1 0 0,-1-1 1 0 0,1 1 0 0 0,0-1 0 0 0,-1 1-1 0 0,1-1 1 0 0,0 0 0 0 0,-1 1 0 0 0,1-1-1 0 0,0 1 1 0 0,0-1 0 0 0,0 0 0 0 0,-1 1 0 0 0,1-1-1 0 0,0 0 1 0 0,0 1 0 0 0,0-2 0 0 0,0-14 22 0 0,0 14-2 0 0,0-1-15 0 0,1 0 0 0 0,-1-1-1 0 0,1 1 1 0 0,0 0 0 0 0,0 0 0 0 0,1 0 0 0 0,-1 0 0 0 0,1 0-1 0 0,-1 0 1 0 0,1 0 0 0 0,0 0 0 0 0,3-4 0 0 0,3-1 16 0 0,0-1-1 0 0,11-9 1 0 0,-7 8-17 0 0,1 0 0 0 0,0 1 0 0 0,1 1 0 0 0,0 0 0 0 0,0 1 0 0 0,23-8-1 0 0,-27 11 49 0 0,-1 1 0 0 0,1 1 0 0 0,0 0-1 0 0,-1 0 1 0 0,1 1 0 0 0,0 0 0 0 0,0 0-1 0 0,0 1 1 0 0,0 1 0 0 0,0 0-1 0 0,15 3 1 0 0,-22-4-41 0 0,5 5 80 0 0,-7-4-99 0 0,0 0 0 0 0,0 1 1 0 0,1-1-1 0 0,-2 1 1 0 0,1-1-1 0 0,0 1 1 0 0,0 0-1 0 0,0-1 1 0 0,-1 1-1 0 0,1 0 1 0 0,-1-1-1 0 0,1 1 1 0 0,-1 0-1 0 0,0 0 1 0 0,1 0-1 0 0,-1-1 1 0 0,0 1-1 0 0,0 0 0 0 0,-1 0 1 0 0,1 0-1 0 0,0-1 1 0 0,-1 1-1 0 0,1 0 1 0 0,-1 0-1 0 0,1-1 1 0 0,-1 1-1 0 0,0 0 1 0 0,1-1-1 0 0,-1 1 1 0 0,-2 2-1 0 0,1 1 9 0 0,-63 138 445 0 0,49-111-1747 0 0,16-31 631 0 0,3 7-5555 0 0</inkml:trace>
</inkml:ink>
</file>

<file path=ppt/ink/ink6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17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253 305 4143 0 0,'0'0'14332'0'0,"-2"0"-13590"0"0,-14 4-369 0 0,0-1 0 0 0,0 0 0 0 0,-1-2 0 0 0,1 0 0 0 0,-30-2 0 0 0,-24 2-389 0 0,67-1 2 0 0,1 0-1 0 0,-1 1 1 0 0,0-1 0 0 0,0-1-1 0 0,1 1 1 0 0,-1 0 0 0 0,1-1-1 0 0,-1 1 1 0 0,0-1 0 0 0,1 0-1 0 0,-1 0 1 0 0,1 0 0 0 0,-1 0-1 0 0,-2-2 1 0 0,4 2 10 0 0,0 0-1 0 0,0 0 1 0 0,0 0 0 0 0,0 0-1 0 0,0-1 1 0 0,1 1 0 0 0,-1 0-1 0 0,0 0 1 0 0,1-1 0 0 0,-1 1 0 0 0,0 0-1 0 0,1-1 1 0 0,0 1 0 0 0,-1 0-1 0 0,1-1 1 0 0,0 1 0 0 0,0-1-1 0 0,0 1 1 0 0,0-1 0 0 0,0 1-1 0 0,0 0 1 0 0,0-1 0 0 0,0 1-1 0 0,1-1 1 0 0,-1 1 0 0 0,0 0 0 0 0,2-3-1 0 0,2-6 15 0 0,1 1 0 0 0,0 0 1 0 0,1 0-1 0 0,0 0 0 0 0,0 1 0 0 0,1 0 0 0 0,0 0 0 0 0,8-7 0 0 0,-6 6 27 0 0,18-16 11 0 0,2 1 0 0 0,0 1 0 0 0,46-26 1 0 0,-46 30-50 0 0,-21 14 1 0 0,0 1 0 0 0,1-1 0 0 0,-1 1 0 0 0,1 1 0 0 0,0 0 0 0 0,0 0 0 0 0,17-2 0 0 0,-21 4 0 0 0,-1 0 0 0 0,0 1 0 0 0,1 0 0 0 0,-1 0 0 0 0,1 0 0 0 0,-1 0 0 0 0,0 1 0 0 0,1 0 0 0 0,-1 0 0 0 0,0 0 0 0 0,1 0 0 0 0,-1 1 0 0 0,0-1 0 0 0,0 1 0 0 0,0 0 0 0 0,0 1 0 0 0,6 4 0 0 0,1 2 0 0 0,-11-9 0 0 0,1 1 0 0 0,0 0 0 0 0,0 0 0 0 0,0 0 0 0 0,0 0 0 0 0,0-1 0 0 0,-1 1 0 0 0,1 0 0 0 0,0 0 0 0 0,-1 0 0 0 0,2 3 0 0 0,4 8 0 0 0,-1-4 10 0 0,-3-4 46 0 0,1 0 0 0 0,-1 1-1 0 0,0-1 1 0 0,2 7-1 0 0,-4-9 33 0 0,2 10 88 0 0,-2-4-151 0 0,0-1 1 0 0,-1 1-1 0 0,1 0 0 0 0,-2-1 1 0 0,1 1-1 0 0,-1-1 0 0 0,0 1 0 0 0,-1-1 1 0 0,1 0-1 0 0,-1 0 0 0 0,-1 0 1 0 0,1 0-1 0 0,-1 0 0 0 0,-1-1 1 0 0,1 0-1 0 0,-1 0 0 0 0,0 0 0 0 0,-1 0 1 0 0,-8 7-1 0 0,-2 0-229 0 0,0-1 1 0 0,-1-1-1 0 0,0 0 0 0 0,-1-1 1 0 0,0-1-1 0 0,-24 8 0 0 0,-42 10-948 0 0,81-26 1066 0 0,0 0-1 0 0,-1-1 1 0 0,1 0 0 0 0,0 1-1 0 0,0-1 1 0 0,0 0 0 0 0,-1-1-1 0 0,-3 0 1 0 0,5 1-225 0 0,2 0 238 0 0,0 0 1 0 0,-1 0-1 0 0,1 0 0 0 0,-1 0 1 0 0,1-1-1 0 0,-1 1 0 0 0,1 0 0 0 0,-1 0 1 0 0,1 0-1 0 0,0 0 0 0 0,-1-1 0 0 0,1 1 1 0 0,-1 0-1 0 0,1 0 0 0 0,0-1 1 0 0,-1 1-1 0 0,1 0 0 0 0,0-1 0 0 0,-1 1 1 0 0,1 0-1 0 0,0-1 0 0 0,0 1 0 0 0,-1-1 1 0 0,1 1-1 0 0,0 0 0 0 0,0-1 1 0 0,0 1-1 0 0,-1-1 0 0 0,1 1 0 0 0,0-1 1 0 0,0 1-1 0 0,0-1 0 0 0,0 1 0 0 0,0 0 1 0 0,0-1-1 0 0,0 1 0 0 0,0-1 1 0 0,0 1-1 0 0,0-1 0 0 0,0 1 0 0 0,1-1 1 0 0,3-8-1338 0 0</inkml:trace>
</inkml:ink>
</file>

<file path=ppt/ink/ink6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17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437 129 8751 0 0,'10'-10'586'0'0,"80"-78"-17"0"0,-48 57 7887 0 0,-42 39-8440 0 0,-1 0 1 0 0,0 0-1 0 0,0 0 0 0 0,-1 0 1 0 0,0 0-1 0 0,-1 0 1 0 0,-3 7-1 0 0,-28 52 65 0 0,30-59-80 0 0,-26 42 42 0 0,-2-2 0 0 0,-76 87-1 0 0,-2-1-3 0 0,35-40-3 0 0,29-33 460 0 0,-50 86 1 0 0,94-143-463 0 0,-3 5-9 0 0,0-3 12 0 0,2 1-1 0 0,-1 0 1 0 0,-4 11 0 0 0,8-10-1396 0 0</inkml:trace>
</inkml:ink>
</file>

<file path=ppt/ink/ink6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18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17 5063 0 0,'0'0'7972'0'0,"5"-17"-92"0"0,-38 82-7348 0 0,20-39-470 0 0,-1-1 0 0 0,-1 0 0 0 0,-2-1-1 0 0,0 0 1 0 0,-35 35 0 0 0,45-50 145 0 0,1-1-3486 0 0,12-14 1596 0 0</inkml:trace>
</inkml:ink>
</file>

<file path=ppt/ink/ink6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18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5527 0 0,'0'0'7584'0'0,"5"11"-7504"0"0,2-4 0 0 0,0 4-3608 0 0,1 1-728 0 0</inkml:trace>
</inkml:ink>
</file>

<file path=ppt/ink/ink6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19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56 14223 0 0,'4'-7'159'0'0,"-2"4"-44"0"0,0 0 0 0 0,0-1 0 0 0,0 1 0 0 0,0 0-1 0 0,0 0 1 0 0,1 1 0 0 0,-1-1 0 0 0,1 0 0 0 0,0 1 0 0 0,0 0 0 0 0,0-1-1 0 0,4-1 1 0 0,1-2 56 0 0,-3 2 3354 0 0,-9 10-1923 0 0,-18 15-1501 0 0,-1-1 0 0 0,-1-1 1 0 0,-45 28-1 0 0,19-14-40 0 0,33-21-62 0 0,-1 1-4 0 0,-1 0 0 0 0,-23 10 0 0 0,40-22-80 0 0,2-1 60 0 0,0 1 0 0 0,-1-1 1 0 0,1 1-1 0 0,0 0 0 0 0,0-1 0 0 0,-1 1 0 0 0,1-1 1 0 0,0 1-1 0 0,0-1 0 0 0,0 1 0 0 0,0 0 1 0 0,0-1-1 0 0,0 1 0 0 0,0-1 0 0 0,0 1 1 0 0,0 0-1 0 0,0-1 0 0 0,0 1 0 0 0,0-1 1 0 0,0 1-1 0 0,1-1 0 0 0,-1 2 0 0 0,3 13-329 0 0,-1-12 312 0 0,0 1 0 0 0,0-1 0 0 0,0 1-1 0 0,0-1 1 0 0,1 0 0 0 0,0 0 0 0 0,-1 0 0 0 0,1 0 0 0 0,0-1 0 0 0,0 1 0 0 0,1-1 0 0 0,-1 1 0 0 0,0-1-1 0 0,1 0 1 0 0,0-1 0 0 0,-1 1 0 0 0,1-1 0 0 0,0 1 0 0 0,4 0 0 0 0,10 2-22 0 0,0 0 1 0 0,36 1-1 0 0,-28-3 29 0 0,-20-1 26 0 0,56 7 103 0 0,-54-6-55 0 0,-1-1-1 0 0,1 2 1 0 0,-1-1-1 0 0,0 1 1 0 0,0 0-1 0 0,8 5 1 0 0,-13-7-30 0 0,0 1 1 0 0,-1-1 0 0 0,1 0 0 0 0,0 1 0 0 0,-1 0 0 0 0,1-1 0 0 0,-1 1 0 0 0,1 0 0 0 0,-1 0 0 0 0,0 0 0 0 0,0 0 0 0 0,0 0 0 0 0,0 0 0 0 0,0 0 0 0 0,0 0 0 0 0,-1 1 0 0 0,1-1 0 0 0,-1 0 0 0 0,1 0 0 0 0,-1 1 0 0 0,0-1 0 0 0,0 0 0 0 0,0 0 0 0 0,0 1 0 0 0,0-1-1 0 0,-1 0 1 0 0,1 0 0 0 0,-1 1 0 0 0,1-1 0 0 0,-1 0 0 0 0,-1 2 0 0 0,0 2 53 0 0,0-1 0 0 0,-1 0 0 0 0,1 0 0 0 0,-1-1 0 0 0,0 1 0 0 0,-1 0-1 0 0,1-1 1 0 0,-1 0 0 0 0,0 0 0 0 0,0 0 0 0 0,-8 6 0 0 0,-13 6 48 0 0,-1-2 1 0 0,-1-1-1 0 0,0-1 1 0 0,0-1-1 0 0,-1-1 0 0 0,-36 7 1 0 0,45-14-97 0 0,0 0-1 0 0,0-1 1 0 0,0-1 0 0 0,0 0-1 0 0,0-2 1 0 0,0 0-1 0 0,-31-7 1 0 0,45 7-34 0 0,0-1 0 0 0,0 1-1 0 0,0-1 1 0 0,0 0 0 0 0,0 0-1 0 0,1-1 1 0 0,-1 0 0 0 0,1 1 0 0 0,0-1-1 0 0,0-1 1 0 0,-7-6 0 0 0,6 4-48 0 0,0 0 0 0 0,0-1 1 0 0,0 0-1 0 0,1 0 0 0 0,0 0 0 0 0,-4-13 1 0 0,7 18-429 0 0</inkml:trace>
</inkml:ink>
</file>

<file path=ppt/ink/ink6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20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500 152 7831 0 0,'1'-1'603'0'0,"6"-13"-517"0"0,-6 11 234 0 0,1-1 0 0 0,0 1 0 0 0,0-1 0 0 0,0 1 0 0 0,1-1 0 0 0,-1 1 0 0 0,1 0 0 0 0,-1 0-1 0 0,7-4 1 0 0,3-1 807 0 0,-6 5-552 0 0,0-1 0 0 0,-1 0 0 0 0,0 0 0 0 0,6-5 0 0 0,-10 7-491 0 0,0 1 0 0 0,1-1 1 0 0,-1 1-1 0 0,0-1 0 0 0,0 1 1 0 0,0-1-1 0 0,0 1 0 0 0,-1-1 0 0 0,1 0 1 0 0,0 0-1 0 0,-1 1 0 0 0,1-1 1 0 0,-1 0-1 0 0,0 0 0 0 0,1 0 1 0 0,-1 1-1 0 0,0-1 0 0 0,0 0 1 0 0,0 0-1 0 0,-1-2 0 0 0,-2-15 88 0 0,0 12-112 0 0,-4 4-48 0 0,6 3 2 0 0,-1 0 0 0 0,0 0 0 0 0,0 1 1 0 0,0-1-1 0 0,0 1 0 0 0,1-1 0 0 0,-1 1 0 0 0,0 0 0 0 0,1-1 0 0 0,-1 1 0 0 0,0 0 0 0 0,1 0 0 0 0,-1 0 0 0 0,1 1 0 0 0,0-1 0 0 0,-1 0 1 0 0,1 0-1 0 0,0 1 0 0 0,0-1 0 0 0,-1 1 0 0 0,0 1 0 0 0,-3 5 168 0 0,0 0 0 0 0,-7 15 0 0 0,-97 201 967 0 0,53-109-932 0 0,-70 105 545 0 0,21-79-548 0 0,81-111-180 0 0,6-7-33 0 0,0 0-1 0 0,1 2 1 0 0,1 0-1 0 0,-17 38 1 0 0,33-62-356 0 0</inkml:trace>
</inkml:ink>
</file>

<file path=ppt/ink/ink6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20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72 113 6911 0 0,'-17'3'333'0'0,"6"-2"-85"0"0,0 1-1 0 0,-22 7 9645 0 0,33-9-9843 0 0,0 1-1 0 0,1 0 0 0 0,-1-1 0 0 0,0 1 1 0 0,1 0-1 0 0,-1-1 0 0 0,0 1 1 0 0,1 0-1 0 0,-1-1 0 0 0,1 1 1 0 0,-1-1-1 0 0,0 1 0 0 0,1-1 1 0 0,0 1-1 0 0,-1-1 0 0 0,1 1 1 0 0,-1-1-1 0 0,1 0 0 0 0,-1 1 1 0 0,1-1-1 0 0,0 0 0 0 0,-1 1 1 0 0,1-1-1 0 0,0 0 0 0 0,0 1 0 0 0,19 3 451 0 0,3-4-37 0 0,0 0 0 0 0,0-2 0 0 0,33-6 0 0 0,-28 4-249 0 0,185-33 1119 0 0,36-5-48 0 0,-227 39-1789 0 0,78-12 1920 0 0,-49 3-3215 0 0,-5-4-5216 0 0,-35 10 58 0 0</inkml:trace>
</inkml:ink>
</file>

<file path=ppt/ink/ink6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21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36 6911 0 0,'4'-8'715'0'0,"3"-20"9758"0"0,-8 30-10287 0 0,-23 34 16 0 0,13-21-188 0 0,-12 23 0 0 0,-102 220 184 0 0,115-237-197 0 0,-104 207 69 0 0,81-170-14 0 0,-75 98-1 0 0,53-81-25 0 0,30-41 19 0 0,-51 58 0 0 0,61-76-28 0 0,7-7-66 0 0,1-2 0 0 0,-1 1 1 0 0,-12 8-1 0 0,19-15 234 0 0,0-2-114 0 0,1-2-75 0 0,-1 0 1 0 0,1 1 0 0 0,0-1 0 0 0,-1 0 0 0 0,1 1 0 0 0,0-1 0 0 0,1 0 0 0 0,-1 1 0 0 0,0-1 0 0 0,1 1 0 0 0,0-1 0 0 0,-1 0 0 0 0,1 1 0 0 0,0-1 0 0 0,0 1 0 0 0,2-3 0 0 0,5-8-3 0 0,13-20 1 0 0,-18 28 2 0 0,9-12-135 0 0,2 1-1 0 0,-1 0 1 0 0,2 0-1 0 0,0 2 1 0 0,34-26-1 0 0,-37 32 62 0 0,1 0 0 0 0,0 0 0 0 0,0 1 0 0 0,1 1 0 0 0,0 1 0 0 0,0 0 0 0 0,1 0 0 0 0,-1 1 0 0 0,18-1 0 0 0,-22 4 296 0 0,0 1 0 0 0,-1 0 0 0 0,1 1 1 0 0,-1 0-1 0 0,1 0 0 0 0,-1 1 0 0 0,18 6 0 0 0,-23-6-132 0 0,1 0 0 0 0,-1 1 0 0 0,1-1 0 0 0,-1 1 1 0 0,0 0-1 0 0,0 1 0 0 0,-1-1 0 0 0,6 6 0 0 0,-7-7-81 0 0,0 1 1 0 0,0-1-1 0 0,-1 1 1 0 0,1-1-1 0 0,-1 1 0 0 0,1-1 1 0 0,-1 1-1 0 0,0 0 1 0 0,0 0-1 0 0,0 0 1 0 0,0-1-1 0 0,-1 1 1 0 0,1 0-1 0 0,-1 0 0 0 0,1 5 1 0 0,-3 1-5 0 0,1 1 1 0 0,-1-1 0 0 0,0 0-1 0 0,-1 1 1 0 0,0-1 0 0 0,-1 0-1 0 0,0 0 1 0 0,0-1-1 0 0,-1 1 1 0 0,-9 11 0 0 0,-4 4-475 0 0,-1-2 0 0 0,-23 22 0 0 0,34-39-2120 0 0</inkml:trace>
</inkml:ink>
</file>

<file path=ppt/ink/ink6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21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142 139 5527 0 0,'0'0'498'0'0,"2"0"8"0"0,28 7 10399 0 0,-20-5-10107 0 0,0 0-1 0 0,0 0 0 0 0,1-1 1 0 0,18 1-1 0 0,-12-3-708 0 0,-1-1 0 0 0,0-1-1 0 0,0 0 1 0 0,0-1-1 0 0,-1-1 1 0 0,1 0 0 0 0,-1-1-1 0 0,0 0 1 0 0,14-10 0 0 0,-27 15-145 0 0,0 0 0 0 0,-1-1 0 0 0,1 1 0 0 0,0-1 1 0 0,0 0-1 0 0,-1 0 0 0 0,1 0 0 0 0,-1 0 0 0 0,1 0 0 0 0,-1 0 1 0 0,0 0-1 0 0,0 0 0 0 0,0 0 0 0 0,0-1 0 0 0,0 1 0 0 0,0 0 1 0 0,-1-1-1 0 0,1 1 0 0 0,-1-1 0 0 0,0 1 0 0 0,1 0 0 0 0,-1-1 1 0 0,0 1-1 0 0,-1-1 0 0 0,1 1 0 0 0,0-1 0 0 0,-1 1 0 0 0,1 0 0 0 0,-1-1 1 0 0,0 1-1 0 0,0 0 0 0 0,0-1 0 0 0,0 1 0 0 0,0 0 0 0 0,0 0 1 0 0,0 0-1 0 0,-1 0 0 0 0,1 0 0 0 0,-1 0 0 0 0,0 0 0 0 0,1 1 1 0 0,-1-1-1 0 0,0 0 0 0 0,0 1 0 0 0,0 0 0 0 0,0-1 0 0 0,0 1 1 0 0,-1 0-1 0 0,1 0 0 0 0,0 0 0 0 0,-1 0 0 0 0,1 1 0 0 0,0-1 0 0 0,-1 1 1 0 0,1-1-1 0 0,-1 1 0 0 0,1 0 0 0 0,-4 0 0 0 0,-4 1 9 0 0,0 1-1 0 0,0 0 1 0 0,0 1 0 0 0,0 0-1 0 0,0 1 1 0 0,-13 7 0 0 0,-54 34-209 0 0,68-39 251 0 0,-19 12 165 0 0,2 1 0 0 0,0 1 0 0 0,1 1 0 0 0,1 2 0 0 0,-28 32 0 0 0,48-50-101 0 0,0 1 0 0 0,1-1-1 0 0,-1 1 1 0 0,1 0 0 0 0,0-1-1 0 0,-3 13 1 0 0,5-15-29 0 0,0-1 1 0 0,1 1-1 0 0,-1-1 0 0 0,1 1 1 0 0,0-1-1 0 0,-1 1 0 0 0,1 0 1 0 0,0-1-1 0 0,1 1 0 0 0,-1-1 1 0 0,0 1-1 0 0,1-1 0 0 0,0 1 1 0 0,-1-1-1 0 0,1 1 1 0 0,0-1-1 0 0,0 1 0 0 0,0-1 1 0 0,1 0-1 0 0,1 3 0 0 0,2 1 30 0 0,0-1 0 0 0,1 1 0 0 0,0-1 0 0 0,0 0 0 0 0,0 0 0 0 0,1-1 1 0 0,0 0-1 0 0,-1 0 0 0 0,1-1 0 0 0,12 5 0 0 0,9 0 11 0 0,44 10 0 0 0,-9-4-252 0 0,-7 0-3161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5:02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488 256 2759 0 0,'0'0'5923'0'0,"-10"-1"-1558"0"0,-5 4-2067 0 0,13-3-1468 0 0,1 1-35 0 0,-1 3-578 0 0,-1-1-1 0 0,1 0 1 0 0,0 1 0 0 0,0 0-1 0 0,1 0 1 0 0,-1-1 0 0 0,1 1-1 0 0,-1 0 1 0 0,1 0 0 0 0,1 0-1 0 0,-1 0 1 0 0,0 0 0 0 0,1 1-1 0 0,0-1 1 0 0,0 0 0 0 0,0 0-1 0 0,1 0 1 0 0,-1 0 0 0 0,1 0-1 0 0,0 0 1 0 0,2 7 0 0 0,-1-9-132 0 0,0 0 1 0 0,0 0 0 0 0,0 0 0 0 0,0 0-1 0 0,1 0 1 0 0,-1 0 0 0 0,0-1 0 0 0,1 1-1 0 0,-1-1 1 0 0,1 0 0 0 0,0 1 0 0 0,-1-1 0 0 0,1-1-1 0 0,3 2 1 0 0,0 0-4 0 0,1-1 1 0 0,0 0-1 0 0,-1 0 0 0 0,1-1 0 0 0,0 0 0 0 0,-1 0 0 0 0,1 0 1 0 0,0-1-1 0 0,-1 0 0 0 0,1 0 0 0 0,9-4 0 0 0,7-3 41 0 0,40-20 0 0 0,-37 15-75 0 0,-10 6-68 0 0,-1-1 0 0 0,0-1 0 0 0,0-1 0 0 0,-1 0 0 0 0,0-1 0 0 0,-1 0 1 0 0,0-1-1 0 0,13-16 0 0 0,-21 22-106 0 0,0-1 1 0 0,-1 1 0 0 0,1 0 0 0 0,-1-1 0 0 0,-1 0 0 0 0,1 0-1 0 0,-1 0 1 0 0,-1-1 0 0 0,1 1 0 0 0,-1-1 0 0 0,0 1 0 0 0,-1-1-1 0 0,0 0 1 0 0,0 0 0 0 0,-1 1 0 0 0,0-1 0 0 0,0 0 0 0 0,-1 0 0 0 0,0 0-1 0 0,-2-10 1 0 0,2 15 36 0 0,0 0 1 0 0,0 0-1 0 0,-1 1 0 0 0,1-1 0 0 0,-1 0 0 0 0,1 1 0 0 0,-1-1 1 0 0,0 1-1 0 0,0-1 0 0 0,0 1 0 0 0,0 0 0 0 0,-1 0 0 0 0,1 0 1 0 0,0 0-1 0 0,-1 0 0 0 0,1 1 0 0 0,-1-1 0 0 0,0 1 1 0 0,0-1-1 0 0,1 1 0 0 0,-1 0 0 0 0,0 0 0 0 0,0 0 0 0 0,-4 0 1 0 0,-3 0-22 0 0,1 0 0 0 0,-1 0 0 0 0,1 1 0 0 0,-1 0 0 0 0,1 1 0 0 0,-16 2 0 0 0,-1 3 31 0 0,0 1 0 0 0,0 1 0 0 0,1 1 0 0 0,-25 13 0 0 0,-91 57 356 0 0,120-65-82 0 0,1 1-1 0 0,0 1 0 0 0,1 0 1 0 0,-23 28-1 0 0,-58 83 778 0 0,-26 57-226 0 0,108-156-696 0 0,-22 43 1 0 0,36-61-13 0 0,-1-1-1 0 0,2 1 1 0 0,-1 0-1 0 0,1 1 1 0 0,1-1 0 0 0,0 0-1 0 0,1 1 1 0 0,-1 17 0 0 0,2-24 10 0 0,0 0 1 0 0,1 0-1 0 0,-1 0 1 0 0,1 0-1 0 0,0 0 1 0 0,0 0-1 0 0,0-1 1 0 0,1 1 0 0 0,0 0-1 0 0,-1-1 1 0 0,1 1-1 0 0,0-1 1 0 0,1 0-1 0 0,-1 1 1 0 0,6 4 0 0 0,-4-4 30 0 0,0-1 0 0 0,1 1 1 0 0,-1-1-1 0 0,1 0 0 0 0,0-1 1 0 0,0 1-1 0 0,0-1 0 0 0,1 0 1 0 0,-1 0-1 0 0,7 1 0 0 0,2 0 91 0 0,1-1 0 0 0,-1-1 0 0 0,1 0 0 0 0,-1-1 0 0 0,1-1 0 0 0,-1 0 0 0 0,27-5 0 0 0,-14-1 54 0 0,0-1 0 0 0,-1 0 0 0 0,28-15-1 0 0,-39 17-286 0 0,-1-2-1 0 0,-1 0 0 0 0,1-1 0 0 0,-1 0 1 0 0,-1-1-1 0 0,22-21 0 0 0,-33 30-184 0 0,0-1 0 0 0,0 1 0 0 0,1 0 0 0 0,-1-1 0 0 0,0 1 0 0 0,0-1 0 0 0,-1 1-1 0 0,1-1 1 0 0,0 1 0 0 0,0-1 0 0 0,-1 0 0 0 0,1 0 0 0 0,-1 1 0 0 0,1-4 0 0 0</inkml:trace>
</inkml:ink>
</file>

<file path=ppt/ink/ink6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21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1 465 4143 0 0,'0'0'319'0'0,"9"-2"194"0"0,17-6 7485 0 0,-4-7-3637 0 0,-18 12-4098 0 0,-1 0-1 0 0,0 0 1 0 0,0-1 0 0 0,0 1-1 0 0,-1-1 1 0 0,1 1 0 0 0,-1-1-1 0 0,0 0 1 0 0,0 0 0 0 0,0 0-1 0 0,-1 0 1 0 0,1-1 0 0 0,-1 1-1 0 0,0 0 1 0 0,0 0 0 0 0,0-8-1 0 0,0-12 393 0 0,2-1 1 0 0,9-39-1 0 0,-8 50-588 0 0,1-1 0 0 0,1 1 0 0 0,0 0 0 0 0,0 1 0 0 0,14-21 0 0 0,-12 23-159 0 0,0-1 0 0 0,0 1 0 0 0,1 1 0 0 0,1 0 0 0 0,0 0 0 0 0,0 1 0 0 0,1 0-1 0 0,0 0 1 0 0,0 2 0 0 0,1-1 0 0 0,0 1 0 0 0,1 1 0 0 0,-1 0 0 0 0,1 1 0 0 0,26-7 0 0 0,-21 9-906 0 0,0 0 1 0 0,0 1-1 0 0,22 1 0 0 0,-26 1-610 0 0</inkml:trace>
</inkml:ink>
</file>

<file path=ppt/ink/ink6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22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165 146 2303 0 0,'-3'11'15283'0'0,"3"-11"-15229"0"0,0 0 1 0 0,0 0-1 0 0,0 0 0 0 0,0 0 1 0 0,0 0-1 0 0,0 0 0 0 0,0 0 1 0 0,-1 0-1 0 0,1 0 0 0 0,0 0 1 0 0,0 1-1 0 0,0-1 0 0 0,0 0 1 0 0,0 0-1 0 0,0 0 0 0 0,0 0 1 0 0,0 0-1 0 0,0 0 0 0 0,0 0 1 0 0,0 1-1 0 0,0-1 0 0 0,0 0 1 0 0,0 0-1 0 0,-1 0 1 0 0,1 0-1 0 0,0 0 0 0 0,0 0 1 0 0,0 1-1 0 0,0-1 0 0 0,0 0 1 0 0,0 0-1 0 0,0 0 0 0 0,1 0 1 0 0,-1 0-1 0 0,0 0 0 0 0,0 1 1 0 0,0-1-1 0 0,0 0 0 0 0,0 0 1 0 0,0 0-1 0 0,0 0 0 0 0,0 0 1 0 0,0 0-1 0 0,0 0 0 0 0,0 0 1 0 0,0 1-1 0 0,0-1 0 0 0,1 0 1 0 0,-1 0-1 0 0,0 0 0 0 0,0 0 1 0 0,0 0-1 0 0,0 0 0 0 0,0 0 1 0 0,0 0-1 0 0,0 0 1 0 0,1 0-1 0 0,-1 0 0 0 0,0 0 1 0 0,0 0-1 0 0,0 0 0 0 0,0 0 1 0 0,0 0-1 0 0,15-2 1426 0 0,24-9-901 0 0,-36 9-424 0 0,3 0-104 0 0,89-29 121 0 0,106-52-1 0 0,-185 73-372 0 0,-15 10 72 0 0,2-10-851 0 0,-5 8 924 0 0,0 1-1 0 0,0 0 1 0 0,0 0 0 0 0,0 0 0 0 0,0 0-1 0 0,0 0 1 0 0,0 1 0 0 0,0-1-1 0 0,0 1 1 0 0,0-1 0 0 0,0 1 0 0 0,0 0-1 0 0,0-1 1 0 0,-1 1 0 0 0,1 0 0 0 0,0 1-1 0 0,0-1 1 0 0,-4 1 0 0 0,-6 1-112 0 0,-1 1 0 0 0,-11 5 0 0 0,16-5 74 0 0,-81 33-198 0 0,62-24 246 0 0,10-3 31 0 0,1 1 0 0 0,0 0 0 0 0,1 1 0 0 0,0 1 0 0 0,-21 21 0 0 0,14-12 19 0 0,-76 74 3 0 0,80-75 26 0 0,2 0 1 0 0,0 1-1 0 0,-15 29 0 0 0,29-48-22 0 0,1 0 1 0 0,0 1-1 0 0,0-1 0 0 0,0 1 0 0 0,0-1 0 0 0,0 1 0 0 0,1-1 0 0 0,-1 1 1 0 0,1-1-1 0 0,-1 1 0 0 0,1 0 0 0 0,0-1 0 0 0,0 1 0 0 0,0-1 1 0 0,1 1-1 0 0,-1 3 0 0 0,1-4 6 0 0,0-1 0 0 0,0 1 0 0 0,0 0 0 0 0,0 0 0 0 0,0-1-1 0 0,0 1 1 0 0,0-1 0 0 0,1 1 0 0 0,-1-1 0 0 0,1 1 0 0 0,-1-1 0 0 0,1 0 0 0 0,-1 0 0 0 0,1 1 0 0 0,0-1-1 0 0,-1 0 1 0 0,1-1 0 0 0,0 1 0 0 0,0 0 0 0 0,0 0 0 0 0,0-1 0 0 0,2 1 0 0 0,12 2 47 0 0,1-2 1 0 0,-1 0-1 0 0,1 0 1 0 0,0-1 0 0 0,28-5-1 0 0,-17 2-34 0 0,42-2-801 0 0,46-4-1930 0 0,-96 6 669 0 0</inkml:trace>
</inkml:ink>
</file>

<file path=ppt/ink/ink6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23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671 699 5063 0 0,'0'0'232'0'0,"2"1"-13"0"0,0 1-184 0 0,14 9 213 0 0,-12-9 629 0 0,0-1 0 0 0,0 0 0 0 0,0 0 0 0 0,1 0 0 0 0,-1 0 0 0 0,0 0 0 0 0,1-1 0 0 0,-1 0 1 0 0,0 0-1 0 0,1 0 0 0 0,5-1 0 0 0,13-6 704 0 0,-20 5-1338 0 0,0 0 0 0 0,0 0 0 0 0,0 0 0 0 0,0-1 0 0 0,-1 1 0 0 0,1-1 0 0 0,-1 0 0 0 0,0 0-1 0 0,0 0 1 0 0,0 0 0 0 0,3-6 0 0 0,-1 0 83 0 0,0 0 1 0 0,-1 0-1 0 0,4-13 0 0 0,12-80-169 0 0,9-29 2 0 0,12 13-706 0 0,-27 84 240 0 0,-1-1-1 0 0,-1 0 0 0 0,7-46 1 0 0,-17 74 175 0 0,-1 1-1 0 0,1 0 1 0 0,-1-1 0 0 0,-1 1-1 0 0,1 0 1 0 0,-1-1 0 0 0,-2-7 0 0 0,2 12 80 0 0,1 0 1 0 0,-1 1-1 0 0,1-1 1 0 0,-1 1-1 0 0,0-1 1 0 0,1 1 0 0 0,-1-1-1 0 0,0 1 1 0 0,0-1-1 0 0,0 1 1 0 0,0 0-1 0 0,0 0 1 0 0,0-1 0 0 0,-1 1-1 0 0,1 0 1 0 0,0 0-1 0 0,-1 0 1 0 0,1 0 0 0 0,0 1-1 0 0,-1-1 1 0 0,1 0-1 0 0,-1 0 1 0 0,1 1-1 0 0,-1-1 1 0 0,0 1 0 0 0,1 0-1 0 0,-1-1 1 0 0,1 1-1 0 0,-1 0 1 0 0,0 0-1 0 0,1 0 1 0 0,-1 0 0 0 0,-2 0-1 0 0,-3 2-53 0 0,0-1-1 0 0,0 1 0 0 0,0 1 1 0 0,0-1-1 0 0,1 1 0 0 0,-1 0 1 0 0,1 1-1 0 0,0 0 1 0 0,-9 6-1 0 0,-1 3 83 0 0,1 0 1 0 0,-16 19-1 0 0,13-12 84 0 0,2 1 0 0 0,1 0-1 0 0,-22 41 1 0 0,-29 77 209 0 0,43-89-195 0 0,-97 253 128 0 0,59-142-188 0 0,48-132 198 0 0,-1-1 1 0 0,-1-1-1 0 0,-1 0 1 0 0,-25 30-1 0 0,-86 93 1982 0 0,100-120-1843 0 0,-7 6-313 0 0,-1-1 0 0 0,-55 40-1 0 0,89-74-250 0 0,-3 4-1743 0 0,-2 2 1693 0 0,15-10 62 0 0,14-13-1440 0 0,-11 5-4479 0 0</inkml:trace>
</inkml:ink>
</file>

<file path=ppt/ink/ink6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23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51 8751 0 0,'-10'5'785'0'0,"0"1"-1"0"0,0 0 0 0 0,1 0 0 0 0,-17 16 3085 0 0,37-19-2785 0 0,-5-3-879 0 0,-1 0 1 0 0,0 0-1 0 0,1 0 1 0 0,-1-1-1 0 0,1 0 1 0 0,8-2-1 0 0,9-3 259 0 0,221-41 2101 0 0,-99 18-1762 0 0,-119 25-1178 0 0,28-2 0 0 0,1 5-5959 0 0,-46 1 4618 0 0</inkml:trace>
</inkml:ink>
</file>

<file path=ppt/ink/ink6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23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56 11575 0 0,'0'0'530'0'0,"7"-6"175"0"0,-2 2-216 0 0,0 0 1 0 0,0 0-1 0 0,0 0 0 0 0,7-10 2743 0 0,-13 15-3146 0 0,-63 71 194 0 0,36-44-189 0 0,2 2 0 0 0,-41 60 0 0 0,65-87-45 0 0,-1 1 1 0 0,1-1-1 0 0,1 1 1 0 0,-1 0-1 0 0,0-1 1 0 0,1 1-1 0 0,0 0 1 0 0,0 0-1 0 0,0 0 0 0 0,0 0 1 0 0,0 0-1 0 0,1 0 1 0 0,0 1-1 0 0,0-1 1 0 0,0 0-1 0 0,0 0 1 0 0,1 0-1 0 0,0 0 0 0 0,0 0 1 0 0,0 0-1 0 0,0 0 1 0 0,0 0-1 0 0,1 0 1 0 0,3 6-1 0 0,-4-9 52 0 0,1 0 71 0 0,3 1-91 0 0,-1 0-1 0 0,1-1 1 0 0,0 1 0 0 0,-1-1-1 0 0,1-1 1 0 0,0 1 0 0 0,0 0 0 0 0,0-1-1 0 0,0 0 1 0 0,0 0 0 0 0,-1-1-1 0 0,1 0 1 0 0,6-1 0 0 0,-4 0 5 0 0,0 0 1 0 0,-1-1 0 0 0,1 0-1 0 0,0 0 1 0 0,-1-1-1 0 0,0 0 1 0 0,0 0-1 0 0,7-6 1 0 0,-2 0 9 0 0,0-1 1 0 0,-1 0-1 0 0,0-1 0 0 0,0 0 1 0 0,-2 0-1 0 0,1-1 0 0 0,-2-1 0 0 0,7-13 1 0 0,-7 10-164 0 0,0 1 1 0 0,8-34 0 0 0,-14 44-111 0 0,0 0-1 0 0,0 1 1 0 0,-1-1 0 0 0,1 0 0 0 0,-1 1 0 0 0,0-1 0 0 0,-1 0 0 0 0,0 1 0 0 0,0-1 0 0 0,0 0 0 0 0,0 1 0 0 0,-1-1 0 0 0,-3-6 0 0 0,4 10 96 0 0,0 0 0 0 0,0 1 0 0 0,0-1 0 0 0,0 0 1 0 0,0 1-1 0 0,-1-1 0 0 0,1 1 0 0 0,0 0 1 0 0,-1-1-1 0 0,1 1 0 0 0,-1 0 0 0 0,0 0 1 0 0,1 0-1 0 0,-1 0 0 0 0,0 0 0 0 0,0 0 1 0 0,0 0-1 0 0,1 1 0 0 0,-1-1 0 0 0,0 1 0 0 0,0-1 1 0 0,-3 1-1 0 0,1 0 21 0 0,0 0 1 0 0,0 0-1 0 0,0 0 1 0 0,0 1-1 0 0,0 0 1 0 0,1-1-1 0 0,-1 2 1 0 0,0-1-1 0 0,0 0 0 0 0,-5 3 1 0 0,9-4 56 0 0,-1 0-1 0 0,1 1 1 0 0,-1-1-1 0 0,1 0 1 0 0,-1 0 0 0 0,1 0-1 0 0,-1 1 1 0 0,1-1 0 0 0,-1 0-1 0 0,1 0 1 0 0,-1 1 0 0 0,1-1-1 0 0,0 0 1 0 0,-1 1-1 0 0,1-1 1 0 0,0 1 0 0 0,-1-1-1 0 0,1 0 1 0 0,0 1 0 0 0,-1-1-1 0 0,1 1 1 0 0,0-1 0 0 0,0 1-1 0 0,-1-1 1 0 0,1 1-1 0 0,0-1 1 0 0,0 1 0 0 0,0-1-1 0 0,0 1 1 0 0,0-1 0 0 0,0 1-1 0 0,0 0 1 0 0,0 0-32 0 0,-2 10-133 0 0,4 0 3 0 0</inkml:trace>
</inkml:ink>
</file>

<file path=ppt/ink/ink6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24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97 475 11375 0 0,'-9'0'1031'0'0,"2"0"-562"0"0,0 0 0 0 0,-1 0 0 0 0,1-1-1 0 0,0 0 1 0 0,0-1 0 0 0,-9-2 0 0 0,15 4-297 0 0,-1-1-1 0 0,0 0 1 0 0,0 0 0 0 0,1 0-1 0 0,-1 0 1 0 0,1 0 0 0 0,-1 0-1 0 0,1 0 1 0 0,-1 0 0 0 0,1-1-1 0 0,0 1 1 0 0,0 0 0 0 0,-1-1-1 0 0,1 1 1 0 0,0-1 0 0 0,0 0-1 0 0,1 1 1 0 0,-1-1 0 0 0,0 0-1 0 0,0 1 1 0 0,1-1 0 0 0,-1 0-1 0 0,1 0 1 0 0,0 0 0 0 0,-1 0-1 0 0,1 1 1 0 0,0-1 0 0 0,0 0-1 0 0,1-4 1 0 0,0-5 61 0 0,1 0 0 0 0,0 0 1 0 0,1 0-1 0 0,1 0 0 0 0,-1 0 1 0 0,2 0-1 0 0,0 1 0 0 0,0 0 0 0 0,9-14 1 0 0,10-10 317 0 0,33-37 0 0 0,-50 63-498 0 0,11-13-73 0 0,56-63-18 0 0,-63 74-261 0 0,0-1-1 0 0,1 2 1 0 0,0-1-1 0 0,1 2 1 0 0,16-9-1 0 0,-24 14-278 0 0,1 1-1 0 0,-1 0 0 0 0,10-2 1 0 0,7 0-6520 0 0,-13 4 1446 0 0</inkml:trace>
</inkml:ink>
</file>

<file path=ppt/ink/ink6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24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68 199 5527 0 0,'0'0'423'0'0,"2"1"21"0"0,10 3 1467 0 0,-9-2-1071 0 0,0-1 0 0 0,0 0 0 0 0,1 0 0 0 0,-1 0 0 0 0,1 0 0 0 0,-1-1 0 0 0,1 1 0 0 0,-1-1 0 0 0,5 0 0 0 0,224-15 5598 0 0,-219 13-6472 0 0,1-1 0 0 0,-1 0 0 0 0,0-1 0 0 0,0 0 0 0 0,-1-1 0 0 0,1 0 0 0 0,-1-1 0 0 0,0 0 0 0 0,-1-1 0 0 0,0-1 0 0 0,11-9 0 0 0,-17 13-26 0 0,-1 0 0 0 0,0-1 0 0 0,0 0 0 0 0,0 0 0 0 0,0 0 1 0 0,-1 0-1 0 0,0-1 0 0 0,0 1 0 0 0,3-11 0 0 0,-5 14 35 0 0,0 0 0 0 0,-1 0 0 0 0,1 1 0 0 0,-1-1 0 0 0,1 0 0 0 0,-1 0 0 0 0,0 0 1 0 0,0 0-1 0 0,1 0 0 0 0,-2 0 0 0 0,1 1 0 0 0,0-1 0 0 0,0 0 0 0 0,0 0 0 0 0,-1 0 0 0 0,1 0 0 0 0,-1 0 0 0 0,0 1 1 0 0,1-1-1 0 0,-1 0 0 0 0,0 1 0 0 0,0-1 0 0 0,0 0 0 0 0,0 1 0 0 0,-1-1 0 0 0,1 1 0 0 0,0 0 0 0 0,0-1 0 0 0,-1 1 1 0 0,1 0-1 0 0,-1 0 0 0 0,1 0 0 0 0,-1 0 0 0 0,0 0 0 0 0,-3-2 0 0 0,1 2-26 0 0,-1 0 0 0 0,0-1 0 0 0,0 1-1 0 0,1 1 1 0 0,-1-1 0 0 0,0 1 0 0 0,0 0 0 0 0,0 0 0 0 0,-8 1-1 0 0,-6 2-182 0 0,-21 7 0 0 0,19-5 126 0 0,8-1 90 0 0,0 0 0 0 0,0 1-1 0 0,1 0 1 0 0,-1 1 0 0 0,1 1-1 0 0,1 0 1 0 0,-1 1 0 0 0,1 0 0 0 0,-19 17-1 0 0,-3 9 341 0 0,-43 55 0 0 0,76-88-319 0 0,-7 7 61 0 0,-67 90 252 0 0,63-82-271 0 0,1 1-1 0 0,1 0 1 0 0,0 0-1 0 0,-7 23 1 0 0,15-37 15 0 0,0 1-1 0 0,0 0 1 0 0,0 0 0 0 0,0 0 0 0 0,1 0-1 0 0,0 0 1 0 0,0-1 0 0 0,0 1-1 0 0,1 6 1 0 0,-1-9 127 0 0,20 13 426 0 0,-12-11-539 0 0,0-1 1 0 0,0 0-1 0 0,1 0 0 0 0,-1-1 1 0 0,0 0-1 0 0,1 0 0 0 0,-1-1 0 0 0,9-1 1 0 0,10 2 21 0 0,103 3 67 0 0,-25-4-783 0 0,-69-3-1965 0 0,-1-1-3347 0 0,-17 1-291 0 0</inkml:trace>
</inkml:ink>
</file>

<file path=ppt/ink/ink6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26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403 185 5983 0 0,'0'0'464'0'0,"7"-6"-37"0"0,5-14 3371 0 0,-10 16-2878 0 0,1 0 1 0 0,-1-1-1 0 0,1 1 1 0 0,6-7-1 0 0,4-1-93 0 0,1 0 1 0 0,24-16 0 0 0,-37 27-824 0 0,1 0 1 0 0,-1 0-1 0 0,1 0 1 0 0,0-1 0 0 0,-1 1-1 0 0,0 0 1 0 0,1-1-1 0 0,-1 1 1 0 0,0-1 0 0 0,0 1-1 0 0,0-1 1 0 0,0 0-1 0 0,1-2 1 0 0,2-3-3 0 0,-3 7-29 0 0,0-1-1 0 0,-1 0 1 0 0,1 0-1 0 0,0 0 0 0 0,0 0 1 0 0,-1 0-1 0 0,1 0 1 0 0,-1 0-1 0 0,1 0 1 0 0,-1 0-1 0 0,0 0 1 0 0,1 0-1 0 0,-1 0 0 0 0,0 0 1 0 0,0 0-1 0 0,0-1 1 0 0,1 1-1 0 0,-1 0 1 0 0,0 0-1 0 0,-1 0 1 0 0,1 0-1 0 0,0 0 0 0 0,0 0 1 0 0,0-1-1 0 0,-1 1 1 0 0,1 0-1 0 0,0 0 1 0 0,-1 0-1 0 0,1 0 1 0 0,-1 0-1 0 0,0 0 0 0 0,1 0 1 0 0,-1 0-1 0 0,0 0 1 0 0,0 0-1 0 0,-1-1-31 0 0,0 1-1 0 0,-1-1 1 0 0,1 1-1 0 0,0 0 1 0 0,0 0-1 0 0,0 0 1 0 0,-1 0-1 0 0,1 0 1 0 0,-1 1-1 0 0,1-1 1 0 0,-1 1-1 0 0,1-1 1 0 0,-1 1-1 0 0,1 0 1 0 0,-4 0-1 0 0,-14 2-344 0 0,0 1 0 0 0,1 1-1 0 0,-1 0 1 0 0,-21 8 0 0 0,7 1-273 0 0,-44 23 1 0 0,57-25 983 0 0,1 1 0 0 0,1 1 0 0 0,1 1 0 0 0,0 0 0 0 0,0 2 0 0 0,1 0 0 0 0,2 1 0 0 0,-1 0 0 0 0,2 1 0 0 0,0 1 0 0 0,1 0 0 0 0,1 1 0 0 0,1 0 0 0 0,-9 24 0 0 0,18-38-213 0 0,0-1-1 0 0,0 0 1 0 0,1 0 0 0 0,0 1-1 0 0,0-1 1 0 0,0 1 0 0 0,1-1-1 0 0,0 1 1 0 0,0-1-1 0 0,0 1 1 0 0,2 5 0 0 0,-2-8-44 0 0,1-1-1 0 0,-1 1 1 0 0,1-1 0 0 0,0 1 0 0 0,0-1-1 0 0,0 0 1 0 0,1 1 0 0 0,-1-1 0 0 0,0 0-1 0 0,1 0 1 0 0,-1 0 0 0 0,1 0 0 0 0,0 0-1 0 0,0 0 1 0 0,0-1 0 0 0,0 1-1 0 0,0-1 1 0 0,0 1 0 0 0,0-1 0 0 0,0 0-1 0 0,1 1 1 0 0,-1-1 0 0 0,1 0 0 0 0,-1-1-1 0 0,4 2 1 0 0,3 0 131 0 0,1-1 0 0 0,0 0 0 0 0,0 0 0 0 0,0-1 0 0 0,17-2 0 0 0,50-10 483 0 0,-69 10-602 0 0,38-7 110 0 0,112-17-69 0 0,-154 26 60 0 0,1 0-933 0 0</inkml:trace>
</inkml:ink>
</file>

<file path=ppt/ink/ink6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26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150 128 3223 0 0,'2'-2'240'0'0,"15"-14"-220"0"0,6-5 3618 0 0,1 4 9063 0 0,-24 20-12687 0 0,-1-1 0 0 0,1 0 1 0 0,-1 1-1 0 0,0-1 0 0 0,0 0 1 0 0,-2 4-1 0 0,-7 10-1 0 0,0-1-1 0 0,-18 21 1 0 0,-12 16 2 0 0,2 1-15 0 0,-14 23 0 0 0,47-67 0 0 0,1-1 0 0 0,0 1 0 0 0,0 0 0 0 0,1 0 0 0 0,0 0 0 0 0,0 1 0 0 0,-1 11 0 0 0,4-19 13 0 0,0 0 1 0 0,0 0-1 0 0,0 0 0 0 0,0 0 0 0 0,0 0 0 0 0,0 0 1 0 0,0 0-1 0 0,1 0 0 0 0,-1 0 0 0 0,1 0 1 0 0,-1 0-1 0 0,1 0 0 0 0,0 0 0 0 0,0 0 0 0 0,0-1 1 0 0,0 1-1 0 0,0 0 0 0 0,3 2 0 0 0,-2-2 34 0 0,0 0 0 0 0,0 0 0 0 0,1 0 0 0 0,-1-1 0 0 0,1 1 0 0 0,0-1 0 0 0,-1 1 0 0 0,1-1 0 0 0,0 0 0 0 0,0 0 0 0 0,5 1 0 0 0,0-1 57 0 0,0 0 0 0 0,0-1-1 0 0,1 1 1 0 0,-1-2 0 0 0,0 1-1 0 0,0-1 1 0 0,1 0 0 0 0,10-4-1 0 0,79-32 471 0 0,-60 21-499 0 0,-23 10-50 0 0,0-1 0 0 0,0-1-1 0 0,-1 0 1 0 0,26-18-1 0 0,-35 21-35 0 0,0 0-1 0 0,1 0 1 0 0,-2 0-1 0 0,1 0 1 0 0,0-1 0 0 0,-1 0-1 0 0,0 0 1 0 0,-1 0-1 0 0,1 0 1 0 0,-1 0-1 0 0,0-1 1 0 0,-1 0 0 0 0,4-12-1 0 0,-5 10-33 0 0,1-1 0 0 0,-2 1 1 0 0,1-1-1 0 0,-1 1 0 0 0,-1-1 0 0 0,1 1 0 0 0,-2-1 0 0 0,1 1 0 0 0,-1-1 0 0 0,-5-11 0 0 0,0 3-191 0 0,-1 0 0 0 0,0 1-1 0 0,-2-1 1 0 0,-11-15-1 0 0,18 27 39 0 0,-1 1 0 0 0,0 0-1 0 0,-1 0 1 0 0,1 0 0 0 0,-1 0 0 0 0,0 1-1 0 0,-10-7 1 0 0,13 10 144 0 0,1 0 0 0 0,-1 0-1 0 0,1 0 1 0 0,-1 0 0 0 0,0 1-1 0 0,0-1 1 0 0,0 0 0 0 0,1 1-1 0 0,-1 0 1 0 0,0-1 0 0 0,0 1-1 0 0,0 0 1 0 0,0 0 0 0 0,0 0-1 0 0,0 0 1 0 0,1 0 0 0 0,-1 1 0 0 0,0-1-1 0 0,0 0 1 0 0,0 1 0 0 0,0 0-1 0 0,1-1 1 0 0,-1 1 0 0 0,0 0-1 0 0,1 0 1 0 0,-1 0 0 0 0,0 0-1 0 0,1 0 1 0 0,-1 0 0 0 0,1 0 0 0 0,-2 2-1 0 0,-3 4-262 0 0,0-1-1 0 0,1 1 0 0 0,0 0 0 0 0,0 0 1 0 0,1 0-1 0 0,0 0 0 0 0,0 1 1 0 0,1 0-1 0 0,0 0 0 0 0,0 0 0 0 0,1 0 1 0 0,0 0-1 0 0,-1 12 0 0 0,2-5-450 0 0</inkml:trace>
</inkml:ink>
</file>

<file path=ppt/ink/ink6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27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132 233 7367 0 0,'0'0'568'0'0,"-1"0"-373"0"0,-26 20 2505 0 0,20-13-1182 0 0,-1-1 1 0 0,-1 0 0 0 0,-11 6 0 0 0,18-11-1349 0 0,0 0 1 0 0,0 0 0 0 0,-1-1-1 0 0,1 1 1 0 0,0 0 0 0 0,0-1 0 0 0,-1 1-1 0 0,1-1 1 0 0,0 0 0 0 0,-1 0 0 0 0,1 0-1 0 0,0 0 1 0 0,0 0 0 0 0,-1 0 0 0 0,1-1-1 0 0,0 1 1 0 0,-1-1 0 0 0,1 0-1 0 0,-3-1 1 0 0,3 2 133 0 0,-6-17 200 0 0,7 14-492 0 0,1 0 0 0 0,-1 0-1 0 0,1-1 1 0 0,0 1 0 0 0,0 0 0 0 0,1-1-1 0 0,-1 1 1 0 0,1 0 0 0 0,-1 0 0 0 0,1 0-1 0 0,0-1 1 0 0,0 1 0 0 0,1 0-1 0 0,2-5 1 0 0,2-3 23 0 0,0 1 0 0 0,13-16-1 0 0,-6 11-95 0 0,2 1-1 0 0,0 0 1 0 0,1 1-1 0 0,0 1 0 0 0,27-15 1 0 0,-25 16-68 0 0,2 0 0 0 0,-1 1 0 0 0,1 2 0 0 0,1 0 0 0 0,-1 1 0 0 0,28-6 0 0 0,-36 11 138 0 0,0 1 0 0 0,0 0 1 0 0,0 0-1 0 0,14 2 0 0 0,-21-1 33 0 0,-1 1 0 0 0,0-1 0 0 0,0 1 0 0 0,1 0 1 0 0,-1 0-1 0 0,0 1 0 0 0,0-1 0 0 0,0 1 0 0 0,0 0 0 0 0,-1 0 0 0 0,1 0 1 0 0,0 0-1 0 0,-1 1 0 0 0,1 0 0 0 0,2 3 0 0 0,-5-6-39 0 0,-1 0 0 0 0,1 1 0 0 0,-1-1 0 0 0,1 1 0 0 0,-1-1 0 0 0,1 1-1 0 0,-1 0 1 0 0,1-1 0 0 0,-1 1 0 0 0,1-1 0 0 0,-1 1 0 0 0,0 0 0 0 0,1-1 0 0 0,-1 1 0 0 0,0 0-1 0 0,0-1 1 0 0,1 1 0 0 0,-1 0 0 0 0,0-1 0 0 0,0 1 0 0 0,0 0 0 0 0,0 0 0 0 0,0-1 0 0 0,0 1-1 0 0,0 1 1 0 0,-1 0 2 0 0,1 6 3 0 0,0-1-1 0 0,0 1 1 0 0,-1-1-1 0 0,0 1 1 0 0,-1-1 0 0 0,1 0-1 0 0,-1 0 1 0 0,-4 9-1 0 0,-5 9-10 0 0,-14 22 0 0 0,-6 13 5 0 0,21-38 17 0 0,1 1 0 0 0,2 0-1 0 0,-6 27 1 0 0,11-45 30 0 0,2-4-48 0 0,0 0-1 0 0,0 0 0 0 0,-1 0 0 0 0,1 0 0 0 0,0 0 1 0 0,0 0-1 0 0,0 0 0 0 0,1 0 0 0 0,-1-1 0 0 0,0 1 1 0 0,0 0-1 0 0,0 0 0 0 0,1 0 0 0 0,-1 0 0 0 0,0 0 1 0 0,1 0-1 0 0,-1-1 0 0 0,2 2 0 0 0,-2 0 2 0 0,1 0-1 0 0,0 0 1 0 0,0 0-1 0 0,0 0 1 0 0,1 0-1 0 0,-1 0 1 0 0,0-1-1 0 0,1 1 1 0 0,-1-1-1 0 0,1 1 1 0 0,-1-1-1 0 0,1 1 1 0 0,0-1 0 0 0,-1 0-1 0 0,5 2 1 0 0,-2-1-21 0 0,0 0 1 0 0,0-1-1 0 0,0 0 1 0 0,1 0-1 0 0,-1 0 1 0 0,0 0-1 0 0,7-1 1 0 0,3 0-181 0 0,0-1 0 0 0,0 0-1 0 0,26-7 1 0 0,19-9-1387 0 0,-29 8 132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5:03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86 237 7831 0 0,'0'0'10240'0'0,"-2"-1"-9722"0"0,1 1-467 0 0,1 0 1 0 0,-1 0-1 0 0,0-1 1 0 0,0 1 0 0 0,0 0-1 0 0,0 0 1 0 0,0 0 0 0 0,0 0-1 0 0,0 0 1 0 0,1 0 0 0 0,-1 0-1 0 0,0 1 1 0 0,0-1 0 0 0,0 0-1 0 0,0 0 1 0 0,0 1 0 0 0,1-1-1 0 0,-1 0 1 0 0,-2 2-1 0 0,1-1 2 0 0,0 1-1 0 0,0 0 1 0 0,0 0-1 0 0,0 0 1 0 0,0 0-1 0 0,-3 3 0 0 0,0 3 53 0 0,0 0 1 0 0,1 1-1 0 0,-5 9 0 0 0,4-5 101 0 0,0-1 1 0 0,1 1 0 0 0,1-1 0 0 0,-4 24 0 0 0,7-29-121 0 0,-1-1 0 0 0,1 1-1 0 0,0 0 1 0 0,1-1 0 0 0,-1 1-1 0 0,1-1 1 0 0,1 1 0 0 0,-1-1-1 0 0,1 1 1 0 0,0-1 0 0 0,4 7-1 0 0,-5-11-57 0 0,0-1 0 0 0,0 1-1 0 0,1 0 1 0 0,-1-1 0 0 0,0 1 0 0 0,1-1-1 0 0,-1 1 1 0 0,1-1 0 0 0,0 1 0 0 0,0-1-1 0 0,-1 0 1 0 0,1 0 0 0 0,0 0 0 0 0,0 0-1 0 0,0 0 1 0 0,0 0 0 0 0,0-1 0 0 0,0 1-1 0 0,0-1 1 0 0,0 1 0 0 0,0-1 0 0 0,0 0-1 0 0,1 0 1 0 0,-1 0 0 0 0,0 0-1 0 0,0 0 1 0 0,3-1 0 0 0,4 0 35 0 0,-1-1 0 0 0,0 0 1 0 0,1-1-1 0 0,-1 1 0 0 0,9-6 0 0 0,-6 3-92 0 0,0-1 0 0 0,-1 0 0 0 0,0-1 0 0 0,0 0 0 0 0,-1 0-1 0 0,0-1 1 0 0,0-1 0 0 0,0 0 0 0 0,-1 0 0 0 0,-1 0 0 0 0,0-1 0 0 0,0 0 0 0 0,0 0 0 0 0,-2-1-1 0 0,1 0 1 0 0,-1 0 0 0 0,4-14 0 0 0,-8 22-7 0 0,-1 0 1 0 0,1 1-1 0 0,-1-1 0 0 0,1 0 1 0 0,-1 0-1 0 0,0 0 0 0 0,0 0 1 0 0,0 0-1 0 0,-1 0 0 0 0,1 0 1 0 0,-1 0-1 0 0,0-4 0 0 0,0 7 35 0 0,1-1-1 0 0,0 1 0 0 0,0 0 1 0 0,0 0-1 0 0,0-1 1 0 0,0 1-1 0 0,-1 0 0 0 0,1 0 1 0 0,0 0-1 0 0,0-1 1 0 0,0 1-1 0 0,-1 0 1 0 0,1 0-1 0 0,0 0 0 0 0,0 0 1 0 0,-1 0-1 0 0,1-1 1 0 0,0 1-1 0 0,0 0 0 0 0,-1 0 1 0 0,1 0-1 0 0,0 0 1 0 0,-1 0-1 0 0,1 0 1 0 0,0 0-1 0 0,0 0 0 0 0,-1 0 1 0 0,1 0-1 0 0,0 0 1 0 0,0 0-1 0 0,-1 0 0 0 0,1 0 1 0 0,0 0-1 0 0,0 0 1 0 0,-1 1-1 0 0,1-1 0 0 0,0 0 1 0 0,0 0-1 0 0,-1 0 1 0 0,1 0-1 0 0,0 0 1 0 0,0 1-1 0 0,-1-1 0 0 0,-7 8 62 0 0,7-8-51 0 0,0 2 14 0 0,-1-1 1 0 0,0 1 0 0 0,1 0-1 0 0,-1 0 1 0 0,1 0 0 0 0,0-1-1 0 0,0 1 1 0 0,-1 0-1 0 0,1 0 1 0 0,1 1 0 0 0,-1-1-1 0 0,0 0 1 0 0,0 0-1 0 0,1 0 1 0 0,-1 1 0 0 0,1-1-1 0 0,0 0 1 0 0,-1 0 0 0 0,1 1-1 0 0,0-1 1 0 0,1 0-1 0 0,-1 1 1 0 0,0-1 0 0 0,1 0-1 0 0,-1 0 1 0 0,1 1 0 0 0,0-1-1 0 0,-1 0 1 0 0,1 0-1 0 0,0 0 1 0 0,0 0 0 0 0,1 0-1 0 0,1 3 1 0 0,0-1 13 0 0,1 1-1 0 0,0-1 1 0 0,1 0 0 0 0,-1 0 0 0 0,0 0 0 0 0,1-1-1 0 0,0 0 1 0 0,0 0 0 0 0,0 0 0 0 0,0 0 0 0 0,1-1-1 0 0,6 3 1 0 0,36 9 233 0 0,34 11 76 0 0,-77-24-335 0 0,-3 1-10 0 0,20 11 163 0 0,-14-8-99 0 0,-6-4-30 0 0,1 0-1 0 0,-1 0 0 0 0,1 0 0 0 0,0 0 0 0 0,-1-1 1 0 0,1 1-1 0 0,0-1 0 0 0,-1 0 0 0 0,1 1 0 0 0,0-1 1 0 0,-1 0-1 0 0,1-1 0 0 0,0 1 0 0 0,-1 0 0 0 0,1-1 1 0 0,0 0-1 0 0,-1 1 0 0 0,1-1 0 0 0,-1 0 0 0 0,1 0 1 0 0,-1-1-1 0 0,1 1 0 0 0,2-3 0 0 0,6-3-19 0 0,0-1 0 0 0,-1 0 0 0 0,14-14 0 0 0,-20 18 20 0 0,15-16 3 0 0,0 0 0 0 0,-2-1 0 0 0,0-1 0 0 0,19-36 0 0 0,44-101-1514 0 0,-77 154 1340 0 0,31-72-4475 0 0,-27 64 2959 0 0</inkml:trace>
</inkml:ink>
</file>

<file path=ppt/ink/ink6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27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36 14479 0 0,'6'-7'180'0'0,"-4"3"26"0"0,1 1 0 0 0,0 0 0 0 0,0 0 0 0 0,0 0 0 0 0,0 1 0 0 0,1-1 0 0 0,-1 1 0 0 0,6-4 1480 0 0,-9 25-1487 0 0,-2 0 0 0 0,-1 0 1 0 0,0 0-1 0 0,-1-1 1 0 0,-10 28-1 0 0,-42 88-67 0 0,32-81-56 0 0,-132 259-11 0 0,-21-11 108 0 0,65-133 247 0 0,50-77-276 0 0,30-33-313 0 0,31-56-103 0 0</inkml:trace>
</inkml:ink>
</file>

<file path=ppt/ink/ink6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27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68 5063 0 0,'-2'0'232'0'0,"-5"-1"-158"0"0,1 0 0 0 0,-1 1 0 0 0,0-1 0 0 0,1 2 0 0 0,-11 0 0 0 0,13 0 358 0 0,1-1-1 0 0,0 1 1 0 0,0 0 0 0 0,0 0 0 0 0,-6 3-1 0 0,7-2 272 0 0,1-1 1 0 0,-1 0-1 0 0,0 1 0 0 0,0-1 1 0 0,0 1-1 0 0,1-1 0 0 0,-1 1 0 0 0,1 0 1 0 0,-2 2-1 0 0,-3 5 3886 0 0,6-6-3861 0 0,0-2-649 0 0,0 1-1 0 0,0-1 1 0 0,0 1 0 0 0,0 0-1 0 0,1-1 1 0 0,-1 1-1 0 0,1-1 1 0 0,-1 1 0 0 0,1-1-1 0 0,-1 1 1 0 0,1-1-1 0 0,0 1 1 0 0,0-1 0 0 0,-1 0-1 0 0,1 1 1 0 0,0-1-1 0 0,0 0 1 0 0,0 0 0 0 0,2 2-1 0 0,-1-1 6 0 0,1-1 0 0 0,-1 0 0 0 0,1 1 0 0 0,-1-1 0 0 0,1 0 0 0 0,0 0 0 0 0,-1 0 0 0 0,1-1 0 0 0,0 1 0 0 0,4 0 0 0 0,6 0 128 0 0,1-1-1 0 0,0-1 1 0 0,24-3 0 0 0,-27 3-99 0 0,113-22 497 0 0,-62 11-420 0 0,147-34 301 0 0,89-15-13 0 0,-253 61-1680 0 0,-44 1 1038 0 0,0 0 1 0 0,0 0-1 0 0,0 0 1 0 0,0 1-1 0 0,0-1 1 0 0,0 0-1 0 0,-1 0 1 0 0,1 1-1 0 0,-1-1 1 0 0,1 0-1 0 0,-1 1 1 0 0,1-1-1 0 0,0 3 0 0 0,-1 0-618 0 0,0 1-1 0 0,0-1 0 0 0,-1 1 0 0 0,1-1 0 0 0,-2 8 1 0 0,0-5-736 0 0</inkml:trace>
</inkml:ink>
</file>

<file path=ppt/ink/ink6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28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208 232 6911 0 0,'0'0'2352'0'0,"0"2"-534"0"0,-2 10-544 0 0,-1 0 1 0 0,-1-1-1 0 0,0 1 0 0 0,0-1 1 0 0,-1 0-1 0 0,-11 19 1 0 0,-47 62 1162 0 0,39-59-1789 0 0,-12 11-198 0 0,22-27-376 0 0,-18 28-1 0 0,31-43-522 0 0</inkml:trace>
  <inkml:trace contextRef="#ctx0" brushRef="#br0" timeOffset="1">422 25 13359 0 0,'-4'-16'1304'0'0,"1"7"2000"0"0,14 16-3896 0 0,-4 4-4080 0 0</inkml:trace>
</inkml:ink>
</file>

<file path=ppt/ink/ink6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28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65 365 5527 0 0,'-1'1'423'0'0,"-28"15"936"0"0,-5-1 12914 0 0,35-17-13656 0 0,2-5-452 0 0,1 1-1 0 0,-1 0 1 0 0,1-1-1 0 0,1 1 1 0 0,0 1-1 0 0,-1-1 1 0 0,2 1-1 0 0,7-7 1 0 0,53-36-225 0 0,-31 25-113 0 0,41-32-233 0 0,189-126-2018 0 0,-222 154 2285 0 0,-41 26 604 0 0,-1 2-440 0 0,0 0 0 0 0,0 0 0 0 0,0 0 0 0 0,0 0 0 0 0,0 1 0 0 0,0-1 0 0 0,0 0 0 0 0,0 0 0 0 0,0 1 0 0 0,-1-1 0 0 0,1 1 0 0 0,0-1 0 0 0,-1 0 0 0 0,1 1 0 0 0,0 2 0 0 0,0 4 20 0 0,0 1 0 0 0,0 0 0 0 0,-1 0 0 0 0,0 0 0 0 0,0 0 0 0 0,-3 12 0 0 0,-14 55 56 0 0,14-64-101 0 0,-9 42 26 0 0,-24 79 76 0 0,30-119-2261 0 0,-1-1-1 0 0,-13 21 1 0 0,13-21-12 0 0</inkml:trace>
</inkml:ink>
</file>

<file path=ppt/ink/ink6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28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49 142 7831 0 0,'0'0'706'0'0,"-10"5"5734"0"0,8-2-5954 0 0,1 0 0 0 0,-1 0 0 0 0,1 0 1 0 0,0 0-1 0 0,0 1 0 0 0,0 3 0 0 0,-2 41 520 0 0,1-16-693 0 0,-9 43-185 0 0,6-55 41 0 0,2-1 0 0 0,0 1 0 0 0,1 0 0 0 0,1 0 1 0 0,3 25-1 0 0,-2-43 1300 0 0,13 1-764 0 0,-10-3-612 0 0,1-1-1 0 0,0 1 0 0 0,-1-1 0 0 0,1 1 0 0 0,-1-1 0 0 0,0 0 0 0 0,1-1 0 0 0,-1 1 1 0 0,6-3-1 0 0,31-21 475 0 0,-23 15-432 0 0,22-15-60 0 0,-1-1 1 0 0,-1-2-1 0 0,-2-1 0 0 0,0-2 0 0 0,-2-2 0 0 0,54-70 0 0 0,-80 93-447 0 0,0-1 1 0 0,-1 0 0 0 0,-1-1-1 0 0,0 1 1 0 0,0-1 0 0 0,-1 0-1 0 0,2-13 1 0 0,-4 9-1357 0 0,-1 13 1333 0 0,-1-1 0 0 0,0 1-1 0 0,1 0 1 0 0,0 0 0 0 0,0 0 0 0 0,1-3 0 0 0,3-5-1299 0 0</inkml:trace>
</inkml:ink>
</file>

<file path=ppt/ink/ink6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29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181 153 4607 0 0,'1'-1'354'0'0,"6"-7"-807"0"0,-3 3 1882 0 0,0 0 0 0 0,1 0 0 0 0,-2-1 0 0 0,1 0 0 0 0,-1 1 0 0 0,0-2 0 0 0,4-9 1563 0 0,-11 16-2877 0 0,0 1 0 0 0,0 0 0 0 0,-1 0 0 0 0,1 0 0 0 0,0 0-1 0 0,0 1 1 0 0,0-1 0 0 0,0 1 0 0 0,0 0 0 0 0,-4 4 0 0 0,-36 26 178 0 0,42-30-234 0 0,-12 10 155 0 0,1 1 0 0 0,0 0 1 0 0,1 1-1 0 0,0 0 0 0 0,1 1 0 0 0,1 1 0 0 0,1-1 0 0 0,0 1 0 0 0,-10 24 1 0 0,18-37-152 0 0,0-1 0 0 0,1 1 0 0 0,-1 0 0 0 0,0-1 1 0 0,1 1-1 0 0,0 0 0 0 0,-1 0 0 0 0,1-1 1 0 0,0 1-1 0 0,0 0 0 0 0,1 0 0 0 0,-1 0 0 0 0,1-1 1 0 0,-1 1-1 0 0,1 0 0 0 0,0-1 0 0 0,0 1 1 0 0,0 0-1 0 0,0-1 0 0 0,3 4 0 0 0,-2-3-10 0 0,0 0 0 0 0,1 0 0 0 0,0-1 0 0 0,0 1 0 0 0,-1-1 0 0 0,1 0 0 0 0,1 0 0 0 0,-1 0 0 0 0,0 0 0 0 0,0 0 0 0 0,1-1 0 0 0,-1 1 0 0 0,1-1 0 0 0,6 1 0 0 0,3 1 0 0 0,1-2-1 0 0,-1 1 1 0 0,0-2 0 0 0,1 0-1 0 0,-1 0 1 0 0,1-2 0 0 0,23-4-1 0 0,-34 5-43 0 0,1 0-1 0 0,0 0 0 0 0,0 0 0 0 0,0 0 0 0 0,-1-1 0 0 0,1 0 0 0 0,-1 0 0 0 0,1 0 0 0 0,-1 0 0 0 0,0 0 1 0 0,0-1-1 0 0,0 1 0 0 0,0-1 0 0 0,3-4 0 0 0,-2 2 5 0 0,0 0 1 0 0,-1-1-1 0 0,0 1 1 0 0,0-1-1 0 0,0 0 1 0 0,-1 0-1 0 0,1 0 0 0 0,0-7 1 0 0,1-6 18 0 0,-1-1 0 0 0,-1 0 0 0 0,-1 0 0 0 0,-2-33 0 0 0,1 45-82 0 0,-1 0 0 0 0,0 1 0 0 0,0 0 0 0 0,-1-1 0 0 0,0 1 0 0 0,0 0 0 0 0,-4-9 0 0 0,5 13-28 0 0,0 1 1 0 0,1-1-1 0 0,-1 0 0 0 0,1 0 0 0 0,-1 0 1 0 0,1 1-1 0 0,0-1 0 0 0,0 0 0 0 0,1 0 1 0 0,-1 1-1 0 0,1-5 0 0 0,10-33-2555 0 0,-8 32 1265 0 0,0-4-1119 0 0,3 1-3676 0 0</inkml:trace>
</inkml:ink>
</file>

<file path=ppt/ink/ink6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29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42 5063 0 0,'0'0'29'0'0,"18"-24"727"0"0,-9 6 12155 0 0,-9 22-12830 0 0,-1-1 0 0 0,0 0 0 0 0,0 0-1 0 0,0 1 1 0 0,0-1 0 0 0,0 0 0 0 0,-1 0 0 0 0,-2 4 0 0 0,-2 4 55 0 0,-4 16 16 0 0,1 2-1 0 0,0-1 1 0 0,3 1-1 0 0,-4 32 1 0 0,6-40-154 0 0,-1 10 554 0 0,-1 47 0 0 0,5-66-194 0 0,1-11-295 0 0,-1 0 1 0 0,1 0-1 0 0,0 0 0 0 0,0 0 0 0 0,0 0 0 0 0,0 0 0 0 0,0 0 1 0 0,0 0-1 0 0,0 0 0 0 0,0 0 0 0 0,1 0 0 0 0,-1 0 1 0 0,0-1-1 0 0,0 1 0 0 0,1 0 0 0 0,-1 0 0 0 0,1 0 0 0 0,-1 0 1 0 0,1 0-1 0 0,-1 0 0 0 0,2 0 0 0 0,4 6 82 0 0,0 0-1 0 0,1-1 1 0 0,-1 0 0 0 0,1-1-1 0 0,1 0 1 0 0,-1 0 0 0 0,1 0-1 0 0,15 6 1 0 0,-20-9-134 0 0,1-1 1 0 0,0 1-1 0 0,0-1 1 0 0,0 0-1 0 0,0 0 1 0 0,0 0-1 0 0,0 0 1 0 0,1-1-1 0 0,-1 0 1 0 0,0 0-1 0 0,0 0 1 0 0,0 0-1 0 0,0-1 1 0 0,1 1-1 0 0,-1-1 1 0 0,0 0-1 0 0,0-1 1 0 0,0 1-1 0 0,-1 0 1 0 0,1-1-1 0 0,4-2 1 0 0,2-5 20 0 0,-1 0 0 0 0,0 0 1 0 0,0-1-1 0 0,-1 0 0 0 0,-1-1 1 0 0,8-12-1 0 0,-7 10 6 0 0,91-152-85 0 0,-37 59-685 0 0,-58 100 560 0 0,-1 0 0 0 0,1 1 0 0 0,0-1 0 0 0,0 1 0 0 0,1 0 0 0 0,9-8 0 0 0,-13 13-213 0 0,6 0-3391 0 0</inkml:trace>
</inkml:ink>
</file>

<file path=ppt/ink/ink6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30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57 5063 0 0,'2'-1'390'0'0,"13"-7"-814"0"0,0-3 4397 0 0,-14 10-3333 0 0,1 0 1 0 0,-1 0-1 0 0,0-1 1 0 0,1 1-1 0 0,-1 0 1 0 0,0-1-1 0 0,0 1 0 0 0,0-1 1 0 0,0 1-1 0 0,0-1 1 0 0,-1 0-1 0 0,1 1 1 0 0,0-1-1 0 0,-1 0 1 0 0,1 0-1 0 0,-1 1 0 0 0,1-4 1 0 0,-1 4-589 0 0,-1 1 0 0 0,1-1 0 0 0,0 1 0 0 0,-1 0 0 0 0,1-1 0 0 0,0 1 0 0 0,-1-1 0 0 0,1 1 1 0 0,-1 0-1 0 0,1-1 0 0 0,-1 1 0 0 0,1 0 0 0 0,-1 0 0 0 0,1-1 0 0 0,-1 1 0 0 0,1 0 0 0 0,-1 0 0 0 0,1 0 0 0 0,-1 0 0 0 0,1-1 0 0 0,-1 1 0 0 0,1 0 1 0 0,-1 0-1 0 0,1 0 0 0 0,-1 0 0 0 0,0 0 0 0 0,-16 0 264 0 0,3 3-242 0 0,0 0-1 0 0,1 0 0 0 0,-1 2 0 0 0,-18 7 0 0 0,-50 30-25 0 0,54-26-30 0 0,1 1-1 0 0,-39 31 1 0 0,62-45-19 0 0,1 1-1 0 0,-1-1 0 0 0,0 1 1 0 0,1 0-1 0 0,0 0 0 0 0,0 0 1 0 0,0 0-1 0 0,0 0 0 0 0,1 1 1 0 0,-1-1-1 0 0,1 1 0 0 0,-2 6 1 0 0,4-9-105 0 0,1-1-14 0 0,0 1 79 0 0,0 0 0 0 0,1 0 0 0 0,-1-1 0 0 0,1 1 0 0 0,0 0 0 0 0,-1-1 0 0 0,1 1 1 0 0,0-1-1 0 0,0 1 0 0 0,0-1 0 0 0,0 0 0 0 0,0 0 0 0 0,0 0 0 0 0,0 0 0 0 0,1 0 0 0 0,-1 0 0 0 0,0-1 0 0 0,0 1 0 0 0,1-1 0 0 0,-1 0 0 0 0,0 1 0 0 0,1-1 0 0 0,1 0 0 0 0,13 0-33 0 0,-1 1 0 0 0,0 1 0 0 0,0 0 0 0 0,0 1 1 0 0,0 1-1 0 0,-1 1 0 0 0,0 0 0 0 0,1 1 1 0 0,-2 0-1 0 0,1 1 0 0 0,21 14 0 0 0,-32-19 61 0 0,-3-1 13 0 0,0-1 0 0 0,0 1 0 0 0,0 0 0 0 0,0-1 0 0 0,-1 1 0 0 0,1 0 1 0 0,0 0-1 0 0,0-1 0 0 0,0 1 0 0 0,-1 0 0 0 0,1 0 0 0 0,0 0 0 0 0,0 2 0 0 0,2 0 66 0 0,-1 0 0 0 0,0 0-1 0 0,0 0 1 0 0,-1 1 0 0 0,1-1-1 0 0,-1 0 1 0 0,1 1 0 0 0,-1-1-1 0 0,0 1 1 0 0,0-1 0 0 0,-1 1 0 0 0,1-1-1 0 0,-1 1 1 0 0,0 0 0 0 0,1-1-1 0 0,-2 1 1 0 0,1 0 0 0 0,0-1-1 0 0,-1 1 1 0 0,0 0 0 0 0,-1 4-1 0 0,2-7-57 0 0,-5 13 86 0 0,1-1 0 0 0,-2-1 0 0 0,0 1 0 0 0,0-1-1 0 0,-1 0 1 0 0,-1 0 0 0 0,0-1 0 0 0,-11 13-1 0 0,18-23-65 0 0,-1 1 0 0 0,0 0-1 0 0,1-1 1 0 0,-1 0 0 0 0,0 1-1 0 0,0-1 1 0 0,0 0 0 0 0,1 0-1 0 0,-1 0 1 0 0,-1 0 0 0 0,1-1-1 0 0,0 1 1 0 0,0 0 0 0 0,0-1-1 0 0,0 0 1 0 0,0 1 0 0 0,-1-1-1 0 0,1 0 1 0 0,-4 0-1 0 0,1-1 68 0 0,0 1 0 0 0,-1-1-1 0 0,1 0 1 0 0,0 0-1 0 0,0-1 1 0 0,-8-3-1 0 0,-113-52 1255 0 0,91 33-1351 0 0,32 22-13 0 0,2 1-172 0 0,-5-4-64 0 0</inkml:trace>
</inkml:ink>
</file>

<file path=ppt/ink/ink6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31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10 11887 0 0,'0'0'10411'0'0,"-7"5"-8686"0"0,65-18-1541 0 0,-58 13-184 0 0,1 0 0 0 0,0-1 0 0 0,-1 1 0 0 0,1 0 0 0 0,0 0 0 0 0,0 0 1 0 0,-1-1-1 0 0,1 1 0 0 0,0 0 0 0 0,0 0 0 0 0,-1 0 0 0 0,1 0 0 0 0,0 0 0 0 0,0 0 0 0 0,0 0 0 0 0,-1 1 0 0 0,2-1 0 0 0,14 5-12 0 0,-39 17 108 0 0,11-12 186 0 0</inkml:trace>
</inkml:ink>
</file>

<file path=ppt/ink/ink6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4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1117 7055 0 0,'0'0'638'0'0,"-2"1"-528"0"0,-59 59 3933 0 0,59-58-3283 0 0,1-1-7 0 0,12-13 6102 0 0,57-57-6454 0 0,-25 23-152 0 0,69-98 0 0 0,-54 67-132 0 0,42-52 192 0 0,193-187-1 0 0,-22 31-1100 0 0,-189 184 199 0 0,-81 99 514 0 0,-1 4-175 0 0,-1 0 238 0 0,1 0-1 0 0,-1 0 1 0 0,1 0-1 0 0,-1-1 1 0 0,0 1-1 0 0,0 0 0 0 0,0 0 1 0 0,-2 2-1 0 0,1 1-12 0 0,-30 68-29 0 0,-38 135-1 0 0,55-152 74 0 0,2 0-1 0 0,2 1 1 0 0,3 0 0 0 0,3 0-1 0 0,2 1 1 0 0,2 0 0 0 0,14 107-1 0 0,-12-156-14 0 0,4 25 0 0 0,2 0 0 0 0,19 61 0 0 0,-10-52 24 0 0,-1 0 0 0 0,11 54 0 0 0,-25-93 45 0 0,0 0-1 0 0,-1-1 1 0 0,1 1-1 0 0,-1 0 0 0 0,0-1 1 0 0,0 1-1 0 0,-1 0 1 0 0,1-1-1 0 0,-1 1 1 0 0,0 0-1 0 0,-2 5 0 0 0,2-3 15 0 0,0-4 405 0 0,5-28-3682 0 0,-2 12-3468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5:04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54 4143 0 0,'28'-25'622'0'0,"-21"18"1802"0"0,0 0 0 0 0,12-8 6154 0 0,-20 17-8404 0 0,0-1 0 0 0,0 1 0 0 0,0-1-1 0 0,1 1 1 0 0,-1-1 0 0 0,1 1 0 0 0,-1-1-1 0 0,0 3 1 0 0,-4 10 277 0 0,-23 24-76 0 0,-1-1-1 0 0,-61 56 1 0 0,75-77-340 0 0,-78 63 9 0 0,66-58 91 0 0,1 1 1 0 0,-38 40-1 0 0,55-51 21 0 0,0 1 1 0 0,0 0-1 0 0,1 0 0 0 0,1 1 0 0 0,0-1 1 0 0,1 2-1 0 0,1-1 0 0 0,0 1 1 0 0,-5 22-1 0 0,9-32-152 0 0,0-1 1 0 0,0 0 0 0 0,1 0 0 0 0,0 0-1 0 0,-1 1 1 0 0,1-1 0 0 0,0 0-1 0 0,1 0 1 0 0,-1 0 0 0 0,1 1-1 0 0,-1-1 1 0 0,1 0 0 0 0,0 0-1 0 0,0 0 1 0 0,0 0 0 0 0,1 0-1 0 0,-1 0 1 0 0,1 0 0 0 0,-1-1-1 0 0,1 1 1 0 0,0 0 0 0 0,0-1 0 0 0,0 1-1 0 0,1-1 1 0 0,-1 0 0 0 0,0 0-1 0 0,1 0 1 0 0,0 0 0 0 0,-1 0-1 0 0,1-1 1 0 0,0 1 0 0 0,0-1-1 0 0,0 1 1 0 0,0-1 0 0 0,0 0-1 0 0,0 0 1 0 0,0-1 0 0 0,6 2-1 0 0,3-1-190 0 0,0-1 0 0 0,-1 1 0 0 0,1-2 0 0 0,-1 0 0 0 0,1 0 0 0 0,19-5 0 0 0,-11 0-1017 0 0,0 0-1 0 0,35-17 0 0 0,-29 9-508 0 0</inkml:trace>
</inkml:ink>
</file>

<file path=ppt/ink/ink6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42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0 216 1375 0 0,'3'0'6074'0'0,"2"1"-4954"0"0,0 0 1 0 0,1 0 0 0 0,-1-1 0 0 0,0 0 0 0 0,1 0-1 0 0,7-1 1 0 0,-3 0-260 0 0,-1-1 0 0 0,0 0 0 0 0,10-5-1 0 0,7-4-43 0 0,38-22 0 0 0,-44 22-53 0 0,204-118 836 0 0,-186 108-1904 0 0,-37 21 88 0 0,1 0 1 0 0,-1 0-1 0 0,0 0 0 0 0,1 0 0 0 0,-1 0 1 0 0,1 0-1 0 0,-1 0 0 0 0,0 0 0 0 0,1 1 1 0 0,-1-1-1 0 0,0 1 0 0 0,0-1 0 0 0,1 1 0 0 0,-1-1 1 0 0,0 1-1 0 0,0 0 0 0 0,0-1 0 0 0,1 1 1 0 0,-1 0-1 0 0,0 0 0 0 0,0 0 0 0 0,1 2 1 0 0,6 5-1981 0 0,-1 0-3518 0 0</inkml:trace>
</inkml:ink>
</file>

<file path=ppt/ink/ink6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42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 6911 0 0,'0'0'2638'0'0,"0"2"-1586"0"0,-1 2-779 0 0,1 1 1 0 0,-1-1-1 0 0,-1 1 1 0 0,1-1 0 0 0,0 0-1 0 0,-1 1 1 0 0,0-1-1 0 0,0 0 1 0 0,0 0-1 0 0,-1 0 1 0 0,1-1 0 0 0,-1 1-1 0 0,0 0 1 0 0,0-1-1 0 0,0 0 1 0 0,-6 5-1 0 0,-4 3 50 0 0,-1 0 0 0 0,0-1-1 0 0,-16 9 1 0 0,15-10-176 0 0,2 1-1 0 0,0 0 1 0 0,0 1 0 0 0,0 1 0 0 0,-18 23-1 0 0,-46 70 487 0 0,75-101-606 0 0,-16 22 181 0 0,1 1 0 0 0,-22 49 0 0 0,37-71-143 0 0,0 0 0 0 0,1 0 0 0 0,0 0 0 0 0,-1 1 0 0 0,2-1 0 0 0,-1 0 0 0 0,1 0 0 0 0,0 1 0 0 0,0-1 0 0 0,0 0 0 0 0,1 0 0 0 0,0 1 0 0 0,0-1 0 0 0,0 0 0 0 0,1 0 0 0 0,-1 0 0 0 0,1 0 0 0 0,0 0 0 0 0,1 0 0 0 0,-1-1 0 0 0,1 1 0 0 0,0-1 0 0 0,0 0 0 0 0,0 0 0 0 0,1 0 0 0 0,0 0 0 0 0,-1 0 0 0 0,7 4 0 0 0,0-2 108 0 0,-1 0 0 0 0,1 0 0 0 0,0-1 0 0 0,0-1 0 0 0,0 0 0 0 0,0 0 0 0 0,1-1 0 0 0,11 2 0 0 0,-15-4-87 0 0,-1 0 0 0 0,0-1 0 0 0,1 0 0 0 0,7-2 0 0 0,-12 2-146 0 0,8-5-2784 0 0</inkml:trace>
</inkml:ink>
</file>

<file path=ppt/ink/ink6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43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13 7367 0 0,'2'-1'334'0'0,"0"-1"-184"0"0,0-1-160 0 0,19-4 8624 0 0,-20 8-8452 0 0,-5 7 1087 0 0,-11 11-1652 0 0,-7-2 480 0 0,0-1 1 0 0,-1-1-1 0 0,-36 19 0 0 0,-23 14-6 0 0,70-40 22 0 0,0 1 1 0 0,1 0 0 0 0,0 0 0 0 0,-14 18-1 0 0,21-23-57 0 0,1 0 1 0 0,1 0-1 0 0,-1 1 0 0 0,0-1 1 0 0,1 1-1 0 0,0-1 0 0 0,0 1 0 0 0,1 0 1 0 0,-1 0-1 0 0,1 0 0 0 0,0 0 0 0 0,0 0 1 0 0,1 0-1 0 0,-1 5 0 0 0,1-8-13 0 0,1-1 0 0 0,-1 1 1 0 0,0 0-1 0 0,1-1 0 0 0,-1 1 0 0 0,1-1 0 0 0,-1 0 0 0 0,1 1 0 0 0,0-1 0 0 0,-1 1 1 0 0,1-1-1 0 0,0 0 0 0 0,0 1 0 0 0,0-1 0 0 0,1 1 0 0 0,18 14 383 0 0,-13-12-227 0 0,0 0-1 0 0,0 0 0 0 0,1-1 1 0 0,0 0-1 0 0,0-1 0 0 0,14 4 1 0 0,54 3 532 0 0,-24-3-623 0 0,-46-5-161 0 0,0 0 0 0 0,0-1 0 0 0,0 0 0 0 0,0 0 0 0 0,11-2 0 0 0,-13 2-1087 0 0,-1-1 0 0 0,1 0-1 0 0,0-1 1 0 0,0 1 0 0 0,6-4-1 0 0,1-1-4991 0 0</inkml:trace>
</inkml:ink>
</file>

<file path=ppt/ink/ink6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43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4143 0 0,'0'0'191'0'0,"0"3"260"0"0,1 5 472 0 0,0 0 0 0 0,0-1 1 0 0,0 1-1 0 0,1 0 0 0 0,0 0 0 0 0,1-1 1 0 0,0 0-1 0 0,0 1 0 0 0,7 11 1 0 0,6 6-27 0 0,24 30 0 0 0,-14-21-94 0 0,30 40 364 0 0,-23-31-303 0 0,33 55 0 0 0,-55-79-715 0 0,-1 1 0 0 0,-1 0-1 0 0,-1 1 1 0 0,-1 0 0 0 0,-1 0 0 0 0,6 38 0 0 0,-10-45-67 0 0,0 0 0 0 0,-2 0 0 0 0,1 0 0 0 0,-2 0 1 0 0,0 0-1 0 0,-1 0 0 0 0,0-1 0 0 0,-1 1 0 0 0,0 0 0 0 0,-1-1 1 0 0,-10 23-1 0 0,7-26-7 0 0,0 1 0 0 0,0-1 0 0 0,-1 0 0 0 0,0 0 0 0 0,0-1 0 0 0,-1 0 0 0 0,-19 15 1 0 0,0-4 194 0 0,-50 28 0 0 0,-27 0-2462 0 0,104-47 1698 0 0</inkml:trace>
</inkml:ink>
</file>

<file path=ppt/ink/ink6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45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0 9935 0 0,'0'0'1134'0'0,"-2"2"-712"0"0,-90 80 2639 0 0,-17 17-1872 0 0,56-44-1074 0 0,8-9 107 0 0,1 2 1 0 0,-38 57-1 0 0,67-83-125 0 0,-47 76 416 0 0,56-87-340 0 0,1-1 1 0 0,1 1-1 0 0,0 0 1 0 0,0 1-1 0 0,1-1 1 0 0,1 0-1 0 0,-3 21 1 0 0,5-27-53 0 0,0-1 1 0 0,0 1-1 0 0,0-1 1 0 0,1 1-1 0 0,0 0 1 0 0,-1-1-1 0 0,2 1 1 0 0,-1-1 0 0 0,0 0-1 0 0,1 1 1 0 0,0-1-1 0 0,0 0 1 0 0,0 0-1 0 0,4 5 1 0 0,-2-4 42 0 0,0 0 0 0 0,1-1 0 0 0,0 0 0 0 0,0 1 0 0 0,0-2 0 0 0,0 1 0 0 0,0 0 0 0 0,1-1 0 0 0,7 3 0 0 0,9 3 170 0 0,1-2 1 0 0,-1 0 0 0 0,2-2-1 0 0,32 4 1 0 0,-43-7-348 0 0,7 1 35 0 0,-19-3 6 0 0</inkml:trace>
</inkml:ink>
</file>

<file path=ppt/ink/ink6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46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40 8551 0 0,'0'0'390'0'0,"1"-2"-8"0"0,24-29-122 0 0,-24 29 279 0 0,2-3 3814 0 0,-7 22-3929 0 0,-1-1 0 0 0,0 0-1 0 0,-9 18 1 0 0,-8 24 132 0 0,-92 242 41 0 0,73-203-505 0 0,27-60-70 0 0,-3-1-1 0 0,-30 51 0 0 0,46-86-20 0 0,-2 4 6 0 0,-1 1-1 0 0,0-1 1 0 0,0 0-1 0 0,0 0 1 0 0,-1 0-1 0 0,1-1 1 0 0,-8 6 0 0 0,4-6 14 0 0,1 0 38 0 0,6-4-41 0 0,0 0 0 0 0,1 0 0 0 0,-1 1-1 0 0,1-1 1 0 0,-1 0 0 0 0,0 0 0 0 0,1 0 0 0 0,-1 0 0 0 0,0 0 0 0 0,1 0 0 0 0,-1 0 0 0 0,0 0 0 0 0,1 0 0 0 0,-1 0 0 0 0,0-1 0 0 0,1 1 0 0 0,-1 0 0 0 0,0 0 0 0 0,1-1 0 0 0,-1 1 0 0 0,1 0 0 0 0,-1-1 0 0 0,1 1 0 0 0,-1 0 0 0 0,1-1 0 0 0,-1 1 0 0 0,1-1 0 0 0,-1 1 0 0 0,1-1 0 0 0,-1 1 0 0 0,1-1 0 0 0,0 1 0 0 0,-1-1 0 0 0,1 1 0 0 0,0-1 0 0 0,-1 0 0 0 0,1 1 0 0 0,0-1 0 0 0,0 0 0 0 0,0 1 0 0 0,0-1 0 0 0,-1 0 0 0 0,1 1 0 0 0,0-1 0 0 0,0-1 0 0 0,0-1 16 0 0,0-1 1 0 0,-1 1 0 0 0,1-1 0 0 0,0 1 0 0 0,1-1-1 0 0,0-5 1 0 0,4-7-31 0 0,1 0 0 0 0,1 1 0 0 0,0 0 0 0 0,1 0 0 0 0,14-19 0 0 0,-7 14-70 0 0,0 2 0 0 0,0 0-1 0 0,23-20 1 0 0,-28 30-15 0 0,0 0-1 0 0,0 1 1 0 0,0 0 0 0 0,1 0-1 0 0,0 1 1 0 0,1 1 0 0 0,-1 0-1 0 0,1 0 1 0 0,16-3 0 0 0,-22 7 88 0 0,0-1 1 0 0,0 1-1 0 0,0 1 1 0 0,-1-1 0 0 0,1 1-1 0 0,0 0 1 0 0,0 0-1 0 0,0 1 1 0 0,0 0-1 0 0,0 0 1 0 0,0 0 0 0 0,0 1-1 0 0,-1 0 1 0 0,1 0-1 0 0,-1 0 1 0 0,1 1-1 0 0,-1-1 1 0 0,0 1 0 0 0,0 1-1 0 0,0-1 1 0 0,8 8-1 0 0,-6-4 35 0 0,-2 0 0 0 0,1 1-1 0 0,-1-1 1 0 0,0 1 0 0 0,0 0 0 0 0,-1 0-1 0 0,0 1 1 0 0,-1-1 0 0 0,0 1-1 0 0,0 0 1 0 0,0 0 0 0 0,-1 0 0 0 0,-1 0-1 0 0,0 0 1 0 0,0 0 0 0 0,-1 11-1 0 0,0-12-13 0 0,0 0 0 0 0,-1-1 0 0 0,0 1-1 0 0,-1 0 1 0 0,0-1 0 0 0,0 1 0 0 0,0-1-1 0 0,-1 0 1 0 0,0 0 0 0 0,-1 0 0 0 0,1 0-1 0 0,-1 0 1 0 0,-1-1 0 0 0,1 0 0 0 0,-1 0-1 0 0,0 0 1 0 0,0 0 0 0 0,-1-1 0 0 0,0 0-1 0 0,-8 6 1 0 0,-24 12 43 0 0,-1-2-1 0 0,-1-2 0 0 0,-1-1 1 0 0,-64 18-1 0 0,37-21-70 0 0,39-9 11 0 0,18-3 6 0 0,0-2 1 0 0,-13 1 0 0 0,20-1-13 0 0,1-1 0 0 0,0 0 1 0 0,0-1-1 0 0,-1 1 1 0 0,1 0-1 0 0,0-1 0 0 0,-1 0 1 0 0,1 0-1 0 0,0 0 0 0 0,0 0 1 0 0,-5-3-1 0 0,7 3-7 0 0,0 1 0 0 0,0-1-1 0 0,0 1 1 0 0,1-1 0 0 0,-1 0-1 0 0,0 1 1 0 0,0-1 0 0 0,1 0 0 0 0,-1 0-1 0 0,0 0 1 0 0,1 0 0 0 0,-1 1-1 0 0,1-1 1 0 0,-1 0 0 0 0,1 0-1 0 0,-1-1 1 0 0,3-7-129 0 0,-1 7 69 0 0,1-2-31 0 0,-1 0 1 0 0,1 1-1 0 0,0-1 0 0 0,0 1 0 0 0,0-1 1 0 0,0 1-1 0 0,1 0 0 0 0,-1 0 0 0 0,1 0 1 0 0,3-3-1 0 0,5-3-1095 0 0,18-12 0 0 0,-26 19 840 0 0,17-10-5356 0 0</inkml:trace>
</inkml:ink>
</file>

<file path=ppt/ink/ink6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46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65 10735 0 0,'0'0'979'0'0,"-2"2"-808"0"0,-7 5 5405 0 0,20 2-4331 0 0,-5-6-1085 0 0,-1 0 0 0 0,1-1 1 0 0,0 1-1 0 0,0-1 0 0 0,0 0 0 0 0,0-1 1 0 0,0 1-1 0 0,0-1 0 0 0,1-1 0 0 0,8 1 1 0 0,5-1 147 0 0,0 0 1 0 0,19-4 0 0 0,2-4 21 0 0,-1-1 0 0 0,-1-3 0 0 0,54-22 0 0 0,-51 16-286 0 0,-6 1-3525 0 0,-34 16 2362 0 0</inkml:trace>
</inkml:ink>
</file>

<file path=ppt/ink/ink6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47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463 178 3223 0 0,'0'0'17774'0'0,"2"-9"-17620"0"0,30-132 54 0 0,-28 115-382 0 0,-4 25 100 0 0,-4 1-513 0 0,0 0 512 0 0,0 1 0 0 0,0 0 0 0 0,0 0 0 0 0,0 0 0 0 0,0 0 0 0 0,1 0 0 0 0,-7 4 0 0 0,-29 19-62 0 0,19-11 109 0 0,-14 8-31 0 0,-105 68-86 0 0,108-67 138 0 0,2 1 1 0 0,-38 37-1 0 0,49-41 8 0 0,2-4-2 0 0,-23 31 0 0 0,35-42 2 0 0,1 0 0 0 0,0 1 0 0 0,1-1 0 0 0,-1 1 0 0 0,1 0 0 0 0,0 0-1 0 0,0 0 1 0 0,0 0 0 0 0,1 1 0 0 0,0-1 0 0 0,0 0 0 0 0,-1 8 0 0 0,2-11 10 0 0,0 0 0 0 0,0 0 0 0 0,1 0 0 0 0,-1-1 1 0 0,0 1-1 0 0,1 0 0 0 0,-1 0 0 0 0,1 0 0 0 0,0 0 0 0 0,-1-1 0 0 0,1 1 0 0 0,0 0 0 0 0,0-1 1 0 0,0 1-1 0 0,0-1 0 0 0,1 1 0 0 0,-1-1 0 0 0,2 2 0 0 0,-1-1 3 0 0,1 0 1 0 0,0 0-1 0 0,0-1 0 0 0,0 1 0 0 0,0-1 0 0 0,0 1 0 0 0,0-1 0 0 0,0 0 0 0 0,5 1 1 0 0,2 0 16 0 0,0-1 0 0 0,0-1 1 0 0,0 1-1 0 0,0-2 1 0 0,18-2-1 0 0,-8 0 6 0 0,-1-2 0 0 0,0 0 1 0 0,0-1-1 0 0,0-1 0 0 0,-1-1 0 0 0,0-1 0 0 0,-1 0 0 0 0,33-24 0 0 0,-31 18 13 0 0,-1 0 0 0 0,0-2 0 0 0,-1 0 0 0 0,-1-1-1 0 0,-1-1 1 0 0,26-40 0 0 0,-41 59-32 0 0,0 0-1 0 0,0 0 1 0 0,0 0-1 0 0,0 0 1 0 0,0 0 0 0 0,0 0-1 0 0,0 0 1 0 0,0 0 0 0 0,-1 0-1 0 0,1 0 1 0 0,0 0 0 0 0,0 0-1 0 0,0 0 1 0 0,0 0 0 0 0,0 0-1 0 0,0 0 1 0 0,0 0 0 0 0,0 0-1 0 0,0 0 1 0 0,0-1 0 0 0,0 1-1 0 0,0 0 1 0 0,0 0 0 0 0,0 0-1 0 0,0 0 1 0 0,0 0 0 0 0,0 0-1 0 0,0 0 1 0 0,0 0 0 0 0,0 0-1 0 0,0 0 1 0 0,0 0 0 0 0,-11 10 107 0 0,-15 17-113 0 0,17-15 23 0 0,0 1-1 0 0,1 0 1 0 0,0 1 0 0 0,1-1-1 0 0,0 2 1 0 0,2-1 0 0 0,-6 17-1 0 0,11-28-33 0 0,-1 1 1 0 0,0-1-1 0 0,1 1 0 0 0,0-1 0 0 0,0 1 0 0 0,0-1 0 0 0,0 1 1 0 0,2 4-1 0 0,-2-8 0 0 0,0 1 1 0 0,0 0-1 0 0,0 0 0 0 0,0-1 1 0 0,0 1-1 0 0,0 0 1 0 0,1 0-1 0 0,-1-1 0 0 0,0 1 1 0 0,0 0-1 0 0,1-1 0 0 0,-1 1 1 0 0,0 0-1 0 0,1-1 1 0 0,-1 1-1 0 0,1 0 0 0 0,-1-1 1 0 0,1 1-1 0 0,-1-1 0 0 0,1 1 1 0 0,0-1-1 0 0,-1 1 1 0 0,1-1-1 0 0,-1 0 0 0 0,1 1 1 0 0,0-1-1 0 0,-1 1 1 0 0,1-1-1 0 0,0 0 0 0 0,0 0 1 0 0,-1 0-1 0 0,1 1 0 0 0,0-1 1 0 0,0 0-1 0 0,-1 0 1 0 0,1 0-1 0 0,0 0 0 0 0,0 0 1 0 0,2 0 8 0 0,5-1-419 0 0,-1 0 0 0 0,1 0 1 0 0,-1 0-1 0 0,1-1 0 0 0,-1 0 0 0 0,1-1 0 0 0,-1 0 1 0 0,0 0-1 0 0,12-7 0 0 0,-5 3-2742 0 0,15-7-3141 0 0</inkml:trace>
</inkml:ink>
</file>

<file path=ppt/ink/ink6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47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0 13303 0 0,'0'0'606'0'0,"-2"1"-10"0"0,-5 0-458 0 0,0 0 0 0 0,0 1 1 0 0,1 0-1 0 0,-1 0 1 0 0,-8 4-1 0 0,14-4 1 0 0,-1 0-1 0 0,1 0 1 0 0,0 0 0 0 0,0-1-1 0 0,0 1 1 0 0,0 0-1 0 0,0 0 1 0 0,1 0 0 0 0,-1 0-1 0 0,1 0 1 0 0,-1 1-1 0 0,1-1 1 0 0,0 0-1 0 0,-1 0 1 0 0,1 0 0 0 0,1 4-1 0 0,-1 0-90 0 0,1 0 0 0 0,1-1 0 0 0,-1 1 0 0 0,1 0 1 0 0,0-1-1 0 0,0 1 0 0 0,0-1 0 0 0,7 10 0 0 0,3 4 186 0 0,16 17 0 0 0,-8-9-147 0 0,27 35-8 0 0,-13-20 142 0 0,-3 3 0 0 0,42 75 1 0 0,-67-106-18 0 0,0 1 1 0 0,0 0-1 0 0,-1 0 1 0 0,-1 1 0 0 0,-1-1-1 0 0,0 1 1 0 0,-1 0-1 0 0,-1 0 1 0 0,0 0-1 0 0,-2 25 1 0 0,-1-27-119 0 0,0 0 0 0 0,-1-1 0 0 0,0 1 0 0 0,-1-1 0 0 0,-1 0 0 0 0,0 0 1 0 0,-1-1-1 0 0,0 1 0 0 0,-1-1 0 0 0,0-1 0 0 0,-1 1 0 0 0,-13 15 0 0 0,5-11-61 0 0,0-1-1 0 0,0 0 1 0 0,-20 12 0 0 0,-58 34 69 0 0,66-44-87 0 0,9-7-9 0 0,0-1 0 0 0,-1-1 1 0 0,-24 8-1 0 0,38-14-2 0 0,4-2-148 0 0,2-1-882 0 0,1-1 575 0 0,-1 1 0 0 0,0-1 0 0 0,1 1 0 0 0,-1-1 1 0 0,1 1-1 0 0,-1-1 0 0 0,1 1 0 0 0,0 0 0 0 0,-1-1 0 0 0,1 1 1 0 0,0 0-1 0 0,0-1 0 0 0,0 1 0 0 0,2-1 0 0 0,10-13-5973 0 0</inkml:trace>
</inkml:ink>
</file>

<file path=ppt/ink/ink6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48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20 3679 0 0,'-18'5'16676'0'0,"20"-4"-16392"0"0,10 3-123 0 0,0 0 0 0 0,-1-1 0 0 0,2 0 0 0 0,-1-1 1 0 0,0 0-1 0 0,0-1 0 0 0,1-1 0 0 0,15-1 0 0 0,104-16 242 0 0,-92 10-424 0 0,4 0-186 0 0,-12 1-1847 0 0,-10 2-3170 0 0,-4 1-1235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5:04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70 6911 0 0,'-2'1'2676'0'0,"-15"8"-112"0"0,0 1-1 0 0,-16 13 1 0 0,-30 30-64 0 0,-48 67-976 0 0,97-104-1342 0 0,1 2 0 0 0,-20 33 0 0 0,30-45-151 0 0,-1 1-1 0 0,1-1 1 0 0,0 1 0 0 0,1 0 0 0 0,0 0 0 0 0,0 0 0 0 0,0 0-1 0 0,1 1 1 0 0,0-1 0 0 0,0 0 0 0 0,1 1 0 0 0,0 7-1 0 0,1-13-22 0 0,-1 0-1 0 0,0-1 1 0 0,0 1-1 0 0,1 0 1 0 0,-1 0-1 0 0,1-1 1 0 0,0 1-1 0 0,0 0 0 0 0,-1-1 1 0 0,1 1-1 0 0,0-1 1 0 0,0 1-1 0 0,0-1 1 0 0,0 0-1 0 0,1 1 0 0 0,-1-1 1 0 0,0 0-1 0 0,1 0 1 0 0,2 2-1 0 0,-2-1 8 0 0,1-1 1 0 0,0 0-1 0 0,0 0 0 0 0,-1-1 0 0 0,1 1 0 0 0,0 0 0 0 0,0-1 0 0 0,0 0 1 0 0,0 1-1 0 0,0-1 0 0 0,3-1 0 0 0,8-1 54 0 0,-1 0 0 0 0,1-1-1 0 0,-1-1 1 0 0,14-6 0 0 0,-22 9-46 0 0,8-4-1 0 0,-1 0 1 0 0,0 0 0 0 0,-1-1-1 0 0,1-1 1 0 0,-1 0 0 0 0,-1 0-1 0 0,1-1 1 0 0,-1 0 0 0 0,-1-1-1 0 0,1 0 1 0 0,-2-1 0 0 0,1 0-1 0 0,-1 0 1 0 0,-1-1 0 0 0,0 0-1 0 0,0 0 1 0 0,-1-1 0 0 0,0 1-1 0 0,7-25 1 0 0,-8 16-116 0 0,0 1 1 0 0,-2-1-1 0 0,0 0 0 0 0,-1 0 0 0 0,-2 0 0 0 0,0 0 1 0 0,0 0-1 0 0,-2 0 0 0 0,-6-30 0 0 0,7 47 4 0 0,1 0 0 0 0,-1 0 0 0 0,0 0 0 0 0,1 1 0 0 0,-1-1 0 0 0,-1 0 0 0 0,1 1 0 0 0,0-1 0 0 0,-1 0 0 0 0,1 1 0 0 0,-1 0 0 0 0,0-1 0 0 0,0 1 0 0 0,0 0 0 0 0,0 0 0 0 0,0 0 0 0 0,0 0 0 0 0,0 0 0 0 0,-1 0 0 0 0,1 1 0 0 0,-1-1 0 0 0,1 1 0 0 0,-1 0 0 0 0,0 0 0 0 0,0 0 0 0 0,1 0-1 0 0,-1 0 1 0 0,0 1 0 0 0,0-1 0 0 0,0 1 0 0 0,0-1 0 0 0,0 1 0 0 0,0 0 0 0 0,1 0 0 0 0,-1 1 0 0 0,0-1 0 0 0,0 1 0 0 0,-6 1 0 0 0,-7 2-746 0 0,0 1 0 0 0,0 1 0 0 0,0 0 0 0 0,1 1 0 0 0,0 1 0 0 0,-15 9 0 0 0,18-8-4016 0 0</inkml:trace>
</inkml:ink>
</file>

<file path=ppt/ink/ink6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48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9671 0 0,'-2'1'748'0'0,"-4"2"-482"0"0,-1 0 1 0 0,0 0-1 0 0,-6 5 0 0 0,-6 10 7460 0 0,55-11-5039 0 0,75-15-409 0 0,85-1-1451 0 0,-99 3-2055 0 0,-74 4-251 0 0</inkml:trace>
</inkml:ink>
</file>

<file path=ppt/ink/ink6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50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208 240 3679 0 0,'2'-1'167'0'0,"9"-8"188"0"0,-1 0 1 0 0,0 0-1 0 0,0-1 0 0 0,11-17 1 0 0,11-10 4079 0 0,6-2-975 0 0,-9 10-1261 0 0,28-36 1 0 0,-56 63-1711 0 0,-8-1-297 0 0,4 3-185 0 0,0 0 0 0 0,0 0 0 0 0,0 0 0 0 0,0 0 0 0 0,0 1 0 0 0,0-1 0 0 0,0 1 0 0 0,0 0 0 0 0,1 0 0 0 0,-1 0 0 0 0,0 0 0 0 0,0 0 0 0 0,1 0 0 0 0,-4 3 0 0 0,-6 4 36 0 0,-17 14 0 0 0,24-19-41 0 0,-29 25-21 0 0,1 1-1 0 0,2 1 1 0 0,1 2-1 0 0,1 1 1 0 0,2 1 0 0 0,-32 54-1 0 0,46-65 15 0 0,0 1-1 0 0,2 0 0 0 0,1 1 1 0 0,1 0-1 0 0,1 1 0 0 0,2-1 1 0 0,0 2-1 0 0,-3 43 1 0 0,7-51 0 0 0,2-1 0 0 0,1 1 0 0 0,0-1 1 0 0,1 0-1 0 0,1 1 0 0 0,1-1 0 0 0,0 0 0 0 0,1 0 1 0 0,1-1-1 0 0,1 0 0 0 0,1 0 0 0 0,0 0 1 0 0,13 18-1 0 0,-1-9-46 0 0,1-1 1 0 0,2 0 0 0 0,0-2-1 0 0,43 32 1 0 0,-26-22 18 0 0,11 10 12 0 0,121 111-104 0 0,-146-127 109 0 0,-1 1-1 0 0,-1 1 0 0 0,-1 1 0 0 0,20 36 0 0 0,-34-51 21 0 0,-2 1 0 0 0,0 0 0 0 0,-1 1 0 0 0,0 0-1 0 0,-1 0 1 0 0,-1 0 0 0 0,-1 0 0 0 0,0 1 0 0 0,-2-1 0 0 0,0 1 0 0 0,0-1-1 0 0,-2 1 1 0 0,0-1 0 0 0,-4 18 0 0 0,-1-7 1 0 0,-1-2 0 0 0,-1 1-1 0 0,-1-1 1 0 0,-1 0 0 0 0,-2-1 0 0 0,0 0 0 0 0,-2-1 0 0 0,-19 26 0 0 0,15-25-68 0 0,-1-2 0 0 0,-2 0 0 0 0,0-1 0 0 0,-1-1 0 0 0,-1-1 0 0 0,0-1 0 0 0,-2-1 0 0 0,-41 23 0 0 0,7-18 133 0 0,54-18 551 0 0,4-3-1495 0 0</inkml:trace>
</inkml:ink>
</file>

<file path=ppt/ink/ink6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54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414 201 1839 0 0,'0'0'6523'0'0,"4"-11"-2590"0"0,9-23-1656 0 0,-6 17-1447 0 0,-1 0 1 0 0,4-19-1 0 0,-9 31-693 0 0,0 1 0 0 0,0-1 0 0 0,-1 1 0 0 0,0-1 0 0 0,0 0 0 0 0,0 0 0 0 0,0 1 0 0 0,0-1 0 0 0,-1 0 0 0 0,0 1 0 0 0,0-1 0 0 0,0 1 0 0 0,-1-1 0 0 0,0 1 0 0 0,-2-5 0 0 0,4 8 63 0 0,-10-2 294 0 0,9 2-475 0 0,0 1 1 0 0,1-1-1 0 0,-1 1 0 0 0,0 0 0 0 0,0-1 0 0 0,1 1 0 0 0,-1 0 0 0 0,0 0 0 0 0,0 0 0 0 0,0-1 1 0 0,0 1-1 0 0,1 0 0 0 0,-1 0 0 0 0,0 0 0 0 0,-1 0 0 0 0,-4 2 11 0 0,-1 1 0 0 0,1-1 0 0 0,0 1 0 0 0,0 1 0 0 0,0-1 0 0 0,-8 7 0 0 0,-1-1 14 0 0,-16 12-83 0 0,1 1 0 0 0,0 1 0 0 0,-35 38 0 0 0,20-13-62 0 0,-41 57 0 0 0,77-94 101 0 0,0 1 0 0 0,0 1 0 0 0,2 0 0 0 0,-1 0 0 0 0,2 1 0 0 0,-11 28 0 0 0,14-26-12 0 0,3-1-36 0 0,1-14 48 0 0,-1 1-1 0 0,1-1 0 0 0,-1 1 1 0 0,1-1-1 0 0,-1 1 1 0 0,1-1-1 0 0,0 1 0 0 0,0-1 1 0 0,0 1-1 0 0,0-1 1 0 0,0 0-1 0 0,0 0 0 0 0,0 1 1 0 0,0-1-1 0 0,1 0 1 0 0,-1 0-1 0 0,0 0 0 0 0,1 0 1 0 0,-1 0-1 0 0,1-1 1 0 0,-1 1-1 0 0,1 0 0 0 0,-1-1 1 0 0,1 1-1 0 0,-1-1 1 0 0,1 1-1 0 0,0-1 0 0 0,-1 0 1 0 0,1 0-1 0 0,0 0 1 0 0,-1 0-1 0 0,4 0 0 0 0,5-1 18 0 0,0 0 0 0 0,0 0 0 0 0,0-2 0 0 0,11-3 0 0 0,-12 4 30 0 0,15-6 34 0 0,-1-1-1 0 0,0 0 1 0 0,-1-2-1 0 0,0-1 0 0 0,0-1 1 0 0,-1 0-1 0 0,-1-2 1 0 0,29-26-1 0 0,-43 35-100 0 0,0 0 0 0 0,0 0-1 0 0,-1-1 1 0 0,1 0 0 0 0,-2 0-1 0 0,1 0 1 0 0,-1 0 0 0 0,0-1-1 0 0,0 0 1 0 0,-1 0 0 0 0,0 0-1 0 0,0 0 1 0 0,-1 0 0 0 0,0-1-1 0 0,1-10 1 0 0,-3 17 171 0 0,-1 3-49 0 0,-9 10-24 0 0,2 0 0 0 0,-1 0 0 0 0,1 0 0 0 0,-8 17 0 0 0,-23 55 172 0 0,33-70-201 0 0,1 0-1 0 0,1 1 1 0 0,-4 19 0 0 0,7-30-65 0 0,0 1 1 0 0,1-1 0 0 0,0 1 0 0 0,-1-1 0 0 0,1 1-1 0 0,1-1 1 0 0,-1 1 0 0 0,0-1 0 0 0,1 1-1 0 0,0-1 1 0 0,0 1 0 0 0,0-1 0 0 0,0 1 0 0 0,1-1-1 0 0,-1 0 1 0 0,1 0 0 0 0,-1 0 0 0 0,5 6 0 0 0,-4-8-38 0 0,0 1 0 0 0,0-1 0 0 0,0 1 0 0 0,1-1 0 0 0,-1 0 0 0 0,0 0 0 0 0,0 0 1 0 0,1 0-1 0 0,-1 0 0 0 0,0 0 0 0 0,1-1 0 0 0,-1 1 0 0 0,1-1 0 0 0,-1 0 1 0 0,1 0-1 0 0,-1 0 0 0 0,0 0 0 0 0,6-1 0 0 0,4 0-480 0 0,-1-1-1 0 0,18-6 0 0 0,-24 7 170 0 0,20-7-4194 0 0,-1 0-1420 0 0</inkml:trace>
</inkml:ink>
</file>

<file path=ppt/ink/ink6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56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21 8143 0 0,'0'0'742'0'0,"0"-2"-610"0"0,6-17 4608 0 0,-5 23-3079 0 0,-1 22-144 0 0,-39 260-663 0 0,31-244-812 0 0,-2 10-26 0 0,-3-1 0 0 0,-1-1 0 0 0,-29 63 0 0 0,34-90-9 0 0,7-16 0 0 0,-1 1 0 0 0,-1-1-1 0 0,1 0 1 0 0,-1 0 0 0 0,0 0 0 0 0,-1 0 0 0 0,0-1-1 0 0,0 0 1 0 0,-7 8 0 0 0,6-8 46 0 0,4-4 1 0 0,-5 2-33 0 0,-1 0 22 0 0,7-4-40 0 0,0 0 1 0 0,1 1 0 0 0,-1-1 0 0 0,0 0 0 0 0,0 0 0 0 0,0 1 0 0 0,1-1 0 0 0,-1 0 0 0 0,0 0 0 0 0,0 0 0 0 0,0 0 0 0 0,0 0 0 0 0,0 0 0 0 0,1-1-1 0 0,-1 1 1 0 0,0 0 0 0 0,0 0 0 0 0,0 0 0 0 0,1-1 0 0 0,-1 1 0 0 0,0 0 0 0 0,0-1 0 0 0,1 1 0 0 0,-1-1 0 0 0,0 1 0 0 0,1-1 0 0 0,-1 1-1 0 0,0-2 1 0 0,-1 0 0 0 0,1 0-1 0 0,0 0 0 0 0,0 0 1 0 0,0-1-1 0 0,0 1 0 0 0,0-1 0 0 0,1 1 1 0 0,-1-1-1 0 0,0-2 0 0 0,1 0 7 0 0,-1-1 1 0 0,1 1-1 0 0,0-1 0 0 0,1 1 0 0 0,-1-1 1 0 0,1 1-1 0 0,0 0 0 0 0,0-1 0 0 0,1 1 1 0 0,-1 0-1 0 0,1 0 0 0 0,1 0 0 0 0,-1 0 1 0 0,4-5-1 0 0,5-8 52 0 0,1 1-1 0 0,19-21 1 0 0,-23 29-57 0 0,0 1-12 0 0,0 0 0 0 0,0 0 0 0 0,1 1 0 0 0,0 0 0 0 0,0 1 0 0 0,0 0 0 0 0,1 1 0 0 0,0 0 0 0 0,0 0 0 0 0,1 1 0 0 0,16-5 0 0 0,10 1-33 0 0,0 0 1 0 0,39-1-1 0 0,-49 6 30 0 0,-17 2-10 0 0,15-2-36 0 0,26 0 1 0 0,-44 3 47 0 0,-1 0 0 0 0,1 1 0 0 0,0 0 0 0 0,0 0 0 0 0,0 1 0 0 0,-1-1 0 0 0,1 1 0 0 0,11 6 0 0 0,-16-7 8 0 0,1 1 0 0 0,-1-1 0 0 0,0 1 0 0 0,1 0 0 0 0,-1 0 0 0 0,3 4 0 0 0,1 4 0 0 0,-3-2 26 0 0,-1-1 0 0 0,0 0 0 0 0,-1 1 0 0 0,0-1 0 0 0,0 1 0 0 0,-1-1 0 0 0,0 1 0 0 0,0-1 0 0 0,0 1 0 0 0,-1-1-1 0 0,0 1 1 0 0,-1-1 0 0 0,0 0 0 0 0,0 0 0 0 0,0 1 0 0 0,-6 9 0 0 0,4-9 3 0 0,0-1 1 0 0,-1 0-1 0 0,1 1 0 0 0,-2-2 0 0 0,1 1 1 0 0,-1-1-1 0 0,0 1 0 0 0,0-2 1 0 0,0 1-1 0 0,-1-1 0 0 0,0 0 0 0 0,0 0 1 0 0,-1-1-1 0 0,-11 6 0 0 0,-32 11 31 0 0,-2-3 0 0 0,0-1 0 0 0,-91 15 0 0 0,132-30-237 0 0,-1-1 0 0 0,1 0-1 0 0,-1-1 1 0 0,0 0 0 0 0,-12-2-1 0 0,23 2-7 0 0,-3-7-2430 0 0</inkml:trace>
</inkml:ink>
</file>

<file path=ppt/ink/ink6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59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0 906 2303 0 0,'0'0'10848'0'0,"2"-2"-10316"0"0,7-7 20 0 0,0 0 0 0 0,0-1 1 0 0,8-13-1 0 0,-7 10 61 0 0,21-22 0 0 0,21-15 268 0 0,169-172 806 0 0,-100 85-1251 0 0,192-231-167 0 0,-294 342-283 0 0,-18 25-56 0 0,0 4-1856 0 0,0 0 1876 0 0,0 0-1 0 0,0 0 1 0 0,0 1 0 0 0,-1-1-1 0 0,1 0 1 0 0,-1 1 0 0 0,0 4 0 0 0,1-6 38 0 0,-2 23-16 0 0,0-1-1 0 0,-2 1 1 0 0,-1 0 0 0 0,-12 44-1 0 0,9-39 35 0 0,-63 326 154 0 0,64-327-112 0 0,-1 11 82 0 0,-3 62 0 0 0,9-90-67 0 0,1 0 0 0 0,1 0 0 0 0,0 0-1 0 0,1-1 1 0 0,0 1 0 0 0,1 0 0 0 0,0-1 0 0 0,1 0-1 0 0,9 20 1 0 0,-12-28-44 0 0,1 0-1 0 0,0-1 0 0 0,-1 1 0 0 0,1-1 1 0 0,0 1-1 0 0,0-1 0 0 0,1 0 1 0 0,-1 0-1 0 0,0 0 0 0 0,1 0 0 0 0,-1 0 1 0 0,1 0-1 0 0,0-1 0 0 0,-1 1 1 0 0,1-1-1 0 0,0 0 0 0 0,0 0 0 0 0,0 0 1 0 0,0 0-1 0 0,0 0 0 0 0,0-1 1 0 0,0 1-1 0 0,0-1 0 0 0,5 0 1 0 0,-7 0-107 0 0,0 0 0 0 0,1-1 0 0 0,-1 1 1 0 0,0 0-1 0 0,0-1 0 0 0,0 1 1 0 0,1-1-1 0 0,-1 1 0 0 0,0-1 0 0 0,0 0 1 0 0,2-1-1 0 0,0-3-4183 0 0,-1-10 2513 0 0</inkml:trace>
</inkml:ink>
</file>

<file path=ppt/ink/ink6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59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10 171 10591 0 0,'0'0'819'0'0,"-2"-1"-534"0"0,-5 0 6050 0 0,19 0-5866 0 0,0-1 0 0 0,0 0 0 0 0,0-1 0 0 0,-1 0 0 0 0,16-6 0 0 0,-7 2-26 0 0,143-55 814 0 0,-23 8-1229 0 0,-95 41-1018 0 0,-12 4-5926 0 0,-23 5 585 0 0</inkml:trace>
</inkml:ink>
</file>

<file path=ppt/ink/ink6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7:59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3 4607 0 0,'0'0'2504'0'0,"-10"-2"4322"0"0,6 2-6647 0 0,1 0 1 0 0,0 1-1 0 0,-1 0 1 0 0,1 0-1 0 0,0 0 1 0 0,0 0-1 0 0,0 0 1 0 0,-1 0-1 0 0,1 1 1 0 0,1 0-1 0 0,-1-1 1 0 0,0 1-1 0 0,0 0 1 0 0,1 0-1 0 0,-1 1 1 0 0,1-1-1 0 0,-1 1 1 0 0,1-1-1 0 0,-3 5 1 0 0,-4 6 72 0 0,1 1 0 0 0,-14 28 0 0 0,14-24-88 0 0,-15 25-100 0 0,-26 58 86 0 0,43-85-135 0 0,0 0 0 0 0,2 0 0 0 0,-1 1-1 0 0,-2 27 1 0 0,6-39-36 0 0,1 0 0 0 0,0 0-1 0 0,0 0 1 0 0,1 0 0 0 0,0 0 0 0 0,0 0-1 0 0,0 0 1 0 0,0-1 0 0 0,1 1-1 0 0,-1 0 1 0 0,1-1 0 0 0,0 1 0 0 0,1-1-1 0 0,-1 1 1 0 0,1-1 0 0 0,0 0 0 0 0,0 0-1 0 0,0 0 1 0 0,1-1 0 0 0,-1 1-1 0 0,7 4 1 0 0,-1-2-85 0 0,-1 0 0 0 0,1-1 0 0 0,0 0 0 0 0,0 0 0 0 0,1-1 0 0 0,-1 0 0 0 0,1-1 0 0 0,0 0 0 0 0,15 2 0 0 0,-6-2-1980 0 0,-5-1-3556 0 0</inkml:trace>
</inkml:ink>
</file>

<file path=ppt/ink/ink6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8:00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6911 0 0,'0'0'528'0'0,"-1"1"-341"0"0,-2 2 253 0 0,0 0 0 0 0,0-1 0 0 0,0 1 0 0 0,1 0 1 0 0,-1 1-1 0 0,1-1 0 0 0,0 0 0 0 0,0 1 0 0 0,0-1 0 0 0,0 1 0 0 0,1 0 0 0 0,-3 7 0 0 0,3-5-4 0 0,-1 1-1 0 0,2-1 1 0 0,-1 1-1 0 0,1-1 1 0 0,0 1 0 0 0,0-1-1 0 0,2 10 1 0 0,1-3-96 0 0,0 0 1 0 0,1-1 0 0 0,0 1 0 0 0,1-1 0 0 0,1 0-1 0 0,-1-1 1 0 0,14 19 0 0 0,-11-20-245 0 0,0 0 1 0 0,1 0 0 0 0,1-1-1 0 0,-1-1 1 0 0,1 1-1 0 0,1-2 1 0 0,0 1-1 0 0,0-1 1 0 0,0-1-1 0 0,1 0 1 0 0,0-1-1 0 0,0 0 1 0 0,15 4 0 0 0,19 3 125 0 0,0-2 0 0 0,57 5 0 0 0,-80-12-95 0 0,13 0 79 0 0,20 3-35 0 0,-54-6-131 0 0,-2 0-166 0 0,1 1 76 0 0,-1-1 1 0 0,0 0-1 0 0,1 0 1 0 0,-1 1-1 0 0,0-1 1 0 0,1 0 0 0 0,-1 1-1 0 0,0-1 1 0 0,1 0-1 0 0,-1 1 1 0 0,0-1-1 0 0,0 0 1 0 0,1 1-1 0 0,-1-1 1 0 0,0 1 0 0 0,0-1-1 0 0,0 0 1 0 0,0 1-1 0 0,0-1 1 0 0,1 1-1 0 0,-1-1 1 0 0,0 1-1 0 0,0-1 1 0 0,0 1-1 0 0,0-1 1 0 0,0 1 0 0 0,0-1-1 0 0,-1 0 1 0 0,1 1-1 0 0,0-1 1 0 0,0 1-1 0 0,0 0 1 0 0,-3 12-6786 0 0</inkml:trace>
</inkml:ink>
</file>

<file path=ppt/ink/ink6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8:00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22 9007 0 0,'0'0'816'0'0,"1"-1"-672"0"0,16-19 7432 0 0,-18 22-7209 0 0,-1 5-271 0 0,-1-1 0 0 0,0 1 0 0 0,0-1 0 0 0,-1 0 0 0 0,0 1 0 0 0,-8 9 0 0 0,-35 35 232 0 0,27-30-191 0 0,-154 169 1247 0 0,147-161-1319 0 0,-29 29 81 0 0,48-51-263 0 0,0 0 0 0 0,-1-1 0 0 0,0 0 0 0 0,0 0-1 0 0,-16 6 1 0 0,23-11-101 0 0,-1 0 0 0 0,1 0 0 0 0,-1-1 0 0 0,1 1 0 0 0,-1-1 0 0 0,1 1 0 0 0,-1-1 0 0 0,1 0 0 0 0,-1 0 0 0 0,1 0 0 0 0,-6-1 0 0 0,7 0-998 0 0,-1-5-36 0 0</inkml:trace>
</inkml:ink>
</file>

<file path=ppt/ink/ink6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8:00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5983 0 0,'2'0'6723'0'0,"3"1"-6089"0"0,-1 0 0 0 0,1 0 0 0 0,0 1 0 0 0,0 0 0 0 0,-1 0 1 0 0,0 0-1 0 0,5 3 0 0 0,-2-1-218 0 0,-1 1 0 0 0,0 0 0 0 0,10 11 0 0 0,0 2-484 0 0,-1 1 1 0 0,12 21-1 0 0,-16-22 447 0 0,22 32-61 0 0,-2 1-1 0 0,-3 2 1 0 0,-2 1 0 0 0,35 106-1 0 0,-57-149-214 0 0,-1 1-1 0 0,-1 0 1 0 0,0 0-1 0 0,-1 0 1 0 0,0 0-1 0 0,-2 18 1 0 0,0-23-51 0 0,1 0 0 0 0,-2-1 0 0 0,1 1 0 0 0,-1 0 1 0 0,0-1-1 0 0,-1 0 0 0 0,1 1 0 0 0,-1-1 0 0 0,0 0 1 0 0,-1 0-1 0 0,0 0 0 0 0,-7 9 0 0 0,1-4-16 0 0,-1-1 0 0 0,0 0-1 0 0,0 0 1 0 0,-1-1 0 0 0,-1 0 0 0 0,-25 13-1 0 0,30-19-66 0 0,0 1-1 0 0,0-1 0 0 0,0 0 0 0 0,0-1 0 0 0,0 0 0 0 0,0 0 0 0 0,-1-1 0 0 0,1 0 1 0 0,0-1-1 0 0,-1 0 0 0 0,1 0 0 0 0,-1 0 0 0 0,-15-4 0 0 0,24 4-48 0 0,-1 0-1 0 0,0 0 1 0 0,0-1-1 0 0,0 1 1 0 0,1 0-1 0 0,-1-1 1 0 0,0 1-1 0 0,0-1 1 0 0,1 1-1 0 0,-1 0 1 0 0,0-1-1 0 0,1 0 1 0 0,-1 1-1 0 0,1-1 1 0 0,-1 1-1 0 0,0-1 1 0 0,1 0-1 0 0,-1 1 1 0 0,1-1-1 0 0,-1-1 1 0 0,-1-6-1590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5:05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85 10135 0 0,'87'-60'1462'0'0,"-48"36"6804"0"0,-55 32-7152 0 0,7-5-1005 0 0,-293 172 1025 0 0,242-135-1011 0 0,-51 35-33 0 0,86-56-63 0 0,1 0 0 0 0,-27 29 0 0 0,33-26 26 0 0,18-22-54 0 0,0 1 1 0 0,0-1-1 0 0,0 0 0 0 0,-1 1 1 0 0,1-1-1 0 0,0 0 0 0 0,0 1 1 0 0,0-1-1 0 0,0 1 0 0 0,0-1 1 0 0,0 0-1 0 0,-1 1 0 0 0,1-1 0 0 0,0 0 1 0 0,0 1-1 0 0,0-1 0 0 0,0 1 1 0 0,0-1-1 0 0,0 0 0 0 0,1 1 1 0 0,-1-1-1 0 0,0 1 0 0 0,1 0-10 0 0,0 0 1 0 0,1 1-1 0 0,-1-1 0 0 0,0 0 0 0 0,1 0 0 0 0,-1 0 1 0 0,1 0-1 0 0,-1-1 0 0 0,1 1 0 0 0,-1 0 0 0 0,1-1 1 0 0,0 1-1 0 0,-1-1 0 0 0,1 1 0 0 0,3 0 0 0 0,30 3-128 0 0,-31-4 120 0 0,16 2-52 0 0,1 0-1 0 0,-1 1 0 0 0,0 1 0 0 0,0 1 0 0 0,-1 1 0 0 0,25 10 0 0 0,-38-13 71 0 0,0 0 0 0 0,0 1-1 0 0,-1-1 1 0 0,1 1 0 0 0,-1 0-1 0 0,0 1 1 0 0,0-1 0 0 0,-1 1-1 0 0,1 0 1 0 0,3 6 0 0 0,-5-6 17 0 0,0 0 0 0 0,-1-1 0 0 0,0 1 0 0 0,0 0 1 0 0,0 0-1 0 0,-1 0 0 0 0,0 1 0 0 0,1-1 1 0 0,-2 0-1 0 0,1 0 0 0 0,-1 1 0 0 0,0-1 0 0 0,0 0 1 0 0,-1 7-1 0 0,1-8 38 0 0,-1 0 1 0 0,0-1 0 0 0,0 1-1 0 0,0 0 1 0 0,0-1 0 0 0,-1 1-1 0 0,1-1 1 0 0,-1 0 0 0 0,0 0-1 0 0,0 1 1 0 0,0-1 0 0 0,0 0-1 0 0,-1-1 1 0 0,1 1-1 0 0,-1 0 1 0 0,1-1 0 0 0,-1 1-1 0 0,0-1 1 0 0,0 0 0 0 0,0 0-1 0 0,-1 0 1 0 0,1 0 0 0 0,0-1-1 0 0,-1 1 1 0 0,-6 1-1 0 0,-6 1 241 0 0,-1 0 0 0 0,0-1 0 0 0,0-1-1 0 0,-23 0 1 0 0,19-1-185 0 0,-116 4-717 0 0,99-5-1090 0 0,13-3-4668 0 0,10-1-661 0 0</inkml:trace>
</inkml:ink>
</file>

<file path=ppt/ink/ink6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8:01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438 295 4607 0 0,'0'0'688'0'0,"0"2"434"0"0,0 1-612 0 0,-1 1 1 0 0,1 0-1 0 0,-1-1 1 0 0,0 1-1 0 0,0-1 1 0 0,0 1-1 0 0,-1-1 1 0 0,1 1 0 0 0,-1-1-1 0 0,0 0 1 0 0,0 0-1 0 0,0 0 1 0 0,0 0-1 0 0,-1 0 1 0 0,-2 3-1 0 0,-3 2 157 0 0,0-1 0 0 0,-1 0 0 0 0,1-1-1 0 0,-12 7 1 0 0,10-9-498 0 0,0 0 0 0 0,0-1 0 0 0,0 0 0 0 0,0 0 0 0 0,0-1 0 0 0,-1 0 0 0 0,-19 0 0 0 0,15-2-142 0 0,-1 0 0 0 0,1-2 0 0 0,-1 1 0 0 0,1-2 0 0 0,0 0 0 0 0,-18-6-1 0 0,23 5 22 0 0,0 1 0 0 0,1-1-1 0 0,-1-1 1 0 0,1 0 0 0 0,0 0-1 0 0,0-1 1 0 0,1 0-1 0 0,-1-1 1 0 0,1 0 0 0 0,-7-8-1 0 0,12 12-1 0 0,1 0 0 0 0,-1-1 0 0 0,1 1 0 0 0,-1-1 0 0 0,1 0 0 0 0,0 1 0 0 0,1-1-1 0 0,-1 0 1 0 0,1 0 0 0 0,-1 0 0 0 0,1-1 0 0 0,1 1 0 0 0,-1 0 0 0 0,0 0 0 0 0,1-6 0 0 0,0 5 3 0 0,1-1 1 0 0,0 0-1 0 0,0 0 1 0 0,0 1 0 0 0,1-1-1 0 0,0 0 1 0 0,0 1-1 0 0,0 0 1 0 0,7-11-1 0 0,1 2-62 0 0,0 0 0 0 0,1 1 0 0 0,1 0-1 0 0,0 1 1 0 0,0 0 0 0 0,23-15 0 0 0,-16 14-139 0 0,0 1 0 0 0,1 0 0 0 0,0 1 0 0 0,25-8 0 0 0,-30 13 93 0 0,0 1 0 0 0,0 1 0 0 0,0 1-1 0 0,0 0 1 0 0,1 0 0 0 0,30 1 0 0 0,-41 2 72 0 0,1 0-1 0 0,0 1 0 0 0,-1-1 1 0 0,1 1-1 0 0,-1 0 0 0 0,1 1 1 0 0,-1 0-1 0 0,1-1 0 0 0,-1 2 1 0 0,0-1-1 0 0,0 1 1 0 0,0-1-1 0 0,0 1 0 0 0,0 1 1 0 0,-1-1-1 0 0,0 1 0 0 0,1-1 1 0 0,-1 1-1 0 0,-1 1 0 0 0,1-1 1 0 0,0 0-1 0 0,-1 1 0 0 0,0 0 1 0 0,0 0-1 0 0,0 0 1 0 0,-1 0-1 0 0,0 0 0 0 0,0 1 1 0 0,0-1-1 0 0,-1 0 0 0 0,1 1 1 0 0,-1 0-1 0 0,-1-1 0 0 0,1 1 1 0 0,-1-1-1 0 0,0 11 1 0 0,-1-7 32 0 0,0 1 1 0 0,-1-1 0 0 0,0 1 0 0 0,-1-1 0 0 0,1 0 0 0 0,-2 0 0 0 0,1 0-1 0 0,-1-1 1 0 0,-1 1 0 0 0,0-1 0 0 0,0 0 0 0 0,0 0 0 0 0,-1 0 0 0 0,0-1-1 0 0,-9 9 1 0 0,6-8-40 0 0,-1 0 0 0 0,1-1 0 0 0,-1 0 0 0 0,0 0 0 0 0,-1-1-1 0 0,1 0 1 0 0,-1-1 0 0 0,-1 0 0 0 0,1-1 0 0 0,0 0 0 0 0,-21 3 0 0 0,-70 11-976 0 0,64-11-1588 0 0,29-5 564 0 0</inkml:trace>
</inkml:ink>
</file>

<file path=ppt/ink/ink6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8:01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58 2303 0 0,'0'-2'167'0'0,"10"-31"1175"0"0,-1 10 13092 0 0,-9 26-14347 0 0,-1 0 1 0 0,1 0 0 0 0,-1 0-1 0 0,0 0 1 0 0,0 0-1 0 0,0 0 1 0 0,-1 0-1 0 0,-1 3 1 0 0,-3 7-59 0 0,-19 55-29 0 0,-8 21 0 0 0,-242 490-288 0 0,222-469 8 0 0,44-94 42 0 0,0 0 0 0 0,-1 0 0 0 0,-15 18 0 0 0,-3-1-5199 0 0,16-20 218 0 0</inkml:trace>
</inkml:ink>
</file>

<file path=ppt/ink/ink6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8:02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5527 0 0,'-5'3'-136'0'0,"0"0"-1"0"0,0 0 0 0 0,1 1 1 0 0,-1 0-1 0 0,-5 6 0 0 0,6-5 788 0 0,0 0 0 0 0,0 0-1 0 0,1 0 1 0 0,-1 1 0 0 0,1-1-1 0 0,0 1 1 0 0,1 0 0 0 0,-3 8-1 0 0,4-9 97 0 0,-1 1 0 0 0,1 0-1 0 0,1-1 1 0 0,-1 1 0 0 0,1 0 0 0 0,0 0-1 0 0,0 0 1 0 0,0-1 0 0 0,2 8 0 0 0,0-8-455 0 0,-1 0 0 0 0,0 0 0 0 0,1 0 0 0 0,0-1 0 0 0,0 1 0 0 0,5 7 0 0 0,0-3-93 0 0,1 0 0 0 0,-1-1 0 0 0,1 0 0 0 0,1 0-1 0 0,0 0 1 0 0,0-1 0 0 0,0 0 0 0 0,19 9 0 0 0,2-1 176 0 0,55 20 0 0 0,112 24 64 0 0,-41-14 30 0 0,-112-30-355 0 0,62 30 0 0 0,-101-43-193 0 0,1 1 0 0 0,-1 0-1 0 0,0 0 1 0 0,0 1 0 0 0,0-1-1 0 0,-1 1 1 0 0,1 0 0 0 0,-1 1 0 0 0,0-1-1 0 0,0 1 1 0 0,-1-1 0 0 0,1 1 0 0 0,-1 0-1 0 0,0 0 1 0 0,0 1 0 0 0,-1-1-1 0 0,0 1 1 0 0,0-1 0 0 0,0 1 0 0 0,0 0-1 0 0,-1 0 1 0 0,0 0 0 0 0,0 7 0 0 0,-1-11-484 0 0</inkml:trace>
</inkml:ink>
</file>

<file path=ppt/ink/ink6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8:0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0 15343 0 0,'0'0'1394'0'0,"-2"2"-1150"0"0,-14 16 177 0 0,-17 24 0 0 0,-12 13 1025 0 0,-74 67 411 0 0,-172 136 0 0 0,268-241-2003 0 0,17-14-10 0 0,1 1 0 0 0,-1 0 0 0 0,1 1 1 0 0,0-1-1 0 0,-7 9 0 0 0</inkml:trace>
</inkml:ink>
</file>

<file path=ppt/ink/ink6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8:15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190 189 1839 0 0,'1'-1'134'0'0,"0"0"384"0"0,0 0 1 0 0,0 0-1 0 0,0 0 1 0 0,-1 0 0 0 0,1-1-1 0 0,0 1 1 0 0,-1 0-1 0 0,1 0 1 0 0,-1-1-1 0 0,1 1 1 0 0,-1 0 0 0 0,0 0-1 0 0,1-1 1 0 0,-1 1-1 0 0,0-1 1 0 0,0 1-1 0 0,0 0 1 0 0,0-1 0 0 0,0 1-1 0 0,0 0 1 0 0,-1-1-1 0 0,1 1 1 0 0,0 0-1 0 0,-1 0 1 0 0,0-2-1 0 0,0-3 1264 0 0,-3 4-828 0 0,4 2-925 0 0,0-1 0 0 0,0 1 0 0 0,0 0 0 0 0,0 0 0 0 0,0 0 0 0 0,0 0-1 0 0,-1-1 1 0 0,1 1 0 0 0,0 0 0 0 0,0 0 0 0 0,0 0 0 0 0,0 0 0 0 0,0-1 0 0 0,-1 1 0 0 0,1 0 0 0 0,0 0 0 0 0,0 0-1 0 0,0 0 1 0 0,-1 0 0 0 0,1 0 0 0 0,0 0 0 0 0,0 0 0 0 0,-1 0 0 0 0,1 0 0 0 0,0 0 0 0 0,0 0 0 0 0,0 0 0 0 0,-1 0-1 0 0,1 0 1 0 0,0 0 0 0 0,-4 0 108 0 0,1 1 0 0 0,0-1 0 0 0,0 1 0 0 0,0 0-1 0 0,0 0 1 0 0,0 1 0 0 0,0-1 0 0 0,-4 3 0 0 0,-26 16-1 0 0,29-17-120 0 0,-1 1-16 0 0,-1-1 0 0 0,0 2 0 0 0,1-1 0 0 0,0 1 0 0 0,0 0 0 0 0,0 0 0 0 0,-6 9 0 0 0,-3 4 0 0 0,6-8 0 0 0,1 1 0 0 0,0 0 0 0 0,1 0 0 0 0,0 1 0 0 0,1-1 0 0 0,0 1 0 0 0,-3 14 0 0 0,4-11 0 0 0,4 2 0 0 0,4 1 0 0 0,3-2 0 0 0,4 5 0 0 0,-6-18 0 0 0,-1 0 0 0 0,2 1 42 0 0,0-1-1 0 0,-1 1 1 0 0,2-1-1 0 0,-1 0 0 0 0,0 0 1 0 0,1-1-1 0 0,-1 1 1 0 0,1-1-1 0 0,0-1 1 0 0,14 2-1 0 0,-11-2 18 0 0,0-1-1 0 0,0-1 0 0 0,0 0 1 0 0,-1 0-1 0 0,1-1 1 0 0,0 0-1 0 0,10-4 0 0 0,-3 0 19 0 0,-1-1 0 0 0,0 0 0 0 0,-1-1 0 0 0,1-1 0 0 0,-2-1 0 0 0,1 0 0 0 0,-1-1 0 0 0,17-17 0 0 0,-23 20-18 0 0,0-1 0 0 0,-1 0-1 0 0,0 0 1 0 0,0-1 0 0 0,-1 0 0 0 0,9-21 0 0 0,-13 27-46 0 0,-1 0-1 0 0,1-1 1 0 0,-1 1 0 0 0,1 0 0 0 0,-2-1 0 0 0,1 1 0 0 0,0-1 0 0 0,-1 1 0 0 0,0-1 0 0 0,0 1 0 0 0,0-1 0 0 0,0 1 0 0 0,-1-1 0 0 0,0 1 0 0 0,0-1 0 0 0,0 1 0 0 0,0 0 0 0 0,-1-1 0 0 0,0 1 0 0 0,-3-6 0 0 0,1 4-8 0 0,-1 1-1 0 0,0-1 0 0 0,0 1 1 0 0,-1 0-1 0 0,1 0 0 0 0,-1 0 1 0 0,-12-6-1 0 0,-48-23 20 0 0,51 27-23 0 0,1 2 1 0 0,11 4-3 0 0,0 0-1 0 0,-1-1 1 0 0,1 1 0 0 0,0-1-1 0 0,-1 0 1 0 0,1 0-1 0 0,0 0 1 0 0,1-1 0 0 0,-1 1-1 0 0,-3-4 1 0 0,5 5-6 0 0,1 0 0 0 0,0 0 0 0 0,0 1 0 0 0,0-1 1 0 0,0 0-1 0 0,1 0 0 0 0,-1 1 0 0 0,0-1 0 0 0,0 0 0 0 0,0 0 0 0 0,1 1 0 0 0,-1-1 1 0 0,0 0-1 0 0,1 1 0 0 0,-1-1 0 0 0,0 0 0 0 0,1 1 0 0 0,0-2 0 0 0,-1 2-1 0 0,2-2-30 0 0,-1 0 0 0 0,1 0 0 0 0,0 1 1 0 0,0-1-1 0 0,0 0 0 0 0,-1 1 0 0 0,1-1 0 0 0,1 1 0 0 0,-1 0 0 0 0,4-3 0 0 0,27-8-2280 0 0,-18 8-2165 0 0,1-2-2171 0 0</inkml:trace>
</inkml:ink>
</file>

<file path=ppt/ink/ink6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8:07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1028 3223 0 0,'0'0'143'0'0,"-2"1"-3"0"0,-27 23 71 0 0,9-6 5142 0 0,12-14 1004 0 0,13-16-5128 0 0,15-18-1192 0 0,89-101 974 0 0,-92 113-916 0 0,354-337 1622 0 0,-337 325-1634 0 0,29-31 61 0 0,69-86 0 0 0,-59 63-144 0 0,-37 41 22 0 0,-2-1-1 0 0,39-68 0 0 0,-69 104-10 0 0,-9 20 0 0 0,0-1 1 0 0,0 1 0 0 0,-3 15-1 0 0,0-2-4 0 0,-11 36 22 0 0,-11 64 0 0 0,-3 65 40 0 0,29-164-68 0 0,0 5-1 0 0,2-1 0 0 0,2 55 0 0 0,14 59 0 0 0,-6-73 0 0 0,-6-27 1 0 0,-1-30 14 0 0,-1 1 0 0 0,2-1-1 0 0,0 1 1 0 0,5 16 0 0 0,-7-29 41 0 0,3 5 78 0 0</inkml:trace>
</inkml:ink>
</file>

<file path=ppt/ink/ink6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8:07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5983 0 0,'0'0'542'0'0,"1"1"-148"0"0,3 2 183 0 0,0-1-1 0 0,0 0 0 0 0,0 0 1 0 0,0 0-1 0 0,0-1 0 0 0,0 1 1 0 0,0-1-1 0 0,1 0 0 0 0,-1 0 1 0 0,0 0-1 0 0,1-1 0 0 0,-1 0 1 0 0,7 0-1 0 0,9-1 325 0 0,34-7 0 0 0,-33 5-542 0 0,169-40 1246 0 0,-2-17-975 0 0,-49 15-2148 0 0,-130 43 99 0 0</inkml:trace>
</inkml:ink>
</file>

<file path=ppt/ink/ink6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8:07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40 8751 0 0,'3'-7'190'0'0,"-1"5"-143"0"0,-1 0 1 0 0,0 0 0 0 0,1 0-1 0 0,-1-1 1 0 0,1 1 0 0 0,0 1-1 0 0,0-1 1 0 0,0 0 0 0 0,0 0-1 0 0,0 1 1 0 0,0-1 0 0 0,0 1-1 0 0,0 0 1 0 0,0 0 0 0 0,4-2-1 0 0,11-1 7713 0 0,-15 6-7482 0 0,-1 0-235 0 0,0 1 0 0 0,0-1 0 0 0,0 0 0 0 0,0 1 0 0 0,0-1 0 0 0,0 1 0 0 0,-1-1 0 0 0,1 1 0 0 0,-1 0 0 0 0,0-1 1 0 0,1 1-1 0 0,-1 0 0 0 0,-1-1 0 0 0,1 1 0 0 0,0-1 0 0 0,-1 1 0 0 0,1 0 0 0 0,-1-1 0 0 0,0 1 0 0 0,1-1 0 0 0,-1 0 0 0 0,-2 4 1 0 0,-4 9-39 0 0,-1-1 1 0 0,-13 20-1 0 0,15-25 22 0 0,-78 105 10 0 0,14-21-10 0 0,58-76 155 0 0,1 0-1 0 0,-15 33 0 0 0,24-45-145 0 0,0-1 0 0 0,0 1-1 0 0,0 0 1 0 0,1 1 0 0 0,0-1 0 0 0,0 0 0 0 0,0 0-1 0 0,0 1 1 0 0,1-1 0 0 0,0 0 0 0 0,0 1-1 0 0,1-1 1 0 0,-1 0 0 0 0,1 0 0 0 0,0 1-1 0 0,2 4 1 0 0,-1-7 0 0 0,-1 0 0 0 0,1 0 0 0 0,0-1 0 0 0,0 1 0 0 0,0-1 0 0 0,0 1 0 0 0,1-1 0 0 0,-1 0 0 0 0,0 0 0 0 0,1 0 0 0 0,0 0 0 0 0,-1-1 0 0 0,1 1 0 0 0,4 1 0 0 0,0 0-2 0 0,0 0-1 0 0,1 0 0 0 0,-1-1 1 0 0,12 2-1 0 0,-16-3-265 0 0,1-1 1 0 0,-1 0-1 0 0,1 0 0 0 0,-1-1 1 0 0,0 1-1 0 0,6-2 1 0 0,-4 1-613 0 0,-3 1-470 0 0</inkml:trace>
</inkml:ink>
</file>

<file path=ppt/ink/ink6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8:08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36 12407 0 0,'2'0'566'0'0,"7"-4"-365"0"0,1 0 1 0 0,13-8-1 0 0,10-4 5739 0 0,-47 23-5661 0 0,8-3-212 0 0,-23 10 37 0 0,0 2-1 0 0,1 1 0 0 0,-33 26 1 0 0,48-34-50 0 0,2 1 0 0 0,-12 12 1 0 0,19-17-35 0 0,0-1 1 0 0,0 1-1 0 0,1 0 1 0 0,0 0-1 0 0,0 1 1 0 0,1-1-1 0 0,-1 1 1 0 0,-1 7 0 0 0,3-10 2 0 0,0 0 0 0 0,0 0 0 0 0,1 0 0 0 0,0 0 0 0 0,0 0 0 0 0,-1 0 1 0 0,2 0-1 0 0,-1 0 0 0 0,0 0 0 0 0,1 0 0 0 0,-1 0 0 0 0,1 0 0 0 0,0 0 1 0 0,0-1-1 0 0,0 1 0 0 0,0 0 0 0 0,1 0 0 0 0,-1-1 0 0 0,1 1 0 0 0,-1-1 1 0 0,1 1-1 0 0,0-1 0 0 0,0 0 0 0 0,4 4 0 0 0,-3-3-16 0 0,0-1-1 0 0,0 0 1 0 0,1 0-1 0 0,-1 0 1 0 0,0 0-1 0 0,1-1 1 0 0,-1 1-1 0 0,1-1 1 0 0,0 0-1 0 0,-1 0 1 0 0,1 0 0 0 0,0 0-1 0 0,0-1 1 0 0,6 1-1 0 0,7-1 26 0 0,33-5 0 0 0,-31 3-6 0 0,52 0 252 0 0,-7 0-4116 0 0,-53 0-683 0 0,-2-1-1230 0 0</inkml:trace>
</inkml:ink>
</file>

<file path=ppt/ink/ink6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8:08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6447 0 0,'0'0'1974'0'0,"0"2"-533"0"0,0 3-1047 0 0,1 0 0 0 0,0 1 0 0 0,0-1 0 0 0,1 1 0 0 0,-1-1 1 0 0,1 0-1 0 0,1 0 0 0 0,-1 0 0 0 0,0 0 0 0 0,1-1 0 0 0,0 1 0 0 0,1-1 0 0 0,-1 1 0 0 0,4 3 0 0 0,8 8 75 0 0,1-1 0 0 0,20 16-1 0 0,-16-16-125 0 0,81 72 1526 0 0,-89-75-1659 0 0,-1 0 0 0 0,-1 1 0 0 0,0 1 1 0 0,0-1-1 0 0,-2 1 0 0 0,9 17 0 0 0,-12-20-98 0 0,-1-1 0 0 0,0 0 0 0 0,-1 1 0 0 0,0-1 0 0 0,-1 1 0 0 0,2 16 1 0 0,-4-21-57 0 0,0 1 1 0 0,0-1 0 0 0,-1 1-1 0 0,0 0 1 0 0,0-1 0 0 0,0 1 0 0 0,-1-1-1 0 0,0 0 1 0 0,0 1 0 0 0,0-1-1 0 0,-7 11 1 0 0,-8 8 44 0 0,-1-1 0 0 0,-1-1 1 0 0,-38 37-1 0 0,12-13-121 0 0,8-2-746 0 0,20-23-2471 0 0,10-13-3633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5:05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20 919 0 0,'1'-1'67'0'0,"0"0"37"0"0,0-1-1 0 0,-1 1 1 0 0,1 1 0 0 0,0-1-1 0 0,0 0 1 0 0,0 0 0 0 0,0 0-1 0 0,0 0 1 0 0,0 1 0 0 0,0-1-1 0 0,0 0 1 0 0,0 1 0 0 0,0-1-1 0 0,0 1 1 0 0,1-1 0 0 0,17-5 16962 0 0,-21 7-16635 0 0,-17 8-253 0 0,1 1 1 0 0,0 1 0 0 0,0 1-1 0 0,2 0 1 0 0,-27 25 0 0 0,-71 83-186 0 0,0 20 104 0 0,89-105 37 0 0,1 1 0 0 0,-22 46 0 0 0,42-72-55 0 0,0-1 0 0 0,1 0 0 0 0,0 1 0 0 0,1-1 1 0 0,0 1-1 0 0,0 0 0 0 0,1 0 0 0 0,0 0 0 0 0,1 0 0 0 0,0 0 0 0 0,3 19 1 0 0,-3-25-119 0 0,1 0 0 0 0,0 1 0 0 0,0-1 0 0 0,1 0 0 0 0,-1 1 0 0 0,1-1 0 0 0,0 0 0 0 0,0 0 0 0 0,0 0 0 0 0,1-1 1 0 0,0 1-1 0 0,-1 0 0 0 0,1-1 0 0 0,0 0 0 0 0,0 0 0 0 0,1 0 0 0 0,-1 0 0 0 0,1 0 0 0 0,0 0 0 0 0,-1-1 0 0 0,1 0 1 0 0,0 0-1 0 0,0 0 0 0 0,1 0 0 0 0,-1-1 0 0 0,0 0 0 0 0,0 1 0 0 0,6-1 0 0 0,9 1-1377 0 0,0-3-64 0 0</inkml:trace>
</inkml:ink>
</file>

<file path=ppt/ink/ink6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8:10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0 1839 0 0,'0'0'10842'0'0,"0"2"-10445"0"0,-1 3-268 0 0,1 0 0 0 0,-1 0 0 0 0,0 0 0 0 0,0 0 1 0 0,-1 0-1 0 0,1 0 0 0 0,-1-1 0 0 0,0 1 0 0 0,0-1 0 0 0,-5 8 0 0 0,-5 6 9 0 0,-19 20-1 0 0,4-5-97 0 0,-68 83-28 0 0,54-68-14 0 0,25-30 25 0 0,1 1 0 0 0,0 1 0 0 0,2 0 0 0 0,-14 28 0 0 0,23-38 119 0 0,1-1-1 0 0,-1 1 1 0 0,2 0 0 0 0,0 0-1 0 0,0 0 1 0 0,0 0 0 0 0,1 0-1 0 0,1 0 1 0 0,0 1 0 0 0,0-1 0 0 0,1 0-1 0 0,1 0 1 0 0,-1 0 0 0 0,2 0-1 0 0,-1 0 1 0 0,1 0 0 0 0,1-1-1 0 0,0 1 1 0 0,0-1 0 0 0,1 0-1 0 0,0 0 1 0 0,0-1 0 0 0,1 1 0 0 0,0-1-1 0 0,9 9 1 0 0,52 45 748 0 0,-57-54-615 0 0,0-1 0 0 0,1 0 0 0 0,0 0 0 0 0,22 10 0 0 0,-31-17-238 0 0,-1 1 0 0 0,1-1 0 0 0,0 1 0 0 0,-1-1 0 0 0,1 1 0 0 0,0-1 0 0 0,0 0 0 0 0,-1 0 0 0 0,1 0 0 0 0,0 0 0 0 0,2 0 0 0 0,20-1 58 0 0,-15 1-128 0 0,-8 0-359 0 0,7-7-5010 0 0,-3-5 3465 0 0,-3 9-14 0 0</inkml:trace>
</inkml:ink>
</file>

<file path=ppt/ink/ink6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8:11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16 6911 0 0,'10'-15'11540'0'0,"-8"17"-11488"0"0,-1 0 0 0 0,0 0 0 0 0,1 0 0 0 0,-1 0 0 0 0,0 0 0 0 0,0 1 0 0 0,0-1 0 0 0,0 0 0 0 0,-1 1 0 0 0,1-1 0 0 0,-1 1 0 0 0,1-1 0 0 0,-1 1 0 0 0,0-1 0 0 0,0 1 0 0 0,0-1 0 0 0,0 1 0 0 0,-1-1 0 0 0,0 5 0 0 0,-2 6 91 0 0,0 0-1 0 0,-8 19 1 0 0,7-22-39 0 0,-17 45 202 0 0,-3-2 1 0 0,-52 91-1 0 0,75-143-578 0 0</inkml:trace>
</inkml:ink>
</file>

<file path=ppt/ink/ink6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8:11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35 14479 0 0,'0'0'3024'0'0,"-1"1"-2558"0"0,-4 3-338 0 0,0 1 1 0 0,0 0 0 0 0,1 0 0 0 0,0 0 0 0 0,0 0 0 0 0,-5 8 0 0 0,-19 40 78 0 0,12-23-152 0 0,4-7 18 0 0,0 1 1 0 0,2 0 0 0 0,1 0 0 0 0,0 1-1 0 0,-4 27 1 0 0,12-49-19 0 0,1 0 0 0 0,0 0 1 0 0,0 0-1 0 0,1 1 0 0 0,-1-1 0 0 0,1 0 0 0 0,-1 0 0 0 0,3 4 0 0 0,-3-6-51 0 0,1 0 155 0 0,0 1-110 0 0,0 0 1 0 0,1-1 0 0 0,-1 1-1 0 0,1-1 1 0 0,-1 0-1 0 0,1 1 1 0 0,0-1 0 0 0,-1 0-1 0 0,1 0 1 0 0,0 0-1 0 0,0 0 1 0 0,0 0 0 0 0,0 0-1 0 0,0-1 1 0 0,0 1-1 0 0,0-1 1 0 0,0 1-1 0 0,3-1 1 0 0,2 1 64 0 0,0 0-1 0 0,0-1 0 0 0,1 0 1 0 0,7-1-1 0 0,-3-1-74 0 0,-1 0 0 0 0,0-1 0 0 0,0 0-1 0 0,0-1 1 0 0,0 0 0 0 0,0-1 0 0 0,-1 0 0 0 0,0-1-1 0 0,0 0 1 0 0,-1-1 0 0 0,1 0 0 0 0,-2 0 0 0 0,1-1 0 0 0,-1 0-1 0 0,0 0 1 0 0,0-1 0 0 0,9-15 0 0 0,-13 17-83 0 0,0-1 0 0 0,-1 0 0 0 0,0 0 0 0 0,-1 0 0 0 0,0 0 0 0 0,0 0 0 0 0,0 0 0 0 0,-1-1 0 0 0,-1 1 0 0 0,1 0 0 0 0,-1-1 0 0 0,0 1 0 0 0,-1 0 0 0 0,0-1 0 0 0,-1 1 0 0 0,0 0 0 0 0,0 0 0 0 0,0 0 0 0 0,-1 0 0 0 0,0 0 0 0 0,-1 0 0 0 0,-7-11 0 0 0,-3-5-658 0 0,9 15 328 0 0,0 1 0 0 0,-1 0-1 0 0,-10-12 1 0 0,15 19 126 0 0,0 0-235 0 0,-1 1 408 0 0,1 0 1 0 0,-1-1-1 0 0,1 1 0 0 0,-1 0 0 0 0,0 0 0 0 0,1 0 0 0 0,-1 0 0 0 0,0 0 0 0 0,1 0 1 0 0,-1 0-1 0 0,1 1 0 0 0,-1-1 0 0 0,1 1 0 0 0,-1-1 0 0 0,1 1 0 0 0,-1 0 0 0 0,-1 0 1 0 0,-9 7-4748 0 0,5-1-486 0 0</inkml:trace>
</inkml:ink>
</file>

<file path=ppt/ink/ink6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8:11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 6911 0 0,'-10'-1'135'0'0,"0"0"0"0"0,0 1 0 0 0,-15 2 0 0 0,21-1 188 0 0,0 0-1 0 0,-1 0 1 0 0,1 0-1 0 0,-9 4 1 0 0,-5 7 3551 0 0,17-11-3741 0 0,0 0 0 0 0,-1 0 1 0 0,1 0-1 0 0,0 0 0 0 0,0 0 0 0 0,0 0 1 0 0,-1 0-1 0 0,1 1 0 0 0,1-1 0 0 0,-1 0 1 0 0,0 1-1 0 0,0-1 0 0 0,0 1 0 0 0,1-1 1 0 0,-1 1-1 0 0,1-1 0 0 0,-1 1 0 0 0,1 0 1 0 0,0-1-1 0 0,-1 1 0 0 0,1 0 0 0 0,0-1 1 0 0,0 1-1 0 0,0-1 0 0 0,0 1 0 0 0,1 0 1 0 0,-1-1-1 0 0,0 1 0 0 0,2 3 0 0 0,0 2-103 0 0,1 1 1 0 0,0-1-1 0 0,1 1 0 0 0,0-1 0 0 0,0 0 1 0 0,0 0-1 0 0,1 0 0 0 0,6 5 0 0 0,7 9 66 0 0,22 17 0 0 0,54 36 311 0 0,-68-56-89 0 0,-1 1 1 0 0,-1 1 0 0 0,27 30 0 0 0,-44-43-262 0 0,0 1 1 0 0,-1 1-1 0 0,-1-1 1 0 0,0 1-1 0 0,0 0 1 0 0,0 0-1 0 0,-1 0 1 0 0,0 1-1 0 0,-1 0 1 0 0,0-1-1 0 0,-1 1 1 0 0,0 0-1 0 0,0 0 1 0 0,-1 14-1 0 0,0-4 101 0 0,-2 0-1 0 0,-1 0 0 0 0,0 0 1 0 0,-2 0-1 0 0,0 0 0 0 0,-1-1 1 0 0,-13 33-1 0 0,7-28-97 0 0,-1-1 0 0 0,0 0 0 0 0,-2 0 0 0 0,-1-1 0 0 0,-25 28 0 0 0,14-20-93 0 0,-1-2 1 0 0,-58 47 0 0 0,69-61-1235 0 0</inkml:trace>
</inkml:ink>
</file>

<file path=ppt/ink/ink6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8:12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2759 0 0,'0'0'12603'0'0,"3"0"-12039"0"0,217-38 1633 0 0,-135 21-1761 0 0,-70 15-1197 0 0,-1-1 0 0 0,0-1 0 0 0,0 0 0 0 0,-1-1 0 0 0,20-9 0 0 0</inkml:trace>
</inkml:ink>
</file>

<file path=ppt/ink/ink6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8:13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45 8951 0 0,'0'0'407'0'0,"-2"1"-6"0"0,-13 7-241 0 0,8-1 1099 0 0,15-7 1704 0 0,25-8 3199 0 0,-24 6-5346 0 0,46-13 344 0 0,-17 4-749 0 0,0 2-1 0 0,60-6 1 0 0,-90 14-507 0 0,0 1-1 0 0,15 3 1 0 0,2 1-2841 0 0,-21-4 2230 0 0,5 2-6480 0 0</inkml:trace>
</inkml:ink>
</file>

<file path=ppt/ink/ink6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8:14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54 3223 0 0,'18'-10'1614'0'0,"33"-12"-1"0"0,-2 1 9679 0 0,-78 37-11207 0 0,0 1-1 0 0,1 2 1 0 0,1 1 0 0 0,-40 37 0 0 0,-85 105 252 0 0,111-112-337 0 0,2 3 0 0 0,2 1 0 0 0,-33 63 0 0 0,53-85 0 0 0,-37 73 0 0 0,47-88 0 0 0,1 1 0 0 0,0-1 0 0 0,1 1 0 0 0,-3 27 0 0 0,5-13-87 0 0,2 0 0 0 0,1 0 0 0 0,1 0-1 0 0,2 0 1 0 0,1-1 0 0 0,2 1 0 0 0,1-1 0 0 0,18 51 0 0 0,1-15-198 0 0,4-2 1 0 0,65 109 0 0 0,-70-132 216 0 0,-1 0 0 0 0,-3 1 0 0 0,27 76 0 0 0,-43-100 94 0 0,0 1 0 0 0,-1 0 0 0 0,-1-1 0 0 0,1 36 0 0 0,-4-41 66 0 0,-1 0 1 0 0,-1-1 0 0 0,0 1 0 0 0,0-1 0 0 0,-1 1-1 0 0,-1-1 1 0 0,-10 23 0 0 0,6-21 162 0 0,0-1 1 0 0,0 0 0 0 0,-2-1-1 0 0,0 0 1 0 0,0 0-1 0 0,-14 11 1 0 0,-75 62 1022 0 0,79-71-1220 0 0,-1-1 0 0 0,0-1 0 0 0,-1-1 0 0 0,-30 13 0 0 0,41-22-78 0 0,9-2-88 0 0,13-1-5036 0 0</inkml:trace>
</inkml:ink>
</file>

<file path=ppt/ink/ink6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8:16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0 6447 0 0,'0'0'9672'0'0,"-1"2"-9325"0"0,-7 22 1052 0 0,8-23-1049 0 0,0 1-16 0 0,-18 90 2130 0 0,15-76-2368 0 0,2-6-90 0 0,-1-1 0 0 0,0 1 1 0 0,-1-1-1 0 0,0 1 0 0 0,0-1 1 0 0,-1 0-1 0 0,-7 13 0 0 0,-50 59-6 0 0,50-63 0 0 0,-1 5 0 0 0,8-16 0 0 0,5 2-18 0 0,-1-8-13 0 0,0 1 0 0 0,1-1 0 0 0,-1 0 0 0 0,1 1-1 0 0,0-1 1 0 0,-1 0 0 0 0,1 0 0 0 0,0 1 0 0 0,0-1 0 0 0,-1 0 0 0 0,1 0 0 0 0,0 0 0 0 0,0 0 0 0 0,0 0 0 0 0,1 0 0 0 0,-1 0 0 0 0,2 0 0 0 0,-2 0-561 0 0,0-1-1 0 0,1 1 1 0 0,-1-1-1 0 0,0 0 1 0 0,1 1-1 0 0,-1-1 1 0 0,0 0-1 0 0,1 0 1 0 0,-1 0-1 0 0,0 0 0 0 0,1 0 1 0 0,1-1-1 0 0,8 0-4975 0 0</inkml:trace>
</inkml:ink>
</file>

<file path=ppt/ink/ink6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8:17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39 3223 0 0,'0'0'8516'0'0,"-1"1"-8041"0"0,-60 51 1208 0 0,40-37-1216 0 0,-32 34 0 0 0,43-39-328 0 0,-4 5 338 0 0,-23 31 0 0 0,34-41-380 0 0,0 0 0 0 0,0 0 1 0 0,1 0-1 0 0,0 0 0 0 0,-1 0 0 0 0,2 1 0 0 0,-1-1 0 0 0,1 1 0 0 0,-1-1 1 0 0,2 1-1 0 0,-2 8 0 0 0,3-12-2 0 0,-1 0 1 0 0,0 1-1 0 0,1-1 1 0 0,-1 0-1 0 0,1 0 1 0 0,-1 0-1 0 0,1 0 0 0 0,0 0 1 0 0,0 0-1 0 0,0 0 1 0 0,0 0-1 0 0,1-1 1 0 0,-1 1-1 0 0,0 0 0 0 0,1-1 1 0 0,-1 1-1 0 0,1 0 1 0 0,-1-1-1 0 0,4 2 1 0 0,2 2 178 0 0,0-1 0 0 0,-1 0 0 0 0,15 5 0 0 0,-14-7-188 0 0,0 0 0 0 0,0 0 0 0 0,0-1 0 0 0,0 0 0 0 0,1 0 0 0 0,-1-1 0 0 0,0 1 0 0 0,1-2 0 0 0,-1 1 0 0 0,0-1 0 0 0,1 0 0 0 0,-1-1 0 0 0,0 1 0 0 0,0-2 0 0 0,9-3 0 0 0,1-1 157 0 0,0-1 1 0 0,0-1-1 0 0,-1-1 0 0 0,27-21 0 0 0,-27 20-227 0 0,-12 9-9 0 0,0 0 1 0 0,-1-1-1 0 0,1 0 1 0 0,-1 0-1 0 0,1 0 1 0 0,-1 0-1 0 0,0-1 1 0 0,0 1-1 0 0,-1-1 1 0 0,1 0-1 0 0,-1 1 1 0 0,0-1-1 0 0,0 0 1 0 0,3-8-1 0 0,-4 9-7 0 0,0 1 0 0 0,-1 0 0 0 0,1-1 0 0 0,-1 1 0 0 0,1-1 0 0 0,-1 1 0 0 0,0-1 0 0 0,0 1 0 0 0,0-1 0 0 0,0 0 0 0 0,0 1 0 0 0,-2-5 0 0 0,2 6 0 0 0,-6-18 20 0 0,-13-30 0 0 0,0 1 4 0 0,15 36-60 0 0,2 6-40 0 0,1 1 1 0 0,-1 0-1 0 0,0-1 1 0 0,-1 1-1 0 0,1 0 0 0 0,-5-6 1 0 0,6 10 59 0 0,0 0 0 0 0,0 0 0 0 0,0 0 0 0 0,0 0 0 0 0,0 0 0 0 0,0 0 0 0 0,0 1 0 0 0,0-1 0 0 0,-1 0 0 0 0,1 1 0 0 0,0-1 0 0 0,-1 1 0 0 0,1-1 0 0 0,0 1 0 0 0,-1 0 0 0 0,1-1 0 0 0,-1 1 0 0 0,1 0 1 0 0,0 0-1 0 0,-1 0 0 0 0,1 0 0 0 0,-1 0 0 0 0,1 0 0 0 0,0 0 0 0 0,-1 1 0 0 0,1-1 0 0 0,-1 1 0 0 0,1-1 0 0 0,0 1 0 0 0,-2 0 0 0 0,-7 3-167 0 0,0 1-1 0 0,1 1 1 0 0,0 0-1 0 0,-1 0 1 0 0,-9 10 0 0 0,-41 40-594 0 0,57-53 726 0 0,-6 6-343 0 0,1 1 1 0 0,-9 11-1 0 0,6-2-4814 0 0,5-10-607 0 0</inkml:trace>
</inkml:ink>
</file>

<file path=ppt/ink/ink6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8:18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62 796 1375 0 0,'0'0'66'0'0,"-2"2"-8"0"0,-12 9 197 0 0,-4 3 6030 0 0,4 0-3859 0 0,11-11-1170 0 0,3-3-981 0 0,-1 0 0 0 0,0 0 0 0 0,-8 7 7793 0 0,11-17-7783 0 0,2 1-130 0 0,0-1 0 0 0,0 1 1 0 0,1 0-1 0 0,0 0 0 0 0,11-13 0 0 0,-1 0-18 0 0,291-404 527 0 0,-241 346-744 0 0,82-79 0 0 0,-71 86-211 0 0,-66 65 191 0 0,-10 8 93 0 0,0 0 1 0 0,0 0-1 0 0,0 0 0 0 0,0-1 1 0 0,1 1-1 0 0,-1 0 0 0 0,0 0 1 0 0,0 0-1 0 0,0 0 0 0 0,0 0 1 0 0,0 0-1 0 0,0 0 0 0 0,0 0 1 0 0,0 0-1 0 0,0 0 0 0 0,1 0 1 0 0,-1 0-1 0 0,0 0 0 0 0,0 0 1 0 0,0 0-1 0 0,0 0 0 0 0,0 0 1 0 0,0 0-1 0 0,0 0 0 0 0,0 0 1 0 0,1 0-1 0 0,-1 0 0 0 0,0 0 1 0 0,0 0-1 0 0,0 0 0 0 0,0 0 0 0 0,0 0 1 0 0,0 0-1 0 0,0 1 0 0 0,0-1 1 0 0,0 0-1 0 0,0 0 0 0 0,0 0 1 0 0,1 0-1 0 0,-1 0 0 0 0,0 0 1 0 0,0 0-1 0 0,0 0 0 0 0,0 0 1 0 0,0 1-1 0 0,-4 17-575 0 0,-1-2 718 0 0,-3 19-140 0 0,-23 114-66 0 0,27-125 59 0 0,2 1 1 0 0,1 0-1 0 0,1-1 0 0 0,3 31 0 0 0,57 248 74 0 0,-54-277-62 0 0,5 19 77 0 0,-8-38 27 0 0,-1-13-577 0 0,0-12-1184 0 0,-2 2 201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37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0 10135 0 0,'1'2'5172'0'0,"2"3"-4567"0"0,-1-1 0 0 0,1 0 0 0 0,-1 1 0 0 0,0 0-1 0 0,-1 0 1 0 0,1-1 0 0 0,-1 1 0 0 0,1 9 0 0 0,-1-6-315 0 0,-1 0 1 0 0,0 0 0 0 0,0 0-1 0 0,-1 0 1 0 0,-1 8 0 0 0,-1-4-191 0 0,0-1 0 0 0,0 0 0 0 0,-1 0 0 0 0,-1 0 0 0 0,1-1 0 0 0,-2 1 0 0 0,-12 17 0 0 0,-74 81 129 0 0,14-19-226 0 0,75-85-118 0 0,-1 0-1 0 0,2 0 1 0 0,-1 0-1 0 0,-3 6 1 0 0,6-9-204 0 0,1-3-318 0 0,0 1 474 0 0,0 0-1 0 0,0 0 1 0 0,0-1-1 0 0,-1 1 1 0 0,1 0-1 0 0,0-1 0 0 0,0 1 1 0 0,0-1-1 0 0,0 0 1 0 0,0 1-1 0 0,0-2 1 0 0,3-1-228 0 0,30-23-1068 0 0,13-10-12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5:06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70 8287 0 0,'0'0'756'0'0,"-2"1"-622"0"0,-2 1 675 0 0,0 1 0 0 0,1-1-1 0 0,-1 1 1 0 0,0-1 0 0 0,1 1 0 0 0,-1 0 0 0 0,1 0 0 0 0,0 1 0 0 0,0-1 0 0 0,-4 8 0 0 0,4-6-352 0 0,0 0 0 0 0,0 1 1 0 0,1 0-1 0 0,0 0 0 0 0,0-1 0 0 0,1 1 1 0 0,-2 7-1 0 0,2 9-349 0 0,0-1 1 0 0,1 0 0 0 0,5 36-1 0 0,-2-26 242 0 0,-2-11-198 0 0,1 0 1 0 0,1 0-1 0 0,1 0 1 0 0,10 32-1 0 0,-13-51 71 0 0,0 0-159 0 0,1 0 0 0 0,-1-1 0 0 0,0 1 0 0 0,1-1 0 0 0,-1 0 0 0 0,1 1 1 0 0,-1-1-1 0 0,1 0 0 0 0,0 0 0 0 0,-1 0 0 0 0,2 0 0 0 0,3-1 7 0 0,0 0-1 0 0,0-1 1 0 0,-1 0-1 0 0,1 0 1 0 0,-1 0-1 0 0,0 0 1 0 0,0-1-1 0 0,1 0 1 0 0,-1 0 0 0 0,-1 0-1 0 0,1-1 1 0 0,-1 1-1 0 0,1-1 1 0 0,4-6-1 0 0,7-8-143 0 0,0-1 0 0 0,13-23 0 0 0,-15 23-50 0 0,24-36-1922 0 0,-37 54 1799 0 0,-1 9-126 0 0,-1 0 413 0 0,0 0 0 0 0,-4 10-1 0 0,0 13 30 0 0,3-12-14 0 0,1 0-1 0 0,3 30 0 0 0,-2-42-49 0 0,1 1 1 0 0,1-1-1 0 0,-1 0 1 0 0,1 0-1 0 0,1 0 0 0 0,-1 0 1 0 0,1-1-1 0 0,0 1 0 0 0,8 10 1 0 0,-8-12 34 0 0,0 0 0 0 0,1 0 0 0 0,0-1 0 0 0,0 0 0 0 0,1 0-1 0 0,-1 0 1 0 0,1 0 0 0 0,10 5 0 0 0,-13-7 8 0 0,1-1 0 0 0,0 0-1 0 0,-1 0 1 0 0,1-1 0 0 0,0 1-1 0 0,0 0 1 0 0,0-1 0 0 0,0 0-1 0 0,0 0 1 0 0,-1 1 0 0 0,1-2-1 0 0,0 1 1 0 0,0 0 0 0 0,0-1-1 0 0,0 1 1 0 0,0-1 0 0 0,0 0-1 0 0,-1 0 1 0 0,1 0 0 0 0,3-2-1 0 0,2-1 64 0 0,-1-1-1 0 0,0 0 0 0 0,0 0 1 0 0,0-1-1 0 0,-1 0 0 0 0,0 0 1 0 0,0-1-1 0 0,5-7 0 0 0,38-61 536 0 0,-48 74-633 0 0,16-32 94 0 0,-2 1 0 0 0,0-2 0 0 0,-3 0 0 0 0,-1 0 0 0 0,9-45 0 0 0,-12 36-524 0 0,-3 20-1181 0 0,0 1 1 0 0,11-30 0 0 0,-11 37 65 0 0</inkml:trace>
</inkml:ink>
</file>

<file path=ppt/ink/ink6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8:18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9671 0 0,'0'0'2598'0'0,"2"0"-844"0"0,37 3 2632 0 0,22-4-2880 0 0,-18 0-759 0 0,5 0-373 0 0,-1-2 0 0 0,68-13 0 0 0,22-19-3124 0 0,-121 29 1147 0 0</inkml:trace>
</inkml:ink>
</file>

<file path=ppt/ink/ink6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8:19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18 6911 0 0,'0'0'528'0'0,"1"-2"-341"0"0,3-13 9690 0 0,-4 15-9699 0 0,-10 0 4819 0 0,5 1-6894 0 0,1 0 1922 0 0,1 1 1 0 0,-1 0-1 0 0,0-1 1 0 0,1 2-1 0 0,-1-1 1 0 0,1 0-1 0 0,0 1 1 0 0,-1 0-1 0 0,1-1 1 0 0,-4 6-1 0 0,-26 36 17 0 0,26-34-26 0 0,-87 128 51 0 0,72-102-199 0 0,-34 76 0 0 0,53-104 111 0 0,0-1 0 0 0,1 1-1 0 0,0 0 1 0 0,1 0 0 0 0,-1 1 0 0 0,2-1 0 0 0,-1 0 0 0 0,1 0-1 0 0,1 9 1 0 0,-1-13-4 0 0,1 0-1 0 0,-1-1 0 0 0,1 1 1 0 0,0 0-1 0 0,0-1 0 0 0,0 1 0 0 0,1-1 1 0 0,-1 1-1 0 0,1-1 0 0 0,0 0 1 0 0,0 1-1 0 0,0-1 0 0 0,0 0 1 0 0,0 0-1 0 0,1-1 0 0 0,-1 1 0 0 0,1 0 1 0 0,0-1-1 0 0,0 0 0 0 0,0 1 1 0 0,0-1-1 0 0,4 1 0 0 0,1 1-321 0 0,0-1 0 0 0,0 0 0 0 0,1 0 0 0 0,-1-1-1 0 0,1 0 1 0 0,0-1 0 0 0,9 1 0 0 0,-2-1-580 0 0</inkml:trace>
</inkml:ink>
</file>

<file path=ppt/ink/ink6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8:19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2759 0 0,'-2'0'207'0'0,"-20"8"1784"0"0,20-7-1379 0 0,0 0 0 0 0,0 0-1 0 0,0 0 1 0 0,0 1 0 0 0,1-1 0 0 0,-1 1 0 0 0,0 0-1 0 0,1-1 1 0 0,-1 1 0 0 0,1 0 0 0 0,-2 2 0 0 0,2-2-45 0 0,0 1 0 0 0,0-1 1 0 0,0 0-1 0 0,0 1 1 0 0,0-1-1 0 0,1 0 1 0 0,-1 1-1 0 0,1-1 1 0 0,0 1-1 0 0,-1 4 0 0 0,6 17-530 0 0,-2-16 97 0 0,0 0 0 0 0,1 0 1 0 0,0 0-1 0 0,1-1 1 0 0,0 0-1 0 0,0 0 1 0 0,0 0-1 0 0,1 0 0 0 0,0-1 1 0 0,0 0-1 0 0,1 0 1 0 0,0-1-1 0 0,0 0 1 0 0,10 6-1 0 0,13 5 20 0 0,0-1 0 0 0,44 16 1 0 0,-45-20 82 0 0,40 14-36 0 0,28 12-37 0 0,-90-35-138 0 0,-6-2-21 0 0,1 1 0 0 0,-1-1 0 0 0,1 1 0 0 0,-1-1 0 0 0,0 1 0 0 0,1 0 0 0 0,-1-1 0 0 0,0 1 0 0 0,1 0 0 0 0,-1 0 0 0 0,0 0 0 0 0,0 0 0 0 0,0 0 0 0 0,0 0 0 0 0,2 1 1 0 0,3 4-12 0 0,5 8-1306 0 0</inkml:trace>
</inkml:ink>
</file>

<file path=ppt/ink/ink6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8:19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0 10711 0 0,'0'0'1275'0'0,"-11"4"3488"0"0,3 1-4429 0 0,1 0 0 0 0,-1 0 0 0 0,1 0 1 0 0,1 1-1 0 0,-1 0 0 0 0,1 0 0 0 0,0 1 0 0 0,-7 9 1 0 0,-17 17-133 0 0,-12 3-64 0 0,-82 54 1 0 0,67-50-128 0 0,30-22-11 0 0,-125 93 0 0 0,139-100 0 0 0,7-4-268 0 0,8-4 71 0 0,6-3-223 0 0,-2 0 21 0 0,-1 0 0 0 0,1-1 0 0 0,0 0 0 0 0,8-2 0 0 0,7-5-625 0 0</inkml:trace>
</inkml:ink>
</file>

<file path=ppt/ink/ink6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8:20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 9215 0 0,'-5'-5'9863'0'0,"6"6"-9332"0"0,43 27 864 0 0,41 22-392 0 0,-62-38-839 0 0,27 12 39 0 0,-1 3 0 0 0,50 35-1 0 0,-91-56-193 0 0,-1 0 0 0 0,0 0 0 0 0,0 1 0 0 0,-1 0 0 0 0,1 0 0 0 0,-2 0 0 0 0,1 1 0 0 0,-1 0 0 0 0,0 0 0 0 0,5 11 1 0 0,-8-13 18 0 0,0 0 0 0 0,0 0 0 0 0,-1 0 0 0 0,0 0 0 0 0,0 0 0 0 0,0 0 0 0 0,0 0 0 0 0,-1 1 1 0 0,0-1-1 0 0,-1 0 0 0 0,1 0 0 0 0,-1 0 0 0 0,-1 1 0 0 0,1-1 0 0 0,-1 0 0 0 0,-3 8 0 0 0,-8 10 54 0 0,0 0 0 0 0,-1-1 0 0 0,-1-1 0 0 0,-26 29 0 0 0,29-37-73 0 0,1-2-35 0 0,0 0 1 0 0,-2-1-1 0 0,1 0 0 0 0,-1 0 1 0 0,-1-2-1 0 0,-27 16 0 0 0,34-22-90 0 0,1-1-1 0 0,0 1 1 0 0,-10 1-1 0 0,15-3 2 0 0,0-1 1 0 0,0 0-1 0 0,-1 1 0 0 0,1-1 0 0 0,0 0 0 0 0,0 0 1 0 0,0 0-1 0 0,0 0 0 0 0,0 0 0 0 0,-1 0 0 0 0,1 0 1 0 0,0 0-1 0 0,0 0 0 0 0,0 0 0 0 0,0-1 1 0 0,0 1-1 0 0,-1 0 0 0 0,1-1 0 0 0,0 1 0 0 0,0-1 1 0 0,0 0-1 0 0,0 1 0 0 0,0-1 0 0 0,0 0 0 0 0,1 1 1 0 0,-2-2-1 0 0,-2-8-988 0 0</inkml:trace>
</inkml:ink>
</file>

<file path=ppt/ink/ink6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8:20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153 309 2303 0 0,'2'1'2408'0'0,"17"14"4344"0"0,-18-14-6362 0 0,0 0 0 0 0,0 0 1 0 0,0 0-1 0 0,0 1 0 0 0,0-1 1 0 0,0 0-1 0 0,0 1 0 0 0,0-1 1 0 0,0 1-1 0 0,0-1 0 0 0,-1 1 1 0 0,1-1-1 0 0,0 3 0 0 0,-3-3-269 0 0,0-1 0 0 0,-1 1-1 0 0,1-1 1 0 0,0 0 0 0 0,0 0-1 0 0,0 0 1 0 0,-1 0 0 0 0,1 0-1 0 0,-3-2 1 0 0,-2 1-73 0 0,1-1 1 0 0,0 0-1 0 0,0-1 0 0 0,0 1 1 0 0,0-1-1 0 0,0 0 0 0 0,0-1 1 0 0,-7-6-1 0 0,-4-4 28 0 0,-17-19 0 0 0,23 22-59 0 0,7 7-8 0 0,1 0 0 0 0,-1 0 0 0 0,1 0 0 0 0,0 0 1 0 0,0-1-1 0 0,1 1 0 0 0,-1-1 0 0 0,1 0 0 0 0,0 0 0 0 0,0 0 0 0 0,1 0 0 0 0,-1 0 1 0 0,1 0-1 0 0,0 0 0 0 0,0-1 0 0 0,1 1 0 0 0,0 0 0 0 0,0-1 0 0 0,0 1 0 0 0,0 0 1 0 0,1-1-1 0 0,0 1 0 0 0,0 0 0 0 0,3-7 0 0 0,-2 5-3 0 0,1 0-1 0 0,0 1 1 0 0,1-1 0 0 0,0 0 0 0 0,0 1-1 0 0,0 0 1 0 0,1 0 0 0 0,0 0-1 0 0,0 1 1 0 0,0 0 0 0 0,1 0 0 0 0,-1 0-1 0 0,1 0 1 0 0,0 1 0 0 0,1 0-1 0 0,10-5 1 0 0,-3 4-7 0 0,0 0-1 0 0,0 1 0 0 0,0 0 1 0 0,0 1-1 0 0,23-2 1 0 0,76 2-60 0 0,-86 4 62 0 0,85 4 282 0 0,20 0 505 0 0,-106-5-349 0 0,44 5 0 0 0,-68-5-335 0 0,-1 1-17 0 0,0 0-87 0 0,-1-1 1 0 0,1 1-1 0 0,0 0 1 0 0,-1-1-1 0 0,1 1 1 0 0,-1 0-1 0 0,1-1 1 0 0,-1 1-1 0 0,1 0 0 0 0,-1-1 1 0 0,0 1-1 0 0,1 0 1 0 0,-1 0-1 0 0,0 0 1 0 0,1-1-1 0 0,-1 1 1 0 0,0 0-1 0 0,0 0 1 0 0,0 0-1 0 0,0 0 1 0 0,0 0-1 0 0,0-1 1 0 0,0 1-1 0 0,0 0 0 0 0,0 0 1 0 0,0 0-1 0 0,-1 0 1 0 0,1 0-1 0 0,0-1 1 0 0,0 1-1 0 0,-1 0 1 0 0,1 0-1 0 0,-1 0 1 0 0,0 2 0 0 0,-5 7 8 0 0,0 1 0 0 0,0-1 0 0 0,-1-1 1 0 0,0 1-1 0 0,-1-1 0 0 0,0-1 0 0 0,-10 9 0 0 0,-1 2-18 0 0,-35 31-60 0 0,-2-1 0 0 0,-86 55-1 0 0,128-94 56 0 0,1-1 0 0 0,-2-1 0 0 0,1 0-1 0 0,-1-1 1 0 0,-29 10 0 0 0,43-17-2 0 0,-1 1-1 0 0,1-1 1 0 0,-1 0 0 0 0,1 1-1 0 0,-1-1 1 0 0,0 0 0 0 0,1 0-1 0 0,-1 0 1 0 0,1 0 0 0 0,-1 0-1 0 0,1 0 1 0 0,-1 0 0 0 0,1-1-1 0 0,-1 1 1 0 0,1-1 0 0 0,-1 1-1 0 0,1-1 1 0 0,-1 1 0 0 0,1-1-1 0 0,-1 0 1 0 0,1 0 0 0 0,0 1-1 0 0,0-1 1 0 0,-1 0 0 0 0,1 0-1 0 0,0-1 1 0 0,0 1 0 0 0,0 0-1 0 0,0 0 1 0 0,0 0 0 0 0,0-1-1 0 0,0 1 1 0 0,1 0 0 0 0,-1-1-1 0 0,0 1 1 0 0,1-1 0 0 0,-1 1-1 0 0,1-1 1 0 0,0 1 0 0 0,-1-1-1 0 0,1 1 1 0 0,0-1 0 0 0,0 1-1 0 0,0-1 1 0 0,0 0 0 0 0,0 1-1 0 0,1-3 1 0 0,-1-2-329 0 0,1 0-1 0 0,0 0 1 0 0,1 0 0 0 0,-1 0 0 0 0,1 0-1 0 0,4-9 1 0 0,11-16-4879 0 0,-5 8-186 0 0</inkml:trace>
</inkml:ink>
</file>

<file path=ppt/ink/ink6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8:21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1 11975 0 0,'0'0'1378'0'0,"-2"0"-654"0"0,-6 5-258 0 0,-1 0 0 0 0,2 1 0 0 0,-1-1 0 0 0,0 1 0 0 0,1 1 1 0 0,-8 8-1 0 0,-37 50-510 0 0,20-23 459 0 0,-119 168 243 0 0,75-99-620 0 0,-119 187-27 0 0,174-258 62 0 0,2 1 0 0 0,-19 56-1 0 0,16-38-37 0 0,17-41-151 0 0,5-16 16 0 0,31-40-4933 0 0,-7 13 3786 0 0</inkml:trace>
</inkml:ink>
</file>

<file path=ppt/ink/ink6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8:21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12551 0 0,'0'0'1135'0'0,"-1"2"-932"0"0,0 6 126 0 0,1-1 1 0 0,-1 1 0 0 0,1-1-1 0 0,1 1 1 0 0,-1 0 0 0 0,1-1 0 0 0,1 1-1 0 0,-1-1 1 0 0,1 1 0 0 0,1-1-1 0 0,-1 0 1 0 0,1 0 0 0 0,0 0 0 0 0,1 0-1 0 0,0-1 1 0 0,0 1 0 0 0,0-1-1 0 0,1 0 1 0 0,0 0 0 0 0,8 8 0 0 0,2-1-5 0 0,0 0 0 0 0,0-1 1 0 0,2-1-1 0 0,-1 0 1 0 0,1-1-1 0 0,1-1 1 0 0,27 10-1 0 0,138 35 1033 0 0,-99-33-950 0 0,-44-10-354 0 0,-21-7 23 0 0,0 1 0 0 0,25 10 0 0 0,-38-12-60 0 0,0 0 0 0 0,0 0 0 0 0,0 1 0 0 0,-1 0 0 0 0,1 0 0 0 0,-1 0 1 0 0,0 0-1 0 0,0 1 0 0 0,-1 0 0 0 0,8 10 0 0 0,-5-3-49 0 0,0 0 1 0 0,7 18-1 0 0,-3-5-244 0 0,-10-23 127 0 0,10-3-780 0 0,-8 0 786 0 0,0 0 1 0 0,-1 0-1 0 0,1 0 0 0 0,0 0 1 0 0,-1-1-1 0 0,1 1 1 0 0,-1-1-1 0 0,1 1 1 0 0,-1-1-1 0 0,0 0 0 0 0,1 0 1 0 0,-1 0-1 0 0,0-1 1 0 0,0 1-1 0 0,-1 0 1 0 0,1-1-1 0 0,1-2 0 0 0,1-1-510 0 0,-1-1-1 0 0,0 0 0 0 0,0 1 0 0 0,0-1 0 0 0,2-13 1 0 0,-1-3-1321 0 0</inkml:trace>
</inkml:ink>
</file>

<file path=ppt/ink/ink6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8:21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0 1375 0 0,'0'2'3110'0'0,"-1"16"7003"0"0,0-16-8490 0 0,0 9-868 0 0,-1 1 1 0 0,-1-1 0 0 0,0 0 0 0 0,0-1 0 0 0,-1 1-1 0 0,-10 19 1 0 0,-24 34 92 0 0,-2-2 0 0 0,-2-2 0 0 0,-80 87 0 0 0,80-102-2435 0 0,52-58-5430 0 0,2 1-3 0 0</inkml:trace>
</inkml:ink>
</file>

<file path=ppt/ink/ink6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8:22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55 4607 0 0,'0'0'354'0'0,"-2"0"-233"0"0,-12 6-129 0 0,-19 14 13061 0 0,40-9-11894 0 0,-6-10-1067 0 0,1 0 1 0 0,0 1-1 0 0,0-1 0 0 0,0 0 1 0 0,0 0-1 0 0,0 0 1 0 0,0 0-1 0 0,0 0 0 0 0,0-1 1 0 0,1 1-1 0 0,-1 0 0 0 0,0-1 1 0 0,0 0-1 0 0,0 0 1 0 0,4 0-1 0 0,38-2 833 0 0,-35 1-735 0 0,66-7 338 0 0,-1-4 0 0 0,0-2 0 0 0,88-31 0 0 0,-147 40-680 0 0,1 1 0 0 0,0 0-1 0 0,0 1 1 0 0,29-2 0 0 0,-43 5-515 0 0,-2 1-891 0 0,-6 19-1750 0 0,-1-11 1450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5:06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 7831 0 0,'0'0'356'0'0,"-1"0"-6"0"0,-5-3-222 0 0,-1 3 221 0 0,6 0 35 0 0,0 1 1 0 0,0 0-1 0 0,0 0 0 0 0,0 0 1 0 0,1 0-1 0 0,-1 0 0 0 0,0 0 0 0 0,1 0 1 0 0,-1 0-1 0 0,1 0 0 0 0,-1 1 1 0 0,1-1-1 0 0,0 0 0 0 0,-1 0 1 0 0,1 0-1 0 0,0 3 0 0 0,0 0-68 0 0,0 0-1 0 0,0-1 0 0 0,0 1 0 0 0,1 0 0 0 0,-1 0 1 0 0,1-1-1 0 0,0 1 0 0 0,0 0 0 0 0,1-1 1 0 0,-1 1-1 0 0,1-1 0 0 0,-1 1 0 0 0,4 3 1 0 0,3 6 169 0 0,19 21 0 0 0,-10-15-146 0 0,0-2-1 0 0,1 0 1 0 0,38 26-1 0 0,67 35 549 0 0,11 7-43 0 0,-15 10 167 0 0,-96-73-714 0 0,0 1-1 0 0,34 45 0 0 0,-46-53-211 0 0,-1 0 0 0 0,-1 1 0 0 0,-1 0-1 0 0,0 1 1 0 0,-1-1 0 0 0,6 21 0 0 0,-9-23-72 0 0,-1 0 1 0 0,-1 1 0 0 0,0-1 0 0 0,-1 1 0 0 0,-1-1-1 0 0,0 1 1 0 0,-1-1 0 0 0,-4 24 0 0 0,0-16-6 0 0,-1-1 1 0 0,-1 0-1 0 0,0 0 0 0 0,-2 0 1 0 0,-1-1-1 0 0,-21 34 1 0 0,15-30-13 0 0,-1-1 1 0 0,-1-1 0 0 0,-1 0 0 0 0,-40 33-1 0 0,32-33-85 0 0,-1-2 0 0 0,-38 20 0 0 0,-65 27-1379 0 0,72-38-551 0 0,36-18 768 0 0</inkml:trace>
</inkml:ink>
</file>

<file path=ppt/ink/ink6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8:22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10135 0 0,'1'2'7762'0'0,"0"0"-7600"0"0,1 1 1 0 0,0-1 0 0 0,-1 1 0 0 0,1-1 0 0 0,0 0 0 0 0,0 0 0 0 0,1 0 0 0 0,-1 0 0 0 0,0 0 0 0 0,1 0 0 0 0,-1 0 0 0 0,1-1-1 0 0,-1 0 1 0 0,1 1 0 0 0,0-1 0 0 0,-1 0 0 0 0,1 0 0 0 0,0 0 0 0 0,0-1 0 0 0,0 1 0 0 0,0-1 0 0 0,0 1 0 0 0,3-1 0 0 0,9 0 357 0 0,-1-1 0 0 0,0 0 0 0 0,24-6 0 0 0,-23 5-256 0 0,125-29 1541 0 0,-88 17-1614 0 0,0 3-1 0 0,79-6 0 0 0,-122 16-639 0 0,1 1 0 0 0,-1 0 0 0 0,1 1 0 0 0,-1 0-1 0 0,1 1 1 0 0,13 3 0 0 0,-13-1-1319 0 0</inkml:trace>
</inkml:ink>
</file>

<file path=ppt/ink/ink6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8:40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424 119 2759 0 0,'-8'6'2775'0'0,"-15"9"725"0"0,22-14-2875 0 0,-15 7 6677 0 0,18-14-6358 0 0,9-9-1184 0 0,4 3 262 0 0,0 0-1 0 0,1 1 1 0 0,1 1 0 0 0,-1 0 0 0 0,25-9 0 0 0,-2 4 144 0 0,56-14-1 0 0,-81 26-65 0 0,26-3 0 0 0,-32 7-36 0 0,-6 8-48 0 0,-2-6-17 0 0,-1-1 0 0 0,0 1 0 0 0,0-1 1 0 0,1 1-1 0 0,-1-1 0 0 0,-1 0 0 0 0,1 1 0 0 0,0-1 0 0 0,-1 0 0 0 0,1 0 0 0 0,-3 3 0 0 0,-22 21-54 0 0,20-20 49 0 0,-28 22-118 0 0,-63 42 0 0 0,-1-1 20 0 0,11-3-22 0 0,-37 30-300 0 0,85-61 257 0 0,-24 19-62 0 0,-42 17-305 0 0,103-70 472 0 0,1 0-53 0 0,-7 3 128 0 0,7-3 273 0 0,132-9 772 0 0,-71 9-687 0 0,83-3 455 0 0,-92-3-596 0 0,1-2 1 0 0,-1-2-1 0 0,94-31 0 0 0,-143 40-196 0 0,-22 9-425 0 0,-19 10-3438 0 0,26-11-1949 0 0</inkml:trace>
</inkml:ink>
</file>

<file path=ppt/ink/ink6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8:41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43 7367 0 0,'15'-8'555'0'0,"1"0"0"0"0,18-6-1 0 0,-24 10 1394 0 0,1 1-1 0 0,14-3 2446 0 0,-38 26-3689 0 0,4-11-603 0 0,0-1-1 0 0,0 0 1 0 0,-1-1 0 0 0,0 0-1 0 0,-15 8 1 0 0,-20 15-17 0 0,-100 73 119 0 0,120-86-176 0 0,-5 4-20 0 0,-9 4-6 0 0,1 3 0 0 0,-49 44 0 0 0,81-64-1 0 0,5-8 0 0 0,0 1 1 0 0,1-1-1 0 0,-1 1 0 0 0,1-1 0 0 0,-1 1 0 0 0,1-1 0 0 0,0 1 1 0 0,-1 0-1 0 0,1-1 0 0 0,0 1 0 0 0,-1-1 0 0 0,1 1 1 0 0,0 0-1 0 0,0 0 0 0 0,-1-1 0 0 0,1 1 0 0 0,0 0 0 0 0,0-1 1 0 0,0 1-1 0 0,0 0 0 0 0,0 1 0 0 0,1 1 7 0 0,-2 9 48 0 0,0 1 0 0 0,2 0 0 0 0,-1 0 1 0 0,2 0-1 0 0,0 0 0 0 0,0-1 0 0 0,8 24 0 0 0,-9-33 0 0 0,0-1-1 0 0,1 1 0 0 0,-1-1 1 0 0,1 1-1 0 0,-1-1 0 0 0,1 1 1 0 0,0-1-1 0 0,0 0 0 0 0,0 0 1 0 0,0 0-1 0 0,0 0 0 0 0,0 0 1 0 0,1 0-1 0 0,-1-1 0 0 0,1 1 1 0 0,-1-1-1 0 0,1 0 0 0 0,-1 1 1 0 0,1-1-1 0 0,0-1 0 0 0,0 1 1 0 0,-1 0-1 0 0,1 0 0 0 0,0-1 1 0 0,5 0-1 0 0,7 1 240 0 0,-1-1 1 0 0,0-1-1 0 0,28-4 0 0 0,-30 3-256 0 0,41-9 159 0 0,-1-2-1 0 0,60-23 1 0 0,-17 4-64 0 0,-29 15-84 0 0,35-12 4 0 0,-90 25-50 0 0,0 0-1 0 0,-1-1 0 0 0,0-1 0 0 0,0 0 0 0 0,0 0 0 0 0,16-14 0 0 0,-23 18-2 0 0,10-14 0 0 0,-11 14-8 0 0,0 0 0 0 0,-1 0 0 0 0,0 0-1 0 0,1-1 1 0 0,-1 1 0 0 0,0-1 0 0 0,0 1-1 0 0,0-1 1 0 0,0 1 0 0 0,-1-1 0 0 0,1 0 0 0 0,-1 1-1 0 0,1-1 1 0 0,-1 0 0 0 0,0 1 0 0 0,0-1 0 0 0,0 0-1 0 0,0 1 1 0 0,-2-6 0 0 0,2 6-2 0 0,-1 0 0 0 0,0 0 0 0 0,0 0 0 0 0,0 0 0 0 0,0 1 0 0 0,0-1 0 0 0,-1 0 0 0 0,1 0 0 0 0,0 1 1 0 0,-1-1-1 0 0,1 1 0 0 0,-1-1 0 0 0,0 1 0 0 0,1 0 0 0 0,-1-1 0 0 0,0 1 0 0 0,0 0 0 0 0,0 0 0 0 0,0 0 0 0 0,0 0 0 0 0,0 1 0 0 0,0-1 0 0 0,0 1 0 0 0,0-1 0 0 0,-3 1 0 0 0,-5-2-84 0 0,-1 1-1 0 0,1 1 0 0 0,0 0 0 0 0,0 0 0 0 0,0 1 0 0 0,0 1 0 0 0,0 0 0 0 0,0 0 0 0 0,-15 6 0 0 0,12-3 62 0 0,1 0-1 0 0,1 1 1 0 0,-1 1-1 0 0,1 0 1 0 0,1 1-1 0 0,-1 0 1 0 0,-9 9-1 0 0,4-2 50 0 0,0 1 0 0 0,1 0 0 0 0,-23 32 0 0 0,37-45 9 0 0,0 0 0 0 0,-1 0 1 0 0,2-1-1 0 0,-1 1 0 0 0,0 0 0 0 0,1 0 0 0 0,-1 0 0 0 0,1 0 0 0 0,0 0 0 0 0,0 0 0 0 0,0 0 1 0 0,0-1-1 0 0,0 1 0 0 0,1 0 0 0 0,-1 0 0 0 0,1 0 0 0 0,1 3 0 0 0,0 0 4 0 0,0 0 0 0 0,1 0 0 0 0,0 0-1 0 0,0-1 1 0 0,0 1 0 0 0,7 7-1 0 0,4 6-11 0 0,-8-11-395 0 0,-1-1 0 0 0,1 0 0 0 0,13 12 0 0 0,-10-13-932 0 0</inkml:trace>
</inkml:ink>
</file>

<file path=ppt/ink/ink6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8:42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97 9759 0 0,'123'-61'2068'0'0,"-72"31"1726"0"0,-51 29-3692 0 0,1 1 1 0 0,0-1-1 0 0,0 1 1 0 0,-1-1-1 0 0,1 1 1 0 0,0-1-1 0 0,0 1 1 0 0,0 0 0 0 0,0-1-1 0 0,0 1 1 0 0,0 0-1 0 0,0 0 1 0 0,-1 0-1 0 0,1-1 1 0 0,2 1-1 0 0,-3 1-39 0 0,0-1 0 0 0,0 0 0 0 0,0 0-1 0 0,1 0 1 0 0,-1 1 0 0 0,0-1 0 0 0,0 0 0 0 0,0 0-1 0 0,0 1 1 0 0,0-1 0 0 0,1 0 0 0 0,-1 0 0 0 0,0 1-1 0 0,0-1 1 0 0,0 0 0 0 0,0 1 0 0 0,0-1-1 0 0,0 0 1 0 0,0 0 0 0 0,0 1 0 0 0,0-1 0 0 0,0 0-1 0 0,0 1 1 0 0,0-1 0 0 0,0 0 0 0 0,0 0-1 0 0,0 1 1 0 0,-1-1 0 0 0,1 0 0 0 0,0 1 0 0 0,-15 28 880 0 0,-6 2-874 0 0,-1-2 1 0 0,-2 0-1 0 0,-1-2 0 0 0,-44 39 1 0 0,-125 82-270 0 0,44-52-573 0 0,149-96 777 0 0,0 0 1 0 0,1 0 0 0 0,-1 0 0 0 0,0 1 0 0 0,1-1 0 0 0,-1 0 0 0 0,1 1 0 0 0,-1-1-1 0 0,1 1 1 0 0,-1-1 0 0 0,1 1 0 0 0,-1-1 0 0 0,1 0 0 0 0,-1 1 0 0 0,1 0 0 0 0,0-1-1 0 0,-1 1 1 0 0,1-1 0 0 0,0 1 0 0 0,-1 0 0 0 0,1-1 0 0 0,0 1 0 0 0,0-1-1 0 0,-1 1 1 0 0,1 0 0 0 0,0-1 0 0 0,0 1 0 0 0,0 0 0 0 0,0-1 0 0 0,0 1 0 0 0,0 0-1 0 0,0-1 1 0 0,0 1 0 0 0,1 1 0 0 0,-1-1 26 0 0,2 1-1 0 0,-1-1 0 0 0,0 1 1 0 0,0-1-1 0 0,0 1 1 0 0,0-1-1 0 0,1 0 1 0 0,-1 0-1 0 0,1 0 1 0 0,-1 1-1 0 0,1-1 1 0 0,3 1-1 0 0,6 3 128 0 0,1 0 0 0 0,0 0-1 0 0,0-1 1 0 0,1-1 0 0 0,22 4 0 0 0,66 1 364 0 0,-87-7-452 0 0,25 1 23 0 0,1-2 0 0 0,0-1 0 0 0,-1-2 0 0 0,1-2 1 0 0,-1-2-1 0 0,52-15 0 0 0,-80 17-116 0 0,1 1 0 0 0,-1-2 1 0 0,0 1-1 0 0,0-2 0 0 0,-1 1 1 0 0,0-1-1 0 0,0-1 0 0 0,-1 0 1 0 0,1 0-1 0 0,-2-1 0 0 0,1 0 1 0 0,-1-1-1 0 0,-1 0 0 0 0,0 0 1 0 0,0 0-1 0 0,-1-1 0 0 0,8-18 1 0 0,-8 15-136 0 0,-1 0-1 0 0,7-28 1 0 0,-12 41 80 0 0,-6-8-219 0 0,5 8 269 0 0,1-1-1 0 0,-1 1 1 0 0,1 0-1 0 0,-1 0 0 0 0,1 0 1 0 0,-1 0-1 0 0,0 0 1 0 0,0 0-1 0 0,0 0 0 0 0,-1-1 1 0 0,0 1-12 0 0,-1 0-1 0 0,1 1 1 0 0,-1-1 0 0 0,1 0 0 0 0,-1 1-1 0 0,0-1 1 0 0,1 1 0 0 0,-1 0 0 0 0,0 0-1 0 0,1 0 1 0 0,-1 0 0 0 0,0 1 0 0 0,-4 0-1 0 0,-37 13-215 0 0,29-9 148 0 0,3-1 76 0 0,-1 1 0 0 0,1 0 0 0 0,0 1 0 0 0,1 0 0 0 0,0 1 0 0 0,0 0 1 0 0,0 1-1 0 0,1 0 0 0 0,0 1 0 0 0,1 0 0 0 0,0 0 0 0 0,-11 14 0 0 0,15-14 32 0 0,4 2 0 0 0,2 2 0 0 0,2-7-82 0 0,-1 1-1 0 0,1-1 1 0 0,0 0 0 0 0,0 1-1 0 0,1-1 1 0 0,0-1 0 0 0,8 11-1 0 0,-9-12-11 0 0,1 0 0 0 0,-1-1 0 0 0,1 0-1 0 0,0 0 1 0 0,0 0 0 0 0,0 0 0 0 0,0 0-1 0 0,0-1 1 0 0,0 0 0 0 0,1 0 0 0 0,-1 0-1 0 0,6 1 1 0 0,3-1-1046 0 0</inkml:trace>
</inkml:ink>
</file>

<file path=ppt/ink/ink6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8:43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11 9215 0 0,'0'0'831'0'0,"-6"-6"2533"0"0,3 5-3221 0 0,0 0-1 0 0,0 0 1 0 0,0 0-1 0 0,0 1 1 0 0,0 0-1 0 0,0-1 1 0 0,0 1-1 0 0,0 0 1 0 0,0 1 0 0 0,0-1-1 0 0,0 0 1 0 0,0 1-1 0 0,0 0 1 0 0,0-1-1 0 0,0 1 1 0 0,0 0 0 0 0,0 1-1 0 0,0-1 1 0 0,-3 3-1 0 0,-8 4 661 0 0,0 1 0 0 0,-17 14 0 0 0,25-18-746 0 0,-103 87 0 0 0,15-13 4 0 0,78-67 38 0 0,0 2 1 0 0,1-1 0 0 0,1 2 0 0 0,0 0 0 0 0,1 1 0 0 0,1 0 0 0 0,1 1-1 0 0,-17 30 1 0 0,22-33 1 0 0,0 0 0 0 0,1 1 0 0 0,1 0 0 0 0,0 0 0 0 0,-3 23 0 0 0,8-35-62 0 0,-1-1 0 0 0,1 0 1 0 0,-1 0-1 0 0,1 1 1 0 0,0-1-1 0 0,0 0 1 0 0,0 0-1 0 0,0 0 1 0 0,0 0-1 0 0,1 0 1 0 0,-1 0-1 0 0,0 0 1 0 0,1 0-1 0 0,2 2 1 0 0,2 1 63 0 0,-1-1 1 0 0,0 0-1 0 0,1 0 1 0 0,0 0-1 0 0,0-1 1 0 0,0 0-1 0 0,0 0 1 0 0,1-1-1 0 0,-1 0 1 0 0,1 0-1 0 0,10 2 1 0 0,8 0 208 0 0,45 0 0 0 0,-55-3-224 0 0,12-2 39 0 0,1 0 0 0 0,-1-1 0 0 0,28-7 0 0 0,80-24 333 0 0,-101 24-383 0 0,0-1 1 0 0,47-22-1 0 0,-54 16-13 0 0,-20 10-64 0 0,-6 5 0 0 0,0 1 0 0 0,0-1 0 0 0,-1 0 0 0 0,1 0 0 0 0,0 0 0 0 0,0 0 0 0 0,-1 1 0 0 0,1-1-1 0 0,-1 0 1 0 0,1 0 0 0 0,0 0 0 0 0,-1-1 0 0 0,0 1 0 0 0,1 0 0 0 0,-1 0 0 0 0,0 0 0 0 0,0 0 0 0 0,1 0 0 0 0,-1 0 0 0 0,0-2 0 0 0,0-2-10 0 0,1-2-20 0 0,0 0-1 0 0,-1 0 0 0 0,0 0 1 0 0,-1-1-1 0 0,1 1 0 0 0,-1 0 1 0 0,0 0-1 0 0,-1 0 0 0 0,0 0 1 0 0,0 0-1 0 0,-1 0 0 0 0,1 1 1 0 0,-2-1-1 0 0,1 1 0 0 0,-1 0 1 0 0,1-1-1 0 0,-2 2 0 0 0,1-1 1 0 0,-8-7-1 0 0,10 11 20 0 0,0 1-1 0 0,0 0 1 0 0,-1-1 0 0 0,1 1-1 0 0,0 0 1 0 0,-1 0 0 0 0,1 1-1 0 0,-1-1 1 0 0,1 0-1 0 0,-1 1 1 0 0,1 0 0 0 0,-1-1-1 0 0,1 1 1 0 0,-1 0 0 0 0,0 0-1 0 0,1 1 1 0 0,-1-1-1 0 0,1 0 1 0 0,-1 1 0 0 0,1 0-1 0 0,-1-1 1 0 0,1 1 0 0 0,-4 2-1 0 0,-6 2-21 0 0,0 1 0 0 0,1 1 0 0 0,-13 9 0 0 0,22-15 32 0 0,-12 8-14 0 0,1 1 0 0 0,-20 18 0 0 0,26-21 11 0 0,1 1 0 0 0,0 0 0 0 0,0 0-1 0 0,0 1 1 0 0,1 0 0 0 0,-7 17 0 0 0,10-23 4 0 0,0 1 0 0 0,1 11 0 0 0,1-14-84 0 0,0 1-1 0 0,0-1 1 0 0,0 1-1 0 0,1-1 1 0 0,-1 1-1 0 0,0-1 0 0 0,1 1 1 0 0,-1-1-1 0 0,1 1 1 0 0,0-1-1 0 0,-1 0 1 0 0,1 1-1 0 0,0-1 1 0 0,0 0-1 0 0,0 0 1 0 0,1 2-1 0 0,21 13-2446 0 0,-15-11 1922 0 0</inkml:trace>
</inkml:ink>
</file>

<file path=ppt/ink/ink6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8:44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0 6911 0 0,'0'0'8379'0'0,"0"2"-7410"0"0,1 0-859 0 0,-1 0 0 0 0,1 0 0 0 0,-1-1 0 0 0,0 1-1 0 0,0 0 1 0 0,1 0 0 0 0,-1 0 0 0 0,-1 0 0 0 0,1 0-1 0 0,0-1 1 0 0,0 1 0 0 0,-1 0 0 0 0,1 0 0 0 0,-1 0 0 0 0,1-1-1 0 0,-2 3 1 0 0,0-1 17 0 0,0 0 0 0 0,0 1 0 0 0,0-1 0 0 0,0 0 0 0 0,-1-1 0 0 0,1 1 0 0 0,-5 3 0 0 0,-4 3 104 0 0,0-2 0 0 0,0 0 0 0 0,-18 9 0 0 0,-20 10-123 0 0,-83 61 1 0 0,-36 46-146 0 0,120-94 54 0 0,28-22-17 0 0,-9 5 0 0 0,2 2 0 0 0,-28 30 0 0 0,39-29 0 0 0,9-9 0 0 0,9-11 0 0 0,-1-3 0 0 0,0 1 24 0 0,0-1 0 0 0,0 1-1 0 0,0-1 1 0 0,1 1 0 0 0,-1-1-1 0 0,1 0 1 0 0,-1 1 0 0 0,1-1-1 0 0,0 0 1 0 0,0 0 0 0 0,0 0 0 0 0,0 0-1 0 0,0-1 1 0 0,0 1 0 0 0,0-1-1 0 0,1 1 1 0 0,-1-1 0 0 0,1 0-1 0 0,3 2 1 0 0,3 0 96 0 0,1 1-1 0 0,-1-2 1 0 0,20 4-1 0 0,14 0 275 0 0,1-2 0 0 0,-1-2 0 0 0,78-6 0 0 0,-91 1-181 0 0,0-2-1 0 0,0-1 1 0 0,-1-1-1 0 0,0-2 1 0 0,0-1 0 0 0,35-17-1 0 0,6-2-175 0 0,-51 22-28 0 0,-1-1 0 0 0,0 0 0 0 0,0-1 0 0 0,29-20-1 0 0,-41 24-68 0 0,0-1 0 0 0,0 1-1 0 0,-1-1 1 0 0,1 0-1 0 0,4-9 1 0 0,-7 12-1 0 0,-1-1 0 0 0,0 0 0 0 0,0 0 0 0 0,0 0 0 0 0,-1 0 0 0 0,1 0 0 0 0,-1 0 0 0 0,0 0 0 0 0,0 0 0 0 0,1-9 0 0 0,-3 10 42 0 0,1 1 1 0 0,0-1-1 0 0,-1 1 0 0 0,0-1 0 0 0,1 1 1 0 0,-1-1-1 0 0,0 1 0 0 0,0-1 1 0 0,-1 1-1 0 0,1 0 0 0 0,0 0 0 0 0,-1-1 1 0 0,0 1-1 0 0,1 0 0 0 0,-1 0 0 0 0,0 0 1 0 0,0 1-1 0 0,0-1 0 0 0,0 0 0 0 0,0 1 1 0 0,0-1-1 0 0,-1 1 0 0 0,-3-2 0 0 0,-2-1 1 0 0,0 1 1 0 0,-1 0-1 0 0,1 0 0 0 0,-1 1 0 0 0,-12-2 0 0 0,-2 0-77 0 0,1 2 0 0 0,-34 1 0 0 0,45 2 36 0 0,1 0 0 0 0,-1 0 1 0 0,0 1-1 0 0,1 0 0 0 0,0 1 1 0 0,0 0-1 0 0,-15 7 0 0 0,18-6 55 0 0,0 1-1 0 0,0 0 1 0 0,0 0-1 0 0,0 1 0 0 0,1-1 1 0 0,0 1-1 0 0,0 1 1 0 0,0-1-1 0 0,1 1 1 0 0,0 0-1 0 0,0 1 1 0 0,1-1-1 0 0,0 1 1 0 0,-6 14-1 0 0,7-14 2 0 0,0 1 0 0 0,1-1 0 0 0,0 1 0 0 0,0 0 1 0 0,1 0-1 0 0,0-1 0 0 0,1 1 0 0 0,0 0 0 0 0,0 0 0 0 0,1 0 0 0 0,0 0 0 0 0,0-1 0 0 0,1 1 0 0 0,4 12 0 0 0,0-11 3 0 0,-5-9-63 0 0,1 1 1 0 0,-1-1-1 0 0,1 0 0 0 0,0 0 0 0 0,-1 1 1 0 0,1-1-1 0 0,0 0 0 0 0,0-1 0 0 0,0 1 1 0 0,-1 0-1 0 0,1-1 0 0 0,0 1 0 0 0,0-1 1 0 0,0 1-1 0 0,4-1 0 0 0,6-1-517 0 0</inkml:trace>
</inkml:ink>
</file>

<file path=ppt/ink/ink6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8:44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8 10479 0 0,'0'0'11832'0'0,"0"1"-11752"0"0,-10 22 79 0 0,9-20-155 0 0,0-2 177 0 0,15-15-117 0 0,-12 10-64 0 0,18-12 12 0 0,-18 14 125 0 0,-2 22 58 0 0,0-18-325 0 0,0 3 338 0 0</inkml:trace>
</inkml:ink>
</file>

<file path=ppt/ink/ink6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8:45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9 12439 0 0,'0'0'1472'0'0,"2"-1"-500"0"0,2-2-1074 0 0,4-2 4500 0 0,-12 12-2074 0 0,-7 6-2381 0 0,-1-1 0 0 0,-17 13-1 0 0,1 0-20 0 0,-13 10 5 0 0,-82 54 1 0 0,-11 8 67 0 0,120-84 5 0 0,0 0 0 0 0,1 1 0 0 0,0 1 0 0 0,-21 30 0 0 0,33-43 2 0 0,-7 14-1 0 0,8-10 50 0 0,-1 3-41 0 0,0-8-10 0 0,1 1 0 0 0,0-1 0 0 0,0 0 0 0 0,-1 1 0 0 0,1-1 0 0 0,0 1 0 0 0,1-1 0 0 0,-1 0 0 0 0,0 1 0 0 0,0-1 0 0 0,0 0 0 0 0,1 1 0 0 0,-1-1 0 0 0,1 0 0 0 0,-1 1 0 0 0,1-1 0 0 0,-1 0 0 0 0,1 0 0 0 0,1 2 0 0 0,1 1 0 0 0,-1 0 30 0 0,1-1 1 0 0,-1 0-1 0 0,1 0 0 0 0,-1 0 1 0 0,1 0-1 0 0,0 0 0 0 0,0-1 1 0 0,0 1-1 0 0,1-1 0 0 0,-1 0 0 0 0,1 0 1 0 0,-1 0-1 0 0,1-1 0 0 0,-1 1 1 0 0,1-1-1 0 0,0 0 0 0 0,0 0 1 0 0,6 1-1 0 0,6 1 156 0 0,-1-1 0 0 0,1-1 0 0 0,21-1 0 0 0,24-6 463 0 0,-2-2-1 0 0,83-21 1 0 0,-104 20-406 0 0,119-32 104 0 0,-139 35-347 0 0,-10 4 0 0 0,0-1 0 0 0,0 0 0 0 0,14-7 0 0 0,-20 9-37 0 0,0 0 0 0 0,0 0 0 0 0,-1 0 0 0 0,1 0 0 0 0,0 0 0 0 0,0-1-1 0 0,-1 1 1 0 0,1-1 0 0 0,-1 1 0 0 0,1-1 0 0 0,-1 0 0 0 0,0 1 0 0 0,1-1 0 0 0,-1 0 0 0 0,0 0 0 0 0,0 0-1 0 0,0 0 1 0 0,-1 0 0 0 0,2-4 0 0 0,-1 3 10 0 0,0 1-22 0 0,-1-1-1 0 0,0 0 1 0 0,1 0 0 0 0,-1 0 0 0 0,0-1-1 0 0,-1 1 1 0 0,1 0 0 0 0,0 0 0 0 0,-1 1-1 0 0,0-1 1 0 0,1 0 0 0 0,-1 0 0 0 0,0 0 0 0 0,-1 0-1 0 0,1 1 1 0 0,0-1 0 0 0,-1 0 0 0 0,0 1-1 0 0,1-1 1 0 0,-1 1 0 0 0,-3-3 0 0 0,3 2-26 0 0,-1 1 0 0 0,1-1 0 0 0,-1 1 1 0 0,0-1-1 0 0,0 1 0 0 0,0 0 1 0 0,0 0-1 0 0,-1 0 0 0 0,1 0 0 0 0,0 1 1 0 0,-1-1-1 0 0,1 1 0 0 0,-1 0 1 0 0,0 0-1 0 0,1 1 0 0 0,-7-2 1 0 0,5 3 32 0 0,-1-1 1 0 0,0 1 0 0 0,1 0-1 0 0,-1 1 1 0 0,1 0 0 0 0,-1-1-1 0 0,1 2 1 0 0,-7 2 0 0 0,-42 27-7 0 0,37-20-14 0 0,-47 27 50 0 0,54-33 12 0 0,5 1-14 0 0,5-6 2 0 0,0 0 1 0 0,0 0-1 0 0,1 0 1 0 0,-1 0-1 0 0,0 0 1 0 0,1 0-1 0 0,-1-1 1 0 0,0 1 0 0 0,1 0-1 0 0,-1 0 1 0 0,1 0-1 0 0,-1 0 1 0 0,1-1-1 0 0,0 1 1 0 0,-1 0 0 0 0,1-1-1 0 0,0 1 1 0 0,-1 0-1 0 0,1-1 1 0 0,1 1-1 0 0,19 10-1629 0 0,-10-7 65 0 0</inkml:trace>
</inkml:ink>
</file>

<file path=ppt/ink/ink6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8:46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15 6447 0 0,'0'0'499'0'0,"11"-4"1605"0"0,26-6 9635 0 0,-37 22-11559 0 0,-1-8-161 0 0,1 0 1 0 0,-1 0 0 0 0,0 0-1 0 0,-1-1 1 0 0,1 1 0 0 0,-1 0-1 0 0,0-1 1 0 0,1 1 0 0 0,-2-1 0 0 0,1 0-1 0 0,0 0 1 0 0,-1 0 0 0 0,1 0-1 0 0,-4 3 1 0 0,-6 5 1 0 0,-1 0 0 0 0,-13 8 0 0 0,20-15-7 0 0,-102 65 60 0 0,-42 33-74 0 0,112-77 13 0 0,21-14 0 0 0,0 0 0 0 0,0 2-1 0 0,-27 26 1 0 0,37-30-13 0 0,-1 4 1 0 0,8-8 2 0 0,0-2 4 0 0,0 1 34 0 0,-1 0-1 0 0,1 0 1 0 0,0 0 0 0 0,0 0 0 0 0,0 0 0 0 0,1 0 0 0 0,-1 0-1 0 0,1 0 1 0 0,0 0 0 0 0,0-1 0 0 0,0 1 0 0 0,1 0-1 0 0,-1-1 1 0 0,1 1 0 0 0,0 0 0 0 0,0-1 0 0 0,0 0 0 0 0,1 0-1 0 0,-1 1 1 0 0,1-1 0 0 0,-1-1 0 0 0,1 1 0 0 0,0 0-1 0 0,0-1 1 0 0,1 1 0 0 0,-1-1 0 0 0,0 0 0 0 0,1 0-1 0 0,-1 0 1 0 0,1-1 0 0 0,0 1 0 0 0,-1-1 0 0 0,1 0 0 0 0,0 0-1 0 0,4 0 1 0 0,20 4 324 0 0,0-3 0 0 0,0 0 0 0 0,0-1 0 0 0,42-6 0 0 0,-53 4-281 0 0,29-2 46 0 0,-1-2-1 0 0,1-2 0 0 0,59-17 1 0 0,-27 3-33 0 0,-52 16-98 0 0,0-2 0 0 0,0-1 0 0 0,44-20 0 0 0,-61 24-20 0 0,-1-1 0 0 0,0-1 0 0 0,0 1 0 0 0,-1-1 0 0 0,1 0-1 0 0,8-10 1 0 0,-13 12-40 0 0,0 1-1 0 0,-1-1 0 0 0,1 0 0 0 0,0 0 0 0 0,-1 0 0 0 0,0 0 0 0 0,0-1 0 0 0,0 1 0 0 0,-1-1 1 0 0,0 1-1 0 0,1-1 0 0 0,-2 1 0 0 0,1-1 0 0 0,0-8 0 0 0,-1 12 22 0 0,0-1 0 0 0,0 1 0 0 0,0-1 0 0 0,0 0 0 0 0,-1 1 0 0 0,1-1 0 0 0,0 1 0 0 0,-1-1 0 0 0,1 1 0 0 0,-1-1 1 0 0,0 1-1 0 0,0 0 0 0 0,1-1 0 0 0,-1 1 0 0 0,0 0 0 0 0,0-1 0 0 0,0 1 0 0 0,0 0 0 0 0,0 0 0 0 0,-3-2 0 0 0,2 1-6 0 0,-1 1 0 0 0,0-1 0 0 0,0 1 0 0 0,0 0-1 0 0,0 0 1 0 0,0 0 0 0 0,0 0 0 0 0,0 1 0 0 0,-6-1 0 0 0,-3 0-90 0 0,0 1 0 0 0,0 1 0 0 0,0 0 0 0 0,-17 4 0 0 0,3 0-109 0 0,-46 17 0 0 0,63-18 256 0 0,0-1-1 0 0,1 2 0 0 0,-1-1 0 0 0,1 1 0 0 0,0 1 0 0 0,1 0 0 0 0,-1 0 0 0 0,-10 11 1 0 0,7-4 86 0 0,0 1 1 0 0,0 1-1 0 0,1 0 1 0 0,1 0-1 0 0,-13 32 1 0 0,21-46 179 0 0,44-3-2163 0 0,-27-1 748 0 0</inkml:trace>
</inkml:ink>
</file>

<file path=ppt/ink/ink6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8:52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2759 0 0,'0'0'784'0'0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5:08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4607 0 0,'0'0'17507'0'0,"9"9"-17354"0"0,-9-9-149 0 0,1 1 0 0 0,-1-1-1 0 0,1 1 1 0 0,-1 0 0 0 0,1-1-1 0 0,0 1 1 0 0,-1-1 0 0 0,1 0 0 0 0,0 1-1 0 0,0-1 1 0 0,-1 0 0 0 0,1 1-1 0 0,0-1 1 0 0,0 0 0 0 0,-1 0-1 0 0,1 0 1 0 0,0 0 0 0 0,0 1 0 0 0,0-1-1 0 0,-1 0 1 0 0,1 0 0 0 0,0-1-1 0 0,0 1 1 0 0,0 0 0 0 0,-1 0-1 0 0,1 0 1 0 0,0 0 0 0 0,0-1 0 0 0,-1 1-1 0 0,1 0 1 0 0,0-1 0 0 0,0 1-1 0 0,-1-1 1 0 0,2 0 0 0 0,1-1 22 0 0,2 0-5 0 0,-1-1-1 0 0,1 0 1 0 0,0 0-1 0 0,-1-1 1 0 0,0 1 0 0 0,0-1-1 0 0,0 0 1 0 0,0 0-1 0 0,-1 0 1 0 0,1-1-1 0 0,-1 1 1 0 0,0-1 0 0 0,0 0-1 0 0,-1 1 1 0 0,1-2-1 0 0,-1 1 1 0 0,0 0-1 0 0,-1 0 1 0 0,1 0 0 0 0,0-10-1 0 0,-2 13-20 0 0,0 1 0 0 0,0-1 0 0 0,0 1 0 0 0,0-1 0 0 0,0 1 0 0 0,0 0 0 0 0,-1-1 0 0 0,1 1 0 0 0,-1-1 0 0 0,0-1 0 0 0,1 3-1 0 0,0-1 1 0 0,0 1-1 0 0,0 0 0 0 0,0 0 1 0 0,0-1-1 0 0,-1 1 0 0 0,1 0 1 0 0,0 0-1 0 0,0-1 0 0 0,0 1 0 0 0,0 0 1 0 0,0 0-1 0 0,-1-1 0 0 0,1 1 1 0 0,0 0-1 0 0,0 0 0 0 0,-1 0 1 0 0,1-1-1 0 0,0 1 0 0 0,0 0 0 0 0,-1 0 1 0 0,1 0-1 0 0,0 0 0 0 0,0 0 1 0 0,-1 0-1 0 0,1-1 0 0 0,0 1 1 0 0,0 0-1 0 0,-1 0 0 0 0,1 0 0 0 0,0 0 1 0 0,-1 0-1 0 0,1 0 0 0 0,0 0 1 0 0,0 0-1 0 0,-1 0 0 0 0,1 0 1 0 0,0 1-1 0 0,-1-1 0 0 0,1 0 0 0 0,0 0 1 0 0,0 0-1 0 0,-1 0 0 0 0,1 0 1 0 0,0 0-1 0 0,0 1 0 0 0,-1-1 1 0 0,1 0-1 0 0,0 0 0 0 0,-7 8-112 0 0,5-5-255 0 0,0 1 0 0 0,0 1-1 0 0,0-1 1 0 0,0 0 0 0 0,1 0-1 0 0,-2 9 1 0 0,-1 0-3980 0 0,-1 6-2442 0 0</inkml:trace>
</inkml:ink>
</file>

<file path=ppt/ink/ink6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8:52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3823 0 0,'0'0'4539'0'0</inkml:trace>
</inkml:ink>
</file>

<file path=ppt/ink/ink6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8:53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219 124 1375 0 0,'0'0'664'0'0,"6"-9"-426"0"0,-2 4 173 0 0,0 0 0 0 0,1 0 0 0 0,-1 0 1 0 0,1 0-1 0 0,0 0 0 0 0,0 1 0 0 0,1 0 0 0 0,6-4 1 0 0,-1 1 227 0 0,1 1 1 0 0,0 0 0 0 0,19-7 0 0 0,-17 8 35 0 0,-1 1 1121 0 0,-1 0 0 0 0,24-5-1 0 0,-30 8-1515 0 0,-1 0-1 0 0,0-1 1 0 0,0 1-1 0 0,8-5 0 0 0,-3 2 4116 0 0,-12 17-4153 0 0,-1-3-198 0 0,0 0 0 0 0,-1 0 0 0 0,0 0 0 0 0,0 0 1 0 0,-1-1-1 0 0,-9 13 0 0 0,3-6-51 0 0,-1 0 0 0 0,-22 21 0 0 0,16-21-149 0 0,-1-1 1 0 0,0-1-1 0 0,-38 20 1 0 0,29-17 63 0 0,-5 2 21 0 0,15-10 56 0 0,1 1 0 0 0,1 1-1 0 0,-23 19 1 0 0,32-24 10 0 0,-3 3 4 0 0,0 1 0 0 0,0 0 0 0 0,1 0 0 0 0,0 1-1 0 0,-14 22 1 0 0,18-25 1 0 0,-8 17 0 0 0,10-16 0 0 0,2 1 12 0 0,3-2 58 0 0,-1-5-42 0 0,0-1 1 0 0,0 0-1 0 0,0 0 1 0 0,1 1 0 0 0,-1-1-1 0 0,1 0 1 0 0,-1 0-1 0 0,1 0 1 0 0,0 0 0 0 0,0-1-1 0 0,0 1 1 0 0,0 0-1 0 0,0-1 1 0 0,0 1 0 0 0,5 1-1 0 0,6 6 169 0 0,27 27 96 0 0,12 12-223 0 0,-47-44-40 0 0,1 0 0 0 0,-1-1 0 0 0,1 1 0 0 0,0-1-1 0 0,0 0 1 0 0,0-1 0 0 0,1 1 0 0 0,6 1 0 0 0,-4-3 94 0 0,0 0 1 0 0,1 0-1 0 0,-1-1 0 0 0,0 0 0 0 0,1 0 1 0 0,-1-1-1 0 0,11-3 0 0 0,65-19 1014 0 0,-37 9-798 0 0,-17 7-231 0 0,0 2 1 0 0,35-2-1 0 0,-54 6-112 0 0,0-1 0 0 0,0 0 0 0 0,0-1 0 0 0,-1-1 1 0 0,1 1-1 0 0,-1-2 0 0 0,0 0 0 0 0,0 0 0 0 0,0-1 0 0 0,-1 0 0 0 0,0-1 0 0 0,0 0 0 0 0,-1-1 0 0 0,1 0 0 0 0,-2 0 1 0 0,1-1-1 0 0,-1 0 0 0 0,-1 0 0 0 0,0-1 0 0 0,0 0 0 0 0,5-11 0 0 0,-10 18-6 0 0,-1 0-1 0 0,1 0 0 0 0,-1 1 1 0 0,0-1-1 0 0,0 0 1 0 0,0 0-1 0 0,0 0 0 0 0,-1 0 1 0 0,1-5-1 0 0,-1 6-9 0 0,-1 1 0 0 0,1-1 0 0 0,-1 0-1 0 0,0 0 1 0 0,1 0 0 0 0,-1 0-1 0 0,0 0 1 0 0,0 1 0 0 0,0-1 0 0 0,0 0-1 0 0,0 1 1 0 0,-1-1 0 0 0,1 1 0 0 0,-1-1-1 0 0,-1-1 1 0 0,-17-13-134 0 0,14 11 111 0 0,0 1-1 0 0,0 0 1 0 0,-1 0 0 0 0,1 1 0 0 0,-1 0-1 0 0,-6-2 1 0 0,9 4 33 0 0,0 0-1 0 0,0 0 1 0 0,0 0 0 0 0,0 1-1 0 0,0 0 1 0 0,0 0 0 0 0,0 0-1 0 0,0 0 1 0 0,0 0 0 0 0,0 1-1 0 0,1 0 1 0 0,-7 2-1 0 0,-7 2-25 0 0,1 1-1 0 0,-1 1 0 0 0,-21 12 0 0 0,33-15 28 0 0,0-1 0 0 0,1 0-1 0 0,-1 1 1 0 0,1 0 0 0 0,-1 0 0 0 0,1 0 0 0 0,1 0 0 0 0,-1 1 0 0 0,0 0 0 0 0,1 0 0 0 0,0 0-1 0 0,0 0 1 0 0,1 0 0 0 0,-3 7 0 0 0,-6 16 25 0 0,7-18 3 0 0,0 1 1 0 0,-4 16 0 0 0,8-26 49 0 0,-5 19 149 0 0,5-13-145 0 0,0-1 0 0 0,1 1 0 0 0,0 0 0 0 0,0-1 0 0 0,1 1 0 0 0,0 0 0 0 0,0-1 0 0 0,0 0 0 0 0,1 0 0 0 0,6 11 0 0 0,9 25-16 0 0,-9-17-6 0 0,-4-14-3070 0 0,-3-11 1510 0 0,7 0-18 0 0</inkml:trace>
</inkml:ink>
</file>

<file path=ppt/ink/ink6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38:54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54 3223 0 0,'0'0'436'0'0,"-9"0"1951"0"0,-3 1-1462 0 0,0 0-1 0 0,0 1 1 0 0,0 1-1 0 0,0 0 1 0 0,1 0-1 0 0,-13 7 1 0 0,-27 6 4708 0 0,86-2-3746 0 0,-18-12-1590 0 0,-1-1 0 0 0,1-1 0 0 0,0 0 1 0 0,0-2-1 0 0,27-5 0 0 0,-12 3-7 0 0,264-61 1879 0 0,-249 53-1819 0 0,-23 5-200 0 0,-13 3-88 0 0,-1 1 1 0 0,1 1 0 0 0,13-2 0 0 0,-12 4-78 0 0,-3 1-59 0 0,-7 0-51 0 0,0 1 1 0 0,0-1-1 0 0,0 0 1 0 0,0 0-1 0 0,-1 1 1 0 0,1-1-1 0 0,-1 1 1 0 0,1-1-1 0 0,-1 1 1 0 0,1 0-1 0 0,-1-1 1 0 0,2 5-1 0 0,4 3-2828 0 0</inkml:trace>
</inkml:ink>
</file>

<file path=ppt/ink/ink6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0:01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374 140 919 0 0,'0'0'11530'0'0,"2"-1"-11228"0"0,38-22 874 0 0,-4 1-248 0 0,75-32 0 0 0,-83 43-759 0 0,-15 5-120 0 0,0 1 0 0 0,1 0 0 0 0,0 1 0 0 0,0 1 0 0 0,18-2 0 0 0,-27 4 19 0 0,6 1-43 0 0,-6 1 23 0 0,5 1-25 0 0,4 2 41 0 0,-11-4 157 0 0,0 0-117 0 0,-2 0-70 0 0,-1 0 0 0 0,1 0 1 0 0,-1 0-1 0 0,0 0 0 0 0,1 0 0 0 0,-1 0 0 0 0,1 0 1 0 0,-1 0-1 0 0,0 0 0 0 0,1 0 0 0 0,-1 0 0 0 0,1 0 1 0 0,-1 0-1 0 0,0 0 0 0 0,1 0 0 0 0,-1 0 0 0 0,1 0 1 0 0,-1 0-1 0 0,0 1 0 0 0,1-1 0 0 0,-1 0 0 0 0,0 0 1 0 0,1 0-1 0 0,-1 1 0 0 0,0-1 0 0 0,1 0 0 0 0,-1 1 1 0 0,0 4-35 0 0,0 0 1 0 0,0 0-1 0 0,0 1 1 0 0,-1-1-1 0 0,0 0 1 0 0,0 0-1 0 0,-1 0 1 0 0,1 0-1 0 0,-1 0 1 0 0,0 0-1 0 0,0-1 1 0 0,-1 1-1 0 0,1 0 1 0 0,-1-1-1 0 0,-4 4 1 0 0,-7 11 10 0 0,-2-1 0 0 0,-18 16 0 0 0,19-19 22 0 0,-2 2-6 0 0,-134 129 61 0 0,93-95-278 0 0,-106 69 0 0 0,139-103 166 0 0,-10 7-99 0 0,-2-2 1 0 0,0-1 0 0 0,-60 24 0 0 0,74-38 119 0 0,22-8 3 0 0,1 1 0 0 0,0-1 0 0 0,0 1 0 0 0,-1-1 0 0 0,1 1 0 0 0,0-1 0 0 0,0 0 0 0 0,0 1 0 0 0,-1-1 0 0 0,1 1 0 0 0,0-1 0 0 0,0 0 0 0 0,0 1 0 0 0,0-1 0 0 0,0 0 0 0 0,0 1 0 0 0,0-1 0 0 0,1 1 0 0 0,-1-1 0 0 0,0 0 0 0 0,0 1 0 0 0,1-1 0 0 0,3-9-11 0 0,6-7 11 0 0,-6 14 0 0 0,0 1 0 0 0,-2-1 22 0 0,1 1-1 0 0,0 0 1 0 0,-1 0-1 0 0,1 0 1 0 0,0 0-1 0 0,0 0 1 0 0,0 0-1 0 0,0 1 1 0 0,0-1-1 0 0,1 1 1 0 0,-1 0-1 0 0,0 0 1 0 0,1 0-1 0 0,4 0 0 0 0,2-1 25 0 0,22-3 208 0 0,1 1 0 0 0,46 0 0 0 0,29-3 67 0 0,-55 0-224 0 0,-15 3 89 0 0,56-14 0 0 0,-77 13-119 0 0,-2 1 49 0 0,0 0 0 0 0,0 1 0 0 0,0 0 0 0 0,0 1 0 0 0,0 1 0 0 0,0 1 0 0 0,20 1 0 0 0,-20 1-52 0 0,-13-2-64 0 0,0 0 1 0 0,-1 0-1 0 0,1 0 1 0 0,0 1-1 0 0,-1-1 1 0 0,1 1-1 0 0,-1-1 1 0 0,1 1-1 0 0,-1-1 1 0 0,1 1-1 0 0,2 2 1 0 0,8-4 83 0 0,-5 0-23 0 0,-2 0 17 0 0,3-3 0 0 0,-6 4-38 0 0</inkml:trace>
</inkml:ink>
</file>

<file path=ppt/ink/ink6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0:01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 2303 0 0,'0'0'8816'0'0,"0"2"-8428"0"0,0 1-229 0 0,-1 1 1 0 0,0-1-1 0 0,0 0 0 0 0,0 1 0 0 0,0-1 0 0 0,0 0 1 0 0,-1 0-1 0 0,1 0 0 0 0,-1 0 0 0 0,0 0 0 0 0,0 0 0 0 0,0 0 1 0 0,0-1-1 0 0,-3 4 0 0 0,-6 5 341 0 0,-22 17 0 0 0,9-9-393 0 0,1 1 0 0 0,1 0 0 0 0,1 2 0 0 0,1 1 0 0 0,1 1 0 0 0,1 0 0 0 0,-29 51 0 0 0,42-66-107 0 0,3-7 0 0 0,0 1 0 0 0,0-1 0 0 0,1 1 0 0 0,-1 0 0 0 0,1 0 0 0 0,0 0 0 0 0,0 0 0 0 0,0 0 0 0 0,0 4 0 0 0,-6 17 0 0 0,7-19 0 0 0,1 1 0 0 0,-1 10 0 0 0,4 0 26 0 0,-1-11 67 0 0,0 1 1 0 0,0-1 0 0 0,1-1 0 0 0,-1 1 0 0 0,1 0 0 0 0,6 5 0 0 0,-8-9-8 0 0,0 1 0 0 0,0-1 0 0 0,0 1 0 0 0,1-1 0 0 0,-1 0 0 0 0,0 0 0 0 0,1 0 0 0 0,-1 0-1 0 0,1 0 1 0 0,4 0 0 0 0,3 2 144 0 0,1 1 15 0 0,0-1 0 0 0,1-1 0 0 0,-1 0 0 0 0,1 0 1 0 0,13-1-1 0 0,57-5 970 0 0,-42 1-829 0 0,-8 3-222 0 0,-22 0-164 0 0,-7 0-58 0 0</inkml:trace>
</inkml:ink>
</file>

<file path=ppt/ink/ink6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0:02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49 9151 0 0,'0'0'6718'0'0,"1"-1"-6412"0"0,14-7 5 0 0,-1 1 0 0 0,1 1 0 0 0,0 0 0 0 0,0 1 0 0 0,0 1 0 0 0,1 0 0 0 0,28-2 0 0 0,-19 5 81 0 0,-23 1-272 0 0,-2 0-116 0 0,0 0 0 0 0,0 0 0 0 0,0 0 0 0 0,0 1 0 0 0,0-1 0 0 0,1 0-1 0 0,-1 0 1 0 0,0 0 0 0 0,0 1 0 0 0,0-1 0 0 0,0 0 0 0 0,0 0 0 0 0,0 0 0 0 0,0 1 0 0 0,0-1-1 0 0,1 0 1 0 0,-1 0 0 0 0,0 0 0 0 0,0 0 0 0 0,0 0 0 0 0,0 1 0 0 0,0-1 0 0 0,1 0 0 0 0,-1 0-1 0 0,0 0 1 0 0,0 0 0 0 0,0 0 0 0 0,1 0 0 0 0,-1 0 0 0 0,0 0 0 0 0,0 0 0 0 0,1 1-2 0 0,-1-1 0 0 0,1 0 0 0 0,-1 0 0 0 0,1 0 0 0 0,-1 1 0 0 0,0-1 0 0 0,1 0 0 0 0,-1 0 0 0 0,0 1 0 0 0,1-1 0 0 0,-1 0 0 0 0,0 1 0 0 0,1-1 0 0 0,-1 0 0 0 0,0 1 0 0 0,0-1 0 0 0,1 1 0 0 0,-1-1 0 0 0,0 0 0 0 0,0 1 0 0 0,0-1 0 0 0,0 1 0 0 0,1 0 1 0 0,0 1-3 0 0,-1 1 1 0 0,1-1 0 0 0,0 1-1 0 0,-1 0 1 0 0,1-1 0 0 0,-1 1-1 0 0,0 0 1 0 0,0-1 0 0 0,0 1-1 0 0,0 0 1 0 0,-1-1-1 0 0,1 1 1 0 0,-1 0 0 0 0,1-1-1 0 0,-1 1 1 0 0,0-1 0 0 0,-2 4-1 0 0,0 2 10 0 0,-1 0-3 0 0,1-1 0 0 0,-1 1 0 0 0,0-1 1 0 0,-1 0-1 0 0,0 0 0 0 0,0-1 0 0 0,-8 8 0 0 0,-46 39-14 0 0,19-19 10 0 0,34-29-14 0 0,0 0-1 0 0,0 0 1 0 0,-12 6-1 0 0,-18 12-6 0 0,26-16 18 0 0,1 2 0 0 0,4 4 0 0 0,5-12 0 0 0,0-1 0 0 0,-1 1 0 0 0,1 0 0 0 0,0 0 0 0 0,0 0 0 0 0,0 0 0 0 0,0 0 0 0 0,0 0 0 0 0,1-1 0 0 0,-1 1 0 0 0,0 0 0 0 0,0 0 0 0 0,1 0 0 0 0,-1 0 0 0 0,2 2 9 0 0,0 0 0 0 0,0 0 0 0 0,0-1 0 0 0,1 0 0 0 0,-1 1 0 0 0,1-1 0 0 0,-1 0 0 0 0,1 0 0 0 0,0 0 0 0 0,0 0 0 0 0,-1-1 0 0 0,1 1 0 0 0,0-1 0 0 0,1 0 0 0 0,-1 0 1 0 0,0 0-1 0 0,0 0 0 0 0,0 0 0 0 0,1-1 0 0 0,-1 1 0 0 0,6-1 0 0 0,7 0 107 0 0,0 0 1 0 0,-1-2 0 0 0,20-3 0 0 0,51-13 367 0 0,50-8-46 0 0,-134 26-508 0 0,0 1-1613 0 0,9 5 280 0 0</inkml:trace>
</inkml:ink>
</file>

<file path=ppt/ink/ink6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0:03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1 6647 0 0,'0'0'600'0'0,"-1"1"-492"0"0,-10 11 633 0 0,-1 0 0 0 0,0-2 0 0 0,-20 14 0 0 0,17-13 131 0 0,0 1 0 0 0,-23 23 0 0 0,-3 11 110 0 0,-128 141-380 0 0,163-180-560 0 0,0 0 0 0 0,0 1 0 0 0,1 0 1 0 0,0 0-1 0 0,0 0 0 0 0,1 0 0 0 0,0 1 0 0 0,0 0 0 0 0,1 0 0 0 0,-4 18 0 0 0,6-24-8 0 0,1 0 0 0 0,0 0 0 0 0,0 0 0 0 0,1 0 0 0 0,-1 0 0 0 0,0 0 0 0 0,1-1 0 0 0,0 1 0 0 0,-1 0 0 0 0,1 0 0 0 0,2 3 0 0 0,0 1 49 0 0,1 4 54 0 0,1 0 0 0 0,1 0 1 0 0,0 0-1 0 0,0-1 0 0 0,1 1 0 0 0,0-2 1 0 0,1 1-1 0 0,0-1 0 0 0,1 0 1 0 0,0-1-1 0 0,0 0 0 0 0,12 8 1 0 0,-9-7 99 0 0,2-1 0 0 0,-1-1 1 0 0,1 0-1 0 0,0 0 0 0 0,1-1 1 0 0,-1-1-1 0 0,1-1 0 0 0,0 0 1 0 0,19 2-1 0 0,-20-4-131 0 0,0 1-29 0 0,-9-2-22 0 0,4 1-59 0 0,-6-1-95 0 0</inkml:trace>
</inkml:ink>
</file>

<file path=ppt/ink/ink6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0:03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29 5063 0 0,'0'-5'150'0'0,"0"3"-95"0"0,1 0 1 0 0,-1 1-1 0 0,0-1 0 0 0,1 1 1 0 0,-1-1-1 0 0,7-11 11114 0 0,-8 19-11121 0 0,0 0 0 0 0,0 0 0 0 0,-1 0 0 0 0,0 0 0 0 0,-5 11 0 0 0,3-7 35 0 0,-22 45 192 0 0,-2 5-36 0 0,17-29-111 0 0,-3 6-14 0 0,0-1-1 0 0,-29 50 0 0 0,35-73-89 0 0,1 1 40 0 0,1-5 28 0 0,-2 3-98 0 0,6-9-125 0 0,-4 5-54 0 0</inkml:trace>
</inkml:ink>
</file>

<file path=ppt/ink/ink6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0:04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0 8287 0 0,'0'0'756'0'0,"-2"0"-434"0"0,-2 0 311 0 0,1 1 0 0 0,0-1 0 0 0,-1 1 0 0 0,1 0 1 0 0,-1 0-1 0 0,1 0 0 0 0,0 0 0 0 0,-4 2 0 0 0,-2 2-324 0 0,0 1 0 0 0,0 0-1 0 0,1 0 1 0 0,0 1 0 0 0,0 0 0 0 0,0 0-1 0 0,1 1 1 0 0,-8 11 0 0 0,-1 3-166 0 0,-28 43-12 0 0,38-55-118 0 0,1 0 1 0 0,1 0-1 0 0,-1 1 1 0 0,-4 22-1 0 0,6-28-12 0 0,1-1-1 0 0,2 19 63 0 0,0-21-56 0 0,0 0 0 0 0,0 0-1 0 0,0 0 1 0 0,1 1 0 0 0,-1-1-1 0 0,1 0 1 0 0,0-1 0 0 0,-1 1 0 0 0,1 0-1 0 0,0 0 1 0 0,0 0 0 0 0,0 0-1 0 0,0 0 1 0 0,1-1 0 0 0,1 3-1 0 0,0-1 27 0 0,0-1-1 0 0,0 1 0 0 0,0-1 0 0 0,0 1 0 0 0,1-1 0 0 0,-1 0 0 0 0,6 2 0 0 0,-1 0 51 0 0,0-2 0 0 0,1 1 0 0 0,-1-1 0 0 0,1 0 0 0 0,-1-1-1 0 0,17 1 1 0 0,-14-2-26 0 0,-6 0-34 0 0,1 0 0 0 0,-1 0 0 0 0,1-1 0 0 0,-1 0-1 0 0,1 0 1 0 0,-1-1 0 0 0,8-2 0 0 0,-9 3-17 0 0,1-1 0 0 0,-1 0-1 0 0,1 0 1 0 0,-1 0 0 0 0,0-1-1 0 0,0 1 1 0 0,0-1-1 0 0,0 0 1 0 0,0 0 0 0 0,-1 0-1 0 0,1-1 1 0 0,4-5 0 0 0,-4 2-34 0 0,1 1-1 0 0,-2-1 1 0 0,1 0 0 0 0,-1 0-1 0 0,0 0 1 0 0,0 0 0 0 0,2-10 0 0 0,-2-1-91 0 0,0 1 0 0 0,-1-1 0 0 0,-1 0 0 0 0,0 0 0 0 0,-2 0 0 0 0,-2-20 0 0 0,-9-14-593 0 0,11 50 513 0 0,0 0-194 0 0,-4-5 226 0 0,4 5 9 0 0</inkml:trace>
</inkml:ink>
</file>

<file path=ppt/ink/ink6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0:04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30 9671 0 0,'0'0'748'0'0,"1"-2"-313"0"0,0-1-313 0 0,2-14 7961 0 0,-11 21-8873 0 0,-2 3 804 0 0,1 1 1 0 0,0 0-1 0 0,1 0 1 0 0,-11 14 0 0 0,-27 41-28 0 0,32-41 19 0 0,-18 23-11 0 0,-64 100-54 0 0,89-133 59 0 0,4-7 0 0 0,0 0 0 0 0,1 1 0 0 0,-1 0 0 0 0,1 0 0 0 0,0 0 0 0 0,0 0 0 0 0,-1 9 0 0 0,1 1 0 0 0,2-14 6 0 0,0 0 0 0 0,0 0 0 0 0,1 0 0 0 0,-1 0 0 0 0,1 0 0 0 0,-1 0 0 0 0,1 0-1 0 0,0 0 1 0 0,0 0 0 0 0,0 0 0 0 0,0 0 0 0 0,0-1 0 0 0,0 1 0 0 0,0 0 0 0 0,0-1 0 0 0,1 1 0 0 0,1 1-1 0 0,0-1 10 0 0,0 0 0 0 0,-1 0-1 0 0,1-1 1 0 0,0 1-1 0 0,0-1 1 0 0,0 0 0 0 0,0 0-1 0 0,0 0 1 0 0,1 0-1 0 0,2 0 1 0 0,3 0 66 0 0,0 0-1 0 0,0-1 1 0 0,0 0 0 0 0,0-1-1 0 0,-1 0 1 0 0,1 0 0 0 0,10-3-1 0 0,2-3 0 0 0,0-1 0 0 0,-1-1 0 0 0,0 0 0 0 0,-1-2 0 0 0,0 0 0 0 0,0-1 0 0 0,26-24 0 0 0,-37 30-77 0 0,0-1-1 0 0,-1-1 1 0 0,0 1-1 0 0,-1-1 1 0 0,1 0-1 0 0,-2-1 0 0 0,1 0 1 0 0,-1 0-1 0 0,0 0 1 0 0,-1 0-1 0 0,0-1 1 0 0,-1 1-1 0 0,0-1 1 0 0,0 0-1 0 0,-1 0 1 0 0,0 0-1 0 0,-1 0 0 0 0,0-1 1 0 0,-1 1-1 0 0,0 0 1 0 0,0-1-1 0 0,-1 1 1 0 0,-1 0-1 0 0,0 0 1 0 0,-5-18-1 0 0,6 26-4 0 0,-3-10-32 0 0,0 0 1 0 0,-1 0-1 0 0,0 0 1 0 0,-12-18-1 0 0,16 28 10 0 0,-1 0 1 0 0,1 0-1 0 0,0 0 0 0 0,-1 1 1 0 0,1-1-1 0 0,-1 0 0 0 0,1 1 0 0 0,-1 0 1 0 0,0-1-1 0 0,0 1 0 0 0,0 0 1 0 0,0 0-1 0 0,1 0 0 0 0,-2 0 0 0 0,1 0 1 0 0,0 0-1 0 0,0 1 0 0 0,0-1 1 0 0,0 1-1 0 0,0-1 0 0 0,-1 1 0 0 0,1 0 1 0 0,0 0-1 0 0,0 0 0 0 0,0 0 1 0 0,-1 0-1 0 0,1 0 0 0 0,0 1 0 0 0,0-1 1 0 0,0 1-1 0 0,0-1 0 0 0,-1 1 1 0 0,1 0-1 0 0,-2 1 0 0 0,0 0-125 0 0,1 0 0 0 0,0-1 0 0 0,0 1 0 0 0,0 0 0 0 0,-5 5 0 0 0,-2 3-5135 0 0,2-1-186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5:09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47 12463 0 0,'0'0'8199'0'0,"-1"2"-7976"0"0,-10 17 173 0 0,10-17 914 0 0,3-2-1275 0 0,0 0 0 0 0,-1-1 0 0 0,1 1 0 0 0,-1-1 0 0 0,1 0 0 0 0,0 1 1 0 0,-1-1-1 0 0,0 0 0 0 0,1 0 0 0 0,-1 0 0 0 0,1 0 0 0 0,-1 0 0 0 0,0 0 0 0 0,2-1 0 0 0,13-18 542 0 0,-11 14-399 0 0,-1-5 4 0 0,-1 1-105 0 0,-3 1 3 0 0,0 7 588 0 0,-1 3-575 0 0,-2 0-81 0 0,0 0-6 0 0,-9 13-5 0 0,9-11-1 0 0,0 2 0 0 0,-1 0 0 0 0,1 1 0 0 0,0-1 0 0 0,0 1 0 0 0,0-1 0 0 0,-3 12 0 0 0,2-7-16 0 0,3-8-179 0 0</inkml:trace>
</inkml:ink>
</file>

<file path=ppt/ink/ink6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0:05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63 3223 0 0,'-2'2'402'0'0,"-9"10"9946"0"0,11-12-10282 0 0,25-8 3119 0 0,-8 3-3315 0 0,117-26 2241 0 0,-42 15-1299 0 0,-11 3-446 0 0,-72 12-425 0 0,1-1 0 0 0,0 2 0 0 0,0-1 1 0 0,15 2-1 0 0,14 3-7321 0 0,-37-3 6734 0 0</inkml:trace>
</inkml:ink>
</file>

<file path=ppt/ink/ink6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0:06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1 5527 0 0,'0'0'9387'0'0,"-2"0"-9087"0"0,-9 2-200 0 0,1 1 0 0 0,0 0 0 0 0,0 1 0 0 0,1 0 0 0 0,-1 1 0 0 0,-8 5-1 0 0,-15 7-58 0 0,-5 4-24 0 0,1 1 0 0 0,-50 39 0 0 0,54-37-15 0 0,-86 69-2 0 0,108-83 4 0 0,1 0 0 0 0,0 1 0 0 0,-16 21 0 0 0,22-26 1 0 0,1 0-1 0 0,0 0 0 0 0,0 0 1 0 0,0 1-1 0 0,0-1 0 0 0,1 1 1 0 0,0-1-1 0 0,0 1 1 0 0,1 0-1 0 0,-1 8 0 0 0,0 13 124 0 0,2-26-64 0 0,2 1 0 0 0,1 1-18 0 0,-1 0 0 0 0,1 0-1 0 0,0-1 1 0 0,0 1 0 0 0,1-1-1 0 0,-1 0 1 0 0,1 0 0 0 0,0 0-1 0 0,-1 0 1 0 0,1-1 0 0 0,1 1-1 0 0,-1-1 1 0 0,0 0 0 0 0,0-1-1 0 0,1 1 1 0 0,-1-1 0 0 0,1 1-1 0 0,-1-1 1 0 0,1-1 0 0 0,0 1-1 0 0,-1-1 1 0 0,1 1 0 0 0,6-2-1 0 0,305-16 3028 0 0,-264 13-2731 0 0,17-4 97 0 0,-56 7-445 0 0,-11 1-80 0 0</inkml:trace>
</inkml:ink>
</file>

<file path=ppt/ink/ink6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0:08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69 114 1375 0 0,'0'0'13927'0'0,"0"-2"-13646"0"0,1 0-183 0 0,-1 0 0 0 0,0 0 0 0 0,1 0 0 0 0,-1 0 0 0 0,1 1 0 0 0,0-1 0 0 0,0 0 0 0 0,0 0 0 0 0,0 1 0 0 0,0-1 0 0 0,0 1 0 0 0,0-1-1 0 0,0 1 1 0 0,1-1 0 0 0,-1 1 0 0 0,1 0 0 0 0,-1-1 0 0 0,1 1 0 0 0,-1 0 0 0 0,1 0 0 0 0,0 0 0 0 0,2-1 0 0 0,7-3 41 0 0,1 0-1 0 0,17-5 1 0 0,-19 7-2 0 0,26-10 76 0 0,-6 2 159 0 0,60-12 0 0 0,-63 18 20 0 0,-27 5-387 0 0,0 1-1 0 0,0-1 1 0 0,1 1 0 0 0,-1-1-1 0 0,0 1 1 0 0,0-1 0 0 0,0 1 0 0 0,0 0-1 0 0,0-1 1 0 0,0 1 0 0 0,0-1-1 0 0,0 1 1 0 0,0-1 0 0 0,0 1 0 0 0,0 0-1 0 0,0-1 1 0 0,0 1 0 0 0,0-1 0 0 0,0 1-1 0 0,-1-1 1 0 0,1 1 0 0 0,0-1-1 0 0,0 1 1 0 0,-1-1 0 0 0,1 1 0 0 0,-6 8 1 0 0,-1-1 0 0 0,0 0 1 0 0,0-1-1 0 0,0 0 1 0 0,-1 0-1 0 0,-11 8 1 0 0,-57 33 22 0 0,29-22-29 0 0,24-14 0 0 0,1 1 0 0 0,0 1 0 0 0,-29 24 0 0 0,42-29 0 0 0,-4 6 0 0 0,11-12 0 0 0,-6 13 0 0 0,3-6 18 0 0,4-8 147 0 0,2 0-92 0 0,1 7 1 0 0,-2-8-44 0 0,1 1 1 0 0,0 0 0 0 0,-1-1 0 0 0,1 1 0 0 0,0-1 0 0 0,0 1 0 0 0,0-1 0 0 0,0 0-1 0 0,0 1 1 0 0,0-1 0 0 0,0 0 0 0 0,1 0 0 0 0,-1 0 0 0 0,0 0 0 0 0,1 0 0 0 0,-1 0-1 0 0,1 0 1 0 0,-1 0 0 0 0,1 0 0 0 0,-1-1 0 0 0,1 1 0 0 0,-1-1 0 0 0,1 1 0 0 0,1-1-1 0 0,5 2 57 0 0,-1-2-1 0 0,1 1 0 0 0,-1-1 1 0 0,9-1-1 0 0,-1 1 29 0 0,17 0 44 0 0,0 2-1 0 0,0 1 0 0 0,-1 2 1 0 0,32 8-1 0 0,-5 0-94 0 0,-42-10-53 0 0,-2-3 31 0 0,-9 0-32 0 0,15-8 74 0 0,-7 3-221 0 0,-10 4-863 0 0,0 0 1 0 0,0 0-1 0 0,0 0 1 0 0,0 0-1 0 0,0 0 1 0 0,4 1 0 0 0</inkml:trace>
</inkml:ink>
</file>

<file path=ppt/ink/ink6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0:10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0 2759 0 0,'0'0'14148'0'0,"2"2"-14057"0"0,10 7-72 0 0,0 1 0 0 0,-1 1-1 0 0,0 0 1 0 0,-1 0 0 0 0,10 15 0 0 0,43 69 118 0 0,-17-22-90 0 0,-26-44-47 0 0,-1 1 0 0 0,-1 1 0 0 0,23 55 0 0 0,-35-71 0 0 0,-2 0 0 0 0,1 0 0 0 0,-2 0 0 0 0,0 0 0 0 0,-1 1 0 0 0,-1-1 0 0 0,0 1 0 0 0,-1-1 0 0 0,-1 1 0 0 0,0-1 0 0 0,-4 16 0 0 0,2-15 35 0 0,-1-1 0 0 0,0 1 0 0 0,-2-1 0 0 0,0 0 0 0 0,0-1 0 0 0,-2 1 0 0 0,1-1 0 0 0,-2-1 0 0 0,0 1 0 0 0,-1-2 0 0 0,0 1 0 0 0,-1-1 0 0 0,0-1 0 0 0,0 0 0 0 0,-26 18 0 0 0,2-8 105 0 0,0-3-1 0 0,0 0 1 0 0,-2-3-1 0 0,-61 19 1 0 0,96-34 706 0 0,32 11-851 0 0,-19-10-784 0 0,0 1 1 0 0,21-2 0 0 0,-12-1-5386 0 0</inkml:trace>
</inkml:ink>
</file>

<file path=ppt/ink/ink6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0:11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40 1375 0 0,'2'0'107'0'0,"31"-14"186"0"0,18-11 11507 0 0,-51 28-11394 0 0,0 2-299 0 0,-1 1 1 0 0,0 0 0 0 0,0-1-1 0 0,0 1 1 0 0,-1-1 0 0 0,0 1 0 0 0,0-1-1 0 0,0 0 1 0 0,0 0 0 0 0,-1 0-1 0 0,0 0 1 0 0,-6 7 0 0 0,-6 6 86 0 0,-31 31-1 0 0,9-12-74 0 0,2-1-55 0 0,18-18-58 0 0,1 0-1 0 0,-26 36 0 0 0,-24 57 46 0 0,57-92 20 0 0,0 1 0 0 0,0 1 1 0 0,-9 39-1 0 0,15-48 9 0 0,1 0-1 0 0,1 0 0 0 0,-1 0 1 0 0,2 0-1 0 0,0 0 1 0 0,0 0-1 0 0,1 1 0 0 0,4 18 1 0 0,-3-23-1 0 0,1 0 1 0 0,0-1-1 0 0,0 1 1 0 0,0 0 0 0 0,1-1-1 0 0,0 0 1 0 0,1 0-1 0 0,0 0 1 0 0,0 0-1 0 0,0-1 1 0 0,0 0-1 0 0,1 0 1 0 0,10 7-1 0 0,-7-5 100 0 0,1-2 0 0 0,1 1 0 0 0,-1-1-1 0 0,1-1 1 0 0,0 0 0 0 0,14 4 0 0 0,1-1 738 0 0,45 5 0 0 0,-41-9-111 0 0,-28-4-585 0 0,13 0-15 0 0,-7 0 713 0 0,-4 0-2593 0 0</inkml:trace>
</inkml:ink>
</file>

<file path=ppt/ink/ink6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0:12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12295 0 0,'0'0'4239'0'0,"2"2"-3982"0"0,0 0-193 0 0,1 1 0 0 0,-1-1 0 0 0,0 0-1 0 0,0 1 1 0 0,-1-1 0 0 0,1 1 0 0 0,0 0-1 0 0,-1 0 1 0 0,0-1 0 0 0,0 1 0 0 0,0 0-1 0 0,0 0 1 0 0,0 0 0 0 0,0 0 0 0 0,-1 1-1 0 0,1-1 1 0 0,-1 0 0 0 0,0 0 0 0 0,0 0 0 0 0,0 0-1 0 0,0 0 1 0 0,-1 0 0 0 0,1 1 0 0 0,-1-1-1 0 0,0 0 1 0 0,-1 3 0 0 0,-4 10 86 0 0,-1-1 0 0 0,0 0 1 0 0,-17 26-1 0 0,13-22-26 0 0,-12 18 17 0 0,6-10 3 0 0,-15 31 0 0 0,25-44-84 0 0,2-2-16 0 0,5-9-262 0 0</inkml:trace>
</inkml:ink>
</file>

<file path=ppt/ink/ink6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0:12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31 12695 0 0,'2'-2'580'0'0,"21"-19"808"0"0,-16 13 1068 0 0,-8 10-2354 0 0,-110 99 482 0 0,98-87-570 0 0,1 0 1 0 0,0 1-1 0 0,1 0 1 0 0,1 1-1 0 0,1 0 0 0 0,-9 19 1 0 0,-8 23 38 0 0,16-36-52 0 0,10-16 5 0 0,0-1 9 0 0,0 0 35 0 0,0-1 1 0 0,-1 1 0 0 0,2-1 0 0 0,-1 1 0 0 0,0-1-1 0 0,1 0 1 0 0,0 1 0 0 0,0-1 0 0 0,0 0-1 0 0,1 0 1 0 0,-1 1 0 0 0,1-1 0 0 0,0 0 0 0 0,0 0-1 0 0,1-1 1 0 0,2 5 0 0 0,-1-3 13 0 0,0-1-1 0 0,0 1 1 0 0,0-1-1 0 0,1 0 1 0 0,-1 0 0 0 0,1 0-1 0 0,0-1 1 0 0,0 1-1 0 0,1-1 1 0 0,-1 0 0 0 0,12 3-1 0 0,-13-4 5 0 0,5 1 26 0 0,0 0 1 0 0,0-1-1 0 0,16 2 1 0 0,-21-3 4 0 0,0-1 1 0 0,1 0-1 0 0,-1-1 0 0 0,0 1 0 0 0,0-1 0 0 0,0 0 1 0 0,0 0-1 0 0,0 0 0 0 0,-1 0 0 0 0,1-1 1 0 0,0 1-1 0 0,6-5 0 0 0,0 0 147 0 0,-1 0-1 0 0,0-1 0 0 0,0 0 0 0 0,13-14 1 0 0,-1-4-155 0 0,-1 0 1 0 0,-1-1 0 0 0,25-49-1 0 0,-37 61-63 0 0,-1 0 0 0 0,0 0 0 0 0,-1-1 0 0 0,-1 0 0 0 0,0 0 0 0 0,-1 0 0 0 0,-1 0-1 0 0,-1 0 1 0 0,0-30 0 0 0,-3 30-43 0 0,-3 4-77 0 0,2 9 47 0 0,1 0 0 0 0,0 0-1 0 0,-1 0 1 0 0,1 1-1 0 0,-1-1 1 0 0,1 1 0 0 0,-1 0-1 0 0,0 0 1 0 0,1 0-1 0 0,-1 0 1 0 0,0 0-1 0 0,0 1 1 0 0,0-1 0 0 0,0 1-1 0 0,0 0 1 0 0,-4 0-1 0 0,-1 0-155 0 0,-1 1-1 0 0,1 0 0 0 0,0 0 0 0 0,-12 4 0 0 0,0 1-822 0 0,-25 3 0 0 0,43-8 704 0 0,15-8-3894 0 0,-1 1 3588 0 0</inkml:trace>
</inkml:ink>
</file>

<file path=ppt/ink/ink6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0:13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15 4143 0 0,'0'0'191'0'0,"-2"-1"-11"0"0,-8-3-143 0 0,-15-5 10403 0 0,24 11-9906 0 0,0 2-470 0 0,0 0 0 0 0,1-1 0 0 0,0 1 0 0 0,0 0 0 0 0,0-1 0 0 0,0 1 0 0 0,0 0 0 0 0,1-1 0 0 0,-1 1 1 0 0,1 0-1 0 0,0-1 0 0 0,0 1 0 0 0,1-1 0 0 0,-1 1 0 0 0,3 2 0 0 0,4 11 90 0 0,20 26-1 0 0,-22-34-140 0 0,7 10 11 0 0,0-1-1 0 0,2-1 1 0 0,0-1 0 0 0,0 0-1 0 0,2-1 1 0 0,0 0 0 0 0,23 15-1 0 0,-19-17-12 0 0,5 4 42 0 0,0 1 0 0 0,-1 0 1 0 0,26 27-1 0 0,-44-38-18 0 0,-1 0-1 0 0,0 0 1 0 0,0 0 0 0 0,-1 0-1 0 0,0 1 1 0 0,-1 0-1 0 0,0 0 1 0 0,0 1-1 0 0,0-1 1 0 0,-1 1 0 0 0,0 0-1 0 0,-1 0 1 0 0,0 0-1 0 0,0 0 1 0 0,0 13 0 0 0,-2 0-2 0 0,-2 0 1 0 0,0 0-1 0 0,-1 1 1 0 0,-1-1-1 0 0,-1-1 1 0 0,-12 35-1 0 0,2-17-9 0 0,-2-2 0 0 0,-36 60 0 0 0,36-73 15 0 0,0-1 0 0 0,-1-1-1 0 0,-1 0 1 0 0,-1-2 0 0 0,-33 26-1 0 0,51-45 134 0 0,1 1 0 0 0,-1-1-1 0 0,0 0 1 0 0,1 0 0 0 0,-1-1-1 0 0,0 1 1 0 0,0 0 0 0 0,1 0-1 0 0,-1-1 1 0 0,0 1 0 0 0,0-1 0 0 0,-2 1-1 0 0,5-13-800 0 0,7-5-10726 0 0</inkml:trace>
</inkml:ink>
</file>

<file path=ppt/ink/ink6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0:13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66 3223 0 0,'-3'0'240'0'0,"-4"1"-963"0"0,-9-1 5431 0 0,0 1 1913 0 0,7 0-2175 0 0,13 0-4311 0 0,0-1 0 0 0,0 1 1 0 0,0 0-1 0 0,0 0 0 0 0,4 2 0 0 0,14 2 138 0 0,14-1 262 0 0,1-1 0 0 0,-1-2 0 0 0,73-8-1 0 0,109-30 562 0 0,-185 31-923 0 0,127-31-465 0 0,-158 36-547 0 0</inkml:trace>
</inkml:ink>
</file>

<file path=ppt/ink/ink6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0:14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5063 0 0,'0'0'840'0'0,"2"1"796"0"0,12 6 689 0 0,-1-1 0 0 0,16 4 0 0 0,-16-7-2005 0 0,-1 0 0 0 0,1-1 1 0 0,-1 0-1 0 0,1-1 0 0 0,17 0 0 0 0,-2-3 282 0 0,-1 0 0 0 0,1-2 0 0 0,-1-1 0 0 0,1-1 0 0 0,47-18 0 0 0,11-12 821 0 0,-43 17-570 0 0,54-15-1 0 0,-82 30-1121 0 0,0 1 1 0 0,0 0-1 0 0,0 1 0 0 0,19 1 0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5:10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36 7831 0 0,'0'0'706'0'0,"-2"1"-578"0"0,-13 4 418 0 0,-2 4 13698 0 0,17-10-14206 0 0,0 1 0 0 0,0 0 0 0 0,1-1 0 0 0,-1 1 0 0 0,0 0 0 0 0,0-1 0 0 0,0 1 0 0 0,0 0 0 0 0,1-1 0 0 0,-1 1 0 0 0,0 0 0 0 0,0 0-1 0 0,1-1 1 0 0,-1 1 0 0 0,0 0 0 0 0,1 0 0 0 0,-1 0 0 0 0,0-1 0 0 0,0 1 0 0 0,1 0 0 0 0,-1 0 0 0 0,0 0 0 0 0,1 0 0 0 0,-1 0 0 0 0,1 0 0 0 0,-1 3-28 0 0,-5 21 68 0 0,5-22 742 0 0,-1-11-755 0 0,7-11-65 0 0,-6 15 0 0 0,0 4-1 0 0,0-1 0 0 0,0 1 0 0 0,0-1 0 0 0,1 1-1 0 0,-1-1 1 0 0,0 1 0 0 0,1-1 0 0 0,-1 1 0 0 0,1 0 0 0 0,-1-1 0 0 0,1 1 0 0 0,1-2-1 0 0,6-15-135 0 0,-7 16 73 0 0,-2 5-117 0 0,-11 23 98 0 0,2-1 67 0 0,9-23-64 0 0</inkml:trace>
</inkml:ink>
</file>

<file path=ppt/ink/ink6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0:18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357 213 1375 0 0,'0'0'1563'0'0,"-2"1"50"0"0,-1 0-158 0 0,-22 8 897 0 0,23-8-1446 0 0,0-1-1 0 0,0 1 1 0 0,0-1 0 0 0,0 0 0 0 0,1 0 0 0 0,-1 0-1 0 0,0 0 1 0 0,-3-1 0 0 0,7-1-665 0 0,58-39 631 0 0,1 2 0 0 0,3 3 0 0 0,125-52 0 0 0,-179 84-744 0 0,1 0 0 0 0,-1 1-1 0 0,21-4 1 0 0,-28 7-7 0 0,0 1-21 0 0,8 7-80 0 0,-2 5-20 0 0,-8-9 0 0 0,0-1 0 0 0,-1 0 0 0 0,1 1-1 0 0,-1-1 1 0 0,0 0 0 0 0,0 1 0 0 0,0-1 0 0 0,0 0-1 0 0,-1 1 1 0 0,1-1 0 0 0,-1 1 0 0 0,0-1 0 0 0,0 0-1 0 0,0 0 1 0 0,0 0 0 0 0,-1 1 0 0 0,1-1 0 0 0,-1-1-1 0 0,0 1 1 0 0,-3 5 0 0 0,-6 6 13 0 0,0 0 0 0 0,-22 20 0 0 0,25-26 12 0 0,-41 38-190 0 0,-87 64 0 0 0,-53 23-413 0 0,23-32 170 0 0,157-97 411 0 0,-118 67-174 0 0,116-64 155 0 0,5 0 36 0 0,9-5-7 0 0,5-2 8 0 0,13-2 158 0 0,31-8 0 0 0,-1 1 99 0 0,162-10 438 0 0,-50 7-242 0 0,-49 2-249 0 0,42-5 46 0 0,-142 13-271 0 0,9-4-1496 0 0,-17 5-1294 0 0</inkml:trace>
</inkml:ink>
</file>

<file path=ppt/ink/ink6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0:19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56 8319 0 0,'88'-40'995'0'0,"-61"29"-443"0"0,-25 10 168 0 0,3-1 181 0 0,1 0 3462 0 0,-15 12-4194 0 0,-1 0 1 0 0,1-1-1 0 0,-2 0 1 0 0,1-1-1 0 0,-1 0 1 0 0,-14 8-1 0 0,-25 18 337 0 0,-2 6-222 0 0,-49 42-159 0 0,58-45-125 0 0,23-20 0 0 0,-19 20 0 0 0,33-32 0 0 0,1 1 0 0 0,0 0 0 0 0,1 1 0 0 0,0-1 0 0 0,0 1 0 0 0,0 0 0 0 0,-5 14 0 0 0,2 2 0 0 0,7-19 0 0 0,-2 11 0 0 0,5-1 11 0 0,7 12 104 0 0,-4-18-89 0 0,-2-4 2 0 0,1 1 53 0 0,0 0 0 0 0,1 0 0 0 0,-1-1 0 0 0,1 1 0 0 0,0-1 0 0 0,0-1 0 0 0,0 1 0 0 0,0-1 0 0 0,1 0 0 0 0,0 0 0 0 0,12 2 0 0 0,-2 0 89 0 0,1-2 0 0 0,0-1 0 0 0,24 1 0 0 0,-7-2-19 0 0,-1-1 0 0 0,1-3 0 0 0,-1 0 0 0 0,0-3 0 0 0,0 0 0 0 0,-1-2 0 0 0,33-13 0 0 0,-29 7 111 0 0,-1-1 0 0 0,-1-2 0 0 0,63-40 0 0 0,-83 46-129 0 0,-7 7-104 0 0,-1-1 1 0 0,1-1-1 0 0,-1 0 1 0 0,-1 0-1 0 0,11-11 0 0 0,0-3-18 0 0,-8 7-38 0 0,-7 10-20 0 0,-1 0 0 0 0,1 0-1 0 0,-1 0 1 0 0,1 0-1 0 0,-1 0 1 0 0,0 0 0 0 0,0-1-1 0 0,0 1 1 0 0,-1 0-1 0 0,1-1 1 0 0,-1 1 0 0 0,0-1-1 0 0,0 1 1 0 0,0-1-1 0 0,0 1 1 0 0,-1 0 0 0 0,-1-6-1 0 0,1 6 31 0 0,0 1 0 0 0,0-1 0 0 0,0 1 1 0 0,0-1-1 0 0,-1 1 0 0 0,1 0 0 0 0,-1 0 0 0 0,0 0 0 0 0,0 0 0 0 0,0 0 0 0 0,0 0 0 0 0,0 0 0 0 0,0 0 0 0 0,0 1 0 0 0,0-1 0 0 0,-1 1 1 0 0,1 0-1 0 0,-1 0 0 0 0,1 0 0 0 0,-1 0 0 0 0,1 0 0 0 0,-4-1 0 0 0,-3 0-90 0 0,6 0 83 0 0,-18-4-24 0 0,15 5 48 0 0,2 0-9 0 0,0 1 0 0 0,1-1 0 0 0,-1 1 0 0 0,0 0-1 0 0,1 0 1 0 0,-8 2 0 0 0,6-3 8 0 0,4 1-4 0 0,-1 0 1 0 0,0 0 0 0 0,1 0-1 0 0,-1 1 1 0 0,0-1 0 0 0,1 0-1 0 0,-1 1 1 0 0,0-1 0 0 0,1 1-1 0 0,-1 0 1 0 0,-2 1 0 0 0,-1 0-1 0 0,1 0-1 0 0,-1 1 1 0 0,1-1 0 0 0,0 1-1 0 0,0 0 1 0 0,0 0 0 0 0,0 1-1 0 0,1-1 1 0 0,-1 1 0 0 0,1 0-1 0 0,0-1 1 0 0,0 2 0 0 0,0-1-1 0 0,0 0 1 0 0,-3 8 0 0 0,3-5-3 0 0,-1 2 0 0 0,1-1 0 0 0,1 0 1 0 0,0 1-1 0 0,0-1 0 0 0,0 1 1 0 0,1 0-1 0 0,0 10 0 0 0,1-14 8 0 0,0 1 0 0 0,1 1 0 0 0,-1 0 0 0 0,2 0 0 0 0,-1-1 0 0 0,4 11 0 0 0,0 7 33 0 0,-2-15-12 0 0,1 3-32 0 0,-3-8-253 0 0,1 1 450 0 0</inkml:trace>
</inkml:ink>
</file>

<file path=ppt/ink/ink6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0:57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41 3223 0 0,'0'0'143'0'0,"3"-1"-3"0"0,7-3-111 0 0,23-10 2314 0 0,2 0 1737 0 0,-33 13-3653 0 0,7-5 5767 0 0,-32 20-5758 0 0,14-8-365 0 0,0 0 0 0 0,0 0-1 0 0,0 1 1 0 0,1 0 0 0 0,0 0 0 0 0,-7 10-1 0 0,-6 5 661 0 0,-39 38-906 0 0,-26 24-508 0 0,68-69 683 0 0,1 2 0 0 0,1-1 0 0 0,0 2 0 0 0,1 0 0 0 0,-16 25 0 0 0,20-26-42 0 0,-1-2 0 0 0,0 1 0 0 0,-17 15 0 0 0,-11 9 26 0 0,30-30 136 0 0,-15 18 0 0 0,24-27-8 0 0,0 1-66 0 0,0 0-1 0 0,0 0 1 0 0,0 0-1 0 0,1 0 1 0 0,-1 1-1 0 0,0-1 1 0 0,1 0-1 0 0,0 0 1 0 0,-1 1 0 0 0,1 2-1 0 0,0-4-34 0 0,0 2 120 0 0,2-2-23 0 0,2 3-66 0 0,1 0 1 0 0,0-1 0 0 0,0 0-1 0 0,0 0 1 0 0,0-1-1 0 0,0 1 1 0 0,1-1-1 0 0,-1 0 1 0 0,1 0 0 0 0,-1-1-1 0 0,1 0 1 0 0,0 0-1 0 0,-1 0 1 0 0,1-1-1 0 0,6 0 1 0 0,15 0 258 0 0,52-8 1 0 0,-61 6-249 0 0,194-25 267 0 0,-183 22-257 0 0,1 0 0 0 0,-2-2 0 0 0,1-2 0 0 0,31-13 0 0 0,-56 20 2 0 0,1 0 0 0 0,-1-1 0 0 0,0 0-1 0 0,0 0 1 0 0,0 0 0 0 0,0-1 0 0 0,-1 1 0 0 0,4-5 0 0 0,1-1-41 0 0,6-8 3 0 0,15-22-1 0 0,4-4-392 0 0,-32 41 196 0 0,4-21-526 0 0,-5 21 528 0 0,-4-10-316 0 0,2 9 442 0 0,0 0 23 0 0,1 0 1 0 0,-1 0-1 0 0,0 0 0 0 0,0 0 0 0 0,0 0 0 0 0,-1 1 1 0 0,1-1-1 0 0,-1 1 0 0 0,1 0 0 0 0,-1-1 0 0 0,0 1 0 0 0,0 0 1 0 0,-4-2-1 0 0,-9-4 6 0 0,3 4 15 0 0,7 3-2 0 0,-12-3 0 0 0,15 4 0 0 0,-18-1 0 0 0,19 1 0 0 0,-1-1 0 0 0,-1 1 0 0 0,1 0 0 0 0,0 1 0 0 0,-1-1 0 0 0,1 1 0 0 0,0-1 0 0 0,-1 1 0 0 0,1 0 0 0 0,0 0 0 0 0,-6 3 0 0 0,1-1 0 0 0,2-1 7 0 0,0 1 0 0 0,0-1 0 0 0,1 2 0 0 0,0-1-1 0 0,-1 0 1 0 0,1 1 0 0 0,0 0 0 0 0,1 0 0 0 0,-1 1 0 0 0,1-1-1 0 0,0 1 1 0 0,-6 8 0 0 0,-3 8 55 0 0,-20 42 0 0 0,21-37-51 0 0,9-21-11 0 0,-7 19 0 0 0,0 3 0 0 0,10-27 2 0 0,0 1 0 0 0,-1 0 0 0 0,1 0 0 0 0,0 0 0 0 0,0 0 0 0 0,0 0-1 0 0,0 0 1 0 0,1-1 0 0 0,-1 1 0 0 0,0 0 0 0 0,0 0 0 0 0,0 0 0 0 0,1 0 0 0 0,-1 0 0 0 0,0-1 0 0 0,1 1-1 0 0,-1 0 1 0 0,1 0 0 0 0,-1-1 0 0 0,1 1 0 0 0,-1 0 0 0 0,1-1 0 0 0,0 1 0 0 0,-1 0 0 0 0,1-1 0 0 0,0 1-1 0 0,-1-1 1 0 0,1 1 0 0 0,0-1 0 0 0,0 0 0 0 0,-1 1 0 0 0,3 0 0 0 0,3 1-85 0 0,0 1 0 0 0,0-1-1 0 0,9 1 1 0 0,-9-1-63 0 0,6 1-1091 0 0,-9-3-406 0 0</inkml:trace>
</inkml:ink>
</file>

<file path=ppt/ink/ink6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0:57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0 1839 0 0,'-2'0'2710'0'0,"-6"1"323"0"0,0-1 0 0 0,-14 4 1 0 0,-18 7-988 0 0,34-8-1816 0 0,0-1 0 0 0,0 1 0 0 0,1 1-1 0 0,-1-1 1 0 0,1 1 0 0 0,0 0-1 0 0,0 0 1 0 0,-5 6 0 0 0,-34 43 1204 0 0,20-22-2632 0 0,7-11 1121 0 0,-130 141 10 0 0,125-141 67 0 0,1 1 0 0 0,2 0 0 0 0,0 1 0 0 0,1 2 0 0 0,1 0 0 0 0,-15 29 0 0 0,26-42 0 0 0,5 2 0 0 0,1-10 24 0 0,1 0-1 0 0,-1 1 1 0 0,1-1-1 0 0,0 0 1 0 0,0 0 0 0 0,0 0-1 0 0,0 1 1 0 0,0-1-1 0 0,1 0 1 0 0,-1-1-1 0 0,1 1 1 0 0,0 0-1 0 0,0 0 1 0 0,3 3-1 0 0,-1-2 22 0 0,0-1 0 0 0,1 0 0 0 0,-1 1 0 0 0,1-1 0 0 0,-1-1 0 0 0,1 1 0 0 0,0-1-1 0 0,6 3 1 0 0,4-1 28 0 0,1 0-1 0 0,0 0 1 0 0,-1-2-1 0 0,1 0 1 0 0,17 0-1 0 0,-2-2 30 0 0,37-5 0 0 0,15-1 166 0 0,-60 5-183 0 0,29-5 0 0 0,-19 1-23 0 0,-18 3-62 0 0,9-1 30 0 0,-19 2-16 0 0,14-6 6 0 0,-2 0-6 0 0,-1-1 1 0 0,0 0-1 0 0,0-2 0 0 0,-1 1 0 0 0,0-2 1 0 0,-1 0-1 0 0,0-1 0 0 0,21-23 0 0 0,-21 19-126 0 0,-2 0 0 0 0,0-1 0 0 0,-1-1 0 0 0,11-23 0 0 0,-21 41 78 0 0,-1-1 0 0 0,0 0 0 0 0,1 1 0 0 0,-1-1 0 0 0,1 0 0 0 0,-1 0 1 0 0,0 0-1 0 0,0 1 0 0 0,0-1 0 0 0,1 0 0 0 0,-1 0 0 0 0,0 0 0 0 0,0 1 0 0 0,0-1 0 0 0,0 0 0 0 0,0 0 0 0 0,0 0 0 0 0,-1 0 0 0 0,1 1 0 0 0,0-1 0 0 0,0 0 0 0 0,-1 0 0 0 0,1 0 0 0 0,0 1 0 0 0,-1-1 0 0 0,1 0 0 0 0,-1 1 0 0 0,1-1 0 0 0,-1 0 1 0 0,1 1-1 0 0,-1-1 0 0 0,1 0 0 0 0,-1 1 0 0 0,0-1 0 0 0,1 1 0 0 0,-1-1 0 0 0,0 1 0 0 0,1 0 0 0 0,-1-1 0 0 0,0 1 0 0 0,0-1 0 0 0,-1 1 0 0 0,-3-2-45 0 0,-1 0 1 0 0,0 1-1 0 0,0 0 1 0 0,-11-1-1 0 0,10 2-21 0 0,-7-1 93 0 0,1 2 1 0 0,-1-1-1 0 0,1 2 0 0 0,-1 0 1 0 0,1 0-1 0 0,0 2 0 0 0,-15 4 1 0 0,18-4 136 0 0,1 0 0 0 0,0 1 0 0 0,1-1 0 0 0,-1 2 1 0 0,1-1-1 0 0,-13 13 0 0 0,-42 44 537 0 0,56-55-644 0 0,-1 2-16 0 0,1 0 0 0 0,-8 12 0 0 0,8-8-7 0 0,4 1-12 0 0,3-12-21 0 0,0-1 1 0 0,0 0-1 0 0,0 1 0 0 0,1-1 0 0 0,-1 0 0 0 0,0 1 1 0 0,1-1-1 0 0,-1 0 0 0 0,1 0 0 0 0,-1 1 0 0 0,1-1 0 0 0,0 0 1 0 0,0 0-1 0 0,-1 0 0 0 0,1 0 0 0 0,0 0 0 0 0,1 1 1 0 0,-1-1-456 0 0,1 0 1 0 0,-1 0 0 0 0,0 0-1 0 0,1 0 1 0 0,-1 0 0 0 0,1 0-1 0 0,-1-1 1 0 0,1 1 0 0 0,1 0-1 0 0,11 1-5324 0 0</inkml:trace>
</inkml:ink>
</file>

<file path=ppt/ink/ink6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0:58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1 1375 0 0,'-3'0'107'0'0,"-36"6"2800"0"0,26-2-724 0 0,1-1 1 0 0,-1 2 0 0 0,1-1 0 0 0,0 2-1 0 0,-15 8 1 0 0,18-8-2090 0 0,0 0-1 0 0,0 1 0 0 0,-11 11 1 0 0,-98 111 142 0 0,106-116-218 0 0,-22 29-18 0 0,2 1 0 0 0,2 1 0 0 0,-29 59 0 0 0,21-25 128 0 0,32-60-128 0 0,6-13 0 0 0,1-1 0 0 0,-1 8 0 0 0,7-1 0 0 0,-3-7 0 0 0,0 0 0 0 0,0 0 0 0 0,1-1 0 0 0,-1 1 0 0 0,1-1 0 0 0,0 0 0 0 0,0 0 0 0 0,0-1 0 0 0,0 0 0 0 0,0 0 0 0 0,1 0 0 0 0,-1 0 0 0 0,1-1 0 0 0,-1 0 0 0 0,7 1 0 0 0,11 0 0 0 0,1-1 0 0 0,30-2 0 0 0,-41 0 0 0 0,122-11 151 0 0,-94 8 418 0 0,73-16 1 0 0,39-21 505 0 0,-148 40-1056 0 0,5-2 0 0 0,0 0 0 0 0,0 0 0 0 0,-1-1 0 0 0,1 0 0 0 0,-1 0 0 0 0,0-1 0 0 0,10-7 0 0 0,-17 10-25 0 0,0 1-1 0 0,0 0 0 0 0,0-1 1 0 0,-1 1-1 0 0,1-1 1 0 0,-1 1-1 0 0,1-1 1 0 0,-1 0-1 0 0,1 1 0 0 0,-1-1 1 0 0,0 0-1 0 0,0 0 1 0 0,0 0-1 0 0,1-4 0 0 0,0 0-22 0 0,0-1-64 0 0,0 0-1 0 0,0 0 0 0 0,-1 0 1 0 0,0 0-1 0 0,0 0 0 0 0,-1 0 1 0 0,0 0-1 0 0,0 0 0 0 0,0 0 1 0 0,-1 0-1 0 0,-3-9 1 0 0,3 6 39 0 0,0 5-4 0 0,-1 0 0 0 0,0 0-1 0 0,0 1 1 0 0,0-1 0 0 0,0 1 0 0 0,-1-1 0 0 0,1 1-1 0 0,-1 0 1 0 0,0 0 0 0 0,-6-6 0 0 0,5 8 10 0 0,1-1 0 0 0,0 1 0 0 0,-1 0 0 0 0,1 1 0 0 0,-1-1 0 0 0,1 0 0 0 0,-1 1 0 0 0,-7-2 0 0 0,3 1-32 0 0,4 0 26 0 0,-1 2 37 0 0,-15 2 7 0 0,15-2-4 0 0,-23 5-27 0 0,19-3 42 0 0,-4 1-1 0 0,-1 2 0 0 0,2 0 11 0 0,8-3 25 0 0,1 1 0 0 0,0 0 1 0 0,0-1-1 0 0,0 1 0 0 0,0 0 0 0 0,1 1 1 0 0,-1-1-1 0 0,1 0 0 0 0,0 1 0 0 0,-3 4 1 0 0,-62 136 818 0 0,46-95-804 0 0,9-17 21 0 0,9-21-49 0 0,3 2 20 0 0,3-2-126 0 0,-2-8-409 0 0,1-2-200 0 0,7 8-47 0 0</inkml:trace>
</inkml:ink>
</file>

<file path=ppt/ink/ink6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0:59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10567 0 0,'0'0'956'0'0,"1"-1"-686"0"0,5-15 2749 0 0,-1 2 126 0 0,-9 19-1127 0 0,3-4-1858 0 0,-5 4-84 0 0,5-5 17 0 0,8-5 474 0 0,5-2-567 0 0,-1-2 0 0 0,-2 3 12 0 0,-7 5 504 0 0,-14 6-126 0 0,4 0-368 0 0,5-3 26 0 0,-4 6-25 0 0,-1 1 31 0 0,7-8 134 0 0,3-1-370 0 0,22-14-1639 0 0,-13 5 67 0 0</inkml:trace>
</inkml:ink>
</file>

<file path=ppt/ink/ink6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1:00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31 8287 0 0,'1'-1'639'0'0,"1"-1"-527"0"0,-1 2-92 0 0,0-1 0 0 0,0 0 0 0 0,-1 1 0 0 0,1-1 0 0 0,0 0 0 0 0,0 0 0 0 0,-1 0 0 0 0,1 0 0 0 0,-1 1 0 0 0,1-1 0 0 0,-1 0 0 0 0,1 0 0 0 0,-1 0 0 0 0,0 0 0 0 0,1-2 0 0 0,0 1 925 0 0,0 2-815 0 0,-1 0 0 0 0,1-1 0 0 0,-1 1 0 0 0,0-1-1 0 0,1 1 1 0 0,-1-1 0 0 0,1 1 0 0 0,-1-1 0 0 0,0 1-1 0 0,3-6 5267 0 0,-170 138-4386 0 0,68-48-815 0 0,56-46-120 0 0,-51 34-1 0 0,72-57-47 0 0,-26 22-1 0 0,41-30-24 0 0,0 0-1 0 0,0 0 1 0 0,0 1 0 0 0,1-1-1 0 0,1 2 1 0 0,-9 13-1 0 0,6-6-1 0 0,3-7 0 0 0,0 1 0 0 0,1 0 0 0 0,0 0 0 0 0,1 0 0 0 0,0 0 0 0 0,-2 17 0 0 0,3-13 0 0 0,4 0 0 0 0,4-2 11 0 0,5-2 32 0 0,-4-5-30 0 0,1-1 0 0 0,0 0-1 0 0,-1-1 1 0 0,2 0 0 0 0,-1 0 0 0 0,0-1 0 0 0,0 0 0 0 0,1 0 0 0 0,12 1 0 0 0,10-2 116 0 0,40-2-1 0 0,-52 1-60 0 0,14-3 214 0 0,0 0 0 0 0,43-11 0 0 0,62-24 932 0 0,-130 36-1177 0 0,1-2 1 0 0,-1 1-1 0 0,0-1 0 0 0,0 0 0 0 0,0 0 0 0 0,-1-1 0 0 0,1 0 1 0 0,-1-1-1 0 0,0 1 0 0 0,11-13 0 0 0,-14 12-56 0 0,1 1 0 0 0,-2-1 0 0 0,1 0-1 0 0,0 0 1 0 0,-1 0 0 0 0,0 0 0 0 0,-1 0 0 0 0,1-1 0 0 0,-1 1-1 0 0,-1-1 1 0 0,1 0 0 0 0,-1 1 0 0 0,0-1 0 0 0,0-11 0 0 0,-1 14-14 0 0,0 2 15 0 0,1 1 0 0 0,-1-1 0 0 0,0 1-1 0 0,0-1 1 0 0,0 1 0 0 0,0 0-1 0 0,0-1 1 0 0,0 1 0 0 0,-1-1 0 0 0,1 1-1 0 0,0-1 1 0 0,-1 1 0 0 0,1 0-1 0 0,-1-1 1 0 0,1 1 0 0 0,-1 0 0 0 0,0-1-1 0 0,1 1 1 0 0,-1 0 0 0 0,-2-2 0 0 0,-1 1-18 0 0,-1 0 0 0 0,0 0 1 0 0,0 1-1 0 0,1 0 0 0 0,-1 0 1 0 0,0 0-1 0 0,0 0 0 0 0,0 1 1 0 0,0 0-1 0 0,0 0 0 0 0,0 0 1 0 0,0 0-1 0 0,-6 2 0 0 0,-11 3-360 0 0,-35 11-1 0 0,46-12 288 0 0,4-2 74 0 0,0 0-1 0 0,0 0 0 0 0,0 1 1 0 0,0 0-1 0 0,1 1 1 0 0,0 0-1 0 0,0 0 0 0 0,0 0 1 0 0,0 1-1 0 0,0-1 1 0 0,1 1-1 0 0,0 1 0 0 0,0-1 1 0 0,0 1-1 0 0,1 0 0 0 0,-7 11 1 0 0,3 1 100 0 0,-10 33 0 0 0,16-43-80 0 0,0 1 1 0 0,0-1 0 0 0,1 0-1 0 0,1 0 1 0 0,-1 1 0 0 0,2 11-1 0 0,-1-18-38 0 0,1 1 0 0 0,-1-1 0 0 0,1 0 0 0 0,-1 0 0 0 0,1 0 1 0 0,0 0-1 0 0,0 0 0 0 0,0 0 0 0 0,0 0 0 0 0,0 0 0 0 0,1-1 0 0 0,-1 1 0 0 0,1 0 0 0 0,-1-1 0 0 0,1 1 0 0 0,-1-1 0 0 0,1 1 0 0 0,0-1 0 0 0,2 2 0 0 0,0-1-121 0 0,-1 0 0 0 0,1-1-1 0 0,-1 1 1 0 0,1-1-1 0 0,0 0 1 0 0,0 0 0 0 0,-1 0-1 0 0,1 0 1 0 0,6 0 0 0 0,16-2-792 0 0</inkml:trace>
</inkml:ink>
</file>

<file path=ppt/ink/ink6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1:00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0 13703 0 0,'0'0'5451'0'0,"-1"1"-5034"0"0,-10 6-233 0 0,2 0-1 0 0,-1 0 1 0 0,1 1 0 0 0,0 0-1 0 0,0 1 1 0 0,1 0-1 0 0,-7 11 1 0 0,-21 20-110 0 0,-70 53-20 0 0,40-38-55 0 0,-45 37-261 0 0,-54 50-382 0 0,152-129 627 0 0,0 2 0 0 0,1 0 0 0 0,1 0 0 0 0,0 1 1 0 0,1 0-1 0 0,-10 23 0 0 0,13-20 17 0 0,7-15-4 0 0,0-1-2 0 0,0-2 1 0 0,1 0 0 0 0,-1-1 1 0 0,0 1-1 0 0,0 0 1 0 0,0-1-1 0 0,1 1 1 0 0,-1 0-1 0 0,0-1 1 0 0,1 1-1 0 0,-1 0 1 0 0,1-1-1 0 0,-1 1 1 0 0,0 0-1 0 0,1-1 0 0 0,0 1 1 0 0,-1-1-1 0 0,1 1 1 0 0,-1-1-1 0 0,1 0 1 0 0,0 1-1 0 0,1 1-6 0 0,1 0 13 0 0,0 1 0 0 0,1-1 0 0 0,-1 0 0 0 0,0 0 1 0 0,1 0-1 0 0,-1 0 0 0 0,1-1 0 0 0,0 1 0 0 0,0-1 0 0 0,0 0 1 0 0,-1 0-1 0 0,1 0 0 0 0,6 0 0 0 0,7 0 92 0 0,32-2-1 0 0,-29 0-25 0 0,-12 1-38 0 0,160-11 96 0 0,-140 8 47 0 0,-1-2-1 0 0,-1-1 0 0 0,1-1 0 0 0,29-12 1 0 0,-46 14-23 0 0,-1 0 1 0 0,-1 0 0 0 0,1-1 0 0 0,-1 0 0 0 0,0 0 0 0 0,0-1 0 0 0,-1 0 0 0 0,9-11 0 0 0,-6 6-138 0 0,0-1-1 0 0,-1 0 0 0 0,-1 0 1 0 0,0-1-1 0 0,-1 0 0 0 0,8-21 1 0 0,-14 33-70 0 0,-1-1 0 0 0,1 0 0 0 0,-1 0 0 0 0,0 1 1 0 0,1-1-1 0 0,-1 0 0 0 0,0 0 0 0 0,-1 0 0 0 0,1 0 0 0 0,0 1 1 0 0,-1-1-1 0 0,1 0 0 0 0,-1 0 0 0 0,0 1 0 0 0,0-1 0 0 0,0 1 1 0 0,-1-1-1 0 0,1 1 0 0 0,0-1 0 0 0,-1 1 0 0 0,0 0 0 0 0,1-1 0 0 0,-1 1 1 0 0,0 0-1 0 0,0 0 0 0 0,0 0 0 0 0,-1 1 0 0 0,1-1 0 0 0,0 0 1 0 0,-1 1-1 0 0,1 0 0 0 0,-1-1 0 0 0,1 1 0 0 0,-1 0 0 0 0,1 0 1 0 0,-1 0-1 0 0,0 1 0 0 0,0-1 0 0 0,1 1 0 0 0,-1 0 0 0 0,0-1 1 0 0,0 1-1 0 0,0 0 0 0 0,0 1 0 0 0,-3-1 0 0 0,-4 3 2 0 0,0 0 0 0 0,1 0 1 0 0,-1 1-1 0 0,1 0 0 0 0,-1 0 0 0 0,1 1 0 0 0,1 0 0 0 0,-1 1 0 0 0,1 0 0 0 0,-9 8 0 0 0,2 0 82 0 0,1 0 0 0 0,1 1 0 0 0,0 1 0 0 0,-13 21 0 0 0,21-30-16 0 0,1 0 0 0 0,0 0 0 0 0,0 1 0 0 0,0 0 0 0 0,1 0 0 0 0,0 0 0 0 0,1 0 0 0 0,0 0 0 0 0,0 0 0 0 0,1 1 0 0 0,-1 9 0 0 0,2-17-17 0 0,1 1-1 0 0,-1 0 1 0 0,1 0 0 0 0,0 0 0 0 0,0-1 0 0 0,0 1 0 0 0,0 0-1 0 0,0-1 1 0 0,0 1 0 0 0,0 0 0 0 0,0-1 0 0 0,0 0-1 0 0,3 2 1 0 0,-3-1-7 0 0,2 0-97 0 0,0 0 0 0 0,-1 0 1 0 0,1 0-1 0 0,0 0 0 0 0,0-1 1 0 0,0 1-1 0 0,0-1 0 0 0,0 0 1 0 0,0 0-1 0 0,1 0 0 0 0,-1 0 0 0 0,0-1 1 0 0,0 1-1 0 0,1-1 0 0 0,-1 0 1 0 0,1 0-1 0 0,5-1 0 0 0,13 0-934 0 0</inkml:trace>
</inkml:ink>
</file>

<file path=ppt/ink/ink6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1:01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4 4607 0 0,'-3'-1'8130'0'0,"-1"0"-7535"0"0,0 1 1 0 0,0-1-1 0 0,0 1 1 0 0,0-1-1 0 0,-1 1 1 0 0,-4 1-1 0 0,4 0-448 0 0,0 0 0 0 0,0 0 0 0 0,0 1 0 0 0,0-1 0 0 0,0 1 0 0 0,0 0-1 0 0,0 1 1 0 0,-6 4 0 0 0,-24 17 404 0 0,-36 33-1 0 0,53-42-552 0 0,-277 266 142 0 0,236-222-143 0 0,36-36-54 0 0,0 2 0 0 0,1 1-1 0 0,2 0 1 0 0,1 2 0 0 0,-22 41-1 0 0,33-51 32 0 0,8-13 10 0 0,0-1 5 0 0,1 11 11 0 0,1-12 17 0 0,-1 1 0 0 0,1 0 0 0 0,0 0 1 0 0,0-1-1 0 0,0 1 0 0 0,0-1 0 0 0,0 0 0 0 0,1 0 1 0 0,0 1-1 0 0,-1-2 0 0 0,1 1 0 0 0,0 0 0 0 0,1-1 1 0 0,-1 1-1 0 0,0-1 0 0 0,1 0 0 0 0,-1 0 0 0 0,5 2 1 0 0,10 3 113 0 0,-1 0 0 0 0,30 7 0 0 0,-36-11-72 0 0,10 3 103 0 0,0-1 0 0 0,1-1 0 0 0,-1-1 0 0 0,1-1 0 0 0,38-2 0 0 0,-48 0 1 0 0,-1-2 0 0 0,0 0 1 0 0,0 0-1 0 0,0 0 1 0 0,-1-2-1 0 0,1 1 1 0 0,-1-1-1 0 0,0-1 0 0 0,0 0 1 0 0,0 0-1 0 0,0-1 1 0 0,-1-1-1 0 0,10-8 0 0 0,39-31 1278 0 0,-31 25-1068 0 0,25-24 0 0 0,-33 26-565 0 0,-1-1 0 0 0,0 0-1 0 0,-2-2 1 0 0,0 0 0 0 0,13-24 0 0 0,-28 44 102 0 0,2-12-71 0 0,-3 12 140 0 0,1 1-1 0 0,-1 0 0 0 0,0-1 1 0 0,0 1-1 0 0,0-1 0 0 0,0 1 1 0 0,0-1-1 0 0,0 1 1 0 0,0-1-1 0 0,-1 1 0 0 0,1 0 1 0 0,-1-1-1 0 0,1 1 1 0 0,-1 0-1 0 0,1-1 0 0 0,-1 1 1 0 0,1 0-1 0 0,-1-1 1 0 0,0 1-1 0 0,0 0 0 0 0,-2-2 1 0 0,1 1-1 0 0,0 0-1 0 0,0 1 1 0 0,-1-1 0 0 0,1 1 0 0 0,-1-1-1 0 0,1 1 1 0 0,-1 0 0 0 0,0 0 0 0 0,1 0 0 0 0,-6 0-1 0 0,1-1 4 0 0,0 1 0 0 0,0 1 0 0 0,-1 0 0 0 0,1 0 0 0 0,0 0 0 0 0,0 1-1 0 0,-1 0 1 0 0,-8 2 0 0 0,6 0 15 0 0,0 1 1 0 0,0 0-1 0 0,0 1 0 0 0,1 0 0 0 0,-1 0 0 0 0,1 1 1 0 0,1 0-1 0 0,-1 1 0 0 0,1 0 0 0 0,0 0 0 0 0,0 1 1 0 0,1 0-1 0 0,-12 18 0 0 0,0 6-28 0 0,1 2 1 0 0,-27 70-1 0 0,40-90 32 0 0,2-3 11 0 0,2-7 31 0 0,3 7-31 0 0,6-1-11 0 0,-3-8-81 0 0,0 1 0 0 0,-1-1-1 0 0,2 1 1 0 0,-1-1 0 0 0,0-1-1 0 0,0 1 1 0 0,0-1 0 0 0,1 0-1 0 0,-1 0 1 0 0,1-1 0 0 0,7 1-1 0 0,-7-1-1127 0 0,0-1-1 0 0,0 1 1 0 0,1-1-1 0 0,-1-1 1 0 0,0 1-1 0 0,6-3 1 0 0,3-2-4621 0 0</inkml:trace>
</inkml:ink>
</file>

<file path=ppt/ink/ink6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1:02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55 3679 0 0,'0'0'167'0'0,"-2"0"346"0"0,-7 3 1594 0 0,-14 5 13832 0 0,34-7-16962 0 0,232-11 3391 0 0,-191 7-2204 0 0,32-2-1499 0 0,149-30 1 0 0,-179 22-6352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5:11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31 2303 0 0,'0'0'18668'0'0,"2"-1"-18157"0"0,2 0-479 0 0,0-1 211 0 0,0 0 1 0 0,-1 1-1 0 0,1-1 1 0 0,-1-1-1 0 0,0 1 0 0 0,6-4 1 0 0,-7 4-191 0 0,-1 1 0 0 0,5-5-31 0 0,-4 4 828 0 0,-3 5-775 0 0,-3 13-59 0 0,2-13-12 0 0,-1 1-6 0 0,-3 12 0 0 0,3-3 13 0 0,1-8 31 0 0,-2 5-19 0 0,-1 2 48 0 0,4-10-18 0 0,0 0 0 0 0,-5 4-53 0 0,4-5-56 0 0,2-2-236 0 0,0 0 286 0 0,0 0 1 0 0,0 0-1 0 0,0 0 1 0 0,0 0 0 0 0,0 0-1 0 0,0 0 1 0 0,-1 1-1 0 0,1-1 1 0 0,0 0 0 0 0,-1 0-1 0 0,1 0 1 0 0,-1 0-1 0 0,1 0 1 0 0,-1 0 0 0 0,1 1-1 0 0,-1-1 1 0 0,-1-1-1 0 0,1 0 2 0 0,0 3 8 0 0,0-1 1 0 0,0 0-1 0 0,0 0 0 0 0,0 0 1 0 0,1 1-1 0 0,-1-1 0 0 0,0 0 1 0 0,0 1-1 0 0,0-1 1 0 0,0 1-1 0 0,0-1 0 0 0,1 1 1 0 0,-2 0-1 0 0,2-1-1 0 0,-16 11 77 0 0,14-6-67 0 0,0-1 0 0 0,-11 17 161 0 0,12-19-134 0 0,3-1-1286 0 0,11 1-4396 0 0,2-5-1921 0 0</inkml:trace>
</inkml:ink>
</file>

<file path=ppt/ink/ink6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9:0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92 455 0 0,'0'0'560'0'0,"2"-1"-406"0"0,11-11-126 0 0,-8 8 94 0 0,-1 0 1 0 0,1 0-1 0 0,-1 0 0 0 0,10-5 1 0 0,-7 5 1224 0 0,0-1 0 0 0,0 0 0 0 0,-1-1 0 0 0,10-9 0 0 0,-13 12-1101 0 0,-2 2 267 0 0,3-2-653 0 0,5-8 8008 0 0,-15 18-7238 0 0,-3 6-622 0 0,-36 44-6 0 0,26-36 30 0 0,-41 35 0 0 0,-3-7-32 0 0,47-38 0 0 0,-18 19 0 0 0,9-9 0 0 0,-2 10 0 0 0,7-11 0 0 0,17-17 0 0 0,-10 15 0 0 0,3-4-1 0 0,10-14 0 0 0,0 0 0 0 0,0 1 0 0 0,-1-1 0 0 0,1 0 0 0 0,0 1 0 0 0,0-1 0 0 0,-1 0 1 0 0,1 0-1 0 0,0 1 0 0 0,0-1 0 0 0,0 0 0 0 0,0 1 0 0 0,0-1 0 0 0,-1 1 0 0 0,1-1 0 0 0,0 0 0 0 0,0 1 0 0 0,0-1 1 0 0,0 0-1 0 0,0 1 0 0 0,0 0 0 0 0,0 3-38 0 0,1 6 27 0 0,1 5 12 0 0,1 0 0 0 0,0 0 0 0 0,-4-1 0 0 0,-1-1 0 0 0,2 0 0 0 0,5 0 11 0 0,-1-6 138 0 0,0 0-1 0 0,1-1 1 0 0,-1 0 0 0 0,1 0 0 0 0,8 8-1 0 0,-6-7-35 0 0,-6-5 169 0 0,2-1-173 0 0,4 4-26 0 0,1-1 1 0 0,0 0-1 0 0,0 0 1 0 0,0-1-1 0 0,0 0 1 0 0,1 0-1 0 0,0-1 0 0 0,-1 0 1 0 0,1-1-1 0 0,0 0 1 0 0,14 0-1 0 0,27 0 109 0 0,-35-1-181 0 0,7-2 44 0 0,-22 2-56 0 0,39 3 0 0 0,-9 0 65 0 0,-24-2-64 0 0,19-2 0 0 0,-19 1 13 0 0,0 0 0 0 0,0-1 0 0 0,0 0 0 0 0,0 0-1 0 0,0 0 1 0 0,0-1 0 0 0,0 0 0 0 0,7-3 0 0 0,-12 5-11 0 0,7-4 11 0 0,0 0 1 0 0,-1-1-1 0 0,9-6 1 0 0,-3 3 18 0 0,-1 0 1 0 0,24-11 0 0 0,4 1 171 0 0,-20 10-278 0 0,-17 7 75 0 0,20-4-62 0 0,-19 5 53 0 0,20-9-6 0 0,-10 2-29 0 0,7-7 30 0 0,-18 10 15 0 0,19-19-2 0 0,-16 15 0 0 0,-2 5-31 0 0,0-1-1 0 0,-1 0 1 0 0,0-1 0 0 0,0 1-1 0 0,0-1 1 0 0,0 1 0 0 0,3-10-1 0 0,-3 7 3 0 0,3-13-139 0 0,-6 19 72 0 0,0-1 0 0 0,-1-8 4 0 0,-3 0 28 0 0,-7-5 5 0 0,5 12 37 0 0,1 1 19 0 0,2 1-3 0 0,0 0-1 0 0,-1 0 0 0 0,1 0 1 0 0,0 0-1 0 0,-1 0 0 0 0,1 1 1 0 0,-1-1-1 0 0,1 1 0 0 0,-1 0 0 0 0,1 0 1 0 0,-1 1-1 0 0,1-1 0 0 0,-1 1 1 0 0,-3 0-1 0 0,-9 2-47 0 0,9-3 22 0 0,0 2 0 0 0,0-1 0 0 0,0 1 0 0 0,1 0 1 0 0,-1 0-1 0 0,1 1 0 0 0,-10 5 0 0 0,4-2-1 0 0,3-3-35 0 0,-31 18-142 0 0,29-14 210 0 0,-5 3 0 0 0,14-8 0 0 0,-11 10 0 0 0,4-3 0 0 0,-16 21 304 0 0,24-28-208 0 0,-5 10 192 0 0,5-9-196 0 0,0 0-71 0 0,0 1 0 0 0,1 0 0 0 0,-1 0 0 0 0,1-1 0 0 0,0 1 1 0 0,0 0-1 0 0,0 0 0 0 0,0 0 0 0 0,1-1 0 0 0,-1 1 0 0 0,1 0 0 0 0,0-1 0 0 0,0 1 0 0 0,1 0 0 0 0,-1-1 0 0 0,1 1 0 0 0,2 3 0 0 0,-2-2 2 0 0,1-1-1 0 0,0 0 1 0 0,-1-1-1 0 0,1 1 1 0 0,1 0-1 0 0,-1-1 0 0 0,0 1 1 0 0,1-1-1 0 0,0 0 1 0 0,0 0-1 0 0,0-1 1 0 0,0 1-1 0 0,0-1 1 0 0,5 2-1 0 0,-5-2-31 0 0,3 0-177 0 0,0 1-1 0 0,0-1 1 0 0,0 0 0 0 0,0 0 0 0 0,0-1 0 0 0,0 0 0 0 0,1 0 0 0 0,-1-1 0 0 0,9 0 0 0 0,4-3-872 0 0</inkml:trace>
</inkml:ink>
</file>

<file path=ppt/ink/ink6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9:07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11687 0 0,'0'0'3262'0'0,"0"2"-2162"0"0,1 2-848 0 0,-1 0 1 0 0,0-1-1 0 0,1 1 1 0 0,-1 0 0 0 0,-1-1-1 0 0,1 1 1 0 0,-1-1 0 0 0,1 1-1 0 0,-1 0 1 0 0,0-1 0 0 0,-2 6-1 0 0,0 0-147 0 0,0 0-1 0 0,1-1 0 0 0,0 1 1 0 0,1 0-1 0 0,0 0 1 0 0,0 10-1 0 0,3-4-338 0 0,3-3-2214 0 0</inkml:trace>
</inkml:ink>
</file>

<file path=ppt/ink/ink6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9:08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0 13215 0 0,'0'0'1195'0'0,"-2"1"-899"0"0,-2 0-186 0 0,0 0 1 0 0,0 0-1 0 0,0 1 0 0 0,-1-1 0 0 0,1 1 1 0 0,1 0-1 0 0,-1 0 0 0 0,0 1 1 0 0,0-1-1 0 0,1 1 0 0 0,0 0 1 0 0,-1 0-1 0 0,-2 3 0 0 0,-5 8 561 0 0,1 1 1 0 0,-12 19-1 0 0,4-6-432 0 0,-70 89-239 0 0,63-90 17 0 0,-42 37 0 0 0,37-38-2 0 0,-29 35 0 0 0,49-49-15 0 0,1-3 0 0 0,1 1 0 0 0,0 1 0 0 0,-10 17 0 0 0,16-26 0 0 0,1 1 0 0 0,-1 0 0 0 0,1 0 0 0 0,0 0 0 0 0,0-1 0 0 0,0 1 0 0 0,1 0 0 0 0,-1 0 0 0 0,1 1 0 0 0,0-1 0 0 0,-1 0 0 0 0,1 0 0 0 0,1 0 0 0 0,-1 0 0 0 0,0 0 0 0 0,1 0 0 0 0,-1 0 0 0 0,1 0 0 0 0,0 0 0 0 0,2 4 0 0 0,-3-6 0 0 0,1 1 0 0 0,0-1 0 0 0,-1 0 0 0 0,1 1 0 0 0,0-1 0 0 0,-1 0 0 0 0,1 0 0 0 0,0 1 0 0 0,0-1 0 0 0,0 0 0 0 0,0 0 0 0 0,0 0 0 0 0,0 0 0 0 0,1-1 0 0 0,-1 1 0 0 0,0 0 0 0 0,2 1 0 0 0,2 0 0 0 0,4 4 59 0 0,-1-1 0 0 0,1 0 1 0 0,0-1-1 0 0,0 0 0 0 0,13 4 0 0 0,52 10 375 0 0,-17-5 1 0 0,-43-10-291 0 0,0-1 1 0 0,0 0-1 0 0,0 0 0 0 0,0-2 0 0 0,1 0 0 0 0,-1 0 1 0 0,0-2-1 0 0,20-3 0 0 0,-10-1-67 0 0,0 0 1 0 0,-1-1-1 0 0,0-2 1 0 0,24-12 0 0 0,-29 12-64 0 0,0-1 1 0 0,0-1-1 0 0,-1-1 1 0 0,0 0-1 0 0,-1-1 1 0 0,-1-1-1 0 0,0 0 1 0 0,22-29-1 0 0,-34 40-33 0 0,-1 0 0 0 0,0-1 0 0 0,0 1 0 0 0,0-1 0 0 0,0 1 0 0 0,-1-1 0 0 0,0 0 1 0 0,1 0-1 0 0,-2 0 0 0 0,1 0 0 0 0,0 1 0 0 0,0-9 0 0 0,-1 10 4 0 0,0 0 0 0 0,-1 0 1 0 0,1 0-1 0 0,0 0 0 0 0,-1 0 1 0 0,1 0-1 0 0,-1 0 0 0 0,0 0 1 0 0,1 1-1 0 0,-1-1 0 0 0,0 0 1 0 0,0 1-1 0 0,0-1 0 0 0,-1 0 1 0 0,1 1-1 0 0,0-1 0 0 0,0 1 1 0 0,-1 0-1 0 0,1-1 0 0 0,-1 1 1 0 0,1 0-1 0 0,-1 0 0 0 0,0 0 1 0 0,1 0-1 0 0,-1 0 0 0 0,0 0 1 0 0,-3 0-1 0 0,-1-1-20 0 0,0 1-1 0 0,0 0 1 0 0,-1 0 0 0 0,1 1-1 0 0,0 0 1 0 0,0 0 0 0 0,0 0 0 0 0,0 1-1 0 0,0 0 1 0 0,0 0 0 0 0,0 1-1 0 0,-9 2 1 0 0,-1 2-23 0 0,-1 1 1 0 0,1 1-1 0 0,-16 10 1 0 0,25-13 46 0 0,0 0 0 0 0,0 1 1 0 0,1 0-1 0 0,0 0 1 0 0,0 0-1 0 0,0 1 1 0 0,1 0-1 0 0,-1 0 1 0 0,2 0-1 0 0,-1 0 1 0 0,1 1-1 0 0,-3 8 1 0 0,4-10-1 0 0,1 0-1 0 0,0-1 1 0 0,0 1 0 0 0,1 0-1 0 0,0 0 1 0 0,0 0 0 0 0,0 0-1 0 0,1 0 1 0 0,-1 0 0 0 0,1 0-1 0 0,1 0 1 0 0,-1 0 0 0 0,1 0-1 0 0,0 0 1 0 0,1 0 0 0 0,-1 0-1 0 0,1-1 1 0 0,3 7 0 0 0,-4-10-79 0 0,0 1 1 0 0,0-1 0 0 0,1 0-1 0 0,-1 0 1 0 0,1 0 0 0 0,-1 0-1 0 0,1 0 1 0 0,0-1 0 0 0,-1 1-1 0 0,1 0 1 0 0,0-1 0 0 0,0 1-1 0 0,0-1 1 0 0,0 0 0 0 0,0 0-1 0 0,1 0 1 0 0,-1 0 0 0 0,0 0-1 0 0,1 0 1 0 0,-1 0 0 0 0,0-1-1 0 0,1 1 1 0 0,-1-1 0 0 0,5 0-1 0 0,9-1-922 0 0</inkml:trace>
</inkml:ink>
</file>

<file path=ppt/ink/ink6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9:09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64 10135 0 0,'0'0'778'0'0,"2"-1"-506"0"0,3-2 455 0 0,1-1 1 0 0,-1 0 0 0 0,0 0-1 0 0,0-1 1 0 0,5-5 0 0 0,-5 4 175 0 0,1 1 1 0 0,-1 0-1 0 0,11-8 1 0 0,-14 12-662 0 0,-1 1-28 0 0,5-3-108 0 0,-12 17-26 0 0,-11 15-31 0 0,-1-2-1 0 0,-44 51 0 0 0,7-11 7 0 0,-7 8-27 0 0,-11 15 8 0 0,33-36-36 0 0,17-23 0 0 0,1 0 0 0 0,-22 42 0 0 0,41-67 0 0 0,1-4 0 0 0,1 1 0 0 0,0 0 0 0 0,-1-1 0 0 0,1 1 0 0 0,1 0 0 0 0,-1 0 0 0 0,0 3 0 0 0,-1-2 0 0 0,0 15 0 0 0,2-4 0 0 0,3-11 0 0 0,-1-2 0 0 0,1 2 0 0 0,-1 1 0 0 0,1-1 0 0 0,0 0 0 0 0,6 6 0 0 0,-7-8 3 0 0,-1 0-1 0 0,1-1 1 0 0,0 1 0 0 0,0 0-1 0 0,0-1 1 0 0,0 1 0 0 0,0-1-1 0 0,0 0 1 0 0,0 0-1 0 0,5 2 1 0 0,1 1 28 0 0,6 2 71 0 0,0 0 0 0 0,-1-1 0 0 0,2 0 0 0 0,-1-1 0 0 0,20 2 0 0 0,-28-5-44 0 0,74 12 628 0 0,-68-12-572 0 0,0 0-1 0 0,0-1 1 0 0,-1 0 0 0 0,23-5-1 0 0,-17 2-14 0 0,-1-1 0 0 0,0-1-1 0 0,0-1 1 0 0,0 0-1 0 0,24-13 1 0 0,-8 1-13 0 0,-7 4-28 0 0,0-1-1 0 0,38-30 1 0 0,-55 37-66 0 0,82-75 52 0 0,-78 72-89 0 0,-2-2 0 0 0,0 1 1 0 0,-1-1-1 0 0,0-1 0 0 0,11-22 1 0 0,-18 34 33 0 0,-2 1 6 0 0,1 0-1 0 0,-1 1 0 0 0,0-1 1 0 0,1 0-1 0 0,-1 0 0 0 0,0 1 1 0 0,0-1-1 0 0,1 0 0 0 0,-1 0 1 0 0,0 1-1 0 0,0-1 0 0 0,0 0 1 0 0,0 0-1 0 0,0 0 0 0 0,0 1 1 0 0,-1-3-1 0 0,1 3-2 0 0,0-1 0 0 0,0 0 1 0 0,-1 1-1 0 0,1-1 0 0 0,0 1 0 0 0,-1-1 0 0 0,1 0 0 0 0,0 1 0 0 0,-1-1 0 0 0,1 1 0 0 0,-1-1 1 0 0,1 1-1 0 0,-1-1 0 0 0,1 1 0 0 0,-1-1 0 0 0,1 1 0 0 0,-1 0 0 0 0,1-1 0 0 0,-1 1 1 0 0,0 0-1 0 0,1-1 0 0 0,-1 1 0 0 0,0 0 0 0 0,1 0 0 0 0,-1 0 0 0 0,0-1 0 0 0,1 1 0 0 0,-2 0 1 0 0,-19-1-54 0 0,-10 5-252 0 0,-47 12 1 0 0,26-4 58 0 0,46-11 235 0 0,0 1 0 0 0,0 1 1 0 0,0-1-1 0 0,0 1 0 0 0,0 0 0 0 0,1 0 0 0 0,0 0 0 0 0,-1 1 0 0 0,1 0 1 0 0,1 0-1 0 0,-1 1 0 0 0,0-1 0 0 0,1 1 0 0 0,0 0 0 0 0,0 0 0 0 0,1 0 1 0 0,-6 10-1 0 0,3-4 16 0 0,1 0 1 0 0,0 1-1 0 0,0 0 0 0 0,1 0 1 0 0,1 0-1 0 0,0 1 1 0 0,-2 23-1 0 0,5-34 3 0 0,0 0 0 0 0,0 0 0 0 0,0 0 0 0 0,0 1 0 0 0,0-1 0 0 0,1 0 0 0 0,-1 0 0 0 0,1-1 0 0 0,1 4 0 0 0,4 4 0 0 0,-4-8-2 0 0,1 1-1 0 0,-1-1 0 0 0,1 0 1 0 0,-1 0-1 0 0,1-1 1 0 0,-1 1-1 0 0,1-1 1 0 0,0 1-1 0 0,-1-1 0 0 0,1 0 1 0 0,-1 0-1 0 0,1 0 1 0 0,4 0-1 0 0,2-1-556 0 0,0-1 0 0 0,15-3 0 0 0,6-5-6368 0 0</inkml:trace>
</inkml:ink>
</file>

<file path=ppt/ink/ink6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9:09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425 131 9215 0 0,'3'-3'109'0'0,"0"0"-1"0"0,0 1 1 0 0,0 0-1 0 0,1 0 1 0 0,-1 0-1 0 0,1 0 0 0 0,0 1 1 0 0,6-3-1 0 0,-4 2 125 0 0,1-1-1 0 0,-1 0 0 0 0,0 0 0 0 0,-1-1 0 0 0,1 0 1 0 0,6-5-1 0 0,30-29 5021 0 0,1-5-2542 0 0,-341 329-405 0 0,274-263-2306 0 0,-174 184 0 0 0,187-194-13 0 0,0 2 0 0 0,2 0-1 0 0,-15 28 1 0 0,21-36 12 0 0,0 1-1 0 0,0-1 0 0 0,0 1 0 0 0,1 0 1 0 0,1-1-1 0 0,-1 1 0 0 0,1 0 0 0 0,0 0 1 0 0,1 1-1 0 0,0 11 0 0 0,1-14 2 0 0,-1-4 0 0 0,0 0 0 0 0,0-1 0 0 0,1 1 0 0 0,-1 0 0 0 0,1 0 0 0 0,-1 0 0 0 0,1 0 0 0 0,0-1 0 0 0,0 1 0 0 0,-1 0 0 0 0,1 0 0 0 0,1-1 0 0 0,-1 1 0 0 0,2 2 0 0 0,1 1 0 0 0,0 0 0 0 0,1 0 0 0 0,0 0 0 0 0,0-1 0 0 0,0 0 0 0 0,0 0 0 0 0,0 0-1 0 0,1 0 1 0 0,0-1 0 0 0,0 0 0 0 0,0 0 0 0 0,12 3 0 0 0,6 1 7 0 0,51 8-1 0 0,-69-14-3 0 0,26 4 129 0 0,1-1 0 0 0,0-2 1 0 0,0-1-1 0 0,0-2 0 0 0,-1-1 1 0 0,1-2-1 0 0,0-1 0 0 0,43-12 0 0 0,-34 4-44 0 0,61-27-1 0 0,-86 32-66 0 0,0-1-1 0 0,-1-1 1 0 0,0 0 0 0 0,0-1-1 0 0,27-27 1 0 0,-40 36-21 0 0,10-11 1 0 0,16-22-1 0 0,-26 31-1 0 0,0 0 0 0 0,0 0-1 0 0,0-1 1 0 0,-1 1 0 0 0,0-1-1 0 0,0 1 1 0 0,0-1 0 0 0,-1 0-1 0 0,0 0 1 0 0,2-7 0 0 0,-4 3-63 0 0,-3-3-34 0 0,-1 10 88 0 0,4 1-2 0 0,-2 0-2 0 0,1 0-1 0 0,-1 0 1 0 0,0 0 0 0 0,1 0 0 0 0,-1 0-1 0 0,0 0 1 0 0,0 1 0 0 0,0-1-1 0 0,0 1 1 0 0,1 0 0 0 0,-1 0 0 0 0,0 0-1 0 0,0 0 1 0 0,-5 1 0 0 0,-5 2-116 0 0,-24 8 0 0 0,23-7 64 0 0,-17 6-1 0 0,-41 19-1 0 0,57-22 46 0 0,0 1 0 0 0,1 0-1 0 0,0 1 1 0 0,-20 17-1 0 0,31-23 28 0 0,0 0 0 0 0,1 1 0 0 0,0-1 0 0 0,-1 0 0 0 0,1 1 0 0 0,0-1 0 0 0,1 1 0 0 0,-1 0 0 0 0,1-1 0 0 0,-1 1 0 0 0,1 0 0 0 0,0 0 0 0 0,1 0 0 0 0,-1 0 0 0 0,1 0 0 0 0,-1 0 0 0 0,1 0 0 0 0,1 0 0 0 0,-1 0 0 0 0,0 0 0 0 0,1 0 0 0 0,1 5 0 0 0,2 7 21 0 0,1 0 0 0 0,0-1 0 0 0,1 0 0 0 0,9 17 0 0 0,-6-15 21 0 0,0-1-1 0 0,1 0 0 0 0,1-1 0 0 0,13 16 0 0 0,-23-30-44 0 0,1 0 1 0 0,-1 1-1 0 0,1-1 0 0 0,-1 0 1 0 0,1 1-1 0 0,-1-1 0 0 0,1 0 0 0 0,0 0 1 0 0,0 0-1 0 0,0-1 0 0 0,-1 1 1 0 0,1 0-1 0 0,0-1 0 0 0,0 1 0 0 0,0-1 1 0 0,0 0-1 0 0,0 1 0 0 0,0-1 0 0 0,0 0 1 0 0,0 0-1 0 0,0-1 0 0 0,0 1 1 0 0,0 0-1 0 0,0 0 0 0 0,0-1 0 0 0,3-1 1 0 0,1 0-192 0 0,0-1 1 0 0,0 0-1 0 0,0 0 1 0 0,-1-1 0 0 0,1 0-1 0 0,7-7 1 0 0,9-9-615 0 0</inkml:trace>
</inkml:ink>
</file>

<file path=ppt/ink/ink6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9:10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130 197 9703 0 0,'-9'-2'875'0'0,"-95"-2"4522"0"0,103 4-5207 0 0,0 0-1 0 0,0 0 1 0 0,0 0-1 0 0,0 0 1 0 0,0 0-1 0 0,0 1 1 0 0,0-1-1 0 0,0 0 1 0 0,0 0-1 0 0,0 1 1 0 0,0-1-1 0 0,-1 1 1 0 0,2-1-110 0 0,-1 1 0 0 0,1-1 1 0 0,0 0-1 0 0,0 0 0 0 0,0 0 1 0 0,0 1-1 0 0,-1-1 1 0 0,1 0-1 0 0,0 0 0 0 0,0 1 1 0 0,0-1-1 0 0,0 0 0 0 0,0 0 1 0 0,-1 1-1 0 0,1-1 0 0 0,0 0 1 0 0,0 0-1 0 0,0 1 1 0 0,0-1-1 0 0,0 0 0 0 0,0 0 1 0 0,0 1-1 0 0,0-1 0 0 0,0 0 1 0 0,0 1-1 0 0,0-1 0 0 0,1 0 1 0 0,-1 2-7 0 0,1-2 1 0 0,-1 1 0 0 0,1 0-1 0 0,-1 0 1 0 0,1 0-1 0 0,0 0 1 0 0,-1 0-1 0 0,1 0 1 0 0,0-1 0 0 0,0 1-1 0 0,0 0 1 0 0,0-1-1 0 0,0 1 1 0 0,0 0-1 0 0,0-1 1 0 0,0 1 0 0 0,2 0-1 0 0,6 1 127 0 0,1 1 0 0 0,0-2 0 0 0,0 1 0 0 0,18-1-1 0 0,41-3 292 0 0,12-6 65 0 0,93-22 0 0 0,78-31-148 0 0,-245 60-407 0 0,427-110-1772 0 0,-388 100 47 0 0</inkml:trace>
</inkml:ink>
</file>

<file path=ppt/ink/ink6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1:37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123 104 5295 0 0,'0'0'242'0'0,"-1"1"-12"0"0,-2 3 55 0 0,0 1 0 0 0,0-2 0 0 0,0 1-1 0 0,0 0 1 0 0,-1 0 0 0 0,1-1 0 0 0,-1 0 0 0 0,0 0-1 0 0,0 0 1 0 0,-1 0 0 0 0,1-1 0 0 0,0 0-1 0 0,-10 4 1 0 0,-1 1 722 0 0,-14 5 1977 0 0,27-11-1738 0 0,-12-3 4809 0 0,33 0-5778 0 0,28 0-1 0 0,-27 2-119 0 0,35-5-1 0 0,278-52 499 0 0,-102 33-573 0 0,-75 12-36 0 0,-144 11-81 0 0,-1-1 0 0 0,0 0 0 0 0,0 0 0 0 0,0-1 0 0 0,0-1 0 0 0,0 0 0 0 0,14-7 0 0 0,-20 8 12 0 0,-1 0 0 0 0,1 0 1 0 0,-1 0-1 0 0,1 0 0 0 0,-1-1 0 0 0,7-8 0 0 0,1 2 66 0 0,-7 11-599 0 0,-2 7 484 0 0,-1-5 13 0 0,-1 3 47 0 0,-1 0-1 0 0,1 0 1 0 0,-1 0 0 0 0,0 0-1 0 0,-1 0 1 0 0,1 0-1 0 0,-1 0 1 0 0,0-1 0 0 0,0 1-1 0 0,-1 0 1 0 0,-3 7 0 0 0,0-2-8 0 0,-1 0 0 0 0,-1 0 0 0 0,-12 16 0 0 0,3-4 39 0 0,-106 147 83 0 0,86-125-62 0 0,-68 65-1 0 0,55-66-15 0 0,-35 35 80 0 0,74-68-95 0 0,2-1 0 0 0,-1 1 0 0 0,1 1 1 0 0,1 0-1 0 0,0 0 0 0 0,-7 16 0 0 0,6-7-84 0 0,0-2-1 0 0,-2 1 0 0 0,-22 33 1 0 0,31-52-89 0 0,-3 3 53 0 0</inkml:trace>
</inkml:ink>
</file>

<file path=ppt/ink/ink6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1:37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1 919 0 0,'0'0'15024'0'0,"-17"4"-11792"0"0,16-4-3218 0 0,1 0 0 0 0,0 0 0 0 0,0 0 0 0 0,0 0 0 0 0,0 0 0 0 0,0 1 0 0 0,0-1 0 0 0,-1 0 0 0 0,1 0 0 0 0,0 0 0 0 0,0 0 0 0 0,0 0 0 0 0,0 0 0 0 0,0 0 0 0 0,0 0 0 0 0,0 0 0 0 0,0 0 0 0 0,-1 0 0 0 0,1 0 0 0 0,0 0 0 0 0,0 0 0 0 0,0 1 0 0 0,0-1 0 0 0,0 0 0 0 0,0 0 0 0 0,0 0 0 0 0,0 0 0 0 0,0 0 0 0 0,0 0 0 0 0,0 0 0 0 0,0 1 0 0 0,0-1 0 0 0,0 0 0 0 0,0 0 0 0 0,0 0 0 0 0,0 0 0 0 0,0 0 0 0 0,0 0 0 0 0,0 1 0 0 0,0-1 0 0 0,0 0 0 0 0,0 0 0 0 0,0 0 0 0 0,0 0 0 0 0,0 0 0 0 0,0 0 0 0 0,0 1 0 0 0,0-1 0 0 0,0 0 0 0 0,0 0 0 0 0,0 0 0 0 0,0 0 0 0 0,0 0 1 0 0,0 0-1 0 0,0 0 0 0 0,0 0 0 0 0,1 0 0 0 0,-1 1 0 0 0,0-1 0 0 0,0 0 0 0 0,0 0 0 0 0,0 0 0 0 0,0 0 0 0 0,0 0 0 0 0,0 0 0 0 0,1 0 0 0 0,-1 0 0 0 0,0 0 0 0 0,1 0-12 0 0,-1 1 0 0 0,1-1 0 0 0,0 1 1 0 0,-1-1-1 0 0,1 1 0 0 0,-1-1 1 0 0,1 1-1 0 0,-1-1 0 0 0,1 1 1 0 0,-1-1-1 0 0,1 1 0 0 0,-1 0 0 0 0,0-1 1 0 0,1 1-1 0 0,-1 0 0 0 0,0-1 1 0 0,0 1-1 0 0,1 0 0 0 0,-1-1 1 0 0,0 2-1 0 0,1 2 33 0 0,-1-2-24 0 0,1 0 0 0 0,-1 0 0 0 0,0 0 1 0 0,0 0-1 0 0,-1 0 0 0 0,1-1 0 0 0,0 1 0 0 0,-1 0 0 0 0,1 0 0 0 0,-1 0 1 0 0,1-1-1 0 0,-2 4 0 0 0,10-7-1734 0 0,1-3 651 0 0</inkml:trace>
</inkml:ink>
</file>

<file path=ppt/ink/ink6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1:38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589 768 2303 0 0,'2'-1'102'0'0,"21"-10"63"0"0,5-3-344 0 0,-27 13 321 0 0,0 1 0 0 0,1-1 0 0 0,-1 0 0 0 0,0 0 0 0 0,0-1 1 0 0,0 1-1 0 0,1 0 0 0 0,-1 0 0 0 0,-1 0 0 0 0,1-1 0 0 0,0 1 0 0 0,0-1 0 0 0,0 1 0 0 0,-1-1 0 0 0,1 1 0 0 0,0-2 0 0 0,1-4 2035 0 0,-1 1-1 0 0,2 0 1 0 0,4-11-1 0 0,24-33-2381 0 0,-14 24 841 0 0,60-92-295 0 0,-31 49 169 0 0,68-133-1 0 0,-106 182-609 0 0,0 0-1 0 0,7-33 0 0 0,-12 42 48 0 0,-1 0 1 0 0,-1 0-1 0 0,0 0 0 0 0,-1 0 0 0 0,0-1 0 0 0,-2-17 0 0 0,2 28 34 0 0,0-1 0 0 0,-1 1 0 0 0,1 0-1 0 0,-1-1 1 0 0,1 1 0 0 0,-1-1 0 0 0,1 1 0 0 0,-1 0-1 0 0,0 0 1 0 0,1-1 0 0 0,-1 1 0 0 0,0 0 0 0 0,0 0-1 0 0,0 0 1 0 0,0 0 0 0 0,0 0 0 0 0,0 0 0 0 0,0 0-1 0 0,-1 0 1 0 0,1 1 0 0 0,0-1 0 0 0,0 0 0 0 0,-1 1-1 0 0,1-1 1 0 0,0 1 0 0 0,-1-1 0 0 0,1 1 0 0 0,0-1-1 0 0,-1 1 1 0 0,1 0 0 0 0,-1 0 0 0 0,1 0 0 0 0,-1 0-1 0 0,1 0 1 0 0,-1 0 0 0 0,1 0 0 0 0,-3 1 0 0 0,-3 0-35 0 0,1 1 1 0 0,-1 0-1 0 0,1 0 1 0 0,0 0-1 0 0,-1 1 1 0 0,-7 4-1 0 0,5-1 16 0 0,0-1 0 0 0,0 2-1 0 0,1-1 1 0 0,0 1 0 0 0,0 0-1 0 0,1 1 1 0 0,0 0 0 0 0,0 0-1 0 0,-7 13 1 0 0,1 2 52 0 0,1 1 0 0 0,-14 37 0 0 0,-82 164 428 0 0,-17-8-1 0 0,116-203-439 0 0,-19 39 338 0 0,2 1-1 0 0,-26 80 1 0 0,3-6 55 0 0,26-78-273 0 0,-39 64 1 0 0,-40 41 571 0 0,11-17-241 0 0,80-122-460 0 0,0 0 0 0 0,-1-1 0 0 0,-1-1 0 0 0,-16 15 0 0 0,22-22-16 0 0,5-28-2225 0 0,5 7-3052 0 0</inkml:trace>
</inkml:ink>
</file>

<file path=ppt/ink/ink6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1:39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0 162 13591 0 0,'0'0'2467'0'0,"2"0"-1926"0"0,10-2-54 0 0,-1-1 0 0 0,0-1 0 0 0,21-9 0 0 0,10-4 216 0 0,43-11-35 0 0,147-39 141 0 0,-69 43-3929 0 0,-132 21-3320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5:13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53 9871 0 0,'0'0'455'0'0,"1"-2"-12"0"0,5-8-286 0 0,0-1 38 0 0,1-4 2220 0 0,-2 3 4560 0 0,-20 9-6479 0 0,7 6-462 0 0,0 0-1 0 0,1 0 1 0 0,-1 0 0 0 0,1 1-1 0 0,0 1 1 0 0,0-1-1 0 0,-8 7 1 0 0,-46 43 12 0 0,46-39-25 0 0,-40 40-21 0 0,-48 66 0 0 0,100-118 0 0 0,-17 22-2 0 0,1 0 0 0 0,1 1-1 0 0,2 1 1 0 0,0 0 0 0 0,2 2-1 0 0,-19 51 1 0 0,29-64-5 0 0,0-1 1 0 0,1 1 0 0 0,0 0-1 0 0,2 0 1 0 0,0 0 0 0 0,1 22-1 0 0,1-25 0 0 0,1 0-1 0 0,0-1 1 0 0,1 1-1 0 0,0-1 1 0 0,1 0-1 0 0,1 0 1 0 0,0 0 0 0 0,11 20-1 0 0,-6-16 9 0 0,1-1-1 0 0,1 0 0 0 0,0 0 1 0 0,14 12-1 0 0,61 48-15 0 0,-47-41-25 0 0,6 4 19 0 0,83 76-33 0 0,-111-96 53 0 0,77 79-34 0 0,-76-75 26 0 0,0 1-1 0 0,24 42 1 0 0,-30-42 2 0 0,-1 1 1 0 0,-1 0-1 0 0,-1 1 0 0 0,-2 0 0 0 0,0 1 0 0 0,-2 0 1 0 0,6 41-1 0 0,-10-44-11 0 0,-1 1 1 0 0,-1-1-1 0 0,-1 0 1 0 0,-1 0-1 0 0,-1 0 1 0 0,-1 0-1 0 0,-1-1 1 0 0,-1 1-1 0 0,-9 21 1 0 0,2-12 4 0 0,-2-1 0 0 0,-2-1 1 0 0,0 0-1 0 0,-31 38 0 0 0,13-25 211 0 0,-2-2-1 0 0,-42 37 0 0 0,32-40 278 0 0,9-8-270 0 0,37-29-301 0 0,17-6-10379 0 0</inkml:trace>
</inkml:ink>
</file>

<file path=ppt/ink/ink6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1:39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19 9671 0 0,'20'-18'7519'0'0,"-26"29"-7032"0"0,-7 10-317 0 0,-2-2 1 0 0,0 1 0 0 0,-22 20 0 0 0,-10 13-40 0 0,29-31-123 0 0,-82 106 76 0 0,82-102-70 0 0,2 0 0 0 0,0 1 0 0 0,-13 34 0 0 0,25-53-18 0 0,0 1-1 0 0,1 0 0 0 0,0 0 1 0 0,1 0-1 0 0,0 0 1 0 0,0 1-1 0 0,1-1 0 0 0,0 1 1 0 0,1-1-1 0 0,0 11 1 0 0,3-4-210 0 0,1-12-518 0 0,-2-3 194 0 0,7 3-360 0 0</inkml:trace>
</inkml:ink>
</file>

<file path=ppt/ink/ink6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1:39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3223 0 0,'0'0'143'0'0,"-9"0"26"0"0,7-1-141 0 0,-2 1-93 0 0,-8 7 557 0 0,10-6 203 0 0,0 1 0 0 0,0 0 0 0 0,0-1-1 0 0,0 1 1 0 0,0 0 0 0 0,0 0 0 0 0,0 0 0 0 0,1 1-1 0 0,-1-1 1 0 0,1 0 0 0 0,0 0 0 0 0,-2 3 0 0 0,3-3-335 0 0,-1 1 1 0 0,1-1 0 0 0,-1 0-1 0 0,1 0 1 0 0,0 1 0 0 0,0-1-1 0 0,-1 0 1 0 0,2 0 0 0 0,-1 0-1 0 0,0 1 1 0 0,0-1-1 0 0,1 3 1 0 0,1-1-172 0 0,0 1 0 0 0,0-1 0 0 0,0 0 0 0 0,0 0 0 0 0,1 0 0 0 0,-1 0 0 0 0,1 0 0 0 0,0 0-1 0 0,1 0 1 0 0,-1-1 0 0 0,0 0 0 0 0,8 5 0 0 0,9 6 213 0 0,1-2 0 0 0,0-1-1 0 0,38 14 1 0 0,-26-11-182 0 0,82 30 46 0 0,18 7-162 0 0,-88-27-78 0 0,7 3-362 0 0,-42-25-4279 0 0,-7-10 1598 0 0,-1-4 1354 0 0</inkml:trace>
</inkml:ink>
</file>

<file path=ppt/ink/ink6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1:40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7 4143 0 0,'-5'-6'13843'0'0,"-1"8"-13661"0"0,0 1 0 0 0,0 0 0 0 0,1 0 0 0 0,-1 1 0 0 0,1 0 0 0 0,0 0 0 0 0,0 0 0 0 0,-6 6 0 0 0,-6 5-80 0 0,10-9-66 0 0,-95 70 273 0 0,55-43-123 0 0,-51 48 0 0 0,31-25-78 0 0,-66 43-1254 0 0,123-92 306 0 0,1 1 0 0 0,-10 8 1 0 0,17-14 7 0 0</inkml:trace>
</inkml:ink>
</file>

<file path=ppt/ink/ink6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1:40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 2303 0 0,'0'0'471'0'0,"-4"10"4773"0"0,4-1-4589 0 0,-1 0 0 0 0,1 0 0 0 0,0 0 0 0 0,1-1 0 0 0,0 1 0 0 0,1 0 0 0 0,3 12 0 0 0,22 60 396 0 0,-13-49-881 0 0,1 0 1 0 0,26 38 0 0 0,44 55 295 0 0,-43-65 134 0 0,-35-50-476 0 0,-1 0 0 0 0,0 0 0 0 0,0 1 0 0 0,-1 0 0 0 0,-1-1 0 0 0,0 2 0 0 0,0-1 0 0 0,-1 0 0 0 0,-1 1 0 0 0,0 0 0 0 0,0-1 0 0 0,-1 1 0 0 0,-1 0 0 0 0,0 0 0 0 0,-1 0 0 0 0,0-1 0 0 0,0 1 0 0 0,-1 0 0 0 0,-1-1 0 0 0,0 1 0 0 0,-9 21 0 0 0,2-13-10 0 0,0 0 0 0 0,-1-1 0 0 0,-1 0 1 0 0,-1-1-1 0 0,0 0 0 0 0,-1-1 0 0 0,-1 0 0 0 0,-26 21 0 0 0,10-13 154 0 0,-2-1 1 0 0,0-1-1 0 0,-66 32 0 0 0,57-30-86 0 0,40-24-386 0 0</inkml:trace>
</inkml:ink>
</file>

<file path=ppt/ink/ink6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1:54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2759 0 0,'0'0'12527'0'0,"1"-9"-11158"0"0,0 8-1300 0 0,0-1 0 0 0,0 1 0 0 0,0-1-1 0 0,0 1 1 0 0,1 0 0 0 0,-1-1 0 0 0,1 1-1 0 0,-1 0 1 0 0,1 0 0 0 0,-1 0 0 0 0,1 0 0 0 0,-1 0-1 0 0,1 0 1 0 0,0 1 0 0 0,0-1 0 0 0,-1 1-1 0 0,1-1 1 0 0,0 1 0 0 0,0-1 0 0 0,0 1-1 0 0,0 0 1 0 0,0 0 0 0 0,3 0 0 0 0,7 0 429 0 0,0 1-1 0 0,17 2 1 0 0,-29-3-498 0 0,15 1-65 0 0,1 0-1 0 0,-1-1 0 0 0,0-1 1 0 0,1 0-1 0 0,-1-1 1 0 0,0-1-1 0 0,0 0 0 0 0,0-1 1 0 0,22-9-1 0 0,6 1-1544 0 0,-18 6-1392 0 0,-14 2-2434 0 0</inkml:trace>
</inkml:ink>
</file>

<file path=ppt/ink/ink6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1:54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10735 0 0,'0'0'2034'0'0,"1"-1"-1064"0"0,1-1-732 0 0,1-1 0 0 0,-1 1 0 0 0,1 0-1 0 0,0 1 1 0 0,0-1 0 0 0,-1 0 0 0 0,1 1-1 0 0,0-1 1 0 0,0 1 0 0 0,0 0 0 0 0,1 0-1 0 0,-1 0 1 0 0,0 1 0 0 0,0-1-1 0 0,7 0 1 0 0,-3 0 177 0 0,1 0-1 0 0,13-5 1 0 0,-2 0 92 0 0,9-1-334 0 0,-8 1 60 0 0,0 1 0 0 0,1 1 0 0 0,0 1-1 0 0,22 0 1 0 0,-17 4-1592 0 0,30 5 0 0 0,2 1-908 0 0,-44-7 908 0 0</inkml:trace>
</inkml:ink>
</file>

<file path=ppt/ink/ink6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1:55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 2303 0 0,'0'0'9528'0'0,"-1"2"-8514"0"0,-5 16-350 0 0,-30 102 1205 0 0,-22 79-1466 0 0,42-157-394 0 0,-1 0 0 0 0,-37 61-1 0 0,-28 15 30 0 0,1-1-505 0 0,80-115 191 0 0</inkml:trace>
</inkml:ink>
</file>

<file path=ppt/ink/ink6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1:55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1 723 11687 0 0,'0'0'4180'0'0,"1"-1"-3549"0"0,35-16 266 0 0,-2-2 1 0 0,0-1-1 0 0,38-29 1 0 0,-56 37-679 0 0,109-92 420 0 0,-45 35-363 0 0,168-139-500 0 0,-189 159-364 0 0,81-62-4456 0 0,-83 67 1713 0 0,-33 25 1583 0 0</inkml:trace>
</inkml:ink>
</file>

<file path=ppt/ink/ink6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1:56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5063 0 0,'0'0'7702'0'0,"0"2"-6721"0"0,1 3-752 0 0,0 0 1 0 0,0-1-1 0 0,0 1 0 0 0,1-1 1 0 0,0 1-1 0 0,0-1 0 0 0,0 0 1 0 0,0 0-1 0 0,1 0 0 0 0,0 0 1 0 0,0 0-1 0 0,0 0 0 0 0,0-1 1 0 0,0 1-1 0 0,1-1 0 0 0,-1 0 1 0 0,1 0-1 0 0,0-1 0 0 0,0 1 1 0 0,0-1-1 0 0,7 4 0 0 0,57 23 959 0 0,36 20 268 0 0,-69-30-1343 0 0,-12-7-26 0 0,0 0 0 0 0,-1 2 0 0 0,0 1 0 0 0,33 29 0 0 0,-52-41-85 0 0,-1-1 1 0 0,0 0 1 0 0,0 0-1 0 0,0 1 0 0 0,0-1 0 0 0,0 0 1 0 0,-1 1-1 0 0,1-1 0 0 0,-1 1 0 0 0,0-1 1 0 0,1 1-1 0 0,-1 0 0 0 0,0-1 1 0 0,-1 1-1 0 0,1 0 0 0 0,0 0 0 0 0,-1 0 1 0 0,0 0-1 0 0,0 3 0 0 0,0 11-1755 0 0,-1-12 246 0 0</inkml:trace>
</inkml:ink>
</file>

<file path=ppt/ink/ink6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1:56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4143 0 0,'-1'2'2479'0'0,"-11"38"5008"0"0,10-32-7243 0 0,0-1 0 0 0,1 1 0 0 0,0 0 0 0 0,1-1 0 0 0,0 1 0 0 0,1 12 0 0 0,1-5-89 0 0,1 1-1 0 0,1-1 1 0 0,0 0 0 0 0,1 0 0 0 0,1 0 0 0 0,0-1 0 0 0,1 0 0 0 0,1 0 0 0 0,0-1 0 0 0,1 0 0 0 0,19 24 0 0 0,-12-21 6 0 0,1 0 1 0 0,0 0-1 0 0,1-2 0 0 0,1 0 1 0 0,0-1-1 0 0,1-1 1 0 0,31 14-1 0 0,83 30 944 0 0,-27-12-466 0 0,-68-31-351 0 0,-36-12-258 0 0,0 0-1 0 0,0 0 1 0 0,0-1-1 0 0,0 1 1 0 0,0-1-1 0 0,0 0 1 0 0,6 0 0 0 0,-7 0-159 0 0,-1 0 0 0 0,1-1 1 0 0,0 1-1 0 0,0-1 1 0 0,-1 0-1 0 0,1 0 0 0 0,-1 1 1 0 0,1-1-1 0 0,0 0 1 0 0,-1 0-1 0 0,0-1 0 0 0,1 1 1 0 0,-1 0-1 0 0,0 0 0 0 0,2-2 1 0 0,4-6-1579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5:14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70 3679 0 0,'3'-1'284'0'0,"38"-13"-81"0"0,58-31 11186 0 0,-84 35-6553 0 0,-17 12-4525 0 0,-21 26-110 0 0,-1-1 0 0 0,-1-2 1 0 0,-36 29-1 0 0,9-8-193 0 0,-110 124-801 0 0,59-59 556 0 0,65-72 230 0 0,-62 84 0 0 0,97-119 20 0 0,0 1-1 0 0,0 0 1 0 0,0 0-1 0 0,1 0 1 0 0,-1 0-1 0 0,-2 11 1 0 0,5-15 6 0 0,0 1 0 0 0,0 0 1 0 0,-1-1-1 0 0,1 1 0 0 0,0 0 0 0 0,0-1 1 0 0,0 1-1 0 0,1 0 0 0 0,-1-1 0 0 0,0 1 1 0 0,1-1-1 0 0,-1 1 0 0 0,1 0 1 0 0,-1-1-1 0 0,1 1 0 0 0,0-1 0 0 0,0 1 1 0 0,-1-1-1 0 0,1 1 0 0 0,0-1 1 0 0,0 0-1 0 0,1 0 0 0 0,-1 1 0 0 0,0-1 1 0 0,0 0-1 0 0,2 1 0 0 0,7 4 96 0 0,0 0 0 0 0,0 0 0 0 0,0-1 0 0 0,1-1 0 0 0,0 1 0 0 0,0-2 0 0 0,0 0 0 0 0,0 0-1 0 0,0-1 1 0 0,20 2 0 0 0,-6-3 77 0 0,1-1 0 0 0,0-1 0 0 0,43-8 0 0 0,-44 3-360 0 0,1-1 1 0 0,41-18-1 0 0,-36 13-1679 0 0,-13 5 533 0 0</inkml:trace>
</inkml:ink>
</file>

<file path=ppt/ink/ink6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1:56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7 7367 0 0,'0'0'923'0'0,"-8"-6"3278"0"0,6 6-4089 0 0,0-1 1 0 0,1 1-1 0 0,-1 0 0 0 0,1 0 0 0 0,-1 0 0 0 0,1 0 0 0 0,-1 1 0 0 0,0-1 1 0 0,1 0-1 0 0,-1 1 0 0 0,1-1 0 0 0,-1 1 0 0 0,1-1 0 0 0,-1 1 1 0 0,1 0-1 0 0,0 0 0 0 0,-1-1 0 0 0,1 1 0 0 0,0 0 0 0 0,-1 0 0 0 0,1 0 1 0 0,0 1-1 0 0,0-1 0 0 0,0 0 0 0 0,-1 2 0 0 0,-3 4 174 0 0,1 1-1 0 0,0-1 0 0 0,-6 16 1 0 0,2-3 144 0 0,-22 38 80 0 0,-2-2 0 0 0,-2-1 0 0 0,-72 87 0 0 0,77-107-449 0 0,-50 55 69 0 0,69-80-101 0 0,-1 0 0 0 0,-1-1 0 0 0,1 0 0 0 0,-1-1 0 0 0,-1 0 0 0 0,-13 6 0 0 0,18-10 37 0 0,6-4-15 0 0</inkml:trace>
</inkml:ink>
</file>

<file path=ppt/ink/ink6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2:06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46 2303 0 0,'0'0'102'0'0,"-1"0"-1"0"0,-23 10 1470 0 0,-3 2 12373 0 0,27-12-13878 0 0,17-1 302 0 0,8-3-51 0 0,-1-2 1 0 0,24-9-1 0 0,-21 7-144 0 0,35-7 1 0 0,-26 8-145 0 0,-22 4-227 0 0,0 0 0 0 0,0 1 0 0 0,0 0 0 0 0,1 1 0 0 0,-1 1 0 0 0,16 1 0 0 0,-28 0-116 0 0,-1-1 0 0 0,1 0 1 0 0,-1 1-1 0 0,1-1 1 0 0,-1 1-1 0 0,1 0 1 0 0,-1-1-1 0 0,1 1 1 0 0,-1 0-1 0 0,0 0 1 0 0,2 1-1 0 0,-2-1 146 0 0</inkml:trace>
</inkml:ink>
</file>

<file path=ppt/ink/ink6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2:06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 4607 0 0,'0'0'9520'0'0,"1"-1"-8884"0"0,2-2-397 0 0,0 0-1 0 0,0 0 0 0 0,0 0 0 0 0,1 0 0 0 0,-1 1 1 0 0,0-1-1 0 0,1 1 0 0 0,0 0 0 0 0,0 0 1 0 0,0 1-1 0 0,4-2 0 0 0,10-3 408 0 0,23-3-1 0 0,-17 3-327 0 0,-4 3-23 0 0,1 0-1 0 0,32 0 1 0 0,-13 1-4 0 0,147-17 147 0 0,-109 6-6821 0 0,-61 9 153 0 0</inkml:trace>
</inkml:ink>
</file>

<file path=ppt/ink/ink6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2:06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0 1375 0 0,'0'0'10487'0'0,"0"3"-9740"0"0,0 8-266 0 0,-2 0 0 0 0,1 0-1 0 0,-1 0 1 0 0,-1 0 0 0 0,0-1 0 0 0,-7 18 0 0 0,-35 64 78 0 0,25-53-298 0 0,-19 45-194 0 0,-31 55 6 0 0,60-119-56 0 0,0 1-1 0 0,-13 42 0 0 0,22-62-11 0 0,-2 9-80 0 0,-2 0 1 0 0,1 0 0 0 0,-1 0-1 0 0,-1-1 1 0 0,1 0 0 0 0,-2 0 0 0 0,-8 10-1 0 0,5-8-1093 0 0,-1-1 0 0 0,-17 13 0 0 0,27-22 448 0 0,-7 1-1269 0 0</inkml:trace>
</inkml:ink>
</file>

<file path=ppt/ink/ink6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2:07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0 564 4143 0 0,'1'-2'2247'0'0,"2"-2"-1361"0"0,0 1-1 0 0,0-1 1 0 0,0 0-1 0 0,0 1 1 0 0,1 0-1 0 0,-1-1 1 0 0,1 1-1 0 0,6-4 1 0 0,38-17 753 0 0,-16 8-567 0 0,59-36 391 0 0,72-37-470 0 0,97-58-569 0 0,-15-24-4888 0 0,-216 151 1782 0 0,-18 12 820 0 0</inkml:trace>
</inkml:ink>
</file>

<file path=ppt/ink/ink6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2:07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10535 0 0,'0'0'956'0'0,"2"2"-701"0"0,7 5 458 0 0,1-1 0 0 0,-1 1 0 0 0,2-2-1 0 0,-1 1 1 0 0,14 4 0 0 0,50 25 1924 0 0,-22-10-1674 0 0,-31-14-602 0 0,0 1 1 0 0,-1 1-1 0 0,20 16 0 0 0,9 6-192 0 0,-36-26-138 0 0,-11-8-16 0 0,26 9 21 0 0,-23-9-39 0 0,17 9 58 0 0,-21-9-164 0 0,12 2-3871 0 0,-8 1 2932 0 0</inkml:trace>
</inkml:ink>
</file>

<file path=ppt/ink/ink6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2:08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 3679 0 0,'47'-6'906'0'0,"-15"7"7388"0"0,-31-1-8251 0 0,-1 0 0 0 0,0 0-1 0 0,1 1 1 0 0,-1-1 0 0 0,0 0-1 0 0,1 0 1 0 0,-1 0 0 0 0,0 1 0 0 0,0-1-1 0 0,1 0 1 0 0,-1 0 0 0 0,0 1-1 0 0,0-1 1 0 0,1 0 0 0 0,-1 1-1 0 0,0-1 1 0 0,0 0 0 0 0,0 1-1 0 0,1-1 1 0 0,-1 0 0 0 0,0 1 0 0 0,0-1-1 0 0,0 0 1 0 0,0 1 0 0 0,0-1-1 0 0,0 0 1 0 0,0 1 0 0 0,0-1-1 0 0,0 1 1 0 0,0-1 0 0 0,0 0-1 0 0,0 1 1 0 0,0-1 0 0 0,0 1 0 0 0,-2 13 494 0 0,0-9-448 0 0,-1-1-1 0 0,1 0 1 0 0,-1 1-1 0 0,1-1 1 0 0,-1 0-1 0 0,-1-1 1 0 0,1 1 0 0 0,0-1-1 0 0,-8 6 1 0 0,-3 2-38 0 0,-22 12 1 0 0,-2 1-57 0 0,19-11-2 0 0,2 1 0 0 0,-1 1 0 0 0,2 1-1 0 0,0 0 1 0 0,1 1 0 0 0,1 1 0 0 0,0 0 0 0 0,1 1-1 0 0,-15 32 1 0 0,26-47 21 0 0,0 1-1 0 0,1-1 1 0 0,-1 1 0 0 0,1 0-1 0 0,0 0 1 0 0,1-1-1 0 0,-1 1 1 0 0,1 0 0 0 0,0 0-1 0 0,0 0 1 0 0,1 0-1 0 0,-1-1 1 0 0,1 1 0 0 0,0 0-1 0 0,0 0 1 0 0,1-1-1 0 0,3 8 1 0 0,0 0 183 0 0,2 0-1 0 0,-1-1 1 0 0,2 0-1 0 0,-1 0 1 0 0,12 12-1 0 0,-12-17-49 0 0,-1 0 0 0 0,1 0 0 0 0,0-1 0 0 0,1 0 0 0 0,-1 0 0 0 0,1-1 0 0 0,9 4 0 0 0,22 14 369 0 0,-13-9-401 0 0,0-1-66 0 0,-17-9-38 0 0,-6-2 32 0 0,5 4-45 0 0,-1-1-167 0 0,-5-3-466 0 0</inkml:trace>
</inkml:ink>
</file>

<file path=ppt/ink/ink6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2:08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34 6447 0 0,'0'-1'499'0'0,"2"-4"321"0"0,5-12-1694 0 0,-4 6 10191 0 0,-16 31-8511 0 0,-4 14-363 0 0,-17 36-40 0 0,11-15-274 0 0,-21 80 0 0 0,40-114-129 0 0,-2-5 148 0 0</inkml:trace>
</inkml:ink>
</file>

<file path=ppt/ink/ink6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2:09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3679 0 0,'0'0'7434'0'0,"0"2"-6589"0"0,2 7-554 0 0,1-1 0 0 0,0 1 0 0 0,0-1 0 0 0,1 0 0 0 0,0 0 0 0 0,0 0 0 0 0,1-1 0 0 0,0 1 0 0 0,0-1 0 0 0,11 11 0 0 0,8 7 142 0 0,37 29 1 0 0,-58-51-399 0 0,46 36 208 0 0,48 45 245 0 0,-86-73-449 0 0,-1 1 1 0 0,0 0 0 0 0,-1 0 0 0 0,0 1-1 0 0,-1 0 1 0 0,9 20 0 0 0,-13-23-13 0 0,0 0 1 0 0,0 0-1 0 0,-1 1 1 0 0,0-1-1 0 0,-1 1 0 0 0,0-1 1 0 0,-1 1-1 0 0,0 0 1 0 0,0 0-1 0 0,-1 0 1 0 0,-1-1-1 0 0,0 1 0 0 0,0 0 1 0 0,-1 0-1 0 0,-1-1 1 0 0,1 1-1 0 0,-2-1 0 0 0,0 0 1 0 0,0 0-1 0 0,0 0 1 0 0,-1-1-1 0 0,-7 10 1 0 0,3-7 101 0 0,-1 0 1 0 0,0-1-1 0 0,-1 0 1 0 0,0 0-1 0 0,0-1 1 0 0,-2-1 0 0 0,-14 10-1 0 0,-99 48 547 0 0,88-48-594 0 0,11-7-23 0 0,14-7-92 0 0,0 1 0 0 0,-13 8 0 0 0,51-15-3133 0 0,-6-4-2812 0 0</inkml:trace>
</inkml:ink>
</file>

<file path=ppt/ink/ink6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2:10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2303 0 0,'0'0'13944'0'0,"4"-6"-13440"0"0,0 3-429 0 0,-1 0-1 0 0,1 0 1 0 0,1 0-1 0 0,-1 0 1 0 0,0 1-1 0 0,1 0 1 0 0,-1 0-1 0 0,7-2 1 0 0,13-6 108 0 0,-8 2-119 0 0,0 1 1 0 0,1 0 0 0 0,0 2 0 0 0,0 0 0 0 0,25-4 0 0 0,-7 4-1708 0 0,63 0-1 0 0,-86 5 752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5:14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56 10591 0 0,'0'0'8067'0'0,"-3"3"-7551"0"0,-72 75 349 0 0,-84 114-1 0 0,151-180-844 0 0,0 0-1 0 0,1 1 0 0 0,-5 15 1 0 0,11-28-16 0 0,1 1 0 0 0,0 0 1 0 0,-1-1-1 0 0,1 1 0 0 0,0 0 1 0 0,0 0-1 0 0,0-1 1 0 0,0 1-1 0 0,0 0 0 0 0,0 0 1 0 0,0-1-1 0 0,0 1 0 0 0,0 0 1 0 0,0 0-1 0 0,0 0 1 0 0,1 3 7 0 0,2 8 82 0 0,-1-10-68 0 0,0 0 0 0 0,-1-1 0 0 0,1 1 0 0 0,0 0 0 0 0,0-1 0 0 0,0 1 0 0 0,0-1 0 0 0,0 0 0 0 0,0 0 0 0 0,1 0 0 0 0,-1 0 0 0 0,0 0 0 0 0,1 0 0 0 0,-1-1 0 0 0,0 1 0 0 0,1-1 0 0 0,-1 1 0 0 0,1-1 0 0 0,3 0 0 0 0,6 0 114 0 0,1-1-1 0 0,18-3 1 0 0,-22 3-67 0 0,12-3 46 0 0,1-2 1 0 0,-1 0 0 0 0,0-1 0 0 0,0-1-1 0 0,34-19 1 0 0,-50 24-120 0 0,-1 1 0 0 0,1-2 0 0 0,8-6 0 0 0,2-6-29 0 0,-12 12 8 0 0,-1-1-1 0 0,1-2 6 0 0,0 1-1 0 0,0-1 1 0 0,0 0-1 0 0,-1 0 1 0 0,0 0-1 0 0,2-14 1 0 0,1-46-116 0 0,-3 34 107 0 0,4-14-91 0 0,-4 36 53 0 0,0 0 0 0 0,-1 0 1 0 0,0 0-1 0 0,-1 0 1 0 0,0 0-1 0 0,-1 0 0 0 0,-2-15 1 0 0,2 24-113 0 0,-10-8-258 0 0,9 8 369 0 0,0 1 0 0 0,0 0 1 0 0,0 0-1 0 0,0 0 0 0 0,0 0 0 0 0,-1 0 0 0 0,1 0 1 0 0,0 1-1 0 0,0-1 0 0 0,-1 1 0 0 0,1 0 0 0 0,-1-1 1 0 0,1 1-1 0 0,0 0 0 0 0,-1 0 0 0 0,1 1 1 0 0,0-1-1 0 0,-4 1 0 0 0,-3 2-226 0 0,0 0 1 0 0,0 0-1 0 0,-12 7 1 0 0,-5 2-364 0 0,-2-2-90 0 0,-39 20 0 0 0,65-29 573 0 0,5 0-1370 0 0,10 0 392 0 0</inkml:trace>
</inkml:ink>
</file>

<file path=ppt/ink/ink6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2:10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3223 0 0,'0'0'11624'0'0,"1"0"-11024"0"0,28-10 430 0 0,-1 2-1 0 0,32-4 0 0 0,-35 8-648 0 0,74-8 637 0 0,-83 12-973 0 0,0 0 0 0 0,0 0 0 0 0,0 2 0 0 0,18 3 0 0 0,69 13-3130 0 0,-87-16 1930 0 0</inkml:trace>
</inkml:ink>
</file>

<file path=ppt/ink/ink6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2:47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13 6447 0 0,'0'0'1711'0'0,"10"-7"1749"0"0,0 2-2076 0 0,-10 5-1361 0 0,0 0 1 0 0,0 0-1 0 0,0 0 0 0 0,0 0 0 0 0,0 0 0 0 0,1 0 0 0 0,-1 0 1 0 0,0 0-1 0 0,0 0 0 0 0,0 0 0 0 0,0 0 0 0 0,0 0 1 0 0,0 0-1 0 0,0 0 0 0 0,0 1 0 0 0,0-1 0 0 0,1 0 0 0 0,-1 0 1 0 0,0 0-1 0 0,0 0 0 0 0,0 0 0 0 0,0 0 0 0 0,0 0 0 0 0,0 0 1 0 0,0 0-1 0 0,0 1 0 0 0,0-1 0 0 0,0 0 0 0 0,0 0 1 0 0,0 0-1 0 0,0 0 0 0 0,0 0 0 0 0,0 0 0 0 0,0 0 0 0 0,0 1 1 0 0,0-1-1 0 0,0 0 0 0 0,0 0 0 0 0,0 0 0 0 0,0 0 0 0 0,0 0 1 0 0,0 0-1 0 0,0 1 0 0 0,-7 20 740 0 0,6-18-789 0 0,-4 7 362 0 0,-13 20-1 0 0,1-2-14 0 0,-78 153 111 0 0,67-133-343 0 0,-2-2-1 0 0,-66 79 1 0 0,82-109-75 0 0,2 1 57 0 0,26-16-1207 0 0,2-2-4391 0 0</inkml:trace>
</inkml:ink>
</file>

<file path=ppt/ink/ink6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2:48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156 245 5527 0 0,'0'0'9387'0'0,"1"-1"-9118"0"0,10-16 155 0 0,-8 12-355 0 0,0 0 1 0 0,0 1-1 0 0,0-1 0 0 0,1 1 1 0 0,4-5-1 0 0,14-9 25 0 0,0 2-1 0 0,0 1 1 0 0,1 0 0 0 0,38-16-1 0 0,105-35 202 0 0,-144 58-121 0 0,1 1 0 0 0,0 1 0 0 0,29-4 0 0 0,-44 9-140 0 0,-1 0 0 0 0,1 0 0 0 0,-1 1 0 0 0,1 0 0 0 0,0 1 1 0 0,-1 0-1 0 0,1 0 0 0 0,-1 1 0 0 0,0-1 0 0 0,1 2 0 0 0,-1-1 0 0 0,0 1 1 0 0,0 0-1 0 0,7 4 0 0 0,-13-6-29 0 0,0 0 1 0 0,1 0-1 0 0,-1 0 1 0 0,0 0-1 0 0,0 0 0 0 0,1 1 1 0 0,-1-1-1 0 0,0 0 1 0 0,0 1-1 0 0,-1-1 0 0 0,1 1 1 0 0,0-1-1 0 0,0 1 1 0 0,-1-1-1 0 0,1 1 0 0 0,-1-1 1 0 0,1 1-1 0 0,-1 0 1 0 0,0-1-1 0 0,1 1 1 0 0,-1 0-1 0 0,0-1 0 0 0,0 1 1 0 0,0 0-1 0 0,0-1 1 0 0,-1 1-1 0 0,1 0 0 0 0,0-1 1 0 0,-1 1-1 0 0,1-1 1 0 0,-1 1-1 0 0,-1 2 0 0 0,-2 4 29 0 0,0 0 0 0 0,-1 0-1 0 0,0-1 1 0 0,-9 12-1 0 0,10-14-56 0 0,-6 7 61 0 0,-1 0 1 0 0,-1 0 0 0 0,-24 18-1 0 0,-46 25-46 0 0,9-7-86 0 0,-77 50-93 0 0,16-12 196 0 0,-70 64-9 0 0,194-142 54 0 0,10-8-47 0 0,1-4-7 0 0,17-17 57 0 0,-14 15-48 0 0,-3 5-9 0 0,1-1 0 0 0,0 0 0 0 0,-1 0 1 0 0,1 0-1 0 0,0 1 0 0 0,0-1 0 0 0,0 1 0 0 0,3-2 0 0 0,-2 1-2 0 0,-1 0-1 0 0,1 1 0 0 0,-1-1 1 0 0,1 1-1 0 0,0 0 0 0 0,0 0 1 0 0,-1 0-1 0 0,1 0 1 0 0,0 1-1 0 0,0-1 0 0 0,0 1 1 0 0,0-1-1 0 0,0 1 1 0 0,0 0-1 0 0,3 0 0 0 0,-5 0 11 0 0,9 0 64 0 0,1 0 1 0 0,-1-1 0 0 0,16-3 0 0 0,-14 2 79 0 0,-1 1 0 0 0,20-1 1 0 0,38 5 441 0 0,178 10 1266 0 0,-18 16-1308 0 0,-216-28-522 0 0,0 0-1 0 0,0-1 0 0 0,0-1 1 0 0,17-2-1 0 0,-4 1-126 0 0,-10 0-140 0 0</inkml:trace>
</inkml:ink>
</file>

<file path=ppt/ink/ink6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2:49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 9871 0 0,'0'0'2650'0'0,"0"2"-2316"0"0,1 0-159 0 0,-1 1-1 0 0,1 0 0 0 0,0-1 1 0 0,0 1-1 0 0,1-1 0 0 0,-1 1 1 0 0,1-1-1 0 0,-1 1 0 0 0,1-1 1 0 0,-1 0-1 0 0,1 0 0 0 0,0 0 1 0 0,3 2-1 0 0,4 5 503 0 0,20 11 0 0 0,-21-15-470 0 0,1 1 0 0 0,-2 0 0 0 0,9 8 0 0 0,-12-10-177 0 0,1 1 0 0 0,-1 0 1 0 0,0 1-1 0 0,-1-1 0 0 0,1 1 0 0 0,-1-1 0 0 0,0 1 1 0 0,-1 0-1 0 0,1 0 0 0 0,-1 0 0 0 0,0 0 1 0 0,-1 1-1 0 0,1-1 0 0 0,-1 1 0 0 0,-1-1 0 0 0,1 1 1 0 0,-1-1-1 0 0,0 1 0 0 0,0-1 0 0 0,-1 1 1 0 0,0-1-1 0 0,0 0 0 0 0,-1 1 0 0 0,0-1 0 0 0,0 0 1 0 0,0 0-1 0 0,-1 0 0 0 0,1 0 0 0 0,-2 0 1 0 0,1-1-1 0 0,-1 1 0 0 0,-6 7 0 0 0,-2 1-34 0 0,0-2-1 0 0,0 1 1 0 0,-1-2-1 0 0,-1 0 1 0 0,0 0-1 0 0,-1-1 1 0 0,-24 12-1 0 0,26-17-282 0 0,-25 6 0 0 0,16-5-155 0 0,20-5 384 0 0,0-1 0 0 0,0 1 0 0 0,0-1 0 0 0,0 1-1 0 0,0-1 1 0 0,0 0 0 0 0,0 0 0 0 0,0 0 0 0 0,0 0 0 0 0,0 0-1 0 0,0 0 1 0 0,-2-1 0 0 0,-7-7-5500 0 0,5 2 768 0 0</inkml:trace>
</inkml:ink>
</file>

<file path=ppt/ink/ink6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2:49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6 5527 0 0,'0'0'9803'0'0,"-7"-4"-9298"0"0,5 4-476 0 0,0-1 0 0 0,0 1 0 0 0,0 0 0 0 0,0 0 1 0 0,0 0-1 0 0,0 0 0 0 0,0 0 0 0 0,0 1 0 0 0,0-1 0 0 0,0 0 0 0 0,0 1 0 0 0,-3 0 0 0 0,-25 13-15 0 0,14-7-2 0 0,-34 16-12 0 0,-47 29 0 0 0,23-12 0 0 0,31-18 0 0 0,-45 24 0 0 0,79-40 0 0 0,4-1 0 0 0,9 2 0 0 0,2-3 8 0 0,0 0 0 0 0,0 0 0 0 0,1-1 0 0 0,-1 0 0 0 0,1 0 0 0 0,0-1 0 0 0,7 3 1 0 0,54 7 6 0 0,-27-5 107 0 0,-12 0 43 0 0,0 1 0 0 0,0 2 0 0 0,-1 1 0 0 0,0 1 0 0 0,46 27 0 0 0,-72-38-77 0 0,1 5 450 0 0,-3-5-515 0 0,1-1 1 0 0,-1 0-1 0 0,0 1 0 0 0,1-1 1 0 0,-1 0-1 0 0,0 1 1 0 0,0-1-1 0 0,1 0 1 0 0,-1 1-1 0 0,0-1 0 0 0,0 0 1 0 0,0 1-1 0 0,0-1 1 0 0,1 1-1 0 0,-1-1 0 0 0,0 0 1 0 0,0 1-1 0 0,0-1 1 0 0,0 1-1 0 0,0-1 1 0 0,0 0-1 0 0,0 1 0 0 0,0-1 1 0 0,0 1-1 0 0,0-1 1 0 0,0 0-1 0 0,0 1 0 0 0,-1-1 1 0 0,1 1-1 0 0,-3 4 9 0 0,0 0-1 0 0,0 0 1 0 0,0-1-1 0 0,-1 1 0 0 0,0-1 1 0 0,0 0-1 0 0,0 0 1 0 0,0-1-1 0 0,-10 7 1 0 0,-1 0 14 0 0,-31 15 1 0 0,18-14-19 0 0,0-1 1 0 0,0-1-1 0 0,-35 5 0 0 0,22-4-13 0 0,24-7 11 0 0,0 0 0 0 0,-1-1-1 0 0,-23 1 1 0 0,30-3-9 0 0,0-1 0 0 0,1 0 0 0 0,-1 0 0 0 0,0-1 0 0 0,1-1 0 0 0,-18-5 0 0 0,-10-10-79 0 0,36 18-10 0 0,1-2-37 0 0,-7-7 269 0 0,6 6-2698 0 0</inkml:trace>
</inkml:ink>
</file>

<file path=ppt/ink/ink6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2:50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49 3223 0 0,'2'-1'240'0'0,"63"-27"3172"0"0,-19 8 2560 0 0,-47 21-5828 0 0,-70 59 142 0 0,48-42 17 0 0,1 0 0 0 0,1 2 1 0 0,1 0-1 0 0,1 1 0 0 0,1 1 1 0 0,1 1-1 0 0,0 1 0 0 0,2 0 1 0 0,-21 45-1 0 0,35-67-242 0 0,0 0-1 0 0,0 0 1 0 0,0 0 0 0 0,0 1-1 0 0,1-1 1 0 0,-1 0 0 0 0,1 1 0 0 0,-1-1-1 0 0,1 1 1 0 0,0-1 0 0 0,0 0-1 0 0,0 1 1 0 0,0-1 0 0 0,0 1-1 0 0,1-1 1 0 0,-1 0 0 0 0,1 1 0 0 0,1 3-1 0 0,-1-4-18 0 0,0-1-1 0 0,0 0 1 0 0,0 1 0 0 0,1-1-1 0 0,-1 0 1 0 0,0 0 0 0 0,1 0-1 0 0,-1 0 1 0 0,0 0-1 0 0,1 0 1 0 0,-1 0 0 0 0,1 0-1 0 0,0 0 1 0 0,-1-1 0 0 0,1 1-1 0 0,0-1 1 0 0,1 1-1 0 0,2 0 62 0 0,0 0 0 0 0,0 0 0 0 0,0-1 0 0 0,7 0 0 0 0,9-2 82 0 0,0-1-1 0 0,1-2 0 0 0,-2 0 1 0 0,1-1-1 0 0,-1-1 0 0 0,38-19 1 0 0,-48 21-182 0 0,1-1-1 0 0,-1-1 1 0 0,0 1 0 0 0,-1-2 0 0 0,1 0-1 0 0,-1 0 1 0 0,-1 0 0 0 0,0-1 0 0 0,12-17-1 0 0,-17 22-34 0 0,0 0 0 0 0,-1 0 0 0 0,0 0 0 0 0,0 0 0 0 0,0 0 0 0 0,0-1 0 0 0,-1 1 0 0 0,0-1 0 0 0,0 1 0 0 0,0-1 0 0 0,0 0-1 0 0,-1 1 1 0 0,1-1 0 0 0,-1 0 0 0 0,0 1 0 0 0,-1-1 0 0 0,1 0 0 0 0,-1 1 0 0 0,0-1 0 0 0,0 1 0 0 0,-1-1 0 0 0,1 1 0 0 0,-1-1 0 0 0,0 1-1 0 0,0 0 1 0 0,0 0 0 0 0,-5-6 0 0 0,2 4-128 0 0,0 0-1 0 0,0 0 1 0 0,-1 0-1 0 0,0 1 1 0 0,0-1-1 0 0,0 1 1 0 0,-1 1-1 0 0,0-1 1 0 0,1 1-1 0 0,-2 1 0 0 0,1-1 1 0 0,0 1-1 0 0,-1 0 1 0 0,1 1-1 0 0,-1 0 1 0 0,0 0-1 0 0,0 1 1 0 0,0 0-1 0 0,0 0 1 0 0,0 0-1 0 0,0 1 1 0 0,-14 2-1 0 0,21-2-39 0 0,-5 6-1082 0 0</inkml:trace>
</inkml:ink>
</file>

<file path=ppt/ink/ink6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2:50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0 2759 0 0,'-2'2'3584'0'0,"-5"6"-1725"0"0,-1 0-1 0 0,-9 17 0 0 0,-24 48 385 0 0,13-22-974 0 0,-80 142 570 0 0,75-145-1632 0 0,20-31-82 0 0,-19 36 0 0 0,8-10-46 0 0,-1-1-1 0 0,-37 49 1 0 0,32-50-76 0 0,14-18-1191 0 0,-37 42 1 0 0,44-52-2214 0 0</inkml:trace>
</inkml:ink>
</file>

<file path=ppt/ink/ink6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2:51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1 398 9871 0 0,'0'0'3892'0'0,"1"-1"-3128"0"0,5-7-184 0 0,2 0-1 0 0,-1 1 1 0 0,1-1 0 0 0,0 2-1 0 0,12-9 1 0 0,49-27 355 0 0,-47 30-637 0 0,100-50 479 0 0,-13 7-593 0 0,-12 7-122 0 0,18-12-620 0 0,-27 14-1738 0 0,-37 26-2817 0 0</inkml:trace>
</inkml:ink>
</file>

<file path=ppt/ink/ink6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2:51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5527 0 0,'0'0'423'0'0,"-1"2"-87"0"0,-5 7 1065 0 0,3-4-631 0 0,0 0-1 0 0,0-1 1 0 0,1 2 0 0 0,-3 4-1 0 0,5-8-651 0 0,-1-1 1 0 0,1 1-1 0 0,-1 0 0 0 0,1-1 0 0 0,0 1 1 0 0,0 0-1 0 0,0-1 0 0 0,0 1 0 0 0,0 0 1 0 0,0-1-1 0 0,0 1 0 0 0,1 0 0 0 0,-1-1 1 0 0,1 1-1 0 0,-1-1 0 0 0,1 1 0 0 0,-1-1 1 0 0,2 3-1 0 0,3 5 163 0 0,0-1 0 0 0,1 0 1 0 0,0 0-1 0 0,0 0 0 0 0,0-1 0 0 0,1 0 1 0 0,0 0-1 0 0,1-1 0 0 0,-1 0 0 0 0,1 0 1 0 0,0-1-1 0 0,1 0 0 0 0,0 0 0 0 0,-1-1 1 0 0,18 6-1 0 0,7-1 489 0 0,37 5 1 0 0,-28-6-75 0 0,-18-2-337 0 0,-21-3-280 0 0,-2-3-74 0 0,0 1 0 0 0,0 0 0 0 0,0 0 0 0 0,-1 0 0 0 0,1 0 0 0 0,0 0 1 0 0,0 0-1 0 0,-1 0 0 0 0,1 0 0 0 0,-1 0 0 0 0,1 0 0 0 0,-1 0 0 0 0,1 0 1 0 0,-1 0-1 0 0,0 0 0 0 0,0 0 0 0 0,1 0 0 0 0,-1 1 0 0 0,0-1 0 0 0,0 0 1 0 0,0 0-1 0 0,0 0 0 0 0,0 0 0 0 0,0 1 0 0 0,-1 0 0 0 0,0 2 0 0 0,1 0-9 0 0,-1 0-1 0 0,0 0 1 0 0,0 0-1 0 0,-3 7 1 0 0,-3 9-734 0 0,7-18 338 0 0</inkml:trace>
</inkml:ink>
</file>

<file path=ppt/ink/ink6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2:51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70 10479 0 0,'-1'0'480'0'0,"-5"1"-92"0"0,-24 9 3831 0 0,63-12-3328 0 0,0-2 0 0 0,0-1 1 0 0,56-16-1 0 0,28-5-631 0 0,-70 17-260 0 0,34-4 245 0 0,-73 13-449 0 0,0-1 1 0 0,1 1-1 0 0,-1 1 0 0 0,1-1 0 0 0,-1 1 0 0 0,0 1 1 0 0,10 2-1 0 0,-16-3-1077 0 0,7 6-1973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5:15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55 2759 0 0,'7'-5'-16'0'0,"-1"-1"0"0"0,1 1-1 0 0,27-33 18950 0 0,-42 38-18741 0 0,1 1 0 0 0,0 0 0 0 0,-1 0-1 0 0,1 0 1 0 0,0 1 0 0 0,0 1 0 0 0,-13 4-1 0 0,-1 4-81 0 0,-22 15-1 0 0,12-7 5 0 0,-12 5-86 0 0,-108 68 159 0 0,122-72-146 0 0,0 2 0 0 0,-50 49-1 0 0,64-53-40 0 0,5-2 0 0 0,5-4-16 0 0,4-9-60 0 0,2-1 0 0 0,0 0 56 0 0,0 0-1 0 0,0-1 1 0 0,1 1 0 0 0,-1-1-1 0 0,0 1 1 0 0,1-1 0 0 0,-1 0-1 0 0,0 1 1 0 0,1-1 0 0 0,0 0-1 0 0,-1 0 1 0 0,1 0 0 0 0,0 0-1 0 0,3 1 1 0 0,13 4-121 0 0,0-1 0 0 0,0-1 0 0 0,1 0 0 0 0,25 1 0 0 0,12 2-65 0 0,-11 1 34 0 0,71 22-1 0 0,-102-25 189 0 0,0 0 0 0 0,0 1 0 0 0,0 1 1 0 0,-1 0-1 0 0,0 0 0 0 0,-1 2 0 0 0,0-1 0 0 0,0 2 0 0 0,10 10 0 0 0,-19-16 9 0 0,0-1 0 0 0,0 1-1 0 0,0 0 1 0 0,-1 0 0 0 0,0 0-1 0 0,0 0 1 0 0,0 1 0 0 0,0-1-1 0 0,0 1 1 0 0,-1-1 0 0 0,0 1-1 0 0,0-1 1 0 0,0 1 0 0 0,-1 0-1 0 0,0-1 1 0 0,0 1 0 0 0,0 0-1 0 0,0-1 1 0 0,0 1 0 0 0,-1 0 0 0 0,0-1-1 0 0,0 1 1 0 0,-1-1 0 0 0,1 1-1 0 0,-1-1 1 0 0,0 0 0 0 0,0 1-1 0 0,0-1 1 0 0,-1 0 0 0 0,1 0-1 0 0,-1 0 1 0 0,0-1 0 0 0,0 1-1 0 0,-5 4 1 0 0,-3 0 8 0 0,0 0-1 0 0,0 0 0 0 0,0-1 1 0 0,-1-1-1 0 0,0 0 1 0 0,0-1-1 0 0,-1 0 1 0 0,-23 6-1 0 0,-8-2 158 0 0,-59 5 0 0 0,36-6-126 0 0,47-5-84 0 0,-6 2-253 0 0,-1-2-1 0 0,1-1 1 0 0,-50-2 0 0 0,64-3-1560 0 0</inkml:trace>
</inkml:ink>
</file>

<file path=ppt/ink/ink6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2:52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97 3223 0 0,'-49'23'12950'0'0,"178"-75"-9559"0"0,-33 12-2398 0 0,-80 34-829 0 0,0 2 1 0 0,21-3-1 0 0,0-1-23 0 0,-29 7-502 0 0,-1 0-1 0 0,1 1 0 0 0,0-1 1 0 0,-1 2-1 0 0,10 0 1 0 0,23 0-1726 0 0,-29-3 439 0 0</inkml:trace>
</inkml:ink>
</file>

<file path=ppt/ink/ink6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2:52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 1375 0 0,'1'2'2854'0'0,"0"0"-2076"0"0,0 1 0 0 0,-1-1 0 0 0,1 1 0 0 0,0-1 0 0 0,-1 1 1 0 0,1 0-1 0 0,-1-1 0 0 0,0 1 0 0 0,0 0 0 0 0,0 2 0 0 0,-1 2 13 0 0,0-1 1 0 0,0 0-1 0 0,-4 12 0 0 0,-1-2-290 0 0,-2 1 0 0 0,-9 17-1 0 0,-111 176 1562 0 0,66-111-1820 0 0,47-76-208 0 0,7-11-2 0 0,0 1 0 0 0,1 0 1 0 0,-8 21-1 0 0,14-33-103 0 0</inkml:trace>
</inkml:ink>
</file>

<file path=ppt/ink/ink6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2:53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270 124 1375 0 0,'-1'1'107'0'0,"-5"2"102"0"0,0 0-1 0 0,0 0 0 0 0,-12 3 1 0 0,-9 0 6789 0 0,14-3 473 0 0,44-19-5787 0 0,22-10-1301 0 0,73-31-116 0 0,-99 47-155 0 0,0 1 1 0 0,52-11 0 0 0,-56 16 193 0 0,1 1 1 0 0,-1 1 0 0 0,45 1-1 0 0,-67 1-294 0 0,1 0-1 0 0,-1 0 1 0 0,0 0 0 0 0,1 0-1 0 0,-1 0 1 0 0,0 1 0 0 0,1-1-1 0 0,-1 1 1 0 0,0-1-1 0 0,0 1 1 0 0,1-1 0 0 0,-1 1-1 0 0,0 0 1 0 0,0-1-1 0 0,0 1 1 0 0,0 0 0 0 0,0 0-1 0 0,0 0 1 0 0,0 0 0 0 0,0 0-1 0 0,0 0 1 0 0,1 2-1 0 0,-1-1-2 0 0,-1 0 0 0 0,1 0 0 0 0,-1 0 0 0 0,0-1 0 0 0,0 1 0 0 0,0 0 0 0 0,1 0 0 0 0,-2 0 0 0 0,1 0 0 0 0,0 0-1 0 0,0 0 1 0 0,-1 0 0 0 0,1-1 0 0 0,-1 4 0 0 0,-3 3 13 0 0,1 0-1 0 0,-1 0 0 0 0,0 0 1 0 0,-1-1-1 0 0,-9 13 1 0 0,-1-3 8 0 0,-2 0 0 0 0,0-2 0 0 0,-29 22 0 0 0,0-1-20 0 0,-35 35-23 0 0,-62 50-147 0 0,98-87 114 0 0,-2-2-1 0 0,-100 52 1 0 0,93-56 57 0 0,46-25 42 0 0,7-2 181 0 0,5 1-180 0 0,0 1 0 0 0,0-1 1 0 0,1 0-1 0 0,-1 0 1 0 0,1 0-1 0 0,-1-1 0 0 0,1 1 1 0 0,0-1-1 0 0,0 0 1 0 0,6 0-1 0 0,21 1 132 0 0,1-2-1 0 0,34-3 1 0 0,64-14 125 0 0,40-2 189 0 0,-120 16-318 0 0,2 0 271 0 0,82 5 0 0 0,-10 13-229 0 0,-108-12-220 0 0,-4 1-25 0 0,-12-4-65 0 0,16 10-4473 0 0</inkml:trace>
</inkml:ink>
</file>

<file path=ppt/ink/ink6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2:57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54 8607 0 0,'0'0'396'0'0,"1"-1"-12"0"0,27-34 2414 0 0,-28 35-2710 0 0,0 0 0 0 0,0-1 0 0 0,0 1 0 0 0,0-1 0 0 0,0 1 1 0 0,0 0-1 0 0,0-1 0 0 0,0 1 0 0 0,0-1 0 0 0,1 1 0 0 0,-1 0 0 0 0,0-1 1 0 0,0 1-1 0 0,0-1 0 0 0,0 1 0 0 0,1 0 0 0 0,-1-1 0 0 0,0 1 1 0 0,0 0-1 0 0,1 0 0 0 0,-1-1 0 0 0,0 1 0 0 0,1 0 0 0 0,-1-1 0 0 0,4-4 2808 0 0,-4 4-2848 0 0,-1 1 1 0 0,1 0-1 0 0,0 0 1 0 0,0-1-1 0 0,-1 1 1 0 0,1 0-1 0 0,0 0 0 0 0,-1 0 1 0 0,1-1-1 0 0,0 1 1 0 0,-1 0-1 0 0,1 0 1 0 0,0 0-1 0 0,-1 0 1 0 0,1 0-1 0 0,0 0 1 0 0,-1 0-1 0 0,1 0 1 0 0,0 0-1 0 0,-1 0 1 0 0,1 0-1 0 0,0 0 1 0 0,-1 0-1 0 0,-5 0-37 0 0,1 0-1 0 0,0 0 0 0 0,0 1 1 0 0,0 0-1 0 0,0 0 0 0 0,0 1 1 0 0,0-1-1 0 0,0 1 1 0 0,0 0-1 0 0,1 0 0 0 0,-1 1 1 0 0,1-1-1 0 0,-1 1 0 0 0,1 0 1 0 0,0 0-1 0 0,-5 5 1 0 0,-7 7-23 0 0,1 1 0 0 0,-20 26 0 0 0,27-33 18 0 0,-35 46-52 0 0,-84 108-127 0 0,98-122 149 0 0,1 1 0 0 0,-24 52 0 0 0,47-82 13 0 0,0 0 0 0 0,1 0 0 0 0,0 1 0 0 0,0-1 0 0 0,2 1 0 0 0,0 0 0 0 0,0 0 0 0 0,1-1 0 0 0,0 1 0 0 0,2 0-1 0 0,-1 0 1 0 0,1 0 0 0 0,1 0 0 0 0,1 0 0 0 0,-1-1 0 0 0,2 1 0 0 0,0-1 0 0 0,0 0 0 0 0,1 0 0 0 0,1 0 0 0 0,0-1 0 0 0,11 17 0 0 0,27 25-329 0 0,71 69 0 0 0,-72-79 177 0 0,-2 1 0 0 0,55 75-1 0 0,-81-94 157 0 0,-1 0-1 0 0,-1 1 0 0 0,-2 1 1 0 0,0 0-1 0 0,-2 0 0 0 0,9 40 1 0 0,-9-19-115 0 0,-2 0 0 0 0,2 98 1 0 0,-12-70-706 0 0,-12 81 0 0 0,12-137 663 0 0,-1 0 0 0 0,0 0 0 0 0,-2 0 0 0 0,0-1 0 0 0,-13 28 0 0 0,13-35 225 0 0,-1-1-1 0 0,0 0 1 0 0,0 0-1 0 0,-1 0 1 0 0,-1-1 0 0 0,0-1-1 0 0,0 1 1 0 0,-1-1-1 0 0,-16 12 1 0 0,19-16 145 0 0,0 0 0 0 0,0 0 0 0 0,0-1 0 0 0,-1 0 1 0 0,0 0-1 0 0,1-1 0 0 0,-1 0 0 0 0,-1 0 1 0 0,1-1-1 0 0,0 0 0 0 0,-15 1 0 0 0,22 0-382 0 0,-2 10-2085 0 0</inkml:trace>
</inkml:ink>
</file>

<file path=ppt/ink/ink6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3:00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0 10943 0 0,'0'0'5735'0'0,"0"2"-5582"0"0,1 9 15 0 0,-1-1-1 0 0,-1 1 1 0 0,0 0-1 0 0,-4 19 1 0 0,0-4 18 0 0,-3 27 4 0 0,-2-1 0 0 0,-2 0-1 0 0,-35 93 1 0 0,2-25 227 0 0,42-106-337 0 0,-4 27 60 0 0,6-39-205 0 0</inkml:trace>
</inkml:ink>
</file>

<file path=ppt/ink/ink6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3:01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 5983 0 0,'0'0'9680'0'0,"-1"1"-9465"0"0,-25 86 805 0 0,15-45-783 0 0,-22 94 289 0 0,-18 56-102 0 0,-10 0-211 0 0,61-190-181 0 0</inkml:trace>
</inkml:ink>
</file>

<file path=ppt/ink/ink6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3:02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8751 0 0,'1'2'5883'0'0,"0"6"-5030"0"0,-1 1 0 0 0,0 0 0 0 0,0 0 0 0 0,-1 0 0 0 0,-3 17-1 0 0,-1-6-932 0 0,-10 29 0 0 0,12-41 91 0 0,3-5 32 0 0,0-3-48 0 0,0 0 1 0 0,0 1-1 0 0,0-1 1 0 0,0 0-1 0 0,0 0 1 0 0,0 0-1 0 0,0 1 1 0 0,0-1-1 0 0,0 0 1 0 0,0 0-1 0 0,0 0 1 0 0,0 0-1 0 0,0 1 1 0 0,1-1-1 0 0,-1 0 1 0 0,0 0-1 0 0,0 0 1 0 0,0 0-1 0 0,0 0 1 0 0,0 1-1 0 0,1-1 1 0 0,-1 0-1 0 0,0 0 1 0 0,0 0-1 0 0,0 0 1 0 0,0 0-1 0 0,1 0 1 0 0,-1 0-1 0 0,0 0 1 0 0,0 0-1 0 0,1 1 1 0 0,12-7-790 0 0,2-3-234 0 0</inkml:trace>
</inkml:ink>
</file>

<file path=ppt/ink/ink6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3:02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1 12007 0 0,'0'0'1083'0'0,"2"0"-784"0"0,25 13 3123 0 0,-26-12-2226 0 0,4 12 379 0 0,-5-12-1530 0 0,1-1 1 0 0,-1 1-1 0 0,1 0 0 0 0,-1 0 0 0 0,1 0 1 0 0,-1 0-1 0 0,0 0 0 0 0,1 0 0 0 0,-1 0 1 0 0,0 0-1 0 0,0 0 0 0 0,0 0 1 0 0,0 0-1 0 0,0 0 0 0 0,0 0 0 0 0,0 0 1 0 0,0 0-1 0 0,0 0 0 0 0,0 0 0 0 0,-1 0 1 0 0,1 0-1 0 0,-1 1 0 0 0,-1 1 9 0 0,0 0-1 0 0,0 0 1 0 0,0 0 0 0 0,-1 0-1 0 0,1 0 1 0 0,-1-1 0 0 0,0 1-1 0 0,0-1 1 0 0,0 0-1 0 0,0 1 1 0 0,0-2 0 0 0,0 1-1 0 0,0 0 1 0 0,-5 1 0 0 0,-7 2-42 0 0,0 0 1 0 0,-17 3 0 0 0,11-3-72 0 0,-54 14 66 0 0,-92 25-279 0 0,129-32 195 0 0,0 2 0 0 0,-45 24 0 0 0,76-33 73 0 0,4-3-9 0 0,0 0 1 0 0,0-1-1 0 0,0 1 0 0 0,0-1 0 0 0,0 0 0 0 0,0 0 1 0 0,0 0-1 0 0,0 0 0 0 0,-5 0 0 0 0,7 0-73 0 0,0-3-9 0 0,0 0 75 0 0,1 0 0 0 0,-1 0 0 0 0,1 0 0 0 0,-1 0 0 0 0,1 0 0 0 0,0 0 0 0 0,0 0 0 0 0,0 0 0 0 0,0 0 0 0 0,1-4 0 0 0,0 1-14 0 0,0 0 1 0 0,1 1-1 0 0,-1-1 0 0 0,1 0 0 0 0,5-8 0 0 0,-3 7-31 0 0,-3 5-4 0 0,-2 13-1 0 0,0 0 69 0 0,0 0 0 0 0,-2 0-1 0 0,1 0 1 0 0,-2-1 0 0 0,1 1-1 0 0,-1-1 1 0 0,-1 1 0 0 0,-7 11-1 0 0,1-4 78 0 0,9-15-37 0 0,1-1 0 0 0,-2 0 0 0 0,1 0 0 0 0,0 0 0 0 0,-1 0 0 0 0,1 0 0 0 0,-5 3 0 0 0,-7 20 312 0 0,10-20-338 0 0,-9 14 47 0 0,9-11-48 0 0,4-9-12 0 0,0 0 0 0 0,0 1 0 0 0,0-1 0 0 0,0 0 0 0 0,0 1 0 0 0,0-1 0 0 0,0 0 0 0 0,0 0 0 0 0,0 1 0 0 0,0-1 0 0 0,0 0 0 0 0,0 1 0 0 0,0-1 0 0 0,0 0 0 0 0,0 1 0 0 0,0-1 0 0 0,0 0 0 0 0,0 1 0 0 0,0-1 0 0 0,1 0 0 0 0,-1 0 0 0 0,0 1 0 0 0,0-1 0 0 0,0 0 0 0 0,1 0 0 0 0,-1 1 0 0 0,0-1 0 0 0,0 0 0 0 0,1 0 0 0 0,-1 0 0 0 0,0 1 0 0 0,0-1 0 0 0,1 0 0 0 0,-1 0 0 0 0,0 0 0 0 0,0 0 0 0 0,1 0 0 0 0,-1 0 0 0 0,0 0 0 0 0,1 1 0 0 0,-1-1 0 0 0,0 0 0 0 0,1 0 0 0 0,-1 0 0 0 0,0 0 0 0 0,1 0 0 0 0,-1 0 0 0 0,0-1 0 0 0,1 1 0 0 0,-1 0 0 0 0,0 0 0 0 0,0 0 0 0 0,1 0 0 0 0,-1 0 0 0 0,0 0 0 0 0,1-1 0 0 0,12-1 15 0 0,0 0 0 0 0,0-2 0 0 0,0 1 0 0 0,0-2 0 0 0,14-6 0 0 0,4-1 37 0 0,4-1-100 0 0,0 2 0 0 0,60-11 1 0 0,-80 20 31 0 0,0 0 0 0 0,1 1 0 0 0,-1 1 0 0 0,0 1 1 0 0,0 0-1 0 0,0 1 0 0 0,0 0 0 0 0,0 1 0 0 0,18 7 0 0 0,10 8 16 0 0,-31-10 11 0 0,-10-6 15 0 0,0-1 1 0 0,0 1 0 0 0,0 0-1 0 0,0-1 1 0 0,0 1 0 0 0,-1 0-1 0 0,1 0 1 0 0,1 4-1 0 0,0-2 44 0 0,0 0-6 0 0,-2-1-51 0 0,1 1 0 0 0,0 0 0 0 0,-1 0 0 0 0,1 0 0 0 0,-1 0 0 0 0,0 0 0 0 0,-1 0 0 0 0,1 0 0 0 0,-1 0 0 0 0,0 1 0 0 0,1-1 0 0 0,-2 0 0 0 0,1 0 0 0 0,-1 0 0 0 0,1 0-1 0 0,-1 0 1 0 0,0 0 0 0 0,0 0 0 0 0,-1 0 0 0 0,-2 5 0 0 0,1-4 6 0 0,0 0-1 0 0,0 0 0 0 0,-1 0 1 0 0,0 0-1 0 0,0-1 0 0 0,0 1 1 0 0,-1-1-1 0 0,1 0 0 0 0,-1 0 1 0 0,0-1-1 0 0,-7 4 0 0 0,-32 16 382 0 0,-90 31-1 0 0,-5-8-171 0 0,109-37-158 0 0,-1-2 0 0 0,-51 5-1 0 0,30-10 48 0 0,50-2-181 0 0,-1 11-1870 0 0,4 6-198 0 0,-1-15 913 0 0</inkml:trace>
</inkml:ink>
</file>

<file path=ppt/ink/ink6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3:07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8 5983 0 0,'0'0'6531'0'0,"4"-7"-2563"0"0,-4 13-3823 0 0,1 0 1 0 0,-1 0-1 0 0,0 0 1 0 0,0 1-1 0 0,-1-1 0 0 0,0 0 1 0 0,0 0-1 0 0,-4 10 1 0 0,-2 5 68 0 0,-12 22 1 0 0,1-4 52 0 0,10-20-196 0 0,-1-1-1 0 0,0-1 1 0 0,-18 25-1 0 0,-41 43-73 0 0,-6 9-76 0 0,58-69-490 0 0,2 0-1 0 0,1 0 0 0 0,1 1 1 0 0,-14 42-1 0 0,26-66 226 0 0</inkml:trace>
</inkml:ink>
</file>

<file path=ppt/ink/ink6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3:08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249 174 6447 0 0,'-2'2'499'0'0,"-70"61"8042"0"0,76-70-7595 0 0,2-3-835 0 0,0 1 0 0 0,1 0 0 0 0,0 1 0 0 0,0 0 0 0 0,1 0 0 0 0,0 0 0 0 0,1 1 0 0 0,9-7 0 0 0,11-4 32 0 0,38-20 1 0 0,-27 19 154 0 0,1 1 0 0 0,1 2 0 0 0,75-18 0 0 0,-107 32-267 0 0,-1 0 0 0 0,0 1-1 0 0,1 0 1 0 0,-1 0 0 0 0,1 1-1 0 0,-1 0 1 0 0,15 3 0 0 0,-23-3-29 0 0,0 0 0 0 0,1 0 0 0 0,-1 0 0 0 0,0 0 0 0 0,0 1 0 0 0,0-1 0 0 0,0 0 1 0 0,0 1-1 0 0,0-1 0 0 0,0 1 0 0 0,0 0 0 0 0,0-1 0 0 0,0 1 0 0 0,0 0 0 0 0,0-1 1 0 0,-1 1-1 0 0,1 0 0 0 0,0 0 0 0 0,0 0 0 0 0,-1-1 0 0 0,1 1 0 0 0,0 0 1 0 0,-1 0-1 0 0,1 0 0 0 0,-1 0 0 0 0,1 0 0 0 0,-1 1 0 0 0,0-1 0 0 0,0 0 0 0 0,1 0 1 0 0,-1 0-1 0 0,0 2 0 0 0,1 2 2 0 0,0 0-4 0 0,-1-1 0 0 0,0 0 0 0 0,0 0 0 0 0,0 1 0 0 0,0-1 0 0 0,0 0 0 0 0,-1 0 0 0 0,0 0 0 0 0,0 1 0 0 0,0-1 0 0 0,0 0 0 0 0,-1 0 0 0 0,1-1 0 0 0,-4 6 0 0 0,-4 6 0 0 0,0 1 0 0 0,-13 13 0 0 0,19-25 0 0 0,-16 20-12 0 0,-1-1-1 0 0,-1-1 1 0 0,-1-2-1 0 0,-44 33 1 0 0,-109 59-72 0 0,127-84 78 0 0,-232 137 17 0 0,305-165 42 0 0,88-4-15 0 0,46-4 468 0 0,197-42 1566 0 0,-326 43-1582 0 0,-1 1 0 0 0,58-3-1 0 0,-80 9-438 0 0,-5 0-39 0 0,1 0 1 0 0,0 0-1 0 0,0 0 0 0 0,0 0 1 0 0,0 1-1 0 0,0 0 0 0 0,4 1 1 0 0,3 2-11 0 0,-3 0-198 0 0,-6-3-602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38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96 243 919 0 0,'-16'23'-48'0'0,"-27"38"1758"0"0,37-50 1585 0 0,-10 21-1 0 0,2 3 6483 0 0,15-37-9358 0 0,2-2-309 0 0,0 0 0 0 0,0 0 0 0 0,-1 0-1 0 0,1-1 1 0 0,-1 0 0 0 0,0 1 0 0 0,0-1 0 0 0,-1 0 0 0 0,1 0 0 0 0,-1 0 0 0 0,1-8 0 0 0,1-15-10 0 0,-2 16-68 0 0,0 0 0 0 0,4-13-1 0 0,-4 21-41 0 0,0 0 0 0 0,1 1-1 0 0,-1-1 1 0 0,1 0 0 0 0,0 0 0 0 0,0 1-1 0 0,0-1 1 0 0,1 1 0 0 0,-1 0-1 0 0,4-4 1 0 0,1 0-82 0 0,1-1 0 0 0,0 2-1 0 0,0-1 1 0 0,0 1 0 0 0,1 0 0 0 0,0 1-1 0 0,0 0 1 0 0,1 0 0 0 0,9-3 0 0 0,6-1 101 0 0,-11 3-6 0 0,1 1-1 0 0,0 0 0 0 0,24-3 1 0 0,-35 7 29 0 0,1 1 0 0 0,-1 0 0 0 0,1 0 0 0 0,-1 0 0 0 0,1 0 0 0 0,-1 1-1 0 0,1 0 1 0 0,-1 0 0 0 0,1 0 0 0 0,-1 0 0 0 0,0 1 0 0 0,1-1 0 0 0,-1 1 0 0 0,0 1 0 0 0,0-1 0 0 0,6 5 0 0 0,-8-5 12 0 0,1 1 1 0 0,-1 0-1 0 0,1 0 0 0 0,-1-1 0 0 0,0 2 0 0 0,0-1 0 0 0,0 0 1 0 0,0 0-1 0 0,-1 0 0 0 0,0 1 0 0 0,1-1 0 0 0,-1 1 0 0 0,0-1 1 0 0,-1 1-1 0 0,1 0 0 0 0,-1-1 0 0 0,1 1 0 0 0,-1 0 0 0 0,0-1 1 0 0,0 1-1 0 0,-1 0 0 0 0,0 5 0 0 0,-2 3 21 0 0,0 1-1 0 0,0-1 0 0 0,-1 0 1 0 0,0 0-1 0 0,-8 13 1 0 0,8-17-46 0 0,0-1 0 0 0,0-1 0 0 0,-1 1 0 0 0,0-1 0 0 0,0 1-1 0 0,-1-1 1 0 0,1-1 0 0 0,-1 1 0 0 0,-13 8 0 0 0,10-9-32 0 0,9-5 8 0 0,-1 0-1 0 0,1 1 1 0 0,-1-1 0 0 0,1 0 0 0 0,-1 0 0 0 0,1 0 0 0 0,-1 1-1 0 0,1-1 1 0 0,-1 0 0 0 0,1 0 0 0 0,-1 0 0 0 0,1 0 0 0 0,-1 0-1 0 0,0 0 1 0 0,1 0 0 0 0,-1 0 0 0 0,1 0 0 0 0,-1 0 0 0 0,1-1-1 0 0,-1 1 1 0 0,1 0 0 0 0,-1 0 0 0 0,1 0 0 0 0,-1-1 0 0 0,1 1-1 0 0,-1 0 1 0 0,1-1 0 0 0,-1 1 0 0 0,1 0 0 0 0,0-1 0 0 0,-1 1-1 0 0,1 0 1 0 0,0-1 0 0 0,-1 1 0 0 0,1-1 0 0 0,0 1-1 0 0,-1-1 1 0 0,1 1 0 0 0,0-1 0 0 0,0 1 0 0 0,-1-1 0 0 0,1 1-1 0 0,0-2 1 0 0,0 2-8 0 0,-1-2-5 0 0,1-1 1 0 0,-1 1-1 0 0,1 0 1 0 0,0-1-1 0 0,-1 1 1 0 0,1 0 0 0 0,0-1-1 0 0,1 1 1 0 0,-1 0-1 0 0,0-1 1 0 0,1 1 0 0 0,-1 0-1 0 0,1 0 1 0 0,1-3-1 0 0,15-32-319 0 0,-13 30 278 0 0,11-18-61 0 0,1 0 1 0 0,1 0-1 0 0,1 2 0 0 0,1 0 1 0 0,1 1-1 0 0,1 1 0 0 0,1 1 1 0 0,0 1-1 0 0,2 1 0 0 0,0 1 1 0 0,1 1-1 0 0,27-12 0 0 0,-47 25 199 0 0,1 1 1 0 0,-1-1-1 0 0,0 1 0 0 0,1 0 1 0 0,-1 1-1 0 0,1 0 0 0 0,0 0 0 0 0,-1 0 1 0 0,1 0-1 0 0,0 1 0 0 0,0 0 0 0 0,0 0 1 0 0,-1 1-1 0 0,1-1 0 0 0,0 1 0 0 0,-1 1 1 0 0,1-1-1 0 0,0 1 0 0 0,-1 0 0 0 0,0 0 1 0 0,1 0-1 0 0,-1 1 0 0 0,0 0 1 0 0,0 0-1 0 0,-1 0 0 0 0,1 1 0 0 0,-1-1 1 0 0,7 8-1 0 0,11 9 189 0 0,-13-13-225 0 0,-1 1-1 0 0,0-1 0 0 0,13 18 0 0 0,-20-23-38 0 0,1 0 0 0 0,-1 1 1 0 0,1-1-1 0 0,-1 1 0 0 0,0 0 0 0 0,0-1 0 0 0,0 1 0 0 0,0 0 0 0 0,-1-1 0 0 0,1 1 1 0 0,-1 0-1 0 0,0 0 0 0 0,1 0 0 0 0,-1-1 0 0 0,-1 1 0 0 0,1 0 0 0 0,0 0 0 0 0,-1 0 1 0 0,1-1-1 0 0,-2 4 0 0 0,-6 13 79 0 0,0 0-1 0 0,-2 0 1 0 0,0-1 0 0 0,-21 27-1 0 0,-9 16-281 0 0,26-32-2818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5:1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2 8751 0 0,'-2'0'4371'0'0,"0"-1"-4079"0"0,-1 1 1 0 0,0 0-1 0 0,1-1 0 0 0,-1 1 0 0 0,0 1 1 0 0,0-1-1 0 0,1 0 0 0 0,-1 1 1 0 0,0-1-1 0 0,1 1 0 0 0,-1 0 0 0 0,1 0 1 0 0,-1 0-1 0 0,1 0 0 0 0,-1 0 1 0 0,1 1-1 0 0,-1-1 0 0 0,1 1 1 0 0,0-1-1 0 0,0 1 0 0 0,-2 2 0 0 0,-8 7-353 0 0,0 1 0 0 0,-13 18 0 0 0,18-22 323 0 0,-91 109-262 0 0,57-66 163 0 0,2 1 0 0 0,-48 86-1 0 0,79-123-48 0 0,0 1-1 0 0,1 1 1 0 0,1-1 0 0 0,1 1-1 0 0,0 0 1 0 0,1 0 0 0 0,1 0-1 0 0,-1 21 1 0 0,4-35-96 0 0,-1 0 0 0 0,2 0 0 0 0,-1 0 0 0 0,0 0 0 0 0,1 0 0 0 0,-1 0 0 0 0,1 0 0 0 0,0 0-1 0 0,0 0 1 0 0,0 0 0 0 0,0 0 0 0 0,1 0 0 0 0,-1-1 0 0 0,1 1 0 0 0,-1 0 0 0 0,1-1 0 0 0,3 4 0 0 0,-2-4 7 0 0,0 1-1 0 0,0-1 1 0 0,0 0 0 0 0,1 0-1 0 0,-1 0 1 0 0,0 0-1 0 0,1 0 1 0 0,0-1 0 0 0,-1 1-1 0 0,1-1 1 0 0,0 0 0 0 0,0-1-1 0 0,6 2 1 0 0,19-1 228 0 0,1-1 0 0 0,55-7 0 0 0,-71 6-191 0 0,-2-1-47 0 0,-1 0-1 0 0,1-1 1 0 0,-1 0 0 0 0,0 0-1 0 0,17-8 1 0 0,-26 10-123 0 0,-1 0 0 0 0,1-1-1 0 0,-1 1 1 0 0,1 0 0 0 0,-1 0-1 0 0,0-1 1 0 0,1 1 0 0 0,-1-1-1 0 0,0 1 1 0 0,0-1 0 0 0,1-2 0 0 0,-2 3-120 0 0,1 1 0 0 0,-1-1 0 0 0,0 0 1 0 0,1 0-1 0 0,-1 0 0 0 0,0 1 1 0 0,0-1-1 0 0,1 0 0 0 0,-1 0 0 0 0,0 0 1 0 0,0 0-1 0 0,0 0 0 0 0,0 0 1 0 0,0 1-1 0 0,-1-1 0 0 0,1-1 1 0 0,-4-10-1323 0 0</inkml:trace>
</inkml:ink>
</file>

<file path=ppt/ink/ink6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3:11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13 8431 0 0,'0'0'766'0'0,"0"-1"-628"0"0,-10-11 7293 0 0,11 15-7276 0 0,102 179 1797 0 0,-4-4-562 0 0,-67-130-1200 0 0,3-1 0 0 0,1-1 0 0 0,3-3 0 0 0,44 40 0 0 0,-60-60-125 0 0,-22-22-150 0 0,-10 0-6366 0 0,0-2 4868 0 0</inkml:trace>
</inkml:ink>
</file>

<file path=ppt/ink/ink6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3:11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 9759 0 0,'0'0'5632'0'0,"-1"2"-5089"0"0,-2 13-177 0 0,0 1 1 0 0,-2-1-1 0 0,-11 28 0 0 0,-27 43 238 0 0,19-43-499 0 0,-1 0 0 0 0,-3-3-1 0 0,-1 0 1 0 0,-3-2 0 0 0,-49 49-1 0 0,37-51 104 0 0,30-26-132 0 0,1 1-1 0 0,-17 17 1 0 0,21-19-53 0 0,6-5-48 0 0,-2 8 215 0 0,6-11-117 0 0,0-1-67 0 0,0 1 0 0 0,0 0 1 0 0,0-1-1 0 0,0 1 0 0 0,0-1 0 0 0,0 1 0 0 0,0-1 0 0 0,0 0 0 0 0,0 1 0 0 0,0-1 0 0 0,0 0 0 0 0,0 0 1 0 0,0 1-1 0 0,0-1 0 0 0,0 0 0 0 0,0 0 0 0 0,0 0 0 0 0,0 0 0 0 0,0-1 0 0 0,0 1 0 0 0,2 0 0 0 0,-1-1-10 0 0,1 1-123 0 0,-1 0 0 0 0,1-1 1 0 0,0 1-1 0 0,-1-1 0 0 0,1 0 1 0 0,-1 0-1 0 0,4-1 0 0 0,8-5-4498 0 0,-2-1-1314 0 0</inkml:trace>
</inkml:ink>
</file>

<file path=ppt/ink/ink6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3:12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311 305 2303 0 0,'-1'1'2474'0'0,"-51"38"7824"0"0,26-20-9704 0 0,-1-1-1 0 0,-54 25 0 0 0,78-41-586 0 0,-1-1-1 0 0,1 0 1 0 0,-1 1 0 0 0,1-1-1 0 0,-1-1 1 0 0,1 1 0 0 0,-1 0-1 0 0,0-1 1 0 0,0 0-1 0 0,1 0 1 0 0,-1 0 0 0 0,0 0-1 0 0,0 0 1 0 0,1-1-1 0 0,-1 0 1 0 0,0 0 0 0 0,-3-1-1 0 0,3 0 23 0 0,1 0-1 0 0,0 0 1 0 0,0 0-1 0 0,0-1 1 0 0,0 1-1 0 0,0-1 1 0 0,0 1 0 0 0,0-1-1 0 0,1 0 1 0 0,-1 0-1 0 0,1 0 1 0 0,0-1-1 0 0,0 1 1 0 0,0 0-1 0 0,1-1 1 0 0,-3-4-1 0 0,2 2 42 0 0,1 0-1 0 0,-1 0 1 0 0,1-1-1 0 0,0 1 1 0 0,0 0-1 0 0,1-1 1 0 0,-1 1 0 0 0,2-1-1 0 0,-1 1 1 0 0,1-1-1 0 0,0 1 1 0 0,0 0-1 0 0,0 0 1 0 0,1-1-1 0 0,0 1 1 0 0,0 0-1 0 0,5-7 1 0 0,2-4-41 0 0,0 1 1 0 0,2 0-1 0 0,0 1 0 0 0,21-24 1 0 0,-20 28-70 0 0,0 0 0 0 0,0 0 0 0 0,1 1 1 0 0,21-13-1 0 0,61-27-206 0 0,-84 44 216 0 0,1 0 33 0 0,0 1-1 0 0,1 1 1 0 0,0 0-1 0 0,0 0 1 0 0,0 1 0 0 0,0 1-1 0 0,1 0 1 0 0,-1 1-1 0 0,0 1 1 0 0,26 1-1 0 0,-31 0 1 0 0,1 0 1 0 0,-1 1-1 0 0,0 0 0 0 0,0 0 0 0 0,0 1 0 0 0,0 0 0 0 0,0 0 0 0 0,0 1 1 0 0,-1 0-1 0 0,1 0 0 0 0,-1 0 0 0 0,0 1 0 0 0,-1 1 0 0 0,1-1 1 0 0,-1 1-1 0 0,0 0 0 0 0,0 0 0 0 0,5 9 0 0 0,-8-13 19 0 0,-1 0 31 0 0,2 12 3 0 0,-4-10-39 0 0,1 1 0 0 0,-1-1 0 0 0,0 0 0 0 0,0 0 0 0 0,-1 1 0 0 0,1-1 0 0 0,-1 0 0 0 0,0 0 0 0 0,0 0 0 0 0,0 0 0 0 0,-1 0 0 0 0,1 0 0 0 0,-1 0 0 0 0,0 0 0 0 0,0-1 1 0 0,-1 1-1 0 0,1-1 0 0 0,-6 7 0 0 0,-3 3 14 0 0,-2 0 0 0 0,-27 23 0 0 0,-92 61 29 0 0,100-76-60 0 0,20-12 0 0 0,0-1 0 0 0,-1 0 0 0 0,1-1 0 0 0,-2-1 0 0 0,-24 10 0 0 0,17-11-161 0 0,0 0 0 0 0,0-1 0 0 0,0-1 0 0 0,-30 0 0 0 0,49-3-136 0 0,-7-15-955 0 0,8-3-1480 0 0,2 8 1154 0 0</inkml:trace>
</inkml:ink>
</file>

<file path=ppt/ink/ink6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3:12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8 6447 0 0,'6'-8'7351'0'0,"-7"14"-7223"0"0,1-1 0 0 0,-1 1 1 0 0,0-1-1 0 0,0 0 0 0 0,-1 1 1 0 0,1-1-1 0 0,-5 9 0 0 0,-21 34 374 0 0,6-11-165 0 0,-51 118 511 0 0,72-154-847 0 0,-98 182 457 0 0,73-141-331 0 0,-3-1 0 0 0,-41 49 0 0 0,32-50-96 0 0,-1-2 0 0 0,-3-2 0 0 0,-57 41 0 0 0,93-74-47 0 0,4-2-128 0 0</inkml:trace>
</inkml:ink>
</file>

<file path=ppt/ink/ink6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3:12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7367 0 0,'0'0'4786'0'0,"1"2"-3494"0"0,3 20-503 0 0,1-1 0 0 0,1 1 0 0 0,1-1 0 0 0,14 30 0 0 0,48 78 1079 0 0,-55-109-1669 0 0,0 0 0 0 0,1-1-1 0 0,1 0 1 0 0,1-2 0 0 0,1 0 0 0 0,0 0 0 0 0,1-2-1 0 0,21 13 1 0 0,4 0 253 0 0,2-2 0 0 0,81 33 0 0 0,-119-56-568 0 0,0-1 1 0 0,0 0-1 0 0,0 0 1 0 0,0 0-1 0 0,1-1 0 0 0,-1-1 1 0 0,16 1-1 0 0,-18-6-2571 0 0</inkml:trace>
</inkml:ink>
</file>

<file path=ppt/ink/ink6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3:13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1 12263 0 0,'0'0'1378'0'0,"-2"1"-994"0"0,-15 15 565 0 0,1 1 1 0 0,-18 23-1 0 0,-16 17-279 0 0,-294 280 1057 0 0,318-311-1458 0 0,-1-2 1 0 0,-56 41-1 0 0,71-58-242 0 0,8-7-500 0 0,8-5-652 0 0,6-2-3425 0 0,4-2-1464 0 0</inkml:trace>
</inkml:ink>
</file>

<file path=ppt/ink/ink6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3:15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6911 0 0,'0'0'8819'0'0,"0"-1"-8212"0"0,2-4-462 0 0,1 1 0 0 0,0 0 0 0 0,-1 0 0 0 0,1 1 1 0 0,1-1-1 0 0,-1 0 0 0 0,0 1 0 0 0,1 0 1 0 0,0 0-1 0 0,0 0 0 0 0,0 0 0 0 0,0 1 1 0 0,0-1-1 0 0,0 1 0 0 0,10-3 0 0 0,7-3 13 0 0,2 1 0 0 0,22-4 0 0 0,-36 9-78 0 0,25-5-161 0 0,1 2-1 0 0,-1 1 1 0 0,1 1 0 0 0,0 2-1 0 0,0 2 1 0 0,42 5 0 0 0,-68-5-655 0 0,0 0 1 0 0,0-1 0 0 0,0 0 0 0 0,18-4 0 0 0,-18 3-4747 0 0</inkml:trace>
</inkml:ink>
</file>

<file path=ppt/ink/ink6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3:15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47 4607 0 0,'0'0'208'0'0,"-1"1"-9"0"0,-14 9 10856 0 0,17-9-10390 0 0,6 1-313 0 0,0-1 1 0 0,0 0-1 0 0,0 0 0 0 0,0-1 1 0 0,10 0-1 0 0,45-7 767 0 0,-35 4-703 0 0,120-21 1095 0 0,-6 0-863 0 0,-133 23-984 0 0,64-4 1247 0 0,-36 9-2526 0 0,-33-3 538 0 0,1 0 0 0 0,-1 0 0 0 0,0 1 0 0 0,1-1 0 0 0,5 4 1 0 0,-1 2-5406 0 0</inkml:trace>
</inkml:ink>
</file>

<file path=ppt/ink/ink6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3:19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5 244 1375 0 0,'0'0'4363'0'0,"-1"-2"-2964"0"0,0-1-858 0 0,0-1-1 0 0,1 0 1 0 0,-1 1 0 0 0,1-1 0 0 0,-1 0 0 0 0,1 0 0 0 0,1-4-1 0 0,-1 7 11 0 0,2-5 1218 0 0,-2 6-1741 0 0,0 0-1 0 0,0 0 1 0 0,0 0 0 0 0,0 0-1 0 0,0 0 1 0 0,0 0 0 0 0,0 0-1 0 0,0 0 1 0 0,0 0 0 0 0,0 0-1 0 0,1 0 1 0 0,-1 0 0 0 0,0 0-1 0 0,0 0 1 0 0,0 0 0 0 0,0 0-1 0 0,0 0 1 0 0,0 0 0 0 0,0 0-1 0 0,0 0 1 0 0,0 0 0 0 0,0 0-1 0 0,0 0 1 0 0,1 0-1 0 0,-1 0 1 0 0,0 0 0 0 0,0 0-1 0 0,0 0 1 0 0,0 0 0 0 0,0 0-1 0 0,0 0 1 0 0,0 0 0 0 0,0 0-1 0 0,0 0 1 0 0,0 0 0 0 0,0 0-1 0 0,0 0 1 0 0,1 0 0 0 0,-1 0-1 0 0,0 0 1 0 0,0-1 0 0 0,0 1-1 0 0,0 0 1 0 0,0 0 0 0 0,0 0-1 0 0,0 0 1 0 0,0 0 0 0 0,0 0-1 0 0,0 0 1 0 0,0 0 0 0 0,0 0-1 0 0,0 0 1 0 0,0 0 0 0 0,0-1-1 0 0,0 1 1 0 0,0 0 0 0 0,0 0-1 0 0,0 0 1 0 0,0 0 0 0 0,0 0-1 0 0,0 0 1 0 0,0 0 0 0 0,0 0-1 0 0,0 0 1 0 0,0 0 0 0 0,0 0-1 0 0,0-1 1 0 0,0 1 0 0 0,0 0-1 0 0,3 11 24 0 0,0 0 0 0 0,0 1 0 0 0,-1-1 0 0 0,1 21 0 0 0,-3 50 77 0 0,1 9 41 0 0,29 141 415 0 0,-6-55-472 0 0,-21-116-48 0 0,-1-29-64 0 0,0-20 11 0 0,-2-10 850 0 0,8-17-227 0 0,-2 5-428 0 0,46-140 458 0 0,-30 81-219 0 0,3 2 1 0 0,34-65-1 0 0,-37 86-445 0 0,-17 32 0 0 0,2 1 0 0 0,-1-1 0 0 0,2 1 0 0 0,14-19 0 0 0,-13 22 14 0 0,-7 8 52 0 0,-1-6-6 0 0,3 9 20 0 0,3 12 20 0 0,-1 8-110 0 0,-1 1 0 0 0,0 0 0 0 0,-2 0-1 0 0,-1 0 1 0 0,0 29 0 0 0,1 0-1 0 0,0 1 11 0 0,0-1 0 0 0,2-1 0 0 0,19 88 0 0 0,-15-112 0 0 0,-3-17 2 0 0,-1-5 7 0 0,3 4 48 0 0,-5-6-3 0 0,0 1 0 0 0,1-1 0 0 0,-1-1 1 0 0,1 1-1 0 0,-1 0 0 0 0,1-1 0 0 0,0 0 0 0 0,7 2 0 0 0,-8-3-25 0 0,0 1 771 0 0,-1-2-672 0 0,1-1-53 0 0,0-1 1 0 0,-1 1-1 0 0,1-1 0 0 0,0 1 0 0 0,-1-1 0 0 0,1 0 1 0 0,-1 0-1 0 0,0 0 0 0 0,0 0 0 0 0,0-1 0 0 0,0 1 1 0 0,1-5-1 0 0,4-10 86 0 0,5-23 1 0 0,-3 9 17 0 0,77-209 330 0 0,-79 224-482 0 0,31-78 77 0 0,5 1 0 0 0,4 2 0 0 0,79-114 0 0 0,-77 137-504 0 0,-48 67 288 0 0,5 14-4042 0 0,6 8 890 0 0</inkml:trace>
</inkml:ink>
</file>

<file path=ppt/ink/ink6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3:20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2303 0 0,'0'0'16272'0'0,"2"-3"-15805"0"0,6-3-319 0 0,-1-1 1 0 0,2 1-1 0 0,-1 0 0 0 0,1 1 1 0 0,0 0-1 0 0,0 0 0 0 0,0 1 1 0 0,1 0-1 0 0,-1 1 0 0 0,1 0 1 0 0,0 1-1 0 0,0 0 0 0 0,0 0 1 0 0,11 0-1 0 0,-5 1-49 0 0,-2 0-64 0 0,0 0 1 0 0,-1 1-1 0 0,1 1 1 0 0,20 3-1 0 0,-29-3-39 0 0,1 0 0 0 0,-1-1 0 0 0,12 0 0 0 0,-13 0-124 0 0,-1 0 0 0 0,1 0 0 0 0,0 0 0 0 0,0 1-1 0 0,0-1 1 0 0,-1 1 0 0 0,7 2 0 0 0,-7-2-210 0 0,7 2-2321 0 0,-1-3-3791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5:16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5 213 7831 0 0,'-5'-6'11728'0'0,"14"98"-10534"0"0,-3-15-734 0 0,-1-38-389 0 0,-3-16-20 0 0,1 0 1 0 0,8 28-1 0 0,-11-48-26 0 0,1 0 0 0 0,0-1 0 0 0,0 1 0 0 0,1-1 0 0 0,-1 0 0 0 0,0 1 0 0 0,1-1 0 0 0,-1 0 0 0 0,4 4 1 0 0,4 1-12 0 0,-7-7-2 0 0,0 1 1 0 0,0-1-1 0 0,0 1 0 0 0,1-1 1 0 0,-1 0-1 0 0,0 0 0 0 0,0 0 0 0 0,0 0 1 0 0,0-1-1 0 0,1 1 0 0 0,-1 0 0 0 0,0-1 1 0 0,0 0-1 0 0,0 1 0 0 0,0-1 0 0 0,0 0 1 0 0,0 0-1 0 0,0 0 0 0 0,-1 0 1 0 0,4-3-1 0 0,1 0 55 0 0,1-1 0 0 0,-1 0 0 0 0,0-1 0 0 0,6-8 0 0 0,-1 2 56 0 0,-1-2 0 0 0,-1 1-1 0 0,13-24 1 0 0,-11 12-27 0 0,16-51 0 0 0,-17 135-5 0 0,-9-51-12 0 0,1-1 0 0 0,-1 1 0 0 0,1-1 1 0 0,1 0-1 0 0,-1 0 0 0 0,1 0 0 0 0,1 0 1 0 0,-1 0-1 0 0,1-1 0 0 0,0 1 0 0 0,0-1 1 0 0,1 0-1 0 0,0-1 0 0 0,0 1 0 0 0,0-1 0 0 0,1 0 1 0 0,0 0-1 0 0,10 7 0 0 0,-4-5-8 0 0,1 0 0 0 0,0-1 0 0 0,0 0 0 0 0,0-1 0 0 0,1-1-1 0 0,0 0 1 0 0,17 3 0 0 0,-21-6-20 0 0,0 0 0 0 0,0 0 0 0 0,0-1 0 0 0,0-1 0 0 0,1 1 0 0 0,-1-2 0 0 0,0 1 0 0 0,0-2 0 0 0,0 1 0 0 0,18-8 0 0 0,-21 6-1 0 0,0 0-1 0 0,0 0 1 0 0,-1 0-1 0 0,0-1 1 0 0,1 0-1 0 0,-2 0 1 0 0,12-13-1 0 0,30-47 379 0 0,-37 49-369 0 0,-1 0 0 0 0,-1-1-1 0 0,0-1 1 0 0,-1 1 0 0 0,-1-1 0 0 0,5-23 0 0 0,-6 14-182 0 0,-1 0 1 0 0,-1-1 0 0 0,0-45 0 0 0,-4 59-214 0 0,0 1 0 0 0,0-1 0 0 0,-4-13 0 0 0,3 21-182 0 0,1 1-1 0 0,-1 1 0 0 0,0-1 0 0 0,-4-6 1 0 0,4 8-385 0 0,0 0 0 0 0,0 0 1 0 0,0 0-1 0 0,0 0 0 0 0,-1 1 1 0 0,1-1-1 0 0,-5-2 0 0 0,-2-1-5709 0 0</inkml:trace>
</inkml:ink>
</file>

<file path=ppt/ink/ink6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3:20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9215 0 0,'-2'1'707'0'0,"0"-1"-579"0"0,-17 9 189 0 0,10-4 591 0 0,7-4 295 0 0,1 1 56 0 0,0-2-1112 0 0,1 0 0 0 0,0 1 0 0 0,-1-1 0 0 0,1 0 0 0 0,0 1 0 0 0,-1-1 0 0 0,1 0 0 0 0,0 1 0 0 0,0-1 0 0 0,-1 0 0 0 0,1 1 0 0 0,0-1 0 0 0,0 1 0 0 0,0-1 0 0 0,0 0 0 0 0,0 1 0 0 0,-1-1 0 0 0,1 1 0 0 0,0-1 0 0 0,0 1 0 0 0,0 0 0 0 0,8 8 1009 0 0,-3-7-1064 0 0,-1 1-1 0 0,0-1 0 0 0,0 0 0 0 0,1 0 1 0 0,-1-1-1 0 0,1 1 0 0 0,0-1 0 0 0,-1 0 1 0 0,1 0-1 0 0,0-1 0 0 0,0 1 1 0 0,0-1-1 0 0,-1 0 0 0 0,7-1 0 0 0,8-2 135 0 0,1 0-1 0 0,23-8 0 0 0,12-1-83 0 0,-38 9-10 0 0,6 0-1516 0 0,30-8 0 0 0,-35 4 393 0 0</inkml:trace>
</inkml:ink>
</file>

<file path=ppt/ink/ink6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3:25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4 6911 0 0,'7'-3'8984'0'0,"-8"3"-8921"0"0,-1 1 0 0 0,1 0 0 0 0,0 0 0 0 0,-1 0 0 0 0,1 0-1 0 0,0 0 1 0 0,0 0 0 0 0,0 0 0 0 0,-2 3 0 0 0,-1 0 27 0 0,-53 55 342 0 0,-3 4-431 0 0,-61 52-1 0 0,-64 55 0 0 0,36-60 0 0 0,117-84 0 0 0,27-21 1 0 0,5-5-1 0 0,-1 0 0 0 0,1 1 0 0 0,-1-1 0 0 0,1 0 0 0 0,-1 1 0 0 0,1-1 0 0 0,0 0 0 0 0,-1 1 0 0 0,1-1 0 0 0,0 1 0 0 0,-1-1 0 0 0,1 0 0 0 0,0 1 0 0 0,-1-1 0 0 0,1 1 0 0 0,0-1 0 0 0,0 1 0 0 0,0-1 0 0 0,-1 1 0 0 0,1-1 0 0 0,0 1 0 0 0,0-1 0 0 0,0 1 0 0 0,0-1 0 0 0,0 1 1 0 0,0 0-1 0 0,0 0 0 0 0,0 7 9 0 0,1-6-1 0 0,-1 0-1 0 0,0-1 1 0 0,1 1-1 0 0,-1-1 1 0 0,0 1 0 0 0,1 0-1 0 0,0-1 1 0 0,-1 1 0 0 0,1-1-1 0 0,0 1 1 0 0,0-1-1 0 0,0 0 1 0 0,2 3 0 0 0,16 15 55 0 0,-13-14-33 0 0,3 3 2 0 0,1-1-1 0 0,-1-1 1 0 0,1 1 0 0 0,0-2-1 0 0,20 10 1 0 0,-6-6 80 0 0,40 10-1 0 0,-45-16 7 0 0,-1 0 1 0 0,1 0-1 0 0,0-2 0 0 0,0-1 0 0 0,1 0 0 0 0,-1-1 0 0 0,0-1 0 0 0,-1-1 1 0 0,1-1-1 0 0,0 0 0 0 0,-1-1 0 0 0,22-10 0 0 0,126-48 967 0 0,67-30-418 0 0,-213 84-670 0 0,-1-1 0 0 0,0 0-1 0 0,0-2 1 0 0,-1 0 0 0 0,18-17-1 0 0,-31 24-24 0 0,-1 1-1 0 0,0 0 0 0 0,0-1 0 0 0,-1 0 1 0 0,1 0-1 0 0,-1 0 0 0 0,0-1 1 0 0,-1 1-1 0 0,1-1 0 0 0,-1 1 1 0 0,0-1-1 0 0,-1 0 0 0 0,2-9 1 0 0,-2 10-3 0 0,0 0 0 0 0,-1 0 0 0 0,0 0 1 0 0,0 1-1 0 0,-1-1 0 0 0,1 0 0 0 0,-1 0 0 0 0,0 0 0 0 0,-1 1 1 0 0,1-1-1 0 0,-1 0 0 0 0,1 1 0 0 0,-2 0 0 0 0,1-1 1 0 0,0 1-1 0 0,-1 0 0 0 0,-3-4 0 0 0,4 5 0 0 0,-1 0 0 0 0,0 1 0 0 0,1 0 0 0 0,-1-1 1 0 0,0 1-1 0 0,0 0 0 0 0,0 0 0 0 0,-1 1 0 0 0,1-1 0 0 0,0 1 0 0 0,-1 0 0 0 0,1 0 0 0 0,-1 0 0 0 0,1 0 0 0 0,-1 0 0 0 0,1 1 0 0 0,-1-1 1 0 0,1 1-1 0 0,-1 0 0 0 0,0 0 0 0 0,1 1 0 0 0,-5 0 0 0 0,-8 2-130 0 0,1 0 1 0 0,-1 2-1 0 0,-24 9 0 0 0,25-8 115 0 0,-25 11 3 0 0,-46 26-1 0 0,49-24 43 0 0,22-9-8 0 0,0-1 0 0 0,1 2 0 0 0,0 0 0 0 0,1 1 0 0 0,0 0-1 0 0,-20 25 1 0 0,30-33 10 0 0,0 1 0 0 0,0-1 0 0 0,0 1 0 0 0,0 0 0 0 0,1 0 0 0 0,-1 0 0 0 0,1 0 0 0 0,1 0 0 0 0,-1 0 0 0 0,1 1 0 0 0,-1 6 0 0 0,3-2 58 0 0,0-7-25 0 0,0 0 0 0 0,1-1 0 0 0,-1 1 0 0 0,1 0 0 0 0,0-1 0 0 0,0 1 0 0 0,0-1 0 0 0,1 1 0 0 0,-1-1 0 0 0,0 0 0 0 0,1 0 1 0 0,-1 0-1 0 0,1 0 0 0 0,0-1 0 0 0,4 3 0 0 0,22 8-809 0 0,-2-5-3992 0 0,-6-3-1027 0 0</inkml:trace>
</inkml:ink>
</file>

<file path=ppt/ink/ink6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3:25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13559 0 0,'0'0'1231'0'0,"0"3"-960"0"0,-2 5-98 0 0,1 1 0 0 0,0-1 0 0 0,1 1 0 0 0,0 0 0 0 0,1-1 1 0 0,0 1-1 0 0,0-1 0 0 0,1 1 0 0 0,-1-1 0 0 0,2 0 0 0 0,-1 0 1 0 0,2 0-1 0 0,7 15 0 0 0,1 0 106 0 0,1-1 0 0 0,2 0 0 0 0,24 28 0 0 0,-19-28-8 0 0,0-2 0 0 0,2 0 0 0 0,1-1 1 0 0,31 21-1 0 0,106 55 825 0 0,-104-63-822 0 0,64 29 329 0 0,14 8-222 0 0,-133-68-482 0 0,-21 4-14718 0 0</inkml:trace>
</inkml:ink>
</file>

<file path=ppt/ink/ink6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3:25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1 13735 0 0,'0'0'2146'0'0,"-1"1"-1796"0"0,-14 15 657 0 0,-19 29-1 0 0,-7 8-307 0 0,-24 14-386 0 0,-91 72 0 0 0,85-79 122 0 0,-79 86-1 0 0,120-112-239 0 0,-31 34 235 0 0,60-67-227 0 0,14-7-742 0 0,3-3-563 0 0,2-3-348 0 0</inkml:trace>
</inkml:ink>
</file>

<file path=ppt/ink/ink6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3:26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94 6911 0 0,'-9'0'477'0'0,"0"1"0"0"0,0 0 0 0 0,0 1 0 0 0,-10 3 0 0 0,-5 0 8594 0 0,30-14-8256 0 0,-4 6-725 0 0,1 0 0 0 0,-1 0 0 0 0,1 0 0 0 0,-1 1 0 0 0,1-1 0 0 0,0 1 0 0 0,0 0 0 0 0,0 0 0 0 0,4-2 0 0 0,33-14 206 0 0,-25 11-177 0 0,8-3 34 0 0,1 1 0 0 0,-1 2 1 0 0,1 0-1 0 0,39-6 0 0 0,-61 13-132 0 0,0 0 0 0 0,-1 0 0 0 0,1 0-1 0 0,0 0 1 0 0,0 0 0 0 0,-1 0 0 0 0,1 0 0 0 0,0 1-1 0 0,-1-1 1 0 0,1 0 0 0 0,0 1 0 0 0,-1 0 0 0 0,1-1-1 0 0,-1 1 1 0 0,1 0 0 0 0,-1 0 0 0 0,1 0 0 0 0,-1 0-1 0 0,2 2 1 0 0,3 6 53 0 0,-5-7-72 0 0,-1 1 1 0 0,1-1 0 0 0,-1 1-1 0 0,1 0 1 0 0,-1-1 0 0 0,0 1-1 0 0,0 0 1 0 0,0-1 0 0 0,0 1 0 0 0,0-1-1 0 0,-1 1 1 0 0,1 0 0 0 0,-1-1-1 0 0,0 1 1 0 0,0-1 0 0 0,0 1-1 0 0,0-1 1 0 0,0 0 0 0 0,0 1 0 0 0,-1-1-1 0 0,1 0 1 0 0,-1 0 0 0 0,-2 3-1 0 0,-4 3 12 0 0,0-1-1 0 0,-1 0 1 0 0,1 0 0 0 0,-14 7-1 0 0,-2 2-3 0 0,-132 90-10 0 0,20-13 0 0 0,113-78-4 0 0,14-10 9 0 0,0 1 0 0 0,1 0 0 0 0,0 1 0 0 0,-10 9 1 0 0,17-15 229 0 0,16 0 103 0 0,10 0-77 0 0,44-12 157 0 0,1 4 0 0 0,0 2 0 0 0,85 7 0 0 0,-86-2-351 0 0,-18 0-19 0 0,-49 0-116 0 0</inkml:trace>
</inkml:ink>
</file>

<file path=ppt/ink/ink6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3:32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 8751 0 0,'0'0'8640'0'0,"0"2"-8417"0"0,0 9-125 0 0,-1 1-1 0 0,-1-1 1 0 0,0 1 0 0 0,-5 16 0 0 0,-20 47-24 0 0,11-32 50 0 0,-14 43 119 0 0,-46 120 370 0 0,40-112-456 0 0,31-81-144 0 0,2-2-213 0 0,1 2-3731 0 0,3-11 1904 0 0</inkml:trace>
</inkml:ink>
</file>

<file path=ppt/ink/ink6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3:31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94 5527 0 0,'1'-1'423'0'0,"9"-10"1043"0"0,-1-1 0 0 0,12-20 0 0 0,1 0 2832 0 0,-21 31-4224 0 0,-1 1 0 0 0,0 0 0 0 0,0-1 0 0 0,1 1 0 0 0,-1 0 0 0 0,0-1 0 0 0,0 1 0 0 0,1 0 0 0 0,-1 0 0 0 0,0-1 0 0 0,1 1 0 0 0,-1 0 0 0 0,0 0 0 0 0,1 0 0 0 0,-1 0-1 0 0,0-1 1 0 0,1 1 0 0 0,-1 0 0 0 0,0 0 0 0 0,1 0 0 0 0,-1 0 0 0 0,1 0 0 0 0,-1 0 0 0 0,0 0 0 0 0,1 0 0 0 0,-1 0 0 0 0,1 0 0 0 0,-1 0 0 0 0,0 0 0 0 0,1 0 0 0 0,-1 0 0 0 0,0 0 0 0 0,1 1 0 0 0,1 0-44 0 0,-1 0-1 0 0,0 0 1 0 0,0 1 0 0 0,0-1 0 0 0,0 0-1 0 0,-1 1 1 0 0,1-1 0 0 0,0 1-1 0 0,0-1 1 0 0,-1 1 0 0 0,1-1 0 0 0,-1 1-1 0 0,1-1 1 0 0,-1 1 0 0 0,0 2 0 0 0,2 7-15 0 0,0 1 1 0 0,-1 0-1 0 0,-1 0 1 0 0,-1 21-1 0 0,-12 50-25 0 0,8-55 7 0 0,-106 488 548 0 0,-66 54-1148 0 0,85-314 543 0 0,67-185 752 0 0,-24 114 0 0 0,49-183-240 0 0,10-13-3025 0 0,-6 7-712 0 0,4-3-2549 0 0</inkml:trace>
</inkml:ink>
</file>

<file path=ppt/ink/ink6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3:32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41 4143 0 0,'0'0'319'0'0,"8"-16"2842"0"0,3-3 2335 0 0,-5 14-3827 0 0,-6 5-1569 0 0,0 0 0 0 0,1 0 0 0 0,-1 1 0 0 0,0-1 0 0 0,0 0 0 0 0,0 0 0 0 0,1 1 0 0 0,-1-1 0 0 0,0 0 0 0 0,0 0-1 0 0,0 1 1 0 0,0-1 0 0 0,0 0 0 0 0,0 0 0 0 0,0 1 0 0 0,0-1 0 0 0,0 0 0 0 0,0 1 0 0 0,0-1 0 0 0,0 0 0 0 0,0 1-1 0 0,0-1 1 0 0,0 0 0 0 0,0 0 0 0 0,0 1 0 0 0,0-1 0 0 0,0 0 0 0 0,0 1 0 0 0,-3 16 28 0 0,0-1-1 0 0,-1 0 1 0 0,-1 1 0 0 0,-10 22-1 0 0,2-2 14 0 0,-64 175 55 0 0,-27 85-323 0 0,98-279 178 0 0,0-1-1 0 0,0 0 1 0 0,-2-1 0 0 0,-14 24-1 0 0,21-38-126 0 0</inkml:trace>
</inkml:ink>
</file>

<file path=ppt/ink/ink6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3:33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4143 0 0,'0'0'16739'0'0,"-2"2"-16620"0"0,-1 1-105 0 0,-1 2-16 0 0,-10 21 58 0 0,10-16-623 0 0</inkml:trace>
</inkml:ink>
</file>

<file path=ppt/ink/ink6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3:34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1 1375 0 0,'0'0'17903'0'0,"-1"1"-17594"0"0,-7 6-224 0 0,0-1 0 0 0,0 1 1 0 0,-1-2-1 0 0,1 1 0 0 0,-1-1 0 0 0,0-1 0 0 0,-1 1 0 0 0,1-2 0 0 0,-15 5 0 0 0,-12 1-36 0 0,-48 5-1 0 0,54-10-56 0 0,-7 2-72 0 0,13-4-11 0 0,1 2 1 0 0,-1 0-1 0 0,0 2 0 0 0,1 1 1 0 0,-32 13-1 0 0,50-17 60 0 0,0 0 0 0 0,0 0 1 0 0,0 1-1 0 0,0 0 0 0 0,0 0 0 0 0,1 0 0 0 0,-6 7 0 0 0,-9 8-30 0 0,14-13 13 0 0,0 0 47 0 0,4-5 33 0 0,3 3-74 0 0,-11 20 42 0 0,9-23-1 0 0,-7 17 12 0 0,6-16-5 0 0,1 0 0 0 0,-1 0-1 0 0,0 0 1 0 0,0 0 0 0 0,0 0 0 0 0,0 0 0 0 0,0 0 0 0 0,-3 3 0 0 0,-6 7 5 0 0,9-10 32 0 0,3 5-33 0 0,7-2-10 0 0,-1-4 0 0 0,1-1-1 0 0,-1 0 1 0 0,0 0-1 0 0,8-1 1 0 0,-9 0-10 0 0,-1 0 1 0 0,1 0-1 0 0,-1 1 0 0 0,0 0 1 0 0,1 1-1 0 0,-1-1 1 0 0,1 1-1 0 0,-1 1 1 0 0,0-1-1 0 0,0 1 1 0 0,0 0-1 0 0,0 0 1 0 0,10 6-1 0 0,-5-2 11 0 0,-1 1-1 0 0,13 10 1 0 0,-18-11 9 0 0,2-1 0 0 0,-1 0 0 0 0,0-1 0 0 0,1 1 0 0 0,0-2 0 0 0,0 1 0 0 0,0-1 0 0 0,1 1 0 0 0,-1-2 0 0 0,1 1 0 0 0,-1-1 0 0 0,1-1 0 0 0,11 2 0 0 0,-16-3 12 0 0,1 1 1 0 0,0-1-1 0 0,0 1 1 0 0,0 0-1 0 0,-1 0 1 0 0,1 1-1 0 0,5 1 1 0 0,6 4 53 0 0,-13-6-68 0 0,-1-1 0 0 0,1 1 0 0 0,-1 0 0 0 0,0 0 0 0 0,1 0 0 0 0,-1 0 0 0 0,0 0 1 0 0,0 0-1 0 0,0 1 0 0 0,0-1 0 0 0,0 0 0 0 0,0 0 0 0 0,0 1 0 0 0,0-1 0 0 0,-1 1 1 0 0,1-1-1 0 0,0 1 0 0 0,-1-1 0 0 0,1 1 0 0 0,-1-1 0 0 0,0 1 0 0 0,1-1 1 0 0,-1 1-1 0 0,0 0 0 0 0,0-1 0 0 0,0 1 0 0 0,-1 2 0 0 0,1 0 23 0 0,0-1 1 0 0,-1 1-1 0 0,1-1 0 0 0,-1 1 0 0 0,0 0 0 0 0,-1-1 0 0 0,1 0 1 0 0,0 1-1 0 0,-1-1 0 0 0,-3 6 0 0 0,0-3 28 0 0,-1 0 0 0 0,1-1-1 0 0,-1 0 1 0 0,0 0 0 0 0,0 0-1 0 0,-1 0 1 0 0,0-1 0 0 0,-12 6 0 0 0,-6 0 87 0 0,-31 10 0 0 0,28-11-97 0 0,-10 1 22 0 0,-51 9 0 0 0,8-3-13 0 0,71-14-49 0 0,2 1 13 0 0,-1-1 1 0 0,0 0 0 0 0,0-1-1 0 0,0 1 1 0 0,0-2 0 0 0,0 1-1 0 0,0-1 1 0 0,-12-2 0 0 0,5-1 15 0 0,11 2-13 0 0,-1 0 1 0 0,1 0 0 0 0,-1-1 0 0 0,-7-2 0 0 0,12 3 147 0 0,-4-13-1924 0 0,7 20 1348 0 0,0-4-56 0 0,-1 1 1 0 0,0 0-1 0 0,0-1 1 0 0,0 1-1 0 0,0 0 0 0 0,0 3 1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5:16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12 6911 0 0,'-8'-5'715'0'0,"-8"-1"1170"0"0,7 11 4425 0 0,8-3-6178 0 0,1 1 0 0 0,-1 0 1 0 0,1-1-1 0 0,0 1 0 0 0,0 0 0 0 0,0-1 1 0 0,0 1-1 0 0,0-1 0 0 0,1 1 1 0 0,-1 0-1 0 0,1-1 0 0 0,0 1 1 0 0,0-1-1 0 0,0 1 0 0 0,0-1 1 0 0,0 0-1 0 0,0 1 0 0 0,0-1 1 0 0,1 0-1 0 0,0 0 0 0 0,-1 0 0 0 0,4 3 1 0 0,5 6 56 0 0,1 0 1 0 0,19 14-1 0 0,-26-21-86 0 0,46 34 575 0 0,97 55 0 0 0,-123-80-309 0 0,-1 2 1 0 0,0 0-1 0 0,-1 2 0 0 0,35 33 0 0 0,-49-41-234 0 0,1 1 0 0 0,-1 0-1 0 0,0 1 1 0 0,-1 0-1 0 0,0 0 1 0 0,-1 0 0 0 0,0 1-1 0 0,-1-1 1 0 0,0 2-1 0 0,-1-1 1 0 0,0 0 0 0 0,2 16-1 0 0,-4-9-112 0 0,-1-1-1 0 0,-1 0 0 0 0,0 0 1 0 0,-2 0-1 0 0,0 0 1 0 0,-1 0-1 0 0,0 0 1 0 0,-2-1-1 0 0,0 1 0 0 0,-1-1 1 0 0,-12 25-1 0 0,-9 9-8 0 0,-2-1 0 0 0,-44 58 0 0 0,44-70-42 0 0,-2-1 1 0 0,-1-1-1 0 0,-1-2 0 0 0,-73 57 0 0 0,100-86-231 0 0,5-3 119 0 0,-1-1 0 0 0,1 1 0 0 0,0-1 0 0 0,-1 0 0 0 0,1 0 0 0 0,-1 0 1 0 0,1 0-1 0 0,-1 0 0 0 0,-1 1 0 0 0</inkml:trace>
</inkml:ink>
</file>

<file path=ppt/ink/ink6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3:35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42 4607 0 0,'-5'5'12264'0'0,"11"-4"-12093"0"0,0-1 1 0 0,0 1-1 0 0,0-1 0 0 0,0 0 0 0 0,0 0 0 0 0,0-1 0 0 0,1 0 0 0 0,-1 0 1 0 0,0 0-1 0 0,9-4 0 0 0,11-2 70 0 0,159-21-433 0 0,-181 27 78 0 0,23-1-2129 0 0,44 1-1 0 0,-58 1-2999 0 0</inkml:trace>
</inkml:ink>
</file>

<file path=ppt/ink/ink6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3:35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6911 0 0,'0'0'11206'0'0,"1"0"-10669"0"0,28-6-385 0 0,120-21 1713 0 0,-106 21-1197 0 0,64-1 0 0 0,-100 7-1026 0 0,0 0 0 0 0,-1 0-1 0 0,1 1 1 0 0,0 0 0 0 0,-1 0-1 0 0,1 1 1 0 0,-1-1 0 0 0,0 2 0 0 0,0-1-1 0 0,1 1 1 0 0,-2 0 0 0 0,1 0 0 0 0,7 5-1 0 0,-7-4-1385 0 0</inkml:trace>
</inkml:ink>
</file>

<file path=ppt/ink/ink6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3:36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9 2759 0 0,'0'0'126'0'0,"1"-1"-5"0"0,17-7 12383 0 0,-19 10-12047 0 0,-10 10-330 0 0,-1 0 1 0 0,0 0-1 0 0,-1-1 0 0 0,-26 17 0 0 0,-2 2-136 0 0,-18 15-227 0 0,-2-1 1 0 0,-79 42-1 0 0,125-79 223 0 0,-87 51-47 0 0,88-48 78 0 0,0 0 0 0 0,0 1 0 0 0,1 0 0 0 0,-20 22 1 0 0,29-28 31 0 0,1-1-1 0 0,-1 1 1 0 0,1 1 0 0 0,-1-1 0 0 0,2 0 0 0 0,-1 1 0 0 0,0 0 0 0 0,1-1 0 0 0,0 1 0 0 0,1 0 0 0 0,-2 10 0 0 0,2-13-14 0 0,1 1 0 0 0,0-1 0 0 0,0 0 0 0 0,1 0 1 0 0,-1 0-1 0 0,1 0 0 0 0,-1 0 0 0 0,1 1 0 0 0,0-1 1 0 0,0 0-1 0 0,0 0 0 0 0,1-1 0 0 0,-1 1 0 0 0,1 0 1 0 0,0 0-1 0 0,-1-1 0 0 0,1 1 0 0 0,0-1 0 0 0,1 1 1 0 0,-1-1-1 0 0,0 0 0 0 0,1 0 0 0 0,-1 0 0 0 0,4 2 1 0 0,7 4 158 0 0,1-1 1 0 0,0 0 0 0 0,1 0-1 0 0,0-2 1 0 0,-1 0 0 0 0,2 0-1 0 0,15 2 1 0 0,5-2 317 0 0,70 3 1 0 0,-66-8 35 0 0,65-10 0 0 0,39-14 457 0 0,-127 20-892 0 0,10-2 19 0 0,-1-1 0 0 0,0-1 0 0 0,44-21 1 0 0,67-48-119 0 0,-131 73-46 0 0,0 0 0 0 0,0 0 0 0 0,-1-1 0 0 0,1 1 0 0 0,-1-2 0 0 0,0 1 0 0 0,0 0 0 0 0,-1-1 0 0 0,0 0 0 0 0,0 0 0 0 0,0 0 0 0 0,-1 0 0 0 0,1-1 0 0 0,-2 0 0 0 0,1 1 0 0 0,-1-1-1 0 0,0 0 1 0 0,0 0 0 0 0,-1 0 0 0 0,0-1 0 0 0,0 1 0 0 0,0 0 0 0 0,-1 0 0 0 0,-2-12 0 0 0,2 17 10 0 0,0 0-1 0 0,-1 0 1 0 0,1 1-1 0 0,-1-1 1 0 0,1 0-1 0 0,-1 0 1 0 0,0 0-1 0 0,0 1 1 0 0,0-1 0 0 0,0 0-1 0 0,0 1 1 0 0,0-1-1 0 0,0 1 1 0 0,-1 0-1 0 0,1-1 1 0 0,-1 1-1 0 0,-1-2 1 0 0,0 2-13 0 0,1-1-1 0 0,-1 1 1 0 0,0-1-1 0 0,0 1 1 0 0,0 0 0 0 0,0 0-1 0 0,0 1 1 0 0,0-1 0 0 0,-5 0-1 0 0,-2 0-36 0 0,1 1 0 0 0,-1 1 0 0 0,1 0-1 0 0,0 0 1 0 0,-18 5 0 0 0,9-1 50 0 0,0 1 0 0 0,0 1 0 0 0,1 1 0 0 0,0 0 0 0 0,1 1 1 0 0,0 1-1 0 0,0 0 0 0 0,1 1 0 0 0,1 1 0 0 0,-1 1 0 0 0,-15 18 0 0 0,26-27 18 0 0,0 1-1 0 0,0-1 0 0 0,1 1 1 0 0,0-1-1 0 0,0 1 1 0 0,0 0-1 0 0,0 0 0 0 0,1 0 1 0 0,-3 9-1 0 0,4-9 1 0 0,0 0 0 0 0,1 0 0 0 0,0 0 0 0 0,-1 0 0 0 0,2 0 0 0 0,-1 0 0 0 0,0-1 0 0 0,1 1 0 0 0,0 0 0 0 0,0 0 0 0 0,3 6 0 0 0,-2-6-208 0 0,0-1-1 0 0,0 0 1 0 0,1 0-1 0 0,-1 0 1 0 0,1 0-1 0 0,0-1 1 0 0,0 1-1 0 0,0-1 1 0 0,0 0 0 0 0,1 0-1 0 0,-1 0 1 0 0,1 0-1 0 0,0 0 1 0 0,5 2-1 0 0,2-1-6120 0 0</inkml:trace>
</inkml:ink>
</file>

<file path=ppt/ink/ink6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3:37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0 7831 0 0,'0'0'603'0'0,"9"0"4360"0"0,-10 6-4847 0 0,0-1 1 0 0,1 1-1 0 0,-2-1 0 0 0,1 1 1 0 0,-1-1-1 0 0,0 0 1 0 0,0 1-1 0 0,0-1 1 0 0,-1 0-1 0 0,0 0 1 0 0,0-1-1 0 0,0 1 0 0 0,0-1 1 0 0,-5 6-1 0 0,-9 7 148 0 0,-38 32-1 0 0,38-36-206 0 0,-91 67 56 0 0,26-23-82 0 0,-53 55 126 0 0,114-92 35 0 0,1 1-1 0 0,1 1 1 0 0,1 0-1 0 0,-16 27 1 0 0,27-37-17 0 0,1 0-1 0 0,0 0 1 0 0,1 1 0 0 0,0-1-1 0 0,-3 17 1 0 0,6-23-76 0 0,1-1 0 0 0,0 0 1 0 0,0 1-1 0 0,1-1 1 0 0,-1 1-1 0 0,1-1 0 0 0,1 1 1 0 0,-1 0-1 0 0,1-1 0 0 0,0 0 1 0 0,0 1-1 0 0,0-1 0 0 0,1 0 1 0 0,0 1-1 0 0,4 7 0 0 0,-3-9-19 0 0,0 0 0 0 0,1 0 1 0 0,0 0-1 0 0,0 0 0 0 0,0 0 0 0 0,1-1 0 0 0,-1 0 0 0 0,1 0 0 0 0,0 0 0 0 0,-1 0 1 0 0,1-1-1 0 0,1 0 0 0 0,6 2 0 0 0,8 2 100 0 0,1-1 0 0 0,21 3 0 0 0,37 2 63 0 0,-39-10-2130 0 0,-3-6-5267 0 0,-27 2 1754 0 0</inkml:trace>
</inkml:ink>
</file>

<file path=ppt/ink/ink6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3:37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4 9503 0 0,'0'0'432'0'0,"2"-1"-5"0"0,4-2 3549 0 0,-7 9-3573 0 0,0 0-1 0 0,0-1 1 0 0,-1 1 0 0 0,0-1-1 0 0,0 1 1 0 0,-4 8 0 0 0,-1 3 37 0 0,-7 15 669 0 0,-32 54 0 0 0,20-39-413 0 0,-25 43 296 0 0,-2 1-488 0 0,41-68-437 0 0,-23 35-1 0 0,29-50-147 0 0,5-7-400 0 0</inkml:trace>
</inkml:ink>
</file>

<file path=ppt/ink/ink6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3:38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 15551 0 0,'0'0'1408'0'0,"2"0"-1056"0"0,-1-1-185 0 0,-1 1 0 0 0,1 0 0 0 0,0 0 0 0 0,-1 0 0 0 0,1 0 0 0 0,0 0 0 0 0,-1 0 0 0 0,1 0 0 0 0,0 0 0 0 0,-1 0 0 0 0,1 0 0 0 0,0 0 0 0 0,-1 1 0 0 0,1-1 0 0 0,0 0 0 0 0,-1 0 0 0 0,1 1 0 0 0,-1-1 0 0 0,1 0 0 0 0,0 1 0 0 0,-1-1 0 0 0,1 1 0 0 0,-1-1 0 0 0,1 0 0 0 0,-1 1 0 0 0,1-1 0 0 0,-1 1-1 0 0,1 1 1 0 0,0-1-83 0 0,-1 1 1 0 0,1 0-1 0 0,-1 0 0 0 0,1-1 0 0 0,-1 1 0 0 0,0 0 0 0 0,0 0 0 0 0,0 0 0 0 0,0 0 0 0 0,0 3 0 0 0,-1 4-142 0 0,-1 0-1 0 0,0 0 1 0 0,-5 13-1 0 0,5-17-34 0 0,0 0-1 0 0,-1-1 0 0 0,1 1 0 0 0,-6 7 0 0 0,7-11-751 0 0,-2 3-613 0 0,1-3-213 0 0</inkml:trace>
</inkml:ink>
</file>

<file path=ppt/ink/ink6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3:38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11 14655 0 0,'0'0'3907'0'0,"2"0"-3326"0"0,14-10 2135 0 0,-17 11-2635 0 0,-12 8-78 0 0,-1-1 0 0 0,0 0-1 0 0,-1 0 1 0 0,-24 8 0 0 0,-66 16-5 0 0,78-24 1 0 0,-89 15-487 0 0,42-9 140 0 0,43-8-153 0 0,-1-2 0 0 0,-51 1 1 0 0,82-5 294 0 0,11-6-1098 0 0,26-2 1196 0 0,-28 7 194 0 0,1 0 1 0 0,16-6 0 0 0,-24 6 3 0 0,0 1-75 0 0,-1 0 0 0 0,1 0 0 0 0,-1 0 0 0 0,0 0 0 0 0,1 0 1 0 0,-1 0-1 0 0,0 0 0 0 0,1 0 0 0 0,-1 0 0 0 0,0 0 0 0 0,1 0 1 0 0,-1 1-1 0 0,0-1 0 0 0,1 0 0 0 0,-1 0 0 0 0,0 0 1 0 0,1 0-1 0 0,-1 1 0 0 0,0-1 0 0 0,1 0 0 0 0,-1 0 0 0 0,0 1 1 0 0,0-1-1 0 0,1 0 0 0 0,-1 0 0 0 0,0 1 0 0 0,0-1 0 0 0,0 0 1 0 0,1 1-1 0 0,-1-1 0 0 0,0 0 0 0 0,0 1 0 0 0,0-1 1 0 0,0 0-1 0 0,0 1 0 0 0,0-1 0 0 0,0 0 0 0 0,1 1 0 0 0,-1 0 1 0 0,-1 1 8 0 0,1 0 0 0 0,0-1 0 0 0,-1 1-1 0 0,1 0 1 0 0,-1 0 0 0 0,0 0 0 0 0,1 0 0 0 0,-2 2 0 0 0,-23 33 178 0 0,1-8 0 0 0,-1-2 0 0 0,-56 48 0 0 0,80-74-166 0 0,-3 2 99 0 0,0 0 1 0 0,0 1-1 0 0,0-1 0 0 0,1 1 1 0 0,-4 5-1 0 0,7-9-130 0 0,0 1 0 0 0,0-1-1 0 0,0 1 1 0 0,1-1 0 0 0,-1 0-1 0 0,0 1 1 0 0,1-1 0 0 0,-1 1 0 0 0,0-1-1 0 0,1 0 1 0 0,-1 1 0 0 0,0-1 0 0 0,1 0-1 0 0,-1 1 1 0 0,0-1 0 0 0,1 0-1 0 0,-1 0 1 0 0,1 1 0 0 0,-1-1 0 0 0,1 0-1 0 0,-1 0 1 0 0,1 0 0 0 0,0 1-1 0 0,11 2-33 0 0,5-2-136 0 0,0 0-1 0 0,0-2 1 0 0,0 0-1 0 0,18-3 1 0 0,35-1-156 0 0,-39 4 259 0 0,49 3 7 0 0,6 2 68 0 0,11 0 378 0 0,-86-3-204 0 0,1 1 0 0 0,-1 0 0 0 0,0 1 0 0 0,0 0-1 0 0,21 10 1 0 0,-31-13-169 0 0,0 1-1 0 0,0 0 1 0 0,0 0 0 0 0,0 0-1 0 0,0-1 1 0 0,0 1-1 0 0,0 0 1 0 0,0 0-1 0 0,0 0 1 0 0,0 0 0 0 0,-1 1-1 0 0,1-1 1 0 0,0 0-1 0 0,-1 0 1 0 0,1 0 0 0 0,-1 0-1 0 0,1 1 1 0 0,-1-1-1 0 0,0 0 1 0 0,1 1 0 0 0,-1-1-1 0 0,0 0 1 0 0,0 1-1 0 0,0-1 1 0 0,0 0-1 0 0,0 2 1 0 0,-1 0-14 0 0,1 1 0 0 0,-1-1 0 0 0,0 0 1 0 0,1 1-1 0 0,-2-1 0 0 0,1 0 0 0 0,0 0 0 0 0,-3 5 0 0 0,1-4 1 0 0,0-1 0 0 0,0 1 1 0 0,0-1-1 0 0,0 0 0 0 0,-1 0 0 0 0,1 0 0 0 0,-1 0 0 0 0,0-1 1 0 0,0 0-1 0 0,-8 4 0 0 0,-6 2 53 0 0,-22 6 0 0 0,24-9 1 0 0,-79 25 152 0 0,-120 20-1 0 0,206-49-187 0 0,1-1 4 0 0,7 0-131 0 0,6 3-3654 0 0,-1-2 3115 0 0,1 0 0 0 0,-1 0 1 0 0,8 2-1 0 0,10-1-5283 0 0</inkml:trace>
</inkml:ink>
</file>

<file path=ppt/ink/ink6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3:39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2 6823 0 0,'-2'1'308'0'0,"-44"9"87"0"0,33-8 292 0 0,0 1-1 0 0,1 0 1 0 0,-1 0 0 0 0,1 2-1 0 0,-18 7 1 0 0,4 1 5980 0 0,30-13-6494 0 0,-1 0 0 0 0,1 0 0 0 0,-1 0 0 0 0,1-1 1 0 0,-1 1-1 0 0,1-1 0 0 0,-1 0 0 0 0,5-2 0 0 0,3 0 154 0 0,42-11 740 0 0,-27 7-844 0 0,1 0-1 0 0,52-4 0 0 0,-24 5 461 0 0,-53 8-586 0 0,-2-1-88 0 0,1 0 0 0 0,0 0 0 0 0,-1 0 0 0 0,1 0 0 0 0,-1 0 0 0 0,1 0 0 0 0,-1 0-1 0 0,0 0 1 0 0,1 0 0 0 0,-1 0 0 0 0,0 2 0 0 0,-2 3 1 0 0,0-4 4 0 0,-1 5-5 0 0,-1 0 1 0 0,0 0-1 0 0,0-1 0 0 0,-1 1 0 0 0,0-1 1 0 0,0 0-1 0 0,0-1 0 0 0,-10 9 0 0 0,-55 38-22 0 0,56-43 19 0 0,-63 40-6 0 0,-39 29 11 0 0,109-72 31 0 0,3-1-20 0 0,5-4-18 0 0,-1 0 1 0 0,1-1-1 0 0,0 1 1 0 0,-1-1-1 0 0,1 1 1 0 0,0-1-1 0 0,-1 1 1 0 0,1-1-1 0 0,0 0 1 0 0,0 1-1 0 0,0-1 0 0 0,0 1 1 0 0,0-1 1 0 0,6 3 32 0 0,1-1 0 0 0,-1 1 0 0 0,1-1-1 0 0,0-1 1 0 0,-1 1 0 0 0,1-2 0 0 0,0 1 0 0 0,0-1 0 0 0,10 0 0 0 0,10-3 120 0 0,36-9-1 0 0,-10 2-59 0 0,-27 6-102 0 0,-12 1-86 0 0,0 1 1 0 0,0 0 0 0 0,0 1-1 0 0,0 1 1 0 0,16 1 0 0 0,-11 6-3983 0 0</inkml:trace>
</inkml:ink>
</file>

<file path=ppt/ink/ink6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3:39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 10047 0 0,'0'0'912'0'0,"-1"0"-753"0"0,-21 10 4384 0 0,18 1-3525 0 0,4-2-844 0 0,-1 0 0 0 0,1-1 0 0 0,1 1 1 0 0,0-1-1 0 0,0 1 0 0 0,1-1 0 0 0,0 1 0 0 0,0-1 0 0 0,5 10 0 0 0,37 75 866 0 0,-34-74-793 0 0,29 54 606 0 0,-11-23 117 0 0,23 56-1 0 0,-47-96-928 0 0,-1 1 0 0 0,0-1 0 0 0,0 0 0 0 0,-1 1 0 0 0,0-1 0 0 0,-1 1 0 0 0,-1 0 0 0 0,1-1 0 0 0,-2 1 0 0 0,1 0 0 0 0,-1-1 0 0 0,-1 1 0 0 0,0-1-1 0 0,-1 1 1 0 0,0-1 0 0 0,0 0 0 0 0,-1 0 0 0 0,0 0 0 0 0,-1 0 0 0 0,-10 14 0 0 0,-2 1-23 0 0,-2-1 0 0 0,0-1 0 0 0,-2 0 0 0 0,-25 20 0 0 0,-99 74 90 0 0,124-101-106 0 0,1-1-54 0 0,0-1-1 0 0,-1-1 1 0 0,-42 20 0 0 0,61-32-366 0 0</inkml:trace>
</inkml:ink>
</file>

<file path=ppt/ink/ink6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3:41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7423 0 0,'0'0'10375'0'0,"2"-1"-9838"0"0,5-5-168 0 0,0 1-63 0 0,0 1 0 0 0,-1-1-1 0 0,1 1 1 0 0,1 0 0 0 0,-1 1-1 0 0,1 0 1 0 0,-1 0 0 0 0,1 1 0 0 0,0-1-1 0 0,12 0 1 0 0,-5 2-222 0 0,0 2 1 0 0,17 2-1 0 0,-19-2-26 0 0,0 0-1 0 0,0 0 1 0 0,23-3 0 0 0,2-5-1035 0 0,0-3 0 0 0,63-24 0 0 0,-15 5-485 0 0,-68 20-2506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5:25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232 261 8031 0 0,'0'0'9000'0'0,"-11"-3"-7672"0"0,7 2-1117 0 0,1 1 1 0 0,-1-1-1 0 0,1 1 0 0 0,0 0 0 0 0,-1 0 0 0 0,1 0 1 0 0,-1 0-1 0 0,1 1 0 0 0,-5 0 0 0 0,3 0-66 0 0,2 0-81 0 0,1-1 1 0 0,-1 1-1 0 0,1 0 0 0 0,0 0 1 0 0,-1 0-1 0 0,1 0 1 0 0,0 1-1 0 0,0-1 1 0 0,0 1-1 0 0,0-1 1 0 0,0 1-1 0 0,0 0 0 0 0,0-1 1 0 0,0 1-1 0 0,1 0 1 0 0,-3 4-1 0 0,-4 3 0 0 0,4-1-21 0 0,0-3 338 0 0,11 4-170 0 0,-5-8-178 0 0,0 1 0 0 0,0 0 0 0 0,0-1 0 0 0,0 1 1 0 0,0-1-1 0 0,0 0 0 0 0,1 0 0 0 0,-1 0 0 0 0,0 0 0 0 0,5 1 1 0 0,-1 0 39 0 0,8 2 124 0 0,0 0-1 0 0,1-1 0 0 0,14 1 0 0 0,24 5 290 0 0,57 12 475 0 0,-76-15-725 0 0,-28-6-224 0 0,0 1-1 0 0,0-1 1 0 0,0 0-1 0 0,1-1 1 0 0,-1 1-1 0 0,0-1 1 0 0,-1 0-1 0 0,1-1 1 0 0,0 1-1 0 0,0-1 1 0 0,0-1-1 0 0,-1 1 1 0 0,1-1-1 0 0,-1 0 1 0 0,0 0-1 0 0,9-7 0 0 0,4-5 41 0 0,-1 0-1 0 0,-1-1 0 0 0,16-21 0 0 0,-25 29-48 0 0,3-4-26 0 0,-1-1 0 0 0,0 0 0 0 0,-1 0 0 0 0,-1-1 0 0 0,0 0 0 0 0,-1 0 0 0 0,-1 0 0 0 0,8-29 0 0 0,-13 41 5 0 0,0 1 0 0 0,0 0-1 0 0,0 0 1 0 0,-1 0 0 0 0,1 0-1 0 0,0 0 1 0 0,0-1 0 0 0,-1 1-1 0 0,1 0 1 0 0,0 0 0 0 0,-1 0-1 0 0,0 0 1 0 0,1 0 0 0 0,-1 0-1 0 0,1 0 1 0 0,-1 0 0 0 0,0 0-1 0 0,0 1 1 0 0,0-2 0 0 0,-21-18-225 0 0,17 16 211 0 0,-2-1-15 0 0,0 1 0 0 0,0-1 0 0 0,0 1 0 0 0,-1 1 0 0 0,0 0 0 0 0,-12-4 0 0 0,-16-7-61 0 0,15 2 41 0 0,15 10 23 0 0,0 0-1 0 0,0 0 1 0 0,-1 1 0 0 0,1 0-1 0 0,-1 0 1 0 0,1 1-1 0 0,-1-1 1 0 0,1 1 0 0 0,-1 1-1 0 0,-9 1 1 0 0,5-1-41 0 0,0 2 0 0 0,-1 0 0 0 0,1 0 0 0 0,1 1 0 0 0,-14 5-1 0 0,-31 21 27 0 0,-62 44-1 0 0,-46 47-38 0 0,158-117 105 0 0,1 1 0 0 0,-1 0 1 0 0,1-1-1 0 0,0 2 0 0 0,0-1 0 0 0,0 0 0 0 0,1 1 0 0 0,0 0 0 0 0,0 0 1 0 0,0 0-1 0 0,1 0 0 0 0,0 0 0 0 0,0 1 0 0 0,1-1 0 0 0,-1 0 0 0 0,1 1 1 0 0,1-1-1 0 0,-1 8 0 0 0,1 10 41 0 0,1 0 1 0 0,1 0-1 0 0,8 37 0 0 0,-5-37 24 0 0,1 0 0 0 0,2 0-1 0 0,0 0 1 0 0,1-1 0 0 0,1 0-1 0 0,14 23 1 0 0,-21-41-44 0 0,1 1 0 0 0,0-1 0 0 0,0 0 0 0 0,0 0 0 0 0,0-1-1 0 0,1 1 1 0 0,0-1 0 0 0,0 0 0 0 0,0 0 0 0 0,0-1 0 0 0,9 5 0 0 0,-9-6 7 0 0,0-1-1 0 0,0 1 0 0 0,0-1 0 0 0,1 1 1 0 0,-1-2-1 0 0,0 1 0 0 0,1-1 1 0 0,-1 1-1 0 0,0-1 0 0 0,1-1 1 0 0,-1 1-1 0 0,0-1 0 0 0,11-3 1 0 0,3-2 59 0 0,-1-1 0 0 0,0-1 0 0 0,22-12-1 0 0,-10 4 12 0 0,62-40 289 0 0,-50 28 293 0 0,-39 26 1 0 0,-2 5-577 0 0,13 51-66 0 0,-13-51-181 0 0</inkml:trace>
</inkml:ink>
</file>

<file path=ppt/ink/ink6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3:43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16 11111 0 0,'9'-5'192'0'0,"-7"3"-83"0"0,1 1 0 0 0,-1 0 0 0 0,1 0 0 0 0,-1 0-1 0 0,1 0 1 0 0,-1 0 0 0 0,1 0 0 0 0,0 1 0 0 0,0-1-1 0 0,-1 1 1 0 0,1 0 0 0 0,0 0 0 0 0,0 0-1 0 0,3 0 1 0 0,-10 13 1285 0 0,0-4-1080 0 0,-1 0 1 0 0,0 0 0 0 0,0-1 0 0 0,-1 0 0 0 0,-1 0-1 0 0,-10 11 1 0 0,-49 39 491 0 0,17-17-422 0 0,21-16-306 0 0,-1 0 0 0 0,-1-2 0 0 0,-49 28 0 0 0,15-19 0 0 0,43-23-70 0 0,1 1 0 0 0,0 1 0 0 0,0 1-1 0 0,-20 16 1 0 0,-16 12-34 0 0,43-32 17 0 0,1 0 0 0 0,0 0 0 0 0,1 1 1 0 0,0 1-1 0 0,1 0 0 0 0,-15 17 0 0 0,20-18 9 0 0,3 2 11 0 0,2-8 17 0 0,0 0 0 0 0,1 0 0 0 0,-1 0 0 0 0,1 0 0 0 0,-1 0 0 0 0,1 0-1 0 0,0-1 1 0 0,0 1 0 0 0,0 0 0 0 0,1-1 0 0 0,-1 1 0 0 0,1 0 0 0 0,2 2 0 0 0,-1-1 43 0 0,1 0 0 0 0,-1 0 1 0 0,1-1-1 0 0,0 1 0 0 0,1-1 0 0 0,8 5 0 0 0,2 0 120 0 0,0-1 0 0 0,1-1 0 0 0,27 7 0 0 0,-12-6 79 0 0,0-1-1 0 0,57 3 0 0 0,65-7 783 0 0,-89-3-785 0 0,-21 1-211 0 0,0-2 1 0 0,65-10-1 0 0,-85 6-153 0 0,-1-1 0 0 0,-1-1 0 0 0,0-1-1 0 0,0-1 1 0 0,0 0 0 0 0,-2-2 0 0 0,1 0 0 0 0,-1-1-1 0 0,24-23 1 0 0,-37 30 23 0 0,1 0 0 0 0,-1 0 0 0 0,-1-1 1 0 0,1 0-1 0 0,-1 0 0 0 0,-1-1 0 0 0,1 1 0 0 0,-1-1 0 0 0,-1 0 0 0 0,6-16 0 0 0,-8 21 52 0 0,0-1 0 0 0,0 1-1 0 0,-1 0 1 0 0,1 0 0 0 0,-1 0 0 0 0,0 0-1 0 0,0-1 1 0 0,0 1 0 0 0,0 0-1 0 0,-1 0 1 0 0,1 0 0 0 0,-1-1 0 0 0,0 1-1 0 0,0 0 1 0 0,0 0 0 0 0,0 0 0 0 0,0 0-1 0 0,-1 0 1 0 0,1 1 0 0 0,-1-1-1 0 0,0 0 1 0 0,0 1 0 0 0,0-1 0 0 0,0 1-1 0 0,0 0 1 0 0,-1-1 0 0 0,1 1 0 0 0,-1 0-1 0 0,1 0 1 0 0,-1 1 0 0 0,0-1-1 0 0,-3-1 1 0 0,2 1 12 0 0,-1 0 1 0 0,1 0-1 0 0,-1 1 0 0 0,0-1 0 0 0,1 1 1 0 0,-1 0-1 0 0,0 0 0 0 0,0 1 0 0 0,0-1 0 0 0,0 1 1 0 0,0 0-1 0 0,1 1 0 0 0,-1-1 0 0 0,0 1 1 0 0,0 0-1 0 0,0 0 0 0 0,-7 3 0 0 0,0 1-19 0 0,1 1 0 0 0,0 0-1 0 0,0 1 1 0 0,0 0 0 0 0,-14 14-1 0 0,1-2-17 0 0,-60 54 14 0 0,80-69 28 0 0,1 0 0 0 0,-1 0 0 0 0,1 0 1 0 0,0 1-1 0 0,0 0 0 0 0,0-1 0 0 0,0 1 0 0 0,1 1 0 0 0,0-1 0 0 0,0 0 0 0 0,0 0 0 0 0,-1 6 0 0 0,3-9 5 0 0,1 0-1 0 0,-1-1 1 0 0,0 1-1 0 0,1-1 1 0 0,-1 1-1 0 0,1-1 1 0 0,-1 1-1 0 0,1-1 1 0 0,0 1-1 0 0,-1-1 1 0 0,1 0 0 0 0,0 1-1 0 0,0-1 1 0 0,0 0-1 0 0,0 0 1 0 0,0 1-1 0 0,1-1 1 0 0,0 1-1 0 0,27 19-53 0 0,-22-16 45 0 0,6 3-227 0 0,0 0 0 0 0,21 9-1 0 0,-8-7-5075 0 0,-13-8-243 0 0</inkml:trace>
</inkml:ink>
</file>

<file path=ppt/ink/ink6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3:44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 11887 0 0,'0'0'2452'0'0,"4"10"-898"0"0,-5-5-1461 0 0,-1-1 1 0 0,1 0-1 0 0,-1 0 1 0 0,0 0 0 0 0,1 0-1 0 0,-2 0 1 0 0,1 0 0 0 0,0 0-1 0 0,-1-1 1 0 0,-3 4 0 0 0,-7 8 166 0 0,-16 13 0 0 0,-7 6-106 0 0,-32 40-75 0 0,35-40-81 0 0,2 1 1 0 0,-28 40-1 0 0,45-53 21 0 0,0 0 0 0 0,2 1 0 0 0,0 1 0 0 0,2 0 0 0 0,0 0-1 0 0,-6 29 1 0 0,15-49 47 0 0,0 1-1 0 0,0 0 0 0 0,0 0 1 0 0,0-1-1 0 0,1 1 1 0 0,0 0-1 0 0,0 0 0 0 0,0 0 1 0 0,1 0-1 0 0,0 0 0 0 0,0-1 1 0 0,0 1-1 0 0,0 0 1 0 0,1-1-1 0 0,0 1 0 0 0,0-1 1 0 0,0 1-1 0 0,0-1 0 0 0,1 0 1 0 0,0 0-1 0 0,-1 0 1 0 0,2 0-1 0 0,-1 0 0 0 0,0-1 1 0 0,8 7-1 0 0,-4-6 186 0 0,-1 0 0 0 0,1 0 1 0 0,1 0-1 0 0,-1-1 0 0 0,0 0 0 0 0,16 4 0 0 0,-4-1 51 0 0,-15-5-254 0 0,15 14-1109 0 0,-16-12 718 0 0,-2-2-193 0 0</inkml:trace>
</inkml:ink>
</file>

<file path=ppt/ink/ink6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3:44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29 12463 0 0,'1'-1'572'0'0,"21"-26"6435"0"0,-22 29-6954 0 0,-1 0 1 0 0,0 0-1 0 0,0 0 1 0 0,0 1-1 0 0,0-1 0 0 0,0 0 1 0 0,0 0-1 0 0,-3 3 1 0 0,-1 3 54 0 0,-48 84 944 0 0,28-51-669 0 0,-33 75 1 0 0,47-90-355 0 0,-22 52 67 0 0,22-61-317 0 0,9-14 117 0 0,0 0 0 0 0,0 0 0 0 0,0 0 0 0 0,1 0 1 0 0,-1 0-1 0 0,1 0 0 0 0,-2 7 0 0 0,3-9-438 0 0,9 5-3560 0 0</inkml:trace>
</inkml:ink>
</file>

<file path=ppt/ink/ink6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3:45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92 8951 0 0,'-6'-6'8208'0'0,"5"3"-7904"0"0,2 1-215 0 0,0 0-1 0 0,0-1 0 0 0,0 1 0 0 0,0 0 1 0 0,0 0-1 0 0,0 0 0 0 0,1 0 1 0 0,-1 0-1 0 0,1 0 0 0 0,0 0 0 0 0,-1 0 1 0 0,1 0-1 0 0,0 1 0 0 0,0-1 1 0 0,0 1-1 0 0,0 0 0 0 0,0-1 1 0 0,1 1-1 0 0,3-2 0 0 0,6-1 99 0 0,0-1 0 0 0,21-3 0 0 0,-17 4 4 0 0,57-9 407 0 0,-23 5-146 0 0,-41 6-293 0 0,0 2-1 0 0,20-1 1 0 0,-15 1 220 0 0,-14 0-378 0 0,0 0 0 0 0,0 0 0 0 0,0 0 1 0 0,1 0-1 0 0,-1 0 0 0 0,0 1 0 0 0,0-1 0 0 0,0 0 0 0 0,0 0 1 0 0,1 0-1 0 0,-1 0 0 0 0,0 0 0 0 0,0 0 0 0 0,0 0 0 0 0,0 0 1 0 0,1 0-1 0 0,-1 0 0 0 0,0 1 0 0 0,0-1 0 0 0,0 0 0 0 0,0 0 1 0 0,0 0-1 0 0,1 0 0 0 0,-1 1 0 0 0,0-1 0 0 0,0 0 0 0 0,0 0 1 0 0,0 0-1 0 0,0 0 0 0 0,0 1 0 0 0,0-1 0 0 0,0 0 0 0 0,0 0 1 0 0,0 0-1 0 0,0 1 0 0 0,0-1 0 0 0,0 0 0 0 0,-2 11 52 0 0,-6 8 11 0 0,0-10-66 0 0,0 0 0 0 0,0 0 0 0 0,-1 0-1 0 0,0-1 1 0 0,-1 0 0 0 0,-17 11 0 0 0,-69 32-30 0 0,58-32 19 0 0,-21 9-14 0 0,38-20-29 0 0,0 2 0 0 0,1 1-1 0 0,-35 24 1 0 0,46-28 56 0 0,4-1-13 0 0,4-5-52 0 0,9 7 58 0 0,1-4 69 0 0,1-1-1 0 0,-1-1 1 0 0,1 1 0 0 0,0-2 0 0 0,0 1 0 0 0,0-2-1 0 0,11 1 1 0 0,74-8 123 0 0,-55 3-136 0 0,141-11-1229 0 0,-145 10-1964 0 0,-18 1 1297 0 0</inkml:trace>
</inkml:ink>
</file>

<file path=ppt/ink/ink6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3:45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3679 0 0,'0'0'9300'0'0,"1"2"-8729"0"0,21 28 1222 0 0,20 38 0 0 0,-26-41-1338 0 0,1 0 1 0 0,34 40-1 0 0,95 89 1130 0 0,-125-136-1231 0 0,-1 1 0 0 0,-2 0 0 0 0,26 39 1 0 0,-39-52-281 0 0,0 1 1 0 0,-1 0 0 0 0,0 0-1 0 0,0 1 1 0 0,-1-1 0 0 0,0 1 0 0 0,-1-1-1 0 0,0 1 1 0 0,0 0 0 0 0,-1 0 0 0 0,-1 0-1 0 0,1 0 1 0 0,-3 18 0 0 0,-1-13 6 0 0,0 1 1 0 0,-1-1 0 0 0,-1-1-1 0 0,0 1 1 0 0,-11 19 0 0 0,-41 68 212 0 0,39-74-250 0 0,6-8-3 0 0,-1 0-1 0 0,-21 23 1 0 0,25-33-33 0 0,0-1 1 0 0,0-1-1 0 0,-1 1 1 0 0,0-2-1 0 0,0 1 1 0 0,-12 5-1 0 0,-8 2-8 0 0,-1-2 1 0 0,-40 12-1 0 0,-22 8-12 0 0,92-33-52 0 0,10 6-1579 0 0,-3-1-428 0 0</inkml:trace>
</inkml:ink>
</file>

<file path=ppt/ink/ink6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4:34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73 2303 0 0,'-8'2'1028'0'0,"-5"1"410"0"0,1 1 0 0 0,-29 9 11228 0 0,47-17-11197 0 0,3 0-1323 0 0,0 0 0 0 0,1 1 1 0 0,0 0-1 0 0,18-2 0 0 0,3-2 84 0 0,153-39 394 0 0,-144 38-1004 0 0,7-2-388 0 0,-45 10 160 0 0</inkml:trace>
</inkml:ink>
</file>

<file path=ppt/ink/ink6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4:34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8551 0 0,'0'0'772'0'0,"2"0"-486"0"0,12 0 1825 0 0,0 1 1 0 0,15 3-1 0 0,-22-3-1489 0 0,0 0 0 0 0,0-1-1 0 0,1 0 1 0 0,-1 0 0 0 0,0-1 0 0 0,0 0-1 0 0,9-2 1 0 0,50-16 1297 0 0,-36 9-1467 0 0,-5 2-224 0 0,-10 3-166 0 0,0 0 0 0 0,0 1 0 0 0,0 1 0 0 0,16-1 0 0 0,-4 0-13 0 0,-22 3-144 0 0,0 0 0 0 0,1 0 0 0 0,-1 1 0 0 0,0-1-1 0 0,9 2 1 0 0,-13-1-195 0 0,14 18-2730 0 0,5-2-3583 0 0,-10-9 803 0 0</inkml:trace>
</inkml:ink>
</file>

<file path=ppt/ink/ink6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4:37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313 159 1375 0 0,'-15'7'6080'0'0,"-110"25"391"0"0,87-25-1828 0 0,29-8-4549 0 0,-2-1-65 0 0,0 2 0 0 0,0-1 0 0 0,-1 1 0 0 0,-13 2 0 0 0,-13 0-30 0 0,29-1 1 0 0,2 0 11 0 0,5-1 466 0 0,4-1-397 0 0,9-3 28 0 0,-1 0 1 0 0,2 0-1 0 0,-1 1 0 0 0,0 0 0 0 0,1 1 0 0 0,13-1 1 0 0,-5 0 13 0 0,160-11 833 0 0,-43 4-558 0 0,-104 6-364 0 0,0-1 1 0 0,38-12-1 0 0,-33 5 3 0 0,45-21-1 0 0,-65 25-24 0 0,0-2-1 0 0,-1 0 1 0 0,0-1 0 0 0,21-17-1 0 0,-19 12-92 0 0,-18 15-8 0 0,-10 21-994 0 0,2-9 1054 0 0,0 0 0 0 0,-1 0 0 0 0,0-1 0 0 0,-15 15 0 0 0,-44 34-4 0 0,42-37 32 0 0,-156 139-63 0 0,60-51 180 0 0,32-20 113 0 0,38-36-133 0 0,49-53-199 0 0</inkml:trace>
</inkml:ink>
</file>

<file path=ppt/ink/ink6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4:38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0 5983 0 0,'0'0'15472'0'0,"0"2"-15382"0"0,-4 9-12 0 0,1-1 1 0 0,-2 1-1 0 0,0-1 1 0 0,0 0 0 0 0,-12 17-1 0 0,-7 14-79 0 0,19-30 1 0 0,2-3-32 0 0,2-7-144 0 0,14 2-6276 0 0,1-1-152 0 0</inkml:trace>
</inkml:ink>
</file>

<file path=ppt/ink/ink6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4:38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42 10591 0 0,'0'0'819'0'0,"1"-1"-534"0"0,19-13 306 0 0,-14 10 756 0 0,1-1 0 0 0,-1 1 1 0 0,1 0-1 0 0,9-3 0 0 0,-15 6 165 0 0,13 0-284 0 0,-14 1-1144 0 0,1 0-1 0 0,-1-1 1 0 0,0 1 0 0 0,1 0-1 0 0,-1 0 1 0 0,0 0 0 0 0,1 0-1 0 0,-1 0 1 0 0,0 0 0 0 0,0 0 0 0 0,1 0-1 0 0,-1 0 1 0 0,0 0 0 0 0,1 0-1 0 0,-1 0 1 0 0,0 0 0 0 0,1 1-1 0 0,-1-1 1 0 0,0 0 0 0 0,0 0-1 0 0,1 0 1 0 0,-1 0 0 0 0,0 0 0 0 0,0 1-1 0 0,1-1 1 0 0,-1 0 0 0 0,0 0-1 0 0,0 0 1 0 0,1 1 0 0 0,-1-1-1 0 0,0 1 1 0 0,-5 6 401 0 0,-17 9-615 0 0,-132 51 267 0 0,94-47-283 0 0,-1-3 0 0 0,-1-2 0 0 0,0-3 0 0 0,0-3-1 0 0,-82 2 1 0 0,126-11-38 0 0,0 0-1 0 0,1-1 1 0 0,-21-5 0 0 0,36 6 49 0 0,10-8-369 0 0,-4 4 463 0 0,20-10-54 0 0,-20 13 42 0 0,2 0 30 0 0,-6 1 20 0 0,1 0 0 0 0,0 1 0 0 0,0-1-1 0 0,-1 1 1 0 0,1-1 0 0 0,0 1 0 0 0,-1-1 0 0 0,1 1-1 0 0,-1 0 1 0 0,1-1 0 0 0,0 1 0 0 0,-1 0 0 0 0,0-1 0 0 0,1 1-1 0 0,-1 0 1 0 0,1 0 0 0 0,-1 0 0 0 0,0-1 0 0 0,1 1-1 0 0,-1 0 1 0 0,0 0 0 0 0,0 1 0 0 0,1 1-6 0 0,-1 0 0 0 0,0 1 0 0 0,0-1-1 0 0,0 0 1 0 0,-1 0 0 0 0,1 0 0 0 0,-1 1 0 0 0,0-1 0 0 0,0 0 0 0 0,0 0 0 0 0,-1 4 0 0 0,-20 32 52 0 0,15-27 36 0 0,-2 0 45 0 0,-1 0 0 0 0,1 0 0 0 0,-2-1 0 0 0,0 0 0 0 0,-19 14 0 0 0,29-24-35 0 0,0 5 56 0 0,1-4-29 0 0,9-1-111 0 0,10-1 32 0 0,0-2 1 0 0,0 0-1 0 0,0-1 1 0 0,34-10-1 0 0,-16 5-11 0 0,-10 1-40 0 0,-5 2-60 0 0,0 0-1 0 0,42-2 1 0 0,-56 7 61 0 0,-1 0 1 0 0,0 0 0 0 0,1 1 0 0 0,-1 0 0 0 0,0 1 0 0 0,0 0-1 0 0,0 0 1 0 0,0 0 0 0 0,0 1 0 0 0,0 0 0 0 0,-1 0-1 0 0,0 1 1 0 0,7 4 0 0 0,-2 1-20 0 0,0 0 0 0 0,0 1 0 0 0,-1 1 0 0 0,0 0 0 0 0,-1 0 0 0 0,15 25 0 0 0,-21-31 34 0 0,1 1-1 0 0,-1 0 1 0 0,-1 1-1 0 0,1-1 1 0 0,-1 0-1 0 0,-1 1 1 0 0,1 0-1 0 0,-1-1 1 0 0,0 1-1 0 0,0 0 1 0 0,-1-1-1 0 0,0 1 1 0 0,0 0-1 0 0,0 0 1 0 0,-1-1 0 0 0,0 1-1 0 0,-1 0 1 0 0,1-1-1 0 0,-1 1 1 0 0,-1-1-1 0 0,1 0 1 0 0,-1 0-1 0 0,0 0 1 0 0,0 0-1 0 0,-1 0 1 0 0,0 0-1 0 0,0-1 1 0 0,0 0-1 0 0,0 0 1 0 0,-1 0-1 0 0,0 0 1 0 0,0-1-1 0 0,0 0 1 0 0,-7 4-1 0 0,-5 2 58 0 0,-1-2-1 0 0,1 0 0 0 0,-33 9 1 0 0,-58 8 316 0 0,54-14-165 0 0,-79 12 50 0 0,131-22-351 0 0,74-3-4126 0 0,-54 0 2433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5:26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7 234 4607 0 0,'0'0'13486'0'0,"0"1"-13098"0"0,1 42 784 0 0,-5 105 1246 0 0,2-126-1997 0 0,0 0 0 0 0,3 23 0 0 0,-1-43-343 0 0,0 0-1 0 0,0 0 1 0 0,1 0 0 0 0,-1 0 0 0 0,1 0-1 0 0,0-1 1 0 0,-1 1 0 0 0,1 0 0 0 0,0 0-1 0 0,1 1 1 0 0,-1-2-60 0 0,-1 0-1 0 0,1-1 1 0 0,0 1 0 0 0,-1-1-1 0 0,1 1 1 0 0,-1-1-1 0 0,1 1 1 0 0,0-1 0 0 0,-1 1-1 0 0,1-1 1 0 0,0 0-1 0 0,0 1 1 0 0,-1-1 0 0 0,1 0-1 0 0,0 1 1 0 0,0-1 0 0 0,0 0-1 0 0,-1 0 1 0 0,1 0-1 0 0,0 0 1 0 0,0 0 0 0 0,0 0-1 0 0,-1 0 1 0 0,1 0-1 0 0,0 0 1 0 0,0 0 0 0 0,0-1-1 0 0,-1 1 1 0 0,1 0 0 0 0,1-1-1 0 0,5-2 5 0 0,-1-1 0 0 0,0 0 0 0 0,0 0 0 0 0,0-1-1 0 0,0 0 1 0 0,-1 0 0 0 0,1 0 0 0 0,-1 0 0 0 0,0-1 0 0 0,-1 0-1 0 0,0 0 1 0 0,7-12 0 0 0,1-4 57 0 0,-2-1-1 0 0,14-38 1 0 0,-24 61-79 0 0,3-10 10 0 0,0-1-1 0 0,-1 1 1 0 0,2-13 0 0 0,-4 21-69 0 0,0 4-69 0 0,0 4 127 0 0,0-1-1 0 0,1 1 1 0 0,-1-1-1 0 0,1 0 1 0 0,0 1 0 0 0,1-1-1 0 0,-1 0 1 0 0,1 0-1 0 0,0 0 1 0 0,0 0-1 0 0,1 0 1 0 0,4 8-1 0 0,0-5-17 0 0,1 1 0 0 0,0-2 0 0 0,0 1 0 0 0,12 9 0 0 0,-1-2-31 0 0,-2 1 47 0 0,22 18 243 0 0,-38-34 316 0 0,6-6-341 0 0,-4 3-168 0 0,0 0 0 0 0,0 0 0 0 0,0-1 0 0 0,0 1 0 0 0,-1-1 0 0 0,1 1 0 0 0,2-6 0 0 0,8-19-9 0 0,-2 3 9 0 0,2 1 0 0 0,0 1 0 0 0,1 0 0 0 0,2 0 0 0 0,20-22 0 0 0,-9 17-70 0 0,0 0-111 0 0,25-32 0 0 0,-44 49 96 0 0,-1 1-1 0 0,0-1 1 0 0,-1-1 0 0 0,0 1 0 0 0,-1-1-1 0 0,0 0 1 0 0,4-15 0 0 0,-8 22-160 0 0,-1 0 1 0 0,1 1 0 0 0,-1-1-1 0 0,0 0 1 0 0,0 1 0 0 0,0-1-1 0 0,-1-6 1 0 0,0 9-646 0 0</inkml:trace>
</inkml:ink>
</file>

<file path=ppt/ink/ink6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4:39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446 608 7831 0 0,'0'0'603'0'0,"0"2"-396"0"0,-2 3-1989 0 0,-2 12 13515 0 0,10-23-10687 0 0,2-4-742 0 0,6-6-150 0 0,-1 0 0 0 0,-1-1 0 0 0,0-1-1 0 0,12-25 1 0 0,85-165-27 0 0,1 0-134 0 0,-77 128-426 0 0,-32 79 298 0 0,-3-2-45 0 0,2 3 177 0 0,0 0 0 0 0,0 0-1 0 0,0-1 1 0 0,0 1-1 0 0,0 0 1 0 0,0 0-1 0 0,0 0 1 0 0,0-1 0 0 0,0 1-1 0 0,0 0 1 0 0,0 0-1 0 0,0 0 1 0 0,0-1 0 0 0,0 1-1 0 0,0 0 1 0 0,0 0-1 0 0,-1 0 1 0 0,1 0-1 0 0,0 0 1 0 0,0-1 0 0 0,0 1-1 0 0,0 0 1 0 0,0 0-1 0 0,-1 0 1 0 0,1 0 0 0 0,0 0-1 0 0,0 0 1 0 0,0 0-1 0 0,0-1 1 0 0,-1 1-1 0 0,1 0 1 0 0,0 0 0 0 0,0 0-1 0 0,-5 0-23 0 0,0 0 0 0 0,1 0-1 0 0,-1 0 1 0 0,1 1 0 0 0,-1 0 0 0 0,1 0-1 0 0,-1 0 1 0 0,1 0 0 0 0,-8 4 0 0 0,0 1-33 0 0,0-1 1 0 0,-14 11 0 0 0,0 2 38 0 0,1 1 0 0 0,-44 42 0 0 0,55-47 18 0 0,1 2 1 0 0,1 0 0 0 0,0 0-1 0 0,1 1 1 0 0,-15 30-1 0 0,16-25-20 0 0,2 1-1 0 0,0-1 0 0 0,1 2 1 0 0,2-1-1 0 0,-4 25 0 0 0,4 6-392 0 0,1 62 0 0 0,4-95 383 0 0,-1-1 1 0 0,-1 1 0 0 0,-1-1 0 0 0,0 1 0 0 0,-13 36 0 0 0,11-44 33 0 0,-1 1 1 0 0,0-1-1 0 0,-1 0 1 0 0,0-1-1 0 0,-1 0 1 0 0,-1 0 0 0 0,0 0-1 0 0,0-1 1 0 0,-13 11-1 0 0,-17 12 172 0 0,0-3 0 0 0,-2-1 0 0 0,-1-2-1 0 0,-73 36 1 0 0,96-54 58 0 0,18-9-302 0 0</inkml:trace>
</inkml:ink>
</file>

<file path=ppt/ink/ink6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4:40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11887 0 0,'0'0'3616'0'0,"1"-1"-2821"0"0,11-4-179 0 0,0 0 0 0 0,1 0 0 0 0,-1 1 0 0 0,1 1 0 0 0,0 0 1 0 0,0 1-1 0 0,18-1 0 0 0,28-6 612 0 0,69-7-100 0 0,-72 11-1069 0 0,-26-1-233 0 0,-24 4-791 0 0,0 0-1 0 0,0 1 1 0 0,10-1 0 0 0,-14 2 213 0 0,8-1-1908 0 0,1-1 1184 0 0</inkml:trace>
</inkml:ink>
</file>

<file path=ppt/ink/ink6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4:40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 7367 0 0,'0'0'10438'0'0,"1"1"-10068"0"0,0 8-200 0 0,-1 0-1 0 0,0 0 1 0 0,-1-1 0 0 0,1 1-1 0 0,-2 0 1 0 0,1 0 0 0 0,-1-1-1 0 0,-6 17 1 0 0,-3 3-2 0 0,-18 34 0 0 0,-29 40-64 0 0,-97 127 0 0 0,74-114-47 0 0,51-71-26 0 0,-41 56 166 0 0,33-59-190 0 0,37-40-107 0 0,11-6-2972 0 0,-7 3 2088 0 0,11-7-5071 0 0</inkml:trace>
</inkml:ink>
</file>

<file path=ppt/ink/ink6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4:40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45 126 9215 0 0,'0'0'707'0'0,"-10"-2"854"0"0,-25 2 8057 0 0,37 1-9313 0 0,2 1-214 0 0,0 0 1 0 0,0-1-1 0 0,0 0 0 0 0,1 1 1 0 0,-1-1-1 0 0,0-1 0 0 0,1 1 1 0 0,-1-1-1 0 0,0 0 1 0 0,6 0-1 0 0,49-6 416 0 0,-49 5-409 0 0,45-9-58 0 0,-1-1-1 0 0,0-3 0 0 0,-1-2 0 0 0,77-35 0 0 0,-70 26-1261 0 0,-59 24 919 0 0,-19 16-13585 0 0</inkml:trace>
</inkml:ink>
</file>

<file path=ppt/ink/ink6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4:41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72 9215 0 0,'0'0'707'0'0,"-1"0"-464"0"0,-12 6 2877 0 0,24-11 2839 0 0,13-4-1082 0 0,-12 4-6424 0 0,142-52 2115 0 0,-152 57-719 0 0,7-2-2985 0 0</inkml:trace>
</inkml:ink>
</file>

<file path=ppt/ink/ink6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4:41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11 10135 0 0,'10'-10'7696'0'0,"-10"10"-7577"0"0,0 10 1411 0 0,-8 19-1970 0 0,8-28 786 0 0,-9 25-182 0 0,-1-1 0 0 0,-1-1 0 0 0,-1 0 0 0 0,-25 37 0 0 0,-72 80-40 0 0,84-112-97 0 0,-62 76 70 0 0,70-82-38 0 0,0 1 0 0 0,-20 43 0 0 0,-10 22-653 0 0</inkml:trace>
</inkml:ink>
</file>

<file path=ppt/ink/ink6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4:42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 8751 0 0,'-8'1'9238'0'0,"5"7"-9106"0"0,2 0 0 0 0,-1 1 0 0 0,1-1 0 0 0,0 0 1 0 0,0 1-1 0 0,1 8 0 0 0,-2 25 379 0 0,1-29-361 0 0,-4 20 353 0 0,-11 48 1 0 0,11-67-395 0 0,-1 0-1 0 0,0-1 1 0 0,-1 1 0 0 0,-9 11 0 0 0,-4 10 66 0 0,-123 187 746 0 0,9-16-296 0 0,130-198-594 0 0,0 0-1 0 0,-3 14 0 0 0,-6 10 26 0 0,11-27-36 0 0,-1 0-8 0 0,0 1 0 0 0,0 0 0 0 0,1 0 1 0 0,0 1-1 0 0,0-1 0 0 0,0 0 0 0 0,0 11 0 0 0,3-17-3 0 0,0 0 0 0 0,0 0 0 0 0,0 1 0 0 0,1-1-1 0 0,-1 0 1 0 0,0 0 0 0 0,0 0 0 0 0,1 0 0 0 0,-1 0 0 0 0,0 0 0 0 0,0-1-1 0 0,1 1 1 0 0,1-1 0 0 0,-1 0-8 0 0,0 1-1 0 0,-1-1 0 0 0,1 0 1 0 0,0 0-1 0 0,-1 0 1 0 0,1 0-1 0 0,-1 0 0 0 0,1-1 1 0 0,-1 1-1 0 0,1 0 1 0 0,-1-1-1 0 0,0 1 0 0 0,0-1 1 0 0,0 1-1 0 0,0-1 1 0 0,0 1-1 0 0,0-1 0 0 0,0 0 1 0 0,0 1-1 0 0,-1-1 1 0 0,1 0-1 0 0,0 0 0 0 0,-1 0 1 0 0,0 0-1 0 0,1 0 1 0 0,-1 1-1 0 0,0-1 0 0 0,0 0 1 0 0,-1-4-1 0 0,1 1 0 0 0,0 1 1 0 0,1-1-1 0 0,-1 0 0 0 0,1 1 0 0 0,0-1 0 0 0,0 1 1 0 0,1-1-1 0 0,1-5 0 0 0,4-11-17 0 0,-3 1-72 0 0,1 0 0 0 0,1 0-1 0 0,15-36 1 0 0,-18 50 62 0 0,0 1 1 0 0,0 0-1 0 0,1 0 1 0 0,-1 0 0 0 0,1 1-1 0 0,0-1 1 0 0,0 1-1 0 0,1 0 1 0 0,-1 0 0 0 0,1 0-1 0 0,0 0 1 0 0,0 1-1 0 0,0 0 1 0 0,0 0-1 0 0,1 0 1 0 0,-1 1 0 0 0,12-3-1 0 0,-8 3 4 0 0,-1 0 0 0 0,1 1 0 0 0,0 1-1 0 0,0-1 1 0 0,0 2 0 0 0,0-1 0 0 0,0 1 0 0 0,0 0 0 0 0,0 1-1 0 0,-1 0 1 0 0,11 4 0 0 0,-12-4 15 0 0,0 1 1 0 0,0 0-1 0 0,1 1 1 0 0,-2-1-1 0 0,1 1 1 0 0,0 1-1 0 0,-1-1 1 0 0,0 1-1 0 0,0 0 0 0 0,0 1 1 0 0,-1-1-1 0 0,0 1 1 0 0,5 7-1 0 0,-8-9 8 0 0,0 0 0 0 0,0 0 0 0 0,-1-1 0 0 0,1 1 0 0 0,-1 0 0 0 0,0 1 0 0 0,0-1 0 0 0,0 7 0 0 0,-1-10 4 0 0,0-1-1 0 0,1 1 1 0 0,-1 0 0 0 0,0-1-1 0 0,0 1 1 0 0,0 0-1 0 0,0-1 1 0 0,0 1 0 0 0,0 0-1 0 0,0-1 1 0 0,0 1-1 0 0,0 0 1 0 0,0 0 0 0 0,0-1-1 0 0,0 1 1 0 0,-1 0-1 0 0,1-1 1 0 0,0 1 0 0 0,-1-1-1 0 0,1 1 1 0 0,0 0-1 0 0,-1-1 1 0 0,1 1 0 0 0,0-1-1 0 0,-1 1 1 0 0,0 0-1 0 0,0 0 26 0 0,-9 12 158 0 0,0-2 1 0 0,0 1 0 0 0,-1-2 0 0 0,-1 1-1 0 0,-22 15 1 0 0,6-4-144 0 0,-95 72-517 0 0,122-93 306 0 0,-3 0 44 0 0,-1 0-2879 0 0</inkml:trace>
</inkml:ink>
</file>

<file path=ppt/ink/ink6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4:43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3 14799 0 0,'0'0'1343'0'0,"-2"0"-1104"0"0,-25-1 1585 0 0,24 0-1145 0 0,0 1 0 0 0,-1 0-1 0 0,1 0 1 0 0,0 0 0 0 0,-5 1 0 0 0,-9 6-878 0 0,-7 9 526 0 0,-35 30 0 0 0,7-4-240 0 0,25-22-48 0 0,-49 37 1 0 0,63-46-65 0 0,0 1-1 0 0,1 0 0 0 0,-15 18 0 0 0,27-29 19 0 0,0-1-1 0 0,0 0 0 0 0,0 1 1 0 0,0-1-1 0 0,-1 0 0 0 0,1 1 1 0 0,0-1-1 0 0,0 0 0 0 0,0 1 1 0 0,0-1-1 0 0,0 0 0 0 0,0 0 1 0 0,0 1-1 0 0,1-1 0 0 0,-1 0 0 0 0,0 1 1 0 0,0-1-1 0 0,0 0 0 0 0,0 1 1 0 0,0-1-1 0 0,0 0 0 0 0,1 0 1 0 0,-1 1-1 0 0,0-1 0 0 0,0 0 1 0 0,0 0-1 0 0,1 1 0 0 0,-1-1 1 0 0,0 0-1 0 0,0 0 0 0 0,1 0 0 0 0,-1 1 1 0 0,0-1-1 0 0,9 6-143 0 0,-1-5 40 0 0,-1 1 0 0 0,0-1 0 0 0,1 0 0 0 0,-1-1 0 0 0,1 0 0 0 0,-1 0 0 0 0,1 0 0 0 0,13-3 0 0 0,-2 0-112 0 0,4 1 37 0 0,-11 0 116 0 0,0 1-1 0 0,0 0 0 0 0,15 2 1 0 0,-23-1 75 0 0,0 1 0 0 0,-1-1 1 0 0,1 1-1 0 0,0 0 1 0 0,0 1-1 0 0,-1-1 1 0 0,1 1-1 0 0,0-1 1 0 0,-1 1-1 0 0,0 0 0 0 0,1 0 1 0 0,-1 1-1 0 0,0-1 1 0 0,3 4-1 0 0,-2-3 81 0 0,-1 1 0 0 0,1-1 1 0 0,-1 1-1 0 0,0 0 0 0 0,0 0 0 0 0,0 1 0 0 0,0-1 0 0 0,-1 1 0 0 0,0-1 0 0 0,0 1 0 0 0,0 0 1 0 0,-1-1-1 0 0,1 1 0 0 0,-1 0 0 0 0,0 0 0 0 0,0 6 0 0 0,-1-7-46 0 0,-1-1 0 0 0,1 1 0 0 0,-1-1 0 0 0,1 1 0 0 0,-1-1 0 0 0,0 0 0 0 0,0 1 1 0 0,-1-1-1 0 0,1 0 0 0 0,-1 0 0 0 0,0 0 0 0 0,-3 5 0 0 0,-28 33 69 0 0,32-40-102 0 0,-4 4 29 0 0,0 0 0 0 0,-1-1 0 0 0,1 1 0 0 0,-1-1 0 0 0,0-1 0 0 0,0 1 0 0 0,-1-1 0 0 0,1 0 0 0 0,-11 3 0 0 0,-9 2 130 0 0,-31 5 1 0 0,32-7-73 0 0,-60 9 122 0 0,53-13-232 0 0,30-2-69 0 0,9 10-3239 0 0,0-2 2508 0 0,-5 1 517 0 0,2-2 257 0 0,3 22-128 0 0,-5-18 170 0 0,-2-10 5 0 0,0 1 1 0 0,0-1-1 0 0,1 0 0 0 0,-1 0 1 0 0,0 0-1 0 0,1 1 0 0 0,-1-1 0 0 0,0 0 1 0 0,1 0-1 0 0,0 0 0 0 0,-1 0 0 0 0,1 0 1 0 0,0 0-1 0 0,-1 0 0 0 0,1 0 0 0 0,0 0 1 0 0,0 0-1 0 0,0 0 0 0 0,0-1 0 0 0,0 1 1 0 0,0 0-1 0 0,0 0 0 0 0,1 0 1 0 0,2 1 27 0 0,7 3-1250 0 0,1-1-5222 0 0</inkml:trace>
</inkml:ink>
</file>

<file path=ppt/ink/ink6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4:49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25 4143 0 0,'8'-5'371'0'0,"17"-11"8581"0"0,-23 15-8412 0 0,5-1-85 0 0,-6 1-41 0 0,1 2-86 0 0,5 1-37 0 0,-5-1-10 0 0,0-1 3 0 0,6 1 271 0 0,0-1 0 0 0,15 0 0 0 0,-1-1 1032 0 0,-26 10-1512 0 0,-2-3-69 0 0,0 0 0 0 0,0-1 0 0 0,-1 0 0 0 0,1 0 1 0 0,-1 0-1 0 0,-1 0 0 0 0,-7 3 0 0 0,-1 1-2 0 0,-237 141-132 0 0,158-100 128 0 0,14-10 1 0 0,69-33-4 0 0,0 1 1 0 0,0 1 0 0 0,0 0 0 0 0,-10 11 0 0 0,20-17-41 0 0,2-2 42 0 0,-1 0 1 0 0,1 1-1 0 0,0-1 1 0 0,0 0-1 0 0,0 1 1 0 0,0-1-1 0 0,0 0 1 0 0,0 1-1 0 0,0-1 1 0 0,0 0-1 0 0,0 1 1 0 0,1-1-1 0 0,-1 0 1 0 0,1 1-1 0 0,-1-1 1 0 0,1 0-1 0 0,-1 0 1 0 0,1 1-1 0 0,-1-1 1 0 0,1 0-1 0 0,0 0 1 0 0,1 1-1 0 0,1 2 2 0 0,2 2-1 0 0,0 1 0 0 0,1-1 0 0 0,0 1 0 0 0,1-2 0 0 0,10 9 0 0 0,39 22 0 0 0,-29-20 0 0 0,83 49 0 0 0,14 8 0 0 0,-96-54 0 0 0,0 1 0 0 0,31 30 0 0 0,-52-44 1 0 0,2 2 10 0 0,14 18-1 0 0,-21-23-7 0 0,1 0 0 0 0,-1 0 0 0 0,0 0-1 0 0,-1 1 1 0 0,1-1 0 0 0,-1 1 0 0 0,1-1 0 0 0,-1 1 0 0 0,0-1 0 0 0,1 7 0 0 0,-2-8 1 0 0,0 0 0 0 0,1 0 0 0 0,-1-1 0 0 0,0 1 0 0 0,0 0 0 0 0,0 0 0 0 0,-1-1-1 0 0,1 1 1 0 0,0 0 0 0 0,-1 0 0 0 0,1-1 0 0 0,-1 1 0 0 0,0 0 0 0 0,1-1 0 0 0,-1 1 0 0 0,-1 1 0 0 0,-1 2 3 0 0,-4 6 6 0 0,0 1 0 0 0,-1-2 0 0 0,-1 1 0 0 0,1-1 0 0 0,-2-1 0 0 0,1 1 0 0 0,-1-2 1 0 0,-14 10-1 0 0,8-6-12 0 0,-1-1 0 0 0,0 0 1 0 0,-1-1-1 0 0,0-1 1 0 0,0-1-1 0 0,-21 6 1 0 0,25-10-1 0 0,1 0 1 0 0,-1-1-1 0 0,0-1 1 0 0,0-1-1 0 0,1 0 1 0 0,-1 0-1 0 0,0-1 1 0 0,0-1-1 0 0,-24-5 1 0 0,28 4 53 0 0,0 0 1 0 0,0-1-1 0 0,0 0 1 0 0,0-1-1 0 0,0 0 1 0 0,-15-10-1 0 0,21 11 6 0 0,0 0 0 0 0,0 0 1 0 0,0-1-1 0 0,0 1 0 0 0,1-1 0 0 0,-1 0 1 0 0,1 0-1 0 0,0-1 0 0 0,0 1 0 0 0,1-1 1 0 0,-1 1-1 0 0,1-1 0 0 0,0 0 0 0 0,0 0 1 0 0,-2-9-1 0 0,3 6 1 0 0,-1 0-1 0 0,2 0 1 0 0,-1 0-1 0 0,1-1 1 0 0,0 1 0 0 0,0 0-1 0 0,1 0 1 0 0,1 0 0 0 0,-1 0-1 0 0,4-8 1 0 0,-1 3-5 0 0,1 1-1 0 0,0 0 1 0 0,1 0-1 0 0,0 0 1 0 0,14-17-1 0 0,13-14 9 0 0,3 1-1 0 0,1 3 1 0 0,1 0-1 0 0,79-58 1 0 0,91-69 125 0 0,-204 163-191 0 0,6-5 8 0 0,0-1-1 0 0,0 0 0 0 0,-1-1 1 0 0,-1 0-1 0 0,0 0 1 0 0,0-1-1 0 0,0 0 0 0 0,-2 0 1 0 0,7-14-1 0 0,10-34-22 0 0,-23 58-69 0 0,-2 0-1569 0 0,2 1 1596 0 0,0 0 0 0 0,0 0 0 0 0,0 0 0 0 0,0 0 1 0 0,-1 0-1 0 0,1 0 0 0 0,0 0 0 0 0,0 0 0 0 0,0 0 0 0 0,0 0 0 0 0,0 0 1 0 0,-1 0-1 0 0,1 0 0 0 0,0 0 0 0 0,0 0 0 0 0,0 0 0 0 0,0 0 0 0 0,-1 0 1 0 0,1 0-1 0 0,0 0 0 0 0,0 0 0 0 0,0 1 0 0 0,0-1 0 0 0,0 0 0 0 0,0 0 1 0 0,0 0-1 0 0,-1 0 0 0 0,1 0 0 0 0,-8 6-2780 0 0,6-5 2605 0 0,-2 5-3893 0 0</inkml:trace>
</inkml:ink>
</file>

<file path=ppt/ink/ink6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4:50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14 5983 0 0,'-3'-6'17052'0'0,"-4"9"-17029"0"0,-1 0 19 0 0,0 1-31 0 0,-1-1 0 0 0,8-2 114 0 0,1-3-65 0 0,-1 2-59 0 0,1 0-1 0 0,0-1 1 0 0,0 1-1 0 0,0-1 1 0 0,0 1 0 0 0,0-1-1 0 0,0 1 1 0 0,0 0-1 0 0,0-1 1 0 0,0 1-1 0 0,0-1 1 0 0,0 1 0 0 0,0-1-1 0 0,0 1 1 0 0,1 0-1 0 0,-1-1 1 0 0,0 1 0 0 0,0-1-1 0 0,0 1 1 0 0,1 0-1 0 0,-1-1 1 0 0,0 1-1 0 0,1-1 1 0 0,5-8-15 0 0,-5 8-45 0 0,-6 10 69 0 0,-9 15 307 0 0,13-23-141 0 0,2-2-96 0 0,5-4-64 0 0,-5 4-126 0 0,-1 0 0 0 0,1 1 1 0 0,0-1-1 0 0,0 0 0 0 0,-1 0 0 0 0,1 0 0 0 0,0 0 0 0 0,-1 0 0 0 0,1 0 1 0 0,-1-1-1 0 0,1 1 0 0 0,-1-2 0 0 0,3 1-1227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5:27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163 441 3679 0 0,'0'0'167'0'0,"-1"-1"-7"0"0,-2-3 1015 0 0,3 1 838 0 0,1-2 1741 0 0,7 8-2999 0 0,-3 0-153 0 0,0 1 0 0 0,-1 0 0 0 0,1-1-1 0 0,-1 1 1 0 0,0 1 0 0 0,0-1 0 0 0,0 0-1 0 0,5 9 4169 0 0,-26-2-3819 0 0,13-11-925 0 0,1 1 0 0 0,-1-1 0 0 0,0 0 0 0 0,1 0 0 0 0,-1 0 0 0 0,0 0 0 0 0,1-1 0 0 0,-1 1 0 0 0,0-1 0 0 0,1 0 0 0 0,-1 0 0 0 0,1 0 0 0 0,0-1 0 0 0,-1 1-1 0 0,1-1 1 0 0,0 0 0 0 0,-6-4 0 0 0,-4-3 118 0 0,0-2 0 0 0,-18-19 1 0 0,23 22-132 0 0,2 2-55 0 0,0 0-1 0 0,1-1 0 0 0,0 1 1 0 0,0-1-1 0 0,0 0 0 0 0,1 0 1 0 0,0 0-1 0 0,0-1 1 0 0,1 1-1 0 0,0-1 0 0 0,1 0 1 0 0,-1 0-1 0 0,1 0 0 0 0,1 0 1 0 0,0-1-1 0 0,0 1 1 0 0,0 0-1 0 0,1-1 0 0 0,1 1 1 0 0,-1 0-1 0 0,1 0 0 0 0,1-1 1 0 0,-1 1-1 0 0,1 0 1 0 0,1 0-1 0 0,0 0 0 0 0,0 1 1 0 0,0-1-1 0 0,5-7 1 0 0,1 1 5 0 0,0 0 0 0 0,1 1 1 0 0,1 1-1 0 0,0 0 0 0 0,0 0 1 0 0,1 1-1 0 0,1 0 0 0 0,0 1 1 0 0,0 0-1 0 0,1 1 0 0 0,0 1 1 0 0,1 0-1 0 0,22-8 0 0 0,-29 13 67 0 0,0 1-1 0 0,0-1 1 0 0,0 2 0 0 0,0-1-1 0 0,0 1 1 0 0,0 0-1 0 0,1 1 1 0 0,-1 0 0 0 0,0 0-1 0 0,0 1 1 0 0,1 0-1 0 0,-1 0 1 0 0,0 1 0 0 0,0 0-1 0 0,0 0 1 0 0,0 1-1 0 0,-1 0 1 0 0,1 1 0 0 0,-1-1-1 0 0,0 1 1 0 0,0 1-1 0 0,0 0 1 0 0,0 0 0 0 0,-1 0-1 0 0,0 0 1 0 0,0 1-1 0 0,0 0 1 0 0,-1 1 0 0 0,5 6-1 0 0,-6-8-18 0 0,1 3 17 0 0,1 1 0 0 0,-1-1 0 0 0,0 1 0 0 0,-1 0 1 0 0,0 0-1 0 0,-1 1 0 0 0,0-1 0 0 0,0 1 0 0 0,-1 0 0 0 0,2 12 0 0 0,-1-5 25 0 0,-3-15-49 0 0,0 0 0 0 0,0 1 0 0 0,0-1 0 0 0,0 0 0 0 0,0 0 0 0 0,0 0 0 0 0,-1 0 0 0 0,1 0 0 0 0,-1 1-1 0 0,1-1 1 0 0,-1 0 0 0 0,0 0 0 0 0,0 0 0 0 0,0 0 0 0 0,0-1 0 0 0,-2 3 0 0 0,-2 4 4 0 0,-3 5-33 0 0,-1 1-1 0 0,0-1 1 0 0,-1-1-1 0 0,-1 1 1 0 0,0-2-1 0 0,0 0 1 0 0,-14 10-1 0 0,4-5-33 0 0,1-2 0 0 0,-2 0 0 0 0,-39 18 0 0 0,49-26-110 0 0,-1-1-1 0 0,1 0 0 0 0,-1-1 1 0 0,-24 5-1 0 0,36-9 106 0 0,-1 0 0 0 0,1 0 0 0 0,-1 0 0 0 0,1 0 0 0 0,-1 0 0 0 0,1 0 0 0 0,-1-1 0 0 0,1 1 0 0 0,-1-1 1 0 0,1 1-1 0 0,-1-1 0 0 0,1 1 0 0 0,-1-1 0 0 0,-1-1 0 0 0,1 1-482 0 0,1 0 0 0 0,0 0-1 0 0,0 0 1 0 0,0 0 0 0 0,0 0 0 0 0,1 0 0 0 0,-1-1 0 0 0,0 1 0 0 0,0 0 0 0 0,0-2 0 0 0,-3-9-5672 0 0</inkml:trace>
</inkml:ink>
</file>

<file path=ppt/ink/ink6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5:04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358 101 2759 0 0,'2'-2'207'0'0,"8"-7"1567"0"0,1 0 0 0 0,0 1 0 0 0,0 0 1 0 0,1 1-1 0 0,22-11 0 0 0,-8 7-1488 0 0,42-18 6678 0 0,-71 31-6766 0 0,-31 20-112 0 0,1 2-1 0 0,2 1 0 0 0,0 2 1 0 0,1 1-1 0 0,-39 48 1 0 0,12-3-205 0 0,-64 107 0 0 0,101-146 63 0 0,1 1 0 0 0,2 1-1 0 0,2 1 1 0 0,1 0 0 0 0,2 1 0 0 0,-12 64 0 0 0,19-73-143 0 0,1 1 0 0 0,2-1 0 0 0,1 1 0 0 0,1 0 0 0 0,1 0 0 0 0,2 0 0 0 0,1-1 0 0 0,2 0 0 0 0,13 44 0 0 0,-8-43-47 0 0,2-1 0 0 0,2 0 1 0 0,0 0-1 0 0,29 38 0 0 0,-11-23 8 0 0,70 71 1 0 0,62 28 145 0 0,2 1 211 0 0,-146-124-101 0 0,-2 1 1 0 0,0 2-1 0 0,-2-1 1 0 0,-1 2-1 0 0,22 41 1 0 0,-23-33-201 0 0,-1 1 1 0 0,-2 1 0 0 0,-2 0 0 0 0,12 62 0 0 0,-17-56-597 0 0,-1-1 0 0 0,-2 1 0 0 0,-2 0 0 0 0,-1 0 0 0 0,-2 0 0 0 0,-2-1 0 0 0,-11 43 0 0 0,12-68 650 0 0,0 0 1 0 0,-1-1-1 0 0,0 1 0 0 0,-1-1 0 0 0,0-1 0 0 0,-1 1 0 0 0,-12 15 0 0 0,11-18 394 0 0,0 0 0 0 0,-1-1 0 0 0,-1 0-1 0 0,1 0 1 0 0,-2-1 0 0 0,1 0 0 0 0,-1-1 0 0 0,-13 7 0 0 0,-3-1 768 0 0,0-1 0 0 0,-1-2 0 0 0,0-1 0 0 0,-1-1 0 0 0,0-1 0 0 0,-32 3 0 0 0,37-8-286 0 0,-12 3 7 0 0,34-5 294 0 0,2 3-929 0 0,3 17-1136 0 0,1 0-5377 0 0</inkml:trace>
</inkml:ink>
</file>

<file path=ppt/ink/ink6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5:07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90 9183 0 0,'-2'1'422'0'0,"-20"8"132"0"0,-13 11 5965 0 0,36-21-6283 0 0,20-15-152 0 0,1 2-1 0 0,0 0 1 0 0,1 2 0 0 0,0 0-1 0 0,1 1 1 0 0,1 2 0 0 0,31-9-1 0 0,-37 14-84 0 0,33-3-1 0 0,-39 6-5 0 0,3 1-36 0 0,0 4 22 0 0,-2 4-22 0 0,-5 3 32 0 0,-7 5 11 0 0,-3-12 0 0 0,0-1 0 0 0,0 1 0 0 0,0 0 0 0 0,0 0-1 0 0,0-1 1 0 0,-1 1 0 0 0,0-1 0 0 0,0 1 0 0 0,0-1-1 0 0,0 0 1 0 0,0 0 0 0 0,-1 0 0 0 0,1 0 0 0 0,-5 3 0 0 0,-5 6 5 0 0,-27 19 0 0 0,34-28-2 0 0,-19 14 40 0 0,-61 49-33 0 0,-45 33-10 0 0,102-79 0 0 0,-80 53 20 0 0,106-71 1215 0 0,5-2-1108 0 0,12 0-60 0 0,-1 0 1 0 0,0-1-1 0 0,0-1 1 0 0,18-4 0 0 0,-1 0 32 0 0,20-3 123 0 0,39-5 590 0 0,240-11 1870 0 0,-311 25-2658 0 0,0 0 0 0 0,0 2-1 0 0,0 0 1 0 0,0 1 0 0 0,32 10 0 0 0,-36-10-36 0 0,-3 2-47 0 0,-10-4-29 0 0,-1-1 42 0 0,1 0 1 0 0,-1 1-1 0 0,1 0 0 0 0,-1-1 0 0 0,1 1 1 0 0,-1 0-1 0 0,0-1 0 0 0,0 1 1 0 0,1 0-1 0 0,-1 0 0 0 0,2 2 0 0 0,-2-1-198 0 0,1-1 0 0 0,0 0 0 0 0,-1 1 0 0 0,1-1-1 0 0,0 0 1 0 0,0 0 0 0 0,0 0 0 0 0,0 0 0 0 0,0 0-1 0 0,2 0 1 0 0,6 0-1515 0 0,-8 0-68 0 0</inkml:trace>
</inkml:ink>
</file>

<file path=ppt/ink/ink6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5:08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72 3223 0 0,'0'0'6'0'0,"19"-9"1045"0"0,33-13-1 0 0,7-2 5899 0 0,-22 7 1815 0 0,-45 29-8400 0 0,3-7-328 0 0,0 0 0 0 0,0 0 1 0 0,-1 0-1 0 0,0-1 0 0 0,-11 7 0 0 0,-36 15 179 0 0,32-16-183 0 0,-101 59-290 0 0,90-48 127 0 0,-1-2 1 0 0,-1-1-1 0 0,-1-2 0 0 0,-37 13 0 0 0,69-28 90 0 0,1 0 0 0 0,-1-1 1 0 0,1 1-1 0 0,-1-1 0 0 0,1 0 0 0 0,-1 1 0 0 0,1-1 0 0 0,-1 0 0 0 0,1-1 0 0 0,-1 1 1 0 0,0 0-1 0 0,1-1 0 0 0,-1 1 0 0 0,1-1 0 0 0,-1 0 0 0 0,1 0 0 0 0,0 0 0 0 0,-1 0 1 0 0,1 0-1 0 0,0 0 0 0 0,0-1 0 0 0,0 1 0 0 0,0-1 0 0 0,0 0 0 0 0,-3-2 1 0 0,0-3-125 0 0,0 0 0 0 0,0 0 0 0 0,1-1 0 0 0,0 1 1 0 0,0-1-1 0 0,-3-9 0 0 0,6 14 105 0 0,-2-2 48 0 0,-3 1 0 0 0,4 3-29 0 0,1 1 39 0 0,1-1 1 0 0,-1 1-1 0 0,0 0 0 0 0,0 0 0 0 0,0 0 1 0 0,0 0-1 0 0,0 0 0 0 0,0 0 1 0 0,0 0-1 0 0,0 0 0 0 0,1 0 0 0 0,-1 0 1 0 0,0 0-1 0 0,0 0 0 0 0,0 1 1 0 0,0-1-1 0 0,-1 1 0 0 0,-11 4-29 0 0,11-1 7 0 0,1-3 19 0 0,-1 1 5 0 0,0 0 0 0 0,1 1 0 0 0,-1-1 0 0 0,1 0 0 0 0,-1 1 0 0 0,1-1 0 0 0,0 1 0 0 0,0-1 0 0 0,0 1 0 0 0,0 0 0 0 0,0-1 0 0 0,0 1 0 0 0,1 0 0 0 0,-1 2 0 0 0,-1 6 0 0 0,-14 62 88 0 0,14-66-40 0 0,-1 5 173 0 0,0 1-1 0 0,-2-1 1 0 0,1 0-1 0 0,-1 0 1 0 0,-1 0 0 0 0,-12 18-1 0 0,17-29 375 0 0,12 3-451 0 0,-5-4-143 0 0,-1 1 0 0 0,0-1 0 0 0,0 0-1 0 0,1 0 1 0 0,-1 0 0 0 0,0-1 0 0 0,0 0 0 0 0,0 0 0 0 0,0 0 0 0 0,1-1 0 0 0,3-1 0 0 0,12-6-54 0 0,24-14 0 0 0,-29 15 1 0 0,-3 1 40 0 0,0 2 1 0 0,0 0-1 0 0,0 0 0 0 0,0 1 0 0 0,18-3 0 0 0,-22 6 3 0 0,1 0 0 0 0,-1 0-1 0 0,0 1 1 0 0,1 0 0 0 0,-1 1-1 0 0,1 0 1 0 0,-1 0 0 0 0,16 5 0 0 0,-11-1-6 0 0,-1 1 1 0 0,0 0 0 0 0,0 1-1 0 0,0 0 1 0 0,-1 1 0 0 0,0 0-1 0 0,0 1 1 0 0,-1 0 0 0 0,-1 1-1 0 0,14 15 1 0 0,-10-5 14 0 0,-12-17-2 0 0,0 1 3 0 0,16 11 11 0 0,-17-14-2 0 0,0 0 0 0 0,0 0 1 0 0,-1 0-1 0 0,1 0 0 0 0,0 0 1 0 0,-1 0-1 0 0,1 0 0 0 0,-1 0 1 0 0,1 0-1 0 0,-1 0 0 0 0,1 0 0 0 0,-1 0 1 0 0,0 0-1 0 0,0 0 0 0 0,0 1 1 0 0,1-1-1 0 0,-1 0 0 0 0,0 0 0 0 0,0 0 1 0 0,-1 0-1 0 0,1 1 0 0 0,0-1 1 0 0,0 0-1 0 0,0 0 0 0 0,-1 0 1 0 0,1 0-1 0 0,-1 0 0 0 0,1 0 0 0 0,-1 1 1 0 0,-1 2 39 0 0,0 0 0 0 0,0 0 1 0 0,0-1-1 0 0,-1 1 0 0 0,1-1 1 0 0,-4 4-1 0 0,-10 7 34 0 0,1 0 0 0 0,-2-1 1 0 0,0-1-1 0 0,0-1 0 0 0,-1-1 0 0 0,-23 11 0 0 0,-118 37 303 0 0,94-33-168 0 0,42-15-117 0 0,-34 10 0 0 0,47-18-1027 0 0,0 0 1 0 0,0 0-1 0 0,-18 0 0 0 0</inkml:trace>
</inkml:ink>
</file>

<file path=ppt/ink/ink6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5:10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16 7831 0 0,'0'0'356'0'0,"2"-2"-6"0"0,9-11 6847 0 0,-24 24-3619 0 0,7-6-4997 0 0,-112 126 1920 0 0,77-81-462 0 0,-45 72-1 0 0,76-105-27 0 0,1 1 0 0 0,1 1 0 0 0,0-1 0 0 0,2 1 0 0 0,0 1-1 0 0,1-1 1 0 0,1 1 0 0 0,1 0 0 0 0,1 0 0 0 0,0 0 0 0 0,2 0 0 0 0,2 30 0 0 0,-1-42 49 0 0,0 0 0 0 0,1 0 0 0 0,1 0 1 0 0,-1 0-1 0 0,1 0 0 0 0,0-1 1 0 0,1 1-1 0 0,-1-1 0 0 0,2 0 0 0 0,-1 0 1 0 0,8 9-1 0 0,-3-6 110 0 0,1-1 0 0 0,0 0 1 0 0,0 0-1 0 0,1-1 0 0 0,-1-1 0 0 0,18 9 0 0 0,-7-4 81 0 0,-1-1 13 0 0,27 19 0 0 0,-31-20-201 0 0,-12-6-54 0 0,5 9-52 0 0,-8-12-173 0 0</inkml:trace>
</inkml:ink>
</file>

<file path=ppt/ink/ink6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5:11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71 6911 0 0,'-1'1'528'0'0,"-5"0"-733"0"0,-9 1 2227 0 0,0 2-1 0 0,-1 0 1 0 0,-27 14 4373 0 0,55-20-5476 0 0,19-6-861 0 0,23-11 355 0 0,13-5-199 0 0,77-17-1 0 0,-139 40-216 0 0,3-1 25 0 0,0 0 1 0 0,14 0-1 0 0,-11 4-22 0 0,-10-2 0 0 0,1 0 0 0 0,-1 0 0 0 0,0 1 0 0 0,1-1 0 0 0,-1 1 0 0 0,0-1 0 0 0,0 1 0 0 0,0-1 0 0 0,0 1 0 0 0,1 0 0 0 0,-1-1 0 0 0,0 1 0 0 0,0 0 0 0 0,0 0 0 0 0,-1 0 0 0 0,1 0 0 0 0,0 0 0 0 0,0 0 0 0 0,0 0 0 0 0,-1 0 0 0 0,1 0 0 0 0,0 1 0 0 0,-1-1 0 0 0,1 0 0 0 0,-1 2 0 0 0,1 0 0 0 0,-1-1 0 0 0,0 1 0 0 0,0-1 0 0 0,0 1 0 0 0,0-1 0 0 0,-1 1 0 0 0,1-1 0 0 0,-1 4 0 0 0,0-4 0 0 0,-1 5-5 0 0,-1 0-1 0 0,0 1 0 0 0,0-1 1 0 0,-1-1-1 0 0,0 1 0 0 0,0 0 1 0 0,-1-1-1 0 0,1 0 0 0 0,-1 0 1 0 0,-1 0-1 0 0,-11 9 0 0 0,-7 4-34 0 0,-41 26-1 0 0,-80 41-107 0 0,23-17-147 0 0,120-68 214 0 0,15-1-646 0 0,38-7 657 0 0,-32 4 73 0 0,31-1 0 0 0,-38 4-8 0 0,21-1 23 0 0,0 2-1 0 0,1 1 0 0 0,46 10 0 0 0,-2 11 21 0 0,-68-19-12 0 0,-8-4-14 0 0,0 1 1 0 0,0 0-1 0 0,-1 0 0 0 0,1 0 0 0 0,0 0 1 0 0,-1 1-1 0 0,1-1 0 0 0,1 2 0 0 0,0-1 34 0 0,-1 0 102 0 0,-1-1-77 0 0,0 2-58 0 0,0-1 0 0 0,0 1 0 0 0,0 0 0 0 0,0-1 0 0 0,-1 1 1 0 0,1 0-1 0 0,-1 0 0 0 0,1-1 0 0 0,-1 1 0 0 0,0 0 0 0 0,0 0 0 0 0,0-1 0 0 0,0 1 0 0 0,-1 0 1 0 0,1 0-1 0 0,-2 4 0 0 0,0-2-6 0 0,0-1 1 0 0,0 0-1 0 0,-1 0 1 0 0,1 0 0 0 0,-1 0-1 0 0,0 0 1 0 0,0 0-1 0 0,0-1 1 0 0,-4 4-1 0 0,-7 5-9 0 0,0-2 0 0 0,-1 0-1 0 0,0-1 1 0 0,-21 11 0 0 0,-7-1 20 0 0,0-2 0 0 0,-1-1 0 0 0,-1-3 0 0 0,0-1 1 0 0,-87 10-1 0 0,120-21 17 0 0,0 0 1 0 0,-17-2 0 0 0,19-1-26 0 0,2-1-10 0 0,3-2-32 0 0,4 5-132 0 0,8-15-857 0 0,-3 6-2723 0 0</inkml:trace>
</inkml:ink>
</file>

<file path=ppt/ink/ink6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5:12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4143 0 0,'0'0'8482'0'0,"1"1"-7333"0"0,9 13-242 0 0,1-1 0 0 0,0-1-1 0 0,1 0 1 0 0,0 0 0 0 0,21 14 0 0 0,-4-2-317 0 0,145 118 1765 0 0,-124-107-1837 0 0,88 49 0 0 0,-126-78-517 0 0,37 18 34 0 0,-43-22-22 0 0,0 0 1 0 0,-1 0 0 0 0,1 0 0 0 0,0-1 0 0 0,0 0 0 0 0,10 0-1 0 0,-14-1-93 0 0,0 0-1 0 0,1 0 1 0 0,-1 0-1 0 0,0-1 1 0 0,0 1-1 0 0,0-1 1 0 0,0 0-1 0 0,4-1 1 0 0,0-5-2611 0 0,-3-2 1089 0 0</inkml:trace>
</inkml:ink>
</file>

<file path=ppt/ink/ink6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5:12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0 11487 0 0,'0'0'5495'0'0,"-1"2"-4982"0"0,-6 16-57 0 0,0 0 0 0 0,-2-1 0 0 0,0 0 0 0 0,0 0 0 0 0,-22 25 0 0 0,7-12-89 0 0,-1-1 0 0 0,-34 29 0 0 0,-64 44 84 0 0,106-89-386 0 0,0-1-1 0 0,-1 0 1 0 0,-22 10-1 0 0,30-18-75 0 0,0 0 0 0 0,0 0 0 0 0,0-1 0 0 0,0 0 0 0 0,-1 0 0 0 0,1-1 0 0 0,-1-1 0 0 0,-11 1 0 0 0,22-2-12 0 0,0 0 1 0 0,-1 0-1 0 0,1 0 0 0 0,0 0 1 0 0,0 0-1 0 0,-1 0 1 0 0,1-1-1 0 0,0 1 0 0 0,0 0 1 0 0,0 0-1 0 0,-1 0 1 0 0,1 0-1 0 0,0 0 0 0 0,0 0 1 0 0,0 0-1 0 0,-1 0 1 0 0,1-1-1 0 0,0 1 0 0 0,0 0 1 0 0,0 0-1 0 0,-1 0 1 0 0,1 0-1 0 0,0-1 0 0 0,0 1 1 0 0,0 0-1 0 0,0 0 1 0 0,0 0-1 0 0,0-1 0 0 0,-1 1 1 0 0,1 0-1 0 0,0 0 1 0 0,0 0-1 0 0,0-1 0 0 0,0 1 1 0 0,0 0-1 0 0,0 0 1 0 0,0-1-1 0 0,0 1 0 0 0,0 0 1 0 0,0 0-1 0 0,0-1 1 0 0,0 1-1 0 0,0 0 0 0 0,0 0 1 0 0,3-10-1072 0 0,-3 10 1066 0 0,3-4-584 0 0,-1-1 0 0 0,1 1 0 0 0,0 0 0 0 0,6-6 0 0 0,5-6-956 0 0</inkml:trace>
</inkml:ink>
</file>

<file path=ppt/ink/ink6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5:13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76 106 6447 0 0,'0'0'499'0'0,"-16"1"12310"0"0,45-19-12421 0 0,1 2-1 0 0,0 0 0 0 0,1 2 1 0 0,1 2-1 0 0,56-15 0 0 0,-82 26-336 0 0,17-2 71 0 0,-23 4-118 0 0,0-1 0 0 0,1 1-1 0 0,-1-1 1 0 0,0 1-1 0 0,0-1 1 0 0,0 1-1 0 0,1-1 1 0 0,-1 1-1 0 0,0-1 1 0 0,0 1 0 0 0,0-1-1 0 0,0 1 1 0 0,0-1-1 0 0,0 1 1 0 0,0-1-1 0 0,0 1 1 0 0,0-1-1 0 0,0 1 1 0 0,0-1 0 0 0,-1 1-1 0 0,1 0 2 0 0,-1 2 2 0 0,0 1 0 0 0,0 0 0 0 0,0-1 0 0 0,-1 1 0 0 0,0-1-1 0 0,1 1 1 0 0,-1-1 0 0 0,-1 0 0 0 0,1 0 0 0 0,0 0-1 0 0,-6 5 1 0 0,-4 4 44 0 0,-20 14-1 0 0,11-9-30 0 0,-82 58-20 0 0,41-32 0 0 0,45-29 10 0 0,12-9 1 0 0,-1 0-1 0 0,0-1 1 0 0,0 0-1 0 0,0 0 1 0 0,0 0 0 0 0,-12 4-1 0 0,16-7 86 0 0,2-1-73 0 0,0 1 0 0 0,0-1 1 0 0,-1 0-1 0 0,1 1 0 0 0,0-1 0 0 0,0 0 0 0 0,0 1 0 0 0,0-1 0 0 0,0 1 0 0 0,0-1 1 0 0,0 1-1 0 0,0-1 0 0 0,0 0 0 0 0,0 1 0 0 0,0-1 0 0 0,0 1 0 0 0,0-1 0 0 0,0 0 1 0 0,0 1-1 0 0,0-1 0 0 0,1 1 0 0 0,-1 0 0 0 0,11 3 48 0 0,-1 0 0 0 0,1 0-1 0 0,0-1 1 0 0,0-1 0 0 0,0 0-1 0 0,0 0 1 0 0,0-1 0 0 0,15 0 0 0 0,95-10 183 0 0,-79 5-161 0 0,7-3-21 0 0,-2 1-567 0 0,-15 4-2944 0 0</inkml:trace>
</inkml:ink>
</file>

<file path=ppt/ink/ink6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5:15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70 1839 0 0,'0'0'83'0'0,"-1"1"-6"0"0,-31 15 488 0 0,26-12 708 0 0,-1 0-1 0 0,1-1 0 0 0,-1 0 0 0 0,0 0 1 0 0,-10 2-1 0 0,16-4-264 0 0,-1-2-657 0 0,0 1 0 0 0,0 0 0 0 0,1 0 0 0 0,-1-1 0 0 0,0 1 0 0 0,1-1 0 0 0,-1 0 0 0 0,0 1 0 0 0,1-1 0 0 0,-6-3 4992 0 0,26 5-5061 0 0,-8 1-216 0 0,18-2 39 0 0,0-2 0 0 0,0 0 1 0 0,-1-2-1 0 0,1-1 0 0 0,31-10 0 0 0,311-55 32 0 0,-353 67-243 0 0,0 2 0 0 0,0 0 1 0 0,0 0-1 0 0,27 4 0 0 0,-43-2-262 0 0,1 2-527 0 0,-2 0-1137 0 0</inkml:trace>
</inkml:ink>
</file>

<file path=ppt/ink/ink6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5:15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 9671 0 0,'0'0'2640'0'0,"-7"4"-1610"0"0,6-3-939 0 0,-1 1 0 0 0,1-1 0 0 0,0 1 0 0 0,0-1 0 0 0,-1 1 0 0 0,1-1 1 0 0,0 1-1 0 0,0 0 0 0 0,1 0 0 0 0,-1-1 0 0 0,0 1 0 0 0,1 0 0 0 0,-1 0 0 0 0,1 0 1 0 0,-1 3-1 0 0,0 33 1174 0 0,1-18-735 0 0,-5 42 23 0 0,-24 115 1 0 0,23-145-387 0 0,1 1 0 0 0,0 57 0 0 0,5-81-142 0 0,0-8-40 0 0,0 1-1 0 0,0-1 0 0 0,0 0 1 0 0,0 0-1 0 0,0 0 0 0 0,0 0 1 0 0,0 0-1 0 0,0 0 0 0 0,0 0 1 0 0,0 0-1 0 0,0 0 0 0 0,-1 0 1 0 0,1 0-1 0 0,0 1 0 0 0,-1-1 1 0 0,1-1-1 0 0,-1 1 0 0 0,-1 2 1 0 0,0-1-193 0 0,1 0-301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5:28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0 7831 0 0,'0'0'2234'0'0,"0"3"-676"0"0,-1 4-991 0 0,1 0 0 0 0,-1 0 0 0 0,-1 0 0 0 0,0-1 0 0 0,0 1 0 0 0,0 0 0 0 0,-4 6 1 0 0,-26 49 16 0 0,19-36-177 0 0,-74 145 121 0 0,-33 60-6 0 0,2-26-177 0 0,115-199-340 0 0,0-1 1 0 0,0 1-1 0 0,1 0 0 0 0,-1-1 1 0 0,1 1-1 0 0,0 0 0 0 0,1 1 1 0 0,-1-1-1 0 0,0 8 0 0 0,3-2-26 0 0,-1-9-82 0 0</inkml:trace>
</inkml:ink>
</file>

<file path=ppt/ink/ink6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5:16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758 22 3679 0 0,'0'0'167'0'0,"9"-5"4496"0"0,-7 4-3505 0 0,11-7 4485 0 0,-6 4-4674 0 0,-5 4-211 0 0,-1-1-178 0 0,8-2 3349 0 0,-10 5-3862 0 0,-18 12-67 0 0,0-1 1 0 0,-37 19 0 0 0,-46 17-161 0 0,95-46 142 0 0,-151 62-188 0 0,135-58 197 0 0,0-1 0 0 0,-31 5 0 0 0,44-9-43 0 0,1-1 1 0 0,-1-1-1 0 0,0 0 0 0 0,1 0 1 0 0,-1-1-1 0 0,1 0 1 0 0,-1 0-1 0 0,-14-5 0 0 0,19 4-41 0 0,0-1-1 0 0,-1 1 1 0 0,1-1 0 0 0,1 0-1 0 0,-1 0 1 0 0,0 0-1 0 0,1-1 1 0 0,-1 1-1 0 0,1-1 1 0 0,-4-5 0 0 0,6 6-8 0 0,-1 0 0 0 0,1 0 0 0 0,0-1 0 0 0,-1 0 0 0 0,2 1 1 0 0,-1-1-1 0 0,0 0 0 0 0,1 0 0 0 0,-1 1 0 0 0,1-1 1 0 0,0 0-1 0 0,1 0 0 0 0,-1-1 0 0 0,1-3 0 0 0,0 6-123 0 0,6-5-253 0 0,0 3 469 0 0,1 3 5 0 0,9 3 3 0 0,-4-1 11 0 0,-5-1 83 0 0,-6 0-62 0 0,0 0 0 0 0,1 0 0 0 0,-1 0 0 0 0,0 1-1 0 0,0-1 1 0 0,0 0 0 0 0,1 0 0 0 0,-1 1 0 0 0,0-1-1 0 0,0 1 1 0 0,2 0 0 0 0,-2 0-13 0 0,0 0 1 0 0,0 0-1 0 0,0 0 0 0 0,1 1 1 0 0,-1-1-1 0 0,0 0 0 0 0,-1 1 1 0 0,1-1-1 0 0,0 1 0 0 0,0-1 1 0 0,0 1-1 0 0,-1-1 0 0 0,1 4 1 0 0,0-1-1 0 0,0 0 0 0 0,0 1 0 0 0,0-1 0 0 0,-1 0 1 0 0,0 1-1 0 0,0-1 0 0 0,0 1 0 0 0,-1-1 0 0 0,1 1 1 0 0,-1-1-1 0 0,0 0 0 0 0,0 1 0 0 0,-3 5 0 0 0,-2 6 167 0 0,-2-1 0 0 0,-10 17 0 0 0,14-24-66 0 0,-9 12 26 0 0,-1-1-1 0 0,0 0 1 0 0,-1-1-1 0 0,-20 19 1 0 0,-74 57 142 0 0,108-93 584 0 0,12-8-712 0 0,7-2-138 0 0,0 0 0 0 0,0 2 0 0 0,21-6-1 0 0,59-13-30 0 0,-94 25 11 0 0,17-3-13 0 0,-1 0 1 0 0,1 1-1 0 0,1 1 0 0 0,-1 1 1 0 0,36 3-1 0 0,-42 0-4 0 0,0 0 0 0 0,-1 1 0 0 0,1 1 0 0 0,-1 1-1 0 0,0 0 1 0 0,0 0 0 0 0,0 2 0 0 0,23 13 0 0 0,-35-18 15 0 0,12 7 0 0 0,19 16 0 0 0,-30-23 0 0 0,10 11 0 0 0,-6-4 0 0 0,-6-8 0 0 0,0 0 0 0 0,0 1 0 0 0,0-1 0 0 0,0 1 0 0 0,0 0 0 0 0,0-1-1 0 0,0 1 1 0 0,-1 0 0 0 0,1-1 0 0 0,0 1 0 0 0,-1 0 0 0 0,0 0 0 0 0,1-1 0 0 0,-1 1 0 0 0,0 0-1 0 0,0 0 1 0 0,0 0 0 0 0,0-1 0 0 0,0 1 0 0 0,0 0 0 0 0,-1 0 0 0 0,1 0 0 0 0,-1-1 0 0 0,1 1-1 0 0,-1 0 1 0 0,1-1 0 0 0,-1 1 0 0 0,-2 2 0 0 0,0 0 4 0 0,0 0 0 0 0,-1-1 0 0 0,0 0 0 0 0,1 1 0 0 0,-1-1 0 0 0,-1-1 0 0 0,-6 5 0 0 0,2-2 27 0 0,-160 91 116 0 0,142-84-125 0 0,-1-1 0 0 0,0-1 0 0 0,0-1 0 0 0,-46 7 1 0 0,37-11 14 0 0,-59 1 0 0 0,93-5-36 0 0,-11-3 113 0 0,14 2-129 0 0,0 0 0 0 0,-1 0 0 0 0,1 0 0 0 0,0 0 1 0 0,0-1-1 0 0,0 1 0 0 0,-1 0 0 0 0,1 0 0 0 0,0 0 0 0 0,0 0 0 0 0,0 0 0 0 0,-1 0 1 0 0,1 0-1 0 0,0 0 0 0 0,0 0 0 0 0,0 0 0 0 0,0-1 0 0 0,0 1 0 0 0,-1 0 1 0 0,1 0-1 0 0,0 0 0 0 0,0 0 0 0 0,0-1 0 0 0,0 1 0 0 0,0 0 0 0 0,0 0 0 0 0,0 0 1 0 0,-1 0-1 0 0,1-1 0 0 0,0 1 0 0 0,0 0 0 0 0,0 0 0 0 0,0 0 0 0 0,0-1 1 0 0,0 1-1 0 0,4-8-1932 0 0,8-3-3870 0 0,-1 4 65 0 0</inkml:trace>
</inkml:ink>
</file>

<file path=ppt/ink/ink6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5:17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10 5983 0 0,'0'0'542'0'0,"-14"-9"8546"0"0,20 14-8851 0 0,1 0 1 0 0,-1 0 0 0 0,10 5 0 0 0,5 3 101 0 0,8 7 86 0 0,105 81 1504 0 0,36 62 732 0 0,-155-148-2440 0 0,-1 0-1 0 0,2-1 1 0 0,0-1 0 0 0,1-1 0 0 0,0 0-1 0 0,32 15 1 0 0,-47-26-203 0 0,2 1 5 0 0,1 0 0 0 0,-1-1 1 0 0,0 1-1 0 0,1-1 0 0 0,-1 0 1 0 0,1 0-1 0 0,-1-1 0 0 0,1 1 0 0 0,9-1 1 0 0,-3-2-62 0 0</inkml:trace>
</inkml:ink>
</file>

<file path=ppt/ink/ink6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5:17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34 8751 0 0,'0'0'674'0'0,"0"-1"-438"0"0,13-32 9850 0 0,-19 46-9796 0 0,-9 17-145 0 0,-2 0 1 0 0,-1-1 0 0 0,-1-1-1 0 0,-1-1 1 0 0,-1-1 0 0 0,-40 38-1 0 0,19-26-100 0 0,-1-3-1 0 0,-2-2 0 0 0,-59 34 1 0 0,73-50 14 0 0,-56 24-1 0 0,80-38-110 0 0,6-3-212 0 0,11-5-1266 0 0,4-1-3260 0 0,5-3-1542 0 0</inkml:trace>
</inkml:ink>
</file>

<file path=ppt/ink/ink6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5:18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 5527 0 0,'-2'1'250'0'0,"-6"4"-253"0"0,2-2 220 0 0,0 1-1 0 0,0-1 1 0 0,1 1 0 0 0,-6 5 0 0 0,9-6 148 0 0,0-1 1 0 0,0 0 0 0 0,1 1-1 0 0,-1-1 1 0 0,1 0 0 0 0,-1 1-1 0 0,1 0 1 0 0,0-1-1 0 0,0 1 1 0 0,0 0 0 0 0,0 0-1 0 0,0 0 1 0 0,0 3 0 0 0,1 3-20 0 0,-1 0 0 0 0,1 0 1 0 0,1 0-1 0 0,0 0 0 0 0,0 0 0 0 0,1 0 1 0 0,0 0-1 0 0,0 0 0 0 0,1-1 1 0 0,0 1-1 0 0,1-1 0 0 0,0 0 0 0 0,5 9 1 0 0,8 11-97 0 0,2-2 1 0 0,28 33 0 0 0,40 39 398 0 0,34 42 828 0 0,-111-128-1322 0 0,-2 0 0 0 0,0 1 0 0 0,0-1-1 0 0,-2 2 1 0 0,1-1 0 0 0,-2 1 0 0 0,0 0 0 0 0,7 27-1 0 0,-10-29-80 0 0,-1 1 0 0 0,0 0 0 0 0,0-1 0 0 0,-1 1 0 0 0,-1 0 0 0 0,0-1 0 0 0,-1 1 0 0 0,-1-1 0 0 0,1 1 0 0 0,-9 19 0 0 0,3-13 10 0 0,-1-1 0 0 0,0 0 0 0 0,-2-1 0 0 0,0 0 0 0 0,-1-1-1 0 0,-26 29 1 0 0,-3-4 159 0 0,-52 40-1 0 0,-34 14-80 0 0,23-17-67 0 0,93-68-95 0 0,5-1-48 0 0,6-9 24 0 0,0 1-1 0 0,0 0 0 0 0,1 0 1 0 0,-1-1-1 0 0,0 1 1 0 0,0 0-1 0 0,1 0 1 0 0,-1-1-1 0 0,0 1 1 0 0,1 0-1 0 0,-1-1 1 0 0,1 1-1 0 0,-1-1 0 0 0,1 1 1 0 0,-1 0-1 0 0,1-1 1 0 0,-1 1-1 0 0,1-1 1 0 0,0 0-1 0 0,-1 1 1 0 0,1-1-1 0 0,0 1 0 0 0,-1-1 1 0 0,1 0-1 0 0,0 1 1 0 0,-1-1-1 0 0,1 0 1 0 0,0 0-1 0 0,0 0 1 0 0,-1 0-1 0 0,2 1 0 0 0,27 2-1256 0 0,-26-3 1034 0 0,15 0-980 0 0,1-1-48 0 0</inkml:trace>
</inkml:ink>
</file>

<file path=ppt/ink/ink6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5:20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97 452 6415 0 0,'0'0'1123'0'0,"3"1"-652"0"0,1 0-104 0 0,1-1 0 0 0,0 1 0 0 0,0-1 0 0 0,-1 0 0 0 0,1 0 0 0 0,0 0 1 0 0,7-2-1 0 0,8-6 6704 0 0,-35 6-3723 0 0,7 1-4738 0 0,2 1 1426 0 0,-6 1 9 0 0,1-2-1 0 0,-1 1 1 0 0,0-2-1 0 0,-22-4 1 0 0,31 5-35 0 0,0 0 0 0 0,0 0 0 0 0,0 0 0 0 0,0-1 0 0 0,1 1 0 0 0,-1-1 0 0 0,0 1 0 0 0,1-1 0 0 0,-1 0 0 0 0,1 0 0 0 0,0 0 0 0 0,-1-1 0 0 0,1 1 0 0 0,0 0 0 0 0,1-1 0 0 0,-1 1 0 0 0,0-1 0 0 0,1 0 0 0 0,-1 0 0 0 0,1 1 0 0 0,0-1 0 0 0,0 0 0 0 0,0 0 1 0 0,-1-4-1 0 0,1-2 9 0 0,1 1 1 0 0,-1-1-1 0 0,1 1 1 0 0,1-1-1 0 0,-1 1 1 0 0,2 0-1 0 0,2-15 1 0 0,2 4-7 0 0,0 0-1 0 0,10-21 1 0 0,-11 31-18 0 0,0 0 0 0 0,0 1 0 0 0,1-1 0 0 0,0 1 0 0 0,0 0 1 0 0,1 1-1 0 0,0 0 0 0 0,1 0 0 0 0,-1 0 0 0 0,1 1 0 0 0,1 0 0 0 0,-1 1 0 0 0,1-1 0 0 0,15-5 0 0 0,10-3 34 0 0,1 2-1 0 0,62-13 1 0 0,-23 6 319 0 0,-40 9-302 0 0,-1 2-1 0 0,60-8 0 0 0,-76 17-45 0 0,-14 2 0 0 0,-2-1 0 0 0,0 0-6 0 0,1-1 0 0 0,-1 1-1 0 0,0 0 1 0 0,0 0 0 0 0,0 0-1 0 0,0 0 1 0 0,0 0 0 0 0,0 1-1 0 0,-1-1 1 0 0,1 0 0 0 0,-1 0-1 0 0,1 0 1 0 0,-1 1 0 0 0,0-1 0 0 0,0 0-1 0 0,0 0 1 0 0,0 1 0 0 0,0-1-1 0 0,-1 0 1 0 0,1 0 0 0 0,-2 5-1 0 0,-2 5-6 0 0,0-1 0 0 0,-10 21 0 0 0,8-18 23 0 0,-4 5-4 0 0,0-1 0 0 0,-2 0 0 0 0,0 0-1 0 0,0-1 1 0 0,-2-1 0 0 0,0 0 0 0 0,-1-1 0 0 0,0 0 0 0 0,-1-1-1 0 0,-32 21 1 0 0,-9 6-16 0 0,36-24-221 0 0,-1-2-1 0 0,-34 20 1 0 0,43-31-527 0 0,13-4 695 0 0,0 0 0 0 0,-1 0 0 0 0,1 0 0 0 0,0 0-1 0 0,0-1 1 0 0,-1 1 0 0 0,1 0 0 0 0,0 0 0 0 0,0 0 0 0 0,-1-1 0 0 0,1 1-1 0 0,0 0 1 0 0,0 0 0 0 0,0-1 0 0 0,0 1 0 0 0,-1 0 0 0 0,1 0-1 0 0,0-1 1 0 0,0 1 0 0 0,0 0 0 0 0,0 0 0 0 0,0-1 0 0 0,0 1 0 0 0,0 0-1 0 0,0-1 1 0 0,0 1 0 0 0,0 0 0 0 0,0 0 0 0 0,0-1 0 0 0,0 1 0 0 0,0 0-1 0 0,0-1 1 0 0,0 1 0 0 0,0 0 0 0 0,0 0 0 0 0,0-1 0 0 0,0 1 0 0 0,0 0-1 0 0,1-1 1 0 0,5-29-3150 0 0,-5 26 1558 0 0</inkml:trace>
</inkml:ink>
</file>

<file path=ppt/ink/ink6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5:21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0 10799 0 0,'0'0'979'0'0,"-1"1"-808"0"0,-113 134 1318 0 0,-20 27 400 0 0,26 1-1489 0 0,81-117-164 0 0,-34 80 0 0 0,52-103-102 0 0,4-7-57 0 0,-2 0-1 0 0,0 0 1 0 0,0-1-1 0 0,-2 0 1 0 0,0-1-1 0 0,-19 25 1 0 0,-6-5-200 0 0,-48 37 0 0 0,74-64-1921 0 0</inkml:trace>
</inkml:ink>
</file>

<file path=ppt/ink/ink6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5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5983 0 0,'0'0'542'0'0,"-1"1"-446"0"0,-2 2 481 0 0,1 0 0 0 0,-1 0 0 0 0,1 0 0 0 0,0 0 0 0 0,0 0-1 0 0,0 1 1 0 0,1-1 0 0 0,-1 0 0 0 0,1 1 0 0 0,0 0 0 0 0,-1 4 0 0 0,0-1-18 0 0,1 0 0 0 0,1 0 0 0 0,0 0-1 0 0,0 0 1 0 0,1 12 0 0 0,2-4-155 0 0,0 0-1 0 0,1-1 1 0 0,1 0 0 0 0,0 0-1 0 0,9 18 1 0 0,1-2 54 0 0,2 0 0 0 0,22 29 0 0 0,-29-45-358 0 0,1-1-1 0 0,1 0 1 0 0,0-1 0 0 0,0 0 0 0 0,2-1-1 0 0,14 10 1 0 0,-2-5 123 0 0,1-1 1 0 0,45 18-1 0 0,61 14 899 0 0,-4-2-554 0 0,-98-31-635 0 0,-29-13-269 0 0,-19 2-4757 0 0,4-5-109 0 0,1-5-452 0 0</inkml:trace>
</inkml:ink>
</file>

<file path=ppt/ink/ink6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5:21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1 8287 0 0,'0'0'10846'0'0,"-1"1"-10492"0"0,-6 13-180 0 0,-1-1 1 0 0,-1 0-1 0 0,0-1 0 0 0,-14 15 0 0 0,-50 44 55 0 0,25-25-41 0 0,-132 121 892 0 0,43-52-752 0 0,122-96-347 0 0,14-19-20 0 0,1 1-1 0 0,0-1 1 0 0,-1 0-1 0 0,1 1 0 0 0,0-1 1 0 0,-1 0-1 0 0,1 1 0 0 0,0-1 1 0 0,-1 0-1 0 0,1 1 1 0 0,-1-1-1 0 0,1 0 0 0 0,0 0 1 0 0,-1 0-1 0 0,1 1 0 0 0,-1-1 1 0 0,1 0-1 0 0,-1 0 1 0 0,1 0-1 0 0,-1 0 0 0 0,0 0 1 0 0,-1-7-642 0 0,7-14-294 0 0,-3 16-13 0 0,0 0 0 0 0,0 1 1 0 0,0-1-1 0 0,1 1 1 0 0,3-5-1 0 0,8-7-4924 0 0</inkml:trace>
</inkml:ink>
</file>

<file path=ppt/ink/ink6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5:22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4607 0 0,'0'0'13176'0'0,"2"-1"-12581"0"0,20-6 0 0 0,0 2 0 0 0,35-5 0 0 0,-7 2-279 0 0,159-42 651 0 0,-180 42-905 0 0,0 1 1 0 0,0 1-1 0 0,33-2 0 0 0,-26 8-1270 0 0,-34 0 526 0 0</inkml:trace>
</inkml:ink>
</file>

<file path=ppt/ink/ink6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5:22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5063 0 0,'0'0'11694'0'0,"3"1"-10981"0"0,15 2-189 0 0,1-1 0 0 0,-1 0 0 0 0,24-1 0 0 0,60-7 238 0 0,-65 3-524 0 0,96-15 398 0 0,2 0 2 0 0,-115 16-1022 0 0,1 2 1 0 0,-1 0 0 0 0,0 2-1 0 0,33 5 1 0 0,-38-3-661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5:28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7223 0 0,'0'0'704'0'0,"7"-5"-624"0"0,2 0-80 0 0,2-3 0 0 0</inkml:trace>
</inkml:ink>
</file>

<file path=ppt/ink/ink6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5:30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42 4543 0 0,'0'0'2720'0'0,"0"-3"-2326"0"0,0-14 1246 0 0,0 15-363 0 0,-2-6 1059 0 0,1-3 669 0 0,1 11-2969 0 0,6 16 613 0 0,2 3-546 0 0,11 24 290 0 0,36 66 405 0 0,61 61-375 0 0,-71-108-173 0 0,-27-38 163 0 0,1-2 0 0 0,31 29-1 0 0,0-1 245 0 0,-8-2-296 0 0,39 55-1 0 0,-76-97-354 0 0,-3-3 20 0 0,0 1 1 0 0,0-1 0 0 0,0 1-1 0 0,-1 0 1 0 0,3 8 0 0 0,-3-11-665 0 0,0-4 129 0 0,-1-12-384 0 0,-1 7-143 0 0,0 0 0 0 0,-3-16 0 0 0,-6-5-599 0 0,0 0-12 0 0</inkml:trace>
</inkml:ink>
</file>

<file path=ppt/ink/ink6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5:31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37 11887 0 0,'2'-7'1083'0'0,"-1"0"-1559"0"0,3-15 3779 0 0,-5 22-3078 0 0,1 0-1 0 0,-1 1 1 0 0,0-1-1 0 0,1 0 1 0 0,-1 1-1 0 0,0-1 0 0 0,1 1 1 0 0,-1-1-1 0 0,1 1 1 0 0,-1 0-1 0 0,1-1 1 0 0,-1 1-1 0 0,1 0 1 0 0,-1-1-1 0 0,1 1 0 0 0,-1 1 1 0 0,-1 1-499 0 0,-137 164 1302 0 0,44-31-827 0 0,14-19-58 0 0,51-79-143 0 0,-1-1 0 0 0,-51 46 0 0 0,65-69-5 0 0,0-1 0 0 0,-30 18-1 0 0,45-30-99 0 0,3-2-350 0 0,29-25-388 0 0,-10 7-1196 0 0,-6 8-2315 0 0,-2 2-1202 0 0</inkml:trace>
</inkml:ink>
</file>

<file path=ppt/ink/ink6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5:32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44 113 4143 0 0,'0'0'586'0'0,"-10"1"3567"0"0,-23 7 8239 0 0,46-17-11282 0 0,21-12-1355 0 0,-1 5 317 0 0,88-37 160 0 0,-107 48-171 0 0,0 0 1 0 0,-1 2-1 0 0,2 0 0 0 0,-1 0 0 0 0,0 1 0 0 0,28 1 0 0 0,-36 1-25 0 0,-5 0-21 0 0,1-1 0 0 0,-1 1-1 0 0,1 1 1 0 0,-1-1 0 0 0,1 0-1 0 0,-1 0 1 0 0,0 0 0 0 0,1 1-1 0 0,-1-1 1 0 0,1 1 0 0 0,-1-1-1 0 0,3 2 1 0 0,-3-1-14 0 0,0 0-1 0 0,0-1 1 0 0,0 1 0 0 0,0 0-1 0 0,0 0 1 0 0,0 0 0 0 0,0 0-1 0 0,0 0 1 0 0,0 0 0 0 0,-1 0 0 0 0,1 0-1 0 0,0 0 1 0 0,-1 1 0 0 0,1-1-1 0 0,-1 0 1 0 0,1 0 0 0 0,-1 1 0 0 0,1-1-1 0 0,-1 0 1 0 0,0 2 0 0 0,1 2-3 0 0,0-1 5 0 0,0-1 0 0 0,-1 1 0 0 0,1 0-1 0 0,-1-1 1 0 0,0 1 0 0 0,0 0 0 0 0,0-1 0 0 0,-1 1-1 0 0,1-1 1 0 0,-1 1 0 0 0,0 0 0 0 0,0-1 0 0 0,0 1-1 0 0,0-1 1 0 0,-1 0 0 0 0,1 1 0 0 0,-1-1 0 0 0,0 0 0 0 0,0 0-1 0 0,-4 4 1 0 0,-4 5 14 0 0,-1 0 0 0 0,0-1 0 0 0,-19 14 0 0 0,15-12-19 0 0,-11 6-170 0 0,-1-1 0 0 0,-47 25-1 0 0,71-40 152 0 0,-1-1 7 0 0,-15-1-114 0 0,27-16-17 0 0,-3 10 133 0 0,1 0 1 0 0,0 0-1 0 0,0 1 0 0 0,1 0 0 0 0,-1 0 1 0 0,1 0-1 0 0,-1 1 0 0 0,1 0 0 0 0,1 0 1 0 0,-1 1-1 0 0,0 0 0 0 0,0 0 0 0 0,1 0 1 0 0,-1 1-1 0 0,14 0 0 0 0,-12 2 1 0 0,0 0 0 0 0,-1 1 0 0 0,0-1-1 0 0,1 2 1 0 0,-1-1 0 0 0,0 1 0 0 0,13 7-1 0 0,-10-5 13 0 0,1 0 0 0 0,20 5-1 0 0,-11-5 0 0 0,-4-1 0 0 0,-1-1 0 0 0,1 0 0 0 0,22 0 0 0 0,-38-3 0 0 0,0 0 0 0 0,0 0 0 0 0,0 0 0 0 0,0 0 0 0 0,-1 0 0 0 0,1 0 0 0 0,0 0 0 0 0,0 1 0 0 0,0-1 0 0 0,0 0 0 0 0,0 1 0 0 0,0-1 0 0 0,1 1 0 0 0,0 4 0 0 0,-2-4 0 0 0,1 1 0 0 0,-1 1 0 0 0,1-1 0 0 0,0 1 0 0 0,-1 0 0 0 0,0-1 0 0 0,1 1 0 0 0,-1-1 0 0 0,0 1 0 0 0,-1 0 0 0 0,1-1 0 0 0,0 1 0 0 0,-1-1 0 0 0,1 1 0 0 0,-1-1 0 0 0,0 1 0 0 0,0-1 0 0 0,0 1 0 0 0,0-1 0 0 0,-3 5 0 0 0,1-2 0 0 0,0-1 0 0 0,0 1 0 0 0,0-1 0 0 0,-1 1 0 0 0,0-1 0 0 0,0 0 0 0 0,0 0 0 0 0,-6 4 0 0 0,-10 5 63 0 0,-1-1 1 0 0,0-1-1 0 0,0 0 0 0 0,-1-2 0 0 0,-1 0 1 0 0,-41 9-1 0 0,29-7 14 0 0,23-6-127 0 0,0-1-1 0 0,-17 3 0 0 0,27-7-149 0 0</inkml:trace>
</inkml:ink>
</file>

<file path=ppt/ink/ink6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5:32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10 179 10735 0 0,'0'0'812'0'0,"-9"1"5992"0"0,17-1-6475 0 0,1-1 0 0 0,0 0 0 0 0,10-4 0 0 0,7 0 99 0 0,321-63 2531 0 0,-26 10-2265 0 0,-272 51-667 0 0,-34 3-626 0 0,-1 1 0 0 0,0-2 0 0 0,19-8 1 0 0,-14 4-67 0 0,-17 9-476 0 0</inkml:trace>
</inkml:ink>
</file>

<file path=ppt/ink/ink6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5:33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11 12751 0 0,'0'0'587'0'0,"1"-1"-16"0"0,6-5-367 0 0,1 3-98 0 0,-6 2 326 0 0,5 7 718 0 0,-6-4-1054 0 0,0 0 1 0 0,0 0 0 0 0,0 0 0 0 0,0 0 0 0 0,0 0-1 0 0,0 1 1 0 0,-1-1 0 0 0,1 0 0 0 0,-1 0 0 0 0,1 1-1 0 0,-1-1 1 0 0,0 0 0 0 0,0 1 0 0 0,0-1 0 0 0,0 0-1 0 0,-1 1 1 0 0,0 2 0 0 0,-1 8 303 0 0,-9 22 0 0 0,8-25-176 0 0,-31 95 1178 0 0,-11 33-912 0 0,36-106-440 0 0,2-9-55 0 0,1 1 1 0 0,0-1-1 0 0,2 1 0 0 0,-1 30 1 0 0,6-42-2485 0 0</inkml:trace>
</inkml:ink>
</file>

<file path=ppt/ink/ink6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5:34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1068 57 11975 0 0,'8'-31'1464'0'0,"2"6"6244"0"0,-10 25-7691 0 0,1 0-1 0 0,-1 0 1 0 0,0 1 0 0 0,1-1-1 0 0,-1 0 1 0 0,1 1-1 0 0,-1-1 1 0 0,1 0 0 0 0,-1 1-1 0 0,0-1 1 0 0,1 0-1 0 0,-1 1 1 0 0,0-1 0 0 0,0 0-1 0 0,1 1 1 0 0,-1-1-1 0 0,0 1 1 0 0,0-1 0 0 0,1 2-1 0 0,-1 1 15 0 0,-1 0 0 0 0,1 1-1 0 0,-1-1 1 0 0,0 0 0 0 0,0 1 0 0 0,0-1 0 0 0,0 0-1 0 0,-1 0 1 0 0,1 0 0 0 0,-1 0 0 0 0,0 0-1 0 0,0 0 1 0 0,0-1 0 0 0,0 1 0 0 0,0 0-1 0 0,-1-1 1 0 0,-3 4 0 0 0,-6 3 90 0 0,0 0 0 0 0,-23 13 0 0 0,25-16-129 0 0,-15 8 30 0 0,-1-1 0 0 0,-42 14 0 0 0,-57 12-292 0 0,73-24 81 0 0,-264 55-1551 0 0,301-68 1422 0 0,-1-1 0 0 0,1 0 0 0 0,0 0 0 0 0,-1-2 0 0 0,-22-3 0 0 0,36 4-30 0 0,-5 16-772 0 0,-32 56 1772 0 0,28-51-576 0 0,7-10-33 0 0,0-1 0 0 0,-3 16-1 0 0,0 12-988 0 0,7-36 692 0 0,0-1-247 0 0,1 0 466 0 0,-1 0-1 0 0,0 0 1 0 0,0 0 0 0 0,1 0-1 0 0,-1 0 1 0 0,1 0 0 0 0,-1 0-1 0 0,0 0 1 0 0,1 0 0 0 0,0 0-1 0 0,-1-1 1 0 0,1 1 0 0 0,-1 0-1 0 0,1 0 1 0 0,0-1 0 0 0,0 1 0 0 0,-1 0-1 0 0,1-1 1 0 0,0 1 0 0 0,0-1-1 0 0,0 1 1 0 0,0-1 0 0 0,0 1-1 0 0,0-1 1 0 0,0 0 0 0 0,1 1-1 0 0,3 0-45 0 0,0 0 0 0 0,0-1 0 0 0,0 0-1 0 0,9 0 1 0 0,8-3-76 0 0,27-5 0 0 0,7-1 116 0 0,-41 7 29 0 0,21-2 407 0 0,0 1 0 0 0,39 3-1 0 0,-63 1-219 0 0,0 0 0 0 0,0 1 0 0 0,-1 0 0 0 0,1 1-1 0 0,-1 0 1 0 0,0 1 0 0 0,0 0 0 0 0,0 1-1 0 0,0 1 1 0 0,14 8 0 0 0,-20-10-106 0 0,1-1-10 0 0,-1 1 1 0 0,0-1-1 0 0,0 1 0 0 0,0 1 0 0 0,0-1 0 0 0,-1 1 1 0 0,1 0-1 0 0,-1 0 0 0 0,-1 0 0 0 0,1 0 0 0 0,-1 1 1 0 0,1-1-1 0 0,-1 1 0 0 0,3 10 0 0 0,-5-14-32 0 0,-1-1-1 0 0,1 1 1 0 0,0 0-1 0 0,-1 0 1 0 0,1 0-1 0 0,-1 0 1 0 0,0 0-1 0 0,0 0 0 0 0,0 0 1 0 0,0 0-1 0 0,0 0 1 0 0,-1 4-1 0 0,1-5-8 0 0,0 0 0 0 0,-1 1 0 0 0,0-1 0 0 0,1 0 0 0 0,-1 0 0 0 0,0 0 0 0 0,0 0 0 0 0,0 0 0 0 0,1 0 0 0 0,-3 2 0 0 0,1-2 6 0 0,-5 6 128 0 0,0-1 0 0 0,-1 0 0 0 0,0-1 1 0 0,0 0-1 0 0,0 0 0 0 0,-11 4 1 0 0,-57 19 246 0 0,56-21-339 0 0,-31 11-191 0 0,0-3 0 0 0,-1-1 0 0 0,-91 10 0 0 0,139-24 129 0 0,-28 4-34 0 0,0-2 0 0 0,-1-2-1 0 0,-42-4 1 0 0,66 2 62 0 0,1 0-1 0 0,0 0 1 0 0,-1 0 0 0 0,-13-8-1 0 0,6-8-7 0 0,16 16-253 0 0,-4 4-245 0 0,3-1 350 0 0,-1-1 0 0 0,1 1 0 0 0,0-1 0 0 0,0 1 0 0 0,0-1 0 0 0,0 1 1 0 0,0 0-1 0 0,0 0 0 0 0,0-1 0 0 0,0 1 0 0 0,0 1 0 0 0,-7 13-5243 0 0</inkml:trace>
</inkml:ink>
</file>

<file path=ppt/ink/ink6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5:34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8751 0 0,'2'2'6171'0'0,"41"58"-2165"0"0,15 37-2227 0 0,-24-38-855 0 0,-19-35-594 0 0,0 1-1 0 0,2-2 0 0 0,30 32 1 0 0,-36-44-236 0 0,1 0 1 0 0,0-1-1 0 0,0-1 1 0 0,1 0-1 0 0,0 0 1 0 0,0-2-1 0 0,1 1 1 0 0,18 6-1 0 0,-12-8 34 0 0,-1 1 0 0 0,2-2 0 0 0,39 5 0 0 0,-48-9-184 0 0,-1 0 1 0 0,0-1 0 0 0,1-1 0 0 0,-1 0 0 0 0,0 0-1 0 0,1-1 1 0 0,-1-1 0 0 0,19-6 0 0 0,-29 8-273 0 0,5-3-1749 0 0</inkml:trace>
</inkml:ink>
</file>

<file path=ppt/ink/ink6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5:34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13 10567 0 0,'-7'-3'956'0'0,"4"1"-768"0"0,-1 1 0 0 0,1-1 0 0 0,0 1 0 0 0,-1 0 0 0 0,1 0 0 0 0,-1 1 0 0 0,1-1 0 0 0,-1 1 0 0 0,0 0 0 0 0,1-1 0 0 0,-1 2 0 0 0,-6 0 0 0 0,6 0 43 0 0,0 0 0 0 0,0 1 0 0 0,1-1 0 0 0,-1 1 0 0 0,1 0 0 0 0,-1 0 0 0 0,1 1 0 0 0,-1-1 0 0 0,1 1 0 0 0,0-1 0 0 0,-3 5 0 0 0,-88 94 1889 0 0,52-54-956 0 0,-77 69 0 0 0,-2-25-616 0 0,99-77-489 0 0,0-1 1 0 0,-1-1-1 0 0,-45 17 0 0 0,39-22-45 0 0,28-7-14 0 0,0 1 0 0 0,0-1 0 0 0,0 0-1 0 0,-1 0 1 0 0,1 0 0 0 0,0 0 0 0 0,0 0 0 0 0,0 0 0 0 0,0 0 0 0 0,0 0 0 0 0,0 0 0 0 0,0-1-1 0 0,0 1 1 0 0,0 0 0 0 0,0 0 0 0 0,0-1 0 0 0,1 1 0 0 0,-1-1 0 0 0,0 1 0 0 0,0-1 0 0 0,0 0 0 0 0,0 1-1 0 0,0-1 1 0 0,1 0 0 0 0,-2 0 0 0 0,2 0-7 0 0,0 0 1 0 0,0 0-1 0 0,-1 1 0 0 0,1-1 0 0 0,0 0 1 0 0,0 1-1 0 0,0-1 0 0 0,0 0 1 0 0,0 0-1 0 0,1 1 0 0 0,-1-1 0 0 0,0 0 1 0 0,0 0-1 0 0,0 1 0 0 0,1-1 0 0 0,-1 0 1 0 0,0 1-1 0 0,1-1 0 0 0,-1 0 1 0 0,0 1-1 0 0,1-1 0 0 0,0 0 0 0 0,13-15-492 0 0,-11 13 263 0 0,17-17-768 0 0,2-1-54 0 0</inkml:trace>
</inkml:ink>
</file>

<file path=ppt/ink/ink6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5:35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54 3679 0 0,'0'0'284'0'0,"-6"0"55"0"0,-7-2 6193 0 0,13 2-6328 0 0,0 0-1 0 0,-1 0 1 0 0,1-1-1 0 0,0 1 1 0 0,-1 0 0 0 0,1 0-1 0 0,-2-1 1222 0 0,2 0-1221 0 0,0 1 0 0 0,0 0-1 0 0,0 0 1 0 0,0-1-1 0 0,-1 1 1 0 0,1 0 0 0 0,0-1-1 0 0,0 1 1 0 0,0 0 0 0 0,0 0-1 0 0,0-1 1 0 0,0 1-1 0 0,0 0 1 0 0,0-1 0 0 0,0 1-1 0 0,0 0 1 0 0,0-1-1 0 0,0 1 1 0 0,0 0 0 0 0,0 0-1 0 0,0-1 1 0 0,0 1-1 0 0,10-11 1794 0 0,-6 8-1919 0 0,0 0 0 0 0,1 1-1 0 0,-1-1 1 0 0,8-1 0 0 0,4 0 349 0 0,1 0 0 0 0,22 0 0 0 0,-7 0 209 0 0,-27 4-542 0 0,1-1 1 0 0,-1 1-1 0 0,1 1 0 0 0,-1-1 1 0 0,1 1-1 0 0,-1 0 0 0 0,1 0 1 0 0,9 4-1 0 0,-13-5 2 0 0,-2 2-16 0 0,1 1-79 0 0,-1-1 0 0 0,1 0 0 0 0,-1 1 0 0 0,0-1 0 0 0,0 1 0 0 0,0-1 0 0 0,0 0 0 0 0,-1 1 0 0 0,1-1 0 0 0,0 0 0 0 0,-1 1 0 0 0,0-1 0 0 0,0 0 0 0 0,1 0 0 0 0,-1 1 0 0 0,0-1 0 0 0,-1 0 0 0 0,1 0 0 0 0,-3 3 0 0 0,-3 3-2 0 0,0 0 1 0 0,-1 0-1 0 0,-10 8 0 0 0,0 0 0 0 0,-20 17 1 0 0,-83 55 0 0 0,107-78 0 0 0,0 0 0 0 0,0 0 0 0 0,1 1 0 0 0,0 1 0 0 0,-16 20 0 0 0,29-32 0 0 0,-1 1 0 0 0,1-1 0 0 0,-1 1-1 0 0,1-1 1 0 0,-1 1 0 0 0,1 0 0 0 0,-1-1 0 0 0,1 1 0 0 0,0 0-1 0 0,-1-1 1 0 0,1 1 0 0 0,0 0 0 0 0,0 0 0 0 0,-1-1 0 0 0,1 1-1 0 0,0 1 1 0 0,2 0 15 0 0,-2 0 53 0 0,2-1 45 0 0,6 3-47 0 0,0-1-1 0 0,1 0 1 0 0,-1 0-1 0 0,1 0 1 0 0,-1-1-1 0 0,1-1 1 0 0,0 0-1 0 0,-1 0 1 0 0,13 0 0 0 0,14-2 41 0 0,34-6 0 0 0,-58 6-87 0 0,57-10 209 0 0,-3 0-1018 0 0,-20 8-7348 0 0</inkml:trace>
</inkml:ink>
</file>

<file path=ppt/ink/ink6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5:35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88 111 13503 0 0,'0'0'620'0'0,"-2"0"-16"0"0,-14 5-36 0 0,0 1 0 0 0,1 0-1 0 0,-24 14 4544 0 0,42-20-4746 0 0,35-2-62 0 0,0-3 1 0 0,-1-1-1 0 0,47-13 0 0 0,6-1-231 0 0,67-14 61 0 0,43-8 502 0 0,-148 34-273 0 0,98-3 0 0 0,-144 11-471 0 0,1-1 0 0 0,0 1 0 0 0,0 1 0 0 0,0 0 0 0 0,0 0 1 0 0,0 0-1 0 0,-1 0 0 0 0,1 1 0 0 0,12 6 0 0 0,-18-8-136 0 0,0 1 0 0 0,-1 0-1 0 0,1 0 1 0 0,0 0 0 0 0,0 0 0 0 0,0 0 0 0 0,-1 0 0 0 0,1 0 0 0 0,-1 0 0 0 0,1 0 0 0 0,-1 0 0 0 0,1 0-1 0 0,-1 1 1 0 0,0-1 0 0 0,1 0 0 0 0,-1 0 0 0 0,0 2 0 0 0,0 6-1570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5:28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24 312 10367 0 0,'0'0'5495'0'0,"-1"2"-5047"0"0,-5 82 1073 0 0,-3 16-249 0 0,5-78-872 0 0,2 1 0 0 0,1-1 0 0 0,0 0 0 0 0,2 1 0 0 0,4 27 0 0 0,-5-48 665 0 0,1-2-1033 0 0,0 1-1 0 0,0 0 1 0 0,0-1-1 0 0,1 1 1 0 0,-1-1-1 0 0,0 1 0 0 0,0-1 1 0 0,1 0-1 0 0,-1 0 1 0 0,0 1-1 0 0,1-1 0 0 0,-1 0 1 0 0,0 0-1 0 0,1 0 1 0 0,0-1-1 0 0,3 0-2 0 0,-1 0 0 0 0,1-1 0 0 0,-1 0 0 0 0,0 0 0 0 0,1 0 0 0 0,-1 0 0 0 0,0-1 0 0 0,-1 1 1 0 0,1-1-1 0 0,0 0 0 0 0,4-5 0 0 0,5-6 127 0 0,16-20 0 0 0,-26 29-153 0 0,105-138-499 0 0,-93 123 265 0 0,-14 18 151 0 0,1 17-153 0 0,2 24 254 0 0,-2-10 48 0 0,2 0-1 0 0,8 33 0 0 0,-10-54-55 0 0,1 0-1 0 0,0-1 1 0 0,0 1 0 0 0,0 0 0 0 0,1-1 0 0 0,0 0-1 0 0,1 0 1 0 0,-1 0 0 0 0,1 0 0 0 0,1-1 0 0 0,-1 0-1 0 0,9 7 1 0 0,-11-10 41 0 0,1 0-1 0 0,-1-1 1 0 0,1 0 0 0 0,0 1-1 0 0,0-1 1 0 0,0-1-1 0 0,0 1 1 0 0,1 0 0 0 0,-1-1-1 0 0,0 0 1 0 0,1 0-1 0 0,-1 0 1 0 0,1-1 0 0 0,6 1-1 0 0,-5-2-19 0 0,1 0 0 0 0,-1 0 1 0 0,1 0-1 0 0,-1 0 0 0 0,0-1 0 0 0,0 0 0 0 0,1-1 0 0 0,-1 1 1 0 0,6-5-1 0 0,0 0 9 0 0,0-2 1 0 0,0 1-1 0 0,-1-2 0 0 0,0 1 1 0 0,0-1-1 0 0,-1-1 0 0 0,-1 0 1 0 0,11-16-1 0 0,5-13 95 0 0,-2 0-1 0 0,28-68 1 0 0,16-94 81 0 0,-29 31-4509 0 0,-35 156 2831 0 0,2 0-184 0 0</inkml:trace>
</inkml:ink>
</file>

<file path=ppt/ink/ink6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5:3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277 153 3679 0 0,'0'0'284'0'0,"-1"0"-186"0"0,-14-9 10143 0 0,13 1-4284 0 0,7 1-5747 0 0,1 1 0 0 0,0 0 0 0 0,1 1 0 0 0,-1 0 0 0 0,1 0 0 0 0,0 0 0 0 0,0 1 0 0 0,15-7 0 0 0,6 0-71 0 0,35-9 1 0 0,-29 10 39 0 0,-9 2-86 0 0,53-16 180 0 0,-66 22-199 0 0,0 0-1 0 0,0 0 1 0 0,0 1 0 0 0,19 0 0 0 0,-27 1-60 0 0,-3 0-9 0 0,0 0 0 0 0,0 0 0 0 0,0 0 0 0 0,0 0 0 0 0,-1 0 0 0 0,1 0 0 0 0,0 0 0 0 0,0 1 0 0 0,0-1 0 0 0,0 0 0 0 0,0 1 0 0 0,0-1 0 0 0,-1 1 0 0 0,1-1 0 0 0,0 1 0 0 0,0-1 0 0 0,1 2 0 0 0,-2-1-2 0 0,1-1 0 0 0,-1 1 0 0 0,0 0 0 0 0,0-1 0 0 0,1 1 1 0 0,-1-1-1 0 0,0 1 0 0 0,0 0 0 0 0,0-1 0 0 0,0 1 0 0 0,0 0 0 0 0,0 0 0 0 0,0-1 0 0 0,0 1 1 0 0,0 0-1 0 0,0-1 0 0 0,0 1 0 0 0,-1 0 0 0 0,1-1 0 0 0,0 2 0 0 0,-1-2-2 0 0,0 4-17 0 0,0 0 0 0 0,0 0 0 0 0,-1 0 0 0 0,0 0 0 0 0,0-1 0 0 0,0 1 0 0 0,0-1-1 0 0,-1 1 1 0 0,1-1 0 0 0,-1 0 0 0 0,-4 4 0 0 0,-5 4-42 0 0,-19 14 0 0 0,24-20 38 0 0,-168 105-328 0 0,17-11 40 0 0,132-81 231 0 0,-177 120-1622 0 0,195-133 1699 0 0,0 1 0 0 0,8-5 1 0 0,0-1 0 0 0,-1 0-1 0 0,1 1 1 0 0,0-1 0 0 0,-1 1 0 0 0,1-1-1 0 0,0 0 1 0 0,0 1 0 0 0,-1-1 0 0 0,1 1-1 0 0,0-1 1 0 0,0 1 0 0 0,0-1-1 0 0,0 1 1 0 0,0-1 0 0 0,-1 0 0 0 0,1 1-1 0 0,0-1 1 0 0,0 1 0 0 0,1 0 3 0 0,0 0 0 0 0,0 0 0 0 0,-1-1 1 0 0,1 1-1 0 0,0 0 0 0 0,0-1 0 0 0,0 1 0 0 0,0-1 1 0 0,0 1-1 0 0,0-1 0 0 0,0 1 0 0 0,0-1 0 0 0,0 0 1 0 0,0 1-1 0 0,0-1 0 0 0,0 0 0 0 0,0 0 0 0 0,1 0 1 0 0,23 3 68 0 0,147-9-2 0 0,-83 1 30 0 0,278-39 2419 0 0,-226 22-1164 0 0,-106 19-1662 0 0,47 0 0 0 0,-76 3-133 0 0,-6 3-725 0 0,0 7-53 0 0</inkml:trace>
</inkml:ink>
</file>

<file path=ppt/ink/ink6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5:44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584 146 3223 0 0,'45'-89'823'0'0,"-28"52"8272"0"0,-16 35-8359 0 0,-1 1-509 0 0,1-1 0 0 0,0 1 0 0 0,0 0 1 0 0,0-1-1 0 0,0 1 0 0 0,0 0 1 0 0,0 0-1 0 0,0-1 0 0 0,1 1 0 0 0,-1 0 1 0 0,0 0-1 0 0,3-1 0 0 0,-2 1 533 0 0,-1 3-566 0 0,2 0-187 0 0,-1 1-1 0 0,0 0 1 0 0,0 0 0 0 0,0 0 0 0 0,0 0 0 0 0,0 0 0 0 0,-1 0 0 0 0,1 0 0 0 0,-1 1 0 0 0,0-1 0 0 0,0 0 0 0 0,0 1 0 0 0,-1-1 0 0 0,1 1 0 0 0,-1 6 0 0 0,1 9-2 0 0,-4 32 0 0 0,2-34 30 0 0,-7 60 37 0 0,-21 95 0 0 0,-31 75-27 0 0,46-191-56 0 0,-112 348-196 0 0,62-212-178 0 0,-109 320-869 0 0,146-429 1173 0 0,-57 194 167 0 0,46-121 587 0 0,32-136-476 0 0,0 0 0 0 0,-17 36 0 0 0,18-42-103 0 0,4-13-94 0 0,1 0 0 0 0,0-1 0 0 0,0 1 0 0 0,-1-1 0 0 0,1 1 0 0 0,0-1 0 0 0,0 1 0 0 0,-1-1 0 0 0,1 1 0 0 0,-1-1 0 0 0,1 0 0 0 0,0 1 0 0 0,-1-1 0 0 0,1 1 0 0 0,-1-1 0 0 0,1 0 0 0 0,-2 1 0 0 0,-4 5-11 0 0,4-5-116 0 0,-5 4-2709 0 0</inkml:trace>
</inkml:ink>
</file>

<file path=ppt/ink/ink6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5:45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150 182 9271 0 0,'0'0'1051'0'0,"2"-1"-692"0"0,9-4 150 0 0,0-1 0 0 0,0 0 0 0 0,-1-1 1 0 0,18-15-1 0 0,7-4 311 0 0,-10 8-217 0 0,2 2 0 0 0,0 1 0 0 0,0 1 0 0 0,2 1 0 0 0,0 1 1 0 0,32-8-1 0 0,-59 20-249 0 0,2 3 176 0 0,-3-3-518 0 0,-1 0 0 0 0,0 0 1 0 0,1 0-1 0 0,-1 0 0 0 0,1 1 1 0 0,-1-1-1 0 0,0 0 0 0 0,1 0 1 0 0,-1 0-1 0 0,0 1 0 0 0,1-1 1 0 0,-1 0-1 0 0,0 0 0 0 0,1 1 1 0 0,-1-1-1 0 0,0 0 0 0 0,1 1 1 0 0,-1-1-1 0 0,0 0 0 0 0,0 1 1 0 0,1-1-1 0 0,-1 0 0 0 0,0 1 1 0 0,1 4 11 0 0,0-1 1 0 0,-1 0-1 0 0,1 1 1 0 0,-1-1-1 0 0,0 1 1 0 0,0-1-1 0 0,0 1 1 0 0,-1-1 0 0 0,0 0-1 0 0,0 1 1 0 0,0-1-1 0 0,0 0 1 0 0,0 0-1 0 0,-1 1 1 0 0,0-1-1 0 0,-4 7 1 0 0,-5 6 47 0 0,0 0 0 0 0,-18 22 0 0 0,4-11-94 0 0,-1-2 1 0 0,-2-1 0 0 0,-43 32-1 0 0,-23 19-431 0 0,42-29-473 0 0,-84 59 1915 0 0,138-105-844 0 0,2 2-98 0 0,1-1 0 0 0,-1 0 0 0 0,1 1-1 0 0,0-2 1 0 0,0 1 0 0 0,0 0 0 0 0,0-1 0 0 0,0 0-1 0 0,0 0 1 0 0,10 0 0 0 0,7-1 119 0 0,29-4 0 0 0,-22 2-37 0 0,86-10 913 0 0,58-1 916 0 0,-94 9-2183 0 0,-77 4-7 0 0,11 7-4335 0 0</inkml:trace>
</inkml:ink>
</file>

<file path=ppt/ink/ink6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5:46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17 8031 0 0,'0'0'366'0'0,"2"-1"-5"0"0,6-2-230 0 0,18-10 11482 0 0,-28 14-11440 0 0,-11 7-120 0 0,-73 39 306 0 0,-21 10-650 0 0,17-9-180 0 0,72-40 383 0 0,0 0-1 0 0,0-2 1 0 0,-25 6-1 0 0,35-10-34 0 0,0-1 0 0 0,-1 0 0 0 0,1-1 0 0 0,0 0 0 0 0,0 0 0 0 0,0-1 0 0 0,0 0 0 0 0,0-1 0 0 0,0 1 0 0 0,0-1 0 0 0,0-1-1 0 0,-10-4 1 0 0,6 1-148 0 0,0 0 0 0 0,0-1-1 0 0,1-1 1 0 0,-1 1-1 0 0,2-2 1 0 0,-16-14-1 0 0,1-6-742 0 0,25 29 924 0 0,1 0 70 0 0,6 0 78 0 0,-1 0 0 0 0,1 0 1 0 0,-1 1-1 0 0,0 0 0 0 0,1 1 0 0 0,11 3 0 0 0,-12-2 27 0 0,-4-3-44 0 0,-1 0-1 0 0,1 1 0 0 0,-1 0 0 0 0,1-1 1 0 0,-1 1-1 0 0,0 0 0 0 0,1 0 1 0 0,-1 0-1 0 0,0 0 0 0 0,0 0 0 0 0,1 0 1 0 0,-1 0-1 0 0,0 0 0 0 0,0 0 1 0 0,0 1-1 0 0,0-1 0 0 0,-1 0 1 0 0,1 1-1 0 0,1 1 0 0 0,-2-1-15 0 0,1 1 0 0 0,-1-1 0 0 0,1 0 0 0 0,-1 1-1 0 0,0-1 1 0 0,0 1 0 0 0,0-1 0 0 0,0 1 0 0 0,0-1 0 0 0,-1 0-1 0 0,0 4 1 0 0,-2 4 53 0 0,0 0 0 0 0,-1-1-1 0 0,0 1 1 0 0,-9 12 0 0 0,13-22-75 0 0,-8 13 151 0 0,-2 0-1 0 0,0-1 1 0 0,0 0 0 0 0,-24 21-1 0 0,-5 5 37 0 0,21-22-131 0 0,7-8 33 0 0,0 1-1 0 0,-12 15 0 0 0,21-23 106 0 0,4-1-181 0 0,1 0 1 0 0,-1 0-1 0 0,0 0 0 0 0,0 0 0 0 0,0 0 0 0 0,0 0 1 0 0,0 0-1 0 0,0-1 0 0 0,0 1 0 0 0,0-1 0 0 0,3-1 0 0 0,2 0 30 0 0,187-30-31 0 0,-166 28-14 0 0,-22 4-3 0 0,21-4 5 0 0,0 1 0 0 0,45 2 0 0 0,-65 2-8 0 0,0-1 0 0 0,0 1 0 0 0,0 0 0 0 0,0 1 0 0 0,0-1 0 0 0,0 1 0 0 0,-1 1 0 0 0,1 0 1 0 0,-1-1-1 0 0,0 2 0 0 0,0-1 0 0 0,0 1 0 0 0,0 0 0 0 0,0 0 0 0 0,8 9 0 0 0,-11-10 5 0 0,-1-1 0 0 0,0 1 0 0 0,0 0 0 0 0,0 0 0 0 0,0 0 0 0 0,2 5 0 0 0,-1 1 0 0 0,-1-1 0 0 0,0 0 0 0 0,1 12 0 0 0,-1 2 12 0 0,-2-19 16 0 0,0 1 0 0 0,0-1 0 0 0,0 0-1 0 0,-1 1 1 0 0,1-1 0 0 0,-1 1 0 0 0,0-1 0 0 0,0 1 0 0 0,0-1-1 0 0,0 0 1 0 0,-1 0 0 0 0,1 0 0 0 0,-1 0 0 0 0,0 0-1 0 0,0 0 1 0 0,0 0 0 0 0,0 0 0 0 0,-1-1 0 0 0,1 1 0 0 0,-1-1-1 0 0,-3 3 1 0 0,-9 7 114 0 0,-1 0 1 0 0,-1-2-1 0 0,-26 14 0 0 0,-58 20 36 0 0,84-37-173 0 0,-17 7 4 0 0,1-1 0 0 0,-2-2 0 0 0,0-2 0 0 0,0-1 0 0 0,-50 5 0 0 0,81-13-2 0 0,0 0-5 0 0,1 0 0 0 0,-1 0 0 0 0,1 0 0 0 0,-1-1 0 0 0,1 1 0 0 0,-5-2 0 0 0,8 2 13 0 0,0 0 1 0 0,0 0-1 0 0,0 0 1 0 0,-1 0 0 0 0,1 0-1 0 0,0-1 1 0 0,0 1-1 0 0,0 0 1 0 0,0 0-1 0 0,-1 0 1 0 0,1 0-1 0 0,0 0 1 0 0,0 0-1 0 0,0-1 1 0 0,0 1-1 0 0,0 0 1 0 0,-1 0-1 0 0,1 0 1 0 0,0 0 0 0 0,0-1-1 0 0,0 1 1 0 0,0 0-1 0 0,0 0 1 0 0,0 0-1 0 0,0-1 1 0 0,0 1-1 0 0,0 0 1 0 0,0 0-1 0 0,0 0 1 0 0,0 0-1 0 0,0-1 1 0 0</inkml:trace>
</inkml:ink>
</file>

<file path=ppt/ink/ink6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5:49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4143 0 0,'0'0'8410'0'0,"1"-1"-7885"0"0,5-3-165 0 0,-1-1-1 0 0,0 1 1 0 0,1 1-1 0 0,0-1 1 0 0,-1 1 0 0 0,1 0-1 0 0,10-3 1 0 0,52-14 1185 0 0,-38 12-1083 0 0,38-12-402 0 0,1 3 1 0 0,101-12-1 0 0,-162 29-1180 0 0</inkml:trace>
</inkml:ink>
</file>

<file path=ppt/ink/ink6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5:49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10679 0 0,'0'0'971'0'0,"2"0"-683"0"0,2 1-22 0 0,1 0 0 0 0,0 0 0 0 0,-1-1-1 0 0,1 0 1 0 0,-1 0 0 0 0,1 0 0 0 0,6-1 0 0 0,36-9 1217 0 0,-11 2-697 0 0,359-57 2133 0 0,-354 62-2926 0 0,-40 2-78 0 0</inkml:trace>
</inkml:ink>
</file>

<file path=ppt/ink/ink6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5:49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0 10735 0 0,'0'0'979'0'0,"0"2"-808"0"0,-6 17 790 0 0,-1 0 0 0 0,0 0 0 0 0,-1 0 0 0 0,-11 18-1 0 0,15-31-882 0 0,-12 22 554 0 0,-41 51 0 0 0,28-41-444 0 0,-137 195 168 0 0,162-229-496 0 0,3-2-25 0 0,0-1-1 0 0,0 0 1 0 0,0 1-1 0 0,0-1 1 0 0,0 0-1 0 0,0 1 1 0 0,1-1 0 0 0,-1 1-1 0 0,0 1 1 0 0</inkml:trace>
</inkml:ink>
</file>

<file path=ppt/ink/ink6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5:5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405 117 10367 0 0,'-2'1'472'0'0,"-15"2"230"0"0,1 1 0 0 0,0 1-1 0 0,0 1 1 0 0,-28 14-1 0 0,43-20-524 0 0,-1 1 0 0 0,1 0 0 0 0,-1-1-1 0 0,1 1 1 0 0,-1-1 0 0 0,1 1 0 0 0,-1-1-1 0 0,1 0 1 0 0,-1 0 0 0 0,1 0 0 0 0,-2 0-1 0 0,3 0-108 0 0,-1 0 1 0 0,1 0-1 0 0,0 0 0 0 0,0 0 0 0 0,0 0 0 0 0,-1 0 0 0 0,1 0 0 0 0,0 0 1 0 0,0 0-1 0 0,0 0 0 0 0,-1-1 0 0 0,1 1 0 0 0,0 0 0 0 0,0 0 0 0 0,0 0 0 0 0,0 0 1 0 0,0 0-1 0 0,-1-1 0 0 0,1 1 0 0 0,0 0 0 0 0,0 0 0 0 0,0 0 0 0 0,0-1 1 0 0,0 1-1 0 0,0 0 0 0 0,0 0 0 0 0,0 0 0 0 0,0-1 0 0 0,3-11 630 0 0,0 7-621 0 0,0 0 0 0 0,1 0 0 0 0,-1 0 0 0 0,1 0 0 0 0,0 1 0 0 0,1-1 0 0 0,-1 1 0 0 0,1 0 1 0 0,0 1-1 0 0,7-5 0 0 0,8-4 2 0 0,31-12 1 0 0,-22 11 98 0 0,-14 5-60 0 0,0 2 0 0 0,-1 0-1 0 0,2 1 1 0 0,-1 0 0 0 0,1 1-1 0 0,26-3 1 0 0,-39 7-81 0 0,1 0 0 0 0,-1 1-1 0 0,0-1 1 0 0,1 1 0 0 0,-1-1-1 0 0,0 1 1 0 0,0 0 0 0 0,0 1-1 0 0,0-1 1 0 0,0 0 0 0 0,5 4-1 0 0,-7-4-32 0 0,-1-1 0 0 0,1 0 0 0 0,-1 1 0 0 0,0-1 0 0 0,1 1 0 0 0,-1-1 0 0 0,0 1 0 0 0,1-1 0 0 0,-1 1 0 0 0,0 0 0 0 0,0-1 0 0 0,1 1 0 0 0,-1-1 0 0 0,0 1 0 0 0,0 0 0 0 0,0-1 0 0 0,0 1-1 0 0,0 1 1 0 0,0 0 1 0 0,5 18-5 0 0,-6-16 0 0 0,-1-1 0 0 0,0 2 7 0 0,0 1 1 0 0,0-1-1 0 0,-1 0 0 0 0,1 0 0 0 0,-1 0 0 0 0,-5 7 1 0 0,-25 28 17 0 0,32-39-29 0 0,-20 20-25 0 0,-1-1 1 0 0,0-2-1 0 0,-47 31 0 0 0,-14 10-224 0 0,-223 187-755 0 0,299-241 1000 0 0,-15 15-169 0 0,44-22 13 0 0,-5-1 125 0 0,24-8 0 0 0,-22 5 121 0 0,20-3-1 0 0,16 3 410 0 0,97 3-1 0 0,-99 3-251 0 0,-45 2-204 0 0,-6-2-25 0 0,1 0 0 0 0,0 1 0 0 0,-1-1-1 0 0,1 0 1 0 0,0 0 0 0 0,-1 0 0 0 0,4-1 0 0 0,36-2-21 0 0,-40 3-90 0 0,-1-1 1 0 0,17 0-392 0 0,-16 1 44 0 0</inkml:trace>
</inkml:ink>
</file>

<file path=ppt/ink/ink6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5:51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38 5527 0 0,'0'0'250'0'0,"2"-1"-2"0"0,16-10-357 0 0,-10 7 4522 0 0,1-1-1 0 0,16-5 0 0 0,-8 6-3675 0 0,-15 3 84 0 0,0 1-441 0 0,7-1 1688 0 0,-11 2-1991 0 0,-4 5-33 0 0,-1-1-1 0 0,0 0 1 0 0,0 0-1 0 0,-1 0 1 0 0,-14 6-1 0 0,-47 16-2 0 0,42-17-12 0 0,23-9-28 0 0,-75 30-214 0 0,-89 20 1 0 0,138-43 31 0 0,15-3-67 0 0,-33 5 1 0 0,45-9 170 0 0,0-1 1 0 0,0 1 0 0 0,-1-1 0 0 0,1 0 0 0 0,0 0-1 0 0,-1-1 1 0 0,1 1 0 0 0,0-1 0 0 0,0 1-1 0 0,-1-1 1 0 0,1 0 0 0 0,0 0 0 0 0,0-1 0 0 0,0 1-1 0 0,-4-3 1 0 0,7 3 37 0 0,-1 1 1 0 0,1-1-1 0 0,-1 1 0 0 0,1-1 0 0 0,0 0 0 0 0,-1 0 0 0 0,1 1 1 0 0,0-1-1 0 0,0 0 0 0 0,-1 1 0 0 0,1-1 0 0 0,0 0 0 0 0,0 0 1 0 0,0 1-1 0 0,0-1 0 0 0,0 0 0 0 0,0 0 0 0 0,0 1 1 0 0,0-2-1 0 0,3-13-353 0 0,-1 10 272 0 0,1-1-1 0 0,-1 0 1 0 0,1 1-1 0 0,0-1 1 0 0,0 1-1 0 0,6-8 1 0 0,0 3 15 0 0,0 1 0 0 0,20-16 1 0 0,-28 24 495 0 0,-8 12-169 0 0,-63 94 45 0 0,20-25-134 0 0,-57 60-5 0 0,106-139 475 0 0,12 1-522 0 0,3-2-59 0 0,0-1-1 0 0,0 0 0 0 0,0-1 1 0 0,0-1-1 0 0,23-7 0 0 0,-16 5-23 0 0,29-5 0 0 0,-13 6-16 0 0,68 1 0 0 0,-92 3 14 0 0,0 1 0 0 0,0 1 0 0 0,0 0 0 0 0,0 1 0 0 0,-1 1 0 0 0,1 0 0 0 0,-1 0 0 0 0,21 12 0 0 0,-27-13 4 0 0,-1 0 0 0 0,0 0 0 0 0,0 0 0 0 0,0 1 0 0 0,-1-1 0 0 0,1 1 0 0 0,-1 0 0 0 0,6 8 0 0 0,1 1 0 0 0,-10-8 0 0 0,0-2 0 0 0,0 0 0 0 0,0 0 0 0 0,0 0 0 0 0,0 0 0 0 0,0 0 0 0 0,0 0 0 0 0,-1 0 0 0 0,1 0 0 0 0,-1 0 0 0 0,0 0 0 0 0,0 0 0 0 0,0 1 0 0 0,0-1 0 0 0,0 0 0 0 0,-2 4 0 0 0,1 1 0 0 0,-1 0 59 0 0,1 0 0 0 0,-1-1 0 0 0,-1 1-1 0 0,1-1 1 0 0,-1 1 0 0 0,-1-1 0 0 0,1 0 0 0 0,-1 0-1 0 0,-9 11 1 0 0,5-8 70 0 0,-2 0 0 0 0,1 0 0 0 0,-1-1-1 0 0,-21 15 1 0 0,-78 48 196 0 0,87-59-307 0 0,-1-2-1 0 0,-1 0 0 0 0,-26 8 1 0 0,38-15-6 0 0,0-1-1 0 0,-1 0 1 0 0,0-1 0 0 0,0 0-1 0 0,0-1 1 0 0,1-1 0 0 0,-1 0 0 0 0,0 0-1 0 0,-18-4 1 0 0,27 3 5 0 0,-4-3 74 0 0,-9-9-77 0 0,16 12-100 0 0</inkml:trace>
</inkml:ink>
</file>

<file path=ppt/ink/ink6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5:52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1839 0 0,'0'0'14712'0'0,"2"1"-14090"0"0,3 1-452 0 0,1 0 1 0 0,0-1-1 0 0,-1 0 1 0 0,1 0 0 0 0,0 0-1 0 0,0-1 1 0 0,0 0-1 0 0,6 0 1 0 0,52-8 626 0 0,-33 4-503 0 0,56-11 439 0 0,98-29-1 0 0,41-8-465 0 0,-181 48-2413 0 0,-43 4 1712 0 0,0-1-463 0 0,10 0-27 0 0,-9 1 528 0 0,0-1-1 0 0,1 1 0 0 0,-1-1 0 0 0,1 1 0 0 0,-1-1 1 0 0,0 0-1 0 0,0 0 0 0 0,5-3 0 0 0,1-1-563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5:29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74 7831 0 0,'-2'1'603'0'0,"-32"11"10121"0"0,47-18-9892 0 0,33-11 98 0 0,1 1 0 0 0,0 2 0 0 0,92-13 0 0 0,-102 23-1601 0 0,42 2 0 0 0,-79 2 540 0 0,0 0-1 0 0,1 0 0 0 0,-1 0 0 0 0,1 0 0 0 0,-1 0 0 0 0,1 0 0 0 0,-1 0 0 0 0,1 0 1 0 0,-1 0-1 0 0,0 0 0 0 0,1 1 0 0 0,-1-1 0 0 0,1 0 0 0 0,-1 0 0 0 0,0 1 0 0 0,1-1 1 0 0,-1 0-1 0 0,0 0 0 0 0,1 1 0 0 0</inkml:trace>
</inkml:ink>
</file>

<file path=ppt/ink/ink6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5:53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10135 0 0,'0'0'5088'0'0,"1"2"-4641"0"0,3 6-181 0 0,0 0 1 0 0,-1 0-1 0 0,-1 0 1 0 0,1 0-1 0 0,-1 0 1 0 0,0 1-1 0 0,-1-1 1 0 0,0 1-1 0 0,-1 8 1 0 0,0 16 183 0 0,-5 34 1 0 0,2-25-184 0 0,1 69-102 0 0,1-14-62 0 0,1-90-157 0 0,-1-1-1 0 0,1 0 1 0 0,-2 1-1 0 0,1-1 1 0 0,-1 0 0 0 0,0 0-1 0 0,0 0 1 0 0,0 0-1 0 0,-1 0 1 0 0,0 0-1 0 0,0-1 1 0 0,-1 1 0 0 0,0-1-1 0 0,0 0 1 0 0,0 0-1 0 0,-9 8 1 0 0,12-12-145 0 0</inkml:trace>
</inkml:ink>
</file>

<file path=ppt/ink/ink6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5:56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36 5527 0 0,'0'0'250'0'0,"0"-8"90"0"0,-2-19 11765 0 0,-1 34-11176 0 0,-8 25-629 0 0,3-5-72 0 0,-1-1 0 0 0,-21 41 0 0 0,-7-7-81 0 0,-56 69 0 0 0,53-76-113 0 0,39-51-34 0 0,-24 31 70 0 0,-34 37 0 0 0,53-65-537 0 0,5-9-1513 0 0,6-9 141 0 0,5-4 353 0 0</inkml:trace>
</inkml:ink>
</file>

<file path=ppt/ink/ink6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5:57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250 220 9071 0 0,'0'0'5260'0'0,"1"-2"-4812"0"0,7-10-196 0 0,1 0 1 0 0,0 1-1 0 0,1 0 0 0 0,0 1 0 0 0,1 0 0 0 0,0 0 0 0 0,1 1 0 0 0,0 1 0 0 0,23-13 0 0 0,11-2 497 0 0,68-25-1 0 0,-108 46-684 0 0,18-7 433 0 0,32-8-1 0 0,-50 16-405 0 0,0 0 0 0 0,0 0 0 0 0,1 0 0 0 0,-1 0 0 0 0,1 1 0 0 0,-1 0 0 0 0,0 1 0 0 0,1-1 0 0 0,-1 1 0 0 0,10 3 0 0 0,-5 2 63 0 0,-10-5-153 0 0,0 1 0 0 0,0-1 0 0 0,0 0 1 0 0,0 1-1 0 0,0-1 0 0 0,0 1 1 0 0,0 0-1 0 0,-1-1 0 0 0,1 1 1 0 0,0 0-1 0 0,-1-1 0 0 0,0 1 1 0 0,1 0-1 0 0,-1-1 0 0 0,0 1 1 0 0,0 0-1 0 0,0 0 0 0 0,0-1 1 0 0,0 1-1 0 0,0 0 0 0 0,-1 0 1 0 0,1-1-1 0 0,0 1 0 0 0,-1 0 1 0 0,-1 2-1 0 0,-1 4-5 0 0,0 0 1 0 0,-1 0-1 0 0,-9 12 1 0 0,2-4-41 0 0,-1 0 0 0 0,-1-1 1 0 0,0-1-1 0 0,-2 0 1 0 0,-19 16-1 0 0,-86 53-440 0 0,89-63 328 0 0,-30 20-118 0 0,-106 71-676 0 0,108-65 649 0 0,-55 56-1 0 0,94-83 305 0 0,-7 9 8 0 0,26-27 190 0 0,12 2 59 0 0,-4-2-179 0 0,1 0-1 0 0,-1 0 0 0 0,0-1 1 0 0,0 0-1 0 0,0 0 0 0 0,0-1 1 0 0,9-1-1 0 0,51-16 261 0 0,-22 6-253 0 0,-4 3 255 0 0,57-6-1 0 0,-72 14-251 0 0,1 0 0 0 0,-1 2 0 0 0,47 7 1 0 0,-72-7-296 0 0,14-10-6132 0 0,-12 7 4394 0 0</inkml:trace>
</inkml:ink>
</file>

<file path=ppt/ink/ink6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5:58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1 7367 0 0,'0'0'16824'0'0,"-1"1"-16677"0"0,-34 17-132 0 0,-45 17 1 0 0,61-27-18 0 0,-167 55-359 0 0,168-58 338 0 0,3 0-33 0 0,-63 16-333 0 0,67-19 241 0 0,1 0-1 0 0,-1-1 1 0 0,0 0-1 0 0,1-1 1 0 0,-16-1-1 0 0,24 1 98 0 0,-1 0-1 0 0,1 0 1 0 0,-1-1-1 0 0,1 1 0 0 0,0-1 1 0 0,-1 1-1 0 0,1-1 1 0 0,0 0-1 0 0,-1 0 1 0 0,1 0-1 0 0,0 0 1 0 0,0-1-1 0 0,0 1 1 0 0,-4-4-1 0 0,4 1-88 0 0,-1 1 0 0 0,1-1 0 0 0,0-1 0 0 0,0 1 0 0 0,1 0 0 0 0,-1 0 0 0 0,1-1 0 0 0,0 1 0 0 0,-1-6 0 0 0,0 3 53 0 0,2 7 79 0 0,0 0 0 0 0,-1 0 0 0 0,1-1 0 0 0,0 1 0 0 0,-1 0 0 0 0,1 0 0 0 0,0-1 0 0 0,-1 1 0 0 0,1 0 0 0 0,-1 0 0 0 0,1 0 0 0 0,0-1 0 0 0,-1 1 0 0 0,1 0 0 0 0,-1 0 0 0 0,1 0 0 0 0,0 0 0 0 0,-1 0 0 0 0,1 0 0 0 0,-1 0 0 0 0,1 0 0 0 0,-1 0 0 0 0,1 0 0 0 0,0 0 0 0 0,-1 1 0 0 0,1-1 0 0 0,-1 0 0 0 0,1 0 0 0 0,0 0 0 0 0,-1 0 0 0 0,0 1 0 0 0,-13 5-124 0 0,9-3 115 0 0,-1 0 0 0 0,1 0 0 0 0,0 1 0 0 0,0 0 0 0 0,0 0 0 0 0,1 0 0 0 0,-1 1 0 0 0,1-1-1 0 0,-6 9 1 0 0,5-5 49 0 0,0 1-1 0 0,1-1 0 0 0,0 0 1 0 0,1 1-1 0 0,-1 0 0 0 0,2 0 1 0 0,-3 9-1 0 0,5-13 59 0 0,-1 1-1 0 0,1-1 1 0 0,0 0-1 0 0,0 0 0 0 0,1 0 1 0 0,0 1-1 0 0,0-1 1 0 0,0 0-1 0 0,0 0 1 0 0,3 6-1 0 0,-3-9-25 0 0,0 0 3 0 0,2 5 10 0 0,15 22 150 0 0,-10-18-213 0 0,-4-9-19 0 0,1 0-57 0 0,-2-1 53 0 0,-1 0 0 0 0,0 0 1 0 0,0 0-1 0 0,1 0 0 0 0,-1-1 1 0 0,0 1-1 0 0,1 0 1 0 0,-1-1-1 0 0,1 0 0 0 0,-1 0 1 0 0,1 0-1 0 0,-1 0 1 0 0,0 0-1 0 0,1 0 0 0 0,-1-1 1 0 0,1 1-1 0 0,-1-1 0 0 0,0 1 1 0 0,1-1-1 0 0,3-2 1 0 0,5-1-43 0 0,29-8 30 0 0,-25 7 8 0 0,0 0 0 0 0,21-3 1 0 0,-30 8 10 0 0,0-1 0 0 0,0 1 1 0 0,0 0-1 0 0,0 0 0 0 0,-1 1 1 0 0,1 0-1 0 0,0 0 0 0 0,0 0 1 0 0,-1 1-1 0 0,7 2 0 0 0,-1 1 24 0 0,0 0 0 0 0,-1 2-1 0 0,1-1 1 0 0,-1 1 0 0 0,-1 1 0 0 0,1-1-1 0 0,-1 2 1 0 0,-1-1 0 0 0,13 16 0 0 0,-15-17 19 0 0,1 0 1 0 0,0-1 0 0 0,0 0-1 0 0,0 0 1 0 0,1 0 0 0 0,9 4-1 0 0,15 11 349 0 0,-30-20-337 0 0,-3 1 0 0 0,0 1-38 0 0,-1 0 0 0 0,0 1-1 0 0,0-1 1 0 0,0 0 0 0 0,-1 0 0 0 0,1 0-1 0 0,-1 0 1 0 0,1-1 0 0 0,-1 1-1 0 0,0-1 1 0 0,-6 5-1 0 0,-41 21 151 0 0,47-26-155 0 0,-41 18 9 0 0,-1-2 0 0 0,0-2 0 0 0,-92 18 0 0 0,124-31-5 0 0,0-1 0 0 0,0-1 0 0 0,-25-1 0 0 0,14 0-18 0 0,23 0-168 0 0</inkml:trace>
</inkml:ink>
</file>

<file path=ppt/ink/ink6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5:58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11055 0 0,'0'0'852'0'0,"3"0"-293"0"0,16-4 1943 0 0,1 2-1 0 0,33-1 1 0 0,1 1-1394 0 0,235-49 1175 0 0,-20 2-1811 0 0,-228 45-495 0 0,87-8 98 0 0,-104 11-179 0 0,0 1-1 0 0,0 1 1 0 0,27 5-1 0 0,-50-5-3 0 0,0-1 0 0 0,0 0 0 0 0,-1 0 0 0 0,1 1 0 0 0,0-1 0 0 0,0 0 0 0 0,0 1 0 0 0,0-1 0 0 0,-1 1 0 0 0,1-1 0 0 0,0 1-1 0 0,-1-1 1 0 0,1 1 0 0 0,0 0 0 0 0,-1-1 0 0 0,1 1 0 0 0,-1 0 0 0 0,1-1 0 0 0,-1 1 0 0 0,1 0 0 0 0,-1 0 0 0 0,1 0 0 0 0,-1-1 0 0 0,0 1-1 0 0,1 0 1 0 0,-1 0 0 0 0,0 1 0 0 0,2 3 161 0 0,-2-4-533 0 0,5-1-806 0 0,4 3 957 0 0,-3-1 62 0 0,-4-1 189 0 0,-3 1-120 0 0,0 0 85 0 0,0 1 1 0 0,0-1 0 0 0,0 0 0 0 0,0 0 0 0 0,-1 0 0 0 0,1 0-1 0 0,-1 0 1 0 0,0 0 0 0 0,1 0 0 0 0,-1 0 0 0 0,0-1 0 0 0,0 1-1 0 0,0-1 1 0 0,-3 2 0 0 0,-32 16-2215 0 0,9-7 951 0 0</inkml:trace>
</inkml:ink>
</file>

<file path=ppt/ink/ink6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5:59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254 135 5527 0 0,'0'0'12088'0'0,"1"-1"-11501"0"0,6-6-296 0 0,1 1 0 0 0,0 0 0 0 0,0 0 0 0 0,0 1 0 0 0,12-5 0 0 0,48-20 345 0 0,-20 11-247 0 0,-30 11-183 0 0,0 0 0 0 0,1 2 0 0 0,0 0 0 0 0,0 1 0 0 0,1 1 0 0 0,-1 1 1 0 0,30-2-1 0 0,-48 6-203 0 0,-1-1 0 0 0,1 0-1 0 0,0 0 1 0 0,0 0 0 0 0,0 0 0 0 0,-1 1 0 0 0,1-1 0 0 0,0 0 0 0 0,0 1 0 0 0,-1-1-1 0 0,1 1 1 0 0,0-1 0 0 0,-1 1 0 0 0,1-1 0 0 0,0 1 0 0 0,-1-1 0 0 0,1 1 0 0 0,-1-1-1 0 0,1 1 1 0 0,-1 0 0 0 0,1-1 0 0 0,-1 1 0 0 0,0 0 0 0 0,1 0 0 0 0,-1-1 0 0 0,0 1-1 0 0,1 0 1 0 0,-1 0 0 0 0,0 0 0 0 0,0-1 0 0 0,0 1 0 0 0,0 0 0 0 0,0 1-1 0 0,1 1 8 0 0,-1 1-1 0 0,0-1 0 0 0,0 0 0 0 0,0 1 0 0 0,-1-1 0 0 0,0 4 0 0 0,-2 2-8 0 0,0 0 0 0 0,0 0 0 0 0,-1-1 0 0 0,-1 0 0 0 0,1 1 0 0 0,-1-1 0 0 0,-1-1 0 0 0,1 1 0 0 0,-9 7 0 0 0,-4 3-9 0 0,0-1 0 0 0,-25 18-1 0 0,35-29-19 0 0,-157 116-516 0 0,108-84 403 0 0,-61 31 0 0 0,2-15-126 0 0,86-35-54 0 0,29-18 186 0 0,14-2-489 0 0,18-2 688 0 0,0-2 0 0 0,31-10 0 0 0,6-1 79 0 0,159-17 1380 0 0,-176 29-1041 0 0,0 3 0 0 0,77 7 0 0 0,-100-3-642 0 0,1-1 1 0 0,-1-1-1 0 0,47-5 0 0 0,-73 4-817 0 0,2-1-758 0 0,0 0 368 0 0</inkml:trace>
</inkml:ink>
</file>

<file path=ppt/ink/ink6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6:01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65 1375 0 0,'0'0'1779'0'0,"-13"-8"3857"0"0,11 7-5338 0 0,0 1 0 0 0,1-1 0 0 0,-1 1 0 0 0,0 0 0 0 0,0-1 0 0 0,1 1 0 0 0,-1 0 0 0 0,0 0-1 0 0,0 0 1 0 0,1 0 0 0 0,-1 1 0 0 0,0-1 0 0 0,0 0 0 0 0,1 1 0 0 0,-1-1 0 0 0,0 1 0 0 0,1 0 0 0 0,-1-1 0 0 0,0 1 0 0 0,1 0 0 0 0,-3 2 0 0 0,3-2 239 0 0,-7 7 872 0 0,8-7-1342 0 0,-1 0-1 0 0,1 0 0 0 0,0-1 0 0 0,0 1 1 0 0,-1 0-1 0 0,1 0 0 0 0,0 0 0 0 0,0-1 1 0 0,0 1-1 0 0,0 0 0 0 0,0 0 0 0 0,0 0 1 0 0,0 1-1 0 0,1-2-16 0 0,-1 1 1 0 0,0-1-1 0 0,0 0 1 0 0,0 1-1 0 0,0-1 1 0 0,1 0-1 0 0,-1 0 1 0 0,0 1-1 0 0,0-1 1 0 0,1 0-1 0 0,-1 0 1 0 0,0 1-1 0 0,1-1 1 0 0,-1 0-1 0 0,0 0 1 0 0,0 0-1 0 0,1 1 0 0 0,-1-1 1 0 0,0 0-1 0 0,1 0 1 0 0,-1 0-1 0 0,1 0 1 0 0,2 0 63 0 0,-1 0 0 0 0,1 0 0 0 0,0 0 0 0 0,-1 0 1 0 0,1 0-1 0 0,-1-1 0 0 0,1 0 0 0 0,2 0 0 0 0,69-22 1157 0 0,48-13-358 0 0,-101 30-1045 0 0,1 1 0 0 0,0 2 0 0 0,0 0 0 0 0,0 1 0 0 0,0 1 0 0 0,0 1 0 0 0,39 5 0 0 0,-55-4-465 0 0,0 0 0 0 0,0-1 0 0 0,0 0-1 0 0,0 0 1 0 0,0-1 0 0 0,0 1 0 0 0,0-1 0 0 0,0-1-1 0 0,-1 1 1 0 0,7-3 0 0 0,3-1-5050 0 0</inkml:trace>
</inkml:ink>
</file>

<file path=ppt/ink/ink6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6:02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687 85 3223 0 0,'2'-1'240'0'0,"18"-14"-143"0"0,-3 3 2296 0 0,0 1 3577 0 0,-16 11-5567 0 0,0-1 0 0 0,-1 1 0 0 0,1-1 0 0 0,0 1 0 0 0,0-1 0 0 0,-1 1 0 0 0,1-1-1 0 0,0 0 1 0 0,-1 1 0 0 0,1-1 0 0 0,0 0 0 0 0,-1 0 0 0 0,1 0 0 0 0,-1 1 0 0 0,0-1-1 0 0,1 0 1 0 0,-1 0 0 0 0,1-2 0 0 0,-1 3-278 0 0,0-1 0 0 0,0 0 0 0 0,0 0 0 0 0,0 0 0 0 0,0 1 0 0 0,-1-1 0 0 0,1 0 0 0 0,0 0 0 0 0,0 1 0 0 0,-1-1 0 0 0,1 0 0 0 0,0 0 0 0 0,-1 1 0 0 0,1-1 0 0 0,-1 0 0 0 0,1 1 0 0 0,-2-2 0 0 0,1 0-105 0 0,-1 1 1 0 0,0-1-1 0 0,0 1 0 0 0,0-1 1 0 0,1 1-1 0 0,-2 0 1 0 0,1 0-1 0 0,0 0 1 0 0,0 0-1 0 0,0 0 1 0 0,0 1-1 0 0,-1-1 0 0 0,-3 0 1 0 0,-7 0-6 0 0,0 2 0 0 0,1 0 0 0 0,-1 0 1 0 0,1 1-1 0 0,-22 6 0 0 0,-61 25-27 0 0,73-25 18 0 0,-80 32-45 0 0,-68 24 6 0 0,151-56 31 0 0,0 0 0 0 0,1 1 0 0 0,0 1 0 0 0,-25 16 0 0 0,40-24-11 0 0,-7 10-40 0 0,9-10 5 0 0,1 0 42 0 0,0 0-1 0 0,0 0 0 0 0,0-1 1 0 0,0 1-1 0 0,0 0 0 0 0,1 0 1 0 0,-1-1-1 0 0,1 1 0 0 0,-1 0 1 0 0,1-1-1 0 0,0 1 0 0 0,-1-1 1 0 0,1 1-1 0 0,2 1 0 0 0,0 3-3 0 0,1 0 4 0 0,1 0 0 0 0,0 0 0 0 0,0-1 0 0 0,0 0 0 0 0,1 0 0 0 0,0 0 0 0 0,0-1 0 0 0,9 6 0 0 0,17 13 6 0 0,30 27 0 0 0,-40-31 0 0 0,36 24 0 0 0,98 43 0 0 0,-97-55 11 0 0,-50-27 15 0 0,-5-2-22 0 0,-1 0 0 0 0,1 0-1 0 0,0 1 1 0 0,-1-1 0 0 0,1 1 0 0 0,-1 0 0 0 0,0 0-1 0 0,1 0 1 0 0,2 5 0 0 0,-4-6-2 0 0,-1-1 0 0 0,0 1 0 0 0,1 0 0 0 0,-1 0 0 0 0,0-1 0 0 0,0 1 0 0 0,0 0 0 0 0,0 0 0 0 0,0 0-1 0 0,-1 0 1 0 0,1 0 0 0 0,0 0 0 0 0,-1 1 0 0 0,0-1 0 0 0,1 0 0 0 0,-1 0 0 0 0,0 0 0 0 0,0 4 0 0 0,-1-3 3 0 0,0 0 0 0 0,0 0 1 0 0,0 0-1 0 0,0 0 0 0 0,0 0 0 0 0,-1 0 0 0 0,1 0 0 0 0,-1 0 0 0 0,0 0 0 0 0,0-1 0 0 0,-3 4 1 0 0,-4 3 10 0 0,-2 1 1 0 0,1-2-1 0 0,-1 1 1 0 0,-18 9-1 0 0,6-4-36 0 0,-1-2 0 0 0,-48 18 0 0 0,-53 9-40 0 0,113-36 54 0 0,0 0-1 0 0,-1 0 0 0 0,1-1 0 0 0,-1-1 1 0 0,-16 0-1 0 0,23-1 4 0 0,0-1 1 0 0,1 0-1 0 0,-1 0 0 0 0,1 0 1 0 0,0-1-1 0 0,-1 1 0 0 0,1-1 1 0 0,0-1-1 0 0,0 1 1 0 0,0-1-1 0 0,0 0 0 0 0,0 0 1 0 0,1 0-1 0 0,-6-6 0 0 0,-6-5 23 0 0,1-1 0 0 0,0 0 0 0 0,-22-32 0 0 0,34 42-13 0 0,-1-1-1 0 0,1 0 1 0 0,0 1 0 0 0,0-1-1 0 0,1 0 1 0 0,0-1-1 0 0,0 1 1 0 0,0 0-1 0 0,1 0 1 0 0,0-1 0 0 0,0 1-1 0 0,1-1 1 0 0,-1 1-1 0 0,1-1 1 0 0,1 1 0 0 0,1-12-1 0 0,0 10 53 0 0,1 1-1 0 0,0-1 1 0 0,0 1 0 0 0,0 0-1 0 0,1 0 1 0 0,0 0-1 0 0,0 0 1 0 0,1 1 0 0 0,0 0-1 0 0,0-1 1 0 0,0 2 0 0 0,1-1-1 0 0,0 1 1 0 0,0 0-1 0 0,0 0 1 0 0,1 0 0 0 0,11-5-1 0 0,9-3 90 0 0,0 1-1 0 0,1 1 0 0 0,39-9 1 0 0,-24 7-57 0 0,-26 8-23 0 0,146-53 391 0 0,-143 49-429 0 0,0-1 0 0 0,0-1 0 0 0,-2 0 0 0 0,1-1 0 0 0,29-27 0 0 0,-33 23-46 0 0,-1-1 0 0 0,-1-1 0 0 0,-1 0 0 0 0,0 0 0 0 0,14-31 0 0 0,5-9-347 0 0,-21 45-189 0 0</inkml:trace>
</inkml:ink>
</file>

<file path=ppt/ink/ink6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6:09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5983 0 0,'0'0'13219'0'0,"2"-1"-12830"0"0,10-1-25 0 0,1 0 0 0 0,0 0-1 0 0,0 1 1 0 0,15 1 0 0 0,-9 0-123 0 0,24-3-1 0 0,192-37 148 0 0,-165 28-388 0 0,-26 5-680 0 0,88-2 0 0 0,-109 10-1230 0 0,2 0 14 0 0,-8-5-2967 0 0,-8-1-420 0 0</inkml:trace>
</inkml:ink>
</file>

<file path=ppt/ink/ink6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6:10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0 2303 0 0,'0'0'9944'0'0,"2"0"-8544"0"0,2 0-985 0 0,-1 1 0 0 0,1-1 0 0 0,0 0 0 0 0,-1 1-1 0 0,1 0 1 0 0,-1 0 0 0 0,1 0 0 0 0,-1 1 0 0 0,1-1 0 0 0,-1 1-1 0 0,6 3 1 0 0,-7-4-360 0 0,0 1 0 0 0,0-1 0 0 0,-1 1 0 0 0,1 0 0 0 0,0-1 0 0 0,-1 1 0 0 0,1 0 0 0 0,-1 0 0 0 0,0 0 0 0 0,0 0 0 0 0,0 0 0 0 0,0 0 0 0 0,0 0 0 0 0,0 1 0 0 0,0-1 0 0 0,-1 0 0 0 0,1 0 0 0 0,-1 1 1 0 0,1-1-1 0 0,-1 4 0 0 0,-1 4-23 0 0,0 0 0 0 0,0-1 0 0 0,-1 1 0 0 0,0 0 0 0 0,-1-1 0 0 0,-6 15 0 0 0,-28 53 130 0 0,22-52-136 0 0,0 0 0 0 0,-31 34 0 0 0,-43 40-36 0 0,77-86 14 0 0,-24 30-3 0 0,12-12-15 0 0,22-29-93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38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807 0 5527 0 0,'0'0'498'0'0,"-1"1"-406"0"0,-8 2-1610 0 0,-2 2 4014 0 0,9-5-1724 0 0,1 1 1 0 0,-1 0-1 0 0,1-1 0 0 0,0 1 0 0 0,0 0 1 0 0,-1 0-1 0 0,1 0 0 0 0,0 0 0 0 0,0 0 1 0 0,0 0-1 0 0,0 1 0 0 0,0-1 0 0 0,0 0 1 0 0,0 0-1 0 0,0 2 0 0 0,-4 9 680 0 0,5-4-1334 0 0,-1 0 0 0 0,1 0 1 0 0,0 0-1 0 0,1 1 0 0 0,0-1 0 0 0,0-1 0 0 0,0 1 0 0 0,5 13 1 0 0,4 26 152 0 0,-8-23-247 0 0,-2-1 0 0 0,0 1 0 0 0,-2 0 0 0 0,-1 0 0 0 0,0-1 0 0 0,-2 0-1 0 0,-9 28 1 0 0,-4 1-31 0 0,-2-1 0 0 0,-28 50-1 0 0,1-18-212 0 0,-4-1-1 0 0,-3-3 1 0 0,-3-2-1 0 0,-92 94 1 0 0,93-114 252 0 0,-3-3 1 0 0,-99 72 0 0 0,152-122-561 0 0,1-1 1 0 0,-1 0-1 0 0,-10 4 0 0 0,15-7 473 0 0,-3 2-1079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5:29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6911 0 0,'2'0'7876'0'0,"14"2"-6682"0"0,-1 0 0 0 0,0-1 0 0 0,0-1 0 0 0,0 0 0 0 0,17-3 0 0 0,23 1 889 0 0,-3 2-984 0 0,6 1-1320 0 0,100-12-1 0 0,-140 8-509 0 0</inkml:trace>
</inkml:ink>
</file>

<file path=ppt/ink/ink6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6:10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31 15319 0 0,'0'0'698'0'0,"0"-1"-10"0"0,1-5 990 0 0,-19 13-1078 0 0,-1 7-584 0 0,0 0 1 0 0,1 1-1 0 0,-25 27 0 0 0,-3 3-17 0 0,29-30 14 0 0,1 2 0 0 0,1 0 0 0 0,0 1 0 0 0,2 1 0 0 0,0 0 0 0 0,-14 28 0 0 0,23-39 48 0 0,0 0 0 0 0,1 0 0 0 0,0 0 0 0 0,1 0 1 0 0,0 0-1 0 0,0 0 0 0 0,1 1 0 0 0,0-1 0 0 0,0 11 0 0 0,1-15-27 0 0,0 0 0 0 0,1 0-1 0 0,-1 0 1 0 0,1 0 0 0 0,0 0-1 0 0,0-1 1 0 0,1 1 0 0 0,-1 0 0 0 0,1-1-1 0 0,-1 1 1 0 0,1-1 0 0 0,0 1-1 0 0,0-1 1 0 0,1 0 0 0 0,-1 0 0 0 0,1 0-1 0 0,0 0 1 0 0,-1 0 0 0 0,1-1-1 0 0,0 1 1 0 0,1-1 0 0 0,3 2 0 0 0,-1 0 49 0 0,1-2 1 0 0,0 1 0 0 0,-1-1 0 0 0,1 0 0 0 0,0-1 0 0 0,1 1 0 0 0,-1-1 0 0 0,0-1 0 0 0,0 1 0 0 0,0-1 0 0 0,1-1 0 0 0,-1 1 0 0 0,0-1 0 0 0,0 0-1 0 0,9-3 1 0 0,-2 0 93 0 0,0 0-1 0 0,0-2 1 0 0,0 1 0 0 0,-1-1-1 0 0,0-1 1 0 0,19-13-1 0 0,40-41 459 0 0,-56 47-550 0 0,0-4-18 0 0,0 0 0 0 0,-1-1 0 0 0,-1 0 0 0 0,17-31 0 0 0,-5 7-2 0 0,-19 33-104 0 0,0 0 0 0 0,-1-1 0 0 0,-1 1-1 0 0,0-2 1 0 0,0 1 0 0 0,-1 0 0 0 0,5-23 0 0 0,-9 30-7 0 0,0 0 0 0 0,0 0 1 0 0,-1 0-1 0 0,1 0 0 0 0,-1 0 1 0 0,-1-4-1 0 0,-1-5-73 0 0,2 11 103 0 0,1 1 1 0 0,-1-1-1 0 0,0 0 0 0 0,0 1 0 0 0,0-1 0 0 0,0 0 1 0 0,0 1-1 0 0,0-1 0 0 0,0 1 0 0 0,-1 0 0 0 0,1-1 0 0 0,-1 1 1 0 0,1 0-1 0 0,-1 0 0 0 0,1 0 0 0 0,-1 0 0 0 0,1 0 1 0 0,-1 0-1 0 0,-3-1 0 0 0,-3-1-11 0 0,1 1 0 0 0,-1-1 0 0 0,-9-1 0 0 0,-6 1-85 0 0,0 2-1 0 0,0 0 1 0 0,-1 1-1 0 0,1 1 1 0 0,-32 7-1 0 0,6-3-764 0 0,47-4 515 0 0,-1-1 588 0 0,13-6-7042 0 0</inkml:trace>
</inkml:ink>
</file>

<file path=ppt/ink/ink6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6:12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65 6911 0 0,'0'0'623'0'0,"-13"5"-254"0"0,9-4 3154 0 0,28-4 4664 0 0,35-3-7968 0 0,-24 3 383 0 0,-18 1-568 0 0,97-12 105 0 0,-69 11-127 0 0,-12 1-72 0 0,161-31-2790 0 0,-183 29-506 0 0</inkml:trace>
</inkml:ink>
</file>

<file path=ppt/ink/ink6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6:12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6447 0 0,'0'0'9848'0'0,"3"0"-9121"0"0,49-17 1208 0 0,61-15 186 0 0,-94 28-1930 0 0,0 0 1 0 0,1 2 0 0 0,-1 1 0 0 0,23 0 0 0 0,24 8-244 0 0,-45-4-1013 0 0,-1-1-1 0 0,1 0 1 0 0,23-3-1 0 0,-25 1-4818 0 0,-3-2 756 0 0</inkml:trace>
</inkml:ink>
</file>

<file path=ppt/ink/ink6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7:04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0 12671 0 0,'0'0'3850'0'0,"1"2"-3754"0"0,1 3-14 0 0,0-1-1 0 0,0 1 1 0 0,0-1 0 0 0,-1 1 0 0 0,0 0 0 0 0,0 0 0 0 0,0-1 0 0 0,0 1 0 0 0,-1 0 0 0 0,0 0 0 0 0,0 0 0 0 0,0 0 0 0 0,-1 0-1 0 0,1-1 1 0 0,-1 1 0 0 0,0 0 0 0 0,-1 0 0 0 0,-2 7 0 0 0,-4 7 187 0 0,-2-1 0 0 0,0 0 0 0 0,-14 21 0 0 0,11-20-217 0 0,-104 149 316 0 0,-11 18-38 0 0,31-17-226 0 0,73-127-82 0 0,10-20-26 0 0,12-21-178 0 0,5-3-1314 0 0,9-11-425 0 0,2-2-4154 0 0</inkml:trace>
</inkml:ink>
</file>

<file path=ppt/ink/ink6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7:04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1 15575 0 0,'0'0'5104'0'0,"-8"3"-4552"0"0,7-4-525 0 0,-2 0-4 0 0,-8 7 111 0 0,-151 93-382 0 0,80-47 52 0 0,-135 111 0 0 0,197-143 139 0 0,-18 23 1 0 0,15-17 9 0 0,22-25 32 0 0,0 0 0 0 0,-1 0 0 0 0,1 0 0 0 0,0 0 0 0 0,0 1-1 0 0,1-1 1 0 0,-1 0 0 0 0,0 0 0 0 0,0 1 0 0 0,1-1 0 0 0,-1 0 0 0 0,0 1 0 0 0,1-1-1 0 0,-1 0 1 0 0,1 1 0 0 0,-1 2 0 0 0,1-1 24 0 0,0-1-13 0 0,-1 0 0 0 0,1-1 0 0 0,0 1-1 0 0,-1 0 1 0 0,1-1 0 0 0,0 1 0 0 0,0 0-1 0 0,0 0 1 0 0,1-1 0 0 0,-1 1 0 0 0,0 0-1 0 0,1-1 1 0 0,-1 1 0 0 0,2 2 0 0 0,-1 1 3 0 0,0 0 11 0 0,1 1-1 0 0,-1 0 1 0 0,1-1 0 0 0,0 1-1 0 0,1-1 1 0 0,-1 0 0 0 0,1 1-1 0 0,0-1 1 0 0,0 0 0 0 0,1-1-1 0 0,-1 1 1 0 0,1-1 0 0 0,0 1-1 0 0,0-1 1 0 0,1 0 0 0 0,-1-1-1 0 0,1 1 1 0 0,0-1 0 0 0,0 0-1 0 0,0 0 1 0 0,0 0 0 0 0,1-1-1 0 0,-1 0 1 0 0,1 0 0 0 0,-1 0-1 0 0,1-1 1 0 0,0 0 0 0 0,6 1-1 0 0,13 0 111 0 0,1-1 0 0 0,0-1 0 0 0,0-1 0 0 0,-1-1 0 0 0,35-8 0 0 0,126-39 269 0 0,-105 26-42 0 0,-63 18-261 0 0,114-37 259 0 0,-114 35-362 0 0,-1 0-1 0 0,-1-2 0 0 0,1 0 0 0 0,-1-1 0 0 0,20-16 0 0 0,-28 19-56 0 0,-1 0 1 0 0,0-1-1 0 0,0 0 0 0 0,0 0 1 0 0,-1 0-1 0 0,5-10 0 0 0,-8 13 42 0 0,0 0-1 0 0,-1 0 0 0 0,1-1 0 0 0,-1 1 0 0 0,0-1 0 0 0,-1 0 1 0 0,0 1-1 0 0,1-1 0 0 0,-2 0 0 0 0,1 0 0 0 0,-1 1 0 0 0,0-9 1 0 0,0 13 25 0 0,0 0 1 0 0,-1 0 0 0 0,1 0 0 0 0,0 0 0 0 0,0 0 0 0 0,-1 0 0 0 0,1 0 0 0 0,-1 0-1 0 0,1 0 1 0 0,-1 1 0 0 0,0-1 0 0 0,1 0 0 0 0,-1 0 0 0 0,0 0 0 0 0,1 0 0 0 0,-1 1-1 0 0,0-1 1 0 0,0 0 0 0 0,-1 0 0 0 0,0 0-7 0 0,0 0-1 0 0,-1 0 0 0 0,1 0 1 0 0,-1 0-1 0 0,1 0 1 0 0,-1 1-1 0 0,1-1 1 0 0,-3 0-1 0 0,-1 1-14 0 0,1 0 0 0 0,0 0 0 0 0,-1 0 0 0 0,1 0 0 0 0,-1 1-1 0 0,1 0 1 0 0,-7 2 0 0 0,-96 33-324 0 0,76-26 163 0 0,-21 8-15 0 0,49-16 203 0 0,0 0-1 0 0,0 0 1 0 0,0 0 0 0 0,0 1-1 0 0,0-1 1 0 0,1 1 0 0 0,0 0-1 0 0,-1 0 1 0 0,-3 5 0 0 0,4-5 73 0 0,1 1 0 0 0,0 0 0 0 0,0 1 0 0 0,0-1 0 0 0,1 0 0 0 0,-1 0 0 0 0,1 1 0 0 0,0-1 0 0 0,0 1 0 0 0,1-1 0 0 0,-1 5 0 0 0,0 9 77 0 0,4 25 0 0 0,-2-27-110 0 0,-1-11-31 0 0,1 1 0 0 0,0-1 0 0 0,0 0 1 0 0,0 1-1 0 0,0-1 0 0 0,1 0 0 0 0,4 10 0 0 0,-3-13 27 0 0,-2-2-221 0 0,0 1 0 0 0,1-1 1 0 0,-1 0-1 0 0,1 1 0 0 0,-1-1 1 0 0,1 0-1 0 0,-1 0 0 0 0,0 0 0 0 0,1 0 1 0 0,-1 0-1 0 0,1-1 0 0 0,-1 1 0 0 0,0 0 1 0 0,1-1-1 0 0,-1 1 0 0 0,1-1 1 0 0,1 0-1 0 0,0-1-843 0 0,8-3-5318 0 0</inkml:trace>
</inkml:ink>
</file>

<file path=ppt/ink/ink6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7:0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372 345 7367 0 0,'0'0'9599'0'0,"1"-1"-9051"0"0,4-1-406 0 0,0 0 0 0 0,0-1 0 0 0,0 0 0 0 0,-1 0 1 0 0,1 0-1 0 0,-1 0 0 0 0,0-1 0 0 0,0 0 0 0 0,0 1 0 0 0,0-2 0 0 0,-1 1 1 0 0,0 0-1 0 0,0-1 0 0 0,0 1 0 0 0,0-1 0 0 0,-1 0 0 0 0,1 0 0 0 0,-1 0 1 0 0,-1 0-1 0 0,1 0 0 0 0,-1-1 0 0 0,1-5 0 0 0,0 1-123 0 0,-1 0 1 0 0,0 0-1 0 0,0 1 0 0 0,-1-1 1 0 0,-1 0-1 0 0,0 0 0 0 0,0 0 1 0 0,-1 1-1 0 0,0-1 0 0 0,-5-12 0 0 0,2 9-20 0 0,0 1 0 0 0,-1 0 0 0 0,-1 0 0 0 0,0 0 0 0 0,0 1 0 0 0,-18-20 1 0 0,23 29-16 0 0,0 0 0 0 0,0 0 0 0 0,0 0 0 0 0,0 1 1 0 0,0-1-1 0 0,-1 0 0 0 0,1 1 0 0 0,0 0 1 0 0,-1 0-1 0 0,1 0 0 0 0,-1 0 0 0 0,0 0 1 0 0,1 0-1 0 0,-1 0 0 0 0,-3 0 0 0 0,2 1-8 0 0,-1 0 0 0 0,0 0 0 0 0,1 0 0 0 0,-1 1 0 0 0,0 0 0 0 0,0 0 0 0 0,1 0 0 0 0,-5 2 0 0 0,-7 3-67 0 0,2 0 0 0 0,-1 2-1 0 0,-25 17 1 0 0,18-10 75 0 0,2 1 1 0 0,0 0-1 0 0,0 2 0 0 0,-23 28 0 0 0,32-34 9 0 0,2 0 1 0 0,0 1-1 0 0,0 1 0 0 0,1-1 0 0 0,1 1 1 0 0,0 1-1 0 0,1-1 0 0 0,-6 25 0 0 0,11-36 22 0 0,0 1 0 0 0,0 0 0 0 0,1 1 0 0 0,-1-1 0 0 0,1 0 0 0 0,0 0 0 0 0,0 0 0 0 0,1 0 0 0 0,-1 0 0 0 0,1 0 0 0 0,0 0 0 0 0,0 0 0 0 0,0 0 0 0 0,0 0 0 0 0,1-1 1 0 0,2 5-1 0 0,-2-5 0 0 0,0 0 0 0 0,0-1 1 0 0,1 1-1 0 0,-1 0 0 0 0,1-1 1 0 0,-1 0-1 0 0,1 1 0 0 0,0-1 1 0 0,0 0-1 0 0,0-1 0 0 0,1 1 1 0 0,-1 0-1 0 0,0-1 0 0 0,1 0 1 0 0,-1 0-1 0 0,0 0 0 0 0,1 0 1 0 0,4 0-1 0 0,7 1 27 0 0,-1-2 1 0 0,1 0-1 0 0,-1-1 0 0 0,1 0 1 0 0,-1-1-1 0 0,0 0 0 0 0,0-1 1 0 0,0-1-1 0 0,0-1 0 0 0,0 0 1 0 0,-1 0-1 0 0,0-1 0 0 0,0-1 1 0 0,0 0-1 0 0,13-11 0 0 0,-21 14-24 0 0,0-1-1 0 0,0 1 0 0 0,0-1 1 0 0,-1 0-1 0 0,1-1 0 0 0,-1 1 1 0 0,-1-1-1 0 0,1 0 0 0 0,-1 0 1 0 0,0 0-1 0 0,0 0 0 0 0,0 0 1 0 0,-1-1-1 0 0,0 1 0 0 0,-1-1 1 0 0,1 0-1 0 0,0-12 0 0 0,-2 12-27 0 0,0 6-44 0 0,-1 10-88 0 0,-1-1 128 0 0,0 1-1 0 0,0-1 1 0 0,-6 13 0 0 0,7-16 41 0 0,-2 2 1 0 0,-41 105 448 0 0,33-88-338 0 0,-1 1 0 0 0,-22 30 0 0 0,-77 132-124 0 0,46-72-14 0 0,61-107 0 0 0,-10 15 0 0 0,6-10 41 0 0,7-12-217 0 0,3-2-1483 0 0,9-3 693 0 0</inkml:trace>
</inkml:ink>
</file>

<file path=ppt/ink/ink6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7:06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9215 0 0,'0'0'11382'0'0,"0"2"-10817"0"0,-2 13-293 0 0,-1-1 0 0 0,0 1 0 0 0,-1-1 0 0 0,-1 0 0 0 0,-8 19 0 0 0,13-32-264 0 0,-1 0 3 0 0,1-1 0 0 0,0 0 1 0 0,0 0-1 0 0,0 0 0 0 0,0 0 0 0 0,-1 1 1 0 0,1-1-1 0 0,0 0 0 0 0,0 0 1 0 0,0 0-1 0 0,0 1 0 0 0,0-1 0 0 0,0 0 1 0 0,0 0-1 0 0,-1 1 0 0 0,1-1 0 0 0,0 0 1 0 0,0 0-1 0 0,0 1 0 0 0,0-1 1 0 0,0 0-1 0 0,0 0 0 0 0,0 1 0 0 0,0-1 1 0 0,0 0-1 0 0,0 0 0 0 0,1 1 0 0 0,-1-1 1 0 0,0 0-1 0 0,0 0 0 0 0,0 1 1 0 0,0-1-1 0 0,0 0 0 0 0,0 0 0 0 0,0 0 1 0 0,1 1-1 0 0,-1-1 0 0 0,0 0 0 0 0,10-6 34 0 0,11-15-548 0 0,-16 12-650 0 0,2 0-374 0 0</inkml:trace>
</inkml:ink>
</file>

<file path=ppt/ink/ink6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7:07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875 4 8287 0 0,'0'0'639'0'0,"10"-4"2001"0"0,-4 4-1610 0 0,-1 1-1 0 0,1-1 1 0 0,-1 1-1 0 0,11 3 4373 0 0,-35 12-4470 0 0,-6-1-737 0 0,-1 0 0 0 0,-1-2 0 0 0,-1-1 1 0 0,-29 8-1 0 0,-63 18-1132 0 0,-193 33 1 0 0,302-68 867 0 0,-60 8-393 0 0,64-11 365 0 0,-1 1 0 0 0,1-1 0 0 0,-1-1 0 0 0,1 1 0 0 0,-1-1 0 0 0,1 0 0 0 0,-8-3 0 0 0,14 4 67 0 0,0 0 1 0 0,-1-1-1 0 0,1 1 1 0 0,0-1-1 0 0,0 1 1 0 0,0 0-1 0 0,0-1 0 0 0,0 0 1 0 0,0 1-1 0 0,0-1 1 0 0,0 0-1 0 0,0 1 1 0 0,0-1-1 0 0,1 0 1 0 0,-1 0-1 0 0,0 0 0 0 0,0 0 1 0 0,1 0-1 0 0,-1 0 1 0 0,0 0-1 0 0,1 0 1 0 0,-1 0-1 0 0,1 0 1 0 0,0 0-1 0 0,-1 0 0 0 0,1 0 1 0 0,0 0-1 0 0,-1 0 1 0 0,1 0-1 0 0,0-1 1 0 0,0 1-1 0 0,0 0 1 0 0,0 0-1 0 0,0 0 0 0 0,0 0 1 0 0,1-1-1 0 0,-1 1 1 0 0,0 0-1 0 0,0 0 1 0 0,1 0-1 0 0,-1 0 1 0 0,1 0-1 0 0,0-2 1 0 0,3-4-63 0 0,1-1 1 0 0,0 1 0 0 0,0 0 0 0 0,10-10 0 0 0,-11 12 64 0 0,6-5 55 0 0,-1 0 1 0 0,1 0-1 0 0,1 1 0 0 0,0 0 0 0 0,0 1 0 0 0,19-10 1 0 0,-29 17 1524 0 0,-5 15-1344 0 0,-2 3-112 0 0,-2 0-1 0 0,0-1 1 0 0,-1 0-1 0 0,-18 24 0 0 0,1-2-90 0 0,-47 69 51 0 0,-11 17 14 0 0,79-116-60 0 0,2-3 11 0 0,0 1 0 0 0,0-1 1 0 0,1 1-1 0 0,-1 0 0 0 0,1-1 1 0 0,0 1-1 0 0,-1 8 1 0 0,3-13-11 0 0,0-1 1 0 0,0 0-1 0 0,0 0 1 0 0,0 0-1 0 0,0 1 1 0 0,0-1-1 0 0,0 0 1 0 0,0 0-1 0 0,0 0 1 0 0,1 1-1 0 0,-1-1 1 0 0,0 0-1 0 0,0 0 1 0 0,0 0-1 0 0,0 0 1 0 0,0 1 0 0 0,0-1-1 0 0,0 0 1 0 0,1 0-1 0 0,-1 0 1 0 0,0 0-1 0 0,0 1 1 0 0,0-1-1 0 0,0 0 1 0 0,1 0-1 0 0,-1 0 1 0 0,0 0-1 0 0,0 0 1 0 0,0 0-1 0 0,0 0 1 0 0,1 0-1 0 0,-1 0 1 0 0,0 0-1 0 0,1 1 1 0 0,12 0 116 0 0,18-2-151 0 0,-26 1 71 0 0,41-4-49 0 0,66-1 0 0 0,-71 4 0 0 0,-27 0 0 0 0,30 3 0 0 0,7 7 27 0 0,0 2 0 0 0,56 20-1 0 0,-99-29 24 0 0,1 2 1 0 0,-2-1-1 0 0,1 1 0 0 0,0 0 1 0 0,-1 1-1 0 0,0 0 0 0 0,0 0 1 0 0,0 0-1 0 0,0 1 0 0 0,10 12 0 0 0,-13-12 12 0 0,1-1 0 0 0,-2 1 0 0 0,1-1-1 0 0,-1 1 1 0 0,1 1 0 0 0,-2-1-1 0 0,1 0 1 0 0,-1 1 0 0 0,0-1 0 0 0,0 1-1 0 0,-1-1 1 0 0,1 1 0 0 0,-1 13-1 0 0,-1-16-21 0 0,-1 0 0 0 0,1 1 0 0 0,-1-1 0 0 0,0 0 0 0 0,0 0 0 0 0,-1 0 0 0 0,1 0 0 0 0,-1 0 1 0 0,-4 6-1 0 0,1-1 74 0 0,-1 0 0 0 0,-11 12 0 0 0,0-3-6 0 0,0-1 0 0 0,-1-1 0 0 0,-1-1 0 0 0,0 0 0 0 0,-2-1 0 0 0,1-2 0 0 0,-1 0 0 0 0,-1-1 0 0 0,0-1 0 0 0,-1-1 0 0 0,0-1 0 0 0,0-1 0 0 0,-1-1 0 0 0,1-1 0 0 0,-1-1 0 0 0,-1-1 0 0 0,-39 0 0 0 0,51-4-48 0 0,0 0 1 0 0,1 0-1 0 0,-1-1 0 0 0,1-1 0 0 0,-23-8 1 0 0,30 10-56 0 0,1-1 1 0 0,0 0 0 0 0,0 0 0 0 0,0 0 0 0 0,0-1 0 0 0,1 1 0 0 0,-1-1 0 0 0,1 0-1 0 0,0 0 1 0 0,-1-1 0 0 0,1 1 0 0 0,1 0 0 0 0,-1-1 0 0 0,0 0 0 0 0,1 0 0 0 0,0 0-1 0 0,0 0 1 0 0,0 0 0 0 0,0 0 0 0 0,1 0 0 0 0,-2-7 0 0 0,2 9-205 0 0,2-3-73 0 0</inkml:trace>
</inkml:ink>
</file>

<file path=ppt/ink/ink6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7:28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503 521 9095 0 0,'0'0'823'0'0,"-1"1"-678"0"0,-14 29 2830 0 0,16-28-2396 0 0,-1 1-370 0 0,1-1-1 0 0,0 1 1 0 0,0-1 0 0 0,0 1 0 0 0,0-1 0 0 0,0 0 0 0 0,1 1 0 0 0,-1-1 0 0 0,1 0-1 0 0,-1 0 1 0 0,1 0 0 0 0,0 0 0 0 0,0 0 0 0 0,3 2 0 0 0,30 11 1763 0 0,-33-15-1672 0 0,-2 0-294 0 0,0 0 0 0 0,1 0 0 0 0,-1 0-1 0 0,0 0 1 0 0,0 0 0 0 0,0-1 0 0 0,0 1 0 0 0,0 0 0 0 0,1 0 0 0 0,-1 0 0 0 0,0 0-1 0 0,0 0 1 0 0,0 0 0 0 0,1 0 0 0 0,-1 0 0 0 0,0 0 0 0 0,0 0 0 0 0,0 0 0 0 0,0 0-1 0 0,1 0 1 0 0,-1 0 0 0 0,0 0 0 0 0,0 0 0 0 0,0 0 0 0 0,1 0 0 0 0,-1 0 0 0 0,0 0-1 0 0,0 0 1 0 0,1 0 0 0 0,-1 0 6 0 0,1 0 0 0 0,-1 0 0 0 0,1 0 0 0 0,0 0 0 0 0,-1 0 1 0 0,1 0-1 0 0,-1 0 0 0 0,1 0 0 0 0,0 0 0 0 0,-1 0 0 0 0,1 0 0 0 0,-1 0 0 0 0,1 0 0 0 0,-1-1 0 0 0,1 1 0 0 0,-1 0 0 0 0,2-1 0 0 0,3-3 38 0 0,0-1 0 0 0,0 0 0 0 0,0 0 0 0 0,0 0 0 0 0,-1-1 1 0 0,0 1-1 0 0,6-12 0 0 0,22-51 216 0 0,-14 28-211 0 0,4-6-117 0 0,-2-1 0 0 0,-2-1 1 0 0,-2-1-1 0 0,-2 0 1 0 0,10-71-1 0 0,-23 113-15 0 0,0 1 0 0 0,-1-1 0 0 0,0 0 0 0 0,0 0 0 0 0,0 1 0 0 0,-1-1 0 0 0,-2-9 0 0 0,2 15 60 0 0,0 0-1 0 0,1-1 1 0 0,-1 1-1 0 0,0 0 1 0 0,0 0-1 0 0,0 0 1 0 0,0 0-1 0 0,1 0 1 0 0,-2 0-1 0 0,1 0 1 0 0,0 0-1 0 0,0 0 1 0 0,0 1-1 0 0,0-1 1 0 0,0 0-1 0 0,-1 1 1 0 0,1-1-1 0 0,0 1 0 0 0,-1-1 1 0 0,1 1-1 0 0,0 0 1 0 0,-1-1-1 0 0,1 1 1 0 0,0 0-1 0 0,-1 0 1 0 0,1 0-1 0 0,-1 0 1 0 0,1 0-1 0 0,-3 1 1 0 0,-1-1-27 0 0,0 1 0 0 0,0 0 0 0 0,1 0 1 0 0,-1 1-1 0 0,0-1 0 0 0,-7 4 0 0 0,2 1 26 0 0,0 0 0 0 0,0 1-1 0 0,1 0 1 0 0,-1 1 0 0 0,2 0-1 0 0,-1 0 1 0 0,1 1 0 0 0,0 0-1 0 0,1 0 1 0 0,-12 21 0 0 0,3 1-56 0 0,0 2 0 0 0,-13 43 0 0 0,6-12 41 0 0,2-18 33 0 0,-3-1 0 0 0,-30 45 0 0 0,26-46 0 0 0,-43 91 0 0 0,18 27 456 0 0,-7 17 107 0 0,-2-47 42 0 0,47-102-519 0 0,8-15-49 0 0,0 0 1 0 0,-1-1-1 0 0,-1 1 0 0 0,-12 16 0 0 0,1-11 17 0 0,16-18-42 0 0,-11 14-14 0 0,7-5 2 0 0,1 1 0 0 0,2-2-16 0 0,5-8-61 0 0,2-2-78 0 0,3 0 53 0 0,-1 0 0 0 0,0 0 0 0 0,1-1-1 0 0,-1 0 1 0 0,0 0 0 0 0,0 0 0 0 0,1 0 0 0 0,-1-1-1 0 0,7-3 1 0 0,-9 4-549 0 0,0-1-1 0 0,0 1 1 0 0,0-1 0 0 0,0 0-1 0 0,0 0 1 0 0,0 1-1 0 0,2-4 1 0 0,6-11-5092 0 0</inkml:trace>
</inkml:ink>
</file>

<file path=ppt/ink/ink6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7:28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5063 0 0,'0'0'11028'0'0,"2"2"-10565"0"0,0 0-321 0 0,0 0 1 0 0,0-1-1 0 0,0 1 1 0 0,0-1-1 0 0,1 1 1 0 0,-1-1-1 0 0,0 0 1 0 0,1 0-1 0 0,-1 0 1 0 0,1 0-1 0 0,0 0 1 0 0,-1-1-1 0 0,1 1 1 0 0,0-1-1 0 0,-1 0 1 0 0,4 0-1 0 0,6 1 344 0 0,0-1-1 0 0,19-2 1 0 0,-20 1-456 0 0,306-50 2522 0 0,-309 49-2785 0 0,-1 0 0 0 0,1-1 0 0 0,0 0 0 0 0,-1 0 0 0 0,13-8 0 0 0,-18 10-755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5:32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239 398 5983 0 0,'0'0'464'0'0,"-8"-8"5982"0"0,3 3-2812 0 0,11 10-2052 0 0,-6-4-1844 0 0,2 1 550 0 0,0 0-144 0 0,1 2-31 0 0,0 0 0 0 0,0-1 0 0 0,0 1 0 0 0,0-1 0 0 0,1 0 0 0 0,0 0 0 0 0,0 0 0 0 0,-1 0 0 0 0,2-1 0 0 0,-1 1 0 0 0,0-1 0 0 0,0 0 0 0 0,1 0 0 0 0,-1-1 0 0 0,1 1 0 0 0,0-1 0 0 0,-1 0-1 0 0,1-1 1 0 0,0 1 0 0 0,-1-1 0 0 0,1 0 0 0 0,0 0 0 0 0,0 0 0 0 0,5-1 0 0 0,9-5 247 0 0,0 0 0 0 0,28-14-1 0 0,-28 11-242 0 0,73-36 271 0 0,-52 24-276 0 0,44-31-1 0 0,-43 26-110 0 0,-37 23-10 0 0,1 0-1 0 0,-1 0 0 0 0,0-1 1 0 0,0 0-1 0 0,0 0 0 0 0,0 0 1 0 0,-1 0-1 0 0,1-1 0 0 0,-1 1 1 0 0,0-1-1 0 0,-1 0 0 0 0,1 0 1 0 0,-1 0-1 0 0,0 0 0 0 0,0 0 1 0 0,-1-1-1 0 0,1 1 1 0 0,-1 0-1 0 0,0-1 0 0 0,-1 1 1 0 0,1-11-1 0 0,-1 7-76 0 0,-1 0 0 0 0,0 0 0 0 0,-1 0 1 0 0,1 1-1 0 0,-2-1 0 0 0,1 0 0 0 0,-1 1 0 0 0,0 0 0 0 0,-1-1 1 0 0,0 1-1 0 0,-1 1 0 0 0,-9-15 0 0 0,13 21 56 0 0,-1-1 0 0 0,1 1 0 0 0,0-1 0 0 0,-1 1 0 0 0,0-1 0 0 0,1 1 0 0 0,-1 0-1 0 0,0-1 1 0 0,1 1 0 0 0,-1 0 0 0 0,0 0 0 0 0,0 1 0 0 0,0-1 0 0 0,0 0 0 0 0,0 1 0 0 0,0-1 0 0 0,0 1-1 0 0,0-1 1 0 0,-1 1 0 0 0,1 0 0 0 0,0 0 0 0 0,0 0 0 0 0,0 0 0 0 0,0 0 0 0 0,0 1 0 0 0,-2 0 0 0 0,-5 1-55 0 0,1 1 1 0 0,0 0-1 0 0,1 1 1 0 0,-1 0-1 0 0,-7 5 1 0 0,8-5 59 0 0,-47 31-417 0 0,-85 74 1 0 0,83-63 51 0 0,-108 82-345 0 0,138-109 758 0 0,1 0-1 0 0,-37 38 1 0 0,53-48 63 0 0,1 1 1 0 0,0 0-1 0 0,1 1 1 0 0,0-1 0 0 0,0 1-1 0 0,1 1 1 0 0,1-1-1 0 0,0 1 1 0 0,-5 17 0 0 0,7-19 71 0 0,1 1 0 0 0,0-1 1 0 0,1 0-1 0 0,0 1 0 0 0,1-1 1 0 0,0 0-1 0 0,1 1 0 0 0,1 10 1 0 0,-1-15-103 0 0,0-1 1 0 0,1 0-1 0 0,-1 0 1 0 0,1 0-1 0 0,0 0 1 0 0,1 0-1 0 0,-1-1 1 0 0,1 1-1 0 0,0-1 1 0 0,0 1-1 0 0,0-1 1 0 0,1 0 0 0 0,-1 0-1 0 0,1 0 1 0 0,0-1-1 0 0,0 1 1 0 0,7 3-1 0 0,1 0 31 0 0,-1-2 0 0 0,1 0-1 0 0,1 0 1 0 0,-1-1 0 0 0,1-1-1 0 0,-1 0 1 0 0,1 0 0 0 0,0-1 0 0 0,0-1-1 0 0,0 0 1 0 0,21-2 0 0 0,10-4 231 0 0,86-18-1 0 0,-126 22-297 0 0,5-2 68 0 0,-5 3-73 0 0,17 0 63 0 0,-6 0-67 0 0,-10 1-61 0 0,0-1 0 0 0,0-1 0 0 0,0 1 0 0 0,1-1 0 0 0,-1 1 0 0 0,7-4 0 0 0,7 0-331 0 0,7 0-472 0 0,-24 3 567 0 0,1 8-1335 0 0,-3-7 1596 0 0,0 0 1 0 0,1 1-1 0 0,-1-1 0 0 0,0 0 0 0 0,0 1 0 0 0,1-1 0 0 0,-1 0 0 0 0,0 1 0 0 0,0-1 1 0 0,0 1-1 0 0,0-1 0 0 0,1 0 0 0 0,-1 1 0 0 0,0-1 0 0 0,0 1 0 0 0,0-1 0 0 0,0 1 1 0 0,0-1-1 0 0,0 1 0 0 0,0-1 0 0 0,0 0 0 0 0,0 1 0 0 0,-1 0 0 0 0,0 10-464 0 0,1-8-14 0 0</inkml:trace>
</inkml:ink>
</file>

<file path=ppt/ink/ink6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7:29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386 102 4607 0 0,'1'-2'208'0'0,"9"-54"435"0"0,-10 53 1442 0 0,5-11 5835 0 0,4-3-5755 0 0,-7 14-2216 0 0,-2 1 1036 0 0,1 2-954 0 0,-1-1 1 0 0,0 1 0 0 0,1 0-1 0 0,-1-1 1 0 0,0 1-1 0 0,1 0 1 0 0,-1 0-1 0 0,0-1 1 0 0,1 1-1 0 0,-1 0 1 0 0,0 0 0 0 0,1-1-1 0 0,-1 1 1 0 0,1 0-1 0 0,-1 0 1 0 0,1 0-1 0 0,-1 0 1 0 0,0 0-1 0 0,1-1 1 0 0,-1 1 0 0 0,1 0-1 0 0,-1 0 1 0 0,2 0-1 0 0,-1 5 1 0 0,1 0-1 0 0,-1 0 1 0 0,1 0 0 0 0,-1 0-1 0 0,-1 0 1 0 0,1 0 0 0 0,-1 0-1 0 0,0 0 1 0 0,0 0-1 0 0,0 0 1 0 0,-1 0 0 0 0,0 0-1 0 0,-2 10 1 0 0,-4 7 131 0 0,-17 39-1 0 0,17-46-106 0 0,-116 245 310 0 0,-94 185-228 0 0,206-418-124 0 0,6-14 6 0 0,0-1 1 0 0,-11 19 0 0 0,14-28 27 0 0,-4 3-96 0 0,4-4-261 0 0,2-4-331 0 0,-1-1 409 0 0,1 1 0 0 0,0 0 0 0 0,0 0 0 0 0,0 0 0 0 0,0 0 0 0 0,0 0 0 0 0,0 0 1 0 0,0 0-1 0 0,2-4 0 0 0,-2 6 180 0 0,3-13-1844 0 0</inkml:trace>
</inkml:ink>
</file>

<file path=ppt/ink/ink6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7:29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90 1375 0 0,'0'0'66'0'0,"-3"0"-8"0"0,-23 0 5237 0 0,3 5 6608 0 0,25-3-11442 0 0,4 2-319 0 0,0-1 0 0 0,0-1 0 0 0,0 1 0 0 0,0-1 1 0 0,1 0-1 0 0,-1 0 0 0 0,0-1 0 0 0,1 0 0 0 0,0 0 0 0 0,-1-1 1 0 0,1 1-1 0 0,6-2 0 0 0,15-1 462 0 0,45-9 0 0 0,-31 3-246 0 0,120-24 527 0 0,-67 12-600 0 0,-94 20-281 0 0,44-9 86 0 0,77-26 0 0 0,-119 34-296 0 0</inkml:trace>
</inkml:ink>
</file>

<file path=ppt/ink/ink6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7:30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9671 0 0,'-3'1'440'0'0,"1"2"-291"0"0,-1-1-4 0 0,-15 6 152 0 0,-2 1 305 0 0,17-6-170 0 0,-1 1 3359 0 0,4-3-3600 0 0,0-1-1 0 0,-1 0 1 0 0,1 1-1 0 0,-1-1 1 0 0,1 1-1 0 0,0-1 1 0 0,-1 1-1 0 0,1-1 1 0 0,0 1-1 0 0,0-1 0 0 0,-1 1 1 0 0,1-1-1 0 0,0 1 1 0 0,0 0-1 0 0,0-1 1 0 0,0 1-1 0 0,0-1 1 0 0,0 1-1 0 0,0-1 1 0 0,0 2-1 0 0,4 0-67 0 0,0-1-1 0 0,1 0 0 0 0,-1 1 1 0 0,0-2-1 0 0,1 1 0 0 0,0 0 1 0 0,-1-1-1 0 0,1 0 0 0 0,-1 0 1 0 0,1 0-1 0 0,7-2 0 0 0,100-23 693 0 0,-86 20-974 0 0,0 1 0 0 0,44-2 1 0 0,-23 3-1586 0 0,-27 5-553 0 0</inkml:trace>
</inkml:ink>
</file>

<file path=ppt/ink/ink6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7:30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7 5063 0 0,'6'-7'14463'0'0,"-11"22"-14027"0"0,-6 7-289 0 0,0 0 0 0 0,-21 28 0 0 0,8-13-23 0 0,-73 127 76 0 0,-80 183 0 0 0,170-333-380 0 0,2 0-1 0 0,-1 1 0 0 0,-3 20 1 0 0,8-34-743 0 0</inkml:trace>
</inkml:ink>
</file>

<file path=ppt/ink/ink6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7:31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6 8751 0 0,'3'-5'5771'0'0,"-124"253"-1060"0"0,4-7-4545 0 0,25-61-155 0 0,80-155 27 0 0,-2-1 0 0 0,-32 43 0 0 0,-43 37-963 0 0,89-104 821 0 0,0 1 0 0 0,0-1 0 0 0,0 0 0 0 0,0 0 0 0 0,0 1 0 0 0,-1-1 0 0 0,1 0 0 0 0,0 0 0 0 0,0 0 0 0 0,0 1 0 0 0,0-1 0 0 0,-1 0 0 0 0,1 0 0 0 0,0 0 0 0 0,0 0 0 0 0,0 1 0 0 0,-1-1 0 0 0,1 0 0 0 0,0 0 0 0 0,0 0 0 0 0,-1 0 0 0 0,1 0 0 0 0,0 0 0 0 0,0 0 0 0 0,-1 0 0 0 0,1 0 0 0 0,0 0 0 0 0,0 0 0 0 0,-1 0 0 0 0,1 0 0 0 0,0 0 0 0 0,0 0 0 0 0,-1 0 0 0 0,1 0 0 0 0,0 0 0 0 0,-1 0 0 0 0,0-10-1495 0 0,7-18 105 0 0,43-86-1974 0 0,-4 12 3292 0 0,-34 76 1707 0 0,-7 19-677 0 0,-1 4-663 0 0,-1 0-1 0 0,1 0 1 0 0,0 0-1 0 0,0 0 0 0 0,0 1 1 0 0,0-1-1 0 0,0 1 1 0 0,0 0-1 0 0,1 0 1 0 0,-1 0-1 0 0,1 1 1 0 0,5-3-1 0 0,5-1 772 0 0,28-5 0 0 0,-37 9-851 0 0,1 0 0 0 0,-1 1 0 0 0,0-1 0 0 0,0 1-1 0 0,0 0 1 0 0,0 0 0 0 0,0 1 0 0 0,1 0 0 0 0,-1 0-1 0 0,0 0 1 0 0,0 0 0 0 0,-1 1 0 0 0,1 0 0 0 0,0 0 0 0 0,0 0-1 0 0,-1 1 1 0 0,1-1 0 0 0,-1 1 0 0 0,0 0 0 0 0,0 0-1 0 0,0 1 1 0 0,0-1 0 0 0,-1 1 0 0 0,1 0 0 0 0,-1 0 0 0 0,0 0-1 0 0,0 0 1 0 0,0 1 0 0 0,-1-1 0 0 0,0 1 0 0 0,1-1-1 0 0,-2 1 1 0 0,1 0 0 0 0,1 6 0 0 0,-1-2 45 0 0,-1 1-1 0 0,0 0 1 0 0,0 0-1 0 0,-1-1 1 0 0,0 1 0 0 0,-1 0-1 0 0,-3 18 1 0 0,2-21-39 0 0,0-1 0 0 0,0 1 0 0 0,-1 0 0 0 0,1-1-1 0 0,-1 0 1 0 0,-1 0 0 0 0,1 1 0 0 0,-1-2 0 0 0,0 1 0 0 0,-1 0 0 0 0,-8 8 0 0 0,-87 64 176 0 0,67-54-281 0 0,12-9-10 0 0,0 0-1 0 0,-1-1 1 0 0,-1-2-1 0 0,0 0 1 0 0,-1-1-1 0 0,-37 11 1 0 0,53-21 29 0 0,21-19-577 0 0,-1 5-584 0 0,0 1 0 0 0,0 0 0 0 0,16-11 0 0 0,-13 12-5014 0 0</inkml:trace>
</inkml:ink>
</file>

<file path=ppt/ink/ink6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47:31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1 4143 0 0,'-1'0'5542'0'0,"-7"0"-3882"0"0,0 0-213 0 0,1 0 0 0 0,-1 1 0 0 0,0-1 0 0 0,-13 5 1 0 0,17-4-1322 0 0,-1 1 0 0 0,1 0 0 0 0,-1 0 0 0 0,1 1 1 0 0,0-1-1 0 0,0 1 0 0 0,0 0 0 0 0,-6 6 1 0 0,-161 143 424 0 0,136-122-556 0 0,28-23-23 0 0,-32 29 92 0 0,35-32-122 0 0,0 0 0 0 0,0 1 1 0 0,1 0-1 0 0,-1 0 1 0 0,1 0-1 0 0,-4 7 0 0 0,7-10-126 0 0,11-5-1911 0 0,-1 1 1845 0 0,14-7-1 0 0,-12 5-55 0 0,21-5 0 0 0,-28 7 302 0 0,1 1 0 0 0,0 0-1 0 0,-1 1 1 0 0,1-1-1 0 0,0 1 1 0 0,0 0 0 0 0,-1 1-1 0 0,1-1 1 0 0,0 1 0 0 0,0 0-1 0 0,-1 1 1 0 0,1-1 0 0 0,-1 1-1 0 0,1 0 1 0 0,-1 1 0 0 0,0-1-1 0 0,0 1 1 0 0,8 5 0 0 0,-6-2 102 0 0,0 0 0 0 0,0 0 1 0 0,-1 1-1 0 0,0 0 0 0 0,10 14 0 0 0,21 42 714 0 0,-23-39-411 0 0,-1-1 73 0 0,-1 0 0 0 0,9 29 0 0 0,-17-43-412 0 0,-2-1 1 0 0,1 1 0 0 0,-1 0 0 0 0,-1 0 0 0 0,1 0-1 0 0,-1 0 1 0 0,-1 1 0 0 0,0-1 0 0 0,-2 15 0 0 0,2-21-21 0 0,-1 1 1 0 0,0-1 0 0 0,0 0-1 0 0,0 0 1 0 0,0 0 0 0 0,0-1-1 0 0,-1 1 1 0 0,1 0 0 0 0,-1 0-1 0 0,0-1 1 0 0,0 1 0 0 0,0-1-1 0 0,0 1 1 0 0,0-1 0 0 0,-5 4 0 0 0,4-4 27 0 0,-1 0 0 0 0,0 0 1 0 0,0 0-1 0 0,0 0 0 0 0,0-1 1 0 0,0 1-1 0 0,0-1 0 0 0,-1 0 1 0 0,1 0-1 0 0,-6 0 0 0 0,-8-1 145 0 0,0 0 0 0 0,0-1-1 0 0,0-1 1 0 0,-25-7 0 0 0,28 7-179 0 0,-6-2 8 0 0,-122-28 359 0 0,125 26-658 0 0,1 0 0 0 0,0-1 0 0 0,1 0 0 0 0,0-2 0 0 0,0 0 0 0 0,-15-11 0 0 0,30 19-180 0 0</inkml:trace>
</inkml:ink>
</file>

<file path=ppt/ink/ink6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2:08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1452 58 11055 0 0,'36'-21'786'0'0,"-18"10"634"0"0,30-14 1902 0 0,-58 36-2870 0 0,-2 0-332 0 0,-1 0-1 0 0,-1-1 1 0 0,1 0 0 0 0,-27 14-1 0 0,-67 25 213 0 0,45-22-170 0 0,-185 80 60 0 0,182-83-189 0 0,-128 29 0 0 0,127-40-30 0 0,-2-3 0 0 0,1-3-1 0 0,-119-3 1 0 0,150-4 42 0 0,20 0-43 0 0,-1-1 0 0 0,1 0 0 0 0,-26-6 0 0 0,35 5-19 0 0,6 1-63 0 0,2-1 20 0 0,1-1 30 0 0,0 1 1 0 0,1-1-1 0 0,-1 0 1 0 0,1 1-1 0 0,-1-1 0 0 0,1 1 1 0 0,0 0-1 0 0,0-1 1 0 0,4-1-1 0 0,33-15-172 0 0,-19 10 179 0 0,8-5-53 0 0,45-15 0 0 0,-63 26 86 0 0,0 0 0 0 0,-1 1 0 0 0,1 0 0 0 0,0 1 1 0 0,0 0-1 0 0,0 0 0 0 0,0 1 0 0 0,12 2 1 0 0,-21-2-14 0 0,0 0 1 0 0,1 1 0 0 0,-1-1 0 0 0,0 1 0 0 0,1-1 0 0 0,-1 1 0 0 0,0 0 0 0 0,0 0 0 0 0,0 0 0 0 0,0 0 0 0 0,0 0 0 0 0,0 0-1 0 0,0 1 1 0 0,0-1 0 0 0,0 1 0 0 0,0-1 0 0 0,-1 1 0 0 0,1 0 0 0 0,-1 0 0 0 0,1 0 0 0 0,-1 0 0 0 0,0 0 0 0 0,0 0 0 0 0,0 0-1 0 0,0 0 1 0 0,0 0 0 0 0,0 0 0 0 0,0 0 0 0 0,-1 1 0 0 0,1-1 0 0 0,-1 0 0 0 0,0 1 0 0 0,0-1 0 0 0,1 0 0 0 0,-1 1-1 0 0,-1-1 1 0 0,1 0 0 0 0,-1 5 0 0 0,-6 27 15 0 0,-1 0 0 0 0,-15 38 0 0 0,-30 63 189 0 0,47-122-183 0 0,-53 123 36 0 0,-111 184 0 0 0,70-168 352 0 0,82-129-336 0 0,0-1 0 0 0,-2-1 0 0 0,0 0 0 0 0,-30 22 0 0 0,44-38-61 0 0,1-1 1 0 0,-1-1-1 0 0,0 1 0 0 0,0-1 1 0 0,0 0-1 0 0,-9 3 0 0 0,15-5-10 0 0,-1-1 0 0 0,1 0-1 0 0,0 0 1 0 0,0 0 0 0 0,0 0-1 0 0,-1 0 1 0 0,1 0 0 0 0,0 0-1 0 0,0 0 1 0 0,0 0 0 0 0,-1 0-1 0 0,1 0 1 0 0,0 0 0 0 0,0 0-1 0 0,-1 0 1 0 0,1 0 0 0 0,0 0-1 0 0,0 0 1 0 0,-1 0 0 0 0,1 0-1 0 0,0 0 1 0 0,0 0 0 0 0,0 0 0 0 0,-1 0-1 0 0,1-1 1 0 0,0 1 0 0 0,0 0-1 0 0,0 0 1 0 0,0 0 0 0 0,-1 0-1 0 0,1 0 1 0 0,0-1 0 0 0,0 1-1 0 0,0 0 1 0 0,0 0 0 0 0,0 0-1 0 0,-1-1 1 0 0,1 1 0 0 0,0 0-1 0 0,0 0 1 0 0,0 0 0 0 0,0-1-1 0 0,0 1 1 0 0,0 0 0 0 0,0 0-1 0 0,0 0 1 0 0,0-1 0 0 0,0 1 0 0 0,0 0-1 0 0,0 0 1 0 0,0-1 0 0 0,2-9-33 0 0,-2 9 29 0 0,2-3-102 0 0,-1 1 1 0 0,1-1-1 0 0,0 1 1 0 0,0-1-1 0 0,0 1 1 0 0,0 0-1 0 0,5-6 1 0 0,-2 3-494 0 0,9-12-993 0 0</inkml:trace>
</inkml:ink>
</file>

<file path=ppt/ink/ink6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2:09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11 118 7367 0 0,'0'0'667'0'0,"-1"0"-547"0"0,0 1 44 0 0,0-1 0 0 0,1 1 0 0 0,-1-1 0 0 0,1 0 0 0 0,-1 1 0 0 0,1-1 0 0 0,-1 1 0 0 0,1-1 0 0 0,-1 1 0 0 0,1-1 0 0 0,-1 1 1 0 0,1 0-1 0 0,0-1 0 0 0,-1 1 0 0 0,1-1 0 0 0,0 1 0 0 0,-1 0 0 0 0,1 0 0 0 0,0-1 30 0 0,0 1 1 0 0,0-1-1 0 0,1 0 1 0 0,0 2 1166 0 0,-1-2-1167 0 0,0 0 0 0 0,1 0 1 0 0,-1 0-1 0 0,0 1 1 0 0,0-1-1 0 0,1 0 1 0 0,-1 0-1 0 0,0 0 1 0 0,0 0-1 0 0,1 0 0 0 0,-1 0 1 0 0,0 0-1 0 0,1 0 1 0 0,-1 0-1 0 0,1 0 1 0 0,14 1 4138 0 0,-9-2-5353 0 0,8-2 1278 0 0,0 0 275 0 0,0-1-1 0 0,26-11 1 0 0,-7 3-106 0 0,35-9 156 0 0,134-22 1 0 0,-121 33-590 0 0,27-5-1761 0 0,-86 11 415 0 0,-2 2-64 0 0</inkml:trace>
</inkml:ink>
</file>

<file path=ppt/ink/ink6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2:09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40 309 5527 0 0,'0'5'109'0'0,"0"0"0"0"0,-1-1 0 0 0,0 1 0 0 0,0-1 0 0 0,-1 1 0 0 0,1-1 0 0 0,-4 8 0 0 0,-23 37 14205 0 0,28-58-13452 0 0,1-17-39 0 0,9-45 1 0 0,-8 61-735 0 0,0-2-55 0 0,1 1 0 0 0,1 0 0 0 0,0-1 0 0 0,0 2-1 0 0,1-1 1 0 0,1 0 0 0 0,8-12 0 0 0,0 3-31 0 0,0 1 0 0 0,29-28 0 0 0,-32 38-47 0 0,0-1-1 0 0,0 1 1 0 0,1 1 0 0 0,0 0-1 0 0,1 1 1 0 0,0 0-1 0 0,0 1 1 0 0,0 1 0 0 0,20-6-1 0 0,-13 6-685 0 0,0 0 0 0 0,23-1 0 0 0,-22 4-2705 0 0,39 2-1 0 0,-31 3-2651 0 0</inkml:trace>
</inkml:ink>
</file>

<file path=ppt/ink/ink6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2:09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18 5527 0 0,'2'-11'11306'0'0,"-2"11"-11223"0"0,0-1 1 0 0,-1 1 0 0 0,1-1-1 0 0,-1 1 1 0 0,1-1 0 0 0,-1 1-1 0 0,1-1 1 0 0,-1 1 0 0 0,1 0-1 0 0,-1-1 1 0 0,1 1 0 0 0,-1 0-1 0 0,0-1 1 0 0,1 1 0 0 0,-1 0-1 0 0,0 0 1 0 0,1-1 0 0 0,-1 1 0 0 0,0 0-1 0 0,1 0 1 0 0,-1 0 0 0 0,-1 0-1 0 0,-18 5 545 0 0,12-2-548 0 0,1 1 1 0 0,-15 9-1 0 0,-3 4-29 0 0,1 2 1 0 0,1 0-1 0 0,-41 44 0 0 0,55-52 68 0 0,0 0-1 0 0,0 0 0 0 0,1 0 1 0 0,0 1-1 0 0,1 0 1 0 0,1 1-1 0 0,0 0 0 0 0,0 0 1 0 0,-6 27-1 0 0,11-38-105 0 0,1 0-1 0 0,-1 0 1 0 0,1 1-1 0 0,0-1 1 0 0,0 0-1 0 0,0 0 1 0 0,0 1 0 0 0,1-1-1 0 0,-1 0 1 0 0,0 0-1 0 0,1 1 1 0 0,0-1-1 0 0,-1 0 1 0 0,1 0-1 0 0,0 0 1 0 0,0 0 0 0 0,0 0-1 0 0,0 0 1 0 0,1 0-1 0 0,-1 0 1 0 0,1-1-1 0 0,-1 1 1 0 0,1 0-1 0 0,-1-1 1 0 0,1 1 0 0 0,0-1-1 0 0,0 1 1 0 0,-1-1-1 0 0,1 0 1 0 0,0 0-1 0 0,0 0 1 0 0,1 0-1 0 0,-1 0 1 0 0,4 0 0 0 0,1 1 48 0 0,1 0 1 0 0,-1-1 0 0 0,1 0-1 0 0,-1 0 1 0 0,1-1 0 0 0,-1 0-1 0 0,1 0 1 0 0,0-1-1 0 0,8-1 1 0 0,-2-1-4 0 0,0-1 1 0 0,-1-1-1 0 0,0 0 0 0 0,0 0 0 0 0,0-1 0 0 0,0-1 0 0 0,-1 0 1 0 0,0-1-1 0 0,-1 0 0 0 0,0-1 0 0 0,11-10 0 0 0,-17 14-94 0 0,0 0-1 0 0,-1 0 0 0 0,1-1 0 0 0,-1 1 1 0 0,0-1-1 0 0,0 0 0 0 0,-1 0 1 0 0,0-1-1 0 0,0 1 0 0 0,-1 0 1 0 0,1-1-1 0 0,-1 0 0 0 0,-1 0 0 0 0,1 0 1 0 0,-1 0-1 0 0,0 0 0 0 0,-1 0 1 0 0,0 0-1 0 0,0 0 0 0 0,0 0 1 0 0,-1 0-1 0 0,0 0 0 0 0,-3-11 0 0 0,-1 5-1326 0 0,0 0-1 0 0,-9-15 0 0 0,5 12-1860 0 0,6 8-2286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5:33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58 141 8375 0 0,'0'0'5327'0'0,"-1"2"-4750"0"0,-9 13 62 0 0,2-3 114 0 0,-13 25 1 0 0,18-28-577 0 0,0 0-1 0 0,0 0 1 0 0,0 0 0 0 0,1 0 0 0 0,1 0 0 0 0,-1 1 0 0 0,2-1 0 0 0,-1 0 0 0 0,2 11 0 0 0,-1-13-118 0 0,1 1 1 0 0,0-1 0 0 0,1 0-1 0 0,0 0 1 0 0,0 0-1 0 0,0-1 1 0 0,1 1 0 0 0,0-1-1 0 0,0 1 1 0 0,1-1-1 0 0,0 0 1 0 0,5 7 0 0 0,-6-10 37 0 0,0 0 1 0 0,0 1 0 0 0,1-2 0 0 0,-1 1 0 0 0,1 0 0 0 0,5 3 0 0 0,7 4 279 0 0,-15-8-223 0 0,11 2 164 0 0,-9-3-158 0 0,-1 0-1 0 0,1-1-109 0 0,-1 1-1 0 0,0-1 1 0 0,0 0 0 0 0,0 0-1 0 0,0 0 1 0 0,1 0 0 0 0,-1 0-1 0 0,0 0 1 0 0,0 0 0 0 0,0-1-1 0 0,0 1 1 0 0,0-1 0 0 0,1 0-1 0 0,-1 0 1 0 0,3-1 0 0 0,-3 0-30 0 0,1 0 0 0 0,-1 0 1 0 0,0 0-1 0 0,1 0 0 0 0,-1 0 1 0 0,0 0-1 0 0,-1-1 0 0 0,1 1 1 0 0,0-1-1 0 0,-1 1 0 0 0,3-6 1 0 0,3-10 24 0 0,0 0 0 0 0,4-24 0 0 0,5-14-42 0 0,-12 44-3 0 0,-2 5-11 0 0,-2 6-42 0 0,3 1 48 0 0,0 0 0 0 0,0 1 0 0 0,0-1 0 0 0,0 1 0 0 0,0 0-1 0 0,0 0 1 0 0,0 0 0 0 0,0 0 0 0 0,0 1 0 0 0,-1-1 0 0 0,1 1 0 0 0,0 0 0 0 0,-1-1-1 0 0,1 1 1 0 0,-1 0 0 0 0,0 1 0 0 0,0-1 0 0 0,3 3 0 0 0,3 6-28 0 0,0 0 0 0 0,12 24 0 0 0,-9-15 21 0 0,19 20 12 0 0,-26-32 0 0 0,-3-6 0 0 0,0 0 0 0 0,0 0 0 0 0,1 0 0 0 0,-1 0 0 0 0,1 0 0 0 0,-1-1 0 0 0,1 1 0 0 0,0 0 0 0 0,3 2 0 0 0,-1-1 75 0 0,0 0-1 0 0,0 0 1 0 0,1 0-1 0 0,-1-1 1 0 0,1 0-1 0 0,6 3 0 0 0,-9-5-32 0 0,0 0 0 0 0,0 0 0 0 0,0 0 0 0 0,0 0 0 0 0,0-1 0 0 0,0 1 0 0 0,0-1 0 0 0,0 1 0 0 0,0-1 0 0 0,0 0 0 0 0,0 0-1 0 0,0 0 1 0 0,0 0 0 0 0,-1 0 0 0 0,3-2 0 0 0,7-7 60 0 0,-1-1 0 0 0,-1 0 1 0 0,0 0-1 0 0,-1-1 0 0 0,0-1 0 0 0,0 1 0 0 0,7-19 0 0 0,35-102 389 0 0,-49 130-490 0 0,33-76 66 0 0,-17 36-92 0 0,-8 24-34 0 0,6-24 0 0 0,-15 42 57 0 0,0 1-1 0 0,0 0 0 0 0,0-1 0 0 0,0 1 1 0 0,0 0-1 0 0,0 0 0 0 0,0-1 0 0 0,0 1 1 0 0,1 0-1 0 0,-1 0 0 0 0,0-1 0 0 0,0 1 0 0 0,0 0 1 0 0,1 0-1 0 0,-1-1 0 0 0,0 1 0 0 0,0 0 1 0 0,0 0-1 0 0,1 0 0 0 0,-1-1 0 0 0,0 1 0 0 0,1 0 1 0 0,-1 0-1 0 0,0 0 0 0 0,1 0 0 0 0</inkml:trace>
</inkml:ink>
</file>

<file path=ppt/ink/ink6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2:10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128 226 2303 0 0,'0'0'102'0'0,"-2"1"-1"0"0,-36 21 1002 0 0,-23 8 11402 0 0,59-29-11960 0 0,-23 3 2357 0 0,27-9-2808 0 0,0-1 1 0 0,1 1 0 0 0,-1-1 0 0 0,1 1 0 0 0,0 0 0 0 0,0 0 0 0 0,0 0 0 0 0,1 1 0 0 0,5-6 0 0 0,6-6 26 0 0,20-15 1 0 0,-20 19-49 0 0,14-10-70 0 0,0 1-1 0 0,1 2 1 0 0,1 1 0 0 0,64-26-1 0 0,-80 37 7 0 0,-1 1-15 0 0,1 0 0 0 0,17-4 0 0 0,-29 9 12 0 0,1 0 1 0 0,-1 0 0 0 0,0 1-1 0 0,1-1 1 0 0,-1 1-1 0 0,1 0 1 0 0,-1 0-1 0 0,0 0 1 0 0,1 1 0 0 0,-1-1-1 0 0,0 1 1 0 0,1 0-1 0 0,-1 0 1 0 0,0 0 0 0 0,6 3-1 0 0,-8-3 0 0 0,0 0 0 0 0,0 1-1 0 0,0-1 1 0 0,0 1 0 0 0,0-1-1 0 0,0 1 1 0 0,-1 0 0 0 0,1-1-1 0 0,0 1 1 0 0,-1 0 0 0 0,1 0-1 0 0,-1 2 1 0 0,1 0 0 0 0,0 0-3 0 0,0 0-1 0 0,0 0 0 0 0,-1 0 1 0 0,1 0-1 0 0,-1 0 1 0 0,0-1-1 0 0,-1 1 1 0 0,1 0-1 0 0,-2 7 0 0 0,-13 35 95 0 0,10-32-62 0 0,1-5 7 0 0,0 0 0 0 0,-7 11 0 0 0,-5 11 175 0 0,15-30-42 0 0,3-2-78 0 0,27-29 79 0 0,-12 11-263 0 0,1 1 0 0 0,1 1 0 0 0,0 1 0 0 0,32-21 0 0 0,-20 21-40 0 0,0 2-1 0 0,1 1 1 0 0,0 2-1 0 0,62-14 1 0 0,-82 23 159 0 0,1 0 1 0 0,0 1-1 0 0,0 0 0 0 0,0 1 1 0 0,23 2-1 0 0,62 18 547 0 0,-87-18-519 0 0,-1-1-48 0 0,-2 7-12 0 0,-6-6 9 0 0,-1 1-1 0 0,0-1 1 0 0,0 0-1 0 0,0 1 1 0 0,-1-1 0 0 0,1 1-1 0 0,-1-1 1 0 0,1 1-1 0 0,-1-1 1 0 0,0 1-1 0 0,0 0 1 0 0,0-1 0 0 0,0 1-1 0 0,0-1 1 0 0,-1 1-1 0 0,1-1 1 0 0,-2 4-1 0 0,-1 5 74 0 0,0-1 0 0 0,-9 16 0 0 0,-16 31 128 0 0,-33 76-180 0 0,60-129-30 0 0,-1-1 0 0 0,1 1 0 0 0,1 0 0 0 0,-1 0 0 0 0,0 4 0 0 0,2 3-284 0 0,7-4-1136 0 0</inkml:trace>
</inkml:ink>
</file>

<file path=ppt/ink/ink6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2:11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162 158 6767 0 0,'0'0'608'0'0,"-1"1"-500"0"0,-4 2 221 0 0,0 0 0 0 0,-1 0 0 0 0,1-1-1 0 0,0 0 1 0 0,-1 0 0 0 0,-9 2 0 0 0,-36 6 2069 0 0,44-9-1690 0 0,0 1 0 0 0,-14 5 0 0 0,-7 2 5200 0 0,41-6-5564 0 0,-3-2-238 0 0,-1 0-1 0 0,1 0 1 0 0,-1-1 0 0 0,1 0-1 0 0,10-2 1 0 0,50-11 252 0 0,-50 9-279 0 0,649-150 225 0 0,-644 147-270 0 0,0-1 33 0 0,1 1 0 0 0,0 1 0 0 0,0 1 0 0 0,38-1 0 0 0,-61 6-57 0 0,1 0 1 0 0,-1 0-1 0 0,1 1 0 0 0,-1-1 1 0 0,1 1-1 0 0,5 2 0 0 0,0 4-10 0 0,-9-6-3 0 0,1 1 1 0 0,-1 0-1 0 0,1 0 0 0 0,-1 0 1 0 0,0 0-1 0 0,0 0 0 0 0,0 0 0 0 0,0 0 1 0 0,0 0-1 0 0,0 0 0 0 0,-1 0 1 0 0,1 0-1 0 0,-1 0 0 0 0,1 0 1 0 0,-1 0-1 0 0,0 0 0 0 0,0-1 0 0 0,0 1 1 0 0,0 0-1 0 0,0 0 0 0 0,-2 2 1 0 0,-4 5-28 0 0,0 0 0 0 0,-11 11 0 0 0,0 1 27 0 0,-2-2 0 0 0,-1 0 0 0 0,0-1 0 0 0,-1-1 1 0 0,-1-2-1 0 0,-1 0 0 0 0,-26 12 0 0 0,35-20-18 0 0,8-5 18 0 0,1 0-1 0 0,-1 1 1 0 0,1 0-1 0 0,0 1 1 0 0,0-1-1 0 0,0 1 0 0 0,1 1 1 0 0,-1-1-1 0 0,1 1 1 0 0,-8 8-1 0 0,-132 182 9 0 0,-50 61 107 0 0,173-227-48 0 0,9-16-16 0 0,11-11-176 0 0</inkml:trace>
</inkml:ink>
</file>

<file path=ppt/ink/ink6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2:11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7831 0 0,'6'-4'33'0'0,"-1"1"171"0"0,1 0 0 0 0,0 1 0 0 0,23-2 11728 0 0,-28 4-11624 0 0,-1 2-84 0 0,0-1-1 0 0,0 0 1 0 0,0 1-1 0 0,0-1 1 0 0,0 0-1 0 0,0 0 1 0 0,0 1-1 0 0,-1-1 1 0 0,1 0-1 0 0,-1 3 1 0 0,-14 30-389 0 0,10-25 293 0 0,2-5-92 0 0,1 0 1 0 0,0 1 0 0 0,0-1-1 0 0,0 0 1 0 0,1 1 0 0 0,0 0-1 0 0,-2 6 1 0 0,2-5-37 0 0,0-4-60 0 0,1 1-1 0 0,-1-1 1 0 0,1 1 0 0 0,-1-1-1 0 0,1 1 1 0 0,0-1 0 0 0,0 1 0 0 0,0-1-1 0 0,0 1 1 0 0,1 0 0 0 0,-1-1-1 0 0,1 3 1 0 0,0-3-1197 0 0,8 2-2102 0 0,0-3 1631 0 0</inkml:trace>
</inkml:ink>
</file>

<file path=ppt/ink/ink6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2:11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31 3679 0 0,'32'-31'12987'0'0,"-32"41"-12593"0"0,-1-1 0 0 0,-1 0 0 0 0,1 0 0 0 0,-1 0 0 0 0,-1 0 1 0 0,-7 17-1 0 0,-29 51 595 0 0,34-67-804 0 0,-44 82 709 0 0,-15 27-299 0 0,44-85-468 0 0,-55 101 519 0 0,64-112-506 0 0,1 0-1 0 0,2 0 1 0 0,0 1 0 0 0,-5 27-1 0 0,8-14 42 0 0,4-27-170 0 0,1-2-26 0 0,0-6-87 0 0,2 5-885 0 0</inkml:trace>
</inkml:ink>
</file>

<file path=ppt/ink/ink6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2:15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67 5527 0 0,'2'-4'365'0'0,"0"-1"0"0"0,-1 1 0 0 0,1-1 0 0 0,1 1 0 0 0,-1 0-1 0 0,1 0 1 0 0,-1 0 0 0 0,1 0 0 0 0,0 0 0 0 0,1 1 0 0 0,-1-1-1 0 0,6-3 1 0 0,1-3 5462 0 0,-10 12-5740 0 0,1 0 1 0 0,-1 1-1 0 0,0-1 1 0 0,1 1 0 0 0,-1-1-1 0 0,-1 4 1 0 0,-2 5 74 0 0,0-1 0 0 0,-1 1 1 0 0,0-1-1 0 0,-1 1 0 0 0,-12 18 1 0 0,1-2 0 0 0,-211 350 246 0 0,218-363-394 0 0,-99 133 56 0 0,62-86-78 0 0,8-15-6 0 0,38-45-51 0 0,2-3-3 0 0,2-1 78 0 0,43-35-2732 0 0,-25 22 1255 0 0</inkml:trace>
</inkml:ink>
</file>

<file path=ppt/ink/ink6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2:1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67 2303 0 0,'20'-17'82'0'0,"30"-17"-1"0"0,-18 18 13295 0 0,-38 25-12048 0 0,-37 41 81 0 0,19-23-848 0 0,-35 51 1 0 0,14-1-379 0 0,3 2 1 0 0,-34 95 0 0 0,29-65-157 0 0,-104 177 0 0 0,150-284-5 0 0</inkml:trace>
</inkml:ink>
</file>

<file path=ppt/ink/ink6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2:16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23 155 4143 0 0,'-8'1'428'0'0,"-6"-4"7959"0"0,22 2-6188 0 0,5 1-1752 0 0,28 1 727 0 0,0-2 1 0 0,61-11-1 0 0,165-57 551 0 0,-229 58-1614 0 0,43-18-16 0 0,-27 9-1272 0 0,-23 9-185 0 0</inkml:trace>
</inkml:ink>
</file>

<file path=ppt/ink/ink6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2:16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88 9671 0 0,'0'0'875'0'0,"-8"1"-488"0"0,5 1 60 0 0,-1 0 1 0 0,1 1-1 0 0,0-1 0 0 0,0 1 1 0 0,0 0-1 0 0,0 0 1 0 0,1 0-1 0 0,-1 0 1 0 0,1 1-1 0 0,0-1 1 0 0,0 0-1 0 0,-2 5 0 0 0,-3 4-41 0 0,-10 15-23 0 0,2 1-1 0 0,-14 36 1 0 0,-18 62-44 0 0,30-76-94 0 0,11-32-183 0 0,1 0-1 0 0,0 1 0 0 0,2 0 1 0 0,0 0-1 0 0,-1 30 0 0 0,4-48-39 0 0,0 0-1 0 0,1-1 1 0 0,-1 1 0 0 0,0 0-1 0 0,0 0 1 0 0,0 0-1 0 0,0-1 1 0 0,1 1 0 0 0,-1 0-1 0 0,0 0 1 0 0,1-1-1 0 0,-1 1 1 0 0,0 0 0 0 0,1-1-1 0 0,-1 1 1 0 0,1 0-1 0 0,-1-1 1 0 0,1 1 0 0 0,-1-1-1 0 0,1 1 1 0 0,0-1-1 0 0,-1 1 1 0 0,1-1 0 0 0,0 1-1 0 0,-1-1 1 0 0,1 0-1 0 0,0 1 1 0 0,0-1 0 0 0,-1 0-1 0 0,1 0 1 0 0,0 1-1 0 0,0-1 1 0 0,-1 0 0 0 0,1 0-1 0 0,0 0 1 0 0,0 0-1 0 0,0 0 1 0 0,-1 0-1 0 0,1 0 1 0 0,0 0 0 0 0,0 0-1 0 0,0-1 1 0 0,0 1-1 0 0,5-1 110 0 0,1-1 0 0 0,-1 1 0 0 0,11-6 0 0 0,-16 7-125 0 0,13-7 105 0 0,0 0 0 0 0,-1-1 0 0 0,1 0-1 0 0,-1-2 1 0 0,21-19 0 0 0,-5 2-127 0 0,28-37-1 0 0,-33 30-96 0 0,-18 25 55 0 0,0 0 1 0 0,12-15 0 0 0,-16 23-7 0 0,-1 3-14 0 0,-1 0 67 0 0,1 1 1 0 0,0-1 0 0 0,-1 0-1 0 0,1 0 1 0 0,-1 1 0 0 0,1 3-1 0 0,-1 8-10 0 0,0 1 0 0 0,-3 17 0 0 0,-1 17 24 0 0,4-36 7 0 0,0 1 0 0 0,1 0 0 0 0,0 0-1 0 0,2 0 1 0 0,-1-1 0 0 0,7 19 0 0 0,-7-28 13 0 0,-1 0 1 0 0,1 0-1 0 0,1 1 0 0 0,-1-1 1 0 0,0-1-1 0 0,1 1 1 0 0,0 0-1 0 0,0-1 1 0 0,0 1-1 0 0,0-1 1 0 0,1 0-1 0 0,-1 0 1 0 0,1 0-1 0 0,0 0 1 0 0,0-1-1 0 0,0 0 0 0 0,0 0 1 0 0,0 0-1 0 0,0 0 1 0 0,1 0-1 0 0,-1-1 1 0 0,10 2-1 0 0,-5-2 50 0 0,0 0-1 0 0,1-1 1 0 0,-1 0-1 0 0,0-1 0 0 0,0 0 1 0 0,1 0-1 0 0,-1-1 1 0 0,12-4-1 0 0,-8 2 11 0 0,0-1 0 0 0,0-1 0 0 0,0 0 0 0 0,23-14 0 0 0,-25 11 42 0 0,-1 1 1 0 0,0-2 0 0 0,0 1-1 0 0,12-16 1 0 0,30-48 530 0 0,-5-6-394 0 0,11-19-263 0 0,-11 30-336 0 0,43-62-1764 0 0,-23 49-2967 0 0,-43 55-1166 0 0</inkml:trace>
</inkml:ink>
</file>

<file path=ppt/ink/ink6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2:16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0 13735 0 0,'0'0'1756'0'0,"-1"2"-1470"0"0,-5 4-98 0 0,0 1 0 0 0,1 1 0 0 0,-1-1 1 0 0,2 1-1 0 0,-6 11 0 0 0,-18 46 335 0 0,18-40-297 0 0,-22 53 246 0 0,-43 117-109 0 0,72-185-360 0 0,-1 0-1 0 0,0 0 1 0 0,0 0 0 0 0,-10 15-1 0 0,13-24-55 0 0,0 0-1 0 0,0 0 0 0 0,0 0 1 0 0,1 1-1 0 0,-1-1 1 0 0,1 0-1 0 0,-1 1 0 0 0,1-1 1 0 0,-1 1-1 0 0,1-1 1 0 0,0 0-1 0 0,0 1 0 0 0,0-1 1 0 0,0 1-1 0 0,0-1 1 0 0,0 1-1 0 0,0-1 0 0 0,0 1 1 0 0,1 1-1 0 0,3 9-1114 0 0</inkml:trace>
</inkml:ink>
</file>

<file path=ppt/ink/ink6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2:17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49 7367 0 0,'0'-2'334'0'0,"10"-14"119"0"0,8-9 7320 0 0,-12 20-6743 0 0,-5 4-389 0 0,1 2-81 0 0,0-1-492 0 0,0 1-1 0 0,-1 0 1 0 0,1-1 0 0 0,-1 1 0 0 0,1 0 0 0 0,-1 0-1 0 0,0 0 1 0 0,1 0 0 0 0,-1 0 0 0 0,0 1 0 0 0,0-1-1 0 0,1 0 1 0 0,-1 0 0 0 0,0 1 0 0 0,0-1 0 0 0,0 1-1 0 0,-1-1 1 0 0,2 3 0 0 0,-1-1 1 0 0,0 1 0 0 0,0-1 0 0 0,0 1 1 0 0,0 0-1 0 0,-1 0 0 0 0,0-1 0 0 0,0 1 0 0 0,0 4 0 0 0,-1 7 36 0 0,-2 0 0 0 0,0 0-1 0 0,-5 17 1 0 0,7-31-99 0 0,-15 48 4 0 0,-2-1 0 0 0,-3 0 0 0 0,-1-1 0 0 0,-53 80 0 0 0,66-114-637 0 0,0 1 0 0 0,-1-2 0 0 0,0 1 0 0 0,-18 16 1 0 0,13-18-1128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5:36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397 138 4143 0 0,'94'-60'1076'0'0,"-55"37"3090"0"0,70-30-1 0 0,-98 52-3101 0 0,-8 6 644 0 0,-3-3-1616 0 0,0-1 0 0 0,0 1 0 0 0,-1-1 0 0 0,1 1 1 0 0,-1-1-1 0 0,1 1 0 0 0,-1-1 0 0 0,1 1 0 0 0,-1-1 0 0 0,0 0 0 0 0,-1 3 0 0 0,-6 7 49 0 0,-1 0-1 0 0,-1-1 0 0 0,-18 17 1 0 0,-40 25 519 0 0,27-21-143 0 0,27-19-347 0 0,-17 12 36 0 0,1 1 0 0 0,-34 37 0 0 0,21-15-191 0 0,7-9-2 0 0,2 2 0 0 0,2 0 0 0 0,-27 46 0 0 0,30-35 83 0 0,3 2 1 0 0,1 0 0 0 0,-20 70-1 0 0,42-113-33 0 0,0 1 0 0 0,0 0-1 0 0,1-1 1 0 0,1 1 0 0 0,0 0-1 0 0,1 0 1 0 0,0 0 0 0 0,0 0 0 0 0,1 0-1 0 0,1 0 1 0 0,0 0 0 0 0,0-1-1 0 0,1 1 1 0 0,0-1 0 0 0,1 1 0 0 0,0-1-1 0 0,1 0 1 0 0,0-1 0 0 0,0 1-1 0 0,1-1 1 0 0,0 0 0 0 0,1 0 0 0 0,0-1-1 0 0,1 0 1 0 0,-1 0 0 0 0,17 12-1 0 0,1-4 287 0 0,2 0 0 0 0,-1-2 0 0 0,40 15 0 0 0,-30-13-30 0 0,59 25 572 0 0,-93-40-955 0 0</inkml:trace>
</inkml:ink>
</file>

<file path=ppt/ink/ink6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2:17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55 128 5983 0 0,'-33'-2'1562'0'0,"12"4"6188"0"0,23-1-7111 0 0,14 4-170 0 0,0 0 0 0 0,0-2 0 0 0,1 0 1 0 0,-1-1-1 0 0,1 0 0 0 0,0-2 0 0 0,22-1 0 0 0,121-20 907 0 0,-145 18-1280 0 0,240-44 925 0 0,149-23-1854 0 0,-385 67-787 0 0,28 0-1 0 0,-33 3-166 0 0</inkml:trace>
</inkml:ink>
</file>

<file path=ppt/ink/ink6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2:17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1 250 5063 0 0,'0'0'826'0'0,"3"-11"4991"0"0,0 7-5273 0 0,1 1 1 0 0,0-1-1 0 0,0 0 1 0 0,0 1-1 0 0,0 0 0 0 0,1 0 1 0 0,0 0-1 0 0,5-2 0 0 0,43-15 980 0 0,-21 8-294 0 0,-24 10-1015 0 0,0 1 1 0 0,0 0-1 0 0,0 0 0 0 0,0 0 0 0 0,0 1 0 0 0,12 1 1 0 0,0 0-80 0 0,62-4 440 0 0,-1-3-1 0 0,91-19 1 0 0,158-48-727 0 0,-97 19-2444 0 0,-189 44 1243 0 0</inkml:trace>
</inkml:ink>
</file>

<file path=ppt/ink/ink6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2:18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90 5063 0 0,'-2'1'390'0'0,"-57"13"2483"0"0,42-11-1001 0 0,0 1 1 0 0,0 0-1 0 0,-22 10 4480 0 0,55-14-5478 0 0,208-14 539 0 0,1-16-990 0 0,-217 29-396 0 0,167-30 172 0 0,40-6-12 0 0,-179 32-178 0 0,101-6 59 0 0,-122 11-69 0 0,2-1-4 0 0,31 5-1 0 0,-40-4-57 0 0,-6 0-19 0 0,-4 1-361 0 0,0-1 435 0 0,0 1 0 0 0,0-1 0 0 0,0 1 0 0 0,0 0-1 0 0,0 0 1 0 0,-2 2 0 0 0,-4 1 1 0 0,-18 8 1 0 0,1 1 0 0 0,0 1 0 0 0,1 2 0 0 0,-33 28 0 0 0,-82 83-28 0 0,130-118 34 0 0,-267 282 12 0 0,147-147 112 0 0,86-107-44 0 0,27-24-23 0 0,1 1 0 0 0,0 0-1 0 0,-14 19 1 0 0,27-31-15 0 0,-4 4-31 0 0,2 2-1047 0 0</inkml:trace>
</inkml:ink>
</file>

<file path=ppt/ink/ink6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3:23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45 2759 0 0,'0'0'126'0'0,"1"-1"-5"0"0,5-8 5514 0 0,20-26 2547 0 0,-25 47-7783 0 0,-1 12 90 0 0,-6 2-155 0 0,-1 0 0 0 0,-15 35-1 0 0,5-16-222 0 0,0 1-76 0 0,-41 76 0 0 0,-36 37-43 0 0,62-105 21 0 0,-3-7 88 0 0,34-46-183 0 0,0 10-2243 0 0</inkml:trace>
</inkml:ink>
</file>

<file path=ppt/ink/ink6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3:24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37 202 6911 0 0,'-2'0'315'0'0,"-32"13"6114"0"0,35-13-5973 0 0,24-2 179 0 0,-1 0 0 0 0,34-8 0 0 0,25-4-534 0 0,297-41 277 0 0,-336 43-326 0 0,71-27 0 0 0,-59 19 7 0 0,125-36-6 0 0,-173 53-78 0 0,-6 2-98 0 0,-8 12-393 0 0,-1 0 470 0 0,-1 0 1 0 0,-1-1-1 0 0,1 0 0 0 0,-1 0 0 0 0,-15 12 1 0 0,-15 15 63 0 0,-48 54 379 0 0,-186 152 0 0 0,241-216 15 0 0,-45 50 0 0 0,11 6-328 0 0,45-53-82 0 0,12-20 13 0 0,6-8-353 0 0,1 1 0 0 0,0-1 0 0 0,0 1 0 0 0,0 0 0 0 0,-3 5 0 0 0,18-31-666 0 0,6-5-11 0 0</inkml:trace>
</inkml:ink>
</file>

<file path=ppt/ink/ink6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3:24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 1839 0 0,'0'0'14675'0'0,"1"-1"-14592"0"0,3-2-61 0 0,-3 2 577 0 0,-1 3-532 0 0,0-1 0 0 0,1 1-1 0 0,-1 0 1 0 0,0 0 0 0 0,0 0 0 0 0,0 0 0 0 0,-1-1-1 0 0,1 5 1 0 0,-10 19 536 0 0,9-23-175 0 0,-3 4 1403 0 0,6-8-1770 0 0,3 1-331 0 0,5 11 121 0 0,-9-9 56 0 0,7 3-1863 0 0,-7-3 921 0 0</inkml:trace>
</inkml:ink>
</file>

<file path=ppt/ink/ink6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3:32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51 8263 0 0,'0'0'748'0'0,"-8"-2"-396"0"0,6 2-170 0 0,0-1 0 0 0,1 1 0 0 0,-1 0-1 0 0,0-1 1 0 0,0 1 0 0 0,1 0-1 0 0,-1 0 1 0 0,0 0 0 0 0,-3 1 0 0 0,7 2 2144 0 0,13 0-1538 0 0,-11-2-711 0 0,0-1-1 0 0,0 0 1 0 0,1 0-1 0 0,-1-1 0 0 0,0 1 1 0 0,0-1-1 0 0,1 0 1 0 0,-1 0-1 0 0,0 0 1 0 0,0-1-1 0 0,0 1 1 0 0,0-1-1 0 0,-1 0 0 0 0,6-4 1 0 0,-7 5 148 0 0,15-21 1975 0 0,-14 16-2180 0 0,1 0-8 0 0,-3 5 335 0 0,-48 19-282 0 0,26-6-65 0 0,-1 2 0 0 0,2 0 0 0 0,-23 21 0 0 0,-52 56 0 0 0,49-45 0 0 0,-153 156 0 0 0,180-184-1 0 0,1 2 1 0 0,1 0-1 0 0,1 1 0 0 0,1 0 0 0 0,-18 33 0 0 0,29-45-9 0 0,0 0-1 0 0,0 1 1 0 0,0-1-1 0 0,1 1 1 0 0,1 0-1 0 0,0 0 1 0 0,0 0-1 0 0,0 0 0 0 0,2 0 1 0 0,-1 0-1 0 0,1 0 1 0 0,1 0-1 0 0,0 0 1 0 0,0 0-1 0 0,1 0 1 0 0,0 0-1 0 0,4 11 1 0 0,0-6-64 0 0,2 0 1 0 0,-1-1 0 0 0,2 0 0 0 0,-1 0 0 0 0,2-1 0 0 0,0 0 0 0 0,22 22 0 0 0,8 2-125 0 0,46 32-1 0 0,-6-5 141 0 0,-63-50 42 0 0,28 26-5 0 0,48 51 0 0 0,-80-77 22 0 0,-1 2-1 0 0,0 0 1 0 0,-1 0-1 0 0,-1 1 1 0 0,0 0-1 0 0,-2 1 1 0 0,11 30-1 0 0,-11-22 0 0 0,-2 0 0 0 0,-1 0 0 0 0,-1 0 0 0 0,-1 1 0 0 0,-2 0 0 0 0,0-1 0 0 0,-2 1 0 0 0,-5 37 0 0 0,2-42 0 0 0,0 0 0 0 0,-2 0 0 0 0,0 0 0 0 0,-1-1 0 0 0,-2 0 0 0 0,0-1 0 0 0,-1 0 0 0 0,-1 0 0 0 0,0-1 0 0 0,-20 24 0 0 0,15-26 35 0 0,0 0 1 0 0,-36 27-1 0 0,-41 22 363 0 0,72-52 51 0 0,-1-2 0 0 0,0 0 0 0 0,-1-1-1 0 0,-44 13 1 0 0,65-23-153 0 0,13-5-2552 0 0,0-1 1212 0 0</inkml:trace>
</inkml:ink>
</file>

<file path=ppt/ink/ink6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3:34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366 270 919 0 0,'0'0'14883'0'0,"2"1"-14638"0"0,1 1-121 0 0,1 0-1 0 0,0-1 1 0 0,0 1 0 0 0,0-1-1 0 0,0 0 1 0 0,0 0 0 0 0,0 0-1 0 0,1-1 1 0 0,-1 1-1 0 0,0-1 1 0 0,0 0 0 0 0,5 0-1 0 0,6-2 66 0 0,0-1-1 0 0,15-3 0 0 0,2-2-128 0 0,6 0 36 0 0,-1-2 0 0 0,0-1-1 0 0,50-24 1 0 0,-78 31-217 0 0,-1 0 1 0 0,1-1-1 0 0,-1 0 1 0 0,0 0-1 0 0,-1-1 1 0 0,0 0-1 0 0,10-9 1 0 0,-16 14 58 0 0,1-1 1 0 0,-1 0-1 0 0,1 1 0 0 0,-1-1 1 0 0,0 0-1 0 0,0 0 1 0 0,0 0-1 0 0,0 0 1 0 0,0 0-1 0 0,0 0 0 0 0,0-1 1 0 0,-1 1-1 0 0,1 0 1 0 0,-1 0-1 0 0,0-1 0 0 0,1 1 1 0 0,-1 0-1 0 0,0 0 1 0 0,0-1-1 0 0,-1 1 0 0 0,1 0 1 0 0,0 0-1 0 0,-1-1 1 0 0,1 1-1 0 0,-1 0 1 0 0,0 0-1 0 0,0 0 0 0 0,0 0 1 0 0,0 0-1 0 0,0 0 1 0 0,0 0-1 0 0,0 0 0 0 0,-1 0 1 0 0,1 0-1 0 0,-3-2 1 0 0,-3-4-28 0 0,-1 1 1 0 0,1 0 0 0 0,-1 0 0 0 0,0 1 0 0 0,-1 0-1 0 0,0 0 1 0 0,-18-9 0 0 0,22 13 86 0 0,-1 0-1 0 0,1 0 1 0 0,-1 1 0 0 0,1 0-1 0 0,-1 0 1 0 0,0 0 0 0 0,1 0-1 0 0,-1 1 1 0 0,0 0 0 0 0,0 0-1 0 0,1 1 1 0 0,-1-1 0 0 0,0 1-1 0 0,1 0 1 0 0,-1 1 0 0 0,-6 2-1 0 0,-29 14-13 0 0,1 1 0 0 0,0 2 0 0 0,-46 33 0 0 0,-70 64 889 0 0,118-84-394 0 0,-63 69 0 0 0,76-75-268 0 0,10-12 55 0 0,1 1 0 0 0,-23 36 0 0 0,35-51-237 0 0,1 1 0 0 0,0-1 1 0 0,0 1-1 0 0,0-1 0 0 0,0 1 0 0 0,1 0 0 0 0,-1-1 0 0 0,1 1 0 0 0,-1 0 0 0 0,1-1 0 0 0,0 1 0 0 0,0 0 0 0 0,0 0 1 0 0,0-1-1 0 0,1 1 0 0 0,0 4 0 0 0,1-3 20 0 0,-1 0 1 0 0,1 1 0 0 0,0-1-1 0 0,0 0 1 0 0,1-1-1 0 0,-1 1 1 0 0,1 0 0 0 0,0-1-1 0 0,4 5 1 0 0,1 0 62 0 0,1-1 0 0 0,-1 0 0 0 0,2 0 0 0 0,-1-1 1 0 0,1 0-1 0 0,0-1 0 0 0,13 5 0 0 0,-8-4-31 0 0,1-2 0 0 0,0 0 0 0 0,1 0 0 0 0,-1-2 0 0 0,1 0 0 0 0,-1-1 0 0 0,1 0 0 0 0,0-1 0 0 0,19-3 0 0 0,14-5 167 0 0,81-25 0 0 0,-129 32-242 0 0,81-18 116 0 0,-72 18-164 0 0,0-1-1 0 0,1 2 0 0 0,-1-1 0 0 0,1 2 0 0 0,13 1 1 0 0,-23-2-97 0 0,0 1-62 0 0,-1 0 159 0 0,1-1 1 0 0,-1 1 0 0 0,1 0 0 0 0,-1 0 0 0 0,1 0-1 0 0,-1 0 1 0 0,0 0 0 0 0,3 2 0 0 0,-3-2-10 0 0,1 0-75 0 0</inkml:trace>
</inkml:ink>
</file>

<file path=ppt/ink/ink6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3:34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214 144 5527 0 0,'0'0'423'0'0,"-2"1"-128"0"0,-29 22 9514 0 0,33-25-9536 0 0,42-26 149 0 0,1 2-1 0 0,56-24 1 0 0,-70 37-438 0 0,1 1 0 0 0,0 2 0 0 0,1 1-1 0 0,49-6 1 0 0,-76 14 16 0 0,1 0 0 0 0,-1 1 0 0 0,11 0 0 0 0,-6 4 0 0 0,-5 3 62 0 0,-5-4 19 0 0,-1 0 1 0 0,1 0 0 0 0,-1 0 0 0 0,0 0 0 0 0,0 0 0 0 0,0 0 0 0 0,0 0 0 0 0,-1 0-1 0 0,1 0 1 0 0,-1 0 0 0 0,0 0 0 0 0,0 0 0 0 0,0 0 0 0 0,0 0 0 0 0,-1 0 0 0 0,1-1-1 0 0,-3 5 1 0 0,-5 6-376 0 0,0-1 0 0 0,-11 13 0 0 0,18-23 200 0 0,-23 24-133 0 0,-2-2-1 0 0,-1 0 1 0 0,-60 38-1 0 0,59-42 59 0 0,-82 53-221 0 0,-52 38 180 0 0,83-60 210 0 0,65-42 0 0 0,12-8 0 0 0,2 0 0 0 0,0-1 0 0 0,1 0 0 0 0,-1 1 0 0 0,0-1 0 0 0,1 1 0 0 0,-1-1 0 0 0,0 1 0 0 0,1 0 0 0 0,-1-1 0 0 0,1 1 0 0 0,-1 0 0 0 0,1-1 0 0 0,-1 1 0 0 0,1 0 0 0 0,0-1 0 0 0,-1 1 0 0 0,0 1 0 0 0,-3 5 11 0 0,3-5 106 0 0,2-1-86 0 0,0 1-1 0 0,-1-1 1 0 0,1 1-1 0 0,0-1 1 0 0,0 0 0 0 0,0 0-1 0 0,0 1 1 0 0,0-1-1 0 0,1 0 1 0 0,1 2-1 0 0,2-1 33 0 0,-1 0 0 0 0,1 0-1 0 0,-1 0 1 0 0,1 0 0 0 0,0-1-1 0 0,-1 1 1 0 0,1-1 0 0 0,0-1-1 0 0,7 1 1 0 0,45 0 390 0 0,-25-4-138 0 0,39-8-1 0 0,-47 6-97 0 0,1 2 0 0 0,0 0-1 0 0,33 1 1 0 0,-2 0-38 0 0,-54 2-340 0 0,-2 2-330 0 0,1 1 253 0 0,-1-1 0 0 0,1 0 1 0 0,-1 0-1 0 0,0 0 1 0 0,0 0-1 0 0,0 0 0 0 0,0 5 1 0 0,-1-2-971 0 0</inkml:trace>
</inkml:ink>
</file>

<file path=ppt/ink/ink6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3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93 4607 0 0,'-1'1'5884'0'0,"-1"0"-5737"0"0,-21 8 1464 0 0,-30 17-1 0 0,45-21-1486 0 0,0 1 0 0 0,0 0 0 0 0,1 0 0 0 0,-1 1 0 0 0,2 0 0 0 0,-1 0 0 0 0,1 1 0 0 0,0-1 0 0 0,0 2 0 0 0,1-1 0 0 0,0 1 0 0 0,0-1 0 0 0,1 1 0 0 0,1 0 0 0 0,-1 1 0 0 0,1-1 0 0 0,1 1 0 0 0,0-1 0 0 0,0 1 0 0 0,0 10 0 0 0,2-14-22 0 0,1 0 0 0 0,-1 0 0 0 0,1 0 0 0 0,0-1 0 0 0,1 1 0 0 0,0 0 0 0 0,3 7 0 0 0,-4-11-60 0 0,-1-1 0 0 0,1 1 1 0 0,1-1-1 0 0,-1 0 0 0 0,0 1 0 0 0,0-1 0 0 0,0 0 0 0 0,1 1 0 0 0,-1-1 0 0 0,1 0 0 0 0,-1 0 1 0 0,1 0-1 0 0,-1 0 0 0 0,3 0 0 0 0,22 8 374 0 0,-12-6-202 0 0,1-1 1 0 0,0-1-1 0 0,0-1 0 0 0,-1 0 0 0 0,1-1 0 0 0,0 0 1 0 0,23-6-1 0 0,35-2 72 0 0,-57 8-270 0 0,1 0 0 0 0,0-1 0 0 0,-1-1 0 0 0,23-7 0 0 0,-31 6-15 0 0,0 0 0 0 0,-1 0-1 0 0,0 0 1 0 0,0-1 0 0 0,0-1-1 0 0,0 1 1 0 0,-1-1 0 0 0,0 0-1 0 0,0 0 1 0 0,-1-1 0 0 0,8-11 0 0 0,1-4-53 0 0,0-1 0 0 0,13-34 1 0 0,-24 50 22 0 0,4-7-135 0 0,-1-1 0 0 0,7-25 0 0 0,-12 36 86 0 0,0 1-1 0 0,-1-1 1 0 0,1 1-1 0 0,-1-1 1 0 0,0 0-1 0 0,0 1 1 0 0,0-1-1 0 0,0 0 1 0 0,0 1-1 0 0,-1-1 1 0 0,0 1-1 0 0,1-1 1 0 0,-2 1-1 0 0,1-1 1 0 0,0 1-1 0 0,-1 0 1 0 0,-3-7-1 0 0,3 8-1 0 0,-1-1 0 0 0,0 0 0 0 0,0 1-1 0 0,0 0 1 0 0,0-1 0 0 0,-1 1 0 0 0,1 1 0 0 0,-1-1 0 0 0,1 0-1 0 0,-1 1 1 0 0,1 0 0 0 0,-1-1 0 0 0,-6 0 0 0 0,-3 0-106 0 0,0 0 0 0 0,-23 0 0 0 0,-28 0-251 0 0,37 0 205 0 0,0 2 0 0 0,-47 4 0 0 0,54 0 221 0 0,0 0-1 0 0,0 1 1 0 0,-20 9 0 0 0,28-9 6 0 0,1 0 1 0 0,-1 1 0 0 0,1 0 0 0 0,0 1 0 0 0,1 0-1 0 0,-11 10 1 0 0,17-14 64 0 0,1 1 0 0 0,0-1-1 0 0,0 1 1 0 0,0 0-1 0 0,0 0 1 0 0,1 0 0 0 0,0 0-1 0 0,0 1 1 0 0,0-1 0 0 0,0 1-1 0 0,1-1 1 0 0,-1 1-1 0 0,1 0 1 0 0,0-1 0 0 0,0 10-1 0 0,1-12-29 0 0,0 1 0 0 0,0-1 0 0 0,0 1 0 0 0,1-1 1 0 0,-1 1-1 0 0,0-1 0 0 0,1 0 0 0 0,0 1 0 0 0,0-1 0 0 0,0 0 0 0 0,0 0 0 0 0,0 1 0 0 0,0-1 0 0 0,0 0 0 0 0,1 0 0 0 0,-1 0 0 0 0,1 0 0 0 0,-1-1 0 0 0,1 1 0 0 0,0 0 0 0 0,0-1 1 0 0,0 1-1 0 0,0-1 0 0 0,0 1 0 0 0,0-1 0 0 0,0 0 0 0 0,0 0 0 0 0,0 0 0 0 0,1 0 0 0 0,-1 0 0 0 0,0-1 0 0 0,1 1 0 0 0,2 0 0 0 0,5 0 60 0 0,0 0 0 0 0,0-1-1 0 0,0 1 1 0 0,0-2 0 0 0,1 0-1 0 0,11-2 1 0 0,63-18 381 0 0,-45 9-306 0 0,334-102 606 0 0,-323 96-1495 0 0,-50 18 573 0 0,4-1 52 0 0,-1 0 0 0 0,-1 1 0 0 0,1-2-1 0 0,0 1 1 0 0,0 0 0 0 0,0-1 0 0 0,-1 0 0 0 0,5-2-1 0 0,13-6-400 0 0,6 0-263 0 0,-26 10 411 0 0,6-2-251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5:37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1 1839 0 0,'0'0'12247'0'0,"-2"0"-11495"0"0,-127 49 2905 0 0,102-39-3598 0 0,1 2-1 0 0,1 1 1 0 0,0 0-1 0 0,-28 22 0 0 0,-88 77-284 0 0,94-73 40 0 0,39-32 144 0 0,-12 9-67 0 0,0 1 0 0 0,-16 19 0 0 0,34-32 49 0 0,0 6 49 0 0,3-9 11 0 0,0 0 0 0 0,0 0 0 0 0,0 0 0 0 0,0 0 0 0 0,0 0 0 0 0,0 0 0 0 0,1 0 0 0 0,-1 0 0 0 0,0 0 0 0 0,0 0 0 0 0,1-1 0 0 0,-1 1 0 0 0,0 0 0 0 0,1-1 0 0 0,-1 1 0 0 0,1-1 0 0 0,-1 0 0 0 0,1 1 0 0 0,-1-1 0 0 0,1 0 0 0 0,2 0 0 0 0,35 1 0 0 0,-21-2 5 0 0,140-3-7 0 0,-118 5 168 0 0,77 12 0 0 0,-110-11-101 0 0,1 0 0 0 0,0 0 0 0 0,-1 1 0 0 0,0 0 0 0 0,1 0-1 0 0,-1 1 1 0 0,-1 0 0 0 0,1 0 0 0 0,0 0 0 0 0,-1 1 0 0 0,10 9 0 0 0,-14-12-26 0 0,0 1 0 0 0,0-1 1 0 0,0 1-1 0 0,0-1 0 0 0,0 1 0 0 0,0 0 0 0 0,-1 0 0 0 0,1 0 1 0 0,-1 0-1 0 0,0 0 0 0 0,0 0 0 0 0,0 0 0 0 0,0 0 0 0 0,0 1 1 0 0,-1-1-1 0 0,1 0 0 0 0,-1 1 0 0 0,0-1 0 0 0,0 0 0 0 0,-1 0 1 0 0,1 1-1 0 0,0-1 0 0 0,-1 0 0 0 0,0 0 0 0 0,0 1 0 0 0,0-1 1 0 0,0 0-1 0 0,0 0 0 0 0,-1 0 0 0 0,-2 3 0 0 0,-3 3 42 0 0,-1 0 0 0 0,0-1 0 0 0,0 0 0 0 0,0-1 0 0 0,-1 1 0 0 0,-1-2 0 0 0,-10 7 0 0 0,5-5-60 0 0,0-1 0 0 0,-1 0 0 0 0,0-1-1 0 0,0-1 1 0 0,-17 3 0 0 0,-16 6 6 0 0,-21 6-261 0 0,-109 17-1 0 0,151-34 213 0 0,0-1-1 0 0,-50-4 1 0 0,43-4-206 0 0,33 5 48 0 0,3 0-73 0 0,0-1 183 0 0,0 0 0 0 0,1 0 1 0 0,-1 1-1 0 0,0-1 0 0 0,1 0 1 0 0,-1 1-1 0 0,1-1 0 0 0,-1 1 1 0 0,1 0-1 0 0,0 0 1 0 0,2-2-1 0 0,0 1-1042 0 0,1-1-1 0 0,0 1 1 0 0,0 0 0 0 0,6-2 0 0 0,6-1-4686 0 0</inkml:trace>
</inkml:ink>
</file>

<file path=ppt/ink/ink6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3:36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1 7687 0 0,'0'0'350'0'0,"-2"1"-4"0"0,-7 3 15 0 0,-1-1-1 0 0,0 1 0 0 0,0-1 1 0 0,0-1-1 0 0,-1 0 0 0 0,1 0 1 0 0,-18-1-1 0 0,-12 4 1005 0 0,9 2-1116 0 0,1 1-1 0 0,0 2 0 0 0,1 1 1 0 0,-29 16-1 0 0,19-10-154 0 0,-59 30-94 0 0,83-39 0 0 0,1 1 0 0 0,0 0 0 0 0,0 1 0 0 0,-16 17 0 0 0,30-27 0 0 0,-1 0 0 0 0,1 1 0 0 0,-1-1 0 0 0,1 0 0 0 0,-1 1 0 0 0,1-1 0 0 0,0 1 0 0 0,-1-1 0 0 0,1 1 0 0 0,0-1 0 0 0,0 1 0 0 0,-1-1 0 0 0,1 1 0 0 0,0-1 0 0 0,0 1 0 0 0,0-1 0 0 0,-1 1 0 0 0,1-1 0 0 0,0 1 0 0 0,0 0 0 0 0,0-1 0 0 0,0 1 0 0 0,4 4 0 0 0,-3-5 0 0 0,1 2 0 0 0,0 0 0 0 0,1 0 0 0 0,-1 0 0 0 0,1-1 0 0 0,0 1 0 0 0,0-1 0 0 0,0 1 0 0 0,0-1 0 0 0,-1 0 0 0 0,2 0 0 0 0,4 1 0 0 0,39 4 0 0 0,-30-4 0 0 0,45 5 29 0 0,82 11 176 0 0,-115-13-131 0 0,0 2-1 0 0,53 19 1 0 0,-73-22 8 0 0,0 0 1 0 0,0 1-1 0 0,0 0 0 0 0,0 1 1 0 0,9 7-1 0 0,-15-11-44 0 0,-1 0 1 0 0,1 1 0 0 0,-1-1-1 0 0,1 1 1 0 0,-1-1-1 0 0,0 1 1 0 0,0 0-1 0 0,0 0 1 0 0,0 0 0 0 0,-1 0-1 0 0,1 0 1 0 0,-1 1-1 0 0,0-1 1 0 0,0 0-1 0 0,0 1 1 0 0,0-1-1 0 0,-1 1 1 0 0,1 3 0 0 0,-2-4 62 0 0,1 0-1 0 0,-1-1 1 0 0,0 1 0 0 0,0-1 0 0 0,-1 1 0 0 0,1 0 0 0 0,0-1 0 0 0,-1 0 0 0 0,1 1 0 0 0,-1-1 0 0 0,0 0 0 0 0,0 0-1 0 0,0 0 1 0 0,0 0 0 0 0,-5 3 0 0 0,-9 6 170 0 0,0-2 0 0 0,-1 1 0 0 0,-1-2-1 0 0,-29 10 1 0 0,-78 17-136 0 0,85-25-112 0 0,39-10-23 0 0,-65 17 0 0 0,-88 11 0 0 0,138-26 16 0 0,-28-2 0 0 0,38 0-12 0 0,-1-1 0 0 0,1 0 0 0 0,0 0 0 0 0,0 0 0 0 0,0-1 0 0 0,0 1 0 0 0,-9-6 0 0 0,12 5-4 0 0,0 0 1 0 0,0-1-1 0 0,0 0 0 0 0,1 0 0 0 0,-1 0 1 0 0,1 0-1 0 0,-1 0 0 0 0,1 0 0 0 0,0-1 1 0 0,1 1-1 0 0,-3-6 0 0 0,1 3-19 0 0,3 5-94 0 0,-2-3-2898 0 0,4 12 1599 0 0,1 3 740 0 0</inkml:trace>
</inkml:ink>
</file>

<file path=ppt/ink/ink6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3:37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17 9215 0 0,'0'0'3688'0'0,"9"-8"-68"0"0,-3 3-3118 0 0,-5 4-57 0 0,0 0-351 0 0,-1 1 0 0 0,0 0 0 0 0,1 0 0 0 0,-1-1 0 0 0,0 1 0 0 0,1 0 0 0 0,-1 0 0 0 0,1 0 0 0 0,-1 0 0 0 0,1-1 0 0 0,-1 1 0 0 0,1 0 0 0 0,-1 0 0 0 0,0 0 0 0 0,1 0 0 0 0,-1 0 0 0 0,1 0 0 0 0,-1 0 0 0 0,1 1 0 0 0,0 2-71 0 0,-1 0 0 0 0,0 0 0 0 0,-1 0 0 0 0,1 1 0 0 0,-1-1 0 0 0,1 0 0 0 0,-1 0 0 0 0,0 0 0 0 0,0 0 0 0 0,0 0 0 0 0,-1 0 0 0 0,1 0 0 0 0,-4 5 0 0 0,-4 6 61 0 0,-14 16 1 0 0,21-27-56 0 0,-8 9 30 0 0,-24 33 98 0 0,-3-1-1 0 0,-57 52 1 0 0,89-92-222 0 0,1-1-48 0 0,0 1-1 0 0,0-1 1 0 0,-1-1 0 0 0,1 1-1 0 0,-9 3 1 0 0,12-5-739 0 0</inkml:trace>
</inkml:ink>
</file>

<file path=ppt/ink/ink6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3:37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94 264 9871 0 0,'0'0'455'0'0,"-1"1"-12"0"0,-64 68 619 0 0,38-37 3122 0 0,40-48-3499 0 0,-10 12-587 0 0,32-39 123 0 0,69-66-1 0 0,-76 85-389 0 0,1 0 0 0 0,1 2 0 0 0,49-28 0 0 0,-60 39 78 0 0,59-29-148 0 0,-67 35 236 0 0,0 1-1 0 0,0 1 1 0 0,0 0 0 0 0,0 0 0 0 0,17-2 0 0 0,-19 5 92 0 0,-7 0 479 0 0,-1 1-513 0 0,1 0-1 0 0,0 1 0 0 0,-1-1 1 0 0,1 0-1 0 0,-1 1 0 0 0,1-1 1 0 0,-1 1-1 0 0,0-1 0 0 0,1 1 1 0 0,-1 0-1 0 0,0 0 0 0 0,0 0 1 0 0,0-1-1 0 0,-1 1 0 0 0,2 4 1 0 0,-1 4 13 0 0,0 1 1 0 0,-1-1 0 0 0,0 1 0 0 0,-1-1 0 0 0,-3 16 0 0 0,-16 53 364 0 0,9-41-197 0 0,-23 70 82 0 0,27-88-241 0 0,-11 23 0 0 0,6-14-26 0 0,11-26-8 0 0,0 3-47 0 0,0-4-243 0 0,7 4-2057 0 0</inkml:trace>
</inkml:ink>
</file>

<file path=ppt/ink/ink6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3:38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61 104 2303 0 0,'-2'0'167'0'0,"-12"2"-720"0"0,-8 4 7095 0 0,4-1-2675 0 0,18-5-3812 0 0,0 0-1 0 0,0 0 1 0 0,0 0-1 0 0,0 0 1 0 0,0 0-1 0 0,0 0 1 0 0,0 1 0 0 0,0-1-1 0 0,0 0 1 0 0,0 0-1 0 0,-1 0 1 0 0,1 0-1 0 0,0 0 1 0 0,0 0 0 0 0,0 0-1 0 0,0 0 1 0 0,0 0-1 0 0,0 0 1 0 0,0 0 0 0 0,-1 0-1 0 0,1 0 1 0 0,0 0-1 0 0,0 0 1 0 0,0 0-1 0 0,0 0 1 0 0,0 0 0 0 0,0 0-1 0 0,-1 0 1 0 0,1 0-1 0 0,0 0 1 0 0,0 0-1 0 0,0 0 1 0 0,0 0 0 0 0,0 0-1 0 0,0 0 1 0 0,0 0-1 0 0,0-1 1 0 0,-1 1 0 0 0,1 0-1 0 0,0 0 1 0 0,0 0-1 0 0,0 0 1 0 0,0 0-1 0 0,0 0 1 0 0,0 0 0 0 0,0 0-1 0 0,0 0 1 0 0,0 0-1 0 0,0-1 1 0 0,0 1-1 0 0,0 0 1 0 0,0 0 0 0 0,0 0-1 0 0,0 0 1 0 0,0 0-1 0 0,0 0 1 0 0,0 0-1 0 0,0-1 1 0 0,0 1 0 0 0,0 0-1 0 0,0 0 1 0 0,0 0-1 0 0,0 0 1 0 0,0 0 0 0 0,0-1-1 0 0,5-5 1076 0 0,7-2-1023 0 0,1 0 1 0 0,0 1-1 0 0,0 1 0 0 0,0 0 1 0 0,23-7-1 0 0,2 0 62 0 0,-10 2-26 0 0,1 1 0 0 0,43-9 0 0 0,-59 17-116 0 0,0 0 1 0 0,0 1-1 0 0,-1 0 1 0 0,1 1-1 0 0,0 0 1 0 0,0 1-1 0 0,0 0 1 0 0,18 5-1 0 0,-20-1 21 0 0,-10-3-47 0 0,1 0-1 0 0,-1-1 0 0 0,0 1 0 0 0,0 0 1 0 0,0 0-1 0 0,0 0 0 0 0,0 0 1 0 0,0 0-1 0 0,0 0 0 0 0,-1 0 0 0 0,1 0 1 0 0,-1 0-1 0 0,1 0 0 0 0,-1 1 1 0 0,0-1-1 0 0,0 0 0 0 0,0 0 0 0 0,0 0 1 0 0,0 0-1 0 0,-1 1 0 0 0,1-1 1 0 0,-1 0-1 0 0,1 0 0 0 0,-1 0 0 0 0,0 0 1 0 0,-1 4-1 0 0,-2 1 11 0 0,0 1-1 0 0,0-1 1 0 0,0 0 0 0 0,-1 0 0 0 0,-10 12-1 0 0,7-11 3 0 0,-1 0-1 0 0,0 0 1 0 0,-1 0 0 0 0,0-2-1 0 0,0 1 1 0 0,-1-1-1 0 0,0 0 1 0 0,-13 4 0 0 0,-13 4 4 0 0,-45 9-1 0 0,17-6-23 0 0,-3-1 73 0 0,49-12-92 0 0,17-4-91 0 0,16 2-324 0 0,59-2 206 0 0,-47-1 176 0 0,46 4-1 0 0,-33 1 80 0 0,-22-3-28 0 0,0 1-1 0 0,0 0 1 0 0,0 1 0 0 0,24 9 0 0 0,-37-11 18 0 0,0 1 0 0 0,0 0 0 0 0,-1 0 0 0 0,1 0 1 0 0,0 0-1 0 0,-1 0 0 0 0,0 1 0 0 0,0 0 0 0 0,1 0 0 0 0,-2-1 1 0 0,1 2-1 0 0,0-1 0 0 0,0 0 0 0 0,-1 0 0 0 0,0 1 1 0 0,0 0-1 0 0,0-1 0 0 0,0 1 0 0 0,0 0 0 0 0,-1 0 0 0 0,0 0 1 0 0,0 0-1 0 0,1 6 0 0 0,-1-6 44 0 0,-1 1-1 0 0,0-1 1 0 0,0 0 0 0 0,0 1 0 0 0,-1-1-1 0 0,1 0 1 0 0,-1 0 0 0 0,0 1 0 0 0,0-1-1 0 0,-1 0 1 0 0,1 0 0 0 0,-1 0 0 0 0,0 0-1 0 0,0-1 1 0 0,0 1 0 0 0,-1 0 0 0 0,1-1 0 0 0,-1 0-1 0 0,0 1 1 0 0,-5 4 0 0 0,-2 0 65 0 0,0 0-1 0 0,0 0 1 0 0,-1-1 0 0 0,0-1-1 0 0,-21 10 1 0 0,3-3-54 0 0,5-1-59 0 0,0-2 0 0 0,-28 8 0 0 0,-87 15 111 0 0,117-31-62 0 0</inkml:trace>
</inkml:ink>
</file>

<file path=ppt/ink/ink6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3:39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371 119 5983 0 0,'0'0'6380'0'0,"-1"1"-6006"0"0,-14 5 117 0 0,0 1 1 0 0,0 0 0 0 0,-25 19-1 0 0,-62 37 320 0 0,70-43-801 0 0,21-13 6 0 0,-1 1 1 0 0,1 0-1 0 0,1 0 0 0 0,-16 16 0 0 0,16-13 56 0 0,0 1 1 0 0,2 0 0 0 0,-1 0-1 0 0,1 1 1 0 0,1 0 0 0 0,1 0 0 0 0,-9 23-1 0 0,13-31-23 0 0,1 0-1 0 0,-1 1 1 0 0,1-1-1 0 0,0 1 1 0 0,1-1 0 0 0,-1 1-1 0 0,1 0 1 0 0,0-1-1 0 0,1 1 1 0 0,-1-1-1 0 0,1 1 1 0 0,0-1-1 0 0,0 1 1 0 0,1-1-1 0 0,0 0 1 0 0,0 1-1 0 0,0-1 1 0 0,0 0 0 0 0,1 0-1 0 0,0-1 1 0 0,0 1-1 0 0,0 0 1 0 0,5 4-1 0 0,-2-2 61 0 0,0 0 0 0 0,1-1 0 0 0,-1 0-1 0 0,1 0 1 0 0,0 0 0 0 0,1-1 0 0 0,-1 0-1 0 0,1-1 1 0 0,0 1 0 0 0,1-2 0 0 0,11 5 0 0 0,-4-4 72 0 0,0-2 0 0 0,0 0 1 0 0,0 0-1 0 0,0-2 1 0 0,0 0-1 0 0,0 0 1 0 0,0-2-1 0 0,1 0 0 0 0,-2-1 1 0 0,1 0-1 0 0,0-2 1 0 0,20-7-1 0 0,53-28 42 0 0,-78 34-213 0 0,0-1 0 0 0,0 0 0 0 0,0-1 0 0 0,-1 0 0 0 0,13-13 0 0 0,-12 8-40 0 0,-1 1 0 0 0,0-1-1 0 0,-1-1 1 0 0,-1 0 0 0 0,0 0 0 0 0,-1 0 0 0 0,0-1 0 0 0,-1 0 0 0 0,-1-1-1 0 0,-1 1 1 0 0,4-22 0 0 0,-3 3-211 0 0,-1-1 0 0 0,-2 0-1 0 0,-2 0 1 0 0,-5-42 0 0 0,5 69 204 0 0,-1 0 1 0 0,0 0-1 0 0,-1 0 0 0 0,0 0 1 0 0,-1 0-1 0 0,-3-10 1 0 0,5 16 9 0 0,0 0 1 0 0,-1-1-1 0 0,1 1 1 0 0,0 0-1 0 0,-1 0 1 0 0,0 0 0 0 0,1 0-1 0 0,-1 0 1 0 0,0 0-1 0 0,0 1 1 0 0,0-1-1 0 0,0 0 1 0 0,-1 1 0 0 0,1 0-1 0 0,0-1 1 0 0,0 1-1 0 0,-1 0 1 0 0,1 0-1 0 0,-1 0 1 0 0,1 1-1 0 0,-1-1 1 0 0,1 1 0 0 0,-4-1-1 0 0,-4 1-36 0 0,0 0 0 0 0,0 1 0 0 0,1 0 0 0 0,-1 0 0 0 0,0 1 0 0 0,1 0 0 0 0,0 1 0 0 0,-17 7 0 0 0,4 0 13 0 0,0 1-1 0 0,-26 20 1 0 0,42-27 20 0 0,1 0 1 0 0,0 1-1 0 0,0 0 1 0 0,1 0-1 0 0,-1 0 1 0 0,1 1-1 0 0,0-1 1 0 0,1 1-1 0 0,-7 12 1 0 0,3-1 222 0 0,1 0 0 0 0,-8 27 0 0 0,9-17 122 0 0,1 0 1 0 0,-1 30-1 0 0,5-55-247 0 0,0 0 0 0 0,0 1 1 0 0,0-1-1 0 0,0 0 0 0 0,0 0 0 0 0,1 0 0 0 0,-1 1 0 0 0,1-1 0 0 0,-1 0 0 0 0,1 0 0 0 0,2 4 1 0 0,-2-5 113 0 0,12 1 188 0 0,8-3-205 0 0,-1 0 0 0 0,1-1 0 0 0,0-2 1 0 0,-1 0-1 0 0,31-10 0 0 0,-28 8-118 0 0,130-34-163 0 0,159-19 0 0 0,-229 46-877 0 0,-46 6-5862 0 0,-29 5 959 0 0</inkml:trace>
</inkml:ink>
</file>

<file path=ppt/ink/ink6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3:40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166 235 9503 0 0,'0'0'859'0'0,"0"2"-710"0"0,-3 5-26 0 0,3-5 429 0 0,-1 0 184 0 0,-7 37 5741 0 0,-9-38-5493 0 0,13-1-865 0 0,-1 1 0 0 0,1-1 0 0 0,-1 0 0 0 0,1-1 0 0 0,0 1 0 0 0,-7-2 1 0 0,3-1-83 0 0,0 0 1 0 0,1-1 0 0 0,-1 0-1 0 0,1 0 1 0 0,0 0 0 0 0,0-1-1 0 0,1 0 1 0 0,-1 0 0 0 0,1-1-1 0 0,0 1 1 0 0,-8-12 0 0 0,12 14-33 0 0,1 1 0 0 0,0 0 1 0 0,0 0-1 0 0,0-1 1 0 0,0 1-1 0 0,1-1 1 0 0,-1 1-1 0 0,1-1 0 0 0,0 1 1 0 0,-1-1-1 0 0,1 1 1 0 0,0-1-1 0 0,0 1 1 0 0,1-1-1 0 0,-1 1 0 0 0,0-1 1 0 0,1 1-1 0 0,0-1 1 0 0,-1 1-1 0 0,3-5 1 0 0,0 0-2 0 0,0-1 0 0 0,1 1 0 0 0,0 0 0 0 0,0 0 0 0 0,8-8 0 0 0,-4 5-30 0 0,1 1-1 0 0,0 1 0 0 0,1 0 1 0 0,0 0-1 0 0,0 1 0 0 0,1 0 1 0 0,0 0-1 0 0,0 1 0 0 0,0 1 1 0 0,1 0-1 0 0,0 1 0 0 0,0 0 1 0 0,19-3-1 0 0,12-1-135 0 0,1 3 0 0 0,67 1-1 0 0,-66 2 135 0 0,73 5 144 0 0,-107-2-104 0 0,-6-1 3 0 0,-1 0 0 0 0,0 1-1 0 0,0 0 1 0 0,0 0-1 0 0,0 0 1 0 0,1 0 0 0 0,-1 0-1 0 0,0 1 1 0 0,-1 0 0 0 0,1-1-1 0 0,0 2 1 0 0,0-1 0 0 0,3 3-1 0 0,-5-3-12 0 0,-1 0 0 0 0,1 0 0 0 0,0 0 0 0 0,-1 0 0 0 0,1 0 0 0 0,-1 0-1 0 0,0 0 1 0 0,0 1 0 0 0,1-1 0 0 0,-2 0 0 0 0,1 1 0 0 0,0-1 0 0 0,0 1-1 0 0,-1-1 1 0 0,1 1 0 0 0,-1-1 0 0 0,0 1 0 0 0,0-1 0 0 0,0 1 0 0 0,0 0-1 0 0,0-1 1 0 0,-2 5 0 0 0,0 5 35 0 0,-1-1 1 0 0,-1 0-1 0 0,0 1 0 0 0,0-1 0 0 0,-1-1 0 0 0,-8 12 0 0 0,-2 2 79 0 0,-26 31-1 0 0,30-41-100 0 0,0-2 0 0 0,-1 0 1 0 0,0 0-1 0 0,-21 14 0 0 0,26-21-11 0 0,-1 0 0 0 0,1-1-1 0 0,-1 0 1 0 0,0 0 0 0 0,0-1 0 0 0,0 0-1 0 0,0-1 1 0 0,-1 0 0 0 0,1 0-1 0 0,-15 1 1 0 0,15-2-68 0 0,-1-1 0 0 0,1 0 0 0 0,0-1 1 0 0,0 1-1 0 0,0-2 0 0 0,0 1 0 0 0,0-1 0 0 0,-12-4 0 0 0,17 4-17 0 0,0 0 0 0 0,0 1 0 0 0,0-1 0 0 0,0 0-1 0 0,0-1 1 0 0,0 1 0 0 0,0 0 0 0 0,0-1 0 0 0,1 0 0 0 0,0 1 0 0 0,-1-1-1 0 0,1 0 1 0 0,0 0 0 0 0,0-1 0 0 0,1 1 0 0 0,-1 0 0 0 0,1-1 0 0 0,-1 1 0 0 0,1 0-1 0 0,0-1 1 0 0,0-5 0 0 0,0 4-462 0 0,0-1-1 0 0,1 0 1 0 0,0 0-1 0 0,0 0 0 0 0,1-7 1 0 0,1 0-1020 0 0</inkml:trace>
</inkml:ink>
</file>

<file path=ppt/ink/ink6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3:40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25 6911 0 0,'1'-1'528'0'0,"28"-23"4168"0"0,-30 27-4619 0 0,0-1 1 0 0,0 0-1 0 0,0 1 0 0 0,-1-1 0 0 0,1 0 0 0 0,-1 0 0 0 0,1 0 0 0 0,-1 1 0 0 0,-3 2 0 0 0,0 0 64 0 0,-31 40 494 0 0,2 2-1 0 0,-56 101 0 0 0,15-24-130 0 0,5-11-189 0 0,45-65-181 0 0,-27 71 0 0 0,51-115-113 0 0,-6 14 43 0 0,-12 23 0 0 0,17-37-47 0 0,-2 3 15 0 0,-14 5-45 0 0,4-2-570 0 0,13-9 239 0 0</inkml:trace>
</inkml:ink>
</file>

<file path=ppt/ink/ink6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3:41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279 101 11231 0 0,'0'0'514'0'0,"2"0"-12"0"0,5-1 2313 0 0,-7 3-2579 0 0,-3 7-134 0 0,0-1 0 0 0,-1 1 0 0 0,0-1 0 0 0,0 1 0 0 0,-10 11-1 0 0,-31 41-10 0 0,38-53-32 0 0,-62 67 409 0 0,51-57-241 0 0,0 1 0 0 0,1 1 0 0 0,1 0 0 0 0,1 1 0 0 0,-13 23 0 0 0,24-35-148 0 0,0-1 0 0 0,1 1 0 0 0,0 0 0 0 0,1 0 0 0 0,0 0 1 0 0,0 0-1 0 0,1 0 0 0 0,0 0 0 0 0,1 1 0 0 0,0-1 0 0 0,0 0 1 0 0,2 13-1 0 0,-1-18-54 0 0,0 1 0 0 0,0-1 0 0 0,0 1 0 0 0,1-1 0 0 0,0 0 0 0 0,-1 0 0 0 0,2 1 0 0 0,-1-1 0 0 0,0 0 0 0 0,1-1 0 0 0,0 1 0 0 0,-1 0 0 0 0,1-1 0 0 0,1 0 0 0 0,-1 1 0 0 0,1-1 0 0 0,-1 0 0 0 0,1-1 1 0 0,0 1-1 0 0,0-1 0 0 0,0 0 0 0 0,0 0 0 0 0,0 0 0 0 0,0 0 0 0 0,1-1 0 0 0,5 2 0 0 0,5 0 145 0 0,0-2 1 0 0,0 1-1 0 0,-1-2 0 0 0,1 0 1 0 0,0-1-1 0 0,0 0 0 0 0,-1-1 1 0 0,26-7-1 0 0,7-5 591 0 0,57-26 1 0 0,-52 19-229 0 0,-32 12-527 0 0,0-1 0 0 0,-1-1 1 0 0,0 0-1 0 0,-1-2 0 0 0,0 0 0 0 0,-1-1 0 0 0,0 0 0 0 0,-1-2 0 0 0,-1 0 0 0 0,0 0 0 0 0,-2-2 1 0 0,0 1-1 0 0,0-2 0 0 0,-2 0 0 0 0,0 0 0 0 0,11-30 0 0 0,-13 26-206 0 0,2-7-481 0 0,15-51 0 0 0,-24 72 573 0 0,-1 0-1 0 0,1 0 1 0 0,-1 0 0 0 0,-1 1 0 0 0,0-1 0 0 0,0 0 0 0 0,-1 0 0 0 0,0 0-1 0 0,0 0 1 0 0,-6-16 0 0 0,6 22 79 0 0,0 0 0 0 0,0 0 0 0 0,-1 0-1 0 0,0 0 1 0 0,1 0 0 0 0,-1 0 0 0 0,0 0-1 0 0,0 1 1 0 0,-1-1 0 0 0,1 1 0 0 0,-1 0-1 0 0,1-1 1 0 0,-1 1 0 0 0,0 0 0 0 0,-3-2 0 0 0,2 2-13 0 0,-1 0 0 0 0,1 1 1 0 0,-1-1-1 0 0,0 1 0 0 0,1 0 1 0 0,-1 0-1 0 0,0 0 1 0 0,0 1-1 0 0,-7-1 0 0 0,-3 3-13 0 0,0-1 1 0 0,0 2-1 0 0,0 0 0 0 0,0 1 0 0 0,-24 9 0 0 0,-62 32 8 0 0,9-4 19 0 0,77-35 28 0 0,1 0 0 0 0,-24 17 0 0 0,9-5 30 0 0,27-17 292 0 0,4 0-146 0 0,3 4-23 0 0,1-1-1 0 0,0 0 0 0 0,-1 0 1 0 0,2 0-1 0 0,-1-1 0 0 0,0 0 1 0 0,1-1-1 0 0,10 4 1 0 0,59 12 765 0 0,-68-16-848 0 0,50 9 348 0 0,1-3 0 0 0,0-2 0 0 0,105-3 1 0 0,-132-5-431 0 0,0-1 0 0 0,-1-2 0 0 0,1-1 0 0 0,-1-1 0 0 0,0-2 0 0 0,0-1 0 0 0,-1-1 0 0 0,46-25 0 0 0,-34 15-2078 0 0,-41 20 1912 0 0,0 1 0 0 0,0 0 1 0 0,0 0-1 0 0,0 0 0 0 0,0 0 0 0 0,0-1 1 0 0,0 1-1 0 0,0 1 0 0 0,0-1 0 0 0,0 0 1 0 0,0 0-1 0 0,0 0 0 0 0,0 0 0 0 0,-1 1 1 0 0,1-1-1 0 0,0 1 0 0 0,0-1 0 0 0,0 0 1 0 0,0 1-1 0 0,0-1 0 0 0,0 1 0 0 0,-1 0 1 0 0,1-1-1 0 0,0 1 0 0 0,-1 0 0 0 0,1-1 1 0 0,1 2-1 0 0,13 20-3472 0 0,-9-13 721 0 0</inkml:trace>
</inkml:ink>
</file>

<file path=ppt/ink/ink6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3:47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230 138 3223 0 0,'-8'5'1328'0'0,"-17"7"3310"0"0,20-10-4489 0 0,0 0 1 0 0,0 1-1 0 0,-1 0 0 0 0,1 0 0 0 0,1 0 1 0 0,-1 0-1 0 0,-5 6 0 0 0,-2 3 0 0 0,0 0-1 0 0,1 1 0 0 0,1 1 0 0 0,0-1 0 0 0,-12 23 1 0 0,16-24-24 0 0,-43 92 533 0 0,45-93-476 0 0,0 0 0 0 0,1 0 0 0 0,0 0 0 0 0,1 0 0 0 0,0 1-1 0 0,1 0 1 0 0,0 19 0 0 0,2-27-108 0 0,-1 0 0 0 0,1 0 0 0 0,1 0 0 0 0,-1 0 0 0 0,0 0 0 0 0,1-1 0 0 0,0 1 0 0 0,0 0 0 0 0,0-1 0 0 0,0 0 0 0 0,3 4 0 0 0,-4-6-50 0 0,0 0-1 0 0,0 0 1 0 0,0 0 0 0 0,0 0-1 0 0,0 0 1 0 0,0-1-1 0 0,1 1 1 0 0,-1 0-1 0 0,0-1 1 0 0,0 1 0 0 0,0-1-1 0 0,1 1 1 0 0,-1-1-1 0 0,0 0 1 0 0,1 0-1 0 0,-1 1 1 0 0,2-1 0 0 0,20-2 127 0 0,-3-4-75 0 0,-1-1 0 0 0,1-1 0 0 0,-1 0-1 0 0,-1-2 1 0 0,28-18 0 0 0,-5 4-43 0 0,8-6-68 0 0,-2-2 0 0 0,-1-2 0 0 0,-1-2-1 0 0,45-49 1 0 0,-55 51 33 0 0,67-71-31 0 0,-77 77 10 0 0,40-59 0 0 0,-64 83-457 0 0,-2 4 190 0 0,-9 7 106 0 0,-13 15 187 0 0,-4 19 67 0 0,-27 50-1 0 0,11-11-11 0 0,-17 35-63 0 0,54-102 34 0 0,0 0 0 0 0,1 0-1 0 0,1 0 1 0 0,0 1 0 0 0,1-1-1 0 0,1 1 1 0 0,0 0 0 0 0,1 0-1 0 0,0 17 1 0 0,1-28 11 0 0,0 0-1 0 0,1 0 1 0 0,0 1-1 0 0,0-1 1 0 0,0 0 0 0 0,0 0-1 0 0,0 0 1 0 0,0 0 0 0 0,1 0-1 0 0,-1 0 1 0 0,1-1 0 0 0,0 1-1 0 0,0 0 1 0 0,0-1-1 0 0,0 1 1 0 0,1-1 0 0 0,-1 0-1 0 0,1 0 1 0 0,-1 0 0 0 0,1 0-1 0 0,0 0 1 0 0,-1 0-1 0 0,1-1 1 0 0,0 1 0 0 0,0-1-1 0 0,0 0 1 0 0,5 1 0 0 0,-1 0-6 0 0,0-1 1 0 0,0 1 0 0 0,1-2-1 0 0,-1 1 1 0 0,0-1-1 0 0,0 0 1 0 0,1 0 0 0 0,-1-1-1 0 0,0 0 1 0 0,0-1 0 0 0,10-2-1 0 0,13-7-2122 0 0,-21 8-3060 0 0</inkml:trace>
</inkml:ink>
</file>

<file path=ppt/ink/ink6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3:48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6911 0 0,'1'-1'7735'0'0,"9"-5"-7337"0"0,1 0 0 0 0,-1 1 0 0 0,1 0 0 0 0,0 1 0 0 0,21-6 1 0 0,-12 4-251 0 0,34-11 79 0 0,0 3 0 0 0,58-8-1 0 0,-80 17-293 0 0,-18 3-316 0 0,0-1 0 0 0,0 2-1 0 0,0 0 1 0 0,0 0-1 0 0,0 1 1 0 0,19 3 0 0 0,-22 1-5147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5:38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20 17015 0 0,'-4'-7'1543'0'0,"-1"1"-1268"0"0,-4-1 2198 0 0,8 8-2134 0 0,-2 1-287 0 0,1 0 1 0 0,0 0 0 0 0,-1 0 0 0 0,1 0 0 0 0,0 1 0 0 0,0-1-1 0 0,0 1 1 0 0,1-1 0 0 0,-1 1 0 0 0,1 0 0 0 0,-1 0 0 0 0,-1 4 0 0 0,-11 43-64 0 0,6-21 44 0 0,5-19-23 0 0,-58 159 197 0 0,54-156-159 0 0,0 0 0 0 0,-1 0 0 0 0,0-1 0 0 0,-1 0 0 0 0,0 0 1 0 0,-16 14-1 0 0,5-7-871 0 0,-1-1 1 0 0,-32 20 0 0 0</inkml:trace>
</inkml:ink>
</file>

<file path=ppt/ink/ink6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3:48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6911 0 0,'0'0'11056'0'0,"2"-1"-10508"0"0,189-52 2282 0 0,-129 40-3895 0 0,75-4 0 0 0,-115 15-3676 0 0,0 0-1494 0 0</inkml:trace>
</inkml:ink>
</file>

<file path=ppt/ink/ink6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3:49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224 261 2303 0 0,'-2'2'167'0'0,"-8"7"-582"0"0,-7 9 5547 0 0,2-3-888 0 0,15-15-4144 0 0,-1 1 0 0 0,1-1-1 0 0,-1 0 1 0 0,1 1 0 0 0,0-1 0 0 0,-1 1-1 0 0,1-1 1 0 0,0 1 0 0 0,0-1-1 0 0,-1 1 1 0 0,1-1 0 0 0,0 1-1 0 0,0-1 1 0 0,0 1 0 0 0,-1 0 0 0 0,1-1-1 0 0,0 1 1 0 0,0-1 0 0 0,0 1-1 0 0,0-1 1 0 0,0 1 0 0 0,0 0-1 0 0,0-1 1 0 0,0 1 0 0 0,1-1 0 0 0,-1 1-1 0 0,0-1 1 0 0,0 1 0 0 0,0-1-1 0 0,0 1 1 0 0,1 0 0 0 0,-1-1-1 0 0,0 1 1 0 0,1-1 0 0 0,-1 0 0 0 0,0 1-1 0 0,1-1 1 0 0,-1 1 0 0 0,1-1-1 0 0,-1 0 1 0 0,1 1 0 0 0,-1-1-1 0 0,1 0 1 0 0,-1 1 0 0 0,1-1 0 0 0,0 1-1 0 0,2 0 6 0 0,0 1 0 0 0,0 0 0 0 0,0-1 0 0 0,1 0 1 0 0,-1 0-1 0 0,4 1 0 0 0,7-1 29 0 0,0 0 1 0 0,0-1-1 0 0,0-1 1 0 0,0 0-1 0 0,0-1 1 0 0,0-1-1 0 0,14-4 1 0 0,18-3-14 0 0,78-20-24 0 0,-69 14-77 0 0,-30 9-188 0 0,0 0 0 0 0,-1-2 0 0 0,0-1 0 0 0,-1-1-1 0 0,0-1 1 0 0,-1 0 0 0 0,40-32 0 0 0,-57 40 16 0 0,1-1 1 0 0,-1 0-1 0 0,-1 0 0 0 0,1-1 0 0 0,-1 1 1 0 0,0-1-1 0 0,0 0 0 0 0,0 0 1 0 0,3-9-1 0 0,-6 12 48 0 0,0 0 0 0 0,0 0 0 0 0,-1 1 0 0 0,1-1 0 0 0,-1 0 0 0 0,0 0 0 0 0,0 0 0 0 0,0 1-1 0 0,0-1 1 0 0,0 0 0 0 0,0 0 0 0 0,-1 0 0 0 0,1 1 0 0 0,-1-1 0 0 0,0 0 0 0 0,0 0 0 0 0,0 1 0 0 0,0-1 0 0 0,0 1 0 0 0,-1-1 0 0 0,1 1 0 0 0,-1-1 0 0 0,0 1-1 0 0,0 0 1 0 0,-3-4 0 0 0,3 4-34 0 0,-1 0-1 0 0,1 0 1 0 0,-1 0-1 0 0,0 0 1 0 0,1 1 0 0 0,-1-1-1 0 0,0 1 1 0 0,0-1-1 0 0,0 1 1 0 0,0 0-1 0 0,0 0 1 0 0,0 0-1 0 0,0 1 1 0 0,0-1-1 0 0,-4 0 1 0 0,-3 1-28 0 0,0 1 0 0 0,0 0 1 0 0,-15 3-1 0 0,0 0 211 0 0,1 0 117 0 0,2 1 1 0 0,-25 9-1 0 0,5-1-72 0 0,0-1 114 0 0,1 2 1 0 0,1 1-1 0 0,0 3 0 0 0,1 1 0 0 0,-72 48 0 0 0,88-50 101 0 0,1 0-1 0 0,0 1 0 0 0,2 1 1 0 0,0 1-1 0 0,1 1 1 0 0,1 1-1 0 0,1 0 0 0 0,1 1 1 0 0,2 1-1 0 0,-17 33 1 0 0,27-49-195 0 0,1 1 0 0 0,0-1 0 0 0,0 1 0 0 0,1-1 0 0 0,0 1 0 0 0,1 0 0 0 0,-1 16 0 0 0,2-20-30 0 0,0-1-1 0 0,1 1 1 0 0,-1-1 0 0 0,1 1-1 0 0,1-1 1 0 0,-1 0 0 0 0,0 1-1 0 0,1-1 1 0 0,0 0 0 0 0,0 0 0 0 0,0 0-1 0 0,1 0 1 0 0,-1 0 0 0 0,1-1-1 0 0,0 1 1 0 0,0-1 0 0 0,4 4-1 0 0,0-1 17 0 0,0-1 0 0 0,1 0 0 0 0,-1 0 1 0 0,1-1-1 0 0,1 0 0 0 0,-1 0 0 0 0,0-1 0 0 0,1 0 0 0 0,0 0 0 0 0,0-1 0 0 0,17 2 0 0 0,9-1 109 0 0,59-2-1 0 0,-91-1-190 0 0,65-3 264 0 0,0-4-1 0 0,108-23 0 0 0,-144 21-410 0 0,47-20-1 0 0,-69 25-63 0 0,-8 3-9 0 0</inkml:trace>
</inkml:ink>
</file>

<file path=ppt/ink/ink6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3:50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345 113 2759 0 0,'-7'4'504'0'0,"3"-2"334"0"0,1 0-1 0 0,-1 0 0 0 0,0-1 0 0 0,0 1 0 0 0,1-1 0 0 0,-1 0 0 0 0,-6 1 0 0 0,-6-1 6161 0 0,27-11-6469 0 0,11-5-387 0 0,1 1-1 0 0,1 1 1 0 0,47-18-1 0 0,-57 25-128 0 0,10-4 5 0 0,0 1 0 0 0,28-6 0 0 0,-41 13-9 0 0,0 0 0 0 0,0 0 0 0 0,0 1-1 0 0,0 1 1 0 0,1 0 0 0 0,-1 0 0 0 0,15 3 0 0 0,-23-2-7 0 0,0-1-1 0 0,0 1 1 0 0,0 0-1 0 0,-1 0 1 0 0,1 0-1 0 0,4 3 1 0 0,1 4 41 0 0,-7-6-41 0 0,0-1 1 0 0,0 1 0 0 0,0-1 0 0 0,0 1 0 0 0,-1 0 0 0 0,1 0 0 0 0,-1-1 0 0 0,1 1 0 0 0,-1 0 0 0 0,0 0 0 0 0,0 0-1 0 0,1 0 1 0 0,-1-1 0 0 0,-1 1 0 0 0,1 0 0 0 0,0 2 0 0 0,-1-1 8 0 0,0 1 0 0 0,0-1 0 0 0,-1 1 0 0 0,1-1 0 0 0,-1 0 0 0 0,1 0 0 0 0,-5 6 0 0 0,-2 1 19 0 0,0 0 1 0 0,-1-1-1 0 0,-17 14 0 0 0,-39 28-129 0 0,-2-2-1 0 0,-115 63 1 0 0,-39 8 13 0 0,207-112 86 0 0,1 0 0 0 0,-14 13 0 0 0,5-4 0 0 0,18-16 1 0 0,-8 12 12 0 0,11-11 160 0 0,1-1-145 0 0,1 0 1 0 0,-1-1 0 0 0,1 1-1 0 0,-1 0 1 0 0,1 0-1 0 0,-1 0 1 0 0,1 0-1 0 0,-1-1 1 0 0,1 1-1 0 0,-1 0 1 0 0,1-1 0 0 0,0 1-1 0 0,0 0 1 0 0,-1-1-1 0 0,1 1 1 0 0,1 0-1 0 0,15 9 106 0 0,-4-4-100 0 0,0 0 0 0 0,1-1 1 0 0,0-1-1 0 0,0 0 1 0 0,22 3-1 0 0,72 2 190 0 0,-31-6 70 0 0,98-11 0 0 0,-145 2-179 0 0,7-2-170 0 0,-36 8-287 0 0</inkml:trace>
</inkml:ink>
</file>

<file path=ppt/ink/ink6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3:51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81 5983 0 0,'1'-2'274'0'0,"34"-31"8699"0"0,-72 67-7785 0 0,-63 42 1 0 0,64-49-1043 0 0,14-12-130 0 0,-87 71 47 0 0,91-70-58 0 0,1 0-1 0 0,0 2 1 0 0,-24 34-1 0 0,38-48 0 0 0,1 0 1 0 0,-1 0 0 0 0,1 1-1 0 0,0-1 1 0 0,0 1-1 0 0,1 0 1 0 0,-1-1 0 0 0,1 1-1 0 0,0 0 1 0 0,0 0-1 0 0,1 0 1 0 0,-1 6-1 0 0,2-8 7 0 0,-1-1-1 0 0,0 0 0 0 0,0 1 0 0 0,1-1 0 0 0,-1 0 0 0 0,1 1 0 0 0,0-1 1 0 0,0 0-1 0 0,0 0 0 0 0,0 0 0 0 0,0 1 0 0 0,0-1 0 0 0,1 0 0 0 0,-1-1 1 0 0,0 1-1 0 0,1 0 0 0 0,0 0 0 0 0,-1 0 0 0 0,1-1 0 0 0,0 1 0 0 0,0-1 0 0 0,0 0 1 0 0,0 1-1 0 0,0-1 0 0 0,0 0 0 0 0,5 1 0 0 0,7 2 82 0 0,0 0 1 0 0,0-1-1 0 0,0-1 0 0 0,0 0 0 0 0,0-1 0 0 0,1-1 1 0 0,18-2-1 0 0,-6 0 174 0 0,1-2 0 0 0,49-15 0 0 0,-29 5 405 0 0,68-31-1 0 0,-97 36-575 0 0,1-1 0 0 0,-1-1-1 0 0,-1-1 1 0 0,0-1 0 0 0,32-29 0 0 0,-43 34-106 0 0,0 0-1 0 0,0-1 1 0 0,-1 1 0 0 0,-1-1 0 0 0,1-1 0 0 0,-1 1 0 0 0,-1-1 0 0 0,0 0 0 0 0,0 0 0 0 0,3-16 0 0 0,-2 2-223 0 0,-1 0 0 0 0,-1 0 0 0 0,-1-37 0 0 0,-2 54 72 0 0,0 0 0 0 0,-1 0 0 0 0,1 0-1 0 0,-1 0 1 0 0,-1 0 0 0 0,1 0 0 0 0,-1 0-1 0 0,-3-7 1 0 0,4 13 113 0 0,-1-1-1 0 0,1 1 0 0 0,-1-1 1 0 0,1 1-1 0 0,-1 0 0 0 0,1 0 1 0 0,-1 0-1 0 0,0 0 0 0 0,1 0 1 0 0,-1 0-1 0 0,0 0 0 0 0,0 1 1 0 0,0-1-1 0 0,0 0 0 0 0,0 1 1 0 0,1 0-1 0 0,-1-1 0 0 0,0 1 1 0 0,-3 0-1 0 0,-4 1-108 0 0,-1 1 0 0 0,1 0 0 0 0,-1 1 0 0 0,1-1 0 0 0,0 2 0 0 0,-14 7 0 0 0,-52 33-645 0 0,34-18 436 0 0,28-18 530 0 0,1 1 0 0 0,0 1-1 0 0,0 0 1 0 0,1 0 0 0 0,1 1 0 0 0,-18 23 0 0 0,27-33 294 0 0,1 3-303 0 0,0-1 0 0 0,0 0 0 0 0,1 0-1 0 0,-1 1 1 0 0,1-1 0 0 0,0 0 0 0 0,0 0-1 0 0,0 0 1 0 0,1 0 0 0 0,-1 0 0 0 0,0 0-1 0 0,1 0 1 0 0,2 3 0 0 0,1-1-66 0 0,-1 1 0 0 0,2-1 0 0 0,-1 0-1 0 0,0-1 1 0 0,7 5 0 0 0,-6-6-44 0 0,-1 1 1 0 0,1-1-1 0 0,0-1 0 0 0,0 1 0 0 0,0-1 0 0 0,0 0 1 0 0,0-1-1 0 0,0 1 0 0 0,1-1 0 0 0,-1 0 1 0 0,0-1-1 0 0,1 0 0 0 0,10 0 0 0 0,8-3 84 0 0,-1-1-1 0 0,29-8 0 0 0,-44 10-101 0 0,59-18 84 0 0,0-4 1 0 0,70-34-1 0 0,-102 42-65 0 0,81-41 65 0 0,-13 5-124 0 0,-32 25-734 0 0,-71 27 501 0 0,-3 19-3061 0 0,-3-8 2288 0 0</inkml:trace>
</inkml:ink>
</file>

<file path=ppt/ink/ink6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3:5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 6911 0 0,'0'0'1426'0'0,"-10"-9"6351"0"0,12 13-7770 0 0,0 1 0 0 0,0-1 1 0 0,0 0-1 0 0,1-1 0 0 0,0 1 0 0 0,0 0 0 0 0,0-1 1 0 0,6 6-1 0 0,32 21 19 0 0,-29-22-21 0 0,-1 0 0 0 0,12 11 0 0 0,-20-16-2 0 0,0 0 0 0 0,0 1 0 0 0,0-1 1 0 0,0 1-1 0 0,0 0 0 0 0,-1 0 0 0 0,0 0 1 0 0,0 0-1 0 0,0 0 0 0 0,2 7 0 0 0,-2-2-3 0 0,0 0 0 0 0,0 0 0 0 0,-1-1 0 0 0,0 1 0 0 0,0 1 0 0 0,-1-1 0 0 0,0 0 0 0 0,-1 0 0 0 0,0 0 0 0 0,-3 11 0 0 0,2-12 0 0 0,-1-1 0 0 0,0 0 0 0 0,0 0 0 0 0,0 0 0 0 0,-1 0 0 0 0,0-1 0 0 0,-1 0 0 0 0,1 1 0 0 0,-1-1 0 0 0,0-1 0 0 0,-1 1 0 0 0,-7 6 0 0 0,-7 3 95 0 0,0-1 0 0 0,0-1-1 0 0,-1-1 1 0 0,-36 15 0 0 0,54-26-70 0 0,-14 3 63 0 0,9-2-21 0 0,7-2-229 0 0,1-2-790 0 0,4-9-54 0 0,4-3-248 0 0</inkml:trace>
</inkml:ink>
</file>

<file path=ppt/ink/ink6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3:56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238 451 2303 0 0,'0'0'11918'0'0,"-1"2"-11473"0"0,-2 2-297 0 0,1-1 0 0 0,-1 1-1 0 0,-1-1 1 0 0,1 1 0 0 0,0-1 0 0 0,-1 0 0 0 0,0 0-1 0 0,0 0 1 0 0,0-1 0 0 0,-5 3 0 0 0,-9 4-4 0 0,-21 6 1 0 0,19-7-71 0 0,10-5-40 0 0,5 0 17 0 0,-1-1 1 0 0,1 0-1 0 0,-1 0 0 0 0,0 0 0 0 0,0-1 0 0 0,-12 1 0 0 0,6-1 96 0 0,11-1-124 0 0,-1 0 1 0 0,1 1-1 0 0,0-1 0 0 0,0 0 0 0 0,-1 0 0 0 0,1 0 1 0 0,0 0-1 0 0,-1 0 0 0 0,1 0 0 0 0,0-1 0 0 0,0 1 0 0 0,-1 0 1 0 0,1-1-1 0 0,0 1 0 0 0,0-1 0 0 0,0 1 0 0 0,-1-1 1 0 0,1 1-1 0 0,0-1 0 0 0,0 0 0 0 0,0 0 0 0 0,0 1 0 0 0,0-1 1 0 0,0 0-1 0 0,0 0 0 0 0,1 0 0 0 0,-1 0 0 0 0,0 0 1 0 0,0 0-1 0 0,1 0 0 0 0,-1-1 0 0 0,0-1 0 0 0,-1 0 26 0 0,1 0 0 0 0,0-1 0 0 0,0 1-1 0 0,1-1 1 0 0,-1 1 0 0 0,0-1 0 0 0,1 1-1 0 0,0-1 1 0 0,0 0 0 0 0,0 1 0 0 0,1-1-1 0 0,-1 1 1 0 0,1-1 0 0 0,1-3 0 0 0,2-7 108 0 0,0 0 1 0 0,8-14-1 0 0,-8 20-106 0 0,6-12-42 0 0,0 0-1 0 0,2 1 1 0 0,0 0-1 0 0,1 1 1 0 0,17-18 0 0 0,0 4-591 0 0,56-46 1 0 0,-66 63 392 0 0,1 0-1 0 0,0 1 1 0 0,45-20-1 0 0,-30 19-127 0 0,69-19 0 0 0,-72 24 385 0 0,0 3-1 0 0,61-7 1 0 0,-88 14-4 0 0,1 0 1 0 0,-1 0 0 0 0,1 1-1 0 0,-1 0 1 0 0,1 0-1 0 0,-1 0 1 0 0,0 1-1 0 0,1 0 1 0 0,-1 0-1 0 0,0 1 1 0 0,0-1-1 0 0,9 7 1 0 0,-11-6-37 0 0,0 0 0 0 0,0 1 0 0 0,0-1 0 0 0,0 1 0 0 0,-1 0 0 0 0,1 0 0 0 0,-1 0 0 0 0,0 1 0 0 0,0-1 0 0 0,-1 1 0 0 0,1-1 0 0 0,-1 1 0 0 0,0 0 0 0 0,-1 0 0 0 0,1 0 0 0 0,1 6 0 0 0,-2-4 10 0 0,0 0 0 0 0,-1 0 0 0 0,1 0 1 0 0,-1 0-1 0 0,-1 0 0 0 0,1 0 0 0 0,-1 0 1 0 0,0 0-1 0 0,-1 0 0 0 0,0 0 0 0 0,0-1 1 0 0,0 1-1 0 0,-1 0 0 0 0,0-1 0 0 0,-7 12 1 0 0,2-7 18 0 0,-1 0-1 0 0,0 0 1 0 0,0-1 0 0 0,-1 0 0 0 0,-1 0 0 0 0,0-1-1 0 0,-12 8 1 0 0,-7 2-40 0 0,-1 0 0 0 0,-65 26-1 0 0,-72 16 5 0 0,130-48-20 0 0,16-6-1 0 0,-1-2 0 0 0,1 0 0 0 0,-30 2 0 0 0,14-3 0 0 0,35-4-37 0 0,0 1 0 0 0,0-1-1 0 0,0 0 1 0 0,0 0 0 0 0,0 0-1 0 0,-1-1 1 0 0,1 1 0 0 0,0-1-1 0 0,0 0 1 0 0,0 1 0 0 0,-3-3-1 0 0,5 3-139 0 0,1-2-1054 0 0,4-5 414 0 0,0 0-1 0 0,1 0 1 0 0,0 0 0 0 0,0 1-1 0 0,0-1 1 0 0,7-5 0 0 0,-9 9-322 0 0,9-11-3465 0 0</inkml:trace>
</inkml:ink>
</file>

<file path=ppt/ink/ink6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3:56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861 22 919 0 0,'11'-3'319'0'0,"7"-4"-644"0"0,3-5 11922 0 0,-28 23-11077 0 0,-35 46 293 0 0,-95 100-1 0 0,-228 259 63 0 0,206-231 62 0 0,117-143-798 0 0,-2-3-1 0 0,-53 39 0 0 0,93-75-129 0 0,-10 8-41 0 0,26-8-454 0 0,-5-4 244 0 0,0 0 0 0 0,0 0 0 0 0,-1 0 0 0 0,1-1 0 0 0,11-4 0 0 0,-12 4-132 0 0,18-7-918 0 0</inkml:trace>
</inkml:ink>
</file>

<file path=ppt/ink/ink6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3:57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49 3223 0 0,'2'-1'143'0'0,"4"-1"-14"0"0,-2 0-64 0 0,0 1-1 0 0,-1-1 1 0 0,1 0-1 0 0,9-7 11105 0 0,-14 11-10885 0 0,-3 7-66 0 0,0 1 0 0 0,-1-1 0 0 0,0-1 0 0 0,-12 17 0 0 0,6-10-59 0 0,-33 51 263 0 0,-41 80-1 0 0,82-138-329 0 0,-1 0 0 0 0,1 0 0 0 0,1 0 0 0 0,-3 10 0 0 0,4-16-36 0 0,1 1 0 0 0,-1 0 0 0 0,1 0 0 0 0,0 0-1 0 0,0 0 1 0 0,0 0 0 0 0,0 0 0 0 0,1 0 0 0 0,-1 0 0 0 0,1 0 0 0 0,-1 0 0 0 0,1 0 0 0 0,0 0 0 0 0,2 4 0 0 0,-1-6-29 0 0,-1 1 1 0 0,0-1 0 0 0,0 0 0 0 0,1 1 0 0 0,-1-1 0 0 0,1 0-1 0 0,-1 0 1 0 0,1 0 0 0 0,-1 0 0 0 0,1 0 0 0 0,0 0 0 0 0,0-1-1 0 0,2 2 1 0 0,0-1 28 0 0,1 0 0 0 0,-1 0-1 0 0,0-1 1 0 0,7 1 0 0 0,0-2 53 0 0,0 0 1 0 0,-1-1 0 0 0,1-1 0 0 0,-1 0 0 0 0,13-5 0 0 0,-3 1-20 0 0,24-9 7 0 0,0-3 1 0 0,-1-1 0 0 0,0-2-1 0 0,40-30 1 0 0,152-120-124 0 0,-206 149 16 0 0,-21 17 7 0 0,9-6-165 0 0,-1-1 0 0 0,-1-1 0 0 0,25-28 0 0 0,-39 41 88 0 0,-17 14-141 0 0,-6 10 196 0 0,1 0 1 0 0,1 2 0 0 0,1 0-1 0 0,1 2 1 0 0,-16 33-1 0 0,-13 38 86 0 0,33-65-50 0 0,9-23 3 0 0,1 0 0 0 0,1 1 1 0 0,0-1-1 0 0,-2 16 0 0 0,3-5 126 0 0,5-13-121 0 0,0-4-6 0 0,4 6 30 0 0,-5-9-32 0 0,1 1 1 0 0,0-1-1 0 0,0 1 1 0 0,-1-1-1 0 0,1 0 1 0 0,0 0-1 0 0,0 0 1 0 0,0-1-1 0 0,0 1 1 0 0,0-1-1 0 0,0 1 1 0 0,0-1-1 0 0,3 0 1 0 0,5-1 36 0 0,0 0 1 0 0,13-3-1 0 0,42-6-679 0 0,-37 6-301 0 0,0-1 0 0 0,55-17 1 0 0,-69 17-419 0 0</inkml:trace>
</inkml:ink>
</file>

<file path=ppt/ink/ink6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3:5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9 6911 0 0,'-1'1'528'0'0,"-6"3"-198"0"0,0-2-1 0 0,-14 5 0 0 0,-2 1 7605 0 0,23-8-7907 0 0,0 0 0 0 0,0 0 0 0 0,0 0 0 0 0,0 0 0 0 0,1 0 0 0 0,-1 0 0 0 0,0 1 1 0 0,0-1-1 0 0,0 0 0 0 0,0 0 0 0 0,0 0 0 0 0,0 0 0 0 0,0 0 0 0 0,0 0 1 0 0,0 0-1 0 0,0 0 0 0 0,0 0 0 0 0,0 1 0 0 0,0-1 0 0 0,0 0 0 0 0,0 0 0 0 0,0 0 1 0 0,0 0-1 0 0,0 0 0 0 0,0 0 0 0 0,0 0 0 0 0,0 1 0 0 0,0-1 0 0 0,0 0 0 0 0,0 0 1 0 0,0 0-1 0 0,0 0 0 0 0,0 0 0 0 0,0 0 0 0 0,0 0 0 0 0,0 0 0 0 0,-1 0 0 0 0,1 1 1 0 0,0-1-1 0 0,0 0 0 0 0,0 0 0 0 0,0 0 0 0 0,0 0 0 0 0,0 0 0 0 0,0 0 0 0 0,0 0 1 0 0,0 0-1 0 0,0 0 0 0 0,-1 0 0 0 0,1 0 0 0 0,0 0 0 0 0,0 0 0 0 0,0 0 1 0 0,0 0-1 0 0,0 0 0 0 0,0 0 0 0 0,0 0 0 0 0,-1 0 0 0 0,1 0 0 0 0,0 0 0 0 0,0 0 1 0 0,0 0-1 0 0,0 0 0 0 0,0 0 0 0 0,0 0 0 0 0,0 0 0 0 0,0 0 0 0 0,-1 0 0 0 0,1 0 1 0 0,7 5 583 0 0,2-3-433 0 0,1 0-1 0 0,-1-1 1 0 0,1-1-1 0 0,0 1 1 0 0,-1-1-1 0 0,1-1 1 0 0,10-1-1 0 0,-5 1-74 0 0,122-17 205 0 0,-30 3-699 0 0,-52 7-4194 0 0,-45 7-1278 0 0</inkml:trace>
</inkml:ink>
</file>

<file path=ppt/ink/ink6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3:58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1839 0 0,'0'0'83'0'0,"-2"0"-6"0"0,-39 21 16658 0 0,42-20-16318 0 0,1 1-330 0 0,0-1 0 0 0,1 1 0 0 0,-1-1-1 0 0,1 0 1 0 0,-1 1 0 0 0,1-1 0 0 0,-1-1 0 0 0,1 1-1 0 0,0 0 1 0 0,-1-1 0 0 0,1 1 0 0 0,0-1-1 0 0,-1 0 1 0 0,1 0 0 0 0,4 0 0 0 0,8-1 229 0 0,22-3 0 0 0,-29 2-234 0 0,20-2-131 0 0,114-15 1352 0 0,-112 16-2689 0 0,0 2 0 0 0,52 5 0 0 0,-68-2-5357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5:38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145 349 12695 0 0,'-1'1'580'0'0,"-9"12"111"0"0,0-1-1 0 0,-1-1 0 0 0,-1 1 0 0 0,0-2 1 0 0,-21 16-1 0 0,27-22 64 0 0,-4 4-240 0 0,3-2-36 0 0,-1 0 0 0 0,-11 6 0 0 0,18-11-83 0 0,-3-11-62 0 0,4 6-299 0 0,-1-1 1 0 0,1 1-1 0 0,0 0 0 0 0,0-1 0 0 0,1 1 1 0 0,-1 0-1 0 0,1-1 0 0 0,0 1 0 0 0,0 0 1 0 0,0 0-1 0 0,1 0 0 0 0,-1 0 1 0 0,4-6-1 0 0,4-7 15 0 0,20-27 1 0 0,-15 25-29 0 0,25-34-170 0 0,2 2 0 0 0,91-86 1 0 0,-118 124 62 0 0,0 1 0 0 0,17-12 0 0 0,-26 20 104 0 0,0 1 0 0 0,0 1 1 0 0,0-1-1 0 0,0 1 0 0 0,1-1 0 0 0,-1 1 0 0 0,1 1 0 0 0,-1-1 0 0 0,1 1 0 0 0,0 0 0 0 0,5 0 1 0 0,-9 1 0 0 0,-1 0 0 0 0,0 0 1 0 0,0 0-1 0 0,0 0 0 0 0,1 1 1 0 0,-1-1-1 0 0,0 0 0 0 0,0 1 1 0 0,0-1-1 0 0,0 1 0 0 0,1-1 1 0 0,-1 1-1 0 0,0 0 0 0 0,0 0 1 0 0,0-1-1 0 0,0 1 1 0 0,-1 0-1 0 0,3 1 0 0 0,-2 1-5 0 0,1-1-1 0 0,-1 0 0 0 0,1 0 0 0 0,-1 1 1 0 0,0-1-1 0 0,0 1 0 0 0,0-1 0 0 0,0 5 1 0 0,1 0-5 0 0,-1 0 0 0 0,-1 0 0 0 0,1 0 1 0 0,-1 0-1 0 0,-2 13 0 0 0,-4 11 14 0 0,-2-1 0 0 0,-1 0 0 0 0,-24 53 0 0 0,19-49 7 0 0,1 0 0 0 0,-11 45 0 0 0,22-56-34 0 0,2-23-20 0 0,0 1 0 0 0,0-1 0 0 0,1 1 0 0 0,-1-1 1 0 0,0 1-1 0 0,0-1 0 0 0,0 1 0 0 0,0-1 0 0 0,1 0 1 0 0,-1 1-1 0 0,0-1 0 0 0,0 1 0 0 0,1-1 1 0 0,-1 0-1 0 0,0 1 0 0 0,0-1 0 0 0,1 0 0 0 0,-1 1 1 0 0,1-1-1 0 0,-1 0 0 0 0,0 0 0 0 0,1 1 1 0 0,-1-1-1 0 0,1 0 0 0 0,-1 0 0 0 0,0 0 0 0 0,1 1 1 0 0,-1-1-1 0 0,2 0 0 0 0,12 0-5489 0 0,2-4-1126 0 0</inkml:trace>
</inkml:ink>
</file>

<file path=ppt/ink/ink6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4:00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197 265 2759 0 0,'0'0'5483'0'0,"-9"-4"-4160"0"0,4 1-1325 0 0,4 3-87 0 0,-3-1-2827 0 0,-2 1 5931 0 0,4 0-1700 0 0,0 0 1 0 0,0 0-1 0 0,-1 0 0 0 0,1-1 0 0 0,0 1 0 0 0,-4-2 0 0 0,5 2-604 0 0,53 5-128 0 0,-38-3-451 0 0,1-1 1 0 0,19 0-1 0 0,150-27 286 0 0,-81 9-371 0 0,-103 17-47 0 0,67-12-60 0 0,-57 10-64 0 0,-1-1 0 0 0,1 0 0 0 0,-1 0 0 0 0,17-10 0 0 0,-25 13 129 0 0,1-1-1 0 0,-1 0 0 0 0,0 1 1 0 0,1-1-1 0 0,-1 0 1 0 0,0 0-1 0 0,0 0 1 0 0,0 0-1 0 0,0 0 0 0 0,0 0 1 0 0,0 0-1 0 0,0 0 1 0 0,0 0-1 0 0,0 0 1 0 0,1-3-1 0 0,1-1-3 0 0,-1 3 1 0 0,-1-1-1 0 0,1 1 0 0 0,0-1 1 0 0,-1 0-1 0 0,0 0 0 0 0,1 0 1 0 0,-1 0-1 0 0,-1 0 1 0 0,1 0-1 0 0,0 0 0 0 0,-1 0 1 0 0,1 0-1 0 0,-1 0 1 0 0,0 0-1 0 0,0 0 0 0 0,0 0 1 0 0,-1-5-1 0 0,1 3 28 0 0,-2-2-27 0 0,1 0 0 0 0,-1 0 0 0 0,0 0 0 0 0,-5-10 0 0 0,6 15-2 0 0,1 0-8 0 0,-1 0 0 0 0,0 0 0 0 0,0-1 0 0 0,0 1 0 0 0,0 0 0 0 0,0 1-1 0 0,-1-1 1 0 0,1 0 0 0 0,0 0 0 0 0,-1 0 0 0 0,0 1 0 0 0,1-1 0 0 0,-1 1 0 0 0,-2-2 0 0 0,0 0-25 0 0,0 0 9 0 0,1 1 0 0 0,-1 0 1 0 0,0 0-1 0 0,0 0 0 0 0,0 0 1 0 0,0 0-1 0 0,0 1 0 0 0,-1 0 1 0 0,1 0-1 0 0,0 0 0 0 0,-1 0 1 0 0,1 1-1 0 0,-1 0 0 0 0,-5 0 1 0 0,-6 1-151 0 0,1 2 0 0 0,-28 6 0 0 0,17-2-11 0 0,-1 0 140 0 0,2 1 0 0 0,-1 2-1 0 0,1 0 1 0 0,0 2 0 0 0,1 0-1 0 0,1 2 1 0 0,0 1 0 0 0,-27 23-1 0 0,-16 10 68 0 0,36-28 17 0 0,1 2 0 0 0,-34 33-1 0 0,55-47-28 0 0,0 1 0 0 0,1-1-1 0 0,0 1 1 0 0,1 1-1 0 0,0-1 1 0 0,0 1 0 0 0,1 0-1 0 0,0 1 1 0 0,1-1-1 0 0,0 1 1 0 0,-4 18 0 0 0,7-22 41 0 0,0-1 1 0 0,1 0 0 0 0,0 1 0 0 0,0 0 0 0 0,0-1 0 0 0,0 1 0 0 0,1-1 0 0 0,1 0 0 0 0,-1 1 0 0 0,1-1 0 0 0,0 0 0 0 0,0 0 0 0 0,0 0 0 0 0,1 0 0 0 0,0 0 0 0 0,6 8 0 0 0,-5-9-9 0 0,-1-1 0 0 0,0-1 1 0 0,1 1-1 0 0,0 0 0 0 0,0-1 0 0 0,0 0 1 0 0,0 0-1 0 0,0 0 0 0 0,1 0 0 0 0,-1-1 0 0 0,1 1 1 0 0,0-1-1 0 0,0 0 0 0 0,-1-1 0 0 0,1 1 1 0 0,1-1-1 0 0,-1 0 0 0 0,0 0 0 0 0,0-1 1 0 0,0 0-1 0 0,6 0 0 0 0,27-4 471 0 0,0-1 1 0 0,53-16-1 0 0,-19 5-33 0 0,-28 4-375 0 0,-22 6-46 0 0,1 1 1 0 0,44-4 0 0 0,-57 9-61 0 0,-8 0 0 0 0,0 0 0 0 0,-1 0 0 0 0,1 0 0 0 0,-1 0 0 0 0,1 1 0 0 0,0-1 0 0 0,-1 1 0 0 0,1-1 0 0 0,-1 1 0 0 0,1-1 0 0 0,-1 1 0 0 0,1 0 0 0 0,-1 0 0 0 0,2 1 0 0 0,3 2 0 0 0,29 12-312 0 0,-34-16 192 0 0,8 4-359 0 0</inkml:trace>
</inkml:ink>
</file>

<file path=ppt/ink/ink6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4:00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241 126 1839 0 0,'-2'0'134'0'0,"-22"5"-78"0"0,-10 2 3267 0 0,28-6-928 0 0,0-1 0 0 0,0 0 1 0 0,-11 0-1 0 0,17-2-2279 0 0,0 1 1 0 0,0 0-1 0 0,0-1 1 0 0,0 1-1 0 0,0 0 1 0 0,1 0-1 0 0,-1-1 0 0 0,0 1 1 0 0,1 0-1 0 0,0-2 1 0 0,3-2 10 0 0,0 0 0 0 0,-1 1 0 0 0,2-1 0 0 0,-1 1 0 0 0,0 0 1 0 0,1 0-1 0 0,0 1 0 0 0,-1-1 0 0 0,2 1 0 0 0,-1 0 0 0 0,6-2 0 0 0,10-4 251 0 0,34-9-1 0 0,-42 15-273 0 0,31-8 339 0 0,1 3-1 0 0,80-5 1 0 0,-41 5 20 0 0,-72 7-412 0 0,-2 0 4 0 0,0 0 1 0 0,0 0 0 0 0,0 1-1 0 0,0 1 1 0 0,14 2 0 0 0,-20-2-1 0 0,-4-1-55 0 0,1 1 0 0 0,-1-1 0 0 0,1 0 1 0 0,-1 0-1 0 0,1 1 0 0 0,-1-1 0 0 0,1 0 1 0 0,-1 1-1 0 0,0-1 0 0 0,1 1 1 0 0,-1-1-1 0 0,1 0 0 0 0,-1 1 0 0 0,0-1 1 0 0,0 1-1 0 0,1-1 0 0 0,-1 1 1 0 0,0-1-1 0 0,0 1 0 0 0,1-1 0 0 0,-1 1 1 0 0,0 0-1 0 0,0-1 0 0 0,0 1 0 0 0,0-1 1 0 0,0 1-1 0 0,0-1 0 0 0,0 1 1 0 0,0-1-1 0 0,0 1 0 0 0,0 0 0 0 0,0-1 1 0 0,0 1-1 0 0,-1 0 0 0 0,1 0 1 0 0,-1 4-1 0 0,1-1-1 0 0,-1 0 1 0 0,-1 0-1 0 0,1 0 1 0 0,0 0-1 0 0,-1 0 1 0 0,0-1 0 0 0,0 1-1 0 0,0 0 1 0 0,0-1-1 0 0,0 1 1 0 0,-1-1-1 0 0,0 0 1 0 0,0 0-1 0 0,0 0 1 0 0,0 0-1 0 0,0 0 1 0 0,-4 2 0 0 0,-7 4-26 0 0,-1 0 1 0 0,0-1 0 0 0,-17 7-1 0 0,13-6-5 0 0,-114 60-186 0 0,-155 107-1 0 0,274-167 219 0 0,-105 73 14 0 0,118-81 129 0 0,3 0-80 0 0,3 1-12 0 0,0 0 0 0 0,0-1 0 0 0,0 1 0 0 0,0-1 0 0 0,0 0 1 0 0,0-1-1 0 0,9 1 0 0 0,42-3 212 0 0,-7 0-109 0 0,49 11 120 0 0,-16 0-98 0 0,-12-11-197 0 0,-66 2-77 0 0,-1 0 0 0 0,1 0 0 0 0,0-1-1 0 0,-1 1 1 0 0,1-1 0 0 0,3-1 0 0 0,7-4-4163 0 0,-5 2 2508 0 0</inkml:trace>
</inkml:ink>
</file>

<file path=ppt/ink/ink6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4:01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217 231 4143 0 0,'0'0'319'0'0,"9"-9"2746"0"0,-1-2 5324 0 0,-14 13-7666 0 0,-4 3-664 0 0,0 0-1 0 0,0 0 1 0 0,1 1-1 0 0,-1 1 1 0 0,1 0 0 0 0,-14 14-1 0 0,-45 55 143 0 0,54-59-100 0 0,2-2 45 0 0,-19 29-1 0 0,28-39-110 0 0,0 1 0 0 0,0-1 0 0 0,1 0 0 0 0,0 1 0 0 0,0 0 0 0 0,0 0 0 0 0,0-1 1 0 0,1 1-1 0 0,-1 11 0 0 0,2-16-12 0 0,1 0 1 0 0,-1 0 0 0 0,1 0 0 0 0,-1 0 0 0 0,0 0 0 0 0,1 0 0 0 0,0 0 0 0 0,-1 0 0 0 0,1 0 0 0 0,0 0 0 0 0,-1 0-1 0 0,1 0 1 0 0,0 0 0 0 0,0-1 0 0 0,1 2 0 0 0,15 10 228 0 0,-10-9-151 0 0,-1 0 0 0 0,2 0 0 0 0,-1-1 0 0 0,0 0-1 0 0,0 0 1 0 0,1-1 0 0 0,-1 0 0 0 0,1 0 0 0 0,-1-1 0 0 0,13 0-1 0 0,1-2 121 0 0,1 0 0 0 0,29-8 0 0 0,-22 2-148 0 0,0-1 0 0 0,-1-1 0 0 0,0-2 0 0 0,0 0 0 0 0,-1-2 0 0 0,-1-1 0 0 0,0-1 0 0 0,-2-2 0 0 0,1 0 0 0 0,-2-1 0 0 0,-1-2 0 0 0,0 0 0 0 0,-2-1 0 0 0,0-1 0 0 0,17-28 0 0 0,-31 43-139 0 0,-1-1-1 0 0,-1 1 1 0 0,0-1-1 0 0,0 0 1 0 0,-1 0 0 0 0,0-1-1 0 0,0 1 1 0 0,-1-1-1 0 0,0 1 1 0 0,0-12 0 0 0,-1 17-16 0 0,-1-1 0 0 0,-1 0 0 0 0,1 1 0 0 0,-1-1 0 0 0,1 0 0 0 0,-1 1 0 0 0,-1-1 0 0 0,1 1 1 0 0,-1 0-1 0 0,1-1 0 0 0,-1 1 0 0 0,-1 0 0 0 0,1 0 0 0 0,0 0 0 0 0,-1 0 0 0 0,0 1 0 0 0,0-1 1 0 0,0 1-1 0 0,0-1 0 0 0,-1 1 0 0 0,1 0 0 0 0,-1 0 0 0 0,-5-3 0 0 0,3 3 15 0 0,0 0 0 0 0,0 1-1 0 0,0-1 1 0 0,-1 1 0 0 0,1 0-1 0 0,-1 1 1 0 0,1 0 0 0 0,-12-1-1 0 0,-7 1-349 0 0,-25 2 0 0 0,10 0 225 0 0,32 0 211 0 0,1 0 0 0 0,-1 0 0 0 0,0 1 0 0 0,0 0 0 0 0,1 0 0 0 0,-1 1 0 0 0,1 0 0 0 0,0 0 0 0 0,-1 1 0 0 0,2 0 0 0 0,-1 0-1 0 0,0 0 1 0 0,1 1 0 0 0,-7 6 0 0 0,5-3 19 0 0,0 0 0 0 0,0 0 0 0 0,1 0 0 0 0,0 1 0 0 0,0 0 0 0 0,1 1 0 0 0,0 0 0 0 0,1 0 0 0 0,-6 14 0 0 0,8-16 91 0 0,1-1 0 0 0,0 1-1 0 0,1-1 1 0 0,-1 1 0 0 0,2 0 0 0 0,-1 15-1 0 0,1-20-69 0 0,0 0 0 0 0,1 1-1 0 0,-1-1 1 0 0,1 0 0 0 0,0 1-1 0 0,0-1 1 0 0,0 0 0 0 0,0 0-1 0 0,1 0 1 0 0,-1 0 0 0 0,1 0-1 0 0,0 0 1 0 0,0 0 0 0 0,0-1-1 0 0,0 1 1 0 0,0-1 0 0 0,1 1 0 0 0,4 3-1 0 0,-5-5-21 0 0,0 0 0 0 0,1 0-1 0 0,-1 0 1 0 0,1 0 0 0 0,-1 0 0 0 0,1 0 0 0 0,0-1-1 0 0,-1 0 1 0 0,1 1 0 0 0,0-1 0 0 0,-1 0-1 0 0,1 0 1 0 0,0 0 0 0 0,3-1 0 0 0,43-10 379 0 0,-37 8-312 0 0,442-135 552 0 0,-431 131-932 0 0,32-7 0 0 0,-53 13 7 0 0,-1 2-300 0 0,-1-1 442 0 0,1 0 1 0 0,-1 0-1 0 0,0 0 1 0 0,1 0-1 0 0,-1 0 1 0 0,1 0-1 0 0,-1 1 1 0 0,0-1-1 0 0,1 0 1 0 0,-1 0-1 0 0,1 0 1 0 0,-1 1-1 0 0,0-1 1 0 0,1 0-1 0 0,-1 1 1 0 0,0-1-1 0 0,1 0 1 0 0,-1 1-1 0 0,0-1 1 0 0,0 0-1 0 0,1 1 1 0 0,-1-1-1 0 0,0 1 1 0 0,0-1-1 0 0,0 0 1 0 0,1 1-1 0 0,-1-1 1 0 0,0 1-1 0 0,0-1 1 0 0,0 1-1 0 0,0-1 1 0 0,0 1-1 0 0,0 0 1 0 0,0 0 263 0 0,0 1-1671 0 0</inkml:trace>
</inkml:ink>
</file>

<file path=ppt/ink/ink6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4:02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0 2759 0 0,'0'0'18783'0'0,"-1"2"-18703"0"0,-5 11-69 0 0,0-1-1 0 0,-1 1 1 0 0,-1-1 0 0 0,0 0 0 0 0,-14 15 0 0 0,-3 6 69 0 0,15-19-22 0 0,5-8-13 0 0,0 0 0 0 0,1 1 0 0 0,0-1 0 0 0,0 1 0 0 0,-5 12 0 0 0,26-22-631 0 0,3-5 204 0 0</inkml:trace>
</inkml:ink>
</file>

<file path=ppt/ink/ink6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4:03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79 145 6447 0 0,'-1'1'499'0'0,"-28"16"8286"0"0,30-17-8229 0 0,94-41 1445 0 0,-28 11-1484 0 0,-8 6 283 0 0,0 3 0 0 0,104-22 1 0 0,-156 41-729 0 0,-1 1 27 0 0,0 1-1 0 0,0-1 0 0 0,11 1 0 0 0,-17 1-93 0 0,1 0 0 0 0,-1-1-1 0 0,0 1 1 0 0,0 0 0 0 0,0 0-1 0 0,0-1 1 0 0,0 1 0 0 0,0 0-1 0 0,0 0 1 0 0,0-1 0 0 0,0 1 0 0 0,0 0-1 0 0,0 0 1 0 0,-1 1 0 0 0,1-2-1 0 0,-2 6 4 0 0,0-1 0 0 0,0 1 0 0 0,-1 0 0 0 0,1-1 0 0 0,-1 1 0 0 0,-1-1 0 0 0,1 0 1 0 0,-1 0-1 0 0,0 0 0 0 0,-5 4 0 0 0,-8 8 37 0 0,-23 18 0 0 0,31-28-43 0 0,-105 96-58 0 0,66-60 7 0 0,-119 100-520 0 0,99-88 571 0 0,35-27 13 0 0,32-27 128 0 0,2 0-123 0 0,0 0 0 0 0,1 0 0 0 0,-1 0 0 0 0,0 0 1 0 0,0-1-1 0 0,1 1 0 0 0,-1 0 0 0 0,1-1 1 0 0,-1 1-1 0 0,0-1 0 0 0,3 1 0 0 0,25 4 203 0 0,0-2 0 0 0,0 0 0 0 0,0-2 1 0 0,39-3-1 0 0,-36 1-90 0 0,87-4 372 0 0,138 1 792 0 0,-231 4-1256 0 0,-24 0-145 0 0,-11 6-4572 0 0,1-1 2932 0 0</inkml:trace>
</inkml:ink>
</file>

<file path=ppt/ink/ink6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4:06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0 7055 0 0,'0'0'9919'0'0,"-6"11"-9712"0"0,6-6-206 0 0,-1 0 0 0 0,1 1 0 0 0,0-1 1 0 0,0 0-1 0 0,0 0 0 0 0,1 0 1 0 0,0 0-1 0 0,0 0 0 0 0,3 9 0 0 0,2 1 33 0 0,15 25 0 0 0,-7-12 24 0 0,-10-20-60 0 0,0 1-1 0 0,-1 0 1 0 0,0 1 0 0 0,-1-1-1 0 0,0 1 1 0 0,0-1-1 0 0,-1 1 1 0 0,-1-1 0 0 0,0 12-1 0 0,0-14 19 0 0,0 0-1 0 0,-1-1 1 0 0,0 1-1 0 0,-1 0 0 0 0,-3 10 1 0 0,3-13 5 0 0,0 0 1 0 0,0 0-1 0 0,-1-1 0 0 0,1 1 0 0 0,-6 5 1 0 0,4-5-13 0 0,-4 5 21 0 0,0-1 1 0 0,-1-1-1 0 0,0 1 1 0 0,-11 5-1 0 0,-5 5-36 0 0,22-15 5 0 0,-40 27 28 0 0,38-27-14 0 0,1 0 0 0 0,-1-1 0 0 0,0 1-1 0 0,0-2 1 0 0,0 1 0 0 0,0 0 0 0 0,-10 1-1 0 0,8-3-26 0 0,6 0-57 0 0,1 0 0 0 0,0 0 1 0 0,-1 0-1 0 0,1 0 1 0 0,0 0-1 0 0,0 0 1 0 0,-1 0-1 0 0,1 0 1 0 0,0 0-1 0 0,-1 0 1 0 0,1 0-1 0 0,0 0 1 0 0,-1-1-1 0 0,1 1 0 0 0,0 0 1 0 0,0 0-1 0 0,-1 0 1 0 0,1-1-1 0 0,0 1 1 0 0,0 0-1 0 0,-1 0 1 0 0,1 0-1 0 0,0-1 1 0 0,0 1-1 0 0,0 0 0 0 0,-1-1 1 0 0,1 1-1 0 0,0 0 1 0 0,0 0-1 0 0,0-1 1 0 0,0 1-1 0 0,0 0 1 0 0,0-1-1 0 0,0 1 1 0 0,0 0-1 0 0,0-1 1 0 0,0 1-1 0 0,0 0 0 0 0,0-1 1 0 0,0 1-1 0 0,0 0 1 0 0,0-1-1 0 0,0 1 1 0 0,0 0-1 0 0,0-1 1 0 0,0 1-1 0 0,0 0 1 0 0,0-1-1 0 0,0 1 0 0 0,1 0 1 0 0,-1 0-1 0 0,0-1 1 0 0,1 1-1 0 0,3-9-5121 0 0</inkml:trace>
</inkml:ink>
</file>

<file path=ppt/ink/ink6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4:07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241 383 4607 0 0,'0'0'1462'0'0,"-9"7"1854"0"0,5-2-2075 0 0,0 1 0 0 0,0-1 0 0 0,-5 10 0 0 0,-4 5-231 0 0,11-17-896 0 0,-1-1-1 0 0,0 0 0 0 0,0 0 0 0 0,0 0 1 0 0,0-1-1 0 0,0 1 0 0 0,-1-1 0 0 0,1 0 1 0 0,0 0-1 0 0,-1 0 0 0 0,1 0 0 0 0,-1 0 1 0 0,-5-1-1 0 0,3 1 19 0 0,0 0-57 0 0,1-1 1 0 0,-1 0-1 0 0,1 0 1 0 0,-1 0-1 0 0,1-1 1 0 0,0 0-1 0 0,-1 0 1 0 0,1 0-1 0 0,0-1 1 0 0,-1 1-1 0 0,1-1 1 0 0,0-1-1 0 0,0 1 1 0 0,1-1 0 0 0,-1 0-1 0 0,0 0 1 0 0,1 0-1 0 0,0 0 1 0 0,0-1-1 0 0,0 0 1 0 0,0 0-1 0 0,0 0 1 0 0,1 0-1 0 0,0-1 1 0 0,0 1-1 0 0,0-1 1 0 0,0 0-1 0 0,1 0 1 0 0,0 0 0 0 0,0 0-1 0 0,0 0 1 0 0,0-1-1 0 0,1 1 1 0 0,0 0-1 0 0,0-1 1 0 0,0-5-1 0 0,1 2-14 0 0,0 1 0 0 0,1-1-1 0 0,-1 0 1 0 0,2 1 0 0 0,-1-1-1 0 0,1 1 1 0 0,1 0 0 0 0,-1-1-1 0 0,1 1 1 0 0,1 0 0 0 0,6-11-1 0 0,0 2-163 0 0,2-1 0 0 0,0 1-1 0 0,1 1 1 0 0,0 0 0 0 0,1 1-1 0 0,1 1 1 0 0,1 0 0 0 0,0 1-1 0 0,0 0 1 0 0,2 2 0 0 0,24-14-1 0 0,-29 18 80 0 0,1 1-1 0 0,0 1 1 0 0,0 0-1 0 0,1 1 1 0 0,-1 0-1 0 0,1 1 1 0 0,24-2-1 0 0,-18 4 26 0 0,1 1 0 0 0,-1 0 0 0 0,0 2-1 0 0,37 7 1 0 0,-48-7 7 0 0,0 1-1 0 0,-1 0 0 0 0,1 0 1 0 0,-1 1-1 0 0,1 0 0 0 0,-1 1 1 0 0,0 0-1 0 0,-1 0 0 0 0,1 1 1 0 0,-1 0-1 0 0,-1 1 0 0 0,1 0 1 0 0,-1 0-1 0 0,0 0 0 0 0,0 1 1 0 0,-1 0-1 0 0,0 0 0 0 0,-1 1 1 0 0,8 15-1 0 0,-9-17 21 0 0,6 32 21 0 0,-10-38-49 0 0,1 2 4 0 0,-1 0 0 0 0,0 0-1 0 0,0 0 1 0 0,0 0 0 0 0,-1 0 0 0 0,1 0-1 0 0,-1 0 1 0 0,1 0 0 0 0,-1 0 0 0 0,0 0-1 0 0,0 0 1 0 0,-1 0 0 0 0,1-1 0 0 0,0 1-1 0 0,-1 0 1 0 0,0-1 0 0 0,1 1 0 0 0,-1-1-1 0 0,0 0 1 0 0,-1 1 0 0 0,1-1 0 0 0,0 0-1 0 0,-3 2 1 0 0,-7 5 24 0 0,-1 1 0 0 0,-1-1 0 0 0,-14 7 0 0 0,26-15-26 0 0,-123 64 58 0 0,64-34-60 0 0,-184 92 0 0 0,201-101-584 0 0,43-22 372 0 0,1-22-1340 0 0,4 12 1072 0 0,-1 0-1 0 0,2 1 1 0 0,-1-1 0 0 0,1 1-1 0 0,0 0 1 0 0,12-15-1 0 0,-11 15-36 0 0,12-15-855 0 0</inkml:trace>
</inkml:ink>
</file>

<file path=ppt/ink/ink6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4:07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34 8839 0 0,'56'-33'983'0'0,"-55"32"-566"0"0,-2 2-247 0 0,-7 3 42 0 0,1 0 0 0 0,-1 0-1 0 0,1 1 1 0 0,0 0 0 0 0,0 1 0 0 0,1 0 0 0 0,-11 10 0 0 0,-1 5 474 0 0,-17 27-1 0 0,-50 72 452 0 0,-98 145-458 0 0,64-105-566 0 0,73-103 292 0 0,3 2 0 0 0,-42 76 0 0 0,81-126-508 0 0,-1 0 0 0 0,0 1-1 0 0,-1-2 1 0 0,0 1 0 0 0,-1-1-1 0 0,1 0 1 0 0,-16 14 0 0 0,20-21-541 0 0</inkml:trace>
</inkml:ink>
</file>

<file path=ppt/ink/ink6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4:08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40 184 5063 0 0,'0'0'390'0'0,"-4"-15"12500"0"0,-8 66-12459 0 0,3 1-1 0 0,2 0 0 0 0,0 77 1 0 0,16-96 1682 0 0,-8-35-1979 0 0,8-6-8 0 0,-1-1 0 0 0,0-1-1 0 0,0 0 1 0 0,-1 0 0 0 0,11-21-1 0 0,11-15-13 0 0,-15 28-105 0 0,1 1 0 0 0,1 0 0 0 0,0 1 0 0 0,22-16-1 0 0,78-49 13 0 0,-34 29-19 0 0,96-45 0 0 0,-164 91-106 0 0,0 0 0 0 0,0 0 0 0 0,27-5 0 0 0,-39 11-354 0 0,-1 0 0 0 0,1 0 1 0 0,-1 0-1 0 0,1 0 0 0 0,0 0 0 0 0,-1 0 0 0 0,1 0 0 0 0,-1 1 0 0 0,1-1 1 0 0,2 1-1 0 0,-3 0 394 0 0</inkml:trace>
</inkml:ink>
</file>

<file path=ppt/ink/ink6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4:08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2759 0 0,'1'1'3584'0'0,"3"0"-2915"0"0,0-1 0 0 0,-1 1 0 0 0,1-1-1 0 0,0 0 1 0 0,0 0 0 0 0,0 0 0 0 0,0 0-1 0 0,-1-1 1 0 0,7-1 0 0 0,13-1 1047 0 0,-1 1-150 0 0,28-7 0 0 0,-7 1-543 0 0,57-10 451 0 0,-53 9-1214 0 0,-1 1 1 0 0,67-1 0 0 0,-89 10-1809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5:39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4 1375 0 0,'11'-4'17083'0'0,"-13"5"-17026"0"0,-1 0-1 0 0,1 0 1 0 0,-1 0 0 0 0,1 0-1 0 0,0 1 1 0 0,0-1 0 0 0,0 1-1 0 0,0 0 1 0 0,0-1 0 0 0,0 1-1 0 0,0 0 1 0 0,-3 4 0 0 0,0 0 17 0 0,-78 71 171 0 0,-42 46-160 0 0,20 9-42 0 0,91-112 64 0 0,2 1-1 0 0,-1 0 1 0 0,2 1 0 0 0,-15 43-1 0 0,24-55-54 0 0,-1 0 0 0 0,1 0 1 0 0,1 0-1 0 0,0 1 0 0 0,0-1 0 0 0,1 1 0 0 0,0-1 0 0 0,1 0 0 0 0,0 1 0 0 0,1-1 0 0 0,0 0 0 0 0,5 17 1 0 0,-2-19-58 0 0,0-1 0 0 0,0 1 0 0 0,0 0 0 0 0,1-1 0 0 0,0 0 0 0 0,1-1 1 0 0,-1 1-1 0 0,1-1 0 0 0,1-1 0 0 0,9 7 0 0 0,-1-2-954 0 0,-4-5-4284 0 0,-2-2-1043 0 0</inkml:trace>
</inkml:ink>
</file>

<file path=ppt/ink/ink6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4:09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2759 0 0,'1'0'7911'0'0,"4"-5"-5427"0"0,0 1-1555 0 0,0 0 1 0 0,0 1-1 0 0,1 0 1 0 0,-1 0-1 0 0,1 0 1 0 0,-1 1-1 0 0,11-3 1 0 0,45-8 29 0 0,-30 7-189 0 0,66-9-280 0 0,-31 6-460 0 0,-44 7-418 0 0,34 0 0 0 0,-47 2-36 0 0,-6 0-1129 0 0,6 2-446 0 0</inkml:trace>
</inkml:ink>
</file>

<file path=ppt/ink/ink6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4:10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855 29 1839 0 0,'34'-28'14462'0'0,"-43"33"-14054"0"0,-25 12-281 0 0,-1-2 0 0 0,0-1 0 0 0,-63 15 1 0 0,60-18-99 0 0,-19 5-29 0 0,4-2 0 0 0,1 2 0 0 0,-95 44 0 0 0,127-51 16 0 0,13-6 0 0 0,1 0 0 0 0,0 0 0 0 0,-9 7 0 0 0,13-9 60 0 0,2-1-72 0 0,0 0 1 0 0,0 0-1 0 0,-1 0 0 0 0,1 0 0 0 0,0 0 1 0 0,0-1-1 0 0,0 1 0 0 0,0 0 0 0 0,-1 0 1 0 0,1 0-1 0 0,0 0 0 0 0,0 0 0 0 0,0 0 1 0 0,0 0-1 0 0,-1 0 0 0 0,1 1 0 0 0,0-1 1 0 0,0 0-1 0 0,0 0 0 0 0,0 0 0 0 0,-1 0 1 0 0,1 0-1 0 0,0 0 0 0 0,0 0 0 0 0,0 0 1 0 0,0 0-1 0 0,0 0 0 0 0,-1 1 0 0 0,1-1 1 0 0,0 0-1 0 0,0 0 0 0 0,0 0 0 0 0,0 0 1 0 0,0 0-1 0 0,0 1 0 0 0,-1-1 0 0 0,7 5 124 0 0,11 2-59 0 0,9-3-40 0 0,1-2 1 0 0,37 0-1 0 0,23 1 13 0 0,-70-1-47 0 0,0 1 0 0 0,0 0-1 0 0,0 1 1 0 0,0 1 0 0 0,18 8-1 0 0,-30-11 5 0 0,0 0-1 0 0,0 1 1 0 0,0-1-1 0 0,-1 1 1 0 0,1 0 0 0 0,-1 0-1 0 0,0 0 1 0 0,0 1-1 0 0,0-1 1 0 0,-1 1-1 0 0,1 0 1 0 0,-1 0-1 0 0,0 1 1 0 0,0-1-1 0 0,0 1 1 0 0,0-1-1 0 0,-1 1 1 0 0,0 0 0 0 0,0 0-1 0 0,0 0 1 0 0,0 5-1 0 0,0-3 102 0 0,-2-1-1 0 0,1 0 1 0 0,-1 0-1 0 0,1 0 1 0 0,-2 0 0 0 0,1 0-1 0 0,-1 0 1 0 0,0 0-1 0 0,0 0 1 0 0,-1 0-1 0 0,1 0 1 0 0,-1 0-1 0 0,-1 0 1 0 0,1-1 0 0 0,-1 1-1 0 0,0-1 1 0 0,-6 9-1 0 0,-2-1 6 0 0,0-1 0 0 0,-1 0-1 0 0,0-1 1 0 0,-1 0 0 0 0,-1-1-1 0 0,-14 10 1 0 0,4-6-93 0 0,-1-1 0 0 0,-48 18-1 0 0,53-24 5 0 0,0-1 0 0 0,-1-1-1 0 0,1-1 1 0 0,-1-1 0 0 0,0-1-1 0 0,0 0 1 0 0,-37-3 0 0 0,29-1 35 0 0,0-1 0 0 0,-39-10 1 0 0,60 12-41 0 0,1-2 0 0 0,-1 1 0 0 0,0-1 0 0 0,1 0 0 0 0,-1-1 0 0 0,1 0 0 0 0,0 0 0 0 0,0 0 1 0 0,0-1-1 0 0,1 0 0 0 0,0 0 0 0 0,0-1 0 0 0,-7-8 0 0 0,11 13-21 0 0,1-1 0 0 0,0 1 0 0 0,0 0 0 0 0,0 0 0 0 0,1-1 0 0 0,-1 1 0 0 0,0 0 1 0 0,0-1-1 0 0,1 1 0 0 0,-1-1 0 0 0,1 1 0 0 0,-1-1 0 0 0,1 1 0 0 0,0-1 0 0 0,0 0 0 0 0,-1 1 0 0 0,1-1 0 0 0,0 1 0 0 0,0-1 1 0 0,1 1-1 0 0,-1-1 0 0 0,0 0 0 0 0,0 1 0 0 0,1-1 0 0 0,-1 1 0 0 0,1-1 0 0 0,-1 1 0 0 0,1-1 0 0 0,0 1 0 0 0,0 0 0 0 0,0-1 0 0 0,-1 1 1 0 0,1 0-1 0 0,0 0 0 0 0,1-1 0 0 0,-1 1 0 0 0,0 0 0 0 0,1-1 0 0 0,2-1-256 0 0,0 1-1 0 0,1-1 0 0 0,-1 1 1 0 0,0 0-1 0 0,1 0 1 0 0,0 1-1 0 0,-1-1 1 0 0,1 1-1 0 0,0 0 1 0 0,-1 0-1 0 0,8 0 1 0 0,4 1-1584 0 0</inkml:trace>
</inkml:ink>
</file>

<file path=ppt/ink/ink6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4:10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11 9671 0 0,'9'-10'10088'0'0,"-8"11"-10064"0"0,0 0-1 0 0,0 0 1 0 0,0 0 0 0 0,0 0-1 0 0,-1 1 1 0 0,1-1-1 0 0,0 0 1 0 0,0 1-1 0 0,-1-1 1 0 0,1 1 0 0 0,-1-1-1 0 0,1 4 1 0 0,0 0 39 0 0,-1 0 0 0 0,1 0-1 0 0,-1 1 1 0 0,0-1 0 0 0,-1 0 0 0 0,1 1 0 0 0,-1-1 0 0 0,0 0-1 0 0,0 0 1 0 0,-1 0 0 0 0,-2 6 0 0 0,-4 9 256 0 0,-16 25 1 0 0,20-37-252 0 0,-4 6-16 0 0,-1 0 0 0 0,0 0 0 0 0,0-1 0 0 0,-1 0 0 0 0,-1-1 0 0 0,-22 20 0 0 0,32-31-160 0 0,-6 3-123 0 0</inkml:trace>
</inkml:ink>
</file>

<file path=ppt/ink/ink6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4:10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114 378 4143 0 0,'-1'2'319'0'0,"-2"0"-186"0"0,0-1 0 0 0,0 1 1 0 0,0 0-1 0 0,0-1 0 0 0,0 0 0 0 0,0 0 0 0 0,-3 1 0 0 0,-28 6 5685 0 0,-15-6-41 0 0,48-5-5477 0 0,0 0 0 0 0,1 1 0 0 0,0-1 1 0 0,0 0-1 0 0,0 0 0 0 0,0-2 0 0 0,1-1-129 0 0,1 1-1 0 0,-1-1 0 0 0,1 1 1 0 0,0 0-1 0 0,1-1 1 0 0,-1 1-1 0 0,1 0 0 0 0,0 1 1 0 0,6-8-1 0 0,5-6 124 0 0,18-16 0 0 0,-23 25-219 0 0,130-127 160 0 0,-115 116-283 0 0,0 2-1 0 0,0 0 0 0 0,2 1 1 0 0,37-18-1 0 0,-62 35 47 0 0,4-2-24 0 0,0-1 0 0 0,0 1-1 0 0,0 0 1 0 0,1 0 0 0 0,-1 1-1 0 0,0 0 1 0 0,1 0 0 0 0,5-1-1 0 0,2 4-53 0 0,-12-1 75 0 0,0 0-1 0 0,1 0 0 0 0,-1 0 1 0 0,0 0-1 0 0,0 0 0 0 0,0 0 1 0 0,0 1-1 0 0,0-1 1 0 0,0 0-1 0 0,0 0 0 0 0,0 1 1 0 0,0-1-1 0 0,-1 1 0 0 0,1-1 1 0 0,-1 0-1 0 0,1 1 1 0 0,-1-1-1 0 0,1 1 0 0 0,-1 0 1 0 0,0-1-1 0 0,0 1 0 0 0,0-1 1 0 0,0 1-1 0 0,0-1 1 0 0,0 1-1 0 0,0-1 0 0 0,-1 3 1 0 0,0 6-21 0 0,-1 0 1 0 0,-5 18 0 0 0,6-26 24 0 0,-10 30-28 0 0,-21 41 0 0 0,-8 22 33 0 0,36-82-2 0 0,1 0-1 0 0,-3 19 1 0 0,3-11-31 0 0,-6 24 0 0 0,8-44-18 0 0,1 0 0 0 0,-1 0 0 0 0,1 0 1 0 0,0 1-1 0 0,0-1 0 0 0,-1 0 0 0 0,1 0 0 0 0,0 0 0 0 0,0 1 1 0 0,0-1-1 0 0,1 0 0 0 0,-1 0 0 0 0,0 0 0 0 0,0 0 1 0 0,1 2-1 0 0,0-2-16 0 0,-1-1 0 0 0,1 1 1 0 0,-1-1-1 0 0,1 1 0 0 0,0-1 0 0 0,-1 1 1 0 0,1-1-1 0 0,0 0 0 0 0,-1 1 0 0 0,1-1 1 0 0,0 0-1 0 0,0 0 0 0 0,-1 0 1 0 0,1 0-1 0 0,0 1 0 0 0,-1-1 0 0 0,1 0 1 0 0,0 0-1 0 0,0 0 0 0 0,0 0 0 0 0,-1 0 1 0 0,1-1-1 0 0,0 1 0 0 0,0 0 1 0 0,14-3-1312 0 0</inkml:trace>
</inkml:ink>
</file>

<file path=ppt/ink/ink6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4:11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70 1375 0 0,'-9'-2'14462'0'0,"10"0"-14343"0"0,0-1 1 0 0,0 1-1 0 0,1-1 1 0 0,-1 1-1 0 0,0 0 1 0 0,1 0-1 0 0,0 0 0 0 0,-1 0 1 0 0,1 0-1 0 0,0 0 1 0 0,0 0-1 0 0,0 1 1 0 0,0-1-1 0 0,0 0 1 0 0,0 1-1 0 0,1 0 1 0 0,-1 0-1 0 0,0-1 1 0 0,5 0-1 0 0,3-2-65 0 0,1 0-1 0 0,0 1 0 0 0,14-2 0 0 0,3 0 9 0 0,-1 1-1 0 0,1 1 0 0 0,0 2 1 0 0,0 1-1 0 0,48 6 0 0 0,-69-5 20 0 0,-1 1 1 0 0,1-1-1 0 0,-1 2 0 0 0,1-1 0 0 0,-1 1 0 0 0,0 0 0 0 0,7 4 1 0 0,-13-7-73 0 0,1 1 1 0 0,0 0 0 0 0,-1-1 0 0 0,1 1 0 0 0,-1-1 0 0 0,0 1 0 0 0,1 0 0 0 0,-1 0-1 0 0,1-1 1 0 0,-1 1 0 0 0,0 0 0 0 0,0-1 0 0 0,1 1 0 0 0,-1 0 0 0 0,0 0 0 0 0,0 0-1 0 0,0-1 1 0 0,0 1 0 0 0,0 0 0 0 0,0 0 0 0 0,0 1 0 0 0,-3 15 57 0 0,1-12-62 0 0,-1 0 1 0 0,1 0 0 0 0,-1 0 0 0 0,0 0 0 0 0,0 0 0 0 0,0-1 0 0 0,-1 1 0 0 0,1-1 0 0 0,-1 0-1 0 0,-1 0 1 0 0,1 0 0 0 0,0-1 0 0 0,-8 6 0 0 0,-9 4 26 0 0,-38 18 0 0 0,-5-5 100 0 0,-1-2 1 0 0,-83 19-1 0 0,108-33 121 0 0,33-8-228 0 0,39-1-61 0 0,0-6-7 0 0,4-1-116 0 0,37 0-1 0 0,-60 6 130 0 0,-1 0 0 0 0,1 1-1 0 0,-1 1 1 0 0,0 0-1 0 0,1 0 1 0 0,21 8-1 0 0,-30-8 27 0 0,0 0 0 0 0,0 0 0 0 0,0 0 0 0 0,0 0 0 0 0,0 1 0 0 0,-1 0 0 0 0,1 0 0 0 0,-1 0 0 0 0,6 6 0 0 0,-1 1-9 0 0,0 1 0 0 0,12 23-1 0 0,-18-31 14 0 0,5 14 0 0 0,-6-13 6 0 0,0 0-1 0 0,0 0 1 0 0,0 1-1 0 0,-1-1 1 0 0,1 0-1 0 0,-1 0 1 0 0,0 1-1 0 0,0-1 1 0 0,-1 0-1 0 0,1 0 1 0 0,-1 0-1 0 0,0 1 1 0 0,0-1-1 0 0,-2 4 1 0 0,1-2 16 0 0,-1 1 1 0 0,-1-1 0 0 0,1 0-1 0 0,-1 0 1 0 0,0-1 0 0 0,-1 1 0 0 0,-9 9-1 0 0,0-3 22 0 0,0 0 0 0 0,-1-1 0 0 0,-1-1 0 0 0,0 0 0 0 0,-26 11 0 0 0,23-13-2 0 0,-1-1-1 0 0,0-1 1 0 0,1 0 0 0 0,-36 4-1 0 0,39-8 39 0 0,-28 4 124 0 0,39-5-197 0 0,1-1 0 0 0,0 0-1 0 0,0-1 1 0 0,0 1 0 0 0,-1 0 0 0 0,1-1 0 0 0,-7-2 0 0 0,10 2-90 0 0,0 1 1 0 0,1 0 0 0 0,-1-1-1 0 0,0 1 1 0 0,1 0-1 0 0,-1-1 1 0 0,0 1 0 0 0,1-1-1 0 0,-1 1 1 0 0,1-1-1 0 0,-1 1 1 0 0,1-1-1 0 0,-1 0 1 0 0,1 1 0 0 0,-1-1-1 0 0,1 0 1 0 0,-1 1-1 0 0,1-1 1 0 0,0 0 0 0 0,-1 1-1 0 0,1-1 1 0 0,0 0-1 0 0,0 0 1 0 0,0 1-1 0 0,0-1 1 0 0,-1 0 0 0 0,1 0-1 0 0,0 0 1 0 0,0 1-1 0 0,0-1 1 0 0,1-1 0 0 0,-1-8-1964 0 0</inkml:trace>
</inkml:ink>
</file>

<file path=ppt/ink/ink6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4:12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345 167 10135 0 0,'0'0'2416'0'0,"-8"-5"2024"0"0,2 6-4264 0 0,0 0 0 0 0,0 0 0 0 0,0 1 0 0 0,0 0 0 0 0,1 0 0 0 0,-1 1 0 0 0,1-1 0 0 0,-1 1 0 0 0,-8 7 0 0 0,-18 14-134 0 0,2 1-1 0 0,0 2 0 0 0,-50 58 1 0 0,75-78 5 0 0,-12 13 177 0 0,1 1 1 0 0,2 1-1 0 0,0 0 0 0 0,-13 29 1 0 0,26-49-195 0 0,0 1-1 0 0,0-1 1 0 0,0 0 0 0 0,1 1-1 0 0,-1-1 1 0 0,1 1 0 0 0,0-1 0 0 0,-1 1-1 0 0,1-1 1 0 0,0 1 0 0 0,1-1-1 0 0,-1 1 1 0 0,0-1 0 0 0,1 4-1 0 0,0-5 11 0 0,0 1 0 0 0,0 0 0 0 0,0-1 0 0 0,0 1-1 0 0,0-1 1 0 0,0 1 0 0 0,1-1 0 0 0,-1 1 0 0 0,0-1-1 0 0,1 0 1 0 0,-1 0 0 0 0,1 1 0 0 0,-1-1 0 0 0,1 0-1 0 0,0 0 1 0 0,-1-1 0 0 0,1 1 0 0 0,0 0 0 0 0,0-1-1 0 0,3 2 1 0 0,6 0 95 0 0,0 0 0 0 0,0 0 0 0 0,0-1 0 0 0,0-1 0 0 0,21-1 0 0 0,60-12 237 0 0,-63 8-266 0 0,124-29 119 0 0,-104 22-218 0 0,-26 6 14 0 0,-1 0-1 0 0,0-2 0 0 0,-1 0 1 0 0,40-22-1 0 0,-49 23-62 0 0,-1-1 0 0 0,0 0 0 0 0,0-1-1 0 0,-1 0 1 0 0,0-1 0 0 0,0 0 0 0 0,-1 0 0 0 0,-1-1-1 0 0,12-18 1 0 0,-11 12-226 0 0,0 0 0 0 0,-1-1 0 0 0,0 0 0 0 0,-2 0 0 0 0,0-1 0 0 0,-1 0 0 0 0,-1 0 0 0 0,-1 0 0 0 0,1-38 0 0 0,-4 53 192 0 0,0 0-1 0 0,0-1 1 0 0,-1 1-1 0 0,1 0 1 0 0,-1 0-1 0 0,0-1 1 0 0,-1 1-1 0 0,1 0 1 0 0,-1 0-1 0 0,0 0 1 0 0,0 0 0 0 0,0 1-1 0 0,0-1 1 0 0,0 0-1 0 0,-1 1 1 0 0,0-1-1 0 0,-4-3 1 0 0,3 4 34 0 0,0-1 0 0 0,-1 1 1 0 0,0 0-1 0 0,1 0 0 0 0,-1 1 1 0 0,0 0-1 0 0,0-1 0 0 0,0 2 1 0 0,-1-1-1 0 0,1 1 0 0 0,0-1 1 0 0,-1 1-1 0 0,-6 0 0 0 0,-19-2 10 0 0,0 1 0 0 0,0 2 0 0 0,0 1 0 0 0,-42 7 0 0 0,52-4 202 0 0,1 2-1 0 0,1 0 1 0 0,-1 1 0 0 0,-26 14-1 0 0,34-15-34 0 0,0 1 1 0 0,0 1-1 0 0,0 0 0 0 0,1 0 0 0 0,0 1 0 0 0,1 1 0 0 0,-13 14 1 0 0,22-23-110 0 0,1 0 1 0 0,-1 0-1 0 0,1 0 1 0 0,-1 0-1 0 0,1 1 1 0 0,-1-1-1 0 0,1 0 0 0 0,0 0 1 0 0,0 1-1 0 0,-1-1 1 0 0,1 0-1 0 0,0 0 1 0 0,0 1-1 0 0,0-1 1 0 0,0 0-1 0 0,1 0 1 0 0,-1 1-1 0 0,0-1 1 0 0,0 0-1 0 0,1 0 1 0 0,-1 0-1 0 0,1 1 1 0 0,-1-1-1 0 0,1 0 1 0 0,0 0-1 0 0,-1 0 1 0 0,1 0-1 0 0,0 0 1 0 0,0 1-1 0 0,3 2 55 0 0,-1 0-1 0 0,1 0 1 0 0,-1 0-1 0 0,1-1 0 0 0,5 4 1 0 0,3 1 67 0 0,1-1 0 0 0,-1 0 1 0 0,1-1-1 0 0,1-1 0 0 0,-1 0 0 0 0,1 0 1 0 0,0-1-1 0 0,19 2 0 0 0,5-1 178 0 0,73 0-1 0 0,-5-10 132 0 0,-26 0-149 0 0,-69 4-261 0 0,0 0-1 0 0,14-3 1 0 0,-10 1 9 0 0,0 0 0 0 0,0 1-1 0 0,21 1 1 0 0,-33 1-131 0 0,3 2-21 0 0,-3-2-59 0 0,0 1 0 0 0,-1-1-1 0 0,1 1 1 0 0,0-1-1 0 0,0 0 1 0 0,0 0 0 0 0,-1 0-1 0 0,1-1 1 0 0,0 1-1 0 0,3-1 1 0 0,0-1 35 0 0,-5 2 709 0 0</inkml:trace>
</inkml:ink>
</file>

<file path=ppt/ink/ink6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4:14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190 353 7687 0 0,'0'0'6992'0'0,"0"1"-6648"0"0,-6 16 319 0 0,5-16-350 0 0,-8 5 534 0 0,5-4-792 0 0,-1-1 0 0 0,0 0 1 0 0,0 0-1 0 0,0-1 0 0 0,1 1 1 0 0,-1-1-1 0 0,0 0 0 0 0,0 0 0 0 0,0-1 1 0 0,0 0-1 0 0,0 1 0 0 0,1-2 0 0 0,-1 1 1 0 0,0 0-1 0 0,-4-3 0 0 0,0 0-47 0 0,1 0 0 0 0,0 0 0 0 0,-1-1 0 0 0,2 0 0 0 0,-1-1 0 0 0,0 0 0 0 0,-6-7 0 0 0,12 11 6 0 0,0 0 0 0 0,0 0 0 0 0,0 0-1 0 0,0 0 1 0 0,1-1 0 0 0,-1 1 0 0 0,1-1 0 0 0,0 1 0 0 0,-1-1 0 0 0,1 0 0 0 0,1 1-1 0 0,-1-1 1 0 0,0 0 0 0 0,1 0 0 0 0,-1 1 0 0 0,1-6 0 0 0,0 4-1 0 0,0 0 1 0 0,1-1-1 0 0,0 1 1 0 0,0 0-1 0 0,0 0 1 0 0,0 0-1 0 0,1 1 1 0 0,-1-1-1 0 0,1 0 1 0 0,3-5-1 0 0,3-2-7 0 0,1 0 1 0 0,0 1-1 0 0,0 0 0 0 0,1 0 0 0 0,21-15 0 0 0,-1 5-38 0 0,1 1-1 0 0,1 2 1 0 0,0 1-1 0 0,47-16 1 0 0,-55 22 35 0 0,59-19-99 0 0,-73 26 121 0 0,0 1 0 0 0,0 0 0 0 0,0 0 0 0 0,0 1 0 0 0,0 1 0 0 0,15 0 0 0 0,-20 1-20 0 0,-1 0-1 0 0,1 1 0 0 0,0-1 0 0 0,-1 1 1 0 0,1 0-1 0 0,-1 0 0 0 0,0 0 1 0 0,0 0-1 0 0,1 1 0 0 0,-1 0 1 0 0,-1 0-1 0 0,1 0 0 0 0,0 0 0 0 0,-1 0 1 0 0,0 1-1 0 0,0 0 0 0 0,0-1 1 0 0,0 1-1 0 0,4 9 0 0 0,-2-4-3 0 0,0 1-1 0 0,-1 0 1 0 0,0 0-1 0 0,-1 0 1 0 0,0 1-1 0 0,0-1 1 0 0,-2 1-1 0 0,2 10 1 0 0,-3-14 9 0 0,0 0 0 0 0,-1 0 1 0 0,0 0-1 0 0,0 0 0 0 0,0 0 0 0 0,-1 0 0 0 0,0-1 1 0 0,-1 1-1 0 0,1-1 0 0 0,-1 1 0 0 0,0-1 0 0 0,-1 0 1 0 0,0 0-1 0 0,0 0 0 0 0,0-1 0 0 0,0 1 0 0 0,-1-1 1 0 0,-8 7-1 0 0,-4 3 2 0 0,-2 0 0 0 0,0-2-1 0 0,0 0 1 0 0,-26 12 0 0 0,27-14-12 0 0,-1-1 0 0 0,-1-1 0 0 0,0-1 0 0 0,0-1 0 0 0,0-1 0 0 0,-1-1 0 0 0,-41 6 0 0 0,58-11 1 0 0,1 0 0 0 0,0 0 0 0 0,0 0 0 0 0,0 0 1 0 0,-1-1-1 0 0,1 1 0 0 0,0-1 0 0 0,0 0 0 0 0,-4-1 0 0 0,6 2 0 0 0,1-1 0 0 0,0 1 0 0 0,-1 0 0 0 0,1 0 0 0 0,-1 0 0 0 0,1 0 0 0 0,0 0-1 0 0,-1 0 1 0 0,1 0 0 0 0,0 0 0 0 0,-1-1 0 0 0,1 1 0 0 0,0 0 0 0 0,0 0 0 0 0,-1-1 0 0 0,1 1 0 0 0,0 0 0 0 0,-1 0 0 0 0,1-1 0 0 0,0 1 0 0 0,0 0 0 0 0,0 0 0 0 0,-1-1 0 0 0,1 1 0 0 0,0 0 0 0 0,0-1-1 0 0,0 1 1 0 0,0-1 0 0 0,0 1 0 0 0,-1 0 0 0 0,1-1 0 0 0,0 1 0 0 0,0 0 0 0 0,0-1 0 0 0,0 1 0 0 0,0 0 0 0 0,0-1 0 0 0,0 1 0 0 0,0-1 0 0 0,1 1 0 0 0,-1 0 0 0 0,0-1 0 0 0,0 1 0 0 0,0-1 0 0 0,0 1-1 0 0,1-4-86 0 0,0 0 0 0 0,0 1 0 0 0,0-1 0 0 0,0 1 0 0 0,1 0 0 0 0,-1-1 0 0 0,1 1 0 0 0,0 0 0 0 0,0 0 0 0 0,0 0 0 0 0,4-5 0 0 0,5-3-1265 0 0,15-14 1 0 0,-23 23 1088 0 0,12-12-1133 0 0</inkml:trace>
</inkml:ink>
</file>

<file path=ppt/ink/ink6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4:14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808 67 3679 0 0,'28'-24'290'0'0,"4"-3"136"0"0,-10 12 8470 0 0,-35 24-8659 0 0,9-5-198 0 0,-44 39 392 0 0,-74 84 0 0 0,-30 62 491 0 0,140-174-914 0 0,-63 89 232 0 0,-32 39 495 0 0,90-124-645 0 0,-1 0-1 0 0,-1-1 0 0 0,0-1 0 0 0,-41 28 1 0 0,15-20 4 0 0,-61 25 1 0 0,74-36-60 0 0,-3-1-25 0 0,30-9-36 0 0,7-2 8 0 0,6-1-10 0 0,-8-1 27 0 0,9 0-312 0 0,-1 0-1 0 0,0-1 1 0 0,10-1 0 0 0,8-4-1049 0 0</inkml:trace>
</inkml:ink>
</file>

<file path=ppt/ink/ink6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4:15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327 213 10855 0 0,'0'0'980'0'0,"-1"1"-804"0"0,-5 5 91 0 0,-1-1 0 0 0,0 0 0 0 0,-10 5 0 0 0,10-5 192 0 0,-1 0 0 0 0,1 0 1 0 0,0 0-1 0 0,-8 9 0 0 0,-8 8 316 0 0,-30 24 0 0 0,-11 10-422 0 0,46-39-207 0 0,2 1 1 0 0,-24 32-1 0 0,36-45-91 0 0,1 1-1 0 0,-1 0 1 0 0,1 0-1 0 0,0 0 1 0 0,1 0-1 0 0,-1 0 1 0 0,1 1-1 0 0,0-1 1 0 0,1 1-1 0 0,0 0 1 0 0,0 0 0 0 0,0-1-1 0 0,1 1 1 0 0,0 10-1 0 0,1-14-13 0 0,0-1-1 0 0,-1 1 1 0 0,1 0 0 0 0,0-1-1 0 0,1 1 1 0 0,-1-1-1 0 0,0 1 1 0 0,1-1-1 0 0,-1 1 1 0 0,1-1 0 0 0,0 0-1 0 0,0 0 1 0 0,0 0-1 0 0,0 0 1 0 0,0 0 0 0 0,0 0-1 0 0,0-1 1 0 0,1 1-1 0 0,2 1 1 0 0,-1-1 50 0 0,0 0-1 0 0,0 0 1 0 0,0-1 0 0 0,0 1 0 0 0,0-1 0 0 0,0 0-1 0 0,1 0 1 0 0,-1 0 0 0 0,0-1 0 0 0,1 0 0 0 0,-1 0-1 0 0,5 0 1 0 0,14-2 261 0 0,0-2 0 0 0,0 0 0 0 0,0-2 0 0 0,38-14 0 0 0,-18 1 36 0 0,-1-1 0 0 0,67-44 0 0 0,-94 53-427 0 0,0 0 1 0 0,-1-1-1 0 0,0-1 1 0 0,-1 0-1 0 0,0-1 1 0 0,-1 0-1 0 0,-1-1 1 0 0,0 0-1 0 0,15-30 1 0 0,71-161-3821 0 0,-96 203 3798 0 0,3-6-262 0 0,0-1-1 0 0,0 0 0 0 0,4-17 1 0 0,-8 25 288 0 0,1 0 1 0 0,-1 0-1 0 0,0 0 1 0 0,0 0-1 0 0,0 0 1 0 0,0-1-1 0 0,0 1 1 0 0,0 0-1 0 0,0 0 1 0 0,-1 0-1 0 0,1 0 1 0 0,-1 0-1 0 0,1 0 0 0 0,-1 0 1 0 0,0 0-1 0 0,0 0 1 0 0,0 0-1 0 0,0 0 1 0 0,0 0-1 0 0,-1 0 1 0 0,1 0-1 0 0,0 1 1 0 0,-1-1-1 0 0,-1-1 1 0 0,-1 0 28 0 0,-1 0 1 0 0,1 0 0 0 0,-1 0-1 0 0,0 1 1 0 0,0 0 0 0 0,0 0-1 0 0,0 0 1 0 0,-8-2 0 0 0,2 3-26 0 0,-1-1-1 0 0,-21 1 1 0 0,19 1 23 0 0,0 1 0 0 0,0 0-1 0 0,0 1 1 0 0,0 1 0 0 0,1 0-1 0 0,-1 1 1 0 0,1 0 0 0 0,-25 12 0 0 0,17-6 118 0 0,1 2 1 0 0,1 0-1 0 0,0 0 1 0 0,0 2-1 0 0,-21 20 1 0 0,32-26 5 0 0,1 0-1 0 0,0 0 1 0 0,0 0 0 0 0,1 0 0 0 0,-1 1-1 0 0,2 0 1 0 0,0 1 0 0 0,0-1 0 0 0,0 1 0 0 0,1 0-1 0 0,1 0 1 0 0,0 1 0 0 0,-3 15 0 0 0,5-22-55 0 0,1-1 1 0 0,0 0 0 0 0,0 1-1 0 0,0-1 1 0 0,0 0 0 0 0,0 1 0 0 0,1-1-1 0 0,0 0 1 0 0,-1 1 0 0 0,1-1 0 0 0,0 0-1 0 0,1 0 1 0 0,-1 0 0 0 0,0 0-1 0 0,1 0 1 0 0,4 5 0 0 0,-3-5 2 0 0,0 0-1 0 0,0 0 1 0 0,0 0 0 0 0,1 0-1 0 0,-1-1 1 0 0,1 1 0 0 0,0-1-1 0 0,0 0 1 0 0,0 0 0 0 0,0 0 0 0 0,6 1-1 0 0,4 0 1 0 0,-1 0 0 0 0,1-1 1 0 0,-1-1-1 0 0,1 0 0 0 0,-1-1 0 0 0,1-1 0 0 0,17-2 0 0 0,29-7-51 0 0,0-3 0 0 0,-1-3-1 0 0,-1-3 1 0 0,0-2 0 0 0,87-45-1 0 0,-127 57-611 0 0,-1-2 0 0 0,0 0 0 0 0,0-1 0 0 0,15-15 1 0 0,-22 18-692 0 0</inkml:trace>
</inkml:ink>
</file>

<file path=ppt/ink/ink6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4:15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 9991 0 0,'0'0'4944'0'0,"1"1"-4384"0"0,5 5-252 0 0,-1 1 0 0 0,0 0 0 0 0,0 0 0 0 0,0 0-1 0 0,-1 1 1 0 0,0-1 0 0 0,-1 1 0 0 0,1 0 0 0 0,2 11 0 0 0,1 11-37 0 0,6 39 1 0 0,-13-68-264 0 0,1 11 48 0 0,0 0 0 0 0,0-1 1 0 0,-1 1-1 0 0,0 0 0 0 0,-1 0 1 0 0,-1 0-1 0 0,0-1 1 0 0,0 1-1 0 0,-1-1 0 0 0,-8 21 1 0 0,7-23-18 0 0,-1 0 0 0 0,0 0 0 0 0,-1 0 0 0 0,0 0 0 0 0,0-1 0 0 0,-1 0 0 0 0,1-1 0 0 0,-2 1 0 0 0,1-1 0 0 0,-1 0 0 0 0,-1-1 0 0 0,-13 9 1 0 0,2-5-33 0 0,-1 0 1 0 0,-1-2 0 0 0,0 0 0 0 0,0-1 0 0 0,0-1-1 0 0,-37 4 1 0 0,54-9-38 0 0,-1-1-1 0 0,1 1 0 0 0,-10-1 1 0 0,14 0-27 0 0,0 0 0 0 0,0 0 0 0 0,0-1 0 0 0,0 1 0 0 0,0 0 0 0 0,0 0 0 0 0,0 0 0 0 0,0-1 0 0 0,0 1 0 0 0,1 0 0 0 0,-1-1 0 0 0,0 1 0 0 0,0-1-1 0 0,0 1 1 0 0,0-1 0 0 0,1 0 0 0 0,-1 1 0 0 0,0-1 0 0 0,0 0 0 0 0,1 0 0 0 0,-1 1 0 0 0,1-1 0 0 0,-1 0 0 0 0,1 0 0 0 0,-1 0 0 0 0,1 0 0 0 0,-1 1 0 0 0,0-2 0 0 0,1-7-1363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5:40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77 14599 0 0,'0'0'664'0'0,"-1"-2"-8"0"0,-2-8 3435 0 0,10 88-3889 0 0,-1 0-215 0 0,5 61 142 0 0,-8-113 70 0 0,-1-19-68 0 0,0 1 1 0 0,0-1-1 0 0,5 12 0 0 0,-4-13-42 0 0,-2-4 55 0 0,0-2-55 0 0,1 1-71 0 0,0-1 0 0 0,0 1 0 0 0,0-1 0 0 0,-1 0 0 0 0,1 1-1 0 0,0-1 1 0 0,0 0 0 0 0,0 0 0 0 0,0-1 0 0 0,0 1 0 0 0,-1 0 0 0 0,1-1 0 0 0,0 1 0 0 0,0-1 0 0 0,2 0 0 0 0,0-1-13 0 0,-1 0 0 0 0,0 0 0 0 0,0 0 0 0 0,0 0 0 0 0,0-1 0 0 0,-1 1 0 0 0,5-5 0 0 0,2-4-56 0 0,0-2-1 0 0,-1 1 1 0 0,7-16 0 0 0,-8 16 24 0 0,2-6 10 0 0,-7 12 2 0 0,1 1-1 0 0,0 0 1 0 0,0-1-1 0 0,0 1 1 0 0,1 0-1 0 0,-1 1 1 0 0,1-1-1 0 0,5-4 1 0 0,-3 4-52 0 0,-5 6 59 0 0,-1-1 1 0 0,1 0 0 0 0,-1 1-1 0 0,1-1 1 0 0,-1 0-1 0 0,1 1 1 0 0,-1-1-1 0 0,1 1 1 0 0,-1-1 0 0 0,1 1-1 0 0,-1-1 1 0 0,1 1-1 0 0,-1-1 1 0 0,0 1-1 0 0,0-1 1 0 0,1 2-1 0 0,-1-2 4 0 0,4 10 2 0 0,0 0-1 0 0,0 0 0 0 0,-2 0 1 0 0,1 1-1 0 0,1 12 0 0 0,-2-8 26 0 0,1-1 0 0 0,6 17-1 0 0,-7-24-23 0 0,1-1 0 0 0,0 1 1 0 0,1-1-1 0 0,-1 1 0 0 0,1-1 0 0 0,0-1 0 0 0,11 12 0 0 0,-13-14 20 0 0,1-1-1 0 0,0 1 0 0 0,1-1 1 0 0,-1 0-1 0 0,0 0 0 0 0,1 0 0 0 0,-1 0 1 0 0,1 0-1 0 0,0-1 0 0 0,-1 1 0 0 0,1-1 1 0 0,0 0-1 0 0,0-1 0 0 0,0 1 1 0 0,0 0-1 0 0,4-1 0 0 0,-1 0 53 0 0,0 0-1 0 0,0-1 0 0 0,0 0 1 0 0,0 0-1 0 0,-1-1 1 0 0,1 0-1 0 0,0 0 0 0 0,-1 0 1 0 0,1-1-1 0 0,-1 0 1 0 0,0 0-1 0 0,0-1 1 0 0,0 0-1 0 0,0 0 0 0 0,-1 0 1 0 0,0-1-1 0 0,0 1 1 0 0,6-8-1 0 0,-4 3-15 0 0,0 0 0 0 0,-2 0 1 0 0,1 0-1 0 0,-1-1 0 0 0,0 0 0 0 0,-1 0 0 0 0,0 0 0 0 0,-1-1 1 0 0,0 1-1 0 0,0-1 0 0 0,0-11 0 0 0,2-36 64 0 0,-2-76-1 0 0,-3 89-995 0 0,-1 30 423 0 0,1 11-121 0 0,0-1 1 0 0,0 1-1 0 0,0 0 1 0 0,0-1-1 0 0,1 1 1 0 0,-1-1-1 0 0,1 1 0 0 0,3-8 1 0 0,0 4-753 0 0</inkml:trace>
</inkml:ink>
</file>

<file path=ppt/ink/ink6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4:16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92 134 1839 0 0,'0'0'83'0'0,"-1"-1"-6"0"0,-12-2-292 0 0,-5-1 4239 0 0,5 3 6879 0 0,13 1-10861 0 0,-1 0 0 0 0,1 0 0 0 0,-1 0-1 0 0,1 1 1 0 0,-1-1 0 0 0,1 0 0 0 0,-1 1-1 0 0,1-1 1 0 0,-1 0 0 0 0,1 1 0 0 0,0-1 0 0 0,-1 1-1 0 0,1-1 1 0 0,-1 0 0 0 0,1 1 0 0 0,0-1 0 0 0,0 1-1 0 0,-1-1 1 0 0,1 1 0 0 0,0-1 0 0 0,0 1-1 0 0,-1 0 1 0 0,1-1 0 0 0,0 1 0 0 0,0 0 0 0 0,-3 14 229 0 0,-4 52 793 0 0,-16 66 0 0 0,21-122-990 0 0,0-1 1 0 0,1 0 0 0 0,1 0-1 0 0,0 0 1 0 0,0 1 0 0 0,1-1-1 0 0,1 0 1 0 0,2 11 0 0 0,-3-14-59 0 0,-1 0 0 0 0,1 0 1 0 0,-1-1-1 0 0,-1 1 1 0 0,1 0-1 0 0,-2 7 1 0 0,-2 17 10 0 0,9 8-186 0 0,-1-3 3210 0 0,7-40-2622 0 0,-7 1-394 0 0,1 0 0 0 0,-1-1 0 0 0,0 1 0 0 0,0-1 0 0 0,-1 0 0 0 0,1 0 0 0 0,-1 0 0 0 0,0 0 0 0 0,0 0 0 0 0,3-6 0 0 0,7-10 12 0 0,-6 12-41 0 0,10-16 39 0 0,2 2-1 0 0,38-38 0 0 0,-6 12-18 0 0,15-13 12 0 0,12-3-38 0 0,53-38 0 0 0,-105 83 0 0 0,0 0 0 0 0,-2-2 0 0 0,30-31 0 0 0,-45 40 1 0 0,-8 10-13 0 0,0 1-1 0 0,0-1 0 0 0,0 1 0 0 0,0-1 1 0 0,0 1-1 0 0,0-1 0 0 0,1 1 0 0 0,-1 0 0 0 0,0 0 1 0 0,1 0-1 0 0,2-2 0 0 0,-3 2-80 0 0,8-5-670 0 0,-6 5 246 0 0,0 0 0 0 0,0 0 0 0 0,0 0 0 0 0,1 0-1 0 0,4 0 1 0 0,10 4-8882 0 0</inkml:trace>
</inkml:ink>
</file>

<file path=ppt/ink/ink6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4:16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60 9215 0 0,'0'0'831'0'0,"-1"0"-686"0"0,-21 16 9731 0 0,23-16-9241 0 0,6 0-436 0 0,0 0-1 0 0,-1-1 1 0 0,1 1 0 0 0,0-1 0 0 0,-1-1 0 0 0,1 1-1 0 0,-1-1 1 0 0,1 0 0 0 0,7-4 0 0 0,9-3 74 0 0,19-4-86 0 0,0 2-1 0 0,1 1 1 0 0,51-4 0 0 0,-47 13-275 0 0,-11 0-1659 0 0,-13-1-2961 0 0</inkml:trace>
</inkml:ink>
</file>

<file path=ppt/ink/ink6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4:16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13415 0 0,'0'0'7462'0'0,"6"-5"-5939"0"0,-2 3-1438 0 0,-1 1-1 0 0,0 0 0 0 0,0-1 0 0 0,1 1 0 0 0,-1 0 1 0 0,0 0-1 0 0,1 1 0 0 0,-1-1 0 0 0,1 1 0 0 0,-1 0 1 0 0,8 0-1 0 0,3 2-64 0 0,23 4-1 0 0,-12-1-6 0 0,38 6-214 0 0,54 8-25 0 0,-39-15-4189 0 0,-58-4-2463 0 0</inkml:trace>
</inkml:ink>
</file>

<file path=ppt/ink/ink6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4:21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2759 0 0,'0'0'6424'0'0,"-8"17"-3448"0"0,3-13-2153 0 0,0 0 0 0 0,0 0 0 0 0,-12 7 2631 0 0,28-10-3105 0 0,6 0-217 0 0,-1 0 0 0 0,0-2 0 0 0,1 0 0 0 0,26-5 0 0 0,-26 3-112 0 0,103-18 52 0 0,-112 20-71 0 0,45-5-19 0 0,-51 6-74 0 0,1 0-79 0 0,-3 0 128 0 0,0 0 0 0 0,1 0 0 0 0,-1 0 0 0 0,0 0 0 0 0,1 0 0 0 0,-1 0 0 0 0,0 0 0 0 0,1 0 0 0 0,-1 1 0 0 0,0-1 0 0 0,1 0 0 0 0,-1 0 1 0 0,0 0-1 0 0,0 0 0 0 0,1 0 0 0 0,-1 0 0 0 0,0 1 0 0 0,1-1 0 0 0,-1 0 0 0 0,0 0 0 0 0,1 1 0 0 0,8 14-3112 0 0,-8-14 1855 0 0</inkml:trace>
</inkml:ink>
</file>

<file path=ppt/ink/ink6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4:22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0 5983 0 0,'0'0'7092'0'0,"-1"1"-6549"0"0,-37 25 213 0 0,2 2 0 0 0,0 1-1 0 0,-31 34 1 0 0,-45 38-706 0 0,92-86-36 0 0,1-1 76 0 0,-18 18 0 0 0,33-27-44 0 0,0-1 0 0 0,0 1 0 0 0,0-1 1 0 0,0 1-1 0 0,1 1 0 0 0,0-1 0 0 0,0 0 1 0 0,0 1-1 0 0,-2 7 0 0 0,1 11 150 0 0,4-23-125 0 0,4 9 250 0 0,-2-6-253 0 0,0 0 0 0 0,0-1-1 0 0,1 1 1 0 0,-1-1 0 0 0,1 1-1 0 0,0-1 1 0 0,0 0 0 0 0,0 0-1 0 0,0-1 1 0 0,1 1 0 0 0,-1-1-1 0 0,1 1 1 0 0,0-1 0 0 0,-1 0 0 0 0,1 0-1 0 0,7 2 1 0 0,2 0 108 0 0,1 0 1 0 0,0 0-1 0 0,25 2 0 0 0,-9-2-252 0 0,46 3 491 0 0,-66-7-1195 0 0,-1 0 0 0 0,1-1-1 0 0,-1 0 1 0 0,0 0 0 0 0,18-5 0 0 0,-16 2-4942 0 0</inkml:trace>
</inkml:ink>
</file>

<file path=ppt/ink/ink6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4:22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30 3223 0 0,'-1'1'7380'0'0,"-17"2"-4324"0"0,13-3-2832 0 0,0 1-1 0 0,0 0 1 0 0,0 0 0 0 0,0 0 0 0 0,0 1-1 0 0,0-1 1 0 0,1 1 0 0 0,-1 1-1 0 0,1-1 1 0 0,-1 0 0 0 0,1 1 0 0 0,-5 3-1 0 0,-13 14-53 0 0,1 0 0 0 0,0 2 0 0 0,2 0 0 0 0,0 1 0 0 0,2 1 0 0 0,0 1 0 0 0,-26 52 0 0 0,42-73-114 0 0,0 0 1 0 0,-1 0-1 0 0,1-1 0 0 0,1 1 0 0 0,-1 0 0 0 0,0 0 0 0 0,1 6 1 0 0,0-9 149 0 0,3 3 11 0 0,0-2-108 0 0,-1 1 0 0 0,1 0 1 0 0,-1-1-1 0 0,1 0 0 0 0,0 1 0 0 0,0-1 0 0 0,0 0 0 0 0,0-1 0 0 0,0 1 0 0 0,1-1 0 0 0,-1 1 0 0 0,0-1 0 0 0,5 1 0 0 0,4 0-30 0 0,0 0 0 0 0,1-1-1 0 0,-1 0 1 0 0,0-1 0 0 0,1-1 0 0 0,-1 0-1 0 0,24-5 1 0 0,-18 1-80 0 0,0 0 0 0 0,0-1 0 0 0,-1-1-1 0 0,28-14 1 0 0,-37 16-22 0 0,0-1 0 0 0,0 1 1 0 0,-1-1-1 0 0,1 0 0 0 0,-1-1 0 0 0,-1 1 0 0 0,1-2 0 0 0,-1 1 0 0 0,9-16 0 0 0,-11 17-88 0 0,0-1 1 0 0,-1 0-1 0 0,0 0 0 0 0,-1 0 0 0 0,0 0 0 0 0,0 0 1 0 0,0-1-1 0 0,-1 1 0 0 0,0-1 0 0 0,0 1 0 0 0,-1-1 1 0 0,-1-14-1 0 0,0 10-48 0 0,0 0 1 0 0,-1 0-1 0 0,-1 1 0 0 0,-7-20 1 0 0,9 28 111 0 0,-1-1 0 0 0,1 1 0 0 0,-1 0 0 0 0,0 0 0 0 0,0 0 0 0 0,0 1 0 0 0,-1-1 0 0 0,1 0 0 0 0,-1 1 0 0 0,1-1 0 0 0,-1 1 1 0 0,0 0-1 0 0,0 0 0 0 0,0 0 0 0 0,0 0 0 0 0,0 1 0 0 0,0-1 0 0 0,-1 1 0 0 0,1 0 0 0 0,-4-1 0 0 0,3 1-41 0 0,1 1 0 0 0,-1 0 0 0 0,1-1 0 0 0,-1 1 0 0 0,1 1 0 0 0,-4-1 0 0 0,5 1-48 0 0,1 0-626 0 0,-6 17-1234 0 0</inkml:trace>
</inkml:ink>
</file>

<file path=ppt/ink/ink6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4:23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54 8783 0 0,'2'-1'399'0'0,"17"-7"986"0"0,0 0 1 0 0,26-17-1 0 0,-44 24-797 0 0,-1 0-482 0 0,1 1-1 0 0,-1-1 1 0 0,1 1 0 0 0,-1-1 0 0 0,1 1-1 0 0,-1-1 1 0 0,1 1 0 0 0,-1 0-1 0 0,1-1 1 0 0,-1 1 0 0 0,1 0 0 0 0,0-1-1 0 0,-1 1 1 0 0,1 0 0 0 0,-1 0-1 0 0,1 0 1 0 0,0-1 0 0 0,0 1 0 0 0,4-2 2334 0 0,-14 0-1586 0 0,0 3-839 0 0,-1 0 1 0 0,1 0-1 0 0,-1 1 1 0 0,1 0 0 0 0,-1 0-1 0 0,1 1 1 0 0,-15 7-1 0 0,1-1-1 0 0,-9 4-14 0 0,1 2 0 0 0,0 1 0 0 0,-45 31 0 0 0,43-20 0 0 0,25-18 0 0 0,4-1-16 0 0,4-7-69 0 0,27 21-471 0 0,44 5-131 0 0,-4-2 567 0 0,-65-25 122 0 0,3 2 13 0 0,1 1 1 0 0,-1-1 0 0 0,0 1 0 0 0,0 0-1 0 0,0 0 1 0 0,0 0 0 0 0,0 1 0 0 0,-1-1-1 0 0,0 1 1 0 0,8 9 0 0 0,5 7 239 0 0,-14-17-177 0 0,0 0-1 0 0,0 1 1 0 0,0-1-1 0 0,-1 1 1 0 0,1 0-1 0 0,-1-1 1 0 0,0 1 0 0 0,3 7-1 0 0,-4-7 3 0 0,0 0-1 0 0,0 1 1 0 0,0-1-1 0 0,0 0 1 0 0,-1 1-1 0 0,0-1 1 0 0,0 1-1 0 0,-1 7 0 0 0,1-9-59 0 0,-1-1-1 0 0,1 0 1 0 0,-1 1-1 0 0,0-1 0 0 0,1 0 1 0 0,-1 0-1 0 0,-1 1 0 0 0,1-1 1 0 0,0 0-1 0 0,0 0 1 0 0,-1 0-1 0 0,1 0 0 0 0,-1-1 1 0 0,1 1-1 0 0,-1 0 0 0 0,0-1 1 0 0,-3 3-1 0 0,3-3-8 0 0,-80 47 370 0 0,70-42-368 0 0,0-1-1 0 0,0 0 1 0 0,-1-1-1 0 0,0 0 0 0 0,-15 2 1 0 0,17-5-2 0 0,-1 0 1 0 0,1 0-1 0 0,-1-1 0 0 0,1-1 1 0 0,0 0-1 0 0,-1 0 0 0 0,1-1 1 0 0,0-1-1 0 0,-14-4 0 0 0,13 4-11 0 0,-12-6 32 0 0,23 9-34 0 0,1 0 1 0 0,-1-1-1 0 0,0 1 0 0 0,0-1 0 0 0,1 1 0 0 0,-1-1 0 0 0,1 0 0 0 0,-1 1 0 0 0,0-1 0 0 0,1 0 0 0 0,-1 1 0 0 0,1-1 0 0 0,-1 0 0 0 0,1 0 0 0 0,0 0 0 0 0,-1 1 0 0 0,1-1 0 0 0,0 0 0 0 0,-1 0 0 0 0,1 0 0 0 0,0 0 0 0 0,0 0 0 0 0,0-1 1 0 0,0 1-60 0 0,0-1 0 0 0,1 1 0 0 0,-1 0 0 0 0,1-1 0 0 0,-1 1 0 0 0,1 0 1 0 0,0 0-1 0 0,-1 0 0 0 0,1-1 0 0 0,0 1 0 0 0,0 0 0 0 0,0 0 0 0 0,0 0 1 0 0,0 0-1 0 0,0 0 0 0 0,0 1 0 0 0,2-2 0 0 0,19-12-1293 0 0,-9 9-67 0 0,1-1-298 0 0</inkml:trace>
</inkml:ink>
</file>

<file path=ppt/ink/ink6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4:24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83 8551 0 0,'0'0'5504'0'0,"1"-1"-4965"0"0,6-6-317 0 0,1 0-1 0 0,-1 1 1 0 0,1 0 0 0 0,0 0 0 0 0,1 0 0 0 0,-1 1-1 0 0,1 1 1 0 0,0 0 0 0 0,0 0 0 0 0,1 0-1 0 0,16-3 1 0 0,-4 3-120 0 0,1 0-54 0 0,0 1 0 0 0,47-1 0 0 0,-49 4-26 0 0,34 2 340 0 0,79 13 0 0 0,-120-13-244 0 0,1 0 0 0 0,15 0 0 0 0,-29-1-97 0 0,0 0 0 0 0,-1 0 1 0 0,1 0-1 0 0,-1 0 1 0 0,1 0-1 0 0,-1 0 1 0 0,1 0-1 0 0,-1 0 0 0 0,1 0 1 0 0,-1 1-1 0 0,0-1 1 0 0,0 0-1 0 0,0 0 0 0 0,0 2 1 0 0,0-1 9 0 0,-1 0 1 0 0,0 0 0 0 0,1 0-1 0 0,-1 0 1 0 0,0 0-1 0 0,-1 0 1 0 0,1 0-1 0 0,0-1 1 0 0,0 1-1 0 0,-1 0 1 0 0,1-1-1 0 0,-1 1 1 0 0,0-1 0 0 0,1 1-1 0 0,-1-1 1 0 0,-3 2-1 0 0,-32 18 202 0 0,-48 15-115 0 0,-19 8-64 0 0,39-12-16 0 0,-100 32-1 0 0,155-60-9 0 0,6-2-17 0 0,-1 0-1 0 0,1 0 1 0 0,-1-1-1 0 0,0 1 0 0 0,0-1 1 0 0,-7 1-1 0 0,10-2-88 0 0,13-4-194 0 0,54-18-378 0 0,-59 20 572 0 0,1 0-1 0 0,0 1 1 0 0,13-1 0 0 0,8-1-78 0 0,-7-1 76 0 0,0 1 0 0 0,26-1 0 0 0,-40 3 75 0 0,0 2 0 0 0,0-1 0 0 0,0 1 0 0 0,0 0 1 0 0,0 0-1 0 0,0 1 0 0 0,0 0 0 0 0,-1 0 0 0 0,1 0 0 0 0,9 6 1 0 0,-14-7-19 0 0,3 5-9 0 0,2 8 49 0 0,14 28 319 0 0,-21-41-332 0 0,1-1-1 0 0,-1 1 0 0 0,0-1 1 0 0,1 0-1 0 0,-1 1 1 0 0,0-1-1 0 0,0 0 1 0 0,0 1-1 0 0,1-1 0 0 0,-1 1 1 0 0,0-1-1 0 0,0 1 1 0 0,0-1-1 0 0,0 1 0 0 0,0-1 1 0 0,1 1-1 0 0,-1-1 1 0 0,0 1-1 0 0,0-1 1 0 0,0 0-1 0 0,0 1 0 0 0,-1-1 1 0 0,1 1-1 0 0,0-1 1 0 0,0 1-1 0 0,0-1 1 0 0,0 1-1 0 0,0-1 0 0 0,-1 1 1 0 0,1-1-1 0 0,0 0 1 0 0,0 1-1 0 0,-1-1 0 0 0,1 1 1 0 0,-1-1-1 0 0,0 3 12 0 0,-1-1 0 0 0,1 1 0 0 0,0 0 0 0 0,-1-1 0 0 0,1 1 0 0 0,-1 4 0 0 0,-3 23 45 0 0,5-25-61 0 0,0-4 2 0 0,0 0-1 0 0,0 1 1 0 0,0-1-1 0 0,0 0 1 0 0,0 1 0 0 0,0-1-1 0 0,-1 0 1 0 0,1 0 0 0 0,0 0-1 0 0,-1 1 1 0 0,1-1-1 0 0,-1 0 1 0 0,1 0 0 0 0,-1 0-1 0 0,0 0 1 0 0,1 0 0 0 0,-1 0-1 0 0,-1 2 1 0 0,-2 1 62 0 0,0 1 0 0 0,-1-1-1 0 0,1 0 1 0 0,-1 0 0 0 0,0-1 0 0 0,0 1 0 0 0,0-1 0 0 0,0 0-1 0 0,-1 0 1 0 0,1-1 0 0 0,-1 1 0 0 0,-10 1 0 0 0,-6 2 112 0 0,-47 4 0 0 0,52-8-170 0 0,-142 28 137 0 0,85-15-204 0 0,72-15-573 0 0,10-7-6139 0 0,2-2 1280 0 0</inkml:trace>
</inkml:ink>
</file>

<file path=ppt/ink/ink6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4:25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265 174 5063 0 0,'0'0'4904'0'0,"-17"9"-1221"0"0,10-5-3495 0 0,0 1 0 0 0,0 0-1 0 0,1 0 1 0 0,0 0 0 0 0,0 1 0 0 0,0-1 0 0 0,1 1-1 0 0,-8 11 1 0 0,-18 18-115 0 0,5-10 197 0 0,-42 51 0 0 0,60-67-81 0 0,1 1 1 0 0,0 1-1 0 0,1-1 1 0 0,0 1-1 0 0,1 0 0 0 0,0 1 1 0 0,0-1-1 0 0,2 1 1 0 0,-4 12-1 0 0,7 4 520 0 0,0-14 94 0 0,2-12-698 0 0,-1 0 1 0 0,0 0-1 0 0,1 0 0 0 0,-1-1 0 0 0,1 1 1 0 0,-1 0-1 0 0,1-1 0 0 0,0 0 0 0 0,0 1 1 0 0,0-1-1 0 0,3 2 0 0 0,-4-2-56 0 0,8 3 123 0 0,1 1-1 0 0,-1-2 1 0 0,1 1-1 0 0,0-1 0 0 0,0-1 1 0 0,0 0-1 0 0,0 0 1 0 0,18 0-1 0 0,-1 0-106 0 0,-20-1-56 0 0,1-1-1 0 0,0 0 0 0 0,-1 0 1 0 0,1-1-1 0 0,-1 0 1 0 0,1-1-1 0 0,-1 1 1 0 0,1-1-1 0 0,-1-1 1 0 0,0 0-1 0 0,0 0 1 0 0,0 0-1 0 0,12-8 0 0 0,3-5 19 0 0,0 0 0 0 0,30-30 0 0 0,-32 26-34 0 0,164-176-103 0 0,-115 118-365 0 0,-60 68 355 0 0,8-8-227 0 0,26-38 0 0 0,-40 52 303 0 0,0 0 0 0 0,-1-1 0 0 0,1 1 0 0 0,-1-1 0 0 0,0 1 0 0 0,0-1 1 0 0,-1 0-1 0 0,1 0 0 0 0,-1 0 0 0 0,0 0 0 0 0,0 0 0 0 0,-1-1 0 0 0,1 1 1 0 0,-1 0-1 0 0,-1-6 0 0 0,0 9 14 0 0,0 1 1 0 0,0 0-1 0 0,-1-1 1 0 0,1 1 0 0 0,0 0-1 0 0,-1 0 1 0 0,1 0-1 0 0,-1 0 1 0 0,1 0-1 0 0,-1 1 1 0 0,1-1-1 0 0,-1 0 1 0 0,0 1-1 0 0,1-1 1 0 0,-1 1-1 0 0,-2-1 1 0 0,3 1 7 0 0,-7-2-21 0 0,-1 0 0 0 0,0 1 0 0 0,0 0-1 0 0,0 1 1 0 0,1 0 0 0 0,-15 1 0 0 0,-52 13 33 0 0,28-3 9 0 0,0 2 0 0 0,1 3 0 0 0,-51 23 0 0 0,90-35 54 0 0,-1 0 1 0 0,1 1-1 0 0,0-1 0 0 0,0 1 0 0 0,0 1 1 0 0,0-1-1 0 0,1 1 0 0 0,0 0 0 0 0,1 1 1 0 0,-1 0-1 0 0,1-1 0 0 0,0 2 0 0 0,1-1 1 0 0,-5 10-1 0 0,8-16 40 0 0,1 1 3 0 0,0 5 0 0 0,0-5 164 0 0,2 0-80 0 0,0 1-103 0 0,1 0 0 0 0,0 0 0 0 0,1-1 0 0 0,-1 1 0 0 0,0-1 0 0 0,1 0 1 0 0,-1 0-1 0 0,1 0 0 0 0,0 0 0 0 0,0 0 0 0 0,0-1 0 0 0,0 0 0 0 0,0 1 0 0 0,0-2 0 0 0,0 1 0 0 0,0 0 0 0 0,0-1 0 0 0,5 0 0 0 0,170-5 822 0 0,-99-2-972 0 0,-1-3 0 0 0,92-23 0 0 0,-148 27-183 0 0,0-1-1 0 0,0-1 1 0 0,25-14 0 0 0,-46 22-15 0 0,4-4-710 0 0</inkml:trace>
</inkml:ink>
</file>

<file path=ppt/ink/ink6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4:26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69 1375 0 0,'0'0'2792'0'0,"-9"0"110"0"0,-11 3-180 0 0,-25 6 1 0 0,-48 22 3426 0 0,95-30-5957 0 0,17 2 136 0 0,0 0-1 0 0,-1-2 0 0 0,26 0 0 0 0,61-7 259 0 0,-76 3-521 0 0,878-75 2399 0 0,-654 47-3064 0 0,-227 29-1064 0 0,-31 11 551 0 0,2-6 863 0 0,0 1 0 0 0,0-1 1 0 0,-1 0-1 0 0,1 0 0 0 0,-1 0 0 0 0,0-1 0 0 0,0 1 1 0 0,0-1-1 0 0,-5 3 0 0 0,-41 14-6396 0 0,31-13 1983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5:40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14655 0 0,'-1'1'671'0'0,"-2"4"-536"0"0,0-1 0 0 0,1 1 1 0 0,0-1-1 0 0,0 1 0 0 0,0 0 0 0 0,1 0 1 0 0,-2 7-1 0 0,3-9-55 0 0,-1 1 0 0 0,1-1 0 0 0,1 1 0 0 0,-1-1 0 0 0,0 1 0 0 0,1-1 0 0 0,-1 0 0 0 0,1 1 0 0 0,0-1 0 0 0,0 0 0 0 0,1 1 1 0 0,2 4-1 0 0,2 3 70 0 0,1-1 1 0 0,0 0 0 0 0,1 0 0 0 0,13 14 0 0 0,41 32 303 0 0,1 1 263 0 0,-26-17-149 0 0,-1 2 0 0 0,-2 2 0 0 0,-2 1 0 0 0,46 87 0 0 0,-74-123-542 0 0,1 1 0 0 0,-2 0 0 0 0,0 0 0 0 0,0 0 0 0 0,0 1 1 0 0,-1-1-1 0 0,-1 0 0 0 0,0 1 0 0 0,0 0 0 0 0,-2 12 0 0 0,0-8 8 0 0,-1 0 0 0 0,-1 0-1 0 0,-1-1 1 0 0,0 1 0 0 0,0-1-1 0 0,-10 19 1 0 0,-4 1-4 0 0,-1-1 0 0 0,-2-1 0 0 0,-1-1 0 0 0,-43 48 0 0 0,36-51-501 0 0,-1 0 1 0 0,-1-2-1 0 0,-1-1 1 0 0,-53 31-1 0 0,71-48-6928 0 0</inkml:trace>
</inkml:ink>
</file>

<file path=ppt/ink/ink6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4:28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91 7975 0 0,'0'0'3798'0'0,"1"-8"-1404"0"0,0 5-2215 0 0,0 0 0 0 0,0 0-1 0 0,1 0 1 0 0,-1 0 0 0 0,1 0 0 0 0,0 1-1 0 0,0-1 1 0 0,0 1 0 0 0,0-1 0 0 0,0 1-1 0 0,0 0 1 0 0,1 0 0 0 0,-1 0-1 0 0,1 0 1 0 0,0 0 0 0 0,-1 1 0 0 0,1-1-1 0 0,0 1 1 0 0,0 0 0 0 0,0 0-1 0 0,0 0 1 0 0,4-1 0 0 0,17-4 367 0 0,0 1 0 0 0,27-2 0 0 0,-1 0-193 0 0,-25 4-259 0 0,0 0 1 0 0,0 1 0 0 0,1 2 0 0 0,38 4 0 0 0,-55-4-84 0 0,-7 0 18 0 0,-4 2-38 0 0,1-1 0 0 0,0 1-1 0 0,-1 0 1 0 0,1-1 0 0 0,-1 1-1 0 0,0-1 1 0 0,1 0 0 0 0,-1 0-1 0 0,-4 2 1 0 0,4-1-7 0 0,-134 79-56 0 0,86-52 61 0 0,4-3 17 0 0,-54 22-1 0 0,100-48 1 0 0,-1 0 1 0 0,1 0-1 0 0,0 0 1 0 0,-1 0-1 0 0,1 1 0 0 0,0-1 1 0 0,0 0-1 0 0,-1 0 1 0 0,1 0-1 0 0,0 0 1 0 0,0 0-1 0 0,-1 0 1 0 0,1 0-1 0 0,0 1 0 0 0,0-1 1 0 0,0 0-1 0 0,-1 0 1 0 0,1 0-1 0 0,0 1 1 0 0,0-1-1 0 0,0 0 1 0 0,-1 0-1 0 0,1 0 0 0 0,0 1 1 0 0,0-1-1 0 0,0 0 1 0 0,0 0-1 0 0,0 1 1 0 0,0-1-1 0 0,0 0 1 0 0,0 0-1 0 0,0 1 0 0 0,0-1 1 0 0,-1 1-1 0 0,9 4 28 0 0,14 0-112 0 0,-10-3-46 0 0,0-2 0 0 0,0 1 0 0 0,0-1-1 0 0,-1-1 1 0 0,18-3 0 0 0,-4 1-6 0 0,-9 0 99 0 0,0 0 1 0 0,1 2-1 0 0,-1 0 1 0 0,18 2-1 0 0,-10 1 18 0 0,-3 0 41 0 0,-1 0 0 0 0,41 11 0 0 0,-56-11 4 0 0,1 0-1 0 0,-1 0 1 0 0,1 1 0 0 0,-1 0 0 0 0,0 0-1 0 0,0 0 1 0 0,0 0 0 0 0,0 1 0 0 0,0 0-1 0 0,-1 0 1 0 0,0 0 0 0 0,0 0-1 0 0,0 1 1 0 0,6 9 0 0 0,-9-12 0 0 0,0 0 0 0 0,-1-1 0 0 0,1 1 0 0 0,-1 0 0 0 0,1 0 0 0 0,-1 0 0 0 0,0 0 0 0 0,0 0 0 0 0,1 1 0 0 0,-1-1 0 0 0,-1 0 0 0 0,1 0 0 0 0,0 0 0 0 0,-1 0 0 0 0,0 2 0 0 0,1-3-26 0 0,0 0 0 0 0,0 1 1 0 0,0-1-1 0 0,-1 1 0 0 0,1-1 1 0 0,-1 0-1 0 0,1 0 0 0 0,-1 1 0 0 0,1-1 1 0 0,-1 0-1 0 0,0 0 0 0 0,0 1 1 0 0,1-1-1 0 0,-1 0 0 0 0,0 0 0 0 0,0 0 1 0 0,0 0-1 0 0,0 0 0 0 0,0 0 1 0 0,-2 1-1 0 0,-1 0-1 0 0,-8 6 8 0 0,1-1 1 0 0,-1-1-1 0 0,-1 0 0 0 0,1 0 1 0 0,-1-1-1 0 0,-14 3 0 0 0,-2 2 22 0 0,-132 40 476 0 0,131-43-93 0 0,0-1 1 0 0,0-2-1 0 0,-46 1 0 0 0,67-9-1293 0 0</inkml:trace>
</inkml:ink>
</file>

<file path=ppt/ink/ink6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4:34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67 3679 0 0,'-3'1'284'0'0,"0"-1"-217"0"0,0 1-133 0 0,-15 7 1660 0 0,5 2 9153 0 0,13-10-10659 0 0,22 0 2741 0 0,-19-1-3293 0 0,96-6 1369 0 0,-60 3-781 0 0,50-11 1 0 0,-39 6-72 0 0,86-25 6 0 0,-89 21-33 0 0,-40 10-5 0 0,-5 3-111 0 0</inkml:trace>
</inkml:ink>
</file>

<file path=ppt/ink/ink6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4:35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194 286 8751 0 0,'0'0'674'0'0,"-9"-2"-412"0"0,-21 0 8289 0 0,31 3-8462 0 0,6 4-29 0 0,0-1 1 0 0,1 0-1 0 0,-1 0 0 0 0,1 0 0 0 0,0-1 1 0 0,0 0-1 0 0,0-1 0 0 0,0 0 0 0 0,15 2 0 0 0,0-2 65 0 0,-1 0-1 0 0,35-3 0 0 0,-36 0-68 0 0,0-2 0 0 0,0 0 0 0 0,-1-2 0 0 0,0 0 0 0 0,0-1 1 0 0,0-1-1 0 0,-1-1 0 0 0,0-1 0 0 0,0 0 0 0 0,-1-2 0 0 0,21-15 0 0 0,-18 13-90 0 0,-16 10 18 0 0,0 0-1 0 0,-1 0 1 0 0,1 0-1 0 0,0-1 1 0 0,-1 1-1 0 0,0-1 1 0 0,0 0-1 0 0,0-1 1 0 0,0 1 0 0 0,-1-1-1 0 0,0 1 1 0 0,3-6-1 0 0,-1 0 17 0 0,-4 5 0 0 0,-1-11 0 0 0,0 16 0 0 0,1-5-4 0 0,-1 1 1 0 0,0 0-1 0 0,0-1 1 0 0,0 1-1 0 0,-1 0 1 0 0,1-1-1 0 0,-1 1 1 0 0,0 0-1 0 0,0-1 0 0 0,-1 1 1 0 0,1 0-1 0 0,-1 0 1 0 0,0 0-1 0 0,-3-4 1 0 0,4 4-21 0 0,-2 1 0 0 0,1-1 0 0 0,0 0 0 0 0,-1 1 0 0 0,1-1 0 0 0,-1 1-1 0 0,0 0 1 0 0,0 0 0 0 0,-1 0 0 0 0,1 0 0 0 0,-1 1 0 0 0,1-1 0 0 0,-1 1 0 0 0,-5-3 0 0 0,1 2-80 0 0,1 1 0 0 0,0 0-1 0 0,-1 0 1 0 0,1 1 0 0 0,-1 0 0 0 0,1 0-1 0 0,-12 1 1 0 0,-13 1-53 0 0,-1 2 1 0 0,1 1-1 0 0,-1 2 0 0 0,-43 13 0 0 0,54-13 131 0 0,1 2-1 0 0,0 0 1 0 0,0 2-1 0 0,1 0 0 0 0,-30 21 1 0 0,36-21 54 0 0,1 1 1 0 0,0 0-1 0 0,1 1 0 0 0,0 1 1 0 0,1-1-1 0 0,1 2 0 0 0,0 0 1 0 0,-10 17-1 0 0,8-9 82 0 0,1 1 1 0 0,0 0-1 0 0,2 0 0 0 0,0 1 0 0 0,2 1 1 0 0,1-1-1 0 0,1 1 0 0 0,-3 35 0 0 0,7-55-49 0 0,1 0 0 0 0,0 0 0 0 0,1 0 0 0 0,-1 0 0 0 0,1 0 0 0 0,0 0 0 0 0,0-1 0 0 0,1 1-1 0 0,-1 0 1 0 0,1-1 0 0 0,0 1 0 0 0,0-1 0 0 0,0 1 0 0 0,1-1 0 0 0,0 0 0 0 0,6 7 0 0 0,-2-4 33 0 0,-1-1 0 0 0,2 0 0 0 0,-1-1 0 0 0,1 0 0 0 0,0 0 0 0 0,0 0 0 0 0,0-1 0 0 0,10 3 0 0 0,6 2 64 0 0,-1-2 0 0 0,1 0 1 0 0,1-2-1 0 0,-1-1 1 0 0,1-1-1 0 0,0-1 1 0 0,0-1-1 0 0,0-1 1 0 0,0-1-1 0 0,0-1 1 0 0,-1-1-1 0 0,44-13 0 0 0,13-16 49 0 0,-70 27-159 0 0,1-5 513 0 0</inkml:trace>
</inkml:ink>
</file>

<file path=ppt/ink/ink6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4:36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338 159 5063 0 0,'-2'1'390'0'0,"-22"9"-29"0"0,5-2 2026 0 0,10-3-564 0 0,-1-1 0 0 0,-21 6 3243 0 0,30-17-3952 0 0,1 6-1062 0 0,0 0-1 0 0,0 0 1 0 0,0 1-1 0 0,0-1 1 0 0,0 0-1 0 0,0 0 1 0 0,0 0 0 0 0,0 1-1 0 0,0-1 1 0 0,0 0-1 0 0,1 0 1 0 0,-1 1-1 0 0,0-1 1 0 0,1 0 0 0 0,-1 0-1 0 0,0 1 1 0 0,1-1-1 0 0,-1 0 1 0 0,1 1-1 0 0,0-2 1 0 0,4-4 75 0 0,0 0 1 0 0,1 1-1 0 0,-1-1 1 0 0,1 1-1 0 0,1 1 1 0 0,-1-1-1 0 0,12-5 1 0 0,53-22 241 0 0,-51 23-218 0 0,63-18-2 0 0,-21 8-42 0 0,-31 8 65 0 0,-1 1 0 0 0,45-7 0 0 0,-73 17-100 0 0,-2 2-66 0 0,1-1 0 0 0,-1 1 1 0 0,-1-1-1 0 0,1 1 0 0 0,0-1 0 0 0,0 1 1 0 0,0-1-1 0 0,-1 1 0 0 0,1-1 0 0 0,-1 1 1 0 0,1-1-1 0 0,-2 3 0 0 0,-5 5 7 0 0,0 0 1 0 0,-1 0-1 0 0,0 0 0 0 0,-9 7 0 0 0,-2 3-15 0 0,-41 36-56 0 0,14-15-25 0 0,-22 21-154 0 0,-120 83-1 0 0,87-63 223 0 0,76-60 14 0 0,15-11 1 0 0,-1-2 0 0 0,0 1 0 0 0,-1-1 0 0 0,0-1 0 0 0,-22 11 0 0 0,5-5 12 0 0,28-12 235 0 0,2 0-147 0 0,6 2-66 0 0,1 0 0 0 0,-1-1 1 0 0,1 0-1 0 0,0-1 0 0 0,0 1 0 0 0,-1-1 1 0 0,1-1-1 0 0,13 0 0 0 0,11 2 49 0 0,17 0 4 0 0,1-1 0 0 0,-1-2 0 0 0,53-9-1 0 0,-59 6 202 0 0,-23 2-91 0 0,0 0 0 0 0,20-6 0 0 0,-17 2-80 0 0,-15 4-154 0 0,-7 1-216 0 0</inkml:trace>
</inkml:ink>
</file>

<file path=ppt/ink/ink6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4:36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253 139 5983 0 0,'-5'-7'10432'0'0,"2"6"-10232"0"0,0 0 0 0 0,1 0 1 0 0,-1 0-1 0 0,0 1 0 0 0,0-1 0 0 0,1 1 0 0 0,-1 0 0 0 0,0 0 0 0 0,0 0 0 0 0,0 0 0 0 0,0 1 0 0 0,1-1 1 0 0,-6 2-1 0 0,3 0-97 0 0,0 0 0 0 0,0 0 0 0 0,0 1 0 0 0,0 0 0 0 0,0 0-1 0 0,-7 6 1 0 0,-2 4-121 0 0,0 1-1 0 0,1 1 0 0 0,-13 17 1 0 0,22-27 133 0 0,-13 17-66 0 0,-19 34 1 0 0,30-45-51 0 0,0 1 0 0 0,0 0 0 0 0,2 0 0 0 0,-1 1 0 0 0,-2 14 0 0 0,6-24 42 0 0,0 1 1 0 0,0-1-1 0 0,1 0 0 0 0,-1 1 0 0 0,1-1 0 0 0,0 1 0 0 0,0-1 1 0 0,1 0-1 0 0,-1 1 0 0 0,1-1 0 0 0,-1 0 0 0 0,1 1 0 0 0,0-1 1 0 0,0 0-1 0 0,0 0 0 0 0,1 0 0 0 0,-1 0 0 0 0,1 0 1 0 0,0 0-1 0 0,0 0 0 0 0,0 0 0 0 0,0-1 0 0 0,0 1 0 0 0,1-1 1 0 0,-1 1-1 0 0,1-1 0 0 0,-1 0 0 0 0,1 0 0 0 0,0 0 0 0 0,0-1 1 0 0,0 1-1 0 0,0 0 0 0 0,5 1 0 0 0,8 2 73 0 0,0 0 1 0 0,0-2-1 0 0,1 1 0 0 0,-1-2 0 0 0,1 0 1 0 0,-1-1-1 0 0,1-1 0 0 0,0 0 0 0 0,-1-2 1 0 0,1 0-1 0 0,0 0 0 0 0,-1-2 0 0 0,19-5 0 0 0,-11 0-29 0 0,0 0-1 0 0,0-2 1 0 0,-1 0-1 0 0,0-2 1 0 0,-1 0-1 0 0,-1-2 0 0 0,37-31 1 0 0,-51 40-75 0 0,0-1 1 0 0,0 1-1 0 0,-1-2 0 0 0,0 1 1 0 0,0 0-1 0 0,-1-1 0 0 0,0 0 1 0 0,0-1-1 0 0,-1 1 0 0 0,0-1 1 0 0,0 1-1 0 0,-1-1 0 0 0,0-1 1 0 0,-1 1-1 0 0,0 0 0 0 0,1-12 1 0 0,-2 11-190 0 0,-1 1-1 0 0,0-1 1 0 0,-1 0 0 0 0,0 1-1 0 0,0-1 1 0 0,-1 1 0 0 0,-1-1-1 0 0,0 1 1 0 0,0 0 0 0 0,0 0-1 0 0,-1 0 1 0 0,-1 0 0 0 0,1 1 0 0 0,-1 0-1 0 0,-1 0 1 0 0,0 0 0 0 0,0 0-1 0 0,0 1 1 0 0,-1 0 0 0 0,0 1-1 0 0,0-1 1 0 0,-1 1 0 0 0,0 1 0 0 0,-14-9-1 0 0,18 13 97 0 0,0-1 1 0 0,0 1-1 0 0,0 0 0 0 0,-1 0 0 0 0,1 0 0 0 0,0 1 0 0 0,-1 0 1 0 0,1 0-1 0 0,-1 0 0 0 0,1 0 0 0 0,0 1 0 0 0,-1-1 0 0 0,1 1 1 0 0,-5 2-1 0 0,-10 2-146 0 0,-34 17 0 0 0,35-14 209 0 0,-3 1 50 0 0,0 2-1 0 0,1 0 1 0 0,0 2-1 0 0,-18 14 1 0 0,24-16 56 0 0,2 0 1 0 0,-1 1-1 0 0,1 0 1 0 0,1 1-1 0 0,0 0 1 0 0,-10 17 0 0 0,20-27-44 0 0,-1 0 0 0 0,0 1 0 0 0,1-1 0 0 0,0 0 0 0 0,0 0 1 0 0,0 1-1 0 0,0-1 0 0 0,0 1 0 0 0,1-1 0 0 0,-1 1 0 0 0,1 4 1 0 0,0-6-3 0 0,1-1 1 0 0,-1 1 0 0 0,0-1 0 0 0,0 1 0 0 0,1 0 0 0 0,-1-1 0 0 0,1 1 0 0 0,0-1 0 0 0,-1 1 0 0 0,1-1-1 0 0,0 0 1 0 0,0 1 0 0 0,0-1 0 0 0,0 0 0 0 0,0 1 0 0 0,0-1 0 0 0,0 0 0 0 0,0 0 0 0 0,0 0 0 0 0,1 0-1 0 0,-1 0 1 0 0,0 0 0 0 0,1-1 0 0 0,-1 1 0 0 0,1 0 0 0 0,2 0 0 0 0,14 4 174 0 0,0 0 0 0 0,1-2 0 0 0,-1 0-1 0 0,1-2 1 0 0,-1 0 0 0 0,1-1 0 0 0,35-4 0 0 0,131-33 175 0 0,-142 27-240 0 0,87-24 165 0 0,41-10-160 0 0,-133 36-496 0 0,-36 7-17 0 0</inkml:trace>
</inkml:ink>
</file>

<file path=ppt/ink/ink6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4:40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26 3223 0 0,'0'0'10911'0'0,"-9"-3"-5080"0"0,21-18-5757 0 0,-12 20 406 0 0,-8 7-200 0 0,-11 10 395 0 0,18-15-864 0 0,4-1-797 0 0,0-1 478 0 0,0 1 0 0 0,1 0 0 0 0,-1-1 0 0 0,0 0 0 0 0,0 0 0 0 0,0 0 1 0 0,0 0-1 0 0,5-3 0 0 0,-7 3 313 0 0,3-1-1611 0 0</inkml:trace>
</inkml:ink>
</file>

<file path=ppt/ink/ink6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4:40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0 7831 0 0,'0'0'3551'0'0,"2"1"-2051"0"0,-1 0-1347 0 0,0-1-1 0 0,-1 0 1 0 0,1 1 0 0 0,0 0-1 0 0,0-1 1 0 0,-1 1 0 0 0,1-1-1 0 0,0 1 1 0 0,-1 0 0 0 0,1-1 0 0 0,0 1-1 0 0,-1 0 1 0 0,1 0 0 0 0,-1-1-1 0 0,1 1 1 0 0,-1 0 0 0 0,0 0-1 0 0,1 0 1 0 0,-1 0 0 0 0,0 0-1 0 0,0-1 1 0 0,1 1 0 0 0,-1 0-1 0 0,0 2 1 0 0,0-1-45 0 0,0 0 0 0 0,-1 0 0 0 0,1 0 1 0 0,-1 1-1 0 0,1-1 0 0 0,-1 0 0 0 0,0 0 0 0 0,0 0 0 0 0,0 0 0 0 0,-1 3 0 0 0,-2 0-52 0 0,1 0-1 0 0,-1 0 0 0 0,0 0 1 0 0,0 0-1 0 0,-1 0 1 0 0,1-1-1 0 0,-8 5 0 0 0,-71 50 275 0 0,-142 132 0 0 0,212-179-236 0 0,1 2 1 0 0,0-1-1 0 0,1 2 0 0 0,-10 15 0 0 0,17-25-49 0 0,1 0 0 0 0,0 1 0 0 0,0 0-1 0 0,1 0 1 0 0,0 0 0 0 0,0 0 0 0 0,0 0 0 0 0,0 0 0 0 0,1 0 0 0 0,0 0 0 0 0,1 1 0 0 0,-1-1-1 0 0,1 1 1 0 0,1 10 0 0 0,0-16 79 0 0,15 13 320 0 0,-6-9-309 0 0,0 0 1 0 0,0-1-1 0 0,1-1 0 0 0,-1 0 0 0 0,1 0 1 0 0,0-1-1 0 0,18 2 0 0 0,20 3 203 0 0,1 9-154 0 0,-39-12-187 0 0,1 0 0 0 0,0-1 0 0 0,1 0 0 0 0,-1 0 1 0 0,18 0-1 0 0,-23-4-487 0 0,0 0 1 0 0,0 0-1 0 0,0-1 1 0 0,0 1-1 0 0,0-2 1 0 0,0 1-1 0 0,8-5 1 0 0,3-3-878 0 0</inkml:trace>
</inkml:ink>
</file>

<file path=ppt/ink/ink6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4:41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11 11055 0 0,'0'0'5787'0'0,"-8"-3"-3511"0"0,6 2-2183 0 0,0 1 0 0 0,0 0 0 0 0,-1 0 0 0 0,1 0 0 0 0,0 0 0 0 0,0 0 0 0 0,0 0 0 0 0,-1 1 0 0 0,1-1 0 0 0,0 1 0 0 0,0-1 0 0 0,0 1 0 0 0,0 0 0 0 0,0 0 1 0 0,0 0-1 0 0,0 0 0 0 0,-3 2 0 0 0,-5 4 157 0 0,-17 15 1 0 0,25-19-195 0 0,-20 17-36 0 0,1 1 0 0 0,1 2 0 0 0,1 0 0 0 0,1 0 1 0 0,1 2-1 0 0,1 0 0 0 0,1 1 0 0 0,1 1 0 0 0,-19 56 0 0 0,30-77-30 0 0,2 1 0 0 0,-1-1 1 0 0,1 1-1 0 0,0 0 0 0 0,1 0 0 0 0,-1 0 0 0 0,2 7 0 0 0,-1-12 11 0 0,0 0-1 0 0,0 0 0 0 0,1-1 1 0 0,-1 1-1 0 0,1 0 0 0 0,-1 0 0 0 0,1-1 1 0 0,0 1-1 0 0,-1 0 0 0 0,1-1 1 0 0,0 1-1 0 0,0-1 0 0 0,0 1 0 0 0,0-1 1 0 0,1 1-1 0 0,-1-1 0 0 0,0 0 1 0 0,0 1-1 0 0,1-1 0 0 0,-1 0 1 0 0,1 0-1 0 0,-1 0 0 0 0,1 0 0 0 0,0 0 1 0 0,-1-1-1 0 0,1 1 0 0 0,0 0 1 0 0,0-1-1 0 0,-1 1 0 0 0,1-1 1 0 0,2 1-1 0 0,6-1 60 0 0,1 1 0 0 0,-1-1 0 0 0,1-1 0 0 0,-1 0 0 0 0,0-1 0 0 0,1 0 0 0 0,-1 0 0 0 0,0-1 0 0 0,0 0 0 0 0,0-1 0 0 0,9-5 0 0 0,0 0 1 0 0,-1-2-1 0 0,0 0 1 0 0,-1-1-1 0 0,24-21 0 0 0,-34 27-60 0 0,-1 0 0 0 0,0 0 0 0 0,0 0 0 0 0,0 0 0 0 0,-1-1 0 0 0,0 0 0 0 0,-1 0 0 0 0,0-1 0 0 0,0 1 0 0 0,0-1 0 0 0,-1 0 0 0 0,0 0 0 0 0,0 0 0 0 0,-1 0 0 0 0,0-1 0 0 0,-1 1-1 0 0,1 0 1 0 0,-2-1 0 0 0,1 1 0 0 0,-1-1 0 0 0,-1 1 0 0 0,-2-16 0 0 0,1 13-172 0 0,-1-1 1 0 0,0 1-1 0 0,-1 0 0 0 0,0-1 0 0 0,-9-15 0 0 0,9 20-19 0 0,0 1-1 0 0,0-1 1 0 0,0 1 0 0 0,-1 0-1 0 0,0 0 1 0 0,0 1-1 0 0,-1 0 1 0 0,1 0-1 0 0,-13-8 1 0 0,17 12 74 0 0,0 0 0 0 0,0 1 0 0 0,0-1 0 0 0,0 1 0 0 0,0-1 0 0 0,0 1 0 0 0,0 0 0 0 0,0-1 0 0 0,0 1 0 0 0,0 0 0 0 0,0 0 0 0 0,0 0 0 0 0,0 0 0 0 0,0 0-1 0 0,0 0 1 0 0,-2 0 0 0 0,3 0-17 0 0,-1 0 0 0 0,1 1-1 0 0,-1-1 1 0 0,0 0 0 0 0,1 1-1 0 0,-1-1 1 0 0,1 0 0 0 0,-1 1-1 0 0,1-1 1 0 0,0 1 0 0 0,-1-1-1 0 0,1 1 1 0 0,-1-1 0 0 0,1 1-1 0 0,0 0 1 0 0,-1-1-1 0 0,1 1 1 0 0,0-1 0 0 0,0 1-1 0 0,-1 0 1 0 0,1-1 0 0 0,0 1-1 0 0,0-1 1 0 0,0 1 0 0 0,0 1-1 0 0,-1 8-5077 0 0</inkml:trace>
</inkml:ink>
</file>

<file path=ppt/ink/ink6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4:41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53 12407 0 0,'5'-6'1126'0'0,"-2"3"-1013"0"0,7-12 60 0 0,-5 7-55 0 0,-2 3-206 0 0,3-8 9390 0 0,-8 13-9165 0 0,-6-1-120 0 0,-1 0-1 0 0,1 1 1 0 0,-1 0-1 0 0,0 0 1 0 0,1 1-1 0 0,-1 0 1 0 0,1 1-1 0 0,-13 4 1 0 0,-8 4 79 0 0,-31 16 0 0 0,-4 1-30 0 0,60-25-66 0 0,-19 6 0 0 0,-37 19 0 0 0,55-24 0 0 0,0-1 0 0 0,0 2 0 0 0,0-1 0 0 0,0 0 0 0 0,1 1 0 0 0,-1 0 0 0 0,1 0 0 0 0,0 0 0 0 0,0 1 0 0 0,1-1 0 0 0,-1 1 0 0 0,1 0 0 0 0,-3 6 0 0 0,6-10-10 0 0,-1 0 0 0 0,1 1 0 0 0,-1-1 0 0 0,1 0 0 0 0,0 1-1 0 0,-1-1 1 0 0,1 1 0 0 0,0-1 0 0 0,0 1 0 0 0,0-1 0 0 0,0 1 0 0 0,0-1 0 0 0,1 0 0 0 0,-1 1-1 0 0,0-1 1 0 0,1 1 0 0 0,-1-1 0 0 0,1 0 0 0 0,0 3 0 0 0,1-2-36 0 0,0 1 0 0 0,0-1 0 0 0,-1 0 0 0 0,1 0 0 0 0,1 0 0 0 0,-1 0 0 0 0,0 0 0 0 0,0 0 0 0 0,4 2 0 0 0,4 1-156 0 0,1 0-1 0 0,-1 0 1 0 0,22 6-1 0 0,96 17-885 0 0,-23-6 848 0 0,-101-21 241 0 0,65 20 77 0 0,-61-19 47 0 0,-1 2 0 0 0,0-1 0 0 0,-1 1 0 0 0,1 0 0 0 0,-1 0 0 0 0,1 1 0 0 0,7 6 0 0 0,-13-9-74 0 0,1-1-1 0 0,0 1 1 0 0,-1 0 0 0 0,1-1-1 0 0,-1 1 1 0 0,0 0 0 0 0,0 0-1 0 0,1 0 1 0 0,-1 0 0 0 0,0 0-1 0 0,-1 0 1 0 0,1 0 0 0 0,0 0 0 0 0,-1 1-1 0 0,1-1 1 0 0,-1 0 0 0 0,1 0-1 0 0,-1 1 1 0 0,0-1 0 0 0,0 0-1 0 0,0 0 1 0 0,0 1 0 0 0,-1-1-1 0 0,1 0 1 0 0,-1 0 0 0 0,0 4 0 0 0,-2-1 7 0 0,0 0 0 0 0,0 0 0 0 0,0 0 0 0 0,-1 0 0 0 0,1-1 0 0 0,-1 1 1 0 0,0-1-1 0 0,-9 7 0 0 0,-5 3-47 0 0,-2-1 0 0 0,1-1 0 0 0,-2-1 0 0 0,1-1 0 0 0,-1 0 0 0 0,-34 9 0 0 0,39-14 4 0 0,0 0 1 0 0,0-1-1 0 0,-32 3 0 0 0,40-7-8 0 0,1 0 1 0 0,-1 0-1 0 0,0 0 0 0 0,1-1 0 0 0,-1 0 0 0 0,1-1 0 0 0,-1 1 1 0 0,1-2-1 0 0,0 1 0 0 0,-13-7 0 0 0,18 9-6 0 0,1-1 0 0 0,0 1-1 0 0,0-1 1 0 0,-1 1 0 0 0,1-1 0 0 0,0 0-1 0 0,0 0 1 0 0,0 1 0 0 0,0-1 0 0 0,0 0 0 0 0,0 0-1 0 0,0 0 1 0 0,0 0 0 0 0,0 0 0 0 0,1-1-1 0 0,-1 1 1 0 0,-1-1 0 0 0,1-2-48 0 0,0 3-2 0 0,1 1 0 0 0,-1-1 1 0 0,1 0-1 0 0,0 0 0 0 0,0 1 1 0 0,-1-1-1 0 0,1 0 0 0 0,0 0 1 0 0,0 1-1 0 0,0-1 0 0 0,0 0 1 0 0,0 0-1 0 0,0 0 0 0 0,0 0 0 0 0,0 1 1 0 0,0-1-1 0 0,0 0 0 0 0,0 0 1 0 0,1 1-1 0 0,-1-1 0 0 0,1-1 1 0 0,1-6-4120 0 0</inkml:trace>
</inkml:ink>
</file>

<file path=ppt/ink/ink6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4:43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0 1839 0 0,'-2'0'134'0'0,"-33"6"8180"0"0,23-2-7328 0 0,11-3-568 0 0,-7 2 692 0 0,-7 3 4054 0 0,23-6-4802 0 0,24-5-150 0 0,88-8 157 0 0,-103 12-315 0 0,1 1-1 0 0,-1 1 0 0 0,1 0 1 0 0,29 7-1 0 0,-40-6 0 0 0,1 0 0 0 0,-1 1 0 0 0,1 0 0 0 0,-1 0-1 0 0,0 1 1 0 0,0-1 0 0 0,10 9 0 0 0,-8-2 19 0 0,-8-9-57 0 0,1 1-1 0 0,-1 0 1 0 0,0 0 0 0 0,0 0-1 0 0,-1 0 1 0 0,1 0 0 0 0,0 0 0 0 0,-1 0-1 0 0,1 0 1 0 0,-1 0 0 0 0,1 0-1 0 0,-1 0 1 0 0,0 0 0 0 0,0 0-1 0 0,0 1 1 0 0,0-1 0 0 0,0 0 0 0 0,-1 0-1 0 0,0 3 1 0 0,0-2 0 0 0,-1 1 0 0 0,1-1 0 0 0,-1 0 0 0 0,0 0 1 0 0,0-1-1 0 0,0 1 0 0 0,0 0 0 0 0,0-1 0 0 0,-1 1 0 0 0,-5 4 0 0 0,-3 0-3 0 0,0 1-1 0 0,0-1 1 0 0,-1-1-1 0 0,0 0 1 0 0,-14 4-1 0 0,-9 2 3 0 0,-1 0-1 0 0,-1-3 0 0 0,-48 8 1 0 0,69-15-2 0 0,7 0 7 0 0,-1-1-1 0 0,0 0 1 0 0,-12-1-1 0 0,20 0 17 0 0,20-10-810 0 0,-3 5 766 0 0,0-1-1 0 0,1 2 1 0 0,0 0 0 0 0,-1 1-1 0 0,1 1 1 0 0,28-1-1 0 0,-14 0 4 0 0,-7 1 9 0 0,0 1-1 0 0,30 2 1 0 0,-47-1-9 0 0,0 0-1 0 0,0 1 1 0 0,0 0-1 0 0,-1 1 1 0 0,1-1 0 0 0,0 1-1 0 0,-1 0 1 0 0,0 0-1 0 0,1 1 1 0 0,-1 0 0 0 0,0-1-1 0 0,0 2 1 0 0,0-1 0 0 0,7 8-1 0 0,-8-7 25 0 0,-1 1 0 0 0,0 0-1 0 0,0 0 1 0 0,0 0 0 0 0,-1 0-1 0 0,1 0 1 0 0,-1 1 0 0 0,0-1-1 0 0,-1 1 1 0 0,1-1 0 0 0,0 11 0 0 0,-1-8 84 0 0,-1 0 1 0 0,1 1-1 0 0,-2-1 1 0 0,1 1 0 0 0,-1-1-1 0 0,0 0 1 0 0,-4 12 0 0 0,3-14-51 0 0,-1 0 1 0 0,1-1 0 0 0,-1 1 0 0 0,0-1-1 0 0,0 0 1 0 0,-1 0 0 0 0,0 0 0 0 0,0-1-1 0 0,0 1 1 0 0,-5 3 0 0 0,-8 6 277 0 0,-26 18 0 0 0,29-22-292 0 0,-6 3-81 0 0,-1-1 0 0 0,0-1-1 0 0,0 0 1 0 0,-1-2 0 0 0,0 0-1 0 0,-1-1 1 0 0,0-2 0 0 0,0 0-1 0 0,-1-2 1 0 0,0 0 0 0 0,-41 0-1 0 0,63-4 45 0 0,-4 0 1 0 0,1 0 0 0 0,-1-1 0 0 0,1 0 0 0 0,-7-1 0 0 0,12 2-18 0 0,-1 0-1 0 0,1 0 1 0 0,0 0 0 0 0,-1 0-1 0 0,1-1 1 0 0,0 1 0 0 0,-1 0 0 0 0,1 0-1 0 0,0 0 1 0 0,-1 0 0 0 0,1 0-1 0 0,0 0 1 0 0,-1-1 0 0 0,1 1-1 0 0,0 0 1 0 0,-1 0 0 0 0,1 0 0 0 0,0-1-1 0 0,-1 1 1 0 0,1 0 0 0 0,0 0-1 0 0,0-1 1 0 0,0 1 0 0 0,-1 0 0 0 0,1-1-1 0 0,0 1 1 0 0,0 0 0 0 0,0-1-1 0 0,0 1 1 0 0,-1 0 0 0 0,1-1-1 0 0,0 1 1 0 0,0 0 0 0 0,0-1 0 0 0,0 1-1 0 0,0-1 1 0 0,0 1 0 0 0,0 0-1 0 0,0-1 1 0 0,0 1 0 0 0,0 0 0 0 0,0-1-1 0 0,0 1 1 0 0,1 0 0 0 0,-1-1-1 0 0,0 1 1 0 0,0 0 0 0 0,0-1 0 0 0,0 1-1 0 0,1 0 1 0 0,-1-1 0 0 0,0 1-1 0 0,0 0 1 0 0,0 0 0 0 0,1-1-1 0 0,-1 1 1 0 0,1-1 0 0 0,16-15-2250 0 0,-16 15 1916 0 0,10-8-1148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39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58 649 13935 0 0,'-2'1'638'0'0,"2"-1"-630"0"0,-8 4 240 0 0,1 0 0 0 0,-1-1 1 0 0,-16 5-1 0 0,23-8 405 0 0,0 0-527 0 0,1 0-1 0 0,-1 0 1 0 0,1-1-1 0 0,0 1 1 0 0,-1 0-1 0 0,1 0 0 0 0,-1 0 1 0 0,1 0-1 0 0,0-1 1 0 0,-1 1-1 0 0,1 0 1 0 0,0 0-1 0 0,-1-1 1 0 0,1 1-1 0 0,0 0 1 0 0,0-1-1 0 0,-1 1 1 0 0,1 0-1 0 0,0-1 0 0 0,-1 0 1 0 0,2-4 95 0 0,0-1 0 0 0,0 1-1 0 0,0-1 1 0 0,1 1 0 0 0,-1-1 0 0 0,1 1 0 0 0,0 0 0 0 0,1 0-1 0 0,0 0 1 0 0,4-7 0 0 0,5-6 72 0 0,19-21 0 0 0,174-174 482 0 0,-136 145-711 0 0,-51 50-49 0 0,91-88 41 0 0,-80 81-54 0 0,61-41 0 0 0,-79 59 13 0 0,0 1-1 0 0,1 0 1 0 0,-1 0 0 0 0,1 1-1 0 0,1 1 1 0 0,14-4 0 0 0,-22 7 33 0 0,0 0 1 0 0,1 1-1 0 0,-1-1 1 0 0,1 1-1 0 0,0 0 1 0 0,-1 0 0 0 0,1 1-1 0 0,-1 0 1 0 0,0 0-1 0 0,1 0 1 0 0,-1 0-1 0 0,0 1 1 0 0,1 0-1 0 0,-1 0 1 0 0,0 0 0 0 0,8 6-1 0 0,-7-4-3 0 0,0 1 0 0 0,-1 0 0 0 0,1 0 0 0 0,-1 0 0 0 0,0 1 0 0 0,-1 0 0 0 0,1 0 0 0 0,-1 0 0 0 0,5 9 0 0 0,-4-5-4 0 0,-1 0-1 0 0,0 1 0 0 0,0 0 0 0 0,-1 0 0 0 0,3 18 0 0 0,-4-11-4 0 0,-1 1-1 0 0,0 0 1 0 0,-2-1 0 0 0,0 1-1 0 0,-1-1 1 0 0,0 1-1 0 0,-7 21 1 0 0,5-25-9 0 0,-1-1 0 0 0,-1 1 0 0 0,0-1-1 0 0,-1-1 1 0 0,0 1 0 0 0,-1-1 0 0 0,-1-1-1 0 0,0 0 1 0 0,-11 12 0 0 0,6-10-24 0 0,-1 0-1 0 0,0-1 1 0 0,-1-1-1 0 0,0 0 0 0 0,-1-1 1 0 0,-25 12-1 0 0,-19 7-204 0 0,-2-4-1 0 0,-66 20 0 0 0,85-34 58 0 0,-1-1-1 0 0,0-3 1 0 0,-89 6 0 0 0,90-16 112 0 0,40 2 24 0 0,0-1 0 0 0,1 0 0 0 0,-1 0 0 0 0,0 0 0 0 0,1 0 0 0 0,-1-1 0 0 0,1 1 0 0 0,0-1 0 0 0,-5-2 0 0 0,7 3-4 0 0,1 1 0 0 0,-1-1-1 0 0,0 0 1 0 0,1 1 0 0 0,-1-1-1 0 0,1 0 1 0 0,-1 1-1 0 0,1-1 1 0 0,-1 0 0 0 0,1 0-1 0 0,-1 0 1 0 0,1 1-1 0 0,0-1 1 0 0,-1 0 0 0 0,1 0-1 0 0,0 0 1 0 0,0 0-1 0 0,0 1 1 0 0,0-1 0 0 0,0 0-1 0 0,0 0 1 0 0,0 0 0 0 0,0-1-1 0 0,0-1-162 0 0,1 1-1 0 0,0 0 1 0 0,-1 0 0 0 0,1-1-1 0 0,0 1 1 0 0,0 0 0 0 0,3-4 0 0 0,12-15-1546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5:41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15 132 4607 0 0,'0'0'354'0'0,"-1"1"55"0"0,-12 19 10492 0 0,13-18-10623 0 0,0-1-1 0 0,0 0 0 0 0,0 0 1 0 0,0 1-1 0 0,0-1 0 0 0,1 0 1 0 0,-1 0-1 0 0,0 0 0 0 0,1 1 1 0 0,-1-1-1 0 0,2 2 0 0 0,-1-2-122 0 0,1 1-1 0 0,0 0 1 0 0,-1-1-1 0 0,1 1 1 0 0,0-1-1 0 0,0 1 0 0 0,0-1 1 0 0,0 0-1 0 0,0 0 1 0 0,0 0-1 0 0,0 0 1 0 0,1 0-1 0 0,-1 0 1 0 0,0 0-1 0 0,1-1 1 0 0,-1 0-1 0 0,0 1 0 0 0,4-1 1 0 0,6 1 185 0 0,0-1-1 0 0,15-2 1 0 0,-27 2-318 0 0,147-16 1503 0 0,21-2-719 0 0,-118 14-804 0 0,-1-2 0 0 0,0-3 0 0 0,87-26 0 0 0,-114 27-816 0 0,34-17 1 0 0,-46 19 220 0 0,0 0 1 0 0,0 0-1 0 0,-1-1 0 0 0,0 0 1 0 0,10-10-1 0 0,-4-1-851 0 0</inkml:trace>
</inkml:ink>
</file>

<file path=ppt/ink/ink6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4:43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313 105 4143 0 0,'1'-1'191'0'0,"21"-22"11593"0"0,-23 24-11253 0 0,-11 5-258 0 0,0 1 0 0 0,1 0 1 0 0,0 1-1 0 0,-18 16 0 0 0,8-7-171 0 0,-12 14-55 0 0,1 0 1 0 0,2 2-1 0 0,-36 52 1 0 0,51-67-44 0 0,6-6 22 0 0,0 0 0 0 0,1 1 1 0 0,0 0-1 0 0,-12 27 0 0 0,18-36 42 0 0,1 0 0 0 0,-1 0 1 0 0,1 1-1 0 0,1-1 0 0 0,-1 0 0 0 0,0 0 1 0 0,1 1-1 0 0,0-1 0 0 0,0 0 0 0 0,0 1 1 0 0,0-1-1 0 0,1 0 0 0 0,0 0 0 0 0,0 1 1 0 0,0-1-1 0 0,0 0 0 0 0,1 0 0 0 0,0 0 0 0 0,-1 0 1 0 0,1 0-1 0 0,5 6 0 0 0,-2-3 19 0 0,1-1 0 0 0,-1 0 0 0 0,1 0 0 0 0,0-1 0 0 0,0 0 0 0 0,1 0 0 0 0,-1 0 0 0 0,1-1 0 0 0,0 0 0 0 0,0 0 0 0 0,1-1 0 0 0,-1 0 0 0 0,1 0 0 0 0,-1-1 0 0 0,13 2 0 0 0,-7-2 7 0 0,-1-1-1 0 0,1 0 1 0 0,-1-1-1 0 0,1-1 1 0 0,-1 0 0 0 0,1 0-1 0 0,-1-1 1 0 0,0-1 0 0 0,17-5-1 0 0,-1-1 163 0 0,0-2 0 0 0,-1 0 0 0 0,0-2 0 0 0,-1 0 0 0 0,42-31 0 0 0,-36 21-167 0 0,-15 11-61 0 0,0-1 1 0 0,-1 0 0 0 0,-1-1-1 0 0,26-31 1 0 0,-31 31-124 0 0,-1 0 0 0 0,0 0 0 0 0,-2-1 0 0 0,1 0 0 0 0,-2-1 0 0 0,0 0 0 0 0,-1 0 0 0 0,-1 0 0 0 0,0-1 0 0 0,-1 1 0 0 0,-1-1 0 0 0,0 0 0 0 0,-2 1 0 0 0,-1-25 0 0 0,0 36 26 0 0,0-1-1 0 0,0 1 1 0 0,-1 0 0 0 0,0 0-1 0 0,0 0 1 0 0,0 0 0 0 0,0 0 0 0 0,-1 0-1 0 0,0 1 1 0 0,0-1 0 0 0,0 1 0 0 0,0 0-1 0 0,-1-1 1 0 0,-7-5 0 0 0,5 5-5 0 0,1 1 0 0 0,-1 0 0 0 0,1 1 0 0 0,-1 0 1 0 0,0-1-1 0 0,0 2 0 0 0,-1-1 0 0 0,1 1 0 0 0,-1 0 0 0 0,1 0 0 0 0,-11-1 1 0 0,4 2 48 0 0,0 1 0 0 0,-1 0 1 0 0,1 1-1 0 0,0 1 1 0 0,0 0-1 0 0,0 0 1 0 0,0 1-1 0 0,0 1 0 0 0,-18 8 1 0 0,-3 3 9 0 0,1 2 1 0 0,-36 24-1 0 0,68-40 45 0 0,0-1-1 0 0,-1 1 0 0 0,1 0 1 0 0,0 0-1 0 0,0 0 1 0 0,0 0-1 0 0,0 0 0 0 0,0 0 1 0 0,0 0-1 0 0,0 0 0 0 0,0 0 1 0 0,0 0-1 0 0,0 1 1 0 0,1-1-1 0 0,-1 0 0 0 0,1 0 1 0 0,-2 3-1 0 0,2-2-12 0 0,0-1 0 0 0,0 0-1 0 0,0 0 1 0 0,0 0 0 0 0,1 0 0 0 0,-1 0-1 0 0,0 1 1 0 0,1-1 0 0 0,-1 0 0 0 0,0 0-1 0 0,1 0 1 0 0,0 2 0 0 0,2 1 99 0 0,-1 0-66 0 0,1 0 1 0 0,-1 0-1 0 0,1 0 1 0 0,1 0-1 0 0,-1-1 0 0 0,0 1 1 0 0,1-1-1 0 0,0 0 1 0 0,0 0-1 0 0,5 3 1 0 0,7 3 168 0 0,1-1 1 0 0,0-1 0 0 0,-1 0 0 0 0,25 5 0 0 0,-14-4-9 0 0,-5-2-160 0 0,1 0-1 0 0,0-2 1 0 0,0-1-1 0 0,0 0 1 0 0,0-2-1 0 0,1 0 1 0 0,24-4-1 0 0,-17-1 18 0 0,-1-1 0 0 0,1-1 0 0 0,-2-2 0 0 0,55-21 0 0 0,-25 5-38 0 0,74-43 0 0 0,-118 59-209 0 0,24-10 1 0 0,-37 17-22 0 0,-1 10-5653 0 0</inkml:trace>
</inkml:ink>
</file>

<file path=ppt/ink/ink6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4:45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13559 0 0,'0'0'2387'0'0,"2"-1"-2258"0"0,2-1-24 0 0,1 0 0 0 0,-1 0-1 0 0,1 1 1 0 0,0 0 0 0 0,0 0 0 0 0,-1 0-1 0 0,1 0 1 0 0,0 1 0 0 0,0 0-1 0 0,0 0 1 0 0,-1 0 0 0 0,1 1 0 0 0,9 1-1 0 0,28 1 256 0 0,-26-4-245 0 0,192-16 636 0 0,-165 11-521 0 0,-3-1 18 0 0,0 3 0 0 0,56-1 0 0 0,-10 16-237 0 0,-30-3-12 0 0,-9-6 1 0 0,-1-1 0 0 0,72-9 0 0 0,-6 1 0 0 0,3 2 0 0 0,135 0 0 0 0,-1 12 64 0 0,-129-8 10 0 0,122-19 0 0 0,-191 15 53 0 0,284-5 305 0 0,-253 11-435 0 0,252 9 3 0 0,-231-3 103 0 0,77 8 714 0 0,-157-14-1258 0 0,-18 0-1248 0 0,-17-1 122 0 0,-3 0 448 0 0</inkml:trace>
</inkml:ink>
</file>

<file path=ppt/ink/ink6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4:46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67 1839 0 0,'0'0'12400'0'0,"2"0"-11762"0"0,27-2 349 0 0,0-1 1 0 0,-1-2 0 0 0,1-1 0 0 0,33-11 0 0 0,-31 8-813 0 0,0 1 1 0 0,1 1 0 0 0,42-2 0 0 0,-27 9-140 0 0,-42 1-32 0 0,-1-1 0 0 0,1 1 0 0 0,-1 0 0 0 0,0 0 0 0 0,1 0 0 0 0,-1 1 0 0 0,0 0 0 0 0,7 3 0 0 0,1 4-1 0 0,-10-4-6 0 0,-2-3-10 0 0,1 0 1 0 0,-1 0 0 0 0,1 0 0 0 0,-1 0-1 0 0,0 0 1 0 0,0 0 0 0 0,1 0 0 0 0,-1 0 0 0 0,0 0 0 0 0,-1-1 0 0 0,1 1 0 0 0,0 0 0 0 0,-1 0 0 0 0,1 0 0 0 0,-1 0-1 0 0,1 0 1 0 0,-1 0 0 0 0,0 0 0 0 0,0-1 0 0 0,0 1 0 0 0,0 0 0 0 0,0 0 0 0 0,0-1 0 0 0,-3 4 0 0 0,-3 3-60 0 0,-1 0 0 0 0,-15 13 0 0 0,22-20 63 0 0,-19 15-79 0 0,0-2 0 0 0,-34 19 0 0 0,-47 17 16 0 0,93-46 72 0 0,-73 30 37 0 0,-93 25-1 0 0,169-58-34 0 0,-51 16 41 0 0,54-17-103 0 0,4 0-355 0 0,45-11 395 0 0,0 2 0 0 0,1 2 1 0 0,-1 2-1 0 0,89 3 0 0 0,-116 4 20 0 0,1 0 0 0 0,-1 1 0 0 0,0 1 0 0 0,-1 1 0 0 0,1 1 0 0 0,-1 1 0 0 0,0 0 0 0 0,-1 1 0 0 0,1 1 0 0 0,-2 1 0 0 0,1 1 0 0 0,-1 0 0 0 0,-1 1 0 0 0,15 15 0 0 0,-28-26 0 0 0,-2 0 0 0 0,-1-1 0 0 0,1 1 0 0 0,0-1 0 0 0,-1 1 0 0 0,1-1 0 0 0,0 1 0 0 0,-1-1 0 0 0,1 1 0 0 0,-1 0 0 0 0,1-1 0 0 0,-1 1 0 0 0,1 0 0 0 0,-1 0 0 0 0,0-1 0 0 0,1 1 0 0 0,-1 0 0 0 0,0 0 0 0 0,1 1 0 0 0,0 0 35 0 0,0 0-1 0 0,0-1 0 0 0,-1 1 1 0 0,1 0-1 0 0,-1 0 0 0 0,1 0 1 0 0,-1 0-1 0 0,1 1 1 0 0,-1-1-1 0 0,0 0 0 0 0,0 0 1 0 0,0 0-1 0 0,0 0 1 0 0,0 0-1 0 0,-1 0 0 0 0,1 0 1 0 0,-1 0-1 0 0,1 0 0 0 0,-1 0 1 0 0,-1 2-1 0 0,-1 1 79 0 0,0 0 0 0 0,0 0 0 0 0,-1-1 0 0 0,0 1-1 0 0,0-1 1 0 0,-6 5 0 0 0,-16 13-78 0 0,-1-2 0 0 0,-1 0 1 0 0,-1-2-1 0 0,-1-2 0 0 0,-55 23 0 0 0,62-29 2 0 0,-1-1 0 0 0,0-2 1 0 0,0 0-1 0 0,-1-2 0 0 0,-43 5 0 0 0,53-10 50 0 0,-1 1-1 0 0,0-2 1 0 0,0 0 0 0 0,1-1-1 0 0,-1-1 1 0 0,0 0-1 0 0,1-1 1 0 0,0-1 0 0 0,0 0-1 0 0,-17-9 1 0 0,5-1-9 0 0,19 10-83 0 0,0 0 1 0 0,-1 1-1 0 0,1 0 1 0 0,-1 0-1 0 0,0 1 1 0 0,-14-3 0 0 0,22 6-102 0 0</inkml:trace>
</inkml:ink>
</file>

<file path=ppt/ink/ink6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5:46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125 200 5983 0 0,'0'0'6584'0'0,"1"2"-6296"0"0,10 24 371 0 0,-10-24-276 0 0,3 10 395 0 0,-3-8-619 0 0,1 1-1 0 0,-1-1 0 0 0,1 0 0 0 0,0 0 1 0 0,0 0-1 0 0,1-1 0 0 0,-1 1 1 0 0,1 0-1 0 0,0-1 0 0 0,0 1 0 0 0,0-1 1 0 0,0 0-1 0 0,1 0 0 0 0,-1-1 1 0 0,1 1-1 0 0,-1 0 0 0 0,1-1 0 0 0,0 0 1 0 0,0 0-1 0 0,7 2 0 0 0,-3-1-23 0 0,0-1 0 0 0,1 0 1 0 0,-1 0-1 0 0,0-1 0 0 0,1 0 0 0 0,-1 0 0 0 0,1-1 0 0 0,11-1 0 0 0,6-2-52 0 0,0-2 0 0 0,0-1 0 0 0,-1 0 0 0 0,0-2 0 0 0,0-2 0 0 0,0 0 0 0 0,28-17 0 0 0,-24 12-71 0 0,39-23-156 0 0,-61 33-67 0 0,0 0-1 0 0,0-1 1 0 0,-1 1-1 0 0,0-1 1 0 0,0-1 0 0 0,10-13-1 0 0,-14 18 96 0 0,0-1 1 0 0,0 0-1 0 0,-1 0 0 0 0,1 0 0 0 0,-1 0 0 0 0,0 0 1 0 0,0 0-1 0 0,0 0 0 0 0,0 0 0 0 0,-1-1 0 0 0,1 1 1 0 0,-1 0-1 0 0,1 0 0 0 0,-1-1 0 0 0,-1 1 0 0 0,1 0 0 0 0,0-1 1 0 0,-1 1-1 0 0,1 0 0 0 0,-1 0 0 0 0,0 0 0 0 0,0-1 1 0 0,0 1-1 0 0,-1 0 0 0 0,1 0 0 0 0,-1 1 0 0 0,1-1 1 0 0,-3-3-1 0 0,0 2 90 0 0,0 0 0 0 0,0 0-1 0 0,0 0 1 0 0,0 0 0 0 0,-1 1 0 0 0,1 0 0 0 0,-1 0 0 0 0,0 0 0 0 0,0 0 0 0 0,0 1 0 0 0,0 0 0 0 0,0 0 0 0 0,0 0-1 0 0,-1 1 1 0 0,-9-2 0 0 0,1 2 18 0 0,1 1-1 0 0,-1 0 1 0 0,1 1 0 0 0,0 0-1 0 0,-1 1 1 0 0,1 1-1 0 0,-20 6 1 0 0,-88 39 55 0 0,92-36-23 0 0,-15 8-4 0 0,1 2 0 0 0,-64 42 0 0 0,96-56 32 0 0,0 0-1 0 0,1 1 1 0 0,0 0 0 0 0,0 1-1 0 0,1 0 1 0 0,0 0-1 0 0,1 1 1 0 0,0 0-1 0 0,-8 15 1 0 0,13-19 61 0 0,0 1 1 0 0,0-1-1 0 0,0 0 0 0 0,1 1 1 0 0,0-1-1 0 0,0 1 0 0 0,1 0 1 0 0,0 0-1 0 0,1 0 0 0 0,0-1 1 0 0,0 1-1 0 0,0 0 1 0 0,1 0-1 0 0,0 0 0 0 0,1-1 1 0 0,0 1-1 0 0,3 9 0 0 0,0-5-26 0 0,0 0 0 0 0,1 0 0 0 0,0 0 0 0 0,1-1 0 0 0,0 0 1 0 0,1 0-1 0 0,1-1 0 0 0,-1 0 0 0 0,1 0 0 0 0,1-1 0 0 0,0-1 0 0 0,0 1 0 0 0,1-1 0 0 0,0-1 0 0 0,0 0 0 0 0,1-1 0 0 0,0 0 0 0 0,0-1 0 0 0,0 0 0 0 0,1-1 0 0 0,-1 0 0 0 0,1-1 0 0 0,0 0 0 0 0,0-1 0 0 0,0-1 0 0 0,1 0 0 0 0,19-1 1 0 0,-13-2 42 0 0,0-1 0 0 0,1 0 0 0 0,28-10 0 0 0,58-25 454 0 0,-87 30-446 0 0,37-16 32 0 0,88-51-1 0 0,-129 64-364 0 0,-15 10 66 0 0,-46 14-6847 0 0</inkml:trace>
</inkml:ink>
</file>

<file path=ppt/ink/ink6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5:47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216 201 8143 0 0,'0'0'742'0'0,"-9"1"-517"0"0,9-1-141 0 0,0 1 0 0 0,0-1 0 0 0,-1 0 0 0 0,1 0 0 0 0,0 0-1 0 0,0 0 1 0 0,-1 0 0 0 0,1 0 0 0 0,0 0 0 0 0,0 0 0 0 0,-1 0 0 0 0,1-1 0 0 0,0 1 0 0 0,0 0 0 0 0,-1 0 0 0 0,1 0-1 0 0,0 0 1 0 0,0 0 0 0 0,-1 0 0 0 0,1 0 0 0 0,0-1 0 0 0,0 1 0 0 0,0 0 0 0 0,-1 0 0 0 0,1 0 0 0 0,0-1 0 0 0,0 1-1 0 0,0 0 1 0 0,0 0 0 0 0,-1-1 0 0 0,5-6 893 0 0,15-11-872 0 0,-14 14 228 0 0,25-21-4 0 0,2 2-1 0 0,0 1 1 0 0,49-24 0 0 0,-60 35-104 0 0,1 0 0 0 0,37-13 1 0 0,-50 22-64 0 0,-1 0 0 0 0,0 0 1 0 0,1 1-1 0 0,-1 1 1 0 0,1-1-1 0 0,-1 1 1 0 0,1 1-1 0 0,0 0 0 0 0,-1 0 1 0 0,17 5-1 0 0,-22-5-98 0 0,-2-1-58 0 0,0 1 0 0 0,0 0 0 0 0,0-1 0 0 0,0 1 0 0 0,0 0 1 0 0,0-1-1 0 0,0 1 0 0 0,-1 0 0 0 0,1 0 0 0 0,0 0 0 0 0,0-1 0 0 0,-1 1 0 0 0,1 0 0 0 0,-1 0 0 0 0,1 0 0 0 0,-1 0 0 0 0,1 0 0 0 0,-1 0 0 0 0,0 0 0 0 0,1 1 0 0 0,-1-1 0 0 0,0 0 0 0 0,0 0 0 0 0,0 0 0 0 0,0 0 0 0 0,0 0 0 0 0,0 0 0 0 0,0 0 1 0 0,0 1-1 0 0,0-1 0 0 0,0 0 0 0 0,-1 1 0 0 0,0 1-3 0 0,0 1 4 0 0,0 0 0 0 0,0-1 0 0 0,-1 1 0 0 0,1 0 0 0 0,-1-1 0 0 0,0 1 0 0 0,0-1 1 0 0,0 1-1 0 0,0-1 0 0 0,-1 0 0 0 0,-5 6 0 0 0,-4 2 15 0 0,-23 16 1 0 0,7-5 18 0 0,-38 32-36 0 0,-132 84 0 0 0,143-105 34 0 0,-147 98 330 0 0,200-130-257 0 0,2-1-82 0 0,0 0 1 0 0,-1 0-1 0 0,1 0 0 0 0,0 1 0 0 0,0-1 0 0 0,-1 0 0 0 0,1 0 0 0 0,0 0 1 0 0,-1 0-1 0 0,1 1 0 0 0,0-1 0 0 0,0 0 0 0 0,0 0 0 0 0,-1 1 1 0 0,1-1-1 0 0,0 0 0 0 0,0 0 0 0 0,0 1 0 0 0,-1-1 0 0 0,1 0 0 0 0,0 1 1 0 0,0-1-1 0 0,0 0 0 0 0,0 1 0 0 0,0-1 0 0 0,4 2 8 0 0,0 0 0 0 0,0-1 0 0 0,0 1 0 0 0,0-1 0 0 0,0 0 0 0 0,0 0 0 0 0,1-1 0 0 0,-1 1 0 0 0,0-1 0 0 0,7 0 0 0 0,9-1 116 0 0,20-5 1 0 0,-19 3-48 0 0,26-3 54 0 0,51-7 762 0 0,103 0-1 0 0,-170 13-938 0 0,-29 0-60 0 0,4-2-715 0 0</inkml:trace>
</inkml:ink>
</file>

<file path=ppt/ink/ink6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5:47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327 156 7831 0 0,'0'0'2886'0'0,"-2"0"-1754"0"0,-10 4-655 0 0,0 0 1 0 0,0 1-1 0 0,1 0 1 0 0,0 1 0 0 0,-20 15-1 0 0,25-18-272 0 0,-15 11 14 0 0,0 0-1 0 0,2 1 1 0 0,0 1-1 0 0,0 1 1 0 0,2 1 0 0 0,0 0-1 0 0,1 1 1 0 0,1 1-1 0 0,0 1 1 0 0,2 0-1 0 0,-14 29 1 0 0,25-47-181 0 0,1 1 0 0 0,-1 0 0 0 0,1 0 0 0 0,0 0 0 0 0,0 0 0 0 0,0 0 0 0 0,0 0 1 0 0,1 0-1 0 0,0 0 0 0 0,-1 0 0 0 0,1 0 0 0 0,1 0 0 0 0,-1 0 0 0 0,1 0 0 0 0,0 0 0 0 0,0 0 0 0 0,0 0 0 0 0,0 0 0 0 0,3 6 0 0 0,-1-5 34 0 0,1 1 0 0 0,-1-1 0 0 0,1 0 0 0 0,0 0 0 0 0,1-1 0 0 0,-1 1 0 0 0,1-1-1 0 0,0 0 1 0 0,0 0 0 0 0,0-1 0 0 0,0 1 0 0 0,7 2 0 0 0,0-1 33 0 0,1 1 1 0 0,-1-2-1 0 0,1 0 1 0 0,0 0-1 0 0,0-1 0 0 0,26 2 1 0 0,-18-4 20 0 0,1-1 0 0 0,-1 0-1 0 0,35-6 1 0 0,-27 0-38 0 0,-1-1 1 0 0,0-1-1 0 0,-1-1 0 0 0,0-2 0 0 0,0 0 1 0 0,-1-2-1 0 0,-1-1 0 0 0,0-1 0 0 0,-1-1 1 0 0,42-37-1 0 0,-53 40-130 0 0,0 0 1 0 0,-1 0-1 0 0,-1-2 0 0 0,0 1 1 0 0,0-1-1 0 0,-2-1 1 0 0,0 0-1 0 0,-1 0 0 0 0,8-21 1 0 0,-13 27-122 0 0,-1-1 0 0 0,0 1 0 0 0,-1-1 0 0 0,0 0 0 0 0,0 0 0 0 0,-1 1 0 0 0,-1-1 0 0 0,-2-18 0 0 0,0 15-122 0 0,0-1 0 0 0,0 1 0 0 0,-2 1 1 0 0,0-1-1 0 0,-13-24 0 0 0,15 33 238 0 0,0 0 0 0 0,-1 1 0 0 0,1-1 1 0 0,-1 1-1 0 0,0 0 0 0 0,0 0 0 0 0,-1 1 0 0 0,1-1 0 0 0,-1 1 0 0 0,0 0 1 0 0,0 0-1 0 0,0 1 0 0 0,0-1 0 0 0,0 1 0 0 0,0 0 0 0 0,-1 1 1 0 0,1-1-1 0 0,-10 0 0 0 0,4 0 39 0 0,-1 1 0 0 0,0 0 0 0 0,0 1 0 0 0,0 1-1 0 0,0 0 1 0 0,0 0 0 0 0,-21 6 0 0 0,13 0 10 0 0,1 1 0 0 0,0 0 0 0 0,1 2-1 0 0,0 0 1 0 0,-24 17 0 0 0,20-10 115 0 0,1 0 1 0 0,1 1-1 0 0,1 1 0 0 0,0 0 1 0 0,1 2-1 0 0,-20 30 0 0 0,34-45-71 0 0,1 0 1 0 0,-1 1-1 0 0,1-1 0 0 0,0 1 0 0 0,0-1 1 0 0,1 1-1 0 0,-3 13 0 0 0,5-18-17 0 0,0 0-1 0 0,-1 0 1 0 0,1-1 0 0 0,0 1-1 0 0,1 0 1 0 0,-1 0 0 0 0,0 0-1 0 0,0 0 1 0 0,1 0 0 0 0,-1 0-1 0 0,1 0 1 0 0,0-1 0 0 0,-1 1-1 0 0,1 0 1 0 0,0-1 0 0 0,0 1-1 0 0,0 0 1 0 0,0-1-1 0 0,0 1 1 0 0,1-1 0 0 0,-1 1-1 0 0,0-1 1 0 0,1 0 0 0 0,-1 1-1 0 0,1-1 1 0 0,-1 0 0 0 0,1 0-1 0 0,0 0 1 0 0,-1 0 0 0 0,1-1-1 0 0,0 1 1 0 0,0 0 0 0 0,3 0-1 0 0,6 2 119 0 0,0-1 0 0 0,0 0 0 0 0,1-1 1 0 0,-1 0-1 0 0,1-1 0 0 0,-1 0 0 0 0,20-3 0 0 0,79-20 402 0 0,-101 21-515 0 0,55-17 154 0 0,67-30 0 0 0,17-6-52 0 0,-1 9 0 0 0,-124 37-310 0 0,38-21-1 0 0,3-1-1814 0 0,-63 31 1526 0 0</inkml:trace>
</inkml:ink>
</file>

<file path=ppt/ink/ink6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5:51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20 4607 0 0,'2'0'354'0'0,"11"-3"961"0"0,24-9 1 0 0,-23 7 4251 0 0,-22 14-5403 0 0,-10 9-68 0 0,-1-2-1 0 0,-32 22 1 0 0,-48 22 321 0 0,32-21-293 0 0,13-5 26 0 0,0 3 0 0 0,3 1 0 0 0,-60 59 0 0 0,109-95-77 0 0,1-1 0 0 0,-1 1 0 0 0,1-1 1 0 0,0 1-1 0 0,0-1 0 0 0,-1 1 0 0 0,1 0 0 0 0,0-1 0 0 0,1 1 0 0 0,-1 0 0 0 0,0 0 0 0 0,0 0 0 0 0,1 0 0 0 0,-1 0 0 0 0,1 0 0 0 0,-1 3 0 0 0,2-3-21 0 0,-1 0 0 0 0,0 1 0 0 0,1-1 0 0 0,0 0-1 0 0,-1 0 1 0 0,1 0 0 0 0,0 0 0 0 0,0 0-1 0 0,0 0 1 0 0,0 0 0 0 0,1-1 0 0 0,-1 1 0 0 0,0 0-1 0 0,1 0 1 0 0,2 2 0 0 0,-1-2 22 0 0,0 0 0 0 0,1 1 0 0 0,-1-1 0 0 0,0-1 0 0 0,1 1 0 0 0,-1 0 0 0 0,1-1 0 0 0,0 0 0 0 0,-1 1 0 0 0,7 0 0 0 0,41 4 484 0 0,-44-5-481 0 0,22 0 73 0 0,0-1-1 0 0,-1-1 0 0 0,50-8 1 0 0,84-27-366 0 0,-110 23-143 0 0,3-1-1072 0 0,-53 14 950 0 0</inkml:trace>
</inkml:ink>
</file>

<file path=ppt/ink/ink6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5:51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72 11487 0 0,'0'0'528'0'0,"-1"-1"-16"0"0,-4 0-366 0 0,0-1 0 0 0,0 1 0 0 0,0 0 1 0 0,0 0-1 0 0,0 0 0 0 0,0 0 0 0 0,0 1 0 0 0,0 0 0 0 0,0 0 0 0 0,0 1 0 0 0,0-1 0 0 0,0 1 0 0 0,0 0 0 0 0,0 0 0 0 0,-8 4 0 0 0,6-2 14 0 0,1 0 0 0 0,0 1 0 0 0,0-1 0 0 0,0 1 0 0 0,0 1 0 0 0,1-1 0 0 0,-1 1 0 0 0,1 0-1 0 0,0 0 1 0 0,-8 11 0 0 0,-1 4-24 0 0,1 1-1 0 0,-18 36 1 0 0,27-46-123 0 0,0 0 1 0 0,0 0-1 0 0,1 0 1 0 0,0 1-1 0 0,1-1 1 0 0,0 1-1 0 0,0 18 1 0 0,2-28 47 0 0,5 10 163 0 0,-3-9-178 0 0,-1-1 1 0 0,1 1-1 0 0,-1 0 0 0 0,1-1 0 0 0,0 0 0 0 0,0 1 1 0 0,0-1-1 0 0,0 0 0 0 0,0 0 0 0 0,1 0 0 0 0,-1 0 1 0 0,1 0-1 0 0,-1-1 0 0 0,4 2 0 0 0,-1-1 46 0 0,0 0-1 0 0,0 0 1 0 0,0-1-1 0 0,0 0 1 0 0,0 0 0 0 0,0 0-1 0 0,8 0 1 0 0,5-1 137 0 0,1-2 1 0 0,-1 0 0 0 0,29-7-1 0 0,56-19 65 0 0,-86 22-245 0 0,0-1 1 0 0,0-1 0 0 0,29-18-1 0 0,-37 20-27 0 0,-1 0 0 0 0,0 0 0 0 0,-1 0 0 0 0,1-1 0 0 0,10-14 0 0 0,-17 19-28 0 0,1 0 0 0 0,0 0-1 0 0,-1 0 1 0 0,0-1 0 0 0,0 1 0 0 0,0 0-1 0 0,0-1 1 0 0,0 1 0 0 0,0-1 0 0 0,0 0 0 0 0,-1 1-1 0 0,0-1 1 0 0,1 0 0 0 0,-1 1 0 0 0,0-1 0 0 0,0 1-1 0 0,0-1 1 0 0,-1 0 0 0 0,1 1 0 0 0,-1-1-1 0 0,1 0 1 0 0,-1 1 0 0 0,0-1 0 0 0,0 1 0 0 0,0-1-1 0 0,-2-2 1 0 0,-8-11-231 0 0,0 2 0 0 0,-1 0-1 0 0,-1 0 1 0 0,0 1 0 0 0,-29-22-1 0 0,30 26 67 0 0,0 0 0 0 0,-1 1 0 0 0,0 0 0 0 0,0 0 0 0 0,0 2 0 0 0,-1 0-1 0 0,0 0 1 0 0,0 1 0 0 0,-1 1 0 0 0,1 0 0 0 0,-20-2 0 0 0,30 6 158 0 0,1 0 1 0 0,0 0 0 0 0,-1 0 0 0 0,1 0 0 0 0,0 1 0 0 0,0-1 0 0 0,-5 2 0 0 0,7-1-18 0 0,1 0 1 0 0,-1-1-1 0 0,1 1 1 0 0,-1 0-1 0 0,1-1 1 0 0,-1 1-1 0 0,1 0 1 0 0,0-1-1 0 0,-1 1 1 0 0,1 0-1 0 0,0 0 1 0 0,0-1-1 0 0,0 1 1 0 0,-1 0-1 0 0,1 0 1 0 0,0 0-1 0 0,0-1 1 0 0,0 1-1 0 0,0 0 1 0 0,0 0-1 0 0,1 0 1 0 0,-1-1-1 0 0,0 1 1 0 0,1 2-1 0 0,1 1-334 0 0,1 0-1 0 0,0 1 1 0 0,0-1-1 0 0,1 0 1 0 0,0 0-1 0 0,-1-1 1 0 0,1 1-1 0 0,0-1 1 0 0,1 1-1 0 0,5 2 1 0 0,12 6-995 0 0</inkml:trace>
</inkml:ink>
</file>

<file path=ppt/ink/ink6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5:52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43 11775 0 0,'0'0'539'0'0,"-1"-2"-10"0"0,-1-1-323 0 0,-1 0 0 0 0,1 0 1 0 0,-1 0-1 0 0,1 0 0 0 0,-1 1 0 0 0,0-1 0 0 0,0 1 0 0 0,-1-1 0 0 0,1 1 0 0 0,0 0 0 0 0,-1 0 0 0 0,1 1 1 0 0,-1-1-1 0 0,1 1 0 0 0,-1 0 0 0 0,0-1 0 0 0,0 2 0 0 0,0-1 0 0 0,0 0 0 0 0,1 1 0 0 0,-1 0 0 0 0,0 0 0 0 0,0 0 1 0 0,-5 1-1 0 0,-4 1-75 0 0,1 2 0 0 0,-1 0 0 0 0,1 0 0 0 0,0 1 0 0 0,-19 11 0 0 0,-2 0-228 0 0,26-12 103 0 0,-14 5 101 0 0,1 1 0 0 0,-23 14-1 0 0,39-21-88 0 0,-1 0 0 0 0,1 0 0 0 0,0 1 0 0 0,-1 0 0 0 0,1-1-1 0 0,1 1 1 0 0,-1 1 0 0 0,1-1 0 0 0,-1 0 0 0 0,1 1 0 0 0,1 0 0 0 0,-1 0 0 0 0,1 0-1 0 0,-4 8 1 0 0,6-11-17 0 0,0 0-1 0 0,-1 0 1 0 0,1 1 0 0 0,0-1-1 0 0,0 0 1 0 0,0 0 0 0 0,0 0-1 0 0,1 0 1 0 0,-1 0-1 0 0,0 0 1 0 0,1 0 0 0 0,0 0-1 0 0,-1 0 1 0 0,1 0 0 0 0,1 2-1 0 0,0 0 3 0 0,0 0 0 0 0,1-1-1 0 0,-1 0 1 0 0,1 1 0 0 0,0-1 0 0 0,0 0-1 0 0,4 3 1 0 0,2 0 4 0 0,1 1-1 0 0,-1-1 0 0 0,1-1 1 0 0,19 8-1 0 0,117 41-6 0 0,29 6 152 0 0,-160-55-3 0 0,1 0-1 0 0,22 13 0 0 0,-33-15-90 0 0,-4-3-42 0 0,-1 0 1 0 0,0 0-1 0 0,1 1 1 0 0,-1-1-1 0 0,1 0 0 0 0,-1 0 1 0 0,1 1-1 0 0,-1-1 1 0 0,0 0-1 0 0,1 1 1 0 0,-1-1-1 0 0,1 0 1 0 0,-1 1-1 0 0,0-1 0 0 0,0 0 1 0 0,1 1-1 0 0,-1-1 1 0 0,0 1-1 0 0,0-1 1 0 0,1 1-1 0 0,-1-1 0 0 0,0 1 1 0 0,0-1-1 0 0,0 1 1 0 0,0-1-1 0 0,0 1 1 0 0,1-1-1 0 0,-1 1 1 0 0,0-1-1 0 0,-1 1 0 0 0,1 0-2 0 0,0 1-1 0 0,-1-1 0 0 0,1 0 1 0 0,-1 0-1 0 0,0 0 0 0 0,1 0 1 0 0,-1 0-1 0 0,0 0 0 0 0,0 0 0 0 0,0 0 1 0 0,0-1-1 0 0,-1 2 0 0 0,-4 3 15 0 0,-1 0 0 0 0,-13 6 0 0 0,19-10-1 0 0,-43 18 18 0 0,0-1-1 0 0,-84 20 1 0 0,66-20-35 0 0,25-8-12 0 0,-1-1 0 0 0,-42 5-1 0 0,61-12 39 0 0,0-1-1 0 0,0-1 0 0 0,0-1 0 0 0,0 0 1 0 0,1-1-1 0 0,-26-7 0 0 0,33 6 7 0 0,0-1 0 0 0,-14-8 0 0 0,22 10-45 0 0,2 2 31 0 0,-5 3-1638 0 0</inkml:trace>
</inkml:ink>
</file>

<file path=ppt/ink/ink6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5:54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98 1839 0 0,'-10'4'1642'0'0,"-1"-9"6444"0"0,11 5-8023 0 0,0 0 1 0 0,0 0 0 0 0,0 0 0 0 0,0 0 0 0 0,0 0 0 0 0,0 0 0 0 0,0 0-1 0 0,0 0 1 0 0,0 0 0 0 0,0 0 0 0 0,1 0 0 0 0,22-8 3152 0 0,-11 4-3719 0 0,51-17 1266 0 0,0 3 0 0 0,1 3 0 0 0,121-13 0 0 0,-132 26-481 0 0,-48 2-260 0 0,-1 0 0 0 0,1 1 0 0 0,0-1 0 0 0,-1 1 0 0 0,1 0 0 0 0,-1 1 0 0 0,1-1 0 0 0,8 5 0 0 0,-11-4 21 0 0,-1-1-43 0 0,0 0 0 0 0,0 0 1 0 0,0 0-1 0 0,-1 0 0 0 0,1 0 1 0 0,0 0-1 0 0,-1 0 1 0 0,1 0-1 0 0,-1 0 0 0 0,1 0 1 0 0,-1 0-1 0 0,0 1 1 0 0,1-1-1 0 0,-1 0 0 0 0,0 0 1 0 0,0 0-1 0 0,0 1 1 0 0,0-1-1 0 0,0 0 0 0 0,0 0 1 0 0,0 0-1 0 0,0 1 0 0 0,0-1 1 0 0,-1 0-1 0 0,1 0 1 0 0,0 0-1 0 0,-1 1 0 0 0,0 0 1 0 0,-1 2-2 0 0,1 1 1 0 0,-1-1 0 0 0,0 0 0 0 0,-1 0 0 0 0,1 0 0 0 0,-1 0 0 0 0,0 0 0 0 0,0 0 0 0 0,0-1 0 0 0,0 1 0 0 0,0-1 0 0 0,-1 0 0 0 0,0 0 0 0 0,1 0 0 0 0,-7 3 0 0 0,-6 2 0 0 0,0 0 0 0 0,-26 8 0 0 0,23-9 0 0 0,-151 52 0 0 0,118-39 0 0 0,4-2 0 0 0,2 1 0 0 0,-48 28 0 0 0,88-41 0 0 0,11 2 0 0 0,-3-6 0 0 0,1 0 0 0 0,0 0 0 0 0,0-1 0 0 0,0 1 0 0 0,0-1 0 0 0,0 0 0 0 0,0 0 0 0 0,0 0 0 0 0,0 0 0 0 0,0 0 0 0 0,6 0 0 0 0,38 0 0 0 0,-34-1 0 0 0,72-3 29 0 0,-45 1 7 0 0,0 2 1 0 0,64 7 0 0 0,-97-6-17 0 0,0 0 0 0 0,0 1-1 0 0,0 0 1 0 0,-1 0 0 0 0,1 1 0 0 0,0 0 0 0 0,10 6-1 0 0,-15-8-15 0 0,0 1 0 0 0,0 0 0 0 0,1-1 0 0 0,-1 1 0 0 0,0 0 0 0 0,0 1 0 0 0,-1-1 0 0 0,1 0 0 0 0,0 0 0 0 0,-1 1 0 0 0,1-1 0 0 0,-1 1 0 0 0,0-1 0 0 0,0 1 0 0 0,0 0 0 0 0,0-1-1 0 0,0 1 1 0 0,-1 0 0 0 0,1 0 0 0 0,-1-1 0 0 0,0 5 0 0 0,0-3 12 0 0,0 0-1 0 0,0 0 1 0 0,-1 0-1 0 0,0 0 1 0 0,0 0-1 0 0,0 0 1 0 0,0-1-1 0 0,0 1 1 0 0,-1 0-1 0 0,0-1 1 0 0,1 1-1 0 0,-5 4 1 0 0,2-3 5 0 0,0 0 1 0 0,-1 0 0 0 0,1 0 0 0 0,-1-1-1 0 0,0 0 1 0 0,-1 0 0 0 0,-4 3-1 0 0,-10 3 44 0 0,0 0 0 0 0,0-2 0 0 0,-32 10 0 0 0,41-15-44 0 0,-70 26 67 0 0,-121 61 0 0 0,188-83-88 0 0,7-3 0 0 0,0 0 0 0 0,0-1 0 0 0,-1 0 0 0 0,1 0 0 0 0,0-1 0 0 0,-1 0 0 0 0,0-1 0 0 0,-11 2 0 0 0,7-4 0 0 0,9-2 0 0 0,2 2 0 0 0,-3-7-26 0 0,4 6-12 0 0,0 0 0 0 0,0 0 1 0 0,0 0-1 0 0,1 0 1 0 0,-1 0-1 0 0,0 0 1 0 0,1 1-1 0 0,0-1 1 0 0,0 0-1 0 0,-1 0 1 0 0,1 0-1 0 0,0 1 1 0 0,0-1-1 0 0,0 0 0 0 0,1 1 1 0 0,-1-1-1 0 0,0 1 1 0 0,3-3-1 0 0,1 0-421 0 0,-1-1-1 0 0,1 1 1 0 0,1 0-1 0 0,7-5 1 0 0,1 2-752 0 0,1 0-5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5:41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 12351 0 0,'0'0'2060'0'0,"0"2"-1253"0"0,-1 13-132 0 0,-1 0 1 0 0,-1-1-1 0 0,0 1 1 0 0,-8 20-1 0 0,-3 12 104 0 0,7-16-328 0 0,1 0 0 0 0,2 1 0 0 0,1-1 0 0 0,2 1 0 0 0,4 61 0 0 0,3-28-291 0 0,9 62-1878 0 0</inkml:trace>
</inkml:ink>
</file>

<file path=ppt/ink/ink6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5:54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277 180 4143 0 0,'3'-7'428'0'0,"-1"0"1111"0"0,-2 7-1501 0 0,0-1-1 0 0,0 1 1 0 0,0 0 0 0 0,0 0 0 0 0,0 0-1 0 0,0 0 1 0 0,0-1 0 0 0,0 1-1 0 0,0 0 1 0 0,0 0 0 0 0,0 0 0 0 0,0-1-1 0 0,0 1 1 0 0,0 0 0 0 0,0 0-1 0 0,0 0 1 0 0,0 0 0 0 0,-1-1-1 0 0,1 1 1 0 0,0 0 0 0 0,0 0 0 0 0,0 0-1 0 0,0 0 1 0 0,0 0 0 0 0,-1 0-1 0 0,1-1 1 0 0,0 1 0 0 0,0 0-1 0 0,0 0 1 0 0,0 0 0 0 0,-1 0 0 0 0,1 0-1 0 0,0 0 1 0 0,0 0 0 0 0,0 0-1 0 0,-1 0 1 0 0,1 0 0 0 0,0 0 0 0 0,0 0-1 0 0,0 0 1 0 0,0 0 0 0 0,-1 0-1 0 0,-12 4 2690 0 0,-15 14 1926 0 0,24-15-4405 0 0,-18 12-64 0 0,1 1 0 0 0,0 2 0 0 0,2 0 0 0 0,0 1 0 0 0,1 1 0 0 0,0 0-1 0 0,2 2 1 0 0,1 0 0 0 0,0 0 0 0 0,2 2 0 0 0,-12 27 0 0 0,23-46-134 0 0,0 0 0 0 0,1 1-1 0 0,0-1 1 0 0,0 0 0 0 0,0 0 0 0 0,0 0 0 0 0,1 1 0 0 0,0-1 0 0 0,0 0 0 0 0,1 1-1 0 0,-1-1 1 0 0,2 5 0 0 0,-1-6 17 0 0,0-1 0 0 0,0 1 0 0 0,0-1 0 0 0,0 0 0 0 0,1 0 0 0 0,0 0 0 0 0,-1 0 0 0 0,1 0 0 0 0,0 0 0 0 0,0 0 0 0 0,1 0 0 0 0,-1-1 0 0 0,1 1 0 0 0,-1-1 0 0 0,1 0 0 0 0,0 1 0 0 0,-1-1 0 0 0,7 3 0 0 0,3-1 83 0 0,-1 0 0 0 0,1-1-1 0 0,0 0 1 0 0,0 0-1 0 0,0-1 1 0 0,0-1 0 0 0,0 0-1 0 0,1-1 1 0 0,-1 0 0 0 0,22-4-1 0 0,10-3 66 0 0,66-22 1 0 0,-109 29-215 0 0,59-20 137 0 0,106-51 1 0 0,-153 64-128 0 0,-1-1 0 0 0,0 0 0 0 0,-1 0 0 0 0,0-1 0 0 0,0-1 0 0 0,0 1 0 0 0,-1-2 0 0 0,-1 0 0 0 0,0 0 0 0 0,13-20 0 0 0,-14 17-62 0 0,-1 0 0 0 0,0 0 1 0 0,0 0-1 0 0,-2-1 0 0 0,1 0 0 0 0,-2 0 0 0 0,0 0 0 0 0,-1-1 0 0 0,2-23 0 0 0,-5 32-59 0 0,0 0 0 0 0,0 0 0 0 0,-1 0 1 0 0,1-1-1 0 0,-2 1 0 0 0,1 0 0 0 0,-1 1 0 0 0,0-1 0 0 0,0 0 1 0 0,-1 0-1 0 0,0 1 0 0 0,0 0 0 0 0,0-1 0 0 0,-1 1 0 0 0,0 0 1 0 0,0 1-1 0 0,-1-1 0 0 0,0 1 0 0 0,0 0 0 0 0,0 0 0 0 0,0 0 1 0 0,-1 1-1 0 0,0 0 0 0 0,0 0 0 0 0,0 0 0 0 0,0 1 0 0 0,0 0 1 0 0,-1 0-1 0 0,0 0 0 0 0,1 1 0 0 0,-10-2 0 0 0,2 2 26 0 0,0 0 0 0 0,-1 1-1 0 0,1 0 1 0 0,-23 3 0 0 0,-57 11-459 0 0,74-9 441 0 0,-17 2-45 0 0,-50 16 0 0 0,75-19 194 0 0,1 1 0 0 0,0 1-1 0 0,1 0 1 0 0,-1 0 0 0 0,1 1 0 0 0,0 0 0 0 0,1 1 0 0 0,-16 13 0 0 0,21-16-2 0 0,1 0 0 0 0,0 0 0 0 0,0 0 0 0 0,0 0 0 0 0,0 0 0 0 0,1 1 0 0 0,0-1 0 0 0,0 1 0 0 0,0-1 1 0 0,0 1-1 0 0,1 0 0 0 0,-1 0 0 0 0,1 0 0 0 0,1 0 0 0 0,-1 0 0 0 0,1 0 0 0 0,0 0 0 0 0,0 0 0 0 0,0 0 0 0 0,0 0 1 0 0,1 0-1 0 0,0 0 0 0 0,0 0 0 0 0,1 0 0 0 0,-1-1 0 0 0,1 1 0 0 0,0 0 0 0 0,0-1 0 0 0,1 1 0 0 0,-1-1 0 0 0,1 0 1 0 0,0 0-1 0 0,0 0 0 0 0,0 0 0 0 0,1 0 0 0 0,-1-1 0 0 0,1 0 0 0 0,6 5 0 0 0,5 1 160 0 0,1-2 0 0 0,0 0 0 0 0,0 0 0 0 0,0-2 0 0 0,1 0 0 0 0,0-1 0 0 0,-1 0 0 0 0,34 2 0 0 0,-12-4 170 0 0,-1-2 0 0 0,76-9 0 0 0,149-50 123 0 0,-190 40-440 0 0,192-68-315 0 0,-245 78-715 0 0,-14 6-1127 0 0,-13 4 167 0 0,-4 4 314 0 0</inkml:trace>
</inkml:ink>
</file>

<file path=ppt/ink/ink6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5:57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140 391 5983 0 0,'0'0'9071'0'0,"-1"2"-8919"0"0,-9 4 49 0 0,0 0 0 0 0,0 0 0 0 0,-14 5 0 0 0,1-1 60 0 0,22-9-225 0 0,0-1 0 0 0,1 0 0 0 0,-1 1 0 0 0,0-1 0 0 0,0 0 0 0 0,0 0 0 0 0,0 1-1 0 0,0-1 1 0 0,0 0 0 0 0,0 0 0 0 0,0 0 0 0 0,0 0 0 0 0,0 0 0 0 0,0 0 0 0 0,0-1 0 0 0,0 1 0 0 0,0 0 0 0 0,0 0-1 0 0,0-1 1 0 0,0 1 0 0 0,0-1 0 0 0,0 1 0 0 0,0-1 0 0 0,1 1 0 0 0,-1-1 0 0 0,0 1 0 0 0,0-1 0 0 0,0 0 0 0 0,1 1-1 0 0,-1-1 1 0 0,0 0 0 0 0,1 0 0 0 0,-1 0 0 0 0,1 1 0 0 0,-1-3 0 0 0,-2-2 85 0 0,0-1 0 0 0,0 1 0 0 0,1-1 0 0 0,-2-8 0 0 0,2 9-19 0 0,-1-8-34 0 0,-1-1 0 0 0,2 0 1 0 0,0 0-1 0 0,1-1 0 0 0,0 1 0 0 0,1 0 0 0 0,0 0 0 0 0,2-1 0 0 0,-1 1 0 0 0,8-26 1 0 0,-6 31-135 0 0,1-1 1 0 0,0 1-1 0 0,1 0 1 0 0,0 0 0 0 0,0 0-1 0 0,1 1 1 0 0,0-1 0 0 0,1 1-1 0 0,0 1 1 0 0,0-1-1 0 0,1 1 1 0 0,-1 1 0 0 0,1-1-1 0 0,1 2 1 0 0,-1-1 0 0 0,1 1-1 0 0,14-6 1 0 0,0 1-135 0 0,2 1 1 0 0,-1 1 0 0 0,1 2-1 0 0,0 0 1 0 0,47-3-1 0 0,127 0 1299 0 0,-183 10-763 0 0,27 4 0 0 0,-38-4-269 0 0,0 0 0 0 0,0 1 0 0 0,-1-1 0 0 0,1 1 0 0 0,0 0 0 0 0,-1 0-1 0 0,1 0 1 0 0,-1 0 0 0 0,7 6 0 0 0,-9-6-57 0 0,0-1-1 0 0,-1 1 0 0 0,1 0 1 0 0,-1-1-1 0 0,0 1 0 0 0,1 0 1 0 0,-1 0-1 0 0,0 0 0 0 0,0 0 1 0 0,0 0-1 0 0,0 0 1 0 0,-1 0-1 0 0,1 1 0 0 0,-1-1 1 0 0,1 0-1 0 0,-1 0 0 0 0,0 1 1 0 0,0-1-1 0 0,0 0 0 0 0,0 0 1 0 0,0 1-1 0 0,0-1 1 0 0,0 0-1 0 0,-1 0 0 0 0,1 1 1 0 0,-1-1-1 0 0,0 0 0 0 0,0 0 1 0 0,0 0-1 0 0,0 0 0 0 0,0 0 1 0 0,-3 4-1 0 0,-3 4 11 0 0,-1 1-1 0 0,0-1 1 0 0,-1-1-1 0 0,-14 13 1 0 0,14-14 9 0 0,-22 18 22 0 0,0-2-1 0 0,-59 34 1 0 0,70-46-55 0 0,-35 19 53 0 0,-83 32-1 0 0,46-23-17 0 0,64-27-44 0 0,27-13-62 0 0,10-18-3858 0 0,0 7-1886 0 0</inkml:trace>
</inkml:ink>
</file>

<file path=ppt/ink/ink6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5:57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15 8287 0 0,'2'-1'639'0'0,"16"-12"3558"0"0,-19 14-4187 0 0,1 0 0 0 0,-1 1 0 0 0,0-1 0 0 0,0 0 0 0 0,0 1 0 0 0,0-1 0 0 0,0 0 0 0 0,-1 0 0 0 0,1 0 0 0 0,0 0 0 0 0,-2 1 0 0 0,-1 1 29 0 0,-36 38 510 0 0,1 2-1 0 0,-39 58 1 0 0,70-90-454 0 0,-124 199 1277 0 0,27-38-686 0 0,83-141-570 0 0,-1-2-1 0 0,-1 0 1 0 0,-36 34-1 0 0,-14-6 58 0 0,40-32-106 0 0,-58 36 73 0 0,91-60-209 0 0,3-1-830 0 0,23 0-1215 0 0,-9-2-3304 0 0</inkml:trace>
</inkml:ink>
</file>

<file path=ppt/ink/ink6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5:58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231 185 10423 0 0,'0'0'1198'0'0,"-11"1"500"0"0,-1 5-1274 0 0,1 1-1 0 0,0 1 0 0 0,1 0 0 0 0,0 0 1 0 0,-11 12-1 0 0,-44 53 173 0 0,55-59-486 0 0,1 0 0 0 0,0 0-1 0 0,1 0 1 0 0,1 1 0 0 0,0 1-1 0 0,1-1 1 0 0,0 1 0 0 0,2 0-1 0 0,0 0 1 0 0,0 0 0 0 0,2 1-1 0 0,0-1 1 0 0,1 1 0 0 0,0 0-1 0 0,1-1 1 0 0,2 1 0 0 0,-1-1 0 0 0,6 22-1 0 0,-6-35-52 0 0,-1 0 0 0 0,1 0 0 0 0,0 0 0 0 0,0 0 0 0 0,1 0 0 0 0,-1 0 0 0 0,1-1 0 0 0,-1 1 0 0 0,1 0 0 0 0,0-1 0 0 0,0 1 0 0 0,0-1 0 0 0,0 1 0 0 0,0-1 0 0 0,1 0-1 0 0,-1 0 1 0 0,1 0 0 0 0,-1 0 0 0 0,1-1 0 0 0,0 1 0 0 0,5 2 0 0 0,-2-3 92 0 0,0 1 0 0 0,0-1 0 0 0,0 0 0 0 0,0 0 0 0 0,0-1 0 0 0,1 0 0 0 0,-1 0 0 0 0,0 0 0 0 0,0-1 0 0 0,9-1 0 0 0,9-4 87 0 0,0-1 0 0 0,-1-1 0 0 0,-1-1 0 0 0,27-14 0 0 0,83-53 68 0 0,-123 70-276 0 0,18-12 44 0 0,0-1 0 0 0,-2-1 0 0 0,0-1 0 0 0,-1-1 0 0 0,-2-2 0 0 0,40-51 0 0 0,-53 63-133 0 0,-1-1 0 0 0,0 0 0 0 0,-1-1 0 0 0,-1 1 0 0 0,0-1 0 0 0,-1-1 0 0 0,0 1 0 0 0,-1-1 0 0 0,-1 0 0 0 0,0 0 0 0 0,-1 0 0 0 0,0-30 0 0 0,-2 39 1 0 0,0 0 0 0 0,-1 0 0 0 0,0 0 0 0 0,-1 0 0 0 0,1 0-1 0 0,-1 0 1 0 0,0 0 0 0 0,0 1 0 0 0,-1-1 0 0 0,0 1 0 0 0,0 0 0 0 0,0 0 0 0 0,-1 0 0 0 0,-6-8 0 0 0,6 10 20 0 0,0-1 0 0 0,0 1 0 0 0,0 0 0 0 0,0 0 0 0 0,-1 0 0 0 0,0 0 0 0 0,1 1 0 0 0,-1 0 0 0 0,0 0 0 0 0,0 0 0 0 0,0 0 0 0 0,-1 1 0 0 0,1 0 0 0 0,0 0 0 0 0,0 0 0 0 0,-10 1 0 0 0,-19 2-47 0 0,0 1 0 0 0,0 3 1 0 0,1 0-1 0 0,-43 15 0 0 0,64-18 71 0 0,1 2-1 0 0,-1-1 1 0 0,1 2 0 0 0,1-1-1 0 0,-1 2 1 0 0,1-1-1 0 0,0 1 1 0 0,-13 12 0 0 0,16-12 16 0 0,0 0 1 0 0,0 1-1 0 0,0 0 1 0 0,1 0-1 0 0,0 0 1 0 0,1 1 0 0 0,-1 0-1 0 0,2 0 1 0 0,-1 0-1 0 0,-3 13 1 0 0,7-19 18 0 0,0 1 0 0 0,0-1 0 0 0,1 0 0 0 0,-1 1-1 0 0,1-1 1 0 0,0 0 0 0 0,0 1 0 0 0,0-1 0 0 0,0 0 0 0 0,1 1 0 0 0,-1-1 0 0 0,1 0 0 0 0,0 1 0 0 0,0-1 0 0 0,2 5 0 0 0,0-4 31 0 0,-1 0 1 0 0,1 0 0 0 0,0-1 0 0 0,-1 1 0 0 0,2-1 0 0 0,-1 1-1 0 0,0-1 1 0 0,1 0 0 0 0,-1 0 0 0 0,6 2 0 0 0,7 4 192 0 0,1 0-1 0 0,0-2 1 0 0,1 0 0 0 0,26 7 0 0 0,-31-10-129 0 0,15 3-28 0 0,0-1-1 0 0,0-1 1 0 0,1-1-1 0 0,-1-2 0 0 0,1-1 1 0 0,0-1-1 0 0,-1-1 1 0 0,1-2-1 0 0,-1-1 0 0 0,45-11 1 0 0,-30 2-128 0 0,0-2 0 0 0,0-1-1 0 0,-2-3 1 0 0,0-1 0 0 0,74-50 0 0 0,124-100-2278 0 0,-218 156 1184 0 0,41-22 0 0 0,-60 35 626 0 0,-1 21-2558 0 0,-5-9 2584 0 0,-2-1 10 0 0</inkml:trace>
</inkml:ink>
</file>

<file path=ppt/ink/ink6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4:53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9 165 5039 0 0,'-9'10'12444'0'0,"10"-10"-12317"0"0,14 6 1376 0 0,23 1-1977 0 0,-10-7 596 0 0,-1-2 0 0 0,1 0-1 0 0,-1-2 1 0 0,28-8 0 0 0,-32 7-83 0 0,291-77 148 0 0,-291 75-162 0 0,195-54 3 0 0,-205 58-35 0 0,-3 0-15 0 0,1 1 0 0 0,-1 0 0 0 0,14-1 1 0 0,-22 3-103 0 0,4 11-1346 0 0,-5-4 1417 0 0</inkml:trace>
</inkml:ink>
</file>

<file path=ppt/ink/ink6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4:54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0 5063 0 0,'0'0'9014'0'0,"11"0"-7762"0"0,-10 0-1177 0 0,-1 0 0 0 0,1 0 0 0 0,0 0 0 0 0,0 0 0 0 0,0 1 0 0 0,-1-1 1 0 0,1 0-1 0 0,0 0 0 0 0,0 1 0 0 0,-1-1 0 0 0,1 0 0 0 0,0 1 0 0 0,0-1 1 0 0,-1 1-1 0 0,1-1 0 0 0,0 1 0 0 0,-1-1 0 0 0,1 1 0 0 0,-1 0 0 0 0,1-1 1 0 0,-1 1-1 0 0,1-1 0 0 0,-1 1 0 0 0,1 1 0 0 0,0 1-35 0 0,0-1 0 0 0,0 1 0 0 0,0 0 1 0 0,-1-1-1 0 0,1 1 0 0 0,-1 0 0 0 0,1 4 0 0 0,-1 2-58 0 0,-1-1-1 0 0,0 0 0 0 0,0 1 1 0 0,-3 12-1 0 0,-94 271 281 0 0,70-213-64 0 0,22-61-166 0 0,2-10-11 0 0,1 0 1 0 0,1 0 0 0 0,-1 0 0 0 0,1 0 0 0 0,0 1 0 0 0,1-1 0 0 0,0 1 0 0 0,1-1 0 0 0,-1 1 0 0 0,2-1-1 0 0,-1 1 1 0 0,2 8 0 0 0,-1-15-91 0 0</inkml:trace>
</inkml:ink>
</file>

<file path=ppt/ink/ink6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7:07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315 210 7167 0 0,'0'0'2410'0'0,"-1"2"-2013"0"0,-14 23 10044 0 0,18-29-11519 0 0,4-3 1192 0 0,-1-1 0 0 0,1 1 0 0 0,1 1 0 0 0,15-12 0 0 0,37-18 12 0 0,-25 16-20 0 0,31-17 20 0 0,115-46 0 0 0,-178 81-120 0 0,1 0-1 0 0,0 1 0 0 0,1 0 1 0 0,-1-1-1 0 0,0 1 0 0 0,0 1 1 0 0,0-1-1 0 0,1 1 0 0 0,5-1 1 0 0,0 4 15 0 0,-1 3 22 0 0,-8-3-45 0 0,1-1 0 0 0,-1 1 1 0 0,0-1-1 0 0,0 1 0 0 0,0-1 1 0 0,0 1-1 0 0,-1-1 0 0 0,1 1 1 0 0,-1 0-1 0 0,0-1 0 0 0,1 1 1 0 0,-1 0-1 0 0,0-1 1 0 0,0 1-1 0 0,-1 0 0 0 0,1 0 1 0 0,-1-1-1 0 0,-1 6 0 0 0,-1 1-25 0 0,0 0-1 0 0,0 0 1 0 0,-10 17-1 0 0,3-10 31 0 0,-1-1-1 0 0,0 1 0 0 0,-1-2 0 0 0,-17 17 1 0 0,-59 47-279 0 0,-7-5 23 0 0,-2-4 0 0 0,-161 85-1 0 0,223-134 260 0 0,-62 46 0 0 0,95-65 58 0 0,12-7 40 0 0,-5 3-83 0 0,0 1 0 0 0,0-1 0 0 0,10-2-1 0 0,25-9 29 0 0,-36 13-7 0 0,0-1 0 0 0,0 1 1 0 0,1 0-1 0 0,-1 0 0 0 0,0 0 0 0 0,1 1 0 0 0,-1-1 0 0 0,1 1 0 0 0,-1 0 0 0 0,1 1 1 0 0,-1-1-1 0 0,6 2 0 0 0,8 0 113 0 0,23 0 126 0 0,41-3-1 0 0,87-15 861 0 0,41-3 269 0 0,-154 19-1185 0 0,-54 1-172 0 0,2 4-53 0 0,-2-3-42 0 0,1 4-6 0 0,-3-4-144 0 0</inkml:trace>
</inkml:ink>
</file>

<file path=ppt/ink/ink6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2:57:08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15 11575 0 0,'6'-8'1235'0'0,"-3"2"438"0"0,-10 13 66 0 0,-99 105 32 0 0,-68 65-1145 0 0,130-140-600 0 0,3 2 0 0 0,-64 75 0 0 0,93-97-21 0 0,0-1 0 0 0,1 1 0 0 0,1 1 0 0 0,0 0 1 0 0,2 0-1 0 0,0 1 0 0 0,1 0 0 0 0,1 1 1 0 0,1-1-1 0 0,0 1 0 0 0,-1 25 0 0 0,4-18-14 0 0,2-1-1 0 0,2 1 1 0 0,0-1-1 0 0,1 0 1 0 0,2 0-1 0 0,0 0 1 0 0,11 27-1 0 0,78 174 23 0 0,-48-125 0 0 0,17 56 249 0 0,-53-128-185 0 0,-1 1 0 0 0,-2 0 0 0 0,5 47 0 0 0,-10-48-34 0 0,-2 0 0 0 0,-1 1 0 0 0,-1-1 0 0 0,-1 0 0 0 0,-2 0 0 0 0,-11 39 1 0 0,-8 8-140 0 0,-34 78 0 0 0,-45 68-422 0 0,90-195 444 0 0,-2 6-195 0 0,-1-1 0 0 0,-39 55 0 0 0,50-81 254 0 0,-1-1 1 0 0,0 0 0 0 0,0-1-1 0 0,-1 1 1 0 0,-9 5-1 0 0,14-11 38 0 0,1 1 0 0 0,0-1 0 0 0,-1 0 0 0 0,1 0 0 0 0,0 0 0 0 0,-1 0 0 0 0,1 0 0 0 0,-1 0 0 0 0,1 0 0 0 0,0 0 0 0 0,-1-1 0 0 0,1 1 0 0 0,0 0 0 0 0,-2-2 0 0 0,0 1 56 0 0,-2 0 175 0 0,0-1-1 0 0,1 0 1 0 0,-1-1 0 0 0,1 1-1 0 0,0-1 1 0 0,-1 0-1 0 0,1 0 1 0 0,1 0 0 0 0,-1 0-1 0 0,-5-6 1 0 0,8 7-213 0 0,0 1 1016 0 0,0-1-565 0 0,0 1-471 0 0,1 0-1 0 0,0 0 1 0 0,-1 0-1 0 0,1 0 1 0 0,0-1-1 0 0,0 1 1 0 0,0 0-1 0 0,0 0 1 0 0,0 0-1 0 0,0 0 1 0 0,0 0-1 0 0,0 0 1 0 0,0 0-1 0 0,0-1 1 0 0,1 1-1 0 0,-1 0 1 0 0,0 0-1 0 0,1 0 1 0 0,-1 0-1 0 0,1 0 1 0 0,-1 0-1 0 0,1 0 1 0 0,-1 0-1 0 0,1 0 1 0 0,0 1-1 0 0,0-1 1 0 0,-1 0-1 0 0,1 0 1 0 0,0 0-1 0 0,0 1 1 0 0,0-1-1 0 0,0 1 1 0 0,0-1-1 0 0,0 0 1 0 0,0 1-1 0 0,0 0 1 0 0,0-1-1 0 0,2 0 1 0 0,3-1-256 0 0,-1 1-1 0 0,1-1 1 0 0,0 1 0 0 0,-1 0 0 0 0,1 0 0 0 0,9 0 0 0 0,-11 2-299 0 0,0 0 1 0 0,1 0-1 0 0,-1 1 1 0 0,0-1-1 0 0,0 1 1 0 0,0 0-1 0 0,0 0 1 0 0,0 1-1 0 0,6 3 1 0 0,-4-1-3636 0 0</inkml:trace>
</inkml:ink>
</file>

<file path=ppt/ink/ink6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4:38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8 198 6359 0 0,'-7'2'9688'0'0,"12"-5"-9529"0"0,1 1-1 0 0,0-1 1 0 0,0 1-1 0 0,0 0 0 0 0,10-2 1 0 0,62-12 604 0 0,-23 4-477 0 0,106-17 103 0 0,153-29 246 0 0,-52 17-3 0 0,-138 39-499 0 0,-9 1-50 0 0,-104-1-83 0 0,-1 0 0 0 0,-9 2-37 0 0,1-1 0 0 0,-1 1 0 0 0,0 0-1 0 0,1-1 1 0 0,-1 1 0 0 0,0-1 0 0 0,0 0 0 0 0,0 1 0 0 0,1-1-1 0 0,-1 0 1 0 0,0 0 0 0 0,0 0 0 0 0,0 0 0 0 0,0 0-1 0 0,1-1 1 0 0,-1 0-68 0 0,0 0-107 0 0,-3 0-884 0 0,2 2 1068 0 0,0 0 1 0 0,0 0-1 0 0,0 0 1 0 0,0 0-1 0 0,0-1 0 0 0,0 1 1 0 0,-1 0-1 0 0,1 0 1 0 0,0 0-1 0 0,0 0 1 0 0,0 0-1 0 0,0-1 0 0 0,0 1 1 0 0,0 0-1 0 0,0 0 1 0 0,0 0-1 0 0,-1 0 1 0 0,1 0-1 0 0,0 0 0 0 0,0 0 1 0 0,0 0-1 0 0,0 0 1 0 0,0-1-1 0 0,-1 1 1 0 0,1 0-1 0 0,0 0 0 0 0,0 0 1 0 0,0 0-1 0 0,0 0 1 0 0,0 0-1 0 0,-1 0 1 0 0,1 0-1 0 0,0 0 1 0 0,0 0-1 0 0,0 0 0 0 0,0 0 1 0 0,-1 0-1 0 0,-9 3-802 0 0,0 1 0 0 0,-15 6 0 0 0,19-7-165 0 0,-2 0-3856 0 0</inkml:trace>
</inkml:ink>
</file>

<file path=ppt/ink/ink6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4:39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34 5151 0 0,'0'0'570'0'0,"-1"2"48"0"0,-32 28 3418 0 0,26-25 1439 0 0,42-18-5079 0 0,-21 7-304 0 0,0 1 0 0 0,21-6 0 0 0,140-19 456 0 0,-144 27-430 0 0,1 1 1 0 0,0 2-1 0 0,50 5 0 0 0,-77-5-116 0 0,12 4 60 0 0,-14-2-8 0 0,2 3-30 0 0,-4-2 45 0 0,-1-2-63 0 0,0 0 0 0 0,1 0 1 0 0,-1 0-1 0 0,0 0 0 0 0,-1 1 0 0 0,1-1 1 0 0,0 0-1 0 0,0 0 0 0 0,0 0 1 0 0,-1 0-1 0 0,1 0 0 0 0,0 0 0 0 0,-1 0 1 0 0,1 0-1 0 0,-1 0 0 0 0,0 0 0 0 0,1 0 1 0 0,-1 0-1 0 0,1-1 0 0 0,-1 1 0 0 0,0 0 1 0 0,-1 1-1 0 0,-1 1 7 0 0,-7 7-5 0 0,0 0 0 0 0,-1-1 0 0 0,0 0 0 0 0,0-1-1 0 0,-1 0 1 0 0,-14 6 0 0 0,-4 4 1 0 0,-34 19 23 0 0,-103 42 0 0 0,139-68-5 0 0,-33 8 0 0 0,31-10-17 0 0,48-13-10 0 0,1 0 0 0 0,-1 2 0 0 0,31-1 0 0 0,70 4 0 0 0,-98 0 0 0 0,242 26 0 0 0,-251-25 11 0 0,-3 1 48 0 0,-1 2 31 0 0,-8-5-80 0 0,1 1-1 0 0,0 0 1 0 0,0 0 0 0 0,0 0-1 0 0,-1 0 1 0 0,1 0-1 0 0,0 0 1 0 0,-1 0 0 0 0,1 0-1 0 0,-1 0 1 0 0,1 0-1 0 0,-1 0 1 0 0,0 0 0 0 0,1 1-1 0 0,-1-1 1 0 0,0 0-1 0 0,0 2 1 0 0,1 19 76 0 0,-2-17-80 0 0,0-1 0 0 0,0 1 0 0 0,-1 0 0 0 0,1-1 0 0 0,-1 1 0 0 0,0-1-1 0 0,-4 7 1 0 0,-20 28 24 0 0,25-37-30 0 0,-8 9 30 0 0,1-1 0 0 0,-2 0 0 0 0,0 0 0 0 0,0-1 0 0 0,0 0-1 0 0,-23 13 1 0 0,-75 35 221 0 0,101-53-247 0 0,-20 7 166 0 0,0 0-1 0 0,0-1 0 0 0,-1-2 1 0 0,0-1-1 0 0,0-1 0 0 0,-1-1 1 0 0,0-2-1 0 0,0-1 0 0 0,-53-3 1 0 0,42-4 330 0 0,-39-10 1 0 0,39 7-140 0 0,31 6-299 0 0,2 2-42 0 0,5 1 22 0 0,-5 2-30 0 0,0 2-12 0 0,1 3 0 0 0,0 0 0 0 0,5-6 0 0 0,-6 11 1 0 0,3 0-13 0 0,4-12-41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5:41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0 12031 0 0,'0'0'6955'0'0,"-1"2"-6662"0"0,-13 16-4 0 0,-1 0-1 0 0,-27 24 0 0 0,11-12-183 0 0,-32 37-101 0 0,3 2 1 0 0,-89 134 0 0 0,139-187 31 0 0,1 1 0 0 0,-13 34 0 0 0,18-43 4 0 0,2 1 0 0 0,-1 0-1 0 0,1 0 1 0 0,1 0 0 0 0,0 0-1 0 0,0 0 1 0 0,0 0 0 0 0,2 9 0 0 0,0-13-16 0 0,0 0 0 0 0,0 0 1 0 0,1 0-1 0 0,-1 0 0 0 0,1 0 1 0 0,1-1-1 0 0,-1 1 1 0 0,0-1-1 0 0,1 1 0 0 0,0-1 1 0 0,0 0-1 0 0,1 0 1 0 0,-1 0-1 0 0,1-1 0 0 0,-1 1 1 0 0,1-1-1 0 0,0 0 1 0 0,1 0-1 0 0,-1 0 0 0 0,0-1 1 0 0,7 4-1 0 0,-3-3-42 0 0,1 1 0 0 0,-1-1 1 0 0,1 0-1 0 0,0-1 0 0 0,-1 1 0 0 0,1-2 0 0 0,0 0 0 0 0,0 0 1 0 0,0 0-1 0 0,1-1 0 0 0,9-1 0 0 0,-12-1-382 0 0,1 1-1 0 0,-1-2 1 0 0,0 1-1 0 0,7-4 1 0 0,9-4-794 0 0</inkml:trace>
</inkml:ink>
</file>

<file path=ppt/ink/ink6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5:10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1 205 919 0 0,'0'0'10922'0'0,"2"1"-10748"0"0,31 23 1690 0 0,-31-22-1608 0 0,1-1-128 0 0,19 9 447 0 0,-20-9-414 0 0,0 0-94 0 0,18 13 258 0 0,-12-8-165 0 0,1 0 0 0 0,0 0 0 0 0,14 6 0 0 0,-10-6-148 0 0,-3-2 50 0 0,-6-2 16 0 0,48 21 294 0 0,-28-15-150 0 0,10-2-4 0 0,10 4-66 0 0,-23-5-93 0 0,-16-6-58 0 0,6-1 53 0 0,-7 1-43 0 0,0 0-10 0 0,18 4-3 0 0,-18-2 4 0 0,11 3 42 0 0,14 8-26 0 0,1-3-18 0 0,-24-8 0 0 0,20 8 0 0 0,-4 2 0 0 0,16 2 0 0 0,-32-11 0 0 0,-1 0 0 0 0,0-1 0 0 0,1 0 0 0 0,-1 0 0 0 0,1 0 0 0 0,10-1 0 0 0,18 2 0 0 0,16 6 0 0 0,-17-8 22 0 0,13-2 10 0 0,-44 2-31 0 0,1 0 0 0 0,-1 0 0 0 0,1 0 0 0 0,0 0 1 0 0,-1 0-1 0 0,1 0 0 0 0,0 1 0 0 0,-1-1 0 0 0,1 1 1 0 0,2 1-1 0 0,-2-1-1 0 0,0 0-1 0 0,-1 0 1 0 0,1-1 0 0 0,-1 1 0 0 0,1 0-1 0 0,0-1 1 0 0,0 0 0 0 0,-1 0 0 0 0,4 0-1 0 0,7 0 1 0 0,-4 1 0 0 0,0-1 0 0 0,-1 1 0 0 0,12 3 0 0 0,2 2 0 0 0,1-4 0 0 0,-13-1 0 0 0,1 1 0 0 0,13 2 0 0 0,-3 1 0 0 0,-16-6 0 0 0,1 0 0 0 0,41 1 0 0 0,116 0 0 0 0,-64-2 0 0 0,-86 2 0 0 0,28-4 0 0 0,4 1 0 0 0,-41 3 0 0 0,1 0 0 0 0,0 0 0 0 0,0 0 0 0 0,0-1 0 0 0,0 0 0 0 0,0 0 0 0 0,7-3 0 0 0,-7 3 0 0 0,-1 0 0 0 0,1-1 0 0 0,0 2 0 0 0,-1-1 0 0 0,1 0 0 0 0,0 1 0 0 0,8 0 0 0 0,26-1 0 0 0,-22-1 0 0 0,0 2 0 0 0,18 1 0 0 0,-5 3 0 0 0,65-3 0 0 0,-56-3 0 0 0,-14-1 0 0 0,2-1 0 0 0,-20 3 0 0 0,0 0 0 0 0,0 0 0 0 0,10 1 0 0 0,7 0 0 0 0,-1-1 0 0 0,28-5 0 0 0,18-1 0 0 0,-34 5 0 0 0,-1-2 0 0 0,1-2 0 0 0,44-12 0 0 0,-49 10-28 0 0,3-3-16 0 0,-1-1 44 0 0,-11 6 0 0 0,-16 6 0 0 0,1 0 0 0 0,84-14 0 0 0,-9 9 0 0 0,21-1 0 0 0,61-24 0 0 0,-74 12 0 0 0,-75 13 0 0 0,0 1 0 0 0,0-2 0 0 0,-1 1 0 0 0,0-2 0 0 0,19-11 0 0 0,-30 16 0 0 0,9-3 0 0 0,3 1 0 0 0,-2-2 0 0 0,33-19 0 0 0,-12 4 0 0 0,-9 7 0 0 0,-11 7 0 0 0,-2 0 0 0 0,0 1 0 0 0,2 3 0 0 0,-1 3 0 0 0,-1 4 11 0 0,-7-2 32 0 0,6 1-22 0 0,-8-2 32 0 0,1 0 1 0 0,6 3-33 0 0,-3-2 26 0 0,-3 0-44 0 0,10 13 75 0 0,-9-12-35 0 0,5 6-22 0 0,2 2 22 0 0,-1-1-33 0 0,1 0-10 0 0,7 2 0 0 0,-2 5 0 0 0,-12-13 0 0 0,10 18 0 0 0,-14-21 0 0 0,22 38 11 0 0,-20-35 2 0 0,0 1 2 0 0,11 10 10 0 0,-2-5-14 0 0,2 0 29 0 0,-5-4-28 0 0,13 5 53 0 0,20 10 63 0 0,-27-13-117 0 0,-1-1 42 0 0,7 5 49 0 0,-1 1-56 0 0,-8-5 15 0 0,-10-8-64 0 0,18 22 131 0 0,-3-4-118 0 0,-13-15-10 0 0,12 8 0 0 0,11 4 35 0 0,11 1-6 0 0,-26-11-29 0 0,-1-1 0 0 0,1 0 0 0 0,-2-1 11 0 0,-5-2 32 0 0,3 4-33 0 0,2 2-10 0 0,1 0 0 0 0,-2-1 11 0 0,-6-5 122 0 0,0 0-66 0 0,7 0-54 0 0,1-2-13 0 0,1-2 0 0 0,-2 0 0 0 0,0-3 14 0 0,1-1 65 0 0,-1 0 1 0 0,0-1 0 0 0,-1 0 0 0 0,11-13 0 0 0,-13 14-30 0 0,-1 1-1 0 0,2-1 1 0 0,-1 1 0 0 0,14-9 0 0 0,-15 11-40 0 0,-1 0 0 0 0,1 0 0 0 0,-1 0 1 0 0,0-1-1 0 0,0 0 0 0 0,0 1 0 0 0,3-7 1 0 0,17-21 45 0 0,-6 4-2 0 0,2 6-44 0 0,1 1-10 0 0,4-5 0 0 0,-17 17 0 0 0,-4 4 1 0 0,1-11-12 0 0,-4 14 35 0 0,0 4 32 0 0,4 17-35 0 0,0-9 22 0 0,1-2-33 0 0,2 1-10 0 0,-4-5 0 0 0,10 5 0 0 0,0-1 0 0 0,-13-8 0 0 0,0 0 0 0 0,0 0 0 0 0,0 0 0 0 0,0 0 0 0 0,0 0 0 0 0,0 0 0 0 0,-1 1 0 0 0,1-1 0 0 0,0 0 0 0 0,0 1 0 0 0,0-1 0 0 0,-1 0 0 0 0,1 1 0 0 0,0-1 0 0 0,0 1 0 0 0,0 0 0 0 0,3 1 0 0 0,-1 0 0 0 0,1 0 0 0 0,-1 0 0 0 0,1-1 0 0 0,5 2 0 0 0,18 8 0 0 0,-16-5 0 0 0,1-1 0 0 0,16 4 0 0 0,-24-7 0 0 0,42 12 0 0 0,-37-11 6 0 0,1-1-1 0 0,-1 0 1 0 0,1 0 0 0 0,0-1-1 0 0,0-1 1 0 0,-1 1-1 0 0,1-2 1 0 0,0 1 0 0 0,13-4-1 0 0,3 2 14 0 0,-4 3 34 0 0,-9-1-53 0 0,29-1 0 0 0,-26 0 0 0 0,-11 3 0 0 0,2 1 0 0 0,21 1 0 0 0,-7-3 0 0 0,12 2 0 0 0,42 4 0 0 0,-58-7 0 0 0,9 2 0 0 0,7 0 0 0 0,-25-1 0 0 0,30 7 0 0 0,0 3 0 0 0,-9-5 0 0 0,0-1 0 0 0,41 3 0 0 0,-64-8 0 0 0,27 0 0 0 0,58 5 0 0 0,-67-4 0 0 0,-3-1 0 0 0,-7 0 0 0 0,-5 0 0 0 0,0 0 0 0 0,-1 0 0 0 0,17-4 0 0 0,6-1 0 0 0,76-7 64 0 0,-107 12-64 0 0,16-1 0 0 0,0 3 0 0 0,18 1 0 0 0,-12-3 0 0 0,2 2 0 0 0,43 2 0 0 0,-23 0 0 0 0,-13 0 0 0 0,60-3 0 0 0,-19-1 0 0 0,-31 1 0 0 0,-23-2 25 0 0,1-1 0 0 0,22-5-1 0 0,22-2 30 0 0,-40 7-54 0 0,0 0 0 0 0,23-6 0 0 0,-35 6 22 0 0,23-2-1 0 0,0 0 0 0 0,-14 1 2 0 0,119-15 226 0 0,-101 14-235 0 0,-12 2 11 0 0,41 0 0 0 0,-42 3 38 0 0,1-2 0 0 0,-1 0 0 0 0,44-9 0 0 0,72-26 213 0 0,-57 18-181 0 0,-12 3-38 0 0,15-3-29 0 0,17-5 8 0 0,5-5-36 0 0,-85 23 0 0 0,7-1 1 0 0,-10 2 2 0 0,1-1 1 0 0,35-14-1 0 0,43-20 50 0 0,-8-7 11 0 0,-89 44-62 0 0,0 0-1 0 0,-1 1 1 0 0,1-1-1 0 0,0 1 1 0 0,0 0-1 0 0,0 0 1 0 0,0 0-1 0 0,5-1 1 0 0,2 0 37 0 0,-1-1-34 0 0,14-5-3 0 0,0-1 0 0 0,21-11 0 0 0,-26 9-2 0 0,0 1 0 0 0,6-8 0 0 0,7-3-10 0 0,-30 20-69 0 0,-2 4-353 0 0,-19 49-3384 0 0,19-49 2633 0 0</inkml:trace>
</inkml:ink>
</file>

<file path=ppt/ink/ink6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5:11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 5063 0 0,'0'0'7880'0'0,"1"2"-7677"0"0,1 4-145 0 0,-1 0-1 0 0,1 0 1 0 0,-1 0 0 0 0,0 0 0 0 0,-1 0-1 0 0,0 0 1 0 0,1 0 0 0 0,-2 0 0 0 0,1 0-1 0 0,-1 0 1 0 0,0 0 0 0 0,-2 7 0 0 0,-5 10-47 0 0,-2-1 1 0 0,0 0 0 0 0,-2-1 0 0 0,0 0 0 0 0,-1-1 0 0 0,-1-1-1 0 0,-23 26 1 0 0,-18 13-2072 0 0,42-46-2288 0 0</inkml:trace>
</inkml:ink>
</file>

<file path=ppt/ink/ink6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5:11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94 6447 0 0,'0'0'499'0'0,"-2"0"-328"0"0,-37 5 8699 0 0,39-5-8816 0 0,12 4 775 0 0,1-1-676 0 0,0-1-1 0 0,0 0 1 0 0,0-1 0 0 0,0 0-1 0 0,0-1 1 0 0,23-3-1 0 0,78-19 340 0 0,-99 18-440 0 0,99-19 287 0 0,217-15-1 0 0,-195 27-442 0 0,-45 5-1946 0 0,-88 6 871 0 0,-1-1-270 0 0,10-2-57 0 0</inkml:trace>
</inkml:ink>
</file>

<file path=ppt/ink/ink6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5:12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1 357 7975 0 0,'0'0'4640'0'0,"1"-2"-4174"0"0,19-11 700 0 0,-18 12-802 0 0,0 1-50 0 0,91-4 1475 0 0,-66 4-1362 0 0,1-1 1 0 0,36-5 0 0 0,356-103 1448 0 0,-67-17-1550 0 0,-269 95-294 0 0,88-20 0 0 0,-159 47-271 0 0,-1 1-1 0 0,1 1 0 0 0,0 0 1 0 0,0 1-1 0 0,0 1 0 0 0,0 0 1 0 0,22 2-1 0 0,-17 2-811 0 0</inkml:trace>
</inkml:ink>
</file>

<file path=ppt/ink/ink6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5:12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1 6911 0 0,'0'0'7738'0'0,"0"2"-7378"0"0,0 7-252 0 0,-1-1 1 0 0,0 0-1 0 0,-1 1 1 0 0,0-1 0 0 0,0 0-1 0 0,-1 0 1 0 0,0 0 0 0 0,-5 10-1 0 0,-39 61 278 0 0,17-32-112 0 0,17-24-221 0 0,-1-1 1 0 0,-1 0 0 0 0,-1 0-1 0 0,-1-2 1 0 0,-39 36-1 0 0,48-51-243 0 0,-1 0-1 0 0,0 0 0 0 0,0-1 1 0 0,0 0-1 0 0,-14 4 0 0 0,20-7 39 0 0,2-1-474 0 0,-2 0-101 0 0,-5 0-512 0 0</inkml:trace>
</inkml:ink>
</file>

<file path=ppt/ink/ink6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5:13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279 218 5983 0 0,'0'0'542'0'0,"-1"2"-446"0"0,-17 16 6706 0 0,19-21-6527 0 0,3-6-99 0 0,2 0-1 0 0,-1 0 1 0 0,1 0-1 0 0,1 0 1 0 0,0 1-1 0 0,0 0 1 0 0,0 0-1 0 0,1 1 1 0 0,16-11 0 0 0,2-1-91 0 0,1 3 0 0 0,32-16 0 0 0,-29 17-58 0 0,-3 0 218 0 0,2 2 0 0 0,37-13 0 0 0,-62 25-169 0 0,1 0 0 0 0,0 0 0 0 0,0 0-1 0 0,-1 1 1 0 0,1 0 0 0 0,0 0 0 0 0,0 0-1 0 0,0 1 1 0 0,0-1 0 0 0,-1 1 0 0 0,10 3 0 0 0,-12-3-67 0 0,0 0 0 0 0,0 1 1 0 0,0-1-1 0 0,0 1 0 0 0,-1-1 1 0 0,1 1-1 0 0,0 0 0 0 0,-1 0 1 0 0,1 0-1 0 0,-1 0 0 0 0,0 0 1 0 0,0 0-1 0 0,1 0 0 0 0,-1 0 1 0 0,-1 0-1 0 0,1 0 0 0 0,0 1 1 0 0,0-1-1 0 0,0 3 0 0 0,3 17-9 0 0,-5-16 0 0 0,-1-2 0 0 0,0 3 1 0 0,0 0 0 0 0,-1 0-1 0 0,0 0 1 0 0,0 0 0 0 0,0 0 0 0 0,-1-1-1 0 0,0 0 1 0 0,0 0 0 0 0,-1 0-1 0 0,1 0 1 0 0,-1-1 0 0 0,0 0 0 0 0,-12 9-1 0 0,-5 3-31 0 0,-1-2 0 0 0,-36 18-1 0 0,6-5-257 0 0,40-19 252 0 0,-168 95-1161 0 0,171-99 1210 0 0,8-4 47 0 0,13-9 18 0 0,0 2-47 0 0,0 1-1 0 0,0 0 0 0 0,0 1 1 0 0,0 0-1 0 0,1 0 0 0 0,0 1 1 0 0,18-2-1 0 0,-5 1 73 0 0,-6 1-39 0 0,32-2 0 0 0,-49 5-54 0 0,0 0 0 0 0,1 1 0 0 0,-1-1 0 0 0,0 0-1 0 0,0 1 1 0 0,0 0 0 0 0,0 0 0 0 0,0-1 0 0 0,0 1 0 0 0,0 0 0 0 0,0 1 0 0 0,2 0 0 0 0,-3-1-8 0 0,16 11 1 0 0,-14-7-3 0 0,-1-1-10 0 0,12 13-14 0 0,-13-12 3 0 0,0 0 15 0 0,3 10 7 0 0,0-1 0 0 0,-2 1 0 0 0,-1 0 11 0 0,0 2 57 0 0,-1-7-28 0 0,-3-2 57 0 0,-4 19 21 0 0,6-21-116 0 0,-1-1 0 0 0,0 0 1 0 0,0 1-1 0 0,-5 8 0 0 0,2-6-2 0 0,-1 0 0 0 0,0-1 0 0 0,-1 0-1 0 0,-7 6 1 0 0,4-4 127 0 0,-1 0-1 0 0,0-1 1 0 0,-1-1-1 0 0,1 1 1 0 0,-1-2-1 0 0,-1 0 1 0 0,-16 6-1 0 0,-10 1 59 0 0,-45 7-1 0 0,71-17-582 0 0,-6 1 442 0 0,-1-1-1 0 0,1 0 1 0 0,-1-2 0 0 0,1 0 0 0 0,-1-2-1 0 0,1 0 1 0 0,-1-1 0 0 0,1-1 0 0 0,0-1-1 0 0,-35-11 1 0 0,53 15-42 0 0,0 0 0 0 0,1-1 1 0 0,-1 1-1 0 0,0-1 0 0 0,0 1 0 0 0,1 0 0 0 0,-1-1 0 0 0,0 0 0 0 0,1 1 0 0 0,-1-1 0 0 0,0 1 0 0 0,1-1 0 0 0,-1 0 1 0 0,1 1-1 0 0,-1-1 0 0 0,1 0 0 0 0,-1 1 0 0 0,1-1 0 0 0,0 0 0 0 0,-1 0 0 0 0,1 0 0 0 0,0 1 0 0 0,0-1 0 0 0,-1 0 1 0 0,1 0-1 0 0,0 0 0 0 0,0 0 0 0 0,0-1 0 0 0,0 1-90 0 0,0 0 0 0 0,1 0 0 0 0,-1 0 0 0 0,0 0 0 0 0,1 0 0 0 0,-1 0 1 0 0,1 0-1 0 0,-1 0 0 0 0,1 0 0 0 0,-1 0 0 0 0,1 0 0 0 0,0 0 0 0 0,-1 1 0 0 0,1-1 0 0 0,0 0 0 0 0,0 0 0 0 0,0 1 0 0 0,-1-1 1 0 0,1 0-1 0 0,0 1 0 0 0,0-1 0 0 0,0 1 0 0 0,1-1 0 0 0,12-5-5831 0 0</inkml:trace>
</inkml:ink>
</file>

<file path=ppt/ink/ink6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5:14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0 9239 0 0,'0'0'6660'0'0,"1"3"-6457"0"0,0 3-145 0 0,-1 1 0 0 0,1-1 0 0 0,-1 1 0 0 0,0-1 0 0 0,-1 1 0 0 0,0-1 0 0 0,0 1 0 0 0,0-1 0 0 0,-1 0-1 0 0,-4 12 1 0 0,-5 8 21 0 0,-17 29-1 0 0,19-39-79 0 0,-14 26 60 0 0,-56 80 0 0 0,64-104-49 0 0,8-14 50 0 0,2 0 47 0 0</inkml:trace>
</inkml:ink>
</file>

<file path=ppt/ink/ink6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5:14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95 279 5871 0 0,'0'0'534'0'0,"-1"2"-438"0"0,0 0-30 0 0,0 0-1 0 0,0-1 1 0 0,0 1 0 0 0,-1 0 0 0 0,1-1-1 0 0,0 1 1 0 0,-1-1 0 0 0,1 1 0 0 0,-1-1-1 0 0,0 1 1 0 0,1-1 0 0 0,-4 2 0 0 0,0-1 179 0 0,1 1 8 0 0,0-1 1 0 0,0 0 0 0 0,0 0-1 0 0,0 0 1 0 0,-8 2 0 0 0,-8 4 2982 0 0,19-9-3138 0 0,0 1-1 0 0,0-1 1 0 0,0 1-1 0 0,0-1 1 0 0,0 0-1 0 0,1 1 1 0 0,-1-1-1 0 0,0 0 1 0 0,0 0-1 0 0,0 0 1 0 0,1 0-1 0 0,-1 0 0 0 0,1 0 1 0 0,-1 0-1 0 0,0 0 1 0 0,1 0-1 0 0,-1 0 1 0 0,1 0-1 0 0,0 0 1 0 0,-1 0-1 0 0,1-1 1 0 0,0-1-10 0 0,0 1 1 0 0,0 0 0 0 0,0-1 0 0 0,0 1 0 0 0,1 0 0 0 0,-1-1-1 0 0,1 1 1 0 0,-1 0 0 0 0,3-4 0 0 0,0-2 50 0 0,1 1 0 0 0,0 0 1 0 0,0 0-1 0 0,1 0 0 0 0,5-6 0 0 0,6-6-42 0 0,1 1-1 0 0,0 1 1 0 0,1 0-1 0 0,1 1 0 0 0,1 1 1 0 0,0 1-1 0 0,1 1 1 0 0,23-12-1 0 0,-19 14-83 0 0,88-37-61 0 0,-100 44 42 0 0,1 0-1 0 0,0 1 1 0 0,0 0 0 0 0,0 1-1 0 0,0 0 1 0 0,21 1-1 0 0,-18 5 7 0 0,-12-2 3 0 0,0 0 0 0 0,-1 1-1 0 0,1 0 1 0 0,4 4 0 0 0,2 3 50 0 0,0 3-40 0 0,-2 1-13 0 0,-2 1 11 0 0,2 9 42 0 0,-8-15 1 0 0,1 3-33 0 0,-1 2 22 0 0,-1-10-42 0 0,0 0 1 0 0,-1 0 0 0 0,1 0 0 0 0,-1 0-1 0 0,1 0 1 0 0,-4 8 0 0 0,1-3-4 0 0,3-6 2 0 0,-1-1 0 0 0,1 1 0 0 0,-1 0 0 0 0,0-1 0 0 0,0 1 0 0 0,0 0 0 0 0,0-1 0 0 0,0 1 0 0 0,0-1 0 0 0,-1 0 0 0 0,1 1 0 0 0,-1-1 0 0 0,-2 3 0 0 0,-2 2 0 0 0,-3 3 33 0 0,1 0-1 0 0,-2-1 1 0 0,1 0-1 0 0,-1 0 0 0 0,0-1 1 0 0,-23 13-1 0 0,-74 32 329 0 0,62-33-286 0 0,-34 14 149 0 0,47-21-178 0 0,0 1 0 0 0,1 1 1 0 0,-51 34-1 0 0,74-43 34 0 0,5-3 0 0 0,-5 2-52 0 0,7-4 7 0 0,2-10-458 0 0,0 0 127 0 0,1 1 0 0 0,0-1 0 0 0,0 1 0 0 0,5-10-1 0 0,0-3-2038 0 0,-6 18 1151 0 0</inkml:trace>
</inkml:ink>
</file>

<file path=ppt/ink/ink6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5:15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387 280 3679 0 0,'0'0'8304'0'0,"1"-2"-7897"0"0,7-4-14 0 0,-7 5 518 0 0,1-2-764 0 0,2-6-30 0 0,-2 6 92 0 0,-1 1-107 0 0,1-6-38 0 0,0 0 0 0 0,0 0 0 0 0,-1-1 1 0 0,0 1-1 0 0,-1-13 0 0 0,-5-46 148 0 0,-1-26-191 0 0,7 90-21 0 0,-1 2 0 0 0,0 0 0 0 0,0 0 0 0 0,1 0 0 0 0,-1 0 0 0 0,0 0 0 0 0,0 0 0 0 0,0 0 0 0 0,0 0 0 0 0,-1 0 0 0 0,1 0 0 0 0,0 0 0 0 0,0 0 0 0 0,-1 0 0 0 0,1 0 0 0 0,0 0 0 0 0,-1 0 0 0 0,1 0 0 0 0,-2-1 0 0 0,2 1-6 0 0,0 1-1 0 0,0-1 1 0 0,0 1-1 0 0,-1-1 1 0 0,1 1-1 0 0,0-1 1 0 0,-1 1-1 0 0,1 0 1 0 0,0-1 0 0 0,-1 1-1 0 0,1-1 1 0 0,-1 1-1 0 0,1 0 1 0 0,0-1-1 0 0,-1 1 1 0 0,1 0-1 0 0,-1 0 1 0 0,1-1-1 0 0,-1 1 1 0 0,1 0-1 0 0,-1 0 1 0 0,1 0-1 0 0,-1 0 1 0 0,0 0-1 0 0,1-1 1 0 0,-1 1 0 0 0,1 0-1 0 0,-1 0 1 0 0,-2 1-15 0 0,1-1 1 0 0,0 0-1 0 0,-1 1 1 0 0,1-1-1 0 0,0 1 1 0 0,0 0-1 0 0,-3 1 1 0 0,-4 2-43 0 0,1 1 1 0 0,-13 9 0 0 0,-35 32-84 0 0,2 2 0 0 0,-83 98 0 0 0,124-131 190 0 0,1 1 0 0 0,0 0 0 0 0,-9 19 0 0 0,17-28-14 0 0,1-1 0 0 0,0 0 0 0 0,0 1 0 0 0,1 0 0 0 0,0-1 0 0 0,0 1 0 0 0,0 0 0 0 0,1 0 0 0 0,0 0 0 0 0,1 0 0 0 0,-1 12 0 0 0,2-17-15 0 0,0 1-1 0 0,-1-1 0 0 0,1 0 0 0 0,0 0 1 0 0,0 0-1 0 0,0 0 0 0 0,0 0 1 0 0,1-1-1 0 0,-1 1 0 0 0,0 0 0 0 0,1-1 1 0 0,1 3-1 0 0,0-2 20 0 0,-3-1-24 0 0,1 0 0 0 0,0 0 0 0 0,0 0 0 0 0,0-1 0 0 0,0 1 0 0 0,0 0 0 0 0,0-1-1 0 0,0 1 1 0 0,0-1 0 0 0,0 1 0 0 0,0-1 0 0 0,0 1 0 0 0,0-1 0 0 0,0 0 0 0 0,3 1 0 0 0,1 0 19 0 0,2 1-1 0 0,1-1 0 0 0,-1 0-1 0 0,1 0 1 0 0,0 0 0 0 0,-1-1 0 0 0,1 0-1 0 0,0 0 1 0 0,-1-1 0 0 0,8-2-1 0 0,9-2 54 0 0,34-12-1 0 0,-44 12-56 0 0,0-1 0 0 0,0 0 1 0 0,0-1-1 0 0,-1 0 0 0 0,23-17 0 0 0,-30 19-16 0 0,0-1 0 0 0,0 1-1 0 0,0-1 1 0 0,0 0 0 0 0,-1 0-1 0 0,0-1 1 0 0,0 0 0 0 0,-1 0-1 0 0,0 0 1 0 0,0 0 0 0 0,0 0-1 0 0,2-10 1 0 0,-5 12 35 0 0,0-7-33 0 0,-1-1-10 0 0,-3 1 0 0 0,0 2-14 0 0,-6 18-60 0 0,8-6 74 0 0,0-1 0 0 0,0 0 0 0 0,0 0 0 0 0,0 0 0 0 0,0 0 0 0 0,0 1 0 0 0,1-1 0 0 0,-1 0 0 0 0,0 1 0 0 0,1-1 0 0 0,-1 1 0 0 0,1-1 0 0 0,0 0 0 0 0,-1 1 0 0 0,1 2 0 0 0,0 1 0 0 0,-2 4 29 0 0,0 0-1 0 0,1 0 1 0 0,0 18 0 0 0,0-13-55 0 0,0 1 1 0 0,0-1 0 0 0,-4 16 0 0 0,4-28-167 0 0</inkml:trace>
</inkml:ink>
</file>

<file path=ppt/ink/ink6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5:16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486 187 5063 0 0,'0'0'4711'0'0,"-1"-2"-4112"0"0,-1-5-21 0 0,1 5-12 0 0,1 0-45 0 0,-4-13 270 0 0,2 0 0 0 0,-2-24 0 0 0,3 22-575 0 0,-1-1 0 0 0,-5-19 0 0 0,3 25-168 0 0,-3 2-36 0 0,-2 3-12 0 0,7 7-3 0 0,0-1 1 0 0,0 0-1 0 0,0 1 0 0 0,0-1 0 0 0,0 1 0 0 0,-1 0 1 0 0,1-1-1 0 0,0 1 0 0 0,0 0 0 0 0,0 0 0 0 0,0 1 1 0 0,-1-1-1 0 0,1 0 0 0 0,0 1 0 0 0,0-1 0 0 0,0 1 1 0 0,0 0-1 0 0,-2 1 0 0 0,-5 2-27 0 0,0 1 1 0 0,-14 10-1 0 0,11-7 23 0 0,-13 9-35 0 0,2 0 1 0 0,-35 33-1 0 0,47-39 41 0 0,1 0-1 0 0,0 0 0 0 0,1 1 0 0 0,0 1 1 0 0,1-1-1 0 0,1 1 0 0 0,-7 15 0 0 0,9-13 2 0 0,3 0 0 0 0,5 2 0 0 0,2-3 0 0 0,-3-12 7 0 0,1 1 0 0 0,-1-1 0 0 0,1 1 0 0 0,0-1 0 0 0,0 0 0 0 0,0 0 0 0 0,0-1 0 0 0,0 1 0 0 0,0 0 0 0 0,0-1 0 0 0,0 0 0 0 0,1 0 0 0 0,-1 0-1 0 0,0 0 1 0 0,1 0 0 0 0,5 0 0 0 0,0 0 10 0 0,0-1-1 0 0,0 0 0 0 0,0 0 1 0 0,-1 0-1 0 0,14-4 0 0 0,-7 0-9 0 0,0-1 0 0 0,0-1 1 0 0,0-1-1 0 0,-1 0 0 0 0,0-1 0 0 0,0 0 0 0 0,0-2 0 0 0,11-9 0 0 0,-11 8-7 0 0,4-6 4 0 0,-17 14 3 0 0,1-1 36 0 0,-1-4-22 0 0,-1 7-19 0 0,0 1 0 0 0,0 0 1 0 0,0 0-1 0 0,-1-1 0 0 0,1 1 0 0 0,0 0 0 0 0,0 0 0 0 0,0-1 1 0 0,0 1-1 0 0,-1 0 0 0 0,1 0 0 0 0,0 0 0 0 0,0 0 1 0 0,0-1-1 0 0,-1 1 0 0 0,1 0 0 0 0,0 0 0 0 0,0 0 1 0 0,-1 0-1 0 0,1 0 0 0 0,0 0 0 0 0,0 0 0 0 0,-1-1 1 0 0,1 1-1 0 0,-1 0 0 0 0,-3-1 5 0 0,2 2-3 0 0,-1-1 0 0 0,1 0 0 0 0,0 1 0 0 0,-1-1 0 0 0,1 1 0 0 0,0-1 0 0 0,0 1 0 0 0,0 0 0 0 0,0 0 0 0 0,0 0 0 0 0,0 0 0 0 0,0 1 0 0 0,0-1 0 0 0,0 0 0 0 0,-2 3 0 0 0,-3 2 32 0 0,1 0 0 0 0,0 1 0 0 0,1-1 0 0 0,-1 1 0 0 0,1 0 0 0 0,-5 9 0 0 0,-22 49 59 0 0,12-21-58 0 0,-23 44-22 0 0,-35 110 0 0 0,-15 99-609 0 0,57-187 242 0 0,15-45 417 0 0,-26 121-1 0 0,46-176 127 0 0,0 1-1 0 0,0-1 1 0 0,1 1 0 0 0,1-1-1 0 0,0 1 1 0 0,0-1 0 0 0,5 20-1 0 0,-4-25-77 0 0,-1 0 0 0 0,1 1 0 0 0,1-1 0 0 0,-1 0-1 0 0,1 0 1 0 0,-1 0 0 0 0,2 0 0 0 0,-1-1 0 0 0,0 1 0 0 0,1-1 0 0 0,0 0-1 0 0,0 0 1 0 0,0 0 0 0 0,0 0 0 0 0,9 5 0 0 0,-11-8-124 0 0,0 0 1 0 0,0-1-1 0 0,0 1 1 0 0,0 0-1 0 0,0-1 0 0 0,0 1 1 0 0,0-1-1 0 0,0 1 1 0 0,0-1-1 0 0,0 0 0 0 0,1 0 1 0 0,-1 0-1 0 0,0 0 1 0 0,0 0-1 0 0,0-1 1 0 0,0 1-1 0 0,0-1 0 0 0,0 1 1 0 0,0-1-1 0 0,0 0 1 0 0,0 0-1 0 0,0 0 1 0 0,0 0-1 0 0,0 0 0 0 0,-1 0 1 0 0,1 0-1 0 0,2-3 1 0 0,1 0-121 0 0,-1 0 0 0 0,0 0 0 0 0,-1-1 0 0 0,1 1 1 0 0,-1-1-1 0 0,0 0 0 0 0,0 0 0 0 0,4-8 1 0 0,-3 0 35 0 0,-1 1 0 0 0,1-1 0 0 0,-2 0 0 0 0,0 0 0 0 0,0 0 0 0 0,-1 0 0 0 0,-2-21 0 0 0,-1-2-423 0 0,-12-53 1 0 0,8 61-580 0 0,-16-41-1 0 0,15 49 1 0 0,-2-5-338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5:42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69 13447 0 0,'0'0'4251'0'0,"-2"1"-3798"0"0,-10 9-83 0 0,1 0 0 0 0,0 1 1 0 0,0 1-1 0 0,-11 14 0 0 0,-34 57-128 0 0,41-60-143 0 0,5-8-66 0 0,1 1 1 0 0,1 0-1 0 0,0 1 0 0 0,-6 18 0 0 0,11-27 38 0 0,1 1 0 0 0,0 0-1 0 0,0 1 1 0 0,1-1-1 0 0,0 0 1 0 0,0 0-1 0 0,1 1 1 0 0,1-1 0 0 0,1 16-1 0 0,-1-23-34 0 0,0 1-1 0 0,0-1 1 0 0,0 1-1 0 0,0-1 1 0 0,0 1-1 0 0,1-1 1 0 0,-1 0-1 0 0,1 0 1 0 0,-1 1-1 0 0,1-1 1 0 0,0 0-1 0 0,0 0 1 0 0,0-1 0 0 0,0 1-1 0 0,0 0 1 0 0,0-1-1 0 0,1 1 1 0 0,-1-1-1 0 0,0 0 1 0 0,1 0-1 0 0,-1 0 1 0 0,1 0-1 0 0,-1 0 1 0 0,1 0-1 0 0,5 0 1 0 0,-2 0 13 0 0,0 0 0 0 0,0-1 0 0 0,0 1 0 0 0,0-1 0 0 0,0-1 1 0 0,0 1-1 0 0,0-1 0 0 0,0 0 0 0 0,-1 0 0 0 0,13-5 0 0 0,-8 1-3 0 0,1 0 1 0 0,-1-1-1 0 0,0 0 0 0 0,0-1 1 0 0,-1 0-1 0 0,16-14 0 0 0,-12 7 1 0 0,-1-1-1 0 0,0 0 0 0 0,15-25 0 0 0,-13 17 11 0 0,-1-2-1 0 0,-1 1 0 0 0,15-47 0 0 0,-23 58-115 0 0,0 0 0 0 0,-1-1 0 0 0,-1 0 0 0 0,0 0 0 0 0,-1 0 0 0 0,0 0 0 0 0,-1 0 0 0 0,-1 0 0 0 0,-2-16 0 0 0,2 27-8 0 0,1 1 1 0 0,-1-1-1 0 0,1 1 0 0 0,-1-1 0 0 0,0 1 1 0 0,0-1-1 0 0,0 1 0 0 0,-1 0 0 0 0,1 0 1 0 0,0 0-1 0 0,-1 0 0 0 0,1 0 0 0 0,-1 0 1 0 0,0 0-1 0 0,0 0 0 0 0,0 0 0 0 0,-3-1 1 0 0,2 1-22 0 0,0 1 1 0 0,0-1 0 0 0,-1 1 0 0 0,1 0 0 0 0,-1 0-1 0 0,1 0 1 0 0,-1 1 0 0 0,1-1 0 0 0,-1 1 0 0 0,1 0-1 0 0,-7 0 1 0 0,-40 4-269 0 0,-66 15 0 0 0,115-19 268 0 0</inkml:trace>
</inkml:ink>
</file>

<file path=ppt/ink/ink6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5:17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215 249 6127 0 0,'0'0'6287'0'0,"1"-2"-5934"0"0,6-15 1001 0 0,10-34 0 0 0,-1 2-750 0 0,-4-1-348 0 0,-10 43-242 0 0,0 0-1 0 0,-1 0 0 0 0,0-1 1 0 0,0 1-1 0 0,0-8 0 0 0,-2 5-13 0 0,-4 1 0 0 0,-1 3 0 0 0,-4 3-14 0 0,6 3 0 0 0,-1-1 0 0 0,1 1 0 0 0,0 1 1 0 0,0-1-1 0 0,0 1 0 0 0,0-1 1 0 0,1 1-1 0 0,-7 2 0 0 0,-32 15-43 0 0,27-11 24 0 0,3-1 35 0 0,-1 1-1 0 0,1 0 1 0 0,1 1-1 0 0,-1 0 1 0 0,1 0-1 0 0,-13 14 1 0 0,17-15 37 0 0,1 0 0 0 0,0 0 0 0 0,1 0 0 0 0,0 1 1 0 0,0 0-1 0 0,0 0 0 0 0,1 0 0 0 0,0 0 0 0 0,1 1 0 0 0,-4 13 1 0 0,6-17-15 0 0,0 0 1 0 0,1 0 0 0 0,-1 0 0 0 0,1 0-1 0 0,1 0 1 0 0,-1 0 0 0 0,1 0-1 0 0,-1 0 1 0 0,1 0 0 0 0,1 0 0 0 0,-1 0-1 0 0,1 0 1 0 0,0-1 0 0 0,0 1 0 0 0,0 0-1 0 0,1-1 1 0 0,-1 0 0 0 0,1 0 0 0 0,5 6-1 0 0,-7-9-15 0 0,0 0 0 0 0,0 0 0 0 0,0-1 0 0 0,0 1 0 0 0,1 0-1 0 0,-1-1 1 0 0,0 1 0 0 0,0-1 0 0 0,1 1 0 0 0,-1-1 0 0 0,0 0 0 0 0,1 1-1 0 0,-1-1 1 0 0,0 0 0 0 0,1 0 0 0 0,-1 0 0 0 0,2 0 0 0 0,21-3 116 0 0,-18 1-57 0 0,1 0-1 0 0,-1 0 1 0 0,1-1-1 0 0,-1 0 0 0 0,0 0 1 0 0,0-1-1 0 0,10-7 1 0 0,-3 1 133 0 0,22-25 0 0 0,-17 15-60 0 0,-14 12-122 0 0,8-18 40 0 0,0 3-64 0 0,-13 53-123 0 0,-2 4 165 0 0,3-22 5 0 0,-2 1 0 0 0,1 0 0 0 0,-1-1 0 0 0,-5 17 0 0 0,5-24 21 0 0,0 7-37 0 0,0-6 16 0 0,0 3-21 0 0,1-6-2 0 0,4-2-160 0 0,0 0-68 0 0,0 0 0 0 0,1-1 0 0 0,-1 1 0 0 0,0 0-1 0 0,0-1 1 0 0,1 0 0 0 0,5 0 0 0 0,10-5-5955 0 0</inkml:trace>
</inkml:ink>
</file>

<file path=ppt/ink/ink6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5:17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0 7831 0 0,'0'0'10582'0'0,"2"2"-10094"0"0,0-1-415 0 0,-1 1 1 0 0,0-1 0 0 0,1 1 0 0 0,-1 0-1 0 0,0-1 1 0 0,0 1 0 0 0,0 0 0 0 0,0 0-1 0 0,0 0 1 0 0,0 0 0 0 0,0 0 0 0 0,-1-1-1 0 0,1 2 1 0 0,-1-1 0 0 0,1 2 0 0 0,0 1-27 0 0,-1 1 0 0 0,0-1 1 0 0,-1 0-1 0 0,1 0 0 0 0,-1 0 1 0 0,-1 6-1 0 0,-1 1-9 0 0,-1 0 1 0 0,0-1 0 0 0,-1 1-1 0 0,-10 17 1 0 0,-1 0-7 0 0,4-7-2 0 0,-17 22 1 0 0,-1-5-2148 0 0,-41 39 1 0 0,69-76 1281 0 0</inkml:trace>
</inkml:ink>
</file>

<file path=ppt/ink/ink6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5:17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59 366 2759 0 0,'-2'2'126'0'0,"0"1"-57"0"0,-1-1-10 0 0,-13 7-41 0 0,-9 10 5178 0 0,15-19 2406 0 0,15-13-6997 0 0,0 0 0 0 0,2 1-1 0 0,-1 0 1 0 0,12-16 0 0 0,38-46 402 0 0,-37 52-877 0 0,1-3 24 0 0,2 2 0 0 0,34-29 0 0 0,53-33-87 0 0,-99 78-85 0 0,21-9 0 0 0,-6 2-56 0 0,-24 14 67 0 0,0-1 0 0 0,0 1 0 0 0,0-1 1 0 0,-1 1-1 0 0,1-1 0 0 0,0 1 0 0 0,0-1 0 0 0,0 1 1 0 0,0 0-1 0 0,0 0 0 0 0,0-1 0 0 0,0 1 1 0 0,0 0-1 0 0,0 0 0 0 0,1 0 0 0 0,-1 0-24 0 0,0 1 23 0 0,0-1 0 0 0,0 1 0 0 0,0-1 0 0 0,0 1 1 0 0,0 0-1 0 0,0-1 0 0 0,-1 1 0 0 0,1 0 1 0 0,0 0-1 0 0,-1-1 0 0 0,2 2 0 0 0,-2-1 4 0 0,1-1 0 0 0,0 1 0 0 0,-1 0 0 0 0,1-1 0 0 0,-1 1-1 0 0,0 0 1 0 0,1 0 0 0 0,-1-1 0 0 0,1 1 0 0 0,-1 0 0 0 0,0 0 0 0 0,0 0 0 0 0,1-1 0 0 0,-1 1-1 0 0,0 0 1 0 0,0 0 0 0 0,0 0 0 0 0,0 0 0 0 0,0 1 0 0 0,0 1-8 0 0,0 2-1 0 0,0 1 0 0 0,0-1 0 0 0,0 1 0 0 0,-1-1 0 0 0,0 1 0 0 0,0-1 0 0 0,0 1 0 0 0,-3 4 0 0 0,-20 43-71 0 0,2-3 59 0 0,-19 83 25 0 0,38-128 0 0 0,0 19 0 0 0,4-9 0 0 0,-1-9 0 0 0,1-1 0 0 0,8 16 0 0 0,2 0 0 0 0,-7-17 0 0 0,0 0 0 0 0,-2 0 1 0 0,-1-2 3 0 0,0-1 0 0 0,0 1 0 0 0,0-1 0 0 0,0 0 0 0 0,0 0 0 0 0,0 1 0 0 0,0-1 0 0 0,0 0 0 0 0,0 0 0 0 0,1 0 0 0 0,-1 0 1 0 0,3 1-1 0 0,-3 0 0 0 0,1 0 1 0 0,0-1-1 0 0,-1 1 1 0 0,1-1 0 0 0,0 1-1 0 0,0-1 1 0 0,0 0 0 0 0,0 0-1 0 0,0 0 1 0 0,2 1-1 0 0,2 0 10 0 0,-2 1-13 0 0,1 0 0 0 0,-1-1 0 0 0,1 0 0 0 0,0 0 1 0 0,0 0-1 0 0,0 0 0 0 0,0-1 0 0 0,0 0 0 0 0,8 1 1 0 0,-2 0 8 0 0,7-1 35 0 0,0 0 0 0 0,1-1 0 0 0,18-3-1 0 0,29 1 72 0 0,35 9-226 0 0,31 1-4099 0 0,-93-9-1747 0 0</inkml:trace>
</inkml:ink>
</file>

<file path=ppt/ink/ink6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7:23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0 8263 0 0,'0'0'2968'0'0,"-18"7"-1536"0"0,13-4-1192 0 0,0 0 0 0 0,1 1 0 0 0,-1 0 0 0 0,1 0 0 0 0,0 0 0 0 0,0 1 0 0 0,0-1 0 0 0,1 1 0 0 0,0 0 0 0 0,-5 9 0 0 0,-65 116 100 0 0,57-105-338 0 0,-2 0-1 0 0,-40 42 0 0 0,41-50 7 0 0,-179 164 48 0 0,173-164 12 0 0,22-16 15 0 0,2-3-15 0 0,18-11-23 0 0,1 0-1 0 0,0 2 1 0 0,0 0 0 0 0,39-15-1 0 0,90-22 297 0 0,-140 45-297 0 0,9-2 142 0 0,0 0-1 0 0,0 1 1 0 0,0 0 0 0 0,0 2-1 0 0,0 0 1 0 0,1 1 0 0 0,29 3-1 0 0,-46-2-33 0 0,-1 1-92 0 0,5 3-101 0 0,-4-3-234 0 0,-4 6-2602 0 0</inkml:trace>
</inkml:ink>
</file>

<file path=ppt/ink/ink6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7:23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0 9759 0 0,'0'0'3154'0'0,"-1"2"-2450"0"0,-48 79 1836 0 0,31-52-1959 0 0,-65 122 135 0 0,15-24-611 0 0,31-67-65 0 0,-3-1 0 0 0,-1-2 0 0 0,-58 58 0 0 0,55-73-192 0 0,43-41 64 0 0,-5 8-2365 0 0</inkml:trace>
</inkml:ink>
</file>

<file path=ppt/ink/ink6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7:24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313 304 3223 0 0,'-1'1'240'0'0,"-2"2"-53"0"0,1 0 0 0 0,-1 0 0 0 0,0 0-1 0 0,0-1 1 0 0,0 1 0 0 0,0-1-1 0 0,-1 0 1 0 0,-4 2 0 0 0,-31 14 5386 0 0,39-18-5509 0 0,0 1 0 0 0,-1-1 1 0 0,1 0-1 0 0,0 0 0 0 0,-1 0 1 0 0,1 0-1 0 0,0 0 0 0 0,-1 0 1 0 0,1 0-1 0 0,0 0 0 0 0,-1 0 1 0 0,1 0-1 0 0,0 0 0 0 0,-1 0 1 0 0,1 0-1 0 0,0 0 0 0 0,-1 0 1 0 0,1 0-1 0 0,0 0 0 0 0,-1 0 1 0 0,1 0-1 0 0,0 0 0 0 0,-1-1 1 0 0,1 1-1 0 0,0 0 0 0 0,0 0 0 0 0,-1 0 1 0 0,1-1-1 0 0,0 1 0 0 0,0 0 1 0 0,-1 0-1 0 0,1-1 0 0 0,0 1 1 0 0,0 0-1 0 0,0 0 0 0 0,-1-1 1 0 0,1 1-1 0 0,0 0 0 0 0,0-1 1 0 0,0 1-1 0 0,0 0 0 0 0,0-1 1 0 0,0 1-1 0 0,0 0 0 0 0,0-1 1 0 0,-1 1-1 0 0,1 0 0 0 0,0-1 1 0 0,0 1-1 0 0,1 0 0 0 0,-1-1 1 0 0,0 1-1 0 0,0 0 0 0 0,0-1 1 0 0,0 1-1 0 0,0 0 0 0 0,0 0 1 0 0,0-1-1 0 0,1 0 0 0 0,-1-1 66 0 0,1-1 0 0 0,0 1 0 0 0,0-1 0 0 0,0 1 0 0 0,0-1 0 0 0,2-3 0 0 0,36-42 1319 0 0,77-76-1 0 0,-95 106-1253 0 0,2 1 0 0 0,0 1-1 0 0,46-24 1 0 0,-60 35-148 0 0,12-7 163 0 0,33-13-1 0 0,-48 23-178 0 0,0 0 0 0 0,0 0 0 0 0,0 1 0 0 0,0 0 0 0 0,0 0 0 0 0,0 0-1 0 0,1 0 1 0 0,-1 1 0 0 0,0 0 0 0 0,0 1 0 0 0,8 1 0 0 0,-12-2-25 0 0,0 1 0 0 0,0-1 0 0 0,0 1 0 0 0,0 0 0 0 0,-1 0 0 0 0,1 0 0 0 0,0 0 0 0 0,0 0 0 0 0,-1 0 0 0 0,1 0 0 0 0,1 2 0 0 0,3 7-6 0 0,-5-6 0 0 0,0-1 0 0 0,-1 1 0 0 0,0 0 0 0 0,0 0 0 0 0,0-1 0 0 0,-1 1 0 0 0,1 0 0 0 0,-1 0 0 0 0,-1 5 0 0 0,-13 33 0 0 0,5-21-37 0 0,-1 0-1 0 0,-1 0 1 0 0,-18 22-1 0 0,30-42 36 0 0,-24 29-270 0 0,-1-1-1 0 0,-47 42 1 0 0,59-59 177 0 0,-41 36-378 0 0,-1-3-1 0 0,-3-2 0 0 0,-2-3 1 0 0,-75 39-1 0 0,101-60 417 0 0,-1 0 16 0 0,-42 16-1 0 0,75-34 102 0 0,17-14 192 0 0,-8 9-79 0 0,-1 0-1 0 0,2 0 1 0 0,-1 1 0 0 0,0 0-1 0 0,0 0 1 0 0,1 1 0 0 0,9-3-1 0 0,57-6 614 0 0,-53 9-574 0 0,6-1-67 0 0,42-6-41 0 0,0 3 0 0 0,77 3 0 0 0,-120 6-114 0 0,-17-3-45 0 0,-7 0-16 0 0,5 0-3810 0 0</inkml:trace>
</inkml:ink>
</file>

<file path=ppt/ink/ink6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7:24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6911 0 0,'0'0'11491'0'0,"0"2"-11011"0"0,1-1-333 0 0,4 15-58 0 0,-1-8-4820 0 0</inkml:trace>
</inkml:ink>
</file>

<file path=ppt/ink/ink6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7:27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43 4143 0 0,'0'-1'319'0'0,"2"-1"-240"0"0,0-1-143 0 0,1-12 1458 0 0,-3 14-1152 0 0,1 1 0 0 0,-1-1 0 0 0,0 0 0 0 0,0 0 0 0 0,0 0 0 0 0,0 0 0 0 0,0 1 0 0 0,0-1 0 0 0,0 0 0 0 0,0 0 0 0 0,0 0 0 0 0,0 1 0 0 0,0-1 0 0 0,-1 0 0 0 0,1 0 0 0 0,0 0 0 0 0,-1 1 0 0 0,1-1 0 0 0,0 0 0 0 0,-1 1 0 0 0,1-1 0 0 0,-1 0 0 0 0,0 0-169 0 0,0 1 1 0 0,0-1 0 0 0,0 1 0 0 0,0 0 0 0 0,0-1-1 0 0,0 1 1 0 0,0 0 0 0 0,1 0 0 0 0,-1 0 0 0 0,0 0-1 0 0,0 0 1 0 0,0 0 0 0 0,0 0 0 0 0,0 0 0 0 0,0 0-1 0 0,0 1 1 0 0,0-1 0 0 0,0 0 0 0 0,0 0 0 0 0,0 1-1 0 0,1-1 1 0 0,-3 1 0 0 0,-17 10 105 0 0,0 1 1 0 0,1 0 0 0 0,0 1-1 0 0,1 1 1 0 0,-20 20-1 0 0,-9 7-65 0 0,3-4-97 0 0,2 1 1 0 0,2 3 0 0 0,1 1 0 0 0,2 2 0 0 0,-39 62-1 0 0,56-76-17 0 0,1 2 0 0 0,-22 49 0 0 0,36-69 0 0 0,1 0 0 0 0,0 0 0 0 0,1 1 0 0 0,1-1 0 0 0,0 1 0 0 0,0 0 0 0 0,1-1 0 0 0,1 1 0 0 0,0 0 0 0 0,3 22 0 0 0,1-19 0 0 0,0-1 0 0 0,0 1 0 0 0,2-1 0 0 0,0 0 0 0 0,1-1 0 0 0,0 0 0 0 0,1 0 0 0 0,14 19 0 0 0,12 10 0 0 0,43 43 0 0 0,-69-77 0 0 0,65 66 27 0 0,60 68 103 0 0,-114-119-111 0 0,-2 0 1 0 0,0 0-1 0 0,-2 2 0 0 0,20 44 1 0 0,-21-34-9 0 0,-1 1 1 0 0,-2 0-1 0 0,-2 1 1 0 0,-1 1-1 0 0,-2-1 1 0 0,-2 1 0 0 0,-2 0-1 0 0,-1 0 1 0 0,-2 0-1 0 0,-1 0 1 0 0,-14 68-1 0 0,9-82-49 0 0,-1 0-1 0 0,-1-1 1 0 0,-1 0 0 0 0,-1 0-1 0 0,-1-1 1 0 0,-1-1-1 0 0,-1 0 1 0 0,-1-1 0 0 0,-28 31-1 0 0,-7 0-89 0 0,-3-2 0 0 0,-67 51 0 0 0,82-72 334 0 0,-1-1-1 0 0,-46 24 0 0 0,80-50-151 0 0,-1 1 1 0 0,0-1-1 0 0,1-1 0 0 0,-1 1 0 0 0,0-1 1 0 0,0 0-1 0 0,0 0 0 0 0,-7 0 0 0 0,11-1-20 0 0</inkml:trace>
</inkml:ink>
</file>

<file path=ppt/ink/ink6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7:28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643 310 3679 0 0,'1'-1'4746'0'0,"12"-8"-3296"0"0,-1-1 0 0 0,14-15 0 0 0,-21 19-1139 0 0,-1 1 0 0 0,1-1 0 0 0,-1 0 0 0 0,0 0 0 0 0,-1 0 0 0 0,1-1 0 0 0,3-10 0 0 0,5-16 217 0 0,-7 20-409 0 0,0-1 0 0 0,-1 0-1 0 0,4-19 1 0 0,-7 28-104 0 0,-1 0-1 0 0,0 0 1 0 0,0 0-1 0 0,0 0 0 0 0,0 0 1 0 0,-1 0-1 0 0,0 0 1 0 0,0 1-1 0 0,0-1 1 0 0,-1 0-1 0 0,0 0 1 0 0,1 1-1 0 0,-6-8 1 0 0,6 10-35 0 0,0 0 1 0 0,0 0 0 0 0,-1 1-1 0 0,1-1 1 0 0,-1 1-1 0 0,1-1 1 0 0,-1 1 0 0 0,0 0-1 0 0,0 0 1 0 0,1 0 0 0 0,-1 0-1 0 0,0 0 1 0 0,0 0 0 0 0,0 0-1 0 0,0 0 1 0 0,0 1 0 0 0,0-1-1 0 0,0 1 1 0 0,0-1 0 0 0,-1 1-1 0 0,1 0 1 0 0,0 0 0 0 0,0 0-1 0 0,0 0 1 0 0,0 0-1 0 0,0 1 1 0 0,-2 0 0 0 0,-7 1-95 0 0,0 1 0 0 0,0 0 1 0 0,-19 9-1 0 0,24-9 85 0 0,-27 14-35 0 0,1 1 0 0 0,1 1 0 0 0,-52 43 0 0 0,61-44 50 0 0,-4 1-1 0 0,-139 113-23 0 0,116-90 213 0 0,-54 62 1 0 0,91-91-115 0 0,2 0-1 0 0,0 1 1 0 0,0 1 0 0 0,2-1-1 0 0,-1 1 1 0 0,-11 32-1 0 0,19-45-50 0 0,0 0 1 0 0,1 0-1 0 0,-1 0 0 0 0,1 0 0 0 0,-1 1 0 0 0,1-1 0 0 0,0 0 0 0 0,-1 0 1 0 0,1 1-1 0 0,0-1 0 0 0,1 0 0 0 0,-1 0 0 0 0,0 1 0 0 0,1-1 0 0 0,-1 0 1 0 0,1 0-1 0 0,1 3 0 0 0,-2-4-5 0 0,1-1-1 0 0,-1 1 1 0 0,1 0-1 0 0,-1-1 1 0 0,1 1 0 0 0,0 0-1 0 0,-1-1 1 0 0,1 1-1 0 0,0-1 1 0 0,0 1 0 0 0,-1-1-1 0 0,1 0 1 0 0,0 1 0 0 0,0-1-1 0 0,0 0 1 0 0,0 1-1 0 0,1-1 1 0 0,1 1 16 0 0,4 2 22 0 0,0-1 1 0 0,0 0 0 0 0,0 0-1 0 0,1-1 1 0 0,-1 0-1 0 0,0 0 1 0 0,1-1-1 0 0,-1 0 1 0 0,0 0 0 0 0,1-1-1 0 0,-1 1 1 0 0,0-2-1 0 0,0 1 1 0 0,10-4-1 0 0,9-4 106 0 0,0-2 0 0 0,34-18 0 0 0,-51 25-112 0 0,49-27 206 0 0,79-56-1 0 0,-101 60-228 0 0,0-2-1 0 0,62-66 1 0 0,-84 79-153 0 0,13-22 0 0 0,-26 36 59 0 0,-3 4-33 0 0,0-1 92 0 0,1 1 1 0 0,-1-1 0 0 0,0 1-1 0 0,1-1 1 0 0,-1 1 0 0 0,-1 2-1 0 0,2-2 8 0 0,-9 13-10 0 0,1 1-1 0 0,0 0 1 0 0,1 0-1 0 0,1 1 1 0 0,-10 32 0 0 0,7-20 16 0 0,5-18-260 0 0,1 1 0 0 0,1 1 0 0 0,0-1 0 0 0,0 0 0 0 0,-1 19 0 0 0,6-30-1289 0 0,7 4-3550 0 0</inkml:trace>
</inkml:ink>
</file>

<file path=ppt/ink/ink6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7:28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30 474 2759 0 0,'-12'51'667'0'0,"1"-18"5824"0"0,4-19-556 0 0,8-23-4756 0 0,3-10-942 0 0,0 1 0 0 0,1-1 0 0 0,1 1 0 0 0,1 1 0 0 0,0-1 0 0 0,13-21 0 0 0,5-1 447 0 0,39-52-1 0 0,-31 50-511 0 0,60-58 0 0 0,-73 81-178 0 0,1 1 1 0 0,1 1-1 0 0,1 1 0 0 0,43-24 1 0 0,-56 35-17 0 0,1 0 0 0 0,-1 1 0 0 0,1 0 0 0 0,-1 1 0 0 0,1 0 0 0 0,0 0 0 0 0,0 2 0 0 0,12-2 0 0 0,-22 3-212 0 0,1 1-1 0 0,0-1 0 0 0,-1 0 1 0 0,1 0-1 0 0,-1 1 0 0 0,1-1 1 0 0,-1 1-1 0 0,1 0 0 0 0,-1-1 1 0 0,1 1-1 0 0,-1 0 0 0 0,0 0 1 0 0,1 0-1 0 0,-1 0 0 0 0,0 0 1 0 0,0 0-1 0 0,0 0 0 0 0,2 1 1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5:42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23 15663 0 0,'0'0'719'0'0,"1"-1"-20"0"0,-1 0-691 0 0,0 0 1 0 0,0 1 0 0 0,0-1 0 0 0,0 1 0 0 0,0-1 0 0 0,0 0 0 0 0,0 1 0 0 0,0-1 0 0 0,0 0-1 0 0,0 1 1 0 0,0-1 0 0 0,0 1 0 0 0,-1-1 0 0 0,1 1 0 0 0,0-1 0 0 0,0 0 0 0 0,-1 1-1 0 0,1-1 1 0 0,0 1 0 0 0,-1-1 0 0 0,1 1 0 0 0,-1-1 0 0 0,1 1 0 0 0,0 0 0 0 0,-1-1 0 0 0,1 1-1 0 0,-1-1 1 0 0,1 1 0 0 0,-1 0 0 0 0,1-1 0 0 0,-1 1 0 0 0,0 0 0 0 0,1 0 0 0 0,-1 0-1 0 0,1-1 1 0 0,-1 1 0 0 0,1 0 0 0 0,-1 0 0 0 0,0 0 0 0 0,0 0 0 0 0,-1 0 99 0 0,-4-2 518 0 0,-1 1 1 0 0,0 1 0 0 0,0-1 0 0 0,0 1 0 0 0,0 1-1 0 0,0-1 1 0 0,-11 3 0 0 0,-50 15 678 0 0,42-10-1115 0 0,16-5-195 0 0,1 0-1 0 0,-1 1 1 0 0,1 0 0 0 0,0 0 0 0 0,0 1 0 0 0,1 0 0 0 0,-1 0 0 0 0,1 1-1 0 0,0 0 1 0 0,1 1 0 0 0,-1 0 0 0 0,1 0 0 0 0,1 0 0 0 0,-7 9-1 0 0,3-1-1136 0 0,-13 26 0 0 0,8-13 735 0 0,14-27 407 0 0,0 1 1 0 0,0 0-1 0 0,0-1 1 0 0,0 1-1 0 0,0 0 1 0 0,1-1 0 0 0,-1 1-1 0 0,1 0 1 0 0,-1 0-1 0 0,1-1 1 0 0,0 1-1 0 0,0 0 1 0 0,-1 0 0 0 0,1 0-1 0 0,1 0 1 0 0,-1-1-1 0 0,0 1 1 0 0,0 0-1 0 0,1 0 1 0 0,-1 0 0 0 0,1-1-1 0 0,-1 1 1 0 0,1 0-1 0 0,0-1 1 0 0,0 1 0 0 0,0 0-1 0 0,-1-1 1 0 0,2 1-1 0 0,-1-1 1 0 0,2 3-1 0 0,1-1 15 0 0,0 0-1 0 0,1 0 0 0 0,-1 0 0 0 0,1 0 0 0 0,-1-1 0 0 0,1 0 0 0 0,7 3 0 0 0,79 23 80 0 0,-51-17-103 0 0,52 22-1 0 0,-80-27 73 0 0,1 0-1 0 0,-1 1 0 0 0,0 1 1 0 0,-1-1-1 0 0,0 2 0 0 0,0 0 1 0 0,-1 0-1 0 0,10 11 0 0 0,-8-6 93 0 0,-1 0 0 0 0,-1 1 0 0 0,0 1 0 0 0,8 16 1 0 0,-15-25-133 0 0,0 0 1 0 0,0 0 0 0 0,0 0-1 0 0,-1 0 1 0 0,0 1 0 0 0,0-1 0 0 0,-1 1-1 0 0,0 0 1 0 0,0-1 0 0 0,-1 1 0 0 0,0 0-1 0 0,-1 9 1 0 0,0-14 8 0 0,0 0 0 0 0,0-1 1 0 0,1 1-1 0 0,-2 0 0 0 0,1 0 0 0 0,0 0 0 0 0,-1-1 0 0 0,1 1 1 0 0,-1-1-1 0 0,0 1 0 0 0,1-1 0 0 0,-1 0 0 0 0,0 0 1 0 0,-1 1-1 0 0,-3 2 0 0 0,2-2 18 0 0,-1-1 0 0 0,0 1 0 0 0,0 0 1 0 0,0-1-1 0 0,0 0 0 0 0,0-1 0 0 0,-11 3 0 0 0,-2-1 42 0 0,-1-2 0 0 0,1 0 0 0 0,-36-3 0 0 0,10-2-612 0 0,1-2 1 0 0,0-3-1 0 0,0-1 0 0 0,-53-20 1 0 0,66 16-2436 0 0,17 7 1312 0 0</inkml:trace>
</inkml:ink>
</file>

<file path=ppt/ink/ink6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7:29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26 2303 0 0,'8'-4'97'0'0,"0"0"0"0"0,0 0 0 0 0,15-4 0 0 0,-1 3 7091 0 0,-35 14-1848 0 0,-56 39-4884 0 0,-3 0-329 0 0,-183 112-36 0 0,234-148 3 0 0,0 1 1 0 0,-26 22 0 0 0,39-28-5 0 0,0 0 1 0 0,1 0-1 0 0,0 1 1 0 0,0-1-1 0 0,1 2 1 0 0,0-1-1 0 0,0 1 1 0 0,-5 11-1 0 0,10-17-79 0 0,0 0 0 0 0,0 0 0 0 0,0 0 0 0 0,0 0 0 0 0,0 0 0 0 0,0 0-1 0 0,1 0 1 0 0,0 0 0 0 0,-1 0 0 0 0,1 0 0 0 0,0 1 0 0 0,1-1 0 0 0,-1 0 0 0 0,0 0-1 0 0,1 0 1 0 0,0 0 0 0 0,0 0 0 0 0,0 0 0 0 0,0 0 0 0 0,0 0 0 0 0,1 0 0 0 0,-1-1 0 0 0,1 1-1 0 0,0 0 1 0 0,-1-1 0 0 0,1 1 0 0 0,0-1 0 0 0,1 0 0 0 0,-1 0 0 0 0,0 0 0 0 0,1 0-1 0 0,-1 0 1 0 0,1 0 0 0 0,0 0 0 0 0,-1-1 0 0 0,7 3 0 0 0,3 0 31 0 0,1-1 0 0 0,0 0 0 0 0,0-1 0 0 0,0 0-1 0 0,1-1 1 0 0,-1-1 0 0 0,0 0 0 0 0,24-3 0 0 0,4-4-1057 0 0,58-18-1 0 0,-79 20 54 0 0,5-3-4465 0 0</inkml:trace>
</inkml:ink>
</file>

<file path=ppt/ink/ink6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7:29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17 6447 0 0,'0'0'586'0'0,"1"-1"-486"0"0,1 0-85 0 0,7-13 7042 0 0,-11 15-6880 0 0,-1-1 0 0 0,0 1 1 0 0,1 0-1 0 0,0 0 0 0 0,-1 1 1 0 0,1-1-1 0 0,-1 0 1 0 0,-3 4-1 0 0,1-1 13 0 0,-104 76 390 0 0,56-42-526 0 0,24-17-11 0 0,-36 20 0 0 0,-73 24 50 0 0,64-33-58 0 0,64-27-35 0 0,10-5 0 0 0,0 0 0 0 0,0 0 0 0 0,0 1 0 0 0,0-1 0 0 0,1 0 0 0 0,-1 0 0 0 0,0 0 0 0 0,0 0 0 0 0,0 0 0 0 0,0 0 0 0 0,0 0 0 0 0,0 0 0 0 0,0 0 0 0 0,0 0 0 0 0,0 0 0 0 0,0 0 0 0 0,1 1 0 0 0,-1-1 0 0 0,0 0 0 0 0,0 0 0 0 0,0 0 0 0 0,0 0 0 0 0,0 0 0 0 0,0 0 0 0 0,0 0 0 0 0,0 1 0 0 0,0-1 0 0 0,0 0 0 0 0,0 0 0 0 0,0 0 0 0 0,0 0 0 0 0,0 0 0 0 0,0 0 0 0 0,0 0 0 0 0,0 1 0 0 0,0-1 0 0 0,0 0 0 0 0,0 0 0 0 0,0 0 0 0 0,0 0 0 0 0,0 0 0 0 0,-1 0 0 0 0,1 0 0 0 0,0 1 0 0 0,0-1 0 0 0,0 0 0 0 0,0 0 0 0 0,0 0 0 0 0,0 0 0 0 0,0 0 0 0 0,0 0 0 0 0,0 0 0 0 0,0 0 0 0 0,-1 0 0 0 0,1 0 0 0 0,0 0 0 0 0,0 0 0 0 0,0 0 0 0 0,0 0 0 0 0,0 1 0 0 0,0-1 0 0 0,0 0 0 0 0,-1 0 0 0 0,1 0 0 0 0,0 0 0 0 0,0 0 0 0 0,0 0 0 0 0,0 0 0 0 0,7 1 0 0 0,-6 0 0 0 0,67 6 673 0 0,13 4 92 0 0,-31-1-1836 0 0,75 19 596 0 0,-110-24 574 0 0,0 0 0 0 0,0 1 0 0 0,0 1 0 0 0,-1 0 0 0 0,25 17 0 0 0,-38-23-88 0 0,1 0 1 0 0,-1 0 0 0 0,0 0 0 0 0,0 0 0 0 0,0 0 0 0 0,0 1 0 0 0,0-1 0 0 0,0 0 0 0 0,0 0-1 0 0,0 1 1 0 0,0-1 0 0 0,-1 0 0 0 0,1 1 0 0 0,0-1 0 0 0,-1 1 0 0 0,1-1 0 0 0,-1 1 0 0 0,0-1-1 0 0,1 1 1 0 0,-1 1 0 0 0,0-1-3 0 0,0 0 0 0 0,-1 0 0 0 0,1 0-1 0 0,-1 0 1 0 0,1 0 0 0 0,-1-1 0 0 0,0 1 0 0 0,0 0 0 0 0,0 0-1 0 0,0-1 1 0 0,0 1 0 0 0,0 0 0 0 0,0-1 0 0 0,0 1-1 0 0,-3 1 1 0 0,-4 4 7 0 0,0-1 0 0 0,0-1-1 0 0,-1 1 1 0 0,1-1 0 0 0,-1-1-1 0 0,-12 5 1 0 0,-6 4 6 0 0,3-2-17 0 0,-1-2 0 0 0,-48 14 0 0 0,-55 3 64 0 0,97-23-49 0 0,0 0 0 0 0,-48-4 0 0 0,66 1-13 0 0,5 0 3 0 0,0 0 1 0 0,0-1-1 0 0,0 0 0 0 0,0 0 0 0 0,0 0 1 0 0,1-1-1 0 0,-1-1 0 0 0,1 1 0 0 0,-10-5 1 0 0,16 6-102 0 0</inkml:trace>
</inkml:ink>
</file>

<file path=ppt/ink/ink6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7:30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25 6447 0 0,'1'-2'499'0'0,"1"0"-464"0"0,-1 0 1 0 0,1 1-1 0 0,0-1 1 0 0,0 0-1 0 0,0 0 1 0 0,0 1-1 0 0,4-3 0 0 0,6-2 6234 0 0,-9 6-5201 0 0,-3 0-1014 0 0,0 0 1 0 0,0 0-1 0 0,1 0 1 0 0,-1 0-1 0 0,0 0 0 0 0,0 0 1 0 0,0 0-1 0 0,1 0 1 0 0,-1 0-1 0 0,0 0 0 0 0,0 0 1 0 0,1 0-1 0 0,-1 0 0 0 0,0 0 1 0 0,0 0-1 0 0,1 0 1 0 0,-1 0-1 0 0,0 0 0 0 0,0 0 1 0 0,0 0-1 0 0,1 0 1 0 0,-1 0-1 0 0,0 1 0 0 0,0-1 1 0 0,0 0-1 0 0,1 0 1 0 0,-1 0-1 0 0,0 0 0 0 0,0 0 1 0 0,0 1-1 0 0,0-1 0 0 0,0 0 1 0 0,1 0-1 0 0,-1 6 58 0 0,0 1-1 0 0,0-1 0 0 0,-1 0 0 0 0,0 0 1 0 0,0 0-1 0 0,0 0 0 0 0,-1-1 1 0 0,0 1-1 0 0,0 0 0 0 0,0-1 0 0 0,-1 1 1 0 0,0-1-1 0 0,-6 10 0 0 0,-3 1 71 0 0,0 0 0 0 0,-27 28 0 0 0,38-43-178 0 0,-17 18 44 0 0,-2 0 0 0 0,0-1 1 0 0,0-1-1 0 0,-46 28 1 0 0,18-14-376 0 0,47-30 134 0 0</inkml:trace>
</inkml:ink>
</file>

<file path=ppt/ink/ink6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7:30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101 333 3679 0 0,'0'0'284'0'0,"-1"2"-186"0"0,-3 2 473 0 0,0 0 1 0 0,0 0-1 0 0,-1-1 1 0 0,1 1 0 0 0,-1-1-1 0 0,0 0 1 0 0,0 0-1 0 0,0-1 1 0 0,0 1 0 0 0,-1-1-1 0 0,1 0 1 0 0,-1 0-1 0 0,1-1 1 0 0,-1 0-1 0 0,-6 1 1 0 0,11-2-201 0 0,0 0-336 0 0,1 0 0 0 0,-1 0 0 0 0,1 0 0 0 0,0-1 0 0 0,-1 1 0 0 0,1 0 0 0 0,-1 0 0 0 0,1 0 1 0 0,0-1-1 0 0,-1 1 0 0 0,1 0 0 0 0,0 0 0 0 0,-1-1 0 0 0,1 1 0 0 0,0 0 0 0 0,-1-1 0 0 0,1 1 0 0 0,0 0 1 0 0,0-1-1 0 0,-1 1 0 0 0,1 0 0 0 0,0-1 0 0 0,0 1 0 0 0,0-1 0 0 0,0 1 0 0 0,-1 0 0 0 0,1-1 0 0 0,0 1 1 0 0,0-1-1 0 0,0 1 0 0 0,0-1 0 0 0,-4-15 690 0 0,5 13-552 0 0,-1-1-1 0 0,0 0 1 0 0,1 0 0 0 0,-1 0 0 0 0,1 1 0 0 0,0-1 0 0 0,0 0 0 0 0,1 1 0 0 0,-1-1 0 0 0,4-5 0 0 0,24-34 1382 0 0,-22 32-1292 0 0,7-7-445 0 0,0 0 1 0 0,2 1-1 0 0,0 1 1 0 0,1 0 0 0 0,0 1-1 0 0,1 1 1 0 0,24-14 0 0 0,-11 10 191 0 0,2 1 0 0 0,0 1 1 0 0,62-18-1 0 0,-75 27-15 0 0,-5 2 11 0 0,24-5-1 0 0,-34 9-12 0 0,0 0 1 0 0,0 0-1 0 0,0 1 1 0 0,0 0-1 0 0,0 0 1 0 0,0 1-1 0 0,0-1 0 0 0,0 1 1 0 0,5 1-1 0 0,-8-1 7 0 0,0-1-1 0 0,-1 1 1 0 0,1-1-1 0 0,0 1 0 0 0,-1 0 1 0 0,1 0-1 0 0,-1 0 1 0 0,1 0-1 0 0,-1 0 1 0 0,1 0-1 0 0,-1 0 1 0 0,0 0-1 0 0,1 0 1 0 0,-1 1-1 0 0,0-1 0 0 0,0 0 1 0 0,0 1-1 0 0,0-1 1 0 0,0 1-1 0 0,0 0 1 0 0,-1-1-1 0 0,1 1 1 0 0,1 3-1 0 0,-2-2 1 0 0,0 1 1 0 0,1 0-1 0 0,-1 0 0 0 0,-1-1 0 0 0,1 1 1 0 0,0 0-1 0 0,-2 5 0 0 0,1-5-1 0 0,-1 4 1 0 0,0-1 0 0 0,0 0 0 0 0,-1 0 0 0 0,0 0 0 0 0,0-1 0 0 0,-1 1 0 0 0,-7 9 0 0 0,-36 42 0 0 0,33-42 0 0 0,-13 14 1 0 0,4-5 119 0 0,1 0 0 0 0,-23 38 0 0 0,39-55-64 0 0,2 0 0 0 0,-1 1 0 0 0,1 0 0 0 0,0 0 0 0 0,1 0 0 0 0,0 1 0 0 0,1-1 0 0 0,-1 1 0 0 0,2 0-1 0 0,0-1 1 0 0,0 1 0 0 0,1 14 0 0 0,0-21 1 0 0,0 1 0 0 0,0-1 0 0 0,1 0-1 0 0,0 0 1 0 0,-1 0 0 0 0,1-1 0 0 0,0 1 0 0 0,1 0-1 0 0,-1 0 1 0 0,0 0 0 0 0,1-1 0 0 0,0 1 0 0 0,-1-1-1 0 0,1 1 1 0 0,0-1 0 0 0,0 0 0 0 0,1 1 0 0 0,-1-1-1 0 0,0 0 1 0 0,5 2 0 0 0,-2-1 5 0 0,0-1 0 0 0,0 1 1 0 0,1-1-1 0 0,-1-1 0 0 0,0 1 0 0 0,1-1 1 0 0,-1 0-1 0 0,1 0 0 0 0,-1-1 0 0 0,9 1 1 0 0,-3-1-2 0 0,25 0 59 0 0,41-5 1 0 0,59-5-2851 0 0,-125 12-556 0 0</inkml:trace>
</inkml:ink>
</file>

<file path=ppt/ink/ink6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7:33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415 164 7167 0 0,'9'-11'242'0'0,"-1"1"-1"0"0,2 0 0 0 0,-1 0 0 0 0,1 1 1 0 0,13-9-1 0 0,59-37 2975 0 0,-64 44-2320 0 0,-3 3 550 0 0,31-13 1643 0 0,-58 30-3000 0 0,-111 77-25 0 0,96-65-63 0 0,-172 136 42 0 0,11 11-31 0 0,178-157-20 0 0,0 0-1 0 0,1 0 1 0 0,0 0 0 0 0,1 1-1 0 0,0 1 1 0 0,1-1-1 0 0,0 1 1 0 0,1 1 0 0 0,-9 25-1 0 0,14-32 7 0 0,-1 0-1 0 0,1 0 0 0 0,0 0 0 0 0,0 1 1 0 0,1-1-1 0 0,0 0 0 0 0,0 0 0 0 0,1 0 1 0 0,-1 0-1 0 0,2 0 0 0 0,-1 1 1 0 0,1-2-1 0 0,0 1 0 0 0,1 0 0 0 0,-1 0 1 0 0,1-1-1 0 0,1 1 0 0 0,-1-1 0 0 0,1 0 1 0 0,0 0-1 0 0,10 10 0 0 0,-3-4 65 0 0,2-1 0 0 0,-1-1 0 0 0,1 0-1 0 0,1 0 1 0 0,19 9 0 0 0,-30-17-59 0 0,7 3 27 0 0,0 1-1 0 0,0-1 1 0 0,19 7-1 0 0,-25-11-24 0 0,0-1 0 0 0,0 1 0 0 0,0 0 0 0 0,0-1 1 0 0,0 0-1 0 0,0 0 0 0 0,0 0 0 0 0,0-1 0 0 0,0 1 0 0 0,0-1 0 0 0,0 0 0 0 0,0 0 0 0 0,0 0 0 0 0,6-3 0 0 0,8-4-1129 0 0,-9 3-144 0 0</inkml:trace>
</inkml:ink>
</file>

<file path=ppt/ink/ink6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7:34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38 6911 0 0,'1'-1'528'0'0,"2"-5"-213"0"0,0 1 163 0 0,0 0 0 0 0,0 1 0 0 0,0-1-1 0 0,6-5 1387 0 0,-2 8 2899 0 0,-7 9-4850 0 0,0-6 49 0 0,-3 14 248 0 0,0 0 0 0 0,-1 0 0 0 0,-1 0 0 0 0,0 0 0 0 0,-1-1 0 0 0,-10 19-1 0 0,1-1-47 0 0,-52 108-21 0 0,-108 168 1 0 0,129-242-96 0 0,-61 66 0 0 0,70-87 148 0 0,25-29-1975 0 0</inkml:trace>
</inkml:ink>
</file>

<file path=ppt/ink/ink6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7:34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61 316 6911 0 0,'0'0'528'0'0,"-1"1"-341"0"0,-2 5 519 0 0,0-1 0 0 0,0 0-1 0 0,-1 0 1 0 0,0 0 0 0 0,0 0 0 0 0,0 0 0 0 0,0-1 0 0 0,-1 0-1 0 0,1 0 1 0 0,-13 8 1929 0 0,17-13-2586 0 0,-1 1 0 0 0,1 0-1 0 0,0 0 1 0 0,-1-1 0 0 0,1 1-1 0 0,0 0 1 0 0,-1-1 0 0 0,1 1 0 0 0,0 0-1 0 0,0-1 1 0 0,-1 1 0 0 0,1 0-1 0 0,0-1 1 0 0,0 1 0 0 0,0-1-1 0 0,-1 1 1 0 0,1 0 0 0 0,0-2 0 0 0,1-1-21 0 0,0-1 0 0 0,0 1 1 0 0,1 0-1 0 0,-1-1 1 0 0,1 1-1 0 0,-1 0 0 0 0,1 0 1 0 0,4-4-1 0 0,22-26 244 0 0,-12 14-205 0 0,14-15-128 0 0,50-46-1 0 0,-60 63 20 0 0,0 1 1 0 0,1 1-1 0 0,1 1 0 0 0,25-13 0 0 0,-15 11-63 0 0,0 2 1 0 0,0 0-1 0 0,2 3 0 0 0,50-12 0 0 0,-78 22 153 0 0,-4 0-29 0 0,-1 1-1 0 0,1 0 1 0 0,0 0-1 0 0,0-1 1 0 0,0 1-1 0 0,0 0 1 0 0,0 0-1 0 0,0 1 1 0 0,-1-1-1 0 0,1 0 1 0 0,0 1-1 0 0,0-1 1 0 0,0 1-1 0 0,0 0 1 0 0,2 1-1 0 0,-2-2 4 0 0,3 1-1 0 0,7 10 19 0 0,-9-9-29 0 0,0 1 4 0 0,3 13 24 0 0,-4-10-23 0 0,-1 0 0 0 0,-1-1 0 0 0,1 1 1 0 0,-1 0-1 0 0,0-1 0 0 0,0 1 0 0 0,-1 0 0 0 0,0 0 0 0 0,0-1 0 0 0,0 1 0 0 0,0-1 0 0 0,-5 10 0 0 0,-3 7 106 0 0,-20 34 0 0 0,23-45-91 0 0,-87 142 185 0 0,85-141-181 0 0,-15 18-1 0 0,10-12-179 0 0,12-17-45 0 0</inkml:trace>
</inkml:ink>
</file>

<file path=ppt/ink/ink6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7:35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 7543 0 0,'0'0'682'0'0,"-1"0"-561"0"0,-4-3-25 0 0,5 3-19 0 0,0 0-1 0 0,-1 0 1 0 0,1 0-1 0 0,-1-1 1 0 0,1 1-1 0 0,-1 0 1 0 0,1 0-1 0 0,-1 0 1 0 0,1 0 0 0 0,-1 0-1 0 0,1 0 1 0 0,0 1-1 0 0,-1-1 1 0 0,1 0-1 0 0,-1 0 1 0 0,1 0-1 0 0,-1 0 1 0 0,1 0-1 0 0,0 1 1 0 0,-1-1 0 0 0,1 0-1 0 0,-1 0 1 0 0,1 1-1 0 0,0-1 1 0 0,-1 0-1 0 0,1 1 1 0 0,0-1-1 0 0,-1 0 1 0 0,1 1-1 0 0,0-1 1 0 0,0 0 0 0 0,-1 1-1 0 0,1-1 1 0 0,0 1-1 0 0,0-1 1 0 0,0 1-1 0 0,-1-1 1 0 0,1 0-1 0 0,0 1 1 0 0,0-1 0 0 0,0 1-1 0 0,0-1 1 0 0,0 2-1 0 0,-3 19 432 0 0,3-12-291 0 0,1-1 1 0 0,0 0-1 0 0,0 0 0 0 0,1 0 1 0 0,0 0-1 0 0,0 0 0 0 0,0 0 1 0 0,1-1-1 0 0,1 1 0 0 0,6 11 1 0 0,-3-9 7 0 0,0 1 0 0 0,1-2 0 0 0,0 1 0 0 0,1-1-1 0 0,0 0 1 0 0,13 9 0 0 0,4 0 151 0 0,1-1-1 0 0,1-1 0 0 0,0-1 0 0 0,48 17 0 0 0,-65-28-311 0 0,27 10 471 0 0,45 25-1 0 0,-62-27-416 0 0,-2 1 1 0 0,0 1-1 0 0,0 0 1 0 0,26 27 0 0 0,-44-40-757 0 0,0 7-798 0 0,0 2-2682 0 0</inkml:trace>
</inkml:ink>
</file>

<file path=ppt/ink/ink6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7:35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12 2303 0 0,'-2'-6'200'0'0,"-1"1"3931"0"0,-14 9 1174 0 0,-8 11-4550 0 0,13-7-176 0 0,-15 10 89 0 0,0 1 1 0 0,-32 31-1 0 0,-22 17 93 0 0,-109 90 379 0 0,38-27-816 0 0,142-123-335 0 0,2 0-20 0 0,-1-1 1 0 0,0 0-1 0 0,-18 9 1 0 0,25-14-653 0 0,2-3-202 0 0,2-7-38 0 0</inkml:trace>
</inkml:ink>
</file>

<file path=ppt/ink/ink6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7:36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0 7279 0 0,'0'0'660'0'0,"1"2"-541"0"0,104 291 5083 0 0,-80-218-4591 0 0,7 25 871 0 0,29 157 0 0 0,-60-244-1430 0 0,0-1-1 0 0,0 1 1 0 0,-1-1 0 0 0,-1 1-1 0 0,0-1 1 0 0,-1 1-1 0 0,0-1 1 0 0,-1 0 0 0 0,0 0-1 0 0,-1 0 1 0 0,0 0-1 0 0,-1 0 1 0 0,-12 19 0 0 0,5-12 27 0 0,-1 0 1 0 0,0-1 0 0 0,-2 0-1 0 0,0-1 1 0 0,-1-1 0 0 0,-32 26-1 0 0,-117 96 525 0 0,48-38-500 0 0,92-75-552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5:43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48 5983 0 0,'5'-6'623'0'0,"14"-18"1366"0"0,-11 13 5350 0 0,-8 10-7264 0 0,0 1-1 0 0,-1 0 1 0 0,1-1 0 0 0,0 1-1 0 0,0-1 1 0 0,-1 1 0 0 0,1 0-1 0 0,0-1 1 0 0,0 1 0 0 0,-1 0 0 0 0,1 0-1 0 0,0-1 1 0 0,-1 1 0 0 0,1 0-1 0 0,-1 0 1 0 0,1-1 0 0 0,0 1-1 0 0,-1 0 1 0 0,1 0 0 0 0,-1 0-1 0 0,1 0 1 0 0,0 0 0 0 0,-1 0 0 0 0,1 0-1 0 0,-1 0 1 0 0,1 0 0 0 0,0 0-1 0 0,-1 0 1 0 0,0 0 0 0 0,-14 1 520 0 0,8 2-519 0 0,0 0 0 0 0,0 0 0 0 0,1 1 0 0 0,-1 0 0 0 0,1 1-1 0 0,0-1 1 0 0,-9 9 0 0 0,-37 43-10 0 0,46-48-62 0 0,-3 3-5 0 0,1 0-1 0 0,0 1 1 0 0,1 0-1 0 0,0 0 1 0 0,1 0 0 0 0,-4 14-1 0 0,-22 80-379 0 0,23-68 174 0 0,-16 38 0 0 0,16-53 143 0 0,-27 76 817 0 0,34-90-596 0 0,0 1 0 0 0,0 0 0 0 0,0 0 0 0 0,1 0 0 0 0,1 0-1 0 0,0 0 1 0 0,0 0 0 0 0,2 12 0 0 0,0-16-96 0 0,-1 0 1 0 0,1 0-1 0 0,0-1 0 0 0,0 1 1 0 0,0-1-1 0 0,1 1 0 0 0,0-1 0 0 0,0 0 1 0 0,0 0-1 0 0,1 0 0 0 0,-1 0 0 0 0,1 0 1 0 0,1-1-1 0 0,-1 0 0 0 0,0 0 1 0 0,1 0-1 0 0,0 0 0 0 0,0-1 0 0 0,0 0 1 0 0,8 4-1 0 0,-11-6 34 0 0,1 0 0 0 0,0-1 0 0 0,-1 1 0 0 0,1 0 0 0 0,0-1 0 0 0,-1 0 0 0 0,5 1 0 0 0,13-1-6276 0 0,-16 0 3923 0 0</inkml:trace>
</inkml:ink>
</file>

<file path=ppt/ink/ink6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7:3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94 236 3223 0 0,'-1'0'240'0'0,"-24"-2"-234"0"0,15 1 2876 0 0,0-1 0 0 0,0 0 0 0 0,-18-7 0 0 0,26 9-1744 0 0,-6-1-324 0 0,13 2-724 0 0,0 1 1 0 0,0-1 0 0 0,0 0 0 0 0,1 0-1 0 0,-1 0 1 0 0,6-1 0 0 0,7 1 161 0 0,24-1-1 0 0,209-36 220 0 0,-27 2 273 0 0,-166 29-542 0 0,110 3 0 0 0,-92 7-134 0 0,188 2-59 0 0,-95-20 54 0 0,104-4 142 0 0,-104 26-192 0 0,1 0-14 0 0,-85-13 36 0 0,111-19 0 0 0,-161 18-27 0 0,310-18 335 0 0,-324 22-340 0 0,33 0-2 0 0,496-31 69 0 0,-229 11 678 0 0,-206 10-738 0 0,-47 3 47 0 0,3 0-46 0 0,84-4-12 0 0,-38 21-187 0 0,-54-3 80 0 0,-55-5 63 0 0,-15 8-4486 0 0</inkml:trace>
</inkml:ink>
</file>

<file path=ppt/ink/ink6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7:37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1375 0 0,'0'0'6917'0'0,"2"7"-4711"0"0,4 31 3437 0 0,2 7-4301 0 0,-3-29-1104 0 0,0 0 0 0 0,1 0 0 0 0,0 0-1 0 0,1 0 1 0 0,1-1 0 0 0,0-1 0 0 0,1 1-1 0 0,1-1 1 0 0,0-1 0 0 0,1 0 0 0 0,22 20 0 0 0,127 95 1104 0 0,60 45-140 0 0,-118-90-1023 0 0,0 3-92 0 0,-71-67-16 0 0,-29-18-42 0 0,8-19-5238 0 0,-8 7-1494 0 0</inkml:trace>
</inkml:ink>
</file>

<file path=ppt/ink/ink6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7:38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32 11519 0 0,'0'0'528'0'0,"0"-7"171"0"0,-1-2 749 0 0,0 8-665 0 0,-1 0-707 0 0,1-1 1 0 0,0 1 0 0 0,-1 0 0 0 0,1 0 0 0 0,-1 0 0 0 0,1 0 0 0 0,-1 0-1 0 0,0 0 1 0 0,1 0 0 0 0,-1 1 0 0 0,0-1 0 0 0,0 0 0 0 0,1 1-1 0 0,-1 0 1 0 0,0-1 0 0 0,0 1 0 0 0,0 0 0 0 0,1 0 0 0 0,-1 0 0 0 0,0 0-1 0 0,0 0 1 0 0,0 0 0 0 0,0 1 0 0 0,1-1 0 0 0,-1 1 0 0 0,0-1-1 0 0,0 1 1 0 0,1 0 0 0 0,-1-1 0 0 0,0 1 0 0 0,1 0 0 0 0,-2 1 0 0 0,-14 9 273 0 0,0 0 0 0 0,2 0-1 0 0,-17 16 1 0 0,-40 44 269 0 0,58-56-552 0 0,-65 69 237 0 0,-44 45-54 0 0,87-95-267 0 0,-65 47 0 0 0,86-69-256 0 0,9-7 82 0 0,-1 0 1 0 0,1-1-1 0 0,-9 5 0 0 0,12-8-192 0 0,1 0 1 0 0,-1 0-1 0 0,1 0 0 0 0,-1 0 0 0 0,1-1 0 0 0,-1 1 0 0 0,0-1 0 0 0,-2 0 1 0 0</inkml:trace>
</inkml:ink>
</file>

<file path=ppt/ink/ink6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7:41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268 436 4607 0 0,'0'0'208'0'0,"-1"1"-9"0"0,0 1 59 0 0,0 0 0 0 0,0-1 1 0 0,-1 1-1 0 0,1-1 0 0 0,-1 0 0 0 0,1 1 0 0 0,-1-1 1 0 0,1 0-1 0 0,-1 0 0 0 0,0 0 0 0 0,0 0 0 0 0,1 0 1 0 0,-5 1-1 0 0,-6 4 1796 0 0,6-2-1619 0 0,-8 8 154 0 0,-1-1 0 0 0,-21 11 0 0 0,34-21-551 0 0,0 0 1 0 0,-1 0-1 0 0,1 0 0 0 0,0 0 1 0 0,0-1-1 0 0,0 1 1 0 0,-1-1-1 0 0,1 1 1 0 0,0-1-1 0 0,0 0 0 0 0,-1 0 1 0 0,1 0-1 0 0,0 0 1 0 0,-1-1-1 0 0,1 1 1 0 0,0 0-1 0 0,-4-2 1 0 0,3 0 30 0 0,0 1 1 0 0,-1-1 0 0 0,1 0 0 0 0,0 0-1 0 0,0 0 1 0 0,0-1 0 0 0,1 1 0 0 0,-1-1 0 0 0,1 1-1 0 0,-3-5 1 0 0,-2-2 112 0 0,1-1-1 0 0,0 1 1 0 0,1-2-1 0 0,0 1 1 0 0,1 0 0 0 0,-4-14-1 0 0,3 6-9 0 0,0 0-1 0 0,1 0 1 0 0,1 0 0 0 0,-1-23-1 0 0,4 34-144 0 0,0-1-1 0 0,1 0 1 0 0,0 0 0 0 0,0 0-1 0 0,1 0 1 0 0,0 1 0 0 0,0-1-1 0 0,1 1 1 0 0,0-1-1 0 0,0 1 1 0 0,1 0 0 0 0,6-10-1 0 0,-1 5-109 0 0,1-1-1 0 0,0 1 0 0 0,1 0 0 0 0,0 1 1 0 0,1 0-1 0 0,0 1 0 0 0,0 1 1 0 0,1 0-1 0 0,0 0 0 0 0,1 1 0 0 0,0 1 1 0 0,0 0-1 0 0,29-8 0 0 0,-40 14 79 0 0,112-27-193 0 0,-96 25 168 0 0,1 0 0 0 0,-1 2 1 0 0,0 0-1 0 0,22 2 0 0 0,-31 0 74 0 0,0 0 0 0 0,0 1 0 0 0,-1 0 0 0 0,1 0 0 0 0,-1 1 0 0 0,0 0 0 0 0,1 1 0 0 0,-1 0 0 0 0,9 6 0 0 0,-14-7-24 0 0,0 0 0 0 0,0 0 0 0 0,0 0-1 0 0,-1 0 1 0 0,1 1 0 0 0,-1-1 0 0 0,0 1 0 0 0,0 0 0 0 0,0 0-1 0 0,-1 0 1 0 0,1 1 0 0 0,-1-1 0 0 0,0 0 0 0 0,-1 1-1 0 0,1 0 1 0 0,-1-1 0 0 0,1 1 0 0 0,-1 0 0 0 0,-1-1-1 0 0,1 8 1 0 0,0-6-15 0 0,-2 0 0 0 0,1 0 0 0 0,-1 0 0 0 0,1 0 0 0 0,-2 0 0 0 0,1 0 0 0 0,-1 0 0 0 0,0-1 0 0 0,0 1 0 0 0,0-1-1 0 0,-1 1 1 0 0,-6 9 0 0 0,-2-1 29 0 0,0 1-1 0 0,-25 22 0 0 0,14-15-15 0 0,6-6-17 0 0,0-1-1 0 0,-2-1 1 0 0,0 0 0 0 0,0-1 0 0 0,-1-1 0 0 0,-24 11 0 0 0,-2-3-99 0 0,-83 24 0 0 0,109-38-2 0 0,-5 1 55 0 0,0 0 0 0 0,-27 3-1 0 0,44-9-39 0 0,1 0-1 0 0,0-1 1 0 0,-1 0 0 0 0,1 0-1 0 0,-1 0 1 0 0,1-1-1 0 0,-1 0 1 0 0,1 0-1 0 0,0-1 1 0 0,0 1 0 0 0,0-2-1 0 0,0 1 1 0 0,-8-4-1 0 0,13 5-246 0 0,1-1-617 0 0,3-9 438 0 0</inkml:trace>
</inkml:ink>
</file>

<file path=ppt/ink/ink6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7:42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967 6 9671 0 0,'0'0'440'0'0,"0"-1"-5"0"0,3-4-222 0 0,-27 26 875 0 0,-11 17-797 0 0,1 2 0 0 0,-42 62 1 0 0,-45 95 143 0 0,97-155-350 0 0,-4 2-46 0 0,-63 76 0 0 0,-46 31-27 0 0,6-8-80 0 0,-4 15 128 0 0,111-134-10 0 0,0-1-1 0 0,-49 35 1 0 0,62-50-32 0 0,10-7 9 0 0</inkml:trace>
</inkml:ink>
</file>

<file path=ppt/ink/ink6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7:42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6911 0 0,'0'0'988'0'0,"0"1"452"0"0,3 12-202 0 0,0-1 0 0 0,0 0-1 0 0,1 0 1 0 0,10 21-1 0 0,-6-19-542 0 0,1 1-1 0 0,0-2 0 0 0,12 15 1 0 0,9 5-202 0 0,64 54 1 0 0,-28-28 591 0 0,139 110-297 0 0,-64-57-463 0 0,-130-103-282 0 0,-5-2-90 0 0,-4-6-257 0 0,7-5-2940 0 0,0-3 1209 0 0</inkml:trace>
</inkml:ink>
</file>

<file path=ppt/ink/ink6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7:42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802 5 4607 0 0,'-2'0'208'0'0,"-1"-1"-84"0"0,-1 0 1 0 0,1 0-1 0 0,-1 0 0 0 0,0 1 0 0 0,1 0 0 0 0,-1-1 0 0 0,0 1 0 0 0,1 1 0 0 0,-1-1 0 0 0,0 0 0 0 0,1 1 0 0 0,-1 0 0 0 0,0 0 0 0 0,1 0 0 0 0,-1 0 0 0 0,1 1 1 0 0,0-1-1 0 0,-1 1 0 0 0,-5 4 0 0 0,-43 31 6491 0 0,2 3-4610 0 0,-27 21-1732 0 0,-255 172 312 0 0,139-86-813 0 0,175-129-1474 0 0</inkml:trace>
</inkml:ink>
</file>

<file path=ppt/ink/ink6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7:45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1168 1839 0 0,'0'0'83'0'0,"-2"1"-6"0"0,-7 6-61 0 0,0-2 12 0 0,-2 2 750 0 0,8-2 2027 0 0,3-5-2742 0 0,0 0-1 0 0,0 0 0 0 0,0 0 1 0 0,0 0-1 0 0,0 1 1 0 0,0-1-1 0 0,0 0 1 0 0,0 0-1 0 0,0 0 1 0 0,0 0-1 0 0,0 0 0 0 0,0 1 1 0 0,0-1-1 0 0,0 0 1 0 0,0 0-1 0 0,0 0 1 0 0,0 0-1 0 0,0 0 0 0 0,0 1 1 0 0,0-1-1 0 0,0 0 1 0 0,0 0-1 0 0,0 0 1 0 0,0 0-1 0 0,-1 0 1 0 0,1 0-1 0 0,0 1 0 0 0,0-1 1 0 0,0 0-1 0 0,0 0 1 0 0,0 0-1 0 0,0 0 1 0 0,0 0-1 0 0,0 0 1 0 0,-1 0-1 0 0,1 0 0 0 0,0 0 1 0 0,0 0-1 0 0,0 1 1 0 0,0-1-1 0 0,0 0 1 0 0,0 0-1 0 0,-1 0 1 0 0,-2 2 280 0 0,1 15 7701 0 0,2-14-7790 0 0,3-5-144 0 0,18-17 303 0 0,0-1 0 0 0,33-43 0 0 0,-10 12-114 0 0,-36 42-259 0 0,442-468 368 0 0,-399 426-407 0 0,43-39-106 0 0,-93 89 17 0 0,-3 14-368 0 0,-5 15 353 0 0,-1 0 0 0 0,-25 52 0 0 0,20-49 106 0 0,-14 47-1 0 0,16-35-18 0 0,3 1 0 0 0,2 0 0 0 0,1 1 0 0 0,3-1 0 0 0,1 1 0 0 0,3-1 0 0 0,8 58 0 0 0,-9-93 44 0 0,1 0-1 0 0,0 0 0 0 0,0 0 1 0 0,1-1-1 0 0,0 1 1 0 0,0-1-1 0 0,1 1 0 0 0,0-1 1 0 0,0 0-1 0 0,7 9 1 0 0,-9-15 162 0 0,11 3 435 0 0,-12-5-575 0 0,0 1 0 0 0,0 0 0 0 0,0-1 0 0 0,0 1-1 0 0,0-1 1 0 0,0 0 0 0 0,0 1 0 0 0,0-1 0 0 0,0 0-1 0 0,0 1 1 0 0,0-1 0 0 0,0 0 0 0 0,1 0-1 0 0,1 0 1 0 0,4-2 145 0 0,-1 1-1 0 0,1-1 0 0 0,0 0 1 0 0,-1-1-1 0 0,1 0 0 0 0,8-5 1 0 0,36-27 264 0 0,-41 28-444 0 0,2-2-3 0 0,-1 0 1 0 0,0-1 0 0 0,-1 0-1 0 0,12-16 1 0 0,31-50 61 0 0,-31 44-24 0 0,36-56 31 0 0,71-95 88 0 0,222-312-641 0 0,-310 432 251 0 0,49-80-1334 0 0,-86 135 1425 0 0,-1 3-709 0 0,-4 7-375 0 0,-10 21-315 0 0,-4 15-208 0 0,8-15 538 0 0</inkml:trace>
</inkml:ink>
</file>

<file path=ppt/ink/ink6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7:45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2 8663 0 0,'0'0'3574'0'0,"-8"-2"-2580"0"0,3 2-852 0 0,0 0 0 0 0,1 1 0 0 0,-1-1 0 0 0,0 1-1 0 0,0 0 1 0 0,0 0 0 0 0,1 1 0 0 0,-1-1 0 0 0,1 1-1 0 0,-9 5 1 0 0,-2 1 304 0 0,-24 19 0 0 0,20-13-321 0 0,1 1 0 0 0,0 1 1 0 0,1 1-1 0 0,-19 25 0 0 0,28-31-105 0 0,1 0 0 0 0,0 0 0 0 0,0 1 0 0 0,1 0 0 0 0,0 0 0 0 0,1 0 0 0 0,1 1 0 0 0,0-1 0 0 0,-3 18 0 0 0,7-28 18 0 0,-1 0 1 0 0,1 0 0 0 0,0 1 0 0 0,0-1-1 0 0,0 1 1 0 0,0-1 0 0 0,0 0 0 0 0,1 1-1 0 0,-1-1 1 0 0,0 0 0 0 0,1 0-1 0 0,0 1 1 0 0,0-1 0 0 0,0 0 0 0 0,0 0-1 0 0,0 0 1 0 0,0 0 0 0 0,0 0 0 0 0,1 0-1 0 0,-1 0 1 0 0,3 2 0 0 0,-1-1 9 0 0,0-1 1 0 0,0 0 0 0 0,0 0-1 0 0,1 0 1 0 0,-1-1-1 0 0,1 1 1 0 0,-1-1-1 0 0,1 0 1 0 0,-1 0-1 0 0,1 0 1 0 0,0 0-1 0 0,-1-1 1 0 0,5 1 0 0 0,2-1 31 0 0,0 0 1 0 0,0-1-1 0 0,1-1 1 0 0,-1 1-1 0 0,0-1 1 0 0,-1-1-1 0 0,1 0 1 0 0,0 0-1 0 0,-1-1 1 0 0,1-1-1 0 0,-1 1 1 0 0,0-1-1 0 0,11-9 1 0 0,0-1-3 0 0,0-1 1 0 0,-1-1 0 0 0,0 0-1 0 0,19-25 1 0 0,-28 30-56 0 0,-1 0 1 0 0,0 0 0 0 0,-1-1 0 0 0,7-14 0 0 0,-13 24-44 0 0,-1-1 1 0 0,1 1 0 0 0,-1 0 0 0 0,0-1 0 0 0,0 1 0 0 0,0-1 0 0 0,0 1 0 0 0,0-1 0 0 0,-1 0 0 0 0,0 1 0 0 0,0-1-1 0 0,0 0 1 0 0,0 1 0 0 0,0-1 0 0 0,-1 0 0 0 0,0 1 0 0 0,1-1 0 0 0,-1 1 0 0 0,-1-1 0 0 0,1 1 0 0 0,0 0 0 0 0,-4-6 0 0 0,3 8-36 0 0,0-1 0 0 0,0 0 0 0 0,0 0 0 0 0,0 1 0 0 0,0-1 0 0 0,-1 1 1 0 0,1 0-1 0 0,-1 0 0 0 0,1 0 0 0 0,-1 0 0 0 0,1 0 0 0 0,-1 0 1 0 0,0 1-1 0 0,1-1 0 0 0,-1 1 0 0 0,0-1 0 0 0,-3 1 0 0 0,-5 0-359 0 0,-1 0-1 0 0,-18 3 1 0 0,-1-2-1205 0 0,30-1 929 0 0</inkml:trace>
</inkml:ink>
</file>

<file path=ppt/ink/ink6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7:45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64 8287 0 0,'35'-44'1017'0'0,"-20"25"7752"0"0,-24 25-8291 0 0,4-1-433 0 0,1-1 0 0 0,-1 1-1 0 0,1 0 1 0 0,0 0-1 0 0,1 0 1 0 0,-5 7 0 0 0,-16 38-79 0 0,14-28 62 0 0,-103 252 104 0 0,72-168-139 0 0,11-32-14 0 0,-3-1 0 0 0,-2-1-1 0 0,-4-2 1 0 0,-50 66 0 0 0,-42 28-238 0 0,108-134-10 0 0,-24 37-1 0 0,47-67 146 0 0,-7 14-131 0 0,7-8-2439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5:44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20 141 11111 0 0,'0'0'6163'0'0,"0"2"-5959"0"0,-9 88 800 0 0,2-24-56 0 0,7-65-929 0 0,-2 17 290 0 0,1 0-1 0 0,0 0 1 0 0,2 0 0 0 0,5 34 0 0 0,-6-50-133 0 0,3 2 92 0 0,-3-3-251 0 0,0-1 1 0 0,0 0-1 0 0,0 0 0 0 0,0 1 1 0 0,0-1-1 0 0,0 0 1 0 0,0 1-1 0 0,0-1 1 0 0,0 0-1 0 0,0 0 1 0 0,0 1-1 0 0,0-1 1 0 0,0 0-1 0 0,1 0 1 0 0,-1 1-1 0 0,0-1 0 0 0,0 0 1 0 0,0 0-1 0 0,0 0 1 0 0,1 1-1 0 0,-1-1 1 0 0,0 0-1 0 0,0 0 1 0 0,1 0-1 0 0,-1 1 1 0 0,0-1-1 0 0,0 0 0 0 0,1 0 1 0 0,-1 0-1 0 0,0 0 1 0 0,4 1 43 0 0,0-1 0 0 0,0 0 1 0 0,-1 0-1 0 0,1-1 0 0 0,0 1 0 0 0,0-1 1 0 0,-1 1-1 0 0,1-1 0 0 0,-1-1 0 0 0,1 1 1 0 0,-1 0-1 0 0,1-1 0 0 0,-1 1 1 0 0,0-1-1 0 0,1 0 0 0 0,-1 0 0 0 0,0-1 1 0 0,0 1-1 0 0,-1-1 0 0 0,1 1 0 0 0,4-6 1 0 0,4-6-30 0 0,0-1 0 0 0,-1 0 1 0 0,11-21-1 0 0,-7 11-76 0 0,-11 18-9 0 0,-1 4 20 0 0,1-1 1 0 0,-1 1-1 0 0,0 0 1 0 0,1 0-1 0 0,-1 0 1 0 0,1 0-1 0 0,6-4 1 0 0,-2 0 21 0 0,2-1 11 0 0,-7 6 0 0 0,10-4 0 0 0,-3 2 0 0 0,0 4-11 0 0,-5 1-31 0 0,-2 0 38 0 0,0 0 0 0 0,0 0 0 0 0,1 1 0 0 0,-1-1 0 0 0,0 1 1 0 0,-1-1-1 0 0,1 1 0 0 0,0 0 0 0 0,0 0 0 0 0,-1-1 0 0 0,1 1 0 0 0,-1 1 0 0 0,1-1 1 0 0,-1 0-1 0 0,0 0 0 0 0,0 0 0 0 0,0 1 0 0 0,0-1 0 0 0,0 0 0 0 0,0 4 0 0 0,1 1 11 0 0,4 13 20 0 0,3 28-1 0 0,-6-32 32 0 0,1 1 1 0 0,8 26-1 0 0,-11-41-34 0 0,0-1 0 0 0,0 1-1 0 0,0-1 1 0 0,0 1 0 0 0,0-1 0 0 0,1 0-1 0 0,-1 0 1 0 0,0 1 0 0 0,1-1 0 0 0,-1 0 0 0 0,1 0-1 0 0,-1 0 1 0 0,1 0 0 0 0,0-1 0 0 0,-1 1-1 0 0,1 0 1 0 0,0-1 0 0 0,-1 1 0 0 0,1-1-1 0 0,0 1 1 0 0,0-1 0 0 0,0 0 0 0 0,-1 0-1 0 0,5 0 1 0 0,0 0 71 0 0,1 0 0 0 0,0-1 0 0 0,-1 0 0 0 0,1 0 0 0 0,8-3 0 0 0,-2-2-19 0 0,1 0 0 0 0,-1-1 0 0 0,-1 0 0 0 0,1-1 0 0 0,-2-1 0 0 0,1 0 0 0 0,18-19 0 0 0,-22 19-53 0 0,1-1 0 0 0,-2 0 0 0 0,1 0-1 0 0,-2-1 1 0 0,1 0 0 0 0,-1 0 0 0 0,-1-1 0 0 0,0 1-1 0 0,-1-1 1 0 0,5-17 0 0 0,-6 13 6 0 0,0-1 0 0 0,-1 1 0 0 0,0-1 1 0 0,-1 1-1 0 0,-1-1 0 0 0,-1 0 0 0 0,-4-23 0 0 0,3 29-225 0 0,-1 0 0 0 0,0 0 0 0 0,0 1 0 0 0,-7-13 0 0 0,2 16-416 0 0</inkml:trace>
</inkml:ink>
</file>

<file path=ppt/ink/ink6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7:46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58 145 8751 0 0,'-6'0'370'0'0,"1"1"0"0"0,-1 0-1 0 0,0 0 1 0 0,1 0-1 0 0,-1 1 1 0 0,1 0 0 0 0,-1 0-1 0 0,-6 4 4153 0 0,14-5-4082 0 0,6 0-191 0 0,1 0 0 0 0,0 0 0 0 0,-1-1 1 0 0,1 0-1 0 0,0-1 0 0 0,0 1 0 0 0,-1-2 0 0 0,13-2 0 0 0,3 0 50 0 0,59-13 704 0 0,102-33 1 0 0,-105 26-378 0 0,112-20 1 0 0,-180 43-644 0 0,113-15-788 0 0,-99 15-745 0 0,0 0-1 0 0,48 6 1 0 0,-49-2 159 0 0</inkml:trace>
</inkml:ink>
</file>

<file path=ppt/ink/ink6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7:46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727 174 5063 0 0,'0'0'232'0'0,"0"-1"-13"0"0,1-3 107 0 0,0-1 0 0 0,1 1 0 0 0,0 0 0 0 0,3-6 1 0 0,1-7 4923 0 0,-5 15-4878 0 0,-1-1 0 0 0,1 1 0 0 0,0 0-1 0 0,0-1 1 0 0,0 1 0 0 0,3-4 0 0 0,-3 4-205 0 0,0 0 1 0 0,0 0 0 0 0,0 0 0 0 0,0 0 0 0 0,0 0 0 0 0,-1 0 0 0 0,2-3 0 0 0,-1 1-98 0 0,-1 0-1 0 0,1 0 1 0 0,-1 1 0 0 0,0-1 0 0 0,0 0 0 0 0,0 0 0 0 0,0 0 0 0 0,-1 1 0 0 0,1-1 0 0 0,-1 0 0 0 0,0 1 0 0 0,0-1 0 0 0,-3-6 0 0 0,3 8-61 0 0,-1 0 0 0 0,0 0 0 0 0,0-1 0 0 0,0 1 0 0 0,0 1 0 0 0,0-1 1 0 0,0 0-1 0 0,0 0 0 0 0,0 1 0 0 0,-1-1 0 0 0,1 1 0 0 0,-1 0 0 0 0,1 0 0 0 0,-1 0 0 0 0,1 0 1 0 0,-1 0-1 0 0,0 0 0 0 0,0 1 0 0 0,1-1 0 0 0,-4 1 0 0 0,-10-1-49 0 0,-1 0 0 0 0,1 1 0 0 0,-1 1 0 0 0,1 1 0 0 0,0 0-1 0 0,-22 6 1 0 0,-94 34-134 0 0,131-42 173 0 0,-43 17 26 0 0,0 2 0 0 0,2 1 0 0 0,0 3 0 0 0,1 2 0 0 0,2 1 0 0 0,0 2 0 0 0,-55 53 0 0 0,87-75 40 0 0,1 0-1 0 0,1 1 1 0 0,-1 0-1 0 0,1 0 1 0 0,0 0 0 0 0,-5 11-1 0 0,9-16-53 0 0,0-1 1 0 0,1 1-1 0 0,-1-1 0 0 0,0 1 1 0 0,1-1-1 0 0,-1 1 0 0 0,1-1 0 0 0,0 1 1 0 0,0 0-1 0 0,-1-1 0 0 0,1 1 1 0 0,0 0-1 0 0,0-1 0 0 0,0 1 0 0 0,1 0 1 0 0,-1-1-1 0 0,0 1 0 0 0,1-1 1 0 0,-1 1-1 0 0,1 0 0 0 0,-1-1 0 0 0,1 1 1 0 0,0-1-1 0 0,0 1 0 0 0,-1-1 1 0 0,1 0-1 0 0,0 1 0 0 0,0-1 0 0 0,1 0 1 0 0,-1 0-1 0 0,0 0 0 0 0,0 1 1 0 0,0-1-1 0 0,1 0 0 0 0,-1-1 0 0 0,1 1 1 0 0,-1 0-1 0 0,1 0 0 0 0,-1-1 1 0 0,3 2-1 0 0,2 0 8 0 0,0-1 1 0 0,0 1-1 0 0,0-1 0 0 0,0 0 1 0 0,0-1-1 0 0,0 1 0 0 0,0-1 1 0 0,7-1-1 0 0,48-9 171 0 0,-60 10-189 0 0,180-42 415 0 0,-134 28-352 0 0,81-34 0 0 0,-121 45-72 0 0,0 0 0 0 0,-1-1 0 0 0,1 0 0 0 0,-1 0 0 0 0,0 0 0 0 0,0-1 0 0 0,0 0 0 0 0,0 0 0 0 0,-1-1 0 0 0,0 0 0 0 0,7-10 0 0 0,-8 9 8 0 0,-2-1 18 0 0,-2 7 224 0 0,-8 12-294 0 0,-83 156-22 0 0,86-157-68 0 0,0 0 0 0 0,0 1 0 0 0,1 0 0 0 0,0 0 0 0 0,1 0 0 0 0,0 0 0 0 0,-2 21 0 0 0,5-30-256 0 0,2-1-166 0 0,7 3-689 0 0,3-3-298 0 0</inkml:trace>
</inkml:ink>
</file>

<file path=ppt/ink/ink6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7:47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31 8287 0 0,'13'-5'403'0'0,"0"0"-1"0"0,13-7 0 0 0,-2 3 8877 0 0,-24 9-9142 0 0,-10 12 1068 0 0,-19 16-1569 0 0,-14 8 580 0 0,-47 42 56 0 0,76-64-250 0 0,-1 2 0 0 0,2-1 0 0 0,-20 32 0 0 0,28-36-22 0 0,5-2-17 0 0,1-8 5 0 0,0 0 1 0 0,0 0-1 0 0,0 0 1 0 0,0 0-1 0 0,1 0 1 0 0,-1 0-1 0 0,0 0 0 0 0,1 0 1 0 0,-1 0-1 0 0,0-1 1 0 0,1 1-1 0 0,-1-1 1 0 0,1 1-1 0 0,-1-1 1 0 0,1 1-1 0 0,1-1 0 0 0,29 4-123 0 0,-26-3 110 0 0,51 0-161 0 0,15 2 56 0 0,-63-2 129 0 0,0 1 0 0 0,0 0 0 0 0,0 0 1 0 0,-1 0-1 0 0,1 1 0 0 0,7 4 0 0 0,-13-5 11 0 0,0 0 0 0 0,0-1 0 0 0,0 1 0 0 0,-1 0 0 0 0,1 0 0 0 0,0 1 0 0 0,-1-1 0 0 0,0 1-1 0 0,0-1 1 0 0,0 1 0 0 0,0-1 0 0 0,0 1 0 0 0,0 0 0 0 0,0 0 0 0 0,-1 0 0 0 0,0 0 0 0 0,0 0 0 0 0,1 1 0 0 0,-2-1-1 0 0,1 0 1 0 0,0 0 0 0 0,-1 1 0 0 0,1-1 0 0 0,-1 0 0 0 0,0 1 0 0 0,0-1 0 0 0,-1 1 0 0 0,1-1 0 0 0,-1 0 0 0 0,1 1 0 0 0,-1-1-1 0 0,0 0 1 0 0,0 0 0 0 0,0 0 0 0 0,-1 0 0 0 0,1 0 0 0 0,-1 0 0 0 0,0 0 0 0 0,0 0 0 0 0,0 0 0 0 0,0-1 0 0 0,0 1-1 0 0,-1-1 1 0 0,1 0 0 0 0,-5 4 0 0 0,-7 4 24 0 0,0-1 1 0 0,0-1-1 0 0,-1 0 0 0 0,0-1 0 0 0,-1-1 0 0 0,0 0 0 0 0,-23 5 0 0 0,-118 16 246 0 0,133-24-273 0 0,-136 9-903 0 0,136-16-596 0 0,23 3 203 0 0</inkml:trace>
</inkml:ink>
</file>

<file path=ppt/ink/ink6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7:4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346 126 5983 0 0,'26'-20'610'0'0,"31"-19"-1"0"0,-2 2 2958 0 0,-5 8 3407 0 0,-51 30-6888 0 0,-28 25 9 0 0,-42 30 1 0 0,2-3-13 0 0,-19 23-83 0 0,76-63-367 0 0,11-5-214 0 0,1-4 459 0 0,1-2 75 0 0,0 0 0 0 0,1 1 0 0 0,-1-1 1 0 0,0 0-1 0 0,1 0 0 0 0,0 0 0 0 0,-1 0 1 0 0,4 3-1 0 0,-1 0 48 0 0,110 151 424 0 0,-109-149-328 0 0,2 4 604 0 0,0-2-570 0 0,-1-1 0 0 0,0 1 0 0 0,-1 0 0 0 0,0 1-1 0 0,6 17 1 0 0,-10-24-154 0 0,0-1-1 0 0,-1 0 0 0 0,0 0 0 0 0,1 0 0 0 0,-1 0 1 0 0,0 1-1 0 0,0-1 0 0 0,0 0 0 0 0,-1 0 0 0 0,1 1 1 0 0,0-1-1 0 0,-1 0 0 0 0,0 0 0 0 0,1 0 0 0 0,-1 0 1 0 0,0 0-1 0 0,0 0 0 0 0,0 0 0 0 0,0 0 0 0 0,0 0 1 0 0,-1 0-1 0 0,1-1 0 0 0,-1 1 0 0 0,1 0 0 0 0,-1-1 1 0 0,1 1-1 0 0,-1-1 0 0 0,0 0 0 0 0,0 0 1 0 0,0 1-1 0 0,0-1 0 0 0,0 0 0 0 0,0 0 0 0 0,-2 0 1 0 0,-27 11 159 0 0,-1-1 0 0 0,-33 7 0 0 0,51-14-100 0 0,-98 19 108 0 0,36-8-114 0 0,34-9-15 0 0,38-5-33 0 0,1-1-1 0 0,0 0 1 0 0,-1 0 0 0 0,1-1 0 0 0,-1 1-1 0 0,1-1 1 0 0,-1 1 0 0 0,1-1 0 0 0,-6-3-1 0 0,9 3-11 0 0,-1 0 0 0 0,1 0 0 0 0,-1 0 0 0 0,1 0 0 0 0,-1 0 0 0 0,1 0 0 0 0,0 0 0 0 0,0 0 0 0 0,0 0 0 0 0,0 0 0 0 0,0 0 0 0 0,0 0 0 0 0,0-1 0 0 0,0 1-1 0 0,0-2 1 0 0,0 2-18 0 0,1-3-81 0 0,0 1 0 0 0,1-1 0 0 0,-1 1 0 0 0,0-1 0 0 0,1 1 0 0 0,0-1 0 0 0,0 1 0 0 0,0 0 0 0 0,0 0 0 0 0,1 0 0 0 0,-1 0 0 0 0,6-5 0 0 0,1-2-781 0 0,3-4-446 0 0</inkml:trace>
</inkml:ink>
</file>

<file path=ppt/ink/ink6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7:48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9 13215 0 0,'0'0'1195'0'0,"-1"-1"-982"0"0,0 0-118 0 0,0 1-1 0 0,0-1 1 0 0,0 0-1 0 0,0 1 1 0 0,0-1-1 0 0,0 0 0 0 0,0 1 1 0 0,-1-1-1 0 0,1 1 1 0 0,0 0-1 0 0,0-1 1 0 0,0 1-1 0 0,0 0 1 0 0,-1 0-1 0 0,1 0 1 0 0,0-1-1 0 0,0 1 1 0 0,-1 1-1 0 0,1-1 0 0 0,0 0 1 0 0,0 0-1 0 0,-2 1 1 0 0,-1-1 366 0 0,1 1-288 0 0,0 0 0 0 0,0 0 0 0 0,1 0 0 0 0,-1 0 1 0 0,0 0-1 0 0,0 0 0 0 0,1 1 0 0 0,-1-1 0 0 0,0 1 1 0 0,1 0-1 0 0,-5 4 0 0 0,-24 27 312 0 0,25-26-396 0 0,-5 7-15 0 0,0 2 0 0 0,-17 32 1 0 0,0 1-8 0 0,-22 30-135 0 0,37-54-1033 0 0,13-23 130 0 0</inkml:trace>
</inkml:ink>
</file>

<file path=ppt/ink/ink6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7:48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1375 0 0,'0'0'128'0'0</inkml:trace>
</inkml:ink>
</file>

<file path=ppt/ink/ink6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7:48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891 160 5527 0 0,'0'0'498'0'0,"0"-1"-406"0"0,0-3 1016 0 0,0 0 0 0 0,1-1 0 0 0,0 1 0 0 0,-1 0 0 0 0,1 0 1 0 0,0 0-1 0 0,3-7 0 0 0,3-8 197 0 0,-5 6-642 0 0,0 8-528 0 0,-1 0-1 0 0,0 0 1 0 0,-1 0 0 0 0,1 0 0 0 0,-1 0-1 0 0,0 0 1 0 0,0 0 0 0 0,-1 1 0 0 0,1-1 0 0 0,-1 0-1 0 0,0 0 1 0 0,-2-5 0 0 0,3 9-134 0 0,-1 0-1 0 0,1 0 1 0 0,0 0 0 0 0,-1 0-1 0 0,1 0 1 0 0,-1 1 0 0 0,0-1-1 0 0,1 0 1 0 0,-1 0 0 0 0,0 0 0 0 0,1 1-1 0 0,-1-1 1 0 0,0 0 0 0 0,0 1-1 0 0,0-1 1 0 0,0 0 0 0 0,1 1-1 0 0,-1-1 1 0 0,0 1 0 0 0,-1-1-1 0 0,-1 1 1 0 0,1-1 0 0 0,0 1-1 0 0,0-1 1 0 0,0 1-1 0 0,-1 0 1 0 0,1 0-1 0 0,0 0 1 0 0,-1 1 0 0 0,-1-1-1 0 0,-6 3-11 0 0,-1 0 0 0 0,1 0-1 0 0,-12 6 1 0 0,14-6-13 0 0,-59 26-17 0 0,-96 55 1 0 0,124-60 25 0 0,2 2 0 0 0,0 1-1 0 0,-53 52 1 0 0,85-74 15 0 0,0 0 0 0 0,0 1 0 0 0,1 0 0 0 0,0 0 0 0 0,-7 12 0 0 0,10-17 0 0 0,1-1 0 0 0,0 0 0 0 0,0 1 0 0 0,-1-1 0 0 0,1 1 0 0 0,0-1 0 0 0,0 1 0 0 0,0-1 0 0 0,0 1 0 0 0,-1-1 0 0 0,1 1 0 0 0,0 0 0 0 0,0-1 0 0 0,0 1 0 0 0,0-1 0 0 0,0 1 0 0 0,0-1 0 0 0,1 1 0 0 0,-1-1 0 0 0,0 1 0 0 0,0-1 0 0 0,0 1 0 0 0,0-1 0 0 0,1 1 0 0 0,-1 0 0 0 0,6 2 0 0 0,-6-3 0 0 0,3 1 5 0 0,1 0-1 0 0,-1 0 1 0 0,0 0 0 0 0,0-1-1 0 0,1 1 1 0 0,-1-1 0 0 0,0 0-1 0 0,1 0 1 0 0,-1 0-1 0 0,0 0 1 0 0,5-1 0 0 0,38-10 81 0 0,-39 9-76 0 0,37-12 49 0 0,70-34-1 0 0,-39 15-185 0 0,-69 30 69 0 0,-4 2 15 0 0,0 0 1 0 0,0 1-1 0 0,0-1 1 0 0,0 0 0 0 0,0 0-1 0 0,0 1 1 0 0,3-1-1 0 0,-9 11-37 0 0,-6 6 23 0 0,0 0 0 0 0,-1-1 0 0 0,-17 19 0 0 0,-6 7-3 0 0,14-12-116 0 0,2 0 1 0 0,-28 60-1 0 0,-17 70-794 0 0,-1 62 6 0 0,19 5 1975 0 0,16-71 334 0 0,24-129-1095 0 0,-2-1 0 0 0,0 0 1 0 0,-13 29-1 0 0,17-47-168 0 0,-1 1-1 0 0,0 0 1 0 0,0-1 0 0 0,-1 0 0 0 0,0 0-1 0 0,0-1 1 0 0,-1 1 0 0 0,0-1 0 0 0,0 0-1 0 0,0-1 1 0 0,-1 1 0 0 0,1-1-1 0 0,-14 7 1 0 0,15-10 42 0 0,-1 1 0 0 0,1-1-1 0 0,-1-1 1 0 0,1 1 0 0 0,-1-1-1 0 0,0 0 1 0 0,0 0 0 0 0,0-1-1 0 0,1 0 1 0 0,-1 0-1 0 0,0 0 1 0 0,0-1 0 0 0,0 1-1 0 0,1-1 1 0 0,-1-1 0 0 0,0 1-1 0 0,1-1 1 0 0,-9-4 0 0 0,9 4-93 0 0,0-1 0 0 0,0 0 1 0 0,1 1-1 0 0,-1-2 0 0 0,1 1 1 0 0,0 0-1 0 0,0-1 0 0 0,0 0 1 0 0,0 0-1 0 0,1 0 0 0 0,-1-1 1 0 0,1 1-1 0 0,0-1 0 0 0,1 0 1 0 0,-1 1-1 0 0,1-1 0 0 0,0 0 1 0 0,0-1-1 0 0,-2-9 0 0 0,3 3-214 0 0,0 0-1 0 0,1 0 1 0 0,0 1-1 0 0,1-1 1 0 0,0 0-1 0 0,1 0 1 0 0,5-20-1 0 0,7-16-1348 0 0</inkml:trace>
</inkml:ink>
</file>

<file path=ppt/ink/ink6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7:49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153 189 4143 0 0,'-37'41'513'0'0,"-21"13"4473"0"0,31-31-2402 0 0,20-16-1697 0 0,0 0 0 0 0,-9 14 1896 0 0,17-23-2551 0 0,45-53 264 0 0,-30 34-480 0 0,18-18 0 0 0,-9 15-1 0 0,2 2-1 0 0,0 1 1 0 0,49-30-1 0 0,96-39-80 0 0,-164 87 99 0 0,0 0 0 0 0,0 0-1 0 0,0 1 1 0 0,1 0 0 0 0,10-1-1 0 0,-17 2 180 0 0,0 3 4 0 0,-1-1-167 0 0,1 1-1 0 0,0 0 0 0 0,-1 0 1 0 0,0 0-1 0 0,1 0 0 0 0,-1 0 1 0 0,0 1-1 0 0,0-1 1 0 0,0 0-1 0 0,-1 0 0 0 0,1 1 1 0 0,0-1-1 0 0,-1 1 0 0 0,1-1 1 0 0,-1 0-1 0 0,0 1 1 0 0,0-1-1 0 0,0 1 0 0 0,0-1 1 0 0,0 1-1 0 0,-1-1 0 0 0,1 0 1 0 0,-1 1-1 0 0,-1 2 1 0 0,-1 7 162 0 0,-1 1 1 0 0,-1-1 0 0 0,-8 15-1 0 0,-34 60 323 0 0,-12 20-372 0 0,55-99-264 0 0,3-6-430 0 0</inkml:trace>
</inkml:ink>
</file>

<file path=ppt/ink/ink6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7:49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91 9671 0 0,'0'0'748'0'0,"2"0"-304"0"0,6-1 647 0 0,-1 0-1 0 0,0 0 1 0 0,0-1 0 0 0,10-4-1 0 0,14-3-376 0 0,88-8 1294 0 0,-25 4-1375 0 0,-90 12-629 0 0,6-1-26 0 0,1 0 1 0 0,15-7-1 0 0,4-12-1545 0 0,-44 19 1472 0 0,-1 0 1 0 0,1 1-1 0 0,0 1 0 0 0,0 0 1 0 0,0 1-1 0 0,0 0 0 0 0,0 2 0 0 0,0-1 1 0 0,0 1-1 0 0,0 1 0 0 0,-24 11 0 0 0,3 1 279 0 0,0 2-1 0 0,1 1 0 0 0,-36 27 0 0 0,58-37-34 0 0,0 0 0 0 0,0 1 0 0 0,-12 14 0 0 0,21-20-108 0 0,-1 0 1 0 0,0 1 0 0 0,1 0 0 0 0,0-1 0 0 0,0 1 0 0 0,0 0 0 0 0,0 1 0 0 0,1-1 0 0 0,0 0 0 0 0,0 1 0 0 0,-1 8 0 0 0,3-13-43 0 0,0 1 1 0 0,0 0-1 0 0,0-1 1 0 0,0 1-1 0 0,0 0 1 0 0,1-1-1 0 0,-1 1 1 0 0,0-1-1 0 0,1 1 1 0 0,-1-1-1 0 0,1 1 1 0 0,0-1-1 0 0,-1 1 1 0 0,1-1-1 0 0,0 0 1 0 0,0 1-1 0 0,0-1 1 0 0,0 0-1 0 0,0 0 1 0 0,0 0-1 0 0,1 0 1 0 0,-1 1-1 0 0,0-2 1 0 0,1 1-1 0 0,-1 0 1 0 0,0 0-1 0 0,1 0 1 0 0,-1-1-1 0 0,1 1 1 0 0,-1 0-1 0 0,1-1 1 0 0,1 1-1 0 0,8 2-181 0 0,-1-1 0 0 0,0 0 0 0 0,20 1 0 0 0,-21-3-117 0 0,48 6-2273 0 0,-39-6 817 0 0</inkml:trace>
</inkml:ink>
</file>

<file path=ppt/ink/ink6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7:50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102 451 1375 0 0,'12'3'68'0'0,"-7"-2"12"0"0,1 0-1 0 0,-1 0 0 0 0,1 0 0 0 0,10-1 13460 0 0,-36-12-11136 0 0,-12-4-903 0 0,21 12-1154 0 0,0-1 0 0 0,0-1 1 0 0,1 0-1 0 0,0 0 0 0 0,-10-9 0 0 0,17 13-306 0 0,1 0 0 0 0,0-1 0 0 0,0 1 0 0 0,0-1 0 0 0,0 1 0 0 0,0-1 0 0 0,0 0 0 0 0,1 0 0 0 0,0 1 0 0 0,-1-1 0 0 0,1 0 0 0 0,0 0 0 0 0,0-1 0 0 0,0 1 0 0 0,1 0 0 0 0,-1 0 0 0 0,1 0 0 0 0,0 0 0 0 0,0-1 0 0 0,0 1 0 0 0,0 0 0 0 0,1 0 0 0 0,0-6 0 0 0,1 2-20 0 0,0 1 0 0 0,1-1-1 0 0,0 1 1 0 0,0-1 0 0 0,0 1-1 0 0,0 0 1 0 0,1 1 0 0 0,0-1-1 0 0,1 1 1 0 0,6-8 0 0 0,8-4-60 0 0,31-24 0 0 0,-26 22-32 0 0,5-4-24 0 0,64-49-558 0 0,-75 59 513 0 0,2 1 1 0 0,0 1-1 0 0,23-10 0 0 0,-37 19 129 0 0,1 0-1 0 0,-1 0 0 0 0,1 1 0 0 0,0 0 1 0 0,-1 0-1 0 0,1 0 0 0 0,12 1 1 0 0,2 2-12 0 0,23 4 1 0 0,-36-4 17 0 0,-1-1 1 0 0,-1 0 0 0 0,1 1 0 0 0,-1 0 0 0 0,0 0 0 0 0,0 1 0 0 0,0 0 0 0 0,0 0 0 0 0,0 0 0 0 0,0 1 0 0 0,-1-1 0 0 0,9 10 0 0 0,-11-10 6 0 0,0 0 0 0 0,0 0 0 0 0,0 0 0 0 0,-1 1 0 0 0,1-1 0 0 0,-1 1 0 0 0,0 0 0 0 0,0 0 0 0 0,-1-1 1 0 0,1 1-1 0 0,-1 1 0 0 0,0-1 0 0 0,0 0 0 0 0,0 0 0 0 0,-1 0 0 0 0,1 0 0 0 0,-1 1 0 0 0,0-1 0 0 0,-1 5 0 0 0,-2 11 28 0 0,-1 0 0 0 0,-1-1 0 0 0,-1 0 0 0 0,0 0 0 0 0,-2 0 0 0 0,0-1 0 0 0,-1 0 0 0 0,-1 0 0 0 0,0-1 0 0 0,-25 29 0 0 0,25-35-15 0 0,0-1 1 0 0,-1 0 0 0 0,0-1 0 0 0,-1-1 0 0 0,0 1 0 0 0,0-2 0 0 0,-18 9 0 0 0,10-7 2 0 0,-1-1-1 0 0,1-1 1 0 0,-2 0 0 0 0,-24 3-1 0 0,35-8-21 0 0,-1-1-1 0 0,0 0 1 0 0,0 0-1 0 0,-17-2 1 0 0,25 0-26 0 0,0 1 0 0 0,0-1 0 0 0,0 1 0 0 0,0-1 0 0 0,0 0 0 0 0,0-1 0 0 0,1 1 0 0 0,-1-1 0 0 0,0 1 0 0 0,1-1 0 0 0,0 0 0 0 0,-1-1 0 0 0,1 1 0 0 0,0 0 0 0 0,0-1 0 0 0,0 0 0 0 0,-3-3 0 0 0,5 4-23 0 0,0 1 0 0 0,0-1 0 0 0,1 0 0 0 0,-1 1 0 0 0,0-1 0 0 0,1 0 0 0 0,-1 0 0 0 0,1 0 0 0 0,-1 0 0 0 0,1 0 0 0 0,0 1 0 0 0,0-1 0 0 0,0 0 0 0 0,0 0 1 0 0,0 0-1 0 0,0 0 0 0 0,2-3 0 0 0,-1-1-372 0 0,1 1 1 0 0,0 0 0 0 0,0-1 0 0 0,5-8 0 0 0,5-5-1429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5:45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4607 0 0,'0'0'8912'0'0,"0"1"-7856"0"0,0 6-812 0 0,1 0 0 0 0,-1 0-1 0 0,2 0 1 0 0,-1 0 0 0 0,1 0 0 0 0,0 0-1 0 0,0-1 1 0 0,1 1 0 0 0,0-1-1 0 0,0 0 1 0 0,1 0 0 0 0,-1 0 0 0 0,1 0-1 0 0,1 0 1 0 0,-1-1 0 0 0,1 0-1 0 0,0 0 1 0 0,7 6 0 0 0,11 7 59 0 0,0-1-1 0 0,1-2 1 0 0,0 0 0 0 0,40 17 0 0 0,0 1 95 0 0,-50-26-337 0 0,10 5 163 0 0,0 2 0 0 0,-1 1 0 0 0,33 27 0 0 0,-50-37-162 0 0,0 0 0 0 0,-1 1 0 0 0,0 0-1 0 0,0 1 1 0 0,0-1 0 0 0,0 1 0 0 0,-1-1 0 0 0,0 2-1 0 0,-1-1 1 0 0,0 0 0 0 0,0 0 0 0 0,0 1 0 0 0,-1 0-1 0 0,0 0 1 0 0,-1-1 0 0 0,2 17 0 0 0,-3 7 168 0 0,-2-1 1 0 0,0 1-1 0 0,-2-1 1 0 0,-2 0-1 0 0,-12 40 0 0 0,14-57-224 0 0,0 0-1 0 0,-2-1 0 0 0,1 0 0 0 0,-1 0 0 0 0,-1 0 0 0 0,0-1 0 0 0,-1 0 0 0 0,0 0 1 0 0,-1-1-1 0 0,0 0 0 0 0,0-1 0 0 0,-22 17 0 0 0,13-18 41 0 0,-2 0-41 0 0,19-8-69 0 0</inkml:trace>
</inkml:ink>
</file>

<file path=ppt/ink/ink6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7:50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43 3223 0 0,'57'-43'13028'0'0,"-58"44"-12980"0"0,-1 0 1 0 0,1-1-1 0 0,-1 1 0 0 0,1 0 0 0 0,0 0 1 0 0,0 0-1 0 0,-1 0 0 0 0,1 0 0 0 0,0 0 1 0 0,0 0-1 0 0,0 0 0 0 0,-1 2 0 0 0,-1 0 41 0 0,-35 37 638 0 0,-45 62-1 0 0,-24 52 107 0 0,23-31-575 0 0,24-41-188 0 0,-58 84 33 0 0,90-121-23 0 0,-42 88 1 0 0,68-129-151 0 0,-4 9 159 0 0,0 0 1 0 0,0 1-1 0 0,-2-2 1 0 0,-10 15-1 0 0,16-23-283 0 0,-1-1 0 0 0,0 0 0 0 0,0 0-1 0 0,0-1 1 0 0,0 1 0 0 0,-1-1 0 0 0,1 1 0 0 0,-1-1-1 0 0,0 0 1 0 0,1 0 0 0 0,-1-1 0 0 0,0 1-1 0 0,0-1 1 0 0,0 0 0 0 0,0 0 0 0 0,0 0 0 0 0,0 0-1 0 0,0-1 1 0 0,-6 0 0 0 0</inkml:trace>
</inkml:ink>
</file>

<file path=ppt/ink/ink6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7:59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329 101 13559 0 0,'2'-3'78'0'0,"0"0"-1"0"0,1 0 0 0 0,-1 0 0 0 0,1 0 0 0 0,-1 0 1 0 0,1 1-1 0 0,0-1 0 0 0,0 1 0 0 0,0-1 1 0 0,0 1-1 0 0,1 0 0 0 0,-1 1 0 0 0,1-1 0 0 0,-1 0 1 0 0,1 1-1 0 0,-1 0 0 0 0,6-1 0 0 0,-1-1 5 0 0,-3 0 227 0 0,0 1 0 0 0,0-1 0 0 0,0 0 0 0 0,0 0 0 0 0,-1-1-1 0 0,1 1 1 0 0,-1-1 0 0 0,0 0 0 0 0,0 0 0 0 0,-1-1 0 0 0,1 1-1 0 0,2-6 1 0 0,-3 6 1459 0 0,-8 12-1551 0 0,-40 59-231 0 0,-37 78-1 0 0,35-60-54 0 0,-10 18-110 0 0,-90 152-2673 0 0,133-233 1685 0 0,-1-2 0 0 0,-17 20 0 0 0,19-26-4115 0 0</inkml:trace>
</inkml:ink>
</file>

<file path=ppt/ink/ink6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7:59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36 180 2303 0 0,'-2'1'102'0'0,"-32"12"14266"0"0,80-20-11320 0 0,195-63-755 0 0,-158 47-1755 0 0,221-45 539 0 0,-220 56-1262 0 0,141-2 0 0 0,-205 14-211 0 0,26 0-456 0 0,-43 1 511 0 0,1-1 1 0 0,0 1-1 0 0,0 0 0 0 0,0 0 1 0 0,-1 0-1 0 0,1 0 0 0 0,0 1 1 0 0,-1-1-1 0 0,4 3 1 0 0,3 3-1342 0 0</inkml:trace>
</inkml:ink>
</file>

<file path=ppt/ink/ink6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7:59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1 919 0 0,'0'0'12162'0'0,"1"2"-11765"0"0,54 100 2932 0 0,101 169-93 0 0,-119-208-3108 0 0,-4-8 272 0 0,41 53 0 0 0,-68-100-529 0 0,0-1-1 0 0,1 0 1 0 0,0 0-1 0 0,13 10 1 0 0,-15-14-467 0 0,0 0 1 0 0,-1-1 0 0 0,1 1-1 0 0,0-1 1 0 0,10 3-1 0 0,-6-2-1196 0 0</inkml:trace>
</inkml:ink>
</file>

<file path=ppt/ink/ink6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8:00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6 7367 0 0,'0'0'334'0'0,"-1"-1"-1"0"0,1 1-327 0 0,-1-1 0 0 0,1 1 0 0 0,-1-1 0 0 0,0 1 0 0 0,1 0 0 0 0,-1-1 0 0 0,0 1 0 0 0,1 0 0 0 0,-1 0 0 0 0,0-1 0 0 0,1 1 0 0 0,-1 0 0 0 0,0 0 0 0 0,0 0 0 0 0,1 0 0 0 0,-1 0 0 0 0,0 0 0 0 0,1 0 0 0 0,-1 0 0 0 0,0 0 0 0 0,0 0 0 0 0,1 0 0 0 0,-1 1 0 0 0,0-1 0 0 0,1 0 0 0 0,-1 1 0 0 0,0-1 0 0 0,1 0 0 0 0,-1 1 0 0 0,0-1 0 0 0,0 1 0 0 0,-1 0 139 0 0,-6 4 708 0 0,-1 0 0 0 0,1 0 0 0 0,0 0 0 0 0,1 1-1 0 0,-1 0 1 0 0,-11 13 0 0 0,-36 49 681 0 0,30-36-891 0 0,-20 22 77 0 0,-2-2 1 0 0,-71 61-1 0 0,-181 109-16 0 0,289-215-687 0 0,6-3-34 0 0,-1-1 1 0 0,1 0-1 0 0,-1 0 0 0 0,-5 2 1 0 0,8-4-916 0 0,5-5-340 0 0,14-15-68 0 0,4-3-18 0 0</inkml:trace>
</inkml:ink>
</file>

<file path=ppt/ink/ink6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8:00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419 351 6447 0 0,'0'0'8930'0'0,"-2"1"-8322"0"0,-7 5-324 0 0,0 0 0 0 0,0-1 0 0 0,0-1 0 0 0,-1 1 1 0 0,0-2-1 0 0,0 1 0 0 0,0-1 0 0 0,0-1 0 0 0,-1 1 1 0 0,-19 0-1 0 0,-2-1-358 0 0,1-1 1 0 0,-44-6-1 0 0,75 5 73 0 0,-21-2-92 0 0,-36-8 0 0 0,53 9 85 0 0,-1 0 0 0 0,0 0 0 0 0,1-1-1 0 0,0 0 1 0 0,-1 0 0 0 0,1 0 0 0 0,0 0 0 0 0,0-1 0 0 0,0 1-1 0 0,0-1 1 0 0,1 0 0 0 0,-1 0 0 0 0,1-1 0 0 0,-4-3 0 0 0,6 4-10 0 0,-1 1 1 0 0,1 0 0 0 0,0-1 0 0 0,0 1 0 0 0,0-1 0 0 0,1 1-1 0 0,-1-1 1 0 0,1 0 0 0 0,-1 1 0 0 0,1-1 0 0 0,0 0 0 0 0,0 1 0 0 0,0-1-1 0 0,0 0 1 0 0,0 1 0 0 0,1-1 0 0 0,-1 1 0 0 0,1-1 0 0 0,0 0-1 0 0,0 1 1 0 0,0-1 0 0 0,0 1 0 0 0,0 0 0 0 0,0-1 0 0 0,1 1 0 0 0,-1 0-1 0 0,3-2 1 0 0,4-7-41 0 0,1 1-1 0 0,0 0 0 0 0,21-17 1 0 0,-26 23 55 0 0,32-26-1 0 0,1 2-1 0 0,2 2 0 0 0,0 1 1 0 0,2 1-1 0 0,45-17 0 0 0,-67 33 141 0 0,-1 2 0 0 0,2 0 0 0 0,-1 1 0 0 0,1 1 0 0 0,27-2 0 0 0,-36 5-34 0 0,1 1 0 0 0,-1 0 0 0 0,1 1 1 0 0,0 0-1 0 0,-1 1 0 0 0,1 0 0 0 0,-1 1 1 0 0,0 0-1 0 0,0 1 0 0 0,17 8 0 0 0,-25-11-95 0 0,0 1-1 0 0,0 0 0 0 0,0-1 1 0 0,-1 1-1 0 0,1 0 0 0 0,-1 0 1 0 0,1 1-1 0 0,-1-1 0 0 0,0 0 1 0 0,0 1-1 0 0,0-1 1 0 0,0 1-1 0 0,0 0 0 0 0,-1 0 1 0 0,1 0-1 0 0,-1 0 0 0 0,0 0 1 0 0,0 0-1 0 0,0 0 0 0 0,0 0 1 0 0,0 5-1 0 0,0-2 1 0 0,-2-1-1 0 0,1 0 1 0 0,0 0-1 0 0,-1 0 1 0 0,0 0 0 0 0,0 0-1 0 0,-1 0 1 0 0,0 0-1 0 0,1 0 1 0 0,-1-1-1 0 0,-1 1 1 0 0,1 0 0 0 0,-4 4-1 0 0,-3 3-2 0 0,0-1 0 0 0,0 0 0 0 0,-1 0 1 0 0,-1-1-1 0 0,-12 11 0 0 0,-64 41 31 0 0,55-41-31 0 0,2-1-2 0 0,0-2 0 0 0,-57 26 0 0 0,71-37-10 0 0,1-1 0 0 0,-1-1-1 0 0,0-1 1 0 0,0 0-1 0 0,-1-2 1 0 0,1 1 0 0 0,-1-2-1 0 0,-18 0 1 0 0,32-1-31 0 0,-1 0 1 0 0,1-1-1 0 0,-1 1 1 0 0,0-1-1 0 0,1 0 1 0 0,-1 0-1 0 0,1 0 1 0 0,-7-4-1 0 0,10 5 6 0 0,0-1 0 0 0,0 1 0 0 0,-1 0 0 0 0,1-1 0 0 0,0 1 0 0 0,0-1 0 0 0,0 1 0 0 0,0-1 0 0 0,0 0 0 0 0,0 1 0 0 0,0-1 0 0 0,0 1 1 0 0,0-1-1 0 0,0 1 0 0 0,0-1 0 0 0,0 1 0 0 0,0-1 0 0 0,1 1 0 0 0,-1-1 0 0 0,0 0 0 0 0,1 0-69 0 0,0-3-165 0 0,1-1 1 0 0,0 1 0 0 0,-1 0 0 0 0,2-1 0 0 0,-1 1 0 0 0,0 0-1 0 0,1 1 1 0 0,5-7 0 0 0,-5 6-132 0 0,13-16-1646 0 0</inkml:trace>
</inkml:ink>
</file>

<file path=ppt/ink/ink6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8:00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693 119 10135 0 0,'15'-28'1044'0'0,"14"-27"-951"0"0,-5 20 9720 0 0,-25 44-9785 0 0,-1 0 0 0 0,0 0 0 0 0,0 0 0 0 0,-1 0 0 0 0,0 0 0 0 0,-1 0 0 0 0,-4 8 1 0 0,4-7-20 0 0,-18 35-7 0 0,-2-1-1 0 0,-45 63 1 0 0,-72 74-54 0 0,101-132-5 0 0,-195 231-23 0 0,118-163 80 0 0,46-49 0 0 0,58-52-1481 0 0,25-17-6 0 0</inkml:trace>
</inkml:ink>
</file>

<file path=ppt/ink/ink6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8:01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11975 0 0,'0'0'923'0'0,"-2"1"-602"0"0,-1 1-139 0 0,0 0 0 0 0,0 0 0 0 0,1 1 0 0 0,-1-1-1 0 0,0 1 1 0 0,1 0 0 0 0,0 0 0 0 0,-1 0 0 0 0,1 0 0 0 0,0 0-1 0 0,1 0 1 0 0,-1 1 0 0 0,0-1 0 0 0,1 1 0 0 0,-1 4-1 0 0,0-1 126 0 0,1-1 0 0 0,0 1 0 0 0,0 0 0 0 0,0-1 0 0 0,1 1 0 0 0,0 0-1 0 0,3 12 1 0 0,-1-3 51 0 0,-2-10-226 0 0,1-1-1 0 0,0 1 1 0 0,0 0 0 0 0,1-1 0 0 0,-1 1 0 0 0,1-1 0 0 0,0 1 0 0 0,1-1 0 0 0,-1 0 0 0 0,1 0-1 0 0,0 0 1 0 0,5 6 0 0 0,26 28 393 0 0,3-2 0 0 0,1-1 0 0 0,1-2-1 0 0,48 31 1 0 0,-78-58-461 0 0,2-2 0 0 0,-1 1 0 0 0,1-2 0 0 0,0 1 0 0 0,0-1 0 0 0,0-1 0 0 0,0 0 0 0 0,1-1 0 0 0,-1 0 0 0 0,1-1 0 0 0,11 1 0 0 0,8-3-365 0 0,1 0 0 0 0,57-12-1 0 0,-76 11-1483 0 0,23-8 0 0 0,-15 1-5453 0 0</inkml:trace>
</inkml:ink>
</file>

<file path=ppt/ink/ink6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8:01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0 12351 0 0,'-2'1'564'0'0,"-5"0"-452"0"0,-1 2-1 0 0,1-1 0 0 0,0 1 0 0 0,-1 0 0 0 0,1 1 1 0 0,1 0-1 0 0,-1 0 0 0 0,-7 6 0 0 0,-49 47 982 0 0,40-35-351 0 0,-69 67 709 0 0,-75 68-415 0 0,15-39-795 0 0,63-51-225 0 0,76-56-1245 0 0,4-3-4918 0 0</inkml:trace>
</inkml:ink>
</file>

<file path=ppt/ink/ink6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8:14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85 6879 0 0,'5'-5'105'0'0,"-1"0"0"0"0,1 1-1 0 0,0-1 1 0 0,1 1-1 0 0,-1 0 1 0 0,8-4-1 0 0,-10 5-100 0 0,1 1 0 0 0,-1-1-1 0 0,1-1 1 0 0,-1 1 0 0 0,4-7-1 0 0,0 2 1835 0 0,-5 3-981 0 0,-2 5-792 0 0,0 0-1 0 0,0 0 1 0 0,0 0 0 0 0,1-1 0 0 0,-1 1 0 0 0,0 0 0 0 0,0 0 0 0 0,0-1 0 0 0,0 1 0 0 0,1 0 0 0 0,-1-1 0 0 0,0 1 0 0 0,0 0 0 0 0,0 0 0 0 0,0-1 0 0 0,0 1 0 0 0,0 0 0 0 0,0-1 0 0 0,0 1 0 0 0,0 0 0 0 0,0-1 0 0 0,0 1 0 0 0,0 0 0 0 0,0 0 0 0 0,0-1 0 0 0,0 1 0 0 0,0 0 0 0 0,0-1 0 0 0,-1 1 0 0 0,-5-2 35 0 0,1 2 1 0 0,-1-1-1 0 0,0 1 1 0 0,0-1-1 0 0,0 2 0 0 0,0-1 1 0 0,1 1-1 0 0,-1-1 1 0 0,0 2-1 0 0,0-1 1 0 0,1 1-1 0 0,-8 2 1 0 0,13-4-101 0 0,-15 5 90 0 0,2-2 43 0 0,1 1-1 0 0,0 0 1 0 0,0 1-1 0 0,0 0 1 0 0,-16 11 0 0 0,-2 6-94 0 0,2 0 0 0 0,1 3 1 0 0,1 0-1 0 0,1 1 0 0 0,2 2 1 0 0,0 0-1 0 0,-35 60 0 0 0,51-76-45 0 0,1 0-1 0 0,1 1 1 0 0,0-1-1 0 0,0 1 1 0 0,2 0-1 0 0,-1 0 1 0 0,2 1-1 0 0,0-1 1 0 0,0 1 0 0 0,1-1-1 0 0,1 1 1 0 0,0 0-1 0 0,3 14 1 0 0,0-8-6 0 0,1-1 0 0 0,1 0 0 0 0,1 1 0 0 0,0-2 0 0 0,2 1 1 0 0,0-1-1 0 0,1 0 0 0 0,15 22 0 0 0,6 4-81 0 0,63 68 0 0 0,47 30-61 0 0,-138-140 153 0 0,-2-2 0 0 0,98 100-13 0 0,-73-73 15 0 0,36 54-1 0 0,-52-66 0 0 0,0 0 0 0 0,-2 1 0 0 0,0-1 0 0 0,-1 2 0 0 0,0-1 0 0 0,-1 0 0 0 0,-1 1 0 0 0,-1 0 0 0 0,0 0 0 0 0,-1 0 0 0 0,-1 1 0 0 0,-1-1 0 0 0,0 0 0 0 0,-2 0 0 0 0,1 1 0 0 0,-2-1 0 0 0,-1-1 0 0 0,0 1 0 0 0,-1 0 0 0 0,0-1 0 0 0,-1 0 0 0 0,-17 30 0 0 0,1-10-74 0 0,-2-2-1 0 0,-1 0 1 0 0,-2-2-1 0 0,-52 51 1 0 0,15-26-496 0 0,-92 63 0 0 0,122-97 983 0 0,0-2 0 0 0,-1 0 0 0 0,-1-3 0 0 0,-1-1-1 0 0,0-2 1 0 0,-2-1 0 0 0,-53 12 0 0 0,79-23-269 0 0,10-3 192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5:45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9 7367 0 0,'-3'-2'167'0'0,"0"1"-1"0"0,-1 0 0 0 0,1 0 0 0 0,-1 0 0 0 0,1 0 0 0 0,-1 1 0 0 0,1-1 0 0 0,-1 1 1 0 0,1 0-1 0 0,-1 0 0 0 0,1 0 0 0 0,-1 0 0 0 0,1 1 0 0 0,-1-1 0 0 0,1 1 1 0 0,-1 0-1 0 0,1 0 0 0 0,-1 0 0 0 0,1 1 0 0 0,0-1 0 0 0,0 1 0 0 0,0 0 0 0 0,-5 3 1 0 0,1 1 449 0 0,1 0 0 0 0,0 0 1 0 0,0 0-1 0 0,1 1 0 0 0,0-1 1 0 0,0 1-1 0 0,0 1 1 0 0,-6 14-1 0 0,8-16-507 0 0,1 1 0 0 0,0 0 1 0 0,0 0-1 0 0,1 0 0 0 0,0-1 1 0 0,0 1-1 0 0,1 0 0 0 0,0 0 0 0 0,0 1 1 0 0,2 8-1 0 0,1 6 53 0 0,12 41 1 0 0,-9-45-148 0 0,1 0 1 0 0,1-1 0 0 0,1 0 0 0 0,0 0-1 0 0,1-1 1 0 0,1-1 0 0 0,0 1 0 0 0,1-2-1 0 0,0 0 1 0 0,2 0 0 0 0,24 20 0 0 0,14 5 89 0 0,3-2 0 0 0,59 31 0 0 0,-59-36 56 0 0,-29-17-33 0 0,2 1 152 0 0,-1 0-1 0 0,31 26 1 0 0,-51-36-137 0 0,-1 0 0 0 0,1 0 1 0 0,-1 0-1 0 0,-1 1 0 0 0,1 0 0 0 0,-1 0 1 0 0,0 1-1 0 0,-1-1 0 0 0,0 1 0 0 0,0 0 1 0 0,0 0-1 0 0,4 17 0 0 0,-6-12 52 0 0,1 1-1 0 0,-2-1 0 0 0,0 1 1 0 0,-1 0-1 0 0,0-1 0 0 0,-3 22 1 0 0,-2-13-11 0 0,0 0 1 0 0,-1 0-1 0 0,-10 24 1 0 0,12-38-169 0 0,-89 211 433 0 0,76-183-447 0 0,9-18-5 0 0,0-2 0 0 0,-1 1 1 0 0,0-1-1 0 0,-1-1 0 0 0,-23 28 0 0 0,32-42-163 0 0,0 0-1 0 0,0 0 0 0 0,0 0 0 0 0,0-1 0 0 0,0 1 0 0 0,0 0 0 0 0,0-1 1 0 0,-1 1-1 0 0,1 0 0 0 0,0-1 0 0 0,0 0 0 0 0,-1 1 0 0 0,-1 0 0 0 0,-7-1-1034 0 0</inkml:trace>
</inkml:ink>
</file>

<file path=ppt/ink/ink6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8:15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649 149 1375 0 0,'0'0'14814'0'0,"1"-1"-14588"0"0,3-9-17 0 0,3-9 167 0 0,5-18 0 0 0,-10 31-375 0 0,-1 0 0 0 0,0 1 0 0 0,0-1 0 0 0,0 0 0 0 0,-1 0 0 0 0,0 0 1 0 0,0 0-1 0 0,-2-7 0 0 0,2 12-34 0 0,0 0 0 0 0,0 0 0 0 0,0 0 0 0 0,-1 0 1 0 0,1 0-1 0 0,-1 0 0 0 0,1 0 0 0 0,-1 0 0 0 0,1 0 0 0 0,-1 0 1 0 0,1 0-1 0 0,-1 0 0 0 0,0 1 0 0 0,1-1 0 0 0,-1 0 0 0 0,0 0 0 0 0,0 1 1 0 0,0-1-1 0 0,1 0 0 0 0,-1 1 0 0 0,-1-1 0 0 0,0 0-23 0 0,0 1 0 0 0,0-1 0 0 0,1 1 0 0 0,-1 0 0 0 0,0-1 0 0 0,0 1 0 0 0,0 0 0 0 0,1 0 0 0 0,-1 0 0 0 0,0 1-1 0 0,-3 0 1 0 0,-4 1-200 0 0,-1 1-1 0 0,1 1 0 0 0,-16 8 1 0 0,20-9 163 0 0,3-3 79 0 0,-145 78-789 0 0,114-58 808 0 0,1 1-1 0 0,-40 34 0 0 0,-137 131 1504 0 0,196-175-1394 0 0,1 0 0 0 0,0 1 0 0 0,1 0 0 0 0,1 0 0 0 0,-12 20 0 0 0,21-32-107 0 0,0 1 0 0 0,1 0-1 0 0,-1 0 1 0 0,1 0 0 0 0,0-1-1 0 0,-1 1 1 0 0,1 0 0 0 0,0 0-1 0 0,-1 0 1 0 0,1 0 0 0 0,0 0-1 0 0,0 0 1 0 0,0 0 0 0 0,0 0 0 0 0,0 0-1 0 0,0 0 1 0 0,0 0 0 0 0,0 0-1 0 0,0 0 1 0 0,0 0 0 0 0,0-1-1 0 0,1 1 1 0 0,-1 0 0 0 0,0 0-1 0 0,1 0 1 0 0,-1 0 0 0 0,1 0-1 0 0,-1 0 1 0 0,1-1 0 0 0,-1 1-1 0 0,1 0 1 0 0,-1 0 0 0 0,1-1-1 0 0,0 1 1 0 0,-1 0 0 0 0,1-1 0 0 0,0 1-1 0 0,0-1 1 0 0,0 1 0 0 0,-1-1-1 0 0,1 1 1 0 0,0-1 0 0 0,0 0-1 0 0,0 1 1 0 0,0-1 0 0 0,0 0-1 0 0,0 0 1 0 0,1 1 0 0 0,6 0 51 0 0,-1 0 1 0 0,1 0-1 0 0,-1-1 1 0 0,15 0-1 0 0,2-2-2 0 0,-1-1 0 0 0,0-2-1 0 0,0 0 1 0 0,0-1 0 0 0,-1-1 0 0 0,27-12-1 0 0,1-5-54 0 0,74-48 0 0 0,-105 58-109 0 0,0-2 0 0 0,-1 1-1 0 0,-1-2 1 0 0,20-24-1 0 0,34-32-949 0 0,-57 60 733 0 0,-8 7 30 0 0,0 0 0 0 0,1 1 0 0 0,-1 0 0 0 0,1 0 0 0 0,0 1 0 0 0,10-5 0 0 0,-15 8 125 0 0,-3 6-297 0 0,1-1 520 0 0,-1 1 0 0 0,0 0 0 0 0,0-1 0 0 0,0 1 0 0 0,-1-1 0 0 0,1 0-1 0 0,-1 1 1 0 0,-3 4 0 0 0,-26 37 668 0 0,12-18-163 0 0,-52 85 768 0 0,51-75-990 0 0,19-37 0 0 0,18 2-615 0 0,-15-3 220 0 0,1 1 0 0 0,-1-1-1 0 0,0 0 1 0 0,0 0 0 0 0,0 0 0 0 0,0 0-1 0 0,0 0 1 0 0,0 0 0 0 0,0 0 0 0 0,1-1 0 0 0,1 0-1 0 0,29-11-1776 0 0,-23 6 1008 0 0</inkml:trace>
</inkml:ink>
</file>

<file path=ppt/ink/ink6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8:16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39 394 7343 0 0,'0'0'3682'0'0,"-5"10"-933"0"0,4-10-2681 0 0,0 1 1 0 0,0-1-1 0 0,0 0 1 0 0,1 1-1 0 0,-1-1 1 0 0,0 0-1 0 0,0 0 1 0 0,0 1-1 0 0,0-1 1 0 0,0 0-1 0 0,0 0 1 0 0,0 0-1 0 0,0 0 1 0 0,0 0-1 0 0,0-1 1 0 0,0 1-1 0 0,0 0 1 0 0,1 0-1 0 0,-1 0 1 0 0,0-1-1 0 0,0 1 0 0 0,0-1 1 0 0,0 1-1 0 0,-1-1 1 0 0,1 0-26 0 0,0 0 0 0 0,1 0-1 0 0,-1 0 1 0 0,0 0 0 0 0,0 0 0 0 0,1 0 0 0 0,-1 0 0 0 0,1 0 0 0 0,-1 0-1 0 0,1 0 1 0 0,-1 0 0 0 0,1-1 0 0 0,0 1 0 0 0,-1 0 0 0 0,1 0 0 0 0,0 0-1 0 0,0-1 1 0 0,0 1 0 0 0,0 0 0 0 0,0-2 0 0 0,1-5 51 0 0,1 1 1 0 0,-1-1-1 0 0,1 0 0 0 0,1 1 1 0 0,-1 0-1 0 0,1 0 1 0 0,5-8-1 0 0,30-48 210 0 0,-28 48-252 0 0,4-7-61 0 0,2 2 0 0 0,0 0 0 0 0,1 1 0 0 0,0 1 0 0 0,40-31 0 0 0,-41 37-81 0 0,1 1 0 0 0,1 0 0 0 0,-1 2 0 0 0,2 0 0 0 0,-1 1 0 0 0,1 0 0 0 0,35-7 0 0 0,-51 14-290 0 0,6 2-4438 0 0</inkml:trace>
</inkml:ink>
</file>

<file path=ppt/ink/ink6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8:16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0 11687 0 0,'0'0'5167'0'0,"-1"2"-5022"0"0,-2 2-120 0 0,-1 1 0 0 0,0-1-1 0 0,0 0 1 0 0,0 0 0 0 0,-6 4 0 0 0,-10 10-30 0 0,-13 14 5 0 0,-67 49 0 0 0,19-17 0 0 0,78-61 3 0 0,-23 19-9 0 0,-39 42 0 0 0,58-56 16 0 0,1 0 1 0 0,0 0-1 0 0,1 0 1 0 0,0 0-1 0 0,0 1 1 0 0,1 0 0 0 0,0 0-1 0 0,0 0 1 0 0,1 1-1 0 0,-3 13 1 0 0,6-22 14 0 0,0 0 0 0 0,0 0-1 0 0,0 0 1 0 0,0 0 0 0 0,0 0 0 0 0,0 0 0 0 0,1 0 0 0 0,-1 0 0 0 0,0 0 0 0 0,0 0-1 0 0,1 0 1 0 0,-1 0 0 0 0,1 0 0 0 0,-1 0 0 0 0,1 0 0 0 0,-1 0 0 0 0,1 0-1 0 0,-1-1 1 0 0,1 1 0 0 0,0 0 0 0 0,-1 0 0 0 0,1-1 0 0 0,0 1 0 0 0,0 0-1 0 0,0-1 1 0 0,0 1 0 0 0,-1-1 0 0 0,1 1 0 0 0,0-1 0 0 0,1 1 0 0 0,1 0 32 0 0,0 0 1 0 0,0 0-1 0 0,0 0 0 0 0,0 0 1 0 0,0-1-1 0 0,0 1 1 0 0,0-1-1 0 0,4 0 1 0 0,19-3 189 0 0,-1-1 0 0 0,45-13 1 0 0,-6 0-1349 0 0,-3 3-1964 0 0,-31 5-2554 0 0</inkml:trace>
</inkml:ink>
</file>

<file path=ppt/ink/ink6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8:16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0 8751 0 0,'0'0'7558'0'0,"-2"2"-6853"0"0,-24 17-155 0 0,-29 17 1 0 0,-10 6-67 0 0,-105 80-302 0 0,155-112-172 0 0,10-7-13 0 0,1-1 0 0 0,0 1 0 0 0,0 0 1 0 0,0 1-1 0 0,0-1 0 0 0,1 1 0 0 0,-1 0 1 0 0,-2 4-1 0 0,6-8-5 0 0,0 0-1 0 0,0 0 1 0 0,0 1-1 0 0,-1-1 1 0 0,1 0 0 0 0,0 0-1 0 0,0 0 1 0 0,0 1 0 0 0,0-1-1 0 0,0 0 1 0 0,0 0 0 0 0,0 1-1 0 0,0-1 1 0 0,0 0-1 0 0,0 0 1 0 0,0 1 0 0 0,0-1-1 0 0,0 0 1 0 0,0 0 0 0 0,0 0-1 0 0,1 1 1 0 0,-1-1-1 0 0,0 0 1 0 0,0 0 0 0 0,0 0-1 0 0,0 1 1 0 0,0-1 0 0 0,0 0-1 0 0,1 0 1 0 0,-1 0 0 0 0,0 0-1 0 0,0 1 1 0 0,10 6-210 0 0,9 1-75 0 0,-1-2-134 0 0,29 6 0 0 0,-33-10 370 0 0,-1 2 0 0 0,1-1 0 0 0,-1 2-1 0 0,20 8 1 0 0,-25-8 143 0 0,0 0 0 0 0,0 0-1 0 0,-1 0 1 0 0,1 1 0 0 0,-1 1 0 0 0,-1-1-1 0 0,9 11 1 0 0,-12-13-27 0 0,1 0 0 0 0,-1 1 0 0 0,0 0 0 0 0,0 0 0 0 0,-1 0 0 0 0,0 0 0 0 0,0 0 0 0 0,0 0 0 0 0,0 0 0 0 0,-1 1 0 0 0,0-1 0 0 0,0 1 0 0 0,0 6 0 0 0,-1-9-32 0 0,0-1 0 0 0,-1 0-1 0 0,1 0 1 0 0,-1 1-1 0 0,0-1 1 0 0,0 0 0 0 0,1 0-1 0 0,-1 0 1 0 0,-1 0 0 0 0,1 0-1 0 0,0 0 1 0 0,0 0 0 0 0,-1 0-1 0 0,1 0 1 0 0,-1 0 0 0 0,0-1-1 0 0,1 1 1 0 0,-1-1 0 0 0,0 1-1 0 0,0-1 1 0 0,0 0 0 0 0,-3 2-1 0 0,-5 2 42 0 0,0 0 0 0 0,-1-1 0 0 0,-13 4 0 0 0,15-5-25 0 0,-47 13 112 0 0,-1-3-1 0 0,-83 8 1 0 0,108-17-172 0 0,-10-2-851 0 0,40-2 393 0 0</inkml:trace>
</inkml:ink>
</file>

<file path=ppt/ink/ink6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8:17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14 12207 0 0,'5'-7'1106'0'0,"-1"0"4287"0"0,-5 9-5362 0 0,1 0 1 0 0,-1-1-1 0 0,0 1 1 0 0,1 0-1 0 0,-1 0 1 0 0,0-1-1 0 0,0 1 1 0 0,-3 2-1 0 0,1 2 1 0 0,-33 58 311 0 0,22-38-235 0 0,-1 0 0 0 0,-1 0 0 0 0,-38 45 1 0 0,43-58-115 0 0,4-5 11 0 0,0-1 0 0 0,-1 0-1 0 0,0 0 1 0 0,0 0 0 0 0,-16 10-1 0 0,22-17-112 0 0,16-21-5876 0 0</inkml:trace>
</inkml:ink>
</file>

<file path=ppt/ink/ink6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8:17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78 359 12007 0 0,'-2'1'547'0'0,"-17"7"277"0"0,-14 6-634 0 0,10-10 3505 0 0,27-15-3552 0 0,1 1-284 0 0,0 1 0 0 0,1 0 0 0 0,1 0 0 0 0,-1 0 0 0 0,1 1 0 0 0,11-10-1 0 0,52-41-698 0 0,-61 52 759 0 0,72-57 50 0 0,112-67 0 0 0,-191 130 47 0 0,11-7 293 0 0,0 0-1 0 0,1 2 0 0 0,16-6 0 0 0,-27 11-251 0 0,0 0 0 0 0,0 0 0 0 0,0 0 1 0 0,0 0-1 0 0,0 1 0 0 0,0-1 0 0 0,0 1 0 0 0,0 0 0 0 0,0 0 1 0 0,0 0-1 0 0,0 0 0 0 0,0 1 0 0 0,0-1 0 0 0,1 1 1 0 0,-1 0-1 0 0,0 0 0 0 0,-1 0 0 0 0,1 0 0 0 0,0 0 1 0 0,0 1-1 0 0,0-1 0 0 0,2 3 0 0 0,-3-2-23 0 0,0 0 0 0 0,0 0-1 0 0,-1 1 1 0 0,1-1-1 0 0,0 0 1 0 0,-1 1 0 0 0,0-1-1 0 0,0 1 1 0 0,0 0 0 0 0,0-1-1 0 0,0 1 1 0 0,0 0 0 0 0,-1 0-1 0 0,1-1 1 0 0,-1 1-1 0 0,0 0 1 0 0,0 5 0 0 0,-1 4 99 0 0,0 1 1 0 0,-5 21-1 0 0,3-19-59 0 0,-6 21-18 0 0,-1 0 1 0 0,-20 45-1 0 0,-13 44 23 0 0,32-75-15 0 0,10-46-290 0 0,1-1 0 0 0,-1 1-1 0 0,1-1 1 0 0,0 1 0 0 0,0 0 0 0 0,0-1-1 0 0,1 6 1 0 0,0 6-997 0 0,-1-4 112 0 0</inkml:trace>
</inkml:ink>
</file>

<file path=ppt/ink/ink6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8:1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1 8607 0 0,'0'0'4463'0'0,"-1"1"-4046"0"0,-12 10-136 0 0,-1 0-1 0 0,0-1 0 0 0,-19 10 0 0 0,-6 4-129 0 0,-134 103 143 0 0,142-101-198 0 0,-81 72 365 0 0,89-75-265 0 0,1 1 1 0 0,-31 41-1 0 0,40-47-49 0 0,1 0-1 0 0,1 1 0 0 0,0 1 1 0 0,2 0-1 0 0,-11 28 0 0 0,19-42-79 0 0,-1 0 0 0 0,1 0 0 0 0,0 0 0 0 0,0 0 0 0 0,1 0-1 0 0,0 0 1 0 0,0 0 0 0 0,0 0 0 0 0,1 0 0 0 0,2 9 0 0 0,-2-10-12 0 0,1-1 0 0 0,0 1 0 0 0,0-1 0 0 0,0 0 0 0 0,1 0 1 0 0,0 0-1 0 0,-1 0 0 0 0,1 0 0 0 0,1 0 0 0 0,-1-1 0 0 0,0 1 1 0 0,1-1-1 0 0,0 0 0 0 0,-1 0 0 0 0,6 2 0 0 0,2 1-105 0 0,1 0 0 0 0,-1-1 1 0 0,1 0-1 0 0,0-1 0 0 0,1 0 0 0 0,-1-1 0 0 0,1-1 0 0 0,0 0 0 0 0,-1 0 0 0 0,1-1 0 0 0,0-1 0 0 0,0 0 0 0 0,21-4 1 0 0,-13 1-1517 0 0</inkml:trace>
</inkml:ink>
</file>

<file path=ppt/ink/ink6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8:19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20 13303 0 0,'8'-20'1882'0'0,"-14"30"-900"0"0,-106 220 1214 0 0,16-29-1422 0 0,-50 42-552 0 0,108-189-169 0 0,-2-3 1 0 0,-60 63-1 0 0,86-101-156 0 0,-11 12-623 0 0,-28 35-1 0 0</inkml:trace>
</inkml:ink>
</file>

<file path=ppt/ink/ink6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8:20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63 253 1839 0 0,'-1'1'134'0'0,"-13"17"948"0"0,-25 24 11420 0 0,38-41-11822 0 0,-6 3 2642 0 0,9-13-3292 0 0,0 0 0 0 0,1 1-1 0 0,0-1 1 0 0,0 1 0 0 0,1-1 0 0 0,0 1-1 0 0,7-9 1 0 0,3-3 55 0 0,24-28 0 0 0,-20 28-194 0 0,1 1 1 0 0,1 1-1 0 0,0 0 0 0 0,35-22 0 0 0,-42 32 55 0 0,1 0-1 0 0,-1 1 1 0 0,1 1 0 0 0,1 0-1 0 0,-1 1 1 0 0,1 0-1 0 0,0 1 1 0 0,0 1 0 0 0,21-3-1 0 0,-32 6 56 0 0,15 2 12 0 0,-18-2 0 0 0,0 0 1 0 0,0 1-1 0 0,-1-1 1 0 0,1 0 0 0 0,-1 1-1 0 0,1-1 1 0 0,0 1 0 0 0,-1-1-1 0 0,1 1 1 0 0,-1-1 0 0 0,1 1-1 0 0,-1-1 1 0 0,1 1 0 0 0,-1 0-1 0 0,0-1 1 0 0,1 1 0 0 0,-1 0-1 0 0,0-1 1 0 0,1 1-1 0 0,-1 0 1 0 0,0 0 0 0 0,1 1-1 0 0,1 15 222 0 0,-2-8-132 0 0,-1 0 0 0 0,0-1 1 0 0,-1 1-1 0 0,0 0 0 0 0,-5 15 1 0 0,-23 43 312 0 0,4-9-112 0 0,21-42-249 0 0,0-1 1 0 0,1 1 0 0 0,0 0-1 0 0,-1 25 1 0 0,5-28-44 0 0,3 2-15 0 0,1-12-19 0 0,-3-1-6 0 0,2 0-126 0 0,-1 0-1 0 0,0 1 1 0 0,1-1 0 0 0,-1 0 0 0 0,1 0 0 0 0,4 2-1 0 0,11 2-5389 0 0,-4-6-659 0 0</inkml:trace>
</inkml:ink>
</file>

<file path=ppt/ink/ink6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8:20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10679 0 0,'0'0'971'0'0,"0"2"-800"0"0,1 3 59 0 0,-1 0-1 0 0,0 0 1 0 0,1-1 0 0 0,0 1 0 0 0,0 0 0 0 0,0-1 0 0 0,1 1 0 0 0,-1-1 0 0 0,1 0 0 0 0,4 8 0 0 0,-1-5 174 0 0,0 0-1 0 0,0-1 1 0 0,1 0 0 0 0,-1 0 0 0 0,11 9 0 0 0,14 8 740 0 0,2 0 0 0 0,0-2 0 0 0,58 28 0 0 0,112 33 894 0 0,-150-65-1872 0 0,54 9 0 0 0,-104-25-320 0 0,0-1-1 0 0,-1 1 1 0 0,1-1-1 0 0,0 0 0 0 0,0 0 1 0 0,0 0-1 0 0,0 0 1 0 0,-1 0-1 0 0,1 0 1 0 0,0 0-1 0 0,0 0 1 0 0,0-1-1 0 0,0 1 1 0 0,-1-1-1 0 0,1 0 1 0 0,0 1-1 0 0,-1-1 1 0 0,1 0-1 0 0,2-2 1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5:48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0 318 1375 0 0,'2'-1'4196'0'0,"13"-5"5723"0"0,17 4-8726 0 0,-7 0-933 0 0,-13 1-138 0 0,-1 0-1 0 0,1 0 0 0 0,19 3 0 0 0,10-1 65 0 0,67-11 377 0 0,-40 3-429 0 0,21 7-66 0 0,-60 1-38 0 0,39-3 0 0 0,-31-2-29 0 0,88-11 12 0 0,-99 12 114 0 0,42-1 0 0 0,-39 3 13 0 0,136 7 446 0 0,-105-2-539 0 0,81-5 0 0 0,-12-16 18 0 0,-55 7-66 0 0,48-4 229 0 0,199 3-1 0 0,-94 1 188 0 0,-218 9-387 0 0,91-6 168 0 0,128 8 1 0 0,-140-1-141 0 0,-14-1-59 0 0,92-7 3 0 0,-104 4 0 0 0,-11 0 2 0 0,3-1 62 0 0,0 3-1 0 0,58 5 0 0 0,-58 2-53 0 0,105 13 44 0 0,-108-13-54 0 0,1-2 0 0 0,63-5 0 0 0,-96 2 0 0 0,123-12 0 0 0,-79 5 0 0 0,179 1 0 0 0,-96 6 0 0 0,-73 0 41 0 0,31-2 76 0 0,158-3 267 0 0,-99 3-310 0 0,-98 3-74 0 0,28-2 0 0 0,129-18 117 0 0,-142 17-73 0 0,-33 2-13 0 0,212-4 22 0 0,-200 3-44 0 0,22-1-8 0 0,86-13 0 0 0,6-2-1 0 0,-139 14 0 0 0,222-2 54 0 0,-202 5-24 0 0,17 3 53 0 0,-44-1-66 0 0,-1-1-1 0 0,49-5 0 0 0,-20-3-16 0 0,104 1 0 0 0,15 17 0 0 0,-21-9 124 0 0,179-22 0 0 0,-228 13 79 0 0,114 7 0 0 0,47-2 71 0 0,-100-4-276 0 0,-37 3 15 0 0,277-24 347 0 0,-254 32-146 0 0,-130-3-207 0 0,5 0-7 0 0,81 4 0 0 0,-91-7 0 0 0,0 0 0 0 0,1-1 0 0 0,-1 0 0 0 0,23-7 0 0 0,-34 8 0 0 0,30-12 3 0 0,18-17-18 0 0,-52 29-81 0 0,-4 3-812 0 0,-26 21-862 0 0,13-8 196 0 0</inkml:trace>
</inkml:ink>
</file>

<file path=ppt/ink/ink6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8:2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10679 0 0,'0'0'490'0'0,"-1"0"-9"0"0,-4 2-390 0 0,1-1 0 0 0,1 0-1 0 0,-1 1 1 0 0,0-1 0 0 0,0 1 0 0 0,1 0 0 0 0,-1 1-1 0 0,1-1 1 0 0,-1 0 0 0 0,1 1 0 0 0,0 0 0 0 0,0 0-1 0 0,0 0 1 0 0,0 0 0 0 0,1 0 0 0 0,-5 8 0 0 0,-2 5 808 0 0,1 0 0 0 0,-11 31 0 0 0,13-29-195 0 0,-13 23 0 0 0,12-30-599 0 0,0 0 0 0 0,-1 0 1 0 0,0-1-1 0 0,-1-1 0 0 0,0 1 0 0 0,-11 8 0 0 0,-1-1-114 0 0,-43 25 0 0 0,63-41-81 0 0</inkml:trace>
</inkml:ink>
</file>

<file path=ppt/ink/ink6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8:21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8287 0 0,'-15'1'382'0'0,"12"-1"-8"0"0,3 2-240 0 0,-4 9 451 0 0,0-1 1 0 0,1 1-1 0 0,1 0 1 0 0,-2 11 0 0 0,5-17-418 0 0,-1-1 1 0 0,0 0-1 0 0,1 0 1 0 0,-1 1-1 0 0,1-1 1 0 0,1 0-1 0 0,-1 0 1 0 0,0 0 0 0 0,1 0-1 0 0,0 0 1 0 0,3 4-1 0 0,101 161 3211 0 0,-18-33-1484 0 0,-68-101-1450 0 0,-1 1 0 0 0,13 38-1 0 0,-23-50-136 0 0,11 46 0 0 0,-18-60-232 0 0,-1 0 0 0 0,0 0 0 0 0,0 0 0 0 0,-1 0 0 0 0,0 0 0 0 0,-1 0 0 0 0,-3 17 0 0 0,-3-2-3 0 0,-1 0-1 0 0,0 0 1 0 0,-21 40-1 0 0,7-25 35 0 0,-35 47 0 0 0,51-78-172 0 0,0 1 1 0 0,0 0-1 0 0,1 0 0 0 0,-6 14 0 0 0,10-14-304 0 0,3-6-2152 0 0,6 4 1167 0 0</inkml:trace>
</inkml:ink>
</file>

<file path=ppt/ink/ink6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8:21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5063 0 0,'0'0'496'0'0</inkml:trace>
</inkml:ink>
</file>

<file path=ppt/ink/ink6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8:22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60 6911 0 0,'0'0'2240'0'0,"-9"-2"-2116"0"0,2-1 187 0 0,-1 0 0 0 0,0 0-1 0 0,0 1 1 0 0,-1 0 0 0 0,1 1-1 0 0,0 0 1 0 0,-1 0 0 0 0,-14 1 1798 0 0,23 2-1893 0 0,1 0-174 0 0,-1 0-1 0 0,1 0 1 0 0,0-1 0 0 0,0 1-1 0 0,0 0 1 0 0,0-1 0 0 0,0 1-1 0 0,0-1 1 0 0,1 1-1 0 0,-1-1 1 0 0,0 1 0 0 0,1-1-1 0 0,-1 0 1 0 0,1 1 0 0 0,0-1-1 0 0,-1 0 1 0 0,1 0 0 0 0,0-1-1 0 0,-1 1 1 0 0,1 0 0 0 0,0 0-1 0 0,0-1 1 0 0,0 1 0 0 0,3 0-1 0 0,7 1 163 0 0,0 0-1 0 0,22 1 1 0 0,-29-2-168 0 0,96 0 599 0 0,118-12 0 0 0,19-1 488 0 0,-146 12-758 0 0,351-9-10 0 0,-71-3 181 0 0,-121 6-8 0 0,169 4 311 0 0,56-17 66 0 0,-119 8-143 0 0,-160 9-420 0 0,89 9-150 0 0,-238-2-237 0 0,-1 2 1 0 0,1 2 0 0 0,86 29 0 0 0,-124-33-242 0 0,6 1-1260 0 0,-24-1-762 0 0,-5-1 569 0 0</inkml:trace>
</inkml:ink>
</file>

<file path=ppt/ink/ink6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8:22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 2759 0 0,'-9'0'3343'0'0,"9"-1"-3118"0"0,-1 1 1 0 0,1 0-1 0 0,-1 0 0 0 0,0 0 1 0 0,1 0-1 0 0,-1 0 0 0 0,1 0 1 0 0,-1 0-1 0 0,1 0 0 0 0,-1 0 1 0 0,0 0-1 0 0,1 0 0 0 0,-1 0 0 0 0,1 0 1 0 0,-1 0-1 0 0,1 1 0 0 0,-1-1 1 0 0,1 0-1 0 0,-1 0 0 0 0,1 1 1 0 0,-1-1-1 0 0,1 0 0 0 0,-1 1 1 0 0,1-1-1 0 0,-1 0 0 0 0,1 1 1 0 0,-1-1-1 0 0,1 1 0 0 0,0-1 0 0 0,-1 1 1 0 0,1-1-1 0 0,0 1 0 0 0,-1-1 1 0 0,1 1-1 0 0,0-1 0 0 0,0 2 1 0 0,-1-1-100 0 0,1 1 1 0 0,0 0-1 0 0,0 0 0 0 0,0-1 1 0 0,0 1-1 0 0,0 0 1 0 0,0-1-1 0 0,1 1 0 0 0,-1 0 1 0 0,1-1-1 0 0,-1 1 1 0 0,1 0-1 0 0,0 1 1 0 0,4 6 156 0 0,0-2 1 0 0,0 1 0 0 0,0 0 0 0 0,1-1-1 0 0,8 8 1 0 0,33 28 496 0 0,-22-23-348 0 0,1-1 0 0 0,48 25 0 0 0,-20-12 76 0 0,-12-6-104 0 0,-1 2-1 0 0,65 59 0 0 0,-84-66-378 0 0,-2 0 0 0 0,0 1 0 0 0,-1 1 0 0 0,-2 1 1 0 0,0 1-1 0 0,14 28 0 0 0,-28-47-360 0 0,-1 0 0 0 0,1 0 1 0 0,-1 1-1 0 0,2 8 0 0 0,-4-13-163 0 0</inkml:trace>
</inkml:ink>
</file>

<file path=ppt/ink/ink6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8:22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0 11887 0 0,'0'0'1787'0'0,"-2"2"-1250"0"0,-201 188 2395 0 0,142-133-2588 0 0,-2-4 0 0 0,-91 61 0 0 0,29-23 268 0 0,124-90-962 0 0,3-1-170 0 0,10-1-31 0 0,13-5-8 0 0</inkml:trace>
</inkml:ink>
</file>

<file path=ppt/ink/ink6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8:23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171 387 3679 0 0,'0'0'167'0'0,"2"2"-7"0"0,13 16 11333 0 0,-21-25-11042 0 0,-2-3-406 0 0,0 1 0 0 0,0 1 0 0 0,-1 0 1 0 0,0 0-1 0 0,-1 1 0 0 0,0 0 0 0 0,-16-8 0 0 0,8 5-45 0 0,0 0 0 0 0,-21-15 0 0 0,37 23 23 0 0,1 1 0 0 0,-1-1-1 0 0,1 0 1 0 0,-1 1 0 0 0,1-1-1 0 0,0 0 1 0 0,0 0 0 0 0,0 0-1 0 0,0 0 1 0 0,0 0 0 0 0,0 0-1 0 0,0 0 1 0 0,1 0 0 0 0,-1 0-1 0 0,1 0 1 0 0,-1 0 0 0 0,1 0 0 0 0,0 0-1 0 0,0-1 1 0 0,0 1 0 0 0,0 0-1 0 0,0 0 1 0 0,0 0 0 0 0,1-1-1 0 0,-1 1 1 0 0,1 0 0 0 0,0 0-1 0 0,-1 0 1 0 0,1 0 0 0 0,2-3-1 0 0,2-6 89 0 0,1 0-1 0 0,1 1 0 0 0,0 0 0 0 0,8-10 0 0 0,-13 17-92 0 0,9-10 45 0 0,1 0-1 0 0,1 1 1 0 0,0 0-1 0 0,1 1 1 0 0,0 1-1 0 0,0 0 1 0 0,1 0-1 0 0,1 2 1 0 0,0 0-1 0 0,0 1 1 0 0,0 0-1 0 0,0 1 1 0 0,1 1-1 0 0,0 1 1 0 0,26-3-1 0 0,-15 2-62 0 0,38 0 0 0 0,-56 6 0 0 0,-1-1 0 0 0,1 1 0 0 0,0 0 0 0 0,-1 1 0 0 0,1 0 0 0 0,-1 1 0 0 0,15 5 0 0 0,-15-4 0 0 0,0 1 0 0 0,0 0 0 0 0,0 0 0 0 0,-1 1 0 0 0,15 13 0 0 0,-19-16 0 0 0,0 1 0 0 0,-1 0 0 0 0,0 0 0 0 0,1 0 0 0 0,-1 0 0 0 0,-1 0 0 0 0,1 1 0 0 0,-1-1 0 0 0,0 1 0 0 0,0 0 0 0 0,0 0 0 0 0,0 0 0 0 0,0 7 0 0 0,-1-9 8 0 0,-1 0 0 0 0,0 0 0 0 0,-1-1 0 0 0,1 1-1 0 0,-1 0 1 0 0,1 0 0 0 0,-1-1 0 0 0,0 1 0 0 0,0 0-1 0 0,0-1 1 0 0,0 1 0 0 0,0-1 0 0 0,-1 1 0 0 0,1-1 0 0 0,-1 1-1 0 0,1-1 1 0 0,-1 0 0 0 0,0 0 0 0 0,0 0 0 0 0,-3 2 0 0 0,-5 5 62 0 0,0-1 1 0 0,-23 13 0 0 0,26-17-61 0 0,-38 23 38 0 0,-1-3 1 0 0,-65 24-1 0 0,-104 20-620 0 0,175-62-532 0 0,39-7 952 0 0,1 0 1 0 0,-1 0-1 0 0,1 0 0 0 0,0 0 0 0 0,-1 0 0 0 0,1 0 0 0 0,0 0 0 0 0,0 0 1 0 0,0 0-1 0 0,0 0 0 0 0,0 0 0 0 0,0 0 0 0 0,0 0 0 0 0,0 0 0 0 0,0 0 1 0 0,0 0-1 0 0,0-1 0 0 0,8-21-1148 0 0,7-2-11 0 0</inkml:trace>
</inkml:ink>
</file>

<file path=ppt/ink/ink6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8:23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752 26 13039 0 0,'22'-22'1452'0'0,"-20"19"-104"0"0,-4 3-557 0 0,-9 3-363 0 0,-16 11-540 0 0,-11 11 212 0 0,-50 45 0 0 0,-28 37 53 0 0,48-42-74 0 0,-208 223 326 0 0,238-243-243 0 0,-52 83-1 0 0,75-93-190 0 0,11-25-377 0 0,3-8 12 0 0,-1 5-4710 0 0</inkml:trace>
</inkml:ink>
</file>

<file path=ppt/ink/ink6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8:24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11519 0 0,'0'0'7096'0'0,"0"2"-6813"0"0,3 9-51 0 0,-1 0-1 0 0,2 0 1 0 0,-1 0-1 0 0,2 0 1 0 0,-1-1 0 0 0,1 0-1 0 0,1 0 1 0 0,0 0-1 0 0,0 0 1 0 0,1-1 0 0 0,12 12-1 0 0,2 1 140 0 0,1-2-1 0 0,1 0 1 0 0,30 20-1 0 0,137 84 666 0 0,-151-99-988 0 0,-21-13-87 0 0,1-1 0 0 0,0-1 0 0 0,29 12 0 0 0,-46-22-177 0 0,-1-3-1719 0 0,0 0 1305 0 0,0 0-1 0 0,0 0 0 0 0,-1 0 1 0 0,1 0-1 0 0,-1-4 0 0 0,0 7 605 0 0,0-5-571 0 0,0 0 0 0 0,-1 0-1 0 0,1 0 1 0 0,-1 1 0 0 0,-3-10 0 0 0,2 5-573 0 0,-2-5-3764 0 0</inkml:trace>
</inkml:ink>
</file>

<file path=ppt/ink/ink6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8:24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0 9991 0 0,'0'0'3002'0'0,"-1"1"-2321"0"0,-8 3-129 0 0,1 2 0 0 0,-1-1 0 0 0,1 1 0 0 0,1 0 0 0 0,-1 1 0 0 0,-12 13 0 0 0,-10 10-1 0 0,23-24-492 0 0,-142 116 1148 0 0,107-91-538 0 0,-76 43 1 0 0,107-68-740 0 0,-73 42 798 0 0,71-39-1283 0 0,0 0 0 0 0,0 1 0 0 0,1 1 0 0 0,-11 12 0 0 0,16-15-1756 0 0,1-1-3772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5:29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149 343 5063 0 0,'0'0'390'0'0,"-7"4"-236"0"0,-19 11 2322 0 0,2 0-1 0 0,-29 24 0 0 0,30-21-1554 0 0,9-11 964 0 0,14-7-1805 0 0,0 0-1 0 0,0 0 0 0 0,-1 0 0 0 0,1 0 0 0 0,0-1 1 0 0,0 1-1 0 0,0 0 0 0 0,0 0 0 0 0,0 0 0 0 0,0 0 1 0 0,0-1-1 0 0,0 1 0 0 0,0 0 0 0 0,0 0 0 0 0,0 0 1 0 0,0-1-1 0 0,0 1 0 0 0,0 0 0 0 0,0 0 0 0 0,0 0 1 0 0,0-1-1 0 0,0 1 0 0 0,0 0 0 0 0,0 0 0 0 0,0 0 1 0 0,0-1-1 0 0,0 1 0 0 0,0 0 0 0 0,0 0 0 0 0,0 0 1 0 0,0-1-1 0 0,1 1 0 0 0,-1 0 0 0 0,0 0 0 0 0,0 0 1 0 0,0 0-1 0 0,17-27 2669 0 0,-16 25-3299 0 0,29-40 757 0 0,48-53 1 0 0,-59 74-210 0 0,2 2 1 0 0,0 0-1 0 0,1 1 1 0 0,28-16-1 0 0,-4 6-43 0 0,1 2-1 0 0,2 2 1 0 0,0 2 0 0 0,101-28-1 0 0,-142 48 39 0 0,0 0 0 0 0,0 0 0 0 0,0 1 0 0 0,0 1 0 0 0,1 0 0 0 0,-1 0-1 0 0,0 0 1 0 0,13 3 0 0 0,-17-2 4 0 0,0 0 0 0 0,-1 0-1 0 0,1 0 1 0 0,0 1 0 0 0,-1-1-1 0 0,0 1 1 0 0,1 0 0 0 0,-1 0-1 0 0,0 0 1 0 0,0 1 0 0 0,0-1-1 0 0,0 1 1 0 0,-1-1 0 0 0,1 1-1 0 0,-1 0 1 0 0,1 0 0 0 0,-1 0-1 0 0,0 0 1 0 0,0 1 0 0 0,2 6-1 0 0,-1-2 17 0 0,0 0 1 0 0,-1 0-1 0 0,0 1 0 0 0,-1-1 0 0 0,0 0 1 0 0,0 1-1 0 0,-1-1 0 0 0,0 1 1 0 0,0 0-1 0 0,-1-1 0 0 0,-3 16 0 0 0,0-7 138 0 0,-1 0 0 0 0,-1-1 0 0 0,-1 1-1 0 0,-14 26 1 0 0,-39 66 145 0 0,54-99-293 0 0,0 0 1 0 0,-1-1-1 0 0,0 0 0 0 0,-11 10 1 0 0,-8 11 21 0 0,7-6 71 0 0,-1-1 0 0 0,-2-1 0 0 0,0-1 0 0 0,-1-1 1 0 0,-1-1-1 0 0,0-1 0 0 0,-2-1 0 0 0,0-2 0 0 0,-1 0 0 0 0,-34 13 0 0 0,51-25-56 0 0,-1 1-1 0 0,0-1 0 0 0,0-1 0 0 0,-1 0 0 0 0,1-1 1 0 0,0 0-1 0 0,-1 0 0 0 0,1-1 0 0 0,0-1 0 0 0,-12-1 0 0 0,16 0-36 0 0,1 1 0 0 0,-1-1-1 0 0,1 0 1 0 0,0 0-1 0 0,-1-1 1 0 0,1 0-1 0 0,1 0 1 0 0,-1 0-1 0 0,0-1 1 0 0,1 0 0 0 0,-1 0-1 0 0,1-1 1 0 0,0 1-1 0 0,1-1 1 0 0,-1 0-1 0 0,1 0 1 0 0,-7-11-1 0 0,-2-8-4684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39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898 1 3223 0 0,'0'2'8659'0'0,"-3"5"-7591"0"0,-1 0-1 0 0,1-1 1 0 0,-5 8-1 0 0,-31 36-231 0 0,26-33-293 0 0,-57 67 1108 0 0,-27 34-116 0 0,-58 114-436 0 0,15 9-810 0 0,107-183-246 0 0,-9 12-33 0 0,-3-2 0 0 0,-72 83 0 0 0,14-40-3669 0 0,88-94-1034 0 0,5-3-1278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5:49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358 171 4143 0 0,'0'0'319'0'0,"-2"0"-210"0"0,-16 1 14632 0 0,25-6-15382 0 0,43-25 1042 0 0,1 3-1 0 0,1 1 0 0 0,89-29 1 0 0,-122 48-163 0 0,-1 2 1 0 0,1 0 0 0 0,0 1-1 0 0,0 1 1 0 0,0 0 0 0 0,0 2-1 0 0,1 0 1 0 0,22 3-1 0 0,-31 1-82 0 0,-9-2-133 0 0,0 0 41 0 0,0 1-11 0 0,5 8-31 0 0,-7-8-7 0 0,1 0 0 0 0,-1 0 0 0 0,0 0 0 0 0,0 0 1 0 0,0 0-1 0 0,0 0 0 0 0,0 0 0 0 0,0 0 0 0 0,0 0 0 0 0,-1 0 1 0 0,1 0-1 0 0,-1 0 0 0 0,0 0 0 0 0,1 0 0 0 0,-1 0 0 0 0,0 0 1 0 0,0 0-1 0 0,0 0 0 0 0,-2 2 0 0 0,-1 1-18 0 0,0 0 0 0 0,0 0 1 0 0,0 0-1 0 0,-11 7 0 0 0,-174 125-458 0 0,-52 44-170 0 0,192-142 602 0 0,-73 45-1 0 0,58-42 5 0 0,46-30-6 0 0,-24 11 0 0 0,-17 9 33 0 0,47-25-2 0 0,1-1 0 0 0,2-1 12 0 0,28-4 59 0 0,3-3-19 0 0,-1-1 0 0 0,1-1 0 0 0,32-12 0 0 0,13-1 145 0 0,-18 7 195 0 0,0 3 0 0 0,65-2 1 0 0,-78 9-7 0 0,0 1 1 0 0,0 2-1 0 0,69 15 1 0 0,-102-17-381 0 0,138 28 207 0 0,-120-26-148 0 0,0-1 0 0 0,1-2 0 0 0,-1 0 0 0 0,37-5 0 0 0,-34 1 125 0 0,-1-1 1 0 0,0-1 0 0 0,32-14-1 0 0,-52 20-282 0 0</inkml:trace>
</inkml:ink>
</file>

<file path=ppt/ink/ink7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8:25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14367 0 0,'0'0'2682'0'0,"2"0"-2074"0"0,22-2 482 0 0,0-1 1 0 0,0 0 0 0 0,44-14 0 0 0,25-5-505 0 0,45 8-972 0 0,-116 13-1058 0 0,-1 2 0 0 0,28 4-1 0 0,-33-3-299 0 0</inkml:trace>
</inkml:ink>
</file>

<file path=ppt/ink/ink7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8:25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13991 0 0,'0'0'1268'0'0,"1"-1"-918"0"0,9-6 404 0 0,1 0 1 0 0,-1 1 0 0 0,1 0 0 0 0,0 1 0 0 0,1 0 0 0 0,16-4 0 0 0,-10 4-277 0 0,1 1 0 0 0,0 1 0 0 0,29-1 0 0 0,7 5-512 0 0,103 14 0 0 0,-122-11 208 0 0,43 7-1703 0 0,-54-7-22 0 0</inkml:trace>
</inkml:ink>
</file>

<file path=ppt/ink/ink7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8:37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42 3679 0 0,'0'0'4730'0'0,"6"-5"-1400"0"0,31-32 4122 0 0,-47 45-7388 0 0,-77 75-167 0 0,-48 42-202 0 0,60-64-56 0 0,-89 79-214 0 0,145-121 528 0 0,2 1 0 0 0,0 0 0 0 0,1 1 1 0 0,0 1-1 0 0,2 0 0 0 0,-12 26 0 0 0,22-39 43 0 0,1-1 0 0 0,0 1 0 0 0,0 0 0 0 0,1 0-1 0 0,0 0 1 0 0,0 0 0 0 0,1 0 0 0 0,0 0 0 0 0,1 1 0 0 0,0-1-1 0 0,1 0 1 0 0,0 0 0 0 0,0 0 0 0 0,3 11 0 0 0,1-6-16 0 0,0 0 0 0 0,0-1 0 0 0,1 1 0 0 0,1-1 0 0 0,0-1 0 0 0,1 0 0 0 0,1 0 0 0 0,14 17 0 0 0,40 41-104 0 0,43 49 1 0 0,-89-96 112 0 0,0 1 0 0 0,-1 0 1 0 0,19 39-1 0 0,-23-34 0 0 0,0 0 0 0 0,-2 1 1 0 0,-1 0-1 0 0,-1 0 0 0 0,4 42 0 0 0,-10-51 12 0 0,0 0-1 0 0,-2 0 1 0 0,-1 0-1 0 0,0 0 1 0 0,-2 0-1 0 0,0-1 1 0 0,-2 1-1 0 0,0-1 1 0 0,-9 22-1 0 0,3-12 14 0 0,-2-1 1 0 0,-2 0-1 0 0,0-1 0 0 0,-2-1 0 0 0,-1-1 1 0 0,-1 0-1 0 0,-1-1 0 0 0,-46 44 0 0 0,50-56 15 0 0,-1 1-1 0 0,-1-2 1 0 0,0 0 0 0 0,0-1-1 0 0,-1-1 1 0 0,0-1-1 0 0,-1 0 1 0 0,0-2-1 0 0,0 0 1 0 0,-1-2 0 0 0,0 0-1 0 0,0-1 1 0 0,-25 2-1 0 0,36-5 188 0 0,14-1 19 0 0,-2 0-470 0 0</inkml:trace>
</inkml:ink>
</file>

<file path=ppt/ink/ink7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8:39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362 477 6479 0 0,'0'0'586'0'0,"5"-7"-476"0"0,33-76 2777 0 0,41-76 1560 0 0,-60 126-3324 0 0,-10 18-681 0 0,-1 0 1 0 0,0-1-1 0 0,-1 1 0 0 0,-1-1 1 0 0,7-23-1 0 0,-13 33-367 0 0,1 0 0 0 0,-1 1 0 0 0,0-1 0 0 0,0 1 0 0 0,0-1 0 0 0,-3-10 1 0 0,3 14-71 0 0,0 1 1 0 0,0 0-1 0 0,-1-1 1 0 0,1 1 0 0 0,0 0-1 0 0,-1 0 1 0 0,1-1-1 0 0,-1 1 1 0 0,1 0-1 0 0,-1 0 1 0 0,0 0 0 0 0,0 0-1 0 0,1 0 1 0 0,-1 0-1 0 0,0 0 1 0 0,0 0 0 0 0,0 0-1 0 0,0 0 1 0 0,0 0-1 0 0,0 0 1 0 0,0 1 0 0 0,0-1-1 0 0,-1 0 1 0 0,1 1-1 0 0,0-1 1 0 0,0 1-1 0 0,0-1 1 0 0,-1 1 0 0 0,1 0-1 0 0,0 0 1 0 0,-1-1-1 0 0,1 1 1 0 0,0 0 0 0 0,-3 0-1 0 0,-4 2-32 0 0,0 0-1 0 0,-1 0 0 0 0,1 1 1 0 0,0 0-1 0 0,1 0 1 0 0,-15 9-1 0 0,-43 33 139 0 0,48-31 126 0 0,-21 15-602 0 0,2 2 0 0 0,1 2 0 0 0,1 1 0 0 0,-52 70 0 0 0,-17 48 259 0 0,93-136 106 0 0,5-9 0 0 0,1 1 0 0 0,0-1 0 0 0,-5 11 0 0 0,6-3 0 0 0,3-14 10 0 0,1 1 0 0 0,-1-1 0 0 0,0 1 0 0 0,0-1 0 0 0,1 0 0 0 0,-1 1 0 0 0,1-1 0 0 0,-1 0 0 0 0,1 1 0 0 0,-1-1 0 0 0,1 0 0 0 0,0 0-1 0 0,0 0 1 0 0,-1 0 0 0 0,1 0 0 0 0,0 1 0 0 0,0-1 0 0 0,0-1 0 0 0,0 1 0 0 0,0 0 0 0 0,1 0 0 0 0,-1 0 0 0 0,0 0 0 0 0,0-1 0 0 0,0 1 0 0 0,1-1 0 0 0,-1 1 0 0 0,0-1 0 0 0,1 1-1 0 0,-1-1 1 0 0,0 0 0 0 0,1 0 0 0 0,1 1 0 0 0,3-1 49 0 0,0 1 1 0 0,0-1-1 0 0,0-1 0 0 0,0 1 0 0 0,-1-1 0 0 0,12-2 0 0 0,12-7 147 0 0,1-1 1 0 0,-2-1-1 0 0,38-23 0 0 0,7-2-135 0 0,13-8-267 0 0,-73 38 117 0 0,-1-1-1 0 0,0-1 1 0 0,0 0 0 0 0,16-17 0 0 0,-25 22 80 0 0,0 0 0 0 0,0 0 0 0 0,-1 0 0 0 0,1-1 1 0 0,-1 1-1 0 0,0 0 0 0 0,0-1 0 0 0,0 0 0 0 0,1-7 0 0 0,-5 3 63 0 0,-2 1-8 0 0,-2 3 8 0 0,5 5-64 0 0,-1-1 1 0 0,1 1-1 0 0,0 0 1 0 0,-1 0-1 0 0,1-1 1 0 0,0 1-1 0 0,-1 0 1 0 0,1 1-1 0 0,0-1 1 0 0,0 0-1 0 0,-1 0 1 0 0,1 0-1 0 0,0 1 1 0 0,0-1-1 0 0,-1 0 1 0 0,1 1-1 0 0,0 0 1 0 0,0-1-1 0 0,0 1 1 0 0,0 0-1 0 0,-1-1 1 0 0,1 1-1 0 0,0 0 1 0 0,0 0-1 0 0,1 0 1 0 0,-1 0-1 0 0,0 0 1 0 0,-1 1 0 0 0,-3 5-2 0 0,1-1 0 0 0,0 1 1 0 0,-5 13-1 0 0,3-8 2 0 0,-8 14-1 0 0,2 0 0 0 0,1 1 0 0 0,1 0 0 0 0,-9 41 0 0 0,17-56 0 0 0,2 4-1 0 0,1-13-7 0 0,1-2-7 0 0,-2 1-113 0 0,2-1-264 0 0,0 0 123 0 0,1 0-1 0 0,-1 0 0 0 0,1-1 1 0 0,-1 1-1 0 0,1 0 1 0 0,-1-1-1 0 0,1 0 1 0 0,-1 1-1 0 0,1-1 0 0 0,0 0 1 0 0,-1-1-1 0 0,1 1 1 0 0,-1 0-1 0 0,1-1 1 0 0,4-1-1 0 0,6-3-1201 0 0</inkml:trace>
</inkml:ink>
</file>

<file path=ppt/ink/ink7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8:39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76 526 5759 0 0,'0'0'520'0'0,"1"1"-426"0"0,3 6-84 0 0,1 1 83 0 0,0 0-1 0 0,-1 1 0 0 0,6 17 6487 0 0,-11-25-6463 0 0,1-1 0 0 0,-1 1-1 0 0,1-1 1 0 0,-1 0-1 0 0,0 1 1 0 0,1-1 0 0 0,-1 0-1 0 0,0 0 1 0 0,1 1-1 0 0,-1-1 1 0 0,0 0 0 0 0,1 0-1 0 0,-1 0 1 0 0,0 0-1 0 0,1 0 1 0 0,-1 0 0 0 0,0 0-1 0 0,0 0 1 0 0,0 0-1 0 0,-16-2 690 0 0,16 2-754 0 0,-3-1 140 0 0,0 0-1 0 0,-1 0 0 0 0,1 0 0 0 0,1 0 1 0 0,-1-1-1 0 0,0 0 0 0 0,0 0 1 0 0,0 0-1 0 0,1 0 0 0 0,0-1 0 0 0,-1 1 1 0 0,1-1-1 0 0,-5-5 0 0 0,6 6-137 0 0,1 0 0 0 0,-1 0 0 0 0,1 0 0 0 0,-1 0 0 0 0,1 0-1 0 0,0 0 1 0 0,0-1 0 0 0,0 1 0 0 0,0 0 0 0 0,1-1 0 0 0,-1 1 0 0 0,1 0-1 0 0,-1-1 1 0 0,1 1 0 0 0,0-1 0 0 0,0 1 0 0 0,0-1 0 0 0,0 1-1 0 0,0-1 1 0 0,0 1 0 0 0,1-1 0 0 0,-1 1 0 0 0,1 0 0 0 0,1-4 0 0 0,9-15 198 0 0,0 1 1 0 0,2 0 0 0 0,15-20 0 0 0,-20 28-185 0 0,22-27 95 0 0,1 2-1 0 0,61-57 0 0 0,87-49-202 0 0,-166 133-363 0 0,1 1 1 0 0,0 1-1 0 0,0 0 0 0 0,1 1 1 0 0,0 0-1 0 0,0 1 0 0 0,30-7 1 0 0,-31 12-1871 0 0,-2 3-3846 0 0</inkml:trace>
</inkml:ink>
</file>

<file path=ppt/ink/ink7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8:40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1 7367 0 0,'0'0'12950'0'0,"-1"1"-12876"0"0,-178 125-123 0 0,73-54 50 0 0,25-20-1 0 0,43-28 0 0 0,-48 38 0 0 0,75-53-9 0 0,-3 2 31 0 0,-19 21-1 0 0,30-29-4 0 0,0 1 0 0 0,0 0-1 0 0,0-1 1 0 0,1 1 0 0 0,-1 1-1 0 0,1-1 1 0 0,0 0 0 0 0,0 0 0 0 0,0 1-1 0 0,1-1 1 0 0,-1 6 0 0 0,2 1 58 0 0,1-9-63 0 0,0 0 1 0 0,0 0 0 0 0,0 0 0 0 0,0 0 0 0 0,0 0 0 0 0,0 0 0 0 0,1 0 0 0 0,-1 0-1 0 0,1 0 1 0 0,-1-1 0 0 0,1 1 0 0 0,0-1 0 0 0,0 1 0 0 0,0-1 0 0 0,0 0 0 0 0,0 1 0 0 0,0-1-1 0 0,0 0 1 0 0,0 0 0 0 0,0-1 0 0 0,0 1 0 0 0,4 1 0 0 0,3 0 35 0 0,-1-1 0 0 0,1 1 0 0 0,1-1 0 0 0,11-1 0 0 0,10-1 43 0 0,0-2 0 0 0,34-9 0 0 0,-25 5-60 0 0,5-1-231 0 0,-1-1 1 0 0,81-30 0 0 0,-124 38-154 0 0</inkml:trace>
</inkml:ink>
</file>

<file path=ppt/ink/ink7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8:41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21 8287 0 0,'1'-1'639'0'0,"10"-12"6469"0"0,-12 12-6998 0 0,0 0 0 0 0,0 1 0 0 0,0-1 0 0 0,0 0 0 0 0,0 1 0 0 0,-1-1 0 0 0,1 1 0 0 0,0 0 0 0 0,0-1 0 0 0,-1 1 0 0 0,1 0 1 0 0,0 0-1 0 0,-1 0 0 0 0,1-1 0 0 0,0 2 0 0 0,-1-1 0 0 0,1 0 0 0 0,-2 0 0 0 0,-26 8-52 0 0,22-6 113 0 0,-23 8 38 0 0,-52 27-1 0 0,24-10-169 0 0,-58 31-4 0 0,96-46-31 0 0,1 0 1 0 0,0 2 0 0 0,-28 27-1 0 0,18-12-97 0 0,29-29 91 0 0,-1 1-1 0 0,1-1 1 0 0,-1 1-1 0 0,1 0 1 0 0,0-1 0 0 0,-1 1-1 0 0,1 0 1 0 0,0 0 0 0 0,-1-1-1 0 0,1 1 1 0 0,0 0 0 0 0,0 0-1 0 0,0-1 1 0 0,-1 1-1 0 0,1 1 1 0 0,3 3-25 0 0,-2-5 25 0 0,0 2-13 0 0,0 0 0 0 0,0 0-1 0 0,0 0 1 0 0,1-1 0 0 0,-1 1 0 0 0,1-1-1 0 0,-1 1 1 0 0,1-1 0 0 0,0 1 0 0 0,-1-1-1 0 0,1 0 1 0 0,0 0 0 0 0,0 0 0 0 0,0 0-1 0 0,0 0 1 0 0,0 0 0 0 0,3 0-1 0 0,3 1-100 0 0,1 0 0 0 0,0-1-1 0 0,9 0 1 0 0,3 1-24 0 0,29 4-48 0 0,-3 0 43 0 0,61 14 0 0 0,-94-16 193 0 0,-1 0 1 0 0,0 1 0 0 0,0 0-1 0 0,0 1 1 0 0,-1 0 0 0 0,1 1-1 0 0,-2 0 1 0 0,1 1 0 0 0,11 11-1 0 0,-21-17-5 0 0,1 0 0 0 0,-1 0 0 0 0,1 1 0 0 0,-1 0 0 0 0,0-1-1 0 0,0 1 1 0 0,0 0 0 0 0,-1 0 0 0 0,1 0 0 0 0,-1 0 0 0 0,1 0 0 0 0,-1 0-1 0 0,1 5 1 0 0,-2-7-17 0 0,0 1 0 0 0,0-1 0 0 0,0 1 0 0 0,-1-1 0 0 0,1 1 0 0 0,0-1 0 0 0,-1 1 0 0 0,1-1-1 0 0,-1 1 1 0 0,0-1 0 0 0,1 0 0 0 0,-1 1 0 0 0,0-1 0 0 0,0 0 0 0 0,1 0 0 0 0,-1 1 0 0 0,0-1 0 0 0,-2 1 0 0 0,-20 17 473 0 0,16-14-388 0 0,-2 0 0 0 0,1-1 0 0 0,0 0 0 0 0,-1-1 0 0 0,-9 3 0 0 0,-48 9 226 0 0,43-10-278 0 0,-356 67-809 0 0,366-69 679 0 0,8-2 59 0 0,-1 0 0 0 0,1 0 0 0 0,0-1 0 0 0,-1 1 0 0 0,1-1 0 0 0,-1 0 0 0 0,1-1 0 0 0,-1 1-1 0 0,1-1 1 0 0,-7-2 0 0 0,12 2-30 0 0,1-1 0 0 0,0 1 0 0 0,0-1 0 0 0,1 1 0 0 0,-1 0 0 0 0,0 0 0 0 0,0 0 0 0 0,3-2 0 0 0,3-1-399 0 0,0 1 0 0 0,1 0 0 0 0,9-3 0 0 0,0 1-1189 0 0</inkml:trace>
</inkml:ink>
</file>

<file path=ppt/ink/ink7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8:41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15 11975 0 0,'1'-2'822'0'0,"16"-11"7086"0"0,-16 17-7885 0 0,0-1 1 0 0,-1 0-1 0 0,0 0 1 0 0,1 0-1 0 0,-1 0 1 0 0,-1 1-1 0 0,1-1 1 0 0,0 0-1 0 0,-1 0 1 0 0,1 0-1 0 0,-1 0 1 0 0,0 0-1 0 0,0 0 1 0 0,0 0-1 0 0,-4 5 1 0 0,-3 6 3 0 0,0 0-1 0 0,-11 12 1 0 0,3-3 25 0 0,-64 77 1 0 0,23-32-32 0 0,17-15-109 0 0,39-52-29 0 0</inkml:trace>
</inkml:ink>
</file>

<file path=ppt/ink/ink7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8:41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113 338 5063 0 0,'-1'2'390'0'0,"-18"23"29"0"0,8-13 1252 0 0,0-1 0 0 0,-1 0 0 0 0,-13 11-1 0 0,4-11 778 0 0,21-11-2406 0 0,-1 0 0 0 0,1 1 0 0 0,0-1 0 0 0,0 0 1 0 0,-1 0-1 0 0,1 0 0 0 0,0 0 0 0 0,-1 0 1 0 0,1 1-1 0 0,0-1 0 0 0,-1 0 0 0 0,1 0 0 0 0,0 0 1 0 0,0 0-1 0 0,-1 0 0 0 0,1 0 0 0 0,0 0 1 0 0,-1 0-1 0 0,1 0 0 0 0,0 0 0 0 0,-1 0 1 0 0,1 0-1 0 0,0 0 0 0 0,-1-1 0 0 0,1 1 0 0 0,0 0 1 0 0,0 0-1 0 0,-1 0 0 0 0,1 0 0 0 0,0 0 1 0 0,0-1-1 0 0,-1 1 0 0 0,1 0 0 0 0,0 0 0 0 0,0 0 1 0 0,-1-1-1 0 0,1 1 0 0 0,0 0 0 0 0,0 0 1 0 0,0-1-1 0 0,0 1 0 0 0,-1 0 0 0 0,1-1 0 0 0,0 1 1 0 0,0 0-1 0 0,0 0 0 0 0,0-1 0 0 0,0 1 1 0 0,0 0-1 0 0,0-1 0 0 0,0 1 0 0 0,0 0 1 0 0,0-1-1 0 0,0 1 0 0 0,0 0 0 0 0,0-1 0 0 0,0 1 1 0 0,0 0-1 0 0,0 0 0 0 0,0-1 0 0 0,0 1 1 0 0,0 0-1 0 0,1-1 0 0 0,-1 1 0 0 0,0 0 0 0 0,0 0 1 0 0,0-1-1 0 0,4-6 146 0 0,-1 1-1 0 0,0-1 1 0 0,1 1 0 0 0,0 0 0 0 0,1 0-1 0 0,5-6 1 0 0,2-2 77 0 0,27-37 311 0 0,71-70 0 0 0,-85 98-532 0 0,0 1-1 0 0,2 1 1 0 0,0 1 0 0 0,51-27-1 0 0,-1 12-44 0 0,-67 31 3 0 0,0 1 0 0 0,0 0-1 0 0,0 1 1 0 0,0 0 0 0 0,0 1-1 0 0,11-1 1 0 0,-19 2 1 0 0,0 0 0 0 0,0 0 0 0 0,0 0 0 0 0,0 0 1 0 0,1 0-1 0 0,-1 1 0 0 0,0-1 0 0 0,0 1 0 0 0,0-1 0 0 0,0 1 0 0 0,0 0 0 0 0,0 0 1 0 0,-1 0-1 0 0,1 0 0 0 0,0 0 0 0 0,0 0 0 0 0,-1 0 0 0 0,1 1 0 0 0,0-1 1 0 0,-1 0-1 0 0,0 1 0 0 0,1 0 0 0 0,-1-1 0 0 0,0 1 0 0 0,0 0 0 0 0,1 0 1 0 0,-1-1-1 0 0,-1 1 0 0 0,1 0 0 0 0,0 0 0 0 0,0 0 0 0 0,-1 0 0 0 0,1 0 1 0 0,-1 0-1 0 0,0 0 0 0 0,1 3 0 0 0,-1 3-3 0 0,0 1 0 0 0,-1-1 0 0 0,0 0 1 0 0,0 0-1 0 0,0 1 0 0 0,-1-1 0 0 0,-6 14 0 0 0,-7 13 0 0 0,-1-2 0 0 0,-29 44 0 0 0,-19 38 0 0 0,39-48 0 0 0,22-56 0 0 0,3-1 0 0 0,1-1-21 0 0,-1-7-100 0 0,5 6-1631 0 0</inkml:trace>
</inkml:ink>
</file>

<file path=ppt/ink/ink7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3:51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26 5063 0 0,'0'0'9984'0'0,"-2"1"-9857"0"0,-9 10-108 0 0,0 0 0 0 0,0 1 1 0 0,1 0-1 0 0,0 1 0 0 0,-14 26 0 0 0,-34 77 49 0 0,50-97-66 0 0,-18 45 34 0 0,-25 93 0 0 0,35-106-36 0 0,-12 44 0 0 0,26-83 0 0 0,0-1 0 0 0,0 1 0 0 0,1-1 0 0 0,1 1 0 0 0,0 0 0 0 0,2 15 0 0 0,2-11 0 0 0,-3-15 2 0 0,-1 0-1 0 0,1 0 0 0 0,-1 1 1 0 0,1-1-1 0 0,-1 0 0 0 0,1 0 1 0 0,-1 0-1 0 0,1 0 0 0 0,0-1 1 0 0,1 3-1 0 0,0-2 5 0 0,-1-1 0 0 0,1 1 0 0 0,-1 0 1 0 0,1-1-1 0 0,-1 1 0 0 0,1-1 0 0 0,0 0 0 0 0,-1 0 0 0 0,1 1 0 0 0,0-1 1 0 0,-1 0-1 0 0,1 0 0 0 0,-1 0 0 0 0,1-1 0 0 0,0 1 0 0 0,-1 0 1 0 0,1-1-1 0 0,-1 1 0 0 0,1-1 0 0 0,2-1 0 0 0,2 0 17 0 0,0-1 0 0 0,0 0-1 0 0,-1 0 1 0 0,7-5 0 0 0,201-185 721 0 0,-135 117-594 0 0,121-133 156 0 0,-144 150-192 0 0,21-35 560 0 0,-32 37-353 0 0,-40 53-298 0 0,-1 0 11 0 0,0 0 0 0 0,0 0-1 0 0,0 0 1 0 0,4-8 0 0 0,-4 1-2 0 0,-3 9 43 0 0,-1 2-68 0 0,0 0 0 0 0,0 1 0 0 0,0-1 1 0 0,0 1-1 0 0,0 0 0 0 0,0-1 1 0 0,1 1-1 0 0,-1-1 0 0 0,0 1 0 0 0,0 0 1 0 0,1 0-1 0 0,-2 1 0 0 0,-1 0 5 0 0,-12 14 19 0 0,0 1-1 0 0,1 0 1 0 0,-22 36-1 0 0,19-28-20 0 0,-31 54-10 0 0,3 2 0 0 0,-46 116 0 0 0,88-190-1 0 0,0 1 0 0 0,0-1 0 0 0,1 0-1 0 0,0 1 1 0 0,0-1 0 0 0,1 1 0 0 0,0 0 0 0 0,-1 15 0 0 0,3-21-3 0 0,-1 0 0 0 0,1-1 0 0 0,-1 1 0 0 0,1 0 0 0 0,0-1 0 0 0,0 1 0 0 0,-1 0 1 0 0,1-1-1 0 0,0 1 0 0 0,1-1 0 0 0,-1 1 0 0 0,2 2 0 0 0,1 0 1 0 0,-2-2 3 0 0,0 1 0 0 0,0 0 0 0 0,0-1 0 0 0,0 1 0 0 0,1-1 0 0 0,-1 0 0 0 0,6 4 0 0 0,21 16 0 0 0,14 13 0 0 0,-40-30 9 0 0,-2-4-6 0 0,1 0 1 0 0,-1 1-1 0 0,0-1 1 0 0,0 0-1 0 0,1 0 1 0 0,-1 0-1 0 0,1 0 0 0 0,-1 0 1 0 0,1 0-1 0 0,-1 0 1 0 0,1 0-1 0 0,2 0 1 0 0,10 5 6 0 0,-10-5-180 0 0,0 0-1 0 0,-1-1 1 0 0,1 1-1 0 0,-1-1 1 0 0,1 0 0 0 0,0 0-1 0 0,-1 0 1 0 0,1-1-1 0 0,0 1 1 0 0,-1-1-1 0 0,7-2 1 0 0,4-3-977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6:18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1 919 0 0,'0'0'5048'0'0,"-2"1"-4264"0"0,-8 4-170 0 0,0 0-1 0 0,0-1 0 0 0,-22 6 1 0 0,21-6-32 0 0,0-1 1 0 0,-16 8 0 0 0,24-9-167 0 0,-1 0 1 0 0,1-1-1 0 0,-1 0 0 0 0,-7 2 1 0 0,8-2-117 0 0,0 0 372 0 0,1-1-16 0 0,-4 3 1757 0 0,6-1-1011 0 0,11 0-674 0 0,21-1-863 0 0,75-24 386 0 0,-79 15-236 0 0,0 2-1 0 0,1 1 0 0 0,45-3 0 0 0,-56 11-80 0 0,-3 0-3076 0 0</inkml:trace>
</inkml:ink>
</file>

<file path=ppt/ink/ink7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3:52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93 4607 0 0,'0'0'354'0'0,"-2"0"-233"0"0,-11 0-36 0 0,-11 0 12858 0 0,26-1-12334 0 0,168-40 1646 0 0,-100 24-2191 0 0,1 4 1 0 0,91-7-1 0 0,-158 20-672 0 0,0 0 0 0 0,1 0 0 0 0,-1 0 0 0 0,8 2 0 0 0</inkml:trace>
</inkml:ink>
</file>

<file path=ppt/ink/ink7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3:52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84 8751 0 0,'-2'1'674'0'0,"-48"25"7030"0"0,63-16-6791 0 0,-9-9-824 0 0,-1 1 1 0 0,1-1-1 0 0,0 0 1 0 0,0 0-1 0 0,0 0 1 0 0,0 0-1 0 0,0-1 1 0 0,0 1-1 0 0,0-1 1 0 0,8-1-1 0 0,5-1 177 0 0,21-4 1 0 0,-22 3-184 0 0,37-10 6 0 0,0-3 1 0 0,86-37 0 0 0,-49 17-6052 0 0</inkml:trace>
</inkml:ink>
</file>

<file path=ppt/ink/ink7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5:2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0 919 0 0,'0'0'80'0'0</inkml:trace>
</inkml:ink>
</file>

<file path=ppt/ink/ink7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5:26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333 135 5239 0 0,'11'-12'374'0'0,"2"0"-1"0"0,0 0 1 0 0,0 1-1 0 0,28-17 1 0 0,62-28 2909 0 0,-96 53 2280 0 0,-8 4-5498 0 0,-6 8-41 0 0,6-7-20 0 0,-1 0 1 0 0,0 0-1 0 0,0 0 1 0 0,1 0-1 0 0,-1 0 0 0 0,0-1 1 0 0,0 1-1 0 0,0-1 1 0 0,-1 1-1 0 0,1-1 1 0 0,-4 2-1 0 0,-2 1 11 0 0,-23 17 34 0 0,2 2 0 0 0,0 1 0 0 0,2 1 0 0 0,-37 43 0 0 0,-83 124-69 0 0,127-163 20 0 0,-26 52 0 0 0,37-64 0 0 0,2 1 0 0 0,0 0 0 0 0,1 0 0 0 0,-6 34 0 0 0,10-36-5 0 0,1 0 0 0 0,1 0 0 0 0,0 1-1 0 0,1-1 1 0 0,1 0 0 0 0,0 0 0 0 0,1 0-1 0 0,9 26 1 0 0,2-5 0 0 0,1 0-1 0 0,28 49 0 0 0,59 80 6 0 0,-42-72 0 0 0,3 5-4 0 0,-24-42 102 0 0,52 107 0 0 0,-81-142-79 0 0,-1 1 0 0 0,-1 1-1 0 0,-1 0 1 0 0,-1 0 0 0 0,5 37-1 0 0,-10-47-11 0 0,-1 1 0 0 0,0-1-1 0 0,0 0 1 0 0,-1 0 0 0 0,-1 0-1 0 0,-1 0 1 0 0,0 0 0 0 0,-1-1-1 0 0,0 1 1 0 0,-1-1 0 0 0,-7 15-1 0 0,-1-5-34 0 0,-1-1-1 0 0,0 0 0 0 0,-2-2 1 0 0,0 1-1 0 0,-27 24 0 0 0,0-6-57 0 0,-63 44 0 0 0,-29 5 603 0 0,74-51 122 0 0,4-2-216 0 0,57-35-422 0 0,0 0-1 0 0,0 0 1 0 0,0 0-1 0 0,0 0 1 0 0,0 0 0 0 0,0 0-1 0 0,0 0 1 0 0,0 0 0 0 0,0 0-1 0 0,0 0 1 0 0,1 0 0 0 0,-1 0-1 0 0,0 0 1 0 0,0 0-1 0 0,0 0 1 0 0,0 0 0 0 0,0 1-1 0 0,0-1 1 0 0,0 0 0 0 0,0 0-1 0 0,0 0 1 0 0,0 0 0 0 0,0 0-1 0 0,0 0 1 0 0,0 0-1 0 0,0 0 1 0 0,0 0 0 0 0,0 0-1 0 0,0 0 1 0 0,0 0 0 0 0,0 0-1 0 0,0 0 1 0 0,0 0 0 0 0,0 1-1 0 0,0-1 1 0 0,0 0-1 0 0,0 0 1 0 0,0 0 0 0 0,0 0-1 0 0,0 0 1 0 0,0 0 0 0 0,0 0-1 0 0,0 0 1 0 0,0 0 0 0 0,0 0-1 0 0,0 0 1 0 0,0 0-1 0 0,0 0 1 0 0,0 0 0 0 0,0 0-1 0 0,0 0 1 0 0,-1 0 0 0 0,1 0-1 0 0,0 0 1 0 0,0 0 0 0 0,0 1-1 0 0,0-1 1 0 0,0 0-1 0 0,0 0 1 0 0,0 0 0 0 0,0 0-1 0 0,0 0 1 0 0,0 0 0 0 0,0 0-1 0 0,0 0 1 0 0,0 0 0 0 0,1 1-1 0 0,1 1 1 0 0,-1-1 0 0 0,1 1 0 0 0,0-1-1 0 0,0 0 1 0 0,0 1 0 0 0,0-1 0 0 0,0 0-1 0 0,0 0 1 0 0,0-1 0 0 0,0 1 0 0 0,0 0 0 0 0,0-1-1 0 0,4 1 1 0 0,-1 0-2 0 0,10 0-31 0 0,16-4-410 0 0,-28 2 148 0 0</inkml:trace>
</inkml:ink>
</file>

<file path=ppt/ink/ink7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7:53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49 2759 0 0,'-8'5'248'0'0,"-18"6"10419"0"0,36-3-9887 0 0,-6-6-696 0 0,0 0 1 0 0,0 0-1 0 0,0-1 0 0 0,1 1 1 0 0,-1-1-1 0 0,0 0 0 0 0,1 0 1 0 0,-1-1-1 0 0,1 0 0 0 0,-1 1 0 0 0,1-1 1 0 0,5-1-1 0 0,8-2 217 0 0,31-7 0 0 0,-33 6-186 0 0,113-30 523 0 0,-83 21-608 0 0,-22 7-236 0 0,30-4-1 0 0,-1 6-2833 0 0,-35 3-1971 0 0</inkml:trace>
</inkml:ink>
</file>

<file path=ppt/ink/ink7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7:53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7831 0 0,'1'-1'8292'0'0,"7"-6"-7965"0"0,0 1 0 0 0,1 0 0 0 0,-1 0 0 0 0,1 0 0 0 0,1 1 0 0 0,-1 1 0 0 0,1 0 0 0 0,-1 0 0 0 0,16-4 0 0 0,3 2-71 0 0,0 0 0 0 0,38-2 1 0 0,-35 7-567 0 0,48 5 1 0 0,-36-2-1657 0 0,-25-1 276 0 0</inkml:trace>
</inkml:ink>
</file>

<file path=ppt/ink/ink7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5:54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16 221 3223 0 0,'0'0'1174'0'0,"-12"-11"2792"0"0,9 5-656 0 0,3 4-3114 0 0,0 1 0 0 0,0-1 0 0 0,0 1 0 0 0,0-1 0 0 0,0 1 0 0 0,1-1 0 0 0,-1 1 0 0 0,1-1 0 0 0,0-2 0 0 0,0 3 370 0 0,5-4 3200 0 0,22 124-3611 0 0,-19-75-144 0 0,6 36 145 0 0,-10-43 44 0 0,2-1 0 0 0,24 69 0 0 0,-13-58 188 0 0,-13-32-258 0 0,-4-9-106 0 0,-2 8 22 0 0,-3 7 26 0 0,2-12-37 0 0,0-1-31 0 0,0 0 0 0 0,0-1 1 0 0,-1 1-1 0 0,0 0 0 0 0,-5 7 0 0 0,3-6 1658 0 0,7-11-1591 0 0,0 1 0 0 0,-1-1 0 0 0,1 0 1 0 0,-1 1-1 0 0,0-1 0 0 0,0 0 0 0 0,2-4 1 0 0,-1 4 8 0 0,41-63 331 0 0,15-26-329 0 0,-36 52-70 0 0,16-28-13 0 0,-32 55 0 0 0,-2 3-1 0 0,1 0 0 0 0,0 0 0 0 0,0 0 0 0 0,7-8 0 0 0,-6 27-51 0 0,-4-1 53 0 0,0 1 0 0 0,0 0 0 0 0,-1 0 0 0 0,0 0 0 0 0,-1 0 0 0 0,-1 14 0 0 0,0 18 0 0 0,0-23 0 0 0,1-7 0 0 0,0 0 0 0 0,3 17 0 0 0,-1-10 1 0 0,-1-9 2 0 0,1 0-1 0 0,1 0 1 0 0,-1-1-1 0 0,2 1 1 0 0,4 11-1 0 0,-7-19 430 0 0,14 24 476 0 0,-14-25-472 0 0,1-1-403 0 0,0 0 0 0 0,0 0 0 0 0,0-1 0 0 0,-1 1 0 0 0,1-1 0 0 0,0 0 0 0 0,0 1 0 0 0,-1-1 0 0 0,1 0 0 0 0,0 0 0 0 0,-1 0 0 0 0,1 0 0 0 0,-1 0 0 0 0,1 0 0 0 0,-1-1 0 0 0,0 1 0 0 0,1 0 0 0 0,1-4 0 0 0,3-3 81 0 0,-1 0-1 0 0,7-14 1 0 0,-1 2 62 0 0,93-160 625 0 0,-24 38-631 0 0,-41 78-158 0 0,56-69 1 0 0,-76 110-35 0 0,0 1-1 0 0,2 1 1 0 0,1 1-1 0 0,0 0 1 0 0,49-31-1 0 0,-70 50-78 0 0,3 14-1763 0 0,-3-2 356 0 0,-2-1-392 0 0</inkml:trace>
</inkml:ink>
</file>

<file path=ppt/ink/ink7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7:54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27 10591 0 0,'-1'-1'819'0'0,"-2"-25"4072"0"0,2 27-4862 0 0,0-1 1 0 0,-1 0-1 0 0,1 1 1 0 0,0-1-1 0 0,0 1 1 0 0,0-1-1 0 0,-1 1 1 0 0,1 0 0 0 0,0-1-1 0 0,0 1 1 0 0,0 0-1 0 0,0 0 1 0 0,0 0-1 0 0,0 0 1 0 0,1-1 0 0 0,-1 1-1 0 0,0 1 1 0 0,0-1-1 0 0,0 1 1 0 0,-16 29 506 0 0,13-22-493 0 0,-61 147 8 0 0,12-27-14 0 0,-74 144-37 0 0,99-218 0 0 0,-41 62 0 0 0,-44 45 0 0 0,68-100 0 0 0,9-14-1 0 0,22-31-65 0 0,0 0-1 0 0,2 1 1 0 0,-17 32 0 0 0,21-25-1074 0 0</inkml:trace>
</inkml:ink>
</file>

<file path=ppt/ink/ink7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7:55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107 312 3223 0 0,'-5'8'142'0'0,"0"1"0"0"0,0-1 0 0 0,-1 0-1 0 0,0 0 1 0 0,0 0 0 0 0,-1-1 0 0 0,-10 9-1 0 0,-16 8 6415 0 0,33-23-6331 0 0,-1-1 0 0 0,0 1 0 0 0,1-1 0 0 0,-1 1 0 0 0,0-1 0 0 0,0 1 1 0 0,0-1-1 0 0,1 0 0 0 0,-1 0 0 0 0,0 1 0 0 0,0-1 0 0 0,0 0 0 0 0,0 0 1 0 0,0 0-1 0 0,-1 0 0 0 0,2 0-138 0 0,0 0-1 0 0,0 0 1 0 0,0 0 0 0 0,-1-1-1 0 0,1 1 1 0 0,0 0 0 0 0,0 0 0 0 0,0 0-1 0 0,0-1 1 0 0,0 1 0 0 0,-1 0 0 0 0,1 0-1 0 0,0-1 1 0 0,0 1 0 0 0,0 0-1 0 0,0 0 1 0 0,0-1 0 0 0,0 1 0 0 0,0 0-1 0 0,0 0 1 0 0,0-1 0 0 0,0 1 0 0 0,0 0-1 0 0,0 0 1 0 0,0-1 0 0 0,0 1-1 0 0,0 0 1 0 0,0 0 0 0 0,0-1 0 0 0,0 1-1 0 0,12-29 1197 0 0,-2 12-1153 0 0,0-1 0 0 0,2 1 0 0 0,0 1 0 0 0,1 0 0 0 0,0 1 0 0 0,29-25-1 0 0,-4 9-142 0 0,71-44 0 0 0,-88 62-42 0 0,21-14-116 0 0,2 1-1 0 0,74-31 0 0 0,-114 55 161 0 0,0 1-1 0 0,0-1 1 0 0,1 1-1 0 0,-1 0 1 0 0,0 1 0 0 0,9-2-1 0 0,-12 2 11 0 0,0 1-1 0 0,0-1 1 0 0,0 0 0 0 0,0 0-1 0 0,0 0 1 0 0,0 1 0 0 0,0-1-1 0 0,-1 1 1 0 0,1-1 0 0 0,0 1-1 0 0,0-1 1 0 0,0 1-1 0 0,0-1 1 0 0,0 1 0 0 0,-1-1-1 0 0,1 1 1 0 0,0 0 0 0 0,-1 0-1 0 0,1-1 1 0 0,0 1-1 0 0,-1 0 1 0 0,1 0 0 0 0,-1 0-1 0 0,1 0 1 0 0,-1 0 0 0 0,1 0-1 0 0,-1 0 1 0 0,0 0-1 0 0,0 0 1 0 0,1 0 0 0 0,-1 0-1 0 0,0 0 1 0 0,0 0 0 0 0,0 1-1 0 0,0 12 14 0 0,0-1 1 0 0,-2 1-1 0 0,1-1 0 0 0,-1 1 0 0 0,-1-1 0 0 0,-1 0 0 0 0,-8 22 1 0 0,-6 5 188 0 0,-3 0 1 0 0,-46 69 0 0 0,51-85-175 0 0,-14 17 44 0 0,-17 28-122 0 0,46-67-943 0 0</inkml:trace>
</inkml:ink>
</file>

<file path=ppt/ink/ink7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7:55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8751 0 0,'0'0'674'0'0,"-1"1"-438"0"0,-4 12 474 0 0,1 0 1 0 0,0 0 0 0 0,1 0 0 0 0,0 0 0 0 0,1 1-1 0 0,0-1 1 0 0,1 1 0 0 0,1 14 0 0 0,1-19-527 0 0,0 1 0 0 0,1-1 0 0 0,0 1 0 0 0,0-1 0 0 0,1 1 0 0 0,0-1 0 0 0,1 0 0 0 0,-1 0 0 0 0,2 0 0 0 0,0-1 0 0 0,0 0 0 0 0,7 10 0 0 0,1-4-36 0 0,0 0 0 0 0,1-1 0 0 0,0-1 0 0 0,1 0 0 0 0,0-1 0 0 0,1 0 0 0 0,0-1 0 0 0,22 9 0 0 0,9 1 256 0 0,89 27 0 0 0,-117-42-245 0 0,0-1 1 0 0,37 4-1 0 0,-44-7-852 0 0,23-2-1 0 0,-26 0-1271 0 0,1-1-1 0 0,17-5 1 0 0,-9 0-3973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6:18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1375 0 0,'-2'1'107'0'0,"-34"23"1180"0"0,29-18 1722 0 0,0 0 0 0 0,-11 12-1 0 0,14-13-2049 0 0,-4 3 2078 0 0,8-8-3017 0 0,0 0-1 0 0,0 0 1 0 0,0 0-1 0 0,1 0 0 0 0,-1 0 1 0 0,0 0-1 0 0,0 0 1 0 0,0 0-1 0 0,0 0 0 0 0,1 0 1 0 0,-1 0-1 0 0,0 0 1 0 0,0 0-1 0 0,0 0 0 0 0,0 1 1 0 0,1-1-1 0 0,-1 0 1 0 0,0 0-1 0 0,0 0 1 0 0,0 0-1 0 0,0 0 0 0 0,0 0 1 0 0,1 1-1 0 0,-1-1 1 0 0,0 0-1 0 0,0 0 0 0 0,0 0 1 0 0,0 0-1 0 0,0 0 1 0 0,0 1-1 0 0,0-1 1 0 0,0 0-1 0 0,0 0 0 0 0,0 1 5 0 0,1-1 0 0 0,-1 0 0 0 0,0 1 0 0 0,0-1 0 0 0,0 0 0 0 0,1 1-1 0 0,-1-1 1 0 0,0 0 0 0 0,0 1 0 0 0,1-1 0 0 0,-1 0 0 0 0,0 0 0 0 0,0 1-1 0 0,1-1 1 0 0,-1 0 0 0 0,0 0 0 0 0,1 0 0 0 0,-1 1 0 0 0,0-1 0 0 0,1 0-1 0 0,-1 0 1 0 0,1 0 0 0 0,-1 0 0 0 0,0 0 0 0 0,1 0 0 0 0,-1 0 0 0 0,0 0-1 0 0,1 0 1 0 0,0 0 0 0 0,23 1 518 0 0,-1-2-1 0 0,1-1 0 0 0,24-4 1 0 0,-25 2-353 0 0,1 1 0 0 0,0 2 1 0 0,39 1-1 0 0,40 20-176 0 0,-66-12-13 0 0,-18-4 33 0 0,0-1-1 0 0,0-1 0 0 0,28 0 1 0 0,-38-2-84 0 0,-1 0-1 0 0,1-1 1 0 0,0 0-1 0 0,-1-1 1 0 0,1 0 0 0 0,-1 0-1 0 0,0-1 1 0 0,0 0 0 0 0,15-8-1 0 0,7-9-2345 0 0,-19 8-3926 0 0</inkml:trace>
</inkml:ink>
</file>

<file path=ppt/ink/ink7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7:55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4 11055 0 0,'-1'0'852'0'0,"0"-1"-791"0"0,0 1 0 0 0,-1-1 0 0 0,1 1 0 0 0,0 0 0 0 0,0-1 0 0 0,-1 1 0 0 0,1 0 0 0 0,0 0 0 0 0,-1 0 0 0 0,1 0 0 0 0,0 0 0 0 0,-1 0 0 0 0,1 0 0 0 0,0 1 0 0 0,-1-1-1 0 0,1 0 1 0 0,0 1 0 0 0,0-1 0 0 0,0 1 0 0 0,-1-1 0 0 0,1 1 0 0 0,0 0 0 0 0,0-1 0 0 0,0 1 0 0 0,0 0 0 0 0,0 0 0 0 0,0 0 0 0 0,0 0 0 0 0,-1 1 0 0 0,-1 1 294 0 0,-32 27 1245 0 0,-55 66-1 0 0,44-45-1046 0 0,-31 24 310 0 0,-125 95 0 0 0,38-37-637 0 0,162-130-243 0 0,-137 123-1435 0 0,133-118-1132 0 0</inkml:trace>
</inkml:ink>
</file>

<file path=ppt/ink/ink7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7:56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 5063 0 0,'1'1'390'0'0,"10"32"2341"0"0,2-1 0 0 0,23 42 0 0 0,-32-67-2297 0 0,0 0 0 0 0,-1 1 0 0 0,0 0 0 0 0,0-1 0 0 0,0 1 0 0 0,-1 0 0 0 0,2 15 0 0 0,-4-19-322 0 0,0 1-1 0 0,0-1 1 0 0,0 1-1 0 0,0-1 1 0 0,-1 1 0 0 0,0-1-1 0 0,0 0 1 0 0,0 1-1 0 0,-1-1 1 0 0,1 0-1 0 0,-1 0 1 0 0,0 0-1 0 0,0 0 1 0 0,0 0 0 0 0,-6 7-1 0 0,0-2 16 0 0,-1 0-1 0 0,0 0 0 0 0,0-1 1 0 0,-1 0-1 0 0,-18 11 0 0 0,-60 28-38 0 0,20-11-228 0 0,-132 64-3042 0 0,183-92 2114 0 0</inkml:trace>
</inkml:ink>
</file>

<file path=ppt/ink/ink7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7:56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478 380 9007 0 0,'-2'1'414'0'0,"-10"7"34"0"0,0 1-193 0 0,0-1 0 0 0,-1-1 0 0 0,-19 9 0 0 0,8-8 769 0 0,0-1 0 0 0,0 0 1 0 0,-1-2-1 0 0,-27 3 0 0 0,33-7-705 0 0,0 0 0 0 0,0-1 0 0 0,-1-1 0 0 0,1-1-1 0 0,-36-8 1 0 0,49 9-252 0 0,1 0 0 0 0,0-1 0 0 0,-1 0-1 0 0,1 0 1 0 0,0-1 0 0 0,0 0 0 0 0,0 0 0 0 0,1 0 0 0 0,-1 0-1 0 0,1 0 1 0 0,0-1 0 0 0,0 0 0 0 0,0 0 0 0 0,0 0-1 0 0,-4-7 1 0 0,5 7-16 0 0,1-1-1 0 0,0 1 0 0 0,0-1 1 0 0,1 1-1 0 0,-1-1 0 0 0,1 1 1 0 0,0-1-1 0 0,0 0 0 0 0,1 0 1 0 0,-1 1-1 0 0,1-1 0 0 0,0 0 1 0 0,0 0-1 0 0,1 0 0 0 0,0 1 1 0 0,-1-1-1 0 0,1 0 0 0 0,2-4 1 0 0,1-2-12 0 0,1 1 0 0 0,-1 0 1 0 0,1 0-1 0 0,1 1 0 0 0,0-1 1 0 0,0 1-1 0 0,1 1 0 0 0,8-9 1 0 0,9-7-118 0 0,34-27 0 0 0,47-29-375 0 0,-91 71 375 0 0,-1 1 0 0 0,2 0 0 0 0,-1 1 0 0 0,1 1 0 0 0,0 0 0 0 0,18-4 1 0 0,-27 8 70 0 0,0 1 0 0 0,1 1 0 0 0,-1-1 0 0 0,1 1 0 0 0,-1 0 0 0 0,0 1 0 0 0,1-1 0 0 0,-1 1 0 0 0,0 1 1 0 0,0-1-1 0 0,0 1 0 0 0,0 0 0 0 0,0 0 0 0 0,0 1 0 0 0,0 0 0 0 0,0 0 0 0 0,-1 0 0 0 0,0 0 0 0 0,0 1 1 0 0,0 0-1 0 0,0 0 0 0 0,7 9 0 0 0,-6-7 0 0 0,-1 1 0 0 0,0-1 0 0 0,-1 1 0 0 0,1 0 0 0 0,-1 1 0 0 0,-1-1 0 0 0,0 1 0 0 0,0 0 0 0 0,0 0 0 0 0,-1-1-1 0 0,0 2 1 0 0,0-1 0 0 0,-1 0 0 0 0,0 0 0 0 0,-1 0 0 0 0,0 1 0 0 0,-1 8 0 0 0,0-6 14 0 0,-1-1 1 0 0,0 0-1 0 0,0 0 0 0 0,-1-1 0 0 0,0 1 0 0 0,-1 0 0 0 0,0-1 0 0 0,-1 0 1 0 0,0 0-1 0 0,0 0 0 0 0,-1-1 0 0 0,0 1 0 0 0,-1-1 0 0 0,0-1 0 0 0,0 1 1 0 0,0-1-1 0 0,-1-1 0 0 0,0 1 0 0 0,0-1 0 0 0,-1-1 0 0 0,-11 7 1 0 0,-41 16-168 0 0,-98 33 1 0 0,157-61 133 0 0,-20 9-643 0 0,-1-2 0 0 0,0-1-1 0 0,-1 0 1 0 0,1-2 0 0 0,-27 1 0 0 0,36-6-289 0 0,4-2-2 0 0</inkml:trace>
</inkml:ink>
</file>

<file path=ppt/ink/ink7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7:56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850 23 9671 0 0,'-1'-2'50'0'0,"0"1"-1"0"0,0-1 0 0 0,0 1 0 0 0,0 0 0 0 0,0-1 0 0 0,0 1 1 0 0,0 0-1 0 0,-1-1 0 0 0,1 1 0 0 0,-1 0 0 0 0,1 0 0 0 0,0 0 1 0 0,-1 0-1 0 0,0 1 0 0 0,1-1 0 0 0,-1 0 0 0 0,0 1 0 0 0,-2-2 1 0 0,1 2 79 0 0,0 0 1 0 0,0 0 0 0 0,1 0 0 0 0,-1 0 0 0 0,0 0 0 0 0,0 1 0 0 0,0-1 0 0 0,0 1 0 0 0,1 0 0 0 0,-5 1-1 0 0,-4 3 435 0 0,0 1-1 0 0,0 0 1 0 0,1 1-1 0 0,-13 11 0 0 0,5-4-136 0 0,2 1-1 0 0,0 1 0 0 0,-26 34 1 0 0,-34 63 445 0 0,46-67-658 0 0,-127 198 236 0 0,-97 141-376 0 0,234-355-81 0 0,-5 5-35 0 0,-28 53 1 0 0,42-60-1130 0 0,9-16 432 0 0</inkml:trace>
</inkml:ink>
</file>

<file path=ppt/ink/ink7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7:57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75 11167 0 0,'-1'1'514'0'0,"-5"2"-305"0"0,1 0 1 0 0,0 0 0 0 0,0 0 0 0 0,1 1-1 0 0,-1 0 1 0 0,-9 9 3305 0 0,36-15-2907 0 0,-1 0 0 0 0,0-2 0 0 0,-1-1 0 0 0,1 0 0 0 0,34-15 0 0 0,-26 10-303 0 0,21-9-44 0 0,36-11 131 0 0,-75 27-469 0 0,1 0 0 0 0,0 1 0 0 0,-1 0 0 0 0,1 1 0 0 0,18 1 0 0 0,-28 0-279 0 0,1 0 1 0 0,-1 1-1 0 0,0-1 1 0 0,0 1-1 0 0,1 0 1 0 0,-1-1-1 0 0,0 1 0 0 0,2 2 1 0 0</inkml:trace>
</inkml:ink>
</file>

<file path=ppt/ink/ink7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07:57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33 6911 0 0,'-6'13'15365'0'0,"13"-14"-17034"0"0,198-20 3221 0 0,-168 18-2634 0 0,56-12-1 0 0,-74 10-104 0 0</inkml:trace>
</inkml:ink>
</file>

<file path=ppt/ink/ink7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5:59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94 3223 0 0,'7'-5'5835'0'0,"11"-17"3778"0"0,-14 22-9365 0 0,-4 0-235 0 0,1 0 0 0 0,-1 0 0 0 0,0 0 0 0 0,0 0 0 0 0,0 0 0 0 0,1 0 0 0 0,-1 0 0 0 0,0 0 0 0 0,0 0 0 0 0,0-1 0 0 0,1 1 0 0 0,-1 0 1 0 0,0 0-1 0 0,0 0 0 0 0,1 0 0 0 0,-1 0 0 0 0,0 1 0 0 0,0-1 0 0 0,0 0 0 0 0,1 0 0 0 0,-1 0 0 0 0,0 0 0 0 0,0 0 0 0 0,0 0 0 0 0,1 0 1 0 0,-1 0-1 0 0,0 0 0 0 0,0 0 0 0 0,0 1 0 0 0,0-1 0 0 0,1 0 0 0 0,-1 0 0 0 0,0 0 0 0 0,0 0 0 0 0,0 1 0 0 0,0-1 0 0 0,0 0 0 0 0,1 0 1 0 0,1 6 4 0 0,0-1 0 0 0,0 1 1 0 0,0-1-1 0 0,-1 1 0 0 0,0-1 1 0 0,0 1-1 0 0,0 0 0 0 0,-1 0 1 0 0,0-1-1 0 0,0 1 0 0 0,-1 10 1 0 0,-3 10 44 0 0,-8 33 0 0 0,5-30-71 0 0,-5 16 13 0 0,8-32 13 0 0,1 1 0 0 0,0-1 0 0 0,1 1 0 0 0,0-1 0 0 0,1 1 0 0 0,0-1 0 0 0,2 17 1 0 0,-1-26 12 0 0,5 12 386 0 0,-4-13-332 0 0,8 12-14 0 0,-8-13-61 0 0,1-1 134 0 0,-1 1-76 0 0,16 8 292 0 0,-16-9-113 0 0,1-1-91 0 0,1 0-99 0 0,-1 0 0 0 0,1 0-1 0 0,0 0 1 0 0,-1 0 0 0 0,1 0 0 0 0,-1-1 0 0 0,1 1 0 0 0,-1-1 0 0 0,1 0 0 0 0,-1 0-1 0 0,0 0 1 0 0,1 0 0 0 0,-1 0 0 0 0,0 0 0 0 0,0-1 0 0 0,1 1 0 0 0,-1-1 0 0 0,0 0 0 0 0,3-3-1 0 0,4-5 105 0 0,-1 0 0 0 0,13-19 0 0 0,-7 10-109 0 0,1-2-41 0 0,6-7 10 0 0,36-39 0 0 0,64-55-74 0 0,-116 117 31 0 0,-9 25-103 0 0,-4 15 117 0 0,-11 72-67 0 0,17-96 69 0 0,2 0-1 0 0,0 0 0 0 0,0 0 1 0 0,1 1-1 0 0,0-1 0 0 0,1 0 1 0 0,5 17-1 0 0,-2-13 7 0 0,-4-13-1 0 0,6 13 18 0 0,2 2 384 0 0,-8-16 158 0 0,10 2 177 0 0,-7-4-666 0 0,-1 0 0 0 0,0-1-1 0 0,1 1 1 0 0,-1-1 0 0 0,0 0-1 0 0,0 0 1 0 0,0 0 0 0 0,0-1-1 0 0,0 1 1 0 0,3-4 0 0 0,0-3 54 0 0,1 1 0 0 0,6-14 0 0 0,-10 17-116 0 0,17-25 79 0 0,1 0 0 0 0,48-51 0 0 0,61-45 78 0 0,-126 123-162 0 0,25-25-38 0 0,1 1 1 0 0,65-42-1 0 0,-92 68-16 0 0,-2-1 1 0 0,1 1 1 0 0,0 0-1 0 0,0 0 0 0 0,0 0 1 0 0,0 0-1 0 0,0 1 0 0 0,0-1 1 0 0,0 0-1 0 0,0 1 0 0 0,3-1 1 0 0,-4 3-47 0 0,-1-1 0 0 0,1 1 0 0 0,-1 0 0 0 0,1 0 0 0 0,-1-1 0 0 0,0 1 1 0 0,1 0-1 0 0,-1 0 0 0 0,0-1 0 0 0,0 1 0 0 0,-1 2 0 0 0,-2 9-1093 0 0,-2 1-298 0 0</inkml:trace>
</inkml:ink>
</file>

<file path=ppt/ink/ink7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6:11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68 243 2303 0 0,'0'0'454'0'0,"-5"-15"6908"0"0,2 10-6576 0 0,2 4-581 0 0,0 0-1 0 0,0-1 1 0 0,0 0 0 0 0,0 1-1 0 0,0-1 1 0 0,0 1-1 0 0,0-1 1 0 0,0 0 0 0 0,1 0-1 0 0,-1 1 1 0 0,0-1-1 0 0,1 0 1 0 0,0 0 0 0 0,-1 0-1 0 0,1 0 1 0 0,0 0 0 0 0,0 1-1 0 0,0-1 1 0 0,0 0-1 0 0,2-5 1342 0 0,-4 8-1455 0 0,0 0-75 0 0,0 1 0 0 0,0-1 1 0 0,0 0-1 0 0,0 1 0 0 0,0-1 0 0 0,0 1 1 0 0,1 0-1 0 0,-1 0 0 0 0,1 0 0 0 0,-1-1 1 0 0,1 2-1 0 0,-1-1 0 0 0,-1 3 0 0 0,0 1 41 0 0,0 0-42 0 0,0 1 0 0 0,1-1 0 0 0,0 0 0 0 0,0 1 0 0 0,0 0 0 0 0,0-1 0 0 0,1 1 0 0 0,0 0 0 0 0,1 7 0 0 0,0 11 66 0 0,3 28 1 0 0,0-21-58 0 0,-1-14 47 0 0,8 33 0 0 0,-5-33 7 0 0,2 32 1 0 0,-5-35-31 0 0,0 33 1049 0 0,18-70-109 0 0,30-68-99 0 0,-39 66-829 0 0,2 1-1 0 0,0 0 1 0 0,20-25 0 0 0,15-3-6 0 0,-47 50-108 0 0,4 13-63 0 0,7 38 37 0 0,-2-8-100 0 0,33 92-115 0 0,-40-124 307 0 0,4 19 584 0 0,-6-28-428 0 0,3 3-20 0 0,-3-4-124 0 0,-1 1 0 0 0,1-1 1 0 0,-1 1-1 0 0,1-1 0 0 0,-1 1 0 0 0,1-1 1 0 0,0 1-1 0 0,-1-1 0 0 0,1 1 0 0 0,-1-1 0 0 0,1 0 1 0 0,0 1-1 0 0,-1-1 0 0 0,1 0 0 0 0,0 0 0 0 0,0 1 1 0 0,-1-1-1 0 0,1 0 0 0 0,1 0 0 0 0,3-1 27 0 0,0 1-1 0 0,0-1 1 0 0,0 0-1 0 0,1-1 1 0 0,-1 1-1 0 0,0-1 0 0 0,-1 0 1 0 0,1 0-1 0 0,0-1 1 0 0,-1 0-1 0 0,1 1 1 0 0,-1-1-1 0 0,0-1 1 0 0,7-5-1 0 0,6-8 58 0 0,29-36 0 0 0,-31 33 7 0 0,50-65 197 0 0,56-99 0 0 0,-73 99-716 0 0,-29 49-56 0 0,36-52 0 0 0,-54 87 135 0 0</inkml:trace>
</inkml:ink>
</file>

<file path=ppt/ink/ink7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6:12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137 387 6879 0 0,'0'0'623'0'0,"-1"1"-514"0"0,-21 28 1111 0 0,21-27-381 0 0,-7 6 729 0 0,7-5-1203 0 0,0-2 80 0 0,0 0 0 0 0,0 1 0 0 0,0-1 0 0 0,-1 1-1 0 0,1-1 1 0 0,0 0 0 0 0,0 0 0 0 0,-1 0 0 0 0,-2 2 0 0 0,3-3-384 0 0,0 0 1 0 0,0 0 0 0 0,0 0 0 0 0,0 0-1 0 0,0 0 1 0 0,0 0 0 0 0,0 0 0 0 0,0 0 0 0 0,0 0-1 0 0,0 0 1 0 0,0-1 0 0 0,0 1 0 0 0,0 0 0 0 0,0-1-1 0 0,0 1 1 0 0,0-1 0 0 0,0 1 0 0 0,0-1-1 0 0,-1-1 1 0 0,-24-21 66 0 0,18 14-106 0 0,2-1-1 0 0,-11-19 0 0 0,15 23-15 0 0,0 0 0 0 0,0 0 0 0 0,1 0 0 0 0,0 0-1 0 0,0 0 1 0 0,0-1 0 0 0,1 1 0 0 0,0 0 0 0 0,0 0 0 0 0,2-11-1 0 0,0 7 5 0 0,1 1-1 0 0,-1-1 0 0 0,2 1 0 0 0,-1 0 0 0 0,1 0 0 0 0,6-10 0 0 0,3 0-30 0 0,0 0 1 0 0,1 1 0 0 0,1 0-1 0 0,1 1 1 0 0,18-15 0 0 0,-24 23-74 0 0,0-1 53 0 0,-1 2 1 0 0,1-1-1 0 0,1 2 0 0 0,-1-1 0 0 0,1 1 0 0 0,1 1 1 0 0,-1 0-1 0 0,1 0 0 0 0,23-6 0 0 0,-28 10 55 0 0,-5 2 91 0 0,0 1 0 0 0,0-1 0 0 0,-1 1 0 0 0,1-1 1 0 0,0 1-1 0 0,-1 0 0 0 0,1 0 0 0 0,0 0 0 0 0,-1 0 1 0 0,1 0-1 0 0,-1 0 0 0 0,1 0 0 0 0,-1 0 1 0 0,0 0-1 0 0,1 1 0 0 0,-1-1 0 0 0,1 3 0 0 0,-1-4-90 0 0,2 4-55 0 0,-1-1 0 0 0,1 0 0 0 0,-1 1 1 0 0,0-1-1 0 0,0 1 0 0 0,0 0 1 0 0,0 0-1 0 0,0 4 0 0 0,11 22-505 0 0,-12-27 554 0 0,0-1 0 0 0,0 1 0 0 0,0-1 0 0 0,0 0 0 0 0,1 0 0 0 0,-1 1 0 0 0,1-1 0 0 0,2 3 0 0 0,0-1 23 0 0,2 3-9 0 0,-1-3 32 0 0,7 7-45 0 0,-11-10-8 0 0,0 1 0 0 0,0-1 0 0 0,0 0 0 0 0,0 0-1 0 0,0 0 1 0 0,0 1 0 0 0,0-1 0 0 0,-1 1 0 0 0,1-1-1 0 0,0 0 1 0 0,-1 1 0 0 0,1-1 0 0 0,-1 1 0 0 0,0-1 0 0 0,1 1-1 0 0,-1 0 1 0 0,0-1 0 0 0,0 1 0 0 0,0-1 0 0 0,0 1 0 0 0,0-1-1 0 0,0 1 1 0 0,-1-1 0 0 0,1 1 0 0 0,0 0 0 0 0,-1-1-1 0 0,1 0 1 0 0,-1 1 0 0 0,-1 1 0 0 0,0 2 3 0 0,-2 6 0 0 0,0-1 0 0 0,-1 1 0 0 0,0-1 0 0 0,0 0 0 0 0,-2-1 0 0 0,1 0 0 0 0,-1 0 0 0 0,0 0 0 0 0,-1 0-1 0 0,0-1 1 0 0,0-1 0 0 0,-14 11 0 0 0,-88 53 43 0 0,68-48-832 0 0,41-22 590 0 0,-6 2-987 0 0</inkml:trace>
</inkml:ink>
</file>

<file path=ppt/ink/ink7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6:12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18 8895 0 0,'0'0'808'0'0,"0"-1"-664"0"0,1-5-42 0 0,0 4 338 0 0,0 0 345 0 0,-1 2-710 0 0,0-1 1 0 0,0 1 0 0 0,0 0 0 0 0,0 0 0 0 0,0 0 0 0 0,0-1 0 0 0,0 1-1 0 0,0 0 1 0 0,1 0 0 0 0,-1 0 0 0 0,0-1 0 0 0,0 1 0 0 0,0 0 0 0 0,0 0-1 0 0,0 0 1 0 0,0 0 0 0 0,0-1 0 0 0,0 1 0 0 0,1 0 0 0 0,-1 0 0 0 0,0 0-1 0 0,0 0 1 0 0,0 0 0 0 0,0-1 0 0 0,0 1 0 0 0,1 0 0 0 0,-1 0 0 0 0,0 0-1 0 0,0 0 1 0 0,0 0 0 0 0,1 0 0 0 0,-1 0 0 0 0,0 0 0 0 0,2-1-35 0 0,-1 1 1 0 0,0 0 0 0 0,1 0-1 0 0,-1 0 1 0 0,1 0 0 0 0,-1 0-1 0 0,0 0 1 0 0,1 0 0 0 0,-1 0-1 0 0,0 0 1 0 0,1 1 0 0 0,-1-1-1 0 0,1 1 1 0 0,-1-1 0 0 0,0 1-1 0 0,2 0 1 0 0,-2 0-35 0 0,0 0 1 0 0,0 0-1 0 0,0 1 0 0 0,0-1 0 0 0,0 0 1 0 0,-1 0-1 0 0,1 0 0 0 0,0 1 0 0 0,-1-1 1 0 0,1 0-1 0 0,-1 1 0 0 0,1-1 1 0 0,-1 0-1 0 0,0 1 0 0 0,1-1 0 0 0,-1 1 1 0 0,0-1-1 0 0,0 2 0 0 0,0 3-7 0 0,-1-1 0 0 0,1 1 0 0 0,-1 0-1 0 0,0-1 1 0 0,0 1 0 0 0,-1-1 0 0 0,0 1 0 0 0,0-1-1 0 0,-3 7 1 0 0,-29 47 27 0 0,25-45 2 0 0,-65 111 151 0 0,-40 63 745 0 0,78-134-609 0 0,-61 69 1 0 0,41-64-239 0 0,-65 52-1 0 0,26-27 30 0 0,83-70-75 0 0,11-13 194 0 0,6-1-300 0 0,1-1 0 0 0,0 0 0 0 0,-1 1 0 0 0,1-2 1 0 0,0 1-1 0 0,-1-1 0 0 0,0 0 0 0 0,1 0 0 0 0,-1 0 0 0 0,9-7 0 0 0,-4 2-1129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6:20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188 360 1839 0 0,'-2'2'7591'0'0,"0"2"-6940"0"0,0 0 0 0 0,-1 0 0 0 0,2 0 1 0 0,-1 0-1 0 0,0 0 0 0 0,1 1 0 0 0,-1 4 0 0 0,1-6-519 0 0,1 0 0 0 0,0 0 0 0 0,0 0 0 0 0,1 0 0 0 0,-1 0 0 0 0,0 0 0 0 0,1 0 0 0 0,0 0 0 0 0,0 0 0 0 0,0-1 0 0 0,0 1 0 0 0,0 0 0 0 0,1 0 0 0 0,-1-1 0 0 0,1 1 0 0 0,-1-1 0 0 0,1 0 0 0 0,0 1 0 0 0,0-1 0 0 0,0 0 0 0 0,1 0 0 0 0,-1 0 0 0 0,0 0 0 0 0,1-1 0 0 0,-1 1 0 0 0,1 0 0 0 0,-1-1 0 0 0,1 0 0 0 0,4 2-1 0 0,-2-1-43 0 0,0 0 0 0 0,1-1-1 0 0,0 1 1 0 0,-1-1-1 0 0,1-1 1 0 0,0 1-1 0 0,0-1 1 0 0,-1 1-1 0 0,1-2 1 0 0,0 1-1 0 0,0-1 1 0 0,-1 1-1 0 0,1-2 1 0 0,7-1-1 0 0,84-41 1086 0 0,-53 22-704 0 0,52-18 1 0 0,-80 35-470 0 0,6-5 0 0 0,-19 7 0 0 0,3-1 12 0 0,1-1 1 0 0,-1-1-1 0 0,-1 1 0 0 0,1-1 1 0 0,-1 0-1 0 0,0 0 0 0 0,0 0 0 0 0,-1-1 1 0 0,0 0-1 0 0,6-13 0 0 0,1 0-11 0 0,-1 1 33 0 0,14-33-1 0 0,-21 43-33 0 0,0 0-1 0 0,-1-1 1 0 0,0 1 0 0 0,-1-1-1 0 0,1 1 1 0 0,-1-11-1 0 0,-2 15-27 0 0,1 0 0 0 0,-1 0 1 0 0,-1 0-1 0 0,1 0 0 0 0,-1 0 0 0 0,1 0 0 0 0,-1 1 0 0 0,-1-1 1 0 0,1 1-1 0 0,-1-1 0 0 0,1 1 0 0 0,-1 0 0 0 0,0 0 0 0 0,-1 0 0 0 0,1 0 1 0 0,-1 1-1 0 0,0-1 0 0 0,0 1 0 0 0,0 0 0 0 0,0 0 0 0 0,0 0 0 0 0,-1 1 1 0 0,1-1-1 0 0,-1 1 0 0 0,0 0 0 0 0,-7-1 0 0 0,7 2 8 0 0,0 0 0 0 0,0 1-1 0 0,0 0 1 0 0,0 0 0 0 0,0 0 0 0 0,0 0-1 0 0,0 1 1 0 0,0 0 0 0 0,1 0 0 0 0,-1 0-1 0 0,0 1 1 0 0,0-1 0 0 0,-4 4 0 0 0,-7 3-68 0 0,0 1 1 0 0,-18 14 0 0 0,15-10-21 0 0,13-9 13 0 0,-1-1 1 0 0,-13 6-1 0 0,14-6 58 0 0,-1-1-1 0 0,1 1 0 0 0,-6 5 0 0 0,-100 83-588 0 0,85-67 426 0 0,-13 11-9 0 0,1 2 1 0 0,-47 58 0 0 0,75-81 159 0 0,0 2 1 0 0,0-1 0 0 0,2 1-1 0 0,0 1 1 0 0,1 0-1 0 0,0 0 1 0 0,1 0 0 0 0,2 1-1 0 0,-1 0 1 0 0,-3 28-1 0 0,8-41 72 0 0,1 1 0 0 0,0-1 0 0 0,0 1 0 0 0,0 0 0 0 0,1-1 0 0 0,0 1-1 0 0,0-1 1 0 0,0 0 0 0 0,1 1 0 0 0,-1-1 0 0 0,1 0 0 0 0,0 0 0 0 0,5 7 0 0 0,-3-5 57 0 0,1-1 0 0 0,0 0 0 0 0,0 0-1 0 0,0 0 1 0 0,1 0 0 0 0,0-1 0 0 0,0 0 0 0 0,11 6 0 0 0,0-1 89 0 0,1-1 0 0 0,0-1 1 0 0,1 0-1 0 0,-1-2 0 0 0,1 0 0 0 0,32 5 0 0 0,-23-6 69 0 0,1-1 1 0 0,0-1-1 0 0,-1-2 0 0 0,1-1 0 0 0,40-4 1 0 0,-54 2-211 0 0,1-1 1 0 0,-1 0 0 0 0,0-1 0 0 0,28-11-1 0 0,179-81 879 0 0,-218 94-875 0 0,-1 1-1 0 0,1 0 0 0 0,0 0 1 0 0,-1 1-1 0 0,1-1 1 0 0,0 1-1 0 0,0-1 0 0 0,3 1 1 0 0,5 1-19 0 0,0 1-25 0 0,-9-1-49 0 0,1 2 16 0 0,-4-3-52 0 0,0 1 1 0 0,0-1 0 0 0,1 0 0 0 0,-1 0-1 0 0,0 0 1 0 0,0 0 0 0 0,1 0-1 0 0,-1 0 1 0 0,0 1 0 0 0,0-1 0 0 0,1 0-1 0 0,-1 0 1 0 0,0 0 0 0 0,0 0-1 0 0,0 1 1 0 0,1-1 0 0 0,-1 0 0 0 0,0 0-1 0 0,0 1 1 0 0,0-1 0 0 0,0 0-1 0 0,0 0 1 0 0,1 1 0 0 0,-1-1 0 0 0,0 0-1 0 0,0 0 1 0 0,0 1 0 0 0,0-1-1 0 0,0 0 1 0 0,0 1 0 0 0,0-1 0 0 0,0 1-1 0 0,-8 8-1647 0 0</inkml:trace>
</inkml:ink>
</file>

<file path=ppt/ink/ink7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6:13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76 180 9703 0 0,'0'0'3192'0'0,"-1"2"-2466"0"0,-2 4-382 0 0,-45 99 2648 0 0,43-91-2807 0 0,1-1 1 0 0,0 1-1 0 0,1 0 1 0 0,0 0-1 0 0,1 0 1 0 0,0 16-1 0 0,9 21 687 0 0,-7-51-841 0 0,0 1-1 0 0,1 0 0 0 0,-1 0 1 0 0,0-1-1 0 0,1 1 1 0 0,-1 0-1 0 0,0-1 1 0 0,1 1-1 0 0,-1-1 0 0 0,1 1 1 0 0,-1 0-1 0 0,1-1 1 0 0,0 1-1 0 0,-1-1 0 0 0,1 0 1 0 0,-1 1-1 0 0,1-1 1 0 0,0 1-1 0 0,-1-1 1 0 0,1 0-1 0 0,0 1 0 0 0,0-1 1 0 0,-1 0-1 0 0,2 0 1 0 0,0 1 28 0 0,0 0 1 0 0,0-1-1 0 0,0 1 1 0 0,0-1-1 0 0,0 0 1 0 0,0 0-1 0 0,0 1 1 0 0,4-2-1 0 0,-3 0-36 0 0,-1 1-1 0 0,1-2 1 0 0,0 1-1 0 0,-1 0 0 0 0,1 0 1 0 0,-1-1-1 0 0,1 1 1 0 0,-1-1-1 0 0,0 0 1 0 0,1 0-1 0 0,-1 0 1 0 0,0 0-1 0 0,0 0 1 0 0,3-5-1 0 0,2-3-1 0 0,-1-1 0 0 0,7-13-1 0 0,-3 4 19 0 0,3-4-32 0 0,-5 9 7 0 0,0 0-1 0 0,2 0 0 0 0,14-18 1 0 0,-17 27-79 0 0,1 2-9 0 0,-5 4 14 0 0,-1 1 53 0 0,0 0 0 0 0,0 0-1 0 0,0 0 1 0 0,0 0 0 0 0,0 1 0 0 0,-1-1 0 0 0,1 0-1 0 0,0 1 1 0 0,-1-1 0 0 0,1 1 0 0 0,-1 0-1 0 0,0-1 1 0 0,1 1 0 0 0,-1 0 0 0 0,0 0-1 0 0,2 3 1 0 0,0 2-23 0 0,40 76 19 0 0,-6-25 191 0 0,-33-52-146 0 0,1-1 0 0 0,0 1-1 0 0,0-1 1 0 0,1 0 0 0 0,-1 0-1 0 0,13 8 1 0 0,-16-12 92 0 0,7 0 272 0 0,-8-1-322 0 0,1 0 1 0 0,-1 0-1 0 0,0 1 1 0 0,1-1-1 0 0,-1 0 1 0 0,1 0-1 0 0,-1-1 1 0 0,0 1-1 0 0,1 0 1 0 0,-1 0-1 0 0,0-1 1 0 0,1 1-1 0 0,-1-1 1 0 0,0 1-1 0 0,1-1 1 0 0,-1 1-1 0 0,0-1 1 0 0,0 0-1 0 0,2-1 0 0 0,4-4 115 0 0,-1-1 0 0 0,0 1-1 0 0,0-1 1 0 0,-1-1 0 0 0,8-12-1 0 0,4-6 100 0 0,50-64-92 0 0,-23 32 0 0 0,46-78-1 0 0,-76 110-508 0 0,2-4-1110 0 0,24-33 0 0 0</inkml:trace>
</inkml:ink>
</file>

<file path=ppt/ink/ink7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6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79 5351 0 0,'0'0'242'0'0,"1"0"-1"0"0,2-1-120 0 0,0 0 0 0 0,0-1-1 0 0,0 1 1 0 0,0-1 0 0 0,0 0-1 0 0,-1 0 1 0 0,1 0 0 0 0,4-4 0 0 0,1-1 1908 0 0,0-2 259 0 0,29-35 4369 0 0,-37 46-6651 0 0,-1-1 0 0 0,0 1-1 0 0,1-1 1 0 0,-1 1 0 0 0,0-1-1 0 0,0 0 1 0 0,0 1 0 0 0,0-1-1 0 0,0 0 1 0 0,-2 2 0 0 0,-3 3-5 0 0,-246 366-1 0 0,231-336-9 0 0,-23 50-1 0 0,39-72 40 0 0,0 0 0 0 0,0 0 0 0 0,1 1 0 0 0,1 0-1 0 0,0 0 1 0 0,1-1 0 0 0,0 18 0 0 0,5 13 974 0 0,12 75 0 0 0,-9-89-629 0 0,-5-15-76 0 0,0 0-1 0 0,-2 24 1 0 0,0-10 578 0 0,1-28-712 0 0,-1 1 41 0 0,5 13 393 0 0,-4-15-564 0 0,0 1 51 0 0,1-2-77 0 0,0 1 1 0 0,0 0-1 0 0,-1-1 1 0 0,1 1-1 0 0,-1 0 0 0 0,1-1 1 0 0,0 1-1 0 0,-1 0 1 0 0,1 0-1 0 0,-1-1 1 0 0,0 1-1 0 0,1 2 0 0 0,2 6-13 0 0,0 1-54 0 0,-2 1 43 0 0,-1 21-77 0 0,-1-29-15 0 0,1 0-1 0 0,-1 0 1 0 0,0 0 0 0 0,0 0-1 0 0,0-1 1 0 0,0 1 0 0 0,-1 0-1 0 0,-2 4 1 0 0,3-6-28 0 0,-10 14-1741 0 0,2-7-3600 0 0,0-2-963 0 0</inkml:trace>
</inkml:ink>
</file>

<file path=ppt/ink/ink7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6:17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19 1839 0 0,'-17'-5'3071'0'0,"-6"-2"1637"0"0,22 7-4072 0 0,-4-2 1502 0 0,-8-2 4730 0 0,9 4-6131 0 0,3 3-732 0 0,0 0 0 0 0,1 0 0 0 0,0 0 0 0 0,-1 0 0 0 0,1 1 0 0 0,0-1 0 0 0,1 0 0 0 0,-1 0 0 0 0,0 0 0 0 0,1 0 0 0 0,0 0 1 0 0,0 0-1 0 0,0 0 0 0 0,0 0 0 0 0,2 4 0 0 0,4 5-9 0 0,0 0 0 0 0,11 14 0 0 0,-1-1 9 0 0,-4-3-9 0 0,0 0 0 0 0,-2 1 0 0 0,16 43 1 0 0,-23-54-10 0 0,-1 1 1 0 0,-1-1-1 0 0,0 0 1 0 0,0 1-1 0 0,-1-1 1 0 0,-1 1-1 0 0,0-1 1 0 0,-1 1 0 0 0,-4 22-1 0 0,-1-9 0 0 0,-2 0 0 0 0,-1-1-1 0 0,0-1 1 0 0,-23 40 0 0 0,-63 89-56 0 0,66-111 64 0 0,-101 130 386 0 0,28-42-82 0 0,93-119-245 0 0,1 1 0 0 0,0 1 0 0 0,1-1-1 0 0,0 1 1 0 0,-7 21 0 0 0,12-25-57 0 0,2-6-149 0 0,-1 0 0 0 0,0 0-1 0 0,0 0 1 0 0,0 0 0 0 0,0-1 0 0 0,0 1-1 0 0,0 0 1 0 0,-1-1 0 0 0,0 1-1 0 0,1-1 1 0 0,-1 1 0 0 0,0-1 0 0 0,0 0-1 0 0,0 0 1 0 0,0 0 0 0 0,0 0 0 0 0,-5 3-1 0 0,1-2-202 0 0,0 0 0 0 0,-1-1-1 0 0,1 1 1 0 0,0-1 0 0 0,-11 2-1 0 0,1-1-155 0 0,-9 4-801 0 0,23-6 1052 0 0,-5 2-1441 0 0</inkml:trace>
</inkml:ink>
</file>

<file path=ppt/ink/ink7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3:34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45 105 3311 0 0,'0'0'344'0'0,"-2"1"-42"0"0,-40 10 14100 0 0,68-16-13685 0 0,0-1-1 0 0,35-14 0 0 0,-5 1-334 0 0,18-3-247 0 0,88-13-1 0 0,-144 32-195 0 0,-10 1-89 0 0,-1 0-1 0 0,0 1 1 0 0,0 0-1 0 0,1 1 1 0 0,-1 0-1 0 0,1 0 0 0 0,12 2 1 0 0,-16 1-357 0 0,-1-1-208 0 0</inkml:trace>
</inkml:ink>
</file>

<file path=ppt/ink/ink7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3:35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83 9071 0 0,'0'0'414'0'0,"-14"8"148"0"0,6-5 742 0 0,0 1 0 0 0,-14 10 4344 0 0,61-9-3585 0 0,3-9-951 0 0,69-16-1 0 0,-10 1-562 0 0,66-9-402 0 0,-43 6-1025 0 0,-71 10 210 0 0,-17 3-6213 0 0,-25 7 486 0 0</inkml:trace>
</inkml:ink>
</file>

<file path=ppt/ink/ink7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3:37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76 3679 0 0,'2'-1'284'0'0,"30"-20"631"0"0,-25 15 147 0 0,1 1 0 0 0,-1 0 0 0 0,16-8 0 0 0,-6 5 2205 0 0,-16 8-3054 0 0,0-1 0 0 0,-1 1-1 0 0,1 0 1 0 0,-1-1 0 0 0,1 1 0 0 0,0-1 0 0 0,-1 1-1 0 0,1-1 1 0 0,-1 1 0 0 0,1-1 0 0 0,-1 0 0 0 0,0 1-1 0 0,1-1 1 0 0,-1 0 0 0 0,1 1 0 0 0,-1-1 0 0 0,0 0-1 0 0,0 1 1 0 0,1-1 0 0 0,-1-1 0 0 0,-18-1 1204 0 0,11 3-1344 0 0,0 0 0 0 0,0 0-1 0 0,0 1 1 0 0,0 1 0 0 0,0-1-1 0 0,0 1 1 0 0,0 0 0 0 0,1 0-1 0 0,-1 1 1 0 0,1 0 0 0 0,-10 6-1 0 0,-5 4-92 0 0,-36 29 0 0 0,30-18 14 0 0,0 0 1 0 0,2 2-1 0 0,1 0 0 0 0,1 2 0 0 0,1 0 0 0 0,2 2 0 0 0,0 0 1 0 0,2 2-1 0 0,2-1 0 0 0,-22 60 0 0 0,34-79-6 0 0,1-1 0 0 0,0 1 0 0 0,0 0 0 0 0,1 0 1 0 0,1-1-1 0 0,0 1 0 0 0,1 1 0 0 0,0-1 0 0 0,0 0 0 0 0,1 0 0 0 0,1 0 0 0 0,0-1 0 0 0,1 1 0 0 0,0 0 0 0 0,1-1 0 0 0,0 0 0 0 0,1 1 0 0 0,8 13 1 0 0,98 123 1 0 0,-30-47-54 0 0,28 61 46 0 0,-88-128 97 0 0,-2 2 1 0 0,25 68-1 0 0,-21-33-27 0 0,-4 1-1 0 0,-4 0 1 0 0,-2 2-1 0 0,3 79 1 0 0,-14-120-28 0 0,-2 0 1 0 0,-1 1 0 0 0,-2-1 0 0 0,-1 0 0 0 0,-2 0 0 0 0,-1 0 0 0 0,-2-1 0 0 0,-1 0 0 0 0,-15 33 0 0 0,11-36-1 0 0,-1-1 0 0 0,-2 0 0 0 0,-21 26 1 0 0,-66 70 49 0 0,79-98-40 0 0,-2-1 0 0 0,0-1 0 0 0,-1-1 0 0 0,-40 24 0 0 0,58-41-14 0 0,1 0 0 0 0,-1-1 1 0 0,0-1-1 0 0,0 0 0 0 0,-1 0 0 0 0,-10 2 0 0 0,16-5-4 0 0,0 0 0 0 0,1-1 0 0 0,-1 0 0 0 0,0 0-1 0 0,0 0 1 0 0,0 0 0 0 0,0 0 0 0 0,0-1 0 0 0,0 0 0 0 0,1 0 0 0 0,-1-1-1 0 0,0 1 1 0 0,1-1 0 0 0,-1 0 0 0 0,-6-4 0 0 0,-18-16 40 0 0,24 18-75 0 0,0 0-1 0 0,0 0 1 0 0,0 1-1 0 0,0-1 1 0 0,-1 1-1 0 0,1 0 1 0 0,-1 1-1 0 0,0-1 1 0 0,-7-1-1 0 0,4 2-136 0 0,-1 1 0 0 0,1 0 0 0 0,-1 0 0 0 0,0 1 0 0 0,-13 1 0 0 0,15 2-328 0 0</inkml:trace>
</inkml:ink>
</file>

<file path=ppt/ink/ink7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3:38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65 3679 0 0,'0'0'284'0'0,"1"-1"-186"0"0,14-12 2014 0 0,1 2 1 0 0,0 0 0 0 0,36-18 4006 0 0,-66 39-5195 0 0,10-6-812 0 0,-22 16 171 0 0,-226 158-206 0 0,215-156-298 0 0,-103 57-738 0 0,125-70 578 0 0,0 0 1 0 0,-24 20 0 0 0,37-28 258 0 0,4 0 107 0 0,0 0 0 0 0,1 0 0 0 0,-1-1 0 0 0,0 1 0 0 0,0-1 0 0 0,1 1 0 0 0,3-1 0 0 0,54 4 81 0 0,-21-3 60 0 0,0 2-1 0 0,60 13 1 0 0,-72-10-35 0 0,-11-2 41 0 0,0 0 0 0 0,25 9 0 0 0,-37-11-91 0 0,0 0-1 0 0,0 0 0 0 0,1 0 1 0 0,-1 1-1 0 0,-1 0 1 0 0,1 0-1 0 0,0 0 1 0 0,-1 0-1 0 0,1 0 1 0 0,-1 1-1 0 0,0-1 0 0 0,0 1 1 0 0,3 6-1 0 0,-4-6 22 0 0,0 0 0 0 0,-1 0 1 0 0,0-1-1 0 0,1 1 0 0 0,-1 0 0 0 0,-1 0 0 0 0,1 0 0 0 0,-1 0 0 0 0,1 0 1 0 0,-1 0-1 0 0,0 0 0 0 0,-1 0 0 0 0,1 0 0 0 0,-1 0 0 0 0,0 0 0 0 0,-2 7 0 0 0,0-3 47 0 0,0-1 0 0 0,0 1 0 0 0,-1-1 0 0 0,0 0 0 0 0,-1 0 0 0 0,0-1 0 0 0,-9 11 0 0 0,5-8-49 0 0,0 0-1 0 0,-1-2 0 0 0,0 1 1 0 0,0-1-1 0 0,-19 10 1 0 0,-60 22-17 0 0,-125 23 34 0 0,185-55-79 0 0,17-4 8 0 0,0 0-1 0 0,-1-1 1 0 0,1-1 0 0 0,0 0 0 0 0,-17-1 0 0 0,22-1-13 0 0,-1 0 0 0 0,0 0 0 0 0,0-1 0 0 0,0 0 0 0 0,0-1 0 0 0,1 1 0 0 0,0-1 0 0 0,-1-1 0 0 0,-7-4 0 0 0,8 4 11 0 0,0-1-128 0 0,0 1 0 0 0,-13-11 0 0 0,19 14 38 0 0</inkml:trace>
</inkml:ink>
</file>

<file path=ppt/ink/ink7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3:39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 8751 0 0,'0'0'11382'0'0,"0"2"-11130"0"0,1 3-159 0 0,-2 0 1 0 0,1 1 0 0 0,0-1 0 0 0,-1 0 0 0 0,0 0 0 0 0,0 0-1 0 0,-1 0 1 0 0,1 0 0 0 0,-1 0 0 0 0,0 0 0 0 0,0 0 0 0 0,-4 5 0 0 0,-7 12 136 0 0,-20 24 0 0 0,23-33-161 0 0,-28 41 97 0 0,-17 24-37 0 0,41-62-120 0 0,9-11-102 0 0,1 0 1 0 0,0 0-1 0 0,0 0 1 0 0,-4 9-1 0 0</inkml:trace>
</inkml:ink>
</file>

<file path=ppt/ink/ink7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3:39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95 374 5983 0 0,'-2'4'168'0'0,"0"1"-1"0"0,0-1 0 0 0,-1 0 1 0 0,1 0-1 0 0,-1 0 0 0 0,0 0 1 0 0,-1-1-1 0 0,-4 6 0 0 0,-33 21 4180 0 0,16-13 1120 0 0,40-35-4516 0 0,134-158 290 0 0,-108 131-1217 0 0,3 1 0 0 0,91-70 0 0 0,-109 95 369 0 0,47-25 0 0 0,-71 43 61 0 0,-2 3-334 0 0,0 4-115 0 0,1 0 0 0 0,-2 0 0 0 0,1-1 0 0 0,-1 1 1 0 0,0 0-1 0 0,0 0 0 0 0,-3 9 0 0 0,-19 42 47 0 0,8-21 17 0 0,-3 5 70 0 0,-2-1 1 0 0,-25 38 0 0 0,11-21-126 0 0,-2-1 44 0 0,25-41-59 0 0,1 0 0 0 0,0 0-1 0 0,-12 30 1 0 0,17-31-2 0 0,5-10 11 0 0,1 0-397 0 0,10-1-5608 0 0,1-3-534 0 0</inkml:trace>
</inkml:ink>
</file>

<file path=ppt/ink/ink7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3:40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64 6447 0 0,'-2'0'298'0'0,"-70"34"12486"0"0,74-34-12272 0 0,14-4 137 0 0,0-1 0 0 0,0-1 0 0 0,25-12 0 0 0,14-4-255 0 0,59-11-688 0 0,-97 29-1037 0 0,0 2 1 0 0,27-1 0 0 0,-30 3-201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6:24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0 9503 0 0,'0'0'5479'0'0,"0"3"-5116"0"0,-2 34-97 0 0,-1 0 1 0 0,-1 0-1 0 0,-15 54 1 0 0,-41 107 758 0 0,54-179-1014 0 0,-22 55-33 0 0,-4-1 1 0 0,-50 84-1 0 0,46-89 15 0 0,17-29 7 0 0,-24 72 0 0 0,40-100-146 0 0,2-9-625 0 0</inkml:trace>
</inkml:ink>
</file>

<file path=ppt/ink/ink7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3:40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 2303 0 0,'0'0'17612'0'0,"-1"1"-17228"0"0,-189 369 1767 0 0,144-282-1946 0 0,45-87-206 0 0,-20 45-513 0 0,20-42 425 0 0,0-1 0 0 0,-1 1 0 0 0,2 0-1 0 0,-1 0 1 0 0,0 0 0 0 0,1 0 0 0 0,0 0 0 0 0,0 0 0 0 0,0 0-1 0 0,0 4 1 0 0</inkml:trace>
</inkml:ink>
</file>

<file path=ppt/ink/ink7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6:20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21 7799 0 0,'0'0'706'0'0,"2"0"-578"0"0,14-5-73 0 0,-14 4 20 0 0,0 0 525 0 0,3-1 713 0 0,-5 2-1074 0 0,1 0 0 0 0,-1 0 0 0 0,1 0 0 0 0,-1 0 0 0 0,1-1 0 0 0,-1 1 0 0 0,1 0-1 0 0,0 0 1 0 0,-1-1 0 0 0,1 1 0 0 0,-1 0 0 0 0,0 0 0 0 0,1-1 0 0 0,-1 1 0 0 0,1 0 0 0 0,-1-1-1 0 0,1 1 1 0 0,-1-1 0 0 0,0 1 0 0 0,1-1 0 0 0,-1 1 0 0 0,0-1 0 0 0,1 1 0 0 0,-1-1 0 0 0,0 1-217 0 0,0-1 0 0 0,0 1 0 0 0,0 0 0 0 0,0 0 0 0 0,0 0 1 0 0,0 0-1 0 0,0 0 0 0 0,0 0 0 0 0,0-1 0 0 0,0 1 1 0 0,0 0-1 0 0,0 0 0 0 0,0 0 0 0 0,0 0 0 0 0,0 0 0 0 0,-1 0 1 0 0,1 0-1 0 0,0 0 0 0 0,0 0 0 0 0,0-1 0 0 0,0 1 0 0 0,0 0 1 0 0,0 0-1 0 0,0 0 0 0 0,0 0 0 0 0,-1 0 0 0 0,1 0 1 0 0,0 0-1 0 0,0 0 0 0 0,0 0 0 0 0,0 0 0 0 0,0 0 0 0 0,0 0 1 0 0,0 0-1 0 0,-1 0 0 0 0,1 0 0 0 0,0 0 0 0 0,0 0 0 0 0,0 0 1 0 0,0 0-1 0 0,0 0 0 0 0,0 0 0 0 0,-1 0 0 0 0,1 0 1 0 0,0 0-1 0 0,0 0 0 0 0,0 0 0 0 0,0 0 0 0 0,0 0 0 0 0,0 0 1 0 0,0 1-1 0 0,-12 5 392 0 0,-17 16-503 0 0,20-14 207 0 0,-42 32-264 0 0,3 3 0 0 0,-80 89 0 0 0,112-113 112 0 0,-27 44-1 0 0,36-51 36 0 0,1 0 0 0 0,0 0 0 0 0,1 0 0 0 0,0 1-1 0 0,-4 22 1 0 0,8-32 19 0 0,1 1-1 0 0,0-1 1 0 0,-1 1 0 0 0,2-1-1 0 0,-1 1 1 0 0,0-1 0 0 0,1 0-1 0 0,0 1 1 0 0,-1-1 0 0 0,1 1-1 0 0,1-1 1 0 0,-1 0-1 0 0,0 0 1 0 0,1 0 0 0 0,0 1-1 0 0,-1-2 1 0 0,1 1 0 0 0,3 4-1 0 0,1-1 65 0 0,0 1 0 0 0,1-1 0 0 0,-1-1 0 0 0,1 1 0 0 0,0-1-1 0 0,9 5 1 0 0,-7-5-10 0 0,20 6-1802 0 0</inkml:trace>
</inkml:ink>
</file>

<file path=ppt/ink/ink7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6:2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41 5063 0 0,'3'0'4483'0'0,"18"-1"2096"0"0,-11 6-5385 0 0,-8-3-1161 0 0,-1 1 0 0 0,0-1 0 0 0,1 1 0 0 0,-1 0 0 0 0,0 0 1 0 0,0 0-1 0 0,0-1 0 0 0,-1 1 0 0 0,1 0 0 0 0,-1 0 0 0 0,0 0 0 0 0,0 0 0 0 0,0 0 0 0 0,0 0 0 0 0,0 0 0 0 0,-1 5 0 0 0,-2 7 67 0 0,-1 0-1 0 0,-5 15 1 0 0,3-12 7 0 0,-15 46 7 0 0,10-33-93 0 0,1 0-1 0 0,-5 37 1 0 0,13-54-15 0 0,4-11-27 0 0,-1 2 300 0 0,1-5-235 0 0,-1 1-1 0 0,1-1 1 0 0,-1 1-1 0 0,1-1 0 0 0,-1 0 1 0 0,1 1-1 0 0,-1-1 1 0 0,1 0-1 0 0,-1 0 1 0 0,1 0-1 0 0,1 0 1 0 0,7-1 48 0 0,0-1 0 0 0,0 0 0 0 0,-1-1 0 0 0,1 0 0 0 0,-1 0 0 0 0,1-1 0 0 0,-1 0 1 0 0,-1 0-1 0 0,16-11 0 0 0,-2-1-93 0 0,-1 0 0 0 0,26-29 0 0 0,-17 11 70 0 0,10-15-6 0 0,-40 49-76 0 0,3-5 26 0 0,-3 5-20 0 0,1 0 0 0 0,-1 0 1 0 0,1-1-1 0 0,-1 1 0 0 0,1 0 0 0 0,-1 0 0 0 0,1 0 1 0 0,-1 0-1 0 0,1 0 0 0 0,-1 0 0 0 0,1 0 1 0 0,-1 0-1 0 0,1 0 0 0 0,-1 1 0 0 0,1-1 1 0 0,-1 0-1 0 0,1 0 0 0 0,-1 0 0 0 0,1 1 0 0 0,-1-1 1 0 0,1 0-1 0 0,0 1 0 0 0,12 7 7 0 0,-11-3 0 0 0,-1-2 0 0 0,2 3-4 0 0,0 0-1 0 0,0 0 1 0 0,0 0 0 0 0,-1 1-1 0 0,0-1 1 0 0,0 1-1 0 0,-1-1 1 0 0,2 12 0 0 0,-1-1-9 0 0,10 32 1 0 0,-12-47 39 0 0,0-1 0 0 0,1 1-1 0 0,-1-1 1 0 0,1 1 0 0 0,-1-1 0 0 0,1 1-1 0 0,0-1 1 0 0,0 0 0 0 0,0 1 0 0 0,-1-1-1 0 0,1 0 1 0 0,0 1 0 0 0,0-1 0 0 0,1 0-1 0 0,-1 0 1 0 0,0 0 0 0 0,0 0 0 0 0,1 0-1 0 0,-1 0 1 0 0,0 0 0 0 0,1-1-1 0 0,-1 1 1 0 0,1 0 0 0 0,-1-1 0 0 0,1 1-1 0 0,1-1 1 0 0,0 1 58 0 0,0-2-1 0 0,-1 1 1 0 0,1 0 0 0 0,0 0-1 0 0,0-1 1 0 0,-1 0-1 0 0,1 1 1 0 0,0-1 0 0 0,4-2-1 0 0,2-2 58 0 0,-1 1 1 0 0,1-2-1 0 0,-1 1 0 0 0,0-1 0 0 0,0 0 0 0 0,12-13 0 0 0,38-49 312 0 0,-34 38-307 0 0,-11 14-95 0 0,-1 0 0 0 0,18-29 0 0 0,-27 39-113 0 0,0-1 0 0 0,0 1 1 0 0,0-1-1 0 0,-1 0 1 0 0,0 1-1 0 0,-1-1 0 0 0,1 0 1 0 0,-1 0-1 0 0,-1 0 0 0 0,1 0 1 0 0,-1-9-1 0 0,-1-2-397 0 0,-1-12-956 0 0,1 29 932 0 0</inkml:trace>
</inkml:ink>
</file>

<file path=ppt/ink/ink7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6:21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1 7831 0 0,'0'0'991'0'0,"-4"7"1225"0"0,2-2-1936 0 0,0 0 0 0 0,0 0 0 0 0,1 0 0 0 0,0 0 0 0 0,0 1 0 0 0,0-1 0 0 0,1 0 0 0 0,-1 1 0 0 0,1-1 0 0 0,0 0 0 0 0,1 1 0 0 0,0-1 0 0 0,-1 0 0 0 0,2 0 0 0 0,-1 0 0 0 0,0 0 1 0 0,4 7-1 0 0,4 10 61 0 0,1-1 1 0 0,18 30-1 0 0,-10-20-58 0 0,-1 0 0 0 0,-2 1 0 0 0,-1 1 0 0 0,12 41-1 0 0,-22-59-274 0 0,-1 1 0 0 0,0-1-1 0 0,-1 1 1 0 0,0-1-1 0 0,-2 1 1 0 0,1 0-1 0 0,-2-1 1 0 0,0 1-1 0 0,-1-1 1 0 0,-1 1-1 0 0,0-1 1 0 0,-7 16-1 0 0,2-9 0 0 0,-1-2 0 0 0,-1 1 1 0 0,-1-1-1 0 0,-1-1 0 0 0,0 0 0 0 0,-2-1 0 0 0,0 0 0 0 0,-1-1 0 0 0,0-1 0 0 0,-2 0 0 0 0,-23 17 1 0 0,-36 21 498 0 0,-118 66 1 0 0,114-76-203 0 0,78-43-308 0 0</inkml:trace>
</inkml:ink>
</file>

<file path=ppt/ink/ink7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6:22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243 417 2759 0 0,'-5'10'6163'0'0,"2"-6"-5394"0"0,0 0 0 0 0,-1-1 0 0 0,1 0 0 0 0,-1 1 0 0 0,0-1 0 0 0,0-1-1 0 0,0 1 1 0 0,-5 2 0 0 0,4-3-504 0 0,0 1 0 0 0,0-2 0 0 0,-1 1-1 0 0,1-1 1 0 0,0 0 0 0 0,-1 0 0 0 0,-6 0 0 0 0,2 0-178 0 0,1-1 1 0 0,-1 0 0 0 0,0-1 0 0 0,1-1-1 0 0,-11-1 1 0 0,15 1-43 0 0,1 1-1 0 0,0 0 0 0 0,-1-1 1 0 0,1 0-1 0 0,0 0 1 0 0,0 0-1 0 0,0 0 0 0 0,0-1 1 0 0,0 1-1 0 0,1-1 1 0 0,-1 0-1 0 0,-4-6 1 0 0,6 6-11 0 0,0 1 1 0 0,1-1-1 0 0,-1 0 1 0 0,1-1 0 0 0,0 1-1 0 0,-1 0 1 0 0,1 0-1 0 0,1-1 1 0 0,-1 1 0 0 0,0 0-1 0 0,1-1 1 0 0,0 1 0 0 0,0 0-1 0 0,0-1 1 0 0,0 1-1 0 0,0-1 1 0 0,1 1 0 0 0,1-6-1 0 0,1-3 11 0 0,1 0-1 0 0,0 1 1 0 0,10-20 0 0 0,0 7 29 0 0,0 0 1 0 0,2 1 0 0 0,0 0-1 0 0,2 1 1 0 0,0 1 0 0 0,24-21-1 0 0,-20 24-59 0 0,1 0-1 0 0,1 1 0 0 0,0 2 1 0 0,34-17-1 0 0,-51 29-5 0 0,1-1-1 0 0,0 2 1 0 0,0-1 0 0 0,-1 1-1 0 0,2 1 1 0 0,-1-1-1 0 0,0 1 1 0 0,0 1 0 0 0,0-1-1 0 0,0 2 1 0 0,1-1 0 0 0,12 3-1 0 0,-16-2-3 0 0,-1 0-1 0 0,0 0 1 0 0,1 0-1 0 0,-1 0 1 0 0,0 1-1 0 0,0 0 1 0 0,0 0-1 0 0,0 0 1 0 0,-1 0-1 0 0,1 1 0 0 0,-1-1 1 0 0,1 1-1 0 0,-1 0 1 0 0,0 0-1 0 0,0 1 1 0 0,0-1-1 0 0,0 0 1 0 0,-1 1-1 0 0,1 0 1 0 0,-1-1-1 0 0,0 1 1 0 0,0 0-1 0 0,0 0 1 0 0,2 8-1 0 0,-3-4 2 0 0,1 0 0 0 0,-1 0-1 0 0,-1 1 1 0 0,1-1 0 0 0,-1 0 0 0 0,-1 1-1 0 0,0-1 1 0 0,0 0 0 0 0,0 0 0 0 0,-1 1-1 0 0,-5 11 1 0 0,-2 4 19 0 0,-3 0 0 0 0,-17 30 0 0 0,26-48-25 0 0,-3 2 9 0 0,0 1 0 0 0,0-1 0 0 0,-1 0 0 0 0,0 0 0 0 0,-1-1 0 0 0,0 0 0 0 0,0 0 0 0 0,0-1 0 0 0,-1 0 0 0 0,-13 7 0 0 0,-2-1-108 0 0,-1-1 0 0 0,-46 15 0 0 0,50-21-12 0 0,0 0 1 0 0,1-2 0 0 0,-1 0 0 0 0,-1-1 0 0 0,1-1 0 0 0,0-1-1 0 0,-38-5 1 0 0,55 3-304 0 0,-1 1 0 0 0,1-1-1 0 0,0 0 1 0 0,0-1 0 0 0,0 1-1 0 0,1-1 1 0 0,-1 1 0 0 0,-3-5-1 0 0,5 6-44 0 0,-5-8-5337 0 0</inkml:trace>
</inkml:ink>
</file>

<file path=ppt/ink/ink7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6:22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11 919 0 0,'1'-10'14934'0'0,"-1"21"-14425"0"0,-3-2-457 0 0,0 0 0 0 0,0 0 0 0 0,-1-1 0 0 0,0 1 0 0 0,-1-1 0 0 0,-10 15 0 0 0,4-5-19 0 0,-14 23-33 0 0,-71 108 0 0 0,88-137 1 0 0,-188 245 224 0 0,133-180-111 0 0,-91 83 0 0 0,57-68-29 0 0,87-81-42 0 0,10-11-49 0 0,-1 0 1 0 0,1 0-1 0 0,0 1 0 0 0,0-1 1 0 0,-1 0-1 0 0,1 0 1 0 0,0 1-1 0 0,0-1 1 0 0,0 0-1 0 0,-1 1 1 0 0,1-1-1 0 0,0 0 1 0 0,0 1-1 0 0,0-1 1 0 0,0 0-1 0 0,0 1 1 0 0,0-1-1 0 0,0 0 0 0 0,0 1 1 0 0,0-1-1 0 0,0 0 1 0 0,0 1-1 0 0,0-1 1 0 0,0 0-1 0 0,0 1 1 0 0,0-1-1 0 0,13 0-819 0 0,6-5-262 0 0</inkml:trace>
</inkml:ink>
</file>

<file path=ppt/ink/ink7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6:23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202 133 5983 0 0,'0'0'7791'0'0,"-8"8"-6766"0"0,-21 29-39 0 0,28-35-884 0 0,-11 16 236 0 0,0 3 207 0 0,-17 43 1 0 0,-2 4 441 0 0,10-31-523 0 0,6-12 56 0 0,-19 45 0 0 0,25-45 566 0 0,9-23-412 0 0,11-1-229 0 0,-9 0-417 0 0,0-1 1 0 0,0 0 0 0 0,0 0 0 0 0,0 0 0 0 0,0 0 0 0 0,0 0-1 0 0,0 0 1 0 0,2-1 0 0 0,6-1 10 0 0,-1-2 0 0 0,1 1 0 0 0,-1-1 0 0 0,0-1 0 0 0,0 0 0 0 0,0 0 0 0 0,0-1-1 0 0,8-7 1 0 0,60-59-53 0 0,-57 52 19 0 0,3-4-72 0 0,35-32-192 0 0,-56 55 179 0 0,-1 5-446 0 0,0-3 524 0 0,-1 0 0 0 0,1-1 1 0 0,-1 1-1 0 0,1-1 0 0 0,-1 1 1 0 0,1 0-1 0 0,-1 0 0 0 0,1-1 0 0 0,-1 1 1 0 0,1 0-1 0 0,-1 0 0 0 0,0-1 1 0 0,0 1-1 0 0,1 0 0 0 0,-1 0 0 0 0,0 0 1 0 0,0 0-1 0 0,0 1 0 0 0,10 49-52 0 0,-7-32 49 0 0,8 29 0 0 0,-7-34 4 0 0,1-1 0 0 0,0 0 0 0 0,1 0 0 0 0,0 0 0 0 0,1-1 0 0 0,13 17 0 0 0,-17-25 22 0 0,0 0 0 0 0,0-1 0 0 0,1 1 1 0 0,0 0-1 0 0,0-1 0 0 0,0 0 0 0 0,0 0 0 0 0,0-1 0 0 0,1 1 0 0 0,-1-1 0 0 0,1 1 0 0 0,-1-2 1 0 0,1 1-1 0 0,0 0 0 0 0,0-1 0 0 0,0 0 0 0 0,0 0 0 0 0,0 0 0 0 0,0-1 0 0 0,0 0 0 0 0,8 0 1 0 0,2-2 121 0 0,1-1 1 0 0,0-1-1 0 0,-1 0 1 0 0,0-1-1 0 0,0-1 1 0 0,0 0 0 0 0,-1-1-1 0 0,15-9 1 0 0,2-4 78 0 0,0-2 0 0 0,36-33 0 0 0,-43 34-147 0 0,-1-1 1 0 0,-1-1-1 0 0,20-27 0 0 0,-32 36-69 0 0,8-9-5 0 0,-2-1 0 0 0,0-1 1 0 0,12-28-1 0 0,-12 17-387 0 0,1 0 0 0 0,2 1 0 0 0,25-35 0 0 0,-43 69 119 0 0,-8 12-1434 0 0,-2-1 311 0 0,-2 0-348 0 0</inkml:trace>
</inkml:ink>
</file>

<file path=ppt/ink/ink7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3:53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817 16 8607 0 0,'0'0'780'0'0,"-1"-1"-490"0"0,-1-1-65 0 0,0 0 0 0 0,0 1 0 0 0,-1 0 0 0 0,1-1 0 0 0,-1 1 0 0 0,1 0 0 0 0,-1 0 0 0 0,1 0 0 0 0,-1 0 1 0 0,1 1-1 0 0,-1-1 0 0 0,0 1 0 0 0,1-1 0 0 0,-1 1 0 0 0,0 0 0 0 0,0 0 0 0 0,1 0 0 0 0,-1 1 0 0 0,0-1 0 0 0,1 1 0 0 0,-4 0 1 0 0,-8 3 311 0 0,0 0 0 0 0,-24 11 0 0 0,24-8-380 0 0,-375 193 488 0 0,355-180-613 0 0,3-2 32 0 0,-57 43 0 0 0,86-59 1325 0 0,-1 1-884 0 0,3-3-546 0 0,0 0 0 0 0,0 0 0 0 0,0 0 0 0 0,0 0-1 0 0,0 0 1 0 0,-1 1 0 0 0,1-1 0 0 0,0 0 0 0 0,0 0 0 0 0,0 0-1 0 0,0 0 1 0 0,0 0 0 0 0,0 0 0 0 0,0 0 0 0 0,0 0-1 0 0,0 0 1 0 0,0 1 0 0 0,0-1 0 0 0,0 0 0 0 0,0 0 0 0 0,0 0-1 0 0,0 0 1 0 0,0 0 0 0 0,0 0 0 0 0,0 0 0 0 0,0 0 0 0 0,0 1-1 0 0,0-1 1 0 0,0 0 0 0 0,0 0 0 0 0,0 0 0 0 0,0 0-1 0 0,0 0 1 0 0,0 0 0 0 0,0 0 0 0 0,0 0 0 0 0,0 0 0 0 0,0 1-1 0 0,0-1 1 0 0,0 0 0 0 0,0 0 0 0 0,0 0 0 0 0,0 0-1 0 0,1 0 1 0 0,-1 0 0 0 0,0 0 0 0 0,0 0 0 0 0,0 0 0 0 0,0 0-1 0 0,0 0 1 0 0,0 0 0 0 0,0 0 0 0 0,86 15-344 0 0,6 1 331 0 0,-44-4 16 0 0,237 51 35 0 0,-263-60 66 0 0,-9-1 15 0 0,0 0 0 0 0,-1 0 0 0 0,1 1 0 0 0,22 9 0 0 0,-33-11-6 0 0,-1 0-12 0 0,0 0-57 0 0,0 0-1 0 0,0 0 1 0 0,0 0-1 0 0,0 0 1 0 0,0 0 0 0 0,0 0-1 0 0,-1 0 1 0 0,1 0-1 0 0,0 0 1 0 0,-1 0-1 0 0,1 0 1 0 0,-1 0-1 0 0,1 0 1 0 0,-1 1 0 0 0,0-1-1 0 0,1 0 1 0 0,-1 0-1 0 0,0 0 1 0 0,0 1-1 0 0,0-1 1 0 0,0 0-1 0 0,0 0 1 0 0,0 1 0 0 0,0-1-1 0 0,0 0 1 0 0,-1 2-1 0 0,0 0 14 0 0,-1-1 1 0 0,1 0-1 0 0,-1 0 0 0 0,1 0 0 0 0,-1 1 1 0 0,0-2-1 0 0,0 1 0 0 0,-3 3 0 0 0,0 0 21 0 0,-8 6 18 0 0,1-1 0 0 0,-1 0 0 0 0,-1-1-1 0 0,1 0 1 0 0,-2-1 0 0 0,1-1 0 0 0,-1 0 0 0 0,-25 7-1 0 0,-15 2 48 0 0,-62 9-1 0 0,67-15-50 0 0,0 0 179 0 0,-74 14 669 0 0,96-20-530 0 0,0-1 0 0 0,-40-2 0 0 0,19-9 276 0 0,42-3-513 0 0,0-2-70 0 0,5 9-60 0 0,-3-15-3 0 0,5 14-5 0 0,2 1-7 0 0,2-21-247 0 0,-3 23 99 0 0,14 2-1087 0 0,-9-1 720 0 0,0 1 1 0 0,-1 0 0 0 0,1 0 0 0 0,-1 1-1 0 0,11 2 1 0 0,-4 1-972 0 0</inkml:trace>
</inkml:ink>
</file>

<file path=ppt/ink/ink7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3:53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49 5527 0 0,'0'-2'250'0'0,"14"-45"15482"0"0,-15 85-15482 0 0,-3-21-242 0 0,-1-1 0 0 0,-1 0 0 0 0,-15 29 0 0 0,-32 42 24 0 0,20-40-181 0 0,-12 18-432 0 0,44-64-383 0 0</inkml:trace>
</inkml:ink>
</file>

<file path=ppt/ink/ink7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3:54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99 396 6911 0 0,'-1'1'315'0'0,"-43"38"675"0"0,-10 7 6695 0 0,55-48-7419 0 0,0-5-176 0 0,1 0 1 0 0,0 0-1 0 0,0 0 0 0 0,1 1 0 0 0,0-1 0 0 0,0 1 1 0 0,5-7-1 0 0,33-45-80 0 0,-20 29 42 0 0,13-18 29 0 0,60-63 0 0 0,-68 84 21 0 0,1 1 0 0 0,1 2 0 0 0,48-32 0 0 0,-59 44 58 0 0,24-10 1 0 0,-35 19-105 0 0,-1-1 1 0 0,1 1 0 0 0,0 0-1 0 0,0 0 1 0 0,0 1-1 0 0,0 0 1 0 0,1 0 0 0 0,9 0-1 0 0,-14 1-33 0 0,0 1-1 0 0,0-1 1 0 0,0 0-1 0 0,0 1 0 0 0,0 0 1 0 0,-1-1-1 0 0,1 1 1 0 0,0 0-1 0 0,0 0 1 0 0,0 0-1 0 0,0 0 1 0 0,-1 0-1 0 0,1 0 1 0 0,-1 1-1 0 0,1-1 0 0 0,2 3 1 0 0,-2-1 13 0 0,0 0 0 0 0,0 0 0 0 0,0 0-1 0 0,0 1 1 0 0,-1-1 0 0 0,1 0 0 0 0,-1 1 0 0 0,2 6 0 0 0,-2-3 0 0 0,0 1 1 0 0,0 0-1 0 0,-1-1 0 0 0,0 1 1 0 0,0-1-1 0 0,0 1 0 0 0,-1-1 1 0 0,-3 13-1 0 0,-9 19 39 0 0,-3-1 1 0 0,-22 42-1 0 0,-7 19-48 0 0,37-80-125 0 0,1 1 1 0 0,1 0-1 0 0,-4 23 1 0 0,10-41-70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6:25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153 279 13415 0 0,'0'0'614'0'0,"-1"3"-12"0"0,-4 6-454 0 0,-1 0-1 0 0,0-1 1 0 0,0 0 0 0 0,-1 0-1 0 0,0 0 1 0 0,0-1 0 0 0,-11 9-1 0 0,8-7 526 0 0,0 0 0 0 0,0 1 0 0 0,-11 15 1 0 0,17-18-415 0 0,-5 12 26 0 0,4-6-76 0 0,4-10-313 0 0,1-3-13 0 0,0 0 113 0 0,0 0 0 0 0,-1 0 1 0 0,1 0-1 0 0,0 0 0 0 0,0 0 0 0 0,0 0 1 0 0,0 0-1 0 0,0 0 0 0 0,-1 0 1 0 0,1 0-1 0 0,0 1 0 0 0,0-1 0 0 0,0 0 1 0 0,0 0-1 0 0,0 0 0 0 0,0 0 0 0 0,0 0 1 0 0,-1 0-1 0 0,1 1 0 0 0,0-1 1 0 0,0 0-1 0 0,0 0 0 0 0,0 0 0 0 0,0 0 1 0 0,0 1-1 0 0,0-1 0 0 0,0 0 0 0 0,0 0 1 0 0,0 0-1 0 0,0 0 0 0 0,0 1 1 0 0,0-1 8 0 0,0 0 1 0 0,0 1-1 0 0,0-1 1 0 0,0 0-1 0 0,0 1 1 0 0,0-1-1 0 0,-1 0 1 0 0,1 1-1 0 0,0-1 1 0 0,0 0-1 0 0,0 0 1 0 0,0 1-1 0 0,0-1 1 0 0,-1 0-1 0 0,1 0 1 0 0,0 1-1 0 0,0-1 1 0 0,0 0-1 0 0,-1 0 1 0 0,1 0 0 0 0,0 1-1 0 0,0-1 1 0 0,-1 0-1 0 0,1 0 1 0 0,0 0-1 0 0,-1 0 1 0 0,1 0-1 0 0,0 1 1 0 0,-1-1-1 0 0,-6 1 105 0 0,5-1 584 0 0,2-2-518 0 0,-1 0-131 0 0,1-1 0 0 0,-1 1 0 0 0,1 0 0 0 0,0-1-1 0 0,0 1 1 0 0,0-1 0 0 0,1 1 0 0 0,-1 0 0 0 0,0-1-1 0 0,1 1 1 0 0,0-1 0 0 0,-1 1 0 0 0,1 0 0 0 0,0 0 0 0 0,0 0-1 0 0,0-1 1 0 0,1 1 0 0 0,1-2 0 0 0,4-6 107 0 0,1 1 0 0 0,14-14 0 0 0,-2 3-109 0 0,207-211 86 0 0,-188 189-176 0 0,-29 30 25 0 0,1 0-1 0 0,1 0 0 0 0,-1 1 1 0 0,19-13-1 0 0,-20 18 37 0 0,-8 5 316 0 0,-2 3-254 0 0,2 4-50 0 0,-1-1 0 0 0,1 1 1 0 0,-2-1-1 0 0,1 1 0 0 0,-1-1 0 0 0,1 1 0 0 0,-2 0 0 0 0,1-1 0 0 0,-2 12 1 0 0,-3 6 152 0 0,-9 25 1 0 0,3-10-101 0 0,-42 144-15 0 0,47-160-37 0 0,6-13-1 0 0,0-7-183 0 0,-1 1-120 0 0,0-1 0 0 0,1 1-1 0 0,0-1 1 0 0,0 1 0 0 0,0-1 0 0 0,0 1 0 0 0,0 2 0 0 0</inkml:trace>
</inkml:ink>
</file>

<file path=ppt/ink/ink7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3:54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80 13247 0 0,'-9'-2'1408'0'0,"2"2"2560"0"0,8 0-3536 0 0,7 1-185 0 0,-1 0 1 0 0,1-1-1 0 0,-1-1 0 0 0,1 1 1 0 0,-1-1-1 0 0,9-2 0 0 0,47-14 475 0 0,-32 8-467 0 0,-3 2-179 0 0,73-19-625 0 0,-33 13-2734 0 0,-50 11 1587 0 0</inkml:trace>
</inkml:ink>
</file>

<file path=ppt/ink/ink7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3:54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 4607 0 0,'-1'0'5847'0'0,"-3"1"-5105"0"0,1 0 1 0 0,0 0-1 0 0,0 0 0 0 0,0 1 0 0 0,0-1 1 0 0,0 1-1 0 0,0-1 0 0 0,-3 3 0 0 0,1 0-170 0 0,0 1-1 0 0,0-1 0 0 0,-7 9 1 0 0,0 4-634 0 0,-18 31 1 0 0,20-30 762 0 0,-29 50-533 0 0,2 2 1 0 0,-29 83-1 0 0,60-135-951 0 0,0 0-1 0 0,-3 24 1 0 0,9-40-411 0 0</inkml:trace>
</inkml:ink>
</file>

<file path=ppt/ink/ink7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6:3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3 140 5063 0 0,'0'0'715'0'0,"-2"-17"4240"0"0,3-8-2458 0 0,0 24-1314 0 0,1-7 2035 0 0,2 27-2902 0 0,1-1 0 0 0,0 0 0 0 0,2-1 0 0 0,0 1 0 0 0,16 28 0 0 0,-14-28-116 0 0,-1 1-1 0 0,-1 0 1 0 0,-1 1-1 0 0,4 22 1 0 0,-6-19-138 0 0,-1 0 0 0 0,0 1 1 0 0,-2-1-1 0 0,-3 42 1 0 0,1-56-41 0 0,0-8 768 0 0,2-2-645 0 0,3 2-132 0 0,-2-2 15 0 0,0 0 0 0 0,0 0 0 0 0,0 0 0 0 0,-1 0-1 0 0,1-1 1 0 0,0 1 0 0 0,-1 0 0 0 0,2-3 0 0 0,1-3 3 0 0,0-1 0 0 0,-1 1 1 0 0,4-10-1 0 0,0-8 1 0 0,2 0 0 0 0,1 1 0 0 0,1 1 0 0 0,1-1 0 0 0,1 2 0 0 0,1 0 0 0 0,18-22 0 0 0,-26 37-47 0 0,0 19-118 0 0,26 81 121 0 0,-23-75 12 0 0,1-1 0 0 0,0 1 0 0 0,1-2 0 0 0,1 0 0 0 0,0 0 0 0 0,16 14 0 0 0,-14-14 0 0 0,0 1 13 0 0,-10-13 30 0 0,10 20 280 0 0,-13-22-269 0 0,-1 0 1 0 0,1-1-1 0 0,0 1 0 0 0,0 0 1 0 0,1-1-1 0 0,-1 1 0 0 0,0-1 1 0 0,1 1-1 0 0,-1-1 0 0 0,0 0 1 0 0,1 1-1 0 0,0-1 1 0 0,1 1-1 0 0,-2-1-27 0 0,1-1 1 0 0,-1 0-1 0 0,1 1 1 0 0,-1-1-1 0 0,1 0 0 0 0,-1 0 1 0 0,0 0-1 0 0,1 0 1 0 0,-1 0-1 0 0,1 0 0 0 0,-1 0 1 0 0,1 0-1 0 0,-1-1 1 0 0,1 1-1 0 0,-1 0 0 0 0,0-1 1 0 0,1 1-1 0 0,-1-1 1 0 0,2-1-1 0 0,7-4 111 0 0,-1-1-1 0 0,0 0 0 0 0,0-1 1 0 0,0 0-1 0 0,-1 0 1 0 0,11-15-1 0 0,-11 13-67 0 0,10-14 77 0 0,-2 0 1 0 0,0-1-1 0 0,-2-1 0 0 0,13-31 0 0 0,-3 7-50 0 0,12-37-11 0 0,-28 64-91 0 0,1 0 0 0 0,1 1 0 0 0,1 0 1 0 0,19-28-1 0 0,-23 43-158 0 0,-1 0 1 0 0,1 0-1 0 0,16-10 1 0 0,-19 14-11 0 0,-2 2-58 0 0,1 0-1 0 0,-1 0 1 0 0,0 0 0 0 0,0 0-1 0 0,1 0 1 0 0,-1 1 0 0 0,0-1-1 0 0,1 1 1 0 0,-1 0 0 0 0,0-1-1 0 0,1 1 1 0 0,-1 1 0 0 0,5-1-1 0 0,-3 0-233 0 0,-2 0-332 0 0,0 1-662 0 0,5 0-291 0 0</inkml:trace>
</inkml:ink>
</file>

<file path=ppt/ink/ink7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3:56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0 5063 0 0,'0'0'3866'0'0,"0"2"-2750"0"0,7 13 957 0 0,18 28 1 0 0,-17-32-1599 0 0,-1 1 0 0 0,-1 0 0 0 0,0 1 0 0 0,7 18 0 0 0,-8-13-254 0 0,1 2-70 0 0,-1 1 0 0 0,4 26 1 0 0,-8-40-134 0 0,-1-1 0 0 0,1 1 0 0 0,-2-1 0 0 0,1 0 1 0 0,-1 1-1 0 0,0-1 0 0 0,0 1 0 0 0,-1-1 0 0 0,1 0 0 0 0,-1 0 1 0 0,-1 0-1 0 0,-2 6 0 0 0,-4 2 73 0 0,0 0 0 0 0,-1 0 0 0 0,-1-1-1 0 0,-13 15 1 0 0,-54 42 336 0 0,13-25-272 0 0,59-40-245 0 0,-1 0 1 0 0,0 0-1 0 0,-1-1 0 0 0,1 0 1 0 0,-1 0-1 0 0,0-1 0 0 0,-13 5 1 0 0</inkml:trace>
</inkml:ink>
</file>

<file path=ppt/ink/ink7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3:57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489 298 9615 0 0,'-34'23'1376'0'0,"-1"-1"0"0"0,-70 31 0 0 0,82-42-903 0 0,0-2-1 0 0,0-1 1 0 0,-1 0-1 0 0,-28 4 1 0 0,43-10-391 0 0,1-1 0 0 0,-1 0 1 0 0,0-1-1 0 0,0 0 0 0 0,1 0 1 0 0,-1-1-1 0 0,0 0 0 0 0,1-1 1 0 0,-1 0-1 0 0,1 0 0 0 0,-1 0 1 0 0,1-1-1 0 0,0-1 1 0 0,0 1-1 0 0,-10-7 0 0 0,16 9-63 0 0,1-1-1 0 0,-1 1 1 0 0,0-1 0 0 0,0 0-1 0 0,1 1 1 0 0,-1-1-1 0 0,1 0 1 0 0,-1 0-1 0 0,1 0 1 0 0,0 0 0 0 0,0 0-1 0 0,0 0 1 0 0,0-1-1 0 0,0 1 1 0 0,0 0-1 0 0,1 0 1 0 0,-1-1 0 0 0,1 1-1 0 0,-1 0 1 0 0,1-1-1 0 0,0 1 1 0 0,0-1 0 0 0,0 1-1 0 0,0 0 1 0 0,1-1-1 0 0,-1 1 1 0 0,1 0-1 0 0,-1-1 1 0 0,1 1 0 0 0,0 0-1 0 0,1-3 1 0 0,2-4 0 0 0,0 1 0 0 0,0-1 0 0 0,1 1 0 0 0,0 0 0 0 0,1 0 0 0 0,10-10 0 0 0,122-121 65 0 0,-115 119-99 0 0,1 1 0 0 0,1 1 0 0 0,1 2-1 0 0,39-20 1 0 0,-51 30 50 0 0,0 1 1 0 0,1 0-1 0 0,0 1 0 0 0,0 0 0 0 0,0 1 1 0 0,0 1-1 0 0,0 1 0 0 0,21 0 0 0 0,-27 1 56 0 0,-1 0-1 0 0,0 1 1 0 0,0 0-1 0 0,0 0 0 0 0,0 1 1 0 0,0 0-1 0 0,-1 1 0 0 0,1-1 1 0 0,0 2-1 0 0,-1-1 1 0 0,0 1-1 0 0,0 0 0 0 0,0 0 1 0 0,0 1-1 0 0,-1 0 0 0 0,0 0 1 0 0,8 9-1 0 0,-7-6-24 0 0,-1 0 0 0 0,10 19 0 0 0,-15-26-64 0 0,0 0 0 0 0,-1 0 0 0 0,1 1 1 0 0,0-1-1 0 0,-1 0 0 0 0,1 1 0 0 0,-1-1 1 0 0,1 0-1 0 0,-1 1 0 0 0,1-1 0 0 0,-1 1 1 0 0,0-1-1 0 0,0 1 0 0 0,0-1 0 0 0,0 0 1 0 0,0 1-1 0 0,0-1 0 0 0,0 2 1 0 0,-1 2 18 0 0,0-1-16 0 0,0 1 1 0 0,0-1-1 0 0,0 1 1 0 0,-1-1 0 0 0,1 0-1 0 0,-1 0 1 0 0,0 0 0 0 0,0 0-1 0 0,-1 0 1 0 0,-2 3 0 0 0,-6 7 28 0 0,-14 15 0 0 0,12-15-26 0 0,-7 7-13 0 0,0-1-1 0 0,-1-1 0 0 0,-1-1 1 0 0,-1-1-1 0 0,-1-1 0 0 0,0-1 1 0 0,-1-1-1 0 0,0-1 1 0 0,-1-1-1 0 0,0-2 0 0 0,-1 0 1 0 0,-1-2-1 0 0,-53 9 1 0 0,81-17-27 0 0,-7 1-60 0 0,0 0-1 0 0,0-1 1 0 0,-10-1 0 0 0,16 1-21 0 0,0 0 0 0 0,-1 0 1 0 0,1-1-1 0 0,0 1 0 0 0,-1 0 1 0 0,1-1-1 0 0,0 1 0 0 0,0-1 1 0 0,-1 0-1 0 0,-1-1 0 0 0,3 2-12 0 0,-1-1-1 0 0,1 1 1 0 0,-1-1 0 0 0,1 1-1 0 0,0-1 1 0 0,-1 1-1 0 0,1-1 1 0 0,0 1-1 0 0,-1-1 1 0 0,1 1 0 0 0,0-1-1 0 0,0 0 1 0 0,0 1-1 0 0,-1-1 1 0 0,1 1-1 0 0,0-1 1 0 0,0 0 0 0 0,0 1-1 0 0,0-1 1 0 0,0 0-1 0 0,0 1 1 0 0,0-1-1 0 0,0 0 1 0 0,1 0 0 0 0,2-8-1493 0 0</inkml:trace>
</inkml:ink>
</file>

<file path=ppt/ink/ink7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3:57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70 9215 0 0,'44'-40'727'0'0,"-39"36"-458"0"0,0 0-1 0 0,0 0 0 0 0,1 1 0 0 0,0 0 0 0 0,-1 0 0 0 0,1 0 0 0 0,9-3 1334 0 0,-14 8-1526 0 0,-1 0-1 0 0,1-1 1 0 0,-1 1 0 0 0,1 0 0 0 0,-1-1 0 0 0,0 1 0 0 0,0 0 0 0 0,1-1 0 0 0,-1 1-1 0 0,-1 3 1 0 0,-1 7 88 0 0,-1 0-1 0 0,0 0 0 0 0,-1 0 1 0 0,0-1-1 0 0,-1 1 0 0 0,-10 17 1 0 0,3-5-12 0 0,-17 32 32 0 0,-1-3 0 0 0,-4 0 0 0 0,-74 89 0 0 0,-123 180 236 0 0,211-292-399 0 0,1 0-1 0 0,2 2 1 0 0,1 0-1 0 0,-22 63 1 0 0,31-57-619 0 0,7-22-3841 0 0,0-5-631 0 0</inkml:trace>
</inkml:ink>
</file>

<file path=ppt/ink/ink7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3:58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4 6447 0 0,'-2'2'5387'0'0,"-7"5"-4925"0"0,0 0 1 0 0,1 1-1 0 0,-1 0 0 0 0,2 1 1 0 0,-1 0-1 0 0,1 0 0 0 0,-10 18 1 0 0,-1 6-167 0 0,-16 39 1 0 0,20-39-144 0 0,-22 54 227 0 0,33-77-292 0 0,0 0 0 0 0,0 0-1 0 0,1 1 1 0 0,1-1-1 0 0,0 1 1 0 0,0 16 0 0 0,1-25-74 0 0,0-1 1 0 0,0 0 0 0 0,1 1 0 0 0,-1-1-1 0 0,0 1 1 0 0,1-1 0 0 0,-1 0 0 0 0,1 1 0 0 0,0-1-1 0 0,-1 0 1 0 0,1 1 0 0 0,0-1 0 0 0,0 0-1 0 0,0 0 1 0 0,-1 0 0 0 0,1 0 0 0 0,0 0-1 0 0,1 0 1 0 0,-1 0 0 0 0,0 0 0 0 0,0 0 0 0 0,0 0-1 0 0,0-1 1 0 0,1 1 0 0 0,-1 0 0 0 0,0-1-1 0 0,1 1 1 0 0,-1-1 0 0 0,1 0 0 0 0,-1 1-1 0 0,0-1 1 0 0,1 0 0 0 0,-1 0 0 0 0,1 0 0 0 0,-1 0-1 0 0,1 0 1 0 0,1 0 0 0 0,4-1 43 0 0,-1 0 0 0 0,0 0-1 0 0,1 0 1 0 0,-1 0 0 0 0,0-1 0 0 0,0 0 0 0 0,8-4 0 0 0,13-9 144 0 0,0-1 1 0 0,-1-2-1 0 0,33-27 1 0 0,64-69 29 0 0,-75 67-144 0 0,34-43-68 0 0,-14 14-348 0 0,-117 156-416 0 0,-73 119 974 0 0,117-189-221 0 0,0 0 0 0 0,1 0 0 0 0,0 0 0 0 0,-5 19 0 0 0,8-26-8 0 0,1-1 0 0 0,-1 0 0 0 0,1 1 0 0 0,0-1 0 0 0,0 0 0 0 0,0 1 0 0 0,0-1 0 0 0,0 0 0 0 0,1 1 0 0 0,-1-1 0 0 0,1 0 0 0 0,-1 1 0 0 0,1-1 0 0 0,0 0 0 0 0,0 0 0 0 0,0 0 0 0 0,0 0 0 0 0,0 0 0 0 0,0 0 0 0 0,1 0 0 0 0,-1 0 0 0 0,1 0 0 0 0,-1 0 0 0 0,1-1 0 0 0,0 1 0 0 0,-1-1 0 0 0,1 1 0 0 0,4 1 0 0 0,2 1-583 0 0,0 0-1 0 0,1-1 1 0 0,0 0-1 0 0,-1-1 1 0 0,1 1-1 0 0,0-2 1 0 0,0 1-1 0 0,13-1 1 0 0,-1-1-5192 0 0</inkml:trace>
</inkml:ink>
</file>

<file path=ppt/ink/ink7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3:58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11431 0 0,'0'0'1832'0'0,"2"1"-1172"0"0,10 0 281 0 0,-1 0-1 0 0,25-1 0 0 0,56-11 962 0 0,-56 5-1393 0 0,16-1-417 0 0,21-3-275 0 0,-25 2-5508 0 0,-35 4-67 0 0</inkml:trace>
</inkml:ink>
</file>

<file path=ppt/ink/ink7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3:58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11519 0 0,'0'0'2516'0'0,"2"1"-1816"0"0,2 0-426 0 0,0 1 0 0 0,0-1 0 0 0,0 0 0 0 0,0-1 0 0 0,1 1 0 0 0,-1-1 0 0 0,0 1 0 0 0,0-1 0 0 0,8-1 0 0 0,41-7 1334 0 0,-40 5-1332 0 0,143-27 1146 0 0,-90 14-7304 0 0,-42 10-522 0 0</inkml:trace>
</inkml:ink>
</file>

<file path=ppt/ink/ink7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4:01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24 3223 0 0,'4'-9'9823'0'0,"2"-6"-4735"0"0,-5 17-4999 0 0,0 0-79 0 0,0 1 0 0 0,0-1 0 0 0,0 1 0 0 0,-1 0 0 0 0,1-1 0 0 0,-1 1 1 0 0,0 0-1 0 0,0-1 0 0 0,0 1 0 0 0,0 0 0 0 0,0-1 0 0 0,0 1 0 0 0,-1 0 0 0 0,-1 3 0 0 0,-14 42 101 0 0,13-39-69 0 0,-146 338 294 0 0,109-274-663 0 0,-8 15-290 0 0,35-63-830 0 0,4-17-3243 0 0,3-2-397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6:25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11055 0 0,'0'0'852'0'0,"-2"1"-560"0"0,1-1-267 0 0,0 0-1 0 0,-1 0 0 0 0,1 0 0 0 0,0 1 0 0 0,0-1 0 0 0,0 1 1 0 0,0-1-1 0 0,0 1 0 0 0,-1-1 0 0 0,1 1 0 0 0,0 0 1 0 0,0-1-1 0 0,0 1 0 0 0,-6 3 4876 0 0,3 8-3664 0 0,3-10-1137 0 0,1-1 1 0 0,-1 1-1 0 0,1 0 1 0 0,0 0-1 0 0,0 0 0 0 0,0 0 1 0 0,0-1-1 0 0,0 1 1 0 0,1 0-1 0 0,-1 0 1 0 0,1 0-1 0 0,-1-1 0 0 0,1 1 1 0 0,0 2-1 0 0,12 21 551 0 0,-4-13-376 0 0,1 0 0 0 0,0-1 0 0 0,1 0 0 0 0,0 0 0 0 0,22 15 0 0 0,-18-14-163 0 0,35 29 140 0 0,66 56 71 0 0,-81-65-259 0 0,19 19 13 0 0,-32-28-26 0 0,-14-16-36 0 0,0 0 0 0 0,-1 1 0 0 0,12 17 0 0 0,-12-11-3 0 0,-2-4 0 0 0,-5-10-6 0 0,4 7 42 0 0,8 6 18 0 0,-12-13-65 0 0,1 0-1 0 0,-1 1 1 0 0,1-1-1 0 0,-1 0 0 0 0,1 0 1 0 0,0 0-1 0 0,-1 1 1 0 0,1-1-1 0 0,0 0 1 0 0,-1 0-1 0 0,1 0 1 0 0,-1 0-1 0 0,1 0 1 0 0,0 0-1 0 0,-1 0 1 0 0,1 0-1 0 0,0 0 1 0 0,-1 0-1 0 0,2-1 0 0 0,0 1-227 0 0,0-1 0 0 0,0 1-1 0 0,1-1 1 0 0,-1 0-1 0 0,0 1 1 0 0,0-1 0 0 0,0 0-1 0 0,0 0 1 0 0,0 0-1 0 0,0-1 1 0 0,-1 1 0 0 0,1 0-1 0 0,0-1 1 0 0,2-2-1 0 0,5-6-4448 0 0,1-1-2161 0 0</inkml:trace>
</inkml:ink>
</file>

<file path=ppt/ink/ink7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4:02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24 240 8287 0 0,'-5'-1'132'0'0,"-13"5"5635"0"0,19-2-5615 0 0,-1 0 0 0 0,1-1 0 0 0,0 1 0 0 0,0-1 1 0 0,0 1-1 0 0,0-1 0 0 0,0 0 0 0 0,0 1 0 0 0,0-1 0 0 0,0 0 0 0 0,1 0 0 0 0,-1 0 0 0 0,0 0 1 0 0,1 0-1 0 0,2 2 0 0 0,0-1-37 0 0,0-1 1 0 0,0 1 0 0 0,1-1-1 0 0,-1 0 1 0 0,0 0 0 0 0,5 1-1 0 0,8-1 73 0 0,-1-1 1 0 0,24-1-1 0 0,-37 0-101 0 0,176-15 1339 0 0,199-45 1 0 0,385-94-210 0 0,-738 150-1193 0 0,152-25 81 0 0,-140 25-100 0 0,0 2 0 0 0,65 4 0 0 0,-98-1-26 0 0,0 1 0 0 0,0-1-1 0 0,0 1 1 0 0,0 0 0 0 0,0 0 0 0 0,0 0-1 0 0,0 1 1 0 0,0 0 0 0 0,6 3-1 0 0,-9-4-111 0 0,0 0-1 0 0,0 0 1 0 0,0 0-1 0 0,0 0 1 0 0,0 0-1 0 0,0 0 1 0 0,0 0-1 0 0,0 0 1 0 0,0 0-1 0 0,0 1 1 0 0,-1-1-1 0 0,1 0 1 0 0,-1 1-1 0 0,1-1 1 0 0,-1 0-1 0 0,1 1 1 0 0,-1-1-1 0 0,0 1 0 0 0,1-1 1 0 0,-1 1-1 0 0,0-1 1 0 0,0 1-1 0 0,0-1 1 0 0,0 0-1 0 0,-1 1 1 0 0,1-1-1 0 0,0 1 1 0 0,-1-1-1 0 0,1 1 1 0 0,-1 1-1 0 0,-4 7-1506 0 0</inkml:trace>
</inkml:ink>
</file>

<file path=ppt/ink/ink7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4:04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1 723 1375 0 0,'0'0'11518'0'0,"0"2"-11185"0"0,12 101 1532 0 0,6 36-1373 0 0,-3-81-492 0 0,31 74 0 0 0,-40-115 6 0 0,-1 0-1 0 0,-1 0 0 0 0,0 0 1 0 0,-1 0-1 0 0,-1 1 0 0 0,0-1 1 0 0,-2 1-1 0 0,0-1 0 0 0,-1 1 1 0 0,0-1-1 0 0,-7 27 0 0 0,3-15-5 0 0,1-15 0 0 0,1-2 19 0 0,3-9 1410 0 0,-10-39-1182 0 0,8 30-220 0 0,0 1 0 0 0,1-1 1 0 0,-1 0-1 0 0,1 1 0 0 0,0-1 0 0 0,1 0 0 0 0,-1-7 0 0 0,5-19 95 0 0,2 1-1 0 0,0-1 0 0 0,16-43 1 0 0,36-90 60 0 0,-21 53-122 0 0,20-65-172 0 0,-44 125 92 0 0,12-79 0 0 0,-3-52 164 0 0,-20 171-113 0 0,0 0 0 0 0,1 0-1 0 0,0 0 1 0 0,9-18 0 0 0,26-41-41 0 0,3-5-136 0 0,-40 76 103 0 0,1 12 35 0 0,-2-9 8 0 0,1-1 0 0 0,-1 0 0 0 0,1 0-1 0 0,-1 1 1 0 0,1-1 0 0 0,0 0-1 0 0,0 0 1 0 0,1 3 0 0 0,5 11-1 0 0,4 5 1 0 0,-10-17 0 0 0,10 11 0 0 0,4 0 0 0 0,-12-13 8 0 0,0 0 0 0 0,0 0 1 0 0,0 0-1 0 0,1 0 0 0 0,-1-1 0 0 0,0 1 0 0 0,1-1 0 0 0,0 0 0 0 0,-1 0 1 0 0,1 0-1 0 0,0 0 0 0 0,-1-1 0 0 0,1 0 0 0 0,6 0 0 0 0,6-1 68 0 0,0 0-1 0 0,19-5 1 0 0,1 0 42 0 0,-13 4-69 0 0,-1 2 1 0 0,1 0-1 0 0,44 7 0 0 0,-41-5 56 0 0,1-1 0 0 0,43-4 0 0 0,-27 1-57 0 0,-4-2 30 0 0,0-1 1 0 0,68-20-1 0 0,38-6 26 0 0,-106 25-99 0 0,38-12 0 0 0,-11 5-5 0 0,-34 8 0 0 0,31-7 21 0 0,113-17 164 0 0,-119 22-120 0 0,65 1 0 0 0,-56 11-65 0 0,-5-8 8 0 0,66-11 0 0 0,-109 12-2 0 0,-6 1-3 0 0,1 1 0 0 0,-1 0 0 0 0,23 4 0 0 0,-8-1-5 0 0,-1-2 2 0 0,-10 1 0 0 0,0-1 11 0 0,1 0-1 0 0,0 0 1 0 0,-1-2-1 0 0,1 0 1 0 0,26-5-1 0 0,-35 5-9 0 0,8-1-1 0 0,13-3 0 0 0,1 2 0 0 0,57 0 0 0 0,-78 4 1 0 0,14 0 17 0 0,-1 0-1 0 0,31-4 1 0 0,-25 0 22 0 0,23-1 94 0 0,-31 3-74 0 0,33-6 0 0 0,3-1-48 0 0,42 6-12 0 0,-4 1 170 0 0,-44 2-80 0 0,97-6 139 0 0,-139 5-184 0 0,74-9 24 0 0,23 0 288 0 0,0 2-95 0 0,-63 3-12 0 0,8-2-147 0 0,-31 3-39 0 0,-1 1 0 0 0,1 0 1 0 0,21 2-1 0 0,-30-1 1 0 0,2 1-10 0 0,19 11 110 0 0,-25-8-169 0 0,-4-3-72 0 0,-17 19-4823 0 0,7-13 3313 0 0</inkml:trace>
</inkml:ink>
</file>

<file path=ppt/ink/ink7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4:06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 1375 0 0,'0'0'13904'0'0,"2"0"-13605"0"0,-2 0-233 0 0,1 0 1 0 0,-1 0-1 0 0,0 0 1 0 0,0 0-1 0 0,1 0 0 0 0,-1 0 1 0 0,0 0-1 0 0,0 0 1 0 0,1 0-1 0 0,-1 0 0 0 0,0 0 1 0 0,0 0-1 0 0,0 0 1 0 0,1 0-1 0 0,-1 0 0 0 0,0 0 1 0 0,0 0-1 0 0,1 0 1 0 0,-1 0-1 0 0,0 0 0 0 0,0 1 1 0 0,0-1-1 0 0,1 0 1 0 0,-1 0-1 0 0,0 0 0 0 0,0 0 1 0 0,0 0-1 0 0,0 1 1 0 0,1-1-1 0 0,-1 0 0 0 0,0 0 1 0 0,0 0-1 0 0,0 1 1 0 0,0-1-1 0 0,0 0 0 0 0,0 0 1 0 0,0 0-1 0 0,1 1 1 0 0,-1-1-1 0 0,0 0 1 0 0,0 0-1 0 0,0 1 0 0 0,0-1 1 0 0,0 0-1 0 0,-4 16 484 0 0,-15 16-731 0 0,-15 18 441 0 0,-32 63 0 0 0,-2 3-164 0 0,-43 65-977 0 0,109-177 976 0 0,0 1 0 0 0,0-1 0 0 0,0 1-1 0 0,0-1 1 0 0,0 6 0 0 0,1-9-115 0 0,3-1-1125 0 0,5 0-482 0 0</inkml:trace>
</inkml:ink>
</file>

<file path=ppt/ink/ink7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4:06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79 11399 0 0,'0'0'1032'0'0,"-1"1"-845"0"0,0 0-169 0 0,1-1 1 0 0,-1 0-1 0 0,0 1 1 0 0,0-1-1 0 0,1 1 1 0 0,-1-1-1 0 0,0 1 1 0 0,1-1-1 0 0,-1 1 1 0 0,1 0-1 0 0,-1-1 1 0 0,1 1-1 0 0,-1 0 1 0 0,1-1-1 0 0,-1 1 0 0 0,1 0 1 0 0,0 0-1 0 0,-1 1 1 0 0,-1 2 1982 0 0,2-1-1557 0 0,0-2-313 0 0,0-1-1 0 0,0 0 0 0 0,0 1 1 0 0,0-1-1 0 0,-1 1 0 0 0,1-1 0 0 0,0 1 1 0 0,0-1-1 0 0,1 1 0 0 0,-1-1 1 0 0,0 1-1 0 0,0-1 0 0 0,0 0 0 0 0,0 1 1 0 0,0-1-1 0 0,0 1 0 0 0,1-1 1 0 0,-1 1-1 0 0,4 1 52 0 0,0 1-1 0 0,-1-1 1 0 0,1 0-1 0 0,1 0 1 0 0,-1 0 0 0 0,0-1-1 0 0,0 1 1 0 0,1-1 0 0 0,-1 0-1 0 0,0-1 1 0 0,1 1-1 0 0,-1-1 1 0 0,1 1 0 0 0,-1-1-1 0 0,1-1 1 0 0,-1 1 0 0 0,7-2-1 0 0,6-2 126 0 0,-1-1 1 0 0,1 0-1 0 0,19-10 0 0 0,6-2 24 0 0,169-52 125 0 0,-202 67-515 0 0,1-1 0 0 0,-1 1 0 0 0,0 1 0 0 0,1-1 0 0 0,10 1-1 0 0,-18 1-574 0 0</inkml:trace>
</inkml:ink>
</file>

<file path=ppt/ink/ink7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6:38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2759 0 0,'0'0'15216'0'0,"1"3"-15060"0"0,3 128 841 0 0,-1-14-484 0 0,-4-36-467 0 0,0-36-3 0 0,2-25 7 0 0,1-17-49 0 0,-1-1 7 0 0,0 16 61 0 0,-1-16 687 0 0,3-2-617 0 0,-1-1-102 0 0,1 0 1 0 0,0 0 0 0 0,0 0 0 0 0,0 0 0 0 0,0 0 0 0 0,-1-1-1 0 0,1 1 1 0 0,0-1 0 0 0,-1 0 0 0 0,0 1 0 0 0,1-1 0 0 0,-1-1 0 0 0,0 1-1 0 0,0 0 1 0 0,0 0 0 0 0,2-4 0 0 0,5-7 92 0 0,13-28-1 0 0,-12 22-35 0 0,53-113 4 0 0,-57 117-98 0 0,-4 10 0 0 0,0-1 0 0 0,0 1 0 0 0,7-10 0 0 0,-3 6-12 0 0,-4 8-46 0 0,2-1-138 0 0,1 2 204 0 0,11 8-166 0 0,-13-6 150 0 0,0 0 1 0 0,0 0-1 0 0,-1 0 0 0 0,1 1 1 0 0,0 0-1 0 0,-1-1 0 0 0,0 1 0 0 0,1 0 1 0 0,-1 0-1 0 0,0 0 0 0 0,-1 1 1 0 0,1-1-1 0 0,0 0 0 0 0,-1 1 1 0 0,0-1-1 0 0,0 1 0 0 0,1 4 0 0 0,1 6-27 0 0,-1 0-1 0 0,-1 0 0 0 0,0 15 0 0 0,-1-7 22 0 0,1 10 119 0 0,2 0 0 0 0,0 0 1 0 0,3 0-1 0 0,0 0 0 0 0,2-1 0 0 0,14 34 0 0 0,-21-63 119 0 0,1-1-104 0 0,-1 0-74 0 0,1 0-1 0 0,0-1 0 0 0,0 1 1 0 0,0 0-1 0 0,0-1 0 0 0,-1 0 1 0 0,1 0-1 0 0,0 1 1 0 0,0-1-1 0 0,0 0 0 0 0,0 0 1 0 0,0-1-1 0 0,0 1 1 0 0,0 0-1 0 0,-1-1 0 0 0,5 0 1 0 0,-2-1 35 0 0,0 0 0 0 0,0 0 0 0 0,0 0 0 0 0,0-1 0 0 0,0 0 0 0 0,6-5 0 0 0,2-4 151 0 0,-1-1 1 0 0,19-26-1 0 0,-4-2-164 0 0,-1-2 0 0 0,38-90 0 0 0,32-58-105 0 0,-76 158 17 0 0,0-10-546 0 0,-18 41 477 0 0,10 1-9176 0 0,-10 0 8886 0 0,1 1-1 0 0,-1-1 1 0 0,1 0-1 0 0,-1 1 1 0 0,0-1 0 0 0,1 0-1 0 0,-1 0 1 0 0,0 0-1 0 0,0 0 1 0 0,1 0 0 0 0,-1 0-1 0 0,0 0 1 0 0,1-2-1 0 0,1-2-607 0 0,0 1 0 0 0,-1-1 0 0 0,1 1-1 0 0,2-8 1 0 0,-5 11 806 0 0,-10 6 823 0 0,-1 2-382 0 0</inkml:trace>
</inkml:ink>
</file>

<file path=ppt/ink/ink7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6:39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109 128 10103 0 0,'0'0'7550'0'0,"1"-1"-7365"0"0,11-2 56 0 0,-1-1 0 0 0,0 0 0 0 0,0-1 0 0 0,0 0 0 0 0,-1-1 0 0 0,19-13 0 0 0,9-4 757 0 0,-33 20-890 0 0,14-8 240 0 0,1 0-1 0 0,0 2 0 0 0,1 0 0 0 0,22-6 0 0 0,-44 26-251 0 0,0-6-96 0 0,0 0 0 0 0,-1 0 0 0 0,0-1 0 0 0,0 1 0 0 0,0-1 0 0 0,0 1 0 0 0,0-1 0 0 0,-1 0 0 0 0,-3 5 0 0 0,-33 34 0 0 0,26-30 0 0 0,-125 139-216 0 0,88-107-372 0 0,36-33 360 0 0,-11 5-185 0 0,18-13 373 0 0,1 0-1 0 0,-1 1 0 0 0,1-1 1 0 0,-7 9-1 0 0,8-8 183 0 0,1 0 1 0 0,0 0-1 0 0,0 0 0 0 0,-3 7 0 0 0,4-5-109 0 0,2-6 383 0 0,3-1-339 0 0,15 0 17 0 0,-2 1 20 0 0,-1-1-1 0 0,28-4 1 0 0,74-12 956 0 0,-72 12-653 0 0,47-11 0 0 0,-60 10-253 0 0,42-4 0 0 0,-21 8-508 0 0,-41 3 56 0 0,-11-2 24 0 0,1 0-1 0 0,-1 1 0 0 0,1-1 1 0 0,0 0-1 0 0,-1 0 0 0 0,1 0 1 0 0,-1 1-1 0 0,1-1 1 0 0,0 0-1 0 0,-1 0 0 0 0,1 0 1 0 0,0 0-1 0 0,-1 0 0 0 0,1 0 1 0 0,0 0-1 0 0,-1 0 0 0 0,1-1 1 0 0,0 1-1 0 0</inkml:trace>
</inkml:ink>
</file>

<file path=ppt/ink/ink7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5:06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3 455 0 0,'0'0'9548'0'0,"-1"0"-9144"0"0,-1-1-267 0 0,0 1 0 0 0,1-1 0 0 0,-1 1 0 0 0,0 0 0 0 0,0 0 0 0 0,1-1-1 0 0,-1 1 1 0 0,0 1 0 0 0,0-1 0 0 0,1 0 0 0 0,-1 0 0 0 0,0 1 0 0 0,1-1 0 0 0,-1 1-1 0 0,0-1 1 0 0,1 1 0 0 0,-1 0 0 0 0,1-1 0 0 0,-1 1 0 0 0,1 0 0 0 0,-1 0 0 0 0,1 0-1 0 0,-1 0 1 0 0,1 1 0 0 0,0-1 0 0 0,0 0 0 0 0,-2 3 0 0 0,1-2-71 0 0,0 1-1 0 0,1 0 1 0 0,-1 0 0 0 0,1 0 0 0 0,-1-1 0 0 0,1 1-1 0 0,0 1 1 0 0,0-1 0 0 0,1 0 0 0 0,-1 0 0 0 0,0 0-1 0 0,1 0 1 0 0,0 1 0 0 0,0-1 0 0 0,0 3 0 0 0,1-2-46 0 0,-1 0 1 0 0,1 0-1 0 0,0 0 0 0 0,1-1 1 0 0,-1 1-1 0 0,1-1 1 0 0,-1 1-1 0 0,1-1 1 0 0,0 1-1 0 0,0-1 1 0 0,0 0-1 0 0,1 0 1 0 0,-1 0-1 0 0,1 0 1 0 0,0 0-1 0 0,0-1 1 0 0,0 1-1 0 0,4 2 1 0 0,5 3-1 0 0,1-1 1 0 0,0 0-1 0 0,21 7 1 0 0,-11-5 26 0 0,26 10-35 0 0,-37-15-13 0 0,1 0-1 0 0,-2 1 1 0 0,1 0 0 0 0,0 1 0 0 0,-1 0 0 0 0,0 1 0 0 0,-1 0 0 0 0,12 11 0 0 0,-19-13-53 0 0,-3 0 50 0 0,0 0 1 0 0,0 0-1 0 0,0 0 0 0 0,0 0 0 0 0,-1 1 1 0 0,0-2-1 0 0,0 1 0 0 0,0 0 0 0 0,-1 0 1 0 0,0 0-1 0 0,0 0 0 0 0,0-1 0 0 0,0 1 1 0 0,-1-1-1 0 0,1 0 0 0 0,-7 8 0 0 0,-33 32 49 0 0,-2-1-1 0 0,-51 38 1 0 0,18-16 109 0 0,72-61-122 0 0,1-2-6 0 0,1 1 0 0 0,0 0 1 0 0,0 0-1 0 0,0 0 1 0 0,0 0-1 0 0,1 1 1 0 0,-1-1-1 0 0,-3 8 1 0 0,4-5-75 0 0,1-5-252 0 0,4-2-1434 0 0,10-7-3406 0 0</inkml:trace>
</inkml:ink>
</file>

<file path=ppt/ink/ink7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5:07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320 466 3679 0 0,'-2'2'167'0'0,"-32"29"-268"0"0,25-21 864 0 0,-1 0 0 0 0,0-1-1 0 0,-1 0 1 0 0,0-1 0 0 0,0 0 0 0 0,-1-1 0 0 0,-14 7-1 0 0,20-12-594 0 0,1 0-1 0 0,-1 0 0 0 0,0-1 1 0 0,0 1-1 0 0,0-1 1 0 0,1-1-1 0 0,-1 1 0 0 0,0-1 1 0 0,0 0-1 0 0,0 0 1 0 0,-8-2-1 0 0,10 1-49 0 0,0 0 0 0 0,0 0 0 0 0,0-1 0 0 0,0 0 0 0 0,0 1 0 0 0,0-1 0 0 0,0-1 0 0 0,1 1 0 0 0,-1-1 0 0 0,1 1-1 0 0,-1-1 1 0 0,1 0 0 0 0,0 0 0 0 0,0 0 0 0 0,-4-7 0 0 0,1 1-85 0 0,0 0-1 0 0,1-1 1 0 0,1 0-1 0 0,-1 0 1 0 0,2 0-1 0 0,-1 0 1 0 0,1-1 0 0 0,1 0-1 0 0,0 1 1 0 0,0-1-1 0 0,1 0 1 0 0,1 0-1 0 0,0 0 1 0 0,0 0-1 0 0,1 0 1 0 0,0 0-1 0 0,5-15 1 0 0,-1 7-86 0 0,1-1 1 0 0,0 1-1 0 0,2 0 0 0 0,0 0 1 0 0,2 1-1 0 0,0 0 1 0 0,0 1-1 0 0,20-23 0 0 0,-21 28-33 0 0,1 1-1 0 0,0 0 1 0 0,1 1 0 0 0,0 0-1 0 0,1 1 1 0 0,0 0 0 0 0,0 1-1 0 0,1 0 1 0 0,0 1-1 0 0,1 0 1 0 0,-1 1 0 0 0,1 1-1 0 0,0 0 1 0 0,18-3-1 0 0,2 0 294 0 0,0 3 0 0 0,0 0-1 0 0,0 2 1 0 0,1 2 0 0 0,46 3-1 0 0,-64 0-94 0 0,1 0 0 0 0,-1 2 0 0 0,33 10 0 0 0,-45-12-95 0 0,1 0 0 0 0,0 0 0 0 0,-1 1 0 0 0,0 0 1 0 0,1 0-1 0 0,-1 0 0 0 0,-1 1 0 0 0,1-1 1 0 0,0 1-1 0 0,-1 0 0 0 0,0 1 0 0 0,0-1 0 0 0,0 1 1 0 0,0 0-1 0 0,3 5 0 0 0,-6-6-11 0 0,0 0 1 0 0,1 0-1 0 0,-1 0 1 0 0,0 0-1 0 0,-1 0 1 0 0,1 1-1 0 0,-1-1 0 0 0,0 0 1 0 0,0 0-1 0 0,0 0 1 0 0,-1 1-1 0 0,1-1 1 0 0,-1 0-1 0 0,0 0 0 0 0,0 0 1 0 0,-1 0-1 0 0,1 0 1 0 0,-1 0-1 0 0,-2 5 1 0 0,-4 4 14 0 0,0 0 1 0 0,0 0 0 0 0,-2-1 0 0 0,-11 13-1 0 0,-4 2 9 0 0,-50 39 1 0 0,-37 18 42 0 0,94-70-71 0 0,-8 3-1 0 0,-46 23-1 0 0,27-17-27 0 0,29-14-55 0 0,0-2 0 0 0,-1 0 1 0 0,-23 7-1 0 0,31-12 4 0 0,0 0-1 0 0,-1 0 1 0 0,1-1 0 0 0,-1 0-1 0 0,1 0 1 0 0,-1-1 0 0 0,-18-2-1 0 0,26 2-23 0 0,0-1-1 0 0,0 1 1 0 0,0-1-1 0 0,1 1 1 0 0,-1-1-1 0 0,0 0 1 0 0,1 1-1 0 0,-1-1 1 0 0,0 0-1 0 0,1 0 1 0 0,-1 0-1 0 0,1 0 1 0 0,-1-1-1 0 0,1 1 1 0 0,0 0-1 0 0,-1-1 0 0 0,1 1 1 0 0,0 0-1 0 0,0-1 1 0 0,0 0-1 0 0,0 1 1 0 0,0-1-1 0 0,0 1 1 0 0,1-1-1 0 0,-1 0 1 0 0,0 0-1 0 0,1 0 1 0 0,-1 1-1 0 0,1-1 1 0 0,0 0-1 0 0,0 0 1 0 0,0 0-1 0 0,0 0 1 0 0,0 1-1 0 0,0-5 1 0 0,3-4-684 0 0</inkml:trace>
</inkml:ink>
</file>

<file path=ppt/ink/ink7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5:07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0 1375 0 0,'-1'1'363'0'0,"-5"1"-96"0"0,1 1 0 0 0,0 0 0 0 0,0 0 0 0 0,1 1 0 0 0,-1-1 0 0 0,1 1 1 0 0,-1 0-1 0 0,1 0 0 0 0,-4 6 0 0 0,-32 48 3614 0 0,15-22-2756 0 0,-71 103-839 0 0,-43 55 228 0 0,64-103-402 0 0,11-16 200 0 0,-89 137 0 0 0,83-97-452 0 0</inkml:trace>
</inkml:ink>
</file>

<file path=ppt/ink/ink7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5:08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82 8087 0 0,'0'0'2984'0'0,"0"3"-2506"0"0,-5 22 757 0 0,-12 40 0 0 0,-4 20 49 0 0,17-48-1093 0 0,2 0 0 0 0,1 0-1 0 0,2 0 1 0 0,1 0 0 0 0,12 56-1 0 0,-3-15 2592 0 0,-10-80-2632 0 0,12-16-54 0 0,-1-1-1 0 0,-1-1 1 0 0,10-22-1 0 0,12-23-49 0 0,-3 15-25 0 0,2 2 0 0 0,2 1-1 0 0,3 2 1 0 0,1 1 0 0 0,50-44-1 0 0,47-25-8 0 0,-130 107-426 0 0,4-2-2043 0 0,-9 8 2394 0 0,0 0 0 0 0,1 0 0 0 0,-1 0 0 0 0,0 0 0 0 0,0 0-1 0 0,0 0 1 0 0,0 0 0 0 0,0 0 0 0 0,0 0 0 0 0,0 0 0 0 0,1 0 0 0 0,-1 0 0 0 0,0 0 0 0 0,0 0 0 0 0,0 0 0 0 0,0 0 0 0 0,0 0 0 0 0,0 0 0 0 0,1 0 0 0 0,-1 0-1 0 0,0 0 1 0 0,0 0 0 0 0,0 0 0 0 0,0 0 0 0 0,0 0 0 0 0,0 0 0 0 0,0 0 0 0 0,1 1 0 0 0,-1-1 0 0 0,0 0 0 0 0,0 0 0 0 0,0 0 0 0 0,0 0 0 0 0,0 0-1 0 0,0 0 1 0 0,0 0 0 0 0,0 0 0 0 0,0 1 0 0 0,0-1 0 0 0,0 0 0 0 0,0 0 0 0 0,0 0 0 0 0,1 0 0 0 0,-1 0 0 0 0,0 0 0 0 0,0 1 0 0 0,0-1 0 0 0,0 0-1 0 0,0 0 1 0 0,0 0 0 0 0,0 0 0 0 0,0 0 0 0 0,-1 0 0 0 0,1 1 0 0 0,0-1 0 0 0,0 0 0 0 0,0 0 0 0 0,0 0 0 0 0,0 0 0 0 0,0 0 0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6:25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1 3223 0 0,'-2'2'9979'0'0,"0"0"-9288"0"0,-1 1 1 0 0,0 0-1 0 0,1 0 1 0 0,0 0-1 0 0,-3 4 1 0 0,-16 35 432 0 0,7-12-622 0 0,-21 29-60 0 0,-4-2 0 0 0,-50 59 1 0 0,14-20-290 0 0,55-66-101 0 0,1 0 1 0 0,-27 61 0 0 0,40-80-144 0 0,0 0 0 0 0,-1 0-1 0 0,-1 0 1 0 0,0-1 0 0 0,0 0 0 0 0,-1-1-1 0 0,0 0 1 0 0,-16 12 0 0 0,23-20-476 0 0</inkml:trace>
</inkml:ink>
</file>

<file path=ppt/ink/ink7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5:08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12151 0 0,'0'0'4400'0'0,"3"0"-3988"0"0,18-1-116 0 0,0-1 0 0 0,29-8 0 0 0,-13 3-220 0 0,27-5-219 0 0,42-6 437 0 0,-35 13-5487 0 0,-50 5-349 0 0</inkml:trace>
</inkml:ink>
</file>

<file path=ppt/ink/ink7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5:09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9671 0 0,'0'0'875'0'0,"1"0"-719"0"0,9 1 738 0 0,1 0 0 0 0,-1 0 0 0 0,0-1 0 0 0,0-1 0 0 0,1 1 0 0 0,-1-2 1 0 0,13-2-1 0 0,73-25 674 0 0,-69 20-1089 0 0,106-28 154 0 0,-74 26-6379 0 0,-29 6-612 0 0</inkml:trace>
</inkml:ink>
</file>

<file path=ppt/ink/ink7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5:17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328 370 455 0 0,'0'4'680'0'0,"0"0"-1"0"0,-1 0 0 0 0,1 0 1 0 0,-1 0-1 0 0,0 0 0 0 0,0-1 0 0 0,0 1 1 0 0,0 0-1 0 0,-1-1 0 0 0,1 1 0 0 0,-5 6 1 0 0,1-3-157 0 0,0-1 0 0 0,-1 0 1 0 0,0 0-1 0 0,-11 9 0 0 0,2-3 52 0 0,3-1-5 0 0,-1-1 0 0 0,-1 0 1 0 0,-18 10-1 0 0,21-15-419 0 0,1 0 0 0 0,-1-1 0 0 0,0 0 0 0 0,-21 5 0 0 0,26-8-144 0 0,0-1 1 0 0,0 1-1 0 0,0-1 0 0 0,0 0 1 0 0,0-1-1 0 0,0 1 0 0 0,0-1 1 0 0,0 0-1 0 0,0-1 0 0 0,1 0 1 0 0,-8-2-1 0 0,11 3 12 0 0,-1-1 0 0 0,1 1 0 0 0,0 0-1 0 0,0-1 1 0 0,0 0 0 0 0,0 1 0 0 0,0-1 0 0 0,1 0 0 0 0,-1 0 0 0 0,0 0-1 0 0,1 0 1 0 0,-1 0 0 0 0,1 0 0 0 0,0-1 0 0 0,0 1 0 0 0,0 0 0 0 0,0-1 0 0 0,0 1-1 0 0,0-1 1 0 0,1 1 0 0 0,-1-1 0 0 0,1-2 0 0 0,-1-1 24 0 0,1 0 1 0 0,0 0-1 0 0,0 0 1 0 0,0 0-1 0 0,1 0 1 0 0,0 1-1 0 0,0-1 1 0 0,3-10-1 0 0,6-6-104 0 0,0 0 1 0 0,1 1-1 0 0,0 1 0 0 0,29-37 0 0 0,-15 27-408 0 0,1 1 0 0 0,35-32-1 0 0,-31 37 428 0 0,2 0 0 0 0,0 2 1 0 0,1 1-1 0 0,1 2 0 0 0,0 1 0 0 0,40-13 0 0 0,-69 29 206 0 0,-1 0 1 0 0,1 1 0 0 0,0-1-1 0 0,0 1 1 0 0,0 1-1 0 0,0-1 1 0 0,0 1-1 0 0,0 0 1 0 0,0 0-1 0 0,0 0 1 0 0,0 1-1 0 0,0-1 1 0 0,10 4-1 0 0,-13-3-116 0 0,1 0 0 0 0,0 0-1 0 0,-1 0 1 0 0,0 1-1 0 0,1-1 1 0 0,-1 1 0 0 0,0 0-1 0 0,0 0 1 0 0,1-1 0 0 0,-1 1-1 0 0,-1 1 1 0 0,1-1-1 0 0,0 0 1 0 0,-1 0 0 0 0,1 1-1 0 0,-1-1 1 0 0,1 1 0 0 0,-1-1-1 0 0,0 1 1 0 0,0-1-1 0 0,0 1 1 0 0,-1 0 0 0 0,1-1-1 0 0,-1 1 1 0 0,1 0 0 0 0,-1 4-1 0 0,0 7 42 0 0,0 0 0 0 0,-1 1-1 0 0,-1-1 1 0 0,-1 0 0 0 0,0 0-1 0 0,0-1 1 0 0,-1 1 0 0 0,-9 19-1 0 0,-4 1-9 0 0,-39 63 0 0 0,44-79-212 0 0,0-1 1 0 0,0-1-1 0 0,-2 0 0 0 0,0-1 0 0 0,-1 0 1 0 0,-1-1-1 0 0,0-1 0 0 0,0 0 0 0 0,-1-1 0 0 0,-1-1 1 0 0,-35 16-1 0 0,31-17-65 0 0,0-2 1 0 0,-1 0-1 0 0,0-1 1 0 0,0-1 0 0 0,0-2-1 0 0,-1 0 1 0 0,0-1-1 0 0,-31-1 1 0 0,55-2 180 0 0,-1 0 0 0 0,1 0 1 0 0,-1 0-1 0 0,1 0 0 0 0,-1 0 1 0 0,1 0-1 0 0,0-1 0 0 0,-1 1 1 0 0,1 0-1 0 0,-1 0 0 0 0,1 0 1 0 0,-1-1-1 0 0,1 1 1 0 0,-1 0-1 0 0,1-1 0 0 0,0 1 1 0 0,-1 0-1 0 0,1-1 0 0 0,0 1 1 0 0,-1 0-1 0 0,1-1 0 0 0,0 1 1 0 0,0 0-1 0 0,-1-1 0 0 0,1 1 1 0 0,0-1-1 0 0,0 1 0 0 0,-1-1 1 0 0,1 1-1 0 0,0-1 0 0 0,0 1 1 0 0,0-1-1 0 0,1-14-819 0 0,3 5 196 0 0,2-2-28 0 0</inkml:trace>
</inkml:ink>
</file>

<file path=ppt/ink/ink7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5:17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994 6 2759 0 0,'0'0'126'0'0,"-8"-3"20"0"0,4 2 202 0 0,1 1 0 0 0,-1-1-1 0 0,0 1 1 0 0,0 0 0 0 0,0 0-1 0 0,0 0 1 0 0,0 0 0 0 0,0 1-1 0 0,0-1 1 0 0,-6 3-1 0 0,-37 15 3525 0 0,32-13-3785 0 0,2 2 0 0 0,-1 0 0 0 0,1 0 0 0 0,0 1 0 0 0,1 1 0 0 0,0 0 0 0 0,0 0 0 0 0,1 1 0 0 0,0 1-1 0 0,-11 14 1 0 0,-1 3-8 0 0,6-6 33 0 0,-18 29 0 0 0,-6 19 174 0 0,-73 115 649 0 0,106-173-911 0 0,-28 41 130 0 0,-1-2 1 0 0,-77 80 0 0 0,2-28-155 0 0,-63 62 0 0 0,170-160-38 0 0,0 0 0 0 0,1 1 0 0 0,0 0 0 0 0,-6 11 0 0 0,9-15-146 0 0,12 1-444 0 0,1-3 341 0 0,2-1-8 0 0</inkml:trace>
</inkml:ink>
</file>

<file path=ppt/ink/ink7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5:19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0 5527 0 0,'0'0'6578'0'0,"2"1"-6150"0"0,3 2-157 0 0,1 0 1 0 0,-1 0 0 0 0,0 1 0 0 0,0 0 0 0 0,-1 0 0 0 0,1 0-1 0 0,-1 1 1 0 0,0-1 0 0 0,6 9 0 0 0,-3-3 9 0 0,-1 1 0 0 0,-1-1-1 0 0,0 1 1 0 0,5 14 0 0 0,-4-8-120 0 0,-1 0 0 0 0,0 1 0 0 0,-1-1-1 0 0,3 29 1 0 0,-7-39-149 0 0,0-1 1 0 0,0 1-1 0 0,-1-1 0 0 0,1 1 0 0 0,-1-1 1 0 0,-1 1-1 0 0,1-1 0 0 0,-1 0 0 0 0,0 0 1 0 0,-1 0-1 0 0,1 0 0 0 0,-1 0 0 0 0,-1 0 1 0 0,1-1-1 0 0,-1 1 0 0 0,-4 5 0 0 0,-4 2 7 0 0,0 0-1 0 0,0 0 1 0 0,-2-1-1 0 0,-28 20 0 0 0,36-29-126 0 0,0 1-1 0 0,0-1 0 0 0,0 0 0 0 0,-1-1 0 0 0,1 1 0 0 0,-1-1 0 0 0,1-1 1 0 0,-1 1-1 0 0,0-1 0 0 0,0 0 0 0 0,0-1 0 0 0,0 0 0 0 0,1 0 1 0 0,-1 0-1 0 0,-12-2 0 0 0,17 0-934 0 0,-4-2-285 0 0</inkml:trace>
</inkml:ink>
</file>

<file path=ppt/ink/ink7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5:19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40 190 4143 0 0,'0'0'319'0'0,"-1"2"14"0"0,-5 12 1232 0 0,0-1 0 0 0,1 1 0 0 0,1 1-1 0 0,-4 15 1 0 0,4-7-60 0 0,-1 46-1 0 0,16 120-886 0 0,-6-144 37 0 0,-2-7-312 0 0,-1 1-1 0 0,-2-1 1 0 0,-2 1 0 0 0,-10 63 0 0 0,12-100 891 0 0,1-4-1004 0 0,7-15 53 0 0,19-37 4 0 0,54-82-1 0 0,-50 94-317 0 0,2 1 0 0 0,1 2-1 0 0,2 1 1 0 0,2 1 0 0 0,68-49-1 0 0,-65 57-78 0 0,128-97-140 0 0,-141 102 229 0 0,-2-1 0 0 0,0-1 0 0 0,39-52 0 0 0,-55 64-515 0 0,17-18-1 0 0,-26 30 57 0 0,20-10-5105 0 0,-19 10 3779 0 0</inkml:trace>
</inkml:ink>
</file>

<file path=ppt/ink/ink7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5:19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58 7367 0 0,'-2'1'2350'0'0,"-6"7"787"0"0,8-8-3048 0 0,0 0 0 0 0,0 1 0 0 0,0-1 0 0 0,0 0 0 0 0,0 0 0 0 0,0 0 0 0 0,0 0 1 0 0,0 1-1 0 0,0-1 0 0 0,0 0 0 0 0,0 0 0 0 0,0 0 0 0 0,0 0 0 0 0,0 0 0 0 0,0 1 1 0 0,0-1-1 0 0,0 0 0 0 0,0 0 0 0 0,0 0 0 0 0,1 0 0 0 0,-1 0 0 0 0,0 1 0 0 0,0-1 1 0 0,0 0-1 0 0,0 0 0 0 0,0 0 0 0 0,0 0 0 0 0,0 0 0 0 0,0 0 0 0 0,1 0 0 0 0,-1 0 1 0 0,0 1-1 0 0,0-1 0 0 0,0 0 0 0 0,0 0 0 0 0,1 0 0 0 0,1 1 102 0 0,1-1 0 0 0,-1 1 0 0 0,1-1 0 0 0,0 0-1 0 0,-1 0 1 0 0,1 0 0 0 0,2 0 0 0 0,35-5 182 0 0,-1-1 0 0 0,59-16 0 0 0,4-2-117 0 0,-78 20-416 0 0,-5-1-265 0 0,0 2-1 0 0,0 0 1 0 0,0 2-1 0 0,38 0 1 0 0</inkml:trace>
</inkml:ink>
</file>

<file path=ppt/ink/ink7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5:20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58 5063 0 0,'0'0'390'0'0,"-1"1"-252"0"0,-1 0 207 0 0,0 1 0 0 0,0-1-1 0 0,0 1 1 0 0,1 0-1 0 0,-1 0 1 0 0,0 0 0 0 0,1 0-1 0 0,-1 0 1 0 0,1 0-1 0 0,0 0 1 0 0,-1 2 0 0 0,0 5 6285 0 0,2-8-6541 0 0,0 0 1 0 0,1 0 0 0 0,-1 0 0 0 0,0 0 0 0 0,1 0 0 0 0,-1-1 0 0 0,1 1-1 0 0,-1 0 1 0 0,1 0 0 0 0,-1 0 0 0 0,1-1 0 0 0,0 1 0 0 0,-1 0 0 0 0,1-1-1 0 0,0 1 1 0 0,0 0 0 0 0,-1-1 0 0 0,1 1 0 0 0,0-1 0 0 0,0 1 0 0 0,0-1 0 0 0,0 0-1 0 0,0 1 1 0 0,0-1 0 0 0,0 0 0 0 0,0 1 0 0 0,-1-1 0 0 0,1 0 0 0 0,0 0-1 0 0,0 0 1 0 0,2 0 0 0 0,3 0 106 0 0,0 1 0 0 0,0-1-1 0 0,10-1 1 0 0,64-13 551 0 0,82-26-1 0 0,-32 6-2532 0 0,-70 20-4437 0 0,-33 7 395 0 0</inkml:trace>
</inkml:ink>
</file>

<file path=ppt/ink/ink7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6:47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57 288 6991 0 0,'2'-7'12432'0'0,"-26"119"-12280"0"0,-3 27 106 0 0,23-112-225 0 0,2-1 1 0 0,1 1 0 0 0,2 33-1 0 0,-1-59 5 0 0,0 0-1 0 0,0 0 1 0 0,0 0-1 0 0,0 0 1 0 0,0-1-1 0 0,0 1 1 0 0,0 0-1 0 0,0 0 1 0 0,0 0-1 0 0,1 0 1 0 0,-1 0-1 0 0,0 0 1 0 0,1 0-1 0 0,-1-1 1 0 0,1 1-1 0 0,-1 0 1 0 0,1 0-1 0 0,-1-1 1 0 0,1 1-1 0 0,0 0 1 0 0,-1-1-1 0 0,1 1 1 0 0,0 0-1 0 0,-1-1 1 0 0,1 1-1 0 0,0-1 1 0 0,0 1-1 0 0,0-1 1 0 0,0 0-1 0 0,-1 1 1 0 0,3 0-1 0 0,0-1 30 0 0,1 0-1 0 0,-1 1 1 0 0,1-1-1 0 0,-1 0 1 0 0,1 0-1 0 0,-1-1 0 0 0,1 1 1 0 0,-1-1-1 0 0,1 0 1 0 0,-1 0-1 0 0,0 0 1 0 0,1 0-1 0 0,3-3 1 0 0,0 0 1 0 0,0 0 0 0 0,0-1 0 0 0,-1 0 0 0 0,12-12 0 0 0,-2-2 92 0 0,0 0 0 0 0,-2-1 1 0 0,20-36-1 0 0,-7 12-32 0 0,-22 36-108 0 0,8-13 34 0 0,1 1-1 0 0,0 0 1 0 0,1 1-1 0 0,27-25 1 0 0,-33 38-54 0 0,-8 6-1 0 0,1 1-1 0 0,-1-1 1 0 0,1 0-1 0 0,-1 1 1 0 0,1-1 0 0 0,-1 1-1 0 0,0 0 1 0 0,1-1-1 0 0,-1 1 1 0 0,0 0-1 0 0,0 0 1 0 0,1 0-1 0 0,-1 0 1 0 0,0 0 0 0 0,0 0-1 0 0,0 0 1 0 0,0 0-1 0 0,0 0 1 0 0,-1 1-1 0 0,1-1 1 0 0,0 0-1 0 0,0 1 1 0 0,-1-1 0 0 0,2 3-1 0 0,1 4-10 0 0,0 0 0 0 0,4 16 0 0 0,12 68 12 0 0,4 18 0 0 0,-21-100 58 0 0,-2-8-27 0 0,1 1 1 0 0,0 0 0 0 0,-1-1 0 0 0,1 1 0 0 0,0-1 0 0 0,0 1 0 0 0,0-1 0 0 0,1 0 0 0 0,-1 1 0 0 0,0-1 0 0 0,1 0-1 0 0,0 0 1 0 0,-1 0 0 0 0,4 2 0 0 0,12-7 504 0 0,-13 1-470 0 0,0 0 0 0 0,-1-1 0 0 0,0 0 0 0 0,1 0 0 0 0,-1 0-1 0 0,0 0 1 0 0,0 0 0 0 0,-1-1 0 0 0,4-5 0 0 0,20-38 132 0 0,-22 39-170 0 0,13-24 20 0 0,2 1-1 0 0,22-28 1 0 0,49-54 155 0 0,-36 48-154 0 0,58-62-74 0 0,-7 9-47 0 0,-82 88-259 0 0,-22 28 124 0 0,-3 4-506 0 0,1-1 484 0 0,0 0 0 0 0,0 1 1 0 0,0-1-1 0 0,0 0 1 0 0,0 1-1 0 0,1-1 0 0 0,-2 4 1 0 0,-1 1-449 0 0,-6 8-685 0 0</inkml:trace>
</inkml:ink>
</file>

<file path=ppt/ink/ink7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7:04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52 509 1375 0 0,'0'0'6310'0'0,"-8"8"-2746"0"0,4-4-3271 0 0,-1 0 0 0 0,0-1 1 0 0,0 0-1 0 0,-6 3 0 0 0,10-5-351 0 0,-3-10-4696 0 0,2 6 4293 0 0,1 0-1 0 0,0 0 0 0 0,0 0 0 0 0,0 0 0 0 0,0 0 0 0 0,1-1 1 0 0,-1-3-1 0 0,1 1 607 0 0,0 1 0 0 0,0 0 1 0 0,1 0-1 0 0,1-6 0 0 0,2-5 1964 0 0,1 1 1 0 0,8-18-1 0 0,1-2-821 0 0,-12 28-397 0 0,6-19-932 0 0,-6 9 6702 0 0,7 42-6140 0 0,-6-4-373 0 0,-2-1 0 0 0,0 1-1 0 0,-3 23 1 0 0,1 1-35 0 0,3 40 69 0 0,18 126-1 0 0,-19-206-157 0 0,3 11 28 0 0,0-5 1 0 0,-2-7-24 0 0,1 12 1 0 0,-1-3-29 0 0,-2-12 11 0 0,0 0 0 0 0,0 0 1 0 0,0 0-1 0 0,0 0 0 0 0,0 0 0 0 0,1 0 0 0 0,-1 0 0 0 0,0 0 1 0 0,1 0-1 0 0,-1 0 0 0 0,0-1 0 0 0,1 1 0 0 0,-1 0 0 0 0,1 0 1 0 0,0 0-1 0 0,-1 0 0 0 0,2 1 0 0 0,-1-2 6 0 0,-1 0 0 0 0,1 0 0 0 0,-1 0 0 0 0,0-1 0 0 0,1 1 0 0 0,-1 0 0 0 0,1 0 0 0 0,-1 0 0 0 0,1 0-1 0 0,-1-1 1 0 0,0 1 0 0 0,1 0 0 0 0,-1-1 0 0 0,1 1 0 0 0,-1 0 0 0 0,0-1 0 0 0,1 1 0 0 0,-1 0 0 0 0,0-1 0 0 0,1 0 0 0 0,3-3 93 0 0,13-11 67 0 0,0-1-1 0 0,-1-1 1 0 0,-1 0 0 0 0,16-25 0 0 0,47-83-204 0 0,-37 56 80 0 0,-28 46-53 0 0,-3 6 23 0 0,22-30 0 0 0,-30 70-150 0 0,-11 55 120 0 0,5-58 9 0 0,1 0 0 0 0,1 1 1 0 0,1-1-1 0 0,1 1 0 0 0,3 28 0 0 0,0-35 87 0 0,0 0 1 0 0,0 0-1 0 0,1-1 0 0 0,1 1 1 0 0,0-1-1 0 0,10 18 0 0 0,-12-26-50 0 0,0 0-1 0 0,0-1 1 0 0,1 1-1 0 0,-1-1 1 0 0,1 1 0 0 0,0-1-1 0 0,1 0 1 0 0,-1-1-1 0 0,1 1 1 0 0,-1-1-1 0 0,1 0 1 0 0,0 0 0 0 0,0 0-1 0 0,1-1 1 0 0,-1 0-1 0 0,0 0 1 0 0,1 0 0 0 0,9 2-1 0 0,-12-4 32 0 0,2 0-1 0 0,-1 0 0 0 0,0 0 1 0 0,0 0-1 0 0,0 0 0 0 0,-1-1 1 0 0,1 0-1 0 0,0 0 1 0 0,0 0-1 0 0,0 0 0 0 0,0-1 1 0 0,-1 1-1 0 0,1-1 1 0 0,0 0-1 0 0,-1 0 0 0 0,0 0 1 0 0,0-1-1 0 0,1 1 0 0 0,3-5 1 0 0,3-4 43 0 0,0 0 1 0 0,0-1-1 0 0,14-24 0 0 0,256-381 77 0 0,-70 143-807 0 0,-190 249 515 0 0,-13 16 33 0 0,0 1-1 0 0,-1-1 0 0 0,1 0 0 0 0,-2-1 1 0 0,1 1-1 0 0,-1-1 0 0 0,6-18 0 0 0,-11 27-73 0 0,-9 3-390 0 0,5 0 305 0 0,0 0 1 0 0,0 1 0 0 0,0-1-1 0 0,0 1 1 0 0,0-1-1 0 0,-4 5 1 0 0,-10 12-5997 0 0,5-4-1132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6:27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19 7367 0 0,'0'0'568'0'0,"0"-2"-186"0"0,0-14 7122 0 0,-1 17-7302 0 0,-102 136 70 0 0,63-80-100 0 0,-83 91 0 0 0,-24 8-296 0 0,108-109 51 0 0,-51 78 1 0 0,72-93 59 0 0,2-1-1 0 0,1 2 1 0 0,2 0 0 0 0,-13 48-1 0 0,20-56 7 0 0,1 0 0 0 0,1 0 1 0 0,2 1-1 0 0,0-1 0 0 0,2 1 0 0 0,2 27 0 0 0,2-13 3 0 0,3-1 0 0 0,0 0 0 0 0,17 46 0 0 0,-16-60 230 0 0,2 0 1 0 0,0 0-1 0 0,16 25 0 0 0,-19-39 129 0 0,0 0 1 0 0,0 0-1 0 0,1-1 1 0 0,1 0-1 0 0,0-1 1 0 0,0 0-1 0 0,1 0 1 0 0,13 9-1 0 0,4-4 1167 0 0,-25-12-60 0 0,-11-10-5838 0 0</inkml:trace>
</inkml:ink>
</file>

<file path=ppt/ink/ink7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7:07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49 10159 0 0,'11'-6'293'0'0,"-4"3"-131"0"0,-1-1 0 0 0,1 0 1 0 0,-1 0-1 0 0,6-6 0 0 0,11-7 3566 0 0,-35 24-3629 0 0,-66 35 691 0 0,64-36-613 0 0,-46 28 144 0 0,-77 57-1 0 0,82-52-243 0 0,12-9-255 0 0,2 2-1 0 0,-45 44 0 0 0,86-76 174 0 0,0 0 0 0 0,0 0 0 0 0,0 0-1 0 0,0 0 1 0 0,0 0 0 0 0,0 0 0 0 0,0 0 0 0 0,-1 0-1 0 0,1 0 1 0 0,0 0 0 0 0,0 0 0 0 0,0 0 0 0 0,0 0-1 0 0,0 0 1 0 0,0 0 0 0 0,0 0 0 0 0,0 0 0 0 0,0 0-1 0 0,-1 0 1 0 0,1 1 0 0 0,0-1 0 0 0,0 0 0 0 0,0 0-1 0 0,0 0 1 0 0,0 0 0 0 0,0 0 0 0 0,0 0 0 0 0,0 0-1 0 0,0 0 1 0 0,0 0 0 0 0,0 1 0 0 0,0-1 0 0 0,0 0-1 0 0,0 0 1 0 0,0 0 0 0 0,0 0 0 0 0,0 0 0 0 0,0 0-1 0 0,0 0 1 0 0,0 0 0 0 0,0 1 0 0 0,0-1 0 0 0,0 0-1 0 0,0 0 1 0 0,0 0 0 0 0,0 0 0 0 0,0 0 0 0 0,0 0-1 0 0,0 0 1 0 0,0 0 0 0 0,0 1 0 0 0,0-1 0 0 0,0 0-1 0 0,0 0 1 0 0,0 0 0 0 0,0 0 0 0 0,1 0 0 0 0,-1 0-1 0 0,0 0 1 0 0,0 0 0 0 0,0 0 0 0 0,0 0 0 0 0,0 0-1 0 0,0 0 1 0 0,0 0 0 0 0,0 0 0 0 0,0 1 0 0 0,1-1-1 0 0,11-3-103 0 0,23-10 127 0 0,-30 11-48 0 0,35-13 121 0 0,1 2-1 0 0,57-12 0 0 0,-83 22-18 0 0,0 1 0 0 0,0 0 0 0 0,0 1 0 0 0,0 1 1 0 0,0 1-1 0 0,0 0 0 0 0,0 1 0 0 0,0 0 0 0 0,0 1 0 0 0,18 6 0 0 0,-26-5-54 0 0,0 0-1 0 0,0 0 1 0 0,0 0-1 0 0,0 0 1 0 0,0 1-1 0 0,-1 1 0 0 0,0-1 1 0 0,0 1-1 0 0,-1 0 1 0 0,1 0-1 0 0,-1 0 1 0 0,0 1-1 0 0,-1 0 1 0 0,0 0-1 0 0,0 0 1 0 0,-1 0-1 0 0,1 1 0 0 0,-1 0 1 0 0,-1-1-1 0 0,0 1 1 0 0,3 15-1 0 0,-5-20-17 0 0,0 0 0 0 0,1 0 0 0 0,-1 0 0 0 0,0 0 1 0 0,0 0-1 0 0,-1 0 0 0 0,1 0 0 0 0,-2 4 0 0 0,0 2 11 0 0,2-3 5 0 0,-1 0 0 0 0,0-1 1 0 0,0 1-1 0 0,-1 0 0 0 0,0-1 0 0 0,0 1 0 0 0,0-1 0 0 0,-1 0 0 0 0,1 0 0 0 0,-1 0 0 0 0,-5 7 0 0 0,-3 4 17 0 0,7-10-18 0 0,-1 0 1 0 0,0 0 0 0 0,0-1 0 0 0,0 0-1 0 0,-1 1 1 0 0,0-2 0 0 0,0 1 0 0 0,0-1 0 0 0,-9 5-1 0 0,-5 1 20 0 0,-39 15-1 0 0,33-16-10 0 0,0-2-1 0 0,-45 7 0 0 0,-57-1 475 0 0,109-12-288 0 0,-31-2 0 0 0,42 1-122 0 0,0-2-1 0 0,0 1 1 0 0,0-1-1 0 0,0 0 0 0 0,1 0 1 0 0,-11-6-1 0 0,-4-8 435 0 0</inkml:trace>
</inkml:ink>
</file>

<file path=ppt/ink/ink7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7:07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64 10591 0 0,'9'-13'1072'0'0,"13"-18"-1136"0"0,-4 12 9022 0 0,-19 27-8945 0 0,0 0 1 0 0,0 0 0 0 0,0 0 0 0 0,-1 0 0 0 0,-1 0 0 0 0,1 0 0 0 0,-1-1 0 0 0,0 1-1 0 0,-1-1 1 0 0,-6 11 0 0 0,-6 6 7 0 0,-31 36 1 0 0,21-28 47 0 0,-5 8-64 0 0,10-12-121 0 0,-29 30 1 0 0,49-57-171 0 0</inkml:trace>
</inkml:ink>
</file>

<file path=ppt/ink/ink7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7:08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22 443 6911 0 0,'0'0'528'0'0,"-2"0"-229"0"0,1 0-179 0 0,1 0-1 0 0,-1 0 1 0 0,0 0-1 0 0,0 0 1 0 0,0-1 0 0 0,0 1-1 0 0,0 0 1 0 0,0 0 0 0 0,1-1-1 0 0,-1 1 1 0 0,0-1-1 0 0,0 1 1 0 0,0-1 0 0 0,1 1-1 0 0,-1-1 1 0 0,0 1-1 0 0,1-1 1 0 0,-1 0 0 0 0,0 1-1 0 0,1-1 1 0 0,-1 0-1 0 0,1 1 1 0 0,-1-1 0 0 0,1 0-1 0 0,-1-1 1 0 0,1 0-50 0 0,-1 0 1 0 0,1 0 0 0 0,0 0-1 0 0,0 0 1 0 0,0 0 0 0 0,0 0-1 0 0,1 0 1 0 0,-1 0-1 0 0,0 0 1 0 0,1 0 0 0 0,0-2-1 0 0,6-13 232 0 0,0 1 0 0 0,0 0-1 0 0,2 1 1 0 0,17-25-1 0 0,-5 7 47 0 0,2-4 129 0 0,2 1-1 0 0,37-42 1 0 0,-50 66-290 0 0,-1 0 0 0 0,1 0 0 0 0,1 1 0 0 0,0 1-1 0 0,1 1 1 0 0,0-1 0 0 0,0 2 0 0 0,1 0 0 0 0,18-7 0 0 0,-24 13 102 0 0,0-1-1 0 0,17-1 1 0 0,-25 4-246 0 0,4 2 253 0 0,-1 1-226 0 0,-1 1 0 0 0,1 0 0 0 0,-1 0 0 0 0,0 0 0 0 0,0 0 0 0 0,-1 1 1 0 0,1-1-1 0 0,-1 1 0 0 0,0 0 0 0 0,0-1 0 0 0,-1 1 0 0 0,1 0 0 0 0,-1 0 0 0 0,0 0 0 0 0,0 0 0 0 0,0 8 0 0 0,0 1-52 0 0,-1 1 0 0 0,0 0 0 0 0,-1 0-1 0 0,-5 25 1 0 0,-3 7-18 0 0,2-17 17 0 0,-2 0-1 0 0,-23 55 1 0 0,14-44-347 0 0,17-39 266 0 0,1 0-21 0 0,-1 1-49 0 0,-1 6-2556 0 0</inkml:trace>
</inkml:ink>
</file>

<file path=ppt/ink/ink7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7:08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57 12751 0 0,'0'0'1158'0'0,"-2"0"-954"0"0,-9 0 3966 0 0,14 0-3878 0 0,50 4 720 0 0,-32-2-425 0 0,31 0 0 0 0,-36-3-442 0 0,-7 1-70 0 0,1 0 0 0 0,-1-1 1 0 0,10-3-1 0 0,-2 0-54 0 0,-10 3-139 0 0,0 0 0 0 0,0-1 1 0 0,-1 0-1 0 0,12-6 0 0 0,1-2-678 0 0,17-9-5274 0 0,-14 7 128 0 0</inkml:trace>
</inkml:ink>
</file>

<file path=ppt/ink/ink7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7:08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26 9671 0 0,'1'-2'748'0'0,"7"-21"7362"0"0,-9 32-7938 0 0,0 0 0 0 0,-1 0 1 0 0,0 0-1 0 0,-1 0 1 0 0,0 0-1 0 0,-5 10 1 0 0,-1 5-55 0 0,3-6-30 0 0,-63 169 332 0 0,11-62-384 0 0,57-121-148 0 0,-1-1-295 0 0,0 1-1 0 0,0-1 0 0 0,0 1 1 0 0,0-1-1 0 0,-4 5 1 0 0,-3 3-963 0 0</inkml:trace>
</inkml:ink>
</file>

<file path=ppt/ink/ink7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7:09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51 3679 0 0,'4'-11'11047'0'0,"-3"14"-10774"0"0,2 13-91 0 0,-1 1 0 0 0,-1-1 1 0 0,0 1-1 0 0,-3 29 0 0 0,-14 71 1294 0 0,1-8-759 0 0,12-85-656 0 0,1-8 9 0 0,0 0 1 0 0,2 16-1 0 0,14-33 72 0 0,-10 1-100 0 0,-1-1 1 0 0,1 0 0 0 0,0 0-1 0 0,-1-1 1 0 0,1 1 0 0 0,-1-1 0 0 0,0 0-1 0 0,1 0 1 0 0,-1 0 0 0 0,0 0-1 0 0,4-5 1 0 0,5-3 102 0 0,14-20-1 0 0,-7 8-73 0 0,87-84 174 0 0,-75 81-192 0 0,-22 19-67 0 0,-9 6 12 0 0,0 0 1 0 0,0 0 0 0 0,0 0-1 0 0,0-1 1 0 0,0 1 0 0 0,0 0 0 0 0,0 0-1 0 0,0 0 1 0 0,0 0 0 0 0,0 0-1 0 0,1 0 1 0 0,-1 0 0 0 0,0 0 0 0 0,0 0-1 0 0,0 0 1 0 0,0 0 0 0 0,0 0-1 0 0,0 0 1 0 0,0 0 0 0 0,0 0 0 0 0,0 0-1 0 0,0 0 1 0 0,0 0 0 0 0,1 0-1 0 0,-1 0 1 0 0,0 0 0 0 0,0 0-1 0 0,0 0 1 0 0,0 0 0 0 0,0 0 0 0 0,0 0-1 0 0,0 0 1 0 0,0 0 0 0 0,0 0-1 0 0,0 0 1 0 0,0 0 0 0 0,0 0 0 0 0,1 0-1 0 0,-1 1 1 0 0,0-1 0 0 0,0 0-1 0 0,0 0 1 0 0,0 0 0 0 0,0 0 0 0 0,0 0-1 0 0,0 0 1 0 0,0 0 0 0 0,0 0-1 0 0,0 0 1 0 0,0 0 0 0 0,0 0 0 0 0,0 0-1 0 0,0 1 1 0 0,0-1 0 0 0,0 0-1 0 0,0 0 1 0 0,0 0 0 0 0,3 6-17 0 0,0-1-1 0 0,0 1 1 0 0,0 0 0 0 0,-1 0 0 0 0,2 11 0 0 0,1-1-2 0 0,0-1 1 0 0,7 16 0 0 0,-11-27 19 0 0,0 0 0 0 0,1-1 0 0 0,0 1 0 0 0,-1 0 0 0 0,1-1 0 0 0,1 0 0 0 0,-1 1 0 0 0,0-1 0 0 0,5 4 0 0 0,-1-1 0 0 0,2 2 16 0 0,0-1 0 0 0,0-1 0 0 0,16 10-1 0 0,14 11 68 0 0,-34-22-54 0 0,0 0-5 0 0,17 9 83 0 0,8 4-33 0 0,-18-11-51 0 0,-6-6 34 0 0,5 0 29 0 0,-9-1-64 0 0,1 0 1 0 0,-1-1-1 0 0,1 1 1 0 0,-1-1-1 0 0,0 1 1 0 0,1-1-1 0 0,-1 1 1 0 0,0-1-1 0 0,1 0 1 0 0,-1 0 0 0 0,0 0-1 0 0,0 0 1 0 0,0 0-1 0 0,1 0 1 0 0,-1 0-1 0 0,0 0 1 0 0,0 0-1 0 0,-1 0 1 0 0,1-1-1 0 0,0 1 1 0 0,1-2 0 0 0,10-21 438 0 0,-2 0 0 0 0,16-46 0 0 0,4-12 202 0 0,-1 13-215 0 0,63-129-111 0 0,-88 191-510 0 0,-3 6-78 0 0,0-1-1 0 0,0 0 1 0 0,0 0 0 0 0,0 0-1 0 0,0 0 1 0 0,0 0-1 0 0,0 0 1 0 0,0-4 0 0 0,1 8-307 0 0,12 7-1786 0 0,-3 0 400 0 0</inkml:trace>
</inkml:ink>
</file>

<file path=ppt/ink/ink7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7:11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336 287 5063 0 0,'0'0'1128'0'0,"0"3"-477"0"0,-13 58 2009 0 0,12-58-2245 0 0,-3 9 467 0 0,1-8-682 0 0,1 0 0 0 0,-1 0 0 0 0,1-1 0 0 0,-1 1 0 0 0,-1 0 0 0 0,1-1 0 0 0,0 0 0 0 0,-1 0 0 0 0,1 0 0 0 0,-1 0 0 0 0,0 0 0 0 0,0-1 0 0 0,0 1 0 0 0,0-1 0 0 0,-1 0 0 0 0,1-1 0 0 0,-1 1 0 0 0,1-1 0 0 0,-10 2 0 0 0,6-2 64 0 0,-1-1 0 0 0,0 0 0 0 0,1 0-1 0 0,-1-1 1 0 0,1 0 0 0 0,-1-1 0 0 0,1 1-1 0 0,0-2 1 0 0,-1 1 0 0 0,1-1 0 0 0,0 0-1 0 0,-8-5 1 0 0,3 0 93 0 0,-1 0-1 0 0,2-1 1 0 0,-1-1-1 0 0,1 0 1 0 0,-19-20-1 0 0,28 28-280 0 0,0-2 0 0 0,1 1 0 0 0,-1 0-1 0 0,1 0 1 0 0,-1-1 0 0 0,1 1 0 0 0,-2-5-1 0 0,4 6-47 0 0,-1 0 0 0 0,1 0-1 0 0,0 0 1 0 0,0 1 0 0 0,-1-1-1 0 0,1 0 1 0 0,1 0 0 0 0,-1 0-1 0 0,0 0 1 0 0,0 1 0 0 0,1-1 0 0 0,-1 0-1 0 0,1 0 1 0 0,-1 1 0 0 0,1-1-1 0 0,0 0 1 0 0,0 1 0 0 0,1-4-1 0 0,5-4 10 0 0,0 0-1 0 0,1 0 1 0 0,0 0 0 0 0,0 1-1 0 0,14-11 1 0 0,4-4-179 0 0,3-5-149 0 0,1 2 1 0 0,59-41 0 0 0,-78 60 231 0 0,0 1-1 0 0,1 0 1 0 0,0 0-1 0 0,0 1 1 0 0,0 0-1 0 0,0 1 1 0 0,1 1-1 0 0,0 0 1 0 0,0 1-1 0 0,0 0 1 0 0,0 1-1 0 0,20 0 1 0 0,-26 2 67 0 0,0 0 1 0 0,0 0-1 0 0,0 1 1 0 0,0 0 0 0 0,-1 0-1 0 0,1 1 1 0 0,-1-1 0 0 0,0 1-1 0 0,1 1 1 0 0,-1-1 0 0 0,-1 1-1 0 0,12 9 1 0 0,-13-10 4 0 0,0 1 1 0 0,0 0-1 0 0,-1 1 1 0 0,1-1-1 0 0,-1 1 1 0 0,0-1-1 0 0,0 1 1 0 0,-1 0-1 0 0,1 0 1 0 0,-1 0-1 0 0,0 0 1 0 0,-1 1-1 0 0,1-1 0 0 0,-1 1 1 0 0,0-1-1 0 0,1 9 1 0 0,-2-3 7 0 0,-1 1 1 0 0,1-1-1 0 0,-2 1 1 0 0,0-1-1 0 0,0 0 1 0 0,-1 0-1 0 0,0 0 0 0 0,-1 0 1 0 0,0 0-1 0 0,-1-1 1 0 0,-9 17-1 0 0,11-24-3 0 0,-1 1-1 0 0,1-1 1 0 0,-1 0 0 0 0,1 0-1 0 0,-1 0 1 0 0,-7 3-1 0 0,6-3-8 0 0,-22 12 55 0 0,19-11-145 0 0,0-1-1 0 0,0 0 1 0 0,-1 0-1 0 0,-15 2 1 0 0,-2 2-256 0 0,9-1-449 0 0,0 0-1 0 0,0-1 0 0 0,-1-1 1 0 0,1-1-1 0 0,-32 2 0 0 0,48-5 273 0 0,-6-26-2796 0 0,8 12 2702 0 0</inkml:trace>
</inkml:ink>
</file>

<file path=ppt/ink/ink7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7:11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366 177 5063 0 0,'11'-10'101'0'0,"0"0"-1"0"0,-1-1 0 0 0,13-18 0 0 0,10-12 1218 0 0,-13 19 869 0 0,-14 14-1338 0 0,1 0 0 0 0,0 1 0 0 0,0 0 0 0 0,11-8 0 0 0,-16 14-200 0 0,10-6 995 0 0,-10 8-1440 0 0,0 0-183 0 0,-1 0 0 0 0,0 0-1 0 0,0 1 1 0 0,0-1 0 0 0,1 0 0 0 0,-1 0-1 0 0,0 1 1 0 0,0-1 0 0 0,-1 1 0 0 0,1-1-1 0 0,0 1 1 0 0,0-1 0 0 0,-1 1 0 0 0,1-1-1 0 0,-1 1 1 0 0,1 1 0 0 0,0 2-4 0 0,-1 0 0 0 0,0-1 0 0 0,1 1 0 0 0,-2-1 0 0 0,0 9 0 0 0,-2 3 14 0 0,0-1 1 0 0,-9 23 0 0 0,-19 40 95 0 0,-43 82 0 0 0,-52 68-83 0 0,104-188-44 0 0,-2-1 0 0 0,-2-1 0 0 0,-1-2 0 0 0,-37 39 0 0 0,28-40-5 0 0,-57 63-166 0 0,85-87 89 0 0,6-9-12 0 0,17-6-802 0 0,3-1 0 0 0</inkml:trace>
</inkml:ink>
</file>

<file path=ppt/ink/ink7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7:12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0 427 8495 0 0,'39'-140'2294'0'0,"-38"138"-1532"0"0,0-2 668 0 0,4-5-711 0 0,-5 9-668 0 0,0 0 0 0 0,0 0 0 0 0,0 0 0 0 0,0 0 0 0 0,0-1 0 0 0,0 1 0 0 0,0 0 0 0 0,0 0 0 0 0,0 0 0 0 0,0 0 0 0 0,0 0 0 0 0,0 0 0 0 0,0 0 0 0 0,0 0 0 0 0,0 0 0 0 0,0-1 0 0 0,0 1 0 0 0,0 0 0 0 0,0 0 0 0 0,0 0 0 0 0,1 0 0 0 0,-1 0 0 0 0,0 0 0 0 0,0 0 0 0 0,0 0 0 0 0,0 0 0 0 0,0 0 0 0 0,0 0 0 0 0,0 0 0 0 0,0 0 0 0 0,0 0 0 0 0,1 0 0 0 0,-1 0 0 0 0,0 0 0 0 0,0 0 0 0 0,0 0 0 0 0,0 0 0 0 0,0 0 0 0 0,0 0 0 0 0,0 0-1 0 0,0 0 1 0 0,1 0 0 0 0,-1 0 0 0 0,0 0 0 0 0,0 0 0 0 0,0 0 0 0 0,0 0 0 0 0,0 0 0 0 0,0 0 0 0 0,0 0 0 0 0,0 0 0 0 0,0 0 0 0 0,1 0 0 0 0,-1 0 0 0 0,0 0 0 0 0,0 0 0 0 0,0 0 0 0 0,0 0 0 0 0,0 1 0 0 0,4 8 2 0 0,0 0 0 0 0,-1 0 0 0 0,0 1 0 0 0,-1 0 0 0 0,0-1 0 0 0,-1 1 0 0 0,1 10 0 0 0,-3 76 486 0 0,1 4-59 0 0,1-85-425 0 0,0-5 0 0 0,0 0-1 0 0,0 0 0 0 0,5 14 0 0 0,-1-13 22 0 0,-2-3 16 0 0,0-7 44 0 0,-1 1-95 0 0,0-1 1 0 0,1 0 0 0 0,-1 0-1 0 0,1-1 1 0 0,-1 1-1 0 0,1 0 1 0 0,0-1 0 0 0,-1 0-1 0 0,1 0 1 0 0,-1 1-1 0 0,1-1 1 0 0,0-1 0 0 0,-1 1-1 0 0,4-1 1 0 0,0 0 48 0 0,-1-1 1 0 0,1 0 0 0 0,-1 0-1 0 0,0 0 1 0 0,0-1-1 0 0,6-3 1 0 0,2-3 42 0 0,-1 0 1 0 0,0-1-1 0 0,0 0 1 0 0,12-15-1 0 0,105-127 99 0 0,-120 143-232 0 0,2 0 0 0 0,-4 0-14 0 0,-5 7-58 0 0,-5 62-174 0 0,1-41 218 0 0,1-1 0 0 0,1 1 0 0 0,0-1 0 0 0,4 20 0 0 0,2-13 28 0 0,-3-20 0 0 0,1-1 0 0 0,5 8 0 0 0,4-3 0 0 0,-9-7 27 0 0,0-1-1 0 0,0 1 0 0 0,0-2 0 0 0,1 1 1 0 0,-1 0-1 0 0,0-1 0 0 0,0 1 1 0 0,1-1-1 0 0,-1 0 0 0 0,0-1 1 0 0,1 1-1 0 0,-1-1 0 0 0,0 0 1 0 0,1 0-1 0 0,-1 0 0 0 0,0-1 1 0 0,0 1-1 0 0,6-5 0 0 0,4-1 90 0 0,-1 0 0 0 0,-1-1 0 0 0,0-1 0 0 0,13-11 0 0 0,-4 1 57 0 0,0-2 0 0 0,26-35-1 0 0,30-52 576 0 0,-29 38-542 0 0,-23 37-194 0 0,-2-1 0 0 0,-2-2 0 0 0,19-40 0 0 0,-22 38-248 0 0,-10 23-329 0 0,-1-1 0 0 0,5-16-1 0 0,-11 30 65 0 0</inkml:trace>
</inkml:ink>
</file>

<file path=ppt/ink/ink7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7:1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9759 0 0,'0'0'6814'0'0,"3"-1"-6349"0"0,55-16 1121 0 0,-35 9-1124 0 0,1 1 1 0 0,32-5-1 0 0,-50 11-474 0 0,122-11 712 0 0,-111 11-1344 0 0,1 2 0 0 0,-1 0 1 0 0,1 0-1 0 0,-1 2 0 0 0,22 5 1 0 0,-25-3-871 0 0,-1 1-186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6:29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23 4607 0 0,'0'0'354'0'0,"1"-1"-233"0"0,16-14 714 0 0,-1 9 9348 0 0,-16 6-10008 0 0,-4 11 1330 0 0,-14 15-1654 0 0,5-12 299 0 0,-1 0 0 0 0,0-1 0 0 0,-1 0-1 0 0,-1-2 1 0 0,-30 19 0 0 0,-225 108-193 0 0,157-69-1030 0 0,114-69 993 0 0,0 0 0 0 0,-1 0 0 0 0,1 1 0 0 0,-1-1 0 0 0,1 0 0 0 0,0 0 0 0 0,-1 1 0 0 0,1-1 0 0 0,0 0 0 0 0,-1 1 0 0 0,1-1 0 0 0,0 0 0 0 0,0 1 0 0 0,-1-1 0 0 0,1 0 0 0 0,0 1 0 0 0,0-1 0 0 0,0 1 0 0 0,-1-1 0 0 0,1 0 0 0 0,0 1 0 0 0,0-1 0 0 0,0 1 0 0 0,0 0 0 0 0,0-1 53 0 0,0 0 0 0 0,0 1 1 0 0,1-1-1 0 0,-1 0 0 0 0,0 1 0 0 0,1-1 1 0 0,-1 0-1 0 0,0 1 0 0 0,0-1 0 0 0,1 0 1 0 0,-1 1-1 0 0,1-1 0 0 0,-1 0 0 0 0,0 0 1 0 0,1 0-1 0 0,-1 1 0 0 0,0-1 0 0 0,1 0 0 0 0,0 0 1 0 0,22 4 12 0 0,-22-3-77 0 0,23 0-94 0 0,46-4 1 0 0,-50 1 209 0 0,1 1-1 0 0,-1 1 1 0 0,30 4-1 0 0,99 26 230 0 0,-123-23-189 0 0,0 2 0 0 0,0 0 1 0 0,37 20-1 0 0,-62-29-63 0 0,7 4 15 0 0,-1 1 1 0 0,0 0-1 0 0,1 0 1 0 0,10 11-1 0 0,-7-7 21 0 0,-2-1 40 0 0,-8-7-53 0 0,0-1-1 0 0,-1 1 1 0 0,1 0 0 0 0,-1 0-1 0 0,1-1 1 0 0,-1 1-1 0 0,1 0 1 0 0,-1 0 0 0 0,0 0-1 0 0,1 0 1 0 0,-1-1-1 0 0,0 1 1 0 0,1 0 0 0 0,-1 0-1 0 0,0 0 1 0 0,0 0-1 0 0,0 0 1 0 0,0 0 0 0 0,0 0-1 0 0,0 0 1 0 0,0 0-1 0 0,0 0 1 0 0,-1 1 0 0 0,-7 19 452 0 0,4-15-350 0 0,-1 1 0 0 0,1-1 0 0 0,-1 0 0 0 0,-1-1-1 0 0,1 1 1 0 0,-1-1 0 0 0,0 0 0 0 0,0 0 0 0 0,0-1-1 0 0,-11 6 1 0 0,1 0-6 0 0,-7 4-52 0 0,-1-2 0 0 0,0 0-1 0 0,-32 9 1 0 0,-7 5-56 0 0,-195 70-13 0 0,243-91 2 0 0,-1-2 0 0 0,1 0 1 0 0,-1 0-1 0 0,-30 0 0 0 0,42-4 51 0 0,-2-3-15 0 0,5 3-102 0 0,4 2-1554 0 0,10 2 654 0 0,1-1-212 0 0</inkml:trace>
</inkml:ink>
</file>

<file path=ppt/ink/ink7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7:12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47 9815 0 0,'-2'2'448'0'0,"-1"0"-295"0"0,-17 8 4078 0 0,23-10-3496 0 0,41-5 1558 0 0,85-22 1 0 0,-90 18-1976 0 0,1 1 0 0 0,1 3 1 0 0,-1 0-1 0 0,1 3 1 0 0,64 4-1 0 0,-98-1-675 0 0,1 0 1 0 0,0 0-1 0 0,-1 1 0 0 0,15 5 0 0 0</inkml:trace>
</inkml:ink>
</file>

<file path=ppt/ink/ink7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7:20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4687 0 0,'0'0'1183'0'0,"0"-2"-403"0"0,2-6 677 0 0,1-7 7411 0 0,8 21-8428 0 0,-8-3-377 0 0,-1 0-1 0 0,1 0 1 0 0,-1 0-1 0 0,1 0 0 0 0,-1 0 1 0 0,0 0-1 0 0,0 1 1 0 0,0-1-1 0 0,-1 1 1 0 0,1 0-1 0 0,-1-1 0 0 0,1 6 1 0 0,-1-5-35 0 0,3 9 71 0 0,0 1-1 0 0,-2-1 1 0 0,0 1-1 0 0,1 16 1 0 0,-4 56 127 0 0,0-36-158 0 0,2-6-1 0 0,2 0 0 0 0,11 59 0 0 0,-14-101 401 0 0,15 1-18 0 0,-5-9-44 0 0,-7 4-360 0 0,0-1 0 0 0,0 0 1 0 0,0 0-1 0 0,0 0 0 0 0,-1 0 0 0 0,0-1 0 0 0,1 1 0 0 0,-1 0 0 0 0,0-1 1 0 0,-1 0-1 0 0,1 0 0 0 0,-1 1 0 0 0,2-6 0 0 0,0 0 39 0 0,19-46 178 0 0,28-68 185 0 0,-42 105-423 0 0,0-2 5 0 0,2 0 0 0 0,0 0 0 0 0,1 1 1 0 0,1 0-1 0 0,24-28 0 0 0,-26 37-42 0 0,1 5-47 0 0,2 8 5 0 0,-9 0 50 0 0,0-1 0 0 0,0 1-1 0 0,-1 0 1 0 0,1 0 0 0 0,-1 0 0 0 0,0 0 0 0 0,0 0 0 0 0,0 1-1 0 0,0-1 1 0 0,-1 1 0 0 0,1 0 0 0 0,-1 0 0 0 0,0 0 0 0 0,2 5-1 0 0,2 9-17 0 0,0-1-1 0 0,3 23 0 0 0,-3-15 15 0 0,51 176 8 0 0,-55-195-2 0 0,10 19 16 0 0,-11-25-14 0 0,3 11 32 0 0,-2-7-13 0 0,0 1-1 0 0,1 0 0 0 0,0 0 1 0 0,3 5-1 0 0,-4-8 34 0 0,0 1 0 0 0,1-1 0 0 0,-1 1-1 0 0,1-1 1 0 0,3 3 0 0 0,-3-2 5 0 0,-1-2 496 0 0,4-4-432 0 0,-1 0-1 0 0,0-1 0 0 0,1 1 1 0 0,-1-1-1 0 0,0-1 0 0 0,-1 1 1 0 0,1-1-1 0 0,-1 1 0 0 0,0-1 1 0 0,0-1-1 0 0,0 1 0 0 0,-1 0 1 0 0,0-1-1 0 0,0 0 0 0 0,4-11 1 0 0,51-119 507 0 0,-16 56-582 0 0,90-132 1 0 0,-118 192-226 0 0,-1 0 1 0 0,-1-1-1 0 0,18-40 0 0 0,-29 59 86 0 0,-1 4-294 0 0,0 0 315 0 0,-1 1 1 0 0,1-1 0 0 0,-1 0-1 0 0,0 1 1 0 0,0-1 0 0 0,1 0-1 0 0,-1 0 1 0 0,-2 3 0 0 0,1-2-291 0 0,1-1 0 0 0,0 1 0 0 0,0-1 1 0 0,0 1-1 0 0,0-1 0 0 0,0 1 1 0 0,1 0-1 0 0,-1 0 0 0 0,0 4 1 0 0,1 5-1369 0 0</inkml:trace>
</inkml:ink>
</file>

<file path=ppt/ink/ink7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7:21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1375 0 0,'0'0'136'0'0</inkml:trace>
</inkml:ink>
</file>

<file path=ppt/ink/ink7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7:22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554 143 7543 0 0,'2'-2'342'0'0,"11"-3"-40"0"0,-1-1 1 0 0,0-1 0 0 0,-1 0-1 0 0,1-1 1 0 0,-1 0 0 0 0,14-14-1 0 0,60-55 7980 0 0,-87 79-8148 0 0,-2 2-129 0 0,-115 107 466 0 0,100-96-391 0 0,0-1 0 0 0,0-1 0 0 0,-2-1 0 0 0,-42 20 0 0 0,-57 4-358 0 0,32-11 86 0 0,85-24 176 0 0,0 0 0 0 0,1 1 1 0 0,-1-1-1 0 0,0 0 1 0 0,0 1-1 0 0,1 0 1 0 0,-1-1-1 0 0,-2 4 1 0 0,-3 3 1 0 0,2 2 4 0 0,6-10 8 0 0,0 0 1 0 0,0 0-1 0 0,0 0 1 0 0,0 0 0 0 0,0 0-1 0 0,0 0 1 0 0,0 0-1 0 0,0 1 1 0 0,0-1 0 0 0,0 0-1 0 0,0 0 1 0 0,0 0-1 0 0,0 0 1 0 0,0 0-1 0 0,0 1 1 0 0,0-1 0 0 0,0 0-1 0 0,0 0 1 0 0,0 0-1 0 0,0 0 1 0 0,0 0 0 0 0,0 0-1 0 0,0 1 1 0 0,0-1-1 0 0,0 0 1 0 0,0 0 0 0 0,0 0-1 0 0,0 0 1 0 0,1 0-1 0 0,-1 0 1 0 0,0 0 0 0 0,0 0-1 0 0,0 1 1 0 0,0-1-1 0 0,0 0 1 0 0,0 0 0 0 0,1 0-1 0 0,2 3-26 0 0,1 1 1 0 0,0-1-1 0 0,1 0 0 0 0,-1-1 0 0 0,1 1 0 0 0,-1-1 0 0 0,1 0 1 0 0,0 0-1 0 0,-1 0 0 0 0,1-1 0 0 0,0 1 0 0 0,0-1 0 0 0,0-1 1 0 0,1 1-1 0 0,7-1 0 0 0,13 1-85 0 0,46-6 0 0 0,-66 4 112 0 0,42-6-50 0 0,-25 2 54 0 0,-1 2 1 0 0,27 0-1 0 0,-44 3 41 0 0,1 0 0 0 0,-1 0 0 0 0,1 1 0 0 0,-1 0 0 0 0,1 0 0 0 0,-1 0 0 0 0,0 1 0 0 0,0-1 0 0 0,1 1 0 0 0,-1 1 0 0 0,0-1 0 0 0,-1 1 0 0 0,10 6 0 0 0,-11-7-1 0 0,-1 0-25 0 0,0-1 0 0 0,-1 0 0 0 0,1 1 0 0 0,-1-1 0 0 0,0 1 0 0 0,1-1 0 0 0,-1 1 0 0 0,0-1 0 0 0,0 1 0 0 0,2 3 0 0 0,6 19 53 0 0,-9-19-70 0 0,3 10-1 0 0,-3 1 11 0 0,-2 6 68 0 0,0-17-65 0 0,0-2 0 0 0,-4 9-2 0 0,0 0 0 0 0,-1-1 1 0 0,0 0-1 0 0,0 0 0 0 0,-1 0 1 0 0,-1-1-1 0 0,0 0 0 0 0,0-1 1 0 0,-1 0-1 0 0,-13 9 0 0 0,9-7 17 0 0,-1-2-1 0 0,0 1 1 0 0,-1-2-1 0 0,0 0 0 0 0,-1-1 1 0 0,1 0-1 0 0,-19 3 0 0 0,11-5 67 0 0,0-1 0 0 0,0-1 0 0 0,0-1 0 0 0,-38-2 0 0 0,13-4-2 0 0,-59-11-1 0 0,64 4-12 0 0,40 10-76 0 0,1-1 1 0 0,-1 1-1 0 0,1-1 1 0 0,-1 0-1 0 0,1 0 1 0 0,0 0-1 0 0,-1-1 0 0 0,1 1 1 0 0,-3-4-1 0 0,0-3 7 0 0,-1-2 32 0 0,3 2-47 0 0,3 8-78 0 0,1 1-471 0 0,1 1 493 0 0,0 0 0 0 0,0 0 0 0 0,0 0 1 0 0,-1 0-1 0 0,1 0 0 0 0,0-1 0 0 0,0 1 0 0 0,0-1 0 0 0,2 2 0 0 0,-1-1-38 0 0,24 15-5449 0 0,-13-7-160 0 0</inkml:trace>
</inkml:ink>
</file>

<file path=ppt/ink/ink7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7:22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89 5527 0 0,'0'0'423'0'0,"1"-2"-278"0"0,1-3 637 0 0,0 0 0 0 0,1 0-1 0 0,0 1 1 0 0,-1-1-1 0 0,1 1 1 0 0,1 0 0 0 0,-1-1-1 0 0,1 2 1 0 0,0-1-1 0 0,-1 0 1 0 0,8-4 0 0 0,-5 4-465 0 0,-1 1 0 0 0,0 1 0 0 0,10-5 0 0 0,-3 3 257 0 0,1 1-1 0 0,24-4 0 0 0,-35 7-251 0 0,10 0 4 0 0,-9 0 74 0 0,-3 2-328 0 0,0 3-20 0 0,0-1-1 0 0,0 1 0 0 0,0-1 1 0 0,-1 1-1 0 0,0-1 0 0 0,0 1 1 0 0,0-1-1 0 0,0 0 0 0 0,-1 0 1 0 0,0 1-1 0 0,1-1 0 0 0,-2 0 1 0 0,-2 4-1 0 0,-6 8 336 0 0,-24 27 0 0 0,2-2 144 0 0,-48 62 335 0 0,28-39-625 0 0,52-63-455 0 0</inkml:trace>
</inkml:ink>
</file>

<file path=ppt/ink/ink7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7:22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67 344 4607 0 0,'-1'3'208'0'0,"-3"9"256"0"0,-1 0 0 0 0,0-1 0 0 0,-1 1 0 0 0,-1-1-1 0 0,-9 13 1 0 0,-6-8 9120 0 0,22-19-9099 0 0,0-3-419 0 0,1 0 0 0 0,0 1 0 0 0,1-1 0 0 0,-1 1 0 0 0,1-1-1 0 0,0 1 1 0 0,0-1 0 0 0,1 1 0 0 0,3-6 0 0 0,33-46 75 0 0,-37 53-137 0 0,21-25 122 0 0,1 0 0 0 0,2 1 0 0 0,0 2 0 0 0,2 0 0 0 0,1 2 0 0 0,1 1 0 0 0,48-28 0 0 0,-50 37-69 0 0,0 1-1 0 0,2 0 1 0 0,-1 3-1 0 0,1 0 0 0 0,43-7 1 0 0,-62 15 39 0 0,0 0 1 0 0,0 1-1 0 0,0 0 1 0 0,1 1 0 0 0,-1 0-1 0 0,0 0 1 0 0,0 2-1 0 0,0-1 1 0 0,13 4-1 0 0,-23-4-88 0 0,1 0 0 0 0,-1 0 0 0 0,1-1-1 0 0,-1 1 1 0 0,0 0 0 0 0,0 0 0 0 0,1 1-1 0 0,-1-1 1 0 0,0 0 0 0 0,0 0 0 0 0,0 0 0 0 0,0 1-1 0 0,-1-1 1 0 0,1 0 0 0 0,0 1 0 0 0,0-1 0 0 0,-1 1-1 0 0,1 2 1 0 0,4 26-20 0 0,-5-24 14 0 0,0 0-1 0 0,0 0 0 0 0,-1-1 1 0 0,0 1-1 0 0,0 0 1 0 0,-1-1-1 0 0,0 1 1 0 0,0 0-1 0 0,-3 5 1 0 0,-4 8 23 0 0,-15 20 1 0 0,10-18-28 0 0,-86 131 78 0 0,49-87-3 0 0,37-51-2 0 0,2 2 0 0 0,0-1 0 0 0,-16 30 1 0 0,27-43 142 0 0,3-3-580 0 0,1 0 87 0 0,0 1 0 0 0,-1-1 0 0 0,1 0 0 0 0,-1 0 0 0 0,1-1 0 0 0,-1 1 0 0 0,5-3 0 0 0,0-1-1191 0 0,9-3-5022 0 0</inkml:trace>
</inkml:ink>
</file>

<file path=ppt/ink/ink7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7:23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86 5983 0 0,'-3'0'464'0'0,"-45"3"415"0"0,14 3 4945 0 0,26-4-5348 0 0,0 1 1 0 0,1 0-1 0 0,-1 0 0 0 0,1 0 1 0 0,0 1-1 0 0,0 0 0 0 0,0 0 1 0 0,0 1-1 0 0,1 0 0 0 0,0 0 1 0 0,0 0-1 0 0,0 1 0 0 0,1 0 1 0 0,-8 10-1 0 0,12-14 787 0 0,9-3-1155 0 0,1-1 0 0 0,0 0 0 0 0,-1 0 0 0 0,0-1 0 0 0,0 1 0 0 0,1-2 0 0 0,9-5 0 0 0,7-2 85 0 0,296-102-228 0 0,-272 97-2527 0 0,-36 10 583 0 0</inkml:trace>
</inkml:ink>
</file>

<file path=ppt/ink/ink7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7:23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0 15031 0 0,'0'0'5999'0'0,"-2"1"-5628"0"0,-3 1-302 0 0,1 0 0 0 0,0 1 0 0 0,0-1 0 0 0,0 1 0 0 0,1 0 0 0 0,-1 0 0 0 0,1 0 0 0 0,-1 0 0 0 0,1 1 0 0 0,-5 7 1 0 0,-4 6 99 0 0,-11 24 0 0 0,2-5-30 0 0,-158 245 233 0 0,174-274-364 0 0,-2 3-23 0 0,1 1 1 0 0,0-1-1 0 0,0 1 0 0 0,1 0 1 0 0,1 1-1 0 0,-5 16 0 0 0,8-26-758 0 0</inkml:trace>
</inkml:ink>
</file>

<file path=ppt/ink/ink7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7:24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9 112 5983 0 0,'0'0'6331'0'0,"-1"2"-5598"0"0,0 3-481 0 0,-1 1-1 0 0,1-1 0 0 0,-1 0 1 0 0,2 1-1 0 0,-1-1 1 0 0,1 1-1 0 0,0 8 0 0 0,5 45 1286 0 0,0-10-701 0 0,-5-45-779 0 0,2 37 449 0 0,7 44 0 0 0,-7-73-446 0 0,0 0 0 0 0,1-1 0 0 0,1 1 0 0 0,0-1 0 0 0,0 0 0 0 0,1 0-1 0 0,0 0 1 0 0,11 15 0 0 0,-14-23 8 0 0,-1-1 1 0 0,1 1-1 0 0,0-1 0 0 0,0 0 1 0 0,0 1-1 0 0,1-1 0 0 0,-1 0 0 0 0,0 0 1 0 0,1-1-1 0 0,0 1 0 0 0,-1 0 0 0 0,1-1 1 0 0,0 1-1 0 0,4 0 0 0 0,-1-1 43 0 0,1 0-1 0 0,-1-1 0 0 0,1 0 1 0 0,0 0-1 0 0,-1 0 0 0 0,1-1 1 0 0,-1 0-1 0 0,1 0 0 0 0,-1-1 1 0 0,0 0-1 0 0,1 0 0 0 0,7-4 1 0 0,-3 0-91 0 0,0-1 1 0 0,-1 0-1 0 0,0-1 1 0 0,0 0 0 0 0,-1 0-1 0 0,0-1 1 0 0,0 0-1 0 0,10-15 1 0 0,1-6 80 0 0,26-52-1 0 0,-25 43-81 0 0,-10 19 13 0 0,17-22 0 0 0,-28 42-32 0 0,0-1 0 0 0,0 1 0 0 0,1 0 0 0 0,-1-1 0 0 0,0 1 0 0 0,0 0 0 0 0,1-1 0 0 0,-1 1 0 0 0,0 0 0 0 0,1-1 0 0 0,-1 1 0 0 0,0 0 0 0 0,1 0 0 0 0,-1-1 0 0 0,1 1 0 0 0,-1 0 0 0 0,0 0 0 0 0,1 0 0 0 0,-1-1 0 0 0,1 1 0 0 0,0 0 0 0 0,0 1 0 0 0,0-1 0 0 0,0 1 0 0 0,0 0 0 0 0,0 0-1 0 0,0 0 1 0 0,0 0 0 0 0,0 0 0 0 0,0 0 0 0 0,-1 0 0 0 0,1 0 0 0 0,0 0-1 0 0,0 0 1 0 0,-1 0 0 0 0,1 0 0 0 0,-1 0 0 0 0,1 1 0 0 0,0 1 0 0 0,7 28 7 0 0,-6-24-1 0 0,0-1 25 0 0,5 27-1 0 0,2-2 0 0 0,22 53 0 0 0,-27-75 17 0 0,1-1 0 0 0,0 1 0 0 0,0-1 0 0 0,1 1 0 0 0,0-2 0 0 0,0 1 0 0 0,1-1 0 0 0,0 0 0 0 0,0 0 0 0 0,1-1 0 0 0,0 0 0 0 0,0 0 0 0 0,13 7-1 0 0,-14-10 94 0 0,-1 0-1 0 0,1-1 1 0 0,0 1-1 0 0,0-1 0 0 0,0 0 1 0 0,1-1-1 0 0,-1 0 0 0 0,13 1 1 0 0,-16-3-86 0 0,1 1 0 0 0,-1 0 0 0 0,1-1 1 0 0,-1 0-1 0 0,1 0 0 0 0,-1 0 1 0 0,1 0-1 0 0,-1-1 0 0 0,0 0 0 0 0,0 0 1 0 0,0 0-1 0 0,0 0 0 0 0,0-1 1 0 0,-1 0-1 0 0,6-3 0 0 0,12-14 161 0 0,-7 8-28 0 0,-1 0-1 0 0,21-26 1 0 0,1-12 67 0 0,-2-1 1 0 0,-2-2 0 0 0,-3-1-1 0 0,32-83 1 0 0,-44 100-285 0 0,-10 25-128 0 0,7-22 1 0 0,-12 32-3 0 0,-1-1-7 0 0,2 0 134 0 0,-2 1-281 0 0,1 0 0 0 0,0-1 0 0 0,0 1-1 0 0,0 0 1 0 0,0 0 0 0 0,0 0 0 0 0,2-2 0 0 0,-2 3-228 0 0,-1 0 1 0 0,1 1-1 0 0,0-1 1 0 0,0 1-1 0 0,-1-1 1 0 0,1 0-1 0 0,0 1 1 0 0,0 0-1 0 0,0-1 1 0 0,0 1-1 0 0,0-1 1 0 0,-1 1-1 0 0,1 0 1 0 0,0 0-1 0 0,2-1 1 0 0,10 0-5969 0 0</inkml:trace>
</inkml:ink>
</file>

<file path=ppt/ink/ink7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7:35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81 3223 0 0,'0'0'1626'0'0,"-2"0"-148"0"0,-15 6 3073 0 0,-7 5-2604 0 0,19-9-1469 0 0,3-1 520 0 0,0 0-625 0 0,2-1-266 0 0,0 0 0 0 0,-1 1 0 0 0,1-1 0 0 0,0 0 0 0 0,0 0-1 0 0,-1 1 1 0 0,1-1 0 0 0,0 0 0 0 0,-1 0 0 0 0,1 1 0 0 0,0-1 0 0 0,0 0 0 0 0,0 0 0 0 0,-1 1 0 0 0,1-1 0 0 0,0 0 0 0 0,0 1 0 0 0,0-1-1 0 0,0 0 1 0 0,0 1 0 0 0,0-1 0 0 0,0 1 0 0 0,0-1 0 0 0,-1 0 0 0 0,1 1 0 0 0,1 0 0 0 0,9 6 1051 0 0,-6-6-1090 0 0,0 0 0 0 0,0 0 0 0 0,0 0 0 0 0,0 0 0 0 0,0-1 0 0 0,1 1 1 0 0,-1-1-1 0 0,0 0 0 0 0,6-1 0 0 0,40-8 198 0 0,-39 6-209 0 0,66-13 133 0 0,106-8 0 0 0,-135 21-130 0 0,-24 3-47 0 0,0-2 0 0 0,0 0 0 0 0,0-2 1 0 0,27-8-1 0 0,55-27-3 0 0,-91 34-10 0 0,-3 2-14 0 0,-10 2-60 0 0,-1 2-835 0 0,0 0 885 0 0,-1-1 1 0 0,0 0 0 0 0,0 0-1 0 0,0 1 1 0 0,1-1 0 0 0,-1 1-1 0 0,0-1 1 0 0,0 0 0 0 0,0 1-1 0 0,0-1 1 0 0,0 0 0 0 0,0 1-1 0 0,1-1 1 0 0,-1 1 0 0 0,0-1-1 0 0,0 0 1 0 0,0 1 0 0 0,0-1-1 0 0,-1 1 1 0 0,1-1-1 0 0,0 0 1 0 0,0 1 0 0 0,0 0-1 0 0,-2 11-443 0 0,2-12 507 0 0,-1 2-247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40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202 220 16183 0 0,'0'0'738'0'0,"-1"0"-14"0"0,-2-3-356 0 0,4 2-163 0 0,0 0 1 0 0,0-1 0 0 0,1 1 0 0 0,-1 0 0 0 0,0 0 0 0 0,1 0 0 0 0,-1 0-1 0 0,1 1 1 0 0,1-2 0 0 0,13-2 278 0 0,0 0 0 0 0,0 1 0 0 0,0 1 0 0 0,1 0 0 0 0,29 2 0 0 0,-13-1-140 0 0,38 2 109 0 0,-51 1-375 0 0,-1-1 1 0 0,1-2-1 0 0,-1 0 0 0 0,1 0 1 0 0,19-6-1 0 0,-36 6-64 0 0,1 0 1 0 0,0-1-1 0 0,-1 1 1 0 0,0-1-1 0 0,1 0 0 0 0,-1 0 1 0 0,0-1-1 0 0,0 1 1 0 0,0 0-1 0 0,0-1 1 0 0,-1 0-1 0 0,1 0 0 0 0,-1 0 1 0 0,1 0-1 0 0,-1 0 1 0 0,0 0-1 0 0,0 0 1 0 0,-1-1-1 0 0,1 1 0 0 0,-1-1 1 0 0,1 1-1 0 0,0-7 1 0 0,-1 4-17 0 0,1 1 1 0 0,-2-1-1 0 0,1 1 1 0 0,-1-1-1 0 0,0 0 1 0 0,0 1-1 0 0,0-1 1 0 0,-1 1-1 0 0,0-1 1 0 0,0 1-1 0 0,0-1 1 0 0,-1 1-1 0 0,1 0 1 0 0,-1-1-1 0 0,-3-4 1 0 0,4 8-30 0 0,-1 0 0 0 0,1 0 0 0 0,-1 1 0 0 0,1-1 1 0 0,-1 0-1 0 0,0 1 0 0 0,0-1 0 0 0,1 1 0 0 0,-1 0 0 0 0,0-1 1 0 0,0 1-1 0 0,0 0 0 0 0,-1 0 0 0 0,1 0 0 0 0,0 1 0 0 0,0-1 1 0 0,0 0-1 0 0,-1 1 0 0 0,1 0 0 0 0,0-1 0 0 0,-1 1 0 0 0,1 0 1 0 0,0 0-1 0 0,0 0 0 0 0,-1 0 0 0 0,1 1 0 0 0,0-1 0 0 0,-4 2 1 0 0,-5 1-102 0 0,-1 0-1 0 0,1 1 1 0 0,0 0 0 0 0,-11 7 0 0 0,-13 8-118 0 0,-63 46-1 0 0,-26 34 163 0 0,105-83 65 0 0,17-14 21 0 0,-105 91 92 0 0,89-75 2 0 0,1 0 1 0 0,1 1 0 0 0,-23 34 0 0 0,35-47-68 0 0,0 1 1 0 0,1-1 0 0 0,0 1-1 0 0,0 0 1 0 0,0 0 0 0 0,-2 14-1 0 0,4-19-20 0 0,1 1 0 0 0,0-1 0 0 0,0 0 0 0 0,0 0 0 0 0,0 0 0 0 0,0 0 0 0 0,0 0 0 0 0,0 1 0 0 0,1-1 0 0 0,-1 0 0 0 0,1 0-1 0 0,-1 0 1 0 0,1 0 0 0 0,0 0 0 0 0,0 0 0 0 0,0 0 0 0 0,0 0 0 0 0,0-1 0 0 0,1 1 0 0 0,-1 0 0 0 0,0 0 0 0 0,1-1 0 0 0,-1 1 0 0 0,1-1 0 0 0,0 0 0 0 0,-1 1 0 0 0,1-1 0 0 0,3 1-1 0 0,3 2 0 0 0,0-1 0 0 0,0 0-1 0 0,1 0 1 0 0,0-1-1 0 0,-1 0 1 0 0,1 0-1 0 0,14 0 1 0 0,64-2-1445 0 0,-87 0 1419 0 0,43-3-5274 0 0,2-2-1771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6:29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26 3223 0 0,'0'0'143'0'0,"-2"-2"-3"0"0,-1-1-89 0 0,1 1-14 0 0,1 0 0 0 0,-1 1-1 0 0,0-1 1 0 0,0 1-1 0 0,0-1 1 0 0,0 1 0 0 0,0 0-1 0 0,0 0 1 0 0,0 0 0 0 0,0 0-1 0 0,-3-1 1 0 0,-10-1 9090 0 0,6 6-4262 0 0,8-2-4695 0 0,-1 0 1 0 0,1 0 0 0 0,0 1 0 0 0,0-1-1 0 0,0 0 1 0 0,0 1 0 0 0,1-1 0 0 0,-1 1 0 0 0,0-1-1 0 0,0 2 1 0 0,0 0-303 0 0,1-2 153 0 0,-1 0 0 0 0,1-1 1 0 0,0 1-1 0 0,0 0 0 0 0,0 0 0 0 0,-1 0 0 0 0,1 0 0 0 0,0-1 1 0 0,0 1-1 0 0,0 0 0 0 0,1 0 0 0 0,-1 0 0 0 0,0 0 0 0 0,0-1 0 0 0,0 1 1 0 0,1 0-1 0 0,-1 0 0 0 0,1 1 0 0 0,0 2 47 0 0,4 14 472 0 0,14 34 0 0 0,-11-31-199 0 0,-7-19-319 0 0,-1 1 0 0 0,1 0 0 0 0,0 0 0 0 0,-1 0 0 0 0,0 0 0 0 0,0-1 0 0 0,0 1 0 0 0,0 0 0 0 0,0 0 0 0 0,0 0 0 0 0,-1 0 0 0 0,1 0 0 0 0,-1 0 1 0 0,0-1-1 0 0,0 1 0 0 0,0 0 0 0 0,0-1 0 0 0,0 1 0 0 0,-1-1 0 0 0,-1 4 0 0 0,-4 3 11 0 0,0-1 1 0 0,0 0 0 0 0,-15 14-1 0 0,14-15 23 0 0,-48 48 127 0 0,49-47-184 0 0,1 0 0 0 0,-1 0 0 0 0,1 0 0 0 0,1 1 0 0 0,-6 12 0 0 0,5-6-152 0 0,5-12-136 0 0</inkml:trace>
</inkml:ink>
</file>

<file path=ppt/ink/ink7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7:37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9 5063 0 0,'2'-1'390'0'0,"8"-7"4951"0"0,-15 19-4862 0 0,-2 0-97 0 0,-1-1 0 0 0,1 0 0 0 0,-1 0 0 0 0,-12 10 0 0 0,-40 32 941 0 0,53-46-1166 0 0,-59 46 272 0 0,-39 34-189 0 0,84-67-210 0 0,1 1-1 0 0,-30 38 1 0 0,44-48-29 0 0,0 0 0 0 0,1 0 1 0 0,0 0-1 0 0,1 1 0 0 0,0-1 1 0 0,0 1-1 0 0,1 0 0 0 0,1 0 1 0 0,-3 21-1 0 0,3-11-2 0 0,2 0 1 0 0,0 0-1 0 0,1 0 1 0 0,5 31-1 0 0,2-18-126 0 0,1-1 0 0 0,1 0 0 0 0,22 48 0 0 0,56 90-890 0 0,3 7 237 0 0,-67-122 238 0 0,-3 0-1 0 0,28 116 1 0 0,-43-139 326 0 0,-1 1-1 0 0,-1 0 1 0 0,-2 0-1 0 0,-2 0 0 0 0,-1 0 1 0 0,-9 60-1 0 0,6-74 178 0 0,-2 0-1 0 0,0 0 0 0 0,-2-1 0 0 0,0 0 1 0 0,0 0-1 0 0,-2-1 0 0 0,-1 0 0 0 0,0-1 1 0 0,-1 0-1 0 0,-1-1 0 0 0,0 0 0 0 0,-18 16 1 0 0,-21 14 1031 0 0,-2-2 1 0 0,-75 47 0 0 0,33-24 883 0 0,39-30-1128 0 0,55-36-855 0 0</inkml:trace>
</inkml:ink>
</file>

<file path=ppt/ink/ink7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7:38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10 282 2303 0 0,'0'0'10588'0'0,"0"3"-10497"0"0,-5 79 1122 0 0,2-54-676 0 0,1 1 0 0 0,3 42 0 0 0,16 43 249 0 0,-14-101-692 0 0,0 0 1 0 0,1 0 0 0 0,0-1 0 0 0,1 0 0 0 0,1 0-1 0 0,11 20 1 0 0,-15-31-71 0 0,-1 1-1 0 0,0-1 0 0 0,0 0 0 0 0,1 0 1 0 0,-1 0-1 0 0,0 0 0 0 0,1 0 1 0 0,-1 0-1 0 0,1 0 0 0 0,-1 0 1 0 0,1 0-1 0 0,0-1 0 0 0,-1 1 0 0 0,1-1 1 0 0,0 1-1 0 0,-1-1 0 0 0,1 0 1 0 0,0 0-1 0 0,0 0 0 0 0,-1 1 1 0 0,1-2-1 0 0,0 1 0 0 0,0 0 1 0 0,-1 0-1 0 0,1-1 0 0 0,0 1 0 0 0,-1 0 1 0 0,1-1-1 0 0,0 0 0 0 0,2-1 1 0 0,3-1 67 0 0,-1 0 0 0 0,1 0-1 0 0,-1-1 1 0 0,0 0 0 0 0,11-10 0 0 0,-2 0-14 0 0,-1-1 1 0 0,0-1-1 0 0,20-32 0 0 0,26-58 24 0 0,-45 77-74 0 0,-2-1 1 0 0,12-40-1 0 0,-22 61-16 0 0,4 25 42 0 0,2 12-60 0 0,5 24 102 0 0,3-2-1 0 0,32 67 0 0 0,-45-108-71 0 0,1-1 0 0 0,0 0 1 0 0,0-1-1 0 0,1 1 0 0 0,0-1 0 0 0,0 0 0 0 0,1 0 0 0 0,-1-1 0 0 0,2 0 0 0 0,-1 0 0 0 0,0-1 1 0 0,1 0-1 0 0,0 0 0 0 0,9 3 0 0 0,-13-7 33 0 0,-1 0 1 0 0,1 0-1 0 0,0 0 1 0 0,-1-1-1 0 0,1 1 1 0 0,0-1-1 0 0,0 0 1 0 0,-1 0-1 0 0,1-1 1 0 0,0 1-1 0 0,0-1 1 0 0,-1 0-1 0 0,1 0 1 0 0,-1 0-1 0 0,1 0 1 0 0,-1-1-1 0 0,4-1 1 0 0,0-1 36 0 0,0 0 1 0 0,-1 0-1 0 0,0-1 1 0 0,1 1 0 0 0,-2-1-1 0 0,11-11 1 0 0,201-283 1266 0 0,-142 188-1015 0 0,-29 39-342 0 0,44-95 1 0 0,-78 144-500 0 0,-11 21 252 0 0</inkml:trace>
</inkml:ink>
</file>

<file path=ppt/ink/ink7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7:39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89 128 6911 0 0,'-13'-1'74'0'0,"0"1"-1"0"0,-16 2 0 0 0,13-1 2471 0 0,-1-1 4587 0 0,411-27-2926 0 0,-217 9-3723 0 0,-12 4-163 0 0,294-19 124 0 0,-11 17-1329 0 0,-417 15 1061 0 0,23-1-2761 0 0,58-10 1 0 0,-81 6 875 0 0</inkml:trace>
</inkml:ink>
</file>

<file path=ppt/ink/ink7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7:43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23 727 3887 0 0,'0'0'520'0'0,"5"-10"500"0"0,8-7 4904 0 0,-15 18-5705 0 0,0 1-59 0 0,-1 0 0 0 0,0 0 0 0 0,1 0 0 0 0,-1 0 0 0 0,1 0 0 0 0,0 0 0 0 0,0 0 0 0 0,0 1 1 0 0,0-1-1 0 0,0 1 0 0 0,0 0 0 0 0,1 0 0 0 0,-1-1 0 0 0,1 1 0 0 0,0 0 0 0 0,-1 0 0 0 0,2 0 0 0 0,-1 0 0 0 0,0 0 0 0 0,0 5 0 0 0,0-1-53 0 0,1 0 0 0 0,-1 0-1 0 0,1 0 1 0 0,1 0 0 0 0,0 0 0 0 0,0 0-1 0 0,0 0 1 0 0,3 10 0 0 0,4 4 138 0 0,12 26 0 0 0,-7-19-145 0 0,28 50 1 0 0,-9-21-31 0 0,-27-46-67 0 0,4 5 68 0 0,18 29 0 0 0,-18-31-4 0 0,-3 2-9 0 0,-2-1-35 0 0,-2-1 20 0 0,-1-10-42 0 0,-1 1 0 0 0,1-1 1 0 0,-1 0-1 0 0,0 0 0 0 0,-1 0 1 0 0,1 0-1 0 0,-2 6 1 0 0,0-3 8 0 0,2-2 33 0 0,-3 4-22 0 0,0 6 48 0 0,2-13 843 0 0,2 0-832 0 0,7 7 1870 0 0,-7-9-1940 0 0,0 0 1 0 0,1-1 0 0 0,-1 1 0 0 0,0 0 0 0 0,0-1 0 0 0,0 1-1 0 0,0-1 1 0 0,0 1 0 0 0,0-1 0 0 0,1 1 0 0 0,-1-1 0 0 0,0 0 0 0 0,-1 1-1 0 0,1-1 1 0 0,0 0 0 0 0,0 0 0 0 0,0 0 0 0 0,0 0 0 0 0,-1 0-1 0 0,1 0 1 0 0,0 0 0 0 0,-1 0 0 0 0,1 0 0 0 0,-1 0 0 0 0,1 0 0 0 0,-1 0-1 0 0,1-1 1 0 0,-1 1 0 0 0,0 0 0 0 0,0-2 0 0 0,2-5 16 0 0,-1 0 0 0 0,-1 0 0 0 0,1-11 0 0 0,-1 15-17 0 0,0-19 19 0 0,1 0-1 0 0,1 1 1 0 0,8-36-1 0 0,-4 29-18 0 0,23-140-10 0 0,-24 132 0 0 0,-1-2 0 0 0,-2-71 0 0 0,-2 68 0 0 0,0 13 0 0 0,2 0 0 0 0,9-50 0 0 0,-11 75-7 0 0,1 0-1 0 0,0 1 0 0 0,0-1 0 0 0,0 1 1 0 0,0-1-1 0 0,3-3 0 0 0,-1-1-23 0 0,-2 5 6 0 0,1-1-1 0 0,-1 1 1 0 0,1-1 0 0 0,-1 1 0 0 0,1 0 0 0 0,0-1-1 0 0,0 1 1 0 0,1 0 0 0 0,4-5 0 0 0,-3 4-8 0 0,-1 0-1 0 0,1-1 1 0 0,-1 1 0 0 0,0-1 0 0 0,0 0 0 0 0,0 0 0 0 0,-1 0-1 0 0,3-8 1 0 0,-4 9-15 0 0,0-6 36 0 0,-5-1 12 0 0,1-2 0 0 0,1 9 0 0 0,2 3 0 0 0,8-31 0 0 0,-4 19 0 0 0,-1 0 0 0 0,2-1 0 0 0,-3 0 0 0 0,-2 1 0 0 0,-3-10 50 0 0,1-18 28 0 0,3 28-78 0 0,1 1 11 0 0,-1 8 32 0 0,0-7-33 0 0,-1 2 1 0 0,0 8 10 0 0,1 2 1 0 0,0 8 0 0 0,-1-7 166 0 0,2-1-134 0 0,9 2-44 0 0,3-1-10 0 0,0 1 0 0 0,1-2 0 0 0,-1-3 0 0 0,0 5 0 0 0,-6-1 0 0 0,-4-1 0 0 0,-1 0 0 0 0,1 0 0 0 0,0-1 0 0 0,-1 0 0 0 0,1 1 0 0 0,0-1 0 0 0,4-1 0 0 0,-3 2 0 0 0,19-4 0 0 0,-19 1 0 0 0,20-1 0 0 0,27 3 0 0 0,-26 0 0 0 0,42-4 0 0 0,-63 4 0 0 0,9-2 0 0 0,-1 1 0 0 0,1 0 0 0 0,0 1 0 0 0,21 2 0 0 0,-23 0 0 0 0,1-1 0 0 0,0 0 0 0 0,0-1 0 0 0,14-1 0 0 0,53-10 0 0 0,-39 5 0 0 0,-29 4 0 0 0,95-10 0 0 0,-88 12 0 0 0,1 0 0 0 0,-1 1 0 0 0,30 5 0 0 0,-40-5 0 0 0,7 3 0 0 0,0-2 0 0 0,0 0 0 0 0,29 0 0 0 0,129-2 0 0 0,-169-1 0 0 0,0 1 0 0 0,0 0 0 0 0,0 0 0 0 0,0 0 0 0 0,0 1 0 0 0,0 0 0 0 0,8 1 0 0 0,-8 0 0 0 0,1-1 0 0 0,0 0 0 0 0,-1 0 0 0 0,1 0 0 0 0,10-1 0 0 0,15 1 0 0 0,-10 1 0 0 0,-4-1 0 0 0,0-1 0 0 0,0 0 0 0 0,18-3 0 0 0,15-1 0 0 0,81-11 0 0 0,-118 13 0 0 0,-1 1 0 0 0,1 0 0 0 0,13 1 0 0 0,-12 0 0 0 0,1 1 0 0 0,10 0 0 0 0,-2 3 0 0 0,-18-2 0 0 0,0 0 0 0 0,16 0 0 0 0,-13-1 0 0 0,29-2 0 0 0,-21 0 0 0 0,21-6 0 0 0,4-1 0 0 0,119-9 0 0 0,-139 15 0 0 0,-16 3 0 0 0,30-4 0 0 0,-22 1 11 0 0,0-1 0 0 0,22-7 0 0 0,-22 5-1 0 0,-1 2 1 0 0,22-5-1 0 0,-7 5-10 0 0,-8 0 0 0 0,23 0 0 0 0,-37 4-2 0 0,19-3 15 0 0,39 1 40 0 0,-53 0-53 0 0,25 1 0 0 0,4 3 0 0 0,-1-3 0 0 0,0-1 0 0 0,43-6 0 0 0,-1-9 0 0 0,-32 7 0 0 0,1 1 0 0 0,93-3 0 0 0,-127 11 0 0 0,-1 0 0 0 0,0-2 0 0 0,0-1 0 0 0,-1-1 0 0 0,2 1 0 0 0,-3 1-10 0 0,-10 2-45 0 0</inkml:trace>
</inkml:ink>
</file>

<file path=ppt/ink/ink7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7:44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3 10159 0 0,'0'0'3160'0'0,"1"-1"-2470"0"0,0 1-632 0 0,-1 0 1 0 0,0 0 0 0 0,0-1-1 0 0,0 1 1 0 0,0 0 0 0 0,1 0-1 0 0,-1 0 1 0 0,0 0 0 0 0,0 0 0 0 0,1 0-1 0 0,-1 0 1 0 0,0 0 0 0 0,0-1-1 0 0,1 1 1 0 0,-1 0 0 0 0,0 0-1 0 0,0 0 1 0 0,1 0 0 0 0,-1 0-1 0 0,0 0 1 0 0,0 0 0 0 0,1 0 0 0 0,-1 1-1 0 0,0-1 1 0 0,0 0 0 0 0,0 0-1 0 0,1 0 1 0 0,-1 0 0 0 0,0 0-1 0 0,0 0 1 0 0,1 0 0 0 0,-1 0-1 0 0,0 1 1 0 0,0-1 0 0 0,0 0 0 0 0,1 0-1 0 0,-1 0 1 0 0,0 1 0 0 0,2 11 697 0 0,-4 2-683 0 0,0-1 0 0 0,-1 1 0 0 0,0-1 0 0 0,-1 0-1 0 0,0 0 1 0 0,-1 0 0 0 0,-6 12 0 0 0,-2 4 7 0 0,-64 146 176 0 0,61-146-148 0 0,0-1 1 0 0,-2-1-1 0 0,-39 48 0 0 0,33-42 169 0 0,16-22-426 0 0,0-1 0 0 0,0-1-1 0 0,-16 15 1 0 0,22-22-279 0 0</inkml:trace>
</inkml:ink>
</file>

<file path=ppt/ink/ink7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7:44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3223 0 0,'0'0'9616'0'0,"0"-2"-9049"0"0,2 0-450 0 0,-1 0 1 0 0,1 0-1 0 0,0 1 1 0 0,-1-1-1 0 0,1 0 1 0 0,0 1-1 0 0,0-1 0 0 0,0 1 1 0 0,0 0-1 0 0,0 0 1 0 0,0 0-1 0 0,4-2 1 0 0,32-8 275 0 0,-16 5 27 0 0,126-31 1245 0 0,-94 26-1166 0 0,41-6-58 0 0,-91 16-439 0 0,1 0-1 0 0,0 0 0 0 0,-1 1 1 0 0,1-1-1 0 0,6 1 0 0 0,5-2-169 0 0,-7 0-802 0 0,0-1-1 0 0,0 0 0 0 0,13-7 1 0 0</inkml:trace>
</inkml:ink>
</file>

<file path=ppt/ink/ink7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7:45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10423 0 0,'0'0'1880'0'0,"1"2"-1637"0"0,1 3-183 0 0,0-1 0 0 0,0 1 0 0 0,0 0 0 0 0,-1 0 0 0 0,0 1 0 0 0,0-1 0 0 0,0 0 0 0 0,0 6 0 0 0,-2 48 592 0 0,0-26-339 0 0,-1 22-80 0 0,1-29 133 0 0,2 40-1 0 0,8-40 350 0 0,-6-26-492 0 0,2 0-149 0 0,0-1 1 0 0,-1 1 0 0 0,1-1 0 0 0,0 1-1 0 0,0-1 1 0 0,-1-1 0 0 0,1 1 0 0 0,0-1-1 0 0,-1 1 1 0 0,0-1 0 0 0,1 0 0 0 0,-1-1-1 0 0,7-5 1 0 0,16-12 198 0 0,-2-2 0 0 0,0-1 0 0 0,29-35 0 0 0,-16 11-45 0 0,-29 38-212 0 0,4 2-16 0 0,1 4 0 0 0,1 8-14 0 0,0 4-45 0 0,-11-5 57 0 0,0 0 0 0 0,0 0 0 0 0,0 1-1 0 0,-1-1 1 0 0,0 1 0 0 0,5 8 0 0 0,-1-1-1 0 0,0-1-1 0 0,15 18 1 0 0,-2-6-51 0 0,7 12 156 0 0,-7-13 151 0 0,-11-12-160 0 0,-7-9 2 0 0,-1 0-76 0 0,0 0 0 0 0,0-1 0 0 0,0 1 0 0 0,0 0 1 0 0,0-1-1 0 0,0 1 0 0 0,0-1 0 0 0,1 0 0 0 0,-1 1 0 0 0,0-1 0 0 0,0 0 1 0 0,0 0-1 0 0,1 0 0 0 0,-1 0 0 0 0,0 0 0 0 0,0 0 0 0 0,0 0 0 0 0,1 0 1 0 0,-1 0-1 0 0,2-1 0 0 0,0 0 31 0 0,-1 1 0 0 0,1-1 1 0 0,-1 0-1 0 0,1 0 0 0 0,-1-1 1 0 0,1 1-1 0 0,-1 0 1 0 0,0-1-1 0 0,4-2 0 0 0,8-10 217 0 0,-1-1-1 0 0,0 0 1 0 0,-1-1-1 0 0,0 0 1 0 0,-2-1-1 0 0,0 0 1 0 0,10-24-1 0 0,-2-2-121 0 0,-3 0-1 0 0,11-48 0 0 0,-1-13-210 0 0,-25 102-26 0 0,2 0 8 0 0,7-9-127 0 0</inkml:trace>
</inkml:ink>
</file>

<file path=ppt/ink/ink7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7:46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0 113 8087 0 0,'0'0'6439'0'0,"2"-2"-5919"0"0,19-13 14 0 0,2 0 0 0 0,0 2 0 0 0,1 0 1 0 0,0 1-1 0 0,1 2 0 0 0,0 0 0 0 0,51-11 0 0 0,-62 20-86 0 0,-12 1-370 0 0,1 0 356 0 0,-2 2-327 0 0,3 8-75 0 0,-4-8-29 0 0,0 0 1 0 0,-1 0-1 0 0,1 0 1 0 0,-1 0-1 0 0,1 1 1 0 0,-1-1 0 0 0,0 0-1 0 0,0 0 1 0 0,0 0-1 0 0,0-1 1 0 0,0 1-1 0 0,0 0 1 0 0,-1 0-1 0 0,1-1 1 0 0,-3 4-1 0 0,-29 24 16 0 0,25-23 13 0 0,-107 104-21 0 0,83-78-12 0 0,3 2 1 0 0,20-23 0 0 0,1 1 0 0 0,3-3 11 0 0,5-9-10 0 0,0 1-1 0 0,0-1 1 0 0,0 0 0 0 0,-1 0-1 0 0,1 0 1 0 0,0 0 0 0 0,0 0 0 0 0,0 0-1 0 0,0 0 1 0 0,0 0 0 0 0,0 0 0 0 0,0 0-1 0 0,0 0 1 0 0,0 0 0 0 0,0 1-1 0 0,0-1 1 0 0,0 0 0 0 0,0 0 0 0 0,0 0-1 0 0,0 0 1 0 0,0 0 0 0 0,0 0-1 0 0,0 0 1 0 0,0 0 0 0 0,0 0 0 0 0,0 0-1 0 0,0 0 1 0 0,0 1 0 0 0,0-1 0 0 0,1 0-1 0 0,-1 0 1 0 0,0 0 0 0 0,0 0-1 0 0,0 0 1 0 0,0 0 0 0 0,0 0 0 0 0,0 0-1 0 0,0 0 1 0 0,0 0 0 0 0,0 0-1 0 0,0 0 1 0 0,0 0 0 0 0,0 0 0 0 0,0 0-1 0 0,0 0 1 0 0,1 0 0 0 0,-1 0 0 0 0,0 0-1 0 0,0 0 1 0 0,0 0 0 0 0,0 0-1 0 0,0 0 1 0 0,0 0 0 0 0,0 0 0 0 0,0 0-1 0 0,0 0 1 0 0,0 0 0 0 0,1 0 0 0 0,2 2 24 0 0,1-1 1 0 0,0 0 0 0 0,0 0 0 0 0,0-1 0 0 0,0 1 0 0 0,0-1 0 0 0,0 0 0 0 0,1 0 0 0 0,-1 0 0 0 0,8-2 0 0 0,47-13 434 0 0,-18 4 69 0 0,-37 10-509 0 0,7-2 84 0 0,1 1 1 0 0,0 0-1 0 0,-1 1 1 0 0,1 1-1 0 0,0 0 1 0 0,0 0 0 0 0,16 3-1 0 0,-14-1-104 0 0,1 2 0 0 0,-1-1 0 0 0,-2 0-20 0 0,-9-2-76 0 0</inkml:trace>
</inkml:ink>
</file>

<file path=ppt/ink/ink7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7:47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181 385 1375 0 0,'0'0'8483'0'0,"2"1"-7238"0"0,16 16 7275 0 0,-24-18-8467 0 0,1 0 0 0 0,0 0 0 0 0,0 0 0 0 0,0 0 0 0 0,0-1 0 0 0,0 0 0 0 0,0 0 0 0 0,0 0 0 0 0,-7-6 0 0 0,-6-3 138 0 0,-16-15 0 0 0,22 17-228 0 0,0-2 0 0 0,0 0 0 0 0,-17-22 0 0 0,26 30 29 0 0,0-1 0 0 0,0 0 0 0 0,1 0-1 0 0,0 0 1 0 0,0 0 0 0 0,0 0 0 0 0,0 0-1 0 0,1-1 1 0 0,-1 1 0 0 0,1-1 0 0 0,0 1 0 0 0,1-1-1 0 0,-1 0 1 0 0,1 1 0 0 0,0-1 0 0 0,0 0-1 0 0,1-6 1 0 0,-1 7 13 0 0,0 1 1 0 0,1 0-1 0 0,0 0 0 0 0,0 0 1 0 0,0 0-1 0 0,0-1 0 0 0,0 1 1 0 0,0 0-1 0 0,1 1 0 0 0,-1-1 0 0 0,4-3 1 0 0,0-1-6 0 0,3-4 7 0 0,0 0 0 0 0,1 1 1 0 0,1 1-1 0 0,0-1 0 0 0,0 1 0 0 0,1 1 0 0 0,0 0 0 0 0,21-11 0 0 0,-14 10-17 0 0,0 2-1 0 0,1 0 0 0 0,0 1 1 0 0,0 1-1 0 0,1 0 0 0 0,23-1 1 0 0,-9 1 132 0 0,0 2 0 0 0,0 1 0 0 0,1 2 0 0 0,-1 2 1 0 0,39 6-1 0 0,-61-6-43 0 0,-1 1 0 0 0,17 7 0 0 0,-16-5-51 0 0,-2 0 31 0 0,-6-2-4 0 0,-3-2-52 0 0,0 0 0 0 0,0 0 1 0 0,0 0-1 0 0,0 0 1 0 0,0 1-1 0 0,0-1 0 0 0,-1 0 1 0 0,1 0-1 0 0,0 1 1 0 0,-1-1-1 0 0,1 0 0 0 0,-1 1 1 0 0,1-1-1 0 0,-1 0 1 0 0,1 1-1 0 0,-1-1 1 0 0,0 1-1 0 0,0-1 0 0 0,0 1 1 0 0,0-1-1 0 0,0 0 1 0 0,0 1-1 0 0,-1 2 0 0 0,0 0-2 0 0,0 4 4 0 0,-1-1 0 0 0,0 0 0 0 0,0 1-1 0 0,-1-1 1 0 0,1 0 0 0 0,-2 0 0 0 0,1-1 0 0 0,-1 1-1 0 0,0-1 1 0 0,-1 0 0 0 0,1 0 0 0 0,-12 11-1 0 0,-4 2-3 0 0,-1-1-1 0 0,-29 19 0 0 0,18-14 1 0 0,18-13 0 0 0,-1 0 0 0 0,0-1 0 0 0,-1-1 0 0 0,0 0 1 0 0,0-1-1 0 0,0-1 0 0 0,-1 0 0 0 0,0-1 0 0 0,-19 2 0 0 0,1-8-369 0 0,33 1 112 0 0,0-1-395 0 0,-6-8-386 0 0,7 7 444 0 0,1 0-1 0 0,-1 0 0 0 0,0 0 0 0 0,1 0 0 0 0,-1 0 0 0 0,1 0 0 0 0,0 0 1 0 0,-1 0-1 0 0,1 0 0 0 0,0-3 0 0 0,0-15-1189 0 0</inkml:trace>
</inkml:ink>
</file>

<file path=ppt/ink/ink7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7:47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20 3679 0 0,'0'0'167'0'0,"1"-2"232"0"0,7-5 2509 0 0,-8 6-2635 0 0,0 1 0 0 0,1-1-1 0 0,-1 0 1 0 0,1 1 0 0 0,0-1 0 0 0,-1 1 0 0 0,1 0 0 0 0,-1-1 0 0 0,1 1 0 0 0,0-1 0 0 0,-1 1 0 0 0,1 0 0 0 0,0-1-1 0 0,-1 1 1 0 0,1 0 0 0 0,0 0 0 0 0,1-1 0 0 0,8-1 672 0 0,-7 1 44 0 0,-1 2-501 0 0,-1-1-436 0 0,0 0 0 0 0,1 0 0 0 0,-1 1 0 0 0,0-1 0 0 0,0 1 0 0 0,0-1 0 0 0,0 1 0 0 0,1-1 0 0 0,-1 1-1 0 0,0 0 1 0 0,0 0 0 0 0,0-1 0 0 0,0 1 0 0 0,-1 0 0 0 0,1 0 0 0 0,0 0 0 0 0,0 0 0 0 0,0 0 0 0 0,-1 0 0 0 0,1 0-1 0 0,-1 0 1 0 0,1 0 0 0 0,-1 1 0 0 0,1-1 0 0 0,-1 0 0 0 0,1 0 0 0 0,-1 0 0 0 0,0 1 0 0 0,0-1 0 0 0,0 0 0 0 0,0 0 0 0 0,0 1-1 0 0,0-1 1 0 0,0 0 0 0 0,0 0 0 0 0,0 1 0 0 0,0-1 0 0 0,-1 0 0 0 0,1 0 0 0 0,-1 0 0 0 0,0 3 0 0 0,-2 2 9 0 0,1 0 1 0 0,-1 0 0 0 0,-1 0-1 0 0,1-1 1 0 0,-1 1-1 0 0,0-1 1 0 0,-6 7 0 0 0,-110 133 1119 0 0,102-122-1076 0 0,-154 227 517 0 0,125-172-542 0 0,-46 67 134 0 0,89-141-166 0 0,-4 6-24 0 0,-2 1 24 0 0,2-3-57 0 0,6-7-91 0 0,0 0-371 0 0,1 0 239 0 0,-4 1 489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6:29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215 392 1839 0 0,'-2'2'134'0'0,"-30"24"1216"0"0,21-18 845 0 0,1-1-1 0 0,-1 0 1 0 0,-14 6 0 0 0,-74 30 1805 0 0,76-36-1935 0 0,21-17-1367 0 0,2 8-627 0 0,0-1 1 0 0,1 0-1 0 0,-1 0 1 0 0,1 0 0 0 0,-1 1-1 0 0,1-1 1 0 0,0 0 0 0 0,0 1-1 0 0,0-1 1 0 0,1 0 0 0 0,-1 1-1 0 0,0 0 1 0 0,3-3-1 0 0,25-30 523 0 0,-25 30-504 0 0,102-130 831 0 0,-10 11-688 0 0,-80 106-230 0 0,1 0 0 0 0,1 1-1 0 0,1 1 1 0 0,28-19 0 0 0,-34 27 14 0 0,0 0 0 0 0,1 0 0 0 0,0 2 0 0 0,25-9 0 0 0,-33 13 10 0 0,0 0-1 0 0,0 1 1 0 0,0 0 0 0 0,0 0-1 0 0,0 1 1 0 0,0 0 0 0 0,0 0 0 0 0,0 0-1 0 0,0 1 1 0 0,0 0 0 0 0,0 0-1 0 0,0 0 1 0 0,0 1 0 0 0,0 0-1 0 0,7 3 1 0 0,2 3 69 0 0,-14-8-92 0 0,0 1-1 0 0,1-1 1 0 0,-1 1 0 0 0,0 0-1 0 0,1 0 1 0 0,-1-1 0 0 0,0 1-1 0 0,0 0 1 0 0,0 0-1 0 0,1 0 1 0 0,-1 1 0 0 0,0-1-1 0 0,0 0 1 0 0,-1 0-1 0 0,1 0 1 0 0,0 1 0 0 0,0-1-1 0 0,-1 1 1 0 0,1-1 0 0 0,-1 0-1 0 0,1 1 1 0 0,-1-1-1 0 0,1 3 1 0 0,0 0-3 0 0,0 2 2 0 0,-1-1 1 0 0,1 0-1 0 0,-1 1 0 0 0,0-1 0 0 0,0 0 0 0 0,-1 1 1 0 0,0-1-1 0 0,-1 6 0 0 0,-13 42 31 0 0,13-46-33 0 0,-14 32-1 0 0,-29 57 0 0 0,-9 18 0 0 0,50-104 1 0 0,2-3-3 0 0,-1 0-1 0 0,1 0 0 0 0,1 0 0 0 0,-1 0 0 0 0,1 0 0 0 0,0 8 0 0 0,1-13-16 0 0,0 0 0 0 0,0 0-1 0 0,1 0 1 0 0,-1 0-1 0 0,1 0 1 0 0,0 0-1 0 0,-1 0 1 0 0,1 0-1 0 0,0 0 1 0 0,0 0-1 0 0,0-1 1 0 0,0 1-1 0 0,2 1 1 0 0,-1 1-42 0 0,-1-2-183 0 0,2-1-522 0 0,-3-1 536 0 0,1 1 151 0 0,-1-1 0 0 0,1 1 0 0 0,-1-1 0 0 0,1 1 0 0 0,0-1 0 0 0,-1 0 0 0 0,1 1 0 0 0,-1-1 0 0 0,1 0 0 0 0,0 1 0 0 0,-1-1 0 0 0,1 0 0 0 0,0 0 0 0 0,0 0 0 0 0,-1 0 0 0 0,1 0 0 0 0,0 0 0 0 0,-1 0 0 0 0,1 0 0 0 0,0 0 0 0 0,0 0 0 0 0,0 0 0 0 0,16-5-976 0 0</inkml:trace>
</inkml:ink>
</file>

<file path=ppt/ink/ink7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7:52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21 205 2759 0 0,'0'0'7443'0'0,"2"-1"-6702"0"0,0-1-267 0 0,17-10 2098 0 0,-8 8 5054 0 0,-11 2-7572 0 0,0-5-33 0 0,0 5 32 0 0,-1 0 1 0 0,-2-5-44 0 0,0-2 5 0 0,3 7 321 0 0,-2 1-282 0 0,-4-2-32 0 0,5 2 166 0 0,-1 0-134 0 0,-5-3-32 0 0,5 3 287 0 0,2 1-308 0 0,0 0 0 0 0,0 0 0 0 0,0 0 0 0 0,0 0 0 0 0,0 0 0 0 0,0 0 0 0 0,0 0-1 0 0,0 0 1 0 0,0 0 0 0 0,0 0 0 0 0,0-1 0 0 0,0 1 0 0 0,0 0 0 0 0,0 0 0 0 0,0 0 0 0 0,0 0 0 0 0,0 0 0 0 0,0 0 0 0 0,0 0-1 0 0,0 0 1 0 0,0 0 0 0 0,0 0 0 0 0,0 0 0 0 0,0 0 0 0 0,0 0 0 0 0,0 0 0 0 0,0 0 0 0 0,-1 0 0 0 0,1 0 0 0 0,0-1 0 0 0,0 1-1 0 0,0 0 1 0 0,0 0 0 0 0,0 0 0 0 0,0 0 0 0 0,0 0 0 0 0,0 0 0 0 0,0 0 0 0 0,0 0 0 0 0,0 0 0 0 0,0 0 0 0 0,0 0 0 0 0,-1 0-1 0 0,1 0 1 0 0,0 0 0 0 0,0 0 0 0 0,0 0 0 0 0,0 0 0 0 0,0 0 0 0 0,0 0 0 0 0,0 0 0 0 0,0 0 0 0 0,0 1 0 0 0,0-1 0 0 0,0 0-1 0 0,0 0 1 0 0,0 0 0 0 0,-4 0-38 0 0,0-11 1368 0 0,3 9-1214 0 0,1 0-64 0 0,0-4-53 0 0,0 11-27 0 0,-9 19 1 0 0,4-3 26 0 0,3-4 0 0 0,2 3 0 0 0,5 52-11 0 0,-3-49-44 0 0,-2-19 59 0 0,0 32-6 0 0,0-21 2 0 0,0 0 0 0 0,0-3 11 0 0,0-10 42 0 0,2 1 0 0 0,4 5-31 0 0,-5-6 406 0 0,1 0-374 0 0,5 7-43 0 0,0 4-11 0 0,-1 0 0 0 0,-2 1 0 0 0,-3 0 12 0 0,-1-7-2 0 0,0-1-1 0 0,-1 1 0 0 0,0-1 1 0 0,0 1-1 0 0,-4 11 1 0 0,1-7-23 0 0,3-6-51 0 0,-4 7 48 0 0,0 2 16 0 0,2-2 11 0 0,2-10 575 0 0,3 0-530 0 0,9 1-45 0 0,-9-3-10 0 0,0 0 0 0 0,-1 0 0 0 0,1 0 0 0 0,-1-1 0 0 0,1 1 0 0 0,0-1 0 0 0,-1 0 0 0 0,1 1 0 0 0,-1-1 0 0 0,1 0 0 0 0,-1 0 0 0 0,0 0 0 0 0,1 0 0 0 0,-1 0 0 0 0,2-1 0 0 0,20-23 59 0 0,-11 11-19 0 0,40-42 4 0 0,-36 37-25 0 0,1 1 1 0 0,0 0-1 0 0,2 1 1 0 0,32-23-1 0 0,-35 30-38 0 0,-8 6-5 0 0,-1 0 0 0 0,0-1 0 0 0,0-1 0 0 0,0 1 0 0 0,-1-1 0 0 0,1 0-1 0 0,8-11 1 0 0,-14 15-30 0 0,-4 4-128 0 0,-1 0 176 0 0,1-1 1 0 0,1 0-1 0 0,0 1 1 0 0,0-1-1 0 0,-1 1 1 0 0,1 0-1 0 0,0-1 1 0 0,1 1-1 0 0,-1 0 1 0 0,0 0-1 0 0,0 0 1 0 0,1 0-1 0 0,-1 0 1 0 0,1 1-1 0 0,0-1 1 0 0,0 0-1 0 0,0 1 1 0 0,-1 3-1 0 0,-8 12-29 0 0,2 0 15 0 0,5-6 19 0 0,4 4 0 0 0,5-2 0 0 0,1 0 0 0 0,3 0 0 0 0,-3 1 0 0 0,0 19-64 0 0,-6-19 64 0 0,0 1 0 0 0,-2 0 0 0 0,1-1 0 0 0,1-1 0 0 0,4-4 11 0 0,-4-7 149 0 0,1-2-182 0 0,9 4 33 0 0,3 0-11 0 0,-1-8 0 0 0,-4-3 25 0 0,-1 1 0 0 0,0-1-1 0 0,-1 0 1 0 0,0-1 0 0 0,13-14 0 0 0,7-7 66 0 0,-10 11 17 0 0,0 0 1 0 0,26-36-1 0 0,21-46 32 0 0,-35 54-85 0 0,-11 16-45 0 0,9-14 38 0 0,43-50-1 0 0,-59 80-43 0 0,0 1 0 0 0,1 0 0 0 0,1 1-1 0 0,0 0 1 0 0,0 1 0 0 0,1 1 0 0 0,30-16 0 0 0,-33 20-4 0 0,1 2 0 0 0,-1 1-11 0 0,-9 2-42 0 0,-3 2-736 0 0,-1 0 735 0 0,1 0 0 0 0,-1 0-1 0 0,0 0 1 0 0,1 0 0 0 0,-5 2 0 0 0,4-2-9 0 0,1-1-64 0 0,-2 2-192 0 0,1-1 129 0 0,-1 1-1 0 0,1-1 0 0 0,0 1 0 0 0,0 0 1 0 0,0 0-1 0 0,-3 5 0 0 0,4-6 108 0 0,0 0-391 0 0</inkml:trace>
</inkml:ink>
</file>

<file path=ppt/ink/ink7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8:22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1238 4 3679 0 0,'0'0'284'0'0,"2"0"-186"0"0,31-3 1201 0 0,21 2 6208 0 0,-41 2-5952 0 0,-12-2-1519 0 0,-1 1-1 0 0,0 0 1 0 0,1 0 0 0 0,-1 0 0 0 0,0 0-1 0 0,1 0 1 0 0,-1 0 0 0 0,0 0-1 0 0,0 0 1 0 0,1 0 0 0 0,-1 0 0 0 0,0 0-1 0 0,1 1 1 0 0,-1-1 0 0 0,0 0 0 0 0,1 0-1 0 0,-1 0 1 0 0,0 0 0 0 0,1 0-1 0 0,-1 1 1 0 0,0-1 0 0 0,0 0 0 0 0,1 0-1 0 0,-1 0 1 0 0,0 1 0 0 0,0-1 0 0 0,0 0-1 0 0,1 0 1 0 0,-1 1 0 0 0,0-1-1 0 0,0 0 1 0 0,0 1 0 0 0,0-1 0 0 0,1 0-1 0 0,-1 1 1 0 0,0-1 0 0 0,0 0 0 0 0,0 1-1 0 0,0-1 1 0 0,0 0 0 0 0,0 0-1 0 0,0 1 1 0 0,0-1 0 0 0,0 0 0 0 0,0 1-1 0 0,0-1 1 0 0,0 0 0 0 0,0 1-1 0 0,-1 0 12 0 0,1 0-1 0 0,-1 0 0 0 0,1 1 0 0 0,-1-1 1 0 0,1 0-1 0 0,-1 0 0 0 0,0 0 0 0 0,1-1 1 0 0,-1 1-1 0 0,0 0 0 0 0,-1 2 0 0 0,-38 25 55 0 0,-2-2 0 0 0,0-1 0 0 0,-2-2-1 0 0,0-3 1 0 0,-2-1 0 0 0,-49 14 0 0 0,24-11-125 0 0,-119 33-86 0 0,161-49 97 0 0,-1-1-1 0 0,1-2 0 0 0,-1-1 1 0 0,-51-2-1 0 0,21-7 10 0 0,0-3 0 0 0,0-2 0 0 0,-75-25 0 0 0,112 29-82 0 0,-25-13 0 0 0,38 17 70 0 0,1-1-1 0 0,1 0 0 0 0,-1-1 1 0 0,1 0-1 0 0,-11-10 0 0 0,18 15 18 0 0,0 1 0 0 0,1-1-1 0 0,-1 0 1 0 0,0 1 0 0 0,1-1 0 0 0,-1 0 0 0 0,1 1-1 0 0,-1-1 1 0 0,1 0 0 0 0,0 0 0 0 0,-1 1-1 0 0,1-1 1 0 0,0 0 0 0 0,-1 0 0 0 0,1 0-1 0 0,0 1 1 0 0,0-1 0 0 0,0 0 0 0 0,0 0-1 0 0,-1 0 1 0 0,2-1 0 0 0,5-6 52 0 0,-6 7-39 0 0,3-1-5 0 0,-1 1-1 0 0,1-1 1 0 0,-1 1-1 0 0,1-1 0 0 0,-1 1 1 0 0,1 0-1 0 0,0 0 1 0 0,0 1-1 0 0,-1-1 1 0 0,1 0-1 0 0,0 1 1 0 0,0 0-1 0 0,0 0 1 0 0,0 0-1 0 0,4 0 0 0 0,5 1-9 0 0,0 0 0 0 0,16 5 0 0 0,-11-1 1 0 0,0 0 0 0 0,0 2 0 0 0,0 0 0 0 0,-1 1 0 0 0,0 0 0 0 0,0 1 0 0 0,27 22 0 0 0,-38-26-14 0 0,0-1-1 0 0,-1 0 1 0 0,1 1 0 0 0,-1 0-1 0 0,0 0 1 0 0,-1 0-1 0 0,1 1 1 0 0,-1-1 0 0 0,0 1-1 0 0,-1 0 1 0 0,3 7-1 0 0,-2-4-14 0 0,-1 0 0 0 0,-1 0-1 0 0,1 0 1 0 0,-1 0-1 0 0,-1 0 1 0 0,-1 19 0 0 0,-3-1-21 0 0,-1 0 1 0 0,-1-1 0 0 0,-1 0 0 0 0,-13 30 0 0 0,4-18 28 0 0,-2 0-1 0 0,-1-1 0 0 0,-41 59 0 0 0,-86 93 90 0 0,91-122 34 0 0,48-58-48 0 0,4-6-35 0 0,-1 1 0 0 0,1 0 0 0 0,0 1 0 0 0,0-1 0 0 0,1 0 0 0 0,-4 9 0 0 0,3-6-46 0 0,3-5-174 0 0</inkml:trace>
</inkml:ink>
</file>

<file path=ppt/ink/ink7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8:22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26 106 6911 0 0,'0'0'315'0'0,"-1"1"-7"0"0,-1 0-255 0 0,-10 8 15 0 0,11-8 119 0 0,0-1 0 0 0,0 1 0 0 0,1-1 0 0 0,-1 1 0 0 0,0 0-1 0 0,1-1 1 0 0,-1 1 0 0 0,1 0 0 0 0,-1 0 0 0 0,1-1 0 0 0,-1 1 0 0 0,1 0-1 0 0,0 0 1 0 0,-1 0 0 0 0,1-1 0 0 0,0 1 0 0 0,-1 0 0 0 0,1 0-1 0 0,0 0 1 0 0,0 0 0 0 0,0 0 0 0 0,0 0 0 0 0,0-1 0 0 0,0 1-1 0 0,0 0 1 0 0,0 0 0 0 0,1 1 0 0 0,-1-1 33 0 0,1-1 0 0 0,-1 1 0 0 0,1 0 0 0 0,-1-1 0 0 0,1 1 0 0 0,0 0 0 0 0,-1-1 0 0 0,1 1 0 0 0,0-1 0 0 0,-1 1 0 0 0,1-1 0 0 0,0 1 0 0 0,1-1 0 0 0,9 4-1068 0 0,-5-3 970 0 0,0 0-1 0 0,0 0 1 0 0,0-1 0 0 0,0 0-1 0 0,0 0 1 0 0,0-1 0 0 0,0 1-1 0 0,10-4 1 0 0,4-1 148 0 0,20-9 0 0 0,-33 11-185 0 0,100-41 1004 0 0,41-14-144 0 0,-127 52-960 0 0,1 0-1 0 0,0 1 1 0 0,1 2-1 0 0,-1 0 1 0 0,24 0 0 0 0,46 10-1162 0 0,-53-1-4112 0 0,-21-4-19 0 0</inkml:trace>
</inkml:ink>
</file>

<file path=ppt/ink/ink7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8:22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1 412 6447 0 0,'0'0'2744'0'0,"11"3"-424"0"0,-8-4-2034 0 0,0 0 0 0 0,1 0 0 0 0,-1 0 0 0 0,0-1 0 0 0,0 1 0 0 0,0-1 0 0 0,0 0 0 0 0,0 0-1 0 0,0 0 1 0 0,0-1 0 0 0,-1 1 0 0 0,1-1 0 0 0,-1 1 0 0 0,0-1 0 0 0,0 0 0 0 0,0 0 0 0 0,0 0 0 0 0,0 0-1 0 0,2-5 1 0 0,3-8 485 0 0,0-1 0 0 0,6-28-1 0 0,-9 32-624 0 0,2-8-26 0 0,1 1 1 0 0,0 0-1 0 0,2 0 0 0 0,0 1 0 0 0,16-24 0 0 0,-18 33-262 0 0,0 1-1 0 0,1 0 0 0 0,0 0 0 0 0,0 1 1 0 0,1 0-1 0 0,0 0 0 0 0,0 1 0 0 0,1 0 0 0 0,-1 0 1 0 0,2 1-1 0 0,12-5 0 0 0,-4 3-935 0 0,33-9 0 0 0,-21 11-3800 0 0,-11 4-152 0 0</inkml:trace>
</inkml:ink>
</file>

<file path=ppt/ink/ink7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8:2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47 4143 0 0,'3'-3'192'0'0,"0"-1"0"0"0,-1 0-1 0 0,1 0 1 0 0,-1 0 0 0 0,3-8-1 0 0,-3-3 8294 0 0,-9 15-8332 0 0,-1 0 0 0 0,1 1 1 0 0,-1 1-1 0 0,1-1 0 0 0,0 1 0 0 0,-1 0 0 0 0,1 1 0 0 0,-13 6 1 0 0,0 3-106 0 0,-30 21 0 0 0,21-12 194 0 0,10-8-60 0 0,0 0-1 0 0,1 1 0 0 0,1 1 1 0 0,0 1-1 0 0,-20 24 0 0 0,34-36-104 0 0,0 1 0 0 0,0 0 0 0 0,1 0-1 0 0,-4 10 1 0 0,5-14-57 0 0,1 0-1 0 0,0 0 1 0 0,0 0-1 0 0,0 0 1 0 0,0 0-1 0 0,0 0 1 0 0,0 0-1 0 0,1 0 1 0 0,-1 0-1 0 0,0 0 1 0 0,0 0-1 0 0,1 0 1 0 0,-1 0-1 0 0,1-1 1 0 0,-1 1 0 0 0,1 0-1 0 0,-1 0 1 0 0,1 0-1 0 0,-1 0 1 0 0,2 0-1 0 0,13 13 251 0 0,-10-12-215 0 0,-1 0-1 0 0,1-1 1 0 0,0 1 0 0 0,-1-1-1 0 0,1 0 1 0 0,0 0 0 0 0,0-1-1 0 0,0 1 1 0 0,0-1-1 0 0,0 0 1 0 0,6-1 0 0 0,10-2 128 0 0,26-6 1 0 0,-41 8-151 0 0,9-3 13 0 0,-1 0 0 0 0,0-1 0 0 0,0-1 0 0 0,0 0 0 0 0,-1-1 1 0 0,17-10-1 0 0,-24 13-42 0 0,0-1 0 0 0,1 1 0 0 0,-2-1 0 0 0,1 0 0 0 0,0-1 0 0 0,-1 1 0 0 0,0-1 0 0 0,0 0 0 0 0,-1-1 0 0 0,0 1 0 0 0,0-1 0 0 0,0 0 0 0 0,-1 1 0 0 0,3-10 0 0 0,-6 15-95 0 0,1-1 1 0 0,-1 0-1 0 0,0 0 1 0 0,0 0-1 0 0,0 0 1 0 0,0 0-1 0 0,0 0 0 0 0,0 0 1 0 0,0 1-1 0 0,-1-1 1 0 0,0-3-1 0 0,0 3-317 0 0,-5-4-1753 0 0,5 5 1386 0 0</inkml:trace>
</inkml:ink>
</file>

<file path=ppt/ink/ink7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8:23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130 245 9071 0 0,'0'0'816'0'0,"-1"2"-672"0"0,-4 3-19 0 0,0 0 0 0 0,0 0 1 0 0,-1-1-1 0 0,1 1 0 0 0,-1-1 0 0 0,0 0 0 0 0,-11 4 0 0 0,6-3 647 0 0,0 0 0 0 0,0-1 0 0 0,-22 5 1426 0 0,32-9-2176 0 0,1 0-1 0 0,0 0 1 0 0,0 0 0 0 0,-1 0 0 0 0,1 0 0 0 0,0 0-1 0 0,-1 0 1 0 0,1 0 0 0 0,0 0 0 0 0,0 0-1 0 0,-1 0 1 0 0,1 0 0 0 0,0 0 0 0 0,0-1 0 0 0,-1 1-1 0 0,1 0 1 0 0,0 0 0 0 0,0 0 0 0 0,-1 0-1 0 0,1 0 1 0 0,0-1 0 0 0,0 1 0 0 0,0 0 0 0 0,-1 0-1 0 0,1-1 1 0 0,0 1 0 0 0,0 0 0 0 0,0 0-1 0 0,0 0 1 0 0,0-1 0 0 0,-1 1 0 0 0,3-11 566 0 0,9-8-132 0 0,-4 12-446 0 0,-1 0 0 0 0,1 1 0 0 0,0 0 0 0 0,0 0 0 0 0,14-8 0 0 0,45-20 21 0 0,-29 16-26 0 0,-15 7 3 0 0,0 1 0 0 0,0 2 0 0 0,0 0 0 0 0,1 2 0 0 0,0 0 0 0 0,44-4 0 0 0,-62 9 36 0 0,0 1 0 0 0,0 0-1 0 0,0 1 1 0 0,0-1 0 0 0,0 1-1 0 0,0 0 1 0 0,-1 0 0 0 0,1 1-1 0 0,0-1 1 0 0,0 1 0 0 0,-1 0 0 0 0,1 0-1 0 0,-1 1 1 0 0,8 5 0 0 0,-9-6-30 0 0,-1 0 1 0 0,1 0 0 0 0,-1 0 0 0 0,0 0-1 0 0,0 1 1 0 0,0-1 0 0 0,0 1 0 0 0,-1-1-1 0 0,1 1 1 0 0,-1 0 0 0 0,1 0 0 0 0,-1-1-1 0 0,0 1 1 0 0,0 0 0 0 0,0 0 0 0 0,0 0-1 0 0,-1 0 1 0 0,1 0 0 0 0,-1 1-1 0 0,0-1 1 0 0,0 0 0 0 0,0 0 0 0 0,0 0-1 0 0,-1 3 1 0 0,1-4 125 0 0,-6 8-248 0 0,6-15 29 0 0,0 0 0 0 0,0 0 0 0 0,0 0-1 0 0,1 0 1 0 0,0 0 0 0 0,0 1 0 0 0,0-1 0 0 0,1 0 0 0 0,-1 0-1 0 0,1 1 1 0 0,0-1 0 0 0,0 1 0 0 0,1-1 0 0 0,0 1-1 0 0,5-8 1 0 0,4-2-144 0 0,0 0 0 0 0,1 1-1 0 0,17-13 1 0 0,-19 17 114 0 0,1 0 0 0 0,0 0-1 0 0,0 1 1 0 0,0 1 0 0 0,1 0 0 0 0,0 1-1 0 0,23-7 1 0 0,-30 11 165 0 0,0 1 0 0 0,-1-1 0 0 0,1 1 1 0 0,0 1-1 0 0,0-1 0 0 0,0 1 0 0 0,0 0 0 0 0,0 1 0 0 0,0-1 0 0 0,0 1 0 0 0,0 0 0 0 0,0 1 0 0 0,0-1 0 0 0,-1 1 1 0 0,1 0-1 0 0,-1 1 0 0 0,1-1 0 0 0,-1 1 0 0 0,0 0 0 0 0,0 0 0 0 0,5 5 0 0 0,9 6 252 0 0,-13-10-193 0 0,1 1 0 0 0,9 10-1 0 0,-14-13-102 0 0,0 0 0 0 0,-1 0 0 0 0,1 1 0 0 0,-1-1 0 0 0,1 0 0 0 0,-1 1-1 0 0,0-1 1 0 0,0 1 0 0 0,0-1 0 0 0,0 1 0 0 0,1 5 0 0 0,-2-7-8 0 0,2 8 93 0 0,-1 1 0 0 0,0-1 1 0 0,-1 1-1 0 0,-1 17 1 0 0,-1-12 18 0 0,-1 0 0 0 0,-9 26 1 0 0,-6 21 56 0 0,16-53-162 0 0,2-6 32 0 0,0 5-57 0 0,0-7-118 0 0,1 1-1064 0 0,4 4-3020 0 0</inkml:trace>
</inkml:ink>
</file>

<file path=ppt/ink/ink7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8:24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0 10679 0 0,'0'0'971'0'0,"1"1"-763"0"0,1 1-130 0 0,-1 0 0 0 0,0 0-1 0 0,0 0 1 0 0,0-1 0 0 0,0 1 0 0 0,0 0-1 0 0,0 0 1 0 0,0 0 0 0 0,0 1 0 0 0,-1-1 0 0 0,1 0-1 0 0,-1 0 1 0 0,0 0 0 0 0,0 0 0 0 0,0 1-1 0 0,0-1 1 0 0,0 0 0 0 0,0 0 0 0 0,0 0 0 0 0,-2 4-1 0 0,0 9 300 0 0,-10 27-1 0 0,9-33-222 0 0,-54 157 1075 0 0,16-57-945 0 0,27-75-196 0 0,-1 0 0 0 0,-30 47 1 0 0,32-62-96 0 0,0 0 0 0 0,-2-1 0 0 0,0 0 0 0 0,-1-1 0 0 0,-20 16 0 0 0,18-21-272 0 0,17-11-50 0 0,8-9-4639 0 0,2-2 3657 0 0</inkml:trace>
</inkml:ink>
</file>

<file path=ppt/ink/ink7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8:25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10 508 3679 0 0,'0'0'3162'0'0,"0"0"-2992"0"0,0 0 0 0 0,-1 0 0 0 0,1 0 0 0 0,-1 0 0 0 0,1 0 0 0 0,0 0 0 0 0,-1 0-1 0 0,1 0 1 0 0,-1 0 0 0 0,1 0 0 0 0,0 0 0 0 0,-1 0 0 0 0,1 0 0 0 0,-1 0 0 0 0,1 0 0 0 0,0 0 0 0 0,-1 0 0 0 0,1-1 0 0 0,0 1 0 0 0,-1 0 0 0 0,1 0 0 0 0,-1-1 0 0 0,1-4-19 0 0,-1 1 0 0 0,1-1-1 0 0,1 0 1 0 0,-1 1 0 0 0,1-1 0 0 0,0 0 0 0 0,0 1-1 0 0,0-1 1 0 0,0 1 0 0 0,1-1 0 0 0,0 1 0 0 0,3-7 0 0 0,5-6 48 0 0,19-27 1 0 0,-17 28-13 0 0,10-15-72 0 0,2 1 1 0 0,0 1-1 0 0,2 2 1 0 0,1 1-1 0 0,2 0 1 0 0,0 2-1 0 0,1 2 1 0 0,1 0-1 0 0,1 3 1 0 0,69-32-1 0 0,-78 41-68 0 0,5-1 32 0 0,1 0-1 0 0,45-10 1 0 0,-70 20-64 0 0,0 0 0 0 0,0 1 0 0 0,0-1 0 0 0,0 1 0 0 0,0 0 0 0 0,0 1 0 0 0,0-1 0 0 0,-1 1 0 0 0,1-1 0 0 0,0 1 0 0 0,0 0 0 0 0,0 1 0 0 0,-1-1 0 0 0,1 1 0 0 0,-1-1 0 0 0,1 1 0 0 0,-1 0 0 0 0,4 3 0 0 0,-3-2 4 0 0,-1 1 0 0 0,0-1 0 0 0,0 1 1 0 0,0-1-1 0 0,0 1 0 0 0,0 0 0 0 0,-1 0 0 0 0,0 0 1 0 0,0 0-1 0 0,0 1 0 0 0,-1-1 0 0 0,1 0 0 0 0,-1 1 1 0 0,0-1-1 0 0,1 6 0 0 0,0 12 145 0 0,0 0-1 0 0,-2 1 1 0 0,0-1 0 0 0,-1 0-1 0 0,-2 0 1 0 0,0 0 0 0 0,-10 35-1 0 0,10-50-118 0 0,0 1-1 0 0,0-1 0 0 0,-1 0 1 0 0,0 0-1 0 0,0 0 0 0 0,-1 0 1 0 0,0-1-1 0 0,0 0 1 0 0,-1 0-1 0 0,1 0 0 0 0,-1-1 1 0 0,-10 7-1 0 0,-7 4 95 0 0,-1 0 0 0 0,-30 12 0 0 0,53-27-135 0 0,-34 14 33 0 0,0-1 1 0 0,-1-2 0 0 0,0-1 0 0 0,-71 11 0 0 0,95-20 1 0 0,1 0-30 0 0,-1 0 0 0 0,0-1 1 0 0,0 0-1 0 0,0 0 0 0 0,0-2 1 0 0,0 1-1 0 0,-17-4 0 0 0,29 3-49 0 0,0-1 0 0 0,0 1 0 0 0,0 0 0 0 0,1 0 0 0 0,-1 0-1 0 0,0 0 1 0 0,1 0 0 0 0,-1-1 0 0 0,2-1 0 0 0,9-13-1189 0 0,4-3-393 0 0</inkml:trace>
</inkml:ink>
</file>

<file path=ppt/ink/ink7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8:25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168 521 4143 0 0,'0'0'319'0'0,"-2"0"56"0"0,-15 4 1885 0 0,13-3-1675 0 0,0 0 0 0 0,0 0 1 0 0,0-1-1 0 0,0 1 0 0 0,0-1 1 0 0,0 0-1 0 0,0 0 0 0 0,0 0 1 0 0,0-1-1 0 0,-7-1 0 0 0,4 0-305 0 0,0-1-1 0 0,1 0 1 0 0,-1-1-1 0 0,1 1 1 0 0,0-1-1 0 0,0-1 1 0 0,0 1-1 0 0,1-1 1 0 0,-1 0-1 0 0,1 0 1 0 0,0 0-1 0 0,1-1 1 0 0,-1 0-1 0 0,1 0 1 0 0,-3-7-1 0 0,5 9-200 0 0,1 1-1 0 0,1-1 1 0 0,-1 0-1 0 0,0 0 1 0 0,1 0-1 0 0,0 0 1 0 0,0 0-1 0 0,0 0 1 0 0,0 0-1 0 0,1 1 1 0 0,0-1-1 0 0,-1 0 1 0 0,1 0-1 0 0,1 0 1 0 0,1-4 0 0 0,2-6 72 0 0,2 0 0 0 0,11-19 1 0 0,-8 18-133 0 0,0 1 0 0 0,1 1 1 0 0,0-1-1 0 0,1 2 0 0 0,1 0 1 0 0,13-11-1 0 0,90-57-275 0 0,-95 66 178 0 0,20-10-802 0 0,1 2 0 0 0,0 2 0 0 0,88-27 0 0 0,-100 37-4936 0 0</inkml:trace>
</inkml:ink>
</file>

<file path=ppt/ink/ink7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8:26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82 177 11687 0 0,'0'0'2538'0'0,"2"0"-2164"0"0,15 1 43 0 0,-1-1-1 0 0,1-1 0 0 0,-1 0 0 0 0,1-1 1 0 0,19-5-1 0 0,26-3-91 0 0,-24 3-358 0 0,0-1 1 0 0,-1-2-1 0 0,44-17 0 0 0,-78 25-88 0 0,1 0 0 0 0,0 1 0 0 0,0-2 0 0 0,-1 1 0 0 0,1 0-1 0 0,-1-1 1 0 0,0 1 0 0 0,0-1 0 0 0,0 0 0 0 0,0 0 0 0 0,0 0 0 0 0,-1-1-1 0 0,3-3 1 0 0,-4 6 59 0 0,-1 0 1 0 0,0 0-1 0 0,0 1 0 0 0,0-1 0 0 0,0 0 0 0 0,0 0 1 0 0,0 0-1 0 0,0 1 0 0 0,0-1 0 0 0,0 0 0 0 0,0 0 0 0 0,0 1 1 0 0,-1-1-1 0 0,1 0 0 0 0,0 0 0 0 0,0 1 0 0 0,-1-1 1 0 0,0-1-1 0 0,-7-12-356 0 0,8 14 394 0 0,-2-3-33 0 0,-1 0 0 0 0,1 0 0 0 0,-1 1 0 0 0,0-1 0 0 0,0 1 0 0 0,0 0 0 0 0,0 0 0 0 0,0 0 0 0 0,-1 0 0 0 0,1 0 0 0 0,-1 1 0 0 0,1-1 0 0 0,-1 1 0 0 0,1 0 0 0 0,-1 0 0 0 0,0 0 0 0 0,0 1 0 0 0,1-1 0 0 0,-8 1 0 0 0,-5 0-9 0 0,0 1 0 0 0,-1 0 0 0 0,-18 4 0 0 0,24-3 28 0 0,0 1 0 0 0,0 0 0 0 0,0 1 0 0 0,-18 10 0 0 0,-40 26 109 0 0,68-39-62 0 0,-12 7 159 0 0,1 2 1 0 0,0-1 0 0 0,1 2-1 0 0,0-1 1 0 0,-17 23-1 0 0,12-12 364 0 0,2 1 0 0 0,-20 36-1 0 0,26-41-223 0 0,1 0-1 0 0,0 0 0 0 0,1 0 0 0 0,1 1 0 0 0,1 0 1 0 0,-4 30-1 0 0,8-45-257 0 0,0-1 0 0 0,0 1 1 0 0,0-1-1 0 0,0 1 0 0 0,0-1 1 0 0,0 1-1 0 0,1-1 0 0 0,-1 1 1 0 0,1-1-1 0 0,0 0 0 0 0,0 1 0 0 0,0-1 1 0 0,0 0-1 0 0,0 0 0 0 0,0 1 1 0 0,1-1-1 0 0,-1 0 0 0 0,1 0 1 0 0,-1 0-1 0 0,4 3 0 0 0,-2-4-37 0 0,0 1 0 0 0,-1-1 0 0 0,1 1 0 0 0,0-1 0 0 0,0 0 1 0 0,0 0-1 0 0,0 0 0 0 0,0 0 0 0 0,1-1 0 0 0,-1 1 0 0 0,0-1 0 0 0,0 0 0 0 0,0 0 0 0 0,1 0 0 0 0,3-1 0 0 0,20-2-751 0 0,29-9-1 0 0,-33 6-120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6:30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23 3223 0 0,'42'-16'283'0'0,"-14"9"8086"0"0,-29 8-7877 0 0,-16 11 220 0 0,0-1 0 0 0,-27 13-1 0 0,24-14-340 0 0,-35 24 1 0 0,43-26-363 0 0,-128 103 154 0 0,116-89-138 0 0,1 0 1 0 0,1 1 0 0 0,-29 40-1 0 0,38-43-25 0 0,2 1 0 0 0,0 0 0 0 0,1 0 0 0 0,1 1 0 0 0,1 0 0 0 0,-8 39 0 0 0,14-49 92 0 0,0-1 0 0 0,0 1-1 0 0,1-1 1 0 0,1 1 0 0 0,0 0-1 0 0,1-1 1 0 0,0 1 0 0 0,1 0 0 0 0,0-1-1 0 0,0 0 1 0 0,2 1 0 0 0,-1-1-1 0 0,1 0 1 0 0,1-1 0 0 0,0 1-1 0 0,1-1 1 0 0,-1 0 0 0 0,2 0-1 0 0,0-1 1 0 0,0 1 0 0 0,9 7 0 0 0,2 2 129 0 0,4 5-19 0 0,0 0 1 0 0,2-2-1 0 0,1-1 0 0 0,37 25 1 0 0,-55-43-185 0 0,0 1 0 0 0,-1-2 0 0 0,1 1 0 0 0,7 1 1 0 0,-11-4-63 0 0,-1 0 0 0 0,0 0 0 0 0,1 0 0 0 0,-1 0 0 0 0,0 0 0 0 0,0-1 0 0 0,1 1 0 0 0,-1-1 0 0 0,0 0 0 0 0,0 1 0 0 0,0-1 0 0 0,0 0 0 0 0,3-2 0 0 0,0 0-492 0 0,15-7-3782 0 0,-1-4-1442 0 0</inkml:trace>
</inkml:ink>
</file>

<file path=ppt/ink/ink7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8:26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48 164 6911 0 0,'0'0'623'0'0,"0"2"-300"0"0,-8 11 1924 0 0,1 0 0 0 0,-8 23 0 0 0,11-23-1959 0 0,0 1 0 0 0,1-1 0 0 0,0 1 0 0 0,2-1 1 0 0,-1 1-1 0 0,2 0 0 0 0,-1 0 0 0 0,2 0 0 0 0,3 22 0 0 0,-3-29-189 0 0,2 12 228 0 0,1 0 0 0 0,0 0 0 0 0,10 26 0 0 0,-13-43-222 0 0,0 0-1 0 0,7 18 1736 0 0,-6-21-1775 0 0,0 0 0 0 0,0 0 0 0 0,-1 0 0 0 0,1 0 0 0 0,0 0 0 0 0,-1-1-1 0 0,1 1 1 0 0,-1 0 0 0 0,0-1 0 0 0,1 1 0 0 0,0-3 0 0 0,2 1 60 0 0,87-104 814 0 0,1 0-841 0 0,-27 45-574 0 0,3 3 0 0 0,130-87-1 0 0,-189 138 268 0 0,4-2-2492 0 0</inkml:trace>
</inkml:ink>
</file>

<file path=ppt/ink/ink7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8:26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8 10135 0 0,'0'0'778'0'0,"1"-1"-506"0"0,4-5 4468 0 0,4 28-3227 0 0,-9-15-1330 0 0,0 0 0 0 0,0 0 0 0 0,0 1 0 0 0,-1-1-1 0 0,0 0 1 0 0,-1 0 0 0 0,0 0 0 0 0,0 0 0 0 0,-6 13 0 0 0,-1-1 122 0 0,-1 0 1 0 0,-15 22-1 0 0,12-22-173 0 0,-26 43-214 0 0,38-61-658 0 0</inkml:trace>
</inkml:ink>
</file>

<file path=ppt/ink/ink7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8:27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10855 0 0,'0'0'1176'0'0,"4"12"-2800"0"0,-1-1 696 0 0</inkml:trace>
</inkml:ink>
</file>

<file path=ppt/ink/ink7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8:27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89 8951 0 0,'0'0'3344'0'0,"-2"0"-3098"0"0,-12 13 388 0 0,0 0 1 0 0,0 1 0 0 0,-17 23-1 0 0,4-5-91 0 0,17-19-419 0 0,1-1 1 0 0,1 1-1 0 0,0 1 1 0 0,1 0-1 0 0,-7 16 1 0 0,13-28-96 0 0,1 0 0 0 0,-1-1 0 0 0,1 1 1 0 0,-1-1-1 0 0,1 1 0 0 0,0 0 0 0 0,0-1 1 0 0,-1 1-1 0 0,1 0 0 0 0,0-1 0 0 0,0 1 1 0 0,1 0-1 0 0,-1-1 0 0 0,0 1 0 0 0,1 0 1 0 0,-1-1-1 0 0,1 1 0 0 0,-1-1 0 0 0,1 1 1 0 0,-1-1-1 0 0,1 1 0 0 0,0-1 0 0 0,0 1 1 0 0,0-1-1 0 0,0 0 0 0 0,0 1 0 0 0,0-1 1 0 0,0 0-1 0 0,1 0 0 0 0,-1 0 0 0 0,0 0 1 0 0,1 0-1 0 0,-1 0 0 0 0,1 0 0 0 0,-1 0 1 0 0,3 0-1 0 0,1 2 82 0 0,1-1-1 0 0,0 0 1 0 0,-1 0 0 0 0,1-1-1 0 0,0 1 1 0 0,0-1 0 0 0,0-1 0 0 0,12 1-1 0 0,6-3 14 0 0,1-2 0 0 0,-1-1 0 0 0,0 0 0 0 0,0-2 0 0 0,0-1 0 0 0,-1-1 0 0 0,33-17 0 0 0,-48 21-105 0 0,1 0-1 0 0,-1 0 0 0 0,0-1 1 0 0,0 1-1 0 0,-1-2 0 0 0,0 1 1 0 0,0-1-1 0 0,-1 0 0 0 0,1-1 1 0 0,-2 0-1 0 0,7-10 0 0 0,-9 14-10 0 0,-1 0-1 0 0,0 0 1 0 0,-1-1-1 0 0,1 1 1 0 0,-1-1-1 0 0,1 1 1 0 0,-2-1-1 0 0,1 0 1 0 0,0 0-1 0 0,-1 1 1 0 0,0-1-1 0 0,0 0 1 0 0,0 1-1 0 0,-1-1 1 0 0,1 0 0 0 0,-1 0-1 0 0,0 1 1 0 0,-1-1-1 0 0,1 1 1 0 0,-1-1-1 0 0,0 1 1 0 0,0 0-1 0 0,0 0 1 0 0,-5-7-1 0 0,3 5-106 0 0,0 1 0 0 0,-1 0 1 0 0,0 0-1 0 0,0 0 0 0 0,0 0 0 0 0,0 1 0 0 0,-1 0 0 0 0,-6-4 0 0 0,-4 0-502 0 0,-29-12-1 0 0,35 16 526 0 0,8 4-235 0 0,11-9-3129 0 0</inkml:trace>
</inkml:ink>
</file>

<file path=ppt/ink/ink7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8:27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149 131 8751 0 0,'-3'-1'248'0'0,"1"-1"-42"0"0,-11 3 435 0 0,10-1-343 0 0,0 1-1 0 0,0 0 1 0 0,1 0 0 0 0,-1 0-1 0 0,0 0 1 0 0,1 0 0 0 0,-1 1-1 0 0,1-1 1 0 0,-1 1 0 0 0,-2 2-1 0 0,-21 20 979 0 0,25-23-1309 0 0,-8 9 218 0 0,2 0 0 0 0,0 1-1 0 0,0 0 1 0 0,1 0 0 0 0,0 1-1 0 0,1-1 1 0 0,-7 23 0 0 0,9-25 75 0 0,0 1 0 0 0,1 0 0 0 0,0-1 1 0 0,1 1-1 0 0,0 0 0 0 0,1 0 1 0 0,0 0-1 0 0,2 18 0 0 0,-2-26-204 0 0,1 0 1 0 0,-1 1-1 0 0,1-1 0 0 0,-1 0 0 0 0,1 0 1 0 0,0 1-1 0 0,0-1 0 0 0,0 0 0 0 0,0 0 1 0 0,0 0-1 0 0,0 0 0 0 0,1 0 0 0 0,-1 0 1 0 0,0-1-1 0 0,1 1 0 0 0,0 0 0 0 0,-1-1 1 0 0,1 1-1 0 0,0-1 0 0 0,0 1 0 0 0,0-1 1 0 0,0 0-1 0 0,0 0 0 0 0,0 0 0 0 0,0 0 1 0 0,4 1-1 0 0,-2-2 52 0 0,1 1-1 0 0,1-1 1 0 0,-1 1 0 0 0,0-1 0 0 0,0-1-1 0 0,0 1 1 0 0,0-1 0 0 0,0 1 0 0 0,-1-2-1 0 0,10-2 1 0 0,10-4-6 0 0,0-2 0 0 0,-1 0-1 0 0,-1-1 1 0 0,0-2 0 0 0,0 0-1 0 0,-1-1 1 0 0,-1-1 0 0 0,-1-1 0 0 0,0-1-1 0 0,-1-1 1 0 0,0 0 0 0 0,-2-1-1 0 0,19-28 1 0 0,27-64-494 0 0,-30 32-5769 0 0,-29 71 266 0 0</inkml:trace>
</inkml:ink>
</file>

<file path=ppt/ink/ink7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8:28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65 5063 0 0,'0'-2'390'0'0,"2"-4"-697"0"0,5-14 1932 0 0,-4-1 3750 0 0,-3 21-5246 0 0,0-1 1 0 0,0 0-1 0 0,-1 1 0 0 0,1-1 0 0 0,0 0 1 0 0,0 1-1 0 0,-1-1 0 0 0,1 1 0 0 0,0-1 1 0 0,-1 1-1 0 0,1-1 0 0 0,-1 1 1 0 0,1-1-1 0 0,-1 1 0 0 0,1-1 0 0 0,-1 1 1 0 0,1 0-1 0 0,-1-1 0 0 0,1 1 0 0 0,-1 0 1 0 0,0-1-1 0 0,1 1 0 0 0,-1 0 1 0 0,1 0-1 0 0,-1-1 0 0 0,0 1 0 0 0,-17-3-158 0 0,11 2 63 0 0,0 2-1 0 0,0-1 0 0 0,1 1 1 0 0,-1 0-1 0 0,0 0 0 0 0,1 1 1 0 0,-1-1-1 0 0,-7 5 0 0 0,-6 2 229 0 0,-23 14 0 0 0,40-20-241 0 0,-53 32 282 0 0,48-29-273 0 0,1 0-1 0 0,0 1 1 0 0,0 0-1 0 0,1 0 1 0 0,-8 10 0 0 0,9-8-24 0 0,1-1 1 0 0,0 1 0 0 0,0 0-1 0 0,1 0 1 0 0,0 0 0 0 0,0 1-1 0 0,1-1 1 0 0,0 1 0 0 0,0 9-1 0 0,2-13-19 0 0,0 0-1 0 0,1 0 0 0 0,0-1 1 0 0,0 1-1 0 0,0 0 1 0 0,1 0-1 0 0,-1-1 0 0 0,1 1 1 0 0,0-1-1 0 0,0 1 1 0 0,1-1-1 0 0,-1 0 0 0 0,1 0 1 0 0,0 0-1 0 0,7 7 1 0 0,-2-2-168 0 0,1-1 0 0 0,0 0 0 0 0,0 0 0 0 0,1-1 0 0 0,15 8 1 0 0,46 18-582 0 0,-53-26 1123 0 0,-1 0-1 0 0,0 1 1 0 0,-1 1 0 0 0,25 17 0 0 0,-39-25-260 0 0,-1 0 0 0 0,0 0-1 0 0,0 0 1 0 0,0 0 0 0 0,0 0-1 0 0,0 0 1 0 0,0 0 0 0 0,0 1-1 0 0,0-1 1 0 0,-1 0-1 0 0,1 0 1 0 0,0 1 0 0 0,-1-1-1 0 0,1 0 1 0 0,-1 1 0 0 0,1-1-1 0 0,-1 1 1 0 0,0-1 0 0 0,1 1-1 0 0,-1-1 1 0 0,0 3 0 0 0,0-2-32 0 0,-1 1 0 0 0,0-1 0 0 0,1 0 1 0 0,-1 0-1 0 0,0 0 0 0 0,0 0 0 0 0,0 0 1 0 0,0 0-1 0 0,0-1 0 0 0,-1 1 0 0 0,1 0 1 0 0,0-1-1 0 0,-3 3 0 0 0,-2 2 33 0 0,-1-1 0 0 0,0 0 0 0 0,0 0 0 0 0,-1 0 1 0 0,1-1-1 0 0,-12 5 0 0 0,-3 0-187 0 0,-2-1 1 0 0,1 0 0 0 0,-1-2-1 0 0,0-1 1 0 0,0-1 0 0 0,-1-1-1 0 0,1-1 1 0 0,-1-1 0 0 0,1-1-1 0 0,-30-4 1 0 0,46 3-479 0 0,1-1-1 0 0,-1 0 1 0 0,-8-3 0 0 0,8 1-1159 0 0</inkml:trace>
</inkml:ink>
</file>

<file path=ppt/ink/ink7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8:29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32 1375 0 0,'3'-7'534'0'0,"-3"6"-388"0"0,1 1 1 0 0,-1-1 0 0 0,0 1-1 0 0,0-1 1 0 0,0 1-1 0 0,0-1 1 0 0,0 1-1 0 0,0-1 1 0 0,0 0 0 0 0,0 1-1 0 0,-1-1 1 0 0,1 1-1 0 0,0-1 1 0 0,0 1-1 0 0,0-1 1 0 0,0 1 0 0 0,-1-1-1 0 0,1 1 1 0 0,0-1-1 0 0,-1 1 1 0 0,1-1 0 0 0,0 1-1 0 0,-1 0 1 0 0,1-1-1 0 0,-1 1 1 0 0,1-1-1 0 0,0 1 1 0 0,-1 0 0 0 0,1-1-1 0 0,-1 1 1 0 0,1 0-1 0 0,-1 0 1 0 0,0-1-1 0 0,-21-6 3930 0 0,15 5 1586 0 0,4 4-5525 0 0,1 0 0 0 0,-1 0-1 0 0,0-1 1 0 0,0 1 0 0 0,0-1 0 0 0,0 0 0 0 0,-4 1 0 0 0,-11 5 0 0 0,-171 97 120 0 0,182-100-259 0 0,1 1 0 0 0,1 0 0 0 0,-1 0 0 0 0,1 1-1 0 0,0-1 1 0 0,0 1 0 0 0,0 0 0 0 0,1 0 0 0 0,0 1 0 0 0,-5 10 0 0 0,0-3-52 0 0,9-13 55 0 0,-1 0 0 0 0,0 0-1 0 0,1 0 1 0 0,-1 1 0 0 0,0-1 0 0 0,1 0 0 0 0,-1 0 0 0 0,1 0 0 0 0,0 1-1 0 0,-1-1 1 0 0,1 0 0 0 0,0 0 0 0 0,0 1 0 0 0,0-1 0 0 0,0 0 0 0 0,0 0 0 0 0,0 1-1 0 0,0-1 1 0 0,0 0 0 0 0,1 0 0 0 0,-1 1 0 0 0,0-1 0 0 0,1 0 0 0 0,-1 0-1 0 0,1 1 1 0 0,-1-1 0 0 0,1 0 0 0 0,-1 0 0 0 0,2 1 0 0 0,1 1 10 0 0,-1-1 0 0 0,1 0 0 0 0,0 0 0 0 0,0 0 0 0 0,0 0 0 0 0,0 0 0 0 0,5 1 1 0 0,-3 0-42 0 0,24 9 30 0 0,1 0 0 0 0,44 10 0 0 0,17 6 0 0 0,-76-23 0 0 0,-1 1 0 0 0,1 1 0 0 0,-2 1 0 0 0,14 8 0 0 0,-25-14 0 0 0,1 0 0 0 0,0 0 0 0 0,0 0 0 0 0,0 1 0 0 0,0-1 0 0 0,2 4 0 0 0,-1 0 0 0 0,0 0 0 0 0,-1 0 0 0 0,6 13 0 0 0,-9-16 27 0 0,1 0 0 0 0,0 0 0 0 0,-1-1 0 0 0,0 1 0 0 0,1 0 0 0 0,-1 0 0 0 0,0 0 0 0 0,-1 0 0 0 0,1 0 0 0 0,0 0 0 0 0,-1 0 0 0 0,0-1 0 0 0,1 1 0 0 0,-1 0 0 0 0,0 0 0 0 0,-1-1 0 0 0,1 1 0 0 0,0-1 0 0 0,-1 1 0 0 0,1-1 0 0 0,-1 1 0 0 0,-4 3 0 0 0,1 0 29 0 0,-1 0 1 0 0,1 0-1 0 0,-1-1 0 0 0,-1 0 1 0 0,1 0-1 0 0,-1-1 1 0 0,-8 5-1 0 0,-18 6 38 0 0,-1-1 0 0 0,-1-2 0 0 0,-70 15 0 0 0,-47-1 150 0 0,131-25-192 0 0,1 0 0 0 0,-1-1 0 0 0,0-1-1 0 0,1-1 1 0 0,-29-6 0 0 0,42 6-37 0 0,-31-9 108 0 0,35 10-128 0 0,1 0 0 0 0,-1 0-1 0 0,1 0 1 0 0,-1 0 0 0 0,1-1 0 0 0,0 1-1 0 0,0-1 1 0 0,0 0 0 0 0,0 1-1 0 0,0-1 1 0 0,-3-4 0 0 0,5 6-24 0 0,-1-1 0 0 0,1 1 0 0 0,0-1 0 0 0,0 0 0 0 0,0 1 0 0 0,0-1 0 0 0,0 1 0 0 0,0-1 0 0 0,0 0 0 0 0,0 1 0 0 0,0-1 0 0 0,0 1 0 0 0,0-1 0 0 0,0 0 0 0 0,1 1 0 0 0,-1-1 0 0 0,0 1 0 0 0,0-1 0 0 0,1 1 0 0 0,-1-1 0 0 0,0 1 0 0 0,0-1 0 0 0,1 1 0 0 0,-1-1 0 0 0,1 1 0 0 0,-1-1 0 0 0,1 1 0 0 0,0-1 0 0 0,13-11-840 0 0,-10 10 320 0 0,1-1 0 0 0,0 1 1 0 0,0-1-1 0 0,0 1 0 0 0,7-2 0 0 0,0 1-926 0 0</inkml:trace>
</inkml:ink>
</file>

<file path=ppt/ink/ink7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8:29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0 13503 0 0,'0'0'1224'0'0,"0"2"-981"0"0,-90 200 1619 0 0,45-104-1439 0 0,-57 100-184 0 0,52-105-184 0 0,-67 95-1 0 0,48-82-20 0 0,44-66-35 0 0,1 1 304 0 0,-3 0-1 0 0,-41 47 0 0 0,66-85-288 0 0,-9 12 49 0 0,7-7-73 0 0,3-7-201 0 0</inkml:trace>
</inkml:ink>
</file>

<file path=ppt/ink/ink7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8:29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29 14511 0 0,'2'-1'663'0'0,"25"-26"1826"0"0,-26 38-1946 0 0,-1-6-429 0 0,-1 0 1 0 0,1 0 0 0 0,-1 0-1 0 0,0-1 1 0 0,-1 1 0 0 0,0 0-1 0 0,1 0 1 0 0,-6 8-1 0 0,-24 35 588 0 0,26-40-623 0 0,-14 19 3 0 0,-59 78 305 0 0,41-63-405 0 0,36-41-72 0 0,4-1-2035 0 0,11-1-2376 0 0,5-5-1421 0 0</inkml:trace>
</inkml:ink>
</file>

<file path=ppt/ink/ink7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8:30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291 330 4143 0 0,'0'0'319'0'0,"-2"1"-210"0"0,-6 6 1016 0 0,-2-1-1 0 0,1 0 0 0 0,-1-1 0 0 0,0 0 0 0 0,0 0 0 0 0,0-1 0 0 0,0 0 0 0 0,-1-1 0 0 0,0-1 1 0 0,-14 3-1 0 0,17-4-901 0 0,-1 0 0 0 0,1-1 0 0 0,-1 0 0 0 0,1 0 1 0 0,-1-1-1 0 0,1 0 0 0 0,0-1 0 0 0,0 0 0 0 0,-1 0 1 0 0,1 0-1 0 0,0-1 0 0 0,1 0 0 0 0,-1-1 0 0 0,-9-6 1 0 0,14 8-238 0 0,1 1 0 0 0,-1-1 1 0 0,1-1-1 0 0,0 1 1 0 0,0 0-1 0 0,0 0 0 0 0,0-1 1 0 0,0 1-1 0 0,0-1 1 0 0,1 0-1 0 0,-1 0 1 0 0,1 1-1 0 0,0-1 0 0 0,0 0 1 0 0,0 0-1 0 0,0 0 1 0 0,0 0-1 0 0,1 0 1 0 0,-1 0-1 0 0,1 0 0 0 0,0-1 1 0 0,0 1-1 0 0,0 0 1 0 0,0 0-1 0 0,0 0 0 0 0,2-6 1 0 0,2-3-138 0 0,-1 1 1 0 0,1-1 0 0 0,1 1-1 0 0,0 0 1 0 0,10-16-1 0 0,-7 16 27 0 0,0 0 0 0 0,1 1 0 0 0,1 0 0 0 0,0 0 0 0 0,18-14-1 0 0,-7 7-58 0 0,-9 7 46 0 0,1 0 1 0 0,1 1-1 0 0,-1 1 0 0 0,1 0 0 0 0,21-8 0 0 0,-9 6-34 0 0,0 1-1 0 0,35-6 0 0 0,-54 14 159 0 0,1 0 0 0 0,0 0 0 0 0,-1 1 0 0 0,1 0-1 0 0,0 0 1 0 0,-1 1 0 0 0,1 0 0 0 0,8 3 0 0 0,6 2-24 0 0,31 13 0 0 0,-46-16 69 0 0,-1 0 0 0 0,0 1 0 0 0,1 0 0 0 0,-1 0-1 0 0,0 0 1 0 0,-1 1 0 0 0,1-1 0 0 0,-1 1 0 0 0,0 1-1 0 0,0-1 1 0 0,-1 1 0 0 0,8 10 0 0 0,-10-12 25 0 0,0 0 0 0 0,0 0 0 0 0,0 1 0 0 0,0-1 0 0 0,-1 0 0 0 0,0 1 0 0 0,1-1 0 0 0,-2 1 1 0 0,1 0-1 0 0,0-1 0 0 0,-1 1 0 0 0,0 0 0 0 0,0-1 0 0 0,-1 1 0 0 0,1-1 0 0 0,-1 1 0 0 0,0 0 0 0 0,0-1 0 0 0,0 1 0 0 0,-4 7 0 0 0,0-4 54 0 0,0 0-1 0 0,0 0 1 0 0,-1-1-1 0 0,0 0 1 0 0,0 0-1 0 0,-1 0 0 0 0,0-1 1 0 0,0 0-1 0 0,-13 8 1 0 0,1-1-70 0 0,-1-1 0 0 0,-38 15 0 0 0,-106 26-96 0 0,134-45 6 0 0,17-4-52 0 0,-52 12-311 0 0,58-14 127 0 0,0-1 1 0 0,0 0 0 0 0,-1-1-1 0 0,1 0 1 0 0,-1 0 0 0 0,-9-1-1 0 0,15 0-297 0 0,5-9-1062 0 0,3-3 758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6:31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30 10135 0 0,'3'-7'297'0'0,"14"-15"7226"0"0,-18 34-7255 0 0,0-1 0 0 0,-1 1 0 0 0,-6 18 0 0 0,2-3-81 0 0,-34 108 345 0 0,12-48-380 0 0,-48 124-29 0 0,37-109-89 0 0,8-19-6 0 0,-41 118 58 0 0,69-186-1112 0 0</inkml:trace>
</inkml:ink>
</file>

<file path=ppt/ink/ink7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8:30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0 12871 0 0,'0'0'1786'0'0,"-2"2"-1354"0"0,-251 330 3206 0 0,173-216-3515 0 0,-25 38-191 0 0,14 6 189 0 0,82-141-194 0 0,1 1-1 0 0,-7 24 1 0 0,9-8-5280 0 0,6-19-378 0 0</inkml:trace>
</inkml:ink>
</file>

<file path=ppt/ink/ink7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8:31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164 181 2759 0 0,'-1'2'539'0'0,"-1"1"443"0"0,0 1 0 0 0,0-1 0 0 0,1 1 1 0 0,-1 0-1 0 0,1 0 0 0 0,0 0 0 0 0,0 0 0 0 0,0 0 0 0 0,1 4 0 0 0,0-6-255 0 0,20 7 1180 0 0,-13-8-1636 0 0,0 0 0 0 0,0-1 1 0 0,0 0-1 0 0,0 0 0 0 0,0 0 0 0 0,0-1 1 0 0,11-3-1 0 0,49-16 494 0 0,-44 13-522 0 0,26-12-39 0 0,81-42-1 0 0,-83 37-166 0 0,-41 21-47 0 0,-1 0-1 0 0,0 0 1 0 0,1 0-1 0 0,-1-1 0 0 0,-1 0 1 0 0,1 0-1 0 0,0 0 1 0 0,-1 0-1 0 0,0-1 1 0 0,0 1-1 0 0,6-10 1 0 0,-10 13-129 0 0,-6-15-773 0 0,4 14 870 0 0,0 0 0 0 0,0-1 0 0 0,0 1 0 0 0,0 0 0 0 0,0 0 0 0 0,-1 0 0 0 0,1 0 0 0 0,-1 1 0 0 0,1-1 0 0 0,-1 1 0 0 0,0-1 0 0 0,0 1 0 0 0,1 0 0 0 0,-1 0 0 0 0,0 0 0 0 0,0 0-1 0 0,0 1 1 0 0,0-1 0 0 0,0 1 0 0 0,0 0 0 0 0,0 0 0 0 0,0 0 0 0 0,0 0 0 0 0,-1 0 0 0 0,1 1 0 0 0,0 0 0 0 0,-5 1 0 0 0,-1 1-16 0 0,0 1 0 0 0,1 0 0 0 0,-1 0 0 0 0,1 1 0 0 0,0 0 0 0 0,0 0 0 0 0,-13 13 0 0 0,-13 9 21 0 0,-1-2 0 0 0,-2-1 1 0 0,-51 25-1 0 0,28-16 26 0 0,16-9 19 0 0,18-11 40 0 0,-1 2 0 0 0,-45 35 0 0 0,70-48-14 0 0,0 0 0 0 0,-1 1-1 0 0,1-1 1 0 0,0 0 0 0 0,0 1 0 0 0,0-1-1 0 0,1 1 1 0 0,-1-1 0 0 0,1 1-1 0 0,-1 0 1 0 0,1 0 0 0 0,0 0 0 0 0,-1 4-1 0 0,4-3 151 0 0,3 0-87 0 0,0 0-1 0 0,1 0 0 0 0,8 4 0 0 0,-2-1 95 0 0,5 7 328 0 0,-1-2-278 0 0,-2-6-89 0 0,-1-1 0 0 0,1 0-1 0 0,-1-1 1 0 0,1-1 0 0 0,0 0 0 0 0,1-1-1 0 0,-1-1 1 0 0,20 0 0 0 0,17-3 362 0 0,51-8 0 0 0,-74 6-414 0 0,-8 2-591 0 0,-1-2 0 0 0,0 0 1 0 0,19-7-1 0 0,-26 6-624 0 0</inkml:trace>
</inkml:ink>
</file>

<file path=ppt/ink/ink7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8:31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6911 0 0,'0'0'8671'0'0,"2"0"-7834"0"0,26-3 109 0 0,-4 3-1090 0 0,-15 0 10 0 0</inkml:trace>
</inkml:ink>
</file>

<file path=ppt/ink/ink7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8:31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15119 0 0,'0'0'1146'0'0,"-1"1"-780"0"0,-16 9-146 0 0,1 1 5885 0 0,18-10-6470 0 0,1 1-28 0 0,1-1 0 0 0,0 1 0 0 0,-1-1 0 0 0,1 0 0 0 0,0 0 0 0 0,5 0 1 0 0,3 0-1042 0 0</inkml:trace>
</inkml:ink>
</file>

<file path=ppt/ink/ink7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8:37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17 307 1839 0 0,'1'-2'4171'0'0,"1"1"-4273"0"0,11-19 13907 0 0,-23 123-13566 0 0,-12 214 91 0 0,21-312-317 0 0,3 15 38 0 0,-1-18 124 0 0,8-2 79 0 0,-8 1-227 0 0,0-1 0 0 0,0 0 0 0 0,0 0 0 0 0,1 0 0 0 0,-1 0 1 0 0,0 0-1 0 0,0 0 0 0 0,0-1 0 0 0,0 1 0 0 0,0 0 1 0 0,0-1-1 0 0,0 1 0 0 0,2-1 0 0 0,2-2 58 0 0,-1 0-1 0 0,1-1 1 0 0,-1 1 0 0 0,0-1-1 0 0,0 0 1 0 0,0 0-1 0 0,-1 0 1 0 0,5-7-1 0 0,22-40 224 0 0,-22 37-266 0 0,59-88 25 0 0,-51 79-57 0 0,-5 6-10 0 0,-7 9 0 0 0,2 0 0 0 0,-1 1 0 0 0,1 0 0 0 0,0 0 0 0 0,10-9 0 0 0,-9 9 0 0 0,-1 3 11 0 0,-5 4-9 0 0,-1 0 1 0 0,1 0-1 0 0,0 0 1 0 0,-1 0-1 0 0,1 0 1 0 0,-1 0-1 0 0,1 0 1 0 0,0 0-1 0 0,-1 1 1 0 0,1-1-1 0 0,-1 0 1 0 0,1 0-1 0 0,-1 1 1 0 0,1-1-1 0 0,-1 0 1 0 0,1 1-1 0 0,-1-1 0 0 0,1 0 1 0 0,0 1-1 0 0,-1 0 2 0 0,4 2-4 0 0,0 1 0 0 0,0-1 0 0 0,0 1 0 0 0,0 0 0 0 0,-1 0 0 0 0,0 0 0 0 0,0 1 0 0 0,0-1 0 0 0,4 10 0 0 0,2 6 0 0 0,6 23 0 0 0,-6-18 0 0 0,43 126 0 0 0,-51-148 0 0 0,7 12 0 0 0,-2-6 0 0 0,1 0 0 0 0,3-3 11 0 0,-8-6-3 0 0,0 1-1 0 0,-1 0 1 0 0,1 0 0 0 0,0-1 0 0 0,-1 1-1 0 0,1-1 1 0 0,0 1 0 0 0,0-1 0 0 0,-1 0-1 0 0,1 0 1 0 0,0 0 0 0 0,2 0-1 0 0,-3 0 5 0 0,0 0 0 0 0,0-1 0 0 0,0 1 0 0 0,0 0 0 0 0,0-1 0 0 0,0 1 0 0 0,0-1 0 0 0,0 0 0 0 0,0 1 0 0 0,2-2-1 0 0,1-1 58 0 0,3-3 45 0 0,1 0 1 0 0,-1-1 0 0 0,-1 0-1 0 0,1 0 1 0 0,-1 0 0 0 0,0-1-1 0 0,-1 0 1 0 0,6-11 0 0 0,-4 9-79 0 0,45-85 180 0 0,29-34 26 0 0,35-50-255 0 0,8 14-267 0 0,-113 151 118 0 0,0-1 0 0 0,-1 0 0 0 0,-1 0 0 0 0,9-20-1 0 0,-18 33 31 0 0,-7 13-1141 0 0,-6 6-787 0 0,-22 38 0 0 0,24-34 716 0 0</inkml:trace>
</inkml:ink>
</file>

<file path=ppt/ink/ink7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8:38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22 5527 0 0,'0'0'498'0'0,"2"0"-406"0"0,20-10 11795 0 0,-22 10-11682 0 0,-10-8 1603 0 0,8 8-1800 0 0,-1-1 1 0 0,1 0 0 0 0,-1 1 0 0 0,1-1-1 0 0,-1 1 1 0 0,1 0 0 0 0,-1 0 0 0 0,1 0-1 0 0,-1 0 1 0 0,1 0 0 0 0,-1 1 0 0 0,1-1-1 0 0,-1 1 1 0 0,1-1 0 0 0,-1 1 0 0 0,1 0-1 0 0,0 0 1 0 0,-1 0 0 0 0,1 0 0 0 0,-3 2-1 0 0,-5 4 2 0 0,-1 0 0 0 0,-15 14-1 0 0,25-20-7 0 0,-81 73 3 0 0,-35 28-272 0 0,1 5-765 0 0,116-107 1006 0 0,0 0 1 0 0,0 0 0 0 0,-1 1-1 0 0,1-1 1 0 0,0 0-1 0 0,0 0 1 0 0,0 0 0 0 0,0 0-1 0 0,0 1 1 0 0,0-1 0 0 0,-1 0-1 0 0,1 0 1 0 0,0 1 0 0 0,0-1-1 0 0,0 0 1 0 0,0 0 0 0 0,0 0-1 0 0,0 1 1 0 0,0-1 0 0 0,0 0-1 0 0,0 0 1 0 0,0 1 0 0 0,0-1-1 0 0,0 0 1 0 0,0 0 0 0 0,0 1-1 0 0,0-1 1 0 0,0 0-1 0 0,0 0 1 0 0,0 0 0 0 0,0 1-1 0 0,1-1 1 0 0,7 6-303 0 0,18 2 275 0 0,-18-6-59 0 0,9 1 60 0 0,1 0-1 0 0,-1-1 1 0 0,26 1-1 0 0,-6-2-5 0 0,-17 0 97 0 0,-1 0-1 0 0,0 2 0 0 0,0 0 0 0 0,0 1 1 0 0,0 1-1 0 0,28 11 0 0 0,132 83 522 0 0,-160-88-565 0 0,-18-8 48 0 0,0-2-49 0 0,-1 1 0 0 0,0 0 1 0 0,0 0-1 0 0,0-1 0 0 0,0 1 1 0 0,-1 0-1 0 0,1 0 0 0 0,0-1 1 0 0,-1 1-1 0 0,1 0 0 0 0,-1-1 1 0 0,1 1-1 0 0,-1 0 0 0 0,0-1 1 0 0,0 1-1 0 0,0-1 0 0 0,0 1 1 0 0,0-1-1 0 0,0 0 0 0 0,0 1 1 0 0,0-1-1 0 0,-1 0 0 0 0,1 0 1 0 0,0 0-1 0 0,-1 0 0 0 0,1 0 1 0 0,-1 0-1 0 0,1 0 0 0 0,-4 1 1 0 0,4-1 1 0 0,-11 5-57 0 0,0 0 0 0 0,-1-1-1 0 0,1 0 1 0 0,-1-1 0 0 0,0 0-1 0 0,0-1 1 0 0,0-1 0 0 0,-23 2-1 0 0,35-4-26 0 0,0 1-716 0 0,-2 2 795 0 0,0 0 0 0 0,-1 0 0 0 0,1 0-1 0 0,0-1 1 0 0,-1 1 0 0 0,0-1 0 0 0,1 0-1 0 0,-1 0 1 0 0,-6 2 0 0 0,3-2 1 0 0,-37 9 280 0 0,35-10-232 0 0,1 1-1 0 0,-1-1 1 0 0,-14 0 0 0 0,-2 0 28 0 0,-194 15 481 0 0,207-14-484 0 0,9-1 1364 0 0,5-8-315 0 0,-4 1-693 0 0,1 4-392 0 0,1 1-1 0 0,-1-1 1 0 0,0 1 0 0 0,1-1-1 0 0,-1 1 1 0 0,0-1 0 0 0,0 1-1 0 0,0 0 1 0 0,0 0 0 0 0,-1-2-1 0 0,-2 0 1 0 0,0 0 0 0 0,-1 0-1 0 0,1 0 1 0 0,0 0 0 0 0,-1 1 0 0 0,0 0-1 0 0,-9-4 1 0 0,5 4-19 0 0,0 0 0 0 0,0 1 0 0 0,0 0 0 0 0,-16 0 0 0 0,17 1-26 0 0,7 0-64 0 0,16 5-1138 0 0,-14-4 1166 0 0,1 0 1 0 0,-1 0-1 0 0,1 0 1 0 0,-1-1-1 0 0,1 1 1 0 0,0-1-1 0 0,-1 1 1 0 0,1-1-1 0 0,-1 0 1 0 0,1 1-1 0 0,0-1 1 0 0,2 0-1 0 0,-1-1 494 0 0,10-2-2347 0 0,-11 4 179 0 0,-8 3 115 0 0,-7 3 19 0 0,10-6-8 0 0</inkml:trace>
</inkml:ink>
</file>

<file path=ppt/ink/ink7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8:42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17 6247 0 0,'0'0'563'0'0,"3"-8"1594"0"0,7 0 1919 0 0,-10 8-3936 0 0,0 0 0 0 0,0 0 0 0 0,0 0 1 0 0,0 1-1 0 0,0-1 0 0 0,1 0 1 0 0,-1 0-1 0 0,0 0 0 0 0,0 1 1 0 0,0-1-1 0 0,0 0 0 0 0,0 0 1 0 0,0 0-1 0 0,0 1 0 0 0,0-1 1 0 0,0 0-1 0 0,0 0 0 0 0,0 1 0 0 0,0-1 1 0 0,0 0-1 0 0,0 0 0 0 0,0 0 1 0 0,0 1-1 0 0,-1-1 0 0 0,1 0 1 0 0,-7 29 4877 0 0,5-21-6490 0 0,-8 26 1528 0 0,-2 1 0 0 0,-1-1 1 0 0,-1-1-1 0 0,-2 0 1 0 0,-23 34-1 0 0,-18 5 19 0 0,56-70-98 0 0,2-4-791 0 0,4-6-906 0 0,2-4-4846 0 0</inkml:trace>
</inkml:ink>
</file>

<file path=ppt/ink/ink7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8:42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47 13015 0 0,'-1'-27'1386'0'0,"-2"8"-1584"0"0</inkml:trace>
</inkml:ink>
</file>

<file path=ppt/ink/ink7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8:43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64 277 8495 0 0,'0'0'191'0'0,"-1"1"26"0"0,-10 14 214 0 0,1-2 121 0 0,0 0 1 0 0,1 1-1 0 0,-12 27 3608 0 0,20-44-4002 0 0,1 0-1 0 0,0 0 0 0 0,-1 0 1 0 0,1 1-1 0 0,1-1 0 0 0,-1 0 1 0 0,0 0-1 0 0,1-3 0 0 0,1-3 131 0 0,-1 1-181 0 0,0-1 0 0 0,0 1 0 0 0,1-1 1 0 0,0 1-1 0 0,1 0 0 0 0,0 0 0 0 0,0 0 0 0 0,1 0 0 0 0,0 1 0 0 0,0-1 0 0 0,1 1 0 0 0,10-12 0 0 0,-3 5-107 0 0,3-3 0 0 0,1 0 0 0 0,29-25 0 0 0,-21 24 56 0 0,1 0 1 0 0,1 1-1 0 0,1 2 0 0 0,0 0 0 0 0,0 2 0 0 0,57-18 1 0 0,-81 30-6 0 0,0 0 1 0 0,-1 1 0 0 0,1-1 0 0 0,0 1 0 0 0,0 0 0 0 0,-1-1 0 0 0,1 1 0 0 0,0 1 0 0 0,0-1 0 0 0,0 0 0 0 0,-1 1-1 0 0,1-1 1 0 0,5 3 0 0 0,-8-3-41 0 0,1 1-1 0 0,-1-1 0 0 0,1 0 1 0 0,-1 1-1 0 0,0-1 1 0 0,1 1-1 0 0,-1-1 0 0 0,0 1 1 0 0,0-1-1 0 0,1 1 1 0 0,-1-1-1 0 0,0 1 0 0 0,0-1 1 0 0,1 1-1 0 0,-1-1 0 0 0,0 1 1 0 0,0-1-1 0 0,0 1 1 0 0,0 0-1 0 0,0-1 0 0 0,0 2 1 0 0,-1 10 64 0 0,-1-3-11 0 0,-1 0 0 0 0,0 0 0 0 0,0-1 0 0 0,-1 1 0 0 0,0-1 0 0 0,-10 14 0 0 0,-6 15 127 0 0,-28 72 24 0 0,46-104-212 0 0,-34 89 68 0 0,23-60 75 0 0,-1-3-142 0 0,11-26-312 0 0,0 0 0 0 0,0 0 0 0 0,0 0 0 0 0,-8 7 0 0 0,-5 8-3810 0 0</inkml:trace>
</inkml:ink>
</file>

<file path=ppt/ink/ink7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8:43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75 3679 0 0,'-2'1'284'0'0,"-14"7"-88"0"0,-8 9 12844 0 0,27-17-12925 0 0,0 0 0 0 0,0 0 0 0 0,0 0 0 0 0,-1 0 0 0 0,1 0 0 0 0,0 0 0 0 0,0-1 0 0 0,-1 1 0 0 0,1-1 0 0 0,0 0-1 0 0,2-1 1 0 0,-1 1 50 0 0,150-42 1130 0 0,-100 28-1219 0 0,0 2 1 0 0,91-11-1 0 0,-140 24-43 0 0,-1 1-585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6:31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114 276 9215 0 0,'-46'35'1325'0'0,"34"-25"463"0"0,-1 0 1 0 0,0-1-1 0 0,-16 9 3728 0 0,31-20-5402 0 0,48-50-1206 0 0,103-83 0 0 0,-95 88 359 0 0,69-54 154 0 0,-103 83 1277 0 0,-22 16 660 0 0,1 2-846 0 0,-2 0-457 0 0,0 0 0 0 0,0 0 1 0 0,0 0-1 0 0,0 0 0 0 0,0 0 0 0 0,0 0 0 0 0,0 0 0 0 0,0 1 0 0 0,0-1 0 0 0,0 0 0 0 0,0 1 1 0 0,0-1-1 0 0,0 1 0 0 0,0-1 0 0 0,0 1 0 0 0,0 0 0 0 0,0-1 0 0 0,0 1 0 0 0,0 0 0 0 0,1 2 11 0 0,1-1 0 0 0,-1 1-1 0 0,0 0 1 0 0,-1 0 0 0 0,1-1-1 0 0,2 6 1 0 0,1 4 69 0 0,-1 2 1 0 0,5 16-1 0 0,-9-27-72 0 0,4 16 51 0 0,9 32 134 0 0,-11-41-254 0 0,0-1-1 0 0,0 1 1 0 0,-1 0-1 0 0,0 0 1 0 0,0-1-1 0 0,-1 1 1 0 0,-1 0-1 0 0,0 0 1 0 0,0-1-1 0 0,0 1 1 0 0,-2 0-1 0 0,1-1 1 0 0,-1 0-1 0 0,0 1 0 0 0,-1-1 1 0 0,0 0-1 0 0,-1-1 1 0 0,0 1-1 0 0,-9 12 1 0 0,7-10-354 0 0,6-8 289 0 0,0-1-254 0 0</inkml:trace>
</inkml:ink>
</file>

<file path=ppt/ink/ink7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8:43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76 7367 0 0,'29'-27'757'0'0,"4"-3"210"0"0,-11 12 9740 0 0,-22 25-9858 0 0,-2 6-693 0 0,-2 0 0 0 0,1-1 0 0 0,-2 0 0 0 0,1 0 0 0 0,-2 0 0 0 0,-8 15 0 0 0,-7 15 24 0 0,-40 85-13 0 0,-5 14-389 0 0,56-114-1185 0 0,7-16-67 0 0</inkml:trace>
</inkml:ink>
</file>

<file path=ppt/ink/ink7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8:44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1 390 10103 0 0,'0'0'919'0'0,"0"-1"-759"0"0,0-5 8 0 0,0 5 612 0 0,0-1 263 0 0,0 1-865 0 0,0 1 1 0 0,0 0-1 0 0,0-1 1 0 0,0 1-1 0 0,0-1 1 0 0,0 1-1 0 0,0 0 1 0 0,0-1-1 0 0,0 1 1 0 0,0-1-1 0 0,0 1 1 0 0,0 0 0 0 0,0-1-1 0 0,0 1 1 0 0,1-1-1 0 0,-1 1 1 0 0,0 0-1 0 0,0-1 1 0 0,0 1-1 0 0,1 0 1 0 0,-1-1-1 0 0,0 1 1 0 0,0 0-1 0 0,1 0 1 0 0,-1-1-1 0 0,0 1 1 0 0,1 0-1 0 0,-1-1 1 0 0,10 17 1225 0 0,-7-8-1357 0 0,-1-1-1 0 0,0 0 1 0 0,-1 1 0 0 0,1-1 0 0 0,-2 1-1 0 0,1 11 1 0 0,2 14 71 0 0,2 7 7 0 0,-3-19-82 0 0,7 32 0 0 0,-8-47-12 0 0,1-1 0 0 0,0 1 0 0 0,0-1 0 0 0,0 1 0 0 0,1-1 0 0 0,0 0-1 0 0,0 0 1 0 0,0 0 0 0 0,1-1 0 0 0,4 6 0 0 0,-4-6 38 0 0,0-1 0 0 0,0 0-1 0 0,0 0 1 0 0,1-1 0 0 0,-1 1 0 0 0,1-1 0 0 0,-1 0 0 0 0,1 0-1 0 0,0 0 1 0 0,0-1 0 0 0,-1 0 0 0 0,1 0 0 0 0,0 0 0 0 0,1 0-1 0 0,-1-1 1 0 0,0 0 0 0 0,0 0 0 0 0,0 0 0 0 0,0-1 0 0 0,6-1-1 0 0,1-1 1 0 0,0 0-1 0 0,0 0 0 0 0,0-1 1 0 0,0-1-1 0 0,-1 0 0 0 0,21-13 1 0 0,-19 10-42 0 0,-1-2 0 0 0,1 0 0 0 0,-2 0 1 0 0,18-20-1 0 0,33-52 26 0 0,-57 76-50 0 0,4-8 11 0 0,2 0 1 0 0,22-23 0 0 0,-32 36-95 0 0,1 2-12 0 0,1 1 77 0 0,-2 0-1 0 0,1-1 1 0 0,0 1-1 0 0,0 0 1 0 0,-1 0-1 0 0,1 0 1 0 0,-1 0-1 0 0,1 1 1 0 0,0 1-1 0 0,4 8 9 0 0,-1 0 1 0 0,-1 0-1 0 0,4 14 0 0 0,-6-16 1 0 0,1 1 0 0 0,0-2 0 0 0,1 1 0 0 0,0 0-1 0 0,11 17 1 0 0,8 3 120 0 0,1 0 1 0 0,40 38-1 0 0,-55-60-16 0 0,-1-1 0 0 0,1 0 0 0 0,1-1 0 0 0,0 0 0 0 0,0 0 0 0 0,0-1 0 0 0,16 6 0 0 0,-24-11-49 0 0,0 1 0 0 0,1-1 0 0 0,-1 0 1 0 0,0 0-1 0 0,0 0 0 0 0,1 0 0 0 0,-1 0 1 0 0,0 0-1 0 0,0-1 0 0 0,1 1 0 0 0,-1-1 0 0 0,0 1 1 0 0,0-1-1 0 0,0 0 0 0 0,3-1 0 0 0,28-19 359 0 0,-32 20-386 0 0,39-32 438 0 0,-2-2 0 0 0,53-60 0 0 0,-88 91-443 0 0,54-64 192 0 0,47-77 1 0 0,-5 7-34 0 0,12-9-651 0 0,-102 134 84 0 0,0 1-1 0 0,-1-1 0 0 0,11-24 1 0 0,-18 36-16 0 0,-13 17-10354 0 0,10-14 10050 0 0</inkml:trace>
</inkml:ink>
</file>

<file path=ppt/ink/ink7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8:50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31 108 3223 0 0,'-1'0'240'0'0,"-4"-2"-2978"0"0,-19-5 19846 0 0,31 12-16214 0 0,-3-4-800 0 0,-1 1-1 0 0,1-1 0 0 0,0 0 1 0 0,0 0-1 0 0,-1 0 0 0 0,1-1 1 0 0,0 0-1 0 0,0 1 0 0 0,0-1 1 0 0,-1 0-1 0 0,1-1 0 0 0,0 1 1 0 0,0-1-1 0 0,5-1 0 0 0,8-3 388 0 0,31-13 0 0 0,-26 8-292 0 0,7-1-116 0 0,0 2 1 0 0,1 0-1 0 0,0 2 0 0 0,1 1 1 0 0,-1 2-1 0 0,35-2 0 0 0,-24 5-485 0 0,65-10-1 0 0,-80 3-474 0 0,-21 6 622 0 0,-3 1-94 0 0</inkml:trace>
</inkml:ink>
</file>

<file path=ppt/ink/ink7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8:5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721 1 9559 0 0,'0'0'723'0'0,"-2"1"-499"0"0,-26 23-13 0 0,-12 8 2194 0 0,26-23-1294 0 0,13-9-778 0 0,-15 3 2015 0 0,15-3-2287 0 0,-1-1 0 0 0,0 1 0 0 0,0 0 0 0 0,1-1 0 0 0,-1 1 0 0 0,0 0 0 0 0,0 0 0 0 0,0 0 0 0 0,1 1 0 0 0,-1-1 0 0 0,0 0 0 0 0,0 1 0 0 0,-3 0 0 0 0,-25 13 5 0 0,10-4-15 0 0,2-3-35 0 0,0 2 1 0 0,0 0 0 0 0,1 1 0 0 0,0 1 0 0 0,1 1 0 0 0,0 0 0 0 0,1 1 0 0 0,0 0 0 0 0,1 2-1 0 0,1-1 1 0 0,-19 27 0 0 0,19-22-15 0 0,1-1-1 0 0,1 2 1 0 0,0-1-1 0 0,2 2 1 0 0,0-1-1 0 0,-7 28 1 0 0,13-34 23 0 0,0 1 1 0 0,1 0-1 0 0,0 0 0 0 0,1 26 1 0 0,2-34-23 0 0,0 0 0 0 0,0 0 1 0 0,0 0-1 0 0,1 0 0 0 0,0 0 1 0 0,0 0-1 0 0,1 0 0 0 0,0-1 1 0 0,0 1-1 0 0,1-1 0 0 0,6 10 1 0 0,14 13-52 0 0,56 51 1 0 0,-9-10-49 0 0,-61-58 116 0 0,1 0 1 0 0,-2 1-1 0 0,0 0 1 0 0,0 0-1 0 0,-1 1 1 0 0,-1 0-1 0 0,10 27 0 0 0,-14-30 28 0 0,0-1-1 0 0,-1 1 1 0 0,0 1-1 0 0,-1-1 1 0 0,0 0-1 0 0,0 0 1 0 0,-1 0-1 0 0,-1 1 1 0 0,0-1-1 0 0,-1 0 1 0 0,-5 19-1 0 0,-7 13 183 0 0,-2 0-1 0 0,-3-1 0 0 0,-44 75 1 0 0,36-77-158 0 0,-1-1 1 0 0,-48 51 0 0 0,58-72-73 0 0,-1 0 0 0 0,-1-1 0 0 0,0-1 0 0 0,-26 14 0 0 0,24-18 43 0 0,-1-1-1 0 0,0 0 0 0 0,0-2 1 0 0,-32 7-1 0 0,46-14 32 0 0,1 0 11 0 0,7-2 48 0 0</inkml:trace>
</inkml:ink>
</file>

<file path=ppt/ink/ink7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8:57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94 1839 0 0,'-1'1'1967'0'0,"-13"27"4103"0"0,-6 20-3815 0 0,12-30-1613 0 0,4-6-349 0 0,1 1 1 0 0,-1-1-1 0 0,2 0 0 0 0,0 1 1 0 0,-1 23-1 0 0,3-20-55 0 0,0-1 0 0 0,4 19 0 0 0,-1-21-95 0 0,2 0 0 0 0,-1 0 1 0 0,1-1-1 0 0,1 1 0 0 0,1-1 0 0 0,-1 0 0 0 0,2-1 0 0 0,10 14 0 0 0,-16-22-92 0 0,1 0 0 0 0,-1 0-1 0 0,0-1 1 0 0,1 1 0 0 0,-1-1 0 0 0,1 1-1 0 0,0-1 1 0 0,0 0 0 0 0,0 0 0 0 0,0 0-1 0 0,0 0 1 0 0,0-1 0 0 0,0 1 0 0 0,1-1-1 0 0,-1 0 1 0 0,1 0 0 0 0,-1 0 0 0 0,1 0-1 0 0,-1-1 1 0 0,1 0 0 0 0,-1 1 0 0 0,1-1-1 0 0,0 0 1 0 0,-1-1 0 0 0,1 1 0 0 0,-1-1-1 0 0,1 1 1 0 0,-1-1 0 0 0,1 0 0 0 0,-1 0-1 0 0,5-3 1 0 0,10-5 23 0 0,-1-1-1 0 0,0-1 1 0 0,0 0-1 0 0,-2-1 0 0 0,1-1 1 0 0,-2 0-1 0 0,1-1 1 0 0,-2-1-1 0 0,0 0 1 0 0,-1-1-1 0 0,0 0 0 0 0,-2-1 1 0 0,11-20-1 0 0,-16 27-65 0 0,45-85 68 0 0,-46 87-92 0 0,-3 7-61 0 0,0 2-3 0 0,2 1 71 0 0,0 0 0 0 0,0 1 0 0 0,-1-1 0 0 0,1 1 0 0 0,-1 0 0 0 0,1 0 0 0 0,-1 0 0 0 0,0 0 0 0 0,0 0 0 0 0,-1 1 0 0 0,1-1 0 0 0,1 5 0 0 0,3 10-5 0 0,5 22 0 0 0,-5-17 20 0 0,-1-6-6 0 0,1 1 0 0 0,11 22 0 0 0,-14-35 0 0 0,0 1 0 0 0,0-1 0 0 0,1 0 0 0 0,-1 1 0 0 0,1-2 0 0 0,0 1 0 0 0,1 0 0 0 0,-1-1 0 0 0,1 0 0 0 0,8 6 0 0 0,-10-8 22 0 0,0-1 1 0 0,0 0-1 0 0,-1 0 0 0 0,1 0 0 0 0,0-1 0 0 0,0 1 1 0 0,0-1-1 0 0,0 0 0 0 0,0 0 0 0 0,0 0 0 0 0,0 0 1 0 0,0 0-1 0 0,0 0 0 0 0,0-1 0 0 0,0 1 0 0 0,-1-1 0 0 0,1 0 1 0 0,0 0-1 0 0,0 0 0 0 0,0-1 0 0 0,-1 1 0 0 0,5-3 1 0 0,6-5 204 0 0,0 0 0 0 0,-1 0 0 0 0,12-12 0 0 0,-16 13-118 0 0,41-40 467 0 0,78-99 0 0 0,-30 34-576 0 0,-39 47-873 0 0,-56 65 530 0 0,3-2-3073 0 0</inkml:trace>
</inkml:ink>
</file>

<file path=ppt/ink/ink7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8:57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1 237 7367 0 0,'-1'-5'9089'0'0,"1"5"-8922"0"0,18-5 1769 0 0,27-5-1728 0 0,221-37 2249 0 0,-43 9-1559 0 0,329-50 326 0 0,7 44-832 0 0,-78 67-1827 0 0,-456-20 192 0 0,0 1-1 0 0,47 14 1 0 0,-51-11-5563 0 0</inkml:trace>
</inkml:ink>
</file>

<file path=ppt/ink/ink7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8:59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18 611 7687 0 0,'0'0'350'0'0,"-1"0"-4"0"0,-7-1-223 0 0,-1 0 4516 0 0,20-3-4034 0 0,-9 3-498 0 0,0 0 1 0 0,0 1-1 0 0,0-1 0 0 0,0 1 1 0 0,0-1-1 0 0,0 1 1 0 0,0 0-1 0 0,0 0 0 0 0,0 0 1 0 0,0 0-1 0 0,0 0 0 0 0,0 1 1 0 0,0-1-1 0 0,0 0 1 0 0,0 1-1 0 0,0 0 0 0 0,0-1 1 0 0,2 2-1 0 0,-1 0-83 0 0,-1 0 1 0 0,1 0-1 0 0,-1 1 0 0 0,1-1 1 0 0,-1 0-1 0 0,0 1 1 0 0,0 0-1 0 0,0-1 0 0 0,0 1 1 0 0,2 5-1 0 0,14 31 139 0 0,18 51 0 0 0,12 28 100 0 0,-32-85-247 0 0,2-1 0 0 0,2-1 0 0 0,28 37 0 0 0,-43-63 140 0 0,-1 1 0 0 0,-1 0 0 0 0,1 0 0 0 0,-1 1 0 0 0,0-1 0 0 0,0 0 0 0 0,-1 1 0 0 0,1 0 0 0 0,0 9 0 0 0,0 1 380 0 0,-1 0 0 0 0,0 29 0 0 0,5-65-428 0 0,-2 5-60 0 0,17-76 228 0 0,-9 32-249 0 0,17-93-84 0 0,-16 78-181 0 0,-9 49 152 0 0,7-36-257 0 0,26-79 0 0 0,-6 55 110 0 0,9-27-88 0 0,-34 88 226 0 0,-1-1 0 0 0,6-44-1 0 0,-9 36 32 0 0,-1 4-77 0 0,7-33 0 0 0,-7 54 98 0 0,2-2 32 0 0,-3 7-2 0 0,0 1-1 0 0,0-1 1 0 0,0 1 0 0 0,0-1-1 0 0,0 1 1 0 0,1-1-1 0 0,-1 1 1 0 0,0-1-1 0 0,4-1 1 0 0,-4 2-34 0 0,0 8 36 0 0,0 4 11 0 0,-1 0 0 0 0,4-1 0 0 0,2-3 0 0 0,-4-6 12 0 0,1 0-1 0 0,0 0 0 0 0,0-1 0 0 0,0 1 1 0 0,0-1-1 0 0,0 0 0 0 0,0 1 1 0 0,0-1-1 0 0,3-1 0 0 0,29-3 172 0 0,-7 1-79 0 0,0 2-1 0 0,0 0 1 0 0,43 5-1 0 0,-43-2-77 0 0,30 4 64 0 0,-40-3-34 0 0,0-1-1 0 0,0 0 1 0 0,33-3-1 0 0,104-19 63 0 0,80 18-108 0 0,-152 1-11 0 0,-18-2 13 0 0,67-5 272 0 0,1-1-88 0 0,-94 9-172 0 0,87 0-9 0 0,147-18-1 0 0,-56-5 434 0 0,-51 11-65 0 0,-77 8-339 0 0,-16 1-13 0 0,19-1-9 0 0,96-26 49 0 0,-35 4-3 0 0,-146 25-57 0 0,-1 0 0 0 0,1 0 1 0 0,0 1-1 0 0,0 0 0 0 0,0 0 0 0 0,0 1 1 0 0,0-1-1 0 0,9 3 0 0 0,-16-1-39 0 0,1-1 0 0 0,-1 1 0 0 0,0-1-1 0 0,0 1 1 0 0,0-1 0 0 0,0 1 0 0 0,0-1 0 0 0,0 0-1 0 0,0 1 1 0 0,0-1 0 0 0,-1 1 0 0 0,0 2 0 0 0,0-2-91 0 0,0 0 0 0 0,0 0 1 0 0,0 0-1 0 0,0 0 1 0 0,0 0-1 0 0,0 0 1 0 0,-1 0-1 0 0,1-1 1 0 0,-1 1-1 0 0,0 0 1 0 0,1-1-1 0 0,-1 1 1 0 0,0-1-1 0 0,-4 3 1 0 0,1-1-648 0 0,-6 5-508 0 0</inkml:trace>
</inkml:ink>
</file>

<file path=ppt/ink/ink7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9:00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72 4607 0 0,'0'0'354'0'0,"1"-2"-233"0"0,5-15-257 0 0,-1-13 5496 0 0,-1 7 2984 0 0,-5 25-8235 0 0,-6 5-73 0 0,1 1 0 0 0,0 0 0 0 0,1 1 0 0 0,0-1 0 0 0,0 1-1 0 0,-4 12 1 0 0,-20 60 119 0 0,13-29-126 0 0,10-27-7 0 0,-2-1 0 0 0,0 0 0 0 0,-2 0-1 0 0,-18 34 1 0 0,15-39-115 0 0,0-1 0 0 0,-1 1 0 0 0,-1-2 0 0 0,-1 0 0 0 0,0-1 1 0 0,-21 15-1 0 0,-76 55-2961 0 0,111-85 2638 0 0,4-1-577 0 0,2 0 806 0 0,0 0 0 0 0,0 0 1 0 0,-1 0-1 0 0,1-1 0 0 0,0 0 0 0 0,0 0 0 0 0,-1 0 1 0 0,1 0-1 0 0,-1 0 0 0 0,8-4 0 0 0,15-7-893 0 0</inkml:trace>
</inkml:ink>
</file>

<file path=ppt/ink/ink7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9:00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12871 0 0,'0'0'3180'0'0,"1"-1"-2198"0"0,6-5-553 0 0,-1 1 0 0 0,1 0 1 0 0,0 0-1 0 0,0 1 0 0 0,1 0 1 0 0,12-6-1 0 0,52-15 566 0 0,-49 18-629 0 0,31-10-38 0 0,70-14 0 0 0,-123 31-497 0 0,0 0 0 0 0,0 0 0 0 0,0 0 1 0 0,0 0-1 0 0,0 0 0 0 0,0 0 0 0 0,0 1 0 0 0,0-1 0 0 0,0 0 0 0 0,0 1 0 0 0,0-1 0 0 0,0 0 0 0 0,0 1 0 0 0,0 0 0 0 0,0-1 1 0 0,0 1-1 0 0,0 0-122 0 0</inkml:trace>
</inkml:ink>
</file>

<file path=ppt/ink/ink7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9:01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93 157 11111 0 0,'0'0'1008'0'0,"-8"5"-225"0"0,4-2-496 0 0,-1 1 0 0 0,1 0 0 0 0,-1 0-1 0 0,1 0 1 0 0,0 0 0 0 0,0 0 0 0 0,1 1 0 0 0,-1 0 0 0 0,1 0 0 0 0,0 0 0 0 0,1 0-1 0 0,-5 10 1 0 0,6-12-238 0 0,-23 68 1010 0 0,22-64-1008 0 0,0 0-1 0 0,1 1 1 0 0,0-1-1 0 0,0 0 1 0 0,1 0-1 0 0,0 1 1 0 0,0-1-1 0 0,2 8 1 0 0,-2-11-24 0 0,2-1-1 0 0,-1 0 1 0 0,0 1 0 0 0,1-1 0 0 0,3 6-1 0 0,-4-8-21 0 0,-1 1 78 0 0,15-3 68 0 0,0 1 0 0 0,0-2 0 0 0,-1 0 1 0 0,1 0-1 0 0,-1-2 0 0 0,1 0 0 0 0,25-10 0 0 0,-40 13-150 0 0,24-9 64 0 0,0-1 0 0 0,37-25 0 0 0,-59 35-65 0 0,11-8 15 0 0,0-1-1 0 0,0 0 1 0 0,-1-1-1 0 0,0 0 1 0 0,-1-1-1 0 0,0 0 1 0 0,10-16-1 0 0,-20 26-78 0 0,1 4 50 0 0,1 0 0 0 0,-1 0-1 0 0,-1 0 1 0 0,1 0 0 0 0,0 0-1 0 0,0 0 1 0 0,-1 0 0 0 0,1 0-1 0 0,-1 1 1 0 0,0-1 0 0 0,2 4-1 0 0,8 18 15 0 0,-3-5 0 0 0,1 0 0 0 0,0-1 0 0 0,2 0 0 0 0,13 17 0 0 0,-10-16 60 0 0,-13-16-4 0 0,1 0 0 0 0,0 0 0 0 0,0 0 0 0 0,0 0 0 0 0,1 0 0 0 0,-1-1 0 0 0,0 1 0 0 0,1-1 0 0 0,0 1 0 0 0,0-1 0 0 0,0 0 0 0 0,0 0 0 0 0,0-1 0 0 0,0 1 0 0 0,0 0 0 0 0,1-1 0 0 0,-1 0 0 0 0,0 0 0 0 0,6 1 0 0 0,-5-1 26 0 0,0-1-1 0 0,0 0 1 0 0,-1 0-1 0 0,1 0 1 0 0,0-1 0 0 0,0 1-1 0 0,-1-1 1 0 0,1 0-1 0 0,0 0 1 0 0,-1 0-1 0 0,1 0 1 0 0,-1-1 0 0 0,1 1-1 0 0,-1-1 1 0 0,0 0-1 0 0,0 0 1 0 0,1 0-1 0 0,-1 0 1 0 0,-1-1 0 0 0,1 1-1 0 0,0-1 1 0 0,-1 0-1 0 0,1 0 1 0 0,-1 0-1 0 0,0 0 1 0 0,0 0 0 0 0,3-7-1 0 0,1 1 72 0 0,0 0 1 0 0,14-15-1 0 0,3-6 47 0 0,-3 2-153 0 0,-1-1 0 0 0,-1 0 0 0 0,24-60 0 0 0,-38 80-36 0 0,-3 7-23 0 0,0 0 0 0 0,-1 1 1 0 0,1-1-1 0 0,0 0 0 0 0,0 0 1 0 0,-1-1-1 0 0,0 1 0 0 0,1 0 1 0 0,-1 0-1 0 0,0 0 0 0 0,0 0 1 0 0,0 0-1 0 0,0 0 0 0 0,0 0 1 0 0,0-1-1 0 0,-1 1 0 0 0,1 0 1 0 0,-1 0-1 0 0,0-2 0 0 0,0 3-5 0 0,1-1-1 0 0,0 1 1 0 0,0 0-1 0 0,-1 0 0 0 0,1 0 1 0 0,0-1-1 0 0,0 1 0 0 0,0 0 1 0 0,1 0-1 0 0,-1 0 0 0 0,0-1 1 0 0,0 1-1 0 0,1 0 0 0 0,-1 0 1 0 0,2-2-1 0 0,11-21-355 0 0,-2 4-62 0 0,-11 19 356 0 0,0 0 0 0 0,0 0 0 0 0,1 0 0 0 0,-1 0 0 0 0,1 0 0 0 0,-1-1 0 0 0,1 1 0 0 0,-1 0 0 0 0,1 0 0 0 0,0 0 1 0 0,0 0-1 0 0,-1 1 0 0 0,1-1 0 0 0,0 0 0 0 0,0 0 0 0 0,0 0 0 0 0,0 1 0 0 0,0-1 0 0 0,0 0 0 0 0,0 1 0 0 0,0-1 0 0 0,0 1 0 0 0,2-1 0 0 0,-2 1-192 0 0,1 0 0 0 0,0 0-1 0 0,0 0 1 0 0,-1 1 0 0 0,1-1-1 0 0,0 1 1 0 0,-1-1 0 0 0,1 1-1 0 0,0-1 1 0 0,-1 1 0 0 0,1 0-1 0 0,-1 0 1 0 0,1 0 0 0 0,-1 0-1 0 0,2 1 1 0 0,6 6-5868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6:31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8287 0 0,'0'0'639'0'0,"-1"2"-415"0"0,-2 5-430 0 0,1-4 651 0 0,1 0 0 0 0,-1 0 0 0 0,1 0 0 0 0,0 1 0 0 0,0-1 0 0 0,0 1-1 0 0,0-1 1 0 0,1 1 0 0 0,-1-1 0 0 0,1 1 0 0 0,0-1 0 0 0,0 1 0 0 0,0-1 0 0 0,1 1-1 0 0,-1-1 1 0 0,2 6 0 0 0,2 2-42 0 0,1-1 0 0 0,1 1 0 0 0,-1-1 0 0 0,2 0 0 0 0,-1 0 0 0 0,1-1-1 0 0,1 1 1 0 0,11 10 0 0 0,14 17 715 0 0,17 22-363 0 0,3-2-1 0 0,118 96 1 0 0,-147-132-723 0 0,-13-11-3 0 0,1 0-1 0 0,0-1 1 0 0,1 0 0 0 0,0-1-1 0 0,24 12 1 0 0,-25-15 35 0 0,-7-3-11 0 0,0-1-99 0 0,0 1 0 0 0,-1-2 0 0 0,1 1 0 0 0,0 0-1 0 0,0-1 1 0 0,0 0 0 0 0,-1 0 0 0 0,1 0 0 0 0,6-2-1 0 0,12-7-4891 0 0,-16 6 1859 0 0</inkml:trace>
</inkml:ink>
</file>

<file path=ppt/ink/ink7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9:01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25 7831 0 0,'0'0'603'0'0,"-1"1"-396"0"0,-10 4-1492 0 0,-13 2 5752 0 0,15-5 392 0 0,26-8-3550 0 0,55-19-322 0 0,-70 24-934 0 0,3-1 88 0 0,-1 1-1 0 0,1 0 1 0 0,0 0-1 0 0,0 0 1 0 0,0 0-1 0 0,-1 1 0 0 0,1 0 1 0 0,9 0-1 0 0,-13 1 63 0 0,0-1-194 0 0,-1 0 0 0 0,1 0 0 0 0,-1 0 1 0 0,0 0-1 0 0,1 1 0 0 0,-1-1 0 0 0,1 0 0 0 0,-1 0 1 0 0,0 1-1 0 0,1-1 0 0 0,-1 0 0 0 0,1 1 0 0 0,-1-1 0 0 0,0 1 1 0 0,0-1-1 0 0,1 0 0 0 0,-1 1 0 0 0,0-1 0 0 0,0 1 1 0 0,1-1-1 0 0,-1 1 0 0 0,0-1 0 0 0,0 0 0 0 0,0 1 0 0 0,0-1 1 0 0,0 1-1 0 0,0-1 0 0 0,0 2 0 0 0,3 14 34 0 0,-4-10-31 0 0,-1 0 0 0 0,1-1-1 0 0,-1 1 1 0 0,0 0 0 0 0,0-1-1 0 0,-1 1 1 0 0,0-1-1 0 0,0 0 1 0 0,-6 8 0 0 0,-6 6-2 0 0,-16 17 1 0 0,29-34-13 0 0,-121 122-51 0 0,102-103 42 0 0,8-7 18 0 0,-19 23 1 0 0,31-36 61 0 0,12 4 86 0 0,-3-3-37 0 0,0-1 0 0 0,0 0-1 0 0,0 0 1 0 0,1 0 0 0 0,-1-1 0 0 0,0-1 0 0 0,13-1 0 0 0,1-2 146 0 0,33-9 1 0 0,84-24-32 0 0,-135 36-215 0 0,14 0-15 0 0,-16 1-258 0 0,0 1 0 0 0,-1 0 0 0 0,1 0 0 0 0,0 0-1 0 0,-1 0 1 0 0,1 0 0 0 0,0 0 0 0 0,-1 0-1 0 0,3 3 1 0 0,6 3-3079 0 0,1-5-1075 0 0,1 0-1029 0 0</inkml:trace>
</inkml:ink>
</file>

<file path=ppt/ink/ink7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9:02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305 359 6911 0 0,'-2'1'528'0'0,"-12"6"791"0"0,0 1-1 0 0,0-2 0 0 0,-1 0 0 0 0,-1 0 0 0 0,-19 3 1 0 0,14-4-871 0 0,0 0 1 0 0,-1-2 0 0 0,0 0-1 0 0,0-2 1 0 0,-26-1 0 0 0,46 0-430 0 0,1 0 0 0 0,-1 0 1 0 0,0-1-1 0 0,0 1 0 0 0,1-1 0 0 0,-1 1 1 0 0,0-1-1 0 0,1 0 0 0 0,-1 0 1 0 0,0 1-1 0 0,1-1 0 0 0,-1 0 1 0 0,1-1-1 0 0,0 1 0 0 0,-1 0 1 0 0,1 0-1 0 0,0-1 0 0 0,0 1 1 0 0,-1 0-1 0 0,1-1 0 0 0,0 1 1 0 0,1-1-1 0 0,-1 0 0 0 0,0 1 1 0 0,0-1-1 0 0,1 0 0 0 0,-1 1 1 0 0,1-1-1 0 0,-1 0 0 0 0,1 0 1 0 0,0 1-1 0 0,0-1 0 0 0,-1 0 0 0 0,2-2 1 0 0,-1-3 38 0 0,0 0 1 0 0,1 0-1 0 0,0 1 1 0 0,0-1-1 0 0,1 0 1 0 0,-1 1-1 0 0,1-1 1 0 0,4-6-1 0 0,3-4-46 0 0,1-1 0 0 0,1 1 0 0 0,0 1-1 0 0,1 0 1 0 0,1 0 0 0 0,0 1 0 0 0,2 1 0 0 0,-1 0-1 0 0,2 1 1 0 0,-1 1 0 0 0,2 0 0 0 0,30-16 0 0 0,69-22-26 0 0,-96 41-16 0 0,1 0-1 0 0,-1 2 0 0 0,1 1 1 0 0,1 0-1 0 0,25-3 1 0 0,-30 7 9 0 0,-1 1 1 0 0,1 0 0 0 0,-1 1 0 0 0,1 1 0 0 0,0 1-1 0 0,-1 0 1 0 0,25 7 0 0 0,-36-7 42 0 0,0-1 1 0 0,0 1-1 0 0,0 0 0 0 0,0 0 1 0 0,-1 0-1 0 0,1 1 1 0 0,-1 0-1 0 0,0 0 0 0 0,1 0 1 0 0,3 4-1 0 0,-6-5-14 0 0,-1 0-1 0 0,1 0 1 0 0,-1 0-1 0 0,0 0 1 0 0,1 1 0 0 0,-1-1-1 0 0,0 0 1 0 0,0 0 0 0 0,-1 1-1 0 0,1-1 1 0 0,0 1-1 0 0,-1-1 1 0 0,0 1 0 0 0,1-1-1 0 0,-1 0 1 0 0,0 1-1 0 0,0-1 1 0 0,0 1 0 0 0,-1-1-1 0 0,1 1 1 0 0,0-1 0 0 0,-2 5-1 0 0,0-1 32 0 0,-1 0 1 0 0,1 0-1 0 0,-1-1 0 0 0,0 1 1 0 0,-1-1-1 0 0,1 1 0 0 0,-1-1 0 0 0,-6 6 1 0 0,-40 37 303 0 0,33-33-284 0 0,-3 2-9 0 0,-1-1-1 0 0,0-1 0 0 0,-38 21 1 0 0,-76 25 32 0 0,114-53-123 0 0,0 0-1 0 0,-1-1 0 0 0,1-2 1 0 0,-38 6-1 0 0,50-11 79 0 0,9 0-129 0 0,0 0-1 0 0,-1 0 1 0 0,1 0 0 0 0,0 0-1 0 0,0 0 1 0 0,-1 0 0 0 0,1 0-1 0 0,0 0 1 0 0,0 0 0 0 0,-1 0-1 0 0,1 0 1 0 0,0 0 0 0 0,0-1-1 0 0,-1 1 1 0 0,1 0 0 0 0,0 0-1 0 0,0 0 1 0 0,-1 0 0 0 0,1 0-1 0 0,0-1 1 0 0,0 1 0 0 0,0 0-1 0 0,0 0 1 0 0,-1 0 0 0 0,1-1-1 0 0,0 1 1 0 0,0 0 0 0 0,0 0-1 0 0,0 0 1 0 0,0-1 0 0 0,-1 1-1 0 0,1 0 1 0 0,0-1 0 0 0,2-6-1270 0 0</inkml:trace>
</inkml:ink>
</file>

<file path=ppt/ink/ink7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9:02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76 12959 0 0,'11'-11'452'0'0,"0"1"1"0"0,0 1-1 0 0,1 0 0 0 0,0 1 0 0 0,0 0 0 0 0,1 1 0 0 0,16-7 1443 0 0,-28 17-1842 0 0,0-1 0 0 0,0 0 0 0 0,0 1 0 0 0,-1-1 0 0 0,1 1 0 0 0,-1-1 0 0 0,0 1 0 0 0,1 0 0 0 0,-2 4-1 0 0,1-6-49 0 0,0 9-3 0 0,-1-1 0 0 0,-1 1 0 0 0,0-1 0 0 0,0 0 0 0 0,0 1 0 0 0,-1-1 0 0 0,-6 12 0 0 0,-36 61 0 0 0,39-71 0 0 0,-29 41 0 0 0,-2-1 0 0 0,-55 58 0 0 0,58-71 0 0 0,-23 27-10 0 0,-121 145-52 0 0,167-196 62 0 0,1 0 0 0 0,0 0 0 0 0,1 1 0 0 0,1 0 0 0 0,0 0 0 0 0,-6 20 0 0 0,13-32-3 0 0,0 13-58 0 0,1-16 77 0 0,0 1 1 0 0,0 0-1 0 0,1 0 0 0 0,-1-1 0 0 0,0 1 0 0 0,0 0 0 0 0,1 0 1 0 0,-1-1-1 0 0,1 1 0 0 0,-1 0 0 0 0,1-1 0 0 0,-1 1 0 0 0,1-1 1 0 0,-1 1-1 0 0,1-1 0 0 0,0 1 0 0 0</inkml:trace>
</inkml:ink>
</file>

<file path=ppt/ink/ink7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9:03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50 254 5527 0 0,'0'0'423'0'0,"0"-9"1190"0"0,0 8-1381 0 0,0 0-1 0 0,0 0 0 0 0,0 0 0 0 0,0 0 0 0 0,0 0 1 0 0,0 0-1 0 0,0 1 0 0 0,0-1 0 0 0,-1 0 0 0 0,1 0 1 0 0,0 0-1 0 0,-1 0 0 0 0,1-1 0 0 0,-1 2-139 0 0,1 0 0 0 0,0 0-1 0 0,0 0 1 0 0,0 0 0 0 0,-1 0 0 0 0,1 0-1 0 0,0 0 1 0 0,0 0 0 0 0,0 0 0 0 0,-1 0-1 0 0,1 0 1 0 0,0 0 0 0 0,0 0 0 0 0,0 0-1 0 0,-1 0 1 0 0,1 1 0 0 0,0-1 0 0 0,0 0-1 0 0,0 0 1 0 0,0 0 0 0 0,-1 0 0 0 0,1 0-1 0 0,0 0 1 0 0,0 0 0 0 0,0 1 0 0 0,0-1-1 0 0,0 0 1 0 0,-1 0 0 0 0,1 0 0 0 0,0 0-1 0 0,0 1 1 0 0,0-1 0 0 0,0 0 0 0 0,0 0-1 0 0,0 1 1 0 0,-2 2 236 0 0,0 1-1 0 0,0 0 1 0 0,0-1-1 0 0,-1 8 1 0 0,-6 20 150 0 0,2 1 1 0 0,1-1 0 0 0,-3 64-1 0 0,9-90-430 0 0,1-1-1 0 0,-1 0 1 0 0,1 0-1 0 0,0 1 1 0 0,0-1-1 0 0,0 0 0 0 0,0 0 1 0 0,1 0-1 0 0,0 0 1 0 0,-1 0-1 0 0,1 0 1 0 0,1-1-1 0 0,-1 1 1 0 0,6 6-1 0 0,-6-7 52 0 0,1 1 1 0 0,-1-1-1 0 0,-1 1 0 0 0,1-1 0 0 0,2 8 0 0 0,2 3 458 0 0,-6-13-506 0 0,1 0-1 0 0,0-1 1 0 0,-1 1 0 0 0,1 0-1 0 0,0 0 1 0 0,0-1-1 0 0,-1 1 1 0 0,1-1-1 0 0,0 1 1 0 0,0-1 0 0 0,0 1-1 0 0,0-1 1 0 0,0 1-1 0 0,0-1 1 0 0,0 0 0 0 0,0 1-1 0 0,0-1 1 0 0,0 0-1 0 0,0 0 1 0 0,0 0-1 0 0,0 0 1 0 0,1 0 0 0 0,21-2 397 0 0,-15-1-404 0 0,0 0-1 0 0,0-1 0 0 0,0 0 1 0 0,0 0-1 0 0,0 0 0 0 0,-1-1 1 0 0,10-8-1 0 0,46-46 306 0 0,-50 45-329 0 0,23-25-90 0 0,-23 24-5 0 0,1 0-1 0 0,31-25 1 0 0,-37 35 11 0 0,-7 4 0 0 0,8 5-10 0 0,-8-4 69 0 0,-1 1 1 0 0,1-1 0 0 0,0 0 0 0 0,0 1 0 0 0,-1-1 0 0 0,1 0 0 0 0,0 1 0 0 0,-1-1 0 0 0,1 1 0 0 0,0-1 0 0 0,-1 1 0 0 0,1-1 0 0 0,-1 1-1 0 0,1-1 1 0 0,-1 1 0 0 0,1 0 0 0 0,-1-1 0 0 0,1 1 0 0 0,-1 0 0 0 0,0 0 0 0 0,1-1 0 0 0,-1 2 0 0 0,1 1-9 0 0,2 3-13 0 0,0 1 0 0 0,-1-1 0 0 0,0 1 0 0 0,0 0 0 0 0,-1-1 0 0 0,2 11 0 0 0,3 17 45 0 0,-4-27 30 0 0,1 0 0 0 0,0 0 0 0 0,0 0 1 0 0,0 0-1 0 0,1-1 0 0 0,0 1 0 0 0,1-1 0 0 0,-1 0 0 0 0,1 0 0 0 0,0 0 0 0 0,0-1 0 0 0,1 0 1 0 0,0 0-1 0 0,0 0 0 0 0,0-1 0 0 0,0 0 0 0 0,1 0 0 0 0,0 0 0 0 0,-1-1 0 0 0,1 0 0 0 0,1-1 0 0 0,-1 1 1 0 0,0-1-1 0 0,1-1 0 0 0,-1 1 0 0 0,0-1 0 0 0,1 0 0 0 0,0-1 0 0 0,-1 0 0 0 0,1 0 0 0 0,-1-1 1 0 0,1 0-1 0 0,-1 0 0 0 0,1-1 0 0 0,-1 0 0 0 0,0 0 0 0 0,1-1 0 0 0,-1 1 0 0 0,-1-2 0 0 0,10-4 0 0 0,-4 0 47 0 0,0-1-1 0 0,-1 0 0 0 0,0 0 0 0 0,-1-1 0 0 0,11-13 0 0 0,41-59 509 0 0,-49 64-576 0 0,3-5-27 0 0,19-26-11 0 0,75-84 0 0 0,-67 90-270 0 0,81-77-3675 0 0,-111 109 2505 0 0</inkml:trace>
</inkml:ink>
</file>

<file path=ppt/ink/ink7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9:12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46 4143 0 0,'0'0'319'0'0,"5"-4"-200"0"0,-1 2 2877 0 0,-1 0-2462 0 0,1 0 0 0 0,-1 0 1 0 0,0 0-1 0 0,0-1 0 0 0,5-4 1 0 0,4-4 127 0 0,-10 10-266 0 0,10-9 965 0 0,-14 18-87 0 0,-16 23-679 0 0,18-31-643 0 0,-78 110 279 0 0,44-64-62 0 0,-35 60-1 0 0,51-73-150 0 0,-38 72 62 0 0,47-85-70 0 0,1 0-1 0 0,1 0 1 0 0,-7 31-1 0 0,13-46 1 0 0,0 0 0 0 0,0 0 0 0 0,1 0 0 0 0,0 0 0 0 0,0 0 0 0 0,2 7 0 0 0,-2-12-1 0 0,0 1 1 0 0,1-1-1 0 0,-1 1 1 0 0,0-1-1 0 0,1 1 1 0 0,-1-1-1 0 0,1 1 1 0 0,-1-1-1 0 0,1 1 1 0 0,-1-1-1 0 0,1 0 1 0 0,-1 1-1 0 0,1-1 1 0 0,0 0-1 0 0,-1 0 0 0 0,1 1 1 0 0,-1-1-1 0 0,1 0 1 0 0,0 0-1 0 0,0 0 1 0 0,12 3 81 0 0,-7-3 37 0 0,1 1 0 0 0,-1-1 0 0 0,1-1-1 0 0,-1 1 1 0 0,1-1 0 0 0,11-3 0 0 0,39-16 631 0 0,-22 8-558 0 0,4-2-63 0 0,-1-2-1 0 0,0-1 1 0 0,41-27 0 0 0,98-79 240 0 0,-152 102-353 0 0,-1 0 0 0 0,-1-1 0 0 0,-1-2-1 0 0,0 0 1 0 0,-2-2 0 0 0,-1 0 0 0 0,-2-1 0 0 0,0 0-1 0 0,18-45 1 0 0,-8 17-38 0 0,-27 54-54 0 0,-4 12-73 0 0,-64 150 56 0 0,28-68 74 0 0,34-80 6 0 0,2 0 1 0 0,0 0-1 0 0,0 1 1 0 0,1-1-1 0 0,1 1 1 0 0,0 0-1 0 0,1 0 1 0 0,1-1-1 0 0,2 29 1 0 0,-1-35 2 0 0,0 1 0 0 0,1-1 0 0 0,0 0 0 0 0,0 1 0 0 0,0-1 0 0 0,1 0 0 0 0,0 0 0 0 0,1 0 0 0 0,-1-1 1 0 0,1 1-1 0 0,1-1 0 0 0,-1 0 0 0 0,1 0 0 0 0,0 0 0 0 0,0-1 0 0 0,1 0 0 0 0,0 0 0 0 0,0 0 0 0 0,11 6 0 0 0,-11-7 16 0 0,1 0 0 0 0,-1-1 0 0 0,1 0 0 0 0,0-1 0 0 0,0 0 0 0 0,0 0 0 0 0,0 0 0 0 0,0-1 0 0 0,0 1 1 0 0,13-1-1 0 0,-18-2-142 0 0,0 0 1 0 0,0 1 0 0 0,0-1 0 0 0,-1 0 0 0 0,1 0 0 0 0,0-1 0 0 0,-1 1-1 0 0,1 0 1 0 0,-1 0 0 0 0,1-1 0 0 0,-1 1 0 0 0,0-1 0 0 0,1 1 0 0 0,0-3 0 0 0,5-7-1620 0 0</inkml:trace>
</inkml:ink>
</file>

<file path=ppt/ink/ink7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9:12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58 7831 0 0,'-12'4'-497'0'0,"-5"2"5444"0"0,17-6-4909 0 0,0 0 1 0 0,0 0-1 0 0,0 0 1 0 0,0 0-1 0 0,0 0 0 0 0,0 0 1 0 0,0 0-1 0 0,-1 1 462 0 0,1-1-461 0 0,0 0-1 0 0,0 0 1 0 0,0 0-1 0 0,0 0 1 0 0,0 0-1 0 0,0 0 0 0 0,0 0 1 0 0,0 0-1 0 0,0 0 1 0 0,0 0-1 0 0,0 0 1 0 0,0 0-1 0 0,0 0 1 0 0,0 0-1 0 0,0 0 1 0 0,0 0-1 0 0,0 1 1 0 0,0-1-1 0 0,0 0 0 0 0,0 0 1 0 0,0 0-1 0 0,0 0 1 0 0,0 0 461 0 0,0 0-462 0 0,0 0 1 0 0,0 0-1 0 0,1 0 1 0 0,-1 1-1 0 0,0-1 0 0 0,10 1 694 0 0,4-1-554 0 0,0-1 1 0 0,0-1-1 0 0,0 0 0 0 0,25-7 0 0 0,2 0 79 0 0,39-7 18 0 0,-26 4-716 0 0,93-8 1 0 0,-130 20-834 0 0</inkml:trace>
</inkml:ink>
</file>

<file path=ppt/ink/ink7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9:13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5527 0 0,'2'0'7460'0'0,"46"-9"-4735"0"0,60-20-1 0 0,-8 1-1993 0 0,26 7-230 0 0,-30 6-2399 0 0,-74 11 879 0 0</inkml:trace>
</inkml:ink>
</file>

<file path=ppt/ink/ink7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9:1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 3679 0 0,'0'0'8656'0'0,"0"2"-7681"0"0,-6 28-253 0 0,-1-1 1 0 0,-1 0-1 0 0,-2-1 0 0 0,-13 28 0 0 0,2-2-261 0 0,-75 167 378 0 0,34-83-733 0 0,52-118-156 0 0,3-3 205 0 0,-8 22-1 0 0,14-34-335 0 0,-1 0-1 0 0,1 1 0 0 0,0-1 1 0 0,1 1-1 0 0,-1-1 0 0 0,1 1 1 0 0,0-1-1 0 0,1 9 0 0 0,0-13-1288 0 0,3 1-70 0 0,15 4-18 0 0</inkml:trace>
</inkml:ink>
</file>

<file path=ppt/ink/ink7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9:13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9671 0 0,'1'-1'6572'0'0,"119"-30"-3642"0"0,-96 25-2624 0 0,306-78 306 0 0,-212 64-1623 0 0,-67 18-4842 0 0,-29 2 153 0 0</inkml:trace>
</inkml:ink>
</file>

<file path=ppt/ink/ink7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9:14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80 245 6703 0 0,'1'-2'307'0'0,"4"-8"36"0"0,-2 5-313 0 0,0 1 1 0 0,-1-1-1 0 0,2 1 0 0 0,5-7 2307 0 0,-10 10-2278 0 0,1 1-1 0 0,-1 0 1 0 0,1-1-1 0 0,0 1 1 0 0,-1 0-1 0 0,1-1 0 0 0,-1 1 1 0 0,1 0-1 0 0,-1 0 1 0 0,1 0-1 0 0,-1-1 1 0 0,1 1-1 0 0,-1 0 0 0 0,1 0 1 0 0,-1 0-1 0 0,1 0 1 0 0,-1 0-1 0 0,1 0 1 0 0,-1 0-1 0 0,1 0 0 0 0,-1 0 1 0 0,1 0-1 0 0,-2 0 1 0 0,2 0-59 0 0,-3 1 99 0 0,1 0-1 0 0,-1 0 1 0 0,0 0-1 0 0,1 0 1 0 0,-1 0-1 0 0,1 0 1 0 0,0 1 0 0 0,-1-1-1 0 0,1 1 1 0 0,0 0-1 0 0,0-1 1 0 0,0 1-1 0 0,0 0 1 0 0,0 0-1 0 0,0 0 1 0 0,1 1 0 0 0,-1-1-1 0 0,1 0 1 0 0,-1 1-1 0 0,1-1 1 0 0,-1 4-1 0 0,-3 5 239 0 0,0 1-1 0 0,1 0 0 0 0,-2 13 0 0 0,-3 9 185 0 0,4-16-263 0 0,0 1 0 0 0,2-1-1 0 0,-2 25 1 0 0,4-31-175 0 0,1 0 0 0 0,1 0 0 0 0,0 0-1 0 0,1 0 1 0 0,0 0 0 0 0,6 18 0 0 0,-7-25-48 0 0,1-1 0 0 0,0 1 1 0 0,0-1-1 0 0,1 1 0 0 0,-1-1 0 0 0,1 0 1 0 0,0 0-1 0 0,0 0 0 0 0,0-1 0 0 0,1 1 1 0 0,-1-1-1 0 0,1 1 0 0 0,0-1 0 0 0,0 0 1 0 0,0-1-1 0 0,0 1 0 0 0,1-1 0 0 0,7 4 1 0 0,-8-5 9 0 0,1 0 1 0 0,0 0 0 0 0,-1 0 0 0 0,1-1 0 0 0,0 0 0 0 0,0 0-1 0 0,-1 0 1 0 0,1 0 0 0 0,0-1 0 0 0,0 0 0 0 0,4-1 0 0 0,8-3 162 0 0,27-11 0 0 0,-27 8-143 0 0,-1-1 0 0 0,1 0 0 0 0,-2-1-1 0 0,1-1 1 0 0,-1 0 0 0 0,-1-1 0 0 0,0 0 0 0 0,-1-2-1 0 0,19-22 1 0 0,-5-5-553 0 0,-26 40 324 0 0,-1 3-414 0 0,-3 46 443 0 0,1-32 233 0 0,1 1-1 0 0,2 24 1 0 0,-1-32-25 0 0,2 1 0 0 0,-1-1-1 0 0,1 0 1 0 0,6 17 0 0 0,-6-23-15 0 0,-1 1 0 0 0,1-1 0 0 0,0 0 1 0 0,0 0-1 0 0,0 0 0 0 0,0 0 0 0 0,0 0 0 0 0,1-1 1 0 0,0 1-1 0 0,-1-1 0 0 0,1 1 0 0 0,0-1 1 0 0,0 0-1 0 0,0 0 0 0 0,0 0 0 0 0,4 1 1 0 0,10 3 92 0 0,0 0 0 0 0,1-1 0 0 0,0-2 0 0 0,-1 1 0 0 0,2-2 0 0 0,-1 0 0 0 0,0-1 0 0 0,0-1 0 0 0,0-1 0 0 0,0-1 0 0 0,31-6 0 0 0,-40 6-145 0 0,1-1 0 0 0,-1 0 1 0 0,0-1-1 0 0,-1 0 1 0 0,1 0-1 0 0,-1-1 1 0 0,1 0-1 0 0,-1 0 1 0 0,-1-1-1 0 0,1 0 1 0 0,-1 0-1 0 0,10-13 1 0 0,2-4 14 0 0,-1-1 1 0 0,26-46 0 0 0,-14 14-10 0 0,-2-1 0 0 0,22-68 0 0 0,3-56-1687 0 0,-43 144 277 0 0,-4 19-2037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6:32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1 5063 0 0,'0'0'5563'0'0,"-1"2"-3882"0"0,-17 40 307 0 0,-2-1 0 0 0,-1-1-1 0 0,-45 64 1 0 0,34-55-1390 0 0,-19 26 219 0 0,-148 177-422 0 0,197-250-562 0 0</inkml:trace>
</inkml:ink>
</file>

<file path=ppt/ink/ink7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9:15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15 128 5063 0 0,'-9'1'8731'0'0,"11"-2"-8595"0"0,-1-1 0 0 0,1 1 1 0 0,0-1-1 0 0,0 1 0 0 0,-1-1 1 0 0,1 1-1 0 0,4-2 0 0 0,-4 2 9 0 0,21-11 346 0 0,1 0 1 0 0,39-12-1 0 0,-19 7 57 0 0,-18 7-176 0 0,45-17 577 0 0,-61 24-794 0 0,0 0-1 0 0,0 1 0 0 0,0 0 0 0 0,21-1 0 0 0,-31 3-152 0 0,0 0 0 0 0,1 1 0 0 0,-1-1 1 0 0,1 0-1 0 0,-1 0 0 0 0,0 1 0 0 0,1-1 0 0 0,-1 0 0 0 0,0 0 0 0 0,1 1 0 0 0,-1-1 0 0 0,0 0 0 0 0,0 1 0 0 0,1-1 0 0 0,-1 0 0 0 0,0 1 1 0 0,0-1-1 0 0,0 1 0 0 0,1-1 0 0 0,-1 0 0 0 0,0 1 0 0 0,0-1 0 0 0,0 1 0 0 0,0 0 0 0 0,2 10 26 0 0,-2-7-24 0 0,0-1-1 0 0,0 1 1 0 0,-1 0 0 0 0,1-1-1 0 0,-1 1 1 0 0,0 0-1 0 0,0-1 1 0 0,0 1 0 0 0,-1-1-1 0 0,1 1 1 0 0,-1-1-1 0 0,0 0 1 0 0,-2 4 0 0 0,-5 5 31 0 0,-20 22 0 0 0,17-21-28 0 0,-45 57-7 0 0,-24 26 0 0 0,49-66 0 0 0,15-14 0 0 0,1 0 0 0 0,-19 24 0 0 0,29-31 0 0 0,1 0 0 0 0,-8 20 0 0 0,3 0 11 0 0,8-25 30 0 0,-3 2-31 0 0,-4 1 3 0 0,8-6 51 0 0,33 4 415 0 0,169-28-29 0 0,-4-1-70 0 0,-161 22-399 0 0,-15-1-73 0 0,0 2 0 0 0,0 0 0 0 0,39 5 1 0 0,-41-2-1132 0 0,-6-2-3798 0 0,-13 0 5015 0 0,11 0-6094 0 0</inkml:trace>
</inkml:ink>
</file>

<file path=ppt/ink/ink7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9:16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 1839 0 0,'-10'0'4939'0'0,"-2"-1"955"0"0,17 9 557 0 0,3 1-7703 0 0,-1 0 1389 0 0,1 1-56 0 0,-1-1 0 0 0,0 1-1 0 0,-1 0 1 0 0,0 0 0 0 0,9 22 0 0 0,-12-22-103 0 0,0 0 1 0 0,-1 0-1 0 0,0 0 1 0 0,-1 1-1 0 0,0-1 1 0 0,0 0 0 0 0,-1 1-1 0 0,-1-1 1 0 0,0 0-1 0 0,0 0 1 0 0,-1 1-1 0 0,0-1 1 0 0,-1 0-1 0 0,0-1 1 0 0,0 1 0 0 0,-1 0-1 0 0,-1-1 1 0 0,1 0-1 0 0,-2 0 1 0 0,1 0-1 0 0,-1-1 1 0 0,0 1 0 0 0,-1-1-1 0 0,0-1 1 0 0,-12 11-1 0 0,10-10-50 0 0,0 0 0 0 0,-1-1 0 0 0,0 0 0 0 0,0-1 0 0 0,-1 0 0 0 0,-16 6 0 0 0,12-7-1908 0 0,14-4 992 0 0</inkml:trace>
</inkml:ink>
</file>

<file path=ppt/ink/ink7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9:17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226 509 2759 0 0,'0'0'11958'0'0,"-7"5"-11088"0"0,2-3-696 0 0,0 0 0 0 0,-1 0 0 0 0,1 0 1 0 0,0-1-1 0 0,-1 0 0 0 0,1 0 0 0 0,0 0 0 0 0,-11-1 0 0 0,-4 0-69 0 0,-21-4-1 0 0,36 3-94 0 0,-1 0 0 0 0,0 0 0 0 0,0-1 1 0 0,1 0-1 0 0,-1 0 0 0 0,0 0 0 0 0,1-1 0 0 0,0 1 0 0 0,0-1 0 0 0,0-1 0 0 0,-5-3 0 0 0,7 5-2 0 0,1 0 0 0 0,-1-1-1 0 0,1 1 1 0 0,0-1 0 0 0,-1 0 0 0 0,1 0-1 0 0,1 0 1 0 0,-1 0 0 0 0,0 0 0 0 0,1 0-1 0 0,-1 0 1 0 0,1-1 0 0 0,0 1 0 0 0,0 0-1 0 0,1-1 1 0 0,-1 1 0 0 0,0-1 0 0 0,1 1-1 0 0,0-8 1 0 0,2-1 10 0 0,0-1-1 0 0,0 1 1 0 0,1 0-1 0 0,1 0 1 0 0,0 0-1 0 0,0 0 1 0 0,11-18-1 0 0,0 4 41 0 0,36-49 0 0 0,-39 61-77 0 0,0 0-1 0 0,1 1 1 0 0,0 1-1 0 0,1 0 1 0 0,0 1-1 0 0,1 0 0 0 0,0 1 1 0 0,1 1-1 0 0,0 1 1 0 0,23-10-1 0 0,-3 6-43 0 0,0 1 0 0 0,0 1-1 0 0,74-8 1 0 0,-48 9-56 0 0,62-6-51 0 0,-117 15 162 0 0,0 0-1 0 0,-1 0 1 0 0,1 1 0 0 0,0-1 0 0 0,0 1-1 0 0,-1 1 1 0 0,1-1 0 0 0,9 5-1 0 0,-14-5 8 0 0,-1-1-1 0 0,1 1 1 0 0,-1 0-1 0 0,1 0 1 0 0,-1 0-1 0 0,1 1 1 0 0,-1-1-1 0 0,0 0 1 0 0,1 0-1 0 0,-1 1 1 0 0,0-1-1 0 0,0 1 1 0 0,0-1-1 0 0,0 1 1 0 0,0-1-1 0 0,-1 1 1 0 0,1 0-1 0 0,0-1 1 0 0,-1 1-1 0 0,1 0 1 0 0,-1 0-1 0 0,0-1 1 0 0,1 1-1 0 0,-1 0 0 0 0,0 0 1 0 0,0-1-1 0 0,0 1 1 0 0,0 0-1 0 0,0 0 1 0 0,-1 0-1 0 0,1-1 1 0 0,-1 1-1 0 0,1 0 1 0 0,-1 0-1 0 0,1-1 1 0 0,-2 3-1 0 0,-6 13 81 0 0,0-1 0 0 0,-1 1-1 0 0,-22 29 1 0 0,9-12 54 0 0,7-12-103 0 0,-1-1 0 0 0,-1-1 0 0 0,0-1 0 0 0,-2 0 1 0 0,0-1-1 0 0,-1-1 0 0 0,0-1 0 0 0,-2-1 0 0 0,1-1 0 0 0,-29 14 0 0 0,-16 3-838 0 0,-1-2 1 0 0,-96 27-1 0 0,152-52-172 0 0</inkml:trace>
</inkml:ink>
</file>

<file path=ppt/ink/ink7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9:17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1 4143 0 0,'0'0'319'0'0,"-2"0"-210"0"0,-3 1 92 0 0,0 1 0 0 0,-1-1 0 0 0,1 1-1 0 0,0 0 1 0 0,1 1 0 0 0,-1-1-1 0 0,0 1 1 0 0,1 0 0 0 0,-1 0 0 0 0,-4 4-1 0 0,-6 7 875 0 0,-19 22 0 0 0,12-11-814 0 0,-8 10 288 0 0,1 1 0 0 0,-25 42 0 0 0,-1 1-180 0 0,-101 153 53 0 0,56-79 167 0 0,-12 22 1059 0 0,82-121-1307 0 0,-32 78-1 0 0,33-63-249 0 0,29-58-1371 0 0</inkml:trace>
</inkml:ink>
</file>

<file path=ppt/ink/ink7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9:17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20 2303 0 0,'-2'1'167'0'0,"-8"4"1048"0"0,-1 1 0 0 0,2-1 0 0 0,-1 2 1 0 0,1-1-1 0 0,-14 14 0 0 0,-40 45 2738 0 0,35-34-4138 0 0,18-20 722 0 0,0 0 1 0 0,-14 22-1 0 0,22-29-421 0 0,-1 0 0 0 0,1-1 0 0 0,0 1 1 0 0,1 0-1 0 0,-1 0 0 0 0,1 0 0 0 0,0 0 0 0 0,-1 0 0 0 0,2 1 0 0 0,-1-1 0 0 0,1 0 0 0 0,-1 0 0 0 0,1 9 0 0 0,2-11-62 0 0,-1 1 1 0 0,0-1-1 0 0,1 0 0 0 0,0 0 1 0 0,-1 0-1 0 0,1 0 1 0 0,0 0-1 0 0,0 0 0 0 0,0 0 1 0 0,0 0-1 0 0,0-1 0 0 0,1 1 1 0 0,1 0-1 0 0,4 3-2 0 0,0-1-1 0 0,1-1 0 0 0,-1 1 0 0 0,1-1 1 0 0,0-1-1 0 0,0 1 0 0 0,0-2 0 0 0,0 1 1 0 0,0-1-1 0 0,0 0 0 0 0,0-1 1 0 0,0 0-1 0 0,0-1 0 0 0,0 0 0 0 0,0 0 1 0 0,11-4-1 0 0,-3 1-35 0 0,0-1-1 0 0,0-1 1 0 0,-1-1-1 0 0,0 0 1 0 0,0-1-1 0 0,-1-1 1 0 0,22-16-1 0 0,56-50 47 0 0,92-99 0 0 0,-170 161-74 0 0,-13 11-46 0 0,-2 4-152 0 0,-2 12 175 0 0,1-1-1 0 0,-2 0 0 0 0,1 0 1 0 0,-2 0-1 0 0,-8 21 1 0 0,7-20 55 0 0,0 1 0 0 0,1 0 1 0 0,0 0-1 0 0,-1 18 0 0 0,5-30-26 0 0,0 0-1 0 0,0 0 0 0 0,0-1 1 0 0,0 1-1 0 0,0 0 0 0 0,1 0 1 0 0,-1 0-1 0 0,1 0 1 0 0,0-1-1 0 0,0 1 0 0 0,0 0 1 0 0,0-1-1 0 0,0 1 0 0 0,0-1 1 0 0,1 1-1 0 0,0-1 1 0 0,3 5-1 0 0,-3-5 17 0 0,1 0 1 0 0,0 0-1 0 0,0 0 1 0 0,0 0-1 0 0,0 0 1 0 0,0-1-1 0 0,1 1 0 0 0,-1-1 1 0 0,0 0-1 0 0,1 0 1 0 0,-1 0-1 0 0,1 0 1 0 0,-1-1-1 0 0,5 1 1 0 0,13 0-418 0 0,1-1 0 0 0,-1-1 1 0 0,0-1-1 0 0,1-1 0 0 0,40-10 1 0 0,-33 4-5368 0 0</inkml:trace>
</inkml:ink>
</file>

<file path=ppt/ink/ink7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9:18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1839 0 0,'0'0'11450'0'0,"1"0"-10110"0"0,8 0-840 0 0,0-1 1 0 0,0-1-1 0 0,0 0 0 0 0,12-4 1 0 0,16-4 247 0 0,141-13 758 0 0,-82 12-1136 0 0,11 3-1395 0 0,-79 7-1208 0 0,-12-1 599 0 0</inkml:trace>
</inkml:ink>
</file>

<file path=ppt/ink/ink7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9:18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1839 0 0,'0'0'13419'0'0,"3"0"-12695"0"0,10 3-244 0 0,1 0 0 0 0,0-1 0 0 0,0-1 0 0 0,0 0-1 0 0,24-3 1 0 0,73-12 268 0 0,-100 12-659 0 0,125-16 912 0 0,-67 15-1742 0 0,-1 6-4611 0 0,-45-1-927 0 0</inkml:trace>
</inkml:ink>
</file>

<file path=ppt/ink/ink7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9:19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 1375 0 0,'0'0'66'0'0,"11"-16"14404"0"0,-6 14-10543 0 0,9 2-5845 0 0,-8 0 2997 0 0,40-4-1049 0 0,0-3-1 0 0,0-1 0 0 0,-1-3 1 0 0,-1-1-1 0 0,65-28 0 0 0,-82 29-6909 0 0</inkml:trace>
</inkml:ink>
</file>

<file path=ppt/ink/ink7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9:20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475 224 13415 0 0,'-8'-5'1216'0'0,"-19"-17"-889"0"0,26 21 120 0 0,1-2-301 0 0,0 1 0 0 0,1 0 0 0 0,-1-1 0 0 0,1 1 1 0 0,-1 0-1 0 0,1 0 0 0 0,0 0 0 0 0,0 0 0 0 0,0 0 1 0 0,0 0-1 0 0,0 0 0 0 0,1 0 0 0 0,-1 0 0 0 0,1 0 1 0 0,1-2-1 0 0,5-3 31 0 0,-1 1-1 0 0,11-8 1 0 0,-10 8 40 0 0,14-10-106 0 0,0 1-1 0 0,1 1 1 0 0,0 1-1 0 0,1 2 1 0 0,1 0-1 0 0,0 1 0 0 0,0 2 1 0 0,1 0-1 0 0,0 2 1 0 0,0 0-1 0 0,0 2 1 0 0,36-1-1 0 0,-55 5-82 0 0,0 1-1 0 0,0-1 0 0 0,0 1 1 0 0,0 0-1 0 0,-1 1 1 0 0,1 0-1 0 0,0 0 0 0 0,10 5 1 0 0,-14-6-26 0 0,-1 0-1 0 0,0 0 1 0 0,-1 1-1 0 0,1-1 1 0 0,0 0 0 0 0,0 1-1 0 0,0-1 1 0 0,-1 1 0 0 0,1 0-1 0 0,-1 0 1 0 0,1-1 0 0 0,-1 1-1 0 0,0 0 1 0 0,0 0 0 0 0,0 0-1 0 0,0 0 1 0 0,0 1-1 0 0,0-1 1 0 0,-1 0 0 0 0,1 0-1 0 0,-1 0 1 0 0,1 1 0 0 0,-1-1-1 0 0,0 0 1 0 0,0 1 0 0 0,0-1-1 0 0,0 0 1 0 0,0 0 0 0 0,-1 5-1 0 0,-1 0-1 0 0,0-1-1 0 0,0 1 1 0 0,-1-1 0 0 0,0 0-1 0 0,0 0 1 0 0,0 0 0 0 0,-8 9-1 0 0,-35 39-43 0 0,26-32 27 0 0,-37 39-260 0 0,-3-2 0 0 0,-87 66 1 0 0,83-73-67 0 0,16-13-222 0 0,-66 43-1 0 0,-197 114-402 0 0,276-167 967 0 0,15-11 16 0 0,19-17 50 0 0,8 7 32 0 0,-5-7-75 0 0,0 0 0 0 0,-1 0 0 0 0,1 0-1 0 0,0 0 1 0 0,0-1 0 0 0,0 1 0 0 0,0 0 0 0 0,0-1 0 0 0,0 0-1 0 0,0 0 1 0 0,0 1 0 0 0,3-1 0 0 0,26-3 180 0 0,-25 2-156 0 0,298-50 1517 0 0,-278 45-1309 0 0,0 1 0 0 0,1 1 0 0 0,-1 2 0 0 0,1 0 0 0 0,-1 2 0 0 0,39 4 1 0 0,-61-3-525 0 0,-1 0 0 0 0,1 0 0 0 0,-1 1 1 0 0,1-1-1 0 0,-1 1 0 0 0,4 3 1 0 0,2 0-4905 0 0</inkml:trace>
</inkml:ink>
</file>

<file path=ppt/ink/ink7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9:21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1 138 7367 0 0,'0'0'7570'0'0,"0"0"-7488"0"0,0 0 1 0 0,1 0 0 0 0,-1 0-1 0 0,1 0 1 0 0,-1 0 0 0 0,1 0-1 0 0,-1 0 1 0 0,1 0 0 0 0,-1 0-1 0 0,1 0 1 0 0,-1 0 0 0 0,1 0-1 0 0,-1 0 1 0 0,0 0 0 0 0,1 0-1 0 0,-1 1 1 0 0,1-1 0 0 0,-1 0-1 0 0,1 0 1 0 0,-1 1 0 0 0,4 9 120 0 0,-1 1 1 0 0,0 0 0 0 0,-1-1 0 0 0,0 1-1 0 0,0 0 1 0 0,-2 0 0 0 0,0 22-1 0 0,2 15 205 0 0,-2-36-346 0 0,2 0 1 0 0,-1 1-1 0 0,2-1 0 0 0,0 0 1 0 0,0 0-1 0 0,1-1 0 0 0,0 1 1 0 0,7 11-1 0 0,-10-22-41 0 0,0 1-1 0 0,0-1 1 0 0,0 1-1 0 0,1-1 1 0 0,-1 0-1 0 0,0 0 1 0 0,1 0-1 0 0,-1 0 1 0 0,1 0 0 0 0,-1 0-1 0 0,1 0 1 0 0,-1 0-1 0 0,1 0 1 0 0,0-1-1 0 0,-1 1 1 0 0,1-1-1 0 0,0 1 1 0 0,0-1-1 0 0,-1 0 1 0 0,1 1-1 0 0,0-1 1 0 0,0 0-1 0 0,0 0 1 0 0,-1 0 0 0 0,1-1-1 0 0,3 1 1 0 0,3-2 88 0 0,0 0 1 0 0,0-1-1 0 0,-1 1 1 0 0,10-5-1 0 0,-16 6-91 0 0,10-4-1 0 0,-1-1 1 0 0,0 0-1 0 0,0 0 0 0 0,0-1 0 0 0,16-16 0 0 0,37-46 67 0 0,-9 8-55 0 0,-47 54-29 0 0,-2 1-13 0 0,-4 6 3 0 0,-1 1 0 0 0,1-1 0 0 0,0 1 0 0 0,0-1 1 0 0,0 1-1 0 0,-1-1 0 0 0,1 1 0 0 0,0 0 0 0 0,-1-1 0 0 0,1 1 0 0 0,0 1 1 0 0,-1-2 7 0 0,7 10 0 0 0,-1 0 0 0 0,-1 0 0 0 0,0 0 0 0 0,0 0 0 0 0,3 13 0 0 0,1 1 3 0 0,-5-14 91 0 0,1 0-1 0 0,0 0 0 0 0,1 0 1 0 0,0-1-1 0 0,0 1 1 0 0,15 14-1 0 0,-18-20-46 0 0,1-1-1 0 0,0 1 1 0 0,0-1-1 0 0,0 0 0 0 0,0-1 1 0 0,0 1-1 0 0,0-1 1 0 0,1 1-1 0 0,-1-2 1 0 0,1 1-1 0 0,0 0 1 0 0,0-1-1 0 0,-1 0 0 0 0,1 0 1 0 0,0 0-1 0 0,0 0 1 0 0,9-1-1 0 0,7-2 100 0 0,0-1-1 0 0,0-1 1 0 0,0 0-1 0 0,-1-2 0 0 0,0 0 1 0 0,0-2-1 0 0,0 0 1 0 0,-1-1-1 0 0,24-15 1 0 0,-35 18-112 0 0,1 0 0 0 0,-1-1 0 0 0,0 0 0 0 0,-1-1 0 0 0,0 1 0 0 0,0-1 0 0 0,0-1 0 0 0,5-9 0 0 0,4-10 110 0 0,16-40 1 0 0,-31 65-143 0 0,12-28-132 0 0,2 2 0 0 0,1 0 0 0 0,35-47 0 0 0,-46 71-507 0 0,-1 0-1 0 0,1 0 1 0 0,11-7-1 0 0,-11 9-710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6:32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11687 0 0,'0'0'1060'0'0,"-2"2"-869"0"0,0-1-167 0 0,0 1 0 0 0,0 0 0 0 0,0 0 0 0 0,0 0 0 0 0,0 0 0 0 0,0 0 0 0 0,1 0 0 0 0,-1 1 0 0 0,1-1-1 0 0,-1 0 1 0 0,1 1 0 0 0,0-1 0 0 0,0 1 0 0 0,-1 3 0 0 0,1-1 144 0 0,1 0 0 0 0,-1-1-1 0 0,1 1 1 0 0,-1 0 0 0 0,1 0-1 0 0,1 0 1 0 0,0 7 0 0 0,3 3 172 0 0,-1 0 1 0 0,2-1 0 0 0,0 0-1 0 0,11 20 1 0 0,-2-8-220 0 0,1 0-1 0 0,1-1 1 0 0,1-1 0 0 0,1-1 0 0 0,2-1 0 0 0,0 0-1 0 0,1-1 1 0 0,1-1 0 0 0,1-2 0 0 0,0 0-1 0 0,40 22 1 0 0,-47-31-88 0 0,39 23 116 0 0,77 57 0 0 0,-117-77-115 0 0,0 0 0 0 0,-1 1 0 0 0,-1 1 1 0 0,0 1-1 0 0,-1-1 0 0 0,0 2 0 0 0,-1 0 0 0 0,-1 0 0 0 0,12 27 0 0 0,-17-29 54 0 0,0 1 0 0 0,-2-1 0 0 0,1 1 0 0 0,-2 0 0 0 0,0 0 0 0 0,-1 0 0 0 0,-1 0 0 0 0,0 0 0 0 0,-1 1 0 0 0,0-1 0 0 0,-7 28 0 0 0,0-12 146 0 0,-1-1 1 0 0,-2 0-1 0 0,-1 0 0 0 0,-26 47 0 0 0,25-55-182 0 0,-1-1 0 0 0,-1 0-1 0 0,-1-1 1 0 0,-1-1 0 0 0,-1 0 0 0 0,-38 30 0 0 0,2-8 14 0 0,-96 51 0 0 0,148-91-270 0 0,13-15-3631 0 0,3-2 2240 0 0</inkml:trace>
</inkml:ink>
</file>

<file path=ppt/ink/ink7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9:22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213 313 3679 0 0,'30'2'536'0'0,"-28"-1"-92"0"0,0-1-1 0 0,0 0 0 0 0,0 1 0 0 0,0 0 0 0 0,0-1 0 0 0,0 1 0 0 0,0 0 0 0 0,0 0 1 0 0,-1 0-1 0 0,1 0 0 0 0,3 3 0 0 0,2 3-510 0 0,-6-6 431 0 0,4 4 100 0 0,-5-5-346 0 0,1 1 0 0 0,-1-1 0 0 0,1 0-1 0 0,-1 0 1 0 0,0 0 0 0 0,1 1 0 0 0,-1-1 0 0 0,0 0 0 0 0,1 1 0 0 0,-1-1-1 0 0,0 0 1 0 0,0 0 0 0 0,1 1 0 0 0,-1-1 0 0 0,0 1 0 0 0,0-1 0 0 0,1 0-1 0 0,-1 1 1 0 0,0-1 0 0 0,0 0 0 0 0,0 1 0 0 0,0-1 0 0 0,0 1 0 0 0,0-1-1 0 0,0 1 1 0 0,1-1 0 0 0,-1 0 0 0 0,0 1 0 0 0,0-1 0 0 0,-1 1 0 0 0,1-1-1 0 0,0 1 1 0 0,-7 3 29 0 0,-1 0 0 0 0,0 0 0 0 0,0-1 0 0 0,0 0 0 0 0,0 0 0 0 0,0-1-1 0 0,0 0 1 0 0,-1-1 0 0 0,-8 1 0 0 0,3-1-68 0 0,1-1 0 0 0,-1 0 1 0 0,1-1-1 0 0,-1 0 0 0 0,-15-4 0 0 0,23 3-6 0 0,0 0-1 0 0,-1 0 1 0 0,2 0 0 0 0,-1-1-1 0 0,0 1 1 0 0,1-1 0 0 0,-1-1-1 0 0,1 1 1 0 0,0-1-1 0 0,0 0 1 0 0,0 0 0 0 0,1-1-1 0 0,-6-5 1 0 0,7 7-8 0 0,1-1-1 0 0,0 1 1 0 0,0 0 0 0 0,0-1 0 0 0,0 1-1 0 0,1-1 1 0 0,0 0 0 0 0,-1 0 0 0 0,1 1 0 0 0,0-1-1 0 0,1 0 1 0 0,-1 0 0 0 0,1 0 0 0 0,0 0 0 0 0,0 0-1 0 0,0 0 1 0 0,0 0 0 0 0,0 0 0 0 0,1 1 0 0 0,0-1-1 0 0,0 0 1 0 0,2-4 0 0 0,1-3-36 0 0,1 0-1 0 0,0 1 1 0 0,0 0 0 0 0,1 0 0 0 0,1 0 0 0 0,0 0-1 0 0,0 1 1 0 0,1 1 0 0 0,0-1 0 0 0,1 1 0 0 0,12-9-1 0 0,-3 4-62 0 0,1 1-1 0 0,0 1 1 0 0,1 1-1 0 0,0 1 1 0 0,23-7 0 0 0,-13 6-3 0 0,0 2 0 0 0,0 1 1 0 0,1 2-1 0 0,-1 0 0 0 0,1 2 1 0 0,0 2-1 0 0,48 3 0 0 0,-69-1 30 0 0,-1 0-1 0 0,0 1 1 0 0,1 0-1 0 0,-1 1 1 0 0,0 0-1 0 0,0 0 1 0 0,-1 1-1 0 0,17 9 1 0 0,-23-11 12 0 0,0-1 0 0 0,0 1 1 0 0,1-1-1 0 0,-1 1 1 0 0,0 0-1 0 0,-1 0 0 0 0,1 0 1 0 0,0 0-1 0 0,0 0 1 0 0,-1 0-1 0 0,0 1 0 0 0,1-1 1 0 0,-1 0-1 0 0,0 1 1 0 0,0-1-1 0 0,0 1 0 0 0,0 0 1 0 0,-1-1-1 0 0,1 1 1 0 0,-1-1-1 0 0,1 1 0 0 0,-1 0 1 0 0,0 0-1 0 0,0-1 1 0 0,0 1-1 0 0,-1 0 0 0 0,1-1 1 0 0,0 1-1 0 0,-1 0 0 0 0,0-1 1 0 0,0 1-1 0 0,0-1 1 0 0,0 1-1 0 0,0-1 0 0 0,-3 4 1 0 0,-6 10 77 0 0,-1 0 0 0 0,0-1 0 0 0,-2-1 1 0 0,-21 21-1 0 0,10-10-78 0 0,-6 5-59 0 0,-1 0-1 0 0,-59 42 1 0 0,74-61-98 0 0,0-1 0 0 0,-1-1-1 0 0,0 0 1 0 0,0-1 0 0 0,-1-1 0 0 0,0 0-1 0 0,-1-2 1 0 0,-26 6 0 0 0,36-10 80 0 0,-1 0 1 0 0,1-1-1 0 0,-1 0 0 0 0,1 0 1 0 0,-1-1-1 0 0,1 0 1 0 0,-15-4-1 0 0,21 5-73 0 0,0-1 1 0 0,0 0-1 0 0,0 0 1 0 0,1 0-1 0 0,-1-1 1 0 0,0 1-1 0 0,1-1 1 0 0,-1 1-1 0 0,1-1 1 0 0,-1 0-1 0 0,1 0 1 0 0,0 0-1 0 0,0 0 0 0 0,0 0 1 0 0,0 0-1 0 0,0-1 1 0 0,0 1-1 0 0,1-1 1 0 0,-1 1-1 0 0,1-1 1 0 0,-1 0-1 0 0,1 0 1 0 0,0 1-1 0 0,0-1 1 0 0,1 0-1 0 0,-1 0 1 0 0,0-5-1 0 0,1-5-4610 0 0</inkml:trace>
</inkml:ink>
</file>

<file path=ppt/ink/ink7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9:22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18 11055 0 0,'5'-4'169'0'0,"-3"2"-55"0"0,-1 0-1 0 0,1 1 1 0 0,0 0-1 0 0,0 0 1 0 0,0-1-1 0 0,0 1 1 0 0,0 0-1 0 0,3-1 1 0 0,-3 1-41 0 0,-2 5-58 0 0,0 0-1 0 0,-1 0 0 0 0,0-1 0 0 0,0 1 1 0 0,0 0-1 0 0,0 0 0 0 0,0-1 1 0 0,-1 1-1 0 0,1-1 0 0 0,-1 1 0 0 0,-2 2 1 0 0,-5 6-25 0 0,-15 17 1 0 0,10-14 36 0 0,3-1 20 0 0,-144 185 622 0 0,86-92-520 0 0,4 4-1 0 0,-79 186 1 0 0,121-236-143 0 0,14-34-125 0 0,-1-1-1 0 0,-24 44 1 0 0,26-54-784 0 0,7-14 384 0 0</inkml:trace>
</inkml:ink>
</file>

<file path=ppt/ink/ink7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9:23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57 222 3223 0 0,'0'1'4432'0'0,"-1"7"-3912"0"0,0 0-1 0 0,-1-1 1 0 0,0 1-1 0 0,0-1 1 0 0,-1 0-1 0 0,-3 8 1 0 0,-6 17 347 0 0,3 0 66 0 0,-6 45 0 0 0,13-66-790 0 0,1-1 0 0 0,1 1 0 0 0,-1 0-1 0 0,2 0 1 0 0,0-1 0 0 0,0 1 0 0 0,1 0 0 0 0,4 13 0 0 0,-5-21-67 0 0,0 1-1 0 0,0-1 0 0 0,1 0 0 0 0,-1 1 1 0 0,1-1-1 0 0,0 0 0 0 0,0 0 0 0 0,0 0 1 0 0,0-1-1 0 0,1 1 0 0 0,-1 0 0 0 0,1-1 1 0 0,0 0-1 0 0,0 1 0 0 0,0-1 1 0 0,4 2-1 0 0,-3-2 15 0 0,-1-1 1 0 0,1 0-1 0 0,0 0 0 0 0,0 0 1 0 0,0 0-1 0 0,-1 0 0 0 0,1-1 1 0 0,0 0-1 0 0,0 0 0 0 0,0 0 1 0 0,0 0-1 0 0,0-1 0 0 0,0 1 1 0 0,0-1-1 0 0,4-2 1 0 0,6-1-14 0 0,-1-1 1 0 0,1-1 0 0 0,0 0 0 0 0,-1-1 0 0 0,-1-1-1 0 0,1 0 1 0 0,-1 0 0 0 0,0-1 0 0 0,-1-1 0 0 0,0 0-1 0 0,-1 0 1 0 0,0-1 0 0 0,0-1 0 0 0,-1 1 0 0 0,-1-1-1 0 0,10-18 1 0 0,-10 15-65 0 0,35-79 25 0 0,-44 99-59 0 0,0 0 0 0 0,1-1 0 0 0,-1 1 0 0 0,1 8 0 0 0,-1 6-13 0 0,0-11 49 0 0,0-1 0 0 0,1 0-1 0 0,0 1 1 0 0,0-1 0 0 0,0 1 0 0 0,1-1-1 0 0,1 0 1 0 0,-1 1 0 0 0,1-1-1 0 0,0 0 1 0 0,1 0 0 0 0,0 0 0 0 0,0 0-1 0 0,0-1 1 0 0,1 1 0 0 0,0-1-1 0 0,0 0 1 0 0,1 0 0 0 0,0 0 0 0 0,0 0-1 0 0,0-1 1 0 0,0 0 0 0 0,1 0-1 0 0,12 7 1 0 0,-9-6 78 0 0,0-1 0 0 0,0-1 0 0 0,1 0 0 0 0,-1 0 0 0 0,1-1 0 0 0,0 0 0 0 0,13 2 0 0 0,0-1 243 0 0,0-2 0 0 0,26-1 0 0 0,-45-1-284 0 0,-1 0-1 0 0,0-1 1 0 0,0 1-1 0 0,0-1 1 0 0,0 0 0 0 0,0 0-1 0 0,-1 0 1 0 0,1 0-1 0 0,0-1 1 0 0,0 1-1 0 0,-1-1 1 0 0,1 0-1 0 0,-1 0 1 0 0,1 0 0 0 0,-1 0-1 0 0,0 0 1 0 0,0 0-1 0 0,0 0 1 0 0,0-1-1 0 0,2-3 1 0 0,4-6 184 0 0,-1-1 0 0 0,0 0 0 0 0,5-15 0 0 0,-4 9-87 0 0,116-233 1259 0 0,-105 220-1392 0 0,-11 19-21 0 0,-1 1 1 0 0,0-2-1 0 0,10-26 0 0 0,-15 34-8 0 0,-1 1-20 0 0,0 1-1 0 0,0 0 1 0 0,0-1-1 0 0,1 1 1 0 0,0 0-1 0 0,0 0 1 0 0,0 0 0 0 0,0 0-1 0 0,1 0 1 0 0,0 0-1 0 0,5-5 1 0 0,21-21-993 0 0,-27 29 565 0 0</inkml:trace>
</inkml:ink>
</file>

<file path=ppt/ink/ink7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9:35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0 1839 0 0,'0'0'8606'0'0,"-1"2"-8069"0"0,-5 6 18 0 0,1 0 0 0 0,1 0-1 0 0,-1 1 1 0 0,-3 10 0 0 0,-4 8 535 0 0,10-22-915 0 0,0-1 1 0 0,0 1-1 0 0,1 0 0 0 0,0 0 1 0 0,-2 8-1 0 0,3-8-136 0 0,-1-1 1 0 0,0 0-1 0 0,0 0 0 0 0,0 0 1 0 0,-1 0-1 0 0,1 0 0 0 0,-3 4 1 0 0,-45 71 109 0 0,-20 40 111 0 0,-17 89 135 0 0,74-170-362 0 0,1 0 0 0 0,2 1 0 0 0,-6 66 0 0 0,14-90-51 0 0,1 0 1 0 0,1 1 0 0 0,0-1 0 0 0,1 0 0 0 0,1 0 0 0 0,0 0-1 0 0,1 0 1 0 0,0-1 0 0 0,1 1 0 0 0,1-1 0 0 0,0 0 0 0 0,1-1-1 0 0,1 1 1 0 0,0-1 0 0 0,16 19 0 0 0,35 41-274 0 0,34 47 66 0 0,-77-97 217 0 0,-1 1 1 0 0,-1 0-1 0 0,15 38 0 0 0,-18-34 10 0 0,-2 0 1 0 0,-1 1-1 0 0,-1-1 0 0 0,-1 1 0 0 0,2 40 1 0 0,-7-52 8 0 0,-1 0 0 0 0,-1 0 0 0 0,0 0 0 0 0,-1 0 0 0 0,-1 0 1 0 0,-1 0-1 0 0,-1-1 0 0 0,0 1 0 0 0,-1-1 0 0 0,-14 28 0 0 0,7-22 13 0 0,-1-1 0 0 0,-1 0-1 0 0,-1-1 1 0 0,-1 0 0 0 0,-1-2-1 0 0,-35 30 1 0 0,15-19 187 0 0,-1-2 1 0 0,-77 40-1 0 0,-33 9 1689 0 0,147-76-968 0 0,26 3-852 0 0,-19-3-92 0 0,0 1 1 0 0,0-1 0 0 0,0 1 0 0 0,0-1-1 0 0,6-1 1 0 0,50-9-1461 0 0,-47 7 684 0 0</inkml:trace>
</inkml:ink>
</file>

<file path=ppt/ink/ink7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9:3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29 262 8319 0 0,'0'0'5422'0'0,"-1"2"-5160"0"0,-3 2-162 0 0,2 0 0 0 0,-1 1-1 0 0,0-1 1 0 0,1 1 0 0 0,0-1-1 0 0,0 1 1 0 0,0 0 0 0 0,1 0-1 0 0,0 0 1 0 0,-1 0-1 0 0,2 0 1 0 0,-1 6 0 0 0,-1 11 146 0 0,2 33 0 0 0,19 215 1138 0 0,-19-267-1326 0 0,1-1-1 0 0,-1 1 1 0 0,1 0-1 0 0,0-1 1 0 0,0 1-1 0 0,0-1 0 0 0,1 1 1 0 0,-1-1-1 0 0,2 4 1 0 0,-1-4-17 0 0,-1 0 95 0 0,2-1 0 0 0,2-1-84 0 0,-1-1 0 0 0,0 1 0 0 0,0-1-1 0 0,0 1 1 0 0,1-1 0 0 0,-1-1 0 0 0,0 1 0 0 0,0 0 0 0 0,0-1-1 0 0,-1 0 1 0 0,1 0 0 0 0,0 0 0 0 0,-1 0 0 0 0,1-1-1 0 0,3-3 1 0 0,9-8 192 0 0,25-28 0 0 0,-36 37-233 0 0,30-38 75 0 0,-1-1-1 0 0,54-95 0 0 0,-80 129-85 0 0,-2 3-14 0 0,0 17-126 0 0,0 4 135 0 0,-2 0 1 0 0,0 0 0 0 0,5 27 0 0 0,-8-29 4 0 0,1-1 1 0 0,1 0-1 0 0,0 1 1 0 0,1-1-1 0 0,0 0 0 0 0,0 0 1 0 0,10 15-1 0 0,-5-12 18 0 0,1-1 0 0 0,0-1 0 0 0,1 1 0 0 0,1-2 0 0 0,0 0 0 0 0,0 0 0 0 0,1-1 0 0 0,1 0 0 0 0,17 9 0 0 0,-27-17 31 0 0,0 0-1 0 0,0-1 1 0 0,0 1 0 0 0,0-1-1 0 0,0 0 1 0 0,1 0 0 0 0,-1 0-1 0 0,0-1 1 0 0,1 0 0 0 0,-1 0-1 0 0,0 0 1 0 0,1 0 0 0 0,-1 0-1 0 0,0-1 1 0 0,1 0 0 0 0,-1 0-1 0 0,0 0 1 0 0,0 0-1 0 0,0-1 1 0 0,0 1 0 0 0,0-1-1 0 0,0 0 1 0 0,0-1 0 0 0,-1 1-1 0 0,1-1 1 0 0,-1 1 0 0 0,1-1-1 0 0,-1 0 1 0 0,0 0 0 0 0,3-4-1 0 0,6-10 119 0 0,-1 0-1 0 0,-1 0 0 0 0,12-25 1 0 0,18-59 182 0 0,1-3-140 0 0,4 19-296 0 0,2 1 0 0 0,69-89 0 0 0,-111 167-113 0 0,-1 0 1 0 0,1 0-1 0 0,1 1 1 0 0,7-7 0 0 0,-11 10-852 0 0</inkml:trace>
</inkml:ink>
</file>

<file path=ppt/ink/ink7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9:38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184 371 7343 0 0,'-104'39'771'0'0,"54"-18"-115"0"0,21-9 4269 0 0,31-13-4035 0 0,55-14 487 0 0,1 2 0 0 0,62-6 0 0 0,-40 7-804 0 0,305-64 1087 0 0,-155 27-658 0 0,463-77 963 0 0,-271 47-1922 0 0,-204 35-606 0 0,-213 43 481 0 0,42-7-600 0 0,-18 9-2783 0 0</inkml:trace>
</inkml:ink>
</file>

<file path=ppt/ink/ink7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9:41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30 606 8431 0 0,'0'0'1356'0'0,"-1"3"-869"0"0,-4 7-169 0 0,0 0 1 0 0,1 1-1 0 0,1 0 1 0 0,0 0-1 0 0,0 0 1 0 0,1 0-1 0 0,0 1 1 0 0,1-1-1 0 0,0 1 0 0 0,1-1 1 0 0,1 12-1 0 0,5 5-86 0 0,1 0 0 0 0,1-1 0 0 0,1 0 0 0 0,1 0 0 0 0,1-1 0 0 0,2 0 0 0 0,0-1 0 0 0,34 45 0 0 0,-20-36 73 0 0,-16-21 0 0 0,-1 0-1 0 0,16 27 1 0 0,-24-35-62 0 0,0 0 0 0 0,-1 0 0 0 0,0 0 0 0 0,0 0 0 0 0,0 0 0 0 0,0 6 0 0 0,1-34 2 0 0,0-1-1 0 0,2 1 1 0 0,10-34-1 0 0,-2 12-156 0 0,68-218-101 0 0,-27 106-496 0 0,-49 144 459 0 0,31-112-388 0 0,-28 94 342 0 0,-1 0 0 0 0,2-33 0 0 0,-7 49 96 0 0,-2-1 0 0 0,1 1 0 0 0,-5-20-1 0 0,0-1-8 0 0,5 33-46 0 0,2 5-122 0 0,0-1 166 0 0,0 0 0 0 0,0 0 0 0 0,0 0 1 0 0,0-1-1 0 0,0 1 0 0 0,0 0 1 0 0,3 0-1 0 0,6 2 1 0 0,3 2 5 0 0,1 0 1 0 0,0-1-1 0 0,0-1 1 0 0,0 0-1 0 0,0-1 1 0 0,0 0-1 0 0,0-1 1 0 0,1-1 0 0 0,-1-1-1 0 0,0 0 1 0 0,27-5-1 0 0,242-48 906 0 0,1 13 0 0 0,370-6 0 0 0,-556 46-792 0 0,323-10 40 0 0,-3-25-58 0 0,-111 2 120 0 0,-208 27-596 0 0,108 8 1 0 0,-191 0-489 0 0,0 1 0 0 0,30 7 0 0 0,-45-8 222 0 0,-3 0-621 0 0,-7 4 843 0 0,0-1 0 0 0,0 0 0 0 0,0 0 0 0 0,0-1 0 0 0,0 0 0 0 0,-1 0 0 0 0,-8 0 0 0 0,-14 5-531 0 0</inkml:trace>
</inkml:ink>
</file>

<file path=ppt/ink/ink7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9:41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 1839 0 0,'0'0'12182'0'0,"0"2"-11021"0"0,-2 9-912 0 0,-1 0 0 0 0,0 0 1 0 0,-1-1-1 0 0,0 1 0 0 0,-8 14 0 0 0,-34 51 423 0 0,30-50-632 0 0,-16 26 49 0 0,-92 146 0 0 0,122-197-411 0 0,13-1-7108 0 0</inkml:trace>
</inkml:ink>
</file>

<file path=ppt/ink/ink7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9:42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1839 0 0,'2'0'8595'0'0,"4"1"-7725"0"0,-1-1 1 0 0,0 1-1 0 0,1-2 0 0 0,-1 1 1 0 0,1-1-1 0 0,-1 1 0 0 0,8-3 0 0 0,40-16 547 0 0,-8 3-493 0 0,-32 13-1145 0 0,61-14 641 0 0,-64 15-2122 0 0,-1 1 1 0 0,1 1-1 0 0,11 0 1 0 0,-9 0-3958 0 0</inkml:trace>
</inkml:ink>
</file>

<file path=ppt/ink/ink7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9:42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14 252 12095 0 0,'0'0'3058'0'0,"0"3"-2494"0"0,-11 114 806 0 0,9-86-1262 0 0,3 55 0 0 0,-1-82-78 0 0,0 0 0 0 0,0-1 0 0 0,1 1 0 0 0,0-1 0 0 0,0 1 0 0 0,0-1 0 0 0,0 1 0 0 0,0-1 0 0 0,1 1 0 0 0,-1-1 0 0 0,4 5 0 0 0,-3-6 161 0 0,16 0 292 0 0,-15-1-445 0 0,0-1 0 0 0,0 1 0 0 0,0-1-1 0 0,0 0 1 0 0,-1 0 0 0 0,1 0-1 0 0,5-1 1 0 0,-1-1-1 0 0,-1 0-1 0 0,0 0 0 0 0,0-1 1 0 0,0 0-1 0 0,-1 0 0 0 0,1 0 1 0 0,-1-1-1 0 0,1 0 1 0 0,8-9-1 0 0,-2 1-13 0 0,0 0-1 0 0,16-23 1 0 0,-21 23-23 0 0,1 0 0 0 0,5-13 0 0 0,-4 5 0 0 0,17-22 0 0 0,-21 34-12 0 0,1 0-45 0 0,-4 6 56 0 0,11-4-65 0 0,-10 5 63 0 0,-1 1 0 0 0,0-1 0 0 0,1 0 0 0 0,-1 1 0 0 0,1-1 0 0 0,-1 1 0 0 0,0 0 0 0 0,1 0 0 0 0,-1 0 0 0 0,1 0 0 0 0,-1 0 0 0 0,1 0 0 0 0,-1 1 0 0 0,0-1 0 0 0,1 1 0 0 0,-1 0 0 0 0,0-1 0 0 0,1 1 0 0 0,-1 0 0 0 0,0 1 0 0 0,0-1 0 0 0,0 0 0 0 0,4 3 0 0 0,-3 0 10 0 0,0 0 0 0 0,0 0-1 0 0,0 0 1 0 0,0 0 0 0 0,0 1 0 0 0,-1-1-1 0 0,0 1 1 0 0,0-1 0 0 0,0 1 0 0 0,-1 0-1 0 0,1 0 1 0 0,0 7 0 0 0,1 10 62 0 0,1 33 0 0 0,-3-38-48 0 0,0 9 79 0 0,-2-18-40 0 0,1 1 0 0 0,1-1 1 0 0,0 1-1 0 0,4 16 0 0 0,-5-23 346 0 0,2-1-124 0 0,0 0-227 0 0,0-1-1 0 0,-1 1 1 0 0,1-1-1 0 0,0 1 1 0 0,0-1-1 0 0,0 1 0 0 0,0-1 1 0 0,0 0-1 0 0,0 0 1 0 0,0 0-1 0 0,0 0 1 0 0,0 0-1 0 0,0-1 1 0 0,0 1-1 0 0,0-1 1 0 0,0 1-1 0 0,-1-1 1 0 0,1 0-1 0 0,0 1 0 0 0,0-1 1 0 0,0 0-1 0 0,1-2 1 0 0,8-3 167 0 0,-1-1 1 0 0,14-13-1 0 0,-9 8-124 0 0,14-11-24 0 0,0-2 1 0 0,-1 0-1 0 0,-2-2 1 0 0,0-1-1 0 0,-2-1 1 0 0,-2-2-1 0 0,0 0 1 0 0,24-48-1 0 0,-41 64-126 0 0,0 0 0 0 0,0-1 0 0 0,-2 1 0 0 0,0-1 0 0 0,-1 0 0 0 0,0-23 0 0 0,-1 25-304 0 0,-1 1 0 0 0,0 0 0 0 0,-1-1 0 0 0,-3-14 0 0 0,3 27 68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6:33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79 5527 0 0,'0'0'423'0'0,"-2"1"-278"0"0,-8 1 623 0 0,1 1-1 0 0,0 0 1 0 0,0 0-1 0 0,0 1 0 0 0,1 0 1 0 0,-9 5-1 0 0,13-7-336 0 0,1 1 0 0 0,-1-1 0 0 0,1 1-1 0 0,0 0 1 0 0,0 0 0 0 0,0 0 0 0 0,0 0 0 0 0,1 1-1 0 0,-4 4 1 0 0,5-6 193 0 0,1 12 532 0 0,0-13-1076 0 0,0 1-1 0 0,1-1 1 0 0,-1 0-1 0 0,1 1 1 0 0,0-1-1 0 0,-1 0 1 0 0,1 0-1 0 0,0 0 0 0 0,0 1 1 0 0,0-1-1 0 0,0 0 1 0 0,0 0-1 0 0,0 0 1 0 0,0 0-1 0 0,0 0 1 0 0,0-1-1 0 0,0 1 1 0 0,0 0-1 0 0,1 0 1 0 0,-1-1-1 0 0,0 1 1 0 0,1-1-1 0 0,-1 1 1 0 0,3 0-1 0 0,2 1 144 0 0,1-1-1 0 0,-1 1 1 0 0,1-1 0 0 0,6 0-1 0 0,1-2 103 0 0,0 0 0 0 0,0-1 1 0 0,0-1-1 0 0,-1 0 0 0 0,23-9 0 0 0,3 1 145 0 0,254-54 971 0 0,-245 56-1512 0 0,-30 5-287 0 0,0 0 1 0 0,0-2-1 0 0,23-9 1 0 0,-32 11-1309 0 0,-1-1-1 0 0,1 0 0 0 0,-1 0 1 0 0,14-12-1 0 0,-4-1-4681 0 0</inkml:trace>
</inkml:ink>
</file>

<file path=ppt/ink/ink7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9:43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79 3679 0 0,'0'0'284'0'0,"-14"-2"1176"0"0,-1-2 2913 0 0,-17-3-458 0 0,18 7 1725 0 0,18 0-5521 0 0,-1-1-1 0 0,1-1 0 0 0,0 1 1 0 0,6-3-1 0 0,8-4 34 0 0,32-6 106 0 0,-24 5-126 0 0,1 2-1 0 0,0 0 1 0 0,0 2 0 0 0,43-2-1 0 0,-68 6-108 0 0,0 1-1 0 0,0 0 0 0 0,0 0 1 0 0,0 1-1 0 0,0-1 1 0 0,0 0-1 0 0,0 1 1 0 0,0-1-1 0 0,0 1 0 0 0,0-1 1 0 0,-1 1-1 0 0,1 0 1 0 0,0 0-1 0 0,0 0 1 0 0,-1 0-1 0 0,1 0 0 0 0,0 0 1 0 0,-1 1-1 0 0,0-1 1 0 0,1 0-1 0 0,-1 1 1 0 0,0-1-1 0 0,3 4 0 0 0,-4-3-17 0 0,1 0-1 0 0,0 0 1 0 0,-1 0-1 0 0,1 0 1 0 0,-1 1-1 0 0,0-1 0 0 0,0 0 1 0 0,0 0-1 0 0,0 1 1 0 0,0-1-1 0 0,0 0 1 0 0,-1 0-1 0 0,1 0 1 0 0,-1 1-1 0 0,1-1 0 0 0,-1 0 1 0 0,0 0-1 0 0,0 0 1 0 0,0 0-1 0 0,0 0 1 0 0,-2 2-1 0 0,-4 8-4 0 0,-2 0 0 0 0,1-1 0 0 0,-2-1 0 0 0,1 1 0 0 0,-1-1 0 0 0,-14 10 0 0 0,-73 46 0 0 0,62-44 0 0 0,-34 27 0 0 0,62-43 0 0 0,1-1 0 0 0,1 0 0 0 0,-1 0 0 0 0,1 1 0 0 0,0 0 0 0 0,-5 6 0 0 0,10-11 2 0 0,0-1 1 0 0,-1 1-1 0 0,1 0 0 0 0,-1-1 1 0 0,1 1-1 0 0,0-1 0 0 0,0 1 0 0 0,-1 0 1 0 0,1-1-1 0 0,0 1 0 0 0,0 0 1 0 0,0-1-1 0 0,0 1 0 0 0,-1 0 0 0 0,1-1 1 0 0,0 1-1 0 0,0 0 0 0 0,1 0 1 0 0,-1-1-1 0 0,0 1 0 0 0,0 0 0 0 0,0-1 1 0 0,0 1-1 0 0,1 0 0 0 0,-1-1 1 0 0,0 1-1 0 0,0 0 0 0 0,1-1 0 0 0,-1 1 1 0 0,1-1-1 0 0,-1 1 0 0 0,0-1 1 0 0,1 1-1 0 0,-1-1 0 0 0,1 1 0 0 0,0 0 1 0 0,-1-1 0 0 0,1 1 6 0 0,0 0 1 0 0,1-1-1 0 0,-1 1 0 0 0,0 0 0 0 0,0 0 0 0 0,1-1 0 0 0,-1 1 1 0 0,0-1-1 0 0,1 1 0 0 0,-1-1 0 0 0,0 0 0 0 0,1 0 0 0 0,1 1 1 0 0,2 0 21 0 0,12 2 22 0 0,0 0 0 0 0,0-1 1 0 0,0-1-1 0 0,20 0 0 0 0,71-10 178 0 0,10 0-457 0 0,-44 4-4235 0 0,-60 3 2603 0 0</inkml:trace>
</inkml:ink>
</file>

<file path=ppt/ink/ink7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9:44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296 223 5063 0 0,'0'0'232'0'0,"0"2"-13"0"0,-1 8-116 0 0,-2-1 1 0 0,1 1-1 0 0,-4 9 0 0 0,1-9 934 0 0,1 0-1 0 0,-1 0 0 0 0,-1 0 1 0 0,0 0-1 0 0,0-1 0 0 0,-1 0 0 0 0,0-1 1 0 0,-13 13-1 0 0,11-12-499 0 0,7-7-326 0 0,0 0 1 0 0,0 0-1 0 0,0 0 1 0 0,-1 0-1 0 0,1-1 0 0 0,0 1 1 0 0,-5 2-1 0 0,6-4-128 0 0,-1 0 0 0 0,1 1-1 0 0,0-1 1 0 0,-1 0 0 0 0,1 0 0 0 0,-1 0 0 0 0,1 0-1 0 0,-1 0 1 0 0,1-1 0 0 0,0 1 0 0 0,-1 0 0 0 0,1 0-1 0 0,-1-1 1 0 0,1 1 0 0 0,0-1 0 0 0,0 0 0 0 0,-1 1-1 0 0,1-1 1 0 0,-2-1 0 0 0,-5-4 62 0 0,1 0 0 0 0,-1 0 1 0 0,1-1-1 0 0,1 0 0 0 0,-1 0 1 0 0,-5-9-1 0 0,-17-19-133 0 0,-18-12-244 0 0,45 45 166 0 0,-1-1 0 0 0,1 0-1 0 0,-1 0 1 0 0,1 1 0 0 0,0-1 0 0 0,0-1-1 0 0,1 1 1 0 0,-1 0 0 0 0,0 0-1 0 0,1-1 1 0 0,0 1 0 0 0,0 0 0 0 0,0-1-1 0 0,0 0 1 0 0,1 1 0 0 0,-1-6 0 0 0,1 4 2 0 0,1 1 1 0 0,-1-1-1 0 0,1 0 1 0 0,0 1-1 0 0,1-1 1 0 0,-1 1-1 0 0,1-1 1 0 0,0 1-1 0 0,0 0 1 0 0,0-1-1 0 0,4-4 1 0 0,2-2-36 0 0,1 1 1 0 0,0-1-1 0 0,1 1 0 0 0,0 1 1 0 0,0 0-1 0 0,1 0 1 0 0,19-11-1 0 0,-17 13 82 0 0,1 0 0 0 0,-1 1 0 0 0,1 1 0 0 0,0 0 0 0 0,1 1 0 0 0,-1 0 0 0 0,1 1 0 0 0,0 1 0 0 0,-1 1 0 0 0,1 0 0 0 0,0 0 0 0 0,0 2 0 0 0,0 0 0 0 0,0 0 0 0 0,18 5 0 0 0,41 9 923 0 0,96 6 0 0 0,-160-20-801 0 0,10 0 187 0 0,21 5 0 0 0,-35-5-253 0 0,-1 0-1 0 0,0 1 1 0 0,1-1 0 0 0,-1 1-1 0 0,0 0 1 0 0,0 1 0 0 0,0-1 0 0 0,8 7-1 0 0,-12-8-37 0 0,0 1-1 0 0,1-1 1 0 0,-1 0-1 0 0,0 1 1 0 0,0 0-1 0 0,0-1 1 0 0,0 1-1 0 0,0-1 1 0 0,0 1-1 0 0,-1 0 1 0 0,1 0-1 0 0,-1 0 1 0 0,1-1-1 0 0,-1 1 1 0 0,1 0-1 0 0,-1 0 1 0 0,0 0 0 0 0,0 0-1 0 0,0 0 1 0 0,0 0-1 0 0,0-1 1 0 0,-1 1-1 0 0,1 0 1 0 0,0 0-1 0 0,-1 0 1 0 0,1 0-1 0 0,-1-1 1 0 0,-2 4-1 0 0,0 3 0 0 0,-1 0-1 0 0,0-1 1 0 0,-1 0-1 0 0,1 0 1 0 0,-8 7-1 0 0,-19 21 17 0 0,-1-2 0 0 0,-2-2 0 0 0,-44 33 0 0 0,62-53-131 0 0,1-1-1 0 0,-2-1 1 0 0,1-1 0 0 0,-1 0-1 0 0,-1-1 1 0 0,1-1-1 0 0,-30 7 1 0 0,25-9-60 0 0,0 0 1 0 0,-1-2-1 0 0,1 0 1 0 0,-1-2-1 0 0,-43-5 1 0 0,65 5 68 0 0,0 0 0 0 0,0 0 0 0 0,0 0 0 0 0,0 0 0 0 0,0 0 0 0 0,0 0 0 0 0,0 0 0 0 0,0-1 0 0 0,0 1 0 0 0,0-1 0 0 0,0 1 0 0 0,0-1 0 0 0,0 1 1 0 0,0-1-1 0 0,0 1 0 0 0,0-1 0 0 0,0 0 0 0 0,1 1 0 0 0,-1-1 0 0 0,0 0 0 0 0,0 0 0 0 0,1 1 0 0 0,-1-1 0 0 0,1 0 0 0 0,-1 0 0 0 0,1 0 0 0 0,-1 0 0 0 0,1 0 1 0 0,-1 0-1 0 0,1 0 0 0 0,0 0 0 0 0,0 0 0 0 0,-1 0 0 0 0,1 0 0 0 0,0 0 0 0 0,0 0 0 0 0,0 0 0 0 0,0-1 0 0 0,0 1 0 0 0,0 0 0 0 0,1 0 0 0 0,-1 0 0 0 0,0 0 1 0 0,0 0-1 0 0,1 0 0 0 0,-1 0 0 0 0,1 0 0 0 0,-1 0 0 0 0,1 0 0 0 0,0-1 0 0 0,7-11-4633 0 0</inkml:trace>
</inkml:ink>
</file>

<file path=ppt/ink/ink7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9:44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42 10735 0 0,'29'-41'3418'0'0,"-30"41"-3309"0"0,-1 0 1 0 0,1 0-1 0 0,0 0 1 0 0,-1 0-1 0 0,1 0 1 0 0,0 0-1 0 0,0 1 1 0 0,-1-1-1 0 0,1 1 1 0 0,0-1-1 0 0,0 1 1 0 0,-1-1-1 0 0,-1 3 1 0 0,-9 5 105 0 0,1 0 0 0 0,-1 1 0 0 0,-17 20 0 0 0,-28 37-105 0 0,37-41 1 0 0,-25 35 15 0 0,3 1-1 0 0,-42 83 1 0 0,16-25-111 0 0,35-64-16 0 0,-2 5-5 0 0,-60 77 0 0 0,63-93-525 0 0,31-42 299 0 0</inkml:trace>
</inkml:ink>
</file>

<file path=ppt/ink/ink7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9:45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75 234 5063 0 0,'0'0'390'0'0,"0"-2"-252"0"0,0-16 9916 0 0,-1 20-9646 0 0,-5 7-223 0 0,0 0 1 0 0,1 0 0 0 0,0 0-1 0 0,1 1 1 0 0,0-1 0 0 0,-4 16 0 0 0,-14 65 450 0 0,19-72-471 0 0,-1 2-58 0 0,1 0 1 0 0,0 33-1 0 0,3-43-34 0 0,0 1 0 0 0,1-1 0 0 0,0 1 0 0 0,1-1 0 0 0,0 0 0 0 0,7 18 0 0 0,-8-26-33 0 0,0 1-1 0 0,0-1 1 0 0,0 0-1 0 0,1 0 0 0 0,-1 0 1 0 0,0 0-1 0 0,1 0 1 0 0,0 0-1 0 0,-1-1 1 0 0,1 1-1 0 0,0 0 1 0 0,0-1-1 0 0,0 1 1 0 0,0-1-1 0 0,0 0 0 0 0,0 0 1 0 0,4 2-1 0 0,-2-2 38 0 0,0 0 0 0 0,0 0 1 0 0,0 0-1 0 0,0-1 0 0 0,0 1 0 0 0,0-1 0 0 0,0 0 0 0 0,0-1 0 0 0,7 0 0 0 0,0-1 68 0 0,-1-1-1 0 0,1 0 0 0 0,-1 0 1 0 0,1-1-1 0 0,-1-1 1 0 0,17-10-1 0 0,-14 6-101 0 0,-1 0 0 0 0,-1 0 0 0 0,1-1 0 0 0,11-14 0 0 0,35-50 164 0 0,-34 44-181 0 0,-20 24-46 0 0,-3 5-81 0 0,0 2-727 0 0,-1 1 806 0 0,1 0 1 0 0,-1 0-1 0 0,0 0 1 0 0,1 0 0 0 0,-1 0-1 0 0,0 0 1 0 0,-1 4-1 0 0,1-4 15 0 0,0 3 7 0 0,0 10 0 0 0,3 27 0 0 0,-2-37 0 0 0,0 0 0 0 0,0 0 0 0 0,1 0 0 0 0,0 0 0 0 0,0 0 0 0 0,0-1 0 0 0,0 1 0 0 0,1-1 0 0 0,3 6 0 0 0,2 2 90 0 0,1-1-1 0 0,0 0 0 0 0,1-1 1 0 0,0 1-1 0 0,1-2 0 0 0,17 13 1 0 0,29 11 1324 0 0,-55-32-790 0 0,19-3 208 0 0,-18 0-778 0 0,-1 1 0 0 0,1 0 0 0 0,-1-1 0 0 0,0 0 0 0 0,1 0 0 0 0,-1 0 0 0 0,0 0 0 0 0,0 0 0 0 0,0 0 0 0 0,2-3 0 0 0,16-27 294 0 0,-18 30-323 0 0,9-26 159 0 0,-9 22-151 0 0,1 1 0 0 0,-1-1 0 0 0,1 1 0 0 0,5-9 0 0 0,26-29 53 0 0,62-59 0 0 0,-62 67-70 0 0,98-110-1562 0 0,-103 108 880 0 0,-1-1-1 0 0,26-48 1 0 0,-31 36-2887 0 0,-17 36 2179 0 0</inkml:trace>
</inkml:ink>
</file>

<file path=ppt/ink/ink7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9:4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2303 0 0,'0'0'13842'0'0,"2"-1"-13093"0"0,52-8 1431 0 0,70-11-857 0 0,-72 15-962 0 0,-5-1-166 0 0,0 2 1 0 0,63 4-1 0 0,-85 2-1783 0 0,38 10-1 0 0,-52-10 61 0 0</inkml:trace>
</inkml:ink>
</file>

<file path=ppt/ink/ink7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9:45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7367 0 0,'0'0'7915'0'0,"2"0"-7000"0"0,18-1 573 0 0,40-8-1 0 0,-12 1-998 0 0,-22 5-402 0 0,141-15 1073 0 0,-125 16-1966 0 0,83 5 1 0 0,-109-1-157 0 0</inkml:trace>
</inkml:ink>
</file>

<file path=ppt/ink/ink7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9:50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52 9071 0 0,'0'0'5039'0'0,"0"1"-4939"0"0,0-1 1 0 0,-1 0-1 0 0,1 1 1 0 0,0-1-1 0 0,0 1 1 0 0,0-1-1 0 0,-1 0 1 0 0,1 1-1 0 0,0-1 1 0 0,0 1-1 0 0,0-1 1 0 0,0 1-1 0 0,0-1 0 0 0,0 1 1 0 0,0-1-1 0 0,0 1 1 0 0,0-1-1 0 0,0 1 1 0 0,0 0-1 0 0,6 1 62 0 0,1 0 0 0 0,-1-1-1 0 0,1 0 1 0 0,0 0 0 0 0,-1 0-1 0 0,1-1 1 0 0,0 0 0 0 0,9-1-1 0 0,56-10 205 0 0,-61 9-332 0 0,59-13 98 0 0,144-24-55 0 0,-205 38-419 0 0,1 1-1 0 0,-1-1 1 0 0,1 1-1 0 0,-1 1 1 0 0,1 0-1 0 0,-1 0 1 0 0,14 5-1 0 0</inkml:trace>
</inkml:ink>
</file>

<file path=ppt/ink/ink7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9:51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 8287 0 0,'0'0'1999'0'0,"-1"1"-759"0"0,-5 8-93 0 0,0 0 0 0 0,-8 15 0 0 0,-18 50-242 0 0,28-65-694 0 0,-38 102 215 0 0,-43 169 0 0 0,85-277-732 0 0,-1 0-1 0 0,1 1 0 0 0,0-1 1 0 0,0 1-1 0 0,0-1 0 0 0,0 0 1 0 0,2 6-1 0 0</inkml:trace>
</inkml:ink>
</file>

<file path=ppt/ink/ink7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9:51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 14335 0 0,'0'0'1443'0'0,"2"-1"-1268"0"0,12-7 204 0 0,0 0 1 0 0,1 1 0 0 0,0 1 0 0 0,1 0-1 0 0,26-6 1 0 0,22-2 328 0 0,165-34 1176 0 0,2 19-1006 0 0,-182 26-1693 0 0,0 3 1 0 0,82 9 0 0 0,-118-7-997 0 0</inkml:trace>
</inkml:ink>
</file>

<file path=ppt/ink/ink7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9:52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407 140 10735 0 0,'0'0'1827'0'0,"1"-1"-1091"0"0,2-4-462 0 0,0 1-1 0 0,1 0 1 0 0,-1 0 0 0 0,1 0-1 0 0,0 1 1 0 0,0-1 0 0 0,1 1 0 0 0,-1 0-1 0 0,9-4 1 0 0,51-21 497 0 0,-43 19-442 0 0,32-11 187 0 0,58-14 0 0 0,-104 32-447 0 0,1 0 1 0 0,-1 1-1 0 0,0 0 0 0 0,0 0 0 0 0,0 1 0 0 0,1 0 0 0 0,6 1 1 0 0,-12-1-66 0 0,0 0 0 0 0,-1 1 1 0 0,1-1-1 0 0,-1 0 0 0 0,1 1 1 0 0,-1-1-1 0 0,1 1 1 0 0,-1 0-1 0 0,1-1 0 0 0,-1 1 1 0 0,0 0-1 0 0,1 0 1 0 0,-1 0-1 0 0,0 0 0 0 0,0 0 1 0 0,0 0-1 0 0,1 0 0 0 0,-1 0 1 0 0,0 1-1 0 0,-1-1 1 0 0,1 0-1 0 0,0 1 0 0 0,0-1 1 0 0,0 1-1 0 0,-1-1 1 0 0,1 1-1 0 0,-1-1 0 0 0,1 1 1 0 0,-1-1-1 0 0,0 1 1 0 0,1-1-1 0 0,-1 1 0 0 0,0-1 1 0 0,0 1-1 0 0,0 0 0 0 0,0-1 1 0 0,-1 4-1 0 0,-1 4-3 0 0,0-1-1 0 0,0 1 1 0 0,-1 0-1 0 0,0-1 0 0 0,-1 0 1 0 0,0 0-1 0 0,0 0 1 0 0,-1 0-1 0 0,1 0 1 0 0,-10 9-1 0 0,-6 7-32 0 0,-38 34-1 0 0,7-15-66 0 0,-1-3 0 0 0,-62 36-1 0 0,47-32-172 0 0,-104 61-629 0 0,-20 14 568 0 0,161-96 501 0 0,29-22 384 0 0,2-2-416 0 0,11-8-9 0 0,0 2 0 0 0,0-1-1 0 0,1 2 1 0 0,0 0 0 0 0,0 0-1 0 0,20-5 1 0 0,88-18 559 0 0,-120 29-679 0 0,77-13 879 0 0,103-3 1 0 0,81 11 256 0 0,-56 12-1091 0 0,-196-7-308 0 0,-1 0 1 0 0,1 1-1 0 0,-1 0 0 0 0,16 4 1 0 0,-23-4-264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6:33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0 9815 0 0,'0'0'890'0'0,"3"0"-733"0"0,-2 1-32 0 0,0-1 0 0 0,-1 0 0 0 0,1 0 0 0 0,0 0 0 0 0,0 1 0 0 0,0-1 0 0 0,0 0 0 0 0,-1 1 0 0 0,1-1-1 0 0,0 1 1 0 0,0-1 0 0 0,-1 1 0 0 0,1-1 0 0 0,0 1 0 0 0,-1 0 0 0 0,1-1 0 0 0,-1 1 0 0 0,1 0 0 0 0,-1-1 0 0 0,1 1 0 0 0,-1 0 0 0 0,1 0 0 0 0,-1-1 0 0 0,0 1 0 0 0,1 0 0 0 0,-1 0 0 0 0,0 0-1 0 0,0 0 1 0 0,1-1 0 0 0,-1 3 0 0 0,0 1 47 0 0,1 0 0 0 0,-1 1 1 0 0,0-1-1 0 0,0 1 0 0 0,0-1 0 0 0,-1 1 0 0 0,0-1 0 0 0,1 0 0 0 0,-3 6 0 0 0,-16 39 1054 0 0,7-21-629 0 0,0 7-37 0 0,2 2-1 0 0,-11 63 1 0 0,5 77-36 0 0,15-164-565 0 0,0 0 0 0 0,0 1 1 0 0,-2-1-1 0 0,0 0 0 0 0,0 0 0 0 0,-1-1 1 0 0,0 1-1 0 0,-1-1 0 0 0,-1 0 0 0 0,0 0 1 0 0,-1 0-1 0 0,0-1 0 0 0,0 0 0 0 0,-1-1 1 0 0,-16 16-1 0 0,21-23-236 0 0,-8 8 107 0 0,7-5-3532 0 0</inkml:trace>
</inkml:ink>
</file>

<file path=ppt/ink/ink7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9:53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6 4607 0 0,'0'0'7030'0'0,"-1"0"-6325"0"0,-4-2-453 0 0,0 1 0 0 0,0 0 0 0 0,0 0 0 0 0,-1 1 0 0 0,1 0 0 0 0,0 0 0 0 0,0 0-1 0 0,0 0 1 0 0,0 1 0 0 0,-1 0 0 0 0,1 0 0 0 0,0 0 0 0 0,0 1 0 0 0,-8 3 0 0 0,-6 3 233 0 0,0 2 0 0 0,-22 13 1 0 0,2 5-228 0 0,0 1 0 0 0,-65 65 0 0 0,77-66-268 0 0,1 0 0 0 0,1 2 0 0 0,-24 38 0 0 0,36-49 7 0 0,2 1-1 0 0,0 0 1 0 0,1 1-1 0 0,2 0 1 0 0,0 1 0 0 0,-9 38-1 0 0,14-43-2 0 0,1 1-1 0 0,1-1 0 0 0,1 0 1 0 0,0 0-1 0 0,1 0 0 0 0,5 28 1 0 0,-1-20-99 0 0,2 0 0 0 0,1 0 0 0 0,19 42 0 0 0,3-9-401 0 0,4-2-1 0 0,62 82 1 0 0,-46-70 431 0 0,14 16-174 0 0,77 134 1 0 0,-125-188 214 0 0,-1 0 0 0 0,-1 1 0 0 0,-2 1-1 0 0,-2 0 1 0 0,0 0 0 0 0,-2 1 0 0 0,-2 0 0 0 0,4 60 0 0 0,-9-61 26 0 0,-2 0 0 0 0,-2 0 0 0 0,0-1 0 0 0,-13 48 0 0 0,10-56 3 0 0,-2 0-1 0 0,0-1 0 0 0,-1 0 0 0 0,-1 0 1 0 0,-1-1-1 0 0,-24 33 0 0 0,11-24 17 0 0,-1-2-1 0 0,-1 0 0 0 0,-1-2 1 0 0,-2-1-1 0 0,0-1 1 0 0,-2-2-1 0 0,-1-1 0 0 0,0-1 1 0 0,-62 27-1 0 0,70-38 114 0 0,0 0 0 0 0,-1-2 0 0 0,-42 8 0 0 0,44-15 34 0 0,23 0-135 0 0,-1 0 0 0 0,0 0 0 0 0,1 0 0 0 0,-1 0 0 0 0,0 0 0 0 0,0 0 0 0 0,1 0 0 0 0,-1 0 0 0 0,0-1 0 0 0,1 1 0 0 0,-1 0 0 0 0,0 0 0 0 0,1-1 0 0 0,-1 1 0 0 0,1 0 0 0 0,-1-1 0 0 0,0 1 0 0 0,1-1 0 0 0,-1 1 0 0 0,1 0 0 0 0,-1-1 0 0 0,1 0 0 0 0,-1 1 0 0 0,1-1 0 0 0,0 1 0 0 0,-1-1 0 0 0,1 1 0 0 0,-1-1 0 0 0,1-1 0 0 0,0 0-93 0 0,0 0 0 0 0,0-1 0 0 0,1 1 0 0 0,0 0-1 0 0,-1 0 1 0 0,1 0 0 0 0,0 0 0 0 0,0 0 0 0 0,0 0 0 0 0,0 0-1 0 0,0 0 1 0 0,0 0 0 0 0,1 0 0 0 0,-1 1 0 0 0,1-1-1 0 0,-1 0 1 0 0,1 1 0 0 0,2-3 0 0 0,12-10-853 0 0</inkml:trace>
</inkml:ink>
</file>

<file path=ppt/ink/ink7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9:53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89 1375 0 0,'-13'4'15378'0'0,"22"-4"-12658"0"0,12-1-4966 0 0,-13 0 3681 0 0,15-3-1133 0 0,-1 0-1 0 0,0-2 1 0 0,37-13 0 0 0,16-6 18 0 0,58-3 137 0 0,-116 26-949 0 0,1 0 0 0 0,0 2 0 0 0,0-1 1 0 0,-1 2-1 0 0,29 4 0 0 0,-29-1-924 0 0</inkml:trace>
</inkml:ink>
</file>

<file path=ppt/ink/ink7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9:54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488 206 2759 0 0,'0'0'367'0'0,"-16"3"3802"0"0,0-2-2666 0 0,14-1-831 0 0,-15-5 2708 0 0,6-5-927 0 0,11 8-1973 0 0,1-3-335 0 0,0 1 0 0 0,0-1 0 0 0,1 1 0 0 0,-1-1 0 0 0,1 1 0 0 0,0-1 0 0 0,0 1 0 0 0,1 0 0 0 0,-1 0 0 0 0,6-6 0 0 0,-2 3-15 0 0,1 0 0 0 0,-1 1 0 0 0,1 0 1 0 0,1 0-1 0 0,7-4 0 0 0,7-3 106 0 0,0 2 0 0 0,1 0 0 0 0,28-8 0 0 0,-32 12-82 0 0,73-22 608 0 0,-83 27-702 0 0,0 0 1 0 0,-1 1-1 0 0,1 0 0 0 0,0 1 1 0 0,0 0-1 0 0,0 0 0 0 0,0 1 1 0 0,13 2-1 0 0,-21-3-60 0 0,1 1 0 0 0,0-1 1 0 0,-1 1-1 0 0,1-1 0 0 0,0 1 0 0 0,-1-1 1 0 0,1 1-1 0 0,-1 0 0 0 0,1 0 0 0 0,-1 0 1 0 0,0 0-1 0 0,1 0 0 0 0,-1 0 0 0 0,0 0 0 0 0,0 1 1 0 0,0-1-1 0 0,0 0 0 0 0,0 1 0 0 0,0-1 1 0 0,0 1-1 0 0,0-1 0 0 0,0 1 0 0 0,-1-1 1 0 0,1 1-1 0 0,-1-1 0 0 0,1 1 0 0 0,-1 0 1 0 0,1-1-1 0 0,-1 1 0 0 0,0 0 0 0 0,0-1 1 0 0,0 1-1 0 0,0 0 0 0 0,0 0 0 0 0,0-1 1 0 0,-1 1-1 0 0,1 0 0 0 0,-1 1 0 0 0,-2 7-7 0 0,0 0-1 0 0,-1 0 0 0 0,0 0 1 0 0,-10 16-1 0 0,11-21 18 0 0,-4 7-40 0 0,-2 1-1 0 0,1-2 1 0 0,-1 1-1 0 0,-1-2 0 0 0,0 1 1 0 0,-12 9-1 0 0,-74 52-487 0 0,43-33 170 0 0,12-9 117 0 0,-161 113-634 0 0,196-139 845 0 0,-312 200-824 0 0,288-183 923 0 0,29-20 337 0 0,3 0-311 0 0,5 0-42 0 0,-1 0 0 0 0,1 0 1 0 0,0 0-1 0 0,0-1 0 0 0,0 0 0 0 0,9-2 0 0 0,17 1 27 0 0,128 18 505 0 0,-97-9-118 0 0,68 1-1 0 0,-60-11-1157 0 0,-64 1-555 0 0,0 0 0 0 0,0-1 0 0 0,11-3 0 0 0,-16 4-811 0 0</inkml:trace>
</inkml:ink>
</file>

<file path=ppt/ink/ink7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9:55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90 207 3223 0 0,'-2'0'619'0'0,"0"1"-6"0"0,0-1 0 0 0,0 0 0 0 0,0 0 0 0 0,0 1-1 0 0,0-1 1 0 0,0 1 0 0 0,0 0 0 0 0,1-1 0 0 0,-1 1 0 0 0,0 0-1 0 0,0 0 1 0 0,1 0 0 0 0,-1 0 0 0 0,1 0 0 0 0,-3 3 0 0 0,0-1-195 0 0,1 1 0 0 0,0 0-1 0 0,0 0 1 0 0,0 0 0 0 0,-4 8 0 0 0,0 4-169 0 0,0 1-1 0 0,-6 24 1 0 0,12-37-180 0 0,-1 1 0 0 0,1 0 0 0 0,0 0 0 0 0,0-1 0 0 0,1 1 0 0 0,0 0 0 0 0,0 0 1 0 0,0 0-1 0 0,0-1 0 0 0,0 1 0 0 0,1 0 0 0 0,2 5 0 0 0,-3-8-42 0 0,1-1 0 0 0,0 1 0 0 0,-1-1 0 0 0,1 0 0 0 0,0 1 0 0 0,0-1 0 0 0,0 0 0 0 0,0 0 0 0 0,0 1 0 0 0,1-1 0 0 0,-1 0 0 0 0,0 0 0 0 0,0 0 1 0 0,1-1-1 0 0,-1 1 0 0 0,0 0 0 0 0,1 0 0 0 0,-1-1 0 0 0,1 1 0 0 0,-1-1 0 0 0,3 1 0 0 0,1 0 43 0 0,0 0-1 0 0,0 0 1 0 0,0-1 0 0 0,10 0 0 0 0,1-2 10 0 0,1-1-1 0 0,-1-1 1 0 0,1 0-1 0 0,-1-1 1 0 0,-1-1-1 0 0,1-1 1 0 0,19-11-1 0 0,-32 17-66 0 0,9-5 2 0 0,0-1 1 0 0,-1 0-1 0 0,0 0 0 0 0,-1-1 0 0 0,0-1 0 0 0,0 0 1 0 0,12-13-1 0 0,-13 10 41 0 0,-3 1-69 0 0,-5 10-43 0 0,0 4-33 0 0,0 0 78 0 0,0-1 0 0 0,0 1 1 0 0,1 0-1 0 0,-1-1 0 0 0,4 5 0 0 0,-2-3 7 0 0,0 3 9 0 0,-1-4 2 0 0,1 1 0 0 0,-1-1 0 0 0,0 0 0 0 0,1 0 0 0 0,0 0 0 0 0,4 4 0 0 0,25 29 55 0 0,-22-24-12 0 0,1 0-1 0 0,16 14 0 0 0,-23-23-24 0 0,0 1 0 0 0,1-1 0 0 0,0 0-1 0 0,0-1 1 0 0,0 1 0 0 0,0-1-1 0 0,0 0 1 0 0,0 0 0 0 0,1-1-1 0 0,8 2 1 0 0,-10-2 42 0 0,1 0-1 0 0,-1-1 1 0 0,0 1-1 0 0,0-1 0 0 0,1 0 1 0 0,-1 0-1 0 0,0-1 1 0 0,0 1-1 0 0,0-1 1 0 0,1 0-1 0 0,-1 0 1 0 0,0-1-1 0 0,0 1 0 0 0,-1-1 1 0 0,1 0-1 0 0,0 0 1 0 0,0 0-1 0 0,-1 0 1 0 0,1 0-1 0 0,-1-1 1 0 0,0 0-1 0 0,0 0 0 0 0,4-4 1 0 0,0-2 71 0 0,0 1-1 0 0,-1-2 1 0 0,0 1 0 0 0,0 0 0 0 0,3-12 0 0 0,20-54 271 0 0,-11 26-301 0 0,-6 18-232 0 0,1 1 0 0 0,1 1 0 0 0,2 0 0 0 0,1 1 0 0 0,31-40 0 0 0,-40 61-375 0 0,-4 9-1304 0 0,-1 17-4087 0 0,-3-3-89 0 0</inkml:trace>
</inkml:ink>
</file>

<file path=ppt/ink/ink7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9:55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278 354 7223 0 0,'0'0'5896'0'0,"1"2"-5528"0"0,0-1-264 0 0,-1 0 0 0 0,1 0 0 0 0,-1 0 1 0 0,0 0-1 0 0,1 0 0 0 0,-1 0 0 0 0,0 0 0 0 0,0 0 0 0 0,1 0 0 0 0,-1 0 0 0 0,0 0 0 0 0,0 1 0 0 0,0-1 0 0 0,-1 0 0 0 0,1 0 0 0 0,0 0 0 0 0,0 0 1 0 0,0 0-1 0 0,-1 0 0 0 0,1 0 0 0 0,-1 0 0 0 0,1 0 0 0 0,-1 0 0 0 0,1 0 0 0 0,-1 0 0 0 0,1 0 0 0 0,-1 0 0 0 0,0 0 0 0 0,0-1 0 0 0,1 1 0 0 0,-1 0 0 0 0,0 0 1 0 0,0-1-1 0 0,0 1 0 0 0,0-1 0 0 0,0 1 0 0 0,0-1 0 0 0,0 1 0 0 0,0-1 0 0 0,0 1 0 0 0,-2-1 0 0 0,-2 2 39 0 0,-1 0-1 0 0,0-1 1 0 0,1 0 0 0 0,-1 0-1 0 0,0 0 1 0 0,1-1 0 0 0,-8 0-1 0 0,2 0-47 0 0,0-1 0 0 0,0-1 0 0 0,1 1-1 0 0,-1-2 1 0 0,0 1 0 0 0,1-2 0 0 0,0 1 0 0 0,-11-6 0 0 0,5 1 16 0 0,-28-19 1 0 0,40 24-107 0 0,1 0 0 0 0,-1 0 0 0 0,0 0 1 0 0,1 0-1 0 0,0-1 0 0 0,0 0 0 0 0,0 1 0 0 0,0-1 1 0 0,0 0-1 0 0,1 0 0 0 0,0 0 0 0 0,-3-7 0 0 0,5 8-21 0 0,-1-1-1 0 0,1 1 1 0 0,0-1 0 0 0,0 1-1 0 0,0-1 1 0 0,0 1-1 0 0,1 0 1 0 0,-1-1-1 0 0,1 1 1 0 0,0-1 0 0 0,0 1-1 0 0,0 0 1 0 0,3-5-1 0 0,2-5-111 0 0,14-21 0 0 0,-20 34 128 0 0,12-19-101 0 0,1 0 1 0 0,1 1 0 0 0,1 1 0 0 0,0 0 0 0 0,1 1-1 0 0,25-19 1 0 0,-33 29 85 0 0,-1 1 0 0 0,1 0 0 0 0,0 0 0 0 0,1 1 0 0 0,-1 0 0 0 0,1 0 0 0 0,0 1 0 0 0,0 0 1 0 0,0 1-1 0 0,0 0 0 0 0,1 0 0 0 0,-1 1 0 0 0,0 0 0 0 0,1 1 0 0 0,-1 0 0 0 0,1 0 0 0 0,17 4 0 0 0,-21-3 47 0 0,0 1 0 0 0,0 1 0 0 0,0-1 1 0 0,-1 1-1 0 0,0 0 0 0 0,1 0 0 0 0,-1 0 1 0 0,0 1-1 0 0,0 0 0 0 0,-1 0 0 0 0,1 0 0 0 0,-1 1 1 0 0,0-1-1 0 0,0 1 0 0 0,0 0 0 0 0,3 7 0 0 0,0 0 58 0 0,0 1 0 0 0,-1 0-1 0 0,-1 0 1 0 0,0 0-1 0 0,-1 0 1 0 0,3 16 0 0 0,-6-23-81 0 0,0-2 15 0 0,-1 1 0 0 0,1 0 0 0 0,-1-1 0 0 0,0 1 0 0 0,0 0 0 0 0,-2 8 0 0 0,2-6-13 0 0,-1-1-1 0 0,0 1 1 0 0,-1 0 0 0 0,0-1 0 0 0,0 1 0 0 0,0-1-1 0 0,-1 0 1 0 0,0 1 0 0 0,0-1 0 0 0,-1-1 0 0 0,-4 7-1 0 0,0-2-81 0 0,-1 0 0 0 0,0 0-1 0 0,-19 14 1 0 0,21-19 11 0 0,-1-1 0 0 0,1 1 0 0 0,-1-1 0 0 0,1-1-1 0 0,-1 0 1 0 0,0 0 0 0 0,0 0 0 0 0,-1-1 0 0 0,1 0 0 0 0,-12 1 0 0 0,7-2-173 0 0,-1 0 0 0 0,0-1 0 0 0,1 0 0 0 0,-1-1 0 0 0,-23-5 0 0 0,34 5 0 0 0,1 1-1 0 0,-1-1 0 0 0,1-1 1 0 0,-1 1-1 0 0,1 0 1 0 0,-1-1-1 0 0,1 1 0 0 0,0-1 1 0 0,0 0-1 0 0,0 0 1 0 0,0 0-1 0 0,0 0 0 0 0,0 0 1 0 0,0 0-1 0 0,1 0 0 0 0,-1 0 1 0 0,1-1-1 0 0,-2-3 1 0 0,1-4-1345 0 0</inkml:trace>
</inkml:ink>
</file>

<file path=ppt/ink/ink7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9:56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6 5527 0 0,'0'0'423'0'0,"9"-5"6434"0"0,-10 7-6684 0 0,0 0-1 0 0,1 0 0 0 0,-1 0 0 0 0,0 1 1 0 0,0-1-1 0 0,-1 0 0 0 0,1 0 1 0 0,0 0-1 0 0,-4 3 0 0 0,0 2 113 0 0,-120 172 1926 0 0,-13 41-1602 0 0,-63 89-597 0 0,190-295-144 0 0,-1 0 0 0 0,0 0 0 0 0,-2-1 0 0 0,1-1 0 0 0,-31 22 0 0 0,38-29-163 0 0,-5 3-752 0 0</inkml:trace>
</inkml:ink>
</file>

<file path=ppt/ink/ink7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9:56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0 186 3679 0 0,'9'-40'6368'0'0,"1"25"984"0"0,-7 19-7303 0 0,-1-1 0 0 0,0 1 0 0 0,0 0 0 0 0,0-1 0 0 0,-1 1 0 0 0,1 0-1 0 0,-1 0 1 0 0,0 0 0 0 0,0 0 0 0 0,0 0 0 0 0,-1 0 0 0 0,1 1 0 0 0,-1-1 0 0 0,0 0 0 0 0,-1 5-1 0 0,-1 9 261 0 0,-1-1 1 0 0,-7 25-1 0 0,-1 4 45 0 0,8-26 62 0 0,1-1 0 0 0,0 21 0 0 0,14-39 36 0 0,-8-1-379 0 0,1-1 0 0 0,-1 1 1 0 0,0-1-1 0 0,0 0 0 0 0,0 0 0 0 0,0-1 0 0 0,0 1 0 0 0,0-1 0 0 0,0 0 1 0 0,0 0-1 0 0,-1-1 0 0 0,1 1 0 0 0,4-4 0 0 0,6-7 59 0 0,22-25 1 0 0,-13 13-114 0 0,4 3-22 0 0,-21 17-78 0 0,0 0-1 0 0,0 0 0 0 0,0 0 0 0 0,5-7 0 0 0,-10 11-99 0 0,4-1-221 0 0,-1 2-248 0 0,-3 7 599 0 0,0 3 28 0 0,-1 1 0 0 0,-3 15 1 0 0,2-16 7 0 0,0 1 1 0 0,1 14-1 0 0,1-1 15 0 0,-1-12 0 0 0,2-10 3 0 0,-1 1-1 0 0,1-1 1 0 0,-1 0-1 0 0,1 0 1 0 0,0 0 0 0 0,-1 0-1 0 0,1 0 1 0 0,0 0-1 0 0,0 0 1 0 0,1-1-1 0 0,-1 1 1 0 0,0-1 0 0 0,3 2-1 0 0,2 0 13 0 0,-1 0 0 0 0,1 0 0 0 0,13 3 0 0 0,-6-3 73 0 0,0 0-1 0 0,0-1 0 0 0,0-1 1 0 0,0-1-1 0 0,1 0 1 0 0,-1 0-1 0 0,17-4 1 0 0,-22 3 0 0 0,0-1-1 0 0,0-1 1 0 0,0 1 0 0 0,-1-1 0 0 0,1-1 0 0 0,-1 0 0 0 0,1 0 0 0 0,-1-1 0 0 0,-1 0 0 0 0,1 0 0 0 0,-1-1 0 0 0,8-7 0 0 0,2-5 266 0 0,-2-2 0 0 0,0 0 0 0 0,-2-1 0 0 0,20-39-1 0 0,22-32 250 0 0,48-34-3232 0 0,-97 119 1950 0 0,1 0-1613 0 0</inkml:trace>
</inkml:ink>
</file>

<file path=ppt/ink/ink7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19:58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5063 0 0,'0'0'6560'0'0,"2"1"-6122"0"0,6 0 36 0 0,1 1 0 0 0,-1-1 0 0 0,1 0 0 0 0,-1-1 0 0 0,1 0 1 0 0,-1 0-1 0 0,1-1 0 0 0,10-2 0 0 0,31-1 404 0 0,61 6-669 0 0,-57-2-77 0 0,98-11 0 0 0,-58-5 343 0 0,22-2 385 0 0,-89 17-777 0 0,-1 0 0 0 0,0 2 0 0 0,0 1-1 0 0,0 1 1 0 0,30 7 0 0 0,-24-4-49 0 0,0-1 0 0 0,1-2 1 0 0,-1-1-1 0 0,35-3 0 0 0,129-19 776 0 0,-161 15-655 0 0,-14 4-101 0 0,-1 1-1 0 0,0 0 0 0 0,1 2 1 0 0,-1 0-1 0 0,24 6 1 0 0,-24-3-52 0 0,1-2 0 0 0,0 0 0 0 0,1-2 0 0 0,32-1 0 0 0,154-7 48 0 0,-197 7-47 0 0,214-8-4 0 0,-123 3 146 0 0,-30-1 74 0 0,22 0 29 0 0,207 0 614 0 0,-292 6-845 0 0,296-21 72 0 0,-256 15-47 0 0,1 2 1 0 0,-1 2 0 0 0,71 7-1 0 0,-37 4 1 0 0,-22-1 21 0 0,-1-3 0 0 0,89-4 0 0 0,-136-2-64 0 0,94-12 0 0 0,39-7 67 0 0,-128 16-35 0 0,-9 2 42 0 0,0 0-1 0 0,0 1 1 0 0,0 0-1 0 0,0 1 0 0 0,0 0 1 0 0,0 0-1 0 0,14 2 1 0 0,-20-1-12 0 0,3 2-62 0 0,-4-3-56 0 0,-14 15-589 0 0,-16 0-2529 0 0,17-11 1540 0 0</inkml:trace>
</inkml:ink>
</file>

<file path=ppt/ink/ink7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0:24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8 474 2303 0 0,'-2'1'6660'0'0,"2"-1"-6515"0"0,0 0-1 0 0,-1 0 0 0 0,1 0 1 0 0,0 0-1 0 0,0 0 0 0 0,-1 0 0 0 0,1 0 1 0 0,0 0-1 0 0,0 0 0 0 0,0 0 1 0 0,-1 0-1 0 0,1 0 0 0 0,0 0 0 0 0,0 0 1 0 0,-1 1-1 0 0,1-1 0 0 0,0 0 1 0 0,0 0-1 0 0,0 0 0 0 0,0 0 1 0 0,-1 0-1 0 0,1 1 0 0 0,0-1 0 0 0,0 0 1 0 0,0 0-1 0 0,0 0 0 0 0,0 1 1 0 0,-1-1-1 0 0,1 0 0 0 0,0 1 1 0 0,3 6 4695 0 0,0-2-6240 0 0,3 10 1617 0 0,0 1 0 0 0,6 26 1 0 0,0-2-100 0 0,-2-12-76 0 0,1 0 0 0 0,1-1 0 0 0,29 46 0 0 0,-24-43 48 0 0,15 38-1 0 0,-7-13-28 0 0,-2-3-36 0 0,-13-26-5 0 0,17 31-1 0 0,6-1 45 0 0,-18-30-53 0 0,-14-24 1090 0 0,1-2-1010 0 0,5 0-22 0 0,-4-2-5 0 0,-1 0-55 0 0,1-1-1 0 0,-1 0 0 0 0,0 0 1 0 0,0 0-1 0 0,0-1 0 0 0,0 1 1 0 0,-1 0-1 0 0,1-1 0 0 0,-1 1 1 0 0,0-1-1 0 0,0 1 0 0 0,0-1 1 0 0,0 0-1 0 0,-1 1 0 0 0,1-7 1 0 0,0-5 5 0 0,9-48 125 0 0,-4-1 0 0 0,-3-103 1 0 0,0 3-58 0 0,0 121-102 0 0,1 0 0 0 0,2 0 0 0 0,18-64 0 0 0,-19 90 26 0 0,25-65-76 0 0,-30 81 70 0 0,6-17 0 0 0,-3 1 0 0 0,0 3 0 0 0,-1 0 0 0 0,-1 0 0 0 0,0-1 0 0 0,-1-23 0 0 0,-1 32-13 0 0,0 4-52 0 0,15-12 79 0 0,-11 12 8 0 0,5-11 170 0 0,-6 11-172 0 0,-2 0-7 0 0,1 0 0 0 0,0 1 0 0 0,0-1 0 0 0,-1 0 1 0 0,1 0-1 0 0,-1 0 0 0 0,1 0 0 0 0,-1 0 0 0 0,0 0 1 0 0,0-1-1 0 0,0-5 30 0 0,-1 2-22 0 0,1 5 32 0 0,-1 0-32 0 0,0-1-1 0 0,0 1 1 0 0,0-1-1 0 0,1 1 0 0 0,-1-1 1 0 0,0 1-1 0 0,1-1 1 0 0,0 1-1 0 0,-1-1 1 0 0,1 0-1 0 0,0-2 1 0 0,0-24 189 0 0,-1 26-156 0 0,-2 0-44 0 0,0 9-10 0 0,4 3 11 0 0,0-9 0 0 0,0 1 0 0 0,0-1 0 0 0,0 0 0 0 0,1 0-1 0 0,-1 1 1 0 0,0-1 0 0 0,1 0 0 0 0,-1 0 0 0 0,1 0 0 0 0,0 0 0 0 0,-1 0 0 0 0,1-1 0 0 0,-1 1 0 0 0,1 0 0 0 0,0-1 0 0 0,0 1 0 0 0,-1-1 0 0 0,4 0-1 0 0,34 3 195 0 0,-37-3-204 0 0,16 0 58 0 0,1 1 0 0 0,25 5-1 0 0,-10-2-58 0 0,0-2 0 0 0,0-1 0 0 0,52-6 0 0 0,61-8 32 0 0,175 7 0 0 0,-240 14-32 0 0,-47-3 0 0 0,35-1 0 0 0,153-13 0 0 0,-185 6 0 0 0,87-4 0 0 0,-98 7 0 0 0,-1 1 0 0 0,46 8 0 0 0,-44-5 0 0 0,-17-2 0 0 0,0 0 0 0 0,11 3 0 0 0,5 2 0 0 0,1 0 0 0 0,-1-2 0 0 0,1-1 0 0 0,0-1 0 0 0,1-2 0 0 0,-1 0 0 0 0,30-5 0 0 0,16-8-2 0 0,-51 7 20 0 0,0 1 1 0 0,37-1 0 0 0,-51 5-11 0 0,15-1 3 0 0,-1 1 0 0 0,0 2 0 0 0,0 0 0 0 0,1 1 0 0 0,37 11 0 0 0,-46-10-6 0 0,1 0 0 0 0,-1-1 0 0 0,1-1 0 0 0,0 0 0 0 0,28-1-1 0 0,81-12 31 0 0,-111 9-35 0 0,94-10 512 0 0,187 1 0 0 0,-276 12-512 0 0,95 7 0 0 0,-105-7 0 0 0,0-1 0 0 0,14-2 0 0 0,13 1 0 0 0,19 2 39 0 0,-40-2-21 0 0,1 1 0 0 0,-1 1 0 0 0,0 1-1 0 0,18 3 1 0 0,-28-4-14 0 0,1 0 0 0 0,-1 0 0 0 0,0-1 0 0 0,1 1 0 0 0,-1-1 0 0 0,1 0 0 0 0,-1-1 0 0 0,1 1 0 0 0,-1-1 0 0 0,11-3 0 0 0,0-2 21 0 0,0-1 0 0 0,21-12-1 0 0,1-1-3 0 0,-29 16 21 0 0,-2-1-43 0 0,-6 5-66 0 0,-2 2-213 0 0,-1 0 100 0 0,1 0-1 0 0,0 1 1 0 0,-1-1-1 0 0,1 0 1 0 0,-1 0 0 0 0,0 0-1 0 0,0 0 1 0 0,0-1-1 0 0,-3 4 1 0 0,0-1-1498 0 0</inkml:trace>
</inkml:ink>
</file>

<file path=ppt/ink/ink7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0:24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 4143 0 0,'-1'2'8984'0'0,"-104"200"-4662"0"0,32-57-2525 0 0,13-21-3444 0 0,43-93 1663 0 0,16-29-208 0 0,3-5-894 0 0,15-21-761 0 0,-7 11 796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40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0 630 11311 0 0,'1'2'522'0'0,"14"43"328"0"0,-14-43-124 0 0,6 5 2307 0 0,-5-6-2629 0 0,1 0 1 0 0,-1-1 0 0 0,0 1-1 0 0,1-1 1 0 0,-1 0-1 0 0,1 0 1 0 0,-1 0-1 0 0,1 0 1 0 0,-1 0-1 0 0,1 0 1 0 0,-1-1-1 0 0,0 1 1 0 0,5-2-1 0 0,-5 1-231 0 0,0 0 0 0 0,0 0 0 0 0,0 0 0 0 0,0-1-1 0 0,0 1 1 0 0,0-1 0 0 0,0 1 0 0 0,0-1-1 0 0,0 1 1 0 0,-1-1 0 0 0,1 0 0 0 0,0 0-1 0 0,-1 0 1 0 0,0 0 0 0 0,1 0 0 0 0,-1 0 0 0 0,0 0-1 0 0,0-1 1 0 0,0 1 0 0 0,-1 0 0 0 0,1-1-1 0 0,0-4 1 0 0,14-111 1592 0 0,-12 105-1725 0 0,0 0-1 0 0,1 0 0 0 0,0 0 0 0 0,1 1 0 0 0,1-1 0 0 0,-1 1 0 0 0,14-19 0 0 0,61-76 243 0 0,-67 92-274 0 0,19-25-47 0 0,44-41 0 0 0,-62 68 23 0 0,1 1 0 0 0,0 1 0 0 0,0 0 0 0 0,1 0-1 0 0,0 2 1 0 0,29-13 0 0 0,107-22-506 0 0,-75 23-8231 0 0,-60 16 587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6:34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37 1375 0 0,'3'0'107'0'0,"25"-7"-674"0"0,18-4 5712 0 0,29-6 3776 0 0,-72 16-8011 0 0,8 1-380 0 0,3 0 2682 0 0,-13 4-1916 0 0,-7 6-1111 0 0,-7 2-169 0 0,0 0-1 0 0,0-1 1 0 0,-1-1 0 0 0,-26 16 0 0 0,11-8-36 0 0,-55 37-72 0 0,-148 106-597 0 0,198-133 594 0 0,0 1 1 0 0,2 1-1 0 0,1 2 1 0 0,-35 47-1 0 0,62-74 104 0 0,1 0-1 0 0,0 0 1 0 0,0 1-1 0 0,0-1 1 0 0,1 1-1 0 0,-1-1 1 0 0,1 1-1 0 0,1 0 1 0 0,-1 0-1 0 0,1 0 1 0 0,-1 8 0 0 0,2-11-3 0 0,0 1 1 0 0,0-1-1 0 0,1 0 1 0 0,-1 1-1 0 0,1-1 1 0 0,-1 0-1 0 0,1 1 1 0 0,0-1 0 0 0,1 0-1 0 0,-1 0 1 0 0,0 0-1 0 0,1 0 1 0 0,0 0-1 0 0,-1 0 1 0 0,1 0-1 0 0,1 0 1 0 0,-1-1 0 0 0,0 1-1 0 0,0-1 1 0 0,1 0-1 0 0,4 4 1 0 0,3 0 47 0 0,0 0 1 0 0,0-1-1 0 0,1 0 0 0 0,0 0 1 0 0,0-1-1 0 0,0-1 1 0 0,1 0-1 0 0,19 3 0 0 0,11-1 69 0 0,44-1-1 0 0,-76-4-121 0 0,50 0-1051 0 0,103-13 1 0 0,-150 11-142 0 0,-1-1 0 0 0,24-8 0 0 0,-8 1-655 0 0</inkml:trace>
</inkml:ink>
</file>

<file path=ppt/ink/ink7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0:25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7343 0 0,'0'0'6976'0'0,"2"0"-6272"0"0,4 1-379 0 0,0-1 0 0 0,1 0 0 0 0,-1 0 0 0 0,0-1 0 0 0,0 0 0 0 0,0 0-1 0 0,8-3 1 0 0,47-17 1074 0 0,-20 5-693 0 0,36-12 211 0 0,16-6-144 0 0,-80 30-1309 0 0,1 1 1 0 0,0 0-1 0 0,0 1 1 0 0,23-1-1 0 0</inkml:trace>
</inkml:ink>
</file>

<file path=ppt/ink/ink7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0:26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11 221 3679 0 0,'0'0'9510'0'0,"0"3"-9428"0"0,-6 78 397 0 0,3-53-226 0 0,1 0 0 0 0,2 33 0 0 0,0-60-196 0 0,0 0 0 0 0,1 0 1 0 0,-1 0-1 0 0,0-1 0 0 0,0 1 1 0 0,0 0-1 0 0,1 0 0 0 0,-1 0 1 0 0,0 0-1 0 0,1 0 0 0 0,-1 0 1 0 0,1 0-1 0 0,-1 0 0 0 0,1-1 1 0 0,-1 1-1 0 0,1 0 0 0 0,0 0 1 0 0,-1-1-1 0 0,1 1 0 0 0,0 0 1 0 0,0-1-1 0 0,0 1 1 0 0,1 0-9 0 0,-1 0 1 0 0,1-1-1 0 0,-1 0 1 0 0,1 1-1 0 0,-1-1 0 0 0,1 0 1 0 0,-1 0-1 0 0,1 0 1 0 0,-1 0-1 0 0,1 0 1 0 0,-1 0-1 0 0,4-1 1 0 0,2-1 31 0 0,0 0 0 0 0,0 0 0 0 0,-1-1 1 0 0,1 0-1 0 0,6-5 0 0 0,14-10 352 0 0,0-1-1 0 0,-2-1 1 0 0,28-28 0 0 0,49-41-864 0 0,-101 89 438 0 0,-1 1-1 0 0,1-1 1 0 0,0 0 0 0 0,-1 1-1 0 0,1-1 1 0 0,0 1 0 0 0,-1-1-1 0 0,1 0 1 0 0,-1 1 0 0 0,1-1 0 0 0,-1 1-1 0 0,1 0 1 0 0,-1-1 0 0 0,1 1-1 0 0,0 0 1 0 0,-1 0-1 0 0,20 32 106 0 0,0-2-56 0 0,-1-2 81 0 0,18 33 0 0 0,-33-54-71 0 0,7 9 314 0 0,1 0 0 0 0,0 0 0 0 0,28 27 0 0 0,-38-42-307 0 0,-1-1 1 0 0,1 0-1 0 0,0 0 0 0 0,0 0 0 0 0,0 0 0 0 0,0 0 0 0 0,0 0 1 0 0,0-1-1 0 0,0 1 0 0 0,0 0 0 0 0,0-1 0 0 0,0 0 1 0 0,0 0-1 0 0,0 1 0 0 0,1-1 0 0 0,-1-1 0 0 0,0 1 1 0 0,0 0-1 0 0,0 0 0 0 0,0-1 0 0 0,0 1 0 0 0,0-1 0 0 0,4-1 1 0 0,1-1 70 0 0,1 0 1 0 0,-1 0 0 0 0,0-1-1 0 0,12-8 1 0 0,-7 3-82 0 0,-1-1-1 0 0,0-1 0 0 0,0 1 1 0 0,-1-2-1 0 0,0 1 1 0 0,-1-1-1 0 0,-1-1 1 0 0,1 0-1 0 0,11-26 0 0 0,-1-7-49 0 0,21-82-1 0 0,-13 38 19 0 0,1 18-563 0 0,-27 70 243 0 0,9 6-3495 0 0,-2 0-944 0 0</inkml:trace>
</inkml:ink>
</file>

<file path=ppt/ink/ink7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0:26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91 9215 0 0,'-8'3'831'0'0,"-20"-2"5484"0"0,29-3-5918 0 0,5-5-205 0 0,1 1-1 0 0,0 0 1 0 0,0 0 0 0 0,0 0 0 0 0,1 1 0 0 0,0 0-1 0 0,0 0 1 0 0,0 1 0 0 0,10-4 0 0 0,11-3 471 0 0,44-10 1 0 0,-73 21-696 0 0,1 0 63 0 0,0-1 0 0 0,-1 1-1 0 0,1 0 1 0 0,0-1-1 0 0,-1 1 1 0 0,1 0 0 0 0,0 0-1 0 0,-1 0 1 0 0,1-1-1 0 0,0 1 1 0 0,-1 0-1 0 0,1 0 1 0 0,0 0 0 0 0,0 0-1 0 0,-1 0 1 0 0,1 0-1 0 0,0 1 1 0 0,-1-1 0 0 0,1 0-1 0 0,0 0 1 0 0,-1 0-1 0 0,1 1 1 0 0,0-1 0 0 0,-1 0-1 0 0,1 1 1 0 0,0-1-1 0 0,-1 0 1 0 0,1 1 0 0 0,-1-1-1 0 0,1 1 1 0 0,-1-1-1 0 0,1 1 1 0 0,-1-1 0 0 0,1 1-1 0 0,-1 0 1 0 0,0-1-1 0 0,1 1 1 0 0,0 0 0 0 0,2 8-10 0 0,-3 2 22 0 0,-1-6-37 0 0,-1-1 0 0 0,1 1 0 0 0,-1 0 1 0 0,0-1-1 0 0,0 1 0 0 0,0-1 1 0 0,-1 0-1 0 0,0 1 0 0 0,1-1 0 0 0,-1-1 1 0 0,-1 1-1 0 0,-6 6 0 0 0,-5 3-13 0 0,-33 22 0 0 0,7-7-46 0 0,39-26 52 0 0,-19 15-31 0 0,1 0 0 0 0,0 2 0 0 0,-21 25 0 0 0,37-37 32 0 0,4 1 55 0 0,6 10 167 0 0,-4-17-190 0 0,-1 0 1 0 0,1 0-1 0 0,-1 0 0 0 0,0 0 0 0 0,1 0 1 0 0,0 0-1 0 0,-1 0 0 0 0,1-1 0 0 0,-1 1 1 0 0,1 0-1 0 0,0-1 0 0 0,0 0 0 0 0,-1 1 1 0 0,1-1-1 0 0,3 0 0 0 0,-2 1-12 0 0,8-1 145 0 0,0 1 0 0 0,0-2 0 0 0,0 0 0 0 0,1 0 0 0 0,-1-1 0 0 0,0 0 0 0 0,17-7 0 0 0,6 0 59 0 0,2 1-92 0 0,36-9 195 0 0,78-8 1 0 0,-137 23-291 0 0,-8 1-30 0 0,0 0 0 0 0,0 1 0 0 0,0 0 0 0 0,1 0 0 0 0,-1 0-1 0 0,5 1 1 0 0,-9-1-18 0 0,1 0 0 0 0,-1 0 0 0 0,1 0-1 0 0,-1 0 1 0 0,0 0 0 0 0,1 0 0 0 0,-1 1 0 0 0,0-1 0 0 0,1 0-1 0 0,-1 1 1 0 0,0-1 0 0 0,0 1 0 0 0,1 0 0 0 0,-1-1 0 0 0,0 1 0 0 0,0 0-1 0 0,0 0 1 0 0,0 0 0 0 0,1 1 0 0 0,1 1-62 0 0,6 5-644 0 0,-6-5 2 0 0,0 0 0 0 0,0-1 0 0 0,0 1 0 0 0,1-1 0 0 0,-1 0 0 0 0,6 3 0 0 0,0-2-963 0 0</inkml:trace>
</inkml:ink>
</file>

<file path=ppt/ink/ink7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0:39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58 4607 0 0,'0'0'208'0'0,"-1"1"-9"0"0,-20 1-223 0 0,-5 3 8032 0 0,60 3-6785 0 0,-6-5-483 0 0,1-2 1 0 0,42-4-1 0 0,-50 2-649 0 0,8-1-127 0 0,0-2 0 0 0,53-14 0 0 0,53-25-3280 0 0,-134 43 3261 0 0,16-6-792 0 0</inkml:trace>
</inkml:ink>
</file>

<file path=ppt/ink/ink7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0:40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8663 0 0,'0'0'1604'0'0,"2"0"-861"0"0,36-6 1688 0 0,-14 1-1634 0 0,8-1 357 0 0,7 0-268 0 0,-36 5-825 0 0,70-2 781 0 0,73 5 0 0 0,-26 12-1191 0 0,-69-6-5411 0 0,-40-7 629 0 0</inkml:trace>
</inkml:ink>
</file>

<file path=ppt/ink/ink7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0:41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81 2759 0 0,'0'0'126'0'0,"-9"-2"266"0"0,-18 2 13882 0 0,29 1-13987 0 0,0 0-218 0 0,0 0 1 0 0,1 0 0 0 0,-1-1-1 0 0,1 1 1 0 0,-1-1-1 0 0,1 1 1 0 0,-1-1-1 0 0,1 0 1 0 0,-1 0-1 0 0,1 0 1 0 0,-1 0 0 0 0,5-1-1 0 0,36-10 341 0 0,-30 8-339 0 0,74-23 255 0 0,-54 15-350 0 0,0 1 0 0 0,1 1 0 0 0,51-5 0 0 0,-63 14-462 0 0,-20 0 186 0 0,5 5-6094 0 0</inkml:trace>
</inkml:ink>
</file>

<file path=ppt/ink/ink7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0:41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 11431 0 0,'0'0'1294'0'0,"-1"2"-888"0"0,-21 45 515 0 0,-2-1-1 0 0,-36 51 1 0 0,-16 31-250 0 0,54-87-460 0 0,0-1-98 0 0,6-10 54 0 0,-35 51 1 0 0,30-55-528 0 0,-24 35-1614 0 0,37-50 724 0 0</inkml:trace>
</inkml:ink>
</file>

<file path=ppt/ink/ink7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0:42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0 125 12095 0 0,'0'0'2482'0'0,"2"0"-1842"0"0,33-2 365 0 0,0-3 0 0 0,0 0 0 0 0,43-14 0 0 0,-41 11-603 0 0,304-57 1225 0 0,-90 45-1742 0 0,-244 20 128 0 0,68 1-1484 0 0,-66 0 580 0 0,-1 0 0 0 0,1 1 0 0 0,0 0 0 0 0,-1 0 1 0 0,0 1-1 0 0,13 5 0 0 0,-10-3-583 0 0</inkml:trace>
</inkml:ink>
</file>

<file path=ppt/ink/ink7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0:42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518 145 2303 0 0,'-10'2'544'0'0,"-24"2"-1042"0"0,11-6 9632 0 0,29-16-7496 0 0,-3 14-1515 0 0,-1 0 0 0 0,1 0 1 0 0,0 1-1 0 0,0 0 1 0 0,0-1-1 0 0,1 1 0 0 0,-1 0 1 0 0,6-3-1 0 0,35-19 491 0 0,-28 16-405 0 0,12-7 297 0 0,33-13 0 0 0,-51 26-409 0 0,-1-1 1 0 0,0 2-1 0 0,1-1 1 0 0,-1 1-1 0 0,1 0 1 0 0,0 1-1 0 0,-1 0 1 0 0,12 1-1 0 0,-10 2-23 0 0,-2 4-60 0 0,-8-5-14 0 0,0 1 0 0 0,0-1 0 0 0,0 1 0 0 0,0-1 0 0 0,0 1 0 0 0,-1 0 0 0 0,1-1 0 0 0,0 1 0 0 0,-1 0 0 0 0,1 0 0 0 0,-1-1 0 0 0,0 1 0 0 0,0 0 0 0 0,1 0 0 0 0,-1 0 0 0 0,-1 0 0 0 0,1-1 0 0 0,0 1 0 0 0,0 0 0 0 0,-1 0 0 0 0,1 0 0 0 0,0-1 0 0 0,-1 1 0 0 0,-1 2 0 0 0,-1 5 0 0 0,-2 0 0 0 0,1 0 0 0 0,-7 9 0 0 0,9-15 0 0 0,-20 30 1 0 0,-1-1-1 0 0,-2-1 1 0 0,-1-1-1 0 0,-1-1 1 0 0,-2-2-1 0 0,-1 0 1 0 0,-59 39-1 0 0,-285 173-156 0 0,284-185 156 0 0,89-54 31 0 0,2-1-12 0 0,6-7-5 0 0,11-8-3 0 0,2 3 142 0 0,0 1 1 0 0,1 1 0 0 0,0 1-1 0 0,1 1 1 0 0,0 1-1 0 0,1 0 1 0 0,29-5-1 0 0,166-17 1853 0 0,-214 30-1971 0 0,4-1 38 0 0,200-15 1122 0 0,-162 15-1202 0 0,0 2 1 0 0,70 10-1 0 0,-106-8-187 0 0,0-1-1 0 0,15 7 0 0 0,-23-9-86 0 0</inkml:trace>
</inkml:ink>
</file>

<file path=ppt/ink/ink7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0:46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825 41 8375 0 0,'0'0'5988'0'0,"1"-1"-5504"0"0,3-2-268 0 0,-1 1 0 0 0,0-1 0 0 0,0 0 0 0 0,0 0 0 0 0,-1 0 0 0 0,3-4 1 0 0,-3 4-99 0 0,-1 2 663 0 0,0-5-603 0 0,-1 2 118 0 0,-7 2-142 0 0,4 3-149 0 0,-1 0-1 0 0,0 0 1 0 0,1 0-1 0 0,-1 0 1 0 0,1 1-1 0 0,0-1 1 0 0,0 1-1 0 0,-1 0 1 0 0,1 0-1 0 0,-3 3 1 0 0,-11 6 9 0 0,-3 0-14 0 0,1 2 0 0 0,0 0 0 0 0,-18 17 0 0 0,-50 52 0 0 0,27-23 0 0 0,-4 1 0 0 0,2 3 0 0 0,4 3 0 0 0,-68 97 0 0 0,104-129 0 0 0,2 0 0 0 0,-30 69 0 0 0,47-95 0 0 0,0 0 0 0 0,1 1 0 0 0,0-1 0 0 0,0 1 0 0 0,0-1 0 0 0,1 1 0 0 0,1 0 0 0 0,0-1 0 0 0,1 16 0 0 0,0-17 0 0 0,1 0 0 0 0,-1-1 0 0 0,1 1 0 0 0,1 0 0 0 0,-1-1 0 0 0,1 0 0 0 0,0 1 0 0 0,1-1 0 0 0,-1 0 0 0 0,1-1 0 0 0,0 1 0 0 0,9 8 0 0 0,105 90 6 0 0,-27-25-78 0 0,-60-50 46 0 0,0 2 0 0 0,35 47 0 0 0,-58-67 22 0 0,0 1-1 0 0,0 0 1 0 0,-2 0-1 0 0,0 1 1 0 0,0 0-1 0 0,-1 0 1 0 0,0 1 0 0 0,-1-1-1 0 0,-1 1 1 0 0,0 0-1 0 0,0 18 1 0 0,-2-18-4 0 0,-1 0 0 0 0,-1 0 0 0 0,0-1 0 0 0,-1 1 0 0 0,-1 0-1 0 0,0 0 1 0 0,-1-1 0 0 0,-8 20 0 0 0,3-14 4 0 0,0-1 0 0 0,-2 0 0 0 0,0 0 0 0 0,0-2 0 0 0,-17 18 0 0 0,1-4 15 0 0,-54 45 0 0 0,-35 15 51 0 0,109-85-57 0 0,-47 35 47 0 0,-89 73-51 0 0,136-107-1 0 0,2-1 0 0 0,0 0 0 0 0,1 0 0 0 0,-1 0 0 0 0,1 1 0 0 0,-7 11 0 0 0,7-11 11 0 0,4-5 9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6:34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87 16039 0 0,'2'-20'1452'0'0,"-2"19"-1425"0"0,0 0 0 0 0,0 1-1 0 0,0-1 1 0 0,0 0 0 0 0,0 0 0 0 0,0 1-1 0 0,0-1 1 0 0,0 0 0 0 0,0 1-1 0 0,0-1 1 0 0,-1 0 0 0 0,1 1 0 0 0,0-1-1 0 0,-1 0 1 0 0,1 1 0 0 0,0-1 0 0 0,-1 1-1 0 0,1-1 1 0 0,-1 1 0 0 0,0-2-1 0 0,-3 2 187 0 0,3-1-167 0 0,1 1 0 0 0,-1 0-1 0 0,0 0 1 0 0,0 0 0 0 0,1 0 0 0 0,-1 0 0 0 0,0 0 0 0 0,0 0 0 0 0,0 0 0 0 0,1 0 0 0 0,-1 0 0 0 0,0 0 0 0 0,0 1 0 0 0,1-1 0 0 0,-1 0 0 0 0,0 1 0 0 0,0-1 0 0 0,1 0 0 0 0,-2 1 0 0 0,0 0 107 0 0,-10 4-12 0 0,0 1 0 0 0,0 0 0 0 0,1 1 0 0 0,0 0 0 0 0,-19 16 0 0 0,9-3-113 0 0,-31 35 0 0 0,41-43-28 0 0,2 1 0 0 0,0 0 0 0 0,0 1 0 0 0,-11 24 0 0 0,17-29 0 0 0,-1-1 0 0 0,1 1 0 0 0,1-1 0 0 0,-1 1 0 0 0,2 0 0 0 0,-1 0 0 0 0,1 0 0 0 0,1 0 0 0 0,0 17 0 0 0,1-22 16 0 0,0 0 0 0 0,0 0 1 0 0,0 0-1 0 0,1 0 0 0 0,-1 0 0 0 0,1-1 0 0 0,0 1 0 0 0,0 0 1 0 0,0-1-1 0 0,1 0 0 0 0,-1 1 0 0 0,1-1 0 0 0,0 0 0 0 0,-1 0 0 0 0,1-1 1 0 0,1 1-1 0 0,-1-1 0 0 0,0 1 0 0 0,1-1 0 0 0,-1 0 0 0 0,1 0 0 0 0,0-1 1 0 0,5 3-1 0 0,-2-2 45 0 0,1 1-1 0 0,0-1 1 0 0,0 0 0 0 0,0-1 0 0 0,0 1-1 0 0,1-2 1 0 0,-1 1 0 0 0,0-1 0 0 0,0 0-1 0 0,15-3 1 0 0,-8 0 22 0 0,-8 2-44 0 0,1 0 0 0 0,0-1 0 0 0,-1 0 0 0 0,0 0 0 0 0,1-1 0 0 0,-1 0 1 0 0,0 0-1 0 0,0 0 0 0 0,0-1 0 0 0,-1 0 0 0 0,11-9 0 0 0,-4 0 3 0 0,0-1-1 0 0,-1-1 1 0 0,-1 1-1 0 0,11-19 1 0 0,32-69 116 0 0,-48 91-145 0 0,-1-1-42 0 0,-1-1 1 0 0,0 1-1 0 0,0-1 1 0 0,-2 0-1 0 0,0 0 1 0 0,0 0-1 0 0,-1 0 1 0 0,0 0-1 0 0,-1 0 1 0 0,-3-18 0 0 0,3 28-3 0 0,0 1 1 0 0,-1-1-1 0 0,1 1 1 0 0,-1-1-1 0 0,0 1 1 0 0,1-1-1 0 0,-1 1 1 0 0,0-1-1 0 0,-1 1 1 0 0,1 0 0 0 0,0-1-1 0 0,-1 1 1 0 0,1 0-1 0 0,-1 0 1 0 0,0 0-1 0 0,1 0 1 0 0,-1 1-1 0 0,0-1 1 0 0,0 0-1 0 0,0 1 1 0 0,-1-1 0 0 0,1 1-1 0 0,0 0 1 0 0,0-1-1 0 0,-1 1 1 0 0,1 1-1 0 0,-1-1 1 0 0,1 0-1 0 0,-1 0 1 0 0,1 1-1 0 0,-5-1 1 0 0,-7 0-86 0 0,0 1-1 0 0,0 0 1 0 0,0 0-1 0 0,-24 6 1 0 0,16-3 18 0 0,-81 16-278 0 0,9-1-115 0 0,91-18 419 0 0</inkml:trace>
</inkml:ink>
</file>

<file path=ppt/ink/ink7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0:49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190 396 6991 0 0,'0'0'828'0'0,"2"0"-401"0"0,-2 0-296 0 0,0 0 1 0 0,0 0-1 0 0,0 0 0 0 0,1 0 0 0 0,-1 0 1 0 0,0 0-1 0 0,0 0 0 0 0,0 0 1 0 0,1 0-1 0 0,-1 0 0 0 0,0 0 0 0 0,0 0 1 0 0,0 0-1 0 0,1 0 0 0 0,-1 0 0 0 0,0 1 1 0 0,2 0 1312 0 0,-2-1-1313 0 0,0 0 0 0 0,0 0 1 0 0,0 1-1 0 0,0-1 0 0 0,0 0 0 0 0,0 0 1 0 0,0 0-1 0 0,0 0 0 0 0,0 1 0 0 0,0-1 1 0 0,0 0-1 0 0,0 0 0 0 0,0 0 1 0 0,0 1-1 0 0,0-1 0 0 0,0 0 0 0 0,0 0 1 0 0,0 0-1 0 0,0 1 0 0 0,-4 4 3670 0 0,-1 0-5326 0 0,-1 0 1557 0 0,0-1-1 0 0,0-1 0 0 0,0 1 1 0 0,0-1-1 0 0,-1 0 0 0 0,1 0 1 0 0,-1-1-1 0 0,0 0 0 0 0,0 0 1 0 0,0-1-1 0 0,0 0 0 0 0,0 0 1 0 0,0 0-1 0 0,0-1 0 0 0,0 0 1 0 0,0 0-1 0 0,-8-2 0 0 0,12 1 1 0 0,0-1 1 0 0,0 1-1 0 0,0-1 0 0 0,0 0 0 0 0,0 0 1 0 0,0 0-1 0 0,1 0 0 0 0,-1 0 0 0 0,1-1 1 0 0,-1 1-1 0 0,1-1 0 0 0,0 0 0 0 0,0 1 1 0 0,0-1-1 0 0,-1-3 0 0 0,0 0 11 0 0,0 1-1 0 0,1 0 0 0 0,0-1 1 0 0,0 1-1 0 0,1-1 0 0 0,-1 0 1 0 0,1 0-1 0 0,1 1 1 0 0,-1-1-1 0 0,1 0 0 0 0,0-9 1 0 0,1 6-13 0 0,1 0 0 0 0,0 0 0 0 0,0 1 1 0 0,1-1-1 0 0,0 1 0 0 0,8-16 0 0 0,1 4-45 0 0,1 0-1 0 0,0 1 1 0 0,2 0-1 0 0,31-30 1 0 0,-31 34-58 0 0,1 1 1 0 0,0 1-1 0 0,1 0 1 0 0,27-15-1 0 0,-31 21 49 0 0,1 1 0 0 0,0 0-1 0 0,0 1 1 0 0,0 0 0 0 0,1 1-1 0 0,-1 1 1 0 0,18-2 0 0 0,9 3 70 0 0,0 2 1 0 0,53 7-1 0 0,-69-5 41 0 0,-14-1-44 0 0,0 0 0 0 0,0 1-1 0 0,0 0 1 0 0,-1 0 0 0 0,15 7-1 0 0,-12-2-42 0 0,-11-3 0 0 0,-1-1 0 0 0,4 7 0 0 0,-5-7 0 0 0,1 1 0 0 0,-1 0 0 0 0,0 0 0 0 0,0-1 0 0 0,-1 1 0 0 0,1 0 0 0 0,-1-1 0 0 0,0 1 0 0 0,0 0 0 0 0,0-1 0 0 0,0 1 0 0 0,-1-1 0 0 0,1 0 0 0 0,-1 1 0 0 0,0-1 0 0 0,0 0 0 0 0,-4 5 0 0 0,-5 5 0 0 0,0-1 0 0 0,-20 18 0 0 0,25-25 0 0 0,-31 29-597 0 0,-2-2 0 0 0,-79 49-1 0 0,97-69 387 0 0,0-1-1 0 0,-1-1 1 0 0,-1 0-1 0 0,1-2 0 0 0,-1-1 1 0 0,-1-1-1 0 0,0 0 1 0 0,-25 1-1 0 0,45-7 452 0 0,2 0-1304 0 0</inkml:trace>
</inkml:ink>
</file>

<file path=ppt/ink/ink7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0:50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0 6991 0 0,'0'0'638'0'0,"-10"4"-377"0"0,2-2-116 0 0,0 1 0 0 0,1 0-1 0 0,-1 0 1 0 0,1 0 0 0 0,0 1 0 0 0,0 0 0 0 0,0 0-1 0 0,1 1 1 0 0,0 0 0 0 0,0 0 0 0 0,0 1 0 0 0,0 0 0 0 0,1 0-1 0 0,-6 7 1 0 0,-8 13 296 0 0,1 2-1 0 0,-16 33 0 0 0,22-40-164 0 0,12-20-269 0 0,-144 249 1050 0 0,107-193-1080 0 0,-2-1 1 0 0,-58 61-1 0 0,95-114 35 0 0,-17 16 109 0 0,1 1 0 0 0,1 0 0 0 0,1 2-1 0 0,-16 28 1 0 0,31-48-76 0 0,0 0 0 0 0,0-1 0 0 0,1 1 1 0 0,-1 0-1 0 0,1 0 0 0 0,-1-1 0 0 0,1 1 0 0 0,-1 0 0 0 0,1 0 0 0 0,0 0 0 0 0,0 0 0 0 0,0 0 0 0 0,0 2 0 0 0,1-3-24 0 0,-1 0 0 0 0,0 1-1 0 0,1-1 1 0 0,0 0 0 0 0,-1 0 0 0 0,1 0-1 0 0,0 0 1 0 0,-1 0 0 0 0,1 0 0 0 0,0 0-1 0 0,0 0 1 0 0,0 0 0 0 0,0 0 0 0 0,0-1-1 0 0,0 1 1 0 0,0 0 0 0 0,0-1 0 0 0,0 1-1 0 0,0 0 1 0 0,2 0 0 0 0,34 11-1040 0 0,-24-8-3765 0 0</inkml:trace>
</inkml:ink>
</file>

<file path=ppt/ink/ink7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0:50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117 117 2759 0 0,'0'0'7672'0'0,"0"2"-7312"0"0,-3 9-27 0 0,0 1 0 0 0,-1-1-1 0 0,0 0 1 0 0,-10 16-1 0 0,0 3 97 0 0,-14 25 226 0 0,-4 6 195 0 0,29-54-728 0 0,1 0-1 0 0,0 0 0 0 0,0 0 1 0 0,0 1-1 0 0,1-1 0 0 0,0 0 1 0 0,0 8-1 0 0,1-13-79 0 0,0-1 0 0 0,0 0 0 0 0,0 1 0 0 0,0-1-1 0 0,0 1 1 0 0,0-1 0 0 0,1 0 0 0 0,-1 1 0 0 0,1-1 0 0 0,-1 0-1 0 0,1 1 1 0 0,-1-1 0 0 0,1 0 0 0 0,0 0 0 0 0,-1 1 0 0 0,1-1-1 0 0,0 0 1 0 0,0 0 0 0 0,0 0 0 0 0,0 0 0 0 0,0 0-1 0 0,0 0 1 0 0,0 0 0 0 0,0 0 0 0 0,1-1 0 0 0,-1 1 0 0 0,0 0-1 0 0,0-1 1 0 0,1 1 0 0 0,-1-1 0 0 0,0 1 0 0 0,1-1 0 0 0,-1 0-1 0 0,1 0 1 0 0,-1 1 0 0 0,0-1 0 0 0,3 0 0 0 0,4 0 218 0 0,0-1-1 0 0,1 0 1 0 0,-1 0 0 0 0,16-4 0 0 0,-22 4-213 0 0,13-4 115 0 0,-1 0-1 0 0,0-1 1 0 0,0-1-1 0 0,-1 0 1 0 0,15-10-1 0 0,-11 6-63 0 0,-4 2-95 0 0,1-1 0 0 0,-1-1 0 0 0,0 0 0 0 0,-1 0 0 0 0,19-25 0 0 0,46-73 52 0 0,-73 102-43 0 0,21-34-12 0 0,-18 27 0 0 0,1 1 0 0 0,0 0 0 0 0,1 1 0 0 0,0 0 0 0 0,1 0 0 0 0,0 1 0 0 0,19-15 0 0 0,-14 14-10 0 0,-14 11-45 0 0,1 3-4 0 0,-1 0 47 0 0,1 0-1 0 0,-1 1 0 0 0,0-1 1 0 0,0 1-1 0 0,0 0 0 0 0,0-1 1 0 0,0 1-1 0 0,0 0 0 0 0,-1 0 1 0 0,1 0-1 0 0,-1-1 0 0 0,0 1 1 0 0,0 0-1 0 0,0 0 0 0 0,0 0 1 0 0,0 0-1 0 0,-1 0 1 0 0,1-1-1 0 0,-1 1 0 0 0,0 0 1 0 0,-1 3-1 0 0,-3 8-34 0 0,-1-1 0 0 0,-16 26 0 0 0,15-26 70 0 0,-43 93-23 0 0,45-94 0 0 0,0-1 0 0 0,2-1 0 0 0,-1 1 0 0 0,1 0 0 0 0,1 0 0 0 0,0 0 0 0 0,-1 12 0 0 0,5-12 0 0 0,4-1 0 0 0,-4-8 20 0 0,0 0 0 0 0,0-1 0 0 0,0 1-1 0 0,0 0 1 0 0,1-1 0 0 0,-1 1 0 0 0,1-1-1 0 0,-1 0 1 0 0,1 0 0 0 0,0 0 0 0 0,-1 0 0 0 0,1 0-1 0 0,0-1 1 0 0,4 1 0 0 0,3 0 84 0 0,1-1 1 0 0,15-1-1 0 0,-5 1-39 0 0,-20 0-173 0 0</inkml:trace>
</inkml:ink>
</file>

<file path=ppt/ink/ink7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0:51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96 257 6447 0 0,'0'0'499'0'0,"-2"0"-328"0"0,-6 1 976 0 0,0 0 1 0 0,0 0 0 0 0,0 1-1 0 0,0 0 1 0 0,-12 5-1 0 0,-14 4 5760 0 0,85-19-6188 0 0,-11 3-597 0 0,205-52 206 0 0,-115 24-76 0 0,-42 12-22 0 0,211-45 448 0 0,64 10-379 0 0,-250 40-308 0 0,-57 7-479 0 0,0 3 0 0 0,66 1 0 0 0,-105 8-107 0 0,1-1-3184 0 0</inkml:trace>
</inkml:ink>
</file>

<file path=ppt/ink/ink7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0:5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91 12151 0 0,'0'0'1098'0'0,"-9"-4"407"0"0,5 4-1389 0 0,1 0 0 0 0,-1 0 0 0 0,0 1 1 0 0,1-1-1 0 0,-1 1 0 0 0,1 0 0 0 0,-1 0 0 0 0,1 0 0 0 0,0 1 1 0 0,-1-1-1 0 0,1 1 0 0 0,0 0 0 0 0,0 0 0 0 0,0 0 0 0 0,-3 2 1 0 0,-5 6-99 0 0,0-1 1 0 0,-14 17 0 0 0,-14 18 29 0 0,2 2 1 0 0,-32 54 0 0 0,61-87-27 0 0,1 0-1 0 0,-9 21 0 0 0,14-29-15 0 0,0-1-1 0 0,1 1 0 0 0,0 0 1 0 0,0-1-1 0 0,0 1 0 0 0,0 0 1 0 0,1 0-1 0 0,0 0 0 0 0,0 0 1 0 0,0 0-1 0 0,2 8 0 0 0,-1-12 8 0 0,-1 0-1 0 0,0 0 1 0 0,1 0-1 0 0,-1 0 1 0 0,1 0-1 0 0,0 0 1 0 0,-1 0-1 0 0,1 0 1 0 0,0 0-1 0 0,-1 0 1 0 0,1 0-1 0 0,0 0 1 0 0,0 0-1 0 0,0-1 1 0 0,0 1-1 0 0,0 0 1 0 0,0-1-1 0 0,0 1 1 0 0,0-1-1 0 0,0 1 1 0 0,0-1-1 0 0,0 1 1 0 0,0-1-1 0 0,1 0 1 0 0,-1 1-1 0 0,0-1 1 0 0,0 0-1 0 0,0 0 1 0 0,0 0-1 0 0,1 0 1 0 0,-1 0-1 0 0,0 0 1 0 0,2-1-1 0 0,5 0 97 0 0,-1 0-1 0 0,1-1 1 0 0,-1 0-1 0 0,8-3 0 0 0,-12 3-85 0 0,43-15 67 0 0,-1-2 0 0 0,0-2 1 0 0,45-30-1 0 0,-64 34-52 0 0,0-1 0 0 0,-2-2 0 0 0,0 0-1 0 0,-1-1 1 0 0,-1-2 0 0 0,19-25 0 0 0,96-141 26 0 0,-131 181-77 0 0,-5 7-56 0 0,-1 11-59 0 0,-1-1 94 0 0,-1 1 0 0 0,0-1 0 0 0,0 1 0 0 0,-1-1 0 0 0,0 0 0 0 0,-6 13 0 0 0,-35 59 1 0 0,44-80 29 0 0,-98 175-7 0 0,94-167 11 0 0,0 0 0 0 0,0 1 0 0 0,1-1 0 0 0,1 1 0 0 0,-3 15 0 0 0,6-12 26 0 0,0-12 7 0 0,0 1 0 0 0,1 0 0 0 0,-1 0 0 0 0,0-1 0 0 0,1 1 0 0 0,-1-1 1 0 0,1 1-1 0 0,0-1 0 0 0,-1 1 0 0 0,1-1 0 0 0,0 0 0 0 0,0 0 0 0 0,0 0 1 0 0,0 0-1 0 0,0 0 0 0 0,3 0 0 0 0,2 2 84 0 0,0-2 0 0 0,0 1-1 0 0,13 1 1 0 0,1-3-33 0 0,-1 0 1 0 0,1-2-1 0 0,0 0 0 0 0,-1-1 0 0 0,26-8 1 0 0,-6-2-808 0 0,-13 3-2794 0 0,-18 6-2205 0 0</inkml:trace>
</inkml:ink>
</file>

<file path=ppt/ink/ink7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0:52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10 6911 0 0,'-3'-10'11573'0'0,"-7"24"-9845"0"0,-9 22-2677 0 0,4 0 1000 0 0,12-27-101 0 0,0 0-1 0 0,0-1 1 0 0,-7 12 0 0 0,-37 62-1897 0 0,36-60-152 0 0,7-13 895 0 0</inkml:trace>
</inkml:ink>
</file>

<file path=ppt/ink/ink7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0:53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19 6447 0 0,'1'-2'499'0'0,"7"-14"12644"0"0,-10 17-13121 0 0,0 0 1 0 0,1 0 0 0 0,-1 1 0 0 0,1-1 0 0 0,0 1-1 0 0,-1-1 1 0 0,1 1 0 0 0,0 0 0 0 0,0-1 0 0 0,-2 4-1 0 0,1-1 2 0 0,-40 53-3 0 0,-90 95 1 0 0,-65 38-717 0 0,160-155 415 0 0,-8 5-354 0 0,-2-2-1 0 0,-62 40 0 0 0,94-66-1426 0 0</inkml:trace>
</inkml:ink>
</file>

<file path=ppt/ink/ink7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0:53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145 164 7367 0 0,'0'0'568'0'0,"-1"-1"-373"0"0,-24-6 10344 0 0,25 5-10452 0 0,1 0 1 0 0,-1 0 0 0 0,1 0 0 0 0,0 0 0 0 0,0 0-1 0 0,2-4 1 0 0,2 1-53 0 0,-1-1 0 0 0,1 1 0 0 0,0 0 1 0 0,1 0-1 0 0,0 1 0 0 0,7-6 0 0 0,41-21-11 0 0,-43 25-26 0 0,9-5 120 0 0,0 1-1 0 0,1 0 0 0 0,0 2 1 0 0,0 0-1 0 0,31-6 0 0 0,-51 14 66 0 0,0 1-172 0 0,0 0 0 0 0,-1 0 0 0 0,1 0 1 0 0,-1 0-1 0 0,0 0 0 0 0,1 1 0 0 0,-1-1 0 0 0,0 0 1 0 0,0 0-1 0 0,1 0 0 0 0,-1 0 0 0 0,0 0 0 0 0,0 0 1 0 0,0 1-1 0 0,-1-1 0 0 0,1 0 0 0 0,0 0 0 0 0,0 0 1 0 0,-1 0-1 0 0,1 0 0 0 0,0 0 0 0 0,-1 1 0 0 0,0 0 1 0 0,-13 24 40 0 0,-7 3 4 0 0,-2-1-1 0 0,0-1 1 0 0,-42 37-1 0 0,51-51-17 0 0,-22 17-52 0 0,0-2-1 0 0,-2-1 1 0 0,-45 23 0 0 0,59-35-27 0 0,17-11-29 0 0,5-2 13 0 0,-3 1 34 0 0,4-2 34 0 0,2 1 15 0 0,1-1 1 0 0,-1 0 0 0 0,1 0-1 0 0,0 0 1 0 0,-1-1-1 0 0,1 1 1 0 0,0 0-1 0 0,-1 0 1 0 0,1-1-1 0 0,0 1 1 0 0,0-1 0 0 0,2 1-1 0 0,11-1 71 0 0,-1 0 1 0 0,1-1-1 0 0,-1 0 0 0 0,1-1 0 0 0,24-7 1 0 0,11-1-31 0 0,48-2-15 0 0,0 4-1 0 0,1 5 1 0 0,-1 4 0 0 0,115 15 0 0 0,-212-15-35 0 0,27 2-1232 0 0,0-1-3867 0 0,-3-2-1692 0 0</inkml:trace>
</inkml:ink>
</file>

<file path=ppt/ink/ink7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0:55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65 3679 0 0,'-2'-4'13870'0'0,"19"-6"-12021"0"0,25-9-1968 0 0,-27 13 296 0 0,0 0 0 0 0,0 1 1 0 0,0 1-1 0 0,1 1 0 0 0,-1 0 0 0 0,29-1 0 0 0,9 4-1324 0 0,-30 0-4367 0 0,-11 0-457 0 0</inkml:trace>
</inkml:ink>
</file>

<file path=ppt/ink/ink7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0:55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11055 0 0,'0'0'3783'0'0,"2"-1"-2350"0"0,47-10-209 0 0,1 3-1 0 0,1 1 1 0 0,57 0-1 0 0,79-10-2866 0 0,-160 12 264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6:35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27 7367 0 0,'-2'0'334'0'0,"-6"-1"-653"0"0,-66-9 2276 0 0,-41-2 8134 0 0,105 10-9807 0 0,-1 1 0 0 0,1 0-1 0 0,-1 1 1 0 0,1 0 0 0 0,-1 1 0 0 0,1 0 0 0 0,-1 1 0 0 0,1 0 0 0 0,-13 5-1 0 0,21-7-278 0 0,-1 1 0 0 0,1 0-1 0 0,0 0 1 0 0,-1 0-1 0 0,1 0 1 0 0,0 1-1 0 0,0-1 1 0 0,0 0-1 0 0,0 1 1 0 0,0 0 0 0 0,0-1-1 0 0,0 1 1 0 0,-2 3-1 0 0,-2 2-1 0 0,2-3-3 0 0,-9 10-7 0 0,-1 0 0 0 0,-14 20 0 0 0,25-29-39 0 0,0 0 1 0 0,0 0 0 0 0,1 0-1 0 0,-1 0 1 0 0,1 1 0 0 0,0-1-1 0 0,0 0 1 0 0,1 1 0 0 0,0 0-1 0 0,0-1 1 0 0,0 1 0 0 0,0 6 0 0 0,1-10 6 0 0,1-1 1 0 0,-1 1 0 0 0,0 0 0 0 0,1 0 0 0 0,0-1 0 0 0,-1 1 0 0 0,1-1 0 0 0,0 1 0 0 0,0 0 0 0 0,0-1 0 0 0,0 1 0 0 0,0-1 0 0 0,0 0 0 0 0,0 1 0 0 0,0-1 0 0 0,1 0 0 0 0,-1 0 0 0 0,0 0 0 0 0,1 1 0 0 0,1 0 0 0 0,3 1-86 0 0,1 1 0 0 0,-1-1 1 0 0,10 4-1 0 0,18 4-186 0 0,-18-6 237 0 0,-1 1 0 0 0,20 9 0 0 0,-16-4-5 0 0,-2 0 1 0 0,1 1-1 0 0,-1 0 1 0 0,-1 2-1 0 0,0 0 1 0 0,16 19-1 0 0,-28-27 49 0 0,1-1 0 0 0,0 0 0 0 0,0 0 0 0 0,6 5 0 0 0,-4-4 68 0 0,-5-4 53 0 0,-4 12 134 0 0,1-10-164 0 0,0 0-1 0 0,-1-1 1 0 0,1 1-1 0 0,-1 0 1 0 0,0-1-1 0 0,0 1 1 0 0,0-1-1 0 0,-1 1 0 0 0,1-1 1 0 0,-1 0-1 0 0,0 0 1 0 0,0 0-1 0 0,0 0 1 0 0,0-1-1 0 0,0 1 1 0 0,-4 1-1 0 0,-8 5 120 0 0,-1-1 0 0 0,-23 10-1 0 0,23-12-72 0 0,-16 9-55 0 0,-1-3 1 0 0,0 0-1 0 0,-1-2 0 0 0,-63 9 1 0 0,85-18-34 0 0,1 0 0 0 0,-1-1 0 0 0,1-1 1 0 0,0 1-1 0 0,-1-2 0 0 0,1 0 1 0 0,0 0-1 0 0,-13-5 0 0 0,15 1-72 0 0,8 5-62 0 0,1 0 60 0 0,-1 1 0 0 0,1 0 1 0 0,0-1-1 0 0,-1 1 0 0 0,1-1 0 0 0,0 1 0 0 0,-1-1 0 0 0,1 1 0 0 0,0-1 0 0 0,-1 0 1 0 0,1 1-1 0 0,0-1 0 0 0,0 1 0 0 0,0-1 0 0 0,0 1 0 0 0,0-1 0 0 0,0 0 0 0 0,-1 1 1 0 0,1-1-1 0 0,1-1 0 0 0,0-8-725 0 0</inkml:trace>
</inkml:ink>
</file>

<file path=ppt/ink/ink7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0:56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55 1375 0 0,'-2'0'107'0'0,"-4"1"-358"0"0,-11 2 4112 0 0,1 1 0 0 0,-20 7 5040 0 0,52-12-8552 0 0,1-1 1 0 0,-1-1 0 0 0,0 0-1 0 0,0-1 1 0 0,0-1-1 0 0,0-1 1 0 0,15-7 0 0 0,-10 4-351 0 0,2 1-1 0 0,36-9 1 0 0,-37 15-659 0 0,-7 2-2567 0 0,-10 0 1061 0 0,9 0-4109 0 0</inkml:trace>
</inkml:ink>
</file>

<file path=ppt/ink/ink7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0:56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9 6447 0 0,'-1'-9'12007'0'0,"-1"10"-11961"0"0,0 1 0 0 0,1-1 0 0 0,0 0 0 0 0,-1 1 0 0 0,1-1-1 0 0,0 1 1 0 0,0-1 0 0 0,-1 1 0 0 0,1 0 0 0 0,-1 2 0 0 0,1-3 13 0 0,-7 16 217 0 0,1-1 1 0 0,0 2-1 0 0,1-1 1 0 0,1 1-1 0 0,-5 28 1 0 0,5-20-27 0 0,0-4-136 0 0,-43 169 290 0 0,36-153-395 0 0,-1 0 0 0 0,-36 68-1 0 0,20-49-3438 0 0,23-46-3180 0 0</inkml:trace>
</inkml:ink>
</file>

<file path=ppt/ink/ink7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0:56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73 119 1839 0 0,'-6'-3'111'0'0,"4"3"-67"0"0,0-1 0 0 0,0 1 0 0 0,-1 0 0 0 0,1-1 0 0 0,0 1 0 0 0,0 0 1 0 0,0 0-1 0 0,0 0 0 0 0,0 0 0 0 0,0 1 0 0 0,0-1 0 0 0,0 0 0 0 0,-3 2 0 0 0,-29 7 19180 0 0,49-6-18304 0 0,8 0-705 0 0,1-1 0 0 0,-1-2 0 0 0,30-2 0 0 0,69-13 13 0 0,186-44-27 0 0,-119 21-819 0 0,-115 22-1570 0 0,-52 12 497 0 0</inkml:trace>
</inkml:ink>
</file>

<file path=ppt/ink/ink7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0:57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343 128 3223 0 0,'-5'2'124'0'0,"-48"16"729"0"0,16-9 13001 0 0,37-11-13205 0 0,2-1-500 0 0,-1-1-1 0 0,1 1 1 0 0,0 0 0 0 0,-1-1-1 0 0,2 1 1 0 0,-1 0-1 0 0,0 0 1 0 0,0 1-1 0 0,1-1 1 0 0,0 0 0 0 0,0 1-1 0 0,3-4 1 0 0,7-3 165 0 0,22-14 0 0 0,-8 7 34 0 0,2 2-1 0 0,42-16 1 0 0,-58 25-240 0 0,-1 1 0 0 0,1 1 1 0 0,-1 0-1 0 0,1 1 0 0 0,0 1 1 0 0,0 0-1 0 0,0 0 0 0 0,24 3 0 0 0,-35-2-105 0 0,0 0 0 0 0,0 1 0 0 0,0-1 0 0 0,1 1 0 0 0,-1-1 0 0 0,0 1 0 0 0,0 0 0 0 0,0 0 0 0 0,-1 0 0 0 0,1 0 0 0 0,0 0 0 0 0,0 0 0 0 0,0 1 0 0 0,-1-1 0 0 0,1 1 0 0 0,-1-1 0 0 0,1 1 0 0 0,-1-1 0 0 0,0 1 0 0 0,3 3 0 0 0,-3-2-6 0 0,-1-1 1 0 0,1 0-1 0 0,0 1 1 0 0,-1-1-1 0 0,0 1 1 0 0,1-1-1 0 0,-1 1 1 0 0,0-1-1 0 0,0 1 1 0 0,0-1-1 0 0,-1 1 1 0 0,1-1-1 0 0,0 1 1 0 0,-1-1-1 0 0,0 0 1 0 0,0 1-1 0 0,0-1 1 0 0,-1 3-1 0 0,-4 7-18 0 0,-1-1-1 0 0,0 0 1 0 0,0 0-1 0 0,-1-1 1 0 0,-1 0 0 0 0,1 0-1 0 0,-13 10 1 0 0,-78 57-106 0 0,67-54 76 0 0,-64 44-136 0 0,-41 33-206 0 0,77-55 122 0 0,23-17 95 0 0,-45 42 0 0 0,79-67 176 0 0,-8 13-10 0 0,10-15-49 0 0,10-1 31 0 0,0-1 1 0 0,0 0 0 0 0,0-1-1 0 0,-1 0 1 0 0,1 0-1 0 0,9-4 1 0 0,48-24 21 0 0,-43 19 78 0 0,30-11 1 0 0,-12 10 206 0 0,0 1 1 0 0,74-8-1 0 0,86 5 493 0 0,-200 14-772 0 0,89-7-241 0 0,32-1-605 0 0,-102 8 583 0 0,0 0-1 0 0,-1 2 1 0 0,38 7 0 0 0,-52-8-1213 0 0,7 2-68 0 0</inkml:trace>
</inkml:ink>
</file>

<file path=ppt/ink/ink7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0:59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87 2303 0 0,'0'-1'167'0'0,"3"-4"88"0"0,10-19 5784 0 0,2-6-3150 0 0,-1 7-244 0 0,-10 19-1337 0 0,-9 15-844 0 0,-33 46-140 0 0,-83 97 1 0 0,1-4-148 0 0,102-124-162 0 0,2 1-1 0 0,0 0 0 0 0,1 1 0 0 0,-10 30 0 0 0,23-53 5 0 0,0 1-1 0 0,1-1 0 0 0,0 0 0 0 0,-1 0 1 0 0,2 0-1 0 0,-1 6 0 0 0,1-10-11 0 0,0 0-1 0 0,0 0 1 0 0,0 0-1 0 0,1 0 1 0 0,-1 0-1 0 0,0-1 1 0 0,1 1-1 0 0,-1 0 0 0 0,1 0 1 0 0,-1 0-1 0 0,1-1 1 0 0,-1 1-1 0 0,1 0 1 0 0,-1-1-1 0 0,1 1 1 0 0,0 0-1 0 0,-1-1 1 0 0,1 1-1 0 0,1 0 1 0 0,-1 0 22 0 0,2 2 24 0 0,1-1-1 0 0,-1 0 1 0 0,0 0-1 0 0,1 0 1 0 0,-1-1 0 0 0,1 1-1 0 0,-1-1 1 0 0,1 0 0 0 0,0 0-1 0 0,-1 0 1 0 0,1 0-1 0 0,0-1 1 0 0,5 1 0 0 0,2-1 105 0 0,0 0 1 0 0,0-1-1 0 0,15-3 1 0 0,2-2 53 0 0,-1-2 1 0 0,-1 0 0 0 0,0-2 0 0 0,0-1-1 0 0,-1-1 1 0 0,33-21 0 0 0,133-105 361 0 0,-151 107-439 0 0,-13 10-79 0 0,-1 0 0 0 0,-2-1 0 0 0,0-2 0 0 0,-1 0 0 0 0,34-49 0 0 0,-54 69-57 0 0,1-3-1 0 0,-1 1 0 0 0,1-1-1 0 0,-1 1 1 0 0,0-1 0 0 0,2-10 0 0 0,-5 14-68 0 0,-1 3 66 0 0,1-1 1 0 0,0 1-1 0 0,-1 0 0 0 0,1-1 0 0 0,0 1 1 0 0,-1 0-1 0 0,1-1 0 0 0,-1 1 0 0 0,1 0 0 0 0,0 0 1 0 0,-1 0-1 0 0,1-1 0 0 0,-1 1 0 0 0,1 0 1 0 0,-1 0-1 0 0,1 0 0 0 0,-1 0 0 0 0,1 0 1 0 0,0 0-1 0 0,-1 0 0 0 0,1 0 0 0 0,-1 0 0 0 0,1 0 1 0 0,-1 0-1 0 0,1 0 0 0 0,-1 0 0 0 0,1 0 1 0 0,-1 1-1 0 0,1-1 0 0 0,0 0 0 0 0,-1 0 0 0 0,1 0 1 0 0,-1 1-1 0 0,1-1 0 0 0,0 0 0 0 0,-1 1 1 0 0,0 0-16 0 0,-6 3-4 0 0,1 0 0 0 0,-1 1 0 0 0,1 0 1 0 0,0 0-1 0 0,1 0 0 0 0,-1 1 0 0 0,1 0 1 0 0,0 0-1 0 0,0 0 0 0 0,1 1 0 0 0,0 0 1 0 0,0 0-1 0 0,1 0 0 0 0,-6 14 1 0 0,2 2 1 0 0,0 0 1 0 0,1 1 0 0 0,-3 38 0 0 0,5 34 9 0 0,0-10-42 0 0,2-66 85 0 0,1-12 5 0 0,0 1-1 0 0,0 0 0 0 0,0 0 1 0 0,1 0-1 0 0,1 0 1 0 0,-1-1-1 0 0,2 1 1 0 0,3 15-1 0 0,-5-23-16 0 0,1 1 0 0 0,0-1 0 0 0,0 1-1 0 0,0-1 1 0 0,0 0 0 0 0,0 0 0 0 0,0 1-1 0 0,1-1 1 0 0,-1 0 0 0 0,0 0 0 0 0,1 0 0 0 0,-1 0-1 0 0,0-1 1 0 0,1 1 0 0 0,-1 0 0 0 0,1-1 0 0 0,-1 1-1 0 0,1 0 1 0 0,0-1 0 0 0,-1 0 0 0 0,1 1-1 0 0,-1-1 1 0 0,1 0 0 0 0,2 0 0 0 0,4 0 92 0 0,-1 0 0 0 0,0-1 1 0 0,13-2-1 0 0,96-25 199 0 0,-115 28-631 0 0,6-3-224 0 0</inkml:trace>
</inkml:ink>
</file>

<file path=ppt/ink/ink7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1:01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21 5527 0 0,'0'0'423'0'0,"2"-1"-278"0"0,23-18 10365 0 0,-26 20-10284 0 0,-15 32 142 0 0,-1 0 0 0 0,-2-1-1 0 0,-38 48 1 0 0,32-46-373 0 0,1 1 0 0 0,-27 54 0 0 0,40-67-132 0 0,22-19-992 0 0,2-3-3030 0 0,1-1-1376 0 0</inkml:trace>
</inkml:ink>
</file>

<file path=ppt/ink/ink7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1:01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8 9215 0 0,'4'-8'7490'0'0,"-17"19"-6696"0"0,4-5-635 0 0,-11 15 135 0 0,0 1 1 0 0,-32 48-1 0 0,11-13-141 0 0,-182 203 39 0 0,115-138-191 0 0,22-20-95 0 0,77-85 27 0 0,9-14-2669 0 0,12-4-3087 0 0</inkml:trace>
</inkml:ink>
</file>

<file path=ppt/ink/ink7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1:01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259 124 10303 0 0,'0'0'935'0'0,"-1"0"-768"0"0,-10 3 927 0 0,1 1 0 0 0,-20 9 3366 0 0,34-24-3804 0 0,0 3-546 0 0,1 0 0 0 0,0 1 0 0 0,0 0 0 0 0,0 0 1 0 0,1 0-1 0 0,0 1 0 0 0,0 0 0 0 0,13-10 1 0 0,-3 4 60 0 0,1 0 1 0 0,31-14-1 0 0,-43 24-97 0 0,0 0 0 0 0,1 0 0 0 0,8-3 0 0 0,-12 5 116 0 0,4 5-31 0 0,-5-4-149 0 0,0 0 0 0 0,0-1 1 0 0,0 1-1 0 0,0 0 0 0 0,-1 0 1 0 0,1 0-1 0 0,0 0 1 0 0,0 0-1 0 0,-1 0 0 0 0,1 0 1 0 0,-1 0-1 0 0,1 0 0 0 0,-1 1 1 0 0,2 1-1 0 0,-2 1 7 0 0,0 0-1 0 0,1 0 0 0 0,-1 0 1 0 0,-1-1-1 0 0,1 1 0 0 0,0 0 1 0 0,-1 0-1 0 0,0 0 0 0 0,0 0 1 0 0,0-1-1 0 0,0 1 1 0 0,-3 5-1 0 0,-2 3 25 0 0,-1 0 0 0 0,-9 15 0 0 0,5-12-20 0 0,-1-1-1 0 0,-1 0 1 0 0,-19 17 0 0 0,-48 33-279 0 0,74-58 209 0 0,-41 28-323 0 0,-89 48 0 0 0,108-63 383 0 0,40-11 184 0 0,-4-5-130 0 0,0-1 0 0 0,1 0 0 0 0,-1 0 0 0 0,1 0 0 0 0,-1-1 0 0 0,1 0 0 0 0,0-1 1 0 0,15-1-1 0 0,8-2 206 0 0,32-9 1 0 0,-42 8-111 0 0,145-25 134 0 0,-163 29-1010 0 0,0-1 1204 0 0</inkml:trace>
</inkml:ink>
</file>

<file path=ppt/ink/ink7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1:06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3223 0 0,'0'0'17608'0'0,"0"0"-17552"0"0,-1 0-1 0 0,1 0 0 0 0,-1 1 1 0 0,1-1-1 0 0,-1 0 1 0 0,1 1-1 0 0,0-1 1 0 0,-1 1-1 0 0,1-1 1 0 0,0 1-1 0 0,-1-1 0 0 0,1 0 1 0 0,0 1-1 0 0,0-1 1 0 0,-1 1-1 0 0,1-1 1 0 0,0 1-1 0 0,0 0 1 0 0,0 0-95 0 0,0-1 0 0 0,1 1 0 0 0,-1-1 0 0 0,0 0 1 0 0,0 1-1 0 0,1-1 0 0 0,-1 0 0 0 0,0 1 0 0 0,1-1 1 0 0,-1 0-1 0 0,0 1 0 0 0,1-1 0 0 0,-1 0 0 0 0,1 0 1 0 0,-1 1-1 0 0,1-1 0 0 0,-1 0 0 0 0,0 0 0 0 0,1 0 1 0 0,-1 0-1 0 0,1 1 0 0 0,-1-1 0 0 0,1 0 1 0 0,-1 0-1 0 0,1 0 0 0 0,-1 0 0 0 0,1 0 0 0 0,-1 0 1 0 0,1 0-1 0 0,-1 0 0 0 0,1-1 0 0 0,1 1-1066 0 0</inkml:trace>
</inkml:ink>
</file>

<file path=ppt/ink/ink7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1:06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68 5063 0 0,'0'0'390'0'0,"-2"1"-252"0"0,-5 7-69 0 0,-19 18 3873 0 0,-32 25 1 0 0,50-48 914 0 0,14-15-3164 0 0,-1 5-1550 0 0,0 1 1 0 0,0-1-1 0 0,1 1 0 0 0,0 0 0 0 0,0 0 0 0 0,1 0 0 0 0,13-8 0 0 0,-1 2 18 0 0,37-16 0 0 0,-38 19-115 0 0,1 2-1 0 0,0 0 1 0 0,0 1 0 0 0,1 1-1 0 0,-1 1 1 0 0,1 0 0 0 0,28 0-1 0 0,-43 4-28 0 0,1 0 0 0 0,-1 0 0 0 0,0 1 0 0 0,0 0 0 0 0,0 0 0 0 0,1 1 0 0 0,-1-1 0 0 0,0 1 0 0 0,6 3 0 0 0,-10-4-12 0 0,1 0 1 0 0,-1 0-1 0 0,1 0 1 0 0,0 0 0 0 0,-1 0-1 0 0,0 1 1 0 0,1-1 0 0 0,-1 0-1 0 0,0 1 1 0 0,0-1 0 0 0,0 1-1 0 0,0-1 1 0 0,0 1 0 0 0,0-1-1 0 0,0 1 1 0 0,0 0-1 0 0,-1-1 1 0 0,1 1 0 0 0,0 0-1 0 0,-1 0 1 0 0,0 0 0 0 0,1-1-1 0 0,-1 1 1 0 0,0 0 0 0 0,0 0-1 0 0,0 0 1 0 0,0 0 0 0 0,0 0-1 0 0,-1 2 1 0 0,-2 5 4 0 0,0 0 0 0 0,0 0 0 0 0,0 0 1 0 0,-1-1-1 0 0,-1 1 0 0 0,1-1 0 0 0,-1 0 0 0 0,-1 0 1 0 0,0-1-1 0 0,0 0 0 0 0,-8 9 0 0 0,-11 6 56 0 0,-51 36-1 0 0,25-21-41 0 0,-67 44-184 0 0,70-50 108 0 0,-24 18 14 0 0,-83 76 0 0 0,148-118 38 0 0,1-1 0 0 0,6 3 0 0 0,0-6 0 0 0,1-1 0 0 0,-1-1 0 0 0,1 1 0 0 0,-1-1 0 0 0,1 1 0 0 0,0 0 0 0 0,0-1 0 0 0,-1 0 0 0 0,1 1 0 0 0,0-1 0 0 0,0 1 0 0 0,1-1 0 0 0,-1 0 0 0 0,0 0 0 0 0,3 2 0 0 0,-1 1 0 0 0,-1-2 0 0 0,-1 0 0 0 0,1-1 0 0 0,0 1 0 0 0,0-1 0 0 0,-1 0 0 0 0,1 1 0 0 0,0-1 0 0 0,0 0 0 0 0,0 0 0 0 0,3 1 0 0 0,2 1 40 0 0,1 0 0 0 0,-1 0 0 0 0,1-1 0 0 0,0 0 0 0 0,0 0 0 0 0,0-1 0 0 0,0 0 0 0 0,0-1 0 0 0,0 1 0 0 0,0-1 0 0 0,0-1 0 0 0,15-2 0 0 0,-11 2 33 0 0,102-18 496 0 0,-9 2-188 0 0,-41 8-227 0 0,-2 1-84 0 0,81 0 0 0 0,-141 8-168 0 0,-14 25-2262 0 0,9-20 1869 0 0,2-3-15 0 0,0 7-3997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6:35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52 7831 0 0,'37'-13'1880'0'0,"0"2"-1"0"0,63-12 1 0 0,-55 18 2651 0 0,-45 8-4111 0 0,-2 1-349 0 0,1-1 1 0 0,-1 1 0 0 0,1 0 0 0 0,-1-1-1 0 0,-1 1 1 0 0,1-1 0 0 0,0 0-1 0 0,-1 1 1 0 0,1-1 0 0 0,-1-1 0 0 0,0 1-1 0 0,0 0 1 0 0,0-1 0 0 0,-5 4 0 0 0,-9 5 66 0 0,-30 14 0 0 0,30-16-30 0 0,-44 24 11 0 0,-92 66 0 0 0,122-74-96 0 0,2 2 0 0 0,-45 54-1 0 0,45-48-26 0 0,14-16 4 0 0,1 0 0 0 0,1 1 0 0 0,1 1 0 0 0,-15 29 0 0 0,22-37 0 0 0,1-1 0 0 0,0 1 0 0 0,0 0 0 0 0,1 1 0 0 0,0-1 0 0 0,1 0 0 0 0,0 1 0 0 0,1-1 0 0 0,0 1 0 0 0,2 15 0 0 0,0-19 12 0 0,1-1-1 0 0,-1 0 0 0 0,2 0 0 0 0,-1 0 1 0 0,1 0-1 0 0,0 0 0 0 0,1 0 1 0 0,0-1-1 0 0,0 0 0 0 0,0 1 1 0 0,1-1-1 0 0,-1-1 0 0 0,1 1 1 0 0,9 6-1 0 0,9 8 59 0 0,1-1-1 0 0,33 19 1 0 0,-29-20-130 0 0,-23-15 20 0 0,72 44-822 0 0,-68-42 270 0 0,0-1-1 0 0,1 0 1 0 0,0-1-1 0 0,-1 0 1 0 0,1-1-1 0 0,18 3 1 0 0,2-4-5174 0 0</inkml:trace>
</inkml:ink>
</file>

<file path=ppt/ink/ink7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1:10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57 4807 0 0,'0'0'3092'0'0,"-8"3"522"0"0,18-7 4417 0 0,53-17-7701 0 0,-18 10-465 0 0,1 2 0 0 0,71-5 0 0 0,-113 14-223 0 0,1 0 1 0 0,0-1 0 0 0,0 2-1 0 0,0-1 1 0 0,0 0 0 0 0,0 1-1 0 0,0 0 1 0 0,-1 0 0 0 0,1 1-1 0 0,8 3 1 0 0</inkml:trace>
</inkml:ink>
</file>

<file path=ppt/ink/ink7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1:10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1839 0 0,'0'0'16896'0'0,"6"10"-16464"0"0,-4-8-402 0 0,4 12 54 0 0,-6-12 1330 0 0,11 3-1219 0 0,-7-3-182 0 0,0-1-1 0 0,0-1 1 0 0,0 1-1 0 0,1 0 1 0 0,-1-1 0 0 0,0 0-1 0 0,8-1 1 0 0,31-5 95 0 0,-30 3-64 0 0,55-11-29 0 0,28-4-13 0 0,-82 16-4 0 0,0 1-1 0 0,0 0 0 0 0,0 1 1 0 0,25 4-1 0 0,-39-4 21 0 0,1 0 0 0 0,0 1 0 0 0,0-1 0 0 0,0 0 0 0 0,-1 1 0 0 0,1-1 0 0 0,0 1 0 0 0,-1-1 0 0 0,1 1 0 0 0,0-1 0 0 0,-1 1 0 0 0,1 0 0 0 0,0 0 0 0 0,3 3-1312 0 0</inkml:trace>
</inkml:ink>
</file>

<file path=ppt/ink/ink7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1:14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23 100 5527 0 0,'0'0'498'0'0,"-1"0"-406"0"0,-4 2-757 0 0,-11 6 13458 0 0,24-8-13304 0 0,19-3 856 0 0,38-11 1 0 0,-15 3-124 0 0,125-18 125 0 0,-53 9-182 0 0,-84 12-951 0 0,45-15 0 0 0,-81 22-55 0 0</inkml:trace>
</inkml:ink>
</file>

<file path=ppt/ink/ink7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1:15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0 6703 0 0,'0'0'608'0'0,"-2"1"-500"0"0,-9 4 233 0 0,0 1-1 0 0,1 0 1 0 0,-1 0-1 0 0,1 1 0 0 0,-16 15 1 0 0,-43 48 660 0 0,40-38-536 0 0,2 2-1 0 0,-27 41 0 0 0,41-54-52 0 0,1 1 0 0 0,1 0-1 0 0,1 0 1 0 0,1 1-1 0 0,-8 30 1 0 0,16-50-335 0 0,0 0-1 0 0,1 0 1 0 0,-1 0 0 0 0,1 0-1 0 0,-1 0 1 0 0,1 0 0 0 0,0 1-1 0 0,1-1 1 0 0,-1 0 0 0 0,0 0-1 0 0,1 0 1 0 0,0 0 0 0 0,-1 0 0 0 0,1 0-1 0 0,2 4 1 0 0,-1-5-23 0 0,-1 0 0 0 0,0-1 0 0 0,1 1 0 0 0,-1-1 0 0 0,1 0 0 0 0,-1 1 0 0 0,1-1 0 0 0,0 0 1 0 0,-1 0-1 0 0,1 0 0 0 0,0 0 0 0 0,0 0 0 0 0,0 0 0 0 0,0 0 0 0 0,0-1 0 0 0,0 1 0 0 0,0-1 0 0 0,0 0 0 0 0,0 1 0 0 0,0-1 0 0 0,0 0 0 0 0,0 0 0 0 0,0 0 1 0 0,2-1-1 0 0,5 0 105 0 0,-1 0 0 0 0,1 0 0 0 0,-1-1 1 0 0,0-1-1 0 0,11-4 0 0 0,40-20 265 0 0,-48 21-341 0 0,25-13-58 0 0,-1-1 0 0 0,-1-2 0 0 0,-1-2 0 0 0,-1-1 0 0 0,-1-1 0 0 0,-1-2 0 0 0,49-59 0 0 0,-62 68-84 0 0,39-32 0 0 0,-26 23-303 0 0,17-9-1112 0 0,-46 36 1366 0 0,-1 3-286 0 0,-3 6 403 0 0,0 0 0 0 0,0-1 1 0 0,-1 1-1 0 0,0-1 0 0 0,-10 13 0 0 0,-31 34 182 0 0,14-17-125 0 0,14-17-32 0 0,2 0 0 0 0,0 2 0 0 0,-17 34 0 0 0,28-49-7 0 0,1 0-1 0 0,0 0 1 0 0,1 1-1 0 0,0-1 0 0 0,-2 13 1 0 0,4-19-15 0 0,0 0 0 0 0,0 0 1 0 0,0-1-1 0 0,1 1 0 0 0,-1 0 1 0 0,0 0-1 0 0,1 0 0 0 0,-1-1 0 0 0,0 1 1 0 0,1 0-1 0 0,-1 0 0 0 0,1-1 0 0 0,-1 1 1 0 0,1-1-1 0 0,-1 1 0 0 0,1 0 1 0 0,-1-1-1 0 0,1 1 0 0 0,0 0 0 0 0,13 9 376 0 0,-8-7-194 0 0,1 0-1 0 0,0 0 0 0 0,1-1 0 0 0,-1 0 1 0 0,0 0-1 0 0,1 0 0 0 0,14 0 1 0 0,23 6 266 0 0,-34-5-372 0 0,3 0-25 0 0,-1 1 1 0 0,1 1-1 0 0,-1 0 0 0 0,0 1 1 0 0,17 11-1 0 0,-20-10-19 0 0,-5-5-35 0 0,10 1-9 0 0,-13-2-178 0 0,1 0 0 0 0,-1-1 0 0 0,1 1 0 0 0,-1-1 0 0 0,1 0 0 0 0,-1 0 0 0 0,1 0 0 0 0,0 0 0 0 0,-1 0 0 0 0,1 0 0 0 0,-1-1 0 0 0,1 0 0 0 0,-1 1-1 0 0,1-1 1 0 0,-1 0 0 0 0,1 0 0 0 0,-1 0 0 0 0,0 0 0 0 0,1-1 0 0 0,-1 1 0 0 0,0-1 0 0 0,0 1 0 0 0,3-4 0 0 0,12-10-1229 0 0</inkml:trace>
</inkml:ink>
</file>

<file path=ppt/ink/ink7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1:16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0 5063 0 0,'7'1'11347'0'0,"-7"-1"-11212"0"0,-3 17 1650 0 0,-10 22-2064 0 0,-1-3 532 0 0,-3 0 0 0 0,0-1 0 0 0,-32 45 0 0 0,37-63-289 0 0,11-16-253 0 0,-2 3 294 0 0</inkml:trace>
</inkml:ink>
</file>

<file path=ppt/ink/ink7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1:16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63 5063 0 0,'2'-1'390'0'0,"6"-6"414"0"0,1 0 1 0 0,10-12-1 0 0,13-10 11128 0 0,-32 31-11912 0 0,0 0 0 0 0,0 0-1 0 0,0 0 1 0 0,0 0 0 0 0,-1 0 0 0 0,1 0 0 0 0,-1 0 0 0 0,1 0 0 0 0,-2 4 0 0 0,-22 45 47 0 0,-2-2 1 0 0,-36 53 0 0 0,36-61-5 0 0,-81 106 205 0 0,49-71-165 0 0,-64 81 67 0 0,108-140-151 0 0,11-13-83 0 0,0 1-1 0 0,0-1 0 0 0,1 1 1 0 0,-1 0-1 0 0,-1 5 0 0 0,4-8-817 0 0</inkml:trace>
</inkml:ink>
</file>

<file path=ppt/ink/ink7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1:17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152 101 5527 0 0,'0'0'498'0'0,"-2"0"-406"0"0,-32 12 5463 0 0,23-10 1292 0 0,13-17-6017 0 0,0 11-769 0 0,0 0 1 0 0,1 0 0 0 0,-1-1-1 0 0,1 2 1 0 0,0-1 0 0 0,0 0 0 0 0,0 0-1 0 0,0 1 1 0 0,1 0 0 0 0,-1-1-1 0 0,1 1 1 0 0,0 1 0 0 0,0-1-1 0 0,5-2 1 0 0,2-1-1 0 0,0 1 0 0 0,0 0 0 0 0,0 1 0 0 0,18-5 0 0 0,31-6 543 0 0,-58 14-476 0 0,-1 2-9 0 0,5 1-39 0 0,-5-1-73 0 0,0 0 0 0 0,-1 0 0 0 0,1 0-1 0 0,-1 1 1 0 0,1-1 0 0 0,0 0 0 0 0,-1 0 0 0 0,0 0 0 0 0,1 1 0 0 0,-1-1 0 0 0,0 0 0 0 0,0 0 0 0 0,0 1 0 0 0,1-1-1 0 0,-2 2 1 0 0,2-2 8 0 0,-2 14-2 0 0,-1-10-14 0 0,-1-2 1 0 0,0 3 8 0 0,0 1-1 0 0,-1-1 1 0 0,0 0-1 0 0,-1 0 1 0 0,1 0-1 0 0,-1 0 1 0 0,0-1-1 0 0,-9 7 1 0 0,-52 36-13 0 0,7-6 6 0 0,31-18-1 0 0,1 1 0 0 0,-36 42 0 0 0,57-59 0 0 0,2-1 22 0 0,3-5 463 0 0,12 3-64 0 0,1-2-270 0 0,-1 0-1 0 0,1-1 1 0 0,0 0-1 0 0,0-1 1 0 0,21 0-1 0 0,-14-1-62 0 0,145 0 244 0 0,-66-1-255 0 0,-64 1-357 0 0,21 0-25 0 0,-19-2-6419 0 0,-21 0-471 0 0</inkml:trace>
</inkml:ink>
</file>

<file path=ppt/ink/ink7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1:18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9383 0 0,'0'0'8084'0'0,"1"-1"-7600"0"0,3-3-307 0 0,0-1 0 0 0,0 1-1 0 0,1 1 1 0 0,0-1 0 0 0,-1 1-1 0 0,1-1 1 0 0,0 1 0 0 0,0 1-1 0 0,1-1 1 0 0,-1 1 0 0 0,1 0 0 0 0,-1 0-1 0 0,9-1 1 0 0,-4 0-72 0 0,0 1 1 0 0,1 1-1 0 0,-1 0 1 0 0,1 1-1 0 0,0 0 1 0 0,17 2-1 0 0,-20-1-216 0 0,82 11-1373 0 0,-30-11-3561 0 0,-40-3-439 0 0</inkml:trace>
</inkml:ink>
</file>

<file path=ppt/ink/ink7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1:19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5983 0 0,'0'0'7614'0'0,"2"0"-6573"0"0,33-3 273 0 0,-1-1 0 0 0,1-1 0 0 0,61-19 0 0 0,7-1-631 0 0,-76 20-632 0 0,-12 1-129 0 0,0 1 0 0 0,0 0 0 0 0,0 1 1 0 0,1 1-1 0 0,-1 1 0 0 0,23 1 0 0 0,-31 3-441 0 0,-3-2-2914 0 0</inkml:trace>
</inkml:ink>
</file>

<file path=ppt/ink/ink7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1:22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14 128 1839 0 0,'-1'1'134'0'0,"-12"8"10212"0"0,20-9-9941 0 0,0 1 0 0 0,0-1-1 0 0,0-1 1 0 0,0 1 0 0 0,0-1 0 0 0,11-3-1 0 0,42-15 914 0 0,-24 6-823 0 0,79-28 928 0 0,9-3-276 0 0,-66 29-2836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6:36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0 10591 0 0,'0'0'964'0'0,"2"0"-794"0"0,10 2 15 0 0,-9-2-31 0 0,-1 1 0 0 0,0 0 0 0 0,0 0 0 0 0,0 0 0 0 0,0 0 1 0 0,0 1-1 0 0,0-1 0 0 0,0 0 0 0 0,0 1 0 0 0,0-1 0 0 0,0 1 0 0 0,-1 0 0 0 0,1 0 0 0 0,-1-1 0 0 0,1 1 0 0 0,-1 0 1 0 0,0 0-1 0 0,0 0 0 0 0,0 1 0 0 0,0-1 0 0 0,0 0 0 0 0,0 0 0 0 0,-1 1 0 0 0,1-1 0 0 0,-1 0 0 0 0,1 1 0 0 0,-1-1 1 0 0,0 0-1 0 0,0 1 0 0 0,0-1 0 0 0,-1 5 0 0 0,0 6 244 0 0,-2 0 0 0 0,0-1-1 0 0,0 1 1 0 0,-9 19 0 0 0,8-20-289 0 0,-132 287 2542 0 0,83-191-2250 0 0,-15 23-73 0 0,-22 47-123 0 0,45-62-127 0 0,38-93-63 0 0,1 1 0 0 0,0 0 1 0 0,-1 27-1 0 0,5-33-15 0 0,2-6-13 0 0,0-12 9 0 0,0 0 1 0 0,0 1-1 0 0,0-1 1 0 0,0 0-1 0 0,0 0 0 0 0,0 0 1 0 0,0 0-1 0 0,0 0 1 0 0,0 0-1 0 0,0 0 1 0 0,0 0-1 0 0,0 0 1 0 0,0 0-1 0 0,0 0 1 0 0,0 1-1 0 0,0-1 0 0 0,0 0 1 0 0,0 0-1 0 0,0 0 1 0 0,0 0-1 0 0,0 0 1 0 0,0 0-1 0 0,0 0 1 0 0,0 0-1 0 0,0 0 0 0 0,0 0 1 0 0,0 0-1 0 0,0 0 1 0 0,0 0-1 0 0,0 0 1 0 0,0 0-1 0 0,0 1 1 0 0,0-1-1 0 0,1 0 0 0 0,-1 0 1 0 0,0 0-1 0 0,0 0 1 0 0,0 0-1 0 0,0 0 1 0 0,0 0-1 0 0,0 0 1 0 0,0 0-1 0 0,0 0 0 0 0,0 0 1 0 0,0 0-1 0 0,0 0 1 0 0,0 0-1 0 0,1 0 1 0 0,-1 0-1 0 0,0 0 1 0 0,0 0-1 0 0,0 0 0 0 0,0 0 1 0 0,0 0-1 0 0,0 0 1 0 0,0 0-1 0 0,0 0 1 0 0,0 0-1 0 0,0 0 1 0 0,0-1-1 0 0,0 1 0 0 0,1 0 1 0 0,-1 0-1 0 0,0 0 1 0 0,0 0-1 0 0,4-1-286 0 0,0 0 0 0 0,0-1 0 0 0,1 0 0 0 0,-1 0 0 0 0,0 0 0 0 0,-1 0-1 0 0,1-1 1 0 0,0 1 0 0 0,-1-1 0 0 0,1 0 0 0 0,4-5 0 0 0,10-12-1013 0 0</inkml:trace>
</inkml:ink>
</file>

<file path=ppt/ink/ink7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1:23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10 692 2759 0 0,'0'0'13318'0'0,"-1"2"-13190"0"0,-2 14 28 0 0,1-7-126 0 0,1 1-1 0 0,-1 0 1 0 0,1 13-1 0 0,2-1-8 0 0,-1-10 11 0 0,0-1-1 0 0,1 1 1 0 0,5 21-1 0 0,8 18-15 0 0,95 311 173 0 0,-106-353-140 0 0,0 0 1 0 0,-1 1-1 0 0,-1 0 0 0 0,1-1 0 0 0,-1 1 1 0 0,-1 0-1 0 0,0-1 0 0 0,0 1 0 0 0,-1 0 1 0 0,0 0-1 0 0,-1-1 0 0 0,0 1 0 0 0,-1-1 1 0 0,-5 15 2263 0 0,9-28-2259 0 0,0 0 1 0 0,0 1 0 0 0,1-1-1 0 0,-1 0 1 0 0,3-3 0 0 0,2-7 22 0 0,2-9-25 0 0,-1 0 0 0 0,6-41 0 0 0,-1-49-50 0 0,6-29-29 0 0,64-387-496 0 0,-33 262 398 0 0,-48 260 106 0 0,0 5 10 0 0,-1-1 0 0 0,1 0-1 0 0,0 1 1 0 0,0-1 0 0 0,0 1-1 0 0,0-1 1 0 0,1 1 0 0 0,-1-1-1 0 0,0 1 1 0 0,1 0 0 0 0,0-1-1 0 0,0 1 1 0 0,3-3 0 0 0,-4 4 219 0 0,-1 3-156 0 0,-3 8-44 0 0,1-1 1 0 0,2-7 114 0 0,4 6 15 0 0,-3-7-115 0 0,1 1 1 0 0,-1-1 0 0 0,1 0-1 0 0,0 0 1 0 0,-1-1 0 0 0,1 1-1 0 0,0 0 1 0 0,0 0 0 0 0,2 0-1 0 0,16 3 1 0 0,-1 0-1 0 0,0-1 1 0 0,23 0 0 0 0,60-4 12 0 0,-2 1 15 0 0,174 4 387 0 0,459-50 0 0 0,-82-41 546 0 0,32 13 646 0 0,-654 72-1603 0 0,471-23 54 0 0,-456 28-1323 0 0,-58 13 907 0 0,12-12 285 0 0,-12 11-228 0 0,-31 25 1 0 0,6-5-4742 0 0</inkml:trace>
</inkml:ink>
</file>

<file path=ppt/ink/ink7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1:25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 5527 0 0,'0'0'7512'0'0,"0"1"-6706"0"0,-2 6-566 0 0,0-1 0 0 0,-1 1 0 0 0,1-1 0 0 0,-1 0 0 0 0,-7 9 0 0 0,-4 11 226 0 0,-44 84 436 0 0,-15 31-180 0 0,69-131-621 0 0,-9 24 74 0 0,9-23-117 0 0,2-2-58 0 0,2-6-576 0 0,-1 2 1273 0 0</inkml:trace>
</inkml:ink>
</file>

<file path=ppt/ink/ink7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1:25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7831 0 0,'0'0'8458'0'0,"0"2"-8028"0"0,0-2-349 0 0,-1 1 0 0 0,1 0 0 0 0,0-1 0 0 0,0 1 0 0 0,0-1 0 0 0,0 1 0 0 0,1-1 0 0 0,-1 1 0 0 0,0 0 0 0 0,0-1 0 0 0,0 1 0 0 0,0-1-1 0 0,1 1 1 0 0,-1-1 0 0 0,0 1 0 0 0,0-1 0 0 0,1 1 0 0 0,-1-1 0 0 0,0 1 0 0 0,1-1 0 0 0,-1 1 0 0 0,1-1 0 0 0,-1 1 0 0 0,0-1 0 0 0,1 0 0 0 0,-1 1 0 0 0,1-1 0 0 0,0 0-1 0 0,1 2 15 0 0,1-1 1 0 0,-1-1-1 0 0,0 1 0 0 0,1 0 0 0 0,-1-1 0 0 0,1 1 0 0 0,2 0 0 0 0,8-1 54 0 0,25-1 1 0 0,-35 1-22 0 0,42-5 276 0 0,78-18 0 0 0,40-25-483 0 0,-128 39-1426 0 0,-3 0-5303 0 0,-21 6 1321 0 0</inkml:trace>
</inkml:ink>
</file>

<file path=ppt/ink/ink7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1:26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78 210 11231 0 0,'0'0'1016'0'0,"-1"1"-758"0"0,-8 10 451 0 0,1 0 0 0 0,0 1 1 0 0,-9 19-1 0 0,10-18-490 0 0,1 1-1 0 0,1 0 1 0 0,0 0-1 0 0,-4 22 1 0 0,7-23-202 0 0,2 0-1 0 0,-1-1 1 0 0,1 1-1 0 0,1-1 1 0 0,0 1 0 0 0,6 24-1 0 0,-6-36-8 0 0,0 1-1 0 0,0-1 0 0 0,0 1 0 0 0,0-1 1 0 0,0 0-1 0 0,0 1 0 0 0,0-1 0 0 0,1 0 1 0 0,-1 0-1 0 0,1 0 0 0 0,-1 0 1 0 0,0 0-1 0 0,1 0 0 0 0,0 0 0 0 0,-1 0 1 0 0,1-1-1 0 0,0 1 0 0 0,-1-1 0 0 0,1 1 1 0 0,0-1-1 0 0,2 1 0 0 0,1-1 12 0 0,-1 0-1 0 0,1-1 0 0 0,-1 1 1 0 0,1-1-1 0 0,-1 1 1 0 0,1-2-1 0 0,-1 1 1 0 0,1 0-1 0 0,-1-1 0 0 0,5-2 1 0 0,3-2 32 0 0,24-16-1 0 0,-10 4-141 0 0,43-39-1 0 0,-59 47 119 0 0,0 0 0 0 0,-1-1-1 0 0,0 0 1 0 0,0-1 0 0 0,-2 0 0 0 0,11-19-1 0 0,-17 28-16 0 0,6-10 134 0 0,-6 11 373 0 0,3 5-464 0 0,-1-1 0 0 0,0 1 0 0 0,0-1 0 0 0,0 1 0 0 0,0 0 0 0 0,3 5 0 0 0,-4-6-1 0 0,4 5 71 0 0,-1 0 1 0 0,0 0-1 0 0,0 1 1 0 0,0-1 0 0 0,-1 1-1 0 0,0 0 1 0 0,3 10 0 0 0,1 8 98 0 0,4 28 0 0 0,4 11-185 0 0,-15-62-34 0 0,-1-2 2 0 0,0 0 1 0 0,0 1-1 0 0,1-1 0 0 0,-1 0 0 0 0,1 0 0 0 0,-1 0 1 0 0,1 0-1 0 0,-1 0 0 0 0,1 0 0 0 0,0 0 1 0 0,-1 0-1 0 0,1-1 0 0 0,0 1 0 0 0,0 0 1 0 0,1 1-1 0 0,-1-1 22 0 0,-1-1 0 0 0,1 1-1 0 0,0 0 1 0 0,0 0 0 0 0,0-1 0 0 0,0 1 0 0 0,0 0 0 0 0,0-1 0 0 0,0 1 0 0 0,0-1 0 0 0,0 1-1 0 0,0-1 1 0 0,0 0 0 0 0,0 1 0 0 0,0-1 0 0 0,0 0 0 0 0,0 0 0 0 0,0 0 0 0 0,1 0-1 0 0,1 0 30 0 0,0 0 0 0 0,0 0-1 0 0,-1-1 1 0 0,1 1 0 0 0,0-1-1 0 0,-1 0 1 0 0,5-2 0 0 0,2-2 184 0 0,1 0 1 0 0,16-13 0 0 0,-25 17-233 0 0,14-11 193 0 0,0-1 0 0 0,-1-1 0 0 0,19-24 0 0 0,32-51 480 0 0,-62 85-645 0 0,60-107 977 0 0,-40 68-843 0 0,-3 6-352 0 0,-1-1 0 0 0,21-63-1 0 0,-38 94 115 0 0</inkml:trace>
</inkml:ink>
</file>

<file path=ppt/ink/ink7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1:27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167 106 3223 0 0,'-9'-1'288'0'0,"-9"3"2733"0"0,4-1 6437 0 0,20-5-6761 0 0,30-12-2057 0 0,55-15-1 0 0,-55 19-438 0 0,122-33 1575 0 0,-156 45-1504 0 0,-2 1-263 0 0,1 0 0 0 0,0 1 0 0 0,0-1 0 0 0,-1 0 0 0 0,1 0 0 0 0,-1 1 0 0 0,1-1 0 0 0,-1 0 0 0 0,1 1 0 0 0,-1-1 0 0 0,0 1 0 0 0,0 0 0 0 0,0 3-3 0 0,0 0-1 0 0,0-1 1 0 0,-1 1-1 0 0,0 0 1 0 0,0-1-1 0 0,0 1 0 0 0,-1-1 1 0 0,0 1-1 0 0,1-1 1 0 0,-2 0-1 0 0,1 0 0 0 0,0 0 1 0 0,-1 0-1 0 0,-5 6 1 0 0,-3 3-8 0 0,0-1-1 0 0,-24 20 1 0 0,-13 6-203 0 0,-96 55 1 0 0,106-69 159 0 0,0 1 0 0 0,-58 52 0 0 0,89-70 45 0 0,2-1 11 0 0,4-5 210 0 0,14 1-20 0 0,6-2-85 0 0,-1-1-1 0 0,1-1 0 0 0,-1 0 1 0 0,28-8-1 0 0,-20 4-28 0 0,31-3 0 0 0,36 0 78 0 0,124-5 147 0 0,-188 16-771 0 0,56 10-1 0 0,-55-7-5379 0 0,-19-3-1368 0 0</inkml:trace>
</inkml:ink>
</file>

<file path=ppt/ink/ink7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1:31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910 1 11167 0 0,'-2'0'514'0'0,"-10"2"-345"0"0,1 1 1 0 0,0 0 0 0 0,-1 0-1 0 0,1 1 1 0 0,0 0-1 0 0,-12 8 1 0 0,-62 40 1614 0 0,19-9-1111 0 0,27-19-641 0 0,2 3 1 0 0,0 1 0 0 0,-54 56-1 0 0,54-51-32 0 0,-43 32 0 0 0,50-48 0 0 0,22-13 0 0 0,0 0 0 0 0,1 0 0 0 0,0 1 0 0 0,0-1 0 0 0,0 2 0 0 0,-7 6 0 0 0,8-4 0 0 0,6-7 0 0 0,0-1 0 0 0,0 1 0 0 0,0-1 0 0 0,0 1 0 0 0,0-1 0 0 0,1 1 0 0 0,-1-1 0 0 0,0 1 0 0 0,0-1 0 0 0,0 1 0 0 0,1-1 0 0 0,-1 0 0 0 0,0 1 0 0 0,1-1 0 0 0,-1 1 0 0 0,1-1 0 0 0,-1 0 0 0 0,0 1 0 0 0,1-1 0 0 0,0 1 0 0 0,3 1 6 0 0,0 1 0 0 0,1-1-1 0 0,-1 0 1 0 0,1-1 0 0 0,0 1-1 0 0,-1-1 1 0 0,1 0 0 0 0,8 1 0 0 0,44 1 78 0 0,-43-2-68 0 0,41 2 154 0 0,-1 3 0 0 0,1 2 0 0 0,-2 2 0 0 0,57 19 0 0 0,-105-28-115 0 0,-1 1 0 0 0,1 0 1 0 0,0 0-1 0 0,0 0 0 0 0,-1 0 1 0 0,1 1-1 0 0,-1-1 0 0 0,0 1 1 0 0,0 0-1 0 0,0 1 0 0 0,0-1 1 0 0,-1 1-1 0 0,5 5 0 0 0,2 11 96 0 0,-9-14-137 0 0,-1-1 7 0 0,0 0 15 0 0,1-1 0 0 0,-1 1 0 0 0,0-1 0 0 0,-1 1 0 0 0,1-1 0 0 0,-1 1 0 0 0,0-1 0 0 0,0 1 0 0 0,0-1 0 0 0,-1 0 0 0 0,1 1 0 0 0,-1-1 0 0 0,0 0 0 0 0,0 0 0 0 0,-1 0 0 0 0,1 0 0 0 0,-1-1 0 0 0,0 1 0 0 0,0-1 0 0 0,0 1 0 0 0,0-1 0 0 0,-1 0 0 0 0,1 0 0 0 0,-1-1 0 0 0,-4 3 0 0 0,-49 35 274 0 0,-1-3 0 0 0,-75 35 0 0 0,129-70-302 0 0,-41 19 65 0 0,-64 20 1 0 0,95-37-38 0 0,0 0 1 0 0,0-1 0 0 0,-1-1-1 0 0,1 0 1 0 0,-1-1 0 0 0,1 0-1 0 0,-1-2 1 0 0,0 1 0 0 0,-17-4 0 0 0,28 3 3 0 0,-1 0 1 0 0,1-1 0 0 0,0 1 0 0 0,0-1 0 0 0,0 1 0 0 0,1-1 0 0 0,-1 0 0 0 0,0 0 0 0 0,1-1 0 0 0,-1 1 0 0 0,-4-6 0 0 0,1 0 146 0 0,0 0 0 0 0,1 0-1 0 0,-8-14 1 0 0,-19-29-385 0 0,32 50 137 0 0,1 0 0 0 0,-1 1 1 0 0,0-1-1 0 0,1 1 1 0 0,-1-1-1 0 0,0 1 0 0 0,1-1 1 0 0,-1 1-1 0 0,0-1 1 0 0,0 1-1 0 0,0 0 0 0 0,1 0 1 0 0,-1-1-1 0 0,0 1 1 0 0,0 0-1 0 0,0 0 0 0 0,0 0 1 0 0,0 0-1 0 0,1 0 1 0 0,-1 0-1 0 0,0 0 0 0 0,0 0 1 0 0,0 0-1 0 0,0 0 1 0 0,0 0-1 0 0,1 1 0 0 0,-1-1 1 0 0,0 0-1 0 0,0 1 1 0 0,0-1-1 0 0,0 1 0 0 0,0-1-124 0 0,0 1 0 0 0,-1 0-1 0 0,1 0 1 0 0,0-1-1 0 0,0 1 1 0 0,1 0-1 0 0,-1 0 1 0 0,0 0 0 0 0,0 0-1 0 0,0 0 1 0 0,0 1-1 0 0,-2 8-4275 0 0,5 3-807 0 0</inkml:trace>
</inkml:ink>
</file>

<file path=ppt/ink/ink7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1:32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94 3223 0 0,'1'-2'240'0'0,"2"-6"75"0"0,-2 7 89 0 0,-1 0 0 0 0,0 1 0 0 0,0-1-1 0 0,1 1 1 0 0,-1-1 0 0 0,0 1 0 0 0,0-1 0 0 0,0 0-1 0 0,0 1 1 0 0,0-1 0 0 0,0 0 0 0 0,0 1 0 0 0,0-1 0 0 0,0 1-1 0 0,0-1 1 0 0,0 0 0 0 0,0 0 0 0 0,-1 1-290 0 0,1-1 0 0 0,-1 1 1 0 0,1-1-1 0 0,0 1 0 0 0,-1-1 0 0 0,1 1 0 0 0,-1 0 1 0 0,1-1-1 0 0,-1 1 0 0 0,1 0 0 0 0,-1 0 1 0 0,0-1-1 0 0,1 1 0 0 0,-1 0 0 0 0,1 0 1 0 0,-1 0-1 0 0,1-1 0 0 0,-1 1 0 0 0,0 0 0 0 0,1 0 1 0 0,-1 0-1 0 0,0 0 0 0 0,-3 1-103 0 0,0-1-1 0 0,0 0 0 0 0,0 1 1 0 0,-8 2-1 0 0,6 0 103 0 0,-1 0 1 0 0,0 0-1 0 0,0 1 1 0 0,1 0-1 0 0,0 0 1 0 0,0 1-1 0 0,0-1 1 0 0,0 1 0 0 0,1 1-1 0 0,-6 6 1 0 0,-2 4-54 0 0,1 0 0 0 0,-15 28 0 0 0,24-39-42 0 0,1 0-1 0 0,-1 0 0 0 0,1 0 0 0 0,0 0 1 0 0,0 0-1 0 0,1 1 0 0 0,0-1 0 0 0,0 1 1 0 0,0-1-1 0 0,0 1 0 0 0,1-1 0 0 0,0 1 1 0 0,0 0-1 0 0,0-1 0 0 0,2 8 0 0 0,-1-10 15 0 0,1 0-1 0 0,-1 0 1 0 0,1 0-1 0 0,-1 0 1 0 0,1-1-1 0 0,0 1 1 0 0,0 0-1 0 0,0-1 1 0 0,0 0-1 0 0,0 1 1 0 0,5 2-1 0 0,-3-1 84 0 0,2-1 0 0 0,-1 1 0 0 0,0-1 1 0 0,10 4-1 0 0,-7-4-14 0 0,1 0 0 0 0,0-1 0 0 0,0 0 0 0 0,0 0 0 0 0,0-1 0 0 0,0 0 0 0 0,0-1 0 0 0,1 0 1 0 0,-1-1-1 0 0,0 1 0 0 0,0-2 0 0 0,0 1 0 0 0,16-6 0 0 0,-9 2-64 0 0,-1-1 0 0 0,0-1 0 0 0,0 0 0 0 0,-1-1 0 0 0,0 0 0 0 0,25-20 0 0 0,-36 25-62 0 0,1 0 0 0 0,-1 0 0 0 0,0-1 0 0 0,0 1 0 0 0,0 0 0 0 0,0-1 0 0 0,-1 0 0 0 0,0 0 0 0 0,0 0 0 0 0,0 0 0 0 0,0 0 0 0 0,0 0 0 0 0,-1 0 0 0 0,0 0-1 0 0,2-8 1 0 0,-3 6 2 0 0,1-1 0 0 0,-1 0 0 0 0,-1 0 0 0 0,1 0 0 0 0,-1 1 1 0 0,-1-1-1 0 0,1 0 0 0 0,-1 1 0 0 0,-4-11 0 0 0,1 5 26 0 0,0 0 0 0 0,-1 0 0 0 0,0 0 0 0 0,-1 1 0 0 0,-16-20 0 0 0,19 27-3 0 0,1 0 1 0 0,-1 0 0 0 0,0 0 0 0 0,-1 0-1 0 0,1 1 1 0 0,0 0 0 0 0,-1 0 0 0 0,0 0-1 0 0,0 0 1 0 0,0 1 0 0 0,0 0 0 0 0,0 0-1 0 0,0 0 1 0 0,0 0 0 0 0,-1 1-1 0 0,-8-1 1 0 0,2 2-58 0 0,1 0 0 0 0,0 1 0 0 0,0 0-1 0 0,-17 4 1 0 0,-1 5-4862 0 0</inkml:trace>
</inkml:ink>
</file>

<file path=ppt/ink/ink7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1:34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37 315 7111 0 0,'1'-2'324'0'0,"10"-41"3114"0"0,-11 38 621 0 0,0 14-3049 0 0,-13 59 34 0 0,-14 80 39 0 0,23-114-1030 0 0,1 0-1 0 0,2 47 0 0 0,1-75-39 0 0,5 18 38 0 0,-1-10 4 0 0,0-3 18 0 0,-3-9 76 0 0,2-3-85 0 0,5-4 4 0 0,1 0 0 0 0,-1 0-1 0 0,0-1 1 0 0,0 1 0 0 0,-1-2 0 0 0,1 1-1 0 0,-1-1 1 0 0,-1 0 0 0 0,10-14 0 0 0,5-10 4 0 0,21-41 0 0 0,-6 10 34 0 0,13-11-25 0 0,-30 46-90 0 0,-11 17-4 0 0,-3 23-134 0 0,-1 10 122 0 0,2 26-1 0 0,-4-26 12 0 0,7 30-1 0 0,-4-35 15 0 0,1 6 0 0 0,9 26 0 0 0,-12-43 0 0 0,0 0 0 0 0,1 0 0 0 0,0 0 0 0 0,0 0 0 0 0,0 0 0 0 0,1-1 0 0 0,9 10 0 0 0,1-2 0 0 0,-9-13 0 0 0,-2 0 0 0 0,0 1 57 0 0,1-1 0 0 0,0 0 1 0 0,-1 0-1 0 0,1 0 0 0 0,0-1 0 0 0,0 1 0 0 0,-1-1 0 0 0,1 0 0 0 0,0-1 0 0 0,0 1 1 0 0,-1-1-1 0 0,1 0 0 0 0,0 0 0 0 0,-1 0 0 0 0,1-1 0 0 0,-1 0 0 0 0,1 1 1 0 0,-1-2-1 0 0,0 1 0 0 0,0 0 0 0 0,0-1 0 0 0,6-4 0 0 0,-2 0 82 0 0,-1 0 0 0 0,1-1 0 0 0,-1 1 0 0 0,-1-2 0 0 0,0 1 0 0 0,0-1 0 0 0,0 1 0 0 0,-1-2 0 0 0,5-12 0 0 0,12-40 335 0 0,-15 39-255 0 0,15-32 0 0 0,5-2 16 0 0,3 1-1 0 0,45-64 1 0 0,63-52-1843 0 0,-136 170 1476 0 0,0 0 1 0 0,0 0-1 0 0,0 0 0 0 0,1 1 1 0 0,-1-1-1 0 0,0 0 0 0 0,3-1 1 0 0,6 1-7116 0 0</inkml:trace>
</inkml:ink>
</file>

<file path=ppt/ink/ink7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1:35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10 7543 0 0,'0'0'8840'0'0,"-1"-1"-8224"0"0,-9-1-441 0 0,1-1-1 0 0,-1 2 1 0 0,0 0-1 0 0,0 0 1 0 0,1 0-1 0 0,-1 1 1 0 0,0 1-1 0 0,0 0 1 0 0,-18 3 0 0 0,1 3-173 0 0,-1 2 1 0 0,1 0 0 0 0,1 2 0 0 0,0 0 0 0 0,-44 28 0 0 0,38-18-7 0 0,1 1 0 0 0,2 2 1 0 0,-51 51-1 0 0,68-61-44 0 0,4-1 36 0 0,5 1 12 0 0,5-2-13 0 0,-1-9-51 0 0,1-1-3 0 0,4 1 31 0 0,0 0 1 0 0,-1 0-1 0 0,1 0 0 0 0,0-1 0 0 0,0 1 0 0 0,1-2 0 0 0,11 3 1 0 0,-3-2-44 0 0,0-1 0 0 0,24-1 1 0 0,-3-1 58 0 0,1 1 0 0 0,-1 1 1 0 0,0 2-1 0 0,-1 2 1 0 0,42 11-1 0 0,-68-14 39 0 0,-1 1 1 0 0,0 0-1 0 0,0 1 0 0 0,-1-1 0 0 0,1 1 1 0 0,-1 1-1 0 0,0 0 0 0 0,0 0 0 0 0,0 0 1 0 0,-1 1-1 0 0,0-1 0 0 0,0 2 0 0 0,8 8 1 0 0,-14-14 1 0 0,1 0 1 0 0,-1 0 0 0 0,0 0 0 0 0,1 0 0 0 0,-1 0 0 0 0,0 0 0 0 0,1 0 0 0 0,-1 0 0 0 0,0 0 0 0 0,0 0 0 0 0,0 1 0 0 0,0-1 0 0 0,0 0-1 0 0,0 0 1 0 0,0 0 0 0 0,-1 0 0 0 0,1 0 0 0 0,0 0 0 0 0,0 0 0 0 0,-1 1 0 0 0,-10 17 398 0 0,1-10-317 0 0,0 0 0 0 0,-1 0 0 0 0,0-1 0 0 0,0 0 0 0 0,-1-1 0 0 0,-24 11 0 0 0,4-2-6 0 0,-140 65-97 0 0,131-63 0 0 0,20-8 0 0 0,-1-1 0 0 0,0-1 0 0 0,0-1 0 0 0,-42 7 0 0 0,59-14 11 0 0,0 1-1 0 0,0-1 1 0 0,0 0-1 0 0,0-1 1 0 0,0 1 0 0 0,0-1-1 0 0,0 0 1 0 0,0 0-1 0 0,0-1 1 0 0,0 0-1 0 0,0 1 1 0 0,1-1 0 0 0,-5-3-1 0 0,4 1 1 0 0,0 1-1 0 0,0-1 1 0 0,1 0-1 0 0,0 0 1 0 0,0-1 0 0 0,0 1-1 0 0,0-1 1 0 0,1 0-1 0 0,0 0 1 0 0,0 0-1 0 0,0 0 1 0 0,0-1 0 0 0,-1-6-1 0 0,0 2-52 0 0,4 8-172 0 0,0 0-40 0 0,1-4 184 0 0</inkml:trace>
</inkml:ink>
</file>

<file path=ppt/ink/ink7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1:35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13 7367 0 0,'4'-12'11496'0'0,"-4"14"-11425"0"0,0 1 0 0 0,-1-1-1 0 0,1 0 1 0 0,-1 1 0 0 0,1-1 0 0 0,-1 0-1 0 0,0 1 1 0 0,-2 2 0 0 0,1 1 35 0 0,-4 9 35 0 0,0-1-1 0 0,-1 0 1 0 0,-1-1 0 0 0,0 0 0 0 0,-1 0-1 0 0,0-1 1 0 0,-19 21 0 0 0,-7 0-44 0 0,-44 33 0 0 0,79-65-96 0 0,-10 8-12 0 0,-8 4-346 0 0,17-12 53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6:36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5063 0 0,'0'0'390'0'0,"0"2"-252"0"0,2 72 8486 0 0,8 38-2356 0 0,-9-81-3336 0 0,1-32-2847 0 0,3-2-43 0 0,-1-1 0 0 0,1 1-1 0 0,-1 0 1 0 0,0-1-1 0 0,0 0 1 0 0,0 0-1 0 0,0 0 1 0 0,5-9-1 0 0,25-43 95 0 0,-25 41-119 0 0,12-22 36 0 0,51-64-1 0 0,-59 85-103 0 0,1 0 0 0 0,1 1-1 0 0,0 1 1 0 0,1 0 0 0 0,34-21-1 0 0,-19 21-189 0 0,-29 13 121 0 0,1 1 0 0 0,1 1 103 0 0,1 0-1 0 0,0 0 1 0 0,-1 0 0 0 0,1 1-1 0 0,-1 0 1 0 0,0 0 0 0 0,0 0-1 0 0,1 0 1 0 0,-1 1-1 0 0,-1 0 1 0 0,1 0 0 0 0,0 0-1 0 0,-1 0 1 0 0,1 0 0 0 0,-1 1-1 0 0,0-1 1 0 0,0 1 0 0 0,-1 0-1 0 0,1 0 1 0 0,3 8-1 0 0,-2-4 54 0 0,-1-1-1 0 0,0 1 0 0 0,0-1 0 0 0,-1 1 0 0 0,0 0 0 0 0,-1 0 0 0 0,0 0 0 0 0,0 0 0 0 0,-1 0 0 0 0,1 1 0 0 0,-3 13 0 0 0,-1-4 41 0 0,-1 11 62 0 0,-1-1 1 0 0,-1 0-1 0 0,-21 53 0 0 0,23-70-148 0 0,3-8-109 0 0</inkml:trace>
</inkml:ink>
</file>

<file path=ppt/ink/ink7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1:36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65 284 7111 0 0,'-1'3'324'0'0,"-1"5"-111"0"0,0-2-163 0 0,0 0 0 0 0,0 0 0 0 0,0 0 0 0 0,-1 0 0 0 0,0 0 0 0 0,-5 7 0 0 0,-25 29 4823 0 0,32-40-4025 0 0,-5 6 2842 0 0,26-37-3356 0 0,1 0 0 0 0,2 2 0 0 0,0 1 0 0 0,47-41 0 0 0,-20 25-204 0 0,52-42 34 0 0,-80 67-209 0 0,2 2 1 0 0,41-22-1 0 0,-50 29 42 0 0,-13 6-1 0 0,1 1 0 0 0,0-1 0 0 0,-1 1 0 0 0,1-1 0 0 0,0 1 0 0 0,0 0 0 0 0,0 0 0 0 0,0 0 0 0 0,0 0 0 0 0,0 1-1 0 0,0-1 1 0 0,0 1 0 0 0,5 0 0 0 0,-6 0-2 0 0,0 0 0 0 0,0 0 0 0 0,0 1 0 0 0,-1-1 0 0 0,1 1 0 0 0,0-1 0 0 0,0 1 0 0 0,-1 0 0 0 0,4 1-1 0 0,1 7-7 0 0,-5-6 13 0 0,2 3 36 0 0,-1 1 0 0 0,-1-1-1 0 0,1 0 1 0 0,-1 0 0 0 0,0 0-1 0 0,0 1 1 0 0,-1-1 0 0 0,0 1-1 0 0,0-1 1 0 0,-1 9-1 0 0,-3 11 274 0 0,-6 27 0 0 0,9-52-297 0 0,-20 82 424 0 0,-11 56-174 0 0,30-123-250 0 0,2-4-76 0 0,0-12 51 0 0,-1 0 1 0 0,1 0 0 0 0,0 0 0 0 0,0 1-1 0 0,0-1 1 0 0,0 0 0 0 0,0 0 0 0 0,0 0 0 0 0,0 0-1 0 0,0 0 1 0 0,0 0 0 0 0,0 0 0 0 0,1 1 0 0 0,-1-1-1 0 0,0 0 1 0 0,0 0 0 0 0,0 0 0 0 0,0 0 0 0 0,0 0-1 0 0,0 0 1 0 0,0 0 0 0 0,0 0 0 0 0,0 0 0 0 0,0 1-1 0 0,0-1 1 0 0,0 0 0 0 0,0 0 0 0 0,0 0 0 0 0,1 0-1 0 0,-1 0 1 0 0,0 0 0 0 0,0 0 0 0 0,0 0-1 0 0,0 0 1 0 0,0 0 0 0 0,0 0 0 0 0,0 0 0 0 0,0 0-1 0 0,1 0 1 0 0,-1 0 0 0 0,0 0 0 0 0,10 4-766 0 0,-8-3-41 0 0</inkml:trace>
</inkml:ink>
</file>

<file path=ppt/ink/ink7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1:36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85 9991 0 0,'0'0'904'0'0,"-2"2"-745"0"0,-9 5 5697 0 0,13-8-5710 0 0,0 1 0 0 0,-1-1-1 0 0,1 0 1 0 0,0 1 0 0 0,0-1 0 0 0,-1 1 0 0 0,1-1-1 0 0,4 1 1 0 0,3-2 133 0 0,62-20 1006 0 0,86-28-524 0 0,-143 44-2239 0 0,-3 2-2801 0 0,0 0-2080 0 0</inkml:trace>
</inkml:ink>
</file>

<file path=ppt/ink/ink7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1:36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8287 0 0,'-1'2'8983'0'0,"-43"127"-6131"0"0,30-84-2400 0 0,-44 108 173 0 0,43-114-811 0 0,8-22-138 0 0,1 0-1 0 0,0 1 0 0 0,-6 34 0 0 0,10-39-526 0 0</inkml:trace>
</inkml:ink>
</file>

<file path=ppt/ink/ink7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1:38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60 206 2303 0 0,'0'0'11494'0'0,"-2"0"-10913"0"0,0 1-548 0 0,0 0-1 0 0,0 0 1 0 0,0 1-1 0 0,0-1 1 0 0,0 1-1 0 0,1-1 1 0 0,-1 1 0 0 0,0-1-1 0 0,1 1 1 0 0,-1 0-1 0 0,1 0 1 0 0,0 0 0 0 0,-1 0-1 0 0,1 0 1 0 0,0 0-1 0 0,-1 4 1 0 0,-14 41 110 0 0,12-32-38 0 0,1 0-1 0 0,0 1 0 0 0,2 0 0 0 0,-1-1 1 0 0,2 1-1 0 0,0 0 0 0 0,1 0 1 0 0,5 25-1 0 0,-5-36 64 0 0,1 0 0 0 0,0 0 1 0 0,0 0-1 0 0,0 0 0 0 0,6 8 0 0 0,-7-11 48 0 0,3 0-84 0 0,-1 0 0 0 0,0 0 0 0 0,0 0 0 0 0,0 1 0 0 0,3 2 0 0 0,-4-3-103 0 0,0-1 0 0 0,1 1-1 0 0,-1-1 1 0 0,1 0 0 0 0,-1 0 0 0 0,1 0-1 0 0,0-1 1 0 0,-1 1 0 0 0,1 0 0 0 0,0-1-1 0 0,-1 0 1 0 0,1 0 0 0 0,0 0 0 0 0,0 0-1 0 0,-1 0 1 0 0,1 0 0 0 0,0-1-1 0 0,0 1 1 0 0,-1-1 0 0 0,1 0 0 0 0,0 0-1 0 0,-1 0 1 0 0,1 0 0 0 0,-1 0 0 0 0,0-1-1 0 0,1 1 1 0 0,-1-1 0 0 0,3-1 0 0 0,4-5-6 0 0,1 0-1 0 0,-1-1 1 0 0,0 1 0 0 0,12-18 0 0 0,75-117 119 0 0,-60 85-26 0 0,-36 57-115 0 0,0 1 0 0 0,0 0 0 0 0,0 0 0 0 0,0-1 0 0 0,1 1 0 0 0,-1 0 0 0 0,0 0 0 0 0,0 0 0 0 0,0-1 0 0 0,0 1 0 0 0,1 0 0 0 0,-1 0 0 0 0,0 0 0 0 0,0-1 0 0 0,0 1 0 0 0,1 0 0 0 0,-1 0 1 0 0,0 0-1 0 0,0 0 0 0 0,0 0 0 0 0,1 0 0 0 0,-1-1 0 0 0,0 1 0 0 0,0 0 0 0 0,1 0 0 0 0,-1 0 0 0 0,0 0 0 0 0,1 0 0 0 0,-1 0 0 0 0,0 0 0 0 0,0 0 0 0 0,1 0 0 0 0,-1 0 0 0 0,0 0 0 0 0,0 0 1 0 0,1 0-1 0 0,-1 0 0 0 0,0 1 0 0 0,0-1 0 0 0,1 0 0 0 0,6 12-26 0 0,3 24 54 0 0,-9-33 12 0 0,5 27 74 0 0,-1-8-53 0 0,0-1-1 0 0,1 0 1 0 0,11 27 0 0 0,-14-42-49 0 0,0 0 0 0 0,0-1-1 0 0,0 1 1 0 0,1-1 0 0 0,0 0 0 0 0,0 0 0 0 0,0 0 0 0 0,1 0 0 0 0,-1-1-1 0 0,1 0 1 0 0,0 0 0 0 0,1 0 0 0 0,-1-1 0 0 0,1 1 0 0 0,10 4 0 0 0,-1-2 184 0 0,-1-1 1 0 0,1-1 0 0 0,1 0 0 0 0,-1 0-1 0 0,1-2 1 0 0,-1 0 0 0 0,1-1-1 0 0,0 0 1 0 0,-1-1 0 0 0,1-1 0 0 0,0-1-1 0 0,21-4 1 0 0,-35 5-29 0 0,1 1-27 0 0,21-9 115 0 0,-22 8-128 0 0,6-10 142 0 0,-2 1-146 0 0,-2 0 0 0 0,1-1 0 0 0,-2 1-1 0 0,1-1 1 0 0,-1 0 0 0 0,-1 1 0 0 0,2-14-1 0 0,4-16 134 0 0,1 7-131 0 0,2-1-1 0 0,1 1 0 0 0,2 1 1 0 0,20-36-1 0 0,-8 19-339 0 0,33-55-1174 0 0,-41 86-2434 0 0</inkml:trace>
</inkml:ink>
</file>

<file path=ppt/ink/ink7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1:41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81 3223 0 0,'0'0'4262'0'0,"-2"1"-3764"0"0,-34 11 8894 0 0,51-9-8856 0 0,-5-3-406 0 0,-1-1 0 0 0,1 0 0 0 0,-1 0 1 0 0,1-1-1 0 0,-1 0 0 0 0,16-5 0 0 0,-1 0-42 0 0,55-14 170 0 0,86-21-43 0 0,-150 38-498 0 0,15-3-497 0 0,-11 5-5462 0 0,-3 2 4483 0 0</inkml:trace>
</inkml:ink>
</file>

<file path=ppt/ink/ink7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1:42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61 6415 0 0,'0'0'298'0'0,"1"-1"-10"0"0,15-9-178 0 0,-8 4 841 0 0,1-1-1 0 0,-1 0 1 0 0,0-1-1 0 0,12-14 3128 0 0,-22 23-3799 0 0,-10 6-181 0 0,1 0 0 0 0,-1 0 0 0 0,1 2 0 0 0,0-1 0 0 0,1 1 0 0 0,-10 11 0 0 0,6-6-41 0 0,-41 41 13 0 0,-82 108 1 0 0,-29 78-58 0 0,156-226-13 0 0,-8 12 0 0 0,0 2 0 0 0,-21 50 0 0 0,35-70 0 0 0,1 0 0 0 0,0 0 0 0 0,1 1 0 0 0,0-1 0 0 0,0 1 0 0 0,1 0 0 0 0,0-1 0 0 0,1 1 0 0 0,0 0 0 0 0,0 0 0 0 0,1-1 0 0 0,1 1 0 0 0,3 16 0 0 0,-1-14-33 0 0,1 0-1 0 0,1 0 1 0 0,0 0-1 0 0,0-1 1 0 0,10 14-1 0 0,45 50-268 0 0,-28-35 147 0 0,24 31-331 0 0,87 147 1 0 0,-128-187 479 0 0,-1 0 1 0 0,-1 1-1 0 0,-2 0 1 0 0,-1 2-1 0 0,-2-1 1 0 0,10 67-1 0 0,-16-73 65 0 0,-1 1 0 0 0,-1-1 0 0 0,-2 1 0 0 0,-1 0 0 0 0,-1-1 0 0 0,-1 0 0 0 0,-2 0 0 0 0,0 0 0 0 0,-13 31 0 0 0,12-41 69 0 0,-2 0 1 0 0,0-1 0 0 0,0 0 0 0 0,-2 0 0 0 0,0-1-1 0 0,-18 20 1 0 0,-86 73 982 0 0,108-102-1059 0 0,0-1-3 0 0,1 1-1 0 0,1 0 1 0 0,-1 0-1 0 0,1 0 1 0 0,0 1-1 0 0,-5 8 1 0 0,4-6-75 0 0,5-7-155 0 0,4-3-1788 0 0,11-2 1667 0 0,0-4-2 0 0</inkml:trace>
</inkml:ink>
</file>

<file path=ppt/ink/ink7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1:44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9 228 5063 0 0,'0'0'8944'0'0,"0"3"-8602"0"0,-2 3-154 0 0,0 0 1 0 0,0 0-1 0 0,1 1 1 0 0,0-1-1 0 0,1 0 1 0 0,-1 1-1 0 0,2 9 1 0 0,7 47 649 0 0,0-11-398 0 0,-5-36-244 0 0,0 1-1 0 0,1-2 1 0 0,0 1-1 0 0,1 0 1 0 0,10 20 0 0 0,-13-34 489 0 0,0 0-496 0 0,0-1-129 0 0,1 0 0 0 0,0 0-1 0 0,-1 0 1 0 0,1-1 0 0 0,0 1 0 0 0,0-1-1 0 0,-1 1 1 0 0,1-1 0 0 0,0 0 0 0 0,0 0-1 0 0,0 0 1 0 0,-1-1 0 0 0,1 1-1 0 0,3-1 1 0 0,-2 0-29 0 0,1-1 1 0 0,-1 1-1 0 0,0-1 0 0 0,1 0 1 0 0,-1 0-1 0 0,0-1 0 0 0,0 1 0 0 0,0-1 1 0 0,5-4-1 0 0,3-5 132 0 0,14-17 0 0 0,-16 18-138 0 0,4-6-8 0 0,16-24-1 0 0,36-47 1 0 0,-64 86-87 0 0,0 3 2 0 0,15 5-25 0 0,-13-1 82 0 0,-2-2-2 0 0,16 21-8 0 0,-16-22 17 0 0,9 17-38 0 0,3 6 34 0 0,22 41 8 0 0,-34-62 0 0 0,0 0 0 0 0,0 0 0 0 0,0-1 0 0 0,1 1 0 0 0,0 0 0 0 0,-1-1 0 0 0,6 5 0 0 0,0-1 0 0 0,8 9 0 0 0,-10-14 0 0 0,-1 0 0 0 0,29 13 93 0 0,-17-13 70 0 0,-9-3-115 0 0,-2 1 36 0 0,1-1-1 0 0,0-1 1 0 0,-1 1-1 0 0,1-1 1 0 0,-1 0-1 0 0,1-1 1 0 0,-1 0-1 0 0,7-4 1 0 0,-10 6-28 0 0,0-1-11 0 0,0 0-1 0 0,0 0 1 0 0,0 0-1 0 0,0 0 1 0 0,-1-1 0 0 0,1 1-1 0 0,-1-1 1 0 0,1 1-1 0 0,-1-1 1 0 0,0 0-1 0 0,2-4 1 0 0,2-4 67 0 0,8-22-1 0 0,-5 10 3 0 0,42-78 58 0 0,-4 10-56 0 0,46-78-510 0 0,-71 133 299 0 0,-14 24-172 0 0,-7 10-42 0 0,-3 22-14234 0 0</inkml:trace>
</inkml:ink>
</file>

<file path=ppt/ink/ink7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1:44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63 222 8287 0 0,'-2'-1'382'0'0,"-6"-1"-63"0"0,5 1-281 0 0,0 1 0 0 0,-1-1-1 0 0,1 1 1 0 0,0-1-1 0 0,-1 1 1 0 0,1 0 0 0 0,-1 1-1 0 0,1-1 1 0 0,-7 2 0 0 0,-2 1 7426 0 0,14-3-7015 0 0,163-10 1634 0 0,-120 6-1757 0 0,521-53 1924 0 0,-301 27-1684 0 0,-206 24-419 0 0,497-71 578 0 0,-450 57-1313 0 0,-36 7-3057 0 0,-46 9-3402 0 0</inkml:trace>
</inkml:ink>
</file>

<file path=ppt/ink/ink7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1:56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1 807 2303 0 0,'0'0'13363'0'0,"0"3"-13299"0"0,-1 1-53 0 0,2 20 71 0 0,2-11 1 0 0,-1-1 32 0 0,8 18-42 0 0,-5-17-24 0 0,-3-6-37 0 0,9 20 8 0 0,5 4 130 0 0,-9-16 12 0 0,1 0 1 0 0,0-1 0 0 0,1 0-1 0 0,1 0 1 0 0,19 20 0 0 0,-26-32-157 0 0,-1 0 0 0 0,1 0 0 0 0,-1 1 0 0 0,0-1 0 0 0,0 0 0 0 0,0 1 1 0 0,0 0-1 0 0,0-1 0 0 0,-1 1 0 0 0,4 6 0 0 0,-2-1 1 0 0,-1-4-7 0 0,0 0 0 0 0,-1-1 0 0 0,1 1 0 0 0,-1 1 0 0 0,1-1 0 0 0,-1 0 0 0 0,1 8 0 0 0,-1-4 0 0 0,0 2 12 0 0,0-1 0 0 0,-1 1 0 0 0,-1 16 0 0 0,0-7 4 0 0,1 13-16 0 0,-2-9 28 0 0,3-19-3 0 0,4 16-14 0 0,-2-6-11 0 0,1 0 0 0 0,0-2 0 0 0,-1-2 12 0 0,2 1 108 0 0,-5-11-111 0 0,1 0-1 0 0,-1 0 1 0 0,0 0 0 0 0,0 0 0 0 0,0 0 0 0 0,0 0 0 0 0,1 0 0 0 0,-1 0-1 0 0,0 0 1 0 0,0 0 0 0 0,0 0 0 0 0,1 0 0 0 0,-1 0 0 0 0,0 0 0 0 0,0 0-1 0 0,0 0 1 0 0,1 0 0 0 0,-1 0 0 0 0,0 0 0 0 0,0 0 0 0 0,0 0 0 0 0,0 0-1 0 0,1 0 1 0 0,-1-1 0 0 0,0 1 0 0 0,0 0 0 0 0,0 0 0 0 0,0 0 0 0 0,1 0-1 0 0,-1 0 1 0 0,0-1 0 0 0,1 0 19 0 0,0-1-1 0 0,0 0 1 0 0,0 0 0 0 0,0 1-1 0 0,0-1 1 0 0,0 0 0 0 0,0-3-1 0 0,1 1-17 0 0,-2 1-10 0 0,1-16 68 0 0,-1-60 56 0 0,-2 56-70 0 0,2 0 0 0 0,5-46 0 0 0,5-27 14 0 0,-2 11 3 0 0,24-197 524 0 0,-30 249-581 0 0,2 0 1 0 0,1 0 0 0 0,1 1 0 0 0,21-60 0 0 0,-26 89-15 0 0,3-15 0 0 0,-1 5 0 0 0,-2 9 0 0 0,0 0 0 0 0,-1 0 0 0 0,1 0 0 0 0,-1 0 0 0 0,0 0 0 0 0,0 0 0 0 0,0 0 0 0 0,0 0 0 0 0,-1 0 0 0 0,0-4 0 0 0,-5-10 210 0 0,3 12-150 0 0,0-1 1 0 0,1 0-1 0 0,0 1 1 0 0,-2-9-1 0 0,3 12-47 0 0,-1-1 19 0 0,5-11-13 0 0,0 4-19 0 0,-1 1 11 0 0,-3 1 45 0 0,0 7 319 0 0,2 0-317 0 0,0-7-35 0 0,-1 7 30 0 0,3 3 1 0 0,9 1-44 0 0,0-1 1 0 0,-8-1 32 0 0,8-2-33 0 0,2 0 1 0 0,-1 0 32 0 0,0 1-22 0 0,0-1 22 0 0,1 2-33 0 0,0 0-10 0 0,4 3 0 0 0,-15-3 0 0 0,34 11 0 0 0,-20-7 5 0 0,1-1 0 0 0,0 0 0 0 0,0-1 0 0 0,19-2 0 0 0,80-9 31 0 0,-71 4-33 0 0,47-4-3 0 0,-37-1 0 0 0,-24 9 0 0 0,1 0 0 0 0,-18 1 0 0 0,31 0 0 0 0,-32-1-1 0 0,-1-1-1 0 0,1 0 1 0 0,20-6-1 0 0,67-15 72 0 0,-71 19-70 0 0,44-7-5 0 0,-49 5 6 0 0,0 2 0 0 0,0 1-1 0 0,1 2 1 0 0,-1 0 0 0 0,40 4 0 0 0,-47-1-4 0 0,-14-3 9 0 0,19 3-73 0 0,-18 0 67 0 0,18-2 0 0 0,-9 0 0 0 0,8 0 0 0 0,-17-2 0 0 0,-1-1 0 0 0,23-9 0 0 0,20-3 0 0 0,-43 14 0 0 0,0 0 0 0 0,0-1 0 0 0,0 1 0 0 0,0 1 0 0 0,0-1 0 0 0,0 0 0 0 0,0 1 0 0 0,7 0 0 0 0,4 0 0 0 0,14-2 0 0 0,2 0 0 0 0,14 2 0 0 0,51-5 0 0 0,-43 2-32 0 0,63 6 0 0 0,-102-2 32 0 0,46 8 0 0 0,-55-7 0 0 0,20 0 0 0 0,-4-2 0 0 0,-1 0 0 0 0,29-5 0 0 0,-31 3 3 0 0,116-19 58 0 0,-103 15-66 0 0,-10 1 66 0 0,28-2 1 0 0,114 3 76 0 0,36-1 121 0 0,-164 6-206 0 0,11-3-53 0 0,-37 2 9 0 0,7-1 31 0 0,0-1 1 0 0,28-7 0 0 0,48-19 376 0 0,-64 18-187 0 0,53-11 0 0 0,-15 7 23 0 0,-61 14-186 0 0,7 4 0 0 0,2-1-54 0 0,-14-3-13 0 0,1 0 0 0 0,-1 1 0 0 0,1-1 0 0 0,-1 0 0 0 0,1 0 0 0 0,-1 0 0 0 0,1 0 0 0 0,-1 1 0 0 0,1-1 0 0 0,-1 0 0 0 0,1 1 0 0 0,-1-1 0 0 0,0 0 0 0 0,1 1 0 0 0,-1-1 0 0 0,1 0 0 0 0,-1 1 0 0 0,0-1 0 0 0,1 1 0 0 0,-1 0 0 0 0,0 0-48 0 0,0 0 0 0 0,0 1 0 0 0,0-1 0 0 0,0 0 0 0 0,-1 1 0 0 0,1-1 0 0 0,0 0 0 0 0,-1 0 0 0 0,1 1 0 0 0,-1-1 0 0 0,1 0 0 0 0,-1 0 0 0 0,0 0 0 0 0,1 1 0 0 0,-1-1 0 0 0,-1 1 0 0 0,-19 21-2228 0 0,14-14 626 0 0</inkml:trace>
</inkml:ink>
</file>

<file path=ppt/ink/ink7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1:58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12 4143 0 0,'2'-11'11875'0'0,"-1"13"-11695"0"0,-1 6-94 0 0,0-1 0 0 0,0 0 1 0 0,0 1-1 0 0,-1-1 0 0 0,0 0 0 0 0,-1 0 1 0 0,1 1-1 0 0,-5 9 0 0 0,-28 59 263 0 0,5-13 143 0 0,19-36-356 0 0,4-9-95 0 0,-1 0 0 0 0,-1-1 0 0 0,0 0 0 0 0,-14 20 1 0 0,15-26-32 0 0,2 0-28 0 0,4-9-74 0 0,14-2-5855 0 0,-10 0 4412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6:37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22 7367 0 0,'-5'-4'111'0'0,"1"0"-31"0"0,-16-4 516 0 0,3 3 324 0 0,7 9 6752 0 0,7 4-6108 0 0,3-6-1455 0 0,-1 1-1 0 0,1 0 1 0 0,-1-1 0 0 0,1 1-1 0 0,0 0 1 0 0,0-1 0 0 0,0 1-1 0 0,1-1 1 0 0,-1 1 0 0 0,1 0-1 0 0,-1-1 1 0 0,2 5 0 0 0,0-1 43 0 0,3 12 117 0 0,0 0-1 0 0,2-1 1 0 0,11 23-1 0 0,30 48 596 0 0,-38-72-761 0 0,14 23 154 0 0,2 0 0 0 0,2-1-1 0 0,2-2 1 0 0,1-1-1 0 0,1-2 1 0 0,73 58-1 0 0,-71-67 93 0 0,2-1 0 0 0,0-2-1 0 0,1-2 1 0 0,64 24-1 0 0,-95-41-458 0 0,0 0 1 0 0,1-1-1 0 0,-1 0 0 0 0,0 0 1 0 0,1 0-1 0 0,-1 0 0 0 0,1-1 1 0 0,-1 0-1 0 0,1-1 0 0 0,-1 0 1 0 0,1 0-1 0 0,-1 0 0 0 0,0 0 0 0 0,7-3 1 0 0,2-5-870 0 0</inkml:trace>
</inkml:ink>
</file>

<file path=ppt/ink/ink7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1:58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9007 0 0,'0'0'7168'0'0,"3"1"-6816"0"0,5 0-110 0 0,0 0-1 0 0,0-1 0 0 0,0 1 1 0 0,0-2-1 0 0,0 1 1 0 0,16-3-1 0 0,51-16 638 0 0,-35 7-586 0 0,36-12 97 0 0,-1 0-58 0 0,-59 21-258 0 0,12 0-486 0 0,-19 5-217 0 0,-5 0 492 0 0,-2-2-975 0 0</inkml:trace>
</inkml:ink>
</file>

<file path=ppt/ink/ink7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1:59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44 140 1375 0 0,'-2'-1'2655'0'0,"-13"2"7648"0"0,2 5-7615 0 0,12-5-2681 0 0,0 1-1 0 0,-1 0 1 0 0,1-1-1 0 0,0 1 1 0 0,0 0-1 0 0,0 0 1 0 0,0 0 0 0 0,0 0-1 0 0,0 0 1 0 0,1 0-1 0 0,-1 0 1 0 0,1 0-1 0 0,-1 0 1 0 0,1 4-1 0 0,-1 12 117 0 0,1-1 0 0 0,1 1 0 0 0,3 17-1 0 0,1 39 507 0 0,2-16-237 0 0,-7-56-200 0 0,2 0-125 0 0,2 6 10 0 0,-2-5 83 0 0,0-2-78 0 0,1 0-54 0 0,0 0 1 0 0,0 0-1 0 0,1 0 1 0 0,-1-1-1 0 0,0 1 1 0 0,1-1-1 0 0,-1 1 1 0 0,0-1 0 0 0,1 0-1 0 0,-1-1 1 0 0,0 1-1 0 0,1 0 1 0 0,-1-1-1 0 0,0 0 1 0 0,0 0-1 0 0,1 0 1 0 0,-1 0 0 0 0,0 0-1 0 0,0-1 1 0 0,5-3-1 0 0,6-4 47 0 0,1-1-1 0 0,23-22 0 0 0,-26 21-34 0 0,4-3-16 0 0,-1 0 0 0 0,0-1 0 0 0,-1 0 0 0 0,-1-2 0 0 0,0 1 0 0 0,-1-2 0 0 0,13-26 0 0 0,-20 34-34 0 0,-4 8-46 0 0,0 5-26 0 0,5 24 17 0 0,-4-16 48 0 0,0-1 1 0 0,1 1-1 0 0,0-1 1 0 0,1 0 0 0 0,8 16-1 0 0,-7-14 17 0 0,-2-6 0 0 0,0 0 0 0 0,0-1 0 0 0,0 1 0 0 0,1-1 0 0 0,7 9 0 0 0,-1 0 0 0 0,0-2 0 0 0,4-4 24 0 0,-11-7 32 0 0,1 1-1 0 0,-1-1 1 0 0,1 0-1 0 0,-1 1 1 0 0,1-2-1 0 0,-1 1 1 0 0,1 0-1 0 0,0-1 1 0 0,-1 0 0 0 0,1 0-1 0 0,0 0 1 0 0,0 0-1 0 0,6-2 1 0 0,-4 1 38 0 0,-1-1-1 0 0,1 0 1 0 0,-1 0 0 0 0,1-1 0 0 0,-1 1 0 0 0,0-1-1 0 0,10-7 1 0 0,-2-2 210 0 0,-1 0 0 0 0,1 0 0 0 0,-2-1 0 0 0,20-28 0 0 0,-15 16-135 0 0,-1-1 0 0 0,-1 0 1 0 0,-2-1-1 0 0,0 0 0 0 0,-2-1 0 0 0,11-48 0 0 0,-17 56-189 0 0,-4 18-81 0 0,0 0-142 0 0,-1-6-2401 0 0,-1 13 2688 0 0,-5 14-6016 0 0</inkml:trace>
</inkml:ink>
</file>

<file path=ppt/ink/ink7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2:00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52 100 1839 0 0,'0'0'16520'0'0,"1"-2"-16136"0"0,1-2-249 0 0,1 1-1 0 0,0-1 0 0 0,-1 0 1 0 0,1 1-1 0 0,1-1 1 0 0,-1 1-1 0 0,0 0 1 0 0,1 0-1 0 0,0 0 0 0 0,7-4 1 0 0,5-2 186 0 0,24-10-1 0 0,30-4 216 0 0,-56 19-449 0 0,2 2-70 0 0,-1 2-17 0 0,-14 0 0 0 0,-1 1 0 0 0,1-1 0 0 0,0 0 0 0 0,0 0 0 0 0,-1 0 0 0 0,1 0 0 0 0,0 1 0 0 0,0-1 0 0 0,-1 0 0 0 0,1 1 0 0 0,0-1 0 0 0,-1 1 0 0 0,1-1 0 0 0,1 1 0 0 0,-2 0 0 0 0,0 0 0 0 0,1-1 0 0 0,-1 1 0 0 0,0 0 0 0 0,0-1 0 0 0,1 1 0 0 0,-1 0 0 0 0,0 0 0 0 0,0-1 0 0 0,0 1 0 0 0,0 0 0 0 0,0 0 0 0 0,0-1 0 0 0,0 1 0 0 0,-1 1 0 0 0,-2 12 0 0 0,2-9 0 0 0,-12 16 0 0 0,4-8 0 0 0,6-7 0 0 0,-1 0 0 0 0,0-1 0 0 0,-1 1 0 0 0,1-1 0 0 0,-1 0 0 0 0,-7 6 0 0 0,-62 46 0 0 0,38-31 0 0 0,29-21 0 0 0,1 0 0 0 0,0 0 0 0 0,0 1 0 0 0,0 0 0 0 0,-4 7 0 0 0,-32 36 0 0 0,34-40 11 0 0,1-1 46 0 0,6-7 187 0 0,-1 2-119 0 0,1-3-101 0 0,1 0 0 0 0,0 0 0 0 0,0 0 1 0 0,0 0-1 0 0,-1 0 0 0 0,1 0 0 0 0,0 0 0 0 0,0 0 0 0 0,0 0 0 0 0,0 0 0 0 0,-1 0 0 0 0,1 0 0 0 0,0 1 0 0 0,0-1 0 0 0,0 0 0 0 0,0 0 1 0 0,0 0-1 0 0,0 0 0 0 0,-1 0 0 0 0,1 1 0 0 0,0-1 0 0 0,0 0 0 0 0,0 0 0 0 0,0 0 0 0 0,0 0 0 0 0,0 1 0 0 0,0-1 0 0 0,0 0 0 0 0,0 0 1 0 0,0 0-1 0 0,0 0 0 0 0,0 1 0 0 0,0-1 0 0 0,0 0 0 0 0,0 0 0 0 0,0 0 0 0 0,0 1 0 0 0,3 1 8 0 0,1-1-7 0 0,19 0 107 0 0,1-2-42 0 0,-1-2-1 0 0,34-7 1 0 0,20-2 76 0 0,112 6 139 0 0,-131 6-274 0 0,-43 0-31 0 0,1 0 0 0 0,-1 1 0 0 0,27 2-480 0 0,-40-3 248 0 0</inkml:trace>
</inkml:ink>
</file>

<file path=ppt/ink/ink7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2:11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1375 0 0,'0'0'15203'0'0,"2"0"-15124"0"0,13-4 64 0 0,0 1 1 0 0,-1-2 0 0 0,0 0 0 0 0,19-9 0 0 0,18-7-9 0 0,-33 14 120 0 0,0 2 0 0 0,1 0-1 0 0,28-3 1 0 0,-44 7-397 0 0,0 0 1 0 0,1 1-1 0 0,-1 0 1 0 0,1 0-1 0 0,-1 0 0 0 0,1 0 1 0 0,-1 0-1 0 0,0 1 1 0 0,1 0-1 0 0,-1-1 0 0 0,0 1 1 0 0,1 0-1 0 0,-1 1 1 0 0,0-1-1 0 0,4 3 1 0 0,-5-3-203 0 0,0 2 6 0 0,4 5 2 0 0,-5-6 0 0 0</inkml:trace>
</inkml:ink>
</file>

<file path=ppt/ink/ink7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2:12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6447 0 0,'0'0'10486'0'0,"2"-1"-10164"0"0,29-10 291 0 0,116-41 627 0 0,-119 44-1143 0 0,1 1-1 0 0,0 1 1 0 0,38-2 0 0 0,-43 8-65 0 0,-21 1-37 0 0,0 0-124 0 0,-1-1-67 0 0,36 15-2698 0 0</inkml:trace>
</inkml:ink>
</file>

<file path=ppt/ink/ink7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2:16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1 293 1375 0 0,'0'0'5419'0'0,"0"-2"-3668"0"0,1 18 3943 0 0,1 78-5140 0 0,-2-48-394 0 0,1 0 0 0 0,2-1 0 0 0,3 1 1 0 0,15 64-1 0 0,-20-106-147 0 0,6 15 38 0 0,-6-17 346 0 0,13-5 139 0 0,-9-2-500 0 0,0 0 0 0 0,-1 0 0 0 0,1 0 0 0 0,-1 0 0 0 0,0-1 0 0 0,-1 1 0 0 0,1-1 0 0 0,3-9 0 0 0,2-8 9 0 0,6-24-1 0 0,-9 26-25 0 0,13-29 0 0 0,-4 22 13 0 0,33-50 0 0 0,-46 76 213 0 0,-1 18-117 0 0,3 11-32 0 0,0-1 0 0 0,1 0 0 0 0,17 46 0 0 0,-15-53-86 0 0,1-1-1 0 0,1 1 0 0 0,0-2 1 0 0,2 1-1 0 0,0-1 0 0 0,1-1 1 0 0,25 27-1 0 0,-35-41 22 0 0,0 0 1 0 0,1 0-1 0 0,-1 0 1 0 0,1-1-1 0 0,-1 1 1 0 0,1-1-1 0 0,0 1 1 0 0,-1-1-1 0 0,1 0 1 0 0,0 0-1 0 0,0 0 1 0 0,0 0 0 0 0,0-1-1 0 0,0 1 1 0 0,0-1-1 0 0,0 0 1 0 0,0 0-1 0 0,5 0 1 0 0,-4-1 110 0 0,1-1 0 0 0,0 0 0 0 0,-1 0 0 0 0,1 0 0 0 0,-1-1 0 0 0,1 1 0 0 0,-1-1 0 0 0,0 0 0 0 0,0 0 0 0 0,4-5 0 0 0,-2 1 76 0 0,-1 1 0 0 0,8-14 0 0 0,6-6 120 0 0,-11 16-255 0 0,-1 0 0 0 0,-1 0 0 0 0,6-12 0 0 0,8-13 37 0 0,94-166 81 0 0,-46 77-138 0 0,-46 85-66 0 0,-3-1 0 0 0,-1 0 0 0 0,-2-2-1 0 0,15-56 1 0 0,-31 96-83 0 0,-6 15-4128 0 0,2 1 2636 0 0,0 2-56 0 0</inkml:trace>
</inkml:ink>
</file>

<file path=ppt/ink/ink7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2:17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58 6911 0 0,'8'-10'192'0'0,"1"0"0"0"0,0 1 0 0 0,1 0 0 0 0,15-11 8690 0 0,-28 23-8565 0 0,-26 20 83 0 0,-2-1 0 0 0,0-1 1 0 0,-2-1-1 0 0,-36 16 0 0 0,49-27-341 0 0,-13 7-8 0 0,-56 35-1 0 0,59-32-290 0 0,-1-1-1 0 0,-45 19 1 0 0,43-22-79 0 0,31-14 285 0 0,-1 0 0 0 0,1 1-1 0 0,0-1 1 0 0,0 1 0 0 0,0-1 0 0 0,0 1-1 0 0,0 0 1 0 0,1 0 0 0 0,-1 0 0 0 0,0 0-1 0 0,1 0 1 0 0,-3 4 0 0 0,4-4-33 0 0,1 1-61 0 0,1 1 107 0 0,1 1 1 0 0,0-1-1 0 0,0 0 0 0 0,0 0 0 0 0,0 0 1 0 0,1-1-1 0 0,-1 1 0 0 0,1-1 0 0 0,0 0 1 0 0,0 0-1 0 0,0 0 0 0 0,0-1 0 0 0,1 1 1 0 0,-1-1-1 0 0,1 0 0 0 0,6 2 0 0 0,10 3 7 0 0,1-1 1 0 0,31 4-1 0 0,-32-7 14 0 0,69 10-57 0 0,-60-11 58 0 0,0 2 0 0 0,-1 2-1 0 0,1 0 1 0 0,29 12-1 0 0,-46-12 0 0 0,-4 1 16 0 0,-8-7-8 0 0,-1 1 0 0 0,0-1 0 0 0,0 1 0 0 0,1-1 0 0 0,-1 1 0 0 0,0-1 0 0 0,0 1 0 0 0,1 0 0 0 0,-1-1 0 0 0,0 1 0 0 0,0-1 0 0 0,0 1-1 0 0,0 0 1 0 0,0-1 0 0 0,0 1 0 0 0,0-1 0 0 0,0 1 0 0 0,0-1 0 0 0,0 1 0 0 0,-1 0 0 0 0,1 0 0 0 0,-1 2 37 0 0,1-1 1 0 0,-1 1-1 0 0,0-1 1 0 0,0 1-1 0 0,0-1 0 0 0,0 1 1 0 0,0-1-1 0 0,0 0 1 0 0,-1 1-1 0 0,0-1 0 0 0,1 0 1 0 0,-1 0-1 0 0,0 0 1 0 0,0 0-1 0 0,0-1 0 0 0,0 1 1 0 0,-4 2-1 0 0,-119 84 713 0 0,-12 17-648 0 0,46-31-58 0 0,77-64-53 0 0,-27 14 0 0 0,37-21 2 0 0,-1-1 0 0 0,0 0 1 0 0,0 0-1 0 0,0 0 0 0 0,0-1 1 0 0,0 1-1 0 0,-1-1 0 0 0,1 0 1 0 0,-10 0-1 0 0,13-1 8 0 0,0 0 0 0 0,-1 0 0 0 0,1-1 1 0 0,0 1-1 0 0,0 0 0 0 0,0-1 0 0 0,-1 1 0 0 0,1-1 1 0 0,0 0-1 0 0,0 0 0 0 0,0 0 0 0 0,0 0 0 0 0,-3-2 1 0 0,1 0-6 0 0,-1-1-51 0 0,0 0-1 0 0,0 0 1 0 0,1 0-1 0 0,-1 0 1 0 0,1-1-1 0 0,1 0 1 0 0,-1 0-1 0 0,1 0 1 0 0,-1 0 0 0 0,1-1-1 0 0,1 1 1 0 0,-1-1-1 0 0,1 0 1 0 0,-2-8-1 0 0,3 12-201 0 0</inkml:trace>
</inkml:ink>
</file>

<file path=ppt/ink/ink7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2:17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23 10135 0 0,'0'-2'778'0'0,"3"-19"7063"0"0,-4 24-7578 0 0,-27 44 279 0 0,10-17-95 0 0,-28 63 1 0 0,28-52-356 0 0,-1-2 1 0 0,-49 74-1 0 0,65-105 55 0 0,1-4-995 0 0</inkml:trace>
</inkml:ink>
</file>

<file path=ppt/ink/ink7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2:18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47 322 8719 0 0,'-1'2'399'0'0,"-1"1"-260"0"0,-16 19 265 0 0,12-15-394 0 0,-12 11 6202 0 0,18-21-5480 0 0,-1-2-556 0 0,1 0-1 0 0,0 0 0 0 0,0-1 1 0 0,1 1-1 0 0,-1 0 0 0 0,1 0 1 0 0,0 0-1 0 0,1 0 0 0 0,-1 0 0 0 0,1 0 1 0 0,0 0-1 0 0,0 0 0 0 0,1 1 1 0 0,4-8-1 0 0,5-7 178 0 0,31-35 0 0 0,-10 15-245 0 0,2 2 0 0 0,1 2 0 0 0,46-35 0 0 0,-71 62-108 0 0,23-11 0 0 0,-22 14 0 0 0,-1 3 11 0 0,-6 3 32 0 0,-3 1-35 0 0,-1-2-4 0 0,0 0 0 0 0,0 1-1 0 0,0-1 1 0 0,0 1 0 0 0,-1-1-1 0 0,1 1 1 0 0,0-1 0 0 0,-1 1-1 0 0,1 0 1 0 0,0-1 0 0 0,-1 1-1 0 0,1 0 1 0 0,-1 0 0 0 0,2 1 0 0 0,0 1 4 0 0,1 1 0 0 0,0 0 0 0 0,-1 0 1 0 0,0 0-1 0 0,0 0 0 0 0,0 0 1 0 0,0 0-1 0 0,-1 1 0 0 0,0-1 1 0 0,1 6-1 0 0,0-1 15 0 0,0 3 1 0 0,-1-1 0 0 0,0 1 0 0 0,-1 0 0 0 0,0-1 0 0 0,-1 1 0 0 0,-1-1 0 0 0,-2 14 0 0 0,0-2-8 0 0,-3 24-16 0 0,-18 61 0 0 0,19-86-25 0 0,5-20-96 0 0,2 12-1015 0 0,2-7 603 0 0</inkml:trace>
</inkml:ink>
</file>

<file path=ppt/ink/ink7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2:18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10535 0 0,'0'0'2162'0'0,"3"0"-1610"0"0,90-22 2577 0 0,25-4-820 0 0,-54 10-1525 0 0,-62 16-701 0 0,1-1-124 0 0,58-9-3214 0 0,-46 6-2684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6:37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0 6911 0 0,'0'0'1023'0'0,"-1"3"596"0"0,-26 61 5240 0 0,21-53-6186 0 0,0 0 1 0 0,-1 0-1 0 0,-14 17 1 0 0,1-4 184 0 0,-25 26 524 0 0,-53 62 199 0 0,66-73-1350 0 0,-103 133 309 0 0,125-160-530 0 0,-5 6 7 0 0,1 1-1 0 0,1 0 1 0 0,-14 29 0 0 0,24-40-376 0 0,10-10-238 0 0,-2 0 457 0 0,57-31-3242 0 0,-37 19 1684 0 0</inkml:trace>
</inkml:ink>
</file>

<file path=ppt/ink/ink7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2:19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40 10135 0 0,'3'-7'343'0'0,"1"1"0"0"0,0 0 0 0 0,12-15 7475 0 0,-17 23-7683 0 0,-14 32 24 0 0,-2-1 0 0 0,-21 33 0 0 0,-2 4 126 0 0,-48 110-165 0 0,82-152-4082 0 0</inkml:trace>
</inkml:ink>
</file>

<file path=ppt/ink/ink7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2:20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20 155 9271 0 0,'0'0'5832'0'0,"1"2"-5336"0"0,2 18 68 0 0,0 0 0 0 0,-1 1-1 0 0,-1-1 1 0 0,-3 28 0 0 0,-14 86 108 0 0,6-60-312 0 0,9-60-335 0 0,3 1 35 0 0,2-5 16 0 0,-1-7 34 0 0,1-2-54 0 0,1-1 1 0 0,-1 1 0 0 0,0-1 0 0 0,0 0 0 0 0,1 0 0 0 0,-1 0 0 0 0,0-1 0 0 0,0 0 0 0 0,0 1-1 0 0,1-2 1 0 0,6-1 0 0 0,-3-1 7 0 0,-1 0-1 0 0,0 0 0 0 0,1 0 0 0 0,-2-1 1 0 0,11-8-1 0 0,3-6 51 0 0,-1-1 0 0 0,27-37 1 0 0,-45 57-114 0 0,32-43 72 0 0,40-54-180 0 0,-72 95 53 0 0,0-3-173 0 0,-1 5-9 0 0,0 12 93 0 0,-2 6 118 0 0,2-1 1 0 0,0 1 0 0 0,0 0 0 0 0,2-1 0 0 0,0 1 0 0 0,1-1-1 0 0,6 18 1 0 0,-6-25 24 0 0,0 0 0 0 0,1 0 0 0 0,0 0 0 0 0,1 0 0 0 0,0-1 0 0 0,0 0 0 0 0,1 0 0 0 0,0 0 0 0 0,0-1 0 0 0,1 1 0 0 0,9 7 0 0 0,-9-9 0 0 0,-5-4 0 0 0,0-1 0 0 0,0 1 0 0 0,1-1 0 0 0,0 1 0 0 0,-1-1 0 0 0,1 0 0 0 0,4 2 0 0 0,7 5 0 0 0,7 1 1 0 0,-17-9 8 0 0,-1-2 11 0 0,-1 2 20 0 0,0-1 1 0 0,0 0 0 0 0,-1 0 0 0 0,1-1 0 0 0,0 1 0 0 0,0 0 0 0 0,0-1 0 0 0,0 1 0 0 0,-1-1 0 0 0,1 1 0 0 0,0-1 0 0 0,0 0 0 0 0,2-2 0 0 0,21-13 384 0 0,-8 0 56 0 0,0 0 1 0 0,27-35-1 0 0,-29 33-297 0 0,160-214 1336 0 0,-162 214-1480 0 0,47-77 122 0 0,-41 61-467 0 0,34-44 0 0 0,-45 69-77 0 0</inkml:trace>
</inkml:ink>
</file>

<file path=ppt/ink/ink7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2:32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5063 0 0,'0'0'8751'0'0,"2"-1"-8312"0"0,5-3-73 0 0,0 0 0 0 0,0 1 0 0 0,1 0 0 0 0,-1 0 0 0 0,1 0 1 0 0,0 1-1 0 0,0 0 0 0 0,0 1 0 0 0,8-1 0 0 0,14 0-100 0 0,34 2 1 0 0,-4 1 189 0 0,-4-4-5 0 0,63-12 1 0 0,55-19-106 0 0,45-7-251 0 0,-100 23-361 0 0,-116 17 133 0 0,2 1 80 0 0,-1-1-3265 0 0</inkml:trace>
</inkml:ink>
</file>

<file path=ppt/ink/ink7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2:33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0 5527 0 0,'0'0'10184'0'0,"-2"3"-10048"0"0,-3 8-8 0 0,1 1 0 0 0,0 0 0 0 0,1 1 0 0 0,0-1 0 0 0,1 0 0 0 0,-2 18 0 0 0,-2 11 130 0 0,-2 7 87 0 0,-3 0 0 0 0,-2-1 1 0 0,-20 49-1 0 0,18-60-166 0 0,-1-1 0 0 0,-26 39 0 0 0,2-6 468 0 0,39-66-431 0 0,1-1-205 0 0,0 0-1 0 0,1-1 1 0 0,-1 1 0 0 0,0 0 0 0 0,1-1-1 0 0,-1 1 1 0 0,1 0 0 0 0,-1-1-1 0 0,1 1 1 0 0,-1-1 0 0 0,1 1 0 0 0,0 0-1 0 0,-1-1 1 0 0,1 0 0 0 0,0 1 0 0 0,-1-1-1 0 0,1 1 1 0 0,0-1 0 0 0,0 1 0 0 0,10 2-15 0 0,-8-2-228 0 0,-1 0-682 0 0,8 1-292 0 0,-8-1-60 0 0</inkml:trace>
</inkml:ink>
</file>

<file path=ppt/ink/ink7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2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0 437 5527 0 0,'0'0'3904'0'0,"1"2"-3461"0"0,2 19 73 0 0,0-1 0 0 0,-1 1-1 0 0,-1 0 1 0 0,-2 22 0 0 0,0-24-151 0 0,1 1 1 0 0,0 0-1 0 0,2-1 0 0 0,0 1 0 0 0,8 28 1 0 0,39 70 1382 0 0,-31-79-1370 0 0,-13-28-295 0 0,-1 0 0 0 0,0 0 0 0 0,0 0 0 0 0,2 17 0 0 0,9 36 50 0 0,-14-58-69 0 0,4 6 3552 0 0,-3-22-3542 0 0,0 6-56 0 0,0 0 0 0 0,0 0 0 0 0,-1 0 0 0 0,1 0 0 0 0,0-6 0 0 0,11-34 41 0 0,-7 23-30 0 0,0 1 0 0 0,4-36 0 0 0,-5-32-41 0 0,5-40-472 0 0,-4 75 198 0 0,-3 27 107 0 0,9-44 0 0 0,-6 47 151 0 0,4-11-32 0 0,16-42 0 0 0,-11 38 36 0 0,-1 0 0 0 0,10-46 0 0 0,-18 48 14 0 0,-3 19-43 0 0,-3 17 51 0 0,-1-29-7 0 0,0 25-34 0 0,-1-4 22 0 0,1 5-33 0 0,5 1-85 0 0,-4 2 150 0 0,0 0 0 0 0,0-1 0 0 0,0 1 0 0 0,0 0 0 0 0,1 0 0 0 0,-1 0-1 0 0,0-1 1 0 0,0 1 0 0 0,0 0 0 0 0,1 0 0 0 0,-1 0 0 0 0,0-1 0 0 0,0 1 0 0 0,1 0 0 0 0,-1 0 0 0 0,0 0 0 0 0,0 0-1 0 0,1 0 1 0 0,-1 0 0 0 0,0 0 0 0 0,1-1 0 0 0,-1 1 0 0 0,0 0 0 0 0,0 0 0 0 0,1 0 0 0 0,-1 0 0 0 0,0 0 0 0 0,1 0-1 0 0,-1 0 1 0 0,0 1 0 0 0,0-1 0 0 0,1 0 0 0 0,-1 0 0 0 0,1 0 0 0 0,8 9 2 0 0,5 0-13 0 0,6 3 10 0 0,-15-11 12 0 0,0 0 0 0 0,10 3 0 0 0,4-1 38 0 0,-14-4-60 0 0,4-1 60 0 0,-1 1-46 0 0,0 0 0 0 0,1 0 0 0 0,10 2 0 0 0,-11-1-9 0 0,1 0 0 0 0,-1 0 0 0 0,12-2 0 0 0,70-10 59 0 0,-80 10-64 0 0,0 0 0 0 0,15-5 0 0 0,-22 5 0 0 0,0 1 0 0 0,1 0 0 0 0,-1-1 0 0 0,1 1 0 0 0,-1 1 0 0 0,1-1 0 0 0,0 0 0 0 0,-1 1 0 0 0,1 0 0 0 0,4 0 0 0 0,4 0 0 0 0,65-11 0 0 0,-39 6 0 0 0,-25 2 3 0 0,0 1-1 0 0,0 1 1 0 0,16 0 0 0 0,-24 0 40 0 0,7-2-36 0 0,-2 2-3 0 0,10 4-5 0 0,49 2 1 0 0,70-5 0 0 0,-98-4 0 0 0,11-1 0 0 0,-45 5 0 0 0,0 0 0 0 0,-1-1 0 0 0,9-2 0 0 0,-4 1 0 0 0,1 0 0 0 0,-1 1 0 0 0,16 0 0 0 0,20 1 0 0 0,90-11 0 0 0,-100 7 0 0 0,-26 3 0 0 0,-2 0 0 0 0,0 0 0 0 0,0 1 0 0 0,16 2 0 0 0,3 2 0 0 0,-23-4 0 0 0,-1-1 0 0 0,16 8-64 0 0,-16-4 63 0 0,-2-2-4 0 0,0 0 1 0 0,0-1-1 0 0,0 1 0 0 0,0 0 0 0 0,0-1 1 0 0,0 1-1 0 0,0-1 0 0 0,0 1 0 0 0,0-1 1 0 0,3 0-1 0 0,44 4-6 0 0,-21-2 11 0 0,1-1 0 0 0,0-1 0 0 0,0-1 0 0 0,51-10 0 0 0,-50 3 0 0 0,-17 4 0 0 0,1 0 0 0 0,1 1 0 0 0,-1 1 0 0 0,0 1 0 0 0,24-1 0 0 0,-24 3 0 0 0,1 1 0 0 0,-1 1-10 0 0,2 0-33 0 0,5 2 32 0 0,-17-4 11 0 0,19-1 0 0 0,-18 1 0 0 0,23-1 0 0 0,82-10 54 0 0,-17 5-44 0 0,-88 4-10 0 0,21 3 0 0 0,-10-1 0 0 0,-9-1 0 0 0,0 0 0 0 0,0 1 0 0 0,-1 0 0 0 0,14 3 0 0 0,-11-1 0 0 0,27 3 0 0 0,-31-4 0 0 0,20-2 0 0 0,-14 0 0 0 0,-6 0 0 0 0,1 0 0 0 0,-1 0 0 0 0,1-1 0 0 0,10-2 0 0 0,4-1 0 0 0,-11 2 0 0 0,-1 0 0 0 0,1 1 0 0 0,0 0 0 0 0,-1 0 0 0 0,1 1 0 0 0,11 1 0 0 0,38 0 0 0 0,-42-1 0 0 0,-1-1 0 0 0,0-1 0 0 0,47-7 182 0 0,-59 9-174 0 0,19-6 69 0 0,-10 2-22 0 0,-10 3-9 0 0,-3 4-82 0 0,-1 1-10 0 0,-1 0-1 0 0,0 0 0 0 0,0 0 1 0 0,0 0-1 0 0,-1 0 1 0 0,-4 3-1 0 0,-15 13-5973 0 0,10-11-126 0 0</inkml:trace>
</inkml:ink>
</file>

<file path=ppt/ink/ink7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2:36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25 1839 0 0,'0'0'83'0'0,"1"-1"-6"0"0,7-5-61 0 0,15-9 6906 0 0,-23 14-6731 0 0,0 1-1 0 0,1 0 1 0 0,-1 0 0 0 0,0 0 0 0 0,0 0 0 0 0,1-1-1 0 0,-1 1 1 0 0,0 0 0 0 0,1 0 0 0 0,-1 0 0 0 0,0 0 0 0 0,0 0-1 0 0,1 0 1 0 0,-1 0 0 0 0,0 0 0 0 0,1 0 0 0 0,-1 0-1 0 0,0 0 1 0 0,0 0 0 0 0,1 0 0 0 0,-1 0 0 0 0,0 0 0 0 0,1 0-1 0 0,-1 0 1 0 0,0 0 0 0 0,0 0 0 0 0,1 1 0 0 0,-1-1-1 0 0,0 0 1 0 0,0 0 0 0 0,1 0 0 0 0,1 6 2556 0 0,-1 0-3832 0 0,-1 0 1166 0 0,0 1 0 0 0,0-1 0 0 0,0 1 0 0 0,-1-1 0 0 0,0 0 0 0 0,0 1 0 0 0,-4 10 0 0 0,-21 43 464 0 0,17-40-358 0 0,-15 33 113 0 0,-25 62 50 0 0,13-23-156 0 0,24-65-108 0 0,11-25-42 0 0,4-3-433 0 0,7-3-472 0 0,-1-1 1 0 0,14-8 0 0 0,-8 4-470 0 0</inkml:trace>
</inkml:ink>
</file>

<file path=ppt/ink/ink7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2:36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2759 0 0,'0'0'12106'0'0,"3"-1"-11424"0"0,18-3 173 0 0,143-39 2550 0 0,-123 30-2962 0 0,49-9 0 0 0,-82 20-441 0 0,-3 2-2 0 0,19-9 0 0 0,-20 8-985 0 0,1-1-1 0 0,-1 1 0 0 0,1-1 1 0 0,0 1-1 0 0,0 1 0 0 0,-1-1 1 0 0,6 0-1 0 0</inkml:trace>
</inkml:ink>
</file>

<file path=ppt/ink/ink7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2:37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22 183 9271 0 0,'0'0'2944'0'0,"0"3"-2273"0"0,1 17 191 0 0,-2-1-1 0 0,-4 31 1 0 0,1-18-286 0 0,-2 11-5 0 0,4-31-429 0 0,0-1 1 0 0,0 1 0 0 0,2 0-1 0 0,-1 0 1 0 0,1 0 0 0 0,1 0 0 0 0,3 16-1 0 0,-2-17 42 0 0,-1-9 408 0 0,0 1-384 0 0,4 6 12 0 0,-4-6 632 0 0,6-1-427 0 0,-7-2-406 0 0,1 0 1 0 0,-1 0-1 0 0,1 1 0 0 0,-1-1 1 0 0,1 0-1 0 0,-1 0 1 0 0,1 0-1 0 0,-1 0 0 0 0,1 1 1 0 0,0-1-1 0 0,-1 0 1 0 0,1 0-1 0 0,-1 0 0 0 0,1 0 1 0 0,-1 0-1 0 0,1 0 1 0 0,-1-1-1 0 0,1 1 0 0 0,-1 0 1 0 0,2 0-1 0 0,6-2 27 0 0,-1-1 0 0 0,1 0 0 0 0,0 0 0 0 0,-1 0 0 0 0,1-1 0 0 0,-1 0 0 0 0,0-1 0 0 0,-1 1 0 0 0,1-1 0 0 0,6-7 0 0 0,6-7 248 0 0,29-38-1 0 0,-19 22-202 0 0,-20 23-105 0 0,1-4-102 0 0,-9 12 93 0 0,1-4-128 0 0,2 1 55 0 0,-3 5 6 0 0,1 3-405 0 0,10 4 436 0 0,2 2 35 0 0,-3 4-24 0 0,-7-6 44 0 0,0 0 0 0 0,-1 0 0 0 0,1 0 0 0 0,-2 0 0 0 0,1 1 1 0 0,0-1-1 0 0,-1 1 0 0 0,0 0 0 0 0,0 0 0 0 0,-1 0 0 0 0,1 7 0 0 0,3 9-37 0 0,9 22 0 0 0,-9-29 30 0 0,1-1 11 0 0,3-1 0 0 0,5-5 27 0 0,-10-7 17 0 0,1-1-1 0 0,-1 1 1 0 0,0 0 0 0 0,0-1 0 0 0,1 0 0 0 0,-1 0-1 0 0,0-1 1 0 0,1 1 0 0 0,-1-1 0 0 0,0 0-1 0 0,0 0 1 0 0,0 0 0 0 0,6-3 0 0 0,5-3 116 0 0,0 0 0 0 0,16-12 1 0 0,-1 1 5 0 0,-26 16-158 0 0,20-11 152 0 0,23-17 0 0 0,-40 26-132 0 0,-1-1-1 0 0,1-1 1 0 0,-1 1 0 0 0,-1-1-1 0 0,1 0 1 0 0,-1-1 0 0 0,0 1-1 0 0,4-8 1 0 0,0-4-13 0 0,0-1-1 0 0,-1 1 1 0 0,-1-2 0 0 0,-1 1-1 0 0,-1-1 1 0 0,-1 0 0 0 0,4-38-1 0 0,-5 29 11 0 0,1 0 0 0 0,10-35 0 0 0,-7 44-124 0 0,-7 18-10 0 0,0 5-820 0 0,0 2 776 0 0,0 23-5934 0 0,-1-12-480 0 0</inkml:trace>
</inkml:ink>
</file>

<file path=ppt/ink/ink7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2:38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76 5063 0 0,'0'0'232'0'0,"-2"1"-13"0"0,-24 9 66 0 0,-15 14 12700 0 0,54-29-11850 0 0,22-9-1227 0 0,9-6 402 0 0,1 2-1 0 0,1 2 1 0 0,1 3 0 0 0,54-10-1 0 0,-89 22-238 0 0,-12 1-70 0 0,0 0 0 0 0,0 0 0 0 0,0-1 0 0 0,0 1 1 0 0,1 0-1 0 0,-1 0 0 0 0,0 0 0 0 0,0 0 0 0 0,0 0 0 0 0,0 0 1 0 0,0 0-1 0 0,0 0 0 0 0,0 0 0 0 0,0 0 0 0 0,1 0 0 0 0,-1 0 1 0 0,0 0-1 0 0,0 0 0 0 0,0 1 0 0 0,0-1 0 0 0,0 0 0 0 0,0 0 1 0 0,0 0-1 0 0,0 0 0 0 0,0 0 0 0 0,1 0 0 0 0,-1 0 0 0 0,0 0 1 0 0,0 0-1 0 0,0 0 0 0 0,0 0 0 0 0,0 0 0 0 0,0 0 0 0 0,0 0 1 0 0,0 1-1 0 0,0-1 0 0 0,0 0 0 0 0,0 0 0 0 0,0 0 0 0 0,0 0 1 0 0,0 0-1 0 0,0 0 0 0 0,0 0 0 0 0,0 0 0 0 0,0 0 0 0 0,0 1 1 0 0,6 18 9 0 0,-8-12-12 0 0,0-4 1 0 0,1 1 0 0 0,0 0 0 0 0,0-1 0 0 0,-1 1 0 0 0,1-1 0 0 0,-1 1 0 0 0,0-1 0 0 0,0 0 0 0 0,0 0 0 0 0,-1 0 0 0 0,-3 4 0 0 0,-32 26 0 0 0,23-20 0 0 0,-177 123 0 0 0,108-73 0 0 0,79-61 0 0 0,1 3 1 0 0,-15 14 14 0 0,18-18 144 0 0,2 1-86 0 0,14 16 87 0 0,-13-16-72 0 0,18 4 198 0 0,-1 0-68 0 0,24-3 34 0 0,-1-3 1 0 0,1-1-1 0 0,42-8 0 0 0,-22 3-45 0 0,13-2-10 0 0,-46 3-66 0 0,-1 2 0 0 0,1 1 0 0 0,0 1 1 0 0,0 2-1 0 0,49 7 0 0 0,-63-4-131 0 0,-4 1-43 0 0,-1 4-410 0 0,-9-7 213 0 0</inkml:trace>
</inkml:ink>
</file>

<file path=ppt/ink/ink7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2:47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86 1375 0 0,'-2'0'107'0'0,"-23"11"15010"0"0,27-12-14534 0 0,15-2-28 0 0,-1-1 1 0 0,0-1 0 0 0,22-9-1 0 0,-16 6-98 0 0,27-8 0 0 0,140-15 1 0 0,-95 18-1259 0 0,-85 12-81 0 0,-1 0 1 0 0,18 2-1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6:38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44 7831 0 0,'-3'-1'603'0'0,"-39"-20"56"0"0,6 3 2913 0 0,34 17-3322 0 0,0 0 0 0 0,0 1 0 0 0,0-1 0 0 0,0 1 0 0 0,0 0 1 0 0,0 0-1 0 0,0-1 0 0 0,0 1 0 0 0,-3 1 0 0 0,1-1 154 0 0,3 1-314 0 0,0-1 0 0 0,-1 1 0 0 0,1-1 0 0 0,0 1 0 0 0,0 0 0 0 0,0 0 0 0 0,0 0 0 0 0,-1 0 0 0 0,1 0 0 0 0,0 0 0 0 0,0 0-1 0 0,1 0 1 0 0,-1 0 0 0 0,0 0 0 0 0,0 1 0 0 0,1-1 0 0 0,-1 0 0 0 0,0 2 0 0 0,-2 2 26 0 0,1 0 1 0 0,0 1-1 0 0,1-1 0 0 0,-1 0 1 0 0,1 0-1 0 0,0 1 0 0 0,0-1 0 0 0,1 1 1 0 0,0-1-1 0 0,0 11 0 0 0,2-7-41 0 0,-1 0-1 0 0,1 0 1 0 0,0-1 0 0 0,1 1-1 0 0,0-1 1 0 0,5 10-1 0 0,2-1-31 0 0,0 1-1 0 0,1-1 1 0 0,1 0-1 0 0,1-1 1 0 0,16 16-1 0 0,-4-9-17 0 0,1-1 0 0 0,1-2 0 0 0,1 0 1 0 0,47 23-1 0 0,9 8 63 0 0,-52-29 241 0 0,-1 1 0 0 0,-1 2 0 0 0,28 28 0 0 0,-47-41-156 0 0,0 1 0 0 0,-1 0 1 0 0,0 0-1 0 0,-1 1 0 0 0,0 0 1 0 0,-1 1-1 0 0,8 21 1 0 0,-13-29-124 0 0,-1 0 0 0 0,0-1 0 0 0,0 1 0 0 0,-1 0 0 0 0,1 0 1 0 0,-2 0-1 0 0,1 1 0 0 0,-1-1 0 0 0,0 0 0 0 0,-1 0 1 0 0,1 0-1 0 0,-1 0 0 0 0,-1 0 0 0 0,1 0 0 0 0,-1 0 0 0 0,-1-1 1 0 0,1 1-1 0 0,-1 0 0 0 0,-6 9 0 0 0,1-4-9 0 0,-1-1-1 0 0,0 0 1 0 0,0-1-1 0 0,-1 0 1 0 0,-1 0-1 0 0,-14 10 1 0 0,-76 44 215 0 0,51-34-100 0 0,13-7-193 0 0,2 1-276 0 0,-2-2 0 0 0,-69 30 0 0 0,103-51 25 0 0</inkml:trace>
</inkml:ink>
</file>

<file path=ppt/ink/ink7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2:47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24 106 3679 0 0,'0'0'167'0'0,"-2"0"-7"0"0,-19-5 11921 0 0,23 4-11569 0 0,15-6 57 0 0,-1 2-1 0 0,1 0 1 0 0,0 1-1 0 0,34-3 1 0 0,-22 3-133 0 0,56-9 40 0 0,133-19-220 0 0,-148 23-238 0 0,-32 3-9 0 0,1 2 0 0 0,0 1-1 0 0,40 3 1 0 0,-73 0-707 0 0,-1 1 0 0 0,1 0 0 0 0,0 0 0 0 0,-1 0 1 0 0,1 1-1 0 0,-1 0 0 0 0,0 0 0 0 0,1 0 0 0 0,-1 1 0 0 0,7 4 0 0 0,-1 1-4913 0 0</inkml:trace>
</inkml:ink>
</file>

<file path=ppt/ink/ink7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2:51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36 4607 0 0,'0'0'354'0'0,"1"-2"-233"0"0,0-2-828 0 0,1-6 5134 0 0,0-3 1584 0 0,-1 8-6066 0 0,-1 4 871 0 0,1 4-687 0 0,0 7-63 0 0,-1 1 1 0 0,1-1-1 0 0,-2 0 0 0 0,0 1 0 0 0,0-1 0 0 0,-5 19 0 0 0,-24 65 243 0 0,28-87-289 0 0,-155 382 269 0 0,137-342-282 0 0,-1 1-181 0 0,-40 65 0 0 0,20-43-256 0 0,-36 54-198 0 0,-15 6 434 0 0,82-117 189 0 0,-10 25 0 0 0,19-37-55 0 0,1 2-31 0 0,3 6-44 0 0,-3-6-262 0 0,4-2-120 0 0,12 5-25 0 0</inkml:trace>
</inkml:ink>
</file>

<file path=ppt/ink/ink7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2:51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78 352 2303 0 0,'-2'2'484'0'0,"-7"7"1053"0"0,-19 19 5319 0 0,12-8-5447 0 0,-1 0-527 0 0,15-18-68 0 0,-1-15-613 0 0,3 8-137 0 0,0 0-1 0 0,0 1 1 0 0,1-1-1 0 0,-1 0 1 0 0,1 1-1 0 0,0-1 1 0 0,0 1 0 0 0,1-1-1 0 0,-1 1 1 0 0,1-1-1 0 0,0 1 1 0 0,0 0-1 0 0,0 0 1 0 0,4-5-1 0 0,6-6 195 0 0,-1 0-1 0 0,16-14 1 0 0,-27 29-257 0 0,20-21 186 0 0,1 1 1 0 0,0 1 0 0 0,47-31-1 0 0,-29 25-118 0 0,130-77 498 0 0,-157 95-507 0 0,1-1 155 0 0,1 0 0 0 0,0 1 1 0 0,1 0-1 0 0,26-8 0 0 0,-41 15-192 0 0,1 0 0 0 0,0 0 1 0 0,0 0-1 0 0,0 0 0 0 0,0 0 0 0 0,0 1 0 0 0,0-1 0 0 0,0 0 0 0 0,0 0 0 0 0,0 1 0 0 0,0-1 1 0 0,0 0-1 0 0,0 1 0 0 0,-1-1 0 0 0,1 1 0 0 0,0-1 0 0 0,0 1 0 0 0,0-1 0 0 0,-1 1 0 0 0,1 0 1 0 0,0-1-1 0 0,0 2 0 0 0,11 16 172 0 0,-11-14-168 0 0,1 0 0 0 0,-1 0 0 0 0,0 0 0 0 0,-1 0 0 0 0,1 0 0 0 0,-1 0 0 0 0,1 0 0 0 0,-1 0 0 0 0,0 0 0 0 0,-1 0 1 0 0,1 1-1 0 0,-1-1 0 0 0,0 0 0 0 0,0 0 0 0 0,-1 4 0 0 0,-4 9 21 0 0,-1 0-1 0 0,-9 16 1 0 0,12-26-33 0 0,-17 32 45 0 0,-40 52 0 0 0,24-37-42 0 0,32-46-16 0 0,0 0-1 0 0,1 1 0 0 0,-3 9 1 0 0,1-3 56 0 0,6-13-54 0 0,-1-1-1 0 0,1 0 1 0 0,0 1-1 0 0,-1-1 1 0 0,1 1 0 0 0,0-1-1 0 0,0 0 1 0 0,0 1-1 0 0,0-1 1 0 0,0 0-1 0 0,1 1 1 0 0,-1-1-1 0 0,0 0 1 0 0,1 3 0 0 0,2 10-378 0 0,-3-13 332 0 0,1 0 0 0 0,0 0 0 0 0,-1 0-1 0 0,1-1 1 0 0,0 1 0 0 0,0 0 0 0 0,0 0-1 0 0,0 0 1 0 0,-1-1 0 0 0,1 1 0 0 0,2 0 0 0 0,-2 1-61 0 0,2 0-90 0 0,-1 0-167 0 0,1 0-1 0 0,-1 0 0 0 0,1 0 1 0 0,0 0-1 0 0,0 0 1 0 0,0 0-1 0 0,5 1 1 0 0,5 2-1450 0 0</inkml:trace>
</inkml:ink>
</file>

<file path=ppt/ink/ink7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2:52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8783 0 0,'0'0'2226'0'0,"3"2"-1788"0"0,13 12 463 0 0,28 32-1 0 0,-30-30-267 0 0,1 0 1 0 0,26 21 0 0 0,72 37 1045 0 0,-69-47-838 0 0,79 64 0 0 0,-103-74-798 0 0,-12-11-31 0 0,-1 1 0 0 0,1-1 1 0 0,-1 1-1 0 0,-1 1 0 0 0,0-1 0 0 0,0 1 1 0 0,0 0-1 0 0,8 17 0 0 0,-10-19-181 0 0,-1 1 0 0 0,0-1-1 0 0,0 1 1 0 0,0-1 0 0 0,-1 1-1 0 0,3 11 1 0 0,-2-2-350 0 0,-2-14-879 0 0</inkml:trace>
</inkml:ink>
</file>

<file path=ppt/ink/ink7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2:52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1 4607 0 0,'0'0'10066'0'0,"-2"0"-9058"0"0,-6 2-898 0 0,0 0 0 0 0,0 0 1 0 0,0 1-1 0 0,0 0 1 0 0,0 1-1 0 0,1-1 0 0 0,-1 1 1 0 0,1 1-1 0 0,0 0 1 0 0,1 0-1 0 0,-1 0 0 0 0,-9 10 1 0 0,-6 9 66 0 0,-37 53 1 0 0,32-40 130 0 0,6-9-161 0 0,-146 180 665 0 0,13-23-1128 0 0,152-183 156 0 0,4-3-967 0 0,8-3 711 0 0</inkml:trace>
</inkml:ink>
</file>

<file path=ppt/ink/ink7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2:5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0 3223 0 0,'0'0'7366'0'0,"-2"0"-6649"0"0,-16 4 3423 0 0,16-4-4051 0 0,-8 2-62 0 0,0 1-1 0 0,-1 0 1 0 0,1 0-1 0 0,0 1 1 0 0,1 0-1 0 0,-1 1 0 0 0,1 0 1 0 0,-13 10-1 0 0,-13 6-16 0 0,-3 2-10 0 0,1 1 0 0 0,2 2 0 0 0,0 2 0 0 0,-44 46 0 0 0,72-68 0 0 0,3-3 0 0 0,1 0 0 0 0,0 0 0 0 0,0 1 0 0 0,0-1 0 0 0,-3 6 0 0 0,6-8 0 0 0,0-1 0 0 0,-1 0 0 0 0,1 1 0 0 0,0-1 0 0 0,-1 1 0 0 0,1-1 0 0 0,0 1 0 0 0,0-1 0 0 0,0 1 0 0 0,-1 0 0 0 0,1-1 0 0 0,0 1 0 0 0,0-1 0 0 0,0 1 0 0 0,0-1 0 0 0,0 1 0 0 0,0 1 0 0 0,1-1 0 0 0,0 1 0 0 0,0-1 0 0 0,0 0 0 0 0,0 1 0 0 0,0-1 0 0 0,0 0 0 0 0,0 1 0 0 0,0-1 0 0 0,1 0 0 0 0,-1 0 0 0 0,1 0 0 0 0,-1 0 0 0 0,0 0 0 0 0,1-1 0 0 0,0 1 0 0 0,-1 0 0 0 0,1-1 0 0 0,-1 1 0 0 0,1-1 0 0 0,3 1 0 0 0,2 1 0 0 0,1-1 0 0 0,0 0 0 0 0,11 0 0 0 0,18-1 64 0 0,-8-1-71 0 0,0 2-1 0 0,-1 0 0 0 0,34 7 1 0 0,-53-6 32 0 0,0 0 1 0 0,0 1-1 0 0,-1 0 1 0 0,1 0-1 0 0,-1 1 1 0 0,0 0-1 0 0,0 1 1 0 0,0 0-1 0 0,-1 0 1 0 0,1 0-1 0 0,-1 1 1 0 0,-1 0-1 0 0,1 1 1 0 0,7 9-1 0 0,-8-10 99 0 0,-1 1 0 0 0,0 0 0 0 0,0 0-1 0 0,-1 1 1 0 0,0 0 0 0 0,4 11 0 0 0,-7-15 3 0 0,0 0 1 0 0,0 0-1 0 0,0 0 0 0 0,-1 0 1 0 0,0 6-1 0 0,0-6-110 0 0,0-2 16 0 0,0 0-1 0 0,0-1 0 0 0,0 1 1 0 0,-1 0-1 0 0,1 0 0 0 0,0 0 1 0 0,-1 0-1 0 0,0 0 0 0 0,1 0 1 0 0,-1-1-1 0 0,-2 4 1 0 0,1-1 50 0 0,1-2-58 0 0,0 0 1 0 0,-1 0-1 0 0,1 0 0 0 0,0 0 0 0 0,-1-1 0 0 0,1 1 0 0 0,-1 0 0 0 0,1-1 0 0 0,-1 1 1 0 0,0-1-1 0 0,0 0 0 0 0,-3 3 0 0 0,-25 8 84 0 0,28-11-101 0 0,-21 5 18 0 0,0 0 0 0 0,0-2 0 0 0,0-1-1 0 0,-37 1 1 0 0,-21 3-205 0 0,-129 11-540 0 0,208-18 436 0 0,3-4-3015 0 0,-1 3 3224 0 0,1 0 0 0 0,-1 0 0 0 0,1 1 0 0 0,-1-1 0 0 0,1 0 0 0 0,-1 1 0 0 0,1-1 0 0 0,0 0 1 0 0,-1 1-1 0 0,1-1 0 0 0,0 1 0 0 0,0-2 0 0 0,16-8-754 0 0,-14 8 475 0 0,13-6-711 0 0</inkml:trace>
</inkml:ink>
</file>

<file path=ppt/ink/ink7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2:54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 11055 0 0,'0'0'6594'0'0,"-2"1"-6469"0"0,-1 3-80 0 0,-1-1 0 0 0,1 1 1 0 0,-1 0-1 0 0,1 0 0 0 0,1 1 0 0 0,-1-1 0 0 0,0 1 1 0 0,1-1-1 0 0,-2 7 0 0 0,-15 49 292 0 0,8-20-135 0 0,5-19-169 0 0,2-7 1 0 0,-1 0 0 0 0,-11 23 1 0 0,14-32-27 0 0,-12 18 54 0 0,6-12-50 0 0,0-2-24 0 0,-1-1-97 0 0,6-6 86 0 0,1-1-223 0 0</inkml:trace>
</inkml:ink>
</file>

<file path=ppt/ink/ink7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2:55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37 448 6911 0 0,'0'0'623'0'0,"-2"1"-514"0"0,1-1-257 0 0,-19 5 1870 0 0,12-6 1974 0 0,5 0-3740 0 0,2 1 30 0 0,0-3 158 0 0,1-1-71 0 0,0 1-1 0 0,0-1 0 0 0,0 0 0 0 0,1 0 0 0 0,-1 0 1 0 0,1 1-1 0 0,0-1 0 0 0,0 0 0 0 0,0 1 0 0 0,1-1 1 0 0,-1 1-1 0 0,1-1 0 0 0,0 1 0 0 0,4-7 0 0 0,4-2 164 0 0,0-1-1 0 0,17-14 0 0 0,4-5-105 0 0,2-4-65 0 0,47-39 0 0 0,-17 18-66 0 0,-47 42 32 0 0,0 1-1 0 0,1 1 0 0 0,32-19 1 0 0,-29 20 453 0 0,1 0 1 0 0,1 2 0 0 0,32-12-1 0 0,-52 21-451 0 0,19-3 238 0 0,-20 4-256 0 0,0 0 1 0 0,0 0-1 0 0,0 0 0 0 0,0 0 0 0 0,0 0 0 0 0,-1 0 1 0 0,1 0-1 0 0,0 1 0 0 0,0-1 0 0 0,0 0 0 0 0,0 1 1 0 0,-1-1-1 0 0,1 0 0 0 0,0 1 0 0 0,0-1 0 0 0,-1 1 1 0 0,1-1-1 0 0,0 1 0 0 0,-1-1 0 0 0,1 1 0 0 0,0 0 1 0 0,-1-1-1 0 0,1 1 0 0 0,0 1 0 0 0,1 3 14 0 0,0-1 0 0 0,0 1 0 0 0,0 0 0 0 0,0 0 0 0 0,-1 0-1 0 0,0 0 1 0 0,0 1 0 0 0,-1-1 0 0 0,1 9 0 0 0,-1-4 16 0 0,-1 1 1 0 0,-1-1-1 0 0,1 0 1 0 0,-6 14-1 0 0,-3 6 175 0 0,-1-1 0 0 0,-21 35 0 0 0,-13 32 530 0 0,33-73-507 0 0,0 1 1 0 0,-14 39-1 0 0,22-46-148 0 0,-1 8 38 0 0,4-8-108 0 0,0-11-14 0 0,1 7-117 0 0,0-10-450 0 0</inkml:trace>
</inkml:ink>
</file>

<file path=ppt/ink/ink7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2:55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94 5983 0 0,'0'0'274'0'0,"-2"0"-6"0"0,-9 0-172 0 0,-1 1 5725 0 0,2 2-152 0 0,209-53-3595 0 0,-97 22-2570 0 0,-66 21-465 0 0,0 0-4433 0 0,-17 1-357 0 0</inkml:trace>
</inkml:ink>
</file>

<file path=ppt/ink/ink7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2:55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4 6911 0 0,'2'-4'9283'0'0,"-10"17"-7490"0"0,-15 22-1821 0 0,-76 172 1512 0 0,79-156-1064 0 0,2 2 0 0 0,-13 62 0 0 0,29-109-420 0 0,-1 19 0 0 0,2-11-1309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6:39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74 7687 0 0,'0'0'350'0'0,"-2"-2"-4"0"0,-4-5-198 0 0,0 1 0 0 0,-1 0-1 0 0,1 0 1 0 0,-1 0-1 0 0,-11-6 1 0 0,11 8 407 0 0,0 0 1 0 0,-1 0-1 0 0,1 1 0 0 0,-1 0 1 0 0,0 1-1 0 0,0-1 0 0 0,0 1 1 0 0,0 1-1 0 0,0 0 1 0 0,-10-1-1 0 0,15 2 236 0 0,-8 8 663 0 0,10-7-1393 0 0,0 1 1 0 0,0 0-1 0 0,0-1 0 0 0,0 1 0 0 0,0 0 1 0 0,0 0-1 0 0,0 0 0 0 0,1-1 0 0 0,-1 1 0 0 0,1 0 1 0 0,0 0-1 0 0,-1 0 0 0 0,1 0 0 0 0,0 0 0 0 0,0 0 1 0 0,0 0-1 0 0,1 0 0 0 0,-1 0 0 0 0,0 0 1 0 0,2 3-1 0 0,0 6-20 0 0,2 1 1 0 0,4 11-1 0 0,-6-20 19 0 0,10 27 21 0 0,2 0 0 0 0,21 31 0 0 0,41 53-91 0 0,-49-74 19 0 0,33 44-69 0 0,81 133-176 0 0,-116-170 187 0 0,-2 1-1 0 0,21 61 1 0 0,-38-89 58 0 0,0 1 0 0 0,-1 0 0 0 0,-2 0 0 0 0,0 1 0 0 0,-1-1 0 0 0,-1 1 0 0 0,-1-1 0 0 0,-3 30 1 0 0,0-28 58 0 0,-1-2 1 0 0,-1 1 0 0 0,-1 0-1 0 0,-12 29 1 0 0,13-42-37 0 0,1 1 0 0 0,-1-1 1 0 0,-1 0-1 0 0,0-1 0 0 0,0 1 1 0 0,0-1-1 0 0,-1-1 0 0 0,-1 1 0 0 0,1-1 1 0 0,-1 0-1 0 0,-16 11 0 0 0,-12 1 171 0 0,-61 26-1 0 0,65-33-144 0 0,1 2-1 0 0,1 2 0 0 0,-35 23 1 0 0,-75 71-984 0 0,139-109 908 0 0,-35 25-1066 0 0,34-25 1916 0 0,13-10-1699 0 0,-2 0 287 0 0</inkml:trace>
</inkml:ink>
</file>

<file path=ppt/ink/ink7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2:56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75 4143 0 0,'0'0'319'0'0,"2"-1"-210"0"0,5-4 11 0 0,-4 3 344 0 0,-1 0 0 0 0,1-1 0 0 0,0 1 0 0 0,-1 0 0 0 0,4-5 0 0 0,-5 6-377 0 0,0-1 637 0 0,7-9 677 0 0,9-26 6058 0 0,-32 91-6983 0 0,-1-1 1 0 0,-26 56-1 0 0,8-22 250 0 0,-111 286-2364 0 0,129-337 1664 0 0,-2-1 0 0 0,0 0-1 0 0,-3-2 1 0 0,-1 0 0 0 0,-1-1 0 0 0,-43 44-1 0 0,59-68 46 0 0,-1 0-1 0 0,1 0 1 0 0,0 1-1 0 0,1 0 1 0 0,0 0-1 0 0,0 0 1 0 0,-8 21-1 0 0,8-4 10 0 0,5-23-340 0 0</inkml:trace>
</inkml:ink>
</file>

<file path=ppt/ink/ink7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2:57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70 250 6911 0 0,'0'0'623'0'0,"0"2"-514"0"0,-2 3 312 0 0,1-1-1 0 0,-1 1 1 0 0,0-1-1 0 0,0 0 1 0 0,0 0-1 0 0,0 0 1 0 0,-4 5-1 0 0,-3 6 1775 0 0,-15 37 2064 0 0,22-50-3986 0 0,-5 20 383 0 0,5-16-576 0 0,1-4 1 0 0,0 1-3 0 0,-3 6-12 0 0,3-6 190 0 0,3-5-192 0 0,155-171 329 0 0,-145 159-402 0 0,20-20-44 0 0,1 0 0 0 0,38-28 1 0 0,-68 60 52 0 0,56-43-60 0 0,-50 39 52 0 0,0 0 1 0 0,1 1-1 0 0,-1 0 1 0 0,20-6-1 0 0,-15 8 8 0 0,0 1-12 0 0,-14 2 10 0 0,1 0-1 0 0,0 0 1 0 0,-1 0 0 0 0,1 1-1 0 0,0-1 1 0 0,0 0-1 0 0,-1 0 1 0 0,1 1-1 0 0,0-1 1 0 0,-1 1 0 0 0,1-1-1 0 0,-1 0 1 0 0,1 1-1 0 0,-1-1 1 0 0,1 1-1 0 0,-1-1 1 0 0,1 1 0 0 0,-1-1-1 0 0,1 1 1 0 0,-1 0-1 0 0,1-1 1 0 0,-1 2-1 0 0,1-1-1 0 0,2 2 0 0 0,-1 0-1 0 0,0 0 0 0 0,-1 1 1 0 0,1-1-1 0 0,0 0 0 0 0,-1 1 1 0 0,0 0-1 0 0,0-1 0 0 0,0 1 1 0 0,0-1-1 0 0,-1 1 0 0 0,1 0 1 0 0,-1 4-1 0 0,0 8 7 0 0,-4 28 0 0 0,2-20-5 0 0,-18 129 87 0 0,16-106 368 0 0,3-35-373 0 0,1 2-36 0 0,0-11-151 0 0,9 11-11418 0 0</inkml:trace>
</inkml:ink>
</file>

<file path=ppt/ink/ink7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2:57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6447 0 0,'0'0'5872'0'0,"2"-1"-5710"0"0,4-2 58 0 0,0 1 1 0 0,0 0 0 0 0,0 0 0 0 0,0 1-1 0 0,0 0 1 0 0,8-1 0 0 0,-11 2-82 0 0,1 0 74 0 0,0 0 0 0 0,0 1 0 0 0,-1 0 0 0 0,1 0 0 0 0,0 0 0 0 0,-1 0 0 0 0,1 0 0 0 0,-1 1 0 0 0,0-1 0 0 0,1 1 0 0 0,-1 0 0 0 0,0 0 0 0 0,0 0 0 0 0,3 3 0 0 0,-3-2 1 0 0,8 6 152 0 0,0 1 1 0 0,-1 1-1 0 0,0 0 1 0 0,-1 0-1 0 0,0 1 1 0 0,10 17-1 0 0,17 23 486 0 0,-17-30-540 0 0,0-1 0 0 0,1-1 0 0 0,2-1 0 0 0,0-1 0 0 0,0-1 0 0 0,2-1 0 0 0,48 25 0 0 0,60 19 185 0 0,-109-52-467 0 0,0-1 1 0 0,1-1-1 0 0,48 6 1 0 0,-65-12-182 0 0,0 0 0 0 0,0 0 0 0 0,0 0-1 0 0,0-1 1 0 0,0 0 0 0 0,7-3 0 0 0,-6 2-1126 0 0,-1 0-1 0 0,13-8 0 0 0,-5 2-5842 0 0</inkml:trace>
</inkml:ink>
</file>

<file path=ppt/ink/ink7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2:57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0 12871 0 0,'0'0'1164'0'0,"-1"3"-958"0"0,-16 45 999 0 0,-32 61 1 0 0,28-64-627 0 0,-10 25-298 0 0,-49 96 838 0 0,68-146-1007 0 0,0 0 0 0 0,-2-1 0 0 0,0 0 0 0 0,-1-1 0 0 0,-31 28 0 0 0,33-35-223 0 0,0-1-1 0 0,0-1 1 0 0,-1 0 0 0 0,-25 10-1 0 0,32-15-56 0 0,-1-1 0 0 0,0 0 0 0 0,0-1 1 0 0,0 0-1 0 0,0 0 0 0 0,-1 0 0 0 0,1-1 0 0 0,0-1 0 0 0,-1 1 0 0 0,-12-2 0 0 0,21-12-9484 0 0</inkml:trace>
</inkml:ink>
</file>

<file path=ppt/ink/ink7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3:03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0 177 919 0 0,'0'0'15644'0'0,"3"0"-15545"0"0,35-4 590 0 0,-36 4-625 0 0,13 0 130 0 0,-3-2-113 0 0,28-2 139 0 0,0-1 106 0 0,78-18 0 0 0,0-4-110 0 0,-28-3-98 0 0,48-12 76 0 0,-105 34-162 0 0,80-14 117 0 0,-84 17-149 0 0,1 4 0 0 0,-21-1 15 0 0,-5 2-9 0 0,-1-1-1 0 0,1 1 1 0 0,-1 0-1 0 0,1 0 0 0 0,-1 0 1 0 0,0 0-1 0 0,1 0 1 0 0,4 2-1 0 0,4 0-17 0 0,-10-1-49 0 0,-1-1-48 0 0,-1 1 1 0 0,1-1-1 0 0,-1 0 1 0 0,1 0-1 0 0,-1 1 1 0 0,1-1-1 0 0,-1 1 1 0 0,1-1-1 0 0,-1 0 1 0 0,0 1-1 0 0,1-1 1 0 0,-1 1-1 0 0,0-1 1 0 0,1 1-1 0 0,-1-1 1 0 0,0 1-1 0 0,1-1 1 0 0,-1 1-1 0 0,0-1 1 0 0,0 1-1 0 0,0 0 0 0 0,0-1 1 0 0,1 2-1 0 0,1 9-2203 0 0,-2-9 526 0 0</inkml:trace>
</inkml:ink>
</file>

<file path=ppt/ink/ink7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3:03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45 3223 0 0,'1'-1'422'0'0,"10"-11"3416"0"0,-8 9-3407 0 0,1 0 1 0 0,0 0-1 0 0,0 1 0 0 0,1 0 0 0 0,6-3 0 0 0,-9 4 1322 0 0,-2 1-1680 0 0,-1 0-1 0 0,1 0 1 0 0,0 0 0 0 0,0 0-1 0 0,0-1 1 0 0,-1 1-1 0 0,1 0 1 0 0,0 0 0 0 0,0 0-1 0 0,0 0 1 0 0,-1-1-1 0 0,1 1 1 0 0,0 0 0 0 0,0 0-1 0 0,0 0 1 0 0,0-1-1 0 0,-1 1 1 0 0,1 0-1 0 0,0 0 1 0 0,0-1 0 0 0,0 1-1 0 0,0 0 1 0 0,0 0-1 0 0,0-1 1 0 0,0 1 0 0 0,0 0-1 0 0,0 0 1 0 0,0-1-1 0 0,0 1 1 0 0,0 0 0 0 0,0 0-1 0 0,0-1 1 0 0,0 1-1 0 0,0 0 1 0 0,0 0-1 0 0,0-1 1 0 0,0 1 0 0 0,1 0-1 0 0,-1 0 1 0 0,0-1-1 0 0,0 1 1 0 0,0 0 0 0 0,0 0-1 0 0,0 0 1 0 0,1-1-1 0 0,-1 1 1 0 0,0 0-1 0 0,0 0 1 0 0,0 0 0 0 0,1 0-1 0 0,2-2 2541 0 0,-6 6-2605 0 0,0 0 1 0 0,0 0-1 0 0,1 0 0 0 0,0 1 1 0 0,0-1-1 0 0,0 1 0 0 0,-1 5 1 0 0,-3 6-7 0 0,-81 228-62 0 0,61-166 56 0 0,-9 18 4 0 0,33-91 0 0 0,-8 15 0 0 0,4-8 0 0 0,0-3-16 0 0,4-7-74 0 0,5-2-508 0 0,33-8-264 0 0,-10 0-3876 0 0,-10 2-366 0 0</inkml:trace>
</inkml:ink>
</file>

<file path=ppt/ink/ink7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3:06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3 622 1375 0 0,'0'0'11968'0'0,"0"-2"-11658"0"0,-3-3-316 0 0,5 5 374 0 0,7 7 1531 0 0,7 7-1880 0 0,37 39 103 0 0,-46-46-114 0 0,-2 1 1 0 0,1 0-1 0 0,-1 0 1 0 0,0 0-1 0 0,-1 0 0 0 0,4 10 1 0 0,1 6 30 0 0,-2-9-37 0 0,-1 1 1 0 0,-1-1-1 0 0,0 1 0 0 0,-1 0 1 0 0,3 31-1 0 0,2 84 62 0 0,-9-122-41 0 0,1-1 0 0 0,0 0-1 0 0,0 0 1 0 0,1 0 0 0 0,0 0 0 0 0,3 8-1 0 0,1 5 25 0 0,1 11-46 0 0,-1-7 36 0 0,5 48-1 0 0,-12-68-36 0 0,5 22 0 0 0,-1-14 11 0 0,-1-1 42 0 0,-2-10 719 0 0,3-2-494 0 0,-1 0-170 0 0,1 0 0 0 0,0 0 0 0 0,-1-1 0 0 0,1 1 1 0 0,-1-1-1 0 0,1 0 0 0 0,-1 1 0 0 0,1-1 1 0 0,-1 0-1 0 0,0-1 0 0 0,3 0 0 0 0,-4 0-24 0 0,8-23 260 0 0,-1-4-151 0 0,-6 18-154 0 0,1 0-1 0 0,1 0 0 0 0,4-11 1 0 0,9-16 14 0 0,-1-5-27 0 0,15-64-1 0 0,-18 60-12 0 0,15-56 19 0 0,25-181 0 0 0,-45 213-36 0 0,7-63 13 0 0,-10 104-28 0 0,2 1-1 0 0,14-42 1 0 0,-8 28 8 0 0,0 6-73 0 0,-12 31 18 0 0,1 2 88 0 0,1 13-307 0 0,-3-9 286 0 0,0 0 0 0 0,0 0 0 0 0,0 0-1 0 0,0 0 1 0 0,0 0 0 0 0,0 0 0 0 0,0 0 0 0 0,0 0 0 0 0,0 0 0 0 0,0 1 0 0 0,0-1 0 0 0,0 0 0 0 0,0 0 0 0 0,0 0-1 0 0,0 0 1 0 0,0 0 0 0 0,0 0 0 0 0,0 0 0 0 0,0 0 0 0 0,0 0 0 0 0,0 0 0 0 0,0 0 0 0 0,0 1 0 0 0,0-1 0 0 0,1 0-1 0 0,-1 0 1 0 0,0 0 0 0 0,0 0 0 0 0,0 0 0 0 0,0 0 0 0 0,0 0 0 0 0,0 0 0 0 0,0 0 0 0 0,0 0 0 0 0,0 0 0 0 0,0 0-1 0 0,1 0 1 0 0,-1 0 0 0 0,0 0 0 0 0,0 0 0 0 0,0 0 0 0 0,0 0 0 0 0,0 0 0 0 0,0 0 0 0 0,0 0 0 0 0,0 0 0 0 0,11 0 9 0 0,2-2-10 0 0,-1 0 0 0 0,2 1 0 0 0,0-1 0 0 0,1 2 0 0 0,-2 0 0 0 0,1 4 0 0 0,9 4 0 0 0,-7-4 0 0 0,-8-2 0 0 0,7 1 0 0 0,-5 0 0 0 0,0-1 0 0 0,14 2 0 0 0,-16-3 0 0 0,0-1 0 0 0,-1 0 0 0 0,1 0 0 0 0,0 0 0 0 0,8-3 0 0 0,-5 1 0 0 0,43-9 0 0 0,-36 7 0 0 0,1 0 0 0 0,21-1 0 0 0,-24 5 0 0 0,-1 2 0 0 0,-2 2 0 0 0,1 1 0 0 0,0-1 0 0 0,-1 0 0 0 0,5-3 0 0 0,-13-2 0 0 0,-1 0 0 0 0,57-11 0 0 0,-32 5 0 0 0,35-3 0 0 0,-48 8 0 0 0,-11 2 0 0 0,0 1 0 0 0,30 0 0 0 0,-6-1 0 0 0,-24-1 0 0 0,19 2 0 0 0,21-3 0 0 0,2 0 0 0 0,-32 1 0 0 0,0 0 0 0 0,23-4 0 0 0,80-16 0 0 0,96-3 0 0 0,-191 24 0 0 0,0 0 0 0 0,31 5 0 0 0,27 2 0 0 0,-16-4 49 0 0,0-3 0 0 0,67-9 0 0 0,-101 6-61 0 0,0 2 1 0 0,0 1-1 0 0,55 7 0 0 0,-72-7 0 0 0,-9-1 12 0 0,0 1 0 0 0,0 0 0 0 0,0 0 0 0 0,0 0 0 0 0,6 2 0 0 0,30 0 0 0 0,0-2 0 0 0,0-2 0 0 0,56-9 0 0 0,13 0 0 0 0,166 3 0 0 0,-160 13 10 0 0,43-1-28 0 0,-11-23 61 0 0,-36 2 210 0 0,-86 14-175 0 0,52-5 99 0 0,121 2 0 0 0,-165 8-175 0 0,-10 0 35 0 0,28-1-1 0 0,-47-2-23 0 0,21 3 27 0 0,-19-1-40 0 0,31-2-88 0 0,-33 2 88 0 0,20-7 0 0 0,2-2 11 0 0,-15 4 42 0 0,-10 4 77 0 0,-4-1-72 0 0,-8-2-46 0 0,-3 2-12 0 0,0 2 0 0 0,3 3-13 0 0,8-2-98 0 0</inkml:trace>
</inkml:ink>
</file>

<file path=ppt/ink/ink7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3:07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24 4143 0 0,'0'0'319'0'0,"2"-1"-210"0"0,30-21 11470 0 0,-36 36-11190 0 0,-8 14-62 0 0,-28 47 0 0 0,7-15-89 0 0,4-2-22 0 0,-34 100 0 0 0,59-148-200 0 0,-6 25 43 0 0,3-4 5 0 0,4-16-21 0 0,-2 0-33 0 0,1-3-24 0 0,-2 1-124 0 0,5-11 25 0 0</inkml:trace>
</inkml:ink>
</file>

<file path=ppt/ink/ink7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3:08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98 1375 0 0,'-2'0'107'0'0,"-15"5"4719"0"0,-25 11 5183 0 0,43-14-9703 0 0,1 0-229 0 0,1 0-1 0 0,-1 0 0 0 0,0 0 0 0 0,0-1 1 0 0,1 1-1 0 0,-1-1 0 0 0,1 0 0 0 0,0 0 1 0 0,-1 0-1 0 0,1 0 0 0 0,0 0 0 0 0,-1 0 1 0 0,1-1-1 0 0,3 1 0 0 0,5-1 122 0 0,-1 0 0 0 0,0-1 0 0 0,1 0 0 0 0,19-6 0 0 0,38-15 376 0 0,-65 21-554 0 0,109-43 759 0 0,8-3 0 0 0,-109 43-735 0 0,-3 2 4 0 0,0-1 0 0 0,0 1 1 0 0,13-1-1 0 0,-8 1-60 0 0,-11 2-113 0 0,-2 2-1181 0 0,-1 7 489 0 0,-3 8-5342 0 0</inkml:trace>
</inkml:ink>
</file>

<file path=ppt/ink/ink7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3:08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6 2759 0 0,'13'-5'11986'0'0,"-15"6"-11809"0"0,-30 14 132 0 0,24-12-277 0 0,0 1-1 0 0,0 0 1 0 0,0 0-1 0 0,1 1 1 0 0,-13 9 0 0 0,-94 91-22 0 0,31-16-14 0 0,73-75 8 0 0,-1 0 0 0 0,2 0 0 0 0,0 1 0 0 0,-14 32 0 0 0,18-33 64 0 0,0 0-1 0 0,0 0 1 0 0,1 1-1 0 0,1-1 0 0 0,1 1 1 0 0,-1 18-1 0 0,2-29-17 0 0,1 1-1 0 0,1-1 1 0 0,-1 1-1 0 0,1 0 1 0 0,-1-1-1 0 0,1 1 0 0 0,1-1 1 0 0,-1 1-1 0 0,1-1 1 0 0,-1 0-1 0 0,1 1 1 0 0,0-1-1 0 0,1 0 1 0 0,-1 0-1 0 0,1 0 0 0 0,0-1 1 0 0,0 1-1 0 0,0-1 1 0 0,0 1-1 0 0,1-1 1 0 0,-1 0-1 0 0,1-1 0 0 0,8 6 1 0 0,-4-4 88 0 0,0 0 1 0 0,1 0-1 0 0,-1-1 1 0 0,1-1-1 0 0,0 1 1 0 0,0-1-1 0 0,0-1 1 0 0,0 1-1 0 0,11-1 1 0 0,9 2-47 0 0,-7 0-224 0 0,-19 0-293 0 0,0-1-155 0 0,-1-1-732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41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2 12895 0 0,'0'0'2451'0'0,"-9"-2"-28"0"0,2 2-2095 0 0,0 1 0 0 0,0 0 0 0 0,0 0 0 0 0,1 0 0 0 0,-1 1 0 0 0,0 0 1 0 0,-7 3-1 0 0,-1 0 144 0 0,0 1-398 0 0,0 0 1 0 0,1 0-1 0 0,0 2 0 0 0,1 0 1 0 0,0 0-1 0 0,0 1 1 0 0,1 1-1 0 0,0 0 0 0 0,0 1 1 0 0,1 0-1 0 0,-13 19 0 0 0,-7 11 161 0 0,3 1 0 0 0,-28 54 0 0 0,-13 33-200 0 0,-66 117 97 0 0,98-186-54 0 0,-49 93 48 0 0,80-140-104 0 0,1-1 1 0 0,1 1-1 0 0,0 0 0 0 0,0 0 1 0 0,2 0-1 0 0,-1 1 0 0 0,2-1 1 0 0,0 1-1 0 0,0 20 0 0 0,2-27 19 0 0,-1 0-1 0 0,1 0 1 0 0,1 0-1 0 0,-1 0 1 0 0,1 0-1 0 0,0 0 0 0 0,1-1 1 0 0,0 1-1 0 0,0-1 1 0 0,0 0-1 0 0,1 1 0 0 0,0-1 1 0 0,0-1-1 0 0,0 1 1 0 0,1-1-1 0 0,0 1 1 0 0,0-1-1 0 0,0-1 0 0 0,10 8 1 0 0,-3-5 71 0 0,0-1 0 0 0,0 0 0 0 0,1-1 0 0 0,0-1 0 0 0,0 0 0 0 0,0 0 0 0 0,0-1 0 0 0,1-1 1 0 0,15 1-1 0 0,0-1 115 0 0,1-2 0 0 0,-1-1 0 0 0,36-6 0 0 0,-49 5-153 0 0,2-1-63 0 0,23-6 0 0 0,-38 9-128 0 0,-25-2-4903 0 0,9 2 3325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6:43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397 362 9071 0 0,'0'0'816'0'0,"-1"0"-672"0"0,-3 1-81 0 0,0 1-1 0 0,1-1 1 0 0,-1 1-1 0 0,1-1 0 0 0,-6 4 1 0 0,-6 3 466 0 0,6-6-489 0 0,-1-1 14 0 0,7-2 171 0 0,0 1 0 0 0,-1-1-1 0 0,1 0 1 0 0,0 0 0 0 0,0 0 0 0 0,0 0 0 0 0,0 0 0 0 0,0-1 0 0 0,1 1 0 0 0,-1-1 0 0 0,0 0 0 0 0,-2-2 0 0 0,-16-9 1245 0 0,16 11-1304 0 0,0 1-1 0 0,0-1 1 0 0,-1 1-1 0 0,1 0 1 0 0,-1 1-1 0 0,1-1 1 0 0,-1 1-1 0 0,0 0 1 0 0,1 0-1 0 0,-7 2 0 0 0,-10 1 30 0 0,-27 10-1 0 0,2-1-171 0 0,-41 2 2377 0 0,103-21-1782 0 0,2 1-548 0 0,2 1 1 0 0,-1 1 0 0 0,0 0-1 0 0,1 1 1 0 0,0 1 0 0 0,35 1-1 0 0,-33 3-90 0 0,-1 1-1 0 0,0 0 0 0 0,23 7 1 0 0,41 10-26 0 0,-69-17 128 0 0,1 0-1 0 0,-1-2 0 0 0,0 1 1 0 0,31-2-1 0 0,81-16 529 0 0,89-5-459 0 0,113 6-151 0 0,-75 12 168 0 0,-228 3-140 0 0,31-4-1 0 0,0-1-7 0 0,83-6 39 0 0,36-1 159 0 0,-59 7-85 0 0,75 1-5 0 0,14-5-53 0 0,-172 8-75 0 0,47-9 0 0 0,-38 4 0 0 0,53-14 46 0 0,-64 12-10 0 0,43-5-1 0 0,-24 8 4 0 0,52 3 0 0 0,-80 3-27 0 0,1 1 0 0 0,-1 1 1 0 0,0 1-1 0 0,35 11 0 0 0,-42-11-8 0 0,0 0-1 0 0,0-1 1 0 0,0 0 0 0 0,1-1-1 0 0,26-1 1 0 0,83-11 30 0 0,-56 2-26 0 0,-41 6-8 0 0,2-2 0 0 0,1 2 0 0 0,61 5 0 0 0,-88-2 0 0 0,19 0 0 0 0,161 8 0 0 0,-133-6 0 0 0,1-3 0 0 0,72-7 0 0 0,-25 0 0 0 0,-94 7 0 0 0,13-1 0 0 0,0 1 0 0 0,21 2 0 0 0,-31-2 0 0 0,-5 1 0 0 0,-1-1 0 0 0,1 1 0 0 0,-1-1 0 0 0,0 1 0 0 0,1 0 0 0 0,-1 0 0 0 0,0 1 0 0 0,3 1 0 0 0,-1-1 0 0 0,21 4 0 0 0,6 1 0 0 0,-28-6 0 0 0,0-1 0 0 0,18 0 0 0 0,-17 1 0 0 0,21-4 0 0 0,107-25 128 0 0,-85 21-128 0 0,1 3 0 0 0,58 2 0 0 0,41 7-2 0 0,-72-1 35 0 0,86-6 0 0 0,-70-11-33 0 0,-46 6 0 0 0,143-8 40 0 0,-102 10 51 0 0,12 4-15 0 0,11-1-11 0 0,49-2-8 0 0,-117 4-50 0 0,116 7-7 0 0,43-2 0 0 0,-172-5 0 0 0,-7-1 0 0 0,1 0 0 0 0,-1-1 0 0 0,1 0 0 0 0,41-13 0 0 0,-41 7 0 0 0,0 2 0 0 0,0 0 0 0 0,40-4 0 0 0,-38 7 0 0 0,1 1 0 0 0,0 2 0 0 0,0 1 0 0 0,0 1 0 0 0,35 7 0 0 0,-19-2 0 0 0,54 4 0 0 0,-86-10 0 0 0,19 0 0 0 0,-1-1 0 0 0,47-6 0 0 0,79-4 0 0 0,-23 2 0 0 0,97-6 0 0 0,-185 12 0 0 0,56 5 0 0 0,-68-1 0 0 0,0 0 0 0 0,0-2 0 0 0,36-5 0 0 0,-7-3 0 0 0,-24 2 0 0 0,-10 1 0 0 0,1 1 0 0 0,32-1 0 0 0,-58 4 0 0 0,1 1 0 0 0,0 0 0 0 0,-1 0 0 0 0,1 0 0 0 0,0 0 0 0 0,-1 0 0 0 0,1 0 0 0 0,0 1 0 0 0,-1-1 0 0 0,1 0 0 0 0,-1 1 0 0 0,4 0 0 0 0,0 2 0 0 0,4 0 0 0 0,-7-2 0 0 0,0 1 0 0 0,0-2 0 0 0,1 1 0 0 0,-1 0 0 0 0,1 0 0 0 0,-1-1 0 0 0,1 1 0 0 0,-1-1 0 0 0,1 0 0 0 0,4 0 0 0 0,-2 1 0 0 0,22-2 0 0 0,59-5 0 0 0,20 3 64 0 0,115-10-64 0 0,-153 5 0 0 0,-9 1 0 0 0,214-15 0 0 0,-255 20 0 0 0,-3 1 0 0 0,0 0 0 0 0,20 1 0 0 0,28 0 0 0 0,3 0 0 0 0,-37 0 0 0 0,0-1 0 0 0,0-1 0 0 0,45-9 0 0 0,-41 5 0 0 0,-2 0 0 0 0,35-12 0 0 0,11-3 0 0 0,-61 18 0 0 0,-1 1 0 0 0,1 1 0 0 0,0 0 0 0 0,25 3 0 0 0,65 13 0 0 0,16 1 0 0 0,9-9 0 0 0,-50 2 0 0 0,-74-9 0 0 0,19 3 0 0 0,-16-1 0 0 0,35 4 0 0 0,-23-3-2 0 0,-18-3 2 0 0,17-3 13 0 0,-12 2 22 0 0,27-5 47 0 0,-31 5-82 0 0,19-8 0 0 0,-20 7 0 0 0,22-8 0 0 0,-16 7 0 0 0,-2 1 0 0 0,0 0 0 0 0,1 0 0 0 0,14-1 0 0 0,-8 2 16 0 0,0 1-1 0 0,0 1 0 0 0,0 0 1 0 0,19 4-1 0 0,-14-1 11 0 0,32 0-1 0 0,-21-4-25 0 0,2 0 128 0 0,-22 0-64 0 0,-9 0 0 0 0,0-1 3 0 0,1 1-38 0 0,10-5 261 0 0,-12 1-222 0 0,-9 0-185 0 0,1 1-741 0 0,-1 1-1 0 0,-14-4 0 0 0,5 4-4934 0 0,3 0-1303 0 0</inkml:trace>
</inkml:ink>
</file>

<file path=ppt/ink/ink7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3:09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10 6447 0 0,'0'0'820'0'0,"-12"-6"2114"0"0,9 5-2745 0 0,1 0-1 0 0,-1 0 1 0 0,0 1 0 0 0,0 0 0 0 0,-1-1 0 0 0,1 1 0 0 0,0 1 0 0 0,0-1 0 0 0,0 0 0 0 0,0 1 0 0 0,0-1-1 0 0,0 1 1 0 0,1 0 0 0 0,-1 0 0 0 0,0 0 0 0 0,0 0 0 0 0,0 0 0 0 0,1 1 0 0 0,-1 0 0 0 0,1-1 0 0 0,-1 1 0 0 0,1 0-1 0 0,0 0 1 0 0,-1 0 0 0 0,1 0 0 0 0,0 1 0 0 0,-2 2 0 0 0,-9 14 52 0 0,2 1 1 0 0,0 0-1 0 0,1 0 1 0 0,-10 30-1 0 0,8-20-82 0 0,-19 35 0 0 0,-43 89 7 0 0,27-53 98 0 0,44-95-196 0 0,1-2-45 0 0,0 0 0 0 0,1 1 0 0 0,-1-1 0 0 0,1 0 0 0 0,0 0 0 0 0,0 1 0 0 0,0-1 1 0 0,0 6-1 0 0,2 2-360 0 0,-1-10 223 0 0,1 1-303 0 0</inkml:trace>
</inkml:ink>
</file>

<file path=ppt/ink/ink7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3:09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22 268 5527 0 0,'0'0'423'0'0,"-1"1"-278"0"0,-19 21 9778 0 0,28-34-8819 0 0,18-20-1269 0 0,18-22 215 0 0,-25 29-154 0 0,1 1-1 0 0,27-25 1 0 0,20-5-990 0 0,-58 48 953 0 0,0 0 1 0 0,0 1 0 0 0,1 0 0 0 0,0 0 0 0 0,16-5 0 0 0,-20 9 251 0 0,0 0 0 0 0,0 0-1 0 0,0 1 1 0 0,0 0-1 0 0,11 0 1 0 0,-5 1 105 0 0,-10-1-110 0 0,1 0 0 0 0,-1 1 0 0 0,0-1 0 0 0,1 1 0 0 0,-1-1 0 0 0,0 1 0 0 0,0 0 0 0 0,0 0 0 0 0,0 0 0 0 0,3 1 0 0 0,-3 0-122 0 0,-1-2 48 0 0,0 1 0 0 0,0 0 0 0 0,0 0 0 0 0,0 0 0 0 0,0 0 0 0 0,0 0 0 0 0,0 0 1 0 0,0 1-1 0 0,0-1 0 0 0,0 0 0 0 0,-1 0 0 0 0,1 1 0 0 0,0-1 0 0 0,-1 0 1 0 0,0 1-1 0 0,1 1 0 0 0,3 22 234 0 0,-5-16-162 0 0,0 1 1 0 0,0-1 0 0 0,-1 0 0 0 0,0 0-1 0 0,-1 1 1 0 0,-4 9 0 0 0,-25 51 313 0 0,31-68-413 0 0,-41 91 177 0 0,41-91-278 0 0</inkml:trace>
</inkml:ink>
</file>

<file path=ppt/ink/ink7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3:10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8287 0 0,'0'0'756'0'0,"-1"2"-622"0"0,-1 2 146 0 0,0 0 0 0 0,0 1 1 0 0,1-1-1 0 0,-1 1 0 0 0,1-1 1 0 0,0 1-1 0 0,0 0 0 0 0,1 0 0 0 0,-1-1 1 0 0,1 1-1 0 0,0 0 0 0 0,0 0 1 0 0,1-1-1 0 0,0 1 0 0 0,-1 0 1 0 0,1-1-1 0 0,1 1 0 0 0,-1 0 0 0 0,1-1 1 0 0,0 0-1 0 0,0 1 0 0 0,0-1 1 0 0,1 0-1 0 0,-1 0 0 0 0,5 5 1 0 0,0-1-78 0 0,0 1 1 0 0,1-1-1 0 0,0 0 1 0 0,1-1 0 0 0,0 0-1 0 0,0 0 1 0 0,1-1-1 0 0,14 8 1 0 0,6-1 279 0 0,53 16 0 0 0,0-1 161 0 0,-80-27-798 0 0</inkml:trace>
</inkml:ink>
</file>

<file path=ppt/ink/ink7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3:10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20 5063 0 0,'0'0'232'0'0,"0"-2"-13"0"0,3-7 7240 0 0,-3 9-7356 0 0,0 0-1 0 0,0-1 1 0 0,0 1 0 0 0,0-1 0 0 0,0 1 0 0 0,0 0 0 0 0,0-1 0 0 0,-1 1-1 0 0,1-1 1 0 0,0 1 0 0 0,0 0 0 0 0,0-1 0 0 0,-1 1 0 0 0,1 0 0 0 0,0-1 0 0 0,0 1-1 0 0,-1 0 1 0 0,1-1 0 0 0,0 1 0 0 0,-1 0 0 0 0,1 0 0 0 0,0-1 0 0 0,-1 1 0 0 0,1 0-1 0 0,-1 0 1 0 0,-3 0-2 0 0,1 1-1 0 0,-1 1 0 0 0,1-1 1 0 0,-1 0-1 0 0,1 1 0 0 0,-1 0 1 0 0,1 0-1 0 0,0 0 0 0 0,0 0 1 0 0,0 0-1 0 0,0 1 0 0 0,0-1 1 0 0,1 1-1 0 0,-1 0 0 0 0,-3 5 1 0 0,-5 8 273 0 0,-18 32 0 0 0,14-21-182 0 0,-21 33-125 0 0,-80 97 0 0 0,108-146-1943 0 0</inkml:trace>
</inkml:ink>
</file>

<file path=ppt/ink/ink7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3:10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5983 0 0,'0'0'1944'0'0,"-1"2"-481"0"0,0 4-1116 0 0,-1 0-1 0 0,1 0 1 0 0,0 0-1 0 0,1 0 1 0 0,-1 0 0 0 0,1 0-1 0 0,0 0 1 0 0,1 1-1 0 0,0-1 1 0 0,0 0 0 0 0,0 0-1 0 0,0 0 1 0 0,1-1 0 0 0,0 1-1 0 0,0 0 1 0 0,1-1-1 0 0,0 1 1 0 0,3 5 0 0 0,9 10-56 0 0,0 0 1 0 0,1-1-1 0 0,21 20 1 0 0,4 5 461 0 0,-36-38-672 0 0,0 0 0 0 0,0 1 0 0 0,-1 0-1 0 0,0 0 1 0 0,-1 0 0 0 0,1 0 0 0 0,-1 0-1 0 0,-1 1 1 0 0,0-1 0 0 0,0 1 0 0 0,-1 0-1 0 0,0-1 1 0 0,0 1 0 0 0,-1 0 0 0 0,-1 11 0 0 0,-1 3 31 0 0,-1 1 1 0 0,-1-1 0 0 0,-2 0-1 0 0,-11 34 1 0 0,11-42-111 0 0,0 0 0 0 0,-1 0 0 0 0,0-1-1 0 0,-2 0 1 0 0,1 0 0 0 0,-2-1 0 0 0,0 0-1 0 0,-15 15 1 0 0,14-19-2 0 0,9-7 0 0 0,-1 0 0 0 0,1 0 0 0 0,-1 0 0 0 0,1-1 0 0 0,-1 1 1 0 0,0-1-1 0 0,0 0 0 0 0,-4 2 0 0 0,1-1 10 0 0,2-1 33 0 0,-6 2-22 0 0,-3-1 22 0 0,-10 1-55 0 0,21-3-98 0 0</inkml:trace>
</inkml:ink>
</file>

<file path=ppt/ink/ink7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3:11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109 112 3223 0 0,'0'0'12175'0'0,"0"-1"-12088"0"0,0 1 1 0 0,-1-1-1 0 0,1 1 1 0 0,0-1-1 0 0,0 1 1 0 0,0-1-1 0 0,0 1 0 0 0,0-1 1 0 0,0 1-1 0 0,0-1 1 0 0,0 0-1 0 0,0 1 1 0 0,0-1-1 0 0,0 1 0 0 0,0-1 1 0 0,0 1-1 0 0,0-1 1 0 0,1 0-1 0 0,3-5 75 0 0,1 0 0 0 0,1 1-1 0 0,-1-1 1 0 0,1 1 0 0 0,-1 0-1 0 0,2 1 1 0 0,-1-1 0 0 0,0 1-1 0 0,12-5 1 0 0,5-1 191 0 0,39-10-1 0 0,-41 13-314 0 0,-12 5 98 0 0,0-1-1 0 0,14 0 1 0 0,-21 3-81 0 0,-2 2 3 0 0,-1 4-46 0 0,0-1-1 0 0,0 0 1 0 0,-1 0 0 0 0,0 0-1 0 0,0 0 1 0 0,0 0-1 0 0,0-1 1 0 0,-1 1 0 0 0,0 0-1 0 0,0-1 1 0 0,-4 5-1 0 0,-7 6 0 0 0,-25 22-1 0 0,19-18-14 0 0,-16 12 26 0 0,-2-1-1 0 0,-69 42 0 0 0,94-63-21 0 0,1-2 0 0 0,3 1 0 0 0,1-1 11 0 0,8-7-11 0 0,0 0 1 0 0,0 0 0 0 0,0 0-1 0 0,0 0 1 0 0,0 0 0 0 0,0 0-1 0 0,0 0 1 0 0,0 0 0 0 0,-1 0-1 0 0,1 0 1 0 0,0 0 0 0 0,0 0-1 0 0,0 0 1 0 0,0 0-1 0 0,0 0 1 0 0,0 1 0 0 0,0-1-1 0 0,0 0 1 0 0,0 0 0 0 0,0 0-1 0 0,0 0 1 0 0,0 0 0 0 0,0 0-1 0 0,0 0 1 0 0,0 0-1 0 0,0 0 1 0 0,0 0 0 0 0,0 0-1 0 0,0 0 1 0 0,0 0 0 0 0,0 1-1 0 0,0-1 1 0 0,0 0 0 0 0,0 0-1 0 0,0 0 1 0 0,0 0-1 0 0,0 0 1 0 0,0 0 0 0 0,0 0-1 0 0,0 0 1 0 0,0 0 0 0 0,0 0-1 0 0,0 0 1 0 0,0 0 0 0 0,1 0-1 0 0,-1 0 1 0 0,0 0-1 0 0,0 0 1 0 0,0 1 0 0 0,0-1-1 0 0,0 0 1 0 0,0 0 0 0 0,0 0-1 0 0,0 0 1 0 0,0 0 0 0 0,0 0-1 0 0,0 0 1 0 0,0 0-1 0 0,0 0 1 0 0,0 0 0 0 0,0 0-1 0 0,1 0 1 0 0,-1 0 0 0 0,0 0-1 0 0,0 0 1 0 0,0 0 0 0 0,3 2 20 0 0,1-1 1 0 0,0 1 0 0 0,-1 0 0 0 0,1-1 0 0 0,0 0 0 0 0,0 0-1 0 0,0 0 1 0 0,0-1 0 0 0,0 1 0 0 0,0-1 0 0 0,6 0-1 0 0,5-1 255 0 0,28-6-1 0 0,-1-1 179 0 0,24 1 58 0 0,92-7 437 0 0,-146 12-740 0 0,1 1-422 0 0,-5 2-3948 0 0</inkml:trace>
</inkml:ink>
</file>

<file path=ppt/ink/ink7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3:13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1375 0 0,'0'0'9379'0'0,"3"0"-8996"0"0,32-10 1879 0 0,-33 9-1924 0 0,10-2 107 0 0,-10 3-252 0 0,78-16 2863 0 0,-77 16-2928 0 0,-1-1-10 0 0,10 0-38 0 0,3-1 5 0 0,0 0-26 0 0,7 2-19 0 0,17-3 8 0 0,25-5 82 0 0,22-6 78 0 0,18-2 232 0 0,-95 15-402 0 0,13 1 109 0 0,21 2 60 0 0,-13-1-180 0 0,-6-1 38 0 0,-8-1-4 0 0,5-2 10 0 0,-15 2-39 0 0,11-1 108 0 0,0-1 0 0 0,-1-1-1 0 0,17-5 1 0 0,7-5 293 0 0,-38 13-67 0 0,0 1-292 0 0,3 1-54 0 0,-3-1-11 0 0,0 1 0 0 0,0-1 0 0 0,0 0 0 0 0,0-1 0 0 0,0 1 0 0 0,0 0 0 0 0,0 0 0 0 0,0-1 0 0 0,0 1 0 0 0,-1-1 0 0 0,1 0 0 0 0,0 1 0 0 0,0-1 0 0 0,3-2 0 0 0,-3 2 23 0 0</inkml:trace>
</inkml:ink>
</file>

<file path=ppt/ink/ink7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3:39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1 187 7799 0 0,'0'0'4072'0'0,"3"0"-3916"0"0,22-1 302 0 0,41 3 0 0 0,-4 1 118 0 0,-42-3-402 0 0,215-5 1629 0 0,-181 1-1555 0 0,-1-2 0 0 0,73-19-1 0 0,-125 25-246 0 0,387-113-83 0 0,-366 105-443 0 0,35-20 1 0 0,-54 27 173 0 0,-14 10-2785 0 0,-4 0-1127 0 0</inkml:trace>
</inkml:ink>
</file>

<file path=ppt/ink/ink7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3:40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0 3223 0 0,'0'0'11874'0'0,"1"3"-11740"0"0,2 80-3 0 0,-2-45-22 0 0,-1-17-88 0 0,0 1-1 0 0,-2-1 0 0 0,-1 0 0 0 0,0 0 1 0 0,-2 0-1 0 0,0 0 0 0 0,-2-1 0 0 0,0 0 1 0 0,-11 22-1 0 0,7-24-9 0 0,0-1 0 0 0,0 0 0 0 0,-17 17 0 0 0,17-21 65 0 0,0 0 0 0 0,1 1 1 0 0,0 1-1 0 0,1 0 0 0 0,-7 16 0 0 0,14-28-24 0 0,1 1 0 0 0,0-1 1 0 0,0 1-1 0 0,0-1 0 0 0,0 1 0 0 0,1 5 0 0 0,-8 32 277 0 0,-1-19-696 0 0,6-15 87 0 0,2-5-144 0 0</inkml:trace>
</inkml:ink>
</file>

<file path=ppt/ink/ink7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3:41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31 4607 0 0,'0'0'208'0'0,"0"-2"226"0"0,2-23 7170 0 0,-4 24-7303 0 0,-3 0-289 0 0,0 1 1 0 0,0-1 0 0 0,0 1-1 0 0,0-1 1 0 0,0 1-1 0 0,0 1 1 0 0,0-1-1 0 0,0 1 1 0 0,0 0-1 0 0,0 0 1 0 0,1 0-1 0 0,-1 1 1 0 0,0-1-1 0 0,-7 5 1 0 0,-9 5 31 0 0,-35 23 1 0 0,50-30-45 0 0,-32 22 0 0 0,1 2 0 0 0,-37 35 0 0 0,41-32 23 0 0,4-5 103 0 0,-44 53 1 0 0,66-70-109 0 0,0 1 1 0 0,0 0 0 0 0,1 0-1 0 0,1 1 1 0 0,0 0-1 0 0,0 0 1 0 0,1 0 0 0 0,0 0-1 0 0,1 1 1 0 0,-2 13-1 0 0,4-20 32 0 0,1 0 0 0 0,-1 0 0 0 0,1 0 0 0 0,0 0 0 0 0,1 0 0 0 0,-1 0 0 0 0,1 0 0 0 0,0 0 0 0 0,1-1 0 0 0,-1 1 0 0 0,1 0-1 0 0,0 0 1 0 0,0-1 0 0 0,0 1 0 0 0,0-1 0 0 0,1 0 0 0 0,0 0 0 0 0,0 0 0 0 0,0 0 0 0 0,0 0 0 0 0,1-1 0 0 0,7 7 0 0 0,-4-5 45 0 0,0-1 0 0 0,0 1 0 0 0,1-1 0 0 0,-1-1 0 0 0,1 0 0 0 0,0 0 0 0 0,0 0 0 0 0,0-1 0 0 0,0 0 0 0 0,1-1 0 0 0,-1 1 0 0 0,17-1 0 0 0,-6-2 155 0 0,1-1 0 0 0,0 0-1 0 0,-1-1 1 0 0,31-10 0 0 0,73-32 1128 0 0,2 0-867 0 0,-113 40-554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6:44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541 177 2759 0 0,'-2'2'207'0'0,"-42"13"17809"0"0,124-53-16870 0 0,-1 0-643 0 0,-43 18-337 0 0,-7 3 90 0 0,2 1-1 0 0,-1 1 0 0 0,2 2 0 0 0,-1 1 0 0 0,54-13 0 0 0,-81 26-187 0 0,4 8-57 0 0,-7-6-9 0 0,0 0-1 0 0,0 0 1 0 0,0-1-1 0 0,0 1 1 0 0,0 0-1 0 0,-1 0 0 0 0,0 0 1 0 0,0 0-1 0 0,1 0 1 0 0,-2 0-1 0 0,1 0 1 0 0,0 0-1 0 0,0 0 1 0 0,-1 0-1 0 0,0 0 1 0 0,0 0-1 0 0,0-1 1 0 0,0 1-1 0 0,0 0 1 0 0,0 0-1 0 0,-1-1 1 0 0,-1 4-1 0 0,-5 6 7 0 0,-1 0-1 0 0,0-1 0 0 0,-15 14 1 0 0,15-15-13 0 0,-16 15-65 0 0,-46 34 0 0 0,-52 47-562 0 0,84-75 429 0 0,-45 32-309 0 0,42-34 165 0 0,-62 36-626 0 0,-35 14-790 0 0,85-47 1117 0 0,27-16 338 0 0,8-3 47 0 0,-1-2 0 0 0,-34 14 0 0 0,46-23 252 0 0,-1 0 0 0 0,1-1-1 0 0,-1 0 1 0 0,0-1 0 0 0,-10 0-1 0 0,9 0 13 0 0,9 0 1428 0 0,12-9-845 0 0,8-2-447 0 0,0 1 0 0 0,0 0 1 0 0,1 2-1 0 0,1 0 0 0 0,-1 2 0 0 0,1 0 0 0 0,0 1 0 0 0,0 1 0 0 0,42-2 0 0 0,5 4 414 0 0,121 13 0 0 0,-131-5-198 0 0,-1 3 0 0 0,0 2-1 0 0,63 20 1 0 0,-63-15 564 0 0,-55-15-818 0 0,1 0-33 0 0,124 52 60 0 0,-118-50-130 0 0,1 0 0 0 0,0-1 0 0 0,0 0 0 0 0,1-1 0 0 0,-1 0 0 0 0,0 0 0 0 0,18-2 0 0 0,-14 0-113 0 0,-12 1-55 0 0,0-2-24 0 0,5-2 9 0 0,-5 2-11 0 0,-2 0-328 0 0,0 0 294 0 0,0 0 0 0 0,0 0 0 0 0,-1 0 0 0 0,1 0 0 0 0,-1 0 0 0 0,1 0 0 0 0,-2-3 0 0 0</inkml:trace>
</inkml:ink>
</file>

<file path=ppt/ink/ink7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3:42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1 135 919 0 0,'1'3'5858'0'0,"0"-1"-5365"0"0,0 1 0 0 0,0-1 0 0 0,0 0 1 0 0,0 1-1 0 0,1-1 0 0 0,-1 0 0 0 0,1 0 1 0 0,-1 0-1 0 0,1 0 0 0 0,0 0 0 0 0,0-1 0 0 0,0 1 1 0 0,0 0-1 0 0,2 1 0 0 0,0-1-360 0 0,0 0 0 0 0,0 0 0 0 0,0-1 0 0 0,0 0 0 0 0,0 1 0 0 0,0-1 0 0 0,0 0 1 0 0,9 0-1 0 0,7-1 156 0 0,0-2 1 0 0,1 0-1 0 0,-1-1 1 0 0,0-1 0 0 0,19-6-1 0 0,-24 6-205 0 0,153-43 632 0 0,-88 22-574 0 0,151-26 0 0 0,-132 43-345 0 0,27-3-1242 0 0,-112 8 1402 0 0,1 1 43 0 0,-1 0 0 0 0,8-1 313 0 0,-15 0-5672 0 0,5 0 429 0 0</inkml:trace>
</inkml:ink>
</file>

<file path=ppt/ink/ink7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3:42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 8751 0 0,'0'0'3482'0'0,"2"1"-2646"0"0,-1 0-591 0 0,1 0 0 0 0,-1 0 0 0 0,0 0 1 0 0,0 0-1 0 0,1 0 0 0 0,-1 0 0 0 0,0 0 0 0 0,0 1 1 0 0,0-1-1 0 0,-1 0 0 0 0,1 1 0 0 0,1 2 1 0 0,-1-2 279 0 0,-1 1-292 0 0,0 2-170 0 0,-1 1-1 0 0,0-1 0 0 0,0 1 0 0 0,0-1 1 0 0,0 0-1 0 0,-1 1 0 0 0,0-1 1 0 0,-3 6-1 0 0,-25 40 39 0 0,4-8-43 0 0,12-15-23 0 0,-8 12 60 0 0,1 2 0 0 0,-21 65 0 0 0,-21 84 169 0 0,49-151-905 0 0,7-20 618 0 0,-1 0 1 0 0,-13 22-1 0 0,35-45-4917 0 0,-1-3-507 0 0</inkml:trace>
</inkml:ink>
</file>

<file path=ppt/ink/ink7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3:43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0 4143 0 0,'0'0'191'0'0,"-1"2"-11"0"0,-26 20 79 0 0,-21 9 4295 0 0,28-19-2803 0 0,-21 17 1 0 0,-30 25-576 0 0,40-32-1064 0 0,1 1 1 0 0,2 1-1 0 0,-45 49 0 0 0,42-33-99 0 0,2 2 1 0 0,-30 57-1 0 0,-37 95-211 0 0,92-185 125 0 0,0 1 0 0 0,0-1 1 0 0,1 1-1 0 0,1 0 0 0 0,-1 0 1 0 0,1 0-1 0 0,0 18 1 0 0,2-25 64 0 0,0 1 0 0 0,0-1 1 0 0,0 0-1 0 0,1 0 1 0 0,-1 0-1 0 0,1 0 0 0 0,0 0 1 0 0,0 1-1 0 0,0-1 1 0 0,1-1-1 0 0,-1 1 0 0 0,1 0 1 0 0,0 0-1 0 0,-1-1 1 0 0,1 1-1 0 0,0 0 0 0 0,1-1 1 0 0,-1 0-1 0 0,0 0 1 0 0,1 1-1 0 0,-1-2 0 0 0,1 1 1 0 0,-1 0-1 0 0,1 0 1 0 0,0-1-1 0 0,0 1 0 0 0,0-1 1 0 0,5 2-1 0 0,5 0 95 0 0,1 1 0 0 0,-1-2 0 0 0,1 0 0 0 0,0 0 0 0 0,0-1 0 0 0,24-2-1 0 0,86-15 929 0 0,-82 10-644 0 0,329-32 3955 0 0,-287 34-3390 0 0,72-1 384 0 0,-153 5-1283 0 0</inkml:trace>
</inkml:ink>
</file>

<file path=ppt/ink/ink7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3:50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609 113 5983 0 0,'264'-54'6132'0'0,"-215"44"-4354"0"0,77-29 0 0 0,-98 30-970 0 0,-26 8-40 0 0,-4 3-676 0 0,-3 4-63 0 0,0 0 0 0 0,0 0 0 0 0,-1-1 0 0 0,0 0 0 0 0,0 0 0 0 0,-1 0 0 0 0,-11 6 0 0 0,-57 24 11 0 0,52-25-44 0 0,-100 48 4 0 0,2 5 0 0 0,3 6 0 0 0,-204 158 0 0 0,190-106 0 0 0,113-102 0 0 0,-22 29 0 0 0,35-39 0 0 0,0 0 0 0 0,0 0 0 0 0,1 0 0 0 0,0 1 0 0 0,0 0 0 0 0,-3 12 0 0 0,7-19 9 0 0,1-1 1 0 0,-1 0-1 0 0,1 1 0 0 0,-1-1 1 0 0,1 1-1 0 0,0-1 0 0 0,0 1 0 0 0,0-1 1 0 0,1 1-1 0 0,-1-1 0 0 0,0 1 0 0 0,1-1 1 0 0,0 1-1 0 0,-1-1 0 0 0,1 0 0 0 0,0 1 1 0 0,0-1-1 0 0,1 0 0 0 0,-1 0 0 0 0,0 0 1 0 0,1 0-1 0 0,-1 0 0 0 0,1 0 0 0 0,0 0 1 0 0,-1 0-1 0 0,1 0 0 0 0,0-1 0 0 0,0 1 1 0 0,0-1-1 0 0,0 0 0 0 0,1 1 0 0 0,3 0 1 0 0,4 3 95 0 0,2-1 0 0 0,-1 0 0 0 0,0 0 0 0 0,1-2 0 0 0,21 4 0 0 0,44-1 422 0 0,127-6-1 0 0,-176 0-599 0 0,-8 0-816 0 0,28-5 0 0 0,-28 2-873 0 0</inkml:trace>
</inkml:ink>
</file>

<file path=ppt/ink/ink7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3:50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48 5983 0 0,'13'-20'379'0'0,"3"-7"10842"0"0,-17 29-11127 0 0,-23 47-16 0 0,-52 96-74 0 0,-42 66-4 0 0,-29 48 0 0 0,-88 103 440 0 0,228-351-408 0 0,4-3 8 0 0,5-7-46 0 0,4-3-28 0 0,4-4-20 0 0,-1-1-1 0 0,0-1 0 0 0,0 1 1 0 0,0-1-1 0 0,-1-1 1 0 0,13-16-1 0 0,-4 5 45 0 0,21-23-36 0 0,73-64 0 0 0,-97 95 35 0 0,1 1 1 0 0,0 0-1 0 0,0 1 1 0 0,1 1-1 0 0,1 1 1 0 0,0 0-1 0 0,0 1 1 0 0,0 0-1 0 0,25-5 1 0 0,-37 11 9 0 0,1 0-1 0 0,-1 1 1 0 0,0-1 0 0 0,1 1-1 0 0,-1 0 1 0 0,0 0 0 0 0,1 1 0 0 0,6 1-1 0 0,-10-2 2 0 0,-1 1 0 0 0,1-1 0 0 0,-1 1 0 0 0,0 0 0 0 0,0-1 0 0 0,1 1 0 0 0,-1 0 1 0 0,0 0-1 0 0,0 0 0 0 0,0 0 0 0 0,0 0 0 0 0,0 0 0 0 0,0 0 0 0 0,0 0 0 0 0,0 0 0 0 0,0 0 0 0 0,0 0 0 0 0,0 1 0 0 0,-1-1 0 0 0,1 0 0 0 0,-1 1 0 0 0,1-1 0 0 0,-1 0 0 0 0,1 1 0 0 0,-1-1 0 0 0,0 1 0 0 0,0-1 0 0 0,0 1 0 0 0,1-1 0 0 0,-1 1 0 0 0,-1-1 0 0 0,1 0 0 0 0,0 1 0 0 0,-1 2 0 0 0,-1 6 44 0 0,-1 1 0 0 0,0 0 0 0 0,0-1 1 0 0,-1 0-1 0 0,-1 0 0 0 0,-10 18 0 0 0,-41 54 350 0 0,51-76-361 0 0,-24 35 168 0 0,-56 70-308 0 0,84-110-329 0 0</inkml:trace>
</inkml:ink>
</file>

<file path=ppt/ink/ink7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3:50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99 155 9671 0 0,'0'0'5639'0'0,"2"0"-5168"0"0,3 1-270 0 0,0 0 1 0 0,0 0-1 0 0,0-1 1 0 0,0 1-1 0 0,0-1 1 0 0,0-1-1 0 0,0 1 1 0 0,0-1-1 0 0,0 0 0 0 0,0 0 1 0 0,8-3-1 0 0,9-4 315 0 0,25-12-1 0 0,-29 12-394 0 0,17-8 70 0 0,114-47-69 0 0,-135 57-201 0 0,-1-1-1 0 0,23-15 1 0 0,-34 21-68 0 0,-13 3-474 0 0,-8 3 537 0 0,1 1 1 0 0,0 0 0 0 0,-29 15-1 0 0,-49 33 34 0 0,82-45 32 0 0,-30 17 68 0 0,1 1-1 0 0,2 3 1 0 0,0 1 0 0 0,-55 57-1 0 0,95-86-27 0 0,-1-1-1 0 0,1 1 0 0 0,-1-1 1 0 0,1 1-1 0 0,0 0 0 0 0,0 0 1 0 0,-1 0-1 0 0,1-1 0 0 0,0 1 1 0 0,1 0-1 0 0,-1 0 0 0 0,0 1 1 0 0,1-1-1 0 0,-1 3 0 0 0,1-4-19 0 0,0 0 0 0 0,0 0-1 0 0,1-1 1 0 0,-1 1 0 0 0,1 0-1 0 0,-1 0 1 0 0,1 0 0 0 0,-1-1-1 0 0,1 1 1 0 0,-1 0 0 0 0,1 0 0 0 0,0-1-1 0 0,-1 1 1 0 0,1-1 0 0 0,0 1-1 0 0,-1 0 1 0 0,1-1 0 0 0,0 1-1 0 0,1 0 1 0 0,17 7-61 0 0,-11-6 55 0 0,1 0 0 0 0,0 0 0 0 0,0-1 1 0 0,0-1-1 0 0,0 1 0 0 0,12-2 0 0 0,55-10-1669 0 0,-69 10 1261 0 0,24-4-827 0 0</inkml:trace>
</inkml:ink>
</file>

<file path=ppt/ink/ink7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3:51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24 9215 0 0,'5'-7'950'0'0,"1"0"-1930"0"0,2-2 8749 0 0,-15 17-6938 0 0,-167 151-113 0 0,134-120-689 0 0,3-3 103 0 0,-51 63 1 0 0,84-94-81 0 0,1 0 1 0 0,0 0-1 0 0,0 0 0 0 0,0 1 1 0 0,1-1-1 0 0,0 1 1 0 0,0-1-1 0 0,0 1 1 0 0,1 0-1 0 0,-1 0 1 0 0,2 0-1 0 0,-1 0 1 0 0,0 6-1 0 0,1-9-33 0 0,1 0 1 0 0,-1 0-1 0 0,0 0 0 0 0,1 0 0 0 0,0-1 0 0 0,0 1 0 0 0,0 0 1 0 0,0 0-1 0 0,0-1 0 0 0,0 1 0 0 0,1-1 0 0 0,-1 1 0 0 0,1-1 1 0 0,0 0-1 0 0,-1 1 0 0 0,1-1 0 0 0,0 0 0 0 0,0 0 0 0 0,1 0 1 0 0,-1 0-1 0 0,0-1 0 0 0,1 1 0 0 0,-1-1 0 0 0,1 1 0 0 0,-1-1 1 0 0,1 0-1 0 0,0 0 0 0 0,5 1 0 0 0,-2 0-16 0 0,0-1 1 0 0,0-1-1 0 0,0 1 0 0 0,0-1 1 0 0,0 0-1 0 0,1 0 0 0 0,-1-1 0 0 0,0 0 1 0 0,0 0-1 0 0,0 0 0 0 0,6-3 1 0 0,10-4-977 0 0,33-16 1 0 0,-42 18 221 0 0,24-12-785 0 0</inkml:trace>
</inkml:ink>
</file>

<file path=ppt/ink/ink7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3:5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50 919 0 0,'2'-2'155'0'0,"29"-46"16377"0"0,-30 59-16068 0 0,-2 0-327 0 0,-1-1-1 0 0,1 0 1 0 0,-2 1 0 0 0,0-1-1 0 0,0 0 1 0 0,-6 14 0 0 0,1-4 83 0 0,-17 41 232 0 0,-60 107 0 0 0,-49 48-398 0 0,92-153-36 0 0,7-10-362 0 0,-3-2 0 0 0,-1-2 0 0 0,-65 61 0 0 0,81-84-186 0 0,6-6-1427 0 0,5-9-2709 0 0</inkml:trace>
</inkml:ink>
</file>

<file path=ppt/ink/ink7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3:51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0 624 9759 0 0,'1'-2'447'0'0,"4"-4"-306"0"0,1 0 0 0 0,-1 0 1 0 0,10-8-1 0 0,3-2 1667 0 0,-15 15-1365 0 0,-1 0-1 0 0,1 0 0 0 0,-1 0 0 0 0,1 0 0 0 0,-1-1 1 0 0,3-2-1 0 0,4-1 25 0 0,69-30 2350 0 0,63-55-967 0 0,-76 47-1428 0 0,381-213 501 0 0,-436 251-915 0 0,140-84-984 0 0,-90 50-4505 0 0</inkml:trace>
</inkml:ink>
</file>

<file path=ppt/ink/ink7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3:52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11055 0 0,'0'0'1287'0'0,"1"2"-520"0"0,18 38 2582 0 0,-14-29-2853 0 0,0 0-1 0 0,0-1 1 0 0,1 0 0 0 0,0 1-1 0 0,1-2 1 0 0,9 11-1 0 0,1-4-47 0 0,0-2 0 0 0,1 0 0 0 0,0-1 0 0 0,2 0 0 0 0,-1-2 0 0 0,1 0 0 0 0,25 8 0 0 0,35 11 55 0 0,-53-21-461 0 0,0 1 0 0 0,0 1 1 0 0,28 17-1 0 0,-35-15-226 0 0,-9-6-2224 0 0,22 12 0 0 0,-31-18 680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6:47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58 2759 0 0,'-12'6'13368'0'0,"14"-6"-12728"0"0,6-2-85 0 0,1 0 1 0 0,-1 0-1 0 0,0-1 0 0 0,0 0 0 0 0,-1 0 0 0 0,10-6 0 0 0,3-1 415 0 0,-16 9-819 0 0,-1 0 0 0 0,1 1 0 0 0,-1-1 0 0 0,1 0 0 0 0,-1 1 0 0 0,1 0 0 0 0,3 0 0 0 0,9-1 217 0 0,-13 0-322 0 0,-1 1 1 0 0,0 0-1 0 0,0 0 0 0 0,0 0 0 0 0,1 0 1 0 0,-1 0-1 0 0,0 0 0 0 0,4 2 0 0 0,7 0-9 0 0,19-3-276 0 0,0-1 0 0 0,37-8 0 0 0,-37 0-2826 0 0,-16 6-4214 0 0</inkml:trace>
</inkml:ink>
</file>

<file path=ppt/ink/ink7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3:53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67 10943 0 0,'0'0'498'0'0,"-1"0"-9"0"0,-6 0-312 0 0,6 0 63 0 0,0 0 1 0 0,0 0-1 0 0,0 0 0 0 0,-1 0 0 0 0,1 0 0 0 0,0 0 0 0 0,0 0 0 0 0,0-1 0 0 0,0 1 0 0 0,-1 0 1 0 0,1-1-1 0 0,0 1 0 0 0,0-1 0 0 0,0 1 0 0 0,0-1 0 0 0,-2-1 0 0 0,3 2-183 0 0,0 0 0 0 0,0-1 1 0 0,0 1-1 0 0,0-1 0 0 0,-1 1 0 0 0,1 0 0 0 0,0-1 0 0 0,0 1 0 0 0,0-1 0 0 0,0 1 0 0 0,0-1 0 0 0,0 1 0 0 0,0-1 0 0 0,0 1 0 0 0,0 0 0 0 0,1-1 1 0 0,-1 1-1 0 0,0-1 0 0 0,0 1 0 0 0,0 0 0 0 0,0-1 0 0 0,1 1 0 0 0,-1-1 0 0 0,0 1 0 0 0,0 0 0 0 0,1-1 0 0 0,-1 1 0 0 0,3-4 119 0 0,0 1-1 0 0,1 0 1 0 0,-1 0-1 0 0,7-5 1 0 0,-2 2-167 0 0,0 1 1 0 0,13-5-1 0 0,-17 8-631 0 0,0 1 0 0 0,0 0 0 0 0,0-1 0 0 0,8 1 0 0 0,-3 0-5114 0 0</inkml:trace>
</inkml:ink>
</file>

<file path=ppt/ink/ink7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3:53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22 7831 0 0,'-4'-8'834'0'0,"-8"-3"7575"0"0,8 9-7254 0 0,3 2-970 0 0,-6 0 57 0 0</inkml:trace>
</inkml:ink>
</file>

<file path=ppt/ink/ink7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4:22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69 167 1375 0 0,'-2'1'407'0'0,"-13"5"3293"0"0,5-2-1573 0 0,0 0-1 0 0,-14 4 0 0 0,17-8 2964 0 0,16 0-3575 0 0,31-7-694 0 0,41-12-1 0 0,-51 11-552 0 0,186-56 899 0 0,80-18-566 0 0,-280 78-626 0 0,-1 2-1 0 0,1 0 1 0 0,19 0 0 0 0,-29 3-45 0 0,0-1 0 0 0,0 1 0 0 0,0 0-1 0 0,0 0 1 0 0,0 0 0 0 0,0 1 0 0 0,0 0 0 0 0,0 0 0 0 0,-1 0 0 0 0,11 7 0 0 0,-14-7-125 0 0,1 0 1 0 0,-1-1-1 0 0,0 1 0 0 0,0 0 0 0 0,0 0 0 0 0,0 0 1 0 0,-1 1-1 0 0,1-1 0 0 0,-1 0 0 0 0,1 1 0 0 0,-1-1 1 0 0,0 1-1 0 0,0 0 0 0 0,0-1 0 0 0,0 1 1 0 0,0 0-1 0 0,0-1 0 0 0,-1 1 0 0 0,0 0 0 0 0,1 4 1 0 0</inkml:trace>
</inkml:ink>
</file>

<file path=ppt/ink/ink7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4:22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70 6447 0 0,'-7'-15'688'0'0,"6"12"-264"0"0,1 0-1 0 0,-1 0 1 0 0,1-1-1 0 0,0 1 1 0 0,0 0-1 0 0,0 0 1 0 0,1 0-1 0 0,-1-1 1 0 0,2-6 2335 0 0,0 9-2039 0 0,0-1-483 0 0,1 1 0 0 0,-1-1 1 0 0,1 1-1 0 0,-1-1 0 0 0,1 1 0 0 0,0 0 1 0 0,0 0-1 0 0,-1 0 0 0 0,1 0 0 0 0,0 1 1 0 0,0-1-1 0 0,0 1 0 0 0,4-1 0 0 0,1 12 359 0 0,-6-7-540 0 0,0 0-1 0 0,0 0 1 0 0,0 0 0 0 0,0 0-1 0 0,-1 0 1 0 0,0 0-1 0 0,0 0 1 0 0,0 1-1 0 0,-1-1 1 0 0,1 0 0 0 0,-1 0-1 0 0,0 1 1 0 0,0-1-1 0 0,0 0 1 0 0,-1 1 0 0 0,0-1-1 0 0,0 0 1 0 0,-1 6-1 0 0,-4 8 71 0 0,-1-1 0 0 0,-17 33 0 0 0,14-29-40 0 0,-44 80 35 0 0,22-43-6 0 0,-24 63 0 0 0,48-102-98 0 0,2 0 1 0 0,0 0-1 0 0,1 1 0 0 0,1-1 0 0 0,1 1 0 0 0,1 0 0 0 0,0 35 0 0 0,4-45-12 0 0,-1-6-16 0 0,0 1 1 0 0,0-1-1 0 0,0 0 0 0 0,-1 0 0 0 0,0 0 0 0 0,0 0 1 0 0,-1 6-1 0 0,1-8-784 0 0</inkml:trace>
</inkml:ink>
</file>

<file path=ppt/ink/ink7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4:24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41 773 9503 0 0,'0'0'859'0'0,"-2"0"-710"0"0,-13-2 269 0 0,14 2 484 0 0,-1 0-436 0 0,1 1-352 0 0,0-1 0 0 0,0 0 0 0 0,0 0 1 0 0,0 1-1 0 0,0-1 0 0 0,1 0 0 0 0,-1 1 0 0 0,0-1 1 0 0,0 1-1 0 0,0-1 0 0 0,1 1 0 0 0,-1-1 0 0 0,0 1 1 0 0,1-1-1 0 0,-1 1 0 0 0,0 0 0 0 0,1 0 1 0 0,-1-1-1 0 0,1 1 0 0 0,-1 0 0 0 0,0 1 0 0 0,0 0-6 0 0,1 0 0 0 0,-1 1 0 0 0,1-1 0 0 0,-1 0 0 0 0,1 0 0 0 0,0 0 0 0 0,0 1 0 0 0,0 3 0 0 0,1 5 2 0 0,1 0 0 0 0,0-1 0 0 0,5 11 0 0 0,-6-17 4 0 0,7 23 82 0 0,6 19 92 0 0,-1 0 1 0 0,11 84 0 0 0,-19 35-149 0 0,-3-35 698 0 0,-1-123-710 0 0,-1 1 0 0 0,1 0 0 0 0,1 0 0 0 0,2 11 0 0 0,-3-17 38 0 0,1 1 40 0 0,-2-3-185 0 0,0 0 0 0 0,1 1 0 0 0,-1-1-1 0 0,0 0 1 0 0,0 1 0 0 0,0-1 0 0 0,0 0 0 0 0,0 1-1 0 0,0-1 1 0 0,1 0 0 0 0,-1 0 0 0 0,0 1-1 0 0,0-1 1 0 0,0 0 0 0 0,1 0 0 0 0,-1 1-1 0 0,0-1 1 0 0,0 0 0 0 0,1 0 0 0 0,-1 1-1 0 0,0-1 1 0 0,1 0 0 0 0,-1 0 0 0 0,0 0-1 0 0,1 0 1 0 0,-1 1-46 0 0,1-1 50 0 0,0 1 1 0 0,-1-1-1 0 0,1 1 1 0 0,0-1-1 0 0,0 1 1 0 0,0-1 0 0 0,0 0-1 0 0,-1 1 1 0 0,1-1-1 0 0,0 0 1 0 0,0 0-1 0 0,0 1 1 0 0,0-1-1 0 0,0 0 1 0 0,0 0-1 0 0,0 0 1 0 0,0 0-1 0 0,0 0 1 0 0,0-1-1 0 0,0 1 1 0 0,0 0-1 0 0,-1 0 1 0 0,1-1-1 0 0,0 1 1 0 0,0 0-1 0 0,0-1 1 0 0,0 1-1 0 0,0-1 1 0 0,-1 1 0 0 0,1-1-1 0 0,0 1 1 0 0,0-1-1 0 0,-1 0 1 0 0,2-1-1 0 0,4-4 50 0 0,-4 2-70 0 0,1 1 0 0 0,-1 0 0 0 0,0-1-1 0 0,-1 1 1 0 0,1-1 0 0 0,-1 0 0 0 0,1 1 0 0 0,-1-1 0 0 0,0 0 0 0 0,-1 0 0 0 0,1 0-1 0 0,0-7 1 0 0,2-10-3 0 0,108-444 137 0 0,-74 306-78 0 0,24-88-45 0 0,-41 180-86 0 0,46-106 0 0 0,-59 159 42 0 0,-2 1-1 0 0,1 1-1 0 0,0 0 0 0 0,1 0 1 0 0,1 0-1 0 0,0 1 0 0 0,0 0 1 0 0,16-15-1 0 0,-21 23-86 0 0,-3 3 111 0 0,1-1 0 0 0,-1 1 1 0 0,1-1-1 0 0,-1 1 1 0 0,0-1-1 0 0,1 1 1 0 0,-1-1-1 0 0,0 1 0 0 0,1-1 1 0 0,-1 0-1 0 0,0 1 1 0 0,0-1-1 0 0,0 1 0 0 0,0-1 1 0 0,1 0-1 0 0,-1 1 1 0 0,0-2-1 0 0,0 1-55 0 0,0 1-12 0 0,0 0 71 0 0,0 0 0 0 0,0 0 0 0 0,0 0 0 0 0,0 0-1 0 0,0 0 1 0 0,0 0 0 0 0,0 0 0 0 0,0 1 0 0 0,0-1-1 0 0,0 0 1 0 0,0 0 0 0 0,0 0 0 0 0,0 0 0 0 0,0 0 0 0 0,0 0-1 0 0,0 0 1 0 0,0 0 0 0 0,1 0 0 0 0,-1 0 0 0 0,0 0-1 0 0,0 1 1 0 0,0-1 0 0 0,0 0 0 0 0,0 0 0 0 0,0 0 0 0 0,0 0-1 0 0,0 0 1 0 0,0 0 0 0 0,0 0 0 0 0,0 0 0 0 0,1 0-1 0 0,-1 0 1 0 0,0 0 0 0 0,0 0 0 0 0,0 0 0 0 0,0 0-1 0 0,0 0 1 0 0,0 0 0 0 0,0 0 0 0 0,0 0 0 0 0,1 0 0 0 0,-1 0-1 0 0,0 0 1 0 0,0 0 0 0 0,0 0 0 0 0,0 0 0 0 0,0 0-1 0 0,0 0 1 0 0,0 0 0 0 0,0 0 0 0 0,0 0 0 0 0,0 0 0 0 0,1-1-1 0 0,-1 1 1 0 0,4 0 2 0 0,6 10-85 0 0,-8-6 64 0 0,5 12-16 0 0,4 17-40 0 0,-8-24 87 0 0,-3-8-8 0 0,0-1 0 0 0,0 0 1 0 0,1 0-1 0 0,-1 0 0 0 0,0 1 0 0 0,1-1 1 0 0,-1 0-1 0 0,0 0 0 0 0,1 0 0 0 0,-1 0 1 0 0,1 1-1 0 0,-1-1 0 0 0,0 0 0 0 0,1 0 1 0 0,-1 0-1 0 0,0 0 0 0 0,1 0 0 0 0,-1 0 1 0 0,1 0-1 0 0,-1 0 0 0 0,0 0 0 0 0,1 0 1 0 0,-1 0-1 0 0,1-1 0 0 0,-1 1 0 0 0,1 0 0 0 0,0 0 23 0 0,2-1-21 0 0,1 1 1 0 0,-1-1-1 0 0,1 0 0 0 0,-1 0 0 0 0,0 0 0 0 0,1 0 1 0 0,-1 0-1 0 0,0-1 0 0 0,4-2 0 0 0,21-10 73 0 0,-21 11-69 0 0,-5 2-8 0 0,0 0-1 0 0,0 0 0 0 0,0 0 0 0 0,0 1 0 0 0,1-1 0 0 0,-1 0 0 0 0,0 1 0 0 0,0 0 0 0 0,1 0 0 0 0,-1 0 0 0 0,0 0 0 0 0,3 0 0 0 0,351-13 12 0 0,22-33 152 0 0,-140 15-44 0 0,-101 14-58 0 0,213-23 378 0 0,1 20-38 0 0,-61 33-198 0 0,-1 17-370 0 0,109-6-291 0 0,-299-26 433 0 0,-1-4-1 0 0,102-21 0 0 0,-139 16-56 0 0,79-13-111 0 0,-119 21 180 0 0,0 2-1 0 0,1 1 1 0 0,-1 0 0 0 0,32 5-1 0 0,-48-4-14 0 0,1 1 0 0 0,0-1-1 0 0,-1 1 1 0 0,1 0 0 0 0,-1 1-1 0 0,0-1 1 0 0,0 1 0 0 0,0 0-1 0 0,6 4 1 0 0,-10-6-94 0 0,-7 19-158 0 0,5-18 265 0 0,0 1 1 0 0,-1-1 0 0 0,0 0-1 0 0,1 1 1 0 0,-1-1 0 0 0,0 0-1 0 0,0 0 1 0 0,0 0-1 0 0,0 0 1 0 0,-1-1 0 0 0,1 1-1 0 0,0-1 1 0 0,-5 3 0 0 0,-2-1 40 0 0,0 0 1 0 0,0-1-1 0 0,-14 2 1 0 0,-11 2 113 0 0,33-5-460 0 0</inkml:trace>
</inkml:ink>
</file>

<file path=ppt/ink/ink7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4:25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 5063 0 0,'0'0'8495'0'0,"1"1"-8014"0"0,-1 2-355 0 0,1 0 0 0 0,0 0 0 0 0,-1 0 0 0 0,0 0 0 0 0,1 0 1 0 0,-1-1-1 0 0,0 1 0 0 0,-1 0 0 0 0,1 0 0 0 0,-1 0 0 0 0,1 0 0 0 0,-2 4 0 0 0,-15 38 749 0 0,9-25-554 0 0,-52 120 945 0 0,-94 159 0 0 0,141-277-1264 0 0,-2 0 1 0 0,0-1-1 0 0,-1 0 1 0 0,-1-1-1 0 0,-24 20 1 0 0,40-39-715 0 0,3-1-216 0 0,10-1-30 0 0</inkml:trace>
</inkml:ink>
</file>

<file path=ppt/ink/ink7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4:25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2303 0 0,'0'0'15696'0'0,"1"-1"-15226"0"0,5-7-219 0 0,1 1 0 0 0,1 0 0 0 0,-1 0 0 0 0,1 1 0 0 0,0 0 0 0 0,0 0 0 0 0,1 1 0 0 0,0 0 0 0 0,13-5 1 0 0,2 0-46 0 0,-1 2 1 0 0,43-10-1 0 0,-39 13-439 0 0,1 1 0 0 0,0 1 0 0 0,0 1 0 0 0,0 2-1 0 0,0 0 1 0 0,40 7 0 0 0,-57-5-2035 0 0</inkml:trace>
</inkml:ink>
</file>

<file path=ppt/ink/ink7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4:26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19 7831 0 0,'0'0'706'0'0,"-1"-1"-578"0"0,0-1 156 0 0,0 1 0 0 0,0 0 0 0 0,0-1 0 0 0,0 1 0 0 0,-1 0 0 0 0,1 0 0 0 0,0 0 0 0 0,-1 0 0 0 0,1 0 0 0 0,-1 0 0 0 0,1 0 0 0 0,-1 1 0 0 0,1-1 0 0 0,-1 1 0 0 0,0-1 0 0 0,1 1 0 0 0,-1-1 0 0 0,0 1 0 0 0,1 0 0 0 0,-4 0 0 0 0,1 0-116 0 0,0 0 0 0 0,0 0 1 0 0,0 1-1 0 0,0 0 1 0 0,0 0-1 0 0,-5 2 0 0 0,-10 4-119 0 0,1 1-1 0 0,0 1 0 0 0,0 1 0 0 0,1 1 1 0 0,0 0-1 0 0,1 1 0 0 0,0 1 1 0 0,1 1-1 0 0,0 0 0 0 0,1 1 0 0 0,1 0 1 0 0,1 1-1 0 0,-13 20 0 0 0,-43 75 93 0 0,59-91-74 0 0,0 0-1 0 0,1 0 1 0 0,1 0-1 0 0,-5 23 1 0 0,9-31 86 0 0,1 1 1 0 0,1 0-1 0 0,0 0 1 0 0,1 0-1 0 0,0-1 1 0 0,1 1-1 0 0,2 16 1 0 0,-1-20-73 0 0,0 0 1 0 0,1 0-1 0 0,0 0 1 0 0,0 0 0 0 0,1-1-1 0 0,0 1 1 0 0,1-1-1 0 0,0 0 1 0 0,0 0-1 0 0,10 12 1 0 0,18 13-2118 0 0</inkml:trace>
</inkml:ink>
</file>

<file path=ppt/ink/ink7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4:26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16 9671 0 0,'2'-1'748'0'0,"11"-14"4110"0"0,-22 27-4529 0 0,-50 67 867 0 0,-60 111 0 0 0,5 26-132 0 0,58-107-776 0 0,-54 109 36 0 0,86-167-417 0 0,23-50-99 0 0</inkml:trace>
</inkml:ink>
</file>

<file path=ppt/ink/ink7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4:2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10 288 1375 0 0,'0'0'2763'0'0,"-6"10"6077"0"0,3-2-4036 0 0,8-16-1381 0 0,2-1-4439 0 0,38-36 1122 0 0,3 2 0 0 0,75-53 0 0 0,-79 66-161 0 0,19-14-166 0 0,-60 41 195 0 0,1 0-1 0 0,0 0 1 0 0,1 0 0 0 0,-1 0-1 0 0,1 1 1 0 0,-1-1-1 0 0,1 1 1 0 0,0 0-1 0 0,-1 1 1 0 0,1-1 0 0 0,0 1-1 0 0,0 0 1 0 0,0 0-1 0 0,0 1 1 0 0,9-1 0 0 0,-13 2 22 0 0,-1-1 0 0 0,0 1 0 0 0,1-1 0 0 0,-1 0 0 0 0,0 1 0 0 0,1-1 0 0 0,-1 1 0 0 0,0-1 0 0 0,1 1 0 0 0,-1-1 0 0 0,0 1 0 0 0,0 0 0 0 0,0-1 0 0 0,1 1 0 0 0,-1-1 0 0 0,0 1 0 0 0,0-1 0 0 0,0 2 0 0 0,0-2-2 0 0,1 5 6 0 0,-1 0 0 0 0,0-1 0 0 0,0 1 0 0 0,0 0 0 0 0,0 0 0 0 0,-1-1 0 0 0,1 1 0 0 0,-1 0 0 0 0,0-1 0 0 0,-3 6 0 0 0,-3 8 0 0 0,-10 20 0 0 0,8-18 0 0 0,5-10 11 0 0,-1-1 0 0 0,0 0-1 0 0,-1 0 1 0 0,0-1 0 0 0,-14 17-1 0 0,18-22-6 0 0,0 0-1 0 0,0 0 1 0 0,0 1-1 0 0,0-1 1 0 0,0 1 0 0 0,1 0-1 0 0,0-1 1 0 0,0 1-1 0 0,0 0 1 0 0,0 0-1 0 0,0 0 1 0 0,1 4 0 0 0,-6 20 13 0 0,-1 1-27 0 0,6-26-33 0 0,0 4-2389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6:47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10135 0 0,'0'0'12573'0'0,"3"0"-12090"0"0,130-10 1132 0 0,-42 4-1302 0 0,-49 5-241 0 0,-31 1-112 0 0,0 0 0 0 0,0-1-1 0 0,0 0 1 0 0,0-1-1 0 0,0 0 1 0 0,12-4-1 0 0,69-28-3588 0 0,-64 22 1877 0 0</inkml:trace>
</inkml:ink>
</file>

<file path=ppt/ink/ink7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4:27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7367 0 0,'0'0'568'0'0,"-1"1"-373"0"0,-4 2 449 0 0,1 1-1 0 0,0 0 1 0 0,-1 0 0 0 0,1 1-1 0 0,1-1 1 0 0,-1 1 0 0 0,1 0-1 0 0,-1 0 1 0 0,1 0 0 0 0,1 0-1 0 0,-4 8 1 0 0,5-11-482 0 0,1 1-1 0 0,-1-1 0 0 0,0 1 1 0 0,1 0-1 0 0,0 0 1 0 0,-1-1-1 0 0,1 1 1 0 0,0 0-1 0 0,0-1 1 0 0,1 1-1 0 0,-1 0 1 0 0,1 0-1 0 0,-1-1 1 0 0,1 1-1 0 0,0 0 1 0 0,0-1-1 0 0,0 1 0 0 0,0-1 1 0 0,0 1-1 0 0,1-1 1 0 0,-1 0-1 0 0,1 0 1 0 0,-1 1-1 0 0,1-1 1 0 0,0 0-1 0 0,0 0 1 0 0,2 1-1 0 0,20 15 391 0 0,0-2 1 0 0,1-1-1 0 0,0-1 0 0 0,33 12 1 0 0,-19-7-222 0 0,83 45 80 0 0,-106-56-557 0 0,0 0-1 0 0,0-2 1 0 0,0 1 0 0 0,1-2-1 0 0,0-1 1 0 0,0 0 0 0 0,0-1-1 0 0,1 0 1 0 0,-1-2 0 0 0,0 0-1 0 0,22-2 1 0 0,-26 0-1014 0 0,-1 0 0 0 0,1-1 0 0 0,21-6 0 0 0,-20 2-340 0 0</inkml:trace>
</inkml:ink>
</file>

<file path=ppt/ink/ink7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4:27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0 10135 0 0,'0'0'4226'0'0,"-2"1"-3200"0"0,-10 1-629 0 0,0 1 0 0 0,0 1 0 0 0,1 0 0 0 0,-19 10-1 0 0,-44 28 37 0 0,55-31-276 0 0,-41 29 366 0 0,-63 53 0 0 0,108-81-401 0 0,1 1 0 0 0,0 0 1 0 0,1 1-1 0 0,0 0 0 0 0,2 1 0 0 0,-1 1 0 0 0,2 0 0 0 0,0 0 0 0 0,-9 23 1 0 0,17-35-222 0 0,1 0 1 0 0,-1 1 0 0 0,1-1-1 0 0,1 0 1 0 0,-1 0 0 0 0,0 8 0 0 0,1-11-714 0 0</inkml:trace>
</inkml:ink>
</file>

<file path=ppt/ink/ink7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4:28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 8751 0 0,'0'0'1778'0'0,"-1"1"-848"0"0,-1 3-670 0 0,1 0 0 0 0,-1 0 0 0 0,1 0 0 0 0,0 0 0 0 0,0 0 0 0 0,0 0 0 0 0,0 0 1 0 0,1 1-1 0 0,-1-1 0 0 0,1 0 0 0 0,0 0 0 0 0,2 7 0 0 0,0 7 260 0 0,9 30 0 0 0,-5-25 31 0 0,2 11 185 0 0,2 0 0 0 0,2-1 0 0 0,26 56 0 0 0,-24-62-136 0 0,0-1-1 0 0,2 0 1 0 0,1-1-1 0 0,37 43 0 0 0,-16-32-176 0 0,-18-17-215 0 0,24 30 0 0 0,-43-47-209 0 0,1 0-1 0 0,-1 0 1 0 0,0 0 0 0 0,1 0-1 0 0,-1 1 1 0 0,0-1 0 0 0,-1 0 0 0 0,1 1-1 0 0,0-1 1 0 0,-1 1 0 0 0,1-1-1 0 0,-1 1 1 0 0,0-1 0 0 0,0 1-1 0 0,0-1 1 0 0,0 1 0 0 0,0-1-1 0 0,-1 1 1 0 0,1-1 0 0 0,-1 1-1 0 0,1-1 1 0 0,-1 1 0 0 0,0-1-1 0 0,0 0 1 0 0,0 1 0 0 0,0-1-1 0 0,-1 0 1 0 0,-1 3 0 0 0,-5 6-43 0 0,0-1 0 0 0,-1 0 0 0 0,-1 0 0 0 0,-12 10 0 0 0,11-10 2 0 0,-12 8 7 0 0,0-1-1 0 0,-1 0 1 0 0,-39 18-1 0 0,33-18 34 0 0,-43 20 1 0 0,44-23 17 0 0,0 1 1 0 0,-36 25-1 0 0,63-39-91 0 0,5-1-298 0 0,20-4-492 0 0,0-1 0 0 0,-1-1-1 0 0,24-10 1 0 0,-15 3-450 0 0</inkml:trace>
</inkml:ink>
</file>

<file path=ppt/ink/ink7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4:29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28 141 1375 0 0,'0'0'11918'0'0,"1"-1"-11400"0"0,24-16 1612 0 0,54-25 0 0 0,-39 21-1658 0 0,-12 9-243 0 0,1 0 0 0 0,1 3 0 0 0,0 0-1 0 0,33-5 1 0 0,-31 11 94 0 0,-31 4-310 0 0,-1 0 0 0 0,1 1 0 0 0,-1-1 0 0 0,1 0-1 0 0,-1 1 1 0 0,0-1 0 0 0,0 1 0 0 0,0-1 0 0 0,1 0 0 0 0,-1 1 0 0 0,-1-1 0 0 0,1 3 0 0 0,-1 0-2 0 0,0 1-1 0 0,-1-1 1 0 0,1 1 0 0 0,-1-1-1 0 0,0 0 1 0 0,0 0 0 0 0,-1 1-1 0 0,1-2 1 0 0,-7 8 0 0 0,-4 4 19 0 0,-15 13 0 0 0,12-13-8 0 0,-26 24 12 0 0,-1-2 0 0 0,-1-1 0 0 0,-61 35 0 0 0,35-27-23 0 0,69-43 48 0 0,14 2 50 0 0,4-2-13 0 0,1-1-1 0 0,0 0 1 0 0,31-6 0 0 0,-24 2-50 0 0,82-15 364 0 0,-10 1-513 0 0,-76 15-1330 0 0,23 1-1 0 0</inkml:trace>
</inkml:ink>
</file>

<file path=ppt/ink/ink7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4:29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67 228 5239 0 0,'0'0'843'0'0,"-10"4"146"0"0,-14 4-477 0 0,22-7-18 0 0,-8 2 1196 0 0,9-3-1539 0 0,1 0 0 0 0,-1 0 0 0 0,0 0 0 0 0,1 0 0 0 0,-1 0 0 0 0,0 0 0 0 0,1 0 0 0 0,-1-1 0 0 0,1 1 0 0 0,-1 0 0 0 0,1 0 0 0 0,-1-1 0 0 0,1 1 0 0 0,-1 0 0 0 0,1-1 0 0 0,-1 1-1 0 0,1 0 1 0 0,-1-1 0 0 0,1 1 0 0 0,-1-1 0 0 0,1 1 0 0 0,0-1 0 0 0,-1 1 0 0 0,1-1 0 0 0,0 1 0 0 0,-1-1 0 0 0,1 1 0 0 0,0-1 0 0 0,0 0 0 0 0,0 1 0 0 0,-1-1 0 0 0,1 1 0 0 0,0-2 0 0 0,0 0-76 0 0,0-1 0 0 0,0 1 0 0 0,0-1 1 0 0,0 1-1 0 0,0-1 0 0 0,0 1 1 0 0,2-4-1 0 0,-2 5 246 0 0,0-1-82 0 0,0 1-1 0 0,-1 0 1 0 0,1-1 0 0 0,0 1-1 0 0,-1 0 1 0 0,1-1 0 0 0,-1 1-1 0 0,1 0 1 0 0,-1 0-1 0 0,-1-2 1 0 0,0-2 776 0 0,6 1-925 0 0,0 1-1 0 0,1 1 1 0 0,-1-1-1 0 0,0 0 1 0 0,1 1-1 0 0,0 0 1 0 0,-1 0-1 0 0,10-2 0 0 0,46-9 298 0 0,-49 11-315 0 0,415-48 1413 0 0,-144 23-1338 0 0,-143 8-92 0 0,133-15 98 0 0,-232 30-147 0 0,25-3 16 0 0,68 2-1 0 0,-132 5-95 0 0,2 1-1184 0 0,-2 0 1181 0 0,0 0 1 0 0,0 0-1 0 0,0 0 1 0 0,0-1-1 0 0,0 1 1 0 0,0 0-1 0 0,0 0 1 0 0,2 2-1 0 0,1 2-1952 0 0,2 1 222 0 0</inkml:trace>
</inkml:ink>
</file>

<file path=ppt/ink/ink7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4:31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117 115 2303 0 0,'0'0'102'0'0,"-2"1"-1"0"0,-24 5-757 0 0,-17 0 6068 0 0,-3 1 7533 0 0,49-7-12884 0 0,-1 0 0 0 0,0 0 0 0 0,1-1-1 0 0,-1 1 1 0 0,0 0 0 0 0,1-1 0 0 0,-1 0 0 0 0,2-1 0 0 0,6 0 21 0 0,265-48 418 0 0,-46 10-422 0 0,-67 12-33 0 0,-121 23-616 0 0,82 1 0 0 0,-76 8-1760 0 0,-45-3 850 0 0</inkml:trace>
</inkml:ink>
</file>

<file path=ppt/ink/ink7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4:31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8287 0 0,'0'0'639'0'0,"2"0"-232"0"0,-1 0-237 0 0,0 0 0 0 0,0 1 0 0 0,0-1-1 0 0,0 0 1 0 0,0 0 0 0 0,0 1 0 0 0,0-1 0 0 0,0 1 0 0 0,0-1 0 0 0,0 1 0 0 0,0-1 0 0 0,0 1 0 0 0,0 0 0 0 0,0-1 0 0 0,0 1 0 0 0,-1 0 0 0 0,1 0 0 0 0,0-1 0 0 0,-1 1 0 0 0,1 0 0 0 0,0 0 0 0 0,-1 0 0 0 0,1 0-1 0 0,-1 0 1 0 0,1 0 0 0 0,-1 0 0 0 0,1 2 0 0 0,0 9 214 0 0,0 0 0 0 0,-1-1-1 0 0,0 1 1 0 0,-1 0-1 0 0,0 0 1 0 0,-4 16 0 0 0,-25 71 1101 0 0,7-24-638 0 0,18-54-640 0 0,0 0 1 0 0,2 1 0 0 0,-2 23-1 0 0,4-32-122 0 0,-5 22-1 0 0,4-23-64 0 0,0 0 0 0 0,-1 18-1 0 0,3-20 42 0 0,-1-6-296 0 0,1 0 0 0 0,0 0-1 0 0,0 0 1 0 0,1-1 0 0 0,-1 1 0 0 0,1 0 0 0 0,0-1-1 0 0,1 5 1 0 0,3 2-925 0 0</inkml:trace>
</inkml:ink>
</file>

<file path=ppt/ink/ink7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4:3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0 10591 0 0,'0'0'1834'0'0,"-2"2"-1065"0"0,-2 2-360 0 0,-1 0 1 0 0,1 0-1 0 0,-1-1 0 0 0,-8 6 1 0 0,5-5-237 0 0,1 1 0 0 0,-12 11 1 0 0,-68 80 984 0 0,34-36-854 0 0,10-11-245 0 0,-65 65 74 0 0,58-70 50 0 0,12-12 397 0 0,-65 72 1 0 0,101-102-479 0 0,-1 1 0 0 0,1 0 0 0 0,0 0 0 0 0,1 0 0 0 0,-1 0 0 0 0,1 0 0 0 0,-1 1 0 0 0,1-1 0 0 0,0 0 0 0 0,0 1 0 0 0,0-1 0 0 0,0 0 0 0 0,1 1 0 0 0,0-1 0 0 0,0 8 0 0 0,0-8-15 0 0,0 0-1 0 0,1 0 0 0 0,0 0 0 0 0,0-1 1 0 0,0 1-1 0 0,0 0 0 0 0,0 0 1 0 0,1-1-1 0 0,-1 1 0 0 0,1-1 1 0 0,0 1-1 0 0,-1-1 0 0 0,1 1 1 0 0,0-1-1 0 0,1 0 0 0 0,-1 0 1 0 0,0 0-1 0 0,5 3 0 0 0,3 0 41 0 0,0 1 0 0 0,0-2 0 0 0,0 1 0 0 0,1-2 0 0 0,-1 1-1 0 0,1-1 1 0 0,16 2 0 0 0,79 4 209 0 0,-62-9-273 0 0,1-2 0 0 0,0-2 0 0 0,0-2 0 0 0,55-15-1 0 0,-93 19-167 0 0,0 0-1 0 0,0-1 0 0 0,0 0 0 0 0,11-6 0 0 0,-17 8-798 0 0</inkml:trace>
</inkml:ink>
</file>

<file path=ppt/ink/ink7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4:32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273 329 8751 0 0,'-12'3'450'0'0,"0"0"0"0"0,-1-2 0 0 0,-18 1 2951 0 0,33-3-2558 0 0,29-17 708 0 0,58-26 0 0 0,-24 14-1260 0 0,224-97 65 0 0,-200 98-124 0 0,112-21 0 0 0,-74 21-199 0 0,-116 26-34 0 0,-4 1-1 0 0,-1 1 0 0 0,0 0 0 0 0,1 0 0 0 0,0 0 0 0 0,11 1 0 0 0,-18 0-1 0 0,1 0 0 0 0,-1 0-1 0 0,0 0 1 0 0,1 1 0 0 0,-1-1 0 0 0,1 0 0 0 0,-1 0 0 0 0,0 1 0 0 0,1-1 0 0 0,-1 0-1 0 0,0 0 1 0 0,0 1 0 0 0,1-1 0 0 0,-1 0 0 0 0,0 1 0 0 0,0-1 0 0 0,1 0-1 0 0,-1 1 1 0 0,0-1 0 0 0,0 1 0 0 0,0-1 0 0 0,0 0 0 0 0,0 1 0 0 0,1-1 0 0 0,-1 1-1 0 0,0 0 1 0 0,1 10-32 0 0,-2-5 29 0 0,0 0 0 0 0,0 0-1 0 0,-1 0 1 0 0,0 0 0 0 0,0 0 0 0 0,0-1 0 0 0,-1 1 0 0 0,0-1 0 0 0,-4 7 0 0 0,-6 6-2 0 0,-19 21 0 0 0,1-2 10 0 0,4 2-2 0 0,-40 76 0 0 0,-11 49 0 0 0,73-152 0 0 0,-145 394 0 0 0,141-375 7 0 0,2-1 1 0 0,-5 55-1 0 0,4 64 188 0 0,7-129-153 0 0,-3 171 385 0 0,-17 234 2559 0 0,20-422-3151 0 0,0 13 1125 0 0,4-14-164 0 0,4-7-555 0 0,3-4-210 0 0,-5 5-10 0 0,-1 0 0 0 0,0 0-1 0 0,6-8 1 0 0,-9 11-19 0 0,-1 0 0 0 0,1-1-1 0 0,0 1 1 0 0,-1 0 0 0 0,1 0 0 0 0,-1 0-1 0 0,0-1 1 0 0,1 1 0 0 0,-1 0-1 0 0,0 0 1 0 0,1-1 0 0 0,-1 1 0 0 0,0 0-1 0 0,0-1 1 0 0,0 1 0 0 0,0 0 0 0 0,-1-1-1 0 0,1 1 1 0 0,0 0 0 0 0,0 0-1 0 0,-1-2 1 0 0,-1 0-15 0 0,1 0-1 0 0,-1 1 1 0 0,1-1-1 0 0,-1 1 0 0 0,0-1 1 0 0,0 1-1 0 0,0 0 1 0 0,0-1-1 0 0,0 1 1 0 0,0 0-1 0 0,-1 1 1 0 0,1-1-1 0 0,-1 0 1 0 0,1 1-1 0 0,-1-1 0 0 0,0 1 1 0 0,0 0-1 0 0,1 0 1 0 0,-1 0-1 0 0,-3-1 1 0 0,-7 0-36 0 0,1 0-1 0 0,-1 0 1 0 0,-19 1 0 0 0,22 1 29 0 0,-53 1 37 0 0,1 4 0 0 0,-70 13 1 0 0,90-12 63 0 0,-220 35 535 0 0,229-32-757 0 0,43-11 54 0 0,30-5-6809 0 0,-11 0-484 0 0</inkml:trace>
</inkml:ink>
</file>

<file path=ppt/ink/ink7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4:42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83 3223 0 0,'-2'0'240'0'0,"-20"-5"382"0"0,8 5 11028 0 0,31-4-11443 0 0,0-1-1 0 0,-1-1 1 0 0,16-7-1 0 0,12-4-10 0 0,-18 9-59 0 0,-1 1 1 0 0,46-7 0 0 0,-55 12-501 0 0,0 1 0 0 0,0 0 1 0 0,0 2-1 0 0,-1-1 1 0 0,31 7-1 0 0,-27-2-736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6:49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4143 0 0,'0'0'12184'0'0,"1"2"-11792"0"0,3 10-22 0 0,-1 1 0 0 0,0 0 1 0 0,-1-1-1 0 0,-1 1 0 0 0,1 18 0 0 0,2 23 345 0 0,1-18-499 0 0,2 0 0 0 0,1-1-1 0 0,2 0 1 0 0,1 0 0 0 0,18 37 0 0 0,-20-54-171 0 0,0 0 0 0 0,2 0 1 0 0,0-1-1 0 0,1 0 0 0 0,0-1 1 0 0,1-1-1 0 0,1 0 0 0 0,1 0 1 0 0,0-2-1 0 0,32 23 1 0 0,-19-19 1 0 0,1-1 1 0 0,33 13 0 0 0,22 2 106 0 0,-59-20 251 0 0,-23-10 136 0 0,0 2-454 0 0,8 27 170 0 0,-5-20-285 0 0,-4-8-172 0 0,4 3 6 0 0,-2-1-491 0 0</inkml:trace>
</inkml:ink>
</file>

<file path=ppt/ink/ink7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4:42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12439 0 0,'0'0'958'0'0,"1"-2"-468"0"0,0 1-208 0 0,0-1 0 0 0,0 1 0 0 0,0-1-1 0 0,0 1 1 0 0,0 0 0 0 0,0-1 0 0 0,1 1 0 0 0,-1 0-1 0 0,1 0 1 0 0,-1 0 0 0 0,0 0 0 0 0,1 0-1 0 0,0 0 1 0 0,-1 0 0 0 0,3 0 0 0 0,32-13 146 0 0,-16 8 19 0 0,-5 0-338 0 0,0 2 0 0 0,0 0 0 0 0,1 0 0 0 0,0 2 0 0 0,0 0 1 0 0,24 0-1 0 0,1 3-2567 0 0,54 9 0 0 0,-76-8 986 0 0</inkml:trace>
</inkml:ink>
</file>

<file path=ppt/ink/ink7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3:54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386 488 6447 0 0,'0'0'1947'0'0,"0"1"-1260"0"0,1 2-470 0 0,-1 0 1 0 0,0 0 0 0 0,0 0-1 0 0,0 0 1 0 0,0-1 0 0 0,0 1-1 0 0,-1 0 1 0 0,1 0-1 0 0,-1 0 1 0 0,0-1 0 0 0,0 1-1 0 0,0 0 1 0 0,0-1 0 0 0,0 1-1 0 0,-3 4 1 0 0,1-4-5 0 0,1 1 0 0 0,-1-1 1 0 0,0 0-1 0 0,-1 0 0 0 0,1 0 0 0 0,0 0 1 0 0,-1-1-1 0 0,0 1 0 0 0,-6 2 0 0 0,3-1-40 0 0,1-2 0 0 0,-1 1 0 0 0,0-1 0 0 0,-1 0-1 0 0,1 0 1 0 0,0-1 0 0 0,0 0 0 0 0,-1 0 0 0 0,1-1-1 0 0,-1 0 1 0 0,1 0 0 0 0,-11-2 0 0 0,5-1-53 0 0,1 1 1 0 0,0-2 0 0 0,-1 0-1 0 0,1 0 1 0 0,0-1-1 0 0,1-1 1 0 0,0 0 0 0 0,-1 0-1 0 0,2-1 1 0 0,-1-1-1 0 0,1 0 1 0 0,0 0-1 0 0,1-1 1 0 0,0 0 0 0 0,-8-11-1 0 0,10 11-16 0 0,0-1 0 0 0,1 0 1 0 0,1 0-1 0 0,0 0 0 0 0,-7-20 0 0 0,10 24-90 0 0,0-1 0 0 0,1 1 0 0 0,0-1-1 0 0,1 0 1 0 0,0 1 0 0 0,0-1 0 0 0,0 1 0 0 0,0-1-1 0 0,1 0 1 0 0,0 1 0 0 0,3-10 0 0 0,0 4-84 0 0,0 0 0 0 0,1 1 1 0 0,1 0-1 0 0,-1 0 0 0 0,2 0 1 0 0,-1 1-1 0 0,12-14 0 0 0,-6 11-155 0 0,0 0 0 0 0,1 0 1 0 0,1 2-1 0 0,22-17 0 0 0,-3 8-174 0 0,1 2 0 0 0,0 1 0 0 0,2 1 1 0 0,41-11-1 0 0,-51 19 498 0 0,1 1 1 0 0,0 1-1 0 0,0 1 0 0 0,1 2 1 0 0,-1 1-1 0 0,1 1 1 0 0,0 1-1 0 0,-1 2 0 0 0,1 1 1 0 0,32 7-1 0 0,-50-8-16 0 0,-1 1 0 0 0,1 0-1 0 0,0 0 1 0 0,-1 1 0 0 0,0 0-1 0 0,16 10 1 0 0,-24-12-77 0 0,0-1 1 0 0,1 1-1 0 0,-1-1 1 0 0,0 1-1 0 0,0-1 1 0 0,0 1-1 0 0,0-1 1 0 0,0 1-1 0 0,-1 0 1 0 0,1 0-1 0 0,0-1 1 0 0,-1 1-1 0 0,1 0 1 0 0,-1 0-1 0 0,0 0 1 0 0,1 0-1 0 0,-1 0 1 0 0,0 0-1 0 0,0 0 1 0 0,0-1-1 0 0,0 1 1 0 0,-1 0-1 0 0,0 4 1 0 0,-1 0-3 0 0,1-1 0 0 0,-1 1 0 0 0,0 0 1 0 0,-1-1-1 0 0,-6 11 0 0 0,-6 7 3 0 0,-2-1-1 0 0,-29 31 0 0 0,-47 36-265 0 0,62-61 95 0 0,-11 12-215 0 0,-75 65-100 0 0,103-94 206 0 0,-1 0-1 0 0,-1-1 1 0 0,0-1-1 0 0,0 0 1 0 0,-1-1 0 0 0,-24 8-1 0 0,38-16 106 0 0,-2 2-2776 0 0</inkml:trace>
</inkml:ink>
</file>

<file path=ppt/ink/ink7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3:54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717 110 9935 0 0,'23'-29'626'0'0,"40"-51"1029"0"0,-115 139 995 0 0,-95 151-1571 0 0,20-27-571 0 0,64-92-429 0 0,5 2 0 0 0,-62 135 0 0 0,114-215-145 0 0,-7 16 671 0 0,-1-2 0 0 0,-1 0-1 0 0,-27 37 1 0 0,34-54-683 0 0,-17 22-927 0 0,-1-2 0 0 0,-40 38 0 0 0,63-67 755 0 0,2 1 14 0 0,0-1 1 0 0,-1 0-1 0 0,1 1 1 0 0,-1-1-1 0 0,0 0 1 0 0,1 0-1 0 0,-1 0 1 0 0,0 0-1 0 0,-1 0 1 0 0</inkml:trace>
</inkml:ink>
</file>

<file path=ppt/ink/ink7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3:55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160 222 4607 0 0,'-16'1'512'0'0,"-1"0"0"0"0,-31 7-1 0 0,-31 15 10213 0 0,82-24-10161 0 0,180-34 2022 0 0,-59 9-1784 0 0,170-33 112 0 0,128-23 14 0 0,-357 72-852 0 0,202-26 313 0 0,-222 32-599 0 0,1 3-1 0 0,0 1 1 0 0,83 13-1 0 0,-121-12 78 0 0,0 1 0 0 0,-1 0 0 0 0,1 0 0 0 0,-1 0 0 0 0,12 6 0 0 0,-18-7 26 0 0,1 0 1 0 0,-1-1 0 0 0,0 1-1 0 0,0 0 1 0 0,1 0-1 0 0,-1 0 1 0 0,0 0 0 0 0,0 0-1 0 0,0 1 1 0 0,0-1 0 0 0,0 0-1 0 0,0 0 1 0 0,0 1 0 0 0,-1-1-1 0 0,1 1 1 0 0,0-1-1 0 0,-1 0 1 0 0,1 1 0 0 0,-1-1-1 0 0,1 1 1 0 0,-1-1 0 0 0,0 1-1 0 0,0 0 1 0 0,0-1 0 0 0,0 1-1 0 0,0-1 1 0 0,0 1-1 0 0,0-1 1 0 0,0 1 0 0 0,0-1-1 0 0,-1 1 1 0 0,1 0 0 0 0,-1-1-1 0 0,1 0 1 0 0,-1 1 0 0 0,0 1-1 0 0,-16 27-1661 0 0,-5-2-14 0 0</inkml:trace>
</inkml:ink>
</file>

<file path=ppt/ink/ink7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3:55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200 370 6911 0 0,'0'0'898'0'0,"0"2"70"0"0,1 0-594 0 0,-1 0 0 0 0,1 0 0 0 0,-1 0 0 0 0,0 0 0 0 0,0 0 0 0 0,0 0 0 0 0,0 0 0 0 0,0 0 0 0 0,0 0 0 0 0,0 0 0 0 0,-1-1 0 0 0,1 1 0 0 0,-1 0 0 0 0,0 0 0 0 0,1 0 0 0 0,-2 2 0 0 0,1-3 370 0 0,-9 0 190 0 0,8 0-852 0 0,0-1 0 0 0,-1 0 0 0 0,1 0 0 0 0,0 0 0 0 0,0 0 1 0 0,0 0-1 0 0,-3-1 0 0 0,-8-2 51 0 0,0-1 1 0 0,1-1 0 0 0,-1 0-1 0 0,1 0 1 0 0,1-1-1 0 0,-21-15 1 0 0,27 18-133 0 0,0-1-1 0 0,1 1 1 0 0,0-1-1 0 0,-1 0 1 0 0,1-1-1 0 0,1 1 1 0 0,-1-1 0 0 0,1 1-1 0 0,0-1 1 0 0,0 0-1 0 0,0 0 1 0 0,1-1-1 0 0,-1 1 1 0 0,1 0 0 0 0,0-1-1 0 0,1 0 1 0 0,-2-11-1 0 0,3 12-10 0 0,0 1 0 0 0,1-1 0 0 0,-1 0 0 0 0,1 0 0 0 0,0 0 0 0 0,1 1 0 0 0,-1-1 1 0 0,1 0-1 0 0,0 1 0 0 0,0-1 0 0 0,1 1 0 0 0,-1 0 0 0 0,4-4 0 0 0,3-5-158 0 0,1 1-1 0 0,20-19 1 0 0,-15 17 39 0 0,0 1 0 0 0,2 1 0 0 0,-1 0 0 0 0,1 1 0 0 0,1 1 0 0 0,32-14 0 0 0,-27 16-1 0 0,0 0 0 0 0,1 2 0 0 0,0 0 0 0 0,0 2-1 0 0,31-2 1 0 0,-37 5 135 0 0,89-3 126 0 0,-93 4-109 0 0,-1 1 1 0 0,0 0 0 0 0,1 1 0 0 0,-1 1-1 0 0,24 8 1 0 0,-34-10-4 0 0,0 0-1 0 0,0 0 0 0 0,0 1 0 0 0,0-1 1 0 0,0 1-1 0 0,0 0 0 0 0,-1 0 0 0 0,1 0 1 0 0,0 0-1 0 0,-1 1 0 0 0,0-1 0 0 0,1 1 1 0 0,-1-1-1 0 0,0 1 0 0 0,0 0 0 0 0,-1 0 1 0 0,4 5-1 0 0,-4-4 17 0 0,0-1 1 0 0,-1 1-1 0 0,1-1 1 0 0,-1 1-1 0 0,0 0 1 0 0,0 0-1 0 0,0-1 1 0 0,0 1-1 0 0,0 0 1 0 0,-1-1-1 0 0,0 1 0 0 0,0-1 1 0 0,0 1-1 0 0,0-1 1 0 0,-3 7-1 0 0,-1-2 33 0 0,1 0-1 0 0,-1-1 1 0 0,0 1-1 0 0,0-1 1 0 0,-12 12-1 0 0,-37 29 114 0 0,30-27-156 0 0,-49 42 14 0 0,-3-2 0 0 0,-164 98 0 0 0,223-150-121 0 0,-1 0 0 0 0,0-1 0 0 0,-34 11 0 0 0,36-20-410 0 0,16-3 247 0 0,1 0-568 0 0,-1-1 1 0 0,0 0 0 0 0,1 1-1 0 0,0-1 1 0 0,3-8-1 0 0,6-8-4367 0 0</inkml:trace>
</inkml:ink>
</file>

<file path=ppt/ink/ink7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3:56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64 12439 0 0,'11'-52'1510'0'0,"-11"51"-576"0"0,0 0-812 0 0,0 0-1 0 0,-1 1 1 0 0,1-1 0 0 0,0 0-1 0 0,-1 1 1 0 0,1-1-1 0 0,-1 1 1 0 0,1-1 0 0 0,-1 1-1 0 0,1-1 1 0 0,-1 1-1 0 0,1-1 1 0 0,-1 1-1 0 0,0-1 1 0 0,1 1 0 0 0,-1 0-1 0 0,0-1 1 0 0,1 1-1 0 0,-1 0 1 0 0,0 0-1 0 0,1-1 1 0 0,-1 1 0 0 0,0 0-1 0 0,1 0 1 0 0,-1 0-1 0 0,0 0 1 0 0,0 0 0 0 0,1 0-1 0 0,-1 0 1 0 0,0 0-1 0 0,0 0 1 0 0,1 0-1 0 0,-1 1 1 0 0,-1-1 0 0 0,-23 8 10 0 0,11 0-129 0 0,0 0 1 0 0,0 1-1 0 0,1 1 0 0 0,0 0 1 0 0,1 1-1 0 0,0 0 0 0 0,1 1 0 0 0,-16 20 1 0 0,-6 14-17 0 0,-30 55-1 0 0,53-83 17 0 0,-50 82-47 0 0,-98 175-926 0 0,115-176-2484 0 0,38-88 1903 0 0,3-6 27 0 0,-7 8-11 0 0</inkml:trace>
</inkml:ink>
</file>

<file path=ppt/ink/ink7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3:56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15343 0 0,'0'0'1394'0'0,"-1"2"-1150"0"0,-2 4-95 0 0,1 1 1 0 0,0 0 0 0 0,0 0 0 0 0,1 0 0 0 0,0 1 0 0 0,0-1 0 0 0,0 0 0 0 0,1 0 0 0 0,0 1 0 0 0,1-1 0 0 0,0 0 0 0 0,0 0-1 0 0,0 0 1 0 0,1 0 0 0 0,0 0 0 0 0,5 11 0 0 0,0 0 83 0 0,1-1 0 0 0,0-1 0 0 0,2 1 0 0 0,0-1 0 0 0,16 20 0 0 0,-12-21-77 0 0,1 0 0 0 0,0 0 0 0 0,1-2 0 0 0,1 0 0 0 0,0 0 0 0 0,37 19 0 0 0,121 45 605 0 0,-141-64-686 0 0,-11-3-99 0 0,14 4-850 0 0,58 32 0 0 0</inkml:trace>
</inkml:ink>
</file>

<file path=ppt/ink/ink7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3:57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26 11519 0 0,'-10'-22'1464'0'0,"9"21"-1208"0"0,0 1 1 0 0,0-1-1 0 0,0 1 0 0 0,0 0 0 0 0,0-1 0 0 0,0 1 0 0 0,0 0 0 0 0,0 0 1 0 0,0 0-1 0 0,0-1 0 0 0,0 1 0 0 0,-1 0 0 0 0,1 1 0 0 0,0-1 0 0 0,0 0 1 0 0,0 0-1 0 0,-1 1 0 0 0,-8 1 147 0 0,1 1-1 0 0,0 1 1 0 0,0 0 0 0 0,0 0-1 0 0,-13 10 1 0 0,-42 32-710 0 0,41-28 483 0 0,-16 15-158 0 0,1 2 0 0 0,-34 40 0 0 0,-13 14 152 0 0,50-54-210 0 0,-13 13-156 0 0,13-21-3181 0 0,23-20-2698 0 0</inkml:trace>
</inkml:ink>
</file>

<file path=ppt/ink/ink7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3:58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1456 39 3679 0 0,'0'0'167'0'0,"2"-2"-7"0"0,3 0-178 0 0,-1-1 0 0 0,1 1 0 0 0,-1 0 0 0 0,1 0 0 0 0,21-3 14023 0 0,-39-6-12840 0 0,8 9-1105 0 0,-1 0 0 0 0,1 1 0 0 0,0-1 0 0 0,0 1 0 0 0,-1 0 0 0 0,1 1 0 0 0,-10-1 0 0 0,-38 4 245 0 0,12 2-403 0 0,0 3-1 0 0,-66 20 1 0 0,-76 39-328 0 0,-48 15-541 0 0,193-70 861 0 0,10-3 99 0 0,0-1-1 0 0,0-1 1 0 0,-41 5-1 0 0,58-12 8 0 0,11 0 0 0 0,-1 0 0 0 0,1 0 0 0 0,0 0 0 0 0,-1 0 0 0 0,1 0 0 0 0,0 0 0 0 0,-1 0 0 0 0,1 0 0 0 0,-1 0 0 0 0,1-1 0 0 0,0 1 0 0 0,-1 0 0 0 0,1 0 0 0 0,0 0 0 0 0,0 0 0 0 0,-1-1 0 0 0,1 1 0 0 0,0 0 0 0 0,-1 0 0 0 0,1-1 0 0 0,-1-1 2 0 0,1 1 0 0 0,0-1-1 0 0,0 1 1 0 0,0-1-1 0 0,0 1 1 0 0,0-1 0 0 0,0 1-1 0 0,1-1 1 0 0,-1 0 0 0 0,0 1-1 0 0,1-1 1 0 0,-1 1 0 0 0,1 0-1 0 0,-1-1 1 0 0,1 1 0 0 0,0-1-1 0 0,0 1 1 0 0,1-1 0 0 0,18-27 30 0 0,-20 29-32 0 0,29-34-23 0 0,54-47-1 0 0,-25 26-27 0 0,-48 47-94 0 0,-10 8 139 0 0,0 0 1 0 0,1 0-1 0 0,-1 0 1 0 0,0 0-1 0 0,0 0 1 0 0,0 0-1 0 0,0 0 1 0 0,1 0-1 0 0,-1 0 1 0 0,0 0-1 0 0,0 0 1 0 0,0 0-1 0 0,0 0 1 0 0,0 0-1 0 0,1 0 1 0 0,-1 0-1 0 0,0 0 1 0 0,0 0-1 0 0,0 0 1 0 0,0 0-1 0 0,1 0 1 0 0,-1 0-1 0 0,0 0 1 0 0,0 0-1 0 0,0 0 1 0 0,0 1-1 0 0,0-1 1 0 0,0 0-1 0 0,1 0 1 0 0,-1 0-1 0 0,0 0 1 0 0,0 0-1 0 0,0 0 1 0 0,0 0 0 0 0,0 1-1 0 0,0-1 1 0 0,1 2-4 0 0,-1 1 0 0 0,0-1 0 0 0,1 0 0 0 0,-1 1 0 0 0,0-1 1 0 0,0 1-1 0 0,-1 3 0 0 0,-1 8 20 0 0,-1 0 0 0 0,0 0 1 0 0,-1-1-1 0 0,-9 24 0 0 0,-29 50 22 0 0,37-76-15 0 0,-40 75-8 0 0,-77 167-10 0 0,-41 126-449 0 0,130-318-28 0 0,-2-1 0 0 0,-76 98 0 0 0,35-73 1813 0 0,74-83-646 0 0,2-1-616 0 0,-3 4-51 0 0,3-4 10 0 0,-1 3 22 0 0,2 10-26 0 0,-1-11-22 0 0,-1 1 0 0 0,1-1 0 0 0,0 0 0 0 0,-1 0 0 0 0,0 1-1 0 0,0-1 1 0 0,0 0 0 0 0,0 0 0 0 0,-1 0 0 0 0,1 0 0 0 0,-1 0 0 0 0,1 0 0 0 0,-1-1-1 0 0,0 1 1 0 0,-3 2 0 0 0,-3 3 57 0 0,0 0 0 0 0,-1-1 0 0 0,-10 7 0 0 0,8-6 45 0 0,7-5 21 0 0,-1 0 1 0 0,1 0-1 0 0,-1-1 0 0 0,0 0 1 0 0,0 0-1 0 0,0-1 0 0 0,0 1 1 0 0,-7 0-1 0 0,10-2 752 0 0,4 0-556 0 0,120-35 285 0 0,362-89-494 0 0,-456 119-67 0 0,46-9 221 0 0,88-4 0 0 0,-157 18-308 0 0,1 0 1 0 0,-1 1-1 0 0,0-1 0 0 0,1 1 0 0 0,-1 1 1 0 0,7 1-1 0 0,-10-2-154 0 0,-3 10-2030 0 0,-2 0 1106 0 0</inkml:trace>
</inkml:ink>
</file>

<file path=ppt/ink/ink7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4:07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2559 0 0,'0'0'248'0'0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6:50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1 11231 0 0,'0'0'9368'0'0,"-2"1"-9281"0"0,-2 6-66 0 0,0 0 1 0 0,0 0 0 0 0,1 0-1 0 0,0 0 1 0 0,0 1 0 0 0,1-1-1 0 0,-3 15 1 0 0,2-11 31 0 0,0 0 0 0 0,-1 0 0 0 0,-8 17 0 0 0,-8 5 82 0 0,-2-1 0 0 0,-2-1 0 0 0,-46 47 0 0 0,-13 0-65 0 0,3-3 10 0 0,65-60-71 0 0,2 1 1 0 0,0 0 0 0 0,-13 21-1 0 0,23-32-8 0 0,0 1-1 0 0,0-1 1 0 0,1 1-1 0 0,-1 0 0 0 0,0 6 1 0 0,-13 35-16 0 0,13-43-95 0 0,1 1-1 0 0,-1-1 0 0 0,0 1 1 0 0,0-1-1 0 0,0 0 1 0 0,-1 0-1 0 0,1 0 1 0 0,-1-1-1 0 0,0 1 0 0 0,-7 4 1 0 0,0-1-774 0 0,-1 1 0 0 0,-23 9 0 0 0,31-15 580 0 0,0 0 0 0 0,-1-1 0 0 0,1 0 0 0 0,-1 0 0 0 0,0 0 0 0 0,1-1 0 0 0,-7 0 0 0 0,9 0-661 0 0</inkml:trace>
</inkml:ink>
</file>

<file path=ppt/ink/ink7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4:08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490 229 3679 0 0,'15'-22'477'0'0,"20"-39"-1"0"0,-17 22 4990 0 0,18-55 1 0 0,-30 82-2768 0 0,-6 12-2649 0 0,0 0 0 0 0,0 0 0 0 0,0 0 0 0 0,0 0 0 0 0,0 0 0 0 0,1 0 0 0 0,-1 0 0 0 0,0 0 1 0 0,0 0-1 0 0,0 0 0 0 0,0 0 0 0 0,0 0 0 0 0,0 0 0 0 0,0 0 0 0 0,1 0 0 0 0,-1 0 0 0 0,0 0 0 0 0,0 0 1 0 0,0 0-1 0 0,0 0 0 0 0,0 0 0 0 0,0 0 0 0 0,0 0 0 0 0,0 0 0 0 0,1 0 0 0 0,-1 1 0 0 0,0-1 0 0 0,0 0 1 0 0,0 0-1 0 0,0 0 0 0 0,0 0 0 0 0,0 0 0 0 0,0 0 0 0 0,0 0 0 0 0,0 1 0 0 0,0-1 0 0 0,0 0 0 0 0,0 0 1 0 0,0 0-1 0 0,0 0 0 0 0,0 0 0 0 0,0 0 0 0 0,0 0 0 0 0,0 1 0 0 0,0-1 0 0 0,0 0 0 0 0,1 25 867 0 0,-5-3-885 0 0,-1 0-1 0 0,-1-1 1 0 0,0 1-1 0 0,-14 28 0 0 0,8-21-20 0 0,-14 34-2 0 0,-46 78 0 0 0,-46 55 22 0 0,9-18-16 0 0,102-165-17 0 0,-196 364 143 0 0,200-371-146 0 0,-7 16-38 0 0,9-21-8 0 0,1 0 0 0 0,-1 0 0 0 0,1 1-1 0 0,0-1 1 0 0,0 0 0 0 0,-1 0 0 0 0,1 1 0 0 0,0-1 0 0 0,0 0-1 0 0,0 0 1 0 0,0 0 0 0 0,0 1 0 0 0,0-1 0 0 0,1 0-1 0 0,-1 2 1 0 0,13-4-2701 0 0,1 0 1128 0 0</inkml:trace>
</inkml:ink>
</file>

<file path=ppt/ink/ink7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4:08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1 452 5983 0 0,'1'2'9784'0'0,"0"-1"-9604"0"0,-1 0-1 0 0,1 0 1 0 0,-1 1 0 0 0,1-1-1 0 0,-1 0 1 0 0,0 0-1 0 0,0 0 1 0 0,1 0 0 0 0,-1 1-1 0 0,0-1 1 0 0,0 0-1 0 0,0 0 1 0 0,0 0 0 0 0,0 1-1 0 0,-1-1 1 0 0,1 0-1 0 0,0 0 1 0 0,0 0 0 0 0,-2 3-1 0 0,2-3 615 0 0,1-3-734 0 0,72-99 4 0 0,7-11 26 0 0,-50 77-77 0 0,2 1 0 0 0,1 2 0 0 0,2 1-1 0 0,38-26 1 0 0,-48 41-19 0 0,36-19-1 0 0,-52 31 25 0 0,0 0 1 0 0,0 0-1 0 0,0 1 0 0 0,0 0 1 0 0,1 1-1 0 0,0 0 0 0 0,-1 0 1 0 0,12 1-1 0 0,-19 1-13 0 0,1 0-1 0 0,-1 0 1 0 0,0 0-1 0 0,0 1 1 0 0,1-1-1 0 0,-1 1 1 0 0,0-1-1 0 0,0 1 1 0 0,0 0-1 0 0,0 0 1 0 0,0 0-1 0 0,0 0 1 0 0,0 0-1 0 0,0 1 0 0 0,0-1 1 0 0,1 2-1 0 0,0 0 1 0 0,-1 0-1 0 0,0 0 0 0 0,0 0 1 0 0,0 0-1 0 0,0 0 0 0 0,0 0 0 0 0,-1 0 1 0 0,1 1-1 0 0,1 4 0 0 0,-1-1-3 0 0,-1 0 0 0 0,0 0 0 0 0,0 0 0 0 0,0 0 0 0 0,-1 0 0 0 0,0 0-1 0 0,0 0 1 0 0,-1 0 0 0 0,-3 14 0 0 0,-1-6 2 0 0,0-1 0 0 0,-1 1 1 0 0,-16 26-1 0 0,-30 38 139 0 0,40-62-83 0 0,-17 22 41 0 0,11-15-29 0 0,-19 35 0 0 0,26-42-11 0 0,11-16-274 0 0,-1 1 0 0 0,1-1 0 0 0,-1 1-1 0 0,1-1 1 0 0,0 1 0 0 0,0 0 0 0 0,-1-1 0 0 0,1 1-1 0 0,0 0 1 0 0,1-1 0 0 0,-1 3 0 0 0,0 3-3732 0 0</inkml:trace>
</inkml:ink>
</file>

<file path=ppt/ink/ink7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4:08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13471 0 0,'0'0'4738'0'0,"1"3"-3760"0"0,1 14-828 0 0,1-1 0 0 0,0 0 1 0 0,1 0-1 0 0,1 0 0 0 0,1 0 0 0 0,0-1 0 0 0,1 0 0 0 0,1 0 0 0 0,0-1 0 0 0,1 0 0 0 0,1 0 0 0 0,0-1 1 0 0,1 0-1 0 0,0-1 0 0 0,1 0 0 0 0,0-1 0 0 0,1 0 0 0 0,19 12 0 0 0,211 144 869 0 0,-230-159-1008 0 0,-1 1 0 0 0,-1 0-1 0 0,0 1 1 0 0,0 0 0 0 0,-1 0 0 0 0,0 2 0 0 0,-1-1 0 0 0,0 1 0 0 0,-1 0 0 0 0,0 1-1 0 0,-1 0 1 0 0,8 17 0 0 0,-13-22-7 0 0,-1-5-8 0 0,0 0-1 0 0,1 0 0 0 0,-1 0 1 0 0,1 0-1 0 0,0 0 1 0 0,3 4-1 0 0,-5-7-30 0 0,0 1 0 0 0,1-1 0 0 0,-1 1 0 0 0,1-1 0 0 0,-1 1 0 0 0,1-1 0 0 0,-1 1 0 0 0,1-1 0 0 0,-1 0 0 0 0,1 1 0 0 0,-1-1 0 0 0,1 0 0 0 0,-1 1 0 0 0,1-1 0 0 0,0 0 0 0 0,-1 0 0 0 0,1 0 0 0 0,-1 1 0 0 0,1-1 0 0 0,0 0 0 0 0,-1 0 0 0 0,1 0 0 0 0,0 0 0 0 0,-1 0 0 0 0,1 0 0 0 0,0 0 0 0 0,1-1-81 0 0,0 0-1 0 0,0 1 1 0 0,0-1-1 0 0,0 0 0 0 0,0 0 1 0 0,-1 0-1 0 0,1 0 1 0 0,2-2-1 0 0,1-1-1140 0 0,0 0 0 0 0,-1 0 0 0 0,0-1-1 0 0,0 1 1 0 0,4-7 0 0 0,3-8-4642 0 0</inkml:trace>
</inkml:ink>
</file>

<file path=ppt/ink/ink7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4:09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0 15863 0 0,'0'0'1972'0'0,"0"2"-1726"0"0,-1 1-176 0 0,0 0 1 0 0,0 0 0 0 0,0 0 0 0 0,-1 0 0 0 0,1 0 0 0 0,-1 0 0 0 0,0-1 0 0 0,1 1 0 0 0,-4 3 0 0 0,-25 25 299 0 0,12-13-196 0 0,-164 151 434 0 0,77-78-307 0 0,-72 69 335 0 0,146-128-638 0 0,18-18 27 0 0,0 0 1 0 0,-19 14 0 0 0,31-26-1 0 0,2-1-179 0 0,1-1 41 0 0,-1 1 0 0 0,1 0 0 0 0,0-1 0 0 0,-1 1 0 0 0,1-1 1 0 0,0 1-1 0 0,0-1 0 0 0,-1 0 0 0 0,1 0 0 0 0,0 0 1 0 0,0 0-1 0 0,0 0 0 0 0,-1 0 0 0 0,1 0 0 0 0,0 0 1 0 0,0-1-1 0 0,3 0 0 0 0,12-6-970 0 0</inkml:trace>
</inkml:ink>
</file>

<file path=ppt/ink/ink7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4:10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54 10367 0 0,'112'-41'1266'0'0,"-89"28"3634"0"0,-23 14-4826 0 0,0 0 1 0 0,0-1 0 0 0,1 1 0 0 0,-1-1 0 0 0,0 1 0 0 0,0 0 0 0 0,0-1 0 0 0,0 1 0 0 0,0 0 0 0 0,0-1 0 0 0,0 1 0 0 0,0 0-1 0 0,0-1 1 0 0,0 1 0 0 0,-1 0 0 0 0,-4 7 77 0 0,-2-1 0 0 0,1 1 0 0 0,-1-2 0 0 0,0 1 0 0 0,0-1 0 0 0,-1 0 0 0 0,0 0 0 0 0,-14 7 0 0 0,-77 32 189 0 0,49-24-275 0 0,-58 31-12 0 0,-21 10-20 0 0,-77 47 18 0 0,200-106-51 0 0,-3 3-1 0 0,9-6 0 0 0,0 0 0 0 0,-1 0 0 0 0,1 0 0 0 0,0 0 0 0 0,0 0 0 0 0,0 0 0 0 0,0 0 0 0 0,-1 0 0 0 0,1 0 0 0 0,0 0 0 0 0,0 1 0 0 0,0-1 0 0 0,0 0 0 0 0,0 0 0 0 0,-1 0 0 0 0,1 0 0 0 0,0 0 0 0 0,0 0 0 0 0,0 1 0 0 0,0-1 0 0 0,0 0 0 0 0,0 0 0 0 0,0 0 0 0 0,-1 0 0 0 0,1 1 0 0 0,0-1 0 0 0,0 0 0 0 0,0 0 0 0 0,0 0 0 0 0,0 1 0 0 0,0-1 0 0 0,0 0 0 0 0,0 0 0 0 0,0 0 0 0 0,0 0 0 0 0,0 1 0 0 0,0-1 0 0 0,0 0 0 0 0,0 0 0 0 0,0 0 0 0 0,1 1 0 0 0,-1-1 0 0 0,0 0 0 0 0,0 0 0 0 0,0 0 0 0 0,0 0 0 0 0,0 0 0 0 0,0 1 0 0 0,0-1 0 0 0,0 0 0 0 0,1 0 0 0 0,-1 0 0 0 0,0 0 0 0 0,0 0 0 0 0,0 1 0 0 0,7 1 0 0 0,-7-2 0 0 0,20 7 1 0 0,-1-1 1 0 0,1-1-1 0 0,38 5 0 0 0,62-2-59 0 0,-81-7 58 0 0,62 4-106 0 0,-87-3 96 0 0,0 0 1 0 0,0 1-1 0 0,0 0 0 0 0,25 10 0 0 0,-37-12 8 0 0,1 1 0 0 0,0-1 0 0 0,-1 0 0 0 0,1 1 0 0 0,-1-1 0 0 0,0 1 0 0 0,1 0 0 0 0,-1 0 0 0 0,0 0 0 0 0,0 0 0 0 0,0 0 0 0 0,0 0 0 0 0,-1 1 0 0 0,1-1 0 0 0,-1 1 0 0 0,1-1 0 0 0,1 5 0 0 0,-3-5 1 0 0,1 1-1 0 0,-1-1 0 0 0,0 1 1 0 0,1-1-1 0 0,-1 1 0 0 0,0-1 1 0 0,-1 0-1 0 0,1 1 0 0 0,0-1 1 0 0,-1 1-1 0 0,1-1 1 0 0,-1 0-1 0 0,0 1 0 0 0,0-1 1 0 0,0 0-1 0 0,0 0 0 0 0,0 0 1 0 0,0 1-1 0 0,-1-1 0 0 0,1 0 1 0 0,-3 2-1 0 0,-2 2 7 0 0,-1-1-1 0 0,1 0 1 0 0,-1 0 0 0 0,-1 0-1 0 0,1-1 1 0 0,0 0 0 0 0,-1-1-1 0 0,0 1 1 0 0,-8 1 0 0 0,6-1 2 0 0,-16 5 47 0 0,-33 6 0 0 0,-21 8-24 0 0,23-2-30 0 0,-56 20 0 0 0,57-22 0 0 0,-94 27 0 0 0,140-44-17 0 0,10-3 9 0 0,0 1-1 0 0,-1-1 1 0 0,1 1 0 0 0,0 0 0 0 0,0-1 0 0 0,-1 1 0 0 0,1-1-1 0 0,0 1 1 0 0,0-1 0 0 0,0 1 0 0 0,0-1 0 0 0,-1 1-1 0 0,1-1 1 0 0,0 1 0 0 0,0-1 0 0 0,0 1 0 0 0,0-1-1 0 0,0 1 1 0 0,0-1 0 0 0,0 0 0 0 0,0 1-1 0 0,0-2-37 0 0,1 1 1 0 0,-1-1 0 0 0,0 0 0 0 0,0 1 0 0 0,1-1 0 0 0,-1 1 0 0 0,0-1 0 0 0,1 1-1 0 0,0-1 1 0 0,-1 1 0 0 0,1-1 0 0 0,0 1 0 0 0,0 0 0 0 0,0-1 0 0 0,0 1 0 0 0,0 0-1 0 0,0 0 1 0 0,0-1 0 0 0,0 1 0 0 0,0 0 0 0 0,1 0 0 0 0,-1 0 0 0 0,0 1-1 0 0,1-1 1 0 0,1-1 0 0 0,3 0-656 0 0,0 0 0 0 0,0 0 0 0 0,0 0 0 0 0,11-1-1 0 0,-15 3 323 0 0,0-1-852 0 0</inkml:trace>
</inkml:ink>
</file>

<file path=ppt/ink/ink7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4:10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12263 0 0,'0'0'1387'0'0,"0"1"-955"0"0,-1 5-164 0 0,0-1 0 0 0,1 1 0 0 0,-2-1 0 0 0,1 0-1 0 0,0 1 1 0 0,-1-1 0 0 0,-5 9 0 0 0,-22 38 1031 0 0,15-28-640 0 0,-21 36 736 0 0,-34 64 173 0 0,62-109-2261 0 0,0 0-1 0 0,-18 23 1 0 0,21-30-4776 0 0</inkml:trace>
</inkml:ink>
</file>

<file path=ppt/ink/ink7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4:10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93 484 10911 0 0,'0'0'987'0'0,"-9"0"-790"0"0,4 0 20 0 0,-1 0-1 0 0,1 0 0 0 0,0 0 0 0 0,-1-1 1 0 0,1 0-1 0 0,-6-2 0 0 0,9 2-114 0 0,0 0-1 0 0,0 0 1 0 0,0 0-1 0 0,0 0 1 0 0,0-1-1 0 0,0 1 1 0 0,0-1 0 0 0,0 0-1 0 0,1 1 1 0 0,-1-1-1 0 0,0 0 1 0 0,1 0-1 0 0,0 0 1 0 0,-1 0-1 0 0,1 0 1 0 0,-1-2-1 0 0,0-2 61 0 0,0 1 1 0 0,0-1-1 0 0,1 1 0 0 0,0-1 0 0 0,0 0 1 0 0,0 0-1 0 0,1 1 0 0 0,0-1 0 0 0,0 0 0 0 0,0 0 1 0 0,0 1-1 0 0,1-1 0 0 0,0 0 0 0 0,1 0 0 0 0,-1 1 1 0 0,1-1-1 0 0,4-9 0 0 0,2-1 65 0 0,0 1-1 0 0,1-1 1 0 0,1 1 0 0 0,17-21 0 0 0,-9 16-250 0 0,0 0 1 0 0,2 1-1 0 0,24-18 1 0 0,70-41-396 0 0,-107 74 396 0 0,18-11-61 0 0,32-15 0 0 0,-50 27 161 0 0,-1 0 0 0 0,1 1 0 0 0,-1 0 0 0 0,1 0 0 0 0,0 0 0 0 0,0 1 0 0 0,0 0 0 0 0,0 1 0 0 0,-1-1 0 0 0,15 2 0 0 0,-20-1-36 0 0,1 1 0 0 0,0-1 0 0 0,0 1 1 0 0,0 0-1 0 0,-1 0 0 0 0,1 0 0 0 0,0 0 0 0 0,-1 0 0 0 0,1 0 0 0 0,-1 0 0 0 0,1 0 0 0 0,-1 0 0 0 0,1 1 0 0 0,-1-1 1 0 0,0 1-1 0 0,0-1 0 0 0,0 1 0 0 0,2 2 0 0 0,-2-2-17 0 0,0 1 1 0 0,1 0-1 0 0,-1 0 1 0 0,0-1-1 0 0,-1 1 1 0 0,1 0-1 0 0,0 0 1 0 0,-1 0-1 0 0,0 0 1 0 0,1 4-1 0 0,-2 3 29 0 0,-1 1-1 0 0,0-1 1 0 0,0-1-1 0 0,-6 17 1 0 0,-21 40 72 0 0,8-19-58 0 0,-6 15 31 0 0,13-31-46 0 0,-14 43 0 0 0,24-60-10 0 0,4-6-155 0 0,0-6-528 0 0,12-2-8774 0 0</inkml:trace>
</inkml:ink>
</file>

<file path=ppt/ink/ink7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4:11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80 151 4607 0 0,'-6'-1'167'0'0,"0"1"0"0"0,0-1 0 0 0,0 1-1 0 0,0 0 1 0 0,0 1 0 0 0,0-1 0 0 0,0 1-1 0 0,-7 3 1 0 0,1 0 7817 0 0,7 0-5661 0 0,5-3-2232 0 0,0-1-1 0 0,-1 1 1 0 0,1-1-1 0 0,0 1 0 0 0,0-1 1 0 0,0 0-1 0 0,0 1 1 0 0,0-1-1 0 0,0 1 0 0 0,0-1 1 0 0,0 1-1 0 0,0-1 1 0 0,0 1-1 0 0,0-1 1 0 0,0 1-1 0 0,0-1 0 0 0,0 0 1 0 0,1 1-1 0 0,-1-1 1 0 0,0 1-1 0 0,0-1 1 0 0,0 0-1 0 0,1 1 0 0 0,-1-1 1 0 0,0 1-1 0 0,0-1 1 0 0,1 0-1 0 0,0 1 0 0 0,0 0 9 0 0,0 0 0 0 0,1 0-1 0 0,-1-1 1 0 0,0 1-1 0 0,1 0 1 0 0,-1-1-1 0 0,1 1 1 0 0,2 0 0 0 0,4 0 100 0 0,-1 0 1 0 0,15 0-1 0 0,-12-1-65 0 0,-1-1-1 0 0,1 0 0 0 0,-1-1 1 0 0,1 0-1 0 0,-1-1 0 0 0,17-6 1 0 0,52-30 116 0 0,-49 23-216 0 0,49-22-293 0 0,28-15-2478 0 0,-88 41 999 0 0,-3 2-70 0 0</inkml:trace>
</inkml:ink>
</file>

<file path=ppt/ink/ink7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4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 15175 0 0,'0'0'1634'0'0,"0"2"-1273"0"0,-6 13 12 0 0,-1 0 1 0 0,0 0-1 0 0,-1-1 0 0 0,-20 28 1 0 0,0 0 10 0 0,-25 53 435 0 0,-33 50-204 0 0,77-129-596 0 0,0 0 0 0 0,2 0 0 0 0,0 1-1 0 0,-10 35 1 0 0,-1 4 31 0 0,15-50-143 0 0,-4 14 146 0 0,-6 23 0 0 0,11-37-640 0 0,1 0 1 0 0,0 0-1 0 0,1 0 0 0 0,0 12 0 0 0,1-9-6004 0 0</inkml:trace>
</inkml:ink>
</file>

<file path=ppt/ink/ink7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4:12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18 5527 0 0,'7'-5'498'0'0,"-1"-1"-406"0"0,-1-1 4905 0 0,-8 8-3424 0 0,-120 53-567 0 0,90-39-942 0 0,0 2-1 0 0,2 1 1 0 0,0 1 0 0 0,-44 38 0 0 0,29-18 126 0 0,3 3-1 0 0,-38 46 1 0 0,63-66-94 0 0,0 1 1 0 0,2 0 0 0 0,-25 48 0 0 0,36-60-4 0 0,0 1-1 0 0,0-1 1 0 0,1 1-1 0 0,0 0 1 0 0,1 0 0 0 0,1 0-1 0 0,0 1 1 0 0,1-1-1 0 0,0 0 1 0 0,0 1 0 0 0,3 16-1 0 0,-1-25-45 0 0,-1 1-1 0 0,2-1 0 0 0,-1 0 1 0 0,0 1-1 0 0,1-1 0 0 0,0 0 1 0 0,0 0-1 0 0,0 0 1 0 0,0 0-1 0 0,1 0 0 0 0,-1-1 1 0 0,1 1-1 0 0,0-1 0 0 0,0 0 1 0 0,1 1-1 0 0,-1-1 0 0 0,1-1 1 0 0,-1 1-1 0 0,1 0 1 0 0,0-1-1 0 0,0 0 0 0 0,0 0 1 0 0,8 3-1 0 0,7 0 42 0 0,-1 0 1 0 0,0-1-1 0 0,1-1 1 0 0,27 1-1 0 0,-29-2-84 0 0,20 1-923 0 0,0-2 1 0 0,48-3-1 0 0,-68 0-228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6:55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1 7919 0 0,'0'0'714'0'0,"-3"1"-586"0"0,-5 4-134 0 0,-17 9 618 0 0,0 0 0 0 0,1 2-1 0 0,0 1 1 0 0,-24 24 0 0 0,35-29-391 0 0,6-5-139 0 0,0 0 0 0 0,1 0 0 0 0,-1 0 0 0 0,1 1 0 0 0,-5 9 0 0 0,-11 18 28 0 0,-1 0 0 0 0,-2-2 0 0 0,-35 36 0 0 0,-146 155-46 0 0,188-202 20 0 0,0 1 0 0 0,1 0 0 0 0,1 2 0 0 0,-14 28 0 0 0,24-42-39 0 0,1 1 1 0 0,1-1-1 0 0,0 1 0 0 0,0 0 1 0 0,1 0-1 0 0,1 0 0 0 0,0 1 1 0 0,1-1-1 0 0,0 0 1 0 0,0 1-1 0 0,2-1 0 0 0,1 15 1 0 0,0-20 52 0 0,0-1 1 0 0,0 1 0 0 0,0-1-1 0 0,1 0 1 0 0,0 0 0 0 0,0 0-1 0 0,0-1 1 0 0,1 1 0 0 0,0-1-1 0 0,0 1 1 0 0,0-1 0 0 0,1-1 0 0 0,0 1-1 0 0,0-1 1 0 0,0 1 0 0 0,0-1-1 0 0,9 4 1 0 0,9 5 553 0 0,1-1 0 0 0,49 18 0 0 0,-65-27-488 0 0,0 0 14 0 0,1 0 1 0 0,-1 1 0 0 0,1 0 0 0 0,-1 1-1 0 0,-1 0 1 0 0,1 0 0 0 0,-1 0 0 0 0,1 1 0 0 0,-1 0-1 0 0,11 14 1 0 0,-16-18 31 0 0,-1 13 94 0 0,0-12-282 0 0,-1 0 1 0 0,0-1 0 0 0,0 1 0 0 0,0 0 0 0 0,0 0-1 0 0,0 0 1 0 0,0-1 0 0 0,-1 1 0 0 0,1 0-1 0 0,-2 5 1 0 0,1-5 7 0 0,-12 18 16 0 0,7-12-152 0 0,5-7-449 0 0</inkml:trace>
</inkml:ink>
</file>

<file path=ppt/ink/ink7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4:12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0 6447 0 0,'0'0'586'0'0,"-1"2"-486"0"0,-17 35 3629 0 0,-21 57 0 0 0,-4 33-2812 0 0,-5-2-1 0 0,-65 120 1 0 0,101-223-916 0 0,-87 155 181 0 0,76-140-274 0 0,-2-1 0 0 0,-48 52 1 0 0,38-45-1089 0 0</inkml:trace>
</inkml:ink>
</file>

<file path=ppt/ink/ink7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4:13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45 351 13159 0 0,'0'0'1187'0'0,"-1"2"-932"0"0,0 1-110 0 0,0 1-1 0 0,0 0 1 0 0,0-1 0 0 0,-1 0 0 0 0,0 1 0 0 0,0-1 0 0 0,0 0 0 0 0,0 0 0 0 0,0 0 0 0 0,-1 0 0 0 0,1 0 0 0 0,-6 4 0 0 0,7-7 48 0 0,-3 4 125 0 0,4-4-309 0 0,0 0 0 0 0,-1 0 0 0 0,1 0-1 0 0,0 0 1 0 0,0 1 0 0 0,0-1 0 0 0,0 0-1 0 0,0 0 1 0 0,0 0 0 0 0,0 0 0 0 0,0 0-1 0 0,-1 0 1 0 0,1 0 0 0 0,0 1 0 0 0,0-1-1 0 0,0 0 1 0 0,0 0 0 0 0,0 0 0 0 0,-1 0 0 0 0,1 0-1 0 0,0 0 1 0 0,0 0 0 0 0,0 0 0 0 0,0 0-1 0 0,-1 0 1 0 0,1 0 0 0 0,0 0 0 0 0,0 0-1 0 0,0 0 1 0 0,0 0 0 0 0,-1 0 0 0 0,1 0-1 0 0,0 0 1 0 0,0 0 0 0 0,0 0 0 0 0,0 0-1 0 0,-1 0 1 0 0,1 0 0 0 0,0 0 0 0 0,0 0-1 0 0,0-1 1 0 0,0 1 0 0 0,0 0 0 0 0,-1 0-1 0 0,1 0 1 0 0,0 0 0 0 0,0 0 0 0 0,0 0 0 0 0,0 0-1 0 0,0-1 1 0 0,0 1 0 0 0,0 0 0 0 0,0 0-1 0 0,0 0 1 0 0,-1 0 0 0 0,1-1 0 0 0,0 1-1 0 0,0 0 1 0 0,0 0 0 0 0,0 0 0 0 0,0 0-1 0 0,0-1 1 0 0,0 1 0 0 0,0 0 0 0 0,0 0-1 0 0,0 0 1 0 0,0-2 6 0 0,-1 1 0 0 0,1-1 0 0 0,0 1-1 0 0,-1-1 1 0 0,1 1 0 0 0,0-1 0 0 0,0 1-1 0 0,0-1 1 0 0,0 0 0 0 0,0 1 0 0 0,1-1-1 0 0,-1 1 1 0 0,0-1 0 0 0,1 1 0 0 0,-1-1 0 0 0,1-1-1 0 0,14-27 91 0 0,-5 11-69 0 0,-5-2 28 0 0,-5 18-54 0 0,1 0-1 0 0,-1 0 1 0 0,1 0 0 0 0,0 0-1 0 0,0 0 1 0 0,0 0-1 0 0,0 1 1 0 0,1-1 0 0 0,2-4-1 0 0,11-11-6 0 0,2 2 1 0 0,0 0-1 0 0,23-17 0 0 0,-12 10-22 0 0,15-10-307 0 0,2 2 0 0 0,49-26 0 0 0,-78 47 238 0 0,1 2-1 0 0,17-7 0 0 0,-29 13 142 0 0,0 0 0 0 0,1 1 0 0 0,-1 0 0 0 0,1-1-1 0 0,-1 2 1 0 0,1-1 0 0 0,-1 1 0 0 0,1 0 0 0 0,0 0 0 0 0,-1 0-1 0 0,7 2 1 0 0,-11-2-21 0 0,1 1 0 0 0,0-1-1 0 0,-1 1 1 0 0,1 0 0 0 0,-1 0-1 0 0,1 0 1 0 0,-1-1 0 0 0,1 1 0 0 0,-1 1-1 0 0,0-1 1 0 0,1 0 0 0 0,-1 0-1 0 0,0 0 1 0 0,0 1 0 0 0,0-1-1 0 0,0 0 1 0 0,0 1 0 0 0,0-1 0 0 0,0 1-1 0 0,0 0 1 0 0,-1-1 0 0 0,1 1-1 0 0,-1-1 1 0 0,1 1 0 0 0,-1 0-1 0 0,0 0 1 0 0,1-1 0 0 0,-1 1 0 0 0,0 0-1 0 0,0 2 1 0 0,-1 6 137 0 0,1 0 0 0 0,-2 0 0 0 0,1 0 1 0 0,-4 10-1 0 0,4-14-102 0 0,-50 155 1282 0 0,14-48-1047 0 0,34-103-629 0 0,1 0-1 0 0,0 0 1 0 0,0 20 0 0 0</inkml:trace>
</inkml:ink>
</file>

<file path=ppt/ink/ink7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4:13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12671 0 0,'0'0'1143'0'0,"-2"1"-940"0"0,-6 3-181 0 0,-5 5 42 0 0,12-4 134 0 0,1-2-44 0 0,-1 9 191 0 0,-1 1 1 0 0,2-1-1 0 0,0 1 0 0 0,0-1 0 0 0,1 0 0 0 0,0 1 1 0 0,1-1-1 0 0,1 1 0 0 0,0-1 0 0 0,1 0 0 0 0,8 20 1 0 0,-4-16-2 0 0,0 0 0 0 0,1-1 0 0 0,0 0 0 0 0,1 0 0 0 0,1-1 0 0 0,1 0 0 0 0,21 20 0 0 0,-19-22-172 0 0,0-2-1 0 0,1 0 1 0 0,0 0 0 0 0,1-1 0 0 0,0-1-1 0 0,0-1 1 0 0,0 0 0 0 0,21 4 0 0 0,-6-2-9 0 0,0-3 1 0 0,1 0 0 0 0,53 1 0 0 0,-40-9 44 0 0,-7-1-3472 0 0</inkml:trace>
</inkml:ink>
</file>

<file path=ppt/ink/ink7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4:14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0 9215 0 0,'0'0'707'0'0,"-2"1"-220"0"0,-4 2 310 0 0,0 0 0 0 0,1 1 1 0 0,-1 0-1 0 0,1 0 0 0 0,0 0 1 0 0,0 1-1 0 0,0 0 0 0 0,-7 10 1 0 0,-1-2-641 0 0,-16 17 120 0 0,-1-2 0 0 0,-1-1 0 0 0,-1-1 0 0 0,-39 23 0 0 0,-27 7 90 0 0,50-30-174 0 0,-58 41-1 0 0,96-58-104 0 0,0 0-1 0 0,1 1 1 0 0,-14 18-1 0 0,19-23-69 0 0,3-4-50 0 0,0 0 0 0 0,1 1 0 0 0,-1-1-1 0 0,1 0 1 0 0,-1 0 0 0 0,1 0 0 0 0,0 1 0 0 0,-1-1-1 0 0,1 0 1 0 0,0 0 0 0 0,0 1 0 0 0,0-1 0 0 0,0 0-1 0 0,0 0 1 0 0,0 1 0 0 0,0-1 0 0 0,0 0 0 0 0,1 0-1 0 0,-1 1 1 0 0,0-1 0 0 0,1 0 0 0 0,-1 0 0 0 0,1 0-1 0 0,-1 1 1 0 0,1-1 0 0 0,0 0 0 0 0,-1 0 0 0 0,1 0-1 0 0,0 0 1 0 0,0 0 0 0 0,0 0 0 0 0,0 0 0 0 0,0-1-1 0 0,0 1 1 0 0,0 0 0 0 0,0 0 0 0 0,0-1 0 0 0,0 1-1 0 0,3 0 1 0 0,6 3-1472 0 0</inkml:trace>
</inkml:ink>
</file>

<file path=ppt/ink/ink7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4:14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5527 0 0,'0'2'5128'0'0,"2"7"-4741"0"0,1 1 0 0 0,0-1 0 0 0,0 0 0 0 0,1 0 0 0 0,0 0 0 0 0,1-1-1 0 0,8 13 1 0 0,47 56 311 0 0,-36-47-107 0 0,111 125 1197 0 0,52 68 896 0 0,-159-186-2125 0 0,-2 2 0 0 0,-2 1 0 0 0,-1 1 0 0 0,28 73 1 0 0,-44-95-457 0 0,-2 0 1 0 0,0 0 0 0 0,-1 0-1 0 0,0 1 1 0 0,-2-1 0 0 0,0 1-1 0 0,-2 0 1 0 0,0-1-1 0 0,-1 1 1 0 0,-1 0 0 0 0,-1-1-1 0 0,0 0 1 0 0,-11 34 0 0 0,6-32-105 0 0,-1 0 0 0 0,-1-1 0 0 0,0 0 0 0 0,-2-1 1 0 0,0 0-1 0 0,-1-1 0 0 0,-1 0 0 0 0,-1-1 0 0 0,0 0 0 0 0,-32 25 0 0 0,20-21-640 0 0,1 1 0 0 0,2 2 1 0 0,-24 26-1 0 0</inkml:trace>
</inkml:ink>
</file>

<file path=ppt/ink/ink7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4:48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199 453 8607 0 0,'0'0'419'0'0,"4"3"-182"0"0,-3-2-225 0 0,0 0-1 0 0,0 0 1 0 0,1 0-1 0 0,-1 0 1 0 0,1-1-1 0 0,-1 1 0 0 0,1 0 1 0 0,-1-1-1 0 0,1 1 1 0 0,-1-1-1 0 0,1 1 0 0 0,0-1 1 0 0,-1 0-1 0 0,1 0 1 0 0,-1 0-1 0 0,1 0 1 0 0,0 0-1 0 0,-1 0 0 0 0,1 0 1 0 0,2-1-1 0 0,4 0 566 0 0,-1 0 1 0 0,0-1-1 0 0,0 0 0 0 0,0 0 0 0 0,0-1 0 0 0,15-8 3975 0 0,-36 28-4096 0 0,7-10-410 0 0,-1-1 1 0 0,0 0 0 0 0,-1 0-1 0 0,1-1 1 0 0,-1 0-1 0 0,0-1 1 0 0,-1 1-1 0 0,1-2 1 0 0,-1 0 0 0 0,1 0-1 0 0,-1 0 1 0 0,0-1-1 0 0,-11 1 1 0 0,14-3-17 0 0,-1 1 0 0 0,1-1 0 0 0,0-1 0 0 0,-1 1 0 0 0,1-1 0 0 0,0 0 0 0 0,0-1-1 0 0,-1 0 1 0 0,1 0 0 0 0,0 0 0 0 0,-8-5 0 0 0,11 5-16 0 0,1 0-1 0 0,-1 0 1 0 0,0-1 0 0 0,1 1-1 0 0,0-1 1 0 0,-1 0 0 0 0,1 0-1 0 0,0 0 1 0 0,0 0-1 0 0,1 0 1 0 0,-1-1 0 0 0,1 1-1 0 0,0-1 1 0 0,0 0-1 0 0,0 0 1 0 0,0 0 0 0 0,1 0-1 0 0,-1 0 1 0 0,1 0 0 0 0,-1-8-1 0 0,1 6 5 0 0,1 0 0 0 0,1 0 0 0 0,-1 0-1 0 0,1 0 1 0 0,0 0 0 0 0,1 0 0 0 0,-1 0 0 0 0,1 0-1 0 0,0 0 1 0 0,5-9 0 0 0,5-7-32 0 0,17-24 1 0 0,-27 42 11 0 0,11-15-36 0 0,0 0-1 0 0,2 0 1 0 0,0 2 0 0 0,2 0 0 0 0,-1 0 0 0 0,2 2-1 0 0,0 0 1 0 0,1 1 0 0 0,1 1 0 0 0,0 1-1 0 0,0 0 1 0 0,1 2 0 0 0,1 0 0 0 0,0 2 0 0 0,0 0-1 0 0,0 1 1 0 0,43-6 0 0 0,13 5 344 0 0,22-4 205 0 0,18-2 231 0 0,-96 14-598 0 0,-20 0 138 0 0,-3 2-264 0 0,1 1 0 0 0,0 0 1 0 0,-1 0-1 0 0,0-1 0 0 0,0 1 0 0 0,0 0 0 0 0,0-1 0 0 0,0 1 0 0 0,0-1 0 0 0,0 0 0 0 0,-1 1 0 0 0,-1 1 1 0 0,-24 27 19 0 0,21-25-18 0 0,-28 30 37 0 0,3-2-20 0 0,-48 39-1 0 0,-28 22-19 0 0,5-3-218 0 0,87-81 0 0 0,0 0 1 0 0,0 0-1 0 0,-1-2 0 0 0,-1 0 0 0 0,1-1 0 0 0,-23 8 1 0 0,26-12-406 0 0,1-1 0 0 0,-1 0 0 0 0,0-1 0 0 0,0 0 0 0 0,0-1 0 0 0,0 0 0 0 0,-1-1 0 0 0,1-1 0 0 0,-21-3 0 0 0,25 2-337 0 0</inkml:trace>
</inkml:ink>
</file>

<file path=ppt/ink/ink7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4:48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854 4 7367 0 0,'0'0'568'0'0,"-2"-1"-158"0"0,-1 0-95 0 0,0 1 0 0 0,0-1 0 0 0,0 1 0 0 0,0 0 0 0 0,0 0 0 0 0,0 0 0 0 0,0 0 0 0 0,0 0 0 0 0,0 0 0 0 0,0 1 0 0 0,0 0 0 0 0,0-1 0 0 0,0 1 1 0 0,1 0-1 0 0,-1 1 0 0 0,0-1 0 0 0,0 0 0 0 0,1 1 0 0 0,-1 0 0 0 0,1-1 0 0 0,-1 1 0 0 0,1 0 0 0 0,-4 4 0 0 0,-5 6-84 0 0,1-1-1 0 0,1 2 1 0 0,-13 18 0 0 0,14-17 45 0 0,-92 141-172 0 0,-145 197-106 0 0,26-115 55 0 0,135-151-42 0 0,74-75-116 0 0,0 0-1 0 0,0 0 1 0 0,1 1-1 0 0,1 0 1 0 0,0 1-1 0 0,-9 18 1 0 0,28-33-9301 0 0</inkml:trace>
</inkml:ink>
</file>

<file path=ppt/ink/ink7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4:49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45 186 8287 0 0,'-9'-2'863'0'0,"7"2"-688"0"0,-1 0-1 0 0,1 0 1 0 0,-1 0-1 0 0,1 0 1 0 0,-1 0-1 0 0,0 1 1 0 0,-2 0-1 0 0,-8 1 9782 0 0,15-2-9829 0 0,0 0-1 0 0,0 1 1 0 0,0-1 0 0 0,0 1-1 0 0,0-1 1 0 0,-1 1 0 0 0,4 2-1 0 0,9 2 89 0 0,0-3-83 0 0,0-1 0 0 0,1-1 0 0 0,-1-1 0 0 0,0 0 1 0 0,0 0-1 0 0,18-5 0 0 0,-7 2-56 0 0,216-48 323 0 0,-123 24-274 0 0,-70 17-92 0 0,238-50 433 0 0,-190 45-397 0 0,99-3-1 0 0,-181 18-281 0 0,1 1 0 0 0,29 3 1 0 0,-15 5-6232 0 0,-16 1-782 0 0</inkml:trace>
</inkml:ink>
</file>

<file path=ppt/ink/ink7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4:49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340 189 2303 0 0,'2'0'167'0'0,"13"6"855"0"0,-11-4 357 0 0,0 0 0 0 0,-1 0 1 0 0,0 0-1 0 0,1 1 0 0 0,-1-1 0 0 0,5 6 1 0 0,1 3-2013 0 0,-8-10 1142 0 0,3 10 1070 0 0,-4-9-1420 0 0,0 1 0 0 0,1 0-1 0 0,-1-1 1 0 0,0 1 0 0 0,-1-1 0 0 0,1 1 0 0 0,0-1-1 0 0,-1 1 1 0 0,1-1 0 0 0,-1 1 0 0 0,0-1 0 0 0,0 1-1 0 0,0-1 1 0 0,0 0 0 0 0,0 0 0 0 0,-1 1 0 0 0,1-1-1 0 0,0 0 1 0 0,-3 2 0 0 0,-2 3-34 0 0,-1 0 0 0 0,1 0 0 0 0,-1 0 0 0 0,0-1 1 0 0,-1-1-1 0 0,1 1 0 0 0,-1-1 0 0 0,-1 0 0 0 0,1-1 0 0 0,0 0 1 0 0,-14 4-1 0 0,8-3-88 0 0,0-2 1 0 0,0 1 0 0 0,-1-2-1 0 0,1 0 1 0 0,-1 0 0 0 0,-24-2-1 0 0,30-1 14 0 0,0 0-1 0 0,0 0 1 0 0,0-1-1 0 0,0 0 1 0 0,1-1-1 0 0,-1 0 0 0 0,0 0 1 0 0,1-1-1 0 0,0 0 1 0 0,0 0-1 0 0,0-1 1 0 0,-7-6-1 0 0,12 9-32 0 0,-1-1-1 0 0,1 1 1 0 0,1-1-1 0 0,-1 0 0 0 0,0 0 1 0 0,1 0-1 0 0,0-1 1 0 0,-1 1-1 0 0,1-1 0 0 0,1 1 1 0 0,-1-1-1 0 0,0 1 1 0 0,1-1-1 0 0,0 0 1 0 0,0 0-1 0 0,0 0 0 0 0,0 0 1 0 0,0 0-1 0 0,1 0 1 0 0,0 0-1 0 0,0 0 0 0 0,0 0 1 0 0,0 0-1 0 0,1 0 1 0 0,0 0-1 0 0,-1 0 1 0 0,1 0-1 0 0,1 1 0 0 0,1-5 1 0 0,2-4-62 0 0,1 1 0 0 0,0 0 1 0 0,1 0-1 0 0,0 1 0 0 0,1 0 0 0 0,0 0 1 0 0,1 1-1 0 0,0 0 0 0 0,11-9 1 0 0,1 2-55 0 0,0 1 1 0 0,2 0 0 0 0,31-15-1 0 0,-38 23 100 0 0,0 1 0 0 0,0 1-1 0 0,0 0 1 0 0,1 1 0 0 0,0 1-1 0 0,0 1 1 0 0,0 0 0 0 0,0 1-1 0 0,1 1 1 0 0,-1 0 0 0 0,0 2-1 0 0,0 0 1 0 0,0 0 0 0 0,0 2-1 0 0,32 11 1 0 0,-45-14 19 0 0,1 1 0 0 0,-1 0 0 0 0,1 1 0 0 0,-1-1 0 0 0,0 1 0 0 0,0 0 0 0 0,0 0 0 0 0,0 0 0 0 0,-1 0 0 0 0,1 1 0 0 0,-1-1 0 0 0,0 1 0 0 0,3 4-1 0 0,-5-5-8 0 0,1-1-1 0 0,-1 1 0 0 0,0 0 0 0 0,0-1 0 0 0,0 1 0 0 0,0 0 0 0 0,-1 0 0 0 0,1 0 1 0 0,-1-1-1 0 0,1 1 0 0 0,-1 0 0 0 0,0 0 0 0 0,0 0 0 0 0,0 0 0 0 0,-1 0 0 0 0,1 0 0 0 0,-1-1 1 0 0,0 1-1 0 0,1 0 0 0 0,-1 0 0 0 0,-1 0 0 0 0,-1 4 0 0 0,-4 4 22 0 0,0 0-1 0 0,-1-1 0 0 0,0 0 1 0 0,-1 0-1 0 0,1 0 0 0 0,-2-1 1 0 0,0-1-1 0 0,0 0 0 0 0,-15 10 1 0 0,-15 5-200 0 0,-55 25 0 0 0,59-31-87 0 0,-13 7-838 0 0,-92 31 0 0 0,126-52 724 0 0,-6 2-2054 0 0</inkml:trace>
</inkml:ink>
</file>

<file path=ppt/ink/ink7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4:50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16 10591 0 0,'5'-7'1104'0'0,"-1"-2"4851"0"0,-17 14-3202 0 0,-4 12-2921 0 0,12-12 395 0 0,-151 175-672 0 0,49-51-465 0 0,44-56 644 0 0,4 3 0 0 0,3 3-1 0 0,-75 138 1 0 0,123-202 135 0 0,0 1-1 0 0,0 1 1 0 0,2-1 0 0 0,-7 26 0 0 0,13-40-1048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6:55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24 5527 0 0,'2'-1'250'0'0,"1"0"-162"0"0,20-20 11059 0 0,-23 21-10784 0 0,-10 2 1479 0 0,-15 10-2748 0 0,-20 18 935 0 0,-49 42 0 0 0,31-21-23 0 0,32-28-6 0 0,-40 30 0 0 0,67-51 0 0 0,-45 35-81 0 0,47-36-32 0 0,1 1 13 0 0,-10 19-558 0 0,11-19 486 0 0,0-2-231 0 0,0 0 395 0 0,0 0 0 0 0,1 0 1 0 0,-1 1-1 0 0,0-1 0 0 0,0 0 0 0 0,0 0 0 0 0,0 0 1 0 0,1 0-1 0 0,-1 0 0 0 0,0 0 0 0 0,0 0 1 0 0,0 0-1 0 0,0 0 0 0 0,0 1 0 0 0,1-1 0 0 0,-1 0 1 0 0,0 0-1 0 0,0 0 0 0 0,0 0 0 0 0,0 0 1 0 0,0 1-1 0 0,0-1 0 0 0,0 0 0 0 0,0 0 0 0 0,0 0 1 0 0,0 0-1 0 0,0 1 0 0 0,1-1 0 0 0,-1 0 1 0 0,0 1-26 0 0,0-1 1 0 0,0 0 0 0 0,0 1-1 0 0,0-1 1 0 0,1 1 0 0 0,-1-1-1 0 0,0 1 1 0 0,0-1 0 0 0,1 0-1 0 0,-1 1 1 0 0,0-1 0 0 0,1 0-1 0 0,-1 1 1 0 0,0-1 0 0 0,1 0-1 0 0,-1 1 1 0 0,0-1 0 0 0,1 0 0 0 0,-1 0-1 0 0,1 0 1 0 0,-1 1 0 0 0,1-1-1 0 0,9 2-62 0 0,0 0 0 0 0,0-1 0 0 0,0 0-1 0 0,0 0 1 0 0,0-1 0 0 0,16-2 0 0 0,26 1 81 0 0,-33 2 22 0 0,-12-1 29 0 0,1 0-1 0 0,0 0 1 0 0,-1 1 0 0 0,1 0 0 0 0,-1 1-1 0 0,1-1 1 0 0,-1 1 0 0 0,1 1 0 0 0,-1-1 0 0 0,11 7-1 0 0,-15-7 47 0 0,0 0 0 0 0,0 1 0 0 0,0-1 0 0 0,-1 1 0 0 0,1-1 0 0 0,-1 1 0 0 0,0 0 0 0 0,0 0 0 0 0,0 0 0 0 0,0 0 0 0 0,0 1-1 0 0,-1-1 1 0 0,1 0 0 0 0,-1 1 0 0 0,0-1 0 0 0,0 1 0 0 0,0-1 0 0 0,1 7 0 0 0,-2-3 59 0 0,0 0-1 0 0,0 0 1 0 0,0 0 0 0 0,0 0-1 0 0,-1-1 1 0 0,0 1 0 0 0,-1 0-1 0 0,-4 11 1 0 0,6-16-21 0 0,-2 5-89 0 0,-1-1-1 0 0,1 1 0 0 0,-1-1 1 0 0,0 0-1 0 0,-1 0 0 0 0,1 0 1 0 0,-1-1-1 0 0,-9 11 0 0 0,-4 2 153 0 0,-23 18-1 0 0,10-10-104 0 0,17-14-79 0 0,0-1 0 0 0,0 0 0 0 0,-1-1 0 0 0,-1-1 0 0 0,1 0 0 0 0,-2-1 0 0 0,-16 7 0 0 0,27-13 0 0 0,0-1-1 0 0,0 0 1 0 0,0 0-1 0 0,0 0 1 0 0,-8 0 0 0 0,-42-3 13 0 0,39 0-15 0 0,14-1-20 0 0,-1 1-139 0 0,2 2 131 0 0,1 0 0 0 0,0 0 1 0 0,-1-1-1 0 0,1 1 0 0 0,0 0 1 0 0,-1 0-1 0 0,1-1 0 0 0,0 1 1 0 0,0 0-1 0 0,-1-1 0 0 0,1 1 1 0 0,0 0-1 0 0,0-1 0 0 0,0 1 1 0 0,0 0-1 0 0,-1-1 0 0 0,1 1 1 0 0,0 0-1 0 0,0-1 1 0 0,0 1-1 0 0,0 0 0 0 0,0-1 1 0 0,0 1-1 0 0,0-1 0 0 0,0 1 1 0 0,0 0-1 0 0,0-1 0 0 0,0 1 1 0 0,0-1-1 0 0,0 0 0 0 0,2-12-834 0 0,-2 13 886 0 0,5-11-1210 0 0,-3 9 942 0 0,-1 0-536 0 0</inkml:trace>
</inkml:ink>
</file>

<file path=ppt/ink/ink7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4:50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9215 0 0,'0'0'1195'0'0,"0"2"102"0"0,-7 56 5064 0 0,7-41-5867 0 0,0 0 0 0 0,0 0 1 0 0,2-1-1 0 0,0 1 0 0 0,1-1 0 0 0,7 22 0 0 0,-6-26-337 0 0,1 0 1 0 0,0 0-1 0 0,1-1 0 0 0,1 1 0 0 0,0-1 1 0 0,0-1-1 0 0,16 18 0 0 0,-7-11 26 0 0,1-1 0 0 0,0-1 1 0 0,30 20-1 0 0,-18-17-4 0 0,0-1 0 0 0,55 23 0 0 0,68 13-7 0 0,-62-24-420 0 0,-80-25 231 0 0,1 0-870 0 0</inkml:trace>
</inkml:ink>
</file>

<file path=ppt/ink/ink7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4:50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14 11055 0 0,'0'0'852'0'0,"-13"-13"1879"0"0,11 13-2512 0 0,-1 0 0 0 0,0 0 0 0 0,1 0 0 0 0,-1 1 0 0 0,1-1 0 0 0,-1 1 0 0 0,0 0 0 0 0,1-1 0 0 0,-1 1 0 0 0,1 0-1 0 0,0 1 1 0 0,-1-1 0 0 0,1 0 0 0 0,0 1 0 0 0,-1-1 0 0 0,-1 3 0 0 0,-8 6 57 0 0,-17 19 0 0 0,13-13 203 0 0,-47 40 399 0 0,-83 59 0 0 0,-79 37-658 0 0,194-131-196 0 0,-47 37-543 0 0,76-56 470 0 0,0-1-369 0 0</inkml:trace>
</inkml:ink>
</file>

<file path=ppt/ink/ink7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4:56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1515 27 5063 0 0,'14'-13'528'0'0,"-10"11"197"0"0,0-1 1 0 0,0 1-1 0 0,0 0 0 0 0,8-3 7080 0 0,-13 9-7728 0 0,-1 0 1 0 0,1-1-1 0 0,0 1 1 0 0,-1-1-1 0 0,0 1 1 0 0,0-1-1 0 0,0 0 1 0 0,0 0 0 0 0,-1 1-1 0 0,1-2 1 0 0,-5 5-1 0 0,6-6-53 0 0,-13 13 34 0 0,-1-1 0 0 0,-1-1 1 0 0,0 0-1 0 0,-1-1 0 0 0,-23 12 0 0 0,37-21-59 0 0,-45 22-200 0 0,-96 34-1 0 0,96-40-91 0 0,-40 14-233 0 0,-1-4-1 0 0,-2-4 1 0 0,0-3 0 0 0,-105 8-1 0 0,196-29 526 0 0,-60 7 23 0 0,1-4 0 0 0,-100-6-1 0 0,150 2 59 0 0,1 0 0 0 0,0-1-1 0 0,-16-5 1 0 0,23 7-58 0 0,-1-1 1 0 0,1 1 0 0 0,0-1-1 0 0,0 0 1 0 0,0 1 0 0 0,-1-1-1 0 0,1 0 1 0 0,0 0-1 0 0,0 0 1 0 0,0 0 0 0 0,0 0-1 0 0,0 0 1 0 0,1 0 0 0 0,-2-2-1 0 0,1 3-4 0 0,1-1-1 0 0,0 0 1 0 0,0 0-1 0 0,0 0 1 0 0,0 0-1 0 0,0 0 0 0 0,0 1 1 0 0,0-1-1 0 0,0 0 1 0 0,0 0-1 0 0,0 0 1 0 0,0 0-1 0 0,1 0 1 0 0,-1 1-1 0 0,0-1 1 0 0,1 0-1 0 0,-1 0 1 0 0,0 0-1 0 0,1 1 0 0 0,-1-1 1 0 0,1 0-1 0 0,-1 0 1 0 0,1 1-1 0 0,0-1 1 0 0,0 0-1 0 0,5-5 11 0 0,1 0 0 0 0,0 0 1 0 0,0 0-1 0 0,0 1 0 0 0,0 1 0 0 0,1-1 0 0 0,0 1 0 0 0,0 0 0 0 0,9-3 0 0 0,14-3 96 0 0,35-6 0 0 0,-51 12-117 0 0,-12 3-7 0 0,6-1 0 0 0,0 0 0 0 0,0 0 0 0 0,0 1 0 0 0,1 0 0 0 0,-1 0 0 0 0,0 1 0 0 0,15 2 0 0 0,-13 2 0 0 0,-10-3-1 0 0,1 0 0 0 0,-1 0 0 0 0,0 0 0 0 0,1 1 0 0 0,-1-1 0 0 0,0 1 0 0 0,0-1 0 0 0,0 1 0 0 0,0-1 0 0 0,0 1-1 0 0,0-1 1 0 0,0 1 0 0 0,-1 0 0 0 0,1-1 0 0 0,0 1 0 0 0,-1 0 0 0 0,0 0 0 0 0,1 0 0 0 0,-1-1 0 0 0,0 1 0 0 0,0 0 0 0 0,0 0 0 0 0,0 0 0 0 0,0 0 0 0 0,-1-1-1 0 0,1 3 1 0 0,-3 6-7 0 0,1-1-1 0 0,-1 0 1 0 0,-7 16-1 0 0,7-19 8 0 0,-19 38-55 0 0,-36 56 1 0 0,-5 8-36 0 0,0 18 77 0 0,-66 123 14 0 0,48-116 0 0 0,-29 52 0 0 0,69-102 2919 0 0,42-84-2566 0 0,4-3-234 0 0,-1 0-1 0 0,0 0 1 0 0,1 1-1 0 0,0 0 1 0 0,0 0-1 0 0,0 0 1 0 0,0 0-1 0 0,0 1 1 0 0,0 0-1 0 0,1 0 1 0 0,-1 0-1 0 0,1 1 1 0 0,0 0-1 0 0,-1 0 1 0 0,7 0-1 0 0,14-2 29 0 0,1 2 0 0 0,41 2 0 0 0,53 11 291 0 0,31 2-183 0 0,-14-16-173 0 0,-5-1 110 0 0,-124 3-240 0 0,-7 0-197 0 0</inkml:trace>
</inkml:ink>
</file>

<file path=ppt/ink/ink7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4:57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47 9215 0 0,'1'-7'100'0'0,"0"4"-12"0"0,-1 0 0 0 0,1 0 1 0 0,0 0-1 0 0,0 0 1 0 0,0 0-1 0 0,1 0 0 0 0,-1 0 1 0 0,1 0-1 0 0,0 0 1 0 0,-1 1-1 0 0,5-6 5863 0 0,-8 10-5583 0 0,-8 10-150 0 0,1 1 1 0 0,0 1-1 0 0,1-1 1 0 0,-11 25-1 0 0,15-30-174 0 0,-110 271 493 0 0,34-73-437 0 0,75-195-97 0 0,-103 216 6 0 0,93-200 10 0 0,-105 166 86 0 0,-15-22-382 0 0,112-142-1756 0 0</inkml:trace>
</inkml:ink>
</file>

<file path=ppt/ink/ink7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4:57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39 359 6447 0 0,'0'2'499'0'0,"0"3"-440"0"0,0 0 0 0 0,0 0-1 0 0,0 0 1 0 0,0 0 0 0 0,-2 6 0 0 0,-3 8 2276 0 0,-8 20 1 0 0,0 1 400 0 0,10-30-2791 0 0,0 0 2959 0 0,8-16-1276 0 0,49-72-1214 0 0,-29 43-404 0 0,12-12-10 0 0,62-61 0 0 0,-63 72-16 0 0,2 3 0 0 0,1 1 0 0 0,2 2 0 0 0,83-47 0 0 0,-114 71 50 0 0,1 1 0 0 0,0 1 0 0 0,1-1 0 0 0,-1 2 0 0 0,22-5-1 0 0,-29 7-9 0 0,0 1-1 0 0,-1-1 0 0 0,1 1 1 0 0,0 0-1 0 0,0 0 0 0 0,0 0 0 0 0,-1 1 1 0 0,1-1-1 0 0,0 1 0 0 0,-1 0 1 0 0,1 0-1 0 0,0 0 0 0 0,-1 0 0 0 0,1 1 1 0 0,-1 0-1 0 0,0-1 0 0 0,1 1 0 0 0,-1 0 1 0 0,0 1-1 0 0,0-1 0 0 0,0 0 1 0 0,3 5-1 0 0,-4-5 0 0 0,-1 1 0 0 0,1 0 0 0 0,-1 0 0 0 0,1 0-1 0 0,-1 0 1 0 0,0 0 0 0 0,0 1 0 0 0,-1-1 0 0 0,1 0 0 0 0,-1 0 0 0 0,1 1 0 0 0,-1-1 0 0 0,0 0 0 0 0,0 1 0 0 0,-1 3 0 0 0,-1 5 67 0 0,0 0 0 0 0,-6 19 0 0 0,-6 10 15 0 0,-2-1-1 0 0,-23 41 0 0 0,13-29-57 0 0,5-12-759 0 0,12-24-15 0 0,1 0 0 0 0,-7 18 0 0 0</inkml:trace>
</inkml:ink>
</file>

<file path=ppt/ink/ink7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4:58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12351 0 0,'-7'5'1119'0'0,"3"-3"-1029"0"0,0 0-1 0 0,1 1 1 0 0,0-1-1 0 0,-1 1 1 0 0,1 0 0 0 0,0 0-1 0 0,0 0 1 0 0,1 0-1 0 0,-1 0 1 0 0,0 1 0 0 0,1-1-1 0 0,0 1 1 0 0,0 0-1 0 0,0 0 1 0 0,1 0 0 0 0,-1 0-1 0 0,1 0 1 0 0,0 0 0 0 0,0 0-1 0 0,0 0 1 0 0,0 0-1 0 0,1 0 1 0 0,0 1 0 0 0,0-1-1 0 0,0 0 1 0 0,1 5-1 0 0,0 1 173 0 0,1 0 0 0 0,1 0 0 0 0,-1 0 0 0 0,1 0-1 0 0,1-1 1 0 0,0 1 0 0 0,1-1 0 0 0,-1 0-1 0 0,11 14 1 0 0,-2-6-12 0 0,0-1 0 0 0,1-1 0 0 0,1 0 1 0 0,19 14-1 0 0,69 45 933 0 0,1 1 59 0 0,85 69-738 0 0,-188-143-675 0 0</inkml:trace>
</inkml:ink>
</file>

<file path=ppt/ink/ink7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4:5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1 9215 0 0,'-1'0'707'0'0,"-5"0"-459"0"0,1 1 0 0 0,-1 0 0 0 0,0 0 0 0 0,1 0 0 0 0,-1 0 0 0 0,1 1 0 0 0,-1 0 0 0 0,1 1-1 0 0,0-1 1 0 0,0 1 0 0 0,0 0 0 0 0,-6 4 0 0 0,-6 6 1594 0 0,-29 31 0 0 0,21-20-1813 0 0,-167 171 1324 0 0,92-99-1026 0 0,21-21-191 0 0,58-55-176 0 0,5-5-664 0 0,-25 32 0 0 0,36-41-179 0 0</inkml:trace>
</inkml:ink>
</file>

<file path=ppt/ink/ink7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4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832 41 7831 0 0,'2'-1'356'0'0,"4"-3"-231"0"0,-1 1-1 0 0,1-1 0 0 0,10-3 0 0 0,17-15 7568 0 0,-44 23-6165 0 0,-17 6-1751 0 0,1 3 362 0 0,0 2 1 0 0,-35 21-1 0 0,-48 37 40 0 0,10-5-139 0 0,0 0-47 0 0,-16 10-140 0 0,71-44 76 0 0,43-28 24 0 0,3-3 46 0 0,-1 1-1 0 0,0 0 0 0 0,0 0 0 0 0,0-1 1 0 0,1 1-1 0 0,-1 0 0 0 0,0 0 1 0 0,1-1-1 0 0,-1 1 0 0 0,1 0 1 0 0,-1-1-1 0 0,1 1 0 0 0,-1-1 1 0 0,1 1-1 0 0,-1 0 0 0 0,1-1 1 0 0,0 1-1 0 0,-1-1 0 0 0,1 0 0 0 0,0 1 1 0 0,-1-1-1 0 0,1 1 0 0 0,0-1 1 0 0,-1 0-1 0 0,1 0 0 0 0,0 1 1 0 0,0-1-1 0 0,-1 0 0 0 0,1 0 1 0 0,1 0-1 0 0,1 1 2 0 0,1 0-17 0 0,1-1 0 0 0,-1 1 0 0 0,1-1 0 0 0,0 0 1 0 0,0 0-1 0 0,-1 0 0 0 0,1-1 0 0 0,0 0 0 0 0,6-2 0 0 0,7-2-22 0 0,19-10 0 0 0,-22 9 38 0 0,21-6-1 0 0,22-5 15 0 0,-33 9-26 0 0,1 1 0 0 0,34-4 1 0 0,-51 10 9 0 0,0 0 0 0 0,0 1 0 0 0,0 0 0 0 0,0 1 0 0 0,0 0 0 0 0,0 0 1 0 0,0 1-1 0 0,0 0 0 0 0,0 0 0 0 0,14 7 0 0 0,-13-4 2 0 0,1 1 0 0 0,-1 0 0 0 0,0 0-1 0 0,0 1 1 0 0,16 16 0 0 0,-21-18 18 0 0,0 0 0 0 0,-1 0 0 0 0,1 1 0 0 0,-1-1 1 0 0,-1 1-1 0 0,1 0 0 0 0,-1 0 0 0 0,0 0 0 0 0,0 1 0 0 0,-1-1 0 0 0,3 11 0 0 0,-5-16 18 0 0,0 1 0 0 0,0-1 1 0 0,0 0-1 0 0,0 1 0 0 0,0-1 0 0 0,-1 0 0 0 0,1 0 0 0 0,0 1 0 0 0,-1-1 0 0 0,1 0 0 0 0,-1 0 1 0 0,1 0-1 0 0,-1 1 0 0 0,0-1 0 0 0,1 0 0 0 0,-1 0 0 0 0,0 0 0 0 0,-1 1 0 0 0,-18 15 372 0 0,-34 17-57 0 0,-1-3 0 0 0,-2-2 0 0 0,-95 34 0 0 0,76-38-377 0 0,-1-4-1 0 0,-114 18 0 0 0,168-36 7 0 0,-1-1-1 0 0,0 0 0 0 0,-46-5 1 0 0,69 3 9 0 0,0 0 1 0 0,0 0-1 0 0,0 0 0 0 0,0 0 1 0 0,0-1-1 0 0,0 1 1 0 0,0 0-1 0 0,0 0 1 0 0,0-1-1 0 0,0 1 1 0 0,0-1-1 0 0,0 1 1 0 0,0-1-1 0 0,0 1 1 0 0,0-1-1 0 0,0 0 1 0 0,0 1-1 0 0,1-1 1 0 0,-1 0-1 0 0,0 1 1 0 0,1-1-1 0 0,-1 0 1 0 0,0 0-1 0 0,1 0 1 0 0,-1 0-1 0 0,1 0 1 0 0,-1-1-1 0 0,1 1-15 0 0,0 0 0 0 0,0-1 0 0 0,0 1 0 0 0,0 0 0 0 0,1 0 0 0 0,-1 0 0 0 0,1-1 0 0 0,-1 1 0 0 0,0 0 0 0 0,1 0 0 0 0,0 0 0 0 0,-1 0 0 0 0,1 0 0 0 0,0 0 0 0 0,-1 0 0 0 0,1 0 0 0 0,0 0 0 0 0,0 0 0 0 0,0 0 0 0 0,0 0 0 0 0,0 0 0 0 0,0 1 0 0 0,1-2 0 0 0,8-4-522 0 0,-1 0-1 0 0,1 1 1 0 0,1 0 0 0 0,-1 0 0 0 0,18-5 0 0 0,-4 3-924 0 0</inkml:trace>
</inkml:ink>
</file>

<file path=ppt/ink/ink7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4:59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 7831 0 0,'0'0'706'0'0,"-2"1"-265"0"0,-28 39 7068 0 0,1 2-4095 0 0,3 2-2600 0 0,-22 47 0 0 0,32-58-752 0 0,-26 42 1 0 0,41-73-160 0 0,0 0-63 0 0,-3 3 84 0 0</inkml:trace>
</inkml:ink>
</file>

<file path=ppt/ink/ink7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5:00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111 466 10623 0 0,'-8'2'964'0'0,"8"-2"-973"0"0,-11 4 836 0 0,-1 0 0 0 0,0-1 0 0 0,1 0 0 0 0,-1-1 0 0 0,-20 1 1 0 0,32-3-783 0 0,-1 0 0 0 0,1 0 0 0 0,-1 0 0 0 0,1 0 0 0 0,-1 0 0 0 0,1 0 1 0 0,-1 0-1 0 0,1 0 0 0 0,-1-1 0 0 0,1 1 0 0 0,-1 0 0 0 0,1 0 0 0 0,-1-1 1 0 0,1 1-1 0 0,0 0 0 0 0,-1-1 0 0 0,1 1 0 0 0,-1 0 0 0 0,1-1 0 0 0,0 1 1 0 0,-1-1-1 0 0,1 1 0 0 0,0 0 0 0 0,-1-1 0 0 0,1 1 0 0 0,0-1 0 0 0,0 1 1 0 0,0-1-1 0 0,-1 1 0 0 0,1-1 0 0 0,0 1 0 0 0,0-1 0 0 0,0 1 0 0 0,0-1 1 0 0,0 0-1 0 0,0 1 0 0 0,0-1 0 0 0,0 0 0 0 0,0-1-5 0 0,0 0 0 0 0,1 0 0 0 0,-1 0 1 0 0,0-1-1 0 0,1 1 0 0 0,0 0 0 0 0,1-3 0 0 0,7-9 92 0 0,0 0-1 0 0,2 0 1 0 0,0 2 0 0 0,0-1 0 0 0,21-17-1 0 0,-22 21-112 0 0,77-77 99 0 0,34-31-114 0 0,-96 95-82 0 0,1 2-1 0 0,1 1 1 0 0,32-18-1 0 0,-54 35 74 0 0,8-6-26 0 0,0 1 0 0 0,0 1 0 0 0,1 0 0 0 0,0 1-1 0 0,21-5 1 0 0,-33 9 37 0 0,0 1-1 0 0,0 0 1 0 0,0 0-1 0 0,0 0 1 0 0,-1 0 0 0 0,1 0-1 0 0,0 0 1 0 0,0 0-1 0 0,0 1 1 0 0,-1-1-1 0 0,1 1 1 0 0,0-1-1 0 0,0 1 1 0 0,-1 0-1 0 0,1-1 1 0 0,0 1 0 0 0,-1 0-1 0 0,1 0 1 0 0,-1 0-1 0 0,0 0 1 0 0,1 1-1 0 0,-1-1 1 0 0,0 0-1 0 0,1 1 1 0 0,-1-1 0 0 0,0 1-1 0 0,0-1 1 0 0,0 1-1 0 0,0-1 1 0 0,0 1-1 0 0,-1 0 1 0 0,1-1-1 0 0,0 1 1 0 0,-1 0 0 0 0,1-1-1 0 0,-1 1 1 0 0,0 3-1 0 0,2 4 43 0 0,-2 0 0 0 0,1 0 0 0 0,-1 1 0 0 0,-1-1 0 0 0,1 0 0 0 0,-3 10 0 0 0,-7 20 214 0 0,-1-1-1 0 0,-2 0 1 0 0,-26 53 0 0 0,11-28-120 0 0,27-60-138 0 0,-16 40-4 0 0,-2-2-1 0 0,-32 52 1 0 0,48-88-388 0 0,14-13-4087 0 0,-7 4 4742 0 0,15-14-1834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6:56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26 9215 0 0,'-2'-4'267'0'0,"1"1"-539"0"0,1-3 3926 0 0,-1-6 4597 0 0,1 16-8233 0 0,0-1 0 0 0,-1 1 0 0 0,0 0 1 0 0,0-1-1 0 0,-2 6 0 0 0,-1 6-19 0 0,3-11 1 0 0,-38 149 275 0 0,28-117-182 0 0,-2 1 0 0 0,-19 37 1 0 0,30-68-99 0 0,-1 0 1 0 0,-1-1-1 0 0,1 1 0 0 0,-1-1 1 0 0,0 1-1 0 0,-1-1 1 0 0,1-1-1 0 0,-1 1 0 0 0,0 0 1 0 0,0-1-1 0 0,0 0 0 0 0,-12 6 1 0 0,15-9-123 0 0</inkml:trace>
</inkml:ink>
</file>

<file path=ppt/ink/ink7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5:0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87 7831 0 0,'-28'1'586'0'0,"-14"2"10251"0"0,45-3-10429 0 0,13-1-231 0 0,-1 0-1 0 0,1-1 1 0 0,23-6 0 0 0,49-18 809 0 0,-16 3-590 0 0,-46 16-632 0 0,46-11-2339 0 0,-63 16 1833 0 0,1 1-1 0 0,-1 0 1 0 0,0 1 0 0 0,0 0-1 0 0,18 2 1 0 0,-12 2-5505 0 0</inkml:trace>
</inkml:ink>
</file>

<file path=ppt/ink/ink7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5:00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8 5527 0 0,'5'-7'13200'0'0,"-8"19"-12824"0"0,-1 1-1 0 0,-6 14 1 0 0,0 3-31 0 0,-63 177 1338 0 0,-13 45-859 0 0,82-236-1448 0 0,0 0 1 0 0,-1 26-1 0 0,5-31-6852 0 0</inkml:trace>
</inkml:ink>
</file>

<file path=ppt/ink/ink7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5:01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2 4607 0 0,'0'0'354'0'0,"2"-1"-233"0"0,6 1 1199 0 0,0-1 0 0 0,15 2 1 0 0,-3 0 4829 0 0,-21 0-5674 0 0,-17 23 529 0 0,7-10-651 0 0,-24 27 0 0 0,-91 93 1 0 0,8-6-101 0 0,118-127-254 0 0,-154 154-2 0 0,117-114 8 0 0,-60 88 1 0 0,89-117 92 0 0,0 1 0 0 0,1 0 1 0 0,0 1-1 0 0,1-1 0 0 0,1 1 0 0 0,-5 21 0 0 0,8-28-9 0 0,1 0-1 0 0,0 1 0 0 0,1 0 0 0 0,0-1 0 0 0,0 1 0 0 0,0-1 0 0 0,1 1 0 0 0,0-1 0 0 0,1 1 0 0 0,-1-1 0 0 0,1 0 0 0 0,1 1 0 0 0,-1-1 0 0 0,7 10 1 0 0,0-1 28 0 0,2 0 0 0 0,0 0 0 0 0,1-1 0 0 0,1-1 0 0 0,0 0 1 0 0,1 0-1 0 0,0-2 0 0 0,1 0 0 0 0,0 0 0 0 0,29 15 1 0 0,-38-24-95 0 0,0 0 0 0 0,0 0 1 0 0,0-1-1 0 0,0 0 1 0 0,0 0-1 0 0,0 0 1 0 0,0-1-1 0 0,1 0 1 0 0,-1-1-1 0 0,9 1 1 0 0,-13-1-145 0 0,0 0 0 0 0,0 0 0 0 0,0 0 0 0 0,0 0 0 0 0,0-1 0 0 0,-1 1 0 0 0,1-1 0 0 0,0 1 0 0 0,0-1 0 0 0,0 0 0 0 0,0 0 0 0 0,-1 0 0 0 0,1 0 0 0 0,0 0 0 0 0,2-2 0 0 0,-2 1-716 0 0</inkml:trace>
</inkml:ink>
</file>

<file path=ppt/ink/ink7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5:0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49 3679 0 0,'25'-48'9838'0'0,"-33"55"-8312"0"0,-3 5-1202 0 0,1 0 0 0 0,1 0 0 0 0,-14 23 0 0 0,-19 45 334 0 0,28-53-400 0 0,-109 236 1066 0 0,-52 96-1093 0 0,32-129-279 0 0,120-196-367 0 0,10-10-4587 0 0,5-10-736 0 0</inkml:trace>
</inkml:ink>
</file>

<file path=ppt/ink/ink7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5:02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0 375 4143 0 0,'0'0'13108'0'0,"2"-1"-12489"0"0,9-8-113 0 0,0 1 1 0 0,0-2-1 0 0,17-19 1 0 0,3-2-404 0 0,54-55-24 0 0,38-33-86 0 0,-46 65-87 0 0,-53 39 19 0 0,-21 13 68 0 0,1 0 1 0 0,-1 0-1 0 0,1 1 1 0 0,0-1-1 0 0,0 1 1 0 0,0 0-1 0 0,-1 1 0 0 0,1-1 1 0 0,0 1-1 0 0,0-1 1 0 0,0 1-1 0 0,0 0 1 0 0,0 0-1 0 0,5 2 1 0 0,-6-2 4 0 0,0 0 0 0 0,-1 1 0 0 0,1 0 0 0 0,-1-1 0 0 0,1 1 0 0 0,-1 0 0 0 0,1 0 0 0 0,-1 0 0 0 0,0 1 0 0 0,1-1 0 0 0,-1 1 0 0 0,0-1 1 0 0,0 1-1 0 0,0-1 0 0 0,0 1 0 0 0,0 0 0 0 0,-1 0 0 0 0,1 0 0 0 0,0 0 0 0 0,-1 1 0 0 0,0-1 0 0 0,2 4 0 0 0,1 5 78 0 0,-1 0-1 0 0,-1 1 0 0 0,0-1 0 0 0,0 23 1 0 0,-4 48 361 0 0,1-69-393 0 0,-1 0 1 0 0,0 0 0 0 0,-1 1 0 0 0,-1-1 0 0 0,0-1 0 0 0,-8 18 0 0 0,-1-4-274 0 0,-29 44 1 0 0,32-50-2521 0 0</inkml:trace>
</inkml:ink>
</file>

<file path=ppt/ink/ink7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5:02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0 15031 0 0,'-1'1'687'0'0,"-3"2"-547"0"0,-1 0 1 0 0,1 0-1 0 0,0 0 0 0 0,0 1 0 0 0,1 0 1 0 0,-1 0-1 0 0,1 0 0 0 0,0 0 1 0 0,0 0-1 0 0,0 0 0 0 0,0 1 0 0 0,1 0 1 0 0,0-1-1 0 0,0 1 0 0 0,-3 9 1 0 0,4-7 141 0 0,-1 1-1 0 0,1 0 1 0 0,0-1 0 0 0,1 1 0 0 0,0 0 0 0 0,0 0 0 0 0,1-1 0 0 0,0 1-1 0 0,0 0 1 0 0,3 8 0 0 0,0-2-37 0 0,1 0 0 0 0,0-1 0 0 0,1 0 0 0 0,0-1 1 0 0,1 1-1 0 0,1-1 0 0 0,13 17 0 0 0,-8-14-56 0 0,1-1 0 0 0,0 0 0 0 0,1-1 0 0 0,29 19 0 0 0,4-3 31 0 0,2-2 0 0 0,95 35-1 0 0,-143-61-213 0 0,37 16-3 0 0,-16-7-84 0 0,0-1-1 0 0,0-1 1 0 0,32 7-1 0 0,-53-15-246 0 0,-1 0 233 0 0,-1 1 0 0 0,0-1 0 0 0,0 0 0 0 0,1 0-1 0 0,-1 0 1 0 0,0 0 0 0 0,0 0 0 0 0,1 1 0 0 0,-1-1 0 0 0,0 0 0 0 0,1 0-1 0 0,-1 0 1 0 0,0 0 0 0 0,1 0 0 0 0,-1 0 0 0 0,0 0 0 0 0,1 0 0 0 0,-1 0-1 0 0,0 0 1 0 0,1 0 0 0 0,-1 0 0 0 0,0 0 0 0 0,1 0 0 0 0,-1-1 0 0 0,0 1-1 0 0,1 0 1 0 0,-1 0 0 0 0,0 0 0 0 0,0 0 0 0 0,1 0 0 0 0,-1-1 0 0 0,0 1-1 0 0,0 0 1 0 0,1 0 0 0 0,-1-1 0 0 0,0 1 0 0 0,0 0 0 0 0,1-1 0 0 0,5-9-4155 0 0,-6 0 1928 0 0,-2 0-2892 0 0</inkml:trace>
</inkml:ink>
</file>

<file path=ppt/ink/ink7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5:02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1 12407 0 0,'0'0'566'0'0,"-2"1"-6"0"0,-210 169 3403 0 0,8 16-900 0 0,132-119-2479 0 0,-47 35-234 0 0,68-59-458 0 0,27-16-2127 0 0,23-25 1287 0 0</inkml:trace>
</inkml:ink>
</file>

<file path=ppt/ink/ink7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5:03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 11831 0 0,'0'0'267'0'0,"-9"-2"653"0"0,2 4-821 0 0,6-2-74 0 0,0 0 1 0 0,0 1 0 0 0,0-1 0 0 0,0 0 0 0 0,1 1-1 0 0,-1-1 1 0 0,0 0 0 0 0,0 1 0 0 0,0-1 0 0 0,0 1-1 0 0,1-1 1 0 0,-1 1 0 0 0,0-1 0 0 0,1 1 0 0 0,-1 0 0 0 0,0-1-1 0 0,1 1 1 0 0,-1 0 0 0 0,1 0 0 0 0,-1-1 0 0 0,1 1-1 0 0,-1 0 1 0 0,1 0 0 0 0,-1 0 0 0 0,1 0 0 0 0,0 0-1 0 0,0 0 1 0 0,-1-1 0 0 0,1 3 0 0 0,0-2 117 0 0,0 1-60 0 0,0-1-1 0 0,0 1 1 0 0,0-1-1 0 0,0 1 1 0 0,1-1-1 0 0,-1 1 1 0 0,0-1-1 0 0,1 0 1 0 0,-1 1-1 0 0,1-1 1 0 0,-1 0 0 0 0,1 1-1 0 0,0-1 1 0 0,0 0-1 0 0,0 0 1 0 0,1 2-1 0 0,0 0 100 0 0,6 7 195 0 0,1 0 0 0 0,0-1 0 0 0,1 0 0 0 0,0 0-1 0 0,11 7 1 0 0,3 3-11 0 0,39 34 947 0 0,67 73 1 0 0,-107-101-896 0 0,-2 1 0 0 0,0 1 0 0 0,-2 1 1 0 0,-1 1-1 0 0,25 53 0 0 0,-37-67-360 0 0,0-1 0 0 0,-1 1-1 0 0,-1 0 1 0 0,0 0 0 0 0,-2 0 0 0 0,1 0 0 0 0,-2 1 0 0 0,0-1 0 0 0,0 1-1 0 0,-2-1 1 0 0,0 1 0 0 0,-1-1 0 0 0,0 1 0 0 0,-1-1 0 0 0,-1 0 0 0 0,0 0 0 0 0,-1-1-1 0 0,-1 1 1 0 0,-9 16 0 0 0,1-7-42 0 0,-2 0-1 0 0,0-1 0 0 0,-1-1 1 0 0,-1-1-1 0 0,-27 25 0 0 0,-112 84 32 0 0,13-12 6 0 0,120-94-273 0 0,23-23 108 0 0</inkml:trace>
</inkml:ink>
</file>

<file path=ppt/ink/ink7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5:05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78 1375 0 0,'0'0'66'0'0,"-7"5"4"0"0,1-2 914 0 0,0 0-1 0 0,0 0 0 0 0,0-1 0 0 0,0 1 0 0 0,-11 1 0 0 0,14-3-423 0 0,1 0 1 0 0,0 0-1 0 0,-1 0 1 0 0,1 0-1 0 0,0 0 1 0 0,-4 3-1 0 0,-2 2 1098 0 0,-23 10 1225 0 0,29-15-2111 0 0,2-1-719 0 0,0 0 1 0 0,0 1-1 0 0,0-1 1 0 0,-1 0-1 0 0,1 1 1 0 0,0-1-1 0 0,0 1 1 0 0,-1-1-1 0 0,1 0 1 0 0,0 0-1 0 0,-1 1 1 0 0,1-1-1 0 0,0 0 1 0 0,-1 0-1 0 0,1 1 1 0 0,0-1-1 0 0,-1 0 0 0 0,1 0 1 0 0,0 0-1 0 0,-1 1 1 0 0,1-1-1 0 0,-1 0 1 0 0,0 0-1 0 0,-3 3 1915 0 0,11 1-1203 0 0,-2-2-655 0 0,0-1 0 0 0,0 0 0 0 0,0 0 0 0 0,0 0 1 0 0,0-1-1 0 0,0 0 0 0 0,0 0 0 0 0,6-1 0 0 0,41-7 355 0 0,-50 8-457 0 0,136-38 590 0 0,-20 5-307 0 0,-39 14-336 0 0,0 4-1 0 0,93-6 1 0 0,-160 21-334 0 0,1-1-1 0 0,18-5 1 0 0,-8-1-6079 0 0,-14 4-122 0 0</inkml:trace>
</inkml:ink>
</file>

<file path=ppt/ink/ink7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5:05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6 11487 0 0,'0'0'528'0'0,"2"-1"-16"0"0,4-3 1640 0 0,-7 6-1500 0 0,-7 19-97 0 0,-1 0-1 0 0,-1-1 0 0 0,-14 23 1 0 0,7-14-137 0 0,-73 153 873 0 0,73-142-1795 0 0,3 1 0 0 0,-17 71 0 0 0,29-99-5867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6:56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73 452 10367 0 0,'-39'29'1065'0'0,"6"-6"3398"0"0,33-26-4320 0 0,0-1-1 0 0,1 0 0 0 0,-1 1 0 0 0,1-1 1 0 0,0 1-1 0 0,0-1 0 0 0,0 0 0 0 0,1 1 1 0 0,-1 0-1 0 0,1-1 0 0 0,2-2 0 0 0,3-4 44 0 0,0 1 0 0 0,10-10-1 0 0,3-4-42 0 0,162-197 33 0 0,-151 182-159 0 0,-9 13 136 0 0,33-31 0 0 0,-45 47 107 0 0,0 1 1 0 0,0 0 0 0 0,1 1 0 0 0,0 0-1 0 0,1 1 1 0 0,15-7 0 0 0,-26 13-245 0 0,0-1 0 0 0,0 1 0 0 0,-1 0 0 0 0,1 0 0 0 0,0 0 0 0 0,0 0 0 0 0,-1 0 0 0 0,1 0 0 0 0,0 1 0 0 0,0-1 0 0 0,-1 0 0 0 0,1 0 0 0 0,0 0 0 0 0,0 1 0 0 0,-1-1 0 0 0,1 0 0 0 0,0 1 0 0 0,-1-1 0 0 0,1 1 0 0 0,0 0 0 0 0,1 0 36 0 0,11 9 113 0 0,-10-6-159 0 0,-1 1 0 0 0,1-1 0 0 0,-1 1 1 0 0,0 0-1 0 0,0 0 0 0 0,0 0 0 0 0,-1 0 0 0 0,0 0 0 0 0,0 0 0 0 0,0 0 0 0 0,0 9 0 0 0,-1 0-3 0 0,0 1 0 0 0,-1-1-1 0 0,-3 16 1 0 0,-2-3-3 0 0,-2 0 0 0 0,-15 36 0 0 0,12-34 0 0 0,11-29 0 0 0,-10 28 32 0 0,-19 35 0 0 0,7-12 34 0 0,5-9 12 0 0,12-30-78 0 0,4-1-202 0 0,3-7-853 0 0,7 4-368 0 0</inkml:trace>
</inkml:ink>
</file>

<file path=ppt/ink/ink7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5:06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0 2303 0 0,'0'0'10968'0'0,"-8"1"-9648"0"0,-4 2-1165 0 0,0 1 0 0 0,0 1 0 0 0,0 0-1 0 0,1 0 1 0 0,-1 1 0 0 0,1 1 0 0 0,-16 12 0 0 0,-68 64 1236 0 0,66-56-1261 0 0,-5 6-116 0 0,-43 52 0 0 0,62-67-5 0 0,2 1 0 0 0,0 0 0 0 0,2 1 0 0 0,0 0 0 0 0,-9 23 0 0 0,18-38 37 0 0,1 0 1 0 0,0 0-1 0 0,-1 0 1 0 0,1 1-1 0 0,1-1 1 0 0,-1 0-1 0 0,1 1 1 0 0,0-1-1 0 0,0 1 1 0 0,1-1-1 0 0,0 0 1 0 0,0 1-1 0 0,0-1 1 0 0,0 0-1 0 0,1 0 1 0 0,0 0-1 0 0,0 0 1 0 0,0 0-1 0 0,1 0 1 0 0,-1 0 0 0 0,1-1-1 0 0,6 7 1 0 0,6 7 155 0 0,1-2 1 0 0,0 0 0 0 0,2-1 0 0 0,20 15 0 0 0,9 7-166 0 0,-38-29-57 0 0,-1-2 0 0 0,1 1 1 0 0,0-1-1 0 0,0 0 0 0 0,16 6 0 0 0,-24-12-56 0 0,1 1-1 0 0,-1-1 0 0 0,0 0 1 0 0,0 0-1 0 0,0 0 0 0 0,1 0 1 0 0,-1 0-1 0 0,0 0 0 0 0,0 0 1 0 0,0 0-1 0 0,0-1 1 0 0,1 1-1 0 0,-1 0 0 0 0,0-1 1 0 0,0 1-1 0 0,1-1 0 0 0,1 0-280 0 0,9-4-1163 0 0</inkml:trace>
</inkml:ink>
</file>

<file path=ppt/ink/ink7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5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0 10591 0 0,'0'0'819'0'0,"-1"1"-344"0"0,-48 54 4976 0 0,26-25-4875 0 0,2 1 0 0 0,-30 55-1 0 0,-46 100 385 0 0,47-69-721 0 0,37-85-206 0 0,12-27-559 0 0,-6 14 1391 0 0,7-19-1405 0 0,0 1 0 0 0,0 0 0 0 0,0 0 0 0 0,0 0 0 0 0,0 0-1 0 0,0 0 1 0 0,0 0 0 0 0,0 0 0 0 0,1 0 0 0 0,-1 0 0 0 0,1 2 0 0 0,3 6-5550 0 0</inkml:trace>
</inkml:ink>
</file>

<file path=ppt/ink/ink7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5:06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6911 0 0,'0'0'11319'0'0,"2"1"-10754"0"0,5 0-349 0 0,0-1-1 0 0,0 0 1 0 0,0 0-1 0 0,0-1 0 0 0,0 0 1 0 0,0 0-1 0 0,0-1 1 0 0,9-3-1 0 0,2 1 130 0 0,32-10 258 0 0,56-24 0 0 0,-62 20-332 0 0,80-19 0 0 0,-97 31-503 0 0,0 2 0 0 0,50-1 0 0 0,-72 16-2701 0 0,-2-1 1190 0 0</inkml:trace>
</inkml:ink>
</file>

<file path=ppt/ink/ink7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5:07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1 2303 0 0,'-2'0'626'0'0,"-5"2"1326"0"0,0-1 0 0 0,0 1 1 0 0,1 1-1 0 0,-11 4 1 0 0,-28 17 2083 0 0,32-16-4197 0 0,-47 25 764 0 0,3 3 1 0 0,0 3-1 0 0,-57 51 0 0 0,91-69-424 0 0,1 1 0 0 0,0 1 0 0 0,2 1-1 0 0,0 0 1 0 0,2 2 0 0 0,1 0 0 0 0,1 1 0 0 0,1 1-1 0 0,-12 32 1 0 0,23-49-77 0 0,1 0-1 0 0,1 0 1 0 0,-1 0-1 0 0,2 1 1 0 0,0-1-1 0 0,0 1 1 0 0,1-1-1 0 0,0 1 1 0 0,1-1-1 0 0,1 1 1 0 0,2 11-1 0 0,-3-16-81 0 0,1-1 1 0 0,0 1-1 0 0,0-1 0 0 0,1 1 1 0 0,0-1-1 0 0,0 0 0 0 0,0 0 1 0 0,1 0-1 0 0,-1-1 0 0 0,2 1 0 0 0,-1-1 1 0 0,0 0-1 0 0,1 0 0 0 0,0 0 1 0 0,0-1-1 0 0,1 1 0 0 0,-1-1 1 0 0,1-1-1 0 0,11 7 0 0 0,-11-8-176 0 0,0 0 0 0 0,0-1 0 0 0,1 1-1 0 0,-1-1 1 0 0,1-1 0 0 0,-1 1 0 0 0,9-1-1 0 0,24-4-7166 0 0,-24 1 1352 0 0</inkml:trace>
</inkml:ink>
</file>

<file path=ppt/ink/ink7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5:07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79 14855 0 0,'11'-12'525'0'0,"0"0"-1"0"0,1 0 1 0 0,0 1-1 0 0,25-18 1 0 0,-34 26 1042 0 0,-4 5-1529 0 0,0 0 1 0 0,0 0 0 0 0,-1 1 0 0 0,1-1 0 0 0,1 0 0 0 0,-1 0-1 0 0,0 1 1 0 0,0 2 0 0 0,-3 7 54 0 0,-205 389 2306 0 0,114-230-2198 0 0,-57 77-37 0 0,147-242-220 0 0,1 1 0 0 0,0 0 1 0 0,0 0-1 0 0,1 0 0 0 0,0 0 0 0 0,0 1 0 0 0,-2 9 1 0 0,4-15-1203 0 0</inkml:trace>
</inkml:ink>
</file>

<file path=ppt/ink/ink7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5:08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22 196 4607 0 0,'0'0'208'0'0,"0"2"-9"0"0,-8 39 436 0 0,-3 2 6189 0 0,9-28-2871 0 0,5 3-2998 0 0,-1-8 2006 0 0,9-7-2048 0 0,-6-5-837 0 0,0 0-1 0 0,0 0 0 0 0,0 0 1 0 0,0-1-1 0 0,-1 1 0 0 0,1-1 1 0 0,-1 0-1 0 0,0-1 0 0 0,6-5 1 0 0,3-5 38 0 0,16-22-1 0 0,6-9-86 0 0,-8 18-210 0 0,53-43-1 0 0,-62 57-128 0 0,-1 2-1 0 0,2-1 0 0 0,-1 2 0 0 0,36-14 1 0 0,-34 17 232 0 0,-7 1 103 0 0,0 2 0 0 0,0-1 0 0 0,0 2-1 0 0,0 0 1 0 0,0 0 0 0 0,15 0 0 0 0,-27 3 15 0 0,0 0 0 0 0,0 0 0 0 0,1 0 0 0 0,-1 1 0 0 0,0-1 1 0 0,0 0-1 0 0,0 1 0 0 0,0-1 0 0 0,0 0 0 0 0,0 1 1 0 0,0-1-1 0 0,0 1 0 0 0,0 0 0 0 0,0-1 0 0 0,0 1 1 0 0,-1 0-1 0 0,1-1 0 0 0,0 1 0 0 0,0 0 0 0 0,-1 0 1 0 0,1 0-1 0 0,0 0 0 0 0,-1 0 0 0 0,1 0 0 0 0,-1 0 1 0 0,1 0-1 0 0,-1 0 0 0 0,1 2 0 0 0,0 0-9 0 0,0 1-1 0 0,0 0 0 0 0,-1 0 1 0 0,1 0-1 0 0,-1 0 1 0 0,0 6-1 0 0,-1-2 15 0 0,-1 0-1 0 0,1-1 0 0 0,-1 1 1 0 0,-1-1-1 0 0,0 1 0 0 0,-5 11 1 0 0,-27 42 211 0 0,31-54-228 0 0,-5 8-19 0 0,-6 11 69 0 0,-33 40 0 0 0,44-62-63 0 0,4-4-18 0 0,-15 27 120 0 0,14-26-139 0 0,7 9-2176 0 0,1-3-2833 0 0,3-2-1569 0 0</inkml:trace>
</inkml:ink>
</file>

<file path=ppt/ink/ink7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5:08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12871 0 0,'0'0'1164'0'0,"-2"1"-958"0"0,1 0-80 0 0,-1 0 1 0 0,1 0 0 0 0,-1 1 0 0 0,1-1-1 0 0,0 0 1 0 0,0 1 0 0 0,-1-1 0 0 0,1 1-1 0 0,0-1 1 0 0,0 1 0 0 0,1 0 0 0 0,-1-1-1 0 0,0 1 1 0 0,0 0 0 0 0,1-1 0 0 0,-1 1-1 0 0,1 0 1 0 0,-1 0 0 0 0,1 0 0 0 0,0 0-1 0 0,0 0 1 0 0,0-1 0 0 0,0 1 0 0 0,0 0-1 0 0,0 0 1 0 0,1 0 0 0 0,-1 0 0 0 0,1-1-1 0 0,-1 1 1 0 0,1 0 0 0 0,-1 0-1 0 0,2 2 1 0 0,2 3 155 0 0,0 0 1 0 0,0 0-1 0 0,1-1 0 0 0,0 1 0 0 0,0-1 0 0 0,0 0 0 0 0,11 9 1 0 0,47 33 686 0 0,76 41 237 0 0,-114-75-1049 0 0,1-1 0 0 0,1-1 0 0 0,47 14 0 0 0,-58-22-64 0 0,0 0-1 0 0,1-2 0 0 0,25 2 1 0 0,-32-4-411 0 0,0 0 1 0 0,0-1 0 0 0,0 0-1 0 0,-1-1 1 0 0,1 0 0 0 0,0 0 0 0 0,10-5-1 0 0</inkml:trace>
</inkml:ink>
</file>

<file path=ppt/ink/ink7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5:08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1 5527 0 0,'0'0'423'0'0,"-1"0"-278"0"0,-6 0 797 0 0,1 0 0 0 0,-1 0 0 0 0,1 1 0 0 0,0 0 0 0 0,-1 1 0 0 0,1-1 0 0 0,0 1 0 0 0,0 0 0 0 0,-7 4 0 0 0,7-3-655 0 0,0 1 0 0 0,0 0 0 0 0,1 0 1 0 0,-1 0-1 0 0,-5 7 0 0 0,-65 78 1767 0 0,55-62-1533 0 0,-1 0-1 0 0,-28 25 1 0 0,11-17-254 0 0,-2-2 0 0 0,-87 55 0 0 0,95-74-424 0 0</inkml:trace>
</inkml:ink>
</file>

<file path=ppt/ink/ink7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5:09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 9671 0 0,'0'0'748'0'0,"-2"1"-492"0"0,-2 1-22 0 0,1 0-1 0 0,0 1 1 0 0,0 0-1 0 0,-1-1 1 0 0,2 1-1 0 0,-1 0 0 0 0,0 1 1 0 0,0-1-1 0 0,1 0 1 0 0,0 1-1 0 0,0 0 1 0 0,0-1-1 0 0,0 1 1 0 0,0 0-1 0 0,1 0 1 0 0,0 0-1 0 0,0 0 0 0 0,0 0 1 0 0,0 0-1 0 0,0 0 1 0 0,1 5-1 0 0,-1 5-32 0 0,0 1-1 0 0,1-1 1 0 0,1 1 0 0 0,0-1-1 0 0,1 0 1 0 0,1 1-1 0 0,0-1 1 0 0,1 0 0 0 0,1-1-1 0 0,0 1 1 0 0,0-1-1 0 0,2 0 1 0 0,-1 0 0 0 0,11 14-1 0 0,11 12 213 0 0,2-2-1 0 0,66 64 1 0 0,-49-53-192 0 0,-36-37-107 0 0,-1 0 0 0 0,-1 0-1 0 0,0 1 1 0 0,-1 1 0 0 0,0-1 0 0 0,6 15-1 0 0,-11-20-27 0 0,0 0-1 0 0,-1 0 1 0 0,0 0-1 0 0,0 1 1 0 0,0-1-1 0 0,-1 1 0 0 0,0-1 1 0 0,-1 0-1 0 0,0 1 1 0 0,0-1-1 0 0,0 1 0 0 0,-1-1 1 0 0,-3 13-1 0 0,-1-5-22 0 0,0 0 0 0 0,-1 0 0 0 0,-1-1 0 0 0,0 0 0 0 0,-1-1 0 0 0,-1 1 0 0 0,0-2 0 0 0,-16 18 0 0 0,-11 9 170 0 0,-48 38 1 0 0,71-65-228 0 0,-37 28-6 0 0,43-35 0 0 0,1-1 0 0 0,-1-1 0 0 0,1 1 0 0 0,-1-1 0 0 0,0-1 0 0 0,-11 4 0 0 0,-44 8-176 0 0,61-14 61 0 0,19-11-4215 0 0,0 2 1347 0 0,-9 6 1339 0 0</inkml:trace>
</inkml:ink>
</file>

<file path=ppt/ink/ink7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5:10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71 8087 0 0,'0'0'367'0'0,"-2"0"0"0"0,-6 2-235 0 0,8-2 238 0 0,-1 0 1 0 0,0 1 0 0 0,1-1-1 0 0,-1 0 1 0 0,0 0 0 0 0,0 0-1 0 0,1 0 1 0 0,-1 0 0 0 0,0 0-1 0 0,0 0 1 0 0,1 0 0 0 0,-1 0-1 0 0,0 0 1 0 0,1 0 0 0 0,-1 0-1 0 0,0-1 1 0 0,0 1 0 0 0,1 0-1 0 0,-2-1 1 0 0,2 1-301 0 0,0-1-1 0 0,0 1 1 0 0,0-1-1 0 0,0 1 1 0 0,0 0-1 0 0,0-1 1 0 0,0 1 0 0 0,0-1-1 0 0,0 1 1 0 0,1 0-1 0 0,-1-1 1 0 0,0 1-1 0 0,0 0 1 0 0,0-1 0 0 0,0 1-1 0 0,1 0 1 0 0,-1-1-1 0 0,0 1 1 0 0,0 0-1 0 0,1-1 1 0 0,-1 1 0 0 0,0 0-1 0 0,1-1 1 0 0,20-16 397 0 0,-5 8 74 0 0,0 0-1 0 0,22-7 1 0 0,-35 14-475 0 0,4 0 43 0 0,0 0-1 0 0,0 0 0 0 0,0 1 1 0 0,0 0-1 0 0,0 0 0 0 0,1 1 1 0 0,12 0-1 0 0,-7 1-54 0 0,-7 1-39 0 0,-4 0 23 0 0,5 3-28 0 0,-2 3 4 0 0,-4-5-8 0 0,-1 0 1 0 0,0 0 0 0 0,0 0 0 0 0,0 0 0 0 0,0 0 0 0 0,-1 0 0 0 0,1-1-1 0 0,-1 1 1 0 0,0 0 0 0 0,0 0 0 0 0,0 0 0 0 0,0-1 0 0 0,0 1 0 0 0,-1-1 0 0 0,1 1-1 0 0,-1-1 1 0 0,0 1 0 0 0,-2 2 0 0 0,-5 5-7 0 0,0 0 0 0 0,-16 14 0 0 0,-20 14-5 0 0,-75 71 2530 0 0,291-102-2076 0 0,65-1-1386 0 0,-199-7-2359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41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63 1375 0 0,'7'-7'12820'0'0,"-14"13"-7425"0"0,-7 1-4427 0 0,-1 1-819 0 0,-23 17 130 0 0,-54 46 1 0 0,-28 40-364 0 0,84-77 68 0 0,24-23-2 0 0,-53 55-66 0 0,58-58 83 0 0,1 0 0 0 0,-1 1-1 0 0,2 0 1 0 0,-1 0 0 0 0,1 1-1 0 0,-5 14 1 0 0,9-21 3 0 0,0-1 1 0 0,0 0-1 0 0,0 1 0 0 0,1-1 1 0 0,-1 1-1 0 0,1 0 0 0 0,0-1 1 0 0,0 1-1 0 0,0-1 0 0 0,0 1 1 0 0,0-1-1 0 0,0 1 0 0 0,1-1 0 0 0,-1 1 1 0 0,1-1-1 0 0,0 1 0 0 0,0-1 1 0 0,0 1-1 0 0,0-1 0 0 0,0 0 1 0 0,0 1-1 0 0,1-1 0 0 0,-1 0 0 0 0,1 0 1 0 0,-1 0-1 0 0,1 0 0 0 0,0 0 1 0 0,0-1-1 0 0,0 1 0 0 0,0-1 1 0 0,0 1-1 0 0,0-1 0 0 0,0 1 1 0 0,4 0-1 0 0,2 2 65 0 0,0-1-1 0 0,1 0 1 0 0,-1-1 0 0 0,0 0-1 0 0,1 0 1 0 0,0 0 0 0 0,-1-2 0 0 0,1 1-1 0 0,8-1 1 0 0,4-1 110 0 0,0-2-1 0 0,0 0 1 0 0,-1-2 0 0 0,1 0-1 0 0,-1-1 1 0 0,37-17 0 0 0,-31 11-54 0 0,0-2 0 0 0,-1-1 0 0 0,-1-1 0 0 0,33-28 0 0 0,-49 37-112 0 0,0 0-1 0 0,-1-1 1 0 0,0 0-1 0 0,0 0 1 0 0,0-1-1 0 0,-1 0 1 0 0,-1 0-1 0 0,0-1 1 0 0,7-16 0 0 0,-9 18-28 0 0,-1 1 1 0 0,0-1 0 0 0,-1 1 0 0 0,1-1 0 0 0,-2 0 0 0 0,1 0 0 0 0,-1 0 0 0 0,0 1 0 0 0,-1-1 0 0 0,1 0 0 0 0,-2 0-1 0 0,1 1 1 0 0,-1-1 0 0 0,-3-8 0 0 0,-1 1-227 0 0,-1 1 1 0 0,-1-1-1 0 0,0 1 0 0 0,-1 0 1 0 0,0 1-1 0 0,-1 0 1 0 0,-1 0-1 0 0,0 1 0 0 0,-1 1 1 0 0,0 0-1 0 0,-16-12 0 0 0,22 19 102 0 0,0 1 0 0 0,-1-1 1 0 0,1 1-1 0 0,-1 0 0 0 0,1 1 0 0 0,-1 0 0 0 0,0 0 0 0 0,0 0 0 0 0,0 1 0 0 0,0 0 0 0 0,0 0 1 0 0,0 1-1 0 0,0 0 0 0 0,0 0 0 0 0,0 0 0 0 0,-1 1 0 0 0,1 0 0 0 0,0 1 0 0 0,1 0 0 0 0,-1 0 1 0 0,0 0-1 0 0,0 1 0 0 0,1 0 0 0 0,-1 0 0 0 0,1 0 0 0 0,-6 5 0 0 0,11-7 108 0 0,-1 1 0 0 0,1-1-1 0 0,-1 0 1 0 0,1 1-1 0 0,0-1 1 0 0,0 1 0 0 0,0-1-1 0 0,0 1 1 0 0,0-1 0 0 0,0 1-1 0 0,0 0 1 0 0,0 0 0 0 0,1 0-1 0 0,-1-1 1 0 0,1 1 0 0 0,-1 3-1 0 0,1-4-325 0 0,0 0 0 0 0,0 0 0 0 0,0 0 0 0 0,0 0 0 0 0,0 1 0 0 0,0-1 0 0 0,1 0 0 0 0,-1 0 0 0 0,0 0-1 0 0,1 0 1 0 0,0 2 0 0 0,7 7-4769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6:5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10 1375 0 0,'39'-9'522'0'0,"-21"9"9735"0"0,-18 7-9267 0 0,0-4-879 0 0,1-1 1 0 0,-1 1-1 0 0,0-1 1 0 0,-1 1-1 0 0,1 0 0 0 0,0-1 1 0 0,-1 1-1 0 0,1-1 0 0 0,-1 1 1 0 0,0-1-1 0 0,0 0 0 0 0,0 1 1 0 0,0-1-1 0 0,0 0 1 0 0,-4 4-1 0 0,0 2 13 0 0,-1-2 0 0 0,0 1 0 0 0,-1-1 1 0 0,1 0-1 0 0,-11 8 0 0 0,-42 22 372 0 0,30-18-300 0 0,8-5-63 0 0,-30 18 224 0 0,-56 46-1 0 0,92-64-307 0 0,0 1-1 0 0,1 0 1 0 0,0 1-1 0 0,1 1 0 0 0,1 0 1 0 0,1 0-1 0 0,-16 29 1 0 0,8-1 51 0 0,-23 76 0 0 0,12-28-26 0 0,18-62-71 0 0,-30 92 32 0 0,35-97-29 0 0,1 0 1 0 0,1 0 0 0 0,-2 26-1 0 0,7-45-4 0 0,-1 0-1 0 0,1 1 1 0 0,1-1-1 0 0,-1 1 0 0 0,1-1 1 0 0,0 1-1 0 0,1-1 1 0 0,-1 0-1 0 0,1 0 1 0 0,4 8-1 0 0,-4-10 15 0 0,0 0 0 0 0,1 0 0 0 0,-1-1 1 0 0,1 1-1 0 0,0-1 0 0 0,0 0 0 0 0,0 0 0 0 0,1 0 0 0 0,-1 0 0 0 0,1-1 0 0 0,-1 1 0 0 0,1-1 0 0 0,0 0 0 0 0,0 0 0 0 0,8 3 1 0 0,1-1 223 0 0,0-1 0 0 0,0 0 0 0 0,1-1 1 0 0,-1 0-1 0 0,23-1 0 0 0,69-7 999 0 0,-85 4-1017 0 0,-13 2-155 0 0,58-8 274 0 0,-59 7-436 0 0,1-1 1 0 0,0 1-1 0 0,0-1 1 0 0,-1-1 0 0 0,1 1-1 0 0,11-8 1 0 0,-9 2-2211 0 0</inkml:trace>
</inkml:ink>
</file>

<file path=ppt/ink/ink7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5:10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20 11111 0 0,'-2'-10'1300'0'0,"-1"1"3352"0"0,3 10-4177 0 0,3 8-378 0 0,-1-1 0 0 0,1 1 1 0 0,1-1-1 0 0,0 1 0 0 0,0-1 1 0 0,7 10-1 0 0,36 45-26 0 0,34 27 11 0 0,-47-55 106 0 0,41 56-1 0 0,-67-79 9 0 0,1 1-1 0 0,-2 0 1 0 0,0 1 0 0 0,0-1 0 0 0,-1 1-1 0 0,-1 1 1 0 0,0-1 0 0 0,4 28 0 0 0,-7-27-58 0 0,-1 0 0 0 0,-1 1 1 0 0,-1-1-1 0 0,0 1 0 0 0,-1-1 0 0 0,0 0 1 0 0,-2 1-1 0 0,-4 15 0 0 0,-5 6 59 0 0,-2-1 0 0 0,-19 35 0 0 0,19-43-152 0 0,-2-1 0 0 0,-1 0 0 0 0,-1-1 0 0 0,-1-1-1 0 0,-2-2 1 0 0,0 1 0 0 0,-29 21 0 0 0,-8 2 107 0 0,-124 72 0 0 0,156-106-121 0 0,17-9-26 0 0,0 1 1 0 0,-12 6-1 0 0,21-10-104 0 0,12-6-6502 0 0,1 1-434 0 0</inkml:trace>
</inkml:ink>
</file>

<file path=ppt/ink/ink7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5:11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7 9703 0 0,'0'0'875'0'0,"-1"-6"4440"0"0,-11 35-4306 0 0,-20 34 1 0 0,16-34-693 0 0,1 1-1 0 0,-14 41 1 0 0,28-69-1050 0 0</inkml:trace>
</inkml:ink>
</file>

<file path=ppt/ink/ink7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5:11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38 12463 0 0,'37'-24'1087'0'0,"-12"13"-119"0"0,-10 8 2569 0 0,-15 15-2557 0 0,-2-4-849 0 0,0 0 0 0 0,0-1 0 0 0,-1 1 0 0 0,0 0 0 0 0,0-1-1 0 0,-7 11 1 0 0,-31 43 343 0 0,30-45-316 0 0,-272 445 1293 0 0,125-210-1281 0 0,157-248-214 0 0,-1-1 0 0 0,1 0 0 0 0,-1 0 0 0 0,1 1 0 0 0,0-1 0 0 0,0 1 0 0 0,0-1 0 0 0,0 4 0 0 0,1-5-48 0 0,0 0 0 0 0,0 0 0 0 0,0-1-1 0 0,0 1 1 0 0,0 0 0 0 0,0 0 0 0 0,0 0 0 0 0,1-1 0 0 0,-1 1 0 0 0,0 0 0 0 0,0 0-1 0 0,1 0 1 0 0,-1-1 0 0 0,0 1 0 0 0,1 0 0 0 0,-1-1 0 0 0,1 1 0 0 0,-1 0 0 0 0,1-1 0 0 0,-1 1-1 0 0,1-1 1 0 0,0 1 0 0 0,-1 0 0 0 0,1-1 0 0 0,0 0 0 0 0,-1 1 0 0 0,1-1 0 0 0,1 1 0 0 0,7 3-1254 0 0</inkml:trace>
</inkml:ink>
</file>

<file path=ppt/ink/ink7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5:12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36 160 6911 0 0,'0'0'9092'0'0,"1"-1"-8281"0"0,5-6-408 0 0,0 1 0 0 0,1 0-1 0 0,0 0 1 0 0,-1 1 0 0 0,2 0 0 0 0,-1 0 0 0 0,11-5 0 0 0,62-24 276 0 0,-39 17-477 0 0,-4 3 56 0 0,1 2 0 0 0,0 1 0 0 0,63-9 0 0 0,-101 20-244 0 0,0-1-1 0 0,0 1 1 0 0,1 0 0 0 0,-1 0-1 0 0,0 0 1 0 0,1 0 0 0 0,-1 0-1 0 0,0 0 1 0 0,1 0 0 0 0,-1 0-1 0 0,0 0 1 0 0,1 0 0 0 0,-1 0-1 0 0,0 0 1 0 0,1 0 0 0 0,-1 1-1 0 0,0-1 1 0 0,0 0 0 0 0,1 0-1 0 0,-1 0 1 0 0,0 0 0 0 0,1 0-1 0 0,-1 1 1 0 0,0-1 0 0 0,0 0-1 0 0,0 0 1 0 0,1 0 0 0 0,-1 1 0 0 0,0-1-1 0 0,0 0 1 0 0,0 0 0 0 0,1 1-1 0 0,-1-1 1 0 0,0 0 0 0 0,0 1-1 0 0,0-1 1 0 0,0 0 0 0 0,0 0-1 0 0,1 1 1 0 0,-1 1 6 0 0,0 0-1 0 0,0-1 1 0 0,-1 1-1 0 0,1 0 1 0 0,0-1 0 0 0,-1 1-1 0 0,1-1 1 0 0,-2 4-1 0 0,-14 27 139 0 0,3-16-117 0 0,-1 0 0 0 0,0-1 0 0 0,-1-1 0 0 0,0-1 0 0 0,-28 19 0 0 0,9-5-15 0 0,-39 28-67 0 0,24-18-26 0 0,-57 54-1 0 0,97-83 68 0 0,5-5 0 0 0,0 1 0 0 0,1-1 0 0 0,0 1 0 0 0,0 0 0 0 0,0 0 0 0 0,0 0 0 0 0,-3 7 0 0 0,-3 3 0 0 0,8-11 0 0 0,-1 9 0 0 0,2-3 0 0 0,1-8 8 0 0,0 1 0 0 0,0-1 0 0 0,0 0 0 0 0,0 1 0 0 0,1-1 0 0 0,-1 0 0 0 0,0 0 0 0 0,0 0 0 0 0,1 0 0 0 0,-1 0-1 0 0,0 0 1 0 0,1 0 0 0 0,-1 0 0 0 0,1 0 0 0 0,0-1 0 0 0,-1 1 0 0 0,1-1 0 0 0,0 1 0 0 0,-1-1 0 0 0,1 0 0 0 0,0 1 0 0 0,-1-1 0 0 0,1 0 0 0 0,0 0 0 0 0,1 0-1 0 0,7-1 60 0 0,0 1-1 0 0,-1-2 0 0 0,10-1 0 0 0,62-9-49 0 0,136-3 0 0 0,-178 15-1650 0 0,-14 0-4573 0 0,-10 2-524 0 0</inkml:trace>
</inkml:ink>
</file>

<file path=ppt/ink/ink7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5:12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21 247 6447 0 0,'0'0'499'0'0,"-21"5"11964"0"0,21-5-12334 0 0,5-10 1633 0 0,11-10-1510 0 0,-11 16-155 0 0,-1 1 0 0 0,1 0-1 0 0,0 0 1 0 0,1 0-1 0 0,-1 0 1 0 0,0 1-1 0 0,1 0 1 0 0,-1 0 0 0 0,10-1-1 0 0,8-1 211 0 0,26-2 0 0 0,-10 2-91 0 0,189-44 331 0 0,-6-20-275 0 0,-156 45-263 0 0,44-13-658 0 0,-95 34 682 0 0,-8 1-1109 0 0,0 0-3490 0 0,-13 10 1062 0 0,-2 2 1681 0 0</inkml:trace>
</inkml:ink>
</file>

<file path=ppt/ink/ink7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5:13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 13303 0 0,'0'0'1202'0'0,"1"1"-988"0"0,0 5 11 0 0,0-1 0 0 0,0 1-1 0 0,0-1 1 0 0,0 1 0 0 0,-1-1-1 0 0,0 1 1 0 0,0-1 0 0 0,-1 1-1 0 0,1 0 1 0 0,-1-1-1 0 0,-3 9 1 0 0,-2 6 792 0 0,-17 34-1 0 0,11-26-457 0 0,-44 75 829 0 0,6-11-657 0 0,-13 51-362 0 0,61-139-342 0 0,0 0-1 0 0,0-1 1 0 0,-1 1-1 0 0,1-1 1 0 0,-1 0-1 0 0,0 1 1 0 0,0-1-1 0 0,0-1 0 0 0,0 1 1 0 0,0 0-1 0 0,-1-1 1 0 0,0 0-1 0 0,1 1 1 0 0,-1-1-1 0 0,-4 1 1 0 0,0 0-367 0 0,0 0 0 0 0,1-1 0 0 0,-1 0 0 0 0,0-1 0 0 0,0 0 0 0 0,0 0 0 0 0,-9 0 0 0 0</inkml:trace>
</inkml:ink>
</file>

<file path=ppt/ink/ink7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5:13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0 3679 0 0,'0'0'14256'0'0,"-1"2"-13954"0"0,-10 6-105 0 0,1 1 0 0 0,-1-1 0 0 0,-18 9 0 0 0,-18 14 53 0 0,-34 30 279 0 0,12-10 40 0 0,-115 109 1 0 0,170-145-405 0 0,-18 23 0 0 0,28-32-90 0 0,1-1 0 0 0,-1 1 0 0 0,1 0 1 0 0,0 0-1 0 0,1 0 0 0 0,-1 0 0 0 0,1 0 1 0 0,-2 11-1 0 0,4-15-31 0 0,0 0 1 0 0,0 0-1 0 0,0 1 1 0 0,0-1-1 0 0,0 0 1 0 0,1 0 0 0 0,-1 1-1 0 0,1-1 1 0 0,-1 0-1 0 0,1 0 1 0 0,0 0-1 0 0,0 0 1 0 0,0 0-1 0 0,0 0 1 0 0,0 0-1 0 0,0 0 1 0 0,0 0-1 0 0,1 0 1 0 0,-1-1-1 0 0,1 1 1 0 0,-1 0-1 0 0,1-1 1 0 0,0 1 0 0 0,0-1-1 0 0,-1 0 1 0 0,1 0-1 0 0,0 0 1 0 0,0 0-1 0 0,0 0 1 0 0,5 2-1 0 0,3 0 56 0 0,0 0 1 0 0,0 0-1 0 0,1-1 0 0 0,-1-1 0 0 0,14 1 0 0 0,49 0 100 0 0,83-10 0 0 0,-93 4-172 0 0,39-8 386 0 0,-51-1-2153 0 0,-38 9-2083 0 0,21-11 0 0 0,-18 7-2825 0 0</inkml:trace>
</inkml:ink>
</file>

<file path=ppt/ink/ink7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5:14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107 251 5983 0 0,'-53'0'1404'0'0,"30"0"2683"0"0,23 0-3835 0 0,-1 0 0 0 0,1 0 0 0 0,-1 0 0 0 0,0 0 0 0 0,1 0 0 0 0,-1 0 0 0 0,0 0 0 0 0,1 0 0 0 0,-1 0 0 0 0,1-1 0 0 0,-1 1 0 0 0,1 0 0 0 0,-1 0 0 0 0,0-1 0 0 0,1 1 0 0 0,-1 0 0 0 0,1 0 0 0 0,-1-1 0 0 0,1 1 0 0 0,-1-1 0 0 0,1 1 0 0 0,-1-1 0 0 0,1 0-126 0 0,-1 0 0 0 0,1 1 0 0 0,0-1 0 0 0,0 1 0 0 0,0-1 0 0 0,0 0-1 0 0,0 1 1 0 0,0-1 0 0 0,0 1 0 0 0,0-1 0 0 0,0 0 0 0 0,0 1 0 0 0,0-1 0 0 0,1 1 0 0 0,-1-1 0 0 0,0 0 0 0 0,0 1 0 0 0,1-1 0 0 0,0-2 50 0 0,1 0 1 0 0,-1 1-1 0 0,1-1 0 0 0,0 1 0 0 0,0 0 0 0 0,0-1 0 0 0,3-2 1 0 0,1 1-36 0 0,0 1 1 0 0,0-1 0 0 0,0 1 0 0 0,0 0 0 0 0,0 1 0 0 0,1-1 0 0 0,9-1 0 0 0,50-7 132 0 0,-35 7-205 0 0,16-3-17 0 0,236-47 147 0 0,0-14-82 0 0,-75 30-117 0 0,-202 37-91 0 0,-2 1-76 0 0,0-1-1 0 0,0 1 1 0 0,0-1-1 0 0,0 1 0 0 0,0 0 1 0 0,6 1-1 0 0,-16 8-62 0 0,-81 91-49 0 0,46-48 238 0 0,-55 95-1 0 0,-18 53 6 0 0,-101 197-64 0 0,203-370 147 0 0,1 1 0 0 0,1 0-1 0 0,2 1 1 0 0,0 0 0 0 0,2 1 0 0 0,2-1 0 0 0,0 1-1 0 0,2 0 1 0 0,1 0 0 0 0,2 0 0 0 0,1 0-1 0 0,10 53 1 0 0,-2-38 269 0 0,19 52 0 0 0,-23-75-200 0 0,-1 0 0 0 0,0 0-1 0 0,1 40 1 0 0,-6-58-115 0 0,4 19-1 0 0,-3-20 0 0 0,0-1 0 0 0,0 1 0 0 0,-1 0 0 0 0,1-1 0 0 0,-1 1 0 0 0,0 0 0 0 0,0-1 0 0 0,0 1 0 0 0,0 0 0 0 0,0-1 0 0 0,-1 1 0 0 0,1 0 0 0 0,-1-1 0 0 0,0 1 0 0 0,0-1 0 0 0,-1 5 0 0 0,-10 12 0 0 0,-9 20 0 0 0,26-49 26 0 0,-2 4 19 0 0,1-1 0 0 0,-2 1 0 0 0,1-1 1 0 0,-1 1-1 0 0,3-13 0 0 0,-5 17-39 0 0,0 1 0 0 0,0-1 0 0 0,0 1-1 0 0,0-1 1 0 0,0 1 0 0 0,0 0 0 0 0,0-1 0 0 0,0 1-1 0 0,-1-1 1 0 0,1 1 0 0 0,0 0 0 0 0,-1-1 0 0 0,1 1-1 0 0,-1 0 1 0 0,0-1 0 0 0,1 1 0 0 0,-1 0 0 0 0,0 0-1 0 0,0 0 1 0 0,0 0 0 0 0,0-1 0 0 0,0 1-1 0 0,0 1 1 0 0,0-1 0 0 0,0 0 0 0 0,0 0 0 0 0,-1 0-1 0 0,1 0 1 0 0,0 1 0 0 0,0-1 0 0 0,-1 1 0 0 0,1-1-1 0 0,0 1 1 0 0,-1-1 0 0 0,1 1 0 0 0,-1 0 0 0 0,-2 0-1 0 0,-21-4 8 0 0,0 2 0 0 0,0 1-1 0 0,0 1 1 0 0,-38 4 0 0 0,21 2 4 0 0,-77 21 1 0 0,91-19-18 0 0,0 2 0 0 0,-47 22 0 0 0,68-28-13 0 0,5-1-41 0 0,2-1 21 0 0,-1-1 0 0 0,1 1 0 0 0,0 0 0 0 0,0-1 0 0 0,0 1 0 0 0,0 0 0 0 0,0-1 0 0 0,1 1 0 0 0,-1-1 0 0 0,0 1 0 0 0,1-1 0 0 0,-1 1 0 0 0,1-1 0 0 0,0 1 0 0 0,-1-1 0 0 0,1 1 0 0 0,0-1 0 0 0,0 1 0 0 0,0-1-1 0 0,0 0 1 0 0,2 2 0 0 0,0 1-100 0 0,16 21-2418 0 0</inkml:trace>
</inkml:ink>
</file>

<file path=ppt/ink/ink7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5:16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1839 0 0,'0'0'13347'0'0,"2"0"-12872"0"0,18-4 346 0 0,38-12 0 0 0,15-3-349 0 0,80-22-3 0 0,-147 39-450 0 0,8-2 98 0 0,28-5-1 0 0,-36 8-194 0 0,-1 0-1 0 0,0 1 1 0 0,1 0 0 0 0,-1 0-1 0 0,1 1 1 0 0,-1-1 0 0 0,0 1 0 0 0,7 2-1 0 0,-10-2-783 0 0</inkml:trace>
</inkml:ink>
</file>

<file path=ppt/ink/ink7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5:16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8751 0 0,'0'0'6411'0'0,"3"0"-4652"0"0,3 1-1428 0 0,1-1 0 0 0,-1 0 0 0 0,1 0 0 0 0,0-1 0 0 0,10-2 0 0 0,38-12 587 0 0,-31 8-408 0 0,205-55 1157 0 0,-222 59-1737 0 0,0 1 0 0 0,1 0 0 0 0,-1 1 0 0 0,1 0 1 0 0,-1 0-1 0 0,1 1 0 0 0,0-1 0 0 0,-1 2 0 0 0,10 0 0 0 0,-14 0-1123 0 0,4 6-2006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6:57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0 10591 0 0,'0'0'819'0'0,"-2"2"-347"0"0,-5 5 256 0 0,0 1 0 0 0,0 0 0 0 0,0 0 0 0 0,1 0 0 0 0,-6 10 1 0 0,-24 51 1074 0 0,20-38-1491 0 0,-13 27 348 0 0,-24 74-1 0 0,-11 65-101 0 0,12-34-338 0 0,1-29-86 0 0,40-108-115 0 0,-2 0 1 0 0,-1-2 0 0 0,-17 25-1 0 0,0-15-1 0 0,24-27-337 0 0,1-1 1 0 0,0 1-1 0 0,0-1 0 0 0,1 2 0 0 0,-5 7 1 0 0,8-4-324 0 0,2-8 526 0 0,0-1-244 0 0,0-2-297 0 0,1 0 496 0 0,0 1 0 0 0,0-1 0 0 0,-1 1 0 0 0,1-1 0 0 0,0 0 0 0 0,0 1 0 0 0,-1 0 0 0 0,1-1 0 0 0,0 1 0 0 0,-1-1 0 0 0,2 2 0 0 0,-2-2-127 0 0,2 2-1075 0 0</inkml:trace>
</inkml:ink>
</file>

<file path=ppt/ink/ink7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5:17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52 6911 0 0,'0'0'528'0'0,"2"-1"-341"0"0,17-21 1306 0 0,-16 17-157 0 0,1 1 1 0 0,0-1-1 0 0,8-6 1 0 0,-12 11-1183 0 0,0-1 0 0 0,1 1 0 0 0,-1 0-1 0 0,1-1 1 0 0,-1 1 0 0 0,1 0 0 0 0,-1-1 0 0 0,1 1 0 0 0,-1 0 0 0 0,1 0 0 0 0,-1 0 0 0 0,1 0 0 0 0,-1-1 0 0 0,1 1 0 0 0,-1 0 0 0 0,1 0 0 0 0,-1 0 0 0 0,1 0 0 0 0,-1 0 0 0 0,1 0 0 0 0,0 0 0 0 0,-1 0 0 0 0,1 0 0 0 0,-1 1 0 0 0,1-1 0 0 0,0 0 0 0 0,0 1-104 0 0,-1-1 0 0 0,1 1 0 0 0,-1 0 0 0 0,1-1 0 0 0,0 1 0 0 0,-1 0 0 0 0,1-1 0 0 0,-1 1 1 0 0,0 0-1 0 0,1 0 0 0 0,-1 0 0 0 0,0-1 0 0 0,1 1 0 0 0,-1 2 0 0 0,1 2-96 0 0,0 0 0 0 0,0 0 0 0 0,-1 0 0 0 0,0 10 0 0 0,-3 5 121 0 0,0 0-1 0 0,-1 0 0 0 0,-9 24 1 0 0,-25 59 221 0 0,18-54-203 0 0,-79 185 171 0 0,23-56-203 0 0,35-84 1 0 0,-78 134 0 0 0,109-212-426 0 0,-11 30 0 0 0,19-43-498 0 0</inkml:trace>
</inkml:ink>
</file>

<file path=ppt/ink/ink7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5:18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74 357 10135 0 0,'0'2'778'0'0,"-4"15"-115"0"0,-1 1 1 0 0,-1 0 0 0 0,-1-1 0 0 0,0 0 0 0 0,-1-1 0 0 0,-1 1-1 0 0,-19 26 2937 0 0,29-53-2920 0 0,1 3-517 0 0,0-1 0 0 0,0 1 0 0 0,1 0-1 0 0,0-1 1 0 0,6-9 0 0 0,24-36 157 0 0,-24 41-249 0 0,9-14 19 0 0,1 2 0 0 0,2 0 0 0 0,44-40 0 0 0,81-51 82 0 0,-102 83-120 0 0,48-33-63 0 0,-80 58 42 0 0,0 1 0 0 0,0 0 0 0 0,1 0 0 0 0,-1 1 1 0 0,1 1-1 0 0,17-3 0 0 0,-28 6-12 0 0,0 1 0 0 0,-1 0 0 0 0,1-1 1 0 0,0 1-1 0 0,0 0 0 0 0,0 0 0 0 0,0 1 0 0 0,0-1 0 0 0,-1 0 1 0 0,1 1-1 0 0,0-1 0 0 0,3 2 0 0 0,5 5 81 0 0,-8-4-93 0 0,0 0 0 0 0,0 0-1 0 0,0 0 1 0 0,-1 0 0 0 0,1 0 0 0 0,-1 0-1 0 0,0 0 1 0 0,0 0 0 0 0,0 1 0 0 0,0-1-1 0 0,0 0 1 0 0,-1 1 0 0 0,0-1 0 0 0,0 1-1 0 0,0-1 1 0 0,0 0 0 0 0,0 1 0 0 0,0-1-1 0 0,-3 7 1 0 0,-1 5 29 0 0,0 0-1 0 0,-14 29 1 0 0,13-32-15 0 0,-161 326-368 0 0,150-305-1081 0 0,15-30 26 0 0</inkml:trace>
</inkml:ink>
</file>

<file path=ppt/ink/ink7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5:18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3679 0 0,'0'0'284'0'0,"-2"1"-186"0"0,-2 3 560 0 0,1 0 1 0 0,0 0 0 0 0,0 0 0 0 0,0 0-1 0 0,0 1 1 0 0,0-1 0 0 0,1 1 0 0 0,0-1-1 0 0,0 1 1 0 0,0 0 0 0 0,1 0-1 0 0,-1 0 1 0 0,1 0 0 0 0,1 0 0 0 0,-1 0-1 0 0,0 0 1 0 0,1 0 0 0 0,1 8-1 0 0,-1-3-305 0 0,1 0-1 0 0,0 1 0 0 0,1-1 0 0 0,0 0 0 0 0,0 0 0 0 0,1 0 1 0 0,1 0-1 0 0,6 13 0 0 0,-3-10-109 0 0,2-1 0 0 0,-1 0 0 0 0,2 0 1 0 0,-1-1-1 0 0,2 0 0 0 0,-1-1 0 0 0,1 0 0 0 0,24 16 1 0 0,7 0 449 0 0,58 28 1 0 0,-82-46-577 0 0,87 41 173 0 0,32 17-20 0 0,-34-16-691 0 0,-101-50 153 0 0</inkml:trace>
</inkml:ink>
</file>

<file path=ppt/ink/ink7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5:18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0 9215 0 0,'0'0'422'0'0,"-2"1"-13"0"0,-1-1-386 0 0,1 1-1 0 0,-1 1 1 0 0,0-1-1 0 0,1 0 1 0 0,-1 1 0 0 0,1-1-1 0 0,0 1 1 0 0,-1 0-1 0 0,1-1 1 0 0,0 1-1 0 0,0 0 1 0 0,0 1 0 0 0,-3 2-1 0 0,-23 38 2661 0 0,22-34-1373 0 0,-55 79 3961 0 0,-7-4-3634 0 0,-79 74-1053 0 0,53-73-315 0 0,-10 11-754 0 0,93-83 535 0 0,6-9-1623 0 0,1 1 0 0 0,0-1 0 0 0,-11 6 0 0 0,13-8-529 0 0</inkml:trace>
</inkml:ink>
</file>

<file path=ppt/ink/ink7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5:21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 11743 0 0,'0'0'5446'0'0,"1"-1"-5109"0"0,33-26 776 0 0,-33 26-347 0 0,-3 3-676 0 0,-10 6 58 0 0,7-5-79 0 0,1 0-1 0 0,0 0 1 0 0,0 0 0 0 0,-6 6 0 0 0,9-7 197 0 0,14-6-140 0 0,17-6-500 0 0,-10 2-5189 0 0,-7 3-648 0 0</inkml:trace>
</inkml:ink>
</file>

<file path=ppt/ink/ink7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5:21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0 12895 0 0,'0'0'595'0'0,"-2"1"-18"0"0,-1 2-539 0 0,-1 0 0 0 0,1-1 0 0 0,-1 1 0 0 0,1 1 0 0 0,0-1 1 0 0,1 0-1 0 0,-1 1 0 0 0,0-1 0 0 0,-3 9 0 0 0,-17 40 790 0 0,15-31-361 0 0,-49 128 1399 0 0,-31 69-988 0 0,54-150-854 0 0,8-20 16 0 0,3 1 0 0 0,-16 52 0 0 0,36-95-91 0 0,2-5 25 0 0,1 1 0 0 0,-1 0 0 0 0,1 0 0 0 0,-1 0 0 0 0,1 0 1 0 0,0 0-1 0 0,0 0 0 0 0,0 0 0 0 0,0 0 0 0 0,0 4 0 0 0,3 2-786 0 0,-3-8 597 0 0,1 1-1 0 0,-1 0 0 0 0,0-1 0 0 0,1 1 0 0 0,-1-1 0 0 0,0 1 0 0 0,0 0 0 0 0,1-1 0 0 0,-1 1 0 0 0,0 0 0 0 0,0-1 0 0 0,0 1 0 0 0,0 0 0 0 0,0 0 1 0 0,0 1-1 0 0</inkml:trace>
</inkml:ink>
</file>

<file path=ppt/ink/ink7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5:22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139 152 2303 0 0,'-26'-5'813'0'0,"-35"-4"0"0"0,22 7 9857 0 0,26 3-7776 0 0,24 1-573 0 0,26 2-1344 0 0,419-2 246 0 0,-320-6-1071 0 0,904-58 1393 0 0,-808 32-1343 0 0,252-17 1 0 0,-470 46-603 0 0,0 1 0 0 0,-1 0 0 0 0,1 1 0 0 0,0 1 0 0 0,22 6 1 0 0,-34-8-1069 0 0,-3 2-62 0 0,-3 7-6 0 0</inkml:trace>
</inkml:ink>
</file>

<file path=ppt/ink/ink7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5:25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25 953 8607 0 0,'0'0'3618'0'0,"-2"-1"-2708"0"0,-3-2-756 0 0,-2 2 2762 0 0,6 2-2912 0 0,0 0 1 0 0,0 0-1 0 0,0 0 1 0 0,0 0 0 0 0,0 0-1 0 0,1 0 1 0 0,-1 1-1 0 0,0-1 1 0 0,1 0 0 0 0,-1 1-1 0 0,1-1 1 0 0,-1 0 0 0 0,1 1-1 0 0,0-1 1 0 0,-1 1-1 0 0,1-1 1 0 0,0 1 0 0 0,0-1-1 0 0,0 1 1 0 0,0-1-1 0 0,1 2 1 0 0,-1 2 6 0 0,2 34 81 0 0,9 51 0 0 0,-2-25-63 0 0,-6-34-10 0 0,1-1 1 0 0,2 0 0 0 0,1 0-1 0 0,1 0 1 0 0,25 55-1 0 0,3-8 45 0 0,-31-66-58 0 0,0 0-1 0 0,0 0 0 0 0,-1 0 1 0 0,-1 1-1 0 0,0-1 0 0 0,0 1 1 0 0,-1 0-1 0 0,-1 0 0 0 0,0 0 1 0 0,0 0-1 0 0,-2 13 0 0 0,0-3-6 0 0,0-15-1 0 0,-6 16 19 0 0,1 0 107 0 0,3-18 3013 0 0,8-20-2956 0 0,-1-1-121 0 0,0 0-1 0 0,-2-1 1 0 0,1-23-1 0 0,-1 19 14 0 0,5-32 0 0 0,92-270-145 0 0,-60 205 46 0 0,-21 65-108 0 0,-3 1 0 0 0,-1-2 1 0 0,6-63-1 0 0,19-295 759 0 0,-38 404-625 0 0,1-26 13 0 0,2 0 0 0 0,2 0 0 0 0,0 1-1 0 0,15-40 1 0 0,-12 43-13 0 0,-6 19 0 0 0,0 0 0 0 0,1 0 0 0 0,8-16 0 0 0,-8 20-10 0 0,-3 5-45 0 0,4 24-88 0 0,4 55 143 0 0,-7-68 11 0 0,-2-8-3 0 0,0 1-1 0 0,1-1 1 0 0,-1 0 0 0 0,1 0 0 0 0,-1 0 0 0 0,1 0-1 0 0,-1 0 1 0 0,1 0 0 0 0,0 0 0 0 0,0 0 0 0 0,0 0-1 0 0,-1 0 1 0 0,1 0 0 0 0,0 0 0 0 0,0-1-1 0 0,0 1 1 0 0,0 0 0 0 0,0-1 0 0 0,0 1 0 0 0,1-1-1 0 0,-1 1 1 0 0,0-1 0 0 0,0 1 0 0 0,0-1 0 0 0,0 0-1 0 0,1 1 1 0 0,-1-1 0 0 0,0 0 0 0 0,0 0 0 0 0,1 0-1 0 0,1 0 1 0 0,4-1 38 0 0,0 1 1 0 0,0-1-1 0 0,13-3 1 0 0,-17 4-46 0 0,24-7 49 0 0,-1 1 1 0 0,1 2-1 0 0,42-2 0 0 0,-67 6-50 0 0,9 0 0 0 0,0 0 0 0 0,-1 1 0 0 0,1 0 0 0 0,0 1 0 0 0,0 0 0 0 0,12 5 0 0 0,-2-4 0 0 0,-1 1 0 0 0,1-2 0 0 0,0-1 0 0 0,38-3 0 0 0,-55 2 0 0 0,75-6 0 0 0,80-17 0 0 0,67-6 0 0 0,-187 27 32 0 0,37-7 0 0 0,-59 6-32 0 0,29 1 0 0 0,-15 1 0 0 0,36 0 1 0 0,-27 0-69 0 0,45-6-1 0 0,-47 6 46 0 0,-28 1 10 0 0,-1 0-1 0 0,15-3 0 0 0,8-1 14 0 0,0 2 0 0 0,53 1 0 0 0,-38 2 0 0 0,9 0 0 0 0,-21 0 0 0 0,-1-1 0 0 0,45-6 0 0 0,203-21-12 0 0,-182 27-48 0 0,-66 1 60 0 0,6 0 0 0 0,-8-4 0 0 0,-20 3 0 0 0,23-5 0 0 0,111-17 139 0 0,-101 16-22 0 0,154-10 438 0 0,-173 16-526 0 0,43 6 0 0 0,-47-3-30 0 0,0-1 0 0 0,0-1-1 0 0,27-3 1 0 0,166-21 706 0 0,-71 11-111 0 0,-43 16-504 0 0,-19 0-39 0 0,-35-4-47 0 0,0-3-1 0 0,64-12 1 0 0,-71 10 12 0 0,0 2-1 0 0,73 3 1 0 0,-44 1-10 0 0,-64 0-6 0 0,17-4 0 0 0,-18 3 9 0 0,0-1 9 0 0,0 0 0 0 0,0 1 1 0 0,0 0-1 0 0,-1 0 0 0 0,1 0 0 0 0,7 1 0 0 0,1 0-18 0 0,-2 1 0 0 0,0 0 0 0 0,4 2 0 0 0,-1-3 0 0 0,-11-1 0 0 0,6-1-32 0 0,-6 1-133 0 0</inkml:trace>
</inkml:ink>
</file>

<file path=ppt/ink/ink7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5:27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10 7687 0 0,'0'0'2251'0'0,"11"-6"-18"0"0,-11 5-2091 0 0,1 1-1 0 0,-1 0 1 0 0,1-1-1 0 0,-1 1 1 0 0,1 0-1 0 0,-1 0 0 0 0,1-1 1 0 0,-1 1-1 0 0,1 0 1 0 0,-1 0-1 0 0,1 0 1 0 0,-1 0-1 0 0,1 0 1 0 0,-1 0-1 0 0,1 0 0 0 0,0 0 1 0 0,-1 0-1 0 0,1 0 1 0 0,-1 0-1 0 0,1 0 1 0 0,-1 0-1 0 0,1 0 1 0 0,-1 1-1 0 0,1-1 1 0 0,1 1-1 0 0,-1-1-31 0 0,0 1-1 0 0,1 1 1 0 0,-1-1-1 0 0,0 0 1 0 0,0 0-1 0 0,1 0 1 0 0,-1 1 0 0 0,0-1-1 0 0,1 2 1 0 0,0 0-70 0 0,-1 0 1 0 0,1 0 0 0 0,0 1-1 0 0,-1-1 1 0 0,0 0 0 0 0,0 1-1 0 0,0-1 1 0 0,0 1 0 0 0,0 3-1 0 0,-1 0 36 0 0,-1 0 0 0 0,0-1-1 0 0,0 1 1 0 0,-1-1 0 0 0,0 1-1 0 0,-2 5 1 0 0,-19 40 359 0 0,11-26-238 0 0,-70 167 772 0 0,58-129-793 0 0,-16 72 0 0 0,31-104-143 0 0,-1 0 1 0 0,-24 47 0 0 0,27-63-79 0 0,1-4-32 0 0,1-1 0 0 0,-2 1 0 0 0,-10 15 0 0 0,15-26-3 0 0,12-5-1144 0 0,2-5 63 0 0,2-3-317 0 0</inkml:trace>
</inkml:ink>
</file>

<file path=ppt/ink/ink7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5:27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58 9327 0 0,'0'0'846'0'0,"-2"1"-700"0"0,1-1-56 0 0,-1 1 0 0 0,0-1-1 0 0,1 1 1 0 0,-1 0 0 0 0,1 0-1 0 0,-1 0 1 0 0,1 0 0 0 0,-1 0-1 0 0,-1 2 1 0 0,-1 0 1549 0 0,4-1-1443 0 0,-1-1-1 0 0,2 0 0 0 0,-1 1 1 0 0,0-1-1 0 0,0 0 0 0 0,0 0 1 0 0,1 1-1 0 0,-1-1 1 0 0,0 0-1 0 0,1 0 0 0 0,-1 0 1 0 0,1 0-1 0 0,0 1 0 0 0,-1-1 1 0 0,1 0-1 0 0,0 0 0 0 0,0 0 1 0 0,-1 0-1 0 0,1 0 1 0 0,2 1-1 0 0,-1-1-65 0 0,-1 0 1 0 0,1 0 0 0 0,0 0-1 0 0,0-1 1 0 0,0 1-1 0 0,0 0 1 0 0,0-1-1 0 0,1 1 1 0 0,-1-1-1 0 0,0 0 1 0 0,3 0 0 0 0,6 0 52 0 0,0-1 0 0 0,0-1 0 0 0,21-5 0 0 0,-27 6 42 0 0,188-53 1220 0 0,-172 48-1281 0 0,7-3-37 0 0,1 1-1 0 0,0 2 1 0 0,32-4 0 0 0,-49 10-153 0 0,2 0-2824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6:58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98 198 7367 0 0,'-13'13'679'0'0,"1"0"0"0"0,1 1-1 0 0,1 0 1 0 0,-17 29 0 0 0,3-5 5911 0 0,30-39-6394 0 0,0 1-1 0 0,0-2 1 0 0,0 1 0 0 0,0 0-1 0 0,0-1 1 0 0,0 0-1 0 0,0-1 1 0 0,-1 1 0 0 0,1-1-1 0 0,5-4 1 0 0,8-5 107 0 0,23-21 0 0 0,-4-1-232 0 0,64-76 1 0 0,6-8-62 0 0,-107 117 377 0 0,2 2-233 0 0,0 1-128 0 0,0 0 0 0 0,-1 1-1 0 0,1-1 1 0 0,0 1 0 0 0,-1-1-1 0 0,0 1 1 0 0,1 0 0 0 0,-1 0-1 0 0,0 0 1 0 0,-1 0 0 0 0,3 5-1 0 0,0 1 53 0 0,0 2-1 0 0,4 19 0 0 0,-3 0 311 0 0,2 45 0 0 0,-1-10 172 0 0,-5-56-517 0 0,0 0 1 0 0,-1 1-1 0 0,0-1 0 0 0,0 0 0 0 0,-1 0 0 0 0,0 0 1 0 0,0 0-1 0 0,-1 0 0 0 0,-4 11 0 0 0,3-9-128 0 0,2-9-361 0 0,1 0-163 0 0,-3 6-46 0 0</inkml:trace>
</inkml:ink>
</file>

<file path=ppt/ink/ink7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5:27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21 12695 0 0,'0'0'580'0'0,"-2"0"-10"0"0,-3-5-366 0 0,-11-10 5689 0 0,16 15-5781 0 0,-1 8-15 0 0,-3 9-46 0 0,0 0 0 0 0,-1 0 0 0 0,-10 22-1 0 0,-27 47 265 0 0,33-68-265 0 0,-117 192 407 0 0,34-64-262 0 0,68-102-37 0 0,-28 67 0 0 0,1-8-2209 0 0,48-96 1240 0 0,-2 2-663 0 0</inkml:trace>
</inkml:ink>
</file>

<file path=ppt/ink/ink7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5:28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61 265 11951 0 0,'0'0'547'0'0,"0"2"-11"0"0,-3 9 213 0 0,-1 0-1 0 0,0 0 1 0 0,-1 0 0 0 0,0 0-1 0 0,0-1 1 0 0,-1 0 0 0 0,-10 12-1 0 0,15-19-609 0 0,-1 0 0 0 0,0 0 0 0 0,1 0 0 0 0,0 0 0 0 0,-1 0 0 0 0,1 0 0 0 0,1 0-1 0 0,-1 0 1 0 0,0 0 0 0 0,0 5 0 0 0,12-14-75 0 0,0-4-48 0 0,1-1 0 0 0,-2 0 1 0 0,0-1-1 0 0,17-24 0 0 0,2-3 21 0 0,76-80 148 0 0,-86 100-181 0 0,0 1 1 0 0,2 1-1 0 0,44-28 0 0 0,8 6-4 0 0,-63 35 0 0 0,0 1 0 0 0,-1 0 0 0 0,2 0 0 0 0,-1 1 0 0 0,19-2 0 0 0,-4 3 0 0 0,-15 5 0 0 0,-8-3 1 0 0,0 1 0 0 0,-1 0 0 0 0,1 0 0 0 0,0 0 0 0 0,-1 0-1 0 0,1 1 1 0 0,-1-1 0 0 0,0 0 0 0 0,0 0 0 0 0,0 1 0 0 0,0-1 0 0 0,0 1 0 0 0,0-1 0 0 0,-1 1-1 0 0,1 0 1 0 0,-1-1 0 0 0,1 1 0 0 0,-1-1 0 0 0,-1 6 0 0 0,1 4 45 0 0,-1 1 1 0 0,-4 20 0 0 0,-7 28 95 0 0,4-20-76 0 0,1 0 0 0 0,2 1 0 0 0,0 44 0 0 0,5-86-133 0 0,0 0 0 0 0,1 1 0 0 0,-1-1 0 0 0,0 0 0 0 0,1 1 0 0 0,-1-1-1 0 0,1 0 1 0 0,-1 1 0 0 0,0-1 0 0 0,1 0 0 0 0,-1 0 0 0 0,1 0 0 0 0,-1 1 0 0 0,1-1 0 0 0,-1 0-1 0 0,1 0 1 0 0,-1 0 0 0 0,1 0 0 0 0,-1 0 0 0 0,0 0 0 0 0,1 0 0 0 0,-1 0 0 0 0,2 0-1 0 0,-2 0-51 0 0,13-1-2027 0 0,2-4-4358 0 0</inkml:trace>
</inkml:ink>
</file>

<file path=ppt/ink/ink7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5:28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11055 0 0,'-1'1'506'0'0,"-4"7"-183"0"0,-1-1 1 0 0,1 1-1 0 0,1 0 0 0 0,-5 10 1 0 0,8-15 41 0 0,-1 0 0 0 0,2 0 0 0 0,-1 0-1 0 0,0 1 1 0 0,0-1 0 0 0,1 0 0 0 0,0 1 0 0 0,0-1 0 0 0,0 0 0 0 0,0 1 0 0 0,0-1 0 0 0,1 0 0 0 0,-1 1 0 0 0,1-1 0 0 0,2 6 0 0 0,0-3-191 0 0,0 0 0 0 0,1 0 1 0 0,-1-1-1 0 0,1 1 0 0 0,1-1 1 0 0,-1 0-1 0 0,1 0 0 0 0,-1 0 1 0 0,2-1-1 0 0,-1 1 0 0 0,0-1 1 0 0,11 6-1 0 0,7 2 303 0 0,46 19 1 0 0,116 34 354 0 0,-61-23-600 0 0,78 39-39 0 0,-201-81-194 0 0,6 4 20 0 0,1-1 0 0 0,-1 0 0 0 0,1 0 0 0 0,0-1 1 0 0,0 0-1 0 0,0 0 0 0 0,0-1 0 0 0,11 0 0 0 0,-16-1-63 0 0,1-1 0 0 0,-1 0 0 0 0,0 0 0 0 0,1 0 0 0 0,-1 0 0 0 0,0 0 0 0 0,1-1 0 0 0,-1 0 0 0 0,0 1 0 0 0,0-1 0 0 0,3-4 0 0 0,-3 4-346 0 0,-1 0-1 0 0,1 0 1 0 0,-1-1 0 0 0,0 1-1 0 0,0-1 1 0 0,0 0 0 0 0,2-3-1 0 0,0-3-1233 0 0</inkml:trace>
</inkml:ink>
</file>

<file path=ppt/ink/ink7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5:29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1 13503 0 0,'0'0'620'0'0,"-2"0"-16"0"0,-15 8-204 0 0,-1 0-1 0 0,2 2 1 0 0,-1 0 0 0 0,1 0-1 0 0,1 2 1 0 0,-16 14-1 0 0,5-6 378 0 0,-143 129 1412 0 0,94-81-1453 0 0,-11 19 5 0 0,22-21-456 0 0,63-65-472 0 0</inkml:trace>
</inkml:ink>
</file>

<file path=ppt/ink/ink7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5:30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0 4607 0 0,'0'0'9430'0'0,"-15"8"-8928"0"0,6 0-294 0 0,0 1 0 0 0,0 0 0 0 0,1 1 0 0 0,-8 12 0 0 0,-6 5-60 0 0,-30 38-88 0 0,2 2 0 0 0,3 1 0 0 0,-73 145 0 0 0,109-186 215 0 0,1 0-1 0 0,1 0 1 0 0,2 1-1 0 0,0 0 1 0 0,2 0-1 0 0,1 1 1 0 0,1 0-1 0 0,2 0 1 0 0,1-1-1 0 0,1 1 1 0 0,1 0-1 0 0,2 0 1 0 0,1-1-1 0 0,10 35 1 0 0,-10-47-93 0 0,0-1 1 0 0,1 0 0 0 0,1 0 0 0 0,10 17 0 0 0,-13-26-32 0 0,0 0-1 0 0,0-1 0 0 0,1 1 1 0 0,-1-1-1 0 0,1 0 1 0 0,1 0-1 0 0,-1 0 1 0 0,1-1-1 0 0,-1 0 1 0 0,1 0-1 0 0,0-1 1 0 0,9 4-1 0 0,32 10 732 0 0,90 19-1 0 0,-108-29-645 0 0,-18-4-194 0 0,-2 2-20 0 0,-2 0-5 0 0,-6-5-16 0 0,-1 0-1 0 0,0 1 1 0 0,0-1-1 0 0,0 0 1 0 0,1 0-1 0 0,-1 1 1 0 0,0-1-1 0 0,0 0 1 0 0,0 1-1 0 0,0-1 1 0 0,0 0-1 0 0,0 1 1 0 0,0-1-1 0 0,0 0 1 0 0,0 1-1 0 0,0-1 0 0 0,0 0 1 0 0,0 0-1 0 0,0 1 1 0 0,0-1-1 0 0,0 0 1 0 0,0 1-1 0 0,0-1 1 0 0</inkml:trace>
</inkml:ink>
</file>

<file path=ppt/ink/ink7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5:31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5983 0 0,'0'0'464'0'0,"-18"1"5852"0"0,17 0-6126 0 0,-1-1 0 0 0,1 1 0 0 0,-1-1 0 0 0,1 1-1 0 0,-1 0 1 0 0,1 0 0 0 0,-1 0 0 0 0,1 0 0 0 0,0 0 0 0 0,0 0-1 0 0,-1 0 1 0 0,1 1 0 0 0,0-1 0 0 0,-1 3 0 0 0,1-3-133 0 0,1 0 0 0 0,0 0 1 0 0,0 0-1 0 0,0 0 1 0 0,-1 0-1 0 0,1 0 1 0 0,0 0-1 0 0,0 0 0 0 0,0 1 1 0 0,1-1-1 0 0,-1 0 1 0 0,0 0-1 0 0,0 0 0 0 0,1 0 1 0 0,-1 0-1 0 0,0 0 1 0 0,1 0-1 0 0,-1 0 0 0 0,1 0 1 0 0,-1 0-1 0 0,1 0 1 0 0,0 0-1 0 0,-1 0 0 0 0,1-1 1 0 0,1 2-1 0 0,2 2 51 0 0,0 0 0 0 0,0 0-1 0 0,0 0 1 0 0,1-1 0 0 0,-1 0-1 0 0,1 0 1 0 0,0 0 0 0 0,6 3-1 0 0,45 15 484 0 0,-25-11-343 0 0,-12-2-121 0 0,-1 1 0 0 0,1 0-1 0 0,-1 2 1 0 0,-1 0 0 0 0,0 1-1 0 0,-1 0 1 0 0,0 1 0 0 0,-1 1-1 0 0,15 17 1 0 0,-4 1 71 0 0,-2 0 1 0 0,-1 2-1 0 0,31 59 0 0 0,-36-58-135 0 0,-1 0-1 0 0,23 73 1 0 0,-35-93-26 0 0,-2 0 0 0 0,0 1 0 0 0,-1-1 1 0 0,0 1-1 0 0,-1-1 0 0 0,-1 1 0 0 0,-1 0 1 0 0,0 0-1 0 0,-1-1 0 0 0,-5 20 1 0 0,-1-9 2 0 0,-1 0 1 0 0,-1-1-1 0 0,-2-1 1 0 0,0 1 0 0 0,-1-2-1 0 0,-2 0 1 0 0,0-1-1 0 0,-2 0 1 0 0,0-1 0 0 0,-36 33-1 0 0,33-37-36 0 0,-1-1-1 0 0,-1 0 0 0 0,-43 22 1 0 0,46-30 138 0 0,-1 0 1 0 0,0-2 0 0 0,0 0 0 0 0,-30 4 0 0 0,27-6 264 0 0,21-4-191 0 0,27-21-6516 0 0,-16 12 4497 0 0</inkml:trace>
</inkml:ink>
</file>

<file path=ppt/ink/ink7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5:32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2303 0 0,'0'0'8648'0'0,"1"0"-8046"0"0,16-3 532 0 0,-16 3-574 0 0,1-1-2 0 0,37-16 4760 0 0,-30 11-4945 0 0,1 2 0 0 0,0 0 0 0 0,10-4 0 0 0,100-20 38 0 0,-113 27-353 0 0,0-1 0 0 0,0 2 0 0 0,0-1 0 0 0,0 1 1 0 0,0 0-1 0 0,0 0 0 0 0,0 1 0 0 0,0 0 0 0 0,0 0 0 0 0,0 1 0 0 0,0-1 0 0 0,0 2 1 0 0,-1-1-1 0 0,7 4 0 0 0,-10-4-16 0 0,-3-1-41 0 0,1-1-1 0 0,-1 1 1 0 0,0-1-1 0 0,1 1 1 0 0,-1-1-1 0 0,0 1 1 0 0,1-1-1 0 0,-1 1 1 0 0,0-1-1 0 0,0 1 1 0 0,0-1-1 0 0,1 1 1 0 0,-1 0-1 0 0,0-1 1 0 0,0 1-1 0 0,0-1 1 0 0,0 1-1 0 0,0 0 1 0 0,0-1-1 0 0,0 1 1 0 0,0 0-1 0 0,0-1 1 0 0,0 1-1 0 0,0-1 1 0 0,-1 1-1 0 0,1-1 1 0 0,0 1-1 0 0,0 0 1 0 0,-1-1-1 0 0,0 2 1 0 0,1-1 5 0 0,-2 3-3 0 0,1-1 1 0 0,-1 1-1 0 0,0-1 0 0 0,0 1 1 0 0,0-1-1 0 0,0 0 0 0 0,0 0 1 0 0,-1 0-1 0 0,0 0 0 0 0,1 0 1 0 0,-1 0-1 0 0,-5 3 0 0 0,-4 2 15 0 0,-1 0 0 0 0,-14 6 0 0 0,-13 9 2 0 0,21-10-20 0 0,1 0 0 0 0,0 2 0 0 0,1 1 0 0 0,1 0 0 0 0,-29 36 0 0 0,40-43 0 0 0,-1 0 0 0 0,1-2 1113 0 0,5-6-1098 0 0,0 0-1 0 0,1-1 0 0 0,-1 1 0 0 0,0 0 0 0 0,1-1 1 0 0,-1 1-1 0 0,1 0 0 0 0,-1-1 0 0 0,1 1 0 0 0,-1-1 0 0 0,1 1 1 0 0,-1-1-1 0 0,1 1 0 0 0,-1-1 0 0 0,1 1 0 0 0,0-1 1 0 0,-1 0-1 0 0,1 1 0 0 0,0-1 0 0 0,1 1 0 0 0,15 5 144 0 0,-6-3-85 0 0,1-1 0 0 0,0-1 0 0 0,-1 0 0 0 0,1 0 0 0 0,14-2 0 0 0,60-9 139 0 0,-46 4-119 0 0,5 0 1 0 0,-20 1-2 0 0,0 2 1 0 0,0 1-1 0 0,0 1 0 0 0,47 3 0 0 0,-69-1-50 0 0,3 2-47 0 0,-4-3-110 0 0,-2 2-612 0 0,1 0 573 0 0,-1-1 1 0 0,1 1-1 0 0,0 0 0 0 0,0-1 0 0 0,0 1 0 0 0,0-1 1 0 0,1 2-1 0 0,0 0-539 0 0</inkml:trace>
</inkml:ink>
</file>

<file path=ppt/ink/ink7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5:48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11 5151 0 0,'0'0'5896'0'0,"7"5"-1373"0"0,-11-1-4448 0 0,2-2 583 0 0,2-3-645 0 0,1 1 0 0 0,-1-1 0 0 0,0 1 0 0 0,0 0 0 0 0,0-1 0 0 0,0 1 0 0 0,0 0 0 0 0,1 0-1 0 0,-1-1 1 0 0,0 1 0 0 0,0 0 0 0 0,1-1 0 0 0,-1 1 0 0 0,0 0 0 0 0,0 0 0 0 0,1-1 0 0 0,-1 1 0 0 0,0 0-1 0 0,1 0 1 0 0,-1 0 0 0 0,0-1 0 0 0,1 1 0 0 0,0 0 0 0 0,14-10 88 0 0,-13 9 246 0 0,-1 3-150 0 0,-1 2 344 0 0,-7 6-229 0 0,5-8-310 0 0,-10 8-14 0 0,5-5-31 0 0,-1-3 44 0 0,8-3 62 0 0,13-19-66 0 0,-7 13 1474 0 0,-5 7-1416 0 0,8-1-45 0 0,2 0-10 0 0,-3 0 11 0 0,-7 0 106 0 0,-1 3-53 0 0,1 1-47 0 0,0-1-12 0 0,-1 0-1 0 0,0 0 1 0 0,1 0-1 0 0,-1-1 0 0 0,0 1 1 0 0,0 0-1 0 0,0 0 1 0 0,0 0-1 0 0,-1 1 1 0 0,-1 17 51 0 0,1-12-35 0 0,0-7 116 0 0,5-1-107 0 0,0-1-1 0 0,-1 1 1 0 0,1-1-1 0 0,-1 0 1 0 0,1 0-1 0 0,-1-1 0 0 0,1 1 1 0 0,-1-1-1 0 0,0 1 1 0 0,0-1-1 0 0,4-3 1 0 0,32-27 52 0 0,-33 27-79 0 0,0-1 28 0 0,-5 5-86 0 0,-2 1-629 0 0,0 0 645 0 0,0 1 0 0 0,0-1 0 0 0,0 0 0 0 0,0 1 0 0 0,0-1 0 0 0,0 0 0 0 0,0 1 0 0 0,0-1 0 0 0,1 1 0 0 0,-1 0 0 0 0,0-1 0 0 0,-1 2 0 0 0,-9 4-2317 0 0</inkml:trace>
</inkml:ink>
</file>

<file path=ppt/ink/ink7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5:50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0 3223 0 0,'0'0'518'0'0,"-1"2"727"0"0,-27 52 4490 0 0,-16 29-4067 0 0,4-10-791 0 0,-122 284 1048 0 0,159-347-1854 0 0,1 0-1 0 0,-1 0 0 0 0,1 0 0 0 0,0 15 0 0 0,-3 9-2446 0 0,5-32 1489 0 0</inkml:trace>
</inkml:ink>
</file>

<file path=ppt/ink/ink7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5:50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7 126 7831 0 0,'-6'2'9773'0'0,"19"-4"-5307"0"0,89-13-3580 0 0,296-42 293 0 0,-252 41-1120 0 0,154-15 111 0 0,-1 24-895 0 0,-268 9-354 0 0,-1 0-1 0 0,42 10 1 0 0,-51-6-347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6:59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7367 0 0,'0'0'3631'0'0,"-1"3"-2059"0"0,-2 11-374 0 0,0 0 1 0 0,1 0-1 0 0,-1 20 1 0 0,3-26-879 0 0,0 0 1 0 0,1-1-1 0 0,0 1 1 0 0,0 0-1 0 0,1 0 1 0 0,0-1-1 0 0,1 1 1 0 0,3 8 0 0 0,3 4-41 0 0,1-1 1 0 0,0 0-1 0 0,1 0 1 0 0,2-1-1 0 0,-1-1 1 0 0,2 0-1 0 0,0-1 1 0 0,2-1-1 0 0,25 22 1 0 0,-24-24-222 0 0,0-2 1 0 0,0 0 0 0 0,1 0-1 0 0,0-2 1 0 0,1 0 0 0 0,20 6-1 0 0,17 5 47 0 0,2 3-17 0 0,-44-17-47 0 0,-2-2-46 0 0,-9-3-89 0 0,-3-15-8551 0 0</inkml:trace>
</inkml:ink>
</file>

<file path=ppt/ink/ink7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5:51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5527 0 0,'0'0'784'0'0,"0"2"352"0"0,-3 3-212 0 0,-1-1-49 0 0,2 1-1 0 0,-1 0 1 0 0,0 0 0 0 0,1 0-1 0 0,-2 7 1 0 0,4-10-716 0 0,-1 1 0 0 0,1-1-1 0 0,0 0 1 0 0,0 1 0 0 0,0-1 0 0 0,0 0-1 0 0,0 1 1 0 0,1-1 0 0 0,-1 0 0 0 0,1 1-1 0 0,-1-1 1 0 0,1 0 0 0 0,0 0 0 0 0,0 1-1 0 0,0-1 1 0 0,2 3 0 0 0,1 1 62 0 0,0 0 1 0 0,1-1-1 0 0,0 1 0 0 0,0-1 1 0 0,0 0-1 0 0,9 6 1 0 0,40 25 542 0 0,-32-22-509 0 0,161 85 1189 0 0,-126-72-1188 0 0,-2 3 0 0 0,55 39 0 0 0,3 25-248 0 0,-48-39 50 0 0,-49-42-55 0 0,1-2 1 0 0,19 11-1 0 0,-35-21-3 0 0,22 11-13 0 0,-21-12-16 0 0,0 0-195 0 0,5 4-248 0 0</inkml:trace>
</inkml:ink>
</file>

<file path=ppt/ink/ink7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5:51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678 1 12871 0 0,'0'0'1164'0'0,"-2"0"-958"0"0,-1 0-121 0 0,0 1 1 0 0,-1 0 0 0 0,1-1-1 0 0,0 2 1 0 0,0-1 0 0 0,0 0-1 0 0,0 1 1 0 0,0-1 0 0 0,0 1-1 0 0,0 0 1 0 0,0 0 0 0 0,-2 3-1 0 0,-34 30 1477 0 0,34-29-1579 0 0,-91 82 1350 0 0,78-72-1182 0 0,-72 60 520 0 0,-45 43 40 0 0,105-88-629 0 0,-72 65 412 0 0,88-84-537 0 0,-2 0 0 0 0,0-2 0 0 0,0 1 0 0 0,-1-2 0 0 0,-21 9 0 0 0,37-17-691 0 0,13-23-8136 0 0</inkml:trace>
</inkml:ink>
</file>

<file path=ppt/ink/ink7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6:02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90 1839 0 0,'0'0'2279'0'0,"-10"3"-2902"0"0,-11 5 1124 0 0,0-1-1 0 0,-28 5 1 0 0,47-11-448 0 0,-1-1-8 0 0,1 0 0 0 0,0 0-1 0 0,0-1 1 0 0,0 1 0 0 0,-1 0 0 0 0,1-1 0 0 0,0 1-1 0 0,0-1 1 0 0,0 0 0 0 0,-3-2 0 0 0,1 2 139 0 0,2 0 1359 0 0,-7-3-278 0 0,2 3-1211 0 0,1 0-57 0 0,3 2-50 0 0,-4 0 39 0 0,-1 1 0 0 0,1-1-56 0 0,4 0 13 0 0,-3 0 36 0 0,-1-4-37 0 0,5 3-28 0 0,1 0-69 0 0,-5 0 132 0 0,-3 0-25 0 0,-3 2 35 0 0,-1-3 14 0 0,7 0 10 0 0,-4-1-2011 0 0,-10 0 14216 0 0,29 6-10059 0 0,7 0-1976 0 0,0 0-1 0 0,1-1 1 0 0,-1-1-1 0 0,1 0 0 0 0,0-1 1 0 0,-1-1-1 0 0,1 0 1 0 0,32-6-1 0 0,5-5-135 0 0,71-24 0 0 0,-64 17 44 0 0,119-37-1201 0 0,-178 54 737 0 0,3 8-4703 0 0,-4-3 1502 0 0,-1 5-1030 0 0</inkml:trace>
</inkml:ink>
</file>

<file path=ppt/ink/ink7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6:02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0 1839 0 0,'0'2'12504'0'0,"-52"162"-8307"0"0,35-102-3852 0 0,-31 72 0 0 0,40-116-308 0 0,-1 0-1 0 0,0 0 1 0 0,-2-1-1 0 0,0 0 1 0 0,0-1-1 0 0,-2 0 1 0 0,0-1 0 0 0,-18 16-1 0 0,25-27 43 0 0,5-3 9 0 0</inkml:trace>
</inkml:ink>
</file>

<file path=ppt/ink/ink7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6:04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20 2303 0 0,'11'-6'1798'0'0,"25"-8"8099"0"0,-37 16-9578 0 0,-45 77 825 0 0,4 2 1 0 0,4 3 0 0 0,-43 131-1 0 0,52-116-1008 0 0,21-76-468 0 0,4-18-881 0 0,-9 1-9226 0 0</inkml:trace>
</inkml:ink>
</file>

<file path=ppt/ink/ink7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6:05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36 230 11375 0 0,'-6'-2'176'0'0,"-24"0"6280"0"0,32 3-6093 0 0,95 25 1557 0 0,-69-21-1637 0 0,1 0 1 0 0,-1-2-1 0 0,1-2 1 0 0,-1 0 0 0 0,36-4-1 0 0,143-28 597 0 0,-156 22-715 0 0,-6 0-58 0 0,494-105 434 0 0,-327 56-372 0 0,3 15-947 0 0,-184 44-1623 0 0,-35 13 926 0 0,2-10 1147 0 0,-1 0 0 0 0,1 0 0 0 0,-1 0-1 0 0,0-1 1 0 0,0 1 0 0 0,-4 4 0 0 0,-11 8-1327 0 0</inkml:trace>
</inkml:ink>
</file>

<file path=ppt/ink/ink7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6:06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561 197 1375 0 0,'-2'0'107'0'0,"-13"0"3288"0"0,-30 6 0 0 0,-48 16-86 0 0,56-13 901 0 0,37-10-4135 0 0,0 0-1 0 0,0 0 0 0 0,1 0 0 0 0,-1 0 1 0 0,0 0-1 0 0,1 0 0 0 0,-1 0 0 0 0,1 0 1 0 0,0 0-1 0 0,-1 0 0 0 0,1 0 0 0 0,0 0 1 0 0,-1 0-1 0 0,1 0 0 0 0,0 0 0 0 0,0 1 1 0 0,1-2-1 0 0,20-13 648 0 0,-12 9-493 0 0,14-10 264 0 0,0 2 1 0 0,34-15-1 0 0,-1 0-39 0 0,-47 24-384 0 0,106-54 579 0 0,-96 50-519 0 0,1 1 0 0 0,-1 1 0 0 0,40-9 1 0 0,-55 15-123 0 0,0 1 0 0 0,0-1 1 0 0,0 1-1 0 0,0 0 0 0 0,0 0 1 0 0,0 1-1 0 0,0-1 0 0 0,0 1 0 0 0,6 2 1 0 0,-10-3-8 0 0,0 1 0 0 0,1-1 1 0 0,-1 1-1 0 0,0 0 0 0 0,0-1 1 0 0,1 1-1 0 0,-1 0 0 0 0,0 0 1 0 0,0 0-1 0 0,0 0 0 0 0,0 0 1 0 0,0 0-1 0 0,0 0 0 0 0,0 0 1 0 0,-1 1-1 0 0,1-1 0 0 0,0 0 0 0 0,0 1 1 0 0,-1-1-1 0 0,1 0 0 0 0,-1 1 1 0 0,0-1-1 0 0,1 0 0 0 0,-1 1 1 0 0,0-1-1 0 0,0 1 0 0 0,0-1 1 0 0,0 1-1 0 0,0-1 0 0 0,0 1 1 0 0,0-1-1 0 0,0 0 0 0 0,0 1 1 0 0,-1-1-1 0 0,0 3 0 0 0,-1 4-31 0 0,-1 0 0 0 0,0 0 0 0 0,-1 0 0 0 0,0 0-1 0 0,0 0 1 0 0,0-1 0 0 0,-1 0 0 0 0,0 0 0 0 0,-1 0 0 0 0,1-1-1 0 0,-10 9 1 0 0,-8 5-236 0 0,-48 32-1 0 0,51-38 210 0 0,-41 24-746 0 0,-86 40 0 0 0,19-12 93 0 0,80-39 484 0 0,-111 66-165 0 0,122-69 398 0 0,2 2 0 0 0,-39 34 0 0 0,68-54-20 0 0,1-1 0 0 0,0 1-1 0 0,-8 11 1 0 0,8-7 2 0 0,5-3 22 0 0,0-5 42 0 0,0-1-27 0 0,1 0-1 0 0,0 0 1 0 0,1 0-1 0 0,-1 0 1 0 0,0 0-1 0 0,0 0 1 0 0,0 0-1 0 0,0 0 1 0 0,1-1-1 0 0,-1 1 1 0 0,0 0 0 0 0,1-1-1 0 0,-1 1 1 0 0,1-1-1 0 0,-1 1 1 0 0,1-1-1 0 0,-1 0 1 0 0,1 0-1 0 0,-1 1 1 0 0,2-1-1 0 0,227-17 2954 0 0,-154 14-2478 0 0,117-11-59 0 0,-107 7-340 0 0,-76 7-115 0 0,-9 0-54 0 0,-3 7-3025 0 0</inkml:trace>
</inkml:ink>
</file>

<file path=ppt/ink/ink7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6:11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 10679 0 0,'0'0'3480'0'0,"-11"0"-3080"0"0,-12 16-344 0 0,1 1 0 0 0,1 1 0 0 0,-20 21-1 0 0,0 0-14 0 0,-111 101 383 0 0,141-128-296 0 0,1 0-1 0 0,0 0 0 0 0,0 1 0 0 0,1 1 1 0 0,1-1-1 0 0,0 1 0 0 0,1 0 0 0 0,1 1 1 0 0,-8 24-1 0 0,10-27-41 0 0,1 1 0 0 0,0 0 0 0 0,1 0 0 0 0,0 0 0 0 0,1 1 0 0 0,0-1 0 0 0,1 0-1 0 0,1 0 1 0 0,0 1 0 0 0,1-1 0 0 0,6 24 0 0 0,-4-28 25 0 0,0 0 0 0 0,0 0-1 0 0,1-1 1 0 0,0 1-1 0 0,0-1 1 0 0,1 0 0 0 0,0-1-1 0 0,0 1 1 0 0,1-1 0 0 0,10 9-1 0 0,-2-4 200 0 0,1-1 1 0 0,0 0-1 0 0,0-1 0 0 0,24 10 0 0 0,-39-20-302 0 0,4 2 34 0 0,0 1 0 0 0,0 0 0 0 0,0 0 0 0 0,0 0 0 0 0,-1 0 0 0 0,1 1 0 0 0,5 6 0 0 0,-5-5-86 0 0,-4-4-185 0 0,-13 18-2966 0 0,11-18 2688 0 0,-2 1-43 0 0,-8 3-9085 0 0</inkml:trace>
</inkml:ink>
</file>

<file path=ppt/ink/ink7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6:11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5 5063 0 0,'3'-5'12646'0'0,"-3"15"-12440"0"0,-1-1 0 0 0,-1 0 0 0 0,1-1 1 0 0,-2 1-1 0 0,1 0 0 0 0,-5 11 1 0 0,-28 53 376 0 0,29-60-485 0 0,-36 62 69 0 0,-66 88 1 0 0,86-131-126 0 0,17-25-18 0 0,2-4-32 0 0,1 1 1 0 0,0-1-1 0 0,0 0 0 0 0,1 1 0 0 0,-1-1 0 0 0,1 1 0 0 0,-1-1 0 0 0,1 1 0 0 0,0-1 0 0 0,0 7 1 0 0,0-8-639 0 0,3 4-1041 0 0</inkml:trace>
</inkml:ink>
</file>

<file path=ppt/ink/ink7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6:11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64 9215 0 0,'-9'-6'9267'0'0,"20"-1"-7592"0"0,23-1-2027 0 0,-34 7 408 0 0,44-8 314 0 0,1 2 1 0 0,79-3 0 0 0,-106 9-336 0 0,29-5 0 0 0,-18 2-1401 0 0,-22-1-1876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6:59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20 1839 0 0,'0'-2'134'0'0,"-4"-15"13508"0"0,3 17-13324 0 0,-10 4 1840 0 0,-11 15-2346 0 0,0 8 1291 0 0,-34 52-1 0 0,5-5-308 0 0,29-45-588 0 0,-2-1 1 0 0,-1-1-1 0 0,-47 41 0 0 0,-102 71-6 0 0,169-133-203 0 0,3-4-8 0 0,0-1-1 0 0,-1 1 0 0 0,1 0 0 0 0,0-1 0 0 0,-1 1 0 0 0,1-1 1 0 0,0 0-1 0 0,-5 2 0 0 0,4-2-215 0 0,7-2-1651 0 0,16-8-5212 0 0</inkml:trace>
</inkml:ink>
</file>

<file path=ppt/ink/ink7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6:19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24 19807 0 0,'0'0'2112'0'0,"-12"-3"-2040"0"0,1 1 864 0 0,2-2 96 0 0,3 1-1256 0 0,23-3-3848 0 0,4 1-3936 0 0</inkml:trace>
</inkml:ink>
</file>

<file path=ppt/ink/ink7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5:54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43 234 1375 0 0,'-1'1'107'0'0,"-1"1"6"0"0,-1 0 0 0 0,1 0 0 0 0,-1-1 0 0 0,0 1 0 0 0,0-1 0 0 0,1 0 0 0 0,-1 0 0 0 0,-18 6 13632 0 0,23-7-13147 0 0,14 2-25 0 0,0-1 0 0 0,0-1 1 0 0,0-1-1 0 0,29-4 0 0 0,65-19 498 0 0,-75 15-754 0 0,3 0-76 0 0,345-95 902 0 0,-296 71-1059 0 0,38-12-60 0 0,-99 38-73 0 0,-1 1 0 0 0,52-7-1 0 0,-73 13-146 0 0,1 0 0 0 0,-1 0 0 0 0,0 0-1 0 0,0 1 1 0 0,6 1 0 0 0,-7-2-1049 0 0,-5 15-1395 0 0,1-12 2277 0 0,0 1 1 0 0,-1-1 0 0 0,0 1-1 0 0,0-1 1 0 0,0 1 0 0 0,0-1-1 0 0,-3 3 1 0 0,-9 10-1117 0 0</inkml:trace>
</inkml:ink>
</file>

<file path=ppt/ink/ink7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5:54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69 105 5063 0 0,'31'-27'403'0'0,"-23"19"555"0"0,1 0-1 0 0,0 1 1 0 0,13-8 0 0 0,-1 1 2704 0 0,-15 10-2949 0 0,-1 1 0 0 0,1-1 0 0 0,0 1-1 0 0,0 0 1 0 0,0 0 0 0 0,10-2 0 0 0,-15 4 576 0 0,-1 8-1201 0 0,0-1 1 0 0,-1 0-1 0 0,0 0 0 0 0,-1 1 1 0 0,1-1-1 0 0,-1 0 1 0 0,-1 0-1 0 0,1-1 0 0 0,-4 8 1 0 0,-5 6 8 0 0,-19 23 0 0 0,5-7-14 0 0,7-8-37 0 0,-5 8-35 0 0,1 0 1 0 0,-19 44-1 0 0,35-63 12 0 0,0 0-1 0 0,2 0 1 0 0,0 1-1 0 0,0 0 1 0 0,-1 19-1 0 0,2 86-240 0 0,3-104 91 0 0,2 11-534 0 0,2-11-3860 0 0</inkml:trace>
</inkml:ink>
</file>

<file path=ppt/ink/ink7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5:5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16 5063 0 0,'1'0'390'0'0,"21"-16"9943"0"0,-24 17-9857 0 0,-39 13 268 0 0,-53 26 0 0 0,37-14-548 0 0,-8 6-192 0 0,2 2 1 0 0,-94 69-1 0 0,144-94-20 0 0,0 0 0 0 0,0 1 0 0 0,1 0 0 0 0,0 1 0 0 0,-20 24 0 0 0,31-34 18 0 0,1 0 0 0 0,-1 0-1 0 0,1-1 1 0 0,-1 1 0 0 0,0 0 0 0 0,1 0-1 0 0,0 0 1 0 0,-1 0 0 0 0,1 0-1 0 0,0 0 1 0 0,-1 0 0 0 0,1 0 0 0 0,0 0-1 0 0,0 0 1 0 0,0 0 0 0 0,0 0-1 0 0,0 0 1 0 0,0 0 0 0 0,0 0 0 0 0,0 0-1 0 0,0 0 1 0 0,1 0 0 0 0,-1 0-1 0 0,0 0 1 0 0,0 0 0 0 0,1 0 0 0 0,0 1-1 0 0,0-1 3 0 0,1 1-1 0 0,-1-1 1 0 0,1 1-1 0 0,-1-1 0 0 0,1 0 1 0 0,0 0-1 0 0,0 0 1 0 0,-1 0-1 0 0,1 0 1 0 0,0 0-1 0 0,0-1 0 0 0,0 1 1 0 0,2 0-1 0 0,19 4-19 0 0,-1-1 0 0 0,41 1 0 0 0,5 1-8 0 0,-51-4 111 0 0,0 1 0 0 0,0 1-1 0 0,0 1 1 0 0,0 0 0 0 0,16 8-1 0 0,-27-10-51 0 0,0 0 0 0 0,0 0 0 0 0,-1 1 0 0 0,1-1-1 0 0,-1 1 1 0 0,0 1 0 0 0,0-1 0 0 0,-1 1 0 0 0,1 0-1 0 0,-1 0 1 0 0,0 0 0 0 0,0 1 0 0 0,-1-1 0 0 0,0 1 0 0 0,1 0-1 0 0,2 9 1 0 0,-5-13 20 0 0,0 1 0 0 0,0-1 0 0 0,-1 1 0 0 0,1 0-1 0 0,-1-1 1 0 0,1 1 0 0 0,-1 0 0 0 0,0 0 0 0 0,0-1 0 0 0,0 1 0 0 0,0 0-1 0 0,-1 0 1 0 0,1-1 0 0 0,-1 1 0 0 0,0 0 0 0 0,1-1 0 0 0,-1 1 0 0 0,0 0-1 0 0,-1-1 1 0 0,-1 5 0 0 0,-1-3 25 0 0,1-1 0 0 0,0 1 0 0 0,-1-1 0 0 0,0 0 0 0 0,1 1 0 0 0,-1-2 0 0 0,-1 1 0 0 0,1 0 0 0 0,0-1 0 0 0,-9 3 0 0 0,-5 2-18 0 0,1-1 0 0 0,-1-1-1 0 0,-1-1 1 0 0,-20 3 0 0 0,-78 1 28 0 0,22-1-88 0 0,-122 3-1589 0 0,226-24 615 0 0,-7 12 782 0 0,0 0 1 0 0,0 0 0 0 0,0 0-1 0 0,0 0 1 0 0,0 1 0 0 0,1-1 0 0 0,-1 1-1 0 0,4-2 1 0 0,12-5-4721 0 0,-5 4-374 0 0</inkml:trace>
</inkml:ink>
</file>

<file path=ppt/ink/ink7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5:56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8 17359 0 0,'0'0'795'0'0,"0"-1"-16"0"0,1-4-438 0 0,-1 4 368 0 0,6 21 318 0 0,-5-9-920 0 0,0 1 0 0 0,-1-1 0 0 0,0 0 0 0 0,-1 1-1 0 0,0-1 1 0 0,0 0 0 0 0,-2 1 0 0 0,1-1 0 0 0,-1 0 0 0 0,-1 0 0 0 0,0-1 0 0 0,-6 13 0 0 0,2-10-131 0 0,0 1 0 0 0,0-1 0 0 0,-1-1 0 0 0,-1 0 0 0 0,0 0-1 0 0,0-1 1 0 0,-1 0 0 0 0,-19 14 0 0 0,-10 4-1064 0 0,38-28 714 0 0</inkml:trace>
</inkml:ink>
</file>

<file path=ppt/ink/ink7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5:56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0 354 5983 0 0,'0'0'464'0'0,"0"2"-305"0"0,2 12 10345 0 0,-1-14-10202 0 0,6-6 1660 0 0,5-15-2553 0 0,-5 5 665 0 0,14-30 139 0 0,44-69 0 0 0,-56 102-195 0 0,0 0 0 0 0,1 1 0 0 0,0 1 0 0 0,1 0 0 0 0,0 0 0 0 0,0 1 0 0 0,1 0 0 0 0,1 1 0 0 0,24-13 0 0 0,-24 15 134 0 0,1 0-1 0 0,0 1 0 0 0,1 1 1 0 0,-1 0-1 0 0,1 1 0 0 0,0 1 1 0 0,0 0-1 0 0,0 1 0 0 0,0 1 1 0 0,0 0-1 0 0,29 3 0 0 0,-40-1-89 0 0,0-1 1 0 0,0 1-1 0 0,-1 0 0 0 0,1 0 1 0 0,0 1-1 0 0,-1-1 0 0 0,1 1 0 0 0,-1 0 1 0 0,1 0-1 0 0,-1 0 0 0 0,0 0 0 0 0,0 0 1 0 0,0 1-1 0 0,0-1 0 0 0,4 5 0 0 0,-4-2 2 0 0,0-1 0 0 0,0 1-1 0 0,0 0 1 0 0,-1 0 0 0 0,1 0-1 0 0,-1 0 1 0 0,-1 0 0 0 0,1 0 0 0 0,1 11-1 0 0,-1-3-8 0 0,-1 1 0 0 0,0-1 0 0 0,-2 1 0 0 0,1-1 0 0 0,-2 1 0 0 0,1-1 0 0 0,-2 0 0 0 0,-4 15 0 0 0,2-14-35 0 0,-1 0-1 0 0,0 0 1 0 0,-1-1 0 0 0,-11 17 0 0 0,-37 45-359 0 0,53-73 120 0 0</inkml:trace>
</inkml:ink>
</file>

<file path=ppt/ink/ink7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5:56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37 7367 0 0,'-2'0'334'0'0,"-48"-19"13083"0"0,60 18-12960 0 0,0 0-1 0 0,17-4 1 0 0,7-1-105 0 0,9 3-317 0 0,0 2 0 0 0,76 7-1 0 0,-106-5-1617 0 0,1-1-1 0 0,18-1 0 0 0,-11-1-5186 0 0</inkml:trace>
</inkml:ink>
</file>

<file path=ppt/ink/ink7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5:57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23 9671 0 0,'0'0'748'0'0,"1"-1"-492"0"0,0 0 36 0 0,0 0-1 0 0,-1 0 1 0 0,1 0-1 0 0,0 0 0 0 0,0 0 1 0 0,-1 0-1 0 0,1 0 1 0 0,-1 0-1 0 0,1-1 0 0 0,1-8 8935 0 0,-136 320-8338 0 0,122-283-1749 0 0,1 0 0 0 0,-12 49 1 0 0,21-61-4384 0 0,2-2-1602 0 0</inkml:trace>
</inkml:ink>
</file>

<file path=ppt/ink/ink7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5:58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3223 0 0,'0'0'143'0'0,"2"0"-3"0"0,5-1-528 0 0,3-1 1977 0 0,0 1 0 0 0,0-1-1 0 0,-1-1 1 0 0,27-8 9341 0 0,-42 16-11334 0 0,1 0 794 0 0,0-1 0 0 0,0 0 0 0 0,-6 5 0 0 0,9-9 294 0 0,1 1-599 0 0,-5 0 10 0 0,4-1-4 0 0,3-1-33 0 0,0-5-59 0 0,-1 4 86 0 0,15-3-3766 0 0</inkml:trace>
</inkml:ink>
</file>

<file path=ppt/ink/ink7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7:16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8 455 0 0,'7'-5'14095'0'0,"-10"3"-13599"0"0,2 2-431 0 0,-25 9 279 0 0,17-3-314 0 0,1 0-1 0 0,-1 1 0 0 0,1 0 1 0 0,-11 12-1 0 0,-8 8-32 0 0,-10 4 4 0 0,19-17 2 0 0,0 1 0 0 0,1 0-1 0 0,1 2 1 0 0,-20 25 0 0 0,15-13 71 0 0,-15 23 219 0 0,-18 26 410 0 0,17-25-516 0 0,28-40-173 0 0,-6 8 177 0 0,-20 43-1 0 0,31-56-28 0 0,1 0 0 0 0,0 1 0 0 0,0-1 0 0 0,1 1 0 0 0,0 0 0 0 0,1 0 0 0 0,0 0 0 0 0,0 0 0 0 0,1 9 0 0 0,0-7 35 0 0,1-1-1 0 0,1 1 1 0 0,0-1-1 0 0,0 1 1 0 0,1-1 0 0 0,0 0-1 0 0,1 0 1 0 0,0 0 0 0 0,1 0-1 0 0,-1-1 1 0 0,2 0-1 0 0,0 0 1 0 0,0 0 0 0 0,0-1-1 0 0,1 1 1 0 0,0-2 0 0 0,1 1-1 0 0,0-1 1 0 0,0 0 0 0 0,11 6-1 0 0,-17-12-1 0 0,3-26-7342 0 0,-7 16 5251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6:59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7 11575 0 0,'-2'-1'530'0'0,"0"1"-466"0"0,-1-1 9 0 0,0 0 1 0 0,0 0-1 0 0,0 0 1 0 0,0 0 0 0 0,0 1-1 0 0,-1-1 1 0 0,1 1 0 0 0,-4 0-1 0 0,-6 5 7 0 0,10-3 36 0 0,0 1 0 0 0,0 0 0 0 0,0 0 0 0 0,0 0 0 0 0,0 0 0 0 0,1 0 0 0 0,-1 1 0 0 0,1-1 0 0 0,0 1-1 0 0,0 0 1 0 0,0-1 0 0 0,1 1 0 0 0,-1 0 0 0 0,-1 6 0 0 0,1 1 169 0 0,-1 1 0 0 0,1 0 0 0 0,0 21 0 0 0,2-18-240 0 0,0 0 1 0 0,1 0-1 0 0,1 0 1 0 0,1 0-1 0 0,0 0 1 0 0,1 0-1 0 0,6 15 1 0 0,-2-11 67 0 0,0-1-1 0 0,2 0 1 0 0,0 0 0 0 0,20 25 0 0 0,6-2 135 0 0,1-1 1 0 0,84 70-1 0 0,-98-91-66 0 0,-1 1 0 0 0,0 0-1 0 0,-2 2 1 0 0,20 27 0 0 0,-34-41-118 0 0,-1 1 0 0 0,0-1 0 0 0,0 1 0 0 0,-1 0 0 0 0,0 0 0 0 0,0 1 1 0 0,-1-1-1 0 0,-1 1 0 0 0,1 0 0 0 0,-2-1 0 0 0,1 1 0 0 0,-1 0 0 0 0,-1 0 0 0 0,0 0 1 0 0,0 0-1 0 0,-2 12 0 0 0,-2-4 148 0 0,-1 0-1 0 0,0 0 1 0 0,-1-1 0 0 0,-2 1 0 0 0,-17 31-1 0 0,-58 76 849 0 0,51-80-770 0 0,-9 8 10 0 0,-90 90 0 0 0,32-39-251 0 0,91-96-569 0 0,-9 12 995 0 0,7-3-7074 0 0,5-8-321 0 0</inkml:trace>
</inkml:ink>
</file>

<file path=ppt/ink/ink7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7:17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9 5983 0 0,'2'-8'8987'0'0,"-25"21"-8722"0"0,0 1 1 0 0,1 1-1 0 0,0 1 0 0 0,2 1 1 0 0,0 1-1 0 0,1 1 1 0 0,0 0-1 0 0,-25 36 0 0 0,11-6 5 0 0,2 0 0 0 0,-47 102-1 0 0,57-102-175 0 0,6-13 3 0 0,-23 38 0 0 0,3-19 349 0 0,-2 0 1 0 0,-45 48-1 0 0,41-50-491 0 0,40-52-803 0 0</inkml:trace>
</inkml:ink>
</file>

<file path=ppt/ink/ink7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7:17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4 369 12551 0 0,'0'0'1135'0'0,"0"2"-932"0"0,-3 7 6266 0 0,5-10-6076 0 0,9-5-287 0 0,1-2 0 0 0,-1 0 0 0 0,-1 0-1 0 0,1-1 1 0 0,14-15 0 0 0,-6 5-77 0 0,73-73-255 0 0,14-14-424 0 0,-85 86 649 0 0,-8 8-33 0 0,1-1 0 0 0,29-19-1 0 0,-39 29 69 0 0,2 0 1 0 0,-1 0-1 0 0,0 1 0 0 0,0 0 0 0 0,1 0 0 0 0,0 0 0 0 0,-1 1 0 0 0,1 0 0 0 0,0 0 0 0 0,-1 0 0 0 0,1 1 0 0 0,0 0 0 0 0,9 0 1 0 0,-11 1-3 0 0,1 0 1 0 0,0 0-1 0 0,-1 0 1 0 0,1 0-1 0 0,-1 0 1 0 0,1 1-1 0 0,-1 0 1 0 0,0 0-1 0 0,1 0 1 0 0,-1 1 0 0 0,0-1-1 0 0,-1 1 1 0 0,1 0-1 0 0,0 0 1 0 0,-1 1-1 0 0,0-1 1 0 0,1 1-1 0 0,3 5 1 0 0,-4-4 24 0 0,-1 0-1 0 0,1 0 1 0 0,-1 0-1 0 0,0 0 1 0 0,0 1 0 0 0,-1-1-1 0 0,1 0 1 0 0,-1 1-1 0 0,-1 0 1 0 0,1-1 0 0 0,-1 1-1 0 0,0-1 1 0 0,0 1-1 0 0,0 0 1 0 0,-2 8-1 0 0,-3 6 41 0 0,-1-1-1 0 0,0 0 0 0 0,-2 0 1 0 0,0 0-1 0 0,-17 28 0 0 0,-24 52-199 0 0,49-98-365 0 0,-2 5 662 0 0</inkml:trace>
</inkml:ink>
</file>

<file path=ppt/ink/ink7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7:18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4143 0 0,'0'0'319'0'0,"-1"2"-210"0"0,-13 17 449 0 0,8-11 1355 0 0,1 0 1 0 0,-1 0 0 0 0,-7 17 0 0 0,12-22-1701 0 0,0 0 0 0 0,0 0 0 0 0,0 0 0 0 0,1 0 0 0 0,-1 0 1 0 0,1 0-1 0 0,-1 0 0 0 0,1 1 0 0 0,0-1 0 0 0,0 0 0 0 0,1 0 0 0 0,-1 0 1 0 0,1 0-1 0 0,-1 0 0 0 0,1 0 0 0 0,2 6 0 0 0,2 0 155 0 0,-1 0 1 0 0,1 0-1 0 0,1-1 0 0 0,0 0 0 0 0,0 1 0 0 0,0-2 1 0 0,13 12-1 0 0,-7-9 142 0 0,0 0-1 0 0,1-1 1 0 0,-1-1 0 0 0,20 10 0 0 0,5 3-10 0 0,-2 1 0 0 0,-1 2 1 0 0,0 2-1 0 0,36 37 0 0 0,-55-48-446 0 0,-10-9-38 0 0,1 0 0 0 0,0-1 0 0 0,0 1 1 0 0,10 6-1 0 0,-8-7 13 0 0,-7-5-84 0 0,-11-1-8130 0 0</inkml:trace>
</inkml:ink>
</file>

<file path=ppt/ink/ink7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7:18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26 12463 0 0,'1'-8'1134'0'0,"0"6"-1032"0"0,0-14 2472 0 0,-2 19-1770 0 0,-117 165 1820 0 0,94-135-2547 0 0,-3 0 0 0 0,0-2 1 0 0,-2-2-1 0 0,-2 0 0 0 0,0-2 1 0 0,-2-1-1 0 0,-41 25 0 0 0,73-50-66 0 0,-41 25 210 0 0,-64 31 1 0 0,12-18-224 0 0,93-39-100 0 0,32-38-4360 0 0,-17 23 2782 0 0</inkml:trace>
</inkml:ink>
</file>

<file path=ppt/ink/ink7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7:19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5983 0 0,'0'0'7959'0'0,"2"1"-7206"0"0,14 10-200 0 0,0 0 1 0 0,24 24-1 0 0,3 2 331 0 0,-7-8-311 0 0,-2 1 0 0 0,0 2-1 0 0,55 69 1 0 0,-77-86-513 0 0,0 0 1 0 0,-2 1-1 0 0,0 1 1 0 0,0-1 0 0 0,-2 2-1 0 0,0-1 1 0 0,-1 1-1 0 0,-1 0 1 0 0,6 30-1 0 0,-9-32 47 0 0,-2 0-1 0 0,0 0 1 0 0,0 0 0 0 0,-2 0-1 0 0,0 0 1 0 0,-1 0 0 0 0,-4 19-1 0 0,1-15 40 0 0,-2 0 0 0 0,0 0 0 0 0,-1 0-1 0 0,-1-1 1 0 0,-12 18 0 0 0,-73 116 234 0 0,68-115-238 0 0,-58 65 0 0 0,-15-15-52 0 0,35-33-44 0 0,53-46-41 0 0,-8 9-64 0 0,18-17-88 0 0</inkml:trace>
</inkml:ink>
</file>

<file path=ppt/ink/ink7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7:21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0 5983 0 0,'0'0'10288'0'0,"1"2"-10000"0"0,1-1-266 0 0,0 1 0 0 0,0 0 0 0 0,-1 1-1 0 0,1-1 1 0 0,-1 0 0 0 0,1 0 0 0 0,-1 1 0 0 0,0-1 0 0 0,0 1-1 0 0,0-1 1 0 0,0 1 0 0 0,0-1 0 0 0,-1 1 0 0 0,1-1-1 0 0,-1 1 1 0 0,0 0 0 0 0,1 0 0 0 0,-1-1 0 0 0,0 1-1 0 0,-1 0 1 0 0,0 4 0 0 0,-1 8 100 0 0,-2-1 1 0 0,-8 27-1 0 0,5-21 159 0 0,-11 33 31 0 0,-3-1 0 0 0,-34 63 0 0 0,-67 91 12 0 0,115-196-309 0 0,2-1 16 0 0,-1 0 0 0 0,2 0 0 0 0,-7 14 0 0 0,11-21-112 0 0,1-1-133 0 0,1 0 1 0 0,-1 0 0 0 0,1 0 0 0 0,-1 0 0 0 0,1 0 0 0 0,0 0-1 0 0,1 0 1 0 0,-1 0-687 0 0</inkml:trace>
</inkml:ink>
</file>

<file path=ppt/ink/ink7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7:22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8 155 3679 0 0,'-7'1'13304'0'0,"52"-14"-11118"0"0,56-7 0 0 0,-26 5-1338 0 0,329-64 825 0 0,-349 68-1614 0 0,24-6-370 0 0,-77 16 74 0 0,-26 7-4361 0 0,-29 10 2357 0 0,22-6-2170 0 0,1 0-847 0 0</inkml:trace>
</inkml:ink>
</file>

<file path=ppt/ink/ink7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7:22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 6447 0 0,'0'0'2075'0'0,"-8"-2"1125"0"0,6 2-3012 0 0,1 0 0 0 0,-1-1 1 0 0,1 1-1 0 0,-1 0 0 0 0,0 0 0 0 0,1 1 0 0 0,-1-1 1 0 0,0 0-1 0 0,1 1 0 0 0,-1-1 0 0 0,1 0 1 0 0,-1 1-1 0 0,1 0 0 0 0,-1-1 0 0 0,1 1 0 0 0,-1 0 1 0 0,1 0-1 0 0,0 0 0 0 0,-1 0 0 0 0,-1 2 0 0 0,1-1-41 0 0,1 0 1 0 0,0 1-1 0 0,-1-1 0 0 0,1 0 0 0 0,0 1 0 0 0,0-1 0 0 0,0 1 0 0 0,0-1 0 0 0,1 1 0 0 0,-1-1 0 0 0,0 6 0 0 0,1 0 42 0 0,0 1 0 0 0,0-1 0 0 0,0 0 0 0 0,1 0 0 0 0,1 1 0 0 0,-1-1 0 0 0,5 11 0 0 0,-1-7-20 0 0,0-1 0 0 0,0 1 0 0 0,1-1 0 0 0,1-1 0 0 0,0 1 0 0 0,1-1 0 0 0,-1 0 0 0 0,14 11 0 0 0,5 3 415 0 0,51 34-1 0 0,-12-10-185 0 0,-2 2-1 0 0,81 83 0 0 0,-50-35-258 0 0,-93-97-167 0 0,-1-1 0 0 0,1 1 1 0 0,0 0-1 0 0,0 0 0 0 0,-1 0 0 0 0,1 0 0 0 0,-1 0 1 0 0,1 1-1 0 0,-1-1 0 0 0,0 0 0 0 0,1 0 1 0 0,-1 0-1 0 0,0 0 0 0 0,0 0 0 0 0,1 1 1 0 0,-1-1-1 0 0,0 0 0 0 0,0 0 0 0 0,0 0 1 0 0,-1 1-1 0 0,1-1 0 0 0,0 0 0 0 0,0 0 1 0 0,-1 0-1 0 0,0 3 0 0 0,0-3-209 0 0,1 0 0 0 0,-1 0 0 0 0,0 0 0 0 0,0 0 0 0 0,1-1 0 0 0,-1 1 0 0 0,0 0-1 0 0,0 0 1 0 0,0 0 0 0 0,0-1 0 0 0,0 1 0 0 0,0 0 0 0 0,0-1 0 0 0,0 1 0 0 0,0-1 0 0 0,-2 1 0 0 0,-6 1-6510 0 0</inkml:trace>
</inkml:ink>
</file>

<file path=ppt/ink/ink7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7:23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36 4607 0 0,'0'-1'208'0'0,"1"-33"16272"0"0,1 40-17293 0 0,-1-6 466 0 0,0 3 420 0 0,-1 0-1 0 0,1 0 1 0 0,0 0-1 0 0,-1 0 1 0 0,1 0-1 0 0,-1 0 1 0 0,0 0-1 0 0,0 0 1 0 0,0 0-1 0 0,-1 0 1 0 0,1 0-1 0 0,-2 5 1 0 0,0-3 33 0 0,0 1-1 0 0,0 0 1 0 0,0-1 0 0 0,-1 0 0 0 0,-6 10 0 0 0,-4 1 124 0 0,0-1 0 0 0,-26 24-1 0 0,36-37-208 0 0,-38 34 189 0 0,-63 42 0 0 0,-51 21 145 0 0,117-75-230 0 0,-31 26-36 0 0,42-29-1031 0 0,19-19-1436 0 0,7-2 1376 0 0</inkml:trace>
</inkml:ink>
</file>

<file path=ppt/ink/ink7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8:30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6 4143 0 0,'0'0'191'0'0,"-3"-1"-11"0"0,-20-2-143 0 0,16 2 971 0 0,0 1-1 0 0,0 0 0 0 0,0 0 0 0 0,0 1 0 0 0,0-1 0 0 0,0 1 0 0 0,-10 3 3486 0 0,28 7-3880 0 0,-7-9-551 0 0,0 1-1 0 0,0-1 0 0 0,0 0 1 0 0,0-1-1 0 0,0 1 0 0 0,1-1 1 0 0,-1 1-1 0 0,0-1 0 0 0,1-1 1 0 0,-1 1-1 0 0,9 0 1 0 0,7-1 159 0 0,27-3 0 0 0,-24 0-93 0 0,255-10 977 0 0,-214 10-1105 0 0,30-6-2346 0 0,-86 8 1375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7:00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95 4143 0 0,'0'0'703'0'0,"-2"1"734"0"0,-7 3 143 0 0,3-1 294 0 0,-1 0 0 0 0,1 1-1 0 0,-8 5 1 0 0,12-7-1539 0 0,0 0-1 0 0,0 0 1 0 0,1 1 0 0 0,-1-1-1 0 0,0 0 1 0 0,-1 3 0 0 0,1 0 154 0 0,1-4-425 0 0,1 0-1 0 0,0 0 1 0 0,0 0 0 0 0,-1 0 0 0 0,1 0-1 0 0,0 0 1 0 0,0 0 0 0 0,0 0-1 0 0,0 0 1 0 0,0 1 0 0 0,0-1 0 0 0,1 0-1 0 0,-1 0 1 0 0,0 0 0 0 0,1 0 0 0 0,-1 0-1 0 0,0 0 1 0 0,1 0 0 0 0,-1-1-1 0 0,1 1 1 0 0,-1 0 0 0 0,2 2 0 0 0,-2-3-33 0 0,2 2 241 0 0,1-1 0 0 0,2 1-166 0 0,1 0 1 0 0,0-1-1 0 0,0 0 0 0 0,0 0 0 0 0,0 0 0 0 0,1-1 0 0 0,-1 0 1 0 0,0 0-1 0 0,0 0 0 0 0,0-1 0 0 0,7-1 0 0 0,11-4 409 0 0,35-13 0 0 0,-15 4-155 0 0,240-80 964 0 0,-195 62-1287 0 0,-86 32-149 0 0,-26-5-15401 0 0</inkml:trace>
</inkml:ink>
</file>

<file path=ppt/ink/ink7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8:30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8287 0 0,'0'0'756'0'0,"2"-2"-622"0"0,5-2 645 0 0,1-1-1 0 0,1 1 1 0 0,-1 0 0 0 0,0 1 0 0 0,1 0 0 0 0,0 0 0 0 0,-1 1 0 0 0,1 0-1 0 0,12-1 1 0 0,15 1-32 0 0,37 1 0 0 0,-43 1-393 0 0,304-7-1160 0 0,-304 8-2074 0 0,-14 0-2728 0 0</inkml:trace>
</inkml:ink>
</file>

<file path=ppt/ink/ink7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8:34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0 6935 0 0,'0'0'7835'0'0,"-3"1"-7735"0"0,-34 17-5 0 0,-68 42-1 0 0,68-37-252 0 0,-74 35 0 0 0,12-25-157 0 0,63-22 241 0 0,-63 28-1 0 0,91-36 74 0 0,4-1-1 0 0,0 1 0 0 0,0-1-1 0 0,0 1 1 0 0,0 0 0 0 0,-6 6 0 0 0,8-8-70 0 0,4 1-94 0 0,2 0 153 0 0,-1 1-1 0 0,1-2 0 0 0,0 1 1 0 0,0 0-1 0 0,0-1 1 0 0,0 0-1 0 0,0 0 0 0 0,0 0 1 0 0,0 0-1 0 0,0-1 0 0 0,1 1 1 0 0,5-1-1 0 0,9-1 27 0 0,28-5-1 0 0,-33 4-24 0 0,13-1 12 0 0,105-11 0 0 0,-116 14 0 0 0,-1 1 0 0 0,1 0 0 0 0,-1 1 0 0 0,0 0 0 0 0,1 2 0 0 0,23 7 0 0 0,-19-3 57 0 0,35 17 0 0 0,-48-20-33 0 0,0-1 0 0 0,0 1 0 0 0,-1 0-1 0 0,1 1 1 0 0,-1 0 0 0 0,-1 0 0 0 0,11 12-1 0 0,32 61 249 0 0,-35-56-176 0 0,-7-12-46 0 0,-2-2-4 0 0,-3-1 172 0 0,0-6-177 0 0,0 1 0 0 0,-1-1 1 0 0,0 1-1 0 0,0 0 1 0 0,0-1-1 0 0,0 1 1 0 0,0-1-1 0 0,0 1 0 0 0,-1-1 1 0 0,1 1-1 0 0,-1-1 1 0 0,0 1-1 0 0,0-1 0 0 0,0 1 1 0 0,-2 3-1 0 0,0-2 9 0 0,0 1 0 0 0,0-1-1 0 0,0 0 1 0 0,-1 0 0 0 0,0 0 0 0 0,0 0-1 0 0,-4 3 1 0 0,-8 4 66 0 0,1-1 1 0 0,-2-1 0 0 0,-23 11-1 0 0,-3-2-42 0 0,-1-1-1 0 0,-1-3 0 0 0,0-2 1 0 0,-1-1-1 0 0,0-3 0 0 0,0-1 1 0 0,-1-3-1 0 0,-63-2 0 0 0,97-2-63 0 0,4 0-7 0 0,0-1-1 0 0,0 0 1 0 0,0 0-1 0 0,0-1 1 0 0,-15-5 0 0 0,14 4 61 0 0,9 2-42 0 0,4 2-1448 0 0,12 0-2442 0 0,4 1-1242 0 0</inkml:trace>
</inkml:ink>
</file>

<file path=ppt/ink/ink7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8:34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25 6911 0 0,'0'0'315'0'0,"1"-2"-7"0"0,7-21 11472 0 0,-9 39-11633 0 0,-1 1-1 0 0,0-1 1 0 0,-2 0 0 0 0,0 0-1 0 0,0-1 1 0 0,-2 1 0 0 0,0-1-1 0 0,0 0 1 0 0,-2 0 0 0 0,-17 26-1 0 0,-23 27-75 0 0,40-57-131 0 0,-1 0 1 0 0,0 0 0 0 0,0-1-1 0 0,-13 11 1 0 0,5-4-1721 0 0</inkml:trace>
</inkml:ink>
</file>

<file path=ppt/ink/ink7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8:34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39 418 3679 0 0,'0'0'284'0'0,"-1"3"-186"0"0,-3 3-244 0 0,-17 27 4816 0 0,8-18 3128 0 0,19-27-6326 0 0,3-3-1110 0 0,1 0 1 0 0,1 0-1 0 0,20-21 0 0 0,43-36-91 0 0,-21 22-244 0 0,-1 0 26 0 0,95-71 1 0 0,-130 108-8 0 0,5-4-32 0 0,34-18 1 0 0,-49 31 30 0 0,0 1 1 0 0,0 0 0 0 0,1 0-1 0 0,-1 0 1 0 0,1 1 0 0 0,0 0 0 0 0,0 1-1 0 0,-1-1 1 0 0,12 1 0 0 0,-17 1-18 0 0,0 1 0 0 0,0-1 0 0 0,0 1 1 0 0,0 0-1 0 0,0-1 0 0 0,0 1 0 0 0,-1 0 1 0 0,1 0-1 0 0,0 0 0 0 0,0 1 0 0 0,-1-1 1 0 0,1 0-1 0 0,-1 0 0 0 0,3 4 1 0 0,-3-4-28 0 0,1 1 2 0 0,1 1 1 0 0,-2 0-1 0 0,1 0 0 0 0,0 0 1 0 0,-1 0-1 0 0,1 0 0 0 0,-1 0 1 0 0,0 1-1 0 0,0-1 0 0 0,0 0 1 0 0,0 1-1 0 0,-1-1 0 0 0,0 0 1 0 0,1 1-1 0 0,-1 3 0 0 0,0 8 14 0 0,-1-1-1 0 0,0 1 0 0 0,-1-1 1 0 0,0 1-1 0 0,-2-1 0 0 0,1 0 1 0 0,-12 26-1 0 0,-4 3 91 0 0,-28 45-1 0 0,4-11-50 0 0,37-64-130 0 0,0-1-1 0 0,1 1 0 0 0,0 0 1 0 0,1 0-1 0 0,-3 15 0 0 0,6-26-259 0 0</inkml:trace>
</inkml:ink>
</file>

<file path=ppt/ink/ink7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8:35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58 112 11255 0 0,'-4'-3'171'0'0,"-1"2"-49"0"0,-15 1 789 0 0,9 1-2447 0 0,-6-1 11544 0 0,16 0-9945 0 0,13-5 709 0 0,13-3-458 0 0,69-24 79 0 0,100-19 1 0 0,-128 41-1452 0 0,-26 7-4078 0 0</inkml:trace>
</inkml:ink>
</file>

<file path=ppt/ink/ink7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8:35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26 13039 0 0,'0'0'598'0'0,"1"-2"-10"0"0,4-8-380 0 0,0-3 3108 0 0,-6 23-3207 0 0,-1 0 0 0 0,0 0 0 0 0,0 0 0 0 0,-1 0 1 0 0,-1-1-1 0 0,0 1 0 0 0,-8 13 0 0 0,4-5-1 0 0,-40 81 506 0 0,-76 116 0 0 0,96-169-361 0 0,-37 80-1 0 0,59-112-194 0 0,2-7-24 0 0,1 1 0 0 0,0 0 1 0 0,0 0-1 0 0,1 0 1 0 0,-2 13-1 0 0,4-20-1018 0 0</inkml:trace>
</inkml:ink>
</file>

<file path=ppt/ink/ink7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8:36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17 6911 0 0,'5'-1'209'0'0,"19"-11"378"0"0,-24 12-511 0 0,1 0-1 0 0,-1-1 1 0 0,0 1-1 0 0,1 0 0 0 0,-1 0 1 0 0,0-1-1 0 0,1 1 1 0 0,-1 0-1 0 0,1 0 0 0 0,-1-1 1 0 0,0 1-1 0 0,1 0 1 0 0,-1 0-1 0 0,1 0 0 0 0,-1 0 1 0 0,1 0-1 0 0,-1 0 1 0 0,0 0-1 0 0,1 0 0 0 0,-1 0 1 0 0,1 0-1 0 0,-1 0 1 0 0,1 0-1 0 0,-1 0 1 0 0,1 0-1 0 0,0 0 0 0 0,-8 10 493 0 0,-20 16-74 0 0,-10 4 575 0 0,-3-2 1 0 0,-60 34 0 0 0,-12 8 202 0 0,59-35-824 0 0,-45 34-14 0 0,83-57-402 0 0,2 0 0 0 0,-1 0 0 0 0,1 2-1 0 0,-15 21 1 0 0,22-28 6 0 0,1 0 0 0 0,1 1 0 0 0,-1 0 0 0 0,2 0 0 0 0,-1 0 0 0 0,1 0 0 0 0,0 1 0 0 0,0-1 0 0 0,1 1 0 0 0,1 0 0 0 0,-1-1 0 0 0,1 1 0 0 0,1 0 0 0 0,0 0 0 0 0,0 0 0 0 0,0 0 0 0 0,1 0 0 0 0,1-1 0 0 0,-1 1 0 0 0,2 0 0 0 0,-1-1 0 0 0,1 1 0 0 0,5 10 0 0 0,5 6 113 0 0,0-1 1 0 0,2 0-1 0 0,1-1 0 0 0,0-1 0 0 0,2-1 0 0 0,0 0 0 0 0,1-1 0 0 0,2-1 1 0 0,0-1-1 0 0,24 16 0 0 0,-38-30-493 0 0,-1 1 0 0 0,1-1 0 0 0,1 0 1 0 0,-1-1-1 0 0,0 0 0 0 0,1 0 0 0 0,10 2 0 0 0,-3-3-1050 0 0</inkml:trace>
</inkml:ink>
</file>

<file path=ppt/ink/ink7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8:37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1 7367 0 0,'0'0'568'0'0,"1"2"-224"0"0,-1 7 174 0 0,1 1-1 0 0,-1-1 1 0 0,-1 0-1 0 0,0 0 1 0 0,0 0-1 0 0,-1 0 0 0 0,0 0 1 0 0,0 0-1 0 0,-1-1 1 0 0,0 1-1 0 0,-1-1 1 0 0,-4 9-1 0 0,-21 39 420 0 0,-37 55 0 0 0,-44 47-499 0 0,62-91-238 0 0,-142 197 17 0 0,175-241-185 0 0,2 1-1 0 0,0 0 1 0 0,1 1-1 0 0,-12 37 1 0 0,20-49 21 0 0,2-2-245 0 0,2-9-883 0 0</inkml:trace>
</inkml:ink>
</file>

<file path=ppt/ink/ink7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8:37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89 305 4607 0 0,'-45'57'2499'0'0,"23"-31"2260"0"0,20-24-4278 0 0,0 0 1 0 0,1 0-1 0 0,-1-1 1 0 0,0 1-1 0 0,0-1 1 0 0,0 0-1 0 0,-2 2 1 0 0,0-1 2048 0 0,5-5-2235 0 0,7-10-210 0 0,0-1-1 0 0,1 2 1 0 0,1-1-1 0 0,-1 1 1 0 0,2 1 0 0 0,14-14-1 0 0,80-58-161 0 0,-97 77 75 0 0,209-139-174 0 0,-193 131 107 0 0,1 0 0 0 0,1 2 0 0 0,44-14 0 0 0,-68 25 219 0 0,-1 1-133 0 0,0 1 0 0 0,0-1 1 0 0,-1 0-1 0 0,1 1 0 0 0,0-1 1 0 0,0 1-1 0 0,-1-1 1 0 0,1 1-1 0 0,0-1 0 0 0,-1 1 1 0 0,1 0-1 0 0,0 0 0 0 0,0 0 14 0 0,1 3 105 0 0,-1 5-71 0 0,0-1 0 0 0,-1 1 0 0 0,0 0 0 0 0,-1-1 1 0 0,0 1-1 0 0,0-1 0 0 0,-5 17 0 0 0,-25 62 163 0 0,18-54-163 0 0,9-20-42 0 0,-5 9 21 0 0,2-1-1 0 0,0 2 0 0 0,-4 29 0 0 0,9-31 13 0 0,3-16-79 0 0,1 0-31 0 0,-1 8-378 0 0,0-10-188 0 0,7 8-7487 0 0</inkml:trace>
</inkml:ink>
</file>

<file path=ppt/ink/ink7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8:37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2759 0 0,'0'0'126'0'0,"-2"2"-5"0"0,-3 3 580 0 0,0 0-1 0 0,1 0 1 0 0,0 0-1 0 0,0 1 1 0 0,1 0 0 0 0,-1 0-1 0 0,1 0 1 0 0,1 0-1 0 0,-4 9 1 0 0,2-2 453 0 0,0 0 0 0 0,1 0 0 0 0,-3 26 1 0 0,6-29-922 0 0,0 0-1 0 0,0 0 1 0 0,1 1 0 0 0,0-1 0 0 0,1-1 0 0 0,0 1 0 0 0,0 0 0 0 0,1 0 0 0 0,1-1 0 0 0,0 0 0 0 0,0 1-1 0 0,1-1 1 0 0,-1-1 0 0 0,2 1 0 0 0,6 8 0 0 0,2-1 75 0 0,0 0 0 0 0,2-1 0 0 0,-1-1 0 0 0,2 0 0 0 0,0-1 0 0 0,19 11 0 0 0,5 5 1167 0 0,43 39-1 0 0,-49-38-1039 0 0,-24-22-348 0 0,-9-7-102 0 0,0 1 0 0 0,1-1-1 0 0,-1 1 1 0 0,0-1 0 0 0,1 0 0 0 0,-1 0 0 0 0,1 0 0 0 0,-1-1 0 0 0,1 1-1 0 0,0 0 1 0 0,-1-1 0 0 0,1 0 0 0 0,-1 0 0 0 0,1 1 0 0 0,0-2 0 0 0,-1 1 0 0 0,1 0-1 0 0,4-1 1 0 0,10-9-1703 0 0,-2-3-3546 0 0,-13 10 3639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7:01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10591 0 0,'0'0'964'0'0,"-3"0"-794"0"0,2 1-145 0 0,0-1 0 0 0,0 0 0 0 0,0 0 0 0 0,0 0 0 0 0,0 1 0 0 0,0-1 0 0 0,0 1 0 0 0,0-1 0 0 0,-1 1 0 0 0,1-1 0 0 0,-1 2 0 0 0,0 3 190 0 0,1-3-88 0 0,0 1 2 0 0,0-1 1 0 0,0 1-1 0 0,0 0 0 0 0,0 0 0 0 0,0 0 0 0 0,1-1 0 0 0,-1 1 0 0 0,1 0 1 0 0,0 0-1 0 0,0 0 0 0 0,0 0 0 0 0,0 0 0 0 0,1 0 0 0 0,-1 0 0 0 0,1 0 0 0 0,0-1 1 0 0,-1 1-1 0 0,3 4 0 0 0,0 0 30 0 0,1 0 0 0 0,-1 0 1 0 0,1-1-1 0 0,1 1 0 0 0,6 7 1 0 0,-8-11-2 0 0,0-1 0 0 0,0 1 0 0 0,1-1 1 0 0,-1 1-1 0 0,1-1 0 0 0,0 0 1 0 0,7 3-1 0 0,-2-1 216 0 0,43 17 1952 0 0,-50-20-2227 0 0,0 0 0 0 0,-1 0 0 0 0,1 0-1 0 0,-1 0 1 0 0,1 1 0 0 0,-1-1 0 0 0,0 0 0 0 0,1 1-1 0 0,-1-1 1 0 0,0 0 0 0 0,0 1 0 0 0,0 0 0 0 0,0-1-1 0 0,0 1 1 0 0,0 0 0 0 0,-1-1 0 0 0,1 1 0 0 0,0 3-1 0 0,1 1 34 0 0,-1-1 0 0 0,0 1 0 0 0,-1 0-1 0 0,0 7 1 0 0,0 10 221 0 0,-2 0 0 0 0,-1 0 1 0 0,-10 41-1 0 0,-30 65-7 0 0,33-106-317 0 0,-2 0 1 0 0,0-1-1 0 0,-2-1 1 0 0,0 0 0 0 0,-26 29-1 0 0,39-50-74 0 0,1 0 0 0 0,0 1 0 0 0,-1-1 0 0 0,1 1 0 0 0,0-1 0 0 0,-1 0 1 0 0,1 1-1 0 0,0-1 0 0 0,-1 1 0 0 0,1-1 0 0 0,0 1 0 0 0,0-1 0 0 0,0 1 0 0 0,-1-1 0 0 0,1 1 0 0 0,0-1 0 0 0,0 1 0 0 0,0-1 0 0 0,0 1 0 0 0,0 0 0 0 0,0-1-33 0 0,0 1-1 0 0,1-1 0 0 0,-1 0 0 0 0,0 0 1 0 0,0 0-1 0 0,1 1 0 0 0,-1-1 0 0 0,0 0 0 0 0,1 0 1 0 0,-1 0-1 0 0,0 0 0 0 0,0 0 0 0 0,1 0 1 0 0,-1 0-1 0 0,0 0 0 0 0,1 1 0 0 0,-1-1 1 0 0,0 0-1 0 0,1 0 0 0 0,-1 0 0 0 0,0 0 1 0 0,1-1-1 0 0,-1 1 0 0 0,1 0 0 0 0,22-7-2349 0 0,2-6 856 0 0,5-3-11 0 0</inkml:trace>
</inkml:ink>
</file>

<file path=ppt/ink/ink7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8:38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34 6447 0 0,'1'-1'499'0'0,"14"-32"9906"0"0,-17 36-10009 0 0,-21 28 55 0 0,-2-2-1 0 0,-33 32 0 0 0,29-32-149 0 0,-11 10-36 0 0,-62 47 0 0 0,-52 24-151 0 0,82-60-38 0 0,70-48-68 0 0,1-2 1 0 0,0 1 0 0 0,0-1 0 0 0,0 1 0 0 0,0 0 1 0 0,0 0-1 0 0,0-1 0 0 0,0 1 0 0 0,0 0 0 0 0,0 0 0 0 0,-1 1 0 0 0,3-1-34 0 0,0 0 1 0 0,0 0-1 0 0,0 0 0 0 0,0-1 1 0 0,0 1-1 0 0,0 0 0 0 0,0-1 0 0 0,0 1 1 0 0,0-1-1 0 0,2 1 0 0 0,-3-1-3 0 0,15 4-1452 0 0,2-3-5152 0 0</inkml:trace>
</inkml:ink>
</file>

<file path=ppt/ink/ink7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8:38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3223 0 0,'-2'2'2328'0'0,"1"-1"-1924"0"0,0 0-1 0 0,-1 0 1 0 0,1 1-1 0 0,0-1 1 0 0,0 1-1 0 0,0-1 0 0 0,0 1 1 0 0,0-1-1 0 0,0 1 1 0 0,0 0-1 0 0,0-1 1 0 0,1 1-1 0 0,-1 0 0 0 0,1 0 1 0 0,-1-1-1 0 0,1 4 1 0 0,0-1-188 0 0,0-1 1 0 0,0 1-1 0 0,0-1 1 0 0,1 1 0 0 0,-1 0-1 0 0,1-1 1 0 0,0 1-1 0 0,2 3 1 0 0,2 6-112 0 0,2 0 0 0 0,0 0 0 0 0,11 15 0 0 0,-15-23 261 0 0,14 19 51 0 0,2-1 0 0 0,0-1-1 0 0,24 22 1 0 0,71 55 591 0 0,-36-34-670 0 0,-41-33-199 0 0,-4-4 37 0 0,47 51 1 0 0,-72-69-147 0 0,0 0 0 0 0,0 1 0 0 0,-1 0 0 0 0,0 0 0 0 0,-1 0 0 0 0,0 1 0 0 0,-1 0 0 0 0,0 0 0 0 0,5 23 0 0 0,-9-25-15 0 0,0 1 1 0 0,0-1-1 0 0,-1 1 1 0 0,0-1-1 0 0,-1 1 1 0 0,-1-1-1 0 0,1 1 1 0 0,-2-1-1 0 0,1 1 1 0 0,-2-1-1 0 0,1 0 1 0 0,-8 14-1 0 0,-3 2 22 0 0,0 1 1 0 0,-3-2-1 0 0,-21 28 1 0 0,16-27 29 0 0,-1-1 1 0 0,-1 0 0 0 0,-54 41 0 0 0,24-27-406 0 0,-65 34-1 0 0,99-62-1141 0 0,2-2-4800 0 0</inkml:trace>
</inkml:ink>
</file>

<file path=ppt/ink/ink7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8:39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13 171 4607 0 0,'0'0'354'0'0,"-2"0"-233"0"0,-8-1 8914 0 0,13-11-6830 0 0,-3 11-2137 0 0,0 0-1 0 0,1 0 1 0 0,-1 0 0 0 0,1 1 0 0 0,-1-1 0 0 0,0 0-1 0 0,1 0 1 0 0,0 1 0 0 0,-1-1 0 0 0,1 0-1 0 0,-1 1 1 0 0,1-1 0 0 0,0 1 0 0 0,0-1-1 0 0,-1 1 1 0 0,1-1 0 0 0,0 1 0 0 0,1-1 0 0 0,1-1 144 0 0,1-1-45 0 0,1 0 0 0 0,-1 1 1 0 0,1 0-1 0 0,0 0 0 0 0,0 0 0 0 0,0 0 1 0 0,0 1-1 0 0,0 0 0 0 0,0 0 0 0 0,7-1 1 0 0,8 1 299 0 0,26 1 0 0 0,-37 0-354 0 0,118 10 601 0 0,27-1-322 0 0,95-23-65 0 0,-54 0-142 0 0,170-7 151 0 0,242-23-16 0 0,-466 34-229 0 0,54-3 10 0 0,74-7-269 0 0,-256 17 0 0 0,-11 3 0 0 0,-41 26-6978 0 0,19-13 2723 0 0,4-2-384 0 0</inkml:trace>
</inkml:ink>
</file>

<file path=ppt/ink/ink7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8:39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 10135 0 0,'0'0'778'0'0,"-2"-2"-297"0"0,2 2-346 0 0,-1 0 1 0 0,0-1-1 0 0,1 1 1 0 0,-1 0-1 0 0,0 0 1 0 0,0-1-1 0 0,1 1 1 0 0,-1 0-1 0 0,0 0 1 0 0,0 0-1 0 0,0 0 1 0 0,1 0-1 0 0,-1 0 0 0 0,0 0 1 0 0,0 0-1 0 0,1 0 1 0 0,-1 0-1 0 0,0 1 1 0 0,0-1-1 0 0,1 0 1 0 0,-1 0-1 0 0,0 1 1 0 0,1-1-1 0 0,-1 1 1 0 0,0-1-1 0 0,1 0 1 0 0,-1 1-1 0 0,0-1 0 0 0,1 1 1 0 0,-1 0-1 0 0,1-1 1 0 0,-1 1-1 0 0,1-1 1 0 0,-1 1-1 0 0,1 0 1 0 0,0-1-1 0 0,-1 1 1 0 0,1 0-1 0 0,-1 1 1 0 0,0 1-56 0 0,-1 1 1 0 0,1-1-1 0 0,0 1 1 0 0,0-1-1 0 0,0 1 1 0 0,1-1-1 0 0,0 1 1 0 0,-1 0-1 0 0,1-1 1 0 0,0 1 0 0 0,1 0-1 0 0,-1-1 1 0 0,0 1-1 0 0,1 0 1 0 0,1 3-1 0 0,1 2 34 0 0,0-1 0 0 0,0 0 0 0 0,0 0 0 0 0,1 0 0 0 0,6 8 0 0 0,11 17 442 0 0,3-1 0 0 0,46 51 0 0 0,-50-64-426 0 0,0-1 0 0 0,0-1-1 0 0,2-1 1 0 0,46 26 0 0 0,-47-30-91 0 0,221 127 395 0 0,-114-51-384 0 0,-117-80-120 0 0,3 1-111 0 0,-12-8 62 0 0,10 4-365 0 0,-10-5 318 0 0,0 1 0 0 0,-1-1 1 0 0,1 0-1 0 0,0 1 0 0 0,0-1 0 0 0,0 0 0 0 0,0 0 0 0 0,0 0 0 0 0,-1 0 1 0 0,3-1-1 0 0,8-2-4152 0 0,0-2-1976 0 0</inkml:trace>
</inkml:ink>
</file>

<file path=ppt/ink/ink7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8:40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1 12895 0 0,'0'0'1172'0'0,"-2"0"-966"0"0,-2 0-68 0 0,-1 1 1 0 0,1 0 0 0 0,-1 0-1 0 0,1 0 1 0 0,-1 0 0 0 0,1 1-1 0 0,0 0 1 0 0,-1 0 0 0 0,-5 4-1 0 0,-40 29 905 0 0,32-22-683 0 0,-10 10 264 0 0,2 0 0 0 0,0 2 0 0 0,-31 39 0 0 0,14-11-156 0 0,-102 110 97 0 0,121-139-564 0 0,0-2 0 0 0,-2-1 0 0 0,0-1 0 0 0,-45 26 1 0 0,-3-9-540 0 0,71-36 269 0 0</inkml:trace>
</inkml:ink>
</file>

<file path=ppt/ink/ink7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8:40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50 127 10999 0 0,'-2'0'499'0'0,"-3"-1"-245"0"0,2 1-220 0 0,1-1 0 0 0,0 1 0 0 0,-1 1-1 0 0,1-1 1 0 0,-1 0 0 0 0,1 0 0 0 0,0 1-1 0 0,-1-1 1 0 0,1 1 0 0 0,0 0 0 0 0,-1 0 0 0 0,-2 1-1 0 0,5-2 3 0 0,-1 0-1 0 0,1 0 1 0 0,0 0-1 0 0,-1 0 0 0 0,1 0 1 0 0,0 1-1 0 0,-1-1 1 0 0,1 0-1 0 0,0 0 0 0 0,-1 0 1 0 0,1 0-1 0 0,0 0 1 0 0,-1 1-1 0 0,1-1 0 0 0,0 0 1 0 0,-1 0-1 0 0,1 1 1 0 0,0-1-1 0 0,0 0 0 0 0,-1 0 1 0 0,1 1-1 0 0,0-1 1 0 0,0 0-1 0 0,-1 1 0 0 0,1-1 1 0 0,0 1-1 0 0,9 2 2091 0 0,21-3 1184 0 0,3-6-2589 0 0,61-17 0 0 0,-21 3-275 0 0,270-45 238 0 0,-223 45-546 0 0,-83 14-305 0 0,-34 6 48 0 0</inkml:trace>
</inkml:ink>
</file>

<file path=ppt/ink/ink7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8:41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2303 0 0,'0'0'13571'0'0,"3"-2"-11947"0"0,3-3-1294 0 0,2 1-1 0 0,-1 0 1 0 0,0 1 0 0 0,1-1 0 0 0,0 2-1 0 0,0-1 1 0 0,-1 1 0 0 0,17-2 0 0 0,70-4 746 0 0,-76 7-829 0 0,166 6 1262 0 0,-119-1-1247 0 0,98-7 0 0 0,-137 1-445 0 0,-11 1-711 0 0,0 0 0 0 0,-1-2-1 0 0,25-5 1 0 0,-11-2-441 0 0</inkml:trace>
</inkml:ink>
</file>

<file path=ppt/ink/ink7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8:42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499 379 9095 0 0,'0'0'823'0'0,"0"3"-678"0"0,-3 19 239 0 0,1-16 4192 0 0,5-6-4205 0 0,-2 1-265 0 0,1-1 0 0 0,0 0 1 0 0,0 1-1 0 0,0-1 0 0 0,-1 0 0 0 0,1 0 0 0 0,0 0 1 0 0,0 0-1 0 0,0-1 0 0 0,-1 1 0 0 0,1 0 1 0 0,0-1-1 0 0,0 1 0 0 0,-1-1 0 0 0,1 0 0 0 0,0 1 1 0 0,-1-1-1 0 0,1 0 0 0 0,-1 0 0 0 0,1 0 1 0 0,-1 0-1 0 0,1 0 0 0 0,1-3 0 0 0,17-24 460 0 0,-2-1-1 0 0,25-53 0 0 0,17-72 71 0 0,-57 147-646 0 0,-1-1 1 0 0,0 1-1 0 0,-1-1 0 0 0,1 1 0 0 0,-1-1 1 0 0,-1 0-1 0 0,0 1 0 0 0,-1-14 0 0 0,1 20-7 0 0,-1 0-1 0 0,1-1 1 0 0,0 1-1 0 0,-1 0 0 0 0,1 0 1 0 0,-1 0-1 0 0,1 0 1 0 0,-1 1-1 0 0,0-1 1 0 0,1 0-1 0 0,-1 0 1 0 0,0 0-1 0 0,0 0 1 0 0,1 1-1 0 0,-1-1 0 0 0,0 0 1 0 0,0 0-1 0 0,0 1 1 0 0,0-1-1 0 0,0 1 1 0 0,-1-1-1 0 0,0 0-17 0 0,0 0 1 0 0,0 1-1 0 0,-1-1 0 0 0,1 1 1 0 0,0-1-1 0 0,0 1 0 0 0,0 0 0 0 0,0 0 1 0 0,-4 0-1 0 0,-5 2-67 0 0,0 0 0 0 0,-1 1-1 0 0,1 1 1 0 0,0 0 0 0 0,-15 8 0 0 0,-51 31-137 0 0,43-21 231 0 0,0 1 1 0 0,2 2-1 0 0,-56 54 0 0 0,87-78 8 0 0,-135 147-80 0 0,107-113 149 0 0,2 2-1 0 0,-32 56 1 0 0,50-77-11 0 0,1 0 1 0 0,1 1 0 0 0,0 1 0 0 0,-5 23-1 0 0,10-32-40 0 0,0-1 0 0 0,1 1 0 0 0,0 0-1 0 0,0 0 1 0 0,1 0 0 0 0,1 0 0 0 0,-1 0 0 0 0,1 0-1 0 0,1 0 1 0 0,4 16 0 0 0,-5-23-8 0 0,0 1 1 0 0,0 0-1 0 0,1-1 1 0 0,-1 1 0 0 0,1 0-1 0 0,0-1 1 0 0,-1 0-1 0 0,1 1 1 0 0,1-1-1 0 0,-1 0 1 0 0,0 0-1 0 0,0 0 1 0 0,1-1-1 0 0,-1 1 1 0 0,1 0-1 0 0,-1-1 1 0 0,1 0-1 0 0,0 1 1 0 0,0-1-1 0 0,-1 0 1 0 0,1 0 0 0 0,0-1-1 0 0,0 1 1 0 0,0-1-1 0 0,5 1 1 0 0,-1-1 29 0 0,0 0 0 0 0,0 0 1 0 0,0-1-1 0 0,0 0 0 0 0,0 0 1 0 0,0 0-1 0 0,-1-1 0 0 0,1 0 1 0 0,0-1-1 0 0,6-3 0 0 0,18-11 92 0 0,0-1-1 0 0,-2-2 0 0 0,48-41 1 0 0,70-84-320 0 0,-26 0 60 0 0,-80 93 137 0 0,-41 51-8 0 0,0 1 0 0 0,0 0 1 0 0,0 0-1 0 0,0 0 0 0 0,0 0 0 0 0,0-1 0 0 0,0 1 1 0 0,0 0-1 0 0,0 0 0 0 0,0 0 0 0 0,0 0 1 0 0,1 0-1 0 0,-1-1 0 0 0,0 1 0 0 0,0 0 1 0 0,0 0-1 0 0,0 0 0 0 0,0 0 0 0 0,1 0 0 0 0,-1 0 1 0 0,0-1-1 0 0,0 1 0 0 0,0 0 0 0 0,0 0 1 0 0,1 0-1 0 0,-1 0 0 0 0,0 0 0 0 0,0 0 1 0 0,0 0-1 0 0,0 0 0 0 0,1 0 0 0 0,-1 0 1 0 0,0 0-1 0 0,0 0 0 0 0,0 0 0 0 0,0 0 0 0 0,1 0 1 0 0,-1 0-1 0 0,0 0 0 0 0,0 8 7 0 0,-5 12-12 0 0,-7 6-16 0 0,0-1 0 0 0,-2 0 0 0 0,-24 33 0 0 0,7-10-28 0 0,29-46 48 0 0,-4 8 0 0 0,0 0 0 0 0,0 0 0 0 0,1 1 0 0 0,0 0 0 0 0,-5 16 0 0 0,7-9 0 0 0,3-16-31 0 0,0 1 0 0 0,1-1-1 0 0,-1 1 1 0 0,0-1 0 0 0,1 1-1 0 0,-1-1 1 0 0,1 0 0 0 0,0 1-1 0 0,0-1 1 0 0,0 0 0 0 0,0 1 0 0 0,0-1-1 0 0,1 0 1 0 0,1 2 0 0 0,15 16-5716 0 0</inkml:trace>
</inkml:ink>
</file>

<file path=ppt/ink/ink7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8:43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50 576 5527 0 0,'0'3'250'0'0,"-3"8"-123"0"0,0 1 0 0 0,-1 0 1 0 0,-7 15-1 0 0,-4-1 11157 0 0,14-27-10573 0 0,-1-3-573 0 0,0 1 1 0 0,1 0 0 0 0,0 0 0 0 0,-1-1 0 0 0,1 1 0 0 0,0-1 0 0 0,0 1 0 0 0,1-1 0 0 0,-1 1 0 0 0,1-1 0 0 0,0 1 0 0 0,0-1-1 0 0,0 0 1 0 0,0 1 0 0 0,0-1 0 0 0,1 1 0 0 0,0-1 0 0 0,1-4 0 0 0,4-10 138 0 0,-1 0-1 0 0,11-20 1 0 0,54-105 675 0 0,-54 115-797 0 0,1 1 0 0 0,40-49 0 0 0,58-44-133 0 0,-95 101-25 0 0,1 2 1 0 0,1 1-1 0 0,1 0 0 0 0,25-13 0 0 0,-39 24-33 0 0,1 1 0 0 0,-1 0 0 0 0,1 0 0 0 0,0 1-1 0 0,0 0 1 0 0,0 1 0 0 0,0 0 0 0 0,0 1 0 0 0,12-1 0 0 0,-19 3-53 0 0,0-1 0 0 0,0 1 0 0 0,0 0-1 0 0,0 0 1 0 0,1 0 0 0 0,-2 0 0 0 0,1 1 0 0 0,0-1 0 0 0,0 1 0 0 0,0 0 0 0 0,-1 0 0 0 0,1 0-1 0 0,-1 0 1 0 0,5 4 0 0 0,11 17-2247 0 0,-6 0-3512 0 0,-6-7 90 0 0</inkml:trace>
</inkml:ink>
</file>

<file path=ppt/ink/ink7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8:43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65 5063 0 0,'3'0'390'0'0,"10"-2"-23"0"0,1-1 0 0 0,18-7 0 0 0,7-2 2606 0 0,63-23 4626 0 0,-102 34-7506 0 0,1 1 1 0 0,-1 0-1 0 0,0 0 1 0 0,1 0-1 0 0,-1-1 1 0 0,0 1-1 0 0,1 0 1 0 0,-1 0-1 0 0,0 0 1 0 0,1 0 0 0 0,-1 0-1 0 0,0 0 1 0 0,1 0-1 0 0,-1 0 1 0 0,0 0-1 0 0,1 0 1 0 0,-1 0-1 0 0,0 0 1 0 0,1 0-1 0 0,-1 0 1 0 0,1 0-1 0 0,-1 0 1 0 0,0 0-1 0 0,1 0 1 0 0,-1 1-1 0 0,0-1 1 0 0,1 0-1 0 0,-1 0 1 0 0,0 0-1 0 0,0 1 1 0 0,1-1-1 0 0,-1 0 1 0 0,0 0-1 0 0,0 1 1 0 0,1-1-1 0 0,-1 1-38 0 0,0 0 0 0 0,0 0 0 0 0,-1 0-1 0 0,1 0 1 0 0,0 0 0 0 0,-1 0 0 0 0,1 0-1 0 0,-1 0 1 0 0,1 0 0 0 0,-1-1 0 0 0,1 1-1 0 0,-2 1 1 0 0,-25 25-8 0 0,-118 69 655 0 0,15-13-592 0 0,25 2-110 0 0,88-69 0 0 0,1 1 0 0 0,1 0 0 0 0,-24 35 0 0 0,39-52 0 0 0,-42 70 0 0 0,37-61 0 0 0,1 1 0 0 0,0 0 0 0 0,0 0 0 0 0,1 1 0 0 0,-3 14 0 0 0,6-23 0 0 0,0 1-1 0 0,-1-1 1 0 0,1 0-1 0 0,0 1 1 0 0,0-1-1 0 0,1 1 1 0 0,-1-1-1 0 0,0 0 1 0 0,1 1-1 0 0,-1-1 1 0 0,1 0-1 0 0,0 1 1 0 0,0-1 0 0 0,0 0-1 0 0,0 0 1 0 0,0 0-1 0 0,1 0 1 0 0,-1 0-1 0 0,0 0 1 0 0,1 0-1 0 0,0 0 1 0 0,-1-1-1 0 0,1 1 1 0 0,0 0-1 0 0,0-1 1 0 0,0 0-1 0 0,0 1 1 0 0,0-1-1 0 0,0 0 1 0 0,0 0-1 0 0,0 0 1 0 0,4 1 0 0 0,3 0-7 0 0,-1 0 1 0 0,0 0 0 0 0,1-1 0 0 0,-1 0 0 0 0,1 0 0 0 0,-1-1 0 0 0,17-1 0 0 0,48-10 74 0 0,87-25-1 0 0,-103 22-91 0 0,25-9-1711 0 0,-63 18 223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7:02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4 2759 0 0,'16'-4'15112'0'0,"-30"14"-12718"0"0,-11 5-4768 0 0,11-7 3660 0 0,11-6-1284 0 0,-135 80 99 0 0,107-60-85 0 0,0 0-1 0 0,-33 33 1 0 0,52-43-28 0 0,0 0-1 0 0,1 1 0 0 0,-15 22 1 0 0,20-26 2 0 0,1 1 0 0 0,0 0 1 0 0,0 1-1 0 0,1-1 1 0 0,1 1-1 0 0,-4 15 1 0 0,2-7 7 0 0,2 1 0 0 0,0 0-1 0 0,1 0 1 0 0,0 27 0 0 0,2-43 0 0 0,0-3 3 0 0,0 1 0 0 0,0-1 0 0 0,0 0 0 0 0,1 0 0 0 0,-1 1 0 0 0,0-1 0 0 0,1 0 0 0 0,-1 0-1 0 0,0 1 1 0 0,1-1 0 0 0,0 0 0 0 0,-1 0 0 0 0,2 2 0 0 0,1 2 42 0 0,-1-1 1 0 0,1 1-1 0 0,0-1 1 0 0,1 1-1 0 0,-1-1 1 0 0,1 0-1 0 0,0 0 1 0 0,0-1-1 0 0,0 1 1 0 0,0-1-1 0 0,1 0 1 0 0,-1 0-1 0 0,1 0 1 0 0,0 0-1 0 0,0-1 1 0 0,0 0-1 0 0,6 2 1 0 0,11 2 239 0 0,0 0 0 0 0,40 4 0 0 0,-50-8-254 0 0,24 2 6 0 0,0 0 0 0 0,56-4 1 0 0,-78-1-1221 0 0,24-6 0 0 0,-16 2-263 0 0</inkml:trace>
</inkml:ink>
</file>

<file path=ppt/ink/ink7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8:44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849 51 10135 0 0,'1'-2'464'0'0,"1"1"-183"0"0,0-1-29 0 0,2-16-153 0 0,-4 17-10 0 0,0 0 1 0 0,0 0-1 0 0,0 0 0 0 0,0 0 0 0 0,0 0 0 0 0,0 0 0 0 0,0 0 0 0 0,0 0 0 0 0,0 1 0 0 0,0-1 0 0 0,0 0 1 0 0,-1 0-1 0 0,1 0 0 0 0,0 0 0 0 0,-1 0 0 0 0,1 0 0 0 0,0 1 0 0 0,-1-1 0 0 0,1 0 0 0 0,-1 0 0 0 0,0 0 1 0 0,1 1-1 0 0,-1-1 0 0 0,0 0 0 0 0,1 1 0 0 0,-1-1 0 0 0,0 1 0 0 0,0-1 0 0 0,1 1 0 0 0,-1-1 0 0 0,0 1 0 0 0,0-1 1 0 0,0 1-1 0 0,0 0 0 0 0,1-1 0 0 0,-1 1 0 0 0,0 0 0 0 0,0 0 0 0 0,-2 0 0 0 0,-1-1 334 0 0,1 1 0 0 0,-1 0-1 0 0,0 1 1 0 0,0-1 0 0 0,0 1-1 0 0,1-1 1 0 0,-1 1 0 0 0,-6 3-1 0 0,-77 34 107 0 0,-102 62-1 0 0,188-99-526 0 0,-81 44 53 0 0,-95 58-57 0 0,170-99 2 0 0,1 0 0 0 0,-1 1 0 0 0,1-1 0 0 0,1 2 0 0 0,-1-1 0 0 0,1 1 0 0 0,-1-1 0 0 0,2 1 0 0 0,-1 1 0 0 0,1-1 0 0 0,-7 13 0 0 0,11-18-1 0 0,0 0 0 0 0,0 0 0 0 0,-1 0 0 0 0,1 1 0 0 0,0-1 0 0 0,0 0 0 0 0,0 0 1 0 0,0 0-1 0 0,0 0 0 0 0,0 1 0 0 0,0-1 0 0 0,1 0 0 0 0,-1 0 0 0 0,0 0 0 0 0,1 0 0 0 0,-1 1 0 0 0,1-1 0 0 0,0 1 0 0 0,1 1-13 0 0,-1-1 1 0 0,1 0-1 0 0,0 1 0 0 0,0-1 1 0 0,0 0-1 0 0,1 0 0 0 0,2 2 1 0 0,3 2-43 0 0,0-1-1 0 0,0-1 1 0 0,16 7 0 0 0,-13-7 16 0 0,0-1 0 0 0,0 0 0 0 0,0-1 0 0 0,0 0 0 0 0,0-1 0 0 0,13 0 0 0 0,0-1-36 0 0,43-6 0 0 0,-48 3 89 0 0,17-2-27 0 0,59-2 0 0 0,-85 7 39 0 0,1 0 1 0 0,0 1 0 0 0,-1 1-1 0 0,1 0 1 0 0,-1 0-1 0 0,1 1 1 0 0,-1 0-1 0 0,0 1 1 0 0,0 0-1 0 0,10 6 1 0 0,-17-8 18 0 0,0 0 0 0 0,-1-1 0 0 0,1 1 0 0 0,-1 0 0 0 0,1 1 0 0 0,-1-1 0 0 0,0 0 0 0 0,0 1 0 0 0,0-1 0 0 0,0 1 0 0 0,0 0 0 0 0,0 0 0 0 0,-1-1 1 0 0,0 1-1 0 0,1 0 0 0 0,-1 0 0 0 0,0 0 0 0 0,-1 1 0 0 0,1-1 0 0 0,0 0 0 0 0,-1 0 0 0 0,0 0 0 0 0,1 0 0 0 0,-2 6 0 0 0,1-4 49 0 0,-1 0 0 0 0,0 0-1 0 0,0-1 1 0 0,-1 1 0 0 0,0 0-1 0 0,1-1 1 0 0,-1 1-1 0 0,-1-1 1 0 0,1 0 0 0 0,-1 0-1 0 0,1 0 1 0 0,-1 0 0 0 0,0 0-1 0 0,-1-1 1 0 0,-4 5 0 0 0,-6 3-1 0 0,0 0 0 0 0,-1-1 0 0 0,0-1 0 0 0,-1-1 0 0 0,0 0 1 0 0,-27 10-1 0 0,-106 21-83 0 0,113-31 27 0 0,-138 27 72 0 0,138-30-75 0 0,-1-1 0 0 0,-66-3 0 0 0,90-3 9 0 0,2-2-31 0 0,2-5-11 0 0,6 7-1 0 0,0-2 3 0 0,-2-13-18 0 0,3 7-73 0 0,2 8-82 0 0,1 0-27 0 0,-1 0-470 0 0,3-11 1451 0 0,-1 9-3282 0 0</inkml:trace>
</inkml:ink>
</file>

<file path=ppt/ink/ink7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8:44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66 7367 0 0,'1'-1'334'0'0,"7"-9"-158"0"0,1 2-1 0 0,0-1 1 0 0,10-7 0 0 0,3 2 3262 0 0,-19 13-2745 0 0,0-1 1 0 0,-1 1-1 0 0,1 0 1 0 0,0 0-1 0 0,0 1 1 0 0,0-1-1 0 0,6 0 1 0 0,-9 1-643 0 0,1 0 0 0 0,0 1 0 0 0,-1-1 0 0 0,1 0 0 0 0,0 0 0 0 0,-1 1 0 0 0,1-1 0 0 0,-1 0 0 0 0,1 1 0 0 0,-1-1 0 0 0,1 1 0 0 0,-1-1 0 0 0,1 0 0 0 0,-1 1 0 0 0,1 0 0 0 0,-1-1 0 0 0,1 1 0 0 0,-1-1 0 0 0,0 1 0 0 0,1-1 0 0 0,-1 1 0 0 0,0 0 0 0 0,0-1 0 0 0,1 1 0 0 0,-1 0 0 0 0,0-1 0 0 0,0 1 0 0 0,0 0 0 0 0,0-1 0 0 0,0 1 0 0 0,0 1 0 0 0,0 23 422 0 0,-4-8-208 0 0,-1-1 0 0 0,0 0 1 0 0,-2 0-1 0 0,1 0 0 0 0,-2 0 0 0 0,-9 14 0 0 0,-62 85 766 0 0,74-108-1005 0 0,-12 14-7 0 0,-1-1-1 0 0,-1-1 1 0 0,0 0-1 0 0,-43 30 0 0 0,60-48-110 0 0</inkml:trace>
</inkml:ink>
</file>

<file path=ppt/ink/ink7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8:45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153 460 8751 0 0,'0'0'399'0'0,"-2"1"-4"0"0,-7 4-596 0 0,-10 7 1459 0 0,0-1 0 0 0,-1-2 0 0 0,0 0 0 0 0,-30 9 0 0 0,37-15 1203 0 0,14-5-2021 0 0,2-4-295 0 0,0 1 0 0 0,0 0-1 0 0,1 0 1 0 0,-1 1 0 0 0,1-1 0 0 0,0 1-1 0 0,8-7 1 0 0,38-27 436 0 0,-23 19-514 0 0,142-129 92 0 0,-110 93-341 0 0,107-76-1 0 0,-142 115 207 0 0,1 2 0 0 0,0 0 0 0 0,1 2 0 0 0,37-12 0 0 0,-52 21 184 0 0,0 1-1 0 0,15-2 1 0 0,-21 4-69 0 0,-4 0-106 0 0,0 0 0 0 0,0 0 0 0 0,0 0 0 0 0,0 0 0 0 0,0 0 1 0 0,0 0-1 0 0,-1 1 0 0 0,1-1 0 0 0,0 0 0 0 0,0 1 1 0 0,0-1-1 0 0,-1 1 0 0 0,1-1 0 0 0,0 1 0 0 0,0-1 0 0 0,-1 1 1 0 0,1-1-1 0 0,0 1 0 0 0,-1-1 0 0 0,1 1 0 0 0,-1 0 1 0 0,1 0-1 0 0,-1-1 0 0 0,1 1 0 0 0,-1 0 0 0 0,1 0 0 0 0,-1 0 1 0 0,8 23 94 0 0,-7-15-127 0 0,-1 0 1 0 0,0 0 0 0 0,-1 0-1 0 0,0 0 1 0 0,0 0-1 0 0,0 0 1 0 0,-5 11 0 0 0,-1 14-2 0 0,-20 108 0 0 0,20-112 0 0 0,-2 0 0 0 0,-20 46 0 0 0,26-68-10 0 0,-4 7-13 0 0,0-1 1 0 0,1 1-1 0 0,1 1 1 0 0,1-1-1 0 0,0 1 1 0 0,-3 25-1 0 0,7-39-578 0 0</inkml:trace>
</inkml:ink>
</file>

<file path=ppt/ink/ink7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8:45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660 36 7831 0 0,'15'-9'725'0'0,"1"1"0"0"0,32-11 5299 0 0,-50 20-5520 0 0,-48 23 701 0 0,12-7-612 0 0,-50 33 1 0 0,28-7-305 0 0,3 3 1 0 0,1 2-1 0 0,3 2 1 0 0,2 3-1 0 0,-62 82 1 0 0,82-93-273 0 0,-35 61 1 0 0,53-79-15 0 0,1 0 1 0 0,1 0 0 0 0,1 1-1 0 0,-9 40 1 0 0,16-55 7 0 0,1 1 0 0 0,1 0 0 0 0,-1 1 0 0 0,2-1-1 0 0,0 0 1 0 0,0 0 0 0 0,4 18 0 0 0,-3-22-1 0 0,1 0-1 0 0,0 0 1 0 0,1 0 0 0 0,-1 0 0 0 0,1 0-1 0 0,1-1 1 0 0,-1 1 0 0 0,1-1 0 0 0,1 0-1 0 0,-1 0 1 0 0,1 0 0 0 0,7 6 0 0 0,1 0 115 0 0,0-1 1 0 0,0-1-1 0 0,1 0 1 0 0,1-1-1 0 0,0 0 1 0 0,0-1-1 0 0,1-1 1 0 0,-1-1-1 0 0,1 0 1 0 0,20 4-1 0 0,-27-8-103 0 0,1 0 0 0 0,-1-1 0 0 0,1 0 0 0 0,0-1 0 0 0,0 0 0 0 0,0-1 0 0 0,-1 0 0 0 0,14-3 0 0 0,-16 2-219 0 0,1 0 1 0 0,-1-1-1 0 0,0 0 0 0 0,0 0 1 0 0,0 0-1 0 0,-1-1 0 0 0,1 0 1 0 0,-1-1-1 0 0,0 1 1 0 0,0-1-1 0 0,8-10 0 0 0,-4 4-1739 0 0</inkml:trace>
</inkml:ink>
</file>

<file path=ppt/ink/ink7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8:46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1 9215 0 0,'0'0'2188'0'0,"-1"2"-842"0"0,-3 12 840 0 0,-4 24 0 0 0,5-22-1575 0 0,-10 29 0 0 0,-17 30 758 0 0,-64 110-1 0 0,-57 62-717 0 0,132-218-585 0 0,-144 285 21 0 0,141-267-165 0 0,16-35-559 0 0,5-9-251 0 0</inkml:trace>
</inkml:ink>
</file>

<file path=ppt/ink/ink7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8:46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1 299 2303 0 0,'0'0'102'0'0,"1"2"384"0"0,-1 4 1191 0 0,1 8 8480 0 0,-1-5-3155 0 0,2-9-6842 0 0,1 1-146 0 0,1-1 0 0 0,-1 0 0 0 0,1 0-1 0 0,-1-1 1 0 0,0 1 0 0 0,0-1 0 0 0,1 1-1 0 0,-1-1 1 0 0,0 0 0 0 0,0 0 0 0 0,0 0 0 0 0,0-1-1 0 0,0 1 1 0 0,0-1 0 0 0,0 0 0 0 0,3-2 0 0 0,9-7-3 0 0,23-21 1 0 0,-33 27-14 0 0,75-75 3 0 0,0-1-174 0 0,-64 66 82 0 0,1 2 0 0 0,1-1 0 0 0,23-12 0 0 0,-26 19 11 0 0,0 0 0 0 0,0 1 0 0 0,30-8 0 0 0,-32 11 16 0 0,1 5 48 0 0,-11-1 35 0 0,0 0-1 0 0,0 1 1 0 0,0-1 0 0 0,0 1-1 0 0,-1 0 1 0 0,1 0-1 0 0,-1 0 1 0 0,1 0 0 0 0,-1 0-1 0 0,0 0 1 0 0,1 1-1 0 0,-1-1 1 0 0,-1 1-1 0 0,1 0 1 0 0,0-1 0 0 0,-1 1-1 0 0,3 5 1 0 0,-2-2 14 0 0,0 0 1 0 0,-1 0 0 0 0,1 0-1 0 0,-1 0 1 0 0,-1 0-1 0 0,1 0 1 0 0,-1 0-1 0 0,0 1 1 0 0,0-1 0 0 0,-3 11-1 0 0,-13 58 199 0 0,11-58-218 0 0,0 0 1 0 0,2 1-1 0 0,0 0 1 0 0,0 20-1 0 0,6 3-903 0 0,-3-39 5 0 0,8 7-5513 0 0</inkml:trace>
</inkml:ink>
</file>

<file path=ppt/ink/ink7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8:46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10159 0 0,'0'0'920'0'0,"-2"0"-754"0"0,-8 0 3112 0 0,10 3-2594 0 0,5 13-45 0 0,1 0 0 0 0,0 0 0 0 0,1 0 0 0 0,1-1 0 0 0,1 0 0 0 0,11 16 0 0 0,-4-6 433 0 0,15 31-1 0 0,-10-9-268 0 0,2 0 0 0 0,42 63 0 0 0,-56-97-712 0 0,1 0-1 0 0,0-1 0 0 0,1 0 1 0 0,0-1-1 0 0,1 0 1 0 0,0-1-1 0 0,0 0 0 0 0,1-1 1 0 0,0-1-1 0 0,1 0 0 0 0,0 0 1 0 0,25 8-1 0 0,10-2 53 0 0,93 12 1 0 0,-133-24-143 0 0,23 1-408 0 0,44 1-1 0 0,-74-4 106 0 0,-34-29-7425 0 0,23 17 6035 0 0</inkml:trace>
</inkml:ink>
</file>

<file path=ppt/ink/ink7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8:47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0 9215 0 0,'0'0'1971'0'0,"-1"2"-864"0"0,-19 23 1311 0 0,-26 26 0 0 0,10-17-1066 0 0,-44 32 0 0 0,-16 15-105 0 0,-118 127 0 0 0,174-170-1186 0 0,-1-2 0 0 0,-50 34 0 0 0,88-69-175 0 0,6-1-2213 0 0,12-2 1697 0 0,5-3-2 0 0</inkml:trace>
</inkml:ink>
</file>

<file path=ppt/ink/ink7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8:47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10591 0 0,'0'0'964'0'0,"-1"2"-794"0"0,-1 2 18 0 0,-1 0 0 0 0,2 1 0 0 0,-1-1 1 0 0,0 0-1 0 0,1 1 0 0 0,0-1 0 0 0,0 1 0 0 0,0-1 1 0 0,0 1-1 0 0,1 0 0 0 0,0-1 0 0 0,0 1 0 0 0,1 8 1 0 0,0-6-16 0 0,1 0 1 0 0,0 0 0 0 0,1-1 0 0 0,-1 1-1 0 0,1-1 1 0 0,0 0 0 0 0,1 1-1 0 0,5 6 1 0 0,7 7 143 0 0,1-1 1 0 0,1 0-1 0 0,40 31 0 0 0,-55-47-292 0 0,208 147 2345 0 0,-61-47-414 0 0,-110-73-1153 0 0,58 58-1 0 0,-80-70-634 0 0,0 1 0 0 0,-2 1 0 0 0,-1 0-1 0 0,0 1 1 0 0,18 36 0 0 0,-28-46-141 0 0,-1-1 1 0 0,0 1 0 0 0,0 0 0 0 0,-1 0 0 0 0,0 1 0 0 0,-1-1 0 0 0,0 1-1 0 0,-1-1 1 0 0,-1 1 0 0 0,0-1 0 0 0,0 1 0 0 0,-1-1 0 0 0,0 1 0 0 0,-5 16-1 0 0,0-9-14 0 0,-1 0 0 0 0,-1 0 0 0 0,0-1 0 0 0,-2 0 0 0 0,0-1 0 0 0,-1 0 0 0 0,0 0 0 0 0,-1-1 0 0 0,-1-1 0 0 0,-1 0 0 0 0,0-1 0 0 0,-1 0 0 0 0,-18 12 0 0 0,3-5-395 0 0,-1 0 0 0 0,-1-3 1 0 0,0 0-1 0 0,-2-2 0 0 0,0-2 1 0 0,-44 13-1 0 0,51-20-1888 0 0,8-3-2449 0 0,1-2-1799 0 0</inkml:trace>
</inkml:ink>
</file>

<file path=ppt/ink/ink7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8:49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1 263 1375 0 0,'0'0'10808'0'0,"2"0"-10229"0"0,146-5 3982 0 0,201-31-3637 0 0,-311 33-862 0 0,47 3 0 0 0,-5-1-66 0 0,-27 0 4 0 0,110-10 0 0 0,179-29 0 0 0,-281 34 18 0 0,-1 2 0 0 0,93 7 0 0 0,-105-1 22 0 0,0-2 1 0 0,51-7 0 0 0,96-21 53 0 0,-177 25-89 0 0,153-16 355 0 0,-137 18-310 0 0,1 2-1 0 0,66 9 1 0 0,-66-5-49 0 0,-1-2 0 0 0,68-2-1 0 0,69-17 78 0 0,-80 7 44 0 0,-19 3-86 0 0,-1 3 1 0 0,81 8 0 0 0,41 6 81 0 0,190-29-44 0 0,-239 6-74 0 0,-128 11 24 0 0,0 1-1 0 0,25 3 1 0 0,19 0 87 0 0,124-1 153 0 0,-50-1-191 0 0,41-2-80 0 0,-16-12 71 0 0,147-1 144 0 0,-232 12-120 0 0,80 7 0 0 0,-2 0-88 0 0,-23-2 0 0 0,30-3-145 0 0,-35-2 25 0 0,-61 0 82 0 0,103-15-1 0 0,-71 5 37 0 0,-9 1 2 0 0,60-5 0 0 0,-115 14 0 0 0,-12 0 0 0 0,0 1 0 0 0,-1 1 0 0 0,36 4 0 0 0,-40 0-10 0 0,-1 2-44 0 0,22 15-658 0 0,-33-20 500 0 0,5 6-391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7:02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51 10591 0 0,'0'0'8419'0'0,"-2"2"-7939"0"0,-23 14-153 0 0,1 1 0 0 0,1 1 0 0 0,0 1 0 0 0,-34 38 0 0 0,47-45-329 0 0,1 0 1 0 0,-1 0-1 0 0,2 1 0 0 0,0 0 0 0 0,0 1 0 0 0,1 0 0 0 0,1 0 1 0 0,1 0-1 0 0,0 1 0 0 0,0-1 0 0 0,-2 17 0 0 0,7-25 2 0 0,-1-1 0 0 0,1 1 0 0 0,0 11 0 0 0,4-4 11 0 0,-2-11 10 0 0,1 0 0 0 0,-1 0 0 0 0,0 0 0 0 0,0 0 0 0 0,1 0 0 0 0,-1 0 0 0 0,1-1 0 0 0,0 1 0 0 0,-1-1 0 0 0,1 0 0 0 0,0 0 0 0 0,0 0 0 0 0,0 0 0 0 0,0 0 0 0 0,0-1 0 0 0,0 1 0 0 0,0-1 0 0 0,0 0 0 0 0,4 0 1 0 0,4 0 91 0 0,0-1 1 0 0,0 0 0 0 0,0 0-1 0 0,12-4 1 0 0,-12 2-73 0 0,0 0-1 0 0,0-1 0 0 0,0 0 1 0 0,-1 0-1 0 0,0-1 1 0 0,1 0-1 0 0,-2-1 0 0 0,1-1 1 0 0,-1 1-1 0 0,1-1 1 0 0,-2-1-1 0 0,1 0 0 0 0,-1 0 1 0 0,-1-1-1 0 0,1 1 1 0 0,-1-2-1 0 0,-1 1 0 0 0,0-1 1 0 0,6-13-1 0 0,-7 12-1 0 0,2-3-134 0 0,0 0-1 0 0,-1 0 1 0 0,5-23 0 0 0,-10 31-25 0 0,0 1 0 0 0,0 0 0 0 0,-1-1 0 0 0,0 1-1 0 0,0 0 1 0 0,0-1 0 0 0,-1 1 0 0 0,1-1 0 0 0,-1 1 0 0 0,-1 0 0 0 0,1 0 0 0 0,-1 0-1 0 0,0 0 1 0 0,-2-5 0 0 0,-1 1-127 0 0,0 0 0 0 0,0 1 0 0 0,0-1 0 0 0,-1 1 0 0 0,-1 1 0 0 0,-10-11 0 0 0,14 14 216 0 0,-1 1 0 0 0,0 0 0 0 0,0 0 0 0 0,0 1 0 0 0,0-1 0 0 0,-1 1 1 0 0,1 0-1 0 0,-1 0 0 0 0,1 1 0 0 0,-1-1 0 0 0,0 1 0 0 0,1 0 0 0 0,-1 0 0 0 0,0 1 0 0 0,-6-1 0 0 0,0 2 42 0 0,-1 1 42 0 0,8 0 1 0 0,-3 7-44 0 0,5 3-1260 0 0</inkml:trace>
</inkml:ink>
</file>

<file path=ppt/ink/ink7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8:50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8751 0 0,'0'0'4983'0'0,"0"3"-4395"0"0,0 1-326 0 0,1 0-1 0 0,0 0 1 0 0,0 0 0 0 0,0 0-1 0 0,0 0 1 0 0,1 0 0 0 0,0 0-1 0 0,0 0 1 0 0,3 5 0 0 0,27 36 1382 0 0,-26-37-1334 0 0,17 19 290 0 0,0-2 1 0 0,2-1 0 0 0,31 24 0 0 0,-16-14-299 0 0,-9-6-84 0 0,99 81 221 0 0,-54-48-358 0 0,79 86 0 0 0,-39-36-147 0 0,-105-102 66 0 0,-9-7 0 0 0,1 0 0 0 0,0 0 0 0 0,0 0-1 0 0,0 0 1 0 0,0-1 0 0 0,0 1 0 0 0,0-1 0 0 0,6 2 0 0 0,-3-1-11 0 0,-4-2-2 0 0,0 0 0 0 0,0 1 0 0 0,0-1 0 0 0,0 0 1 0 0,0 0-1 0 0,0 0 0 0 0,0 0 0 0 0,0-1 0 0 0,0 1 0 0 0,0-1 0 0 0,0 1 0 0 0,3-2 0 0 0,1 0-23 0 0,19-6-702 0 0,-23 7 372 0 0,0 0-143 0 0,-2 0 150 0 0,1 0-1 0 0,-1 1 1 0 0,1-1 0 0 0,-1 0 0 0 0,1 0 0 0 0,-1 1-1 0 0,1-1 1 0 0,-1 0 0 0 0,1 0 0 0 0,-1 0-1 0 0,0 1 1 0 0,0-1 0 0 0,1 0 0 0 0,-1 0 0 0 0,0 0-1 0 0,0 0 1 0 0,0 0 0 0 0,0 0 0 0 0,0 0 0 0 0,0 0-1 0 0,0 1 1 0 0,0-1 0 0 0,-1-2 0 0 0,-2-10-4799 0 0</inkml:trace>
</inkml:ink>
</file>

<file path=ppt/ink/ink7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8:50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0 10799 0 0,'0'0'4467'0'0,"-1"3"-3984"0"0,-4 10 68 0 0,-2 0 1 0 0,1-1 0 0 0,-2 0 0 0 0,-10 14 0 0 0,-41 46 937 0 0,33-41-1135 0 0,-43 44 84 0 0,-88 76-1 0 0,122-119-394 0 0,-131 138 68 0 0,95-94-84 0 0,-25 29-52 0 0,96-105-20 0 0,0 0-1 0 0,-1 0 1 0 0,1 0 0 0 0,0 0 0 0 0,-1 1 0 0 0,1-1-1 0 0,0 0 1 0 0,0 0 0 0 0,-1 0 0 0 0,1 1 0 0 0,0-1-1 0 0,0 0 1 0 0,0 0 0 0 0,-1 1 0 0 0,1-1 0 0 0,0 0 0 0 0,0 1-1 0 0,0-1 1 0 0,0 0 0 0 0,0 1 0 0 0,-1-1 0 0 0,1 0-1 0 0,0 1 1 0 0,0-1 0 0 0,0 0 0 0 0,0 1 0 0 0,0-1-1 0 0,0 0 1 0 0,0 1 0 0 0,0-1 0 0 0,0 0 0 0 0,0 1-1 0 0,0-1 1 0 0,1 0 0 0 0,-1 0 0 0 0,0 1 0 0 0,0-1-1 0 0,0 0 1 0 0,0 1 0 0 0,0-1 0 0 0,1 0 0 0 0,-1 0-1 0 0,0 1 1 0 0,0-1 0 0 0,0 0 0 0 0,1 1 0 0 0,15 3-3487 0 0,-10-3 3261 0 0,-6 0-12 0 0,1-1-1 0 0,0 0 0 0 0,-1 0 0 0 0,1 0 1 0 0,0 0-1 0 0,-1 1 0 0 0,1-1 1 0 0,0 0-1 0 0,0 0 0 0 0,-1-1 1 0 0,1 1-1 0 0,0 0 0 0 0,-1 0 0 0 0,1 0 1 0 0,1-1-1 0 0,0 1-881 0 0</inkml:trace>
</inkml:ink>
</file>

<file path=ppt/ink/ink7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8:52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0 991 6911 0 0,'0'0'528'0'0,"1"-1"-341"0"0,1-7-54 0 0,-1 7 445 0 0,-1-1 184 0 0,2-9 7516 0 0,0 13-7888 0 0,0 1-254 0 0,0 0-1 0 0,1 0 0 0 0,-1 0 1 0 0,0 0-1 0 0,-1 0 0 0 0,1 1 1 0 0,0-1-1 0 0,-1 1 0 0 0,0-1 1 0 0,0 1-1 0 0,1 6 0 0 0,0 6 189 0 0,1 24 0 0 0,-3-15 0 0 0,4 25 266 0 0,12 55 0 0 0,-9-76-438 0 0,0 0 0 0 0,2-1 0 0 0,15 34 0 0 0,-16-45-106 0 0,1-1 1 0 0,19 25-1 0 0,-19-28 7 0 0,1-4 11 0 0,-8-7 305 0 0,-25-45 1118 0 0,23 41-1434 0 0,-1-7-42 0 0,2-2 0 0 0,-1 7 31 0 0,2-6-18 0 0,-2 1 43 0 0,0 1 0 0 0,1 0-1 0 0,0 1 0 0 0,0-1 1 0 0,1 0-1 0 0,0 1 0 0 0,0 0 1 0 0,1-1-1 0 0,0 1 1 0 0,0 0-1 0 0,1 0 0 0 0,6-10 1 0 0,6-3 41 0 0,0 0 0 0 0,21-20 1 0 0,-20 22-55 0 0,43-46 53 0 0,107-84-1 0 0,480-333-342 0 0,-461 354-60 0 0,122-93-1338 0 0,-209 134 211 0 0,-9-1-65 0 0</inkml:trace>
</inkml:ink>
</file>

<file path=ppt/ink/ink7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1:49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5695 0 0,'0'0'3544'0'0,"2"-2"-3350"0"0,-2 0-141 0 0,2-2-37 0 0,13-3 299 0 0,-14 6-334 0 0,0 1 0 0 0,-1 0 1 0 0,1 0-1 0 0,-1 0 0 0 0,1 0 1 0 0,0 0-1 0 0,-1 0 0 0 0,1 0 1 0 0,0 0-1 0 0,-1 0 0 0 0,1 0 1 0 0,-1 0-1 0 0,1 0 0 0 0,0 0 1 0 0,-1 1-1 0 0,1-1 0 0 0,-1 0 1 0 0,1 0-1 0 0,-1 1 0 0 0,2-1 1 0 0,-1 1-40 0 0,1-1-198 0 0,0 2 14 0 0,24 12-268 0 0,-16-8 726 0 0,-1 0-1 0 0,1-1 1 0 0,1 0-1 0 0,-1 0 0 0 0,1-2 1 0 0,20 6-1 0 0,6 2 604 0 0,-26-8-587 0 0,0 1 0 0 0,12 0-1 0 0,7 3-106 0 0,-20-5-111 0 0,0 0 0 0 0,0-1 0 0 0,0 0 1 0 0,0-1-1 0 0,11 0 0 0 0,17 0 29 0 0,0 1 75 0 0,0-2 0 0 0,0-1 1 0 0,0-2-1 0 0,0-2 0 0 0,42-12 0 0 0,-35 9 12 0 0,60-4-1 0 0,113 1-250 0 0,-159 9 37 0 0,1 0-107 0 0,79-13 0 0 0,37-14 871 0 0,-105 17 31 0 0,97-5 0 0 0,72 13-549 0 0,-149 9-260 0 0,21 0-372 0 0,159-35 152 0 0,-255 28 342 0 0,60-9 156 0 0,-1-1 505 0 0,140-6 0 0 0,-150 20-361 0 0,1 4 0 0 0,-2 2 0 0 0,93 23 0 0 0,-133-24-324 0 0,27 7 0 0 0,82 9 0 0 0,414-6 910 0 0,-502-16-828 0 0,88-1 193 0 0,172 4 34 0 0,-272-1-309 0 0,83 7 0 0 0,-80-6-2 0 0,0-1 0 0 0,0-2 0 0 0,45-6 0 0 0,108-24 122 0 0,-149 23-36 0 0,-3 0 63 0 0,-9 1 58 0 0,1 2-1 0 0,38-2 0 0 0,-54 6-145 0 0,2 0-4 0 0,1-1-52 0 0,-6 2-1 0 0,-4 3-90 0 0,15 8-339 0 0,-19-10 283 0 0,2 4-126 0 0,2 0-188 0 0,0 3-1595 0 0</inkml:trace>
</inkml:ink>
</file>

<file path=ppt/ink/ink7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3:15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4863 0 0,'0'0'1000'0'0</inkml:trace>
</inkml:ink>
</file>

<file path=ppt/ink/ink7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3:15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1 233 7631 0 0,'0'0'3676'0'0,"2"-2"-3294"0"0,14-5-207 0 0,0 0 0 0 0,1 2 0 0 0,0 0 0 0 0,28-5 0 0 0,1-1 4 0 0,-9 4-92 0 0,-1 1-1 0 0,1 2 0 0 0,62 1 1 0 0,-49 2 47 0 0,54-7 1 0 0,144-50 2127 0 0,-70 12-724 0 0,128-4-481 0 0,-300 48-1057 0 0,31 2-18 0 0,-36 0-48 0 0,1 0 1 0 0,-1 0 0 0 0,0 0-1 0 0,0 0 1 0 0,1 0 0 0 0,-1 0 0 0 0,0 1-1 0 0,0-1 1 0 0,1 0 0 0 0,-1 1-1 0 0,0-1 1 0 0,0 1 0 0 0,0-1-1 0 0,0 1 1 0 0,2 1 0 0 0,-3-2 29 0 0,1 1 0 0 0,-1-1 0 0 0,1 1 0 0 0,-1 0 0 0 0,0-1 0 0 0,1 1 0 0 0,-1 0 0 0 0,0 0 0 0 0,0-1 0 0 0,1 1 0 0 0,-1 0 0 0 0,0-1-1 0 0,0 1 1 0 0,0 0 0 0 0,0 0 0 0 0,0-1 0 0 0,0 1 0 0 0,0 0 0 0 0,-1 1 0 0 0,1 0-60 0 0,-9 23-5080 0 0,4-14 376 0 0</inkml:trace>
</inkml:ink>
</file>

<file path=ppt/ink/ink7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4:00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2759 0 0,'0'0'126'0'0,"3"0"-5"0"0,32-12 4795 0 0,-34 11-4565 0 0,2 0-377 0 0,7-3-44 0 0,-1 1 4 0 0,-7 2 28 0 0,0 1 106 0 0,12-5 975 0 0,0-1 1 0 0,13-7-1 0 0,-25 12-563 0 0,0 1-16 0 0,-2-1-407 0 0,0 1-1 0 0,1 0 0 0 0,-1 0 0 0 0,0 0 1 0 0,1 0-1 0 0,-1 0 0 0 0,0 0 1 0 0,1-1-1 0 0,-1 1 0 0 0,0 0 0 0 0,1 0 1 0 0,-1 0-1 0 0,0 0 0 0 0,1 0 1 0 0,-1 0-1 0 0,0 0 0 0 0,1 0 0 0 0,-1 1 1 0 0,0-1-1 0 0,1 0 0 0 0,-1 0 1 0 0,0 0-1 0 0,1 0 0 0 0,-1 0 0 0 0,0 0 1 0 0,1 1-1 0 0,-1-1 0 0 0,0 0 1 0 0,0 0-1 0 0,1 1 0 0 0,-1-1 0 0 0,0 0 1 0 0,0 0-1 0 0,1 1 0 0 0,-1-1 1 0 0,0 0-1 0 0,0 0 0 0 0,0 1 0 0 0,1 0-33 0 0,-1 1-1 0 0,0-1 1 0 0,0 1 0 0 0,0-1-1 0 0,0 1 1 0 0,0-1-1 0 0,0 0 1 0 0,0 1-1 0 0,-1 2 1 0 0,-12 32-470 0 0,-2-5 378 0 0,1 2 1 0 0,-20 66-1 0 0,30-75 412 0 0,1 1 1 0 0,1 0-1 0 0,2 0 0 0 0,2 31 0 0 0,0 5 12 0 0,-3-30-287 0 0,1-14-29 0 0,-1 1 1 0 0,2-1-1 0 0,5 27 0 0 0,-2-11-10 0 0,-3-24 35 0 0,0 0 0 0 0,1-1 1 0 0,0 1-1 0 0,3 10 1 0 0,-4-16-40 0 0,9 17 83 0 0,10 5-222 0 0,-19-23-174 0 0,1-1-68 0 0,8 4-42 0 0,-9-4 317 0 0,-1-1-1 0 0,1 0 1 0 0,0 0 0 0 0,-1 1 0 0 0,1-1-1 0 0,0 0 1 0 0,0 0 0 0 0,-1 0 0 0 0,1 1-1 0 0,0-1 1 0 0,0 0 0 0 0,-1 0 0 0 0,1 0-1 0 0,0 0 1 0 0,0 0 0 0 0,-1-1 0 0 0,1 1-1 0 0,0 0 1 0 0,0 0 0 0 0,1-1 0 0 0,7-6-637 0 0</inkml:trace>
</inkml:ink>
</file>

<file path=ppt/ink/ink7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4:00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0 3679 0 0,'0'0'392'0'0,"-6"13"720"0"0,-3 1 200 0 0,-1 1 48 0 0,-3-4 8 0 0,0-2-1240 0 0,1-1-240 0 0,-3 1-48 0 0,1 0-2288 0 0,0-1-456 0 0</inkml:trace>
</inkml:ink>
</file>

<file path=ppt/ink/ink7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4:01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173 133 1839 0 0,'-1'1'134'0'0,"-1"0"-98"0"0,0-2-148 0 0,-13 10 2102 0 0,-24 21 6266 0 0,9-7-7288 0 0,23-17-1164 0 0,1-1 0 0 0,1 1 1 0 0,-1 0-1 0 0,-5 9 0 0 0,-7 6-954 0 0,17-20 983 0 0,-1 0-1 0 0,1 0 1 0 0,-1 0 0 0 0,1 0 0 0 0,-1 0-1 0 0,1 0 1 0 0,-1-1 0 0 0,0 1 0 0 0,1 0-1 0 0,-1-1 1 0 0,-2 1 0 0 0,2-1 183 0 0,0 1 1704 0 0,0-4-1164 0 0,2 3-531 0 0,0-1 0 0 0,-1 1 0 0 0,1 0 0 0 0,0 0-1 0 0,0 0 1 0 0,0 0 0 0 0,-1 0 0 0 0,1 0 0 0 0,0-1 0 0 0,0 1 0 0 0,0 0 0 0 0,0 0 0 0 0,-1 0-1 0 0,1-1 1 0 0,0 1 0 0 0,0 0 0 0 0,0 0 0 0 0,0 0 0 0 0,0-1 0 0 0,0 1 0 0 0,0 0-1 0 0,0 0 1 0 0,0 0 0 0 0,0-1 0 0 0,0 1 0 0 0,0 0 0 0 0,0 0 0 0 0,0-1 0 0 0,0 1 0 0 0,0 0-1 0 0,0 0 1 0 0,5-34 2083 0 0,-5 32-1865 0 0,7-9 790 0 0,-6 9-1009 0 0,1 0-5 0 0,17-6 82 0 0,3-1-80 0 0,-17 7 4 0 0,0 0-1 0 0,-1 0 1 0 0,1 0-1 0 0,-1-1 1 0 0,6-3-1 0 0,-2 0 114 0 0,0-1-1 0 0,-1 0 0 0 0,0-1 0 0 0,0 1 1 0 0,6-12-1 0 0,-5 8 276 0 0,0 1 1 0 0,12-12-1 0 0,-15 18-91 0 0,0-1 0 0 0,-1-1 0 0 0,0 1-1 0 0,0-1 1 0 0,4-6 0 0 0,1-3 363 0 0,-8 13-478 0 0,0 0-102 0 0,7-4-55 0 0,2 5-118 0 0,-7 1-8 0 0,0 0 10 0 0,7 3 36 0 0,13 1-58 0 0,-13-5 42 0 0,0 0 0 0 0,15-3 0 0 0,28-7 478 0 0,-48 10-372 0 0,7 3-62 0 0,2-2-70 0 0,-4 0-10 0 0,-5 0 16 0 0,4-2 42 0 0,-7 3 18 0 0,0-1 1 0 0,0 0 0 0 0,0 1 0 0 0,-1-1 0 0 0,1 1 0 0 0,0-1 0 0 0,-1 1 0 0 0,1 0 0 0 0,0 0 0 0 0,-1 0-1 0 0,1 0 1 0 0,-1 0 0 0 0,1 0 0 0 0,-1 0 0 0 0,0 0 0 0 0,0 1 0 0 0,1-1 0 0 0,-1 1 0 0 0,0-1-1 0 0,0 1 1 0 0,0-1 0 0 0,1 3 0 0 0,3 4 5 0 0,-1 0 0 0 0,0 1 0 0 0,-1-1 0 0 0,1 1 0 0 0,-2-1 0 0 0,1 1 0 0 0,1 13 0 0 0,1 3 0 0 0,-1-10 0 0 0,9 34 0 0 0,-7-34 0 0 0,4-3 0 0 0,-7-10 0 0 0,0 0 0 0 0,0 0 0 0 0,0 0 0 0 0,0-1 0 0 0,0 1 0 0 0,0-1 0 0 0,0 0 0 0 0,0 0 0 0 0,1 0 0 0 0,-1 0 0 0 0,0 0 0 0 0,7 0 0 0 0,3-1 0 0 0,0 0 0 0 0,15-3 0 0 0,16 0 0 0 0,9 3-602 0 0,77-8 0 0 0,-101 5 6 0 0</inkml:trace>
</inkml:ink>
</file>

<file path=ppt/ink/ink7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6:2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58 1375 0 0,'0'0'3023'0'0,"7"-6"45"0"0,69-42 873 0 0,-71 44-957 0 0,-6 5-2904 0 0,-2 1-51 0 0,-10 8 153 0 0,1 1 1 0 0,-13 12-1 0 0,6-5-189 0 0,-29 19-1 0 0,0 1-1 0 0,-17 11 9 0 0,5 4-3 0 0,-32 29 21 0 0,68-60 61 0 0,6-5 83 0 0,1 1 0 0 0,-28 36 0 0 0,41-49-106 0 0,1 0 0 0 0,0 0 0 0 0,0 0 0 0 0,0 0 0 0 0,1 1 0 0 0,0-1 0 0 0,0 1 0 0 0,0 0 0 0 0,1 0 0 0 0,-1-1 0 0 0,2 1 0 0 0,-1 0 0 0 0,0 0 0 0 0,1 0 0 0 0,0 0 0 0 0,1 0 0 0 0,0 7 0 0 0,1-8 63 0 0,0 0 1 0 0,0 1-1 0 0,0-1 0 0 0,1 0 0 0 0,-1 0 0 0 0,1 0 0 0 0,0-1 1 0 0,1 1-1 0 0,-1-1 0 0 0,1 1 0 0 0,0-1 0 0 0,8 6 0 0 0,5 4 363 0 0,1-2 0 0 0,19 11-1 0 0,-17-11-336 0 0,136 75 488 0 0,-155-86-799 0 0,0 0 0 0 0,0-1 0 0 0,1 1-1 0 0,-1-1 1 0 0,0 1 0 0 0,1 0 0 0 0,-1-1 0 0 0,0 0 0 0 0,1 1-1 0 0,-1-1 1 0 0,1 0 0 0 0,-1 0 0 0 0,1 0 0 0 0,-1 0-1 0 0,0 0 1 0 0,1 0 0 0 0,-1 0 0 0 0,1 0 0 0 0,-1-1 0 0 0,1 1-1 0 0,-1-1 1 0 0,0 1 0 0 0,1-1 0 0 0,-1 1 0 0 0,0-1-1 0 0,0 0 1 0 0,1 1 0 0 0,-1-1 0 0 0,0 0 0 0 0,0 0 0 0 0,0 0-1 0 0,0 0 1 0 0,0 0 0 0 0,0 0 0 0 0,1-2 0 0 0,5-7-1652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41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6 669 4143 0 0,'-6'18'19655'0'0,"7"-20"-18859"0"0,45-65 1438 0 0,-13 20-1775 0 0,71-86 218 0 0,-77 102-566 0 0,25-32-74 0 0,3 3 0 0 0,3 2 0 0 0,78-61 0 0 0,-112 102-71 0 0,1 0 0 0 0,0 2-1 0 0,1 0 1 0 0,0 2 0 0 0,35-12 0 0 0,-57 24-41 0 0,1 0 0 0 0,0 0 0 0 0,0 0 0 0 0,0 1 0 0 0,-1 0 0 0 0,1 0 0 0 0,0 0 0 0 0,0 0 0 0 0,0 1 0 0 0,-1 0 0 0 0,6 1 0 0 0,7 3-842 0 0,28 12-1 0 0,-9-2-1709 0 0,-11-8 938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7:02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42 11055 0 0,'2'-3'506'0'0,"19"-32"8538"0"0,-33 32-8616 0 0,8 3-415 0 0,-1 0 0 0 0,1 0 0 0 0,0 0-1 0 0,0 0 1 0 0,0 1 0 0 0,0 0 0 0 0,-1 0 0 0 0,1 0 0 0 0,-4 2 0 0 0,-37 18 101 0 0,32-14-103 0 0,-36 17 10 0 0,5-3 33 0 0,-51 33-1 0 0,82-45-53 0 0,3 1 0 0 0,8 4 0 0 0,2-12-4 0 0,1 0 0 0 0,-1 1 0 0 0,1-1 0 0 0,-1 0 0 0 0,1 0 0 0 0,0 1 0 0 0,0-1 0 0 0,0 0 0 0 0,0 0 0 0 0,0 0 0 0 0,1 0 0 0 0,-1 0 0 0 0,1 0 0 0 0,-1 0 0 0 0,1-1 0 0 0,3 4 0 0 0,3 1-84 0 0,-1-1 0 0 0,18 10 1 0 0,-3-3-158 0 0,21 10-199 0 0,-32-17 364 0 0,-1 1 0 0 0,20 12 0 0 0,-14-6 7 0 0,0 0 0 0 0,-1 2 0 0 0,0 0 0 0 0,20 25 0 0 0,10 10-14 0 0,-43-47 119 0 0,0 1 0 0 0,0-1 0 0 0,0 1 0 0 0,0 0 0 0 0,-1 0 0 0 0,1 0 0 0 0,-1 0 0 0 0,1 0 0 0 0,0 3 0 0 0,-2-4 1 0 0,0-1 0 0 0,0 1 0 0 0,0-1 0 0 0,0 0 0 0 0,0 1 0 0 0,0-1 0 0 0,0 1 0 0 0,-1-1 0 0 0,1 1 0 0 0,-1 2 0 0 0,0-1 30 0 0,-1 0-19 0 0,1 0 0 0 0,0 0 1 0 0,-1 0-1 0 0,1-1 1 0 0,-1 1-1 0 0,0-1 0 0 0,0 1 1 0 0,-3 2-1 0 0,-2 3 35 0 0,-4 4-90 0 0,-1 0 0 0 0,0 0 0 0 0,0-1-1 0 0,-1-1 1 0 0,-1 0 0 0 0,0-1 0 0 0,0 0 0 0 0,-1-1 0 0 0,0-1-1 0 0,0 0 1 0 0,-1-1 0 0 0,-23 5 0 0 0,10-4-104 0 0,0-1 0 0 0,0-2 0 0 0,-1-1 0 0 0,0-1 1 0 0,1-2-1 0 0,-35-3 0 0 0,53 2 114 0 0,7 1-6 0 0,0 0 0 0 0,0-1 0 0 0,0 1 1 0 0,0-1-1 0 0,0 0 0 0 0,0-1 0 0 0,0 1 1 0 0,0-1-1 0 0,0 1 0 0 0,0-1 0 0 0,1 0 0 0 0,-1-1 1 0 0,-3-2-1 0 0,7 5-9 0 0,0 0-1 0 0,0 0 1 0 0,0 0 0 0 0,0 0 0 0 0,0 0 0 0 0,-1 0-1 0 0,1 0 1 0 0,0 0 0 0 0,0 0 0 0 0,0 0 0 0 0,0 0-1 0 0,0 0 1 0 0,0 0 0 0 0,0 0 0 0 0,0-1 0 0 0,0 1-1 0 0,0 0 1 0 0,0 0 0 0 0,0 0 0 0 0,0 0 0 0 0,0 0-1 0 0,0 0 1 0 0,0 0 0 0 0,0 0 0 0 0,0 0 0 0 0,0 0-1 0 0,0 0 1 0 0,0-1 0 0 0,0 1 0 0 0,0 0 0 0 0,0 0-1 0 0,0 0 1 0 0,0 0 0 0 0,0 0 0 0 0,0 0-1 0 0,0 0 1 0 0,0 0 0 0 0,0 0 0 0 0,0-1 0 0 0,0 1-1 0 0,0 0 1 0 0,0 0 0 0 0,0 0 0 0 0,0 0 0 0 0,0 0-1 0 0,0 0 1 0 0,0 0 0 0 0,0 0 0 0 0,0 0 0 0 0,0 0-1 0 0,0 0 1 0 0,8-12-4577 0 0,5-3-1606 0 0</inkml:trace>
</inkml:ink>
</file>

<file path=ppt/ink/ink7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6:26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0 4607 0 0,'-1'0'3640'0'0,"-3"2"-3303"0"0,-1-1 0 0 0,1 1 0 0 0,0 0 0 0 0,0 0 0 0 0,0 0 0 0 0,1 1 0 0 0,-1 0 0 0 0,0-1 0 0 0,1 1 0 0 0,0 0 0 0 0,0 0 0 0 0,0 1 0 0 0,0-1 0 0 0,0 1 0 0 0,-2 3 0 0 0,-6 11 73 0 0,-17 35-1 0 0,24-46-66 0 0,-73 167 1319 0 0,-39 74-1280 0 0,-1-28 551 0 0,106-201-768 0 0,-1-2 0 0 0,-20 23 1 0 0,4-5-227 0 0,27-34-838 0 0</inkml:trace>
</inkml:ink>
</file>

<file path=ppt/ink/ink7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6:26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0 294 7831 0 0,'0'0'706'0'0,"1"1"-578"0"0,0 8 196 0 0,2 6 1879 0 0,-2-3 5196 0 0,6-32-7167 0 0,0 5-239 0 0,0 0 0 0 0,1 0 0 0 0,1 0-1 0 0,1 1 1 0 0,19-23 0 0 0,-3 9-203 0 0,43-37-1 0 0,11 4-72 0 0,-69 54 289 0 0,0 0 0 0 0,1 0 0 0 0,0 2 0 0 0,0-1 0 0 0,20-5 1 0 0,-30 11 9 0 0,-1-1 1 0 0,1 1-1 0 0,0-1 0 0 0,0 1 1 0 0,0 0-1 0 0,0 0 1 0 0,0 0-1 0 0,-1 0 1 0 0,1 0-1 0 0,0 0 1 0 0,0 0-1 0 0,0 1 1 0 0,0-1-1 0 0,-1 1 1 0 0,1-1-1 0 0,0 1 1 0 0,0 0-1 0 0,-1-1 1 0 0,1 1-1 0 0,-1 0 1 0 0,1 0-1 0 0,0 0 0 0 0,-1 0 1 0 0,0 1-1 0 0,1-1 1 0 0,-1 0-1 0 0,0 1 1 0 0,0-1-1 0 0,1 1 1 0 0,0 2-1 0 0,0 0 5 0 0,0 0 0 0 0,0 1 1 0 0,-1-1-1 0 0,0 1 0 0 0,0 0 0 0 0,0-1 0 0 0,0 1 0 0 0,-1 0 0 0 0,1 0 0 0 0,-2 8 0 0 0,-1 4 78 0 0,-1 0-1 0 0,-1-1 0 0 0,0 1 1 0 0,-13 28-1 0 0,10-25 21 0 0,0 0-1 0 0,-6 31 1 0 0,10-30-39 0 0,3-21-271 0 0,-1 1-1 0 0,1 0 1 0 0,0-1-1 0 0,0 1 1 0 0,0 0-1 0 0,1-1 1 0 0,-1 1-1 0 0,0 0 1 0 0,0-1 0 0 0,0 1-1 0 0,0-1 1 0 0,1 1-1 0 0,-1 0 1 0 0,0-1-1 0 0,0 1 1 0 0,1-1-1 0 0,-1 1 1 0 0,0-1-1 0 0,1 1 1 0 0,-1-1-1 0 0,1 1 1 0 0,-1-1 0 0 0,1 1-1 0 0,-1-1 1 0 0,1 0-1 0 0,-1 1 1 0 0,1-1-1 0 0,-1 0 1 0 0,2 1-1 0 0,8 5-5848 0 0</inkml:trace>
</inkml:ink>
</file>

<file path=ppt/ink/ink7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6:26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8751 0 0,'0'0'674'0'0,"-1"1"-438"0"0,-2 2 122 0 0,1 0 1 0 0,0 0-1 0 0,0 0 1 0 0,0 0 0 0 0,1 0-1 0 0,-1 0 1 0 0,1 1-1 0 0,0-1 1 0 0,0 0-1 0 0,0 1 1 0 0,0-1 0 0 0,0 1-1 0 0,1-1 1 0 0,0 1-1 0 0,0 5 1 0 0,0-4-160 0 0,1-1 1 0 0,0 1-1 0 0,0-1 1 0 0,1 1-1 0 0,-1-1 1 0 0,1 0-1 0 0,0 0 0 0 0,0 0 1 0 0,0 0-1 0 0,0 0 1 0 0,4 4-1 0 0,0-1-9 0 0,1 1 0 0 0,0-2 0 0 0,0 1 0 0 0,0-1 0 0 0,1 0 0 0 0,0 0 0 0 0,0-1 0 0 0,0 0 0 0 0,1-1 0 0 0,0 0 0 0 0,10 4 0 0 0,62 12 1006 0 0,-7-2-361 0 0,70 30-190 0 0,-124-39-664 0 0,1 0 1 0 0,-1 1 0 0 0,0 1-1 0 0,29 23 1 0 0,-47-33-138 0 0,-10-5-6342 0 0,0-1 512 0 0</inkml:trace>
</inkml:ink>
</file>

<file path=ppt/ink/ink7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6:27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11 12495 0 0,'0'0'572'0'0,"-6"-5"187"0"0,6 4-757 0 0,-1 1-1 0 0,1-1 1 0 0,-1 1-1 0 0,1 0 1 0 0,-1-1 0 0 0,1 1-1 0 0,-1 0 1 0 0,1-1-1 0 0,-1 1 1 0 0,1 0 0 0 0,-1 0-1 0 0,1-1 1 0 0,-1 1-1 0 0,1 0 1 0 0,-1 0 0 0 0,0 0-1 0 0,1 0 1 0 0,-1 0-1 0 0,1 0 1 0 0,-1 0 0 0 0,0 0-1 0 0,1 0 1 0 0,-1 0 0 0 0,1 0-1 0 0,-1 0 1 0 0,0 0-1 0 0,0 1 1 0 0,-1-1 25 0 0,-6 1 126 0 0,-1 1 1 0 0,1-1 0 0 0,0 2-1 0 0,0-1 1 0 0,-1 1-1 0 0,2 0 1 0 0,-1 1-1 0 0,0 0 1 0 0,1 0-1 0 0,-1 0 1 0 0,1 1-1 0 0,-7 7 1 0 0,-13 9 318 0 0,2 1 0 0 0,0 1 1 0 0,2 1-1 0 0,-30 39 0 0 0,10-11 314 0 0,-68 63-1 0 0,75-79-389 0 0,11-11-130 0 0,-3 4-85 0 0,-34 26 0 0 0,61-54-238 0 0,2-1 59 0 0,4-5-100 0 0,6-3-1310 0 0,7-7-5506 0 0</inkml:trace>
</inkml:ink>
</file>

<file path=ppt/ink/ink7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6:27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0 5063 0 0,'0'0'390'0'0,"-9"1"1406"0"0,7-1-1413 0 0,-1 1 1 0 0,1 0 0 0 0,-1 1-1 0 0,1-1 1 0 0,0 0 0 0 0,0 1-1 0 0,0-1 1 0 0,0 1-1 0 0,0 0 1 0 0,0-1 0 0 0,0 1-1 0 0,0 0 1 0 0,1 0 0 0 0,-1 0-1 0 0,-2 5 1 0 0,-1 1-18 0 0,0 1 0 0 0,-5 16 0 0 0,4-11-215 0 0,2 0 0 0 0,0 0 0 0 0,0 1 0 0 0,1-1 0 0 0,1 1 0 0 0,1 0 0 0 0,0 0 0 0 0,1-1 1 0 0,0 1-1 0 0,1 0 0 0 0,1 0 0 0 0,0-1 0 0 0,1 1 0 0 0,6 18 0 0 0,5 3-30 0 0,1-1 0 0 0,2 0-1 0 0,1-1 1 0 0,2-1 0 0 0,42 54-1 0 0,-49-71 175 0 0,0 2 0 0 0,0-1 0 0 0,18 38-1 0 0,-27-47-192 0 0,-1-1 0 0 0,0 1-1 0 0,-1 0 1 0 0,0 0 0 0 0,0 0-1 0 0,-1 0 1 0 0,0 0 0 0 0,-1 0-1 0 0,1 0 1 0 0,-1 0 0 0 0,-1 0 0 0 0,0 0-1 0 0,-2 13 1 0 0,-3-3 28 0 0,1 0 0 0 0,-2 0 0 0 0,-1-1 0 0 0,0 0 0 0 0,-1 0 0 0 0,-1-1 0 0 0,-23 30 0 0 0,19-28-64 0 0,-2-1-1 0 0,0-1 0 0 0,-1-1 0 0 0,0 0 1 0 0,-1-1-1 0 0,-26 14 0 0 0,27-18-38 0 0,-10 6 72 0 0,-47 21-1 0 0,55-35-162 0 0,18-2-257 0 0,-2-10-920 0 0,5 5 838 0 0,1 0 1 0 0,1 1 0 0 0,-1-1 0 0 0,0 1 0 0 0,1 0 0 0 0,0 0 0 0 0,5-4 0 0 0,1-2-1188 0 0,1-1-393 0 0</inkml:trace>
</inkml:ink>
</file>

<file path=ppt/ink/ink7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6:28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53 5527 0 0,'0'0'12872'0'0,"2"-1"-12596"0"0,64-21 847 0 0,-42 13-683 0 0,34-8 1 0 0,-49 16-280 0 0,0 0 0 0 0,0 0 0 0 0,10 1 0 0 0,-18 0-154 0 0,-1 0-6 0 0,1 1 1 0 0,-1-1-1 0 0,0 0 1 0 0,0 1-1 0 0,1-1 1 0 0,-1 0-1 0 0,0 1 0 0 0,0-1 1 0 0,0 1-1 0 0,0-1 1 0 0,0 1-1 0 0,0-1 1 0 0,1 0-1 0 0,-1 1 1 0 0,0-1-1 0 0,0 1 0 0 0,0-1 1 0 0,-1 1-1 0 0,1-1 1 0 0,0 0-1 0 0,0 1 1 0 0,0-1-1 0 0,0 1 1 0 0,-2 10 16 0 0,0-5-18 0 0,-1 0 0 0 0,0 0 0 0 0,0-1 0 0 0,0 0 0 0 0,0 1 0 0 0,-1-1 0 0 0,0 0 0 0 0,0 0 0 0 0,-1-1 0 0 0,-5 6 0 0 0,6-6 0 0 0,1-2 0 0 0,-10 10 0 0 0,-2-3 0 0 0,-10 8 0 0 0,-38 34 0 0 0,-29 34 20 0 0,91-83 176 0 0,1-1-169 0 0,1 0-1 0 0,0 0 0 0 0,-1 0 1 0 0,1 0-1 0 0,0 1 1 0 0,0-1-1 0 0,0 0 1 0 0,-1 0-1 0 0,1 0 1 0 0,0-1-1 0 0,0 1 0 0 0,0 0 1 0 0,1 0-1 0 0,-1 0 1 0 0,0-1-1 0 0,0 1 1 0 0,0-1-1 0 0,1 1 0 0 0,-1-1 1 0 0,0 1-1 0 0,2-1 1 0 0,31 6 270 0 0,-30-5-272 0 0,18 0 39 0 0,0-1 0 0 0,0-1 0 0 0,30-5 1 0 0,-9 1-18 0 0,-30 3-43 0 0,23 0-32 0 0,-35 2-95 0 0,0 0 1 0 0,1 1-1 0 0,-1-1 0 0 0,0 0 0 0 0,0 0 0 0 0,0 1 1 0 0,0-1-1 0 0,0 0 0 0 0,0 1 0 0 0,0-1 1 0 0,0 1-1 0 0,0-1 0 0 0,-1 1 0 0 0,1 0 0 0 0,2 1 1 0 0,-2-1-259 0 0,7 5-1498 0 0</inkml:trace>
</inkml:ink>
</file>

<file path=ppt/ink/ink7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6:29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0 1839 0 0,'0'0'9086'0'0,"-15"12"-3697"0"0,14-10-5331 0 0,0-1 0 0 0,0 1-1 0 0,0 0 1 0 0,0-1 0 0 0,1 1 0 0 0,-1 0 0 0 0,1 0 0 0 0,-1-1 0 0 0,1 1-1 0 0,0 0 1 0 0,0 0 0 0 0,0 0 0 0 0,0-1 0 0 0,0 1 0 0 0,0 0 0 0 0,0 0-1 0 0,0 0 1 0 0,1-1 0 0 0,-1 1 0 0 0,1 0 0 0 0,-1 0 0 0 0,1-1 0 0 0,0 1-1 0 0,0 0 1 0 0,1 2 0 0 0,4 4-33 0 0,0 1 1 0 0,0-1-1 0 0,11 11 1 0 0,-8-9 13 0 0,105 130-39 0 0,-95-113 0 0 0,-2 0 0 0 0,0 2 0 0 0,19 45 0 0 0,-28-51 9 0 0,0-1-1 0 0,-1 1 1 0 0,7 48-1 0 0,-12-56 38 0 0,-1 0-1 0 0,-1 0 1 0 0,0 1-1 0 0,-1-1 0 0 0,-1 0 1 0 0,-1 0-1 0 0,-5 20 1 0 0,3-21 1 0 0,0 0 1 0 0,-1 0-1 0 0,-1-1 0 0 0,0 1 1 0 0,-1-2-1 0 0,0 1 1 0 0,-12 13-1 0 0,-77 74 788 0 0,81-84-687 0 0,-215 208 316 0 0,185-180-394 0 0,45-43 59 0 0</inkml:trace>
</inkml:ink>
</file>

<file path=ppt/ink/ink7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6:30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0 7631 0 0,'0'0'906'0'0,"-1"2"-404"0"0,-10 9 340 0 0,2 1 0 0 0,0 0 0 0 0,0 0 0 0 0,1 1 0 0 0,1 0 0 0 0,-8 17 0 0 0,-27 90 1456 0 0,19-39-1987 0 0,22-79-290 0 0,-6 9 28 0 0,-2-1-28 0 0,5-4-225 0 0,3-5-84 0 0,-3 8-2876 0 0</inkml:trace>
</inkml:ink>
</file>

<file path=ppt/ink/ink7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6:30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1 8751 0 0,'0'0'4256'0'0,"-2"1"-3173"0"0,-3 2-812 0 0,0 0 0 0 0,0 0 0 0 0,1 1 0 0 0,-1 0 0 0 0,1 0 1 0 0,-7 9-1 0 0,-24 32 593 0 0,25-30-605 0 0,-115 185 1211 0 0,44-66-1032 0 0,-171 219-255 0 0,245-345-164 0 0,-1 0 0 0 0,-10 7 0 0 0,11-10-28 0 0,0 1 0 0 0,1 0 0 0 0,-8 10 0 0 0,13-15-163 0 0</inkml:trace>
</inkml:ink>
</file>

<file path=ppt/ink/ink7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6:31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92 171 2759 0 0,'1'-1'10099'0'0,"11"-9"-8539"0"0,-1 0 0 0 0,13-16-1 0 0,-13 14-1082 0 0,0 0-1 0 0,18-14 0 0 0,-15 16-380 0 0,1 0 0 0 0,0 1 0 0 0,0 1 1 0 0,1 0-1 0 0,0 1 0 0 0,1 1 0 0 0,20-6 0 0 0,-26 10-96 0 0,-4 1-12 0 0,-6 1 9 0 0,-1 1-1 0 0,0-1 0 0 0,1 1 1 0 0,-1-1-1 0 0,0 1 1 0 0,0 0-1 0 0,1-1 0 0 0,-1 1 1 0 0,0-1-1 0 0,0 1 1 0 0,0 0-1 0 0,0-1 0 0 0,0 1 1 0 0,0-1-1 0 0,0 2 1 0 0,0-2 0 0 0,0 4 11 0 0,0 0 0 0 0,0-1 0 0 0,0 1 0 0 0,-1-1-1 0 0,0 1 1 0 0,1 0 0 0 0,-1-1 0 0 0,-1 1 0 0 0,1-1 0 0 0,0 0-1 0 0,-1 1 1 0 0,0-1 0 0 0,-3 5 0 0 0,-3 3 51 0 0,-1 0-1 0 0,-13 12 1 0 0,0 1-17 0 0,-28 30-16 0 0,-70 59 1 0 0,53-53-16 0 0,26-27 0 0 0,39-32 52 0 0,3 0-50 0 0,-1 0 0 0 0,0-1 1 0 0,0 1-1 0 0,1 0 1 0 0,-1-1-1 0 0,1 1 1 0 0,-1 0-1 0 0,1-1 1 0 0,-1 1-1 0 0,0-1 0 0 0,1 1 1 0 0,0-1-1 0 0,-1 1 1 0 0,1-1-1 0 0,-1 0 1 0 0,1 1-1 0 0,0-1 1 0 0,0 1-1 0 0,14 6 75 0 0,-15-7-73 0 0,9 3 40 0 0,-1-1 1 0 0,1-1-1 0 0,0 1 0 0 0,-1-1 0 0 0,12 0 1 0 0,2 0-1 0 0,3 1 76 0 0,0-2-1 0 0,40-4 1 0 0,50-13 484 0 0,-44 6-201 0 0,-50 7-287 0 0,-10 2-79 0 0,1 1 0 0 0,-1-1 0 0 0,1 2 0 0 0,0-1 1 0 0,0 2-1 0 0,-1 0 0 0 0,17 3 0 0 0,-26-4-299 0 0,7 11-1071 0 0,-7-4-246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7:03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0 10591 0 0,'0'0'5039'0'0,"0"3"-4494"0"0,-3 8-373 0 0,-1-1 0 0 0,1 1 0 0 0,-2-1 1 0 0,1 0-1 0 0,-2-1 0 0 0,1 1 0 0 0,-1-1 0 0 0,0 0 0 0 0,-16 16 0 0 0,1-4-94 0 0,0 0 0 0 0,-38 27 0 0 0,-139 120 39 0 0,184-154-117 0 0,1 0 0 0 0,0 1 0 0 0,1 0 0 0 0,1 0 0 0 0,-12 24 0 0 0,17-27 0 0 0,0 0 0 0 0,2 0 0 0 0,-1 0 0 0 0,2 1 0 0 0,-1 0 0 0 0,2 0 0 0 0,0 0 0 0 0,-1 21 0 0 0,3-8 16 0 0,2 0-1 0 0,0-1 0 0 0,2 1 1 0 0,1 0-1 0 0,1-1 1 0 0,1 0-1 0 0,1 0 0 0 0,16 31 1 0 0,-21-51-17 0 0,0 0 0 0 0,0 0 0 0 0,0-1 0 0 0,1 1 0 0 0,0-1 0 0 0,0 0 0 0 0,0 0 0 0 0,0 0 0 0 0,1-1 1 0 0,-1 1-1 0 0,1-1 0 0 0,0 0 0 0 0,0-1 0 0 0,0 1 0 0 0,1-1 0 0 0,-1 0 0 0 0,0 0 0 0 0,1 0 0 0 0,-1-1 0 0 0,1 0 0 0 0,0 0 0 0 0,-1-1 0 0 0,1 1 0 0 0,0-1 0 0 0,0-1 1 0 0,5 0-1 0 0,45-8-923 0 0,-19 0-3423 0 0,-1-3-1280 0 0</inkml:trace>
</inkml:ink>
</file>

<file path=ppt/ink/ink7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6:33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3223 0 0,'0'0'2686'0'0,"2"0"-1380"0"0,7-1-101 0 0,0 0 1 0 0,16-4-1 0 0,-10 1-146 0 0,4-5 392 0 0,-10 4 2870 0 0,-10 6-4200 0 0,-5 5 25 0 0,0 0 1 0 0,-13 9-1 0 0,17-15-1 0 0,-8 7 85 0 0,5-4-158 0 0,4-2 314 0 0,2-1-382 0 0,-1 0 0 0 0,1 0 0 0 0,-1 0 0 0 0,1 0 0 0 0,0 0 0 0 0,-1 0 0 0 0,1 0 0 0 0,0 0 0 0 0,-1 0 0 0 0,1 0 0 0 0,-1 0 0 0 0,1-1 0 0 0,-1 1 0 0 0,1 0 0 0 0,-1 0 0 0 0,1-1 0 0 0,0 1 0 0 0,0-1 0 0 0,18-8-8 0 0,-11 5 4 0 0,-3 0 14 0 0,-4 3 94 0 0,1 11-2868 0 0</inkml:trace>
</inkml:ink>
</file>

<file path=ppt/ink/ink7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8:11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86 2759 0 0,'-2'1'390'0'0,"-43"30"5185"0"0,29-18-3833 0 0,-34 18-1 0 0,-33 6 1947 0 0,91-52-3234 0 0,-6 9-433 0 0,-1 3 22 0 0,0-4-22 0 0,-5 2 34 0 0,3 4 118 0 0,2 0-122 0 0,0-1 1 0 0,0 1-1 0 0,0 0 1 0 0,-1 0-1 0 0,1 0 1 0 0,0 0 0 0 0,1 0-1 0 0,-1 0 1 0 0,0 0-1 0 0,0 1 1 0 0,0-1-1 0 0,0 0 1 0 0,3 0-1 0 0,-4 1-35 0 0,79-38 542 0 0,1 3-1 0 0,99-27 0 0 0,-177 61-553 0 0,7-1 10 0 0,-1-1-1 0 0,1 1 1 0 0,0 0 0 0 0,14-1 0 0 0,-19 3 6 0 0,0 0 0 0 0,1 1 0 0 0,-1-1 0 0 0,0 1 0 0 0,0 0 0 0 0,0 0 0 0 0,0 0 0 0 0,0 0 0 0 0,0 1 0 0 0,0 0 0 0 0,0 0 0 0 0,0 0 0 0 0,-1 0 1 0 0,5 4-1 0 0,1 1-11 0 0,-5-3-5 0 0,5 8-7 0 0,-7-10 3 0 0,7 15 0 0 0,-7-14 0 0 0,0 15 0 0 0,-2-16 0 0 0,0 1 0 0 0,0 0 0 0 0,0 1 0 0 0,0-1 0 0 0,-1 0 0 0 0,1 1 0 0 0,-1-1 0 0 0,0 0 0 0 0,0 0 0 0 0,0 1 0 0 0,0-1 0 0 0,0 0 0 0 0,-1 0 0 0 0,1 0 0 0 0,-1-1 0 0 0,0 1 0 0 0,0 0 0 0 0,-2 2 0 0 0,1-1 0 0 0,-10 13-9 0 0,-1 0 0 0 0,-1-1 0 0 0,-25 22 1 0 0,-56 37-55 0 0,50-41 44 0 0,-276 191-168 0 0,228-159 187 0 0,19-13 0 0 0,63-44 0 0 0,0 0 0 0 0,-11 13 0 0 0,4-3 0 0 0,14-15 1 0 0,-11 14 9 0 0,15-17 47 0 0,0 5 114 0 0,2-2 302 0 0,6-2-379 0 0,2 0-19 0 0,-1-2 1 0 0,1 1-1 0 0,-1-1 1 0 0,1-1-1 0 0,-1 1 1 0 0,9-3-1 0 0,24-1 2 0 0,14 4 3 0 0,48 0 227 0 0,-80 0-80 0 0,0-1 0 0 0,0-1 1 0 0,0-1-1 0 0,30-8 1 0 0,-23 5-4 0 0,24-9 66 0 0,-37 9-195 0 0,34-5 1 0 0,-28 7-85 0 0,-23 4-11 0 0,0 0 0 0 0,0 0 0 0 0,0 0 0 0 0,1 0 0 0 0,-1 0 0 0 0,0 0 0 0 0,0 0 0 0 0,0 0 0 0 0,1 0 0 0 0,-1 0 0 0 0,0 0 0 0 0,0 0 0 0 0,0 0 0 0 0,1 0 0 0 0,-1 0 0 0 0,0 0 0 0 0,0 0 0 0 0,0 0 0 0 0,1 0 0 0 0,-1 0 0 0 0,0 0 0 0 0,0 0 0 0 0,0 0 0 0 0,1 0 0 0 0,-1 0 0 0 0,0 0 0 0 0,0 1 0 0 0,0-1 0 0 0,0 0 0 0 0,1 0 0 0 0,-1 0 0 0 0,0 0 0 0 0,0 0 0 0 0,0 1 0 0 0,0-1 0 0 0,0 0 0 0 0,0 0 0 0 0,1 0 0 0 0,-1 0 0 0 0,0 1 0 0 0,0-1 0 0 0,0 0 0 0 0,0 0 0 0 0,0 0 0 0 0,0 1 0 0 0,0-1 0 0 0,0 0 0 0 0,0 0 0 0 0,0 0 0 0 0,0 1 0 0 0,0-1 0 0 0,0 0 0 0 0,0 0 0 0 0,0 0 0 0 0,0 1 0 0 0,0-1 0 0 0,0 0 0 0 0,0 0 0 0 0,0 0 0 0 0,0 1 0 0 0,-1-1 0 0 0,1 0 0 0 0,0 0 0 0 0,0 0 0 0 0,0 1 0 0 0,-7 7-35 0 0,2-5-27 0 0,0 1 0 0 0,0-2-1 0 0,0 1 1 0 0,-1 0 0 0 0,1-1 0 0 0,-1 0 0 0 0,-8 2-1 0 0,-10 3-559 0 0,23-6 194 0 0</inkml:trace>
</inkml:ink>
</file>

<file path=ppt/ink/ink7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8:11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0 6911 0 0,'0'0'528'0'0,"-1"1"-341"0"0,-16 9 906 0 0,7-5 48 0 0,0 1 1 0 0,0 1-1 0 0,-14 11 1 0 0,4 2-318 0 0,1 1 1 0 0,1 1-1 0 0,1 0 1 0 0,-28 49 0 0 0,-39 108 648 0 0,65-131-981 0 0,-3-1 1 0 0,-44 72 0 0 0,40-77-219 0 0,14-22-68 0 0,-20 26 1 0 0,-8 6 70 0 0,-22 25 111 0 0,44-59-295 0 0,7-6 27 0 0,-20 23 0 0 0,27-28-97 0 0,3-6-25 0 0,1-1-1 0 0,0 1 1 0 0,0-1-1 0 0,0 1 1 0 0,0-1-1 0 0,0 1 1 0 0,0-1-1 0 0,0 1 1 0 0,0-1 0 0 0,0 1-1 0 0,0-1 1 0 0,1 1-1 0 0,-1-1 1 0 0,0 1-1 0 0,0-1 1 0 0,0 1-1 0 0,1-1 1 0 0,-1 1-1 0 0,0-1 1 0 0,0 1-1 0 0,1-1 1 0 0,-1 0 0 0 0,0 1-1 0 0,1-1 1 0 0,-1 1-1 0 0,1-1 1 0 0,-1 0-1 0 0,1 1 1 0 0,12 8-317 0 0,-13-9 287 0 0,20 9-2532 0 0,-7-5 1034 0 0</inkml:trace>
</inkml:ink>
</file>

<file path=ppt/ink/ink7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8:12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6 336 9215 0 0,'0'0'1127'0'0,"0"10"3509"0"0,-5 14 1781 0 0,6-25-6190 0 0,10-10-96 0 0,0 0-1 0 0,-1-1 1 0 0,0 0 0 0 0,9-16 0 0 0,12-14-116 0 0,14-8-313 0 0,77-68 0 0 0,-107 104 248 0 0,32-21 0 0 0,-39 30 36 0 0,0 1 0 0 0,0 0 0 0 0,1 0 0 0 0,0 1 1 0 0,-1 0-1 0 0,14-3 0 0 0,-17 4 6 0 0,14-2 5 0 0,-14 3 3 0 0,-1 1 0 0 0,1 0 0 0 0,-1 0 0 0 0,1 1 0 0 0,-1-1 0 0 0,0 1 0 0 0,1 0 0 0 0,-1 0 0 0 0,0 1 0 0 0,1-1 0 0 0,-1 1 0 0 0,0 0 0 0 0,5 3 0 0 0,-8-4 0 0 0,0-1 0 0 0,0 1 1 0 0,0-1-1 0 0,0 1 0 0 0,-1 0 0 0 0,1-1 0 0 0,0 1 0 0 0,0 0 0 0 0,-1 0 0 0 0,1-1 1 0 0,0 1-1 0 0,-1 0 0 0 0,1 0 0 0 0,-1 0 0 0 0,1 0 0 0 0,-1 0 0 0 0,1 0 0 0 0,-1 0 1 0 0,0 0-1 0 0,0 0 0 0 0,1 0 0 0 0,-1 0 0 0 0,0 2 0 0 0,0 0 8 0 0,1 4 24 0 0,-1 1 1 0 0,0-1-1 0 0,0 0 1 0 0,-1 0 0 0 0,0 0-1 0 0,0 0 1 0 0,-1 0-1 0 0,0 0 1 0 0,-4 9-1 0 0,3-4 24 0 0,-20 50 320 0 0,16-46-286 0 0,1 0-1 0 0,0 0 0 0 0,1 0 1 0 0,1 1-1 0 0,-3 25 0 0 0,4-18-52 0 0,2-19-30 0 0,1 1-1 0 0,-1-1 1 0 0,1 0-1 0 0,0 0 1 0 0,0 0-1 0 0,1 10 1 0 0,0-13-47 0 0,0 0 0 0 0,0 0 0 0 0,0 0 1 0 0,1 0-1 0 0,-1-1 0 0 0,0 1 0 0 0,1 0 0 0 0,-1-1 1 0 0,1 1-1 0 0,0-1 0 0 0,-1 0 0 0 0,4 2 0 0 0,-4-2-247 0 0,1 0-1 0 0,1-1 1 0 0,-1 1-1 0 0,0 0 1 0 0,0-1-1 0 0,0 1 1 0 0,0-1-1 0 0,3 0 1 0 0,11 1-1251 0 0</inkml:trace>
</inkml:ink>
</file>

<file path=ppt/ink/ink7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8:12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8751 0 0,'0'0'674'0'0,"-9"0"-216"0"0,8 0-157 0 0,-1 0 0 0 0,0 0 0 0 0,1 0 0 0 0,-1 0 0 0 0,0 1 0 0 0,1-1 0 0 0,-1 0 0 0 0,1 1 0 0 0,-1 0 0 0 0,1-1 0 0 0,-1 1 0 0 0,1 0 0 0 0,-1 0 0 0 0,1-1 0 0 0,0 1 0 0 0,-1 0 0 0 0,1 0 0 0 0,0 1 0 0 0,0-1 0 0 0,-2 2 0 0 0,2-1-121 0 0,-1 1 0 0 0,0 0 0 0 0,1 0 0 0 0,0 0 0 0 0,0 0 0 0 0,0 0 0 0 0,0 0 0 0 0,0 0 0 0 0,1 0 0 0 0,-1 4 0 0 0,1 4 124 0 0,0 0-1 0 0,0 1 1 0 0,1-1 0 0 0,5 22 0 0 0,-3-20-102 0 0,1 0-1 0 0,0-1 0 0 0,1 1 1 0 0,0-1-1 0 0,1 0 0 0 0,1-1 1 0 0,0 0-1 0 0,0 0 0 0 0,1 0 1 0 0,0-1-1 0 0,1 0 1 0 0,11 10-1 0 0,-1-4-35 0 0,0-2 0 0 0,1 0 0 0 0,1-1 0 0 0,0-1 1 0 0,39 17-1 0 0,-23-14-57 0 0,-18-8-30 0 0,0 0-1 0 0,26 16 1 0 0,-30-11-90 0 0,-14-12-89 0 0,-1 2-826 0 0,-1-1 692 0 0,1 0 0 0 0,-1 0 0 0 0,1 0 0 0 0,-1 0 0 0 0,0 0 0 0 0,1 0 0 0 0,-1-1 0 0 0,0 1 0 0 0,0 0 0 0 0,1 0 0 0 0,-1 0 0 0 0,0-1 0 0 0,0 1 0 0 0,0 0 0 0 0,0-1 0 0 0,0 1 0 0 0,0-1 0 0 0,0 1 0 0 0,0-1 0 0 0,-1 0 0 0 0,1 1 0 0 0,0-1 0 0 0,-2 0 0 0 0,-4 0-1169 0 0</inkml:trace>
</inkml:ink>
</file>

<file path=ppt/ink/ink7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8:12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1 2759 0 0,'0'2'8963'0'0,"-17"46"-3712"0"0,11-32-4821 0 0,-1-1 1 0 0,-1 0-1 0 0,0-1 1 0 0,-1 0-1 0 0,-15 18 0 0 0,-11 9 260 0 0,-1-2-1 0 0,-67 57 0 0 0,-196 128 748 0 0,298-223-1435 0 0,-9 5 19 0 0,0 1 0 0 0,1 1 0 0 0,0-1 0 0 0,-9 12 0 0 0,14-12-138 0 0,3-6-501 0 0,4-1-245 0 0,9 3-59 0 0</inkml:trace>
</inkml:ink>
</file>

<file path=ppt/ink/ink7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8:13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70 271 6447 0 0,'0'0'298'0'0,"-2"0"-10"0"0,-38 3 407 0 0,12 3 11923 0 0,30-6-12185 0 0,53-3 596 0 0,57-10 0 0 0,-26 2-636 0 0,259-22 639 0 0,108-12-338 0 0,-375 33-951 0 0,0-3 0 0 0,0-4-1 0 0,146-56 1 0 0,-188 62-251 0 0,-20 7-329 0 0,1 0 1 0 0,-1-1 0 0 0,19-11 0 0 0,-29 15-25 0 0,-14 5-4409 0 0</inkml:trace>
</inkml:ink>
</file>

<file path=ppt/ink/ink7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8:13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5983 0 0,'0'0'11448'0'0,"1"2"-10813"0"0,6 7-420 0 0,0 0 0 0 0,0-1 1 0 0,1 0-1 0 0,0 0 0 0 0,1-1 1 0 0,-1 0-1 0 0,11 6 0 0 0,8 8 139 0 0,342 240 2302 0 0,-204-146-2226 0 0,-112-76-371 0 0,-15-10-59 0 0,-30-21 0 0 0,-2-1-29 0 0,-5-6-114 0 0</inkml:trace>
</inkml:ink>
</file>

<file path=ppt/ink/ink7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8:14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49 7367 0 0,'0'0'568'0'0,"0"-2"-373"0"0,-4-3 431 0 0,0 0 1 0 0,0 1-1 0 0,0-1 0 0 0,0 1 1 0 0,-6-5-1 0 0,-5-5 2752 0 0,13 14-3167 0 0,0 0 0 0 0,0-1 0 0 0,0 1 0 0 0,0 0 0 0 0,0 0 0 0 0,0 0-1 0 0,0 0 1 0 0,0 1 0 0 0,0-1 0 0 0,0 1 0 0 0,0-1 0 0 0,0 1 0 0 0,-1 0 0 0 0,2 0-77 0 0,-7 2 88 0 0,1 1 0 0 0,0 0-1 0 0,0 0 1 0 0,0 1 0 0 0,0 0 0 0 0,1 1 0 0 0,0-1 0 0 0,0 1 0 0 0,-8 10 0 0 0,-5 4 68 0 0,-91 96 591 0 0,-27 25-361 0 0,97-103-692 0 0,-71 51 0 0 0,84-70-233 0 0,-9 6-812 0 0,13-8-4821 0 0,12-10-110 0 0</inkml:trace>
</inkml:ink>
</file>

<file path=ppt/ink/ink7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4:28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 1375 0 0,'0'0'15172'0'0,"-1"1"-15092"0"0,-1 1-58 0 0,-6 4-7 0 0,1 1 1 0 0,-9 8-1 0 0,14-13-15 0 0,-10 17 0 0 0,8-10 0 0 0,1 0 0 0 0,-1 0 0 0 0,-11 32 143 0 0,14-36-114 0 0,-1 0 0 0 0,1-1 1 0 0,-1 1-1 0 0,0-1 1 0 0,0 1-1 0 0,-1-1 1 0 0,1 0-1 0 0,-1 0 1 0 0,0 0-1 0 0,0-1 1 0 0,-7 7-1 0 0,-2 1 26 0 0,-1 0 0 0 0,-26 16 0 0 0,-4 2 152 0 0,39-26-165 0 0,3-2-32 0 0,0 0 1 0 0,-1 0 0 0 0,1 0 0 0 0,0 0 0 0 0,0 0 0 0 0,-1 0 0 0 0,1 0-1 0 0,0 1 1 0 0,0-1 0 0 0,1 0 0 0 0,-1 1 0 0 0,0-1 0 0 0,0 3 0 0 0,-4 5 11 0 0,1 2 37 0 0,3-3 3 0 0,1-6-57 0 0,-5 10 147 0 0,-17 28 89 0 0,16-33-216 0 0,-4 2 37 0 0,0 1-1 0 0,-9 10 0 0 0,17-17-58 0 0,-7 18-166 0 0,8-18 173 0 0,-1-2 1 0 0,-5 23 252 0 0,4-14-167 0 0,-1 5 68 0 0,4-14-143 0 0,-1 1 0 0 0,1-1 0 0 0,-1 1 0 0 0,1-1 0 0 0,-1 0 1 0 0,0 1-1 0 0,1-1 0 0 0,-1 0 0 0 0,0 1 0 0 0,0-1 0 0 0,0 0 0 0 0,-2 2 0 0 0,-8 11 72 0 0,5-3-47 0 0,-16 22 36 0 0,21-31-39 0 0,-2 5-33 0 0,2-6-10 0 0,0 1 0 0 0,0 0 0 0 0,0-1-1 0 0,1 1 1 0 0,-1 0 0 0 0,1 0 0 0 0,-1 0-1 0 0,1 0 1 0 0,-1 0 0 0 0,1 2 0 0 0,0 0-14 0 0,0-2-36 0 0,-1-1 87 0 0,0 7-24 0 0,1 1-13 0 0,0 0 0 0 0,0 0 0 0 0,3 20 0 0 0,-1-11 0 0 0,-2-6 0 0 0,-1-7 0 0 0,-3 8 0 0 0,-3 4 0 0 0,3 2 0 0 0,3-16 1 0 0,4 19 74 0 0,-2-18-27 0 0,7 16-35 0 0,-6-9-15 0 0,-1-2 3 0 0,1-6-1 0 0,-2 0 0 0 0,-3 19 0 0 0,-1-1 54 0 0,3-13-40 0 0,0 2 15 0 0,1 15 56 0 0,0-15-75 0 0,0-2-7 0 0,0 0 0 0 0,-1 1-1 0 0,-3 11 1 0 0,1 3 354 0 0,2-21-205 0 0,2 10 52 0 0,0-5-181 0 0,6 27 94 0 0,2 20-117 0 0,-7-43 0 0 0,1 0 0 0 0,0 0 0 0 0,2 2 0 0 0,-1-3 0 0 0,3 5 0 0 0,-7-14 0 0 0,5 15 0 0 0,2 4 0 0 0,2 10 0 0 0,-6-20 0 0 0,10 41-3 0 0,-11-41-7 0 0,-1-2-56 0 0,7 17 79 0 0,-2-12 26 0 0,-3-11-20 0 0,8 18-11 0 0,-9-14-8 0 0,0 0 0 0 0,0 1 0 0 0,0-1 0 0 0,-1 0 0 0 0,0 1 0 0 0,0 0 0 0 0,0 11 0 0 0,0 0 14 0 0,3 10 59 0 0,14 25-13 0 0,-18-52-57 0 0,1-1 1 0 0,-1 1 0 0 0,0 0-1 0 0,1 0 1 0 0,-1 0 0 0 0,1-1-1 0 0,-1 1 1 0 0,1 0-1 0 0,-1 0 1 0 0,1-1 0 0 0,0 1-1 0 0,-1 0 1 0 0,2 0 0 0 0,11 11 52 0 0,10 12-31 0 0,-13-13 26 0 0,0 0 1 0 0,1-1 0 0 0,0 0-1 0 0,1 0 1 0 0,0-1 0 0 0,24 13-1 0 0,-33-20-42 0 0,17 12 63 0 0,6 15-17 0 0,-21-23-52 0 0,-3-4 7 0 0,0 0 1 0 0,0 0-1 0 0,-1 1 0 0 0,1-1 0 0 0,0 1 1 0 0,1 5-1 0 0,2 0 45 0 0,-4-6-23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7:04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9215 0 0,'0'0'831'0'0,"-2"1"-686"0"0,-4 2 409 0 0,0-1-1 0 0,1 1 1 0 0,-1 1-1 0 0,1-1 1 0 0,0 1-1 0 0,0 0 1 0 0,0 0-1 0 0,1 0 1 0 0,0 1-1 0 0,-1-1 1 0 0,1 1-1 0 0,1 0 1 0 0,-6 9-1 0 0,-2 2-95 0 0,5-6-263 0 0,0-1 0 0 0,1 1 0 0 0,0 0 0 0 0,1 1-1 0 0,0-1 1 0 0,1 1 0 0 0,0-1 0 0 0,0 1 0 0 0,-2 21 0 0 0,3 6 290 0 0,3 60 1 0 0,1-31-109 0 0,-2-44-298 0 0,-1 1 0 0 0,-2-1 1 0 0,0 1-1 0 0,-1-1 0 0 0,-1 0 0 0 0,-2 0 0 0 0,0-1 0 0 0,-1 0 0 0 0,-2 0 0 0 0,0-1 0 0 0,-24 37 0 0 0,21-41-35 0 0,-1-1 0 0 0,-21 19 0 0 0,4-4-17 0 0,14-15 22 0 0,12-11-148 0 0,0-1 1 0 0,1 1-1 0 0,-1 0 0 0 0,-6 10 0 0 0,10-13-331 0 0,17-4-6619 0 0</inkml:trace>
</inkml:ink>
</file>

<file path=ppt/ink/ink7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4:30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113 184 1839 0 0,'0'0'83'0'0,"7"-5"526"0"0,14-15 2610 0 0,-19 19-3074 0 0,2-4-69 0 0,-2 4 526 0 0,-22 0 1654 0 0,15-1-2280 0 0,3 1 20 0 0,1 1 0 0 0,0-1 0 0 0,-1 1 0 0 0,1 0 0 0 0,0 0 0 0 0,-1-1 0 0 0,1 1 0 0 0,0 0 0 0 0,-1 0 0 0 0,1 1 0 0 0,0-1 0 0 0,-3 0 0 0 0,0 1-8 0 0,-8 2-50 0 0,1 1 172 0 0,-14 6 670 0 0,23-9-302 0 0,0-1-306 0 0,-2 1 91 0 0,-31 8 3473 0 0,33-8-2683 0 0,-4-3 286 0 0,12-3 278 0 0,0 0-1541 0 0,-5 5-199 0 0,2-3 926 0 0,-7 2 189 0 0,3 1-416 0 0,1-4-526 0 0,1 1 0 0 0,-1-1 1 0 0,1 1-1 0 0,0 0 0 0 0,0-1 0 0 0,0 1 0 0 0,0 0 0 0 0,1 0 0 0 0,-1 0 1 0 0,1 0-1 0 0,0 0 0 0 0,0 0 0 0 0,0 0 0 0 0,3-3 0 0 0,-3 5 30 0 0,14-14 208 0 0,-15 15-234 0 0,13 4-43 0 0,-9-4-13 0 0,7 0 3 0 0,21-1-65 0 0,-24 0 102 0 0,0 0-1 0 0,0-2 1 0 0,-1 1 0 0 0,17-7-1 0 0,-17 6-33 0 0,11-5-4 0 0,-10 6 0 0 0,-1 0-12 0 0,-5 1-36 0 0,6 2 36 0 0,23 0 12 0 0,-1-2 0 0 0,-23 0 2 0 0,2 0 31 0 0,0 0-1 0 0,-1 0 1 0 0,1-1-1 0 0,-1-1 1 0 0,0 1-1 0 0,10-6 1 0 0,-11 5 29 0 0,-5 3-94 0 0,-1 0 33 0 0,-1 0-1 0 0,0 0 1 0 0,0 0-1 0 0,0 0 1 0 0,0 0 0 0 0,0 0-1 0 0,1 0 1 0 0,-1 0 0 0 0,0 0-1 0 0,0 0 1 0 0,0-1-1 0 0,0 1 1 0 0,0 0 0 0 0,0-1-1 0 0,0 1 1 0 0,0-1 0 0 0,0 1-1 0 0,0-1 1 0 0,0 0-1 0 0,0 1 1 0 0,0-1 0 0 0,1-1-1 0 0,4-3 52 0 0,4-3 53 0 0,-5 6-57 0 0,5 0 153 0 0,-1 0-201 0 0,0 0 0 0 0,0-1 11 0 0,11-6 389 0 0,-13 7-4252 0 0</inkml:trace>
</inkml:ink>
</file>

<file path=ppt/ink/ink7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4:33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0 4607 0 0,'0'0'14640'0'0,"10"6"-14309"0"0,-4-4-293 0 0,-4-2-19 0 0,1 1 0 0 0,0 0 0 0 0,0 0 0 0 0,0 1-1 0 0,0-1 1 0 0,-1 1 0 0 0,1-1 0 0 0,-1 1 0 0 0,1 0-1 0 0,2 2 1 0 0,-2-1-13 0 0,0 0-1 0 0,0 0 1 0 0,0 0-1 0 0,0 0 1 0 0,0 1-1 0 0,-1-1 1 0 0,0 0 0 0 0,0 1-1 0 0,0 0 1 0 0,3 7-1 0 0,-4-8-2 0 0,0-1-3 0 0,0-1 0 0 0,0 1 0 0 0,0 0 0 0 0,0 0 0 0 0,0 0 0 0 0,-1 0 0 0 0,1 0 0 0 0,-1 0 0 0 0,1 3 0 0 0,-1 0 0 0 0,1-1 0 0 0,-1 0 0 0 0,1 0 0 0 0,0 1 0 0 0,1-1 0 0 0,2 6 0 0 0,-4-6 0 0 0,12 21 0 0 0,-6-15 0 0 0,3 6 0 0 0,15 22 0 0 0,4-7 0 0 0,-23-25 0 0 0,-1 0 0 0 0,1 0 0 0 0,-1 1 0 0 0,0-1 0 0 0,0 1 0 0 0,-1 0 0 0 0,0 1 0 0 0,3 9 0 0 0,-3-5 0 0 0,0 1 0 0 0,-1-1 0 0 0,-1 1 0 0 0,0 18 0 0 0,-1-19 0 0 0,0 2 0 0 0,0-1 0 0 0,1 1 0 0 0,1 0 0 0 0,0-1 0 0 0,4 14 0 0 0,-5-25 0 0 0,3 9 0 0 0,5 5 0 0 0,3 2 0 0 0,-7-10 0 0 0,-1-1 0 0 0,1 1 0 0 0,-1 0 0 0 0,4 11 0 0 0,-6-13 0 0 0,0 0 0 0 0,0 1 0 0 0,-1-1 0 0 0,1 0 0 0 0,-1 0 0 0 0,-1 1 0 0 0,1-1 0 0 0,-1 1 0 0 0,0-1 0 0 0,-1 1 0 0 0,0 6 0 0 0,-5 2 0 0 0,4-4 0 0 0,1 6 0 0 0,0-13 0 0 0,4 15 0 0 0,-3-16 0 0 0,0 0 0 0 0,1 1 0 0 0,0-1 0 0 0,0 0 0 0 0,0 0 0 0 0,0 0 0 0 0,0 0 0 0 0,0 0 0 0 0,1 0 0 0 0,2 3 0 0 0,1 2 0 0 0,-3-4 0 0 0,1 0 0 0 0,-1 0 0 0 0,1 0 0 0 0,0 0 0 0 0,1 0 0 0 0,6 5 0 0 0,-9-8 0 0 0,7 8 0 0 0,-1-2 0 0 0,0 2 0 0 0,-6-7 0 0 0,0 0 0 0 0,0 0 0 0 0,1 0 0 0 0,-1 0 0 0 0,0 0 0 0 0,-1 0 0 0 0,1 0 0 0 0,0 0 0 0 0,-1 0 0 0 0,1 0 0 0 0,-1 1 0 0 0,1-1 0 0 0,-1 0 0 0 0,0 0 0 0 0,0 0 0 0 0,0 1 0 0 0,0-1 0 0 0,-1 3 0 0 0,0 4 0 0 0,1-4 0 0 0,0 0 0 0 0,0 0 0 0 0,0 1 0 0 0,-1-1 0 0 0,0 0 0 0 0,0 0 0 0 0,0 0 0 0 0,0 0 0 0 0,-1-1 0 0 0,0 1 0 0 0,-4 8 0 0 0,5-11-1 0 0,0 0 0 0 0,1-1 1 0 0,-1 1-1 0 0,1 0 0 0 0,-1-1 0 0 0,1 1 0 0 0,0 0 0 0 0,0 0 0 0 0,0-1 0 0 0,0 4 0 0 0,-1 10-42 0 0,-1-9 42 0 0,1 0 0 0 0,-1 0 0 0 0,2-1 0 0 0,-1 1 0 0 0,1 0 1 0 0,-1 0-1 0 0,2 0 0 0 0,-1-1 0 0 0,1 1 0 0 0,-1 0 0 0 0,3 6 0 0 0,0-1 1 0 0,1 18 0 0 0,-2 3 0 0 0,-1-31 0 0 0,-1-1 0 0 0,0 1 0 0 0,0 0 0 0 0,1-1 0 0 0,-1 1 0 0 0,0 0 0 0 0,0-1 0 0 0,0 1 0 0 0,0 0 0 0 0,0-1 0 0 0,0 1 0 0 0,0 0 0 0 0,0-1 0 0 0,0 1 0 0 0,0 0 0 0 0,0-1 0 0 0,0 1 0 0 0,0 0 0 0 0,-1-1 0 0 0,1 1 0 0 0,0 0 0 0 0,-1-1 0 0 0,1 1 0 0 0,0-1 0 0 0,-1 1 0 0 0,0 0 0 0 0,-1 1 0 0 0,-4 10 0 0 0,1 1 0 0 0,6-8 0 0 0,0-2 0 0 0,-2 10 0 0 0,-4 27 0 0 0,3-30 0 0 0,1 0 0 0 0,0 0 0 0 0,0 0 0 0 0,1 0 0 0 0,1 16 0 0 0,1-13 0 0 0,8 24 0 0 0,-4-16 0 0 0,-3-11 0 0 0,5 27 0 0 0,-8-30 0 0 0,1-1 0 0 0,-1 0 0 0 0,-1 0 0 0 0,1 0 0 0 0,-1 0 0 0 0,0 0 0 0 0,0 0 0 0 0,-1 0 0 0 0,1 0 0 0 0,-1 0 0 0 0,-4 6 0 0 0,-3 6 0 0 0,-1-1 0 0 0,-13 18 0 0 0,-20 39-80 0 0,23-42 70 0 0,1 2-1 0 0,2 0 0 0 0,1 1 1 0 0,1 0-1 0 0,-11 48 0 0 0,8-26-42 0 0,15-47 42 0 0,-9 20 11 0 0,-20 29 0 0 0,22-39 7 0 0,3-6-30 0 0,-1 0-1 0 0,-10 14 0 0 0,-18 22 24 0 0,5 2 0 0 0,27-44 0 0 0,1 3 0 0 0,1-3 11 0 0,0-5 32 0 0,-2 4-33 0 0,-2 1-10 0 0,-1-1 0 0 0,1-1-14 0 0,-5 10-49 0 0,10-15 91 0 0</inkml:trace>
</inkml:ink>
</file>

<file path=ppt/ink/ink7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09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98 1839 0 0,'2'-1'134'0'0,"16"-14"149"0"0,-14 11 613 0 0,0 0 0 0 0,1 1 0 0 0,-1 0 0 0 0,6-3-1 0 0,-2 0-57 0 0,-1 1 0 0 0,0-1 0 0 0,1 0 0 0 0,-2-1 0 0 0,1 1 0 0 0,-1-2 0 0 0,8-9 3335 0 0,-15 19-3980 0 0,-6 17-80 0 0,0 1 0 0 0,-1-2 0 0 0,-1 1 0 0 0,-1-1 0 0 0,-16 23 0 0 0,-70 78 9 0 0,11-33-145 0 0,51-54-304 0 0,-37 46 1 0 0,52-53-194 0 0,-10 12-554 0 0,9-14-3952 0 0,12-16 506 0 0</inkml:trace>
</inkml:ink>
</file>

<file path=ppt/ink/ink7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09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54 107 8951 0 0,'-2'1'407'0'0,"-49"18"5316"0"0,68-21-5253 0 0,1 0 1 0 0,-1-1 0 0 0,1-1 0 0 0,28-10 0 0 0,2 0 5 0 0,82-13 1132 0 0,160-11 0 0 0,-286 38-1592 0 0,1-1 6 0 0,215-19 505 0 0,-161 18-816 0 0,102 9 1 0 0,-102 1-467 0 0,5 1-663 0 0,-23-7-2461 0 0,-30-4-4857 0 0</inkml:trace>
</inkml:ink>
</file>

<file path=ppt/ink/ink7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10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23 219 9439 0 0,'-3'-1'129'0'0,"2"0"-86"0"0,0 1 0 0 0,0 0 0 0 0,1-1 0 0 0,-1 1 0 0 0,0-1 0 0 0,0 1 0 0 0,0 0 0 0 0,0 0 0 0 0,0 0 0 0 0,0-1 0 0 0,1 1-1 0 0,-1 0 1 0 0,0 0 0 0 0,0 0 0 0 0,0 0 0 0 0,-1 1 0 0 0,2-1-33 0 0,-1 0 1 0 0,1 0-1 0 0,0 0 1 0 0,0 0-1 0 0,0 0 1 0 0,-1 0-1 0 0,1 0 1 0 0,0 1-1 0 0,0-1 1 0 0,0 0-1 0 0,0 0 1 0 0,-1 0-1 0 0,1 0 1 0 0,0 1-1 0 0,0-1 1 0 0,0 0-1 0 0,0 0 1 0 0,0 0-1 0 0,0 1 1 0 0,0-1-1 0 0,-1 0 1 0 0,1 0-1 0 0,0 0 1 0 0,0 1-1 0 0,0-1 1 0 0,0 0-1 0 0,0 0 0 0 0,0 0 1 0 0,0 1-1 0 0,0-1 1 0 0,0 0-1 0 0,0 0 1 0 0,0 1-1 0 0,0-1 1 0 0,0 0-1 0 0,1 0 1 0 0,-1 0-1 0 0,0 1 1 0 0,0-1-1 0 0,0 0 1 0 0,0 0-1 0 0,0 0 1 0 0,0 1-1 0 0,0-1 1 0 0,1 0-1 0 0,-1 0 1 0 0,0 0-1 0 0,0 0 1 0 0,0 0-1 0 0,0 1 1 0 0,1-1-1 0 0,-1 0 1 0 0,0 0-1 0 0,0 0 0 0 0,0 0 1 0 0,0 0-1 0 0,1 0 1 0 0,-1 0-1 0 0,0 0 1 0 0,0 0-1 0 0,1 0 1 0 0,-1 1-1 0 0,0-1 1 0 0,0 0-1 0 0,1 0 1 0 0,-1 0 29 0 0,4 1 130 0 0,0 1-1 0 0,0-1 1 0 0,0 1 0 0 0,1-1-1 0 0,-1 0 1 0 0,0-1 0 0 0,0 1 0 0 0,1-1-1 0 0,-1 0 1 0 0,6 0 0 0 0,47-6 879 0 0,-48 4-869 0 0,358-67 1966 0 0,-317 59-1947 0 0,166-38 286 0 0,227-38 646 0 0,-246 74-6096 0 0,-145 13-662 0 0</inkml:trace>
</inkml:ink>
</file>

<file path=ppt/ink/ink7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10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243 405 9215 0 0,'-14'2'591'0'0,"-1"-1"0"0"0,1 2-1 0 0,0 0 1 0 0,0 1 0 0 0,1 0-1 0 0,-18 8 1 0 0,8-3 853 0 0,-80 26-183 0 0,101-34-797 0 0,6-2-440 0 0,-1 0 0 0 0,0 1-1 0 0,0-2 1 0 0,0 1 0 0 0,0 0 0 0 0,0-1-1 0 0,0 1 1 0 0,4-4 0 0 0,2 0 18 0 0,219-145 275 0 0,-90 55-282 0 0,73-29-63 0 0,-168 104 127 0 0,1 1 0 0 0,0 2 0 0 0,54-13 0 0 0,-93 29-64 0 0,1 0 0 0 0,-1 0 0 0 0,0 0-1 0 0,1 1 1 0 0,-1-1 0 0 0,1 1 0 0 0,-1 1 0 0 0,1-1-1 0 0,7 2 1 0 0,-11-1-26 0 0,0 0 0 0 0,0-1-1 0 0,0 1 1 0 0,-1 0-1 0 0,1 0 1 0 0,-1 0 0 0 0,1 0-1 0 0,0 0 1 0 0,-1 0 0 0 0,0 1-1 0 0,1-1 1 0 0,-1 0 0 0 0,0 1-1 0 0,0-1 1 0 0,1 1 0 0 0,-1-1-1 0 0,-1 1 1 0 0,1 0-1 0 0,0-1 1 0 0,0 1 0 0 0,0 0-1 0 0,-1 0 1 0 0,1 0 0 0 0,-1 0-1 0 0,0-1 1 0 0,1 1 0 0 0,-1 0-1 0 0,0 0 1 0 0,0 0 0 0 0,0 2-1 0 0,-1 3 4 0 0,1 0-1 0 0,-1 0 1 0 0,0 0-1 0 0,-1-1 1 0 0,0 1-1 0 0,0 0 1 0 0,0-1-1 0 0,-5 9 1 0 0,-5 6 63 0 0,-15 22 1 0 0,15-24-56 0 0,-49 60 73 0 0,40-54-54 0 0,-34 54 0 0 0,53-76-99 0 0,1 0 1 0 0,-1 1 0 0 0,1-1 0 0 0,0 0 0 0 0,0 0 0 0 0,0 0 0 0 0,0 1 0 0 0,1-1 0 0 0,-1 4 0 0 0,1-5-712 0 0,2-1-1011 0 0,9 2-3888 0 0</inkml:trace>
</inkml:ink>
</file>

<file path=ppt/ink/ink7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10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23 7831 0 0,'11'-4'159'0'0,"-4"2"62"0"0,0-1 0 0 0,0 0 1 0 0,12-8 5086 0 0,-21 13-5230 0 0,1-1 0 0 0,0 1 0 0 0,0-1 0 0 0,-1 1 0 0 0,1-1 0 0 0,-1 0 0 0 0,1 0 0 0 0,-1 0 0 0 0,0 0 0 0 0,1 0 1 0 0,-3 1-1 0 0,0 1 37 0 0,-70 52 365 0 0,44-32-380 0 0,-41 26 0 0 0,-100 43 47 0 0,-107 69 787 0 0,255-144-525 0 0,1 0-1 0 0,1 2 0 0 0,-35 39 1 0 0,52-54-354 0 0,1 1 1 0 0,-1-1-1 0 0,1 1 0 0 0,0 0 1 0 0,1 0-1 0 0,-1 0 1 0 0,1 1-1 0 0,-2 6 1 0 0,4-11-45 0 0,-1 1 1 0 0,1 0-1 0 0,0 0 1 0 0,-1-1-1 0 0,1 1 0 0 0,0 0 1 0 0,0-1-1 0 0,0 1 1 0 0,0 0-1 0 0,1 0 1 0 0,-1-1-1 0 0,0 1 1 0 0,1 0-1 0 0,0-1 0 0 0,-1 1 1 0 0,1-1-1 0 0,0 1 1 0 0,-1 0-1 0 0,1-1 1 0 0,0 0-1 0 0,0 1 0 0 0,0-1 1 0 0,1 1-1 0 0,-1-1 1 0 0,0 0-1 0 0,0 0 1 0 0,1 0-1 0 0,-1 0 1 0 0,0 0-1 0 0,1 0 0 0 0,1 1 1 0 0,6 2 28 0 0,0 0 0 0 0,0-1 0 0 0,1 0 0 0 0,-1-1 0 0 0,1 1 0 0 0,0-2 1 0 0,-1 1-1 0 0,18-1 0 0 0,8-2-232 0 0,39-6 1 0 0,-43 4-327 0 0,15-3-446 0 0,3-2-47 0 0</inkml:trace>
</inkml:ink>
</file>

<file path=ppt/ink/ink7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11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756 34 6447 0 0,'19'-9'495'0'0,"-15"8"-343"0"0,-1-1 0 0 0,1 1 1 0 0,-1-1-1 0 0,1 0 0 0 0,-1 0 0 0 0,0 0 0 0 0,1 0 0 0 0,-1-1 0 0 0,4-5 5159 0 0,-20 9-4623 0 0,4 0-604 0 0,1 1 0 0 0,-1 1 0 0 0,0-1-1 0 0,1 2 1 0 0,-16 7 0 0 0,-40 27-45 0 0,43-24 22 0 0,-362 189 243 0 0,350-188 42 0 0,1 2 1 0 0,1 1 0 0 0,1 1 0 0 0,1 2 0 0 0,0 1 0 0 0,-28 29 0 0 0,55-49-261 0 0,-1 1 0 0 0,1 0 1 0 0,0 0-1 0 0,-1 0 1 0 0,1 0-1 0 0,1 0 1 0 0,-1 0-1 0 0,0 0 1 0 0,1 1-1 0 0,0-1 0 0 0,-2 5 1 0 0,3-6 29 0 0,13 4 97 0 0,-7-4-168 0 0,0 0 1 0 0,0-1-1 0 0,1 0 0 0 0,-1 0 0 0 0,0-1 0 0 0,0 0 1 0 0,0 0-1 0 0,1 0 0 0 0,8-3 0 0 0,9-1 65 0 0,25-9-1 0 0,-36 9-88 0 0,75-25-199 0 0,-1-3 0 0 0,-1-4-1 0 0,94-55 1 0 0,-159 77-135 0 0,1-1-1 0 0,-2 0 1 0 0,30-30 0 0 0,-25 23-273 0 0,-17 14 477 0 0,-7 6 89 0 0,-6 4 42 0 0,-5 6 37 0 0,-8 9 141 0 0,1 2 0 0 0,1 0 0 0 0,-26 41 0 0 0,-31 70 211 0 0,39-66-430 0 0,31-59-39 0 0,0 0 0 0 0,1 0 0 0 0,0 0-1 0 0,0 1 1 0 0,-3 8 0 0 0,5-12-798 0 0,13-4-7491 0 0</inkml:trace>
</inkml:ink>
</file>

<file path=ppt/ink/ink7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11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20 12551 0 0,'6'-8'1338'0'0,"4"-1"-827"0"0,-8 6 1282 0 0,-4 3-1051 0 0,-1 1-647 0 0,0-1 0 0 0,-1 1-1 0 0,1-1 1 0 0,0 1 0 0 0,-1 0-1 0 0,1 0 1 0 0,0 0 0 0 0,0 1 0 0 0,0-1-1 0 0,0 1 1 0 0,0 0 0 0 0,-2 2-1 0 0,-7 5-10 0 0,-15 16-1 0 0,6-5-69 0 0,-53 37 51 0 0,50-40-66 0 0,0 1 0 0 0,1 1-1 0 0,-23 26 1 0 0,44-43 1 0 0,-1 1 0 0 0,1-1 0 0 0,0 1 0 0 0,0 0 0 0 0,0 0 0 0 0,0 0 0 0 0,1 0 0 0 0,-1 1 0 0 0,1-1 0 0 0,-1 5 0 0 0,2 3-14 0 0,2-10 6 0 0,-1 1 1 0 0,0 0 0 0 0,0-1 0 0 0,1 0-1 0 0,-1 1 1 0 0,1-1 0 0 0,-1 0 0 0 0,1 1-1 0 0,-1-1 1 0 0,1 0 0 0 0,0 0 0 0 0,0 0-1 0 0,-1-1 1 0 0,1 1 0 0 0,0 0 0 0 0,3 0-1 0 0,36 7-155 0 0,-34-8 112 0 0,28 5-105 0 0,42 6 116 0 0,-71-9 112 0 0,1-1 0 0 0,0 1 0 0 0,-1 1 0 0 0,0-1 0 0 0,1 1 0 0 0,-1 0 0 0 0,0 1 0 0 0,8 6 0 0 0,-12-9-43 0 0,-1 0 0 0 0,1 1 1 0 0,-1-1-1 0 0,1 1 0 0 0,-1-1 0 0 0,0 1 0 0 0,1 0 0 0 0,-1-1 0 0 0,0 1 1 0 0,0 0-1 0 0,0 0 0 0 0,0 0 0 0 0,-1 0 0 0 0,1 0 0 0 0,0 0 0 0 0,-1 0 1 0 0,0 0-1 0 0,1 0 0 0 0,-1 3 0 0 0,0-2-4 0 0,-1 0 1 0 0,1 0 0 0 0,-1 0-1 0 0,0 0 1 0 0,0 0-1 0 0,0 0 1 0 0,0 0-1 0 0,0-1 1 0 0,-1 1-1 0 0,1 0 1 0 0,-1-1-1 0 0,-2 3 1 0 0,-3 4 10 0 0,-1-1 0 0 0,-1 0-1 0 0,0 0 1 0 0,0-1 0 0 0,-18 12 0 0 0,1-4-23 0 0,-1-1 1 0 0,0-1-1 0 0,-1-2 1 0 0,-1 0 0 0 0,0-2-1 0 0,0-1 1 0 0,0-2 0 0 0,-54 5-1 0 0,46-11-498 0 0,35 0 299 0 0,0 0-1 0 0,1 0 0 0 0,-1-1 1 0 0,0 1-1 0 0,0-1 0 0 0,0 1 0 0 0,0-1 1 0 0,1 0-1 0 0,-1 0 0 0 0,0 0 1 0 0,1 1-1 0 0,-1-2 0 0 0,0 1 1 0 0,1 0-1 0 0,-1 0 0 0 0,-1-2 1 0 0,-2-9-5756 0 0</inkml:trace>
</inkml:ink>
</file>

<file path=ppt/ink/ink7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12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74 130 11111 0 0,'11'2'324'0'0,"0"0"0"0"0,-1 1-1 0 0,20 7 1 0 0,-19-5 2 0 0,0-2 0 0 0,1 1 1 0 0,13 1-1 0 0,-7-2 354 0 0,-1-1 0 0 0,1-1 0 0 0,0-1 0 0 0,0 0 0 0 0,22-4 0 0 0,-3-2 82 0 0,-13 3-386 0 0,1-2-1 0 0,-1 0 1 0 0,45-17-1 0 0,-34 9-282 0 0,-29 12-148 0 0,0-1 1 0 0,0 0 0 0 0,0 0-1 0 0,-1 0 1 0 0,1-1-1 0 0,-1 0 1 0 0,1 0 0 0 0,-1 0-1 0 0,0-1 1 0 0,-1 0 0 0 0,8-7-1 0 0,-11 11 8 0 0,-1-1-1 0 0,1 0 0 0 0,-1 0 1 0 0,0 0-1 0 0,1 0 1 0 0,-1 0-1 0 0,0 0 0 0 0,0 0 1 0 0,0 0-1 0 0,1 0 0 0 0,-1-1 1 0 0,0 1-1 0 0,0 0 1 0 0,-1 0-1 0 0,1 0 0 0 0,0 0 1 0 0,0 0-1 0 0,0 0 1 0 0,-1 0-1 0 0,1 0 0 0 0,0 0 1 0 0,-1 0-1 0 0,1 0 1 0 0,-2-1-1 0 0,-12-19-951 0 0,14 21 984 0 0,-2-3-82 0 0,-1 1 0 0 0,1 0 0 0 0,0 0 0 0 0,-1 0 0 0 0,1 0 0 0 0,-1 1 0 0 0,0-1 0 0 0,0 1 0 0 0,0-1 0 0 0,1 1 0 0 0,-1 0 0 0 0,0 0 0 0 0,0 0 0 0 0,-1 1 0 0 0,1-1 0 0 0,0 1 0 0 0,0 0 0 0 0,0-1 0 0 0,0 1 0 0 0,0 1-1 0 0,0-1 1 0 0,-4 1 0 0 0,-7 2-28 0 0,0 0-1 0 0,0 1 1 0 0,-20 8-1 0 0,28-10 128 0 0,-37 16 224 0 0,0 1 0 0 0,2 2 1 0 0,0 2-1 0 0,2 2 0 0 0,1 1 0 0 0,-59 52 0 0 0,85-66-19 0 0,0 0 0 0 0,2 0 1 0 0,-1 2-1 0 0,-10 17 0 0 0,16-22-117 0 0,0 0-1 0 0,0 0 1 0 0,1 0-1 0 0,1 1 0 0 0,-1 0 1 0 0,2-1-1 0 0,-1 1 1 0 0,0 11-1 0 0,2-18-70 0 0,1 0 0 0 0,0 0 0 0 0,0 0 0 0 0,0 0-1 0 0,0 0 1 0 0,1 0 0 0 0,-1 0 0 0 0,1 0 0 0 0,-1-1-1 0 0,1 1 1 0 0,0 0 0 0 0,0 0 0 0 0,1-1 0 0 0,-1 1 0 0 0,0 0-1 0 0,1-1 1 0 0,3 5 0 0 0,-2-4-5 0 0,0-1 1 0 0,0 1-1 0 0,0-1 0 0 0,1 1 1 0 0,-1-1-1 0 0,1 0 1 0 0,-1-1-1 0 0,1 1 0 0 0,0 0 1 0 0,0-1-1 0 0,6 1 1 0 0,7 1 23 0 0,1-1 1 0 0,0 0-1 0 0,0-2 0 0 0,29-2 1 0 0,-44 2-29 0 0,50-5 97 0 0,83-19 1 0 0,49-24-2609 0 0,-125 30-3471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7:04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13 258 10423 0 0,'-1'2'474'0'0,"-10"40"280"0"0,10-39 1156 0 0,3 10 5687 0 0,1-15-7585 0 0,0 0 0 0 0,0 0 0 0 0,-1 0 0 0 0,1 0 1 0 0,-1 0-1 0 0,1-1 0 0 0,-1 1 0 0 0,0-1 0 0 0,0 0 0 0 0,0 1 0 0 0,0-1 1 0 0,1-3-1 0 0,3-6 2 0 0,27-30 3 0 0,1 2 0 0 0,52-49 0 0 0,-54 58-15 0 0,-23 22-2 0 0,0 1 0 0 0,0 0 0 0 0,1 0 0 0 0,0 1 0 0 0,1 0 0 0 0,16-9 0 0 0,-10 10 56 0 0,-13 6 55 0 0,1 0-38 0 0,-4 1-60 0 0,1-1 0 0 0,-1 1 0 0 0,0-1 1 0 0,0 1-1 0 0,1 0 0 0 0,-1-1 0 0 0,0 1 0 0 0,0 0 0 0 0,0 0 0 0 0,0 0 0 0 0,0 0 0 0 0,0-1 0 0 0,0 2 0 0 0,0-1 0 0 0,-1 0 1 0 0,1 0-1 0 0,0 0 0 0 0,-1 0 0 0 0,1 0 0 0 0,0 1 0 0 0,0 1 0 0 0,1 3 23 0 0,0-1 0 0 0,0 1 0 0 0,2 10 0 0 0,-2-2 30 0 0,-2 0-1 0 0,0 1 1 0 0,0-1-1 0 0,-1 1 1 0 0,-1-1 0 0 0,0 0-1 0 0,-8 24 1 0 0,0 4 161 0 0,8-33-177 0 0,1-4-26 0 0,0 0 0 0 0,0 0 1 0 0,1-1-1 0 0,-1 1 0 0 0,1 0 0 0 0,0 0 1 0 0,0 0-1 0 0,1 6 0 0 0,2 0 27 0 0,-3-9-114 0 0,18 8-827 0 0,-11-6-209 0 0,-5-3-664 0 0</inkml:trace>
</inkml:ink>
</file>

<file path=ppt/ink/ink7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12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45 13015 0 0,'-1'-11'247'0'0,"1"8"-134"0"0,-1 1 1 0 0,1-1 0 0 0,0 0-1 0 0,0 1 1 0 0,0-1-1 0 0,0 0 1 0 0,1 1 0 0 0,-1-1-1 0 0,1 1 1 0 0,1-6 2555 0 0,-2 10-2623 0 0,-1-1 1 0 0,1 1-1 0 0,-1 0 0 0 0,0-1 0 0 0,0 1 0 0 0,1-1 0 0 0,-1 1 0 0 0,0-1 0 0 0,-1 1 1 0 0,0 1-1 0 0,-2 2 62 0 0,0 1-6 0 0,1 0 0 0 0,0 1-1 0 0,0-1 1 0 0,1 1 0 0 0,0-1-1 0 0,0 1 1 0 0,1 0 0 0 0,-1 0-1 0 0,1 0 1 0 0,1 0 0 0 0,0 0 0 0 0,0 0-1 0 0,1 14 1 0 0,3 4 128 0 0,1 0 0 0 0,12 35 0 0 0,7 3-82 0 0,-15-43-242 0 0,11 41 0 0 0,-8-23-2712 0 0,-9-29 1422 0 0</inkml:trace>
</inkml:ink>
</file>

<file path=ppt/ink/ink7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13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1081 12 5527 0 0,'1'-2'423'0'0,"2"-5"1280"0"0,-14 5 1846 0 0,6 2-3364 0 0,0 0 1 0 0,0 0-1 0 0,0 1 1 0 0,0 0-1 0 0,1 0 0 0 0,-1 0 1 0 0,0 0-1 0 0,0 1 1 0 0,1 0-1 0 0,-1 0 0 0 0,1 0 1 0 0,0 0-1 0 0,0 1 1 0 0,0 0-1 0 0,-7 5 1 0 0,-3 5-44 0 0,1 0 1 0 0,-21 26 0 0 0,26-29 127 0 0,-32 44 699 0 0,-56 100 0 0 0,40-58-551 0 0,-120 180 11 0 0,-17-13-426 0 0,163-226-1 0 0,-150 195 134 0 0,149-187-28 0 0,3 1-1 0 0,1 1 1 0 0,-28 70-1 0 0,44-86-1061 0 0,9-22 364 0 0</inkml:trace>
</inkml:ink>
</file>

<file path=ppt/ink/ink7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13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0 8751 0 0,'-8'1'188'0'0,"0"0"-1"0"0,0 0 1 0 0,0 0-1 0 0,0 1 1 0 0,0 0-1 0 0,1 1 0 0 0,-1 0 1 0 0,1 0-1 0 0,-11 7 1 0 0,-8 5 723 0 0,-28 24-1 0 0,32-23-703 0 0,-66 49 574 0 0,80-59-654 0 0,0 1 0 0 0,0 0-1 0 0,1 0 1 0 0,0 1 0 0 0,-6 9 0 0 0,-27 46 789 0 0,30-47-653 0 0,-1 4 146 0 0,0 1 0 0 0,-10 26 0 0 0,17-37-297 0 0,1 0 0 0 0,0 0-1 0 0,1 0 1 0 0,0 0-1 0 0,0 1 1 0 0,1-1 0 0 0,1 15-1 0 0,0-23-92 0 0,0-1-1 0 0,0 0 1 0 0,0 1-1 0 0,0-1 0 0 0,1 1 1 0 0,-1-1-1 0 0,1 0 1 0 0,-1 0-1 0 0,1 1 1 0 0,-1-1-1 0 0,1 0 0 0 0,0 0 1 0 0,0 1-1 0 0,-1-1 1 0 0,1 0-1 0 0,0 0 1 0 0,0 0-1 0 0,0 0 0 0 0,2 1 1 0 0,-1-1 16 0 0,0 0 0 0 0,0 0 1 0 0,0 0-1 0 0,0 0 0 0 0,0 0 1 0 0,1-1-1 0 0,-1 1 0 0 0,0-1 1 0 0,0 0-1 0 0,0 1 0 0 0,4-1 1 0 0,1-1 75 0 0,1 1 0 0 0,0-2 0 0 0,-1 1 0 0 0,1-1 0 0 0,-1 0 0 0 0,10-4 0 0 0,16-8 161 0 0,-2 0 1 0 0,0-3-1 0 0,-1 0 1 0 0,36-28 0 0 0,-55 36-250 0 0,1-1 0 0 0,-1 0 0 0 0,-1 0 0 0 0,0-1 0 0 0,0 0 0 0 0,-1-1 0 0 0,-1 0 0 0 0,0-1 0 0 0,-1 1 0 0 0,0-1 0 0 0,-1-1 0 0 0,9-25 0 0 0,-14 35-66 0 0,0 0-1 0 0,0 0 1 0 0,-1 1-1 0 0,0-1 1 0 0,1 0-1 0 0,-1 0 1 0 0,0 0 0 0 0,-1 1-1 0 0,1-1 1 0 0,-1 0-1 0 0,0 0 1 0 0,-2-6-1 0 0,2 8-8 0 0,0 0-1 0 0,1 1 0 0 0,-1-1 0 0 0,-1 1 0 0 0,1-1 1 0 0,0 1-1 0 0,0-1 0 0 0,-1 1 0 0 0,1 0 0 0 0,0 0 1 0 0,-1 0-1 0 0,1 0 0 0 0,-1 0 0 0 0,0 0 0 0 0,1 0 1 0 0,-1 0-1 0 0,0 0 0 0 0,1 1 0 0 0,-1-1 0 0 0,0 1 1 0 0,0-1-1 0 0,0 1 0 0 0,1 0 0 0 0,-1 0 0 0 0,0 0 1 0 0,0 0-1 0 0,0 0 0 0 0,-2 0 0 0 0,0 1-89 0 0,0-1-1 0 0,0 1 0 0 0,0 0 0 0 0,0 0 1 0 0,0 0-1 0 0,0 1 0 0 0,0-1 1 0 0,1 1-1 0 0,-1 0 0 0 0,-5 4 1 0 0,-7 8-4958 0 0,10-6-47 0 0</inkml:trace>
</inkml:ink>
</file>

<file path=ppt/ink/ink7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13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0 4607 0 0,'0'0'5200'0'0,"0"2"-3658"0"0,-13 22-208 0 0,0 0 0 0 0,-29 38 0 0 0,-5-1-604 0 0,-54 93-1 0 0,95-142-701 0 0,2-1-1 0 0,-1 1 1 0 0,-2 14 0 0 0,6-23 0 0 0,0-1 272 0 0,2 0-134 0 0,2 0-107 0 0,-1-1 0 0 0,0 1 0 0 0,1-1 0 0 0,-1 1-1 0 0,1-1 1 0 0,0 0 0 0 0,-1 0 0 0 0,1 0 0 0 0,0 0 0 0 0,0-1-1 0 0,0 1 1 0 0,-1-1 0 0 0,1 0 0 0 0,0 0 0 0 0,0 0 0 0 0,0 0-1 0 0,0 0 1 0 0,0 0 0 0 0,3-2 0 0 0,10-1 126 0 0,-1-1 0 0 0,20-7 0 0 0,-27 8-158 0 0,32-12 47 0 0,-1-1 0 0 0,-1-2-1 0 0,0-1 1 0 0,61-43 0 0 0,-55 30-128 0 0,49-37-164 0 0,-60 41 62 0 0,58-61 0 0 0,-86 83 146 0 0,-5 5-44 0 0,-5 14-20 0 0,-35 78 16 0 0,27-65 86 0 0,1 1 1 0 0,1 0 0 0 0,1 0-1 0 0,-6 31 1 0 0,15-51-20 0 0,0 0 1 0 0,0 0-1 0 0,1 1 0 0 0,0-1 1 0 0,0 0-1 0 0,1 0 0 0 0,0 0 1 0 0,3 10-1 0 0,-4-14-4 0 0,1-1-1 0 0,0 1 1 0 0,0-1 0 0 0,0 1 0 0 0,0-1 0 0 0,0 0 0 0 0,1 1-1 0 0,-1-1 1 0 0,1 0 0 0 0,0 0 0 0 0,-1 0 0 0 0,1 0 0 0 0,0 0-1 0 0,0-1 1 0 0,0 1 0 0 0,0-1 0 0 0,0 1 0 0 0,1-1-1 0 0,-1 0 1 0 0,0 1 0 0 0,1-1 0 0 0,-1-1 0 0 0,1 1 0 0 0,-1 0-1 0 0,6 0 1 0 0,22 4-1137 0 0,-14-2-220 0 0</inkml:trace>
</inkml:ink>
</file>

<file path=ppt/ink/ink7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14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105 307 9759 0 0,'0'0'883'0'0,"-2"1"-727"0"0,-1 1-27 0 0,-1 1 1 0 0,1-1-1 0 0,-1 1 0 0 0,1 0 1 0 0,0 0-1 0 0,0 1 0 0 0,0-1 1 0 0,0 1-1 0 0,1-1 0 0 0,-1 1 1 0 0,-1 5-1 0 0,-15 18 855 0 0,9-15-220 0 0,1 0 1 0 0,1 1-1 0 0,-10 21 0 0 0,36-45-582 0 0,-12 6-158 0 0,0-1 0 0 0,0 0 1 0 0,-1 0-1 0 0,0 0 0 0 0,5-9 1 0 0,2-1-1 0 0,5-5-43 0 0,42-52-239 0 0,-49 62 203 0 0,1 1 0 0 0,0 0 0 0 0,0 0 0 0 0,17-10 0 0 0,-10 8-117 0 0,18-10-104 0 0,-33 20 263 0 0,0 1 0 0 0,-1 0 0 0 0,1 0 0 0 0,0 0 1 0 0,0 1-1 0 0,-1-1 0 0 0,1 1 0 0 0,0-1 0 0 0,0 1 0 0 0,0 0 0 0 0,0 0 0 0 0,3 1 0 0 0,5 1 82 0 0,-1 1-1 0 0,1 0 0 0 0,-1 0 1 0 0,0 1-1 0 0,0 1 0 0 0,0 0 1 0 0,10 6-1 0 0,-15-8 38 0 0,0 1 0 0 0,-1-1 1 0 0,1 1-1 0 0,-1 0 0 0 0,0 0 0 0 0,0 0 0 0 0,0 1 1 0 0,0-1-1 0 0,-1 1 0 0 0,0 0 0 0 0,0 0 1 0 0,0 0-1 0 0,0 1 0 0 0,3 10 0 0 0,-6-12-69 0 0,1 0-1 0 0,-1 1 1 0 0,0-1-1 0 0,0 1 1 0 0,0-1-1 0 0,-1 1 0 0 0,1-1 1 0 0,-1 0-1 0 0,0 1 1 0 0,0-1-1 0 0,-1 0 1 0 0,1 0-1 0 0,-1 0 1 0 0,0 0-1 0 0,-4 6 1 0 0,3-5-24 0 0,0-1 1 0 0,0 1-1 0 0,0-1 1 0 0,-1 0 0 0 0,1 0-1 0 0,-1-1 1 0 0,0 1-1 0 0,0-1 1 0 0,0 0-1 0 0,-1 0 1 0 0,1 0 0 0 0,-9 3-1 0 0,-2 1 50 0 0,14-7-61 0 0,1 1 0 0 0,-1-1 0 0 0,1 0-1 0 0,0 0 1 0 0,-1 1 0 0 0,1-1 0 0 0,-1 0 0 0 0,1 0 0 0 0,-1 0 0 0 0,1 1 0 0 0,-1-1-1 0 0,1 0 1 0 0,-1 0 0 0 0,1 0 0 0 0,-1 0 0 0 0,1 0 0 0 0,-1 0 0 0 0,1 0 0 0 0,-1 0-1 0 0,1 0 1 0 0,-1 0 0 0 0,1-1 0 0 0,-1 1 0 0 0,1 0 0 0 0,-1 0 0 0 0,0-1 0 0 0,0 1-5 0 0,1 0 1 0 0,-1 0 0 0 0,0-1 0 0 0,0 1-1 0 0,1-1 1 0 0,-1 1 0 0 0,0-1 0 0 0,1 1-1 0 0,-1-1 1 0 0,1 1 0 0 0,-1-1 0 0 0,1 1 0 0 0,-1-1-1 0 0,1 0 1 0 0,-1 1 0 0 0,1-1 0 0 0,-1 0-1 0 0,1 0 1 0 0,0 1 0 0 0,-1-1 0 0 0,1 0 0 0 0,0 0-1 0 0,0 1 1 0 0,0-1 0 0 0,-1 0 0 0 0,1 0-1 0 0,0 0 1 0 0,0 0 0 0 0,0 1 0 0 0,0-1-1 0 0,1 0 1 0 0,-1-1 0 0 0,0 0-19 0 0,1-1 3 0 0,-1-1 0 0 0,1 0 1 0 0,0 1-1 0 0,1-1 0 0 0,-1 1 0 0 0,0-1 0 0 0,1 1 1 0 0,0 0-1 0 0,2-5 0 0 0,24-27-37 0 0,-18 22 28 0 0,28-28-16 0 0,1 1 0 0 0,60-46-1 0 0,-92 80 35 0 0,17-13-27 0 0,0 1 0 0 0,2 1 0 0 0,0 1 0 0 0,48-22 0 0 0,-58 31 37 0 0,0 1 1 0 0,1 0 0 0 0,-1 2 0 0 0,1 0 0 0 0,0 1-1 0 0,0 0 1 0 0,0 2 0 0 0,1 0 0 0 0,30 2 0 0 0,-45-1 33 0 0,0 1 1 0 0,0-1 0 0 0,0 1-1 0 0,0-1 1 0 0,0 1-1 0 0,0 0 1 0 0,-1 0 0 0 0,1 0-1 0 0,0 1 1 0 0,-1-1 0 0 0,1 0-1 0 0,-1 1 1 0 0,1 0 0 0 0,3 4-1 0 0,-4-4-5 0 0,-1 0 0 0 0,1 0 0 0 0,-1 1-1 0 0,0-1 1 0 0,1 1 0 0 0,-1 0 0 0 0,-1-1 0 0 0,1 1-1 0 0,0 0 1 0 0,-1-1 0 0 0,1 1 0 0 0,-1 0 0 0 0,0 0-1 0 0,0-1 1 0 0,0 1 0 0 0,0 3 0 0 0,-1 5 43 0 0,-1 0-1 0 0,0 0 1 0 0,-1 0 0 0 0,-5 15 0 0 0,-21 43 271 0 0,17-42-268 0 0,-28 61 77 0 0,10-26-233 0 0,30-61-664 0 0</inkml:trace>
</inkml:ink>
</file>

<file path=ppt/ink/ink7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15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4 3223 0 0,'0'0'143'0'0,"1"0"-3"0"0,16-4 863 0 0,-16 4-461 0 0,1 0-1 0 0,-1 0 0 0 0,0 1 1 0 0,1-1-1 0 0,-1 0 1 0 0,1 1-1 0 0,-1-1 0 0 0,0 1 1 0 0,0 0-1 0 0,1-1 1 0 0,-1 1-1 0 0,0 0 0 0 0,0 0 1 0 0,0 0-1 0 0,1-1 1 0 0,0 3-1 0 0,3 1 2103 0 0,0 9-1670 0 0,-3-8-876 0 0,-1 0-1 0 0,0 1 0 0 0,-1-1 1 0 0,1 0-1 0 0,-1 1 1 0 0,0-1-1 0 0,0 1 0 0 0,-1-1 1 0 0,0 0-1 0 0,0 0 1 0 0,0 1-1 0 0,0-1 1 0 0,-3 6-1 0 0,-4 8 117 0 0,-1 0 0 0 0,-11 19 0 0 0,10-20-73 0 0,-4 7-374 0 0,0 0 0 0 0,-1-1 0 0 0,-2-1 1 0 0,-23 26-1 0 0</inkml:trace>
</inkml:ink>
</file>

<file path=ppt/ink/ink7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15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4607 0 0,'0'0'488'0'0</inkml:trace>
</inkml:ink>
</file>

<file path=ppt/ink/ink7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15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5 12263 0 0,'4'-4'4456'0'0,"-128"74"-3487"0"0,-50 31-903 0 0,168-97-58 0 0,-4 2 14 0 0,1 0 0 0 0,0 1-1 0 0,0 0 1 0 0,-9 10 0 0 0,17-17-22 0 0,0 1 0 0 0,1-1 0 0 0,-1 1 0 0 0,1-1 0 0 0,-1 1 0 0 0,1-1 0 0 0,0 1 0 0 0,-1-1 0 0 0,1 1 0 0 0,0-1 0 0 0,-1 1 0 0 0,1 0 0 0 0,0-1 0 0 0,-1 1 0 0 0,1 0 0 0 0,0-1 0 0 0,0 1 0 0 0,0 0 0 0 0,0-1 0 0 0,0 1 0 0 0,0 0 0 0 0,0-1 0 0 0,0 1 0 0 0,0 0 0 0 0,0-1 0 0 0,0 1 0 0 0,0 0 0 0 0,0-1 0 0 0,1 1 0 0 0,-1 0 0 0 0,0-1 0 0 0,0 1 0 0 0,1-1 0 0 0,0 2 0 0 0,-1-1 0 0 0,1 1-6 0 0,1 0-1 0 0,-1 0 1 0 0,0 0-1 0 0,1 0 0 0 0,-1 0 1 0 0,1 0-1 0 0,0 0 1 0 0,0 0-1 0 0,0-1 1 0 0,0 1-1 0 0,0-1 0 0 0,0 1 1 0 0,0-1-1 0 0,0 0 1 0 0,3 1-1 0 0,5 2-57 0 0,0-1 0 0 0,16 3 0 0 0,-17-4 32 0 0,0 0 1 0 0,12 6-1 0 0,-5-1 25 0 0,-1-1 70 0 0,0 0 0 0 0,19 14 0 0 0,-31-19-7 0 0,0 1 0 0 0,-1 1 0 0 0,1-1 1 0 0,0 0-1 0 0,0 1 0 0 0,-1-1 0 0 0,0 1 0 0 0,1 0 0 0 0,-1 0 0 0 0,0 0 0 0 0,0 0 1 0 0,-1 0-1 0 0,1 0 0 0 0,-1 0 0 0 0,1 1 0 0 0,0 5 0 0 0,-1-7-15 0 0,-1 1-1 0 0,0-1 0 0 0,0 1 1 0 0,0-1-1 0 0,-1 0 1 0 0,1 1-1 0 0,-1-1 1 0 0,1 1-1 0 0,-1-1 0 0 0,0 0 1 0 0,1 1-1 0 0,-1-1 1 0 0,0 0-1 0 0,-1 0 1 0 0,1 0-1 0 0,0 0 0 0 0,-1 0 1 0 0,1 0-1 0 0,-1 0 1 0 0,1 0-1 0 0,-1-1 1 0 0,0 1-1 0 0,0-1 0 0 0,0 1 1 0 0,0-1-1 0 0,0 1 1 0 0,0-1-1 0 0,-4 2 1 0 0,-6 2 85 0 0,-1 0 0 0 0,1-1 0 0 0,0 0 1 0 0,-14 1-1 0 0,23-4-104 0 0,-35 6-62 0 0,0-1 0 0 0,0-2 0 0 0,-1-1 1 0 0,-38-3-1 0 0,53-5-2103 0 0</inkml:trace>
</inkml:ink>
</file>

<file path=ppt/ink/ink7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16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26 11311 0 0,'0'0'1031'0'0,"0"-1"-850"0"0,0 0-117 0 0,0 0-1 0 0,0 0 0 0 0,0 0 0 0 0,0 1 0 0 0,-1-1 1 0 0,1 0-1 0 0,0 0 0 0 0,0 0 0 0 0,-1 0 0 0 0,1 0 1 0 0,0 0-1 0 0,-1 0 0 0 0,1 1 0 0 0,-1-1 0 0 0,1 0 1 0 0,-1 0-1 0 0,0 1 0 0 0,1-1 0 0 0,-1 0 0 0 0,0 1 1 0 0,1-1-1 0 0,-1 0 0 0 0,0 1 0 0 0,0-1 0 0 0,0 1 1 0 0,1-1-1 0 0,-1 1 0 0 0,-1-1 0 0 0,-1 0 110 0 0,0 1 0 0 0,0-1 0 0 0,0 1 0 0 0,0-1 0 0 0,1 1 0 0 0,-5 0 0 0 0,6 0-139 0 0,-7 1 138 0 0,-1 0 1 0 0,0 1 0 0 0,1 0 0 0 0,-1 1-1 0 0,1 0 1 0 0,0 0 0 0 0,-10 5 0 0 0,-2 1-127 0 0,-21 8 93 0 0,1 2 1 0 0,1 1 0 0 0,1 2 0 0 0,-56 43-1 0 0,87-59-120 0 0,-43 36 121 0 0,45-37-115 0 0,0 0 0 0 0,1 0-1 0 0,0 1 1 0 0,0-1 0 0 0,0 1 0 0 0,0 0 0 0 0,-3 8 0 0 0,7-11 41 0 0,1-1-55 0 0,0 0 0 0 0,0 0 0 0 0,0-1 0 0 0,0 1 1 0 0,0 0-1 0 0,0 0 0 0 0,0 0 0 0 0,0-1 0 0 0,1 1 0 0 0,-1 0 0 0 0,1-1 0 0 0,-1 1 0 0 0,3 1 0 0 0,2 1-6 0 0,15 14 30 0 0,40 25 0 0 0,-42-31 70 0 0,-1 1-1 0 0,0 1 1 0 0,26 26-1 0 0,-40-35 35 0 0,-1-1 0 0 0,1 1 0 0 0,-1 0 0 0 0,0 0 0 0 0,0 0 0 0 0,-1 1 0 0 0,1-1 0 0 0,-1 1 0 0 0,2 6 0 0 0,-5-10-120 0 0,1 0 0 0 0,-1 0 1 0 0,1 1-1 0 0,-1-1 1 0 0,0 0-1 0 0,0 0 0 0 0,0 0 1 0 0,0-1-1 0 0,0 1 1 0 0,0 0-1 0 0,0 0 1 0 0,-1 0-1 0 0,1-1 0 0 0,-1 1 1 0 0,-3 2-1 0 0,5-3-9 0 0,-5 3 10 0 0,0 0 0 0 0,-1 0 0 0 0,1-1 0 0 0,-1 1 0 0 0,0-1 1 0 0,0 0-1 0 0,0-1 0 0 0,-7 3 0 0 0,-1-1 12 0 0,0 0 0 0 0,-24 2 0 0 0,18-4-3 0 0,0 0-1 0 0,-22-3 1 0 0,33 1-116 0 0,0-1 0 0 0,0-1 0 0 0,0 1 0 0 0,0-1 0 0 0,0-1 0 0 0,-16-7 0 0 0,24 10-13 0 0,1 0 0 0 0,-1 0 0 0 0,0-1-1 0 0,0 1 1 0 0,0-1 0 0 0,1 1 0 0 0,-1-1 0 0 0,0 1 0 0 0,0-1-1 0 0,1 1 1 0 0,-1-1 0 0 0,0 0 0 0 0,1 0 0 0 0,-1 1 0 0 0,1-1-1 0 0,-1 0 1 0 0,1 0 0 0 0,0 1 0 0 0,-1-1 0 0 0,1 0-1 0 0,0 0 1 0 0,-1 0 0 0 0,1 0 0 0 0,0 1 0 0 0,0-1 0 0 0,0 0-1 0 0,-1 0 1 0 0,1 0 0 0 0,1-1 0 0 0,0-9-1431 0 0</inkml:trace>
</inkml:ink>
</file>

<file path=ppt/ink/ink7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16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86 3223 0 0,'0'2'2503'0'0,"-2"25"3122"0"0,-6 14-1669 0 0,4-22-2984 0 0,4-18-864 0 0,0 0-1 0 0,0 0 1 0 0,0 0-1 0 0,0 0 1 0 0,0 0-1 0 0,1 0 1 0 0,-1 0-1 0 0,0 0 1 0 0,1 0-1 0 0,-1 0 1 0 0,1 0-1 0 0,-1 0 1 0 0,1 0-1 0 0,-1 0 1 0 0,1 0-1 0 0,0 0 1 0 0,-1 0-1 0 0,1-1 1 0 0,0 1-1 0 0,0 0 1 0 0,0 0-1 0 0,-1-1 0 0 0,1 1 1 0 0,0-1-1 0 0,0 1 1 0 0,0-1-1 0 0,0 1 1 0 0,0-1-1 0 0,0 1 1 0 0,0-1-1 0 0,2 0 1 0 0,2 2 7 0 0,1 0 0 0 0,-1-1 0 0 0,1 0 0 0 0,8 1 0 0 0,-2-2-27 0 0,-1-1-1 0 0,1 0 1 0 0,-1-1 0 0 0,0 0-1 0 0,1-1 1 0 0,18-7 0 0 0,0 0-37 0 0,-21 7-56 0 0,-1 0 0 0 0,1-1 1 0 0,-1-1-1 0 0,0 1 0 0 0,0-2 0 0 0,-1 1 0 0 0,0-1 0 0 0,1 0 1 0 0,-2 0-1 0 0,9-10 0 0 0,-13 14-39 0 0,-1 0 0 0 0,1 0-1 0 0,-1-1 1 0 0,1 1 0 0 0,-1 0 0 0 0,0-1 0 0 0,0 1 0 0 0,0-1-1 0 0,0 1 1 0 0,-1-1 0 0 0,1 0 0 0 0,-1 1 0 0 0,1-1 0 0 0,-1 0 0 0 0,0 1-1 0 0,0-1 1 0 0,0 0 0 0 0,-1 1 0 0 0,1-1 0 0 0,0 0 0 0 0,-1 1-1 0 0,0-1 1 0 0,0 1 0 0 0,0-1 0 0 0,-2-4 0 0 0,1 4-12 0 0,1 0 1 0 0,-1 0-1 0 0,0 0 1 0 0,-1 0-1 0 0,1 1 1 0 0,0-1-1 0 0,-1 1 1 0 0,0-1-1 0 0,1 1 1 0 0,-1 0-1 0 0,0 0 1 0 0,0 0-1 0 0,-1 0 1 0 0,1 1-1 0 0,0-1 1 0 0,0 1-1 0 0,-1 0 1 0 0,-5-2-1 0 0,-1 2 27 0 0,0 0 0 0 0,0 1 0 0 0,-1 0 0 0 0,1 1 0 0 0,0 0 0 0 0,0 1 0 0 0,0 0 0 0 0,0 0 0 0 0,0 1 0 0 0,-16 7 0 0 0,4 0 72 0 0,0 1 1 0 0,1 1 0 0 0,-27 19 0 0 0,25-14 138 0 0,0 1 1 0 0,2 2-1 0 0,0 0 0 0 0,1 0 0 0 0,2 2 1 0 0,0 1-1 0 0,1 0 0 0 0,-26 48 0 0 0,43-70-181 0 0,-3 4 13 0 0,0 1 0 0 0,0 0 0 0 0,1 0-1 0 0,0 0 1 0 0,0 0 0 0 0,0 0 0 0 0,1 1-1 0 0,0-1 1 0 0,0 8 0 0 0,3-4 29 0 0,0-8-45 0 0,-1 0 0 0 0,1 0 0 0 0,-1 0 0 0 0,1 0 0 0 0,0-1 1 0 0,-1 1-1 0 0,1-1 0 0 0,0 1 0 0 0,0-1 0 0 0,0 0 1 0 0,0 1-1 0 0,1-1 0 0 0,1 1 0 0 0,34 9-457 0 0,-27-8 218 0 0,43 9-5488 0 0,-24-6-270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7:04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10591 0 0,'0'0'819'0'0,"-1"3"-534"0"0,-4 4 51 0 0,0 1 0 0 0,1-1-1 0 0,1 1 1 0 0,-1 1 0 0 0,1-1 0 0 0,1 0-1 0 0,-1 1 1 0 0,1-1 0 0 0,1 1-1 0 0,0 0 1 0 0,0-1 0 0 0,1 1 0 0 0,0 0-1 0 0,0 0 1 0 0,1-1 0 0 0,0 1-1 0 0,0 0 1 0 0,1-1 0 0 0,1 1 0 0 0,-1-1-1 0 0,1 0 1 0 0,1 1 0 0 0,-1-1-1 0 0,1-1 1 0 0,1 1 0 0 0,-1-1-1 0 0,10 11 1 0 0,-1-4-12 0 0,2 0 0 0 0,0-1 0 0 0,0-1 0 0 0,1-1 0 0 0,1 0 0 0 0,0-1 0 0 0,25 11 0 0 0,11 1 359 0 0,66 17 0 0 0,-21-8-217 0 0,-80-24-466 0 0,-2-2 0 0 0,25 7 0 0 0,-28-7 0 0 0,3 9-32 0 0,-13-5-2481 0 0,-17-4 5 0 0,11-3 1905 0 0,-3 1-38 0 0,-12-4-10838 0 0</inkml:trace>
</inkml:ink>
</file>

<file path=ppt/ink/ink7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16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90 416 2759 0 0,'0'0'126'0'0,"2"0"-5"0"0,17 0 16768 0 0,-20 1-16709 0 0,-1 0-150 0 0,0 0 0 0 0,-1 0 1 0 0,1 0-1 0 0,0-1 0 0 0,0 1 0 0 0,-1-1 0 0 0,1 1 0 0 0,0-1 0 0 0,-1 0 0 0 0,1 0 0 0 0,0 0 1 0 0,-1 0-1 0 0,1 0 0 0 0,0-1 0 0 0,0 1 0 0 0,-1-1 0 0 0,1 1 0 0 0,0-1 0 0 0,0 0 0 0 0,-1 0 1 0 0,1 0-1 0 0,0 0 0 0 0,0 0 0 0 0,0 0 0 0 0,0-1 0 0 0,-2-1 0 0 0,0 0-11 0 0,1-1-1 0 0,-1 1 1 0 0,1-1 0 0 0,-1 1-1 0 0,1-1 1 0 0,0 0-1 0 0,1 0 1 0 0,-1-1-1 0 0,1 1 1 0 0,0 0 0 0 0,-4-10-1 0 0,4 5 0 0 0,0 1 0 0 0,0-1 1 0 0,1 0-1 0 0,0 0 0 0 0,1 0 0 0 0,0 0 0 0 0,0 0 0 0 0,1 0 1 0 0,0 0-1 0 0,1 0 0 0 0,0 0 0 0 0,5-14 0 0 0,-3 12-26 0 0,1 0 0 0 0,1 1 0 0 0,0 0 0 0 0,0 0 0 0 0,1 0 0 0 0,0 1 0 0 0,1 0 0 0 0,16-15 0 0 0,-7 10-217 0 0,0 1-1 0 0,1 0 1 0 0,1 2-1 0 0,0 0 0 0 0,0 1 1 0 0,1 1-1 0 0,0 1 1 0 0,1 0-1 0 0,-1 2 0 0 0,26-5 1 0 0,-35 9 216 0 0,1 1 1 0 0,0 0-1 0 0,0 1 1 0 0,-1 0-1 0 0,1 0 1 0 0,0 2-1 0 0,-1-1 0 0 0,1 1 1 0 0,-1 1-1 0 0,0 0 1 0 0,21 9-1 0 0,-25-9 102 0 0,-1 0 0 0 0,1 1 0 0 0,-1 0 0 0 0,0 0 0 0 0,-1 0 0 0 0,1 1 0 0 0,-1 0 0 0 0,1 0 0 0 0,-1 0 0 0 0,-1 0 0 0 0,1 1 0 0 0,-1 0 0 0 0,0 0 0 0 0,-1 0 0 0 0,1 1 0 0 0,-1-1 0 0 0,0 1 0 0 0,-1 0 0 0 0,1 0 0 0 0,1 9 1 0 0,-4-11-59 0 0,0 0 1 0 0,0 0 0 0 0,0-1 0 0 0,0 1-1 0 0,-1 0 1 0 0,0 0 0 0 0,0 0 0 0 0,0 0-1 0 0,-1-1 1 0 0,0 1 0 0 0,1-1 0 0 0,-2 1-1 0 0,1-1 1 0 0,0 0 0 0 0,-1 0 0 0 0,0 0-1 0 0,0 0 1 0 0,-6 6 0 0 0,-2 2 85 0 0,-1-1-1 0 0,0 0 1 0 0,0-1-1 0 0,-20 12 1 0 0,5-5-118 0 0,-70 43 36 0 0,75-48-37 0 0,-1 0 1 0 0,-33 10-1 0 0,56-22-14 0 0,-1 1 0 0 0,0-1 0 0 0,0 0-1 0 0,0 0 1 0 0,0 0 0 0 0,0 0 0 0 0,0 0-1 0 0,0 0 1 0 0,0 0 0 0 0,0-1-1 0 0,0 1 1 0 0,0 0 0 0 0,1 0 0 0 0,-1-1-1 0 0,0 1 1 0 0,0 0 0 0 0,0-1-1 0 0,0 1 1 0 0,1-1 0 0 0,-1 1 0 0 0,0-1-1 0 0,0 0 1 0 0,1 1 0 0 0,-1-1 0 0 0,0 0-1 0 0,1 1 1 0 0,-1-1 0 0 0,1 0-1 0 0,-1 0 1 0 0,1 0 0 0 0,-1-1 0 0 0,-1-2-114 0 0,0 1-1 0 0,1-1 1 0 0,-1 0 0 0 0,1 0 0 0 0,-1-5 0 0 0,0-13-1661 0 0,0 1 0 0 0,2-1-1 0 0,4-39 1 0 0,1 30-124 0 0</inkml:trace>
</inkml:ink>
</file>

<file path=ppt/ink/ink7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17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34 4143 0 0,'-17'-5'191'0'0,"17"5"-180"0"0,-1-1-1 0 0,0 0 1 0 0,0 1-1 0 0,0-1 1 0 0,0 0-1 0 0,0 1 1 0 0,1-1-1 0 0,-1 0 1 0 0,0 0-1 0 0,1 0 1 0 0,-1 0-1 0 0,0 0 1 0 0,1 0 0 0 0,-1 0-1 0 0,1 0 1 0 0,0 0-1 0 0,-1 0 1 0 0,1-1-1 0 0,-1-1 7 0 0,0 2 135 0 0,1 1-1 0 0,-1-1 0 0 0,0 0 0 0 0,1 1 1 0 0,-1-1-1 0 0,0 1 0 0 0,0-1 0 0 0,1 1 0 0 0,-1-1 1 0 0,0 1-1 0 0,0-1 0 0 0,0 1 0 0 0,0 0 1 0 0,1-1-1 0 0,-1 1 0 0 0,0 0 0 0 0,0 0 1 0 0,0 0-1 0 0,0 0 0 0 0,0 0 0 0 0,0 0 0 0 0,0 0 1 0 0,0 0-1 0 0,0 0 0 0 0,0 0 0 0 0,1 0 1 0 0,-1 0-1 0 0,-1 1 0 0 0,-29 9 898 0 0,29-9-989 0 0,-2 1 44 0 0,0 0-1 0 0,-1 1 1 0 0,2-1-1 0 0,-1 1 1 0 0,0 0-1 0 0,0 0 1 0 0,-3 5-1 0 0,-23 27 885 0 0,26-30-835 0 0,-83 118 2317 0 0,-25 29 200 0 0,-5-10-914 0 0,82-95-964 0 0,-33 57 0 0 0,59-91-731 0 0,0 0 0 0 0,0 0-1 0 0,-1-1 1 0 0,-1 0 0 0 0,0-1-1 0 0,-1 0 1 0 0,0-1 0 0 0,0-1-1 0 0,-1 0 1 0 0,0 0 0 0 0,-15 6-1 0 0,13-5-76 0 0,13-8-58 0 0,1 4-60 0 0,1-5 97 0 0,0-1 0 0 0,1 1 0 0 0,-1-1 0 0 0,0 1 0 0 0,1-1 0 0 0,-1 0 0 0 0,0 1 0 0 0,1-1 0 0 0,-1 0 0 0 0,0 1-1 0 0,1-1 1 0 0,-1 0 0 0 0,1 0 0 0 0,-1 1 0 0 0,0-1 0 0 0,1 0 0 0 0,-1 0 0 0 0,1 0 0 0 0,-1 1 0 0 0,2-1 0 0 0,-2 0-50 0 0,5 2-1403 0 0,0-1 1 0 0,1 1-1 0 0,9 0 0 0 0,6 0-4622 0 0</inkml:trace>
</inkml:ink>
</file>

<file path=ppt/ink/ink7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17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42 10623 0 0,'27'-42'7412'0'0,"-36"49"-6177"0"0,-6 8-850 0 0,2 0 0 0 0,-14 19 0 0 0,7-7-16 0 0,-6 5 143 0 0,-30 38 92 0 0,-51 82 1 0 0,106-150-570 0 0,24 1-1794 0 0,-10-6 7 0 0</inkml:trace>
</inkml:ink>
</file>

<file path=ppt/ink/ink7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18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4607 0 0,'3'-10'408'0'0,"1"1"6712"0"0,3 16-7504 0 0,8 2-88 0 0,6-2-16 0 0,-10 0-3880 0 0</inkml:trace>
</inkml:ink>
</file>

<file path=ppt/ink/ink7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18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787 106 14279 0 0,'19'-23'1121'0'0,"24"-24"-226"0"0,-38 42-536 0 0,0 0 0 0 0,1 1 0 0 0,0-1 0 0 0,0 1 0 0 0,0 1 0 0 0,11-6 1 0 0,-15 9-27 0 0,6 6-110 0 0,-7-5-215 0 0,0 1 1 0 0,0 0 0 0 0,0-1 0 0 0,0 1-1 0 0,0 0 1 0 0,0 0 0 0 0,-1 0 0 0 0,1 0-1 0 0,-1 0 1 0 0,1 0 0 0 0,-1 0 0 0 0,0 0 0 0 0,1 0-1 0 0,-1 0 1 0 0,0 0 0 0 0,-1 0 0 0 0,1 0-1 0 0,0 0 1 0 0,0 0 0 0 0,-1 0 0 0 0,0-1-1 0 0,0 5 1 0 0,-4 5 9 0 0,1 1 0 0 0,-10 15 0 0 0,9-18-4 0 0,-34 62 340 0 0,-84 113 0 0 0,-67 53 365 0 0,62-97-555 0 0,-56 73-91 0 0,158-178-46 0 0,-22 30 94 0 0,-57 100 0 0 0,92-134-223 0 0,-2 4-1426 0 0,-1-13-6083 0 0</inkml:trace>
</inkml:ink>
</file>

<file path=ppt/ink/ink7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18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6 149 12871 0 0,'0'0'1164'0'0,"-1"-1"-958"0"0,-3-11 541 0 0,4 11-434 0 0,0-1 847 0 0,5-6 2069 0 0,1 3-2856 0 0,1 1-1 0 0,-1 0 1 0 0,1 0 0 0 0,0 1-1 0 0,0 0 1 0 0,0 0-1 0 0,1 1 1 0 0,10-2 0 0 0,67-7 409 0 0,-42 6-345 0 0,294-28 362 0 0,-127 14-494 0 0,74-3-3610 0 0,-272 21 2889 0 0,12-1-7479 0 0</inkml:trace>
</inkml:ink>
</file>

<file path=ppt/ink/ink7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19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6911 0 0,'0'0'528'0'0,"2"-8"1471"0"0,-1 4-1046 0 0,1 1 0 0 0,-1 0 0 0 0,1 0 0 0 0,0-1 1 0 0,-1 1-1 0 0,2 0 0 0 0,1-3 0 0 0,-1 4-520 0 0,-1-1 1 0 0,1 1-1 0 0,-1 0 0 0 0,1-1 1 0 0,0 1-1 0 0,5-2 1 0 0,-3 2-336 0 0,-1 0 0 0 0,1 0 0 0 0,-1 1 0 0 0,1-1 0 0 0,0 1 0 0 0,0 0 0 0 0,0 1 0 0 0,-1-1 0 0 0,1 1 0 0 0,0 0 0 0 0,5 1-1 0 0,2 1-95 0 0,-9 0 19 0 0,0 1-882 0 0,-3-1-82 0 0,-3 7-37 0 0</inkml:trace>
</inkml:ink>
</file>

<file path=ppt/ink/ink7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20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25 13359 0 0,'6'-9'1184'0'0,"-3"2"1040"0"0,-6 0-40 0 0,-6 5-1968 0 0,0 4-216 0 0,0 2 0 0 0,0-1 0 0 0,0 3-1440 0 0,2 1 616 0 0</inkml:trace>
</inkml:ink>
</file>

<file path=ppt/ink/ink7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24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319 389 919 0 0,'2'0'67'0'0,"5"-2"-727"0"0,-6 2 1072 0 0,-1 0-1 0 0,1 0 0 0 0,-1 0 0 0 0,1-1 0 0 0,-1 1 0 0 0,1 0 1 0 0,-1 0-1 0 0,1 0 0 0 0,-1 0 0 0 0,1 0 0 0 0,-1 0 1 0 0,1 0-1 0 0,-1 0 0 0 0,1 0 0 0 0,-1 0 0 0 0,1 1 1 0 0,-1-1-1 0 0,1 0 0 0 0,-1 0 0 0 0,1 0 0 0 0,0 1 1 0 0,1 6 788 0 0,-2-4-1013 0 0,0 0 0 0 0,0 0 0 0 0,0 0 0 0 0,-1 0 0 0 0,1 0 0 0 0,-1 0 0 0 0,0 0 0 0 0,0 0 0 0 0,0 0 0 0 0,-1 0 0 0 0,1 0 0 0 0,-1 0 0 0 0,1-1 0 0 0,-4 5 0 0 0,-4 3 403 0 0,1 0-1 0 0,-13 10 0 0 0,6-6-33 0 0,12-12-429 0 0,0 1 0 0 0,0-1 0 0 0,0 0 1 0 0,0 1-1 0 0,0-1 0 0 0,0-1 0 0 0,-1 1 0 0 0,1-1 0 0 0,-1 1 1 0 0,1-1-1 0 0,-1 0 0 0 0,-5 1 0 0 0,2-1-25 0 0,1-1-1 0 0,0 0 1 0 0,0 0 0 0 0,-1 0 0 0 0,1-1-1 0 0,0 0 1 0 0,-7-1 0 0 0,3-1-52 0 0,0 0 0 0 0,0-1 0 0 0,0 0 0 0 0,1-1 1 0 0,0 0-1 0 0,0 0 0 0 0,0-1 0 0 0,-15-13 1 0 0,17 13-38 0 0,1 0 0 0 0,0-1 1 0 0,0 0-1 0 0,0-1 1 0 0,1 1-1 0 0,0-1 0 0 0,0 0 1 0 0,1 0-1 0 0,0-1 1 0 0,-4-13-1 0 0,6 17-1 0 0,1-1-1 0 0,0 0 1 0 0,0 0-1 0 0,1 0 1 0 0,0-1 0 0 0,0 1-1 0 0,0 0 1 0 0,1 0-1 0 0,-1 0 1 0 0,2 0 0 0 0,-1 0-1 0 0,1 1 1 0 0,-1-1-1 0 0,2 0 1 0 0,-1 0-1 0 0,0 1 1 0 0,5-6 0 0 0,0 0-128 0 0,1 0 0 0 0,0 1 1 0 0,1 0-1 0 0,0 1 0 0 0,0 0 0 0 0,17-12 1 0 0,-6 7-52 0 0,1 0 0 0 0,32-15 0 0 0,5 1-106 0 0,1 2 0 0 0,88-24 0 0 0,-131 46 372 0 0,1 0 0 0 0,0 1 1 0 0,0 1-1 0 0,32 1 0 0 0,-41 1-13 0 0,1 1 1 0 0,-1 0 0 0 0,0 0 0 0 0,1 1-1 0 0,-1 0 1 0 0,0 1 0 0 0,0 0-1 0 0,0 0 1 0 0,0 0 0 0 0,0 1 0 0 0,10 8-1 0 0,-13-9-27 0 0,0 1 1 0 0,-1 0-1 0 0,1 0 0 0 0,-1 0 0 0 0,0 1 1 0 0,0 0-1 0 0,6 9 0 0 0,-9-12-44 0 0,0 0 1 0 0,0 0-1 0 0,0 0 0 0 0,0 0 0 0 0,-1 0 1 0 0,1 1-1 0 0,-1-1 0 0 0,1 0 0 0 0,-1 0 1 0 0,0 1-1 0 0,0-1 0 0 0,0 0 0 0 0,0 1 1 0 0,0-1-1 0 0,-1 0 0 0 0,1 0 0 0 0,-1 1 1 0 0,1-1-1 0 0,-1 0 0 0 0,0 0 0 0 0,0 0 1 0 0,0 0-1 0 0,-2 3 0 0 0,-2 3-26 0 0,-1 0 0 0 0,0 0 0 0 0,0-1-1 0 0,-1 0 1 0 0,1 0 0 0 0,-11 7 0 0 0,-51 31-140 0 0,26-17 76 0 0,-5 4-208 0 0,-22 15-263 0 0,-65 58 1 0 0,127-99 135 0 0,6-4-7 0 0</inkml:trace>
</inkml:ink>
</file>

<file path=ppt/ink/ink7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24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724 1 7919 0 0,'0'0'363'0'0,"-2"1"-12"0"0,-6 3-274 0 0,1 0 1 0 0,0 1 0 0 0,0 0-1 0 0,1 1 1 0 0,-12 11-1 0 0,-27 38 1440 0 0,20-25-671 0 0,-285 342 2484 0 0,140-162-2932 0 0,167-207-441 0 0,-62 77 444 0 0,55-65-753 0 0,0 0 0 0 0,1 0-1 0 0,-12 28 1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7:05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28 2759 0 0,'-1'-2'207'0'0,"-13"-23"18625"0"0,5 36-18250 0 0,-206 231 981 0 0,131-160-1241 0 0,-27 31-23 0 0,85-77-277 0 0,26-35-20 0 0,-1-1 2 0 0,1 1-1 0 0,0-1 0 0 0,-1 1 0 0 0,1-1 1 0 0,0 1-1 0 0,-1-1 0 0 0,1 1 0 0 0,0 0 1 0 0,0-1-1 0 0,0 1 0 0 0,-1 0 0 0 0,1-1 1 0 0,0 1-1 0 0,0-1 0 0 0,0 2 0 0 0,1-1-10 0 0,-1-1-1 0 0,1 1 0 0 0,-1 0 0 0 0,1-1 1 0 0,0 1-1 0 0,-1 0 0 0 0,1-1 0 0 0,0 1 1 0 0,0-1-1 0 0,-1 1 0 0 0,1-1 0 0 0,0 0 1 0 0,0 1-1 0 0,0-1 0 0 0,0 0 0 0 0,0 1 0 0 0,-1-1 1 0 0,1 0-1 0 0,0 0 0 0 0,0 0 0 0 0,0 0 1 0 0,0 0-1 0 0,0 0 0 0 0,1 0 0 0 0,27-1-539 0 0,-26 0 475 0 0,28-3-1913 0 0,4-8-5914 0 0</inkml:trace>
</inkml:ink>
</file>

<file path=ppt/ink/ink7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25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48 187 9215 0 0,'-9'0'1089'0'0,"-22"0"-1451"0"0,24 1 2249 0 0,15 1 4058 0 0,24 1-5574 0 0,0-1 0 0 0,0-2 1 0 0,-1-2-1 0 0,41-6 0 0 0,-35 4-146 0 0,369-67 1084 0 0,-185 26-1002 0 0,75-3 152 0 0,-214 39-2133 0 0,135 2 0 0 0,-210 7 1019 0 0,0 0-1 0 0,1 1 1 0 0,11 3 0 0 0,-5 1-931 0 0</inkml:trace>
</inkml:ink>
</file>

<file path=ppt/ink/ink7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25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302 326 3679 0 0,'1'0'167'0'0,"17"1"1363"0"0,28 0-1 0 0,-27-2 2252 0 0,-18 1-3540 0 0,1 0 0 0 0,-1 0-1 0 0,1 1 1 0 0,-1-1 0 0 0,0 0 0 0 0,1 0-1 0 0,-1 1 1 0 0,0-1 0 0 0,1 1 0 0 0,-1-1-1 0 0,0 1 1 0 0,1 0 0 0 0,-1-1 0 0 0,0 1-1 0 0,0 0 1 0 0,0 0 0 0 0,0 0 0 0 0,0 0-1 0 0,0 0 1 0 0,2 1 0 0 0,-2 0 320 0 0,0 12-65 0 0,-2-9-352 0 0,0 0 0 0 0,-1-1 0 0 0,1 1 0 0 0,-1-1-1 0 0,0 1 1 0 0,0-1 0 0 0,-1 0 0 0 0,1 0 0 0 0,-1 0 0 0 0,0 0-1 0 0,0 0 1 0 0,-1-1 0 0 0,1 1 0 0 0,-1-1 0 0 0,-5 4 0 0 0,-3 2 1198 0 0,-23 18 1 0 0,25-19-1432 0 0,0 1 0 0 0,-23 13 0 0 0,19-15 78 0 0,0 0-1 0 0,-1-1 0 0 0,0-1 1 0 0,0 0-1 0 0,0-1 0 0 0,0-1 1 0 0,-1 0-1 0 0,1-1 0 0 0,-1 0 1 0 0,-17-2-1 0 0,27 0 19 0 0,0-1 0 0 0,0 0 0 0 0,-1 0 0 0 0,1-1 0 0 0,0 0 0 0 0,0 0 0 0 0,-9-4 0 0 0,13 5 4 0 0,0 0 0 0 0,0 0 0 0 0,0 0 0 0 0,1-1 0 0 0,-1 1 0 0 0,0 0 0 0 0,1-1 0 0 0,-1 1 0 0 0,1-1 1 0 0,-1 1-1 0 0,1-1 0 0 0,0 0 0 0 0,0 0 0 0 0,0 1 0 0 0,0-1 0 0 0,0 0 0 0 0,0 0 0 0 0,0 0 0 0 0,0 0 1 0 0,1 0-1 0 0,-1 0 0 0 0,1-1 0 0 0,0 1 0 0 0,-1 0 0 0 0,1-3 0 0 0,1-2 10 0 0,0 1 0 0 0,1 1-1 0 0,-1-1 1 0 0,1 0 0 0 0,0 0-1 0 0,1 0 1 0 0,0 1 0 0 0,-1 0-1 0 0,2-1 1 0 0,4-6 0 0 0,6-5-75 0 0,23-24 1 0 0,-34 37 27 0 0,34-31-279 0 0,1 0 1 0 0,2 3-1 0 0,1 1 1 0 0,50-28 0 0 0,-30 25-207 0 0,1 3 0 0 0,100-36 0 0 0,-153 64 503 0 0,5-2-7 0 0,1 0 1 0 0,0 1 0 0 0,20-3 0 0 0,-31 6 13 0 0,-1 1 0 0 0,0-1 0 0 0,1 1 0 0 0,-1 0 0 0 0,1 0 0 0 0,-1 0 0 0 0,0 1 0 0 0,1 0 0 0 0,-1-1 0 0 0,0 1 0 0 0,0 0 0 0 0,0 0 0 0 0,1 1 0 0 0,-1-1 0 0 0,0 1 0 0 0,0-1-1 0 0,-1 1 1 0 0,1 0 0 0 0,0 0 0 0 0,-1 0 0 0 0,4 4 0 0 0,-4-4 13 0 0,0 1 1 0 0,-1 0-1 0 0,1 0 0 0 0,-1 0 0 0 0,0-1 0 0 0,0 1 0 0 0,0 1 0 0 0,0-1 1 0 0,0 0-1 0 0,-1 0 0 0 0,0 0 0 0 0,1 0 0 0 0,-1 0 0 0 0,0 1 1 0 0,0-1-1 0 0,-2 6 0 0 0,0 5 99 0 0,-1 1 0 0 0,-7 18 0 0 0,4-17-51 0 0,0 5 8 0 0,-2-1 0 0 0,-1 0-1 0 0,0 0 1 0 0,-2-1 0 0 0,0-1-1 0 0,-1 0 1 0 0,0 0 0 0 0,-2-1-1 0 0,0-1 1 0 0,-1 0 0 0 0,-1-1-1 0 0,0-1 1 0 0,-1 0 0 0 0,0-1-1 0 0,-32 18 1 0 0,-8 0-83 0 0,-2-2-1 0 0,0-2 1 0 0,-87 26 0 0 0,93-36-517 0 0,-10 3-906 0 0,21-13-4363 0 0,31-7 398 0 0</inkml:trace>
</inkml:ink>
</file>

<file path=ppt/ink/ink7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26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0 7831 0 0,'0'0'1910'0'0,"-2"1"-709"0"0,-5 0-845 0 0,0 1 1 0 0,1 0-1 0 0,-1 0 1 0 0,0 1-1 0 0,1 0 1 0 0,0 0-1 0 0,0 1 0 0 0,0 0 1 0 0,0 0-1 0 0,1 0 1 0 0,-1 1-1 0 0,1-1 0 0 0,-8 10 1 0 0,-6 9 222 0 0,-31 48 1 0 0,34-46 46 0 0,-88 151 492 0 0,-1 1-2328 0 0,85-147 1231 0 0,-2-1 0 0 0,-1-1 0 0 0,-45 43 0 0 0,-6-11-97 0 0,-20 21-79 0 0,92-79-293 0 0,-2 2 873 0 0</inkml:trace>
</inkml:ink>
</file>

<file path=ppt/ink/ink7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26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10135 0 0,'0'0'778'0'0,"1"2"-506"0"0,13 57 3333 0 0,-10-36-2682 0 0,2-1 0 0 0,0 0 0 0 0,14 30 0 0 0,-11-34-453 0 0,2 1 0 0 0,0-2 0 0 0,2 1 0 0 0,0-2 0 0 0,25 27 0 0 0,85 64 329 0 0,-58-53-757 0 0,82 91-155 0 0,-107-109-398 0 0,-39-35 448 0 0,1-1 0 0 0,-1 0 0 0 0,1 0 0 0 0,0 0 0 0 0,-1 0 0 0 0,1 0 0 0 0,-1 0 0 0 0,1-1 0 0 0,0 1 0 0 0,-1 0 0 0 0,1-1-1 0 0,-1 1 1 0 0,1-1 0 0 0,-1 1 0 0 0,1-1 0 0 0,1-1 0 0 0,0-1-248 0 0,1 0-1 0 0,-2 0 1 0 0,1 0-1 0 0,0 0 1 0 0,-1-1-1 0 0,1 1 1 0 0,-1 0-1 0 0,0-1 1 0 0,0 0-1 0 0,-1 0 0 0 0,1 1 1 0 0,-1-1-1 0 0,1-4 1 0 0,4-12-1120 0 0</inkml:trace>
</inkml:ink>
</file>

<file path=ppt/ink/ink7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27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0 13039 0 0,'0'0'1186'0'0,"-2"1"-978"0"0,-9 10 126 0 0,0 1 1 0 0,1 0 0 0 0,0 1 0 0 0,-13 21-1 0 0,9-12 178 0 0,-11 12-92 0 0,-2-1 1 0 0,-1-1-1 0 0,-1-1 1 0 0,-38 30-1 0 0,-142 98 121 0 0,128-101-901 0 0,61-44-508 0 0,7-6-4199 0 0,6-4-516 0 0</inkml:trace>
</inkml:ink>
</file>

<file path=ppt/ink/ink7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2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29 4607 0 0,'39'-17'439'0'0,"-24"11"-430"0"0,0 0 574 0 0,-12 7-146 0 0,-2 0-67 0 0,1 0 1176 0 0,5 20 2441 0 0,-7-17-3845 0 0,-1-1-1 0 0,1 0 1 0 0,-1 1-1 0 0,0-1 1 0 0,0 0-1 0 0,0 0 1 0 0,0 0-1 0 0,0 1 1 0 0,-1-1-1 0 0,-2 3 1 0 0,-22 29 668 0 0,16-22-524 0 0,-141 155 1608 0 0,76-90-1500 0 0,-39 29-180 0 0,63-62-196 0 0,21-18-1 0 0,1 2 0 0 0,1 1 1 0 0,-32 46-1 0 0,50-61 62 0 0,0 1 1 0 0,1 0-1 0 0,1 0 1 0 0,0 1 0 0 0,1 0-1 0 0,1 0 1 0 0,1 1-1 0 0,1 0 1 0 0,0 0 0 0 0,-1 18-1 0 0,4-29-26 0 0,1 1 0 0 0,0 0 1 0 0,1-1-1 0 0,-1 1 0 0 0,2 0 0 0 0,-1-1 0 0 0,1 1 0 0 0,0-1 0 0 0,0 0 0 0 0,1 0 0 0 0,0 0 0 0 0,1 0 0 0 0,-1 0 1 0 0,1 0-1 0 0,0-1 0 0 0,1 0 0 0 0,0 0 0 0 0,9 10 0 0 0,-7-10-65 0 0,0-1 0 0 0,0 0-1 0 0,0 0 1 0 0,1 0 0 0 0,-1-1 0 0 0,1 0 0 0 0,0 0-1 0 0,1-1 1 0 0,-1 0 0 0 0,0-1 0 0 0,1 0 0 0 0,-1 0-1 0 0,1 0 1 0 0,0-1 0 0 0,0-1 0 0 0,9 0 0 0 0,7-1-682 0 0,0-1-38 0 0</inkml:trace>
</inkml:ink>
</file>

<file path=ppt/ink/ink7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28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70 12263 0 0,'3'-8'304'0'0,"-1"-1"-1"0"0,2 1 0 0 0,5-12 0 0 0,1-2 3320 0 0,-9 21-2512 0 0,-4 0-1034 0 0,1 1 0 0 0,0 0 0 0 0,-1-1 0 0 0,1 1 1 0 0,0 0-1 0 0,-4 1 0 0 0,0 1-58 0 0,0 0 0 0 0,0 0 1 0 0,1 1-1 0 0,-1 0 0 0 0,1 0 1 0 0,0 0-1 0 0,0 1 0 0 0,0-1 0 0 0,-6 7 1 0 0,-14 9 4 0 0,-154 81-24 0 0,112-65 0 0 0,33-18-6 0 0,-20 11 35 0 0,48-25-21 0 0,1 1-1 0 0,-1 0 0 0 0,1 0 1 0 0,0 0-1 0 0,0 1 1 0 0,-6 8-1 0 0,11-12-4 0 0,0-1 0 0 0,0 1 0 0 0,1 0 0 0 0,-1 0 1 0 0,1-1-1 0 0,-1 1 0 0 0,0 0 0 0 0,1 0 0 0 0,-1-1 0 0 0,1 1 0 0 0,0-1 1 0 0,-1 1-1 0 0,1 0 0 0 0,-1-1 0 0 0,2 1 0 0 0,-2 0 0 0 0,3 1-3 0 0,1 1 0 0 0,-1-1 0 0 0,1 1 0 0 0,-1-1-1 0 0,1 0 1 0 0,0 0 0 0 0,-1-1 0 0 0,1 1 0 0 0,6 1 0 0 0,40 7-84 0 0,-25-6 3 0 0,45 8-18 0 0,-25-4 25 0 0,76 22 0 0 0,-115-28 82 0 0,0 1 1 0 0,0-1-1 0 0,0 1 1 0 0,-1 0-1 0 0,1 1 1 0 0,-1-1 0 0 0,0 1-1 0 0,0 0 1 0 0,0 0-1 0 0,7 9 1 0 0,-11-11 12 0 0,0 0 1 0 0,0 0-1 0 0,1-1 1 0 0,-1 1 0 0 0,0 0-1 0 0,-1 0 1 0 0,1 0-1 0 0,0 0 1 0 0,0 0-1 0 0,-1 1 1 0 0,1-1 0 0 0,-1 0-1 0 0,0 0 1 0 0,0 0-1 0 0,0 0 1 0 0,0 1 0 0 0,0-1-1 0 0,0 0 1 0 0,-1 0-1 0 0,1 0 1 0 0,0 0 0 0 0,-1 0-1 0 0,0 1 1 0 0,0-1-1 0 0,1 0 1 0 0,-1 0-1 0 0,0-1 1 0 0,-1 1 0 0 0,1 0-1 0 0,0 0 1 0 0,-1 0-1 0 0,1-1 1 0 0,0 1 0 0 0,-4 2-1 0 0,-1 2 59 0 0,-1-1-1 0 0,0 0 0 0 0,-1 0 1 0 0,1 0-1 0 0,-14 6 0 0 0,-43 14 81 0 0,46-20-123 0 0,0 0 0 0 0,-1-1 0 0 0,1-1 0 0 0,-1-1 0 0 0,0 0-1 0 0,0-2 1 0 0,-27-2 0 0 0,3-3-164 0 0,0-2 1 0 0,-46-14-1 0 0,83 20-79 0 0,-1 0-1 0 0,1 0 1 0 0,0 0 0 0 0,0 1 0 0 0,-1 0 0 0 0,-11 1-1 0 0,15-1 9 0 0,1 1-1 0 0,-1-1 1 0 0,0 1 0 0 0,1-1-1 0 0,-1 1 1 0 0,1 0-1 0 0,-1 0 1 0 0,1 0 0 0 0,-1 1-1 0 0,1-1 1 0 0,0 1-1 0 0,0-1 1 0 0,-1 1 0 0 0,1 0-1 0 0,0-1 1 0 0,1 1-1 0 0,-1 0 1 0 0,-2 3 0 0 0,0 4-1280 0 0</inkml:trace>
</inkml:ink>
</file>

<file path=ppt/ink/ink7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28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26 10591 0 0,'3'-3'526'0'0,"1"-1"-1"0"0,-1 1 1 0 0,1 0-1 0 0,0 0 1 0 0,0 1-1 0 0,8-5 3933 0 0,-12 14-4238 0 0,-1 0 1 0 0,0 0 0 0 0,-1 0-1 0 0,1 0 1 0 0,-1 0-1 0 0,-1 0 1 0 0,1 0 0 0 0,-1 0-1 0 0,-1-1 1 0 0,1 0-1 0 0,-5 7 1 0 0,-8 9 252 0 0,-29 32 0 0 0,39-48-398 0 0,-40 53 219 0 0,29-37-585 0 0,-24 27 0 0 0,39-48-377 0 0</inkml:trace>
</inkml:ink>
</file>

<file path=ppt/ink/ink7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28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14 403 6447 0 0,'0'0'499'0'0,"-14"12"8431"0"0,16-16-7522 0 0,5-12-642 0 0,13-20-850 0 0,-12 23 142 0 0,11-17 38 0 0,45-56-1 0 0,-6 27-283 0 0,70-58 0 0 0,-118 109 189 0 0,0 0-1 0 0,0 1 1 0 0,0 0-1 0 0,15-6 1 0 0,-21 11 58 0 0,-1 0 0 0 0,1 1 0 0 0,0 0 0 0 0,0 0 0 0 0,-1 0 0 0 0,1 0 0 0 0,0 0 0 0 0,0 1 0 0 0,0 0 0 0 0,0 0 0 0 0,0 0 0 0 0,0 0 0 0 0,0 0 0 0 0,0 1 0 0 0,0 0 0 0 0,-1 0 1 0 0,6 1-1 0 0,-5 0-2 0 0,-1 0 0 0 0,1 0 0 0 0,0 0 0 0 0,-1 0 1 0 0,1 1-1 0 0,-1 0 0 0 0,0-1 0 0 0,0 1 0 0 0,0 0 1 0 0,0 0-1 0 0,0 1 0 0 0,-1-1 0 0 0,0 1 0 0 0,1-1 1 0 0,-1 1-1 0 0,-1 0 0 0 0,1 0 0 0 0,0 0 0 0 0,-1 0 0 0 0,2 5 1 0 0,-2-2 3 0 0,0 0 1 0 0,-1 0 0 0 0,1 0 0 0 0,-1 0 0 0 0,-1 0-1 0 0,1 0 1 0 0,-1 0 0 0 0,0-1 0 0 0,-1 1 0 0 0,0 0-1 0 0,-4 11 1 0 0,-98 226 602 0 0,73-180-744 0 0,30-62-668 0 0</inkml:trace>
</inkml:ink>
</file>

<file path=ppt/ink/ink7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29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5983 0 0,'0'0'10448'0'0,"1"-1"-9182"0"0,12-7-754 0 0,0 0 1 0 0,0 2 0 0 0,0 0-1 0 0,1 0 1 0 0,-1 1-1 0 0,26-5 1 0 0,4-3-66 0 0,-5 1-412 0 0,0 2-1 0 0,74-10 0 0 0,-30 15-3995 0 0,-65 6-606 0 0,-3 0-1189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7:05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15 9671 0 0,'-18'-4'276'0'0,"0"0"0"0"0,0 1 0 0 0,-36 0-1 0 0,45 3 775 0 0,-1 1-1 0 0,-15 3 0 0 0,24-4-830 0 0,0 0 0 0 0,0 0 0 0 0,0 0 0 0 0,0 1 0 0 0,0-1 0 0 0,0 0 0 0 0,0 1 0 0 0,0-1 0 0 0,0 1 0 0 0,0-1 0 0 0,0 1 0 0 0,1 0 0 0 0,-1-1 0 0 0,0 1 0 0 0,0 0 0 0 0,0 0 0 0 0,1-1 0 0 0,-1 1 0 0 0,1 0 0 0 0,-1 0 0 0 0,0 0 0 0 0,0 2 0 0 0,1-1-117 0 0,-1-1 1 0 0,1 1-1 0 0,0 0 1 0 0,0-1-1 0 0,0 1 1 0 0,0 0 0 0 0,0 0-1 0 0,0-1 1 0 0,1 1-1 0 0,-1 0 1 0 0,1-1-1 0 0,0 4 1 0 0,3 3-23 0 0,-1-1 1 0 0,2 1 0 0 0,-1-1-1 0 0,8 9 1 0 0,187 225 1022 0 0,-46-59-922 0 0,-13 9-145 0 0,-122-162 131 0 0,-1 0 1 0 0,-1 1-1 0 0,-1 1 0 0 0,12 37 0 0 0,-24-57-45 0 0,1 0 1 0 0,-2 0-1 0 0,1 0 0 0 0,-2 1 0 0 0,1-1 1 0 0,-2 1-1 0 0,0 0 0 0 0,0-1 0 0 0,-1 1 1 0 0,0-1-1 0 0,-1 1 0 0 0,0-1 0 0 0,-1 0 1 0 0,0 0-1 0 0,-9 20 0 0 0,-2-5 119 0 0,-2-1 1 0 0,0 0-1 0 0,-35 40 0 0 0,-70 56-239 0 0,112-113-187 0 0,-1 0 1 0 0,0-1-1 0 0,0 0 1 0 0,-1 0-1 0 0,0-1 1 0 0,0-1-1 0 0,0 0 1 0 0,-1 0-1 0 0,1-1 1 0 0,-1 0-1 0 0,0-1 1 0 0,-18 2-1 0 0,16-3-117 0 0,5 0-102 0 0,1-1 0 0 0,-1 1 0 0 0,-1-2 0 0 0,1 1 0 0 0,0-1 0 0 0,0-1 0 0 0,-16-2 0 0 0,23 2 74 0 0,-1-3-287 0 0,2 4 583 0 0,1 0 0 0 0,0 0-1 0 0,0 0 1 0 0,-1 0 0 0 0,1 0 0 0 0,0-1 0 0 0,0 1 0 0 0,-1 0 0 0 0,1 0 0 0 0,0 0 0 0 0,0 0 0 0 0,0-1-1 0 0,0 1 1 0 0,-1 0 0 0 0,1 0 0 0 0,0 0 0 0 0,0-1 0 0 0,0 1 0 0 0,0 0 0 0 0,0 0 0 0 0,0-1 0 0 0,0 1-1 0 0,-1 0 1 0 0,1 0 0 0 0,0-1 0 0 0,0 1 0 0 0,0 0 0 0 0,0-1 0 0 0,0 1 0 0 0,0 0 0 0 0,0-9-684 0 0</inkml:trace>
</inkml:ink>
</file>

<file path=ppt/ink/ink7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29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 9671 0 0,'0'0'1188'0'0,"-9"2"1055"0"0,7-2-1947 0 0,-1 1 0 0 0,1 0-1 0 0,0 0 1 0 0,-1 1 0 0 0,1-1 0 0 0,0 0 0 0 0,0 1 0 0 0,0-1-1 0 0,0 1 1 0 0,0 0 0 0 0,-2 2 0 0 0,-20 27 359 0 0,17-21-263 0 0,-27 36 611 0 0,2 2 0 0 0,2 0 0 0 0,-30 68 0 0 0,55-106-933 0 0,1 1 0 0 0,1-1-1 0 0,0 1 1 0 0,-2 13 0 0 0,4-18-275 0 0,1-1 0 0 0,-1 1-1 0 0,1-1 1 0 0,0 1 0 0 0,1-1 0 0 0,-1 1 0 0 0,1 0 0 0 0,0-1 0 0 0,4 11 0 0 0,-4-15-877 0 0</inkml:trace>
</inkml:ink>
</file>

<file path=ppt/ink/ink7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29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10303 0 0,'2'-8'935'0'0,"-3"6"-534"0"0,1 0-1 0 0,1 1 1 0 0,-1-1-1 0 0,0 0 1 0 0,0 0-1 0 0,1 0 1 0 0,-1 0-1 0 0,1 0 1 0 0,-1 1-1 0 0,1-1 1 0 0,0 0-1 0 0,1-3 1 0 0,-1 6-150 0 0,0-1 1 0 0,0 0-1 0 0,-1 0 0 0 0,1 1 1 0 0,0-1-1 0 0,0 0 1 0 0,-1 1-1 0 0,1-1 0 0 0,0 0 1 0 0,-1 1-1 0 0,1-1 1 0 0,-1 1-1 0 0,1-1 1 0 0,-1 1-1 0 0,1-1 0 0 0,-1 1 1 0 0,1 0-1 0 0,-1-1 1 0 0,1 1-1 0 0,-1 1 0 0 0,8 6-1597 0 0,28 37 2332 0 0,-24-30-548 0 0,17 20-1 0 0,72 82 917 0 0,-50-54-1160 0 0,-13-17-101 0 0,-18-19-116 0 0,45 43 1 0 0,-41-52-1567 0 0,-23-16 845 0 0,10-3-4439 0 0,-1-2-945 0 0</inkml:trace>
</inkml:ink>
</file>

<file path=ppt/ink/ink7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30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7 4607 0 0,'-7'-7'8194'0'0,"-16"10"-4059"0"0,19-1-4058 0 0,0-1 0 0 0,0 1 0 0 0,0 0 0 0 0,0 1 0 0 0,0-1 0 0 0,1 1 0 0 0,-1-1 0 0 0,1 1 0 0 0,-1 0 0 0 0,-2 4 0 0 0,-69 74 704 0 0,-21 19-140 0 0,13-25-346 0 0,-132 92 0 0 0,205-159-274 0 0,6-5-262 0 0,1 0 0 0 0,0 0 1 0 0,-1-1-1 0 0,0 1 0 0 0,0-1 0 0 0,-6 3 0 0 0</inkml:trace>
</inkml:ink>
</file>

<file path=ppt/ink/ink7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30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0 6911 0 0,'0'0'623'0'0,"1"2"-387"0"0,13 24 1349 0 0,-9-14-833 0 0,2 0-1 0 0,12 17 0 0 0,36 40 306 0 0,-19-26-349 0 0,-1 2-1 0 0,33 59 1 0 0,-39-53 555 0 0,33 84 0 0 0,-55-116-1049 0 0,-1 1-1 0 0,-1 0 1 0 0,0 0 0 0 0,-1 0 0 0 0,-2 0 0 0 0,0 1 0 0 0,-1-1-1 0 0,-2 22 1 0 0,-1-20-164 0 0,-1 0-1 0 0,-1 0 1 0 0,0 0 0 0 0,-2-1-1 0 0,-1 0 1 0 0,0 0 0 0 0,-2-1-1 0 0,0 0 1 0 0,-1 0-1 0 0,-1-1 1 0 0,-1-1 0 0 0,-1 1-1 0 0,0-2 1 0 0,-2 0 0 0 0,0-1-1 0 0,0 0 1 0 0,-34 25 0 0 0,8-12 145 0 0,-47 25 0 0 0,64-41-966 0 0,-1-1 1 0 0,-1-1-1 0 0,-41 12 1 0 0,51-19-5584 0 0</inkml:trace>
</inkml:ink>
</file>

<file path=ppt/ink/ink7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31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0 127 2759 0 0,'2'-8'248'0'0,"-2"5"192"0"0,0 0-1 0 0,0 1 0 0 0,1-1 0 0 0,-1 1 0 0 0,1-1 0 0 0,0 1 0 0 0,0-1 0 0 0,0 1 0 0 0,0 0 0 0 0,0-1 1 0 0,0 1-1 0 0,1 0 0 0 0,-1 0 0 0 0,1 0 0 0 0,-1 0 0 0 0,1 0 0 0 0,3-2 0 0 0,-2 1 472 0 0,0 1 1 0 0,1 0-1 0 0,-1 1 0 0 0,1-1 0 0 0,0 1 0 0 0,0 0 0 0 0,-1 0 0 0 0,7-1 0 0 0,77-16 1561 0 0,-66 14-2257 0 0,0 2 0 0 0,32 0-1 0 0,15-1-162 0 0,0-5-67 0 0,89-11-4542 0 0,-138 15 2617 0 0</inkml:trace>
</inkml:ink>
</file>

<file path=ppt/ink/ink7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31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10135 0 0,'0'0'919'0'0,"1"-1"-759"0"0,1-4 333 0 0,1 1 0 0 0,0-1 1 0 0,0 1-1 0 0,1 0 0 0 0,-1 1 0 0 0,1-1 0 0 0,0 1 0 0 0,0-1 1 0 0,0 1-1 0 0,0 0 0 0 0,1 0 0 0 0,-1 1 0 0 0,11-4 1 0 0,5-2 326 0 0,1 1 0 0 0,23-4 0 0 0,-21 5-709 0 0,22-5 347 0 0,60-6 1 0 0,-80 14-828 0 0,0 2 0 0 0,1 1 0 0 0,-1 0 0 0 0,26 6 0 0 0,-20 0-5892 0 0,-18-2 431 0 0</inkml:trace>
</inkml:ink>
</file>

<file path=ppt/ink/ink7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8 5063 0 0,'-4'-7'9570'0'0,"4"7"-9508"0"0,-1-1 0 0 0,1 1 0 0 0,-1 0 0 0 0,1 0 0 0 0,-1 0 0 0 0,1 0 0 0 0,-1 0 0 0 0,1 0 0 0 0,-1 0 0 0 0,1 0 0 0 0,-1 0 1 0 0,1 0-1 0 0,-1 0 0 0 0,1 1 0 0 0,0-1 0 0 0,-1 0 0 0 0,1 0 0 0 0,-1 0 0 0 0,1 1 0 0 0,-1-1 0 0 0,1 0 0 0 0,0 0 0 0 0,-1 1 0 0 0,-11 6 342 0 0,9-5-327 0 0,0 1 1 0 0,0 0-1 0 0,0 0 1 0 0,0 1-1 0 0,1-1 1 0 0,0 0-1 0 0,0 1 1 0 0,0 0-1 0 0,0-1 1 0 0,0 1-1 0 0,1 0 1 0 0,-2 5-1 0 0,-1 8 97 0 0,-4 28 1 0 0,5-28-106 0 0,-13 89 311 0 0,-41 135 0 0 0,13-126-68 0 0,27-75-124 0 0,-18 64 0 0 0,33-98-183 0 0,1 0 1 0 0,0 0-1 0 0,1 0 0 0 0,-1 0 0 0 0,1 0 0 0 0,1 0 0 0 0,0 8 1 0 0,0-13-314 0 0,0-1 1 0 0,0 1 0 0 0,-1 0 0 0 0,1 0 0 0 0,0 0 0 0 0,0-1 0 0 0,0 1 0 0 0,0-1 0 0 0,0 1-1 0 0,0-1 1 0 0,0 1 0 0 0,0-1 0 0 0,1 1 0 0 0,-1-1 0 0 0,0 0 0 0 0,0 0 0 0 0,2 1 0 0 0,10-1-5671 0 0</inkml:trace>
</inkml:ink>
</file>

<file path=ppt/ink/ink7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37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113 311 13847 0 0,'-33'0'456'0'0,"-37"0"608"0"0,62 2-994 0 0,6-2 287 0 0,98-7 2141 0 0,-41 1-1703 0 0,565-67 2112 0 0,-477 53-2577 0 0,71-7 341 0 0,150-23 374 0 0,-14 5-663 0 0,-16 2-117 0 0,-271 33-273 0 0,119-15-74 0 0,-137 21 48 0 0,1 2 0 0 0,44 4 0 0 0,-81-2-38 0 0,3 1-61 0 0,-1 0-1 0 0,24 5 1 0 0,-33-5 41 0 0,0-1 1 0 0,0 1-1 0 0,0-1 1 0 0,0 1-1 0 0,0 0 1 0 0,0 0-1 0 0,-1 0 1 0 0,1 0-1 0 0,0 0 1 0 0,0 0-1 0 0,-1 0 1 0 0,1 1-1 0 0,-1-1 1 0 0,1 0-1 0 0,-1 1 1 0 0,0-1-1 0 0,1 1 1 0 0,-1 0-1 0 0,0-1 1 0 0,0 1-1 0 0,0 0 1 0 0,0 0-1 0 0,0 0 1 0 0,0 2-1 0 0,-1-2-145 0 0,0-1-1 0 0,0 0 1 0 0,0 0-1 0 0,0 1 1 0 0,0-1 0 0 0,0 0-1 0 0,0 1 1 0 0,0-1-1 0 0,0 0 1 0 0,-1 0 0 0 0,1 1-1 0 0,-1-1 1 0 0,1 0-1 0 0,-2 1 1 0 0,-4 9-6506 0 0</inkml:trace>
</inkml:ink>
</file>

<file path=ppt/ink/ink7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4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0 775 8087 0 0,'0'0'6376'0'0,"7"9"-5062"0"0,-1-1-1066 0 0,0 1-1 0 0,0 0 1 0 0,-1 0 0 0 0,0 1 0 0 0,-1-1 0 0 0,5 16 0 0 0,-3-4-54 0 0,-1 1-1 0 0,3 25 1 0 0,0 20-10 0 0,4-1 1 0 0,34 113 0 0 0,-44-172-166 0 0,0-3 0 0 0,-1 1 0 0 0,1-1 0 0 0,0 0 0 0 0,0-1 0 0 0,4 6 1 0 0,12 15 694 0 0,-17-23-34 0 0,11-15-224 0 0,-8 6-313 0 0,-1 1-1 0 0,0-1 1 0 0,0 0-1 0 0,-1 0 1 0 0,3-16-1 0 0,1-44-89 0 0,-1 10-49 0 0,34-160 41 0 0,-12 76-26 0 0,67-229-119 0 0,-85 341 54 0 0,28-90-130 0 0,-31 108 128 0 0,0-1 0 0 0,15-22 1 0 0,-4 7-86 0 0,-16 26 67 0 0,0 1 13 0 0,2-2 30 0 0,-2 2-38 0 0,-1 22-142 0 0,-2-10 191 0 0,-3 20 23 0 0,7-28 32 0 0,33 7 179 0 0,-29-9-236 0 0,2 2-11 0 0,4 8-73 0 0,20 17 87 0 0,-25-21 11 0 0,1-1-1 0 0,-1 0 1 0 0,11 6-1 0 0,-14-10 1 0 0,0 0 0 0 0,0 0 1 0 0,1-1-1 0 0,-1 0 0 0 0,0 0 0 0 0,0 0 1 0 0,1 0-1 0 0,-1-1 0 0 0,8 0 0 0 0,13 0 12 0 0,0-2 0 0 0,43-9 1 0 0,48-19 64 0 0,20-4 1 0 0,-25 13 67 0 0,249-37 222 0 0,-291 50-367 0 0,68-5 0 0 0,20-3 0 0 0,-59 5 0 0 0,7-1 0 0 0,87-6 0 0 0,-140 16 0 0 0,90 7 0 0 0,30-1 0 0 0,-112-5 0 0 0,137-14 0 0 0,-101 5 0 0 0,-21 3-3 0 0,72-6 70 0 0,40 8-3 0 0,-9-12-64 0 0,-108 9 0 0 0,-44 6 0 0 0,-1 0 0 0 0,1 2 0 0 0,0 0 0 0 0,27 5 0 0 0,-37-3-4 0 0,-6-1-285 0 0,-1 0 1 0 0,0 0 0 0 0,15 6 0 0 0,-36-2-8379 0 0</inkml:trace>
</inkml:ink>
</file>

<file path=ppt/ink/ink7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41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52 4143 0 0,'5'-7'428'0'0,"-1"-2"-397"0"0,-3 7 727 0 0,0 0 1 0 0,1 0 0 0 0,-1-1-1 0 0,0 1 1 0 0,1 0 0 0 0,-1 1-1 0 0,1-1 1 0 0,-1 0 0 0 0,1 0-1 0 0,0 1 1 0 0,0-1 0 0 0,0 1 0 0 0,3-3-1 0 0,-3 3-427 0 0,-1 0 0 0 0,1 0 0 0 0,0 0 0 0 0,-1 1 0 0 0,1-1 0 0 0,0 0 1 0 0,0 1-1 0 0,0-1 0 0 0,4 0 0 0 0,-6 1-301 0 0,1 0 1 0 0,0 0 0 0 0,-1 1 0 0 0,1-1-1 0 0,0 0 1 0 0,-1 0 0 0 0,1 1 0 0 0,-1-1-1 0 0,1 0 1 0 0,-1 1 0 0 0,1-1 0 0 0,-1 0-1 0 0,1 1 1 0 0,-1-1 0 0 0,1 1 0 0 0,-1-1-1 0 0,1 1 1 0 0,-1-1 0 0 0,0 1 0 0 0,1-1 0 0 0,-1 1-1 0 0,0-1 1 0 0,1 1 0 0 0,-1 0 0 0 0,0-1-1 0 0,0 1 1 0 0,0-1 0 0 0,1 1 0 0 0,-1 0-1 0 0,0-1 1 0 0,0 2 0 0 0,0 3 5 0 0,0 0 1 0 0,0 0-1 0 0,0 0 1 0 0,-1 0-1 0 0,0 0 1 0 0,0 0-1 0 0,0 0 1 0 0,-4 9-1 0 0,0 2 28 0 0,-12 37 99 0 0,-28 59 0 0 0,36-89-140 0 0,-17 30 47 0 0,-46 73 0 0 0,30-57-8 0 0,41-68-60 0 0,0 0 0 0 0,0 1 0 0 0,0-1 0 0 0,0 1 0 0 0,0-1 0 0 0,1 1 0 0 0,-1 0 0 0 0,0-1 0 0 0,1 1 0 0 0,-1-1 0 0 0,1 1 0 0 0,0 2 0 0 0,-2 2-2503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7:06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 8751 0 0,'0'0'399'0'0,"-3"0"-4"0"0,-3 1-313 0 0,0 0 1 0 0,0 0-1 0 0,0 1 1 0 0,0 0-1 0 0,0 0 1 0 0,0 0-1 0 0,0 1 1 0 0,-5 3-1 0 0,6-2 409 0 0,-1-1 0 0 0,2 1-1 0 0,-1 0 1 0 0,0 1 0 0 0,1-1-1 0 0,0 1 1 0 0,0 0 0 0 0,0 0-1 0 0,0 0 1 0 0,1 0 0 0 0,0 1-1 0 0,0-1 1 0 0,-3 10 0 0 0,4-10-362 0 0,0 1 0 0 0,0 0 1 0 0,1 0-1 0 0,-1 0 1 0 0,2 0-1 0 0,-1 0 1 0 0,0 0-1 0 0,1 10 1 0 0,1-12-95 0 0,0 0 1 0 0,0-1-1 0 0,0 1 1 0 0,0 0-1 0 0,0 0 1 0 0,1-1-1 0 0,0 1 1 0 0,0-1-1 0 0,0 1 0 0 0,0-1 1 0 0,0 0-1 0 0,1 0 1 0 0,-1 0-1 0 0,5 4 1 0 0,10 8 38 0 0,0-1-1 0 0,1-1 1 0 0,28 16 0 0 0,63 27 36 0 0,-79-41-116 0 0,267 121-256 0 0,-255-117 137 0 0,77 47-1 0 0,-97-51 101 0 0,0 1-1 0 0,-2 1 1 0 0,0 1-1 0 0,31 35 1 0 0,-44-45 90 0 0,-2 0 1 0 0,1 0 0 0 0,-1 0 0 0 0,0 0 0 0 0,-1 1 0 0 0,0 0 0 0 0,0 0-1 0 0,-1 0 1 0 0,0 0 0 0 0,-1 1 0 0 0,0-1 0 0 0,1 14 0 0 0,-2-12 89 0 0,-1 0 0 0 0,-1 0 0 0 0,0 0 0 0 0,-1-1 0 0 0,0 1 1 0 0,0 0-1 0 0,-1-1 0 0 0,-1 0 0 0 0,0 1 0 0 0,-8 16 0 0 0,-4 1 160 0 0,-2-1-1 0 0,0-1 1 0 0,-1-1 0 0 0,-2 0-1 0 0,-1-1 1 0 0,0-2 0 0 0,-49 39-1 0 0,-11-4 1 0 0,-104 57-1 0 0,166-103-313 0 0,-202 124 181 0 0,195-117-319 0 0,25-17 42 0 0,0 1-127 0 0,-2 6-1783 0 0,12-2 265 0 0,6 0 258 0 0</inkml:trace>
</inkml:ink>
</file>

<file path=ppt/ink/ink7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41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26 105 14423 0 0,'-16'0'1542'0'0,"7"0"1372"0"0,15-1-2735 0 0,0 1-1 0 0,0-1 1 0 0,0-1 0 0 0,0 1-1 0 0,8-4 1 0 0,7-1 44 0 0,-7 2-149 0 0,247-54 1261 0 0,-197 48-1705 0 0,1 1 0 0 0,72 2 0 0 0,-104 8-2254 0 0,-20 0 1094 0 0</inkml:trace>
</inkml:ink>
</file>

<file path=ppt/ink/ink7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41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10135 0 0,'2'1'3816'0'0,"3"3"-2857"0"0,0 0-1 0 0,0 0 1 0 0,6 8-1 0 0,14 11-33 0 0,-1-6-383 0 0,160 112 1787 0 0,-16-12-1703 0 0,-100-67-405 0 0,40 26 62 0 0,-96-69-245 0 0,-4-2-24 0 0,-1 0 0 0 0,1-1 0 0 0,0 0 0 0 0,0-1 0 0 0,1 0 0 0 0,10 3 0 0 0,-18-6-142 0 0,0 1 1 0 0,0-1-1 0 0,0 0 0 0 0,0 0 0 0 0,0 0 0 0 0,0 0 1 0 0,0 0-1 0 0,0-1 0 0 0,0 1 0 0 0,0 0 1 0 0,0 0-1 0 0,0-1 0 0 0,0 1 0 0 0,0 0 0 0 0,0-1 1 0 0,0 1-1 0 0,-1-1 0 0 0,1 1 0 0 0,0-1 1 0 0,0 0-1 0 0,0 1 0 0 0,-1-1 0 0 0,1 0 0 0 0,0 1 1 0 0,0-3-1 0 0,1 1-279 0 0,-1 0 0 0 0,0 0 0 0 0,0 0 0 0 0,0-1 0 0 0,-1 1 0 0 0,1 0 0 0 0,0-5 0 0 0,1-7-1423 0 0</inkml:trace>
</inkml:ink>
</file>

<file path=ppt/ink/ink7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42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35 6911 0 0,'-1'-11'-1203'0'0,"-1"-2"5717"0"0,2 12-4229 0 0,-1 1 1 0 0,1-1 0 0 0,0 1-1 0 0,0-1 1 0 0,0 1 0 0 0,0-1 0 0 0,-1 1-1 0 0,1-1 1 0 0,0 1 0 0 0,0 0-1 0 0,-1-1 1 0 0,1 1 0 0 0,0-1-1 0 0,-1 1 1 0 0,1 0 0 0 0,-1-1-1 0 0,1 1 1 0 0,0 0 0 0 0,-1-1-1 0 0,1 1 1 0 0,-1 0 0 0 0,1 0-1 0 0,-1 0 1 0 0,1-1 0 0 0,-1 1 0 0 0,0 0-1 0 0,0 1-204 0 0,-1-1-1 0 0,1 1 0 0 0,-1 0 0 0 0,1 0 1 0 0,-1 0-1 0 0,1 0 0 0 0,0 0 0 0 0,-1 0 1 0 0,1 1-1 0 0,0-1 0 0 0,0 0 0 0 0,-1 2 1 0 0,1-1-2 0 0,-21 25 506 0 0,-23 41 0 0 0,-13 16 50 0 0,30-50-457 0 0,-1-2 0 0 0,-2-1 0 0 0,-58 44 0 0 0,62-53-148 0 0,-1 0-22 0 0,-1-1-1 0 0,-1-1 1 0 0,-33 16-1 0 0,62-35-1047 0 0</inkml:trace>
</inkml:ink>
</file>

<file path=ppt/ink/ink7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42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151 104 3223 0 0,'0'0'143'0'0,"-1"0"-3"0"0,-33 0 13712 0 0,35-1-13523 0 0,16-11 67 0 0,-1 1 1 0 0,2 1-1 0 0,22-10 0 0 0,-5 3-29 0 0,-19 10-186 0 0,-1 1 0 0 0,1 1 0 0 0,0 0-1 0 0,32-5 1 0 0,-46 10-53 0 0,-1 2-21 0 0,0-1-106 0 0,0-1 0 0 0,0 1 0 0 0,0 0 0 0 0,-1 0-1 0 0,1 0 1 0 0,0 0 0 0 0,-1 0 0 0 0,1 0 0 0 0,-1 1 0 0 0,1-1 0 0 0,-1 0 0 0 0,0 0 0 0 0,1 0 0 0 0,-1 0 0 0 0,0 1 0 0 0,0-1 0 0 0,0 0 0 0 0,0 0-1 0 0,0 0 1 0 0,0 1 0 0 0,0-1 0 0 0,0 0 0 0 0,-1 0 0 0 0,0 3 0 0 0,0 0-3 0 0,0 3 8 0 0,-1 0 0 0 0,0 0-1 0 0,0 0 1 0 0,0 0 0 0 0,-1 0 0 0 0,0 0-1 0 0,-1-1 1 0 0,1 1 0 0 0,-1-1 0 0 0,-1 0-1 0 0,-7 8 1 0 0,-5 4 29 0 0,-1-1 0 0 0,-22 17 0 0 0,17-15-19 0 0,-61 41-5 0 0,19-14-12 0 0,19-15 13 0 0,45-30 51 0 0,0 0-47 0 0,0 0 1 0 0,0 0-1 0 0,0 0 1 0 0,-1 0-1 0 0,1 0 1 0 0,0-1-1 0 0,0 1 1 0 0,0 0-1 0 0,-1-1 0 0 0,1 1 1 0 0,0-1-1 0 0,-1 0 1 0 0,-2 1-1 0 0,-2 1 135 0 0,16 1 3 0 0,11-2-10 0 0,1 0 1 0 0,0-2 0 0 0,-1 0 0 0 0,26-5 0 0 0,-4 1-74 0 0,53-8 252 0 0,-47 6 80 0 0,1 2 0 0 0,83 1-1 0 0,-111 6-447 0 0,0 0 1 0 0,0 2-1 0 0,38 11 0 0 0,-58-15-337 0 0</inkml:trace>
</inkml:ink>
</file>

<file path=ppt/ink/ink7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43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10799 0 0,'0'0'979'0'0,"3"-1"-808"0"0,25-2-107 0 0,-14 1 5277 0 0,-21 2-4229 0 0,9 2-353 0 0,12 2-730 0 0,-11-2-472 0 0,8 1-233 0 0</inkml:trace>
</inkml:ink>
</file>

<file path=ppt/ink/ink7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44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 5983 0 0,'0'0'2134'0'0,"0"2"-452"0"0,4 41 339 0 0,-2 68 0 0 0,-4-70-824 0 0,3-1 0 0 0,7 47-1 0 0,-8-83-1189 0 0,1 0 0 0 0,0 0 0 0 0,0 0-1 0 0,0 0 1 0 0,1 0 0 0 0,-1 0 0 0 0,1-1 0 0 0,0 1-1 0 0,0 0 1 0 0,3 3 0 0 0,-4-6-3 0 0,-1-1 0 0 0,1 1 1 0 0,0 0-1 0 0,-1-1 0 0 0,1 0 1 0 0,0 1-1 0 0,0-1 0 0 0,0 1 0 0 0,-1-1 1 0 0,1 0-1 0 0,0 1 0 0 0,0-1 1 0 0,0 0-1 0 0,0 0 0 0 0,0 0 0 0 0,0 0 1 0 0,-1 0-1 0 0,1 0 0 0 0,0 0 0 0 0,0 0 1 0 0,0 0-1 0 0,1 0 0 0 0,17-6 41 0 0,-6-1 4 0 0,0 0 1 0 0,-1-1-1 0 0,1 0 1 0 0,-2-1-1 0 0,1 0 1 0 0,-1-1-1 0 0,10-12 1 0 0,64-82 50 0 0,-75 90-94 0 0,35-41 26 0 0,64-61 0 0 0,-90 100-20 0 0,-19 16-6 0 0,0 1 0 0 0,1-1-1 0 0,-1 0 1 0 0,0 0-1 0 0,1 1 1 0 0,-1-1 0 0 0,0 0-1 0 0,1 1 1 0 0,-1-1 0 0 0,0 1-1 0 0,0-1 1 0 0,1 0 0 0 0,-1 1-1 0 0,0-1 1 0 0,0 1 0 0 0,0-1-1 0 0,0 1 1 0 0,0-1 0 0 0,1 1-1 0 0,-1-1 2 0 0,3 13 48 0 0,-1 0 0 0 0,0 1 0 0 0,-1-1 0 0 0,0 0 0 0 0,-1 0 0 0 0,0 1-1 0 0,-3 15 1 0 0,1-9 11 0 0,1 1 0 0 0,2 22 1 0 0,0-30-39 0 0,0 1-13 0 0,0 0 0 0 0,1 0 0 0 0,1-1 0 0 0,6 20 0 0 0,-8-30-6 0 0,1 0 0 0 0,-1 0 0 0 0,1 0 0 0 0,0 0 0 0 0,-1 0 0 0 0,1 0 0 0 0,1 0 0 0 0,-1 0 0 0 0,0-1 0 0 0,1 1 0 0 0,-1-1 0 0 0,1 1 0 0 0,0-1 0 0 0,0 0 0 0 0,-1 0 0 0 0,1-1 0 0 0,1 1 0 0 0,-1 0 0 0 0,0-1 0 0 0,0 0 0 0 0,1 0 0 0 0,5 1 0 0 0,1 0 75 0 0,0-2-1 0 0,-1 1 1 0 0,1-2-1 0 0,0 1 1 0 0,-1-1-1 0 0,1-1 1 0 0,-1 1-1 0 0,15-6 1 0 0,-7 1 144 0 0,-1 0 1 0 0,1-1-1 0 0,26-16 1 0 0,-29 13 59 0 0,0 0 1 0 0,0-1 0 0 0,-1-1 0 0 0,23-25 0 0 0,39-62 564 0 0,-33 41-667 0 0,-7 15-80 0 0,58-55 0 0 0,48-28-2052 0 0,-132 118 1529 0 0,-6 4-207 0 0,1 1 1 0 0,-1 0 0 0 0,1 0 0 0 0,7-3 0 0 0,2 0-979 0 0</inkml:trace>
</inkml:ink>
</file>

<file path=ppt/ink/ink7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45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0 12439 0 0,'0'0'1411'0'0,"-1"3"-756"0"0,0 8-115 0 0,-2 0 0 0 0,1 0 0 0 0,-1 0 0 0 0,-7 15 0 0 0,-24 43 833 0 0,7-13-572 0 0,-38 98-1758 0 0,-44 92 494 0 0,-101 132 463 0 0,176-323 75 0 0,34-54 165 0 0,2-13 37 0 0,1 2-207 0 0,1 1-1 0 0,-1 0 1 0 0,2 0-1 0 0,-1 0 0 0 0,8-10 1 0 0,31-39 39 0 0,-42 57-107 0 0,13-17-2 0 0,1 2 0 0 0,0-1 0 0 0,2 2 0 0 0,-1 0 0 0 0,2 1 0 0 0,38-23 0 0 0,-51 34 0 0 0,-3 1 0 0 0,0 1 0 0 0,1 0 0 0 0,-1 0 0 0 0,1 0 0 0 0,-1 1 0 0 0,1-1 0 0 0,-1 0 0 0 0,1 1 0 0 0,-1 0 0 0 0,1 0 0 0 0,4 0 0 0 0,-5-1 1 0 0,-1 1 0 0 0,1 0 0 0 0,-1 0 0 0 0,1 0 0 0 0,-1 0 0 0 0,1 0 0 0 0,-1 1 0 0 0,1-1 0 0 0,-1 0 0 0 0,1 1 0 0 0,2 0 0 0 0,2 7 50 0 0,-4-4-23 0 0,1 1 16 0 0,0 1 0 0 0,0 0 0 0 0,0 0 0 0 0,-1 1 1 0 0,1-1-1 0 0,-2 0 0 0 0,3 12 0 0 0,1 48 140 0 0,-2-20-140 0 0,0-8-53 0 0,-1-20-655 0 0,5 35 0 0 0,-5-49-779 0 0,2 5-393 0 0</inkml:trace>
</inkml:ink>
</file>

<file path=ppt/ink/ink7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45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10303 0 0,'0'0'935'0'0,"0"2"-768"0"0,-5 43 1413 0 0,3-37-1181 0 0,1 0-1 0 0,0 0 1 0 0,0 1-1 0 0,1-1 0 0 0,0 0 1 0 0,0 0-1 0 0,1 0 1 0 0,2 10-1 0 0,-2-13-322 0 0,1-1 0 0 0,-1 1 0 0 0,1 0 0 0 0,0-1-1 0 0,0 0 1 0 0,1 1 0 0 0,-1-1 0 0 0,1 0 0 0 0,0 0-1 0 0,0 0 1 0 0,0-1 0 0 0,1 1 0 0 0,-1-1 0 0 0,1 0-1 0 0,0 0 1 0 0,0 0 0 0 0,0 0 0 0 0,0-1 0 0 0,0 1 0 0 0,1-1-1 0 0,8 3 1 0 0,51 9-1649 0 0,-48-8-54 0 0</inkml:trace>
</inkml:ink>
</file>

<file path=ppt/ink/ink7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45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0 6447 0 0,'0'0'872'0'0,"-1"2"108"0"0,-6 12 366 0 0,-2-1 0 0 0,0-1 1 0 0,-16 18-1 0 0,-14 19-187 0 0,-15 46 283 0 0,10-15-473 0 0,-186 352 1655 0 0,131-188-1993 0 0,81-197-394 0 0,13-32-144 0 0,-3 3 61 0 0,1 0-1 0 0,2 1 0 0 0,0 0 1 0 0,-4 28-1 0 0,7-31-92 0 0,1-12-77 0 0,0 1-1 0 0,0-1 1 0 0,1 1-1 0 0,0 0 1 0 0,0-1 0 0 0,0 1-1 0 0,1 0 1 0 0,1 4-1 0 0,-2-7-903 0 0</inkml:trace>
</inkml:ink>
</file>

<file path=ppt/ink/ink7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47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509 100 4975 0 0,'-2'0'231'0'0,"-42"22"96"0"0,43-21 23 0 0,-7-3 1138 0 0,-1 0 3740 0 0,-9-15-3333 0 0,17 16-1326 0 0,-1 0-75 0 0,1 0 0 0 0,-1 0 0 0 0,1 0 0 0 0,0 0 0 0 0,-1 0 0 0 0,1-1 0 0 0,-2-2 0 0 0,11 0-468 0 0,-1-1 1 0 0,1 1-1 0 0,0 1 0 0 0,1-1 0 0 0,-1 1 0 0 0,0 1 0 0 0,1 0 1 0 0,12-2-1 0 0,23-7 10 0 0,-11 1-36 0 0,-1 2 0 0 0,53-8 0 0 0,-50 11 0 0 0,-17 2 0 0 0,33-1 0 0 0,-46 4 0 0 0,0 0 0 0 0,1 0 0 0 0,-1 1 0 0 0,0 0 0 0 0,0 0 0 0 0,0 0 0 0 0,0 1 0 0 0,0 0 0 0 0,0-1 0 0 0,8 6 0 0 0,-11-5-1 0 0,0-1-1 0 0,0 1 1 0 0,0 0-1 0 0,-1 0 1 0 0,1 0-1 0 0,0 0 1 0 0,-1 0 0 0 0,0 0-1 0 0,0 0 1 0 0,1 0-1 0 0,-1 0 1 0 0,0 1-1 0 0,-1-1 1 0 0,1 1-1 0 0,0-1 1 0 0,-1 0-1 0 0,1 1 1 0 0,-1-1 0 0 0,0 1-1 0 0,0-1 1 0 0,0 5-1 0 0,-1 3-4 0 0,0 0-1 0 0,0 0 1 0 0,-1-1 0 0 0,-3 11-1 0 0,-5 13 133 0 0,-2-1 0 0 0,-2 0 0 0 0,-1-1-1 0 0,-1 0 1 0 0,-31 43 0 0 0,40-65-111 0 0,0-1 1 0 0,0-1 0 0 0,0 0-1 0 0,-1 0 1 0 0,0 0-1 0 0,0-1 1 0 0,-1 0-1 0 0,0 0 1 0 0,0-1-1 0 0,0-1 1 0 0,-11 5 0 0 0,-13 2 48 0 0,-67 15 1 0 0,70-19-42 0 0,-55 8-99 0 0,1-3 1 0 0,-2-4 0 0 0,-91-4-1 0 0,164-4-76 0 0,-1 0 0 0 0,-14-3 0 0 0,26 3 22 0 0,4-1-76 0 0,12-3 177 0 0,1 0-1 0 0,-1 1 1 0 0,1 0-1 0 0,0 1 1 0 0,0 1-1 0 0,0 1 1 0 0,0 0 0 0 0,0 0-1 0 0,0 2 1 0 0,26 5-1 0 0,-35-5 100 0 0,1-1 1 0 0,-1 1-1 0 0,0 1 0 0 0,0-1 0 0 0,0 1 1 0 0,0 0-1 0 0,-1 1 0 0 0,1-1 0 0 0,-1 1 0 0 0,0 0 1 0 0,0 0-1 0 0,0 1 0 0 0,0-1 0 0 0,-1 1 1 0 0,0 0-1 0 0,0 1 0 0 0,0-1 0 0 0,-1 1 0 0 0,0-1 1 0 0,0 1-1 0 0,0 0 0 0 0,-1 0 0 0 0,1 0 1 0 0,-1 1-1 0 0,-1-1 0 0 0,2 10 0 0 0,-1 9-2 0 0,-2-1-1 0 0,-4 43 1 0 0,2-40 0 0 0,1 51 1 0 0,1-72-63 0 0,6 20 42 0 0,2-6-2227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7:08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1 252 2759 0 0,'2'-1'4162'0'0,"31"-14"1148"0"0,-22 10-4535 0 0,1 1 1 0 0,0 1 0 0 0,-1 0-1 0 0,1 1 1 0 0,22-2 0 0 0,-3 5 56 0 0,-17 2-738 0 0,-5 0-67 0 0,-6-2-22 0 0,0 0 0 0 0,0 0 1 0 0,0 0-1 0 0,0 0 0 0 0,0-1 0 0 0,0 0 0 0 0,0 1 1 0 0,0-1-1 0 0,0 0 0 0 0,5-1 0 0 0,32-1 245 0 0,0-2 0 0 0,43-9 0 0 0,-29 4-64 0 0,21 2 41 0 0,-57 5-199 0 0,0 1 1 0 0,0 2-1 0 0,24 2 1 0 0,17 1 206 0 0,-8-1 158 0 0,-33-1-199 0 0,-1-1-1 0 0,23-2 1 0 0,7-1 41 0 0,-25 1-71 0 0,33-5-1 0 0,0-4 52 0 0,-1 2 0 0 0,104-1-1 0 0,-136 12-199 0 0,0 0-1 0 0,-1 0 1 0 0,36 13 0 0 0,-3-2-14 0 0,-24-7 12 0 0,2-2-1 0 0,-1-2 1 0 0,0-1-1 0 0,1-1 0 0 0,38-4 1 0 0,-18-2 126 0 0,53-11-1 0 0,-48 4-95 0 0,75-15 115 0 0,-103 23-94 0 0,0 2-1 0 0,47 0 1 0 0,-59 4-64 0 0,0 1 0 0 0,32 9 0 0 0,0 0 0 0 0,119 5 0 0 0,-124-15 0 0 0,-8-1 14 0 0,44-5 0 0 0,3 0 22 0 0,-75 4-36 0 0,25-3 0 0 0,-27 2 0 0 0,24-3 5 0 0,38-13-1 0 0,-2 1 120 0 0,-48 14-90 0 0,0 1 0 0 0,0 0 0 0 0,30 3 0 0 0,-15 0-31 0 0,-8-1-3 0 0,94 0 0 0 0,-35-4 1 0 0,-49 3 15 0 0,0-2 0 0 0,0-1-1 0 0,55-12 1 0 0,-61 9-16 0 0,0 1 0 0 0,56-2 0 0 0,58 5 127 0 0,-20 2-77 0 0,-36 2-130 0 0,18-1 87 0 0,61-22 57 0 0,-129 16-64 0 0,0 1 0 0 0,1 3 0 0 0,-1 0 0 0 0,39 6 0 0 0,83-1 0 0 0,180-32 0 0 0,-327 27 0 0 0,1 2 0 0 0,-1 0 0 0 0,24 5 0 0 0,17 1 0 0 0,-44-6 0 0 0,-1 0 0 0 0,14 4 0 0 0,12 2 0 0 0,10-4 0 0 0,77-3 0 0 0,42-16 113 0 0,-160 16-109 0 0,14-2 5 0 0,34-4 84 0 0,82 1 0 0 0,17 5-62 0 0,7 1 2 0 0,-89 2-33 0 0,122 4 0 0 0,-151-6 0 0 0,-20 0 0 0 0,38-3 0 0 0,108-13 0 0 0,-139 15 0 0 0,-1 1 0 0 0,31 5 0 0 0,-1-1 0 0 0,-18-1 16 0 0,36 1 43 0 0,-54-5-7 0 0,3-1-73 0 0,-1 2-1 0 0,1 0 0 0 0,25 5 0 0 0,-29-3 22 0 0,1-1 0 0 0,0-1 0 0 0,0-1 0 0 0,30-3 0 0 0,22-7 0 0 0,-22 2 0 0 0,39-10 50 0 0,-65 12-43 0 0,0 1 1 0 0,1 1 0 0 0,37-2-1 0 0,-45 6 45 0 0,-1 1-1 0 0,25 5 1 0 0,-32-5-45 0 0,-1 1 0 0 0,0-1 0 0 0,0-1 0 0 0,1 0 0 0 0,8 0 0 0 0,9 0 4 0 0,40 3-11 0 0,102-6 0 0 0,-166 3 0 0 0,46-5 0 0 0,-32 4 11 0 0,62-2 42 0 0,-69 3-45 0 0,1-1 0 0 0,0 1 0 0 0,-1 1 0 0 0,13 2 0 0 0,5-1 27 0 0,163-16 400 0 0,-185 14-413 0 0,78-14 409 0 0,-42 6-234 0 0,-13 3-41 0 0,-25 5-97 0 0,0 0-5 0 0,8 0-64 0 0,-8 0-100 0 0</inkml:trace>
</inkml:ink>
</file>

<file path=ppt/ink/ink7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47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0 9215 0 0,'0'0'831'0'0,"0"2"-363"0"0,-2 6 1659 0 0,1 0-1 0 0,-2 0 1 0 0,-4 12-1 0 0,-8 8-357 0 0,8-15-1061 0 0,-9 21 1 0 0,15-32-420 0 0,1 0-320 0 0,-3 33-3056 0 0</inkml:trace>
</inkml:ink>
</file>

<file path=ppt/ink/ink7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51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3223 0 0,'0'0'10678'0'0,"2"1"-10333"0"0,7 13 496 0 0,16 29 1 0 0,4 5 34 0 0,29 46 193 0 0,-21-32-584 0 0,-16-28-270 0 0,68 103 218 0 0,-72-108-405 0 0,0 0 0 0 0,13 35 0 0 0,-4-7-4296 0 0</inkml:trace>
</inkml:ink>
</file>

<file path=ppt/ink/ink7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51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0 2303 0 0,'-2'0'8620'0'0,"0"0"-8291"0"0,0 0-1 0 0,0 0 0 0 0,-1 1 0 0 0,1-1 0 0 0,0 0 0 0 0,0 1 1 0 0,0-1-1 0 0,0 1 0 0 0,0 0 0 0 0,0 0 0 0 0,0-1 1 0 0,-3 4-1 0 0,2-2-298 0 0,1 0 0 0 0,0 0 0 0 0,-1 0 0 0 0,1 1 1 0 0,0 0-1 0 0,1-1 0 0 0,-1 1 0 0 0,0 0 0 0 0,-1 3 0 0 0,-17 41 52 0 0,2 0-1 0 0,-13 51 0 0 0,7-19 63 0 0,-134 474 1708 0 0,130-458-1727 0 0,-3-1-1 0 0,-5-2 0 0 0,-95 173 1 0 0,67-167 3 0 0,21-35-107 0 0,42-62-277 0 0,1-2 181 0 0,0 0-1 0 0,1 0 1 0 0,-1 0 0 0 0,0 0-1 0 0,1 0 1 0 0,-1 0 0 0 0,1 0-1 0 0,-1 0 1 0 0,1 0 0 0 0,0 0-1 0 0,1-1 1 0 0,1-3-498 0 0,11-17-3535 0 0,3-6-1286 0 0</inkml:trace>
</inkml:ink>
</file>

<file path=ppt/ink/ink7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51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3223 0 0,'0'0'14936'0'0,"1"0"-14429"0"0,15-2-108 0 0,-1 0 1 0 0,0 0 0 0 0,26-9-1 0 0,-10 3-80 0 0,155-37 9 0 0,-177 43-1168 0 0,0 0 0 0 0,0 0-1 0 0,14 0 1 0 0,-21 2-327 0 0</inkml:trace>
</inkml:ink>
</file>

<file path=ppt/ink/ink7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52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83 7367 0 0,'0'0'568'0'0,"-7"0"-321"0"0,3-1 3372 0 0,-6 0 3818 0 0,11 0-7044 0 0,12-6-72 0 0,-1 1 0 0 0,1 1 1 0 0,0 0-1 0 0,0 1 0 0 0,17-4 0 0 0,73-9-47 0 0,-50 10-115 0 0,56-4 17 0 0,-67 9-2213 0 0,1-3-3907 0 0,-23 2-179 0 0</inkml:trace>
</inkml:ink>
</file>

<file path=ppt/ink/ink7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53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795 43 10735 0 0,'2'-11'1150'0'0,"-2"10"-1179"0"0,0-1 139 0 0,0 0 0 0 0,0-1 0 0 0,0 1 0 0 0,0-1 0 0 0,0 1 0 0 0,-2-4 0 0 0,2 5-12 0 0,-1 0 1 0 0,1 0-1 0 0,-1 1 0 0 0,0-1 1 0 0,1 0-1 0 0,-1 1 1 0 0,0-1-1 0 0,1 0 0 0 0,-1 1 1 0 0,0-1-1 0 0,0 1 0 0 0,0-1 1 0 0,1 1-1 0 0,-1 0 1 0 0,0-1-1 0 0,0 1 0 0 0,0 0 1 0 0,0 0-1 0 0,0-1 0 0 0,0 1 1 0 0,0 0-1 0 0,0 0 0 0 0,0 0 1 0 0,1 0-1 0 0,-1 0 1 0 0,-2 0-1 0 0,-25 9 557 0 0,17-6-434 0 0,-34 13 57 0 0,-79 38 1 0 0,-37 34-332 0 0,-68 32-218 0 0,164-90 253 0 0,63-29-73 0 0,4-1-8 0 0,45-8 57 0 0,0 3-1 0 0,79 0 0 0 0,-83 7 75 0 0,0 2 0 0 0,-1 1 0 0 0,1 3 0 0 0,53 16 0 0 0,-79-18 146 0 0,0 1 0 0 0,32 17 0 0 0,-44-22-130 0 0,-1 1 1 0 0,0 0-1 0 0,1 0 1 0 0,-1 0-1 0 0,0 0 1 0 0,-1 1-1 0 0,1 0 1 0 0,0-1-1 0 0,-1 1 1 0 0,0 1-1 0 0,0-1 1 0 0,0 0-1 0 0,-1 1 1 0 0,0-1-1 0 0,3 7 1 0 0,-4-7-5 0 0,-1-1 0 0 0,1 1 0 0 0,-1 0 0 0 0,0-1 0 0 0,0 1 0 0 0,0-1 0 0 0,0 1 0 0 0,-1 0 0 0 0,1-1 0 0 0,-1 1 0 0 0,0-1 0 0 0,0 1 0 0 0,-1-1 0 0 0,1 1 1 0 0,-1-1-1 0 0,1 0 0 0 0,-1 0 0 0 0,0 0 0 0 0,0 0 0 0 0,-1 0 0 0 0,1 0 0 0 0,-5 4 0 0 0,-5 4 103 0 0,0 0 0 0 0,-2-1 0 0 0,-23 14 1 0 0,18-12-36 0 0,-10 6 5 0 0,0-2 0 0 0,-63 26 0 0 0,-70 7 55 0 0,125-40-102 0 0,-47 6 1 0 0,65-13-12 0 0,-1-1 0 0 0,1-1 1 0 0,0-1-1 0 0,-26-3 0 0 0,40 3-32 0 0,0 0 0 0 0,0-1 0 0 0,1 1-1 0 0,-1-1 1 0 0,0 0 0 0 0,1 0 0 0 0,0 0-1 0 0,-5-4 1 0 0,8 5-25 0 0,0 1 0 0 0,0-1 0 0 0,0 0 0 0 0,0 0 0 0 0,0 0 0 0 0,0 1 0 0 0,0-1 0 0 0,0 0 0 0 0,0 0 1 0 0,0-1-1 0 0,1 1 0 0 0,-1 0 0 0 0,0 0 0 0 0,1 0 0 0 0,-1 0 0 0 0,1-1 0 0 0,0 1 0 0 0,-1 0 0 0 0,1 0 0 0 0,0-1 0 0 0,0 1 0 0 0,-1 0 0 0 0,1-1 0 0 0,0 1 0 0 0,0 0 0 0 0,1 0 0 0 0,-1-1 0 0 0,0 1 0 0 0,0 0 0 0 0,1-1 0 0 0,-1 1 0 0 0,0 0 0 0 0,1 0 0 0 0,0-2 0 0 0,3-3-98 0 0,0 1-1 0 0,1-1 0 0 0,-1 1 1 0 0,1 0-1 0 0,0 0 0 0 0,0 0 1 0 0,1 1-1 0 0,-1-1 1 0 0,1 1-1 0 0,10-4 0 0 0,-3 1-370 0 0,0 0 0 0 0,1 2 0 0 0,0 0 0 0 0,15-4 0 0 0,-24 8 91 0 0,0 0 0 0 0,0 0 0 0 0,0 0 0 0 0,0 1 0 0 0,0-1 0 0 0,0 1 0 0 0,9 2 0 0 0,2 1-4810 0 0</inkml:trace>
</inkml:ink>
</file>

<file path=ppt/ink/ink7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53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0 11975 0 0,'0'0'5562'0'0,"2"2"-4204"0"0,0 3-1232 0 0,1 0 0 0 0,-1 1 0 0 0,0-1 0 0 0,0 1 0 0 0,-1-1 0 0 0,0 1 0 0 0,0 0 0 0 0,0 0 0 0 0,0-1 0 0 0,-1 1 0 0 0,0 0 0 0 0,0 0 1 0 0,-1 0-1 0 0,0-1 0 0 0,-1 9 0 0 0,-3 5 75 0 0,0-1 1 0 0,-1 0 0 0 0,-11 26 0 0 0,0-11-105 0 0,-1-1 0 0 0,-43 57 0 0 0,32-52-2201 0 0</inkml:trace>
</inkml:ink>
</file>

<file path=ppt/ink/ink7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53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107 424 9215 0 0,'-87'43'5191'0'0,"85"-41"-5046"0"0,-14 4 2258 0 0,14-8-1425 0 0,7-6-1125 0 0,15-16 411 0 0,34-30 0 0 0,-8 8-34 0 0,12-14 126 0 0,72-59-1 0 0,-100 95-248 0 0,1 2 1 0 0,1 1-1 0 0,1 1 1 0 0,62-27-1 0 0,-81 41 26 0 0,0 1-1 0 0,1 1 1 0 0,-1 0 0 0 0,1 1-1 0 0,0 0 1 0 0,18 0-1 0 0,-28 3-60 0 0,1 0 0 0 0,-1 1 0 0 0,0-1 0 0 0,1 1 0 0 0,-1 0 0 0 0,1 1 0 0 0,-1-1 0 0 0,10 5 0 0 0,-12-4-39 0 0,0 0 0 0 0,0 0 0 0 0,0 0 0 0 0,0 0 0 0 0,0 1 0 0 0,0-1 0 0 0,-1 1 0 0 0,1 0 0 0 0,-1-1 0 0 0,0 1 0 0 0,0 0 0 0 0,0 0 0 0 0,0 1 0 0 0,2 5 0 0 0,-2-3 1 0 0,0 1 0 0 0,0 0-1 0 0,-1 0 1 0 0,0-1 0 0 0,-1 1 0 0 0,1 0 0 0 0,-1 0 0 0 0,-1 0 0 0 0,1 0-1 0 0,-1 0 1 0 0,-2 9 0 0 0,-4 9 50 0 0,-15 39-1 0 0,21-60-78 0 0,-14 32 4 0 0,-21 35 0 0 0,11-24 89 0 0,13-24-31 0 0,8-17-140 0 0,0 1-1 0 0,0 0 0 0 0,1 0 1 0 0,0 0-1 0 0,-2 9 1 0 0,5-15-538 0 0,3 10-3517 0 0</inkml:trace>
</inkml:ink>
</file>

<file path=ppt/ink/ink7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54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8751 0 0,'1'-1'5136'0'0,"7"-7"-4550"0"0,1 1 0 0 0,0 0 0 0 0,0 1 0 0 0,0 0 0 0 0,1 1 0 0 0,0 0 0 0 0,0 0 0 0 0,1 1 0 0 0,-1 0 0 0 0,1 1 0 0 0,0 0 0 0 0,15-1 0 0 0,14-1-766 0 0,1 2 1 0 0,43 3 0 0 0,-41 0-730 0 0,-29 0-558 0 0</inkml:trace>
</inkml:ink>
</file>

<file path=ppt/ink/ink7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54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35 17623 0 0,'2'-7'269'0'0,"11"-21"3460"0"0,-17 43-3536 0 0,-4 11-18 0 0,-1-1 1 0 0,-23 44 0 0 0,-33 42 173 0 0,55-94-305 0 0,-20 31 7 0 0,2 0 0 0 0,-39 97 0 0 0,65-141-219 0 0,1 1 1 0 0,-1 0-1 0 0,1 0 0 0 0,0 0 0 0 0,1-1 0 0 0,-1 7 1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7:09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381 173 5527 0 0,'0'0'8379'0'0,"3"-2"-7746"0"0,5-4-121 0 0,1 0 1 0 0,1 1-1 0 0,-1 0 0 0 0,15-5 0 0 0,46-12 1015 0 0,-21 8-963 0 0,203-71 1630 0 0,-237 81-1799 0 0,1 0 1 0 0,-1 1 0 0 0,1 0 0 0 0,-1 1-1 0 0,27 0 1 0 0,-40 2 467 0 0,-2 3-702 0 0,-1 4-159 0 0,0 0 0 0 0,0 0 0 0 0,0-1 0 0 0,-1 1 0 0 0,0-1 1 0 0,0 1-1 0 0,-1-1 0 0 0,0 0 0 0 0,0 0 0 0 0,0 0 0 0 0,-1 0 0 0 0,0-1 0 0 0,-8 10 0 0 0,-8 6-40 0 0,-42 36 0 0 0,60-55 42 0 0,-121 96-125 0 0,113-91 114 0 0,-152 97-756 0 0,25-19-918 0 0,89-52 790 0 0,-1-3 0 0 0,-2-1 0 0 0,-94 37-1 0 0,132-61 880 0 0,5-2 14 0 0,0 0 0 0 0,1 0 0 0 0,-1 1 0 0 0,1 0 0 0 0,0 0 0 0 0,0 1 0 0 0,-11 9 0 0 0,17-12 350 0 0,4-2-218 0 0,10 1 56 0 0,0-1-1 0 0,0-1 1 0 0,-1 0 0 0 0,21-4 0 0 0,53-17 628 0 0,-2 0-151 0 0,-27 12-144 0 0,1 2 1 0 0,0 4-1 0 0,0 1 0 0 0,81 8 0 0 0,-99-2-198 0 0,-1-2 0 0 0,1-1 0 0 0,-1-3-1 0 0,55-9 1 0 0,-13-6 470 0 0,-66 17-753 0 0,-2 2-47 0 0,-10-1-71 0 0,-3 1-767 0 0,-1 1 622 0 0,1-1 0 0 0,0 0-1 0 0,0 0 1 0 0,-1 0-1 0 0,1 1 1 0 0,-1-1 0 0 0,1 0-1 0 0,-1 0 1 0 0,1 0 0 0 0,-1 0-1 0 0,0 0 1 0 0,0 0-1 0 0,1 0 1 0 0,-1 0 0 0 0,0 0-1 0 0,0 0 1 0 0,0 0 0 0 0,0 0-1 0 0,0-1 1 0 0,0 1-1 0 0,0 0 1 0 0,0-1 0 0 0,0 1-1 0 0,-1-1 1 0 0,-1 1 0 0 0</inkml:trace>
</inkml:ink>
</file>

<file path=ppt/ink/ink7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54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22 10047 0 0,'0'0'912'0'0,"0"-1"-753"0"0,1 1-149 0 0,-1 0-1 0 0,0-1 1 0 0,0 1 0 0 0,0 0 0 0 0,1 0-1 0 0,-1 0 1 0 0,0 0 0 0 0,0 0 0 0 0,0-1-1 0 0,0 1 1 0 0,1 0 0 0 0,-1 0-1 0 0,0 0 1 0 0,0-1 0 0 0,0 1 0 0 0,0 0-1 0 0,0 0 1 0 0,0-1 0 0 0,0 1 0 0 0,0 0-1 0 0,0 0 1 0 0,1 0 0 0 0,-1-1-1 0 0,0 1 1 0 0,0 0 0 0 0,0 0 0 0 0,-1-1-1 0 0,1 1 1 0 0,0 0 0 0 0,0 0 0 0 0,0-1-1 0 0,0 1 1 0 0,0 0 0 0 0,0 0-1 0 0,0-1 1 0 0,0 1 0 0 0,0 0 0 0 0,0 0-1 0 0,-1 0 1 0 0,1-1 0 0 0,0 1 0 0 0,0 0-1 0 0,0 0 1 0 0,0 0 0 0 0,-1 0-1 0 0,1-1 1 0 0,0 1 0 0 0,0 0 0 0 0,0 0-1 0 0,-1 0 1 0 0,1 0 0 0 0,0 0 0 0 0,-1 0-1 0 0,1 0 34 0 0,0 0 0 0 0,0 0 0 0 0,0-1 0 0 0,0 1 0 0 0,0 0 0 0 0,-1 0 0 0 0,1 0 0 0 0,0 0 0 0 0,0 0 0 0 0,0 0 1 0 0,0 0-1 0 0,0 0 0 0 0,0 0 0 0 0,-1 0 0 0 0,1 0 0 0 0,0-1 0 0 0,0 1 0 0 0,0 0 0 0 0,0 0 0 0 0,0 0 0 0 0,0 0 0 0 0,0 0 0 0 0,0 0 0 0 0,0-1 0 0 0,0 1 0 0 0,0 0 0 0 0,0 0 0 0 0,-1 0 0 0 0,1 0 0 0 0,0 0 0 0 0,0-1 0 0 0,0 1 0 0 0,0 0 0 0 0,0 0 0 0 0,0 0 0 0 0,0 0 0 0 0,1-1 0 0 0,-1 1 167 0 0,0-1 0 0 0,0 1 0 0 0,1 0 0 0 0,-1-1 0 0 0,0 1 0 0 0,1-1 0 0 0,-1 1-1 0 0,1 0 1 0 0,-1-1 0 0 0,0 1 0 0 0,1 0 0 0 0,-1 0 0 0 0,1-1 0 0 0,-1 1 0 0 0,1 0 0 0 0,-1 0 0 0 0,1 0 0 0 0,-1 0 0 0 0,1-1 0 0 0,-1 1 0 0 0,1 0 0 0 0,-1 0 0 0 0,1 0 0 0 0,0 0-1 0 0,19 3 1165 0 0,19 9-744 0 0,-38-12-529 0 0,20 9 323 0 0,-1 0 0 0 0,0 1 0 0 0,0 1 0 0 0,-1 1 0 0 0,0 1 0 0 0,23 20 1 0 0,-14-6-4 0 0,-1 1 0 0 0,44 57 0 0 0,98 143 139 0 0,-163-219-553 0 0,1 0 0 0 0,1-1 0 0 0,0 1 0 0 0,0-1 0 0 0,13 10 0 0 0,-16-15-7 0 0,0 0 0 0 0,1 0 0 0 0,-1 0 0 0 0,0-1 0 0 0,1 0 0 0 0,-1 0 0 0 0,1 0 0 0 0,0-1 0 0 0,0 0 0 0 0,-1 0 0 0 0,1 0 0 0 0,8-1-1 0 0,-2 0-106 0 0,-1-1-1 0 0,0 0 0 0 0,1-1 0 0 0,-1-1 0 0 0,0 0 0 0 0,0 0 0 0 0,-1-1 0 0 0,1 0 0 0 0,12-8 0 0 0,13-12-2643 0 0,-29 19 703 0 0,-1-2 0 0 0,11-10 0 0 0,1-5-4643 0 0</inkml:trace>
</inkml:ink>
</file>

<file path=ppt/ink/ink7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55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36 15087 0 0,'-1'-5'25'0'0,"0"3"69"0"0,1 0 0 0 0,0 1 0 0 0,-1-1 0 0 0,0 1 0 0 0,1-1 0 0 0,-1 1 0 0 0,0-1 0 0 0,0 1 0 0 0,0-1 0 0 0,0 1 0 0 0,0 0 0 0 0,0-1 0 0 0,0 1 0 0 0,0 0 0 0 0,0 0 1 0 0,-1 0-1 0 0,0-1 0 0 0,1 1-15 0 0,0 1 0 0 0,0-1 0 0 0,0 1 0 0 0,0-1 0 0 0,0 1 0 0 0,0 0 0 0 0,0 0 0 0 0,0-1 0 0 0,0 1 0 0 0,0 0 0 0 0,0 0 1 0 0,0 0-1 0 0,-1 0 0 0 0,1 0 0 0 0,0 0 0 0 0,0 0 0 0 0,0 0 0 0 0,0 1 0 0 0,0-1 0 0 0,0 0 0 0 0,0 1 0 0 0,0-1 0 0 0,0 1 0 0 0,0-1 1 0 0,0 1-1 0 0,0 0 0 0 0,-3 1 78 0 0,0 1 1 0 0,1 0-1 0 0,-1-1 1 0 0,-3 6-1 0 0,-81 98 1810 0 0,10-11-1142 0 0,-4-5-328 0 0,-180 155-1 0 0,235-229-1493 0 0,25-15-44 0 0</inkml:trace>
</inkml:ink>
</file>

<file path=ppt/ink/ink7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29:59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28 919 0 0,'1'-2'67'0'0,"4"-2"-489"0"0,14-17 18081 0 0,-20 21-17635 0 0,-1 1 0 0 0,1 0 0 0 0,-1 0 0 0 0,1 0 0 0 0,0 0 0 0 0,-1 0 0 0 0,1 0 0 0 0,-2 2 0 0 0,-1 2 24 0 0,-10 5 101 0 0,-26 15-1 0 0,-7 4-45 0 0,-15 12-169 0 0,-85 43 0 0 0,131-75 57 0 0,-105 59-66 0 0,76-41 53 0 0,44-26-90 0 0,19-2-506 0 0,27-5 371 0 0,-26 3 342 0 0,26 0 1 0 0,-20 4-49 0 0,0 1 0 0 0,-1 1-1 0 0,1 1 1 0 0,-1 2 0 0 0,0 0-1 0 0,0 2 1 0 0,32 14 0 0 0,-45-16-49 0 0,0 0 1 0 0,-1 0 0 0 0,1 1 0 0 0,-2 1 0 0 0,1-1-1 0 0,-1 2 1 0 0,0-1 0 0 0,-1 1 0 0 0,0 1-1 0 0,0-1 1 0 0,7 14 0 0 0,-12-18 13 0 0,0 1 1 0 0,0 0-1 0 0,-1 0 1 0 0,1 0-1 0 0,-2 0 0 0 0,1 0 1 0 0,0 1-1 0 0,-1-1 1 0 0,0 1-1 0 0,0 6 0 0 0,-2-9 26 0 0,1 1-1 0 0,0 0 1 0 0,-1 0 0 0 0,0-1-1 0 0,0 1 1 0 0,-1 0-1 0 0,1-1 1 0 0,-1 0-1 0 0,0 1 1 0 0,0-1 0 0 0,0 0-1 0 0,-1 0 1 0 0,0 0-1 0 0,-5 7 1 0 0,0-3 73 0 0,-1 0-1 0 0,0 0 1 0 0,0-1-1 0 0,0 0 1 0 0,-1-1 0 0 0,0 0-1 0 0,-20 9 1 0 0,-5-2 125 0 0,-42 12 0 0 0,37-16-68 0 0,1-1 0 0 0,-1-2 0 0 0,0-2 0 0 0,-1-2 0 0 0,1-1 0 0 0,-41-5 0 0 0,56 1-104 0 0,-26-6 0 0 0,40 7-61 0 0,1-1 0 0 0,0-1-1 0 0,0 1 1 0 0,0-2 0 0 0,-10-5-1 0 0,17 8-30 0 0,0 0 0 0 0,1 1 0 0 0,-1-1-1 0 0,1 0 1 0 0,-1-1 0 0 0,1 1 0 0 0,0 0-1 0 0,0-1 1 0 0,0 1 0 0 0,0-1 0 0 0,-1-2 0 0 0,4 3-29 0 0,-1 1 0 0 0,1 0 0 0 0,0 0 0 0 0,0 0 0 0 0,0 0 0 0 0,0 0 0 0 0,0 0 0 0 0,0 0 0 0 0,0 0 0 0 0,0 0 1 0 0,0 0-1 0 0,0 0 0 0 0,3-1 0 0 0,-4 2 18 0 0,5-3-136 0 0,0 1 0 0 0,0-1 1 0 0,1 1-1 0 0,-1 0 0 0 0,1 0 1 0 0,-1 1-1 0 0,1 0 1 0 0,0 0-1 0 0,6-1 0 0 0,2 2-787 0 0,0 0 0 0 0,22 3-1 0 0,-21-1-669 0 0</inkml:trace>
</inkml:ink>
</file>

<file path=ppt/ink/ink7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0:00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20 16271 0 0,'0'0'744'0'0,"1"-1"-18"0"0,-1 0-597 0 0,1 0 0 0 0,-1-1 0 0 0,1 1 0 0 0,-1 0 0 0 0,1 0 0 0 0,0 0 0 0 0,-1 0 0 0 0,1 0 0 0 0,0 0 0 0 0,0 0 0 0 0,0 0 0 0 0,-1 0 0 0 0,1 0 0 0 0,0 0 0 0 0,0 1 0 0 0,2-2 0 0 0,-2 2-53 0 0,0 0 1 0 0,0-1-1 0 0,-1 1 1 0 0,1 0-1 0 0,0 0 1 0 0,0 0-1 0 0,-1 0 1 0 0,1 0-1 0 0,0 0 1 0 0,0 0-1 0 0,0 0 1 0 0,-1 1-1 0 0,1-1 1 0 0,0 0-1 0 0,0 0 1 0 0,-1 1-1 0 0,1-1 1 0 0,0 0-1 0 0,0 1 1 0 0,1 1 4 0 0,0-1 0 0 0,0 0 1 0 0,0 1-1 0 0,-1 0 0 0 0,1-1 0 0 0,0 1 1 0 0,-1 0-1 0 0,0 0 0 0 0,1 0 1 0 0,-1 0-1 0 0,2 4 0 0 0,-2-3-27 0 0,-1 1 1 0 0,1-1-1 0 0,-1 1 0 0 0,0-1 1 0 0,0 1-1 0 0,0 0 0 0 0,0-1 0 0 0,-1 1 1 0 0,1-1-1 0 0,-1 1 0 0 0,0-1 1 0 0,0 1-1 0 0,-2 3 0 0 0,-1 3 32 0 0,0 0 0 0 0,-1-1 0 0 0,-7 10 0 0 0,-4 2-26 0 0,0-1 0 0 0,-2-1-1 0 0,-31 27 1 0 0,5-5-1256 0 0,43-40 529 0 0</inkml:trace>
</inkml:ink>
</file>

<file path=ppt/ink/ink7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0:00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106 437 9215 0 0,'0'0'831'0'0,"-1"1"-686"0"0,-2 0 224 0 0,-1 0-1 0 0,1 0 1 0 0,-1 0-1 0 0,1-1 1 0 0,-1 1-1 0 0,0-1 1 0 0,1 0-1 0 0,-1 0 1 0 0,1 0-1 0 0,-1 0 1 0 0,1-1-1 0 0,-1 1 1 0 0,1-1-1 0 0,-1 0 1 0 0,1 0-1 0 0,-1 0 1 0 0,-5-4-1 0 0,7 4-243 0 0,-1-1 1 0 0,1 1-1 0 0,0-1 0 0 0,-1 0 0 0 0,1 1 1 0 0,0-1-1 0 0,0-1 0 0 0,0 1 0 0 0,0 0 0 0 0,1 0 1 0 0,-1-1-1 0 0,0 1 0 0 0,1-1 0 0 0,0 1 1 0 0,0-1-1 0 0,0 1 0 0 0,0-1 0 0 0,0 0 1 0 0,0 0-1 0 0,1 0 0 0 0,-1 1 0 0 0,1-1 1 0 0,0-4-1 0 0,0 1-105 0 0,0 0 1 0 0,1 0-1 0 0,0 0 1 0 0,1-1 0 0 0,-1 1-1 0 0,1 1 1 0 0,1-1-1 0 0,-1 0 1 0 0,1 0-1 0 0,0 1 1 0 0,0 0-1 0 0,6-9 1 0 0,5-4-171 0 0,1 1 1 0 0,21-17-1 0 0,-5 4-75 0 0,-5 3 115 0 0,2 1-1 0 0,1 2 1 0 0,0 1 0 0 0,65-37-1 0 0,-84 55 238 0 0,0 0-1 0 0,0 1 0 0 0,1 0 1 0 0,0 1-1 0 0,0 0 0 0 0,12-1 1 0 0,-17 3-1 0 0,0 0 1 0 0,0 1 0 0 0,0 0 0 0 0,0 0-1 0 0,1 0 1 0 0,-1 1 0 0 0,0 0 0 0 0,0 0-1 0 0,0 1 1 0 0,0 0 0 0 0,-1 0-1 0 0,10 4 1 0 0,-12-4-108 0 0,0 0-1 0 0,-1-1 1 0 0,1 1-1 0 0,-1 0 1 0 0,1 0 0 0 0,-1 1-1 0 0,0-1 1 0 0,0 0-1 0 0,0 1 1 0 0,0 0-1 0 0,0-1 1 0 0,-1 1-1 0 0,1 0 1 0 0,-1 0 0 0 0,2 4-1 0 0,-1-2 35 0 0,-1 0 0 0 0,0 0-1 0 0,-1 0 1 0 0,1 1 0 0 0,-1-1-1 0 0,0 0 1 0 0,0 0 0 0 0,-2 9-1 0 0,-2 3 75 0 0,0 0-1 0 0,-1 0 1 0 0,-1 0 0 0 0,-12 22-1 0 0,-46 107-142 0 0,61-128-1714 0 0</inkml:trace>
</inkml:ink>
</file>

<file path=ppt/ink/ink7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0:01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0 919 0 0,'0'0'19108'0'0,"2"2"-18577"0"0,11 11-153 0 0,0 0-1 0 0,-2 1 1 0 0,0 1 0 0 0,16 26 0 0 0,2 3 114 0 0,23 38-332 0 0,-36-55-108 0 0,1-1 0 0 0,36 45 0 0 0,-50-67-86 0 0,0-1-1 0 0,0 0 1 0 0,0 0 0 0 0,0-1-1 0 0,1 1 1 0 0,-1-1 0 0 0,1 1-1 0 0,0-1 1 0 0,-1 0 0 0 0,1 0-1 0 0,0-1 1 0 0,0 1 0 0 0,0-1-1 0 0,0 0 1 0 0,8 1 0 0 0,-9-2-225 0 0,-1-1 1 0 0,0 1-1 0 0,0-1 0 0 0,0 0 1 0 0,0 0-1 0 0,0 0 1 0 0,-1 0-1 0 0,1 0 0 0 0,0 0 1 0 0,0 0-1 0 0,-1-1 1 0 0,1 1-1 0 0,-1-1 0 0 0,3-1 1 0 0,-4 2 10 0 0,10-9-6604 0 0</inkml:trace>
</inkml:ink>
</file>

<file path=ppt/ink/ink7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0:01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0 4143 0 0,'0'0'12620'0'0,"0"3"-12025"0"0,-6 36 195 0 0,-1 0 1 0 0,-3 0-1 0 0,-15 43 0 0 0,-219 499 1575 0 0,142-354-2290 0 0,79-172 9 0 0,-20 67 0 0 0,26-45-7676 0 0</inkml:trace>
</inkml:ink>
</file>

<file path=ppt/ink/ink7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0:02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0 155 10367 0 0,'0'0'935'0'0,"6"-5"-643"0"0,1-1 240 0 0,0 0 0 0 0,0 0-1 0 0,1 1 1 0 0,0 0 0 0 0,0 1 0 0 0,16-8-1 0 0,56-14 905 0 0,-49 17-953 0 0,25-8 427 0 0,110-18-1 0 0,-145 32-830 0 0,95-10 380 0 0,-90 11-742 0 0,0 2-1 0 0,39 4 1 0 0,-61-4-127 0 0,0 1 0 0 0,0 0 0 0 0,0 0 0 0 0,0 0-1 0 0,0 0 1 0 0,4 3 0 0 0,2 3-5454 0 0</inkml:trace>
</inkml:ink>
</file>

<file path=ppt/ink/ink7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0:02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14079 0 0,'0'0'4556'0'0,"2"0"-4008"0"0,7-1-217 0 0,-1 0 0 0 0,1-1 0 0 0,0 0-1 0 0,10-3 1 0 0,10-4 55 0 0,55-5 54 0 0,99-6-1 0 0,-98 13-358 0 0,-20 2-57 0 0,45-6-3658 0 0,-90 9-3172 0 0</inkml:trace>
</inkml:ink>
</file>

<file path=ppt/ink/ink7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0:03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2759 0 0,'1'2'5672'0'0,"1"1"-4496"0"0,0 1-1 0 0,1 0 1 0 0,-1-1-1 0 0,7 7 0 0 0,16 12 1100 0 0,35 15-2017 0 0,-39-25 500 0 0,173 86 1034 0 0,-45-26-996 0 0,120 82-421 0 0,-176-91-322 0 0,-40-25-42 0 0,-24-18 35 0 0,-9-5-115 0 0,34 18 1 0 0,-53-32-172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42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657 272 1839 0 0,'0'0'83'0'0,"3"1"-6"0"0,27-1 8358 0 0,-26-6-6812 0 0,-1 2-1124 0 0,-1 1 0 0 0,0-1 0 0 0,-1 1 0 0 0,1-1 0 0 0,-1 0 0 0 0,0 0 0 0 0,0 1 0 0 0,1-8 1 0 0,-1 6-214 0 0,0 0 1 0 0,1 1 0 0 0,-1-1-1 0 0,5-8 1 0 0,-2 5-10 0 0,5-8 211 0 0,0-1-1 0 0,-1 0 1 0 0,-1 0-1 0 0,0-1 1 0 0,7-34 0 0 0,-13 50-484 0 0,-1 0 0 0 0,0 1 0 0 0,0-1 0 0 0,0 0 0 0 0,0 0 0 0 0,0 1 1 0 0,0-1-1 0 0,0 0 0 0 0,0 0 0 0 0,-1 1 0 0 0,1-1 0 0 0,-1 0 0 0 0,1 1 1 0 0,-1-1-1 0 0,0 0 0 0 0,0 1 0 0 0,0-1 0 0 0,1 1 0 0 0,-1-1 1 0 0,-1 1-1 0 0,1 0 0 0 0,0-1 0 0 0,-2-1 0 0 0,1 2-6 0 0,0 0 0 0 0,-1 0 0 0 0,1 0 0 0 0,0 0-1 0 0,-1 0 1 0 0,1 0 0 0 0,0 1 0 0 0,-1-1 0 0 0,1 1 0 0 0,-1 0 0 0 0,1 0-1 0 0,-1-1 1 0 0,0 2 0 0 0,1-1 0 0 0,-5 1 0 0 0,-20 4-106 0 0,0 2 1 0 0,0 0-1 0 0,1 2 0 0 0,0 1 1 0 0,1 1-1 0 0,0 1 1 0 0,0 1-1 0 0,-33 25 0 0 0,-16 17 45 0 0,-78 77 0 0 0,136-118 41 0 0,13-11 23 0 0,-177 173 374 0 0,176-170-362 0 0,0-1 1 0 0,-1 1 0 0 0,2-1 0 0 0,-1 1 0 0 0,-3 8 0 0 0,6-13-1 0 0,1 0 0 0 0,-1 0 0 0 0,1 0 0 0 0,0 0 0 0 0,-1 0 0 0 0,1 0 0 0 0,0 0 0 0 0,0 0 0 0 0,-1 0 0 0 0,1 1 1 0 0,0-1-1 0 0,0 0 0 0 0,0 0 0 0 0,0 0 0 0 0,1 0 0 0 0,-1 0 0 0 0,0 0 0 0 0,0 0 0 0 0,1 0 0 0 0,-1 0 0 0 0,0 0 0 0 0,1 0 0 0 0,-1 0 0 0 0,1 0 0 0 0,-1 0 0 0 0,1 0 0 0 0,0-1 0 0 0,-1 1 0 0 0,1 0 0 0 0,0 0 0 0 0,0 0 0 0 0,-1-1 0 0 0,1 1 0 0 0,0-1 0 0 0,0 1 0 0 0,0 0 0 0 0,0-1 0 0 0,0 1 0 0 0,0-1 0 0 0,0 0 0 0 0,0 1 0 0 0,2-1 1 0 0,2 1 45 0 0,1 0 1 0 0,-1 0-1 0 0,0-1 1 0 0,1 0-1 0 0,-1 0 1 0 0,1 0-1 0 0,-1-1 1 0 0,1 1-1 0 0,5-3 1 0 0,49-15 415 0 0,-54 15-427 0 0,92-35 458 0 0,162-91 0 0 0,-245 120-473 0 0,-7 6-28 0 0,-1-1 0 0 0,1 0 1 0 0,-1-1-1 0 0,0 0 0 0 0,0 0 0 0 0,-1 0 1 0 0,1-1-1 0 0,-1 0 0 0 0,-1 0 1 0 0,1-1-1 0 0,7-11 0 0 0,-12 16-78 0 0,-7 6 59 0 0,-1 1-1 0 0,1 0 1 0 0,0 0 0 0 0,0 0-1 0 0,0 1 1 0 0,1 0 0 0 0,0 0-1 0 0,0 0 1 0 0,0 1 0 0 0,1 0-1 0 0,0-1 1 0 0,0 1 0 0 0,1 1 0 0 0,0-1-1 0 0,0 1 1 0 0,1-1 0 0 0,0 1-1 0 0,0 0 1 0 0,1-1 0 0 0,0 1-1 0 0,0 12 1 0 0,2-7 14 0 0,3-1 0 0 0,3 4 21 0 0,-3-13-39 0 0,-1-2-84 0 0,-1 1-48 0 0,0-1-1 0 0,0 1 0 0 0,0-1 0 0 0,0 1 0 0 0,1-1 0 0 0,-1 0 0 0 0,0 0 0 0 0,4 1 0 0 0,12 1-6208 0 0,-7-3-185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1:23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5695 0 0,'0'0'1667'0'0,"3"1"-1092"0"0,25 10 4527 0 0,-3-2-3292 0 0,-23-8-1328 0 0,23 6 1259 0 0,-3 0-806 0 0,-4-7-563 0 0,-1 0-1 0 0,1-1 1 0 0,0-1-1 0 0,26-6 1 0 0,-8 1-239 0 0,417-63 783 0 0,-369 54-865 0 0,-47 8 13 0 0,70-6 0 0 0,-67 10 0 0 0,-36 4-636 0 0,-5 2 135 0 0,-9 5-140 0 0,-31 15-121 0 0,19-11-50 0 0,-8 7-1712 0 0,17-9 1050 0 0</inkml:trace>
</inkml:ink>
</file>

<file path=ppt/ink/ink7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0:03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1 10135 0 0,'0'0'1254'0'0,"1"2"-333"0"0,7 27 3243 0 0,-7-25-4004 0 0,-1 1-1 0 0,1-1 0 0 0,-1 0 0 0 0,0 1 0 0 0,0-1 1 0 0,-1 1-1 0 0,0-1 0 0 0,1 0 0 0 0,-1 1 0 0 0,0-1 1 0 0,-1 0-1 0 0,1 0 0 0 0,-5 8 0 0 0,-5 7 196 0 0,-2 0 0 0 0,0-1-1 0 0,-1 0 1 0 0,-29 28 0 0 0,28-29-186 0 0,-18 15 175 0 0,-1-1 1 0 0,-68 49-1 0 0,-88 34 27 0 0,-25 12-281 0 0,171-99-151 0 0,42-26-411 0 0,-6 3 1060 0 0</inkml:trace>
</inkml:ink>
</file>

<file path=ppt/ink/ink7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0:31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17 4143 0 0,'8'-8'8034'0'0,"5"-1"52"0"0,-15 10-7986 0 0,-59 34-15 0 0,-59 43 0 0 0,70-44-120 0 0,-134 103-58 0 0,140-102 103 0 0,22-16-26 0 0,0 0 0 0 0,2 2 0 0 0,-29 35 0 0 0,48-53 31 0 0,-1-1-1 0 0,1 0 0 0 0,-1 1 1 0 0,1-1-1 0 0,0 1 1 0 0,0 0-1 0 0,0-1 0 0 0,0 1 1 0 0,1 0-1 0 0,-1 0 1 0 0,1-1-1 0 0,0 1 0 0 0,-1 0 1 0 0,1 0-1 0 0,0 0 1 0 0,1-1-1 0 0,-1 1 0 0 0,0 0 1 0 0,2 4-1 0 0,0-4 64 0 0,0 0 0 0 0,0 0 0 0 0,1 0 0 0 0,-1 0 0 0 0,1-1-1 0 0,-1 1 1 0 0,1-1 0 0 0,0 1 0 0 0,0-1 0 0 0,0 0 0 0 0,0 0 0 0 0,1-1-1 0 0,-1 1 1 0 0,5 1 0 0 0,6 2 95 0 0,1-1 0 0 0,16 3 0 0 0,-25-5-105 0 0,102 15 409 0 0,-93-16-590 0 0,0 0-1 0 0,-1-1 1 0 0,1-1 0 0 0,-1 0-1 0 0,22-5 1 0 0,34-6-6447 0 0,-54 9 5339 0 0,-3 2 370 0 0</inkml:trace>
</inkml:ink>
</file>

<file path=ppt/ink/ink7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0:31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49 11575 0 0,'0'0'530'0'0,"6"-7"175"0"0,15-19-146 0 0,-5 11 6262 0 0,-27 21-6524 0 0,-10 9-201 0 0,1 1 0 0 0,0 1 0 0 0,-21 24 0 0 0,25-25-50 0 0,-1 1-45 0 0,1 1 0 0 0,1 0 0 0 0,-13 21 1 0 0,23-32 4 0 0,1 1 0 0 0,0-1 0 0 0,0 0 0 0 0,1 1 0 0 0,-1 0 0 0 0,2 0 0 0 0,-1 0 0 0 0,2 0 0 0 0,-1 0 0 0 0,1 1 0 0 0,0-1 0 0 0,0 10 1 0 0,1-15 7 0 0,0 0 1 0 0,1-1 0 0 0,-1 1 0 0 0,1-1 0 0 0,0 1 0 0 0,0 0 0 0 0,-1-1 0 0 0,2 0 0 0 0,-1 1 0 0 0,0-1 0 0 0,0 1 0 0 0,1-1 0 0 0,-1 0-1 0 0,1 0 1 0 0,2 2 0 0 0,-1-1 17 0 0,0 0 0 0 0,1-1 0 0 0,-1 0 0 0 0,0 1 1 0 0,1-1-1 0 0,0-1 0 0 0,-1 1 0 0 0,1 0 0 0 0,4 0 0 0 0,6 1 36 0 0,0 0 1 0 0,0-1 0 0 0,0-1-1 0 0,21 0 1 0 0,-27-2-51 0 0,0 1-1 0 0,0-1 0 0 0,0-1 1 0 0,0 1-1 0 0,0-1 0 0 0,0-1 1 0 0,-1 0-1 0 0,1 0 1 0 0,-1 0-1 0 0,0-1 0 0 0,0 0 1 0 0,0 0-1 0 0,6-6 0 0 0,-5 4-3 0 0,-1 0-1 0 0,0-1 1 0 0,0 0-1 0 0,-1 0 1 0 0,0-1 0 0 0,0 0-1 0 0,-1 0 1 0 0,0 0-1 0 0,0 0 1 0 0,5-15-1 0 0,-6 13-48 0 0,0-1-1 0 0,-1 0 1 0 0,-1 0-1 0 0,1 0 1 0 0,-2 0 0 0 0,1-1-1 0 0,-2 1 1 0 0,1 0-1 0 0,-2-1 1 0 0,1 1-1 0 0,-2 0 1 0 0,1-1 0 0 0,-6-17-1 0 0,5 24-15 0 0,0 0 0 0 0,0 0-1 0 0,-1 1 1 0 0,1-1 0 0 0,-1 1 0 0 0,0-1 0 0 0,0 1-1 0 0,-1 0 1 0 0,1 0 0 0 0,-1 0 0 0 0,-6-4-1 0 0,7 6 16 0 0,0 0-1 0 0,0 0 1 0 0,0 0-1 0 0,0 1 1 0 0,-1-1-1 0 0,1 1 1 0 0,0 0-1 0 0,-1 0 1 0 0,1 0-1 0 0,-1 0 1 0 0,0 1-1 0 0,1 0 1 0 0,-1-1-1 0 0,1 1 1 0 0,-1 0-1 0 0,1 1 1 0 0,-7 0-1 0 0,-3 5-168 0 0,10 0-1936 0 0,3-5 1859 0 0,0-1 1 0 0,0 0-1 0 0,0 1 1 0 0,0-1 0 0 0,1 1-1 0 0,-1-1 1 0 0,0 0-1 0 0,0 1 1 0 0,0-1 0 0 0,1 0-1 0 0,-1 1 1 0 0,0-1-1 0 0,2 1-843 0 0,-2 0 843 0 0,0-1 1 0 0,1 0 0 0 0,8 6-5153 0 0</inkml:trace>
</inkml:ink>
</file>

<file path=ppt/ink/ink7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0:32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307 128 1839 0 0,'87'-50'774'0'0,"-31"16"4686"0"0,2 5 4160 0 0,-32 14-5832 0 0,-46 18-3006 0 0,1 3-656 0 0,1 1 0 0 0,0 1-1 0 0,0 0 1 0 0,1 2 0 0 0,-27 18-1 0 0,43-27-124 0 0,-32 20 17 0 0,1 2-1 0 0,-51 47 1 0 0,75-63-26 0 0,1 0-38 0 0,0 0 0 0 0,1 0 0 0 0,0 0 0 0 0,0 1 0 0 0,-7 11 0 0 0,12-17 38 0 0,0-1 1 0 0,1 1-1 0 0,-1 0 1 0 0,0-1-1 0 0,1 1 1 0 0,-1 0 0 0 0,1 0-1 0 0,0-1 1 0 0,-1 1-1 0 0,1 0 1 0 0,0 0-1 0 0,0 0 1 0 0,0-1-1 0 0,0 1 1 0 0,1 0 0 0 0,-1 0-1 0 0,0-1 1 0 0,1 1-1 0 0,-1 0 1 0 0,1 0-1 0 0,0-1 1 0 0,-1 1-1 0 0,1 0 1 0 0,0-1-1 0 0,0 1 1 0 0,0-1 0 0 0,0 1-1 0 0,0-1 1 0 0,0 0-1 0 0,1 1 1 0 0,-1-1-1 0 0,0 0 1 0 0,1 0-1 0 0,-1 0 1 0 0,1 0 0 0 0,2 1-1 0 0,4 3-44 0 0,2-1 1 0 0,-1 0-1 0 0,0 0 0 0 0,1-1 0 0 0,14 3 1 0 0,-10-3 26 0 0,0 1 1 0 0,14 6-1 0 0,-13-4 14 0 0,1 1 1 0 0,-2 1-1 0 0,1 0 0 0 0,-1 1 1 0 0,26 21-1 0 0,-39-29 11 0 0,1 0 0 0 0,-1 0 0 0 0,0 0 0 0 0,0 0 1 0 0,0 0-1 0 0,0 0 0 0 0,0 1 0 0 0,0-1 0 0 0,0 0 0 0 0,0 1 0 0 0,0-1 0 0 0,-1 1 0 0 0,1-1 0 0 0,-1 1 0 0 0,1-1 0 0 0,0 4 0 0 0,0 1 10 0 0,1-1 15 0 0,-1-1 1 0 0,0 1-1 0 0,0-1 1 0 0,-1 1 0 0 0,1 0-1 0 0,-1-1 1 0 0,0 1-1 0 0,0-1 1 0 0,-1 7-1 0 0,-1-2 50 0 0,0-1-1 0 0,-1 0 1 0 0,0 0-1 0 0,-5 11 1 0 0,5-13-56 0 0,0-1 1 0 0,0 1 0 0 0,0-1 0 0 0,-1 0-1 0 0,0 0 1 0 0,0 0 0 0 0,0 0-1 0 0,-1-1 1 0 0,0 1 0 0 0,0-1-1 0 0,0 0 1 0 0,0-1 0 0 0,-10 6-1 0 0,7-5 31 0 0,-1-1-1 0 0,0 0 1 0 0,0 0-1 0 0,0-1 1 0 0,0 0 0 0 0,0-1-1 0 0,0 0 1 0 0,-17 0-1 0 0,-75-8 299 0 0,71 4-551 0 0,1 1 1 0 0,-1 1 0 0 0,-32 3 0 0 0,41 3-1482 0 0,19-4 673 0 0</inkml:trace>
</inkml:ink>
</file>

<file path=ppt/ink/ink7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0:32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11 10679 0 0,'0'0'6376'0'0,"-8"-8"-5058"0"0,4 8-1265 0 0,1-1-1 0 0,0 0 1 0 0,0 1 0 0 0,0 0 0 0 0,-1 0 0 0 0,1 0 0 0 0,0 0 0 0 0,0 0 0 0 0,0 1 0 0 0,-1-1 0 0 0,1 1 0 0 0,0 0 0 0 0,0 0 0 0 0,0 0 0 0 0,0 0 0 0 0,0 1 0 0 0,1-1 0 0 0,-1 1 0 0 0,0 0 0 0 0,-3 2-1 0 0,-5 4-57 0 0,1 1 0 0 0,0 0 0 0 0,-14 16-1 0 0,7-5 18 0 0,2 0-1 0 0,0 2 1 0 0,1 0 0 0 0,1 0-1 0 0,0 1 1 0 0,2 1 0 0 0,1 0-1 0 0,2 1 1 0 0,0-1 0 0 0,-6 35-1 0 0,13-53 12 0 0,0 0 1 0 0,0 1-1 0 0,0-1 0 0 0,1 1 1 0 0,0-1-1 0 0,1 1 0 0 0,-1-1 0 0 0,1 0 1 0 0,0 1-1 0 0,3 7 0 0 0,-2-11 28 0 0,-1 0-1 0 0,0 0 1 0 0,1 0 0 0 0,0-1-1 0 0,-1 1 1 0 0,1 0-1 0 0,0-1 1 0 0,0 1 0 0 0,1-1-1 0 0,-1 0 1 0 0,0 0 0 0 0,1 0-1 0 0,-1 0 1 0 0,1 0-1 0 0,0 0 1 0 0,0-1 0 0 0,-1 0-1 0 0,1 1 1 0 0,0-1-1 0 0,0 0 1 0 0,0 0 0 0 0,5 0-1 0 0,3 1-94 0 0,-1-1 1 0 0,0 0-1 0 0,16-1 0 0 0,12-4-3081 0 0,-22 1-3379 0 0</inkml:trace>
</inkml:ink>
</file>

<file path=ppt/ink/ink7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0:33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16559 0 0,'0'0'1658'0'0,"1"5"-1237"0"0,5 12-177 0 0,0 0 0 0 0,1-1 1 0 0,1 0-1 0 0,1 0 0 0 0,0-1 0 0 0,21 26 1 0 0,-13-20 147 0 0,2-2 1 0 0,0 0 0 0 0,42 31 0 0 0,-22-18-1059 0 0,-38-31 267 0 0,4-1-3410 0 0,-3 0 3072 0 0,-1 0 1 0 0,1-1 0 0 0,0 1-1 0 0,-1 0 1 0 0,1-1-1 0 0,2-1 1 0 0,5-3-4419 0 0</inkml:trace>
</inkml:ink>
</file>

<file path=ppt/ink/ink7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0:3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69 4607 0 0,'2'-8'475'0'0,"1"-1"2193"0"0,-1 0 0 0 0,3-15 0 0 0,-1 5 5771 0 0,-5 21-8237 0 0,-40 125-106 0 0,6-13-12 0 0,-73 158 0 0 0,69-194-109 0 0,-54 118-179 0 0,77-157 149 0 0,3 0-1 0 0,1 0 1 0 0,-9 51 0 0 0,21-89-234 0 0,-1 5 619 0 0</inkml:trace>
</inkml:ink>
</file>

<file path=ppt/ink/ink7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0:34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7831 0 0,'0'0'5462'0'0,"0"2"-5030"0"0,0 6-257 0 0,1 0 1 0 0,0 0-1 0 0,0 0 1 0 0,1 0-1 0 0,0 0 1 0 0,0 0-1 0 0,0 0 1 0 0,1-1-1 0 0,1 1 1 0 0,-1-1-1 0 0,1 0 1 0 0,1 0-1 0 0,-1 0 1 0 0,1-1-1 0 0,0 1 1 0 0,10 8 0 0 0,-2-3-66 0 0,2 0 0 0 0,-1-1 1 0 0,1-1-1 0 0,1 0 1 0 0,0-1-1 0 0,24 10 1 0 0,-23-12 69 0 0,0 0 1 0 0,-1 2-1 0 0,0 0 1 0 0,0 1-1 0 0,14 12 1 0 0,-25-18-133 0 0,-1 0 1 0 0,1 1 0 0 0,-1-1 0 0 0,0 1 0 0 0,-1 0 0 0 0,1 0 0 0 0,-1 0 0 0 0,0 0 0 0 0,0 0 0 0 0,-1 1 0 0 0,0-1 0 0 0,1 1 0 0 0,-2 0 0 0 0,1 0 0 0 0,-1 0-1 0 0,0-1 1 0 0,0 1 0 0 0,-1 0 0 0 0,0 8 0 0 0,0-4 105 0 0,-1-1-1 0 0,0 1 1 0 0,-1-1-1 0 0,0 0 1 0 0,-1 1-1 0 0,0-1 1 0 0,0 0-1 0 0,-9 17 1 0 0,5-15 85 0 0,-1 0 0 0 0,1 0 0 0 0,-2-1 0 0 0,0 1 0 0 0,-19 15 0 0 0,-26 18 472 0 0,-114 69 1 0 0,142-93-2038 0 0</inkml:trace>
</inkml:ink>
</file>

<file path=ppt/ink/ink7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0:34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11575 0 0,'0'0'1158'0'0,"-2"1"-973"0"0,1 0-58 0 0,-1 0-1 0 0,1 0 1 0 0,-1 0 0 0 0,1 1-1 0 0,-1-1 1 0 0,1 0 0 0 0,0 1-1 0 0,0-1 1 0 0,0 1 0 0 0,0-1-1 0 0,0 1 1 0 0,0 0 0 0 0,0-1-1 0 0,0 1 1 0 0,0 0 0 0 0,1 0-1 0 0,-1 1 1 0 0,0 1 69 0 0,1 0-1 0 0,-1 0 1 0 0,1 0 0 0 0,0 0-1 0 0,1 0 1 0 0,-1 0 0 0 0,0-1-1 0 0,2 5 1 0 0,0 1 60 0 0,1 0-1 0 0,0 0 0 0 0,1-1 1 0 0,0 1-1 0 0,0-1 1 0 0,10 14-1 0 0,-7-13-78 0 0,2 0 1 0 0,-1 0-1 0 0,15 10 0 0 0,-15-12-107 0 0,0 0 0 0 0,0 0 0 0 0,-1 0 0 0 0,0 1 0 0 0,10 14 1 0 0,-10-8-633 0 0,11 28 1 0 0,-13-31-968 0 0</inkml:trace>
</inkml:ink>
</file>

<file path=ppt/ink/ink7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0:35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13 4607 0 0,'7'-12'15257'0'0,"-6"24"-13485"0"0,-2 19-2750 0 0,-4-3 1176 0 0,-2 0 0 0 0,0 0 0 0 0,-2-1-1 0 0,-1 0 1 0 0,-23 45 0 0 0,-83 120 601 0 0,42-83-599 0 0,-77 122-129 0 0,127-188-41 0 0,2 1-1 0 0,2 0 1 0 0,-24 76 0 0 0,39-102-24 0 0,1 0 1 0 0,1 0-1 0 0,1 1 1 0 0,0-1-1 0 0,1 0 1 0 0,1 1 0 0 0,1-1-1 0 0,0 1 1 0 0,6 21-1 0 0,-5-29-163 0 0,-2-9-10 0 0,11-18-3742 0 0,-6 5 2090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1:23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 5983 0 0,'0'0'1811'0'0,"2"2"-496"0"0,1 2-1021 0 0,-1-1-1 0 0,0 1 1 0 0,0 0 0 0 0,0-1 0 0 0,0 1 0 0 0,-1 0-1 0 0,0 0 1 0 0,1 1 0 0 0,-1-1 0 0 0,-1 0 0 0 0,1 0-1 0 0,-1 0 1 0 0,1 1 0 0 0,-1-1 0 0 0,-1 6 0 0 0,-1 0 8 0 0,1 0-1 0 0,-2 0 1 0 0,0 0 0 0 0,0-1 0 0 0,-8 18 0 0 0,-37 58 861 0 0,0 0-286 0 0,40-70-757 0 0,-28 69 374 0 0,32-71-444 0 0,-1 1 0 0 0,2 0-1 0 0,0 0 1 0 0,-1 20-1 0 0,4-12 41 0 0,0 1 0 0 0,2-1 0 0 0,9 41-1 0 0,-7-37 84 0 0,-3-22-138 0 0,0 0-1 0 0,-1-1 1 0 0,0 1-1 0 0,1 0 1 0 0,-2 0-1 0 0,1 0 1 0 0,-1 4-1 0 0,-1 0 50 0 0,-1 0 0 0 0,1-1 0 0 0,-8 14 0 0 0,4-15 385 0 0,4-3-1929 0 0</inkml:trace>
</inkml:ink>
</file>

<file path=ppt/ink/ink7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0:35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58 8287 0 0,'0'-2'639'0'0,"-9"-34"1161"0"0,5 28 659 0 0,0-4 7281 0 0,12 15-9002 0 0,-6-2-708 0 0,-1 0-1 0 0,1 0 0 0 0,0 0 1 0 0,-1 1-1 0 0,1-1 0 0 0,-1 0 1 0 0,0 1-1 0 0,1-1 1 0 0,-1 0-1 0 0,0 1 0 0 0,0 0 1 0 0,0-1-1 0 0,0 1 1 0 0,0 0-1 0 0,0-1 0 0 0,1 3 1 0 0,-1 0-1 0 0,0 0 0 0 0,-1 0 1 0 0,1 0-1 0 0,-1-1 1 0 0,1 1-1 0 0,-1 0 0 0 0,-1 7 1 0 0,-1 3 18 0 0,-1 0 0 0 0,0 0 0 0 0,-8 20 0 0 0,4-17-122 0 0,-1 0 0 0 0,0-1 0 0 0,-1 0 0 0 0,-17 23-1 0 0,-5 2-4555 0 0</inkml:trace>
</inkml:ink>
</file>

<file path=ppt/ink/ink7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0:37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76 1839 0 0,'-5'3'15830'0'0,"109"-28"-14481"0"0,180-18 0 0 0,-253 39-1586 0 0,-11 1-981 0 0,23 0 0 0 0,-41 3 635 0 0</inkml:trace>
</inkml:ink>
</file>

<file path=ppt/ink/ink7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0:37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52 9071 0 0,'0'0'816'0'0,"-1"1"-672"0"0,-14 7 6654 0 0,17-7-6188 0 0,4 0-359 0 0,0 0-1 0 0,0 0 0 0 0,-1-1 1 0 0,1 1-1 0 0,0-1 0 0 0,11-2 1 0 0,38-8 305 0 0,-23 3-226 0 0,181-25 858 0 0,-117 19-3709 0 0,-84 11 1207 0 0</inkml:trace>
</inkml:ink>
</file>

<file path=ppt/ink/ink7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0:37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 12751 0 0,'0'0'1467'0'0,"0"2"-902"0"0,-6 23 472 0 0,0 0 0 0 0,-2-1 0 0 0,-20 47 0 0 0,11-31-463 0 0,-32 83 356 0 0,-40 159 0 0 0,81-246-869 0 0,-4 46 1 0 0,10-62-25 0 0,1-1 1 0 0,1 1 0 0 0,5 38 0 0 0,-5-56-11 0 0,0-1 0 0 0,0 1-1 0 0,1-1 1 0 0,-1 0 0 0 0,0 1-1 0 0,0-1 1 0 0,-1 1-1 0 0,1-1 1 0 0,0 1 0 0 0,0-1-1 0 0,-1 0 1 0 0,1 1 0 0 0,-1 1-1 0 0,-5 9-20 0 0,4-11-15 0 0,1 0-70 0 0</inkml:trace>
</inkml:ink>
</file>

<file path=ppt/ink/ink7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0:43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2 919 0 0,'-3'-2'12553'0'0,"3"8"-10623"0"0,2 16-804 0 0,9 27-937 0 0,8 6 693 0 0,42 83 0 0 0,-53-119-853 0 0,-5-12 5 0 0,10 20 5 0 0,3-1-37 0 0,-13-24-20 0 0,-1 1-72 0 0,-2-3-52 0 0,0 0 153 0 0,0 1 1 0 0,0-1 0 0 0,0 0-1 0 0,0 1 1 0 0,0-1 0 0 0,0 0-1 0 0,0 0 1 0 0,0 1 0 0 0,0-1-1 0 0,0 0 1 0 0,0 1-1 0 0,0-1 1 0 0,0 0 0 0 0,1 1-1 0 0,-1-1 1 0 0,0 0 0 0 0,0 0-1 0 0,0 1 1 0 0,1-1 0 0 0,-1 0-1 0 0,0 0 1 0 0,0 1-1 0 0,1-1 1 0 0,2 3-1202 0 0</inkml:trace>
</inkml:ink>
</file>

<file path=ppt/ink/ink7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0:43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24 5063 0 0,'1'-2'390'0'0,"2"-11"422"0"0,-5 5 6505 0 0,0 8-6949 0 0,0 2-317 0 0,0-1-1 0 0,0 1 1 0 0,0-1-1 0 0,0 1 1 0 0,0 0 0 0 0,0-1-1 0 0,1 1 1 0 0,-1 0 0 0 0,1 0-1 0 0,-1 0 1 0 0,1 1-1 0 0,0-1 1 0 0,0 0 0 0 0,0 0-1 0 0,0 1 1 0 0,0-1 0 0 0,0 1-1 0 0,0-1 1 0 0,1 1 0 0 0,-1 3-1 0 0,0 7 33 0 0,0 0-1 0 0,2 25 1 0 0,1-9-49 0 0,-2-11-34 0 0,-1-1 0 0 0,-1 1 0 0 0,0 0 0 0 0,-1 0 0 0 0,-1-1 0 0 0,-6 19 0 0 0,-19 35 239 0 0,-42 79 0 0 0,22-51 235 0 0,-198 524 1749 0 0,240-606-2148 0 0,2 0 1 0 0,0 1 0 0 0,2-1-1 0 0,0 1 1 0 0,-2 26-1 0 0,5-41 227 0 0,15-9-9096 0 0</inkml:trace>
</inkml:ink>
</file>

<file path=ppt/ink/ink7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0:44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 1375 0 0,'0'0'10999'0'0,"-1"2"-10360"0"0,-6 11 363 0 0,0 0 1 0 0,-1 0 0 0 0,-19 21-1 0 0,24-29-854 0 0,-1 0-1 0 0,1 0 0 0 0,1 0 1 0 0,-1 0-1 0 0,1 0 0 0 0,-3 9 1 0 0,3-9-69 0 0,1-1-60 0 0,-4 8 82 0 0,0 1-1 0 0,2 1 1 0 0,-1-1 0 0 0,2 0 0 0 0,0 1 0 0 0,-1 22 0 0 0,1-12 44 0 0,0-3-1484 0 0,1-6-4303 0 0</inkml:trace>
</inkml:ink>
</file>

<file path=ppt/ink/ink7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0:46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4607 0 0,'0'0'9920'0'0,"3"-1"-9494"0"0,59-13 933 0 0,116-23 650 0 0,-141 31-1879 0 0,1 2 0 0 0,68 1 0 0 0,-88 5-832 0 0,-1 1 0 0 0,26 6 0 0 0,-40-8 214 0 0</inkml:trace>
</inkml:ink>
</file>

<file path=ppt/ink/ink7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0:46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4607 0 0,'0'0'710'0'0,"2"-1"519"0"0,8-5 112 0 0,1 0 1 0 0,0 1-1 0 0,0 0 1 0 0,12-3-1 0 0,52-13 521 0 0,-53 16-1219 0 0,28-8 106 0 0,0 2 0 0 0,0 3 0 0 0,89-4 0 0 0,-113 13-1022 0 0,5 0-565 0 0,-8-3-4448 0 0,-9 1-40 0 0</inkml:trace>
</inkml:ink>
</file>

<file path=ppt/ink/ink7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0:47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47 5063 0 0,'2'-2'390'0'0,"1"0"-318"0"0,-2 2-62 0 0,13-19 244 0 0,6 2 5420 0 0,-15 14-4682 0 0,0 0 2318 0 0,-9 14-3066 0 0,0 1 0 0 0,-1-1 1 0 0,-1 0-1 0 0,1 0 0 0 0,-15 19 0 0 0,8-13 136 0 0,-9 20-1 0 0,-69 142 402 0 0,69-133-653 0 0,-43 67 0 0 0,62-109-219 0 0,1-1 1 0 0,-1 1-1 0 0,0-1 0 0 0,1 1 1 0 0,0-1-1 0 0,0 1 0 0 0,-1 5 1 0 0,1 4-4837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1:24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0 11055 0 0,'0'0'1002'0'0,"-3"2"-824"0"0,-85 46 554 0 0,77-44-220 0 0,1 1 0 0 0,-14 2 0 0 0,-2 1 754 0 0,-1 0 228 0 0,18-5-1043 0 0,0-1 0 0 0,1 2 1 0 0,-1-1-1 0 0,-15 10 0 0 0,4 2-335 0 0,1 1 0 0 0,0 0 0 0 0,1 2-1 0 0,-21 27 1 0 0,-6 4-111 0 0,15-17-5 0 0,-44 60 0 0 0,61-72 0 0 0,0 0 0 0 0,2 1 0 0 0,0 0 0 0 0,-14 42 0 0 0,24-59-1 0 0,0 0 0 0 0,0 0 0 0 0,0 0 0 0 0,0 0 0 0 0,1 0 0 0 0,0 0 0 0 0,0 0 0 0 0,0 0 0 0 0,0 0 0 0 0,1 0 0 0 0,-1 0 0 0 0,1 0 0 0 0,0 0 0 0 0,0 0 0 0 0,1 0 0 0 0,-1 0 0 0 0,3 5 0 0 0,-1-5 20 0 0,-1-1 1 0 0,1 1 0 0 0,0 0-1 0 0,1-1 1 0 0,-1 0 0 0 0,0 1-1 0 0,1-1 1 0 0,0-1 0 0 0,-1 1-1 0 0,1 0 1 0 0,0-1 0 0 0,1 0-1 0 0,-1 0 1 0 0,0 0 0 0 0,6 1-1 0 0,2 0 152 0 0,0 0-1 0 0,0-1 0 0 0,1 0 1 0 0,-1-1-1 0 0,1-1 0 0 0,-1 0 1 0 0,14-2-1 0 0,89-17 1386 0 0,-56 7-948 0 0,1 0-268 0 0,62-20 1 0 0,-118 30-325 0 0,20-3 43 0 0,-12 3-6 0 0,-9 2-24 0 0,-12 11-2323 0 0,-1 2-3207 0 0,-2 2-1797 0 0</inkml:trace>
</inkml:ink>
</file>

<file path=ppt/ink/ink7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0:4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76 240 5527 0 0,'-3'-1'250'0'0,"-8"-1"-14"0"0,-26-3 134 0 0,12 2 9877 0 0,29 4-9846 0 0,18 2 18 0 0,-1-1-1 0 0,0 0 1 0 0,41-3 0 0 0,67-12 408 0 0,58-23-33 0 0,-87 15-543 0 0,31-5-67 0 0,221-41 178 0 0,5 20-377 0 0,-278 40-502 0 0,35-3-1520 0 0,-38 5-4081 0 0,-47 2 736 0 0</inkml:trace>
</inkml:ink>
</file>

<file path=ppt/ink/ink7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0:49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65 7799 0 0,'2'-1'356'0'0,"1"1"-240"0"0,1-1 1 0 0,11-11 128 0 0,0 1 1100 0 0,22-13-1 0 0,-12 8 4893 0 0,-27 18-6013 0 0,-3 5-211 0 0,-1 0 0 0 0,0-1 0 0 0,-1 0 0 0 0,1 0 0 0 0,-1-1 0 0 0,0 0-1 0 0,-11 6 1 0 0,-61 28-6 0 0,56-28 33 0 0,-60 29-35 0 0,-83 55 0 0 0,-1 22-5 0 0,154-106 0 0 0,1 0 0 0 0,0 1 0 0 0,-13 17 0 0 0,18-18 0 0 0,7-10 6 0 0,0 0 0 0 0,-1 0-1 0 0,1 0 1 0 0,0 0 0 0 0,0 0-1 0 0,0 0 1 0 0,0 0 0 0 0,0 0 0 0 0,0 0-1 0 0,0 0 1 0 0,1 0 0 0 0,-1 0-1 0 0,0-1 1 0 0,0 1 0 0 0,1 0-1 0 0,-1 0 1 0 0,1 0 0 0 0,-1 0 0 0 0,0 0-1 0 0,2 1 1 0 0,0 0 24 0 0,-1 0 1 0 0,1-1-1 0 0,0 1 1 0 0,0-1-1 0 0,0 1 1 0 0,0-1-1 0 0,0 1 1 0 0,3 0-1 0 0,1 1 71 0 0,1-1-1 0 0,0 1 0 0 0,0-1 1 0 0,13 2-1 0 0,182 36 839 0 0,-193-39-1368 0 0,0 0 0 0 0,0 0 0 0 0,0-1 0 0 0,0 0 0 0 0,12-2 1 0 0,-11 1-568 0 0,12-1-4974 0 0</inkml:trace>
</inkml:ink>
</file>

<file path=ppt/ink/ink7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0:49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46 919 0 0,'0'0'12195'0'0,"-2"0"-11938"0"0,-10 6-46 0 0,0 0 0 0 0,0 1 0 0 0,1 0 0 0 0,0 0 0 0 0,0 1 0 0 0,1 0-1 0 0,0 1 1 0 0,1 1 0 0 0,0-1 0 0 0,0 1 0 0 0,1 1 0 0 0,0 0 0 0 0,1 0 0 0 0,0 0 0 0 0,1 1-1 0 0,0 0 1 0 0,-7 21 0 0 0,8-16-71 0 0,-4 23 0 0 0,10-35-70 0 0,1-2-37 0 0,-1 0 1 0 0,0-1 0 0 0,1 1 0 0 0,0 0-1 0 0,0-1 1 0 0,0 1 0 0 0,0-1 0 0 0,0 1 0 0 0,0-1-1 0 0,1 0 1 0 0,-1 0 0 0 0,1 0 0 0 0,-1 0 0 0 0,1 0-1 0 0,0-1 1 0 0,0 1 0 0 0,0-1 0 0 0,0 0-1 0 0,0 0 1 0 0,0 0 0 0 0,0 0 0 0 0,0-1 0 0 0,0 1-1 0 0,0-1 1 0 0,1 1 0 0 0,-1-1 0 0 0,3-1-1 0 0,-5 2-26 0 0,11-1 51 0 0,0-1 1 0 0,1 0-1 0 0,-1-1 1 0 0,0 0-1 0 0,0 0 1 0 0,0-2-1 0 0,0 1 1 0 0,-1-1-1 0 0,1-1 1 0 0,-1 0-1 0 0,0-1 1 0 0,-1 0-1 0 0,1-1 1 0 0,-1 0-1 0 0,0 0 1 0 0,11-12-1 0 0,-16 14-50 0 0,-1-1 0 0 0,1 0 0 0 0,-1 0 0 0 0,-1 0 0 0 0,1 0 0 0 0,-1-1 0 0 0,0 0 0 0 0,0 1 0 0 0,-1-1 0 0 0,0 0 0 0 0,0 0 0 0 0,1-11-1 0 0,-3 12-12 0 0,1 0 0 0 0,-1 0 0 0 0,0 0 0 0 0,-1 0-1 0 0,1 0 1 0 0,-1 0 0 0 0,0 0 0 0 0,-1 0 0 0 0,0 0-1 0 0,0 0 1 0 0,0 1 0 0 0,0-1 0 0 0,-1 1 0 0 0,0-1-1 0 0,-4-4 1 0 0,1 1-370 0 0,-1 1-1 0 0,-1 0 1 0 0,1 0 0 0 0,-1 1-1 0 0,0 0 1 0 0,-16-10-1 0 0,13 13-2328 0 0</inkml:trace>
</inkml:ink>
</file>

<file path=ppt/ink/ink7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0:50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64 7367 0 0,'7'-9'1247'0'0,"15"-20"-2328"0"0,-6 11 12609 0 0,-17 17-11499 0 0,0 0 0 0 0,0 1 0 0 0,0-1 0 0 0,0 0 0 0 0,0 1 0 0 0,0-1 0 0 0,0 1 0 0 0,0-1 0 0 0,0 1 0 0 0,0-1 0 0 0,-1 1 0 0 0,1 0 0 0 0,0 0 0 0 0,0-1 0 0 0,-1 1 0 0 0,1 0 0 0 0,-2 1 0 0 0,-20 4 102 0 0,18-3-119 0 0,-1 0 0 0 0,1 1 1 0 0,0 0-1 0 0,0 1 0 0 0,0-1 1 0 0,0 1-1 0 0,0 0 0 0 0,-5 6 0 0 0,-14 11 11 0 0,13-12-54 0 0,1 0 0 0 0,0 1 0 0 0,0 0-1 0 0,1 0 1 0 0,0 1 0 0 0,1 0 0 0 0,0 1 0 0 0,1-1-1 0 0,-9 21 1 0 0,12-20 31 0 0,4-11 0 0 0,-1 0 0 0 0,1 1 0 0 0,0-1 0 0 0,-1 0 0 0 0,1 1 0 0 0,0-1 0 0 0,0 1 0 0 0,0-1 0 0 0,0 0 0 0 0,0 1 0 0 0,0-1 0 0 0,0 1 0 0 0,1-1 0 0 0,-1 0 0 0 0,1 2 0 0 0,1 2 0 0 0,2 17-25 0 0,-1-17 9 0 0,0-2 4 0 0,1 3-1 0 0,-1 0-1 0 0,1 0 1 0 0,0 0 0 0 0,1 0 0 0 0,-1-1 0 0 0,1 0 0 0 0,0 0-1 0 0,1 0 1 0 0,-1-1 0 0 0,1 0 0 0 0,0 0 0 0 0,0 0-1 0 0,0-1 1 0 0,0 1 0 0 0,1-2 0 0 0,0 1 0 0 0,-1-1-1 0 0,12 3 1 0 0,-9-3 1 0 0,-1 0 0 0 0,0 0 0 0 0,0 1 0 0 0,0 0 0 0 0,0 0 0 0 0,14 9-1 0 0,-16-8 18 0 0,0 0 5 0 0,-1 0 0 0 0,0 1 0 0 0,-1-1 0 0 0,1 1 0 0 0,-1 1 0 0 0,0-1 0 0 0,0 0-1 0 0,0 1 1 0 0,-1 0 0 0 0,0 0 0 0 0,0 0 0 0 0,-1 0 0 0 0,4 11 0 0 0,-1 2 44 0 0,-7-13-51 0 0,1-2 9 0 0,0 3 21 0 0,-1-1-1 0 0,0 1 1 0 0,0-1-1 0 0,0 0 1 0 0,0 0-1 0 0,-1 0 1 0 0,0 0-1 0 0,-1 0 1 0 0,1 0-1 0 0,-1-1 1 0 0,0 0-1 0 0,0 0 1 0 0,-1 0-1 0 0,0 0 1 0 0,1 0-1 0 0,-2-1 1 0 0,1 0-1 0 0,0 0 1 0 0,-1-1-1 0 0,-10 6 1 0 0,4-3-6 0 0,0-1 1 0 0,-1 0-1 0 0,1-1 1 0 0,-1-1-1 0 0,0 0 1 0 0,0 0-1 0 0,0-1 1 0 0,-1-1-1 0 0,-19 0 1 0 0,13-2 14 0 0,0 0 1 0 0,0-2 0 0 0,0 0 0 0 0,0-1 0 0 0,1-1 0 0 0,0-1 0 0 0,-1-1 0 0 0,-25-13 0 0 0,41 18-62 0 0,1 0 1 0 0,0 0-1 0 0,0 0 0 0 0,0 0 0 0 0,1-1 0 0 0,-1 1 0 0 0,1-1 1 0 0,-1 0-1 0 0,-3-5 0 0 0,5 6-5 0 0,0 1 0 0 0,0-1 0 0 0,1 1-1 0 0,-1-1 1 0 0,0 0 0 0 0,1 1 0 0 0,0-1 0 0 0,-1 0 0 0 0,1 1 0 0 0,0-1 0 0 0,0 0 0 0 0,0 1-1 0 0,0-1 1 0 0,0 0 0 0 0,0 0 0 0 0,0 1 0 0 0,0-1 0 0 0,1 0 0 0 0,-1 1 0 0 0,1-1 0 0 0,1-2 0 0 0,-2 3-97 0 0,1 0 1 0 0,-1 0 0 0 0,1 1 0 0 0,-1-1-1 0 0,1 0 1 0 0,0 1 0 0 0,-1-1-1 0 0,1 0 1 0 0,0 1 0 0 0,0-1 0 0 0,0 1-1 0 0,-1-1 1 0 0,1 1 0 0 0,0-1 0 0 0,0 1-1 0 0,1-1 1 0 0,2 0-293 0 0,12-7-1044 0 0,2-1-14 0 0</inkml:trace>
</inkml:ink>
</file>

<file path=ppt/ink/ink7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0:50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17 3223 0 0,'0'0'143'0'0,"1"-2"-3"0"0,1 0-120 0 0,0-1-12 0 0,17-6 11611 0 0,-24 21-9666 0 0,-16 17-2524 0 0,5-14 1013 0 0,-22 18-1 0 0,11-11-172 0 0,18-14-204 0 0,-74 68 286 0 0,69-62-316 0 0,2 1 1 0 0,-1 0-1 0 0,-17 31 1 0 0,22-33 28 0 0,1 0 1 0 0,1 1 0 0 0,0 0 0 0 0,-4 15-1 0 0,9-22-1 0 0,-1 1 1 0 0,1 0-1 0 0,0 0 0 0 0,0 0 0 0 0,1 0 0 0 0,0 0 0 0 0,1 0 0 0 0,0-1 0 0 0,2 13 0 0 0,-1-14-12 0 0,-1 1 1 0 0,1-1-1 0 0,0 0 0 0 0,0 0 1 0 0,1 0-1 0 0,6 11 0 0 0,-5-12-28 0 0,0-1 0 0 0,0 0 0 0 0,0 1 1 0 0,1-2-1 0 0,-1 1 0 0 0,1 0 0 0 0,0-1 0 0 0,1 0 0 0 0,-1 0 0 0 0,9 3 1 0 0,-8-3-205 0 0,1-1 0 0 0,0 0 0 0 0,-1 0 0 0 0,1-1 1 0 0,0 0-1 0 0,0 0 0 0 0,0 0 0 0 0,0-1 1 0 0,0 0-1 0 0,0-1 0 0 0,8 0 0 0 0,2-3-1527 0 0</inkml:trace>
</inkml:ink>
</file>

<file path=ppt/ink/ink7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0:51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8287 0 0,'0'0'756'0'0,"0"3"-622"0"0,-2 12 1028 0 0,2 0 1 0 0,0 0-1 0 0,1-1 0 0 0,0 1 1 0 0,1 0-1 0 0,8 28 1 0 0,-5-29-913 0 0,0 0-1 0 0,1-1 1 0 0,0 0 0 0 0,1 0-1 0 0,0 0 1 0 0,1-1 0 0 0,12 14-1 0 0,-20-25-244 0 0,1-1-1 0 0,-1 1 1 0 0,1 0-1 0 0,0-1 1 0 0,-1 1 0 0 0,1-1-1 0 0,0 1 1 0 0,-1-1-1 0 0,1 1 1 0 0,0-1-1 0 0,-1 0 1 0 0,1 1 0 0 0,0-1-1 0 0,1 1 1 0 0,2 0 6 0 0,24 13-1168 0 0,-27-14 1009 0 0,0 0 0 0 0,0 0 1 0 0,0 0-1 0 0,0 0 0 0 0,0 0 0 0 0,0 0 0 0 0,0 0 0 0 0,0 0 1 0 0,0 0-1 0 0,0 0 0 0 0,0 0 0 0 0,1-1 0 0 0,2 0-158 0 0,10-2-933 0 0</inkml:trace>
</inkml:ink>
</file>

<file path=ppt/ink/ink7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0:51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31 4143 0 0,'2'-2'319'0'0,"23"-21"4866"0"0,-25 22-4922 0 0,1 1-1 0 0,-1-1 1 0 0,0 1-1 0 0,0 0 1 0 0,1-1-1 0 0,-1 1 1 0 0,1 0-1 0 0,-1 0 1 0 0,0-1-1 0 0,1 1 1 0 0,-1 0-1 0 0,1 0 0 0 0,-1-1 1 0 0,0 1-1 0 0,1 0 1 0 0,-1 0-1 0 0,1 0 1 0 0,-1 0-1 0 0,1 0 1 0 0,0 0-1 0 0,-3 11-98 0 0,-1 0 0 0 0,0 0 0 0 0,-1-1 0 0 0,0 1 0 0 0,-10 18 0 0 0,-34 51 571 0 0,45-75-687 0 0,-97 176 754 0 0,14 8-132 0 0,52-110-363 0 0,-7 15-99 0 0,4 1 1 0 0,5 2-1 0 0,4 1 1 0 0,-16 103-1 0 0,37-165-178 0 0,7-34-248 0 0,3-4-1700 0 0,10-9-4460 0 0</inkml:trace>
</inkml:ink>
</file>

<file path=ppt/ink/ink7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0:51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3 9215 0 0,'0'0'707'0'0,"-2"-1"-464"0"0,-3 1 1 0 0,0-1-1 0 0,0 0 1 0 0,0 1 0 0 0,0 0 0 0 0,-1 0 0 0 0,-6 2 0 0 0,9-1-33 0 0,0 0 0 0 0,1 0 1 0 0,-1 0-1 0 0,1 0 0 0 0,-1 0 1 0 0,1 0-1 0 0,0 1 0 0 0,-1 0 1 0 0,1-1-1 0 0,0 1 1 0 0,0 0-1 0 0,0 0 0 0 0,0 0 1 0 0,-2 4-1 0 0,1-2-59 0 0,0 0 1 0 0,1 0-1 0 0,-1 0 1 0 0,1 0-1 0 0,0 1 1 0 0,0-1-1 0 0,0 1 1 0 0,1-1-1 0 0,0 1 1 0 0,-1 5-1 0 0,2-8-105 0 0,0 1 0 0 0,0-1 0 0 0,0 0-1 0 0,1 0 1 0 0,-1 0 0 0 0,1 0 0 0 0,0 1-1 0 0,-1-1 1 0 0,1 0 0 0 0,0 0 0 0 0,0 0 0 0 0,1-1-1 0 0,1 4 1 0 0,0 0 21 0 0,2 2-18 0 0,0 0 0 0 0,1 0 0 0 0,0-1 0 0 0,0 0 0 0 0,0 0 0 0 0,1 0 0 0 0,7 4 0 0 0,54 32 193 0 0,-54-34-201 0 0,19 9 13 0 0,0-3-1 0 0,41 13 0 0 0,-15-5-22 0 0,12 3 55 0 0,52 21 103 0 0,-107-38-119 0 0,1 0 1 0 0,-2 1-1 0 0,0 0 1 0 0,0 2-1 0 0,16 13 0 0 0,-25-18-10 0 0,-1-1 1 0 0,1 1-1 0 0,-1 0 0 0 0,0 1 0 0 0,-1-1 0 0 0,0 1 0 0 0,0 0 0 0 0,0 0 1 0 0,-1 0-1 0 0,0 1 0 0 0,3 13 0 0 0,-3-10 9 0 0,-2 0 1 0 0,1 0-1 0 0,-2-1 0 0 0,1 1 1 0 0,-2 0-1 0 0,1 0 1 0 0,-5 20-1 0 0,0-10 87 0 0,-1-1-1 0 0,-1 0 1 0 0,0 0 0 0 0,-2-1-1 0 0,0 0 1 0 0,-2 0 0 0 0,0-1-1 0 0,-19 24 1 0 0,10-18-52 0 0,-2-1 0 0 0,0 0 0 0 0,-37 28 0 0 0,-83 48 135 0 0,125-87-198 0 0,12-10-26 0 0,-11 12 47 0 0,15-12-186 0 0</inkml:trace>
</inkml:ink>
</file>

<file path=ppt/ink/ink7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0:54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4065 455 0 0,'2'-1'10042'0'0,"5"-6"-9320"0"0,8-5-430 0 0,-8 5-269 0 0,-5 5 201 0 0,-1 1-119 0 0,7-2 7 0 0,-7 2 34 0 0,1 0 12 0 0,9-6 14 0 0,-1 0 0 0 0,0-1 0 0 0,-1 0 1 0 0,0-1-1 0 0,0 0 0 0 0,9-12 0 0 0,-6 7-25 0 0,31-31 172 0 0,53-43-1 0 0,55-34-312 0 0,-137 111-1 0 0,145-103-10 0 0,-53 40 64 0 0,-74 51-42 0 0,-1-2 1 0 0,-1 0 0 0 0,35-41-1 0 0,-37 37 136 0 0,63-49 1 0 0,-37 33 39 0 0,145-134 175 0 0,6-18-344 0 0,-12 9 863 0 0,-153 157-765 0 0,85-50 1 0 0,-9 8-127 0 0,-21 3 36 0 0,64-45 527 0 0,31-31-325 0 0,-93 66-163 0 0,184-120 385 0 0,-241 175-203 0 0,70-59-1 0 0,26-41 312 0 0,-108 99-439 0 0,40-49-55 0 0,-2 1 0 0 0,-27 35-60 0 0,-22 21-13 0 0,0 2-1 0 0,34-27 1 0 0,67-49-54 0 0,-26 18 60 0 0,-29 24-143 0 0,57-60 0 0 0,23-20-60 0 0,-50 56 24 0 0,-72 54 176 0 0,29-37 0 0 0,-35 39 0 0 0,0 1 0 0 0,1 0 0 0 0,28-23 0 0 0,-37 35 0 0 0,24-18-21 0 0,1 1-1 0 0,54-29 1 0 0,-72 45 0 0 0,0-1 0 0 0,0-1-1 0 0,-1 0 1 0 0,-1-1 0 0 0,17-14-1 0 0,37-54 22 0 0,38-41-218 0 0,-86 99 193 0 0,-1 1 0 0 0,2 1 0 0 0,1 0 0 0 0,0 1 0 0 0,25-14 0 0 0,3 1 25 0 0,-41 24 0 0 0,0-4-8 0 0,-7 7 23 0 0,1-1-28 0 0,15-12-111 0 0,-6 6 61 0 0,0-1 1 0 0,13-16 0 0 0,8-9 17 0 0,-30 34-19 0 0,-2 3-172 0 0,-12 14-141 0 0,8-11-160 0 0,0 0 1 0 0,1 1-1 0 0,0 0 1 0 0,0 0-1 0 0,-5 11 1 0 0,6-10-326 0 0</inkml:trace>
</inkml:ink>
</file>

<file path=ppt/ink/ink7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0:57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5096 35 919 0 0,'0'0'9335'0'0,"3"-10"-7280"0"0,-2 8-1932 0 0,1 0 1 0 0,0 0-1 0 0,0 1 1 0 0,-1-1-1 0 0,1 1 1 0 0,0-1-1 0 0,0 1 1 0 0,0-1 0 0 0,1 1-1 0 0,-1 0 1 0 0,0 0-1 0 0,0 0 1 0 0,1 1-1 0 0,3-2 1 0 0,2 1 197 0 0,0 0 1 0 0,0 0-1 0 0,8 1 0 0 0,-15 0-298 0 0,0 1 0 0 0,-1-1 0 0 0,1 0 0 0 0,0 1 0 0 0,-1-1 0 0 0,1 1 0 0 0,-1-1 0 0 0,1 1 0 0 0,-1-1 0 0 0,1 1 0 0 0,-1-1 0 0 0,1 1 0 0 0,-1-1 0 0 0,0 1 0 0 0,1 0 0 0 0,-1-1 0 0 0,0 1 0 0 0,1 0 0 0 0,-1-1 0 0 0,0 1 0 0 0,0 1 0 0 0,4 15 303 0 0,-3-5-256 0 0,-2 0 0 0 0,0 0-1 0 0,0-1 1 0 0,-1 1-1 0 0,0 0 1 0 0,-5 11 0 0 0,3-7-30 0 0,0 0 0 0 0,1 1 0 0 0,0-1 0 0 0,0 24 0 0 0,16 117 502 0 0,-8-112-250 0 0,1-7 172 0 0,17 57-1 0 0,2 16-120 0 0,0 159-40 0 0,-16-134-230 0 0,-5-37-20 0 0,-3-54 25 0 0,9 60-1 0 0,27 139 962 0 0,-31-187-875 0 0,-4 95 1 0 0,-2-36-63 0 0,2-89-77 0 0,2 0 1 0 0,2 0-1 0 0,0-1 1 0 0,17 44-1 0 0,6 27 65 0 0,-25-81-82 0 0,-1 0 1 0 0,-1 0-1 0 0,0 0 0 0 0,-1 20 0 0 0,-3-9-8 0 0,-1-1 0 0 0,-1 0 0 0 0,-1 0 0 0 0,-11 32 0 0 0,0-9 5 0 0,-18 67 30 0 0,30-99-31 0 0,1 0 0 0 0,1 0 0 0 0,1 0 0 0 0,0 0 0 0 0,2 19 0 0 0,24 106-4 0 0,-1-13 0 0 0,-22-59 0 0 0,-1 0 0 0 0,10 91 16 0 0,-6-71-248 0 0,-4-77 117 0 0,-3 23 1 0 0,0 28 87 0 0,2-50 27 0 0,0 1 0 0 0,1-1 0 0 0,1 0 0 0 0,0 0 0 0 0,1 0 0 0 0,1 0 0 0 0,7 20 0 0 0,-9-29 0 0 0,11 18 0 0 0,-4-11 1 0 0,1 0-1 0 0,12 11 0 0 0,-15-16-7 0 0,-1-1 0 0 0,0 1-1 0 0,0 0 1 0 0,0 1 0 0 0,-1 0-1 0 0,0-1 1 0 0,0 1 0 0 0,-1 1 0 0 0,5 13-1 0 0,-7-15 8 0 0,0 1 0 0 0,1 16 0 0 0,4 29 0 0 0,-5-42 0 0 0,-1-6 0 0 0,5 10 0 0 0,-2-3 8 0 0,-1-3-51 0 0,1 0-1 0 0,0-1 1 0 0,0 0 0 0 0,1 1-1 0 0,6 6 1 0 0,-3 1 3 0 0,-4 4 20 0 0,-1-16 23 0 0,3 18-19 0 0,-3-8-53 0 0,-2 9-172 0 0,-1-12-312 0 0,-1-10 483 0 0,0 0 0 0 0,0 0 1 0 0,0 1-1 0 0,0-1 0 0 0,-1 0 0 0 0,1 0 0 0 0,0-1 0 0 0,0 1 0 0 0,-1 0 1 0 0,1 0-1 0 0,0-1 0 0 0,-1 1 0 0 0,1 0 0 0 0,-4 0 0 0 0,-6 1 50 0 0,-1-2 20 0 0,1-2 0 0 0,2-1-12 0 0,6 2 7 0 0,0 0 0 0 0,0 1-1 0 0,0-1 1 0 0,0 1 0 0 0,0-1 0 0 0,0 1 0 0 0,0 0-1 0 0,0 0 1 0 0,0 0 0 0 0,-5 1 0 0 0,-5 0 2 0 0,-44 4 16 0 0,12 0 13 0 0,-57-3-1 0 0,14-10 166 0 0,56 4-21 0 0,0 1 0 0 0,-60 2 1 0 0,24 4 27 0 0,-10 1-100 0 0,28 0-93 0 0,-68-4 0 0 0,44-2-5 0 0,-89 4 0 0 0,-28 2 0 0 0,-21 5 0 0 0,130-4 0 0 0,-288-3-353 0 0,231-8 42 0 0,-49-1 802 0 0,-104 19 674 0 0,275-11-1150 0 0,0-2-1 0 0,-21-3 0 0 0,-7 0 7 0 0,12 1-21 0 0,-51-12 0 0 0,57 9 0 0 0,0 2 0 0 0,0 0 0 0 0,-37 0 0 0 0,-157 17 0 0 0,83-4 0 0 0,104-6 0 0 0,16-1 0 0 0,-1-1 0 0 0,-27-2 0 0 0,-14-4-1 0 0,39 5 3 0 0,0-1 0 0 0,0-2 0 0 0,0 0 0 0 0,1-1 0 0 0,-28-9 0 0 0,27 6 82 0 0,0 0 0 0 0,-1 2 0 0 0,0 1 1 0 0,0 0-1 0 0,-31 0 0 0 0,-114 7 186 0 0,95 0-312 0 0,-260-3-22 0 0,289-4 160 0 0,27 2-12 0 0,-1 1 0 0 0,0 1 0 0 0,0 0 0 0 0,-23 3 0 0 0,-103 15 48 0 0,27-5-140 0 0,106-12 6 0 0,-56 10-15 0 0,1-4 0 0 0,-80-1 0 0 0,127-6 13 0 0,-112-8-131 0 0,103 5 295 0 0,1-1 0 0 0,-50-15 0 0 0,72 18-90 0 0,-1-1 0 0 0,1 1 0 0 0,-1 0 0 0 0,0 1 1 0 0,0-1-1 0 0,1 1 0 0 0,-1 0 0 0 0,0 0 0 0 0,-7 2 0 0 0,1 0-94 0 0,0 1-1 0 0,-20 9 1 0 0,21-9-4 0 0,0 0 0 0 0,0-1 0 0 0,0 0 0 0 0,0-1 0 0 0,0 0 0 0 0,0 0 0 0 0,0-1 0 0 0,-13-1 0 0 0,15-1 13 0 0,0 0-43 0 0,1-1 43 0 0,1 1 4 0 0,5 2-42 0 0,3 1-883 0 0,10 6 864 0 0,-5-5 68 0 0,8-1-52 0 0,0-1 46 0 0,0-1 0 0 0,1 0-1 0 0,-1-1 1 0 0,0 0 0 0 0,0-1-1 0 0,-1-1 1 0 0,25-9 0 0 0,94-51 16 0 0,-20-2 147 0 0,-87 50-159 0 0,5-10-4387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5:45:52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0 487 5407 0 0,'3'0'248'0'0,"5"-1"-161"0"0,-1-1 0 0 0,1 1-1 0 0,9-4 1 0 0,-3 1-90 0 0,98-32 1931 0 0,-68 25-1831 0 0,-23 5-219 0 0,2 1 0 0 0,-1 0 0 0 0,40-2-1 0 0,-48 7 37 0 0,0 0 243 0 0,0 0 0 0 0,18 3-1 0 0,-22-2 121 0 0,0 0-1 0 0,1-1 0 0 0,18-2 0 0 0,8-1 378 0 0,-21 2-432 0 0,0 0 0 0 0,1-1 0 0 0,-1-1-1 0 0,0-1 1 0 0,-1 0 0 0 0,1-1 0 0 0,17-9 0 0 0,186-73 236 0 0,-196 78-439 0 0,1 2-1 0 0,-1 1 1 0 0,29-4-1 0 0,74-4 393 0 0,34-6 20 0 0,-13-15-419 0 0,-52 5-10 0 0,130-37 50 0 0,171-4 291 0 0,-385 70-277 0 0,18-3 116 0 0,0 2 0 0 0,-1 1 0 0 0,1 2-1 0 0,52 7 1 0 0,45 19-166 0 0,8 1-500 0 0,-73-18 367 0 0,40 4 74 0 0,-71-12 34 0 0,2 1 80 0 0,52-3 1 0 0,93-5-51 0 0,60-8 51 0 0,-130 13 192 0 0,81-5 685 0 0,-26-13 240 0 0,106-7-172 0 0,-91 32-1133 0 0,-25 0-714 0 0,-112-7 650 0 0,1 1 89 0 0,-1-2 1 0 0,53-8-1 0 0,-32-3 36 0 0,57-8 107 0 0,-92 17-555 0 0,0 1 0 0 0,40 2 0 0 0,-40 3-721 0 0</inkml:trace>
</inkml:ink>
</file>

<file path=ppt/ink/ink7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1:00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3223 0 0,'0'0'8290'0'0,"2"1"-7749"0"0,3 1-281 0 0,1 0 1 0 0,-1 1 0 0 0,1 0-1 0 0,-1 0 1 0 0,0 0-1 0 0,0 1 1 0 0,-1 0-1 0 0,1 0 1 0 0,-1 0-1 0 0,6 7 1 0 0,4 6 562 0 0,17 30 0 0 0,-2-2 357 0 0,-19-32-953 0 0,48 60 633 0 0,-51-66-783 0 0,0-1 1 0 0,0 1 0 0 0,0-1 0 0 0,1 0 0 0 0,0-1 0 0 0,0 0-1 0 0,14 6 1 0 0,-18-9-36 0 0,-2-1-31 0 0,-1-1 1 0 0,1 1-1 0 0,0 0 1 0 0,0-1-1 0 0,0 0 0 0 0,0 1 1 0 0,0-1-1 0 0,1 0 1 0 0,-1 0-1 0 0,0 0 1 0 0,0 0-1 0 0,0 0 1 0 0,0-1-1 0 0,0 1 1 0 0,0 0-1 0 0,0-1 1 0 0,3-1-1 0 0,-4 2-26 0 0,-1 0-1 0 0,1 0 1 0 0,0 0-1 0 0,-1 0 1 0 0,1 0-1 0 0,0-1 1 0 0,-1 1-1 0 0,1 0 1 0 0,0 0-1 0 0,-1-1 1 0 0,1 1-1 0 0,0 0 1 0 0,-1-1-1 0 0,1 1 1 0 0,-1 0-1 0 0,1-1 1 0 0,-1 1-1 0 0,1-1 1 0 0,-1 1-1 0 0,1-1 1 0 0,-1 0 0 0 0,1 1-1 0 0,0-2 1 0 0,-7-1-3998 0 0</inkml:trace>
</inkml:ink>
</file>

<file path=ppt/ink/ink7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1:01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0 5527 0 0,'0'0'1671'0'0,"-8"8"4274"0"0,6-7-5883 0 0,-4 14 342 0 0,-13 29-128 0 0,-2-1 1 0 0,-28 44 0 0 0,7-12 867 0 0,-19 37 549 0 0,-149 292-82 0 0,204-391-1474 0 0,0 0 0 0 0,1 0 0 0 0,0 0 0 0 0,1 0 0 0 0,0 1 0 0 0,1-1-1 0 0,1 1 1 0 0,-1 16 0 0 0,7-27 854 0 0,-1 0-3183 0 0</inkml:trace>
</inkml:ink>
</file>

<file path=ppt/ink/ink7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1:04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447 124 2759 0 0,'0'0'5426'0'0,"1"1"-5550"0"0,8 0 110 0 0,-1 0-14 0 0,-5 0-22 0 0,0 0 0 0 0,0-1 0 0 0,0 1-1 0 0,0-1 1 0 0,1 0 0 0 0,-1 0 0 0 0,0 0 0 0 0,0-1 0 0 0,5 0-1 0 0,2-1 4828 0 0,16-17-2738 0 0,-24 17-1968 0 0,10-12 1947 0 0,-12 13-1987 0 0,0 1-1 0 0,0 0 0 0 0,0 0 0 0 0,0 0 0 0 0,0 0 1 0 0,0 0-1 0 0,0-1 0 0 0,0 1 0 0 0,0 0 1 0 0,0 0-1 0 0,0 0 0 0 0,0 0 0 0 0,0 0 1 0 0,0-1-1 0 0,0 1 0 0 0,0 0 0 0 0,0 0 1 0 0,0 0-1 0 0,0 0 0 0 0,0 0 0 0 0,0 0 1 0 0,0-1-1 0 0,0 1 0 0 0,-1 0 0 0 0,1 0 1 0 0,0 0-1 0 0,0 0 0 0 0,0 0 0 0 0,0 0 1 0 0,0 0-1 0 0,0 0 0 0 0,-1 0 0 0 0,1 0 0 0 0,0 0 1 0 0,0-1-1 0 0,0 1 0 0 0,-13 0 460 0 0,5 1-585 0 0,0 1-1 0 0,0 0 0 0 0,-1 0 1 0 0,2 1-1 0 0,-13 6 0 0 0,13-6-1 0 0,0 0 0 0 0,0 0 0 0 0,-1-1-1 0 0,1 1 1 0 0,0-2 0 0 0,-1 1 0 0 0,-12 0-1 0 0,13-2 1 0 0,0-1 0 0 0,1 0-1 0 0,-1-1 1 0 0,0 1 0 0 0,0-1 0 0 0,1-1-1 0 0,-8-3 1 0 0,6 3 60 0 0,0-1 0 0 0,0 2 0 0 0,-1-1 0 0 0,-8-1 1 0 0,-23 0-771 0 0,-68 0 1 0 0,85 5 539 0 0,1 1 0 0 0,-1 1 1 0 0,1 1-1 0 0,-34 10 0 0 0,71-21 1458 0 0,0-1 0 0 0,24-17 0 0 0,42-37-17 0 0,-76 56-1078 0 0,-12 11 27 0 0,4-3-104 0 0,0 1 0 0 0,0 0 0 0 0,0-1 0 0 0,1 1-1 0 0,-1 0 1 0 0,1 1 0 0 0,-3 4 0 0 0,1 1-19 0 0,3-8 0 0 0,1 1 0 0 0,-1-1 0 0 0,1 0 0 0 0,-1 1 0 0 0,1-1 0 0 0,0 0 0 0 0,0 1 0 0 0,-1-1 0 0 0,1 0 0 0 0,0 1-1 0 0,0-1 1 0 0,0 1 0 0 0,1-1 0 0 0,-1 0 0 0 0,0 1 0 0 0,0-1 0 0 0,1 2 0 0 0,1 1-12 0 0,0 1 3 0 0,-1 1-1 0 0,1-1 1 0 0,1-1 0 0 0,-1 1-1 0 0,1 0 1 0 0,0 0 0 0 0,4 5-1 0 0,-4-7 19 0 0,-1 0 0 0 0,0 0 0 0 0,0 1-1 0 0,0-1 1 0 0,0 0 0 0 0,1 5 0 0 0,3 14 87 0 0,0-1 1 0 0,-2 1 0 0 0,4 43 0 0 0,-8 67 473 0 0,0-67-59 0 0,-2-25-82 0 0,1-23-257 0 0,1-1 0 0 0,2 29 0 0 0,-1-43 940 0 0,-1-1-1133 0 0,1-1 1 0 0,-1 1-1 0 0,0-1 0 0 0,1 1 1 0 0,-1-1-1 0 0,1 1 1 0 0,-1-1-1 0 0,0 1 0 0 0,1-1 1 0 0,-1 1-1 0 0,0 0 0 0 0,0-1 1 0 0,1 1-1 0 0,-1 0 1 0 0,0-1-1 0 0,0 1 0 0 0,0 1 1 0 0,2 6-478 0 0,1-2 422 0 0,-3-6 60 0 0,0 0 0 0 0,1 1 0 0 0,-1-1 1 0 0,0 0-1 0 0,0 0 0 0 0,1 1 1 0 0,-1-1-1 0 0,0 0 0 0 0,1 0 1 0 0,-1 0-1 0 0,1 1 0 0 0,-1-1 1 0 0,0 0-1 0 0,1 0 0 0 0,-1 0 1 0 0,1 0-1 0 0,-1 0 0 0 0,0 0 1 0 0,1 0-1 0 0,-1 0 0 0 0,1 0 1 0 0,-1 0-1 0 0,0 0 0 0 0,1 0 0 0 0,-1 0 1 0 0,1 0-1 0 0,-1 0 0 0 0,1 0 1 0 0,9-4-1498 0 0,0 1-5305 0 0</inkml:trace>
</inkml:ink>
</file>

<file path=ppt/ink/ink7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1:06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3679 0 0,'0'0'1416'0'0,"-7"1"4303"0"0,7 2-5492 0 0,-1 0 0 0 0,1 0 0 0 0,0 0-1 0 0,1-1 1 0 0,-1 1 0 0 0,0 0 0 0 0,1 0 0 0 0,0 0 0 0 0,-1-1 0 0 0,3 5-1 0 0,12 28 628 0 0,-13-30-651 0 0,12 21 246 0 0,1 0 1 0 0,1 0-1 0 0,1-2 0 0 0,1 0 1 0 0,2-1-1 0 0,22 21 0 0 0,-9-13-205 0 0,2-2-1 0 0,0-2 0 0 0,53 31 1 0 0,-5-6-52 0 0,-14-9-87 0 0,78 36 0 0 0,-136-74-194 0 0,0-1 0 0 0,0 0-1 0 0,0-1 1 0 0,18 3-1 0 0,4-4-3025 0 0</inkml:trace>
</inkml:ink>
</file>

<file path=ppt/ink/ink7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1:0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33 2759 0 0,'0'-9'247'0'0,"2"-15"11510"0"0,-3 27-11437 0 0,-1 7-205 0 0,0 1 0 0 0,-1-1-1 0 0,-1 1 1 0 0,0-1-1 0 0,0 0 1 0 0,-1-1 0 0 0,0 1-1 0 0,-1-1 1 0 0,-10 14 0 0 0,-11 10 195 0 0,-34 33-1 0 0,51-56-191 0 0,-253 255 818 0 0,176-187-726 0 0,2-1-33 0 0,80-73-163 0 0,3-2-15 0 0,0 0 0 0 0,0 0 0 0 0,1 0 0 0 0,-1 0 0 0 0,0 0 0 0 0,1 0 0 0 0,0 1 0 0 0,-2 3 0 0 0,2-4-245 0 0,14-3-420 0 0,-1 0 322 0 0</inkml:trace>
</inkml:ink>
</file>

<file path=ppt/ink/ink7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1:07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45 8375 0 0,'0'0'758'0'0,"4"-7"-481"0"0,0-1 1441 0 0,0 1 1 0 0,0 0-1 0 0,7-9 2075 0 0,-9 18-3496 0 0,-1-1-248 0 0,1 1-1 0 0,-1-1 1 0 0,1 1 0 0 0,-1 0-1 0 0,0 0 1 0 0,0 0 0 0 0,0 0-1 0 0,0 0 1 0 0,0 0-1 0 0,0 0 1 0 0,-1 0 0 0 0,1 0-1 0 0,-1 0 1 0 0,1 0-1 0 0,-1 0 1 0 0,0 0 0 0 0,0 1-1 0 0,0 2 1 0 0,0 7 0 0 0,-1 0 0 0 0,-4 15-1 0 0,1-6 98 0 0,-5 44 124 0 0,-2 9 193 0 0,-3 104 0 0 0,13-148-400 0 0,0-20-36 0 0,1 0 0 0 0,0 1 0 0 0,0-1 0 0 0,1 0 0 0 0,1 0 0 0 0,3 14 0 0 0,-2-13 37 0 0,0-5-421 0 0,-1 0-1 0 0,0 0 1 0 0,0 0-1 0 0,-1 0 1 0 0,0 0-1 0 0,1 8 1 0 0</inkml:trace>
</inkml:ink>
</file>

<file path=ppt/ink/ink7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1:10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1 524 1375 0 0,'0'-10'11306'0'0,"0"10"-11041"0"0,9 7 1660 0 0,11 19-2525 0 0,18 68 1286 0 0,-9-20-400 0 0,49 132 443 0 0,-67-174-694 0 0,41 90 29 0 0,-48-114 26 0 0,1-1 0 0 0,-1 0 0 0 0,1 0-1 0 0,1 0 1 0 0,11 11 3004 0 0,-17-19-2902 0 0,-9-43-9 0 0,6 30-112 0 0,-1 0 0 0 0,2 0 0 0 0,0-1 1 0 0,1 1-1 0 0,0-1 0 0 0,2-17 0 0 0,22-285-1423 0 0,-19 234 1150 0 0,-3-15-99 0 0,3-29 44 0 0,-2 94 235 0 0,0 0-1 0 0,-3 0 1 0 0,-1-1 0 0 0,-8-45-1 0 0,8 70 23 0 0,-1 0 0 0 0,3 2-12 0 0,0 4-36 0 0,0-2 24 0 0,0 4-37 0 0,1 1-4 0 0,7 1 51 0 0,3 0 28 0 0,-2 1 55 0 0,-3-1 24 0 0,6 0 29 0 0,-9-1-84 0 0,3 0 47 0 0,-2-1-54 0 0,29-6 285 0 0,21 2-164 0 0,-43 5-140 0 0,12 0 223 0 0,-11 0-139 0 0,1 0 1 0 0,-1-1-1 0 0,18-3 0 0 0,-10 2-96 0 0,-1-2 54 0 0,-16 3-47 0 0,23-3-4 0 0,-19 4-3 0 0,10 0 0 0 0,1 4 0 0 0,0-1 8 0 0,-1 0-1 0 0,1-2 1 0 0,1 1 0 0 0,-1-2-1 0 0,0-1 1 0 0,19-2 0 0 0,1-4 0 0 0,40-5-5 0 0,-67 11-3 0 0,1 0-1 0 0,0 1 1 0 0,0 1 0 0 0,19 2 0 0 0,13 4 38 0 0,1-3 0 0 0,68-2 1 0 0,-93-2-18 0 0,183-9 54 0 0,-180 8-58 0 0,33-6 0 0 0,-34 4-7 0 0,35-2-1 0 0,11 4-9 0 0,62 2 0 0 0,-43 5-58 0 0,-3 7 393 0 0,-6 1-276 0 0,-57-13-60 0 0,35-2-1 0 0,-18 1 59 0 0,111-13-11 0 0,-46 2 316 0 0,-39 6-60 0 0,218-8 6 0 0,-238 11-203 0 0,1-2 0 0 0,59-14 0 0 0,-75 12 54 0 0,44-7 266 0 0,-72 13-473 0 0,-13 16-603 0 0,5-8-166 0 0,-1 0 1 0 0,0-1-1 0 0,0 0 0 0 0,-11 6 0 0 0,11-7-419 0 0</inkml:trace>
</inkml:ink>
</file>

<file path=ppt/ink/ink7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1:11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0 3679 0 0,'0'0'11760'0'0,"-1"2"-11472"0"0,-2 25 472 0 0,3-25-614 0 0,0 0 4 0 0,-15 76 1181 0 0,-32 97 0 0 0,46-174-1329 0 0,-6 20 66 0 0,-1-1 0 0 0,-14 25 0 0 0,12-25-8 0 0,10-20-62 0 0,-23 29 112 0 0,21-27-224 0 0</inkml:trace>
</inkml:ink>
</file>

<file path=ppt/ink/ink7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1:12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77 5063 0 0,'-9'-5'9320'0'0,"12"8"-7772"0"0,12 8-1960 0 0,-12-10 516 0 0,1 0-1 0 0,-1 1 1 0 0,1-2-1 0 0,-1 1 1 0 0,1 0-1 0 0,0-1 1 0 0,0 1-1 0 0,-1-1 1 0 0,1 0-1 0 0,0 0 1 0 0,0-1-1 0 0,-1 1 1 0 0,1-1-1 0 0,4-1 1 0 0,6-2 334 0 0,1-1 1 0 0,15-8 0 0 0,-12 5-20 0 0,124-42 1515 0 0,-138 48-1926 0 0,18-3 46 0 0,-21 5-172 0 0,-1-1-1 0 0,1 1 1 0 0,-1 0-1 0 0,0 0 0 0 0,1 0 1 0 0,-1 0-1 0 0,1 0 1 0 0,-1 0-1 0 0,1-1 1 0 0,-1 1-1 0 0,0 0 1 0 0,1 0-1 0 0,-1 0 1 0 0,1 1-1 0 0,-1-1 1 0 0,1 0-1 0 0,-1 0 1 0 0,0 0-1 0 0,1 0 0 0 0,-1 0 1 0 0,1 0-1 0 0,-1 0 1 0 0,0 1-1 0 0,1-1 1 0 0,-1 0-1 0 0,1 0 1 0 0,-1 1-1 0 0,0-1 1 0 0,1 0-1 0 0,-1 1 1 0 0,0-1-1 0 0,0 0 0 0 0,1 1 1 0 0,-1-1-1 0 0,0 0 1 0 0,0 1-1 0 0,1-1 1 0 0,-1 0-1 0 0,0 1 1 0 0,0-1-1 0 0,0 1 1 0 0,0-1-1 0 0,0 1 1 0 0,1-1-1 0 0,-1 0 0 0 0,0 1 1 0 0,0-1-1 0 0,0 1 1 0 0,0-1-1 0 0,0 1 1 0 0,-1 0-1 0 0,3 8-5393 0 0</inkml:trace>
</inkml:ink>
</file>

<file path=ppt/ink/ink7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1:12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6911 0 0,'0'0'4442'0'0,"2"1"-3248"0"0,6 5-755 0 0,1 0-1 0 0,-1 1 0 0 0,0-1 0 0 0,-1 2 0 0 0,14 15 1 0 0,28 48 1653 0 0,-32-47-1247 0 0,25 32 0 0 0,-31-43-558 0 0,1-2-1 0 0,1 1 1 0 0,0-2-1 0 0,0 1 1 0 0,1-2 0 0 0,0 0-1 0 0,0-1 1 0 0,1 0-1 0 0,0-1 1 0 0,1-1-1 0 0,26 8 1 0 0,-17-9-565 0 0,0 0 1 0 0,1-1-1 0 0,0-2 0 0 0,30-1 1 0 0,-35-1-2238 0 0,-10-1-2723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5:45:54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1 330 4751 0 0,'0'0'5022'0'0,"2"0"-4897"0"0,8 0-52 0 0,-5-1-3 0 0,-2 1-69 0 0,1 0 0 0 0,0-1 1 0 0,-1 0-1 0 0,1 1 1 0 0,0-1-1 0 0,-1-1 1 0 0,1 1-1 0 0,-1-1 0 0 0,7-3 1 0 0,1-1-2 0 0,53-29 37 0 0,-43 23 321 0 0,-1 1 0 0 0,38-14 0 0 0,-21 15-674 0 0,0 2 0 0 0,67-7 0 0 0,-2 2-903 0 0,-64 5 1199 0 0,75-10 1736 0 0,-27 4-436 0 0,115-10-800 0 0,-68 5-480 0 0,-59 6 0 0 0,103-18 1004 0 0,-103 18-152 0 0,82-10-112 0 0,-66 12-744 0 0,-47 7-28 0 0,64 2 0 0 0,-69 2 24 0 0,14 2-341 0 0,0 3 1 0 0,85 19-1 0 0,-105-20 363 0 0,1 0 1 0 0,0-2 0 0 0,61-5 0 0 0,-13 1 508 0 0,81 8-917 0 0,-92-3 60 0 0,-24 2 140 0 0,-1 1 0 0 0,82 24-1 0 0,-71-15 3 0 0,63 8-1 0 0,40-14 303 0 0,-108-8-81 0 0,287 1 410 0 0,-173-3-297 0 0,-7 8-67 0 0,212-2 1626 0 0,-327-6-1496 0 0,-20 0-146 0 0,1 1 0 0 0,0 2-1 0 0,29 4 1 0 0,-30-1-389 0 0,0 2-1 0 0,-1 1 0 0 0,0 1 1 0 0,0 0-1 0 0,21 14 0 0 0,-39-20 214 0 0,0-1 0 0 0,1 0 0 0 0,-1 0-1 0 0,0 0 1 0 0,1 0 0 0 0,-1-1 0 0 0,1 0 0 0 0,-1 0 0 0 0,1 0-1 0 0,0 0 1 0 0,-1-1 0 0 0,1 0 0 0 0,0 0 0 0 0,-1 0-1 0 0,1 0 1 0 0,0-1 0 0 0,-1 0 0 0 0,1 0 0 0 0,4-1-1 0 0,2-2-258 0 0,-9 4-8 0 0</inkml:trace>
</inkml:ink>
</file>

<file path=ppt/ink/ink7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1:12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1 919 0 0,'0'0'7124'0'0,"-2"10"-3300"0"0,-1 15-2440 0 0,2-20-1204 0 0,1-1-1 0 0,-1 1 1 0 0,1 0 0 0 0,-1-1-1 0 0,-1 1 1 0 0,1 0-1 0 0,-1-1 1 0 0,1 0 0 0 0,-5 8-1 0 0,-10 11 949 0 0,-33 35 0 0 0,33-40-94 0 0,-1 4-878 0 0,1 1 1 0 0,1 1-1 0 0,-13 27 1 0 0,-23 35 728 0 0,44-75-854 0 0,-1-1 0 0 0,-1 0 0 0 0,1 0 0 0 0,-2-1 0 0 0,-15 13 0 0 0,16-15-11 0 0,-2 2-6 0 0,-21 12-1 0 0,30-20-46 0 0,-1 1 0 0 0,0-1 0 0 0,1 0-1 0 0,-1 0 1 0 0,0 0 0 0 0,0 0 0 0 0,0 0 0 0 0,0-1-1 0 0,0 1 1 0 0,0-1 0 0 0,0 0 0 0 0,0 0 0 0 0,-5 0 0 0 0,7 0-214 0 0,-1-3-174 0 0,2 3 397 0 0,0 0 0 0 0,-1 0 1 0 0,1 0-1 0 0,0 0 0 0 0,0-1 1 0 0,0 1-1 0 0,-1 0 1 0 0,1 0-1 0 0,0-1 0 0 0,0 1 1 0 0,0 0-1 0 0,0 0 0 0 0,-1-1 1 0 0,1 1-1 0 0,0 0 0 0 0,0 0 1 0 0,0-1-1 0 0,0 1 0 0 0,0 0 1 0 0,0-1-1 0 0,0 1 0 0 0,0 0 1 0 0,0 0-1 0 0,0-1 1 0 0,0 1-1 0 0,3-9-995 0 0,2-2-249 0 0</inkml:trace>
</inkml:ink>
</file>

<file path=ppt/ink/ink7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1:14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100 101 1375 0 0,'0'0'280'0'0,"-12"1"2498"0"0,4 1 4034 0 0,43-18-777 0 0,8-7-4146 0 0,85-39-1619 0 0,-128 62-268 0 0,1-1 0 0 0,-1 1-1 0 0,0 0 1 0 0,0 0 0 0 0,1 0-1 0 0,-1 0 1 0 0,0-1 0 0 0,0 1-1 0 0,1 0 1 0 0,-1 0 0 0 0,0 0-1 0 0,1 0 1 0 0,-1 0 0 0 0,0 0-1 0 0,0 0 1 0 0,1 0 0 0 0,-1 0-1 0 0,0 0 1 0 0,1 0 0 0 0,-1 0-1 0 0,0 0 1 0 0,1 0 0 0 0,-1 0-1 0 0,0 0 1 0 0,0 0 0 0 0,1 0-1 0 0,-1 0 1 0 0,0 0 0 0 0,1 0-1 0 0,-1 1 1 0 0,0-1 0 0 0,0 0-1 0 0,1 0 1 0 0,-1 0 0 0 0,0 1-1 0 0,0-1 1 0 0,1 0 0 0 0,-1 0-1 0 0,0 0 1 0 0,0 1 0 0 0,0-1-1 0 0,0 0 1 0 0,1 1 0 0 0,-1-1-1 0 0,0 0 1 0 0,0 0 0 0 0,0 1-1 0 0,0-1 1 0 0,0 0 0 0 0,0 1-1 0 0,0-1 1 0 0,0 0 0 0 0,0 0-1 0 0,0 1 1 0 0,0-1 0 0 0,0 0 0 0 0,0 1-1 0 0,0-1 1 0 0,0 0 0 0 0,0 1-1 0 0,0-1 1 0 0,0 0 0 0 0,0 0-1 0 0,0 1 1 0 0,0-1 0 0 0,-1 1-1 0 0,1 2-5 0 0,0 1-2 0 0,0 0 0 0 0,0 0 0 0 0,0 0 0 0 0,-1 0 0 0 0,0 0 0 0 0,0 0 1 0 0,0 0-1 0 0,0-1 0 0 0,0 1 0 0 0,-1 0 0 0 0,0 0 0 0 0,0-1 0 0 0,-4 6 1 0 0,5-6-32 0 0,-1 0 0 0 0,1-1 1 0 0,-1 1-1 0 0,0-1 1 0 0,0 1-1 0 0,0-1 1 0 0,0 0-1 0 0,0 0 1 0 0,-3 2-1 0 0,-1 1 5 0 0,-103 81-125 0 0,55-45 110 0 0,-18 15 47 0 0,72-56 10 0 0,-1 1 0 0 0,1-1 0 0 0,-1 0 0 0 0,1 1-1 0 0,-1-1 1 0 0,1 1 0 0 0,-1-1 0 0 0,0 0 0 0 0,1 0 0 0 0,-1 1 0 0 0,1-1-1 0 0,-1 0 1 0 0,0 0 0 0 0,1 0 0 0 0,-1 0 0 0 0,0 0 0 0 0,1 0 0 0 0,-1 0-1 0 0,1 0 1 0 0,-1 0 0 0 0,0 0 0 0 0,-1 0 0 0 0,1 0 50 0 0,19 8 261 0 0,-10-7-226 0 0,0 0-1 0 0,0-1 1 0 0,1 0-1 0 0,-1 0 1 0 0,0-1-1 0 0,0 0 1 0 0,0 0 0 0 0,13-5-1 0 0,5 1 167 0 0,198-31 1283 0 0,-138 26-640 0 0,-84 9-648 0 0,7-2-1717 0 0</inkml:trace>
</inkml:ink>
</file>

<file path=ppt/ink/ink7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1:37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2 101 2303 0 0,'0'0'4899'0'0,"-2"0"-3347"0"0,23-6 4859 0 0,12-4-6198 0 0,32-14 0 0 0,29-15 513 0 0,-78 33-588 0 0,1 2 0 0 0,-1 0 0 0 0,1 1 0 0 0,17-2 0 0 0,-20 5-64 0 0,7 2-204 0 0,-18 0 22 0 0,0 0 2 0 0,-1-1-281 0 0,0 0-12 0 0,1 2-123 0 0,0-1-1 0 0,0-1 0 0 0,1 1 1 0 0,-1 0-1 0 0,0-1 0 0 0,5 2 1 0 0</inkml:trace>
</inkml:ink>
</file>

<file path=ppt/ink/ink7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1:3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60 7855 0 0,'0'0'363'0'0,"-2"1"-12"0"0,-34 10-91 0 0,26-7-887 0 0,-3-1 10013 0 0,21-10-8685 0 0,2 1-338 0 0,0-1 0 0 0,1 1 0 0 0,0 1 0 0 0,13-5 0 0 0,-8 3-96 0 0,2 0-50 0 0,1 1-1 0 0,-1 1 1 0 0,1 1-1 0 0,22-3 1 0 0,-29 6-154 0 0,1 1 0 0 0,-1 0 0 0 0,1 0 1 0 0,18 4-1 0 0,49 14-241 0 0,-78-18 161 0 0,7 2-310 0 0,-1-1 1 0 0,15 1-1 0 0,-1-1-609 0 0,4 3-76 0 0</inkml:trace>
</inkml:ink>
</file>

<file path=ppt/ink/ink7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1:58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54 6935 0 0,'0'0'630'0'0,"1"-1"-520"0"0,45-48 6170 0 0,-46 49-6204 0 0,0-1-1 0 0,0 1 1 0 0,0 0 0 0 0,0 0-1 0 0,0 0 1 0 0,0 0-1 0 0,0 0 1 0 0,0-1-1 0 0,0 1 1 0 0,1 0-1 0 0,-1 0 1 0 0,0 0 0 0 0,0 0-1 0 0,0 0 1 0 0,0 0-1 0 0,0 0 1 0 0,0-1-1 0 0,1 1 1 0 0,-1 0-1 0 0,0 0 1 0 0,0 0 0 0 0,0 0-1 0 0,0 0 1 0 0,1 0-1 0 0,-1 0 1 0 0,0 0-1 0 0,0 0 1 0 0,0 0-1 0 0,0 0 1 0 0,1 0 0 0 0,-1 0-1 0 0,0 0 1 0 0,0 0-1 0 0,0 0 1 0 0,0 0-1 0 0,1 0 1 0 0,-1 0-1 0 0,0 0 1 0 0,0 0 0 0 0,0 0-1 0 0,0 1 1 0 0,0-1-1 0 0,1 0 1 0 0,-1 0-1 0 0,0 0 1 0 0,0 0-1 0 0,0 0 1 0 0,0 0 0 0 0,0 0-1 0 0,0 0 1 0 0,0 1-1 0 0,1-1 1 0 0,-1 0-1 0 0,0 0 1 0 0,1 14 622 0 0,-6 22-1020 0 0,-38 91 577 0 0,23-74-174 0 0,-29 62-13 0 0,2-4-61 0 0,-5 44 121 0 0,51-153 21 0 0,13 0-121 0 0,-11-1-113 0 0,0-1 1 0 0,0 1 0 0 0,0-1 0 0 0,0 0-1 0 0,0 0 1 0 0,0 0 0 0 0,0 1 0 0 0,0-1-1 0 0,1 0 1 0 0,-1 0 0 0 0,0 0 0 0 0,0-1-1 0 0,0 1 1 0 0,0 0 0 0 0,0 0 0 0 0,0 0-1 0 0,0-1 1 0 0,1 0 0 0 0,9-5-3281 0 0</inkml:trace>
</inkml:ink>
</file>

<file path=ppt/ink/ink7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1:58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156 173 1375 0 0,'-2'1'66'0'0,"-26"8"-223"0"0,-8 0 2754 0 0,31-7-894 0 0,0 0 1 0 0,0 0 0 0 0,1 0 0 0 0,-8 5-1 0 0,-28 25 1166 0 0,32-26-1851 0 0,6-4-593 0 0,-6 8 2959 0 0,18-5-3224 0 0,1-1-1 0 0,0 0 1 0 0,0 0-1 0 0,0-1 1 0 0,1-1-1 0 0,-1 0 1 0 0,1 0-1 0 0,17-1 1 0 0,98-6 160 0 0,-126 4-317 0 0,271-44 463 0 0,-142 20-227 0 0,366-69 793 0 0,275-14 280 0 0,-695 104-1269 0 0,-1 3-1 0 0,125 14 1 0 0,249 24-1379 0 0,-315-24-4278 0 0,-110-10-1140 0 0</inkml:trace>
</inkml:ink>
</file>

<file path=ppt/ink/ink7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2:02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11 776 919 0 0,'2'-2'67'0'0,"-2"1"440"0"0,1-1-1 0 0,0 0 0 0 0,-1 0 1 0 0,1 1-1 0 0,-1-1 0 0 0,1 0 1 0 0,-1 0-1 0 0,0 1 0 0 0,0-1 1 0 0,0 0-1 0 0,0 0 0 0 0,0-3 1 0 0,-1-1-926 0 0,0 4 1254 0 0,0 0-389 0 0,-3-7 832 0 0,3 7-908 0 0,0-1-210 0 0,0 1 1 0 0,1-1-1 0 0,-1 0 0 0 0,1 0 0 0 0,0 0 0 0 0,-1 0 0 0 0,1 0 0 0 0,1 1 1 0 0,-1-1-1 0 0,0 0 0 0 0,2-5 0 0 0,1-19 4750 0 0,-4 29-4836 0 0,-5 6-48 0 0,3 4 22 0 0,3-3-40 0 0,1 0-1 0 0,0 0 1 0 0,1-1-1 0 0,0 1 1 0 0,0 0-1 0 0,1-1 1 0 0,0 1-1 0 0,1-1 1 0 0,5 11-1 0 0,10 26-6 0 0,2 9 42 0 0,55 100-1 0 0,-49-104 1 0 0,-19-35-11 0 0,-1 0 0 0 0,0 0 0 0 0,7 28 0 0 0,-12-33-21 0 0,-2-5 32 0 0,3 4-22 0 0,-2 0 34 0 0,-1-7-55 0 0,-1-1 0 0 0,1 1 0 0 0,0-1 0 0 0,0 1 0 0 0,0-1-1 0 0,0 1 1 0 0,1-1 0 0 0,-1 1 0 0 0,0-1 0 0 0,1 0 0 0 0,-1 1-1 0 0,1 1 1 0 0,3 7 11 0 0,-3-8 809 0 0,6-1-600 0 0,-7-1-206 0 0,1 0 0 0 0,-1 0 1 0 0,1 0-1 0 0,-1 0 0 0 0,1 0 1 0 0,-1 0-1 0 0,1 0 0 0 0,-1 0 1 0 0,1 0-1 0 0,-1 0 0 0 0,1 0 1 0 0,0 0-1 0 0,-1 0 0 0 0,1-1 1 0 0,-1 1-1 0 0,1 0 0 0 0,-1 0 1 0 0,0-1-1 0 0,1 1 0 0 0,-1 0 1 0 0,1-1-1 0 0,-1 1 0 0 0,1 0 1 0 0,-1-1-1 0 0,0 1 0 0 0,1-1 1 0 0,-1 1-1 0 0,0 0 0 0 0,0-1 1 0 0,1 1-1 0 0,-1-1 0 0 0,0 1 1 0 0,0-1-1 0 0,1 1 0 0 0,-1-1 1 0 0,0 1-1 0 0,0-1 0 0 0,0 0 1 0 0,0 0-1 0 0,2-2 37 0 0,-1-1 0 0 0,0 1 0 0 0,0-1 0 0 0,0 1 0 0 0,0-1 1 0 0,0-5-1 0 0,-2-39 161 0 0,1 45-190 0 0,0-44 27 0 0,2 0-1 0 0,10-60 0 0 0,2-24-41 0 0,-8 57-7 0 0,19-83 0 0 0,28-71 0 0 0,-41 189 0 0 0,9-31 0 0 0,-20 59 0 0 0,1-45-64 0 0,-1 45 64 0 0,0-1 0 0 0,-1 1 0 0 0,2 0 0 0 0,0-3 0 0 0,-1 3 11 0 0,0 8 32 0 0,0-5-17 0 0,-1 7 182 0 0,3 1-154 0 0,10 4-33 0 0,2-2 32 0 0,-1 1 13 0 0,1 1 4 0 0,-1 2 2 0 0,-6-2-42 0 0,-1 0 0 0 0,1 0-1 0 0,1-1 1 0 0,-1-1 0 0 0,0 1-1 0 0,1-1 1 0 0,-1-1 0 0 0,1 1-1 0 0,0-2 1 0 0,-1 1 0 0 0,1-1-1 0 0,0 0 1 0 0,-1-1 0 0 0,15-2 0 0 0,160-31 412 0 0,-115 23-402 0 0,104-4 0 0 0,-112 12-31 0 0,138-3 46 0 0,74 13-55 0 0,-112-4 64 0 0,-14-6-64 0 0,-89 0 0 0 0,148-9 0 0 0,-169 10 0 0 0,51 5 0 0 0,-48 0 0 0 0,-29-3 0 0 0,0 1 0 0 0,0 1 0 0 0,-1 0 0 0 0,15 5 0 0 0,22 5 0 0 0,-31-9 1 0 0,0 0 1 0 0,0-1-1 0 0,0-1 0 0 0,0-1 0 0 0,0 0 1 0 0,17-3-1 0 0,92-20 53 0 0,-18 3 19 0 0,88 10-73 0 0,-68 7 0 0 0,-118 3 0 0 0,28 0 0 0 0,-4 1 11 0 0,-1-3 1 0 0,37-5-1 0 0,15-1 19 0 0,14-2 4 0 0,26 0 84 0 0,-90 9-198 0 0,-33 1 71 0 0,0 0 0 0 0,1 0-1 0 0,-1 0 1 0 0,0 0 0 0 0,0 0 0 0 0,1 0-1 0 0,-1 0 1 0 0,0 0 0 0 0,0 0 0 0 0,0 0-1 0 0,1 0 1 0 0,-1 0 0 0 0,0 0 0 0 0,0 0-1 0 0,1 0 1 0 0,-1 0 0 0 0,0 0 0 0 0,0 0-1 0 0,1 0 1 0 0,-1 0 0 0 0,0 0 0 0 0,0 0-1 0 0,0 1 1 0 0,1-1 0 0 0,-1 0 0 0 0,0 0-1 0 0,0 0 1 0 0,0 0 0 0 0,0 1-1 0 0,1-1 1 0 0,-1 0 0 0 0,0 0 0 0 0,0 0-1 0 0,0 1 1 0 0,0-1 0 0 0,0 0 0 0 0,0 0-1 0 0,1 0 1 0 0,-1 1 0 0 0,0-1 0 0 0,0 0-1 0 0,0 0 1 0 0,0 1 0 0 0,0-1 0 0 0,0 0-1 0 0,0 0 1 0 0,0 0 0 0 0,0 1 0 0 0,0-1-1 0 0,0 0 1 0 0,0 0 0 0 0,0 1 0 0 0,0-1-1 0 0,-1 0 1 0 0,1 0 0 0 0,0 1 0 0 0,0-1-1 0 0,0 0 1 0 0,0 0 0 0 0,0 0 0 0 0,0 1-1 0 0,-1-1 1 0 0,1 0 0 0 0,0 0 0 0 0,0 0-1 0 0,0 0 1 0 0,-1 1 0 0 0,-12 14-637 0 0,12-14 495 0 0,-14 14-1821 0 0,-1-1-4766 0 0</inkml:trace>
</inkml:ink>
</file>

<file path=ppt/ink/ink7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2:03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 6447 0 0,'0'0'6844'0'0,"1"2"-6377"0"0,0 3-318 0 0,1 1 0 0 0,-1-1 0 0 0,-1 0-1 0 0,1 1 1 0 0,-1-1 0 0 0,0 0 0 0 0,0 1 0 0 0,0-1 0 0 0,-1 1 0 0 0,-1 5-1 0 0,-18 61 510 0 0,8-35-369 0 0,1-1-86 0 0,-2-1 0 0 0,-31 62 0 0 0,36-84-118 0 0,0-1-1 0 0,-14 18 0 0 0,11-16 20 0 0,0 0 0 0 0,2 1-1 0 0,-11 19 1 0 0,21-34-96 0 0,0 1-1 0 0,-1-1 1 0 0,1 1-1 0 0,0-1 1 0 0,0 0 0 0 0,0 1-1 0 0,0-1 1 0 0,-1 0-1 0 0,1 0 1 0 0,0 1-1 0 0,0-1 1 0 0,0 0-1 0 0,0 0 1 0 0,1 0 0 0 0,3 0-716 0 0,-1 0 1 0 0,1-1 0 0 0,0 0-1 0 0,-1 0 1 0 0,8-2 0 0 0,-9 2 80 0 0,20-5-4900 0 0</inkml:trace>
</inkml:ink>
</file>

<file path=ppt/ink/ink7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2:03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4 133 10735 0 0,'-3'1'5517'0'0,"7"-1"-3058"0"0,18 0-1171 0 0,31-1-1402 0 0,-8-6 518 0 0,64-18 1 0 0,16-12-182 0 0,96-26-559 0 0,-219 63 90 0 0,-6 16-12618 0 0</inkml:trace>
</inkml:ink>
</file>

<file path=ppt/ink/ink7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2:04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 8287 0 0,'-2'-4'6689'0'0,"13"14"-5629"0"0,14 16-1039 0 0,50 60 1920 0 0,-26-32-970 0 0,176 168 608 0 0,-204-203-1496 0 0,-11-10-49 0 0,1-1 0 0 0,1 0-1 0 0,-1 0 1 0 0,1-1 0 0 0,0-1-1 0 0,17 7 1 0 0,-6-5 32 0 0,0 0-1 0 0,42 6 0 0 0,-62-13-66 0 0,15 2-92 0 0,-14-4-177 0 0,4-2-158 0 0,6-1-2560 0 0,-3-1-3384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5:46:02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1 361 2303 0 0,'5'-6'895'0'0,"-1"3"1922"0"0,18-19-202 0 0,-21 21-1358 0 0,1-1-1002 0 0,-2 2-284 0 0,1 0-1 0 0,0-1 1 0 0,0 1-1 0 0,0 0 1 0 0,-1 0-1 0 0,1-1 1 0 0,0 1-1 0 0,0 0 1 0 0,0 0-1 0 0,-1 0 1 0 0,1 0 0 0 0,0 0-1 0 0,0 0 1 0 0,0 0-1 0 0,0 0 1 0 0,-1 0-1 0 0,1 1 1 0 0,0-1-1 0 0,0 0 1 0 0,0 1-1 0 0,-1-1 1 0 0,1 0 0 0 0,0 1-1 0 0,0-1 1 0 0,-1 1-1 0 0,1-1 1 0 0,1 2-1 0 0,-1-2 127 0 0,1 1 16 0 0,1-1 0 0 0,-1 1 0 0 0,1-1 0 0 0,0 0 0 0 0,0 0 0 0 0,-1 0 0 0 0,1 0 0 0 0,0 0 0 0 0,-1 0 0 0 0,1-1 0 0 0,4-1 0 0 0,-7 2-90 0 0,93-29 1754 0 0,-67 20-1548 0 0,-17 5-150 0 0,1 1-1 0 0,15-4 0 0 0,14-3-3 0 0,-27 6-42 0 0,0 1-1 0 0,0 1 1 0 0,15-2-1 0 0,6 4 202 0 0,56 6 0 0 0,-17 0-188 0 0,-59-5-100 0 0,44 4 209 0 0,-29-2 109 0 0,0-1 1 0 0,1-2-1 0 0,-1-1 1 0 0,0 0-1 0 0,50-11 1 0 0,39-6 245 0 0,-49 4-353 0 0,74-10 538 0 0,-120 22-608 0 0,0 0 0 0 0,1 2 1 0 0,-1 0-1 0 0,33 6 0 0 0,237 21-23 0 0,-207-18-64 0 0,22 0 0 0 0,38 1 0 0 0,1 0 0 0 0,-8-5 179 0 0,-59-2-94 0 0,-51 0-75 0 0,0-2 0 0 0,0-1 0 0 0,33-5 0 0 0,5-3 72 0 0,1 4 0 0 0,-1 2 0 0 0,114 12 0 0 0,-137-8-82 0 0,-26-1 0 0 0,0 0 0 0 0,0 1 0 0 0,30 7 0 0 0,24 11 66 0 0,95 15 0 0 0,-133-30 54 0 0,1-2 1 0 0,-1-1 0 0 0,0-2 0 0 0,1-1-1 0 0,43-8 1 0 0,116-33 688 0 0,15-2-164 0 0,-143 31-587 0 0,38-4-18 0 0,-6 4-50 0 0,-3 1-82 0 0,99-1 1 0 0,-19 9-406 0 0,-126 0 442 0 0,76-15 0 0 0,223-83 463 0 0,-105 42-192 0 0,-234 59-299 0 0,-1 0-1 0 0,1 0 0 0 0,-1 0 0 0 0,0 1 1 0 0,1 0-1 0 0,-1 0 0 0 0,1 1 1 0 0,-1 0-1 0 0,1 1 0 0 0,-1-1 1 0 0,0 1-1 0 0,11 5 0 0 0,-16-6-249 0 0,0 0 0 0 0,0 0 0 0 0,0 1 0 0 0,-1-1 0 0 0,1 1-1 0 0,-1-1 1 0 0,1 1 0 0 0,-1-1 0 0 0,0 1 0 0 0,1 0 0 0 0,-1 0 0 0 0,1 2-1 0 0,-2-4 216 0 0,2 3-1377 0 0</inkml:trace>
</inkml:ink>
</file>

<file path=ppt/ink/ink7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2:04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0 8751 0 0,'0'0'5618'0'0,"-2"1"-5252"0"0,-7 5-3 0 0,1-1 0 0 0,0 1-1 0 0,0 1 1 0 0,0 0 0 0 0,-11 13-1 0 0,5-2-130 0 0,-20 31 0 0 0,18-25-104 0 0,-2-1 0 0 0,0 0 0 0 0,-2-1 0 0 0,0-1 0 0 0,-1-1 0 0 0,-1-1 0 0 0,-47 30 0 0 0,-11-1 356 0 0,-94 42 0 0 0,116-66-472 0 0,56-23 50 0 0,4-3 3 0 0,24-18-1134 0 0,-5 8-3283 0 0,7-2-1702 0 0</inkml:trace>
</inkml:ink>
</file>

<file path=ppt/ink/ink7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2:05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76 9703 0 0,'0'0'440'0'0,"-2"0"-5"0"0,-23 2-262 0 0,-2-2 5629 0 0,30-1-5518 0 0,27-13 0 0 0,2 1 1 0 0,0 2 0 0 0,49-11-1 0 0,-58 16-124 0 0,-14 3 35 0 0,-1 1 0 0 0,1 0 1 0 0,0 1-1 0 0,10-1 0 0 0,-8 5 101 0 0,-7-1-112 0 0,-4 1-64 0 0,3 15-94 0 0,-5-12-29 0 0,1-3 4 0 0,-1 0 4 0 0,1 1-1 0 0,0-1 1 0 0,-1 0-1 0 0,0 0 1 0 0,1 0 0 0 0,-1 0-1 0 0,0 0 1 0 0,-1 0-1 0 0,1 0 1 0 0,-4 3-1 0 0,-32 23 62 0 0,13-10-38 0 0,-18 17-27 0 0,-32 28-55 0 0,42-36 42 0 0,21-19-2 0 0,1 1 0 0 0,1-1 0 0 0,-1 2-1 0 0,-16 21 1 0 0,21-20 14 0 0,6-11 0 0 0,-1 0 0 0 0,1 0 0 0 0,0 0 0 0 0,0 0 0 0 0,0 0 0 0 0,0 0 0 0 0,0 0 0 0 0,0 0 0 0 0,0 0 0 0 0,0 0 0 0 0,1 1 0 0 0,0-1 0 0 0,-1 0 0 0 0,0 0 0 0 0,1 0 0 0 0,0 0 0 0 0,-1 0 0 0 0,1 0 0 0 0,0 0 0 0 0,-1 0 0 0 0,1 0 0 0 0,0-1 0 0 0,1 2 0 0 0,1 0 29 0 0,0 0 0 0 0,0 0 0 0 0,0-1 0 0 0,1 1 0 0 0,-1-1-1 0 0,0 0 1 0 0,1 0 0 0 0,-1 0 0 0 0,1-1 0 0 0,-1 1 0 0 0,1-1 0 0 0,-1 1-1 0 0,1-1 1 0 0,0-1 0 0 0,-1 1 0 0 0,1 0 0 0 0,-1-1 0 0 0,6-1 0 0 0,7-2 280 0 0,1-2 0 0 0,25-11 1 0 0,-16 6 25 0 0,-8 3-191 0 0,0 1-1 0 0,1 1 0 0 0,-1 1 1 0 0,1 1-1 0 0,0 1 1 0 0,29-2-1 0 0,-44 4-143 0 0,-1 1 0 0 0,0 0 0 0 0,1 0 0 0 0,-1 0 1 0 0,0 1-1 0 0,0-1 0 0 0,1 1 0 0 0,-1 0 0 0 0,4 1 0 0 0,-1 0-18 0 0,-3-1-68 0 0,-1-1-11 0 0,20 5-463 0 0,9 1 81 0 0,-7 2-6030 0 0,-12-4 137 0 0</inkml:trace>
</inkml:ink>
</file>

<file path=ppt/ink/ink7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2:06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625 629 3223 0 0,'1'2'240'0'0,"1"2"-1044"0"0,-2-2 1276 0 0,1-1-1 0 0,0 1 1 0 0,0 0-1 0 0,0 0 1 0 0,0 0-1 0 0,0 0 1 0 0,0-1-1 0 0,0 1 0 0 0,0-1 1 0 0,1 1-1 0 0,-1-1 1 0 0,1 1-1 0 0,-1-1 1 0 0,1 1-1 0 0,-1-1 1 0 0,4 1-1 0 0,-1-1-178 0 0,0-1 1 0 0,0 0-1 0 0,1 0 0 0 0,-1 0 0 0 0,0-1 1 0 0,0 0-1 0 0,0 0 0 0 0,0 0 0 0 0,0 0 1 0 0,0 0-1 0 0,0-1 0 0 0,0 0 0 0 0,0 0 1 0 0,6-4-1 0 0,5-4 316 0 0,0 0 0 0 0,16-16 1 0 0,-7 3-73 0 0,-2-2 1 0 0,22-29-1 0 0,-20 23-101 0 0,-17 22-348 0 0,-1-1 1 0 0,1 0 0 0 0,-2 0 0 0 0,1-1 0 0 0,5-15 0 0 0,13-58 421 0 0,-21 70-495 0 0,3-17-34 0 0,-2-1 0 0 0,-1 0 0 0 0,-3-52 0 0 0,0 52-33 0 0,0 25-101 0 0,0 0 0 0 0,-1 1 1 0 0,0-1-1 0 0,0 0 0 0 0,-1 0 0 0 0,0 0 0 0 0,0 1 0 0 0,-4-9 0 0 0,5 14 102 0 0,1 0 0 0 0,-1 0 0 0 0,0 0-1 0 0,0 0 1 0 0,0 0 0 0 0,0 1 0 0 0,0-1 0 0 0,0 0 0 0 0,0 1-1 0 0,0-1 1 0 0,0 0 0 0 0,0 1 0 0 0,0-1 0 0 0,0 1-1 0 0,0 0 1 0 0,-1-1 0 0 0,1 1 0 0 0,0 0 0 0 0,0 0 0 0 0,0 0-1 0 0,-1 0 1 0 0,1 0 0 0 0,0 0 0 0 0,0 0 0 0 0,-1 0-1 0 0,1 0 1 0 0,0 0 0 0 0,0 1 0 0 0,0-1 0 0 0,0 1 0 0 0,0-1-1 0 0,-2 1 1 0 0,-1 1-49 0 0,-1-1 0 0 0,1 1 0 0 0,0 1-1 0 0,0-1 1 0 0,0 0 0 0 0,-7 6 0 0 0,8-4 76 0 0,-1-1 0 0 0,1 1 0 0 0,0 1 0 0 0,0-1 0 0 0,0 0 0 0 0,1 1 0 0 0,-3 6 0 0 0,-12 36-71 0 0,8-19 92 0 0,-23 61-49 0 0,-140 347-40 0 0,152-393 100 0 0,-10 25 40 0 0,-75 122 0 0 0,-28-22 1133 0 0,105-135-1034 0 0,-32 51 48 0 0,4-3-87 0 0,48-72-117 0 0,0 0 0 0 0,0-1 0 0 0,-1 0 0 0 0,0 0 0 0 0,-1-1 0 0 0,-13 8 0 0 0,-48 29-1071 0 0,39-22 546 0 0,13-8 238 0 0,17-13 230 0 0,6-1-115 0 0,9-2-179 0 0,1-1 0 0 0,22-7 0 0 0,-8 0-4699 0 0</inkml:trace>
</inkml:ink>
</file>

<file path=ppt/ink/ink7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2:06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26 274 5063 0 0,'-1'-1'390'0'0,"-23"-20"12190"0"0,78 19-11487 0 0,-1-2 0 0 0,95-21 1 0 0,-2-17-807 0 0,-48 11-216 0 0,105-33 213 0 0,-35 11-1268 0 0,-57 23-3478 0 0,-108 30 2864 0 0</inkml:trace>
</inkml:ink>
</file>

<file path=ppt/ink/ink7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2:06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66 299 2303 0 0,'0'3'167'0'0,"2"5"433"0"0,-1 0 0 0 0,-1 0 1 0 0,0 1-1 0 0,0-1 0 0 0,0 0 0 0 0,-1 1 0 0 0,0-1 0 0 0,-1 0 1 0 0,0 0-1 0 0,0 0 0 0 0,-1 0 0 0 0,1 0 0 0 0,-2-1 0 0 0,-6 13 1 0 0,2-12 688 0 0,6-7-1045 0 0,0 1 1189 0 0,0-1-729 0 0,1 0-496 0 0,0-1 0 0 0,0 1 0 0 0,0-1 0 0 0,0 1-1 0 0,0-1 1 0 0,-1 0 0 0 0,1 1 0 0 0,0-1 0 0 0,0 0-1 0 0,0 0 1 0 0,0 0 0 0 0,-2 0 0 0 0,3 0-133 0 0,-1 0 1 0 0,0 0-1 0 0,1 0 1 0 0,-1-1-1 0 0,1 1 1 0 0,-1 0-1 0 0,1 0 1 0 0,-1-1-1 0 0,1 1 1 0 0,-1 0-1 0 0,1-1 1 0 0,-1 1-1 0 0,1-1 1 0 0,0 1-1 0 0,-1-1 1 0 0,1 1-1 0 0,0 0 1 0 0,-1-1-1 0 0,1 1 1 0 0,0-1-1 0 0,-1 0 0 0 0,1 1 1 0 0,0-1-1 0 0,0 1 1 0 0,0-1-1 0 0,0 1 1 0 0,-1-1-1 0 0,1 0 1 0 0,0-3 17 0 0,0 0 0 0 0,-1 0 1 0 0,1 0-1 0 0,1 0 0 0 0,-1 0 0 0 0,1 0 1 0 0,-1 0-1 0 0,1 1 0 0 0,0-1 1 0 0,0 0-1 0 0,1 0 0 0 0,-1 1 0 0 0,1-1 1 0 0,3-5-1 0 0,5-5 155 0 0,0 0 1 0 0,12-14 0 0 0,-13 18-158 0 0,65-82 235 0 0,-61 76-316 0 0,0 0-1 0 0,2 1 0 0 0,0 1 1 0 0,0 0-1 0 0,24-15 0 0 0,91-51-928 0 0,-130 80 916 0 0,40-20-1265 0 0,-12 11-4329 0 0,-8 5-805 0 0</inkml:trace>
</inkml:ink>
</file>

<file path=ppt/ink/ink7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2:07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8 4607 0 0,'9'-7'9803'0'0,"-12"9"-8976"0"0,-38 25-624 0 0,-101 70 539 0 0,103-68 122 0 0,-53 52 1 0 0,83-71-651 0 0,-13 19 0 0 0,20-26-170 0 0,0 2 80 0 0,-1 5-42 0 0,3-9-77 0 0,0 0 0 0 0,0 0 0 0 0,0 0 0 0 0,0-1 0 0 0,0 1 0 0 0,0 0 1 0 0,0 0-1 0 0,0 0 0 0 0,0-1 0 0 0,0 1 0 0 0,0 0 0 0 0,0 0 0 0 0,1 0 1 0 0,-1-1-1 0 0,0 1 0 0 0,1 0 0 0 0,-1-1 0 0 0,1 2 0 0 0,0 0 15 0 0,0 0 9 0 0,0 0 0 0 0,0 0 1 0 0,0-1-1 0 0,1 1 0 0 0,-1 0 0 0 0,0-1 0 0 0,1 1 1 0 0,-1-1-1 0 0,1 1 0 0 0,-1-1 0 0 0,1 0 1 0 0,0 0-1 0 0,-1 0 0 0 0,1 0 0 0 0,0 0 1 0 0,0 0-1 0 0,0 0 0 0 0,0 0 0 0 0,0-1 0 0 0,0 1 1 0 0,0-1-1 0 0,0 1 0 0 0,0-1 0 0 0,0 0 1 0 0,3 0-1 0 0,4 0 104 0 0,-1 0 0 0 0,1 0 0 0 0,0-1 0 0 0,-1 0 0 0 0,1-1 0 0 0,-1 0 0 0 0,0 0 0 0 0,15-6 1 0 0,-9 2 30 0 0,0-1 0 0 0,-1 0 0 0 0,0-1 0 0 0,14-11 1 0 0,-3-1-88 0 0,44-48 0 0 0,-60 60-65 0 0,-1-1 3 0 0,0 1 1 0 0,0-1 0 0 0,7-13 0 0 0,-12 19-9 0 0,8-17 39 0 0,-2 0-46 0 0,11-28-144 0 0,-19 46 52 0 0</inkml:trace>
</inkml:ink>
</file>

<file path=ppt/ink/ink7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2:07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18 299 7831 0 0,'0'0'603'0'0,"-1"2"-239"0"0,-4 4 1154 0 0,-7 5 7691 0 0,12-19-8039 0 0,4-5-1170 0 0,1 6 0 0 0,0 0 0 0 0,0 1 0 0 0,1 0 0 0 0,0 0 0 0 0,0 0 0 0 0,1 1 0 0 0,8-6 0 0 0,1-2 0 0 0,88-65-175 0 0,-53 40 100 0 0,-46 34 66 0 0,-1 1-5 0 0,-1 0 1 0 0,1 1-1 0 0,0-1 1 0 0,-1 1-1 0 0,1 0 1 0 0,0 0-1 0 0,0 1 0 0 0,7-3 1 0 0,1 3 2 0 0,2 7 1 0 0,-2 4-33 0 0,-9-5 42 0 0,0-1 0 0 0,0 1 0 0 0,0 0 0 0 0,-1 0-1 0 0,0 0 1 0 0,0 0 0 0 0,0 0 0 0 0,0 0 0 0 0,-1 0 0 0 0,0 1 0 0 0,1 9 0 0 0,-2 7 4 0 0,-3 37 1 0 0,0-5 69 0 0,3-44-1 0 0,0-8 185 0 0,12 0-119 0 0,-11-1-132 0 0,1-1 1 0 0,-1 0-1 0 0,0 1 1 0 0,0-1 0 0 0,1 0-1 0 0,-1 0 1 0 0,0 0 0 0 0,1 0-1 0 0,-1 0 1 0 0,0 0 0 0 0,2-1-1 0 0,3 0 11 0 0,0-1 0 0 0,0-1 0 0 0,0 1-1 0 0,0-1 1 0 0,-1 0 0 0 0,0-1 0 0 0,1 1-1 0 0,-1-1 1 0 0,6-5 0 0 0,6-8 16 0 0,17-21 1 0 0,-12 13-51 0 0,51-50-271 0 0,-62 66 232 0 0,0 0-1 0 0,1 1 1 0 0,0 0 0 0 0,0 1 0 0 0,19-8-1 0 0,12-2-30 0 0,0 1 0 0 0,2 3 0 0 0,0 1 0 0 0,62-7 1 0 0,-105 19 114 0 0,0 0 0 0 0,0-1 0 0 0,0 1 0 0 0,0 0 1 0 0,0 0-1 0 0,0 0 0 0 0,0 1 0 0 0,0-1 0 0 0,0 0 1 0 0,0 1-1 0 0,0-1 0 0 0,0 1 0 0 0,0 0 0 0 0,-1-1 1 0 0,1 1-1 0 0,0 0 0 0 0,0 0 0 0 0,0 0 0 0 0,-1 1 1 0 0,1-1-1 0 0,-1 0 0 0 0,1 1 0 0 0,-1-1 0 0 0,1 1 1 0 0,1 2-1 0 0,-3-4-23 0 0,1 1 1 0 0,-1 0-1 0 0,1 0 1 0 0,-1 0-1 0 0,1 0 1 0 0,-1-1 0 0 0,0 1-1 0 0,1 0 1 0 0,-1 0-1 0 0,0 0 1 0 0,0 0-1 0 0,0 0 1 0 0,0 0-1 0 0,1 0 1 0 0,-1 0-1 0 0,-1 2 1 0 0,1 1 7 0 0,1 5-12 0 0,-1 0 1 0 0,-1 0 0 0 0,1 0 0 0 0,-2 0 0 0 0,-3 18 0 0 0,-19 43-4 0 0,11-33 3 0 0,8-27-1 0 0,3-6 0 0 0,0 1 0 0 0,1-1 0 0 0,-1 0 0 0 0,1 0 0 0 0,-2 9 0 0 0,1 3 0 0 0,-1 9 0 0 0,-2-1 0 0 0,0-9 0 0 0,2-7-6 0 0,-4 8 16 0 0,2-9-119 0 0,-11 17-683 0 0,8-17-2761 0 0</inkml:trace>
</inkml:ink>
</file>

<file path=ppt/ink/ink7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2:0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307 295 5063 0 0,'0'0'232'0'0,"1"3"-13"0"0,8 26 1049 0 0,-2-4 2797 0 0,-6-22-2138 0 0,-2-1-1414 0 0,0 0-394 0 0,0 0 0 0 0,0 0-1 0 0,-1 0 1 0 0,1 0-1 0 0,0 0 1 0 0,-1 0 0 0 0,1 0-1 0 0,-1 0 1 0 0,0-1-1 0 0,0 1 1 0 0,0-1 0 0 0,1 1-1 0 0,-1-1 1 0 0,-4 2-1 0 0,2-1 28 0 0,0-1 0 0 0,0 1-1 0 0,0-1 1 0 0,0 0-1 0 0,0 0 1 0 0,0-1-1 0 0,-8 1 1 0 0,-4-1 112 0 0,-1-2 0 0 0,0 1 0 0 0,-21-7 0 0 0,21 5-178 0 0,-2-1 3 0 0,0 0 1 0 0,0-1-1 0 0,1 0 0 0 0,-34-17 0 0 0,43 17-83 0 0,0-3 0 0 0,3-1 0 0 0,6 7 0 0 0,-1 0 0 0 0,1 0 1 0 0,0 0-1 0 0,0 0 0 0 0,0 0 0 0 0,0 0 0 0 0,0 0 0 0 0,1 0 0 0 0,-1 0 0 0 0,1 1 0 0 0,-1-1 0 0 0,1 0 1 0 0,0 0-1 0 0,-1 0 0 0 0,1 0 0 0 0,0 1 0 0 0,0-1 0 0 0,2-2 0 0 0,2-3-26 0 0,1-1-1 0 0,9-8 1 0 0,-15 15 25 0 0,30-30-122 0 0,4-7-453 0 0,71-58 0 0 0,-92 86 455 0 0,0 1 1 0 0,1 0-1 0 0,1 1 0 0 0,-1 0 1 0 0,1 1-1 0 0,0 1 0 0 0,1 0 1 0 0,0 1-1 0 0,27-5 0 0 0,-23 8 181 0 0,1 0-1 0 0,0 2 1 0 0,0 0-1 0 0,0 1 1 0 0,-1 2-1 0 0,25 4 0 0 0,0 4 689 0 0,72 28 0 0 0,-106-35-548 0 0,-1 0-1 0 0,1 1 0 0 0,-2 1 1 0 0,1-1-1 0 0,10 9 0 0 0,-18-12-91 0 0,3 9 59 0 0,-2-6-143 0 0,-2-1-18 0 0,0-1 1 0 0,0 1-1 0 0,-1 0 1 0 0,1 0-1 0 0,-1 0 0 0 0,0 0 1 0 0,0 0-1 0 0,0 0 1 0 0,0 0-1 0 0,-2 5 1 0 0,-2 8 3 0 0,0-10-4 0 0,0 1 1 0 0,0-1-1 0 0,0 0 0 0 0,-1 0 0 0 0,-1 0 1 0 0,1 0-1 0 0,-1-1 0 0 0,0 0 0 0 0,0 0 1 0 0,-1-1-1 0 0,1 0 0 0 0,-15 8 0 0 0,-8 4 47 0 0,-58 23-1 0 0,78-36-48 0 0,-65 23-205 0 0,-79 18 0 0 0,102-31-403 0 0,24-9-16 0 0,25-5 231 0 0</inkml:trace>
</inkml:ink>
</file>

<file path=ppt/ink/ink7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2:09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54 8287 0 0,'53'-40'955'0'0,"-32"26"3452"0"0,-24 15-4321 0 0,-16 10-37 0 0,1 0 0 0 0,1 2 0 0 0,0 0 0 0 0,-27 25 0 0 0,29-23 62 0 0,-34 33 256 0 0,4 2 0 0 0,-60 84-1 0 0,62-78-200 0 0,-86 144 348 0 0,108-160-10 0 0,-24 64 0 0 0,28-60-18 0 0,-28 50 0 0 0,34-78-439 0 0,0-1-1 0 0,0 0 0 0 0,-2-1 1 0 0,1 0-1 0 0,-23 17 0 0 0,24-21-56 0 0,11-9-158 0 0,-18 15-2140 0 0</inkml:trace>
</inkml:ink>
</file>

<file path=ppt/ink/ink7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2:09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59 5983 0 0,'43'-59'12432'0'0,"-42"65"-12403"0"0,-1 0 0 0 0,1 0 0 0 0,-2 0 0 0 0,1 0 0 0 0,-1 0 0 0 0,0 0 0 0 0,0-1 1 0 0,0 1-1 0 0,-1 0 0 0 0,0-1 0 0 0,0 1 0 0 0,-3 5 0 0 0,-7 11 24 0 0,-20 32 0 0 0,21-38-6 0 0,-1-1-1 0 0,-1 0 0 0 0,-26 24 0 0 0,1-2 27 0 0,33-33 331 0 0,2-1-1542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5:46:06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81 356 3679 0 0,'-2'-2'4090'0'0,"-11"-11"-1836"0"0,11 12-1939 0 0,1 0-246 0 0,-6-1-5 0 0,5 1-37 0 0,0 2-156 0 0,-4 0-197 0 0,0 1 1 0 0,1 1-1 0 0,-1-1 0 0 0,1 1 1 0 0,-10 7-1 0 0,13-9-112 0 0,-1 2-280 0 0,3-3 765 0 0,0 0 0 0 0,0 0 0 0 0,-1 1 0 0 0,1-1 0 0 0,0 0-1 0 0,0 0 1 0 0,0 0 0 0 0,-1 0 0 0 0,1 0 0 0 0,0 1 0 0 0,0-1 0 0 0,0 0 0 0 0,0 0-1 0 0,-1 0 1 0 0,1 1 0 0 0,0-1 0 0 0,0 0 0 0 0,0 0 0 0 0,0 1 0 0 0,0-1 0 0 0,0 0 0 0 0,0 0-1 0 0,-1 1 1 0 0,1-1 0 0 0,0 0 0 0 0,0 0 0 0 0,0 1 0 0 0,0-1 0 0 0,0 0 0 0 0,0 0-1 0 0,0 1 1 0 0,7 1 33 0 0,-1-1-1 0 0,0 0 1 0 0,0 0 0 0 0,1 0-1 0 0,-1-1 1 0 0,1 0-1 0 0,-1 0 1 0 0,0-1-1 0 0,1 0 1 0 0,-1 0-1 0 0,11-3 1 0 0,-5 0-15 0 0,0 0 0 0 0,-1-1-1 0 0,0 0 1 0 0,16-10 0 0 0,9-5 530 0 0,-22 14-336 0 0,0-1 109 0 0,0 1 1 0 0,0 1-1 0 0,1 0 0 0 0,0 1 1 0 0,31-5-1 0 0,12 6-73 0 0,-39 2-285 0 0,-13 0-7 0 0,16-5-6 0 0,9-5 57 0 0,-14 7-44 0 0,-15 4-9 0 0,1 0-1 0 0,-1-1 0 0 0,0 1 1 0 0,1-1-1 0 0,-1 0 0 0 0,0 1 1 0 0,0-1-1 0 0,5-3 1 0 0,9 4-12 0 0,-6 0 5 0 0,27 2-61 0 0,-1 3 57 0 0,39 1-42 0 0,-48-5 50 0 0,18 0 100 0 0,-39-1-58 0 0,0 0 0 0 0,1 0 0 0 0,-1 0-1 0 0,0 1 1 0 0,1 0 0 0 0,-1 1 0 0 0,0 0 0 0 0,0 0 0 0 0,0 0-1 0 0,11 6 1 0 0,-4-1-124 0 0,1 0 0 0 0,12 10 0 0 0,14 8-616 0 0,-36-24 677 0 0,-1 1 0 0 0,1-1 0 0 0,-1 0 0 0 0,1 0 0 0 0,0-1 0 0 0,-1 1 0 0 0,1-1 0 0 0,0 1 0 0 0,-1-1-1 0 0,6-1 1 0 0,36-7 378 0 0,-20 3 232 0 0,38-10 1111 0 0,47 2-1252 0 0,152 8-1550 0 0,-175 5 931 0 0,-32-2 372 0 0,11 3 465 0 0,-9 0-117 0 0,84-8 0 0 0,-17-21-476 0 0,-80 16-78 0 0,78-14 7 0 0,-89 20 0 0 0,-14 2 0 0 0,0 1 0 0 0,1 1 0 0 0,-1 1 0 0 0,1 1 0 0 0,-1 0 0 0 0,39 6 0 0 0,-33-3 0 0 0,29 4 0 0 0,-15-2 255 0 0,0-2-1 0 0,49-2 0 0 0,-53-1-206 0 0,-3-2-4 0 0,46-8 1 0 0,-19 2-17 0 0,-21 3-13 0 0,-12 1 10 0 0,32 0-1 0 0,5 1-24 0 0,-38 1 0 0 0,45 2 0 0 0,-34 2 134 0 0,1-1-1 0 0,-1-2 0 0 0,0-1 1 0 0,1-2-1 0 0,57-14 0 0 0,-24 3 19 0 0,1 2 0 0 0,0 3 0 0 0,110 0 0 0 0,57-9-399 0 0,-165 11 206 0 0,106-25 41 0 0,-90 14 0 0 0,-10 4 0 0 0,115-8 0 0 0,-171 24 0 0 0,0 1 0 0 0,0 1 0 0 0,0 1 0 0 0,27 7 0 0 0,-24-5 0 0 0,-19-4 0 0 0,98 19 0 0 0,-87-19 0 0 0,0-1 0 0 0,0 0 0 0 0,35-4 0 0 0,65-4 132 0 0,-27 3-28 0 0,-46 2-54 0 0,1 3-1 0 0,64 9 0 0 0,-12-3-49 0 0,-91-7 0 0 0,-1 0 1 0 0,1 1-1 0 0,-1 0 0 0 0,11 3 0 0 0,23 5-15 0 0,-28-6-58 0 0,-9-1 28 0 0,1-1-1 0 0,0 0 1 0 0,-1 0 0 0 0,1 0 0 0 0,0 0 0 0 0,0-1 0 0 0,0 0 0 0 0,-1 0 0 0 0,1 0-1 0 0,5 0 1 0 0,5-2 29 0 0,0 0 16 0 0,-1-2 0 0 0,22-13 156 0 0,-30 14-117 0 0,-1 0 0 0 0,1 1 0 0 0,0 0 0 0 0,0 0 0 0 0,1 1 0 0 0,8-2 1 0 0,7-4-29 0 0,-13 6-13 0 0,6 0 3 0 0,14 1-114 0 0,-26 0 28 0 0,1 0 11 0 0,11 4-246 0 0,-1 0 0 0 0,15 7 0 0 0,-26-11 144 0 0,0 1 132 0 0,0 0 1 0 0,0 0-1 0 0,0 0 0 0 0,-1 0 0 0 0,1 0 0 0 0,0 0 0 0 0,0 0 0 0 0,2 2 0 0 0,4 3-63 0 0,3-1-54 0 0,-4-1 36 0 0,-1-1-1 0 0,1 1 1 0 0,-1 0 0 0 0,7 6 0 0 0,-9-6 114 0 0,17 10 7 0 0,-11-8 4 0 0,-7-3 1 0 0,-2-2-1 0 0,1 0 1 0 0,-1 0 0 0 0,0 0 0 0 0,1 0 0 0 0,-1 0 0 0 0,1 0 0 0 0,-1 0 0 0 0,1-1 0 0 0,0 1 0 0 0,-1-1-1 0 0,1 1 1 0 0,2 0 0 0 0,1 0 98 0 0,0 0 1 0 0,1 0-1 0 0,-1 0 0 0 0,0 0 0 0 0,1-1 0 0 0,-1 0 1 0 0,1 0-1 0 0,-1-1 0 0 0,0 1 0 0 0,1-1 0 0 0,6-2 0 0 0,-2 0 144 0 0,-1 0 0 0 0,0-1 0 0 0,1 0 0 0 0,-2 0 0 0 0,14-9 0 0 0,-19 10-204 0 0,19-6 206 0 0,-7 4-229 0 0,-12 3-37 0 0,0 1 0 0 0,1 0 0 0 0,-1 0 0 0 0,1 0 0 0 0,-1 0 1 0 0,1 1-1 0 0,5-1 0 0 0,-3 1-430 0 0,-4 0 259 0 0,0 1 0 0 0,0-1 0 0 0,0 1 0 0 0,0 0 0 0 0,0-1 0 0 0,0 1 0 0 0,0 0 0 0 0,0 0 0 0 0,-1 0 0 0 0,3 2 0 0 0,-4-3 148 0 0</inkml:trace>
</inkml:ink>
</file>

<file path=ppt/ink/ink7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2:10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8287 0 0,'0'0'888'0'0,"-11"7"-352"0"0,2 0 72 0 0,0 2 24 0 0,2 2 0 0 0,2 0-512 0 0,1 3-120 0 0,4-1 0 0 0,4 1-640 0 0,1-1 272 0 0</inkml:trace>
</inkml:ink>
</file>

<file path=ppt/ink/ink7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2:10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466 136 8783 0 0,'0'0'399'0'0,"1"-2"-4"0"0,9-20-237 0 0,-7 13 487 0 0,-1 0 0 0 0,1 0 0 0 0,-2-1 0 0 0,1 1-1 0 0,-1-1 1 0 0,0 1 0 0 0,-2-17 0 0 0,1 17-509 0 0,0 9-110 0 0,0-1 1 0 0,-1 1 0 0 0,1-1-1 0 0,0 0 1 0 0,-1 1-1 0 0,1-1 1 0 0,0 1-1 0 0,-1-1 1 0 0,1 1-1 0 0,-1-1 1 0 0,1 1-1 0 0,-1-1 1 0 0,1 1-1 0 0,-1-1 1 0 0,1 1-1 0 0,-1 0 1 0 0,1-1-1 0 0,-1 1 1 0 0,0 0-1 0 0,1-1 1 0 0,-1 1-1 0 0,0 0 1 0 0,1 0-1 0 0,-1 0 1 0 0,1 0-1 0 0,-1 0 1 0 0,0-1-1 0 0,-1 1 1 0 0,-20 0 149 0 0,8 2-138 0 0,0 1-1 0 0,-26 10 1 0 0,19-6-31 0 0,-31 12 30 0 0,-79 41-1 0 0,126-57-34 0 0,-12 7 67 0 0,0 0-1 0 0,1 1 1 0 0,1 1 0 0 0,0 0-1 0 0,0 1 1 0 0,2 1 0 0 0,-21 25-1 0 0,30-34-6 0 0,1 0-1 0 0,0-1 1 0 0,-1 1-1 0 0,2 1 1 0 0,-1-1-1 0 0,1 0 1 0 0,0 1-1 0 0,0-1 1 0 0,0 1-1 0 0,1 0 1 0 0,0 0 0 0 0,0-1-1 0 0,0 8 1 0 0,1-12-48 0 0,0 0 0 0 0,0 0 1 0 0,0-1-1 0 0,0 1 1 0 0,0 0-1 0 0,0-1 1 0 0,0 1-1 0 0,0 0 1 0 0,1-1-1 0 0,-1 1 0 0 0,0 0 1 0 0,0-1-1 0 0,1 1 1 0 0,-1 0-1 0 0,1-1 1 0 0,-1 1-1 0 0,0-1 1 0 0,1 2-1 0 0,1-1 34 0 0,-2 0-33 0 0,1 0-1 0 0,-1-1 1 0 0,1 1-1 0 0,-1 0 1 0 0,1-1-1 0 0,-1 1 1 0 0,1-1-1 0 0,0 1 1 0 0,-1-1-1 0 0,1 1 1 0 0,0-1-1 0 0,0 1 1 0 0,-1-1-1 0 0,1 1 1 0 0,0-1-1 0 0,0 0 1 0 0,0 0-1 0 0,1 1 1 0 0,1 0 35 0 0,2 1 6 0 0,0 0 0 0 0,0-1 1 0 0,1 0-1 0 0,-1 0 1 0 0,0 0-1 0 0,1 0 1 0 0,-1-1-1 0 0,0 0 0 0 0,1 0 1 0 0,7-1-1 0 0,5-2 146 0 0,30-9-1 0 0,-15 3-22 0 0,-12 4-53 0 0,0-1-1 0 0,34-15 1 0 0,-47 17-100 0 0,-1 0 0 0 0,1 0-1 0 0,-1 0 1 0 0,0-1 0 0 0,0 0 0 0 0,-1 0 0 0 0,1-1-1 0 0,-1 0 1 0 0,10-12 0 0 0,-14 14-21 0 0,1 0 1 0 0,-1 0-1 0 0,0 0 0 0 0,0 0 1 0 0,-1 0-1 0 0,1-1 0 0 0,-1 1 1 0 0,0 0-1 0 0,0-1 0 0 0,-1 1 1 0 0,1-1-1 0 0,-1-5 0 0 0,0-4-5 0 0,-3 2-14 0 0,3 11 12 0 0,0 1 1 0 0,0 0 0 0 0,0 0 0 0 0,0 0 0 0 0,0 0 0 0 0,0 0 0 0 0,0 0 0 0 0,0 0 0 0 0,0 0 0 0 0,0 0 0 0 0,0 0 0 0 0,0 0 0 0 0,0 0 0 0 0,0 0 0 0 0,0-1 0 0 0,0 1 0 0 0,0 0 0 0 0,0 0 0 0 0,0 0 0 0 0,0 0 0 0 0,0 0 0 0 0,0 0 0 0 0,0 0 0 0 0,0 0 0 0 0,0 0 0 0 0,0 0 0 0 0,0 0 0 0 0,0 0 0 0 0,0 0-1 0 0,-1 0 1 0 0,1 0 0 0 0,0 0 0 0 0,0 0 0 0 0,0 0 0 0 0,0 0 0 0 0,0 0 0 0 0,0-1 0 0 0,0 1 0 0 0,0 0 0 0 0,0 0 0 0 0,0 0 0 0 0,0 0 0 0 0,0 0 0 0 0,0 0 0 0 0,-1 0 0 0 0,1 0 0 0 0,0 0 0 0 0,0 1 0 0 0,0-1 0 0 0,0 0 0 0 0,0 0 0 0 0,0 0 0 0 0,0 0 0 0 0,0 0 0 0 0,0 0 0 0 0,0 0 0 0 0,0 0-1 0 0,0 0 1 0 0,0 0 0 0 0,0 0 0 0 0,-1 0 0 0 0,1 0 0 0 0,0 0 0 0 0,0 0 0 0 0,0 0 0 0 0,0 0 0 0 0,-4 3-17 0 0,0-1-1 0 0,0 1 1 0 0,0 0-1 0 0,1 0 1 0 0,-1 0-1 0 0,1 1 1 0 0,0-1 0 0 0,-1 1-1 0 0,2 0 1 0 0,-1 0-1 0 0,-3 6 1 0 0,2-3-11 0 0,1 0 1 0 0,0 0 0 0 0,0 0-1 0 0,1 0 1 0 0,0 1 0 0 0,-2 13-1 0 0,4-6 29 0 0,3 1 0 0 0,3-2 0 0 0,3-2 0 0 0,-6-10-141 0 0,0 0 0 0 0,0-1-1 0 0,0 0 1 0 0,0 1 0 0 0,0-1 0 0 0,0 0-1 0 0,1 0 1 0 0,-1 0 0 0 0,0-1 0 0 0,0 1-1 0 0,1-1 1 0 0,-1 0 0 0 0,0 0 0 0 0,1 0-1 0 0,-1 0 1 0 0,5-2 0 0 0,8-1-746 0 0</inkml:trace>
</inkml:ink>
</file>

<file path=ppt/ink/ink7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2:11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794 153 5983 0 0,'2'-1'274'0'0,"21"-8"27"0"0,24-14 0 0 0,-19 6 2953 0 0,-24 13-2659 0 0,0 0 0 0 0,0 1 0 0 0,0-1 1 0 0,0-1-1 0 0,0 1 0 0 0,-1 0 1 0 0,0-1-1 0 0,0 0 0 0 0,0 0 0 0 0,2-6 1 0 0,-5 9-26 0 0,1 0 6 0 0,1-2-279 0 0,-1 2-75 0 0,0-1 0 0 0,0 0 0 0 0,0 0 1 0 0,0 0-1 0 0,0 1 0 0 0,-1-4 0 0 0,0 5-214 0 0,0 0 0 0 0,0 1 0 0 0,-1-1 0 0 0,1 0-1 0 0,-1 1 1 0 0,1-1 0 0 0,0 1 0 0 0,-1-1 0 0 0,1 1 0 0 0,-1-1 0 0 0,0 1-1 0 0,1-1 1 0 0,-1 1 0 0 0,1-1 0 0 0,-1 1 0 0 0,0 0 0 0 0,1-1-1 0 0,-1 1 1 0 0,0-1 0 0 0,-14-4 47 0 0,8 4-66 0 0,0 0 0 0 0,1 1 0 0 0,-1 0-1 0 0,0 0 1 0 0,0 0 0 0 0,0 1 0 0 0,-9 2 0 0 0,-49 16-135 0 0,52-15 125 0 0,-20 7-28 0 0,1 1-1 0 0,1 1 0 0 0,0 2 1 0 0,-32 21-1 0 0,31-11 50 0 0,22-13 0 0 0,10-11 0 0 0,-1-1 0 0 0,1 1 0 0 0,-1 0 0 0 0,1-1 0 0 0,0 1 0 0 0,-1 0 0 0 0,1-1 0 0 0,0 1 0 0 0,0 0 0 0 0,0 0 0 0 0,0-1 0 0 0,-1 1 0 0 0,1 0 0 0 0,0 0 0 0 0,0 0 0 0 0,1 1 0 0 0,0-1 0 0 0,-1 1 0 0 0,1 0 0 0 0,0 0 0 0 0,1-1 0 0 0,-1 1 0 0 0,0-1 0 0 0,0 1 0 0 0,1-1 0 0 0,-1 0 0 0 0,1 1 0 0 0,-1-1 0 0 0,1 0 0 0 0,-1 0 0 0 0,1 0 0 0 0,0 0 0 0 0,-1 0 0 0 0,1-1 0 0 0,0 1 0 0 0,0 0 0 0 0,3 0 0 0 0,3 1 0 0 0,0 0 0 0 0,1-1 0 0 0,13 2 0 0 0,-12-3-31 0 0,1 0 1 0 0,-1-1-1 0 0,1 0 0 0 0,-1-1 0 0 0,1 0 0 0 0,-1 0 0 0 0,0-1 1 0 0,0 0-1 0 0,0-1 0 0 0,0 0 0 0 0,-1-1 0 0 0,0 0 0 0 0,0 0 1 0 0,0-1-1 0 0,10-8 0 0 0,4-7 20 0 0,-15 11 27 0 0,-5 6 9 0 0,0-10 149 0 0,-3 9-89 0 0,1 3-174 0 0,-5 10-337 0 0,1 0 218 0 0,1 1 0 0 0,-4 15-1 0 0,-3 13-87 0 0,-44 85-242 0 0,24-59 431 0 0,-9 20 77 0 0,-45 109-25 0 0,67-148 282 0 0,2 0 1 0 0,-13 67-1 0 0,6 24 389 0 0,-8 47-275 0 0,19-136-253 0 0,-29 84-1 0 0,32-113 123 0 0,-1 1 1 0 0,-16 26-1 0 0,19-36-86 0 0,0-1-1 0 0,-1 1 1 0 0,0-1 0 0 0,0 0-1 0 0,-1-1 1 0 0,0 0 0 0 0,-10 8-1 0 0,15-12-94 0 0,-10 6 179 0 0,0-1 1 0 0,-14 7-1 0 0,21-12-155 0 0,0 0-1 0 0,0-1 1 0 0,0 1-1 0 0,0-1 1 0 0,0 0-1 0 0,-1 0 1 0 0,1-1-1 0 0,-10 0 1 0 0,5 0 10 0 0,0-1-1 0 0,0 0 1 0 0,0-1 0 0 0,0 0-1 0 0,0-1 1 0 0,1 0 0 0 0,-1 0 0 0 0,-12-7-1 0 0,15 6-33 0 0,0-1 0 0 0,1 1 0 0 0,0-1 1 0 0,0 0-1 0 0,0 0 0 0 0,0-1 0 0 0,1 0 0 0 0,0 0 0 0 0,0 0 0 0 0,1 0 0 0 0,-6-11 0 0 0,-1-8-40 0 0,0 1 0 0 0,2-1 0 0 0,1-1 0 0 0,1 1 0 0 0,1-1 0 0 0,1 0 0 0 0,2-1 0 0 0,-1-44 0 0 0,4 59-123 0 0,0 0 0 0 0,2 0 0 0 0,-1 0 0 0 0,2 0 0 0 0,-1 0 0 0 0,1 1 0 0 0,1-1 0 0 0,0 1 0 0 0,9-16 0 0 0,-7 16-1983 0 0,1 1 1 0 0,14-19-1 0 0,0 6-4214 0 0</inkml:trace>
</inkml:ink>
</file>

<file path=ppt/ink/ink7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2:11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36 317 11519 0 0,'0'0'528'0'0,"-1"2"-16"0"0,-6 10-222 0 0,1 0 0 0 0,-5 16 1 0 0,3-8 1348 0 0,6-12 1380 0 0,4-6-1218 0 0,12-8-710 0 0,14-16-922 0 0,-19 11-17 0 0,1 0 1 0 0,-2 0-1 0 0,0-1 1 0 0,0 0-1 0 0,-1-1 1 0 0,7-16-1 0 0,-2-1 5 0 0,14-53 0 0 0,-9-5-88 0 0,-15 74-69 0 0,6-8 2 0 0,-7 19-19 0 0,0 1-2 0 0,0 0 0 0 0,1 1 0 0 0,-1-1-1 0 0,0 0 1 0 0,1 1 0 0 0,-1-1-1 0 0,1 0 1 0 0,-1 1 0 0 0,1 0-1 0 0,0-1 1 0 0,-1 1 0 0 0,1 0-1 0 0,0 0 1 0 0,0 0 0 0 0,0 0-1 0 0,0 0 1 0 0,0 1 0 0 0,0-1 0 0 0,0 0-1 0 0,3 1 1 0 0,5-3-121 0 0,0 2 0 0 0,18-1 0 0 0,-23 2 118 0 0,17-2-68 0 0,0 2 0 0 0,0 1 0 0 0,0 1 0 0 0,0 1 0 0 0,-1 0 0 0 0,36 12 0 0 0,-55-14-15 0 0,1 0-1 0 0,-1 0 0 0 0,0 0 1 0 0,1 0-1 0 0,-1 1 0 0 0,0-1 1 0 0,0 1-1 0 0,0 0 0 0 0,0 0 1 0 0,0-1-1 0 0,0 1 0 0 0,-1 0 1 0 0,4 5-1 0 0,4 11-6188 0 0,-3-6 543 0 0</inkml:trace>
</inkml:ink>
</file>

<file path=ppt/ink/ink7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2:12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332 100 2759 0 0,'12'-11'114'0'0,"0"0"0"0"0,26-19 0 0 0,-14 12 2664 0 0,10-9 10150 0 0,-48 24-12770 0 0,8 3-148 0 0,0 0 1 0 0,0 0-1 0 0,1 1 1 0 0,-1 0-1 0 0,0 0 1 0 0,1 0-1 0 0,-1 0 1 0 0,1 1-1 0 0,-11 4 1 0 0,-5 5-18 0 0,-21 13 0 0 0,26-15 14 0 0,-218 149 141 0 0,227-153-103 0 0,1 0-1 0 0,0 0 0 0 0,0 0 0 0 0,1 1 1 0 0,-1 0-1 0 0,1 0 0 0 0,1 1 1 0 0,-6 9-1 0 0,9-16-25 0 0,1 1-1 0 0,0-1 1 0 0,-1 1 0 0 0,1 0-1 0 0,0-1 1 0 0,0 1 0 0 0,0 0-1 0 0,0 0 1 0 0,-1-1 0 0 0,1 1-1 0 0,0 0 1 0 0,0-1 0 0 0,0 1-1 0 0,0 0 1 0 0,0 0 0 0 0,1-1-1 0 0,-1 1 1 0 0,0 0 0 0 0,1 1 49 0 0,-1-1-49 0 0,0 0 1 0 0,0 0 0 0 0,0 0 0 0 0,0-1 0 0 0,1 1-1 0 0,-1 0 1 0 0,0 0 0 0 0,1-1 0 0 0,-1 1 0 0 0,0 0-1 0 0,1 0 1 0 0,-1-1 0 0 0,1 1 0 0 0,-1-1 0 0 0,1 1-1 0 0,-1 0 1 0 0,1-1 0 0 0,0 1 0 0 0,-1-1 0 0 0,2 1-1 0 0,0 1 50 0 0,1 0-11 0 0,0 0-1 0 0,0 0 1 0 0,0 0 0 0 0,0 0 0 0 0,1-1 0 0 0,-1 1 0 0 0,1-1 0 0 0,-1 0 0 0 0,1 0 0 0 0,0 0 0 0 0,-1 0 0 0 0,1-1 0 0 0,0 1 0 0 0,0-1 0 0 0,-1 0 0 0 0,5 0 0 0 0,9-2 93 0 0,0 1-1 0 0,18-6 0 0 0,-34 7-145 0 0,29-7 87 0 0,0-1 0 0 0,0-2 1 0 0,44-20-1 0 0,-66 25-99 0 0,0 1-1 0 0,0-1 1 0 0,0-1-1 0 0,-1 1 1 0 0,0-1-1 0 0,0-1 1 0 0,-1 1-1 0 0,0-1 1 0 0,0 0-1 0 0,7-11 0 0 0,-12 14-46 0 0,0-5-17 0 0,0 6-5 0 0,-4 4-96 0 0,-7 0 140 0 0,-3 4-48 0 0,9-2 66 0 0,0 0 0 0 0,1 1 0 0 0,-1 0 0 0 0,0 0 0 0 0,1 0 0 0 0,0 0 0 0 0,-5 8 0 0 0,2-3-23 0 0,4-6 36 0 0,0-1 0 0 0,0 1-1 0 0,0 0 1 0 0,0 0 0 0 0,0 0 0 0 0,1 1 0 0 0,0-1 0 0 0,-2 5 0 0 0,0 1 0 0 0,-6 13 1 0 0,8-17 0 0 0,-3 15 0 0 0,4-18 135 0 0,-2 18-1302 0 0,2-19 989 0 0,0-1 0 0 0,0 1 0 0 0,0 0 0 0 0,1-1 0 0 0,-1 1 0 0 0,0 0 0 0 0,0-1 0 0 0,0 1 0 0 0,1-1 0 0 0,-1 1 0 0 0,0-1 0 0 0,1 1 0 0 0,-1-1 0 0 0,0 1 0 0 0,1-1 0 0 0,-1 1 0 0 0,1-1 0 0 0,-1 1 0 0 0,1-1 0 0 0,-1 1 0 0 0,1-1 0 0 0,-1 0 0 0 0,1 1 0 0 0,-1-1 0 0 0,1 0 0 0 0,0 0 0 0 0,-1 1 0 0 0,1-1 0 0 0,-1 0 0 0 0,1 0 0 0 0,0 0 0 0 0,0 0 0 0 0,17 2-1980 0 0</inkml:trace>
</inkml:ink>
</file>

<file path=ppt/ink/ink7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2:12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0 221 11255 0 0,'0'0'1858'0'0,"2"1"-1516"0"0,2 3-609 0 0,11 7 5336 0 0,-12-9-4440 0 0,-1-3-12 0 0,37-13 1407 0 0,-26 6-1880 0 0,23-17 0 0 0,0-1-40 0 0,1 2-192 0 0,2 1 0 0 0,67-28 0 0 0,-101 49 62 0 0,-1 1 1 0 0,1-1-1 0 0,0 1 0 0 0,-1 0 1 0 0,10-1-1 0 0,10 0-148 0 0,-19 2 110 0 0,6 6-1 0 0,-2 8 6 0 0,-8-10 69 0 0,0 0-1 0 0,0 1 0 0 0,0-1 1 0 0,0 1-1 0 0,-1 0 1 0 0,0-1-1 0 0,0 1 1 0 0,0-1-1 0 0,0 1 0 0 0,-1-1 1 0 0,-2 9-1 0 0,0 0 81 0 0,-1 0 0 0 0,-8 16 0 0 0,11-27-37 0 0,0 1 1 0 0,-4 9 152 0 0,17-12-84 0 0,-9 0-101 0 0,1 1 0 0 0,-1-2 0 0 0,1 1 1 0 0,-1 0-1 0 0,1 0 0 0 0,0-1 0 0 0,-1 0 0 0 0,0 0 0 0 0,7-2 1 0 0,8-7 10 0 0,-1-1 0 0 0,1 0 0 0 0,29-27 1 0 0,-11 6-147 0 0,-22 19-46 0 0,0 0-1 0 0,31-20 1 0 0,-8 13-172 0 0,-23 13 242 0 0,0 2 8 0 0,1-1 2 0 0,0 3 14 0 0,-2 1 74 0 0,-12 2 7 0 0,0 0 0 0 0,0 0 1 0 0,0 1-1 0 0,0-1 1 0 0,0 0-1 0 0,0 1 1 0 0,0-1-1 0 0,-1 0 1 0 0,1 1-1 0 0,0-1 1 0 0,0 1-1 0 0,0-1 0 0 0,0 1 1 0 0,0 0-1 0 0,-1-1 1 0 0,1 1-1 0 0,0 0 1 0 0,-1 0-1 0 0,1-1 1 0 0,0 1-1 0 0,-1 0 1 0 0,1 0-1 0 0,0 1 0 0 0,10 20 110 0 0,-3 5-39 0 0,-1 1-1 0 0,-1 0 0 0 0,3 34 1 0 0,-7-49-18 0 0,16 130 1220 0 0,-18-139-1250 0 0,1 0-1 0 0,-1-1 1 0 0,1 1 0 0 0,0 0 0 0 0,1 0 0 0 0,-1 0 0 0 0,1-1 0 0 0,-1 1-1 0 0,1-1 1 0 0,0 1 0 0 0,0-1 0 0 0,4 4 0 0 0,13 22 71 0 0,-17-26-150 0 0,0 0-1 0 0,0 0 1 0 0,0 1-1 0 0,-1-1 1 0 0,1 1-1 0 0,-1 0 0 0 0,0-1 1 0 0,0 1-1 0 0,0 0 1 0 0,0 0-1 0 0,-1 0 1 0 0,1-1-1 0 0,-1 1 1 0 0,0 0-1 0 0,0 0 1 0 0,-1 0-1 0 0,-1 7 1 0 0,0 1-91 0 0,2-10 15 0 0,0 0 0 0 0,-1 0 0 0 0,0 0-1 0 0,1 0 1 0 0,-1 0 0 0 0,0 0-1 0 0,0 0 1 0 0,0 0 0 0 0,-3 3-1 0 0,3-3 66 0 0,0 0-186 0 0</inkml:trace>
</inkml:ink>
</file>

<file path=ppt/ink/ink7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6:42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155 238 2303 0 0,'0'0'4370'0'0,"-3"-1"-3054"0"0,-63-23-963 0 0,65 24-672 0 0,-34-9 2415 0 0,25 9 3050 0 0,2 3-5138 0 0,3-2-76 0 0,4 0 64 0 0,-13 12-78 0 0,6-6 2132 0 0,7-6-2098 0 0,-1 12-130 0 0,4-4 185 0 0,-1-7 108 0 0,4 0 75 0 0,-5-1-160 0 0,0-1 0 0 0,1 1 0 0 0,-1-1 1 0 0,0 0-1 0 0,1 1 0 0 0,-1-1 0 0 0,0 0 1 0 0,1 1-1 0 0,-1-1 0 0 0,1 0 0 0 0,-1 0 1 0 0,1 1-1 0 0,-1-1 0 0 0,1 0 0 0 0,-1 0 1 0 0,0 0-1 0 0,2 1 0 0 0,26 5 416 0 0,-14-2-372 0 0,9 3-124 0 0,-21-5 24 0 0,0 0-50 0 0,13 3-260 0 0,-13-5 263 0 0,10 1 58 0 0,3 0 15 0 0,0-1 0 0 0,13 1 11 0 0,-25 0 7 0 0,4 1 18 0 0,10 8-26 0 0,-8-5 24 0 0,-1 1-20 0 0,-7-5-7 0 0,0 1-1 0 0,-1-1 1 0 0,1 1-1 0 0,0-1 1 0 0,0 0-1 0 0,0 0 1 0 0,0 1-1 0 0,0-1 1 0 0,0 0-1 0 0,0 0 1 0 0,2 1 0 0 0,-3-2 28 0 0,0 1 1 0 0,0-1-1 0 0,1 1 1 0 0,-1-1 0 0 0,0 1-1 0 0,1-1 1 0 0,-1 0 0 0 0,0 1-1 0 0,1-1 1 0 0,-1 1 0 0 0,1-1-1 0 0,-1 0 1 0 0,0 0-1 0 0,1 1 1 0 0,-1-1 0 0 0,1 0-1 0 0,-1 0 1 0 0,1 1 0 0 0,-1-1-1 0 0,1 0 1 0 0,0 0 0 0 0,1 0-29 0 0,-1 1 0 0 0,1-1 1 0 0,-1 0-1 0 0,1 0 1 0 0,-1 0-1 0 0,1 0 0 0 0,-1-1 1 0 0,1 1-1 0 0,-1 0 1 0 0,1-1-1 0 0,-1 1 1 0 0,0-1-1 0 0,1 1 0 0 0,-1-1 1 0 0,1 0-1 0 0,-1 1 1 0 0,0-1-1 0 0,0 0 0 0 0,0 0 1 0 0,3-2-1 0 0,-2 0 7 0 0,5-3 40 0 0,4-11-1 0 0,-7 10-43 0 0,-2 5-5 0 0,-1 0 0 0 0,0 0-1 0 0,1 0 1 0 0,-1 0 0 0 0,1 0 0 0 0,-1 0-1 0 0,1 0 1 0 0,0 1 0 0 0,0-1 0 0 0,3-2-1 0 0,-4 3-8 0 0,0 0 0 0 0,0 0-1 0 0,0 0 1 0 0,0 0 0 0 0,0 0 0 0 0,0 0-1 0 0,1 0 1 0 0,-1 1 0 0 0,0-1 0 0 0,0 0-1 0 0,0 1 1 0 0,1-1 0 0 0,1 0 0 0 0,5-1-50 0 0,2-1 43 0 0,4 4 11 0 0,-9 1 0 0 0,16 1 0 0 0,-7-3 0 0 0,-2-2 0 0 0,1 0 0 0 0,0 1 0 0 0,1-1 0 0 0,0 2 0 0 0,7 2 0 0 0,0-4 0 0 0,-9 0 0 0 0,5-1-2 0 0,-15 1 9 0 0,28-5 60 0 0,-20 5-77 0 0,-8 2-44 0 0,-1 0 47 0 0,0 0-1 0 0,1 0 0 0 0,-1 0 0 0 0,0 1 1 0 0,0-1-1 0 0,0 0 0 0 0,0 1 1 0 0,0-1-1 0 0,0 1 0 0 0,0-1 1 0 0,0 1-1 0 0,0 0 0 0 0,0-1 1 0 0,0 1-1 0 0,-1 0 0 0 0,2 1 1 0 0,7 7-7 0 0,-2 5 14 0 0,-2 0 0 0 0,-1 1 0 0 0,0-1 11 0 0,-1-2 45 0 0,-2-10 213 0 0,0 2-98 0 0,-1-4-79 0 0,0 1 0 0 0,0 0-1 0 0,0-1 1 0 0,0 1 0 0 0,0 0-1 0 0,0 0 1 0 0,1-1 0 0 0,-1 1 0 0 0,0-1-1 0 0,1 1 1 0 0,-1 0 0 0 0,0-1-1 0 0,1 1 1 0 0,0 0 0 0 0,8 5 1624 0 0,-9-18-1420 0 0,-2 3-268 0 0,-4-9 96 0 0,4 16-91 0 0,1 0 71 0 0,-3-12 87 0 0,-10-23-174 0 0,0-3-17 0 0,10 30-3 0 0,2 5-22 0 0,-10-13-39 0 0,1-1-85 0 0,6 13 102 0 0,-9-18-65 0 0,4 5 112 0 0,3 1 0 0 0,3 9 91 0 0,0-1 1 0 0,1 1-1 0 0,0-1 0 0 0,-2-16 0 0 0,4 24-19 0 0,1-1-12 0 0,-3-8-48 0 0,-2 0-12 0 0,-4 9-12 0 0,5 3-36 0 0,-2 5 25 0 0,6-6 21 0 0,0 1 0 0 0,0-1 0 0 0,0 0-1 0 0,0 1 1 0 0,0-1 0 0 0,0 0-1 0 0,0 0 1 0 0,0 1 0 0 0,0-1 0 0 0,0 0-1 0 0,0 1 1 0 0,0-1 0 0 0,0 0-1 0 0,1 0 1 0 0,-1 1 0 0 0,0-1-1 0 0,0 0 1 0 0,0 0 0 0 0,0 1 0 0 0,0-1-1 0 0,1 0 1 0 0,-1 0 0 0 0,0 1-1 0 0,1-1 1 0 0,2 4-7 0 0,0 0-55 0 0,19 19-169 0 0,-19-19 170 0 0,1 0 0 0 0,-1-1 0 0 0,0 1-1 0 0,-1 0 1 0 0,4 6 0 0 0,27 46-688 0 0,-32-55 744 0 0,-1 0-1 0 0,1 0 1 0 0,-1-1-1 0 0,1 1 1 0 0,-1 0 0 0 0,1-1-1 0 0,-1 1 1 0 0,1 0-1 0 0,0-1 1 0 0,-1 1 0 0 0,1-1-1 0 0,0 1 1 0 0,-1-1-1 0 0,1 1 1 0 0,0-1-1 0 0,0 1 1 0 0,-1-1 0 0 0,1 0-1 0 0,0 0 1 0 0,0 1-1 0 0,0-1 1 0 0,1 0 0 0 0,-1 1 5 0 0,0-1 1 0 0,1 1-1 0 0,-1-1 1 0 0,1 1 0 0 0,-1-1-1 0 0,1 1 1 0 0,-1-1-1 0 0,1 0 1 0 0,-1 0 0 0 0,1 0-1 0 0,-1 0 1 0 0,3 0-1 0 0,17-3 81 0 0,-13 2 0 0 0,-8 0-86 0 0,3 0 11 0 0,33-3 122 0 0,-15 5-116 0 0,-16 1-4 0 0,1-1-98 0 0,-4 1 4 0 0,-1-1 57 0 0,0-1 20 0 0,0 1-1 0 0,-1-1 1 0 0,1 1-1 0 0,-1-1 1 0 0,1 1-1 0 0,-1-1 1 0 0,1 1-1 0 0,-1-1 1 0 0,1 1-1 0 0,-1-1 1 0 0,0 1-1 0 0,1 0 1 0 0,-1-1-1 0 0,0 1 1 0 0,1 0-1 0 0,-1-1 1 0 0,0 1-1 0 0,0 1 1 0 0,3 11-4 0 0,-4-1 35 0 0,1-9 288 0 0,-2-2-202 0 0,1 2-62 0 0,-1-1-46 0 0,-13 6 531 0 0,6-3-585 0 0,6-3-18 0 0,-7 7 15 0 0,8-7 50 0 0,0 0 0 0 0,0 0 0 0 0,1 0 0 0 0,-1 0 0 0 0,0 0 0 0 0,1 1 0 0 0,-1-1 0 0 0,1 0 0 0 0,0 1 0 0 0,0-1 0 0 0,0 1 0 0 0,0-1 0 0 0,0 1 0 0 0,-1 4 0 0 0,0 1-23 0 0,-2 4-37 0 0,3-7 12 0 0,-4 5 46 0 0,-2 4 11 0 0,1-5 15 0 0,5-7 122 0 0,0 0-73 0 0,-4 4 5 0 0,4-5 89 0 0,0 2-244 0 0,0 43-955 0 0,-1 7-3932 0 0,0-36-1138 0 0</inkml:trace>
</inkml:ink>
</file>

<file path=ppt/ink/ink7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3:23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49 2759 0 0,'3'-4'144'0'0,"9"-15"158"0"0,7-6 9431 0 0,-20 38-9485 0 0,-1 1-1 0 0,0-1 1 0 0,-1 1 0 0 0,-7 19 0 0 0,-1 6-42 0 0,-19 107 202 0 0,-13 171 0 0 0,30 6-269 0 0,13-318-126 0 0,2 18 38 0 0,-2-21 274 0 0,2-3-293 0 0,1 0-1 0 0,-1 0 0 0 0,0 0 1 0 0,1-1-1 0 0,-1 1 0 0 0,0-1 1 0 0,0 0-1 0 0,0 1 1 0 0,0-1-1 0 0,2-3 0 0 0,-1 2 26 0 0,7-9 83 0 0,0-1 1 0 0,0-1-1 0 0,-1 0 1 0 0,-1 0 0 0 0,12-29-1 0 0,1 1 15 0 0,-15 31-125 0 0,12-24 34 0 0,2 0 0 0 0,27-36 0 0 0,-18 33-42 0 0,55-66 22 0 0,-49 62-11 0 0,-20 22 20 0 0,1 1 0 0 0,33-29 0 0 0,-48 47-49 0 0,-1 1 0 0 0,1-1 0 0 0,0 1 0 0 0,-1-1 0 0 0,1 1 0 0 0,0-1-1 0 0,-1 1 1 0 0,1 0 0 0 0,0-1 0 0 0,-1 1 0 0 0,1 0 0 0 0,0 0 0 0 0,0 0 0 0 0,0-1-1 0 0,-1 1 1 0 0,1 0 0 0 0,0 0 0 0 0,0 0 0 0 0,0 0 0 0 0,-1 0 0 0 0,1 0 0 0 0,0 1-1 0 0,0-1 1 0 0,0 0 0 0 0,0 1 7 0 0,1 0 0 0 0,-1-1 0 0 0,0 1-1 0 0,0 0 1 0 0,0 0 0 0 0,0 0 0 0 0,0 0 0 0 0,0 0-1 0 0,0 0 1 0 0,0 0 0 0 0,0 0 0 0 0,-1 0-1 0 0,2 2 1 0 0,0 1 11 0 0,0 1 1 0 0,0-1-1 0 0,-1 1 0 0 0,0-1 0 0 0,1 1 1 0 0,-1 0-1 0 0,-1-1 0 0 0,1 8 0 0 0,-3 23 5 0 0,-2-1 0 0 0,-1 0 0 0 0,-2-1 0 0 0,-14 42 0 0 0,-9 45 30 0 0,26-100-57 0 0,-6 32 0 0 0,-3 53 0 0 0,15-91 0 0 0,-2-13 2 0 0,0-1-1 0 0,0 1 0 0 0,1-1 1 0 0,-1 1-1 0 0,0-1 0 0 0,1 1 1 0 0,-1-1-1 0 0,1 0 0 0 0,-1 1 1 0 0,0-1-1 0 0,1 0 0 0 0,-1 1 1 0 0,1-1-1 0 0,-1 0 0 0 0,1 1 1 0 0,-1-1-1 0 0,1 0 0 0 0,-1 0 1 0 0,1 0-1 0 0,0 1 0 0 0,1-1 21 0 0,0 0 0 0 0,0-1-1 0 0,0 1 1 0 0,0-1 0 0 0,0 1 0 0 0,0-1-1 0 0,-1 1 1 0 0,1-1 0 0 0,0 0-1 0 0,0 0 1 0 0,-1 0 0 0 0,1 0 0 0 0,0 0-1 0 0,-1 0 1 0 0,1 0 0 0 0,1-2-1 0 0,22-24 340 0 0,-2-6 107 0 0,-2-1 0 0 0,29-60 0 0 0,-9 15-256 0 0,219-393-66 0 0,-206 384-586 0 0,-54 87 346 0 0,1 1 1 0 0,-1 0-1 0 0,0-1 0 0 0,0 1 0 0 0,0 0 1 0 0,0 0-1 0 0,1-1 0 0 0,-1 1 0 0 0,0 0 1 0 0,0 0-1 0 0,1-1 0 0 0,-1 1 0 0 0,0 0 1 0 0,0 0-1 0 0,1 0 0 0 0,-1 0 0 0 0,0-1 1 0 0,1 1-1 0 0,-1 0 0 0 0,0 0 0 0 0,1 0 0 0 0,-1 0 1 0 0,0 0-1 0 0,1 0 0 0 0,-1 0 0 0 0,0 0 1 0 0,1 0-1 0 0,-1 0 0 0 0,0 0 0 0 0,1 0 1 0 0,-1 0-1 0 0,0 0 0 0 0,1 0 0 0 0,-1 0 1 0 0,0 0-1 0 0,0 0 0 0 0,1 0 0 0 0,-1 1 1 0 0,0-1-1 0 0,1 0 0 0 0,-1 0 0 0 0,13 13-5558 0 0,-6-3 994 0 0</inkml:trace>
</inkml:ink>
</file>

<file path=ppt/ink/ink7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3:23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58 8751 0 0,'20'-57'6804'0'0,"-20"59"-6705"0"0,0 0-1 0 0,0 1 1 0 0,0-1-1 0 0,-1 1 1 0 0,1-1-1 0 0,0 0 0 0 0,-1 1 1 0 0,-1 1-1 0 0,1 0-40 0 0,-4 16-2 0 0,-13 26-1 0 0,-1 5 16 0 0,-148 493 183 0 0,120-400-222 0 0,-73 151 0 0 0,106-267-34 0 0,0 0 0 0 0,-30 40 0 0 0,32-52 15 0 0,-1 0 1 0 0,-1-1-1 0 0,0 0 1 0 0,-1-1-1 0 0,-17 12 1 0 0,14-17 39 0 0,18-9-54 0 0,0 0-1 0 0,-1 0 1 0 0,1 0-1 0 0,0 1 0 0 0,0-1 1 0 0,0 0-1 0 0,-1 0 1 0 0,1 0-1 0 0,0 0 1 0 0,0 0-1 0 0,-1 0 1 0 0,1 0-1 0 0,0 0 0 0 0,0 0 1 0 0,-1 0-1 0 0,1 0 1 0 0,0 0-1 0 0,0 0 1 0 0,-1 0-1 0 0,1 0 1 0 0,0 0-1 0 0,0 0 0 0 0,-1 0 1 0 0,1-1-1 0 0,0 1 1 0 0,0 0-1 0 0,-1 0 1 0 0,1 0-1 0 0,0 0 1 0 0,0 0-1 0 0,0-1 0 0 0,-1 1 1 0 0,1 0-1 0 0,0 0 1 0 0,0 0-1 0 0,0-1 1 0 0,0 1-1 0 0,0 0 1 0 0,-1 0-1 0 0,1-1 1 0 0,0 1-1 0 0,0 0 0 0 0,0 0 1 0 0,0 0-1 0 0,0-1 1 0 0,0 1-1 0 0,0 0 1 0 0,0 0-1 0 0,0-1 1 0 0,0 1-1 0 0,0 0 0 0 0,0-1 1 0 0,0 1-1 0 0,0 0 1 0 0,0 0-1 0 0,0-1 1 0 0,0 1-1 0 0,0 0 1 0 0,0-1-1 0 0,1-4-43 0 0,0-1 0 0 0,0 1 1 0 0,0 0-1 0 0,0-1 0 0 0,1 1 0 0 0,0 0 0 0 0,0 0 1 0 0,0 0-1 0 0,5-8 0 0 0,32-42-315 0 0,-29 41 245 0 0,41-47-161 0 0,109-103 0 0 0,-114 119 252 0 0,-30 30 84 0 0,0 0 0 0 0,1 2 0 0 0,0 0 0 0 0,26-15 0 0 0,-37 24-4 0 0,0 1 0 0 0,0 1 0 0 0,0-1 1 0 0,0 1-1 0 0,0 0 0 0 0,1 0 0 0 0,-1 1 1 0 0,1-1-1 0 0,-1 2 0 0 0,1-1 0 0 0,-1 1 1 0 0,1 0-1 0 0,0 0 0 0 0,-1 0 0 0 0,1 1 1 0 0,-1 0-1 0 0,1 1 0 0 0,9 3 0 0 0,-13-4-38 0 0,1 0 0 0 0,0 1 0 0 0,-1-1 0 0 0,1 1 0 0 0,-1 0 0 0 0,0 0 0 0 0,1 1 0 0 0,-1-1 0 0 0,0 0 0 0 0,-1 1 0 0 0,1 0 0 0 0,0 0 0 0 0,-1 0 0 0 0,1 0 0 0 0,-1 0 0 0 0,0 0 0 0 0,0 1 0 0 0,0-1 0 0 0,-1 1 0 0 0,1-1 0 0 0,-1 1 0 0 0,0 0 0 0 0,0 0 0 0 0,0-1 0 0 0,0 1 0 0 0,-1 0 0 0 0,1 6 0 0 0,-1 5 185 0 0,0 0-1 0 0,-1 0 0 0 0,0-1 1 0 0,-5 20-1 0 0,-19 59-253 0 0,15-60-36 0 0,3-12-2120 0 0</inkml:trace>
</inkml:ink>
</file>

<file path=ppt/ink/ink7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3:23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0 9215 0 0,'0'0'8223'0'0,"-1"3"-7804"0"0,-39 65 453 0 0,26-45-747 0 0,0 0 0 0 0,-17 43-1 0 0,22-43-342 0 0,-9 30 595 0 0,16-47-1168 0 0,1 0 0 0 0,0 1 0 0 0,0 10 0 0 0,3-17-429 0 0,8 0-11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7:14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899 16 13447 0 0,'8'-3'172'0'0,"26"-10"998"0"0,-33 13-508 0 0,-1 2-622 0 0,-1-1-1 0 0,0 1 0 0 0,0 0 0 0 0,0-1 1 0 0,0 1-1 0 0,0-1 0 0 0,0 1 0 0 0,0-1 1 0 0,-1 0-1 0 0,-1 2 0 0 0,1-1 5 0 0,-41 36 195 0 0,-2-1 0 0 0,-85 52 0 0 0,68-48-156 0 0,-144 90 38 0 0,15-9 62 0 0,148-94 255 0 0,2 2-1 0 0,-67 62 0 0 0,101-85-350 0 0,1 1 0 0 0,-1-1 1 0 0,2 1-1 0 0,-1 0 0 0 0,1 1 0 0 0,0-1 0 0 0,0 1 0 0 0,-5 15 0 0 0,10-23-75 0 0,-1 1-1 0 0,1-1 1 0 0,0 0 0 0 0,0 1-1 0 0,-1-1 1 0 0,1 0-1 0 0,0 1 1 0 0,0-1 0 0 0,0 0-1 0 0,0 1 1 0 0,1-1 0 0 0,-1 0-1 0 0,0 0 1 0 0,1 1-1 0 0,-1-1 1 0 0,0 0 0 0 0,1 1-1 0 0,0-1 1 0 0,-1 0-1 0 0,2 2 1 0 0,-1-2 5 0 0,1 1 1 0 0,0-1-1 0 0,-1 1 1 0 0,1-1-1 0 0,0 0 1 0 0,0 1-1 0 0,-1-1 0 0 0,1 0 1 0 0,0 0-1 0 0,0-1 1 0 0,4 2-1 0 0,5 1 86 0 0,0-1-1 0 0,1-1 1 0 0,22 1-1 0 0,-23-1 5 0 0,491-14 1083 0 0,-498 13-1200 0 0,7-1-751 0 0,0 1 1 0 0,0-2-1 0 0,0 1 1 0 0,0-2-1 0 0,-1 1 1 0 0,1-1-1 0 0,11-6 1 0 0,-7-1-5770 0 0</inkml:trace>
</inkml:ink>
</file>

<file path=ppt/ink/ink7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3:2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9 4143 0 0,'0'0'319'0'0,"-1"-2"-210"0"0,-3-4 187 0 0,4 6-127 0 0,-1 0 1 0 0,0 0-1 0 0,1 0 0 0 0,-1 0 0 0 0,1 0 0 0 0,-1 0 0 0 0,0 0 0 0 0,1 1 0 0 0,-1-1 0 0 0,1 0 0 0 0,-1 0 0 0 0,0 1 0 0 0,1-1 0 0 0,-1 0 0 0 0,1 1 1 0 0,-1-1-1 0 0,1 0 0 0 0,-1 2 250 0 0,-9 5 466 0 0,0 1 0 0 0,0 0 0 0 0,1 1 0 0 0,1 0 0 0 0,0 1 0 0 0,0 0-1 0 0,-9 15 1 0 0,-41 84 256 0 0,30-54-365 0 0,-94 187 157 0 0,-91 257-1 0 0,172-394-1061 0 0,-58 104-1 0 0,25-83-3932 0 0,67-115 2839 0 0</inkml:trace>
</inkml:ink>
</file>

<file path=ppt/ink/ink7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3:24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126 189 10799 0 0,'0'2'496'0'0,"-8"20"180"0"0,6-18-519 0 0,1-1 1 0 0,-1 0 0 0 0,1 1-1 0 0,0-1 1 0 0,0 1-1 0 0,0-1 1 0 0,0 7-1 0 0,1-9-68 0 0,0 0 0 0 0,1 0 0 0 0,-1 0 0 0 0,1 0-1 0 0,-1 1 1 0 0,0-1 0 0 0,1 0 0 0 0,0 0 0 0 0,-1 0 0 0 0,1 0-1 0 0,0-1 1 0 0,-1 1 0 0 0,1 0 0 0 0,0 0 0 0 0,0 0 0 0 0,0 0-1 0 0,0-1 1 0 0,0 1 0 0 0,0 0 0 0 0,0-1 0 0 0,0 1 0 0 0,0-1-1 0 0,0 1 1 0 0,0-1 0 0 0,0 0 0 0 0,0 1 0 0 0,0-1 0 0 0,2 0-1 0 0,2 2 88 0 0,1-1 0 0 0,0 0 0 0 0,0-1 0 0 0,7 1 0 0 0,-2-2 40 0 0,0 1 0 0 0,0-2 1 0 0,0 0-1 0 0,0 0 0 0 0,15-5 0 0 0,50-25 164 0 0,-37 15-366 0 0,-23 9 13 0 0,0 0-1 0 0,-1-1 1 0 0,25-20 0 0 0,-34 23-43 0 0,0 1 0 0 0,0-1 1 0 0,0 0-1 0 0,-1-1 1 0 0,0 1-1 0 0,0-1 1 0 0,-1 0-1 0 0,5-11 0 0 0,-7 14-42 0 0,0 0 0 0 0,0 0-1 0 0,0 0 1 0 0,-1-1-1 0 0,0 1 1 0 0,0-1-1 0 0,0 1 1 0 0,-1-1 0 0 0,1 1-1 0 0,-1-1 1 0 0,0 1-1 0 0,0-1 1 0 0,-1 1-1 0 0,0-1 1 0 0,1 1 0 0 0,-3-7-1 0 0,2 10 46 0 0,1 1 0 0 0,0-1 0 0 0,0 1 0 0 0,-1-1-1 0 0,1 1 1 0 0,-1-1 0 0 0,1 1 0 0 0,0 0 0 0 0,-1-1 0 0 0,1 1-1 0 0,-1 0 1 0 0,1-1 0 0 0,-1 1 0 0 0,1 0 0 0 0,-1 0 0 0 0,1-1-1 0 0,-1 1 1 0 0,0 0 0 0 0,1 0 0 0 0,-1 0 0 0 0,1 0 0 0 0,-1-1-1 0 0,1 1 1 0 0,-1 0 0 0 0,0 0 0 0 0,1 0 0 0 0,-1 0 0 0 0,1 1-1 0 0,-1-1 1 0 0,0 0 0 0 0,-16 6-123 0 0,-3 5 61 0 0,0 2 0 0 0,-32 27 0 0 0,-31 37 51 0 0,24-21 25 0 0,41-40-1 0 0,-109 107 0 0 0,114-108 0 0 0,1 1 0 0 0,0 0 0 0 0,1 0 0 0 0,1 1 0 0 0,0 0 0 0 0,-13 36 0 0 0,21-49 3 0 0,1 1 0 0 0,0-1-1 0 0,-1 1 1 0 0,2 0 0 0 0,-1 0 0 0 0,0-1-1 0 0,1 1 1 0 0,0 0 0 0 0,1 7-1 0 0,-1-10 8 0 0,1 0-1 0 0,-1 0 1 0 0,1 0-1 0 0,0 0 1 0 0,0 0-1 0 0,0 0 1 0 0,0-1-1 0 0,0 1 1 0 0,0 0-1 0 0,0-1 1 0 0,0 1-1 0 0,1-1 1 0 0,-1 1-1 0 0,1-1 1 0 0,-1 1-1 0 0,1-1 0 0 0,0 0 1 0 0,-1 0-1 0 0,1 0 1 0 0,0 0-1 0 0,0 0 1 0 0,0 0-1 0 0,0 0 1 0 0,3 0-1 0 0,7 2 58 0 0,1-1 1 0 0,-1 0-1 0 0,1 0 0 0 0,-1-2 0 0 0,1 1 0 0 0,-1-2 1 0 0,21-2-1 0 0,2-3 88 0 0,50-15 0 0 0,-35 3-1265 0 0,0-1 0 0 0,81-45 0 0 0,-75 32-152 0 0</inkml:trace>
</inkml:ink>
</file>

<file path=ppt/ink/ink7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3:25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244 112 12263 0 0,'0'0'1112'0'0,"-8"4"-805"0"0,3 0-65 0 0,0 1 0 0 0,0 0 0 0 0,0 0 1 0 0,0 0-1 0 0,1 1 0 0 0,0 0 0 0 0,0 0 0 0 0,1 0 0 0 0,-1 0 1 0 0,-3 12-1 0 0,-7 10-54 0 0,-14 21 112 0 0,-51 96 217 0 0,65-115-469 0 0,1 1 0 0 0,-17 62 0 0 0,28-83-33 0 0,0-1 0 0 0,1 1 1 0 0,0 0-1 0 0,0 0 0 0 0,2 18 0 0 0,-1-27-7 0 0,1-1-1 0 0,-1 0 1 0 0,1 1 0 0 0,0-1-1 0 0,-1 0 1 0 0,1 0 0 0 0,-1 0-1 0 0,1 0 1 0 0,0 0 0 0 0,-1 1-1 0 0,1-1 1 0 0,0 0 0 0 0,-1 0-1 0 0,1 0 1 0 0,-1-1 0 0 0,1 1-1 0 0,0 0 1 0 0,-1 0 0 0 0,2 0 0 0 0,-2 0 7 0 0,8-2 13 0 0,-1 0-1 0 0,0 0 0 0 0,0 0 1 0 0,0-1-1 0 0,-1 0 0 0 0,1 0 1 0 0,0-1-1 0 0,-1 0 0 0 0,0 0 1 0 0,0 0-1 0 0,7-8 0 0 0,8-7 22 0 0,27-35 0 0 0,-48 54-48 0 0,29-38-260 0 0,25-44 1 0 0,8-10-80 0 0,-56 84 349 0 0,-4 7 49 0 0,-3 16 176 0 0,-4 21 0 0 0,0 8 13 0 0,4-29-171 0 0,0 1 1 0 0,2-1-1 0 0,-1 1 0 0 0,2-1 0 0 0,0 1 1 0 0,1-1-1 0 0,1 0 0 0 0,6 18 0 0 0,-9-30-32 0 0,1 0 0 0 0,-1 0-1 0 0,1 0 1 0 0,0-1 0 0 0,0 1-1 0 0,0 0 1 0 0,0-1 0 0 0,0 1-1 0 0,1-1 1 0 0,-1 0 0 0 0,1 0-1 0 0,-1 0 1 0 0,1 0 0 0 0,5 3 0 0 0,-4-3 34 0 0,1-1 0 0 0,-1 1 1 0 0,1-1-1 0 0,-1 0 1 0 0,1 0-1 0 0,0-1 1 0 0,-1 1-1 0 0,1-1 1 0 0,7 0-1 0 0,1-2 44 0 0,1 0-1 0 0,-1-1 0 0 0,0 0 0 0 0,0-1 0 0 0,0-1 0 0 0,15-7 0 0 0,-10 2-73 0 0,0 0-1 0 0,-1-1 1 0 0,0 0-1 0 0,-1-2 1 0 0,26-25-1 0 0,-10 5 83 0 0,39-54-1 0 0,-39 40-386 0 0,44-89 0 0 0,-11 18-1467 0 0,-58 107 170 0 0,0 1-1 0 0,15-16 1 0 0,-11 14-167 0 0</inkml:trace>
</inkml:ink>
</file>

<file path=ppt/ink/ink7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3:25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120 202 5983 0 0,'0'0'9098'0'0,"2"0"-8516"0"0,40 3 993 0 0,-38-3-1465 0 0,0 1-1 0 0,0-1 1 0 0,1-1-1 0 0,-1 1 1 0 0,6-2 0 0 0,14-1 305 0 0,4 2-135 0 0,1-2-1 0 0,42-10 1 0 0,-25 4-211 0 0,-30 6-59 0 0,1-1-1 0 0,-1-1 1 0 0,-1 0 0 0 0,1-1-1 0 0,-1-1 1 0 0,0 0 0 0 0,0-1-1 0 0,17-12 1 0 0,-27 15-35 0 0,0 1 0 0 0,0 0 0 0 0,-1-1 0 0 0,1 0 0 0 0,-1 0 0 0 0,-1 0 0 0 0,1 0 0 0 0,-1-1 0 0 0,0 0 0 0 0,0 1 0 0 0,0-1 0 0 0,-1 0 0 0 0,3-11 1 0 0,-5 16-1 0 0,1 0 0 0 0,-1 1 0 0 0,0-1 1 0 0,0 0-1 0 0,0 0 0 0 0,0 1 1 0 0,0-1-1 0 0,0 0 0 0 0,0 0 0 0 0,0 1 1 0 0,0-1-1 0 0,-1 0 0 0 0,1 0 0 0 0,0 1 1 0 0,0-1-1 0 0,-1 0 0 0 0,1 1 1 0 0,0-1-1 0 0,-1 0 0 0 0,1 1 0 0 0,-1-1 1 0 0,1 0-1 0 0,-1 1 0 0 0,1-1 1 0 0,-1 1-1 0 0,0-2 0 0 0,-1 2-3 0 0,0-1-1 0 0,1 0 1 0 0,-1 1 0 0 0,0-1 0 0 0,0 0-1 0 0,1 1 1 0 0,-1 0 0 0 0,0 0-1 0 0,0-1 1 0 0,-3 1 0 0 0,-2 1-22 0 0,0-1 0 0 0,-1 1 0 0 0,1 1 0 0 0,-12 3 1 0 0,-30 15-32 0 0,0 2 1 0 0,-44 29-1 0 0,52-25 84 0 0,2 2-1 0 0,1 1 0 0 0,2 3 1 0 0,-43 45-1 0 0,65-62 48 0 0,0 1 0 0 0,-21 34 0 0 0,29-40-16 0 0,0 0 0 0 0,1 1 0 0 0,0 0 0 0 0,1 0 0 0 0,0 0 0 0 0,-3 16 0 0 0,6-26-29 0 0,1 1-1 0 0,0-1 1 0 0,-1 0-1 0 0,1 1 1 0 0,0-1-1 0 0,0 1 1 0 0,0-1-1 0 0,0 1 0 0 0,0-1 1 0 0,0 0-1 0 0,0 1 1 0 0,1-1-1 0 0,-1 1 1 0 0,0-1-1 0 0,1 0 1 0 0,-1 1-1 0 0,1-1 1 0 0,0 0-1 0 0,-1 1 1 0 0,1-1-1 0 0,0 0 1 0 0,0 0-1 0 0,0 0 1 0 0,0 0-1 0 0,0 0 1 0 0,0 0-1 0 0,0 0 0 0 0,0 0 1 0 0,0 0-1 0 0,0 0 1 0 0,0 0-1 0 0,1-1 1 0 0,-1 1-1 0 0,0 0 1 0 0,1-1-1 0 0,-1 1 1 0 0,0-1-1 0 0,1 0 1 0 0,-1 1-1 0 0,1-1 1 0 0,-1 0-1 0 0,1 0 1 0 0,-1 0-1 0 0,2 0 1 0 0,7 0 21 0 0,0-1 0 0 0,-1 0 1 0 0,1 0-1 0 0,0-1 1 0 0,9-3-1 0 0,222-59-1607 0 0,-185 47-4414 0 0</inkml:trace>
</inkml:ink>
</file>

<file path=ppt/ink/ink7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3:2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1 503 12895 0 0,'0'0'998'0'0,"0"2"-657"0"0,5 55 4051 0 0,-5-55-3884 0 0,3 5 2201 0 0,1-19-2419 0 0,-1-1 1 0 0,3-23-1 0 0,0 3 83 0 0,-2 19-355 0 0,0-1-1 0 0,1 1 1 0 0,0 0-1 0 0,1 0 1 0 0,0 0 0 0 0,2 1-1 0 0,10-15 1 0 0,-6 11 27 0 0,1 1 1 0 0,1 1-1 0 0,0 0 1 0 0,27-20-1 0 0,7 1 80 0 0,2 2 1 0 0,92-44-1 0 0,-93 52-109 0 0,-47 23-16 0 0,105-51-167 0 0,-87 44 107 0 0,0 0 0 0 0,1 2 0 0 0,29-6 0 0 0,-30 14-3845 0 0</inkml:trace>
</inkml:ink>
</file>

<file path=ppt/ink/ink7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3:26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147 158 919 0 0,'-1'2'7458'0'0,"0"1"-6766"0"0,0 1-1 0 0,1-1 1 0 0,-1 0 0 0 0,1 1 0 0 0,0-1 0 0 0,0 7 0 0 0,0 1 1274 0 0,1-9-1823 0 0,1 0 1 0 0,-1-1-1 0 0,1 0 1 0 0,-1 1-1 0 0,1-1 1 0 0,-1 0-1 0 0,1 0 0 0 0,0 0 1 0 0,-1 0-1 0 0,1 0 1 0 0,3 1-1 0 0,2 1 66 0 0,0-1 0 0 0,0 0 0 0 0,1 0 0 0 0,-1-1 0 0 0,0 0 0 0 0,0 0 0 0 0,1-1 0 0 0,-1 0 0 0 0,0 0 0 0 0,14-3 0 0 0,6-2 355 0 0,42-14 1 0 0,-12 3-18 0 0,-35 10-408 0 0,-3 2 5 0 0,1-1 0 0 0,-1 0 0 0 0,22-11 0 0 0,6-6-92 0 0,35-18-44 0 0,-77 37-83 0 0,0 0 1 0 0,0 0 0 0 0,8-9 0 0 0,-11 11 6 0 0,-1 0 0 0 0,0-1 1 0 0,1 1-1 0 0,-1-1 1 0 0,0 1-1 0 0,0-1 0 0 0,0 0 1 0 0,0 0-1 0 0,0 1 1 0 0,0-1-1 0 0,0 0 0 0 0,-1 0 1 0 0,1 0-1 0 0,-1 0 0 0 0,1-2 1 0 0,-1 2 3 0 0,0 1 1 0 0,0-1-1 0 0,-1 1 1 0 0,1-1-1 0 0,-1 1 0 0 0,1-1 1 0 0,-1 1-1 0 0,1-1 1 0 0,-1 1-1 0 0,0 0 1 0 0,0-1-1 0 0,1 1 1 0 0,-1 0-1 0 0,0 0 0 0 0,0-1 1 0 0,0 1-1 0 0,-1 0 1 0 0,1 0-1 0 0,0 0 1 0 0,0 0-1 0 0,-1 1 1 0 0,1-1-1 0 0,0 0 0 0 0,-1 0 1 0 0,1 1-1 0 0,-1-1 1 0 0,-2 0-1 0 0,1 0-12 0 0,-1 0 0 0 0,0 0 0 0 0,1 0 1 0 0,-1 1-1 0 0,0-1 0 0 0,0 1 0 0 0,1 0 0 0 0,-1 0 0 0 0,0 1 0 0 0,-4 0 0 0 0,-16 7-132 0 0,1 1 1 0 0,1 0-1 0 0,0 2 0 0 0,-25 16 0 0 0,1-1 114 0 0,-121 68-3 0 0,117-63 137 0 0,-57 47 1 0 0,95-67 43 0 0,0-1-1 0 0,1 1 1 0 0,0 1 0 0 0,0 0 0 0 0,1 1 0 0 0,1 0-1 0 0,1 0 1 0 0,-1 1 0 0 0,2 0 0 0 0,0 1-1 0 0,-6 19 1 0 0,12-30-43 0 0,0-1-1 0 0,0 1 0 0 0,1 0 1 0 0,-1 0-1 0 0,1-1 1 0 0,0 1-1 0 0,0 0 0 0 0,1 0 1 0 0,-1-1-1 0 0,1 1 1 0 0,-1 0-1 0 0,1-1 0 0 0,0 1 1 0 0,1 0-1 0 0,-1-1 0 0 0,1 0 1 0 0,-1 1-1 0 0,4 4 1 0 0,-2-4 3 0 0,1 0-1 0 0,-1-1 1 0 0,0 1 0 0 0,1-1 0 0 0,0 0 0 0 0,0 0 0 0 0,0 0-1 0 0,0 0 1 0 0,0-1 0 0 0,0 0 0 0 0,1 0 0 0 0,-1 0 0 0 0,10 3 0 0 0,6-1 67 0 0,0-1 0 0 0,0 0 0 0 0,1-1 0 0 0,-1-1 0 0 0,33-3 0 0 0,101-20 335 0 0,-124 16-410 0 0,-1-1 0 0 0,0-2 1 0 0,30-12-1 0 0,1-8-2553 0 0,-48 22 1179 0 0</inkml:trace>
</inkml:ink>
</file>

<file path=ppt/ink/ink7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3:31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 8263 0 0,'0'0'1440'0'0,"-1"1"-1150"0"0,-7 10-22 0 0,0-1 0 0 0,0-1 1 0 0,-13 12-1 0 0,-3 4 116 0 0,-11 11 208 0 0,14-14-317 0 0,-24 31 0 0 0,40-46-261 0 0,0 0 0 0 0,0 1 0 0 0,1 0 0 0 0,0 0-1 0 0,0 0 1 0 0,1 0 0 0 0,0 1 0 0 0,-3 15 0 0 0,6-23-89 0 0,1 0-984 0 0,8 4-3109 0 0</inkml:trace>
</inkml:ink>
</file>

<file path=ppt/ink/ink7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3:32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315 234 4607 0 0,'0'0'354'0'0,"0"2"-233"0"0,-1 18-25 0 0,1-18 122 0 0,0 1-1 0 0,-1 0 1 0 0,1-1-1 0 0,0 1 1 0 0,0 0-1 0 0,1-1 1 0 0,-1 1-1 0 0,0 0 1 0 0,1-1-1 0 0,0 1 1 0 0,-1-1-1 0 0,1 1 1 0 0,2 3-1 0 0,2 3-104 0 0,0-2 4071 0 0,-5-7-4076 0 0,0 0 0 0 0,1 0 0 0 0,-1 0 1 0 0,1 0-1 0 0,-1 0 0 0 0,0 0 0 0 0,1 0 0 0 0,-1-1 0 0 0,1 1 0 0 0,-1 0 1 0 0,0 0-1 0 0,1 0 0 0 0,-1-1 0 0 0,0 1 0 0 0,1 0 0 0 0,-1 0 0 0 0,0-1 1 0 0,1 1-1 0 0,-1 0 0 0 0,0-1 0 0 0,0 1 0 0 0,1-1 0 0 0,9-11 16 0 0,-1 0-1 0 0,0-1 1 0 0,0 0 0 0 0,11-25-1 0 0,18-61 283 0 0,-36 91-451 0 0,0 0 1 0 0,-1 0-1 0 0,0 0 0 0 0,0-1 0 0 0,-1 1 0 0 0,0 0 1 0 0,0-1-1 0 0,-1 1 0 0 0,-3-13 0 0 0,4 20-115 0 0,-2-2 43 0 0,1 0 1 0 0,-1 1-1 0 0,0-1 0 0 0,0 1 0 0 0,0 0 1 0 0,-5-4-1 0 0,6 5 14 0 0,0 0 55 0 0,0 1 0 0 0,-1 0-1 0 0,1 0 1 0 0,0 0-1 0 0,-1 0 1 0 0,1 0 0 0 0,0 0-1 0 0,-1 0 1 0 0,1 0 0 0 0,0 0-1 0 0,0 1 1 0 0,-1-1-1 0 0,0 1 1 0 0,-1 0-83 0 0,-3 1 66 0 0,0-1 1 0 0,0 1-1 0 0,0 1 0 0 0,0-1 0 0 0,1 1 0 0 0,-1 0 0 0 0,1 0 0 0 0,-7 5 0 0 0,-2 4-159 0 0,-21 19 0 0 0,22-18 267 0 0,-6 6 292 0 0,1 0 0 0 0,-21 29 0 0 0,-119 198 2353 0 0,148-227-2442 0 0,0 1 1 0 0,-9 29-1 0 0,18-48 145 0 0,16-2-7 0 0,-7-2-305 0 0,0 0 1 0 0,0-1 0 0 0,0 0 0 0 0,-1-1 0 0 0,1 0-1 0 0,-1 0 1 0 0,9-8 0 0 0,-5 4-16 0 0,58-53 184 0 0,-52 45-279 0 0,1 0-1 0 0,1 1 1 0 0,1 1-1 0 0,25-15 1 0 0,-36 25-34 0 0,-7 4-15 0 0,-2 8-63 0 0,-1 0 102 0 0,0 0 1 0 0,0 0 0 0 0,-1-1 0 0 0,-3 12-1 0 0,2-7-5 0 0,-1 1 0 0 0,2 0 0 0 0,-2 16-1 0 0,4-19 47 0 0,3-1 0 0 0,-2-7-22 0 0,1 0 0 0 0,0 0 0 0 0,0 0 0 0 0,-1 0-1 0 0,1-1 1 0 0,0 1 0 0 0,0-1 0 0 0,0 1 0 0 0,0-1-1 0 0,0 0 1 0 0,0 1 0 0 0,0-1 0 0 0,0 0 0 0 0,0 0 0 0 0,-1 0-1 0 0,1-1 1 0 0,0 1 0 0 0,4-1 0 0 0,2-1-721 0 0,1 0 0 0 0,14-7 0 0 0,-5 1-4879 0 0</inkml:trace>
</inkml:ink>
</file>

<file path=ppt/ink/ink7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3:33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774 1 9671 0 0,'0'0'1079'0'0,"-2"1"-670"0"0,-8 6-86 0 0,0 0 0 0 0,0 0-1 0 0,1 1 1 0 0,0 0 0 0 0,-9 10-1 0 0,-38 52 412 0 0,34-42-400 0 0,-11 14 213 0 0,-15 17 226 0 0,4 2 1 0 0,-51 88 0 0 0,-50 171 10 0 0,-19 35-613 0 0,138-313-333 0 0,-38 48-1 0 0,56-80-131 0 0,7-8-28 0 0</inkml:trace>
</inkml:ink>
</file>

<file path=ppt/ink/ink7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3:33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98 236 7831 0 0,'-18'-3'727'0'0,"-33"-1"-1"0"0,23 6 5748 0 0,29-2-5882 0 0,6 1-336 0 0,-1 1 1 0 0,0-2-1 0 0,0 1 0 0 0,1-1 1 0 0,-1 0-1 0 0,0 0 0 0 0,13-3 1 0 0,0 0 346 0 0,25-9 0 0 0,152-55 1207 0 0,-81 26-1448 0 0,79-14-92 0 0,-114 34-357 0 0,20-3-498 0 0,-78 21-1303 0 0,25-2 1 0 0,-27 5-4620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7:15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27 14799 0 0,'1'-2'679'0'0,"2"-2"-291"0"0,-3 3-341 0 0,1-1 0 0 0,0 1 0 0 0,0-1 0 0 0,1 1 0 0 0,-1 0 0 0 0,0-1 0 0 0,0 1 0 0 0,1 0 0 0 0,-1 0 0 0 0,0 0 0 0 0,1 0 0 0 0,2-2 0 0 0,-4 3 12 0 0,1 0 0 0 0,-1 0 0 0 0,0-1 0 0 0,1 1 1 0 0,-1 0-1 0 0,0 0 0 0 0,1 0 0 0 0,-1-1 1 0 0,0 1-1 0 0,1 0 0 0 0,-1 0 0 0 0,1 0 0 0 0,-1 0 1 0 0,0 0-1 0 0,1 0 0 0 0,-1 0 0 0 0,1 0 1 0 0,-1 0-1 0 0,0 0 0 0 0,1 0 0 0 0,-1 0 1 0 0,1 0-1 0 0,-1 0 0 0 0,0 0 0 0 0,1 0 0 0 0,-1 0 1 0 0,0 0-1 0 0,1 1 0 0 0,-1-1 0 0 0,1 0 1 0 0,-1 0-1 0 0,0 0 0 0 0,1 1 0 0 0,-1-1 0 0 0,0 1 1 0 0,1 0-4 0 0,0 0 0 0 0,0 0 1 0 0,-1 1-1 0 0,1-1 0 0 0,0 1 1 0 0,-1-1-1 0 0,0 0 0 0 0,1 1 1 0 0,-1-1-1 0 0,0 3 0 0 0,1 3 43 0 0,-1 1 0 0 0,0-1 0 0 0,-1 14-1 0 0,-9 26 219 0 0,-18 56 0 0 0,-24 48-153 0 0,-33 43-73 0 0,-17-7-46 0 0,87-160-40 0 0,-4 4 3 0 0,-1-1 1 0 0,-32 38-1 0 0,-53 45 14 0 0,27-30-16 0 0,50-51 5 0 0,52-46 42 0 0,66-57-385 0 0,-44 34 200 0 0,3-3-69 0 0,33-24-54 0 0,-69 55 223 0 0,0 2 0 0 0,1 0 0 0 0,0 1 0 0 0,0 0 0 0 0,0 1 0 0 0,1 0 0 0 0,19-3 0 0 0,-30 8 55 0 0,-1 0-1 0 0,1 0 0 0 0,0 0 1 0 0,0 1-1 0 0,-1-1 0 0 0,1 1 1 0 0,-1 0-1 0 0,1 0 1 0 0,0 0-1 0 0,-1 0 0 0 0,0 1 1 0 0,1-1-1 0 0,-1 1 0 0 0,0 0 1 0 0,3 2-1 0 0,-2-1 15 0 0,0 0 1 0 0,0 0-1 0 0,0 0 0 0 0,-1 1 1 0 0,0 0-1 0 0,0-1 0 0 0,0 1 0 0 0,0 0 1 0 0,0 0-1 0 0,2 6 0 0 0,-4-7-12 0 0,-1-1-1 0 0,1 0 1 0 0,-1 1-1 0 0,1-1 1 0 0,-1 1-1 0 0,0-1 1 0 0,0 0-1 0 0,0 1 1 0 0,0-1 0 0 0,0 1-1 0 0,-1-1 1 0 0,0 3-1 0 0,-10 28 71 0 0,7-22-47 0 0,-4 10 46 0 0,-19 31 0 0 0,18-36-170 0 0,1 1 0 0 0,1-1 1 0 0,-8 25-1 0 0,12-19-439 0 0,3-20 58 0 0,3-2-812 0 0,12 1-349 0 0</inkml:trace>
</inkml:ink>
</file>

<file path=ppt/ink/ink7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3:33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24 10303 0 0,'0'0'935'0'0,"-1"-2"-768"0"0,-2-5 2365 0 0,2 0-186 0 0,1 0 1529 0 0,-6 14-2922 0 0,-21 53-830 0 0,15-32-113 0 0,-24 42 0 0 0,-10-7-1336 0 0,31-43-528 0 0</inkml:trace>
</inkml:ink>
</file>

<file path=ppt/ink/ink7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3:34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15 12439 0 0,'2'-2'387'0'0,"9"-10"2764"0"0,-14 26-2162 0 0,-8 22-783 0 0,-1 1 0 0 0,-3-2-1 0 0,-22 43 1 0 0,27-59-116 0 0,-114 195 864 0 0,63-116-533 0 0,33-51-229 0 0,-124 216 553 0 0,84-134-601 0 0,-77 159 166 0 0,136-267-256 0 0,8-20-119 0 0,28-3-2126 0 0,-10-6-2371 0 0,-1-4-1424 0 0</inkml:trace>
</inkml:ink>
</file>

<file path=ppt/ink/ink7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3:34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98 245 8287 0 0,'-14'-1'494'0'0,"1"1"-1"0"0,0 0 0 0 0,-15 1 1 0 0,-1 6 7474 0 0,42-8-7511 0 0,0-2 1 0 0,0 0-1 0 0,-1 0 1 0 0,20-8 0 0 0,-1 0-50 0 0,475-138 1745 0 0,-437 130-2098 0 0,-8 1-628 0 0,96-15-1 0 0,-129 33-1262 0 0,-12 5-4189 0 0</inkml:trace>
</inkml:ink>
</file>

<file path=ppt/ink/ink7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3:34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3 3679 0 0,'-8'-3'14774'0'0,"6"4"-14704"0"0,-11 9 188 0 0,12-10-267 0 0,0 1 1 0 0,1-1 0 0 0,-1 1 0 0 0,0 0 0 0 0,0-1 0 0 0,1 1-1 0 0,-1 0 1 0 0,0-1 0 0 0,1 1 0 0 0,-1 0 0 0 0,1 0 0 0 0,-1 0-1 0 0,1 0 1 0 0,-1-1 0 0 0,1 1 0 0 0,0 0 0 0 0,-1 0 0 0 0,1 0-1 0 0,0 0 1 0 0,0 0 0 0 0,0 0 0 0 0,-1 0 0 0 0,1 0 0 0 0,0 0-1 0 0,0 0 1 0 0,1 0 0 0 0,-1 0 0 0 0,0 1 0 0 0,1 1-59 0 0,0 8-1325 0 0,1-2-4750 0 0</inkml:trace>
  <inkml:trace contextRef="#ctx0" brushRef="#br0" timeOffset="1">46 500 14279 0 0,'0'0'6976'0'0,"-6"9"-6976"0"0,-3 2 64 0 0,-2 2-1152 0 0,1-1-240 0 0,1-1-48 0 0</inkml:trace>
</inkml:ink>
</file>

<file path=ppt/ink/ink7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3:40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341 309 3223 0 0,'0'0'4210'0'0,"2"0"-2913"0"0,1 1-681 0 0,1-1-1 0 0,-1 1 1 0 0,1 1-1 0 0,-1-1 1 0 0,0 0 0 0 0,6 4-1 0 0,-8-4 448 0 0,1 19-246 0 0,-3-17-704 0 0,0 0 0 0 0,0 0 0 0 0,-1-1 0 0 0,1 1 1 0 0,-1 0-1 0 0,0-1 0 0 0,0 1 0 0 0,0-1 0 0 0,0 1 0 0 0,0-1 0 0 0,-3 2 0 0 0,0 2 26 0 0,1-2-49 0 0,-1 0 0 0 0,1-1 0 0 0,0 1 0 0 0,-1-1 1 0 0,1 0-1 0 0,-1-1 0 0 0,-6 4 0 0 0,-39 13 74 0 0,31-13-102 0 0,16-4-48 0 0,0 0-2 0 0,-19 3 86 0 0,15-3-30 0 0,5-2 384 0 0,1 0-364 0 0,-8-1-20 0 0,-3 1-55 0 0,1 0-13 0 0,5 2 0 0 0,-5 6 0 0 0,0-1 0 0 0,2-1 12 0 0,8-5 1424 0 0,-2 0-1382 0 0,-12 8-46 0 0,-2-5 60 0 0,15-4-59 0 0,-8 1 44 0 0,8-1 875 0 0,0-1-874 0 0,2 0-54 0 0,-1 1 0 0 0,1-1 0 0 0,-1 1 0 0 0,0 0 1 0 0,1-1-1 0 0,-1 1 0 0 0,1-1 0 0 0,-1 1 0 0 0,0 0 0 0 0,1 0 1 0 0,-1-1-1 0 0,0 1 0 0 0,0 0 0 0 0,1 0 0 0 0,-1 0 1 0 0,0 0-1 0 0,1 0 0 0 0,-1 0 0 0 0,0 0 0 0 0,-1 0 1 0 0,-1 0 12 0 0,-13-10 108 0 0,9 5-51 0 0,6 4-57 0 0,-1 0 1 0 0,1 0 0 0 0,0 0-1 0 0,0 0 1 0 0,0 0 0 0 0,0 0 0 0 0,0-1-1 0 0,0 1 1 0 0,1 0 0 0 0,-2-3-1 0 0,0 2 4 0 0,2 0 50 0 0,-1 0 0 0 0,-4-11-43 0 0,1 1 0 0 0,1-1 0 0 0,-4-24 0 0 0,7 34-18 0 0,-1 0-1 0 0,1 0 1 0 0,0 0 0 0 0,0 0 0 0 0,0 0 0 0 0,0 0-1 0 0,1 0 1 0 0,1-5 0 0 0,0 1 6 0 0,1-6 31 0 0,1 4-49 0 0,1-1 0 0 0,0 1 0 0 0,0 0 0 0 0,1 0 0 0 0,0 0 1 0 0,1 1-1 0 0,0 0 0 0 0,0 0 0 0 0,0 1 0 0 0,1 0 1 0 0,13-9-1 0 0,14-14-106 0 0,8-9-200 0 0,57-38-1 0 0,-99 76 308 0 0,15-10-66 0 0,0 0 0 0 0,23-10 0 0 0,-34 18 61 0 0,1 1-1 0 0,-1 0 1 0 0,1 0-1 0 0,0 0 1 0 0,0 1 0 0 0,0 0-1 0 0,0 0 1 0 0,0 1-1 0 0,0-1 1 0 0,0 2 0 0 0,10 0-1 0 0,-13-1 1 0 0,0 1-1 0 0,0 0 1 0 0,0 0-1 0 0,0 0 1 0 0,-1 0-1 0 0,1 0 1 0 0,0 1-1 0 0,-1-1 1 0 0,1 1-1 0 0,0-1 1 0 0,2 4-1 0 0,2 2 1 0 0,0 0 0 0 0,8 12-1 0 0,8 9 16 0 0,-15-21-5 0 0,5 2-1 0 0,-12-9 2 0 0,0 0 0 0 0,1 0 0 0 0,-1 0 0 0 0,0 1-1 0 0,0-1 1 0 0,0 0 0 0 0,0 1 0 0 0,0-1 0 0 0,0 1 0 0 0,0-1-1 0 0,0 1 1 0 0,0 0 0 0 0,2 1 0 0 0,1-1 42 0 0,3 0-22 0 0,-6 0-18 0 0,0 0 0 0 0,0 0 1 0 0,1 0-1 0 0,-1 0 0 0 0,0 0 1 0 0,0 0-1 0 0,0 0 0 0 0,0 0 0 0 0,0 1 1 0 0,-1-1-1 0 0,1 0 0 0 0,0 0 1 0 0,-1 1-1 0 0,2 1 0 0 0,-2-2 1 0 0,6 14-4 0 0,-7-10 0 0 0,0-3 0 0 0,0 5 0 0 0,-1-1 0 0 0,0 0 0 0 0,0 1 0 0 0,-1-1 0 0 0,0 0 0 0 0,0 0 0 0 0,0 0 0 0 0,-1 0 0 0 0,1-1 0 0 0,-2 1 0 0 0,-4 4 0 0 0,-7 6 0 0 0,-35 28 0 0 0,38-34 0 0 0,-39 28-10 0 0,40-29-1 0 0,0 0 1 0 0,-1-1 0 0 0,0 0 0 0 0,-21 9 0 0 0,4-2 7 0 0,2-3-22 0 0,23-10 12 0 0,-1 0 1 0 0,0 1-1 0 0,0 0 0 0 0,1 0 1 0 0,-1 0-1 0 0,1 1 1 0 0,0-1-1 0 0,-9 10 1 0 0,11-8 498 0 0,1-3-2218 0 0</inkml:trace>
</inkml:ink>
</file>

<file path=ppt/ink/ink7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3:40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15 9647 0 0,'0'0'439'0'0,"1"-1"-10"0"0,9-12 1781 0 0,-11 15-2022 0 0,-10 31 439 0 0,-29 64 1 0 0,-27 29-137 0 0,24-47-172 0 0,8-14-51 0 0,-61 126 557 0 0,34-62-84 0 0,16-35 84 0 0,44-89-802 0 0,1-3 5 0 0,0-1 0 0 0,0 1 0 0 0,0 0-1 0 0,1 0 1 0 0,-1 0 0 0 0,0 0 0 0 0,1 0 0 0 0,0 0-1 0 0,-1 0 1 0 0,1 3 0 0 0,0-3 99 0 0,3 5-1519 0 0</inkml:trace>
</inkml:ink>
</file>

<file path=ppt/ink/ink7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3:40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25 242 4143 0 0,'-2'0'319'0'0,"-21"-4"11465"0"0,26 5-11257 0 0,8 2-331 0 0,0-1 0 0 0,-1-1 0 0 0,1 1 0 0 0,0-2 0 0 0,0 1 0 0 0,0-2 0 0 0,0 1 0 0 0,0-2 0 0 0,11-2 0 0 0,17-5 361 0 0,45-18 1 0 0,-36 11-107 0 0,71-24 126 0 0,57-18-248 0 0,-112 39-379 0 0,115-30 308 0 0,-143 41-565 0 0,-1 2-1 0 0,1 1 1 0 0,39 1-1 0 0,-47 8-400 0 0,-10-1-1064 0 0,-18-1 1497 0 0,1 0 0 0 0,0 0 0 0 0,0 1 0 0 0,-1-1 0 0 0,1 0 0 0 0,-1 1 0 0 0,0 4 0 0 0,0-3 24 0 0,0-1 1 0 0,-1 1-1 0 0,1-1 0 0 0,-1 1 0 0 0,0-1 1 0 0,0 1-1 0 0,0-1 0 0 0,-1 0 0 0 0,1 0 1 0 0,-1 1-1 0 0,-2 3 0 0 0,-4 4-524 0 0</inkml:trace>
</inkml:ink>
</file>

<file path=ppt/ink/ink7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3:41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381 284 5527 0 0,'0'0'498'0'0,"0"3"-406"0"0,-30 82 7712 0 0,27-76-7617 0 0,0-1 1 0 0,0 1-1 0 0,-1-1 1 0 0,0 0-1 0 0,-1 0 1 0 0,0 0-1 0 0,0-1 1 0 0,0 0-1 0 0,-1 0 1 0 0,-12 11-1 0 0,14-15-143 0 0,0 0 0 0 0,0 0 0 0 0,0-1 0 0 0,0 0 0 0 0,0 0 0 0 0,-1 0 0 0 0,1 0 0 0 0,-1-1 0 0 0,1 0 1 0 0,-1 0-1 0 0,0 0 0 0 0,-7 1 0 0 0,2-2-22 0 0,1 0 1 0 0,0 0 0 0 0,0-1 0 0 0,0 0 0 0 0,-16-4 0 0 0,13 2-13 0 0,-10-3 135 0 0,-29-11 0 0 0,46 15-98 0 0,0-1 1 0 0,0 1-1 0 0,0-1 0 0 0,1 0 0 0 0,-1 0 0 0 0,1 0 0 0 0,-1-1 1 0 0,1 1-1 0 0,0-1 0 0 0,0 0 0 0 0,-4-6 0 0 0,7 6-19 0 0,-1 1 0 0 0,0-1-1 0 0,1 0 1 0 0,-1 1 0 0 0,1-1-1 0 0,0 0 1 0 0,1 0-1 0 0,-1 0 1 0 0,1 0 0 0 0,-1 0-1 0 0,1 0 1 0 0,0 0 0 0 0,1 0-1 0 0,-1 0 1 0 0,1 0 0 0 0,1-5-1 0 0,2-5-28 0 0,0 0-1 0 0,2 0 1 0 0,6-13-1 0 0,-2 8-90 0 0,0 1 0 0 0,1 0-1 0 0,1 1 1 0 0,17-19-1 0 0,-6 11-124 0 0,47-40 0 0 0,-56 54 186 0 0,0 0-1 0 0,1 1 0 0 0,0 1 1 0 0,0 1-1 0 0,1 0 1 0 0,25-8-1 0 0,-36 14 60 0 0,0 1 0 0 0,0 0 0 0 0,-1 0 0 0 0,1 1 0 0 0,0-1 0 0 0,0 1 0 0 0,0 0 0 0 0,0 1 0 0 0,-1-1 1 0 0,1 1-1 0 0,0 0 0 0 0,0 0 0 0 0,-1 0 0 0 0,1 1 0 0 0,-1 0 0 0 0,1 0 0 0 0,-1 0 0 0 0,0 0 0 0 0,0 0 0 0 0,1 1 0 0 0,-2 0 0 0 0,5 4 0 0 0,-1-1 34 0 0,-1 0-1 0 0,-1 1 0 0 0,1-1 0 0 0,-1 2 0 0 0,0-1 1 0 0,-1 0-1 0 0,0 1 0 0 0,0 0 0 0 0,0 0 0 0 0,-1 0 1 0 0,2 11-1 0 0,0-2 14 0 0,-1 1 1 0 0,-1-1-1 0 0,-1 1 0 0 0,0 0 1 0 0,-1 0-1 0 0,-1 0 0 0 0,-1-1 1 0 0,-1 1-1 0 0,-4 22 0 0 0,6-37-61 0 0,-1-1-1 0 0,1 1 1 0 0,-1 0-1 0 0,1-1 1 0 0,-1 1-1 0 0,0-1 1 0 0,0 1-1 0 0,0-1 1 0 0,-1 1-1 0 0,1-1 1 0 0,0 0-1 0 0,-1 0 1 0 0,1 0-1 0 0,-3 2 1 0 0,-2 3 39 0 0,-4 5 18 0 0,0 0 0 0 0,-1-2 0 0 0,0 1 0 0 0,-16 11 0 0 0,-55 34-459 0 0,24-19-397 0 0,42-25 433 0 0,0-2 0 0 0,-1 1 0 0 0,-1-2 0 0 0,-24 10 0 0 0,40-19-20 0 0,4-14-3070 0 0</inkml:trace>
</inkml:ink>
</file>

<file path=ppt/ink/ink7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3:41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68 13703 0 0,'3'-12'405'0'0,"0"-1"0"0"0,0 1 0 0 0,0-19 4095 0 0,-8 42-4084 0 0,-57 92-370 0 0,11-23-55 0 0,-45 126-650 0 0,18-33 14 0 0,65-149 368 0 0,2 0-249 0 0,-1-1-1 0 0,-1 0 1 0 0,-1-1 0 0 0,-1-1 0 0 0,-25 28 0 0 0,38-48 41 0 0,-4 5 844 0 0</inkml:trace>
</inkml:ink>
</file>

<file path=ppt/ink/ink7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3:42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 12439 0 0,'0'0'958'0'0,"-1"-1"-457"0"0,1 1-423 0 0,0 0 1 0 0,0 0-1 0 0,0-1 0 0 0,0 1 1 0 0,0 0-1 0 0,0 0 0 0 0,-1 0 1 0 0,1 0-1 0 0,0 0 0 0 0,0-1 1 0 0,0 1-1 0 0,0 0 0 0 0,0 0 1 0 0,0 0-1 0 0,0 0 1 0 0,-1 0-1 0 0,1 0 0 0 0,0 0 1 0 0,0 0-1 0 0,0-1 0 0 0,0 1 1 0 0,0 0-1 0 0,-1 0 0 0 0,1 0 1 0 0,0 0-1 0 0,0 0 0 0 0,0 0 1 0 0,0 0-1 0 0,-1 0 0 0 0,1 0 1 0 0,0 0-1 0 0,0 0 0 0 0,0 0 1 0 0,0 0-1 0 0,-1 0 0 0 0,1 0 1 0 0,0 0-1 0 0,0 0 0 0 0,0 0 1 0 0,0 1-1 0 0,0-1 1 0 0,-1 0-1 0 0,1 0 0 0 0,0 0 1 0 0,0 0-1 0 0,0 0 0 0 0,0 0 1 0 0,-1 1-1 0 0,3 10 1315 0 0,1 5-978 0 0,1 0 1 0 0,0 0-1 0 0,13 26 1 0 0,25 42 665 0 0,-5-14-582 0 0,-28-53-473 0 0,0 0 0 0 0,1-1 0 0 0,1 0 0 0 0,1-1 0 0 0,0 0 0 0 0,24 22 0 0 0,-5-10 10 0 0,1-2 1 0 0,38 23-1 0 0,-51-36-314 0 0,2-2 0 0 0,-1-1-1 0 0,39 12 1 0 0,-58-21 267 0 0,1 1-698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7:15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144 227 12319 0 0,'0'0'603'0'0,"-1"2"-262"0"0,0 40 67 0 0,4-25-317 0 0,1-14 201 0 0,-2-2-48 0 0,-1 0-143 0 0,0 0 0 0 0,1 0 0 0 0,-1 0 1 0 0,0-1-1 0 0,1 1 0 0 0,-1-1 0 0 0,0 1 0 0 0,1-1 0 0 0,-1 1 0 0 0,1-1 1 0 0,-1 0-1 0 0,0 0 0 0 0,1 1 0 0 0,-1-1 0 0 0,1 0 0 0 0,-1 0 1 0 0,1-1-1 0 0,-1 1 0 0 0,1 0 0 0 0,-1 0 0 0 0,3-2 0 0 0,31-12 1383 0 0,-30 12-1282 0 0,28-16 638 0 0,0-1 1 0 0,-1-2 0 0 0,-2-1 0 0 0,0-1 0 0 0,40-41 0 0 0,-65 59-821 0 0,-1 0 0 0 0,0 0 0 0 0,0-1 1 0 0,0 0-1 0 0,0 1 0 0 0,-1-1 0 0 0,3-7 0 0 0,-5 11-53 0 0,-1 0 1 0 0,1 0-1 0 0,0 0 0 0 0,0 0 1 0 0,-1-1-1 0 0,1 1 0 0 0,-1 0 0 0 0,0 0 1 0 0,0 0-1 0 0,0-1 0 0 0,0 1 1 0 0,0 0-1 0 0,0 0 0 0 0,0 0 0 0 0,-1 0 1 0 0,1-1-1 0 0,-1 1 0 0 0,0 0 1 0 0,0 0-1 0 0,1 0 0 0 0,-1 0 0 0 0,0 0 1 0 0,-1 0-1 0 0,1 0 0 0 0,-2-1 0 0 0,2 2-1 0 0,0 0 0 0 0,0 0 0 0 0,-1 1-1 0 0,1-1 1 0 0,0 1 0 0 0,-1-1 0 0 0,1 1-1 0 0,-1-1 1 0 0,1 1 0 0 0,-1 0 0 0 0,1 0-1 0 0,-1 0 1 0 0,1-1 0 0 0,-1 2 0 0 0,1-1-1 0 0,0 0 1 0 0,-1 0 0 0 0,1 0 0 0 0,-1 1-1 0 0,1-1 1 0 0,-1 0 0 0 0,-1 2 0 0 0,-32 14-255 0 0,34-15 280 0 0,-26 15-44 0 0,1 1 1 0 0,-43 37-1 0 0,-42 51-112 0 0,68-62 144 0 0,20-21 21 0 0,-38 39-2 0 0,55-54 4 0 0,0 0-1 0 0,0 1 1 0 0,1 0 0 0 0,0 0 0 0 0,1 0 0 0 0,-7 16 0 0 0,10-21 8 0 0,0 1 0 0 0,0-1 0 0 0,0 0 0 0 0,1 0 0 0 0,-1 0 0 0 0,1 0 0 0 0,0 1 0 0 0,0-1 0 0 0,0 0 0 0 0,0 0 0 0 0,0 0 0 0 0,1 0 0 0 0,0 1 0 0 0,-1-1 0 0 0,1 0 0 0 0,0 0 0 0 0,1 0 0 0 0,-1 0 0 0 0,0 0 0 0 0,1-1 0 0 0,3 6 0 0 0,-2-5 2 0 0,1 1 0 0 0,0-1-1 0 0,0 1 1 0 0,0-1-1 0 0,0 0 1 0 0,0-1-1 0 0,0 1 1 0 0,1-1 0 0 0,-1 0-1 0 0,1 0 1 0 0,0 0-1 0 0,-1 0 1 0 0,7 0 0 0 0,7 2-60 0 0,-1-1 1 0 0,1-1 0 0 0,0-1 0 0 0,-1-1 0 0 0,1 0 0 0 0,26-4 0 0 0,19-9-5817 0 0,-25 3-736 0 0</inkml:trace>
</inkml:ink>
</file>

<file path=ppt/ink/ink7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3:42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17 13823 0 0,'-1'-1'630'0'0,"-1"-1"-569"0"0,1 1 0 0 0,-1-1 0 0 0,0 1 0 0 0,1 0 0 0 0,-1 0 0 0 0,0 0 1 0 0,0 0-1 0 0,0 0 0 0 0,0 0 0 0 0,0 0 0 0 0,0 0 0 0 0,0 1 0 0 0,0-1 1 0 0,0 1-1 0 0,-1 0 0 0 0,1 0 0 0 0,0-1 0 0 0,0 1 0 0 0,0 1 0 0 0,0-1 0 0 0,-1 0 1 0 0,1 0-1 0 0,0 1 0 0 0,0-1 0 0 0,0 1 0 0 0,-3 1 0 0 0,-5 3 482 0 0,1 0-1 0 0,-1 0 0 0 0,1 1 1 0 0,-11 9-1 0 0,-1 1 166 0 0,-14 10-682 0 0,1 2 0 0 0,1 2-1 0 0,-54 63 1 0 0,74-77 19 0 0,1 1 1 0 0,0 0 0 0 0,2 0-1 0 0,-16 36 1 0 0,25-51-106 0 0</inkml:trace>
</inkml:ink>
</file>

<file path=ppt/ink/ink7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3:44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904 48 3223 0 0,'0'0'458'0'0,"2"-1"710"0"0,26-10 5255 0 0,37-25-2480 0 0,-145 63-2735 0 0,-10 17-1351 0 0,30-15-26 0 0,-75 41-828 0 0,-43 19-105 0 0,151-78 1080 0 0,-1 0 0 0 0,0-2 1 0 0,-1-1-1 0 0,-45 6 0 0 0,46-9-3 0 0,24-4 9 0 0,1 0 0 0 0,-1 0 0 0 0,0 0-1 0 0,0-1 1 0 0,0 1 0 0 0,1-1 0 0 0,-1 0 0 0 0,0 0 0 0 0,0-1 0 0 0,0 1 0 0 0,0-1 0 0 0,1 1 0 0 0,-1-1 0 0 0,-3-2 0 0 0,6 3 12 0 0,1 0 0 0 0,0-1 1 0 0,-1 1-1 0 0,1 0 1 0 0,0-1-1 0 0,-1 1 1 0 0,1-1-1 0 0,0 1 0 0 0,0 0 1 0 0,0-1-1 0 0,-1 1 1 0 0,1-1-1 0 0,0 1 0 0 0,0 0 1 0 0,0-1-1 0 0,0 1 1 0 0,0-1-1 0 0,0 1 0 0 0,0-1 1 0 0,0 1-1 0 0,0-1 1 0 0,0 1-1 0 0,0 0 1 0 0,0-1-1 0 0,0 1 0 0 0,0-1 1 0 0,0 1-1 0 0,0-1 1 0 0,0 1-1 0 0,1 0 0 0 0,-1-1 1 0 0,0 1-1 0 0,1-1 1 0 0,7-13 18 0 0,1 6-2 0 0,0 0 0 0 0,0 1 0 0 0,21-12 0 0 0,-3 1-1 0 0,-13 9 12 0 0,0 1 1 0 0,0 0-1 0 0,1 2 0 0 0,1-1 1 0 0,20-5-1 0 0,-18 7 115 0 0,-14 4-51 0 0,3 1-2 0 0,-6 1-82 0 0,0-1 0 0 0,0 1 0 0 0,0 0 0 0 0,0 0 0 0 0,0 0 1 0 0,0 0-1 0 0,0 0 0 0 0,0 0 0 0 0,-1 0 0 0 0,1 0 0 0 0,0 0 0 0 0,-1 0 1 0 0,1 1-1 0 0,-1-1 0 0 0,1 0 0 0 0,-1 0 0 0 0,1 2 0 0 0,0 2 18 0 0,0 0 0 0 0,0 1 0 0 0,-1-1 0 0 0,0 0 0 0 0,0 0-1 0 0,0 1 1 0 0,0-1 0 0 0,-3 8 0 0 0,-11 43 268 0 0,12-48-263 0 0,-13 36 151 0 0,-28 61 0 0 0,-32 41-44 0 0,17-31-190 0 0,-74 162-452 0 0,110-234 508 0 0,17-36 0 0 0,3-5 107 0 0,0 1-1 0 0,0-1 1 0 0,-1 0-1 0 0,1 0 1 0 0,-1 0-1 0 0,1 0 1 0 0,-1-1 0 0 0,-2 2-1 0 0,-7 6 470 0 0,10-6-460 0 0,-1 0-1 0 0,1 1 1 0 0,0-1 0 0 0,0 1 0 0 0,0 0-1 0 0,0 0 1 0 0,1-1 0 0 0,-1 1 0 0 0,1 0-1 0 0,-1 6 1 0 0,2-9-4 0 0,0 1-71 0 0,0 0 0 0 0,0 0 0 0 0,0-1 0 0 0,1 1 0 0 0,-1 0 0 0 0,0 0 0 0 0,1-1 0 0 0,0 1 0 0 0,-1 0 0 0 0,1-1 0 0 0,0 1 0 0 0,0-1 0 0 0,1 3 0 0 0,3-2 105 0 0,0-1 0 0 0,-1 0 0 0 0,1 0 0 0 0,0-1 0 0 0,0 0 0 0 0,-1 1 0 0 0,10-2 0 0 0,35-6 231 0 0,-34 5-256 0 0,26-7 242 0 0,77-27 1 0 0,-86 26-293 0 0,42-19 8 0 0,-46 17 93 0 0,55-16 1 0 0,-68 28-898 0 0,-15 0 475 0 0,1 0 1 0 0,0 0-1 0 0,-1 0 0 0 0,1 0 0 0 0,-1 1 0 0 0,1-1 1 0 0,-1 0-1 0 0,1 0 0 0 0,-1 1 0 0 0,1-1 0 0 0,-1 0 0 0 0,1 1 1 0 0,-1-1-1 0 0,1 1 0 0 0,-1-1 0 0 0,1 1 0 0 0,-1-1 0 0 0,0 1 1 0 0,1-1-1 0 0,-1 1 0 0 0</inkml:trace>
</inkml:ink>
</file>

<file path=ppt/ink/ink7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3:51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0 6911 0 0,'0'0'11272'0'0,"-2"2"-11218"0"0,-73 55 25 0 0,12-8-84 0 0,36-30 5 0 0,-84 66 0 0 0,57-39-4 0 0,29-26 86 0 0,2 1 0 0 0,0 1 0 0 0,-35 43 0 0 0,46-45 106 0 0,11-18-92 0 0,3 8 64 0 0,0-8-149 0 0,-1 0-1 0 0,0 0 1 0 0,0-1-1 0 0,1 1 1 0 0,-1-1-1 0 0,1 1 1 0 0,0-1-1 0 0,-1 0 1 0 0,1 1-1 0 0,0-1 1 0 0,0 0 0 0 0,0 0-1 0 0,-1 0 1 0 0,1-1-1 0 0,0 1 1 0 0,0 0-1 0 0,1-1 1 0 0,3 1-1 0 0,5 1 21 0 0,0-1-1 0 0,14 1 0 0 0,-19-2-17 0 0,256 26-1585 0 0,-261-25 1528 0 0,23 0-1810 0 0,-14-1 324 0 0</inkml:trace>
</inkml:ink>
</file>

<file path=ppt/ink/ink7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3:51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82 5527 0 0,'0'0'6130'0'0,"-9"2"-4970"0"0,-20 6-12 0 0,23-7-961 0 0,-1 1-1 0 0,1 0 1 0 0,0 0-1 0 0,-1 0 1 0 0,1 1-1 0 0,0 0 1 0 0,1 0-1 0 0,-1 0 1 0 0,0 1-1 0 0,-5 4 1 0 0,4 0 45 0 0,1 0 0 0 0,-1 0 0 0 0,1 0 1 0 0,-8 16-1 0 0,1-4 77 0 0,10-14-203 0 0,0-1-1 0 0,0 1 0 0 0,0-1 1 0 0,0 1-1 0 0,1 0 0 0 0,0 0 1 0 0,0 1-1 0 0,1-1 0 0 0,0 0 1 0 0,0 0-1 0 0,0 1 0 0 0,1-1 1 0 0,0 1-1 0 0,0-1 0 0 0,0 0 1 0 0,1 1-1 0 0,2 9 0 0 0,-1-14-53 0 0,-1 0 0 0 0,1 1 0 0 0,0-1 0 0 0,0 0 0 0 0,0 0 0 0 0,0 0 0 0 0,0 0 0 0 0,0-1 0 0 0,1 1 0 0 0,3 2 0 0 0,-2-2 24 0 0,0 0-27 0 0,0 0 0 0 0,0 0 1 0 0,0-1-1 0 0,0 1 0 0 0,1-1 0 0 0,-1 0 0 0 0,1 0 0 0 0,-1-1 0 0 0,1 1 0 0 0,-1-1 0 0 0,1 0 0 0 0,-1 0 1 0 0,1 0-1 0 0,8-2 0 0 0,0-1-9 0 0,0 0-1 0 0,0-1 1 0 0,21-9 0 0 0,-21 7-65 0 0,0 0 0 0 0,0-1 1 0 0,0 0-1 0 0,-1-1 0 0 0,-1 0 0 0 0,1-1 0 0 0,16-18 0 0 0,-24 23-16 0 0,0 0-1 0 0,-1 0 1 0 0,0-1-1 0 0,0 1 1 0 0,0-1 0 0 0,0 0-1 0 0,-1 0 1 0 0,0 0-1 0 0,0-1 1 0 0,0 1-1 0 0,-1 0 1 0 0,1-1 0 0 0,-1 1-1 0 0,-1-1 1 0 0,1 1-1 0 0,-1-1 1 0 0,0 1-1 0 0,0-1 1 0 0,0 0 0 0 0,-1 1-1 0 0,0-1 1 0 0,-3-9-1 0 0,-1-4-292 0 0,-2 1-1 0 0,1 0 0 0 0,-2 1 1 0 0,0 0-1 0 0,-14-21 0 0 0,21 37 178 0 0,-4 1-1 0 0,4 0 136 0 0,0 0 0 0 0,0 0 0 0 0,0 0 1 0 0,0 0-1 0 0,0 0 0 0 0,0 0 0 0 0,0 0 0 0 0,0 1 0 0 0,0-1 0 0 0,0 0 0 0 0,0 0 0 0 0,0 1 0 0 0,0-1 0 0 0,0 1 0 0 0,1-1 0 0 0,-1 1 0 0 0,0 0 0 0 0,0-1 0 0 0,0 1 0 0 0,0 1 0 0 0,-4 3-100 0 0,0 0-1 0 0,1 1 1 0 0,0-1-1 0 0,0 1 1 0 0,0 0-1 0 0,1 1 1 0 0,0-1 0 0 0,0 0-1 0 0,1 1 1 0 0,0 0-1 0 0,0-1 1 0 0,-2 12-1 0 0,4-6-5421 0 0</inkml:trace>
</inkml:ink>
</file>

<file path=ppt/ink/ink7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3:52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45 8287 0 0,'0'0'382'0'0,"1"-1"-8"0"0,3-4-240 0 0,-2-2 143 0 0,-2 6 5 0 0,0 0 1 0 0,1 0-1 0 0,-1 0 0 0 0,0 0 0 0 0,0 0 1 0 0,0 0-1 0 0,-1 0 0 0 0,1 0 1 0 0,0 0-1 0 0,0 0 0 0 0,0 0 1 0 0,-1 0-1 0 0,1 0 0 0 0,-1-1 0 0 0,-2-8 3137 0 0,-15 7-2449 0 0,12 2-917 0 0,0 0 0 0 0,0 1 1 0 0,1-1-1 0 0,-1 1 1 0 0,0 0-1 0 0,0 1 1 0 0,0-1-1 0 0,0 1 0 0 0,1 0 1 0 0,-1 1-1 0 0,0-1 1 0 0,1 1-1 0 0,0 0 1 0 0,-8 4-1 0 0,-5 4-63 0 0,0 1-1 0 0,-27 20 1 0 0,26-15-39 0 0,1 1-1 0 0,1 0 0 0 0,-28 37 1 0 0,45-53 53 0 0,-1 0 1 0 0,0 0-1 0 0,0 0 1 0 0,0 0 0 0 0,1 0-1 0 0,-1 0 1 0 0,1 1-1 0 0,-1-1 1 0 0,1 0 0 0 0,-1 0-1 0 0,1 0 1 0 0,-1 1-1 0 0,1-1 1 0 0,0 0 0 0 0,0 1-1 0 0,0-1 1 0 0,0 0-1 0 0,0 0 1 0 0,0 1 0 0 0,0-1-1 0 0,0 0 1 0 0,0 0-1 0 0,1 1 1 0 0,-1-1 0 0 0,0 0-1 0 0,1 0 1 0 0,-1 1 0 0 0,1-1-1 0 0,0 0 1 0 0,-1 0-1 0 0,2 2 1 0 0,0-1-3 0 0,1 0 0 0 0,-1 0 0 0 0,0 0 0 0 0,1 0 0 0 0,0 0 1 0 0,-1-1-1 0 0,1 1 0 0 0,0-1 0 0 0,0 1 0 0 0,0-1 0 0 0,0 0 0 0 0,4 1 0 0 0,61 10 4 0 0,-46-9-29 0 0,0 0 0 0 0,-1 2-1 0 0,22 7 1 0 0,-37-9 43 0 0,0-1 1 0 0,0 1-1 0 0,0 0 0 0 0,-1 0 0 0 0,1 0 0 0 0,-1 1 1 0 0,0 0-1 0 0,0 0 0 0 0,0 1 0 0 0,-1-1 0 0 0,0 1 1 0 0,0 0-1 0 0,0 0 0 0 0,6 10 0 0 0,-9-12 7 0 0,1-1 0 0 0,-1 0 0 0 0,0 1 0 0 0,0-1 0 0 0,-1 0 0 0 0,1 1 0 0 0,-1-1 0 0 0,1 1 0 0 0,-1-1 0 0 0,0 1 0 0 0,0-1 0 0 0,0 1 0 0 0,0-1 0 0 0,0 1 0 0 0,0-1 0 0 0,-1 1 0 0 0,0 3-1 0 0,-1-2 34 0 0,0 0 0 0 0,0-1 0 0 0,0 1 0 0 0,0-1 0 0 0,0 0 0 0 0,-1 0 0 0 0,1 0 0 0 0,-1 0 0 0 0,0 0-1 0 0,-4 3 1 0 0,-5 3 116 0 0,-1-1 0 0 0,0 0 0 0 0,0-1 0 0 0,-25 10 0 0 0,-30 9-184 0 0,-79 21-1 0 0,135-44-28 0 0,-2 2-9 0 0,-26 2 0 0 0,36-7 25 0 0,0 1-1 0 0,0-1 0 0 0,0 0 0 0 0,0 0 0 0 0,0-1 0 0 0,0 1 0 0 0,0-1 1 0 0,0 0-1 0 0,0 0 0 0 0,0 0 0 0 0,-3-2 0 0 0,5 2-67 0 0,6-9-866 0 0,-3 8 803 0 0,0 0 1 0 0,0 0-1 0 0,0 1 0 0 0,0-1 0 0 0,0 0 0 0 0,0 1 0 0 0,1-1 0 0 0,-1 1 1 0 0,0-1-1 0 0,1 1 0 0 0,-1 0 0 0 0,1 0 0 0 0,-1 0 0 0 0,1-1 1 0 0,0 1-1 0 0,0 1 0 0 0,-1-1 0 0 0,1 0 0 0 0,0 0 0 0 0,0 1 0 0 0,0-1 1 0 0,0 1-1 0 0,0-1 0 0 0,0 1 0 0 0,3 0 0 0 0,4 1-608 0 0</inkml:trace>
</inkml:ink>
</file>

<file path=ppt/ink/ink7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3:52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60 4143 0 0,'0'0'191'0'0,"-2"0"-11"0"0,-21 3 110 0 0,3-3 14001 0 0,51 5-13204 0 0,-5-7-827 0 0,0 0 0 0 0,-1-2 0 0 0,29-8 0 0 0,-1 0-95 0 0,2 1-121 0 0,-23 3-337 0 0,1 2-1 0 0,0 1 0 0 0,62 0 1 0 0,-82 7-443 0 0,3 1-3532 0 0</inkml:trace>
</inkml:ink>
</file>

<file path=ppt/ink/ink7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3:52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48 3223 0 0,'1'-2'143'0'0,"2"-4"-53"0"0,2 0-1 0 0,-1 0 1 0 0,0 0-1 0 0,1 1 1 0 0,12-11 11547 0 0,-17 19-11427 0 0,-1 1 0 0 0,0-1 0 0 0,0 1 0 0 0,0-1 0 0 0,0 0 0 0 0,-1 0 0 0 0,1 0 0 0 0,-4 5 0 0 0,-2 5 120 0 0,-75 144 1115 0 0,18-40-1126 0 0,63-115-416 0 0,0 0 1 0 0,0 1-1 0 0,1-1 0 0 0,-1 0 0 0 0,1 0 1 0 0,0 0-1 0 0,-1 0 0 0 0,1 0 0 0 0,0 1 0 0 0,0-1 1 0 0,1 3-1 0 0,0 4-602 0 0</inkml:trace>
</inkml:ink>
</file>

<file path=ppt/ink/ink7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3:53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33 10103 0 0,'9'-14'464'0'0,"-7"12"-9"0"0,0 1-431 0 0,1 0 0 0 0,-1 0 0 0 0,0 0 0 0 0,1-1 0 0 0,-1 1 0 0 0,0 0 0 0 0,0-1 0 0 0,7-5 5359 0 0,-11 9-4806 0 0,-24 21-162 0 0,0 1 1 0 0,-32 40 0 0 0,4-4-317 0 0,37-42-61 0 0,0 1-1 0 0,1 1 1 0 0,-23 36-1 0 0,23-29 134 0 0,2 1 1 0 0,-13 38-1 0 0,23-57-295 0 0,1 2-1 0 0,1-1 0 0 0,0 0 1 0 0,0 0-1 0 0,1 1 0 0 0,0-1 0 0 0,0 1 1 0 0,2 0-1 0 0,-1-1 0 0 0,4 17 1 0 0,-1-17-4232 0 0,2-2-1430 0 0</inkml:trace>
</inkml:ink>
</file>

<file path=ppt/ink/ink7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3:53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7367 0 0,'0'0'667'0'0,"-1"1"-547"0"0,-1 2 525 0 0,-1 0 0 0 0,1 0 1 0 0,0 0-1 0 0,0 0 0 0 0,0 1 0 0 0,1-1 1 0 0,-1 0-1 0 0,1 1 0 0 0,0 0 0 0 0,0-1 0 0 0,-1 6 1 0 0,3 15-62 0 0,1-17-429 0 0,-1-1 1 0 0,1 1 0 0 0,1-1 0 0 0,-1 1 0 0 0,1-1 0 0 0,1 0-1 0 0,-1 0 1 0 0,1 0 0 0 0,0 0 0 0 0,0-1 0 0 0,0 0-1 0 0,1 1 1 0 0,0-2 0 0 0,0 1 0 0 0,11 8 0 0 0,6 1 284 0 0,1 0 1 0 0,44 19-1 0 0,-33-17-82 0 0,45 24 350 0 0,79 54-1 0 0,-154-90-699 0 0,15 9 48 0 0,-12-9-9 0 0</inkml:trace>
</inkml:ink>
</file>

<file path=ppt/ink/ink7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3:54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0 4607 0 0,'0'0'354'0'0,"-2"1"-233"0"0,-8 3 1675 0 0,0 1 0 0 0,0 1 0 0 0,1 0-1 0 0,-12 9 1 0 0,-7 4 90 0 0,-39 29-1141 0 0,5-3-62 0 0,6-8-160 0 0,-85 71 0 0 0,134-101-531 0 0,6-6-94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43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33 14855 0 0,'1'-2'-26'0'0,"19"-26"1745"0"0,-18 25 552 0 0,-3 6-1792 0 0,-86 229 2191 0 0,-21-5-1919 0 0,42-89-519 0 0,-257 453 67 0 0,299-549-381 0 0,-1 0-354 0 0,-1-1 1 0 0,-48 59 0 0 0,68-93-1624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7:15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15 5983 0 0,'10'-15'12902'0'0,"-21"20"-11357"0"0,-9 4-1180 0 0,1 1-1 0 0,-27 19 1 0 0,11-6-138 0 0,-9 4-211 0 0,2 1 0 0 0,0 3 0 0 0,-73 71 0 0 0,109-96 25 0 0,1 0 1 0 0,0 1-1 0 0,0 0 0 0 0,1 0 0 0 0,0 0 0 0 0,0 0 0 0 0,0 1 1 0 0,1 0-1 0 0,0-1 0 0 0,1 1 0 0 0,-2 10 0 0 0,3-15-27 0 0,0 1 0 0 0,1-1-1 0 0,0 0 1 0 0,0 0 0 0 0,0 0-1 0 0,0 1 1 0 0,0-1 0 0 0,1 0-1 0 0,0 0 1 0 0,-1 0-1 0 0,1 0 1 0 0,0 0 0 0 0,0 0-1 0 0,1 0 1 0 0,-1 0 0 0 0,1 0-1 0 0,-1 0 1 0 0,1-1 0 0 0,0 1-1 0 0,0-1 1 0 0,0 1-1 0 0,0-1 1 0 0,1 0 0 0 0,-1 0-1 0 0,0 0 1 0 0,1 0 0 0 0,0 0-1 0 0,-1 0 1 0 0,1-1 0 0 0,0 1-1 0 0,4 0 1 0 0,5 3-177 0 0,1-1 1 0 0,1 0 0 0 0,-1-1-1 0 0,0 0 1 0 0,1-2 0 0 0,-1 1-1 0 0,1-2 1 0 0,-1 1 0 0 0,1-2 0 0 0,-1 0-1 0 0,27-6 1 0 0,-11-1-1661 0 0</inkml:trace>
</inkml:ink>
</file>

<file path=ppt/ink/ink7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3:54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11231 0 0,'0'0'1016'0'0,"-8"8"-141"0"0,7-5-764 0 0,-1 0 0 0 0,1 1 1 0 0,0-1-1 0 0,0 0 0 0 0,0 0 0 0 0,1 0 0 0 0,-1 1 1 0 0,1-1-1 0 0,0 0 0 0 0,0 1 0 0 0,0-1 0 0 0,0 0 1 0 0,1 1-1 0 0,-1-1 0 0 0,1 0 0 0 0,0 0 1 0 0,0 1-1 0 0,0-1 0 0 0,2 3 0 0 0,3 9 311 0 0,2-1 0 0 0,14 23 0 0 0,-16-26-227 0 0,9 12 183 0 0,-7-9-72 0 0,1 0-1 0 0,0 0 1 0 0,19 19-1 0 0,5 2 526 0 0,38 48 1 0 0,-59-66-654 0 0,0 0 1 0 0,-1 1 0 0 0,-1 0-1 0 0,0 1 1 0 0,9 29 0 0 0,-16-41-163 0 0,-1 0 0 0 0,-1 1-1 0 0,1-1 1 0 0,-1 0 0 0 0,0 1 0 0 0,-1-1 0 0 0,0 1 0 0 0,0-1 0 0 0,-1 0 0 0 0,0 1 0 0 0,0-1-1 0 0,0 0 1 0 0,-1 1 0 0 0,0-1 0 0 0,-1 0 0 0 0,1 0 0 0 0,-2-1 0 0 0,1 1 0 0 0,0-1 0 0 0,-1 1-1 0 0,-1-1 1 0 0,-5 7 0 0 0,-18 16-501 0 0,-2-1 1 0 0,0-1-1 0 0,-38 25 0 0 0,64-49 183 0 0</inkml:trace>
</inkml:ink>
</file>

<file path=ppt/ink/ink7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3:5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107 141 7367 0 0,'-23'-6'509'0'0,"-1"-2"1561"0"0,11 6 4987 0 0,35 0-6814 0 0,-1-1-1 0 0,1-1 0 0 0,-1-1 1 0 0,27-10-1 0 0,-38 12-194 0 0,45-15 157 0 0,123-32 312 0 0,-144 42-367 0 0,30-6 107 0 0,-57 13-229 0 0,1 0 1 0 0,-1 1-1 0 0,0-1 1 0 0,1 2-1 0 0,-1-1 1 0 0,10 2-1 0 0,-8 1-42 0 0,-9-2 10 0 0,0-1 1 0 0,1 1-1 0 0,-1-1 1 0 0,0 1-1 0 0,1-1 1 0 0,-1 1-1 0 0,0-1 1 0 0,0 1-1 0 0,1 0 0 0 0,-1-1 1 0 0,0 1-1 0 0,0-1 1 0 0,0 1-1 0 0,0 0 1 0 0,0-1-1 0 0,0 1 1 0 0,0 0-1 0 0,0-1 1 0 0,0 1-1 0 0,0 1 1 0 0,0 6-5 0 0,-1-1-1 0 0,1 1 1 0 0,-1 0-1 0 0,-1-1 1 0 0,-3 16-1 0 0,-18 38-69 0 0,12-33 63 0 0,-52 170 15 0 0,53-157 0 0 0,3 1 0 0 0,-4 81 0 0 0,6-11 0 0 0,0 78 0 0 0,21 13 65 0 0,-12-173 18 0 0,2 0-1 0 0,1 0 0 0 0,2-1 0 0 0,19 47 0 0 0,-24-67-56 0 0,1 0-1 0 0,-1-1 1 0 0,2 1-1 0 0,-1-1 1 0 0,11 12-1 0 0,-13-16 68 0 0,1-1 0 0 0,0 0 0 0 0,-1 0-1 0 0,1 0 1 0 0,0 0 0 0 0,1-1 0 0 0,-1 1-1 0 0,0-1 1 0 0,1-1 0 0 0,-1 1 0 0 0,1 0 0 0 0,0-1-1 0 0,6 1 1 0 0,-3 0 139 0 0,-6-2 819 0 0,-4 0-985 0 0,-111 8-128 0 0,14 0-1 0 0,-44-1 63 0 0,112-6 0 0 0,1 2 0 0 0,0 1 0 0 0,0 1 0 0 0,0 1 0 0 0,-41 15 0 0 0,16 5-332 0 0,54-25 144 0 0,14 0-1808 0 0,5-3 651 0 0,3-1-338 0 0</inkml:trace>
</inkml:ink>
</file>

<file path=ppt/ink/ink7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3:55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4607 0 0,'0'0'208'0'0,"-1"1"-9"0"0,-1 1-93 0 0,-21 15 1097 0 0,8-3 9312 0 0,24-8-9143 0 0,-2-4-1170 0 0,0 0 0 0 0,-1-1-1 0 0,1 1 1 0 0,0-1 0 0 0,0 0 0 0 0,0-1 0 0 0,0 0 0 0 0,0 0 0 0 0,13-2 0 0 0,-5 1-65 0 0,79-7 474 0 0,22-1-1975 0 0,-114 9 46 0 0</inkml:trace>
</inkml:ink>
</file>

<file path=ppt/ink/ink7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3:56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10999 0 0,'-13'3'451'0'0,"1"1"-1"0"0,-21 8 1 0 0,23-8 7388 0 0,24-1-7417 0 0,0 0-1 0 0,0-1 1 0 0,1-1 0 0 0,20-1 0 0 0,56-9 117 0 0,-61 5-589 0 0,-1 1 0 0 0,40 1 0 0 0,-47 3-156 0 0,18 2-2725 0 0,-25 1 1235 0 0</inkml:trace>
</inkml:ink>
</file>

<file path=ppt/ink/ink7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3:57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77 5983 0 0,'-6'4'11725'0'0,"41"-11"-9649"0"0,7-1-1693 0 0,55-7 506 0 0,66-16-666 0 0,-137 25-333 0 0,31-4-1 0 0,-2 6-3977 0 0,-53 4 2621 0 0</inkml:trace>
</inkml:ink>
</file>

<file path=ppt/ink/ink7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3:58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54 6447 0 0,'54'-38'1349'0'0,"-30"23"6069"0"0,-25 21-7266 0 0,0 0-1 0 0,-1 0 1 0 0,1 0 0 0 0,-1-1 0 0 0,0 1-1 0 0,-1 0 1 0 0,1-1 0 0 0,-5 8 0 0 0,-3 7 194 0 0,-15 35 324 0 0,-51 125 337 0 0,24-48-841 0 0,-17 48-8 0 0,53-143-2352 0 0</inkml:trace>
</inkml:ink>
</file>

<file path=ppt/ink/ink7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3:58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0 188 14279 0 0,'0'0'1596'0'0,"2"-2"-1213"0"0,5-2-209 0 0,0 1 1 0 0,0-1-1 0 0,0 1 1 0 0,1 0-1 0 0,-1 1 1 0 0,1 0-1 0 0,0 0 1 0 0,0 0-1 0 0,10 0 1 0 0,8-2-43 0 0,506-71 1998 0 0,-42 39-439 0 0,-303 25-1240 0 0,532-18 200 0 0,-584 26-593 0 0,96 3-123 0 0,-185 9-2211 0 0,-50-9 1770 0 0,1 1-1 0 0,-1 0 1 0 0,1 0-1 0 0,0 0 0 0 0,-5 2 1 0 0,-1 1-167 0 0,-15 6-1997 0 0,12-6-2652 0 0</inkml:trace>
</inkml:ink>
</file>

<file path=ppt/ink/ink7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00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20 647 3223 0 0,'-7'-15'1934'0'0,"-6"-12"9763"0"0,24 71-11296 0 0,8 60-229 0 0,28 120 296 0 0,-32-178-468 0 0,1 0 0 0 0,23 44 0 0 0,-26-62 0 0 0,1-1 0 0 0,-10-21 0 0 0,0 0 0 0 0,-1 0 0 0 0,0 0 0 0 0,-1 1 0 0 0,1-1 0 0 0,-1 1 0 0 0,0-1 0 0 0,-1 1 0 0 0,0 0 0 0 0,0 0 0 0 0,0 12 0 0 0,0-4 229 0 0,-1-15-215 0 0,0 0 1 0 0,0 0 0 0 0,0 0 0 0 0,0 0-1 0 0,0 0 1 0 0,0 0 0 0 0,0 0 0 0 0,0 0-1 0 0,0 0 1 0 0,0 0 0 0 0,0 0 0 0 0,0 0-1 0 0,0 0 1 0 0,0 0 0 0 0,0 0 0 0 0,0 0-1 0 0,0 0 1 0 0,0 0 0 0 0,0 0-1 0 0,0 0 1 0 0,0 0 0 0 0,0 0 0 0 0,0 0-1 0 0,1 0 1 0 0,-1 0 0 0 0,0 0 0 0 0,0 0-1 0 0,0 0 1 0 0,0 0 0 0 0,0 0 0 0 0,0 0-1 0 0,0 0 1 0 0,0 0 0 0 0,0 0 0 0 0,0 0-1 0 0,0 0 1 0 0,3-19 1190 0 0,-2 14-968 0 0,4-11-63 0 0,10-24 0 0 0,4-10-60 0 0,114-470-504 0 0,-111 404 216 0 0,11-151-1 0 0,-33 175 364 0 0,0 91-117 0 0,1-1 1 0 0,-1 2-67 0 0,-1-1 0 0 0,1 0-1 0 0,0 0 1 0 0,0 1 0 0 0,0-1 0 0 0,0 0 0 0 0,0 0 0 0 0,0 0-1 0 0,0 1 1 0 0,0-1 0 0 0,0 0 0 0 0,0 0 0 0 0,0 1 0 0 0,1-1-1 0 0,-1 0 1 0 0,0 0 0 0 0,0 1 0 0 0,1-1 0 0 0,0-1 0 0 0,1-2-5 0 0,1 1 0 0 0,0-1 0 0 0,0 1 0 0 0,0 0 0 0 0,0-1 0 0 0,0 1 0 0 0,1 1 0 0 0,-1-1 0 0 0,5-2 0 0 0,-7 5-1 0 0,61-44 0 0 0,-59 44 1 0 0,-3-1 0 0 0,1 1-1 0 0,0 0 1 0 0,-1-1 0 0 0,1 1 0 0 0,0 0-1 0 0,-1-1 1 0 0,1 1 0 0 0,-1-1 0 0 0,1 1-1 0 0,-1-1 1 0 0,1 1 0 0 0,-1-1-1 0 0,1 0 1 0 0,-1 1 0 0 0,1-1 0 0 0,-1 0-1 0 0,0 1 1 0 0,1-1 0 0 0,-1 0-1 0 0,1 0 1 0 0,-1-1 74 0 0,2 3-16 0 0,-2-1-58 0 0,1 2 5 0 0,1 0 0 0 0,0-1 0 0 0,0 0 0 0 0,0 1 0 0 0,0-1 0 0 0,0 0 0 0 0,0 0 0 0 0,0 0 0 0 0,0 0 0 0 0,0 0 0 0 0,0-1 0 0 0,1 1 0 0 0,2 0 0 0 0,13 4 58 0 0,14-2 49 0 0,-23-3-101 0 0,41-5-12 0 0,91 21 64 0 0,-96-14-64 0 0,88-7 0 0 0,45-18 0 0 0,-98 12 0 0 0,-15 5 0 0 0,1 4 0 0 0,108 9 0 0 0,-49 0 0 0 0,-70-8 0 0 0,93-15 0 0 0,-126 13 0 0 0,12-1 5 0 0,35-6 69 0 0,83 0-1 0 0,-34 7 22 0 0,42 2-54 0 0,-46 2-2 0 0,83 3 50 0 0,-38 5-153 0 0,-131-9 64 0 0,44-6 0 0 0,-9 0 0 0 0,171-18 261 0 0,-144 14-178 0 0,-62 8-37 0 0,1 1-1 0 0,39 5 0 0 0,-58-3-45 0 0,6 2 0 0 0,-2-3 0 0 0,-4-1 27 0 0,20-2 10 0 0,9-4-37 0 0,-36 6 0 0 0,23 0 0 0 0,-17 1 0 0 0,0 0 0 0 0,0 0 0 0 0,1 1 0 0 0,0 1 0 0 0,0 1 0 0 0,-1 0-14 0 0,-1 0-82 0 0,-7-2-104 0 0,0 0-287 0 0,0 1 217 0 0,-1-1 1 0 0,1 1-1 0 0,0-1 1 0 0,-1 1-1 0 0,0-1 1 0 0,1 1 0 0 0,-1-1-1 0 0,0 1 1 0 0,0 3-1 0 0,-3 4-6318 0 0</inkml:trace>
</inkml:ink>
</file>

<file path=ppt/ink/ink7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01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0 3223 0 0,'0'0'13728'0'0,"0"3"-13353"0"0,-2 11-103 0 0,-1 0-1 0 0,0 0 1 0 0,-1 0 0 0 0,-7 15 0 0 0,-28 54 188 0 0,24-53-342 0 0,-6 8-17 0 0,-28 41-1 0 0,17-31-15 0 0,25-37-58 0 0,-1-1 1 0 0,-14 15 0 0 0,-14 16-241 0 0,35-40-843 0 0</inkml:trace>
</inkml:ink>
</file>

<file path=ppt/ink/ink7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01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1 165 11055 0 0,'1'-1'7480'0'0,"3"-3"-7253"0"0,0 0-1 0 0,0 0 1 0 0,0 0-1 0 0,1 1 1 0 0,-1 0-1 0 0,1 0 0 0 0,0 0 1 0 0,0 1-1 0 0,6-3 1 0 0,55-16 372 0 0,-42 14-360 0 0,194-51 387 0 0,-94 26-580 0 0,-102 28-55 0 0,1 1 1 0 0,-1 1-1 0 0,38 0 0 0 0,-34 7-756 0 0,-24-5 334 0 0,4 6-1623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7:16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56 4143 0 0,'7'-14'107'0'0,"-3"7"595"0"0,0 0-1 0 0,-1-1 1 0 0,4-11 12460 0 0,-14 32-12544 0 0,-16 39 26 0 0,-24 79-1 0 0,-48 144-376 0 0,64-198-164 0 0,-61 108 0 0 0,35-100-219 0 0,7-12-76 0 0,39-56-228 0 0,-1 0 0 0 0,-1-1 0 0 0,0 0 0 0 0,-1-2 0 0 0,0 1 0 0 0,-33 24 0 0 0,29-27-6316 0 0</inkml:trace>
</inkml:ink>
</file>

<file path=ppt/ink/ink7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01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6447 0 0,'0'0'3256'0'0,"1"0"-1830"0"0,32 19 625 0 0,-1 1 0 0 0,35 29 0 0 0,-38-26-1255 0 0,2-1 0 0 0,49 26 0 0 0,-5-16-208 0 0,120 35 1 0 0,-73-28-205 0 0,-12 2-320 0 0,-108-41-192 0 0,-1 0 16 0 0,-1 0-1 0 0,1-1 0 0 0,0 0 1 0 0,0 1-1 0 0,-1-1 0 0 0,1 1 1 0 0,0-1-1 0 0,-1 0 1 0 0,1 1-1 0 0,-1-1 0 0 0,1 0 1 0 0,-1 0-1 0 0,1 1 0 0 0,-1-1 1 0 0,1 0-1 0 0,-1 0 0 0 0,0 0 1 0 0,1-1-1 0 0,-1-5-1627 0 0</inkml:trace>
</inkml:ink>
</file>

<file path=ppt/ink/ink7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02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25 7831 0 0,'0'-9'706'0'0,"-3"-6"-205"0"0,0 15 502 0 0,1 1-1 0 0,-1 0 1 0 0,1 0 0 0 0,-1 0-1 0 0,1 0 1 0 0,-4 2 0 0 0,-12 9 824 0 0,-28 24 0 0 0,-43 50-1398 0 0,40-38-3 0 0,-80 59 420 0 0,88-75-636 0 0,-4 6-43 0 0,22-17-179 0 0,-41 26 0 0 0,62-45-159 0 0,17-8-5312 0 0</inkml:trace>
</inkml:ink>
</file>

<file path=ppt/ink/ink7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02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98 3679 0 0,'0'0'284'0'0,"-7"3"-176"0"0,-15 3 2909 0 0,-4 2 3037 0 0,11-2-3325 0 0,8-3 951 0 0,47-25-3246 0 0,1 3 1 0 0,0 1-1 0 0,2 2 0 0 0,0 2 1 0 0,1 2-1 0 0,63-10 0 0 0,-105 22-242 0 0,0 11-96 0 0,-2-8-96 0 0,0 0 0 0 0,-1-1 0 0 0,1 1 0 0 0,-1 0 0 0 0,0 0 0 0 0,0-1 0 0 0,0 1 0 0 0,0 0 0 0 0,-1-1 0 0 0,1 1 0 0 0,-4 3 0 0 0,-20 26 0 0 0,0-7 0 0 0,-2-1 0 0 0,-1 0 0 0 0,-49 30 0 0 0,39-28 0 0 0,-51 45 0 0 0,77-62 0 0 0,-12 11 0 0 0,24-20 2 0 0,-1 0 0 0 0,1 1-1 0 0,0-1 1 0 0,0 0 0 0 0,0 0 0 0 0,0 0-1 0 0,0 0 1 0 0,0 0 0 0 0,0 1 0 0 0,-1-1-1 0 0,1 0 1 0 0,0 0 0 0 0,0 0 0 0 0,0 0-1 0 0,0 1 1 0 0,0-1 0 0 0,0 0 0 0 0,0 0-1 0 0,0 0 1 0 0,0 0 0 0 0,0 1 0 0 0,0-1-1 0 0,0 0 1 0 0,0 0 0 0 0,0 0 0 0 0,0 1-1 0 0,0-1 1 0 0,0 0 0 0 0,0 0-1 0 0,0 0 1 0 0,0 0 0 0 0,0 1 0 0 0,1-1-1 0 0,-1 0 1 0 0,0 0 0 0 0,0 0 0 0 0,0 0-1 0 0,0 0 1 0 0,0 1 0 0 0,0-1 0 0 0,0 0-1 0 0,1 0 1 0 0,-1 0 0 0 0,0 0 0 0 0,0 0-1 0 0,0 0 1 0 0,0 0 0 0 0,0 1 0 0 0,1-1-1 0 0,-1 0 1 0 0,16 4 200 0 0,19 0 158 0 0,48-7 205 0 0,-60 2-425 0 0,0 0 1 0 0,38 3-1 0 0,61 24 9 0 0,-64-13-454 0 0,-54-12 258 0 0,0 0-1 0 0,0 1 0 0 0,-1-1 0 0 0,1 1 0 0 0,4 2 0 0 0,11 5-2248 0 0,-12-6 366 0 0</inkml:trace>
</inkml:ink>
</file>

<file path=ppt/ink/ink7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05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4143 0 0,'0'0'319'0'0,"0"-2"-210"0"0,1 0 193 0 0,0 0 0 0 0,0 0 0 0 0,-1 0 0 0 0,1 0 0 0 0,-1-1 0 0 0,1 1 0 0 0,-1 0 0 0 0,0 0 0 0 0,0-9 6951 0 0,2 13-7004 0 0,4 7-40 0 0,0 0 0 0 0,-1 1-1 0 0,0-1 1 0 0,0 1-1 0 0,-1 0 1 0 0,5 18 0 0 0,11 70 979 0 0,-12-53-742 0 0,16 89 260 0 0,22 97-387 0 0,-44-221-363 0 0,-1-7-7 0 0,-1-1 1 0 0,1 1-1 0 0,0 0 1 0 0,0 0-1 0 0,0-1 1 0 0,0 1-1 0 0,1 0 1 0 0,-1-1-1 0 0,1 1 1 0 0,-1-1-1 0 0,4 3 1 0 0,-5-4-157 0 0,1-1 1 0 0,-1 0-1 0 0,1 0 1 0 0,-1 0-1 0 0,1 0 1 0 0,-1 0-1 0 0,1 0 0 0 0,0 0 1 0 0,-1 1-1 0 0,1-2 1 0 0,-1 1-1 0 0,1 0 1 0 0,-1 0-1 0 0,1 0 1 0 0,0 0-1 0 0,-1 0 1 0 0,1 0-1 0 0,-1-1 1 0 0,1 1-1 0 0,-1 0 1 0 0,1-1-1 0 0,0 1-587 0 0,12-6-4770 0 0</inkml:trace>
</inkml:ink>
</file>

<file path=ppt/ink/ink7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05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74 8287 0 0,'2'-9'238'0'0,"-1"0"-1"0"0,2 1 1 0 0,3-12 0 0 0,0 0 5910 0 0,-7 12-3153 0 0,-3 9-2940 0 0,1 1 1 0 0,0-1 0 0 0,-1 0-1 0 0,1 1 1 0 0,0 0 0 0 0,0 0 0 0 0,0 0-1 0 0,0 0 1 0 0,1 0 0 0 0,-1 0-1 0 0,1 1 1 0 0,-1 0 0 0 0,1-1 0 0 0,-3 4-1 0 0,0 2-46 0 0,0 0-1 0 0,0 0 1 0 0,1 0 0 0 0,-5 12-1 0 0,-5 23-3 0 0,2 0-1 0 0,-9 62 1 0 0,8-36-7 0 0,-9 43 2 0 0,-105 447 0 0 0,92-451-161 0 0,-71 148 0 0 0,87-220 110 0 0,-32 49 0 0 0,33-59 61 0 0,1 1-1 0 0,2 1 0 0 0,-18 44 1 0 0,28-55 15 0 0,2 1 49 0 0,4-14-73 0 0,0-2 9 0 0,0-2-8 0 0,-1 1 1 0 0,0 0-1 0 0,1-1 0 0 0,-1 1 1 0 0,0 0-1 0 0,1-1 0 0 0,-1 1 1 0 0,1 0-1 0 0,-1-1 0 0 0,1 1 0 0 0,-1-1 1 0 0,1 1-1 0 0,-1-1 0 0 0,1 1 1 0 0,0-1-1 0 0,-1 0 0 0 0,1 1 1 0 0,0-1-1 0 0,-1 0 0 0 0,2 1 0 0 0,0 0-3 0 0,0 0-68 0 0,1 0 0 0 0,0 0 0 0 0,-1-1 0 0 0,1 1 0 0 0,0 0 0 0 0,0-1 0 0 0,0 0 0 0 0,0 0 0 0 0,0 0 0 0 0,0 0 0 0 0,-1 0 0 0 0,1 0 1 0 0,0-1-1 0 0,0 0 0 0 0,0 1 0 0 0,0-1 0 0 0,-1 0 0 0 0,1 0 0 0 0,0 0 0 0 0,3-3 0 0 0,12-5-1318 0 0</inkml:trace>
</inkml:ink>
</file>

<file path=ppt/ink/ink7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05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96 4607 0 0,'0'0'208'0'0,"-21"8"12702"0"0,22-8-12772 0 0,4 3 953 0 0,14-1-998 0 0,0-3 220 0 0,-1-2-1 0 0,1 0 1 0 0,-1-1-1 0 0,23-8 1 0 0,-11 3-22 0 0,180-55 421 0 0,-196 60-1063 0 0,0 1 0 0 0,0 1 1 0 0,21-1-1 0 0,-33 3-812 0 0</inkml:trace>
</inkml:ink>
</file>

<file path=ppt/ink/ink7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06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9671 0 0,'0'0'10248'0'0,"2"1"-9693"0"0,8 3-290 0 0,0-1 1 0 0,1-1-1 0 0,-1 0 0 0 0,1 0 1 0 0,0-1-1 0 0,0 0 1 0 0,-1-1-1 0 0,16-2 0 0 0,90-16-36 0 0,-67 8-133 0 0,47-5-466 0 0,-26 5-2785 0 0,-48 6 1476 0 0</inkml:trace>
</inkml:ink>
</file>

<file path=ppt/ink/ink7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06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340 130 1839 0 0,'12'-6'29'0'0,"0"0"0"0"0,-1 0 0 0 0,13-9-1 0 0,16-10 2317 0 0,113-47 11526 0 0,-154 74-13627 0 0,-18 18 35 0 0,0-1 0 0 0,-33 25 0 0 0,20-17-159 0 0,-261 217-436 0 0,241-205 316 0 0,32-24 4 0 0,0 1 0 0 0,1 0 0 0 0,-25 29 0 0 0,42-43 19 0 0,0 1 0 0 0,0 0 0 0 0,0-1 0 0 0,0 1 0 0 0,1 0 0 0 0,-1 0 0 0 0,1 0 0 0 0,-1 0 0 0 0,1 1 0 0 0,0-1 1 0 0,1 0-1 0 0,-1 0 0 0 0,0 7 0 0 0,1-8 7 0 0,0 0 1 0 0,1 0 0 0 0,-1 0 0 0 0,1 0 0 0 0,-1 0-1 0 0,1 1 1 0 0,0-1 0 0 0,0 0 0 0 0,0 0 0 0 0,0-1-1 0 0,0 1 1 0 0,0 0 0 0 0,1 0 0 0 0,-1 0 0 0 0,1-1-1 0 0,-1 1 1 0 0,1-1 0 0 0,-1 1 0 0 0,1-1 0 0 0,0 0-1 0 0,4 3 1 0 0,2 0 37 0 0,1 1 0 0 0,1-1 0 0 0,-1-1 0 0 0,1 1 1 0 0,-1-2-1 0 0,1 1 0 0 0,0-1 0 0 0,0-1 0 0 0,15 1 0 0 0,8-2-374 0 0,51-6-1 0 0,-59 3-995 0 0,0-3-3277 0 0,0 0-1560 0 0</inkml:trace>
</inkml:ink>
</file>

<file path=ppt/ink/ink7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07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1 9671 0 0,'0'0'748'0'0,"-2"0"-346"0"0,-4 1 67 0 0,0 0 0 0 0,0 0 1 0 0,0 1-1 0 0,0 0 0 0 0,0 1 0 0 0,0-1 1 0 0,0 1-1 0 0,-10 7 0 0 0,-1-1-422 0 0,-6 5 162 0 0,1 1-1 0 0,-33 27 1 0 0,28-20 4 0 0,10-9-2 0 0,1 1 0 0 0,-23 25 0 0 0,35-34-179 0 0,0 0 1 0 0,1-1 0 0 0,-1 1 0 0 0,1 1 0 0 0,0-1 0 0 0,1 0 0 0 0,-1 1 0 0 0,1-1 0 0 0,0 1 0 0 0,0 0 0 0 0,1 0 0 0 0,-1 0 0 0 0,1 0 0 0 0,0 6 0 0 0,1-9-5 0 0,0-1 0 0 0,1 0 0 0 0,-1 1 0 0 0,1-1 1 0 0,-1 1-1 0 0,1-1 0 0 0,0 0 0 0 0,0 0 1 0 0,0 1-1 0 0,0-1 0 0 0,0 0 0 0 0,0 0 0 0 0,0 0 1 0 0,1 0-1 0 0,-1 0 0 0 0,1 0 0 0 0,0-1 1 0 0,-1 1-1 0 0,1 0 0 0 0,0-1 0 0 0,0 1 0 0 0,0-1 1 0 0,0 0-1 0 0,0 0 0 0 0,1 0 0 0 0,-1 0 1 0 0,0 0-1 0 0,0 0 0 0 0,1 0 0 0 0,-1-1 0 0 0,3 1 1 0 0,4 1 69 0 0,-1-1 0 0 0,1 0-1 0 0,0-1 1 0 0,0 1 0 0 0,0-2 0 0 0,-1 1 0 0 0,13-3 0 0 0,7-4 14 0 0,0-2-1 0 0,0 0 0 0 0,-1-2 1 0 0,-1 0-1 0 0,0-2 0 0 0,0-1 1 0 0,43-32-1 0 0,-62 40-97 0 0,-1 1 1 0 0,1-2-1 0 0,-1 1 0 0 0,0-1 0 0 0,0 0 1 0 0,-1 0-1 0 0,0 0 0 0 0,0-1 1 0 0,-1 0-1 0 0,6-11 0 0 0,-9 15-37 0 0,1 1 0 0 0,-1-1 0 0 0,0 1 0 0 0,-1-1 0 0 0,1 1-1 0 0,0-1 1 0 0,-1 1 0 0 0,0-1 0 0 0,0 0 0 0 0,0 1 0 0 0,0-1 0 0 0,0 0-1 0 0,-1 1 1 0 0,0-1 0 0 0,0 1 0 0 0,0-1 0 0 0,0 1 0 0 0,0-1 0 0 0,-1 1-1 0 0,1 0 1 0 0,-1 0 0 0 0,0-1 0 0 0,0 1 0 0 0,0 0 0 0 0,-1 1 0 0 0,1-1-1 0 0,-5-4 1 0 0,3 4-56 0 0,0 0 0 0 0,0 1 0 0 0,0-1 0 0 0,-1 1 0 0 0,1 0-1 0 0,-1 1 1 0 0,1-1 0 0 0,-1 1 0 0 0,1 0 0 0 0,-1 0 0 0 0,-5-1 0 0 0,-9 1-293 0 0,-28 0 1 0 0,24 2 257 0 0,19-1 30 0 0,-1 0 0 0 0,1 0 0 0 0,-1 1 0 0 0,1-1 0 0 0,-1 1 1 0 0,1 1-1 0 0,-5 0 0 0 0,8-1-224 0 0,2-2-1032 0 0,8-2 585 0 0</inkml:trace>
</inkml:ink>
</file>

<file path=ppt/ink/ink7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07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21 12095 0 0,'0'0'554'0'0,"1"-1"-17"0"0,4-2-217 0 0,-4 2 361 0 0,-1-2 570 0 0,-1-4 136 0 0,-1 6-1297 0 0,1 0 1 0 0,-1 0-1 0 0,0 1 1 0 0,1-1-1 0 0,-1 1 1 0 0,0-1-1 0 0,0 1 1 0 0,1 0-1 0 0,-1 0 0 0 0,0-1 1 0 0,0 1-1 0 0,0 0 1 0 0,1 1-1 0 0,-1-1 1 0 0,0 0-1 0 0,0 0 1 0 0,1 1-1 0 0,-1-1 1 0 0,-3 2-1 0 0,-4 2 41 0 0,-1 0 0 0 0,-10 7-1 0 0,15-9-111 0 0,-31 19 31 0 0,-55 43 1 0 0,-28 34 52 0 0,53-42-81 0 0,60-52-22 0 0,1 1 0 0 0,-1 0 0 0 0,1 0 0 0 0,0 1 0 0 0,0-1 0 0 0,-7 13 0 0 0,9-8-16 0 0,3-8 7 0 0,0 1 0 0 0,1-1 0 0 0,0 1 0 0 0,-1-1 0 0 0,1 1 0 0 0,0-1 0 0 0,0 1 0 0 0,1-1 0 0 0,-1 0 0 0 0,0 1-1 0 0,1-1 1 0 0,-1 0 0 0 0,1 0 0 0 0,0 0 0 0 0,0 0 0 0 0,0 0 0 0 0,0-1 0 0 0,0 1 0 0 0,0-1 0 0 0,0 1 0 0 0,0-1 0 0 0,1 0 0 0 0,3 2 0 0 0,5 2 1 0 0,0-1 0 0 0,0 0 1 0 0,24 5-1 0 0,29-1-28 0 0,-41-5 15 0 0,1 0 0 0 0,24 7 1 0 0,-41-8 57 0 0,-1 0 1 0 0,0 0-1 0 0,0 1 0 0 0,0 0 1 0 0,0 0-1 0 0,-1 0 1 0 0,1 1-1 0 0,-1-1 1 0 0,0 1-1 0 0,0 1 0 0 0,0-1 1 0 0,5 7-1 0 0,-10-10-18 0 0,1 0 0 0 0,-1 0-1 0 0,1 0 1 0 0,-1 0 0 0 0,1 0 0 0 0,-1 0-1 0 0,0 1 1 0 0,0-1 0 0 0,1 0 0 0 0,-1 0-1 0 0,0 0 1 0 0,0 1 0 0 0,0-1 0 0 0,-1 0-1 0 0,1 0 1 0 0,0 2 0 0 0,-6 17 188 0 0,4-17-136 0 0,0 1 0 0 0,0-1 0 0 0,0 0 0 0 0,-1 0 0 0 0,0 0 0 0 0,1 0 0 0 0,-1 0 0 0 0,0 0 0 0 0,0-1 0 0 0,-6 5 0 0 0,-37 19 463 0 0,38-23-476 0 0,-18 9 54 0 0,1-2 1 0 0,-2 0-1 0 0,-30 5 1 0 0,-84 11-66 0 0,123-22-76 0 0,-1-2 0 0 0,0-1 1 0 0,0 0-1 0 0,0-1 0 0 0,-24-3 0 0 0,42 2-167 0 0,6-3-580 0 0,0 0 208 0 0,0 0-1 0 0,0 1 0 0 0,1 0 0 0 0,0 0 1 0 0,10-5-1 0 0,-10 6 237 0 0,29-13-1139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7:16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1 549 6911 0 0,'13'-10'1105'0'0,"0"1"1"0"0,-1-1-1 0 0,17-18 0 0 0,18-15 5522 0 0,-46 43-6570 0 0,53-43 1548 0 0,2 2 0 0 0,85-46 0 0 0,133-32-820 0 0,-206 92-722 0 0,-52 20-71 0 0,143-63-432 0 0,-99 45-900 0 0,-3 1-3281 0 0,-48 19 2686 0 0</inkml:trace>
  <inkml:trace contextRef="#ctx0" brushRef="#br0" timeOffset="1">141 461 13735 0 0,'0'0'1246'0'0,"2"1"-1028"0"0,12 8-135 0 0,106 75 3379 0 0,-89-61-1347 0 0,50 51 0 0 0,-76-67-2020 0 0,2-1 0 0 0,-1 0 0 0 0,1 0 0 0 0,-1 0 0 0 0,1-1 0 0 0,1 0 0 0 0,-1-1 0 0 0,1 1 0 0 0,0-1 0 0 0,0-1 0 0 0,0 0 0 0 0,1 0 0 0 0,-1 0 0 0 0,1-1 0 0 0,-1-1-1 0 0,16 2 1 0 0,8-3-547 0 0,0-1 0 0 0,-1-1 0 0 0,1-2-1 0 0,42-10 1 0 0,-67 11-900 0 0,0 1-1 0 0,12-7 0 0 0,-18 9 1114 0 0,3-2-1976 0 0</inkml:trace>
</inkml:ink>
</file>

<file path=ppt/ink/ink7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08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38 6447 0 0,'-1'0'499'0'0,"-3"2"-458"0"0,-38 12 1504 0 0,14-1 9282 0 0,40-14-10299 0 0,0-1 0 0 0,0 0 0 0 0,18-5-1 0 0,-6 1-300 0 0,16-3-214 0 0,18-5-1133 0 0,116-12 1 0 0,-156 26-395 0 0,-1 0-308 0 0</inkml:trace>
</inkml:ink>
</file>

<file path=ppt/ink/ink7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08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80 5983 0 0,'33'-56'1810'0'0,"-16"33"11971"0"0,-20 40-13049 0 0,2-4-551 0 0,-50 123 281 0 0,32-90-269 0 0,-15 53 0 0 0,27-70-1801 0 0,2-1 0 0 0,1 1 0 0 0,1-1 0 0 0,1 33 0 0 0,2-50-4992 0 0</inkml:trace>
</inkml:ink>
</file>

<file path=ppt/ink/ink7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08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6359 0 0,'0'-15'377'0'0,"4"-15"7963"0"0,-7 63-6257 0 0,3-19-1817 0 0,0 1 0 0 0,1 0 0 0 0,0 0 0 0 0,1 0-1 0 0,1 0 1 0 0,0 0 0 0 0,1-1 0 0 0,0 0 0 0 0,2 0 0 0 0,-1 0-1 0 0,2 0 1 0 0,0-1 0 0 0,0 0 0 0 0,1 0 0 0 0,1-1 0 0 0,0 0-1 0 0,1-1 1 0 0,0 0 0 0 0,1 0 0 0 0,12 9 0 0 0,-3-6-160 0 0,1 0 0 0 0,1-2 0 0 0,-1 0 0 0 0,2-1 0 0 0,0-2 0 0 0,29 9 1 0 0,-18-9-159 0 0,1-1 0 0 0,0-1 0 0 0,63 3 1 0 0,-86-10-349 0 0,0 1 0 0 0,1-2 0 0 0,-1 0 0 0 0,0 0 0 0 0,20-5 0 0 0,-30 5-660 0 0</inkml:trace>
</inkml:ink>
</file>

<file path=ppt/ink/ink7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09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7 5063 0 0,'1'-6'13156'0'0,"0"9"-13005"0"0,1-1-1 0 0,-1 1 1 0 0,-1 0-1 0 0,1 0 0 0 0,0-1 1 0 0,-1 1-1 0 0,0 0 1 0 0,1 0-1 0 0,-1 0 1 0 0,0 0-1 0 0,0 0 1 0 0,-1 0-1 0 0,1 0 1 0 0,-1-1-1 0 0,1 1 0 0 0,-1 0 1 0 0,0 0-1 0 0,0 0 1 0 0,-3 4-1 0 0,-2 6 215 0 0,-1-1 0 0 0,-15 21 0 0 0,12-20-256 0 0,-1-1 1 0 0,0 0-1 0 0,0-1 0 0 0,-2 0 1 0 0,-22 16-1 0 0,-74 39 296 0 0,69-44-241 0 0,-40 30-1 0 0,63-40-130 0 0,3-2-15 0 0,1 0 1 0 0,-1 1 0 0 0,2 0 0 0 0,-18 21 0 0 0,18-18-235 0 0,-1 3-6279 0 0,4-7-865 0 0</inkml:trace>
</inkml:ink>
</file>

<file path=ppt/ink/ink7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13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2 8895 0 0,'13'-1'865'0'0,"-13"1"-807"0"0,0 0 0 0 0,0 0 0 0 0,0 0-1 0 0,0 0 1 0 0,0 0 0 0 0,0 1 0 0 0,0-1 0 0 0,0 0-1 0 0,0 0 1 0 0,0 0 0 0 0,0 0 0 0 0,0 0 0 0 0,0 0-1 0 0,0 1 1 0 0,0-1 0 0 0,0 0 0 0 0,0 0 0 0 0,0 0-1 0 0,0 0 1 0 0,0 0 0 0 0,0 0 0 0 0,0 0 0 0 0,0 1-1 0 0,0-1 1 0 0,0 0 0 0 0,0 0 0 0 0,0 0 0 0 0,0 0-1 0 0,0 0 1 0 0,-1 0 0 0 0,1 0 0 0 0,0 0 0 0 0,0 0-1 0 0,0 0 1 0 0,0 1 0 0 0,0-1 0 0 0,0 0 0 0 0,0 0-1 0 0,-1 0 1 0 0,1 0 0 0 0,0 0 0 0 0,0 0 0 0 0,0 0-1 0 0,-25 14 3527 0 0,19-11-4224 0 0,-57 29 1874 0 0,-118 70-644 0 0,134-71-590 0 0,1 2 0 0 0,2 3 0 0 0,1 1 0 0 0,2 2 0 0 0,1 1 0 0 0,-36 51 0 0 0,71-86 0 0 0,3-3 0 0 0,0 1 0 0 0,0-1 0 0 0,0 1 0 0 0,1 0 0 0 0,-1-1 0 0 0,1 1 0 0 0,-2 5 0 0 0,2-7 23 0 0,0 1-1 0 0,0 0 0 0 0,0 0 0 0 0,0 0 1 0 0,1 0-1 0 0,-1 0 0 0 0,0 0 1 0 0,1-1-1 0 0,0 1 0 0 0,-1 1 1 0 0,1-1-1 0 0,0 0 0 0 0,0 0 0 0 0,0 0 1 0 0,0 0-1 0 0,0 0 0 0 0,1 0 1 0 0,-1 0-1 0 0,1 0 0 0 0,-1 0 1 0 0,2 2-1 0 0,4 6 59 0 0,1 0-1 0 0,0 0 1 0 0,0-1-1 0 0,1 0 1 0 0,0-1 0 0 0,0 0-1 0 0,1 0 1 0 0,0-1 0 0 0,1 0-1 0 0,0 0 1 0 0,0-1 0 0 0,0 0-1 0 0,0-1 1 0 0,1 0-1 0 0,0-1 1 0 0,0 0 0 0 0,1-1-1 0 0,-1 0 1 0 0,0-1 0 0 0,19 2-1 0 0,-16-4 22 0 0,0-1 1 0 0,0 0-1 0 0,-1-1 0 0 0,27-7 0 0 0,53-22 80 0 0,-39 12-413 0 0,-40 14-779 0 0,1-1 0 0 0,15-9 0 0 0,-28 14-470 0 0</inkml:trace>
</inkml:ink>
</file>

<file path=ppt/ink/ink7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13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20 7831 0 0,'0'0'603'0'0,"-2"0"-204"0"0,-5 0 360 0 0,0 0 1 0 0,0 1 0 0 0,0 0 0 0 0,0 0-1 0 0,0 1 1 0 0,-8 3 0 0 0,9-3-547 0 0,0 1 0 0 0,1 0 0 0 0,-1 0 0 0 0,1 0 0 0 0,0 1 0 0 0,0-1 0 0 0,0 1-1 0 0,0 1 1 0 0,1-1 0 0 0,0 1 0 0 0,0-1 0 0 0,-4 7 0 0 0,-1 2-122 0 0,0 0 0 0 0,1 1-1 0 0,1 0 1 0 0,0 0 0 0 0,1 0-1 0 0,0 1 1 0 0,1 0 0 0 0,-3 19-1 0 0,8-30-51 0 0,0 0 0 0 0,1 0 0 0 0,-1 1 0 0 0,1-1 0 0 0,0 0 0 0 0,0 0 0 0 0,2 5-1 0 0,-2-4 51 0 0,1-2-29 0 0,-1 1-1 0 0,1-1 1 0 0,0 0-1 0 0,-1 1 1 0 0,2-1-1 0 0,-1 0 1 0 0,0 0-1 0 0,1-1 1 0 0,-1 1-1 0 0,1 0 1 0 0,0-1-1 0 0,0 1 1 0 0,0-1 0 0 0,0 0-1 0 0,0 0 1 0 0,0 0-1 0 0,0-1 1 0 0,6 3-1 0 0,0-1 59 0 0,1 0-1 0 0,-1 0 1 0 0,1-1-1 0 0,0 0 1 0 0,15 1-1 0 0,-17-3-99 0 0,0 0-1 0 0,0-1 1 0 0,0 0 0 0 0,0 0-1 0 0,0 0 1 0 0,0-1 0 0 0,-1-1-1 0 0,1 1 1 0 0,-1-1-1 0 0,1 0 1 0 0,-1-1 0 0 0,0 0-1 0 0,0 0 1 0 0,0-1 0 0 0,-1 0-1 0 0,0 0 1 0 0,0 0 0 0 0,7-8-1 0 0,-5 4-18 0 0,0 0 0 0 0,-1 0 0 0 0,-1-1 1 0 0,1 0-1 0 0,-1-1 0 0 0,-1 1 0 0 0,0-1 0 0 0,-1 0 0 0 0,0 0 0 0 0,0-1 0 0 0,3-19 0 0 0,-6 22-21 0 0,0 0 1 0 0,0-1-1 0 0,-1 1 0 0 0,0 0 0 0 0,-1 0 0 0 0,0-1 0 0 0,0 1 1 0 0,-1 0-1 0 0,0 0 0 0 0,-5-13 0 0 0,6 20-1 0 0,0 0 0 0 0,-1 1 0 0 0,1 0-1 0 0,0-1 1 0 0,0 1 0 0 0,-1 0 0 0 0,1 0 0 0 0,-1-1 0 0 0,0 1-1 0 0,1 0 1 0 0,-1 1 0 0 0,1-1 0 0 0,-1 0 0 0 0,0 0-1 0 0,0 1 1 0 0,0-1 0 0 0,1 1 0 0 0,-1-1 0 0 0,0 1 0 0 0,0 0-1 0 0,-3 0 1 0 0,-2 0-64 0 0,0 0-1 0 0,0 0 0 0 0,-1 1 1 0 0,-7 1-1 0 0,4 1 33 0 0,0 0 0 0 0,-16 8-1 0 0,-7 2 32 0 0,30-12-19 0 0,-4 4 2 0 0,6-4-115 0 0,4 0-1475 0 0,26 0-1470 0 0,-10-4-2109 0 0</inkml:trace>
</inkml:ink>
</file>

<file path=ppt/ink/ink7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14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18 2303 0 0,'2'0'167'0'0,"46"-15"17361"0"0,-55 13-18052 0 0,-1 2 596 0 0,1 0 1 0 0,-1 0-1 0 0,1 1 1 0 0,-1 0-1 0 0,1 1 1 0 0,-1-1-1 0 0,1 1 1 0 0,0 1-1 0 0,0-1 1 0 0,-11 7-1 0 0,4-2-65 0 0,0 0 0 0 0,1 1-1 0 0,0 0 1 0 0,0 2 0 0 0,1-1-1 0 0,0 1 1 0 0,1 1 0 0 0,0 0-1 0 0,0 1 1 0 0,1 0 0 0 0,-12 19-1 0 0,20-28-19 0 0,1 0-1 0 0,-1 1 1 0 0,1-1-1 0 0,-1 0 0 0 0,1 0 1 0 0,0 1-1 0 0,0-1 1 0 0,1 0-1 0 0,-1 1 1 0 0,1-1-1 0 0,-1 1 1 0 0,1-1-1 0 0,0 1 1 0 0,1-1-1 0 0,-1 1 1 0 0,0-1-1 0 0,1 1 0 0 0,0-1 1 0 0,0 0-1 0 0,0 1 1 0 0,0-1-1 0 0,1 0 1 0 0,-1 0-1 0 0,1 0 1 0 0,0 0-1 0 0,-1 0 1 0 0,1 0-1 0 0,1 0 1 0 0,-1 0-1 0 0,0-1 0 0 0,1 1 1 0 0,-1-1-1 0 0,1 0 1 0 0,0 0-1 0 0,0 0 1 0 0,0 0-1 0 0,0 0 1 0 0,6 2-1 0 0,4 1-24 0 0,1-1-1 0 0,-1 0 1 0 0,1-1 0 0 0,26 3-1 0 0,-21-4 27 0 0,0 1-1 0 0,24 8 1 0 0,-37-10 13 0 0,-1 1 0 0 0,-1 0 0 0 0,1 0 1 0 0,0 1-1 0 0,-1-1 0 0 0,1 1 0 0 0,-1 0 1 0 0,0 1-1 0 0,1-1 0 0 0,-2 1 0 0 0,1 0 1 0 0,6 7-1 0 0,-8-8 11 0 0,-1-1 0 0 0,1 1 0 0 0,-1 0 0 0 0,0-1 1 0 0,0 1-1 0 0,0 0 0 0 0,0-1 0 0 0,0 1 0 0 0,-1 0 0 0 0,1 0 1 0 0,-1 0-1 0 0,0 0 0 0 0,0 0 0 0 0,0 0 0 0 0,0-1 0 0 0,0 1 1 0 0,-1 0-1 0 0,1 0 0 0 0,-1 0 0 0 0,0 0 0 0 0,0-1 0 0 0,0 1 0 0 0,0 0 1 0 0,0-1-1 0 0,-1 1 0 0 0,1-1 0 0 0,-1 1 0 0 0,1-1 0 0 0,-4 4 1 0 0,0 0 3 0 0,-1 0 0 0 0,0-1 1 0 0,0 1-1 0 0,0-1 1 0 0,-1 0-1 0 0,1 0 1 0 0,-1-1-1 0 0,-1 0 1 0 0,-8 3-1 0 0,1-1 25 0 0,0-1 0 0 0,-1-1 0 0 0,0 0 0 0 0,-29 2 0 0 0,-64-3-202 0 0,79-3-167 0 0,29 0 48 0 0</inkml:trace>
</inkml:ink>
</file>

<file path=ppt/ink/ink7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14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8751 0 0,'-1'1'2667'0'0,"0"1"-2283"0"0,0-1 1 0 0,0 0-1 0 0,0 1 0 0 0,0-1 0 0 0,0 1 1 0 0,0-1-1 0 0,1 1 0 0 0,-1 0 1 0 0,0-1-1 0 0,1 1 0 0 0,-1-1 0 0 0,1 1 1 0 0,0 0-1 0 0,-1 0 0 0 0,1-1 0 0 0,0 1 1 0 0,0 3-1 0 0,6 20 598 0 0,-2-16-766 0 0,0-1 1 0 0,0 0 0 0 0,1 0 0 0 0,0 0-1 0 0,1 0 1 0 0,0-1 0 0 0,0 0 0 0 0,0 0-1 0 0,10 7 1 0 0,1 0 23 0 0,0-1 0 0 0,36 21-1 0 0,-24-19-253 0 0,33 11 0 0 0,-3-1-2420 0 0,-46-19 484 0 0</inkml:trace>
</inkml:ink>
</file>

<file path=ppt/ink/ink7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14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28 12695 0 0,'0'0'580'0'0,"2"-9"194"0"0,-2 6-890 0 0,1-2 549 0 0,0-5 3151 0 0,-13 23-2852 0 0,7-8-597 0 0,-5 9-3 0 0,0-1 0 0 0,1 1 1 0 0,-13 28-1 0 0,-16 50 49 0 0,-118 388 689 0 0,122-347-985 0 0,5 1 1 0 0,-13 169 0 0 0,41-290-1037 0 0</inkml:trace>
</inkml:ink>
</file>

<file path=ppt/ink/ink7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15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63 2303 0 0,'-8'0'560'0'0,"-15"-7"15577"0"0,40 1-14823 0 0,23-4-1669 0 0,18-2 387 0 0,57-9 218 0 0,-89 18-567 0 0,0 1-1 0 0,37 1 1 0 0,-39 5-1585 0 0,-9 2-3127 0 0,-6 0-314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7:17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50 14743 0 0,'-49'-1'1480'0'0,"16"6"-1246"0"0,19-7 1628 0 0,14 2-1814 0 0,0 0 0 0 0,0 0 1 0 0,0 0-1 0 0,0 0 0 0 0,0 0 1 0 0,0-1-1 0 0,0 1 0 0 0,0 0 0 0 0,0 0 1 0 0,0 0-1 0 0,0 0 0 0 0,0 0 0 0 0,-1 0 1 0 0,1 0-1 0 0,0-1 0 0 0,0 1 0 0 0,0 0 1 0 0,0 0-1 0 0,1 0 0 0 0,-1 0 0 0 0,0 0 1 0 0,0 0-1 0 0,0 0 0 0 0,0-1 0 0 0,0 1 1 0 0,0 0-1 0 0,0 0 0 0 0,0 0 1 0 0,0 0-1 0 0,0 0 0 0 0,0 0 0 0 0,0 0 1 0 0,0 0-1 0 0,0-1 0 0 0,0 1 0 0 0,0 0 1 0 0,1 0-1 0 0,-1 0 0 0 0,0 0 0 0 0,0 0 1 0 0,0 0-1 0 0,0 0 0 0 0,0 0 0 0 0,0 0 1 0 0,0 0-1 0 0,0 0 0 0 0,1 0 0 0 0,21-11 2110 0 0,-18 10-2553 0 0,-2 0 397 0 0,17-7-306 0 0,0 1-1 0 0,0 0 1 0 0,25-4-1 0 0,-33 9-1430 0 0</inkml:trace>
</inkml:ink>
</file>

<file path=ppt/ink/ink7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1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74 12607 0 0,'0'0'1143'0'0,"0"1"-940"0"0,-5 5 997 0 0,16 0 64 0 0,-4-3-1069 0 0,0-1 1 0 0,0-1-1 0 0,0 1 1 0 0,0-1 0 0 0,0-1-1 0 0,0 1 1 0 0,0-1 0 0 0,0 0-1 0 0,11-2 1 0 0,9-2 156 0 0,28-9 1 0 0,-49 12-313 0 0,96-29 267 0 0,-63 17-528 0 0,1 2-1 0 0,75-11 1 0 0,-83 23-2497 0 0,-19 1-3190 0 0</inkml:trace>
</inkml:ink>
</file>

<file path=ppt/ink/ink7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17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7367 0 0,'0'0'3231'0'0,"1"3"-1876"0"0,64 123 3611 0 0,-51-103-4444 0 0,1-1 0 0 0,1-1-1 0 0,28 28 1 0 0,-10-17 190 0 0,70 51 0 0 0,47 16 95 0 0,-151-99-806 0 0,136 78 499 0 0,-25-14-146 0 0,-53-31-213 0 0,-29-17-94 0 0,0 1 1 0 0,31 24-1 0 0,-59-40-77 0 0,0-1 0 0 0,0 1 0 0 0,0 0 0 0 0,-1 0-1 0 0,1-1 1 0 0,0 1 0 0 0,0 0 0 0 0,-1 0 0 0 0,1 0 0 0 0,0-1-1 0 0,-1 1 1 0 0,1 0 0 0 0,-1 0 0 0 0,1 0 0 0 0,-1 0 0 0 0,0 0-1 0 0,1 0 1 0 0,-1 0 0 0 0,0 0 0 0 0,0 3 0 0 0,0-4-48 0 0,0 1 0 0 0,0 0 0 0 0,-1 0 0 0 0,1 0 0 0 0,0 0 0 0 0,-1-1 0 0 0,1 1 0 0 0,-1 0 0 0 0,1 0 0 0 0,-1-1 0 0 0,1 1-1 0 0,-1 0 1 0 0,-1 0 0 0 0,1 1-1 0 0,0-1-147 0 0,0 0 1 0 0,0 0 0 0 0,0-1-1 0 0,0 1 1 0 0,0 0-1 0 0,0-1 1 0 0,0 1 0 0 0,0-1-1 0 0,-1 1 1 0 0,1-1 0 0 0,0 0-1 0 0,0 1 1 0 0,0-1-1 0 0,0 0 1 0 0,-1 0 0 0 0,1 0-1 0 0,0 0 1 0 0,0 0-1 0 0,-1 0 1 0 0,0 0 0 0 0,-9-2-1517 0 0</inkml:trace>
</inkml:ink>
</file>

<file path=ppt/ink/ink7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17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608 108 12463 0 0,'3'-15'396'0'0,"2"0"0"0"0,0 0 0 0 0,9-19 0 0 0,-2 5 4447 0 0,-23 39-4423 0 0,-28 31-217 0 0,1 1 1 0 0,-46 68 0 0 0,10-11 50 0 0,-129 128-49 0 0,72-84-82 0 0,114-122-59 0 0,11-13-47 0 0,0-1 0 0 0,-1 0 0 0 0,0 1 0 0 0,-15 10 1 0 0,21-17-150 0 0,16-12-3142 0 0,14-12 1714 0 0,6-1-8 0 0</inkml:trace>
</inkml:ink>
</file>

<file path=ppt/ink/ink7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20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99 2303 0 0,'-2'1'167'0'0,"-3"1"-2807"0"0,-3 0 3536 0 0,-9 6 13571 0 0,17-8-14385 0 0,10 0 1009 0 0,13-3-547 0 0,-1-1 0 0 0,0-1 1 0 0,0-1-1 0 0,0-1 0 0 0,31-14 0 0 0,-24 9-160 0 0,63-25 807 0 0,-78 33-1070 0 0,0 0 0 0 0,0 1 1 0 0,0 1-1 0 0,0 0 0 0 0,16 1 1 0 0,39 1-1237 0 0,-23 0-2771 0 0,-30 0-2368 0 0</inkml:trace>
</inkml:ink>
</file>

<file path=ppt/ink/ink7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21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36 6447 0 0,'3'-1'499'0'0,"3"-1"-478"0"0,1-2 0 0 0,-1 1 0 0 0,9-6 1 0 0,0-4 11789 0 0,-17 12-11742 0 0,0 1 0 0 0,0-1 1 0 0,0 1-1 0 0,1-1 0 0 0,-1 1 0 0 0,0 0 1 0 0,0 0-1 0 0,0 0 0 0 0,0 0 0 0 0,0 0 1 0 0,0 0-1 0 0,1 0 0 0 0,-1 1 0 0 0,-3 0 1 0 0,-56 18 260 0 0,-111 50 0 0 0,140-55-329 0 0,2 1 1 0 0,0 2-1 0 0,0 1 1 0 0,2 1-1 0 0,0 2 1 0 0,-31 30-1 0 0,41-34-16 0 0,11-10-3 0 0,0-1 0 0 0,0 1 1 0 0,1 0-1 0 0,-8 11 0 0 0,14-17-67 0 0,0 1-182 0 0,0 1 253 0 0,1-1 0 0 0,0 0-1 0 0,0 0 1 0 0,0 0 0 0 0,0 0-1 0 0,0 0 1 0 0,0 0 0 0 0,1-1-1 0 0,-1 1 1 0 0,1 0 0 0 0,-1 0-1 0 0,1-1 1 0 0,-1 1 0 0 0,1-1-1 0 0,0 0 1 0 0,0 1 0 0 0,0-1-1 0 0,0 0 1 0 0,0 0 0 0 0,0 0-1 0 0,0 0 1 0 0,0-1 0 0 0,0 1-1 0 0,4 0 1 0 0,8 3-109 0 0,1-2 0 0 0,24 3 0 0 0,-27-4 106 0 0,13 2 15 0 0,206 25-68 0 0,-217-25 64 0 0,0 0 0 0 0,0 1 1 0 0,0 1-1 0 0,21 10 0 0 0,-27-11 1 0 0,-1 0 0 0 0,0 0 0 0 0,0 1 0 0 0,0 0 0 0 0,-1 0 0 0 0,1 1 0 0 0,-1 0 0 0 0,10 13 0 0 0,-13-15-38 0 0,-1-1 55 0 0,-1 0 1 0 0,0 0 0 0 0,0 1-1 0 0,1-1 1 0 0,0 6 0 0 0,-4 3 76 0 0,1-7-41 0 0,0-3-11 0 0,0 1 0 0 0,0-1 0 0 0,0 0-1 0 0,0 1 1 0 0,-1-1 0 0 0,1 0 0 0 0,-1 0-1 0 0,0 0 1 0 0,1 0 0 0 0,-1 0 0 0 0,0-1 0 0 0,0 1-1 0 0,0 0 1 0 0,-1-1 0 0 0,1 0 0 0 0,-4 3-1 0 0,0-1 85 0 0,-11 7 51 0 0,-1-1 0 0 0,0-1 0 0 0,-1 0 0 0 0,0-2 1 0 0,-24 6-1 0 0,19-5-77 0 0,-195 39-73 0 0,201-43-22 0 0,0-1 0 0 0,-1 0 0 0 0,1-2 0 0 0,-1 0 0 0 0,1-1 0 0 0,-1-1 0 0 0,-21-4 0 0 0,29 1 0 0 0,3-1-25 0 0,7 5-19 0 0,1 0 0 0 0,-1 0 0 0 0,0 0 0 0 0,1 0 0 0 0,-1 0 1 0 0,1 0-1 0 0,0-1 0 0 0,-1 1 0 0 0,1 0 0 0 0,0 0 0 0 0,0 0 0 0 0,-1 0 0 0 0,1 0 1 0 0,0-1-1 0 0,0 1 0 0 0,0 0 0 0 0,0 0 0 0 0,1 0 0 0 0,-1-1 0 0 0,0 1 0 0 0,0 0 1 0 0,1 0-1 0 0,-1 0 0 0 0,1 0 0 0 0,-1 0 0 0 0,1 0 0 0 0,-1 0 0 0 0,1 0 1 0 0,0 0-1 0 0,0 0 0 0 0,-1 0 0 0 0,1 0 0 0 0,0 0 0 0 0,1-1 0 0 0,0 0 69 0 0,-1 1-320 0 0,1 1 0 0 0,-1-1-1 0 0,1 0 1 0 0,-1 1 0 0 0,1-1-1 0 0,-1 1 1 0 0,1-1 0 0 0,-1 1-1 0 0,1 0 1 0 0,0-1 0 0 0,-1 1-1 0 0,1 0 1 0 0,-1 0 0 0 0,1 0-1 0 0,0 1 1 0 0,-1-1 0 0 0,3 0-1 0 0,-4 1-176 0 0,15 2-5524 0 0</inkml:trace>
</inkml:ink>
</file>

<file path=ppt/ink/ink7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21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12439 0 0,'0'0'9423'0'0,"1"2"-9304"0"0,1 4-107 0 0,0 1 1 0 0,0-2-1 0 0,1 1 1 0 0,0 0-1 0 0,0 0 1 0 0,5 6-1 0 0,4 6-1 0 0,-11-15-6 0 0,0 0 0 0 0,0 0 0 0 0,0 0-1 0 0,0 1 1 0 0,0-1 0 0 0,-1 0 0 0 0,1 0-1 0 0,-1 1 1 0 0,0-1 0 0 0,0 0 0 0 0,0 1 0 0 0,-1-1-1 0 0,1 0 1 0 0,-1 1 0 0 0,0-1 0 0 0,1 0 0 0 0,-2 0-1 0 0,1 0 1 0 0,0 0 0 0 0,0 0 0 0 0,-1 0 0 0 0,0 0-1 0 0,0 0 1 0 0,0 0 0 0 0,-3 3 0 0 0,-6 6 41 0 0,-1 0 1 0 0,0 0 0 0 0,-26 18-1 0 0,16-13-18 0 0,12-9-15 0 0,-8 7-859 0 0,17-14-130 0 0</inkml:trace>
</inkml:ink>
</file>

<file path=ppt/ink/ink7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22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40 402 10591 0 0,'-2'1'819'0'0,"-16"14"-300"0"0,-2 5 5958 0 0,21-23-6682 0 0,13-25 122 0 0,2 0 1 0 0,0 1-1 0 0,39-47 1 0 0,73-66 88 0 0,-104 116 430 0 0,51-39 0 0 0,-66 57-223 0 0,1-1 0 0 0,0 1 0 0 0,0 1 0 0 0,0 0 0 0 0,1 0 0 0 0,0 1 0 0 0,0 1 0 0 0,0-1 0 0 0,16-1 0 0 0,-24 5-148 0 0,-1-1 0 0 0,0 1 0 0 0,1 0-1 0 0,-1 0 1 0 0,1 1 0 0 0,-1-1 0 0 0,1 0 0 0 0,-1 1-1 0 0,0 0 1 0 0,1-1 0 0 0,-1 1 0 0 0,0 0 0 0 0,0 0-1 0 0,1 0 1 0 0,-1 0 0 0 0,0 1 0 0 0,3 2-1 0 0,-2-2-25 0 0,-1 1 0 0 0,1 0 0 0 0,-1 1-1 0 0,1-1 1 0 0,-1 0 0 0 0,0 1-1 0 0,0-1 1 0 0,-1 1 0 0 0,1-1-1 0 0,1 5 1 0 0,0 4-14 0 0,0 0 0 0 0,-1 0 1 0 0,-1 0-1 0 0,0 0 0 0 0,0 0 0 0 0,-2 14 0 0 0,-4 37 52 0 0,-4-1 1 0 0,-28 105-1 0 0,37-166-84 0 0,0 0 0 0 0,0-1 0 0 0,0 1 1 0 0,0 0-1 0 0,0 0 0 0 0,0-1 0 0 0,0 1 0 0 0,0 0 0 0 0,0 0 0 0 0,0-1 0 0 0,0 1 0 0 0,0 0 1 0 0,0-1-1 0 0,1 1 0 0 0,-1 0 0 0 0,0 0 0 0 0,1 0 0 0 0,0 1-13 0 0,-1 1-237 0 0,1-3 7 0 0,1 1 1 0 0,-1 0-1 0 0,-1-1 1 0 0,1 1 0 0 0,0 0-1 0 0,0 0 1 0 0,0-1-1 0 0,0 1 1 0 0,1 2-1 0 0,0-1-1246 0 0</inkml:trace>
</inkml:ink>
</file>

<file path=ppt/ink/ink7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22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2303 0 0,'-1'2'3863'0'0,"-2"3"-1742"0"0,1 0 0 0 0,0 1 0 0 0,-2 9 0 0 0,0 18 2996 0 0,4-21-4472 0 0,1 0 1 0 0,0-1 0 0 0,1 1 0 0 0,4 12 0 0 0,1 0-620 0 0,1 0 1 0 0,2-1-1 0 0,19 36 1 0 0,-21-45 24 0 0,0-1 0 0 0,0 0-1 0 0,1 0 1 0 0,1-1 0 0 0,0 0 0 0 0,16 13 0 0 0,-22-21-92 0 0,1-1-1 0 0,0 1 1 0 0,-1-1-1 0 0,1 0 1 0 0,1 0-1 0 0,-1-1 1 0 0,0 1-1 0 0,1-1 1 0 0,-1-1-1 0 0,1 1 1 0 0,-1-1-1 0 0,1 1 1 0 0,0-2-1 0 0,0 1 1 0 0,-1-1-1 0 0,1 0 1 0 0,0 0-1 0 0,0 0 1 0 0,11-3-1 0 0,-8 1-56 0 0,0 0-526 0 0,0 0 1 0 0,0 0-1 0 0,0-1 0 0 0,-1 0 1 0 0,1-1-1 0 0,11-6 1 0 0,-2-5-1415 0 0</inkml:trace>
</inkml:ink>
</file>

<file path=ppt/ink/ink7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23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89 6911 0 0,'-2'-15'829'0'0,"-2"-13"-510"0"0,1 9 5112 0 0,3 19-5200 0 0,0-1-1 0 0,0 0 1 0 0,0 0 0 0 0,0 0-1 0 0,0 0 1 0 0,0 1-1 0 0,1-1 1 0 0,-1 0 0 0 0,0 0-1 0 0,0 1 1 0 0,1-1 0 0 0,-1 0-1 0 0,1 0 1 0 0,-1 1 0 0 0,0-1-1 0 0,1 0 1 0 0,0 1 0 0 0,-1-1-1 0 0,1 0 1 0 0,-1 1-1 0 0,2-2 1 0 0,11-6 1428 0 0,-11 7-1123 0 0,-1 2-493 0 0,1 0-1 0 0,-1 0 1 0 0,1 0 0 0 0,-1 0-1 0 0,1 0 1 0 0,-1 0-1 0 0,0 0 1 0 0,0 1 0 0 0,1-1-1 0 0,-1 0 1 0 0,0 1-1 0 0,0-1 1 0 0,-1 1-1 0 0,1 0 1 0 0,0-1 0 0 0,0 1-1 0 0,0 2 1 0 0,1 2 39 0 0,-1 0 0 0 0,0 0 0 0 0,0 1 1 0 0,-1-1-1 0 0,1 1 0 0 0,-1-1 0 0 0,-1 0 0 0 0,1 1 1 0 0,-2 7-1 0 0,-4 10 147 0 0,-8 25 1 0 0,6-24-94 0 0,-110 337 721 0 0,-8 25-630 0 0,80-210-202 0 0,37-131-101 0 0,-6 90 0 0 0,15-124-48 0 0,1 1 0 0 0,0-1-1 0 0,0 1 1 0 0,1-1 0 0 0,1 1-1 0 0,4 14 1 0 0,-6-25-171 0 0,8 7-2758 0 0,-7-7 1554 0 0</inkml:trace>
</inkml:ink>
</file>

<file path=ppt/ink/ink7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24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1375 0 0,'0'0'128'0'0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7:17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27 21103 0 0,'0'0'1024'0'0,"-6"-7"272"0"0,15 2-1296 0 0,0-2 0 0 0,-2-1 1376 0 0</inkml:trace>
</inkml:ink>
</file>

<file path=ppt/ink/ink7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25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87 7111 0 0,'1'-2'324'0'0,"4"-3"-93"0"0,18-17-18 0 0,-3 6 2215 0 0,44-25 3271 0 0,-64 45-5672 0 0,-1 1 1 0 0,1 0-1 0 0,-1-1 1 0 0,0 1-1 0 0,0-1 0 0 0,0 1 1 0 0,-1-1-1 0 0,0 1 1 0 0,0-1-1 0 0,0 0 1 0 0,0 0-1 0 0,-4 5 0 0 0,-4 4 46 0 0,0-2-1 0 0,-16 16 1 0 0,3-4 26 0 0,15-15-66 0 0,-4 4 40 0 0,0 1-1 0 0,0 1 0 0 0,2-1 1 0 0,-17 28-1 0 0,12-7 210 0 0,1 1 1 0 0,-14 53-1 0 0,6-17-14 0 0,-26 62-75 0 0,35-104-142 0 0,-1-1 0 0 0,-27 40 0 0 0,-9 10 241 0 0,44-67-226 0 0,1 0 0 0 0,0 1 0 0 0,0 0 0 0 0,1 0 0 0 0,-3 15 0 0 0,6-24-19 0 0,1 1-1 0 0,0 0 1 0 0,-1-1-1 0 0,1 1 1 0 0,0-1-1 0 0,1 1 1 0 0,-1 0-1 0 0,1-1 1 0 0,-1 1-1 0 0,1-1 1 0 0,0 1-1 0 0,1-1 1 0 0,-1 0-1 0 0,0 1 1 0 0,1-1-1 0 0,0 0 1 0 0,0 0-1 0 0,0 0 1 0 0,0 0-1 0 0,0 0 1 0 0,1 0-1 0 0,-1-1 1 0 0,1 1-1 0 0,0-1 1 0 0,-1 0-1 0 0,7 4 1 0 0,6 2 294 0 0,1 0 1 0 0,-1-1-1 0 0,1 0 1 0 0,24 6-1 0 0,-9-3 208 0 0,101 34 690 0 0,-117-40-1110 0 0,-13-3-54 0 0,11 4 586 0 0,-45-3-1726 0 0,30-2-38 0 0,-1-11-7367 0 0,0-3 2316 0 0</inkml:trace>
</inkml:ink>
</file>

<file path=ppt/ink/ink7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26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37 12031 0 0,'-4'-7'1091'0'0,"-8"-15"1098"0"0,12 22-2064 0 0,-1 0 0 0 0,1 0 0 0 0,0 0 1 0 0,0-1-1 0 0,0 1 0 0 0,-1 0 0 0 0,1 0 0 0 0,0 0 0 0 0,0-1 0 0 0,0 1 0 0 0,0 0 0 0 0,0 0 0 0 0,0-1 0 0 0,0 1 0 0 0,-1 0 0 0 0,1 0 0 0 0,0-1 0 0 0,0 1 0 0 0,0 0 1 0 0,0-1-1 0 0,0 1 0 0 0,0 0 0 0 0,0 0 0 0 0,0-1 0 0 0,0 1 0 0 0,1 0 0 0 0,-1 0 0 0 0,0-1 0 0 0,0 1 0 0 0,3 0-73 0 0,1-1-1 0 0,-1 2 1 0 0,1-1 0 0 0,-1 0-1 0 0,1 1 1 0 0,-1-1-1 0 0,0 1 1 0 0,1 0-1 0 0,-1 0 1 0 0,0 0 0 0 0,0 1-1 0 0,0-1 1 0 0,1 1-1 0 0,-2 0 1 0 0,1 0-1 0 0,0 0 1 0 0,4 4 0 0 0,5 5 18 0 0,0 0 1 0 0,15 20-1 0 0,-18-19-26 0 0,58 69 20 0 0,83 93 88 0 0,-116-137-262 0 0,-2 2 0 0 0,35 52 0 0 0,-56-74 70 0 0,-1 1-1 0 0,0 0 0 0 0,-1 1 1 0 0,-1 0-1 0 0,-1 1 0 0 0,-1 0 1 0 0,-1 0-1 0 0,4 26 0 0 0,-8-36 39 0 0,0 1 0 0 0,-1 0 0 0 0,0-1 0 0 0,-1 1 1 0 0,0 0-1 0 0,-1-1 0 0 0,0 1 0 0 0,-1-1 0 0 0,0 1 0 0 0,0-1 0 0 0,-1 0 0 0 0,0 0 0 0 0,-1-1 0 0 0,0 0 0 0 0,-1 1 0 0 0,0-1 0 0 0,-12 13 1 0 0,0-2 139 0 0,-1-2 0 0 0,0 0 1 0 0,-33 22-1 0 0,-71 37 858 0 0,-3 1-60 0 0,124-77-906 0 0,17-7-7012 0 0,-1 1 1275 0 0</inkml:trace>
</inkml:ink>
</file>

<file path=ppt/ink/ink7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27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12007 0 0,'-3'0'547'0'0,"0"0"-314"0"0,-34 8 287 0 0,34-7-478 0 0,1-1 1 0 0,0 1 0 0 0,-1 0 0 0 0,1 1-1 0 0,0-1 1 0 0,-1 0 0 0 0,1 1-1 0 0,0-1 1 0 0,0 1 0 0 0,0 0 0 0 0,0-1-1 0 0,-2 4 1 0 0,1-1 120 0 0,0 0-1 0 0,0 0 1 0 0,1 0 0 0 0,-1 0-1 0 0,1 0 1 0 0,0 1 0 0 0,0-1-1 0 0,1 1 1 0 0,-1-1 0 0 0,1 1-1 0 0,0 0 1 0 0,0-1 0 0 0,1 1-1 0 0,-1 0 1 0 0,1 0 0 0 0,0-1-1 0 0,0 1 1 0 0,1 0 0 0 0,-1 0-1 0 0,3 6 1 0 0,1 1 61 0 0,0 1 0 0 0,1-1 0 0 0,0 0 0 0 0,1 0 0 0 0,1-1 0 0 0,-1 0 0 0 0,10 11 0 0 0,62 67 909 0 0,-77-88-1121 0 0,13 13 91 0 0,-1-1 0 0 0,1-1 0 0 0,1 0 0 0 0,0-1-1 0 0,1-1 1 0 0,19 10 0 0 0,-30-17-362 0 0,0-1 0 0 0,-1 0 0 0 0,1 0 0 0 0,0 0 0 0 0,1 0 0 0 0,-1-1 0 0 0,0 0 0 0 0,7 1 0 0 0,-3-1-786 0 0,10-6-9075 0 0</inkml:trace>
</inkml:ink>
</file>

<file path=ppt/ink/ink7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27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46 10479 0 0,'1'-2'480'0'0,"10"-34"288"0"0,-11 36-550 0 0,0 0-1 0 0,0 0 0 0 0,3-7 5217 0 0,-2 7-5217 0 0,-1 0 0 0 0,0 0 1 0 0,0 0-1 0 0,1 0 1 0 0,-1 0-1 0 0,3 10 1034 0 0,-2 22-1776 0 0,-4 8 627 0 0,-2-1-1 0 0,-2 1 1 0 0,-17 57-1 0 0,-49 112 251 0 0,54-158-290 0 0,-63 154 114 0 0,43-111-133 0 0,-42 159 64 0 0,63-149-41 0 0,13-72-33 0 0,-10 42 1 0 0,11-65 3 0 0,2-3-1959 0 0</inkml:trace>
</inkml:ink>
</file>

<file path=ppt/ink/ink7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28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60 6911 0 0,'0'-1'528'0'0,"2"-23"-10"0"0,3 0 4897 0 0,-3 14 1883 0 0,-3 21-7197 0 0,1 0 0 0 0,-2 0-1 0 0,0-1 1 0 0,0 1 0 0 0,-7 17 0 0 0,-24 51 455 0 0,14-37-237 0 0,-11 21 33 0 0,-8 22 54 0 0,34-74-383 0 0,1-2-72 0 0,2 0-464 0 0</inkml:trace>
</inkml:ink>
</file>

<file path=ppt/ink/ink7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28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16007 0 0,'0'0'2123'0'0,"2"0"-1718"0"0,115-28 1304 0 0,-56 11-1474 0 0,-45 13-418 0 0,86-18 831 0 0,-88 20-1440 0 0,0 1 0 0 0,1 0 0 0 0,-1 1 0 0 0,0 0 1 0 0,19 4-1 0 0,-19-1-3410 0 0,-2 2-998 0 0</inkml:trace>
</inkml:ink>
</file>

<file path=ppt/ink/ink7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28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67 117 6911 0 0,'-14'3'942'0'0,"0"1"0"0"0,-24 10 9045 0 0,39-13-9591 0 0,8 1-236 0 0,0-1 0 0 0,-1 0 0 0 0,1-1 0 0 0,0 0 0 0 0,0 0 0 0 0,0-1 1 0 0,9-2-1 0 0,7 0-17 0 0,33-3 30 0 0,72-18 0 0 0,55-24-225 0 0,-70 17-87 0 0,-27 10-3140 0 0,-65 15 2040 0 0</inkml:trace>
</inkml:ink>
</file>

<file path=ppt/ink/ink7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29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13 15663 0 0,'0'-2'1207'0'0,"2"-2"-619"0"0,-3 3-417 0 0,0 0 0 0 0,1 1 0 0 0,-1-1-1 0 0,0 1 1 0 0,0-1 0 0 0,1 1 0 0 0,-1 0 0 0 0,0-1 0 0 0,0 1 0 0 0,0 0 0 0 0,1-1-1 0 0,-1 1 1 0 0,0 0 0 0 0,0 0 0 0 0,0 0 0 0 0,0 0 0 0 0,0 0 0 0 0,-1 0 0 0 0,-1 0-43 0 0,0 1 1 0 0,1 0-1 0 0,-1 0 1 0 0,0 0-1 0 0,0 0 1 0 0,0 1-1 0 0,1-1 1 0 0,-1 1-1 0 0,0-1 1 0 0,1 1 0 0 0,-5 4-1 0 0,-23 25-293 0 0,28-28 226 0 0,-15 21-25 0 0,0 0 1 0 0,2 1-1 0 0,1 0 0 0 0,-18 48 0 0 0,-10 28-27 0 0,5 2 0 0 0,-30 128 0 0 0,64-208-30 0 0,0 0 0 0 0,0 34 0 0 0,1-7-858 0 0,1-39 43 0 0,-1 2-26 0 0</inkml:trace>
</inkml:ink>
</file>

<file path=ppt/ink/ink7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3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6447 0 0,'0'0'4723'0'0,"-2"1"-3371"0"0,1-1-1186 0 0,0 0 0 0 0,0 1 0 0 0,0-1 0 0 0,0 0 0 0 0,0 1 0 0 0,0 0 0 0 0,0-1 0 0 0,0 1 0 0 0,0 0 0 0 0,0-1 0 0 0,1 1 0 0 0,-1 0 0 0 0,0 0 0 0 0,0 0 0 0 0,1-1 0 0 0,-1 1 0 0 0,0 0 0 0 0,1 0 0 0 0,-1 2 0 0 0,0-1-3 0 0,0 0 1 0 0,1 0-1 0 0,-1 1 0 0 0,1-1 0 0 0,0 0 0 0 0,-1 1 0 0 0,1-1 0 0 0,1 5 0 0 0,0 4 115 0 0,1-1 1 0 0,1 1-1 0 0,5 13 1 0 0,-7-20-65 0 0,90 247 1193 0 0,-46-124-1333 0 0,-35-99-89 0 0,4 10-1123 0 0,-12-35 167 0 0,10 1-4826 0 0</inkml:trace>
</inkml:ink>
</file>

<file path=ppt/ink/ink7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31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13 4607 0 0,'7'-13'10079'0'0,"-15"22"-8176"0"0,3-3-1656 0 0,1 0 1 0 0,0 0 0 0 0,0 1 0 0 0,1 0 0 0 0,-4 10 0 0 0,-10 39 434 0 0,12-40-490 0 0,-108 419 1016 0 0,102-389-1204 0 0,-37 160 54 0 0,-27 107-52 0 0,-33 113 47 0 0,105-416-123 0 0,-1 3 93 0 0,3-5-2956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7:48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210 384 9415 0 0,'0'0'5536'0'0,"2"1"-4897"0"0,35 35 2682 0 0,-36-35-2811 0 0,6 20 844 0 0,-7-19-1076 0 0,-1 0-207 0 0,1 1 0 0 0,-1-1 0 0 0,0 0 1 0 0,0 0-1 0 0,1 0 0 0 0,-2 0 1 0 0,1 0-1 0 0,0 0 0 0 0,0 0 1 0 0,-1 0-1 0 0,1 0 0 0 0,-1-1 1 0 0,1 1-1 0 0,-1 0 0 0 0,0-1 1 0 0,1 0-1 0 0,-1 1 0 0 0,-4 1 1 0 0,-3 2 83 0 0,0-1 0 0 0,0-1 0 0 0,-12 4 0 0 0,-12 5-32 0 0,29-11-119 0 0,0 1 1 0 0,0-1-1 0 0,0 0 0 0 0,0-1 1 0 0,0 1-1 0 0,0-1 0 0 0,0 1 1 0 0,0-1-1 0 0,0 0 0 0 0,0-1 1 0 0,-6 0-1 0 0,0-1 3 0 0,-1-1 0 0 0,1 0 0 0 0,-11-4 0 0 0,18 5-6 0 0,1 0-1 0 0,-1 1 1 0 0,1-1 0 0 0,-1 0-1 0 0,1 0 1 0 0,0 0 0 0 0,0 0-1 0 0,0-1 1 0 0,0 1 0 0 0,0-1-1 0 0,1 1 1 0 0,-1-1-1 0 0,1 1 1 0 0,0-1 0 0 0,-1 0-1 0 0,1 0 1 0 0,0 1 0 0 0,1-1-1 0 0,-1 0 1 0 0,0-4-1 0 0,-1-7 0 0 0,0 0-1 0 0,0-27 0 0 0,2 13-125 0 0,1 0 1 0 0,2 0-1 0 0,0 0 1 0 0,2 1-1 0 0,1-1 1 0 0,12-36-1 0 0,-12 51-119 0 0,0 0 1 0 0,1 1-1 0 0,14-21 1 0 0,-19 31 211 0 0,0 0 0 0 0,0 0 1 0 0,1 0-1 0 0,-1 1 1 0 0,0-1-1 0 0,1 1 0 0 0,-1-1 1 0 0,1 1-1 0 0,-1 0 1 0 0,1 0-1 0 0,-1 0 1 0 0,1 0-1 0 0,0 1 0 0 0,0-1 1 0 0,-1 1-1 0 0,1 0 1 0 0,0-1-1 0 0,3 1 1 0 0,5 0-85 0 0,0 1 0 0 0,0 0 1 0 0,13 3-1 0 0,127 15-55 0 0,-137-18 182 0 0,0-1 1 0 0,0-1-1 0 0,0 0 0 0 0,16-3 0 0 0,54-17 208 0 0,-19 4 151 0 0,-10 3 133 0 0,-20 5-44 0 0,50-7 0 0 0,-71 16-338 0 0,-13 0-118 0 0,0 0-1 0 0,0 0 0 0 0,-1 0 1 0 0,1 0-1 0 0,0 0 0 0 0,0 0 1 0 0,-1 1-1 0 0,1-1 1 0 0,0 0-1 0 0,-1 0 0 0 0,1 1 1 0 0,0-1-1 0 0,0 0 1 0 0,-1 1-1 0 0,1-1 0 0 0,-1 1 1 0 0,1-1-1 0 0,0 1 1 0 0,0 5-7 0 0,-1-6 7 0 0,0 2-2 0 0,0 1 0 0 0,0-1 0 0 0,0 0 0 0 0,0 1 0 0 0,-1-1 0 0 0,1 0 0 0 0,0 1 0 0 0,-1-1 0 0 0,0 0 0 0 0,0 0 0 0 0,1 1 0 0 0,-2 1 0 0 0,-17 28 0 0 0,9-17 0 0 0,-22 32 44 0 0,-38 43-1 0 0,-1 2 6 0 0,0-1-17 0 0,59-77-25 0 0,-1-2-1 0 0,0 0 0 0 0,-1 0 1 0 0,-20 12-1 0 0,22-17-18 0 0,0-1 0 0 0,0-1 0 0 0,-1 0 0 0 0,0-1 0 0 0,0 0 0 0 0,-1-1 0 0 0,1 0 0 0 0,-16 1 0 0 0,-3-2-40 0 0,-1-1 0 0 0,-37-3 0 0 0,-47-10-236 0 0,109 11 275 0 0,7 1-62 0 0,20-14-4599 0 0,-8 7-1700 0 0</inkml:trace>
</inkml:ink>
</file>

<file path=ppt/ink/ink7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31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 10591 0 0,'0'0'6288'0'0,"-1"2"-5637"0"0,-10 28 612 0 0,2 0 1 0 0,-10 55-1 0 0,16-69-1109 0 0,-7 22 85 0 0,-1-1-1 0 0,-29 62 1 0 0,24-59-182 0 0,-6 24-2454 0 0,22-62 1146 0 0</inkml:trace>
</inkml:ink>
</file>

<file path=ppt/ink/ink7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32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74 6447 0 0,'0'0'4050'0'0,"-1"2"-2185"0"0,-3 5-655 0 0,2-2 2176 0 0,9 6-2281 0 0,-2-9-561 0 0,0-1-348 0 0,1-1 0 0 0,-1 0 0 0 0,1 0 0 0 0,-1 0 0 0 0,1-1 0 0 0,-1 0 0 0 0,1 0 0 0 0,-1 0 0 0 0,10-5 0 0 0,50-23 880 0 0,-57 25-1008 0 0,0 0 2 0 0,11-6-84 0 0,1 0 0 0 0,1 1 0 0 0,-1 1 0 0 0,43-10 0 0 0,-62 18-250 0 0,0 0 0 0 0,0 0 1 0 0,0 0-1 0 0,0 1 0 0 0,0-1 0 0 0,0 0 0 0 0,0 0 0 0 0,0 1 1 0 0,0-1-1 0 0,0 0 0 0 0,0 1 0 0 0,0-1 0 0 0,0 1 0 0 0,0 0 1 0 0,0-1-1 0 0,0 1 0 0 0,0 0 0 0 0,0-1 0 0 0,0 1 0 0 0,-1 0 1 0 0,1 0-1 0 0,0 0 0 0 0,-1 0 0 0 0,1-1 0 0 0,-1 1 0 0 0,1 0 1 0 0,-1 0-1 0 0,1 0 0 0 0,-1 0 0 0 0,1 1 0 0 0,-1-1 0 0 0,0 0 0 0 0,1 1 1 0 0,-1 16-1767 0 0</inkml:trace>
</inkml:ink>
</file>

<file path=ppt/ink/ink7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32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12959 0 0,'0'0'2779'0'0,"3"0"-2028"0"0,10 0-282 0 0,-1 1 1 0 0,0-2 0 0 0,0 0 0 0 0,0 0 0 0 0,21-6 0 0 0,62-23 1288 0 0,-2 1-282 0 0,-78 25-1422 0 0,0 1 0 0 0,0 1 1 0 0,23-2-1 0 0,-4 9-2524 0 0,-32-5 1236 0 0</inkml:trace>
</inkml:ink>
</file>

<file path=ppt/ink/ink7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33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31 1839 0 0,'-1'1'134'0'0,"-20"7"-182"0"0,3 1 4859 0 0,1 4 8160 0 0,20-13-12425 0 0,14-1 135 0 0,0-1 1 0 0,30-7 0 0 0,-27 4-355 0 0,-1 2 1 0 0,22-2-1 0 0,188-6-440 0 0,-210 10-962 0 0,-1-1 1 0 0,0-1-1 0 0,28-8 1 0 0,-21 3-5876 0 0</inkml:trace>
</inkml:ink>
</file>

<file path=ppt/ink/ink7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33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73 3223 0 0,'14'-19'234'0'0,"6"-9"2130"0"0,-4 12 9268 0 0,-9 9-8755 0 0,-6 6-2821 0 0,-1 1 1 0 0,1 0-1 0 0,-1-1 1 0 0,1 1-1 0 0,-1 0 1 0 0,1 0-1 0 0,-1 0 1 0 0,1-1 0 0 0,0 1-1 0 0,-1 0 1 0 0,1 0-1 0 0,-1 0 1 0 0,1 0-1 0 0,-1 0 1 0 0,1 0-1 0 0,0 0 1 0 0,0 0-1 0 0,1 3-39 0 0,0-1 0 0 0,1 0 1 0 0,-1 1-1 0 0,-1 0 0 0 0,1-1 0 0 0,0 1 0 0 0,-1 0 0 0 0,1 0 0 0 0,-1 0 0 0 0,0 0 0 0 0,0 0 1 0 0,0 0-1 0 0,0 1 0 0 0,-1-1 0 0 0,1 0 0 0 0,-1 6 0 0 0,1 7 91 0 0,-1-1 0 0 0,-3 20 0 0 0,2-23-60 0 0,-58 358 381 0 0,53-344-1608 0 0,0 0 0 0 0,-1-1 1 0 0,-2 0-1 0 0,0 0 0 0 0,-17 29 0 0 0,15-37-5436 0 0</inkml:trace>
</inkml:ink>
</file>

<file path=ppt/ink/ink7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34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30 198 14943 0 0,'-14'-3'687'0'0,"12"2"-16"0"0,-1 1-431 0 0,-7 2 2886 0 0,13-1-2606 0 0,3 2-375 0 0,1-1 0 0 0,0 0 1 0 0,0 0-1 0 0,1-1 0 0 0,-1 0 0 0 0,0 0 0 0 0,8-1 0 0 0,56-4 280 0 0,-46 2-287 0 0,490-72 1257 0 0,-487 69-1326 0 0,610-82 2030 0 0,-283 67-1439 0 0,-175 12-671 0 0,-127 4-184 0 0,-23 1-503 0 0,1 2-1 0 0,-1 0 1 0 0,57 8 0 0 0,-64-3-718 0 0</inkml:trace>
</inkml:ink>
</file>

<file path=ppt/ink/ink7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35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528 101 5527 0 0,'22'-10'276'0'0,"8"-3"-114"0"0,29-19 0 0 0,-15 7 2171 0 0,2 5 9901 0 0,-48 22-11977 0 0,-14 11 78 0 0,6-3-219 0 0,0-1 0 0 0,-1-1 1 0 0,-11 8-1 0 0,-27 9 52 0 0,-57 21 1 0 0,56-26-138 0 0,-63 36 1 0 0,53-22 7 0 0,-74 46-90 0 0,134-80 31 0 0,0 1 0 0 0,-1-1 0 0 0,1 0-1 0 0,0 0 1 0 0,0 0 0 0 0,-1 0 0 0 0,1 0-1 0 0,0 1 1 0 0,0-1 0 0 0,-1 0 0 0 0,1 0 0 0 0,0 0-1 0 0,0 1 1 0 0,0-1 0 0 0,-1 0 0 0 0,1 0 0 0 0,0 1-1 0 0,0-1 1 0 0,0 0 0 0 0,0 0 0 0 0,0 1-1 0 0,0-1 1 0 0,-1 0 0 0 0,1 1 0 0 0,0-1 0 0 0,0 0-1 0 0,0 0 1 0 0,0 1 0 0 0,0-1 0 0 0,0 0 0 0 0,0 1-1 0 0,0-1 1 0 0,0 0 0 0 0,0 0 0 0 0,1 1-1 0 0,-1-1 1 0 0,0 0 0 0 0,0 1 0 0 0,13 7-212 0 0,24 2 271 0 0,-33-9-94 0 0,68 14-34 0 0,-31-8 75 0 0,-1 2 1 0 0,0 2-1 0 0,61 24 0 0 0,-86-28 14 0 0,4 3 54 0 0,-14-7 14 0 0,-1 2 234 0 0,-3-3-280 0 0,0-1-1 0 0,0 1 1 0 0,0-1-1 0 0,0 1 1 0 0,0-1-1 0 0,-1 1 1 0 0,1-1-1 0 0,0 1 1 0 0,-1-1-1 0 0,1 1 1 0 0,-1 0-1 0 0,0 0 1 0 0,0-1-1 0 0,1 1 1 0 0,-1 0-1 0 0,0-1 1 0 0,-1 4-1 0 0,1-2-4 0 0,-1 1 1 0 0,0-1-1 0 0,0 0 1 0 0,0 0-1 0 0,-1 0 1 0 0,1 0-1 0 0,-1 0 0 0 0,-3 5 1 0 0,0-1-4 0 0,-1 0-1 0 0,-1 0 1 0 0,1 0 0 0 0,-1-1 0 0 0,0 0-1 0 0,-9 6 1 0 0,-2-1 51 0 0,0-1-1 0 0,-1 0 0 0 0,0-2 1 0 0,-35 12-1 0 0,-83 12 654 0 0,51-14-326 0 0,70-14-315 0 0,9-2-55 0 0,0 0 0 0 0,0 0 1 0 0,0-1-1 0 0,-1 0 0 0 0,1-1 0 0 0,0 0 0 0 0,0 0 0 0 0,-1 0 1 0 0,-9-2-1 0 0,7 0 32 0 0,9 2-58 0 0,1 0 0 0 0,-1 0 0 0 0,0-1 0 0 0,1 1 0 0 0,-1 0 0 0 0,1-1 0 0 0,-1 1 0 0 0,1 0 0 0 0,-1-1 0 0 0,1 1 0 0 0,-1 0 0 0 0,1-1 0 0 0,0 1 0 0 0,-1-1-1 0 0,1 1 1 0 0,-1-1 0 0 0,1 1 0 0 0,0-1 0 0 0,0 1 0 0 0,-1-1 0 0 0,1 1 0 0 0,0-1 0 0 0,0 0 0 0 0,0 1 0 0 0,-1-1 0 0 0,1 1 0 0 0,0-1 0 0 0,0-1 0 0 0,-4-8-872 0 0,7 2 126 0 0,12-1-5940 0 0</inkml:trace>
</inkml:ink>
</file>

<file path=ppt/ink/ink7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35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 17359 0 0,'0'0'1574'0'0,"1"-2"-1196"0"0,-1 2-316 0 0,1 2 1120 0 0,-1-2-1119 0 0,0 0-1 0 0,0 0 0 0 0,0 0 0 0 0,0 0 0 0 0,0 0 1 0 0,0 0-1 0 0,1 0 0 0 0,-1 0 0 0 0,0 0 0 0 0,0 0 1 0 0,0 0-1 0 0,0 0 0 0 0,0 0 0 0 0,0 0 1 0 0,0 0-1 0 0,0 0 0 0 0,0 0 0 0 0,0 0 0 0 0,1 0 1 0 0,-1 0-1 0 0,0 0 0 0 0,0 0 0 0 0,0 0 0 0 0,0 0 1 0 0,0 0-1 0 0,0 0 0 0 0,0 18 565 0 0,-6 27-503 0 0,1-21 18 0 0,-1-1 0 0 0,-1 0-1 0 0,-1 0 1 0 0,-21 42 0 0 0,0-7-42 0 0,-10 16 16 0 0</inkml:trace>
</inkml:ink>
</file>

<file path=ppt/ink/ink7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35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1 275 8751 0 0,'0'0'674'0'0,"0"3"-438"0"0,0 23 10864 0 0,10-32-10822 0 0,-3 2-240 0 0,-1-1-1 0 0,0 1 0 0 0,-1-1 1 0 0,1-1-1 0 0,-1 1 1 0 0,6-8-1 0 0,4-4 40 0 0,3-3-15 0 0,98-96 60 0 0,-96 99-63 0 0,0 0-1 0 0,1 1 1 0 0,1 1 0 0 0,27-13-1 0 0,-48 28-68 0 0,1-2 63 0 0,0 1-1 0 0,-1 0 1 0 0,1 0 0 0 0,0 0-1 0 0,0 1 1 0 0,0-1-1 0 0,0 0 1 0 0,0 1 0 0 0,0-1-1 0 0,0 1 1 0 0,0 0 0 0 0,0-1-1 0 0,0 1 1 0 0,0 0 0 0 0,0 0-1 0 0,0 1 1 0 0,0-1 0 0 0,0 0-1 0 0,0 1 1 0 0,0-1-1 0 0,4 2 1 0 0,-1 2-14 0 0,1 0 0 0 0,-1 1 0 0 0,0-1 0 0 0,-1 1 0 0 0,1 0 0 0 0,-1 1 0 0 0,0-1 0 0 0,0 1 0 0 0,0 0 0 0 0,-1 0 0 0 0,5 11 0 0 0,-4-7-1 0 0,-1 0-1 0 0,0 0 1 0 0,0 1 0 0 0,-1 0 0 0 0,0-1-1 0 0,0 22 1 0 0,-2-17-31 0 0,-1 0-1 0 0,-7 29 1 0 0,3-19-9 0 0,-2 35 0 0 0,7-55-56 0 0,0 1 1 0 0,1-1-1 0 0,-1 1 0 0 0,1-1 0 0 0,2 6 0 0 0,-3-8-147 0 0,8 9-1732 0 0,-7-11 1408 0 0,-1 0 391 0 0,1-1 1 0 0,-1 1 0 0 0,0-1-1 0 0,1 1 1 0 0,-1-1 0 0 0,1 1 0 0 0,-1-1-1 0 0,0 1 1 0 0,1-1 0 0 0,-1 1-1 0 0,1-1 1 0 0,-1 0 0 0 0,1 1 0 0 0,-1-1-1 0 0,1 0 1 0 0,0 0 0 0 0,-1 1 0 0 0,1-1-1 0 0,-1 0 1 0 0,1 0 0 0 0,0 0-1 0 0,-1 0 1 0 0,1 0 0 0 0,0 0 0 0 0,18 2-1909 0 0</inkml:trace>
</inkml:ink>
</file>

<file path=ppt/ink/ink7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36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8287 0 0,'-1'3'7531'0'0,"-1"1"-7259"0"0,1 0 1 0 0,0 1-1 0 0,0-1 0 0 0,0 1 1 0 0,1-1-1 0 0,-1 1 0 0 0,1 0 1 0 0,0-1-1 0 0,0 1 0 0 0,1-1 1 0 0,-1 1-1 0 0,1-1 0 0 0,0 1 1 0 0,1-1-1 0 0,-1 1 1 0 0,1-1-1 0 0,1 4 0 0 0,6 11-62 0 0,1-1 0 0 0,19 26 0 0 0,-20-32 116 0 0,19 28-148 0 0,2 0 0 0 0,1-3 0 0 0,2 0 0 0 0,2-2-1 0 0,44 34 1 0 0,-65-58-265 0 0,1-1 1 0 0,23 12-1 0 0,-32-19-422 0 0,1 0 0 0 0,-1-1 0 0 0,13 3 0 0 0,-16-4-287 0 0,1 0 0 0 0,0-1 0 0 0,0 1 0 0 0,0-1 0 0 0,-1 0 0 0 0,1-1 0 0 0,7 0 0 0 0,9-6-5284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7:48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17 11431 0 0,'0'0'522'0'0,"4"-9"175"0"0,-2 1 1779 0 0,-11 10-2051 0 0,4 1-248 0 0,-1-1-1 0 0,1 1 0 0 0,0 0 1 0 0,0 1-1 0 0,0-1 0 0 0,1 1 1 0 0,-1 0-1 0 0,1 0 0 0 0,-7 9 1 0 0,-3 4 243 0 0,-13 23 0 0 0,14-18-18 0 0,2 1-1 0 0,-15 39 1 0 0,6-13-163 0 0,-15 34 112 0 0,8-17-18 0 0,-51 91-1 0 0,-138 172-6 0 0,154-257 22 0 0,41-48 158 0 0,-27 36-1 0 0,47-58-391 0 0,2-1-9 0 0,-1 0-99 0 0,0 0-1 0 0,0 0 1 0 0,0 0-1 0 0,0 0 1 0 0,1 0-1 0 0,-1 0 1 0 0,0 0 0 0 0,1 0-1 0 0,-1 0 1 0 0,1 0-1 0 0,-1-1 1 0 0,1 1-1 0 0,-1 0 1 0 0,1 0-1 0 0,0-1 1 0 0,-1 1 0 0 0,1 0-1 0 0,0-1 1 0 0,0 1-1 0 0,-1-1 1 0 0,1 1-1 0 0,0-1 1 0 0,0 1-1 0 0,0-1 1 0 0,0 1 0 0 0,0-1-1 0 0,0 0 1 0 0,0 0-1 0 0,-1 1 1 0 0,3-1-1 0 0,0 1 10 0 0,2 0-37 0 0,0 0 1 0 0,0 0-1 0 0,0-1 1 0 0,0 1-1 0 0,0-1 1 0 0,0 0-1 0 0,10-2 1 0 0,4-1-6090 0 0</inkml:trace>
</inkml:ink>
</file>

<file path=ppt/ink/ink7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36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9 4143 0 0,'0'0'319'0'0,"-1"-2"190"0"0,-2-1 2445 0 0,3 2-2585 0 0,-1 1 0 0 0,1 0 1 0 0,-1-1-1 0 0,1 1 0 0 0,-1 0 0 0 0,1 0 0 0 0,-1-1 1 0 0,1 1-1 0 0,-1 0 0 0 0,1 0 0 0 0,-1 0 0 0 0,1 0 0 0 0,-1 0 1 0 0,1 0-1 0 0,-2 0 0 0 0,-8 2 4552 0 0,3 2-6367 0 0,1 0 1652 0 0,0 0 0 0 0,1 1-1 0 0,0-1 1 0 0,0 1 0 0 0,0 0-1 0 0,0 1 1 0 0,1-1-1 0 0,0 1 1 0 0,0 0 0 0 0,1 0-1 0 0,-4 8 1 0 0,-4 11 367 0 0,-12 41 1 0 0,14-41-329 0 0,-74 272 1281 0 0,14-48-1125 0 0,38-151-304 0 0,-129 470-349 0 0,128-358 497 0 0,13-66-94 0 0,14-126-1186 0 0,4-14 536 0 0,0 0 0 0 0,0 0 0 0 0,0 0 1 0 0,-1 7-1 0 0</inkml:trace>
</inkml:ink>
</file>

<file path=ppt/ink/ink7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39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3950 3223 0 0,'0'0'8166'0'0,"2"0"-7637"0"0,15-3 796 0 0,1-1 0 0 0,21-7 0 0 0,-11 1-945 0 0,-1-1-1 0 0,30-17 0 0 0,-21 7-328 0 0,61-47 1 0 0,25-37-39 0 0,27-20 167 0 0,-78 72 102 0 0,181-127 828 0 0,-187 145-981 0 0,-37 20-114 0 0,32-21 1 0 0,51-36 28 0 0,-64 44-7 0 0,80-65 0 0 0,92-82-27 0 0,-172 142-10 0 0,82-62 0 0 0,-52 30 0 0 0,73-55 0 0 0,-83 72 9 0 0,88-57-244 0 0,-97 71 232 0 0,-2-2 0 0 0,-2-3 1 0 0,-1-2-1 0 0,69-71 0 0 0,-14-2 3 0 0,-86 92 0 0 0,2 0 0 0 0,29-19 0 0 0,-2 0 0 0 0,255-197 39 0 0,-79 63-14 0 0,-139 107-39 0 0,-25 21-11 0 0,65-64 0 0 0,-107 91 25 0 0,1 1 0 0 0,0 1 0 0 0,1 1 0 0 0,34-18 0 0 0,-17 14 0 0 0,85-31 0 0 0,-97 41 0 0 0,0-1 0 0 0,0-2 0 0 0,-2 0 0 0 0,0-2 0 0 0,0-1 0 0 0,42-39 0 0 0,-60 50 1 0 0,109-91 62 0 0,-86 74-63 0 0,2 0 0 0 0,0 2 0 0 0,2 2 0 0 0,0 1 0 0 0,47-17 0 0 0,-47 24-10 0 0,68-27-44 0 0,-87 30 54 0 0,1-1 0 0 0,-2-1 0 0 0,25-18 0 0 0,10-21 81 0 0,-14 13-10 0 0,-2 7 66 0 0,58-37 0 0 0,12-9-43 0 0,-83 58-83 0 0,-12 11-2 0 0,-1-1 0 0 0,0 1 0 0 0,0-2-1 0 0,0 1 1 0 0,7-12 0 0 0,-11 13-3 0 0,0 1-1 0 0,1 0 1 0 0,0 0-1 0 0,-1 0 0 0 0,1 0 1 0 0,1 1-1 0 0,-1-1 1 0 0,1 1-1 0 0,8-4 1 0 0,6-4 3 0 0,-2 0 8 0 0,27-11-1 0 0,-1 0 35 0 0,-31 16 98 0 0,-1-1 0 0 0,0-1 0 0 0,0 0-1 0 0,18-19 1 0 0,45-64 929 0 0,-74 90-1149 0 0,-2 4 25 0 0,1-1 1 0 0,-1 1-1 0 0,0-1 1 0 0,1 0-1 0 0,-1 1 1 0 0,0-1-1 0 0,0 0 1 0 0,0 1-1 0 0,-1 0 1 0 0,-2 3-63 0 0,-2 5-211 0 0,0 0 0 0 0,1 1 1 0 0,0 0-1 0 0,1-1 0 0 0,-4 14 0 0 0,8-14-5206 0 0</inkml:trace>
</inkml:ink>
</file>

<file path=ppt/ink/ink7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42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6022 2 6823 0 0,'0'0'615'0'0,"-1"0"-506"0"0,-8-1 64 0 0,-1 1-1 0 0,1 0 1 0 0,-14 2-1 0 0,-6-1 889 0 0,22 0-192 0 0,8 0-118 0 0,15-1-255 0 0,-11-1-1583 0 0,4 1 8431 0 0,-13 5-6697 0 0,1-2-601 0 0,0 0-1 0 0,1 0 1 0 0,-1 1-1 0 0,1-1 1 0 0,0 1 0 0 0,0 0-1 0 0,0 0 1 0 0,0-1 0 0 0,0 1-1 0 0,1 0 1 0 0,0 1 0 0 0,0-1-1 0 0,0 0 1 0 0,0 0 0 0 0,1 0-1 0 0,-1 1 1 0 0,1-1-1 0 0,0 0 1 0 0,1 1 0 0 0,-1-1-1 0 0,1 0 1 0 0,-1 0 0 0 0,1 0-1 0 0,1 0 1 0 0,-1 1 0 0 0,1-1-1 0 0,-1-1 1 0 0,1 1 0 0 0,4 6-1 0 0,1 2 5 0 0,1 0 16 0 0,0 0-1 0 0,-1 1 1 0 0,-1 0-1 0 0,0 0 0 0 0,7 25 1 0 0,-7-11 105 0 0,-2 1 0 0 0,-1 0 0 0 0,-1 48 1 0 0,-13 84 156 0 0,3-98-306 0 0,-2 59 111 0 0,10-113-119 0 0,-1 12 15 0 0,2 0 0 0 0,0 0 1 0 0,1 0-1 0 0,0 0 0 0 0,9 29 0 0 0,-2-15 4 0 0,9 57-1 0 0,-5-19-33 0 0,13 93 198 0 0,4 11 525 0 0,-23-147-572 0 0,1 0-1 0 0,2-1 1 0 0,25 55-1 0 0,-18-51-84 0 0,22 57 0 0 0,-35-76-51 0 0,0 0 0 0 0,-1 0 0 0 0,-1 0 0 0 0,0 1 1 0 0,-1-1-1 0 0,0 0 0 0 0,-2 27 0 0 0,-26 151-14 0 0,4-34 0 0 0,19-132-9 0 0,2 0-1 0 0,1 0 1 0 0,0 1-1 0 0,2-1 1 0 0,1 0-1 0 0,1 0 1 0 0,10 36-1 0 0,28 105-50 0 0,25 239 60 0 0,-64-386 0 0 0,-2 0 0 0 0,-1 0 0 0 0,0-1 0 0 0,-1 1 0 0 0,-1 0 0 0 0,-1-1 0 0 0,-8 24 0 0 0,8-28-43 0 0,1 0 0 0 0,0 0-1 0 0,-2 26 1 0 0,5-33 24 0 0,0 0 0 0 0,0 1 0 0 0,1-1 0 0 0,0 0 0 0 0,0 0 0 0 0,1 0-1 0 0,0 0 1 0 0,0 0 0 0 0,6 10 0 0 0,17 42-175 0 0,-13-28 160 0 0,5 15 9 0 0,6 15-33 0 0,22 51-791 0 0,-41-103 837 0 0,-3-7 12 0 0,-1 0 0 0 0,1-1 0 0 0,0 1 0 0 0,0 0 0 0 0,0-1 0 0 0,0 1 0 0 0,0-1 0 0 0,0 1 0 0 0,0-1 0 0 0,1 1 0 0 0,2 1 0 0 0,11 10 0 0 0,-6-4 0 0 0,-2-2 0 0 0,1 2 0 0 0,-4-2 0 0 0,0 8 0 0 0,2 8 0 0 0,-3-3 0 0 0,-1 14 0 0 0,-1-23 0 0 0,0-4 0 0 0,4 12 0 0 0,-2-8 0 0 0,-1-1 0 0 0,-1 0 0 0 0,-1-1 11 0 0,0-7 42 0 0,2 10 91 0 0,1-3-77 0 0,0-1-43 0 0,-2-5 19 0 0,0 4-22 0 0,-1-5 32 0 0,0-3 11 0 0,-1-4 0 0 0,0 3-11 0 0,-3-7-41 0 0,-2 2-14 0 0,2 4 3 0 0,2 2-17 0 0,0 1-1 0 0,0-1 1 0 0,0 0-1 0 0,0 0 0 0 0,0 1 1 0 0,0-1-1 0 0,0 1 1 0 0,-1 0-1 0 0,1 0 1 0 0,0-1-1 0 0,0 1 1 0 0,0 1-1 0 0,-3-1 0 0 0,-30 6-275 0 0,32-5 264 0 0,-41 7-10 0 0,0-2 0 0 0,-69 0-1 0 0,58-5-15 0 0,-61 11-1 0 0,79-6 61 0 0,-129 18-19 0 0,128-20 39 0 0,1-2 0 0 0,-56-5 0 0 0,91 3-19 0 0,-160-11 498 0 0,119 10-456 0 0,-75 8-1 0 0,73-1-54 0 0,-273 27-132 0 0,143-17 115 0 0,-84 2-18 0 0,217-20-24 0 0,0-2-1 0 0,-48-12 1 0 0,9 3 40 0 0,76 12 17 0 0,-65-6 302 0 0,61 6-239 0 0,-1 2 1 0 0,1-1-1 0 0,-1 1 1 0 0,1 1-1 0 0,-13 3 0 0 0,-31 10-146 0 0,-105 14-1 0 0,120-25-166 0 0,-1-2 1 0 0,1-2 0 0 0,-63-7-1 0 0,80 4 232 0 0,-129-13-50 0 0,125 15 95 0 0,0 2 1 0 0,0 0-1 0 0,1 1 0 0 0,-28 7 1 0 0,0 2-69 0 0,-56 4 0 0 0,79-13-414 0 0,0-1 1 0 0,0-2 0 0 0,-47-6 0 0 0,-421-43 988 0 0,427 44-479 0 0,-114-25 0 0 0,34 4 31 0 0,117 22 70 0 0,-1 3 1 0 0,1 0 0 0 0,0 2 0 0 0,0 2 0 0 0,-1 1 0 0 0,1 1-1 0 0,-33 10 1 0 0,32-7-78 0 0,0 0-1 0 0,0-3 0 0 0,0-1 1 0 0,-54-1-1 0 0,67-5-69 0 0,0 0 0 0 0,-27-7 0 0 0,34 5-10 0 0,-1 2 1 0 0,1 0 0 0 0,-1 1-1 0 0,0 0 1 0 0,1 1 0 0 0,-1 1-1 0 0,-17 2 1 0 0,-20 6 8 0 0,17-1 0 0 0,0-2 0 0 0,0-2 0 0 0,-53-1 0 0 0,-81-6 60 0 0,149 4-56 0 0,-14 2-4 0 0,0 1 0 0 0,-49 12-1 0 0,6-1 18 0 0,44-8 53 0 0,21-4-49 0 0,-1 0 0 0 0,1 0 1 0 0,-1-1-1 0 0,0-1 0 0 0,1 0 1 0 0,-1-1-1 0 0,-15-2 0 0 0,24 2-20 0 0,-6-1-2 0 0,-5-4 12 0 0,-14-10 42 0 0,26 15-53 0 0,0 0 0 0 0,-14-1 0 0 0,14 0 0 0 0,-15-1 0 0 0,0 3 10 0 0,1 2 0 0 0,0-1 0 0 0,-1 2-1 0 0,1 0 1 0 0,-24 8 0 0 0,17-4-5 0 0,5-2 252 0 0,-1-1-1 0 0,0 0 1 0 0,-34 1 0 0 0,53-5-175 0 0,-1-1 4 0 0,-7-3-28 0 0,1 0-35 0 0,5 3-10 0 0,-1 0-1 0 0,1 0 1 0 0,-1 0 0 0 0,1 0-1 0 0,-1 0 1 0 0,1 1-1 0 0,-1-1 1 0 0,0 1 0 0 0,1 0-1 0 0,-5 1 1 0 0,0 0-15 0 0,0 1 0 0 0,0 0 0 0 0,-10 5-1 0 0,-44 13 22 0 0,61-19 69 0 0,-9-1 1280 0 0,10 0-1366 0 0,0 0 0 0 0,0 0 0 0 0,0 0 0 0 0,0 0-1 0 0,1 0 1 0 0,-1-1 0 0 0,0 1 0 0 0,0 0 0 0 0,0 0-1 0 0,0 0 1 0 0,0-1 0 0 0,0 1 0 0 0,0 0 0 0 0,0 0-1 0 0,1 0 1 0 0,-1-1 0 0 0,0 1 0 0 0,0 0 0 0 0,0 0 0 0 0,0 0-1 0 0,0-1 1 0 0,0 1 0 0 0,0 0 0 0 0,0 0 0 0 0,0 0-1 0 0,0-1 1 0 0,0 1 0 0 0,-1 0 0 0 0,1 0 0 0 0,0 0-1 0 0,0-1 1 0 0,0 1 0 0 0,0 0 0 0 0,0 0 0 0 0,0 0-1 0 0,0 0 1 0 0,0-1 0 0 0,-1 1 0 0 0,1 0 0 0 0,0 0-1 0 0,0 0 1 0 0,0 0 0 0 0,0 0 0 0 0,-1-1 0 0 0,1 1-1 0 0,0 0 1 0 0,-14-2 23 0 0,8 2-47 0 0,0 1 0 0 0,0-1 0 0 0,-9 4 0 0 0,10-2 7 0 0,4-1 11 0 0,0 0 0 0 0,0-1-1 0 0,-1 1 1 0 0,1 0 0 0 0,0-1 0 0 0,-1 1-1 0 0,1-1 1 0 0,0 0 0 0 0,-1 1-1 0 0,1-1 1 0 0,0 0 0 0 0,-1 0-1 0 0,-1 0 1 0 0,3 0 4 0 0,0 0 0 0 0,0 0-1 0 0,-1 0 1 0 0,1 0 0 0 0,0 0-1 0 0,0 0 1 0 0,-1 0 0 0 0,1 0-1 0 0,0 0 1 0 0,0 0 0 0 0,0 0-1 0 0,-1-1 1 0 0,1 1 0 0 0,0 0 0 0 0,0 0-1 0 0,-1 0 1 0 0,1 0 0 0 0,0 0-1 0 0,0 0 1 0 0,0-1 0 0 0,0 1-1 0 0,-1 0 1 0 0,1 0 0 0 0,0 0-1 0 0,0-1 1 0 0,0 1 0 0 0,0 0-1 0 0,0 0 1 0 0,0 0 0 0 0,0-1 0 0 0,0 1-1 0 0,-1 0 1 0 0,1 0 0 0 0,0-1-1 0 0,0 1 1 0 0,0 0 0 0 0,0 0-1 0 0,0-1 1 0 0,0 1 0 0 0,0 0-1 0 0,0 0 1 0 0,0-1 0 0 0,0 1 0 0 0,1 0-1 0 0,-1 0 1 0 0,0 0 0 0 0,0-1-1 0 0,0 1 1 0 0,0 0 0 0 0,0 0-1 0 0,0 0 1 0 0,0-1 0 0 0,1 1-1 0 0,-1 0 1 0 0,0 0 0 0 0,0 0 0 0 0,1-1-1 0 0,0-1 9 0 0,0 0-1 0 0,1 0 0 0 0,-1 0 1 0 0,1 0-1 0 0,-1 0 0 0 0,1 0 1 0 0,0 0-1 0 0,2-2 0 0 0,6-1 5 0 0,-1 1-12 0 0,8-3-31 0 0,-12 5 4 0 0,9-5 21 0 0,-3 0-15 0 0,0 1-1 0 0,-1-1 1 0 0,16-15 0 0 0,10-7-22 0 0,0-1 46 0 0,-27 21-7 0 0,0 1 1 0 0,1 1 0 0 0,12-8-1 0 0,155-80-225 0 0,-157 82 77 0 0,-1 1 0 0 0,-1-2 0 0 0,32-31 0 0 0,-49 44 108 0 0,0 0 0 0 0,1 0 0 0 0,-1 0 0 0 0,0 0-1 0 0,1 0 1 0 0,-1 0 0 0 0,1 0 0 0 0,-1 0 0 0 0,1 1 0 0 0,-1-1-1 0 0,1 0 1 0 0,0 1 0 0 0,-1 0 0 0 0,1-1 0 0 0,0 1 0 0 0,-1 0 0 0 0,1 0-1 0 0,0 0 1 0 0,0 0 0 0 0,-1 0 0 0 0,1 0 0 0 0,0 0 0 0 0,-1 1 0 0 0,1-1-1 0 0,0 0 1 0 0,1 2 0 0 0,1-1-384 0 0,0 1 0 0 0,-1 0 1 0 0,1 0-1 0 0,5 4 0 0 0,5 5-4903 0 0</inkml:trace>
</inkml:ink>
</file>

<file path=ppt/ink/ink7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44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57 6415 0 0,'0'0'1563'0'0,"11"4"-315"0"0,-9-3-741 0 0,14 1-969 0 0,-7-3 8350 0 0,-11 2-7689 0 0,1 0-53 0 0,-1 0 1 0 0,1-1 0 0 0,-1 1 0 0 0,0-1 0 0 0,1 1 0 0 0,-1-1 0 0 0,0 1 0 0 0,0-1 0 0 0,1 0 0 0 0,-1 0 0 0 0,0 0-1 0 0,0 0 1 0 0,1 0 0 0 0,-1-1 0 0 0,0 1 0 0 0,1 0 0 0 0,-3-2 0 0 0,-3 2-144 0 0,0-1 1 0 0,1 1-1 0 0,-1 0 1 0 0,0 0 0 0 0,1 1-1 0 0,-1 0 1 0 0,-10 3-1 0 0,-47 17 19 0 0,36-10-19 0 0,20-9-3 0 0,-142 44 0 0 0,131-41 0 0 0,-1-1 0 0 0,0-1 0 0 0,0-1 0 0 0,0-1 0 0 0,-35-2 0 0 0,47 0 0 0 0,0-1 1 0 0,1 1-1 0 0,-1-1 0 0 0,1-1 0 0 0,0 1 0 0 0,0-1 1 0 0,0-1-1 0 0,0 1 0 0 0,0-1 0 0 0,0 0 1 0 0,1-1-1 0 0,0 1 0 0 0,-9-10 0 0 0,7 5-1 0 0,1 1-1 0 0,0-1 0 0 0,0-1 1 0 0,1 1-1 0 0,0-1 0 0 0,1 0 1 0 0,0-1-1 0 0,-6-17 0 0 0,11 28 0 0 0,0-1 0 0 0,0 1-1 0 0,0 0 1 0 0,-1-1 0 0 0,1 1-1 0 0,0-1 1 0 0,0 1 0 0 0,0 0 0 0 0,-1-1-1 0 0,1 1 1 0 0,0 0 0 0 0,0-1-1 0 0,-1 1 1 0 0,1 0 0 0 0,0-1 0 0 0,-1 1-1 0 0,1 0 1 0 0,0 0 0 0 0,-1-1-1 0 0,1 1 1 0 0,0 0 0 0 0,-1 0-1 0 0,1 0 1 0 0,-1-1 0 0 0,1 1 0 0 0,0 0-1 0 0,-1 0 1 0 0,1 0 0 0 0,-1 0-1 0 0,1 0 1 0 0,0 0 0 0 0,-1 0 0 0 0,1 0-1 0 0,-1 0 1 0 0,1 0 0 0 0,-1 0-1 0 0,1 0 1 0 0,0 0 0 0 0,-1 0-1 0 0,1 1 1 0 0,-1-1 0 0 0,-11 8-36 0 0,9-4 26 0 0,-1 1 1 0 0,0 0-1 0 0,1 0 1 0 0,0 0 0 0 0,0 0-1 0 0,1 1 1 0 0,-1-1-1 0 0,1 1 1 0 0,0 0 0 0 0,1-1-1 0 0,-1 1 1 0 0,1 0 0 0 0,0 0-1 0 0,1 0 1 0 0,0 0-1 0 0,0 10 1 0 0,2 5-4 0 0,0 1 0 0 0,1-1 0 0 0,9 27 0 0 0,-3-15 184 0 0,1-1-1 0 0,2 0 1 0 0,1-1-1 0 0,2 0 0 0 0,19 30 1 0 0,-30-55-41 0 0,0 1-1 0 0,0-1 1 0 0,-1 1 0 0 0,0 0 0 0 0,0 0 0 0 0,-1 0 0 0 0,1 0-1 0 0,-1 0 1 0 0,-1 0 0 0 0,0 1 0 0 0,0-1 0 0 0,0 0-1 0 0,-1 13 1 0 0,-2 4 27 0 0,-2 1 0 0 0,0-1 0 0 0,-2 0 1 0 0,0 0-1 0 0,-14 33 0 0 0,19-56-390 0 0</inkml:trace>
</inkml:ink>
</file>

<file path=ppt/ink/ink7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47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1375 0 0,'0'0'128'0'0</inkml:trace>
</inkml:ink>
</file>

<file path=ppt/ink/ink7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47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1375 0 0,'-10'6'16668'0'0,"22"4"-14845"0"0,7 7-1050 0 0,-5 1 274 0 0,17 28 0 0 0,-11-14-344 0 0,6 9-4 0 0,-9-14-511 0 0,1-1 0 0 0,1-1 0 0 0,23 25 0 0 0,-18-25-69 0 0,-10-10-116 0 0,0 0 0 0 0,19 13 0 0 0,-33-28-67 0 0,1 1 1 0 0,-1-1-1 0 0,0 0 0 0 0,1 1 0 0 0,-1-1 0 0 0,1 0 1 0 0,-1 0-1 0 0,0 0 0 0 0,1 1 0 0 0,-1-1 1 0 0,1 0-1 0 0,-1 0 0 0 0,1 0 0 0 0,-1 0 0 0 0,1 0 1 0 0,-1 0-1 0 0,1 0 0 0 0,-1 0 0 0 0,1 0 0 0 0,-1 0 1 0 0,1 0-1 0 0,-1 0 0 0 0,0 0 0 0 0,1 0 1 0 0,-1 0-1 0 0,1-1 0 0 0,-1 1 0 0 0,1 0 0 0 0,-1 0 1 0 0,1-1-1 0 0,-1 1 0 0 0,0 0 0 0 0,1 0 1 0 0,-1-1-1 0 0,0 1 0 0 0,1 0 0 0 0,-1-1 0 0 0,0 1 1 0 0,1-1-1 0 0,-1 1 0 0 0,0 0 0 0 0,0-1 1 0 0,1 1-1 0 0,-1-1 0 0 0,1-1-280 0 0,0 0 1 0 0,0-1-1 0 0,0 1 0 0 0,-1 0 1 0 0,1 0-1 0 0,0-5 0 0 0,0 2-318 0 0,-1-1-1 0 0,-1 1 1 0 0,1 0 0 0 0,-2-8-1 0 0,1 8 259 0 0,-4-20-1484 0 0</inkml:trace>
</inkml:ink>
</file>

<file path=ppt/ink/ink7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48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82 6447 0 0,'0'0'499'0'0,"5"-7"-80"0"0,29-59 8706 0 0,-34 64-8632 0 0,6-5 3771 0 0,-12 35-4158 0 0,-1-1-1 0 0,-15 37 1 0 0,3-7-95 0 0,-48 182 81 0 0,55-180-58 0 0,1 1-1 0 0,-1 67 0 0 0,-4 68 91 0 0,12-163-112 0 0,-3 20 56 0 0,3-34 404 0 0,1-1-1 0 0,1 0 1 0 0,0 27 0 0 0,2-44-468 0 0,0 1 1 0 0,0-1-1 0 0,0 1 1 0 0,0-1-1 0 0,1 0 1 0 0,-1 1-1 0 0,0-1 0 0 0,0 1 1 0 0,0-1-1 0 0,1 0 1 0 0,-1 1-1 0 0,0-1 1 0 0,0 1-1 0 0,1-1 1 0 0,-1 0-1 0 0,0 1 1 0 0,1-1-1 0 0,-1 0 0 0 0,0 0 1 0 0,1 1-1 0 0,-1-1 1 0 0,1 0-1 0 0,-1 0 1 0 0,0 1-1 0 0,1-1 1 0 0,-1 0-1 0 0,1 0 0 0 0,-1 0 1 0 0,1 0-1 0 0,-1 0 1 0 0,1 0-1 0 0,0 0 1 0 0,13 0-2532 0 0</inkml:trace>
</inkml:ink>
</file>

<file path=ppt/ink/ink7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51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3223 0 0,'0'0'9762'0'0,"-1"2"-8890"0"0,1 0-679 0 0,1 1 0 0 0,-1 0-1 0 0,0 0 1 0 0,1-1 0 0 0,-1 1 0 0 0,1 0 0 0 0,0-1 0 0 0,0 1 0 0 0,0 0 0 0 0,0-1 0 0 0,1 1 0 0 0,-1-1 0 0 0,1 0 0 0 0,-1 1 0 0 0,1-1 0 0 0,0 0 0 0 0,0 0 0 0 0,0 0-1 0 0,4 3 1 0 0,4 4 273 0 0,1-1-1 0 0,21 13 0 0 0,93 42 1178 0 0,29 19-502 0 0,-4 17-752 0 0,-111-70-360 0 0,58 56 1 0 0,-86-73-12 0 0,0-1 0 0 0,1-1 1 0 0,1 0-1 0 0,18 12 0 0 0,-29-21-63 0 0,0 0 1 0 0,1-1-1 0 0,-1 1 1 0 0,1 0 0 0 0,-1-1-1 0 0,1 1 1 0 0,-1-1-1 0 0,1 0 1 0 0,-1 0-1 0 0,1 0 1 0 0,-1 0-1 0 0,1 0 1 0 0,0-1 0 0 0,-1 1-1 0 0,1-1 1 0 0,-1 1-1 0 0,0-1 1 0 0,5-2-1 0 0,1-1-1109 0 0,1-1 0 0 0,-1 1 0 0 0,13-11 0 0 0,-4 3-652 0 0</inkml:trace>
</inkml:ink>
</file>

<file path=ppt/ink/ink7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52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5 11519 0 0,'0'0'1040'0'0,"-1"-1"-853"0"0,-4-1-35 0 0,4 1 8 0 0,1 1 0 0 0,-1 0 1 0 0,0 0-1 0 0,0 0 0 0 0,0 0 0 0 0,0 0 1 0 0,0 0-1 0 0,0 0 0 0 0,0 0 0 0 0,1 0 0 0 0,-1 1 1 0 0,0-1-1 0 0,0 0 0 0 0,0 0 0 0 0,0 1 1 0 0,1-1-1 0 0,-1 1 0 0 0,0-1 0 0 0,0 0 0 0 0,0 1 1 0 0,1 0-1 0 0,-1-1 0 0 0,0 1 0 0 0,0 0 1 0 0,-15 16 744 0 0,16-17-900 0 0,-66 90 1684 0 0,13-29-844 0 0,-2-3-1 0 0,-110 92 1 0 0,32-34-747 0 0,121-104 550 0 0,4-6-2695 0 0</inkml:trace>
</inkml:ink>
</file>

<file path=ppt/ink/ink7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53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8 5983 0 0,'-4'-7'12847'0'0,"10"20"-12587"0"0,0 1 0 0 0,-2 0 1 0 0,1 0-1 0 0,-2 0 0 0 0,1 0 0 0 0,-2 1 0 0 0,0-1 1 0 0,-1 1-1 0 0,-1 21 0 0 0,-3 9-160 0 0,-17 78 1 0 0,10-74-143 0 0,-3 59 0 0 0,13-76-1688 0 0,1-19-5386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7:50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126 180 13415 0 0,'-11'2'424'0'0,"-1"0"1"0"0,1 1-1 0 0,0 0 0 0 0,0 1 0 0 0,0 0 0 0 0,0 1 0 0 0,1 0 0 0 0,0 1 0 0 0,-16 11 1 0 0,25-16 583 0 0,2 0-674 0 0,1 1-270 0 0,1 0 0 0 0,-1 0-1 0 0,1-1 1 0 0,-1 1 0 0 0,1-1 0 0 0,-1 0-1 0 0,1 0 1 0 0,0 0 0 0 0,0 0-1 0 0,-1 0 1 0 0,1 0 0 0 0,0-1 0 0 0,0 0-1 0 0,0 1 1 0 0,4-1 0 0 0,6-1 129 0 0,1 0 0 0 0,14-2-1 0 0,-15 1-38 0 0,47-10 527 0 0,112-36 0 0 0,-69 16-332 0 0,-7 4-69 0 0,279-66 649 0 0,-345 89-935 0 0,149-18-1304 0 0,-176 23 749 0 0,1 0 0 0 0,0 0 0 0 0,0 1 0 0 0,0 0 0 0 0,-1 0-1 0 0,1 0 1 0 0,0 0 0 0 0,5 3 0 0 0,-3-2-1205 0 0</inkml:trace>
</inkml:ink>
</file>

<file path=ppt/ink/ink7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56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57 717 2759 0 0,'0'0'126'0'0,"-20"-15"7720"0"0,8 6-7234 0 0,11 8-324 0 0,-10-1 424 0 0,-1-1 1224 0 0,12 3-1897 0 0,0 0 0 0 0,0 0 0 0 0,0 0 0 0 0,0-1 0 0 0,0 1 0 0 0,0 0 0 0 0,0 0 0 0 0,0 0 0 0 0,0 0 0 0 0,0 0 0 0 0,0 0 0 0 0,0 0 0 0 0,0 0 0 0 0,0 0 0 0 0,0 0 0 0 0,0 0 0 0 0,0 0 0 0 0,0-1 0 0 0,0 1 0 0 0,0 0 0 0 0,0 0 0 0 0,0 0 0 0 0,0 0 0 0 0,0 0 0 0 0,0 0 0 0 0,0 0 0 0 0,0 0 0 0 0,0 0 0 0 0,0 0 0 0 0,0 0 0 0 0,0 0 0 0 0,0 0 0 0 0,1 0 0 0 0,-1 0 0 0 0,0-1 0 0 0,0 1 0 0 0,0 0 1 0 0,0 0-1 0 0,0 0 0 0 0,0 0 0 0 0,0 0 0 0 0,0 0 0 0 0,0 0 0 0 0,0 0 0 0 0,0 0 0 0 0,0 0 0 0 0,0 0 0 0 0,1 0 0 0 0,-1 0 0 0 0,0 0 0 0 0,0 0 0 0 0,0 0 0 0 0,0 0 0 0 0,0 0 0 0 0,0 0 0 0 0,0 0 0 0 0,0 0 0 0 0,0 0 0 0 0,0 0 0 0 0,0 0 0 0 0,0 1 0 0 0,1-1 0 0 0,23-2 1639 0 0,-22 3-1614 0 0,0 0 0 0 0,1 0 0 0 0,-1 0-1 0 0,0 0 1 0 0,0 0 0 0 0,0 1 0 0 0,0-1 0 0 0,0 1-1 0 0,0-1 1 0 0,0 1 0 0 0,0 0 0 0 0,1 2 0 0 0,5 5 81 0 0,-1 1 0 0 0,-1-1 0 0 0,1 2 1 0 0,-2-1-1 0 0,6 13 0 0 0,19 58 354 0 0,-14-33-384 0 0,-5-10-94 0 0,2 0 0 0 0,2-1 1 0 0,20 36-1 0 0,-27-61-13 0 0,0 0-1 0 0,1-1 1 0 0,18 18-1 0 0,-18-20 4 0 0,0 1 0 0 0,0-1 0 0 0,-1 1 0 0 0,0 1 0 0 0,-1 0 0 0 0,0 0 0 0 0,-1 0 0 0 0,0 1 0 0 0,7 21 0 0 0,-13-32-6 0 0,1 0 8 0 0,-1 1 0 0 0,0-1 0 0 0,1 1 0 0 0,-1-1 0 0 0,1 0 0 0 0,0 1 0 0 0,-1-1 0 0 0,1 0 0 0 0,0 0 0 0 0,0 1 0 0 0,0-1 0 0 0,0 0 0 0 0,0 0 0 0 0,0 0 0 0 0,0 0 0 0 0,0 0 0 0 0,0 0 0 0 0,1 0 0 0 0,-1 0 0 0 0,0-1 0 0 0,0 1 0 0 0,1-1 0 0 0,-1 1 0 0 0,1 0 0 0 0,-1-1 0 0 0,0 0 0 0 0,1 1 0 0 0,-1-1 0 0 0,1 0 0 0 0,-1 0 0 0 0,1 0 0 0 0,-1 0 0 0 0,1 0 0 0 0,1 0 0 0 0,5 0-2 0 0,-5-2 32 0 0,4-4-22 0 0,-6 5-15 0 0,1-1 0 0 0,-1 1-1 0 0,1-1 1 0 0,-1 0 0 0 0,0 0 0 0 0,0 1 0 0 0,0-1 0 0 0,0 0 0 0 0,0 0 0 0 0,-1 0 0 0 0,1 0-1 0 0,-1 0 1 0 0,1 0 0 0 0,-1 0 0 0 0,1-3 0 0 0,-2-31 86 0 0,1 31-75 0 0,-2-12 37 0 0,-1 1 1 0 0,-1 0 0 0 0,-7-21-1 0 0,1 4 7 0 0,9 30-60 0 0,-26-90 36 0 0,-21-143 0 0 0,39 166-37 0 0,1 20 0 0 0,3-1 0 0 0,1-62 0 0 0,8 72-18 0 0,2 0 1 0 0,20-74-1 0 0,-9 47 7 0 0,-14 57-16 0 0,-2 7 2 0 0,0-1 0 0 0,0 1 1 0 0,0 0-1 0 0,-1-1 0 0 0,1 1 1 0 0,-1-6-1 0 0,1 10-35 0 0,8 0 48 0 0,2 0 12 0 0,0 0 0 0 0,-2 2 0 0 0,2 2 0 0 0,-1 1 0 0 0,1 0 0 0 0,-5-1 0 0 0,-1-1 0 0 0,1-1 0 0 0,0 1 0 0 0,1-1 0 0 0,-1 0 0 0 0,0 0 0 0 0,7 0 0 0 0,-2-1 0 0 0,0-1 0 0 0,-1 0 0 0 0,1 0 0 0 0,18-4 0 0 0,45-13 0 0 0,-9 1 0 0 0,326-38 0 0 0,-132 33 0 0 0,-146 8 86 0 0,-38 4 9 0 0,-19 3-79 0 0,-12 0-1 0 0,0 2 0 0 0,0 2-1 0 0,47 4 1 0 0,15 6-15 0 0,132-6 0 0 0,-141-10 27 0 0,25-1 10 0 0,-23 5-17 0 0,-53 1 2 0 0,80 6 0 0 0,-18 4-22 0 0,-56-6 75 0 0,51-2 138 0 0,-78-1-243 0 0,125-17 691 0 0,-97 11-517 0 0,0 2 0 0 0,103 2-1 0 0,-132 4-133 0 0,4 2-10 0 0,9 0 0 0 0,2-4 1 0 0,-11 1 2 0 0,0-2 1 0 0,49-9-1 0 0,-71 10 16 0 0,3 0-16 0 0,1-1 0 0 0,-1 2 1 0 0,1-1-1 0 0,-1 1 0 0 0,14 1 0 0 0,-22 0-75 0 0,-4 18-248 0 0,2-15 242 0 0,-1-1-1 0 0,1 1 0 0 0,-1-1 1 0 0,1 1-1 0 0,-1-1 0 0 0,0 0 0 0 0,0 0 1 0 0,0 0-1 0 0,0 0 0 0 0,0 0 0 0 0,0 0 1 0 0,0 0-1 0 0,-1-1 0 0 0,1 1 0 0 0,-1-1 1 0 0,-2 1-1 0 0,-21 6-2266 0 0</inkml:trace>
</inkml:ink>
</file>

<file path=ppt/ink/ink7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57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21 6127 0 0,'0'0'1059'0'0,"9"-9"2032"0"0,4-2 5823 0 0,-11 12-8658 0 0,0 2-189 0 0,0 0 0 0 0,0-1 1 0 0,0 1-1 0 0,-1 0 0 0 0,1 0 0 0 0,0 0 0 0 0,-1 1 0 0 0,0-1 0 0 0,0 0 0 0 0,0 0 1 0 0,0 1-1 0 0,0 4 0 0 0,1 8 152 0 0,-2 24 1 0 0,1-14-44 0 0,3 43 134 0 0,0 76-80 0 0,-5-128-208 0 0,0 1 0 0 0,-1 0 0 0 0,-1-1 0 0 0,-1 0 0 0 0,-1 0 0 0 0,-6 17 0 0 0,9-30-11 0 0,0 0 1 0 0,0 0 0 0 0,0-1 0 0 0,-6 7 0 0 0,5-6 17 0 0,0 0 0 0 0,1 0 0 0 0,-1 0 0 0 0,1 0 0 0 0,0 0 0 0 0,0 0 0 0 0,0 1 0 0 0,-2 6-1 0 0,3-8-19 0 0,-1 13 47 0 0,0-2-47 0 0,2-11-6 0 0,6 19-17 0 0,-5-21-51 0 0,1-1-442 0 0,0-1 483 0 0,11-2-1639 0 0,-4 0-2736 0 0,1-2-2203 0 0</inkml:trace>
</inkml:ink>
</file>

<file path=ppt/ink/ink7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57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7367 0 0,'0'0'10119'0'0,"2"1"-9702"0"0,10 0 23 0 0,0 0-1 0 0,0-1 0 0 0,1 0 1 0 0,-1-1-1 0 0,0 0 0 0 0,0-1 0 0 0,18-5 1 0 0,84-32 694 0 0,-79 25-1036 0 0,-5 3-180 0 0,-6 3-1486 0 0,41-21 1 0 0,-50 20-35 0 0</inkml:trace>
</inkml:ink>
</file>

<file path=ppt/ink/ink7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57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6447 0 0,'0'0'8455'0'0,"1"2"-7432"0"0,8 22-382 0 0,0 0 0 0 0,2-1 0 0 0,0-1 0 0 0,2 0 0 0 0,0-1 0 0 0,26 31 0 0 0,-28-38-501 0 0,2-1 0 0 0,0 0 0 0 0,0-1 0 0 0,1 0-1 0 0,1-1 1 0 0,0-1 0 0 0,0 0 0 0 0,1-1 0 0 0,0-1 0 0 0,18 7 0 0 0,21 3 235 0 0,110 21 1 0 0,-55-27-214 0 0,-6-2-863 0 0,-102-10 208 0 0</inkml:trace>
</inkml:ink>
</file>

<file path=ppt/ink/ink7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58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33 11951 0 0,'0'0'547'0'0,"-1"-2"-11"0"0,1 0-449 0 0,-2-1-19 0 0,-8-6-10 0 0,8 7 137 0 0,-1 0 0 0 0,1 1 0 0 0,0-1 0 0 0,-1 1 0 0 0,1-1 0 0 0,-1 1 0 0 0,1 0 0 0 0,-1 0 0 0 0,0 0 0 0 0,1 1 0 0 0,-1-1 0 0 0,0 1 0 0 0,0-1 0 0 0,1 1 0 0 0,-1 0 0 0 0,0 0 0 0 0,0 0 0 0 0,0 0 0 0 0,-4 1 0 0 0,3 1-38 0 0,-1 0 0 0 0,1-1-1 0 0,-1 2 1 0 0,1-1-1 0 0,0 0 1 0 0,0 1 0 0 0,0 0-1 0 0,0 0 1 0 0,0 0-1 0 0,-5 5 1 0 0,-12 16 177 0 0,1 1 1 0 0,1 0 0 0 0,-15 29-1 0 0,-30 38 613 0 0,28-46-594 0 0,9-10-195 0 0,-1-2 0 0 0,-2-1 0 0 0,-37 33 0 0 0,58-60-147 0 0,1-3-153 0 0,7-3-594 0 0,2-2-238 0 0,8-6-1171 0 0,2-5-4538 0 0</inkml:trace>
</inkml:ink>
</file>

<file path=ppt/ink/ink7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4:58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85 5983 0 0,'0'0'464'0'0,"-13"2"10090"0"0,15-5-8941 0 0,9-9-650 0 0,19-14-789 0 0,-12 14 257 0 0,1 2 0 0 0,27-13 1 0 0,-44 23-174 0 0,-1 1-151 0 0,5 2-75 0 0,-5-1-25 0 0,0-1 1 0 0,0 0 0 0 0,0 1-1 0 0,0-1 1 0 0,0 1 0 0 0,-1 0-1 0 0,1-1 1 0 0,-1 1-1 0 0,1-1 1 0 0,-1 1 0 0 0,0 0-1 0 0,1-1 1 0 0,-1 3 0 0 0,0-1-8 0 0,0 0 1 0 0,0 0 0 0 0,-1 0-1 0 0,1 0 1 0 0,-1 0 0 0 0,1 0-1 0 0,-1 0 1 0 0,0 0-1 0 0,0 0 1 0 0,0 0 0 0 0,-1-1-1 0 0,1 1 1 0 0,-1-1 0 0 0,-2 5-1 0 0,2-5 1 0 0,-6 8-58 0 0,-2 0 0 0 0,1 0 0 0 0,-2-1 0 0 0,1-1 0 0 0,-1 0 0 0 0,-12 8 0 0 0,-8 4 11 0 0,7-2 33 0 0,6-6 19 0 0,1 1 0 0 0,1 0 0 0 0,-29 31 0 0 0,40-37 877 0 0,11-4 15 0 0,-3-2-1061 0 0,3 0 254 0 0,-1 0-1 0 0,1 0 0 0 0,0-1 1 0 0,-1 1-1 0 0,1-2 1 0 0,0 1-1 0 0,-1 0 1 0 0,8-3-1 0 0,46-12 109 0 0,-46 11-116 0 0,22-7 28 0 0,72-18 460 0 0,-90 25-540 0 0,1 1-1 0 0,-1 1 1 0 0,0 1-1 0 0,24 1 1 0 0,-35 1-291 0 0,-1 0 1 0 0,1 1-1 0 0,-1-1 1 0 0,1 1-1 0 0,-1 0 1 0 0,1 1-1 0 0,5 3 1 0 0,14 6-3068 0 0,-15-10 1607 0 0</inkml:trace>
</inkml:ink>
</file>

<file path=ppt/ink/ink7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01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22 125 4143 0 0,'0'0'319'0'0,"-2"1"20"0"0,-17 3 13316 0 0,27-10-13178 0 0,22-9-45 0 0,-1 1 1 0 0,2 2 0 0 0,52-14-1 0 0,-2 0-288 0 0,17-1-277 0 0,-74 23-5664 0 0</inkml:trace>
</inkml:ink>
</file>

<file path=ppt/ink/ink7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01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16327 0 0,'0'0'4351'0'0,"2"0"-4014"0"0,2 2-169 0 0,0-2 1 0 0,0 1-1 0 0,0 0 0 0 0,0-1 0 0 0,0 0 0 0 0,0 0 0 0 0,0 0 1 0 0,0 0-1 0 0,0-1 0 0 0,6-1 0 0 0,45-14 916 0 0,-29 7-626 0 0,151-36 661 0 0,-100 29-9706 0 0,-59 13 1287 0 0</inkml:trace>
</inkml:ink>
</file>

<file path=ppt/ink/ink7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02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1 179 4143 0 0,'0'0'14055'0'0,"2"-1"-13406"0"0,228-81 3366 0 0,-75 30-3506 0 0,-37 20-512 0 0,-71 21-666 0 0,-44 11-327 0 0,-1 1-290 0 0,6 2-1129 0 0</inkml:trace>
</inkml:ink>
</file>

<file path=ppt/ink/ink7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02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58 15343 0 0,'4'-4'334'0'0,"19"-24"425"0"0,3 2 3296 0 0,-25 40-3683 0 0,-1-1-252 0 0,-2 0 0 0 0,1 1 0 0 0,-1-1 0 0 0,-1 0-1 0 0,-9 24 1 0 0,3-6 49 0 0,-33 113 343 0 0,-23 97-280 0 0,60-218-217 0 0,-2 10-58 0 0,1 0 0 0 0,-3 63 1 0 0,11-85 64 0 0,-1-8-1520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7:51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170 361 10135 0 0,'0'0'6147'0'0,"0"-1"-5894"0"0,1 1-1 0 0,-1 0 1 0 0,1 0 0 0 0,-1 0-1 0 0,1-1 1 0 0,-1 1 0 0 0,1 0-1 0 0,-1-1 1 0 0,1 1 0 0 0,-1 0-1 0 0,0-1 1 0 0,1 1 0 0 0,-1-1-1 0 0,1 1 1 0 0,-1 0 0 0 0,0-1-1 0 0,1 0 1 0 0,-3-1-243 0 0,1 0 0 0 0,-1 1 1 0 0,0-1-1 0 0,0 1 0 0 0,0-1 0 0 0,0 1 0 0 0,0 0 1 0 0,0 0-1 0 0,0 0 0 0 0,0 0 0 0 0,-4-2 0 0 0,-31-5 25 0 0,5 1-39 0 0,25 5-23 0 0,1 0-1 0 0,0 0 0 0 0,0 0 1 0 0,-1-1-1 0 0,2 0 0 0 0,-1-1 1 0 0,0 1-1 0 0,1-1 0 0 0,-1 0 1 0 0,-5-7-1 0 0,9 9 8 0 0,1 0 0 0 0,0 0-1 0 0,0 0 1 0 0,0 0 0 0 0,0 0-1 0 0,0-1 1 0 0,0 1 0 0 0,1 0 0 0 0,-1-1-1 0 0,1 1 1 0 0,0 0 0 0 0,0-1-1 0 0,0 1 1 0 0,0-1 0 0 0,0 1 0 0 0,0-3-1 0 0,1-1-8 0 0,0 1-1 0 0,0 0 1 0 0,0 0-1 0 0,1 0 0 0 0,0 0 1 0 0,3-7-1 0 0,2 2-9 0 0,0-1 0 0 0,0 1-1 0 0,1 1 1 0 0,0-1 0 0 0,1 1 0 0 0,15-12-1 0 0,-6 7 28 0 0,-1 2 0 0 0,39-20-1 0 0,-40 25 59 0 0,1 0 0 0 0,0 1 0 0 0,28-6 0 0 0,55-5 447 0 0,-76 14-392 0 0,3-1 146 0 0,46 1 1 0 0,-59 3-191 0 0,0 1 0 0 0,-1 1 1 0 0,1 0-1 0 0,0 1 0 0 0,14 5 0 0 0,-20-6-32 0 0,0 1-12 0 0,0 0 0 0 0,0 0 0 0 0,0 0 0 0 0,-1 1 1 0 0,10 6-1 0 0,-15-9-10 0 0,-1 0 0 0 0,0 0 0 0 0,1 0-1 0 0,-1 1 1 0 0,0-1 0 0 0,0 0 0 0 0,0 1 0 0 0,0-1 0 0 0,0 1 0 0 0,0-1 0 0 0,0 1 0 0 0,0-1 0 0 0,-1 1 0 0 0,1 0 0 0 0,-1-1 0 0 0,1 1 0 0 0,-1 0-1 0 0,1-1 1 0 0,-1 1 0 0 0,0 0 0 0 0,0 0 0 0 0,0-1 0 0 0,0 1 0 0 0,0 0 0 0 0,0 0 0 0 0,-1-1 0 0 0,1 1 0 0 0,-1 0 0 0 0,1 0 0 0 0,-1-1 0 0 0,-1 4 0 0 0,-3 5 8 0 0,0-1 0 0 0,-1 0 0 0 0,-1 1 0 0 0,1-2 0 0 0,-1 1 0 0 0,-1-1 0 0 0,-14 12 0 0 0,-62 46 70 0 0,77-62-80 0 0,-236 151-417 0 0,223-144 293 0 0,-1 0 0 0 0,-1-1-1 0 0,0-1 1 0 0,0-1 0 0 0,-1-1 0 0 0,-24 4 0 0 0,44-11 33 0 0,1 0 1 0 0,-1 1 0 0 0,0-1 0 0 0,0 0 0 0 0,0-1 0 0 0,1 1 0 0 0,-5-1 0 0 0,6 1-1 0 0,0-1 0 0 0,1 1 1 0 0,-1 0-1 0 0,0 0 0 0 0,1-1 1 0 0,-1 1-1 0 0,0-1 1 0 0,0 1-1 0 0,1-1 0 0 0,-1 1 1 0 0,1-1-1 0 0,-1 1 0 0 0,0-1 1 0 0,1 1-1 0 0,-1-1 0 0 0,1 0 1 0 0,-1 1-1 0 0,1-1 0 0 0,0 0 1 0 0,-1 1-1 0 0,1-1 0 0 0,0 0 1 0 0,-1 0-1 0 0,1 1 1 0 0,0-1-1 0 0,0 0 0 0 0,0 0 1 0 0,0 0-1 0 0,0 1 0 0 0,0-2 1 0 0,2-12-1821 0 0</inkml:trace>
</inkml:ink>
</file>

<file path=ppt/ink/ink7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0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128 344 2303 0 0,'-79'9'1298'0'0,"54"-3"2949"0"0,1 4 8044 0 0,26-8-11843 0 0,4 2-331 0 0,0 0 0 0 0,0-1-1 0 0,0 0 1 0 0,0 0 0 0 0,1 0 0 0 0,-1-1-1 0 0,1 0 1 0 0,-1 0 0 0 0,1-1-1 0 0,0 1 1 0 0,13-1 0 0 0,11 1 195 0 0,40-4-1 0 0,-61 2-240 0 0,165-21 397 0 0,-1-15-224 0 0,-140 28-216 0 0,471-121 344 0 0,-79 18 401 0 0,-332 88-584 0 0,2-1-127 0 0,160-19-1 0 0,-157 38-149 0 0,-82 5-367 0 0,-1 1 0 0 0,1 1 0 0 0,-1 0 0 0 0,16 5 0 0 0,-13-1-1462 0 0</inkml:trace>
</inkml:ink>
</file>

<file path=ppt/ink/ink7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0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3 900 5063 0 0,'0'0'12000'0'0,"0"3"-11620"0"0,-1 2-310 0 0,0 1-1 0 0,0 0 0 0 0,1 0 1 0 0,0 0-1 0 0,1 0 1 0 0,-1 0-1 0 0,1 0 1 0 0,2 8-1 0 0,17 51 591 0 0,-13-45-597 0 0,27 67-65 0 0,-22-59 5 0 0,-1 0 1 0 0,-2 0-1 0 0,13 59 0 0 0,-20-74 52 0 0,-1 23 18 0 0,-1 13-20 0 0,0-7-42 0 0,0-40 650 0 0,2-4-486 0 0,5-8-14 0 0,-1-1-1 0 0,-1 0 1 0 0,0-1-1 0 0,0 1 1 0 0,-1-1 0 0 0,5-24-1 0 0,9-80 89 0 0,-16 100-237 0 0,6-53 20 0 0,27-192 0 0 0,-3 104-32 0 0,6-45 0 0 0,-30 84 0 0 0,-7 102 0 0 0,-1-15 0 0 0,-5-17 0 0 0,5 40-10 0 0,0 6-44 0 0,12 1-94 0 0,-7 1 100 0 0,4 0 51 0 0,6-2 161 0 0,-13 2-89 0 0,0 2 10 0 0,3 2-73 0 0,0 0 0 0 0,-1 0 0 0 0,0 0 0 0 0,0 1 0 0 0,6 8 0 0 0,22 28-15 0 0,-28-36 3 0 0,15 14 11 0 0,-6-8 32 0 0,1-2-33 0 0,-10-7-3 0 0,0-1 0 0 0,0 1 0 0 0,0-1 0 0 0,1 0 0 0 0,-1-1 0 0 0,0 1 0 0 0,1-1 0 0 0,-1 0 0 0 0,0 0 0 0 0,1 0 0 0 0,-1 0 0 0 0,1-1 0 0 0,7-2 1 0 0,7-3 45 0 0,34-14 1 0 0,-27 9-5 0 0,10-3-29 0 0,-4 0 6 0 0,0 2 1 0 0,1 2 0 0 0,1 0-1 0 0,34-4 1 0 0,-47 11-27 0 0,-18 3 0 0 0,20 2 0 0 0,19 4 0 0 0,-30-4 0 0 0,0 0 0 0 0,15 0 0 0 0,8-4 11 0 0,-1-2 0 0 0,0-1 0 0 0,43-12 0 0 0,56-9 17 0 0,-42 17-37 0 0,219-32-54 0 0,-253 28 63 0 0,93-6 0 0 0,-98 19 0 0 0,76 10 0 0 0,-19 0 0 0 0,-89-9 0 0 0,0-1 0 0 0,0 0 0 0 0,0-1 0 0 0,-1-1 0 0 0,38-9 0 0 0,-19 1 0 0 0,44-5 0 0 0,11-2 0 0 0,-55 11 0 0 0,0 0 0 0 0,60 1 0 0 0,-52 3 0 0 0,60-9 0 0 0,48-24 0 0 0,-91 18 0 0 0,1 4 0 0 0,69-6 0 0 0,-71 14 0 0 0,108-21 0 0 0,-155 23 0 0 0,-3 1-21 0 0,-10 2-82 0 0,-8 12-891 0 0,5-9 662 0 0,-1 0 0 0 0,0 0 0 0 0,0 0 0 0 0,0-1 0 0 0,-4 5 1 0 0,-7 5-4812 0 0,0-3-741 0 0</inkml:trace>
</inkml:ink>
</file>

<file path=ppt/ink/ink7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06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0 11311 0 0,'0'0'6952'0'0,"0"2"-6473"0"0,-1 12-148 0 0,0 0 0 0 0,-1-1-1 0 0,-1 1 1 0 0,0-1 0 0 0,0 1 0 0 0,-10 18 0 0 0,-40 79-188 0 0,40-86-9 0 0,-94 153 53 0 0,97-163-257 0 0,1-2 173 0 0,-14 24 0 0 0,22-33-257 0 0,-1 0-1 0 0,0-1 0 0 0,1 1 1 0 0,0 0-1 0 0,0 0 0 0 0,0 0 0 0 0,0 0 1 0 0,1 0-1 0 0,-1 0 0 0 0,1 0 1 0 0,1 7-1 0 0,-1-9-1253 0 0</inkml:trace>
</inkml:ink>
</file>

<file path=ppt/ink/ink7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06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1 134 12151 0 0,'0'0'3254'0'0,"3"0"-2838"0"0,17-2 3 0 0,-1-1 1 0 0,0-1 0 0 0,0 0-1 0 0,-1-1 1 0 0,25-11 0 0 0,28-7 502 0 0,149-24 685 0 0,-200 43-1612 0 0,38-9-528 0 0,-23 2-4079 0 0,-32 10 3013 0 0</inkml:trace>
</inkml:ink>
</file>

<file path=ppt/ink/ink7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07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4607 0 0,'-1'2'6072'0'0,"-2"4"-5400"0"0,1 1-1 0 0,-1-1 0 0 0,1 1 0 0 0,0 0 1 0 0,1-1-1 0 0,0 1 0 0 0,0 0 0 0 0,0 0 1 0 0,1 0-1 0 0,0 10 0 0 0,1-8-440 0 0,1 0 0 0 0,-1 0 0 0 0,2 1 0 0 0,-1-2 0 0 0,1 1-1 0 0,1 0 1 0 0,5 11 0 0 0,-3-10-189 0 0,-1-1 0 0 0,2 1 0 0 0,-1-1-1 0 0,1-1 1 0 0,1 1 0 0 0,-1-1 0 0 0,1-1-1 0 0,1 1 1 0 0,0-1 0 0 0,0-1 0 0 0,0 0 0 0 0,0 0-1 0 0,21 9 1 0 0,48 10 251 0 0,5 2-100 0 0,-81-26-196 0 0,156 66 239 0 0,-131-54-450 0 0,-1 2 1 0 0,0 1-1 0 0,38 32 0 0 0,-43-30-1530 0 0,-20-16 1212 0 0,12 7-2069 0 0,-11-9 1909 0 0,10 0-11 0 0</inkml:trace>
</inkml:ink>
</file>

<file path=ppt/ink/ink7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07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33 6447 0 0,'-1'-1'499'0'0,"-3"-2"-163"0"0,1 0 0 0 0,-1 1 0 0 0,1-1 0 0 0,-1 1 0 0 0,0 0 0 0 0,1 0 0 0 0,-7-2 0 0 0,1 1 1443 0 0,6 1-1263 0 0,-1 1-1 0 0,0 0 1 0 0,1 0 0 0 0,-1 0 0 0 0,0 0 0 0 0,1 1 0 0 0,-1 0 0 0 0,0-1 0 0 0,0 1-1 0 0,0 1 1 0 0,1-1 0 0 0,-7 1 0 0 0,5 1-231 0 0,0-1 0 0 0,1 1 1 0 0,-1 0-1 0 0,1 0 0 0 0,-1 1 0 0 0,1-1 0 0 0,0 1 0 0 0,-6 5 1 0 0,-3 5-250 0 0,0 0 0 0 0,1 1 0 0 0,0 0 0 0 0,-11 21 1 0 0,3-7 598 0 0,-32 37-506 0 0,-67 65-1 0 0,97-110-126 0 0,-2-1 0 0 0,0-1 0 0 0,-1-1 0 0 0,-27 14 0 0 0,50-30-1 0 0,-10 7 26 0 0,7-5-27 0 0,0 0 0 0 0,-1 0 0 0 0,0 0 0 0 0,1-1 0 0 0,-1 0 0 0 0,-10 3 0 0 0,20-16-344 0 0,7-4-980 0 0,1 0 0 0 0,0 0 0 0 0,28-23 0 0 0,-13 16-418 0 0</inkml:trace>
</inkml:ink>
</file>

<file path=ppt/ink/ink7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08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4607 0 0,'0'0'8979'0'0,"3"-1"-8143"0"0,7 0-161 0 0,-1-1 0 0 0,1-1-1 0 0,-1 1 1 0 0,1-2 0 0 0,-1 1 0 0 0,16-10 0 0 0,9-7 341 0 0,28-15 498 0 0,-54 31-1314 0 0,0 1 1 0 0,0 0-1 0 0,1 0 0 0 0,0 0 1 0 0,12-1-1 0 0,-17 3-150 0 0,0 1 0 0 0,1 0 1 0 0,-1 0-1 0 0,7 2 0 0 0,-7-2-12 0 0,1 2 22 0 0,4 8-48 0 0,-3 4-12 0 0,-4-10-2 0 0,-1 1 2 0 0,-4 16 14 0 0,-1-7 34 0 0,0-7-33 0 0,0 0 1 0 0,0-1-1 0 0,-1 1 0 0 0,0-1 1 0 0,0 0-1 0 0,-1-1 0 0 0,1 1 0 0 0,-13 8 1 0 0,9-7 5 0 0,0 1 0 0 0,-13 14 0 0 0,18-17-18 0 0,-107 144 18 0 0,109-145 43 0 0,-2 5-8 0 0,3 1-45 0 0,9-1 0 0 0,-4-7 12 0 0,-1 0 0 0 0,1 0-1 0 0,0 0 1 0 0,0-1 0 0 0,-1 0 0 0 0,1 0 0 0 0,0 0 0 0 0,0 0 0 0 0,7 0 0 0 0,40-1 248 0 0,-43 0-238 0 0,157 0 640 0 0,44 3-82 0 0,-181 0-591 0 0,47 3-263 0 0,-45-6-1226 0 0,-28 0-39 0 0</inkml:trace>
</inkml:ink>
</file>

<file path=ppt/ink/ink7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15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301 356 3223 0 0,'0'0'3618'0'0,"0"2"-2540"0"0,4 14 441 0 0,-3-14-1103 0 0,8 26 2961 0 0,-8-24-3198 0 0,-1 0-1 0 0,1 0 0 0 0,-1 0 0 0 0,0 0 1 0 0,-1 0-1 0 0,1 0 0 0 0,-1 0 0 0 0,1 0 1 0 0,-1 0-1 0 0,-1 0 0 0 0,1-1 0 0 0,0 1 1 0 0,-1 0-1 0 0,0-1 0 0 0,1 1 0 0 0,-2-1 1 0 0,-2 5-1 0 0,0-3-13 0 0,0 1 1 0 0,0-2-1 0 0,0 1 1 0 0,0-1 0 0 0,-1 0-1 0 0,1 0 1 0 0,-1 0-1 0 0,0-1 1 0 0,-8 4-1 0 0,4-3-18 0 0,2 0-32 0 0,0 0 0 0 0,0-1 0 0 0,0 0 0 0 0,-1-1-1 0 0,1 0 1 0 0,-18 2 0 0 0,22-3-91 0 0,-1-1 14 0 0,-1 1 1 0 0,1-1-1 0 0,0 0 0 0 0,-1 0 1 0 0,1 0-1 0 0,0-1 1 0 0,-1 0-1 0 0,1 0 0 0 0,0-1 1 0 0,0 1-1 0 0,0-1 0 0 0,0 0 1 0 0,-7-4-1 0 0,7 3-17 0 0,0-1 0 0 0,0 1 0 0 0,1-1 0 0 0,-1 0 0 0 0,1 0 0 0 0,0-1 0 0 0,0 1 0 0 0,1-1 0 0 0,-1 0 0 0 0,1 0 0 0 0,0 0 0 0 0,0 0 0 0 0,1-1 0 0 0,0 1 0 0 0,0-1 0 0 0,0 1 0 0 0,0-1 0 0 0,1 0 0 0 0,0 0 0 0 0,0 0 0 0 0,1 0 0 0 0,0 0 0 0 0,0 0 0 0 0,0 1 0 0 0,0-1 0 0 0,1 0 0 0 0,0 0 0 0 0,1 0 0 0 0,-1 0 0 0 0,1 1 0 0 0,2-7 0 0 0,2-1-51 0 0,0 0 1 0 0,1 1-1 0 0,0-1 0 0 0,1 1 1 0 0,0 1-1 0 0,1 0 0 0 0,0 0 0 0 0,15-13 1 0 0,-9 11-28 0 0,0 1 0 0 0,2 0 0 0 0,-1 1 1 0 0,1 1-1 0 0,27-11 0 0 0,74-29-207 0 0,189-53 0 0 0,-304 103 268 0 0,41-10-15 0 0,-41 10 19 0 0,1-1 0 0 0,-1 1 0 0 0,0 0-1 0 0,1 0 1 0 0,-1 0 0 0 0,0 1 0 0 0,1-1 0 0 0,-1 1 0 0 0,0 0 0 0 0,0 0 0 0 0,4 1 0 0 0,-6-1 4 0 0,0 0 1 0 0,1 0-1 0 0,-1 0 0 0 0,0 0 1 0 0,0 0-1 0 0,0 0 0 0 0,0 1 0 0 0,0-1 1 0 0,0 0-1 0 0,0 1 0 0 0,0-1 0 0 0,0 0 1 0 0,-1 1-1 0 0,1-1 0 0 0,-1 1 0 0 0,1-1 1 0 0,-1 1-1 0 0,1-1 0 0 0,-1 1 0 0 0,0-1 1 0 0,0 1-1 0 0,0 0 0 0 0,0-1 0 0 0,0 1 1 0 0,0-1-1 0 0,-1 4 0 0 0,0 2 32 0 0,0 0 1 0 0,-1 0-1 0 0,0-1 0 0 0,-4 12 0 0 0,-8 11 3 0 0,-1-1 0 0 0,-1 0 0 0 0,-1-2 0 0 0,-37 44-1 0 0,-97 90-229 0 0,134-143 115 0 0,1-1-124 0 0,0-2 0 0 0,-1 0 0 0 0,0-2 0 0 0,-2 1 0 0 0,-19 9 0 0 0,24-15-153 0 0,-1 0 0 0 0,0-2 0 0 0,0 1 1 0 0,0-2-1 0 0,0 0 0 0 0,-1-1 0 0 0,-27 3 0 0 0,40-6 233 0 0,-1 0-1 0 0,1 0 1 0 0,0 0-1 0 0,-1 0 0 0 0,1-1 1 0 0,0 1-1 0 0,0-1 1 0 0,0 0-1 0 0,-1 0 1 0 0,1 0-1 0 0,0 0 0 0 0,0-1 1 0 0,-4-2-1 0 0,6 3-241 0 0,-3-8-461 0 0,1-1 392 0 0</inkml:trace>
</inkml:ink>
</file>

<file path=ppt/ink/ink7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15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52 14191 0 0,'39'-52'3232'0'0,"-39"54"-3168"0"0,-1-1 0 0 0,1 1 0 0 0,-1-1 0 0 0,0 1 0 0 0,1-1-1 0 0,-1 1 1 0 0,0-1 0 0 0,0 0 0 0 0,-2 3 0 0 0,1-1 32 0 0,-36 45 284 0 0,15-19-295 0 0,-104 113 22 0 0,90-104-68 0 0,1 1 0 0 0,-58 85 0 0 0,-80 184-424 0 0,147-256 534 0 0,-57 83-1 0 0,-6-16-148 0 0,75-105-2170 0 0</inkml:trace>
</inkml:ink>
</file>

<file path=ppt/ink/ink7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15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42 178 9215 0 0,'-4'1'19'0'0,"-1"0"182"0"0,0 1 1 0 0,0 0-1 0 0,1 0 0 0 0,-1 1 1 0 0,-7 4-1 0 0,11-6 1016 0 0,27 10 3702 0 0,-11-8-4554 0 0,1-1 0 0 0,0 0 0 0 0,-1-1 0 0 0,1-1 1 0 0,18-2-1 0 0,80-15 265 0 0,-81 12-446 0 0,-9 1-66 0 0,376-73 508 0 0,-86 11-295 0 0,2 25 114 0 0,-297 39-1001 0 0,-1 1-1 0 0,0 1 0 0 0,1 0 1 0 0,-1 1-1 0 0,29 6 0 0 0,-33 1-3956 0 0,-5 2-1210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7:51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16 5527 0 0,'1'-2'423'0'0,"-1"2"-272"0"0,0-1 0 0 0,1 1 0 0 0,-1 0 0 0 0,0-1 0 0 0,1 1 0 0 0,-1-1 0 0 0,0 1-1 0 0,0-1 1 0 0,0 0 0 0 0,1 1 0 0 0,-1-1 0 0 0,0 1 0 0 0,0-1 0 0 0,0 1 0 0 0,0-1 0 0 0,0 0 0 0 0,0 1 0 0 0,0-1 0 0 0,0 1-1 0 0,0-2 1 0 0,-1 2 19 0 0,1 0 1 0 0,0 0-1 0 0,0-1 0 0 0,-1 1 0 0 0,1 0 0 0 0,0 0 0 0 0,0 0 0 0 0,-1 0 1 0 0,1 0-1 0 0,0-1 0 0 0,-1 1 0 0 0,1 0 0 0 0,0 0 0 0 0,-1 0 0 0 0,1 0 0 0 0,0 0 1 0 0,-1 0-1 0 0,1 0 0 0 0,0 0 0 0 0,-1 0 0 0 0,1 0 0 0 0,0 0 0 0 0,-1 0 0 0 0,-16 6 3915 0 0,-16 13-3350 0 0,-59 44 1 0 0,50-32-551 0 0,-1 0-127 0 0,2 2-1 0 0,-72 76 0 0 0,87-79-34 0 0,0 1 1 0 0,3 1-1 0 0,0 2 0 0 0,-28 59 0 0 0,5 9-63 0 0,39-83 30 0 0,1 0 0 0 0,1 0 0 0 0,-6 37 0 0 0,6 15-86 0 0,5-69-188 0 0</inkml:trace>
</inkml:ink>
</file>

<file path=ppt/ink/ink7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16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255 367 10591 0 0,'0'0'819'0'0,"-1"1"-534"0"0,-2 1-201 0 0,1 0 0 0 0,-1 0 0 0 0,0 0-1 0 0,0-1 1 0 0,1 1 0 0 0,-1-1-1 0 0,0 0 1 0 0,0 0 0 0 0,0 0 0 0 0,0 0-1 0 0,0 0 1 0 0,-5 0 0 0 0,-44 1 1516 0 0,26-2-1330 0 0,2 1 248 0 0,-1-2-1 0 0,-28-4 1 0 0,52 5-471 0 0,-1 0-1 0 0,1-1 0 0 0,0 0 0 0 0,-1 1 1 0 0,1-1-1 0 0,-1 0 0 0 0,1 1 1 0 0,0-1-1 0 0,0 0 0 0 0,0 0 1 0 0,-1 0-1 0 0,1 0 0 0 0,0 0 1 0 0,0 0-1 0 0,0-1 0 0 0,0 1 1 0 0,1 0-1 0 0,-1 0 0 0 0,0-1 0 0 0,0 1 1 0 0,1 0-1 0 0,-1-3 0 0 0,-1 0 19 0 0,1 0 0 0 0,0 1 0 0 0,0-1 0 0 0,1 0 0 0 0,-1 0 0 0 0,1 0-1 0 0,0-4 1 0 0,1 1-20 0 0,0 0-1 0 0,0 0 1 0 0,1 0-1 0 0,0 1 1 0 0,1-1-1 0 0,-1 1 1 0 0,1-1-1 0 0,4-5 1 0 0,2-4 14 0 0,21-25 1 0 0,-14 22-60 0 0,1 1 0 0 0,1 0 0 0 0,0 1 0 0 0,1 1 0 0 0,1 1 0 0 0,1 1 0 0 0,0 1 0 0 0,0 0 0 0 0,1 2 0 0 0,1 0 0 0 0,38-11 0 0 0,-43 17 7 0 0,0 2 0 0 0,1 1-1 0 0,-1 0 1 0 0,0 1 0 0 0,1 1-1 0 0,-1 1 1 0 0,1 0 0 0 0,-1 1-1 0 0,30 9 1 0 0,-43-10 22 0 0,0 0 0 0 0,0 1 0 0 0,-1-1 0 0 0,1 1 0 0 0,-1 0 1 0 0,1 1-1 0 0,-1-1 0 0 0,0 1 0 0 0,0 0 0 0 0,0 0 0 0 0,0 0 0 0 0,0 0 0 0 0,-1 1 0 0 0,6 7 1 0 0,-7-8-13 0 0,0 0 0 0 0,-1-1 1 0 0,0 1-1 0 0,1 0 0 0 0,-1 0 1 0 0,0 1-1 0 0,-1-1 0 0 0,1 0 1 0 0,0 0-1 0 0,-1 0 1 0 0,0 1-1 0 0,0-1 0 0 0,0 0 1 0 0,0 0-1 0 0,0 0 0 0 0,-1 1 1 0 0,1-1-1 0 0,-1 0 0 0 0,0 0 1 0 0,0 0-1 0 0,0 0 0 0 0,0 0 1 0 0,-4 5-1 0 0,-1 3-33 0 0,-1 0 0 0 0,0-1 0 0 0,-1 0 0 0 0,0-1 0 0 0,-1 0 0 0 0,0 0 0 0 0,0-1 0 0 0,-14 10 0 0 0,-12 6-113 0 0,-42 21-1 0 0,26-17 45 0 0,-162 88-1347 0 0,200-110 857 0 0,-30 8 1 0 0,36-12 275 0 0,5-2-275 0 0,-7-11-3532 0 0</inkml:trace>
</inkml:ink>
</file>

<file path=ppt/ink/ink7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16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745 0 7367 0 0,'-1'1'6459'0'0,"-8"7"-5425"0"0,0-1 0 0 0,-8 10 0 0 0,-30 41-544 0 0,20-24-125 0 0,-24 35-16 0 0,-54 93 0 0 0,14-18-283 0 0,-204 226-1674 0 0,275-346 1148 0 0,0 1-243 0 0,-32 51 0 0 0,51-74 160 0 0</inkml:trace>
</inkml:ink>
</file>

<file path=ppt/ink/ink7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16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6911 0 0,'0'0'623'0'0,"-1"3"-514"0"0,-1 4 585 0 0,0-1 0 0 0,0 1 0 0 0,1 0 1 0 0,0 0-1 0 0,0 0 0 0 0,1 0 0 0 0,0-1 0 0 0,0 1 0 0 0,1 0 0 0 0,-1 0 0 0 0,1 0 0 0 0,1 0 0 0 0,0 0 0 0 0,0-1 0 0 0,4 12 0 0 0,3 1-97 0 0,0 0 1 0 0,0-1-1 0 0,2 0 1 0 0,14 18-1 0 0,-3-9-449 0 0,0-1 0 0 0,2-1 0 0 0,1-1 0 0 0,30 23 0 0 0,118 73 607 0 0,-118-84-690 0 0,-47-30-69 0 0,1-1 0 0 0,-1 0 1 0 0,1-1-1 0 0,0 0 0 0 0,0 0 0 0 0,1-1 0 0 0,11 3 0 0 0,-19-7-111 0 0,-1 1-1 0 0,1 0 1 0 0,-1-1-1 0 0,0 1 1 0 0,1-1-1 0 0,-1 1 1 0 0,1-1-1 0 0,-1 0 1 0 0,0 1-1 0 0,0-1 1 0 0,1 0-1 0 0,-1 0 1 0 0,0 0-1 0 0,2-2 1 0 0,-2 2-115 0 0,2-2-192 0 0,0 0 1 0 0,-1 0-1 0 0,1 0 0 0 0,-1 0 1 0 0,0-1-1 0 0,0 1 0 0 0,0-1 1 0 0,3-6-1 0 0,2-8-1182 0 0</inkml:trace>
</inkml:ink>
</file>

<file path=ppt/ink/ink7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17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1 10135 0 0,'0'0'464'0'0,"-1"0"-9"0"0,-4 1-338 0 0,0 0-1 0 0,0 1 1 0 0,0-1 0 0 0,1 1 0 0 0,-1 0-1 0 0,1 1 1 0 0,0-1 0 0 0,0 1-1 0 0,-7 4 1 0 0,-2 5 2038 0 0,-17 18 0 0 0,2-1 161 0 0,-239 207 264 0 0,107-97-2288 0 0,60-40-585 0 0,91-91-21 0 0,0-1 1 0 0,-10 6-1 0 0,3-4-5765 0 0</inkml:trace>
</inkml:ink>
</file>

<file path=ppt/ink/ink7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18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1231 56 13591 0 0,'7'-7'303'0'0,"0"0"0"0"0,1 0 0 0 0,12-9 0 0 0,-17 14-175 0 0,1-1 0 0 0,0 1 0 0 0,-1 0 0 0 0,1 1 0 0 0,0-1 0 0 0,0 0 0 0 0,0 1 0 0 0,0 0 0 0 0,0 0 0 0 0,1 0 0 0 0,5 0 2172 0 0,-11 5-2219 0 0,1-1-1 0 0,-1 0 1 0 0,0 1-1 0 0,0-1 1 0 0,0 0-1 0 0,0 0 1 0 0,0 0-1 0 0,-1 0 1 0 0,0 0 0 0 0,1 0-1 0 0,-1 0 1 0 0,0-1-1 0 0,0 1 1 0 0,-1 0-1 0 0,1-1 1 0 0,0 0-1 0 0,-5 4 1 0 0,-6 4 2 0 0,-1-1 1 0 0,-18 11 0 0 0,23-15-9 0 0,-184 115 110 0 0,-82 44-458 0 0,1-36-612 0 0,261-123 758 0 0,0 0 0 0 0,-1-1-1 0 0,0-1 1 0 0,-15 3 0 0 0,25-6 130 0 0,0 0 1 0 0,0 1-1 0 0,0-2 0 0 0,0 1 0 0 0,0 0 1 0 0,1-1-1 0 0,-1 0 0 0 0,-7-2 0 0 0,9 2 20 0 0,0 0-1 0 0,0 0 0 0 0,0 0 0 0 0,0 0 0 0 0,0-1 1 0 0,0 1-1 0 0,0-1 0 0 0,1 1 0 0 0,-1-1 0 0 0,1 0 0 0 0,-1 1 1 0 0,1-1-1 0 0,-1 0 0 0 0,1 0 0 0 0,0 0 0 0 0,-1-3 1 0 0,1 1-129 0 0,0 1 0 0 0,0-1 0 0 0,1 1 0 0 0,-1-1 0 0 0,1 0 0 0 0,0 1 0 0 0,0-1 1 0 0,0 0-1 0 0,1 1 0 0 0,-1-1 0 0 0,1 1 0 0 0,0-1 0 0 0,0 1 0 0 0,0-1 0 0 0,0 1 0 0 0,1 0 1 0 0,-1-1-1 0 0,1 1 0 0 0,0 0 0 0 0,4-5 0 0 0,4-6-38 0 0,1 0-1 0 0,23-23 1 0 0,-31 35 107 0 0,8-9-97 0 0,0 0-1 0 0,24-16 1 0 0,-32 25 121 0 0,0 0-1 0 0,0 0 1 0 0,0 0 0 0 0,0 1-1 0 0,0-1 1 0 0,1 1 0 0 0,-1 0 0 0 0,0 0-1 0 0,1 0 1 0 0,-1 0 0 0 0,1 0-1 0 0,-1 1 1 0 0,1 0 0 0 0,0 0-1 0 0,-1 0 1 0 0,1 0 0 0 0,-1 0 0 0 0,7 2-1 0 0,-9-1 26 0 0,0-1-1 0 0,1 1 1 0 0,-1 0-1 0 0,0 0 1 0 0,1 0-1 0 0,-1 0 1 0 0,0 0-1 0 0,0 0 1 0 0,0 0 0 0 0,0 0-1 0 0,0 0 1 0 0,0 0-1 0 0,-1 1 1 0 0,1-1-1 0 0,0 0 1 0 0,0 1-1 0 0,-1-1 1 0 0,1 1-1 0 0,-1-1 1 0 0,1 1-1 0 0,-1-1 1 0 0,0 1-1 0 0,0-1 1 0 0,0 1-1 0 0,1-1 1 0 0,-2 3-1 0 0,1 4 104 0 0,0 0-1 0 0,-1-1 0 0 0,-2 15 0 0 0,-10 33 416 0 0,-34 91-1 0 0,-35 48-124 0 0,34-94-939 0 0,-101 153 0 0 0,131-229 581 0 0,0-1 0 0 0,-2-1 1 0 0,-1-1-1 0 0,0 0 0 0 0,-42 29 0 0 0,54-44 91 0 0,1 1 1 0 0,-1 0-1 0 0,-10 14 1338 0 0,20-20-1406 0 0,0 0 0 0 0,1 0 0 0 0,-1-1 0 0 0,1 1 0 0 0,-1 0 0 0 0,1 0 0 0 0,0-1 0 0 0,-1 1 0 0 0,1-1 0 0 0,-1 0 0 0 0,1 1 0 0 0,0-1 0 0 0,-1 0 0 0 0,4 0 0 0 0,25-3 298 0 0,-27 3-321 0 0,35-6 195 0 0,67-20 0 0 0,34-22-291 0 0,-87 29 145 0 0,-29 11-26 0 0,53-19 272 0 0,87-19 0 0 0,-161 45-349 0 0,1 1 0 0 0,-1-1 0 0 0,1 1 0 0 0,0 0 0 0 0,-1 0 0 0 0,1 1-1 0 0,-1-1 1 0 0,5 1 0 0 0,-5 0-187 0 0,-4 9-2860 0 0</inkml:trace>
</inkml:ink>
</file>

<file path=ppt/ink/ink7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18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440 160 9215 0 0,'7'-11'599'0'0,"16"-18"0"0"0,1 3 3610 0 0,39-31 0 0 0,-20 22-2603 0 0,-41 34-1224 0 0,-3 2-279 0 0,-3 16-57 0 0,-1-2 1 0 0,0 1-1 0 0,-1-1 1 0 0,-14 25-1 0 0,-4 10-6 0 0,-224 481 77 0 0,137-325-59 0 0,-13 26 12 0 0,71-130-955 0 0</inkml:trace>
</inkml:ink>
</file>

<file path=ppt/ink/ink7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18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40 191 11519 0 0,'-8'-5'466'0'0,"-1"2"0"0"0,-13-5 5921 0 0,23 7-5991 0 0,12-7 81 0 0,1 0 0 0 0,0 2 0 0 0,0 0 0 0 0,1 0 1 0 0,19-4-1 0 0,-11 3-71 0 0,86-20 650 0 0,-39 11-633 0 0,-1 1-149 0 0,87-6 0 0 0,-116 17-242 0 0,62-6 44 0 0,96-14-5065 0 0,-169 18 3099 0 0</inkml:trace>
</inkml:ink>
</file>

<file path=ppt/ink/ink7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19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384 113 2759 0 0,'0'0'126'0'0,"2"0"-5"0"0,3 0 179 0 0,0-1 0 0 0,0 1 0 0 0,0-1 0 0 0,0-1 0 0 0,0 1 0 0 0,0-1 0 0 0,0 0 1 0 0,0 0-1 0 0,-1 0 0 0 0,6-4 0 0 0,8-6 3815 0 0,19-17 1 0 0,-14 11-3033 0 0,-23 18-1032 0 0,1 0 0 0 0,-1-1 0 0 0,1 1 0 0 0,-1 0 0 0 0,1-1 0 0 0,-1 1 0 0 0,1-1 0 0 0,-1 1 0 0 0,0-1 0 0 0,1 1 0 0 0,-1-1 1 0 0,0 1-1 0 0,1-1 0 0 0,-1 1 0 0 0,0-1 0 0 0,0 1 0 0 0,1-1 0 0 0,-1 0 0 0 0,0 1 0 0 0,0-1 0 0 0,0 1 0 0 0,0-1 0 0 0,0 0 0 0 0,0 1 1 0 0,0-1-1 0 0,0 1 0 0 0,0-1 0 0 0,0 0 0 0 0,0 1 0 0 0,0-1 0 0 0,0 0 0 0 0,-1 1 0 0 0,1-1 0 0 0,0 1 0 0 0,0-1 0 0 0,-1 1 0 0 0,1-1 1 0 0,0 1-1 0 0,-1-1 0 0 0,1 1 0 0 0,-1-2 0 0 0,0 1-37 0 0,-1 0 1 0 0,1 0-1 0 0,0 0 1 0 0,0 0-1 0 0,0 0 1 0 0,-1 1-1 0 0,1-1 1 0 0,0 0-1 0 0,-1 1 1 0 0,1-1-1 0 0,0 1 1 0 0,-1-1-1 0 0,1 1 1 0 0,-3-1-1 0 0,-7 2 17 0 0,1 0 0 0 0,-1 0 0 0 0,1 1 0 0 0,0 0 0 0 0,-1 1 0 0 0,-17 8 0 0 0,-58 32-117 0 0,58-28 115 0 0,-89 61 74 0 0,82-52 60 0 0,31-21-153 0 0,-73 54 570 0 0,70-50-441 0 0,0-1 0 0 0,0 1 0 0 0,1 0 0 0 0,0 0 1 0 0,0 0-1 0 0,1 1 0 0 0,0 0 0 0 0,-5 9 0 0 0,9-14-90 0 0,0 0-1 0 0,0 0 0 0 0,0 0 1 0 0,0 0-1 0 0,1 0 0 0 0,-1 0 1 0 0,1 0-1 0 0,0 0 1 0 0,0 0-1 0 0,0 0 0 0 0,0 0 1 0 0,1 0-1 0 0,-1 0 0 0 0,2 6 1 0 0,-1-7-25 0 0,0-1 0 0 0,-1 1 1 0 0,1 0-1 0 0,0-1 1 0 0,0 1-1 0 0,1-1 0 0 0,-1 1 1 0 0,0-1-1 0 0,0 1 0 0 0,1-1 1 0 0,-1 0-1 0 0,1 0 0 0 0,-1 0 1 0 0,1 0-1 0 0,-1 0 0 0 0,1 0 1 0 0,0 0-1 0 0,-1 0 0 0 0,1-1 1 0 0,0 1-1 0 0,0 0 0 0 0,0-1 1 0 0,-1 0-1 0 0,1 1 0 0 0,2-1 1 0 0,7 0 30 0 0,0 0 1 0 0,0 0-1 0 0,-1-1 1 0 0,1-1-1 0 0,-1 0 1 0 0,1 0-1 0 0,-1-1 0 0 0,1 0 1 0 0,12-7-1 0 0,7-4-209 0 0,48-31-1 0 0,-23 6-621 0 0,-54 38 684 0 0,-3 12-586 0 0,-5 15 221 0 0,3-13 712 0 0,1 1-1 0 0,-3 17 1 0 0,7-2-1937 0 0,-1-25 833 0 0,1 0 0 0 0,1 1 0 0 0,-1-1 0 0 0,0 0 0 0 0,3 4 1 0 0,3 5-5114 0 0</inkml:trace>
</inkml:ink>
</file>

<file path=ppt/ink/ink7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19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16 358 15919 0 0,'0'0'1446'0'0,"-4"-8"-1057"0"0,3 5-200 0 0,-1 0 0 0 0,1 0 1 0 0,-1 0-1 0 0,1 0 0 0 0,0 0 1 0 0,0 0-1 0 0,0 0 0 0 0,1 0 0 0 0,-1 0 1 0 0,1 0-1 0 0,0 0 0 0 0,-1-1 1 0 0,1 1-1 0 0,1 0 0 0 0,-1 0 0 0 0,0 0 1 0 0,1-1-1 0 0,0 1 0 0 0,0 0 1 0 0,0 0-1 0 0,0 0 0 0 0,0 0 0 0 0,0 0 1 0 0,1 1-1 0 0,0-1 0 0 0,3-4 0 0 0,11-13-21 0 0,2 2 0 0 0,1 0 0 0 0,0 1 0 0 0,37-25 0 0 0,-37 28-145 0 0,23-18-63 0 0,2 3-1 0 0,59-32 1 0 0,-99 59 21 0 0,0 0 1 0 0,1 1-1 0 0,-1-1 1 0 0,0 1-1 0 0,0 0 1 0 0,1 0-1 0 0,-1 0 1 0 0,0 0-1 0 0,1 1 1 0 0,-1 0-1 0 0,7 0 1 0 0,-9 1 20 0 0,0-1 1 0 0,0 1-1 0 0,0-1 1 0 0,0 1-1 0 0,0 0 1 0 0,-1 0-1 0 0,1 0 1 0 0,0 0-1 0 0,-1 0 0 0 0,1 0 1 0 0,0 0-1 0 0,-1 1 1 0 0,1-1-1 0 0,-1 1 1 0 0,0-1-1 0 0,0 1 1 0 0,1-1-1 0 0,-1 1 0 0 0,0 0 1 0 0,0 0-1 0 0,-1-1 1 0 0,1 1-1 0 0,0 0 1 0 0,0 0-1 0 0,-1 0 1 0 0,1 0-1 0 0,-1 3 0 0 0,1 1 27 0 0,0-1-1 0 0,-1 1 1 0 0,0-1-1 0 0,0 1 0 0 0,-1-1 1 0 0,1 1-1 0 0,-1-1 1 0 0,-3 11-1 0 0,-19 45 121 0 0,10-30-119 0 0,-16 37 132 0 0,17-40-144 0 0,0 0-1 0 0,2 1 1 0 0,-8 35-1 0 0,19-55-160 0 0,-1-8 77 0 0,1-1-1 0 0,-1 1 1 0 0,0 0-1 0 0,1-1 1 0 0,-1 1-1 0 0,1 0 1 0 0,-1-1-1 0 0,1 1 1 0 0,-1-1-1 0 0,1 1 1 0 0,0-1-1 0 0,-1 1 1 0 0,1-1-1 0 0,-1 1 1 0 0,1-1 0 0 0,0 0-1 0 0,-1 1 1 0 0,1-1-1 0 0,0 0 1 0 0,0 0-1 0 0,-1 1 1 0 0,1-1-1 0 0,1 0 1 0 0,17-2-6957 0 0,-19 2 6976 0 0,10-1-6569 0 0</inkml:trace>
</inkml:ink>
</file>

<file path=ppt/ink/ink7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19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78 13735 0 0,'-44'15'1985'0'0,"36"-14"828"0"0,30-12-1115 0 0,86-29 350 0 0,-54 21-1731 0 0,-32 13-454 0 0,-1 1-1 0 0,1 1 0 0 0,0 1 0 0 0,0 1 0 0 0,23 1 0 0 0,-10-1-2232 0 0,-19 2-2518 0 0,-1 0-1376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43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98 223 8751 0 0,'-12'2'199'0'0,"0"1"-1"0"0,-20 7 0 0 0,29-9-16 0 0,0 0 1 0 0,0 0-1 0 0,0 1 0 0 0,1-1 1 0 0,-1 1-1 0 0,0 0 0 0 0,1-1 1 0 0,-1 1-1 0 0,1 0 0 0 0,0 1 1 0 0,-1-1-1 0 0,1 0 0 0 0,0 1 1 0 0,1-1-1 0 0,-4 11 3706 0 0,15-6-1655 0 0,-6-5-1821 0 0,0 0-1 0 0,0 0 1 0 0,0-1 0 0 0,1 1 0 0 0,-1-1 0 0 0,1 0-1 0 0,-1-1 1 0 0,1 1 0 0 0,-1-1 0 0 0,8 0-1 0 0,8-1-35 0 0,22-4 0 0 0,-37 4-216 0 0,407-87 2577 0 0,-268 53-2263 0 0,57-9 62 0 0,162-42-158 0 0,-335 77-599 0 0,56-13 190 0 0,-72 20-896 0 0,0 0 1 0 0,18 0-1 0 0,-27 2-570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7:51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10591 0 0,'0'0'964'0'0,"-1"1"-794"0"0,-2 4 181 0 0,1-1 1 0 0,0 0-1 0 0,0 1 0 0 0,0-1 1 0 0,0 1-1 0 0,1-1 1 0 0,0 1-1 0 0,0 0 1 0 0,0 0-1 0 0,0 0 1 0 0,1-1-1 0 0,-1 1 0 0 0,1 0 1 0 0,1 0-1 0 0,-1 0 1 0 0,2 6-1 0 0,0 0 216 0 0,0-1 1 0 0,1 1-1 0 0,0-1 0 0 0,1 0 0 0 0,0 0 1 0 0,8 15-1 0 0,-3-12-386 0 0,0 0-1 0 0,1-1 1 0 0,0 0 0 0 0,0-1 0 0 0,1 0 0 0 0,1-1 0 0 0,0 0-1 0 0,0-1 1 0 0,23 13 0 0 0,9 1 172 0 0,78 28 0 0 0,-75-32-243 0 0,100 31 82 0 0,-24-9-206 0 0,-121-40-503 0 0,13 5 1339 0 0</inkml:trace>
</inkml:ink>
</file>

<file path=ppt/ink/ink7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20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0 8287 0 0,'0'2'7883'0'0,"-6"19"-4559"0"0,-16 30-2271 0 0,-58 92-387 0 0,56-104-221 0 0,-37 82 0 0 0,24-13-558 0 0,36-104-43 0 0,-3 15-613 0 0,6-3-3323 0 0,3 1 2310 0 0</inkml:trace>
</inkml:ink>
</file>

<file path=ppt/ink/ink7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20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9215 0 0,'0'0'831'0'0,"-5"6"-522"0"0,3-2 12 0 0,0 0-1 0 0,0 0 1 0 0,0 0 0 0 0,0 0-1 0 0,1 0 1 0 0,0 1-1 0 0,0-1 1 0 0,0 0-1 0 0,0 1 1 0 0,1 4 0 0 0,-1 3 138 0 0,1-1 1 0 0,2 21 0 0 0,1-18-231 0 0,0 0 0 0 0,1-1 1 0 0,0 0-1 0 0,10 20 0 0 0,-1-6 128 0 0,18 27 0 0 0,-24-44-215 0 0,0 1 0 0 0,1-2 0 0 0,1 1 0 0 0,0-1 1 0 0,0-1-1 0 0,0 1 0 0 0,1-1 0 0 0,0-1 1 0 0,20 11-1 0 0,4-2 909 0 0,69 24 0 0 0,35 1 460 0 0,-124-37-1502 0 0,-1 1 0 0 0,0 0-1 0 0,-1 1 1 0 0,1 0 0 0 0,18 13-1 0 0,-26-16-64 0 0,20 9-1919 0 0,-8-7-2197 0 0,-12-3 2017 0 0,6 1-3832 0 0</inkml:trace>
</inkml:ink>
</file>

<file path=ppt/ink/ink7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21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0 12607 0 0,'0'0'968'0'0,"-1"2"-664"0"0,-1 1-288 0 0,-1 0-1 0 0,1-1 0 0 0,-1 1 1 0 0,0 0-1 0 0,0-1 0 0 0,-7 4 0 0 0,-6 6 88 0 0,-7 8 843 0 0,1 2 1 0 0,-28 35-1 0 0,-32 54 879 0 0,15-19-787 0 0,36-53-640 0 0,-15 22-57 0 0,-58 57 0 0 0,76-89-340 0 0,-36 33-690 0 0,62-61 247 0 0,3-3-786 0 0,0-8-342 0 0</inkml:trace>
</inkml:ink>
</file>

<file path=ppt/ink/ink7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21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89 178 9215 0 0,'-2'0'422'0'0,"-1"-1"-308"0"0,0 0 0 0 0,0 0 0 0 0,0 0 0 0 0,0 0 0 0 0,0 1 0 0 0,0-1 0 0 0,0 1 0 0 0,0 0 0 0 0,-1 0 0 0 0,1 0 0 0 0,0 0 0 0 0,0 1 0 0 0,0-1 0 0 0,0 1 0 0 0,-5 2 1410 0 0,5 0 716 0 0,3-3-2209 0 0,0 0 0 0 0,0 0 0 0 0,0 0 0 0 0,0 0 0 0 0,-1 0 0 0 0,1 0 0 0 0,0 1 1 0 0,0-1-1 0 0,0 0 0 0 0,0 0 0 0 0,0 0 0 0 0,0 0 0 0 0,0 0 0 0 0,0 0 0 0 0,0 0 0 0 0,0 0 1 0 0,0 0-1 0 0,0 0 0 0 0,0 1 0 0 0,0-1 0 0 0,0 0 0 0 0,0 0 0 0 0,0 0 0 0 0,0 0 0 0 0,0 0 0 0 0,0 0 1 0 0,0 0-1 0 0,0 0 0 0 0,0 1 0 0 0,0-1 0 0 0,0 0 0 0 0,0 0 0 0 0,0 0 0 0 0,0 0 0 0 0,0 0 0 0 0,0 0 1 0 0,0 0-1 0 0,0 0 0 0 0,0 1 0 0 0,0-1 0 0 0,0 0 0 0 0,0 0 0 0 0,0 0 0 0 0,0 0 0 0 0,1 0 1 0 0,-1 0-1 0 0,0 0 0 0 0,0 0 0 0 0,0 0 0 0 0,0 0 0 0 0,0 0 0 0 0,0 0 0 0 0,9 2 144 0 0,-1-1 0 0 0,1 0 0 0 0,-1-1 1 0 0,1 0-1 0 0,-1-1 0 0 0,17-2 0 0 0,54-15 422 0 0,-63 14-509 0 0,91-27 349 0 0,117-51-1 0 0,-198 72-403 0 0,-6 1-17 0 0,0 1 0 0 0,1 1-1 0 0,30-7 1 0 0,-43 14-101 0 0,-6 0-38 0 0,-2 1-6 0 0,1 1 106 0 0,0 1 0 0 0,0-1 1 0 0,0 1-1 0 0,-1-1 0 0 0,1 0 0 0 0,-1 1 1 0 0,0-1-1 0 0,1 1 0 0 0,-1-1 1 0 0,-1 1-1 0 0,1-1 0 0 0,0 1 0 0 0,0-1 1 0 0,-1 1-1 0 0,0-1 0 0 0,-1 4 0 0 0,-3 8-187 0 0,-11 21-1 0 0,12-25 188 0 0,-27 51 41 0 0,3-6 64 0 0,-23 66-1 0 0,45-101-66 0 0,0 0-1 0 0,1 0 0 0 0,1 0 1 0 0,0 1-1 0 0,2-1 0 0 0,1 1 1 0 0,1 28-1 0 0,8 14 174 0 0,21 88 0 0 0,-12-74-60 0 0,-10-42 10 0 0,70 304 1011 0 0,-61-293 3560 0 0,-15-46-4690 0 0,-1-1-1 0 0,0 1 0 0 0,1 0 1 0 0,-1-1-1 0 0,0 1 0 0 0,1-1 1 0 0,-1 1-1 0 0,0 0 1 0 0,1-1-1 0 0,-1 1 0 0 0,0-1 1 0 0,0 1-1 0 0,0-1 1 0 0,0 1-1 0 0,1 0 0 0 0,-1-1 1 0 0,0 1-1 0 0,0-2 0 0 0,-1 1-36 0 0,0 0 0 0 0,0 0 0 0 0,0 0 0 0 0,0 0-1 0 0,0 0 1 0 0,0 0 0 0 0,0 0 0 0 0,0 0 0 0 0,0 1-1 0 0,-1-1 1 0 0,1 0 0 0 0,0 1 0 0 0,0-1 0 0 0,-1 1-1 0 0,-1-1 1 0 0,-1 0-23 0 0,-1 0 0 0 0,1 0 0 0 0,-1 1 0 0 0,-7 0 1 0 0,-2 0-54 0 0,0 2 0 0 0,-17 3 0 0 0,-263 49-77 0 0,150-29 134 0 0,41 1 257 0 0,100-25-191 0 0,0-1 0 0 0,0 1 1 0 0,0-1-1 0 0,0 0 0 0 0,0 0 0 0 0,-3-1 0 0 0,4 1 63 0 0,4-1-17 0 0,49-4-463 0 0,-16 3-6635 0 0,-10 1-637 0 0</inkml:trace>
</inkml:ink>
</file>

<file path=ppt/ink/ink7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21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77 9215 0 0,'0'0'707'0'0,"-9"-1"-438"0"0,3 0-14 0 0,2 0 691 0 0,0 0 0 0 0,0 0-1 0 0,0 1 1 0 0,0-1-1 0 0,0 1 1 0 0,-1 0 0 0 0,-5 1 2418 0 0,11 0-3075 0 0,0 1-222 0 0,0-1 0 0 0,1 1 0 0 0,0-1 0 0 0,-1 0-1 0 0,1 1 1 0 0,0-1 0 0 0,0 0 0 0 0,-1 0 0 0 0,1 0 0 0 0,0-1 0 0 0,0 1-1 0 0,0 0 1 0 0,0-1 0 0 0,0 1 0 0 0,0-1 0 0 0,1 0 0 0 0,-1 0 0 0 0,0 1 0 0 0,0-1-1 0 0,2-1 1 0 0,8 0 162 0 0,-1 0-1 0 0,19-5 1 0 0,-15 2-112 0 0,101-22 433 0 0,-44 8-844 0 0,119-13-1 0 0,-158 30-1172 0 0,-12 2-4686 0 0,-8 1-435 0 0</inkml:trace>
</inkml:ink>
</file>

<file path=ppt/ink/ink7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22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8751 0 0,'0'0'11375'0'0,"2"-1"-10391"0"0,68-12 1911 0 0,18-2-1825 0 0,62 7-826 0 0,-71 4-1587 0 0,-55 3-66 0 0</inkml:trace>
</inkml:ink>
</file>

<file path=ppt/ink/ink7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25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142 109 4607 0 0,'0'-2'354'0'0,"13"-27"246"0"0,-7 16 1779 0 0,0 1 0 0 0,1-1 1 0 0,11-13-1 0 0,-4 13 1022 0 0,-13 15-3294 0 0,-1 5-69 0 0,1-1-1 0 0,-1 1 1 0 0,0 0 0 0 0,-1 0 0 0 0,1 0-1 0 0,-3 7 1 0 0,-12 43 31 0 0,11-43-47 0 0,-90 247 248 0 0,9-31-1863 0 0,81-216-2698 0 0,2-1-1437 0 0</inkml:trace>
</inkml:ink>
</file>

<file path=ppt/ink/ink7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25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1 313 4143 0 0,'0'0'806'0'0,"2"-1"1484"0"0,28-2 3283 0 0,27-3-949 0 0,30-6-3225 0 0,412-106 1624 0 0,-168 33-1682 0 0,-250 67-1044 0 0,141-30 227 0 0,-166 39-450 0 0,110-3-1 0 0,-161 12-329 0 0,0 0 1 0 0,-1 0-1 0 0,1 0 0 0 0,0 1 1 0 0,-1-1-1 0 0,1 1 0 0 0,-1 1 1 0 0,1-1-1 0 0,-1 1 0 0 0,1-1 1 0 0,-1 1-1 0 0,6 4 0 0 0</inkml:trace>
</inkml:ink>
</file>

<file path=ppt/ink/ink7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25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 13039 0 0,'5'-6'5174'0'0,"-44"86"-4164"0"0,-56 119-603 0 0,80-172-398 0 0,-77 119-149 0 0,57-95-138 0 0,-9 25-1954 0 0</inkml:trace>
</inkml:ink>
</file>

<file path=ppt/ink/ink7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26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0 232 8751 0 0,'0'0'674'0'0,"2"-1"-438"0"0,40-16 4650 0 0,-12 4-2048 0 0,102-37 496 0 0,90-9-1835 0 0,-70 22-1174 0 0,2-1-193 0 0,-118 32-368 0 0,0 1 0 0 0,49 0 0 0 0,-76 5-218 0 0,1 1 1 0 0,0 0-1 0 0,0 1 0 0 0,-1 0 1 0 0,1 0-1 0 0,9 5 0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7:52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17 17647 0 0,'-1'-1'113'0'0,"-1"-1"0"0"0,1 1 0 0 0,-1-1 0 0 0,1 1 0 0 0,-1 0 0 0 0,0 0 1 0 0,0 0-1 0 0,0 0 0 0 0,0 0 0 0 0,1 0 0 0 0,-1 0 0 0 0,0 0 0 0 0,0 1 0 0 0,-1-1 0 0 0,1 1 0 0 0,0 0 0 0 0,0 0 0 0 0,0-1 0 0 0,0 1 0 0 0,0 1 0 0 0,0-1 0 0 0,-4 1 0 0 0,1 0 154 0 0,0 0 0 0 0,1 1 1 0 0,-1 0-1 0 0,0 0 0 0 0,0 0 0 0 0,1 1 0 0 0,-5 3 0 0 0,-30 24 152 0 0,27-20-387 0 0,-182 165 27 0 0,67-57-50 0 0,19-15-2145 0 0</inkml:trace>
</inkml:ink>
</file>

<file path=ppt/ink/ink7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26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9 10855 0 0,'0'0'980'0'0,"0"-1"-781"0"0,-1 0 0 0 0,0 0 0 0 0,0 0 0 0 0,0 0-1 0 0,-1 1 1 0 0,1-1 0 0 0,0 0 0 0 0,0 1-1 0 0,-2-2 1 0 0,-1 3-105 0 0,0 0-1 0 0,0 0 1 0 0,0 0-1 0 0,0 0 0 0 0,0 1 1 0 0,0 0-1 0 0,0 0 1 0 0,0 0-1 0 0,1 0 1 0 0,-1 0-1 0 0,1 1 1 0 0,0-1-1 0 0,0 1 0 0 0,0 0 1 0 0,0 0-1 0 0,0 0 1 0 0,0 1-1 0 0,1-1 1 0 0,0 1-1 0 0,0-1 1 0 0,0 1-1 0 0,0 0 0 0 0,0 0 1 0 0,-1 5-1 0 0,-14 42 646 0 0,-11 57 0 0 0,-6 21 501 0 0,27-107-1104 0 0,-1-2-1 0 0,0 1 0 0 0,-23 36 0 0 0,27-51-124 0 0,0 1-1 0 0,0-1 1 0 0,0 1 0 0 0,1 0-1 0 0,0 0 1 0 0,0 0 0 0 0,1 0-1 0 0,0 0 1 0 0,0 1 0 0 0,-1 11-1 0 0,5-8-34 0 0,6 1-124 0 0,5-2-11264 0 0</inkml:trace>
</inkml:ink>
</file>

<file path=ppt/ink/ink7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27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2759 0 0,'18'-19'225'0'0,"-15"19"-202"0"0,-1-1 244 0 0,0 1-1 0 0,-1-1 0 0 0,1 1 0 0 0,0-1 0 0 0,0 1 0 0 0,-1 0 0 0 0,1 0 0 0 0,0 0 0 0 0,0 0 0 0 0,0 0 0 0 0,-1 0 0 0 0,1 0 0 0 0,0 1 0 0 0,0-1 1 0 0,-1 1-1 0 0,1-1 0 0 0,0 1 0 0 0,-1-1 0 0 0,1 1 0 0 0,0 0 0 0 0,-1 0 0 0 0,1 0 0 0 0,1 2 0 0 0,5 3 2098 0 0,0 0 0 0 0,-1 1-1 0 0,7 9 1 0 0,-2-4-987 0 0,52 61 795 0 0,-15-16-1235 0 0,21 22-713 0 0,-29-31 205 0 0,92 84 0 0 0,-118-120-382 0 0,0-1-1 0 0,0 0 1 0 0,1-1-1 0 0,1 0 0 0 0,0-2 1 0 0,0 0-1 0 0,1 0 1 0 0,-1-2-1 0 0,2 0 1 0 0,36 6-1 0 0,-38-10-435 0 0,0-2 0 0 0,1 1 0 0 0,-1-2 0 0 0,24-3 0 0 0,-26 1-527 0 0,-1 0-1 0 0,0 0 0 0 0,-1-2 0 0 0,1 1 1 0 0,21-12-1 0 0,-15 4-6606 0 0</inkml:trace>
</inkml:ink>
</file>

<file path=ppt/ink/ink7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27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1 9215 0 0,'0'0'4744'0'0,"-2"0"-3549"0"0,-2 1-1079 0 0,0 1 0 0 0,0-1 0 0 0,1 0 1 0 0,-1 1-1 0 0,0 0 0 0 0,1 0 0 0 0,-1 0 0 0 0,1 1 1 0 0,-1-1-1 0 0,1 1 0 0 0,0-1 0 0 0,-3 5 0 0 0,-7 8 382 0 0,-15 21 0 0 0,6-7 99 0 0,-141 159 2037 0 0,-16-16-1846 0 0,-16 0-540 0 0,176-158-532 0 0,18-13-49 0 0</inkml:trace>
</inkml:ink>
</file>

<file path=ppt/ink/ink7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27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87 8751 0 0,'0'0'674'0'0,"-1"-1"-438"0"0,-11-12 3662 0 0,11 12-3547 0 0,1 1 0 0 0,0-1 1 0 0,0 1-1 0 0,-1-1 1 0 0,1 1-1 0 0,0-1 1 0 0,0 1-1 0 0,-1-1 1 0 0,1 1-1 0 0,0-1 1 0 0,0 0-1 0 0,0 0-200 0 0,1 0-1 0 0,-1 0 1 0 0,1 1-1 0 0,-1-1 1 0 0,1 0-1 0 0,0 0 1 0 0,-1 1-1 0 0,1-1 1 0 0,0 0-1 0 0,0 1 1 0 0,0-1-1 0 0,1 0 1 0 0,3-3 23 0 0,0 1 0 0 0,0 1 0 0 0,0-1 1 0 0,0 1-1 0 0,0 0 0 0 0,1 0 0 0 0,-1 0 1 0 0,9 0-1 0 0,51-5 305 0 0,-10 2-108 0 0,-13 1-90 0 0,-27 3-142 0 0,-1-1 1 0 0,0 0 0 0 0,1-1-1 0 0,18-6 1 0 0,-30 9-98 0 0,-3 0-41 0 0,1 0-1 0 0,-1 0 0 0 0,0 0 0 0 0,1 0 0 0 0,-1 0 1 0 0,1 0-1 0 0,-1 0 0 0 0,0 1 0 0 0,0-1 0 0 0,1 0 1 0 0,-1 0-1 0 0,0 0 0 0 0,1 1 0 0 0,-1-1 0 0 0,0 0 1 0 0,0 0-1 0 0,1 0 0 0 0,-1 1 0 0 0,0-1 0 0 0,0 0 1 0 0,1 1-1 0 0,-1-1 0 0 0,0 0 0 0 0,0 1 0 0 0,0-1 1 0 0,0 0-1 0 0,0 1 0 0 0,1-1 0 0 0,-1 0 0 0 0,0 1 1 0 0,0-1-1 0 0,0 0 0 0 0,0 1 0 0 0,0-1 0 0 0,0 0 1 0 0,0 1-1 0 0,0-1 0 0 0,0 0 0 0 0,0 1 0 0 0,-1-1 1 0 0,1 0-1 0 0,0 1 0 0 0,0-1 0 0 0,0 0 0 0 0,0 1 1 0 0,0-1-1 0 0,-1 0 0 0 0,1 1 0 0 0,0-1 0 0 0,0 0 1 0 0,0 0-1 0 0,-1 1 0 0 0,1-1 0 0 0,0 0 0 0 0,-1 1 0 0 0,-3 8 4 0 0,-1-1 0 0 0,0 1 0 0 0,-1-1 0 0 0,0 0 0 0 0,-13 14 0 0 0,-41 33 31 0 0,33-33-30 0 0,-40 38-5 0 0,2 3 0 0 0,-76 97 0 0 0,129-143 0 0 0,-16 29 0 0 0,23-35 0 0 0,4-3 11 0 0,2-7-2 0 0,0 0 1 0 0,0-1 0 0 0,0 1-1 0 0,0 0 1 0 0,0 0-1 0 0,0-1 1 0 0,0 1-1 0 0,0 0 1 0 0,0-1-1 0 0,0 1 1 0 0,0-1 0 0 0,0 0-1 0 0,0 1 1 0 0,1-1-1 0 0,-1 0 1 0 0,2 1-1 0 0,9-1 68 0 0,-1 0 0 0 0,0 0 0 0 0,0-1-1 0 0,0 0 1 0 0,16-5 0 0 0,9 0 89 0 0,47-10 133 0 0,15-2-5 0 0,67 8 282 0 0,-142 11-784 0 0,1 0 1 0 0,-1 1-1 0 0,1 2 0 0 0,-1 0 1 0 0,23 8-1 0 0,-31-6-515 0 0</inkml:trace>
</inkml:ink>
</file>

<file path=ppt/ink/ink7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29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81 5527 0 0,'-1'-2'250'0'0,"-5"-24"-322"0"0,-11-26 14245 0 0,19 54-13813 0 0,9 30 93 0 0,0 0 1 0 0,7 42 0 0 0,-2-5-30 0 0,16 55-76 0 0,33 111-329 0 0,-62-224-139 0 0,2-1-1 0 0,0 1 1 0 0,0-1 0 0 0,11 17 0 0 0,-14-26-141 0 0,0 0 0 0 0,-1 1 0 0 0,1-1 0 0 0,0 0 1 0 0,0 0-1 0 0,0 0 0 0 0,0-1 0 0 0,0 1 0 0 0,0 0 1 0 0,0-1-1 0 0,1 1 0 0 0,-1-1 0 0 0,0 0 1 0 0,0 1-1 0 0,0-1 0 0 0,3-1 0 0 0,14-1-6191 0 0</inkml:trace>
</inkml:ink>
</file>

<file path=ppt/ink/ink7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29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99 5983 0 0,'-2'-24'1506'0'0,"-5"-27"-1"0"0,3 27 9050 0 0,10 38-9999 0 0,-4-6-540 0 0,0 0 0 0 0,-1 0 0 0 0,0 0 0 0 0,0 0 0 0 0,-1 0 0 0 0,0 12 0 0 0,-9 51-34 0 0,5-41 26 0 0,-73 317-6 0 0,55-265 7 0 0,-7 25 4 0 0,-5-2 1 0 0,-5-1-1 0 0,-69 132 0 0 0,-98 109-87 0 0,142-243 50 0 0,52-83-22 0 0,0 2 0 0 0,2-1 1 0 0,0 2-1 0 0,1-1 0 0 0,2 1 1 0 0,0 0-1 0 0,-7 42 0 0 0,14-62-248 0 0</inkml:trace>
</inkml:ink>
</file>

<file path=ppt/ink/ink7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29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97 7367 0 0,'0'0'568'0'0,"-2"0"-373"0"0,-36 16 9274 0 0,49-17-9106 0 0,0-1 0 0 0,-1 0 0 0 0,0-1 1 0 0,1 0-1 0 0,-1 0 0 0 0,0-1 0 0 0,18-10 0 0 0,12-4 108 0 0,-12 6-495 0 0,87-27 1398 0 0,-103 35-1874 0 0,1 2 0 0 0,0 0 0 0 0,1 0 0 0 0,-1 1 1 0 0,0 1-1 0 0,0 0 0 0 0,14 2 0 0 0,-25-2-827 0 0</inkml:trace>
</inkml:ink>
</file>

<file path=ppt/ink/ink7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30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24 103 919 0 0,'-23'-8'19548'0'0,"27"3"-18913"0"0,-2 4-144 0 0,13-11-293 0 0,1 2 1 0 0,1 0-1 0 0,0 1 1 0 0,0 1 0 0 0,0 0-1 0 0,1 2 1 0 0,0 0 0 0 0,1 0-1 0 0,-1 2 1 0 0,1 1 0 0 0,0 0-1 0 0,0 1 1 0 0,29 1 0 0 0,-38 1-583 0 0,0 1-1 0 0,-1 1 1 0 0,1-1 0 0 0,14 6-1 0 0,-6 0-1516 0 0</inkml:trace>
</inkml:ink>
</file>

<file path=ppt/ink/ink7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32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64 8287 0 0,'7'-10'419'0'0,"1"0"0"0"0,0 1 0 0 0,12-10 0 0 0,-4 4 4048 0 0,-18 31-4062 0 0,0 0-1 0 0,-1-1 1 0 0,0 1 0 0 0,-1-1-1 0 0,-1 1 1 0 0,-7 15 0 0 0,4-11-113 0 0,-72 190 754 0 0,-142 264 0 0 0,100-224-1046 0 0,-9 17 0 0 0,115-240 77 0 0,-36 48 1 0 0,43-63-486 0 0,-2 0 1 0 0,0-1 0 0 0,0 0-1 0 0,-1-1 1 0 0,-20 14 0 0 0,31-24 230 0 0,0 0-1 0 0,0 1 1 0 0,0-1 0 0 0,0 0 0 0 0,0 0-1 0 0,0 0 1 0 0,0 0 0 0 0,0 0-1 0 0,0 0 1 0 0,0 0 0 0 0,0-1 0 0 0,1 1-1 0 0,-1 0 1 0 0,0 0 0 0 0,0-1-1 0 0,0 1 1 0 0,0 0 0 0 0,0-1 0 0 0,0 1-1 0 0,1-1 1 0 0,-1 1 0 0 0,0-1 0 0 0,0 0-1 0 0,0 0 1 0 0,-4-6-1438 0 0</inkml:trace>
</inkml:ink>
</file>

<file path=ppt/ink/ink7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33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125 300 2303 0 0,'-75'10'673'0'0,"50"-7"2389"0"0,1 0 9482 0 0,59-3-11795 0 0,0-2 0 0 0,0-2 0 0 0,60-13 0 0 0,548-170 752 0 0,-536 154-2192 0 0,179-34 0 0 0,-257 64-1520 0 0,-5 0-4940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7:59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1383 94 13791 0 0,'5'-8'164'0'0,"0"1"0"0"0,0 1 0 0 0,1-1-1 0 0,0 1 1 0 0,0 0 0 0 0,1 0 0 0 0,13-9-1 0 0,1-1 39 0 0,-1-1 1748 0 0,-21 19-1868 0 0,-10 12-66 0 0,0-1 0 0 0,0 0 0 0 0,-2-1 0 0 0,1 0 0 0 0,-1-1 0 0 0,-1-1 1 0 0,0 0-1 0 0,-27 14 0 0 0,-15 4 16 0 0,-61 22 0 0 0,106-46-33 0 0,-216 101 64 0 0,140-62-101 0 0,-139 49 0 0 0,220-90 10 0 0,-62 17-228 0 0,61-18 66 0 0,0 0 0 0 0,0 0 0 0 0,0-1 0 0 0,0 1 0 0 0,0-1 0 0 0,0-1 0 0 0,-12-1 0 0 0,18 1 113 0 0,-1 1 0 0 0,0-1 1 0 0,1 1-1 0 0,-1-1 0 0 0,1 0 0 0 0,-1 1 1 0 0,1-1-1 0 0,-1 0 0 0 0,1 0 0 0 0,-1 0 0 0 0,1 0 1 0 0,0 0-1 0 0,0 0 0 0 0,0-1 0 0 0,-1 1 1 0 0,1 0-1 0 0,0-1 0 0 0,0 1 0 0 0,1 0 0 0 0,-1-1 1 0 0,0 1-1 0 0,0-1 0 0 0,1 1 0 0 0,-1-1 1 0 0,1 0-1 0 0,-1 1 0 0 0,1-1 0 0 0,0 0 0 0 0,0 1 1 0 0,0-1-1 0 0,0 0 0 0 0,0 1 0 0 0,0-1 1 0 0,0 0-1 0 0,0 1 0 0 0,1-3 0 0 0,1-2-30 0 0,-1 0 1 0 0,1 0-1 0 0,0 1 0 0 0,0-1 0 0 0,1 1 0 0 0,0-1 0 0 0,0 1 0 0 0,0 0 1 0 0,4-5-1 0 0,4-3 55 0 0,1 0 1 0 0,0 1 0 0 0,1 1-1 0 0,14-10 1 0 0,-19 15 236 0 0,1 0-1 0 0,-1 1 1 0 0,1 1 0 0 0,0-1-1 0 0,0 1 1 0 0,1 1 0 0 0,-1 0-1 0 0,12-2 1 0 0,-20 4-117 0 0,1 1 0 0 0,-1 0 0 0 0,1 0 0 0 0,-1 0 0 0 0,0 0 0 0 0,1 1 0 0 0,-1-1 0 0 0,1 0 1 0 0,-1 1-1 0 0,1-1 0 0 0,-1 1 0 0 0,0-1 0 0 0,1 1 0 0 0,-1-1 0 0 0,0 1 0 0 0,0 0 0 0 0,0 0 0 0 0,1 0 0 0 0,-1 0 0 0 0,0 0 0 0 0,2 1 0 0 0,-2 0-33 0 0,1 0 0 0 0,-1 0-1 0 0,0 0 1 0 0,1 0 0 0 0,-1 1-1 0 0,0-1 1 0 0,0 0 0 0 0,-1 0-1 0 0,1 1 1 0 0,0-1 0 0 0,0 4-1 0 0,-1 3 23 0 0,0 0-1 0 0,0 0 0 0 0,-1-1 1 0 0,0 1-1 0 0,0 0 1 0 0,-1-1-1 0 0,0 1 1 0 0,-1-1-1 0 0,-3 8 0 0 0,-7 14-15 0 0,-18 29 1 0 0,30-58-41 0 0,-43 74 16 0 0,-3-2-1 0 0,-64 78 1 0 0,-104 100-165 0 0,195-228 124 0 0,-65 78 589 0 0,81-96-472 0 0,0 0 0 0 0,0 0-1 0 0,0 1 1 0 0,1 0 0 0 0,-1 0 0 0 0,1 0 0 0 0,1 0-1 0 0,-1 1 1 0 0,-1 9 0 0 0,3-7-83 0 0,-1 0-1 0 0,1 1 1 0 0,-1-1 0 0 0,-1-1-1 0 0,-6 18 1 0 0,7-21-10 0 0,-1-1-1 0 0,1 0 1 0 0,-1 0-1 0 0,0 0 1 0 0,0 0 0 0 0,0-1-1 0 0,0 1 1 0 0,-1-1-1 0 0,1 0 1 0 0,-1 0 0 0 0,-5 3-1 0 0,2-2 2345 0 0,30-5-1947 0 0,0-2 0 0 0,0 0 0 0 0,26-8-1 0 0,34-5 299 0 0,67 5 453 0 0,50-6-943 0 0,-198 16-283 0 0,6 3-294 0 0</inkml:trace>
</inkml:ink>
</file>

<file path=ppt/ink/ink7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33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62 6447 0 0,'1'-2'499'0'0,"-1"2"-606"0"0,2-13-1292 0 0,-3-8 6012 0 0,1 20-4176 0 0,0 0 1 0 0,-1 0-1 0 0,1 0 0 0 0,-1-1 1 0 0,1 1-1 0 0,-1 0 0 0 0,1 0 0 0 0,-1 0 1 0 0,0 0-1 0 0,1 0 0 0 0,-1 0 1 0 0,0 0-1 0 0,-1-1 0 0 0,-13-5 847 0 0,10 6-1256 0 0,-1 0 1 0 0,1 1-1 0 0,0-1 0 0 0,-1 1 1 0 0,1 0-1 0 0,-1 1 0 0 0,1 0 0 0 0,0-1 1 0 0,-1 2-1 0 0,-8 2 0 0 0,-6 3-35 0 0,-26 15 0 0 0,28-13 18 0 0,-26 14-18 0 0,2 1 0 0 0,-68 52 0 0 0,-65 77 558 0 0,157-137-45 0 0,2 2 0 0 0,-27 34 0 0 0,42-50-404 0 0,0 0-1 0 0,0-1 1 0 0,0 1-1 0 0,0 0 1 0 0,0 0-1 0 0,1 0 0 0 0,-1 0 1 0 0,1 0-1 0 0,-1 3 1 0 0,4-4-36 0 0,0 0 1 0 0,-1-1 0 0 0,1 1-1 0 0,0 0 1 0 0,0-1-1 0 0,0 0 1 0 0,0 1-1 0 0,0-1 1 0 0,0-1 0 0 0,-1 1-1 0 0,1 0 1 0 0,0-1-1 0 0,5-1 1 0 0,5-1 6 0 0,22-11 1 0 0,-20 8 33 0 0,172-83-317 0 0,-5 3-1591 0 0,-175 82 1697 0 0,-5 3 55 0 0,0 0 1 0 0,0 1 0 0 0,0-1 0 0 0,0 0 0 0 0,0 1 0 0 0,0-1-1 0 0,3 0 1 0 0,-9 15 78 0 0,1-9 42 0 0,1 0 0 0 0,-1-1 1 0 0,0 0-1 0 0,0 1 1 0 0,-7 6-1 0 0,-9 12 156 0 0,2 2 4 0 0,3-2-106 0 0,0-1-1 0 0,-21 47 0 0 0,34-67-179 0 0,0 0 0 0 0,1-1 0 0 0,-1 1 0 0 0,1 0 0 0 0,-1-1 0 0 0,1 1 0 0 0,-1 0 0 0 0,1 0 0 0 0,0 0 0 0 0,0-1 0 0 0,0 1 0 0 0,0 0 0 0 0,0 0 0 0 0,1 0 0 0 0,-1-1 0 0 0,0 1-1 0 0,1 0 1 0 0,-1 0 0 0 0,1-1 0 0 0,0 1 0 0 0,0 0 0 0 0,-1-1 0 0 0,1 1 0 0 0,0-1 0 0 0,0 1 0 0 0,1-1 0 0 0,-1 0 0 0 0,0 1 0 0 0,3 1 0 0 0,8 5-893 0 0</inkml:trace>
</inkml:ink>
</file>

<file path=ppt/ink/ink7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33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56 420 14511 0 0,'-1'1'331'0'0,"-21"14"794"0"0,20-14-1080 0 0,1 0-1 0 0,0 0 0 0 0,0-1 1 0 0,-1 1-1 0 0,1 0 1 0 0,0-1-1 0 0,-1 1 0 0 0,1-1 1 0 0,-1 1-1 0 0,1-1 1 0 0,0 0-1 0 0,-1 1 0 0 0,1-1 1 0 0,-1 0-1 0 0,-1 0 1 0 0,0 0 1516 0 0,-2-12-147 0 0,5 10-1294 0 0,0-1 1 0 0,0 1 0 0 0,0-1 0 0 0,0 1 0 0 0,0-1 0 0 0,1 1 0 0 0,-1-1 0 0 0,1 1 0 0 0,-1 0 0 0 0,1-1-1 0 0,2-4 1 0 0,15-26 516 0 0,-15 29-607 0 0,12-18 81 0 0,1 0 0 0 0,1 1 1 0 0,0 1-1 0 0,36-31 0 0 0,-8 14-110 0 0,55-36-1 0 0,-60 46-24 0 0,1 3 0 0 0,68-32 0 0 0,-106 55 26 0 0,1-1 0 0 0,0 1 0 0 0,-1 0 0 0 0,1 0 0 0 0,0 1 0 0 0,6-1-1 0 0,-9 1 4 0 0,0 0 0 0 0,-1 0-1 0 0,1 0 1 0 0,0 0 0 0 0,-1 0-1 0 0,1 0 1 0 0,-1 0 0 0 0,1 0-1 0 0,0 1 1 0 0,-1-1 0 0 0,1 0-1 0 0,-1 0 1 0 0,1 1 0 0 0,0-1-1 0 0,0 1 1 0 0,0 1 12 0 0,1-1 0 0 0,-1 1 1 0 0,0 0-1 0 0,0 0 0 0 0,0 0 0 0 0,0-1 0 0 0,0 1 0 0 0,-1 0 0 0 0,1 0 0 0 0,0 1 1 0 0,-1-1-1 0 0,0 0 0 0 0,1 0 0 0 0,-1 0 0 0 0,0 4 0 0 0,-3 37 243 0 0,1-35-183 0 0,-1 12 13 0 0,-1 1 0 0 0,-1-2 0 0 0,-13 35-1 0 0,-31 55 303 0 0,32-73-354 0 0,5-15-533 0 0,-1 1-1 0 0,-23 28 0 0 0,23-33-213 0 0,1 0 0 0 0,0 0 0 0 0,-17 38-1 0 0</inkml:trace>
</inkml:ink>
</file>

<file path=ppt/ink/ink7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34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26 126 14279 0 0,'0'0'655'0'0,"-9"-1"217"0"0,-8-3 3711 0 0,20 4-2318 0 0,10-1-1039 0 0,19-6-1308 0 0,114-29 1160 0 0,-16 5-1176 0 0,-102 23-1198 0 0,43-19 1 0 0,-48 17-757 0 0</inkml:trace>
</inkml:ink>
</file>

<file path=ppt/ink/ink7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34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31 15575 0 0,'3'-5'60'0'0,"-1"2"158"0"0,-1 0 0 0 0,1 0 0 0 0,0 0 0 0 0,0 0-1 0 0,1 1 1 0 0,-1-1 0 0 0,5-3 1368 0 0,-8 12-1219 0 0,1-1 0 0 0,-1 0 0 0 0,0 1 1 0 0,-1-1-1 0 0,1 0 0 0 0,-1 0 0 0 0,-3 7 0 0 0,-21 36 168 0 0,18-34-213 0 0,-57 93 614 0 0,-5 7-672 0 0,44-69-577 0 0,-26 52 1003 0 0,42-77-1761 0 0,2 0-1 0 0,1 0 1 0 0,-6 24-1 0 0,11-33-6200 0 0</inkml:trace>
</inkml:ink>
</file>

<file path=ppt/ink/ink7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35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13791 0 0,'0'0'1247'0'0,"1"2"-1023"0"0,5 16 428 0 0,1 0 1 0 0,0-1-1 0 0,1 0 0 0 0,1-1 0 0 0,1 0 1 0 0,22 28-1 0 0,84 82 2704 0 0,-69-78-2856 0 0,100 93 283 0 0,-137-131-775 0 0,1 0 0 0 0,0-1 0 0 0,23 14-1 0 0,-27-19-77 0 0,0 0 1 0 0,0-1-1 0 0,0 0 0 0 0,0 0 0 0 0,1-1 0 0 0,0 0 0 0 0,-1 0 1 0 0,15 1-1 0 0,-15-3-383 0 0,0-1 0 0 0,0 0 0 0 0,0-1 0 0 0,1 0 0 0 0,-1 0 0 0 0,-1 0 0 0 0,1-1 0 0 0,0 0 0 0 0,-1 0 0 0 0,7-5 0 0 0,12-7-6547 0 0</inkml:trace>
</inkml:ink>
</file>

<file path=ppt/ink/ink7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35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805 0 13591 0 0,'-1'1'622'0'0,"-6"2"-453"0"0,0 1 0 0 0,0-1 0 0 0,0 2-1 0 0,1-1 1 0 0,-11 10 0 0 0,-29 33 667 0 0,20-20 7 0 0,-91 87 1328 0 0,-182 138 0 0 0,235-209-3879 0 0,-134 69-1 0 0,196-111 598 0 0</inkml:trace>
</inkml:ink>
</file>

<file path=ppt/ink/ink7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36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74 7831 0 0,'22'-40'607'0'0,"-4"6"7370"0"0,-20 37-7546 0 0,-61 168 1592 0 0,-47 130-865 0 0,90-246-1120 0 0,-2-2 0 0 0,-3-1 0 0 0,-2-1 0 0 0,-2-1 0 0 0,-71 90 0 0 0,-50 57-1212 0 0,137-180 175 0 0,-1-1 1 0 0,-1-1 0 0 0,0 0 0 0 0,-30 22 0 0 0</inkml:trace>
</inkml:ink>
</file>

<file path=ppt/ink/ink7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36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0 253 11975 0 0,'2'-1'5891'0'0,"2"-3"-5572"0"0,1 0 1 0 0,0 1-1 0 0,-1 0 1 0 0,2 0 0 0 0,-1 0-1 0 0,0 0 1 0 0,0 1-1 0 0,1 0 1 0 0,0 0-1 0 0,-1 0 1 0 0,12-1-1 0 0,7 0 51 0 0,40-1-1 0 0,-32 3-2 0 0,79-6-62 0 0,-1-6 0 0 0,136-33 1 0 0,-47 6-287 0 0,-103 22-420 0 0,-36 4-1179 0 0,91-36-1 0 0,-126 39-44 0 0,-2 0-402 0 0</inkml:trace>
</inkml:ink>
</file>

<file path=ppt/ink/ink7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37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33 8287 0 0,'0'0'639'0'0,"-6"-7"-390"0"0,4 5-81 0 0,0 0 0 0 0,-1-1 0 0 0,1 1 0 0 0,-1 0 0 0 0,0 0 0 0 0,1 1 0 0 0,-1-1 0 0 0,0 0 0 0 0,0 1 0 0 0,0 0 0 0 0,0 0 0 0 0,0 0 0 0 0,-1 0 0 0 0,1 0 0 0 0,0 0 0 0 0,0 1 0 0 0,-1 0 0 0 0,1-1 0 0 0,0 1 0 0 0,0 1 0 0 0,-1-1 0 0 0,1 0 0 0 0,0 1 0 0 0,0 0 0 0 0,-1-1 0 0 0,-5 4 0 0 0,-4 1 739 0 0,1 1 1 0 0,-1 0-1 0 0,1 1 0 0 0,-22 15 0 0 0,-57 43-907 0 0,-75 53 0 0 0,151-106 71 0 0,1 0 0 0 0,1 0 0 0 0,-23 27 0 0 0,32-33 74 0 0,0-1 1 0 0,0 1 0 0 0,0 0 0 0 0,1 0 0 0 0,-1 1 0 0 0,1-1 0 0 0,1 1-1 0 0,0 0 1 0 0,0-1 0 0 0,0 1 0 0 0,1 0 0 0 0,-1 0 0 0 0,1 8 0 0 0,2-14-104 0 0,-1 0 0 0 0,1 0 0 0 0,0 0 0 0 0,-1 0 0 0 0,1-1 1 0 0,0 1-1 0 0,0 0 0 0 0,0 0 0 0 0,0 0 0 0 0,0 0 1 0 0,0-1-1 0 0,2 2 0 0 0,-2-1 20 0 0,1 0-29 0 0,1 1 1 0 0,0-1-1 0 0,0 0 0 0 0,0 0 0 0 0,0 0 0 0 0,0 0 1 0 0,0 0-1 0 0,0-1 0 0 0,0 1 0 0 0,0-1 0 0 0,0 0 0 0 0,0 0 1 0 0,0 0-1 0 0,0 0 0 0 0,1 0 0 0 0,-1-1 0 0 0,0 1 1 0 0,3-2-1 0 0,6-2 70 0 0,1-1 1 0 0,22-11 0 0 0,147-90-29 0 0,-182 106-90 0 0,0 0-1 0 0,0 0 1 0 0,0-1-1 0 0,0 1 1 0 0,0 0-1 0 0,0 0 1 0 0,0 0-1 0 0,0 0 1 0 0,0 0-1 0 0,0 0 1 0 0,0 0-1 0 0,0 0 0 0 0,0 0 1 0 0,0 0-1 0 0,0 0 1 0 0,0-1-1 0 0,1 1 1 0 0,-1 0-1 0 0,0 0 1 0 0,0 0-1 0 0,0 0 1 0 0,0 0-1 0 0,0 0 0 0 0,0 0 1 0 0,0 0-1 0 0,0 0 1 0 0,0 0-1 0 0,0 0 1 0 0,1 0-1 0 0,-1 0 1 0 0,0 0-1 0 0,0 0 1 0 0,0 0-1 0 0,0 0 0 0 0,0 0 1 0 0,0 0-1 0 0,0 0 1 0 0,0 0-1 0 0,0 0 1 0 0,1 0-1 0 0,-1 0 1 0 0,0 0-1 0 0,0 0 1 0 0,0 0-1 0 0,0 0 0 0 0,0 0 1 0 0,0 0-1 0 0,0 0 1 0 0,0 0-1 0 0,0 0 1 0 0,0 0-1 0 0,0 1 1 0 0,0-1-1 0 0,1 0 1 0 0,-1 0-1 0 0,0 0 0 0 0,0 0 1 0 0,0 0-1 0 0,0 0 1 0 0,0 0-1 0 0,-4 9-390 0 0,-18 22 477 0 0,1-1-66 0 0,15-18 22 0 0,0-1 1 0 0,1 1-1 0 0,0 1 1 0 0,1-1-1 0 0,0 1 0 0 0,-3 23 1 0 0,6-33-89 0 0,4-1-471 0 0,-1 0 303 0 0,1 0 1 0 0,0 0 0 0 0,0 0 0 0 0,0-1 0 0 0,0 1 0 0 0,0-1 0 0 0,4 2 0 0 0,-4-2-609 0 0,0 0 1 0 0,0-1 0 0 0,1 1 0 0 0,-1-1-1 0 0,6 0 1 0 0,12-2-5067 0 0</inkml:trace>
</inkml:ink>
</file>

<file path=ppt/ink/ink7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37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0 263 5983 0 0,'0'0'542'0'0,"1"19"11578"0"0,0-19-11881 0 0,15-4 1877 0 0,17-13-2318 0 0,59-46 963 0 0,46-25-553 0 0,-91 62-172 0 0,2-1 10 0 0,55-22 0 0 0,-99 47-51 0 0,14-3 43 0 0,-19 5-22 0 0,1 0-1 0 0,-1 0 0 0 0,0 1 1 0 0,1-1-1 0 0,-1 0 0 0 0,1 0 1 0 0,-1 1-1 0 0,0-1 0 0 0,1 0 1 0 0,-1 1-1 0 0,0-1 0 0 0,1 0 1 0 0,-1 1-1 0 0,0-1 0 0 0,1 0 1 0 0,-1 1-1 0 0,0-1 0 0 0,0 1 1 0 0,0-1-1 0 0,1 0 0 0 0,-1 1 1 0 0,0-1-1 0 0,0 1 0 0 0,0-1 1 0 0,0 1-1 0 0,3 12 153 0 0,-2-4-56 0 0,-1 0 0 0 0,0 0-1 0 0,-1 0 1 0 0,-3 17 0 0 0,-11 36 128 0 0,11-49-226 0 0,-5 19-38 0 0,-17 76-1109 0 0,25-106-355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8:00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85 5983 0 0,'-10'-22'314'0'0,"2"3"3312"0"0,-12-21 1489 0 0,15 37-735 0 0,14 52-3597 0 0,2-1 0 0 0,23 59 0 0 0,-26-85-684 0 0,1 0-1 0 0,0-1 0 0 0,2 0 1 0 0,1-1-1 0 0,1 0 1 0 0,0-1-1 0 0,1-1 1 0 0,1 0-1 0 0,1-1 1 0 0,1 0-1 0 0,34 26 0 0 0,-28-26-13 0 0,1-1-1 0 0,36 18 0 0 0,-48-29-331 0 0,-1 0 1 0 0,1 0-1 0 0,0-1 1 0 0,0-1-1 0 0,0 0 1 0 0,0-1-1 0 0,1 0 0 0 0,14-1 1 0 0,-30-10-3098 0 0,-3-1 1617 0 0</inkml:trace>
</inkml:ink>
</file>

<file path=ppt/ink/ink7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37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12439 0 0,'0'0'1518'0'0,"0"2"-309"0"0,-2 14-32 0 0,1-1 1 0 0,0 1-1 0 0,1-1 1 0 0,1 1 0 0 0,3 18-1 0 0,-1-20-1112 0 0,1 0-1 0 0,0 0 1 0 0,0 0-1 0 0,1-1 1 0 0,1 0-1 0 0,1 0 1 0 0,0 0-1 0 0,0 0 1 0 0,15 18-1 0 0,50 52-1164 0 0,-41-48-6463 0 0,-22-26 1421 0 0</inkml:trace>
</inkml:ink>
</file>

<file path=ppt/ink/ink7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38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4 10679 0 0,'4'-3'5042'0'0,"-50"103"-924"0"0,-15 55-2746 0 0,-12 26-1256 0 0,51-132-72 0 0,-209 495 213 0 0,200-462-312 0 0,-74 167-932 0 0,104-247-857 0 0</inkml:trace>
</inkml:ink>
</file>

<file path=ppt/ink/ink7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38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12671 0 0,'0'0'6855'0'0,"2"1"-6499"0"0,10-1-117 0 0,-1 0-1 0 0,1-1 1 0 0,0-1-1 0 0,0 0 1 0 0,22-6 0 0 0,-11 2-10 0 0,80-21 531 0 0,-48 12-594 0 0,61-9 0 0 0,-107 23-493 0 0,2-1-1089 0 0,0 1 0 0 0,19 0 1 0 0,-17 2-5303 0 0</inkml:trace>
  <inkml:trace contextRef="#ctx0" brushRef="#br0" timeOffset="1">15 415 18511 0 0,'0'0'1410'0'0,"-1"1"-961"0"0,-5 4 1357 0 0,37-2-352 0 0,12-10-1078 0 0,-1-1 1 0 0,49-15-1 0 0,9-3 8 0 0,57 1-2993 0 0,-122 21 1146 0 0</inkml:trace>
</inkml:ink>
</file>

<file path=ppt/ink/ink7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38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3223 0 0,'1'2'8548'0'0,"11"39"-3811"0"0,-5-24-3921 0 0,0 0 1 0 0,1-1-1 0 0,19 27 1 0 0,-5-12-3 0 0,3-2 0 0 0,0 0 0 0 0,2-2 0 0 0,50 41 0 0 0,-28-31-170 0 0,2-3-1 0 0,64 34 1 0 0,-39-32-206 0 0,141 45-1 0 0,-118-47-551 0 0,-98-34-392 0 0,13 5 818 0 0</inkml:trace>
</inkml:ink>
</file>

<file path=ppt/ink/ink7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39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1 14479 0 0,'0'0'2200'0'0,"-2"0"-1508"0"0,-3 4-392 0 0,0-1 0 0 0,0 1 0 0 0,0 0 0 0 0,1 1 0 0 0,-1-1 0 0 0,1 1 0 0 0,0 0 0 0 0,0 0-1 0 0,-3 6 1 0 0,-8 9 197 0 0,-66 79 679 0 0,-159 184 1112 0 0,168-214-1922 0 0,60-59-693 0 0,-1 0 0 0 0,0-1-1 0 0,0 0 1 0 0,-18 8-1 0 0,23-14-1859 0 0</inkml:trace>
</inkml:ink>
</file>

<file path=ppt/ink/ink7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44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863 9 9871 0 0,'0'0'455'0'0,"2"-1"-12"0"0,6-2-286 0 0,2-1 3523 0 0,-21 3-2759 0 0,6 2-821 0 0,-1-1 0 0 0,1 1 0 0 0,-1 0 0 0 0,1 0-1 0 0,0 1 1 0 0,-1 0 0 0 0,1 0 0 0 0,0 0 0 0 0,-6 3 0 0 0,-6 6-31 0 0,-19 13 0 0 0,13-8-16 0 0,-88 55-146 0 0,-46 32-544 0 0,2 16 441 0 0,122-96 196 0 0,33-23 0 0 0,-1 0-1 0 0,1 0 1 0 0,0 0 0 0 0,-1 0-1 0 0,1 1 1 0 0,0-1-1 0 0,-1 0 1 0 0,1 0-1 0 0,0 0 1 0 0,-1 1 0 0 0,1-1-1 0 0,0 0 1 0 0,0 1-1 0 0,-1-1 1 0 0,1 0-1 0 0,0 0 1 0 0,0 1 0 0 0,0-1-1 0 0,-1 0 1 0 0,1 1-1 0 0,0-1 1 0 0,0 1-1 0 0,0-1 1 0 0,0 1 0 0 0,1 0-4 0 0,0 0 1 0 0,0-1 0 0 0,0 1 0 0 0,0 0 0 0 0,0 0 0 0 0,0-1 0 0 0,0 1 0 0 0,0-1 0 0 0,1 1-1 0 0,-1-1 1 0 0,0 1 0 0 0,0-1 0 0 0,0 0 0 0 0,1 1 0 0 0,-1-1 0 0 0,3 0 0 0 0,24 1 2 0 0,2-3-22 0 0,106-5-15 0 0,-115 7 122 0 0,0 1 0 0 0,0 2 0 0 0,0 0 0 0 0,30 9 0 0 0,-32-7 194 0 0,0 2 0 0 0,28 13 0 0 0,-41-17-230 0 0,-1 0-1 0 0,0 0 1 0 0,0 1 0 0 0,0 0 0 0 0,0 0-1 0 0,-1 0 1 0 0,1 0 0 0 0,-1 1 0 0 0,0-1-1 0 0,0 1 1 0 0,-1 0 0 0 0,6 10 0 0 0,-8-12-41 0 0,0-1 1 0 0,0 0-1 0 0,0 1 1 0 0,-1-1-1 0 0,1 1 1 0 0,-1-1 0 0 0,1 1-1 0 0,-1-1 1 0 0,0 1-1 0 0,0 0 1 0 0,0-1 0 0 0,-1 1-1 0 0,1-1 1 0 0,0 1-1 0 0,-1-1 1 0 0,0 1 0 0 0,1-1-1 0 0,-1 0 1 0 0,0 1-1 0 0,-1-1 1 0 0,1 0-1 0 0,0 1 1 0 0,0-1 0 0 0,-1 0-1 0 0,0 0 1 0 0,1 0-1 0 0,-3 2 1 0 0,-5 4 43 0 0,0 0 0 0 0,-1 0 1 0 0,0-1-1 0 0,-15 8 0 0 0,19-11-21 0 0,-45 24 55 0 0,-1-1 1 0 0,-72 24-1 0 0,-116 21-333 0 0,237-71 241 0 0,-86 19-118 0 0,74-18 123 0 0,1 0-1 0 0,-1-1 1 0 0,1 0 0 0 0,-19-2-1 0 0,6-6 3 0 0,17 1-42 0 0,10 5 13 0 0,-1 0 1 0 0,0 0 0 0 0,1-1 0 0 0,-1 1 0 0 0,1 0 0 0 0,-1 0-1 0 0,1 0 1 0 0,-1-1 0 0 0,1 1 0 0 0,0 0 0 0 0,0 0 0 0 0,-1-1-1 0 0,1 1 1 0 0,0 0 0 0 0,0 0 0 0 0,0-1 0 0 0,1 1 0 0 0,-1 0 0 0 0,0 0-1 0 0,0-1 1 0 0,1 1 0 0 0,-1 0 0 0 0,1 0 0 0 0,-1 0 0 0 0,1-1-1 0 0,0 0 1 0 0,1-1-87 0 0,0 0 1 0 0,0 0-1 0 0,0 0 0 0 0,0 1 0 0 0,0-1 1 0 0,0 1-1 0 0,1-1 0 0 0,4-3 0 0 0,1 2-249 0 0,-1 0-1 0 0,1 0 1 0 0,8-2-1 0 0,-15 6 354 0 0,23-9-740 0 0</inkml:trace>
</inkml:ink>
</file>

<file path=ppt/ink/ink7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44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195 103 3679 0 0,'-2'0'284'0'0,"0"1"-227"0"0,-1-1-1 0 0,0 1 0 0 0,0 0 0 0 0,0 0 0 0 0,1 1 0 0 0,-5 2 0 0 0,3-2 834 0 0,1 1-1 0 0,-1 0 1 0 0,1 0 0 0 0,0 0-1 0 0,0 0 1 0 0,-5 8-1 0 0,4-4 708 0 0,0 0 1 0 0,0 0-1 0 0,-3 9 0 0 0,-1 9-918 0 0,7-22-580 0 0,1 0 0 0 0,-1 0 0 0 0,1 0 0 0 0,0 0 0 0 0,0 0 0 0 0,0-1 0 0 0,0 1 0 0 0,1 0 0 0 0,-1 0 0 0 0,1 0 0 0 0,-1-1 0 0 0,1 1-1 0 0,0 0 1 0 0,0 0 0 0 0,1-1 0 0 0,-1 1 0 0 0,0-1 0 0 0,1 1 0 0 0,0-1 0 0 0,-1 0 0 0 0,1 0 0 0 0,0 1 0 0 0,3 1 0 0 0,-1-1-28 0 0,-1 0 0 0 0,1 0 0 0 0,0 0 0 0 0,0-1 0 0 0,0 1 0 0 0,0-1 0 0 0,0 0-1 0 0,1-1 1 0 0,-1 1 0 0 0,1-1 0 0 0,-1 0 0 0 0,1 0 0 0 0,8 1 0 0 0,5-2-14 0 0,0-1 0 0 0,0-1 0 0 0,0 0 0 0 0,0-1 0 0 0,0-1 0 0 0,0-1 0 0 0,-1-1 0 0 0,29-12 0 0 0,-14 2-24 0 0,0-2 0 0 0,-1 0-1 0 0,41-34 1 0 0,-69 49-34 0 0,10-7 3 0 0,22-22 0 0 0,-32 29-4 0 0,0 0-1 0 0,-1-1 1 0 0,1 1-1 0 0,-1 0 1 0 0,0-1 0 0 0,0 0-1 0 0,0 1 1 0 0,0-1-1 0 0,-1 0 1 0 0,1 0 0 0 0,-1 0-1 0 0,0 0 1 0 0,0-5 0 0 0,-1 7-30 0 0,0 1 1 0 0,0-1 0 0 0,0 0 0 0 0,0 0 0 0 0,-1 0-1 0 0,1 0 1 0 0,-1 1 0 0 0,0-1 0 0 0,1 0 0 0 0,-1 1 0 0 0,0-1-1 0 0,0 0 1 0 0,0 1 0 0 0,0-1 0 0 0,0 1 0 0 0,0-1-1 0 0,-1 1 1 0 0,1 0 0 0 0,0-1 0 0 0,-1 1 0 0 0,1 0 0 0 0,-1 0-1 0 0,1 0 1 0 0,-1 0 0 0 0,0 0 0 0 0,1 0 0 0 0,-1 1 0 0 0,0-1-1 0 0,0 1 1 0 0,-1-1 0 0 0,-6-2-195 0 0,1 1 0 0 0,0 1 1 0 0,-1-1-1 0 0,1 2 0 0 0,-12-1 0 0 0,3 2-58 0 0,0 0 1 0 0,1 2-1 0 0,-1 0 0 0 0,1 1 0 0 0,-1 0 1 0 0,1 1-1 0 0,0 1 0 0 0,1 1 0 0 0,-18 10 1 0 0,5-1 167 0 0,1 1 0 0 0,0 2 0 0 0,-44 41 0 0 0,-89 108 127 0 0,153-159 72 0 0,0 0 1 0 0,0 0 0 0 0,1 1 0 0 0,-8 17 0 0 0,13-25-51 0 0,0 0 1 0 0,0 0 0 0 0,0 1 0 0 0,1-1 0 0 0,-1 0 0 0 0,0 1 0 0 0,1-1 0 0 0,0 0 0 0 0,-1 1 0 0 0,1-1 0 0 0,0 0 0 0 0,0 1 0 0 0,1-1-1 0 0,-1 1 1 0 0,0-1 0 0 0,1 0 0 0 0,-1 1 0 0 0,1-1 0 0 0,0 0 0 0 0,0 1 0 0 0,0-1 0 0 0,0 0 0 0 0,0 0 0 0 0,0 0 0 0 0,1 0-1 0 0,-1 0 1 0 0,1 0 0 0 0,2 2 0 0 0,1 0 14 0 0,0-1 1 0 0,0 1-1 0 0,1-1 0 0 0,-1 0 0 0 0,1-1 1 0 0,-1 1-1 0 0,1-1 0 0 0,0 0 0 0 0,0-1 1 0 0,0 0-1 0 0,0 1 0 0 0,11-1 0 0 0,7 0 42 0 0,0-2 0 0 0,23-3 0 0 0,-8 1 16 0 0,43-3-1495 0 0,-56 3-4713 0 0</inkml:trace>
</inkml:ink>
</file>

<file path=ppt/ink/ink7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44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7 10135 0 0,'4'-7'12567'0'0,"-37"53"-12262"0"0,14-18-365 0 0,-1 0 0 0 0,-1-2 0 0 0,-1 0 0 0 0,-28 24 0 0 0,34-33 65 0 0,0 2 0 0 0,2 0 0 0 0,-22 37-1 0 0,23-35 65 0 0,7-12-19 0 0,1 0 0 0 0,1 1 0 0 0,0 0 0 0 0,0 0 0 0 0,1 0 0 0 0,-3 15 0 0 0,5-20-17 0 0,0 1 1 0 0,0 0-1 0 0,0-1 1 0 0,1 1 0 0 0,0 0-1 0 0,1 0 1 0 0,-1 0-1 0 0,1-1 1 0 0,0 1 0 0 0,0 0-1 0 0,1-1 1 0 0,-1 1 0 0 0,4 6-1 0 0,-3-10-17 0 0,-1 0 0 0 0,1 0-1 0 0,0 0 1 0 0,0 0 0 0 0,0 0 0 0 0,0 0-1 0 0,0-1 1 0 0,1 1 0 0 0,-1 0-1 0 0,0-1 1 0 0,1 0 0 0 0,-1 0 0 0 0,1 0-1 0 0,-1 0 1 0 0,1 0 0 0 0,0 0 0 0 0,-1 0-1 0 0,1-1 1 0 0,0 0 0 0 0,-1 1-1 0 0,6-1 1 0 0,3 0 45 0 0,0 0-1 0 0,0-1 0 0 0,0-1 1 0 0,12-2-1 0 0,-2-3-329 0 0,0 0 0 0 0,0-1 1 0 0,-1-1-1 0 0,23-14 0 0 0,8-3-347 0 0,45-25-2292 0 0,-35 14-3822 0 0,-35 22 1240 0 0</inkml:trace>
</inkml:ink>
</file>

<file path=ppt/ink/ink7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4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75 131 919 0 0,'-1'-4'330'0'0,"0"-9"4380"0"0,1 12-4234 0 0,0 0-1 0 0,1-1 0 0 0,-1 1 0 0 0,1 0 1 0 0,-1-1-1 0 0,1 1 0 0 0,-1 0 0 0 0,1 0 1 0 0,0-1-1 0 0,-1 1 0 0 0,1 0 0 0 0,0 0 1 0 0,0 0-1 0 0,1-1 0 0 0,1 0-32 0 0,-1-1 0 0 0,1 1 0 0 0,0 1 0 0 0,0-1 0 0 0,4-2 0 0 0,4-1-184 0 0,1 1 0 0 0,15-4 0 0 0,-22 7 97 0 0,201-54 2532 0 0,-165 48-2264 0 0,-38 7-566 0 0,0-1 0 0 0,0 1 1 0 0,0 1-1 0 0,0-1 1 0 0,0 0-1 0 0,0 1 0 0 0,-1-1 1 0 0,1 1-1 0 0,0 0 0 0 0,0 0 1 0 0,4 2-1 0 0,-7-2-49 0 0,1 1 0 0 0,0-1 0 0 0,-1 0 0 0 0,1 0 1 0 0,0 1-1 0 0,-1-1 0 0 0,0 0 0 0 0,1 1 0 0 0,-1-1 0 0 0,0 1 0 0 0,0-1 0 0 0,0 1 0 0 0,0-1 0 0 0,0 0 0 0 0,0 1 0 0 0,0-1 0 0 0,0 2 0 0 0,-1-1 3 0 0,1 3 1 0 0,-1 1-1 0 0,-1-1 1 0 0,1 0 0 0 0,-1 0 0 0 0,0 0 0 0 0,0 0-1 0 0,0 0 1 0 0,-1-1 0 0 0,0 1 0 0 0,0-1 0 0 0,-6 9-1 0 0,-6 3 46 0 0,-25 22 0 0 0,35-33-47 0 0,-23 18 3 0 0,-2-2 0 0 0,0-1 0 0 0,-57 28 0 0 0,46-26-15 0 0,-59 41-1 0 0,94-59 4 0 0,1 1 0 0 0,-1-1 0 0 0,1 1 1 0 0,0 0-1 0 0,1 1 0 0 0,-6 7 0 0 0,9-12 143 0 0,2 1-62 0 0,2 0-43 0 0,0 0 1 0 0,0 0-1 0 0,1 0 0 0 0,-1 0 1 0 0,0 0-1 0 0,1-1 0 0 0,-1 0 1 0 0,1 1-1 0 0,-1-1 1 0 0,1 0-1 0 0,0-1 0 0 0,-1 1 1 0 0,7-1-1 0 0,8 1 86 0 0,27-2 0 0 0,-37 0-106 0 0,102-10 127 0 0,54-1 122 0 0,-87 13 212 0 0,-39-1-1694 0 0,0 0-5029 0 0,-24 0-696 0 0</inkml:trace>
</inkml:ink>
</file>

<file path=ppt/ink/ink7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53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0 9215 0 0,'0'2'5510'0'0,"-1"14"-2075"0"0,-3 26 1 0 0,-16 47-1516 0 0,9-40-1045 0 0,-27 110 45 0 0,-22 123-768 0 0,57-268-164 0 0,1-1-1 0 0,1 1 0 0 0,0 0 1 0 0,1 0-1 0 0,0 0 1 0 0,1 0-1 0 0,1-1 1 0 0,0 1-1 0 0,1 0 1 0 0,0-1-1 0 0,10 23 0 0 0,-13-34-196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8:00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25 4143 0 0,'0'0'319'0'0,"1"-2"-210"0"0,2-4-2515 0 0,4-10 15974 0 0,-15 21-12254 0 0,-4 6-1040 0 0,0 1-1 0 0,1 0 0 0 0,0 0 1 0 0,-15 25-1 0 0,-5 6 98 0 0,-107 120 156 0 0,97-120-465 0 0,-80 63 1 0 0,-218 121 71 0 0,331-222-110 0 0,6-4-25 0 0,17-14-11722 0 0</inkml:trace>
</inkml:ink>
</file>

<file path=ppt/ink/ink7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54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3679 0 0,'8'-14'642'0'0,"0"-1"-1"0"0,-1 0 0 0 0,0 0 1 0 0,4-19-1 0 0,-11 32 923 0 0,-1 0-79 0 0,-5-6 408 0 0,6 8-1801 0 0,-1-1-1 0 0,1 1 0 0 0,0 0 1 0 0,-1 0-1 0 0,1 0 1 0 0,0-1-1 0 0,0 1 0 0 0,-1 0 1 0 0,1 0-1 0 0,0 0 1 0 0,-1 0-1 0 0,1 0 0 0 0,0 0 1 0 0,-1 0-1 0 0,1 0 1 0 0,-1 0-1 0 0,1-1 0 0 0,0 1 1 0 0,-1 1-1 0 0,1-1 1 0 0,0 0-1 0 0,-1 0 0 0 0,1 0 1 0 0,0 0-1 0 0,-1 0 1 0 0,1 0-1 0 0,0 0 0 0 0,-1 0 1 0 0,1 1-1 0 0,0-1 1 0 0,-1 0-1 0 0,1 0 0 0 0,0 0 1 0 0,0 1-1 0 0,-1-1 1 0 0,1 0-1 0 0,0 0 0 0 0,0 1 1 0 0,-1-1-1 0 0,1 0 0 0 0,0 0 1 0 0,0 1-1 0 0,0-1 1 0 0,0 0-1 0 0,-1 1 0 0 0,1-1 1 0 0,0 1-1 0 0,-3 5 104 0 0,1 0 0 0 0,0 1 0 0 0,0-1 0 0 0,0 0 0 0 0,1 1 0 0 0,0 0 0 0 0,0-1 0 0 0,1 1 0 0 0,0 0 0 0 0,0-1 0 0 0,0 1 0 0 0,1 0 0 0 0,0-1 0 0 0,3 11 0 0 0,4 10 198 0 0,0 0 0 0 0,15 29 0 0 0,-6-19 50 0 0,2 0 0 0 0,34 50 1 0 0,-10-22-75 0 0,36 75 1 0 0,-73-129-347 0 0,3 3-96 0 0,-8-12-85 0 0</inkml:trace>
</inkml:ink>
</file>

<file path=ppt/ink/ink7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55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20 10135 0 0,'0'-2'464'0'0,"2"0"-302"0"0,1-13 488 0 0,-15 100 8428 0 0,-36 145-8821 0 0,-47 64-11 0 0,21-69-15 0 0,-27 67-38 0 0,51-155-194 0 0,-14 58 41 0 0,-8 21-8 0 0,53-163-34 0 0,-18 47-29 0 0,37-98-97 0 0,12-18-4599 0 0</inkml:trace>
</inkml:ink>
</file>

<file path=ppt/ink/ink7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55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 4607 0 0,'0'0'15116'0'0,"0"2"-14897"0"0,-1 33 181 0 0,-1 1 0 0 0,-11 51 0 0 0,5-48-298 0 0,-2 0 0 0 0,-1 0 0 0 0,-24 55 0 0 0,26-72-286 0 0,8-20-868 0 0</inkml:trace>
</inkml:ink>
</file>

<file path=ppt/ink/ink7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55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13791 0 0,'0'0'3912'0'0,"1"2"-3100"0"0,1 0-709 0 0,-1 0 0 0 0,1 0 0 0 0,-1 0 0 0 0,1 0 0 0 0,0 0 0 0 0,0 0 0 0 0,0 0 0 0 0,0-1 0 0 0,0 1 0 0 0,0-1 0 0 0,0 0 0 0 0,1 1-1 0 0,-1-1 1 0 0,1 0 0 0 0,-1-1 0 0 0,1 1 0 0 0,-1 0 0 0 0,1 0 0 0 0,-1-1 0 0 0,1 0 0 0 0,-1 1 0 0 0,1-1 0 0 0,0 0 0 0 0,2-1 0 0 0,10 0 107 0 0,1 0 1 0 0,-1-1-1 0 0,15-5 0 0 0,-14 4-57 0 0,9-3 45 0 0,33-13-1 0 0,-1 0-89 0 0,-14 5-349 0 0,-17 6 167 0 0,29-6 0 0 0,-45 12-1689 0 0,0 1-1 0 0,0 0 1 0 0,15 1-1 0 0,-10 2-4756 0 0</inkml:trace>
</inkml:ink>
</file>

<file path=ppt/ink/ink7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56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83 12871 0 0,'0'0'1164'0'0,"-2"10"2647"0"0,7-10-3540 0 0,0 0-1 0 0,0 0 1 0 0,0 0 0 0 0,0 0 0 0 0,1-1-1 0 0,8-2 1 0 0,34-12 473 0 0,-28 8-559 0 0,47-17 268 0 0,-41 13-414 0 0,0 2 0 0 0,0 1 0 0 0,33-6 0 0 0,-52 14-319 0 0,0 0-1 0 0,0 0 0 0 0,-1 0 1 0 0,1 1-1 0 0,0 0 1 0 0,-1 0-1 0 0,11 4 0 0 0,-7-3-1394 0 0,1 0-4725 0 0</inkml:trace>
</inkml:ink>
</file>

<file path=ppt/ink/ink7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49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1 6879 0 0,'0'0'10000'0'0,"3"0"-9768"0"0,9 3 696 0 0,-12 0-861 0 0,0 2-66 0 0,0-1 0 0 0,0 0 0 0 0,0 0 0 0 0,-1 0-1 0 0,0 0 1 0 0,1 1 0 0 0,-2-1 0 0 0,1 0 0 0 0,0 0 0 0 0,-1-1 0 0 0,0 1 0 0 0,1 0 0 0 0,-2 0 0 0 0,-3 4 0 0 0,-4 6 6 0 0,-1-2 0 0 0,-18 18 0 0 0,1-2 35 0 0,0 4-28 0 0,1 2 0 0 0,2 1 0 0 0,2 1 0 0 0,-22 44 0 0 0,9-5-17 0 0,-30 94 0 0 0,59-149 3 0 0,1 1-1 0 0,-4 32 0 0 0,8-42 5 0 0,1 1-1 0 0,0 0 0 0 0,1-1 1 0 0,1 1-1 0 0,0 0 0 0 0,2 13 1 0 0,0-18 65 0 0,-1-1 0 0 0,1 1 1 0 0,0-1-1 0 0,0 0 0 0 0,1 0 1 0 0,0 0-1 0 0,0 0 0 0 0,0-1 1 0 0,1 1-1 0 0,-1-1 0 0 0,1 0 1 0 0,1-1-1 0 0,8 7 0 0 0,5 3 406 0 0,2-1 0 0 0,34 16-1 0 0,88 31 394 0 0,-17-8 188 0 0,-98-38-881 0 0,0 0-1 0 0,33 24 1 0 0,-39-21-164 0 0,-20-16-2 0 0,3 24-693 0 0,-5-23 268 0 0,-4 7-4256 0 0</inkml:trace>
</inkml:ink>
</file>

<file path=ppt/ink/ink7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50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 1375 0 0,'-9'0'2110'0'0,"-7"-2"10356"0"0,17 4-12144 0 0,5 8-101 0 0,1 1 0 0 0,0-1 1 0 0,1 0-1 0 0,-1 0 0 0 0,19 15 1 0 0,52 40 374 0 0,-70-59-562 0 0,16 13 51 0 0,21 15 86 0 0,55 54 1 0 0,-87-74-130 0 0,-1 0 0 0 0,0 1 0 0 0,0 0 0 0 0,-2 1 0 0 0,0 0 0 0 0,-1 0 0 0 0,0 1 0 0 0,6 19 0 0 0,-9-15 38 0 0,-1 1 0 0 0,0-1 0 0 0,-2 1 0 0 0,0-1 0 0 0,-1 1 0 0 0,-2 0 0 0 0,0 0 1 0 0,-1 0-1 0 0,-1 0 0 0 0,-1 0 0 0 0,-1-1 0 0 0,-1 1 0 0 0,-1-1 0 0 0,-1-1 1 0 0,-1 1-1 0 0,-1-1 0 0 0,0 0 0 0 0,-1-1 0 0 0,-26 36 0 0 0,-20 22 623 0 0,13-17-534 0 0,-55 60-1 0 0,65-90-157 0 0,32-28 18 0 0,2-5-85 0 0,0 1-1 0 0,0 0 0 0 0,0 0 1 0 0,1 0-1 0 0,-1 0 0 0 0,1 0 1 0 0,-1 0-1 0 0,1 1 0 0 0,3-3 1 0 0,-1-1-98 0 0,27-26-2806 0 0,-19 20 1448 0 0</inkml:trace>
</inkml:ink>
</file>

<file path=ppt/ink/ink7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51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4143 0 0,'0'0'15948'0'0,"-1"2"-15833"0"0,-16 28 165 0 0,17-29-199 0 0,-1 0 7 0 0,-2 3-26 0 0,0 4 87 0 0,-8 20 160 0 0,4-7-645 0 0,7-17-2618 0 0</inkml:trace>
</inkml:ink>
</file>

<file path=ppt/ink/ink7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52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10591 0 0,'0'0'2114'0'0,"-10"1"1143"0"0,8 1-3143 0 0,1 0 0 0 0,-1 1 0 0 0,1-1 0 0 0,-1 0 0 0 0,1 1 0 0 0,0-1 0 0 0,0 1 0 0 0,0 0 0 0 0,0-1 0 0 0,1 1 1 0 0,-1 0-1 0 0,1-1 0 0 0,-1 1 0 0 0,1 0 0 0 0,0 0 0 0 0,0 0 0 0 0,0-1 0 0 0,1 1 0 0 0,-1 0 0 0 0,1-1 0 0 0,1 6 0 0 0,2 6 333 0 0,1 0 0 0 0,12 24 0 0 0,-14-32-330 0 0,3 5-114 0 0,1 1 1 0 0,1-1-1 0 0,0 0 1 0 0,0-1-1 0 0,1 0 1 0 0,1 0 0 0 0,-1-1-1 0 0,1 0 1 0 0,1-1-1 0 0,0 0 1 0 0,0-1-1 0 0,1 0 1 0 0,-1-1 0 0 0,2 0-1 0 0,-1 0 1 0 0,0-2-1 0 0,1 1 1 0 0,15 2 0 0 0,-21-6-409 0 0,-1 0 1 0 0,1-1 0 0 0,10 1-1 0 0,-13-1-267 0 0,-1-1 0 0 0,1 1 0 0 0,-1-1 0 0 0,1 0 0 0 0,0 1-1 0 0,-1-2 1 0 0,7-1 0 0 0,1-4-4347 0 0</inkml:trace>
</inkml:ink>
</file>

<file path=ppt/ink/ink7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52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11 6911 0 0,'0'0'315'0'0,"1"-2"-7"0"0,4-7 4944 0 0,-5 12-4950 0 0,1-1 0 0 0,0 1 0 0 0,-1-1 0 0 0,1 1 0 0 0,-1-1 0 0 0,0 1 0 0 0,0-1 0 0 0,0 1 0 0 0,0-1 0 0 0,0 1 0 0 0,-2 4 0 0 0,-7 27 553 0 0,-143 456 2753 0 0,65-210-3370 0 0,-8 26-62 0 0,86-271-169 0 0,-64 193 100 0 0,73-226-233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8:01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48 11519 0 0,'4'-2'69'0'0,"15"-10"566"0"0,36-18 0 0 0,-46 27-247 0 0,-8 2 679 0 0,-2 2-566 0 0,-11 4-297 0 0,1 2 0 0 0,0 0-1 0 0,-20 15 1 0 0,7-4-158 0 0,-320 261 846 0 0,317-253-752 0 0,1 0-1 0 0,1 2 0 0 0,-23 34 1 0 0,-55 98 808 0 0,80-119-616 0 0,1 2 1 0 0,3 0 0 0 0,2 1 0 0 0,1 0 0 0 0,-13 66 0 0 0,26-93-222 0 0,0-1 1 0 0,1 1-1 0 0,1 0 1 0 0,0 0-1 0 0,2 0 1 0 0,0 0-1 0 0,0 0 1 0 0,6 21-1 0 0,-5-28-54 0 0,1-1 0 0 0,1 1 0 0 0,-1-1 0 0 0,1 0 0 0 0,1 0-1 0 0,-1-1 1 0 0,2 1 0 0 0,-1-1 0 0 0,1 0 0 0 0,0 0 0 0 0,1-1 0 0 0,0 0 0 0 0,0 0-1 0 0,0-1 1 0 0,13 9 0 0 0,8 2 290 0 0,1-1-1 0 0,44 17 1 0 0,-72-32-104 0 0,-1 0-461 0 0,0 1 26 0 0,-1 0 0 0 0,1 0 0 0 0,-1-1-1 0 0,1 1 1 0 0,-1 0 0 0 0,0-1 0 0 0,0 1 0 0 0,0-1-1 0 0,-1 2 1 0 0,1-1-749 0 0,-6 9-6405 0 0</inkml:trace>
</inkml:ink>
</file>

<file path=ppt/ink/ink7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52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32 15863 0 0,'0'-2'728'0'0,"-1"-2"-292"0"0,-7-19 120 0 0,8 23-473 0 0,0 0 0 0 0,0 0 0 0 0,0 0 0 0 0,0 0 0 0 0,0-1-1 0 0,0 1 1 0 0,0 0 0 0 0,0 0 0 0 0,0 0 0 0 0,0 0 0 0 0,0 0 0 0 0,0-1 0 0 0,0 1-1 0 0,-1 0 1 0 0,1 0 0 0 0,0 0 0 0 0,0 0 0 0 0,0 0 0 0 0,0 0 0 0 0,0 0 0 0 0,0 0-1 0 0,-1-1 1 0 0,1 1 0 0 0,0 0 0 0 0,0 0 0 0 0,0 0 0 0 0,0 0 0 0 0,0 0 0 0 0,-1 0-1 0 0,1 0 1 0 0,0 0 0 0 0,0 0 0 0 0,0 0 0 0 0,0 0 0 0 0,-1 0 0 0 0,1 0 0 0 0,0 0-1 0 0,0 0 1 0 0,0 0 0 0 0,0 0 0 0 0,0 0 0 0 0,-1 0 0 0 0,1 1 0 0 0,-6 6 899 0 0,-6 18-1537 0 0,10-21 921 0 0,-26 65-192 0 0,2 0 0 0 0,3 1 1 0 0,4 2-1 0 0,-14 95 0 0 0,31-144-376 0 0,2-14-6308 0 0</inkml:trace>
</inkml:ink>
</file>

<file path=ppt/ink/ink7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53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0 129 8751 0 0,'1'-1'7890'0'0,"4"-3"-7289"0"0,0 0 0 0 0,0 0 1 0 0,0 1-1 0 0,1-1 0 0 0,-1 1 1 0 0,1 0-1 0 0,10-3 1 0 0,47-12-79 0 0,-21 7-51 0 0,117-33 108 0 0,-122 36-804 0 0,1 1 0 0 0,50-2 0 0 0,-81 9-206 0 0,0 0 1 0 0,0 0-1 0 0,1 1 0 0 0,-1 0 0 0 0,7 2 1 0 0,-10-1-1145 0 0,3 4-254 0 0</inkml:trace>
</inkml:ink>
</file>

<file path=ppt/ink/ink7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53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98 1839 0 0,'-57'5'19460'0'0,"59"-5"-18889"0"0,45-3 81 0 0,1-2 1 0 0,83-20 0 0 0,-31 4-615 0 0,-61 14-819 0 0,0-2 0 0 0,41-16 0 0 0,-58 18-1175 0 0</inkml:trace>
</inkml:ink>
</file>

<file path=ppt/ink/ink7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6:06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23 919 0 0,'0'0'12986'0'0,"0"-2"-12532"0"0,9-19 4888 0 0,-9 24-5212 0 0,0 17 5 0 0,1 1 1 0 0,1-1-1 0 0,1 1 0 0 0,1-1 1 0 0,0 0-1 0 0,2-1 0 0 0,0 1 0 0 0,1-1 1 0 0,2 0-1 0 0,11 21 0 0 0,-11-25-83 0 0,-1 0 0 0 0,-1 0 0 0 0,0 0 0 0 0,-1 1 0 0 0,-1 0 0 0 0,0 0 0 0 0,-1 0 0 0 0,-1 1 0 0 0,0 0 0 0 0,-2-1 0 0 0,1 18 0 0 0,-2 22 103 0 0,2-45-113 0 0,0-2-20 0 0,0-6 20 0 0,2 3-20 0 0,-4-4-17 0 0</inkml:trace>
</inkml:ink>
</file>

<file path=ppt/ink/ink7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6:06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93 1375 0 0,'2'-1'66'0'0,"35"-38"1190"0"0,-13 9 7362 0 0,-9 7-47 0 0,-25 34-8444 0 0,1 3 92 0 0,-1 0 0 0 0,2 0 0 0 0,-12 27 1 0 0,-15 50 421 0 0,30-75-582 0 0,-60 196 558 0 0,22-66-462 0 0,-64 171 34 0 0,25-54-25 0 0,61-179-94 0 0,-13 100 0 0 0,29-129-41 0 0,3-28 18 0 0,-10 47 1 0 0,11-73-31 0 0,1-1 0 0 0,0 0 0 0 0,0 1 1 0 0,0-1-1 0 0,0 1 0 0 0,-1-1 0 0 0,1 0 0 0 0,0 1 0 0 0,0-1 0 0 0,0 1 0 0 0,0-1 0 0 0,0 1 0 0 0,0-1 0 0 0,0 0 1 0 0,0 1-1 0 0,0-1 0 0 0,0 1 0 0 0,1-1 0 0 0,-1 1 0 0 0,0-1 0 0 0,0 0 0 0 0,0 1 0 0 0,0-1 0 0 0,1 1 0 0 0,6-2 328 0 0,-5 0-460 0 0,1 0 26 0 0,6-2 14 0 0</inkml:trace>
</inkml:ink>
</file>

<file path=ppt/ink/ink7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57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27 12751 0 0,'-1'-15'587'0'0,"0"12"-16"0"0,-5-6 3313 0 0,3 10-3822 0 0,1 0 1 0 0,0 1-1 0 0,0-1 1 0 0,0 0-1 0 0,0 1 1 0 0,0-1 0 0 0,0 1-1 0 0,0-1 1 0 0,0 1-1 0 0,1 0 1 0 0,-1 0-1 0 0,1 0 1 0 0,-1 0 0 0 0,1 0-1 0 0,0 0 1 0 0,0 1-1 0 0,0-1 1 0 0,-1 3-1 0 0,-4 8 175 0 0,-6 24-1 0 0,-29 163 443 0 0,7-30-557 0 0,27-144-104 0 0,-1 2-394 0 0,2 1 1 0 0,-4 33-1 0 0,10-59 84 0 0,0-1-100 0 0,0 0 0 0 0,0 0-1 0 0,0 1 1 0 0,0-1 0 0 0,0 0-1 0 0,1 0 1 0 0,-1 0 0 0 0,2 4-1 0 0,1 3-5291 0 0</inkml:trace>
</inkml:ink>
</file>

<file path=ppt/ink/ink7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57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17 329 13471 0 0,'0'0'620'0'0,"-9"0"200"0"0,2 0 2943 0 0,9 0-3156 0 0,19 3-97 0 0,0-1 1 0 0,0-1 0 0 0,29-3-1 0 0,66-12 99 0 0,-69 7-286 0 0,403-71 1265 0 0,-69 9-937 0 0,-213 43-891 0 0,317-96 1 0 0,-469 116-57 0 0,-12 4-157 0 0,0 0 1 0 0,0 1 0 0 0,0-1-1 0 0,1 1 1 0 0,-1 0 0 0 0,8 0 0 0 0</inkml:trace>
</inkml:ink>
</file>

<file path=ppt/ink/ink7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58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38 8751 0 0,'2'-6'1262'0'0,"-3"-21"6506"0"0,0 26-7302 0 0,-8-1 289 0 0,3 2-591 0 0,1-1 1 0 0,-1 1-1 0 0,0 0 0 0 0,0 0 1 0 0,1 0-1 0 0,-1 1 0 0 0,0 0 1 0 0,1 0-1 0 0,-1 1 0 0 0,1 0 1 0 0,-1 0-1 0 0,1 0 1 0 0,-7 4-1 0 0,-8 5-147 0 0,1 1 0 0 0,-20 16-1 0 0,2-2 46 0 0,-48 27-59 0 0,42-29-25 0 0,2 3-1 0 0,-40 33 1 0 0,70-50 22 0 0,4-1 0 0 0,6 1 0 0 0,2-8 0 0 0,0-1 0 0 0,0 1 0 0 0,0 0 0 0 0,0-1 0 0 0,0 1 0 0 0,0-1 0 0 0,0 1 0 0 0,1-1 0 0 0,-1 1 0 0 0,0-1 0 0 0,1 0 0 0 0,-1 0 0 0 0,1 0 0 0 0,0 0 0 0 0,-1 0 0 0 0,1 0 0 0 0,0 0 0 0 0,0 0 0 0 0,2 0 0 0 0,6 2 0 0 0,-1 0 0 0 0,14 2 0 0 0,-22-5 0 0 0,97 13-34 0 0,-67-10 21 0 0,1 1 1 0 0,50 13-1 0 0,-71-13 6 0 0,-1 1 0 0 0,1 0 0 0 0,-1 1 0 0 0,-1 0 0 0 0,1 0 0 0 0,-1 1-1 0 0,0 0 1 0 0,11 11 0 0 0,-17-14 8 0 0,1 1 1 0 0,-1-1-1 0 0,1 1 0 0 0,-1 0 0 0 0,0 0 0 0 0,-1 0 0 0 0,1 0 1 0 0,-1 0-1 0 0,0 0 0 0 0,-1 1 0 0 0,3 7 0 0 0,-4-10 16 0 0,0 1-1 0 0,1 0 0 0 0,-1-1 0 0 0,0 1 0 0 0,0 0 0 0 0,-1-1 1 0 0,1 1-1 0 0,-1-1 0 0 0,0 1 0 0 0,0-1 0 0 0,0 1 0 0 0,0-1 1 0 0,-1 0-1 0 0,0 1 0 0 0,1-1 0 0 0,-1 0 0 0 0,0 0 0 0 0,-4 4 0 0 0,-8 8 130 0 0,-1-1 0 0 0,0-1 0 0 0,-1 0-1 0 0,-1-2 1 0 0,0 0 0 0 0,0 0-1 0 0,-1-2 1 0 0,0 0 0 0 0,-1-1-1 0 0,-33 9 1 0 0,3-4 102 0 0,0-2-1 0 0,-1-2 1 0 0,-55 1 0 0 0,68-8-219 0 0,0-1 0 0 0,0-3 1 0 0,-42-6-1 0 0,73 7-65 0 0,0 0-1 0 0,0-1 1 0 0,0 0-1 0 0,0 0 1 0 0,-10-5-1 0 0,14 6-120 0 0,2-6-193 0 0,-1 6 289 0 0,1 0 0 0 0,0 1 0 0 0,0-1 0 0 0,0 0 0 0 0,0 0 0 0 0,0 0-1 0 0,0 0 1 0 0,0 1 0 0 0,0-1 0 0 0,0 0 0 0 0,1 0 0 0 0,-1 0 0 0 0,0 0 0 0 0,0 1 0 0 0,1-1 0 0 0,-1 0 0 0 0,1-1 0 0 0,5-5-369 0 0,0 0 0 0 0,0 0 1 0 0,0 1-1 0 0,0 0 0 0 0,1 0 1 0 0,0 0-1 0 0,1 1 0 0 0,-1 0 1 0 0,1 1-1 0 0,14-7 0 0 0,0 0-1362 0 0</inkml:trace>
</inkml:ink>
</file>

<file path=ppt/ink/ink7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58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85 7831 0 0,'-41'19'815'0'0,"-5"3"3793"0"0,42-19-3975 0 0,0-1 1 0 0,0 1-1 0 0,1-1 1 0 0,0 1 0 0 0,-1 0-1 0 0,1 1 1 0 0,0-1 0 0 0,1 1-1 0 0,-4 3 1 0 0,5-5-74 0 0,3 13 256 0 0,-2-14-785 0 0,1 0 1 0 0,0 0-1 0 0,-1 0 1 0 0,1 0 0 0 0,0 0-1 0 0,0 0 1 0 0,0 0-1 0 0,0 0 1 0 0,0 0-1 0 0,0 0 1 0 0,0 0-1 0 0,0-1 1 0 0,0 1-1 0 0,0 0 1 0 0,0-1-1 0 0,0 1 1 0 0,0-1-1 0 0,3 1 1 0 0,-2 0 26 0 0,6 2-35 0 0,1-1 0 0 0,-1 1 0 0 0,1-2 1 0 0,-1 1-1 0 0,1-1 0 0 0,0 0 0 0 0,-1-1 0 0 0,1 0 0 0 0,0 0 0 0 0,9-3 0 0 0,4 0 34 0 0,-1-2 0 0 0,40-13-1 0 0,-56 16-56 0 0,121-48-124 0 0,-109 42 101 0 0,0-1 0 0 0,0-1 0 0 0,-1-1-1 0 0,29-24 1 0 0,-42 33 23 0 0,-1 0 0 0 0,0 0 0 0 0,0 0 0 0 0,0-1 0 0 0,0 1 0 0 0,-1 0 0 0 0,1-1 0 0 0,-1 1 0 0 0,1-1 0 0 0,1-5 0 0 0,-2-1 0 0 0,-2 8-4 0 0,0 0 0 0 0,0 0 1 0 0,0 0-1 0 0,0 0 0 0 0,0 1 0 0 0,0-1 0 0 0,0 0 0 0 0,0 0 1 0 0,0 1-1 0 0,0-1 0 0 0,0 1 0 0 0,0-1 0 0 0,0 1 0 0 0,-1-1 1 0 0,1 1-1 0 0,0-1 0 0 0,0 1 0 0 0,-1 0 0 0 0,1 0 0 0 0,0 0 1 0 0,-1 0-1 0 0,-1 0 0 0 0,-31 4-70 0 0,-5 6 34 0 0,1 3 1 0 0,-70 33-1 0 0,51-21 1 0 0,16-7 39 0 0,1 1 0 0 0,1 2-1 0 0,-39 28 1 0 0,65-39 1 0 0,0-1 0 0 0,1 1 0 0 0,1 1 0 0 0,0 0 0 0 0,0 1 0 0 0,1 0-1 0 0,1 1 1 0 0,0 0 0 0 0,0 0 0 0 0,1 1 0 0 0,1 0 0 0 0,-7 19 0 0 0,13-29 6 0 0,-1 0-1 0 0,1 1 1 0 0,0-1 0 0 0,1 0-1 0 0,-1 1 1 0 0,1-1 0 0 0,0 0-1 0 0,0 1 1 0 0,0-1 0 0 0,1 0-1 0 0,-1 1 1 0 0,1-1 0 0 0,0 0-1 0 0,3 8 1 0 0,-3-9-6 0 0,1 0 0 0 0,0 0 0 0 0,0-1 0 0 0,0 1-1 0 0,0 0 1 0 0,0 0 0 0 0,0-1 0 0 0,1 0 0 0 0,-1 1 0 0 0,1-1 0 0 0,-1 0-1 0 0,1 0 1 0 0,0 0 0 0 0,0-1 0 0 0,0 1 0 0 0,0-1 0 0 0,0 1-1 0 0,1-1 1 0 0,3 1 0 0 0,6 1 6 0 0,1-1 0 0 0,-1 0 0 0 0,0-1-1 0 0,0-1 1 0 0,1 0 0 0 0,14-2 0 0 0,78-18-632 0 0,-45 3-1132 0 0,-20 4-3382 0 0,-7 0-964 0 0</inkml:trace>
</inkml:ink>
</file>

<file path=ppt/ink/ink7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5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38 16495 0 0,'5'-5'141'0'0,"3"-3"445"0"0,0 0 0 0 0,14-9 2705 0 0,-23 19-3220 0 0,-1 0-1 0 0,1 0 1 0 0,0-1 0 0 0,-1 1-1 0 0,1-1 1 0 0,-1 1-1 0 0,-2 1 1 0 0,-1 1 7 0 0,-27 24 377 0 0,-1 0 0 0 0,-53 32 0 0 0,-41 33-131 0 0,106-73-270 0 0,0 1-1 0 0,-27 34 1 0 0,38-41-44 0 0,1-1 1 0 0,0 1 0 0 0,1 0-1 0 0,1 1 1 0 0,0 0-1 0 0,-5 16 1 0 0,11-26-3 0 0,-1-1-1 0 0,1 1 1 0 0,0 0 0 0 0,1-1 0 0 0,-1 1-1 0 0,1 0 1 0 0,0 0 0 0 0,0 0 0 0 0,0 0-1 0 0,1-1 1 0 0,0 1 0 0 0,0 0-1 0 0,0-1 1 0 0,0 1 0 0 0,3 5 0 0 0,-2-6 8 0 0,1 0 0 0 0,-1 0 0 0 0,1-1 0 0 0,0 1 0 0 0,0-1 0 0 0,0 1 0 0 0,0-1 0 0 0,1 0 0 0 0,-1 0 1 0 0,1 0-1 0 0,0-1 0 0 0,0 1 0 0 0,0-1 0 0 0,0 0 0 0 0,0 0 0 0 0,5 1 0 0 0,3 1 8 0 0,0-1 1 0 0,1-1-1 0 0,-1 0 1 0 0,1-1-1 0 0,-1 0 0 0 0,1 0 1 0 0,-1-2-1 0 0,1 1 0 0 0,21-6 1 0 0,8-3-39 0 0,60-21 0 0 0,-98 29-37 0 0,33-11-2475 0 0,57-28-1 0 0,-76 30 327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8:06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2303 0 0,'0'0'2560'0'0,"-9"0"-1256"0"0</inkml:trace>
</inkml:ink>
</file>

<file path=ppt/ink/ink7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5:59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1 147 13015 0 0,'0'0'1179'0'0,"1"-1"-850"0"0,63-35 3449 0 0,95-40-976 0 0,-94 51-1623 0 0,-59 22-1032 0 0,1 2 0 0 0,-1-1 0 0 0,1 1 0 0 0,-1 0 0 0 0,1 0 0 0 0,0 1 1 0 0,-1 0-1 0 0,8 1 0 0 0,-13-1-135 0 0,0 1-1 0 0,0-1 1 0 0,-1 1 0 0 0,1-1-1 0 0,0 1 1 0 0,0-1 0 0 0,-1 1-1 0 0,1 0 1 0 0,-1-1 0 0 0,1 1-1 0 0,0 0 1 0 0,-1 0 0 0 0,1-1 0 0 0,-1 1-1 0 0,0 0 1 0 0,1 0 0 0 0,-1 0-1 0 0,0-1 1 0 0,1 1 0 0 0,-1 0-1 0 0,0 2 1 0 0,2 8-12 0 0,-3-6 0 0 0,0 1 0 0 0,-1-1 0 0 0,1 0 0 0 0,-1 1 0 0 0,0-1 0 0 0,0 0 0 0 0,-1 0 0 0 0,0 0 0 0 0,-4 5 0 0 0,-4 6 0 0 0,-17 18 0 0 0,-210 199 64 0 0,229-225-53 0 0,0 1-1 0 0,-12 15 1 0 0,19-22-9 0 0,0 1 0 0 0,0 0 1 0 0,0-1-1 0 0,1 1 0 0 0,-1 0 0 0 0,1 0 0 0 0,0 0 0 0 0,0 0 0 0 0,0 1 0 0 0,0-1 1 0 0,0 0-1 0 0,0 0 0 0 0,1 1 0 0 0,0 5 0 0 0,0-9-2 0 0,-1 1 0 0 0,1-1 0 0 0,0 1 0 0 0,0 0 0 0 0,0-1 0 0 0,0 1 0 0 0,0-1 0 0 0,0 1 0 0 0,1 0 0 0 0,-1-1 0 0 0,0 1 0 0 0,0-1 0 0 0,0 1 0 0 0,0-1 0 0 0,1 1 0 0 0,-1-1 0 0 0,0 1 0 0 0,0-1 0 0 0,1 1 0 0 0,-1-1 0 0 0,1 1 0 0 0,-1-1 0 0 0,0 1 0 0 0,1-1 0 0 0,-1 0 0 0 0,1 1 0 0 0,-1-1 0 0 0,1 0 0 0 0,0 1 0 0 0,0 0 0 0 0,4 3 35 0 0,-1-1 0 0 0,1 0 0 0 0,0 0 1 0 0,0 0-1 0 0,0 0 0 0 0,0-1 0 0 0,1 0 0 0 0,-1 0 0 0 0,0 0 0 0 0,1-1 0 0 0,0 1 0 0 0,11 0 0 0 0,3-1 130 0 0,0 0 0 0 0,27-3 0 0 0,-20-1-79 0 0,0-2 1 0 0,51-15 0 0 0,-35 8-357 0 0,-7 4-1584 0 0,-27 6 215 0 0</inkml:trace>
</inkml:ink>
</file>

<file path=ppt/ink/ink7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6:10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47 2303 0 0,'0'-2'167'0'0,"-1"-7"364"0"0,-2-21 10991 0 0,3 27-11023 0 0,0 1 818 0 0,2 6-515 0 0,5 18-247 0 0,7 33-165 0 0,6 22 361 0 0,-7-31-325 0 0,-11-36-350 0 0,0-1 0 0 0,1 1-1 0 0,0-1 1 0 0,1 0 0 0 0,0 0 0 0 0,1 0-1 0 0,-1-1 1 0 0,2 1 0 0 0,6 8 0 0 0,-3-8-10 0 0,-8-8-96 0 0,0 0 1 0 0,0 0-1 0 0,0 0 0 0 0,0-1 1 0 0,0 1-1 0 0,0 0 0 0 0,0-1 0 0 0,0 1 1 0 0,1 0-1 0 0,-1-1 0 0 0,0 0 0 0 0,0 1 1 0 0,1-1-1 0 0,2 1 0 0 0,7-3-5606 0 0,1-3-386 0 0</inkml:trace>
</inkml:ink>
</file>

<file path=ppt/ink/ink7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6:10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90 5983 0 0,'8'-12'296'0'0,"-1"0"-1"0"0,8-19 1 0 0,-4 7 5564 0 0,-7 14-2037 0 0,-10 15-863 0 0,-9 17-2050 0 0,-32 79-834 0 0,43-92-80 0 0,-57 179 4 0 0,30-84 0 0 0,-196 495-520 0 0,90-279 165 0 0,12-27 270 0 0,110-258 140 0 0,-14 51-1 0 0,24-69-31 0 0,1 0 1 0 0,1 0 0 0 0,1 0 0 0 0,0 1-1 0 0,1 21 1 0 0,6-10-95 0 0,-5-26-578 0 0</inkml:trace>
</inkml:ink>
</file>

<file path=ppt/ink/ink7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6:30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2064 5039 0 0,'0'0'4016'0'0,"2"1"-3672"0"0,20 6 1258 0 0,-19-6 12 0 0,7 3-820 0 0,12 12 3662 0 0,-21-16-4398 0 0,7 1-46 0 0,1 4-1 0 0,3 9 158 0 0,1 0-1 0 0,-2 1 1 0 0,20 33-1 0 0,-28-43-149 0 0,11 19 66 0 0,1-1 0 0 0,1-1 0 0 0,1 0-1 0 0,21 21 1 0 0,-32-38-35 0 0,-1-1-1 0 0,1 0 0 0 0,-1 0 1 0 0,1-1-1 0 0,0 1 1 0 0,0-1-1 0 0,9 3 1 0 0,4-1 101 0 0,23 5 1 0 0,16 4 11 0 0,-45-9-162 0 0,-1 0 0 0 0,0 1 1 0 0,-1 1-1 0 0,1 0 0 0 0,-1 0 1 0 0,-1 1-1 0 0,12 11 0 0 0,-18-17-1 0 0,10 8 0 0 0,-10-5 11 0 0,-2-2-6 0 0,-1-1 1 0 0,1-1-1 0 0,0 1 0 0 0,0 0 1 0 0,-1 0-1 0 0,1-1 0 0 0,4 3 1 0 0,1 1 15 0 0,-4-3 22 0 0,4 2-33 0 0,2 1-10 0 0,0-1 0 0 0,0-2 0 0 0,-1 0 15 0 0,-7-2 586 0 0,0-1-547 0 0,3-4-33 0 0,-2 2 22 0 0,1-1-37 0 0,-3 4-6 0 0,1-1 1 0 0,-1 1-1 0 0,0 0 0 0 0,1-1 0 0 0,-1 1 0 0 0,0 0 0 0 0,0-1 1 0 0,1 1-1 0 0,-1 0 0 0 0,0-1 0 0 0,0 1 0 0 0,0-1 0 0 0,0 1 1 0 0,1 0-1 0 0,-1-1 0 0 0,0 1 0 0 0,0-1 0 0 0,0 1 0 0 0,0-1 1 0 0,0 1-1 0 0,0-1 0 0 0,0-11 0 0 0,1-3 22 0 0,-1 0 0 0 0,0 0 0 0 0,-2 0 0 0 0,-5-29-1 0 0,-20-57 52 0 0,25 94-63 0 0,-5-10-19 0 0,0-1 1 0 0,-1 1-1 0 0,-10-16 0 0 0,-7-12-180 0 0,-1-9-2 0 0,2 9-220 0 0,3-2 0 0 0,-24-74 0 0 0,37 86 411 0 0,6 23 0 0 0,-1-1 0 0 0,-8-20 0 0 0,-22-46 0 0 0,-34-84 0 0 0,62 149 0 0 0,2 7 0 0 0,1-1 0 0 0,-2 1 0 0 0,1 0 0 0 0,-1 0 0 0 0,-8-12 0 0 0,7 14 0 0 0,-6-2-36 0 0,2-1 0 0 0,7 8 34 0 0,-1-2 3 0 0,-7-14 11 0 0,9 15 451 0 0,4 0-439 0 0,0 0 0 0 0,0-1 0 0 0,0 1 1 0 0,0 0-1 0 0,0-1 0 0 0,-1 0 0 0 0,1 1 1 0 0,-1-1-1 0 0,1 0 0 0 0,3-5 0 0 0,3 0 147 0 0,16-15 153 0 0,-20 17-296 0 0,0 0-1 0 0,0 0 1 0 0,1 1-1 0 0,0 0 1 0 0,7-5-1 0 0,-2 4-35 0 0,1 1-1 0 0,0 0 0 0 0,0 1 1 0 0,14-2-1 0 0,-10 1-5 0 0,24-7-1 0 0,48-28 15 0 0,-34 14 0 0 0,102-28 0 0 0,-152 51 0 0 0,14-4 47 0 0,-1 0 1 0 0,0-2-1 0 0,0 0 0 0 0,22-14 0 0 0,57-47 270 0 0,-85 60-302 0 0,14-8 98 0 0,48-26 0 0 0,-9 7-67 0 0,-55 32-51 0 0,0-1 0 0 0,1 1 1 0 0,0 1-1 0 0,0 0 0 0 0,0 1 0 0 0,0-1 0 0 0,17 0 0 0 0,-13 1-1 0 0,1 0 0 0 0,-1-1-1 0 0,17-6 1 0 0,-12 0 6 0 0,-1-1 0 0 0,0 0 0 0 0,28-21 0 0 0,11-7 0 0 0,-9 12 21 0 0,54-20-1 0 0,2-1 3 0 0,-81 34-23 0 0,42-32 0 0 0,-34 22 0 0 0,105-79 0 0 0,-19 14 0 0 0,-62 55 0 0 0,-37 23 0 0 0,25-19 0 0 0,1 0 0 0 0,53-58 64 0 0,-23 29-65 0 0,-4 5 16 0 0,-24 15 181 0 0,78-50 0 0 0,-122 86-189 0 0,-2 2-6 0 0,1-1 1 0 0,0 0-1 0 0,0 1 0 0 0,0-1 1 0 0,0 0-1 0 0,-1 1 0 0 0,1-1 0 0 0,0 1 1 0 0,0 0-1 0 0,0-1 0 0 0,0 1 0 0 0,0 0 1 0 0,0 0-1 0 0,0-1 0 0 0,0 1 1 0 0,2 0-1 0 0,2 5-12 0 0,-9 2 0 0 0,1-3-390 0 0,0-1-1 0 0,0 1 1 0 0,0-1-1 0 0,0 1 1 0 0,-2 6-1 0 0,0 0-3962 0 0,-3 0-2148 0 0</inkml:trace>
</inkml:ink>
</file>

<file path=ppt/ink/ink7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6:1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4164 8551 0 0,'0'0'1406'0'0,"1"-3"-874"0"0,3-3-173 0 0,1-1-1 0 0,0 1 1 0 0,0 0 0 0 0,0 1 0 0 0,1-1 0 0 0,8-6 0 0 0,-12 11 263 0 0,0-1-316 0 0,33-13 978 0 0,-33 14-1082 0 0,0 0-2 0 0,35-14 407 0 0,-6 2-344 0 0,8-3-178 0 0,-1-2 1 0 0,56-36-1 0 0,-83 48-83 0 0,39-29 118 0 0,93-80-1 0 0,-57 42-6 0 0,-18 21-8 0 0,-35 28-33 0 0,-1-1 0 0 0,42-44-1 0 0,21-25 43 0 0,115-91 0 0 0,-128 116-86 0 0,82-77-28 0 0,-65 57 0 0 0,-91 81-3 0 0,43-38 223 0 0,2 2 0 0 0,84-54-1 0 0,-35 33-93 0 0,-39 23-76 0 0,133-108 153 0 0,-92 66-102 0 0,82-73 16 0 0,-138 115 22 0 0,49-48-57 0 0,23-20-84 0 0,187-119-86 0 0,-276 207 88 0 0,76-44 0 0 0,-76 49 0 0 0,-1-1 0 0 0,-1-1 0 0 0,34-29 0 0 0,196-186 54 0 0,-218 197-49 0 0,47-33 0 0 0,-35 28-5 0 0,73-49 0 0 0,14-12 0 0 0,-60 38 0 0 0,45-38 0 0 0,-73 60 0 0 0,1 3 0 0 0,79-45 0 0 0,3 1 0 0 0,-78 39 0 0 0,54-39 0 0 0,-99 75 0 0 0,76-49 0 0 0,38-27 0 0 0,-104 70 0 0 0,17-15 0 0 0,62-60 0 0 0,-15 5 0 0 0,-71 69-1 0 0,0 0 0 0 0,1 1-1 0 0,1 0 1 0 0,0 2 0 0 0,1 0-1 0 0,1 0 1 0 0,0 2 0 0 0,0 1-1 0 0,22-9 1 0 0,-39 18-66 0 0,-3 3-77 0 0,-2 1-417 0 0,-6 12 994 0 0</inkml:trace>
</inkml:ink>
</file>

<file path=ppt/ink/ink7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6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6162 0 4143 0 0,'0'0'191'0'0,"-1"2"-11"0"0,-16 29 2686 0 0,10-18-1636 0 0,0 0 1 0 0,1 0-1 0 0,-8 22 1 0 0,8-10-935 0 0,1 1-1 0 0,1 1 1 0 0,1-1 0 0 0,1 0-1 0 0,2 1 1 0 0,0-1-1 0 0,2 1 1 0 0,1-1 0 0 0,1 0-1 0 0,14 50 1 0 0,-11-50 56 0 0,-2-1 1 0 0,-1 1-1 0 0,-1 0 1 0 0,-1 0-1 0 0,-3 44 1 0 0,-25 126 757 0 0,5-57-618 0 0,19-105-378 0 0,0 0-1 0 0,2 0 0 0 0,2 0 0 0 0,8 51 1 0 0,5-14 246 0 0,25 73 1 0 0,14 7-52 0 0,18 61-210 0 0,-65-174-99 0 0,-2 1 0 0 0,-1-1 0 0 0,-2 45 0 0 0,0-12 0 0 0,32 254 64 0 0,-28-277-64 0 0,-6-34 0 0 0,2 0 0 0 0,0 0 0 0 0,1 0 0 0 0,5 17 0 0 0,28 68 0 0 0,45 103 0 0 0,-70-179 0 0 0,0 1 0 0 0,9 31 0 0 0,-5-11 0 0 0,-9-27 5 0 0,6 23 1 0 0,-2 18 47 0 0,-3 1 0 0 0,-1 73-1 0 0,-3-54-29 0 0,8 10-23 0 0,-4-50 0 0 0,27 120-61 0 0,-22-107 50 0 0,1-4 11 0 0,-7-27 0 0 0,-1-1 0 0 0,4 27 0 0 0,-7 36-248 0 0,-3-61 139 0 0,1 0 0 0 0,1 0 0 0 0,8 39 0 0 0,17 25 9 0 0,-20-62 72 0 0,30 132-360 0 0,-2 16 148 0 0,-31-160 138 0 0,1 0 0 0 0,0 0 0 0 0,1-1-1 0 0,0 1 1 0 0,7 10 0 0 0,36 44-2979 0 0,-45-60 2978 0 0,0-1 1 0 0,-1 0 0 0 0,0 1 0 0 0,0 0 0 0 0,0-1 0 0 0,0 1-1 0 0,-1 0 1 0 0,1 0 0 0 0,-1 0 0 0 0,0 0 0 0 0,-1 0-1 0 0,1 0 1 0 0,-1 1 0 0 0,-1 7 0 0 0,1-8 3039 0 0,0-6-3412 0 0,-2-5 424 0 0,2 5 50 0 0,0 1 1 0 0,0 0-1 0 0,0-1 1 0 0,0 1-1 0 0,0 0 1 0 0,0-1-1 0 0,0 1 1 0 0,0 0-1 0 0,-1 0 1 0 0,1-1-1 0 0,0 1 1 0 0,0 0-1 0 0,0-1 1 0 0,0 1-1 0 0,-1 0 1 0 0,1 0-1 0 0,0-1 1 0 0,0 1-1 0 0,-1 0 1 0 0,1 0-1 0 0,0-1 1 0 0,0 1-1 0 0,-1 0 1 0 0,-6-6-4 0 0,2 2 36 0 0,0 0 0 0 0,-1 0-1 0 0,0 1 1 0 0,0-1 0 0 0,0 1-1 0 0,0 0 1 0 0,0 1 0 0 0,0 0-1 0 0,-1 0 1 0 0,-11-2 0 0 0,-1 2 110 0 0,1 0 1 0 0,-29 3 0 0 0,9 0-13 0 0,-68-1 154 0 0,-470-18 35 0 0,166-7 463 0 0,311 21-411 0 0,-223 11-139 0 0,131 2 185 0 0,126-10-190 0 0,1-4 0 0 0,-128-24-1 0 0,139 18-47 0 0,1 3 1 0 0,-2 2-1 0 0,1 2 0 0 0,-62 4 0 0 0,-24 14-20 0 0,-16 2-190 0 0,-28-6-210 0 0,-201 9 26 0 0,333-19 215 0 0,0-2 0 0 0,0-2 0 0 0,-57-12 0 0 0,-5-11 137 0 0,-15-4 170 0 0,102 26-264 0 0,-1 2 0 0 0,1 1 0 0 0,-28 1 0 0 0,-108 11-43 0 0,39-1 0 0 0,31-5 0 0 0,-130-10 0 0 0,175-1 0 0 0,32 4 0 0 0,1 0 0 0 0,-23 0 0 0 0,7 2 0 0 0,14 1 0 0 0,-30 1 0 0 0,-345 29 0 0 0,179-33-364 0 0,-66 9 282 0 0,156-1 80 0 0,52-2 2 0 0,-95 1 0 0 0,142-5-2 0 0,1-1 0 0 0,-29-7 0 0 0,-23-2 72 0 0,57 11-43 0 0,0 1 0 0 0,0 0 0 0 0,0 1 0 0 0,1 1 0 0 0,-19 5 0 0 0,-43 7 59 0 0,54-13-86 0 0,-1 0 0 0 0,0-2 0 0 0,0-1 0 0 0,0-1 0 0 0,-41-9 0 0 0,-18-6 296 0 0,67 14-99 0 0,11 1-169 0 0,-1 1-1 0 0,0 0 0 0 0,0 1 0 0 0,0 0 0 0 0,-13 1 1 0 0,-50 2-133 0 0,71-5 158 0 0,1-13-19 0 0,3-4 7 0 0,-4 17-41 0 0,2-7 0 0 0,2 2 0 0 0,-3 6 0 0 0,-1-1 0 0 0,1 1 0 0 0,-1-1 0 0 0,1 1 0 0 0,0 0 0 0 0,-1 0 0 0 0,1 0 0 0 0,0 0 0 0 0,0 0 0 0 0,2-1 0 0 0,3 0 0 0 0,106-70 64 0 0,-55 32 0 0 0,44-26-64 0 0,8-8 0 0 0,-73 46 0 0 0,1 3 0 0 0,61-31 0 0 0,-91 53 0 0 0,0 0 0 0 0,1 0 0 0 0,-1 1 0 0 0,1 0 0 0 0,10-1 0 0 0,40-8 0 0 0,-41 4 0 0 0,9-6 0 0 0,-6-2 0 0 0,-15 10 0 0 0,1 0 0 0 0,0 0 0 0 0,13-6 0 0 0,-3 4-12 0 0,-16 7-57 0 0,1-1-50 0 0,2 1-394 0 0,0 0 0 0 0,0 0 1 0 0,0 0-1 0 0,0 0 0 0 0,5 2 0 0 0</inkml:trace>
</inkml:ink>
</file>

<file path=ppt/ink/ink7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6:19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10103 0 0,'0'0'770'0'0,"3"-8"-484"0"0,0-19 1044 0 0,-2 14-458 0 0,-1 11-134 0 0,6-16 3314 0 0,8 89-2961 0 0,-11-50-572 0 0,1 0-1 0 0,9 29 1 0 0,-8-35-301 0 0,2-1 0 0 0,0 0 0 0 0,14 23 0 0 0,-1-5-60 0 0,-19-31-170 0 0,0 1 0 0 0,0-1-1 0 0,0 0 1 0 0,1 0-1 0 0,-1 0 1 0 0,0 1-1 0 0,1-1 1 0 0,2 1-1 0 0,-1 0-30 0 0,-1 0-213 0 0</inkml:trace>
</inkml:ink>
</file>

<file path=ppt/ink/ink7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6:19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13 13039 0 0,'0'0'598'0'0,"0"-1"-10"0"0,-3-5-380 0 0,-1 1 3089 0 0,-12 14-1852 0 0,13-6-1399 0 0,1 0 0 0 0,0 0-1 0 0,-1 0 1 0 0,1 1 0 0 0,1-1-1 0 0,-1 1 1 0 0,0-1 0 0 0,0 5-1 0 0,-9 33 313 0 0,6-21-295 0 0,-62 181-31 0 0,-18-6 0 0 0,-16 10 33 0 0,-6 15 478 0 0,-13 45 1257 0 0,107-238-1435 0 0,8-17-88 0 0,0-1-1 0 0,1 2 1 0 0,-5 17 0 0 0,9-27-164 0 0</inkml:trace>
</inkml:ink>
</file>

<file path=ppt/ink/ink7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6:21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157 672 5063 0 0,'0'0'13224'0'0,"-5"-8"-12433"0"0,-9-15-379 0 0,5 9-61 0 0,-14-28-1 0 0,18 26-251 0 0,0 0 0 0 0,0-1 0 0 0,2 0 0 0 0,-2-19 0 0 0,-2-4 56 0 0,-9-51-400 0 0,-5-106 0 0 0,19 89-2151 0 0,2 107 2528 0 0,-27 13 108 0 0,19-9-213 0 0,7-2 26 0 0,2 0 1 0 0,9 3-19 0 0,0 0 1 0 0,0-1 0 0 0,0 0 0 0 0,0 0 0 0 0,1-1-1 0 0,-1 0 1 0 0,1-1 0 0 0,13 0 0 0 0,9 1 92 0 0,10 1 300 0 0,0-2 1 0 0,0-3-1 0 0,0-1 0 0 0,68-13 1 0 0,-94 13-301 0 0,1 0 1 0 0,-1-2 0 0 0,-1 1 0 0 0,1-2 0 0 0,-1 0 0 0 0,0-1 0 0 0,0-1 0 0 0,0 0 0 0 0,14-11 0 0 0,-29 18-601 0 0,-13 1-2169 0 0,-3 3-4373 0 0</inkml:trace>
</inkml:ink>
</file>

<file path=ppt/ink/ink7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6:25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4143 0 0,'0'0'7146'0'0,"-1"2"-6273"0"0,-1 1-735 0 0,0-1 0 0 0,1 1 0 0 0,-1 0 0 0 0,1-1 0 0 0,-1 1 0 0 0,1 0 0 0 0,0 0 0 0 0,0 0 0 0 0,1 0 0 0 0,-1 1 0 0 0,0-1 0 0 0,1 0 1 0 0,0 0-1 0 0,0 0 0 0 0,0 0 0 0 0,0 1 0 0 0,0-1 0 0 0,1 0 0 0 0,-1 0 0 0 0,1 0 0 0 0,0 0 0 0 0,0 0 0 0 0,0 0 0 0 0,0 0 0 0 0,0 0 0 0 0,1 0 0 0 0,0 0 0 0 0,-1-1 0 0 0,4 4 0 0 0,61 67 1153 0 0,44 28-350 0 0,42 44-181 0 0,-86-70-526 0 0,84 71 0 0 0,-143-140-135 0 0,0 0-1 0 0,1-1 0 0 0,-1 0 0 0 0,15 6 1 0 0,-18-9-55 0 0,0-1 0 0 0,0 1 0 0 0,0-1 0 0 0,0 0 0 0 0,0 0 0 0 0,0 0 0 0 0,0-1 0 0 0,0 0 0 0 0,1 0 0 0 0,-1 0 0 0 0,5 0 0 0 0,-7-1-6 0 0,-1 1-210 0 0,-1 0 126 0 0,1-1 1 0 0,0 1-1 0 0,-1 0 0 0 0,1-1 0 0 0,-1 1 0 0 0,1 0 0 0 0,-1-1 0 0 0,1 1 0 0 0,-1-1 0 0 0,1 1 1 0 0,-1-1-1 0 0,0 1 0 0 0,1-1 0 0 0,-1 1 0 0 0,0-1 0 0 0,1 0 0 0 0,-1 1 0 0 0,0-1 0 0 0,1-1 1 0 0,3-11-2261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8:07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925 37 7831 0 0,'0'0'603'0'0,"1"0"-167"0"0,2 1 541 0 0,0-1 1 0 0,-1 0-1 0 0,1 0 1 0 0,0 0-1 0 0,-1 0 0 0 0,5-1 1 0 0,-6 1-727 0 0,1-1 1 0 0,0 1 0 0 0,0-1-1 0 0,0 0 1 0 0,0 0-1 0 0,-1 0 1 0 0,1 0 0 0 0,0 0-1 0 0,-1 0 1 0 0,1 0 0 0 0,-1-1-1 0 0,0 1 1 0 0,1 0 0 0 0,-1-1-1 0 0,2-2 1 0 0,-2 3 713 0 0,-1-1-351 0 0,0 2-584 0 0,0-1 1 0 0,0 1 0 0 0,0 0 0 0 0,0-1-1 0 0,0 1 1 0 0,0 0 0 0 0,0-1 0 0 0,0 1 0 0 0,0 0-1 0 0,0-1 1 0 0,0 1 0 0 0,0 0 0 0 0,0-1-1 0 0,0 1 1 0 0,0 0 0 0 0,0-1 0 0 0,0 1 0 0 0,-1 0-1 0 0,1 0 1 0 0,0-1 0 0 0,0 1 0 0 0,0 0-1 0 0,-1-1 1 0 0,-1 0-8 0 0,-1 0 0 0 0,0 0 0 0 0,0 0-1 0 0,0 0 1 0 0,1 1 0 0 0,-1-1 0 0 0,0 1-1 0 0,0-1 1 0 0,0 1 0 0 0,0 0 0 0 0,0 0 0 0 0,0 1-1 0 0,0-1 1 0 0,0 1 0 0 0,0-1 0 0 0,0 1 0 0 0,1 0-1 0 0,-6 2 1 0 0,-6 3-35 0 0,1 0 0 0 0,-19 14 0 0 0,22-14 31 0 0,-15 11-19 0 0,-37 33 0 0 0,-12 9 0 0 0,-20 1-82 0 0,-126 61 0 0 0,173-101 24 0 0,-23 10-26 0 0,79-33 74 0 0,0 1 0 0 0,0 0 0 0 0,1 0 1 0 0,12-1-1 0 0,-10 2 5 0 0,36-2 5 0 0,85 4 0 0 0,-79 1 0 0 0,101 3-96 0 0,-148-5 96 0 0,-1 1 0 0 0,0-1 0 0 0,1 1 0 0 0,-1 0 0 0 0,1 0 0 0 0,-1 1 0 0 0,0 0 0 0 0,0 0 0 0 0,0 0 0 0 0,0 1 0 0 0,0 0 0 0 0,6 4 0 0 0,-4 1 0 0 0,-1 1 0 0 0,-7-7 9 0 0,1 1-1 0 0,-1-1 1 0 0,0 1 0 0 0,0-1-1 0 0,0 0 1 0 0,0 1 0 0 0,0-1-1 0 0,0 0 1 0 0,-1 1-1 0 0,1-1 1 0 0,-1 1 0 0 0,1-1-1 0 0,-1 0 1 0 0,0 0 0 0 0,0 0-1 0 0,-2 4 1 0 0,-2 2 21 0 0,1 0-1 0 0,-1-1 1 0 0,-8 9 0 0 0,-2 0 25 0 0,-1 0 1 0 0,0-2 0 0 0,-2 1 0 0 0,1-2 0 0 0,-29 16-1 0 0,-103 46-37 0 0,95-50 44 0 0,11-6 36 0 0,-88 29 0 0 0,111-43-97 0 0,0 0 0 0 0,0-2 0 0 0,-1 0 0 0 0,1-1-1 0 0,-1-1 1 0 0,1-1 0 0 0,-21-2 0 0 0,36 2 5 0 0,0-1 0 0 0,1 0 0 0 0,-1 0 1 0 0,1 0-1 0 0,-1 0 0 0 0,1-1 0 0 0,0 1 0 0 0,0-1 0 0 0,0 0 1 0 0,0-1-1 0 0,0 1 0 0 0,0-1 0 0 0,0 1 0 0 0,1-1 0 0 0,-1 0 1 0 0,1-1-1 0 0,0 1 0 0 0,0-1 0 0 0,0 1 0 0 0,0-1 0 0 0,1 0 1 0 0,0 0-1 0 0,-1 0 0 0 0,1 0 0 0 0,1 0 0 0 0,-3-6 0 0 0,4 9-94 0 0,38 44-5127 0 0,-27-32 3653 0 0</inkml:trace>
</inkml:ink>
</file>

<file path=ppt/ink/ink7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6:26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1 6911 0 0,'0'0'8604'0'0,"-1"2"-8248"0"0,-2 10-142 0 0,0-1 0 0 0,-2 0-1 0 0,1 0 1 0 0,-1 0 0 0 0,-1-1 0 0 0,0 1-1 0 0,-9 11 1 0 0,-4 8 16 0 0,-77 121 113 0 0,27-43-268 0 0,34-48-49 0 0,16-25 130 0 0,-25 32 0 0 0,44-67-155 0 0,0 0 0 0 0,0 0 1 0 0,0 1 0 0 0,0-1 0 0 0,0 0 0 0 0,-1 0 0 0 0,1 1 0 0 0,0-1 0 0 0,0 0 0 0 0,0 0 0 0 0,0 0 0 0 0,-1 1-1 0 0,1-1 1 0 0,0 0 0 0 0,0 0 0 0 0,0 0 0 0 0,-1 1 0 0 0,1-1 0 0 0,0 0 0 0 0,0 0 0 0 0,-1 0 0 0 0,1 0 0 0 0,0 0-1 0 0,0 0 1 0 0,-1 0 0 0 0,1 0 0 0 0,0 0 0 0 0,-1 0 0 0 0,-18 5 24 0 0,15-3-20 0 0,-11 4-38 0 0,13-6-51 0 0,1 0 0 0 0,-1 0 0 0 0,0 0 0 0 0,0 0 0 0 0,0 0 0 0 0,1 0 0 0 0,-1-1 0 0 0,0 1 0 0 0,0 0 0 0 0,0-1 0 0 0,1 0 0 0 0,-1 1 0 0 0,0-1 0 0 0,1 0 0 0 0,-1 0 0 0 0,-1-1 0 0 0,2 1-56 0 0,0 0 3 0 0,0 0 123 0 0,1 0-1 0 0,-1 0 0 0 0,0 1 1 0 0,0-1-1 0 0,0 0 1 0 0,0 0-1 0 0,0 0 0 0 0,0 1 1 0 0,0-1-1 0 0,0 1 1 0 0,0-1-1 0 0,0 1 0 0 0,0-1 1 0 0,0 1-1 0 0,0-1 1 0 0,-1 1-1 0 0,1 0 0 0 0,-1 0 1 0 0,-1-1-27 0 0,-7 1 40 0 0,-8 4 3501 0 0,29 4-4017 0 0,6-3-274 0 0,28 12-3375 0 0,-43-16 2993 0 0,0 2-1722 0 0,-1-2 2982 0 0,0 1 1 0 0,-1-1 0 0 0,1 0-1 0 0,-1 1 1 0 0,1-1-1 0 0,-1 0 1 0 0,0 1-1 0 0,0-1 1 0 0,0 0-1 0 0,1 1 1 0 0,-2 1-1 0 0,0 0-83 0 0,-1 0 0 0 0,-1 0-1 0 0,1 0 1 0 0,0 0 0 0 0,-1-1-1 0 0,0 1 1 0 0,-3 2 0 0 0,-3 1-4155 0 0</inkml:trace>
</inkml:ink>
</file>

<file path=ppt/ink/ink7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6:27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12495 0 0,'0'0'1134'0'0,"9"-5"2354"0"0,-7 10-3384 0 0,1 0 1 0 0,-1 0 0 0 0,0 0-1 0 0,0 0 1 0 0,-1 0 0 0 0,0 1 0 0 0,0-1-1 0 0,0 0 1 0 0,0 7 0 0 0,0 56 501 0 0,-2-39-369 0 0,2 9-103 0 0,2 0-1 0 0,1 0 0 0 0,2-1 1 0 0,1 1-1 0 0,24 67 0 0 0,-27-95-138 0 0,-1 0 0 0 0,-1 1-1 0 0,3 18 1 0 0,1 4 26 0 0,-5-29 4 0 0,-1-3-23 0 0,0 0 1 0 0,0 0-1 0 0,0 0 1 0 0,0 0-1 0 0,0 0 1 0 0,-1 1-1 0 0,1-1 1 0 0,0 0-1 0 0,0 0 0 0 0,-1 0 1 0 0,1-1-1 0 0,0 1 1 0 0,-1 0-1 0 0,1 0 1 0 0,-2 2-1 0 0,2-3-2 0 0,-5 9-5856 0 0</inkml:trace>
</inkml:ink>
</file>

<file path=ppt/ink/ink7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6:35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1839 0 0,'0'0'14008'0'0,"3"1"-13826"0"0,1 0-117 0 0,0 1 1 0 0,0 0 0 0 0,-1 0 0 0 0,1 1-1 0 0,0-1 1 0 0,-1 1 0 0 0,0 0 0 0 0,1 0 0 0 0,-1 0-1 0 0,4 5 1 0 0,-2-1 22 0 0,-1 0 0 0 0,0-1 0 0 0,0 2 0 0 0,0-1 0 0 0,2 10 0 0 0,1 4 26 0 0,-2 0 0 0 0,0 1-1 0 0,2 30 1 0 0,3 106 113 0 0,-8-142-176 0 0,0 0 1 0 0,1 0-1 0 0,6 18 0 0 0,6-5 691 0 0,-9-18-6358 0 0</inkml:trace>
</inkml:ink>
</file>

<file path=ppt/ink/ink7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6:35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40 484 1839 0 0,'-1'1'134'0'0,"-19"11"102"0"0,2 2 9790 0 0,24-22-8280 0 0,21-21-528 0 0,39-33 0 0 0,-59 56-1076 0 0,298-257 3065 0 0,-285 246-3341 0 0,82-64 973 0 0,-81 67-2476 0 0,32-16 1 0 0,-58 46 309 0 0,3-11 926 0 0,0 0-1 0 0,-1-1 1 0 0,0 1 0 0 0,0-1-1 0 0,0 1 1 0 0,0-1-1 0 0,-1 0 1 0 0,0 0-1 0 0,0-1 1 0 0,-6 6-1 0 0,6-6 210 0 0,-18 15-1472 0 0</inkml:trace>
</inkml:ink>
</file>

<file path=ppt/ink/ink7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6:36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8719 0 0,'0'0'794'0'0,"0"3"-652"0"0,8 30 1523 0 0,-4-13-655 0 0,0 0 0 0 0,-1 1 0 0 0,1 26 1 0 0,-13 122 2379 0 0,10-165-3253 0 0,0 0 0 0 0,0 1 0 0 0,0-1 0 0 0,0 0 0 0 0,1 0 0 0 0,0 0 0 0 0,0-1 0 0 0,0 1 0 0 0,0 0 0 0 0,1-1 0 0 0,-1 1 0 0 0,1-1 0 0 0,4 5-1 0 0,-2-3-55 0 0,6 6 158 0 0,0-1 0 0 0,0 0 0 0 0,1 0 0 0 0,0-2 0 0 0,21 13 0 0 0,-30-20-15 0 0,-1 0-171 0 0,6 4-87 0 0,-7-5 13 0 0,-1 0 1 0 0,1 1 0 0 0,0-1-1 0 0,-1 0 1 0 0,1 0 0 0 0,0 0-1 0 0,-1 0 1 0 0,1 1 0 0 0,0-1-1 0 0,-1 0 1 0 0,1 0 0 0 0,0 0-1 0 0,-1-1 1 0 0,1 1 0 0 0,0 0-1 0 0,-1 0 1 0 0,1 0 0 0 0,0 0-1 0 0,-1-1 1 0 0,2 1 0 0 0,-1-1-44 0 0,1 1-189 0 0,1-1 0 0 0,0 0 0 0 0,0 0 0 0 0,0 0 1 0 0,-1-1-1 0 0,1 1 0 0 0,-1-1 0 0 0,1 0 0 0 0,-1 1 0 0 0,1-1 0 0 0,-1 0 0 0 0,3-4 0 0 0,3-2-1259 0 0</inkml:trace>
</inkml:ink>
</file>

<file path=ppt/ink/ink7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6:36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2759 0 0,'-2'1'207'0'0,"-18"6"2898"0"0,8 2 1114 0 0,10-6-4002 0 0,0 0 1 0 0,0 1-1 0 0,1-1 1 0 0,-1 1-1 0 0,1 0 0 0 0,0 0 1 0 0,0-1-1 0 0,0 1 1 0 0,0 0-1 0 0,1 0 0 0 0,-1 0 1 0 0,1 0-1 0 0,0 0 0 0 0,0 0 1 0 0,1 0-1 0 0,-1 0 1 0 0,1 0-1 0 0,0 0 0 0 0,0-1 1 0 0,0 1-1 0 0,0 0 1 0 0,1 0-1 0 0,0-1 0 0 0,-1 1 1 0 0,1-1-1 0 0,4 6 0 0 0,-1-3-31 0 0,0 0 0 0 0,0 0 0 0 0,1 0 0 0 0,-1-1 0 0 0,1 0-1 0 0,1 0 1 0 0,-1 0 0 0 0,1-1 0 0 0,-1 0 0 0 0,1 0 0 0 0,0 0-1 0 0,14 4 1 0 0,-8-5 6 0 0,1 0 0 0 0,-1-1 0 0 0,1 0 0 0 0,-1-1 0 0 0,1 0 0 0 0,-1-1 0 0 0,1-1 0 0 0,16-2 0 0 0,13-6 575 0 0,52-16 1 0 0,-59 14-251 0 0,0 2 1 0 0,48-6-1 0 0,-64 13-301 0 0,39 2 1 0 0,-48 2-217 0 0,-2 4-21 0 0,-8-4-62 0 0,0 0-1 0 0,0 0 1 0 0,0 1 0 0 0,0-1-1 0 0,-1 0 1 0 0,1 0 0 0 0,-1 1 0 0 0,1-1-1 0 0,-1 0 1 0 0,0 6 0 0 0,0-7-236 0 0,-8 11-1059 0 0,6-10 1059 0 0,0-1 1 0 0,0 0 0 0 0,0 0-1 0 0,0 0 1 0 0,0 0 0 0 0,-1 0-1 0 0,1 0 1 0 0,0 0 0 0 0,0-1-1 0 0,-1 1 1 0 0,1-1 0 0 0,0 0-1 0 0,-1 0 1 0 0,1 1 0 0 0,0-2-1 0 0,-1 1 1 0 0,1 0 0 0 0,-1 0-1 0 0,-2-2 1 0 0,-14-2-1537 0 0</inkml:trace>
</inkml:ink>
</file>

<file path=ppt/ink/ink7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6:37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0 6447 0 0,'0'0'1784'0'0,"-1"1"-553"0"0,-6 2-928 0 0,2 1 0 0 0,-1 0-1 0 0,0 0 1 0 0,1 0 0 0 0,0 1 0 0 0,0 0-1 0 0,0 0 1 0 0,1 0 0 0 0,-1 1 0 0 0,1-1 0 0 0,1 1-1 0 0,-1 0 1 0 0,1 0 0 0 0,0 0 0 0 0,0 1-1 0 0,1-1 1 0 0,-1 1 0 0 0,0 7 0 0 0,-2 12 202 0 0,0 1 0 0 0,2 1 0 0 0,1 34-1 0 0,1-27-83 0 0,-1 5-85 0 0,-5 69-3 0 0,5-91-279 0 0,-1 0 0 0 0,-1 0 0 0 0,-13 35-1 0 0,-5 16 2022 0 0,21-67-1711 0 0,0 1-48 0 0,-1 2-209 0 0,0 0 0 0 0,0 1 0 0 0,-1-1 1 0 0,1 0-1 0 0,-1-1 0 0 0,0 1 0 0 0,-4 4 0 0 0,4-5-54 0 0,-3 5-42 0 0,-4 1-11 0 0,-9 5-10 0 0,11-13-111 0 0,4-1 68 0 0,2-1-43 0 0,1-2-497 0 0,1-1 503 0 0,-1 0 0 0 0,1 0 0 0 0,0 0 0 0 0,-1 0 0 0 0,2 0 1 0 0,-1 0-1 0 0,0 0 0 0 0,0 0 0 0 0,1 1 0 0 0,0-1 0 0 0,-1 0 0 0 0,1 0 0 0 0,0 0 0 0 0,0 0 1 0 0,4-4-1 0 0,8-14-5656 0 0,-4 11-349 0 0</inkml:trace>
</inkml:ink>
</file>

<file path=ppt/ink/ink7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6:38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41 141 6879 0 0,'0'0'10130'0'0,"2"-2"-10020"0"0,90-80 692 0 0,-42 40-225 0 0,-34 29-228 0 0,-14 11 291 0 0,-1 4-513 0 0,4 2-91 0 0,-4-3-22 0 0,-1 0-12 0 0,1-1-1 0 0,-1 1 1 0 0,0-1 0 0 0,1 1 0 0 0,-1-1 0 0 0,1 1 0 0 0,-1 0 0 0 0,0-1 0 0 0,0 1 0 0 0,1 0-1 0 0,-1-1 1 0 0,0 1 0 0 0,0 0 0 0 0,0-1 0 0 0,0 1 0 0 0,1 0 0 0 0,-1-1 0 0 0,0 1 0 0 0,0 0-1 0 0,-1 0 1 0 0,1-1 0 0 0,0 1 0 0 0,0 1 0 0 0,0 0 3 0 0,0 3 51 0 0,-9 24-59 0 0,0-3 3 0 0,0 0 0 0 0,-2 0 0 0 0,-25 41 0 0 0,28-52 0 0 0,-74 122-64 0 0,33-66 79 0 0,48-69 146 0 0,1-5-132 0 0,0 1 0 0 0,1 0 0 0 0,-1-1 0 0 0,0 1 1 0 0,1 0-1 0 0,0 0 0 0 0,-1-1 0 0 0,1 1 0 0 0,0 0 0 0 0,0 0 0 0 0,0 0 0 0 0,1 0 0 0 0,-1 0 0 0 0,3-3 0 0 0,23-24 81 0 0,-13 19 41 0 0,0 0 1 0 0,1 1-1 0 0,0 1 1 0 0,0 0-1 0 0,1 1 1 0 0,23-7 0 0 0,31-15 321 0 0,-19 6-300 0 0,-32 15-153 0 0,37-20 0 0 0,56-37 44 0 0,-75 48 30 0 0,-36 16-42 0 0,-3 16-1132 0 0,-3 0-437 0 0,-1-4-3155 0 0,0 0-1834 0 0</inkml:trace>
</inkml:ink>
</file>

<file path=ppt/ink/ink7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6:40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10799 0 0,'0'0'3754'0'0,"1"-1"-2894"0"0,3-3-606 0 0,0 0 1 0 0,0 0 0 0 0,0 0 0 0 0,0 0-1 0 0,1 1 1 0 0,-1 0 0 0 0,10-5 0 0 0,39-15 397 0 0,-38 16-496 0 0,183-58 399 0 0,5 16-508 0 0,-197 48-323 0 0,0 0 1 0 0,1 0 0 0 0,-1 0 0 0 0,0 1 0 0 0,12 0 0 0 0</inkml:trace>
</inkml:ink>
</file>

<file path=ppt/ink/ink7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6:40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10 146 14511 0 0,'0'0'663'0'0,"-1"-1"-12"0"0,0 1-509 0 0,1-1 1 0 0,-1 1 0 0 0,1 0 0 0 0,-1 0-1 0 0,1-1 1 0 0,-1 1 0 0 0,1 0 0 0 0,0-1 0 0 0,-1 1-1 0 0,1-1 1 0 0,-1 1 0 0 0,1-1 0 0 0,0 1-1 0 0,-1 0 1 0 0,1-1 0 0 0,0 1 0 0 0,-1-1 0 0 0,1 1-1 0 0,0-1 1 0 0,0 0 0 0 0,0 1 0 0 0,-1-1-1 0 0,1 1 1 0 0,0-1 0 0 0,0 1 0 0 0,0-2-1 0 0,0 2-66 0 0,1-1-1 0 0,-1 0 0 0 0,0 0 1 0 0,1 1-1 0 0,-1-1 0 0 0,1 0 0 0 0,-1 0 1 0 0,1 1-1 0 0,-1-1 0 0 0,1 1 1 0 0,0-1-1 0 0,-1 0 0 0 0,1 1 0 0 0,0-1 1 0 0,0 0-1 0 0,5-2-21 0 0,0 0 1 0 0,0 1-1 0 0,8-4 0 0 0,-12 5 182 0 0,111-27 785 0 0,-52 17-805 0 0,68-2 1 0 0,-89 8-1007 0 0,0-1 1 0 0,69-21-1 0 0,-88 20-689 0 0,1-2-65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8:07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33 15343 0 0,'56'-32'3338'0'0,"-58"45"-2229"0"0,-1-6-905 0 0,-1 0 0 0 0,0 1-1 0 0,0-1 1 0 0,0 0 0 0 0,-1-1 0 0 0,0 1 0 0 0,-8 8 0 0 0,-1 2 90 0 0,-63 88 755 0 0,-63 114-1 0 0,134-211-1040 0 0,4-5-31 0 0,0 0 1 0 0,-1 1-1 0 0,1-1 1 0 0,1 1-1 0 0,-1 0 0 0 0,0 0 1 0 0,0 5-1 0 0,1-8-926 0 0,2-2-308 0 0,2-7-58 0 0,4-3-12 0 0</inkml:trace>
</inkml:ink>
</file>

<file path=ppt/ink/ink7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6:41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78 7367 0 0,'2'-5'153'0'0,"1"0"0"0"0,-1 0 0 0 0,1 1 0 0 0,0-1-1 0 0,0 1 1 0 0,0 0 0 0 0,0 0 0 0 0,1 0 0 0 0,0 0 0 0 0,0 1-1 0 0,0-1 1 0 0,5-2 0 0 0,23-14 7960 0 0,-34 20-8041 0 0,1 1 0 0 0,-1 0-1 0 0,0-1 1 0 0,1 1 0 0 0,-1 0-1 0 0,1 0 1 0 0,-1 0 0 0 0,1 0-1 0 0,-1 1 1 0 0,1-1 0 0 0,-1 0 0 0 0,1 1-1 0 0,0-1 1 0 0,0 1 0 0 0,-2 2-1 0 0,-1 1 26 0 0,-12 16 200 0 0,0 2 0 0 0,-20 37 0 0 0,2-2 194 0 0,9-15-275 0 0,-35 89 0 0 0,16-33-130 0 0,-48 109-1563 0 0,75-151-2402 0 0,16-55 2038 0 0</inkml:trace>
</inkml:ink>
</file>

<file path=ppt/ink/ink7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6:41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33 179 8751 0 0,'0'0'674'0'0,"-8"4"-205"0"0,-17 10 8738 0 0,28-13-8697 0 0,12 1-185 0 0,0-1 1 0 0,1-1-1 0 0,-1 0 0 0 0,1 0 1 0 0,-1-2-1 0 0,17-3 0 0 0,4 1-71 0 0,290-45 1349 0 0,-158 21-1296 0 0,-45 8-176 0 0,411-56 130 0 0,-304 60-234 0 0,-185 16-75 0 0,-1 2 0 0 0,1 1 0 0 0,50 12 0 0 0,-81-12-425 0 0,0 1-1 0 0,-1 0 1 0 0,16 7-1 0 0,-1 5-5856 0 0,-13-6-598 0 0</inkml:trace>
</inkml:ink>
</file>

<file path=ppt/ink/ink7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6:49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2 997 2303 0 0,'0'0'1044'0'0,"-1"-11"3431"0"0,0 6-3547 0 0,1 1 0 0 0,1-1 0 0 0,-1 1 1 0 0,1-1-1 0 0,0 1 0 0 0,0-1 0 0 0,0 1 0 0 0,2-6 0 0 0,-1 8 788 0 0,-2 6-1640 0 0,2-2-69 0 0,-1 0-1 0 0,0 0 0 0 0,1-1 1 0 0,-1 1-1 0 0,0 0 1 0 0,0 0-1 0 0,0 0 0 0 0,-1 0 1 0 0,2 4-1 0 0,7 24-6 0 0,0 3 0 0 0,-6-23 5 0 0,0-1-1 0 0,0 1 0 0 0,1 0 0 0 0,0-1 1 0 0,6 9-1 0 0,4 12 24 0 0,-14-24-21 0 0,1-1-4 0 0,8 15-3 0 0,-5-15 0 0 0,11 23 0 0 0,-8-13 0 0 0,0 0 0 0 0,-1 0 0 0 0,-1 0 0 0 0,4 19 0 0 0,-6-20 0 0 0,-1 0 0 0 0,0 23 0 0 0,2 17 0 0 0,3-10 64 0 0,-7-31-64 0 0,3 0 11 0 0,1-1 32 0 0,2 1-33 0 0,1-2-10 0 0,-1-2 15 0 0,-5-7 372 0 0,6-14-133 0 0,-2 0-215 0 0,0 0 0 0 0,-1 0-1 0 0,-1-1 1 0 0,0 1-1 0 0,0-1 1 0 0,-1 0 0 0 0,0-19-1 0 0,5-30 45 0 0,-4 44-64 0 0,0-27-1 0 0,0-6 9 0 0,5-68-27 0 0,-4 38 0 0 0,3-69 0 0 0,-4 72 0 0 0,-5 29 0 0 0,1 36 0 0 0,1 0 0 0 0,0 0 0 0 0,1 0 0 0 0,3-19 0 0 0,0 15 0 0 0,-1 8 0 0 0,-1-1 0 0 0,-1 0 0 0 0,2-17 0 0 0,-2 23 0 0 0,0 0 0 0 0,0-22 0 0 0,-1-5 0 0 0,1 28 0 0 0,-2-26 0 0 0,1 18 0 0 0,0 2 0 0 0,0-2 0 0 0,0 1 0 0 0,1-6 0 0 0,-2-10 0 0 0,-1 16-12 0 0,1 6-36 0 0,-2-4 36 0 0,6 0 28 0 0,9-12 640 0 0,-10 18-480 0 0,-1 1-90 0 0,7-5-32 0 0,-8 5-53 0 0,0 1 1 0 0,1-1-1 0 0,-1 1 1 0 0,1-1 0 0 0,-1 1-1 0 0,1-1 1 0 0,-1 1-1 0 0,1-1 1 0 0,-1 1 0 0 0,1 0-1 0 0,-1-1 1 0 0,1 1-1 0 0,-1 0 1 0 0,1 0 0 0 0,0-1-1 0 0,-1 1 1 0 0,1 0-1 0 0,-1 0 1 0 0,1 0 0 0 0,0 0-1 0 0,-1 0 1 0 0,2 0-1 0 0,1 0 37 0 0,55 0 36 0 0,-36 0-49 0 0,-4 1 9 0 0,-1-1 1 0 0,20-4-1 0 0,-27 3-9 0 0,0-1-1 0 0,-1 0 1 0 0,1-1 0 0 0,13-5-1 0 0,-1 0-11 0 0,6-1 41 0 0,1 2-44 0 0,-14 5-10 0 0,30 2 0 0 0,-16 3 0 0 0,-6-2 12 0 0,0-2 1 0 0,0 0-1 0 0,37-8 0 0 0,0 0 3 0 0,13-2-15 0 0,-44 5 0 0 0,62-2 0 0 0,-20 2 0 0 0,-43 6 0 0 0,1-1 0 0 0,-1-1 0 0 0,46-11 0 0 0,-52 9 0 0 0,38-3 0 0 0,2 0 0 0 0,-50 6 0 0 0,1-1 0 0 0,17 2 0 0 0,28-3 0 0 0,-42 2 3 0 0,17-2 32 0 0,47 2-1 0 0,-55 3-37 0 0,-1-2-1 0 0,1 0 1 0 0,0-2-1 0 0,-1 0 1 0 0,0-2 0 0 0,29-8-1 0 0,49-8 4 0 0,-14 3 0 0 0,-74 15-10 0 0,1 0-1 0 0,-1 1 0 0 0,1 0 1 0 0,16 2-1 0 0,0 0 0 0 0,154 4 11 0 0,-66-5 0 0 0,-51-1 0 0 0,-36-1 0 0 0,-1-2 0 0 0,1-1 0 0 0,41-12 0 0 0,-47 11 0 0 0,30-9 0 0 0,30-7 0 0 0,-42 16 0 0 0,1 1 0 0 0,0 3 0 0 0,52 3 0 0 0,-79-1 0 0 0,34-4 0 0 0,-37 2 0 0 0,0 1 0 0 0,1 0 0 0 0,17 2 0 0 0,-14 0 0 0 0,0-2 0 0 0,-1 0 0 0 0,1-1 0 0 0,-1 0 0 0 0,19-6 0 0 0,34-4 0 0 0,-14 4 18 0 0,-26 4 5 0 0,44-2 0 0 0,-20 5-23 0 0,-40 2 0 0 0,-15-1 0 0 0,26-3 0 0 0,-23 2 0 0 0,19-1 16 0 0,-22 3-116 0 0,1-1-1 0 0,-1 1 1 0 0,0-1-1 0 0,0 1 1 0 0,0-1-1 0 0,0 1 1 0 0,0-1 0 0 0,0 0-1 0 0,-1 1 1 0 0,1-1-1 0 0,0 1 1 0 0,0-1-1 0 0,0 1 1 0 0,0-1-1 0 0,0 0 1 0 0,-1 1-1 0 0,1-1 1 0 0,0 1 0 0 0,-1-1-1 0 0</inkml:trace>
</inkml:ink>
</file>

<file path=ppt/ink/ink7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6:50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72 5063 0 0,'0'0'390'0'0,"2"-2"-252"0"0,14-13 3682 0 0,24-28-1 0 0,-39 41-3156 0 0,-1 2-618 0 0,0 0 0 0 0,0-1 0 0 0,1 1 0 0 0,-1-1 0 0 0,0 1 1 0 0,0-1-1 0 0,0 1 0 0 0,0 0 0 0 0,1-1 0 0 0,-1 1 0 0 0,5-5 4295 0 0,-14 34-4282 0 0,-1 0 0 0 0,-1-1 0 0 0,-18 31 0 0 0,0 3-24 0 0,-5 19 12 0 0,9-19 25 0 0,-46 82 0 0 0,53-117-309 0 0,15-22-711 0 0,18-7-5162 0 0,3-8 4305 0 0</inkml:trace>
</inkml:ink>
</file>

<file path=ppt/ink/ink7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6:51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1839 0 0,'0'0'11102'0'0,"1"2"-10504"0"0,1 0-492 0 0,-1-1-1 0 0,0 1 1 0 0,1 0-1 0 0,-1-1 1 0 0,1 1-1 0 0,0-1 1 0 0,-1 0-1 0 0,1 1 1 0 0,0-1-1 0 0,0 0 1 0 0,0 0-1 0 0,0 0 1 0 0,0-1-1 0 0,0 1 1 0 0,0 0-1 0 0,0-1 1 0 0,0 1-1 0 0,1-1 1 0 0,-1 1-1 0 0,0-1 1 0 0,0 0-1 0 0,3 0 1 0 0,9 0 247 0 0,0-1 0 0 0,19-3 0 0 0,-20 3-188 0 0,91-21 601 0 0,-57 11-513 0 0,110-30 313 0 0,5 0-494 0 0,-135 33-199 0 0,-20 6-195 0 0,2 0 0 0 0,-1 0 0 0 0,0 0 0 0 0,11 0 0 0 0,-18 2-117 0 0</inkml:trace>
</inkml:ink>
</file>

<file path=ppt/ink/ink7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6:51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0 6447 0 0,'0'0'6987'0'0,"1"2"-6511"0"0,2 1-343 0 0,-1 0 0 0 0,0 1 1 0 0,0-1-1 0 0,0 1 0 0 0,0-1 0 0 0,0 1 1 0 0,-1-1-1 0 0,0 1 0 0 0,0 0 1 0 0,0 0-1 0 0,0 0 0 0 0,0 0 0 0 0,-1 0 1 0 0,0 0-1 0 0,1 0 0 0 0,-2 4 0 0 0,0 12 114 0 0,-1 0-1 0 0,-5 19 0 0 0,3-21-115 0 0,-1 8-60 0 0,-2 0 0 0 0,-1-1 0 0 0,-16 36 0 0 0,3-18-98 0 0,-26 43-1 0 0,-15 2-967 0 0,61-86 717 0 0</inkml:trace>
</inkml:ink>
</file>

<file path=ppt/ink/ink7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6:51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12463 0 0,'0'0'1134'0'0,"1"2"-937"0"0,5 50 1553 0 0,-4-33-912 0 0,1 0 0 0 0,0 1 1 0 0,1-1-1 0 0,14 35 0 0 0,-12-40-570 0 0,0-1-1 0 0,2 0 0 0 0,13 20 1 0 0,-15-27-198 0 0,-1 1 1 0 0,1-1-1 0 0,-1-1 1 0 0,2 1-1 0 0,-1-1 1 0 0,1 0-1 0 0,-1 0 1 0 0,11 4-1 0 0,44 18 58 0 0,2-2 0 0 0,78 19 0 0 0,-137-43-285 0 0,1 0 1 0 0,-1 0-1 0 0,1-1 0 0 0,-1 1 1 0 0,1-1-1 0 0,-1 0 0 0 0,1 0 1 0 0,-1-1-1 0 0,0 1 0 0 0,9-3 1 0 0,-10 2-500 0 0,-1 0-1 0 0,1 0 1 0 0,0 0 0 0 0,-1 0 0 0 0,1-1 0 0 0,-1 1 0 0 0,1-1 0 0 0,-1 0-1 0 0,0 0 1 0 0,0 1 0 0 0,3-5 0 0 0,3-6-4635 0 0</inkml:trace>
</inkml:ink>
</file>

<file path=ppt/ink/ink7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6:52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8 6447 0 0,'-3'-7'8282'0'0,"-2"9"-7993"0"0,-1 1 1 0 0,1 0-1 0 0,0 0 1 0 0,0 0-1 0 0,1 0 1 0 0,-1 1 0 0 0,1 0-1 0 0,0 0 1 0 0,-7 8-1 0 0,-6 4-10 0 0,-138 131 689 0 0,114-110-968 0 0,2 2 0 0 0,2 1 0 0 0,-42 58 0 0 0,67-76-36 0 0,11-21-146 0 0,12-1-5322 0 0,2-3-150 0 0</inkml:trace>
</inkml:ink>
</file>

<file path=ppt/ink/ink7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6:52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5063 0 0,'0'0'9512'0'0,"1"0"-8968"0"0,22-17 132 0 0,1 1-1 0 0,1 2 1 0 0,0 0-1 0 0,1 2 0 0 0,0 1 1 0 0,53-16-1 0 0,-55 24-75 0 0,-23 15-528 0 0,-1-7-63 0 0,0 0-1 0 0,-1 0 1 0 0,0 0 0 0 0,0 0-1 0 0,-1-1 1 0 0,1 1 0 0 0,-1 0-1 0 0,0-1 1 0 0,0 1 0 0 0,-1-1-1 0 0,1 0 1 0 0,-6 7-1 0 0,-4 4 107 0 0,-27 26 0 0 0,14-16-137 0 0,4-6 22 0 0,16-16 0 0 0,1 1 0 0 0,-1 0 0 0 0,1 1 0 0 0,0-1 0 0 0,0 1 0 0 0,0 0 0 0 0,0 0 0 0 0,1 0 0 0 0,0 0 0 0 0,0 0 0 0 0,1 1 0 0 0,-4 8 0 0 0,2-1 0 0 0,3-12-1 0 0,2 21 18 0 0,-1-20 10 0 0,0 0 0 0 0,1 0 1 0 0,-1 0-1 0 0,0 0 0 0 0,1 0 0 0 0,-1 0 0 0 0,1-1 0 0 0,-1 1 0 0 0,1 0 1 0 0,0 0-1 0 0,0-1 0 0 0,0 1 0 0 0,0 0 0 0 0,0-1 0 0 0,0 1 0 0 0,0-1 1 0 0,1 1-1 0 0,-1-1 0 0 0,0 0 0 0 0,1 1 0 0 0,-1-1 0 0 0,1 0 0 0 0,0 0 0 0 0,-1 0 1 0 0,1 0-1 0 0,0 0 0 0 0,0-1 0 0 0,3 2 0 0 0,4 0 60 0 0,-1 0-1 0 0,1 0 1 0 0,0-1 0 0 0,15 0-1 0 0,-16-1-37 0 0,18 1-11 0 0,-1-1-1 0 0,0-2 0 0 0,0-1 1 0 0,46-11-1 0 0,-4 3-16 0 0,-3 0-2126 0 0,-56 9 1124 0 0,-7 1-10 0 0</inkml:trace>
</inkml:ink>
</file>

<file path=ppt/ink/ink7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6:53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92 2303 0 0,'1'-2'167'0'0,"21"-31"2069"0"0,3-2 6605 0 0,-22 31-8303 0 0,0 1 0 0 0,0 0 0 0 0,1-1 1 0 0,6-3 2040 0 0,-8 8-2525 0 0,8 15-42 0 0,-10-10-9 0 0,0-3 3 0 0,-1 1 0 0 0,1 0-1 0 0,-1 0 1 0 0,1-1 0 0 0,-1 1 0 0 0,0 0-1 0 0,-1-1 1 0 0,1 1 0 0 0,-1-1 0 0 0,-3 7-1 0 0,-23 30-11 0 0,8-12 8 0 0,-79 112-2 0 0,42-60 0 0 0,22-30-3 0 0,-40 76 0 0 0,66-108 11 0 0,1 0 0 0 0,1 0 1 0 0,0 1-1 0 0,2-1 0 0 0,0 1 0 0 0,1 1 0 0 0,0-1 0 0 0,0 31 0 0 0,5-44 42 0 0,-1 1-1 0 0,1 0 1 0 0,1-1 0 0 0,-1 1-1 0 0,1-1 1 0 0,0 0 0 0 0,1 1 0 0 0,-1-1-1 0 0,1 0 1 0 0,0 0 0 0 0,1-1-1 0 0,0 1 1 0 0,0-1 0 0 0,0 0 0 0 0,0 0-1 0 0,8 7 1 0 0,6 4 218 0 0,0-2 0 0 0,1 0 0 0 0,26 15 0 0 0,-21-15-83 0 0,0-1-1 0 0,1-1 1 0 0,1-1-1 0 0,34 10 0 0 0,-39-16-574 0 0,0 0-1 0 0,0-2 0 0 0,0 0 0 0 0,1-2 0 0 0,-1 0 0 0 0,26-2 0 0 0,-14-4-907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8:08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61 315 5063 0 0,'-1'2'390'0'0,"-1"2"-160"0"0,-1 0 0 0 0,1 1 0 0 0,-1-1-1 0 0,0-1 1 0 0,0 1 0 0 0,-4 3 0 0 0,-5 8 8578 0 0,-1-22-6736 0 0,11 4-1936 0 0,1 1 0 0 0,0-1 0 0 0,-1 0 0 0 0,1 0 1 0 0,0 1-1 0 0,0-1 0 0 0,0 0 0 0 0,1 0 0 0 0,-1 0 0 0 0,1 0 1 0 0,0 0-1 0 0,0 0 0 0 0,0 0 0 0 0,0 0 0 0 0,0 0 0 0 0,0 0 0 0 0,1 0 1 0 0,0 0-1 0 0,1-4 0 0 0,2-6 91 0 0,1 1 0 0 0,0-1 0 0 0,8-11 0 0 0,-8 13-99 0 0,3-4-118 0 0,1 0 1 0 0,0 1 0 0 0,1 0-1 0 0,0 0 1 0 0,1 1 0 0 0,0 0-1 0 0,1 1 1 0 0,1 1 0 0 0,0 0-1 0 0,0 0 1 0 0,1 1-1 0 0,1 1 1 0 0,-1 0 0 0 0,1 1-1 0 0,1 1 1 0 0,0 0 0 0 0,0 2-1 0 0,27-8 1 0 0,-24 10 49 0 0,1 0-1 0 0,0 1 1 0 0,37 1 0 0 0,-49 1-33 0 0,0 1 0 0 0,0 0 1 0 0,0 0-1 0 0,1 1 0 0 0,-1 0 1 0 0,-1 1-1 0 0,1 0 0 0 0,0 0 1 0 0,-1 0-1 0 0,1 1 0 0 0,12 9 1 0 0,-17-11 15 0 0,-1 1-1 0 0,1-1 1 0 0,-1 1 0 0 0,0 0-1 0 0,0 0 1 0 0,0 0 0 0 0,-1 0 0 0 0,1 0-1 0 0,-1 0 1 0 0,1 0 0 0 0,-1 1-1 0 0,0-1 1 0 0,0 0 0 0 0,-1 1 0 0 0,1-1-1 0 0,-1 1 1 0 0,1-1 0 0 0,-1 1 0 0 0,0-1-1 0 0,-1 1 1 0 0,0 3 0 0 0,-1 8 39 0 0,0 0 0 0 0,-2 0 0 0 0,-7 20 0 0 0,-4 3-95 0 0,-2 0-1 0 0,-35 57 1 0 0,9-19-6 0 0,35-61-9 0 0,5-10-16 0 0,-1 1 0 0 0,1-1 0 0 0,1 1 1 0 0,-1 0-1 0 0,1 0 0 0 0,0 0 0 0 0,0 0 0 0 0,-1 12 0 0 0,3-16-181 0 0,9 2-6308 0 0,0-3-566 0 0</inkml:trace>
</inkml:ink>
</file>

<file path=ppt/ink/ink7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6:54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2 4607 0 0,'0'0'354'0'0,"-7"-1"827"0"0,3 1-730 0 0,0 1-1 0 0,0-1 1 0 0,0 1-1 0 0,0 0 1 0 0,0 0 0 0 0,0 1-1 0 0,1-1 1 0 0,-1 1-1 0 0,-6 3 1 0 0,-29 23 1658 0 0,35-25-1900 0 0,2-1-88 0 0,-1 0 0 0 0,1 0 0 0 0,-1 0 0 0 0,1 1 0 0 0,0-1 0 0 0,0 1 0 0 0,0-1 0 0 0,0 1 0 0 0,0 0 0 0 0,1 0 0 0 0,-1 0 0 0 0,1 0 0 0 0,0 0 0 0 0,0 0 0 0 0,0 0 0 0 0,0 1 0 0 0,1-1 0 0 0,-1 4 0 0 0,1-3-40 0 0,0 0-1 0 0,0 0 0 0 0,1 0 0 0 0,-1 0 1 0 0,1 0-1 0 0,0 0 0 0 0,0 0 1 0 0,1-1-1 0 0,-1 1 0 0 0,1 0 1 0 0,0 0-1 0 0,0-1 0 0 0,0 0 1 0 0,4 5-1 0 0,26 31 198 0 0,69 62 0 0 0,-65-67-255 0 0,-1 1 0 0 0,31 41 0 0 0,-59-66 3 0 0,0 0 0 0 0,-1 0 0 0 0,0 1-1 0 0,-1 0 1 0 0,0 1 0 0 0,-1-1 0 0 0,0 1-1 0 0,0-1 1 0 0,-2 1 0 0 0,1 0 0 0 0,0 23 0 0 0,-3-19 42 0 0,0 0 0 0 0,-1 0 0 0 0,-1 0 0 0 0,-1 0 0 0 0,0 0 0 0 0,-1-1 0 0 0,-1 1 0 0 0,-10 23 0 0 0,3-15 184 0 0,-1 0 0 0 0,-1 0 1 0 0,-1-1-1 0 0,-1-1 1 0 0,-29 31-1 0 0,15-22 333 0 0,-2-2-1 0 0,-63 47 1 0 0,-3-10-139 0 0,-64 47 262 0 0,139-96-811 0 0,15-11-32 0 0,-1 0 1 0 0,1 1 0 0 0,-13 14 0 0 0,15-11-366 0 0</inkml:trace>
</inkml:ink>
</file>

<file path=ppt/ink/ink7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6:55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44 166 5527 0 0,'-16'-17'498'0'0,"7"10"6523"0"0,44-6-5507 0 0,52-26 0 0 0,-85 38-1478 0 0,3-1 56 0 0,161-75 2072 0 0,-160 75-2010 0 0,0 0 0 0 0,0 1 1 0 0,10-2-1 0 0,-10 2 2 0 0,-4 0 240 0 0,-1 6-281 0 0,2-2-120 0 0,-2 13 7 0 0,-2-10 0 0 0,1-1-1 0 0,-1 0 1 0 0,0 0-1 0 0,-1 0 1 0 0,1 0 0 0 0,-1 0-1 0 0,0-1 1 0 0,0 1-1 0 0,0 0 1 0 0,-1-1-1 0 0,0 1 1 0 0,-4 5-1 0 0,-6 6 23 0 0,-26 25 0 0 0,29-31-28 0 0,-13 10-77 0 0,-1-1 0 0 0,-1-1 0 0 0,-33 18 0 0 0,54-34 65 0 0,-91 49-459 0 0,54-31 400 0 0,39-19 357 0 0,4 0-170 0 0,3 3-30 0 0,1-1 1 0 0,-1 0-1 0 0,1 0 0 0 0,0-1 0 0 0,0 1 0 0 0,0-1 1 0 0,0-1-1 0 0,1 1 0 0 0,-1-1 0 0 0,0 0 0 0 0,1-1 1 0 0,8 1-1 0 0,12-2 399 0 0,41-5 1 0 0,111-25 990 0 0,-161 27-1357 0 0,4 0-69 0 0,26-2 1 0 0,-25 3-47 0 0,10 8-3029 0 0</inkml:trace>
</inkml:ink>
</file>

<file path=ppt/ink/ink7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6:5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8951 0 0,'0'0'5230'0'0,"2"0"-4644"0"0,4 2-257 0 0,1 0-1 0 0,-1-1 1 0 0,1-1-1 0 0,-1 1 0 0 0,1-1 1 0 0,0 0-1 0 0,8-1 1 0 0,51-10 704 0 0,-40 6-783 0 0,9-2-31 0 0,-19 3-261 0 0,0 1 1 0 0,0 0-1 0 0,0 2 1 0 0,0-1-1 0 0,0 2 0 0 0,21 2 1 0 0,-26 4-2948 0 0</inkml:trace>
</inkml:ink>
</file>

<file path=ppt/ink/ink7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6:56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5983 0 0,'0'0'914'0'0,"2"0"611"0"0,41-9 4872 0 0,25-12-2810 0 0,14-3-1923 0 0,-33 12-1160 0 0,-11 3-87 0 0,46-7 0 0 0,-71 15-589 0 0,0 0 1 0 0,0 1 0 0 0,0 0 0 0 0,1 1 0 0 0,-1 1-1 0 0,0 0 1 0 0,18 5 0 0 0,-21-4-1138 0 0</inkml:trace>
</inkml:ink>
</file>

<file path=ppt/ink/ink7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6:56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 12895 0 0,'0'0'4927'0'0,"-1"2"-4688"0"0,-50 153 1154 0 0,18-58-1173 0 0,-2 19-175 0 0,-10 32 140 0 0,32-112-546 0 0,-1-1 1 0 0,-20 34 0 0 0,31-64 62 0 0,0 0 0 0 0,-1 0 0 0 0,1-1 0 0 0,-7 7 0 0 0</inkml:trace>
</inkml:ink>
</file>

<file path=ppt/ink/ink7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6:56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8 283 1839 0 0,'-7'-5'17608'0'0,"38"5"-15928"0"0,2 1-476 0 0,58-7 0 0 0,440-94 1525 0 0,-426 78-2483 0 0,92-14 17 0 0,175-43-674 0 0,-342 69 0 0 0,39-10-25 0 0,-61 18-90 0 0,0 1-1 0 0,0 0 1 0 0,0 0-1 0 0,0 1 1 0 0,0-1-1 0 0,12 3 1 0 0,-5 1-1249 0 0</inkml:trace>
</inkml:ink>
</file>

<file path=ppt/ink/ink7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6:57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38 6911 0 0,'0'0'528'0'0,"4"-18"2575"0"0,-3 16-2313 0 0,1-1 1 0 0,-1 1-1 0 0,1-1 1 0 0,0 1-1 0 0,-1 0 1 0 0,5-4 2363 0 0,-6 15-3015 0 0,-1 0 0 0 0,0 0 0 0 0,-1 0 0 0 0,0 0 0 0 0,0 0-1 0 0,-1 0 1 0 0,-7 14 0 0 0,-36 58 33 0 0,20-38-28 0 0,-126 208 8 0 0,117-204-89 0 0,23-32-156 0 0,1 1 1 0 0,-13 23-1 0 0,23-37-225 0 0,5 7-5336 0 0</inkml:trace>
</inkml:ink>
</file>

<file path=ppt/ink/ink7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6:57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0 206 10135 0 0,'0'0'6452'0'0,"2"1"-5840"0"0,6 0-416 0 0,1 0 0 0 0,0-1 1 0 0,-1 1-1 0 0,1-2 0 0 0,11-1 0 0 0,45-10 393 0 0,-42 7-356 0 0,259-74 1055 0 0,-145 36-705 0 0,-57 18-217 0 0,61-16 305 0 0,-130 39-674 0 0,-3 3-125 0 0,-7 0-212 0 0,-1 4-674 0 0,0-1 404 0 0,0 1 0 0 0,-1 0 0 0 0,1 0 0 0 0,-1 0 0 0 0,-2 5 0 0 0,-2 3-1272 0 0</inkml:trace>
</inkml:ink>
</file>

<file path=ppt/ink/ink7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6:58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22 2759 0 0,'1'-1'207'0'0,"14"-13"8702"0"0,-14 13-7616 0 0,1 0 0 0 0,-1 0 0 0 0,1 1 1 0 0,2-2-1 0 0,0 1-1115 0 0,-2 1-119 0 0,-1 0 0 0 0,0 0-1 0 0,0 0 1 0 0,0 0 0 0 0,1 0 0 0 0,-1 0-1 0 0,0 0 1 0 0,0 0 0 0 0,0 0-1 0 0,1 0 1 0 0,-1 1 0 0 0,0-1 0 0 0,0 0-1 0 0,0 1 1 0 0,0-1 0 0 0,0 1 0 0 0,0 0-1 0 0,0-1 1 0 0,0 1 0 0 0,0 0 0 0 0,0 0-1 0 0,0-1 1 0 0,0 1 0 0 0,0 0-1 0 0,0 0 1 0 0,-1 0 0 0 0,1 0 0 0 0,0 0-1 0 0,-1 0 1 0 0,1 0 0 0 0,0 0 0 0 0,-1 0-1 0 0,0 1 1 0 0,1-1 0 0 0,-1 0-1 0 0,0 0 1 0 0,1 0 0 0 0,-1 2 0 0 0,1 3-22 0 0,-1 0 0 0 0,1-1 1 0 0,-1 1-1 0 0,0 0 0 0 0,0 0 1 0 0,-3 11-1 0 0,-6 15 89 0 0,-1 0-1 0 0,-26 56 0 0 0,20-52 3 0 0,-18 60 0 0 0,22-44-299 0 0,2 1 0 0 0,-3 57 0 0 0,7-54-3828 0 0,5-54 2143 0 0</inkml:trace>
</inkml:ink>
</file>

<file path=ppt/ink/ink7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6:58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9215 0 0,'0'0'3478'0'0,"2"2"-2105"0"0,4 2-976 0 0,0 0 1 0 0,1 1-1 0 0,-2 0 0 0 0,1 0 0 0 0,0 1 1 0 0,-1-1-1 0 0,7 11 0 0 0,28 49 944 0 0,-8-12-472 0 0,-12-26-426 0 0,0-1 1 0 0,1-1 0 0 0,2-1-1 0 0,1-1 1 0 0,32 25-1 0 0,-19-22-204 0 0,1-1-1 0 0,1-2 0 0 0,49 21 0 0 0,240 100 708 0 0,-288-127-891 0 0,-11-5 8 0 0,-1 2-1 0 0,0 0 1 0 0,41 30-1 0 0,-44-25-1127 0 0,-16-11 25 0 0,0 0-1 0 0,11 6 1 0 0,-18-13-432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43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998 78 13903 0 0,'5'-10'231'0'0,"-1"0"0"0"0,1 0 0 0 0,1 0 0 0 0,0 1 0 0 0,0 0-1 0 0,9-10 2681 0 0,-14 21-2376 0 0,0 3-409 0 0,-1 0 0 0 0,1-1 0 0 0,-1 1 0 0 0,0 0-1 0 0,0 0 1 0 0,0 0 0 0 0,-1 0 0 0 0,1-1 0 0 0,-1 1 0 0 0,-2 6 0 0 0,-4 9 107 0 0,-9 21 0 0 0,11-30-140 0 0,-120 225 649 0 0,75-150-659 0 0,-84 139-11 0 0,49-86-18 0 0,-136 201-9 0 0,148-243-31 0 0,-111 113 1 0 0,149-175-1 0 0,6-6 7 0 0,-40 49 0 0 0,68-76-74 0 0,-1 0-1 0 0,1 0 0 0 0,0 0 1 0 0,0 0-1 0 0,0 1 0 0 0,0-1 1 0 0,1 0-1 0 0,-2 3 1 0 0,2-3-395 0 0,3-1-1308 0 0,9 2-5150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8:09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2 9215 0 0,'0'0'6059'0'0,"-9"-1"-5132"0"0,7 1-877 0 0,1 0-1 0 0,-1 1 1 0 0,0-1 0 0 0,0 0 0 0 0,1 1 0 0 0,-1 0 0 0 0,0-1 0 0 0,1 1 0 0 0,-1 0 0 0 0,0 0 0 0 0,1 0 0 0 0,-1 0 0 0 0,1 0 0 0 0,-1 0 0 0 0,1 0 0 0 0,0 0 0 0 0,0 1 0 0 0,-1-1 0 0 0,0 2 0 0 0,-20 30 463 0 0,-64 131 143 0 0,32-58-498 0 0,-135 281 136 0 0,152-299-207 0 0,24-54-58 0 0,-1-1-1 0 0,-34 58 1 0 0,21-58-589 0 0,14-21-4404 0 0,2-4-827 0 0</inkml:trace>
</inkml:ink>
</file>

<file path=ppt/ink/ink7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6:58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3 7831 0 0,'-3'0'603'0'0,"-45"-3"1440"0"0,0 6 5463 0 0,46-2-7346 0 0,-1-1-1 0 0,1 1 1 0 0,0 0-1 0 0,-1 0 1 0 0,1 0-1 0 0,0 0 1 0 0,0 0-1 0 0,-1 1 1 0 0,1-1 0 0 0,0 1-1 0 0,0-1 1 0 0,1 1-1 0 0,-3 2 1 0 0,-20 27 219 0 0,17-21-152 0 0,-6 10 137 0 0,-15 29 0 0 0,-1 4 220 0 0,8-22-332 0 0,-1-2 0 0 0,-1 0 0 0 0,-34 32 0 0 0,-89 70-89 0 0,108-98-102 0 0,26-23-59 0 0,0 1-1 0 0,-2-1 1 0 0,1-1-1 0 0,-1-1 1 0 0,0 0-1 0 0,-25 10 1 0 0,61-33-57 0 0,-8 4-158 0 0,80-54-4084 0 0,-54 37 2683 0 0</inkml:trace>
</inkml:ink>
</file>

<file path=ppt/ink/ink7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6:59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78 113 1375 0 0,'0'0'18163'0'0,"2"0"-17710"0"0,10-3-229 0 0,0 0-1 0 0,-1-1 0 0 0,1-1 1 0 0,-1 0-1 0 0,12-6 0 0 0,16-8-28 0 0,-1 3-54 0 0,54-21 175 0 0,-55 28-164 0 0,-35 8-77 0 0,-3 5-68 0 0,0 0 0 0 0,0 0 1 0 0,0-1-1 0 0,-1 1 0 0 0,0-1 1 0 0,1 1-1 0 0,-1-1 0 0 0,0 1 1 0 0,0-1-1 0 0,-1 0 0 0 0,-4 5 0 0 0,-3 5 42 0 0,-16 24 7 0 0,-1-2 1 0 0,-61 59-1 0 0,52-62 6 0 0,-68 47 0 0 0,87-65-42 0 0,11-8-6 0 0,0-1-1 0 0,-1 0 1 0 0,-8 4 0 0 0,14-8 263 0 0,2 0-233 0 0,1 1 0 0 0,-1-1 0 0 0,1-1 0 0 0,0 1 0 0 0,0 0 1 0 0,-1 0-1 0 0,1 0 0 0 0,3 0 0 0 0,-4-1 10 0 0,13 4 179 0 0,0 0 0 0 0,1-2 0 0 0,-1 0 0 0 0,25 1 0 0 0,60-7 72 0 0,-92 4-282 0 0,197-22 169 0 0,-137 11-170 0 0,38-4 20 0 0,-94 15-2111 0 0</inkml:trace>
</inkml:ink>
</file>

<file path=ppt/ink/ink7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9:06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0 418 1375 0 0,'0'0'12600'0'0,"3"-1"-12766"0"0,38-7 36 0 0,-14 0 146 0 0,4 1 720 0 0,52-6 0 0 0,-1 1 304 0 0,77-17 64 0 0,78-10-712 0 0,-163 29-253 0 0,1 3 0 0 0,108 2 1 0 0,-79 11 338 0 0,-51-7-136 0 0,1-2-1 0 0,89-17 0 0 0,140-57 372 0 0,-243 65-730 0 0,15-3 17 0 0,1 2 0 0 0,0 2 0 0 0,83-4 0 0 0,132-19 312 0 0,-194 23 144 0 0,15-4 403 0 0,91-11 87 0 0,-95 18-921 0 0,151-8 33 0 0,-7 11-362 0 0,-221 5 293 0 0,-9 0-42 0 0,0-1 0 0 0,6-1 117 0 0</inkml:trace>
</inkml:ink>
</file>

<file path=ppt/ink/ink7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9:07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0 407 1375 0 0,'4'0'107'0'0,"43"-9"58"0"0,28-4 4291 0 0,56-10 1110 0 0,13-12-4201 0 0,-48 9-904 0 0,-18 6-8 0 0,-39 9 42 0 0,0 2 0 0 0,47-5 0 0 0,380-48 2130 0 0,-194 21-2108 0 0,175-35 201 0 0,-346 58-340 0 0,39-6 264 0 0,-113 17-532 0 0,-26 7-125 0 0,-1 0 1 0 0,0 0-1 0 0,1 0 0 0 0,-1 0 0 0 0,0 0 0 0 0,1 0 1 0 0,-1 0-1 0 0,0 0 0 0 0,1 0 0 0 0,-1 0 0 0 0,0 0 1 0 0,1 0-1 0 0,-1-1 0 0 0,0 1 0 0 0,0 0 0 0 0,1 0 1 0 0,-1 0-1 0 0,0-1 0 0 0,0 1 0 0 0,1 0 0 0 0,-1 0 1 0 0,0-1-1 0 0,0 1 0 0 0,0 0 0 0 0,1-1 0 0 0,-1 1 1 0 0,0 0-1 0 0,0 0 0 0 0,0-1 0 0 0,0 0 0 0 0,-8-5-408 0 0,-21 0-705 0 0,21 6 563 0 0,-1 0 0 0 0,1 1 1 0 0,-13 3-1 0 0,14-3-108 0 0,-11 4-1057 0 0</inkml:trace>
</inkml:ink>
</file>

<file path=ppt/ink/ink7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9:07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1 397 9615 0 0,'0'0'868'0'0,"3"1"-713"0"0,12 1 40 0 0,0-1 1 0 0,1 0-1 0 0,-1-1 1 0 0,0-1-1 0 0,0 0 1 0 0,0-1-1 0 0,0-1 1 0 0,0 0-1 0 0,0-1 1 0 0,-1-1-1 0 0,17-7 1 0 0,12-8 577 0 0,-1-2 0 0 0,51-35 0 0 0,-82 50-730 0 0,0 1 0 0 0,0 1 0 0 0,0 0 0 0 0,1 0 0 0 0,0 1 0 0 0,0 1 0 0 0,0 0 0 0 0,0 0 0 0 0,1 1 0 0 0,-1 1 0 0 0,20 0 0 0 0,-19 1 120 0 0,109 0 813 0 0,128-17 1 0 0,-208 12-884 0 0,230-41 632 0 0,-51-12 9 0 0,91-14 569 0 0,-224 54-1166 0 0,-36 8-391 0 0,-50 10 111 0 0</inkml:trace>
</inkml:ink>
</file>

<file path=ppt/ink/ink7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9:08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1 186 8287 0 0,'0'0'7730'0'0,"2"-1"-5576"0"0,17-2-1779 0 0,0-1 0 0 0,-1-1 0 0 0,34-13 0 0 0,-27 9-375 0 0,26-5 0 0 0,7-2 0 0 0,202-77-152 0 0,-242 87 68 0 0,1 1 1 0 0,0 1-1 0 0,0 1 0 0 0,1 0 0 0 0,-1 2 0 0 0,1 0 0 0 0,-1 1 0 0 0,32 5 1 0 0,-50-5-74 0 0,28 2 124 0 0,-15-3-5380 0 0,-3-1-246 0 0</inkml:trace>
</inkml:ink>
</file>

<file path=ppt/ink/ink7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9:0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0 261 16783 0 0,'0'0'1522'0'0,"1"2"-1250"0"0,11 14-58 0 0,-5-12-84 0 0,-3-3-21 0 0,2 2-54 0 0,0-1 0 0 0,0 0 0 0 0,1 0 0 0 0,-1-1 0 0 0,1 0 1 0 0,-1 0-1 0 0,1 0 0 0 0,-1-1 0 0 0,1 0 0 0 0,0 0 0 0 0,-1-1 0 0 0,1 1 0 0 0,-1-2 0 0 0,13-2 1 0 0,6-5 154 0 0,0 0 0 0 0,31-15 0 0 0,-54 23-210 0 0,45-25-474 0 0,0-3 0 0 0,81-64-1 0 0,-40 28-54 0 0,-83 60 33 0 0,0 2 0 0 0,1-1 0 0 0,0 1 0 0 0,-1-1 0 0 0,1 1-1 0 0,0 1 1 0 0,0-1 0 0 0,1 1 0 0 0,7-1 0 0 0,-1 2-1103 0 0</inkml:trace>
</inkml:ink>
</file>

<file path=ppt/ink/ink7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7:25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117 146 919 0 0,'-6'3'208'0'0,"1"0"-1"0"0,-1-1 0 0 0,1 0 0 0 0,-1 0 0 0 0,0-1 0 0 0,1 1 0 0 0,-1-1 0 0 0,-12 0 0 0 0,-3 2 4724 0 0,-5-1-1230 0 0,20-2-1613 0 0,14 0 3767 0 0,52-3-5227 0 0,86-15 0 0 0,-68 6-515 0 0,-37 5-72 0 0,0-3 0 0 0,54-20 0 0 0,13-3-9 0 0,-107 33-30 0 0,65-18 23 0 0,132-16 1 0 0,-165 32 254 0 0,-37 15-208 0 0,-5 5-72 0 0,0-1 0 0 0,-1 0 0 0 0,-1 0 0 0 0,0-1 0 0 0,-21 22 0 0 0,10-12 0 0 0,-257 288 0 0 0,115-151 0 0 0,140-140-19 0 0,-77 69-227 0 0,51-46-449 0 0,49-45 519 0 0</inkml:trace>
</inkml:ink>
</file>

<file path=ppt/ink/ink7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7:2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0 13823 0 0,'0'0'1062'0'0,"-9"1"398"0"0,6 0-1054 0 0,-1 0 0 0 0,1 0 1 0 0,-1 0-1 0 0,1 0 1 0 0,0 1-1 0 0,-1 0 1 0 0,1 0-1 0 0,-5 3 1 0 0,-12 7-56 0 0,-59 28 174 0 0,55-27-370 0 0,17-9-92 0 0,0 0 0 0 0,1 0 0 0 0,-12 4 0 0 0,17-7 29 0 0,26 0-3567 0 0,-9-4 1995 0 0</inkml:trace>
</inkml:ink>
</file>

<file path=ppt/ink/ink7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7:26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253 278 7831 0 0,'0'0'11783'0'0,"2"-1"-11286"0"0,65-41 1166 0 0,46-33-1065 0 0,-72 46-474 0 0,0 3 0 0 0,2 1-1 0 0,65-26 1 0 0,-97 46-28 0 0,1 0-1 0 0,1 0 0 0 0,-1 2 1 0 0,1-1-1 0 0,-1 2 1 0 0,18-3-1 0 0,-29 5-95 0 0,0 0 0 0 0,-1 0 0 0 0,1 0 0 0 0,-1 0 0 0 0,1 1 0 0 0,0-1 0 0 0,-1 0 0 0 0,1 0 0 0 0,-1 0 0 0 0,1 0 0 0 0,0 1 0 0 0,-1-1 0 0 0,1 0 0 0 0,-1 0 0 0 0,1 1 0 0 0,0-1 0 0 0,-1 2 0 0 0,1-1 0 0 0,0 0 0 0 0,-1 0 0 0 0,1 0 0 0 0,-1 0 0 0 0,0 1 0 0 0,1-1 0 0 0,-1 0 0 0 0,0 0 0 0 0,0 1 0 0 0,1-1 0 0 0,-1 0 0 0 0,0 0 0 0 0,0 1 0 0 0,-1-1 0 0 0,1 0 0 0 0,0 0 0 0 0,0 1 0 0 0,-1-1 0 0 0,1 0 0 0 0,0 0 0 0 0,-1 2 0 0 0,-13 27 0 0 0,-1-6 0 0 0,-2-1 0 0 0,0-1 0 0 0,-2 0 0 0 0,-24 22 0 0 0,18-18 0 0 0,-60 51 0 0 0,15-16 0 0 0,6-4-154 0 0,-128 85-1 0 0,147-111 136 0 0,20-14 12 0 0,-86 65-95 0 0,70-44-69 0 0,40-36 95 0 0,2-1-4 0 0,0 0 76 0 0,0 0 0 0 0,1 1 0 0 0,-1-1-1 0 0,0 0 1 0 0,1 0 0 0 0,-1 0 0 0 0,0 0 0 0 0,1-1 0 0 0,-1 1-1 0 0,1 0 1 0 0,2 0 0 0 0,19 7-14 0 0,-5-4 69 0 0,0-1-1 0 0,0-1 1 0 0,0 0 0 0 0,0-2-1 0 0,35-2 1 0 0,91-21 351 0 0,-115 17-377 0 0,-16 3-2 0 0,0 1 0 0 0,0 0 0 0 0,0 1 0 0 0,0 0 0 0 0,0 1 0 0 0,0 1 1 0 0,0 0-1 0 0,23 5 0 0 0,-28-3-94 0 0,17 5-876 0 0,0 0 0 0 0,38 5 0 0 0,1 1-1436 0 0,-51-10 1444 0 0,1-1-1 0 0,0 0 0 0 0,26 1 1 0 0,-24-5-171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8:09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98 331 15087 0 0,'-2'1'340'0'0,"-19"23"175"0"0,1 0 0 0 0,-22 34 1 0 0,33-47 97 0 0,9-11-588 0 0,-1 0-1 0 0,1 0 1 0 0,0 0-1 0 0,0 0 1 0 0,0 0-1 0 0,0 0 1 0 0,0 0 0 0 0,0 0-1 0 0,-1 0 1 0 0,1 0-1 0 0,0 0 1 0 0,0 0-1 0 0,0 0 1 0 0,0 0-1 0 0,0 0 1 0 0,0 0-1 0 0,0 0 1 0 0,-1-1-1 0 0,1 1 1 0 0,0 0-1 0 0,0 0 1 0 0,0 0-1 0 0,0 0 1 0 0,0 0-1 0 0,0 0 1 0 0,0 0-1 0 0,0 0 1 0 0,0 0 0 0 0,0-1-1 0 0,-1 1 1 0 0,1 0-1 0 0,0 0 1 0 0,0 0-1 0 0,0 0 1 0 0,0 0-1 0 0,0 0 1 0 0,0-1-1 0 0,0 1 1 0 0,0 0-1 0 0,0 0 1 0 0,0 0-1 0 0,0 0 1 0 0,0 0-1 0 0,0 0 1 0 0,0-1-1 0 0,0 1 1 0 0,0 0-1 0 0,5-27 771 0 0,2 7-715 0 0,2 1 1 0 0,0 0-1 0 0,0 0 1 0 0,24-31-1 0 0,-21 31-65 0 0,7-11-38 0 0,3 2-1 0 0,0 0 0 0 0,41-39 1 0 0,-46 51 7 0 0,2 0 0 0 0,-1 2 0 0 0,2 0 0 0 0,0 1 0 0 0,0 1 1 0 0,30-12-1 0 0,-46 22 49 0 0,1 0 1 0 0,-1 1-1 0 0,1 0 0 0 0,0 0 1 0 0,-1 0-1 0 0,1 0 0 0 0,0 1 1 0 0,0-1-1 0 0,0 1 1 0 0,-1 1-1 0 0,1-1 0 0 0,0 1 1 0 0,0-1-1 0 0,-1 1 0 0 0,1 1 1 0 0,0-1-1 0 0,-1 1 0 0 0,1 0 1 0 0,-1 0-1 0 0,0 0 1 0 0,1 0-1 0 0,5 6 0 0 0,-2-2 111 0 0,-1 0 0 0 0,0 1 0 0 0,-1 0-1 0 0,0 1 1 0 0,0-1 0 0 0,0 1 0 0 0,-1 0 0 0 0,0 0 0 0 0,-1 1-1 0 0,5 12 1 0 0,-5-12-75 0 0,3 9 50 0 0,7 25-1 0 0,-12-38-109 0 0,-1 1 0 0 0,0 0 1 0 0,0 0-1 0 0,-1 0 0 0 0,0-1 0 0 0,0 1 0 0 0,0 0 0 0 0,-3 11 0 0 0,-2 7 105 0 0,4-16-74 0 0,-1 0 0 0 0,1 0 0 0 0,-2 0 0 0 0,1 0 0 0 0,-1 0 0 0 0,-1-1 0 0 0,-7 14-1 0 0,-71 87-2292 0 0,77-100-2867 0 0</inkml:trace>
</inkml:ink>
</file>

<file path=ppt/ink/ink7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7:41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76 1375 0 0,'5'-8'2140'0'0,"6"-6"4112"0"0,3 0-3395 0 0,13-17-282 0 0,-27 31-2484 0 0,1-1 0 0 0,-1 0 1 0 0,0 1-1 0 0,1-1 0 0 0,-1 0 0 0 0,1 1 0 0 0,0-1 0 0 0,-1 1 0 0 0,1-1 0 0 0,0 1 0 0 0,-1-1 0 0 0,1 1 1 0 0,0-1-1 0 0,-1 1 0 0 0,2-1 0 0 0,-2 1-46 0 0,1 1 0 0 0,-1-1 1 0 0,0 0-1 0 0,0 0 0 0 0,1 0 0 0 0,-1 0 1 0 0,0 0-1 0 0,0 0 0 0 0,0 1 0 0 0,0-1 0 0 0,1 0 1 0 0,-1 0-1 0 0,0 0 0 0 0,0 1 0 0 0,0-1 1 0 0,0 0-1 0 0,0 0 0 0 0,0 0 0 0 0,1 1 1 0 0,-1-1-1 0 0,0 0 0 0 0,0 0 0 0 0,0 1 1 0 0,0-1-1 0 0,0 0 0 0 0,0 0 0 0 0,0 1 1 0 0,0-1-1 0 0,0 0 0 0 0,0 1 0 0 0,-3 24 589 0 0,-4-6-529 0 0,-1 0 1 0 0,0 0-1 0 0,-21 31 1 0 0,13-22-30 0 0,-17 29-4 0 0,-106 198-592 0 0,150-257-237 0 0,-8 1 544 0 0,0 0 0 0 0,0-1-1 0 0,0 0 1 0 0,0 0 0 0 0,0 0 0 0 0,0 0 0 0 0,2-3-1 0 0,0 1-71 0 0,17-15-847 0 0</inkml:trace>
</inkml:ink>
</file>

<file path=ppt/ink/ink7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7:41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5 9215 0 0,'-7'-4'9168'0'0,"2"7"-8994"0"0,1 1 0 0 0,-1-1 0 0 0,1 1 0 0 0,0 0 0 0 0,0 1-1 0 0,1-1 1 0 0,-7 9 0 0 0,-20 41 510 0 0,23-41-535 0 0,-29 58 83 0 0,4 2 0 0 0,-40 129 0 0 0,38-103-1084 0 0,27-82-1173 0 0,-18 29 0 0 0,12-27 135 0 0</inkml:trace>
</inkml:ink>
</file>

<file path=ppt/ink/ink7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7:41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1 176 5983 0 0,'0'0'9615'0'0,"1"-1"-8911"0"0,3-2-466 0 0,0 0 0 0 0,1 1 0 0 0,-1 0 1 0 0,1 0-1 0 0,-1 0 0 0 0,1 0 0 0 0,6 0 0 0 0,40-8 578 0 0,-22 5-353 0 0,246-63 2049 0 0,14 10-1718 0 0,-258 53-839 0 0,1 0-397 0 0,-1 2 1 0 0,1 1-1 0 0,36 2 1 0 0,-42 4-2089 0 0,-13-2-1306 0 0,4 0-2468 0 0</inkml:trace>
</inkml:ink>
</file>

<file path=ppt/ink/ink7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7:42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46 169 7367 0 0,'-2'-1'568'0'0,"-4"-1"-679"0"0,4 1 491 0 0,0-1 0 0 0,0 2 0 0 0,0-1 0 0 0,-1 0 0 0 0,1 0 0 0 0,0 1 0 0 0,-1-1 0 0 0,1 1 0 0 0,0 0 0 0 0,-1 0-1 0 0,1 0 1 0 0,0 0 0 0 0,-6 1 4024 0 0,16 7-3637 0 0,-6-6-679 0 0,1 0 0 0 0,0 0 0 0 0,-1-1 0 0 0,1 1 0 0 0,0-1 0 0 0,0 0-1 0 0,0 0 1 0 0,0 0 0 0 0,1 0 0 0 0,-1 0 0 0 0,0-1 0 0 0,7 1 0 0 0,4-1 392 0 0,24-2 1 0 0,-25 1-256 0 0,58-6 357 0 0,76-19 0 0 0,69-26 793 0 0,-122 28-1170 0 0,-18 3-213 0 0,-33 8-31 0 0,1 3-1 0 0,78-10 0 0 0,-99 18-114 0 0,111-4-551 0 0,-45 10-3362 0 0,-63-1-2584 0 0</inkml:trace>
</inkml:ink>
</file>

<file path=ppt/ink/ink7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7:46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24 919 0 0,'0'0'11606'0'0,"7"-15"-8508"0"0,6 7-1568 0 0,-11 8-645 0 0,-2 2-796 0 0,-1 3-43 0 0,1-1 0 0 0,-1 1 0 0 0,0 0 0 0 0,0-1 0 0 0,-1 1 0 0 0,0 0 0 0 0,1-1 0 0 0,-1 0 0 0 0,-1 1 0 0 0,1-1 0 0 0,-5 6 0 0 0,-5 6 48 0 0,-20 21 0 0 0,25-30-95 0 0,-247 243-970 0 0,174-186 443 0 0,100-76 560 0 0,25-12-1 0 0,-25 14 5 0 0,158-75 884 0 0,-148 73-712 0 0,0 2-1 0 0,0 0 1 0 0,1 3 0 0 0,37-6 0 0 0,-60 12-199 0 0,0 0 1 0 0,1 1-1 0 0,-1-1 1 0 0,0 2 0 0 0,1-1-1 0 0,-1 1 1 0 0,0 0 0 0 0,14 5-1 0 0,-7 1-129 0 0,-12-2 29 0 0,-3-3 25 0 0,1-1-13 0 0,-1 1-1 0 0,0 0 1 0 0,1-1 0 0 0,-1 1-1 0 0,0 0 1 0 0,0-1 0 0 0,0 1-1 0 0,0 0 1 0 0,0-1 0 0 0,0 1-1 0 0,0 0 1 0 0,0-1 0 0 0,-1 1-1 0 0,1 0 1 0 0,-1-1 0 0 0,1 1-1 0 0,-1-1 1 0 0,0 1 0 0 0,0-1-1 0 0,1 1 1 0 0,-1-1 0 0 0,0 0-1 0 0,0 1 1 0 0,-2 1 0 0 0,-1 1-364 0 0,1 0 1 0 0,0-1-1 0 0,-1 1 1 0 0,1-1 0 0 0,-1 0-1 0 0,0 0 1 0 0,-5 3-1 0 0,8-5-421 0 0</inkml:trace>
</inkml:ink>
</file>

<file path=ppt/ink/ink7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7:47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17 7831 0 0,'0'-1'603'0'0,"2"-14"7088"0"0,-2 16-7393 0 0,-1 4-156 0 0,1 0 0 0 0,-1 0 0 0 0,0 0 0 0 0,0 0 1 0 0,-1 0-1 0 0,-3 9 0 0 0,-18 30 327 0 0,13-25-325 0 0,-6 9 33 0 0,-1 0-1 0 0,-21 25 0 0 0,-46 49 135 0 0,15-19-111 0 0,-180 274 1307 0 0,236-337-1476 0 0,2-1 21 0 0,0-1 0 0 0,-2 0 1 0 0,-15 17-1 0 0,22-27-32 0 0</inkml:trace>
</inkml:ink>
</file>

<file path=ppt/ink/ink7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7:47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1 12871 0 0,'0'0'1164'0'0,"-7"5"-576"0"0,-7 4-172 0 0,1 0-1 0 0,0 2 1 0 0,1-1-1 0 0,0 2 0 0 0,1 0 1 0 0,-13 17-1 0 0,-30 44-1 0 0,30-39-175 0 0,-2 0 1 0 0,-53 53-1 0 0,62-74 225 0 0,14-11 1000 0 0,14-5-592 0 0,-7 2-885 0 0,36-10 296 0 0,82-11 1 0 0,42 7-286 0 0,-143 14 10 0 0,22-2-56 0 0,100-5-1316 0 0,-139 7 1193 0 0,-2 1-1401 0 0</inkml:trace>
</inkml:ink>
</file>

<file path=ppt/ink/ink7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7:47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85 4143 0 0,'39'-37'1207'0'0,"-24"24"4133"0"0,35-21 2649 0 0,-49 47-7630 0 0,-1-6-333 0 0,-1-1 0 0 0,0 1 1 0 0,0 0-1 0 0,-1-1 0 0 0,0 1 1 0 0,-3 7-1 0 0,-20 40 136 0 0,19-42-72 0 0,-171 294 1142 0 0,166-288-1175 0 0,-62 95 158 0 0,-4-4 0 0 0,-103 112-1 0 0,153-190 195 0 0,1 0 0 0 0,-29 46 0 0 0,50-70-394 0 0,-11 31 79 0 0,14-35-230 0 0,1 0 36 0 0</inkml:trace>
</inkml:ink>
</file>

<file path=ppt/ink/ink7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7:51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1375 0 0,'0'0'136'0'0</inkml:trace>
</inkml:ink>
</file>

<file path=ppt/ink/ink7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7:52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43 5063 0 0,'0'0'390'0'0,"2"-1"-70"0"0,8-5 2160 0 0,0-1 1 0 0,15-13-1 0 0,-23 18-1700 0 0,-1 1-159 0 0,8-5 3226 0 0,-10 8-3696 0 0,-17 25 156 0 0,-40 45 0 0 0,13-18-159 0 0,-152 212-4 0 0,179-240-144 0 0,2 1 0 0 0,0 0 0 0 0,2 1 0 0 0,-20 59 0 0 0,31-78 0 0 0,1 0 0 0 0,0 0 0 0 0,0 0 0 0 0,1 0 0 0 0,1 0 0 0 0,-1 0 0 0 0,1 0 0 0 0,1 1 0 0 0,0-1 0 0 0,0 0 0 0 0,5 17 0 0 0,0-10 0 0 0,0 0 0 0 0,2 0 0 0 0,0 0 0 0 0,0-1 0 0 0,15 19 0 0 0,48 61-344 0 0,128 130 0 0 0,-106-126 264 0 0,81 112 0 0 0,-164-198 80 0 0,-2 0 0 0 0,1 1 0 0 0,-2 0 0 0 0,0 1 0 0 0,0-1 0 0 0,-2 1 0 0 0,8 29 0 0 0,-11-33 0 0 0,0 0 0 0 0,-1 0 0 0 0,-1 1 0 0 0,0-1 0 0 0,0 0 0 0 0,-1 1 0 0 0,-1-1 0 0 0,0 0 0 0 0,0 0 0 0 0,-1 0 0 0 0,-8 21 0 0 0,-4-1 28 0 0,-2 0 1 0 0,-1-1-1 0 0,-1-1 0 0 0,-1 0 0 0 0,-2-2 0 0 0,-1 0 0 0 0,-46 41 1 0 0,-52 34 721 0 0,68-69-190 0 0,51-31-644 0 0,6 10-2156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8:09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7367 0 0,'-1'2'334'0'0,"-4"10"-258"0"0,0 0 0 0 0,-5 17 0 0 0,7-17 1058 0 0,0 1 0 0 0,1 0 1 0 0,1 0-1 0 0,-1 21 0 0 0,3-23-143 0 0,0 0-1 0 0,0 0 1 0 0,1 0-1 0 0,0 0 1 0 0,7 19-1 0 0,-5-21-848 0 0,0 0 0 0 0,0-1 1 0 0,1 0-1 0 0,6 10 0 0 0,-7-14 11 0 0,1 1 0 0 0,-1-1 1 0 0,1 1-1 0 0,0-1 0 0 0,0-1 0 0 0,0 1 1 0 0,1-1-1 0 0,11 6 0 0 0,50 17 771 0 0,-58-23-810 0 0,90 25 838 0 0,41 16-375 0 0,-123-37-559 0 0,1 0 1 0 0,-2 2-1 0 0,1 0 1 0 0,-1 0 0 0 0,25 21-1 0 0,-13 0-390 0 0,-27-29-17 0 0</inkml:trace>
</inkml:ink>
</file>

<file path=ppt/ink/ink7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7:57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3223 0 0,'0'0'288'0'0</inkml:trace>
</inkml:ink>
</file>

<file path=ppt/ink/ink7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7:58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59 4607 0 0,'55'-24'1252'0'0,"-34"16"2371"0"0,30-17 5006 0 0,-63 24-8011 0 0,10 1-591 0 0,0 1 1 0 0,0-1 0 0 0,0 1 0 0 0,0 0 0 0 0,0 0 0 0 0,1 0 0 0 0,-1 0 0 0 0,0 0 0 0 0,0 0 0 0 0,-2 2 0 0 0,-8 5 73 0 0,-10 4-83 0 0,1 1 0 0 0,0 1 1 0 0,-33 29-1 0 0,-6 4-5 0 0,-10 0-13 0 0,-92 44 0 0 0,149-84 0 0 0,1 1 0 0 0,0 0 0 0 0,-12 12 0 0 0,16-12 0 0 0,4 1 0 0 0,3-2-16 0 0,1-6 9 0 0,0-1-1 0 0,1 1 1 0 0,-1-1-1 0 0,0 1 1 0 0,1-1-1 0 0,-1 1 1 0 0,1-1-1 0 0,-1 0 1 0 0,1 1-1 0 0,-1-1 1 0 0,1 1-1 0 0,-1-1 1 0 0,1 0-1 0 0,-1 1 1 0 0,1-1-1 0 0,-1 0 1 0 0,1 0-1 0 0,0 0 1 0 0,0 1-1 0 0,0-1-10 0 0,5 2-20 0 0,-1 0-1 0 0,1 0 0 0 0,0 0 1 0 0,1-1-1 0 0,-1 0 1 0 0,0 0-1 0 0,12-1 1 0 0,47-5-213 0 0,-16 0 98 0 0,-28 4 144 0 0,1 2-1 0 0,-1 0 0 0 0,0 1 0 0 0,0 2 1 0 0,0 0-1 0 0,0 1 0 0 0,0 1 1 0 0,-1 0-1 0 0,0 2 0 0 0,-1 1 0 0 0,1 0 1 0 0,-2 1-1 0 0,29 21 0 0 0,-37-23 10 0 0,-9-6 17 0 0,0-1 0 0 0,1 1 0 0 0,-1-1 0 0 0,0 1 0 0 0,0-1 0 0 0,0 1 0 0 0,0-1 0 0 0,0 1 0 0 0,0 0 0 0 0,0 0 0 0 0,0-1 0 0 0,-1 1 0 0 0,1 0 0 0 0,-1 0 0 0 0,0 0 0 0 0,1 0 0 0 0,-1 0 0 0 0,0 0 0 0 0,0 0 0 0 0,0 0 0 0 0,-1 3 0 0 0,0-1 12 0 0,0 0-1 0 0,0 0 1 0 0,-1-1-1 0 0,0 1 1 0 0,0-1-1 0 0,0 1 1 0 0,-2 3-1 0 0,2-6-14 0 0,-3 7 5 0 0,-2 0 0 0 0,1-1 0 0 0,-1 0 0 0 0,0-1 0 0 0,-1 1 0 0 0,1-1 1 0 0,-1-1-1 0 0,-11 6 0 0 0,-8 4 19 0 0,-36 13 0 0 0,40-19 9 0 0,-1-1 0 0 0,0-1 0 0 0,-1-2 0 0 0,0 0 0 0 0,0-1 0 0 0,0-2 0 0 0,0 0 0 0 0,0-2 0 0 0,0-1 0 0 0,0 0 0 0 0,0-2 0 0 0,-43-11 0 0 0,57 11-25 0 0,1-1 0 0 0,0 0 0 0 0,0 0 1 0 0,-11-7-1 0 0,17 8-30 0 0,0 1 1 0 0,0-1 0 0 0,1 1 0 0 0,-1-1 0 0 0,1-1-1 0 0,-1 1 1 0 0,1 0 0 0 0,0-1 0 0 0,1 1-1 0 0,-1-1 1 0 0,-4-7 0 0 0,6 9-109 0 0,2 0-156 0 0,12-17-463 0 0,-12 18 323 0 0,8 0-3273 0 0,-7 0 2318 0 0</inkml:trace>
</inkml:ink>
</file>

<file path=ppt/ink/ink7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7:58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29 13791 0 0,'1'-1'315'0'0,"7"-6"69"0"0,-6 5-258 0 0,1 0 0 0 0,0 0 0 0 0,-1 0 0 0 0,0-1 0 0 0,1 1-1 0 0,2-5 2479 0 0,-6 14-2336 0 0,0 0 0 0 0,0-1 0 0 0,-1 1 1 0 0,0 0-1 0 0,-5 11 0 0 0,-1 4 169 0 0,-5 19 125 0 0,-31 68-1 0 0,-10-15-640 0 0,39-69-1278 0 0</inkml:trace>
</inkml:ink>
</file>

<file path=ppt/ink/ink7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7:59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85 383 11375 0 0,'-1'1'522'0'0,"-12"4"129"0"0,8-2-425 0 0,-1-1 0 0 0,0 1 1 0 0,0-1-1 0 0,-1 0 0 0 0,1-1 0 0 0,-12 2 0 0 0,16-3 612 0 0,1-1-608 0 0,0 1 0 0 0,-1-1 1 0 0,1 1-1 0 0,0-1 0 0 0,0 0 0 0 0,0 1 1 0 0,-1-1-1 0 0,1 0 0 0 0,0 0 1 0 0,-1-1-1 0 0,2-2-198 0 0,1 0-1 0 0,-1 1 1 0 0,1-1 0 0 0,0 1 0 0 0,0-1-1 0 0,0 1 1 0 0,1-1 0 0 0,-1 1 0 0 0,1 0 0 0 0,0-1-1 0 0,0 1 1 0 0,0 0 0 0 0,5-5 0 0 0,4-4 195 0 0,25-21 1 0 0,-16 16-159 0 0,2-4-71 0 0,116-101-105 0 0,-117 104 132 0 0,2 2 1 0 0,0 1-1 0 0,1 0 1 0 0,0 2-1 0 0,1 1 1 0 0,0 1-1 0 0,1 1 1 0 0,0 1-1 0 0,34-6 1 0 0,-54 13 44 0 0,0 2 1 0 0,0-1-1 0 0,0 1 1 0 0,0 0-1 0 0,0 0 1 0 0,0 0 0 0 0,0 1-1 0 0,-1 0 1 0 0,11 3-1 0 0,-14-4-54 0 0,1 2 0 0 0,0-1 0 0 0,-1 0 0 0 0,1 1 0 0 0,-1-1 0 0 0,1 1 0 0 0,-1 0 0 0 0,0-1 0 0 0,0 1 0 0 0,0 0 0 0 0,0 0 0 0 0,0 1 0 0 0,0-1 0 0 0,-1 0 0 0 0,1 1 0 0 0,-1-1 0 0 0,1 1 0 0 0,-1-1 0 0 0,0 1 0 0 0,0 0 0 0 0,1 4 0 0 0,0 2 0 0 0,-1-1 0 0 0,0 1 0 0 0,-1 0-1 0 0,1-1 1 0 0,-2 1 0 0 0,0 10 0 0 0,-13 53 120 0 0,9-49-122 0 0,0-5-312 0 0,0-1-1 0 0,-14 27 1 0 0,13-29-107 0 0,0-1-1 0 0,1 1 0 0 0,-6 24 1 0 0,10-37-899 0 0</inkml:trace>
</inkml:ink>
</file>

<file path=ppt/ink/ink7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7:59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13559 0 0,'0'0'1231'0'0,"-1"2"-1014"0"0,-2 5 26 0 0,0 0 0 0 0,1 1-1 0 0,0 0 1 0 0,1-1-1 0 0,0 1 1 0 0,0 0 0 0 0,0 0-1 0 0,1 0 1 0 0,0 0 0 0 0,1-1-1 0 0,0 1 1 0 0,0 0 0 0 0,4 12-1 0 0,-1-3 183 0 0,2 0-1 0 0,0 0 1 0 0,1-1-1 0 0,0 0 1 0 0,12 17-1 0 0,-9-17-197 0 0,1 0 1 0 0,1-1-1 0 0,0-1 0 0 0,1 0 0 0 0,1 0 1 0 0,0-2-1 0 0,1 0 0 0 0,29 19 0 0 0,-24-20-149 0 0,1 0-1 0 0,-1-2 0 0 0,2 0 1 0 0,-1-2-1 0 0,1 0 0 0 0,0-1 1 0 0,23 2-1 0 0,2 1-24 0 0,-30-5-137 0 0,-1-1 0 0 0,1 0 1 0 0,0-1-1 0 0,0-1 0 0 0,34-2 1 0 0,-41 0-460 0 0</inkml:trace>
</inkml:ink>
</file>

<file path=ppt/ink/ink7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7:59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0 10591 0 0,'0'0'964'0'0,"-2"0"-794"0"0,-4 3 240 0 0,-1-1 1 0 0,0 1-1 0 0,1 0 1 0 0,0 0-1 0 0,0 0 1 0 0,0 1-1 0 0,-10 8 1 0 0,-9 6 657 0 0,-47 26-512 0 0,2 4 1 0 0,-63 57 0 0 0,90-68-323 0 0,-85 79 757 0 0,94-82-770 0 0,-46 59 0 0 0,79-91-397 0 0</inkml:trace>
</inkml:ink>
</file>

<file path=ppt/ink/ink7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8:00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17 8287 0 0,'-6'-5'863'0'0,"4"3"-726"0"0,0 1 0 0 0,-1-1-1 0 0,1 1 1 0 0,-1 0 0 0 0,1 0 0 0 0,-1 0 0 0 0,1 1 0 0 0,-1-1-1 0 0,1 1 1 0 0,-1-1 0 0 0,0 1 0 0 0,1 0 0 0 0,-1 0 0 0 0,0 0-1 0 0,-3 1 1 0 0,-8 0 1183 0 0,-23 7-1 0 0,24-5-1252 0 0,-13 5 409 0 0,0 1 1 0 0,0 1-1 0 0,0 1 1 0 0,-39 25-1 0 0,28-15-200 0 0,1-3-169 0 0,18-9-88 0 0,0 0 1 0 0,1 1-1 0 0,-17 13 0 0 0,21-11-15 0 0,11-8-71 0 0,2-3 56 0 0,1 1-17 0 0,1-1 1 0 0,-1 1-1 0 0,1 0 1 0 0,0-1 0 0 0,-1 1-1 0 0,1-1 1 0 0,0 0-1 0 0,3 2 1 0 0,-4-2 12 0 0,16 9-53 0 0,0-1 0 0 0,1-1 0 0 0,37 12 0 0 0,20 9 20 0 0,-56-21 33 0 0,15 8 373 0 0,31 20 1 0 0,-56-30-161 0 0,0 1-1 0 0,0 0 1 0 0,0 0 0 0 0,-1 0-1 0 0,0 1 1 0 0,-1 0-1 0 0,13 18 1 0 0,-19-25-181 0 0,0 1 0 0 0,0-1 1 0 0,0 1-1 0 0,0 0 0 0 0,-1-1 0 0 0,1 1 0 0 0,0 0 1 0 0,-1-1-1 0 0,1 1 0 0 0,-1 0 0 0 0,0 0 0 0 0,0-1 1 0 0,0 1-1 0 0,0 0 0 0 0,0 0 0 0 0,0-1 1 0 0,0 1-1 0 0,0 0 0 0 0,-1 0 0 0 0,0 2 0 0 0,0-1 9 0 0,-1-1 0 0 0,1 1 0 0 0,-1-1 0 0 0,1 0 0 0 0,-1 1 0 0 0,0-1 0 0 0,0 0 0 0 0,0 0 0 0 0,0 0 0 0 0,-1 0 0 0 0,-3 2 0 0 0,-3 1 37 0 0,-1 0 0 0 0,1 0 0 0 0,-1-1 1 0 0,0 0-1 0 0,-19 4 0 0 0,-135 20 18 0 0,105-20-81 0 0,58-8 0 0 0,-79 12-45 0 0,-114 3 0 0 0,170-18-1065 0 0,30-9-667 0 0,4-1 242 0 0</inkml:trace>
</inkml:ink>
</file>

<file path=ppt/ink/ink7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8:00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113 121 12095 0 0,'0'0'3080'0'0,"2"1"-2473"0"0,7 3-238 0 0,0-1 1 0 0,1 0 0 0 0,0 0-1 0 0,-1-1 1 0 0,1 0-1 0 0,12 1 1 0 0,64-1 736 0 0,-77-2-1030 0 0,9 1-19 0 0,0-2 0 0 0,0 0 0 0 0,0-1 0 0 0,0-1 0 0 0,0-1 0 0 0,0 0 0 0 0,21-9 0 0 0,-28 9-437 0 0,-1-1-1 0 0,19-11 0 0 0,-26 15 296 0 0,-1-1-1 0 0,1 0 0 0 0,-1 0 1 0 0,1 0-1 0 0,-1 0 0 0 0,0 0 1 0 0,0 0-1 0 0,0-1 1 0 0,-1 1-1 0 0,1-1 0 0 0,0 1 1 0 0,-1-1-1 0 0,0 0 1 0 0,1 1-1 0 0,0-6 0 0 0,-1 6 16 0 0,-1 1 0 0 0,0-1 0 0 0,0 1 1 0 0,0 0-1 0 0,0-1 0 0 0,-1 1 0 0 0,1-1 0 0 0,0 1 0 0 0,0 0 0 0 0,-1-1 0 0 0,1 1 0 0 0,-1 0 0 0 0,1-1 0 0 0,-1 1 0 0 0,0 0 0 0 0,1 0 1 0 0,-1 0-1 0 0,0-1 0 0 0,0 1 0 0 0,0 0 0 0 0,0 0 0 0 0,0 0 0 0 0,0 0 0 0 0,0 1 0 0 0,0-1 0 0 0,-2-1 0 0 0,-1 0-61 0 0,0 0-1 0 0,0 0 1 0 0,0 0 0 0 0,0 0-1 0 0,0 1 1 0 0,-8-2-1 0 0,3 2 34 0 0,0 0 0 0 0,0 1 1 0 0,-1 0-1 0 0,1 0 0 0 0,0 1 0 0 0,0 0 0 0 0,0 1 0 0 0,0 0 0 0 0,0 1 0 0 0,-10 3 0 0 0,-6 4 442 0 0,1 1 0 0 0,-29 18 0 0 0,26-12 87 0 0,0 1-1 0 0,2 2 1 0 0,0 0 0 0 0,1 2-1 0 0,1 0 1 0 0,0 2 0 0 0,-24 35-1 0 0,46-58-418 0 0,-8 12 79 0 0,0 1 1 0 0,-12 25-1 0 0,19-36-73 0 0,1 0 0 0 0,-1 0 0 0 0,1 0 0 0 0,0 1 0 0 0,0-1 0 0 0,0 0 0 0 0,1 1 0 0 0,-1-1 0 0 0,1 1 1 0 0,0-1-1 0 0,0 0 0 0 0,0 1 0 0 0,0-1 0 0 0,1 1 0 0 0,-1-1 0 0 0,1 1 0 0 0,0-1 0 0 0,0 0 0 0 0,2 5 0 0 0,-1-5 7 0 0,0 0 0 0 0,0-1 0 0 0,0 1 0 0 0,1-1 1 0 0,-1 1-1 0 0,1-1 0 0 0,0 0 0 0 0,0 0 0 0 0,0 0 0 0 0,4 2 0 0 0,35 13 108 0 0,-29-13-137 0 0,0-1-1 0 0,1-1 0 0 0,-1 0 1 0 0,1-1-1 0 0,0 0 1 0 0,-1-1-1 0 0,23-2 1 0 0,7-5-431 0 0,45-11 1 0 0,0-6-2599 0 0,-69 19 310 0 0,12-4-2656 0 0</inkml:trace>
</inkml:ink>
</file>

<file path=ppt/ink/ink7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8:0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 8287 0 0,'0'0'7908'0'0,"-2"0"-7464"0"0,-13 0-102 0 0,0 0 0 0 0,1 2 0 0 0,-1-1 0 0 0,1 2 0 0 0,-1 0 0 0 0,1 1 0 0 0,0 0 0 0 0,-26 13 0 0 0,23-9-293 0 0,0 1 1 0 0,1 1 0 0 0,0 1-1 0 0,1 0 1 0 0,0 1 0 0 0,1 0-1 0 0,0 2 1 0 0,1-1 0 0 0,1 2-1 0 0,-19 26 1 0 0,22-26 112 0 0,0 0 0 0 0,1 0-1 0 0,1 1 1 0 0,0 0 0 0 0,-7 26 0 0 0,12-34-69 0 0,0 1 0 0 0,1-1 0 0 0,0 0-1 0 0,0 1 1 0 0,1-1 0 0 0,0 1 0 0 0,0-1 0 0 0,1 1 0 0 0,0-1 0 0 0,1 0 0 0 0,-1 1 0 0 0,2-1 0 0 0,4 11 0 0 0,-6-16-56 0 0,1 0 0 0 0,-1 0 0 0 0,1 0 0 0 0,0 0 0 0 0,0-1 0 0 0,0 1 1 0 0,0-1-1 0 0,1 1 0 0 0,-1-1 0 0 0,1 0 0 0 0,-1 0 0 0 0,1 0 0 0 0,4 2 0 0 0,-2-2-1 0 0,0 1 1 0 0,0-2-1 0 0,1 1 1 0 0,-1 0-1 0 0,0-1 1 0 0,1 0-1 0 0,8 0 1 0 0,2-1 33 0 0,0 0 0 0 0,1-2-1 0 0,-1 0 1 0 0,24-6 0 0 0,-9-1-129 0 0,0-1-1 0 0,0-2 1 0 0,-1-1-1 0 0,-1-1 1 0 0,0-2 0 0 0,31-23-1 0 0,-27 14-1445 0 0,-16 7-6396 0 0</inkml:trace>
</inkml:ink>
</file>

<file path=ppt/ink/ink7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8:02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0 10591 0 0,'0'0'5750'0'0,"-1"2"-5222"0"0,-6 6-237 0 0,-1 0 0 0 0,0 0 0 0 0,-1-1 0 0 0,1 0 0 0 0,-1-1 0 0 0,-1 0 0 0 0,-13 7 0 0 0,-13 9 419 0 0,21-12-536 0 0,-22 10 0 0 0,-138 55-30 0 0,78-42-175 0 0,49-18-170 0 0,43-13 117 0 0,0 0 0 0 0,0-1-1 0 0,0 0 1 0 0,0 0 0 0 0,0 0-1 0 0,0 0 1 0 0,0-1 0 0 0,0 0-1 0 0,-1 0 1 0 0,1 0 0 0 0,0-1-1 0 0,0 0 1 0 0,0 0 0 0 0,0 0-1 0 0,-7-3 1 0 0,11 4-69 0 0,1-1 1 0 0,-1 0-1 0 0,0 0 1 0 0,0 0-1 0 0,0 0 1 0 0,0 0-1 0 0,1 0 1 0 0,-1 0-1 0 0,0 0 1 0 0,1 0-1 0 0,-1 0 1 0 0,1 0-1 0 0,-1-1 0 0 0,1-1 1 0 0,-1-2-761 0 0,2 13 985 0 0,9 31 3526 0 0,-9-37-2319 0 0,-1-1-1262 0 0,0 0 1 0 0,-1-1-1 0 0,1 1 0 0 0,0 0 1 0 0,-1 0-1 0 0,1 0 0 0 0,-1 0 1 0 0,1 0-1 0 0,-1-1 1 0 0,1 1-1 0 0,-1 0 0 0 0,0 0 1 0 0,1-1-1 0 0,-2 2 0 0 0,-2 2 6 0 0,1 0 0 0 0,-1 0 0 0 0,1 1 0 0 0,0 0 0 0 0,0-1 0 0 0,1 1 0 0 0,-3 7 0 0 0,5-11-20 0 0,1 0 0 0 0,-1 0 0 0 0,0 0 0 0 0,1 0 0 0 0,0 0 0 0 0,-1 0 0 0 0,1 0 0 0 0,0-1-1 0 0,-1 1 1 0 0,1 0 0 0 0,0 0 0 0 0,0 0 0 0 0,0-1 0 0 0,0 1 0 0 0,0 0 0 0 0,0-1 0 0 0,1 1 0 0 0,-2-1-3 0 0,1 2 3 0 0,0-1 0 0 0,1-1 0 0 0,-1 1 0 0 0,1 0 0 0 0,-1 0 0 0 0,0 0 0 0 0,1-1 0 0 0,0 1 0 0 0,-1-1 0 0 0,1 1 0 0 0,-1-1 0 0 0,1 0 0 0 0,-1 1 0 0 0,1-1-1 0 0,0 0 1 0 0,-1 0 0 0 0,3 0 0 0 0,2-1 8 0 0,34 6 4 0 0,54 8-125 0 0,-81-10 99 0 0,0 1-1 0 0,0 0 1 0 0,-1 0 0 0 0,0 1 0 0 0,14 8 0 0 0,44 32-47 0 0,-16-9 73 0 0,-36-24 112 0 0,-11-7 152 0 0,1 0 1 0 0,13 6-1 0 0,-19-10-50 0 0,-10 9-98 0 0,4-4-94 0 0,-1-1 0 0 0,0 0 0 0 0,0-1 1 0 0,0 1-1 0 0,-1-1 0 0 0,1 0 0 0 0,-1-1 0 0 0,0 1 0 0 0,0-1 0 0 0,-1 0 0 0 0,-10 3 0 0 0,-7 1 96 0 0,-46 8-1 0 0,56-13-131 0 0,-134 12 193 0 0,83-10-160 0 0,42-2-11 0 0,13 0-13 0 0,0-1 0 0 0,-17-1 0 0 0,24-1-2 0 0,2 1-11 0 0,1-1 0 0 0,-1 1 0 0 0,0 0 0 0 0,1 0 1 0 0,-1 0-1 0 0,0 0 0 0 0,1 0 0 0 0,-1 0 1 0 0,0 0-1 0 0,0 0 0 0 0,1 0 0 0 0,-1 0 1 0 0,0 1-1 0 0,1-1 0 0 0,-1 0 0 0 0,0 0 1 0 0,1 1-1 0 0,-1-1 0 0 0,0 0 0 0 0,0 1 0 0 0,-1 0-263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8:10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1 5527 0 0,'0'0'250'0'0,"-1"-1"-2"0"0,-2 1-186 0 0,1 0 1 0 0,-1 0 0 0 0,0 0-1 0 0,1 1 1 0 0,-1-1 0 0 0,0 1 0 0 0,1-1-1 0 0,-1 1 1 0 0,0 0 0 0 0,1 0-1 0 0,-1 0 1 0 0,1 0 0 0 0,-5 3-1 0 0,-33 25 4742 0 0,23-16-2156 0 0,-55 32 1284 0 0,44-28-3905 0 0,-33 25 1 0 0,29-16 298 0 0,0 1 1 0 0,2 2 0 0 0,-45 54-1 0 0,-1 25 342 0 0,43-60-553 0 0,-1-2 1 0 0,-48 51 0 0 0,81-96-467 0 0,-2 1-148 0 0</inkml:trace>
</inkml:ink>
</file>

<file path=ppt/ink/ink7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8:02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13847 0 0,'0'0'1254'0'0,"1"1"-1029"0"0,19 26 516 0 0,17 31 0 0 0,-7-12 562 0 0,-19-28-879 0 0,1-2-1 0 0,1 0 1 0 0,1 0 0 0 0,0-2-1 0 0,0 1 1 0 0,2-2-1 0 0,0 0 1 0 0,0-1 0 0 0,34 19-1 0 0,-25-18-58 0 0,118 60 1050 0 0,-132-68-1351 0 0,-1 1 0 0 0,1 0 0 0 0,-1 1 0 0 0,0 0 0 0 0,-1 0 0 0 0,11 11-1 0 0,-15-12-49 0 0,1 0-1 0 0,-1 0 0 0 0,0 1 0 0 0,-1-1 0 0 0,0 1 0 0 0,0 0 0 0 0,0 0 1 0 0,-1 1-1 0 0,0-1 0 0 0,2 10 0 0 0,-4-15-15 0 0,0 0 0 0 0,-1 0-1 0 0,1 0 1 0 0,-1 0 0 0 0,1 0 0 0 0,-1 0-1 0 0,0 0 1 0 0,0 0 0 0 0,0 0-1 0 0,0 0 1 0 0,-1 0 0 0 0,1 0 0 0 0,0 0-1 0 0,-2 4 1 0 0,0 0-79 0 0,2-5-11 0 0,-5-11-5477 0 0</inkml:trace>
</inkml:ink>
</file>

<file path=ppt/ink/ink7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8:03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1 9671 0 0,'0'0'1226'0'0,"0"1"-53"0"0,0 9-270 0 0,-1 0 0 0 0,0 0 1 0 0,0-1-1 0 0,-1 1 0 0 0,-1-1 0 0 0,1 0 0 0 0,-5 10 1 0 0,2-9-679 0 0,0 1 0 0 0,-1-1 0 0 0,0 0 1 0 0,-1-1-1 0 0,1 1 0 0 0,-2-1 1 0 0,0-1-1 0 0,0 0 0 0 0,-13 11 1 0 0,-55 48 455 0 0,59-50-612 0 0,-1-1 0 0 0,-33 22 0 0 0,-45 23-221 0 0,56-37 10 0 0,40-24 137 0 0,-150 98-3050 0 0</inkml:trace>
</inkml:ink>
</file>

<file path=ppt/ink/ink7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8:03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316 276 4607 0 0,'0'0'208'0'0,"-1"1"-9"0"0,-2 6 77 0 0,-1-1-1 0 0,-1 0 1 0 0,1-1 0 0 0,-10 10 0 0 0,-25 19 8658 0 0,-6-3-6080 0 0,43-30-2780 0 0,-1-1 0 0 0,1 1 0 0 0,0-1 0 0 0,0 1 0 0 0,-1-1 0 0 0,1 1 0 0 0,0-1 0 0 0,-1 0 1 0 0,1 0-1 0 0,0 0 0 0 0,0-1 0 0 0,-3 1 0 0 0,0-1 44 0 0,-6-1-6 0 0,0 0 0 0 0,0 0 0 0 0,0-1 0 0 0,1-1 0 0 0,-1 0 0 0 0,1 0 0 0 0,0-1 0 0 0,-18-12 0 0 0,25 14-93 0 0,-1 0 1 0 0,1 0-1 0 0,0 0 1 0 0,0 0 0 0 0,0 0-1 0 0,1-1 1 0 0,-1 0-1 0 0,1 1 1 0 0,0-1-1 0 0,-3-7 1 0 0,0-1-23 0 0,1 1-1 0 0,-4-20 1 0 0,7 27-17 0 0,1-1 1 0 0,0 1-1 0 0,0 0 0 0 0,1 0 0 0 0,-1 0 1 0 0,1 1-1 0 0,0-1 0 0 0,0 0 0 0 0,0 0 1 0 0,0 0-1 0 0,3-5 0 0 0,0 2-37 0 0,-1 0-1 0 0,2 0 1 0 0,-1 0 0 0 0,9-11-1 0 0,3 3-122 0 0,1-1 0 0 0,0 2 0 0 0,36-24 0 0 0,-37 30 145 0 0,-1-1 1 0 0,1 2-1 0 0,0 0 0 0 0,1 1 0 0 0,0 1 1 0 0,0 0-1 0 0,0 1 0 0 0,0 1 0 0 0,27-1 0 0 0,-9 3 137 0 0,1 2 0 0 0,-1 1-1 0 0,60 11 1 0 0,-7 9 746 0 0,-84-21-754 0 0,1 1 1 0 0,-1 0-1 0 0,1-1 0 0 0,-1 2 1 0 0,0-1-1 0 0,0 0 0 0 0,0 1 1 0 0,0 0-1 0 0,0 0 0 0 0,0 0 1 0 0,5 6-1 0 0,-8-8-70 0 0,-1 1 0 0 0,1-1 0 0 0,0 0 1 0 0,-1 1-1 0 0,1-1 0 0 0,-1 1 0 0 0,1-1 0 0 0,-1 0 0 0 0,0 1 1 0 0,1-1-1 0 0,-1 1 0 0 0,0-1 0 0 0,0 1 0 0 0,0-1 0 0 0,-1 3 1 0 0,-4 19 124 0 0,5-22-148 0 0,-2 6 62 0 0,-1 1 0 0 0,-1 0 1 0 0,1-1-1 0 0,-1 0 0 0 0,-1 0 0 0 0,1 0 0 0 0,-1 0 0 0 0,-10 10 0 0 0,-6 4 139 0 0,-27 20-1 0 0,7-6-159 0 0,6-3-177 0 0,-2-1 0 0 0,-50 33 0 0 0,84-62 26 0 0,1 0 0 0 0,-1-1-1 0 0,0 1 1 0 0,0 0 0 0 0,1-1 0 0 0,-1 0-1 0 0,0 0 1 0 0,0 0 0 0 0,0 0 0 0 0,0 0-1 0 0,0 0 1 0 0,-1-1 0 0 0,1 0 0 0 0,0 1-1 0 0,-6-1 1 0 0,8-1 52 0 0,0 1 0 0 0,0-1-1 0 0,0 1 1 0 0,1 0 0 0 0,-1-1-1 0 0,0 1 1 0 0,1-1-1 0 0,-1 0 1 0 0,0 1 0 0 0,1-1-1 0 0,-1 1 1 0 0,1-1 0 0 0,-1 0-1 0 0,1 1 1 0 0,-1-1 0 0 0,1 0-1 0 0,-1 0 1 0 0,1 0 0 0 0,0 1-1 0 0,-1-3 1 0 0,-4-15-952 0 0,5 16 810 0 0,-2-14-1070 0 0,2 0-46 0 0</inkml:trace>
</inkml:ink>
</file>

<file path=ppt/ink/ink7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8:03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9 8287 0 0,'1'-1'639'0'0,"3"-7"4445"0"0,-5 10-4951 0 0,-42 59 373 0 0,-261 341 2027 0 0,250-335-1836 0 0,-82 130-1 0 0,127-179-396 0 0,-9 20-1 0 0,11-20-375 0 0,-13 20 0 0 0,16-31-1305 0 0,0-1 0 0 0,-1 0 0 0 0,-8 8 0 0 0,6-6-4422 0 0</inkml:trace>
</inkml:ink>
</file>

<file path=ppt/ink/ink7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8:04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10591 0 0,'0'0'819'0'0,"-1"1"-390"0"0,-2 4-106 0 0,-1-1-1 0 0,1 1 0 0 0,0 0 1 0 0,0 0-1 0 0,1 1 0 0 0,0-1 1 0 0,0 0-1 0 0,0 1 1 0 0,0-1-1 0 0,1 1 0 0 0,0 0 1 0 0,0-1-1 0 0,1 1 0 0 0,-1 0 1 0 0,1 0-1 0 0,0 0 0 0 0,1-1 1 0 0,0 1-1 0 0,1 7 1 0 0,0-5-115 0 0,1 1 1 0 0,0-1 0 0 0,1 0-1 0 0,0 1 1 0 0,0-2 0 0 0,0 1-1 0 0,1 0 1 0 0,1-1 0 0 0,-1 0-1 0 0,1 0 1 0 0,0-1 0 0 0,8 7-1 0 0,23 16 656 0 0,2-1 0 0 0,1-2 0 0 0,56 27 0 0 0,-7-4-65 0 0,146 104 18 0 0,-169-112-817 0 0,-42-27-17 0 0,-23-13-83 0 0,1-1-134 0 0,-1 0 0 0 0,1 0 0 0 0,-1 0 1 0 0,0-1-1 0 0,1 1 0 0 0,-1 0 0 0 0,0 0 0 0 0,1-1 0 0 0,-1 1 1 0 0,0-1-1 0 0,0 1 0 0 0,1-1 0 0 0,-1 0 0 0 0,0 1 1 0 0,0-1-1 0 0,0 0 0 0 0,0 0 0 0 0,0 0 0 0 0,0 0 1 0 0,0 0-1 0 0,0 0 0 0 0,0 0 0 0 0,0 0 0 0 0,1-2 1 0 0,7-11-7237 0 0</inkml:trace>
</inkml:ink>
</file>

<file path=ppt/ink/ink7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8:04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0 14511 0 0,'0'0'1314'0'0,"-1"2"-993"0"0,-196 276 6253 0 0,142-211-6296 0 0,-114 106 0 0 0,125-133-1221 0 0,14-13-6633 0 0,19-18 1202 0 0</inkml:trace>
</inkml:ink>
</file>

<file path=ppt/ink/ink7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8:32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70 9071 0 0,'0'0'816'0'0,"-10"-3"-572"0"0,7 3 111 0 0,1 0 0 0 0,-1 0-1 0 0,0 0 1 0 0,0 0 0 0 0,1 1-1 0 0,-6 1 2164 0 0,10-3-2158 0 0,27-8 45 0 0,1 0 0 0 0,1 2 0 0 0,49-5 0 0 0,-51 8-648 0 0,110-13 150 0 0,-47 8-5543 0 0,-68 7 986 0 0</inkml:trace>
</inkml:ink>
</file>

<file path=ppt/ink/ink7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8:32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9271 0 0,'0'0'2986'0'0,"3"0"-2288"0"0,109-20 2902 0 0,53-6-793 0 0,-137 24-2643 0 0,1 1 0 0 0,-1 1 1 0 0,0 1-1 0 0,28 5 0 0 0,-42-4-368 0 0,0 0-1 0 0,25-1 0 0 0,-29-2-937 0 0,0 0 0 0 0,15-4 0 0 0,-7 0-4826 0 0</inkml:trace>
</inkml:ink>
</file>

<file path=ppt/ink/ink7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8:33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23 4607 0 0,'0'0'354'0'0,"-4"-8"3062"0"0,1 6-2977 0 0,0 0 1 0 0,0 0 0 0 0,1 1-1 0 0,-1-1 1 0 0,0 1 0 0 0,0 0 0 0 0,0 0-1 0 0,-1 0 1 0 0,1 1 0 0 0,0-1-1 0 0,-5 0 1 0 0,2 1-139 0 0,0 0 1 0 0,0 1-1 0 0,0-1 0 0 0,1 1 1 0 0,-11 3-1 0 0,-1 2-153 0 0,1 1 0 0 0,-1 0 1 0 0,-17 11-1 0 0,0 5-91 0 0,1 0 0 0 0,2 2 0 0 0,0 1 0 0 0,-36 41 0 0 0,45-43-47 0 0,1 1 0 0 0,1 1 0 0 0,2 1 0 0 0,0 0 0 0 0,-20 45 0 0 0,32-60-10 0 0,1 1 0 0 0,0 0 0 0 0,1 0 0 0 0,0 0 0 0 0,1 1 0 0 0,1-1 0 0 0,0 1 0 0 0,1 0 0 0 0,0-1 0 0 0,1 1 0 0 0,0 0 0 0 0,1 0 0 0 0,1-1 0 0 0,1 1 0 0 0,-1-1 0 0 0,8 21 0 0 0,4-1-3 0 0,1-1-1 0 0,2 0 1 0 0,1-1-1 0 0,28 37 1 0 0,99 108-117 0 0,-130-160 105 0 0,208 228 15 0 0,-196-216 20 0 0,-2 2-1 0 0,0 1 1 0 0,-3 1-1 0 0,0 1 0 0 0,-2 1 1 0 0,22 52-1 0 0,-37-71-13 0 0,0 0 0 0 0,-1 0 0 0 0,0 0-1 0 0,-1 1 1 0 0,-1-1 0 0 0,-1 1 0 0 0,0-1 0 0 0,-1 1 0 0 0,0 0-1 0 0,-2-1 1 0 0,0 1 0 0 0,0-1 0 0 0,-2 1 0 0 0,-7 22-1 0 0,1-13 2 0 0,-1 0-1 0 0,-1 0 1 0 0,-1-1-1 0 0,-1-1 1 0 0,-1 0-1 0 0,-1-1 0 0 0,-29 31 1 0 0,19-26 69 0 0,-1-1 0 0 0,-2-2 1 0 0,0 0-1 0 0,-1-2 0 0 0,-36 20 0 0 0,41-28 583 0 0,-1-1 0 0 0,0-1-1 0 0,-45 14 1 0 0,57-23-506 0 0,22-6 29 0 0,23-6-5922 0 0,-15 3-374 0 0</inkml:trace>
</inkml:ink>
</file>

<file path=ppt/ink/ink7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8:3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53 8895 0 0,'7'-4'808'0'0,"6"-8"-733"0"0,-6 5 952 0 0,0 1 0 0 0,1-1 0 0 0,16-9 4129 0 0,-26 17-5070 0 0,-1-1 0 0 0,0 1 0 0 0,1 0 0 0 0,-1 0 0 0 0,1 1 0 0 0,-1-1 0 0 0,1 0 0 0 0,-1 1 0 0 0,-2 2 0 0 0,-7 4 78 0 0,-196 116-4 0 0,121-69-136 0 0,-16 16-506 0 0,101-70 364 0 0,30 8-884 0 0,-15-8 966 0 0,1 0 1 0 0,0-1 0 0 0,0-1 0 0 0,0 0 0 0 0,25-5-1 0 0,-20 2-5 0 0,36-1 0 0 0,-40 6 104 0 0,0 0 0 0 0,0 0-1 0 0,0 2 1 0 0,0 0 0 0 0,-1 0 0 0 0,1 1-1 0 0,20 9 1 0 0,-29-10-36 0 0,0 0 0 0 0,0 0 0 0 0,-1 0 0 0 0,1 0 0 0 0,-1 1 0 0 0,1 0 0 0 0,-1 0-1 0 0,-1 1 1 0 0,1-1 0 0 0,0 1 0 0 0,-1 0 0 0 0,0 1 0 0 0,0-1 0 0 0,-1 0 0 0 0,1 1 0 0 0,-1 0 0 0 0,0 0-1 0 0,-1 0 1 0 0,3 8 0 0 0,-4-11-3 0 0,-1 0 0 0 0,1 1 0 0 0,-1-1 0 0 0,0 0 0 0 0,0 0 0 0 0,0 0 0 0 0,0 0 0 0 0,-1 0 0 0 0,1 0 0 0 0,-1 0 0 0 0,0 0 0 0 0,0 0 0 0 0,0 0 1 0 0,0 0-1 0 0,-2 3 0 0 0,1-2-5 0 0,-1 0 0 0 0,0 0 0 0 0,-1 0 0 0 0,1 0 0 0 0,-1 0 0 0 0,0-1 0 0 0,1 1 1 0 0,-7 3-1 0 0,-5 2-7 0 0,1-1-1 0 0,-1 0 1 0 0,-1-1 0 0 0,-23 6 0 0 0,2 0-70 0 0,-1-2 0 0 0,0-1-1 0 0,-1-2 1 0 0,0-2 0 0 0,0-2 0 0 0,-50 0-1 0 0,80-5 52 0 0,-1 1 0 0 0,1-2 0 0 0,-18-4 1 0 0,25 6 2 0 0,0-1 1 0 0,0 1 0 0 0,0-1 0 0 0,0 0 0 0 0,0 0 0 0 0,0 0-1 0 0,0 0 1 0 0,0 0 0 0 0,0-1 0 0 0,0 1 0 0 0,0 0 0 0 0,1-1-1 0 0,-1 0 1 0 0,1 1 0 0 0,-1-1 0 0 0,1 0 0 0 0,-1 0 0 0 0,1 0-1 0 0,0 1 1 0 0,0-1 0 0 0,-1-4 0 0 0,1 5-21 0 0,1 0 1 0 0,0-1 0 0 0,0 1-1 0 0,-1 0 1 0 0,1-1-1 0 0,0 1 1 0 0,0 0-1 0 0,0-1 1 0 0,0 1-1 0 0,0 0 1 0 0,1-1-1 0 0,-1 1 1 0 0,0 0 0 0 0,1-1-1 0 0,-1 1 1 0 0,1 0-1 0 0,-1 0 1 0 0,1-1-1 0 0,0 1 1 0 0,-1 0-1 0 0,1 0 1 0 0,0 0-1 0 0,0 0 1 0 0,0 0 0 0 0,0 0-1 0 0,1-1 1 0 0,2-1-271 0 0,0 1 0 0 0,0-1 0 0 0,0 1 0 0 0,1 1 0 0 0,-1-1 0 0 0,5-1 0 0 0,6-2-774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8:10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72 134 1839 0 0,'-2'1'83'0'0,"-25"12"10"0"0,-15 7 17467 0 0,41-20-17488 0 0,17 1 448 0 0,0 0-1 0 0,0-1 0 0 0,25-4 0 0 0,50-11 475 0 0,-59 8-762 0 0,227-36 169 0 0,-63-5-1871 0 0,-55 11 59 0 0,-107 27-1892 0 0,-18 5 1423 0 0</inkml:trace>
</inkml:ink>
</file>

<file path=ppt/ink/ink7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8:35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28 14047 0 0,'2'-9'1276'0'0,"-2"-8"-954"0"0,-2 17-192 0 0,0 0 1 0 0,1-1 0 0 0,-1 1 0 0 0,0 0 0 0 0,0 0-1 0 0,0 0 1 0 0,0 0 0 0 0,1 0 0 0 0,-3 1 0 0 0,-1 0-27 0 0,0 0 0 0 0,1 1 0 0 0,-1-1 0 0 0,1 1 0 0 0,-1 0 0 0 0,1 1 0 0 0,0-1 0 0 0,0 1 0 0 0,0 0 0 0 0,0 0 0 0 0,0 0 0 0 0,-6 7 1 0 0,-3 6 217 0 0,-21 29 0 0 0,18-21-107 0 0,8-12-164 0 0,1 1 1 0 0,1 1-1 0 0,0-1 1 0 0,0 1-1 0 0,2 0 1 0 0,0 0-1 0 0,0 0 1 0 0,-2 20 0 0 0,6-31-211 0 0,-2 1 1 0 0,1-1-1 0 0,0 1 1 0 0,-1-1-1 0 0,0 0 1 0 0,1 0-1 0 0,-1 0 1 0 0,-5 6-1 0 0,5-6-889 0 0</inkml:trace>
</inkml:ink>
</file>

<file path=ppt/ink/ink7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8:36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19 306 4607 0 0,'0'0'2362'0'0,"-10"6"3946"0"0,10-6-6251 0 0,0 0 0 0 0,-1 0 0 0 0,1 0 0 0 0,0 0 1 0 0,0 1-1 0 0,-1-1 0 0 0,1 0 0 0 0,0 0 0 0 0,0 0 1 0 0,-1 0-1 0 0,1 0 0 0 0,0 0 0 0 0,0 0 0 0 0,-1 0 1 0 0,1 0-1 0 0,0 0 0 0 0,-1-1 0 0 0,1 1 0 0 0,0 0 1 0 0,0 0-1 0 0,0 0 0 0 0,-1 0 0 0 0,1 0 0 0 0,0 0 1 0 0,0 0-1 0 0,-1-1 0 0 0,1 1 0 0 0,0 0 0 0 0,0 0 1 0 0,0 0-1 0 0,-1-1 0 0 0,1 1 0 0 0,0 0 0 0 0,0 0 1 0 0,0 0-1 0 0,0-1 0 0 0,0 1 0 0 0,0 0 0 0 0,-1 0 1 0 0,1-1-1 0 0,0 1 0 0 0,0 0 0 0 0,4-15 668 0 0,14-15-443 0 0,-7 16-236 0 0,2 1 0 0 0,0 0-1 0 0,23-18 1 0 0,49-27-61 0 0,-59 43 15 0 0,51-22 0 0 0,-36 19 0 0 0,-11 4 35 0 0,0 2 0 0 0,1 1 0 0 0,56-13 0 0 0,-83 24 13 0 0,-1-1 0 0 0,1 0 0 0 0,0 1 0 0 0,0 0 0 0 0,-1 0 0 0 0,1 0 0 0 0,0 0 0 0 0,0 1 0 0 0,-1 0 1 0 0,1-1-1 0 0,5 3 0 0 0,-8-2-16 0 0,1 0 0 0 0,0 0 1 0 0,-1 0-1 0 0,1 0 1 0 0,-1 0-1 0 0,1 1 0 0 0,-1-1 1 0 0,0 0-1 0 0,0 1 1 0 0,0-1-1 0 0,1 1 1 0 0,-1-1-1 0 0,-1 1 0 0 0,1 0 1 0 0,0-1-1 0 0,0 1 1 0 0,0 0-1 0 0,-1 0 0 0 0,1-1 1 0 0,-1 1-1 0 0,0 0 1 0 0,1 0-1 0 0,-1 0 0 0 0,0 2 1 0 0,0 5 13 0 0,0 0 1 0 0,-1 0-1 0 0,0 1 1 0 0,0-2-1 0 0,-1 1 1 0 0,0 0-1 0 0,-5 11 1 0 0,-28 59 472 0 0,10-27-369 0 0,24-49-224 0 0,0 1-1 0 0,-1 0 0 0 0,1 0 1 0 0,0 0-1 0 0,1-1 0 0 0,-1 1 1 0 0,1 0-1 0 0,0 0 0 0 0,-1 0 1 0 0,2 7-1 0 0,-1-7-13 0 0,2 5-2893 0 0</inkml:trace>
</inkml:ink>
</file>

<file path=ppt/ink/ink7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8:36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4143 0 0,'1'2'10022'0'0,"4"8"-9601"0"0,0 0 0 0 0,0-1 1 0 0,1 0-1 0 0,0 0 0 0 0,0-1 1 0 0,1 1-1 0 0,0-2 0 0 0,1 1 1 0 0,0-1-1 0 0,17 13 0 0 0,3-1 293 0 0,2 0 1 0 0,34 14-1 0 0,22 7 135 0 0,-41-20-442 0 0,55 32 1 0 0,-49-14-383 0 0,-30-22-76 0 0,30 19-1 0 0,-50-34-37 0 0,6 0-3173 0 0</inkml:trace>
</inkml:ink>
</file>

<file path=ppt/ink/ink7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8:36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21 8751 0 0,'0'0'399'0'0,"-1"-1"-4"0"0,-2-5-253 0 0,0-2 66 0 0,3 8-84 0 0,0-1-1 0 0,-1 1 0 0 0,1 0 1 0 0,-1-1-1 0 0,1 1 0 0 0,0-1 0 0 0,-1 1 1 0 0,1 0-1 0 0,-1-1 0 0 0,1 1 1 0 0,-1 0-1 0 0,1 0 0 0 0,-1-1 1 0 0,1 1-1 0 0,-1 0 0 0 0,1 0 0 0 0,-1 0 1 0 0,1 0-1 0 0,-1 0 0 0 0,0 0 1 0 0,1 0-1 0 0,-2 0 0 0 0,-12 0 1454 0 0,12 0-971 0 0,1 0-480 0 0,0 1 1 0 0,-1-1-1 0 0,1 1 1 0 0,-1-1 0 0 0,1 1-1 0 0,0-1 1 0 0,0 1-1 0 0,-1 0 1 0 0,1 0-1 0 0,0 0 1 0 0,0 0-1 0 0,-2 1 1 0 0,0 1 128 0 0,-147 126 2811 0 0,29-23-2357 0 0,99-89-668 0 0,-126 107 136 0 0,137-112-55 0 0</inkml:trace>
</inkml:ink>
</file>

<file path=ppt/ink/ink7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8:38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89 133 7423 0 0,'0'0'675'0'0,"-9"1"18"0"0,-5 0 312 0 0,0 1-1 0 0,1 0 0 0 0,-25 9 5263 0 0,204-25-4352 0 0,-117 9-1658 0 0,255-32 945 0 0,109-11 151 0 0,-305 38-1248 0 0,211-17 353 0 0,0 19-188 0 0,-248 9-390 0 0,171 9-1662 0 0,-198-5 1079 0 0,-1 1 0 0 0,0 2 0 0 0,63 21 0 0 0,-88-22-4124 0 0,-5-2-1272 0 0</inkml:trace>
</inkml:ink>
</file>

<file path=ppt/ink/ink7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8:38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4 8895 0 0,'0'0'808'0'0,"7"-3"4752"0"0,-22 7-5194 0 0,1 2 0 0 0,1 0 0 0 0,-23 13 0 0 0,-39 29-176 0 0,27-15-108 0 0,-15 11-50 0 0,-59 53 0 0 0,43-36 6 0 0,51-41 73 0 0,1 0-1 0 0,2 2 1 0 0,-42 44-1 0 0,61-59-11 0 0,1-1 0 0 0,1 1-1 0 0,-1 0 1 0 0,1 0 0 0 0,-4 9-1 0 0,7-14-59 0 0,1 0 1 0 0,0-1-1 0 0,-1 1 0 0 0,1 0 1 0 0,0-1-1 0 0,0 1 0 0 0,0 0 0 0 0,0-1 1 0 0,0 1-1 0 0,1-1 0 0 0,-1 1 0 0 0,0 0 1 0 0,1-1-1 0 0,-1 1 0 0 0,1-1 1 0 0,0 1-1 0 0,-1-1 0 0 0,1 1 0 0 0,0-1 1 0 0,0 1-1 0 0,0-1 0 0 0,0 0 0 0 0,0 1 1 0 0,0-1-1 0 0,0 0 0 0 0,1 0 1 0 0,-1 0-1 0 0,0 0 0 0 0,1 0 0 0 0,-1 0 1 0 0,3 1-1 0 0,2 1 76 0 0,0 0 1 0 0,0-1-1 0 0,0 1 0 0 0,0-1 1 0 0,1 0-1 0 0,8 1 0 0 0,8 0-1 0 0,-1-2 0 0 0,35 0 0 0 0,-37-3-1725 0 0,28-5 0 0 0,-26 2-45 0 0</inkml:trace>
</inkml:ink>
</file>

<file path=ppt/ink/ink7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8:39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9215 0 0,'0'0'707'0'0,"-9"0"624"0"0,0 3-657 0 0,0 0 0 0 0,0 1 0 0 0,1 0 0 0 0,-1 0 0 0 0,1 1 0 0 0,-12 8 0 0 0,-3 3-246 0 0,-9 3-73 0 0,-52 42-1 0 0,73-51-346 0 0,1-1 0 0 0,-1 2 0 0 0,2-1 0 0 0,-1 2-1 0 0,2-1 1 0 0,-1 1 0 0 0,-10 21 0 0 0,17-30 36 0 0,1 0 1 0 0,0 1-1 0 0,-1-1 0 0 0,1 1 1 0 0,0-1-1 0 0,1 1 0 0 0,-1-1 0 0 0,1 1 1 0 0,-1-1-1 0 0,1 6 0 0 0,1-7-5 0 0,-1 0 0 0 0,0 0 0 0 0,1 0 0 0 0,0-1-1 0 0,-1 1 1 0 0,1 0 0 0 0,0-1 0 0 0,0 1 0 0 0,0-1 0 0 0,0 1 0 0 0,0-1 0 0 0,0 1 0 0 0,0-1-1 0 0,0 0 1 0 0,1 1 0 0 0,-1-1 0 0 0,1 0 0 0 0,-1 0 0 0 0,1 0 0 0 0,-1 0 0 0 0,1 0-1 0 0,-1-1 1 0 0,3 2 0 0 0,6 2 86 0 0,0-1 0 0 0,0 0 0 0 0,0-1 0 0 0,1 0-1 0 0,-1-1 1 0 0,1 0 0 0 0,-1 0 0 0 0,13-2 0 0 0,1-1 18 0 0,0-1-1 0 0,34-8 1 0 0,-45 8-143 0 0,0-1-1 0 0,-1 0 1 0 0,0-1 0 0 0,0 0-1 0 0,0-1 1 0 0,-1 0-1 0 0,0-1 1 0 0,0-1 0 0 0,0 1-1 0 0,-1-2 1 0 0,0 1-1 0 0,-1-1 1 0 0,0-1 0 0 0,0 0-1 0 0,-1 0 1 0 0,0-1-1 0 0,-1 0 1 0 0,0 0 0 0 0,6-15-1 0 0,-11 20-53 0 0,0 0 0 0 0,0 1-1 0 0,-1-1 1 0 0,1 0 0 0 0,-2 0-1 0 0,1 0 1 0 0,0 0 0 0 0,-1 0 0 0 0,0 0-1 0 0,-2-9 1 0 0,1 11-65 0 0,0 0 0 0 0,0 0-1 0 0,0 0 1 0 0,0 1 0 0 0,-1-1 0 0 0,1 0 0 0 0,-1 1 0 0 0,0-1-1 0 0,-1 1 1 0 0,1-1 0 0 0,0 1 0 0 0,-1 0 0 0 0,0 0 0 0 0,0 0-1 0 0,-5-4 1 0 0,7 7 24 0 0,0-1-1 0 0,0 1 1 0 0,-1 0-1 0 0,1-1 1 0 0,0 1-1 0 0,0 0 1 0 0,-1 0-1 0 0,1 0 1 0 0,0 0-1 0 0,0 0 1 0 0,-1 1-1 0 0,1-1 0 0 0,0 0 1 0 0,0 0-1 0 0,-1 1 1 0 0,1-1-1 0 0,0 1 1 0 0,0-1-1 0 0,0 1 1 0 0,0 0-1 0 0,0-1 1 0 0,0 1-1 0 0,0 0 1 0 0,-2 1-1 0 0,3-1-462 0 0,-1 1-97 0 0,0 7-806 0 0,1 2-3165 0 0</inkml:trace>
</inkml:ink>
</file>

<file path=ppt/ink/ink7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8:39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63 8751 0 0,'31'-24'561'0'0,"0"-1"529"0"0,-9 11 8507 0 0,-40 20-9314 0 0,14-4-259 0 0,-9 3-15 0 0,1 1 0 0 0,-1 1 0 0 0,1 0-1 0 0,0 0 1 0 0,-17 14 0 0 0,2 5-313 0 0,1 2 0 0 0,-28 36 0 0 0,52-62 224 0 0,2 0 78 0 0,-1-1 0 0 0,0 0 0 0 0,0 0-1 0 0,0 1 1 0 0,1-1 0 0 0,-1 1 0 0 0,1-1 0 0 0,-1 1 0 0 0,1-1-1 0 0,-1 1 1 0 0,1-1 0 0 0,0 1 0 0 0,0-1 0 0 0,0 1-1 0 0,0-1 1 0 0,0 1 0 0 0,0-1 0 0 0,0 1 0 0 0,1-1-1 0 0,-1 1 1 0 0,1 2 0 0 0,0-1-19 0 0,-1-2 18 0 0,0 0 0 0 0,0 0 1 0 0,1 0-1 0 0,-1-1 0 0 0,0 1 1 0 0,0 0-1 0 0,0 0 0 0 0,1-1 0 0 0,-1 1 1 0 0,0 0-1 0 0,1 0 0 0 0,-1-1 1 0 0,1 1-1 0 0,-1 0 0 0 0,1-1 1 0 0,-1 1-1 0 0,1 0 0 0 0,-1-1 0 0 0,1 1 1 0 0,0-1-1 0 0,-1 1 0 0 0,1-1 1 0 0,0 1-1 0 0,2 0-17 0 0,4 4 2 0 0,-1 0 0 0 0,1-1 0 0 0,0 0 0 0 0,0 0 0 0 0,1-1 0 0 0,-1 0 0 0 0,9 2 0 0 0,59 12-181 0 0,-15-4 120 0 0,-47-10 112 0 0,0 1 0 0 0,-1 1-1 0 0,0 0 1 0 0,0 1 0 0 0,18 11-1 0 0,-26-14-17 0 0,0 0 0 0 0,0 0 0 0 0,0 0 0 0 0,-1 1 0 0 0,1-1 0 0 0,-1 1-1 0 0,0 0 1 0 0,0 0 0 0 0,0 0 0 0 0,0 0 0 0 0,-1 1 0 0 0,1-1 0 0 0,-1 1 0 0 0,-1 0 0 0 0,1-1-1 0 0,-1 1 1 0 0,2 6 0 0 0,-3-9 23 0 0,0 0-1 0 0,0 0 0 0 0,0-1 1 0 0,-1 1-1 0 0,1 0 1 0 0,0 0-1 0 0,-1-1 0 0 0,1 1 1 0 0,-1 0-1 0 0,0-1 1 0 0,0 1-1 0 0,0 0 0 0 0,-1 2 1 0 0,-15 16 382 0 0,11-15-341 0 0,0 0-1 0 0,0 0 1 0 0,-1-1-1 0 0,1 0 1 0 0,-1-1 0 0 0,0 1-1 0 0,0-1 1 0 0,0-1-1 0 0,-15 5 1 0 0,-6-1 119 0 0,-35 3 1 0 0,56-8-166 0 0,-18 2 37 0 0,0 0 0 0 0,0-2-1 0 0,0-1 1 0 0,0-1 0 0 0,0-1-1 0 0,-39-8 1 0 0,61 9-72 0 0,0 0-1 0 0,0 0 0 0 0,1 0 1 0 0,-1 0-1 0 0,0-1 0 0 0,0 0 1 0 0,1 1-1 0 0,-1-1 0 0 0,1 0 1 0 0,-4-4-1 0 0,5 5-24 0 0,1 1-1 0 0,0 0 1 0 0,0-1 0 0 0,0 1-1 0 0,-1 0 1 0 0,1-1 0 0 0,0 1-1 0 0,0-1 1 0 0,0 1 0 0 0,0-1-1 0 0,0 1 1 0 0,0 0 0 0 0,0-1-1 0 0,0 1 1 0 0,0-1 0 0 0,0 1-1 0 0,0-1 1 0 0,0 1 0 0 0,0 0-1 0 0,0-1 1 0 0,0 1 0 0 0,0-1-1 0 0,0 1 1 0 0,1 0 0 0 0,-1-1-1 0 0,0 1 1 0 0,0-1 0 0 0,0 1-1 0 0,1 0 1 0 0,-1-1 0 0 0,1 1-1 0 0,8-10-1118 0 0,8 0-3057 0 0,-9 6 2584 0 0</inkml:trace>
</inkml:ink>
</file>

<file path=ppt/ink/ink7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8:40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16 8607 0 0,'10'-4'920'0'0,"4"-7"8152"0"0,-39 28-8968 0 0,0 0 0 0 0,0-2 0 0 0,-29 12-1 0 0,35-19-108 0 0,0 0 0 0 0,-1-1 0 0 0,0-2 0 0 0,0 0-1 0 0,-27 3 1 0 0,27-7-215 0 0,0 0 0 0 0,0-2 0 0 0,1 0 0 0 0,-1-1 0 0 0,-31-8 0 0 0,50 10 142 0 0,3 0-825 0 0,5-1 892 0 0,1-3 26 0 0,-7 4 821 0 0,-19 20-135 0 0,9-13-544 0 0,4-4-88 0 0,1 1 0 0 0,0 0 0 0 0,0 0 0 0 0,-4 4 0 0 0,2-1 20 0 0,3-4 2 0 0,3-3-85 0 0,0 0 0 0 0,0 0 0 0 0,0 1 0 0 0,-1-1 0 0 0,1 0 0 0 0,0 0 0 0 0,0 0 0 0 0,0 0 0 0 0,0 0 0 0 0,0 0 0 0 0,0 0 0 0 0,-1 1 0 0 0,1-1 0 0 0,0 0 0 0 0,0 0 0 0 0,0 0 0 0 0,0 0 0 0 0,0 0 0 0 0,0 1 0 0 0,0-1 0 0 0,0 0 0 0 0,0 0 0 0 0,0 0 0 0 0,0 1 0 0 0,0-1 0 0 0,0 0 0 0 0,0 0 0 0 0,0 0 0 0 0,0 0 0 0 0,0 1 0 0 0,0-1 0 0 0,0 0 0 0 0,0 0 0 0 0,1 2-6 0 0,0-1 1 0 0,0 0-1 0 0,0 0 1 0 0,0-1-1 0 0,0 1 1 0 0,0 0-1 0 0,0 0 1 0 0,0 0 0 0 0,0-1-1 0 0,1 1 1 0 0,-1-1-1 0 0,0 1 1 0 0,1-1-1 0 0,-1 1 1 0 0,0-1-1 0 0,1 0 1 0 0,1 1 0 0 0,3 0-1 0 0,70 16 0 0 0,-26-8 0 0 0,-24-4-10 0 0,0-2 1 0 0,43 0-1 0 0,-38-2 184 0 0,36 5 0 0 0,-65-6-53 0 0,-1 2-21 0 0,1-2-84 0 0,1 2-14 0 0,6 9 87 0 0,-7-8-73 0 0,-1-1 1 0 0,1 0-1 0 0,-1 0 0 0 0,0 0 1 0 0,0 1-1 0 0,0-1 1 0 0,0 1-1 0 0,0-1 0 0 0,-1 1 1 0 0,1-1-1 0 0,-1 1 0 0 0,1-1 1 0 0,-1 1-1 0 0,0-1 1 0 0,0 1-1 0 0,0 0 0 0 0,0-1 1 0 0,-1 4-1 0 0,-1-3 21 0 0,1 1 0 0 0,0 0 0 0 0,-1-1 1 0 0,0 1-1 0 0,0-1 0 0 0,0 0 0 0 0,0 0 0 0 0,0 1 0 0 0,-1-1 0 0 0,0-1 1 0 0,-2 4-1 0 0,-4 1 44 0 0,-1 1 1 0 0,0-1 0 0 0,0-1 0 0 0,0 0 0 0 0,0-1-1 0 0,-23 9 1 0 0,-138 30 99 0 0,53-16-98 0 0,71-19-181 0 0,45-9-76 0 0,15-3-4476 0 0,1 1-1436 0 0</inkml:trace>
</inkml:ink>
</file>

<file path=ppt/ink/ink7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8:41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7423 0 0,'0'0'675'0'0,"8"-8"754"0"0,-6 7-1239 0 0,-1 0 0 0 0,1 1-1 0 0,0-1 1 0 0,-1 0-1 0 0,1 1 1 0 0,0 0-1 0 0,0-1 1 0 0,-1 1 0 0 0,1 0-1 0 0,0 0 1 0 0,0 0-1 0 0,-1 0 1 0 0,1 0-1 0 0,0 0 1 0 0,0 1 0 0 0,-1-1-1 0 0,1 0 1 0 0,0 1-1 0 0,-1 0 1 0 0,1-1-1 0 0,0 1 1 0 0,-1 0 0 0 0,1 0-1 0 0,-1 0 1 0 0,1 0-1 0 0,1 2 1 0 0,3 2 213 0 0,-1 1 0 0 0,0 0 0 0 0,0 0 1 0 0,0 0-1 0 0,-1 1 0 0 0,0-1 0 0 0,0 1 0 0 0,3 10 0 0 0,16 25 945 0 0,5 0-260 0 0,-19-26-757 0 0,1-1 1 0 0,1-1-1 0 0,0 0 0 0 0,14 14 0 0 0,-11-15-12 0 0,0-1 1 0 0,30 20-1 0 0,-36-27-262 0 0,1-1 1 0 0,-1 0-1 0 0,1 0 1 0 0,0 0-1 0 0,1-1 0 0 0,-1-1 1 0 0,15 3-1 0 0,-3-2-64 0 0,41-1 0 0 0,-54-2-511 0 0,0-1 0 0 0,0 0 0 0 0,0 0 0 0 0,0-1-1 0 0,0 0 1 0 0,-1 0 0 0 0,1-1 0 0 0,9-5 0 0 0,-8 3-1303 0 0,-2-2-233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8:11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0 7831 0 0,'0'0'706'0'0,"3"1"-312"0"0,3 0 45 0 0,-1 0 0 0 0,1 1-1 0 0,-1 0 1 0 0,1 0-1 0 0,-1 0 1 0 0,0 1 0 0 0,0 0-1 0 0,0 0 1 0 0,0 0 0 0 0,-1 1-1 0 0,1-1 1 0 0,-1 1-1 0 0,0 0 1 0 0,0 0 0 0 0,0 1-1 0 0,-1-1 1 0 0,1 1-1 0 0,-1 0 1 0 0,5 9 0 0 0,-4-6-234 0 0,-1 1 1 0 0,0-1-1 0 0,-1 1 0 0 0,0-1 1 0 0,0 1-1 0 0,0 0 0 0 0,-1 0 1 0 0,-1 0-1 0 0,1 0 1 0 0,-2 0-1 0 0,1 0 0 0 0,-3 14 1 0 0,1-11-136 0 0,0-1 0 0 0,-1 0 1 0 0,0 0-1 0 0,-1 0 0 0 0,0-1 0 0 0,-1 1 0 0 0,0-1 1 0 0,-9 15-1 0 0,-62 69 86 0 0,-2 3-83 0 0,66-82-30 0 0,-18 30-29 0 0,28-41-8 0 0,-1 0-1 0 0,2 0 1 0 0,-1 0 0 0 0,0 1-1 0 0,1-1 1 0 0,0 0 0 0 0,0 1-1 0 0,0-1 1 0 0,0 8 0 0 0,1-11-51 0 0,0 0 0 0 0,0 0 0 0 0,0 0 0 0 0,1 0 0 0 0,-1 1 0 0 0,0-1 0 0 0,1 0 0 0 0,-1 0 0 0 0,1 0 0 0 0,-1 0 0 0 0,1 0 0 0 0,-1 0 0 0 0,1 0 0 0 0,0 0 0 0 0,0 0 0 0 0,-1 0 0 0 0,1 0 0 0 0,0-1 0 0 0,0 1 0 0 0,0 0 0 0 0,0 0 0 0 0,0-1 0 0 0,0 1 0 0 0,0-1 0 0 0,0 1 0 0 0,0-1 0 0 0,0 1 0 0 0,0-1 0 0 0,1 0 0 0 0,-1 1 0 0 0,0-1 0 0 0,0 0 0 0 0,0 0 0 0 0,2 0 0 0 0,11 1-1450 0 0</inkml:trace>
</inkml:ink>
</file>

<file path=ppt/ink/ink7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8:41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32 7367 0 0,'0'0'334'0'0,"0"-2"-1"0"0,0 1 116 0 0,1 0 0 0 0,-1 0 0 0 0,0 0 1 0 0,1-1-1 0 0,-1 1 0 0 0,0 0 0 0 0,0-1 0 0 0,0 1 0 0 0,0 0 0 0 0,0 0 1 0 0,0-1-1 0 0,0 1 0 0 0,-1 0 0 0 0,1-1 0 0 0,0 1 0 0 0,-1 0 0 0 0,1 0 1 0 0,-1-2-1 0 0,0 3-313 0 0,1-1-1 0 0,-1 1 1 0 0,1-1 0 0 0,-1 1 0 0 0,0 0 0 0 0,1-1 0 0 0,-1 1-1 0 0,0 0 1 0 0,1-1 0 0 0,-1 1 0 0 0,0 0 0 0 0,1 0 0 0 0,-1 0-1 0 0,0-1 1 0 0,1 1 0 0 0,-1 0 0 0 0,0 0 0 0 0,0 0 0 0 0,1 0-1 0 0,-1 0 1 0 0,0 0 0 0 0,0 1 0 0 0,-4 0-20 0 0,1 0 0 0 0,-1 0 1 0 0,1 1-1 0 0,0 0 0 0 0,-1 0 1 0 0,-5 4-1 0 0,-106 84 626 0 0,27-19-649 0 0,-130 110 469 0 0,211-174-1787 0 0,0-1 0 0 0,0 0-1 0 0,0-1 1 0 0,-14 7 0 0 0</inkml:trace>
</inkml:ink>
</file>

<file path=ppt/ink/ink7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8:42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284 433 2303 0 0,'0'0'102'0'0,"2"0"-1"0"0,32 0 11306 0 0,-41 10-9331 0 0,3-8-1856 0 0,0 0 1 0 0,0-1-1 0 0,0 1 0 0 0,-1-1 1 0 0,1 1-1 0 0,-1-1 1 0 0,1-1-1 0 0,-1 1 1 0 0,1-1-1 0 0,-1 0 1 0 0,1 0-1 0 0,-1 0 1 0 0,0 0-1 0 0,-6-2 1 0 0,-7-2-143 0 0,0-1 0 0 0,-23-10 1 0 0,17 6-3 0 0,-57-26-11 0 0,60 25-66 0 0,18 9 1 0 0,1 0 0 0 0,-1-1 0 0 0,0 1 0 0 0,1-1 0 0 0,-1 0 0 0 0,1 0 0 0 0,0 0 0 0 0,0 0 0 0 0,0 0 0 0 0,0 0 0 0 0,0-1 0 0 0,-2-3 0 0 0,3 5 0 0 0,1 0 0 0 0,-1 0 0 0 0,1 1 0 0 0,-1-1-1 0 0,1 0 1 0 0,0 0 0 0 0,-1 0 0 0 0,1 0 0 0 0,0 0 0 0 0,0 0 0 0 0,0 0-1 0 0,0 0 1 0 0,0 0 0 0 0,0 0 0 0 0,0 0 0 0 0,0 0 0 0 0,0 0 0 0 0,0 0-1 0 0,0 0 1 0 0,1 0 0 0 0,-1 0 0 0 0,0 0 0 0 0,1 1 0 0 0,-1-1 0 0 0,1 0-1 0 0,-1 0 1 0 0,1-1 0 0 0,1 0-6 0 0,9-17-94 0 0,1 1 0 0 0,1 0 0 0 0,24-26 1 0 0,-19 24 63 0 0,4-3 34 0 0,2 1 0 0 0,0 1 1 0 0,1 1-1 0 0,2 1 0 0 0,39-22 0 0 0,-52 33 10 0 0,1 0 0 0 0,0 1 0 0 0,0 1 0 0 0,0 0 0 0 0,1 1 0 0 0,0 1 0 0 0,31-5 0 0 0,-42 9-5 0 0,1 0 0 0 0,-1 1 0 0 0,1-1 0 0 0,-1 1 0 0 0,1 0 0 0 0,-1 0 0 0 0,1 1 0 0 0,-1 0 0 0 0,0 0 0 0 0,0 0 0 0 0,6 4 0 0 0,-2-1 3 0 0,-1 0 0 0 0,0 1 0 0 0,-1 0 0 0 0,1 1 0 0 0,9 11 0 0 0,-13-14 4 0 0,-1 0-1 0 0,1 0 0 0 0,-1 1 1 0 0,0-1-1 0 0,-1 1 1 0 0,1-1-1 0 0,-1 1 0 0 0,0 0 1 0 0,0 0-1 0 0,-1 0 1 0 0,1 0-1 0 0,0 7 0 0 0,1 2 15 0 0,-1-7-9 0 0,-1 0 1 0 0,1 0-1 0 0,-2 0 1 0 0,1 0 0 0 0,-1 0-1 0 0,0 0 1 0 0,0 0-1 0 0,-1 1 1 0 0,0-1 0 0 0,-3 12-1 0 0,2-14-15 0 0,0 0 1 0 0,0 0-1 0 0,-1 0 0 0 0,0 0 0 0 0,1-1 0 0 0,-1 1 1 0 0,-1-1-1 0 0,1 0 0 0 0,-1 0 0 0 0,0 0 0 0 0,1 0 0 0 0,-2-1 1 0 0,1 0-1 0 0,0 1 0 0 0,-6 1 0 0 0,-41 23 38 0 0,-68 24 0 0 0,-19 10-131 0 0,86-37-290 0 0,50-25 263 0 0,11-11-1574 0 0,6-1 300 0 0,4-1-358 0 0</inkml:trace>
</inkml:ink>
</file>

<file path=ppt/ink/ink7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8:43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438 103 11311 0 0,'10'-10'119'0'0,"-3"4"63"0"0,0 0 1 0 0,-1 0-1 0 0,0-1 0 0 0,0 0 0 0 0,5-9 0 0 0,-8 11-67 0 0,2-1 0 0 0,-1 1 0 0 0,0 0 0 0 0,1 0-1 0 0,0 1 1 0 0,0-1 0 0 0,8-5 2652 0 0,-15 11-2713 0 0,0 0 1 0 0,0 0-1 0 0,0 1 1 0 0,1-1-1 0 0,-1 0 1 0 0,0 1-1 0 0,-2 2 1 0 0,0 0 13 0 0,-13 10 73 0 0,1 1 0 0 0,1 0 1 0 0,0 1-1 0 0,1 1 0 0 0,-14 22 1 0 0,-52 99 201 0 0,22-34-225 0 0,-97 119 306 0 0,81-123-276 0 0,70-94-209 0 0,0-1 12 0 0,0 0-1 0 0,0 1 1 0 0,0 0 0 0 0,1 0-1 0 0,0 0 1 0 0,0 0 0 0 0,0 0-1 0 0,1 1 1 0 0,0-1 0 0 0,0 1-1 0 0,1-1 1 0 0,0 1 0 0 0,0 0-1 0 0,0 9 1 0 0,1 1-2835 0 0</inkml:trace>
</inkml:ink>
</file>

<file path=ppt/ink/ink7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8:43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6911 0 0,'0'0'623'0'0,"11"4"917"0"0,-8-2-958 0 0,1 0-1 0 0,-1 1 1 0 0,0-1 0 0 0,0 1 0 0 0,0 0-1 0 0,0 0 1 0 0,0 0 0 0 0,3 5-1 0 0,19 32 1510 0 0,-2-4-842 0 0,16 7-63 0 0,-27-31-641 0 0,17 22 1 0 0,-24-28-416 0 0,0 0 1 0 0,1 0-1 0 0,0 0 0 0 0,1-1 1 0 0,-1 0-1 0 0,1 0 1 0 0,0-1-1 0 0,0 0 0 0 0,1 0 1 0 0,10 4-1 0 0,10 6 213 0 0,236 106 665 0 0,-226-108-1020 0 0,-36-11-79 0 0</inkml:trace>
</inkml:ink>
</file>

<file path=ppt/ink/ink7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8:43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13 8783 0 0,'0'0'794'0'0,"1"-1"-652"0"0,4-10 6573 0 0,-5 11-6586 0 0,-10 3 1205 0 0,-13 10-1402 0 0,-3 10 599 0 0,1 2 1 0 0,2 1 0 0 0,-25 34 0 0 0,29-34-324 0 0,-1-1 0 0 0,-1-1 0 0 0,-1-2-1 0 0,-33 28 1 0 0,30-32-177 0 0,0-1 0 0 0,-2-1 0 0 0,-41 18 0 0 0,-71 22-304 0 0,138-55 36 0 0</inkml:trace>
</inkml:ink>
</file>

<file path=ppt/ink/ink7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8:56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51 4143 0 0,'-4'-9'9113'0'0,"-9"17"-3585"0"0,6-1-7794 0 0,-9 15 2302 0 0,1 0 0 0 0,1 1 0 0 0,-16 38 0 0 0,9-18-19 0 0,19-40-17 0 0,-71 148 101 0 0,63-126-81 0 0,1 0 0 0 0,1 1 0 0 0,1 0-1 0 0,-4 33 1 0 0,11-58-20 0 0,-1 3 1 0 0,0 0 0 0 0,0 1 0 0 0,1-1 0 0 0,0 1-1 0 0,0-1 1 0 0,0 1 0 0 0,1-1 0 0 0,-1 1 0 0 0,1-1-1 0 0,0 1 1 0 0,0-1 0 0 0,3 6 0 0 0,-4-9 3 0 0,1-1-1 0 0,-1 1 1 0 0,1 0-1 0 0,-1 0 1 0 0,1-1 0 0 0,-1 1-1 0 0,1-1 1 0 0,0 1 0 0 0,-1 0-1 0 0,1-1 1 0 0,0 1 0 0 0,0-1-1 0 0,-1 1 1 0 0,2-1 0 0 0,1 1 2 0 0,0-1 1 0 0,0 1-1 0 0,-1-1 1 0 0,1 0-1 0 0,0 0 1 0 0,0 0-1 0 0,0-1 1 0 0,-1 1-1 0 0,1-1 1 0 0,0 0-1 0 0,-1 1 1 0 0,1-1-1 0 0,0 0 1 0 0,-1 0-1 0 0,4-3 1 0 0,8-3 61 0 0,18-14-1 0 0,-29 19-50 0 0,163-123 358 0 0,-58 40-290 0 0,222-190-227 0 0,-319 266 142 0 0,24-20 1 0 0,-17 16-7 0 0,26-27 1 0 0,-42 39-51 0 0,-4 3-102 0 0,-138 165-30 0 0,109-126 355 0 0,3 1 0 0 0,-33 61 1 0 0,58-96-155 0 0,-1 0 0 0 0,1 0 0 0 0,1 1 0 0 0,0-1 0 0 0,0 1 0 0 0,0 0 0 0 0,0 7 0 0 0,1-11-10 0 0,1-1-1 0 0,0 0 1 0 0,1 1 0 0 0,-1-1-1 0 0,0 0 1 0 0,1 1 0 0 0,0-1 0 0 0,0 0-1 0 0,0 0 1 0 0,0 0 0 0 0,0 1-1 0 0,1-1 1 0 0,-1 0 0 0 0,1-1 0 0 0,0 1-1 0 0,0 0 1 0 0,0-1 0 0 0,0 1-1 0 0,3 2 1 0 0,10 8 80 0 0,1-1-1 0 0,1 0 0 0 0,0-1 1 0 0,0-1-1 0 0,1-1 0 0 0,1 0 1 0 0,37 12-1 0 0,-53-21-276 0 0,0 0-1 0 0,1 0 1 0 0,-1 0-1 0 0,0 0 1 0 0,0 0 0 0 0,0-1-1 0 0,0 0 1 0 0,0 1-1 0 0,0-1 1 0 0,0 0 0 0 0,0 0-1 0 0,0-1 1 0 0,5-2 0 0 0,7-5-1136 0 0</inkml:trace>
</inkml:ink>
</file>

<file path=ppt/ink/ink7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8:5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13735 0 0,'0'0'1246'0'0,"3"0"-1028"0"0,39-2 714 0 0,0-3 0 0 0,59-13 0 0 0,-32 5-176 0 0,8-1-608 0 0,-2 0-3389 0 0,-55 10-2530 0 0</inkml:trace>
</inkml:ink>
</file>

<file path=ppt/ink/ink7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8:57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6447 0 0,'1'1'8884'0'0,"4"2"-8577"0"0,1 0 0 0 0,-1-1-1 0 0,1 0 1 0 0,0 0 0 0 0,0-1 0 0 0,0 1-1 0 0,0-1 1 0 0,0 0 0 0 0,0-1 0 0 0,0 0-1 0 0,0 0 1 0 0,0 0 0 0 0,0-1 0 0 0,6 0-1 0 0,11-4-491 0 0,0-1 0 0 0,29-11-1 0 0,-32 10 391 0 0,56-20-1941 0 0,-39 14-4694 0 0</inkml:trace>
</inkml:ink>
</file>

<file path=ppt/ink/ink7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8:58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0 8751 0 0,'0'0'674'0'0,"-2"1"-438"0"0,-41 28 1791 0 0,22-14-1259 0 0,-28 14-1 0 0,-19 6-11 0 0,2 2 0 0 0,-71 54 0 0 0,95-61-712 0 0,-44 35 119 0 0,76-56-108 0 0,0 1 1 0 0,1 0 0 0 0,0 0 0 0 0,0 1 0 0 0,-11 18 0 0 0,17-25-27 0 0,1-1 0 0 0,0 1 1 0 0,1 0-1 0 0,-1 0 1 0 0,1 0-1 0 0,0 0 1 0 0,0 0-1 0 0,0 0 1 0 0,0 0-1 0 0,1 0 0 0 0,-1 6 1 0 0,1-8-20 0 0,1 1 0 0 0,-1-1 0 0 0,1 1 0 0 0,0-1 0 0 0,0 1 0 0 0,0-1-1 0 0,0 1 1 0 0,0-1 0 0 0,0 0 0 0 0,0 0 0 0 0,1 0 0 0 0,-1 0 0 0 0,1 0 0 0 0,0 0 0 0 0,0 0 0 0 0,0 0 0 0 0,0 0 0 0 0,0-1 0 0 0,2 3 0 0 0,3 0 20 0 0,0 0 0 0 0,0-1 0 0 0,1 0 0 0 0,-1 0 0 0 0,1 0 0 0 0,0-1 0 0 0,-1 0 0 0 0,1 0 0 0 0,0-1 0 0 0,0 0 0 0 0,10 0 0 0 0,13-1-29 0 0,49-8 0 0 0,-48 4-162 0 0,34-6-1599 0 0,-34 4-3691 0 0</inkml:trace>
</inkml:ink>
</file>

<file path=ppt/ink/ink7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8:58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5 3679 0 0,'-1'2'8387'0'0,"-18"22"-5132"0"0,-18 10-2753 0 0,1 2-542 0 0,4-3 29 0 0,8-8 129 0 0,0 1 0 0 0,2 1-1 0 0,-30 46 1 0 0,47-63-32 0 0,0 0 0 0 0,0 0-1 0 0,1 0 1 0 0,1 1-1 0 0,-1 0 1 0 0,-1 16 0 0 0,4-24-71 0 0,1 0-1 0 0,0 0 1 0 0,0 0 0 0 0,0 1 0 0 0,0-1 0 0 0,1 0 0 0 0,-1 0 0 0 0,1 0-1 0 0,0 0 1 0 0,0 0 0 0 0,2 6 0 0 0,-2-7-2 0 0,0-1 0 0 0,1 1 1 0 0,-1 0-1 0 0,1 0 0 0 0,-1-1 0 0 0,1 1 0 0 0,-1-1 0 0 0,1 0 1 0 0,0 1-1 0 0,0-1 0 0 0,0 0 0 0 0,0 0 0 0 0,0 0 0 0 0,0 0 1 0 0,0 0-1 0 0,0 0 0 0 0,0-1 0 0 0,4 1 0 0 0,0 0 46 0 0,0-1-1 0 0,-1 1 0 0 0,1-2 1 0 0,-1 1-1 0 0,1-1 0 0 0,0 1 1 0 0,-1-1-1 0 0,1-1 0 0 0,-1 1 1 0 0,1-1-1 0 0,7-4 0 0 0,8-4 129 0 0,28-18 0 0 0,-38 21-141 0 0,11-7-4 0 0,0 0 1 0 0,-1-2-1 0 0,-1 0 0 0 0,33-36 0 0 0,-43 42-109 0 0,-2-1-1 0 0,0 0 1 0 0,0 0 0 0 0,-1-1 0 0 0,0 0-1 0 0,-1 0 1 0 0,0-1 0 0 0,-1 0-1 0 0,-1 0 1 0 0,6-26 0 0 0,-9 34-32 0 0,-1 0 1 0 0,0-1-1 0 0,0 1 0 0 0,0 0 0 0 0,0 0 1 0 0,-1-1-1 0 0,0 1 0 0 0,0 0 1 0 0,-1 0-1 0 0,1 0 0 0 0,-1 0 1 0 0,-5-9-1 0 0,6 12 54 0 0,-1-1 1 0 0,1 0-1 0 0,-1 1 1 0 0,0-1-1 0 0,0 1 1 0 0,0 0-1 0 0,0 0 0 0 0,0 0 1 0 0,-1 0-1 0 0,1 0 1 0 0,-1 0-1 0 0,1 0 1 0 0,-1 1-1 0 0,0-1 0 0 0,1 1 1 0 0,-1 0-1 0 0,0 0 1 0 0,0 0-1 0 0,0 0 1 0 0,0 0-1 0 0,0 1 1 0 0,-6-1-1 0 0,7 1-62 0 0,1 0 0 0 0,-1 0 0 0 0,0 1-1 0 0,1-1 1 0 0,-1 0 0 0 0,0 1 0 0 0,1-1 0 0 0,-1 1 0 0 0,1 0 0 0 0,-1-1 0 0 0,1 1 0 0 0,-1 0 0 0 0,1 0-1 0 0,-1 0 1 0 0,1 0 0 0 0,0 0 0 0 0,-1 0 0 0 0,1 1 0 0 0,0-1 0 0 0,0 0 0 0 0,0 1 0 0 0,0-1-1 0 0,-1 3 1 0 0,1-3-778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8:11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1 12351 0 0,'0'0'1800'0'0,"0"2"-1285"0"0,-4 4-290 0 0,0 1-1 0 0,-1-1 1 0 0,0 0 0 0 0,0 0 0 0 0,0 0-1 0 0,0-1 1 0 0,-9 7 0 0 0,-48 33 120 0 0,33-26-272 0 0,-107 86-11 0 0,25-20 203 0 0,107-82-241 0 0,-22 16 293 0 0,1 1 0 0 0,-36 35 1 0 0,57-50-216 0 0,1 0 1 0 0,0 0 0 0 0,-5 8-1 0 0,-6 10 274 0 0,12-21-327 0 0,0 0 1 0 0,1 0-1 0 0,-1 0 0 0 0,1 0 0 0 0,-1 1 0 0 0,1-1 1 0 0,0 0-1 0 0,0 0 0 0 0,0 1 0 0 0,-1 2 0 0 0,2-4-9 0 0,0 1 0 0 0,1 0 0 0 0,-1 0 0 0 0,0-1 0 0 0,0 1 0 0 0,1 0 0 0 0,-1-1 0 0 0,1 1 0 0 0,-1 0 1 0 0,1-1-1 0 0,0 1 0 0 0,0-1 0 0 0,0 1 0 0 0,0-1 0 0 0,2 3 0 0 0,3 4 65 0 0,1-1 0 0 0,0 1 0 0 0,0-2 1 0 0,0 1-1 0 0,1-1 0 0 0,0 0 0 0 0,0-1 1 0 0,1 0-1 0 0,0 0 0 0 0,0-1 0 0 0,0 0 1 0 0,0 0-1 0 0,0-1 0 0 0,1 0 0 0 0,0-1 1 0 0,-1 0-1 0 0,17 1 0 0 0,-19-3-427 0 0,0 0-1 0 0,0-1 1 0 0,0 0-1 0 0,0 0 1 0 0,0-1-1 0 0,14-4 1 0 0,-5-1-6813 0 0</inkml:trace>
</inkml:ink>
</file>

<file path=ppt/ink/ink7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8:58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42 4607 0 0,'22'-14'222'0'0,"-13"9"-21"0"0,0-1 0 0 0,14-11 9725 0 0,-33 25-8554 0 0,-196 126 374 0 0,119-80-1710 0 0,1-2 28 0 0,86-52-64 0 0,-1 0 0 0 0,1 0 0 0 0,0 0 0 0 0,0 0 0 0 0,0 0 0 0 0,-1 0 0 0 0,1 0 0 0 0,0 0 0 0 0,0 1 0 0 0,0-1 0 0 0,-1 0 0 0 0,1 0 0 0 0,0 0 0 0 0,0 0 0 0 0,0 0 0 0 0,0 1 0 0 0,0-1 0 0 0,-1 0 0 0 0,1 0 0 0 0,0 0 0 0 0,0 1 0 0 0,0-1 0 0 0,0 0 0 0 0,0 0 0 0 0,0 0 0 0 0,0 1 0 0 0,0-1 0 0 0,0 0 0 0 0,0 0 0 0 0,0 0 0 0 0,0 1 0 0 0,0-1 0 0 0,0 0 0 0 0,0 0 0 0 0,0 1 0 0 0,0-1 0 0 0,0 0 0 0 0,0 0 0 0 0,0 0 0 0 0,0 1 0 0 0,0-1 0 0 0,0 0 0 0 0,0 0 0 0 0,0 0 0 0 0,1 1 0 0 0,-1-1 0 0 0,0 0 0 0 0,0 0 0 0 0,0 0 0 0 0,0 0 0 0 0,0 1 0 0 0,1-1 0 0 0,-1 0 0 0 0,7 3 0 0 0,4 0-23 0 0,1 0 0 0 0,-1-1 0 0 0,1 0 0 0 0,16 0 0 0 0,14 3-46 0 0,-8 1 164 0 0,-1 1 0 0 0,0 2 0 0 0,0 1 0 0 0,-1 2 0 0 0,-1 1 0 0 0,0 1 0 0 0,-1 2 0 0 0,38 26 0 0 0,-62-38 17 0 0,0 1 0 0 0,0 0 0 0 0,-1 0 0 0 0,1 0 1 0 0,-1 1-1 0 0,0 0 0 0 0,-1 0 0 0 0,6 9 0 0 0,-9-14-85 0 0,-1 0 0 0 0,0 0 0 0 0,0 0 0 0 0,0 0 0 0 0,0 0 0 0 0,1 0 0 0 0,-1 0-1 0 0,0 0 1 0 0,-1 0 0 0 0,1 0 0 0 0,0-1 0 0 0,0 1 0 0 0,0 0 0 0 0,0 0 0 0 0,-1 0 0 0 0,1 0 0 0 0,0 0-1 0 0,-1 0 1 0 0,1-1 0 0 0,-1 1 0 0 0,1 0 0 0 0,-1 0 0 0 0,0 1 0 0 0,-1 0 19 0 0,0 0 0 0 0,-1 0 0 0 0,1 1 0 0 0,0-1 0 0 0,0-1 0 0 0,-4 3 0 0 0,-7 2 67 0 0,-1 0 1 0 0,0-1-1 0 0,0-1 0 0 0,0 0 0 0 0,0-1 0 0 0,-19 2 1 0 0,-8 2-6 0 0,-101 15-33 0 0,-16 3-26 0 0,72-13-1066 0 0,84-11 644 0 0,1-10-2787 0 0,6 0-3235 0 0</inkml:trace>
</inkml:ink>
</file>

<file path=ppt/ink/ink7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8:59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7831 0 0,'0'0'1023'0'0,"-1"2"105"0"0,1 4-613 0 0,0 0-1 0 0,0 0 1 0 0,0 0-1 0 0,0 0 1 0 0,1 0-1 0 0,0-1 1 0 0,0 1-1 0 0,1 0 1 0 0,0 0-1 0 0,0-1 1 0 0,0 1 0 0 0,1-1-1 0 0,5 9 1 0 0,5 7 109 0 0,1-2 0 0 0,17 19 0 0 0,-29-36-508 0 0,21 23 563 0 0,0-1 0 0 0,2-1 1 0 0,42 30-1 0 0,91 50 637 0 0,-64-45-863 0 0,-52-32-322 0 0,1-2 0 0 0,0-3-1 0 0,61 22 1 0 0,-95-40-147 0 0,0 0-1 0 0,1-1 1 0 0,-1 0 0 0 0,1-1-1 0 0,10 0 1 0 0,10 0-3878 0 0,-24-8 182 0 0</inkml:trace>
</inkml:ink>
</file>

<file path=ppt/ink/ink7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8:59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1 7367 0 0,'0'0'667'0'0,"-1"0"-547"0"0,-9 7 923 0 0,0 0 1 0 0,0 1-1 0 0,1 0 1 0 0,0 0-1 0 0,-8 10 1 0 0,-4 3 859 0 0,-163 153 1249 0 0,129-126-2315 0 0,-81 57 0 0 0,1-3-238 0 0,93-62-476 0 0,41-39-239 0 0</inkml:trace>
</inkml:ink>
</file>

<file path=ppt/ink/ink7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9:00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0 2759 0 0,'1'2'4316'0'0,"0"2"-3350"0"0,1 0 0 0 0,-1 0 0 0 0,1 0 0 0 0,5 6 0 0 0,-4-5-736 0 0,1-1 1 0 0,0 1-1 0 0,1-1 0 0 0,-1 0 1 0 0,9 6-1 0 0,-1-2 202 0 0,-1 1 0 0 0,1 1 0 0 0,-2 0 0 0 0,1 1-1 0 0,11 14 1 0 0,-19-20-363 0 0,1 1-1 0 0,0-1 0 0 0,-1 1 1 0 0,0 0-1 0 0,-1 0 0 0 0,1 0 1 0 0,-1 0-1 0 0,0 0 0 0 0,-1 1 1 0 0,1-1-1 0 0,-1 0 0 0 0,-1 1 1 0 0,1-1-1 0 0,-1 10 0 0 0,-1-12-53 0 0,0 0-1 0 0,0 0 1 0 0,0 0-1 0 0,-1-1 1 0 0,1 1-1 0 0,-1-1 0 0 0,0 1 1 0 0,0-1-1 0 0,0 0 1 0 0,0 1-1 0 0,-1-1 1 0 0,1 0-1 0 0,-1 0 1 0 0,0-1-1 0 0,-4 5 1 0 0,-4 1 57 0 0,0 0 0 0 0,0 0 0 0 0,-14 6 0 0 0,-6 1 90 0 0,-1-2-1 0 0,1 0 0 0 0,-2-3 1 0 0,0 0-1 0 0,-46 6 0 0 0,77-16-370 0 0,-10 2 519 0 0,6-2-2936 0 0</inkml:trace>
</inkml:ink>
</file>

<file path=ppt/ink/ink7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9:01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309 450 7367 0 0,'0'0'667'0'0,"-1"0"-338"0"0,-10 7 1169 0 0,4-2 327 0 0,-1-1 0 0 0,-15 8-1 0 0,21-12-1488 0 0,1 1-68 0 0,-14 3 200 0 0,13-3-244 0 0,-7 0 136 0 0,-3 0-296 0 0,0-1 0 0 0,0 0 0 0 0,0-1 0 0 0,0 0 0 0 0,0-1 0 0 0,-19-6 0 0 0,22 6-48 0 0,0-1-1 0 0,0-1 1 0 0,1 1-1 0 0,0-2 1 0 0,-1 1-1 0 0,1-1 0 0 0,1 0 1 0 0,-1-1-1 0 0,-7-7 1 0 0,11 9-7 0 0,1 1 0 0 0,-1-1 0 0 0,1 0-1 0 0,0 0 1 0 0,0-1 0 0 0,1 1 0 0 0,-1-1 0 0 0,1 1 0 0 0,0-1 0 0 0,0 0 0 0 0,1 0 0 0 0,0 0-1 0 0,-1 0 1 0 0,1 0 0 0 0,0-7 0 0 0,1 4 4 0 0,1 0 0 0 0,-1-1 0 0 0,1 1 0 0 0,1 0 0 0 0,0 0 0 0 0,0 0 0 0 0,1 0 0 0 0,5-13 0 0 0,-2 6-29 0 0,2 0 0 0 0,0 0 1 0 0,0 1-1 0 0,1 0 1 0 0,1 0-1 0 0,0 1 1 0 0,1 1-1 0 0,1 0 1 0 0,0 0-1 0 0,0 1 0 0 0,1 0 1 0 0,0 1-1 0 0,1 1 1 0 0,0 0-1 0 0,1 1 1 0 0,0 0-1 0 0,17-5 1 0 0,-2 2 18 0 0,0 2 0 0 0,55-9 1 0 0,-68 16 166 0 0,0 0 1 0 0,0 1-1 0 0,1 1 0 0 0,-1 1 1 0 0,0 0-1 0 0,29 6 0 0 0,-42-6-152 0 0,0 0 0 0 0,0 1-1 0 0,0-1 1 0 0,0 1 0 0 0,0 0 0 0 0,0 0-1 0 0,-1 0 1 0 0,1 0 0 0 0,-1 1-1 0 0,1-1 1 0 0,-1 1 0 0 0,0 0 0 0 0,0 0-1 0 0,0 0 1 0 0,-1 1 0 0 0,1-1-1 0 0,-1 0 1 0 0,0 1 0 0 0,0 0 0 0 0,0 0-1 0 0,0-1 1 0 0,0 1 0 0 0,-1 0-1 0 0,0 0 1 0 0,0 1 0 0 0,0-1 0 0 0,0 0-1 0 0,-1 0 1 0 0,1 0 0 0 0,-1 1-1 0 0,0-1 1 0 0,-1 0 0 0 0,1 0 0 0 0,-1 0-1 0 0,0 1 1 0 0,0-1 0 0 0,0 0-1 0 0,0 0 1 0 0,-1 0 0 0 0,1 0 0 0 0,-4 5-1 0 0,-2 2-10 0 0,0 0-1 0 0,0-1 1 0 0,-1 0-1 0 0,0-1 1 0 0,-14 13-1 0 0,-52 39 81 0 0,69-57-81 0 0,-40 30-26 0 0,-54 31-1 0 0,72-51-110 0 0,1 0 1 0 0,-1-2-1 0 0,-53 16 0 0 0,68-25-128 0 0,0 0 0 0 0,0-1 0 0 0,0 0 0 0 0,-16-1 1 0 0,23-12-6104 0 0</inkml:trace>
</inkml:ink>
</file>

<file path=ppt/ink/ink7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9:01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18 10135 0 0,'2'-9'919'0'0,"-1"0"2729"0"0,-2 11-3620 0 0,-1-1 0 0 0,1 0 0 0 0,0 0 0 0 0,-1 1 0 0 0,1-1 0 0 0,0 0 0 0 0,0 1 0 0 0,0-1 0 0 0,0 1 0 0 0,-1 2 1 0 0,0-2-33 0 0,-54 99 146 0 0,42-72-47 0 0,-2-1 0 0 0,-30 42 0 0 0,-73 74 736 0 0,-18 23 413 0 0,80-92-886 0 0,-72 72 1 0 0,97-116-325 0 0,5-5-58 0 0,-33 42 1 0 0,58-67-655 0 0,4-1-231 0 0,8 1-947 0 0,3-2-3611 0 0</inkml:trace>
</inkml:ink>
</file>

<file path=ppt/ink/ink7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9:02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18 8287 0 0,'0'0'4978'0'0,"-14"12"-2333"0"0,5 7-2089 0 0,0 1 1 0 0,1 0-1 0 0,1 0 0 0 0,-7 35 0 0 0,2-10 27 0 0,8-29-396 0 0,0 1 1 0 0,0 0-1 0 0,-1 31 0 0 0,5-44-115 0 0,1 3 2 0 0,0-6-65 0 0,-1 0 1 0 0,0 1 0 0 0,1-1 0 0 0,-1 0 0 0 0,1 1 0 0 0,-1-1 0 0 0,1 0 0 0 0,0 0 0 0 0,-1 0 0 0 0,1 0 0 0 0,0 0 0 0 0,0 0 0 0 0,0 0 0 0 0,0 0 0 0 0,0 0 0 0 0,0 0 0 0 0,0 0 0 0 0,0 0-1 0 0,0-1 1 0 0,1 1 0 0 0,-1 0 0 0 0,0-1 0 0 0,0 1 0 0 0,1-1 0 0 0,-1 1 0 0 0,0-1 0 0 0,1 0 0 0 0,-1 0 0 0 0,0 1 0 0 0,3-1 0 0 0,0 0 12 0 0,0 0 1 0 0,1 0-1 0 0,-1-1 1 0 0,0 1-1 0 0,1-1 1 0 0,-1 0-1 0 0,0 0 1 0 0,5-2-1 0 0,16-9 44 0 0,0-2 0 0 0,-1 0 0 0 0,39-31 0 0 0,-12 9-10 0 0,-25 15-47 0 0,-1 0 0 0 0,0-2 0 0 0,38-47-1 0 0,-43 47-84 0 0,23-34-260 0 0,-42 56 247 0 0,0 3-703 0 0,0 0 791 0 0,0 0 0 0 0,0 1 0 0 0,0-1 1 0 0,0 1-1 0 0,0-1 0 0 0,-1 1 1 0 0,1-1-1 0 0,-1 1 0 0 0,0-1 0 0 0,1 1 1 0 0,-1-1-1 0 0,0 1 0 0 0,-1 0 1 0 0,1-1-1 0 0,0 1 0 0 0,-2 4 0 0 0,1 0 0 0 0,-3 6 27 0 0,0 0 0 0 0,-1 1-1 0 0,0-1 1 0 0,-1-1 0 0 0,0 1 0 0 0,-1-1 0 0 0,-9 11-1 0 0,5-6 283 0 0,1 0-1 0 0,-9 21 0 0 0,19-36-265 0 0,-1-1 0 0 0,1 1 0 0 0,0 0 0 0 0,0-1 0 0 0,0 1 0 0 0,0 0 0 0 0,0-1 0 0 0,0 1 0 0 0,0 2 0 0 0,1 0 50 0 0,-1-2 184 0 0,1-1-193 0 0,2 2-91 0 0,0-1-1 0 0,0 0 1 0 0,0 0 0 0 0,1 0-1 0 0,-1-1 1 0 0,1 1 0 0 0,-1-1-1 0 0,1 1 1 0 0,-1-1 0 0 0,1-1-1 0 0,0 1 1 0 0,-1 0 0 0 0,1-1-1 0 0,0 0 1 0 0,4 0 0 0 0,2 0-790 0 0,0 0 1 0 0,0-1 0 0 0,0-1-1 0 0,18-4 1 0 0,-10-1-1050 0 0</inkml:trace>
</inkml:ink>
</file>

<file path=ppt/ink/ink7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9:02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12695 0 0,'0'0'3370'0'0,"1"1"-2689"0"0,1 1-555 0 0,1 0 0 0 0,-1-1 0 0 0,1 0 0 0 0,0 1 0 0 0,-1-1 0 0 0,1 0 0 0 0,0 0 0 0 0,0 0 0 0 0,-1-1 0 0 0,1 1 1 0 0,0-1-1 0 0,0 1 0 0 0,0-1 0 0 0,0 0 0 0 0,3 0 0 0 0,11-1 206 0 0,23-4 0 0 0,-28 3-192 0 0,78-9 585 0 0,-22 3-1721 0 0,-22 2-4079 0 0,-35 4-1043 0 0</inkml:trace>
</inkml:ink>
</file>

<file path=ppt/ink/ink7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9:02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10135 0 0,'0'0'7038'0'0,"2"-1"-6545"0"0,5-2-277 0 0,0 1 1 0 0,1 0-1 0 0,-1 0 1 0 0,1 0-1 0 0,-1 1 0 0 0,9 0 1 0 0,28-5 295 0 0,2-6-402 0 0,-6 3-296 0 0,46-18 0 0 0,-4-6-1836 0 0,-56 24 364 0 0</inkml:trace>
</inkml:ink>
</file>

<file path=ppt/ink/ink7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9:03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21 7111 0 0,'0'0'324'0'0,"-1"0"-4"0"0,-2 1-157 0 0,0 1 0 0 0,0-1 0 0 0,0 1 0 0 0,0-1 0 0 0,0 1 0 0 0,-2 2 0 0 0,-5 2 490 0 0,-25 10 2043 0 0,32-9 2640 0 0,13-5-3728 0 0,10-2-1242 0 0,1-1-1 0 0,0-1 1 0 0,-1-1 0 0 0,38-11 0 0 0,13-1 38 0 0,43-4-1541 0 0,-98 17-62 0 0,9-2-4889 0 0,-13 0 465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8:12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39 6447 0 0,'0'0'499'0'0,"-2"1"-62"0"0,-37 29 5259 0 0,23-19-4811 0 0,1 1 0 0 0,-21 20 0 0 0,24-19-677 0 0,0 0 0 0 0,1 1 0 0 0,1 1 1 0 0,0 0-1 0 0,0 0 0 0 0,2 1 0 0 0,0 0 0 0 0,-7 19 0 0 0,15-32-158 0 0,-1 0-1 0 0,1 0 0 0 0,-1 0 1 0 0,1 0-1 0 0,0 0 0 0 0,0 0 1 0 0,1 4-1 0 0,-1-5-14 0 0,1 1 0 0 0,-1-1 1 0 0,0 0-1 0 0,0 0 0 0 0,0 0 0 0 0,0 0 1 0 0,-1 1-1 0 0,1-1 0 0 0,0 0 0 0 0,-1 0 0 0 0,0 0 1 0 0,1 0-1 0 0,-3 4 0 0 0,2-3 56 0 0,-1 0-1 0 0,1 0 1 0 0,0 0 0 0 0,0 0-1 0 0,0 0 1 0 0,0 0-1 0 0,1 1 1 0 0,-1-1-1 0 0,1 0 1 0 0,0 1 0 0 0,0 5-1 0 0,0-8-73 0 0,0 0 462 0 0,2 0-172 0 0,5 1-177 0 0,-1 0 1 0 0,0-1-1 0 0,1 0 1 0 0,0 0 0 0 0,-1 0-1 0 0,1-1 1 0 0,-1 0-1 0 0,1-1 1 0 0,0 1-1 0 0,-1-1 1 0 0,12-3 0 0 0,6-3 16 0 0,41-16 1 0 0,41-25-530 0 0,-91 40 44 0 0,0-1-1 0 0,-1 0 1 0 0,0-1-1 0 0,22-20 1 0 0,-33 26 177 0 0,0 0 0 0 0,0 0 0 0 0,0 0 0 0 0,0-1 1 0 0,-1 1-1 0 0,1-1 0 0 0,-1 1 0 0 0,0-1 1 0 0,-1 0-1 0 0,1 1 0 0 0,0-7 0 0 0,1-6-563 0 0,2-33-1 0 0,-3 16 372 0 0,10-42-473 0 0,-11 76 800 0 0,-1 0 0 0 0,0-1-1 0 0,0 1 1 0 0,0 0 0 0 0,0 0 0 0 0,0-1-1 0 0,0 1 1 0 0,0 0 0 0 0,0 0-1 0 0,0-1 1 0 0,0 1 0 0 0,0 0 0 0 0,0 0-1 0 0,0-1 1 0 0,0 1 0 0 0,0 0-1 0 0,0 0 1 0 0,0 0 0 0 0,-1-1 0 0 0,1 1-1 0 0,0 0 1 0 0,0 0 0 0 0,0 0-1 0 0,0-1 1 0 0,0 1 0 0 0,0 0 0 0 0,-1 0-1 0 0,1 0 1 0 0,0-1 0 0 0,0 1-1 0 0,0 0 1 0 0,-1 0 0 0 0,1 0 0 0 0,0 0-1 0 0,0 0 1 0 0,0 0 0 0 0,-1-1-1 0 0,1 1 1 0 0,0 0 0 0 0,-1 0 0 0 0,-12 2-321 0 0,-18 12 285 0 0,28-12-42 0 0,-10 4 61 0 0,0 2 1 0 0,1-1 0 0 0,0 2 0 0 0,0 0 0 0 0,1 0 0 0 0,0 1-1 0 0,-14 17 1 0 0,20-21 47 0 0,4-4-9 0 0,-1-1 0 0 0,1 1-1 0 0,-1 0 1 0 0,0-1 0 0 0,1 1 0 0 0,-1-1 0 0 0,0 1-1 0 0,0-1 1 0 0,-4 2 0 0 0,4-2-181 0 0</inkml:trace>
</inkml:ink>
</file>

<file path=ppt/ink/ink7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9:04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33 12295 0 0,'2'-2'563'0'0,"11"-6"-62"0"0,1 0 1 0 0,18-7 3715 0 0,-36 16-4179 0 0,1-1 1 0 0,-1 1-1 0 0,0 0 1 0 0,0 0-1 0 0,1 1 1 0 0,-1-1 0 0 0,-4 4-1 0 0,-7 1 3 0 0,-81 29 11 0 0,8-5 56 0 0,-109 56 0 0 0,111-44-23 0 0,-27 15 66 0 0,102-50-103 0 0,11-7-48 0 0,0 0 1 0 0,0 0-1 0 0,1 0 0 0 0,-1 0 0 0 0,0 0 0 0 0,0 0 0 0 0,1 0 1 0 0,-1 0-1 0 0,0 0 0 0 0,0 0 0 0 0,1 0 0 0 0,-1 0 1 0 0,0 0-1 0 0,0 0 0 0 0,0 0 0 0 0,1 1 0 0 0,-1-1 0 0 0,0 0 1 0 0,0 0-1 0 0,0 0 0 0 0,1 0 0 0 0,-1 0 0 0 0,0 1 1 0 0,0-1-1 0 0,0 0 0 0 0,0 0 0 0 0,1 0 0 0 0,-1 0 0 0 0,0 1 1 0 0,0-1-1 0 0,0 0 0 0 0,0 0 0 0 0,0 1 0 0 0,0-1 1 0 0,0 0-1 0 0,0 0 0 0 0,0 0 0 0 0,0 1 0 0 0,0-1 0 0 0,0 0 1 0 0,0 0-1 0 0,0 1 0 0 0,0-1 0 0 0,0 0 0 0 0,0 0 1 0 0,0 1-1 0 0,0-1 0 0 0,0 0 0 0 0,0 0 0 0 0,0 0 0 0 0,0 1 1 0 0,0-1-1 0 0,0 0 0 0 0,-1 0 0 0 0,1 0 0 0 0,0 1 1 0 0,0-1-1 0 0,0 0 0 0 0,0 0 0 0 0,0 0 0 0 0,-1 1 0 0 0,1-1 1 0 0,0 0-1 0 0,0 0 0 0 0,-1 0 0 0 0,24 2-168 0 0,-1-1 0 0 0,31-3 0 0 0,-30 1-75 0 0,0 1 1 0 0,29 3-1 0 0,-37-1 206 0 0,0 1 0 0 0,-1 0 0 0 0,1 2 0 0 0,-1-1 0 0 0,0 2-1 0 0,0 0 1 0 0,21 13 0 0 0,-29-16 93 0 0,-1 1 0 0 0,1 0-1 0 0,-1 0 1 0 0,0 0 0 0 0,0 1-1 0 0,0-1 1 0 0,-1 1 0 0 0,0 0 0 0 0,0 1-1 0 0,0-1 1 0 0,-1 1 0 0 0,1 0 0 0 0,-1 0-1 0 0,-1 0 1 0 0,1 0 0 0 0,-1 0-1 0 0,0 0 1 0 0,0 1 0 0 0,1 12 0 0 0,-3-16-6 0 0,0 0-1 0 0,0-1 1 0 0,-1 1 0 0 0,1 0 0 0 0,-1 0 0 0 0,0 0 0 0 0,1 0 0 0 0,-1-1 0 0 0,0 1 0 0 0,-1 0 0 0 0,1-1 0 0 0,0 1 0 0 0,-1-1 0 0 0,0 1 0 0 0,1-1 0 0 0,-1 0 0 0 0,0 1 0 0 0,0-1 0 0 0,0 0 0 0 0,0 0 0 0 0,-1-1 0 0 0,1 1 0 0 0,-1 0 0 0 0,1-1 0 0 0,-5 2 0 0 0,-6 4 144 0 0,-1-1 1 0 0,-1-1-1 0 0,-25 7 1 0 0,19-7-83 0 0,-271 64 57 0 0,272-66-213 0 0,-32 1-1 0 0,50-4-40 0 0,3-9-813 0 0,0 6 677 0 0,-1 1 1 0 0,1-1-1 0 0,1 1 0 0 0,-1 0 1 0 0,0-1-1 0 0,0 1 0 0 0,1 0 1 0 0,-1 0-1 0 0,1 0 0 0 0,0 0 0 0 0,0 0 1 0 0,0 0-1 0 0,0 0 0 0 0,3-1 1 0 0,5-4-1230 0 0</inkml:trace>
</inkml:ink>
</file>

<file path=ppt/ink/ink7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9:04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11 919 0 0,'2'-1'67'0'0,"18"-9"15581"0"0,-21 13-15248 0 0,-1 4-193 0 0,0 0 0 0 0,-1 0 0 0 0,0 0 0 0 0,0 0 0 0 0,0-1-1 0 0,-9 13 1 0 0,-5 9 589 0 0,-81 186 1733 0 0,94-205-2475 0 0,-6 20-9 0 0,5-16-166 0 0,2-8-3103 0 0</inkml:trace>
</inkml:ink>
</file>

<file path=ppt/ink/ink7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9:04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66 345 4143 0 0,'0'0'319'0'0,"-2"2"-210"0"0,-12 18 828 0 0,-16 14 9375 0 0,16-20-6269 0 0,8-8-2264 0 0,45-46-1540 0 0,-2-3 0 0 0,41-61 0 0 0,-63 83-241 0 0,2 0 0 0 0,0 1 0 0 0,29-25 0 0 0,64-45-319 0 0,-103 85 275 0 0,0 0-1 0 0,0 0 1 0 0,0 1 0 0 0,0-1-1 0 0,0 2 1 0 0,15-6 0 0 0,-19 9 46 0 0,1 0-1 0 0,-1 1 1 0 0,0 0 0 0 0,0-1 0 0 0,1 1 0 0 0,-1 0-1 0 0,0 1 1 0 0,0-1 0 0 0,0 0 0 0 0,0 1-1 0 0,3 2 1 0 0,-3-1 12 0 0,1-1 0 0 0,-1 1 0 0 0,0 0 1 0 0,0 1-1 0 0,0-1 0 0 0,0 0 0 0 0,-1 1 0 0 0,1-1 0 0 0,-1 1 0 0 0,0 0 0 0 0,0 0 0 0 0,0 0 0 0 0,-1 0 1 0 0,1 0-1 0 0,-1 0 0 0 0,0 1 0 0 0,0-1 0 0 0,-1 0 0 0 0,1 1 0 0 0,-1 6 0 0 0,0 9 81 0 0,-1 0 0 0 0,-1-1 0 0 0,-6 26 1 0 0,4-21-49 0 0,-10 73 123 0 0,14-79-157 0 0,1-16-129 0 0,0 0-443 0 0,5 7-1837 0 0,2-3-2492 0 0,1-1-1402 0 0</inkml:trace>
</inkml:ink>
</file>

<file path=ppt/ink/ink7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9:05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9671 0 0,'0'0'748'0'0,"-1"3"-492"0"0,0 13 838 0 0,0 0-1 0 0,1 0 0 0 0,0 0 0 0 0,1 0 0 0 0,1 0 0 0 0,1 0 1 0 0,5 18-1 0 0,-4-22-640 0 0,0 0 1 0 0,1 0-1 0 0,0-1 1 0 0,1 1-1 0 0,15 20 1 0 0,-8-16 5 0 0,0-1-1 0 0,1 0 1 0 0,1-1 0 0 0,26 20 0 0 0,72 41 1133 0 0,-68-47-1074 0 0,-32-21-452 0 0,0 0 1 0 0,0 0-1 0 0,1-1 0 0 0,0-1 1 0 0,0 0-1 0 0,19 3 0 0 0,-22-5-524 0 0,0-2 0 0 0,0 0 0 0 0,1 0 0 0 0,-1-1 0 0 0,0 0 0 0 0,0-1-1 0 0,1 0 1 0 0,19-5 0 0 0,-30 5-177 0 0,1 1 0 0 0,0-1-1 0 0,-1 1 1 0 0,1-1 0 0 0,-1 0-1 0 0,1 1 1 0 0,-1-1 0 0 0,1 0-1 0 0,-1 0 1 0 0,0 0 0 0 0,3-2-1 0 0,2-6-5972 0 0</inkml:trace>
</inkml:ink>
</file>

<file path=ppt/ink/ink7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9:05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0 9215 0 0,'0'0'1158'0'0,"-1"1"-57"0"0,-31 22 3654 0 0,-12 21-1923 0 0,-5 3-1262 0 0,-24 18-243 0 0,-124 139-1 0 0,175-174-1156 0 0,14-19-1225 0 0,-16 18 1 0 0</inkml:trace>
</inkml:ink>
</file>

<file path=ppt/ink/ink7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9:05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111 423 14511 0 0,'0'0'2143'0'0,"-2"-1"-1516"0"0,-3-2-305 0 0,-1 0 1 0 0,1 0-1 0 0,0-1 1 0 0,0 1-1 0 0,0-1 1 0 0,1 0-1 0 0,-1-1 1 0 0,1 1 0 0 0,0-1-1 0 0,0 0 1 0 0,1 0-1 0 0,-1 0 1 0 0,-3-9-1 0 0,-2-3-206 0 0,2 0 0 0 0,0-1 0 0 0,-6-22 0 0 0,11 31-129 0 0,0 0 0 0 0,1 0 0 0 0,0 0 0 0 0,1-1 0 0 0,0 1 0 0 0,0 0 0 0 0,1 0 0 0 0,0 0 0 0 0,0 0 0 0 0,1 0 0 0 0,0 0 0 0 0,1 0 0 0 0,7-14 0 0 0,-7 15-46 0 0,1 0 1 0 0,1 0-1 0 0,-1 1 0 0 0,1 0 1 0 0,0 0-1 0 0,1 0 1 0 0,0 1-1 0 0,0-1 1 0 0,0 1-1 0 0,1 1 0 0 0,0-1 1 0 0,0 1-1 0 0,0 1 1 0 0,12-7-1 0 0,-8 7 14 0 0,0 1 1 0 0,0-1-1 0 0,0 2 0 0 0,0-1 0 0 0,1 2 0 0 0,-1-1 1 0 0,1 2-1 0 0,-1-1 0 0 0,23 3 0 0 0,182 15-27 0 0,-196-16 109 0 0,33 3 77 0 0,-47-3-17 0 0,-1 0 1 0 0,1 0-1 0 0,0 0 0 0 0,-1 1 1 0 0,1 0-1 0 0,8 5 0 0 0,-13-6-49 0 0,1 0 0 0 0,0 0 0 0 0,-1 0 0 0 0,1 1 0 0 0,-1-1 1 0 0,1 0-1 0 0,-1 1 0 0 0,1 0 0 0 0,-1-1 0 0 0,0 1 0 0 0,0 0 0 0 0,0-1 0 0 0,0 1 0 0 0,0 0 0 0 0,0 0 0 0 0,0 4 0 0 0,0-3-9 0 0,0 1 0 0 0,-1 0-1 0 0,0 0 1 0 0,0 0 0 0 0,0 0 0 0 0,0-1 0 0 0,-1 1-1 0 0,0 6 1 0 0,-3 2-7 0 0,0 1-1 0 0,-1 0 1 0 0,-1-1 0 0 0,-6 13-1 0 0,2-10-2 0 0,0 0 0 0 0,0-1-1 0 0,-1 0 1 0 0,-1-1 0 0 0,0 0 0 0 0,-1-1 0 0 0,0 0-1 0 0,-23 15 1 0 0,2-6 51 0 0,0 0 1 0 0,-63 26-1 0 0,65-32-138 0 0,15-7-59 0 0,-1-1-1 0 0,-23 8 0 0 0,27-13-310 0 0,8-2-2667 0 0</inkml:trace>
</inkml:ink>
</file>

<file path=ppt/ink/ink7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9:06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1 6447 0 0,'0'0'951'0'0,"-2"0"526"0"0,-6 3-551 0 0,1-1-1 0 0,0 1 1 0 0,0 1-1 0 0,0-1 1 0 0,-7 6-1 0 0,4-2-442 0 0,0 1 0 0 0,0 0-1 0 0,1 1 1 0 0,-15 17 0 0 0,7-3-162 0 0,1 1 0 0 0,-27 52 1 0 0,-14 50 579 0 0,-15 27-427 0 0,8-40 3 0 0,33-64 158 0 0,3 3 0 0 0,-26 66 0 0 0,48-100-912 0 0,-5 32-1 0 0,8-36-1111 0 0</inkml:trace>
</inkml:ink>
</file>

<file path=ppt/ink/ink7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9:06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4143 0 0,'0'0'723'0'0,"1"2"820"0"0,23 32 4324 0 0,45 48-1 0 0,-21-32-3165 0 0,71 55-1 0 0,-74-73-1775 0 0,2-1 0 0 0,93 43 1 0 0,-93-50-647 0 0,6 3 86 0 0,65 21-1 0 0,-89-38-726 0 0,0-1-1 0 0,1-2 0 0 0,0-1 1 0 0,34 2-1 0 0,-34-8-2428 0 0,-11-5-4341 0 0,-10 0 388 0 0</inkml:trace>
</inkml:ink>
</file>

<file path=ppt/ink/ink7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9:06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1 5063 0 0,'0'0'232'0'0,"-2"1"-13"0"0,-4 2-160 0 0,0 1 1 0 0,0 0-1 0 0,0 0 1 0 0,1 1-1 0 0,-7 6 0 0 0,-25 31 4374 0 0,2-3 1535 0 0,1-2-3646 0 0,-40 57 0 0 0,50-60-1659 0 0,-1-2 1 0 0,-2-1-1 0 0,-35 32 0 0 0,30-37-538 0 0,0-1 0 0 0,-2-2 0 0 0,-43 23-1 0 0,-6-9-7110 0 0,72-33-360 0 0</inkml:trace>
</inkml:ink>
</file>

<file path=ppt/ink/ink7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9:36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32 5983 0 0,'0'0'464'0'0,"2"-1"-305"0"0,21-14 206 0 0,-7 1 11134 0 0,-27 13-11130 0 0,7 1-348 0 0,-1 1 0 0 0,1-1 0 0 0,0 1-1 0 0,-1 0 1 0 0,1 1 0 0 0,0-1 0 0 0,0 1 0 0 0,0 0 0 0 0,0 0-1 0 0,0 0 1 0 0,0 0 0 0 0,1 1 0 0 0,-6 3 0 0 0,-5 7-17 0 0,-22 25 1 0 0,23-23-2 0 0,-12 13-5 0 0,1 2 0 0 0,2 0 0 0 0,1 2 0 0 0,1 0 0 0 0,-27 63 0 0 0,36-68-13 0 0,1 0 0 0 0,1 1 0 0 0,2 1 0 0 0,0-1-1 0 0,2 1 1 0 0,2 0 0 0 0,0 0 0 0 0,2 32 0 0 0,3-41-10 0 0,0 0 0 0 0,1 0 0 0 0,2-1 0 0 0,0 0 0 0 0,0 0 0 0 0,2 0-1 0 0,1 0 1 0 0,0-1 0 0 0,15 25 0 0 0,11 7-230 0 0,69 81-1 0 0,-86-111 190 0 0,35 43-86 0 0,69 107-1 0 0,-107-146 151 0 0,0 0 1 0 0,-2 1-1 0 0,-1 1 0 0 0,-1 0 1 0 0,-1 0-1 0 0,-1 1 1 0 0,-1 0-1 0 0,4 38 0 0 0,-11-48-6 0 0,0 0 1 0 0,-1 0-1 0 0,0 0 0 0 0,-2 0 1 0 0,0-1-1 0 0,-1 1 0 0 0,0-1 0 0 0,-2 1 1 0 0,0-1-1 0 0,0-1 0 0 0,-2 1 0 0 0,0-1 1 0 0,-18 25-1 0 0,8-15 33 0 0,-1-1 0 0 0,-2-1 0 0 0,0-1 0 0 0,-1-1 0 0 0,-1 0 0 0 0,-46 29 0 0 0,-134 62 2233 0 0,194-107-2063 0 0,7-5 21 0 0,1 1-101 0 0,-7 3-40 0 0,7-3-34 0 0,10-7-1186 0 0,-6 3 1023 0 0,21-10-951 0 0,-10 7-3868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8:12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56 7831 0 0,'47'-54'8259'0'0,"-58"52"-6652"0"0,2 3-1367 0 0,0 0 0 0 0,0 0 1 0 0,1 1-1 0 0,-1 0 1 0 0,-16 6-1 0 0,4 1-178 0 0,-22 12 0 0 0,12-5-62 0 0,1 1 0 0 0,1 2 0 0 0,0 1 0 0 0,-36 33 0 0 0,62-50 0 0 0,1 0-1 0 0,-1-1 1 0 0,1 1 0 0 0,0 0-1 0 0,0 0 1 0 0,0 0-1 0 0,0 0 1 0 0,0 0-1 0 0,1 1 1 0 0,-2 4 0 0 0,2-6 2 0 0,1 0 0 0 0,0-1 1 0 0,0 1-1 0 0,0 0 1 0 0,0 0-1 0 0,0-1 0 0 0,0 1 1 0 0,1 0-1 0 0,-1-1 1 0 0,0 1-1 0 0,1-1 1 0 0,-1 1-1 0 0,1 0 0 0 0,0-1 1 0 0,0 1-1 0 0,-1-1 1 0 0,1 1-1 0 0,0-1 0 0 0,0 0 1 0 0,0 1-1 0 0,0-1 1 0 0,1 0-1 0 0,2 2 1 0 0,1 2 11 0 0,1-1 0 0 0,1 0 0 0 0,-1 0 1 0 0,1-1-1 0 0,12 5 0 0 0,18 10 47 0 0,-24-11-61 0 0,63 43 0 0 0,-66-41 0 0 0,1-1 0 0 0,-1 1 0 0 0,-1 1 0 0 0,15 17 0 0 0,-22-24 26 0 0,-1-1 0 0 0,1 1-1 0 0,0-1 1 0 0,-1 1 0 0 0,1 0-1 0 0,-1-1 1 0 0,0 1 0 0 0,0 0-1 0 0,0 0 1 0 0,-1 0 0 0 0,1 0-1 0 0,-1 0 1 0 0,1 0 0 0 0,-1 0-1 0 0,0 0 1 0 0,0 0 0 0 0,0 0-1 0 0,-1 0 1 0 0,1 0 0 0 0,-1 0-1 0 0,0 0 1 0 0,1 0 0 0 0,-1 0-1 0 0,-1 0 1 0 0,1 0 0 0 0,0-1-1 0 0,-1 1 1 0 0,1 0 0 0 0,-1-1-1 0 0,0 1 1 0 0,0-1 0 0 0,0 0-1 0 0,0 0 1 0 0,0 1 0 0 0,0-1-1 0 0,-1-1 1 0 0,1 1 0 0 0,-1 0-1 0 0,1 0 1 0 0,-1-1 0 0 0,0 0-1 0 0,-3 2 1 0 0,-19 3 133 0 0,0 0 0 0 0,0-2 1 0 0,-1-1-1 0 0,-42 0 0 0 0,36-2-133 0 0,-51 6-17 0 0,32-3-202 0 0,-62-2-1 0 0,89-5-466 0 0,23 2-386 0 0,-1-8-1668 0 0</inkml:trace>
</inkml:ink>
</file>

<file path=ppt/ink/ink7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9:38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42 1375 0 0,'1'-1'107'0'0,"31"-17"490"0"0,-3-4 12363 0 0,-30 22-12850 0 0,-1 1 0 0 0,0-1 0 0 0,1 1 0 0 0,-1 0 0 0 0,0 0 1 0 0,1 0-1 0 0,-1 0 0 0 0,-1 2 0 0 0,-4 2 59 0 0,-31 16 57 0 0,1 2 0 0 0,-37 31 0 0 0,-41 26 144 0 0,107-75-370 0 0,-98 54-10 0 0,86-48-115 0 0,18-9 88 0 0,0 0-87 0 0,2-1-665 0 0,0 1 768 0 0,1-1 1 0 0,-1 1-1 0 0,1 0 0 0 0,-1-1 0 0 0,1 1 0 0 0,0-1 0 0 0,0 1 0 0 0,-1-1 0 0 0,1 0 0 0 0,0 1 1 0 0,0-1-1 0 0,0 0 0 0 0,1 0 0 0 0,-1 1 0 0 0,0-1 0 0 0,2 1 0 0 0,15 13-59 0 0,-12-13 87 0 0,0-1 0 0 0,8 4 9 0 0,-1 0 0 0 0,1-1 0 0 0,0-1 0 0 0,0 0 0 0 0,24 1 0 0 0,-16-2 57 0 0,31 8 0 0 0,-28-3 29 0 0,-16-6-60 0 0,-1 1-1 0 0,1 0 0 0 0,-1 1 0 0 0,0 0 0 0 0,0 0 0 0 0,0 1 0 0 0,0 0 0 0 0,9 7 0 0 0,-7-4 23 0 0,-8-5 0 0 0,-2-2-60 0 0,0 0-1 0 0,0 1 0 0 0,0-1 1 0 0,0 0-1 0 0,0 0 1 0 0,0 1-1 0 0,0-1 0 0 0,0 0 1 0 0,1 0-1 0 0,-1 1 1 0 0,0-1-1 0 0,0 0 0 0 0,0 0 1 0 0,0 1-1 0 0,0-1 1 0 0,0 0-1 0 0,1 0 0 0 0,-1 0 1 0 0,0 1-1 0 0,0-1 0 0 0,0 0 1 0 0,1 0-1 0 0,-1 0 1 0 0,0 0-1 0 0,0 0 0 0 0,0 1 1 0 0,1-1-1 0 0,0 0 3 0 0,-1 0-1 0 0,1 1 0 0 0,-1-1 1 0 0,1 0-1 0 0,-1 1 1 0 0,1-1-1 0 0,-1 1 0 0 0,1-1 1 0 0,-1 1-1 0 0,0-1 0 0 0,1 0 1 0 0,-1 1-1 0 0,0 0 1 0 0,1-1-1 0 0,-1 1 0 0 0,0-1 1 0 0,0 1-1 0 0,1 0 1 0 0,2 10 84 0 0,-2-8 6 0 0,-1-1 0 0 0,0 5-13 0 0,-1-1 0 0 0,0 0 0 0 0,0 0 0 0 0,-1 1 0 0 0,0-1 0 0 0,0 0 0 0 0,-1-1 0 0 0,1 1 0 0 0,-1 0 0 0 0,0-1 0 0 0,-1 1 0 0 0,1-1-1 0 0,-1 0 1 0 0,0 0 0 0 0,-1 0 0 0 0,1-1 0 0 0,-10 8 0 0 0,-3 1 2 0 0,-1 0 0 0 0,-1-1-1 0 0,-38 19 1 0 0,35-21-60 0 0,-1 0 0 0 0,0-2 0 0 0,0 0 0 0 0,-1-2 0 0 0,0-1 0 0 0,0 0 0 0 0,0-2 0 0 0,-1-1 0 0 0,0-1 0 0 0,1-1 0 0 0,-37-4 0 0 0,56 3-14 0 0,0 0-1 0 0,0 0 0 0 0,1 0 0 0 0,-1 0 1 0 0,0-1-1 0 0,1 0 0 0 0,-1 0 1 0 0,1 0-1 0 0,0 0 0 0 0,-6-5 1 0 0,-2-5-1 0 0,11 7-15 0 0,0 1-2 0 0,0 2-36 0 0,0 0 1 0 0,0 0-1 0 0,0-1 0 0 0,0 1 0 0 0,1 0 0 0 0,-1 0 1 0 0,1-1-1 0 0,0 1 0 0 0,0 0 0 0 0,-1-1 0 0 0,2 1 1 0 0,-1 0-1 0 0,0-1 0 0 0,0 1 0 0 0,1 0 0 0 0,-1 0 1 0 0,1-1-1 0 0,0 1 0 0 0,-1 0 0 0 0,1 0 0 0 0,0 0 1 0 0,0 0-1 0 0,1 0 0 0 0,-1 0 0 0 0,0 0 0 0 0,1 0 1 0 0,-1 0-1 0 0,1 1 0 0 0,1-3 0 0 0,5-2-602 0 0,-1 0-1 0 0,1 0 1 0 0,0 1-1 0 0,0 0 0 0 0,16-7 1 0 0,-8 5-466 0 0</inkml:trace>
</inkml:ink>
</file>

<file path=ppt/ink/ink7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9:38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 10591 0 0,'0'0'5099'0'0,"-10"4"-2964"0"0,5 3-1954 0 0,1-1 0 0 0,-1 0 1 0 0,1 1-1 0 0,0 0 0 0 0,1 0 1 0 0,-4 11-1 0 0,3-7-80 0 0,-1 0 0 0 0,-8 13 0 0 0,-10 10 52 0 0,-1 0 1 0 0,-40 42 0 0 0,55-67-111 0 0,-1 1-2 0 0,6-7-2266 0 0</inkml:trace>
</inkml:ink>
</file>

<file path=ppt/ink/ink7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9:38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64 455 12007 0 0,'0'0'267'0'0,"-1"1"42"0"0,-8 7 130 0 0,5-4-308 0 0,0-1 1 0 0,0 1 0 0 0,0-1-1 0 0,0 0 1 0 0,-9 4-1 0 0,12-6-62 0 0,1-1 0 0 0,0 0 0 0 0,-1 0-1 0 0,1 1 1 0 0,-1-1 0 0 0,1 0 0 0 0,-1 0-1 0 0,1 0 1 0 0,-1 0 0 0 0,1 0 0 0 0,-1 1-1 0 0,1-1 1 0 0,0 0 0 0 0,-1 0 0 0 0,1 0 0 0 0,-1 0-1 0 0,1-1 1 0 0,-1 1 0 0 0,1 0 0 0 0,-1 0-1 0 0,1 0 1 0 0,-1 0 0 0 0,1 0 0 0 0,-1-1-1 0 0,1 1 1 0 0,0 0 0 0 0,-1 0 0 0 0,1-1-1 0 0,-1 1 1 0 0,1 0 0 0 0,-1-1-16 0 0,0 0-1 0 0,1 0 1 0 0,-1 0 0 0 0,1-1-1 0 0,-1 1 1 0 0,1 0 0 0 0,-1 0 0 0 0,1 0-1 0 0,0 0 1 0 0,0 0 0 0 0,-1-3-1 0 0,1 0-10 0 0,0-1-1 0 0,0 0 0 0 0,0 0 1 0 0,1 1-1 0 0,1-7 0 0 0,2-1-5 0 0,1 0 0 0 0,0 0 0 0 0,1 0 0 0 0,0 1 0 0 0,16-22 0 0 0,47-47-290 0 0,52-39 22 0 0,-98 99 265 0 0,1 1 1 0 0,1 1 0 0 0,43-23-1 0 0,-51 32 222 0 0,0 1 1 0 0,0 0-1 0 0,1 2 0 0 0,34-9 0 0 0,-47 14-156 0 0,0 0 0 0 0,0 1 0 0 0,0-1 0 0 0,0 1-1 0 0,0 1 1 0 0,0-1 0 0 0,0 1 0 0 0,0 0 0 0 0,0 0 0 0 0,6 2 0 0 0,-8-2-62 0 0,1 1 1 0 0,-1 0-1 0 0,0 0 0 0 0,0 0 1 0 0,0 0-1 0 0,0 0 1 0 0,0 1-1 0 0,0 0 1 0 0,0-1-1 0 0,-1 1 1 0 0,0 0-1 0 0,1 0 0 0 0,-1 0 1 0 0,0 0-1 0 0,2 6 1 0 0,-2-3 5 0 0,1 0-1 0 0,-1 1 1 0 0,-1-1 0 0 0,1 1 0 0 0,-1-1-1 0 0,0 1 1 0 0,-1 0 0 0 0,0-1 0 0 0,0 1-1 0 0,-2 12 1 0 0,0-3 118 0 0,-1-1 0 0 0,0 0-1 0 0,-10 24 1 0 0,-12 15-49 0 0,15-35-59 0 0,-10 29 0 0 0,17-39-51 0 0,-1 0-8 0 0,2 0-1 0 0,-1 0 0 0 0,1 0 1 0 0,-2 17-1 0 0,4-24-55 0 0,0 1 0 0 0,0-1 0 0 0,1 0 0 0 0,-1 0 0 0 0,0 0-1 0 0,1 0 1 0 0,0 0 0 0 0,-1 0 0 0 0,1 0 0 0 0,0 0 0 0 0,0 0 0 0 0,0 0 0 0 0,0 0 0 0 0,1-1 0 0 0,-1 1 0 0 0,2 1 0 0 0,10 7-3083 0 0,-4-6 1394 0 0</inkml:trace>
</inkml:ink>
</file>

<file path=ppt/ink/ink7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9:39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4143 0 0,'0'0'319'0'0,"0"2"137"0"0,0 8 1412 0 0,1 0 0 0 0,0 0 0 0 0,0-1-1 0 0,4 15 1 0 0,-3-17-1512 0 0,1 0 0 0 0,0-1 0 0 0,0 1 0 0 0,0 0 0 0 0,1-1 0 0 0,-1 0 0 0 0,6 6 0 0 0,2 1-9 0 0,0-1 1 0 0,1 0 0 0 0,1-1-1 0 0,-1-1 1 0 0,2 0 0 0 0,18 11-1 0 0,92 42 1454 0 0,-55-31-1281 0 0,106 52-207 0 0,-170-81-457 0 0,0-1 0 0 0,0 1 0 0 0,0 1-1 0 0,-1-1 1 0 0,1 1 0 0 0,-1 0 0 0 0,0 0-1 0 0,0 0 1 0 0,5 7 0 0 0,-8-10-548 0 0</inkml:trace>
</inkml:ink>
</file>

<file path=ppt/ink/ink7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9:39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0 11311 0 0,'-1'1'522'0'0,"-34"14"474"0"0,1 2 1 0 0,1 1 0 0 0,-48 35 0 0 0,-81 82 1726 0 0,132-108-2397 0 0,2-3-39 0 0,1 2 0 0 0,1 1 1 0 0,-35 47-1 0 0,60-72-1232 0 0</inkml:trace>
</inkml:ink>
</file>

<file path=ppt/ink/ink7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9:42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158 185 6911 0 0,'0'0'528'0'0,"-1"-1"-341"0"0,-33-6 145 0 0,10 2 1594 0 0,-1 0 1 0 0,-49-2 3296 0 0,84 12-4954 0 0,3 0-149 0 0,0 0-1 0 0,1-1 1 0 0,-1-1 0 0 0,1 0-1 0 0,26 2 1 0 0,71-3 272 0 0,-92-2-326 0 0,355-25 427 0 0,-192 9-420 0 0,414-60 36 0 0,-141 14 136 0 0,-259 50-213 0 0,-163 12-469 0 0,1 2 0 0 0,-1 1 0 0 0,59 14 0 0 0,-84-14-104 0 0,1 0-1 0 0,-1 0 0 0 0,0 1 1 0 0,12 7-1 0 0,-18-10-114 0 0,-3 2-932 0 0,0-2 1476 0 0,1 1 1 0 0,-1-1 0 0 0,0 0-1 0 0,1 0 1 0 0,-1 0-1 0 0,0 1 1 0 0,0-1 0 0 0,0 0-1 0 0,0 0 1 0 0,0 0 0 0 0,0-1-1 0 0,-2 3 1 0 0,1-2-29 0 0,0 1-716 0 0</inkml:trace>
</inkml:ink>
</file>

<file path=ppt/ink/ink7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9:43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26 7919 0 0,'1'-1'363'0'0,"26"-16"130"0"0,-16 10 2035 0 0,-32 18 1237 0 0,13-6-3195 0 0,-37 19-140 0 0,16-10-306 0 0,-32 24 1 0 0,-76 50-130 0 0,-6 5 185 0 0,109-68 310 0 0,-62 57-1 0 0,91-77-365 0 0,0 0-1 0 0,0 1 1 0 0,1-1-1 0 0,0 1 1 0 0,0 0-1 0 0,0 0 1 0 0,-4 11-1 0 0,7-15 121 0 0,3 8-18 0 0,-1-8-175 0 0,0 1 1 0 0,0-1 0 0 0,0 0 0 0 0,0 0 0 0 0,0 0 0 0 0,0 0 0 0 0,1-1-1 0 0,-1 1 1 0 0,1 0 0 0 0,0 0 0 0 0,-1-1 0 0 0,1 1 0 0 0,0-1-1 0 0,0 0 1 0 0,0 1 0 0 0,0-1 0 0 0,0 0 0 0 0,0 0 0 0 0,0 0 0 0 0,0 0-1 0 0,0-1 1 0 0,1 1 0 0 0,2 0 0 0 0,6 1 180 0 0,0 0 0 0 0,0-1 0 0 0,17-1 0 0 0,-26 0-202 0 0,158-8 621 0 0,-57 0-1562 0 0,1-1-2771 0 0,-91 8-2580 0 0</inkml:trace>
</inkml:ink>
</file>

<file path=ppt/ink/ink7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9:43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56 11255 0 0,'0'0'1023'0'0,"-1"0"-842"0"0,-13 4 85 0 0,1-1 0 0 0,-1 2 1 0 0,1 0-1 0 0,0 0 0 0 0,1 1 0 0 0,-1 1 0 0 0,1 0 0 0 0,0 1 0 0 0,1 0 0 0 0,0 1 0 0 0,0 0 0 0 0,1 1 0 0 0,0 0 1 0 0,1 0-1 0 0,0 1 0 0 0,1 1 0 0 0,0-1 0 0 0,0 1 0 0 0,2 0 0 0 0,-7 16 0 0 0,11-24-202 0 0,0 1-1 0 0,1 1 1 0 0,0-1-1 0 0,0 0 1 0 0,0 0-1 0 0,1 0 1 0 0,-1 0-1 0 0,1 1 0 0 0,1-1 1 0 0,-1 0-1 0 0,2 6 1 0 0,-2-8-23 0 0,1-1 0 0 0,0 0 0 0 0,-1 0 1 0 0,1 1-1 0 0,0-1 0 0 0,0 0 0 0 0,1 0 0 0 0,-1 0 0 0 0,0 0 1 0 0,1 0-1 0 0,-1 0 0 0 0,1 0 0 0 0,0-1 0 0 0,-1 1 0 0 0,1 0 1 0 0,0-1-1 0 0,0 0 0 0 0,0 1 0 0 0,0-1 0 0 0,0 0 1 0 0,1 0-1 0 0,-1 0 0 0 0,0 0 0 0 0,0 0 0 0 0,1-1 0 0 0,2 1 1 0 0,6 1 46 0 0,0-2 0 0 0,-1 1-1 0 0,1-1 1 0 0,0-1 0 0 0,0 0 0 0 0,0 0 0 0 0,0-1 0 0 0,-1 0 0 0 0,1-1 0 0 0,18-8 0 0 0,-16 6-83 0 0,-1-1-1 0 0,0 0 0 0 0,0-2 1 0 0,0 1-1 0 0,-1-1 0 0 0,0-1 1 0 0,0 0-1 0 0,10-12 0 0 0,-14 13-42 0 0,-1-1-1 0 0,-1 0 0 0 0,0 0 1 0 0,0-1-1 0 0,0 1 0 0 0,-1-1 1 0 0,-1 0-1 0 0,0 0 0 0 0,0 0 1 0 0,-1-1-1 0 0,0 1 0 0 0,-1-1 1 0 0,0 1-1 0 0,-1-1 0 0 0,0 0 1 0 0,0 1-1 0 0,-3-15 0 0 0,2 21-8 0 0,0 0 0 0 0,0 1 0 0 0,0-1 0 0 0,0 0 1 0 0,-1 1-1 0 0,1-1 0 0 0,-1 1 0 0 0,0-1 0 0 0,0 1 0 0 0,0 0 0 0 0,0 0 0 0 0,-1 0 0 0 0,1 0 0 0 0,-5-3 0 0 0,5 4-29 0 0,-1 0 0 0 0,1 1 0 0 0,-1-1 0 0 0,1 1-1 0 0,-1 0 1 0 0,1 0 0 0 0,-1 0 0 0 0,0 0 0 0 0,0 0 0 0 0,0 0 0 0 0,1 1 0 0 0,-1 0-1 0 0,0-1 1 0 0,0 1 0 0 0,0 0 0 0 0,0 0 0 0 0,0 1 0 0 0,-5 0 0 0 0,1 3-658 0 0</inkml:trace>
</inkml:ink>
</file>

<file path=ppt/ink/ink7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9:44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7 6911 0 0,'0'0'6235'0'0,"-8"-3"-4602"0"0,6 2-1489 0 0,-1 0 0 0 0,0 1 0 0 0,0-1-1 0 0,0 1 1 0 0,0 0 0 0 0,1 0 0 0 0,-1 0-1 0 0,0 0 1 0 0,0 0 0 0 0,0 1 0 0 0,0-1-1 0 0,-4 3 1 0 0,-37 14 359 0 0,29-10-239 0 0,-51 21 384 0 0,-96 56 0 0 0,144-73-593 0 0,11-7-57 0 0,1-1-1 0 0,-1 2 0 0 0,1-1 0 0 0,0 1 1 0 0,-10 9-1 0 0,11-7-12 0 0,4-6 15 0 0,1 1 0 0 0,-1-1 0 0 0,1 0 0 0 0,-1 0 0 0 0,1 1 0 0 0,-1-1 0 0 0,1 0 0 0 0,0 1 0 0 0,-1-1 0 0 0,1 0 0 0 0,0 1 0 0 0,0-1 0 0 0,0 0 0 0 0,0 1 0 0 0,0-1 0 0 0,0 0 0 0 0,1 1 0 0 0,-1-1 0 0 0,1 2 0 0 0,0 1 0 0 0,0-2 2 0 0,0 1 0 0 0,1 0-1 0 0,-1-1 1 0 0,1 1 0 0 0,-1-1 0 0 0,1 0-1 0 0,0 1 1 0 0,0-1 0 0 0,0 0 0 0 0,0 0 0 0 0,0 0-1 0 0,1 0 1 0 0,-1-1 0 0 0,1 1 0 0 0,4 2-1 0 0,5 2 22 0 0,25 10-1 0 0,-34-15-20 0 0,36 13 11 0 0,133 56 27 0 0,-164-66-27 0 0,0 0 0 0 0,0 0 0 0 0,0 1 0 0 0,-1 0 0 0 0,1 0 0 0 0,-1 1-1 0 0,0 0 1 0 0,-1 0 0 0 0,1 1 0 0 0,-1 0 0 0 0,8 13 0 0 0,-13-19 10 0 0,0 1 0 0 0,-1 0-1 0 0,1-1 1 0 0,-1 1 0 0 0,1 0 0 0 0,-1 0 0 0 0,0-1 0 0 0,0 1 0 0 0,0 0 0 0 0,0 0-1 0 0,0 0 1 0 0,0-1 0 0 0,0 1 0 0 0,0 0 0 0 0,-1 0 0 0 0,1-1 0 0 0,-1 1 0 0 0,1 0-1 0 0,-1-1 1 0 0,0 1 0 0 0,0 0 0 0 0,1-1 0 0 0,-1 1 0 0 0,0-1 0 0 0,0 1 0 0 0,-1-1-1 0 0,1 0 1 0 0,0 1 0 0 0,0-1 0 0 0,-3 2 0 0 0,-2 2 12 0 0,1-1 0 0 0,-1 0 0 0 0,-1 0 0 0 0,1 0 0 0 0,0-1 0 0 0,-10 3 1 0 0,1-1-2 0 0,-1 0 0 0 0,0-1 1 0 0,0-1-1 0 0,0-1 1 0 0,-1 0-1 0 0,-16-1 1 0 0,-101-10 209 0 0,90 2-84 0 0,-2 0-590 0 0,14 5-6324 0 0</inkml:trace>
</inkml:ink>
</file>

<file path=ppt/ink/ink7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9:45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5 1839 0 0,'4'-5'13132'0'0,"-54"22"-11896"0"0,-10 4-1023 0 0,-101 21 0 0 0,54-29-286 0 0,38-6 55 0 0,69-7-17 0 0,0 0 0 0 0,0 0 0 0 0,0 0 0 0 0,0 0 0 0 0,0 0 1 0 0,0 0-1 0 0,0-1 0 0 0,0 1 0 0 0,0 0 0 0 0,0 0 0 0 0,0 0 0 0 0,0 0 0 0 0,0 0 0 0 0,0 0 0 0 0,0 0 1 0 0,0 0-1 0 0,0 0 0 0 0,0 0 0 0 0,0 0 0 0 0,0 0 0 0 0,0 0 0 0 0,0 0 0 0 0,0 0 0 0 0,0 0 1 0 0,0-1-455 0 0,-1 1 454 0 0,1 0 0 0 0,0 0 0 0 0,10-4-315 0 0,15-5 151 0 0,-14 7 62 0 0,-5 2 62 0 0,-12 6 190 0 0,-5 4 121 0 0,-3 3 82 0 0,0-1 1 0 0,-1 0-1 0 0,0-1 1 0 0,-19 10 1158 0 0,39-18-1400 0 0,7 9-164 0 0,-6-7 21 0 0,-1 0-1 0 0,2-1 1 0 0,-1 0-1 0 0,0 0 1 0 0,1 0 0 0 0,0 0-1 0 0,-1-1 1 0 0,2-1-1 0 0,-1 1 1 0 0,0-1-1 0 0,0 0 1 0 0,9 1-1 0 0,-11-2 6 0 0,78 10-563 0 0,-81-10 623 0 0,1-1 0 0 0,-1 0 0 0 0,0 0 0 0 0,1 1 0 0 0,-1-1 0 0 0,0 1 0 0 0,1 0 0 0 0,-1 0 0 0 0,0 0 0 0 0,0 0 0 0 0,1 0 0 0 0,1 2 0 0 0,-3-2 16 0 0,0-1-1 0 0,-1 1 1 0 0,1-1 0 0 0,0 1-1 0 0,0-1 1 0 0,0 1 0 0 0,0-1-1 0 0,-1 0 1 0 0,1 1-1 0 0,0-1 1 0 0,0 0 0 0 0,0 0-1 0 0,0 0 1 0 0,1 0 0 0 0,-1 1 12 0 0,0-1 0 0 0,-1 0 1 0 0,1 0-1 0 0,0 0 1 0 0,-1 1-1 0 0,1-1 0 0 0,-1 0 1 0 0,1 1-1 0 0,-1-1 1 0 0,1 1-1 0 0,-1-1 0 0 0,1 1 1 0 0,-1-1-1 0 0,1 1 1 0 0,-1-1-1 0 0,1 1 0 0 0,-1-1 1 0 0,0 1-1 0 0,1-1 1 0 0,-1 1-1 0 0,0 0 0 0 0,0-1 1 0 0,1 1-1 0 0,-1 0 1 0 0,0-1-1 0 0,0 1 0 0 0,0 0 1 0 0,0 0-1 0 0,1 2 95 0 0,-1 1 0 0 0,1-1 0 0 0,-1 0-1 0 0,0 0 1 0 0,-1 6 0 0 0,0-5-76 0 0,0-1 0 0 0,-1 1 0 0 0,1 0 0 0 0,-1-1 0 0 0,0 1 0 0 0,0-1 0 0 0,0 1 0 0 0,0-1 0 0 0,-1 0 0 0 0,1 0 0 0 0,-1 0 0 0 0,0 0 0 0 0,0-1 0 0 0,0 1 0 0 0,0-1 0 0 0,-6 4 0 0 0,-8 3 157 0 0,1 0-1 0 0,-22 8 0 0 0,24-10-166 0 0,-3 0 10 0 0,-1-1 0 0 0,0 0 0 0 0,-34 6-1 0 0,40-10-88 0 0,0-1-1 0 0,1 0 0 0 0,-1-1 0 0 0,0 0 0 0 0,0-1 0 0 0,1 0 0 0 0,-15-3 0 0 0,25 3-238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8:13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1 5983 0 0,'0'0'542'0'0,"-3"1"-446"0"0,-6 4 584 0 0,-1 0 1 0 0,1 1 0 0 0,0 0-1 0 0,1 0 1 0 0,0 1 0 0 0,0 0-1 0 0,0 1 1 0 0,1 0 0 0 0,0 0-1 0 0,-8 11 1 0 0,-7 16 698 0 0,-25 48 1 0 0,38-67-1509 0 0,-274 550 2070 0 0,161-305-1827 0 0,119-254-320 0 0,0 0 1 0 0,-1-1 0 0 0,0 0 0 0 0,-1 0 0 0 0,-5 7 0 0 0,9-12-926 0 0</inkml:trace>
</inkml:ink>
</file>

<file path=ppt/ink/ink7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9:45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2759 0 0,'0'0'126'0'0,"0"2"-5"0"0,3 15 2129 0 0,0 0 0 0 0,2-1 0 0 0,0 1 0 0 0,9 21 0 0 0,-6-22-1623 0 0,1 1-1 0 0,0-1 1 0 0,1-1-1 0 0,1 0 1 0 0,1 0-1 0 0,25 25 1 0 0,89 67 1624 0 0,-79-70-1462 0 0,78 81 0 0 0,-89-85-785 0 0,-11-10-47 0 0,-24-22-161 0 0,8-4-4593 0 0</inkml:trace>
</inkml:ink>
</file>

<file path=ppt/ink/ink7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9:4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0 9671 0 0,'0'0'2242'0'0,"-1"1"-894"0"0,-8 4-274 0 0,1 0 1 0 0,-12 9 0 0 0,-31 32-553 0 0,14-12-88 0 0,-33 27 795 0 0,-121 139 0 0 0,182-190-1172 0 0,-4 6 46 0 0,1-1 1 0 0,-13 24-1 0 0,24-38-383 0 0</inkml:trace>
</inkml:ink>
</file>

<file path=ppt/ink/ink7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9:46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263 440 2303 0 0,'-4'11'4356'0'0,"3"-8"-3816"0"0,0 0-1 0 0,-1-1 0 0 0,1 1 0 0 0,0 0 1 0 0,-1-1-1 0 0,0 1 0 0 0,0-1 0 0 0,0 0 1 0 0,0 1-1 0 0,0-1 0 0 0,0 0 0 0 0,0 0 1 0 0,-6 3-1 0 0,3-2-211 0 0,0-1 0 0 0,0 1-1 0 0,0-1 1 0 0,0 0 0 0 0,0-1 0 0 0,-1 1 0 0 0,-6 0-1 0 0,1-1-238 0 0,1 0 0 0 0,-1 0 0 0 0,0-2 0 0 0,1 1 0 0 0,-1-1 0 0 0,0-1 0 0 0,-19-5 0 0 0,26 6-74 0 0,0 0-1 0 0,0-1 0 0 0,0 0 1 0 0,0 0-1 0 0,1 0 1 0 0,-1 0-1 0 0,0-1 0 0 0,1 1 1 0 0,0-1-1 0 0,0 0 1 0 0,-1 0-1 0 0,2 0 0 0 0,-1-1 1 0 0,0 1-1 0 0,-3-6 0 0 0,4 4 10 0 0,-1-1-1 0 0,0 0 1 0 0,1 0 0 0 0,0 0-1 0 0,1 0 1 0 0,-1 0-1 0 0,1-1 1 0 0,0 1-1 0 0,0-11 1 0 0,2 5-92 0 0,-1 1 0 0 0,2-1 0 0 0,-1 1 1 0 0,1-1-1 0 0,1 1 0 0 0,0 0 0 0 0,1 0 0 0 0,0 0 1 0 0,1 0-1 0 0,0 1 0 0 0,8-12 0 0 0,0 4-364 0 0,2 0 0 0 0,0 1-1 0 0,1 0 1 0 0,1 2 0 0 0,0 0 0 0 0,1 0-1 0 0,0 2 1 0 0,2 0 0 0 0,-1 2 0 0 0,25-11-1 0 0,-19 10 791 0 0,1 2 0 0 0,1 1 0 0 0,0 1 0 0 0,0 2 0 0 0,0 0 1 0 0,1 2-1 0 0,53-2 0 0 0,-70 6-99 0 0,-1 0 0 0 0,1 1 1 0 0,-1 0-1 0 0,0 0 1 0 0,1 1-1 0 0,-1 1 0 0 0,0-1 1 0 0,0 2-1 0 0,0 0 0 0 0,17 8 1 0 0,-26-10-232 0 0,0-1 0 0 0,0 0 0 0 0,0 1 1 0 0,0-1-1 0 0,0 1 0 0 0,0-1 0 0 0,-1 1 0 0 0,1-1 1 0 0,-1 1-1 0 0,1 0 0 0 0,-1-1 0 0 0,1 1 0 0 0,-1 0 1 0 0,0-1-1 0 0,0 1 0 0 0,0 0 0 0 0,0-1 0 0 0,0 1 1 0 0,0 0-1 0 0,0-1 0 0 0,0 1 0 0 0,-1 0 0 0 0,1-1 1 0 0,-1 1-1 0 0,1 0 0 0 0,-2 1 0 0 0,-1 4 12 0 0,-1-1-1 0 0,0 0 0 0 0,0 0 1 0 0,-1 0-1 0 0,0 0 0 0 0,-9 7 1 0 0,-38 30 34 0 0,30-26-56 0 0,-235 156-64 0 0,242-164-4 0 0,-15 11-80 0 0,12-8-250 0 0,-2 0 1 0 0,-23 11-1 0 0,39-22-167 0 0,-3 2 358 0 0</inkml:trace>
</inkml:ink>
</file>

<file path=ppt/ink/ink7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9:46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1 8287 0 0,'0'0'756'0'0,"-1"1"-622"0"0,-15 9 680 0 0,0 1 1 0 0,1 1-1 0 0,1 1 1 0 0,0 0-1 0 0,1 1 1 0 0,-22 29 0 0 0,-57 103-188 0 0,70-108-126 0 0,-249 459 1195 0 0,219-410-1489 0 0,25-44-1803 0 0</inkml:trace>
</inkml:ink>
</file>

<file path=ppt/ink/ink7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9:46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7367 0 0,'0'0'972'0'0,"1"2"2"0"0,3 32 3179 0 0,19 64 1 0 0,-19-86-3732 0 0,0 0 0 0 0,2 0 1 0 0,-1 0-1 0 0,10 12 0 0 0,-9-15-119 0 0,1 0 0 0 0,0 0-1 0 0,9 7 1 0 0,2 0 51 0 0,0-1 1 0 0,1 0-1 0 0,0-2 1 0 0,1-1-1 0 0,35 17 1 0 0,-26-16-147 0 0,0-2 0 0 0,1-2 0 0 0,54 11 1 0 0,-49-13-92 0 0,69 2 0 0 0,-90-8-366 0 0,-1-2 0 0 0,0 0 0 0 0,1-1 0 0 0,-1 0 1 0 0,0-1-1 0 0,0 0 0 0 0,0-1 0 0 0,18-8 0 0 0,-13 2-1528 0 0</inkml:trace>
</inkml:ink>
</file>

<file path=ppt/ink/ink7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9:47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 10135 0 0,'-8'0'385'0'0,"0"0"0"0"0,0 0 0 0 0,0 1 0 0 0,-1 0 0 0 0,1 1 0 0 0,0 0 0 0 0,1 0 0 0 0,-1 1 0 0 0,0 0 0 0 0,1 0 0 0 0,-1 1 0 0 0,1-1 0 0 0,0 2 0 0 0,-8 5-1 0 0,-3 4 334 0 0,1 0-1 0 0,1 1 0 0 0,0 0 0 0 0,-14 19 0 0 0,-70 95 2006 0 0,81-102-2627 0 0,2 1 1 0 0,-28 59-1 0 0,45-86-363 0 0,-4 10 471 0 0,3-3-4135 0 0</inkml:trace>
</inkml:ink>
</file>

<file path=ppt/ink/ink7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9:47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10047 0 0,'0'0'2470'0'0,"1"-1"-1708"0"0,157-34 3715 0 0,-20 3-4014 0 0,-106 26-1385 0 0,1 2 0 0 0,42-1 0 0 0,-53 5-900 0 0</inkml:trace>
  <inkml:trace contextRef="#ctx0" brushRef="#br0" timeOffset="1">13 339 5983 0 0,'0'0'8030'0'0,"3"0"-7265"0"0,27-2 656 0 0,0-1-1 0 0,59-14 1 0 0,16-3-944 0 0,-5 12-3519 0 0,-82 8-2994 0 0</inkml:trace>
</inkml:ink>
</file>

<file path=ppt/ink/ink7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9:49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6447 0 0,'0'0'9559'0'0,"2"-1"-9022"0"0,6-2-203 0 0,-1 0 0 0 0,1 1 0 0 0,0-1 0 0 0,0 1 0 0 0,12-1 0 0 0,46-1 708 0 0,-34 2-584 0 0,103-18 1063 0 0,-94 12-1295 0 0,-1 2 1 0 0,52-1-1 0 0,-89 7-212 0 0,5-1-99 0 0,0 1 1 0 0,0 1 0 0 0,-1-1 0 0 0,1 1 0 0 0,0 1-1 0 0,14 3 1 0 0,2 3-1574 0 0,0-5-4050 0 0</inkml:trace>
</inkml:ink>
</file>

<file path=ppt/ink/ink7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9:50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16 8287 0 0,'0'0'639'0'0,"-10"-12"-278"0"0,8 11-212 0 0,0 0 0 0 0,0 1-1 0 0,0-1 1 0 0,0 1-1 0 0,-1 0 1 0 0,1 0 0 0 0,0-1-1 0 0,0 1 1 0 0,0 1-1 0 0,-1-1 1 0 0,1 0 0 0 0,0 0-1 0 0,-3 2 1 0 0,-28 9 934 0 0,26-9-1005 0 0,-18 9 358 0 0,0 0 1 0 0,1 2-1 0 0,-30 21 1 0 0,-64 54 957 0 0,75-53-1123 0 0,1 1 0 0 0,-72 83 0 0 0,104-106-219 0 0,1 1 0 0 0,-1 0 0 0 0,2 0 1 0 0,0 1-1 0 0,1 0 0 0 0,1 1 0 0 0,-7 22 0 0 0,10-27-28 0 0,0 0-1 0 0,1 0 1 0 0,1 0-1 0 0,0 1 0 0 0,0-1 1 0 0,1 0-1 0 0,1 1 1 0 0,-1-1-1 0 0,2 0 1 0 0,0 0-1 0 0,6 21 1 0 0,1-10-25 0 0,0-1 0 0 0,2 0 0 0 0,0-1 1 0 0,2 0-1 0 0,22 27 0 0 0,84 84-227 0 0,-84-96 118 0 0,82 81-371 0 0,17 17-134 0 0,-98-93 522 0 0,48 67 1 0 0,-53-61 93 0 0,-3 2 0 0 0,-1 1 1 0 0,21 52-1 0 0,-36-69 85 0 0,-2-1 0 0 0,0 1 0 0 0,-2 1 0 0 0,-2 0 0 0 0,-1 0-1 0 0,1 45 1 0 0,-6-55-56 0 0,-2-1-1 0 0,0 1 1 0 0,-2 0-1 0 0,0-1 1 0 0,-1 0-1 0 0,-2 0 0 0 0,0-1 1 0 0,-1 1-1 0 0,-1-1 1 0 0,-1-1-1 0 0,-18 27 1 0 0,14-27-17 0 0,0 1 1 0 0,-2-2-1 0 0,0 0 1 0 0,-1-1 0 0 0,-1-1-1 0 0,-1 0 1 0 0,0-2-1 0 0,-1 0 1 0 0,-1-1-1 0 0,-26 13 1 0 0,45-26 1 0 0,-20 11 491 0 0,0-2 1 0 0,0-1 0 0 0,-47 14 1607 0 0,86-31-3094 0 0,-7 3 294 0 0,4 0-316 0 0</inkml:trace>
</inkml:ink>
</file>

<file path=ppt/ink/ink7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9:52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291 390 11311 0 0,'0'0'1134'0'0,"-18"8"2172"0"0,1 2-2920 0 0,0-2 0 0 0,0 0 0 0 0,-31 9 0 0 0,37-13-276 0 0,0-1 0 0 0,0-1 1 0 0,0 0-1 0 0,0-1 0 0 0,-1 0 0 0 0,1-1 0 0 0,-19-1 1 0 0,27 1-65 0 0,0-1 1 0 0,0 0 0 0 0,0 1-1 0 0,0-1 1 0 0,0 0 0 0 0,0 0 0 0 0,0-1-1 0 0,0 1 1 0 0,1-1 0 0 0,-1 1-1 0 0,0-1 1 0 0,1 0 0 0 0,-1 0 0 0 0,1 0-1 0 0,0 0 1 0 0,0 0 0 0 0,-1-1-1 0 0,2 1 1 0 0,-1-1 0 0 0,0 1 0 0 0,0-1-1 0 0,1 0 1 0 0,-1 0 0 0 0,1 1-1 0 0,-1-5 1 0 0,1 3-31 0 0,0-1-1 0 0,0 1 1 0 0,1-1-1 0 0,-1 0 1 0 0,1 1-1 0 0,0-1 1 0 0,0 0-1 0 0,1 0 1 0 0,0 1-1 0 0,-1-1 1 0 0,2 1 0 0 0,-1-1-1 0 0,0 1 1 0 0,1-1-1 0 0,0 1 1 0 0,2-5-1 0 0,4-3-46 0 0,0-1 0 0 0,1 2-1 0 0,0-1 1 0 0,1 1 0 0 0,19-17 0 0 0,63-43-496 0 0,-65 51 393 0 0,1 0 97 0 0,2 1-1 0 0,0 1 0 0 0,0 1 0 0 0,2 2 1 0 0,0 1-1 0 0,64-19 0 0 0,-88 32 92 0 0,0-1-1 0 0,0 1 1 0 0,0 0 0 0 0,1 0-1 0 0,-1 1 1 0 0,0 0-1 0 0,9 2 1 0 0,-15-2-22 0 0,0 1 0 0 0,1-1 0 0 0,-1 1-1 0 0,0 0 1 0 0,0-1 0 0 0,0 1 0 0 0,1 0 0 0 0,-1 0 0 0 0,0 1-1 0 0,0-1 1 0 0,-1 0 0 0 0,1 1 0 0 0,0-1 0 0 0,0 1 0 0 0,-1-1-1 0 0,1 1 1 0 0,-1 0 0 0 0,1 0 0 0 0,-1 0 0 0 0,0 0 0 0 0,1 0-1 0 0,-1 0 1 0 0,0 0 0 0 0,0 0 0 0 0,-1 0 0 0 0,1 0 0 0 0,0 1 0 0 0,-1-1-1 0 0,1 3 1 0 0,0 4 42 0 0,-1 1-1 0 0,0 0 0 0 0,-1 0 1 0 0,1 0-1 0 0,-2-1 1 0 0,0 1-1 0 0,0 0 1 0 0,0-1-1 0 0,-1 1 0 0 0,-1-1 1 0 0,1 0-1 0 0,-2 0 1 0 0,-9 16-1 0 0,-4 2-122 0 0,-2-1 0 0 0,-42 44-1 0 0,43-53-240 0 0,0 0-1 0 0,-1-2 1 0 0,-27 16-1 0 0,14-9-331 0 0,10-7-523 0 0,-42 22 0 0 0,54-32-565 0 0,0 0 1 0 0,-1-1 0 0 0,-17 3-1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5:30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26 919 0 0,'3'-7'182'0'0,"-1"4"2260"0"0,17-12 8274 0 0,-20 22-10562 0 0,-1 1-1 0 0,1-1 0 0 0,-1 0 0 0 0,0 0 1 0 0,-1 0-1 0 0,1 0 0 0 0,-1 0 1 0 0,-1 0-1 0 0,-3 6 0 0 0,-4 8 129 0 0,-156 297 1078 0 0,141-272-1332 0 0,-1 2 123 0 0,-40 54-1 0 0,58-90 52 0 0,1 1 0 0 0,-7 16 0 0 0,14-27-68 0 0,0 3-99 0 0,0 0 1 0 0,0 0-1 0 0,-1 0 0 0 0,0 0 0 0 0,0-1 1 0 0,0 1-1 0 0,0 0 0 0 0,-5 5 0 0 0,3-2-16 0 0,-16 29 77 0 0,13-22-229 0 0,-1 1-1 0 0,-1-1 1 0 0,-1-1 0 0 0,0 0 0 0 0,0 0-1 0 0,-16 14 1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44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107 174 7367 0 0,'-34'30'1246'0'0,"22"-15"6398"0"0,13-14-6552 0 0,3 0-920 0 0,-1 0 1 0 0,0 1 0 0 0,1-1 0 0 0,-1 0 0 0 0,1-1-1 0 0,-1 1 1 0 0,1-1 0 0 0,0 1 0 0 0,-1-1 0 0 0,1 0-1 0 0,4-1 1 0 0,44-7 796 0 0,-49 7-889 0 0,244-71 2119 0 0,-160 42-1802 0 0,102-37 124 0 0,-137 48-454 0 0,-24 7-30 0 0,-17 8-281 0 0,-1-1-1 0 0,13-3 1 0 0,-31 8 103 0 0,0-1 0 0 0,0 1-1 0 0,0 1 1 0 0,0-1 0 0 0,1 1-1 0 0,-1 1 1 0 0,0-1 0 0 0,0 1 0 0 0,-8 4-1 0 0,-2-1-27 0 0,-42 13-31 0 0,1 3 0 0 0,1 3 0 0 0,1 2 0 0 0,1 2 1 0 0,-96 67-1 0 0,125-76 413 0 0,0 1 0 0 0,2 2 0 0 0,0 0-1 0 0,2 2 1 0 0,1 1 0 0 0,0 0 0 0 0,2 2 0 0 0,-22 38 0 0 0,37-56-138 0 0,0 0 1 0 0,1 0-1 0 0,1 1 0 0 0,-1 0 1 0 0,2-1-1 0 0,-4 19 0 0 0,5-25-66 0 0,1 0 0 0 0,0 0 0 0 0,0 0 0 0 0,0 1 1 0 0,0-1-1 0 0,0 0 0 0 0,1 0 0 0 0,-1 0 0 0 0,1 0 0 0 0,0 0 0 0 0,0 0 0 0 0,0 0 0 0 0,0-1 0 0 0,0 1 0 0 0,1 0 0 0 0,-1-1 0 0 0,1 1 0 0 0,0 0 0 0 0,0-1 0 0 0,0 0 0 0 0,0 1 1 0 0,0-1-1 0 0,0 0 0 0 0,1 0 0 0 0,-1 0 0 0 0,5 2 0 0 0,-1-1-46 0 0,1 0 1 0 0,-1-1-1 0 0,0 0 1 0 0,1 0-1 0 0,-1 0 1 0 0,14 0 0 0 0,42 0-564 0 0,-62-2 593 0 0,60-3-510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8:13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5 288 8287 0 0,'0'0'639'0'0,"0"1"-415"0"0,-3 10-1443 0 0,2 6 12674 0 0,7-22-10450 0 0,25-26-242 0 0,31-39 1 0 0,-37 40-1144 0 0,54-52 1 0 0,-66 71 319 0 0,4-4-383 0 0,0 1-1 0 0,1 1 1 0 0,33-20 0 0 0,-43 29 356 0 0,-6 3 54 0 0,-1 0 0 0 0,0 0-1 0 0,1 0 1 0 0,-1 1 0 0 0,1-1-1 0 0,0 0 1 0 0,-1 1 0 0 0,1-1-1 0 0,0 1 1 0 0,-1-1 0 0 0,1 1-1 0 0,0 0 1 0 0,0 0 0 0 0,-1 0-1 0 0,1 0 1 0 0,0 0 0 0 0,-1 0-1 0 0,1 0 1 0 0,0 0 0 0 0,3 2-1 0 0,-4-2 40 0 0,0 1-1 0 0,0-1 1 0 0,0 1-1 0 0,0-1 1 0 0,0 1-1 0 0,0 0 0 0 0,0-1 1 0 0,0 1-1 0 0,0 0 1 0 0,0 0-1 0 0,0 0 1 0 0,-1-1-1 0 0,1 1 1 0 0,0 0-1 0 0,0 0 1 0 0,-1 0-1 0 0,1 1 1 0 0,-1-1-1 0 0,1 0 0 0 0,-1 0 1 0 0,1 0-1 0 0,-1 0 1 0 0,0 2-1 0 0,2 1 28 0 0,2 9 159 0 0,-1 0 0 0 0,0 0 0 0 0,3 21-1 0 0,-5-20-18 0 0,1 0-1 0 0,1-1 0 0 0,5 16 0 0 0,-3-16 37 0 0,-2-1-1 0 0,0 1 0 0 0,0 0 1 0 0,-1 0-1 0 0,1 17 1 0 0,-3 1 157 0 0,-4 34 1 0 0,3-43-571 0 0,0-12-2264 0 0</inkml:trace>
</inkml:ink>
</file>

<file path=ppt/ink/ink8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9:52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0 4143 0 0,'0'0'319'0'0,"-1"0"-55"0"0,-6 3 297 0 0,0 0 0 0 0,1 0 0 0 0,-1 0 0 0 0,1 0 0 0 0,0 1 0 0 0,0 0 0 0 0,0 1 0 0 0,-9 8 0 0 0,-4 2-258 0 0,-11 11-124 0 0,0 1 0 0 0,2 1 0 0 0,2 1 0 0 0,0 2 0 0 0,2 0 0 0 0,-36 63 0 0 0,29-36 546 0 0,-38 96 0 0 0,-9 67-6 0 0,73-204-726 0 0,-7 21 1 0 0,8-21 46 0 0,-2 0 0 0 0,-8 19 0 0 0,11-30-44 0 0,0-1 0 0 0,-1 1 0 0 0,0-1-1 0 0,0 1 1 0 0,0-1 0 0 0,0 0-1 0 0,-1-1 1 0 0,0 1 0 0 0,-8 5 0 0 0,-10 8-919 0 0,10-11 352 0 0</inkml:trace>
</inkml:ink>
</file>

<file path=ppt/ink/ink8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9:52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18 11575 0 0,'1'-1'264'0'0,"2"-2"-330"0"0,11-10 1361 0 0,-11 12-487 0 0,-7 10-399 0 0,-45 78 744 0 0,11-23-845 0 0,31-51-201 0 0,1 0 0 0 0,-5 16-1 0 0,9-24-45 0 0,0 0 0 0 0,1 1 0 0 0,0-1 0 0 0,0 1 0 0 0,1-1 0 0 0,-1 1 0 0 0,1-1 0 0 0,1 8 0 0 0,-1-11-22 0 0,0 0 0 0 0,1-1 0 0 0,-1 1-1 0 0,1 0 1 0 0,-1-1 0 0 0,1 1 0 0 0,0-1 0 0 0,0 1 0 0 0,0-1-1 0 0,-1 1 1 0 0,1-1 0 0 0,1 1 0 0 0,-1-1 0 0 0,0 0-1 0 0,0 0 1 0 0,0 1 0 0 0,1-1 0 0 0,-1 0 0 0 0,0 0-1 0 0,1 0 1 0 0,-1 0 0 0 0,1-1 0 0 0,0 1 0 0 0,-1 0-1 0 0,1-1 1 0 0,-1 1 0 0 0,1-1 0 0 0,0 1 0 0 0,0-1-1 0 0,-1 0 1 0 0,1 0 0 0 0,2 0 0 0 0,2 0 65 0 0,-1 0 0 0 0,1 0 0 0 0,0-1 0 0 0,0 0 0 0 0,0 0 0 0 0,-1 0 0 0 0,11-5 1 0 0,1-2-52 0 0,-1-1 0 0 0,19-13 0 0 0,-15 9-38 0 0,13-11-20 0 0,-2-1 0 0 0,-1-1 0 0 0,31-35 0 0 0,-31 31-47 0 0,39-43-12 0 0,-68 72 0 0 0,-2 16-4 0 0,-1-1 65 0 0,-1 1 0 0 0,0-1 0 0 0,-9 27 1 0 0,-1 3 9 0 0,11-37-14 0 0,-7 26-1427 0 0,1 1 1 0 0,2 1-1 0 0,-3 56 1 0 0</inkml:trace>
</inkml:ink>
</file>

<file path=ppt/ink/ink8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9:53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15 353 15119 0 0,'-8'-4'1606'0'0,"2"1"1491"0"0,8 3-2997 0 0,0 0 1 0 0,1 1 0 0 0,-1-2-1 0 0,0 1 1 0 0,0 0-1 0 0,0 0 1 0 0,0-1 0 0 0,1 1-1 0 0,2-2 1 0 0,3 0 85 0 0,58-9 616 0 0,38-7 12 0 0,88-21 30 0 0,133-34-619 0 0,-172 28-221 0 0,183-50 104 0 0,-244 74-396 0 0,159-16 0 0 0,-240 36 55 0 0,1 1 0 0 0,14 1 0 0 0,3 5-3024 0 0</inkml:trace>
</inkml:ink>
</file>

<file path=ppt/ink/ink8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9:54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0 7919 0 0,'0'0'6448'0'0,"-11"3"-4537"0"0,6 0-1714 0 0,-1 0 1 0 0,1 0-1 0 0,0 0 0 0 0,0 1 1 0 0,0 0-1 0 0,0 0 1 0 0,1 1-1 0 0,-1-1 0 0 0,-6 11 1 0 0,-32 52 105 0 0,33-50-179 0 0,-26 38 56 0 0,-14 24-39 0 0,45-69-102 0 0,0-1 0 0 0,1 1 0 0 0,1-1 0 0 0,-1 1 0 0 0,2 0 0 0 0,-4 18 0 0 0,6-24-10 0 0,0-1 1 0 0,0 1-1 0 0,0-1 1 0 0,0 0-1 0 0,1 1 1 0 0,-1-1 0 0 0,1 1-1 0 0,0-1 1 0 0,0 0-1 0 0,0 0 1 0 0,0 0-1 0 0,0 1 1 0 0,1-1-1 0 0,0 0 1 0 0,-1 0 0 0 0,5 4-1 0 0,-5-6 3 0 0,1 1 1 0 0,0 0-1 0 0,0-1 0 0 0,0 0 0 0 0,0 1 0 0 0,0-1 0 0 0,0 0 0 0 0,0 0 1 0 0,1 0-1 0 0,-1 0 0 0 0,0-1 0 0 0,4 2 0 0 0,25 1 310 0 0,-21-3-282 0 0,0 0 1 0 0,0-1-1 0 0,0 0 0 0 0,0-1 0 0 0,0-1 0 0 0,0 1 0 0 0,-1-1 1 0 0,1-1-1 0 0,-1 0 0 0 0,0 0 0 0 0,12-8 0 0 0,7-6 150 0 0,-2-1 0 0 0,29-26 0 0 0,-24 14-216 0 0,0 0-1 0 0,-3-3 0 0 0,30-42 1 0 0,-50 65-3 0 0,29-36-290 0 0,15-20-359 0 0,-63 88 268 0 0,2 2 1 0 0,-10 28-1 0 0,-11 29 391 0 0,19-55-1 0 0,2-1 0 0 0,1 1 0 0 0,-9 47 0 0 0,16-68 7 0 0,1-1-1 0 0,0 1 0 0 0,0 0 0 0 0,0 0 1 0 0,0 0-1 0 0,0 0 0 0 0,1 0 1 0 0,0 0-1 0 0,-1 0 0 0 0,1 0 1 0 0,1-1-1 0 0,-1 1 0 0 0,1 0 1 0 0,-1-1-1 0 0,1 1 0 0 0,0-1 0 0 0,0 1 1 0 0,1-1-1 0 0,-1 0 0 0 0,4 3 1 0 0,-2-3 30 0 0,0 1 1 0 0,0-1-1 0 0,0 0 1 0 0,1 0 0 0 0,0 0-1 0 0,-1-1 1 0 0,1 0-1 0 0,0 0 1 0 0,0 0-1 0 0,0 0 1 0 0,0-1-1 0 0,1 0 1 0 0,-1 0 0 0 0,8 0-1 0 0,-3 0 16 0 0,-6 0-51 0 0,-1-1 0 0 0,1 0 1 0 0,-1 0-1 0 0,1 0 1 0 0,-1 0-1 0 0,1-1 0 0 0,-1 1 1 0 0,0-1-1 0 0,1 0 1 0 0,-1 0-1 0 0,6-3 1 0 0,-4 3-323 0 0,10-6-2467 0 0,-8 1-3580 0 0</inkml:trace>
</inkml:ink>
</file>

<file path=ppt/ink/ink8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9:55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48 11431 0 0,'28'-42'5462'0'0,"-27"37"-2441"0"0,-13 16-3053 0 0,0 0-1 0 0,-1-1 1 0 0,0 0 0 0 0,-1-1-1 0 0,1 0 1 0 0,-2-1 0 0 0,1-1-1 0 0,-23 8 1 0 0,29-12-3 0 0,-13 5-68 0 0,-1-1 0 0 0,-32 5 0 0 0,-97 1-419 0 0,121-10 273 0 0,22-2 95 0 0,-1 0-1 0 0,1-1 0 0 0,-1 0 1 0 0,-16-1-1 0 0,24 0-5 0 0,1 1-39 0 0,-1 0 173 0 0,1 0-1 0 0,-1 0 0 0 0,1 0 0 0 0,-1 0 0 0 0,1 0 1 0 0,0 0-1 0 0,-1 0 0 0 0,1-1 0 0 0,-1 1 0 0 0,1 0 1 0 0,0 0-1 0 0,-1-1 0 0 0,1 1 0 0 0,0 0 0 0 0,-1 0 1 0 0,1-1-1 0 0,0 1 0 0 0,-1 0 0 0 0,1-1 0 0 0,0 1 1 0 0,0 0-1 0 0,-1-1 0 0 0,1 1 0 0 0,0-1 0 0 0,0 1 1 0 0,0 0-1 0 0,0-1 0 0 0,0 1 0 0 0,-1-1 0 0 0,1 1 1 0 0,0 0-1 0 0,0-1 0 0 0,0 1 0 0 0,0-1 0 0 0,0 1 0 0 0,0-1 1 0 0,0 1-1 0 0,1-1 0 0 0,-1-19-694 0 0,0 20 757 0 0,0 0 0 0 0,0 0 0 0 0,1 0 0 0 0,-1 0 0 0 0,0-1 0 0 0,0 1 0 0 0,0 0 0 0 0,0 0 0 0 0,0 0 0 0 0,0 0 0 0 0,0-1 0 0 0,0 1 0 0 0,0 0 0 0 0,0 0 0 0 0,0 0 0 0 0,0 0 1 0 0,0-1-1 0 0,0 1 0 0 0,-1 0 0 0 0,1 0 0 0 0,0 0 0 0 0,0 0 0 0 0,0 0 0 0 0,0-1 0 0 0,0 1 0 0 0,0 0 0 0 0,0 0 0 0 0,0 0 0 0 0,0 0 0 0 0,-1 0 0 0 0,1 0 0 0 0,0-1 0 0 0,0 1 0 0 0,0 0 0 0 0,0 0 0 0 0,0 0 0 0 0,-1 0 0 0 0,1 0 0 0 0,0 0 0 0 0,0 0 0 0 0,0 0 0 0 0,0 0 0 0 0,-1 0 0 0 0,1 0 0 0 0,0 0 1 0 0,0 0-1 0 0,0 0 0 0 0,0 0 0 0 0,-1 0 0 0 0,1 0 0 0 0,0 0 0 0 0,-14 5 412 0 0,-15 13-401 0 0,13-3 11 0 0,-1 0 0 0 0,2 1 0 0 0,0 0 0 0 0,-12 20 0 0 0,26-35-21 0 0,-1 1 0 0 0,1-1 0 0 0,1 1 0 0 0,-1 0 1 0 0,0-1-1 0 0,0 1 0 0 0,1 0 0 0 0,-1 2 1 0 0,0-4-26 0 0,1 1 1 0 0,0-1 0 0 0,0 1 0 0 0,0 0-1 0 0,0-1 1 0 0,0 1 0 0 0,0-1 0 0 0,0 1-1 0 0,0-1 1 0 0,0 1 0 0 0,0 0 0 0 0,1-1-1 0 0,-1 1 1 0 0,0-1 0 0 0,0 1 0 0 0,1-1 0 0 0,-1 1-1 0 0,0-1 1 0 0,0 1 0 0 0,1-1 0 0 0,-1 1-1 0 0,0-1 1 0 0,1 0 0 0 0,-1 1 0 0 0,1-1-1 0 0,-1 1 1 0 0,1-1 0 0 0,-1 0 0 0 0,1 1-1 0 0,0-1 1 0 0,0 2 0 0 0,2 0-13 0 0,13 0 67 0 0,15-6 12 0 0,-21 2-135 0 0,0 1 1 0 0,19-1-1 0 0,-19 3 24 0 0,-1 1 1 0 0,0-1-1 0 0,1 2 0 0 0,-1-1 0 0 0,0 1 1 0 0,0 0-1 0 0,0 1 0 0 0,8 5 0 0 0,-7-4 31 0 0,-1-1-1 0 0,1 0 0 0 0,-1 0 0 0 0,1-1 0 0 0,0 0 0 0 0,19 2 1 0 0,-6-4-55 0 0,53 5 199 0 0,-68-5-77 0 0,0 0-1 0 0,0 1 1 0 0,0 0-1 0 0,0 1 1 0 0,-1-1 0 0 0,14 8-1 0 0,-19-9-1 0 0,-1 0 7 0 0,0 0-34 0 0,0 0 0 0 0,0 0-1 0 0,0 0 1 0 0,-1 1 0 0 0,1-1 0 0 0,0 0 0 0 0,-1 0 0 0 0,1 0 0 0 0,-1 1-1 0 0,1-1 1 0 0,-1 0 0 0 0,0 1 0 0 0,0-1 0 0 0,1 0 0 0 0,-1 1 0 0 0,0-1-1 0 0,0 1 1 0 0,0-1 0 0 0,0 0 0 0 0,-1 1 0 0 0,1-1 0 0 0,0 0 0 0 0,-1 1-1 0 0,1-1 1 0 0,0 0 0 0 0,-1 1 0 0 0,0-1 0 0 0,-1 2 0 0 0,0 3 55 0 0,-1-1 1 0 0,0 0-1 0 0,-1 0 1 0 0,1 0-1 0 0,-8 8 1 0 0,1-5-38 0 0,0 1 0 0 0,0-2 1 0 0,-1 1-1 0 0,1-1 0 0 0,-14 5 0 0 0,-60 25-60 0 0,68-30 48 0 0,-13 4-19 0 0,-51 13-1 0 0,64-21-92 0 0,0 0 0 0 0,-1-1 0 0 0,1 0 0 0 0,-31-2 0 0 0,35-2 321 0 0,2 1-1182 0 0,3 0-4696 0 0</inkml:trace>
</inkml:ink>
</file>

<file path=ppt/ink/ink8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9:56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10047 0 0,'0'0'7356'0'0,"2"0"-6836"0"0,91-17 1203 0 0,25-3-883 0 0,-100 18-1805 0 0,1 1 0 0 0,-1 0 0 0 0,1 2 0 0 0,25 3 0 0 0</inkml:trace>
</inkml:ink>
</file>

<file path=ppt/ink/ink8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39:56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14191 0 0,'0'0'1603'0'0,"1"1"-1146"0"0,3 0-232 0 0,1-1 0 0 0,-1 1 0 0 0,0-1 0 0 0,0 0 1 0 0,0 1-1 0 0,1-2 0 0 0,6 0 0 0 0,36-8 652 0 0,-32 5-591 0 0,35-7-603 0 0,0 2-1 0 0,1 2 0 0 0,85 0 1 0 0,-114 9-1437 0 0</inkml:trace>
</inkml:ink>
</file>

<file path=ppt/ink/ink8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0:0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2303 0 0,'0'0'11600'0'0,"2"0"-11040"0"0,13 1-123 0 0,0-1-1 0 0,1 0 1 0 0,-1-1 0 0 0,0-1-1 0 0,23-5 1 0 0,-6 1-65 0 0,166-43 778 0 0,3 0-476 0 0,-195 48-831 0 0,0 0-1 0 0,0 1 1 0 0,1-1-1 0 0,-1 1 0 0 0,11 2 1 0 0,-16-2-186 0 0,10 6-2419 0 0</inkml:trace>
</inkml:ink>
</file>

<file path=ppt/ink/ink8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0:03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29 919 0 0,'0'0'14167'0'0,"-2"1"-13735"0"0,-3 0-362 0 0,1 0 0 0 0,-1 1 0 0 0,1-1 0 0 0,0 1 0 0 0,0 1 0 0 0,-1-1 0 0 0,1 0 0 0 0,0 1 0 0 0,1 0 0 0 0,-1 0 0 0 0,1 0 0 0 0,-1 0-1 0 0,1 1 1 0 0,-5 6 0 0 0,-5 8-108 0 0,1 0 0 0 0,-9 20 0 0 0,4-7 182 0 0,-3 3 83 0 0,-29 69 0 0 0,42-86-150 0 0,1 0 1 0 0,1 1-1 0 0,1-1 0 0 0,1 1 0 0 0,0 0 0 0 0,0 25 0 0 0,2-39-57 0 0,1-1 0 0 0,1 1 0 0 0,-1 0 0 0 0,0-1 1 0 0,1 1-1 0 0,0-1 0 0 0,0 1 0 0 0,0-1 0 0 0,0 1 0 0 0,1-1 0 0 0,-1 0 0 0 0,1 0 0 0 0,0 0 0 0 0,0 0 0 0 0,3 5 0 0 0,-3-7 4 0 0,0 1 0 0 0,0 0 0 0 0,0-1 0 0 0,1 1 0 0 0,-1-1 0 0 0,0 0 0 0 0,1 0 0 0 0,-1 0 0 0 0,1 0 0 0 0,-1 0 0 0 0,1 0 0 0 0,-1-1 0 0 0,1 1 0 0 0,0-1 0 0 0,-1 0 0 0 0,1 1 0 0 0,0-1 0 0 0,-1-1 0 0 0,1 1 1 0 0,0 0-1 0 0,2-1 0 0 0,14-3 60 0 0,0-1 1 0 0,-1-1 0 0 0,1-1 0 0 0,-2 0 0 0 0,1-1 0 0 0,-1-1 0 0 0,0-1 0 0 0,18-13-1 0 0,1-5-200 0 0,-2 0 0 0 0,44-47 1 0 0,-50 43 80 0 0,26-38-1 0 0,18-21 17 0 0,35-41 126 0 0,-106 131-150 0 0,-3 2-21 0 0,-7 6 54 0 0,1 0-1 0 0,0 0 0 0 0,0 1 1 0 0,0 0-1 0 0,-8 13 1 0 0,-31 49-64 0 0,39-55 58 0 0,0-1 0 0 0,1 1-1 0 0,1 1 1 0 0,0-1 0 0 0,1 1 0 0 0,1 0 0 0 0,-4 29-1 0 0,7-35 50 0 0,0 0-1 0 0,1 0 0 0 0,0 1 0 0 0,1-1 0 0 0,0 0 1 0 0,0 0-1 0 0,1 0 0 0 0,0 0 0 0 0,1 0 0 0 0,0 0 1 0 0,1-1-1 0 0,0 1 0 0 0,10 15 0 0 0,-12-21 9 0 0,0-1 0 0 0,1 1 0 0 0,0 0 0 0 0,-1-1 0 0 0,1 0 0 0 0,0 1 0 0 0,1-1 0 0 0,-1 0 0 0 0,1-1 0 0 0,-1 1 0 0 0,1-1 0 0 0,0 1 0 0 0,0-1 0 0 0,0 0 0 0 0,0-1 0 0 0,0 1 0 0 0,1-1 0 0 0,-1 1 0 0 0,0-1 0 0 0,1-1 0 0 0,-1 1 0 0 0,1-1 0 0 0,-1 1 0 0 0,1-1 0 0 0,-1 0 0 0 0,9-2 0 0 0,41-7 372 0 0,-52 9-379 0 0,8 3-4372 0 0,-1-6 2958 0 0,0-2-40 0 0</inkml:trace>
</inkml:ink>
</file>

<file path=ppt/ink/ink8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0:04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16 126 4143 0 0,'0'0'319'0'0,"-2"1"-210"0"0,-11 3 6488 0 0,28-12-223 0 0,-10 5-7895 0 0,-3 2 1574 0 0,140-70 1820 0 0,-60 45-1862 0 0,-25 10-6172 0 0,-44 11 1075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8:13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14855 0 0,'-5'9'225'0'0,"-1"1"-1"0"0,1 1 0 0 0,1-1 0 0 0,0 1 0 0 0,0-1 1 0 0,1 1-1 0 0,1 0 0 0 0,0 1 0 0 0,0-1 1 0 0,1 0-1 0 0,0 0 0 0 0,1 1 0 0 0,0-1 1 0 0,1 0-1 0 0,1 1 0 0 0,2 13 0 0 0,-1-18-89 0 0,0 0 1 0 0,0 1-1 0 0,1-1 0 0 0,0-1 0 0 0,0 1 0 0 0,0 0 0 0 0,1-1 0 0 0,0 0 1 0 0,1 0-1 0 0,-1-1 0 0 0,1 1 0 0 0,0-1 0 0 0,8 5 0 0 0,11 7 395 0 0,0-2 0 0 0,31 13 0 0 0,-54-27-500 0 0,251 103 2838 0 0,-216-92-2936 0 0,1-2-1 0 0,62 10 1 0 0,-93-19-362 0 0,0-1 0 0 0,0 1 1 0 0,1-1-1 0 0,-1 0 0 0 0,0 0 1 0 0,0-1-1 0 0,0 0 0 0 0,0-1 1 0 0,0 1-1 0 0,7-4 0 0 0,-5 0-1054 0 0</inkml:trace>
</inkml:ink>
</file>

<file path=ppt/ink/ink8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0:04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 9215 0 0,'0'0'831'0'0,"-2"0"-526"0"0,-7 7 743 0 0,-1 0 1 0 0,1 0-1 0 0,-10 10 0 0 0,3 0-226 0 0,-28 37-1 0 0,33-39-657 0 0,0 1-1 0 0,-11 24 1 0 0,-15 60 1885 0 0,56-88-1649 0 0,-13-10-334 0 0,1 0-1 0 0,-1 0 0 0 0,0-1 1 0 0,1 0-1 0 0,-1 0 0 0 0,0 0 0 0 0,1-1 1 0 0,-1 0-1 0 0,1 0 0 0 0,-1-1 1 0 0,11-1-1 0 0,4-4-1434 0 0,0 0-1 0 0,22-9 1 0 0,-15 4-3919 0 0,-16 6 724 0 0</inkml:trace>
</inkml:ink>
</file>

<file path=ppt/ink/ink8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0:04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25 8207 0 0,'0'0'374'0'0,"1"-2"-6"0"0,-1 0-288 0 0,7-18 7222 0 0,-13 25-6112 0 0,-8 13-1472 0 0,-24 41 1058 0 0,-75 131 336 0 0,70-116-808 0 0,-15 31 39 0 0,50-88-317 0 0,1-1 0 0 0,1 1 0 0 0,0 1-1 0 0,-4 25 1 0 0,9-37-154 0 0,0 0 0 0 0,1 0 0 0 0,0 0-1 0 0,0 0 1 0 0,1 10 0 0 0,0-15-747 0 0</inkml:trace>
</inkml:ink>
</file>

<file path=ppt/ink/ink8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0:05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73 219 5063 0 0,'-25'9'457'0'0,"-16"5"4872"0"0,35-9-173 0 0,15-1-4112 0 0,-1-3-828 0 0,1-1 1 0 0,0 0-1 0 0,0-1 1 0 0,0 1 0 0 0,-1-2-1 0 0,1 1 1 0 0,9-4 0 0 0,11-1 192 0 0,237-62 1374 0 0,-120 26-1302 0 0,4 4-554 0 0,190-24 0 0 0,-254 48-1780 0 0,-31 3-2260 0 0,-44 9-1559 0 0</inkml:trace>
</inkml:ink>
</file>

<file path=ppt/ink/ink8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0:06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94 3679 0 0,'0'0'167'0'0,"-2"1"-7"0"0,-20 7 13260 0 0,35-5-12359 0 0,-4-2-838 0 0,-1-1 0 0 0,1 0-1 0 0,-1 0 1 0 0,1-1 0 0 0,0 0-1 0 0,14-4 1 0 0,52-21 327 0 0,-21 7-243 0 0,7-3-51 0 0,-42 14-473 0 0,0 1 1 0 0,1 1-1 0 0,28-5 1 0 0,-46 11-295 0 0</inkml:trace>
</inkml:ink>
</file>

<file path=ppt/ink/ink8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0:06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0 5063 0 0,'-2'1'9067'0'0,"-2"1"-8563"0"0,0 0 1 0 0,0 0-1 0 0,1 0 1 0 0,-1 1-1 0 0,0-1 1 0 0,1 1-1 0 0,-1 0 0 0 0,-4 6 1 0 0,3-3-269 0 0,0 0 0 0 0,1 0 1 0 0,0 0-1 0 0,-5 12 0 0 0,1 3-325 0 0,0 1 0 0 0,-7 31-1 0 0,14-47 210 0 0,-2 6-260 0 0,1 1 0 0 0,0 0 0 0 0,0 17 0 0 0,2-28 28 0 0,1-1 0 0 0,1 4 7 0 0,-1-4 28 0 0,9 2 79 0 0,-5-2 35 0 0,0 0 0 0 0,0-1 0 0 0,0 0-1 0 0,0 0 1 0 0,0 0 0 0 0,0 0 0 0 0,0-1-1 0 0,8-2 1 0 0,39-13 65 0 0,-31 8-56 0 0,109-26-328 0 0,-73 25-6884 0 0,-45 7 2075 0 0</inkml:trace>
</inkml:ink>
</file>

<file path=ppt/ink/ink8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0:06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0 9671 0 0,'0'0'1159'0'0,"-16"3"2866"0"0,13 0-3819 0 0,-1 0-1 0 0,0 0 1 0 0,1 0-1 0 0,-1 1 1 0 0,1-1-1 0 0,0 1 1 0 0,0 0-1 0 0,1 0 1 0 0,-5 8-1 0 0,-18 46 536 0 0,16-36-471 0 0,-144 319 896 0 0,116-261-1150 0 0,30-64-16 0 0,-10 18 0 0 0,2 1 0 0 0,2 0 0 0 0,-16 61 0 0 0,28-87-2 0 0,-3 7-3 0 0,2 0 0 0 0,-1 0 0 0 0,2 0 0 0 0,0 1 0 0 0,2-1 0 0 0,3 30 0 0 0,-4-43-190 0 0</inkml:trace>
</inkml:ink>
</file>

<file path=ppt/ink/ink8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0:24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21391 0 0,'0'0'2288'0'0,"17"3"-2216"0"0,2 8-72 0 0,3 0-696 0 0,5 0-152 0 0,3 1-32 0 0,12-1-7744 0 0</inkml:trace>
</inkml:ink>
</file>

<file path=ppt/ink/ink8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0:26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31 9759 0 0,'0'0'883'0'0,"-2"1"-727"0"0,-14 7 4788 0 0,17-9-4575 0 0,23-9 690 0 0,1 1 0 0 0,47-10-1 0 0,-69 19-975 0 0,1-1-1 0 0,-1 1 1 0 0,1 1-1 0 0,-1-1 1 0 0,1 1-1 0 0,5 1 1 0 0,6 0-85 0 0,1 0-156 0 0,64 2-1130 0 0,-28-7-2928 0 0,-39 2 2518 0 0</inkml:trace>
</inkml:ink>
</file>

<file path=ppt/ink/ink8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0:26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9095 0 0,'0'0'1974'0'0,"2"0"-862"0"0,109-19 4611 0 0,9-1-3561 0 0,66 2-719 0 0,-62 18-3230 0 0,-111 2 611 0 0,-2 1-51 0 0</inkml:trace>
</inkml:ink>
</file>

<file path=ppt/ink/ink8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0:27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64 6911 0 0,'0'0'315'0'0,"1"-9"102"0"0,10-32 7273 0 0,-10 40-7300 0 0,0-1 0 0 0,-1 1 0 0 0,1 0 0 0 0,0 0 0 0 0,0 0 1 0 0,0 0-1 0 0,0 0 0 0 0,0 0 0 0 0,0 0 0 0 0,2-1 1 0 0,-1 4-387 0 0,0 0 1 0 0,0 0 0 0 0,-1 0 0 0 0,1 1 0 0 0,-1-1 0 0 0,0 1 0 0 0,0-1 0 0 0,0 1 0 0 0,0-1 0 0 0,0 1 0 0 0,0 0 0 0 0,-1-1-1 0 0,1 1 1 0 0,-1 0 0 0 0,0 0 0 0 0,0-1 0 0 0,0 1 0 0 0,0 0 0 0 0,-1 5 0 0 0,-1 6 20 0 0,0 0 1 0 0,-7 21-1 0 0,-64 190-36 0 0,22-68-131 0 0,41-128-952 0 0,3-10-3745 0 0,2-4-1067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8:14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777 0 9671 0 0,'0'0'875'0'0,"-2"1"-719"0"0,-10 1 445 0 0,1 1-1 0 0,-1 1 1 0 0,1 0 0 0 0,-1 1 0 0 0,1 0-1 0 0,0 1 1 0 0,1 0 0 0 0,-11 8 0 0 0,-77 66 2894 0 0,82-65-3892 0 0,-157 145 1903 0 0,-80 70-17 0 0,131-124-1359 0 0,120-105-171 0 0,3-1 71 0 0,7-3 19 0 0,11-8-1562 0 0,6-4-5921 0 0</inkml:trace>
</inkml:ink>
</file>

<file path=ppt/ink/ink8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0:27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0 254 9559 0 0,'0'0'5022'0'0,"3"-1"-4256"0"0,187-47 5014 0 0,-45 21-4123 0 0,67-16-675 0 0,-77 8-715 0 0,103-23 149 0 0,3 19-581 0 0,-239 39 149 0 0,4-1-148 0 0,1 0 0 0 0,0 1 0 0 0,0 0 0 0 0,-1 0 0 0 0,1 0 0 0 0,8 3 0 0 0,-13-3-777 0 0,-3 2 697 0 0,1 0-1 0 0,-1 0 1 0 0,0 0-1 0 0,0-1 0 0 0,0 1 1 0 0,0 0-1 0 0,0-1 1 0 0,0 1-1 0 0,-1-1 1 0 0,1 1-1 0 0,-1-1 1 0 0,-1 2-1 0 0,1-1-202 0 0,-3 3 12 0 0,0-1 0 0 0,0 0 1 0 0,-1 0-1 0 0,1-1 1 0 0,-1 1-1 0 0,-11 4 0 0 0,5-3-61 0 0,-31 16-1303 0 0</inkml:trace>
</inkml:ink>
</file>

<file path=ppt/ink/ink8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0:28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0 8287 0 0,'0'0'8019'0'0,"-1"2"-7739"0"0,-7 5-141 0 0,1 2 1 0 0,0-1-1 0 0,0 1 1 0 0,1 0-1 0 0,0 0 1 0 0,1 1-1 0 0,-8 16 1 0 0,-10 19-115 0 0,7-22 2 0 0,-1-1-1 0 0,-2 0 0 0 0,0-1 0 0 0,-33 27 1 0 0,36-32-23 0 0,-1-3-6 0 0,8-6 6 0 0,0-1 1 0 0,-14 17-1 0 0,21-22 311 0 0,13 0 127 0 0,17-2 110 0 0,42-8 1 0 0,-31 3-250 0 0,96-20 665 0 0,-16 3-837 0 0,-115 22-582 0 0,13-1 810 0 0,-7 1-6406 0 0</inkml:trace>
</inkml:ink>
</file>

<file path=ppt/ink/ink8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0:28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12263 0 0,'0'0'1112'0'0,"-1"1"-917"0"0,-4 4 28 0 0,-1 0 0 0 0,2 0 1 0 0,-1 1-1 0 0,0-1 0 0 0,1 1 1 0 0,0 0-1 0 0,1 0 0 0 0,-1 1 0 0 0,-4 11 1 0 0,-1 7 837 0 0,-7 36 0 0 0,-1 2-740 0 0,-12 13-183 0 0,-3-2-1 0 0,-3-1 1 0 0,-68 104 0 0 0,-7 8-119 0 0,94-154-39 0 0,1 1-1 0 0,2 0 0 0 0,2 1 0 0 0,-9 40 1 0 0,19-68-145 0 0,0-1 1 0 0,0 1 0 0 0,1 0 0 0 0,0 0 0 0 0,0-1-1 0 0,1 8 1 0 0,0-9-934 0 0,7 1-56 0 0</inkml:trace>
</inkml:ink>
</file>

<file path=ppt/ink/ink8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0:29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33 12263 0 0,'0'0'4611'0'0,"5"-6"-3307"0"0,-5 10-1295 0 0,0-1-1 0 0,-1 0 1 0 0,0 1-1 0 0,0-1 1 0 0,0 0 0 0 0,0 0-1 0 0,0 0 1 0 0,0 0 0 0 0,-4 5-1 0 0,-19 28 248 0 0,12-20-121 0 0,-8 14 188 0 0,2 1 0 0 0,1 1 0 0 0,1 1 0 0 0,-13 39 0 0 0,26-63-246 0 0,1-1-1 0 0,0 1 1 0 0,1 0 0 0 0,-1 16 0 0 0,2-24-61 0 0,1 0 1 0 0,-1 0-1 0 0,0 0 1 0 0,0 0-1 0 0,0 0 0 0 0,1 0 1 0 0,-1 0-1 0 0,0 0 1 0 0,1 0-1 0 0,-1 0 1 0 0,1 0-1 0 0,-1 0 0 0 0,1 0 1 0 0,0-1-1 0 0,-1 1 1 0 0,1 0-1 0 0,0 0 1 0 0,-1-1-1 0 0,1 1 0 0 0,0 0 1 0 0,0-1-1 0 0,0 1 1 0 0,0 0-1 0 0,0-1 0 0 0,0 0 1 0 0,0 1-1 0 0,0-1 1 0 0,0 1-1 0 0,0-1 1 0 0,1 0-1 0 0,2 1 37 0 0,-1 0 0 0 0,1-1 1 0 0,-1 1-1 0 0,1-1 0 0 0,0 0 0 0 0,6-1 0 0 0,17-4-28 0 0,0-1 0 0 0,-1-1 0 0 0,0-1 0 0 0,0-1 0 0 0,0-2 0 0 0,-2 0 1 0 0,1-2-1 0 0,-2-1 0 0 0,1-1 0 0 0,-2 0 0 0 0,0-2 0 0 0,-1 0 0 0 0,29-33 0 0 0,-29 24-112 0 0,26-43 0 0 0,-5 7 86 0 0,-36 55-1 0 0,-4 5-5 0 0,-1 0 1 0 0,1-1 0 0 0,0 1-1 0 0,0-1 1 0 0,-1 1-1 0 0,0-1 1 0 0,1 0-1 0 0,-1 1 1 0 0,1-5 0 0 0,0 1-24 0 0,-1 5-44 0 0,-5 12-173 0 0,-28 60 102 0 0,18-42 134 0 0,-13 39 0 0 0,15-33 16 0 0,4-15-8 0 0,2 0-1 0 0,-6 28 1 0 0,11-43 7 0 0,0 1 0 0 0,0-1 0 0 0,1 0 0 0 0,0 0 0 0 0,0 0-1 0 0,1 1 1 0 0,-1-1 0 0 0,1 0 0 0 0,0 0 0 0 0,0 0 0 0 0,1 0 0 0 0,-1 0 0 0 0,1 0 0 0 0,5 8 0 0 0,-6-11 10 0 0,-1-1 0 0 0,1 1 1 0 0,0-1-1 0 0,0 1 0 0 0,0-1 1 0 0,0 0-1 0 0,0 1 1 0 0,1-1-1 0 0,-1 0 0 0 0,0 0 1 0 0,0 0-1 0 0,1 0 1 0 0,-1 0-1 0 0,1 0 0 0 0,1 1 1 0 0,2 0 53 0 0,0 1-16 0 0,0 0 1 0 0,1-1-1 0 0,-1 0 0 0 0,1 0 1 0 0,-1 0-1 0 0,1-1 0 0 0,0 0 0 0 0,0 0 1 0 0,6 0-1 0 0,6 0 11 0 0,29-3-1 0 0,-27-1-99 0 0,-18 2-162 0 0,4-3-2666 0 0</inkml:trace>
</inkml:ink>
</file>

<file path=ppt/ink/ink8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0:29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0 12607 0 0,'0'0'1143'0'0,"-2"1"-839"0"0,-2 3 67 0 0,0 0 0 0 0,0 0 0 0 0,0 0-1 0 0,0 0 1 0 0,1 1 0 0 0,-1-1 0 0 0,-3 7 0 0 0,-4 6 101 0 0,-17 21 234 0 0,3-5-413 0 0,1 1 0 0 0,-29 55 0 0 0,52-86-221 0 0,-1 3 1141 0 0,4-7-1135 0 0,6 0-20 0 0,2-1-46 0 0,-1 2-12 0 0,0 1 0 0 0,-1 0 0 0 0,0-1 0 0 0,16-1 0 0 0,-3 0 0 0 0,18-3-1279 0 0,19-1-1576 0 0,-56 5 2116 0 0,0 0-565 0 0,5 0-2325 0 0</inkml:trace>
</inkml:ink>
</file>

<file path=ppt/ink/ink8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0:30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0 10911 0 0,'0'0'987'0'0,"-2"1"-687"0"0,-2 3 86 0 0,-1-1 0 0 0,0 1 0 0 0,1 0 0 0 0,0 0 0 0 0,0 1 0 0 0,0-1 0 0 0,0 1-1 0 0,1 0 1 0 0,-3 5 0 0 0,-25 54 1353 0 0,21-42-1309 0 0,-2 7 191 0 0,1 0 1 0 0,-11 48 0 0 0,-6 64 442 0 0,8-30-900 0 0,17-99-211 0 0,2-6-310 0 0,0 1 0 0 0,-1-1 0 0 0,-4 11 1 0 0</inkml:trace>
</inkml:ink>
</file>

<file path=ppt/ink/ink8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0:32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8551 0 0,'0'0'5471'0'0,"2"-2"-4750"0"0,11-4-145 0 0,1 0-1 0 0,-1 1 1 0 0,1 0-1 0 0,25-4 1 0 0,63-7 522 0 0,-50 9-730 0 0,-36 5-277 0 0,-7 0-76 0 0,0 0 0 0 0,0 1-1 0 0,0 0 1 0 0,1 1 0 0 0,-1 0 0 0 0,15 2 0 0 0,-22-1-86 0 0,1 0-1 0 0,-1-1 1 0 0,1 1 0 0 0,-1 0-1 0 0,0 0 1 0 0,0 1 0 0 0,4 1-1 0 0,1 4-5314 0 0,0 4-348 0 0</inkml:trace>
</inkml:ink>
</file>

<file path=ppt/ink/ink8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0:33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8287 0 0,'0'0'7843'0'0,"1"-1"-6940"0"0,10-5-499 0 0,0 0 1 0 0,1 0 0 0 0,-1 1 0 0 0,18-5 0 0 0,52-10 369 0 0,8 4-649 0 0,0 3-1 0 0,91 0 1 0 0,-157 13-1293 0 0,0 1-3531 0 0,-3 1-1472 0 0</inkml:trace>
</inkml:ink>
</file>

<file path=ppt/ink/ink8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0:33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15 11375 0 0,'0'0'522'0'0,"-1"-1"-13"0"0,0 0-454 0 0,1 0-1 0 0,0 0 1 0 0,-1 0-1 0 0,1 1 1 0 0,-1-1 0 0 0,1 0-1 0 0,-1 1 1 0 0,1-1-1 0 0,-1 0 1 0 0,1 1 0 0 0,-1-1-1 0 0,0 1 1 0 0,1-1 0 0 0,-1 1-1 0 0,0-1 1 0 0,1 1-1 0 0,-1-1 1 0 0,0 1 0 0 0,0 0-1 0 0,1-1 1 0 0,-1 1-1 0 0,0 0 1 0 0,0 0 0 0 0,0-1-1 0 0,0 1 1 0 0,1 0-1 0 0,-1 0 1 0 0,0 0 0 0 0,0 0-1 0 0,0 0 1 0 0,0 0 0 0 0,1 1-1 0 0,-1-1 1 0 0,0 0-1 0 0,0 0 1 0 0,0 1 0 0 0,0-1-1 0 0,0 1 1 0 0,-1 0-36 0 0,0 0 0 0 0,0 1 0 0 0,0 0 0 0 0,0-1-1 0 0,0 1 1 0 0,0 0 0 0 0,-2 3 0 0 0,-3 8 58 0 0,0 0-1 0 0,1 0 1 0 0,0 0 0 0 0,1 1-1 0 0,-7 28 1 0 0,8-30-23 0 0,-12 49 216 0 0,-31 98 332 0 0,32-116-469 0 0,-33 67 0 0 0,-22 7-9 0 0,67-112-124 0 0,-9 21 11 0 0,-7 10-1218 0 0,18-35 499 0 0</inkml:trace>
</inkml:ink>
</file>

<file path=ppt/ink/ink8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0:34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61 235 12295 0 0,'-61'-14'6000'0'0,"62"13"-5935"0"0,0 1 0 0 0,0-1 0 0 0,0 1 0 0 0,0-1 0 0 0,0 1 0 0 0,-1-1 0 0 0,1 1 0 0 0,0-1 0 0 0,0 0 0 0 0,-1 1 0 0 0,2-2-1 0 0,2-3 101 0 0,5-1 135 0 0,1 0 0 0 0,0 0 0 0 0,0 1 1 0 0,22-8-1 0 0,46-10 474 0 0,-70 21-690 0 0,318-55 1501 0 0,-119 34-1044 0 0,12-3-186 0 0,86-9-189 0 0,-223 30-117 0 0,142 9 0 0 0,-173-1-262 0 0,47 6-885 0 0,-88-7 948 0 0,1 0 0 0 0,-1 1 0 0 0,0 0 0 0 0,0 0 0 0 0,0 1 0 0 0,18 10 0 0 0,-27-13-32 0 0,0 0 0 0 0,0-1 0 0 0,1 1 0 0 0,-1 0 0 0 0,0 0-1 0 0,0 0 1 0 0,-1 0 0 0 0,1 0 0 0 0,0 0 0 0 0,0 0 0 0 0,0 0 0 0 0,-1 0 0 0 0,1 0 0 0 0,0 1 0 0 0,-1-1 0 0 0,1 0 0 0 0,-1 0 0 0 0,0 1 0 0 0,1 1 0 0 0,-1 10-1296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8:14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 8287 0 0,'-5'-1'230'0'0,"4"1"-180"0"0,0 0 0 0 0,0 0-1 0 0,0 0 1 0 0,0 0 0 0 0,-1 0-1 0 0,1 0 1 0 0,0 0 0 0 0,0 0 0 0 0,0 0-1 0 0,0 1 1 0 0,0-1 0 0 0,0 0-1 0 0,0 1 1 0 0,0-1 0 0 0,0 1-1 0 0,-2 0 1 0 0,2 0 50 0 0,1 0 0 0 0,0-1 0 0 0,-1 1 0 0 0,1-1 0 0 0,0 1 0 0 0,0 0 0 0 0,-1-1 0 0 0,1 1-1 0 0,0 0 1 0 0,0-1 0 0 0,0 1 0 0 0,0 0 0 0 0,0-1 0 0 0,0 1 0 0 0,0 0 0 0 0,0-1 0 0 0,0 1 0 0 0,0 0 0 0 0,0-1 0 0 0,1 2 0 0 0,-1-2 61 0 0,0 2 32 0 0,1 1 0 0 0,0-1 0 0 0,0 1 0 0 0,0-1 0 0 0,0 0 0 0 0,0 0 0 0 0,0 0 1 0 0,1 0-1 0 0,-1 0 0 0 0,0 0 0 0 0,1 0 0 0 0,0 0 0 0 0,3 2 0 0 0,27 21 412 0 0,-27-22-558 0 0,29 17 415 0 0,63 27-1 0 0,-3-1 410 0 0,-48-21-375 0 0,75 46 1363 0 0,-107-62-1572 0 0,-1 1-1 0 0,0 1 1 0 0,-1 0-1 0 0,-1 1 0 0 0,1 0 1 0 0,13 21-1 0 0,-17-22-144 0 0,-1 1 0 0 0,0 1 0 0 0,0-1 0 0 0,-2 1 0 0 0,1 1 0 0 0,-2-1 0 0 0,0 1 0 0 0,0-1 0 0 0,-1 1 0 0 0,-1 0 1 0 0,0 0-1 0 0,-1 0 0 0 0,-1 1 0 0 0,0-1 0 0 0,-1 0 0 0 0,0 0 0 0 0,-1 0 0 0 0,-1 0 0 0 0,0 0 0 0 0,-9 23 0 0 0,2-13-95 0 0,-1-1 0 0 0,-27 41 0 0 0,-37 37 173 0 0,48-65-141 0 0,0 0-1 0 0,-37 71 1 0 0,59-97-273 0 0,1 0 0 0 0,0 1 1 0 0,0 0-1 0 0,1 0 0 0 0,1 0 0 0 0,0 0 0 0 0,0 0 0 0 0,1 0 1 0 0,0 1-1 0 0,1-1 0 0 0,1 0 0 0 0,2 16 0 0 0,-3-25-444 0 0</inkml:trace>
</inkml:ink>
</file>

<file path=ppt/ink/ink8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0:34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64 2303 0 0,'1'-5'56'0'0,"-1"4"-46"0"0,1 0-1 0 0,-1 0 0 0 0,0 0 1 0 0,1-1-1 0 0,-1 1 0 0 0,1 0 1 0 0,0 0-1 0 0,-1 0 0 0 0,1 0 1 0 0,0 0-1 0 0,0 0 0 0 0,-1 0 1 0 0,1 0-1 0 0,0 1 0 0 0,0-1 1 0 0,0 0-1 0 0,2-1 0 0 0,3-4 923 0 0,21-15 7970 0 0,-25 19-8317 0 0,-1 1-1 0 0,1 0 1 0 0,0-1 0 0 0,1 1-1 0 0,-1 0 1 0 0,0 0 0 0 0,0 1-1 0 0,0-1 1 0 0,1 0 0 0 0,3 0 0 0 0,-6 4-355 0 0,-7 19-117 0 0,0-1 0 0 0,-1 0 0 0 0,-2 0 0 0 0,-20 34 0 0 0,-60 75 619 0 0,43-64-589 0 0,17-31-143 0 0,20-23 0 0 0,0 0 0 0 0,0 0 0 0 0,-9 16 0 0 0,12-16 0 0 0,1-1-10 0 0,7-10 6 0 0,-1-1 1 0 0,1 1-1 0 0,0-1 1 0 0,-1 1 0 0 0,1-1-1 0 0,0 0 1 0 0,0 1 0 0 0,-1-1-1 0 0,1 0 1 0 0,0 1 0 0 0,0-1-1 0 0,0 0 1 0 0,0 0-1 0 0,1 1 1 0 0,-2-1 0 0 0,9 1 16 0 0,-1 0-1 0 0,0 0 1 0 0,0-1-1 0 0,0 1 1 0 0,17-3-1 0 0,42-11 162 0 0,-24 4-39 0 0,51-10 13 0 0,-43 8-18 0 0,62-6 0 0 0,-18 14-778 0 0,-92 3 266 0 0,6 10-4260 0 0</inkml:trace>
</inkml:ink>
</file>

<file path=ppt/ink/ink8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0:35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64 2759 0 0,'24'-64'14819'0'0,"-145"320"-14262"0"0,-38 58 611 0 0,144-289-1089 0 0,-27 44 81 0 0,3 1-1 0 0,-32 80 1 0 0,69-144-151 0 0,-1 1 14 0 0,1 1 0 0 0,0 0 0 0 0,0 0 0 0 0,1 0-1 0 0,-1 12 1 0 0,2-9-518 0 0,0-9 142 0 0,1 0-1 0 0,-1-1 1 0 0,0 1-1 0 0,0-1 1 0 0,0 1 0 0 0,0 0-1 0 0,-1-1 1 0 0,0 4-1 0 0</inkml:trace>
</inkml:ink>
</file>

<file path=ppt/ink/ink8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0:36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31 5983 0 0,'9'-6'134'0'0,"21"-10"348"0"0,-12 7 5797 0 0,-20 11-5931 0 0,-316 233 1308 0 0,172-134-1576 0 0,127-87 117 0 0,-23 21 0 0 0,37-30-132 0 0,-1 1 1 0 0,1-1-1 0 0,1 1 0 0 0,-1 0 1 0 0,1 0-1 0 0,0 1 1 0 0,-6 12-1 0 0,9-17-16 0 0,1 0 0 0 0,-1 1 0 0 0,1-1 0 0 0,-1 0 0 0 0,1 1 0 0 0,0-1 0 0 0,0 1 0 0 0,0-1-1 0 0,0 0 1 0 0,0 1 0 0 0,0-1 0 0 0,1 1 0 0 0,0-1 0 0 0,-1 0 0 0 0,1 0 0 0 0,0 1 0 0 0,0-1 0 0 0,0 0 0 0 0,0 0 0 0 0,0 0-1 0 0,1 0 1 0 0,-1 0 0 0 0,1 0 0 0 0,-1 0 0 0 0,1 0 0 0 0,0-1 0 0 0,-1 1 0 0 0,1-1 0 0 0,2 2 0 0 0,4 3 40 0 0,0-1 1 0 0,0-1 0 0 0,0 1 0 0 0,1-1 0 0 0,-1-1-1 0 0,11 4 1 0 0,2-1 21 0 0,1 0 0 0 0,0-2 0 0 0,1 0 0 0 0,38 0 0 0 0,-44-4-477 0 0,0 0 0 0 0,0-2 0 0 0,0 0 1 0 0,0-1-1 0 0,0-1 0 0 0,31-11 0 0 0,-30 8-1260 0 0</inkml:trace>
</inkml:ink>
</file>

<file path=ppt/ink/ink8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0:37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97 10247 0 0,'0'0'927'0'0,"1"-2"-760"0"0,2 1-151 0 0,-3 1-9 0 0,1-1 0 0 0,0 0-1 0 0,0 0 1 0 0,0 1 0 0 0,-1-1 0 0 0,1 0 0 0 0,-1 0-1 0 0,1 0 1 0 0,0 0 0 0 0,-1 0 0 0 0,1 0 0 0 0,-1 0 0 0 0,0 0-1 0 0,1 0 1 0 0,-1-1 0 0 0,1 0 545 0 0,6-6 3781 0 0,-51 49-4261 0 0,17-15-70 0 0,-33 38 1 0 0,52-55 5 0 0,1 0 0 0 0,1 1 0 0 0,0 0 0 0 0,0 0 0 0 0,1 1 0 0 0,0-1 0 0 0,1 1 0 0 0,-5 19 1 0 0,8-27 33 0 0,1 0 0 0 0,1 0 0 0 0,-1 1 0 0 0,0-1 0 0 0,1 0 1 0 0,0 0-1 0 0,0 0 0 0 0,0 0 0 0 0,0 0 0 0 0,0 0 0 0 0,0 0 1 0 0,1 0-1 0 0,0 0 0 0 0,-1-1 0 0 0,4 4 0 0 0,-3-3-10 0 0,0-1-1 0 0,0 0 1 0 0,0 1 0 0 0,0-1-1 0 0,1 0 1 0 0,-1 0-1 0 0,1 0 1 0 0,-1 0-1 0 0,1-1 1 0 0,0 1 0 0 0,0-1-1 0 0,-1 0 1 0 0,1 0-1 0 0,0 0 1 0 0,0 0-1 0 0,1 0 1 0 0,-1 0 0 0 0,0-1-1 0 0,0 0 1 0 0,0 0-1 0 0,0 1 1 0 0,0-2-1 0 0,1 1 1 0 0,3-1 0 0 0,8-2 91 0 0,0-1 0 0 0,-1 0 0 0 0,0-1 0 0 0,15-7 0 0 0,0 0 40 0 0,7-5-95 0 0,-1 0 0 0 0,-1-3 0 0 0,39-28 0 0 0,-63 42-57 0 0,-1-1 5 0 0,1 1 1 0 0,12-13-1 0 0,-19 16-16 0 0,-1 0 0 0 0,1 0 1 0 0,-1 0-1 0 0,0 0 1 0 0,0 0-1 0 0,0 0 0 0 0,0-1 1 0 0,0 1-1 0 0,-1-1 0 0 0,1 0 1 0 0,0-5-1 0 0,1-10 0 0 0,-4 13-4 0 0,-1 1-4 0 0,1 0-3 0 0,0 1 0 0 0,0-1 1 0 0,0 0-1 0 0,-1 1 0 0 0,0-1 0 0 0,1 1 0 0 0,-2 0 0 0 0,1-1 0 0 0,0 1 0 0 0,-1 0 0 0 0,0 0 1 0 0,0 1-1 0 0,-4-5 0 0 0,1 3 9 0 0,-1 0 0 0 0,1 0 0 0 0,-1 1 1 0 0,0 0-1 0 0,0 0 0 0 0,0 0 0 0 0,-9-2 1 0 0,-8-3-54 0 0,-39-9 0 0 0,56 16 34 0 0,-1 0 0 0 0,0 1 0 0 0,0 0 0 0 0,0 1 1 0 0,0 0-1 0 0,-1 0 0 0 0,1 0 0 0 0,-15 4 0 0 0,21-4-37 0 0,2 0 25 0 0,0 0 0 0 0,-1 1 0 0 0,1-1 0 0 0,0 0 0 0 0,-1 0 0 0 0,1 0 0 0 0,0 0 0 0 0,-1 0 0 0 0,1 0 0 0 0,0 0 0 0 0,-1 1 0 0 0,1-1 0 0 0,0 0 0 0 0,-1 0 0 0 0,1 1 0 0 0,0-1 0 0 0,0 0 0 0 0,-1 0 1 0 0,1 1-1 0 0,0-1 0 0 0,0 0 0 0 0,0 0 0 0 0,-1 1 0 0 0,1-1 0 0 0,0 0 0 0 0,0 1 0 0 0,0-1 0 0 0,0 0 0 0 0,0 1 0 0 0,0-1 0 0 0,0 0 0 0 0,0 1 0 0 0,0 0 0 0 0,0 8-3976 0 0</inkml:trace>
</inkml:ink>
</file>

<file path=ppt/ink/ink8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0:37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82 9215 0 0,'42'-29'879'0'0,"-2"2"1053"0"0,-16 6 4209 0 0,-44 16-5429 0 0,11 5-650 0 0,0 1 0 0 0,0 0 0 0 0,0 1-1 0 0,0 0 1 0 0,-14 5 0 0 0,-43 21-23 0 0,28-11 39 0 0,-23 11 120 0 0,-88 54 0 0 0,140-76-178 0 0,-25 17 20 0 0,31-21-34 0 0,2-2-3 0 0,1 0 0 0 0,-1 1-1 0 0,0-1 1 0 0,1 1 0 0 0,-1-1 0 0 0,1 0 0 0 0,-1 1-1 0 0,1-1 1 0 0,-1 1 0 0 0,1-1 0 0 0,-1 1 0 0 0,1-1-1 0 0,0 1 1 0 0,-1 0 0 0 0,1-1 0 0 0,-1 2 0 0 0,-2 9 7 0 0,3-8-10 0 0,1 0 0 0 0,-1 0 0 0 0,1 0 0 0 0,0-1 0 0 0,0 1 0 0 0,0 0 0 0 0,0-1 0 0 0,0 1 0 0 0,0 0 0 0 0,1-1 0 0 0,0 1 0 0 0,-1-1 0 0 0,1 0 0 0 0,3 3 0 0 0,-2-1 0 0 0,0 0 0 0 0,0-1 0 0 0,0 1 0 0 0,0-1 0 0 0,1 0 0 0 0,0 0 0 0 0,-1 0 0 0 0,1-1 0 0 0,0 1 0 0 0,1-1 0 0 0,4 2 0 0 0,3 1 0 0 0,14 7-18 0 0,33 9 0 0 0,-34-13-32 0 0,40 20 0 0 0,-54-22 66 0 0,0 0 0 0 0,0 1-1 0 0,-1 1 1 0 0,0-1 0 0 0,11 12-1 0 0,-15-13 58 0 0,-1 0 0 0 0,0 0 1 0 0,0 1-1 0 0,0 0 0 0 0,-1 0 0 0 0,0 1 0 0 0,0-1 0 0 0,4 13 0 0 0,-6-12 29 0 0,0 0 0 0 0,-1 1 1 0 0,0-1-1 0 0,0 1 0 0 0,-1 0 0 0 0,-1 8 0 0 0,1-3 69 0 0,0-10-146 0 0,0-1 1 0 0,0 0 0 0 0,-1 1 0 0 0,1-1 0 0 0,-1 0 0 0 0,0 0 0 0 0,0 1 0 0 0,0-1 0 0 0,0 0 0 0 0,0 0 0 0 0,-1 0 0 0 0,0 0 0 0 0,1-1 0 0 0,-1 1 0 0 0,-3 3 0 0 0,2-3 17 0 0,0 0 0 0 0,-1 0 0 0 0,1 0 0 0 0,-1 0 0 0 0,0-1 0 0 0,0 0 0 0 0,0 0 0 0 0,0 0 0 0 0,-8 3 0 0 0,-3-1 87 0 0,0-1 0 0 0,-1 0 1 0 0,1-1-1 0 0,0-1 0 0 0,-19-1 0 0 0,20 0-61 0 0,-44 1 140 0 0,-110-15 1 0 0,161 13-201 0 0,1 0 0 0 0,0-1 1 0 0,0 0-1 0 0,0 0 0 0 0,0-1 0 0 0,-10-5 0 0 0,15 7-9 0 0,-1 0 0 0 0,0 0 0 0 0,0 0 0 0 0,1 0 1 0 0,-1 0-1 0 0,1 0 0 0 0,-1 0 0 0 0,1-1 0 0 0,-1 1 0 0 0,1-1 0 0 0,0 1 0 0 0,-2-3 0 0 0,-5-9-22 0 0,7 12-80 0 0,-24 33-6945 0 0,19-23 5588 0 0,4-7-48 0 0</inkml:trace>
</inkml:ink>
</file>

<file path=ppt/ink/ink8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0:38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0 6911 0 0,'0'0'4222'0'0,"-2"2"-3708"0"0,-13 14 1054 0 0,1 1-1 0 0,-18 27 1 0 0,30-42-1383 0 0,-3 5 58 0 0,1-1-103 0 0,-1 3 26 0 0,3-5-129 0 0,1 0 0 0 0,-1 0-1 0 0,1-1 1 0 0,-1 1-1 0 0,0 0 1 0 0,-5 5 0 0 0,5-5-28 0 0,-16 15 63 0 0,5-5-32 0 0,-1-1 129 0 0,-19 25-1 0 0,16-18 344 0 0,16-18 568 0 0,3-2-938 0 0,8 2-77 0 0,0-1 0 0 0,-1 0 0 0 0,1 0 0 0 0,0-1 0 0 0,0 0 0 0 0,13-2 0 0 0,63-15 209 0 0,-23 4 23 0 0,-30 7-121 0 0,77-10 230 0 0,-107 16-548 0 0</inkml:trace>
</inkml:ink>
</file>

<file path=ppt/ink/ink8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0:38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81 5527 0 0,'1'-1'423'0'0,"2"-3"-488"0"0,18-19 801 0 0,6 1 3549 0 0,-15 14-2861 0 0,-7 4-613 0 0,1 0 0 0 0,-1 1-1 0 0,1 0 1 0 0,14-5 2467 0 0,-19 9-3232 0 0,0 1 1 0 0,0 0-1 0 0,0 0 0 0 0,0 0 1 0 0,0 0-1 0 0,0 0 0 0 0,-1 0 0 0 0,1 0 1 0 0,0 0-1 0 0,-1 0 0 0 0,0 0 0 0 0,0 0 1 0 0,0 5-1 0 0,-3 27 277 0 0,0-19-201 0 0,-2-1 0 0 0,1-1 0 0 0,-2 1 0 0 0,0-1 0 0 0,-15 24 0 0 0,-48 60 276 0 0,39-58-253 0 0,-159 202 640 0 0,174-223-756 0 0,14-16-159 0 0</inkml:trace>
</inkml:ink>
</file>

<file path=ppt/ink/ink8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0:39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5983 0 0,'0'0'464'0'0,"0"-2"-305"0"0,2-11 28 0 0,-1-1-1 0 0,5-14 1 0 0,0-5 8622 0 0,-5 41-8596 0 0,4 38 926 0 0,2-1 1 0 0,17 58-1 0 0,-20-90-999 0 0,1 1 0 0 0,1-1 0 0 0,0 0 1 0 0,0-1-1 0 0,1 1 0 0 0,1-1 0 0 0,0-1 0 0 0,1 0 0 0 0,0 0 0 0 0,0 0 0 0 0,20 16 0 0 0,-14-17-5 0 0,-1 0 1 0 0,1-1-1 0 0,1 0 0 0 0,0-2 1 0 0,0 1-1 0 0,0-2 0 0 0,18 5 1 0 0,-12-6-9 0 0,-1 0 0 0 0,1-2 0 0 0,0 0 0 0 0,0-1 0 0 0,27-2 0 0 0,-44 0-151 0 0,-1 0 0 0 0,1 0-1 0 0,0-1 1 0 0,0 0-1 0 0,0 1 1 0 0,-1-2-1 0 0,1 1 1 0 0,0 0-1 0 0,-1-1 1 0 0,7-3-1 0 0,-9 4-155 0 0,-4-1-968 0 0,0 0 715 0 0,-1 0 0 0 0,0 0 0 0 0,0 0 0 0 0,0 0 0 0 0,0 0 0 0 0,0 1 0 0 0,-1 0 0 0 0,1-1 0 0 0,0 1 0 0 0,-1 0 0 0 0,1 1 0 0 0,-4-2 0 0 0,6 2 196 0 0,-15-3-5681 0 0</inkml:trace>
</inkml:ink>
</file>

<file path=ppt/ink/ink8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0:39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8 6911 0 0,'0'0'1924'0'0,"5"-7"3910"0"0,-147 227-1627 0 0,132-205-4046 0 0,-26 32 595 0 0,-2-1 0 0 0,-52 49 1 0 0,41-44-408 0 0,38-40-266 0 0,1 0 1 0 0,-14 22-1 0 0,0-1-61 0 0,17-22-7214 0 0</inkml:trace>
</inkml:ink>
</file>

<file path=ppt/ink/ink8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0:40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87 183 3679 0 0,'0'0'167'0'0,"-3"0"-7"0"0,1-2-131 0 0,-1 1-42 0 0,-15 1 277 0 0,-32 7 7179 0 0,39 2-2565 0 0,13-8-4814 0 0,0 1-1 0 0,0-1 0 0 0,1 1 1 0 0,-1-1-1 0 0,0 0 1 0 0,1 0-1 0 0,-1 0 1 0 0,0 0-1 0 0,1 0 0 0 0,-1 0 1 0 0,1-1-1 0 0,-1 1 1 0 0,1-1-1 0 0,-1 0 0 0 0,1 0 1 0 0,0 0-1 0 0,-1 0 1 0 0,1 0-1 0 0,-1 0 0 0 0,1-1 1 0 0,2 0-1 0 0,8-2 243 0 0,0-1 0 0 0,24-11-1 0 0,-13 5 18 0 0,193-76 782 0 0,-162 67-1006 0 0,1 1 0 0 0,1 4 0 0 0,84-12 0 0 0,-101 20-50 0 0,45 0 0 0 0,-71 5-124 0 0,0 2 1 0 0,1 0 0 0 0,-1 1 0 0 0,0 0 0 0 0,0 1 0 0 0,21 7 0 0 0,-33-9-323 0 0,0 0-98 0 0,8 4-17 0 0,-8-4-149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8:19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 1839 0 0,'0'0'2390'0'0,"2"1"-1770"0"0,14 0 1546 0 0,-15-1-1227 0 0,1 0 18 0 0,7 3 188 0 0,-5-1-557 0 0,0-1-1 0 0,0 0 1 0 0,0 0 0 0 0,0 0-1 0 0,5 1 1 0 0,87-2 1672 0 0,11-11-2055 0 0,72-5-174 0 0,-121 13-40 0 0,66 6 1 0 0,-45 2 96 0 0,0-3 1 0 0,149-16 0 0 0,149-33 751 0 0,-172 30-553 0 0,-139 13-283 0 0,101-3 65 0 0,-40 3 131 0 0,198-4 483 0 0,99-6 374 0 0,-348 7-995 0 0,74-5 61 0 0,-114 11-112 0 0,1 2 1 0 0,41 6 0 0 0,15 2-12 0 0,178-4 0 0 0,-219-6 16 0 0,237-1 384 0 0,-187 10-324 0 0,19 1-80 0 0,127-18 37 0 0,-63 1-2 0 0,69 12 26 0 0,-57 0-50 0 0,150-7 57 0 0,-325 3-64 0 0,146-7 0 0 0,-15 1 0 0 0,-27 3 0 0 0,472 5 320 0 0,-245 8-256 0 0,-333-10-64 0 0,154-5 0 0 0,-65-4 310 0 0,0 6-1 0 0,125 11 0 0 0,241 21-234 0 0,-326-22-70 0 0,-33 2-5 0 0,59 2 0 0 0,89-18 64 0 0,210 9 136 0 0,-272-2-200 0 0,-89-2 0 0 0,37-7 68 0 0,1 0-72 0 0,56 5 4 0 0,-27-12 161 0 0,36 0 422 0 0,-162 17-490 0 0,0 2 1 0 0,86 18-1 0 0,-97-12-93 0 0,79 13 0 0 0,-84-20 15 0 0,-1-2-1 0 0,59-6 1 0 0,19-1-6 0 0,-106 7-185 0 0,-8 0-522 0 0</inkml:trace>
</inkml:ink>
</file>

<file path=ppt/ink/ink8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0:40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20 9671 0 0,'2'-1'748'0'0,"-1"-1"-698"0"0,1 1 0 0 0,0-1 0 0 0,-1 1-1 0 0,1-1 1 0 0,0 1 0 0 0,0 0 0 0 0,0 0-1 0 0,0 0 1 0 0,0 0 0 0 0,0 0 0 0 0,1 0-1 0 0,-1 1 1 0 0,2-1 0 0 0,2 0 400 0 0,-4 0 507 0 0,1 1 41 0 0,9 1-57 0 0,-9-1 280 0 0,-1 3-697 0 0,-1 2-433 0 0,0-1 0 0 0,0 0 0 0 0,0 0 0 0 0,-1 0 0 0 0,0 1 0 0 0,1-1 0 0 0,-1 0 0 0 0,-1 0 0 0 0,1 1 0 0 0,-1-1 0 0 0,1 0 0 0 0,-1 0 0 0 0,0 1 0 0 0,-1-1 0 0 0,-2 7 0 0 0,-5 6 152 0 0,0 1-1 0 0,-14 19 1 0 0,6-11-11 0 0,-13 29 205 0 0,1 1 0 0 0,4 1 0 0 0,2 1-1 0 0,-20 77 1 0 0,34-107-345 0 0,-20 51 0 0 0,24-68-63 0 0,-1 0-1 0 0,-1 0 0 0 0,1-1 0 0 0,-2 1 0 0 0,1-1 0 0 0,-19 17 1 0 0,18-18-8 0 0,7-7-8 0 0,0 0 0 0 0,-1 0 0 0 0,0-1 1 0 0,1 1-1 0 0,-1 0 0 0 0,0-1 0 0 0,0 1 1 0 0,0-1-1 0 0,0 0 0 0 0,0 0 0 0 0,-3 2 1 0 0,-4 0 75 0 0,17-17-652 0 0,-2 8-109 0 0,0 1 0 0 0,0-1 0 0 0,12-6 0 0 0,6-4-5992 0 0</inkml:trace>
</inkml:ink>
</file>

<file path=ppt/ink/ink8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0:41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36 9415 0 0,'101'-34'1166'0'0,"-98"34"-394"0"0,-1-1 256 0 0,7 1 2771 0 0,-18 9-2810 0 0,-22 12-1114 0 0,28-19 376 0 0,-211 118 800 0 0,179-101-966 0 0,-68 32 132 0 0,-105 62 286 0 0,186-99-334 0 0,0 2 0 0 0,0 1 0 0 0,2 0 1 0 0,0 2-1 0 0,1 0 0 0 0,-27 34 0 0 0,43-49-119 0 0,1 0-1 0 0,-1 0 1 0 0,1 1 0 0 0,-1-1-1 0 0,1 0 1 0 0,0 1-1 0 0,1-1 1 0 0,-1 1 0 0 0,1 0-1 0 0,0 0 1 0 0,0-1-1 0 0,1 1 1 0 0,-1 0 0 0 0,1 7-1 0 0,1-10-21 0 0,0 1 0 0 0,0-1 0 0 0,0 0 0 0 0,0 0 0 0 0,0 0 0 0 0,0 0 1 0 0,1 0-1 0 0,-1 0 0 0 0,1 0 0 0 0,-1-1 0 0 0,1 1 0 0 0,0 0 0 0 0,-1-1 0 0 0,4 3 0 0 0,-2-2 35 0 0,2 1 1 0 0,0 1 0 0 0,0-1 0 0 0,0-1 0 0 0,0 1 0 0 0,1-1 0 0 0,-1 0 0 0 0,1 0 0 0 0,-1 0 0 0 0,1-1 0 0 0,7 1 0 0 0,10 1 183 0 0,28-2-1 0 0,-35 0-135 0 0,52-2 401 0 0,76-10 0 0 0,66-21 176 0 0,34-3-11 0 0,-187 28-674 0 0,71-4-442 0 0,-123 12 146 0 0,4 0-1063 0 0,-13 13 444 0 0,2-11 711 0 0,1 0-1 0 0,-1 0 1 0 0,0 0 0 0 0,0-1-1 0 0,0 1 1 0 0,-4 3 0 0 0,-9 7-3661 0 0,11-9 2059 0 0,-12 10-4747 0 0</inkml:trace>
</inkml:ink>
</file>

<file path=ppt/ink/ink8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1:43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426 128 5527 0 0,'0'0'423'0'0,"-2"0"-278"0"0,-40 8 3179 0 0,-77 25-1 0 0,95-26-2809 0 0,-10 4 2364 0 0,40-20-2333 0 0,0 5-504 0 0,-1-1 0 0 0,1 2 0 0 0,-1-1 1 0 0,1 1-1 0 0,0 0 0 0 0,1 0 0 0 0,-1 0 0 0 0,0 1 0 0 0,12-3 0 0 0,8-3-1 0 0,51-23-18 0 0,75-26 44 0 0,-111 43-48 0 0,74-13 1 0 0,-106 25-10 0 0,1 0 1 0 0,-1 1-1 0 0,1 1 0 0 0,-1-1 0 0 0,1 1 0 0 0,12 2 0 0 0,-12 3-9 0 0,-9-4 0 0 0,0 0 0 0 0,0 1 0 0 0,-1-1 0 0 0,1 1 0 0 0,0-1 0 0 0,-1 1 0 0 0,1-1 0 0 0,-1 1 0 0 0,1 0 0 0 0,-1-1 0 0 0,0 1 0 0 0,0-1 0 0 0,0 1 0 0 0,0 0 0 0 0,0-1 0 0 0,0 1 0 0 0,0 0 0 0 0,0-1 0 0 0,0 1 0 0 0,-1-1 0 0 0,1 1 0 0 0,-2 2 0 0 0,0 2 0 0 0,0-1 0 0 0,-1 1 0 0 0,0-1 0 0 0,0 0 0 0 0,-4 6 0 0 0,-5 3 0 0 0,-2 0 0 0 0,0-1 0 0 0,0-1 0 0 0,-1 0 0 0 0,-19 11 0 0 0,7-4 0 0 0,-39 24 0 0 0,-96 47 0 0 0,124-70 0 0 0,-71 31 0 0 0,-21 11 0 0 0,111-51 0 0 0,0 1 0 0 0,1 1 0 0 0,0 0 0 0 0,-22 22 0 0 0,25-22 0 0 0,13-10 8 0 0,8-1 15 0 0,6-1 58 0 0,-11-1-78 0 0,113-9 665 0 0,-80 5-416 0 0,1 1 1 0 0,42 3-1 0 0,-67 0-199 0 0,149 14 490 0 0,-111-8-467 0 0,61 16 0 0 0,-76-13-92 0 0,-32-9-105 0 0,8 6-3015 0 0</inkml:trace>
</inkml:ink>
</file>

<file path=ppt/ink/ink8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1:44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0 1375 0 0,'0'0'13200'0'0,"-2"1"-12918"0"0,-75 67 991 0 0,-30 23-884 0 0,80-74-269 0 0,-1-1 0 0 0,-1-1 0 0 0,-60 22 0 0 0,13-7 456 0 0,67-25-501 0 0,0 0 0 0 0,1 0 0 0 0,-1 1 0 0 0,1 0 0 0 0,1 0 0 0 0,-1 1 0 0 0,1 0 0 0 0,0 0 0 0 0,-8 12 0 0 0,9-12-72 0 0,1 0 0 0 0,0 1 0 0 0,1 0 0 0 0,0 0 1 0 0,0 0-1 0 0,1 0 0 0 0,0 1 0 0 0,0-1 0 0 0,1 1 0 0 0,-3 16 0 0 0,4-20 6 0 0,1 4 26 0 0,8 12-15 0 0,-5-15 1 0 0,0-1-1 0 0,1 0 1 0 0,-1 0 0 0 0,1 0-1 0 0,0 0 1 0 0,0-1-1 0 0,1 1 1 0 0,-1-1 0 0 0,1 0-1 0 0,0-1 1 0 0,0 1 0 0 0,1-1-1 0 0,-1 0 1 0 0,0 0-1 0 0,1 0 1 0 0,0-1 0 0 0,0 0-1 0 0,10 2 1 0 0,9 1 121 0 0,0-1-1 0 0,-1-1 1 0 0,33-1 0 0 0,-36-1-93 0 0,54-2 983 0 0,119-17-1 0 0,-155 14-782 0 0,95-24 139 0 0,-33 6-161 0 0,-69 16-126 0 0,106-21-334 0 0,-130 26 203 0 0,7-3-34 0 0,0 1-1 0 0,0-2 1 0 0,-1 0-1 0 0,20-10 1 0 0,-31 13 0 0 0,2-3-3 0 0,-4 5 55 0 0,-1-1 0 0 0,1 0 0 0 0,0 0 1 0 0,0 0-1 0 0,-1 0 0 0 0,1 0 0 0 0,0 0 0 0 0,-1 0 0 0 0,1 0 0 0 0,-1 0 0 0 0,1 0 0 0 0,-1 0 0 0 0,0-1 0 0 0,1 1 0 0 0,-1 0 1 0 0,0 0-1 0 0,0 0 0 0 0,0-1 0 0 0,0 1 0 0 0,0 0 0 0 0,0 0 0 0 0,0 0 0 0 0,0 0 0 0 0,-1-1 0 0 0,1 1 0 0 0,0 0 1 0 0,-1 0-1 0 0,1 0 0 0 0,-1 0 0 0 0,1 0 0 0 0,-1 0 0 0 0,1 0 0 0 0,-1 0 0 0 0,0 0 0 0 0,1 0 0 0 0,-1 0 0 0 0,0 0 1 0 0,0 0-1 0 0,0 1 0 0 0,0-1 0 0 0,-1-1 0 0 0,-4-2-13 0 0,1 0 0 0 0,-1 0 0 0 0,0 1 0 0 0,0 0 0 0 0,-11-5 0 0 0,-27-9-57 0 0,7 2 18 0 0,-2 2 1 0 0,-56-13 0 0 0,83 24 53 0 0,-1 0 1 0 0,1 1 0 0 0,-1 0 0 0 0,0 1 0 0 0,1 0 0 0 0,-1 1 0 0 0,0 1 0 0 0,1 0 0 0 0,-1 0 0 0 0,1 1 0 0 0,0 1 0 0 0,-23 10 0 0 0,28-11 9 0 0,-1 1 0 0 0,0 0 0 0 0,1 1 0 0 0,0 0 0 0 0,0 0 0 0 0,1 0 0 0 0,-1 1 0 0 0,1 0 0 0 0,-6 8 0 0 0,11-12 5 0 0,0 0-1 0 0,-1-1 0 0 0,1 1 1 0 0,0 0-1 0 0,1 0 1 0 0,-1 0-1 0 0,0 0 0 0 0,0 0 1 0 0,1 0-1 0 0,-1 0 1 0 0,1 0-1 0 0,0 0 0 0 0,-1 1 1 0 0,1-1-1 0 0,0 0 1 0 0,0 0-1 0 0,1 0 1 0 0,-1 0-1 0 0,0 0 0 0 0,1 0 1 0 0,-1 0-1 0 0,1 1 1 0 0,0 1-1 0 0,1 1 8 0 0,0 1 1 0 0,1 0 0 0 0,-1-1 0 0 0,1 1 1 0 0,0-1-1 0 0,1 1 0 0 0,-1-1 0 0 0,1 0 1 0 0,0 0-1 0 0,0-1 0 0 0,1 1 1 0 0,5 4-1 0 0,0-1-466 0 0,0-1-1 0 0,1 0 1 0 0,-1 0 0 0 0,20 8 0 0 0,-16-10-1278 0 0</inkml:trace>
</inkml:ink>
</file>

<file path=ppt/ink/ink8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1:45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7831 0 0,'10'2'12887'0'0,"-1"-6"-12382"0"0,-3 2-441 0 0,-4 1 1145 0 0,2 3-1135 0 0,5 11 382 0 0,-8-12-211 0 0,1-1-205 0 0,1-1-15 0 0,12-5 27 0 0,-10 4-40 0 0,0 0-11 0 0,14-14-3 0 0,-21 21 89 0 0,-15 14-113 0 0,16-18-367 0 0</inkml:trace>
</inkml:ink>
</file>

<file path=ppt/ink/ink8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1:48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33 5063 0 0,'1'-1'232'0'0,"5"-7"-5"0"0,-4 5-180 0 0,0 0 1 0 0,1 0-1 0 0,-1 1 1 0 0,1-1-1 0 0,8-6 9097 0 0,-13 10-8706 0 0,-6 3-206 0 0,-108 59 1712 0 0,101-54-1828 0 0,0 2 0 0 0,0-1 1 0 0,1 2-1 0 0,1 0 1 0 0,-17 19-1 0 0,14-10-68 0 0,2 0 1 0 0,0 1-1 0 0,1 1 0 0 0,-10 25 0 0 0,6-8-40 0 0,-18 68-1 0 0,29-86-16 0 0,2-1-1 0 0,0 1 1 0 0,2 0 0 0 0,0 0-1 0 0,2 0 1 0 0,0 0-1 0 0,5 32 1 0 0,-2-36-5 0 0,1 1 0 0 0,1-2 0 0 0,0 1 1 0 0,2-1-1 0 0,0 0 0 0 0,0 0 0 0 0,2 0 0 0 0,0-1 1 0 0,15 20-1 0 0,3-3-48 0 0,57 55 1 0 0,41 21-84 0 0,11 11 66 0 0,-98-82 71 0 0,-2 1 0 0 0,-2 2 0 0 0,-1 1 0 0 0,52 91 0 0 0,-68-102 4 0 0,-2 1-1 0 0,-1 1 1 0 0,-1 0-1 0 0,-2 1 1 0 0,-1 0 0 0 0,-2 1-1 0 0,-2 0 1 0 0,4 50-1 0 0,-10-64 44 0 0,0-1-1 0 0,-2 1 0 0 0,0-1 1 0 0,-1 0-1 0 0,-1 0 1 0 0,-1 0-1 0 0,-1 0 0 0 0,-1-1 1 0 0,0 0-1 0 0,-2 0 1 0 0,0-1-1 0 0,-1 0 0 0 0,-1-1 1 0 0,-23 30-1 0 0,-82 84 186 0 0,93-105-180 0 0,23-26-59 0 0,0 1 0 0 0,-1-1 1 0 0,1 1-1 0 0,0-1 0 0 0,0 1 0 0 0,0-1 0 0 0,-1 1 0 0 0,1-1 0 0 0,0 1 1 0 0,0-1-1 0 0,0 1 0 0 0,0 0 0 0 0,0-1 0 0 0,0 1 0 0 0,0-1 0 0 0,0 1 1 0 0,0-1-1 0 0,1 1 0 0 0,-1-1 0 0 0,0 1 0 0 0,0 0 0 0 0,0-1 0 0 0,1 1 1 0 0,-1 0-1 0 0,9 12-586 0 0,27 15-1825 0 0,-35-27 1764 0 0</inkml:trace>
</inkml:ink>
</file>

<file path=ppt/ink/ink8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1:55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16 8319 0 0,'0'0'1502'0'0,"-3"-15"5252"0"0,-67 79-6122 0 0,49-44-541 0 0,1 1-1 0 0,1 0 1 0 0,0 2-1 0 0,-19 31 1 0 0,20-28-48 0 0,16-23-39 0 0,-33 50 64 0 0,31-48-55 0 0,1 1-1 0 0,1 0 1 0 0,-1 0 0 0 0,1 0 0 0 0,0 0 0 0 0,0 1 0 0 0,-1 10 0 0 0,3-16 18 0 0,0 1 0 0 0,0 0 0 0 0,0 0 0 0 0,0 0 1 0 0,0 0-1 0 0,0-1 0 0 0,1 1 0 0 0,-1 0 0 0 0,1 0 0 0 0,-1-1 1 0 0,1 1-1 0 0,0 0 0 0 0,-1-1 0 0 0,1 1 0 0 0,0 0 0 0 0,0-1 0 0 0,0 0 1 0 0,0 1-1 0 0,3 1 0 0 0,-2-1 38 0 0,1 0 0 0 0,-1 0 0 0 0,1-1 0 0 0,-1 1 0 0 0,1-1 0 0 0,0 0 0 0 0,0 0 1 0 0,0 0-1 0 0,0 0 0 0 0,5 1 0 0 0,5-1 134 0 0,0 0 1 0 0,1-1 0 0 0,-1-1 0 0 0,15-1-1 0 0,-8-2-51 0 0,-1 0 1 0 0,0-1-1 0 0,0-1 0 0 0,0 0 1 0 0,-1-2-1 0 0,0 0 0 0 0,-1-1 1 0 0,24-16-1 0 0,-38 23-123 0 0,0-1-1 0 0,0 1 1 0 0,0 0 0 0 0,0-1-1 0 0,0 0 1 0 0,0 0 0 0 0,-1 0 0 0 0,0 0-1 0 0,1 0 1 0 0,-1-1 0 0 0,0 1-1 0 0,-1 0 1 0 0,1-1 0 0 0,0 0-1 0 0,-1 1 1 0 0,1-5 0 0 0,-1 3 9 0 0,-1 1 0 0 0,0-1 0 0 0,0 1 0 0 0,0-1 0 0 0,0 1 0 0 0,-1-1 1 0 0,0 1-1 0 0,0-1 0 0 0,0 1 0 0 0,0 0 0 0 0,-1 0 0 0 0,1-1 0 0 0,-5-6 0 0 0,-2-2 12 0 0,0 0 0 0 0,-2 0 0 0 0,1 0 0 0 0,-1 1-1 0 0,-1 1 1 0 0,0 0 0 0 0,-1 0 0 0 0,-16-11 0 0 0,11 11-102 0 0,1 0 0 0 0,-2 1 0 0 0,1 1 0 0 0,-1 1 0 0 0,0 0 0 0 0,-24-5 0 0 0,35 11-1 0 0,5 2-28 0 0,2 11-6564 0 0,2 1-229 0 0</inkml:trace>
</inkml:ink>
</file>

<file path=ppt/ink/ink8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1:56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9 1375 0 0,'4'-9'14864'0'0,"-3"15"-14793"0"0,-1 1-1 0 0,0-1 1 0 0,0 0-1 0 0,0 0 1 0 0,0 0-1 0 0,-1 1 1 0 0,-2 8-1 0 0,-1 11-34 0 0,-2 24 39 0 0,2-27-57 0 0,2 0 0 0 0,1 1 0 0 0,2 37 0 0 0,-1-55-3 0 0,1-2-10 0 0,0-1 0 0 0,-1 1 0 0 0,2-1 0 0 0,-1 0 1 0 0,0 1-1 0 0,1-1 0 0 0,-1 0 0 0 0,4 5 0 0 0,10 16-1933 0 0</inkml:trace>
</inkml:ink>
</file>

<file path=ppt/ink/ink8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1:56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1375 0 0,'10'-1'13463'0'0,"-9"4"-13329"0"0,1 1-1 0 0,-1-1 1 0 0,0 0 0 0 0,0 0-1 0 0,-1 0 1 0 0,1 1 0 0 0,-1-1 0 0 0,1 0-1 0 0,-1 0 1 0 0,0 1 0 0 0,0-1-1 0 0,-1 0 1 0 0,0 5 0 0 0,-2 9 480 0 0,-8 23 1 0 0,2-8-99 0 0,3-4-74 0 0,1-1 0 0 0,-1 41 1 0 0,5-58-370 0 0,1 0 1 0 0,1 0 0 0 0,0 0 0 0 0,0 0 0 0 0,1 0 0 0 0,0 0 0 0 0,1 0 0 0 0,0 0 0 0 0,1-1 0 0 0,4 11 0 0 0,-7-19-140 0 0,0 1 0 0 0,0-1 0 0 0,-1 0 0 0 0,1 0 0 0 0,0 0 0 0 0,0 0 0 0 0,0 0 0 0 0,0 0 0 0 0,0 0 0 0 0,0 0 0 0 0,1 0 0 0 0,-1 0 0 0 0,0-1 0 0 0,0 1 0 0 0,1 0 0 0 0,-1-1 0 0 0,0 1 0 0 0,1-1 0 0 0,-1 0 0 0 0,0 1 0 0 0,1-1 0 0 0,-1 0 0 0 0,1 0 0 0 0,1 0 0 0 0</inkml:trace>
</inkml:ink>
</file>

<file path=ppt/ink/ink8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1:57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19 239 3223 0 0,'-1'2'240'0'0,"-5"19"324"0"0,-5 0 11338 0 0,11-25-11735 0 0,1 0 0 0 0,0 0 0 0 0,0 0 0 0 0,1 1 0 0 0,-1-1 0 0 0,1 1 0 0 0,3-6 1 0 0,-2 2-23 0 0,6-9-68 0 0,1 0-1 0 0,0 1 1 0 0,1 0 0 0 0,0 1-1 0 0,1 0 1 0 0,1 0 0 0 0,22-17-1 0 0,-15 16 4 0 0,0 0 0 0 0,1 2 0 0 0,0 0 0 0 0,1 2-1 0 0,27-11 1 0 0,-39 19-35 0 0,0-1 1 0 0,0 2-1 0 0,0-1 0 0 0,1 2 0 0 0,-1-1 0 0 0,1 1 0 0 0,-1 1 1 0 0,1 0-1 0 0,0 0 0 0 0,-1 1 0 0 0,1 1 0 0 0,-1 0 0 0 0,0 0 1 0 0,1 1-1 0 0,-1 0 0 0 0,17 8 0 0 0,-23-9-12 0 0,0 0-1 0 0,-1 0 0 0 0,0 0 0 0 0,1 1 1 0 0,-1-1-1 0 0,0 1 0 0 0,0 0 1 0 0,0 0-1 0 0,4 5 0 0 0,-1 1 39 0 0,-1 0 1 0 0,6 12-1 0 0,-7-13 5 0 0,0-1 1 0 0,0 0-1 0 0,0 0 0 0 0,1 0 1 0 0,8 9-1 0 0,-9-12-12 0 0,1 0 1 0 0,0 0-1 0 0,1-1 0 0 0,-1 0 1 0 0,0 0-1 0 0,1 0 1 0 0,0 0-1 0 0,0-1 0 0 0,0 0 1 0 0,0-1-1 0 0,0 1 1 0 0,0-1-1 0 0,0 0 0 0 0,1 0 1 0 0,-1-1-1 0 0,0 0 0 0 0,7 0 1 0 0,2-2 117 0 0,0 0 0 0 0,1 0 0 0 0,-2-1 0 0 0,1-1 0 0 0,27-11-1 0 0,-19 6-228 0 0,-1-2 0 0 0,0 0-1 0 0,30-22 1 0 0,-50 32-58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8:19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332 228 6911 0 0,'0'0'528'0'0,"0"-1"-341"0"0,-3-4 125 0 0,-3-13 8447 0 0,3 11-8530 0 0,3 6 559 0 0,5-10-80 0 0,-1 3-553 0 0,1 1-1 0 0,0 0 1 0 0,0 1 0 0 0,0-1 0 0 0,1 1-1 0 0,0 0 1 0 0,0 0 0 0 0,1 1 0 0 0,0 0 0 0 0,-1 0-1 0 0,2 1 1 0 0,12-7 0 0 0,9-2 112 0 0,-1 2-1 0 0,34-8 1 0 0,-58 18-238 0 0,55-17 501 0 0,2 4 0 0 0,80-10-1 0 0,-127 23-489 0 0,1 0-1 0 0,25 3 0 0 0,-33-2-34 0 0,0 2 1 0 0,0-1 0 0 0,0 1-1 0 0,0 0 1 0 0,0 0 0 0 0,0 1-1 0 0,9 5 1 0 0,-7-1-6 0 0,-8-5-3 0 0,0 0-1 0 0,0-1 1 0 0,0 1-1 0 0,0 0 1 0 0,0 0-1 0 0,-1 0 1 0 0,1 0-1 0 0,-1 0 1 0 0,1 0 0 0 0,-1 0-1 0 0,0 0 1 0 0,1 0-1 0 0,-1 0 1 0 0,0 0-1 0 0,-1 0 1 0 0,1 0-1 0 0,0 0 1 0 0,0 0-1 0 0,-1 0 1 0 0,1 0-1 0 0,-1-1 1 0 0,0 1 0 0 0,0 0-1 0 0,1 0 1 0 0,-1 0-1 0 0,-3 3 1 0 0,-2 4-26 0 0,0 0-1 0 0,-1 0 1 0 0,-12 12 0 0 0,17-19 27 0 0,-34 33-173 0 0,-1 0 1 0 0,-82 57-1 0 0,-148 82-233 0 0,120-81 408 0 0,36-23 0 0 0,47-31 0 0 0,26-16 0 0 0,-40 30 0 0 0,74-47 0 0 0,7-3 0 0 0,3-3 0 0 0,6 1 14 0 0,0-1-1 0 0,-1-1 1 0 0,1 0-1 0 0,-1 0 0 0 0,1-2 1 0 0,16-4-1 0 0,9-2 24 0 0,414-46 1799 0 0,-431 53-1726 0 0,45-4 236 0 0,149-8 106 0 0,-212 14-449 0 0,4 0 7 0 0,1 0 0 0 0,-1 0 0 0 0,0 1 0 0 0,12 2 0 0 0,-7 2-10 0 0,2 4-53 0 0,-10-4-64 0 0,-2-1 54 0 0,0 1-397 0 0,0 1 1 0 0,0 0-1 0 0,0 0 1 0 0,-1 10-1 0 0</inkml:trace>
</inkml:ink>
</file>

<file path=ppt/ink/ink8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1:57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0 5063 0 0,'0'0'232'0'0,"1"2"-13"0"0,-1 2 179 0 0,0 1 0 0 0,0 0 0 0 0,0-1 1 0 0,0 1-1 0 0,-1-1 0 0 0,0 1 0 0 0,0-1 0 0 0,0 1 0 0 0,0-1 0 0 0,-4 8 0 0 0,-24 45 5099 0 0,22-45-5306 0 0,-103 158 2144 0 0,62-101-1954 0 0,36-51-380 0 0,-37 55 199 0 0,-112 130 0 0 0,145-186-85 0 0,0 1 0 0 0,1 1-1 0 0,-21 36 1 0 0,30-45-528 0 0,1 0-1 0 0,0 1 0 0 0,1 0 1 0 0,0-1-1 0 0,0 1 0 0 0,2 0 1 0 0,-1 1-1 0 0,1-1 0 0 0,0 20 1 0 0</inkml:trace>
</inkml:ink>
</file>

<file path=ppt/ink/ink8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1:58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0 12351 0 0,'0'0'7400'0'0,"1"2"-7146"0"0,1 1-209 0 0,0 0 0 0 0,-1 1 0 0 0,0-1 0 0 0,0 0 1 0 0,0 1-1 0 0,0-1 0 0 0,0 1 0 0 0,0-1 0 0 0,-1 1 1 0 0,0 0-1 0 0,0-1 0 0 0,0 1 0 0 0,0-1 0 0 0,0 1 1 0 0,-1-1-1 0 0,0 1 0 0 0,0 0 0 0 0,0-1 1 0 0,0 0-1 0 0,0 1 0 0 0,-3 4 0 0 0,-30 73 91 0 0,33-79-115 0 0,-1 3 140 0 0,0 0-1 0 0,0 0 1 0 0,-2 10 0 0 0,6-14-143 0 0,0 0 0 0 0,1 0-1 0 0,-1 0 1 0 0,0 0 0 0 0,0 0-1 0 0,1 0 1 0 0,3 0-1 0 0,5 0 9 0 0,1-1 0 0 0,-1 0-1 0 0,0-1 1 0 0,1 0-1 0 0,-1 0 1 0 0,0-1 0 0 0,11-4-1 0 0,-11 3-24 0 0,0 0 0 0 0,0 1-1 0 0,0 0 1 0 0,0 1 0 0 0,0 0 0 0 0,0 1-1 0 0,15 1 1 0 0,-4 2-1 0 0,1 2 11 0 0,-12-2 31 0 0,9 2-88 0 0,-18-5-242 0 0,1 0 247 0 0,1 0-1439 0 0</inkml:trace>
</inkml:ink>
</file>

<file path=ppt/ink/ink8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1:58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17 12351 0 0,'0'0'564'0'0,"1"-1"-9"0"0,0-5-359 0 0,-3-3 5897 0 0,2 11-5814 0 0,-13 46 166 0 0,1 0 1 0 0,3 1 0 0 0,3 0-1 0 0,-2 71 1 0 0,11-71-328 0 0,2 0 0 0 0,2-1-1 0 0,2 0 1 0 0,19 59 0 0 0,-21-79 10 0 0,-7-27-64 0 0</inkml:trace>
</inkml:ink>
</file>

<file path=ppt/ink/ink8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2:20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49 3223 0 0,'0'0'143'0'0,"2"0"-3"0"0,24-13 1157 0 0,-7 3 7251 0 0,-10 3-5756 0 0,-8 7-2708 0 0,-1-1 0 0 0,0 1 1 0 0,1-1-1 0 0,-1 1 0 0 0,0-1 0 0 0,0 0 0 0 0,1 1 0 0 0,-1-1 0 0 0,0 1 0 0 0,0-1 0 0 0,0 0 0 0 0,0 1 0 0 0,0-1 1 0 0,0 0-1 0 0,0 1 0 0 0,0-1 0 0 0,0 0 0 0 0,0 1 0 0 0,0-1 0 0 0,0 1 0 0 0,0-1 0 0 0,-1 0 0 0 0,1 1 0 0 0,0-1 1 0 0,0 1-1 0 0,-1-1 0 0 0,0 0 0 0 0,1 0 128 0 0,-11 1 156 0 0,6 1-365 0 0,0 0 1 0 0,0 1 0 0 0,0-1-1 0 0,0 1 1 0 0,0 0-1 0 0,0 1 1 0 0,1-1-1 0 0,-5 4 1 0 0,-10 5-3 0 0,-81 47 120 0 0,-13 7-474 0 0,23-25 114 0 0,-30 13-210 0 0,119-52 446 0 0,0-1 0 0 0,0 1 0 0 0,0-1 0 0 0,1 1 0 0 0,-1-1-1 0 0,0 1 1 0 0,0-1 0 0 0,0 1 0 0 0,1 0 0 0 0,-1-1 0 0 0,0 1 0 0 0,0 0-1 0 0,0 1 1 0 0,1-2-3 0 0,0 0 1 0 0,0 1-1 0 0,0-1 0 0 0,0 0 0 0 0,0 0 0 0 0,0 0 0 0 0,0 1 1 0 0,0-1-1 0 0,1 0 0 0 0,-1 0 0 0 0,0 1 0 0 0,0-1 0 0 0,0 0 1 0 0,0 0-1 0 0,0 0 0 0 0,1 0 0 0 0,-1 1 0 0 0,0-1 0 0 0,0 0 1 0 0,0 0-1 0 0,1 0 0 0 0,-1 0 0 0 0,0 0 0 0 0,0 0 0 0 0,1 0 1 0 0,-1 1-1 0 0,0-1 0 0 0,0 0 0 0 0,0 0 0 0 0,1 0 0 0 0,-1 0 1 0 0,0 0-1 0 0,1 0 0 0 0,31 2-254 0 0,-29-2 282 0 0,29-1-49 0 0,1 2 0 0 0,-1 2 0 0 0,0 0-1 0 0,37 11 1 0 0,-48-9 28 0 0,-1 1 0 0 0,-1 2 0 0 0,1 0 0 0 0,-1 1 1 0 0,-1 0-1 0 0,0 2 0 0 0,0 0 0 0 0,-1 1 0 0 0,23 21 0 0 0,-36-30 28 0 0,-1 0 0 0 0,-1 1 0 0 0,1-1-1 0 0,0 1 1 0 0,-1-1 0 0 0,0 1 0 0 0,0 0 0 0 0,2 5 0 0 0,-3-6 6 0 0,-1 0 1 0 0,0 1 0 0 0,0-1-1 0 0,0 0 1 0 0,0 1-1 0 0,0-1 1 0 0,-1 0 0 0 0,0 1-1 0 0,1-1 1 0 0,-1 0-1 0 0,0 0 1 0 0,-1 0 0 0 0,-2 6-1 0 0,3-7-4 0 0,-2 7-7 0 0,-1-1 0 0 0,1 0 0 0 0,-2 0 0 0 0,1 0 0 0 0,-1-1 0 0 0,0 1 0 0 0,-1-1 0 0 0,0-1 0 0 0,0 1 0 0 0,0-1 0 0 0,-1 0 0 0 0,0 0 0 0 0,0-1 0 0 0,0 1 0 0 0,-15 6 0 0 0,-1-2-22 0 0,-1-1 0 0 0,0-1-1 0 0,0-1 1 0 0,-1-2 0 0 0,-32 5 0 0 0,7-6 62 0 0,-84-2 1 0 0,129-2-149 0 0,-7 0 176 0 0,0-1-1 0 0,1 0 1 0 0,-14-3 0 0 0,22 3-234 0 0,0 0 0 0 0,1 0 1 0 0,-1 0-1 0 0,0 0 0 0 0,1 0 1 0 0,-1 0-1 0 0,1-1 0 0 0,-1 1 1 0 0,1-1-1 0 0,0 0 0 0 0,-1 0 1 0 0,1 1-1 0 0,0-2 0 0 0,0 1 1 0 0,1 0-1 0 0,-1 0 0 0 0,0 0 1 0 0,-1-4-1 0 0</inkml:trace>
</inkml:ink>
</file>

<file path=ppt/ink/ink8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2:21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125 181 5063 0 0,'0'0'390'0'0,"1"1"-37"0"0,41 10 5379 0 0,-28-6-4547 0 0,1-2-1 0 0,19 4 0 0 0,-2-5-757 0 0,-1-1-1 0 0,1-2 1 0 0,-1-1-1 0 0,0-1 1 0 0,0-2-1 0 0,0-1 1 0 0,0-2-1 0 0,-1 0 1 0 0,34-16 0 0 0,-54 20-424 0 0,0-1 1 0 0,0 0 0 0 0,-1-1 0 0 0,10-6 0 0 0,-15 9-46 0 0,-1 0 1 0 0,1 0-1 0 0,-1 0 0 0 0,0-1 1 0 0,0 1-1 0 0,0-1 0 0 0,0 1 0 0 0,0-1 1 0 0,-1 0-1 0 0,0 0 0 0 0,0-1 1 0 0,2-4-1 0 0,-3 7-23 0 0,-1 0 0 0 0,1 0 1 0 0,-1 1-1 0 0,1-1 0 0 0,-1 0 0 0 0,0 0 1 0 0,0 0-1 0 0,0 0 0 0 0,0 0 0 0 0,0 0 0 0 0,0 0 1 0 0,0 0-1 0 0,-1 0 0 0 0,1 0 0 0 0,-1 1 1 0 0,0-1-1 0 0,1 0 0 0 0,-1 0 0 0 0,0 0 1 0 0,0 1-1 0 0,0-1 0 0 0,0 0 0 0 0,0 1 1 0 0,0-1-1 0 0,-1 1 0 0 0,1 0 0 0 0,0-1 1 0 0,-1 1-1 0 0,1 0 0 0 0,-1 0 0 0 0,0 0 1 0 0,1 0-1 0 0,-4-1 0 0 0,0-1-52 0 0,0 1 0 0 0,0 1 0 0 0,-1-1 0 0 0,1 1 0 0 0,-1 0 0 0 0,0 0 0 0 0,1 0 0 0 0,-1 1 0 0 0,1 0 0 0 0,-9 1 0 0 0,-5 1 48 0 0,-1 2 1 0 0,1 1-1 0 0,-31 10 1 0 0,-55 30-191 0 0,82-35 246 0 0,-31 14 279 0 0,-63 41 0 0 0,96-52-157 0 0,0 2 0 0 0,1 0 0 0 0,0 2 0 0 0,2 0 0 0 0,-27 30 0 0 0,42-42-23 0 0,-1-1 1 0 0,1 1-1 0 0,0 0 1 0 0,0 0-1 0 0,0 1 1 0 0,1-1-1 0 0,-3 8 1 0 0,5-12-52 0 0,-1 1 0 0 0,1 0 0 0 0,0-1 0 0 0,-1 1 0 0 0,1 0 1 0 0,0-1-1 0 0,0 1 0 0 0,0 0 0 0 0,0-1 0 0 0,1 1 0 0 0,-1 0 0 0 0,0-1 0 0 0,1 1 0 0 0,-1-1 0 0 0,1 1 1 0 0,0 0-1 0 0,-1-1 0 0 0,1 1 0 0 0,0-1 0 0 0,0 0 0 0 0,0 1 0 0 0,0-1 0 0 0,0 0 0 0 0,0 1 0 0 0,0-1 0 0 0,1 0 1 0 0,-1 0-1 0 0,0 0 0 0 0,3 1 0 0 0,6 4 208 0 0,1-1 0 0 0,0-1 0 0 0,1 0 0 0 0,-1 0 0 0 0,1-1 1 0 0,15 2-1 0 0,-1 0 12 0 0,-2 0-116 0 0,0-2 1 0 0,0-1-1 0 0,25 0 0 0 0,75-7-290 0 0,-83 2-89 0 0,51-8-4086 0 0,-63 6-1474 0 0</inkml:trace>
</inkml:ink>
</file>

<file path=ppt/ink/ink8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2:21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1 8751 0 0,'0'0'4979'0'0,"-2"0"-3683"0"0,-66 27 288 0 0,16-8-1231 0 0,2 2 1 0 0,-89 50 0 0 0,120-58-250 0 0,1 0 0 0 0,0 2 0 0 0,1 0 0 0 0,1 0 0 0 0,0 2 0 0 0,-25 33 0 0 0,38-46-18 0 0,1 0 1 0 0,-1 0-1 0 0,1 1 0 0 0,0-1 0 0 0,0 1 0 0 0,1-1 0 0 0,-1 1 1 0 0,1 0-1 0 0,0-1 0 0 0,0 1 0 0 0,1 0 0 0 0,-1 0 0 0 0,1 0 1 0 0,0-1-1 0 0,1 7 0 0 0,0-7-24 0 0,0 0-1 0 0,0-1 1 0 0,0 1 0 0 0,1 0 0 0 0,-1 0-1 0 0,1-1 1 0 0,0 1 0 0 0,0-1 0 0 0,0 1-1 0 0,1-1 1 0 0,-1 0 0 0 0,1 0 0 0 0,0 0-1 0 0,0 0 1 0 0,0-1 0 0 0,0 1 0 0 0,0-1-1 0 0,6 4 1 0 0,2 0 117 0 0,1 0-1 0 0,0-1 0 0 0,0-1 1 0 0,1 0-1 0 0,-1 0 0 0 0,1-1 1 0 0,24 2-1 0 0,-1-2 77 0 0,57-4-1 0 0,-72-1-331 0 0,0 0 0 0 0,31-9 0 0 0,8-8-3540 0 0,-45 14 2001 0 0</inkml:trace>
</inkml:ink>
</file>

<file path=ppt/ink/ink8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2:22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0 3679 0 0,'0'0'9984'0'0,"-2"1"-9498"0"0,-46 35 1051 0 0,29-20-1121 0 0,-33 19 0 0 0,7-9-267 0 0,-25 13-47 0 0,-109 80 0 0 0,158-102-92 0 0,-29 24-31 0 0,45-36 42 0 0,-1 1 1 0 0,1 0-1 0 0,0 0 0 0 0,0 0 0 0 0,-7 14 0 0 0,11-17 18 0 0,0 0 0 0 0,0 0 0 0 0,0 0 0 0 0,1 0 0 0 0,-1 1 0 0 0,1-1 0 0 0,-1 0 0 0 0,1 0 0 0 0,0 1-1 0 0,0-1 1 0 0,1 0 0 0 0,-1 0 0 0 0,2 5 0 0 0,0-1 128 0 0,0-1 1 0 0,0 1-1 0 0,0 0 0 0 0,8 12 1 0 0,-8-17-120 0 0,-1 0 0 0 0,1 0 1 0 0,0 0-1 0 0,0-1 1 0 0,0 1-1 0 0,0 0 1 0 0,0-1-1 0 0,0 1 1 0 0,0-1-1 0 0,3 2 0 0 0,27 10 320 0 0,-26-10-287 0 0,13 3 97 0 0,-1 0 0 0 0,1-2 0 0 0,0 0 0 0 0,36 3 0 0 0,-20-5 98 0 0,62-6-1 0 0,-72 1-165 0 0,1-1 0 0 0,-1 0 0 0 0,0-2 0 0 0,28-11 0 0 0,-39 11-99 0 0,0 0 1 0 0,-1 0 0 0 0,0-1 0 0 0,23-17 0 0 0,-31 20-11 0 0,-1 0 0 0 0,1 0 0 0 0,-1 0 0 0 0,0 0 0 0 0,0-1-1 0 0,-1 1 1 0 0,0-1 0 0 0,1 0 0 0 0,-2 0 0 0 0,1-1 0 0 0,0 1 0 0 0,-1-1 0 0 0,0 1 0 0 0,-1-1 0 0 0,2-6 0 0 0,-2 8-67 0 0,0-1-1 0 0,0 1 1 0 0,-1-1-1 0 0,0 1 1 0 0,0-1-1 0 0,0 1 1 0 0,0-1-1 0 0,-1 1 1 0 0,0-1 0 0 0,0 1-1 0 0,0 0 1 0 0,-3-7-1 0 0,4 9 39 0 0,-1 1 0 0 0,1-1-1 0 0,-1 1 1 0 0,0 0 0 0 0,1-1-1 0 0,-1 1 1 0 0,0 0 0 0 0,0 0-1 0 0,0-1 1 0 0,0 1 0 0 0,0 0 0 0 0,0 0-1 0 0,0 0 1 0 0,0 0 0 0 0,-1 0-1 0 0,1 1 1 0 0,0-1 0 0 0,-1 0-1 0 0,1 0 1 0 0,0 1 0 0 0,-1-1 0 0 0,1 1-1 0 0,-1-1 1 0 0,1 1 0 0 0,-1 0-1 0 0,1 0 1 0 0,-1-1 0 0 0,1 1-1 0 0,-1 0 1 0 0,1 0 0 0 0,-1 1-1 0 0,1-1 1 0 0,-1 0 0 0 0,1 0 0 0 0,-1 1-1 0 0,1-1 1 0 0,-2 1 0 0 0,-7 3 13 0 0,1 0 0 0 0,0 0 0 0 0,0 1 0 0 0,-12 9 0 0 0,9-6 36 0 0,-18 10 72 0 0,1 2 1 0 0,1 1 0 0 0,1 1-1 0 0,-32 35 1 0 0,54-51-78 0 0,0 0 1 0 0,0 0-1 0 0,1 1 1 0 0,0-1-1 0 0,-6 15 1 0 0,9-19-14 0 0,0 1 1 0 0,0-1-1 0 0,0 1 1 0 0,1 0-1 0 0,-1-1 1 0 0,1 1-1 0 0,-1 0 1 0 0,1 0-1 0 0,0-1 1 0 0,0 1-1 0 0,0 0 1 0 0,1 0-1 0 0,-1-1 1 0 0,0 1 0 0 0,1 0-1 0 0,0-1 1 0 0,0 1-1 0 0,0 0 1 0 0,2 3-1 0 0,-2-4-59 0 0,-1 0 1 0 0,1-1-1 0 0,0 1 0 0 0,0 0 0 0 0,0-1 0 0 0,1 1 1 0 0,-1-1-1 0 0,0 1 0 0 0,1-1 0 0 0,-1 0 1 0 0,0 0-1 0 0,1 1 0 0 0,0-1 0 0 0,-1 0 0 0 0,1 0 1 0 0,0-1-1 0 0,2 2 0 0 0,0 0-398 0 0,10 2-996 0 0</inkml:trace>
</inkml:ink>
</file>

<file path=ppt/ink/ink8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2:23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14 10943 0 0,'0'0'832'0'0,"0"-2"-568"0"0,-2-10 5054 0 0,11 32-4132 0 0,6 10-290 0 0,21 36-1 0 0,7 10-126 0 0,-33-55-685 0 0,1 0-1 0 0,1-1 1 0 0,0 0 0 0 0,2-1-1 0 0,0 0 1 0 0,1-1 0 0 0,1-1-1 0 0,1-1 1 0 0,0 0 0 0 0,24 16-1 0 0,-34-27-124 0 0,6 4 74 0 0,0 0 0 0 0,1-1 0 0 0,24 11 1 0 0,-33-18-125 0 0,-1 1 1 0 0,0-1-1 0 0,1 0 0 0 0,-1 0 1 0 0,1 0-1 0 0,0-1 1 0 0,-1 1-1 0 0,1-1 1 0 0,-1 0-1 0 0,1-1 0 0 0,0 1 1 0 0,-1-1-1 0 0,1 0 1 0 0,-1 0-1 0 0,0 0 1 0 0,1-1-1 0 0,5-2 1 0 0,-4 1-548 0 0,-1 0 1 0 0,0 0 0 0 0,0 0-1 0 0,0 0 1 0 0,-1-1 0 0 0,1 1-1 0 0,-1-1 1 0 0,0-1 0 0 0,7-7-1 0 0,-4 1-4706 0 0</inkml:trace>
</inkml:ink>
</file>

<file path=ppt/ink/ink8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2:23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0 10447 0 0,'0'0'1224'0'0,"-8"4"83"0"0,-4 4-740 0 0,-1 0 1 0 0,1 1-1 0 0,0 0 1 0 0,-17 18-1 0 0,15-13-183 0 0,-31 22 0 0 0,32-28-218 0 0,0 1-1 0 0,1 1 0 0 0,0 0 1 0 0,-11 12-1 0 0,-9 12 119 0 0,-61 47 0 0 0,-44 20 305 0 0,115-86-573 0 0,4-1-153 0 0,-1-2 0 0 0,0 0-1 0 0,-28 11 1 0 0</inkml:trace>
</inkml:ink>
</file>

<file path=ppt/ink/ink8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2:23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0 8839 0 0,'0'0'2315'0'0,"0"3"-1906"0"0,-1 6-81 0 0,0 0 0 0 0,0 0 0 0 0,-1 0-1 0 0,0-1 1 0 0,-6 17 0 0 0,-23 45 1203 0 0,15-34-935 0 0,-27 69 540 0 0,-21 45-18 0 0,-155 363-218 0 0,207-481-1037 0 0,-1-1-1 0 0,-2 0 0 0 0,-1-1 1 0 0,-2-1-1 0 0,0 0 0 0 0,-2-2 1 0 0,-1 0-1 0 0,-27 26 1 0 0,17-22-2698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8:48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128 151 9007 0 0,'0'0'414'0'0,"-1"1"-12"0"0,-32 9 1387 0 0,-34 6 0 0 0,58-14-1813 0 0,-9 4 8151 0 0,28-7-7110 0 0,9-2-667 0 0,0-2 0 0 0,19-7 1 0 0,15-3-20 0 0,-13 8-179 0 0,0 1 0 0 0,1 3 0 0 0,79 2 0 0 0,-97 1-217 0 0,0-1 1 0 0,0-1-1 0 0,0-1 0 0 0,0-1 1 0 0,23-8-1 0 0,88-36-3054 0 0,-94 32 1109 0 0,33-16-1522 0 0,-38 17 1733 0 0</inkml:trace>
</inkml:ink>
</file>

<file path=ppt/ink/ink8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2:24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63 135 14599 0 0,'-11'-2'322'0'0,"7"1"-189"0"0,-1 0 0 0 0,1 1 0 0 0,-1-1-1 0 0,1 1 1 0 0,-1 0 0 0 0,1 0 0 0 0,-1 1 0 0 0,1-1 0 0 0,-8 3 1696 0 0,29-3-1215 0 0,18 1 502 0 0,63-5-1 0 0,56-22 67 0 0,-35 4-617 0 0,54-8-238 0 0,158-20-133 0 0,-294 47-431 0 0,48 4 0 0 0,-34 4-2349 0 0,-38-1 144 0 0,-2-1-4116 0 0</inkml:trace>
</inkml:ink>
</file>

<file path=ppt/ink/ink8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2:24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299 100 5063 0 0,'0'0'390'0'0,"1"-1"-252"0"0,10-16 1628 0 0,-8 13-1190 0 0,0 0-1 0 0,0 0 1 0 0,0 0-1 0 0,-1 0 1 0 0,0-1-1 0 0,1 1 1 0 0,-2-1-1 0 0,1 0 1 0 0,0 1-1 0 0,-1-1 1 0 0,1-8-1 0 0,-2 12-511 0 0,0 0-1 0 0,0 0 0 0 0,0 1 1 0 0,0-1-1 0 0,0 0 0 0 0,0 0 1 0 0,0 1-1 0 0,0-1 0 0 0,-1 0 0 0 0,1 1 1 0 0,0-1-1 0 0,-1 0 0 0 0,1 0 1 0 0,0 1-1 0 0,-1-1 0 0 0,1 1 1 0 0,-1-1-1 0 0,1 0 0 0 0,-1 1 1 0 0,1-1-1 0 0,-1 1 0 0 0,1-1 1 0 0,-2 0-1 0 0,1 1-16 0 0,-1-1 0 0 0,1 1 0 0 0,0-1 1 0 0,-1 1-1 0 0,1-1 0 0 0,-1 1 0 0 0,1 0 0 0 0,-1 0 1 0 0,1 0-1 0 0,-1 0 0 0 0,-1 0 0 0 0,-5 1 3 0 0,0 1-1 0 0,0 0 1 0 0,-11 4-1 0 0,17-6-29 0 0,-16 7 152 0 0,-1 1 0 0 0,2 0 0 0 0,-1 1 0 0 0,1 1 0 0 0,0 1 0 0 0,1 0 0 0 0,0 1 0 0 0,1 1 0 0 0,0 0 0 0 0,1 1 0 0 0,1 1 0 0 0,0 0 0 0 0,-15 23 0 0 0,25-33-100 0 0,0-1 4 0 0,0 0 1 0 0,0 1-1 0 0,0-1 0 0 0,1 1 0 0 0,0-1 0 0 0,0 1 1 0 0,0 0-1 0 0,0 0 0 0 0,1 0 0 0 0,0 0 1 0 0,-1 8-1 0 0,2-12-52 0 0,0 0 1 0 0,0 0-1 0 0,1-1 0 0 0,-1 1 1 0 0,0 0-1 0 0,1-1 0 0 0,-1 1 1 0 0,0 0-1 0 0,1-1 0 0 0,-1 1 1 0 0,1 0-1 0 0,-1-1 0 0 0,1 1 1 0 0,-1-1-1 0 0,1 1 0 0 0,0-1 1 0 0,-1 1-1 0 0,1-1 1 0 0,0 1-1 0 0,-1-1 0 0 0,1 0 1 0 0,0 1-1 0 0,-1-1 0 0 0,1 0 1 0 0,0 0-1 0 0,1 1 0 0 0,21 2 300 0 0,-10-5-258 0 0,1 0 0 0 0,-1-1 0 0 0,0 0 0 0 0,1-1 1 0 0,-2-1-1 0 0,23-10 0 0 0,70-46-515 0 0,-103 60 442 0 0,16-8-76 0 0,-17 8 21 0 0,0 3-329 0 0,2 4 333 0 0,0 0 0 0 0,0 1 0 0 0,0-1 0 0 0,-1 1 0 0 0,0-1 0 0 0,1 13 0 0 0,5 14-2308 0 0,-7-31 1155 0 0</inkml:trace>
</inkml:ink>
</file>

<file path=ppt/ink/ink8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2:24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14 325 11975 0 0,'0'0'923'0'0,"-9"-4"5034"0"0,9 4-5908 0 0,0-1-1 0 0,-1 1 1 0 0,1 0-1 0 0,0-1 1 0 0,-1 1-1 0 0,1 0 1 0 0,0-1-1 0 0,-1 1 1 0 0,1-1 0 0 0,0 1-1 0 0,0-1 1 0 0,0 1-1 0 0,-1-1 1 0 0,1 1-1 0 0,0 0 1 0 0,0-1-1 0 0,0 1 1 0 0,0-1-1 0 0,0 1 1 0 0,0-1-1 0 0,0 1 1 0 0,0-1-1 0 0,0 1 1 0 0,0-1-1 0 0,0 0 1 0 0,7-14 428 0 0,18-11-70 0 0,26-18-168 0 0,2 3 1 0 0,111-66-1 0 0,-119 85-269 0 0,56-20-1 0 0,-96 40 20 0 0,23-7-42 0 0,-16 8 42 0 0,-8 3 11 0 0,0-1 0 0 0,0 0 0 0 0,0 1 0 0 0,-1 0 0 0 0,5 2 0 0 0,-7-3 0 0 0,-1-1 0 0 0,1 1 0 0 0,0-1 0 0 0,0 1 0 0 0,-1-1 0 0 0,1 1 0 0 0,0-1 0 0 0,-1 1 0 0 0,1 0 0 0 0,0-1 0 0 0,-1 1 0 0 0,1 0 0 0 0,-1 0 0 0 0,1-1 0 0 0,-1 1 0 0 0,0 0 0 0 0,1 0 0 0 0,-1 0 0 0 0,0 0 0 0 0,1 0 0 0 0,-1-1 0 0 0,0 1 0 0 0,0 0 0 0 0,0 0 0 0 0,0 0 0 0 0,0 0 0 0 0,0 0 0 0 0,0 1 0 0 0,-34 122 75 0 0,25-95-58 0 0,-5 11-51 0 0,2 2 1 0 0,-7 47-1 0 0,19-87-85 0 0,9 6-3489 0 0</inkml:trace>
</inkml:ink>
</file>

<file path=ppt/ink/ink8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2:25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 6447 0 0,'0'0'6690'0'0,"-2"0"-5966"0"0,-27 7 14 0 0,1 2 0 0 0,0 0 0 0 0,-52 27 0 0 0,31-15-528 0 0,21-7-181 0 0,1 1 0 0 0,0 1 0 0 0,-48 38 0 0 0,-65 70 87 0 0,132-117-114 0 0,1 1 0 0 0,0-1 0 0 0,0 1 0 0 0,1 1 0 0 0,-9 13 0 0 0,13-14 60 0 0,2-7-48 0 0,0 0 0 0 0,0 0 1 0 0,0 0-1 0 0,0 0 0 0 0,0 0 1 0 0,1 0-1 0 0,-1 0 1 0 0,0 0-1 0 0,1 0 0 0 0,-1 0 1 0 0,1 0-1 0 0,-1 0 1 0 0,1 0-1 0 0,-1 0 0 0 0,1 0 1 0 0,0 0-1 0 0,-1 0 0 0 0,1-1 1 0 0,0 1-1 0 0,0 0 1 0 0,0 0-1 0 0,20 13 404 0 0,-9-9-294 0 0,1-1-1 0 0,0 0 0 0 0,1-1 1 0 0,-1-1-1 0 0,15 2 1 0 0,-16-3-58 0 0,15 2 73 0 0,0-1 0 0 0,1-2 0 0 0,-1-1-1 0 0,0-1 1 0 0,45-9 0 0 0,-45 4 12 0 0,-1-2-1 0 0,-1-1 0 0 0,0-1 1 0 0,37-21-1 0 0,-26 13-98 0 0,-16 9-52 0 0,-1 0 0 0 0,0-1 0 0 0,-1-1 0 0 0,0-1 0 0 0,27-26 0 0 0,-44 38-61 0 0,-1 0-143 0 0,0 1 193 0 0,0-1-1 0 0,0 1 1 0 0,-1-1-1 0 0,1 1 1 0 0,0-1-1 0 0,-1 1 1 0 0,1-1-1 0 0,0 1 0 0 0,-1 0 1 0 0,1-1-1 0 0,0 1 1 0 0,-1 0-1 0 0,1-1 1 0 0,-1 1-1 0 0,1 0 1 0 0,-1-1-1 0 0,1 1 1 0 0,-1 0-1 0 0,1 0 1 0 0,-1 0-1 0 0,1-1 0 0 0,-1 1 1 0 0,1 0-1 0 0,-1 0 1 0 0,0 0-1 0 0,-15-2-131 0 0,-7 2 95 0 0,1 1 0 0 0,0 1-1 0 0,0 1 1 0 0,-1 2 0 0 0,2 0 0 0 0,-1 1 0 0 0,1 0-1 0 0,0 2 1 0 0,0 1 0 0 0,-21 12 0 0 0,36-17 76 0 0,0 0 1 0 0,0 0 0 0 0,1 0 0 0 0,0 1 0 0 0,0-1 0 0 0,0 1 0 0 0,0 1 0 0 0,0-1 0 0 0,1 1-1 0 0,0-1 1 0 0,-6 13 0 0 0,9-16-23 0 0,0-1 0 0 0,1 1 0 0 0,-1-1 0 0 0,0 0 0 0 0,1 1 0 0 0,-1-1 0 0 0,1 1 0 0 0,0 0 0 0 0,-1-1 0 0 0,1 1-1 0 0,0-1 1 0 0,0 1 0 0 0,0-1 0 0 0,0 1 0 0 0,0 0 0 0 0,1 2 0 0 0,0 1 25 0 0,0-2-85 0 0,-1 0-1 0 0,1 0 1 0 0,0 0-1 0 0,0 0 0 0 0,0 0 1 0 0,0 0-1 0 0,0-1 1 0 0,1 1-1 0 0,-1 0 1 0 0,1-1-1 0 0,0 1 0 0 0,-1-1 1 0 0,1 0-1 0 0,0 1 1 0 0,1-1-1 0 0,-1 0 1 0 0,0 0-1 0 0,1 0 1 0 0,-1-1-1 0 0,1 1 0 0 0,-1-1 1 0 0,1 1-1 0 0,0-1 1 0 0,-1 0-1 0 0,4 1 1 0 0,7 1-820 0 0</inkml:trace>
</inkml:ink>
</file>

<file path=ppt/ink/ink8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2:26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50 3223 0 0,'0'0'143'0'0,"0"-2"-3"0"0,-10-22-137 0 0,4 11 2481 0 0,6 12-2115 0 0,-5-7 6280 0 0,5 8-6280 0 0,-1 0 1 0 0,1 0-1 0 0,-1-1 0 0 0,1 1 1 0 0,-1 0-1 0 0,1 0 0 0 0,-1 0 1 0 0,0-1-1 0 0,-9 1 1181 0 0,8 2-1487 0 0,0-1 0 0 0,0 1 0 0 0,0-1 0 0 0,0 1 0 0 0,0-1 0 0 0,0 1 0 0 0,1 0 0 0 0,-1 0 0 0 0,0 0 0 0 0,1 0 0 0 0,0 0 1 0 0,-1 1-1 0 0,1-1 0 0 0,0 0 0 0 0,0 1 0 0 0,-1 4 0 0 0,0 0 106 0 0,0 1 1 0 0,0 0-1 0 0,1 0 1 0 0,-1 9 0 0 0,2-7 8 0 0,0 0 0 0 0,0 0 1 0 0,2 0-1 0 0,-1 0 1 0 0,1 0-1 0 0,0 0 1 0 0,1 0-1 0 0,5 11 1 0 0,-2-7 49 0 0,1-1 0 0 0,1 0 0 0 0,-1 0 0 0 0,20 23 0 0 0,-3-11 19 0 0,0-1 1 0 0,2-1-1 0 0,1-1 1 0 0,32 20-1 0 0,-30-22-184 0 0,2-3 0 0 0,0 0-1 0 0,47 18 1 0 0,-24-11-1268 0 0,-53-23 585 0 0,-15-16-7785 0 0,8 10 7044 0 0,0 0 0 0 0,0-1 0 0 0,-8-12 0 0 0,7 6-2253 0 0</inkml:trace>
</inkml:ink>
</file>

<file path=ppt/ink/ink8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2:26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7 3223 0 0,'3'-7'11716'0'0,"-12"16"-10664"0"0,-42 57 1194 0 0,34-43-1655 0 0,-30 32 0 0 0,-35 24 317 0 0,-3-3-1 0 0,-142 97 1 0 0,182-142-814 0 0,-40 25-98 0 0,83-55-160 0 0,13-1-4273 0 0</inkml:trace>
</inkml:ink>
</file>

<file path=ppt/ink/ink8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2:27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328 371 12495 0 0,'0'0'946'0'0,"-1"2"-642"0"0,-4 3-138 0 0,0 0 1 0 0,-1-1 0 0 0,1 1 0 0 0,-1-1 0 0 0,1 0 0 0 0,-1-1-1 0 0,-1 0 1 0 0,1 1 0 0 0,0-2 0 0 0,-1 1 0 0 0,1-1-1 0 0,-1 0 1 0 0,-10 2 0 0 0,0-1 183 0 0,-1-1 0 0 0,1-1 0 0 0,0 0 0 0 0,-26-3 0 0 0,38 2-313 0 0,-1-1 1 0 0,1 1-1 0 0,-1-1 1 0 0,1-1-1 0 0,0 1 1 0 0,0-1-1 0 0,0 0 1 0 0,0 0-1 0 0,0 0 1 0 0,0-1-1 0 0,0 0 1 0 0,1 0-1 0 0,-1 0 1 0 0,1 0-1 0 0,0-1 1 0 0,0 0-1 0 0,0 1 1 0 0,1-1-1 0 0,-1-1 1 0 0,1 1-1 0 0,0-1 0 0 0,0 1 1 0 0,0-1-1 0 0,1 0 1 0 0,0 0-1 0 0,0 0 1 0 0,0 0-1 0 0,0 0 1 0 0,1 0-1 0 0,0-1 1 0 0,0 1-1 0 0,0 0 1 0 0,1-1-1 0 0,0 1 1 0 0,1-11-1 0 0,0 3-19 0 0,2-1 0 0 0,0 2-1 0 0,0-1 1 0 0,1 0 0 0 0,1 1 0 0 0,10-21 0 0 0,-6 16-167 0 0,1 0 1 0 0,1 1 0 0 0,25-29 0 0 0,-29 38 17 0 0,0-1 0 0 0,1 1 0 0 0,0 0 1 0 0,0 0-1 0 0,1 1 0 0 0,-1 1 0 0 0,1-1 0 0 0,1 1 0 0 0,-1 1 0 0 0,1 0 0 0 0,0 0 0 0 0,0 1 0 0 0,0 0 1 0 0,0 0-1 0 0,0 1 0 0 0,1 1 0 0 0,-1 0 0 0 0,1 0 0 0 0,-1 1 0 0 0,1 0 0 0 0,17 4 0 0 0,-5 0 234 0 0,-1 1-1 0 0,1 1 0 0 0,-1 2 1 0 0,-1 0-1 0 0,34 18 0 0 0,-45-21 82 0 0,0 1-1 0 0,0 1 0 0 0,-1-1 1 0 0,0 2-1 0 0,0-1 0 0 0,-1 1 1 0 0,0 1-1 0 0,0-1 1 0 0,-1 1-1 0 0,0 1 0 0 0,-1-1 1 0 0,0 1-1 0 0,6 13 1 0 0,-11-20-152 0 0,0-1 0 0 0,0 0 1 0 0,0 0-1 0 0,-1 1 1 0 0,1-1-1 0 0,-1 0 1 0 0,1 1-1 0 0,-1-1 0 0 0,0 0 1 0 0,0 1-1 0 0,0-1 1 0 0,0 1-1 0 0,0-1 1 0 0,-1 0-1 0 0,1 1 1 0 0,-1-1-1 0 0,0 0 0 0 0,1 1 1 0 0,-1-1-1 0 0,0 0 1 0 0,0 0-1 0 0,0 0 1 0 0,-1 0-1 0 0,1 0 0 0 0,0 0 1 0 0,-1 0-1 0 0,-3 3 1 0 0,-3 1 48 0 0,0 0 0 0 0,0 0 0 0 0,0-1-1 0 0,-1 0 1 0 0,-13 5 0 0 0,5-2 6 0 0,-26 11-24 0 0,-1-2 0 0 0,-54 13 0 0 0,-17 6-278 0 0,96-29-162 0 0,1-1 0 0 0,-1 0-1 0 0,1-2 1 0 0,-1 0 0 0 0,-22 1-1 0 0,40-5-810 0 0</inkml:trace>
</inkml:ink>
</file>

<file path=ppt/ink/ink8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2:27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17 5527 0 0,'2'-2'164'0'0,"1"-12"10544"0"0,-4 14-10377 0 0,-4 2-278 0 0,1 0-1 0 0,-1 0 1 0 0,1 1 0 0 0,0 0-1 0 0,0 0 1 0 0,0 0 0 0 0,1 0 0 0 0,-1 0-1 0 0,-4 6 1 0 0,-29 39 23 0 0,27-34 34 0 0,-115 181 546 0 0,99-153-542 0 0,-64 112 388 0 0,-41 64-126 0 0,117-196-336 0 0,-1 0 0 0 0,-1-1 0 0 0,-1-1 0 0 0,-30 27 0 0 0,36-35 3 0 0,-16 11 46 0 0,25-22-62 0 0</inkml:trace>
</inkml:ink>
</file>

<file path=ppt/ink/ink8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2:27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10135 0 0,'0'0'919'0'0,"-11"1"1529"0"0,9 0-2249 0 0,0 0-1 0 0,1 0 1 0 0,-1 1 0 0 0,0-1 0 0 0,0 1-1 0 0,1 0 1 0 0,-1-1 0 0 0,1 1 0 0 0,-1 0-1 0 0,1 0 1 0 0,-1 0 0 0 0,1 0 0 0 0,0 0-1 0 0,0 0 1 0 0,0 0 0 0 0,1 0 0 0 0,-1 0-1 0 0,0 1 1 0 0,0 2 0 0 0,1-1-29 0 0,0 0 0 0 0,0 0 0 0 0,0 0-1 0 0,1 1 1 0 0,-1-1 0 0 0,1 0 0 0 0,0 0 0 0 0,0 0 0 0 0,0 0 0 0 0,3 4 0 0 0,1 2 51 0 0,0-1 1 0 0,0 1-1 0 0,1-2 1 0 0,0 1-1 0 0,1 0 1 0 0,0-1-1 0 0,16 14 1 0 0,18 8 642 0 0,1-2-1 0 0,81 40 1 0 0,-18-11-55 0 0,-40-17-592 0 0,-24-14-183 0 0,1-2 1 0 0,65 28 0 0 0,-91-46-134 0 0,1 0 1 0 0,-1-1-1 0 0,1-1 0 0 0,0 0 1 0 0,24 2-1 0 0,-39-6-197 0 0,7-6-3222 0 0</inkml:trace>
</inkml:ink>
</file>

<file path=ppt/ink/ink8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2:28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0 6911 0 0,'-2'1'6966'0'0,"0"0"-6819"0"0,-1-1 0 0 0,0 2 0 0 0,0-1 1 0 0,1 0-1 0 0,-1 0 0 0 0,1 1 0 0 0,-1 0 1 0 0,1-1-1 0 0,0 1 0 0 0,-4 3 0 0 0,-22 27 989 0 0,4-5-6 0 0,-128 96 1843 0 0,101-84-2157 0 0,-77 73-1 0 0,-12 28-278 0 0,110-115-388 0 0,21-19-501 0 0,1 1 0 0 0,0 0-1 0 0,-8 10 1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8:4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52 11487 0 0,'21'-4'654'0'0,"-1"-2"-1"0"0,35-14 0 0 0,-10 4 3102 0 0,-30 11-1574 0 0,-23 7 810 0 0,-25 10-1589 0 0,-266 131-1300 0 0,108-48-389 0 0,137-70 153 0 0,2-2 52 0 0,-49 31-1 0 0,89-46 58 0 0,3-3-19 0 0,0 0 1 0 0,-15 14-1 0 0,23-18-66 0 0,2 0-125 0 0,8 1 156 0 0,0 0 0 0 0,0-1-1 0 0,0 0 1 0 0,0-1 0 0 0,0 0-1 0 0,11-1 1 0 0,-8 1 18 0 0,18-1 58 0 0,1 1-1 0 0,0 2 1 0 0,0 1 0 0 0,-1 2-1 0 0,0 1 1 0 0,0 1 0 0 0,0 1-1 0 0,-1 2 1 0 0,0 1-1 0 0,-1 1 1 0 0,0 2 0 0 0,-1 0-1 0 0,0 2 1 0 0,47 38-1 0 0,-55-39 43 0 0,-18-13 98 0 0,1-1 17 0 0,8 11 126 0 0,-9-11-39 0 0,-1 1-181 0 0,0 0-52 0 0,0 0 0 0 0,-1 0-1 0 0,1-1 1 0 0,0 1 0 0 0,-1 0 0 0 0,1 0 0 0 0,-1 0-1 0 0,0 0 1 0 0,1 0 0 0 0,-1-1 0 0 0,0 1-1 0 0,0 0 1 0 0,0-1 0 0 0,-3 3 0 0 0,1-1 5 0 0,0 0 1 0 0,0 0-1 0 0,0 0 1 0 0,-1-1 0 0 0,1 1-1 0 0,-7 2 1 0 0,-4 1 23 0 0,-1 0 1 0 0,-28 7 0 0 0,33-10-31 0 0,-80 18 24 0 0,-125 12 0 0 0,189-30-29 0 0,-22 3-2 0 0,0-2 0 0 0,0-2 0 0 0,-79-7 0 0 0,91 4-84 0 0,34 1 16 0 0,2 1-750 0 0,0 0 593 0 0,0 0 0 0 0,1 1 0 0 0,-1-1 0 0 0,0 0 0 0 0,1 0 0 0 0,-1 0 0 0 0,1 1 0 0 0,-1-1 0 0 0,1 0 0 0 0,0 0 0 0 0,0 0 0 0 0,0 1 1 0 0,6 6-1186 0 0</inkml:trace>
</inkml:ink>
</file>

<file path=ppt/ink/ink8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3:57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52 8031 0 0,'0'0'366'0'0,"2"-1"-5"0"0,27-21 6 0 0,-22 16 449 0 0,-1 0 0 0 0,2 1 0 0 0,10-7 1909 0 0,-32 22-2582 0 0,9-6-141 0 0,-44 38 4 0 0,-82 93 0 0 0,102-100-10 0 0,-128 160 232 0 0,145-181-224 0 0,2 1 0 0 0,0 0 0 0 0,1 1 0 0 0,0 0 0 0 0,-11 31 0 0 0,18-39-4 0 0,-1 0 0 0 0,1 1 0 0 0,1-1 0 0 0,0 0 0 0 0,0 1 0 0 0,0-1 0 0 0,1 1 0 0 0,0-1 0 0 0,1 1 0 0 0,0-1 0 0 0,0 1 0 0 0,1-1 0 0 0,0 0 0 0 0,6 14 0 0 0,-3-10 0 0 0,1-1 0 0 0,0 1 0 0 0,1-2 0 0 0,1 1 0 0 0,14 17 0 0 0,50 41 0 0 0,-11-13 0 0 0,80 100 19 0 0,-118-125-10 0 0,0 0-1 0 0,-3 1 1 0 0,26 53 0 0 0,-33-56-9 0 0,-1 1 0 0 0,-2 0 0 0 0,-1 1 0 0 0,-1 0 0 0 0,-2 0 0 0 0,-1 1 0 0 0,1 54 0 0 0,-6-58-19 0 0,-2-1-1 0 0,0 0 1 0 0,-2 0-1 0 0,-1 0 1 0 0,-1 0-1 0 0,-2-1 1 0 0,0 0-1 0 0,-2 0 0 0 0,-18 34 1 0 0,17-39-5 0 0,-1 0-1 0 0,-1-1 1 0 0,-1-1-1 0 0,0 0 1 0 0,-20 19-1 0 0,34-37 25 0 0,-14 12 2 0 0,1 0 1 0 0,-2-1-1 0 0,0 0 0 0 0,-32 19 0 0 0,41-29 51 0 0,2 0-53 0 0,-5 11 63 0 0,8-11-148 0 0,4-3-333 0 0,34 2-63 0 0,-17 0-3330 0 0</inkml:trace>
</inkml:ink>
</file>

<file path=ppt/ink/ink8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3:59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2 919 0 0,'0'0'10598'0'0,"-16"-2"-9588"0"0,6 5-862 0 0,-1 0-1 0 0,0 0 0 0 0,0 1 0 0 0,1 0 1 0 0,0 1-1 0 0,-18 11 0 0 0,17-9-79 0 0,-65 41 44 0 0,-76 61 1 0 0,131-92-117 0 0,-1-1-52 0 0,1 2 0 0 0,2 0 0 0 0,0 1 0 0 0,-20 25 0 0 0,38-43-24 0 0,156-4-474 0 0,-131 3 723 0 0,0 0 0 0 0,0 2 0 0 0,1 0 0 0 0,-1 2 0 0 0,-1 1 0 0 0,1 0 1 0 0,-1 2-1 0 0,0 1 0 0 0,0 1 0 0 0,-1 0 0 0 0,0 2 0 0 0,-1 1 0 0 0,33 23 1 0 0,-52-33-141 0 0,1-1 1 0 0,-1 1 0 0 0,-1 0-1 0 0,1 0 1 0 0,0 0 0 0 0,0 0-1 0 0,-1 0 1 0 0,1 0 0 0 0,-1 0-1 0 0,0 0 1 0 0,1 0 0 0 0,-1 1 0 0 0,0-1-1 0 0,0 1 1 0 0,-1-1 0 0 0,1 0-1 0 0,0 1 1 0 0,-1 3 0 0 0,0-2 0 0 0,0-1 1 0 0,0 0 0 0 0,-1 1 0 0 0,1-1-1 0 0,-1 0 1 0 0,0 0 0 0 0,0 1-1 0 0,0-1 1 0 0,-1 0 0 0 0,1 0 0 0 0,-1 0-1 0 0,-2 4 1 0 0,-2 1 0 0 0,0-1 0 0 0,-1 1 0 0 0,0-2 0 0 0,0 1 0 0 0,0-1 0 0 0,-1 0 0 0 0,0 0 0 0 0,-16 8 0 0 0,-1-2-23 0 0,-1-2 0 0 0,0-1 0 0 0,-36 8 0 0 0,-84 9 24 0 0,115-22-23 0 0,-1-1 1 0 0,0-1-1 0 0,1-2 0 0 0,-1-2 0 0 0,0 0 0 0 0,-41-10 0 0 0,70 11-4 0 0,1 1-1 0 0,-1-1 1 0 0,1 0-1 0 0,-1 0 0 0 0,1 0 1 0 0,0 0-1 0 0,-1 0 1 0 0,1-1-1 0 0,0 1 1 0 0,0-1-1 0 0,-4-3 1 0 0,5 4-65 0 0,11-11-439 0 0,-7 9-74 0 0,1 0 1 0 0,-1 0-1 0 0,1 1 1 0 0,0-1-1 0 0,-1 1 0 0 0,1 0 1 0 0,0 0-1 0 0,6-2 1 0 0,9-3-4170 0 0</inkml:trace>
</inkml:ink>
</file>

<file path=ppt/ink/ink8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4:00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145 226 11111 0 0,'-1'0'507'0'0,"-2"0"-249"0"0,0 0-197 0 0,1 0 0 0 0,0 0 0 0 0,-1 1 0 0 0,1-1 0 0 0,0 0 0 0 0,-1 1 0 0 0,1 0 0 0 0,0-1 0 0 0,0 1 0 0 0,0 0 0 0 0,-1 0 0 0 0,1 0 0 0 0,0 0 0 0 0,0 0 0 0 0,0 1 0 0 0,-1 1 0 0 0,2-2 792 0 0,10 6-678 0 0,-4-4-101 0 0,1-1 0 0 0,-1 1 0 0 0,1-1 0 0 0,0 0 0 0 0,0 0 0 0 0,0-1 0 0 0,0 0 0 0 0,0 0 0 0 0,11 0 0 0 0,7-1 80 0 0,29-4 0 0 0,-32 2-89 0 0,19-2 5 0 0,0-1 0 0 0,-1-3 0 0 0,0-1 0 0 0,0-1-1 0 0,-1-3 1 0 0,40-18 0 0 0,-64 24-33 0 0,-1 0-1 0 0,0-1 0 0 0,22-17 0 0 0,-31 22-50 0 0,0 0 0 0 0,-1 0 0 0 0,1-1 0 0 0,-1 1 0 0 0,0-1 0 0 0,0 0 0 0 0,0 0 0 0 0,0 0 0 0 0,-1-1 0 0 0,0 1 0 0 0,0-1 0 0 0,0 1-1 0 0,0-1 1 0 0,-1 0 0 0 0,2-7 0 0 0,-3 9-39 0 0,0 1 0 0 0,0-1-1 0 0,0 0 1 0 0,0 0-1 0 0,-1 0 1 0 0,1 1 0 0 0,-1-1-1 0 0,0 0 1 0 0,0 0-1 0 0,0 1 1 0 0,0-1 0 0 0,0 1-1 0 0,-2-4 1 0 0,2 5 36 0 0,0-1-1 0 0,0 1 1 0 0,0-1 0 0 0,-1 1-1 0 0,1 0 1 0 0,0 0-1 0 0,0-1 1 0 0,-1 1 0 0 0,1 0-1 0 0,-1 0 1 0 0,1 0 0 0 0,-1 1-1 0 0,0-1 1 0 0,1 0 0 0 0,-1 0-1 0 0,0 1 1 0 0,0-1-1 0 0,1 1 1 0 0,-1 0 0 0 0,0 0-1 0 0,-2-1 1 0 0,-7 2-41 0 0,1 0-1 0 0,-1 0 1 0 0,1 1 0 0 0,-19 6-1 0 0,-40 18-120 0 0,53-20 177 0 0,-152 73-120 0 0,101-45 126 0 0,-63 39 30 0 0,111-61 66 0 0,1 1 0 0 0,1 1 0 0 0,0 1 1 0 0,-24 27-1 0 0,38-38-47 0 0,-1 0 0 0 0,1 0 0 0 0,1 1 0 0 0,-1-1 0 0 0,0 1 0 0 0,1-1 0 0 0,0 1 0 0 0,0 0 0 0 0,0 0-1 0 0,1 0 1 0 0,0 0 0 0 0,0 0 0 0 0,-1 7 0 0 0,2-8-9 0 0,1 1-1 0 0,-1-1 0 0 0,1 0 0 0 0,0 1 1 0 0,0-1-1 0 0,0 0 0 0 0,0 0 0 0 0,1 0 1 0 0,0 0-1 0 0,-1 0 0 0 0,2 0 0 0 0,-1 0 1 0 0,0 0-1 0 0,1-1 0 0 0,5 7 0 0 0,-2-5 25 0 0,-1 0-1 0 0,1-1 0 0 0,0 1 1 0 0,0-1-1 0 0,1 0 0 0 0,-1-1 1 0 0,1 0-1 0 0,0 0 0 0 0,0 0 1 0 0,0-1-1 0 0,0 0 0 0 0,0 0 1 0 0,11 0-1 0 0,10 1 136 0 0,0-1 0 0 0,32-2 0 0 0,-26-2-110 0 0,1-1 0 0 0,0-2 0 0 0,36-11-1 0 0,2-4-4975 0 0,-38 9-589 0 0</inkml:trace>
</inkml:ink>
</file>

<file path=ppt/ink/ink8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4:00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4 8287 0 0,'0'0'2066'0'0,"-7"-3"623"0"0,2 3-2429 0 0,1 0 1 0 0,0 0-1 0 0,0 0 0 0 0,-1 0 0 0 0,1 1 1 0 0,0 0-1 0 0,0 0 0 0 0,-7 3 1 0 0,-7 1 67 0 0,-2 0 157 0 0,-27 11 0 0 0,-6 2 23 0 0,39-14-449 0 0,0 1-1 0 0,0 0 0 0 0,1 1 1 0 0,0 1-1 0 0,0 0 0 0 0,1 1 1 0 0,0 0-1 0 0,0 1 0 0 0,1 0 1 0 0,0 1-1 0 0,0 0 0 0 0,1 0 1 0 0,1 1-1 0 0,0 1 0 0 0,0 0 1 0 0,1 0-1 0 0,0 1 0 0 0,2-1 1 0 0,-1 2-1 0 0,1-1 0 0 0,1 1 1 0 0,1 0-1 0 0,0 0 1 0 0,-4 20-1 0 0,3 70 590 0 0,6-102-623 0 0,-1-1-1 0 0,1 1 1 0 0,0-1 0 0 0,0 1-1 0 0,0-1 1 0 0,0 1 0 0 0,0-1-1 0 0,0 0 1 0 0,0 0 0 0 0,1 0 0 0 0,-1 1-1 0 0,0-1 1 0 0,1 0 0 0 0,-1-1-1 0 0,1 1 1 0 0,-1 0 0 0 0,1 0-1 0 0,1 0 1 0 0,4 1 89 0 0,0-1 0 0 0,-1 1 0 0 0,1-1 0 0 0,0-1 0 0 0,0 1 0 0 0,10-2 0 0 0,43-6 407 0 0,-33 3-425 0 0,159-17 265 0 0,-114 16-289 0 0,-71 4-104 0 0,0 1 1 0 0,0 0-1 0 0,0 0 0 0 0,0 0 1 0 0,0 0-1 0 0,0 0 0 0 0,-1 0 1 0 0,1 0-1 0 0,0 0 0 0 0,0 0 0 0 0,0 0 1 0 0,0 1-1 0 0,0-1 0 0 0,-1 0 1 0 0,1 0-1 0 0,0 1 0 0 0,0-1 1 0 0,0 1-1 0 0,-1-1 0 0 0,1 1 1 0 0,1 0-1 0 0,-2 8-824 0 0,0-9 969 0 0,0 3-687 0 0</inkml:trace>
</inkml:ink>
</file>

<file path=ppt/ink/ink8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4:02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1 4607 0 0,'0'0'354'0'0,"-2"0"-233"0"0,-18 6 856 0 0,0 1 0 0 0,0 1 0 0 0,1 1 0 0 0,0 1-1 0 0,-21 14 1 0 0,9-7-601 0 0,-103 67 216 0 0,114-72-543 0 0,7-5 54 0 0,0 0-1 0 0,0 1 1 0 0,1 1-1 0 0,-14 13 1 0 0,21-18 79 0 0,1 0 0 0 0,0 0 0 0 0,0 0 0 0 0,1 1 0 0 0,-1 0 0 0 0,1 0 0 0 0,0 0 0 0 0,1 0 0 0 0,-1 0 0 0 0,1 1 0 0 0,0-1 0 0 0,-2 7 0 0 0,4-9-144 0 0,1 0 1 0 0,-1-1-1 0 0,1 1 0 0 0,0-1 0 0 0,-1 1 0 0 0,1-1 0 0 0,0 0 0 0 0,1 1 1 0 0,-1-1-1 0 0,0 0 0 0 0,1 0 0 0 0,2 4 0 0 0,-1-3 27 0 0,0 1-1 0 0,1-1 1 0 0,-1 0-1 0 0,1 0 0 0 0,0 0 1 0 0,0 0-1 0 0,0-1 1 0 0,0 0-1 0 0,0 0 1 0 0,6 3-1 0 0,9 1 174 0 0,21 6 0 0 0,-30-10-191 0 0,13 4 32 0 0,0-2 1 0 0,0-1-1 0 0,0 0 0 0 0,43-2 0 0 0,92-17 341 0 0,-142 14-356 0 0,17-2-5 0 0,38-10 0 0 0,-61 11-50 0 0,-4 0-8 0 0,3-6-1 0 0,14-21 0 0 0,-18 20-28 0 0,-1 0 0 0 0,0 0 0 0 0,-1 0-1 0 0,0-1 1 0 0,-1 1 0 0 0,2-20 0 0 0,-3 26 2 0 0,-1 3 14 0 0,0 0 1 0 0,0 0-1 0 0,0 0 1 0 0,0 0-1 0 0,0 0 0 0 0,0-1 1 0 0,0 1-1 0 0,0 0 0 0 0,0 0 1 0 0,0 0-1 0 0,-1 0 0 0 0,1 0 1 0 0,0 0-1 0 0,-1 0 0 0 0,1 0 1 0 0,-1 0-1 0 0,0 1 1 0 0,1-1-1 0 0,-2-2 0 0 0,1 2 7 0 0,0 0-1 0 0,0 0 1 0 0,0 0 0 0 0,0 0-1 0 0,0 0 1 0 0,0 0-1 0 0,0 0 1 0 0,0 0 0 0 0,0 0-1 0 0,0 0 1 0 0,-1 1-1 0 0,1-1 1 0 0,0 0 0 0 0,-1 1-1 0 0,1-1 1 0 0,0 1-1 0 0,-3-1 1 0 0,1 1-12 0 0,0-1-1 0 0,0 1 1 0 0,0 0-1 0 0,0 0 1 0 0,0 1-1 0 0,0-1 1 0 0,-1 0 0 0 0,-2 2-1 0 0,0 0-12 0 0,-1 0 0 0 0,0 1 0 0 0,1 0 0 0 0,-1 0 0 0 0,1 1 0 0 0,-10 7 0 0 0,-28 29 41 0 0,42-37 5 0 0,-1 0-1 0 0,1 0 1 0 0,0 0-1 0 0,0 1 1 0 0,0-1 0 0 0,0 1-1 0 0,1-1 1 0 0,-1 1-1 0 0,1 0 1 0 0,-1 7 0 0 0,0-4 1 0 0,1 0 0 0 0,1 0 0 0 0,-1 1 0 0 0,2 10 0 0 0,-1-15-7 0 0,6 13 46 0 0,-3-10-177 0 0,0 0 0 0 0,1-1 0 0 0,-1 1 0 0 0,1-1 1 0 0,1 0-1 0 0,-1-1 0 0 0,1 1 0 0 0,0-1 0 0 0,7 5 1 0 0,0 0-5534 0 0</inkml:trace>
</inkml:ink>
</file>

<file path=ppt/ink/ink8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4:02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6191 0 0,'0'0'4752'0'0,"2"1"-3862"0"0,2 2-499 0 0,1 0 0 0 0,0 0 0 0 0,-1 0 0 0 0,0 1 0 0 0,0 0 0 0 0,0 0 0 0 0,0 0 1 0 0,3 5-1 0 0,26 41 1186 0 0,-10-14-760 0 0,-21-32-753 0 0,84 108 1494 0 0,-73-98-1420 0 0,0 0 0 0 0,2-1 0 0 0,-1-1 0 0 0,2 0 1 0 0,20 13-1 0 0,12 0 88 0 0,1-2 1 0 0,2-2-1 0 0,81 22 0 0 0,-15-4-596 0 0,-115-39 100 0 0</inkml:trace>
</inkml:ink>
</file>

<file path=ppt/ink/ink8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4:02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45 6447 0 0,'0'-9'670'0'0,"0"7"-345"0"0,-1 1 0 0 0,1-1 0 0 0,0 0 1 0 0,0 0-1 0 0,-1 0 0 0 0,1 1 0 0 0,-1-1 1 0 0,0 0-1 0 0,0 1 0 0 0,1-1 0 0 0,-1 0 0 0 0,0 1 1 0 0,0-1-1 0 0,0 1 0 0 0,-2-2 0 0 0,2 2-209 0 0,0 0 0 0 0,0 1 0 0 0,0-1 0 0 0,0 0 0 0 0,-1 1 0 0 0,1-1 1 0 0,0 1-1 0 0,0-1 0 0 0,-1 1 0 0 0,1 0 0 0 0,0-1 0 0 0,0 1 0 0 0,-1 0 0 0 0,1 0 0 0 0,0 0 0 0 0,-2 0 0 0 0,-3 1 28 0 0,1 0 0 0 0,-1 1 0 0 0,0-1 1 0 0,1 1-1 0 0,-1 0 0 0 0,-8 5 0 0 0,11-5 169 0 0,-30 15 446 0 0,1 3-1 0 0,-56 45 0 0 0,60-44-601 0 0,0 4 97 0 0,1 0 0 0 0,-42 52 1 0 0,32-33-146 0 0,2-2-86 0 0,-20 21-63 0 0,47-55-952 0 0,0-1 0 0 0,-17 12 0 0 0,12-11-591 0 0</inkml:trace>
</inkml:ink>
</file>

<file path=ppt/ink/ink8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4:04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34 5983 0 0,'1'-1'464'0'0,"1"-2"-410"0"0,0 1 0 0 0,-1 0 1 0 0,1-1-1 0 0,0 1 0 0 0,0 0 0 0 0,1 0 0 0 0,-1 0 0 0 0,0 0 0 0 0,1 1 0 0 0,-1-1 0 0 0,1 1 0 0 0,-1-1 0 0 0,1 1 0 0 0,4-1 0 0 0,15-2 5279 0 0,-23 5-5291 0 0,-1 0 0 0 0,0 0 0 0 0,1 0-1 0 0,-1 0 1 0 0,1 0 0 0 0,-1 0-1 0 0,1 0 1 0 0,-1 1 0 0 0,1-1 0 0 0,0 1-1 0 0,-2 1 1 0 0,1 0 25 0 0,-20 22 229 0 0,1 2 0 0 0,1 1 0 0 0,1 0 0 0 0,2 1 1 0 0,-18 41-1 0 0,-53 163 549 0 0,71-184-747 0 0,-61 198 394 0 0,-46 124-60 0 0,120-362-432 0 0,-7 18 21 0 0,-1 1 0 0 0,-1-2 0 0 0,-17 27 0 0 0,-36 32-237 0 0,65-83 95 0 0,-5 2-2335 0 0,15-21-1756 0 0,-5 6-47 0 0</inkml:trace>
</inkml:ink>
</file>

<file path=ppt/ink/ink8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4:04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99 218 5063 0 0,'-16'-3'244'0'0,"1"0"0"0"0,-25-1-1 0 0,13 5 8288 0 0,81-7-7861 0 0,335-51 1629 0 0,245-75 125 0 0,-630 131-2571 0 0,21-4 463 0 0,38-2 0 0 0,-54 6-823 0 0,0 2 0 0 0,16 1 0 0 0,-19-1-838 0 0,0 1-1 0 0,0 0 1 0 0,0 0 0 0 0,10 4-1 0 0</inkml:trace>
</inkml:ink>
</file>

<file path=ppt/ink/ink8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4:04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60 9439 0 0,'0'0'432'0'0,"0"-1"-5"0"0,10-31 781 0 0,-10 31-635 0 0,-3-7 398 0 0,1 6-910 0 0,1 1-1 0 0,0 0 1 0 0,-1-1 0 0 0,1 1 0 0 0,-1 0-1 0 0,1 0 1 0 0,-1 0 0 0 0,0 0-1 0 0,1 0 1 0 0,-1 0 0 0 0,0 0 0 0 0,0 0-1 0 0,1 1 1 0 0,-1-1 0 0 0,0 1-1 0 0,0 0 1 0 0,0-1 0 0 0,0 1 0 0 0,0 0-1 0 0,0 0 1 0 0,0 0 0 0 0,0 0 0 0 0,-2 1-1 0 0,-5 0-25 0 0,1 1-1 0 0,-1-1 0 0 0,-15 7 1 0 0,9-2 0 0 0,1 1 0 0 0,-1 0 0 0 0,-24 18 1 0 0,-36 33 322 0 0,33-23 33 0 0,25-22-164 0 0,2 1 1 0 0,0 1-1 0 0,0 0 0 0 0,2 1 0 0 0,0 0 1 0 0,-20 33-1 0 0,19-16 189 0 0,14-32-311 0 0,0 1-1 0 0,1-1-84 0 0,-1 0 0 0 0,1 1-1 0 0,-1-1 1 0 0,1 0 0 0 0,0 0-1 0 0,-1 0 1 0 0,1 0 0 0 0,0 0-1 0 0,0 0 1 0 0,0 0 0 0 0,0-1-1 0 0,0 1 1 0 0,0 0 0 0 0,0 0-1 0 0,0-1 1 0 0,0 1 0 0 0,0 0 0 0 0,0-1-1 0 0,2 1 1 0 0,0 0 12 0 0,0 0 0 0 0,1 0-1 0 0,-1-1 1 0 0,0 1 0 0 0,1-1 0 0 0,-1 0 0 0 0,5 0 0 0 0,2-1 69 0 0,1-1 1 0 0,0 0 0 0 0,18-6 0 0 0,-10 1-95 0 0,0-1 0 0 0,-1-1-1 0 0,0-1 1 0 0,23-16 0 0 0,61-55-1295 0 0,-110 95 115 0 0,-1 0 1447 0 0,-10 22-1 0 0,14-21-154 0 0,0 0-1 0 0,0 1 0 0 0,1 0 1 0 0,-1 16-1 0 0,4-25-196 0 0,1-1 0 0 0,0 0 0 0 0,0 0 0 0 0,0 1 0 0 0,1-1 0 0 0,0 0 0 0 0,0 0 0 0 0,0 0 0 0 0,1 0 0 0 0,0 0 0 0 0,0 0 0 0 0,1 0 0 0 0,4 8 0 0 0,2-3-1508 0 0,2-2-3840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8:49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27 14743 0 0,'-6'-14'1600'0'0,"3"1"7567"0"0,-9 38-9133 0 0,-1 0 0 0 0,-1-2 0 0 0,-28 37 0 0 0,-62 58 12 0 0,-23 8-134 0 0,125-124 19 0 0,5-3-582 0 0,0 1 147 0 0,0-1 1 0 0,0 0 0 0 0,-1 0-1 0 0,1 0 1 0 0,0 0 0 0 0,-1-1 0 0 0,1 1-1 0 0,3-4 1 0 0,0 2-1741 0 0,18-13-5539 0 0</inkml:trace>
</inkml:ink>
</file>

<file path=ppt/ink/ink8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4:05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12 373 2759 0 0,'-5'-9'4811'0'0,"5"8"-4497"0"0,-1 0 0 0 0,0 0 0 0 0,1 0 0 0 0,-1 0 0 0 0,0 0 0 0 0,1 0 0 0 0,0 0 0 0 0,-1 0 0 0 0,1 0 0 0 0,0-1 0 0 0,-1 1 0 0 0,1 0 0 0 0,0 0 0 0 0,0-1 0 0 0,0 1 0 0 0,0 0 0 0 0,0 0 0 0 0,0 0 0 0 0,0-1 0 0 0,1 0 0 0 0,0 0-118 0 0,0-1 0 0 0,0 1 0 0 0,0 0 0 0 0,0 0 0 0 0,0 0 0 0 0,1 0 0 0 0,-1 0 0 0 0,1 0 0 0 0,2-3 0 0 0,5-2-88 0 0,-1 0-1 0 0,1 1 1 0 0,15-9-1 0 0,-23 14 17 0 0,162-91 582 0 0,50-31-563 0 0,-197 113-143 0 0,-1 1 0 0 0,0 0 0 0 0,0 0 0 0 0,1 2 0 0 0,31-11 0 0 0,-35 17 0 0 0,-10 1-3 0 0,-1 0 0 0 0,0 1 0 0 0,0 0-1 0 0,0-1 1 0 0,0 1 0 0 0,0 0 0 0 0,0-1-1 0 0,1 1 1 0 0,-2 0 0 0 0,1 0 0 0 0,0 0 0 0 0,0 0-1 0 0,0 0 1 0 0,0 0 0 0 0,-1 0 0 0 0,1 0-1 0 0,0 0 1 0 0,-1 0 0 0 0,1 0 0 0 0,-1 1 0 0 0,1-1-1 0 0,-1 0 1 0 0,0 0 0 0 0,1 1 0 0 0,-1-1-1 0 0,0 0 1 0 0,0 1 0 0 0,0-1 0 0 0,0 3 0 0 0,0 5 54 0 0,0 0 1 0 0,-4 18 0 0 0,4-23-21 0 0,-5 21 206 0 0,-1-1 0 0 0,-11 29 0 0 0,6-20 29 0 0,-7 37-1 0 0,19-40-262 0 0,12 33-3108 0 0</inkml:trace>
</inkml:ink>
</file>

<file path=ppt/ink/ink8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4:05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0 3223 0 0,'0'0'143'0'0,"-2"0"249"0"0,-14 3 2529 0 0,1 1 0 0 0,-22 8 1 0 0,9 0-1520 0 0,-41 23 1 0 0,48-22-1165 0 0,0 0-1 0 0,-22 19 0 0 0,-80 75 110 0 0,93-78-105 0 0,-50 63 1 0 0,70-81-165 0 0,-5 8 49 0 0,14-18-120 0 0,1 0 0 0 0,-1 0 0 0 0,1 0 0 0 0,0 0 0 0 0,-1 0 0 0 0,1 0 0 0 0,0-1 0 0 0,0 1 0 0 0,0 0 0 0 0,-1 0 1 0 0,1 0-1 0 0,0 0 0 0 0,0 0 0 0 0,0 0 0 0 0,1 0 0 0 0,-1 0 0 0 0,0 0 0 0 0,0 0 0 0 0,0 0 0 0 0,1 0 0 0 0,0 1 0 0 0,1 2 26 0 0,0 0-1 0 0,0-1 0 0 0,1 1 1 0 0,0-1-1 0 0,-1 0 0 0 0,1 1 0 0 0,0-1 1 0 0,1-1-1 0 0,-1 1 0 0 0,1 0 1 0 0,3 1-1 0 0,0 0 27 0 0,0 0 0 0 0,0-1 0 0 0,1 0 1 0 0,-1 0-1 0 0,13 2 0 0 0,1-2 91 0 0,1 0 0 0 0,0-1 0 0 0,32-2 0 0 0,2-3 80 0 0,84-13 1 0 0,-110 10-200 0 0,0-1 1 0 0,-1-1 0 0 0,0-2 0 0 0,40-19 0 0 0,-63 26-23 0 0,0 0 0 0 0,-1 0 0 0 0,0-1 0 0 0,1 1 0 0 0,-1-1 0 0 0,0 0 0 0 0,4-6-1 0 0,-8 9-13 0 0,0 0 0 0 0,0-1 0 0 0,0 1 0 0 0,0 0 0 0 0,0 0 0 0 0,0-1 0 0 0,-1 1 0 0 0,1-1 0 0 0,-1 1 0 0 0,1-1 0 0 0,-1 1 0 0 0,0 0 0 0 0,1-1 0 0 0,-1 1 0 0 0,0-1 0 0 0,0 0 0 0 0,0 1 0 0 0,0-1 0 0 0,0 1 0 0 0,0-1 0 0 0,-1 1 0 0 0,1-1 0 0 0,0 1 0 0 0,-1-1 0 0 0,1 1 0 0 0,-1 0 0 0 0,0-1 0 0 0,1 1 0 0 0,-1 0 0 0 0,0-1 0 0 0,0 1 0 0 0,0 0 0 0 0,0 0 0 0 0,-1-2 0 0 0,-2 0-17 0 0,1-1-1 0 0,-1 1 1 0 0,0 0 0 0 0,0 0-1 0 0,0 1 1 0 0,0-1 0 0 0,0 1-1 0 0,0 0 1 0 0,-1 0 0 0 0,1 1-1 0 0,-1-1 1 0 0,1 1 0 0 0,-1 0-1 0 0,0 0 1 0 0,1 0 0 0 0,-1 1-1 0 0,0 0 1 0 0,-5 0 0 0 0,-4 1 9 0 0,1 0 1 0 0,-1 1-1 0 0,1 1 1 0 0,-1 0 0 0 0,-12 5-1 0 0,18-4 16 0 0,1-1 0 0 0,0 1 0 0 0,0 1 0 0 0,0-1 0 0 0,1 1 0 0 0,-1 0 0 0 0,1 1 0 0 0,0-1 0 0 0,1 1 0 0 0,-1 0 0 0 0,1 1 0 0 0,1 0 0 0 0,-1-1 0 0 0,1 1 0 0 0,0 1 0 0 0,1-1 0 0 0,-4 11 0 0 0,5-13-62 0 0,0 0 0 0 0,1 0 0 0 0,0 0 0 0 0,0 0 0 0 0,1 0 0 0 0,-1 1 0 0 0,1-1 0 0 0,0 0 0 0 0,1 0 0 0 0,-1 1 0 0 0,1-1 0 0 0,0 0 0 0 0,0 0 0 0 0,1 0 0 0 0,0 0 0 0 0,0 0 0 0 0,0 0 0 0 0,0 0 0 0 0,1-1 0 0 0,-1 1 0 0 0,1-1 0 0 0,0 1 0 0 0,6 5 0 0 0,4 1-1523 0 0</inkml:trace>
</inkml:ink>
</file>

<file path=ppt/ink/ink8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4:06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3679 0 0,'0'0'2084'0'0,"-8"7"3691"0"0,7-5-5589 0 0,0 0-1 0 0,1 1 1 0 0,0-1-1 0 0,-1 0 1 0 0,1 0-1 0 0,0 1 1 0 0,0-1-1 0 0,0 0 1 0 0,0 0-1 0 0,1 1 1 0 0,-1-1 0 0 0,1 0-1 0 0,-1 0 1 0 0,2 4-1 0 0,-1-2 30 0 0,1 1 1 0 0,-1-1-1 0 0,-1 0 0 0 0,1 1 0 0 0,-1 5 1 0 0,0-1 31 0 0,1 1 0 0 0,0 0 0 0 0,0-1 0 0 0,1 1 0 0 0,0 0 0 0 0,1-1 0 0 0,0 0 0 0 0,0 0 0 0 0,6 9 0 0 0,7 14 513 0 0,23 32-1 0 0,-29-49-527 0 0,9 14 203 0 0,2-2 1 0 0,25 27-1 0 0,53 45 533 0 0,-88-89-875 0 0,0 0-1 0 0,1-1 0 0 0,0 0 0 0 0,0-1 1 0 0,1 0-1 0 0,0-1 0 0 0,1-1 0 0 0,21 8 1 0 0,-26-11-330 0 0,0-1 1 0 0,1 0-1 0 0,-1 0 1 0 0,0-1-1 0 0,1 0 1 0 0,-1-1-1 0 0,1 0 1 0 0,-1 0-1 0 0,1-1 1 0 0,-1-1-1 0 0,0 1 1 0 0,1-1-1 0 0,-1-1 1 0 0,14-5-1 0 0,-3-3-1323 0 0</inkml:trace>
</inkml:ink>
</file>

<file path=ppt/ink/ink8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4:06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0 11167 0 0,'0'0'1016'0'0,"-2"1"-836"0"0,0-1-128 0 0,0 1-1 0 0,0-1 0 0 0,0 1 0 0 0,0-1 0 0 0,0 1 1 0 0,0 0-1 0 0,1 0 0 0 0,-1 0 0 0 0,0 0 0 0 0,0 0 1 0 0,1 1-1 0 0,-1-1 0 0 0,0 0 0 0 0,-2 4 0 0 0,-2 1 331 0 0,-98 96 3717 0 0,1-1-2149 0 0,-62 20-605 0 0,69-54-848 0 0,89-62-464 0 0,-1 0-1 0 0,1 1 0 0 0,0 0 1 0 0,1 0-1 0 0,0 1 0 0 0,0-1 1 0 0,0 2-1 0 0,-7 11 0 0 0,9-11-70 0 0,4-7-168 0 0,1 1-88 0 0,-1-1 184 0 0,1 0 1 0 0,0 0 0 0 0,0 0 0 0 0,0 0 0 0 0,0 0 0 0 0,0 0-1 0 0,1 0 1 0 0,-1 0 0 0 0,0 0 0 0 0,0-1 0 0 0,1 1 0 0 0,-1 0-1 0 0,0-1 1 0 0,1 1 0 0 0,-1-1 0 0 0,0 0 0 0 0,1 1 0 0 0,-1-1-1 0 0,1 0 1 0 0,-1 0 0 0 0,1 0 0 0 0,1 0 0 0 0,14-1-1962 0 0</inkml:trace>
</inkml:ink>
</file>

<file path=ppt/ink/ink8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4:0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116 383 12295 0 0,'9'0'185'0'0,"1"2"-1"0"0,-1-1 0 0 0,0 1 0 0 0,-1 1 1 0 0,1-1-1 0 0,0 1 0 0 0,10 6 0 0 0,-13-6-121 0 0,-1 0-1 0 0,0 1 1 0 0,0-1-1 0 0,0 1 1 0 0,0 0-1 0 0,-1 0 1 0 0,1 1-1 0 0,-1 0 1 0 0,0-1-1 0 0,0 1 1 0 0,4 9-1 0 0,-7-13 22 0 0,0 0 0 0 0,-1 1 1 0 0,1-1-1 0 0,-1 0 0 0 0,1 0 0 0 0,-1 1 0 0 0,1-1 0 0 0,-1 0 0 0 0,0 1 0 0 0,0-1 0 0 0,1 0 1 0 0,-1 1-1 0 0,0-1 0 0 0,0 0 0 0 0,0 1 0 0 0,-1-1 0 0 0,1 1 0 0 0,0-1 0 0 0,-1 2 0 0 0,0-2-3 0 0,0 1 0 0 0,0-1 0 0 0,0 0-1 0 0,0 0 1 0 0,0 0 0 0 0,0 1 0 0 0,0-1 0 0 0,0 0-1 0 0,0-1 1 0 0,-1 1 0 0 0,1 0 0 0 0,0 0-1 0 0,-1 0 1 0 0,1-1 0 0 0,-1 1 0 0 0,1-1-1 0 0,-3 1 1 0 0,-3 1 54 0 0,0 0 0 0 0,-1-1 0 0 0,1 0 0 0 0,-1 0 0 0 0,1-1 0 0 0,-1 0 0 0 0,1 0 0 0 0,-1-1 1 0 0,1 0-1 0 0,0 0 0 0 0,-12-4 0 0 0,7 1-43 0 0,0-1 0 0 0,0 0 1 0 0,0-1-1 0 0,0 0 0 0 0,-17-14 1 0 0,25 17-75 0 0,0 0-1 0 0,0-1 1 0 0,0 0 0 0 0,1 0-1 0 0,-1 0 1 0 0,1 0 0 0 0,0 0-1 0 0,1-1 1 0 0,-1 1 0 0 0,1-1-1 0 0,-1 0 1 0 0,2 1 0 0 0,-1-1-1 0 0,0 0 1 0 0,1-1 0 0 0,0 1-1 0 0,0 0 1 0 0,0 0 0 0 0,1-10-1 0 0,0 4-2 0 0,1 0 0 0 0,0 0 0 0 0,1 1-1 0 0,0-1 1 0 0,1 0 0 0 0,0 1 0 0 0,0-1 0 0 0,8-14 0 0 0,0 3-178 0 0,1 0 1 0 0,0 0-1 0 0,2 1 1 0 0,1 0-1 0 0,0 2 1 0 0,35-34-1 0 0,-42 45 105 0 0,0 1 1 0 0,1 0-1 0 0,0 1 0 0 0,0 0 1 0 0,1 1-1 0 0,-1 0 0 0 0,1 0 1 0 0,0 1-1 0 0,1 0 0 0 0,-1 1 1 0 0,1 0-1 0 0,-1 1 0 0 0,1 0 1 0 0,0 0-1 0 0,0 1 0 0 0,0 1 1 0 0,0 0-1 0 0,13 1 0 0 0,3 5 59 0 0,-1 0-1 0 0,1 2 1 0 0,-1 1-1 0 0,26 13 1 0 0,-24-10 106 0 0,-20-10-31 0 0,0 1 0 0 0,0 1 0 0 0,-1 0 1 0 0,1 0-1 0 0,-1 0 0 0 0,0 1 1 0 0,0 0-1 0 0,11 11 0 0 0,-17-15-55 0 0,-1 0-1 0 0,1 0 1 0 0,0 0 0 0 0,-1 1-1 0 0,0-1 1 0 0,1 0-1 0 0,-1 0 1 0 0,0 0-1 0 0,0 1 1 0 0,1-1 0 0 0,-1 0-1 0 0,0 0 1 0 0,0 1-1 0 0,0-1 1 0 0,-1 0 0 0 0,1 0-1 0 0,0 1 1 0 0,-1 1-1 0 0,-8 21 165 0 0,1-11-132 0 0,-1-1-1 0 0,0 0 1 0 0,-1 0 0 0 0,0-1-1 0 0,-1 0 1 0 0,-21 17 0 0 0,-3 3 21 0 0,13-9-46 0 0,-2-2-1 0 0,-1-1 1 0 0,0-1 0 0 0,-33 18 0 0 0,-25 6 15 0 0,74-39-64 0 0,1 0-1 0 0,-1 0 1 0 0,0-1-1 0 0,0 0 1 0 0,0 0 0 0 0,0-1-1 0 0,0 0 1 0 0,-11-1-1 0 0,19 0-16 0 0,0 0 0 0 0,0 0-1 0 0,0 0 1 0 0,-1-1-1 0 0,1 1 1 0 0,0 0 0 0 0,0-1-1 0 0,0 1 1 0 0,0-1 0 0 0,0 1-1 0 0,-1-1 1 0 0,1 1 0 0 0,0-1-1 0 0,0 0 1 0 0,0 1 0 0 0,1-1-1 0 0,-1 0 1 0 0,0 0 0 0 0,0 0-1 0 0,0 0 1 0 0,1 0 0 0 0,-2-1-1 0 0,1 0-410 0 0,1 1 0 0 0,-1 0-1 0 0,1-1 1 0 0,0 1 0 0 0,-1 0 0 0 0,1-1-1 0 0,0 1 1 0 0,0-1 0 0 0,0 1-1 0 0,0 0 1 0 0,0-1 0 0 0,0-1 0 0 0,3-9-5229 0 0</inkml:trace>
</inkml:ink>
</file>

<file path=ppt/ink/ink8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4:07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1 10135 0 0,'0'0'3595'0'0,"-2"1"-3199"0"0,-69 106 1410 0 0,48-69-1403 0 0,-88 125 323 0 0,-30 50-158 0 0,106-154-213 0 0,-21 35 273 0 0,-47 111-1 0 0,96-188-583 0 0,-1 0-1 0 0,0 0 0 0 0,-1-1 1 0 0,-1 0-1 0 0,-15 19 0 0 0,24-34-79 0 0,0 0-1 0 0,0 0 1 0 0,1-1 0 0 0,-1 1-1 0 0,0 0 1 0 0,0 0 0 0 0,0-1-1 0 0,0 1 1 0 0,0 0 0 0 0,-1-1-1 0 0,1 1 1 0 0,0-1 0 0 0,0 1-1 0 0,0-1 1 0 0,0 0-1 0 0,-1 1 1 0 0,1-1 0 0 0,0 0-1 0 0,0 0 1 0 0,-1 0 0 0 0,1 0-1 0 0,0 0 1 0 0,0 0 0 0 0,0 0-1 0 0,-3-1 1 0 0,3 0-811 0 0,1-10-6853 0 0</inkml:trace>
</inkml:ink>
</file>

<file path=ppt/ink/ink8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4:07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11311 0 0,'0'0'1031'0'0,"0"2"-850"0"0,-2 10 330 0 0,2 0-1 0 0,0 0 0 0 0,0 0 1 0 0,1-1-1 0 0,0 1 1 0 0,6 22-1 0 0,26 69 2133 0 0,-27-88-2360 0 0,0-1-1 0 0,2 0 1 0 0,-1 0-1 0 0,2 0 1 0 0,0-1-1 0 0,0-1 1 0 0,1 0-1 0 0,23 22 1 0 0,-14-18 11 0 0,1 0 0 0 0,1-2-1 0 0,0 0 1 0 0,43 20 0 0 0,106 36 790 0 0,-23-9-500 0 0,-101-40-901 0 0,-6-2 745 0 0,68 22 1 0 0,-95-37-955 0 0,0-1 0 0 0,0 0 0 0 0,1-1 0 0 0,-1-1 0 0 0,1 0 0 0 0,-1 0 0 0 0,1-2 0 0 0,-1 0 0 0 0,23-4 0 0 0,-17 0-6750 0 0</inkml:trace>
</inkml:ink>
</file>

<file path=ppt/ink/ink8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4:08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19 11519 0 0,'-2'-9'1191'0'0,"0"0"4282"0"0,-1 9-5312 0 0,1 0-1 0 0,-1 0 1 0 0,0 0-1 0 0,1 1 1 0 0,-1-1-1 0 0,1 1 1 0 0,-1-1-1 0 0,0 1 1 0 0,1 0-1 0 0,0 0 1 0 0,-1 0-1 0 0,1 1 1 0 0,0-1-1 0 0,-1 0 1 0 0,-2 4-1 0 0,-20 15 264 0 0,1 2 1 0 0,1 1-1 0 0,-35 45 0 0 0,-11 12 23 0 0,-166 169 550 0 0,213-226-984 0 0,-33 29 0 0 0,43-43-196 0 0,0 0 0 0 0,0-1 0 0 0,-1 0 0 0 0,0-1 0 0 0,-17 6 0 0 0,-13 2-4546 0 0,32-11-2003 0 0</inkml:trace>
</inkml:ink>
</file>

<file path=ppt/ink/ink8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5:51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22 455 0 0,'-4'2'-14'0'0,"0"1"0"0"0,0-1 0 0 0,0 0 0 0 0,-1-1 0 0 0,1 1 0 0 0,-9 1 0 0 0,-8 3 6624 0 0,20-3-6330 0 0,-2 22 1084 0 0,0-18 3466 0 0,28-1-3669 0 0,-17-5-1032 0 0,1-1 1 0 0,-1 0-1 0 0,1 0 1 0 0,-1-1-1 0 0,0 0 1 0 0,1-1-1 0 0,-1 0 1 0 0,0 0-1 0 0,11-5 1 0 0,136-53-213 0 0,-126 52-2225 0 0,-18 6 945 0 0</inkml:trace>
</inkml:ink>
</file>

<file path=ppt/ink/ink8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5:52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4143 0 0,'1'0'4315'0'0,"9"-1"-2581"0"0,-1 1 0 0 0,14-4 0 0 0,41-13 358 0 0,-40 10-1515 0 0,27-5 0 0 0,77-6 462 0 0,45-7-1353 0 0,-96 10-3988 0 0,-64 15-700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8:50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299 231 15919 0 0,'-46'34'1734'0'0,"16"-12"-1271"0"0,-36 21-1 0 0,-46 15 1940 0 0,70-38-1087 0 0,40-19 70 0 0,3-3-1146 0 0,26-28-86 0 0,2 1 0 0 0,1 1 0 0 0,49-35 0 0 0,108-61 339 0 0,-57 52-408 0 0,-101 58-40 0 0,1 2-1 0 0,50-14 1 0 0,-73 24-5 0 0,0 0 0 0 0,1 0 1 0 0,-1 1-1 0 0,0 0 0 0 0,1 0 1 0 0,-1 1-1 0 0,0 0 0 0 0,1 0 1 0 0,11 3-1 0 0,-18-3-37 0 0,0 1 1 0 0,0-1-1 0 0,0 1 0 0 0,-1-1 0 0 0,1 1 1 0 0,0 0-1 0 0,0-1 0 0 0,-1 1 0 0 0,1 0 1 0 0,-1 0-1 0 0,1 0 0 0 0,0-1 0 0 0,-1 1 1 0 0,1 0-1 0 0,-1 0 0 0 0,0 0 0 0 0,1 0 1 0 0,-1 0-1 0 0,0 0 0 0 0,1 0 0 0 0,-1 0 1 0 0,0 0-1 0 0,0 1 0 0 0,-1 22 16 0 0,-4-5-18 0 0,-1-1 0 0 0,0 1 0 0 0,-2-2 0 0 0,-18 34 0 0 0,2-5 0 0 0,-65 126 0 0 0,73-143 0 0 0,8-16-43 0 0,2 0 0 0 0,0 0 0 0 0,0 0 1 0 0,1 1-1 0 0,-4 19 0 0 0,9-31-221 0 0,11 4-6900 0 0,1-2-583 0 0</inkml:trace>
</inkml:ink>
</file>

<file path=ppt/ink/ink8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5:54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48 3223 0 0,'0'-2'240'0'0,"0"-32"2696"0"0,-6 29 104 0 0,4 4-2896 0 0,0 0 0 0 0,-1 0 0 0 0,1 0 0 0 0,-1 1 0 0 0,0-1 0 0 0,1 1 0 0 0,-1-1 0 0 0,1 1 0 0 0,-1 0 0 0 0,0 0 0 0 0,1 0 0 0 0,-1 0 0 0 0,1 1 0 0 0,-1-1 0 0 0,0 1 0 0 0,1 0 0 0 0,-4 1 0 0 0,-5 2 328 0 0,-1 1 0 0 0,-12 7 0 0 0,8-3-312 0 0,0 1-1 0 0,1 1 0 0 0,1 0 1 0 0,0 1-1 0 0,0 1 0 0 0,1 0 1 0 0,1 1-1 0 0,-19 27 0 0 0,8-5 235 0 0,1 0 0 0 0,-29 68 0 0 0,43-84-427 0 0,0 2-1 0 0,2-1 0 0 0,0 1 0 0 0,1 0 1 0 0,2 0-1 0 0,0 0 0 0 0,0 30 0 0 0,4-17-52 0 0,2 0-1 0 0,1 0 1 0 0,17 67-1 0 0,38 95-737 0 0,3 9 332 0 0,-6 41 1457 0 0,-44-176-239 0 0,4 111-1 0 0,-16-155-697 0 0,-1 0 0 0 0,-2 0 1 0 0,-1 0-1 0 0,-1 0 0 0 0,-1 0 0 0 0,-1-1 0 0 0,-19 44 0 0 0,7-28-11 0 0,-2-1 0 0 0,-2-1-1 0 0,-50 66 1 0 0,65-95-7 0 0,-1-1 0 0 0,0 0 0 0 0,-1 0 0 0 0,-13 10-1 0 0,19-17-10 0 0,1 0 0 0 0,-1-1 0 0 0,0 0 0 0 0,1 1 0 0 0,-1-1 0 0 0,0-1 0 0 0,0 1 0 0 0,-1-1 0 0 0,1 1 0 0 0,0-1 0 0 0,0 0 0 0 0,-1-1 0 0 0,1 1 0 0 0,0-1 0 0 0,-1 0 0 0 0,1 0 0 0 0,-6-1 0 0 0,7 0-106 0 0,0 0-1 0 0,-1 0 1 0 0,1-1-1 0 0,0 1 1 0 0,1-1 0 0 0,-1 0-1 0 0,0 0 1 0 0,0 0-1 0 0,1 0 1 0 0,-1 0 0 0 0,-3-5-1 0 0,-9-7-348 0 0,14 13 386 0 0,-1 0 6 0 0,-21-5-216 0 0,21 6 168 0 0,4-1-617 0 0,53-7-1723 0 0,-42 6-1727 0 0</inkml:trace>
</inkml:ink>
</file>

<file path=ppt/ink/ink8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5:55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16 10103 0 0,'0'0'919'0'0,"-8"-8"444"0"0,2 7-1178 0 0,0-1 1 0 0,-1 1-1 0 0,1 0 1 0 0,0 0-1 0 0,0 0 0 0 0,-1 1 1 0 0,1 0-1 0 0,0 0 1 0 0,0 1-1 0 0,-1 0 1 0 0,1 0-1 0 0,0 0 1 0 0,-10 4-1 0 0,-8 4-119 0 0,-46 24 0 0 0,50-24 60 0 0,-12 10-111 0 0,0 1 0 0 0,-38 31 0 0 0,-6 5 4 0 0,25-13-19 0 0,51-43 0 0 0,-1 0 0 0 0,1 0 0 0 0,0 0 0 0 0,0 0 0 0 0,-1 0 0 0 0,1 1 0 0 0,0-1 0 0 0,0 0 0 0 0,-1 0 0 0 0,1 0 0 0 0,0 1 0 0 0,0-1 0 0 0,0 0 0 0 0,0 0 0 0 0,-1 1 0 0 0,1-1 0 0 0,0 0 0 0 0,0 0 0 0 0,0 1 0 0 0,0-1 0 0 0,0 0 0 0 0,0 0 0 0 0,0 1 0 0 0,0-1 0 0 0,0 0 0 0 0,0 0 0 0 0,0 1 0 0 0,0-1 0 0 0,0 0 0 0 0,0 1 0 0 0,0-1 0 0 0,0 0 0 0 0,0 0 0 0 0,0 1 0 0 0,0-1 0 0 0,0 0 0 0 0,0 0 0 0 0,0 1 0 0 0,1-1 0 0 0,-1 0 0 0 0,0 0 0 0 0,0 1 0 0 0,0-1 0 0 0,0 0 0 0 0,1 0 0 0 0,-1 0 0 0 0,0 1 0 0 0,0-1 0 0 0,0 0 0 0 0,1 0 0 0 0,-1 0 0 0 0,0 0 0 0 0,0 1 0 0 0,1-1 0 0 0,-1 0 0 0 0,0 0 0 0 0,0 0 0 0 0,1 0 0 0 0,-1 0 0 0 0,0 0 0 0 0,1 0 0 0 0,-1 0 0 0 0,0 0 0 0 0,0 0 0 0 0,1 0 0 0 0,-1 0 0 0 0,19 5 21 0 0,0 0 0 0 0,0-2 0 0 0,34 3 0 0 0,9 1 63 0 0,88 26 780 0 0,-145-32-841 0 0,-1 1-1 0 0,0-1 1 0 0,0 0 0 0 0,0 1-1 0 0,0 0 1 0 0,-1 0-1 0 0,1 0 1 0 0,0 0-1 0 0,-1 1 1 0 0,1-1-1 0 0,-1 1 1 0 0,3 3 0 0 0,-1 3 1 0 0,-5-7-16 0 0,0 0 1 0 0,0 0-1 0 0,0 0 0 0 0,0 0 1 0 0,0 0-1 0 0,0 0 1 0 0,-1 0-1 0 0,1-1 1 0 0,-1 1-1 0 0,0 0 1 0 0,1 0-1 0 0,-1-1 1 0 0,0 1-1 0 0,0 0 1 0 0,0-1-1 0 0,0 1 1 0 0,0-1-1 0 0,-1 1 1 0 0,1-1-1 0 0,0 1 1 0 0,-1-1-1 0 0,1 0 0 0 0,-3 1 1 0 0,-4 5 67 0 0,-1-1-1 0 0,-20 9 1 0 0,16-8-13 0 0,-108 50 67 0 0,-19 11 9 0 0,125-59-148 0 0,-62 33-179 0 0,70-39 170 0 0,0 0-1 0 0,0-1 0 0 0,0 1 0 0 0,0-1 1 0 0,-1-1-1 0 0,1 0 0 0 0,-1 0 1 0 0,1 0-1 0 0,-9-1 0 0 0,14 0 1 0 0,0 0-1 0 0,-1 0 1 0 0,1-1-1 0 0,0 1 1 0 0,0-1-1 0 0,0 0 1 0 0,0 1-1 0 0,0-1 0 0 0,-3-2 1 0 0,4 2-6 0 0,0 1 0 0 0,1-1 0 0 0,-1 0 1 0 0,0 1-1 0 0,0-1 0 0 0,1 0 0 0 0,-1 0 0 0 0,0 0 1 0 0,1 0-1 0 0,-1 0 0 0 0,1 0 0 0 0,-1 0 0 0 0,1 0 0 0 0,0 0 1 0 0,-1 0-1 0 0,1 0 0 0 0,0 0 0 0 0,0 0 0 0 0,0 0 0 0 0,0 0 1 0 0,0 0-1 0 0,0 0 0 0 0,0 0 0 0 0,0 0 0 0 0,0 0 1 0 0,0 0-1 0 0,0 0 0 0 0,1 0 0 0 0,-1-1 0 0 0,1 0 0 0 0,0-1-68 0 0,2-5-481 0 0,0 1 0 0 0,0 0 0 0 0,1 0-1 0 0,0 0 1 0 0,0 1 0 0 0,1-1 0 0 0,8-9-1 0 0,-11 14 535 0 0,19-21-1528 0 0</inkml:trace>
</inkml:ink>
</file>

<file path=ppt/ink/ink8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5:56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92 5063 0 0,'0'0'232'0'0,"-9"0"32"0"0,-16 5-70 0 0,23-5 283 0 0,-1 1-1 0 0,0 0 1 0 0,0 0-1 0 0,1 1 1 0 0,-1-1 0 0 0,0 0-1 0 0,1 1 1 0 0,0 0-1 0 0,-1-1 1 0 0,1 1-1 0 0,0 0 1 0 0,0 0-1 0 0,0 1 1 0 0,0-1 0 0 0,0 0-1 0 0,0 1 1 0 0,-1 3 1502 0 0,4-5-1623 0 0,3 2-252 0 0,-1-1-1 0 0,1 1 1 0 0,0-1 0 0 0,0 0-1 0 0,1-1 1 0 0,-1 1 0 0 0,0-1-1 0 0,0 1 1 0 0,1-1 0 0 0,-1 0-1 0 0,1-1 1 0 0,-1 1 0 0 0,1-1 0 0 0,-1 0-1 0 0,7-1 1 0 0,7-1 67 0 0,-1-1 0 0 0,29-8-1 0 0,2-1 84 0 0,-5 5-129 0 0,-16 4-156 0 0,-1-2 0 0 0,-1-1 0 0 0,29-10 1 0 0,-53 16-9 0 0,-1-1 1 0 0,1 1 0 0 0,0 0 0 0 0,0-1 0 0 0,0 1 0 0 0,0-1 0 0 0,0 1 0 0 0,-1-1 0 0 0,1 1 0 0 0,0-1 0 0 0,0 0 0 0 0,-1 1 0 0 0,1-1-1 0 0,-1 0 1 0 0,1 0 0 0 0,0 1 0 0 0,-1-1 0 0 0,1 0 0 0 0,-1 0 0 0 0,0 0 0 0 0,1 0 0 0 0,-1 1 0 0 0,0-1 0 0 0,1 0 0 0 0,-1 0 0 0 0,0 0-1 0 0,0 0 1 0 0,0 0 0 0 0,0 0 0 0 0,0 0 0 0 0,0 0 0 0 0,0 0 0 0 0,0 0 0 0 0,0 0 0 0 0,-1 0 0 0 0,1 0 0 0 0,0 1 0 0 0,0-1 0 0 0,-1 0-1 0 0,1 0 1 0 0,-1 0 0 0 0,1 0 0 0 0,-1 0 0 0 0,0-1 0 0 0,-2-1-76 0 0,1-1 1 0 0,-1 1-1 0 0,0 0 0 0 0,1 0 0 0 0,-2 0 1 0 0,1 0-1 0 0,0 0 0 0 0,-5-3 0 0 0,2 3 94 0 0,1 0 0 0 0,-1 1 0 0 0,0-1 1 0 0,0 1-1 0 0,0 1 0 0 0,0-1 0 0 0,0 1 0 0 0,0 0 0 0 0,0 0 0 0 0,-9 1 0 0 0,5 0-24 0 0,1 1-1 0 0,-1 0 1 0 0,1 1-1 0 0,-1 0 1 0 0,1 0 0 0 0,-10 5-1 0 0,-4 3-34 0 0,1 1-1 0 0,1 1 0 0 0,0 1 1 0 0,-28 22-1 0 0,-1 6 424 0 0,-79 83-1 0 0,92-88-173 0 0,-20 23 40 0 0,52-53-191 0 0,0 1 0 0 0,0 0 0 0 0,0-1 0 0 0,1 2 0 0 0,1-1 0 0 0,-1 0 0 0 0,-3 13 0 0 0,6-18-8 0 0,1-1 0 0 0,-1 1-1 0 0,1 0 1 0 0,0 0 0 0 0,0-1 0 0 0,-1 1 0 0 0,1 0-1 0 0,0 0 1 0 0,1 0 0 0 0,-1-1 0 0 0,0 1 0 0 0,1 0-1 0 0,-1 0 1 0 0,1-1 0 0 0,-1 1 0 0 0,1 0 0 0 0,0-1-1 0 0,1 3 1 0 0,-1-2 15 0 0,1 0-1 0 0,0 0 1 0 0,0 0-1 0 0,0 0 1 0 0,0-1-1 0 0,0 1 0 0 0,0-1 1 0 0,0 1-1 0 0,0-1 1 0 0,1 0-1 0 0,3 2 1 0 0,1-1 51 0 0,1 0-1 0 0,-1 0 1 0 0,1-1 0 0 0,-1 1 0 0 0,1-2 0 0 0,0 1-1 0 0,12-2 1 0 0,24-4-114 0 0,54-13 0 0 0,37-22-4586 0 0,-91 24 2832 0 0</inkml:trace>
</inkml:ink>
</file>

<file path=ppt/ink/ink8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5:56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0 2303 0 0,'0'0'11111'0'0,"-1"2"-10967"0"0,-7 4 13 0 0,1 1 0 0 0,-1-1 0 0 0,0 0-1 0 0,0-1 1 0 0,-1 0 0 0 0,-12 5 0 0 0,8-3-47 0 0,-6 3 74 0 0,1 0 1 0 0,1 1-1 0 0,-28 23 0 0 0,-29 28 425 0 0,-31 28 242 0 0,88-74-586 0 0,1 1 0 0 0,0 1 0 0 0,-23 35 0 0 0,38-50-229 0 0,-1 0 0 0 0,0 1 0 0 0,0-1 0 0 0,1 1 0 0 0,0 0 1 0 0,0-1-1 0 0,0 1 0 0 0,0 0 0 0 0,1 0 0 0 0,-1 0 0 0 0,1-1 0 0 0,0 1 0 0 0,0 5 0 0 0,0-5 3 0 0,11 4 89 0 0,-5-5-77 0 0,-1 0 0 0 0,0 0 0 0 0,1-1-1 0 0,-1 0 1 0 0,1 0 0 0 0,0 0 0 0 0,-1-1-1 0 0,1 0 1 0 0,0 0 0 0 0,0 0 0 0 0,0-1-1 0 0,12-1 1 0 0,4-1 71 0 0,0-1-1 0 0,23-6 1 0 0,-35 7-95 0 0,95-28 189 0 0,-50 14-378 0 0,-6 0-1083 0 0,-21 8-4794 0 0,-17 3 633 0 0</inkml:trace>
</inkml:ink>
</file>

<file path=ppt/ink/ink8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5:57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59 5063 0 0,'-12'7'11934'0'0,"18"-10"-11825"0"0,25-11 257 0 0,1 1-1 0 0,0 2 1 0 0,48-10 0 0 0,-73 19-323 0 0,-3 2-28 0 0,-1-1-1 0 0,1 1 0 0 0,-1 0 1 0 0,1 0-1 0 0,0 0 1 0 0,-1 0-1 0 0,4 1 0 0 0,2 2 2 0 0,-4 5-4 0 0,-5 1 48 0 0,-2-1-48 0 0,-1 1 0 0 0,0-1 0 0 0,-1 0 0 0 0,0 0-1 0 0,-1 0 1 0 0,1 0 0 0 0,-9 9 0 0 0,-5 10 29 0 0,12-19-41 0 0,1 0 0 0 0,-1 0 0 0 0,-9 9 0 0 0,3-4 0 0 0,-16 22 0 0 0,17-17 0 0 0,9-13 4 0 0,1-4-4 0 0,1-1 0 0 0,0 0-1 0 0,-1 1 1 0 0,1-1-1 0 0,0 1 1 0 0,0-1-1 0 0,-1 0 1 0 0,1 1 0 0 0,0-1-1 0 0,0 1 1 0 0,0-1-1 0 0,0 1 1 0 0,-1-1 0 0 0,1 1-1 0 0,0-1 1 0 0,0 1-1 0 0,0-1 1 0 0,0 1-1 0 0,0-1 1 0 0,0 1 0 0 0,1 0-1 0 0,0 17 60 0 0,0-9-49 0 0,0 0 1 0 0,0-6 32 0 0,0-1-42 0 0,0-1 1 0 0,1 1 0 0 0,-1-1 0 0 0,0 0 0 0 0,0 0 0 0 0,1 1 0 0 0,-1-1 0 0 0,0 0 0 0 0,1 0 0 0 0,-1 0 0 0 0,1 0 0 0 0,0-1 0 0 0,-1 1 0 0 0,1 0-1 0 0,0-1 1 0 0,-1 1 0 0 0,1-1 0 0 0,0 1 0 0 0,3-1 0 0 0,1 1 24 0 0,3 0 19 0 0,0-1 0 0 0,0 0 0 0 0,0 0 0 0 0,-1-1 1 0 0,1-1-1 0 0,0 1 0 0 0,0-1 0 0 0,-1 0 1 0 0,13-6-1 0 0,-6 3-3051 0 0,29-5 0 0 0,-31 8-2832 0 0</inkml:trace>
</inkml:ink>
</file>

<file path=ppt/ink/ink8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5:57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3223 0 0,'-8'4'8883'0'0,"7"0"-8678"0"0,1 0-1 0 0,-1 1 1 0 0,1-1-1 0 0,0 0 1 0 0,0 0 0 0 0,0 1-1 0 0,1-1 1 0 0,-1 0-1 0 0,1 0 1 0 0,0 0 0 0 0,1 0-1 0 0,-1 0 1 0 0,0 0-1 0 0,1 0 1 0 0,0 0 0 0 0,0 0-1 0 0,0-1 1 0 0,4 6 0 0 0,4 3 156 0 0,-1 0 0 0 0,1 0 1 0 0,22 19-1 0 0,8 1 57 0 0,1-1-1 0 0,1-2 1 0 0,2-2 0 0 0,62 28-1 0 0,-80-45-401 0 0,0-1 0 0 0,0-1 0 0 0,1-2 0 0 0,42 5 0 0 0,-55-8-104 0 0,13-1-1277 0 0,-25-2-54 0 0</inkml:trace>
</inkml:ink>
</file>

<file path=ppt/ink/ink8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5:58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12 11055 0 0,'0'0'1002'0'0,"-6"-5"-804"0"0,5 4-165 0 0,0 0-1 0 0,0 1 0 0 0,0-1 0 0 0,0 1 1 0 0,0-1-1 0 0,0 1 0 0 0,0-1 0 0 0,0 1 0 0 0,0-1 1 0 0,0 1-1 0 0,0 0 0 0 0,0 0 0 0 0,0-1 1 0 0,0 1-1 0 0,0 0 0 0 0,0 0 0 0 0,0 0 1 0 0,0 0-1 0 0,0 0 0 0 0,-2 1 0 0 0,-1-1 206 0 0,-3 1 82 0 0,0-1 1 0 0,0 2 0 0 0,1-1-1 0 0,-1 1 1 0 0,0 0-1 0 0,0 0 1 0 0,1 0-1 0 0,-1 1 1 0 0,1 0-1 0 0,0 1 1 0 0,0-1-1 0 0,-8 7 1 0 0,-7 7 286 0 0,-36 38 0 0 0,39-37-384 0 0,-152 166 1100 0 0,58-59-1101 0 0,107-120-232 0 0,3-2-6 0 0,0-1 0 0 0,0 0 0 0 0,0 1 0 0 0,0-1 0 0 0,0 1 0 0 0,1 0 0 0 0,-3 4 0 0 0,4-6-704 0 0</inkml:trace>
</inkml:ink>
</file>

<file path=ppt/ink/ink8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5:59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1375 0 0,'0'0'1328'0'0</inkml:trace>
</inkml:ink>
</file>

<file path=ppt/ink/ink8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6:00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15 4143 0 0,'0'0'8692'0'0,"-8"1"-3562"0"0,2-8-5101 0 0,3 0 3 0 0,2 6-53 0 0,-3 5 59 0 0,-7 3 641 0 0,10-6-876 0 0,-7 8-2102 0 0,4-2-898 0 0</inkml:trace>
</inkml:ink>
</file>

<file path=ppt/ink/ink8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6:01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36 9871 0 0,'77'-35'3208'0'0,"-91"41"-2637"0"0,6-1-419 0 0,-332 168 2320 0 0,339-172-2468 0 0,-70 44 48 0 0,59-37-29 0 0,2 0 0 0 0,-1 1 0 0 0,1 0 0 0 0,-10 12 0 0 0,13-11-13 0 0,4 0-22 0 0,7-1-49 0 0,8 8-19 0 0,-7-15 80 0 0,-2 0-11 0 0,15 10-28 0 0,1-1-1 0 0,38 17 1 0 0,-33-17-13 0 0,25 15 0 0 0,-41-21 70 0 0,-1 0-1 0 0,0 0 1 0 0,0 1 0 0 0,0 0-1 0 0,-1 0 1 0 0,0 1-1 0 0,7 9 1 0 0,-11-14 25 0 0,-1 1 0 0 0,1 0 0 0 0,-1 0 0 0 0,0-1 0 0 0,1 1 0 0 0,-1 0 0 0 0,-1 0 0 0 0,1 0 0 0 0,0 0 0 0 0,-1 0 0 0 0,1 0 0 0 0,-1 0 0 0 0,0 6-1 0 0,-1-4 43 0 0,0 0 0 0 0,0 0-1 0 0,0 0 1 0 0,0 0-1 0 0,-1 1 1 0 0,0-2 0 0 0,-4 8-1 0 0,1-2-13 0 0,-1-1 0 0 0,0 0 0 0 0,-1 0 0 0 0,0 0 0 0 0,-1-1 0 0 0,1 0 1 0 0,-11 7-1 0 0,-42 25 20 0 0,18-12-28 0 0,23-16-52 0 0,0-1 1 0 0,0-2-1 0 0,-1 0 0 0 0,0 0 1 0 0,-1-2-1 0 0,0-1 0 0 0,0-1 0 0 0,0 0 1 0 0,0-1-1 0 0,-30 0 0 0 0,43-4 3 0 0,1 0-1 0 0,-1 0 0 0 0,1-1 1 0 0,-1 0-1 0 0,1 0 0 0 0,-14-5 1 0 0,19 5-21 0 0,0 1 1 0 0,0-1-1 0 0,0 0 1 0 0,0 0-1 0 0,0 0 0 0 0,0 0 1 0 0,0 0-1 0 0,1 0 1 0 0,-1-1-1 0 0,0 1 0 0 0,1 0 1 0 0,-1-1-1 0 0,0 0 1 0 0,1 1-1 0 0,0-1 1 0 0,-1 0-1 0 0,1 0 0 0 0,0 0 1 0 0,0 0-1 0 0,0 0 1 0 0,0 0-1 0 0,1 0 0 0 0,-1 0 1 0 0,0 0-1 0 0,1 0 1 0 0,-1 0-1 0 0,1-3 1 0 0,0 3-104 0 0,1 0 0 0 0,-1 0 0 0 0,0-1 0 0 0,1 1 0 0 0,0 0 1 0 0,-1 0-1 0 0,1 0 0 0 0,0 1 0 0 0,0-1 0 0 0,0 0 0 0 0,0 0 1 0 0,1 0-1 0 0,1-2 0 0 0,13-11-4351 0 0,1 2-810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44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721 15 16007 0 0,'0'0'1452'0'0,"-7"-4"-1168"0"0,-1 2-100 0 0,1 0 0 0 0,0 0 0 0 0,-1 0 0 0 0,0 1 1 0 0,1 0-1 0 0,-1 1 0 0 0,1 0 0 0 0,-1 0 0 0 0,0 1 0 0 0,1-1 0 0 0,-1 2 0 0 0,1-1 0 0 0,-1 1 0 0 0,1 0 0 0 0,-8 4 0 0 0,-12 5 329 0 0,1 2 1 0 0,-40 26-1 0 0,49-28-528 0 0,-72 44 152 0 0,-133 110 0 0 0,198-142-137 0 0,0 1 0 0 0,2 1 0 0 0,-31 44 0 0 0,51-66 0 0 0,0-1 0 0 0,1 1 0 0 0,-1 0 0 0 0,1-1 0 0 0,-1 1 0 0 0,1 0 0 0 0,0 0 0 0 0,0 0 0 0 0,0 0 0 0 0,0 4 0 0 0,1-5 0 0 0,0-1 0 0 0,0 0 0 0 0,0 1 0 0 0,0-1 0 0 0,1 1 0 0 0,-1-1 0 0 0,1 0 0 0 0,-1 1 0 0 0,1-1 0 0 0,-1 0 0 0 0,1 1 0 0 0,0-1 0 0 0,0 0 0 0 0,-1 0 0 0 0,1 0 0 0 0,0 0 0 0 0,0 0 0 0 0,0 0 0 0 0,0 0 0 0 0,0 0 0 0 0,1 0 0 0 0,-1 0 0 0 0,0 0 0 0 0,2 0 0 0 0,3 2 3 0 0,-1 0 0 0 0,1-1 0 0 0,0 0 0 0 0,0 0 1 0 0,0-1-1 0 0,0 1 0 0 0,1-1 0 0 0,-1-1 0 0 0,0 1 0 0 0,0-1 0 0 0,9 0 0 0 0,1-2 11 0 0,-1 0 0 0 0,1 0-1 0 0,21-7 1 0 0,-16 1 16 0 0,0 0-1 0 0,0-1 0 0 0,0-1 1 0 0,31-22-1 0 0,-19 9 36 0 0,54-50-1 0 0,-83 69-65 0 0,11-10-91 0 0,0-1 0 0 0,22-28 0 0 0,-36 42-143 0 0,-11 10-485 0 0,-7 9 716 0 0,-63 65 148 0 0,65-66-111 0 0,2 0 0 0 0,0 1 0 0 0,-13 24 0 0 0,24-38-789 0 0,0 0 1 0 0,0 0-1 0 0,1 0 0 0 0,0 0 0 0 0,-1 0 0 0 0,1 0 0 0 0,0 6 1 0 0,0-1-6055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8:52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1 13791 0 0,'-1'2'630'0'0,"-7"14"-415"0"0,-2 0 1 0 0,1 0 0 0 0,-16 17-1 0 0,-5 10-59 0 0,-148 251 532 0 0,0 42-488 0 0,101-174-61 0 0,66-137 40 0 0,-25 38 0 0 0,20-37-190 0 0,16-25-27 0 0,-1-1 1 0 0,1 0-1 0 0,0 0 1 0 0,0 0-1 0 0,0 0 1 0 0,-1 1-1 0 0,1-1 1 0 0,0 0 0 0 0,0 0-1 0 0,0 0 1 0 0,0 1-1 0 0,0-1 1 0 0,-1 0-1 0 0,1 0 1 0 0,0 1-1 0 0,0-1 1 0 0,0 0-1 0 0,0 0 1 0 0,0 1 0 0 0,0-1-1 0 0,0 0 1 0 0,0 1-1 0 0,0-1 1 0 0,0 0-1 0 0,0 0 1 0 0,0 1-1 0 0,0-1 1 0 0,0 0 0 0 0,0 0-1 0 0,0 1 1 0 0,0-1-1 0 0,0 0 1 0 0,1 0-1 0 0,-1 1 1 0 0,0-1-1 0 0,0 0 1 0 0,0 0-1 0 0,0 1 1 0 0,0-1 0 0 0,1 0-1 0 0,-1 0 1 0 0,0 0-1 0 0,0 1 1 0 0,0-1-1 0 0,1 0 1 0 0,-1 0-1 0 0,0 0 1 0 0,0 0 0 0 0,1 0-1 0 0,-1 0 1 0 0,0 1-1 0 0,0-1 1 0 0,1 0-1 0 0,-1 0 1 0 0,0 0-1 0 0,1 0 1 0 0,15-2-2440 0 0,-15 2 2507 0 0,21-6-4646 0 0</inkml:trace>
</inkml:ink>
</file>

<file path=ppt/ink/ink8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6:01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247 116 10943 0 0,'0'0'1096'0'0,"0"2"-1002"0"0,0-1-92 0 0,0 0 0 0 0,0-1 0 0 0,1 1 0 0 0,-1 0 0 0 0,0 0 0 0 0,0 0 0 0 0,0 0 0 0 0,0 0 0 0 0,0 0 0 0 0,-1-1 0 0 0,1 1 0 0 0,0 0 0 0 0,0 0 0 0 0,-1 0 0 0 0,1 0 0 0 0,0-1 0 0 0,-1 1 0 0 0,1 0 0 0 0,-1 1 0 0 0,-1-1 42 0 0,1 1 838 0 0,2 0-350 0 0,1 1-366 0 0,0 0-1 0 0,1 0 1 0 0,-1 0-1 0 0,0 0 1 0 0,1-1-1 0 0,-1 1 0 0 0,1-1 1 0 0,0 0-1 0 0,0 1 1 0 0,0-2-1 0 0,0 1 1 0 0,0 0-1 0 0,1 0 1 0 0,-1-1-1 0 0,0 0 1 0 0,1 0-1 0 0,-1 0 0 0 0,1 0 1 0 0,-1 0-1 0 0,1-1 1 0 0,5 1-1 0 0,9 0 93 0 0,1-1 0 0 0,-1-1 0 0 0,19-3 0 0 0,-26 3-215 0 0,-2 0-117 0 0,-1 0 0 0 0,1-1 0 0 0,0 0-1 0 0,0-1 1 0 0,-1 1 0 0 0,0-2 0 0 0,1 1 0 0 0,-1-1 0 0 0,0-1 0 0 0,-1 1 0 0 0,1-1-1 0 0,-1 0 1 0 0,0-1 0 0 0,0 0 0 0 0,-1 0 0 0 0,1-1 0 0 0,-1 1 0 0 0,-1-1 0 0 0,0-1-1 0 0,0 1 1 0 0,0-1 0 0 0,-1 0 0 0 0,0 0 0 0 0,0 0 0 0 0,-1 0 0 0 0,4-16 0 0 0,-6 23 50 0 0,-1 1 1 0 0,0-1 0 0 0,0 0 0 0 0,0 0-1 0 0,0 1 1 0 0,0-1 0 0 0,-1 0 0 0 0,1 1-1 0 0,0-1 1 0 0,0 1 0 0 0,0-1 0 0 0,-1 0-1 0 0,1 1 1 0 0,0-1 0 0 0,-1 0 0 0 0,1 1-1 0 0,0-1 1 0 0,-1 1 0 0 0,1-1 0 0 0,-1 1-1 0 0,1-1 1 0 0,-1 1 0 0 0,1-1 0 0 0,-1 1-1 0 0,1 0 1 0 0,-1-1 0 0 0,1 1 0 0 0,-1 0-1 0 0,1-1 1 0 0,-1 1 0 0 0,0 0 0 0 0,1 0-1 0 0,-1-1 1 0 0,0 1 0 0 0,1 0 0 0 0,-1 0 0 0 0,0 0-1 0 0,-1 0 1 0 0,-1 0-28 0 0,0-1 0 0 0,-1 1-1 0 0,1 0 1 0 0,0 0 0 0 0,-1 0 0 0 0,-3 1-1 0 0,-15 5 13 0 0,1 1 0 0 0,-1 1 0 0 0,1 1 1 0 0,-36 20-1 0 0,-46 29 372 0 0,55-29-64 0 0,-87 57 780 0 0,122-76-878 0 0,0 1 0 0 0,1 0-1 0 0,0 1 1 0 0,1 0 0 0 0,0 0 0 0 0,1 1-1 0 0,-13 22 1 0 0,20-28-122 0 0,0-1 0 0 0,0 0 1 0 0,1 0-1 0 0,0 1 0 0 0,0 0 1 0 0,0-1-1 0 0,1 1 0 0 0,-1 7 0 0 0,2-12-26 0 0,0 0-1 0 0,0 1 0 0 0,0-1 0 0 0,0 0 1 0 0,0 0-1 0 0,1 0 0 0 0,-1 0 1 0 0,1 0-1 0 0,-1 0 0 0 0,1 0 0 0 0,0 1 1 0 0,0-2-1 0 0,0 1 0 0 0,0 0 0 0 0,0 0 1 0 0,0 0-1 0 0,0 0 0 0 0,1-1 1 0 0,-1 1-1 0 0,1 0 0 0 0,-1-1 0 0 0,1 0 1 0 0,0 1-1 0 0,-1-1 0 0 0,1 0 0 0 0,0 0 1 0 0,0 0-1 0 0,4 2 0 0 0,2 0 20 0 0,1-1-1 0 0,-1 0 1 0 0,1-1-1 0 0,-1 0 1 0 0,1 0-1 0 0,0 0 1 0 0,-1-1-1 0 0,16-2 0 0 0,7-3-345 0 0,33-10-1 0 0,-41 10-261 0 0,10-5-3861 0 0,2-2-1488 0 0</inkml:trace>
</inkml:ink>
</file>

<file path=ppt/ink/ink8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6:02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1 11631 0 0,'0'0'1952'0'0,"-2"0"-1704"0"0,-15 4 195 0 0,0 0 0 0 0,0 2 0 0 0,0-1 0 0 0,-25 14 0 0 0,-63 40 459 0 0,56-30-872 0 0,36-21 30 0 0,0 1 0 0 0,0 0 0 0 0,1 1 0 0 0,0 1 1 0 0,1 0-1 0 0,0 1 0 0 0,-15 19 0 0 0,10-7 121 0 0,0 1 0 0 0,2 1 0 0 0,-13 31 0 0 0,24-51-134 0 0,1-1 0 0 0,0 1-1 0 0,1-1 1 0 0,-1 1 0 0 0,1 0-1 0 0,0 0 1 0 0,1 0 0 0 0,-1 0-1 0 0,1 0 1 0 0,1 8 0 0 0,0-12-25 0 0,-1 0 1 0 0,1-1 0 0 0,0 1 0 0 0,-1 0 0 0 0,1-1 0 0 0,0 1-1 0 0,0-1 1 0 0,0 1 0 0 0,1-1 0 0 0,-1 1 0 0 0,0-1 0 0 0,0 0-1 0 0,1 1 1 0 0,-1-1 0 0 0,1 0 0 0 0,-1 0 0 0 0,1 0-1 0 0,-1 0 1 0 0,1-1 0 0 0,0 1 0 0 0,-1 0 0 0 0,1 0 0 0 0,2-1-1 0 0,4 3 69 0 0,1-1-1 0 0,-1-1 0 0 0,14 1 0 0 0,-16-1-33 0 0,16-1 64 0 0,-1-1 1 0 0,0 0-1 0 0,40-9 1 0 0,-39 6-71 0 0,81-19 73 0 0,-52 4-1933 0 0,-40 14-254 0 0,0 0 0 0 0,12-10 0 0 0,-7 3-3271 0 0</inkml:trace>
</inkml:ink>
</file>

<file path=ppt/ink/ink8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6:02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11 10423 0 0,'0'0'474'0'0,"0"-1"-6"0"0,1 1-320 0 0,-1 0 0 0 0,0-1 0 0 0,0 1 1 0 0,0 0-1 0 0,0-1 0 0 0,0 1 0 0 0,1 0 1 0 0,-1-1-1 0 0,0 1 0 0 0,0 0 0 0 0,0-1 0 0 0,0 1 1 0 0,0-1-1 0 0,0 1 0 0 0,0 0 0 0 0,0-1 1 0 0,0 1-1 0 0,0 0 0 0 0,0-1 0 0 0,0 1 1 0 0,-1 0-1 0 0,1-1 0 0 0,0 1 0 0 0,0 0 0 0 0,0-1 1 0 0,0 1-1 0 0,-1-1 0 0 0,-7 6 699 0 0,-7 14-834 0 0,-7 10 471 0 0,13-19-380 0 0,1 1-1 0 0,1 0 0 0 0,0 0 1 0 0,0 0-1 0 0,-5 14 0 0 0,-31 73-23 0 0,37-87-85 0 0,4-8 33 0 0,0 1 0 0 0,0 0 0 0 0,0 0 0 0 0,1-1 0 0 0,-2 7 0 0 0,3-9 117 0 0,2-1-65 0 0,7-1-46 0 0,0 0-1 0 0,0-1 1 0 0,0 1-1 0 0,0-2 1 0 0,0 1-1 0 0,12-7 1 0 0,-6 4-41 0 0,43-14-27 0 0,20-8-4138 0 0,-67 21 2690 0 0</inkml:trace>
</inkml:ink>
</file>

<file path=ppt/ink/ink8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6:03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26 1839 0 0,'-8'-15'2188'0'0,"6"14"-1722"0"0,1 0-1 0 0,-1 0 0 0 0,1 0 0 0 0,-1 0 1 0 0,0 0-1 0 0,0 0 0 0 0,1 1 0 0 0,-1-1 1 0 0,0 0-1 0 0,0 1 0 0 0,0 0 0 0 0,0-1 1 0 0,1 1-1 0 0,-1 0 0 0 0,0 0 1 0 0,0 0-1 0 0,0 0 0 0 0,-3 1 0 0 0,3-1-215 0 0,-1 1-1 0 0,0 0 1 0 0,1 1-1 0 0,-1-1 0 0 0,0 0 1 0 0,1 1-1 0 0,0-1 1 0 0,-1 1-1 0 0,1 0 0 0 0,0 0 1 0 0,-2 2-1 0 0,-5 7-184 0 0,0-1-1 0 0,1 2 0 0 0,1-1 1 0 0,-8 16-1 0 0,10-17 575 0 0,3-6-608 0 0,-162 301 992 0 0,125-241-977 0 0,-1 1 85 0 0,37-58-339 0 0,-1 0 0 0 0,1 1-1 0 0,1 0 1 0 0,-1 0 0 0 0,1 0 0 0 0,-1 16 0 0 0,2-13-1276 0 0</inkml:trace>
</inkml:ink>
</file>

<file path=ppt/ink/ink8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6:03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3679 0 0,'0'0'284'0'0,"-1"1"-186"0"0,-2 3 389 0 0,0 0 1 0 0,0 0-1 0 0,0 0 0 0 0,1 0 1 0 0,-1 1-1 0 0,1-1 1 0 0,0 1-1 0 0,0-1 0 0 0,1 1 1 0 0,0 0-1 0 0,-1-1 1 0 0,1 1-1 0 0,1 0 0 0 0,-1 0 1 0 0,1 9-1 0 0,1-6-196 0 0,0-1 0 0 0,1 1 0 0 0,0-1-1 0 0,0 0 1 0 0,1 0 0 0 0,0 0 0 0 0,0 0-1 0 0,0 0 1 0 0,1-1 0 0 0,5 8-1 0 0,1 0 182 0 0,1-1-1 0 0,0 0 1 0 0,19 16-1 0 0,-17-19-130 0 0,1 0-1 0 0,1-1 1 0 0,-1-1-1 0 0,1 0 1 0 0,29 10-1 0 0,-19-8-91 0 0,29 16 1 0 0,-46-22-313 0 0,-1 1 0 0 0,0-1 1 0 0,0 1-1 0 0,0 0 1 0 0,-1 1-1 0 0,0 0 1 0 0,0 0-1 0 0,0 0 1 0 0,7 11-1 0 0,-11-14-214 0 0,-1-2-180 0 0,-1 0 0 0 0,1 0 0 0 0,-1 0 0 0 0,1 0 0 0 0,0 0 0 0 0,-1 0 0 0 0,0 0 0 0 0,1 1 0 0 0,-1-1 0 0 0,1 2 0 0 0</inkml:trace>
</inkml:ink>
</file>

<file path=ppt/ink/ink8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6:03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0 1839 0 0,'-1'1'9006'0'0,"-26"27"-6425"0"0,17-16-1862 0 0,-17 23-1 0 0,-11 21-41 0 0,-2-2 0 0 0,-3-1 0 0 0,-58 55 0 0 0,-37 33-454 0 0,135-137-135 0 0,1-1-603 0 0</inkml:trace>
</inkml:ink>
</file>

<file path=ppt/ink/ink8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6:05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1 7631 0 0,'0'0'2670'0'0,"-1"1"-2197"0"0,-12 14 258 0 0,2 0 0 0 0,0 1 0 0 0,-17 32 0 0 0,7-11-98 0 0,-5 11-16 0 0,2 2-1 0 0,-30 93 0 0 0,15-35-421 0 0,-64 178 5 0 0,-15 36-233 0 0,87-255-11 0 0,-3 0 1 0 0,-49 71-1 0 0,78-132 144 0 0,-3 4-2672 0 0</inkml:trace>
</inkml:ink>
</file>

<file path=ppt/ink/ink8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6:05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35 228 9759 0 0,'-34'-9'5176'0'0,"35"8"-4536"0"0,8-5-275 0 0,0 1 0 0 0,0 0 1 0 0,0 1-1 0 0,11-4 0 0 0,4-3 48 0 0,14-4 320 0 0,68-18 1 0 0,-56 19-425 0 0,321-65 930 0 0,-330 72-1253 0 0,101-20-2163 0 0,-109 23 266 0 0</inkml:trace>
</inkml:ink>
</file>

<file path=ppt/ink/ink8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6:05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86 8607 0 0,'2'-2'396'0'0,"3"-4"-122"0"0,0-1 0 0 0,0 0-1 0 0,0 0 1 0 0,-1 0 0 0 0,0 0-1 0 0,0-1 1 0 0,3-10 0 0 0,-6 17 294 0 0,-12-11 766 0 0,8 11-1253 0 0,0 0 0 0 0,0 1 0 0 0,0-1 0 0 0,0 1 0 0 0,0-1 0 0 0,0 1-1 0 0,0 0 1 0 0,0 1 0 0 0,1-1 0 0 0,-1 0 0 0 0,0 1 0 0 0,0-1 0 0 0,-5 3-1 0 0,-36 15 305 0 0,40-16-346 0 0,-37 21 241 0 0,1 2-1 0 0,1 2 1 0 0,-37 32-1 0 0,45-33-39 0 0,11-11-63 0 0,-4 3 201 0 0,-23 24 0 0 0,41-36-267 0 0,0 0-1 0 0,1 0 1 0 0,0 1 0 0 0,0-1 0 0 0,1 1 0 0 0,-1 0 0 0 0,2 0-1 0 0,-7 16 1 0 0,10-22-96 0 0,-1 0-1 0 0,1 0 1 0 0,0 0 0 0 0,0 0-1 0 0,-1 0 1 0 0,1 0 0 0 0,0 0-1 0 0,0 0 1 0 0,0 0-1 0 0,0 0 1 0 0,0 0 0 0 0,0 0-1 0 0,1 0 1 0 0,-1 0 0 0 0,0 0-1 0 0,1 0 1 0 0,-1 0-1 0 0,0 0 1 0 0,1 0 0 0 0,-1 0-1 0 0,1 0 1 0 0,-1 0 0 0 0,1 0-1 0 0,0 0 1 0 0,1 1-1 0 0,-1-1 8 0 0,1 0-1 0 0,-1 0 0 0 0,1 0 1 0 0,0 0-1 0 0,-1-1 0 0 0,1 1 1 0 0,0 0-1 0 0,0-1 0 0 0,-1 1 1 0 0,1-1-1 0 0,0 0 0 0 0,0 1 1 0 0,0-1-1 0 0,2 0 0 0 0,5-1 44 0 0,1 0 1 0 0,-1 0-1 0 0,0-1 0 0 0,0 0 0 0 0,1-1 1 0 0,15-7-1 0 0,-11 4-83 0 0,1-1-1 0 0,-1-1 1 0 0,16-12 0 0 0,-20 13-48 0 0,-1-1-1 0 0,0 0 1 0 0,0-1 0 0 0,0 0-1 0 0,-1 0 1 0 0,0-1-1 0 0,-1 0 1 0 0,0 0-1 0 0,-1 0 1 0 0,9-20 0 0 0,-12 22 7 0 0,-2 7-32 0 0,-1 3-9 0 0,0 0 91 0 0,0 1 0 0 0,0-1 0 0 0,0 0 0 0 0,-1 1 0 0 0,0 3 0 0 0,1-5 3 0 0,-2 7-174 0 0,1-2-114 0 0,0 0-1 0 0,0 1 1 0 0,1-1 0 0 0,-1 1-1 0 0,1-1 1 0 0,1 1 0 0 0,0 8 0 0 0,3-4-892 0 0</inkml:trace>
</inkml:ink>
</file>

<file path=ppt/ink/ink8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6:06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9 299 14135 0 0,'0'0'1283'0'0,"-1"-1"-1055"0"0,0-1-130 0 0,0 1 0 0 0,1 0 0 0 0,-1-1 0 0 0,0 1 0 0 0,0 0 0 0 0,1-1 0 0 0,-1 1 1 0 0,1-1-1 0 0,-1 1 0 0 0,1-1 0 0 0,0 1 0 0 0,0-1 0 0 0,0 1 0 0 0,-1-1 0 0 0,1 1 0 0 0,1-1 0 0 0,-1 1 0 0 0,0-1 0 0 0,0 0 1 0 0,1-1-1 0 0,1 0-94 0 0,0-1-1 0 0,1 0 1 0 0,-1 1 0 0 0,1 0 0 0 0,-1 0 0 0 0,7-5 0 0 0,-8 7-3 0 0,24-21-246 0 0,1 1-1 0 0,1 1 1 0 0,47-25 0 0 0,-20 12-109 0 0,-24 14 161 0 0,0-1-85 0 0,1 1-1 0 0,37-16 1 0 0,-68 35 284 0 0,1 0 0 0 0,-1-1 0 0 0,0 1 0 0 0,0 0 0 0 0,1 0 0 0 0,-1 0 0 0 0,0 0 0 0 0,1 0 0 0 0,-1 0 1 0 0,0 0-1 0 0,1 0 0 0 0,-1 0 0 0 0,0 0 0 0 0,1 0 0 0 0,-1 0 0 0 0,0 0 0 0 0,1 0 0 0 0,-1 0 0 0 0,0 0 0 0 0,1 0 0 0 0,-1 0 0 0 0,0 0 0 0 0,1 0 0 0 0,-1 0 0 0 0,0 1 0 0 0,1-1 0 0 0,-1 0 0 0 0,0 0 0 0 0,0 0 0 0 0,1 1 0 0 0,-1-1 0 0 0,2 12 175 0 0,-7 16 211 0 0,-27 60 809 0 0,-1 3-338 0 0,29-79-823 0 0,1 0 0 0 0,1 0 0 0 0,0 1 0 0 0,1-1 1 0 0,0 20-1 0 0,1-28-28 0 0,0 1 0 0 0,1-1 1 0 0,0 0-1 0 0,-1 1 0 0 0,2-1 0 0 0,-1 0 0 0 0,3 7 1 0 0,-3-10-71 0 0,-1 1 1 0 0,1-1 0 0 0,0 0 0 0 0,0 1-1 0 0,0-1 1 0 0,0 0 0 0 0,0 0 0 0 0,0 0 0 0 0,0 0-1 0 0,1 0 1 0 0,-1 0 0 0 0,0 0 0 0 0,1-1-1 0 0,-1 1 1 0 0,0 0 0 0 0,1-1 0 0 0,-1 1-1 0 0,1-1 1 0 0,-1 1 0 0 0,1-1 0 0 0,-1 0-1 0 0,1 1 1 0 0,-1-1 0 0 0,4 0 0 0 0,11-1-1261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8:52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59 283 9671 0 0,'0'2'748'0'0,"0"3"-597"0"0,0 1 0 0 0,-1 0-1 0 0,0 0 1 0 0,-3 9-1 0 0,1-6 706 0 0,0 0 0 0 0,-1-1 0 0 0,0 0 0 0 0,0 0 0 0 0,-1 0 0 0 0,0 0 0 0 0,-1-1 1 0 0,-8 10-1 0 0,10-14 752 0 0,3-4-647 0 0,5-11-386 0 0,11-16-617 0 0,8-6 76 0 0,47-54 1 0 0,-40 53-28 0 0,2 1-232 0 0,0 2 0 0 0,73-55 1 0 0,-95 79 103 0 0,0 1 0 0 0,1 0 0 0 0,0 1 0 0 0,1 0 0 0 0,23-9 0 0 0,-29 13 115 0 0,0 1 0 0 0,0-1-1 0 0,0 1 1 0 0,1 0 0 0 0,-1 1 0 0 0,0-1 0 0 0,1 1 0 0 0,-1 1 0 0 0,0-1 0 0 0,1 1 0 0 0,-1 0 0 0 0,0 0 0 0 0,12 5 0 0 0,-8-2 83 0 0,-1 0 1 0 0,1 0-1 0 0,-1 1 0 0 0,0 1 1 0 0,-1-1-1 0 0,14 12 0 0 0,-19-14-24 0 0,0 0 0 0 0,0 0 0 0 0,-1 0 0 0 0,0 0 0 0 0,1 0 0 0 0,-1 1 0 0 0,0-1 0 0 0,-1 1 0 0 0,1-1 0 0 0,-1 1 0 0 0,1 0 0 0 0,-1-1 0 0 0,0 1 0 0 0,0 0-1 0 0,-1 0 1 0 0,1 0 0 0 0,-1 0 0 0 0,0 0 0 0 0,0 0 0 0 0,-1 6 0 0 0,-1 4 122 0 0,-1 0 0 0 0,-1 0 0 0 0,0 0 0 0 0,-1-1 0 0 0,0 1 0 0 0,-1-1 1 0 0,-12 20-1 0 0,-7 4-133 0 0,-41 48 0 0 0,64-83-751 0 0,16-8-9707 0 0</inkml:trace>
</inkml:ink>
</file>

<file path=ppt/ink/ink8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6:06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1 1839 0 0,'-1'1'2430'0'0,"0"3"-1376"0"0,-1 0 0 0 0,0 0 0 0 0,0-1 1 0 0,0 1-1 0 0,-4 4 0 0 0,-16 16 1618 0 0,4-10-2416 0 0,-19 13-1 0 0,15-12 371 0 0,-118 69 807 0 0,83-52-1230 0 0,28-13-181 0 0,1 1 0 0 0,1 1 0 0 0,-42 43 0 0 0,60-55 78 0 0,0 0-1 0 0,1 0 1 0 0,0 1-1 0 0,1 1 0 0 0,0-1 1 0 0,-11 24-1 0 0,17-33-79 0 0,1 0 0 0 0,0 0 0 0 0,-1 0 0 0 0,1 0-1 0 0,0 0 1 0 0,0 1 0 0 0,0-1 0 0 0,0 0 0 0 0,0 0 0 0 0,0 0 0 0 0,0 0-1 0 0,0 1 1 0 0,0-1 0 0 0,1 0 0 0 0,-1 0 0 0 0,0 0 0 0 0,1 0 0 0 0,-1 0-1 0 0,1 0 1 0 0,-1 0 0 0 0,1 0 0 0 0,0 0 0 0 0,-1 0 0 0 0,1 0 0 0 0,0 0-1 0 0,0 0 1 0 0,0-1 0 0 0,1 2 0 0 0,2 1 55 0 0,0 0-1 0 0,1 0 1 0 0,-1 0 0 0 0,9 3-1 0 0,-11-5-31 0 0,8 3 34 0 0,1 0 0 0 0,-1-1-1 0 0,1 0 1 0 0,0-1 0 0 0,0 0 0 0 0,18 1-1 0 0,70-5-23 0 0,-58 0-51 0 0,-17 1 16 0 0,-1 0-1 0 0,1-2 1 0 0,0-1-1 0 0,-1-1 0 0 0,0-1 1 0 0,0-1-1 0 0,-1-1 1 0 0,0-1-1 0 0,0-1 1 0 0,26-16-1 0 0,-41 21-87 0 0,0-1-1 0 0,0 0 1 0 0,0 0-1 0 0,-1 0 0 0 0,0-1 1 0 0,7-10-1 0 0,-11 14 40 0 0,1-1-1 0 0,-1 1 0 0 0,0 0 1 0 0,-1-1-1 0 0,1 0 0 0 0,0 1 1 0 0,-1-1-1 0 0,0 0 0 0 0,0 0 1 0 0,0 0-1 0 0,0 0 0 0 0,-1 0 1 0 0,1 0-1 0 0,-1 0 1 0 0,0 0-1 0 0,-1-6 0 0 0,1 9 22 0 0,0-1-1 0 0,-1 1 1 0 0,1-1-1 0 0,0 1 1 0 0,-1-1-1 0 0,1 1 1 0 0,-1-1-1 0 0,0 1 1 0 0,1 0 0 0 0,-1-1-1 0 0,0 1 1 0 0,0 0-1 0 0,0-1 1 0 0,0 1-1 0 0,0 0 1 0 0,0 0-1 0 0,0 0 1 0 0,0 0-1 0 0,-1 0 1 0 0,1 0-1 0 0,0 0 1 0 0,-1 0-1 0 0,1 1 1 0 0,0-1 0 0 0,-1 1-1 0 0,1-1 1 0 0,-1 1-1 0 0,1-1 1 0 0,-1 1-1 0 0,1 0 1 0 0,-1-1-1 0 0,1 1 1 0 0,-1 0-1 0 0,0 0 1 0 0,1 0-1 0 0,-1 0 1 0 0,-2 1-1 0 0,-3 1-5 0 0,0 0-1 0 0,1 0 1 0 0,-1 0-1 0 0,1 1 1 0 0,-13 7-1 0 0,17-9 10 0 0,-15 11 8 0 0,0 0 1 0 0,1 1-1 0 0,-27 27 0 0 0,29-27 8 0 0,2 0 37 0 0,-18 24 0 0 0,-2 2-8 0 0,29-36-45 0 0,0 1-1 0 0,0-1 1 0 0,1 0-1 0 0,-1 0 1 0 0,1 1-1 0 0,0 0 1 0 0,0-1-1 0 0,-2 6 1 0 0,4-7-66 0 0,-1 0 0 0 0,1 1 1 0 0,0-1-1 0 0,0 0 1 0 0,0 0-1 0 0,0 0 0 0 0,0 1 1 0 0,0-1-1 0 0,1 0 0 0 0,-1 0 1 0 0,1 0-1 0 0,0 0 1 0 0,-1 1-1 0 0,1-1 0 0 0,0 0 1 0 0,0 0-1 0 0,3 2 1 0 0,4 11-730 0 0</inkml:trace>
</inkml:ink>
</file>

<file path=ppt/ink/ink8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6:07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4143 0 0,'0'0'8474'0'0,"-5"7"-7437"0"0,3-4-879 0 0,0 0 0 0 0,1 0-1 0 0,-1 0 1 0 0,1 1 0 0 0,0-1 0 0 0,0 0 0 0 0,0 1 0 0 0,1-1-1 0 0,-1 0 1 0 0,1 1 0 0 0,-1-1 0 0 0,1 1 0 0 0,0-1 0 0 0,1 1-1 0 0,-1-1 1 0 0,1 1 0 0 0,-1-1 0 0 0,1 0 0 0 0,2 6 0 0 0,0-1 44 0 0,-1-1 0 0 0,2 0 1 0 0,-1 0-1 0 0,1 0 1 0 0,0-1-1 0 0,0 1 0 0 0,10 10 1 0 0,-2-7-26 0 0,0 0 0 0 0,0 0-1 0 0,1-2 1 0 0,0 1 0 0 0,1-2 0 0 0,0 0 0 0 0,19 7 0 0 0,36 19 481 0 0,-20-5-314 0 0,48 29-32 0 0,-83-47-362 0 0,0 1-1 0 0,-1 0 0 0 0,0 1 1 0 0,18 20-1 0 0,-10-7-692 0 0,-20-24 399 0 0</inkml:trace>
</inkml:ink>
</file>

<file path=ppt/ink/ink8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6:07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0 10855 0 0,'0'0'1210'0'0,"-1"2"-916"0"0,-1 0-155 0 0,1 1 0 0 0,-1 0 0 0 0,0 0-1 0 0,0 0 1 0 0,0-1 0 0 0,0 1 0 0 0,-1-1-1 0 0,1 0 1 0 0,-5 4 0 0 0,-32 19 1019 0 0,13-9-417 0 0,-72 60 985 0 0,37-28-964 0 0,-194 167 1373 0 0,223-178-1929 0 0,31-36-203 0 0,0 0-1 0 0,1 0 0 0 0,-1 0 1 0 0,0 0-1 0 0,1 0 1 0 0,-1 1-1 0 0,0-1 0 0 0,1 0 1 0 0,-1 0-1 0 0,1 0 1 0 0,0 1-1 0 0,-1-1 0 0 0,1 0 1 0 0,0 2-1 0 0,0-2-51 0 0,0-1 1 0 0,0 1-1 0 0,0-1 0 0 0,0 0 0 0 0,1 1 0 0 0,-1-1 1 0 0,0 0-1 0 0,0 1 0 0 0,0-1 0 0 0,1 1 1 0 0,-1-1-1 0 0,0 0 0 0 0,0 0 0 0 0,1 1 1 0 0,-1-1-1 0 0,0 0 0 0 0,1 1 0 0 0,-1-1 0 0 0,0 0 1 0 0,1 0-1 0 0,-1 0 0 0 0,0 1 0 0 0,1-1 1 0 0,10 4-1126 0 0</inkml:trace>
</inkml:ink>
</file>

<file path=ppt/ink/ink8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6:08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375 443 9503 0 0,'0'0'859'0'0,"-1"2"-651"0"0,0 0-128 0 0,0-1 1 0 0,0 1-1 0 0,0 0 1 0 0,0-1-1 0 0,-1 1 0 0 0,1-1 1 0 0,0 1-1 0 0,-1-1 1 0 0,1 0-1 0 0,-1 1 0 0 0,1-1 1 0 0,-1 0-1 0 0,-3 1 1 0 0,0 1 187 0 0,0-1 0 0 0,0 0 0 0 0,0-1-1 0 0,-10 3 1 0 0,-3-2 918 0 0,-38 0 0 0 0,38-1-836 0 0,-1-2 1 0 0,1 0-1 0 0,-1-2 0 0 0,1 0 0 0 0,-21-6 0 0 0,33 7-300 0 0,0 0 0 0 0,0 0 0 0 0,1-1 0 0 0,-1 1-1 0 0,0-2 1 0 0,1 1 0 0 0,0 0 0 0 0,0-1 0 0 0,0 0 0 0 0,0 0-1 0 0,1-1 1 0 0,-1 1 0 0 0,1-1 0 0 0,0 0 0 0 0,1 0 0 0 0,-1-1 0 0 0,1 1-1 0 0,-5-11 1 0 0,4 4-31 0 0,1 0 0 0 0,0 1 1 0 0,1-1-1 0 0,0 0 0 0 0,1-1 0 0 0,0-13 0 0 0,1 6-97 0 0,1 1 0 0 0,1-1 1 0 0,4-20-1 0 0,-3 30-23 0 0,-1 1 1 0 0,1-1-1 0 0,0 1 0 0 0,1 0 1 0 0,0 0-1 0 0,1 1 0 0 0,-1-1 1 0 0,2 1-1 0 0,9-12 0 0 0,-10 15 48 0 0,0 0 0 0 0,0 0 0 0 0,0 0 0 0 0,1 1 0 0 0,0-1 0 0 0,0 2-1 0 0,0-1 1 0 0,1 1 0 0 0,-1-1 0 0 0,1 2 0 0 0,0-1 0 0 0,0 1-1 0 0,10-2 1 0 0,40-4 10 0 0,58-1 1 0 0,-50 5-1 0 0,-32 1 48 0 0,-2 0 11 0 0,0 1 0 0 0,56 4 1 0 0,-84-1 7 0 0,1-1 1 0 0,-1 0 0 0 0,0 1-1 0 0,0 0 1 0 0,0 0 0 0 0,0 0-1 0 0,0 0 1 0 0,0 1 0 0 0,0-1-1 0 0,0 1 1 0 0,0-1 0 0 0,-1 1-1 0 0,1 0 1 0 0,0 0 0 0 0,3 5-1 0 0,-4-5 10 0 0,-1 1-1 0 0,1-1 0 0 0,-1 1 1 0 0,0 0-1 0 0,0-1 0 0 0,0 1 1 0 0,0 0-1 0 0,0 0 0 0 0,-1 0 1 0 0,1 0-1 0 0,-1 0 0 0 0,0 0 1 0 0,1 0-1 0 0,-2 0 0 0 0,1-1 1 0 0,0 1-1 0 0,-1 4 0 0 0,-1 3 43 0 0,-1-1 0 0 0,1 1-1 0 0,-1-1 1 0 0,-1 0-1 0 0,0 0 1 0 0,0 0 0 0 0,-1-1-1 0 0,0 1 1 0 0,-1-1 0 0 0,1 0-1 0 0,-2-1 1 0 0,-10 12 0 0 0,-7 3 140 0 0,-1-2 0 0 0,-39 26 0 0 0,31-23-33 0 0,-120 91 106 0 0,149-110-352 0 0,-1 0-1 0 0,0-1 0 0 0,0 0 1 0 0,0 0-1 0 0,0 0 0 0 0,0-1 1 0 0,-1 1-1 0 0,1-1 1 0 0,-1-1-1 0 0,0 1 0 0 0,1-1 1 0 0,-9 1-1 0 0,8-2-72 0 0,1 0 1 0 0,-1-1 0 0 0,1 1-1 0 0,0-1 1 0 0,-1 0-1 0 0,1-1 1 0 0,0 1-1 0 0,0-1 1 0 0,0 0-1 0 0,0-1 1 0 0,0 1-1 0 0,0-1 1 0 0,-6-4-1 0 0,-13-14-1147 0 0,11 5-2830 0 0,4 1-815 0 0</inkml:trace>
</inkml:ink>
</file>

<file path=ppt/ink/ink8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6:08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40 10855 0 0,'4'-4'111'0'0,"1"0"0"0"0,-1 0 0 0 0,1 0 0 0 0,0 0 0 0 0,0 1 0 0 0,1 0 0 0 0,-1 0 0 0 0,1 0 0 0 0,-1 1-1 0 0,10-3 1 0 0,-14 5 985 0 0,-1 2-1069 0 0,-1 0-1 0 0,0-1 0 0 0,1 1 1 0 0,-1 0-1 0 0,0 0 0 0 0,0 0 0 0 0,0-1 1 0 0,0 1-1 0 0,0-1 0 0 0,0 1 1 0 0,-2 1-1 0 0,-1 2 22 0 0,-38 48 675 0 0,-52 50-1 0 0,-6 7 75 0 0,34-30-360 0 0,4 4 0 0 0,3 2 0 0 0,-74 144 0 0 0,104-160-197 0 0,-2 4 66 0 0,25-66-55 0 0,-1 4-1196 0 0,7-12 882 0 0,0 1-1 0 0,0-1 1 0 0,0 0 0 0 0,0 1-1 0 0,0-1 1 0 0,0 0 0 0 0,0 1 0 0 0,0-1-1 0 0,0 0 1 0 0,1 1 0 0 0,-1-1-1 0 0,0 0 1 0 0,0 1 0 0 0,0-1 0 0 0,0 0-1 0 0,1 0 1 0 0,-1 1 0 0 0,0-1-1 0 0,0 0 1 0 0,1 0 0 0 0,-1 1-1 0 0,0-1 1 0 0,0 0 0 0 0,1 0 0 0 0,-1 0-1 0 0,0 0 1 0 0,0 1 0 0 0,1-1-1 0 0,-1 0 1 0 0,0 0 0 0 0,1 0 0 0 0,-1 0-1 0 0,0 0 1 0 0,1 0 0 0 0,-1 0-1 0 0,0 0 1 0 0,1 0 0 0 0,0 0 0 0 0,14 1-5431 0 0</inkml:trace>
</inkml:ink>
</file>

<file path=ppt/ink/ink8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6:08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9215 0 0,'0'0'2387'0'0,"0"1"-1620"0"0,66 120 3667 0 0,-52-100-3847 0 0,0-1 0 0 0,2 0 0 0 0,27 27 0 0 0,4-2 483 0 0,62 46 0 0 0,-90-78-928 0 0,0 0 1 0 0,1-1-1 0 0,0-1 0 0 0,1-1 1 0 0,1 0-1 0 0,42 11 0 0 0,-21-10 94 0 0,51 5 0 0 0,-76-15-862 0 0,33-1-1 0 0,-37-1-756 0 0,0-1-1 0 0,-1 0 1 0 0,16-5 0 0 0,-15 2-4631 0 0</inkml:trace>
</inkml:ink>
</file>

<file path=ppt/ink/ink8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6:09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12 10999 0 0,'-2'-1'50'0'0,"1"-1"0"0"0,-1 1-1 0 0,1 0 1 0 0,-1 0 0 0 0,0 0-1 0 0,1 0 1 0 0,-1 1 0 0 0,0-1-1 0 0,0 0 1 0 0,0 1 0 0 0,1-1-1 0 0,-1 1 1 0 0,0 0 0 0 0,0-1-1 0 0,0 1 1 0 0,0 0 0 0 0,0 0-1 0 0,0 0 1 0 0,0 1 0 0 0,0-1-1 0 0,1 0 1 0 0,-1 1 0 0 0,-2 0-1 0 0,-24 9 960 0 0,0 1-1 0 0,1 1 0 0 0,0 1 0 0 0,1 1 0 0 0,-47 36 1 0 0,-71 76 500 0 0,-17 13-1320 0 0,141-126-690 0 0,-1 0 1 0 0,-1-2-1 0 0,0 0 0 0 0,-26 8 0 0 0,18-7-1387 0 0,16-7 628 0 0</inkml:trace>
</inkml:ink>
</file>

<file path=ppt/ink/ink8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6:12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5063 0 0,'0'0'10807'0'0,"1"-1"-10254"0"0,13-5-43 0 0,0 0 0 0 0,0 0-1 0 0,24-5 1 0 0,-13 4-309 0 0,7-3-55 0 0,50-7 0 0 0,-65 15-327 0 0,0 0 1 0 0,-1 2-1 0 0,1 0 0 0 0,0 0 1 0 0,16 4-1 0 0,-18-1-920 0 0,-3 2-46 0 0</inkml:trace>
</inkml:ink>
</file>

<file path=ppt/ink/ink8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6:12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10591 0 0,'0'0'4946'0'0,"2"-1"-3704"0"0,60-18 790 0 0,61-15 59 0 0,-103 29-2032 0 0,1 2 1 0 0,0 0-1 0 0,0 2 1 0 0,23 0-1 0 0,-39 2-556 0 0,1-1 1 0 0,-1 1-1 0 0,1 0 0 0 0,-1 0 1 0 0,1 1-1 0 0,-1 0 0 0 0,0 0 0 0 0,6 2 1 0 0,-2 2-5722 0 0</inkml:trace>
</inkml:ink>
</file>

<file path=ppt/ink/ink8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6:13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61 5527 0 0,'14'-13'624'0'0,"-1"-1"0"0"0,14-20 4286 0 0,-31 35-4784 0 0,-1-1 1 0 0,1 1-1 0 0,0 0 0 0 0,-1 0 1 0 0,1 1-1 0 0,0-1 1 0 0,0 1-1 0 0,0 0 1 0 0,-8 5-1 0 0,-34 26 105 0 0,36-26-73 0 0,-27 24 662 0 0,1 1 1 0 0,-51 58-1 0 0,86-89-805 0 0,-103 128 975 0 0,92-111-883 0 0,1 0 0 0 0,0 1 0 0 0,2 0 1 0 0,0 1-1 0 0,-11 36 0 0 0,16-40-81 0 0,0 1 0 0 0,2-1 0 0 0,-1 1 0 0 0,2 0 0 0 0,0 0-1 0 0,1 0 1 0 0,3 18 0 0 0,-1-21-26 0 0,1 0 0 0 0,0 0 1 0 0,1 0-1 0 0,0-1 0 0 0,2 1 0 0 0,-1-1 0 0 0,2 0 0 0 0,13 20 0 0 0,33 40-644 0 0,94 97 1 0 0,-61-73 68 0 0,-48-53 457 0 0,44 67 0 0 0,-70-93 97 0 0,-1 2-1 0 0,-1-1 1 0 0,0 1-1 0 0,-2 0 1 0 0,0 1 0 0 0,8 41-1 0 0,-14-52 38 0 0,-1 1 0 0 0,0 0-1 0 0,-1-1 1 0 0,0 1 0 0 0,-1 0 0 0 0,0 0-1 0 0,-5 20 1 0 0,1-16 40 0 0,0 0-1 0 0,-1 0 1 0 0,0 0 0 0 0,-16 24 0 0 0,6-14 15 0 0,-2-1 0 0 0,-1 0 0 0 0,-1-1 0 0 0,-1-2 0 0 0,-26 22 0 0 0,21-22 13 0 0,-50 30 1 0 0,70-48-109 0 0,5-2-232 0 0,-5 3-2317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8:52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5063 0 0,'0'0'232'0'0,"-1"1"-13"0"0,-8 10-1439 0 0,3-4 2776 0 0,1 0-1 0 0,0 1 0 0 0,0-1 1 0 0,-5 10-1 0 0,10-15-1242 0 0,-1 0 0 0 0,0-1 1 0 0,0 1-1 0 0,1 0 0 0 0,-1 0 0 0 0,1-1 0 0 0,0 1 1 0 0,-1 0-1 0 0,1 0 0 0 0,0 0 0 0 0,0 0 0 0 0,0 0 1 0 0,0-1-1 0 0,1 1 0 0 0,-1 0 0 0 0,0 0 0 0 0,1 0 0 0 0,-1-1 1 0 0,1 1-1 0 0,0 0 0 0 0,0 0 0 0 0,-1-1 0 0 0,1 1 1 0 0,0 0-1 0 0,0-1 0 0 0,2 2 0 0 0,4 4-75 0 0,-1-1 0 0 0,1-1-1 0 0,0 1 1 0 0,1-1 0 0 0,0-1-1 0 0,-1 1 1 0 0,10 3 0 0 0,63 21 776 0 0,-62-23-813 0 0,24 7 384 0 0,-1 3 0 0 0,67 34 0 0 0,-78-32-398 0 0,-1 2-1 0 0,-1 1 1 0 0,-1 1 0 0 0,0 2-1 0 0,-2 0 1 0 0,-1 2 0 0 0,23 31-1 0 0,-13-15-175 0 0,-21-29 8 0 0,-8-11-38 0 0,-1-2-73 0 0,0 1-37 0 0,1-1-1 0 0,-1 1 0 0 0,0-1 1 0 0,1 0-1 0 0,-1 0 1 0 0,1 0-1 0 0,-1-1 1 0 0,1 1-1 0 0,-1-1 1 0 0,0 0-1 0 0,1-1 1 0 0,3-1-1 0 0,-1 0-445 0 0,0 0 1 0 0,-1-1-1 0 0,1 0 0 0 0,-1 0 1 0 0,0 0-1 0 0,9-10 1 0 0,3-3-1236 0 0</inkml:trace>
</inkml:ink>
</file>

<file path=ppt/ink/ink8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6:15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6 6911 0 0,'2'0'528'0'0,"0"0"-437"0"0,15-5 2978 0 0,-30 14-2566 0 0,8-4-382 0 0,-202 132 3268 0 0,143-96-3228 0 0,50-32-148 0 0,-110 77 767 0 0,123-85-772 0 0,0-1 1 0 0,0 1 0 0 0,0 0-1 0 0,0 0 1 0 0,0 0-1 0 0,0 0 1 0 0,0 0-1 0 0,0 0 1 0 0,0 1-1 0 0,0-1 1 0 0,1 0-1 0 0,-1 0 1 0 0,0 1-1 0 0,1-1 1 0 0,-1 0-1 0 0,1 1 1 0 0,0-1 0 0 0,-1 0-1 0 0,1 1 1 0 0,0-1-1 0 0,0 0 1 0 0,0 1-1 0 0,0-1 1 0 0,0 1-1 0 0,0-1 1 0 0,0 1-1 0 0,0-1 1 0 0,0 0-1 0 0,1 1 1 0 0,-1-1-1 0 0,1 0 1 0 0,-1 1-1 0 0,1-1 1 0 0,-1 0 0 0 0,1 1-1 0 0,0-1 1 0 0,0 0-1 0 0,0 0 1 0 0,-1 0-1 0 0,1 0 1 0 0,0 0-1 0 0,2 1 1 0 0,2 3-12 0 0,0-1-1 0 0,0 0 1 0 0,0-1 0 0 0,0 1-1 0 0,1-1 1 0 0,0 0 0 0 0,0 0 0 0 0,6 1-1 0 0,124 32 4 0 0,-44-14 0 0 0,-85-20 7 0 0,-1 0 0 0 0,1 1 1 0 0,-1-1-1 0 0,0 1 0 0 0,0 1 0 0 0,0-1 0 0 0,0 1 0 0 0,10 8 0 0 0,-14-10-5 0 0,-1-1 1 0 0,1 1-1 0 0,-1 0 0 0 0,1-1 0 0 0,-1 1 0 0 0,1 0 0 0 0,-1 0 0 0 0,0 0 0 0 0,0 0 1 0 0,0 0-1 0 0,0 1 0 0 0,0-1 0 0 0,-1 0 0 0 0,1 0 0 0 0,-1 1 0 0 0,1-1 1 0 0,-1 0-1 0 0,0 0 0 0 0,0 1 0 0 0,0-1 0 0 0,0 0 0 0 0,0 1 0 0 0,-1-1 0 0 0,1 0 1 0 0,-1 1-1 0 0,1-1 0 0 0,-1 0 0 0 0,0 0 0 0 0,-1 4 0 0 0,-3 1 69 0 0,1 0 0 0 0,-1 0-1 0 0,0-1 1 0 0,0 1 0 0 0,-1-1-1 0 0,0 0 1 0 0,0-1 0 0 0,0 1 0 0 0,-14 8-1 0 0,0-2 184 0 0,-1-1 0 0 0,-30 12-1 0 0,46-21-241 0 0,-109 41 413 0 0,97-38-295 0 0,-1 0-1 0 0,0-1 1 0 0,0-1 0 0 0,-32 1 0 0 0,47-4-125 0 0,1 0 1 0 0,-1-1 0 0 0,1 1 0 0 0,0 0 0 0 0,-1-1 0 0 0,1 0 0 0 0,0 1 0 0 0,0-1-1 0 0,-1 0 1 0 0,1 0 0 0 0,0 0 0 0 0,0-1 0 0 0,0 1 0 0 0,0 0 0 0 0,0-1-1 0 0,1 1 1 0 0,-1-1 0 0 0,0 0 0 0 0,1 0 0 0 0,-1 0 0 0 0,1 1 0 0 0,-1-1 0 0 0,1-1-1 0 0,0 1 1 0 0,0 0 0 0 0,0 0 0 0 0,0 0 0 0 0,0 0 0 0 0,0-4 0 0 0,0 4-154 0 0,1 0 0 0 0,0-1 0 0 0,0 1 0 0 0,0 0 0 0 0,0-1 0 0 0,0 1 0 0 0,0 0 0 0 0,0-1 0 0 0,1 1 0 0 0,0 0 0 0 0,-1-1 0 0 0,1 1 0 0 0,0 0 1 0 0,0 0-1 0 0,0 0 0 0 0,0 0 0 0 0,0 0 0 0 0,0 0 0 0 0,4-4 0 0 0,1-1-1511 0 0</inkml:trace>
</inkml:ink>
</file>

<file path=ppt/ink/ink8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6:15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84 919 0 0,'-1'1'2038'0'0,"-24"27"5309"0"0,22-23-6861 0 0,0-1 1 0 0,0 0 0 0 0,0 1 0 0 0,1 0 0 0 0,0 0-1 0 0,0 0 1 0 0,0 0 0 0 0,-2 9 0 0 0,4-13-432 0 0,0 0 1 0 0,0 0-1 0 0,0 0 1 0 0,0 0 0 0 0,1 0-1 0 0,-1 0 1 0 0,0 0 0 0 0,0 0-1 0 0,1 0 1 0 0,-1 0-1 0 0,1 0 1 0 0,-1 0 0 0 0,1 0-1 0 0,-1 0 1 0 0,1 0-1 0 0,-1-1 1 0 0,1 1 0 0 0,0 0-1 0 0,0 0 1 0 0,-1-1 0 0 0,1 1-1 0 0,0 0 1 0 0,0-1-1 0 0,0 1 1 0 0,0 0 0 0 0,0-1-1 0 0,0 0 1 0 0,0 1-1 0 0,0-1 1 0 0,0 1 0 0 0,0-1-1 0 0,0 0 1 0 0,0 0-1 0 0,0 0 1 0 0,1 1 0 0 0,3 0 42 0 0,0-1 1 0 0,1 1 0 0 0,-1-1 0 0 0,0 0-1 0 0,8 0 1 0 0,1-3-11 0 0,-1 0-1 0 0,1 0 0 0 0,-1-1 1 0 0,0-1-1 0 0,0 0 1 0 0,13-8-1 0 0,-8 3-70 0 0,0-1 0 0 0,-1-1 0 0 0,23-19 0 0 0,-38 29-54 0 0,1 0-1 0 0,-1-1 1 0 0,1 1-1 0 0,-1-1 1 0 0,0 1-1 0 0,0-1 0 0 0,0 0 1 0 0,-1 0-1 0 0,1 1 1 0 0,-1-1-1 0 0,1-1 1 0 0,1-4-1 0 0,-3 7-122 0 0,0-1 12 0 0,-1-1 127 0 0,1 1-1 0 0,-1 0 1 0 0,1-1-1 0 0,-1 1 1 0 0,0 0 0 0 0,0 0-1 0 0,0 0 1 0 0,0 0-1 0 0,0-1 1 0 0,-1 2-1 0 0,1-1 1 0 0,0 0 0 0 0,-1 0-1 0 0,0 0 1 0 0,1 1-1 0 0,-1-1 1 0 0,0 0-1 0 0,0 1 1 0 0,-2-2 0 0 0,0 1 1 0 0,1 1 0 0 0,-1 0 1 0 0,1 0-1 0 0,-1 0 0 0 0,1 0 1 0 0,-1 0-1 0 0,1 1 0 0 0,-1-1 1 0 0,0 1-1 0 0,1 0 1 0 0,-1 0-1 0 0,-5 1 0 0 0,-4 2 28 0 0,0 0 0 0 0,0 1 1 0 0,0 0-1 0 0,1 1 0 0 0,0 0 0 0 0,-1 1 0 0 0,2 0 0 0 0,-1 1 0 0 0,1 0 0 0 0,-16 14 0 0 0,1 2 262 0 0,0 2 0 0 0,-39 48 0 0 0,48-52-151 0 0,-20 34 1 0 0,32-46-112 0 0,0 0-1 0 0,1 1 1 0 0,0-1 0 0 0,0 1 0 0 0,1 0-1 0 0,-4 19 1 0 0,7-25-5 0 0,-1-1-1 0 0,1 1 1 0 0,0 0 0 0 0,0-1-1 0 0,1 1 1 0 0,-1 0-1 0 0,1 0 1 0 0,0-1-1 0 0,0 1 1 0 0,0-1-1 0 0,0 1 1 0 0,1-1 0 0 0,-1 1-1 0 0,1-1 1 0 0,0 0-1 0 0,0 0 1 0 0,0 0-1 0 0,0 0 1 0 0,4 3 0 0 0,-3-3-3 0 0,1 0 1 0 0,-1 0 0 0 0,1 0 0 0 0,0 0 0 0 0,0-1 0 0 0,0 1 0 0 0,1-1-1 0 0,-1 0 1 0 0,1 0 0 0 0,-1-1 0 0 0,1 0 0 0 0,-1 1 0 0 0,1-1-1 0 0,8 0 1 0 0,3 0-139 0 0,1-1 0 0 0,0-1 0 0 0,27-4 1 0 0,-5-5-4596 0 0,-15 2-623 0 0</inkml:trace>
</inkml:ink>
</file>

<file path=ppt/ink/ink8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6:16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8 13735 0 0,'0'0'4579'0'0,"-9"-7"-3839"0"0,5 7-715 0 0,0 0 0 0 0,0 0-1 0 0,0 1 1 0 0,0 0 0 0 0,0 0 0 0 0,0 0 0 0 0,1 0 0 0 0,-1 1 0 0 0,0-1 0 0 0,1 1-1 0 0,-1 0 1 0 0,1 0 0 0 0,0 0 0 0 0,-1 1 0 0 0,1-1 0 0 0,0 1 0 0 0,0 0-1 0 0,1-1 1 0 0,-5 7 0 0 0,-233 304 495 0 0,231-299-296 0 0,2 1 0 0 0,-9 21 0 0 0,15-34-105 0 0,2 0-6 0 0,-1-1-94 0 0,1 0 0 0 0,-1 1 0 0 0,1-1 0 0 0,0 0 1 0 0,0 1-1 0 0,-1-1 0 0 0,1 0 0 0 0,0 0 0 0 0,0 0 0 0 0,0 0 0 0 0,0 0 0 0 0,1 0 0 0 0,-1 0 0 0 0,0 0 0 0 0,0 0 0 0 0,3 1 0 0 0,-1-1 16 0 0,0 0-1 0 0,0 0 1 0 0,0 0-1 0 0,0 0 1 0 0,1 0-1 0 0,-1-1 1 0 0,5 1-1 0 0,6-2 98 0 0,-1 0 0 0 0,27-5 0 0 0,-28 4-73 0 0,180-36 341 0 0,-115 21-639 0 0,-59 13-283 0 0,-3 2-230 0 0,27-10 1 0 0,-38 10-468 0 0,1 1-1 0 0,-1-2 0 0 0,1 1 1 0 0,-1 0-1 0 0,7-6 1 0 0,-1-1-4335 0 0</inkml:trace>
</inkml:ink>
</file>

<file path=ppt/ink/ink8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6:16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77 149 5527 0 0,'-14'-3'627'0'0,"-23"-5"0"0"0,15 5 5443 0 0,18 3-4300 0 0,13-12-904 0 0,-3 6-709 0 0,-1 1 0 0 0,1 0 0 0 0,-1 0 1 0 0,1 1-1 0 0,1-1 0 0 0,-1 1 0 0 0,10-4 0 0 0,51-19 558 0 0,-33 15-335 0 0,-13 3-37 0 0,1 1 0 0 0,0 1-1 0 0,0 2 1 0 0,1 0 0 0 0,23-2-1 0 0,-42 7-289 0 0,-1 0 0 0 0,1 0 0 0 0,0 0 0 0 0,0 1 0 0 0,-1 0 0 0 0,1 0-1 0 0,-1 0 1 0 0,1 0 0 0 0,-1 0 0 0 0,1 1 0 0 0,5 3 0 0 0,-8-4-50 0 0,0 0 0 0 0,-1 0 0 0 0,1 1 0 0 0,0-1 0 0 0,-1 0 1 0 0,1 0-1 0 0,-1 1 0 0 0,1-1 0 0 0,-1 0 0 0 0,0 1 0 0 0,0-1 0 0 0,1 0 0 0 0,-1 1 1 0 0,0-1-1 0 0,0 1 0 0 0,-1 0 0 0 0,1-1-3 0 0,0 3 3 0 0,-1 1 1 0 0,1-1-1 0 0,-1 0 0 0 0,-1 1 1 0 0,1-1-1 0 0,0 0 0 0 0,-1 0 1 0 0,0 0-1 0 0,0 0 0 0 0,0 0 1 0 0,-1-1-1 0 0,1 1 0 0 0,-4 3 1 0 0,-6 7 29 0 0,-24 21 0 0 0,31-31-28 0 0,-24 20 20 0 0,-56 35 1 0 0,-2 2-3 0 0,75-52-23 0 0,-40 35 0 0 0,43-32 13 0 0,10-7 14 0 0,-1-3-13 0 0,1 1-12 0 0,-1 0 1 0 0,1 0-1 0 0,0 0 1 0 0,0 0 0 0 0,0 0-1 0 0,0 0 1 0 0,1 0 0 0 0,-1 0-1 0 0,1 0 1 0 0,0-1 0 0 0,0 1-1 0 0,0-1 1 0 0,0 1 0 0 0,0-1-1 0 0,0 0 1 0 0,1 0 0 0 0,-1 0-1 0 0,1 0 1 0 0,-1 0 0 0 0,1 0-1 0 0,0-1 1 0 0,0 1-1 0 0,0-1 1 0 0,-1 0 0 0 0,6 2-1 0 0,7 1 30 0 0,1 0-1 0 0,0 0 1 0 0,28 1-1 0 0,-32-4-23 0 0,55 4 322 0 0,-20-2-1766 0 0,-15 0-3596 0 0,-11 1-1374 0 0</inkml:trace>
</inkml:ink>
</file>

<file path=ppt/ink/ink8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6:16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8287 0 0,'0'0'1811'0'0,"0"2"-778"0"0,0 14-545 0 0,1 0 0 0 0,0 0 0 0 0,2 0 0 0 0,-1 0 0 0 0,2-1 0 0 0,0 1 0 0 0,1-1-1 0 0,0 0 1 0 0,2 0 0 0 0,-1-1 0 0 0,2 1 0 0 0,13 18 0 0 0,5 0 377 0 0,1-1 1 0 0,60 53-1 0 0,74 42 488 0 0,-161-127-1353 0 0,13 10 113 0 0,0-2 0 0 0,26 14 0 0 0,-35-20-249 0 0,0-1-1 0 0,-1 1 0 0 0,1-1 0 0 0,0 0 0 0 0,0 0 0 0 0,0 0 0 0 0,0-1 0 0 0,0 1 0 0 0,0-1 0 0 0,-1 0 1 0 0,1 0-1 0 0,0 0 0 0 0,0-1 0 0 0,0 1 0 0 0,0-1 0 0 0,8-2 0 0 0,0-4-1851 0 0</inkml:trace>
</inkml:ink>
</file>

<file path=ppt/ink/ink8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6:17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1 11055 0 0,'-12'3'444'0'0,"0"0"-1"0"0,0 1 1 0 0,0 1-1 0 0,-18 10 1 0 0,-43 29 2681 0 0,52-30-2281 0 0,-171 124 1119 0 0,187-134-1966 0 0,-63 53 108 0 0,60-50-127 0 0,0 1-1 0 0,1 0 1 0 0,0 1-1 0 0,0-1 1 0 0,-10 19 0 0 0,17-26-193 0 0</inkml:trace>
</inkml:ink>
</file>

<file path=ppt/ink/ink8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6:18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0 1839 0 0,'0'0'9400'0'0,"-1"1"-9050"0"0,-6 1-186 0 0,1 0 1 0 0,0 0 0 0 0,0 1 0 0 0,0-1-1 0 0,0 2 1 0 0,0-1 0 0 0,-10 9 0 0 0,-37 34 995 0 0,44-38-929 0 0,-53 57 727 0 0,25-24-543 0 0,-34 39 534 0 0,-96 141 0 0 0,149-195-756 0 0,1 1 1 0 0,2 0-1 0 0,-16 37 1 0 0,27-52-121 0 0,-1 0 1 0 0,1 1-1 0 0,1-1 1 0 0,0 1-1 0 0,1 0 1 0 0,1 0-1 0 0,0 0 1 0 0,0 0-1 0 0,1 0 1 0 0,3 20-1 0 0,-2-27-10 0 0,1 0-1 0 0,-1 1 1 0 0,1-1-1 0 0,1 0 1 0 0,-1 0 0 0 0,1-1-1 0 0,0 1 1 0 0,0-1-1 0 0,8 11 1 0 0,-4-9 57 0 0,0 0 0 0 0,0 0 0 0 0,1 0 0 0 0,-1-1 0 0 0,16 10 0 0 0,1-3 185 0 0,1-1 0 0 0,1-1 1 0 0,42 13-1 0 0,-46-18-195 0 0,-10-4 4 0 0,0 2 1 0 0,23 9-1 0 0,-34-13-183 0 0</inkml:trace>
</inkml:ink>
</file>

<file path=ppt/ink/ink8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6:33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38 11743 0 0,'0'0'1068'0'0,"2"-8"740"0"0,4-14 1387 0 0,-5 20-2796 0 0,3-3 534 0 0,-42 81-619 0 0,-3-2-1 0 0,-55 74 1 0 0,61-102-292 0 0,3 2-1 0 0,-32 60 0 0 0,52-77-397 0 0,11-29 88 0 0</inkml:trace>
</inkml:ink>
</file>

<file path=ppt/ink/ink8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6:34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33 117 919 0 0,'-9'2'2898'0'0,"-6"0"7168"0"0,14-3-9839 0 0,-1 2 535 0 0,2-1-662 0 0,0 0 0 0 0,-1 0 1 0 0,1 1-1 0 0,0-1 1 0 0,0 0-1 0 0,-1 0 0 0 0,1 0 1 0 0,0 0-1 0 0,0 0 1 0 0,0 0-1 0 0,-1 0 0 0 0,1 0 1 0 0,0 0-1 0 0,0 0 1 0 0,0 1-1 0 0,-1-1 0 0 0,1 0 1 0 0,0 0-1 0 0,0 0 1 0 0,0 0-1 0 0,0 1 0 0 0,-1-1 1 0 0,1 0-1 0 0,0 0 1 0 0,0 0-1 0 0,0 1 0 0 0,0-1 1 0 0,0 0-1 0 0,3 3 27 0 0,1-1 1 0 0,0 0-1 0 0,0 0 0 0 0,1 0 0 0 0,-1 0 0 0 0,0-1 1 0 0,0 1-1 0 0,1-1 0 0 0,-1-1 0 0 0,1 1 0 0 0,-1 0 1 0 0,1-1-1 0 0,-1 0 0 0 0,1 0 0 0 0,5-1 0 0 0,11-2 189 0 0,-1 0-1 0 0,23-8 1 0 0,-13 4-90 0 0,42-9 157 0 0,95-24 116 0 0,-124 28-414 0 0,0-2-76 0 0,1 2 0 0 0,0 2 1 0 0,55-4-1 0 0,-94 13-168 0 0,1 1 0 0 0,-1 1 0 0 0,11 1-1 0 0,1 1-4692 0 0</inkml:trace>
</inkml:ink>
</file>

<file path=ppt/ink/ink8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6:34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39 8951 0 0,'9'-9'355'0'0,"-1"0"1"0"0,14-10 607 0 0,-22 19-862 0 0,0 0 0 0 0,1-1 1 0 0,-1 1-1 0 0,0 0 0 0 0,0 0 1 0 0,0 0-1 0 0,0 0 1 0 0,0 0-1 0 0,1 0 0 0 0,-1 0 1 0 0,0 0-1 0 0,0 0 0 0 0,0 0 1 0 0,0 0-1 0 0,0 0 0 0 0,1 0 1 0 0,-1 0-1 0 0,0 0 0 0 0,0 0 1 0 0,0 0-1 0 0,0 0 0 0 0,1 0 1 0 0,-1 0-1 0 0,0 0 0 0 0,0 0 1 0 0,0 0-1 0 0,0 0 0 0 0,1 1 710 0 0,-1-1-710 0 0,0 0 1 0 0,0 0-1 0 0,1 1 1 0 0,-1-1-1 0 0,0 0 0 0 0,0 0 1 0 0,0 0-1 0 0,0 0 0 0 0,0 0 1 0 0,0 1-1 0 0,0-1 0 0 0,0 0 1 0 0,0 0-1 0 0,0 0 0 0 0,0 0 1 0 0,0 1-1 0 0,0-1 0 0 0,0 0 1 0 0,-1 17 1226 0 0,-7 20-1232 0 0,-22 49 759 0 0,-51 98-1 0 0,58-135-789 0 0,9-16-68 0 0,-13 47 0 0 0,26-78-227 0 0,1-1-1 0 0,0 1 0 0 0,0 0 1 0 0,0-1-1 0 0,-1 1 0 0 0,1-1 1 0 0,1 1-1 0 0,-1-1 0 0 0,0 1 1 0 0,0-1-1 0 0,1 1 0 0 0,-1-1 1 0 0,0 1-1 0 0,1-1 0 0 0,0 1 1 0 0,-1-1-1 0 0,2 2 0 0 0,2 5-1209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8:53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762 20 11975 0 0,'1'-1'923'0'0,"0"0"-529"0"0,-1 0-1 0 0,1 1 1 0 0,-1-1 0 0 0,0 0-1 0 0,1 0 1 0 0,-1 0 0 0 0,0 0-1 0 0,1 0 1 0 0,-1 0-1 0 0,0 0 1 0 0,0 0 0 0 0,0 0-1 0 0,0 0 1 0 0,0 0 0 0 0,0-1-1 0 0,0 1-342 0 0,0 1 1 0 0,-1 0-1 0 0,1 0 0 0 0,0 0 0 0 0,0-1 0 0 0,-1 1 0 0 0,1 0 0 0 0,0 0 0 0 0,0 0 0 0 0,-1 0 0 0 0,1 0 0 0 0,0 0 1 0 0,-1-1-1 0 0,1 1 0 0 0,0 0 0 0 0,0 0 0 0 0,-1 0 0 0 0,1 0 0 0 0,0 0 0 0 0,-1 0 0 0 0,1 0 0 0 0,0 0 0 0 0,-1 0 1 0 0,1 1-1 0 0,0-1 0 0 0,0 0 0 0 0,-1 0 0 0 0,1 0 0 0 0,-1 0 0 0 0,-22 13 279 0 0,-24 24 724 0 0,-66 69 0 0 0,34-29-511 0 0,-181 149-118 0 0,37-52-961 0 0,211-165-726 0 0</inkml:trace>
</inkml:ink>
</file>

<file path=ppt/ink/ink8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6:35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50 7367 0 0,'12'-7'119'0'0,"39"-22"2028"0"0,-46 27-1570 0 0,0 0 0 0 0,0 0 1 0 0,1 0-1 0 0,-1 0 0 0 0,0 1 1 0 0,1 0-1 0 0,9-1 0 0 0,-13 2 457 0 0,4 21-144 0 0,-6-15-773 0 0,-1 1 0 0 0,0-1 0 0 0,0 1 0 0 0,-1-1 0 0 0,1 0 0 0 0,-6 11 0 0 0,-19 37 495 0 0,17-38-376 0 0,-71 144 1427 0 0,-39 75-361 0 0,48-96-1062 0 0,-20 34 54 0 0,34-55-395 0 0,25-37-3417 0 0,29-73 1363 0 0</inkml:trace>
</inkml:ink>
</file>

<file path=ppt/ink/ink8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6:35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0 171 9671 0 0,'0'0'875'0'0,"2"-1"-490"0"0,68-4 6475 0 0,-10-7-5545 0 0,-1-4 0 0 0,65-25-1 0 0,72-23-362 0 0,-155 54-982 0 0,1 2 0 0 0,78-5 1 0 0,-69 15-2272 0 0,-30 0-2358 0 0,-17-1 3291 0 0,10 0-4791 0 0</inkml:trace>
</inkml:ink>
</file>

<file path=ppt/ink/ink8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6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513 157 11719 0 0,'0'0'532'0'0,"0"-2"-4"0"0,-1-8-244 0 0,1 0-1 0 0,0 1 0 0 0,1-17 1 0 0,1-21 2069 0 0,-2 43-2206 0 0,-1 0 0 0 0,1 0 0 0 0,-1 0-1 0 0,0 0 1 0 0,0 1 0 0 0,0-1 0 0 0,-1 0-1 0 0,1 1 1 0 0,-5-7 0 0 0,6 9-126 0 0,-1 0-1 0 0,0 1 1 0 0,0-1 0 0 0,0 0 0 0 0,0 1-1 0 0,0-1 1 0 0,0 1 0 0 0,0-1-1 0 0,0 1 1 0 0,0-1 0 0 0,0 1 0 0 0,0 0-1 0 0,0-1 1 0 0,0 1 0 0 0,0 0 0 0 0,0 0-1 0 0,0 0 1 0 0,-2 0 0 0 0,-19 2 137 0 0,4 2-89 0 0,1 1 1 0 0,0 1 0 0 0,-30 14-1 0 0,-46 32 195 0 0,79-44-178 0 0,-116 74 880 0 0,113-70-751 0 0,1 1-1 0 0,0 1 1 0 0,1 0-1 0 0,0 1 1 0 0,-16 23-1 0 0,29-36-180 0 0,0 1 0 0 0,1-1 0 0 0,-1 1 0 0 0,1-1 0 0 0,0 1 0 0 0,-2 5 0 0 0,3 3 38 0 0,1-9-66 0 0,0 0 1 0 0,0-1 0 0 0,0 1 0 0 0,0 0 0 0 0,0-1 0 0 0,0 1 0 0 0,1-1 0 0 0,-1 0-1 0 0,1 1 1 0 0,-1-1 0 0 0,1 0 0 0 0,-1 0 0 0 0,1 0 0 0 0,0 0 0 0 0,-1 0 0 0 0,1-1-1 0 0,0 1 1 0 0,0 0 0 0 0,-1-1 0 0 0,1 1 0 0 0,0-1 0 0 0,0 0 0 0 0,3 1-1 0 0,4 0 13 0 0,0-1-1 0 0,0 0 0 0 0,16-2 0 0 0,4-2-47 0 0,0-1 0 0 0,0-1 0 0 0,-1-2 0 0 0,0 0 0 0 0,0-2 0 0 0,35-19 0 0 0,-53 24-24 0 0,-1-1 0 0 0,0-1-1 0 0,0 1 1 0 0,11-13 0 0 0,-15 13 26 0 0,-16 35-39 0 0,5-14 65 0 0,4-10 9 0 0,1 1 0 0 0,-1-1 0 0 0,1 0-1 0 0,-1 0 1 0 0,1 1 0 0 0,1-1 0 0 0,-1 10 0 0 0,1-13-136 0 0,0 0 0 0 0,1 0 1 0 0,-1 0-1 0 0,0 0 0 0 0,1 0 1 0 0,0 0-1 0 0,-1 0 0 0 0,1 0 1 0 0,0 0-1 0 0,0 0 0 0 0,0 0 1 0 0,0 0-1 0 0,0-1 0 0 0,0 1 1 0 0,1 0-1 0 0,-1-1 0 0 0,0 1 1 0 0,1-1-1 0 0,0 0 0 0 0,-1 1 1 0 0,1-1-1 0 0,0 0 0 0 0,-1 0 1 0 0,5 2-1 0 0,22 6-1520 0 0,2-3-15 0 0</inkml:trace>
</inkml:ink>
</file>

<file path=ppt/ink/ink8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6:36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78 308 6447 0 0,'-9'0'670'0'0,"-26"1"2132"0"0,3 0 4510 0 0,31-1-6428 0 0,1-2-826 0 0,3-3-36 0 0,-1 0 0 0 0,1 0 1 0 0,0 1-1 0 0,1-1 1 0 0,-1 1-1 0 0,1-1 1 0 0,7-6-1 0 0,37-27-91 0 0,-20 16-39 0 0,54-37-126 0 0,-40 30 228 0 0,-8 6 95 0 0,0 1-1 0 0,2 1 0 0 0,41-17 1 0 0,-73 36 5 0 0,1 0 1 0 0,0 0-1 0 0,-1 1 1 0 0,1 0-1 0 0,0 0 1 0 0,0 0 0 0 0,0 0-1 0 0,0 0 1 0 0,0 1-1 0 0,0 0 1 0 0,0 0-1 0 0,9 2 1 0 0,-13-1-70 0 0,0-1 1 0 0,0 1-1 0 0,0 0 0 0 0,0-1 1 0 0,0 1-1 0 0,-1 0 0 0 0,1-1 1 0 0,0 1-1 0 0,-1 0 0 0 0,1 0 1 0 0,0 0-1 0 0,-1 0 0 0 0,1 0 1 0 0,-1-1-1 0 0,1 1 0 0 0,0 2 1 0 0,4 15 59 0 0,-5-18-80 0 0,2 12 54 0 0,-1 0 0 0 0,0 1 1 0 0,0-1-1 0 0,-1 0 0 0 0,-4 22 0 0 0,-15 61 389 0 0,12-64-211 0 0,-26 88 430 0 0,32-118-636 0 0,12 2-2951 0 0,1-2 1390 0 0</inkml:trace>
</inkml:ink>
</file>

<file path=ppt/ink/ink8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6:39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30 123 1839 0 0,'-8'-3'12615'0'0,"8"3"-12531"0"0,-1 0 0 0 0,1-1 1 0 0,0 1-1 0 0,-1 0 0 0 0,1 0 0 0 0,0-1 1 0 0,0 1-1 0 0,-1 0 0 0 0,1-1 0 0 0,0 1 1 0 0,0-1-1 0 0,0 1 0 0 0,0 0 0 0 0,-1-1 0 0 0,1 1 1 0 0,0 0-1 0 0,0-1 0 0 0,0 1 0 0 0,0-1 1 0 0,0 1-1 0 0,0 0 0 0 0,0-1 0 0 0,0 1 1 0 0,0-1-1 0 0,0 1 0 0 0,0-1 0 0 0,0 1 1 0 0,1-1-1 0 0,8-13 707 0 0,-5 10-671 0 0,1-1 0 0 0,0 1-1 0 0,9-5 1 0 0,6-3 76 0 0,1 2-1 0 0,1 1 1 0 0,-1 0 0 0 0,1 2-1 0 0,1 0 1 0 0,0 2 0 0 0,-1 0-1 0 0,2 1 1 0 0,-1 2 0 0 0,33 0-1 0 0,-41 2-135 0 0,-1 4-47 0 0,-12 0-15 0 0,-2-3 3 0 0,0 1-4 0 0,1 0 0 0 0,-1 0 0 0 0,1 0 0 0 0,-1 0 0 0 0,0 0 1 0 0,1 0-1 0 0,-1 1 0 0 0,0-1 0 0 0,-1 0 0 0 0,1 0 0 0 0,0 0 0 0 0,-1 0 0 0 0,1 0 0 0 0,-1 0 0 0 0,1 0 0 0 0,-1 0 0 0 0,0 0 0 0 0,0 0 0 0 0,0 0 0 0 0,0-1 0 0 0,0 1 0 0 0,0 0 0 0 0,-1 0 1 0 0,1-1-1 0 0,-3 3 0 0 0,-4 4 5 0 0,-1 0 0 0 0,0 0 1 0 0,-14 8-1 0 0,11-7-7 0 0,-19 13-19 0 0,-37 18 1 0 0,43-27 16 0 0,0 2 0 0 0,1 0 0 0 0,-31 27 1 0 0,10-2-48 0 0,34-27 54 0 0,10-10 0 0 0,-3 6 0 0 0,6 0 0 0 0,-1-7 2 0 0,0-1 1 0 0,1 1-1 0 0,-1-1 0 0 0,1 1 1 0 0,-1-1-1 0 0,1 0 0 0 0,-1 0 1 0 0,1 1-1 0 0,0-1 0 0 0,0 0 1 0 0,0 0-1 0 0,0-1 0 0 0,-1 1 0 0 0,1 0 1 0 0,0-1-1 0 0,0 1 0 0 0,0-1 1 0 0,1 0-1 0 0,-1 1 0 0 0,4-1 1 0 0,4 0 14 0 0,1-1 1 0 0,19-3 0 0 0,-16 2 6 0 0,28-5-5 0 0,-21 3-118 0 0,-1 1-1 0 0,24-1 1 0 0,-22 8-1180 0 0,-21-3 1 0 0</inkml:trace>
</inkml:ink>
</file>

<file path=ppt/ink/ink8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6:39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4607 0 0,'0'0'208'0'0,"1"-2"-9"0"0,8-22 57 0 0,-8 23 853 0 0,6-9 5099 0 0,-6 10-6111 0 0,1-1-1 0 0,0 1 1 0 0,-1 0 0 0 0,1-1-1 0 0,0 1 1 0 0,-1 0-1 0 0,1 0 1 0 0,0 0 0 0 0,-1 0-1 0 0,1 1 1 0 0,0-1-1 0 0,-1 0 1 0 0,1 1-1 0 0,0-1 1 0 0,-1 1 0 0 0,1-1-1 0 0,-1 1 1 0 0,1 0-1 0 0,-1 0 1 0 0,1 0 0 0 0,-1-1-1 0 0,0 2 1 0 0,1-1-1 0 0,-1 0 1 0 0,0 0-1 0 0,0 0 1 0 0,0 0 0 0 0,0 1-1 0 0,2 1 1 0 0,3 7 168 0 0,0-1 0 0 0,-1 1 1 0 0,7 15-1 0 0,-6-12 124 0 0,0-2-166 0 0,7 19 348 0 0,2-1 0 0 0,24 34 0 0 0,-32-54-506 0 0,0 0-1 0 0,0-1 1 0 0,1 0 0 0 0,-1-1 0 0 0,2 1-1 0 0,-1-1 1 0 0,1-1 0 0 0,0 0 0 0 0,1 0-1 0 0,17 7 1 0 0,-12-7 14 0 0,0-1 0 0 0,0 0 0 0 0,0-1 0 0 0,0-1 0 0 0,1-1 0 0 0,16 2 0 0 0,-24-4-294 0 0,0 0 1 0 0,1 0-1 0 0,-1-1 0 0 0,0 0 1 0 0,0 0-1 0 0,0-1 1 0 0,0 0-1 0 0,0-1 0 0 0,0 1 1 0 0,-1-1-1 0 0,1-1 0 0 0,-1 0 1 0 0,9-5-1 0 0,-14 8-70 0 0,-1 0 0 0 0,0 0-1 0 0,1-1 1 0 0,-1 1 0 0 0,0 0-1 0 0,0 0 1 0 0,0-1 0 0 0,0 1-1 0 0,0-1 1 0 0,2-2 0 0 0,0-6-1477 0 0</inkml:trace>
</inkml:ink>
</file>

<file path=ppt/ink/ink8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6:39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1 5983 0 0,'0'0'6174'0'0,"-2"0"-5629"0"0,-6 2-332 0 0,1 0 1 0 0,-1 1-1 0 0,1-1 0 0 0,0 2 0 0 0,0-1 1 0 0,0 1-1 0 0,0 0 0 0 0,0 0 1 0 0,-5 6-1 0 0,-56 51 605 0 0,49-43-518 0 0,-289 272 2494 0 0,296-280-2770 0 0,-3 3 28 0 0,14-12-41 0 0,8-5-23 0 0,7-5-1336 0 0,4-2-4919 0 0</inkml:trace>
</inkml:ink>
</file>

<file path=ppt/ink/ink8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6:40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0 6447 0 0,'0'0'499'0'0,"-1"0"-328"0"0,-3 1 60 0 0,0-1 1 0 0,0 1 0 0 0,0-1-1 0 0,1 1 1 0 0,-1 0 0 0 0,0 0 0 0 0,1 1-1 0 0,-1-1 1 0 0,1 1 0 0 0,-1 0-1 0 0,1 0 1 0 0,0 0 0 0 0,0 0-1 0 0,0 1 1 0 0,0-1 0 0 0,0 1-1 0 0,0 0 1 0 0,1 0 0 0 0,-1 0 0 0 0,1 0-1 0 0,0 0 1 0 0,0 0 0 0 0,-3 6-1 0 0,2-2-43 0 0,-1 1-1 0 0,1-1 1 0 0,1 1 0 0 0,0 0-1 0 0,0 0 1 0 0,0 0-1 0 0,1 0 1 0 0,0 0-1 0 0,0 0 1 0 0,2 12 0 0 0,0-6-137 0 0,1-1 1 0 0,1 1 0 0 0,0-1-1 0 0,1 0 1 0 0,0 0-1 0 0,1 0 1 0 0,1-1 0 0 0,0 0-1 0 0,1 0 1 0 0,0 0 0 0 0,0-1-1 0 0,17 19 1 0 0,7 2 150 0 0,2 0-1 0 0,55 40 1 0 0,18 18 826 0 0,-98-83-882 0 0,-1 0 1 0 0,-1 1-1 0 0,1 0 1 0 0,-1 0-1 0 0,-1 0 1 0 0,0 1-1 0 0,0 0 1 0 0,0 0-1 0 0,-1 0 1 0 0,5 16-1 0 0,-8-18-83 0 0,0 0 0 0 0,0 0 0 0 0,0 0 0 0 0,0 0 0 0 0,-1 0 0 0 0,-1 0 0 0 0,1 0 0 0 0,-1 0 0 0 0,0 0 0 0 0,0-1 0 0 0,-1 1 0 0 0,0 0 0 0 0,-1 0 0 0 0,1-1 0 0 0,-1 1 0 0 0,-4 5 0 0 0,0 0 46 0 0,-1-1-1 0 0,0 0 0 0 0,0 0 1 0 0,-2-1-1 0 0,1-1 1 0 0,-1 1-1 0 0,-13 8 1 0 0,-81 49 713 0 0,26-19-436 0 0,43-26-318 0 0,-29 21 22 0 0,62-42-164 0 0</inkml:trace>
</inkml:ink>
</file>

<file path=ppt/ink/ink8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6:41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41 148 6247 0 0,'0'0'1366'0'0,"-7"0"4647"0"0,65-33-4933 0 0,1 1-1 0 0,73-27 1 0 0,-112 52-678 0 0,1 2 0 0 0,30-6 0 0 0,-49 10-202 0 0,-1 3-33 0 0,-1 2-165 0 0,1 0 0 0 0,-1 0 1 0 0,1 0-1 0 0,-1 0 0 0 0,-1 0 0 0 0,1 0 0 0 0,0 0 1 0 0,-1 0-1 0 0,0-1 0 0 0,0 1 0 0 0,0 0 1 0 0,0 0-1 0 0,-1-1 0 0 0,1 1 0 0 0,-4 5 1 0 0,-5 8-2 0 0,-21 28 1 0 0,27-40 3 0 0,-4 5 10 0 0,0-2 0 0 0,-1 1 0 0 0,0-2 0 0 0,0 1 1 0 0,-1-1-1 0 0,-16 9 0 0 0,3-1-4 0 0,-7 6-11 0 0,1 1 0 0 0,1 2 0 0 0,0 1 0 0 0,-40 49 0 0 0,58-62-2 0 0,-15 20 20 0 0,24-30 750 0 0,12-1-456 0 0,6-1-150 0 0,-1 0 1 0 0,1-1-1 0 0,21-5 0 0 0,12-1-83 0 0,-3 4-31 0 0,1 3 0 0 0,79 8 0 0 0,-12 1-6862 0 0,-104-7 892 0 0</inkml:trace>
</inkml:ink>
</file>

<file path=ppt/ink/ink8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6:43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1 8319 0 0,'0'0'940'0'0,"0"1"-664"0"0,0 2-170 0 0,1 1-1 0 0,-1-1 1 0 0,0 0-1 0 0,-1 0 1 0 0,1 1-1 0 0,-1-1 0 0 0,1 0 1 0 0,-1 0-1 0 0,0 0 1 0 0,0 1-1 0 0,-3 4 1 0 0,-20 35 454 0 0,14-26-338 0 0,-169 270 2682 0 0,19-22-940 0 0,60-92-1185 0 0,-113 189 242 0 0,195-330-833 0 0,17-30-92 0 0,11-5-3064 0 0,1-3-2744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8:53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265 288 3223 0 0,'-23'0'166'0'0,"-23"5"-1"0"0,-21 5 3694 0 0,-17 3 3193 0 0,53-11-5185 0 0,18-2 2518 0 0,27-5-3355 0 0,-4 0-850 0 0,22-2 104 0 0,0 1-1 0 0,0 2 0 0 0,43 0 1 0 0,-21 1-51 0 0,264-27 351 0 0,-44 3-103 0 0,1001-140 864 0 0,-1212 155-1298 0 0,25-6 78 0 0,174-11 1 0 0,-241 29-295 0 0,1 0 1 0 0,-1 1-1 0 0,1 1 1 0 0,34 9-1 0 0,-27 2-588 0 0,-29-13 735 0 0,0 0 0 0 0,1 1 0 0 0,-1-1 0 0 0,1 0 0 0 0,-1 1 0 0 0,0-1 0 0 0,1 1 0 0 0,-1-1 0 0 0,0 1 0 0 0,0-1 0 0 0,1 0 0 0 0,-1 1 0 0 0,0-1 0 0 0,0 1 0 0 0,0-1 0 0 0,1 1 0 0 0,-1-1 0 0 0,0 1 0 0 0,0-1 0 0 0,0 1 0 0 0,0-1 0 0 0,0 1 0 0 0,0-1 0 0 0,0 1 0 0 0,0-1 0 0 0,0 2 1 0 0,-4 10-189 0 0,1-7 115 0 0,-1 0 0 0 0,1 0 0 0 0,-1 0 0 0 0,0 0 0 0 0,0 0 0 0 0,-1-1 0 0 0,1 1 0 0 0,-1-1 0 0 0,0-1 0 0 0,-9 6 0 0 0,-2 1-1065 0 0,0-2 0 0 0,-24 10 0 0 0,20-11-467 0 0</inkml:trace>
</inkml:ink>
</file>

<file path=ppt/ink/ink8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6:43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85 227 12671 0 0,'-10'0'185'0'0,"1"0"-1"0"0,0 2 1 0 0,-1-1-1 0 0,1 1 1 0 0,0 0-1 0 0,0 1 1 0 0,-10 4 2061 0 0,21-6-1526 0 0,7 1-489 0 0,1 0 0 0 0,0-1 1 0 0,0 0-1 0 0,0 0 1 0 0,1-2-1 0 0,-1 1 1 0 0,17-4-1 0 0,74-19 513 0 0,-78 16-543 0 0,146-41 750 0 0,85-22 231 0 0,-150 43-1072 0 0,94-21 79 0 0,-64 26-4284 0 0,-111 20 2080 0 0</inkml:trace>
</inkml:ink>
</file>

<file path=ppt/ink/ink8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6:43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42 9815 0 0,'0'0'448'0'0,"-1"-15"168"0"0,1 14-572 0 0,0 0-1 0 0,0 0 0 0 0,0 0 0 0 0,-1-1 0 0 0,1 1 0 0 0,0 0 1 0 0,-1 0-1 0 0,1 0 0 0 0,-1 0 0 0 0,1 0 0 0 0,-1 0 1 0 0,0 0-1 0 0,1 0 0 0 0,-1 0 0 0 0,0 0 0 0 0,0 0 1 0 0,0 0-1 0 0,0 1 0 0 0,0-1 0 0 0,0 0 0 0 0,0 1 0 0 0,0-1 1 0 0,0 0-1 0 0,0 1 0 0 0,0-1 0 0 0,-2 0 0 0 0,0 1 141 0 0,0-1-1 0 0,-1 1 1 0 0,1-1-1 0 0,0 1 0 0 0,0 0 1 0 0,-5 1-1 0 0,7-1-177 0 0,-10 1 191 0 0,1 1-1 0 0,-1 0 0 0 0,1 1 1 0 0,0 1-1 0 0,0-1 1 0 0,-19 11-1 0 0,-55 37 733 0 0,72-43-815 0 0,-137 98 1646 0 0,125-86-1331 0 0,1 1 1 0 0,1 0 0 0 0,-37 47-1 0 0,58-66-404 0 0,0-1 1 0 0,0 1-1 0 0,0-1 0 0 0,0 1 1 0 0,1-1-1 0 0,-1 1 0 0 0,0 0 1 0 0,1 0-1 0 0,-1-1 0 0 0,1 1 0 0 0,0 0 1 0 0,0 0-1 0 0,-1-1 0 0 0,1 1 1 0 0,0 0-1 0 0,0 0 0 0 0,1 0 0 0 0,-1-1 1 0 0,0 1-1 0 0,1 0 0 0 0,-1 0 1 0 0,1-1-1 0 0,-1 1 0 0 0,1 0 0 0 0,0-1 1 0 0,0 1-1 0 0,0 0 0 0 0,0-1 1 0 0,2 3-1 0 0,-2-3-4 0 0,1 0 1 0 0,0 0-1 0 0,-1-1 0 0 0,1 1 1 0 0,0 0-1 0 0,0-1 0 0 0,0 1 1 0 0,0-1-1 0 0,-1 0 0 0 0,1 0 1 0 0,0 1-1 0 0,0-1 0 0 0,2-1 1 0 0,1 1 24 0 0,4 0-15 0 0,1 0 0 0 0,-1-1 0 0 0,0-1 0 0 0,1 0 0 0 0,-1 0 0 0 0,0 0 0 0 0,0-1-1 0 0,16-8 1 0 0,-5 1 9 0 0,0-2-1 0 0,29-20 0 0 0,-15 6-40 0 0,40-40 0 0 0,-73 65-69 0 0,-4 12-174 0 0,-5 7 214 0 0,-7 25-14 0 0,14-42 19 0 0,1 0 0 0 0,-1 1 0 0 0,1-1 0 0 0,0 1 0 0 0,-1-1 0 0 0,1 0 1 0 0,0 1-1 0 0,0-1 0 0 0,0 0 0 0 0,0 1 0 0 0,0-1 0 0 0,0 1 0 0 0,0-1 1 0 0,0 0-1 0 0,1 1 0 0 0,-1-1 0 0 0,1 0 0 0 0,-1 1 0 0 0,1-1 1 0 0,0 2-1 0 0,1 1-323 0 0,0-2-135 0 0,-1 0-1 0 0,0-1 0 0 0,0 1 0 0 0,1 0 1 0 0,-1 0-1 0 0,1-1 0 0 0,0 1 1 0 0,0-1-1 0 0,-1 1 0 0 0,1-1 0 0 0,0 0 1 0 0,0 0-1 0 0,4 2 0 0 0,7 3-5008 0 0</inkml:trace>
</inkml:ink>
</file>

<file path=ppt/ink/ink8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6:44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8 331 13103 0 0,'0'0'2171'0'0,"-7"-7"2082"0"0,6 4-4172 0 0,1 1 1 0 0,0-1-1 0 0,0 0 0 0 0,1 0 0 0 0,-1 1 0 0 0,1-1 0 0 0,-1 0 1 0 0,1 0-1 0 0,0 1 0 0 0,0-1 0 0 0,0 1 0 0 0,0-1 1 0 0,1 1-1 0 0,-1-1 0 0 0,0 1 0 0 0,1 0 0 0 0,0-1 0 0 0,0 1 1 0 0,2-2-1 0 0,7-7-64 0 0,0 1 1 0 0,17-13-1 0 0,-12 10 55 0 0,40-32-136 0 0,84-53-1 0 0,-121 86 51 0 0,1 1 0 0 0,1 1 1 0 0,0 1-1 0 0,0 1 0 0 0,42-10 0 0 0,-62 17 15 0 0,1 1 3 0 0,0 0 1 0 0,-1-1-1 0 0,1 1 1 0 0,0 0 0 0 0,-1 0-1 0 0,1 0 1 0 0,0 0-1 0 0,0 0 1 0 0,-1 0-1 0 0,1 1 1 0 0,0-1 0 0 0,1 1-1 0 0,-1 0-3 0 0,-1-1 0 0 0,1 1-1 0 0,-1-1 1 0 0,1 1 0 0 0,-1 0-1 0 0,1 0 1 0 0,-1 0 0 0 0,0 0 0 0 0,1 0-1 0 0,-1 0 1 0 0,0 0 0 0 0,0 0-1 0 0,1 0 1 0 0,-1 1 0 0 0,0-1 0 0 0,0 0-1 0 0,-1 1 1 0 0,1-1 0 0 0,0 1-1 0 0,1 2 1 0 0,-2-1-1 0 0,1 1-1 0 0,0-1 1 0 0,-1 0 0 0 0,0 0-1 0 0,0 1 1 0 0,0 5-1 0 0,-1-6 1 0 0,-1 19 15 0 0,-1-1-1 0 0,-1 1 1 0 0,-13 38-1 0 0,-30 60 64 0 0,44-112-75 0 0,-40 82 12 0 0,42-88-111 0 0</inkml:trace>
</inkml:ink>
</file>

<file path=ppt/ink/ink8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6:45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13 6447 0 0,'0'0'298'0'0,"1"-1"-10"0"0,12-11 6184 0 0,-15 14-6401 0 0,-1-1 1 0 0,1 0 0 0 0,-1 0-1 0 0,1 0 1 0 0,-1 0 0 0 0,1 0-1 0 0,-4 0 1 0 0,-5 3 49 0 0,-33 16 464 0 0,-45 27-1 0 0,19-8-59 0 0,43-25-305 0 0,-68 38 561 0 0,81-44-557 0 0,2 1 0 0 0,-1 0 1 0 0,1 1-1 0 0,-19 20 0 0 0,25-23-137 0 0,0 1-1 0 0,1-1 0 0 0,0 1 0 0 0,0 0 1 0 0,1 0-1 0 0,0 0 0 0 0,-4 12 1 0 0,8-18-81 0 0,-1 1 0 0 0,0-1 0 0 0,0 0 0 0 0,1 1 1 0 0,0-1-1 0 0,-1 1 0 0 0,1-1 0 0 0,0 1 0 0 0,0-1 0 0 0,0 1 1 0 0,0-1-1 0 0,1 1 0 0 0,-1-1 0 0 0,1 1 0 0 0,0-1 0 0 0,-1 0 1 0 0,1 1-1 0 0,0-1 0 0 0,0 0 0 0 0,0 0 0 0 0,1 1 1 0 0,-1-1-1 0 0,1 0 0 0 0,-1 0 0 0 0,1-1 0 0 0,-1 1 0 0 0,1 0 1 0 0,0 0-1 0 0,0-1 0 0 0,0 1 0 0 0,3 1 0 0 0,9 4 33 0 0,0-1 0 0 0,0 0 1 0 0,1-1-1 0 0,-1-1 0 0 0,1 0 0 0 0,0-1 0 0 0,0-1 0 0 0,20 1 0 0 0,2-2 79 0 0,0-1 0 0 0,46-7 0 0 0,-42 1 125 0 0,70-19 1 0 0,-85 17-179 0 0,-1-1 0 0 0,0-1-1 0 0,41-23 1 0 0,-60 29-81 0 0,-1 1-1 0 0,0-1 0 0 0,0 0 0 0 0,0 0 1 0 0,0-1-1 0 0,-1 1 0 0 0,0-1 1 0 0,0 0-1 0 0,0 0 0 0 0,6-12 1 0 0,-9 15-36 0 0,0-1 1 0 0,0 0 0 0 0,1 0 0 0 0,-2 0 0 0 0,1 0 0 0 0,0 0-1 0 0,-1 0 1 0 0,1 0 0 0 0,-1 0 0 0 0,0 0 0 0 0,0 0 0 0 0,0 0-1 0 0,-1 0 1 0 0,1 0 0 0 0,-1 0 0 0 0,1 0 0 0 0,-1 0 0 0 0,0 0 0 0 0,0 0-1 0 0,0 0 1 0 0,-1 1 0 0 0,1-1 0 0 0,-1 0 0 0 0,-2-3 0 0 0,3 5 16 0 0,0 0 1 0 0,-1 0 0 0 0,1 0 0 0 0,-1 0 0 0 0,1 0 0 0 0,-1 0 0 0 0,1 0 0 0 0,-1 0 0 0 0,0 1 0 0 0,1-1 0 0 0,-1 0-1 0 0,0 1 1 0 0,1 0 0 0 0,-1-1 0 0 0,-2 1 0 0 0,0-1 5 0 0,1 1 0 0 0,-1 0 0 0 0,0 0 0 0 0,1 0-1 0 0,-1 1 1 0 0,-4 0 0 0 0,-1 2 14 0 0,0 0 0 0 0,1 1 1 0 0,-1 0-1 0 0,1 1 0 0 0,0 0 0 0 0,0 0 0 0 0,0 1 0 0 0,1 0 0 0 0,-1 0 0 0 0,-10 12 0 0 0,2 2 77 0 0,0 0-1 0 0,-24 40 0 0 0,34-49-212 0 0,-1 1 0 0 0,2 0 0 0 0,0 1 0 0 0,0-1 0 0 0,1 1 0 0 0,-4 25 0 0 0,7-24-1116 0 0</inkml:trace>
</inkml:ink>
</file>

<file path=ppt/ink/ink8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6:45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5527 0 0,'0'0'423'0'0,"0"1"-46"0"0,-3 16 2461 0 0,1-1 0 0 0,0 33 0 0 0,3-41-2412 0 0,0 0 1 0 0,0 1-1 0 0,1-1 1 0 0,0 0-1 0 0,0 0 1 0 0,1 0-1 0 0,0-1 1 0 0,4 9-1 0 0,2-1 2 0 0,-1-1-1 0 0,2-1 1 0 0,0 0-1 0 0,0 0 1 0 0,2-1-1 0 0,-1 0 1 0 0,22 16-1 0 0,8 2 110 0 0,51 27 0 0 0,-90-56-531 0 0,21 13-72 0 0,1-1-1 0 0,1 0 1 0 0,0-3 0 0 0,48 16-1 0 0,-58-22-104 0 0,-6-2-266 0 0,0 0 1 0 0,0 0-1 0 0,0 0 1 0 0,17 0-1 0 0,-23-2 203 0 0,0-1-1 0 0,-1 1 1 0 0,1-1-1 0 0,0 1 1 0 0,0-1 0 0 0,0 0-1 0 0,0 0 1 0 0,0 0-1 0 0,-1 0 1 0 0,1-1-1 0 0,-1 1 1 0 0,1-1 0 0 0,-1 0-1 0 0,1 1 1 0 0,-1-1-1 0 0,0 0 1 0 0,0-1-1 0 0,0 1 1 0 0,2-3 0 0 0,5-7-1476 0 0</inkml:trace>
</inkml:ink>
</file>

<file path=ppt/ink/ink8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6:46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4 4607 0 0,'0'0'208'0'0,"-2"-1"-9"0"0,-3 1 335 0 0,0-1 0 0 0,0 0 1 0 0,-1 1-1 0 0,1 0 0 0 0,0 0 0 0 0,0 1 0 0 0,-1-1 1 0 0,1 1-1 0 0,0 0 0 0 0,0 1 0 0 0,-8 2 0 0 0,13-4-524 0 0,-32 12 1322 0 0,1 1 1 0 0,1 2-1 0 0,-48 30 1 0 0,-80 68-647 0 0,73-50 65 0 0,55-42-514 0 0,2 0 0 0 0,0 2 1 0 0,-37 40-1 0 0,60-56-198 0 0,0 0-1 0 0,0 0 1 0 0,0 1 0 0 0,-4 11 0 0 0,4-9-120 0 0,5-10 22 0 0,0 0 0 0 0,0 1-1 0 0,0-1 1 0 0,0 0 0 0 0,0 0-1 0 0,0 1 1 0 0,0-1 0 0 0,0 0-1 0 0,0 1 1 0 0,0-1 0 0 0,0 0 0 0 0,0 0-1 0 0,0 1 1 0 0,0-1 0 0 0,0 0-1 0 0,0 0 1 0 0,0 1 0 0 0,0-1-1 0 0,0 0 1 0 0,1 0 0 0 0,-1 1 0 0 0,0-1-1 0 0,0 0 1 0 0,0 0 0 0 0,0 1-1 0 0,1-1 1 0 0,-1 0 0 0 0,0 0-1 0 0,0 0 1 0 0,1 0 0 0 0,-1 1 0 0 0,0-1-1 0 0,0 0 1 0 0,1 0 0 0 0,-1 0-1 0 0,10 4-5038 0 0,-1-2-101 0 0</inkml:trace>
</inkml:ink>
</file>

<file path=ppt/ink/ink8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6:46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204 370 6911 0 0,'14'4'196'0'0,"-1"-1"550"0"0,26 11 0 0 0,-35-12-193 0 0,1 1 1 0 0,-1-1-1 0 0,0 1 0 0 0,0 0 0 0 0,0 0 0 0 0,-1 0 1 0 0,1 0-1 0 0,-1 1 0 0 0,5 5 0 0 0,18 27 1041 0 0,-25-35-918 0 0,0 8 102 0 0,-1-7-714 0 0,0-1 0 0 0,1 0 0 0 0,-1 0 1 0 0,0 0-1 0 0,0 0 0 0 0,0 0 0 0 0,0 0 1 0 0,0 1-1 0 0,-1-1 0 0 0,1 0 0 0 0,0 0 1 0 0,0 0-1 0 0,-1 0 0 0 0,1 0 0 0 0,-1 0 1 0 0,1 0-1 0 0,-1 2 0 0 0,-1-2 15 0 0,0 1-1 0 0,1-1 0 0 0,-1 1 1 0 0,0-1-1 0 0,0 0 0 0 0,0 0 1 0 0,0 0-1 0 0,0 0 0 0 0,0 0 1 0 0,0 0-1 0 0,0 0 1 0 0,0 0-1 0 0,0-1 0 0 0,0 1 1 0 0,-1-1-1 0 0,1 0 0 0 0,0 0 1 0 0,-4 0-1 0 0,-8 0 246 0 0,-24-3 1 0 0,31 2-280 0 0,-21-4 82 0 0,0 0-1 0 0,0-3 1 0 0,-32-12 0 0 0,54 18-123 0 0,1 0 1 0 0,-1 0 0 0 0,1-1-1 0 0,0 0 1 0 0,0 0 0 0 0,0 0-1 0 0,0-1 1 0 0,1 0 0 0 0,-1 0-1 0 0,1 0 1 0 0,0 0 0 0 0,0-1-1 0 0,1 1 1 0 0,-1-1 0 0 0,1 0-1 0 0,0 0 1 0 0,1 0 0 0 0,-1-1-1 0 0,1 1 1 0 0,0-1-1 0 0,0 1 1 0 0,0-1 0 0 0,1 0-1 0 0,0 1 1 0 0,0-1 0 0 0,1 0-1 0 0,-1 0 1 0 0,1 0 0 0 0,1 0-1 0 0,-1 0 1 0 0,1 1 0 0 0,0-1-1 0 0,3-9 1 0 0,1 1-89 0 0,1 1 0 0 0,1 0-1 0 0,1 0 1 0 0,-1 1 0 0 0,2 0-1 0 0,0 0 1 0 0,0 1 0 0 0,1 0-1 0 0,0 1 1 0 0,1 0 0 0 0,21-15-1 0 0,-5 7-280 0 0,1 1 1 0 0,1 1-1 0 0,0 1 0 0 0,37-12 0 0 0,-37 15 214 0 0,0 2 0 0 0,1 1 0 0 0,-1 2-1 0 0,40-5 1 0 0,-64 11 202 0 0,0 1 0 0 0,-1 0 0 0 0,1 0 0 0 0,0 1 0 0 0,-1-1 0 0 0,1 1 0 0 0,-1 0-1 0 0,1 0 1 0 0,-1 1 0 0 0,1-1 0 0 0,-1 1 0 0 0,7 4 0 0 0,-8-4 10 0 0,0 0 0 0 0,0 0 0 0 0,-1 0 0 0 0,1 1 0 0 0,-1-1 0 0 0,0 1 0 0 0,1 0 0 0 0,-1 0 0 0 0,-1 0 0 0 0,1 0 0 0 0,0 0 0 0 0,-1 0 0 0 0,1 0 0 0 0,-1 0 0 0 0,0 0 0 0 0,0 1 0 0 0,0 4 0 0 0,2 8 23 0 0,-2 0-1 0 0,0 0 0 0 0,0 0 0 0 0,-2 0 1 0 0,0 0-1 0 0,-1 0 0 0 0,0 0 1 0 0,-1-1-1 0 0,-1 1 0 0 0,-1-1 1 0 0,-12 28-1 0 0,11-30-49 0 0,0-1-1 0 0,-1 0 1 0 0,-1 0 0 0 0,0-1 0 0 0,-1 0-1 0 0,0 0 1 0 0,-1-1 0 0 0,0 0 0 0 0,0 0-1 0 0,-1-1 1 0 0,0-1 0 0 0,-1 0-1 0 0,-21 11 1 0 0,14-10-30 0 0,0-2-1 0 0,0 0 1 0 0,-26 6 0 0 0,32-10-65 0 0,0-1 1 0 0,-1-1 0 0 0,1 0-1 0 0,0 0 1 0 0,-1-1 0 0 0,-14-2-1 0 0,24 1 3 0 0,0 0 0 0 0,0 0 1 0 0,0 0-1 0 0,0 0 0 0 0,0-1 0 0 0,0 1 0 0 0,0-1 0 0 0,-6-4 0 0 0,9 5-30 0 0,-1 0-1 0 0,1 0 1 0 0,0 0-1 0 0,0 0 1 0 0,0 0-1 0 0,0 0 1 0 0,0-1-1 0 0,0 1 0 0 0,0 0 1 0 0,0-1-1 0 0,0 1 1 0 0,0-1-1 0 0,1 1 1 0 0,-1-1-1 0 0,1 1 1 0 0,-1-1-1 0 0,1 0 1 0 0,0 1-1 0 0,-1-1 1 0 0,1 1-1 0 0,0-1 1 0 0,0 0-1 0 0,0 1 1 0 0,0-1-1 0 0,1-2 1 0 0,3-13-1554 0 0</inkml:trace>
</inkml:ink>
</file>

<file path=ppt/ink/ink8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6:46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1 12551 0 0,'0'0'2386'0'0,"-1"1"-2029"0"0,-11 19 95 0 0,0 0 0 0 0,-2-2 0 0 0,-19 22 0 0 0,-3 5 45 0 0,-31 41 316 0 0,0-2-45 0 0,-75 125 1 0 0,131-189-710 0 0,-48 88 366 0 0,49-87-262 0 0,2 0 1 0 0,0 0 0 0 0,-7 29-1 0 0,14-44-226 0 0,0 0-1 0 0,0 0 1 0 0,1 0-1 0 0,0 0 1 0 0,0 0-1 0 0,0 0 1 0 0,1 0-1 0 0,0 0 1 0 0,0 0 0 0 0,1 0-1 0 0,0 0 1 0 0,0 0-1 0 0,0 0 1 0 0,5 8-1 0 0,-7-14-77 0 0,0 1-1 0 0,0-1 0 0 0,1 1 1 0 0,-1-1-1 0 0,0 0 1 0 0,1 1-1 0 0,-1-1 0 0 0,0 1 1 0 0,1-1-1 0 0,-1 0 1 0 0,1 1-1 0 0,-1-1 0 0 0,0 0 1 0 0,1 1-1 0 0,-1-1 1 0 0,1 0-1 0 0,-1 0 0 0 0,1 1 1 0 0,-1-1-1 0 0,1 0 1 0 0,0 0-1 0 0,0 0-29 0 0,7 3-1367 0 0</inkml:trace>
</inkml:ink>
</file>

<file path=ppt/ink/ink8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6:4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9215 0 0,'-2'1'707'0'0,"-2"2"-433"0"0,1 0-1 0 0,0 0 1 0 0,0 0 0 0 0,0 0-1 0 0,0 1 1 0 0,0 0 0 0 0,0-1-1 0 0,1 1 1 0 0,0 0 0 0 0,0 0-1 0 0,0 0 1 0 0,0 1 0 0 0,1-1-1 0 0,0 0 1 0 0,-2 7 0 0 0,3-5 9 0 0,-1 1 1 0 0,1-1-1 0 0,0 0 1 0 0,1 1-1 0 0,-1-1 0 0 0,1 1 1 0 0,1-1-1 0 0,-1 0 1 0 0,1 0-1 0 0,3 7 1 0 0,0-2 29 0 0,1 1 0 0 0,0-1 1 0 0,0 0-1 0 0,2 0 1 0 0,-1-1-1 0 0,1 0 0 0 0,1 0 1 0 0,0-1-1 0 0,0 0 0 0 0,17 13 1 0 0,1-5 196 0 0,0-1 0 0 0,1-1 0 0 0,49 18 1 0 0,-32-17-127 0 0,83 17 0 0 0,-109-29-425 0 0,0-1 0 0 0,0-2 0 0 0,21 1 0 0 0,-22-3-1765 0 0,28-5 0 0 0,-26 2-5478 0 0</inkml:trace>
</inkml:ink>
</file>

<file path=ppt/ink/ink8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6:47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2 8751 0 0,'0'0'674'0'0,"-9"-2"486"0"0,6 2-906 0 0,1 0 1 0 0,-1 0 0 0 0,0 1-1 0 0,1-1 1 0 0,-1 1 0 0 0,1-1 0 0 0,-1 1-1 0 0,1 0 1 0 0,0 0 0 0 0,-1 0-1 0 0,1 0 1 0 0,0 0 0 0 0,-5 3 0 0 0,-1 2 242 0 0,0 1 1 0 0,-9 8 0 0 0,-2 3 239 0 0,-28 24 1282 0 0,-54 63 0 0 0,20-19-856 0 0,43-50-842 0 0,-49 36-1 0 0,51-45-246 0 0,-38 28-139 0 0,43-29-2726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8:54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7367 0 0,'2'2'11567'0'0,"5"8"-11163"0"0,0-1 1 0 0,1 0-1 0 0,0 0 0 0 0,0-1 1 0 0,1 0-1 0 0,0-1 0 0 0,18 12 0 0 0,174 93 2312 0 0,107 61-1662 0 0,-226-122-1012 0 0,118 95 0 0 0,-110-77 15 0 0,-72-56-150 0 0,34 18 1 0 0,-50-30-99 0 0,-1-1-765 0 0,1-1 571 0 0,-1 1-1 0 0,0-1 1 0 0,0 1-1 0 0,0-1 1 0 0,1 0-1 0 0,-1 1 1 0 0,0-1-1 0 0,0 0 1 0 0,1-1 0 0 0,2-8-1205 0 0</inkml:trace>
</inkml:ink>
</file>

<file path=ppt/ink/ink8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6:49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 3223 0 0,'0'0'12978'0'0,"2"-1"-12581"0"0,90-21 1732 0 0,32-9-1118 0 0,-93 20-886 0 0,83-24 590 0 0,-98 31-868 0 0,0 1 1 0 0,1 1-1 0 0,-1 0 1 0 0,1 1 0 0 0,17 2-1 0 0,-26 0-75 0 0,0 1-796 0 0,-4-2-2870 0 0</inkml:trace>
</inkml:ink>
</file>

<file path=ppt/ink/ink8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6:50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1375 0 0,'1'0'11236'0'0,"54"-22"-6673"0"0,31-10-2359 0 0,-50 19-1901 0 0,0 2 0 0 0,1 1 0 0 0,0 2 0 0 0,59-5 0 0 0,-51 14-913 0 0,-11 1-6087 0 0,-21-2 838 0 0</inkml:trace>
</inkml:ink>
</file>

<file path=ppt/ink/ink8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6:53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98 9871 0 0,'74'-81'1820'0'0,"-72"79"-988"0"0,-2 2-632 0 0,1-1 0 0 0,-1 1 0 0 0,1-1 0 0 0,-1 1 0 0 0,0 0-1 0 0,1-1 1 0 0,-1 1 0 0 0,0-1 0 0 0,1 1 0 0 0,-1-1 0 0 0,0 1 0 0 0,0-1-1 0 0,1 1 1 0 0,-1-1 0 0 0,0 0 0 0 0,0 1 0 0 0,0-1 0 0 0,0 0 0 0 0,-2 0-161 0 0,1 1 0 0 0,-1-1 0 0 0,0 0 0 0 0,0 1 0 0 0,0-1 0 0 0,0 1 0 0 0,0 0 0 0 0,0 0 0 0 0,0 0 0 0 0,0 0 0 0 0,0 0 0 0 0,1 0 0 0 0,-1 0 0 0 0,-4 1 0 0 0,2 1-21 0 0,0-1 0 0 0,0 1 0 0 0,0 0 0 0 0,0 0 0 0 0,0 0 0 0 0,-4 4 0 0 0,-4 3-29 0 0,0 1 0 0 0,-19 22 0 0 0,-65 91 11 0 0,49-60 0 0 0,-93 116 0 0 0,130-166 0 0 0,1 0 0 0 0,0 1 0 0 0,0 0 0 0 0,2 0 0 0 0,0 1 0 0 0,-10 30 0 0 0,15-38 0 0 0,0 0 0 0 0,1 0 0 0 0,0 1 0 0 0,0-1 0 0 0,1 1 0 0 0,0-1 0 0 0,0 1 0 0 0,1-1 0 0 0,-1 0 0 0 0,2 1 0 0 0,-1-1 0 0 0,1 0 0 0 0,0 0 0 0 0,1 0 0 0 0,0 0 0 0 0,0 0 0 0 0,6 10 0 0 0,1-3-9 0 0,0-1-1 0 0,1 1 0 0 0,0-2 0 0 0,16 14 1 0 0,57 43-131 0 0,-47-40 80 0 0,12 11-34 0 0,57 60 1 0 0,-89-82 92 0 0,-1 1 0 0 0,0 1 1 0 0,-2 0-1 0 0,0 1 0 0 0,-2 1 1 0 0,14 29-1 0 0,-20-33 9 0 0,0-1 0 0 0,-2 0-1 0 0,0 1 1 0 0,0 0 0 0 0,-2 0-1 0 0,0 0 1 0 0,-1 0 0 0 0,-1 1-1 0 0,-1-1 1 0 0,-1 0 0 0 0,0 0-1 0 0,-1 0 1 0 0,-1 0 0 0 0,-1-1-1 0 0,0 1 1 0 0,-1-1 0 0 0,-1 0-1 0 0,-1-1 1 0 0,-10 18 0 0 0,12-24 48 0 0,-1-1 1 0 0,0 1 0 0 0,0-1-1 0 0,-1 0 1 0 0,0-1 0 0 0,-1 0-1 0 0,0 0 1 0 0,0-1 0 0 0,-13 8-1 0 0,8-6 3 0 0,0-1 0 0 0,-1-1 0 0 0,1-1 0 0 0,-2 0 0 0 0,1 0-1 0 0,-22 4 1 0 0,13-6-2 0 0,0-1-1 0 0,0-1 0 0 0,-39-2 1 0 0,57 0-119 0 0,0 1 0 0 0,-1-1 0 0 0,1 1 0 0 0,0 0 1 0 0,-1 0-1 0 0,1 1 0 0 0,0 0 0 0 0,-8 4 1 0 0,12-5-342 0 0</inkml:trace>
</inkml:ink>
</file>

<file path=ppt/ink/ink8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6:55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25 9935 0 0,'0'0'898'0'0,"4"-12"-460"0"0,-3 8 2702 0 0,-2 3-3120 0 0,1 1 0 0 0,-1-1 0 0 0,1 1 1 0 0,0-1-1 0 0,-1 1 0 0 0,1-1 0 0 0,-1 1 0 0 0,1-1 0 0 0,-1 1 0 0 0,0 0 0 0 0,1-1 0 0 0,-1 1 0 0 0,1-1 0 0 0,-1 1 0 0 0,0 0 0 0 0,1 0 0 0 0,-1 0 0 0 0,0-1 1 0 0,1 1-1 0 0,-1 0 0 0 0,0 0 0 0 0,-1 0 0 0 0,-20 3 545 0 0,11 1-224 0 0,-20 9-1 0 0,-4 8-340 0 0,0 0 0 0 0,-49 43 0 0 0,7-6 0 0 0,49-39 1 0 0,-81 62-14 0 0,107-79-45 0 0,5 0 39 0 0,-1 0 0 0 0,1 0 0 0 0,0 0 0 0 0,0 0 0 0 0,0-1 0 0 0,0 1 0 0 0,0-1 1 0 0,0 0-1 0 0,0 0 0 0 0,0 0 0 0 0,6 1 0 0 0,39 3-94 0 0,-21-4 38 0 0,155 22 514 0 0,-168-21-262 0 0,0 1 1 0 0,0 0-1 0 0,0 1 1 0 0,21 9-1 0 0,-28-10-118 0 0,-1 0 0 0 0,1 1 0 0 0,-1 0-1 0 0,1 0 1 0 0,-1 0 0 0 0,0 1 0 0 0,0 0 0 0 0,-1 0 0 0 0,0 1-1 0 0,6 7 1 0 0,-9-11-48 0 0,-1-1 0 0 0,0 1 0 0 0,-1 0 0 0 0,1-1 0 0 0,0 1 0 0 0,0 0 0 0 0,-1 0 0 0 0,1 0 0 0 0,-1 0 1 0 0,0-1-1 0 0,1 1 0 0 0,-1 0 0 0 0,0 0 0 0 0,0 0 0 0 0,0 0 0 0 0,0 0 0 0 0,-1 0 0 0 0,1 0 0 0 0,0 0 0 0 0,-1 0 0 0 0,0-1 0 0 0,1 1 0 0 0,-1 0 0 0 0,0 0 0 0 0,0-1 0 0 0,0 1 0 0 0,0 0 0 0 0,0-1 0 0 0,0 1 0 0 0,0-1 0 0 0,-3 3 0 0 0,-3 3 24 0 0,-1 1 0 0 0,-1-1-1 0 0,1-1 1 0 0,-14 8 0 0 0,12-7-34 0 0,-28 18 1 0 0,-2-1 0 0 0,-1-1-1 0 0,-1-3 1 0 0,-1-1 0 0 0,-1-3-1 0 0,0-1 1 0 0,-67 13 0 0 0,94-25-46 0 0,-1-2 0 0 0,1 0 0 0 0,-1 0 1 0 0,-17-3-1 0 0,32 2-64 0 0,0-2-52 0 0,3 2 135 0 0,0 0 1 0 0,-1 0 0 0 0,1 0 0 0 0,0 0 0 0 0,0 0-1 0 0,0 0 1 0 0,-1 0 0 0 0,1 0 0 0 0,0 0 0 0 0,0 0-1 0 0,0-1 1 0 0,0 1 0 0 0,-1 0 0 0 0,1 0 0 0 0,0 0-1 0 0,0 0 1 0 0,0 0 0 0 0,0 0 0 0 0,-1 0 0 0 0,1-1-1 0 0,0 1 1 0 0,0 0 0 0 0,0 0 0 0 0,0 0 0 0 0,0 0-1 0 0,0-1 1 0 0,0 1 0 0 0,0 0 0 0 0,-1 0 0 0 0,1 0-1 0 0,0-1 1 0 0,0 1 0 0 0,0 0 0 0 0,0 0 0 0 0,0 0-1 0 0,0 0 1 0 0,0-1 0 0 0,0 1 0 0 0,0 0 0 0 0,0 0-1 0 0,0 0 1 0 0,0-1 0 0 0,0 1 0 0 0,1 0 0 0 0,1-5-386 0 0,1 1 1 0 0,0-1 0 0 0,0 1-1 0 0,7-6 1 0 0,8-6-646 0 0</inkml:trace>
</inkml:ink>
</file>

<file path=ppt/ink/ink8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6:56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122 127 8751 0 0,'0'0'5343'0'0,"2"2"-4666"0"0,8 5-374 0 0,1 0 0 0 0,0 0-1 0 0,0-1 1 0 0,0 0-1 0 0,1-1 1 0 0,0-1 0 0 0,0 0-1 0 0,0 0 1 0 0,1-1 0 0 0,-1-1-1 0 0,1 0 1 0 0,0 0-1 0 0,15-1 1 0 0,-1-1-71 0 0,-1-2 0 0 0,0 0 0 0 0,1-2-1 0 0,-1-1 1 0 0,37-12 0 0 0,-56 15-250 0 0,0 0-1 0 0,0-1 1 0 0,-1 1-1 0 0,1-2 1 0 0,-1 1-1 0 0,11-8 1 0 0,-16 10-18 0 0,1-1 0 0 0,-1 1 0 0 0,0 0 0 0 0,0 0 0 0 0,0-1 0 0 0,0 1 0 0 0,0-1 1 0 0,0 1-1 0 0,0-1 0 0 0,0 1 0 0 0,0-1 0 0 0,-1 1 0 0 0,1-1 0 0 0,-1 0 0 0 0,1 1 1 0 0,-1-1-1 0 0,1 0 0 0 0,-1 0 0 0 0,0 1 0 0 0,0-1 0 0 0,0 0 0 0 0,0 0 0 0 0,0 1 1 0 0,-1-1-1 0 0,1 0 0 0 0,0 0 0 0 0,-1 1 0 0 0,1-1 0 0 0,-1 0 0 0 0,0 1 0 0 0,1-1 1 0 0,-1 1-1 0 0,0-1 0 0 0,-1-1 0 0 0,-1-2-33 0 0,-1-1 0 0 0,1 1 0 0 0,-1 0 0 0 0,0 0 0 0 0,-1 1 0 0 0,1-1 0 0 0,-1 1 0 0 0,1 0 0 0 0,-1 0 0 0 0,-1 1 0 0 0,1-1 0 0 0,0 1 0 0 0,-1 0 0 0 0,0 1 0 0 0,1-1 0 0 0,-1 1 0 0 0,0 0-1 0 0,0 1 1 0 0,-1-1 0 0 0,1 1 0 0 0,0 0 0 0 0,0 1 0 0 0,0-1 0 0 0,-1 1 0 0 0,1 1 0 0 0,0-1 0 0 0,0 1 0 0 0,-1 0 0 0 0,-9 3 0 0 0,-19 9-36 0 0,0 1 0 0 0,1 2-1 0 0,-57 35 1 0 0,70-38 183 0 0,1 2 1 0 0,1 0-1 0 0,0 2 1 0 0,1 0-1 0 0,0 1 1 0 0,-24 33-1 0 0,36-43 7 0 0,1 1-1 0 0,0-1 0 0 0,1 1 1 0 0,0 0-1 0 0,0 0 0 0 0,1 0 1 0 0,0 1-1 0 0,-3 16 0 0 0,6-22-57 0 0,-1 1-1 0 0,1-1 1 0 0,0 1 0 0 0,0-1-1 0 0,0 1 1 0 0,1-1-1 0 0,-1 0 1 0 0,1 1 0 0 0,0-1-1 0 0,1 0 1 0 0,-1 0-1 0 0,1 1 1 0 0,-1-1 0 0 0,1 0-1 0 0,0 0 1 0 0,1-1-1 0 0,-1 1 1 0 0,1 0-1 0 0,-1-1 1 0 0,1 0 0 0 0,5 5-1 0 0,-1-3-6 0 0,1 1-1 0 0,0-2 0 0 0,0 1 1 0 0,0-1-1 0 0,1 0 0 0 0,0-1 0 0 0,-1 0 1 0 0,1 0-1 0 0,0-1 0 0 0,0 0 1 0 0,1 0-1 0 0,-1-1 0 0 0,13 0 1 0 0,1-1-52 0 0,0-1 1 0 0,-1-1-1 0 0,1-1 1 0 0,30-8 0 0 0,-23 3-678 0 0,46-21 1 0 0,-9-1-3646 0 0,-53 24 2797 0 0,20-10-3293 0 0</inkml:trace>
</inkml:ink>
</file>

<file path=ppt/ink/ink8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6:56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222 122 3223 0 0,'11'-7'21'0'0,"-1"-1"1"0"0,0 0-1 0 0,8-10 0 0 0,-9 9 1091 0 0,0 0-1 0 0,1 1 1 0 0,12-9 0 0 0,-18 14-292 0 0,12-6 2938 0 0,32-17 3014 0 0,-57 35-6519 0 0,-18 14 11 0 0,-32 19 0 0 0,-14 12-47 0 0,38-25-187 0 0,-49 43 171 0 0,71-59-68 0 0,0 0 1 0 0,2 0-1 0 0,0 1 0 0 0,-10 17 1 0 0,15-22-21 0 0,1 1 1 0 0,1-1-1 0 0,-1 1 1 0 0,-3 16 0 0 0,7-22-95 0 0,0 0 1 0 0,0 0 0 0 0,0 0 0 0 0,1 0-1 0 0,-1 0 1 0 0,1 1 0 0 0,0-1 0 0 0,1 0-1 0 0,-1 0 1 0 0,1 0 0 0 0,0 0 0 0 0,0 0-1 0 0,0 0 1 0 0,0 0 0 0 0,2 3 0 0 0,-1-4-2 0 0,0-1 1 0 0,0 1 0 0 0,0-1 0 0 0,0 0 0 0 0,1 1 0 0 0,-1-1-1 0 0,0 0 1 0 0,1-1 0 0 0,0 1 0 0 0,-1 0 0 0 0,1-1 0 0 0,0 0 0 0 0,0 1-1 0 0,0-1 1 0 0,0 0 0 0 0,0 0 0 0 0,0-1 0 0 0,5 1 0 0 0,4 1 68 0 0,0-1 0 0 0,0-1 0 0 0,18-1 0 0 0,-6-2-15 0 0,0 0 1 0 0,0-2-1 0 0,37-13 0 0 0,66-32-3561 0 0,-109 42 1900 0 0,-2-1-262 0 0</inkml:trace>
</inkml:ink>
</file>

<file path=ppt/ink/ink8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6:56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22 100 8287 0 0,'0'0'3014'0'0,"0"-1"-1842"0"0,3-4-822 0 0,0 0 0 0 0,0 0 0 0 0,0 1 0 0 0,1-1 0 0 0,-1 1 0 0 0,1 0-1 0 0,0 0 1 0 0,0 0 0 0 0,0 1 0 0 0,1-1 0 0 0,-1 1 0 0 0,1 0 0 0 0,7-3 0 0 0,4-2 342 0 0,0 1-1 0 0,34-11 0 0 0,-42 16-510 0 0,1 1-1 0 0,-1-1 1 0 0,0 1 0 0 0,1 1 0 0 0,-1 0 0 0 0,0 0-1 0 0,1 0 1 0 0,-1 1 0 0 0,14 3 0 0 0,-21-3-168 0 0,1-1 1 0 0,-1 1-1 0 0,0 0 0 0 0,0 0 1 0 0,0-1-1 0 0,0 1 1 0 0,0 0-1 0 0,0 0 0 0 0,0 0 1 0 0,0 0-1 0 0,0 0 0 0 0,0 0 1 0 0,0 0-1 0 0,0 1 1 0 0,-1-1-1 0 0,1 0 0 0 0,-1 0 1 0 0,1 0-1 0 0,-1 1 1 0 0,1-1-1 0 0,-1 0 0 0 0,0 1 1 0 0,1 2-1 0 0,-2 12 15 0 0,-2-11-12 0 0,1-3-6 0 0,-7 11 3 0 0,-1-1 1 0 0,-1 0-1 0 0,0 0 1 0 0,0-1-1 0 0,-18 12 1 0 0,-8 9-10 0 0,23-18 19 0 0,-64 64 11 0 0,68-67-35 0 0,1 0 1 0 0,0 1-1 0 0,1 1 0 0 0,0-1 1 0 0,-8 20-1 0 0,12-21 1 0 0,4-11 2 0 0,0 1-1 0 0,0 0 1 0 0,-1-1 0 0 0,1 1-1 0 0,0 0 1 0 0,0-1 0 0 0,0 1-1 0 0,0 0 1 0 0,0-1 0 0 0,0 1-1 0 0,0 0 1 0 0,0-1 0 0 0,0 1-1 0 0,0 0 1 0 0,0-1 0 0 0,0 1-1 0 0,0 0 1 0 0,1-1 0 0 0,-1 1-1 0 0,0 0 1 0 0,0-1 0 0 0,1 1-1 0 0,-1-1 1 0 0,0 1-1 0 0,1 0 1 0 0,-1-1 0 0 0,1 1-1 0 0,-1-1 1 0 0,1 1 0 0 0,-1-1-1 0 0,1 0 1 0 0,-1 1 0 0 0,1-1-1 0 0,-1 1 1 0 0,1-1 0 0 0,0 0-1 0 0,-1 0 1 0 0,1 1 0 0 0,0-1-1 0 0,-1 0 1 0 0,2 0 0 0 0,-1 1 0 0 0,9 1 20 0 0,-1 0 0 0 0,1 0 0 0 0,-1-1-1 0 0,1 0 1 0 0,-1-1 0 0 0,1 0 0 0 0,18-2-1 0 0,10 0-2 0 0,-27 3-476 0 0,0 0-1 0 0,0 1 1 0 0,1 0-1 0 0,-1 1 1 0 0,0 0-1 0 0,-1 1 0 0 0,19 8 1 0 0,-8-3-1438 0 0,-1-1 177 0 0</inkml:trace>
</inkml:ink>
</file>

<file path=ppt/ink/ink8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6:57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10 7831 0 0,'0'0'603'0'0,"-12"-7"-242"0"0,10 6-146 0 0,0 1 0 0 0,1 0 0 0 0,-1-1 0 0 0,0 1 0 0 0,0 0 0 0 0,1 0 0 0 0,-1 0 0 0 0,0 0 0 0 0,0 0-1 0 0,0 1 1 0 0,-2 0 0 0 0,-13 0 1245 0 0,16 0-1420 0 0,0-1 0 0 0,1 1 0 0 0,-1 0 0 0 0,1-1 0 0 0,-1 1 0 0 0,1 0 0 0 0,-1 0 0 0 0,1-1 0 0 0,-1 1 0 0 0,1 0 0 0 0,0 0-1 0 0,-1 0 1 0 0,1-1 0 0 0,0 1 0 0 0,0 0 0 0 0,0 0 0 0 0,-1 2 0 0 0,-2 16 342 0 0,3-10-176 0 0,1 0-1 0 0,0 1 1 0 0,0-1-1 0 0,1 0 1 0 0,0 0-1 0 0,0 0 1 0 0,1-1-1 0 0,0 1 1 0 0,6 10-1 0 0,1 0 351 0 0,1-1 0 0 0,0 0-1 0 0,14 17 1 0 0,-2-9 64 0 0,2-1 1 0 0,0-1 0 0 0,2-1 0 0 0,34 22-1 0 0,42 36 672 0 0,22 38-1177 0 0,-123-118-250 0 0,0-1-606 0 0,0 0 562 0 0,0 0 1 0 0,0 0-1 0 0,-1 0 0 0 0,1-1 0 0 0,0 1 1 0 0,0-1-1 0 0,0 0 0 0 0,0 1 0 0 0,-1-1 1 0 0,1 0-1 0 0,0 0 0 0 0,-1 0 0 0 0,1 0 1 0 0,0-1-1 0 0,1-1 0 0 0,1 0-458 0 0,-1-1-1 0 0,1 0 0 0 0,-1-1 1 0 0,5-8-1 0 0,3-7-994 0 0</inkml:trace>
</inkml:ink>
</file>

<file path=ppt/ink/ink8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6:57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0 10999 0 0,'-2'1'499'0'0,"-36"29"756"0"0,1 0 1 0 0,-60 66-1 0 0,-5 6 639 0 0,76-80-1623 0 0,-129 119 511 0 0,126-111-670 0 0,-4 5-1233 0 0</inkml:trace>
</inkml:ink>
</file>

<file path=ppt/ink/ink8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6:58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0 6911 0 0,'0'0'528'0'0,"-14"2"1163"0"0,6 0-1220 0 0,-1 1-1 0 0,1-1 0 0 0,0 2 1 0 0,0-1-1 0 0,-11 8 1 0 0,4-3-25 0 0,-13 6-24 0 0,2 2 0 0 0,0 1 0 0 0,1 0 0 0 0,0 3-1 0 0,2 0 1 0 0,0 1 0 0 0,-21 26 0 0 0,28-29-241 0 0,2 1 0 0 0,0 1 0 0 0,1 0 0 0 0,1 0 0 0 0,1 1-1 0 0,1 1 1 0 0,1 0 0 0 0,1 1 0 0 0,-10 39 0 0 0,16-47-70 0 0,0 0-1 0 0,0-1 0 0 0,1 1 1 0 0,1 0-1 0 0,1 0 1 0 0,0-1-1 0 0,1 1 0 0 0,0 0 1 0 0,7 22-1 0 0,-6-29-57 0 0,0 0 0 0 0,0-1 0 0 0,1 1 0 0 0,0-1 1 0 0,0 1-1 0 0,1-1 0 0 0,0 0 0 0 0,0-1 0 0 0,1 1 0 0 0,-1-1 0 0 0,1 0 0 0 0,1-1 0 0 0,-1 1 0 0 0,1-1 0 0 0,0-1 0 0 0,0 1 0 0 0,0-1 0 0 0,9 4 0 0 0,4-1-342 0 0,1-1 0 0 0,-1 0-1 0 0,1-1 1 0 0,0-1 0 0 0,0-1-1 0 0,0-1 1 0 0,0-1 0 0 0,36-3-1 0 0,-35 0-1346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8:54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44 15631 0 0,'1'-9'1418'0'0,"-1"7"-1385"0"0,0 1 1 0 0,0 0 0 0 0,-1-1 0 0 0,1 1-1 0 0,0-1 1 0 0,-1 1 0 0 0,1-1 0 0 0,-1 1-1 0 0,1 0 1 0 0,-1-1 0 0 0,0 1 0 0 0,0 0-1 0 0,1 0 1 0 0,-1 0 0 0 0,0-1 0 0 0,0 1-1 0 0,0 0 1 0 0,0 0 0 0 0,0 0 0 0 0,-1 0-1 0 0,1 1 1 0 0,0-1 0 0 0,0 0 0 0 0,-1 0-1 0 0,1 1 1 0 0,0-1 0 0 0,-1 1 0 0 0,1-1-1 0 0,0 1 1 0 0,-1-1 0 0 0,1 1 0 0 0,-1 0-1 0 0,1 0 1 0 0,-2 0 0 0 0,1-1 55 0 0,-1 1 58 0 0,-1 0 0 0 0,0 0 0 0 0,0 0 0 0 0,0 0 0 0 0,1 1 0 0 0,-1-1 0 0 0,0 1 0 0 0,1 0 0 0 0,-1 0 0 0 0,0 0 0 0 0,1 1 0 0 0,-7 3 0 0 0,-4 3 382 0 0,-22 17-1 0 0,36-25-522 0 0,-1 1 1 0 0,-36 26 740 0 0,-61 60 0 0 0,-175 191 231 0 0,270-275-978 0 0,-30 33-10 0 0,31-34-102 0 0</inkml:trace>
</inkml:ink>
</file>

<file path=ppt/ink/ink8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6:58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10567 0 0,'0'0'2315'0'0,"1"2"-1676"0"0,0 4-423 0 0,0 1 0 0 0,0 0 1 0 0,-1-1-1 0 0,0 1 1 0 0,0-1-1 0 0,0 1 1 0 0,-1 0-1 0 0,0-1 0 0 0,0 1 1 0 0,-3 6-1 0 0,-25 67 1035 0 0,23-67-976 0 0,-38 90 1107 0 0,-19 49-97 0 0,60-143-1246 0 0,-1 0 0 0 0,1 1-1 0 0,1 0 1 0 0,0-1 0 0 0,0 1 0 0 0,0 10 0 0 0,3-19-242 0 0,-1 0 1 0 0,1 0-1 0 0,0 0 1 0 0,0 0-1 0 0,0 0 0 0 0,-1 0 1 0 0,1 0-1 0 0,0 0 1 0 0,0 0-1 0 0,1-1 0 0 0,-1 1 1 0 0,0 0-1 0 0,0-1 1 0 0,0 1-1 0 0,1 0 1 0 0,9 1-6076 0 0</inkml:trace>
</inkml:ink>
</file>

<file path=ppt/ink/ink8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6:59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7367 0 0,'0'0'7127'0'0,"1"1"-6644"0"0,2 1-334 0 0,0 0 1 0 0,1 0 0 0 0,-1 0 0 0 0,0 0 0 0 0,1 0 0 0 0,-1-1 0 0 0,1 0 0 0 0,0 1-1 0 0,0-1 1 0 0,-1-1 0 0 0,1 1 0 0 0,0 0 0 0 0,0-1 0 0 0,0 0 0 0 0,-1 0 0 0 0,7-1-1 0 0,10 0 239 0 0,36-9 0 0 0,-44 7-297 0 0,44-9 144 0 0,19-4-160 0 0,143-13-1 0 0,-157 30-379 0 0,6 1-3703 0 0,-54-4-1335 0 0</inkml:trace>
</inkml:ink>
</file>

<file path=ppt/ink/ink8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6:59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0 919 0 0,'1'2'2508'0'0,"1"0"-1561"0"0,0 1-1 0 0,0-1 0 0 0,0 1 0 0 0,-1 0 1 0 0,1 0-1 0 0,-1 0 0 0 0,1 4 0 0 0,-1-5-565 0 0,0 1-1 0 0,-1 0 1 0 0,0 0-1 0 0,1-1 1 0 0,-1 1-1 0 0,0 0 1 0 0,-1 3-1 0 0,-1 3-123 0 0,0-1 0 0 0,-1 0 1 0 0,0 0-1 0 0,-6 13 0 0 0,6-14 86 0 0,-51 90 731 0 0,-2 2 638 0 0,51-87-1584 0 0,-1 1 0 0 0,2 0 0 0 0,0 0 0 0 0,0 0 0 0 0,1 0-1 0 0,-1 17 1 0 0,4-15-257 0 0,1-12-250 0 0,0 0-363 0 0</inkml:trace>
</inkml:ink>
</file>

<file path=ppt/ink/ink8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7:00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359 160 3679 0 0,'-27'5'600'0'0,"26"-5"478"0"0,0 1-892 0 0,1-1-1 0 0,-1 0 1 0 0,1 0 0 0 0,-1 0 0 0 0,1 0 0 0 0,-1 0 0 0 0,1 0 0 0 0,-1 0-1 0 0,1 0 1 0 0,0 0 0 0 0,-1 0 0 0 0,1-1 0 0 0,-1 1 0 0 0,1 0 0 0 0,-1 0-1 0 0,1 0 1 0 0,-1-1 0 0 0,1 1 0 0 0,0 0 0 0 0,-1 0 0 0 0,1-1 0 0 0,0 1-1 0 0,-1 0 1 0 0,1-1 0 0 0,0 1 0 0 0,-1 0 0 0 0,1-1 0 0 0,-1 0-1 0 0,1 1-85 0 0,0-1 0 0 0,0 0 0 0 0,1 0 0 0 0,-1 1 0 0 0,0-1 0 0 0,0 0 0 0 0,0 1 0 0 0,0-1 0 0 0,1 0 0 0 0,-1 1 0 0 0,0-1 0 0 0,1 0-1 0 0,-1 1 1 0 0,0-1 0 0 0,1 1 0 0 0,0-2 0 0 0,21-20 566 0 0,-11 13-364 0 0,1 1-1 0 0,0 0 0 0 0,0 1 1 0 0,19-8-1 0 0,56-18 596 0 0,-40 16-453 0 0,20-5 224 0 0,-58 20-520 0 0,0 0-1 0 0,0 1 0 0 0,0 0 1 0 0,0 0-1 0 0,17 2 0 0 0,-24-1-118 0 0,0 0-1 0 0,0 0 1 0 0,0 1-1 0 0,0-1 1 0 0,0 1-1 0 0,0-1 1 0 0,0 1 0 0 0,0 0-1 0 0,-1 0 1 0 0,1 0-1 0 0,0 0 1 0 0,0 0-1 0 0,-1 0 1 0 0,1 0-1 0 0,0 1 1 0 0,-1-1-1 0 0,1 1 1 0 0,-1-1 0 0 0,2 2-1 0 0,-2 0-7 0 0,0-1 0 0 0,0 1 0 0 0,0-1 1 0 0,0 1-1 0 0,0 0 0 0 0,0-1 0 0 0,-1 1 0 0 0,1 0 0 0 0,-1-1 0 0 0,0 1 0 0 0,0 0 1 0 0,0 4-1 0 0,-2 3 1 0 0,0 0 1 0 0,0 1-1 0 0,-1-2 1 0 0,0 1-1 0 0,0 0 0 0 0,-8 13 1 0 0,3-7 14 0 0,-1-1 1 0 0,0-1 0 0 0,-2 1-1 0 0,1-2 1 0 0,-2 1 0 0 0,0-2-1 0 0,-23 20 1 0 0,12-14-43 0 0,-1-2 1 0 0,0 0-1 0 0,-50 22 1 0 0,9-8-37 0 0,-72 34-44 0 0,74-30 27 0 0,-100 73-1 0 0,154-102 50 0 0,7-3 10 0 0,-1 0-1 0 0,0 0 1 0 0,1 0 0 0 0,-1 0 0 0 0,1 0 0 0 0,0 0 0 0 0,0 1 0 0 0,0-1 0 0 0,-2 4 0 0 0,3-5 146 0 0,3 0-31 0 0,4 3-37 0 0,-1 0 1 0 0,1-1-1 0 0,0 0 1 0 0,0 0 0 0 0,1 0-1 0 0,-1-1 1 0 0,1 0-1 0 0,-1 0 1 0 0,11 1-1 0 0,10 1 283 0 0,29-1-1 0 0,133-10 966 0 0,-115 2-934 0 0,-8-2-203 0 0,26 0-124 0 0,-90 7-145 0 0,27 3-3322 0 0,-17-1-719 0 0,-1 0-1472 0 0</inkml:trace>
</inkml:ink>
</file>

<file path=ppt/ink/ink8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7:00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1 8287 0 0,'0'0'6144'0'0,"-1"2"-5501"0"0,-89 206 1935 0 0,36-93-1815 0 0,-93 201 361 0 0,118-254-1020 0 0,-43 107 20 0 0,22-47-150 0 0,42-104-439 0 0,-10 22-1897 0 0</inkml:trace>
</inkml:ink>
</file>

<file path=ppt/ink/ink8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7:01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71 7367 0 0,'-4'10'12128'0'0,"7"-8"-11920"0"0,0 0 0 0 0,0 1 0 0 0,0-1 0 0 0,1 0 0 0 0,-1-1 0 0 0,1 1 0 0 0,-1-1 0 0 0,1 1 0 0 0,0-1 0 0 0,-1 0 0 0 0,1-1 0 0 0,0 1 0 0 0,0-1 0 0 0,5 1 0 0 0,9-1 201 0 0,32-4-1 0 0,-37 3-220 0 0,258-48 1072 0 0,-56 7-3142 0 0,-194 39 576 0 0,0 2 0 0 0,25 0 1 0 0,-21 2-457 0 0</inkml:trace>
</inkml:ink>
</file>

<file path=ppt/ink/ink8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7:01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87 4607 0 0,'0'0'354'0'0,"8"-9"1275"0"0,-3 1 390 0 0,-1 3-1065 0 0,-1-1 0 0 0,0 1 1 0 0,0-1-1 0 0,-1 0 0 0 0,4-9 0 0 0,-6 15-847 0 0,0-1 1 0 0,0 0 0 0 0,0 0-1 0 0,0 0 1 0 0,0 0-1 0 0,0 0 1 0 0,0 0-1 0 0,0 0 1 0 0,0 0-1 0 0,-1 0 1 0 0,1 0-1 0 0,0 1 1 0 0,0-1 0 0 0,-1 0-1 0 0,1 0 1 0 0,-1 0-1 0 0,1 0 1 0 0,-1 1-1 0 0,1-1 1 0 0,-1 0-1 0 0,1 1 1 0 0,-1-1-1 0 0,0 0 1 0 0,1 1 0 0 0,-1-1-1 0 0,0 0 1 0 0,0 1-1 0 0,1-1 1 0 0,-1 1-1 0 0,0 0 1 0 0,0-1-1 0 0,0 1 1 0 0,0 0-1 0 0,1-1 1 0 0,-1 1 0 0 0,0 0-1 0 0,0 0 1 0 0,0 0-1 0 0,0 0 1 0 0,-1 0-1 0 0,-4-1-55 0 0,1 1-1 0 0,-1 0 1 0 0,1 0-1 0 0,-1 0 1 0 0,-5 2 0 0 0,-7 2-9 0 0,0 1 0 0 0,1 0-1 0 0,-1 1 1 0 0,-19 11 0 0 0,-63 39 745 0 0,2 10 33 0 0,88-58-702 0 0,0 1 1 0 0,1-1-1 0 0,0 1 1 0 0,0 1-1 0 0,1 0 0 0 0,1 0 1 0 0,-9 14-1 0 0,15-23-109 0 0,0 1-1 0 0,1-1 1 0 0,-1 1-1 0 0,0-1 1 0 0,0 1 0 0 0,1-1-1 0 0,-1 1 1 0 0,1-1-1 0 0,-1 1 1 0 0,1 0-1 0 0,0-1 1 0 0,0 1 0 0 0,0 0-1 0 0,0-1 1 0 0,0 1-1 0 0,0 0 1 0 0,0-1-1 0 0,0 1 1 0 0,1-1 0 0 0,-1 1-1 0 0,0 0 1 0 0,1-1-1 0 0,0 1 1 0 0,-1-1-1 0 0,1 1 1 0 0,0-1 0 0 0,0 1-1 0 0,0-1 1 0 0,0 0-1 0 0,2 3 1 0 0,0-2-7 0 0,-1 0-1 0 0,1 0 1 0 0,0-1-1 0 0,0 1 1 0 0,1-1 0 0 0,-1 1-1 0 0,0-1 1 0 0,0 0-1 0 0,1-1 1 0 0,-1 1 0 0 0,0 0-1 0 0,1-1 1 0 0,-1 0 0 0 0,5 0-1 0 0,14-1-108 0 0,1-1-1 0 0,-1 0 1 0 0,0-2-1 0 0,0-1 1 0 0,24-8-1 0 0,-15 2-529 0 0,-1-1-1 0 0,54-31 0 0 0,-74 38 452 0 0,0-1 1 0 0,0 0 0 0 0,-1-1-1 0 0,0 0 1 0 0,0-1 0 0 0,9-11-1 0 0,-17 18 697 0 0,-3 2-392 0 0,-4 1-33 0 0,0 1-1 0 0,-1 0 1 0 0,1 0-1 0 0,0 1 1 0 0,0 0-1 0 0,1 0 1 0 0,-8 7-1 0 0,10-9-68 0 0,0 1 0 0 0,1 0-1 0 0,-1-1 1 0 0,1 1 0 0 0,0 0-1 0 0,0 0 1 0 0,0 0-1 0 0,0 1 1 0 0,1-1 0 0 0,-1 0-1 0 0,1 1 1 0 0,0-1 0 0 0,-1 1-1 0 0,2-1 1 0 0,-1 1 0 0 0,0 5-1 0 0,1-8-47 0 0,0 1-1 0 0,0-1 1 0 0,1 1 0 0 0,-1-1-1 0 0,0 1 1 0 0,1-1-1 0 0,-1 1 1 0 0,1-1 0 0 0,0 1-1 0 0,0-1 1 0 0,-1 1-1 0 0,1-1 1 0 0,0 0 0 0 0,0 1-1 0 0,0-1 1 0 0,0 0 0 0 0,0 0-1 0 0,1 0 1 0 0,-1 0-1 0 0,2 1 1 0 0,0 0-281 0 0,0 0-1 0 0,0-1 1 0 0,0 1 0 0 0,0-1-1 0 0,0 1 1 0 0,0-1 0 0 0,1 0 0 0 0,4 0-1 0 0,11 1-1248 0 0</inkml:trace>
</inkml:ink>
</file>

<file path=ppt/ink/ink8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7:0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1 276 3679 0 0,'0'0'13039'0'0,"1"-1"-12403"0"0,5-10-269 0 0,0 1 1 0 0,1 0-1 0 0,1 0 1 0 0,0 0-1 0 0,0 1 1 0 0,10-9-1 0 0,63-47-211 0 0,-61 50-111 0 0,-1 1-124 0 0,0 1-1 0 0,1 1 1 0 0,1 1-1 0 0,27-10 1 0 0,-12 7-319 0 0,66-14 1 0 0,-99 27 450 0 0,0 0-1 0 0,-1 1 1 0 0,1-1-1 0 0,0 1 1 0 0,-1 0 0 0 0,1 0-1 0 0,0 0 1 0 0,0 0-1 0 0,-1 0 1 0 0,1 0-1 0 0,0 1 1 0 0,-1-1-1 0 0,1 1 1 0 0,0 0 0 0 0,-1 0-1 0 0,1 0 1 0 0,-1 0-1 0 0,1 0 1 0 0,-1 1-1 0 0,0-1 1 0 0,1 1-1 0 0,-1-1 1 0 0,2 3 0 0 0,-3-3-35 0 0,-1 0 0 0 0,1 0 1 0 0,-1 0-1 0 0,1 0 1 0 0,-1 0-1 0 0,0 0 0 0 0,1 0 1 0 0,-1 0-1 0 0,0-1 1 0 0,0 1-1 0 0,0 0 0 0 0,0 0 1 0 0,0 0-1 0 0,0 0 1 0 0,0 0-1 0 0,0 0 0 0 0,0 0 1 0 0,0 0-1 0 0,0 0 1 0 0,-1 0-1 0 0,1 0 0 0 0,0 0 1 0 0,-1 2-1 0 0,-14 24 317 0 0,10-18-214 0 0,-19 32 279 0 0,-20 40 348 0 0,38-67-665 0 0,0 1 1 0 0,1-1-1 0 0,-7 30 0 0 0,9-29-35 0 0,1-7-25 0 0,1 1 0 0 0,0 0 0 0 0,0-1 0 0 0,0 12 0 0 0,5-5 64 0 0,0-13-73 0 0,-3-1-2 0 0,1 0-169 0 0,0 0-1 0 0,0 0 0 0 0,-1-1 1 0 0,1 1-1 0 0,0 0 1 0 0,0-1-1 0 0,0 1 1 0 0,0-1-1 0 0,0 0 0 0 0,0 0 1 0 0,0 0-1 0 0,0 0 1 0 0,0 0-1 0 0,0 0 1 0 0,0 0-1 0 0,0-1 0 0 0,0 1 1 0 0,0 0-1 0 0,0-1 1 0 0,0 0-1 0 0,2-1 1 0 0,12-4-6933 0 0</inkml:trace>
</inkml:ink>
</file>

<file path=ppt/ink/ink8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7:02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70 8287 0 0,'-9'0'863'0'0,"-16"-4"-43"0"0,16 3 2312 0 0,0 1 4056 0 0,13 0-7071 0 0,1-1-1 0 0,-1 0 1 0 0,0 0-1 0 0,1 0 1 0 0,-1-1 0 0 0,4-1-1 0 0,7-3 93 0 0,31-10 484 0 0,31-9 214 0 0,-67 23-768 0 0,1-1 1 0 0,0 2-1 0 0,0-1 0 0 0,0 2 1 0 0,14 0-1 0 0,-21-1-89 0 0,-3 1-38 0 0,0 0 0 0 0,0 0 0 0 0,0 1 0 0 0,0-1 1 0 0,0 0-1 0 0,1 0 0 0 0,-1 1 0 0 0,0-1 0 0 0,0 0 0 0 0,0 1 1 0 0,0-1-1 0 0,0 1 0 0 0,0 0 0 0 0,2 1 0 0 0,-3-1-9 0 0,1 0 1 0 0,0 0-1 0 0,-1 0 0 0 0,1 0 0 0 0,-1 0 0 0 0,1 0 1 0 0,-1 0-1 0 0,0 0 0 0 0,1 0 0 0 0,-1 0 0 0 0,0 0 1 0 0,0 1-1 0 0,0-1 0 0 0,0 0 0 0 0,0 0 0 0 0,0 0 1 0 0,0 0-1 0 0,0 1 0 0 0,-1 1 0 0 0,0 2-3 0 0,0-1 0 0 0,-1 1 0 0 0,0 0 0 0 0,0-1 0 0 0,0 1 0 0 0,0-1 0 0 0,-1 0 0 0 0,1 1 0 0 0,-6 4 0 0 0,-30 33 0 0 0,37-41 0 0 0,-102 86 88 0 0,71-62-68 0 0,-57 57 0 0 0,86-80-20 0 0,-11 20 11 0 0,14-22-5 0 0,1 1 0 0 0,-1-1 0 0 0,1 1 0 0 0,-1-1 0 0 0,1 1 0 0 0,-1-1 0 0 0,1 1 0 0 0,-1-1 0 0 0,1 0 0 0 0,-1 1 0 0 0,1-1 0 0 0,0 0 0 0 0,-1 1 0 0 0,1-1 0 0 0,-1 0 0 0 0,2 0 0 0 0,-2 0-2 0 0,6 2 13 0 0,-1 0-1 0 0,1-1 0 0 0,0 0 1 0 0,0 0-1 0 0,0-1 0 0 0,12 0 1 0 0,38-6 45 0 0,-34 4-31 0 0,10-3-109 0 0,48-3-96 0 0,-70 8-228 0 0,0 0 1 0 0,1 1-1 0 0,-1 0 0 0 0,0 1 1 0 0,16 4-1 0 0,-24-6 233 0 0,0 1 0 0 0,-1-1-1 0 0,1 1 1 0 0,-1 0 0 0 0,1 0 0 0 0,-1 0 0 0 0,1-1 0 0 0,-1 2-1 0 0,0-1 1 0 0,0 0 0 0 0,1 0 0 0 0,-1 0 0 0 0,0 0 0 0 0,0 1-1 0 0,0-1 1 0 0,0 1 0 0 0,0-1 0 0 0,-1 1 0 0 0,1-1 0 0 0,0 1 0 0 0,-1-1-1 0 0,1 3 1 0 0,2 10-1475 0 0</inkml:trace>
</inkml:ink>
</file>

<file path=ppt/ink/ink8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7:02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7279 0 0,'0'0'4026'0'0,"1"2"-2876"0"0,11 18 536 0 0,1 0 0 0 0,1-2 0 0 0,27 30 0 0 0,-23-32-1017 0 0,-1 0 0 0 0,2-1 0 0 0,22 13-1 0 0,-8-5 44 0 0,96 63 979 0 0,-41-28-1106 0 0,-55-36-380 0 0,56 27 0 0 0,-74-42-424 0 0,0 0-1 0 0,1-2 1 0 0,0 0 0 0 0,0 0 0 0 0,1-2 0 0 0,22 3 0 0 0,-20-8-3373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8:5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13 256 1839 0 0,'-13'3'10183'0'0,"25"-27"-6911"0"0,-9 21-2987 0 0,0 0 0 0 0,0 0 0 0 0,0 0-1 0 0,0 0 1 0 0,1 0 0 0 0,-1 1 0 0 0,1-1 0 0 0,0 1 0 0 0,4-2 0 0 0,40-14 746 0 0,-24 10-614 0 0,104-28 464 0 0,-24 8-847 0 0,113-25 0 0 0,4 18-15 0 0,-214 34-19 0 0,138-25 54 0 0,-143 26-109 0 0,-1 2-193 0 0,-1 2 230 0 0,1 1 0 0 0,-1-1 0 0 0,0 1 0 0 0,0-1 0 0 0,-1 1 0 0 0,1-1 0 0 0,-1 0 0 0 0,0 1-1 0 0,0-1 1 0 0,0 1 0 0 0,-1-1 0 0 0,-3 8 0 0 0,2-5-5 0 0,0 1 0 0 0,1 0 0 0 0,-3 10 0 0 0,4-6 22 0 0,0 0 0 0 0,1 0 1 0 0,0 1-1 0 0,1-1 0 0 0,1 0 0 0 0,0 0 0 0 0,0 0 0 0 0,1 0 0 0 0,1 0 0 0 0,0 0 0 0 0,7 15 1 0 0,-4-11-3 0 0,-2 0 0 0 0,0 1 0 0 0,0 0 1 0 0,-2 0-1 0 0,0 0 0 0 0,-1 0 0 0 0,0 0 1 0 0,-2 1-1 0 0,0-1 0 0 0,-1 0 0 0 0,-4 26 1 0 0,-7 16-8 0 0,-37 111 0 0 0,40-144 9 0 0,-73 186-28 0 0,-10 26-6 0 0,80-200 38 0 0,5-18-44 0 0,-8 36-1 0 0,12-39 66 0 0,-1 26 0 0 0,4-36-2 0 0,0 1 0 0 0,1-1 1 0 0,0 0-1 0 0,0 0 0 0 0,0 1 1 0 0,5 9-1 0 0,17 41 57 0 0,-13-33-51 0 0,12 37-1 0 0,-20-52-24 0 0,0 0 0 0 0,0-1 0 0 0,-1 1-1 0 0,-1 0 1 0 0,1 0 0 0 0,-1-1-1 0 0,-3 18 1 0 0,-2-5 27 0 0,-12 33 0 0 0,10-34 48 0 0,1 0 0 0 0,-4 24 0 0 0,9-38-55 0 0,0-1 1 0 0,0 1-1 0 0,1-1 1 0 0,0 1-1 0 0,1 0 1 0 0,0-1-1 0 0,0 1 1 0 0,0-1 0 0 0,0 1-1 0 0,1-1 1 0 0,4 9-1 0 0,-4-11-22 0 0,12 17 73 0 0,-11-17-53 0 0,1-1 0 0 0,0 1 0 0 0,-1-1-1 0 0,8 5 1 0 0,-7-5-18 0 0,-1-1 0 0 0,1 1 0 0 0,-1 0 0 0 0,0 0 0 0 0,0 0 0 0 0,5 7 0 0 0,0 5-3 0 0,-8-10 0 0 0,0-2 0 0 0,1 1 0 0 0,-1-3 0 0 0,1 0 0 0 0,-1 0 0 0 0,0 0 0 0 0,1 0 0 0 0,-1 0 0 0 0,0 0 0 0 0,0 0 0 0 0,0 0 0 0 0,0 1 0 0 0,0-1 0 0 0,0 0 0 0 0,0 0 0 0 0,-1 0 0 0 0,1 0 0 0 0,0 0 0 0 0,-1 2 0 0 0,0 2 0 0 0,1-2 0 0 0,-1 0 0 0 0,0 0 0 0 0,1-1 0 0 0,-1 1 0 0 0,0 0 0 0 0,0-1 0 0 0,-1 1 0 0 0,1 0 0 0 0,0-1 0 0 0,-1 1 0 0 0,0-1 0 0 0,1 0 0 0 0,-5 4 0 0 0,2-1 0 0 0,-14 12 0 0 0,10-11 0 0 0,0-2 0 0 0,2-1-17 0 0,5-3-67 0 0,1 0 78 0 0,0 0 27 0 0,-1-1-1 0 0,1 1 1 0 0,0 0 0 0 0,0-1 0 0 0,0 1-1 0 0,0 0 1 0 0,0-1 0 0 0,0 1-1 0 0,0 0 1 0 0,0-1 0 0 0,0 1 0 0 0,0-1-1 0 0,0 1 1 0 0,0 0 0 0 0,0-1-1 0 0,0 1 1 0 0,0 0 0 0 0,0-1 0 0 0,0 1-1 0 0,1-1 1 0 0,-1 0-4 0 0,0 1 0 0 0,1-1 0 0 0,-1 0-1 0 0,0 0 1 0 0,0 0 0 0 0,0 0 0 0 0,0 0 0 0 0,0 1 0 0 0,0-1 0 0 0,0 0-1 0 0,0 0 1 0 0,0 0 0 0 0,0 0 0 0 0,0 0 0 0 0,0 1 0 0 0,-1-1-1 0 0,1 0 1 0 0,-1-1 0 0 0,-5-5-17 0 0,3 5 0 0 0,-1 0 0 0 0,0 0 0 0 0,0 1 0 0 0,0 0 0 0 0,0-1 1 0 0,0 1-1 0 0,0 1 0 0 0,0-1 0 0 0,0 0 0 0 0,0 1 0 0 0,-8 0 0 0 0,-7 1-3 0 0,-23 5 1 0 0,27-4-6 0 0,-22 4-26 0 0,1 2-1 0 0,-54 19 1 0 0,-64 36 24 0 0,30-17 181 0 0,121-45-167 0 0,0 0 0 0 0,0 0 1 0 0,0 0-1 0 0,0-1 1 0 0,-1 0-1 0 0,1 1 1 0 0,0-1-1 0 0,0 0 1 0 0,0-1-1 0 0,0 1 1 0 0,0-1-1 0 0,0 1 1 0 0,0-1-1 0 0,-5-1 1 0 0,7 1 8 0 0,-1 0 1 0 0,1 0 0 0 0,-1 0 0 0 0,1 0 0 0 0,-1-1 0 0 0,1 1-1 0 0,0 0 1 0 0,-1 0 0 0 0,1-1 0 0 0,0 1 0 0 0,0-1-1 0 0,0 1 1 0 0,0-1 0 0 0,0 0 0 0 0,0 1 0 0 0,1-1 0 0 0,-1 0-1 0 0,1 1 1 0 0,-1-1 0 0 0,1 0 0 0 0,-1 0 0 0 0,1 0 0 0 0,0 0-1 0 0,0 1 1 0 0,0-4 0 0 0,0 4-10 0 0,0 0-1 0 0,0 1 1 0 0,-1-1 0 0 0,1 0-1 0 0,0 0 1 0 0,0 1 0 0 0,0-1-1 0 0,0 0 1 0 0,1 0 0 0 0,-1 1-1 0 0,0-1 1 0 0,0 0 0 0 0,0 0-1 0 0,0 1 1 0 0,1-1 0 0 0,-1 0-1 0 0,0 1 1 0 0,1-1 0 0 0,-1 0-1 0 0,1 1 1 0 0,-1-1 0 0 0,1 0-1 0 0,1-1 1 0 0,-1-2-4 0 0,-1 3 0 0 0,0 0 0 0 0,1 1 0 0 0,-1-1 0 0 0,0 0 0 0 0,1 0 0 0 0,-1 0 0 0 0,1 0 0 0 0,-1 1 0 0 0,1-1 0 0 0,-1 0 0 0 0,1 0 0 0 0,0 1 0 0 0,-1-1 0 0 0,1 1 0 0 0,1-2 0 0 0,-2 1-12 0 0,1 0-1 0 0,0 0 1 0 0,0 0-1 0 0,-1 1 1 0 0,1-1-1 0 0,0 0 1 0 0,0 0-1 0 0,0 0 1 0 0,0 1-1 0 0,0-1 1 0 0,-1 1-1 0 0,2-1 1 0 0,-1 1-1 0 0,0-1 1 0 0,0 1-1 0 0,0-1 1 0 0,0 1-1 0 0,0 0 1 0 0,0 0 0 0 0,0-1-1 0 0,0 1 1 0 0,0 0-1 0 0,1 0 1 0 0,-1 0-1 0 0,1 1 1 0 0,0-1 8 0 0,0-1-148 0 0,15 4-2127 0 0</inkml:trace>
</inkml:ink>
</file>

<file path=ppt/ink/ink8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7:03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0 9671 0 0,'0'0'2251'0'0,"-7"5"540"0"0,-96 84 1533 0 0,1-2-2538 0 0,89-77-1688 0 0,-149 117 2040 0 0,127-97-3003 0 0,2 2-1 0 0,-42 50 1 0 0,73-80-612 0 0,-3 4-270 0 0</inkml:trace>
</inkml:ink>
</file>

<file path=ppt/ink/ink8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7:04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40 160 7919 0 0,'0'0'714'0'0,"-9"-2"-572"0"0,-7-1 383 0 0,2-5 9214 0 0,23 7-9435 0 0,1 0-1 0 0,-1-1 0 0 0,1 0 1 0 0,12-5-1 0 0,15-3 203 0 0,-22 7-470 0 0,241-43 945 0 0,99-4-1273 0 0,-298 39-422 0 0,-37 6-237 0 0,-1 2 0 0 0,38-3 1 0 0,-55 6-597 0 0</inkml:trace>
</inkml:ink>
</file>

<file path=ppt/ink/ink8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7:04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8 5983 0 0,'0'0'542'0'0,"1"-2"-446"0"0,4-4 3998 0 0,-5 20-5 0 0,1-9-3783 0 0,-1 0 0 0 0,0 0-1 0 0,-1 0 1 0 0,1 0-1 0 0,-3 7 1 0 0,-34 102 1081 0 0,10-40-1009 0 0,0-2-217 0 0,17-49-209 0 0,2 0-1 0 0,0 1 0 0 0,1-1 0 0 0,-4 29 1 0 0,11-46-370 0 0,-1 0 0 0 0,2 1 1 0 0,0 10-1 0 0,-1-15-441 0 0</inkml:trace>
</inkml:ink>
</file>

<file path=ppt/ink/ink8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7:05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0 12007 0 0,'0'0'1083'0'0,"-2"1"-891"0"0,-4 2-18 0 0,0 0-1 0 0,0 1 1 0 0,1-1-1 0 0,-1 1 1 0 0,1 1-1 0 0,0-1 1 0 0,0 1 0 0 0,0 0-1 0 0,1 0 1 0 0,-7 10-1 0 0,-11 20 605 0 0,3 2 0 0 0,-18 45 0 0 0,3-5-313 0 0,-80 166-192 0 0,-44 88 207 0 0,125-241-1128 0 0,23-57-108 0 0,-17 35 1 0 0,23-59 610 0 0,-1 0-1 0 0,0 0 1 0 0,0-1-1 0 0,-1 0 1 0 0,0 0 0 0 0,0 0-1 0 0,-1-1 1 0 0,-11 10-1 0 0,4-8-1159 0 0,0-3-50 0 0</inkml:trace>
</inkml:ink>
</file>

<file path=ppt/ink/ink8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7:05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0 155 11719 0 0,'0'0'1060'0'0,"2"1"-869"0"0,3 1-264 0 0,5 4 668 0 0,0-1 0 0 0,0-1 1 0 0,1 0-1 0 0,0 0 0 0 0,-1-1 0 0 0,20 3 0 0 0,-4-4 147 0 0,0-2 0 0 0,0 0 0 0 0,0-2 0 0 0,42-9 0 0 0,101-32 1165 0 0,-122 29-1567 0 0,88-26 165 0 0,69-18-236 0 0,-176 50-892 0 0,13-3-765 0 0,-14 7-4788 0 0,-12 3-552 0 0</inkml:trace>
</inkml:ink>
</file>

<file path=ppt/ink/ink8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7:06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81 6447 0 0,'0'-2'298'0'0,"-4"-33"1047"0"0,-1 9 6539 0 0,5 25-7862 0 0,1 1 1 0 0,-1-1-1 0 0,0 0 1 0 0,0 1-1 0 0,0-1 1 0 0,0 0-1 0 0,-1 1 1 0 0,1-1-1 0 0,0 0 1 0 0,0 1-1 0 0,0-1 1 0 0,0 1-1 0 0,-1-1 1 0 0,1 0-1 0 0,0 1 1 0 0,-1-1-1 0 0,1 1 0 0 0,0-1 1 0 0,-1 1-1 0 0,1-1 1 0 0,-1 1-1 0 0,1-1 1 0 0,-1 1-1 0 0,1-1 1 0 0,-1 1-1 0 0,1-1 1 0 0,-1 1-1 0 0,0 0 1 0 0,1-1-1 0 0,-1 1 1 0 0,1 0-1 0 0,-1 0 1 0 0,0 0-1 0 0,1-1 1 0 0,-1 1-1 0 0,0 0 1 0 0,1 0-1 0 0,-1 0 0 0 0,0 0 1 0 0,1 0-1 0 0,-1 0 1 0 0,0 0-1 0 0,1 0 1 0 0,-1 0-1 0 0,0 0 1 0 0,1 1-1 0 0,-1-1 1 0 0,0 0-1 0 0,-5 2-28 0 0,0 0 0 0 0,0 1-1 0 0,0-1 1 0 0,-6 5 0 0 0,6-4 49 0 0,-116 68-44 0 0,38-20 261 0 0,83-50-251 0 0,-100 60 684 0 0,86-51-395 0 0,1 1 0 0 0,1 0 0 0 0,0 1 0 0 0,-20 22 0 0 0,19-12 571 0 0,13-21-459 0 0,2 1-130 0 0,0 0-246 0 0,1 0 0 0 0,-1 0 1 0 0,0-1-1 0 0,1 1 1 0 0,-1 0-1 0 0,1-1 1 0 0,0 1-1 0 0,-1-1 1 0 0,1 0-1 0 0,0 0 1 0 0,0 1-1 0 0,0-1 1 0 0,0 0-1 0 0,0-1 1 0 0,0 1-1 0 0,0 0 1 0 0,0 0-1 0 0,0-1 1 0 0,0 1-1 0 0,0-1 1 0 0,1 0-1 0 0,-1 0 1 0 0,0 0-1 0 0,4 0 1 0 0,6-1 14 0 0,0 0-1 0 0,1-1 1 0 0,14-5 0 0 0,-19 5-48 0 0,17-4-115 0 0,0-2 1 0 0,-1-1-1 0 0,1-1 0 0 0,-2-1 1 0 0,0-1-1 0 0,30-21 0 0 0,-47 29 86 0 0,14-14-84 0 0,-20 17 115 0 0,-1 1 1 0 0,0-1-1 0 0,1 1 0 0 0,-1-1 0 0 0,0 1 0 0 0,0-1 0 0 0,1 1 1 0 0,-1-1-1 0 0,0 1 0 0 0,0 0 0 0 0,0-1 0 0 0,0 1 1 0 0,0 0-1 0 0,1 0 0 0 0,-1 0 0 0 0,0 0 0 0 0,-2 0 1 0 0,-1 2 0 0 0,0 0 1 0 0,0 0 0 0 0,1 0 0 0 0,-1 1 0 0 0,1 0 0 0 0,-1 0 0 0 0,1 0 0 0 0,0 0 0 0 0,0 0 0 0 0,0 0 0 0 0,0 1 0 0 0,1 0 0 0 0,-3 3 0 0 0,4-5-97 0 0,5 11-5851 0 0,1-1-633 0 0</inkml:trace>
</inkml:ink>
</file>

<file path=ppt/ink/ink8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7:06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72 363 4143 0 0,'-8'3'428'0'0,"-8"-1"-86"0"0,-2-3 3299 0 0,6 1 1327 0 0,11 0-4720 0 0,0 0 1 0 0,1 0-1 0 0,-1 0 0 0 0,0 0 1 0 0,1 0-1 0 0,-1 0 1 0 0,0 0-1 0 0,1-1 0 0 0,-1 1 1 0 0,1 0-1 0 0,-1 0 0 0 0,0 0 1 0 0,1-1-1 0 0,-1 1 1 0 0,1 0-1 0 0,-1-1 0 0 0,1 1 1 0 0,-1-1-1 0 0,1 1 0 0 0,-1-1 1 0 0,1 1-1 0 0,-1-1 1 0 0,0 0-1 0 0,1 0-102 0 0,-1 0 1 0 0,1 0-1 0 0,0-1 1 0 0,-1 1-1 0 0,1 0 1 0 0,0 0-1 0 0,0 0 1 0 0,0-1-1 0 0,0 1 1 0 0,0 0-1 0 0,0 0 0 0 0,0-2 1 0 0,1-1-57 0 0,0 0 0 0 0,0 0-1 0 0,0-1 1 0 0,1 1 0 0 0,3-7 0 0 0,4-2-22 0 0,0 1 1 0 0,1-1-1 0 0,1 2 1 0 0,0-1-1 0 0,15-11 0 0 0,-8 7-57 0 0,11-10-156 0 0,1 2-1 0 0,1 1 1 0 0,1 1 0 0 0,1 2-1 0 0,1 1 1 0 0,1 2 0 0 0,0 1 0 0 0,66-19-1 0 0,-99 34 143 0 0,4-1-12 0 0,0 0-1 0 0,1 1 1 0 0,-1 0-1 0 0,12 0 1 0 0,-17 1 19 0 0,0 0 0 0 0,0 0 0 0 0,0 0-1 0 0,0 0 1 0 0,-1 0 0 0 0,1 0 0 0 0,0 0 0 0 0,0 0 0 0 0,0 1 0 0 0,0-1 0 0 0,-1 0 0 0 0,1 1 0 0 0,0-1 0 0 0,0 0 0 0 0,-1 1 0 0 0,1-1-1 0 0,0 1 1 0 0,-1-1 0 0 0,1 1 0 0 0,0 0 0 0 0,-1-1 0 0 0,1 1 0 0 0,-1 0 0 0 0,1-1 0 0 0,-1 1 0 0 0,1 0 0 0 0,-1 0 0 0 0,0-1 0 0 0,1 1-1 0 0,-1 0 1 0 0,0 0 0 0 0,0 0 0 0 0,1-1 0 0 0,-1 1 0 0 0,0 0 0 0 0,0 0 0 0 0,0 0 0 0 0,0 0 0 0 0,0-1 0 0 0,0 1 0 0 0,0 0 0 0 0,0 0-1 0 0,-1 0 1 0 0,1 0 0 0 0,0-1 0 0 0,-1 2 0 0 0,-5 19 192 0 0,-1 0 1 0 0,-1 0-1 0 0,-1-1 0 0 0,-19 32 1 0 0,18-36-143 0 0,1 1 1 0 0,0 1-1 0 0,1-1 1 0 0,1 1-1 0 0,1 1 0 0 0,-5 22 1 0 0,11-39-254 0 0,1 3 41 0 0,-1 0-1412 0 0</inkml:trace>
</inkml:ink>
</file>

<file path=ppt/ink/ink8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7:06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 12439 0 0,'0'0'5438'0'0,"-1"1"-4922"0"0,-16 24 185 0 0,0 0 1 0 0,-17 39 0 0 0,19-35-528 0 0,-1-1 0 0 0,-20 27 1 0 0,10-18-90 0 0,25-36 96 0 0,1 1-117 0 0,6 9-2 0 0,0-7-64 0 0,-4-3 6 0 0,1 1-24 0 0,1 0 0 0 0,0 0 1 0 0,-1-1-1 0 0,1 1 0 0 0,0-1 0 0 0,0 0 0 0 0,0 0 0 0 0,0-1 1 0 0,0 1-1 0 0,0-1 0 0 0,0 1 0 0 0,7-2 0 0 0,-4 0-802 0 0,0 0 1 0 0,0 0-1 0 0,0-1 0 0 0,-1 0 0 0 0,1 0 0 0 0,10-6 1 0 0,-8 3-4929 0 0</inkml:trace>
</inkml:ink>
</file>

<file path=ppt/ink/ink8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7:07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 11951 0 0,'0'0'1083'0'0,"-1"0"-774"0"0,-11 5 304 0 0,1-1-1 0 0,1 1 1 0 0,-1 1 0 0 0,1 0-1 0 0,-1 0 1 0 0,2 1-1 0 0,-1 0 1 0 0,-15 15 0 0 0,13-8-273 0 0,0-1 0 0 0,1 2 0 0 0,1-1 0 0 0,0 1 0 0 0,-9 22 0 0 0,-51 88 529 0 0,-6 13-612 0 0,72-129-270 0 0,2-5-116 0 0,-1 1 0 0 0,1 0-1 0 0,0 0 1 0 0,0 0-1 0 0,0 0 1 0 0,0 0 0 0 0,1 0-1 0 0,0 0 1 0 0,0 1 0 0 0,0 7-1 0 0,4-2-682 0 0</inkml:trace>
</inkml:ink>
</file>

<file path=ppt/ink/ink8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7:0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12895 0 0,'0'0'1172'0'0,"0"2"-966"0"0,-2 10 276 0 0,2 0 1 0 0,-1-1 0 0 0,2 1-1 0 0,0 0 1 0 0,4 21 0 0 0,-2-20-154 0 0,0 0 0 0 0,1-1 1 0 0,1 0-1 0 0,0 1 1 0 0,1-1-1 0 0,0-1 1 0 0,1 1-1 0 0,0-1 0 0 0,1-1 1 0 0,0 1-1 0 0,1-1 1 0 0,0 0-1 0 0,16 13 1 0 0,10 4 242 0 0,2-1 1 0 0,66 36-1 0 0,-48-31-112 0 0,-21-14-398 0 0,1-1-1 0 0,1-1 1 0 0,50 13 0 0 0,-27-10-965 0 0,-57-17 204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9:00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17 177 6911 0 0,'0'0'623'0'0,"-1"0"-514"0"0,-14 0 12415 0 0,17 0-12097 0 0,445-25 3250 0 0,-370 16-3695 0 0,1-2 0 0 0,-2-4 0 0 0,0-4 0 0 0,83-31-1 0 0,-72 16-994 0 0,-51 20-2527 0 0,-36 14 3511 0 0,-8 10-6530 0 0</inkml:trace>
</inkml:ink>
</file>

<file path=ppt/ink/ink8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7:07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0 14135 0 0,'0'0'1283'0'0,"-2"1"-1055"0"0,-12 6 70 0 0,0 0 0 0 0,0 1 0 0 0,1 1 0 0 0,0 0-1 0 0,-16 14 1 0 0,16-12 70 0 0,-27 24 1072 0 0,-59 69 1 0 0,77-79-1106 0 0,1-2 174 0 0,-28 41 1 0 0,40-50-910 0 0,1 1 1 0 0,0 0 0 0 0,1 0-1 0 0,-8 26 1 0 0,11-30-737 0 0</inkml:trace>
</inkml:ink>
</file>

<file path=ppt/ink/ink8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7:09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11167 0 0,'0'0'1016'0'0,"-2"0"-836"0"0,1 1-121 0 0,-1 0-1 0 0,0 0 1 0 0,1 0-1 0 0,-1 0 1 0 0,1 0-1 0 0,0 0 1 0 0,-1 0-1 0 0,1 0 1 0 0,0 1-1 0 0,0-1 1 0 0,0 1-1 0 0,-1-1 0 0 0,1 0 1 0 0,1 1-1 0 0,-1 0 1 0 0,0-1-1 0 0,0 1 1 0 0,1 0-1 0 0,-1-1 1 0 0,1 1-1 0 0,-1 0 1 0 0,1-1-1 0 0,0 1 1 0 0,-1 0-1 0 0,1 0 1 0 0,0 0-1 0 0,0-1 1 0 0,1 1-1 0 0,-1 0 1 0 0,0 0-1 0 0,0-1 1 0 0,1 1-1 0 0,-1 0 0 0 0,1 0 1 0 0,0-1-1 0 0,-1 1 1 0 0,1-1-1 0 0,0 1 1 0 0,0-1-1 0 0,0 1 1 0 0,2 2-1 0 0,3 2 101 0 0,-1 0-1 0 0,1 0 0 0 0,1-1 0 0 0,-1 0 1 0 0,1 0-1 0 0,-1 0 0 0 0,1-1 1 0 0,12 6-1 0 0,8 1 226 0 0,31 9 1 0 0,-26-10-41 0 0,4 2-295 0 0,33 11 219 0 0,-1 3 1 0 0,71 38 0 0 0,-117-51-168 0 0,0 0 0 0 0,-1 2 1 0 0,33 29-1 0 0,-42-31-76 0 0,1-1 0 0 0,-2 2 0 0 0,0 0 0 0 0,0 0-1 0 0,-2 1 1 0 0,11 20 0 0 0,-15-23-15 0 0,0 0 1 0 0,0 1-1 0 0,-1-1 0 0 0,-1 1 0 0 0,0 0 1 0 0,0 0-1 0 0,-2 0 0 0 0,1 0 0 0 0,-2 0 1 0 0,0 0-1 0 0,0 0 0 0 0,-2 0 0 0 0,1 0 1 0 0,-1 0-1 0 0,-1 0 0 0 0,-1-1 0 0 0,0 1 1 0 0,0-1-1 0 0,-1 0 0 0 0,0 0 0 0 0,-10 14 1 0 0,-1-2 64 0 0,-1-1 1 0 0,-1 0-1 0 0,-1-2 1 0 0,-40 36 0 0 0,-97 63 438 0 0,117-91-401 0 0,-154 94-57 0 0,179-114-135 0 0,12-8-49 0 0</inkml:trace>
</inkml:ink>
</file>

<file path=ppt/ink/ink8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7:10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31 4607 0 0,'30'-30'2316'0'0,"-31"45"1955"0"0,0-7-3731 0 0,-2 0 0 0 0,1 0 1 0 0,-1 0-1 0 0,0 0 0 0 0,-8 13 0 0 0,-27 37-243 0 0,32-48-80 0 0,-37 51 361 0 0,-4 6 266 0 0,-58 110 0 0 0,-28 113 47 0 0,-68 132-590 0 0,178-379-344 0 0,5-9-436 0 0,-1-1-1 0 0,-29 38 1 0 0,42-64-1125 0 0</inkml:trace>
</inkml:ink>
</file>

<file path=ppt/ink/ink8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7:10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1375 0 0,'2'1'3126'0'0,"0"0"-2122"0"0,0 1-1 0 0,0-1 1 0 0,0 0 0 0 0,1 1 0 0 0,-1-1 0 0 0,0 0-1 0 0,1-1 1 0 0,3 2 0 0 0,-2-1-126 0 0,0 0-1 0 0,0-1 1 0 0,1 0 0 0 0,6 0 0 0 0,3-2-273 0 0,-1-1 0 0 0,19-5 1 0 0,3-1 917 0 0,216-43 1444 0 0,-48 9-2731 0 0,-165 35-296 0 0,33-6-1262 0 0,-60 13 397 0 0,1 0 0 0 0,-1 0 0 0 0,0 1 0 0 0,14 2 0 0 0,-12 0-1079 0 0</inkml:trace>
</inkml:ink>
</file>

<file path=ppt/ink/ink8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7:11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70 7367 0 0,'1'-7'763'0'0,"0"-7"-807"0"0,-3-10 4262 0 0,2 23-4004 0 0,0 0-1 0 0,-1-1 0 0 0,1 1 0 0 0,0 0 0 0 0,-1 0 1 0 0,1 0-1 0 0,-1 0 0 0 0,1 0 0 0 0,-1 0 0 0 0,0 0 1 0 0,1 0-1 0 0,-1 0 0 0 0,0 0 0 0 0,0 0 0 0 0,0 0 1 0 0,1 0-1 0 0,-1 0 0 0 0,0 1 0 0 0,0-1 0 0 0,0 0 1 0 0,0 1-1 0 0,0-1 0 0 0,-1 1 0 0 0,1-1 0 0 0,0 1 1 0 0,0-1-1 0 0,0 1 0 0 0,-2 0 0 0 0,-2-1-112 0 0,0 2-1 0 0,-1-1 1 0 0,1 1-1 0 0,-1-1 1 0 0,1 2-1 0 0,0-1 1 0 0,-1 0-1 0 0,1 1 1 0 0,0 0-1 0 0,0 0 1 0 0,0 1-1 0 0,0 0 1 0 0,-5 3-1 0 0,-8 7-154 0 0,-31 29 0 0 0,40-34 122 0 0,-40 37 117 0 0,-52 46 150 0 0,20-18-122 0 0,73-64-156 0 0,-1 0 0 0 0,2 1-1 0 0,-1 1 1 0 0,1-1 0 0 0,0 1 0 0 0,-6 16 0 0 0,12-26 61 0 0,1 0-105 0 0,1 0 0 0 0,-1-1 0 0 0,0 1 1 0 0,1-1-1 0 0,-1 1 0 0 0,0-1 0 0 0,1 1 0 0 0,-1-1 0 0 0,1 1 0 0 0,-1-1 0 0 0,1 1 0 0 0,-1-1 0 0 0,1 0 1 0 0,-1 1-1 0 0,1-1 0 0 0,-1 0 0 0 0,1 1 0 0 0,0-1 0 0 0,-1 0 0 0 0,1 0 0 0 0,14 5 148 0 0,-4-3-65 0 0,1-1-1 0 0,0 0 1 0 0,0-1-1 0 0,0-1 0 0 0,-1 0 1 0 0,22-4-1 0 0,69-24-2 0 0,-83 23-160 0 0,-1-2-1 0 0,0 0 1 0 0,0-1-1 0 0,-1-1 0 0 0,0-1 1 0 0,18-15-1 0 0,-78 70 62 0 0,37-38 9 0 0,0-1 1 0 0,1 1-1 0 0,0 0 1 0 0,0 0-1 0 0,-5 8 1 0 0,8-5-148 0 0,2-7-16 0 0,1-1 1 0 0,0 0-1 0 0,0 1 1 0 0,0-1-1 0 0,0 0 1 0 0,1 0-1 0 0,-1 0 1 0 0,0 0-1 0 0,0 0 1 0 0,1 0-1 0 0,-1 0 1 0 0,1 0-1 0 0,1 0 1 0 0,11 5-1179 0 0</inkml:trace>
</inkml:ink>
</file>

<file path=ppt/ink/ink8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7:11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26 383 4143 0 0,'0'0'319'0'0,"-9"2"2841"0"0,9-2-2726 0 0,-1 0-1 0 0,1 0 1 0 0,-1 0 0 0 0,0 0-1 0 0,1 0 1 0 0,-1 0 0 0 0,1 0 0 0 0,-1 0-1 0 0,0 0 1 0 0,1 0 0 0 0,-1 0-1 0 0,1 0 1 0 0,-1-1 0 0 0,0 1-1 0 0,-4-3 3904 0 0,4 1-3903 0 0,1 2-223 0 0,0-1 1 0 0,-1 0-1 0 0,1 0 1 0 0,0 0-1 0 0,0 0 0 0 0,0 0 1 0 0,0 0-1 0 0,0 0 1 0 0,0 0-1 0 0,0 0 1 0 0,0 0-1 0 0,0 0 0 0 0,0 0 1 0 0,1-1-1 0 0,0-4-49 0 0,1 1-1 0 0,0 0 1 0 0,1-1-1 0 0,3-6 1 0 0,9-10 53 0 0,2-1 0 0 0,0 2 1 0 0,1 0-1 0 0,1 1 0 0 0,0 1 1 0 0,2 1-1 0 0,0 1 1 0 0,40-25-1 0 0,-15 15-381 0 0,1 2 0 0 0,1 2 0 0 0,78-24 0 0 0,-124 46 151 0 0,0 0 0 0 0,1 0 0 0 0,-1 1 0 0 0,1-1 0 0 0,-1 1 0 0 0,1 0 0 0 0,-1 0 0 0 0,1 0 0 0 0,-1 0-1 0 0,1 0 1 0 0,0 1 0 0 0,2 0 0 0 0,-4-1 11 0 0,0 0 0 0 0,-1 1-1 0 0,1-1 1 0 0,0 1 0 0 0,0-1-1 0 0,0 1 1 0 0,0 0 0 0 0,-1-1-1 0 0,1 1 1 0 0,0 0 0 0 0,-1-1 0 0 0,1 1-1 0 0,-1 0 1 0 0,1 0 0 0 0,0 0-1 0 0,-1-1 1 0 0,0 1 0 0 0,1 0-1 0 0,-1 0 1 0 0,0 0 0 0 0,1 0-1 0 0,-1 0 1 0 0,0 0 0 0 0,0 0 0 0 0,0 0-1 0 0,0 0 1 0 0,1 0 0 0 0,-2 0-1 0 0,1 0 1 0 0,0 0 0 0 0,0 0-1 0 0,0 0 1 0 0,0 0 0 0 0,-1 1-1 0 0,-4 14 4 0 0,0 0-1 0 0,-1-1 0 0 0,0 1 1 0 0,-1-1-1 0 0,-18 26 0 0 0,2-1 52 0 0,-6 11 10 0 0,-12 22 81 0 0,36-62-160 0 0,1 0 0 0 0,0 0 0 0 0,0 0 0 0 0,1 0 0 0 0,-1 15 0 0 0,2-16-185 0 0,1-7-93 0 0,0 1 0 0 0,1-1 0 0 0,0 0 0 0 0,0 1-1 0 0,0-1 1 0 0,0 6 0 0 0,2 0-1591 0 0</inkml:trace>
</inkml:ink>
</file>

<file path=ppt/ink/ink8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7:12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0 7367 0 0,'0'0'9148'0'0,"-1"2"-8021"0"0,-1 2-912 0 0,0 0 1 0 0,0 0-1 0 0,0 0 1 0 0,0 0-1 0 0,-1-1 1 0 0,0 1-1 0 0,0-1 1 0 0,-4 5-1 0 0,-32 25 270 0 0,16-14-273 0 0,-119 86 41 0 0,101-77-203 0 0,7-7-35 0 0,-40 18 1 0 0,-23 14 14 0 0,85-45-28 0 0,0 0 0 0 0,0 1 0 0 0,1 1 1 0 0,0-1-1 0 0,-13 17 0 0 0,18-18-11 0 0,-1 0 0 0 0,2 1 0 0 0,-1 0 0 0 0,1 0-1 0 0,0 1 1 0 0,-5 15 0 0 0,9-22 18 0 0,0-1-1 0 0,1 0 1 0 0,-1 0-1 0 0,1 0 1 0 0,0 0-1 0 0,0 0 1 0 0,0 0-1 0 0,0 0 1 0 0,0 1-1 0 0,0-1 1 0 0,0 0-1 0 0,1 0 1 0 0,-1 0-1 0 0,1 0 1 0 0,0 0-1 0 0,-1 0 1 0 0,1 0-1 0 0,0 0 1 0 0,0 0-1 0 0,0 0 1 0 0,1 0-1 0 0,-1-1 1 0 0,0 1 0 0 0,1 0-1 0 0,-1-1 1 0 0,1 1-1 0 0,-1-1 1 0 0,1 0-1 0 0,0 1 1 0 0,-1-1-1 0 0,1 0 1 0 0,0 0-1 0 0,0 0 1 0 0,0 0-1 0 0,0 0 1 0 0,0-1-1 0 0,2 1 1 0 0,9 3 71 0 0,-1-1 0 0 0,1-1 0 0 0,0 0 1 0 0,23 0-1 0 0,-31-2-71 0 0,26 0 202 0 0,-1-1 0 0 0,1-1 1 0 0,-1-1-1 0 0,0-2 0 0 0,0-1 0 0 0,0-2 1 0 0,46-17-1 0 0,-65 20-172 0 0,-1-1-1 0 0,1 0 1 0 0,-1 0 0 0 0,-1-1-1 0 0,1 0 1 0 0,-1 0 0 0 0,0-1-1 0 0,-1-1 1 0 0,8-9 0 0 0,6-10-225 0 0,29-51 1 0 0,-48 72 113 0 0,-2 6-137 0 0,1-8-306 0 0,-1 3-113 0 0,-11 3 419 0 0,3 4 197 0 0,0 0-1 0 0,1 0 1 0 0,-1 0 0 0 0,0 1 0 0 0,1-1-1 0 0,0 2 1 0 0,-9 3 0 0 0,-44 25-77 0 0,37-19 77 0 0,1 1-7 0 0,0 0-1 0 0,1 1 1 0 0,0 2-1 0 0,2 0 1 0 0,-1 0 0 0 0,-17 23-1 0 0,30-32 10 0 0,1 0 0 0 0,1 0 0 0 0,-1 0 0 0 0,1 0 1 0 0,0 1-1 0 0,1-1 0 0 0,-1 1 0 0 0,-3 16 0 0 0,7-23-190 0 0,1 1-493 0 0,3 5-209 0 0,2 4-38 0 0</inkml:trace>
</inkml:ink>
</file>

<file path=ppt/ink/ink8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7:12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4143 0 0,'1'2'2956'0'0,"11"38"5018"0"0,-3 2-5088 0 0,-5-19-2302 0 0,1-1 1 0 0,9 25 0 0 0,-7-32-355 0 0,0 0 0 0 0,2-1 0 0 0,-1 0 0 0 0,1 0 0 0 0,1-1 0 0 0,1 0 0 0 0,0-1 1 0 0,0 0-1 0 0,1-1 0 0 0,20 15 0 0 0,1-3-97 0 0,0-1 1 0 0,2-2-1 0 0,42 18 1 0 0,-63-32-142 0 0,0-1 1 0 0,0 0-1 0 0,17 4 1 0 0,-26-8-351 0 0,0 0 1 0 0,1 0-1 0 0,0-1 1 0 0,-1 1-1 0 0,1-1 1 0 0,-1 0-1 0 0,1-1 1 0 0,0 0-1 0 0,-1 0 1 0 0,1 0-1 0 0,7-3 1 0 0,-2-1-1238 0 0</inkml:trace>
</inkml:ink>
</file>

<file path=ppt/ink/ink8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7:13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0 5063 0 0,'0'0'390'0'0,"-9"0"1812"0"0,3 1-824 0 0,0 0 0 0 0,0 0-1 0 0,1 1 1 0 0,-12 4 0 0 0,9-3-592 0 0,1 1 0 0 0,-14 9 1 0 0,2 2-863 0 0,-26 25 1 0 0,27-23 802 0 0,-253 261 1670 0 0,253-259-2372 0 0,10-10-3 0 0,-10 10-14 0 0,1 2 0 0 0,-21 31 0 0 0,36-50-105 0 0</inkml:trace>
</inkml:ink>
</file>

<file path=ppt/ink/ink8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7:13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247 349 6911 0 0,'-1'2'7180'0'0,"-5"5"-4413"0"0,4-6-2254 0 0,-4 1-332 0 0,1 1 0 0 0,-1-1-1 0 0,0 0 1 0 0,0-1-1 0 0,0 1 1 0 0,0-1 0 0 0,0-1-1 0 0,0 1 1 0 0,0-1 0 0 0,0 0-1 0 0,-1 0 1 0 0,1-1 0 0 0,0 0-1 0 0,0 0 1 0 0,-11-4 0 0 0,7 3-82 0 0,0-2 0 0 0,1 1 1 0 0,0-1-1 0 0,0-1 0 0 0,0 1 1 0 0,0-2-1 0 0,1 1 0 0 0,-1-1 1 0 0,-8-9-1 0 0,14 12-80 0 0,0 0-1 0 0,0 0 1 0 0,0-1-1 0 0,1 1 1 0 0,-1-1-1 0 0,1 1 1 0 0,0-1-1 0 0,0 0 1 0 0,1 0-1 0 0,-1 0 1 0 0,1 0-1 0 0,-1 0 1 0 0,1 0-1 0 0,1 0 0 0 0,-2-7 1 0 0,3 6-57 0 0,-1-1 1 0 0,0 1-1 0 0,1-1 1 0 0,0 1-1 0 0,0-1 1 0 0,1 1-1 0 0,0 0 1 0 0,-1-1-1 0 0,2 1 0 0 0,3-8 1 0 0,2 1-115 0 0,0 1-1 0 0,1-1 1 0 0,0 1 0 0 0,1 1-1 0 0,0 0 1 0 0,1 0 0 0 0,0 1-1 0 0,16-11 1 0 0,-10 9 64 0 0,1 2 1 0 0,0 0-1 0 0,0 1 0 0 0,1 0 1 0 0,0 2-1 0 0,0 0 0 0 0,1 1 1 0 0,-1 1-1 0 0,1 1 0 0 0,0 1 0 0 0,0 1 1 0 0,0 0-1 0 0,0 1 0 0 0,0 2 1 0 0,0 0-1 0 0,0 1 0 0 0,24 7 1 0 0,-38-8 137 0 0,-1-1 0 0 0,1 2 0 0 0,-1-1 0 0 0,0 1 0 0 0,0-1 0 0 0,0 2 0 0 0,0-1 0 0 0,0 0 0 0 0,-1 1 0 0 0,6 5 0 0 0,-7-6-6 0 0,-1 0 0 0 0,0 0 0 0 0,-1-1 0 0 0,1 1 0 0 0,0 1-1 0 0,-1-1 1 0 0,1 0 0 0 0,-1 0 0 0 0,0 0 0 0 0,0 1 0 0 0,-1-1 0 0 0,1 0-1 0 0,-1 1 1 0 0,1-1 0 0 0,-1 1 0 0 0,0-1 0 0 0,0 1 0 0 0,-1 4 0 0 0,-1 1 9 0 0,0 0 0 0 0,-1-1 0 0 0,0 1 1 0 0,-1-1-1 0 0,1 1 0 0 0,-2-1 0 0 0,1-1 1 0 0,-12 16-1 0 0,-2 0 153 0 0,-31 29-1 0 0,34-38-399 0 0,-1 0 0 0 0,-1-2-1 0 0,0 0 1 0 0,-1-1 0 0 0,0 0-1 0 0,-1-2 1 0 0,0 0 0 0 0,-1-1-1 0 0,0-1 1 0 0,-22 5 0 0 0,39-12-211 0 0,-9 3-439 0 0,4-5-4675 0 0,2-1 528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9:00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 15575 0 0,'0'0'1708'0'0,"0"2"-1437"0"0,2 30 429 0 0,-2 0 1 0 0,-1 0-1 0 0,-8 45 1 0 0,3-22-323 0 0,3-25-208 0 0,-26 193 370 0 0,22-185-564 0 0,-2-2 0 0 0,-2 1 0 0 0,-29 67 1 0 0,33-89-245 0 0,-7 13 263 0 0,10-10-3572 0 0</inkml:trace>
</inkml:ink>
</file>

<file path=ppt/ink/ink8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7:13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33 14567 0 0,'33'-32'1620'0'0,"-32"31"-1438"0"0,-11 8 199 0 0,7-4-308 0 0,-230 171 149 0 0,167-126-192 0 0,3 4 1 0 0,2 2 0 0 0,2 2-1 0 0,-58 74 1 0 0,100-109 50 0 0,1 0-1 0 0,1 1 1 0 0,1 1 0 0 0,1 0-1 0 0,-20 49 1 0 0,31-64-59 0 0,-1 1 0 0 0,1-1 0 0 0,-1 12-1 0 0,2-17-6 0 0,1 1-1 0 0,0-1 1 0 0,0 1-1 0 0,0-1 1 0 0,1 1-1 0 0,-1-1 1 0 0,1 1-1 0 0,-1-1 1 0 0,1 0-1 0 0,3 6 1 0 0,-4-7-95 0 0,3 3-349 0 0</inkml:trace>
</inkml:ink>
</file>

<file path=ppt/ink/ink8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7:14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7831 0 0,'0'0'706'0'0,"0"2"-578"0"0,-7 25-582 0 0,1-5 3132 0 0,-5 32 0 0 0,10-47-2177 0 0,0 1-1 0 0,1-1 1 0 0,0 1-1 0 0,1-1 1 0 0,-1 1-1 0 0,2-1 0 0 0,-1 1 1 0 0,4 10-1 0 0,3 1-44 0 0,1 1 0 0 0,0-1 0 0 0,2-1 0 0 0,0 0 0 0 0,1 0 0 0 0,1-1 0 0 0,0-1 0 0 0,2 0 0 0 0,0-1 0 0 0,21 17 0 0 0,13 11-187 0 0,11 9 328 0 0,77 51 1 0 0,-129-98-634 0 0,5 4-563 0 0,-1-1 0 0 0,27 11 0 0 0,-34-17 426 0 0,-1 0 1 0 0,1-1-1 0 0,0 0 0 0 0,0 0 0 0 0,0 0 1 0 0,0-1-1 0 0,0 1 0 0 0,0-1 0 0 0,-1 0 1 0 0,1-1-1 0 0,0 1 0 0 0,9-3 1 0 0,4-2-1358 0 0</inkml:trace>
</inkml:ink>
</file>

<file path=ppt/ink/ink8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7:14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0 10591 0 0,'-1'1'488'0'0,"-6"2"-342"0"0,0 1-1 0 0,0 0 0 0 0,0 0 0 0 0,1 1 1 0 0,0-1-1 0 0,0 2 0 0 0,-11 10 1 0 0,-35 49 2835 0 0,32-37-1138 0 0,-8 7-709 0 0,-52 52-1 0 0,61-69-1044 0 0,-1-2 0 0 0,-1 0 0 0 0,0-1 0 0 0,-29 15 0 0 0,-56 19 31 0 0,-21 12-648 0 0,111-50-87 0 0,3-2-37 0 0</inkml:trace>
</inkml:ink>
</file>

<file path=ppt/ink/ink8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7:15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5527 0 0,'0'0'8331'0'0,"3"-1"-7127"0"0,26-13 749 0 0,-23 10-1491 0 0,0 1 0 0 0,0 0 0 0 0,0 0 0 0 0,1 1 0 0 0,-1 0 0 0 0,7-2 0 0 0,16-1 405 0 0,-16 2-507 0 0,1 1 0 0 0,-1 0 0 0 0,1 1 0 0 0,24 1 0 0 0,72 19-501 0 0,-82-12-529 0 0,-24-6-74 0 0,1 1-1 0 0,0-1 0 0 0,0 0 1 0 0,8 1-1 0 0</inkml:trace>
</inkml:ink>
</file>

<file path=ppt/ink/ink8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7:16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12 8751 0 0,'0'0'674'0'0,"-2"0"-438"0"0,-21 1 8385 0 0,26 1-8096 0 0,3 1-345 0 0,1 0 0 0 0,0-1 0 0 0,0 0 0 0 0,0 0 0 0 0,0-1-1 0 0,0 0 1 0 0,0 0 0 0 0,0 0 0 0 0,0-1 0 0 0,10-1 0 0 0,80-12 452 0 0,-66 8-467 0 0,-26 4-167 0 0,69-9 361 0 0,-64 10-456 0 0,0-1 0 0 0,1 1 0 0 0,-1 1 1 0 0,0 0-1 0 0,10 3 0 0 0,-17-4-700 0 0</inkml:trace>
</inkml:ink>
</file>

<file path=ppt/ink/ink8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7:29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383 113 1375 0 0,'-2'0'66'0'0,"-22"5"4"0"0,-12-1 6421 0 0,8-1 939 0 0,10 1-5279 0 0,19-5-2109 0 0,0 1-1 0 0,0-1 0 0 0,0 1 0 0 0,0-1 1 0 0,-1 0-1 0 0,1 1 0 0 0,0-1 0 0 0,0 0 1 0 0,-1 1-1 0 0,1-1 0 0 0,1-2 0 0 0,2-1 40 0 0,7-6 6 0 0,1 2 0 0 0,1-1 0 0 0,0 2 0 0 0,0 0 0 0 0,28-11 0 0 0,73-17 542 0 0,-101 32-561 0 0,54-12 267 0 0,-59 14-290 0 0,0 0-1 0 0,-1 1 0 0 0,1-1 0 0 0,0 2 1 0 0,0-1-1 0 0,12 3 0 0 0,-8 1 34 0 0,-8-1-22 0 0,2 9-46 0 0,-6-10-10 0 0,0-1 0 0 0,1 1 0 0 0,-1-1 0 0 0,0 1 0 0 0,0-1 0 0 0,0 1 0 0 0,0-1 0 0 0,0 1 0 0 0,-1 1 0 0 0,0 1 0 0 0,-1 0 1 0 0,1 0-1 0 0,-1 0 0 0 0,0 0 1 0 0,0 0-1 0 0,-1 0 0 0 0,1 0 0 0 0,-4 3 1 0 0,-25 26 49 0 0,23-25-28 0 0,-9 8-44 0 0,-2 0 1 0 0,-31 20 0 0 0,-45 21-495 0 0,-69 45-59 0 0,-48 60 559 0 0,155-123 91 0 0,55-38 1006 0 0,4 0-966 0 0,5 3-84 0 0,-1 0-1 0 0,0-1 1 0 0,1 0 0 0 0,-1 0 0 0 0,1-1 0 0 0,0 0 0 0 0,0 0-1 0 0,0 0 1 0 0,0-1 0 0 0,11 0 0 0 0,9 0 26 0 0,41-4-1 0 0,-19 0 49 0 0,94-13 180 0 0,-103 9-144 0 0,0 2 0 0 0,64 1 0 0 0,-87 6-87 0 0,-3 4-44 0 0,0 2-10 0 0,-2 0-10 0 0,10 3-233 0 0,-18-10 150 0 0,1 2-399 0 0,1-2 1 0 0,-1 1 0 0 0,1 0-1 0 0,0-1 1 0 0,-1 0 0 0 0,1-1-1 0 0,0 1 1 0 0,0-1 0 0 0,0 0-1 0 0,0 0 1 0 0,9-3 0 0 0,-1 0-5307 0 0</inkml:trace>
</inkml:ink>
</file>

<file path=ppt/ink/ink8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7:30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17 9383 0 0,'1'-2'431'0'0,"-1"2"-410"0"0,0 0-1 0 0,1-1 1 0 0,-1 1-1 0 0,0 0 1 0 0,0-1 0 0 0,0 1-1 0 0,0 0 1 0 0,1-1-1 0 0,-1 1 1 0 0,0 0 0 0 0,0-1-1 0 0,0 1 1 0 0,0 0-1 0 0,0-1 1 0 0,0 1 0 0 0,0 0-1 0 0,0-1 1 0 0,0 1-1 0 0,0-1 1 0 0,0 1 0 0 0,0 0-1 0 0,0-1 1 0 0,0 1-1 0 0,-1 0 1 0 0,1-1 0 0 0,0 1-1 0 0,0 0 1 0 0,0-1 0 0 0,0 1-1 0 0,-1 0 1 0 0,1 0-1 0 0,0-1 1 0 0,0 1 0 0 0,0 0-1 0 0,-1-1 1 0 0,0 1 29 0 0,0-1-1 0 0,0 1 1 0 0,-1 0 0 0 0,1-1 0 0 0,0 1 0 0 0,0 0 0 0 0,0 0-1 0 0,-1 0 1 0 0,1 0 0 0 0,0 0 0 0 0,-2 0 0 0 0,-34 7 915 0 0,37-7-957 0 0,-15 5 357 0 0,0 0 0 0 0,0 1 0 0 0,0 1 0 0 0,1 0 0 0 0,-25 17 0 0 0,-61 55 503 0 0,55-41-607 0 0,5-4-38 0 0,0 2-1 0 0,3 2 1 0 0,1 1 0 0 0,-51 72-1 0 0,73-89-131 0 0,1 0-1 0 0,0 0 0 0 0,2 1 0 0 0,0 1 1 0 0,2 0-1 0 0,-12 47 0 0 0,18-59-88 0 0,1 0 0 0 0,1-1-1 0 0,1 1 1 0 0,-1 0 0 0 0,2 0 0 0 0,0 0-1 0 0,2 16 1 0 0,-1-20-28 0 0,1 1-1 0 0,0-1 0 0 0,0 0 0 0 0,0 0 1 0 0,1 0-1 0 0,0 0 0 0 0,1 0 0 0 0,-1-1 1 0 0,2 0-1 0 0,-1 0 0 0 0,7 6 1 0 0,19 17-259 0 0,45 31 0 0 0,-2-1 241 0 0,-28-19 31 0 0,-2 1 1 0 0,-2 3-1 0 0,-2 1 0 0 0,64 96 0 0 0,-97-130 115 0 0,-1 1-1 0 0,0-1 0 0 0,-1 1 0 0 0,-1 0 1 0 0,0 0-1 0 0,-1 1 0 0 0,0-1 1 0 0,-1 1-1 0 0,-1-1 0 0 0,0 1 0 0 0,0 0 1 0 0,-2 0-1 0 0,1-1 0 0 0,-2 1 1 0 0,0 0-1 0 0,-1-1 0 0 0,0 1 0 0 0,-1-1 1 0 0,0 0-1 0 0,-1 0 0 0 0,-1-1 1 0 0,0 1-1 0 0,0-1 0 0 0,-2-1 0 0 0,1 1 1 0 0,-1-1-1 0 0,-1 0 0 0 0,-10 9 1 0 0,-17 13 255 0 0,-2-2 0 0 0,-2-2 0 0 0,-69 40 0 0 0,55-36-336 0 0,37-22-70 0 0,15-8-30 0 0,1 0 2 0 0,-1-2-226 0 0,-2 5-808 0 0,1-3-249 0 0</inkml:trace>
</inkml:ink>
</file>

<file path=ppt/ink/ink8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7:52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239 108 919 0 0,'2'-1'67'0'0,"10"-3"433"0"0,-1-1 1 0 0,11-6-1 0 0,42-29 6702 0 0,-55 34-6261 0 0,-7 5-364 0 0,-2 1-498 0 0,0 0-1 0 0,1 0 1 0 0,-1 0-1 0 0,0 0 0 0 0,0 0 1 0 0,1 0-1 0 0,-1 0 1 0 0,0 0-1 0 0,0 0 0 0 0,1 0 1 0 0,-1 0-1 0 0,0 0 1 0 0,0 0-1 0 0,1 0 1 0 0,-1 0-1 0 0,0 0 0 0 0,0 0 1 0 0,1 0-1 0 0,-1 0 1 0 0,0 0-1 0 0,0 0 0 0 0,1 0 1 0 0,-1-1-1 0 0,0 1 1 0 0,0 0-1 0 0,0 0 0 0 0,1 0 1 0 0,-1 0-1 0 0,0-1 1 0 0,0 1-1 0 0,0 0 1 0 0,0 0-1 0 0,1 0 0 0 0,-1-1 1 0 0,0 1-1 0 0,0 0 1 0 0,0 0-1 0 0,0-1 0 0 0,0 1 1 0 0,0 0-1 0 0,0 0 1 0 0,0-1-1 0 0,0 1 0 0 0,0 0 1 0 0,0 0-1 0 0,0-1 1 0 0,0 1-1 0 0,0 0 1 0 0,0 0-1 0 0,0-1 0 0 0,0 1 1 0 0,0 0-1 0 0,0 0 1 0 0,0-1-1 0 0,0 1 0 0 0,0 0 1 0 0,0 0-1 0 0,0-1 1 0 0,-1 1-1 0 0,1 0 0 0 0,0 0 1 0 0,0 0-1 0 0,0-1 1 0 0,-1 1-1 0 0,-13-16 3892 0 0,12 14-4838 0 0,1 1 1173 0 0,0 0-270 0 0,-1 0 0 0 0,1 0 0 0 0,-1 0 0 0 0,0 0 0 0 0,1 0 0 0 0,-1 0 0 0 0,0 0-1 0 0,0 1 1 0 0,1-1 0 0 0,-4 0 0 0 0,3 1-31 0 0,0 0 0 0 0,1 0 1 0 0,-1 0-1 0 0,0 0 0 0 0,1 0 0 0 0,-1 1 0 0 0,0-1 0 0 0,1 1 0 0 0,-1-1 0 0 0,1 1 1 0 0,-1 0-1 0 0,0-1 0 0 0,1 1 0 0 0,0 0 0 0 0,-3 1 0 0 0,1 0 2 0 0,-6 4-6 0 0,1 0 0 0 0,-1 0 0 0 0,1 1 0 0 0,-13 13 0 0 0,-26 36 0 0 0,29-33 0 0 0,-6 7 0 0 0,1 2 0 0 0,1 0 0 0 0,2 1-1 0 0,-30 68 1 0 0,42-81 1 0 0,1-1 0 0 0,1 1 0 0 0,1-1 0 0 0,1 2 1 0 0,0-1-1 0 0,2 0 0 0 0,0 1 0 0 0,1-1 0 0 0,1 1 0 0 0,6 40 0 0 0,1-31 13 0 0,0-1 1 0 0,3-1-1 0 0,13 31 1 0 0,46 79-20 0 0,-33-75-55 0 0,55 106 29 0 0,-72-129 32 0 0,-2 0 0 0 0,17 58 0 0 0,-30-80-2 0 0,0-1 1 0 0,-1 1-1 0 0,-1 0 0 0 0,-1-1 0 0 0,-1 1 1 0 0,0 0-1 0 0,-1 0 0 0 0,-1 0 1 0 0,0-1-1 0 0,-7 22 0 0 0,5-23 9 0 0,-1-1 1 0 0,-1-1-1 0 0,-1 1 1 0 0,0-1-1 0 0,0 0 1 0 0,-2 0-1 0 0,0-1 1 0 0,0-1-1 0 0,-1 1 1 0 0,-1-1-1 0 0,-20 17 1 0 0,-64 42 568 0 0,46-36 6 0 0,25-21-325 0 0,22-13-11 0 0,-1 3-339 0 0,3-4 53 0 0,0 0 0 0 0,-1 0-1 0 0,1 0 1 0 0,0 0 0 0 0,0 1 0 0 0,0-1 0 0 0,-1 0-1 0 0,1 0 1 0 0,0 0 0 0 0,0 0 0 0 0,0 0 0 0 0,-1 1-1 0 0,1-1 1 0 0,0 0 0 0 0,0 0 0 0 0,0 0 0 0 0,0 1-1 0 0,0-1 1 0 0,-1 0 0 0 0,1 0 0 0 0,0 1 0 0 0,0-1-1 0 0,0 0 1 0 0,0 0 0 0 0,0 1 0 0 0,0-1-1 0 0,0 0 1 0 0,0 0 0 0 0,0 1 0 0 0,0-1 0 0 0,0 0-1 0 0,0 0 1 0 0,0 1 0 0 0,0-1 0 0 0,1 2-123 0 0,-1 1-1 0 0,1-1 1 0 0,-1 0 0 0 0,1 1 0 0 0,0-1-1 0 0,0 0 1 0 0,0 0 0 0 0,0 0 0 0 0,1 0-1 0 0,-1 0 1 0 0,0 0 0 0 0,1 0 0 0 0,0 0 0 0 0,-1-1-1 0 0,1 1 1 0 0,0 0 0 0 0,0-1 0 0 0,0 0-1 0 0,0 1 1 0 0,0-1 0 0 0,3 2 0 0 0,9 4-940 0 0</inkml:trace>
</inkml:ink>
</file>

<file path=ppt/ink/ink8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8:45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59 7599 0 0,'6'-4'91'0'0,"1"0"-1"0"0,-1 0 0 0 0,1 0 0 0 0,0 1 0 0 0,0 0 1 0 0,0 0-1 0 0,0 1 0 0 0,10-2 0 0 0,18-7 498 0 0,-26 7-1397 0 0,5-4 8263 0 0,-23 5-6759 0 0,3 3-570 0 0,0-1 1 0 0,0 1-1 0 0,0 0 0 0 0,0 0 1 0 0,0 0-1 0 0,0 1 0 0 0,-8 2 0 0 0,-2 1 28 0 0,-24 11 0 0 0,-7 8-149 0 0,1 2 0 0 0,2 1 0 0 0,-81 64 0 0 0,58-44-4 0 0,56-35 0 0 0,5-1-10 0 0,6-10 9 0 0,0 0 0 0 0,0 0 0 0 0,0 0 0 0 0,-1 0 0 0 0,1 0 0 0 0,0 0 0 0 0,0 0 1 0 0,0 1-1 0 0,0-1 0 0 0,0 0 0 0 0,0 0 0 0 0,0 0 0 0 0,0 0 0 0 0,0 0 0 0 0,0 0 1 0 0,0 0-1 0 0,0 0 0 0 0,0 0 0 0 0,0 1 0 0 0,0-1 0 0 0,0 0 0 0 0,0 0 1 0 0,0 0-1 0 0,0 0 0 0 0,0 0 0 0 0,0 0 0 0 0,0 0 0 0 0,0 0 0 0 0,0 0 0 0 0,0 1 1 0 0,0-1-1 0 0,0 0 0 0 0,0 0 0 0 0,0 0 0 0 0,1 0 0 0 0,-1 0 0 0 0,0 0 0 0 0,0 0 1 0 0,0 0-1 0 0,0 0 0 0 0,0 0 0 0 0,0 0 0 0 0,0 0 0 0 0,0 1 0 0 0,0-1 0 0 0,0 0 1 0 0,0 0-1 0 0,1 0 0 0 0,1 2-7 0 0,1 0 1 0 0,0 0-1 0 0,0 0 1 0 0,0-1 0 0 0,0 1-1 0 0,0-1 1 0 0,0 0-1 0 0,1 0 1 0 0,-1 0-1 0 0,0 0 1 0 0,1 0-1 0 0,5 0 1 0 0,3-1-35 0 0,0 0 0 0 0,16-3 0 0 0,-18 2 219 0 0,0 0 1 0 0,0 1 0 0 0,1-1 0 0 0,12 3-1 0 0,24 4 675 0 0,-32-4-1130 0 0,-1-1 0 0 0,1 2-1 0 0,-1 0 1 0 0,25 9-1 0 0,-16-1 305 0 0,-19-7-11 0 0,0 0-2 0 0,8 8-3 0 0,-3 2-10 0 0,-6-9 21 0 0,0 1 0 0 0,0-1 1 0 0,3 11-1 0 0,-6 0 92 0 0,0-9-55 0 0,0-2-19 0 0,-1 0-1 0 0,0 0 0 0 0,0 0 0 0 0,0 0 1 0 0,0 0-1 0 0,-1 0 0 0 0,0-1 1 0 0,0 1-1 0 0,0 0 0 0 0,0-1 0 0 0,-1 0 1 0 0,-5 8-1 0 0,-1-1 30 0 0,0-1-1 0 0,-1 0 1 0 0,-13 11-1 0 0,-4-2 215 0 0,-1 0 0 0 0,-55 28 0 0 0,9-7 88 0 0,61-33-327 0 0,0 0 0 0 0,0-1 0 0 0,0 0 0 0 0,-1-1-1 0 0,0-1 1 0 0,-19 4 0 0 0,30-7-34 0 0,0-1 0 0 0,0 0-1 0 0,0 0 1 0 0,0-1 0 0 0,0 1-1 0 0,0-1 1 0 0,0 1 0 0 0,0-1 0 0 0,1 0-1 0 0,-1 0 1 0 0,0 0 0 0 0,-5-3 0 0 0,6 3-23 0 0,-1 0 0 0 0,1-1 0 0 0,0 1 0 0 0,0-1 0 0 0,0 0 0 0 0,0 0 0 0 0,0 1 0 0 0,0-1 0 0 0,0 0 0 0 0,0-1 0 0 0,1 1 0 0 0,-1 0 0 0 0,1 0 0 0 0,-2-4 0 0 0,1 2-52 0 0,2 2 22 0 0,-1 1 0 0 0,1 0 0 0 0,0-1 0 0 0,-1 1 0 0 0,1 0 0 0 0,0-1 0 0 0,0 1 0 0 0,0-1 0 0 0,0 1 0 0 0,0 0 0 0 0,0-1 0 0 0,1 1 0 0 0,-1-1 0 0 0,0 1 0 0 0,1 0 1 0 0,-1-1-1 0 0,1 0 0 0 0,3-12-1137 0 0,-3 12 708 0 0,0 0 0 0 0,0 0 0 0 0,1 1 1 0 0,-1-1-1 0 0,1 0 0 0 0,-1 1 0 0 0,1-1 1 0 0,2-1-1 0 0,-3 2-588 0 0</inkml:trace>
</inkml:ink>
</file>

<file path=ppt/ink/ink8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8:46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213 177 4607 0 0,'0'0'682'0'0,"-1"2"403"0"0,-7 7 6564 0 0,9-7-7021 0 0,1 2-459 0 0,0-1 0 0 0,0 0-1 0 0,0 0 1 0 0,0 0 0 0 0,1 0-1 0 0,-1 0 1 0 0,1 0 0 0 0,0-1 0 0 0,0 0-1 0 0,0 1 1 0 0,0-1 0 0 0,0 0-1 0 0,0 0 1 0 0,1 0 0 0 0,-1-1-1 0 0,0 1 1 0 0,1-1 0 0 0,0 0-1 0 0,-1 0 1 0 0,1 0 0 0 0,0-1 0 0 0,4 1-1 0 0,1 0 153 0 0,3 1-22 0 0,1-1 1 0 0,15-1-1 0 0,-14 0-100 0 0,-9 0-172 0 0,20-3 31 0 0,-10 0-60 0 0,0 0 1 0 0,-1-1-1 0 0,1-1 0 0 0,20-9 1 0 0,-28 11-89 0 0,0-1 0 0 0,0 0 0 0 0,-1-1 0 0 0,1 0 0 0 0,-1 0 0 0 0,0 0 0 0 0,-1-1 0 0 0,1 1 0 0 0,-1-2 0 0 0,6-7 1 0 0,-7 8-42 0 0,0 0 1 0 0,-1 0-1 0 0,1 0 1 0 0,-1 0-1 0 0,0-1 1 0 0,-1 1-1 0 0,0-1 1 0 0,0 0-1 0 0,0 1 1 0 0,-1-1-1 0 0,1 0 1 0 0,-2 0-1 0 0,1 0 1 0 0,-2-13-1 0 0,1 18 97 0 0,0 1 0 0 0,0-1 0 0 0,-1 1-1 0 0,1-1 1 0 0,0 0 0 0 0,-1 1 0 0 0,0-1 0 0 0,1 1-1 0 0,-1 0 1 0 0,0-1 0 0 0,-1-1 0 0 0,1 1 28 0 0,-1 1 0 0 0,0 0 1 0 0,1-1-1 0 0,-1 1 0 0 0,0 0 0 0 0,0 0 1 0 0,1 0-1 0 0,-1 0 0 0 0,0 0 0 0 0,0 1 1 0 0,0-1-1 0 0,0 1 0 0 0,-4-1 1 0 0,0 0-2 0 0,0 0 0 0 0,0 1 1 0 0,0 0-1 0 0,0 1 1 0 0,0-1-1 0 0,0 1 0 0 0,0 0 1 0 0,1 1-1 0 0,-1-1 1 0 0,-6 4-1 0 0,-11 4-18 0 0,-23 13 0 0 0,39-18 22 0 0,-212 115 523 0 0,206-112-405 0 0,0 0-1 0 0,0 2 0 0 0,0-1 1 0 0,1 2-1 0 0,1 0 0 0 0,-1 0 1 0 0,2 1-1 0 0,-1 0 0 0 0,2 1 1 0 0,-1 0-1 0 0,2 0 0 0 0,0 1 1 0 0,0 1-1 0 0,1-1 1 0 0,1 1-1 0 0,-5 16 0 0 0,10-28-101 0 0,0 0 1 0 0,0 1-1 0 0,0-1 0 0 0,1 1 0 0 0,-1 0 1 0 0,1-1-1 0 0,0 1 0 0 0,0-1 0 0 0,0 1 0 0 0,0 0 1 0 0,0-1-1 0 0,0 1 0 0 0,1-1 0 0 0,-1 1 0 0 0,1-1 1 0 0,0 1-1 0 0,0-1 0 0 0,0 1 0 0 0,0-1 1 0 0,0 0-1 0 0,1 1 0 0 0,1 1 0 0 0,2 1 48 0 0,1 0 0 0 0,0 0 0 0 0,1-1-1 0 0,-1 0 1 0 0,1-1 0 0 0,0 1 0 0 0,0-1 0 0 0,0-1-1 0 0,9 3 1 0 0,14 3 372 0 0,30 3-1 0 0,-36-8-330 0 0,5 2-26 0 0,1-2 0 0 0,46-1 0 0 0,-68-3-349 0 0,1 1-1 0 0,-1-1 1 0 0,0 0 0 0 0,16-4-1 0 0,-3-4-5414 0 0,-8 2-332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45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27 17191 0 0,'2'-1'787'0'0,"23"-25"4135"0"0,-34 29-4166 0 0,-10 3-704 0 0,1 1-1 0 0,1 1 0 0 0,-20 12 1 0 0,-48 35 56 0 0,66-43-103 0 0,-21 14-61 0 0,8-6-95 0 0,2 1 1 0 0,0 2-1 0 0,-33 31 0 0 0,58-49 96 0 0,1 0 0 0 0,0 0 0 0 0,0 0 0 0 0,0 0 0 0 0,0 1 0 0 0,1-1 0 0 0,-3 9 0 0 0,5-12 33 0 0,0 0 0 0 0,0 1 1 0 0,1-1-1 0 0,-1 1 0 0 0,1-1 0 0 0,0 1 0 0 0,0-1 1 0 0,0 0-1 0 0,0 1 0 0 0,0-1 0 0 0,0 1 1 0 0,1-1-1 0 0,-1 1 0 0 0,1-1 0 0 0,0 0 1 0 0,0 1-1 0 0,0-1 0 0 0,0 0 0 0 0,0 0 0 0 0,0 1 1 0 0,0-1-1 0 0,2 2 0 0 0,4 3-14 0 0,0 0-1 0 0,1 0 1 0 0,-1-1-1 0 0,1 0 1 0 0,1-1-1 0 0,-1 0 1 0 0,1 0-1 0 0,10 4 1 0 0,12 8-12 0 0,-20-11 82 0 0,0 1 0 0 0,0 1-1 0 0,-1 0 1 0 0,0 0 0 0 0,0 1 0 0 0,-1 0 0 0 0,13 18-1 0 0,-19-23 25 0 0,0 0-1 0 0,0 0 0 0 0,-1 0 1 0 0,0 0-1 0 0,0 1 0 0 0,0-1 1 0 0,0 1-1 0 0,-1 0 1 0 0,0-1-1 0 0,0 1 0 0 0,0 0 1 0 0,0 0-1 0 0,-1 0 0 0 0,0 0 1 0 0,0 0-1 0 0,0-1 0 0 0,-1 1 1 0 0,1 0-1 0 0,-1 0 0 0 0,0 0 1 0 0,-1-1-1 0 0,1 1 0 0 0,-4 6 1 0 0,-1 1-13 0 0,-2 0-1 0 0,1 0 1 0 0,-1-1 0 0 0,-1 0 0 0 0,0-1-1 0 0,-1 0 1 0 0,0 0 0 0 0,0-1-1 0 0,-1 0 1 0 0,0-1 0 0 0,-1 0 0 0 0,-16 8-1 0 0,9-6 17 0 0,0-2-1 0 0,0 0 1 0 0,0-1-1 0 0,-1-1 1 0 0,0-1-1 0 0,0-1 1 0 0,-36 3-1 0 0,48-6-56 0 0,1-1 0 0 0,-1 0 0 0 0,0-1 0 0 0,1 1 0 0 0,-1-2 0 0 0,-13-2 0 0 0,19 3-11 0 0,0 0-1 0 0,0 0 1 0 0,-1 0-1 0 0,1 0 1 0 0,0 0-1 0 0,0 0 0 0 0,0-1 1 0 0,0 1-1 0 0,0-1 1 0 0,0 1-1 0 0,0-1 0 0 0,1 0 1 0 0,-1 0-1 0 0,1 0 1 0 0,-1 0-1 0 0,1 0 1 0 0,0 0-1 0 0,-1 0 0 0 0,1 0 1 0 0,0-1-1 0 0,1 1 1 0 0,-1 0-1 0 0,0-1 0 0 0,0-4 1 0 0,0 0-443 0 0,1 0-1 0 0,1 0 1 0 0,-1 0 0 0 0,1-1 0 0 0,0 1-1 0 0,1 0 1 0 0,0 0 0 0 0,4-11 0 0 0,6-16-7081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9:04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35 10367 0 0,'0'0'792'0'0,"1"-2"-552"0"0,1 1-205 0 0,-2 0-28 0 0,1 0-1 0 0,-1 1 1 0 0,1-1 0 0 0,-1 0-1 0 0,1 1 1 0 0,-1-1 0 0 0,1 0-1 0 0,-1 0 1 0 0,0 0 0 0 0,1 1-1 0 0,-1-1 1 0 0,0 0 0 0 0,0 0-1 0 0,1 0 1 0 0,-1 0 0 0 0,0 0-1 0 0,0-1 1 0 0,1-11 1619 0 0,-1 13-1557 0 0,0-1 0 0 0,0 1 0 0 0,0 0 0 0 0,0 0 0 0 0,0 0 0 0 0,0 0 0 0 0,0 0 0 0 0,0 0 0 0 0,-1 0 0 0 0,1-1 0 0 0,0 1 0 0 0,0 0 0 0 0,0 0 0 0 0,0 0 0 0 0,0 0 0 0 0,0 0 0 0 0,0 0 0 0 0,-1 0 0 0 0,1 0 0 0 0,0 0 0 0 0,0 0 0 0 0,0 0 0 0 0,0 0 0 0 0,0 0 0 0 0,-1 0 0 0 0,1 0 0 0 0,0 0 0 0 0,0 0 1 0 0,0 0-1 0 0,0 0 0 0 0,0 0 0 0 0,-1 0 0 0 0,1 0 0 0 0,0 0 0 0 0,0 0 0 0 0,0 0 0 0 0,0 0 0 0 0,0 0 0 0 0,0 0 0 0 0,0 0 0 0 0,-1 1 0 0 0,1-1 0 0 0,0 0 0 0 0,-19 19 1403 0 0,-59 88-1397 0 0,17-22-72 0 0,41-59-3 0 0,-243 335 0 0 0,248-338-1 0 0,2 1-1 0 0,0 1 1 0 0,-16 45 0 0 0,25-57 50 0 0,0 0 1 0 0,1 1 0 0 0,0-1 0 0 0,1 1 0 0 0,1 0 0 0 0,0-1 0 0 0,1 1 0 0 0,0 0 0 0 0,4 20 0 0 0,-3-27 65 0 0,1 0 1 0 0,0 0 0 0 0,1-1-1 0 0,0 1 1 0 0,0 0 0 0 0,0-1 0 0 0,1 0-1 0 0,0 0 1 0 0,0 0 0 0 0,0 0-1 0 0,10 8 1 0 0,3 2 333 0 0,1 0 0 0 0,24 15 0 0 0,-5-5 2 0 0,-34-24-415 0 0,0 1 1 0 0,0-1-1 0 0,0 1 0 0 0,0 0 0 0 0,0 0 0 0 0,-1 0 1 0 0,1 0-1 0 0,-1 0 0 0 0,0 1 0 0 0,3 3 1 0 0,-4-3 9 0 0,0 0 0 0 0,0-1 1 0 0,-1 1-1 0 0,1 0 1 0 0,-1 0-1 0 0,0 1 1 0 0,0-1-1 0 0,0 0 1 0 0,0 0-1 0 0,-1 0 1 0 0,-1 6-1 0 0,1-8-133 0 0</inkml:trace>
</inkml:ink>
</file>

<file path=ppt/ink/ink8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8:46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46 5063 0 0,'3'-1'232'0'0,"24"-14"32"0"0,-10 6 616 0 0,-15 6-230 0 0,2-3 3203 0 0,0-4 4671 0 0,-6 9-8392 0 0,-7 1-81 0 0,1 0 1 0 0,0 0-1 0 0,0 1 1 0 0,0 0-1 0 0,0 1 1 0 0,0-1-1 0 0,0 1 1 0 0,0 1-1 0 0,-14 6 0 0 0,-7 5 31 0 0,-32 21 0 0 0,26-14-31 0 0,14-9-33 0 0,2 1-1 0 0,0 1 1 0 0,0 1-1 0 0,1 0 1 0 0,1 2 0 0 0,1 0-1 0 0,0 0 1 0 0,1 2-1 0 0,1 0 1 0 0,1 0-1 0 0,-21 42 1 0 0,32-55-11 0 0,-1-1-1 0 0,1 1 1 0 0,1 0 0 0 0,-1-1-1 0 0,1 1 1 0 0,0 0 0 0 0,0 0-1 0 0,1 0 1 0 0,0 10 0 0 0,0-13-5 0 0,1 0 1 0 0,0 1 0 0 0,-1-1-1 0 0,1 0 1 0 0,1 0 0 0 0,-1 0-1 0 0,0 0 1 0 0,1 0 0 0 0,0 0-1 0 0,-1 0 1 0 0,1 0 0 0 0,0 0-1 0 0,0-1 1 0 0,1 1 0 0 0,-1-1-1 0 0,1 0 1 0 0,-1 1 0 0 0,5 1-1 0 0,6 5 22 0 0,1-1 0 0 0,0-1 0 0 0,1 0 1 0 0,0-1-1 0 0,0-1 0 0 0,0 0 0 0 0,1-1 0 0 0,-1 0 0 0 0,1-1 0 0 0,25 0 0 0 0,-15-2 23 0 0,1-1 1 0 0,-1-1-1 0 0,1-2 0 0 0,-1-1 0 0 0,41-11 0 0 0,-54 12-31 0 0,45-17 28 0 0,-46 16-65 0 0,-10 3-83 0 0,10-1-384 0 0,-9 2 196 0 0</inkml:trace>
</inkml:ink>
</file>

<file path=ppt/ink/ink8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8:48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42 101 7055 0 0,'0'0'7280'0'0,"2"-1"-6865"0"0,13-6-22 0 0,13-8-94 0 0,0 2-1 0 0,34-10 1 0 0,-6 9 266 0 0,67-8-1 0 0,-96 18-301 0 0,-27 4-264 0 0,2 0 38 0 0,-1-1 0 0 0,1 1 0 0 0,0 0 0 0 0,-1-1 0 0 0,1 1 0 0 0,0 0 0 0 0,-1 0 0 0 0,1 0 0 0 0,0 0 0 0 0,-1 0 0 0 0,1 1 0 0 0,-1-1 0 0 0,1 0 0 0 0,0 1 0 0 0,-1-1 0 0 0,1 1 0 0 0,-1 0 0 0 0,1-1 0 0 0,-1 1 0 0 0,0 0 0 0 0,1 0 0 0 0,2 2 0 0 0,-3-2 185 0 0,-1 2-218 0 0,-1 1 0 0 0,1-1 0 0 0,-1 0 0 0 0,0 0 0 0 0,0 0-1 0 0,0 0 1 0 0,0 0 0 0 0,0 0 0 0 0,-1 0 0 0 0,1 0 0 0 0,-1-1 0 0 0,0 1 0 0 0,0-1-1 0 0,0 1 1 0 0,0-1 0 0 0,-3 3 0 0 0,-6 5 14 0 0,0-1 1 0 0,-17 10-1 0 0,9-5-11 0 0,-65 42-7 0 0,-16 13 0 0 0,37-27 0 0 0,-1 1 0 0 0,53-33 0 0 0,4-2 12 0 0,7-8-11 0 0,0 0 0 0 0,1 0 0 0 0,-1 0 0 0 0,0 0 0 0 0,0 0 0 0 0,0 0-1 0 0,0 0 1 0 0,0 0 0 0 0,0 0 0 0 0,0 0 0 0 0,0 0 0 0 0,0 0 0 0 0,0 0 0 0 0,0 0-1 0 0,0 0 1 0 0,0 0 0 0 0,0 0 0 0 0,0 0 0 0 0,1 0 0 0 0,-1 0 0 0 0,0 0 0 0 0,0 0 0 0 0,0 0-1 0 0,0 0 1 0 0,0 0 0 0 0,0 0 0 0 0,0 0 0 0 0,0 0 0 0 0,0 0 0 0 0,0 0 0 0 0,0 0-1 0 0,0 0 1 0 0,0 0 0 0 0,0 0 0 0 0,0 0 0 0 0,0 0 0 0 0,0 1 0 0 0,0-1 0 0 0,0 0 0 0 0,0 0-1 0 0,0 0 1 0 0,0 0 0 0 0,0 0 0 0 0,0 0 0 0 0,0 0 0 0 0,0 0 0 0 0,0 0 0 0 0,0 0-1 0 0,0 0 1 0 0,0 0 0 0 0,0 0 0 0 0,0 0 0 0 0,0 1 0 0 0,0-1 0 0 0,0 0 0 0 0,0 0 0 0 0,0 0-1 0 0,0 0 1 0 0,0 0 0 0 0,0 0 0 0 0,0 0 0 0 0,0 0 0 0 0,0 0 0 0 0,0 0 0 0 0,0 0-1 0 0,0 0 1 0 0,0 0 0 0 0,7 2 33 0 0,0 0 1 0 0,0-1-1 0 0,0 0 0 0 0,0 0 0 0 0,0-1 1 0 0,8 0-1 0 0,47-6 172 0 0,-22 1-52 0 0,164-6 526 0 0,-166 10-666 0 0,-21 0-188 0 0,0 1-1 0 0,0 0 1 0 0,26 5-1 0 0,-40-4-845 0 0</inkml:trace>
</inkml:ink>
</file>

<file path=ppt/ink/ink8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8:48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9503 0 0,'0'0'4356'0'0,"2"3"-3613"0"0,9 10-35 0 0,0-1 0 0 0,1 0 0 0 0,19 15 1 0 0,47 28 859 0 0,-46-33-1062 0 0,45 39 0 0 0,-3 3-136 0 0,122 83-1 0 0,-181-136-360 0 0,1-1 0 0 0,0 0 0 0 0,1-2 0 0 0,0 0 0 0 0,29 10 1 0 0,-43-18-234 0 0,0 1 0 0 0,0 0 1 0 0,1-1-1 0 0,-1 0 0 0 0,0 0 1 0 0,0 0-1 0 0,1 0 1 0 0,-1 0-1 0 0,0 0 0 0 0,0-1 1 0 0,0 0-1 0 0,1 0 1 0 0,-1 0-1 0 0,0 0 0 0 0,0 0 1 0 0,4-3-1 0 0</inkml:trace>
</inkml:ink>
</file>

<file path=ppt/ink/ink8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8:48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0 9215 0 0,'0'0'6948'0'0,"-1"2"-6509"0"0,-69 59 1285 0 0,-63 73 0 0 0,81-79-1215 0 0,7-8-258 0 0,-126 117 90 0 0,139-136-341 0 0,-24 17 0 0 0,52-42-83 0 0,1 0 0 0 0,-1 1-1 0 0,0-1 1 0 0,1 1 0 0 0,-6 8-1 0 0,-9 10-3358 0 0,8-13 1110 0 0,4-1-3282 0 0</inkml:trace>
</inkml:ink>
</file>

<file path=ppt/ink/ink8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8:55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615 111 6447 0 0,'28'-41'583'0'0,"-3"4"678"0"0,-11 11 3205 0 0,-12 20-2531 0 0,-4 5-817 0 0,-8 8-550 0 0,-13 15-601 0 0,14-8 152 0 0,0-1 0 0 0,1 2 1 0 0,0-1-1 0 0,-7 21 0 0 0,-2 4-29 0 0,-34 91 77 0 0,12-24-24 0 0,-9 9-27 0 0,16-34-9 0 0,-57 103 0 0 0,70-151-106 0 0,0 1 4 0 0,-29 39 0 0 0,21-38 40 0 0,-37 47 17 0 0,39-54-50 0 0,11-11 22 0 0,-1-1 0 0 0,0 0 1 0 0,-24 18-1 0 0,34-32-12 0 0,3 0-19 0 0,1-1 0 0 0,-1 0-1 0 0,0 0 1 0 0,1 0 0 0 0,0 1 0 0 0,-1-1 0 0 0,1 1 0 0 0,0-1 0 0 0,-1 1-1 0 0,0 2 1 0 0,-13 16 75 0 0,14-18 32 0 0,3-2-1099 0 0,0 0 653 0 0,4 1 237 0 0,0-3-4515 0 0,5-3-616 0 0</inkml:trace>
</inkml:ink>
</file>

<file path=ppt/ink/ink8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8:55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13 202 2759 0 0,'-2'0'207'0'0,"-8"3"8353"0"0,82 3-5569 0 0,44-2 827 0 0,-41 4-1829 0 0,-6-1-864 0 0,-35-5-929 0 0,0-3 0 0 0,-1 0 1 0 0,1-3-1 0 0,-1 0 0 0 0,1-2 1 0 0,41-14-1 0 0,259-95 32 0 0,-259 84-359 0 0,-44 16-1545 0 0,65-19 1 0 0,-94 34 99 0 0</inkml:trace>
</inkml:ink>
</file>

<file path=ppt/ink/ink8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8:56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86 919 0 0,'13'-5'50'0'0,"-1"0"-1"0"0,0-1 1 0 0,0-1-1 0 0,-1 0 1 0 0,0 0-1 0 0,0-1 1 0 0,13-13 1641 0 0,-13 12 6277 0 0,-24 4-7330 0 0,4 3-453 0 0,1 1 0 0 0,-1 0-1 0 0,0 0 1 0 0,0 1-1 0 0,1 0 1 0 0,-1 0 0 0 0,-14 3-1 0 0,-62 19 769 0 0,55-14-636 0 0,20-5-210 0 0,-48 12 551 0 0,-65 28 1 0 0,105-36-534 0 0,1 1 0 0 0,1 1-1 0 0,0 0 1 0 0,0 1 0 0 0,1 1 0 0 0,0 0-1 0 0,1 1 1 0 0,-16 17 0 0 0,27-25-79 0 0,0 0 1 0 0,0 0-1 0 0,0 0 1 0 0,0 1 0 0 0,1-1-1 0 0,0 1 1 0 0,0-1 0 0 0,0 1-1 0 0,0 0 1 0 0,1 0-1 0 0,0 0 1 0 0,0 0 0 0 0,0 0-1 0 0,0 0 1 0 0,1 0-1 0 0,0 6 1 0 0,0-7-38 0 0,1-1 0 0 0,-1 0 0 0 0,1 0 0 0 0,0 1 0 0 0,0-1 0 0 0,0 0 0 0 0,0 0 1 0 0,1 0-1 0 0,-1 0 0 0 0,1 0 0 0 0,0-1 0 0 0,0 1 0 0 0,0 0 0 0 0,0-1 0 0 0,0 1 0 0 0,1-1 0 0 0,-1 0 0 0 0,1 0 0 0 0,-1 0 0 0 0,1 0 0 0 0,0 0 0 0 0,0 0 0 0 0,0-1 0 0 0,0 0 0 0 0,5 2 1 0 0,1 0 6 0 0,0-1 0 0 0,0 0 0 0 0,0-1 0 0 0,0 0 0 0 0,0-1 0 0 0,0 0 1 0 0,1 0-1 0 0,-1-1 0 0 0,0 0 0 0 0,0-1 0 0 0,0 1 0 0 0,0-2 0 0 0,9-3 0 0 0,-1 0 7 0 0,-1-1 0 0 0,0-1 0 0 0,0 0 0 0 0,0-1-1 0 0,24-19 1 0 0,-26 17-12 0 0,-4 3-46 0 0,0 0-1 0 0,0 0 1 0 0,0-1-1 0 0,-1 0 1 0 0,-1-1-1 0 0,0 0 1 0 0,0 0-1 0 0,-1-1 1 0 0,8-15-1 0 0,-15 26 36 0 0,1-1 0 0 0,-1 1 0 0 0,0 0 0 0 0,0-1 0 0 0,0 1 0 0 0,1 0 0 0 0,-1-1 0 0 0,0 1 0 0 0,0 0 0 0 0,0-1 0 0 0,0 1 0 0 0,0 0 0 0 0,0-1 0 0 0,0 1 0 0 0,0 0 0 0 0,0-1 0 0 0,0 1 0 0 0,0 0 0 0 0,0-1 0 0 0,0 1 0 0 0,0 0 0 0 0,0-1 0 0 0,0 1 0 0 0,0 0 0 0 0,0-1 0 0 0,0 1 0 0 0,-1-1 0 0 0,0 0 0 0 0,1 1 0 0 0,-1-1 0 0 0,0 1 0 0 0,1-1 0 0 0,-1 1 0 0 0,0 0 0 0 0,0-1 0 0 0,0 1 1 0 0,1-1-1 0 0,-1 1 0 0 0,0 0 0 0 0,0 0 0 0 0,0 0 0 0 0,0 0 0 0 0,0-1 0 0 0,0 1 0 0 0,0 0 0 0 0,1 0 0 0 0,-1 1 0 0 0,-2-1 0 0 0,1 1 0 0 0,-1-1-1 0 0,0 1 1 0 0,0 0 0 0 0,1 0 0 0 0,-1 1-1 0 0,-3 1 1 0 0,0 1 2 0 0,0 0 1 0 0,1 1-1 0 0,0-1 0 0 0,0 1 0 0 0,-6 6 0 0 0,2 2 27 0 0,0 0 0 0 0,0 0 0 0 0,1 1 0 0 0,-8 20 0 0 0,13-26-23 0 0,0 0 0 0 0,0 1 0 0 0,1-1 0 0 0,0 1 0 0 0,0 0 0 0 0,1 0 0 0 0,0-1-1 0 0,1 1 1 0 0,1 13 0 0 0,-1-19-74 0 0,0-1-1 0 0,1 1 0 0 0,0 0 1 0 0,0 0-1 0 0,0-1 0 0 0,0 1 1 0 0,0-1-1 0 0,0 1 0 0 0,1-1 1 0 0,-1 1-1 0 0,3 1 1 0 0,-3-2-603 0 0,1 0 1 0 0,0 0 0 0 0,0 0-1 0 0,0 0 1 0 0,1 0 0 0 0,3 1-1 0 0,13 7-4749 0 0</inkml:trace>
</inkml:ink>
</file>

<file path=ppt/ink/ink8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8:56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38 304 6911 0 0,'0'0'528'0'0,"-1"2"-341"0"0,-16 21 196 0 0,3-7 4541 0 0,9-9-664 0 0,77-78-3324 0 0,-42 40-925 0 0,42-34 0 0 0,-37 37-141 0 0,-6 4-159 0 0,0 2-1 0 0,2 1 1 0 0,49-25-1 0 0,-52 34 255 0 0,0 1-1 0 0,39-9 1 0 0,-64 19 1013 0 0,-1 3-668 0 0,6 4-173 0 0,-5-2-62 0 0,-3 7-19 0 0,0 0 1 0 0,-1 0 0 0 0,0 0 0 0 0,0-1 0 0 0,-1 1 0 0 0,0 0 0 0 0,-5 10 0 0 0,-31 77 446 0 0,23-64-391 0 0,-20 35 82 0 0,4-11-225 0 0,30-56-798 0 0</inkml:trace>
</inkml:ink>
</file>

<file path=ppt/ink/ink8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8:57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 4607 0 0,'0'0'208'0'0,"-1"1"-9"0"0,-19 22 3633 0 0,1 1-1 0 0,-32 53 1 0 0,20-30-3431 0 0,-40 61 616 0 0,42-61-798 0 0,-5 8-50 0 0,23-35 81 0 0,9-17-623 0 0,0 1 0 0 0,0-1 1 0 0,0 1-1 0 0,0-1 0 0 0,-4 5 1 0 0</inkml:trace>
</inkml:ink>
</file>

<file path=ppt/ink/ink8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8:57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 12151 0 0,'0'0'1779'0'0,"-2"0"-1267"0"0,-9 5-174 0 0,0 1 0 0 0,1 0 0 0 0,-1 0 0 0 0,1 1 0 0 0,1 0 0 0 0,-13 12 0 0 0,-50 57-57 0 0,38-36-159 0 0,29-35-48 0 0,0 1 0 0 0,0 0 0 0 0,0 0 0 0 0,1 0 0 0 0,0 1-1 0 0,1-1 1 0 0,-1 1 0 0 0,1 0 0 0 0,0 0 0 0 0,1 0 0 0 0,0 1 0 0 0,0-1-1 0 0,1 0 1 0 0,-2 13 0 0 0,3-19 94 0 0,2 1-110 0 0,-1 0 0 0 0,0 0-1 0 0,1-1 1 0 0,0 1 0 0 0,-1-1-1 0 0,1 1 1 0 0,0-1 0 0 0,-1 1-1 0 0,1-1 1 0 0,0 0 0 0 0,0 0-1 0 0,0 0 1 0 0,0 0 0 0 0,1 0-1 0 0,-1 0 1 0 0,0-1 0 0 0,0 1 0 0 0,0-1-1 0 0,1 1 1 0 0,-1-1 0 0 0,0 0-1 0 0,0 0 1 0 0,5 0 0 0 0,3-1 81 0 0,0 0 0 0 0,0 0 0 0 0,0-1 0 0 0,11-3 0 0 0,8-3 108 0 0,49-22 0 0 0,-67 25-233 0 0,-1 0-1 0 0,1-1 0 0 0,-1-1 0 0 0,-1 1 0 0 0,1-2 1 0 0,-1 1-1 0 0,13-15 0 0 0,-18 16-54 0 0,0 0 0 0 0,0 0 0 0 0,0-1 0 0 0,-1 1 0 0 0,0-1 0 0 0,0 0 0 0 0,2-8 0 0 0,-3 10-48 0 0,-1-1 0 0 0,0 1 1 0 0,0 0-1 0 0,0-1 0 0 0,0 1 1 0 0,-1-1-1 0 0,0 1 0 0 0,0-1 1 0 0,-1 1-1 0 0,-1-8 0 0 0,2 12 59 0 0,0 0-1 0 0,0 0 1 0 0,-1 0-1 0 0,1 0 1 0 0,0 0-1 0 0,0 1 1 0 0,-1-1-1 0 0,1 0 1 0 0,-1 0 0 0 0,1 0-1 0 0,0 1 1 0 0,-1-1-1 0 0,0 0 1 0 0,1 1-1 0 0,-1-1 1 0 0,1 0-1 0 0,-1 1 1 0 0,0-1-1 0 0,1 0 1 0 0,-1 1-1 0 0,0-1 1 0 0,0 1 0 0 0,1 0-1 0 0,-1-1 1 0 0,0 1-1 0 0,0 0 1 0 0,0-1-1 0 0,0 1 1 0 0,0 0-1 0 0,1 0 1 0 0,-1 0-1 0 0,0-1 1 0 0,0 1-1 0 0,0 0 1 0 0,0 0-1 0 0,0 1 1 0 0,-1-1 0 0 0,-2 1-613 0 0,0 1 0 0 0,0 0 0 0 0,0 0 0 0 0,0 0 0 0 0,0 0 0 0 0,-5 4 1 0 0,2-1-1729 0 0,-7 4-2737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9:04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55 5983 0 0,'1'-1'274'0'0,"4"-4"-186"0"0,0 1 0 0 0,-1-1 1 0 0,0 0-1 0 0,4-6 1 0 0,-3 4 4030 0 0,-4 2-1596 0 0,-3-4 1693 0 0,2 9-4113 0 0,-1-1 0 0 0,0 1 0 0 0,1 0 0 0 0,-1 0 0 0 0,0-1 0 0 0,1 1 0 0 0,-1 0 0 0 0,0 0 0 0 0,1 0 0 0 0,-1 0 0 0 0,0 0 0 0 0,1 0 0 0 0,-1 0 0 0 0,0 0 1 0 0,1 0-1 0 0,-2 0 0 0 0,-8 1-23 0 0,0 1 1 0 0,0 0-1 0 0,0 0 1 0 0,1 1 0 0 0,-1 0-1 0 0,1 1 1 0 0,-1 0 0 0 0,-9 6-1 0 0,-10 8 246 0 0,-29 23 0 0 0,24-16-245 0 0,-220 144-736 0 0,111-76 328 0 0,141-91 213 0 0,4-1-736 0 0,13 5 712 0 0,0-1 0 0 0,0 0 0 0 0,16 2 0 0 0,24 8 108 0 0,143 57 1446 0 0,-188-67-1162 0 0,1-1-1 0 0,9 8 0 0 0,-18-12 99 0 0,3 22 184 0 0,-6-17-472 0 0,0 0 0 0 0,0 0-1 0 0,0 0 1 0 0,0 0 0 0 0,-1 0 0 0 0,1-1-1 0 0,-1 1 1 0 0,0 0 0 0 0,-1-1 0 0 0,1 0-1 0 0,-1 1 1 0 0,0-1 0 0 0,-5 5-1 0 0,-7 7 44 0 0,-28 25 0 0 0,38-37-101 0 0,-20 17 3 0 0,-2-1 0 0 0,0-1 0 0 0,-1-1 0 0 0,0-2 0 0 0,-2-1-1 0 0,0-1 1 0 0,0-1 0 0 0,-51 12 0 0 0,74-23-82 0 0,0-1 1 0 0,0 0-1 0 0,0 0 0 0 0,0 0 1 0 0,0-1-1 0 0,0 0 0 0 0,1-1 1 0 0,-1 0-1 0 0,-10-2 1 0 0,15 3-259 0 0,1-3-1076 0 0,0 2 1122 0 0,1 0 0 0 0,-1-1 1 0 0,1 1-1 0 0,0 0 0 0 0,0-1 0 0 0,-1 1 1 0 0,1 0-1 0 0,0-1 0 0 0,0 1 0 0 0,0-1 1 0 0,1-2-1 0 0,2-5-1186 0 0</inkml:trace>
</inkml:ink>
</file>

<file path=ppt/ink/ink8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8:57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6447 0 0,'0'0'499'0'0,"-1"2"-162"0"0,-5 5 914 0 0,0 0 0 0 0,1 0 0 0 0,-4 9 0 0 0,7-13-1083 0 0,0 0 0 0 0,1 0 0 0 0,0 1 0 0 0,0-1-1 0 0,0 0 1 0 0,0 1 0 0 0,1-1 0 0 0,-1 1 0 0 0,1-1 0 0 0,0 1 0 0 0,0 5 0 0 0,2 3 227 0 0,1 1 0 0 0,0 0 0 0 0,0-1 1 0 0,1 0-1 0 0,1 1 0 0 0,0-2 0 0 0,1 1 0 0 0,8 12 0 0 0,2 1 329 0 0,1-2 0 0 0,31 34 0 0 0,-34-43-462 0 0,1 0 0 0 0,0-2 0 0 0,1 0 0 0 0,0 0 0 0 0,26 12 0 0 0,93 38 1131 0 0,-125-57-1309 0 0,-1-1-16 0 0,9 2-20 0 0,19-4-3 0 0,-8 0-207 0 0,-27-2 43 0 0,5-5-671 0 0,-6 5 599 0 0,0 0 0 0 0,-1-1 0 0 0,1 1 0 0 0,0-1 0 0 0,-1 1 0 0 0,1-1 0 0 0,-1 1-1 0 0,1-1 1 0 0,0 1 0 0 0,-1-1 0 0 0,1 0 0 0 0,-1 1 0 0 0,0-1 0 0 0,1 0 0 0 0,-1 1 0 0 0,1-1 0 0 0,-1 0 0 0 0,0 1 0 0 0,0-1 0 0 0,1-1 0 0 0,1-10-6551 0 0</inkml:trace>
</inkml:ink>
</file>

<file path=ppt/ink/ink8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8:58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0 4607 0 0,'0'0'354'0'0,"-2"2"-233"0"0,-9 6 1480 0 0,0 1 1 0 0,1 0-1 0 0,0 0 0 0 0,1 1 0 0 0,0 1 0 0 0,-10 14 1 0 0,2-3-1298 0 0,-110 112 1898 0 0,43-49-1448 0 0,32-32-391 0 0,21-22-120 0 0,-39 49-1 0 0,49-53-172 0 0,19-24-130 0 0,2-1-187 0 0,0 1-95 0 0,0 3 140 0 0,-2-1-3450 0 0</inkml:trace>
</inkml:ink>
</file>

<file path=ppt/ink/ink8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8:58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154 407 8719 0 0,'0'0'794'0'0,"2"1"-652"0"0,0 0-252 0 0,22 6 2227 0 0,-23-7-1686 0 0,-1 0 1 0 0,1 0-1 0 0,0 0 1 0 0,-1 1-1 0 0,1-1 1 0 0,0 0-1 0 0,-1 0 1 0 0,1 1-1 0 0,-1-1 1 0 0,1 1-1 0 0,1 0 1295 0 0,-1 1-1294 0 0,-1-1-335 0 0,-1 0 0 0 0,1 0 0 0 0,-1 0 0 0 0,1 0 1 0 0,-1 0-1 0 0,1 0 0 0 0,-1 0 0 0 0,0 0 0 0 0,0 0 0 0 0,1 0 0 0 0,-1 0 1 0 0,0 0-1 0 0,0 0 0 0 0,0-1 0 0 0,0 1 0 0 0,0 0 0 0 0,0-1 0 0 0,0 1 1 0 0,0 0-1 0 0,-2 0 0 0 0,1-1 318 0 0,-10 2-333 0 0,8-2-7 0 0,-1-1-61 0 0,0 0 0 0 0,0 0 0 0 0,0 0 0 0 0,0 0 1 0 0,0-1-1 0 0,0 0 0 0 0,-7-4 0 0 0,-3-2 6 0 0,2 3 35 0 0,-23-15 0 0 0,29 16-41 0 0,-4-3-2 0 0,2-2-12 0 0,8 7 4 0 0,-1 1 0 0 0,1 0 1 0 0,0-1-1 0 0,-1 1 0 0 0,1-1 0 0 0,0 1 0 0 0,0-1 0 0 0,0 0 1 0 0,1 1-1 0 0,-1-1 0 0 0,0 0 0 0 0,0 0 0 0 0,1 0 0 0 0,-1-3 0 0 0,0-1-2 0 0,0 2-1 0 0,1 0-1 0 0,-1-1 0 0 0,1 1 1 0 0,0 0-1 0 0,0 0 1 0 0,1-1-1 0 0,-1 1 0 0 0,1 0 1 0 0,0 0-1 0 0,0 0 0 0 0,1 0 1 0 0,-1 0-1 0 0,1 0 1 0 0,0 0-1 0 0,2-4 0 0 0,5-7-17 0 0,1 0-1 0 0,15-17 0 0 0,-9 12-83 0 0,1-2-26 0 0,1 1 0 0 0,1 0 1 0 0,0 2-1 0 0,28-21 0 0 0,-37 32 47 0 0,1 0 0 0 0,1 1 0 0 0,-1 0 0 0 0,1 1 0 0 0,1 0 0 0 0,-1 1 1 0 0,1 0-1 0 0,-1 1 0 0 0,1 1 0 0 0,23-4 0 0 0,-29 7 52 0 0,0 0 1 0 0,1 1-1 0 0,-1-1 0 0 0,0 2 1 0 0,1-1-1 0 0,12 4 1 0 0,-4 1-50 0 0,28 13 0 0 0,-31-12 77 0 0,1 2 0 0 0,1 1 0 0 0,-4 1 11 0 0,-9-9 1 0 0,0 0 1 0 0,0 0-1 0 0,0 1 0 0 0,0-1 1 0 0,-1 0-1 0 0,1 1 1 0 0,-1-1-1 0 0,0 1 0 0 0,1-1 1 0 0,-1 1-1 0 0,0-1 0 0 0,-1 1 1 0 0,1 0-1 0 0,0 0 1 0 0,-1-1-1 0 0,0 1 0 0 0,1 3 1 0 0,-1 2 33 0 0,0-3-13 0 0,1 0 1 0 0,-1 0-1 0 0,-1 1 0 0 0,1-1 0 0 0,-1 0 0 0 0,0 0 0 0 0,0 0 1 0 0,0 0-1 0 0,-1 0 0 0 0,0 0 0 0 0,0 0 0 0 0,0 0 0 0 0,-5 8 1 0 0,-3 1 123 0 0,0-1 1 0 0,-22 23 0 0 0,18-21-48 0 0,-8 7-62 0 0,-2 0 0 0 0,0-2 0 0 0,-1-1 0 0 0,-1 0 0 0 0,-1-2 0 0 0,-1-1 0 0 0,-41 17 0 0 0,61-29-49 0 0,3-2-1 0 0,-1 0 0 0 0,1 0 0 0 0,-1-1 0 0 0,1 0 0 0 0,-7 1 0 0 0,-7 1-106 0 0,16-4 73 0 0,0 0-11 0 0,1 1-190 0 0,-4-15-2139 0 0,5 12 2042 0 0,1 0-1 0 0,-1 0 1 0 0,1 0 0 0 0,0 0-1 0 0,0 0 1 0 0,0 0 0 0 0,0 0-1 0 0,0 0 1 0 0,2-6 0 0 0,4-12-1385 0 0</inkml:trace>
</inkml:ink>
</file>

<file path=ppt/ink/ink8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8:59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3 9671 0 0,'6'-3'2387'0'0,"-11"5"-2162"0"0,0-1 0 0 0,0 1 0 0 0,0 0 0 0 0,0 1 0 0 0,1-1 0 0 0,0 1 0 0 0,-1 0 0 0 0,1 0 0 0 0,-5 6 0 0 0,-34 35 476 0 0,-12 19 185 0 0,3 3 0 0 0,-67 111 0 0 0,36-40-397 0 0,-63 115-24 0 0,122-202-373 0 0,14-27-333 0 0,-1-1 0 0 0,-19 31 0 0 0,28-51-215 0 0</inkml:trace>
</inkml:ink>
</file>

<file path=ppt/ink/ink8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8:59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7367 0 0,'0'0'896'0'0,"-1"2"-185"0"0,-9 40 2466 0 0,6-31-2578 0 0,1 1 0 0 0,0 1-1 0 0,-1 16 1 0 0,4-16-182 0 0,0 0 0 0 0,1 0 0 0 0,0 0-1 0 0,1 0 1 0 0,0 0 0 0 0,1-1 0 0 0,1 1 0 0 0,0-1 0 0 0,1 0 0 0 0,0 0 0 0 0,1 0-1 0 0,13 21 1 0 0,-3-12-19 0 0,0-1 0 0 0,2 0 1 0 0,0-2-1 0 0,1 0 0 0 0,30 23 0 0 0,-16-15-374 0 0,-6-4 229 0 0,51 31 0 0 0,-69-48-423 0 0,1 0 0 0 0,0 0 0 0 0,0-1 0 0 0,0 0 0 0 0,0-1 0 0 0,1-1 0 0 0,-1 1 0 0 0,1-2 0 0 0,20 2 1 0 0,-8-6-2452 0 0,-8-2-2474 0 0,-2-1-727 0 0</inkml:trace>
</inkml:ink>
</file>

<file path=ppt/ink/ink8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8:59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1 7831 0 0,'0'0'706'0'0,"-2"1"-353"0"0,-5 4 959 0 0,0 0-1 0 0,1 1 1 0 0,-9 9-1 0 0,-31 43 1504 0 0,10-10-1647 0 0,0-9 31 0 0,-49 40 0 0 0,46-44-774 0 0,-96 81 428 0 0,52-46-684 0 0,21-20-125 0 0,-16 15-13 0 0,37-32-1007 0 0,28-22-5818 0 0</inkml:trace>
</inkml:ink>
</file>

<file path=ppt/ink/ink8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7:17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57 5527 0 0,'0'0'250'0'0,"1"-2"-2"0"0,4-21 1398 0 0,2 1 6154 0 0,-10 19-6882 0 0,3 3-898 0 0,0 0 0 0 0,0-1 0 0 0,0 1-1 0 0,0 0 1 0 0,0 0 0 0 0,0-1 0 0 0,0 1 0 0 0,0 0-1 0 0,-1-1 1 0 0,1 1 0 0 0,0 0 0 0 0,0 0-1 0 0,0-1 1 0 0,0 1 0 0 0,-1 0 0 0 0,1 0 0 0 0,0 0-1 0 0,0-1 1 0 0,0 1 0 0 0,-1 0 0 0 0,1 0 0 0 0,0 0-1 0 0,0-1 1 0 0,-1 1 0 0 0,1 0 0 0 0,0 0-1 0 0,-1 0 1 0 0,-2 0 22 0 0,0-1 0 0 0,0 1 0 0 0,0 0-1 0 0,1 0 1 0 0,-1 0 0 0 0,0 1 0 0 0,0-1 0 0 0,0 1-1 0 0,0 0 1 0 0,0 0 0 0 0,1 0 0 0 0,-1 0-1 0 0,0 0 1 0 0,1 0 0 0 0,-1 1 0 0 0,1-1 0 0 0,-1 1-1 0 0,1 0 1 0 0,-3 2 0 0 0,-7 7 188 0 0,1 0 1 0 0,-13 15-1 0 0,22-25-229 0 0,-28 35-10 0 0,2 0 0 0 0,1 2 0 0 0,-32 62 0 0 0,46-74 4 0 0,1 0 0 0 0,1 1 0 0 0,2 1 0 0 0,0-1 0 0 0,2 1-1 0 0,-6 52 1 0 0,12-63-48 0 0,1 1-1 0 0,1 0 0 0 0,0-1 1 0 0,1 1-1 0 0,1-1 0 0 0,1 0 1 0 0,1 0-1 0 0,0 0 0 0 0,1 0 1 0 0,0-1-1 0 0,2 0 0 0 0,0 0 1 0 0,14 21-1 0 0,13 11-233 0 0,2-2 0 0 0,69 68 0 0 0,-95-101 277 0 0,91 102-58 0 0,-83-89 61 0 0,-1 0-1 0 0,26 52 1 0 0,-36-62 23 0 0,-1 0-1 0 0,-1 1 0 0 0,-1 0 0 0 0,0 0 1 0 0,-1 1-1 0 0,-1-1 0 0 0,-1 1 0 0 0,0 0 1 0 0,-1 0-1 0 0,-1 0 0 0 0,-1-1 1 0 0,-5 32-1 0 0,4-41 48 0 0,-1 0 1 0 0,0 0-1 0 0,0-1 1 0 0,0 1-1 0 0,-1-1 1 0 0,0 1-1 0 0,-1-1 0 0 0,1-1 1 0 0,-1 1-1 0 0,-1-1 1 0 0,1 1-1 0 0,-1-1 1 0 0,0-1-1 0 0,-1 1 0 0 0,1-1 1 0 0,-12 6-1 0 0,-8 4 325 0 0,-1-1-1 0 0,-1-1 0 0 0,-32 10 0 0 0,39-16-209 0 0,2 0-23 0 0,9-4-24 0 0,-1 0 0 0 0,-14 8 0 0 0,16-6-95 0 0,7-5-110 0 0</inkml:trace>
</inkml:ink>
</file>

<file path=ppt/ink/ink8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7:20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97 7279 0 0,'3'-2'332'0'0,"121"-54"1261"0"0,-86 38 349 0 0,-15 5-754 0 0,-21 12-643 0 0,6-6 4422 0 0,-28 13-4718 0 0,-1 1-1 0 0,1 1 1 0 0,-21 11 0 0 0,-57 36-36 0 0,-11 6-222 0 0,92-52-5 0 0,1 0 1 0 0,1 1 0 0 0,-20 15-1 0 0,34-23 17 0 0,-1-1-1 0 0,1 0 0 0 0,-1 0 0 0 0,1 1 1 0 0,0-1-1 0 0,-1 1 0 0 0,1-1 1 0 0,-1 3-1 0 0,-1-2-279 0 0,10 8 116 0 0,0-6 125 0 0,-1 0 1 0 0,0 0-1 0 0,1 0 1 0 0,-1-1-1 0 0,1 0 1 0 0,0-1-1 0 0,0 0 1 0 0,10 2-1 0 0,-2 1 45 0 0,114 40-50 0 0,-33-11 10 0 0,-75-26 35 0 0,1 1-1 0 0,27 18 1 0 0,-48-27-1 0 0,-1 0 1 0 0,1 1-1 0 0,0-1 0 0 0,0 1 1 0 0,-1-1-1 0 0,1 1 0 0 0,0 0 1 0 0,-1-1-1 0 0,1 1 1 0 0,0 0-1 0 0,-1 0 0 0 0,1-1 1 0 0,-1 1-1 0 0,1 1 0 0 0,1 1 0 0 0,3 10 8 0 0,-5 2 46 0 0,0-11-39 0 0,-1 1 0 0 0,0-1 0 0 0,0 1 0 0 0,-1-1 0 0 0,1 1 0 0 0,-1-1-1 0 0,0 0 1 0 0,0 0 0 0 0,0 0 0 0 0,-1 0 0 0 0,1 0 0 0 0,-5 4 0 0 0,2-3 19 0 0,0 0 0 0 0,-1 0 1 0 0,0 0-1 0 0,0-1 0 0 0,0 1 1 0 0,-13 5-1 0 0,-2-1 78 0 0,-1-1 1 0 0,0-1 0 0 0,-43 8-1 0 0,-30 2 103 0 0,35-7-255 0 0,-87 26-1 0 0,146-36-105 0 0,14-6-3129 0 0,33-20-9 0 0,-17 8 1594 0 0</inkml:trace>
</inkml:ink>
</file>

<file path=ppt/ink/ink8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7:20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114 159 3679 0 0,'0'0'11720'0'0,"0"3"-10938"0"0,1 0-435 0 0,-1 0-161 0 0,0 0 0 0 0,0 0-1 0 0,0 0 1 0 0,1 0 0 0 0,-1 0 0 0 0,1 0-1 0 0,0-1 1 0 0,0 1 0 0 0,0 0 0 0 0,0 0 0 0 0,1-1-1 0 0,2 5 1 0 0,1-3-4 0 0,1 1-1 0 0,-1-1 1 0 0,1 0 0 0 0,0-1-1 0 0,0 1 1 0 0,0-1 0 0 0,1-1-1 0 0,-1 1 1 0 0,1-1-1 0 0,0 0 1 0 0,0 0 0 0 0,-1-1-1 0 0,1 0 1 0 0,10 0-1 0 0,11 0 207 0 0,0-2 0 0 0,36-5 0 0 0,-50 4-362 0 0,1 0-1 0 0,-1-1 1 0 0,0-1 0 0 0,0 0-1 0 0,23-11 1 0 0,-31 12-82 0 0,-1 0 0 0 0,1 0 0 0 0,0 0 0 0 0,-1-1-1 0 0,0 0 1 0 0,0 0 0 0 0,0-1 0 0 0,-1 1 0 0 0,1-1 0 0 0,-1 0 0 0 0,0 0 0 0 0,0 0 0 0 0,-1-1-1 0 0,0 0 1 0 0,4-7 0 0 0,-7 10-22 0 0,1-1-1 0 0,-1 1 1 0 0,1-1-1 0 0,-1 1 1 0 0,0-1-1 0 0,0 1 1 0 0,-1-1-1 0 0,1 1 1 0 0,-1-1 0 0 0,1 1-1 0 0,-1-1 1 0 0,0 1-1 0 0,-1-1 1 0 0,1 1-1 0 0,0 0 1 0 0,-1 0-1 0 0,0 0 1 0 0,-3-5-1 0 0,2 3-15 0 0,-1-1 0 0 0,0 1 0 0 0,-1 0 0 0 0,1 0 0 0 0,-1 0 0 0 0,0 0 0 0 0,0 1-1 0 0,0 0 1 0 0,-7-4 0 0 0,7 6 16 0 0,-1 0 0 0 0,1 0 0 0 0,-1 0 0 0 0,0 1 0 0 0,1 0 0 0 0,-1 0-1 0 0,0 1 1 0 0,0-1 0 0 0,-10 2 0 0 0,4 0-88 0 0,-1 0 1 0 0,0 1-1 0 0,-16 5 0 0 0,10 0 168 0 0,1 0-1 0 0,0 2 0 0 0,1 0 1 0 0,0 1-1 0 0,0 1 0 0 0,1 0 1 0 0,1 1-1 0 0,0 1 0 0 0,0 0 1 0 0,-14 18-1 0 0,13-11 94 0 0,1 0 0 0 0,1 1 1 0 0,1 1-1 0 0,0 0 0 0 0,2 1 0 0 0,0 0 1 0 0,2 0-1 0 0,1 1 0 0 0,0 1 0 0 0,2-1 1 0 0,1 1-1 0 0,1 0 0 0 0,-1 36 0 0 0,5-58-71 0 0,0 0 0 0 0,0 1 0 0 0,0-1 0 0 0,1 0 0 0 0,-1 0 0 0 0,1 0-1 0 0,0 0 1 0 0,0 0 0 0 0,0 0 0 0 0,1 0 0 0 0,-1 0 0 0 0,1 0 0 0 0,2 4 0 0 0,-2-5-5 0 0,0 0 1 0 0,-1-1-1 0 0,1 1 1 0 0,1 0-1 0 0,-1-1 1 0 0,0 1 0 0 0,0-1-1 0 0,0 1 1 0 0,1-1-1 0 0,-1 0 1 0 0,1 0-1 0 0,-1 0 1 0 0,1-1 0 0 0,-1 1-1 0 0,1-1 1 0 0,0 1-1 0 0,2-1 1 0 0,10 1 26 0 0,0-1 0 0 0,0-1 0 0 0,0 0 0 0 0,0-1-1 0 0,15-4 1 0 0,74-24-300 0 0,-35 8-1228 0 0,2-1-4497 0 0,-35 7 444 0 0</inkml:trace>
</inkml:ink>
</file>

<file path=ppt/ink/ink8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7:20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80 4143 0 0,'64'-37'-78'0'0,"-22"13"2208"0"0,-13 6 11430 0 0,-53 31-12901 0 0,-39 30 0 0 0,25-16-471 0 0,15-11-176 0 0,1 1 1 0 0,0 2 0 0 0,1 0 0 0 0,-23 27 0 0 0,34-34-10 0 0,0 1 0 0 0,1 0 0 0 0,0 1 1 0 0,1 0-1 0 0,1 0 0 0 0,0 1 0 0 0,1 0 1 0 0,-9 30-1 0 0,12-17 66 0 0,3-25 10 0 0,4 9 98 0 0,-3-10-145 0 0,0 0 0 0 0,0 0 0 0 0,0-1 0 0 0,0 1 0 0 0,1 0 0 0 0,-1-1 0 0 0,0 1 0 0 0,1 0 0 0 0,-1-1-1 0 0,1 0 1 0 0,0 1 0 0 0,-1-1 0 0 0,1 0 0 0 0,0 0 0 0 0,0 0 0 0 0,0 0 0 0 0,0 0 0 0 0,0 0 0 0 0,0-1 0 0 0,0 1 0 0 0,2 0 0 0 0,4 0 50 0 0,1 1 1 0 0,0-2 0 0 0,13 1 0 0 0,-18-1-70 0 0,18-2 64 0 0,0 0 1 0 0,42-10-1 0 0,-30 4-41 0 0,41-9-1183 0 0,-73 16 683 0 0,8-2-2102 0 0,-8 3 1076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9:05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19 7831 0 0,'0'0'603'0'0,"0"-2"-396"0"0,0 1 9 0 0,-1 1 0 0 0,1-1 1 0 0,0 0-1 0 0,0 0 0 0 0,-1 0 0 0 0,1 0 1 0 0,-1 1-1 0 0,1-1 0 0 0,-1 0 0 0 0,1 0 1 0 0,-1 1-1 0 0,1-1 0 0 0,-1 0 0 0 0,0 1 1 0 0,1-1-1 0 0,-1 0 0 0 0,0 1 1 0 0,0-1-1 0 0,1 1 0 0 0,-1 0 0 0 0,0-1 1 0 0,0 1-1 0 0,0-1 0 0 0,0 1 0 0 0,1 0 1 0 0,-1 0-1 0 0,0 0 0 0 0,0-1 0 0 0,0 1 1 0 0,0 0-1 0 0,0 0 0 0 0,0 0 1 0 0,-1 1-1 0 0,-2-1 333 0 0,1 1 1 0 0,-1-1-1 0 0,1 1 0 0 0,0 0 1 0 0,-6 3-1 0 0,-1 1-180 0 0,1 1 0 0 0,0 0-1 0 0,0 0 1 0 0,1 1 0 0 0,-15 15 0 0 0,-33 42 612 0 0,44-48-893 0 0,0 1 0 0 0,1 0 0 0 0,-16 36 0 0 0,22-41-59 0 0,0 0 1 0 0,1 0-1 0 0,1 1 0 0 0,0-1 1 0 0,1 1-1 0 0,0-1 1 0 0,0 18-1 0 0,2 10-248 0 0,0-38-640 0 0</inkml:trace>
</inkml:ink>
</file>

<file path=ppt/ink/ink8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7:21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8 104 11023 0 0,'0'0'1002'0'0,"1"-2"-824"0"0,4-6 284 0 0,0 0 1 0 0,0 0-1 0 0,1 1 0 0 0,0 0 0 0 0,0 0 0 0 0,1 1 1 0 0,0-1-1 0 0,0 2 0 0 0,0-1 0 0 0,11-6 0 0 0,-10 8-43 0 0,0 1 1 0 0,0 0-1 0 0,1 0 0 0 0,12-2 0 0 0,-12 3-75 0 0,-7 1 0 0 0,1 1-100 0 0,-1 1-213 0 0,-1-1 1 0 0,1 0-1 0 0,-1 1 0 0 0,1-1 1 0 0,-1 1-1 0 0,0-1 0 0 0,1 1 0 0 0,-1 0 1 0 0,1-1-1 0 0,-1 1 0 0 0,0 0 1 0 0,0 0-1 0 0,1 0 0 0 0,-1 0 0 0 0,0 0 1 0 0,0 0-1 0 0,0 0 0 0 0,0 1 1 0 0,0-1-1 0 0,0 0 0 0 0,-1 1 0 0 0,1-1 1 0 0,0 0-1 0 0,-1 1 0 0 0,1-1 1 0 0,-1 1-1 0 0,1 2 0 0 0,-1 2-6 0 0,-1 0-1 0 0,0 1 0 0 0,0-1 1 0 0,0 0-1 0 0,-1 0 1 0 0,0 0-1 0 0,0 0 1 0 0,-1 0-1 0 0,1-1 0 0 0,-1 1 1 0 0,-7 8-1 0 0,-4 6 179 0 0,-31 31-1 0 0,16-20-132 0 0,9-11-72 0 0,9-10 8 0 0,-18 21 1 0 0,21-20 35 0 0,8-10-39 0 0,-1 0-1 0 0,1 0 0 0 0,0 0 0 0 0,-1 0 1 0 0,1 0-1 0 0,0 0 0 0 0,0 0 0 0 0,0 0 1 0 0,0 0-1 0 0,0 0 0 0 0,0 2 0 0 0,0-1 16 0 0,1-1 1 0 0,-1 1-1 0 0,1-1 0 0 0,0 1 0 0 0,0 0 0 0 0,0-1 1 0 0,0 0-1 0 0,0 1 0 0 0,0-1 0 0 0,0 1 1 0 0,0-1-1 0 0,0 0 0 0 0,1 0 0 0 0,-1 0 0 0 0,0 0 1 0 0,1 0-1 0 0,2 2 0 0 0,26 10 125 0 0,-30-13-143 0 0,19 6 6 0 0,-1 0 1 0 0,1-2 0 0 0,0 0-1 0 0,1-1 1 0 0,-1-1 0 0 0,26-1-1 0 0,-6 1-963 0 0,0-1-5679 0 0,-20-1 184 0 0</inkml:trace>
</inkml:ink>
</file>

<file path=ppt/ink/ink8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7:21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 1839 0 0,'0'0'160'0'0,"16"-11"-160"0"0,-1 1 0 0 0,-3-3 0 0 0,-1 2 1312 0 0,0 2 232 0 0,-1 0 48 0 0,-6-5-5224 0 0</inkml:trace>
</inkml:ink>
</file>

<file path=ppt/ink/ink8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7:22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27 7055 0 0,'0'0'323'0'0,"-1"-2"-8"0"0,-3-8-205 0 0,-4-2 1066 0 0,2 9 1857 0 0,6 4-2793 0 0,0-1-1 0 0,-1 0 1 0 0,1 1-1 0 0,-1-1 1 0 0,1 1-1 0 0,0-1 1 0 0,-1 1 0 0 0,1-1-1 0 0,0 1 1 0 0,-1-1-1 0 0,1 1 1 0 0,0-1-1 0 0,0 1 1 0 0,0-1-1 0 0,-1 1 1 0 0,1 0-1 0 0,-1 2-1298 0 0,-1 2 1212 0 0,1 0 0 0 0,0 1 0 0 0,0-1 0 0 0,0 1 1 0 0,0-1-1 0 0,1 1 0 0 0,0 0 0 0 0,0-1 1 0 0,0 1-1 0 0,1-1 0 0 0,0 1 0 0 0,0-1 0 0 0,4 11 1 0 0,3 7 562 0 0,20 41 1 0 0,-20-48-478 0 0,1 2-68 0 0,1 1 1 0 0,0-1-1 0 0,2-1 1 0 0,0 0-1 0 0,1-1 0 0 0,19 20 1 0 0,-25-30-102 0 0,-1 0 1 0 0,2 0-1 0 0,-1-1 1 0 0,1 0-1 0 0,-1 0 0 0 0,1-1 1 0 0,1 1-1 0 0,-1-2 1 0 0,0 0-1 0 0,1 0 1 0 0,0 0-1 0 0,0-1 0 0 0,0 0 1 0 0,0-1-1 0 0,0 0 1 0 0,16 0-1 0 0,-4-3 151 0 0,25-5 0 0 0,-8 0-287 0 0,-35 7-151 0 0,0-1-1 0 0,0 0 1 0 0,0 0-1 0 0,0 0 1 0 0,5-3-1 0 0,-4 2-283 0 0,-1 1-1141 0 0,6-15-4758 0 0</inkml:trace>
</inkml:ink>
</file>

<file path=ppt/ink/ink8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7:22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1 7831 0 0,'0'0'2159'0'0,"-2"-1"-670"0"0,0 1-1248 0 0,-1 0-1 0 0,0 1 0 0 0,0-1 0 0 0,0 0 1 0 0,1 1-1 0 0,-1 0 0 0 0,0-1 0 0 0,0 1 1 0 0,1 0-1 0 0,-1 0 0 0 0,1 1 0 0 0,-1-1 1 0 0,1 0-1 0 0,-1 1 0 0 0,1 0 1 0 0,0-1-1 0 0,-4 5 0 0 0,-5 5-298 0 0,1 0 0 0 0,-10 14 0 0 0,11-13 354 0 0,-27 28 187 0 0,-2-1-1 0 0,-1-2 1 0 0,-53 37 0 0 0,-61 56 840 0 0,40-34-909 0 0,105-90-389 0 0,2-1-12 0 0,1-1 0 0 0,0 1 1 0 0,0 1-1 0 0,0-1 1 0 0,1 0-1 0 0,-8 13 1 0 0,11-16 18 0 0,1-1-254 0 0,1 0 129 0 0,-1-1-1 0 0,1 1 0 0 0,0 0 1 0 0,-1 0-1 0 0,1-1 1 0 0,0 1-1 0 0,0 0 1 0 0,-1-1-1 0 0,1 1 1 0 0,0-1-1 0 0,1 1 1 0 0,-1 0-350 0 0,13 5-6020 0 0</inkml:trace>
</inkml:ink>
</file>

<file path=ppt/ink/ink8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7:22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0 3223 0 0,'0'0'12432'0'0,"-1"3"-12177"0"0,-31 60 381 0 0,6-15-349 0 0,-59 119 902 0 0,-42 87 404 0 0,-29 132-373 0 0,128-293-1110 0 0,20-61-224 0 0,-26 62 0 0 0,19-69-500 0 0,14-23 268 0 0,-1 0-620 0 0,-4 2 453 0 0,5-2-30 0 0,1-5-786 0 0,-1-8-310 0 0,2-6-3777 0 0</inkml:trace>
</inkml:ink>
</file>

<file path=ppt/ink/ink8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7:23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98 6911 0 0,'-41'15'609'0'0,"-55"23"-150"0"0,80-30 919 0 0,0 1 0 0 0,1 0-1 0 0,-26 20 1 0 0,35-25-755 0 0,1 1 0 0 0,0 1 0 0 0,0-1-1 0 0,-8 13 1 0 0,11-15-463 0 0,0 0-1 0 0,1 0 0 0 0,-1 0 0 0 0,1 0 1 0 0,-1 0-1 0 0,1 1 0 0 0,0-1 1 0 0,0 1-1 0 0,1-1 0 0 0,-1 0 1 0 0,1 1-1 0 0,-1 4 0 0 0,2-6-123 0 0,-1-1-1 0 0,0 1 1 0 0,1 0 0 0 0,-1-1-1 0 0,1 1 1 0 0,0-1 0 0 0,-1 1-1 0 0,1-1 1 0 0,0 1 0 0 0,0-1-1 0 0,0 1 1 0 0,0-1-1 0 0,0 0 1 0 0,0 1 0 0 0,0-1-1 0 0,1 0 1 0 0,-1 0 0 0 0,0 0-1 0 0,1 0 1 0 0,-1 0-1 0 0,1 0 1 0 0,-1-1 0 0 0,1 1-1 0 0,-1 0 1 0 0,1-1 0 0 0,0 1-1 0 0,1 0 1 0 0,5 0 67 0 0,-1 1 0 0 0,0-1 1 0 0,1 0-1 0 0,-1-1 0 0 0,8 0 1 0 0,22-2 430 0 0,0-2 0 0 0,72-17 0 0 0,73-34 241 0 0,-113 34-545 0 0,184-60 438 0 0,195-58 766 0 0,-442 137-1487 0 0,0 1 1 0 0,0 0 0 0 0,11-1-1 0 0,-15 2-184 0 0</inkml:trace>
</inkml:ink>
</file>

<file path=ppt/ink/ink8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7:23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69 10943 0 0,'0'0'498'0'0,"2"-3"-9"0"0,0-1-373 0 0,-1 3-101 0 0,1-1-1 0 0,-1 0 1 0 0,0 0 0 0 0,-1 0-1 0 0,1 0 1 0 0,0-1 0 0 0,-1 1-1 0 0,1 0 1 0 0,-1 0 0 0 0,1 0-1 0 0,-1 0 1 0 0,0-5 0 0 0,0 6 83 0 0,0 0-1 0 0,0 0 1 0 0,0 0 0 0 0,0 0 0 0 0,0 0 0 0 0,0 0 0 0 0,0 0 0 0 0,0 0 0 0 0,0-1-1 0 0,-1 1 1 0 0,1 0 0 0 0,0 0 0 0 0,-1 0 0 0 0,1 0 0 0 0,-1 1 0 0 0,1-1 0 0 0,-1 0-1 0 0,1 0 1 0 0,-1 0 0 0 0,0 0 0 0 0,1 0 0 0 0,-1 1 0 0 0,0-1 0 0 0,0 0 0 0 0,1 1-1 0 0,-1-1 1 0 0,0 0 0 0 0,0 1 0 0 0,0-1 0 0 0,0 1 0 0 0,-2-1 0 0 0,1 0-30 0 0,-1 1 0 0 0,0-1-1 0 0,0 1 1 0 0,0 0 0 0 0,1 0 0 0 0,-1 0 0 0 0,0 0 0 0 0,0 1 0 0 0,0-1 0 0 0,1 1-1 0 0,-5 1 1 0 0,-14 5-61 0 0,1 2-1 0 0,-1 0 0 0 0,2 1 1 0 0,-26 18-1 0 0,-67 57 388 0 0,75-51 412 0 0,1 2 0 0 0,-56 73 0 0 0,90-107-729 0 0,0 1-1 0 0,1-1 0 0 0,-1 0 1 0 0,1 1-1 0 0,0-1 1 0 0,0 1-1 0 0,0 0 0 0 0,0-1 1 0 0,0 1-1 0 0,0 0 1 0 0,0 3-1 0 0,1-6-49 0 0,0 1 0 0 0,0 0 0 0 0,0 0-1 0 0,0 0 1 0 0,1 0 0 0 0,-1 0 0 0 0,0 0 0 0 0,0 0 0 0 0,1 0 0 0 0,-1 0-1 0 0,0 0 1 0 0,1 0 0 0 0,-1-1 0 0 0,1 1 0 0 0,-1 0 0 0 0,1 0 0 0 0,0 0 0 0 0,-1-1-1 0 0,1 1 1 0 0,0 0 0 0 0,-1-1 0 0 0,1 1 0 0 0,0-1 0 0 0,0 1 0 0 0,0-1-1 0 0,0 1 1 0 0,-1-1 0 0 0,1 1 0 0 0,0-1 0 0 0,0 0 0 0 0,0 1 0 0 0,0-1 0 0 0,0 0-1 0 0,0 0 1 0 0,1 0 0 0 0,3 1 36 0 0,0-1-1 0 0,0 0 1 0 0,0-1 0 0 0,0 1-1 0 0,-1-1 1 0 0,1 0-1 0 0,0 0 1 0 0,0 0-1 0 0,0-1 1 0 0,-1 1 0 0 0,7-4-1 0 0,8-5 100 0 0,21-13 0 0 0,-39 22-160 0 0,126-96 75 0 0,-106 80-79 0 0,6-3 2 0 0,-18 14-13 0 0,-7 5-56 0 0,-3 4-105 0 0,-13 19 259 0 0,-22 31 0 0 0,17-26-28 0 0,12-15-15 0 0,2 2-20 0 0,5-13-91 0 0,0 0 1 0 0,0 1-1 0 0,0-1 0 0 0,0 1 1 0 0,0-1-1 0 0,0 0 1 0 0,0 1-1 0 0,1-1 0 0 0,-1 0 1 0 0,0 1-1 0 0,1-1 1 0 0,-1 0-1 0 0,2 2 0 0 0,-1-1-848 0 0,0 1 0 0 0,1-1 0 0 0,-1 0-1 0 0,1-1 1 0 0,0 1 0 0 0,3 3 0 0 0,7 4-5425 0 0</inkml:trace>
</inkml:ink>
</file>

<file path=ppt/ink/ink8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7:24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1 370 2303 0 0,'1'-2'6507'0'0,"12"-18"821"0"0,5 4-4310 0 0,-6 8-3122 0 0,21-10-1 0 0,-2 3 740 0 0,147-110 151 0 0,-16 10-589 0 0,-139 101-186 0 0,33-19-12 0 0,-56 33 1 0 0,1-1 0 0 0,0 1 0 0 0,0-1 0 0 0,0 1 0 0 0,0-1 0 0 0,0 1 0 0 0,0 0 0 0 0,0 0 0 0 0,0-1 0 0 0,0 1 0 0 0,0 0 0 0 0,0 0 0 0 0,0 0 0 0 0,1 0 0 0 0,-1 1 0 0 0,-1-1-1 0 0,1 0 0 0 0,-1 0 1 0 0,1 1-1 0 0,-1-1 0 0 0,1 1 1 0 0,-1-1-1 0 0,1 0 0 0 0,-1 1 1 0 0,1-1-1 0 0,-1 1 1 0 0,0-1-1 0 0,1 1 0 0 0,-1-1 1 0 0,0 1-1 0 0,0 0 0 0 0,1-1 1 0 0,-1 1-1 0 0,0-1 0 0 0,0 1 1 0 0,0-1-1 0 0,1 2 1 0 0,-2 18-30 0 0,-11 19 13 0 0,12-38 20 0 0,-39 83 328 0 0,14-32-124 0 0,-6 24 139 0 0,27-65-291 0 0,1 0 0 0 0,1-1 1 0 0,0 1-1 0 0,0 0 0 0 0,1 13 0 0 0,3-12-43 0 0,-1-10-34 0 0,-1 1-78 0 0,11 1-4035 0 0</inkml:trace>
</inkml:ink>
</file>

<file path=ppt/ink/ink8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7:24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 6447 0 0,'0'0'586'0'0,"-1"1"-220"0"0,-56 38 6807 0 0,-14 9-5695 0 0,9-13-287 0 0,-59 47-1 0 0,-53 62-1131 0 0,134-109-54 0 0,2 2 10 0 0,37-36 138 0 0,1 1-73 0 0,0 0-46 0 0,0 0-1 0 0,0-1 1 0 0,0 1-1 0 0,1 0 1 0 0,-1 0-1 0 0,1 0 1 0 0,-1-1 0 0 0,1 1-1 0 0,0 0 1 0 0,0-1-1 0 0,0 1 1 0 0,0-1-1 0 0,0 1 1 0 0,0-1-1 0 0,2 3 1 0 0,0-1 31 0 0,1 0 1 0 0,0 0-1 0 0,-1 0 0 0 0,1 0 1 0 0,8 3-1 0 0,3 1 108 0 0,0-1 0 0 0,24 6 0 0 0,-12-6-113 0 0,-1-1 0 0 0,1-1 0 0 0,29 0 0 0 0,-42-4-26 0 0,-1 0-1 0 0,1-2 0 0 0,-1 0 1 0 0,1 0-1 0 0,-1-1 0 0 0,0-1 1 0 0,0 0-1 0 0,0-1 0 0 0,-1 0 1 0 0,1-1-1 0 0,15-10 0 0 0,-3 1 205 0 0,112-74 575 0 0,-131 84-847 0 0,-1 0 0 0 0,0 0 0 0 0,0 0 0 0 0,0-1 0 0 0,0 0-1 0 0,-1 1 1 0 0,0-2 0 0 0,-1 1 0 0 0,1 0 0 0 0,-1-1 0 0 0,0 1 0 0 0,-1-1 0 0 0,1 0 0 0 0,-1 0 0 0 0,-1 0 0 0 0,1 0 0 0 0,-1-1 0 0 0,-1 1 0 0 0,1-10 0 0 0,-1 17 28 0 0,0-1 0 0 0,-1 0 0 0 0,1 1 0 0 0,0-1 0 0 0,0 1 0 0 0,-1-1 0 0 0,1 1 0 0 0,0-1 0 0 0,0 1 0 0 0,-1-1 0 0 0,1 1 0 0 0,-1 0 0 0 0,1-1 0 0 0,0 1 0 0 0,-1-1 0 0 0,1 1 0 0 0,-1 0 0 0 0,1 0 0 0 0,-1-1 0 0 0,1 1 0 0 0,-1 0 0 0 0,1 0 0 0 0,-1-1 0 0 0,1 1 0 0 0,-1 0 1 0 0,1 0-1 0 0,-1 0 0 0 0,0 0 0 0 0,1 0 0 0 0,-1 0 0 0 0,0 0 0 0 0,-18 0-50 0 0,12 2 42 0 0,-1-1 0 0 0,1 2 0 0 0,0-1 0 0 0,0 1 0 0 0,0 0 1 0 0,1 1-1 0 0,-10 5 0 0 0,-43 35-23 0 0,49-36 38 0 0,1-1 17 0 0,1 0 0 0 0,-1 1 0 0 0,1 0 0 0 0,1 1 0 0 0,-11 15 0 0 0,16-21-93 0 0,0 0 0 0 0,0 0 0 0 0,0 0-1 0 0,1 0 1 0 0,-1 1 0 0 0,1-1 0 0 0,0 0 0 0 0,0 1-1 0 0,0 0 1 0 0,0-1 0 0 0,1 1 0 0 0,0-1-1 0 0,-1 1 1 0 0,1 0 0 0 0,0-1 0 0 0,1 1 0 0 0,-1 0-1 0 0,1-1 1 0 0,0 1 0 0 0,-1-1 0 0 0,3 5 0 0 0,2 2-1491 0 0</inkml:trace>
</inkml:ink>
</file>

<file path=ppt/ink/ink8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7:25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22 14511 0 0,'0'0'663'0'0,"-1"-2"-12"0"0,-5-8-415 0 0,0 2-122 0 0,5 6 340 0 0,-11 4 1717 0 0,9 9-1697 0 0,2-7-388 0 0,2 0-1 0 0,-1 1 1 0 0,0-1 0 0 0,1 0 0 0 0,0 1 0 0 0,0-1 0 0 0,0 0-1 0 0,1 0 1 0 0,-1 0 0 0 0,1 0 0 0 0,4 7 0 0 0,3 4 357 0 0,17 21 1 0 0,1-5 359 0 0,2-2 0 0 0,61 50 0 0 0,-47-43-401 0 0,-17-14-312 0 0,1-1 0 0 0,1-1 0 0 0,0-1 1 0 0,2-2-1 0 0,51 22 0 0 0,-69-35-139 0 0,0 0-1 0 0,0-1 1 0 0,0-1-1 0 0,0 0 0 0 0,1 0 1 0 0,-1-2-1 0 0,23 0 1 0 0,-17-1-54 0 0,-1-2 0 0 0,0 1 0 0 0,0-2 0 0 0,0 0 0 0 0,17-8-1 0 0,-26 9-300 0 0,0-1-1 0 0,0 0 0 0 0,8-6 0 0 0,-12 8-260 0 0,-1 0 1 0 0,0 0 0 0 0,0-1 0 0 0,-1 1-1 0 0,1-1 1 0 0,0 0 0 0 0,-1 0 0 0 0,0 0-1 0 0,4-6 1 0 0,-1-5-5123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9:05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30 327 8287 0 0,'-1'1'382'0'0,"-16"25"140"0"0,7-6 3895 0 0,9-16-1314 0 0,6-13-1552 0 0,18-31-1280 0 0,1 1-1 0 0,2 1 1 0 0,1 1 0 0 0,39-39-1 0 0,-48 58-375 0 0,0 1 0 0 0,2 0 0 0 0,0 2 0 0 0,1 0-1 0 0,0 1 1 0 0,40-18 0 0 0,-57 30 157 0 0,0 1-1 0 0,1-1 1 0 0,-1 1-1 0 0,1-1 1 0 0,-1 1 0 0 0,1 1-1 0 0,-1-1 1 0 0,1 1-1 0 0,5 0 1 0 0,-7 0 36 0 0,0 0 0 0 0,0 1 1 0 0,-1 0-1 0 0,1 0 0 0 0,-1 0 0 0 0,1 0 1 0 0,-1 0-1 0 0,1 0 0 0 0,-1 1 0 0 0,0-1 1 0 0,1 1-1 0 0,-1-1 0 0 0,0 1 0 0 0,0 0 1 0 0,0 0-1 0 0,2 4 0 0 0,1 0 92 0 0,0 0-1 0 0,-1 1 1 0 0,0 0-1 0 0,-1 0 1 0 0,0 0-1 0 0,5 13 1 0 0,9 50 375 0 0,-10-35-351 0 0,-1-12-38 0 0,-1 1 0 0 0,-2 1 0 0 0,2 43 0 0 0,-6-58-329 0 0,1 1 1 0 0,-2 0-1 0 0,0 0 1 0 0,-4 15-1 0 0,4-19-402 0 0,-1 0 1 0 0,0 0-1 0 0,0-1 0 0 0,0 1 1 0 0,-1-1-1 0 0,0 1 0 0 0,-7 7 1 0 0,0-3-6210 0 0</inkml:trace>
</inkml:ink>
</file>

<file path=ppt/ink/ink8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7:25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10 4143 0 0,'1'-10'10210'0'0,"-8"13"-9857"0"0,-1 1 0 0 0,1 0 1 0 0,0 0-1 0 0,1 0 1 0 0,-1 1-1 0 0,-10 10 1 0 0,-35 40 363 0 0,17-16-226 0 0,-200 181 2633 0 0,44-41-1505 0 0,155-143-1542 0 0,18-16-2378 0 0</inkml:trace>
</inkml:ink>
</file>

<file path=ppt/ink/ink8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9:05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54 392 7799 0 0,'0'0'706'0'0,"1"0"-578"0"0,3 1 98 0 0,-1-1 1 0 0,1 0-1 0 0,-1 0 1 0 0,1 0 0 0 0,-1 0-1 0 0,1 0 1 0 0,-1-1-1 0 0,0 1 1 0 0,1-1-1 0 0,5-2 1 0 0,2 0 462 0 0,-10 3 40 0 0,1-1-402 0 0,18 2 2742 0 0,-13 7-2043 0 0,-5 7-200 0 0,-2-13-571 0 0,-3 8 98 0 0,0-2-261 0 0,0-1-17 0 0,3-5 278 0 0,0-2-343 0 0,0 0-1 0 0,0 1 0 0 0,-1-1 1 0 0,1 0-1 0 0,0 1 0 0 0,0-1 0 0 0,0 0 1 0 0,0 0-1 0 0,0 1 0 0 0,0-1 1 0 0,-1 0-1 0 0,1 1 0 0 0,0-1 1 0 0,0 0-1 0 0,0 0 0 0 0,-1 1 1 0 0,1-1-1 0 0,0 0 0 0 0,0 0 1 0 0,-1 1-1 0 0,1-1 0 0 0,0 0 1 0 0,0 0-1 0 0,-1 0 0 0 0,1 0 1 0 0,0 0-1 0 0,-1 1 0 0 0,1-1 1 0 0,0 0-1 0 0,-1 0 0 0 0,1 0 1 0 0,0 0-1 0 0,-1 0 0 0 0,1 0 1 0 0,0 0-1 0 0,-1 0 0 0 0,1 0 1 0 0,0 0-1 0 0,-1 0 0 0 0,1 0 0 0 0,-18-4 404 0 0,13 2-376 0 0,-3 1-19 0 0,-38-11 110 0 0,43 11-121 0 0,0-1-1 0 0,0 1 1 0 0,0 0-1 0 0,0-1 1 0 0,0 0-1 0 0,0 1 1 0 0,0-1-1 0 0,0 0 1 0 0,1-1-1 0 0,-1 1 1 0 0,-2-4-1 0 0,4 4-10 0 0,0 0-1 0 0,0-1 1 0 0,0 1-1 0 0,0-1 1 0 0,0 1 0 0 0,0-1-1 0 0,1 1 1 0 0,-1-1-1 0 0,1 0 1 0 0,0 1-1 0 0,0-1 1 0 0,0 0 0 0 0,1-4-1 0 0,0-2-27 0 0,0 1-1 0 0,6-17 0 0 0,-3 14-11 0 0,1 0 0 0 0,0 1 0 0 0,1 0 0 0 0,10-16 0 0 0,33-36-59 0 0,-36 47 64 0 0,4-4-4 0 0,0 1 0 0 0,1 1 0 0 0,0 1 0 0 0,27-18 1 0 0,-28 23 34 0 0,0 1 0 0 0,0 1 0 0 0,0 0 0 0 0,1 1 0 0 0,36-10 0 0 0,-49 17 54 0 0,-1 0-1 0 0,1 1 1 0 0,-1-1-1 0 0,0 1 0 0 0,1 0 1 0 0,-1 0-1 0 0,1 1 1 0 0,-1-1-1 0 0,1 1 1 0 0,-1 0-1 0 0,1 0 1 0 0,-1 0-1 0 0,0 1 0 0 0,0 0 1 0 0,0 0-1 0 0,0 0 1 0 0,0 0-1 0 0,0 0 1 0 0,0 1-1 0 0,-1 0 1 0 0,1-1-1 0 0,-1 2 0 0 0,0-1 1 0 0,0 0-1 0 0,0 0 1 0 0,0 1-1 0 0,-1 0 1 0 0,1-1-1 0 0,-1 1 1 0 0,0 0-1 0 0,0 0 0 0 0,0 1 1 0 0,-1-1-1 0 0,1 0 1 0 0,-1 0-1 0 0,0 1 1 0 0,0-1-1 0 0,-1 1 1 0 0,1-1-1 0 0,-1 1 0 0 0,0-1 1 0 0,0 1-1 0 0,-1-1 1 0 0,1 1-1 0 0,-1-1 1 0 0,0 0-1 0 0,-2 7 1 0 0,-2 0-15 0 0,0 1 1 0 0,0-1-1 0 0,-1 0 1 0 0,-15 21 0 0 0,-36 37-91 0 0,11-14-22 0 0,30-35 82 0 0,-6 9-112 0 0,-30 47 0 0 0,48-68-13 0 0,-1-1 0 0 0,0-1 0 0 0,0 1 0 0 0,-10 9 0 0 0,13-13 4 0 0,0-1 0 0 0,-1 0 1 0 0,1 0-1 0 0,-1 0 0 0 0,0 0 0 0 0,1 0 0 0 0,-1-1 0 0 0,0 1 0 0 0,0-1 1 0 0,0 0-1 0 0,0 0 0 0 0,-1 0 0 0 0,1 0 0 0 0,0 0 0 0 0,-3 0 1 0 0,5-2 54 0 0,0 1 0 0 0,0 0 1 0 0,0 0-1 0 0,0 0 0 0 0,0-1 1 0 0,0 1-1 0 0,0 0 0 0 0,1-1 1 0 0,-1 1-1 0 0,0-1 0 0 0,0 1 0 0 0,1-1 1 0 0,-1 1-1 0 0,0-1 0 0 0,0 0 1 0 0,1 1-1 0 0,-1-1 0 0 0,1 0 1 0 0,-1 1-1 0 0,1-1 0 0 0,-1 0 1 0 0,1 0-1 0 0,-1 0 0 0 0,1 1 1 0 0,-1-3-1 0 0,0 1-631 0 0,0-1-1 0 0,1 1 1 0 0,-1-1 0 0 0,0 1 0 0 0,1-1-1 0 0,0 1 1 0 0,0-6 0 0 0,1-9-4222 0 0</inkml:trace>
</inkml:ink>
</file>

<file path=ppt/ink/ink8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9:05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76 5527 0 0,'8'-12'185'0'0,"1"0"-1"0"0,16-15 0 0 0,-1 3 9990 0 0,-15 46-8942 0 0,-9-17-1165 0 0,0 0 0 0 0,0 0 1 0 0,0 1-1 0 0,-1-1 0 0 0,0 0 0 0 0,0 0 0 0 0,0 0 1 0 0,0 0-1 0 0,-1 0 0 0 0,-3 6 0 0 0,-3 7 46 0 0,-15 23 1 0 0,9-17-73 0 0,-12 25 30 0 0,2 1 0 0 0,-23 71 0 0 0,46-117-67 0 0,-99 276 45 0 0,81-236-181 0 0,-1-1 0 0 0,-3-1 0 0 0,-33 48 0 0 0,53-86-15 0 0,1-1 0 0 0,0 1 0 0 0,0 0 0 0 0,-3 8 1 0 0,4-10-234 0 0</inkml:trace>
</inkml:ink>
</file>

<file path=ppt/ink/ink8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9:06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10943 0 0,'0'0'987'0'0,"-2"1"-695"0"0,0 2-38 0 0,0-1-1 0 0,0 1 1 0 0,0 1-1 0 0,1-1 1 0 0,-1 0-1 0 0,1 0 1 0 0,-1 1-1 0 0,1-1 1 0 0,0 0-1 0 0,1 1 1 0 0,-1-1-1 0 0,0 1 1 0 0,1 0-1 0 0,0-1 1 0 0,0 1-1 0 0,0-1 1 0 0,1 7-1 0 0,2 8 175 0 0,0 0-1 0 0,7 22 1 0 0,-7-31-153 0 0,6 22 120 0 0,1 0-1 0 0,1-1 0 0 0,2 0 1 0 0,0-1-1 0 0,3-1 0 0 0,0 0 1 0 0,2-2-1 0 0,41 50 1 0 0,-34-51-173 0 0,0-1 0 0 0,2-1 1 0 0,1-1-1 0 0,44 26 0 0 0,-54-37-10 0 0,-2 1 0 0 0,19 15-1 0 0,-4 5-990 0 0,-26-26-497 0 0,-1 1 0 0 0,1-1-1 0 0,4 9 1 0 0</inkml:trace>
</inkml:ink>
</file>

<file path=ppt/ink/ink8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9:06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6 10159 0 0,'1'-6'7614'0'0,"-31"44"-6207"0"0,-65 75-510 0 0,-85 70-815 0 0,105-92 35 0 0,20-22-98 0 0,34-43-40 0 0,20-25-82 0 0,11-1-3812 0 0,13 0 1396 0 0,-11-4 1221 0 0</inkml:trace>
</inkml:ink>
</file>

<file path=ppt/ink/ink8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9:07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67 7255 0 0,'0'0'3763'0'0,"-8"0"-2335"0"0,3 0-893 0 0,-1 0 0 0 0,0 1 1 0 0,1-1-1 0 0,-1 1 0 0 0,0 0 0 0 0,-6 3 1 0 0,10-4 12 0 0,2 0-463 0 0,0 0 1 0 0,0 0 0 0 0,0 0 0 0 0,0 0 0 0 0,-1 0 0 0 0,1 0 0 0 0,0 0 0 0 0,0 0 0 0 0,0 0-1 0 0,0 0 1 0 0,-1 0 0 0 0,1 0 0 0 0,0 0 0 0 0,0 0 0 0 0,0 0 0 0 0,0 0 0 0 0,-1 0 0 0 0,1 0-1 0 0,0 0 1 0 0,0 0 0 0 0,0 0 0 0 0,0 0 0 0 0,-1 0 0 0 0,1 0 0 0 0,0 0 0 0 0,0 0 0 0 0,0 0-1 0 0,0 0 1 0 0,0 0 0 0 0,-1 0 0 0 0,1 1 0 0 0,0-1 0 0 0,0 0 0 0 0,0 0 0 0 0,0 0 0 0 0,0 0-1 0 0,0 0 1 0 0,0 0 0 0 0,0 1 0 0 0,-1-1 0 0 0,1 0 0 0 0,0 0 0 0 0,0 0 0 0 0,0 0 0 0 0,0 1-1 0 0,0-1 1 0 0,0 0 0 0 0,7 6 1290 0 0,-3-5-1274 0 0,0 0 0 0 0,1-1 0 0 0,-1 1 0 0 0,0-1 0 0 0,1 0 0 0 0,-1 0-1 0 0,8-1 1 0 0,33-8 363 0 0,-35 7-362 0 0,211-55 642 0 0,-149 41-678 0 0,-69 16-137 0 0,-2 0-507 0 0,0 0 435 0 0,0 1-1 0 0,1-1 1 0 0,-1 1-1 0 0,0 0 0 0 0,0-1 1 0 0,0 1-1 0 0,0 0 1 0 0,0 0-1 0 0,0-1 1 0 0,0 1-1 0 0,2 2 1 0 0,11 7-1480 0 0,-7-8 1246 0 0,-5-1-2 0 0,0-1-13 0 0,0 0 205 0 0,0 0 1 0 0,0 0-1 0 0,0-1 0 0 0,0 1 1 0 0,-1-1-1 0 0,1 1 0 0 0,0-1 1 0 0,2-1-1 0 0,11-8-5312 0 0</inkml:trace>
</inkml:ink>
</file>

<file path=ppt/ink/ink8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9:07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3679 0 0,'0'0'13287'0'0,"2"1"-12584"0"0,0 0-610 0 0,0 0 0 0 0,-1 0 0 0 0,1 1 0 0 0,0-1 0 0 0,-1 0 0 0 0,1 1 0 0 0,-1-1 0 0 0,0 1 0 0 0,1-1 0 0 0,-1 1 0 0 0,0 0 0 0 0,0-1 1 0 0,0 1-1 0 0,0 0 0 0 0,1 2 0 0 0,-1 0 43 0 0,0 1 1 0 0,0-1 0 0 0,0 1-1 0 0,0 0 1 0 0,-1-1 0 0 0,1 7-1 0 0,-2 6 220 0 0,-1 0-1 0 0,-6 29 0 0 0,6-38-233 0 0,-31 100 466 0 0,23-77-485 0 0,0 0 0 0 0,-6 40 0 0 0,14-60-112 0 0,1 0 0 0 0,1 0 0 0 0,0 0-1 0 0,0 0 1 0 0,1 0 0 0 0,1 0 0 0 0,0 0 0 0 0,4 13-1 0 0,-5-19-352 0 0,-1-1-1 0 0,1 0 0 0 0,-1 1 0 0 0,0-1 0 0 0,0 0 1 0 0,0 1-1 0 0,-2 4 0 0 0</inkml:trace>
</inkml:ink>
</file>

<file path=ppt/ink/ink8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7:33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17 6447 0 0,'-1'-1'3352'0'0,"0"-1"-3143"0"0,0 1-1 0 0,-1 0 0 0 0,1 0 1 0 0,0 0-1 0 0,0-1 0 0 0,-1 1 1 0 0,1 1-1 0 0,0-1 0 0 0,-1 0 0 0 0,1 0 1 0 0,-1 1-1 0 0,1-1 0 0 0,-1 0 1 0 0,0 1-1 0 0,1 0 0 0 0,-1-1 1 0 0,-3 1-1 0 0,2 0-69 0 0,-1 0 0 0 0,1 0 0 0 0,0 1 1 0 0,-1-1-1 0 0,1 1 0 0 0,0 0 0 0 0,-1 0 0 0 0,-3 2 0 0 0,-6 3-61 0 0,0 1-1 0 0,1 1 1 0 0,-15 11-1 0 0,23-16 91 0 0,-35 26 163 0 0,-7 6-55 0 0,-55 32 0 0 0,54-43-222 0 0,20-10-54 0 0,1 1 0 0 0,-25 18-1 0 0,34-17 5 0 0,15-14 3 0 0,1 0 50 0 0,12 8 94 0 0,-2-5-140 0 0,0-1 0 0 0,0 0 0 0 0,0 0-1 0 0,1-1 1 0 0,-1 0 0 0 0,1-1 0 0 0,15 2 0 0 0,-4 0-21 0 0,69 10 88 0 0,18 4 7 0 0,-94-15-43 0 0,0 1 0 0 0,-1 1-1 0 0,0 0 1 0 0,0 1 0 0 0,21 12 0 0 0,-31-16 9 0 0,0 0 1 0 0,0 0 0 0 0,-1 0 0 0 0,1 0 0 0 0,-1 0 0 0 0,1 1-1 0 0,-1-1 1 0 0,0 1 0 0 0,0-1 0 0 0,0 1 0 0 0,0 0 0 0 0,-1-1-1 0 0,1 1 1 0 0,-1 0 0 0 0,2 5 0 0 0,-3-7-22 0 0,0 0 1 0 0,0 1-1 0 0,0-1 1 0 0,0 1 0 0 0,0-1-1 0 0,0 0 1 0 0,0 1-1 0 0,0-1 1 0 0,-1 1-1 0 0,1-1 1 0 0,-1 0-1 0 0,1 1 1 0 0,-1-1-1 0 0,1 0 1 0 0,-2 2-1 0 0,-11 15 391 0 0,-1-4-185 0 0,-1 0-1 0 0,0-2 0 0 0,-30 20 0 0 0,14-10-114 0 0,8-7-102 0 0,-1-1-1 0 0,-1-1 1 0 0,0-1 0 0 0,-1 0 0 0 0,0-3 0 0 0,-1 0 0 0 0,0-1 0 0 0,-30 4 0 0 0,30-7-14 0 0,16-2 3 0 0,-1-1 0 0 0,0 0 0 0 0,0 0 0 0 0,0-2 0 0 0,-18 0 1 0 0,-7-5-625 0 0,36 5 210 0 0,1-2-279 0 0,0 0 418 0 0,1 0-1 0 0,-1 0 1 0 0,1 0-1 0 0,-1 0 1 0 0,1 0-1 0 0,0 0 1 0 0,0 0-1 0 0,0 1 1 0 0,0-1-1 0 0,0 0 1 0 0,2-1-1 0 0,16-18-1472 0 0,-16 18 1453 0 0,19-17-1519 0 0</inkml:trace>
</inkml:ink>
</file>

<file path=ppt/ink/ink8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7:34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180 112 5983 0 0,'0'0'464'0'0,"-1"2"-108"0"0,-1 0-13 0 0,0 1-1 0 0,1-1 1 0 0,0 0-1 0 0,-1 1 1 0 0,1-1-1 0 0,0 1 1 0 0,0 0-1 0 0,1-1 1 0 0,-1 1-1 0 0,1 0 0 0 0,-1-1 1 0 0,1 1-1 0 0,0 0 1 0 0,0 0-1 0 0,0 0 1 0 0,0-1-1 0 0,0 1 1 0 0,1 0-1 0 0,-1 0 1 0 0,1-1-1 0 0,0 1 0 0 0,0 0 1 0 0,0-1-1 0 0,0 1 1 0 0,1 2-1 0 0,1-2-177 0 0,-1 0 0 0 0,1 0-1 0 0,0-1 1 0 0,0 1-1 0 0,0-1 1 0 0,0 1 0 0 0,0-1-1 0 0,0 0 1 0 0,1 0 0 0 0,-1-1-1 0 0,1 1 1 0 0,6 2 0 0 0,6 0 226 0 0,26 5 1 0 0,-24-7-162 0 0,0-1-1 0 0,1-1 0 0 0,-1-1 1 0 0,0 0-1 0 0,36-9 0 0 0,-45 9-202 0 0,0-2 0 0 0,0 1 0 0 0,-1-1-1 0 0,1 0 1 0 0,-1-1 0 0 0,1 0 0 0 0,-1 0-1 0 0,-1-1 1 0 0,1 0 0 0 0,-1-1 0 0 0,1 1-1 0 0,9-12 1 0 0,-12 13-30 0 0,-1-1-1 0 0,0 1 0 0 0,-1-1 1 0 0,1 0-1 0 0,-1 0 1 0 0,6-10-1 0 0,-8 11-60 0 0,0 0 0 0 0,0 1-1 0 0,0-1 1 0 0,0 0 0 0 0,-1 0 0 0 0,1 1-1 0 0,-1-1 1 0 0,0 0 0 0 0,0 0 0 0 0,0 0-1 0 0,-2-7 1 0 0,1 7-89 0 0,0-1 0 0 0,-1 1 1 0 0,0 0-1 0 0,0-1 0 0 0,0 1 0 0 0,0 0 0 0 0,-1 0 0 0 0,1 0 0 0 0,-1 1 0 0 0,0-1 0 0 0,-6-5 1 0 0,8 8 81 0 0,-1 0 1 0 0,1 0-1 0 0,-1 0 1 0 0,1 0-1 0 0,-1 1 1 0 0,1-1-1 0 0,-1 0 1 0 0,0 1-1 0 0,1-1 1 0 0,-1 1-1 0 0,0 0 1 0 0,1-1-1 0 0,-1 1 1 0 0,0 0-1 0 0,-3 0 1 0 0,-23 4-408 0 0,-22 11 117 0 0,-76 35 0 0 0,118-47 348 0 0,-32 14 68 0 0,0 1 1 0 0,-49 33 0 0 0,78-44 88 0 0,1 0 0 0 0,0 1 1 0 0,0 0-1 0 0,1 1 0 0 0,1 0 1 0 0,-1 0-1 0 0,1 1 0 0 0,1 0 1 0 0,0 0-1 0 0,0 1 1 0 0,1 0-1 0 0,-9 22 0 0 0,11-22-16 0 0,1-1 0 0 0,0 1 0 0 0,1-1 0 0 0,0 1 0 0 0,1 0 0 0 0,0 0 0 0 0,1 0 0 0 0,0 11 0 0 0,1-17-65 0 0,-1-1-1 0 0,1 1 0 0 0,0-1 1 0 0,1 1-1 0 0,-1-1 1 0 0,1 0-1 0 0,0 0 0 0 0,0 1 1 0 0,0-1-1 0 0,0 0 0 0 0,1-1 1 0 0,-1 1-1 0 0,1 0 0 0 0,0-1 1 0 0,0 0-1 0 0,1 1 0 0 0,-1-1 1 0 0,1 0-1 0 0,-1-1 0 0 0,1 1 1 0 0,8 3-1 0 0,4 2 48 0 0,1-1 1 0 0,1-1-1 0 0,-1 0 0 0 0,1-2 1 0 0,0 0-1 0 0,0-1 0 0 0,22 1 0 0 0,-13-3-239 0 0,0-1 0 0 0,0-1 0 0 0,0-2 0 0 0,33-7 1 0 0,-38 4-954 0 0,-1-1 1 0 0,-1 0 0 0 0,24-13-1 0 0,-19 8-654 0 0</inkml:trace>
</inkml:ink>
</file>

<file path=ppt/ink/ink8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7:34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78 8663 0 0,'58'-30'773'0'0,"26"-17"5814"0"0,-88 47-4022 0 0,-15 5-1232 0 0,-28 14-1508 0 0,37-14 225 0 0,-22 10 19 0 0,1 1-1 0 0,1 2 1 0 0,-48 37 0 0 0,61-39-69 0 0,1 0 0 0 0,0 2 0 0 0,1 0 0 0 0,1 0 0 0 0,1 1 0 0 0,1 1 0 0 0,-13 27 0 0 0,22-39 20 0 0,0-1-1 0 0,0 1 0 0 0,1 0 1 0 0,0 0-1 0 0,-1 9 0 0 0,4-15 47 0 0,-1 1 1 0 0,1 0-1 0 0,-1 0 0 0 0,1 0 0 0 0,0-1 0 0 0,0 1 0 0 0,0-1 1 0 0,0 1-1 0 0,0 0 0 0 0,1-1 0 0 0,-1 0 0 0 0,1 1 0 0 0,0-1 1 0 0,-1 0-1 0 0,1 0 0 0 0,0 0 0 0 0,0 0 0 0 0,3 2 1 0 0,0-1 0 0 0,0 0 0 0 0,1 0 1 0 0,-1 0-1 0 0,1-1 1 0 0,0 1-1 0 0,0-1 1 0 0,0-1-1 0 0,0 1 1 0 0,11 0-1 0 0,2 0 108 0 0,34-4-1 0 0,-33 1-132 0 0,9-2 31 0 0,-17 1-43 0 0,1 0 0 0 0,23 1 1 0 0,-25 0-275 0 0,1 0 1 0 0,0-1 0 0 0,-1 0-1 0 0,0-1 1 0 0,17-5-1 0 0,-10 1-1413 0 0,0-1 0 0 0,26-15 0 0 0,-26 11-98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9:05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38 12607 0 0,'3'-3'148'0'0,"0"-1"-1"0"0,0 1 0 0 0,0 0 1 0 0,0 0-1 0 0,1 1 0 0 0,-1-1 1 0 0,1 1-1 0 0,-1-1 0 0 0,1 1 1 0 0,0 0-1 0 0,5-1 0 0 0,-8 2-39 0 0,1 0-1 0 0,-1 1 0 0 0,0-1 0 0 0,1 1 0 0 0,-1 0 0 0 0,0-1 0 0 0,1 1 0 0 0,-1 0 1 0 0,1 0-1 0 0,-1 0 0 0 0,1 0 0 0 0,-1 0 0 0 0,0 0 0 0 0,1 0 0 0 0,-1 0 0 0 0,1 0 1 0 0,-1 1-1 0 0,0-1 0 0 0,1 1 0 0 0,-1-1 0 0 0,0 1 0 0 0,1 0 0 0 0,-1-1 1 0 0,0 1-1 0 0,0 0 0 0 0,1 0 0 0 0,-1 0 0 0 0,0 0 0 0 0,0 0 0 0 0,0 0 0 0 0,0 0 1 0 0,0 0-1 0 0,-1 0 0 0 0,1 0 0 0 0,0 1 0 0 0,1 1 0 0 0,-1 3 62 0 0,1-1-1 0 0,-1 1 1 0 0,0-1 0 0 0,0 1-1 0 0,-1 0 1 0 0,1-1-1 0 0,-1 1 1 0 0,-1 8-1 0 0,-10 48 557 0 0,8-49-588 0 0,-11 44 106 0 0,-3-1-1 0 0,-2 0 1 0 0,-3-2 0 0 0,-34 63-1 0 0,22-58-180 0 0,-47 62-1 0 0,41-65-48 0 0,-109 149 53 0 0,93-130-8 0 0,32-43-21 0 0,-35 67 1 0 0,54-88 4 0 0,4-1-295 0 0,9-4-1117 0 0,4-4-468 0 0</inkml:trace>
</inkml:ink>
</file>

<file path=ppt/ink/ink8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7:35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43 150 5983 0 0,'1'-1'4744'0'0,"2"-3"-4251"0"0,3-4 185 0 0,0 1 0 0 0,1-1 0 0 0,0 1 0 0 0,0 0 0 0 0,0 0 0 0 0,1 1-1 0 0,16-10 1 0 0,2 3-292 0 0,0 1-1 0 0,0 1 0 0 0,1 1 1 0 0,1 2-1 0 0,0 1 0 0 0,0 1 1 0 0,35-3-1 0 0,-54 8-386 0 0,3 0 671 0 0,-12 1-659 0 0,0 0 0 0 0,0 0 0 0 0,0 1-1 0 0,0-1 1 0 0,1 0 0 0 0,-1 0-1 0 0,0 0 1 0 0,0 1 0 0 0,0-1-1 0 0,0 0 1 0 0,0 0 0 0 0,0 1-1 0 0,0-1 1 0 0,0 0 0 0 0,0 0 0 0 0,0 1-1 0 0,0-1 1 0 0,0 0 0 0 0,0 0-1 0 0,0 1 1 0 0,0-1 0 0 0,0 0-1 0 0,0 0 1 0 0,0 1 0 0 0,0-1-1 0 0,0 0 1 0 0,0 0 0 0 0,0 1 0 0 0,0-1-1 0 0,0 0 1 0 0,0 0 0 0 0,0 0-1 0 0,-1 1 1 0 0,1-1 0 0 0,0 0-1 0 0,0 0 1 0 0,0 0 0 0 0,0 1 0 0 0,-1-1-1 0 0,-4 8 61 0 0,-1 0 0 0 0,0-1 0 0 0,-1 1 0 0 0,1-2 0 0 0,-10 8 0 0 0,-4 5 6 0 0,-34 41-37 0 0,-43 40 1 0 0,63-70-36 0 0,9-10 13 0 0,-37 40-1 0 0,56-54-15 0 0,1 1 0 0 0,0 0 0 0 0,0 0 0 0 0,0 0 0 0 0,1 0 0 0 0,0 1 0 0 0,1 0 0 0 0,-1 0 0 0 0,1 0 0 0 0,1 0 0 0 0,-2 11 0 0 0,2-17-2 0 0,1 3 0 0 0,6 10 0 0 0,-4-11 22 0 0,1-1-1 0 0,0 0 1 0 0,1 1-1 0 0,-1-1 1 0 0,0 0 0 0 0,1 0-1 0 0,0 0 1 0 0,0 0-1 0 0,0-1 1 0 0,0 1 0 0 0,0-1-1 0 0,0 0 1 0 0,1 0-1 0 0,-1 0 1 0 0,1 0-1 0 0,-1 0 1 0 0,8 1 0 0 0,5 2 95 0 0,1 0 0 0 0,29 3 0 0 0,-41-7-102 0 0,24 1 46 0 0,-22-2-64 0 0,1 0 1 0 0,-1 1-1 0 0,0 0 0 0 0,7 2 1 0 0,27 10-289 0 0,30 8-6453 0 0,-52-15 872 0 0</inkml:trace>
</inkml:ink>
</file>

<file path=ppt/ink/ink8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7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 9703 0 0,'0'0'440'0'0,"-2"0"-5"0"0,-9 0-279 0 0,-14-4 5556 0 0,26 6-5215 0 0,10 14 274 0 0,0 0-1 0 0,21 21 1 0 0,6 9 213 0 0,33 67 430 0 0,-56-84-1257 0 0,2-1 0 0 0,1-1 1 0 0,1-1-1 0 0,25 27 0 0 0,-38-47-134 0 0,0 0-1 0 0,1 0 1 0 0,0-1-1 0 0,0 0 1 0 0,0-1-1 0 0,1 1 1 0 0,0-1-1 0 0,-1-1 1 0 0,1 0 0 0 0,0 0-1 0 0,1 0 1 0 0,-1-1-1 0 0,0 0 1 0 0,1-1-1 0 0,0 0 1 0 0,-1 0-1 0 0,1-1 1 0 0,-1 0-1 0 0,1 0 1 0 0,15-3-1 0 0,-21 2-310 0 0,0 0-1 0 0,-1 1 0 0 0,1-1 0 0 0,0 0 0 0 0,-1-1 0 0 0,1 1 0 0 0,-1 0 0 0 0,0-1 0 0 0,1 1 0 0 0,-1-1 0 0 0,0 0 0 0 0,0 0 0 0 0,0 0 0 0 0,0 0 0 0 0,0 0 0 0 0,0 0 0 0 0,-1 0 0 0 0,1-1 0 0 0,-1 1 1 0 0,2-5-1 0 0,3-7-6045 0 0</inkml:trace>
</inkml:ink>
</file>

<file path=ppt/ink/ink8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7:36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13 3223 0 0,'3'-13'13175'0'0,"-5"15"-12630"0"0,-13 8-216 0 0,1 0 0 0 0,1 1 0 0 0,-1 1 0 0 0,-12 14 0 0 0,-19 17-46 0 0,22-22-182 0 0,-24 29 0 0 0,13-12 67 0 0,2-1 11 0 0,20-22-37 0 0,-20 20 1 0 0,-21 14 182 0 0,-78 56 0 0 0,56-61-241 0 0,14-8-36 0 0,51-30-81 0 0,8-4-135 0 0,5-2-619 0 0,44 1-3066 0 0,-30-4 2414 0 0</inkml:trace>
</inkml:ink>
</file>

<file path=ppt/ink/ink8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7:38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29 919 0 0,'5'-9'67'0'0,"1"-1"6309"0"0,-2 1-339 0 0,-97 226-3590 0 0,53-132-2296 0 0,18-34-112 0 0,-22 48 27 0 0,-90 149-1 0 0,94-187-61 0 0,-96 140 46 0 0,115-173-23 0 0,1 1 1 0 0,1 0 0 0 0,2 2 0 0 0,-22 51-1 0 0,28-40 48 0 0,11-41-59 0 0,20-3-1604 0 0,1-3-3763 0 0</inkml:trace>
</inkml:ink>
</file>

<file path=ppt/ink/ink8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7:38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54 6447 0 0,'-43'8'1020'0'0,"42"-7"-682"0"0,0 0 0 0 0,-1 0-1 0 0,1 0 1 0 0,0 0 0 0 0,0-1-1 0 0,0 2 1 0 0,-1-1-1 0 0,1 0 1 0 0,0 0 0 0 0,0 0-1 0 0,1 0 1 0 0,-1 1 0 0 0,0-1-1 0 0,0 0 1 0 0,0 1-1 0 0,1-1 1 0 0,-1 1 0 0 0,1-1-1 0 0,-1 1 1 0 0,1-1 0 0 0,0 1-1 0 0,0-1 1 0 0,-1 1-1 0 0,1-1 1 0 0,0 1 0 0 0,0-1-1 0 0,1 1 1 0 0,-1 0 0 0 0,0-1-1 0 0,1 3 1 0 0,1-1-237 0 0,1 0 1 0 0,0 0-1 0 0,0 0 0 0 0,0 0 1 0 0,0-1-1 0 0,0 1 1 0 0,0-1-1 0 0,1 0 0 0 0,-1 0 1 0 0,1 0-1 0 0,-1 0 1 0 0,1-1-1 0 0,0 1 0 0 0,0-1 1 0 0,0 0-1 0 0,0 0 1 0 0,0-1-1 0 0,0 1 0 0 0,5-1 1 0 0,13 1 234 0 0,0-1-1 0 0,32-5 1 0 0,-18 2-74 0 0,536-78 1498 0 0,-474 62-1643 0 0,101-16-682 0 0,-197 35 145 0 0</inkml:trace>
</inkml:ink>
</file>

<file path=ppt/ink/ink8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7:38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59 4143 0 0,'1'-2'3635'0'0,"8"-17"904"0"0,-8 17-3686 0 0,-2 0-48 0 0,0-2-360 0 0,0 0 0 0 0,0 0 1 0 0,-1 1-1 0 0,0-1 0 0 0,-4-6 0 0 0,5 8-161 0 0,-13 1 153 0 0,4 0-416 0 0,1 1 0 0 0,0 0-1 0 0,0 1 1 0 0,0 0 0 0 0,-1 0-1 0 0,1 1 1 0 0,0 0 0 0 0,1 1-1 0 0,-1 0 1 0 0,0 0 0 0 0,1 1-1 0 0,-1 0 1 0 0,-8 6 0 0 0,-11 9 56 0 0,1 1 0 0 0,-31 30 1 0 0,41-36-72 0 0,-25 23 20 0 0,-134 123 326 0 0,165-148-157 0 0,2 0 0 0 0,-15 22 0 0 0,18-25 73 0 0,6-9-235 0 0,-1 1-1 0 0,1-1 1 0 0,0 1 0 0 0,-1-1 0 0 0,1 0 0 0 0,0 1-1 0 0,0-1 1 0 0,0 1 0 0 0,-1-1 0 0 0,1 1 0 0 0,0-1-1 0 0,0 1 1 0 0,0-1 0 0 0,0 1 0 0 0,0-1 0 0 0,0 1-1 0 0,0-1 1 0 0,0 1 0 0 0,0-1 0 0 0,0 1 0 0 0,0-1-1 0 0,0 0 1 0 0,0 1 0 0 0,1-1 0 0 0,-1 1-1 0 0,0-1 1 0 0,0 1 0 0 0,0-1 0 0 0,1 1 0 0 0,-1-1-1 0 0,0 0 1 0 0,0 1 0 0 0,1-1 0 0 0,-1 1 0 0 0,0-1-1 0 0,1 0 1 0 0,-1 1 0 0 0,1-1 0 0 0,-1 0 0 0 0,0 0-1 0 0,1 1 1 0 0,-1-1 0 0 0,1 0 0 0 0,-1 0 0 0 0,1 0-1 0 0,-1 0 1 0 0,1 1 0 0 0,2 0 49 0 0,0-1-1 0 0,0 1 1 0 0,0 0-1 0 0,0-1 1 0 0,0 0 0 0 0,5 0-1 0 0,3-1-27 0 0,0-1-1 0 0,0 0 1 0 0,0-1-1 0 0,0 0 1 0 0,0 0-1 0 0,0-2 1 0 0,-1 1 0 0 0,11-7-1 0 0,7-6 110 0 0,40-29 0 0 0,-1-9-163 0 0,-4 0 0 0 0,-55 49-12 0 0,-6 5-52 0 0,-3 4-217 0 0,-2 13 256 0 0,-1 0 1 0 0,-1 0 0 0 0,0 0-1 0 0,-1-1 1 0 0,-13 24-1 0 0,6-13 33 0 0,6-8 18 0 0,7-13-10 0 0,0-1-4 0 0,0 8-12 0 0,0-11-49 0 0,0 0 1 0 0,0 0 0 0 0,1 1 0 0 0,-1-1-1 0 0,0 0 1 0 0,1 0 0 0 0,-1 0 0 0 0,1 0 0 0 0,-1 0-1 0 0,1 0 1 0 0,-1 0 0 0 0,1 0 0 0 0,0 0 0 0 0,-1 0-1 0 0,1 0 1 0 0,0-1 0 0 0,0 1 0 0 0,0 0 0 0 0,0 0-1 0 0,1 0 1 0 0,1 1-286 0 0,-1-1 0 0 0,1 1-1 0 0,0-1 1 0 0,0 0 0 0 0,0 0-1 0 0,0 0 1 0 0,3 1 0 0 0,9 0-1409 0 0,3 1-65 0 0</inkml:trace>
</inkml:ink>
</file>

<file path=ppt/ink/ink8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7:39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0 409 6447 0 0,'0'0'13040'0'0,"2"-2"-12693"0"0,15-18 13 0 0,1 1 1 0 0,1 0-1 0 0,0 1 1 0 0,36-24-1 0 0,4-5-309 0 0,-8 3-32 0 0,84-66-113 0 0,-115 96 5 0 0,0 1 0 0 0,1 0 0 0 0,0 2 0 0 0,1 1 0 0 0,27-9 0 0 0,-46 18 79 0 0,19-5-52 0 0,-2 5 50 0 0,-16 3-41 0 0,4 7 57 0 0,-7-6 16 0 0,0 0 1 0 0,0 1-1 0 0,0-1 1 0 0,-1 0-1 0 0,1 1 1 0 0,-1-1 0 0 0,1 1-1 0 0,-1-1 1 0 0,0 1-1 0 0,-1-1 1 0 0,1 1-1 0 0,-1-1 1 0 0,1 1 0 0 0,-3 5-1 0 0,0 2 101 0 0,-1-1 0 0 0,0 1 0 0 0,-9 13 0 0 0,-85 139 844 0 0,90-148-907 0 0,1-1 0 0 0,0 1-1 0 0,1 0 1 0 0,-7 30 0 0 0,12-43-93 0 0</inkml:trace>
</inkml:ink>
</file>

<file path=ppt/ink/ink8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7:40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36 11519 0 0,'8'-5'245'0'0,"28"-10"3448"0"0,-46 10-2398 0 0,5 2-1126 0 0,1 1-63 0 0,-1 0 0 0 0,0 1 0 0 0,0 0 1 0 0,0 0-1 0 0,0 1 0 0 0,0-1 1 0 0,0 1-1 0 0,0 0 0 0 0,-6 1 0 0 0,-48 9 197 0 0,50-8-326 0 0,-61 15 197 0 0,-104 41-1 0 0,127-38 108 0 0,-51 31 0 0 0,70-36-198 0 0,19-10-52 0 0,3-2-19 0 0,0 0 0 0 0,0 1 0 0 0,1 0 0 0 0,-9 8 0 0 0,13-12-9 0 0,1 1 1 0 0,0-1-1 0 0,-1 1 1 0 0,1 0-1 0 0,0-1 1 0 0,-1 1-1 0 0,1-1 1 0 0,0 1-1 0 0,0 0 1 0 0,-1-1-1 0 0,1 1 1 0 0,0 0-1 0 0,0-1 1 0 0,0 1-1 0 0,0 0 1 0 0,0-1-1 0 0,0 1 1 0 0,0 0-1 0 0,0-1 1 0 0,0 1-1 0 0,0 0 1 0 0,1-1-1 0 0,-1 1 1 0 0,0-1-1 0 0,0 1 1 0 0,0 0-1 0 0,1-1 1 0 0,-1 1-1 0 0,0-1 1 0 0,1 1-1 0 0,0 0 1 0 0,12 16 21 0 0,-3-9-6 0 0,0 0 1 0 0,19 12-1 0 0,-10-8-17 0 0,15 11-5 0 0,-7-5-24 0 0,0 1-1 0 0,24 23 1 0 0,-42-34 8 0 0,-2 1 0 0 0,0 0-1 0 0,0 0 1 0 0,10 17 0 0 0,-14-20 27 0 0,0 0 0 0 0,0 0 0 0 0,0 1-1 0 0,-1-1 1 0 0,0 1 0 0 0,0-1 0 0 0,-1 1 0 0 0,2 13 0 0 0,-3-18 136 0 0,-1 0 14 0 0,1 1-83 0 0,-1 0-1 0 0,0-1 1 0 0,0 1 0 0 0,0-1-1 0 0,0 1 1 0 0,-1-1-1 0 0,1 0 1 0 0,-1 1 0 0 0,1-1-1 0 0,-1 0 1 0 0,0 0-1 0 0,0 0 1 0 0,0 0-1 0 0,0 0 1 0 0,-3 1 0 0 0,-2 2 140 0 0,-1-1 0 0 0,0 0 1 0 0,-12 4-1 0 0,6-2-238 0 0,-46 16 137 0 0,0-3 0 0 0,-68 13-1 0 0,127-32-111 0 0,-3 1 0 0 0,0 0 0 0 0,0 0 0 0 0,-1-1-1 0 0,-6 0 1 0 0,-1-2-2 0 0,11 1 0 0 0,0 0 0 0 0,0 1 0 0 0,0-1 0 0 0,0 1 0 0 0,0-1 0 0 0,0 0 0 0 0,0 0 0 0 0,0 0 0 0 0,1 1 0 0 0,-1-1 0 0 0,0 0 0 0 0,1 0 0 0 0,-1 0 0 0 0,0 0 0 0 0,1 0 0 0 0,-1 0 0 0 0,1-1 0 0 0,-1 1 0 0 0,1 0 0 0 0,0 0 0 0 0,0 0 0 0 0,-1 0 0 0 0,1 0 0 0 0,0-1 0 0 0,0 1 0 0 0,0 0 0 0 0,0 0 0 0 0,0 0 0 0 0,0-1 0 0 0,1 1 0 0 0,-1 0 0 0 0,0 0 0 0 0,1 0 0 0 0,-1 0 0 0 0,0 0 0 0 0,1 0 0 0 0,-1 0 0 0 0,2-2 0 0 0,2-4 0 0 0,0 0 0 0 0,1 0 0 0 0,0 0 0 0 0,7-7 0 0 0,-9 11 0 0 0,149-165 392 0 0,-119 137-279 0 0,69-49 0 0 0,-83 66-123 0 0,-2 1 23 0 0,1 1-1 0 0,-1 0 0 0 0,2 2 1 0 0,-1 0-1 0 0,29-11 1 0 0,-43 21 29 0 0,5-2-46 0 0,-7 2-96 0 0</inkml:trace>
</inkml:ink>
</file>

<file path=ppt/ink/ink8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7:40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7367 0 0,'0'0'1383'0'0,"1"3"-722"0"0,-1 5-200 0 0,1 0 1 0 0,-1 0-1 0 0,0 0 0 0 0,0 0 0 0 0,-1 0 0 0 0,-3 12 0 0 0,3-12-125 0 0,-1 0-1 0 0,1 0 1 0 0,0 0-1 0 0,1 0 1 0 0,0 0 0 0 0,0 0-1 0 0,1 0 1 0 0,3 13-1 0 0,-2-13-71 0 0,1 0 0 0 0,0-1-1 0 0,1 1 1 0 0,0-1-1 0 0,0 0 1 0 0,1 0 0 0 0,-1-1-1 0 0,1 1 1 0 0,8 7-1 0 0,-1-4 153 0 0,0 0 0 0 0,0 0 0 0 0,27 14 0 0 0,-8-5 34 0 0,167 106 540 0 0,-161-91-990 0 0,-32-29 0 0 0,9 8-40 0 0,-10-11 8 0 0,-1-2-5 0 0,-1 1-22 0 0,0 0 1 0 0,0 0-1 0 0,0 0 1 0 0,0 0-1 0 0,0-1 1 0 0,0 1-1 0 0,0-1 1 0 0,1 0-1 0 0,-1 1 1 0 0,0-1-1 0 0,0 0 1 0 0,1 0-1 0 0,-1-1 1 0 0,0 1-1 0 0,0 0 1 0 0,0-1 0 0 0,0 1-1 0 0,1-1 1 0 0,-1 0-1 0 0,3-1 1 0 0,0-1-251 0 0,0 0 0 0 0,0 0 0 0 0,0 0 0 0 0,0-1 0 0 0,-1 0 0 0 0,5-4 0 0 0,16-20-2584 0 0,-14 11 1406 0 0</inkml:trace>
</inkml:ink>
</file>

<file path=ppt/ink/ink8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7:41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0 5527 0 0,'0'0'423'0'0,"-3"1"-12"0"0,-5 2 795 0 0,-1 0-1 0 0,0 1 1 0 0,1 0 0 0 0,0 1 0 0 0,-11 7-1 0 0,-39 34 771 0 0,31-24-1437 0 0,-129 114 1267 0 0,64-54-691 0 0,64-56-515 0 0,0 1-1 0 0,-42 56 1 0 0,28-31-389 0 0,31-36-238 0 0,11-13-4 0 0,0-1 1 0 0,-1-1-981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9:06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4 422 7367 0 0,'0'0'12390'0'0,"-3"-23"-10116"0"0,5 9-2174 0 0,2 0-1 0 0,0 0 0 0 0,1 0 1 0 0,11-23-1 0 0,-13 31-81 0 0,9-19-96 0 0,1 0 1 0 0,2 0-1 0 0,0 1 1 0 0,2 1-1 0 0,0 1 0 0 0,2 0 1 0 0,0 2-1 0 0,2 0 1 0 0,0 1-1 0 0,46-32 1 0 0,-61 47 78 0 0,0 1 0 0 0,1 0 0 0 0,-1 0 0 0 0,1 0 0 0 0,0 1 0 0 0,12-3 1 0 0,-18 5 15 0 0,-1 0 0 0 0,1 0 0 0 0,0 1 0 0 0,-1-1 0 0 0,1 0 1 0 0,0 0-1 0 0,0 1 0 0 0,-1-1 0 0 0,1 0 0 0 0,0 1 1 0 0,-1-1-1 0 0,1 1 0 0 0,-1-1 0 0 0,1 1 0 0 0,-1-1 1 0 0,1 1-1 0 0,-1 0 0 0 0,1-1 0 0 0,-1 1 0 0 0,1-1 1 0 0,-1 1-1 0 0,0 0 0 0 0,1 0 0 0 0,-1-1 0 0 0,0 1 1 0 0,1 0-1 0 0,-1 0 0 0 0,6 21 192 0 0,-6-5-110 0 0,0 1 1 0 0,-1-1-1 0 0,-1 0 0 0 0,-8 34 1 0 0,-2 15-69 0 0,9-39-110 0 0,0 0-1 0 0,2 0 1 0 0,1 0 0 0 0,1 0-1 0 0,5 32 1 0 0,1-36-2219 0 0,-3-12 928 0 0</inkml:trace>
</inkml:ink>
</file>

<file path=ppt/ink/ink8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9:14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122 329 1375 0 0,'0'0'8760'0'0,"2"2"-8397"0"0,-1-1-114 0 0,1 0 0 0 0,-1 1 0 0 0,0-1 0 0 0,1 1 0 0 0,-1 0 0 0 0,0-1 0 0 0,0 1 1 0 0,0 0-1 0 0,0 0 0 0 0,0 0 0 0 0,-1-1 0 0 0,1 1 0 0 0,-1 0 0 0 0,1 0 0 0 0,-1 0 0 0 0,1 0 0 0 0,-1 0 0 0 0,0 0 0 0 0,0 3 0 0 0,-7 32 797 0 0,7-35-812 0 0,-6 12 222 0 0,-2 1-268 0 0,7-14 504 0 0,0-2-585 0 0,-5-7-50 0 0,3 4-16 0 0,-1-1 0 0 0,0 1 1 0 0,0 0-1 0 0,0 0 1 0 0,0 0-1 0 0,-1 0 0 0 0,1 1 1 0 0,-7-4-1 0 0,-6 2 87 0 0,12 4-98 0 0,-1 0 1 0 0,1-1-1 0 0,0 1 0 0 0,0-1 0 0 0,-9-5 1 0 0,7 4-10 0 0,6 2-19 0 0,1 0 1 0 0,0 1-1 0 0,-1-1 0 0 0,1 0 1 0 0,0 1-1 0 0,0-1 0 0 0,-1 1 1 0 0,1-1-1 0 0,0 0 0 0 0,0 1 1 0 0,0-1-1 0 0,0 0 1 0 0,0 0-1 0 0,0 1 0 0 0,0-1 1 0 0,0 0-1 0 0,0 1 0 0 0,0-1 1 0 0,1 0-1 0 0,-1 0 0 0 0,0 0 2 0 0,1-5-21 0 0,1-1 0 0 0,0 1 0 0 0,0 0 0 0 0,0 0 0 0 0,0 0 0 0 0,1 1 0 0 0,4-8 0 0 0,29-39-173 0 0,-25 37 172 0 0,-3 5 15 0 0,87-109-333 0 0,-84 107 298 0 0,0 1 1 0 0,1 0-1 0 0,0 1 0 0 0,0 1 1 0 0,2 0-1 0 0,-1 0 1 0 0,23-10-1 0 0,-30 17 31 0 0,-1 0 0 0 0,1 1 0 0 0,0-1 0 0 0,-1 1 0 0 0,1 0 0 0 0,0 0-1 0 0,0 1 1 0 0,10 0 0 0 0,4 2 7 0 0,-15 1 0 0 0,0 0 0 0 0,9 2-17 0 0,-7-3 9 0 0,-1 1 1 0 0,1 0 0 0 0,-1 0 0 0 0,8 5 0 0 0,-11-7 10 0 0,0 1 47 0 0,0-1 0 0 0,0 1-1 0 0,0 0 1 0 0,0 0 0 0 0,0 0 0 0 0,0 1 0 0 0,-1-1 0 0 0,1 1 0 0 0,-1-1 0 0 0,1 1 0 0 0,-1 0-1 0 0,0 0 1 0 0,3 5 0 0 0,-4-4 2 0 0,1 0-1 0 0,-1 0 1 0 0,0 0-1 0 0,0-1 1 0 0,-1 1-1 0 0,1 0 1 0 0,-1 0-1 0 0,0 0 1 0 0,0 0-1 0 0,0 0 1 0 0,0 0-1 0 0,-1 0 1 0 0,1 0-1 0 0,-1 0 1 0 0,0 0-1 0 0,0 0 1 0 0,-1-1-1 0 0,1 1 1 0 0,-5 6-1 0 0,-2 4 3 0 0,-2 0-1 0 0,1 0 1 0 0,-19 18-1 0 0,17-20-19 0 0,-7 9-43 0 0,-2-1 0 0 0,-34 27 0 0 0,15-19-12 0 0,-45 25-1 0 0,77-49 26 0 0,4-2-10 0 0,-1 0 0 0 0,0 1 0 0 0,1 0 0 0 0,-1 0 0 0 0,-2 3 0 0 0,4-5-274 0 0,0 1-1 0 0,0 0 1 0 0,0 0-1 0 0,0-1 0 0 0,0 0 1 0 0,0 1-1 0 0,-1-1 1 0 0,1 0-1 0 0,0 0 1 0 0,-1 0-1 0 0,-3 1 1 0 0,1-15-611 0 0,4 11 554 0 0,-1-4 206 0 0,3-1-4064 0 0,2-6-485 0 0</inkml:trace>
</inkml:ink>
</file>

<file path=ppt/ink/ink8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9:1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12 6703 0 0,'0'0'608'0'0,"0"-2"-440"0"0,3-7 4690 0 0,-3 13-4274 0 0,-2 8-327 0 0,0 1 0 0 0,-1-1 0 0 0,-1 1 1 0 0,0-1-1 0 0,0 0 0 0 0,-1 0 1 0 0,-7 12-1 0 0,-54 81 323 0 0,37-61-378 0 0,-10 15-30 0 0,-88 151 486 0 0,68-103-400 0 0,-81 112 0 0 0,114-186-202 0 0,13-16-282 0 0,-14 23 0 0 0,25-38 16 0 0,16 6-780 0 0,-11-7 856 0 0,0 0-1 0 0,0 0 1 0 0,0 0-1 0 0,1-1 1 0 0,-1 1-1 0 0,0-1 1 0 0,1 0-1 0 0,-1 0 1 0 0,0 0 0 0 0,1 0-1 0 0,-1-1 1 0 0,0 1-1 0 0,6-2 1 0 0,7-3-1088 0 0</inkml:trace>
</inkml:ink>
</file>

<file path=ppt/ink/ink8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9:1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5983 0 0,'0'0'8532'0'0,"0"2"-8126"0"0,4 14-9 0 0,0 1 121 0 0,1-1 0 0 0,0 1 1 0 0,9 19-1 0 0,-2-14-261 0 0,0-1 0 0 0,2 0 0 0 0,0-1-1 0 0,1-1 1 0 0,1 0 0 0 0,1-1 0 0 0,0 0 0 0 0,1-2 0 0 0,1 0-1 0 0,1-1 1 0 0,0-1 0 0 0,28 14 0 0 0,-44-26-251 0 0,31 18 194 0 0,42 30-1 0 0,-67-43-199 0 0,-2-2-41 0 0,-7-4-179 0 0,-3-12-6847 0 0</inkml:trace>
</inkml:ink>
</file>

<file path=ppt/ink/ink8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9:16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38 4607 0 0,'21'-38'11476'0'0,"-23"40"-11016"0"0,-16 12 46 0 0,1 0 0 0 0,-28 32 0 0 0,-28 41 83 0 0,68-81-528 0 0,-38 54 131 0 0,26-36-137 0 0,-1 0 0 0 0,-22 22 1 0 0,-47 33 41 0 0,5-5-72 0 0,80-72-111 0 0,5-3-1310 0 0,9-4-203 0 0,4-2-4264 0 0</inkml:trace>
</inkml:ink>
</file>

<file path=ppt/ink/ink8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9:16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11631 0 0,'0'0'2768'0'0,"0"3"-2262"0"0,3 8-130 0 0,-3-9-59 0 0,3 0-12 0 0,-1 0-197 0 0,1 0 0 0 0,-1 0 0 0 0,1 0 0 0 0,0-1 0 0 0,0 1 0 0 0,0-1 0 0 0,0 0 0 0 0,0 0 0 0 0,0 0 0 0 0,0 0 0 0 0,0 0 0 0 0,6 0 0 0 0,2-1 312 0 0,-1 0-1 0 0,20-3 1 0 0,116-19 1504 0 0,46-5-1143 0 0,-144 20-1946 0 0,-4 0-4996 0 0,-30 5 4543 0 0</inkml:trace>
</inkml:ink>
</file>

<file path=ppt/ink/ink8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9:16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36 1839 0 0,'0'0'83'0'0,"1"-2"-6"0"0,5-5 285 0 0,19-20 14772 0 0,-24 29-14943 0 0,1 3-95 0 0,-1 0 1 0 0,0 0-1 0 0,-1-1 0 0 0,1 1 0 0 0,-1 0 1 0 0,0 0-1 0 0,0 0 0 0 0,0 0 1 0 0,-1 0-1 0 0,0-1 0 0 0,-1 7 1 0 0,-4 10 354 0 0,-10 24 1 0 0,8-23-214 0 0,-10 29 86 0 0,-12 58 0 0 0,25-87-240 0 0,2 0 0 0 0,1 0 0 0 0,0 0 0 0 0,1 0 0 0 0,4 33 0 0 0,-1-32-4500 0 0,-2-17 1887 0 0</inkml:trace>
</inkml:ink>
</file>

<file path=ppt/ink/ink8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9:18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7 111 5983 0 0,'-6'2'12520'0'0,"15"-8"-11378"0"0,20-10-1118 0 0,12 3 253 0 0,75-15 1 0 0,-95 24-251 0 0,44-10 12 0 0,-25 4-144 0 0,0 2 1 0 0,0 2-1 0 0,46-2 0 0 0,-78 9-506 0 0,1 0 0 0 0,-1 0 0 0 0,11 3 0 0 0,-17-3 402 0 0,0-1-1162 0 0</inkml:trace>
</inkml:ink>
</file>

<file path=ppt/ink/ink8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9:18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10247 0 0,'0'0'6104'0'0,"2"0"-5398"0"0,32-2 355 0 0,-1-2-1 0 0,0-1 1 0 0,39-11 0 0 0,26-5-362 0 0,5 13-606 0 0,-30 3-918 0 0,26-4-2636 0 0,-79 7 1814 0 0</inkml:trace>
</inkml:ink>
</file>

<file path=ppt/ink/ink8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9:37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11 2303 0 0,'9'-10'9847'0'0,"-11"23"-9230"0"0,-3 3-291 0 0,-1-1 1 0 0,0 0-1 0 0,0 0 0 0 0,-10 14 0 0 0,8-14-205 0 0,-61 123 606 0 0,-23 41-160 0 0,55-108-494 0 0,-21 38-16 0 0,-111 178-231 0 0,77-128-1220 0 0,11-12-2678 0 0,80-145 3776 0 0,8-12 268 0 0,-4 6 75 0 0,9-13-600 0 0,3-3-2809 0 0</inkml:trace>
</inkml:ink>
</file>

<file path=ppt/ink/ink8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9:37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29 223 9703 0 0,'-2'1'440'0'0,"-1"-1"-291"0"0,0 0-13 0 0,-11 7 259 0 0,14-6-298 0 0,-1-1 0 0 0,1 0 0 0 0,0 0 0 0 0,-1 0 0 0 0,1 1 0 0 0,0-1 0 0 0,-1 0 0 0 0,1 0 0 0 0,0 1 0 0 0,-1-1-1 0 0,1 0 1 0 0,0 1 0 0 0,-1-1 0 0 0,1 1 0 0 0,0-1 0 0 0,0 0 0 0 0,0 1 0 0 0,-1-1 0 0 0,1 1 0 0 0,0-1 0 0 0,0 0 0 0 0,0 1 0 0 0,0-1 0 0 0,0 1-1 0 0,0-1 1 0 0,0 1 0 0 0,0-1 0 0 0,0 1 0 0 0,0 0-35 0 0,1 0 1 0 0,-1 0-1 0 0,0-1 0 0 0,1 1 0 0 0,-1 0 0 0 0,1-1 1 0 0,-1 1-1 0 0,1 0 0 0 0,0-1 0 0 0,-1 1 1 0 0,1-1-1 0 0,0 1 0 0 0,1 0 0 0 0,2 2 79 0 0,0-1-1 0 0,1 0 0 0 0,-1-1 1 0 0,9 3-1 0 0,1-2 171 0 0,0 0-1 0 0,1-1 1 0 0,-1-1-1 0 0,1 0 1 0 0,14-3-1 0 0,-2 1 37 0 0,42-4 484 0 0,-1-3 1 0 0,93-25 0 0 0,128-52 493 0 0,-173 48-1011 0 0,95-23-216 0 0,-102 32-2121 0 0,-106 29 976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9:06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2303 0 0,'0'1'5840'0'0,"0"2"-5141"0"0,0 0-1 0 0,1-1 0 0 0,0 1 0 0 0,-1-1 1 0 0,1 1-1 0 0,0-1 0 0 0,0 1 1 0 0,1-1-1 0 0,-1 0 0 0 0,2 3 0 0 0,20 26 637 0 0,-12-18-489 0 0,6 10 208 0 0,40 56 2071 0 0,31 44-534 0 0,-48-70-1906 0 0,-25-33-521 0 0,1-1 0 0 0,0-1-1 0 0,2 0 1 0 0,21 17-1 0 0,-27-26-138 0 0,1 0 0 0 0,0-1-1 0 0,0 0 1 0 0,0-1-1 0 0,1-1 1 0 0,1 0 0 0 0,25 7-1 0 0,-26-10-38 0 0,1-1 0 0 0,-1-1 0 0 0,1 0 0 0 0,0-1 0 0 0,22-2 0 0 0,-13 1-459 0 0,4-4-855 0 0,-26 4 457 0 0</inkml:trace>
</inkml:ink>
</file>

<file path=ppt/ink/ink8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9:38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559 174 11487 0 0,'2'-11'416'0'0,"-1"-1"0"0"0,0 1 0 0 0,0 0-1 0 0,-1-1 1 0 0,0 1 0 0 0,-1-1 0 0 0,-1 1-1 0 0,0 0 1 0 0,0 0 0 0 0,-7-19 0 0 0,8 28-397 0 0,0 0 0 0 0,1 0-1 0 0,-1 1 1 0 0,0-1 0 0 0,0 0 0 0 0,0 1 0 0 0,0-1 0 0 0,-1 1 0 0 0,1-1 0 0 0,0 1 0 0 0,-1 0 0 0 0,1-1 0 0 0,0 1 0 0 0,-1 0 0 0 0,0 0 0 0 0,1 0 0 0 0,-1 0 0 0 0,0 0 0 0 0,-1 0 0 0 0,0 0 20 0 0,0 0-1 0 0,-1 1 1 0 0,1 0-1 0 0,0-1 1 0 0,0 1-1 0 0,0 0 1 0 0,0 1-1 0 0,0-1 1 0 0,0 0-1 0 0,-6 2 1 0 0,-3 2 58 0 0,0 1 1 0 0,0 0-1 0 0,1 0 1 0 0,-17 11-1 0 0,-16 12-116 0 0,2 1-1 0 0,1 3 1 0 0,2 1-1 0 0,1 2 0 0 0,2 1 1 0 0,1 2-1 0 0,2 2 1 0 0,-30 47-1 0 0,59-81 14 0 0,-1 1 0 0 0,1-1 0 0 0,1 1 0 0 0,-1 0 0 0 0,1 0 0 0 0,1 0 0 0 0,-1 1 0 0 0,1-1 0 0 0,-2 15 0 0 0,4-21 5 0 0,-1 0 1 0 0,1 0-1 0 0,0 0 0 0 0,0-1 0 0 0,0 1 1 0 0,0 0-1 0 0,1 0 0 0 0,-1 0 0 0 0,0-1 1 0 0,0 1-1 0 0,0 0 0 0 0,1 0 0 0 0,-1 0 1 0 0,0-1-1 0 0,1 2 0 0 0,1-1 1 0 0,-1 0 0 0 0,1 0 0 0 0,-1 0 0 0 0,1 0 0 0 0,0-1 0 0 0,-1 1 0 0 0,1-1 0 0 0,0 1 0 0 0,-1-1 0 0 0,1 1 0 0 0,0-1 0 0 0,0 0 0 0 0,-1 0 0 0 0,1 0 0 0 0,0 0 0 0 0,0 0 0 0 0,0 0-1 0 0,-1-1 1 0 0,1 1 0 0 0,2-1 0 0 0,41-12 9 0 0,-40 12-5 0 0,44-16 7 0 0,0-2 0 0 0,-1-2 0 0 0,65-39 0 0 0,-97 49-75 0 0,0 0 0 0 0,18-17 0 0 0,-8 5 56 0 0,-24 21 1200 0 0,-5 4-964 0 0,-3 4-187 0 0,-1-1 0 0 0,1 2 0 0 0,0-1-1 0 0,1 1 1 0 0,0-1 0 0 0,0 2 0 0 0,0-1-1 0 0,1 0 1 0 0,0 1 0 0 0,0 0 0 0 0,-2 9 0 0 0,2-3-31 0 0,1 2-10 0 0,3-14-95 0 0,1 1 0 0 0,-1-1-1 0 0,0 0 1 0 0,1 0 0 0 0,-1 0-1 0 0,1 0 1 0 0,0 0 0 0 0,-1 0-1 0 0,1-1 1 0 0,0 1 0 0 0,0 0-1 0 0,0 0 1 0 0,1 0 0 0 0,-1-1-1 0 0,2 3 1 0 0,11 6-772 0 0</inkml:trace>
</inkml:ink>
</file>

<file path=ppt/ink/ink8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9:38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42 396 3223 0 0,'-2'1'240'0'0,"-7"1"-583"0"0,6-2 1593 0 0,1 1-1 0 0,-1-1 1 0 0,1 0-1 0 0,-1 0 1 0 0,1 0-1 0 0,-1 0 1 0 0,-2-1 0 0 0,3 0 87 0 0,0-3-51 0 0,1 4-1245 0 0,1 0 0 0 0,0 0 0 0 0,0 0 0 0 0,-1-1 0 0 0,1 1 0 0 0,0 0 0 0 0,0 0 0 0 0,0 0-1 0 0,0-1 1 0 0,-1 1 0 0 0,1 0 0 0 0,0 0 0 0 0,0-1 0 0 0,0 1 0 0 0,0 0 0 0 0,0 0 0 0 0,0-1 0 0 0,-1 1 0 0 0,1 0 0 0 0,0-1-1 0 0,0 1 1 0 0,0 0 0 0 0,0 0 0 0 0,0-1 0 0 0,0 1 0 0 0,0 0 0 0 0,0-1 0 0 0,1-3 96 0 0,-1 1-1 0 0,1-1 1 0 0,0 1 0 0 0,0-1-1 0 0,0 1 1 0 0,0-1 0 0 0,1 1-1 0 0,-1 0 1 0 0,1 0 0 0 0,0 0-1 0 0,0 0 1 0 0,0 0 0 0 0,0 0 0 0 0,1 0-1 0 0,4-4 1 0 0,5-5 34 0 0,2 1 1 0 0,14-10 0 0 0,-17 14-133 0 0,250-150-99 0 0,-58 40-68 0 0,-202 116 186 0 0,-1 1 0 0 0,1-1-1 0 0,0 1 1 0 0,0-1 0 0 0,0 1 0 0 0,0 0 0 0 0,-1-1-1 0 0,1 1 1 0 0,0 0 0 0 0,0-1 0 0 0,0 1-1 0 0,0 0 1 0 0,2 0 0 0 0,5 5 545 0 0,-8-4-719 0 0,2 1 228 0 0,-1 0-6 0 0,1 3-77 0 0,-1 0 1 0 0,0 0-1 0 0,0 0 1 0 0,-1 0-1 0 0,1 0 1 0 0,-1 6-1 0 0,-2 8 36 0 0,-1-14-63 0 0,0-1 7 0 0,-16 39 18 0 0,-25 40 0 0 0,21-40-21 0 0,20-39-6 0 0,1 1 0 0 0,-2 16 0 0 0,2-16 0 0 0,2 23 0 0 0,2-12 0 0 0,5-1 0 0 0,-5-12 6 0 0,-1-2-3 0 0,-1 0 0 0 0,1 0 0 0 0,-1 0 0 0 0,1 0 1 0 0,0 0-1 0 0,-1-1 0 0 0,1 1 0 0 0,0 0 0 0 0,0 0 1 0 0,0-1-1 0 0,-1 1 0 0 0,1 0 0 0 0,0-1 0 0 0,2 1 1 0 0,10 7 6 0 0,15 5-27 0 0,-25-12-63 0 0,-1 0 20 0 0,6 2-31 0 0,-2-1-25 0 0,-1 0-1 0 0,0 0 1 0 0,0-1-1 0 0,1 0 1 0 0,-1 0-1 0 0,0 0 1 0 0,1-1-1 0 0,-1 0 1 0 0,1 0-1 0 0,8-1 1 0 0,19-3-1580 0 0,-19 2 193 0 0</inkml:trace>
</inkml:ink>
</file>

<file path=ppt/ink/ink8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9:39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20 1839 0 0,'0'0'83'0'0,"1"-2"-6"0"0,10-15 14732 0 0,-13 26-14634 0 0,-1 3 43 0 0,-1 0 0 0 0,-1 0 0 0 0,0 0-1 0 0,-1-1 1 0 0,-1 1 0 0 0,1-1 0 0 0,-10 11 0 0 0,-14 24 55 0 0,-2 16-193 0 0,27-50-80 0 0,3-1 19 0 0,2-9 194 0 0,16 3-11485 0 0</inkml:trace>
</inkml:ink>
</file>

<file path=ppt/ink/ink8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9:40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32 8287 0 0,'0'0'639'0'0,"1"-2"-415"0"0,18-21 3726 0 0,-14 18-1160 0 0,3 4-1031 0 0,-4 2 94 0 0,-5 9-1778 0 0,0-9-121 0 0,-1 8 98 0 0,-1 1-1 0 0,0-1 1 0 0,-1 1 0 0 0,-10 16-1 0 0,-25 35 140 0 0,19-32-150 0 0,-23 27 64 0 0,-3 4-14 0 0,41-53-86 0 0,1 1 0 0 0,0-1-1 0 0,0 1 1 0 0,1 0 0 0 0,0 0-1 0 0,-3 13 1 0 0,4-5 38 0 0,3 4-56 0 0,1-16 69 0 0,0 3-966 0 0,-1-5-91 0 0,3 10-57 0 0</inkml:trace>
</inkml:ink>
</file>

<file path=ppt/ink/ink8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9:40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5983 0 0,'0'0'6536'0'0,"0"3"-5768"0"0,0 2-568 0 0,0 0-1 0 0,0 0 0 0 0,1 0 1 0 0,0 0-1 0 0,0 0 1 0 0,0 0-1 0 0,0 0 0 0 0,1-1 1 0 0,0 1-1 0 0,4 7 1 0 0,3 0 126 0 0,0-1 1 0 0,1 0-1 0 0,0-1 1 0 0,0 0-1 0 0,13 9 1 0 0,64 40 1196 0 0,-50-35-933 0 0,108 92 588 0 0,-56-42-992 0 0,-71-60-175 0 0,-13-12-12 0 0,0-2 1 0 0,-1 2-129 0 0,1-1-1 0 0,-1 0 1 0 0,1 0-1 0 0,-1-1 1 0 0,1 0 0 0 0,0 1-1 0 0,-1-1 1 0 0,1-1-1 0 0,-1 1 1 0 0,1-1-1 0 0,-1 0 1 0 0,1 0 0 0 0,7-3-1 0 0,-8 2-1290 0 0,4-4-68 0 0</inkml:trace>
</inkml:ink>
</file>

<file path=ppt/ink/ink8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9:41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0 7367 0 0,'0'0'5555'0'0,"-2"3"-4002"0"0,-12 23-658 0 0,-1 1 1 0 0,-2-2-1 0 0,-26 32 0 0 0,18-26-429 0 0,-11 13-3 0 0,-53 49 0 0 0,23-26-160 0 0,23-22-152 0 0,14-17-83 0 0,2 2 1 0 0,-30 42-1 0 0,53-66-246 0 0,0 1 1 0 0,1-1-1 0 0,0 1 0 0 0,-3 11 0 0 0,-1 1-5558 0 0,3-7-67 0 0</inkml:trace>
</inkml:ink>
</file>

<file path=ppt/ink/ink8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9:41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0 248 12551 0 0,'0'0'1414'0'0,"3"-1"-1001"0"0,7-3-92 0 0,0 0 1 0 0,0 1 0 0 0,1 1-1 0 0,-1 0 1 0 0,17-1-1 0 0,59 1 207 0 0,-31 1-77 0 0,242-24 1492 0 0,-35 1-499 0 0,74 2-322 0 0,100-4-230 0 0,198-40-106 0 0,-340 28-536 0 0,-236 31-226 0 0,12-2-28 0 0,94 0 0 0 0,-152 10-114 0 0,0 0 0 0 0,0 0 0 0 0,0 1 0 0 0,14 5-1 0 0,-26-7 88 0 0,1 0-1 0 0,-1 1 1 0 0,1-1-1 0 0,-1 0 1 0 0,1 1-1 0 0,-1-1 1 0 0,1 1-1 0 0,-1-1 1 0 0,1 1-1 0 0,-1-1 1 0 0,0 1-1 0 0,1-1 1 0 0,-1 1-1 0 0,0-1 1 0 0,1 1-1 0 0,-1-1 1 0 0,0 1-1 0 0,0 0 1 0 0,1-1-1 0 0,-1 1 1 0 0,0-1-1 0 0,0 1 1 0 0,0 0-1 0 0,0-1 1 0 0,0 1-1 0 0,0 0 1 0 0,0 0-61 0 0,0 2-57 0 0,0-1 1 0 0,-1 0-1 0 0,1 0 0 0 0,0 1 1 0 0,-1-1-1 0 0,0 0 0 0 0,0 0 1 0 0,1 0-1 0 0,-1 0 0 0 0,0 0 1 0 0,-1 0-1 0 0,1 0 0 0 0,0 0 1 0 0,-1 0-1 0 0,-2 2 0 0 0,-16 18-1919 0 0</inkml:trace>
</inkml:ink>
</file>

<file path=ppt/ink/ink8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9:41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0 11167 0 0,'5'1'6348'0'0,"-5"-2"-6250"0"0,-2 21 1098 0 0,-7 27-847 0 0,-3-6 505 0 0,-28 63 1 0 0,16-44-491 0 0,-34 75-22 0 0,-2 9-256 0 0,59-143-123 0 0,1 0-1 0 0,0-1 1 0 0,0 1-1 0 0,-1 0 0 0 0,1 0 1 0 0,0-1-1 0 0,0 1 1 0 0,0 0-1 0 0,0 0 1 0 0,0 0-1 0 0,0-1 1 0 0,0 1-1 0 0,0 0 1 0 0,0 0-1 0 0,0 0 0 0 0,1 2-171 0 0,-1 0-603 0 0,13 6-1011 0 0,2-3 260 0 0,0-7-249 0 0</inkml:trace>
</inkml:ink>
</file>

<file path=ppt/ink/ink8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9:42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62 9215 0 0,'12'-13'539'0'0,"27"-20"0"0"0,-20 18 7086 0 0,-19 18-7392 0 0,0 2-145 0 0,0 1 0 0 0,0-1-1 0 0,-1 0 1 0 0,0 1 0 0 0,0-1-1 0 0,0 1 1 0 0,0-1 0 0 0,-5 9-1 0 0,-22 44 691 0 0,14-31-401 0 0,-23 46 399 0 0,-24 53-38 0 0,59-121-728 0 0,-41 112 144 0 0,39-105-157 0 0,1 1 1 0 0,0 0-1 0 0,1 0 1 0 0,1 0-1 0 0,0 0 1 0 0,1 0-1 0 0,1 16 0 0 0,0-26-108 0 0,-1 0-1 0 0,1 0 0 0 0,0 0 0 0 0,0-1 0 0 0,1 1 0 0 0,-1 0 0 0 0,1 0 0 0 0,1 2 0 0 0,-2-3-4 0 0,1 0-1203 0 0,2 0-2138 0 0,17 5 1675 0 0</inkml:trace>
</inkml:ink>
</file>

<file path=ppt/ink/ink8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9:42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24 223 4143 0 0,'0'0'319'0'0,"-1"-2"-210"0"0,-5-17 1026 0 0,5 15 185 0 0,0 0 0 0 0,-1 0-1 0 0,1 0 1 0 0,-1 1 0 0 0,-4-7 2002 0 0,4 5-2722 0 0,2 5-531 0 0,0 0 1 0 0,-1 0-1 0 0,1 0 1 0 0,0 0-1 0 0,0 0 0 0 0,0 0 1 0 0,0 0-1 0 0,0 0 1 0 0,0-1-1 0 0,0 1 1 0 0,0 0-1 0 0,0 0 1 0 0,0 0-1 0 0,0 0 1 0 0,0 0-1 0 0,0 0 1 0 0,0 0-1 0 0,0-1 1 0 0,0 1-1 0 0,0 0 1 0 0,0 0-1 0 0,0 0 1 0 0,0 0-1 0 0,0 0 1 0 0,0 0-1 0 0,0-1 1 0 0,0 1-1 0 0,0 0 1 0 0,0 0-1 0 0,0 0 1 0 0,0 0-1 0 0,1 0 1 0 0,-1 0-1 0 0,0 0 1 0 0,0 0-1 0 0,0 0 1 0 0,0-1-1 0 0,0 1 1 0 0,0 0-1 0 0,0 0 1 0 0,0 0-1 0 0,0 0 1 0 0,1 0-1 0 0,-1 0 1 0 0,0 0-1 0 0,0 0 1 0 0,0 0-1 0 0,0 0 1 0 0,0 0-1 0 0,0 0 1 0 0,0 0-1 0 0,1 0 1 0 0,-1 0-1 0 0,0 0 1 0 0,162 5 1664 0 0,-124-6-1574 0 0,0-1-1 0 0,62-12 0 0 0,-48 6-80 0 0,172-35 148 0 0,-37 6-83 0 0,22-15-630 0 0,-171 41-174 0 0,-35 11-59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9:07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0 15199 0 0,'-2'0'1172'0'0,"-1"0"-1063"0"0,0 0-1 0 0,0 1 0 0 0,0-1 1 0 0,0 0-1 0 0,0 1 0 0 0,0 0 1 0 0,0-1-1 0 0,0 1 0 0 0,0 0 1 0 0,0 1-1 0 0,0-1 0 0 0,0 0 1 0 0,0 1-1 0 0,1 0 0 0 0,-1 0 1 0 0,1 0-1 0 0,-1 0 0 0 0,1 0 1 0 0,-3 4-1 0 0,-176 154 2333 0 0,140-122-2245 0 0,-3 2 68 0 0,3 1 0 0 0,-49 63 0 0 0,72-79-227 0 0,-44 63 83 0 0,55-77-143 0 0,1 1 0 0 0,0 0 0 0 0,1 0 1 0 0,0 0-1 0 0,-6 24 0 0 0,11-34-1055 0 0</inkml:trace>
</inkml:ink>
</file>

<file path=ppt/ink/ink8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9:43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45 9671 0 0,'2'-1'748'0'0,"18"-21"-266"0"0,5 0 7686 0 0,-26 38-7793 0 0,-1-1 0 0 0,-1 0 0 0 0,0 0 0 0 0,-1-1 0 0 0,-10 28 0 0 0,5-20-62 0 0,-5 29-1 0 0,-12 100 168 0 0,15-81-512 0 0,-2-1 0 0 0,-24 71 0 0 0,14-77-689 0 0,-9 23-2704 0 0,32-84 2610 0 0</inkml:trace>
</inkml:ink>
</file>

<file path=ppt/ink/ink8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9:43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52 15087 0 0,'0'-6'233'0'0,"3"-20"1242"0"0,-3 24-1982 0 0,1 2 604 0 0,-1-1 0 0 0,0 1 0 0 0,0-1-1 0 0,0 1 1 0 0,1-1 0 0 0,-1 1 0 0 0,0-1 0 0 0,0 1-1 0 0,0-1 1 0 0,0 1 0 0 0,0-1 0 0 0,0 1 0 0 0,0-1-1 0 0,0 1 1 0 0,0-1 0 0 0,0 1 0 0 0,0-1 0 0 0,0 1-1 0 0,-1-1 1 0 0,1 1 0 0 0,0-1 0 0 0,0 1-1 0 0,0-1 1 0 0,-1 1 0 0 0,1 0 0 0 0,0-1 0 0 0,0 1-1 0 0,-1-1 1 0 0,1 1 0 0 0,0 0 0 0 0,-1-1 0 0 0,1 1-1 0 0,-1 0 1 0 0,1-1 0 0 0,0 1 0 0 0,-1 0 0 0 0,1 0-1 0 0,-1-1 1 0 0,1 1 0 0 0,-1 0 0 0 0,1 0 0 0 0,-1 0-1 0 0,1 0 1 0 0,-1-1 0 0 0,1 1 0 0 0,-1 0 0 0 0,1 0-1 0 0,-2 0 1 0 0,-9 1-36 0 0,0 0 1 0 0,1 1-1 0 0,-1-1 0 0 0,0 2 0 0 0,0 0 0 0 0,1 0 1 0 0,0 1-1 0 0,0 0 0 0 0,-11 7 0 0 0,-34 19-36 0 0,2 3 0 0 0,2 2 0 0 0,1 2-1 0 0,-50 49 1 0 0,65-53-25 0 0,1 2 0 0 0,-55 78 0 0 0,81-102-1 0 0,0 0 0 0 0,2 1 0 0 0,-1 0 0 0 0,2 1-1 0 0,-1-1 1 0 0,-6 26 0 0 0,11-33 5 0 0,0-1 1 0 0,1 1-1 0 0,-1-1 0 0 0,1 1 0 0 0,0 0 0 0 0,0-1 1 0 0,0 1-1 0 0,1-1 0 0 0,0 1 0 0 0,0-1 1 0 0,0 1-1 0 0,0-1 0 0 0,1 1 0 0 0,-1-1 0 0 0,1 0 1 0 0,0 0-1 0 0,1 0 0 0 0,-1 0 0 0 0,1 0 1 0 0,-1-1-1 0 0,1 1 0 0 0,0-1 0 0 0,7 7 1 0 0,-2-5 42 0 0,-1 0 1 0 0,0 0-1 0 0,1-1 1 0 0,0 0-1 0 0,0-1 1 0 0,0 0-1 0 0,1 0 1 0 0,-1 0-1 0 0,1-1 1 0 0,17 2-1 0 0,6-1 116 0 0,52-2 0 0 0,-81-1-161 0 0,85-6 219 0 0,146-28-1 0 0,-204 28-65 0 0,0-2 0 0 0,54-22 0 0 0,-28 8-9 0 0,-44 18-113 0 0,-10 3-102 0 0</inkml:trace>
</inkml:ink>
</file>

<file path=ppt/ink/ink8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05:53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1839 0 0,'0'0'744'0'0,"19"0"-72"0"0</inkml:trace>
</inkml:ink>
</file>

<file path=ppt/ink/ink8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9:19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35 2759 0 0,'1'-2'207'0'0,"7"-23"8466"0"0,-7 23-7334 0 0,3-3 2870 0 0,-6 17-3203 0 0,-6 23-769 0 0,-14 37 510 0 0,-32 100-242 0 0,5-23-462 0 0,28-77-6 0 0,-56 123 0 0 0,-16 35-780 0 0,23-49 77 0 0,51-147-669 0 0,18-32 999 0 0,17-11-7952 0 0</inkml:trace>
</inkml:ink>
</file>

<file path=ppt/ink/ink8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9:20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58 178 5063 0 0,'-26'3'528'0'0,"14"-1"-1585"0"0,-7 1 13705 0 0,33-4-11293 0 0,240-47 1773 0 0,-156 27-2779 0 0,94-24-124 0 0,117-20 79 0 0,-285 62-1069 0 0,43 0 0 0 0,-58 4 510 0 0,0-1 0 0 0,-1 1 1 0 0,0 1-1 0 0,1 0 0 0 0,-1 0 0 0 0,0 0 0 0 0,0 1 0 0 0,12 6 0 0 0,-3 1-1289 0 0</inkml:trace>
</inkml:ink>
</file>

<file path=ppt/ink/ink8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9:20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69 2759 0 0,'0'0'5975'0'0,"0"-2"-5070"0"0,0 0-725 0 0,0 1 0 0 0,1-1 0 0 0,-1 1 0 0 0,-1-1 0 0 0,1 1 0 0 0,0-1-1 0 0,0 1 1 0 0,0 0 0 0 0,-1-1 0 0 0,1 1 0 0 0,-1-1 0 0 0,1 1 0 0 0,-1 0-1 0 0,0-1 1 0 0,1 1 0 0 0,-1 0 0 0 0,0 0 0 0 0,-1-2 0 0 0,0 1 56 0 0,-1 0 0 0 0,1-1 0 0 0,-1 1 0 0 0,1 0-1 0 0,-1 1 1 0 0,0-1 0 0 0,-5-2 0 0 0,-4-1 192 0 0,1 1 0 0 0,-1 1 0 0 0,-18-3-1 0 0,18 4-348 0 0,0 1-1 0 0,0 1 0 0 0,0 0 1 0 0,0 1-1 0 0,1 0 1 0 0,-1 1-1 0 0,0 0 0 0 0,1 1 1 0 0,-13 4-1 0 0,-3 3-106 0 0,1 1-1 0 0,-40 23 1 0 0,45-22 27 0 0,2 2 0 0 0,0 0 0 0 0,1 1 0 0 0,0 1 0 0 0,1 0 1 0 0,1 1-1 0 0,1 1 0 0 0,0 1 0 0 0,1 0 0 0 0,2 1 0 0 0,-12 21 0 0 0,21-34 1 0 0,0-1 0 0 0,0 1 0 0 0,-2 11 0 0 0,4-17 0 0 0,1 0 0 0 0,0 0 0 0 0,0 0 0 0 0,-1 0 0 0 0,1 0 0 0 0,0 0 0 0 0,0 0 0 0 0,0 0 0 0 0,1 0 0 0 0,-1 0 0 0 0,0 1 0 0 0,1 0 3 0 0,-1-1 0 0 0,1 1 1 0 0,0-1-1 0 0,0 0 0 0 0,0 1 0 0 0,0-1 0 0 0,0 0 0 0 0,0 0 0 0 0,0 0 1 0 0,0 0-1 0 0,0 1 0 0 0,0-2 0 0 0,1 1 0 0 0,-1 0 0 0 0,0 0 0 0 0,1 0 0 0 0,-1-1 1 0 0,0 1-1 0 0,1 0 0 0 0,-1-1 0 0 0,1 1 0 0 0,-1-1 0 0 0,1 0 0 0 0,0 0 1 0 0,-1 1-1 0 0,1-1 0 0 0,-1 0 0 0 0,1 0 0 0 0,-1-1 0 0 0,1 1 0 0 0,-1 0 0 0 0,1 0 1 0 0,1-1-1 0 0,7-1 29 0 0,-1-1 1 0 0,0 0 0 0 0,0-1-1 0 0,9-4 1 0 0,-17 8-31 0 0,161-90 260 0 0,-79 40-233 0 0,-44 25 24 0 0,-6 2-53 0 0,-25 19 1 0 0,-7 7 3 0 0,-3 5 26 0 0,-23 40 552 0 0,15-28-286 0 0,-10 23-1 0 0,-1 14 73 0 0,19-44-357 0 0,2-12-11 0 0,0 0 0 0 0,0 0 0 0 0,0 0 1 0 0,0 0-1 0 0,0 0 0 0 0,0 0 0 0 0,1 1 0 0 0,-1-1 0 0 0,0 0 1 0 0,1 0-1 0 0,-1 0 0 0 0,1 0 0 0 0,-1 0 0 0 0,1 0 0 0 0,0 0 0 0 0,-1 0 1 0 0,1-1-1 0 0,0 1 0 0 0,0 0 0 0 0,0 0 0 0 0,-1 0 0 0 0,2 0 1 0 0,1 1-18 0 0,-1-1 0 0 0,0 0 1 0 0,0 1-1 0 0,0-1 0 0 0,1 0 1 0 0,-1 0-1 0 0,5 1 1 0 0,-2-2-191 0 0,0 1 1 0 0,0-1 0 0 0,0 1 0 0 0,1-2 0 0 0,-1 1 0 0 0,5-1 0 0 0,13-4-1329 0 0</inkml:trace>
</inkml:ink>
</file>

<file path=ppt/ink/ink8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9:21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37 290 1839 0 0,'0'0'83'0'0,"-2"2"-6"0"0,-11 13-1848 0 0,-8 7 19262 0 0,23-23-16940 0 0,75-65 716 0 0,-27 21-1229 0 0,-4 4-38 0 0,-26 22 0 0 0,1 1 0 0 0,0 1 0 0 0,36-22 0 0 0,-6 12 6 0 0,70-27 0 0 0,-119 53 366 0 0,-1 3-346 0 0,-1 0 1 0 0,0 0-1 0 0,1 1 0 0 0,-1-1 0 0 0,0 0 1 0 0,0 0-1 0 0,0 1 0 0 0,-1-1 0 0 0,1 0 1 0 0,0 0-1 0 0,-1 1 0 0 0,-1 2 1 0 0,-5 17 257 0 0,0-1 1 0 0,-20 38 0 0 0,-29 36-119 0 0,31-54-124 0 0,-25 53 0 0 0,46-81-69 0 0,4-13-124 0 0,0 1 86 0 0,0-1 0 0 0,0 1-1 0 0,0-1 1 0 0,0 1 0 0 0,0-1 0 0 0,0 1 0 0 0,0-1-1 0 0,0 0 1 0 0,0 1 0 0 0,0-1 0 0 0,0 1 0 0 0,0-1 0 0 0,0 1-1 0 0,0-1 1 0 0,1 0 0 0 0,-1 1 0 0 0,0-1 0 0 0,0 1-1 0 0,0-1 1 0 0,1 0 0 0 0,-1 1 0 0 0,0-1 0 0 0,1 0-1 0 0,-1 1 1 0 0,0-1 0 0 0,1 0 0 0 0,-1 1 0 0 0,0-1-1 0 0,1 0 1 0 0,14 0-6879 0 0</inkml:trace>
</inkml:ink>
</file>

<file path=ppt/ink/ink8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9:22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0 160 6447 0 0,'0'0'9630'0'0,"3"0"-9197"0"0,19-4 410 0 0,23-6 0 0 0,10-3-56 0 0,-24 7-452 0 0,76-11 366 0 0,-41 6-420 0 0,0-4-1 0 0,84-29 0 0 0,-31 8-149 0 0,-106 33-120 0 0,-13 4-9 0 0,0-1 0 0 0,1 1 1 0 0,-1-1-1 0 0,0 1 0 0 0,0 0 0 0 0,1 0 0 0 0,-1-1 1 0 0,0 1-1 0 0,0 0 0 0 0,0-1 0 0 0,0 1 1 0 0,0 0-1 0 0,0 0 0 0 0,0-1 0 0 0,0 1 0 0 0,0 0 1 0 0,-1 1-1 0 0,0 1-20 0 0,0 1-1 0 0,-1 0 1 0 0,1-1 0 0 0,-1 1 0 0 0,0-1 0 0 0,0 1 0 0 0,0-1-1 0 0,0 0 1 0 0,-1 0 0 0 0,-5 6 0 0 0,-33 27-122 0 0,29-27 107 0 0,-67 53 4 0 0,32-26 10 0 0,2 1 0 0 0,-52 56 0 0 0,77-63 19 0 0,13-18 0 0 0,-3 5 0 0 0,9-12 0 0 0,1-1 0 0 0,-1 1 0 0 0,0 0 0 0 0,0 0 0 0 0,1 0 0 0 0,0 0 0 0 0,0 0 0 0 0,0 0 0 0 0,1 9 0 0 0,1 5 0 0 0,-4 4-3 0 0,-1-1-1 0 0,0 1 0 0 0,-12 37 1 0 0,12-53-72 0 0,0-1 0 0 0,0 0 0 0 0,0 0 0 0 0,0-1 0 0 0,-8 9 0 0 0,2-1-806 0 0,8-11 480 0 0,1-5-2195 0 0,1 2 2503 0 0,-1 0 0 0 0,0 0 0 0 0,1 0 0 0 0,-1 0 0 0 0,1 0 0 0 0,-1 0 0 0 0,1 0 1 0 0,-1 0-1 0 0,2 0 0 0 0,0-3-585 0 0,11-13-4645 0 0</inkml:trace>
</inkml:ink>
</file>

<file path=ppt/ink/ink8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9:22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5983 0 0,'0'-3'274'0'0,"3"-22"90"0"0,0 2 4297 0 0,-1 34 1180 0 0,-1-3-7039 0 0,6 21 1823 0 0,1 0 0 0 0,16 37 1 0 0,-17-51-392 0 0,1 0 0 0 0,0 0 0 0 0,1-1 0 0 0,1 0 1 0 0,19 21-1 0 0,-1-7 247 0 0,1-1 1 0 0,62 44-1 0 0,-51-41-292 0 0,-24-17-143 0 0,1-1 1 0 0,0 0-1 0 0,1-2 1 0 0,33 16-1 0 0,-31-17-50 0 0,-16-8 7 0 0,5 0-156 0 0,-7-1-164 0 0,0 0 0 0 0,0 0 1 0 0,1 0-1 0 0,-1 0 0 0 0,0-1 1 0 0,0 1-1 0 0,1 0 0 0 0,-1-1 1 0 0,0 0-1 0 0,0 1 0 0 0,0-1 1 0 0,0 0-1 0 0,0 0 0 0 0,0 0 1 0 0,2-2-1 0 0,6-7-5590 0 0</inkml:trace>
</inkml:ink>
</file>

<file path=ppt/ink/ink8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9:23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10 3679 0 0,'0'0'1986'0'0,"-8"-9"5004"0"0,4 9-6866 0 0,1-1 0 0 0,-1 2 0 0 0,0-1 0 0 0,0 0 0 0 0,1 1 0 0 0,-1 0 0 0 0,0-1 0 0 0,1 2 0 0 0,-5 0 0 0 0,-32 19 178 0 0,16-8 143 0 0,3-1 82 0 0,0 2 1 0 0,1 1-1 0 0,1 0 0 0 0,-26 26 1 0 0,15-12-74 0 0,-200 209 221 0 0,137-131-3289 0 0,84-95 995 0 0,2-2-69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9:07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94 121 4607 0 0,'0'0'354'0'0,"-2"0"-233"0"0,-23-5 1805 0 0,22 3-1453 0 0,-1 1-1 0 0,1 1 1 0 0,0-1-1 0 0,0 0 1 0 0,0 1-1 0 0,0-1 1 0 0,-1 1 0 0 0,1 0-1 0 0,0 0 1 0 0,0 0-1 0 0,-1 1 1 0 0,-2 0-1 0 0,-1 2 711 0 0,5-3-59 0 0,1 2-225 0 0,0-1-770 0 0,0 0 1 0 0,0 0 0 0 0,0 1 0 0 0,0-1-1 0 0,0 1 1 0 0,0-1 0 0 0,0 1 0 0 0,1-1-1 0 0,-1 1 1 0 0,0-1 0 0 0,1 1-1 0 0,0-1 1 0 0,-1 1 0 0 0,1 0 0 0 0,0-1-1 0 0,0 1 1 0 0,0 0 0 0 0,0 0 0 0 0,0-1-1 0 0,0 1 1 0 0,0 0 0 0 0,1-1 0 0 0,-1 1-1 0 0,1-1 1 0 0,0 3 0 0 0,0-2-46 0 0,0 1 0 0 0,0-1-1 0 0,0 0 1 0 0,1 0 0 0 0,-1 0 0 0 0,1 0 0 0 0,-1 0 0 0 0,1 0 0 0 0,0-1-1 0 0,0 1 1 0 0,0 0 0 0 0,0-1 0 0 0,0 1 0 0 0,0-1 0 0 0,0 0-1 0 0,0 0 1 0 0,5 2 0 0 0,2-1 90 0 0,-1 0-1 0 0,1 0 0 0 0,0-1 1 0 0,0 0-1 0 0,0-1 1 0 0,1 0-1 0 0,-1 0 1 0 0,10-3-1 0 0,10-1 308 0 0,32-11 0 0 0,79-25 174 0 0,134-34-89 0 0,-209 58-658 0 0,151-29-2119 0 0,-199 43-328 0 0,-4 1-4915 0 0</inkml:trace>
</inkml:ink>
</file>

<file path=ppt/ink/ink8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9:23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55 6447 0 0,'0'0'298'0'0,"-3"0"-10"0"0,-1 0-209 0 0,2 0-53 0 0,-1 0 0 0 0,1 1 0 0 0,0-1 0 0 0,0 1 0 0 0,-1 0 1 0 0,1-1-1 0 0,0 1 0 0 0,0 0 0 0 0,0 0 0 0 0,-3 2 0 0 0,3-2 1304 0 0,1-1-997 0 0,1 1 1 0 0,-1-1-1 0 0,0 0 0 0 0,1 0 1 0 0,-1 1-1 0 0,1-1 1 0 0,-1 0-1 0 0,1 1 1 0 0,-1-1-1 0 0,1 0 0 0 0,-1 1 1 0 0,1-1-1 0 0,-1 1 1 0 0,1-1-1 0 0,-1 1 1 0 0,1-1-1 0 0,0 1 1 0 0,-1-1-1 0 0,1 2 0 0 0,-4 3 580 0 0,3-3-648 0 0,38 9 759 0 0,-13-10-545 0 0,-1-1-1 0 0,42-5 1 0 0,46-15 232 0 0,0 1-435 0 0,73 9-124 0 0,2 16-167 0 0,-101-2 23 0 0,6-5 25 0 0,143-20 0 0 0,-130 9 29 0 0,-61 7-75 0 0,7-1-345 0 0,-1 2 0 0 0,85 4 1 0 0,-117 4-2475 0 0,-19 9 1710 0 0,1-12 1001 0 0,0 1-1 0 0,1-1 1 0 0,-1 0 0 0 0,0 1-1 0 0,0-1 1 0 0,0 1-1 0 0,0-1 1 0 0,0 0-1 0 0,0 0 1 0 0,0 0 0 0 0,0 1-1 0 0,0-1 1 0 0,-3 1-1 0 0,-8 6-1098 0 0</inkml:trace>
</inkml:ink>
</file>

<file path=ppt/ink/ink8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9:24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4607 0 0,'0'0'10766'0'0,"2"0"-10350"0"0,26-1 1343 0 0,39-7 0 0 0,15-1-364 0 0,-65 7-1069 0 0,27-5 1 0 0,-27 3-185 0 0,26-1 0 0 0,4 1-66 0 0,71-16-1 0 0,2-1-82 0 0,-89 15-70 0 0,-21 5-15 0 0,-8 1 21 0 0,-2 3-214 0 0,1 1 273 0 0,-1 1 0 0 0,-1 0 0 0 0,1 0 1 0 0,-1 0-1 0 0,0 0 0 0 0,0-1 0 0 0,0 1 0 0 0,0 0 1 0 0,-1-1-1 0 0,0 1 0 0 0,0-1 0 0 0,0 1 1 0 0,-4 3-1 0 0,-6 10-110 0 0,-26 28 0 0 0,10-12 64 0 0,-81 95 20 0 0,8-12 4 0 0,51-47 34 0 0,7-8 0 0 0,40-58-2 0 0,-11 12 15 0 0,13-15 14 0 0,3-2-770 0 0,1 0 550 0 0,0 0 1 0 0,-1 0 0 0 0,1 0 0 0 0,-1 0-1 0 0,0-1 1 0 0,1 1 0 0 0,-1-1-1 0 0,4-3 1 0 0,4-4-1348 0 0</inkml:trace>
</inkml:ink>
</file>

<file path=ppt/ink/ink8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9:25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179 119 1839 0 0,'-2'-2'134'0'0,"-8"-16"2630"0"0,9 16-2070 0 0,-8-8 177 0 0,7 8-697 0 0,0 1 1 0 0,-1-1-1 0 0,1 1 0 0 0,-1-1 0 0 0,1 1 1 0 0,-1 0-1 0 0,0 0 0 0 0,0 0 0 0 0,1 0 1 0 0,-1 0-1 0 0,0 1 0 0 0,0-1 0 0 0,0 1 1 0 0,0 0-1 0 0,-4 0 0 0 0,-7 0 946 0 0,-24 4 0 0 0,30-3 36 0 0,-1 1 0 0 0,0 0 0 0 0,1 0 0 0 0,-15 7 3041 0 0,26-9-3957 0 0,53 3 459 0 0,102-9 1 0 0,59-21-421 0 0,-209 26-261 0 0,332-28 250 0 0,-148 17-248 0 0,-43-7-932 0 0,-146 18 591 0 0,-9 3-4287 0 0,3-2 4442 0 0,1 1-1 0 0,-1 0 0 0 0,1 0 1 0 0,-1 1-1 0 0,-3 1 1 0 0,-4 2-720 0 0,-10 4-2780 0 0,-3 2-1078 0 0</inkml:trace>
</inkml:ink>
</file>

<file path=ppt/ink/ink8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9:25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17 1839 0 0,'0'0'83'0'0,"1"-2"-6"0"0,6-7 7001 0 0,5 3 1384 0 0,-10 9-8368 0 0,1 0 0 0 0,-1-1-1 0 0,0 1 1 0 0,0 0 0 0 0,-1 0 0 0 0,1 0-1 0 0,0 0 1 0 0,-1 0 0 0 0,0 0-1 0 0,0 1 1 0 0,0-1 0 0 0,0 0 0 0 0,0 1-1 0 0,-1-1 1 0 0,1 1 0 0 0,-1-1-1 0 0,0 1 1 0 0,0-1 0 0 0,0 0 0 0 0,-1 1-1 0 0,-1 6 1 0 0,-2 7 213 0 0,0 1 0 0 0,-14 33 0 0 0,13-39-182 0 0,-40 104 565 0 0,-47 127-404 0 0,91-238-292 0 0,-6 13-250 0 0,2 1 1 0 0,-5 22-1 0 0,12-24-2049 0 0</inkml:trace>
</inkml:ink>
</file>

<file path=ppt/ink/ink8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9:26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78 4607 0 0,'19'-21'150'0'0,"-13"13"1817"0"0,1 1 1 0 0,-1-1 0 0 0,9-14-1 0 0,-14 20-1276 0 0,-1-7 3873 0 0,-5 15-4453 0 0,-1 0-1 0 0,2 1 1 0 0,-1 0 0 0 0,1 0-1 0 0,0 0 1 0 0,-5 13 0 0 0,-16 53 140 0 0,17-46-160 0 0,-129 424 37 0 0,42-177-128 0 0,79-239-101 0 0,-31 51-1 0 0,40-75-21 0 0,5-7 41 0 0,0 0 1 0 0,-1-1 0 0 0,0 0 0 0 0,0 0 0 0 0,0 0-1 0 0,0 0 1 0 0,0 0 0 0 0,-5 3 0 0 0,6-5-230 0 0,1-1 171 0 0,1 1 1 0 0,0-1-1 0 0,-1 0 0 0 0,0 1 0 0 0,1-1 0 0 0,-1 0 0 0 0,1 0 1 0 0,-1 1-1 0 0,1-1 0 0 0,-1 0 0 0 0,1 0 0 0 0,-1 0 0 0 0,0 0 1 0 0,1 0-1 0 0,-2 0 0 0 0,7-13-867 0 0,4-4-37 0 0</inkml:trace>
</inkml:ink>
</file>

<file path=ppt/ink/ink8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9:27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35 14135 0 0,'-3'0'647'0'0,"0"0"-579"0"0,0 0 0 0 0,-1 0 1 0 0,1 0-1 0 0,-1 1 0 0 0,1-1 0 0 0,0 1 1 0 0,-1 0-1 0 0,1 0 0 0 0,0 0 0 0 0,0 1 1 0 0,0-1-1 0 0,0 1 0 0 0,0-1 0 0 0,0 1 1 0 0,0 0-1 0 0,1 0 0 0 0,-1 1 0 0 0,1-1 1 0 0,-1 0-1 0 0,-2 4 0 0 0,4-4 482 0 0,0 0-365 0 0,1-1-166 0 0,0-1-1 0 0,0 1 1 0 0,0 0-1 0 0,-1 0 1 0 0,1-1-1 0 0,0 1 1 0 0,0 0-1 0 0,0 0 0 0 0,0 0 1 0 0,0-1-1 0 0,0 1 1 0 0,1 0-1 0 0,-1 0 1 0 0,0 1-1 0 0,3 1 78 0 0,0 1-1 0 0,0-1 1 0 0,0 0-1 0 0,1 0 1 0 0,-1 0-1 0 0,1-1 1 0 0,0 1-1 0 0,-1-1 0 0 0,1 0 1 0 0,0 0-1 0 0,0 0 1 0 0,0-1-1 0 0,1 1 1 0 0,-1-1-1 0 0,0 0 1 0 0,7 1-1 0 0,12 1 347 0 0,44 1-1 0 0,-56-4-365 0 0,70-1 334 0 0,1-3 0 0 0,134-23 0 0 0,46-12 101 0 0,-57 8-587 0 0,-142 20-694 0 0,-21 3-4723 0 0,-12 2-1047 0 0</inkml:trace>
</inkml:ink>
</file>

<file path=ppt/ink/ink8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9:27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64 11255 0 0,'0'0'1023'0'0,"0"-2"-842"0"0,15-44 2895 0 0,-14 43-1748 0 0,-3 2-1038 0 0,0-1-243 0 0,-1 1 0 0 0,0-1 0 0 0,-1 1 0 0 0,1 0 0 0 0,0 0 1 0 0,0 0-1 0 0,0 0 0 0 0,-1 0 0 0 0,1 1 0 0 0,-1 0 0 0 0,1-1 1 0 0,0 1-1 0 0,-1 1 0 0 0,1-1 0 0 0,0 0 0 0 0,-1 1 0 0 0,1-1 1 0 0,-4 2-1 0 0,-6 2 25 0 0,0 0 1 0 0,0 1 0 0 0,-16 8-1 0 0,-13 11 99 0 0,1 2 1 0 0,-51 41-1 0 0,70-50-65 0 0,-33 20 126 0 0,33-24-78 0 0,-30 26 0 0 0,46-34-128 0 0,0 0 0 0 0,1 1 0 0 0,0 0 0 0 0,0-1 0 0 0,0 2-1 0 0,1-1 1 0 0,0 1 0 0 0,0-1 0 0 0,-4 11 0 0 0,8-14 89 0 0,-1-2-92 0 0,1 0 0 0 0,0 0 0 0 0,0 0 0 0 0,0 0 0 0 0,0 0 0 0 0,0 0 1 0 0,0 1-1 0 0,0-1 0 0 0,0 0 0 0 0,1 1 0 0 0,-1-1-12 0 0,0 0 0 0 0,0 0 0 0 0,0-1-1 0 0,1 1 1 0 0,-1 0 0 0 0,0-1 0 0 0,1 1-1 0 0,-1 0 1 0 0,1 0 0 0 0,-1-1 0 0 0,1 1 0 0 0,-1-1-1 0 0,1 1 1 0 0,-1-1 0 0 0,1 1 0 0 0,0-1-1 0 0,-1 1 1 0 0,1-1 0 0 0,0 1 0 0 0,-1-1 0 0 0,2 1-1 0 0,0 0 27 0 0,2 2-2 0 0,1-1 1 0 0,-1 0-1 0 0,1 0 1 0 0,0 0-1 0 0,0 0 1 0 0,0-1-1 0 0,-1 0 1 0 0,1 0-1 0 0,0 0 1 0 0,1-1-1 0 0,-1 1 1 0 0,0-1-1 0 0,7-1 0 0 0,8-1 76 0 0,40-10 0 0 0,-49 9-83 0 0,4-1-48 0 0,0-1 1 0 0,-1 0-1 0 0,0-1 0 0 0,22-13 1 0 0,49-39-479 0 0,-52 32 282 0 0,47-50 0 0 0,-65 61 219 0 0,-6 7 54 0 0,-7 6 975 0 0,-5 33-620 0 0,-3 0-404 0 0,5-17-1221 0 0,0 25 1 0 0,1-29-2869 0 0</inkml:trace>
</inkml:ink>
</file>

<file path=ppt/ink/ink8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9:28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13 428 7831 0 0,'0'0'706'0'0,"-1"2"-578"0"0,-11 19 6172 0 0,13-24-5458 0 0,1-5-533 0 0,1 1-1 0 0,0-1 0 0 0,0 1 1 0 0,0 0-1 0 0,1 0 0 0 0,0 0 1 0 0,1 0-1 0 0,0 1 0 0 0,10-12 1 0 0,4-1 159 0 0,37-30 0 0 0,60-37-204 0 0,-47 36-268 0 0,-29 22-148 0 0,1 1-1 0 0,1 3 1 0 0,2 1-1 0 0,0 2 1 0 0,49-15 0 0 0,-76 33 358 0 0,-17 4-192 0 0,1 0-1 0 0,0-1 0 0 0,0 1 1 0 0,-1 0-1 0 0,1 0 1 0 0,0-1-1 0 0,-1 1 1 0 0,1 0-1 0 0,-1 0 1 0 0,1 0-1 0 0,-1 0 0 0 0,1 0 1 0 0,-1 0-1 0 0,0 0 1 0 0,0 0-1 0 0,1 0 1 0 0,-1 0-1 0 0,0 0 0 0 0,0 1 1 0 0,-1 21 180 0 0,-4-7-46 0 0,-1-1-1 0 0,0 1 1 0 0,-1-1 0 0 0,-1-1 0 0 0,-9 15 0 0 0,4-8-22 0 0,-12 29 0 0 0,18-36-88 0 0,2 1 1 0 0,-6 20 0 0 0,-4 65 90 0 0,15-95-86 0 0,5 20-153 0 0,-5-22-42 0 0,0 4-42 0 0,0-1 0 0 0,-1 1-1 0 0,0-1 1 0 0,-1 1 0 0 0,1-1-1 0 0,-1 0 1 0 0,-1 1 0 0 0,1-1 0 0 0,-1 0-1 0 0,0 0 1 0 0,0-1 0 0 0,-1 1 0 0 0,-3 5-1 0 0,5-10-119 0 0,-2 4 180 0 0</inkml:trace>
</inkml:ink>
</file>

<file path=ppt/ink/ink8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9:30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320 248 7631 0 0,'0'0'4115'0'0,"1"-2"-3534"0"0,7-6-73 0 0,-1-1 0 0 0,0 0 1 0 0,0-1-1 0 0,-1 0 0 0 0,7-15 0 0 0,-4 5-143 0 0,13-41 0 0 0,-21 57-322 0 0,0-16-31 0 0,-2 17-14 0 0,-2-9 2 0 0,-2 2 0 0 0,1 6-42 0 0,0 0-1 0 0,0 0 0 0 0,0 0 1 0 0,-1 1-1 0 0,1 0 1 0 0,-1 0-1 0 0,0 0 1 0 0,0 0-1 0 0,0 1 0 0 0,0 0 1 0 0,0 0-1 0 0,-1 0 1 0 0,1 1-1 0 0,-1-1 0 0 0,1 2 1 0 0,-1-1-1 0 0,1 0 1 0 0,-1 1-1 0 0,1 0 1 0 0,-1 0-1 0 0,0 1 0 0 0,1-1 1 0 0,-1 1-1 0 0,1 1 1 0 0,-1-1-1 0 0,1 1 0 0 0,0 0 1 0 0,0 0-1 0 0,0 0 1 0 0,0 1-1 0 0,0-1 0 0 0,0 1 1 0 0,-4 4-1 0 0,-19 17 158 0 0,2 2-1 0 0,1 1 0 0 0,1 0 0 0 0,1 2 1 0 0,1 1-1 0 0,-22 40 0 0 0,40-62-61 0 0,0 0 0 0 0,1 0 0 0 0,0 0-1 0 0,0 0 1 0 0,1 1 0 0 0,-2 10 0 0 0,3-18-41 0 0,1 0 0 0 0,0 0 1 0 0,0 0-1 0 0,0 0 1 0 0,0 0-1 0 0,0 0 0 0 0,0 0 1 0 0,0 0-1 0 0,0-1 1 0 0,1 1-1 0 0,-1 0 0 0 0,0 0 1 0 0,1 2-1 0 0,0-1 21 0 0,0 1 102 0 0,1-1 128 0 0,1 0-181 0 0,1 0 1 0 0,-1 0-1 0 0,1 0 1 0 0,-1 0 0 0 0,1-1-1 0 0,0 1 1 0 0,-1-1-1 0 0,1 0 1 0 0,0 0-1 0 0,0-1 1 0 0,6 1 0 0 0,-3 0 40 0 0,1-2 0 0 0,-1 1 0 0 0,0-1 0 0 0,1 0 0 0 0,11-4 0 0 0,3-2 57 0 0,-1-1 1 0 0,0-2-1 0 0,21-11 0 0 0,-23 9-140 0 0,30-23 0 0 0,-21 14 14 0 0,-1-2-44 0 0,-18 11-10 0 0,-6 2 0 0 0,-3 9 1 0 0,0 1-1 0 0,0 0 0 0 0,0 0 1 0 0,0 0-1 0 0,0-1 0 0 0,-1 1 1 0 0,1 0-1 0 0,0 0 0 0 0,0 0 1 0 0,0-1-1 0 0,-1 1 0 0 0,1 0 1 0 0,0 0-1 0 0,0 0 0 0 0,0 0 1 0 0,-1-1-1 0 0,1 1 0 0 0,0 0 1 0 0,0 0-1 0 0,-1 0 0 0 0,1 0 1 0 0,0 0-1 0 0,0 0 0 0 0,-1 0 1 0 0,1 0-1 0 0,0 0 0 0 0,0 0 1 0 0,-1 0-1 0 0,1 0 0 0 0,0 0 1 0 0,-1 0-1 0 0,-1 1 6 0 0,0-1 1 0 0,0 1-1 0 0,0 0 0 0 0,-1 0 1 0 0,1 0-1 0 0,0 0 1 0 0,0 0-1 0 0,1 0 0 0 0,-4 2 1 0 0,-5 7 36 0 0,3 0-34 0 0,0 1 0 0 0,1-1 0 0 0,0 1 0 0 0,-6 19 0 0 0,-13 48 20 0 0,-36 114-29 0 0,55-179 9 0 0,1 0-1 0 0,-2-1 1 0 0,0 0-1 0 0,0 0 0 0 0,-1 0 1 0 0,-1-1-1 0 0,0 0 1 0 0,-13 11-1 0 0,11-12 54 0 0,3-3 14 0 0,5-4-20 0 0,-3 1-95 0 0,5 0-209 0 0,23 37-3532 0 0,-14-27 2217 0 0</inkml:trace>
</inkml:ink>
</file>

<file path=ppt/ink/ink8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9:31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10247 0 0,'0'0'1242'0'0,"1"3"-458"0"0,0 4-295 0 0,0-1 1 0 0,1 1 0 0 0,0 0-1 0 0,1-1 1 0 0,-1 0-1 0 0,1 1 1 0 0,0-1 0 0 0,1 0-1 0 0,-1-1 1 0 0,1 1 0 0 0,6 6-1 0 0,9 9 652 0 0,32 27 0 0 0,-19-19-377 0 0,39 36 280 0 0,56 58-323 0 0,-85-80-721 0 0,-30-29 0 0 0,-3-3 11 0 0,-5-7 31 0 0,7 5-31 0 0,1-2-32 0 0,-10-5-52 0 0,1-1 0 0 0,0 0 0 0 0,-1 0 0 0 0,1-1 0 0 0,0 1 0 0 0,-1 0 0 0 0,6 0 0 0 0,-4-1-118 0 0,-1 1-914 0 0,11-5-9258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9:07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5527 0 0,'0'0'423'0'0,"-2"1"-278"0"0,-5 10 963 0 0,0-1-1 0 0,0 1 0 0 0,1 0 1 0 0,0 1-1 0 0,1-1 1 0 0,0 1-1 0 0,1 0 0 0 0,1 1 1 0 0,-1-1-1 0 0,0 13 0 0 0,3-14-848 0 0,0-1-1 0 0,0 1 1 0 0,1-1-1 0 0,2 13 1 0 0,1-6 270 0 0,1-1 1 0 0,1 1 0 0 0,0-1-1 0 0,12 23 1 0 0,-9-21-449 0 0,-1 1 0 0 0,10 35 0 0 0,-17-50-370 0 0,1 1-1 0 0,-1-1 1 0 0,0 0-1 0 0,0 0 1 0 0,0 0-1 0 0,-1 1 1 0 0,0-1-1 0 0,1 0 1 0 0,-2 0-1 0 0,1 0 0 0 0,-2 5 1 0 0,-3 2-1562 0 0</inkml:trace>
</inkml:ink>
</file>

<file path=ppt/ink/ink8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0 5983 0 0,'0'0'5624'0'0,"-1"2"-3996"0"0,-7 12-399 0 0,-62 104 3738 0 0,50-88-4509 0 0,-45 51 0 0 0,2-15-356 0 0,-3-3-1 0 0,-102 75 0 0 0,100-83-2985 0 0,56-44 1436 0 0</inkml:trace>
</inkml:ink>
</file>

<file path=ppt/ink/ink8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9:31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8287 0 0,'0'0'639'0'0,"3"-1"-415"0"0,20-7 2023 0 0,1 0 0 0 0,35-5 1 0 0,-34 10-1237 0 0,1 0 0 0 0,36 1 0 0 0,203-10 1468 0 0,-96 1-1664 0 0,161 4-263 0 0,-65 3-476 0 0,-83 2-77 0 0,167-10 66 0 0,-160-4-992 0 0,-187 15 144 0 0</inkml:trace>
</inkml:ink>
</file>

<file path=ppt/ink/ink8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9:32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438 171 1375 0 0,'2'-1'107'0'0,"8"-1"308"0"0,14-9 6915 0 0,-22 10-5936 0 0,5-8 855 0 0,-5 7-1971 0 0,0 0 0 0 0,0 0 0 0 0,0 0 1 0 0,0-1-1 0 0,-1 1 0 0 0,1-1 0 0 0,-1 1 0 0 0,0-1 0 0 0,0 1 1 0 0,0-1-1 0 0,0 0 0 0 0,0 0 0 0 0,-1 1 0 0 0,1-1 0 0 0,-1 0 1 0 0,1 0-1 0 0,-1 0 0 0 0,0 0 0 0 0,0 0 0 0 0,-1 1 0 0 0,1-1 1 0 0,0 0-1 0 0,-2-3 0 0 0,1 3-177 0 0,0 0 0 0 0,-1 0 1 0 0,0 1-1 0 0,1-1 0 0 0,-1 1 0 0 0,0-1 0 0 0,0 1 1 0 0,0 0-1 0 0,-1-1 0 0 0,1 1 0 0 0,0 0 1 0 0,-1 0-1 0 0,-4-2 0 0 0,4 2-34 0 0,-5-4 2 0 0,-1 0 1 0 0,-1 1 0 0 0,1 0-1 0 0,-1 0 1 0 0,-16-5-1 0 0,21 9-71 0 0,0-1 0 0 0,0 1 0 0 0,0 1 0 0 0,0-1 0 0 0,0 1-1 0 0,0 0 1 0 0,0 0 0 0 0,0 0 0 0 0,0 0 0 0 0,-1 1 0 0 0,1 0 0 0 0,1 0-1 0 0,-1 1 1 0 0,-5 1 0 0 0,-21 11-158 0 0,0 2 0 0 0,1 0 0 0 0,-47 36 0 0 0,61-39 108 0 0,0 0 0 0 0,1 1 1 0 0,0 1-1 0 0,1 0 1 0 0,1 2-1 0 0,0-1 0 0 0,-14 25 1 0 0,25-36 50 0 0,-1 0-1 0 0,1 0 1 0 0,0 0 0 0 0,1 0 0 0 0,-1 1 0 0 0,1-1 0 0 0,0 0-1 0 0,-1 8 1 0 0,3 2 1 0 0,0-12 1 0 0,0 0 1 0 0,0 0-1 0 0,0 0 0 0 0,1 0 0 0 0,-1 0 0 0 0,1-1 1 0 0,-1 1-1 0 0,1 0 0 0 0,0-1 0 0 0,0 1 0 0 0,0-1 1 0 0,1 0-1 0 0,-1 0 0 0 0,0 1 0 0 0,1-2 0 0 0,0 1 1 0 0,-1 0-1 0 0,1 0 0 0 0,0-1 0 0 0,0 0 0 0 0,0 1 0 0 0,0-1 1 0 0,0 0-1 0 0,0 0 0 0 0,6 0 0 0 0,-2 0 25 0 0,0 0 0 0 0,1-1 0 0 0,-1 0 0 0 0,0 0 0 0 0,1 0 0 0 0,-1-1 0 0 0,0 0 0 0 0,1-1 0 0 0,-1 0 0 0 0,9-3 1 0 0,-2-1 31 0 0,0-1 0 0 0,0 0 0 0 0,0-1 0 0 0,-1 0 0 0 0,0-1 0 0 0,-1-1 0 0 0,0 0 0 0 0,14-16 0 0 0,-6 2-15 0 0,-16 17 5 0 0,-2 5 60 0 0,-15 12-107 0 0,5-1 0 0 0,1 1 0 0 0,-1-1 0 0 0,1 1 0 0 0,1 0-1 0 0,0 1 1 0 0,-7 18 0 0 0,2 0-37 0 0,-11 42 0 0 0,5 3-53 0 0,10-39 88 0 0,-2 0 0 0 0,-1-1-1 0 0,-18 43 1 0 0,1-17 15 0 0,23-50-1718 0 0,8-8 420 0 0,4-6-1519 0 0,7-7-3828 0 0</inkml:trace>
</inkml:ink>
</file>

<file path=ppt/ink/ink8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9:33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82 5983 0 0,'-3'0'274'0'0,"-78"3"660"0"0,25 4 3901 0 0,24 1-2373 0 0,3-1-1084 0 0,9-4 2459 0 0,21-3-3787 0 0,0 0 1 0 0,0 1-1 0 0,0-1 0 0 0,1 0 1 0 0,-1 0-1 0 0,0 1 0 0 0,0-1 1 0 0,0 0-1 0 0,0 1 0 0 0,0-1 1 0 0,1 2-1 0 0,4 0 64 0 0,10 2 80 0 0,1 0 1 0 0,-1-2 0 0 0,1 0 0 0 0,0 0 0 0 0,0-2 0 0 0,23-2 0 0 0,101-20 294 0 0,-75 9-399 0 0,89-21 28 0 0,-74 16-57 0 0,1 2 0 0 0,1 4 1 0 0,140-1-1 0 0,-215 13-73 0 0,0 0 1 0 0,0 1-1 0 0,0 0 0 0 0,0 1 1 0 0,0 0-1 0 0,-1 0 0 0 0,10 3 1 0 0,-15-4-71 0 0,-2 0 57 0 0,1-1-1 0 0,0 0 0 0 0,-1 1 0 0 0,1-1 1 0 0,0 0-1 0 0,-1 1 0 0 0,1-1 0 0 0,-1 1 1 0 0,1-1-1 0 0,-1 1 0 0 0,1-1 0 0 0,-1 1 1 0 0,0-1-1 0 0,1 2 0 0 0,3 3-2343 0 0,1 2 2019 0 0</inkml:trace>
</inkml:ink>
</file>

<file path=ppt/ink/ink8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3:49:33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10 12815 0 0,'0'0'1158'0'0,"2"-2"-954"0"0,4-4-92 0 0,-5 5 946 0 0,1 3-430 0 0,0-1-548 0 0,-1 1-1 0 0,1-1 1 0 0,-1 1-1 0 0,0 0 1 0 0,1 0 0 0 0,-1-1-1 0 0,0 1 1 0 0,0 0-1 0 0,0 0 1 0 0,0 0-1 0 0,-1 0 1 0 0,1 0 0 0 0,0 0-1 0 0,-1 1 1 0 0,1 2-1 0 0,-1 0 29 0 0,0 0 0 0 0,0 0 1 0 0,0 1-1 0 0,-1-1 0 0 0,1 0 0 0 0,-3 6 0 0 0,-2 6 202 0 0,-1 1-1 0 0,-15 28 1 0 0,-30 51 465 0 0,-98 137-1 0 0,145-228-764 0 0,0 0 0 0 0,0 0 0 0 0,0 0 0 0 0,1 1 0 0 0,0-1 0 0 0,0 1 0 0 0,0 0 0 0 0,1-1 0 0 0,0 1 0 0 0,0 0 0 0 0,0 9 0 0 0,2-15-22 0 0,1 1-1 0 0,0 0 1 0 0,0-1 0 0 0,-1 1-1 0 0,1-1 1 0 0,0 0-1 0 0,0 1 1 0 0,0-1-1 0 0,1 0 1 0 0,-1 1 0 0 0,0-1-1 0 0,0 0 1 0 0,1 0-1 0 0,1 1 1 0 0,0 0-158 0 0,6 6-932 0 0,-8-7-348 0 0</inkml:trace>
</inkml:ink>
</file>

<file path=ppt/ink/ink8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05:56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46 3223 0 0,'0'0'9891'0'0,"-9"16"-4182"0"0,1-11-5725 0 0,5-3-48 0 0,-6 4 48 0 0,-1-4 32 0 0,-7 1 716 0 0,15-3-34 0 0,0 0-584 0 0,-5-3-2 0 0,5 3 552 0 0,1 0-584 0 0,-5 3-50 0 0,5-3 908 0 0,-6 3-921 0 0,15-6 1049 0 0,27-15-816 0 0,-16 8-56 0 0,25-10-1 0 0,-30 14-193 0 0,12-2 13 0 0,-24 7 51 0 0,0 1-8 0 0,9-3-45 0 0,-1 0-26 0 0,-5 1-43 0 0,6 0 32 0 0,-6 1-16 0 0,7-2 19 0 0,4 1-37 0 0,-1 2 41 0 0,-4 0-20 0 0,13 6 25 0 0,-10-4 25 0 0,-9 0 31 0 0,7 3-31 0 0,8 4-13 0 0,-17-5 3 0 0,-1-1 11 0 0,1 1 30 0 0,3 5-19 0 0,-4-6 36 0 0,1-1-5 0 0,7 5-55 0 0,-5-4-47 0 0,7 2 36 0 0,0 0 25 0 0,-7-3 51 0 0,5 3-18 0 0,-8-4-89 0 0,0 1-10 0 0,4 5 53 0 0,-5-5 181 0 0,0 0-128 0 0,1 8-31 0 0,3 4 42 0 0,-4-11-10 0 0,-1-1 5 0 0,2 1-30 0 0,-1 0 13 0 0,-7 16-21 0 0,1-7-21 0 0,-2-1 0 0 0,1 2 0 0 0,3 0 11 0 0,2-9 38 0 0,0 0-1 0 0,-1 0 1 0 0,1 0 0 0 0,-4 8 0 0 0,-13 29 293 0 0,12-27-331 0 0,-5 6-6 0 0,2-16 11 0 0,7-3-12 0 0,-1 0 0 0 0,1 0 1 0 0,0 0-1 0 0,-1 0 0 0 0,1 1 1 0 0,0-1-1 0 0,-1 1 0 0 0,1-1 1 0 0,-3 4-1 0 0,-23 18 188 0 0,19-14-181 0 0,4 2 42 0 0,-2 8-62 0 0,1-8-6 0 0,-3 1 15 0 0,-1-4 0 0 0,0 0 0 0 0,2-1 11 0 0,5-4 31 0 0,-5 5-31 0 0,-2 1-22 0 0,4-2-42 0 0,1-2 15 0 0,5-6 27 0 0,-2 2 3 0 0,-21 23 1 0 0,14-14 7 0 0,0 1 0 0 0,0-2 0 0 0,3 0-17 0 0,3-6-63 0 0,-4 3 6 0 0,4-3 10 0 0,-3 3 39 0 0,4-5 18 0 0,1 1 0 0 0,0-1-1 0 0,0 1 1 0 0,-1-1 0 0 0,1 1-1 0 0,0-1 1 0 0,1 1 0 0 0,-3 3 0 0 0,1-1-30 0 0,0 0 1 0 0,0 0-1 0 0,-1 0 1 0 0,1 0 0 0 0,-7 7-1 0 0,-17 20-230 0 0,17-22 254 0 0,-1 0 13 0 0,1 1 0 0 0,3 0 0 0 0,-1 0-12 0 0,-2 1-48 0 0,3-3-13 0 0,3-5 7 0 0,-3 3 42 0 0,3-4-18 0 0,-4 4 31 0 0,-3 2 11 0 0,0 0 0 0 0,2 1 0 0 0,0 1 0 0 0,1 0 0 0 0,3 1 0 0 0,1 1 0 0 0,0-3 13 0 0,2-7 53 0 0,-1-1-5 0 0,2 0-56 0 0,0 1-1 0 0,-1-1 1 0 0,1 0-1 0 0,-1 0 1 0 0,1 0-1 0 0,-1 0 0 0 0,0 0 1 0 0,1 0-1 0 0,-1 0 1 0 0,0 0-1 0 0,0 0 1 0 0,1-1-1 0 0,-1 1 1 0 0,0 0-1 0 0,0 0 1 0 0,-1 0-1 0 0,-8 6-15 0 0,-36 28-351 0 0,44-34 1150 0 0,2-1-789 0 0,0 0-1 0 0,0 0 1 0 0,0 0 0 0 0,0 0 0 0 0,0 0-1 0 0,0 0 1 0 0,0 0 0 0 0,0-1 0 0 0,0 1-1 0 0,0 0 1 0 0,0 0 0 0 0,0 0 0 0 0,0 0 0 0 0,0 0-1 0 0,0 0 1 0 0,0 0 0 0 0,0 0 0 0 0,0-1-1 0 0,0 1 1 0 0,0 0 0 0 0,0 0 0 0 0,0 0-1 0 0,0 0 1 0 0,0 0 0 0 0,0 0 0 0 0,-1 0 0 0 0,1 0-1 0 0,0 0 1 0 0,0 0 0 0 0,0 0 0 0 0,0 0-1 0 0,0 0 1 0 0,0 0 0 0 0,0 0 0 0 0,0-1-1 0 0,0 1 1 0 0,-1 0 0 0 0,1 0 0 0 0,0 0-1 0 0,0 0 1 0 0,0 0 0 0 0,0 0 0 0 0,0 0 0 0 0,0 0-1 0 0,0 0 1 0 0,0 0 0 0 0,-1 0 0 0 0,1 1-1 0 0,0-1 1 0 0,-4-2 2 0 0,4-11-120 0 0,2 9 172 0 0,5-5 0 0 0,3 0-42 0 0,2 0-11 0 0,0 0 0 0 0,-1 0 0 0 0,0 2 0 0 0,-2 1-11 0 0,-5 3-31 0 0,4-1 42 0 0,-2 0 53 0 0,-4 3-55 0 0,19-3 68 0 0,-7 2-66 0 0,6-3-2 0 0,19-4 68 0 0,-28 8-54 0 0,-6 0 49 0 0,7 1 17 0 0,9 1 7 0 0,-6-2-34 0 0,-8 1-50 0 0,9-2-1 0 0,-4-1 11 0 0,17-1 117 0 0,-27 4-75 0 0,0 1 0 0 0,11 0-42 0 0,2 3-11 0 0,-2 1-3 0 0,-3-1-31 0 0,9 10 7 0 0,1-3 40 0 0,-16-11 21 0 0,0 1 10 0 0,-2 0 25 0 0,1-1-16 0 0,10 3-42 0 0,2 1-11 0 0,1 1 0 0 0,0-3 0 0 0,-4 1 11 0 0,0 2 44 0 0,-10-4-46 0 0,1 1 47 0 0,-1-1 8 0 0,10 5-51 0 0,0 1-13 0 0,-2-1 11 0 0,-8-5 134 0 0,12 1-4 0 0,-2-1-82 0 0,0 1-59 0 0,-6-2-60 0 0,6-1 0 0 0,-1 1 59 0 0,-6 0 58 0 0,3 0 27 0 0,-4-1 3 0 0,8-4-9 0 0,1-2-22 0 0,-2-1-45 0 0,-2 1-22 0 0,-3 4-46 0 0,-6 3 57 0 0,0 0 0 0 0,0 0 0 0 0,0 0 0 0 0,1 0 0 0 0,-1 0 0 0 0,0 0 0 0 0,0 0 0 0 0,0 0 0 0 0,0 0 0 0 0,0 0 0 0 0,0 0 0 0 0,0 0 0 0 0,0 0 1 0 0,0 0-1 0 0,0 0 0 0 0,0 0 0 0 0,0 0 0 0 0,0 0 0 0 0,0-1 0 0 0,0 1 0 0 0,1 0 0 0 0,-1 0 0 0 0,0 0 0 0 0,0 0 0 0 0,0 0 0 0 0,0 0 0 0 0,0 0 0 0 0,0 0 0 0 0,0 0 0 0 0,0 0 0 0 0,0 0 0 0 0,0 1 0 0 0,0-1 1 0 0,0 0-1 0 0,0 0 0 0 0,1 0 0 0 0,-1 0 0 0 0,0 0 0 0 0,0 0 0 0 0,0 0 0 0 0,0 0 0 0 0,0 0 0 0 0,0 0 0 0 0,0 0 0 0 0,0 0 0 0 0,0 0 0 0 0,0 0 0 0 0,0 0 0 0 0,0 0 0 0 0,0 0 0 0 0,0 0 0 0 0,0 0 0 0 0,0 0 0 0 0,0 1 1 0 0,0-1-1 0 0,0 0 0 0 0,0 0 0 0 0,0 0 0 0 0,0 0 0 0 0,0 0 0 0 0,0 0 0 0 0,0 0 0 0 0,0 0 0 0 0,0 0 0 0 0,0 0 0 0 0,28-14 244 0 0,-26 13-310 0 0,11 3-3651 0 0</inkml:trace>
</inkml:ink>
</file>

<file path=ppt/ink/ink8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07:04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42 942 10623 0 0,'0'0'1603'0'0,"-1"-2"-1108"0"0,-1-1-321 0 0,-12-13 680 0 0,12 13-869 0 0,2 3 15 0 0,-1-1 0 0 0,1 0 0 0 0,-1 0 1 0 0,1 1-1 0 0,-1-1 0 0 0,0 0 0 0 0,1 1 0 0 0,-1-1 0 0 0,0 0 0 0 0,1 1 0 0 0,-1-1 0 0 0,0 1 0 0 0,0 0 0 0 0,0-1 0 0 0,0 1 0 0 0,1 0 0 0 0,-2-1 0 0 0,-7-3 3024 0 0,9 2-2932 0 0,0 1-89 0 0,0 0 0 0 0,-1 0 0 0 0,1 0 0 0 0,0 0 0 0 0,0 0 0 0 0,0 0 0 0 0,0 0 0 0 0,0 0 0 0 0,1 0-1 0 0,-1 0 1 0 0,0 0 0 0 0,0 0 0 0 0,1 1 0 0 0,-1-1 0 0 0,0 0 0 0 0,1 0 0 0 0,-1 0 0 0 0,1 0 0 0 0,-1 0 0 0 0,1 1 0 0 0,-1-1-1 0 0,2-1 1 0 0,1-1 18 0 0,15-21 210 0 0,1 1-1 0 0,0 0 1 0 0,32-27-1 0 0,74-51 964 0 0,-56 53-811 0 0,113-60-1 0 0,-168 100-367 0 0,58-32-61 0 0,111-82 0 0 0,169-138-1338 0 0,-332 246 1212 0 0,2 1-1 0 0,25-11 0 0 0,-39 21-134 0 0,0-1 0 0 0,1 2 0 0 0,-1-1 0 0 0,0 1 0 0 0,1 0-1 0 0,-1 1 1 0 0,1 0 0 0 0,-1 1 0 0 0,14 0 0 0 0,-17 2-921 0 0,7 7-11 0 0</inkml:trace>
</inkml:ink>
</file>

<file path=ppt/ink/ink8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07:05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1 519 2303 0 0,'0'0'102'0'0,"11"12"9546"0"0,-8-11-9200 0 0,7 2 43 0 0,16-6-362 0 0,-15 0-200 0 0,-6 1 64 0 0,-1-1-1 0 0,1 0 1 0 0,0 1-1 0 0,-1-1 1 0 0,1-1-1 0 0,-1 1 1 0 0,0-1 0 0 0,0 0-1 0 0,0 0 1 0 0,5-8-1 0 0,1 1 95 0 0,9-8 615 0 0,0 1-1 0 0,1 1 0 0 0,33-22 0 0 0,72-35 2400 0 0,-76 46-2269 0 0,147-65 517 0 0,-98 51-1280 0 0,-75 30-457 0 0,0 0-1 0 0,42-31 0 0 0,-47 29-1762 0 0,28-29 0 0 0,-27 23-3721 0 0</inkml:trace>
</inkml:ink>
</file>

<file path=ppt/ink/ink8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07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1839 0 0,'0'0'976'0'0,"11"-7"1912"0"0,-1-2-1896 0 0</inkml:trace>
</inkml:ink>
</file>

<file path=ppt/ink/ink8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08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42 5063 0 0,'0'0'232'0'0,"0"-2"-13"0"0,5-25 4616 0 0,-4 26-4630 0 0,-1 0 0 0 0,1 0 0 0 0,0 0 0 0 0,0 1 0 0 0,-1-1 0 0 0,1 0-1 0 0,0 0 1 0 0,0 0 0 0 0,0 1 0 0 0,0-1 0 0 0,0 1 0 0 0,0-1 0 0 0,0 0 0 0 0,2 0 0 0 0,-2 1 907 0 0,-2 8-898 0 0,0 0-1 0 0,0 0 1 0 0,-1 1 0 0 0,0-1-1 0 0,-1-1 1 0 0,-5 12-1 0 0,2-3 23 0 0,-7 16 68 0 0,-2-1 0 0 0,-33 52 0 0 0,-47 52-12 0 0,80-115-253 0 0,-45 63 85 0 0,-165 207 93 0 0,221-286-205 0 0,-11 16-20 0 0,14-19-251 0 0,1-3-99 0 0,2-8-24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45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862 0 3223 0 0,'0'3'10734'0'0,"-1"11"-9994"0"0,0 0 1 0 0,-1 0-1 0 0,0 0 1 0 0,-1-1-1 0 0,-6 17 1 0 0,-30 68 701 0 0,20-54-827 0 0,-10 28-174 0 0,-254 576 1137 0 0,221-531-1598 0 0,-5-3 0 0 0,-89 114-1 0 0,72-126-286 0 0,-3 3-827 0 0,70-76 7 0 0,16-27 573 0 0,17-1-332 0 0,3-5-667 0 0,6-4-4550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9:08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0 12871 0 0,'0'0'1443'0'0,"-1"2"-1044"0"0,-3 4-187 0 0,0 0 0 0 0,0-1 0 0 0,0 1 0 0 0,-1-1 0 0 0,0-1 0 0 0,-8 8 0 0 0,-39 24 191 0 0,-1 0-168 0 0,-161 155 1537 0 0,176-151-1072 0 0,-64 89 0 0 0,98-123-639 0 0,1 0-1 0 0,-1 0 1 0 0,1 0-1 0 0,-4 10 1 0 0,6-13-43 0 0,1 0 1 0 0,-1-1 0 0 0,0 1-1 0 0,1 0 1 0 0,0 0 0 0 0,-1 0-1 0 0,1 0 1 0 0,0 0 0 0 0,0 0 0 0 0,1 0-1 0 0,-1 0 1 0 0,2 5 0 0 0,-1-7-5 0 0,0 1 0 0 0,1-1 0 0 0,-1 1 0 0 0,0-1 0 0 0,1 1 1 0 0,-1-1-1 0 0,1 0 0 0 0,-1 0 0 0 0,1 1 0 0 0,0-1 0 0 0,-1-1 1 0 0,1 1-1 0 0,2 1 0 0 0,-2-1 2 0 0,5 2-114 0 0,1 0 0 0 0,-1-1 0 0 0,1 0 0 0 0,0 0 0 0 0,0 0 0 0 0,9 0 0 0 0,10 0-4235 0 0,-23-2 3243 0 0,21 2-5209 0 0</inkml:trace>
</inkml:ink>
</file>

<file path=ppt/ink/ink8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08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238 783 9415 0 0,'0'0'431'0'0,"-3"-1"-10"0"0,-8-3-186 0 0,10 3-173 0 0,0 0-1 0 0,0 0 1 0 0,0 0-1 0 0,1 0 1 0 0,-1 1-1 0 0,0-1 1 0 0,0-1-1 0 0,1 1 1 0 0,-1 0-1 0 0,0 0 1 0 0,1 0-1 0 0,-1 0 1 0 0,1 0-1 0 0,-1-1 1 0 0,1 1 0 0 0,0 0-1 0 0,0 0 1 0 0,-1-1-1 0 0,1 1 1 0 0,0 0-1 0 0,0 0 1 0 0,0-1-1 0 0,0 1 1 0 0,1 0-1 0 0,-1 0 1 0 0,0-1-1 0 0,0 1 1 0 0,1 0-1 0 0,-1 0 1 0 0,1-2 0 0 0,2-4 181 0 0,0 0 1 0 0,1 1 0 0 0,0 0 0 0 0,4-7 0 0 0,-5 9-266 0 0,38-49 886 0 0,2 1 0 0 0,77-71 0 0 0,-35 38-280 0 0,-28 27-8 0 0,118-91-1 0 0,-138 121-352 0 0,2 2-1 0 0,1 2 1 0 0,1 2 0 0 0,73-28-1 0 0,-91 42-118 0 0,28-6 0 0 0,-42 12-88 0 0,0 1 0 0 0,1-1 0 0 0,-1 2 0 0 0,1-1 0 0 0,-1 2 0 0 0,11 0 0 0 0,-18 0-15 0 0,0-1-1 0 0,1 1 1 0 0,-1-1 0 0 0,0 1-1 0 0,1 0 1 0 0,-1 0 0 0 0,0 0-1 0 0,0 0 1 0 0,1 0-1 0 0,-1 1 1 0 0,0-1 0 0 0,-1 1-1 0 0,1-1 1 0 0,0 1 0 0 0,2 3-1 0 0,-1-2 3 0 0,-1 1-1 0 0,0-1 1 0 0,0 1-1 0 0,0-1 0 0 0,-1 1 1 0 0,1 0-1 0 0,-1 0 1 0 0,2 7-1 0 0,-2 0 3 0 0,0 0-1 0 0,0-1 1 0 0,-1 1-1 0 0,-1 0 1 0 0,1 0 0 0 0,-4 14-1 0 0,1-13 0 0 0,-1 0 0 0 0,0 0 0 0 0,0 0 0 0 0,-1 0 0 0 0,-1-1 0 0 0,0 0 0 0 0,-9 12 0 0 0,4-7 3 0 0,-1-1-1 0 0,0-1 0 0 0,-1 0 1 0 0,-17 14-1 0 0,-68 50-90 0 0,-3-3 0 0 0,-4-6 0 0 0,-2-4 0 0 0,-3-4 0 0 0,-171 66 0 0 0,-12-17-268 0 0,282-105 342 0 0,9-5-22 0 0,4 0 74 0 0,10-1 12 0 0,1 1-1 0 0,-1 0 0 0 0,0 0 1 0 0,14 4-1 0 0,52 11 243 0 0,-53-9-171 0 0,12 3 133 0 0,63 23 0 0 0,-81-24-158 0 0,-1 1 0 0 0,1 0 0 0 0,-1 1 0 0 0,31 24 0 0 0,-42-27-66 0 0,0-1 0 0 0,0 1 1 0 0,-1 0-1 0 0,0 0 0 0 0,0 1 0 0 0,-1 0 0 0 0,0 0 0 0 0,0 0 1 0 0,-1 1-1 0 0,0-1 0 0 0,-1 1 0 0 0,1 0 0 0 0,1 11 0 0 0,0 8 69 0 0,-1 1 0 0 0,1 56 0 0 0,-5-57-25 0 0,2 0-1 0 0,9 51 1 0 0,-5-67-20 0 0,-4-9-56 0 0,8 6-18 0 0,-9-8-23 0 0,1 0 0 0 0,0-1 0 0 0,0 1-1 0 0,-1-1 1 0 0,1 1 0 0 0,0-1 0 0 0,0 0 0 0 0,0 0-1 0 0,0 0 1 0 0,0 0 0 0 0,-1 0 0 0 0,1 0 0 0 0,3-1-1 0 0,24-8-2187 0 0,-13 1 763 0 0</inkml:trace>
</inkml:ink>
</file>

<file path=ppt/ink/ink8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09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414 196 12151 0 0,'0'0'274'0'0,"-1"-2"39"0"0,-3-5 119 0 0,0 8 375 0 0,-4 14-277 0 0,7-13-358 0 0,1 1-69 0 0,0-1-15 0 0,0 1 0 0 0,1 0 0 0 0,-1-1 0 0 0,1 1-1 0 0,-1-1 1 0 0,1 1 0 0 0,0-1 0 0 0,0 0 0 0 0,1 1 0 0 0,-1-1 0 0 0,0 0 0 0 0,1 0 0 0 0,-1 0 0 0 0,3 3 0 0 0,3 1 189 0 0,1-1 1 0 0,0 0 0 0 0,1 0 0 0 0,-1 0 0 0 0,1-1-1 0 0,0-1 1 0 0,0 1 0 0 0,15 2 0 0 0,-13-2 0 0 0,-2-2-193 0 0,-1 0 0 0 0,0-1 0 0 0,0 0 0 0 0,1-1-1 0 0,-1 1 1 0 0,0-2 0 0 0,1 1 0 0 0,-1-1 0 0 0,0 0 0 0 0,0-1-1 0 0,1 0 1 0 0,-1 0 0 0 0,0-1 0 0 0,12-6 0 0 0,-7 3-56 0 0,1-1 0 0 0,-1-1 0 0 0,-1 0 0 0 0,0-1-1 0 0,0-1 1 0 0,0 0 0 0 0,12-13 0 0 0,-16 13-36 0 0,0-1 0 0 0,0 1-1 0 0,-1-1 1 0 0,11-21 0 0 0,-15 27-57 0 0,-1-1-1 0 0,0 1 1 0 0,0-1 0 0 0,0 1 0 0 0,-1-1-1 0 0,0 0 1 0 0,0 0 0 0 0,0 1-1 0 0,-1-1 1 0 0,0 0 0 0 0,0 0-1 0 0,-2-12 1 0 0,2 16 3 0 0,-1 0-1 0 0,0 0 0 0 0,0 0 1 0 0,0 0-1 0 0,0 0 0 0 0,0 1 1 0 0,0-1-1 0 0,0 0 0 0 0,-1 0 1 0 0,1 1-1 0 0,-1-1 0 0 0,1 0 1 0 0,-1 1-1 0 0,1 0 0 0 0,-1-1 1 0 0,0 1-1 0 0,0 0 0 0 0,0 0 1 0 0,0 0-1 0 0,0 0 0 0 0,0 0 1 0 0,0 1-1 0 0,0-1 0 0 0,0 0 1 0 0,0 1-1 0 0,0 0 0 0 0,0-1 1 0 0,-3 1-1 0 0,-2 0-94 0 0,1 0 0 0 0,-1 0 0 0 0,0 0 0 0 0,1 1-1 0 0,-1 0 1 0 0,1 1 0 0 0,-1-1 0 0 0,-7 4 0 0 0,-6 5-109 0 0,1 0 0 0 0,0 1 0 0 0,1 1 0 0 0,-27 22 0 0 0,-10 7-167 0 0,-76 43 271 0 0,-26 18 310 0 0,124-78 12 0 0,1 2 1 0 0,-44 44-1 0 0,63-56-44 0 0,0 1 0 0 0,1 1 0 0 0,0 0 0 0 0,1 0 0 0 0,1 1 0 0 0,1 1 0 0 0,-8 18 0 0 0,16-32-52 0 0,-1 0 0 0 0,1-1 0 0 0,0 1 0 0 0,1 0 0 0 0,-1 0 0 0 0,1 0 0 0 0,0 0 0 0 0,0 0 0 0 0,0 0 1 0 0,0 0-1 0 0,0 0 0 0 0,2 4 0 0 0,-1-5-3 0 0,0-1 0 0 0,0 0 1 0 0,0 0-1 0 0,0 1 0 0 0,1-1 1 0 0,-1 0-1 0 0,0 0 0 0 0,1 0 1 0 0,0-1-1 0 0,-1 1 0 0 0,1 0 0 0 0,0 0 1 0 0,0-1-1 0 0,0 1 0 0 0,0-1 1 0 0,0 0-1 0 0,0 0 0 0 0,1 0 1 0 0,-1 0-1 0 0,3 1 0 0 0,5 1 88 0 0,0 0 1 0 0,0-1-1 0 0,0-1 0 0 0,0 1 0 0 0,1-2 1 0 0,-1 1-1 0 0,11-2 0 0 0,72-11 436 0 0,-89 11-575 0 0,58-11-38 0 0,-1-3 1 0 0,0-3 0 0 0,-1-2-1 0 0,80-39 1 0 0,-89 36-1799 0 0,-28 14-3141 0 0,-7 4-650 0 0</inkml:trace>
</inkml:ink>
</file>

<file path=ppt/ink/ink8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09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53 9671 0 0,'8'-4'340'0'0,"0"1"-1"0"0,0-1 0 0 0,0 0 1 0 0,-1-1-1 0 0,13-9 0 0 0,7-4 5409 0 0,-30 18-5637 0 0,0 1 0 0 0,1 0 0 0 0,-1 0-1 0 0,0 0 1 0 0,1 0 0 0 0,-1 0 0 0 0,1 1 0 0 0,0-1-1 0 0,-3 3 1 0 0,-4 1 88 0 0,-35 20 188 0 0,-76 59-1 0 0,-128 91-322 0 0,78-60-64 0 0,162-109 0 0 0,5-4 0 0 0,-1 0 0 0 0,1 0 0 0 0,0 1 0 0 0,0-1 0 0 0,0 1 0 0 0,0 0 0 0 0,0 0 0 0 0,1 0 0 0 0,-1 0 0 0 0,1 1 0 0 0,-3 4 0 0 0,4 1 0 0 0,2-7 4 0 0,-1 0-1 0 0,1 0 1 0 0,0 0-1 0 0,0-1 0 0 0,0 1 1 0 0,0 0-1 0 0,0-1 1 0 0,0 1-1 0 0,0-1 1 0 0,0 1-1 0 0,1-1 1 0 0,-1 1-1 0 0,1-1 1 0 0,-1 0-1 0 0,4 2 1 0 0,29 15 36 0 0,-27-15-18 0 0,11 5-321 0 0,1-1 0 0 0,0-1 0 0 0,0-1 0 0 0,1 0 1 0 0,0-2-1 0 0,-1 0 0 0 0,1-2 0 0 0,0 0 0 0 0,29-2 1 0 0,-16-2-5792 0 0</inkml:trace>
</inkml:ink>
</file>

<file path=ppt/ink/ink8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10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814 68 8751 0 0,'1'-1'399'0'0,"0"0"-351"0"0,0 1 1 0 0,0-1-1 0 0,-1 0 0 0 0,1 0 1 0 0,0 1-1 0 0,-1-1 0 0 0,1 0 1 0 0,0 0-1 0 0,-1 0 0 0 0,1 0 1 0 0,-1 0-1 0 0,1 0 1 0 0,-1 0-1 0 0,0 0 0 0 0,1 0 1 0 0,-1 0-1 0 0,0 0 0 0 0,0 0 1 0 0,0 0-1 0 0,1 0 0 0 0,-1-1 1 0 0,-1 1-1 0 0,1 0 0 0 0,0 0 1 0 0,0 0-1 0 0,0 0 0 0 0,0 0 1 0 0,-1 0-1 0 0,1 0 0 0 0,0 0 1 0 0,-1 0-1 0 0,1 0 0 0 0,-1 0 1 0 0,1 0-1 0 0,-1 0 0 0 0,0 0 1 0 0,1 1-1 0 0,-1-1 0 0 0,0 0 1 0 0,-1-1-1 0 0,-1 0 373 0 0,0-1 0 0 0,0 1 0 0 0,0 0 0 0 0,-1 0 0 0 0,1 0-1 0 0,-1 1 1 0 0,0-1 0 0 0,1 1 0 0 0,-1 0 0 0 0,-6-1 0 0 0,-3-1-483 0 0,0 1 1 0 0,-1 1-1 0 0,1 1 1 0 0,0-1-1 0 0,-1 2 0 0 0,1 0 1 0 0,0 1-1 0 0,-1 0 1 0 0,-20 7-1 0 0,-3 3 61 0 0,0 2 0 0 0,-50 28 0 0 0,-63 47 380 0 0,92-53-56 0 0,4-5 114 0 0,29-17-157 0 0,-1 1-1 0 0,2 1 0 0 0,0 1 1 0 0,-39 36-1 0 0,60-49-226 0 0,-1-1 0 0 0,1 1 1 0 0,0 1-1 0 0,0-1 0 0 0,0 0 0 0 0,1 1 0 0 0,-1-1 0 0 0,1 1 0 0 0,0 0 0 0 0,-2 9 0 0 0,4-12 46 0 0,3-1-78 0 0,0 0 1 0 0,0 0-1 0 0,1 0 1 0 0,-1 0-1 0 0,1 0 1 0 0,-1-1-1 0 0,1 1 0 0 0,-1-1 1 0 0,1 0-1 0 0,-1 0 1 0 0,1-1-1 0 0,4 0 1 0 0,6-2 93 0 0,23-8 1 0 0,-22 5-13 0 0,37-13 79 0 0,0-3 1 0 0,52-31-1 0 0,-53 28-124 0 0,11-5-160 0 0,-60 29 26 0 0,-1 2-33 0 0,1 0 91 0 0,0 0 0 0 0,-1 1 0 0 0,1-1 0 0 0,-1 1 0 0 0,1-1 0 0 0,-1 1 0 0 0,0-1 0 0 0,0 1 0 0 0,0 0 0 0 0,0 0 0 0 0,0 0 0 0 0,0-1 0 0 0,0 1 0 0 0,0 0 0 0 0,-1 0 0 0 0,1 4 0 0 0,1 5 9 0 0,0-1-1 0 0,-1 14 0 0 0,0-16 11 0 0,0 10 0 0 0,4 22 0 0 0,-4-35-4 0 0,1 1 0 0 0,-1-1 0 0 0,1 0 0 0 0,0-1 0 0 0,0 1 0 0 0,0 0 0 0 0,1 0 0 0 0,5 7 0 0 0,-7-11-59 0 0,0 0 0 0 0,0 0 0 0 0,1 0 0 0 0,-1 0 0 0 0,1 0 0 0 0,-1 0 0 0 0,0-1 0 0 0,1 1 0 0 0,-1 0 0 0 0,1-1 0 0 0,-1 1 0 0 0,1-1 0 0 0,0 1 0 0 0,-1-1 0 0 0,1 0 0 0 0,1 0 0 0 0,15 1-4449 0 0,0-3-1235 0 0</inkml:trace>
</inkml:ink>
</file>

<file path=ppt/ink/ink8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10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1 3679 0 0,'0'2'6667'0'0,"-3"6"-4743"0"0,0-1 1 0 0,0 1-1 0 0,-5 7 0 0 0,-29 43-1801 0 0,24-39 358 0 0,-113 194-247 0 0,79-128-236 0 0,-33 44 18 0 0,-28 54-408 0 0,36-53-2478 0 0,61-106 1500 0 0</inkml:trace>
</inkml:ink>
</file>

<file path=ppt/ink/ink8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10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25 13591 0 0,'14'-25'3703'0'0,"-15"36"-3367"0"0,-2 1-143 0 0,0 0 0 0 0,-2 0-1 0 0,1 0 1 0 0,-1-1 0 0 0,-11 18 0 0 0,0-1 69 0 0,-49 109 219 0 0,-72 132 580 0 0,-14-53-1478 0 0,36-56-146 0 0,87-116 356 0 0,-40 83 1 0 0,64-120-283 0 0,1 1 1 0 0,0 1-1 0 0,0-1 1 0 0,-2 13-1 0 0</inkml:trace>
</inkml:ink>
</file>

<file path=ppt/ink/ink8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11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 13415 0 0,'0'0'643'0'0,"0"2"-275"0"0,0 4-259 0 0,1 0 0 0 0,0 1 0 0 0,0-1 0 0 0,1 0 0 0 0,-1 1 0 0 0,1-1 0 0 0,1 0 0 0 0,-1-1 0 0 0,1 1 1 0 0,0 0-1 0 0,0-1 0 0 0,8 10 0 0 0,5 4 686 0 0,0-1 0 0 0,20 17 0 0 0,-24-24-577 0 0,37 29 563 0 0,-32-28-391 0 0,21 21 1 0 0,-30-26-196 0 0,-1 0 1 0 0,0 1-1 0 0,-1 0 1 0 0,0 0-1 0 0,8 13 1 0 0,-13-18-177 0 0,1 0 0 0 0,-1 0 0 0 0,0 1 0 0 0,0-1 0 0 0,0 0 0 0 0,-1 0 1 0 0,1 1-1 0 0,-1-1 0 0 0,0 0 0 0 0,0 1 0 0 0,0-1 0 0 0,0 1 0 0 0,0-1 0 0 0,-1 0 0 0 0,0 0 1 0 0,1 1-1 0 0,-1-1 0 0 0,-1 0 0 0 0,1 0 0 0 0,-3 6 0 0 0,-4 5-26 0 0,-1 0-1 0 0,-1-1 1 0 0,0 0-1 0 0,0-1 1 0 0,-1 0 0 0 0,-1-1-1 0 0,-14 12 1 0 0,-98 63-237 0 0,96-67 179 0 0,-127 74-377 0 0,117-73-494 0 0,-2-2-1 0 0,-48 16 0 0 0,52-24-2608 0 0</inkml:trace>
</inkml:ink>
</file>

<file path=ppt/ink/ink8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11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58 6447 0 0,'19'-41'553'0'0,"-11"25"8864"0"0,-12 45-7869 0 0,-8 3-1407 0 0,-1-1 0 0 0,-2 0 1 0 0,-34 52-1 0 0,6-11-157 0 0,-128 257 170 0 0,46-85-63 0 0,60-118-168 0 0,-113 194-2515 0 0,169-306 621 0 0,0-2-3301 0 0</inkml:trace>
</inkml:ink>
</file>

<file path=ppt/ink/ink8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12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1 151 15863 0 0,'0'0'2160'0'0,"0"1"-2143"0"0,0-1-1 0 0,0 0 1 0 0,0 0-1 0 0,0 1 0 0 0,0-1 1 0 0,0 0-1 0 0,0 1 1 0 0,0-1-1 0 0,0 1 1 0 0,0-1-1 0 0,0 0 1 0 0,0 1-1 0 0,0-1 0 0 0,0 0 1 0 0,0 1-1 0 0,0-1 1 0 0,0 0-1 0 0,1 0 1 0 0,-1 1-1 0 0,0-1 1 0 0,0 0-1 0 0,0 1 0 0 0,0-1 1 0 0,1 0-1 0 0,-1 0 1 0 0,0 1-1 0 0,3 1 28 0 0,-1 0 0 0 0,1 0 0 0 0,-1 0 0 0 0,1 0 0 0 0,0-1 0 0 0,0 1 0 0 0,-1-1 0 0 0,1 1 0 0 0,0-1 0 0 0,6 1 0 0 0,34 8 291 0 0,-20-8-144 0 0,1-1 1 0 0,0 0-1 0 0,-1-2 0 0 0,1-1 1 0 0,0 0-1 0 0,34-10 0 0 0,137-48 523 0 0,-143 42-579 0 0,189-57-2041 0 0,-207 65 704 0 0,5-3-5 0 0</inkml:trace>
</inkml:ink>
</file>

<file path=ppt/ink/ink8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12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963 6 11975 0 0,'1'-1'923'0'0,"5"-3"613"0"0,-10 13-336 0 0,-107 187-421 0 0,-146 246-417 0 0,134-253-227 0 0,-201 286 26 0 0,313-458-159 0 0,-2-2 0 0 0,0 1 1 0 0,-1-2-1 0 0,0 0 0 0 0,-1 0 0 0 0,-30 19 0 0 0,44-33 8 0 0,1 1 1 0 0,-1 0-1 0 0,0-1 1 0 0,0 1-1 0 0,1-1 0 0 0,-1 0 1 0 0,0 1-1 0 0,0-1 1 0 0,0 0-1 0 0,0 1 0 0 0,0-1 1 0 0,1 0-1 0 0,-1 0 1 0 0,0 0-1 0 0,0 0 1 0 0,0 0-1 0 0,0 0 0 0 0,0 0 1 0 0,0 0-1 0 0,0 0 1 0 0,0 0-1 0 0,1 0 1 0 0,-2-1-1 0 0,1 1 8 0 0,1-1 0 0 0,-1 0 0 0 0,1 1 1 0 0,0-1-1 0 0,-1 0 0 0 0,1 1 0 0 0,0-1 0 0 0,0 0 0 0 0,-1 0 0 0 0,1 1 1 0 0,0-1-1 0 0,0 0 0 0 0,0 0 0 0 0,0 1 0 0 0,0-1 0 0 0,0 0 1 0 0,0 0-1 0 0,0 1 0 0 0,0-1 0 0 0,0-1 0 0 0,2-6 123 0 0,0 1 0 0 0,0 0 1 0 0,6-13-1 0 0,7-9-249 0 0,2 1 0 0 0,0 1 1 0 0,2 1-1 0 0,37-41 0 0 0,-41 51-15 0 0,1 1 0 0 0,0 1 0 0 0,36-25 0 0 0,-38 30 63 0 0,0 1 0 0 0,0 1 0 0 0,0 0 0 0 0,1 1 0 0 0,0 0 0 0 0,18-3 0 0 0,-25 8 110 0 0,0 0 0 0 0,0 0-1 0 0,0 1 1 0 0,0 0 0 0 0,0 1-1 0 0,0 0 1 0 0,0 0 0 0 0,0 1-1 0 0,0 0 1 0 0,12 5 0 0 0,-5-1 72 0 0,-1 0 0 0 0,1 1 1 0 0,-1 1-1 0 0,17 13 1 0 0,-30-20-86 0 0,1 0 0 0 0,-1 0 0 0 0,1 0 0 0 0,-1 1 0 0 0,1-1 0 0 0,-1 1 0 0 0,0-1 0 0 0,0 1 0 0 0,0-1 0 0 0,0 1 0 0 0,0 0 0 0 0,0-1 0 0 0,0 1 0 0 0,-1 0 0 0 0,1 0 0 0 0,0 2 0 0 0,-1-1 30 0 0,1 0 0 0 0,-1 0-1 0 0,0 0 1 0 0,-1 1 0 0 0,1-1 0 0 0,-1 0 0 0 0,1 0 0 0 0,-1 0-1 0 0,-1 4 1 0 0,-14 35 363 0 0,-32 57 1 0 0,6-11-3685 0 0,36-75 2175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9:08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56 11519 0 0,'-25'-22'1456'0'0,"24"21"-1208"0"0,0 0 1 0 0,0 0-1 0 0,-1 1 0 0 0,1-1 0 0 0,0 0 0 0 0,-1 1 1 0 0,1-1-1 0 0,0 1 0 0 0,-1-1 0 0 0,1 1 0 0 0,-1-1 0 0 0,1 1 1 0 0,-1 0-1 0 0,1 0 0 0 0,-1 0 0 0 0,1 0 0 0 0,-1 0 1 0 0,1 0-1 0 0,-1 0 0 0 0,1 1 0 0 0,-1-1 0 0 0,-2 1 0 0 0,-1 1-123 0 0,0 0-1 0 0,1 0 1 0 0,-1 0-1 0 0,1 1 0 0 0,-5 2 1 0 0,-1 3-89 0 0,1 0 1 0 0,0 0-1 0 0,1 1 0 0 0,-1 0 1 0 0,2 0-1 0 0,-1 1 0 0 0,1 0 1 0 0,-9 19-1 0 0,0 4-39 0 0,-19 56 0 0 0,30-74-3 0 0,-6 27-1 0 0,10-38 20 0 0,1-1-1 0 0,-1 1 0 0 0,1 0 0 0 0,0 0 1 0 0,0 0-1 0 0,0 0 0 0 0,0 0 1 0 0,1 0-1 0 0,0 0 0 0 0,-1 0 0 0 0,2-1 1 0 0,1 7-1 0 0,-2-8 20 0 0,0 0 1 0 0,1-1 0 0 0,-1 1-1 0 0,0-1 1 0 0,1 1-1 0 0,-1-1 1 0 0,1 1 0 0 0,0-1-1 0 0,-1 0 1 0 0,1 0-1 0 0,0 0 1 0 0,0 0 0 0 0,0 0-1 0 0,0 0 1 0 0,0-1-1 0 0,-1 1 1 0 0,1 0-1 0 0,4 0 1 0 0,4 0 241 0 0,-1 0 0 0 0,19-2 0 0 0,-13 1 10 0 0,-10 0-268 0 0,113-3 635 0 0,-98 1-567 0 0,-1-1 0 0 0,0 0 1 0 0,0-1-1 0 0,21-8 0 0 0,-25 6-98 0 0,0 1-93 0 0,0-1-1 0 0,26-14 1 0 0,-37 18 81 0 0,0-1 0 0 0,0 0 1 0 0,0 0-1 0 0,0-1 0 0 0,0 1 0 0 0,-1-1 0 0 0,0 0 0 0 0,1 0 1 0 0,-1 0-1 0 0,-1 0 0 0 0,1-1 0 0 0,4-8 0 0 0,-3 3-119 0 0,-1 0-1 0 0,0 0 0 0 0,0 0 1 0 0,2-20-1 0 0,1 3-129 0 0,-5 24 235 0 0,0-1 0 0 0,0 1-1 0 0,0 0 1 0 0,0-1-1 0 0,-1 1 1 0 0,1 0-1 0 0,-1-1 1 0 0,0 1 0 0 0,0-1-1 0 0,-1 1 1 0 0,0-5-1 0 0,0 4-25 0 0,0-1 1 0 0,-1 1-1 0 0,0 0 0 0 0,0-1 1 0 0,0 1-1 0 0,0 0 0 0 0,0 0 0 0 0,-1 0 1 0 0,0 1-1 0 0,0-1 0 0 0,0 1 1 0 0,0-1-1 0 0,-6-3 0 0 0,7 4-12 0 0,0 1-1 0 0,0 0 1 0 0,0 0-1 0 0,0-1 1 0 0,0 1-1 0 0,1-1 0 0 0,-1 0 1 0 0,1 1-1 0 0,0-1 1 0 0,0 0-1 0 0,-1-3 1 0 0,1 3-36 0 0,0 0 0 0 0,0 1-1 0 0,0-1 1 0 0,0 1 0 0 0,0 0 0 0 0,0-1 0 0 0,-1 1 0 0 0,1 0 0 0 0,-1 0 0 0 0,1 0 0 0 0,-1 0 0 0 0,0 0 0 0 0,0 0-1 0 0,0 0 1 0 0,-3-2 0 0 0,-13-3-4922 0 0,11 5-56 0 0</inkml:trace>
</inkml:ink>
</file>

<file path=ppt/ink/ink8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12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26 12439 0 0,'25'-25'9100'0'0,"-26"30"-9084"0"0,0-1 1 0 0,0 1-1 0 0,0 0 0 0 0,-1-1 0 0 0,1 1 0 0 0,-1-1 0 0 0,-4 7 1 0 0,-2 7-15 0 0,-48 111-79 0 0,25-61-1804 0 0,22-48-2966 0 0,0-2-1556 0 0</inkml:trace>
</inkml:ink>
</file>

<file path=ppt/ink/ink8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13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 7831 0 0,'0'0'832'0'0,"-11"3"-832"0"0,0 3 0 0 0,2 3 1168 0 0,-2 3 208 0 0,-3 2 32 0 0,0 6 16 0 0,-1 2-1632 0 0,1 1-328 0 0,1 2-64 0 0</inkml:trace>
</inkml:ink>
</file>

<file path=ppt/ink/ink8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13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85 14135 0 0,'12'-12'769'0'0,"23"-19"-1"0"0,3-1 697 0 0,-29 22-889 0 0,-12 14 356 0 0,-18 16 318 0 0,-83 55-1312 0 0,51-37 23 0 0,40-28 21 0 0,1 0 0 0 0,0 1 0 0 0,-11 12 0 0 0,18-17 19 0 0,-1 1-1 0 0,1 0 1 0 0,0 0 0 0 0,1 0-1 0 0,-1 1 1 0 0,2 0 0 0 0,-5 10-1 0 0,7-16-2 0 0,0 1-1 0 0,1-1 1 0 0,-1 1-1 0 0,1-1 1 0 0,-1 1-1 0 0,1-1 1 0 0,0 1-1 0 0,0 0 1 0 0,0-1-1 0 0,0 1 1 0 0,0-1-1 0 0,1 1 1 0 0,-1-1-1 0 0,1 1 0 0 0,0-1 1 0 0,0 1-1 0 0,0-1 1 0 0,0 1-1 0 0,0-1 1 0 0,0 0-1 0 0,1 0 1 0 0,-1 1-1 0 0,1-1 1 0 0,-1 0-1 0 0,1-1 1 0 0,0 1-1 0 0,0 0 1 0 0,0 0-1 0 0,0-1 1 0 0,4 4-1 0 0,6 1-20 0 0,-1-1 1 0 0,1 0-1 0 0,0 0 0 0 0,1-1 0 0 0,13 3 0 0 0,0 0-20 0 0,-1 1 9 0 0,61 16-95 0 0,-55-16 111 0 0,52 18 0 0 0,-68-20 77 0 0,0 1 0 0 0,-1 0 0 0 0,0 1 0 0 0,-1 0-1 0 0,19 16 1 0 0,-30-23-40 0 0,1 2-1 0 0,-1-1 0 0 0,0 0 1 0 0,0 0-1 0 0,0 1 0 0 0,0-1 1 0 0,0 1-1 0 0,-1-1 0 0 0,1 1 1 0 0,1 5-1 0 0,-2-7-12 0 0,-1 1 0 0 0,0-1-1 0 0,0 1 1 0 0,0-1 0 0 0,1 1-1 0 0,-2-1 1 0 0,1 1 0 0 0,0-1-1 0 0,0 1 1 0 0,0-1 0 0 0,-1 1-1 0 0,1-1 1 0 0,-1 1 0 0 0,1-1-1 0 0,-1 0 1 0 0,1 1 0 0 0,-1-1-1 0 0,0 0 1 0 0,0 1 0 0 0,0-1-1 0 0,1 0 1 0 0,-1 0 0 0 0,0 0 0 0 0,-2 2-1 0 0,-7 6-2 0 0,-1 0 1 0 0,0-1-1 0 0,-1 0 0 0 0,1-1 0 0 0,-1 0 1 0 0,-1 0-1 0 0,-13 4 0 0 0,-98 29 46 0 0,70-25-30 0 0,48-13-17 0 0,-129 36 195 0 0,101-30-156 0 0,1-2 0 0 0,-39 3 0 0 0,51-11-1263 0 0</inkml:trace>
</inkml:ink>
</file>

<file path=ppt/ink/ink8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14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40 152 12007 0 0,'0'0'3216'0'0,"0"2"-3148"0"0,-4 9 111 0 0,1 1 1 0 0,1-1-1 0 0,0 1 0 0 0,0 0 0 0 0,1 14 0 0 0,-3 23 261 0 0,-16 148 288 0 0,19-181-695 0 0,1-6-19 0 0,0-9 896 0 0,2-2-640 0 0,2-1-183 0 0,0-1 0 0 0,1 0 0 0 0,-1-1 1 0 0,0 1-1 0 0,0-1 0 0 0,0 1 0 0 0,5-9 1 0 0,23-34-74 0 0,-20 26 24 0 0,9-11-76 0 0,1 1-1 0 0,2 0 0 0 0,31-30 1 0 0,-43 49 91 0 0,-2 7-40 0 0,-8 5-16 0 0,-1-1 0 0 0,1 1 0 0 0,0-1 0 0 0,-1 1 0 0 0,1 0 0 0 0,-1 0 0 0 0,1 0 0 0 0,-1 0 0 0 0,0 0 0 0 0,1 0 0 0 0,-1 0 0 0 0,0 1 0 0 0,0-1 0 0 0,0 0 0 0 0,0 1 0 0 0,0-1 0 0 0,0 1 0 0 0,0-1 0 0 0,0 1 0 0 0,0-1 0 0 0,-1 1 0 0 0,1 0 0 0 0,-1-1 0 0 0,1 3 0 0 0,2 6-64 0 0,-1 0 0 0 0,3 17-1 0 0,-5-26 59 0 0,11 127 37 0 0,-4-58 73 0 0,-2-58 58 0 0,-4-10-129 0 0,0 0 66 0 0,10 5 244 0 0,-8-6-275 0 0,0 0 0 0 0,0 0-1 0 0,1-1 1 0 0,-1 1 0 0 0,0-1 0 0 0,0 0-1 0 0,0 0 1 0 0,0 0 0 0 0,1 0 0 0 0,-1 0-1 0 0,0-1 1 0 0,0 1 0 0 0,0-1 0 0 0,0 0-1 0 0,0 0 1 0 0,0 0 0 0 0,0 0-1 0 0,5-3 1 0 0,5-4 158 0 0,0 1 0 0 0,18-15 0 0 0,19-17-56 0 0,-1-2 1 0 0,-2-2-1 0 0,-2-2 1 0 0,74-97-1 0 0,-78 82-173 0 0,-23 31-366 0 0,2 1 0 0 0,37-41 1 0 0,-51 64-541 0 0</inkml:trace>
</inkml:ink>
</file>

<file path=ppt/ink/ink8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14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612 317 6911 0 0,'119'-76'2054'0'0,"-105"68"-1139"0"0,-1-1 0 0 0,0 0 0 0 0,0-1 0 0 0,-1 0 0 0 0,16-18 0 0 0,-23 22-734 0 0,0 0 0 0 0,0 0 0 0 0,0 0 0 0 0,-1-1 1 0 0,0 0-1 0 0,-1 0 0 0 0,0 0 0 0 0,0 0 0 0 0,0 0 1 0 0,-1-1-1 0 0,0 1 0 0 0,0-1 0 0 0,0-9 0 0 0,-1 14-152 0 0,-1 1-1 0 0,0 0 0 0 0,0-1 1 0 0,0 1-1 0 0,-1 0 0 0 0,1 0 1 0 0,0-1-1 0 0,-1 1 0 0 0,0 0 1 0 0,1 0-1 0 0,-1 0 0 0 0,0 0 1 0 0,0 0-1 0 0,0 0 0 0 0,0 0 0 0 0,0 0 1 0 0,-1 0-1 0 0,1 0 0 0 0,-1 1 1 0 0,1-1-1 0 0,-4-2 0 0 0,3 2-18 0 0,-1 1-1 0 0,0-1 0 0 0,0 1 0 0 0,0-1 0 0 0,-1 1 0 0 0,1 0 0 0 0,0 1 0 0 0,0-1 1 0 0,-1 0-1 0 0,1 1 0 0 0,0 0 0 0 0,-1 0 0 0 0,1 0 0 0 0,-4 0 0 0 0,-17 3-30 0 0,0 1 1 0 0,1 1-1 0 0,0 1 0 0 0,0 1 1 0 0,-37 17-1 0 0,-104 62 1 0 0,70-28 52 0 0,-128 104 0 0 0,220-161-31 0 0,-72 63 15 0 0,63-54 22 0 0,1 1 0 0 0,0 0 1 0 0,1 0-1 0 0,-12 21 0 0 0,13-12 105 0 0,23-19 13 0 0,-1-2-60 0 0,0-1 1 0 0,0-1-1 0 0,0 0 0 0 0,17-7 1 0 0,54-25 220 0 0,-82 34-311 0 0,18-8 10 0 0,98-47 165 0 0,-96 43-150 0 0,-2 0 0 0 0,0-1-1 0 0,24-21 1 0 0,-39 31-43 0 0,-4 14-65 0 0,-2-1 61 0 0,-1-1 0 0 0,0 1-1 0 0,-1 0 1 0 0,0-1 0 0 0,-5 15 0 0 0,-21 42 47 0 0,14-35 15 0 0,-10 22-7 0 0,13-30-17 0 0,0 1 0 0 0,2 0 0 0 0,0 0 0 0 0,-5 29 0 0 0,13-30-62 0 0,1-21 19 0 0,1-1 0 0 0,-1 0 0 0 0,1 1 0 0 0,-1-1 0 0 0,1 0 0 0 0,0 0 0 0 0,-1 1 0 0 0,1-1-1 0 0,-1 0 1 0 0,1 0 0 0 0,-1 0 0 0 0,1 0 0 0 0,-1 0 0 0 0,1 0 0 0 0,0 0 0 0 0,-1 0 0 0 0,1 0 0 0 0,-1 0 0 0 0,1 0 0 0 0,0 0-1 0 0,-1 0 1 0 0,1 0 0 0 0,0 0-18 0 0,17-6-301 0 0,6-5-4 0 0</inkml:trace>
</inkml:ink>
</file>

<file path=ppt/ink/ink8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15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9 13039 0 0,'31'-4'1379'0'0,"10"-1"1602"0"0,-42 7-2754 0 0,-8 7-58 0 0,0 0 1 0 0,-1 0-1 0 0,-1-1 0 0 0,1-1 1 0 0,-1 1-1 0 0,-21 9 1 0 0,-24 17-1 0 0,10-2-98 0 0,10-8-30 0 0,1 2 0 0 0,-57 55 0 0 0,79-69-40 0 0,7-7 0 0 0,1 1 1 0 0,0 0 0 0 0,0-1-1 0 0,1 1 1 0 0,-6 10 0 0 0,10-15 7 0 0,0 0 0 0 0,0-1 0 0 0,0 1 0 0 0,0 0 0 0 0,0 0 1 0 0,0 0-1 0 0,1 0 0 0 0,-1-1 0 0 0,0 1 0 0 0,1 0 0 0 0,-1 0 0 0 0,1-1 0 0 0,-1 1 0 0 0,1 0 1 0 0,-1-1-1 0 0,1 1 0 0 0,-1 0 0 0 0,1-1 0 0 0,-1 1 0 0 0,1-1 0 0 0,0 1 0 0 0,0-1 0 0 0,0 1 1 0 0,5 3 30 0 0,1-2-1 0 0,-1 1 1 0 0,0-1 0 0 0,1 1 0 0 0,0-2 0 0 0,0 1 0 0 0,-1-1 0 0 0,8 1 0 0 0,13 2-10 0 0,-4 1-8 0 0,-1 1 0 0 0,28 12 1 0 0,-41-14-17 0 0,1 1 0 0 0,-1 0 1 0 0,0 1-1 0 0,0 0 0 0 0,0 0 1 0 0,-1 1-1 0 0,10 9 0 0 0,-9-5 56 0 0,1 0 0 0 0,-1 0 0 0 0,11 20 0 0 0,-17-26-33 0 0,0 0 0 0 0,-1 0 0 0 0,0 0 0 0 0,0 0 0 0 0,0 0 0 0 0,0 1 0 0 0,-1-1 0 0 0,0 1 0 0 0,0-1 0 0 0,-1 1 0 0 0,1-1 0 0 0,-2 8 1 0 0,1-9 49 0 0,-1-1 1 0 0,0 0 0 0 0,0 1-1 0 0,-1-1 1 0 0,1 0 0 0 0,-1 0-1 0 0,0 1 1 0 0,1-1 0 0 0,-1-1-1 0 0,-1 1 1 0 0,1 0 0 0 0,0 0-1 0 0,-1-1 1 0 0,1 1 0 0 0,-1-1-1 0 0,0 0 1 0 0,0 0 0 0 0,0 0-1 0 0,-4 2 1 0 0,-8 4 306 0 0,1-1 0 0 0,-30 9 1 0 0,34-13-237 0 0,-37 12 196 0 0,-82 14 0 0 0,-51-6 122 0 0,149-19-858 0 0,22-2 23 0 0,-1-1 1 0 0,1 0 0 0 0,-1 0 0 0 0,-15-1 0 0 0</inkml:trace>
</inkml:ink>
</file>

<file path=ppt/ink/ink8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15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904 283 9935 0 0,'6'-8'1055'0'0,"-5"6"-1001"0"0,1-1 0 0 0,-1 1-1 0 0,1 0 1 0 0,-1 0 0 0 0,0 0 0 0 0,0-1-1 0 0,0 1 1 0 0,-1 0 0 0 0,1-1 0 0 0,0 1-1 0 0,-1-1 1 0 0,0 1 0 0 0,1-1 0 0 0,-1-3-1 0 0,0-3 657 0 0,3-12 24 0 0,1 0 0 0 0,10-30 0 0 0,-1 6 37 0 0,-12 42-785 0 0,-1 0 0 0 0,1 0 1 0 0,-1 0-1 0 0,0 0 0 0 0,0 0 0 0 0,0 0 0 0 0,0 0 0 0 0,-1 0 0 0 0,1 0 0 0 0,-1 0 0 0 0,1 0 1 0 0,-1 0-1 0 0,0 0 0 0 0,-1 1 0 0 0,1-1 0 0 0,0 0 0 0 0,-1 1 0 0 0,1-1 0 0 0,-1 1 0 0 0,0-1 0 0 0,0 1 1 0 0,0 0-1 0 0,0 0 0 0 0,0-1 0 0 0,0 2 0 0 0,-1-1 0 0 0,1 0 0 0 0,-1 0 0 0 0,0 1 0 0 0,1-1 1 0 0,-1 1-1 0 0,0 0 0 0 0,0 0 0 0 0,1 0 0 0 0,-1 0 0 0 0,0 1 0 0 0,-5-2 0 0 0,-7 1-168 0 0,-1 0 0 0 0,1 1-1 0 0,0 0 1 0 0,0 2 0 0 0,0 0 0 0 0,0 0-1 0 0,-21 7 1 0 0,-2 2 51 0 0,-60 29 0 0 0,66-24 354 0 0,0 1 0 0 0,1 2 0 0 0,-45 36 0 0 0,-75 79 1030 0 0,40-33-412 0 0,104-95-809 0 0,-80 71 384 0 0,69-59-248 0 0,1 1-1 0 0,-23 31 0 0 0,38-47-133 0 0,0 0 1 0 0,0 0-1 0 0,0 0 0 0 0,0 1 0 0 0,1-1 0 0 0,0 1 0 0 0,-2 4 0 0 0,3-7-21 0 0,0 0 0 0 0,0 0 0 0 0,0 0 0 0 0,-1-1-1 0 0,1 1 1 0 0,1 0 0 0 0,-1 0 0 0 0,0 0 0 0 0,0 0-1 0 0,0-1 1 0 0,0 1 0 0 0,1 0 0 0 0,-1 0 0 0 0,0 0 0 0 0,0-1-1 0 0,1 1 1 0 0,-1 0 0 0 0,1-1 0 0 0,-1 1 0 0 0,1 0-1 0 0,-1-1 1 0 0,1 1 0 0 0,-1 0 0 0 0,1-1 0 0 0,0 1-1 0 0,-1-1 1 0 0,1 1 0 0 0,0-1 0 0 0,-1 1 0 0 0,1-1 0 0 0,0 0-1 0 0,0 1 1 0 0,0-1 0 0 0,-1 0 0 0 0,1 0 0 0 0,0 1-1 0 0,1-1 1 0 0,4 1 49 0 0,0 0-1 0 0,0-1 1 0 0,-1 0-1 0 0,1 0 1 0 0,0 0-1 0 0,0-1 0 0 0,0 0 1 0 0,0 0-1 0 0,10-3 1 0 0,54-24 423 0 0,-46 18-313 0 0,60-29 24 0 0,-1-4 0 0 0,91-63 0 0 0,-128 75-134 0 0,57-54 0 0 0,-96 79-76 0 0,-6 4-56 0 0,-17 21-350 0 0,-21 25 388 0 0,34-39 28 0 0,0 0 0 0 0,0 0 0 0 0,0 0 0 0 0,0 0 0 0 0,1 0 0 0 0,0 1 0 0 0,-3 10 0 0 0,4-11 19 0 0,0-1-1 0 0,0 0 1 0 0,1 1-1 0 0,-1-1 1 0 0,1 1-1 0 0,0-1 1 0 0,0 1-1 0 0,1-1 1 0 0,-1 1-1 0 0,1-1 0 0 0,0 0 1 0 0,0 1-1 0 0,3 6 1 0 0,2 6-2 0 0,8 22-230 0 0,-7-24-5456 0 0</inkml:trace>
</inkml:ink>
</file>

<file path=ppt/ink/ink8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16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503 355 3223 0 0,'-1'3'544'0'0,"0"6"1741"0"0,-1 0 0 0 0,0 1 0 0 0,-5 12 0 0 0,5-17-2051 0 0,-1 0 1 0 0,1 1-1 0 0,-1-1 1 0 0,-1 0-1 0 0,1-1 0 0 0,-1 1 1 0 0,1-1-1 0 0,-2 1 0 0 0,1-1 1 0 0,0 0-1 0 0,-8 5 0 0 0,6-5-33 0 0,0-1 1 0 0,0 1-1 0 0,-1-1 0 0 0,0 0 0 0 0,0-1 0 0 0,0 1 1 0 0,0-1-1 0 0,-10 1 0 0 0,-8 1 344 0 0,-29-1 0 0 0,21-2-250 0 0,11 1-165 0 0,0-2-1 0 0,0-1 1 0 0,-32-5-1 0 0,43 4-93 0 0,0-1 0 0 0,1 1 0 0 0,-1-2 0 0 0,1 1 0 0 0,-1-2 0 0 0,1 1 0 0 0,0-1 0 0 0,-16-12 0 0 0,24 15-41 0 0,-1 0 0 0 0,1 0 0 0 0,0 0 1 0 0,0-1-1 0 0,0 1 0 0 0,0-1 1 0 0,0 1-1 0 0,0-1 0 0 0,1 0 1 0 0,-1 1-1 0 0,1-1 0 0 0,0 0 1 0 0,0 0-1 0 0,0 0 0 0 0,0 0 0 0 0,1 0 1 0 0,-1-1-1 0 0,1 1 0 0 0,0 0 1 0 0,-1 0-1 0 0,2 0 0 0 0,-1 0 1 0 0,0 0-1 0 0,0-1 0 0 0,1 1 1 0 0,0 0-1 0 0,0 0 0 0 0,0 0 0 0 0,1-3 1 0 0,4-8-47 0 0,1 1 0 0 0,0 0 0 0 0,0 1 1 0 0,1-1-1 0 0,10-10 0 0 0,3-2-52 0 0,0 2 1 0 0,1 0-1 0 0,2 2 0 0 0,44-33 1 0 0,-26 26-14 0 0,1 2 0 0 0,58-26 0 0 0,-89 47 115 0 0,0 0 0 0 0,0 1 0 0 0,1 1 0 0 0,-1 0 1 0 0,1 1-1 0 0,0 0 0 0 0,0 1 0 0 0,0 0 0 0 0,-1 1 0 0 0,1 1 0 0 0,13 1 0 0 0,-18 0 26 0 0,-1-1 0 0 0,0 1 0 0 0,0 0 0 0 0,0 1 0 0 0,0-1 0 0 0,-1 2 0 0 0,1-1-1 0 0,-1 1 1 0 0,7 4 0 0 0,-9-5 1 0 0,1 1 1 0 0,-1 0-1 0 0,0 0 0 0 0,-1 0 0 0 0,1 1 1 0 0,-1-1-1 0 0,0 1 0 0 0,0-1 0 0 0,0 1 0 0 0,-1 0 1 0 0,0 0-1 0 0,0 0 0 0 0,2 7 0 0 0,-3-5-10 0 0,1 1 0 0 0,-1 0 0 0 0,-1 0 0 0 0,1 1-1 0 0,-1-1 1 0 0,-1 0 0 0 0,0 0 0 0 0,0 0 0 0 0,0 0 0 0 0,-1-1-1 0 0,0 1 1 0 0,-1 0 0 0 0,0-1 0 0 0,0 1 0 0 0,-6 10 0 0 0,-3 1 15 0 0,0 0-1 0 0,-1-1 1 0 0,-1 0 0 0 0,-21 21 0 0 0,-78 68 103 0 0,96-93-113 0 0,-1-2 0 0 0,0 0 0 0 0,-1-1 0 0 0,0-1 0 0 0,-25 10 0 0 0,18-10-8 0 0,-1-2-1 0 0,0-1 1 0 0,-1-1-1 0 0,-43 4 1 0 0,59-9-65 0 0,1-1 0 0 0,-1 0 0 0 0,-14-3 1 0 0,23 3-162 0 0,0-1 1 0 0,1 1-1 0 0,-1-1 1 0 0,0 0-1 0 0,0 1 1 0 0,0-1-1 0 0,1 0 1 0 0,-1-1-1 0 0,1 1 1 0 0,-1 0 0 0 0,1-1-1 0 0,-1 0 1 0 0,1 1-1 0 0,0-1 1 0 0,0 0-1 0 0,0 0 1 0 0,0 0-1 0 0,-3-4 1 0 0,1-6-1115 0 0</inkml:trace>
</inkml:ink>
</file>

<file path=ppt/ink/ink8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17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834 23 11975 0 0,'6'-4'180'0'0,"15"-11"723"0"0,-12 12-711 0 0,1 4 1 0 0,-8-1 698 0 0,-10 11 1542 0 0,-19 23-1759 0 0,-2-1 0 0 0,-44 39-1 0 0,21-22-590 0 0,26-24-83 0 0,-95 99 0 0 0,93-92 0 0 0,1 1 0 0 0,-23 39 0 0 0,-32 62 28 0 0,-79 124-8 0 0,118-198-579 0 0,-2-2 0 0 0,-63 62 0 0 0,107-120 379 0 0,3-2-1285 0 0,10-8-4141 0 0</inkml:trace>
</inkml:ink>
</file>

<file path=ppt/ink/ink8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17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309 159 10367 0 0,'0'0'935'0'0,"-1"1"-768"0"0,-32 19 5411 0 0,40-9-4831 0 0,-4-8-648 0 0,0 0 1 0 0,-1 0-1 0 0,1 0 0 0 0,1 0 1 0 0,-1 0-1 0 0,0-1 0 0 0,1 1 1 0 0,0-1-1 0 0,-1 0 0 0 0,8 3 1 0 0,0-1 161 0 0,0 0 0 0 0,18 2 0 0 0,-26-6-227 0 0,0 0 1 0 0,-1 0-1 0 0,1 0 1 0 0,0 0-1 0 0,0 0 0 0 0,0-1 1 0 0,0 0-1 0 0,0 1 1 0 0,-1-1-1 0 0,1 0 1 0 0,0-1-1 0 0,-1 1 1 0 0,1 0-1 0 0,-1-1 0 0 0,1 1 1 0 0,-1-1-1 0 0,0 0 1 0 0,4-3-1 0 0,-2 1 5 0 0,1 0-1 0 0,-1-1 0 0 0,0 1 1 0 0,-1-1-1 0 0,1 0 0 0 0,-1 0 1 0 0,5-11-1 0 0,-4 3-40 0 0,0 1 0 0 0,-2-1 0 0 0,1 0 0 0 0,-2 0-1 0 0,0 0 1 0 0,0 0 0 0 0,-3-26 0 0 0,2 36-47 0 0,0 0 1 0 0,-1-1-1 0 0,1 1 1 0 0,-1 0-1 0 0,0 0 1 0 0,0 0-1 0 0,-2-5 0 0 0,3 7 32 0 0,-1 1 0 0 0,1-1 0 0 0,-1 0-1 0 0,1 1 1 0 0,0-1 0 0 0,-1 1-1 0 0,1-1 1 0 0,-1 1 0 0 0,1-1 0 0 0,-1 1-1 0 0,0-1 1 0 0,1 1 0 0 0,-1-1-1 0 0,0 1 1 0 0,1 0 0 0 0,-1-1 0 0 0,0 1-1 0 0,1 0 1 0 0,-1 0 0 0 0,0 0-1 0 0,1-1 1 0 0,-1 1 0 0 0,0 0-1 0 0,0 0 1 0 0,1 0 0 0 0,-1 0 0 0 0,0 0-1 0 0,0 0 1 0 0,1 0 0 0 0,-1 0-1 0 0,0 1 1 0 0,1-1 0 0 0,-1 0 0 0 0,0 0-1 0 0,0 1 1 0 0,1-1 0 0 0,-1 0-1 0 0,0 1 1 0 0,-14 7-81 0 0,1 1-1 0 0,1 0 1 0 0,-25 21-1 0 0,-33 41 277 0 0,37-37-63 0 0,-29 32-17 0 0,3 3-1 0 0,-66 97 1 0 0,125-164-96 0 0,-1 0-1 0 0,1 0 0 0 0,0 0 1 0 0,0 0-1 0 0,0 0 1 0 0,0 0-1 0 0,0 0 0 0 0,0 0 1 0 0,0 1-1 0 0,1-1 1 0 0,-1 0-1 0 0,1 4 0 0 0,0-4 1 0 0,0-1 0 0 0,1 0 0 0 0,-1 1 0 0 0,1-1 0 0 0,-1 0 0 0 0,1 0 0 0 0,-1 1 0 0 0,1-1 0 0 0,0 0-1 0 0,0 0 1 0 0,0 0 0 0 0,0 0 0 0 0,-1 0 0 0 0,1 0 0 0 0,1 0 0 0 0,-1 0 0 0 0,0-1 0 0 0,0 1 0 0 0,0 0 0 0 0,0-1-1 0 0,0 1 1 0 0,1-1 0 0 0,1 2 0 0 0,4 0 1 0 0,-1 0 0 0 0,1 0 0 0 0,0 0-1 0 0,0-1 1 0 0,0 0 0 0 0,0 0 0 0 0,0-1-1 0 0,0 0 1 0 0,8-1 0 0 0,12-1-143 0 0,28-8 0 0 0,-21 3-608 0 0,22-2-3817 0 0,1 0-1558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9:09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17 13359 0 0,'0'0'1210'0'0,"-6"-5"-972"0"0,4 3-101 0 0,-1 1 0 0 0,1-1 1 0 0,-1 1-1 0 0,0 0 0 0 0,0 0 0 0 0,0 0 0 0 0,1 0 0 0 0,-1 1 0 0 0,0-1 0 0 0,0 1 0 0 0,0-1 0 0 0,0 1 0 0 0,0 0 0 0 0,-4 0 1 0 0,-8 2 1335 0 0,-22 3 1 0 0,28-3-1190 0 0,-25 5-100 0 0,1 2 0 0 0,0 2 0 0 0,0 1 0 0 0,1 1 0 0 0,1 2 0 0 0,1 1 0 0 0,-48 32 0 0 0,65-39-222 0 0,1 0-1 0 0,0 0 1 0 0,0 1-1 0 0,1 1 1 0 0,1 0-1 0 0,0 0 1 0 0,-16 24-1 0 0,25-34 3 0 0,1 0 1 0 0,-1 0-1 0 0,1-1 0 0 0,0 1 0 0 0,-1 0 0 0 0,1 0 1 0 0,0 0-1 0 0,0 0 0 0 0,0 0 0 0 0,-1 0 0 0 0,1 0 1 0 0,0-1-1 0 0,0 1 0 0 0,0 0 0 0 0,1 0 0 0 0,-1 0 0 0 0,0 0 1 0 0,0 0-1 0 0,0 0 0 0 0,1 0 0 0 0,0 1 0 0 0,0-1-25 0 0,0 1-1 0 0,0-1 0 0 0,0 1 0 0 0,0-1 1 0 0,1 0-1 0 0,-1 1 0 0 0,0-1 0 0 0,1 0 1 0 0,-1 0-1 0 0,3 1 0 0 0,3 2-172 0 0,1 0 0 0 0,0-1 1 0 0,13 3-1 0 0,-20-5 208 0 0,62 15-797 0 0,-27-7 406 0 0,0 1 0 0 0,38 17 0 0 0,-63-22 533 0 0,-1 0-1 0 0,1 1 1 0 0,-1 0 0 0 0,0 1 0 0 0,-1 0-1 0 0,1 0 1 0 0,-1 1 0 0 0,-1 1-1 0 0,0-1 1 0 0,13 18 0 0 0,-15-18 232 0 0,-1 0-1 0 0,0 0 1 0 0,0 1 0 0 0,-1-1 0 0 0,4 13-1 0 0,-7-18-266 0 0,0-1-1 0 0,-1 1 0 0 0,1 0 0 0 0,-1 0 0 0 0,0-1 0 0 0,0 1 0 0 0,0 0 0 0 0,0 0 1 0 0,0 0-1 0 0,-1-1 0 0 0,1 1 0 0 0,-1 0 0 0 0,0 0 0 0 0,0-1 0 0 0,0 1 0 0 0,0 0 0 0 0,0-1 1 0 0,0 1-1 0 0,-1-1 0 0 0,1 0 0 0 0,-1 1 0 0 0,-3 2 0 0 0,-3 3 45 0 0,1-2-1 0 0,-2 1 1 0 0,1-1-1 0 0,0 0 1 0 0,-1-1-1 0 0,0 0 1 0 0,-1 0-1 0 0,-16 5 1 0 0,-8 1-10 0 0,-40 8 1 0 0,50-13-258 0 0,-1-2-1 0 0,1 0 1 0 0,0-1 0 0 0,-37-2-1 0 0,42-1-1433 0 0</inkml:trace>
</inkml:ink>
</file>

<file path=ppt/ink/ink8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17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739 816 11055 0 0,'0'0'1318'0'0,"0"2"-589"0"0,0-1-587 0 0,1 0 0 0 0,-1 0 1 0 0,0 0-1 0 0,1 0 0 0 0,-1-1 0 0 0,0 1 0 0 0,1 0 1 0 0,-1 0-1 0 0,1 0 0 0 0,0 0 0 0 0,-1 0 0 0 0,1-1 1 0 0,0 1-1 0 0,-1 0 0 0 0,1 0 0 0 0,0-1 0 0 0,0 1 1 0 0,0-1-1 0 0,0 1 0 0 0,0-1 0 0 0,-1 1 0 0 0,1-1 1 0 0,0 1-1 0 0,0-1 0 0 0,0 0 0 0 0,0 0 0 0 0,0 1 1 0 0,0-1-1 0 0,0 0 0 0 0,0 0 0 0 0,0 0 0 0 0,0 0 1 0 0,0 0-1 0 0,0 0 0 0 0,0 0 0 0 0,0-1 0 0 0,2 1 1 0 0,5-2 40 0 0,0 0 0 0 0,0 0 0 0 0,13-6 0 0 0,-19 7-6 0 0,45-22 278 0 0,-2-2 0 0 0,85-60-1 0 0,-75 42-396 0 0,-2-2-1 0 0,89-97 0 0 0,-120 116-128 0 0,-1-2 0 0 0,-2 0 0 0 0,0-1 0 0 0,-2-1 0 0 0,-2-1 0 0 0,-1 0-1 0 0,-1-1 1 0 0,13-48 0 0 0,-22 67-52 0 0,-1 0 0 0 0,-1 0-1 0 0,2-21 1 0 0,-3 31 89 0 0,-1 0 1 0 0,0 0-1 0 0,0 0 1 0 0,0 0-1 0 0,-1 0 0 0 0,1 0 1 0 0,-1 0-1 0 0,0 0 1 0 0,1 0-1 0 0,-1 1 1 0 0,0-1-1 0 0,-1 0 0 0 0,1 0 1 0 0,-1 1-1 0 0,1-1 1 0 0,-1 0-1 0 0,0 1 1 0 0,1 0-1 0 0,-1-1 0 0 0,-1 1 1 0 0,-3-3-1 0 0,4 4 11 0 0,0 0 0 0 0,0 0 0 0 0,0 0 1 0 0,0 1-1 0 0,0-1 0 0 0,0 1 0 0 0,0-1 0 0 0,0 1 0 0 0,0 0 0 0 0,0 0 0 0 0,-1 0 0 0 0,1 0 0 0 0,0 0 0 0 0,-4 1 0 0 0,-32 10-196 0 0,27-7 205 0 0,-12 3-64 0 0,-1 1 1 0 0,-32 18-1 0 0,47-21 65 0 0,0 0 0 0 0,1 1 1 0 0,-1 0-1 0 0,1 0 0 0 0,1 1 0 0 0,-1 0 0 0 0,1 0 1 0 0,-12 17-1 0 0,-50 96 3 0 0,41-69 9 0 0,-173 320 283 0 0,-24 45 116 0 0,179-334-359 0 0,-174 285 578 0 0,204-346-525 0 0,-34 39 0 0 0,41-50-136 0 0,-1-1-1 0 0,-1 0 1 0 0,0-1-1 0 0,0 0 1 0 0,-21 10 0 0 0,-89 34-2263 0 0,38-25-4752 0 0,56-20 2699 0 0</inkml:trace>
</inkml:ink>
</file>

<file path=ppt/ink/ink8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18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90 240 2303 0 0,'-6'4'137'0'0,"-1"1"0"0"0,0-1 0 0 0,0-1 0 0 0,-12 5 0 0 0,11-5 1856 0 0,1 0-1 0 0,-1 1 1 0 0,-12 8 5207 0 0,22-11-6970 0 0,0-1 0 0 0,0 0 0 0 0,0-1 0 0 0,0 1-1 0 0,0 0 1 0 0,0-1 0 0 0,0 1 0 0 0,0-1 0 0 0,3-1 0 0 0,1 1 143 0 0,137-43 1756 0 0,-101 30-1882 0 0,247-84 682 0 0,56-19-1458 0 0,-339 116-434 0 0,0-1 1 0 0,0 1-1 0 0,0 0 0 0 0,0 0 1 0 0,6 0-1 0 0</inkml:trace>
</inkml:ink>
</file>

<file path=ppt/ink/ink8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18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156 311 7599 0 0,'2'1'348'0'0,"6"-1"-233"0"0,-1 0-1 0 0,1 0 0 0 0,11-2 1 0 0,8 0 273 0 0,-26 2-299 0 0,-1 0 1 0 0,1 0-1 0 0,0 0 0 0 0,-1 0 1 0 0,1 0-1 0 0,-1 0 1 0 0,1 0-1 0 0,-1 0 0 0 0,1 0 1 0 0,-1 0-1 0 0,1 1 1 0 0,-1-1-1 0 0,1 0 1 0 0,-1 0-1 0 0,0 1 0 0 0,1-1 1 0 0,-1 0-1 0 0,1 1 1 0 0,-1-1-1 0 0,0 0 0 0 0,1 1 1 0 0,-1-1-1 0 0,1 0 1 0 0,-1 1-1 0 0,0-1 0 0 0,0 1 1 0 0,1 0-1 0 0,-1 0 43 0 0,1 0 1 0 0,-1 1-1 0 0,0-1 0 0 0,0 0 0 0 0,0 0 0 0 0,0 1 0 0 0,0-1 1 0 0,0 0-1 0 0,0 1 0 0 0,-1 1 0 0 0,0 3 312 0 0,-1-1 1 0 0,0 1-1 0 0,-4 8 0 0 0,-42 65 2791 0 0,15-26-1926 0 0,15-25-357 0 0,-29 34 0 0 0,-8 12-208 0 0,32-40-584 0 0,22-33-736 0 0,-3 4 1471 0 0</inkml:trace>
  <inkml:trace contextRef="#ctx0" brushRef="#br0" timeOffset="1">628 1 7919 0 0,'0'0'856'0'0</inkml:trace>
</inkml:ink>
</file>

<file path=ppt/ink/ink8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18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100 470 13447 0 0,'-2'1'614'0'0,"-71"27"773"0"0,50-19 3128 0 0,22-10-4388 0 0,1 0 0 0 0,0 0 0 0 0,0-1 0 0 0,0 1 1 0 0,0 0-1 0 0,0 0 0 0 0,0 0 0 0 0,0 0 0 0 0,0-1 0 0 0,0 1 0 0 0,0 0 0 0 0,1-2 0 0 0,1-2 73 0 0,1 0-1 0 0,-1 0 1 0 0,1 0-1 0 0,0 1 0 0 0,0-1 1 0 0,0 1-1 0 0,8-8 1 0 0,32-27 164 0 0,-21 20-268 0 0,68-58-17 0 0,150-99-1 0 0,-198 150-149 0 0,0 2 0 0 0,1 2-1 0 0,1 1 1 0 0,50-15-1 0 0,-91 35 65 0 0,0 0 1 0 0,0 0-1 0 0,0 0 0 0 0,1 0 1 0 0,-1 1-1 0 0,0 0 0 0 0,0 0 1 0 0,5 0-1 0 0,2 4-5 0 0,-8-3 11 0 0,-1 0-1 0 0,1 1 0 0 0,-1-1 1 0 0,0 1-1 0 0,0 0 1 0 0,0-1-1 0 0,0 1 1 0 0,0 0-1 0 0,0 0 0 0 0,0 0 1 0 0,0 0-1 0 0,-1-1 1 0 0,1 1-1 0 0,-1 0 1 0 0,1 0-1 0 0,-1 0 1 0 0,0 0-1 0 0,0 0 0 0 0,0 0 1 0 0,0 1-1 0 0,0-1 1 0 0,-1 3-1 0 0,0 4-7 0 0,-1 0 0 0 0,0 0 0 0 0,-6 13 0 0 0,-2 4 54 0 0,-2-1 0 0 0,-22 34-1 0 0,-8 15 50 0 0,39-67-163 0 0,-3 6 139 0 0,-1 1-1 0 0,-7 27 0 0 0,13-38-166 0 0,0 1-1 0 0,1 0 1 0 0,-1 0 0 0 0,1 0-1 0 0,-1 0 1 0 0,1 0 0 0 0,1 0-1 0 0,-1 0 1 0 0,0 0 0 0 0,1 0-1 0 0,0 0 1 0 0,0-1 0 0 0,0 1-1 0 0,0 0 1 0 0,1 0 0 0 0,1 3-1 0 0,4 2-1407 0 0,2-3-78 0 0</inkml:trace>
</inkml:ink>
</file>

<file path=ppt/ink/ink8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19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7 15263 0 0,'4'-6'5022'0'0,"-17"20"-4544"0"0,-18 27 1 0 0,21-26-287 0 0,-37 56 198 0 0,-38 80 0 0 0,62-109-389 0 0,19-34-32 0 0,0 0-1 0 0,0 0 0 0 0,1 1 1 0 0,-4 11-1 0 0,7-18-19 0 0,0-1 1 0 0,-1 1-1 0 0,1-1 1 0 0,0 1-1 0 0,0 0 0 0 0,0-1 1 0 0,0 1-1 0 0,0-1 0 0 0,1 1 1 0 0,-1-1-1 0 0,0 1 1 0 0,1-1-1 0 0,-1 1 0 0 0,2 1 1 0 0,-2-2-49 0 0,1 0 0 0 0,0 0 0 0 0,0 0 0 0 0,0 0 1 0 0,0-1-1 0 0,0 1 0 0 0,0 0 0 0 0,0-1 0 0 0,0 1 0 0 0,0-1 1 0 0,0 1-1 0 0,0-1 0 0 0,0 1 0 0 0,0-1 0 0 0,0 0 0 0 0,0 1 1 0 0,1-1-1 0 0,-1 0 0 0 0,0 0 0 0 0,0 0 0 0 0,0 0 0 0 0,2 0 1 0 0,14-3-1184 0 0</inkml:trace>
</inkml:ink>
</file>

<file path=ppt/ink/ink8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19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728 1 12871 0 0,'0'0'1435'0'0,"0"2"-1076"0"0,2 3-182 0 0,-1 0 1 0 0,-1 0 0 0 0,1 0 0 0 0,-1 0 0 0 0,0 0 0 0 0,0 0-1 0 0,-1 0 1 0 0,1 0 0 0 0,-1 0 0 0 0,0 0 0 0 0,0 0 0 0 0,-4 7-1 0 0,-3 10 444 0 0,-17 30-1 0 0,16-34-334 0 0,-27 53 614 0 0,-102 191 738 0 0,-68 52-609 0 0,-25 72-654 0 0,220-365-410 0 0,-18 26-631 0 0,7-18-3767 0 0,15-22-2015 0 0</inkml:trace>
</inkml:ink>
</file>

<file path=ppt/ink/ink8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19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79 919 0 0,'-12'4'42'0'0,"7"-3"58"0"0,-1 1-1 0 0,1 0 0 0 0,-14 7 12191 0 0,22-8-10352 0 0,13-1-973 0 0,0-1-1 0 0,0 0 0 0 0,0-1 1 0 0,25-6-1 0 0,-4 1-372 0 0,283-33 1472 0 0,-139 20-1929 0 0,30 2-346 0 0,-121 18-3160 0 0,-60 1 1476 0 0</inkml:trace>
</inkml:ink>
</file>

<file path=ppt/ink/ink8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20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103 252 15119 0 0,'7'-6'1366'0'0,"7"1"-606"0"0,-1 0 1 0 0,1 0 0 0 0,-1 1 0 0 0,1 1 0 0 0,1 0 0 0 0,-1 1-1 0 0,15 0 1 0 0,11-3-301 0 0,24 1-302 0 0,6-1-111 0 0,-62 4-74 0 0,0 0 0 0 0,0-1 0 0 0,0-1 0 0 0,-1 1 0 0 0,1-1 0 0 0,11-6 0 0 0,-11 3-224 0 0,0 1 0 0 0,-1-1-1 0 0,0 0 1 0 0,0 0 0 0 0,0-1-1 0 0,9-12 1 0 0,-14 16 184 0 0,12-10-355 0 0,-13 12 384 0 0,1 0 0 0 0,-1 0 0 0 0,0 0 0 0 0,0 0 0 0 0,1 0 0 0 0,-1 0 0 0 0,0 0 0 0 0,0-1 0 0 0,0 1 0 0 0,0 0 0 0 0,0-1 0 0 0,-1 1 0 0 0,1-1 0 0 0,0 1 0 0 0,-1-1 0 0 0,1 1 0 0 0,-1-1 0 0 0,1 0 0 0 0,-1 1 0 0 0,0-1 0 0 0,0 1 0 0 0,1-1 0 0 0,-1 0 0 0 0,0 1 0 0 0,-1-1 0 0 0,1-2 0 0 0,-1-2-29 0 0,-1 1 1 0 0,1 0 0 0 0,-1 0-1 0 0,0 1 1 0 0,0-1 0 0 0,0 0-1 0 0,-1 1 1 0 0,-3-7 0 0 0,4 9 62 0 0,0 0 1 0 0,0 1-1 0 0,0-1 0 0 0,0 0 1 0 0,0 1-1 0 0,0 0 0 0 0,0-1 1 0 0,0 1-1 0 0,0 0 1 0 0,-1 0-1 0 0,1 0 0 0 0,-1 0 1 0 0,1 1-1 0 0,-1-1 0 0 0,1 0 1 0 0,-1 1-1 0 0,1 0 0 0 0,-1 0 1 0 0,-2 0-1 0 0,-9 1 34 0 0,0 0 0 0 0,0 1 0 0 0,0 1 0 0 0,0 0 0 0 0,1 1 0 0 0,-1 1 0 0 0,1 0 1 0 0,0 1-1 0 0,-12 7 0 0 0,-6 5 205 0 0,0 1 0 0 0,-36 32 1 0 0,41-30 7 0 0,1 2-1 0 0,2 0 1 0 0,0 2 0 0 0,2 0-1 0 0,0 2 1 0 0,2 0 0 0 0,-19 36-1 0 0,34-54-181 0 0,-1 0-1 0 0,2 0 0 0 0,-1 1 1 0 0,1-1-1 0 0,1 1 1 0 0,0 0-1 0 0,0 0 0 0 0,1 0 1 0 0,0 18-1 0 0,1-23-29 0 0,0 0 1 0 0,1 0-1 0 0,0 0 0 0 0,0 0 0 0 0,0 0 0 0 0,1-1 1 0 0,0 1-1 0 0,-1 0 0 0 0,2-1 0 0 0,-1 1 0 0 0,0-1 1 0 0,1 0-1 0 0,0 0 0 0 0,0 0 0 0 0,0 0 1 0 0,1 0-1 0 0,-1-1 0 0 0,1 1 0 0 0,0-1 0 0 0,0 0 1 0 0,5 3-1 0 0,8 3 58 0 0,0 0 0 0 0,1-2 0 0 0,0 0 0 0 0,0-1 0 0 0,1 0 0 0 0,34 4 0 0 0,-1-3 32 0 0,65-1 0 0 0,10-10-837 0 0,-72-3-5442 0 0,-16 0-1296 0 0</inkml:trace>
</inkml:ink>
</file>

<file path=ppt/ink/ink8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21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 6447 0 0,'0'0'11370'0'0,"-1"1"-11212"0"0,-5 9-17 0 0,0-1-1 0 0,0 0 0 0 0,-11 11 1 0 0,-7 8 73 0 0,-7 17-127 0 0,-2 2 76 0 0,-2-2 0 0 0,-55 56 0 0 0,84-96-210 0 0,1 0 0 0 0,0 0-1 0 0,-1-1 1 0 0,0 1 0 0 0,-12 5-1 0 0,17-9-253 0 0</inkml:trace>
</inkml:ink>
</file>

<file path=ppt/ink/ink8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21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11519 0 0,'0'0'1224'0'0,"-2"13"-2160"0"0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9:1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3223 0 0,'0'0'288'0'0,"9"-8"-288"0"0,9-11 0 0 0,0 2 0 0 0</inkml:trace>
</inkml:ink>
</file>

<file path=ppt/ink/ink8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22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152 357 12895 0 0,'0'0'998'0'0,"-1"1"-657"0"0,-7 7 48 0 0,1 0 1 0 0,-1-1-1 0 0,-1 0 1 0 0,1-1-1 0 0,-1 0 1 0 0,-14 7-1 0 0,-5 5-310 0 0,7-8 93 0 0,-8 3 584 0 0,39-19-623 0 0,0-1-1 0 0,0 0 1 0 0,12-12-1 0 0,-4 4-87 0 0,148-131 110 0 0,-80 69-325 0 0,-63 57 150 0 0,1 2-1 0 0,1 1 0 0 0,37-20 1 0 0,-14 14-6 0 0,53-19 1 0 0,-88 37 39 0 0,0 1 0 0 0,24-5 0 0 0,-33 9 11 0 0,0-1 0 0 0,0 1 1 0 0,1-1-1 0 0,-1 1 1 0 0,0 1-1 0 0,0-1 0 0 0,0 0 1 0 0,0 1-1 0 0,0 0 1 0 0,0 0-1 0 0,0 0 0 0 0,0 1 1 0 0,7 2-1 0 0,-10-2-11 0 0,0-1 0 0 0,1 0-1 0 0,-1 1 1 0 0,0-1 0 0 0,0 1 0 0 0,0-1-1 0 0,0 1 1 0 0,0-1 0 0 0,0 1 0 0 0,-1 0-1 0 0,1-1 1 0 0,0 1 0 0 0,-1 0 0 0 0,1 0-1 0 0,-1 0 1 0 0,0-1 0 0 0,0 1 0 0 0,1 0-1 0 0,-1 0 1 0 0,0 0 0 0 0,-1 0 0 0 0,1 0-1 0 0,0-1 1 0 0,0 1 0 0 0,-1 0 0 0 0,0 2-1 0 0,-1 5 45 0 0,-1 1-1 0 0,0 0 0 0 0,-7 11 0 0 0,-5 8 34 0 0,-2 0 0 0 0,-1-2 0 0 0,-34 40 0 0 0,-1 2-95 0 0,-20 30 4 0 0,45-50-769 0 0,26-48 362 0 0</inkml:trace>
</inkml:ink>
</file>

<file path=ppt/ink/ink8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22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828 29 13503 0 0,'12'-4'269'0'0,"-8"2"-94"0"0,1-1 0 0 0,-1 1 0 0 0,1-1 0 0 0,-1 1 1 0 0,0-1-1 0 0,6-6 0 0 0,-9 8 549 0 0,-2 3-684 0 0,1 0 1 0 0,-1 0-1 0 0,0 0 0 0 0,0 0 1 0 0,0 0-1 0 0,0-1 0 0 0,0 1 1 0 0,-1 0-1 0 0,-1 1 0 0 0,-1 2 26 0 0,-33 43 329 0 0,-38 56 244 0 0,-60 156 451 0 0,21 11-256 0 0,70-155-672 0 0,-27 63 6 0 0,48-131-125 0 0,-2 0 0 0 0,-2-2 0 0 0,-34 45 0 0 0,-27 19 25 0 0,70-92-43 0 0,0 0 0 0 0,0-2 0 0 0,-34 24 0 0 0,50-39-65 0 0,-7 5-379 0 0,1 0 1 0 0,-2-1-1 0 0,-15 7 1 0 0</inkml:trace>
</inkml:ink>
</file>

<file path=ppt/ink/ink8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22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18 10135 0 0,'-18'-5'464'0'0,"14"4"-9"0"0,-5-1-278 0 0,-7 1 8457 0 0,18 1-8292 0 0,94-9 1394 0 0,192 26-125 0 0,1 0-2081 0 0,-139-24-1858 0 0,-50-6-4878 0 0,-50 4 1343 0 0</inkml:trace>
</inkml:ink>
</file>

<file path=ppt/ink/ink8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23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117 218 13447 0 0,'0'0'1528'0'0,"2"1"-1008"0"0,-1 1-401 0 0,0 0 1 0 0,1-1-1 0 0,0 1 0 0 0,-1-1 0 0 0,1 0 1 0 0,0 1-1 0 0,0-1 0 0 0,-1 0 0 0 0,1 0 0 0 0,0 0 1 0 0,0 0-1 0 0,0-1 0 0 0,1 1 0 0 0,-1 0 1 0 0,0-1-1 0 0,0 0 0 0 0,0 1 0 0 0,0-1 0 0 0,0 0 1 0 0,1 0-1 0 0,-1 0 0 0 0,2-1 0 0 0,9 0 334 0 0,-1-1 0 0 0,22-6 0 0 0,-20 5-223 0 0,233-74 1141 0 0,-125 35-1249 0 0,-97 34-266 0 0,33-18 0 0 0,-58 26 120 0 0,1 0 0 0 0,0-1-1 0 0,0 1 1 0 0,0-1 0 0 0,0 1 0 0 0,0-1-1 0 0,-1 0 1 0 0,1 1 0 0 0,0-1 0 0 0,0 0-1 0 0,-1 1 1 0 0,1-1 0 0 0,0 0 0 0 0,-1 0-1 0 0,1 0 1 0 0,-1 1 0 0 0,1-1-1 0 0,-1 0 1 0 0,0 0 0 0 0,1 0 0 0 0,-1 0-1 0 0,0 0 1 0 0,0 0 0 0 0,1 0 0 0 0,-1-1-1 0 0,0 1-14 0 0,-1 0 0 0 0,1 0 0 0 0,0 0 0 0 0,-1 0 0 0 0,1 0-1 0 0,0 0 1 0 0,-1 0 0 0 0,0 0 0 0 0,1 0 0 0 0,-1 0 0 0 0,1 1 0 0 0,-1-1 0 0 0,0 0-1 0 0,0 0 1 0 0,1 1 0 0 0,-1-1 0 0 0,0 0 0 0 0,0 1 0 0 0,0-1 0 0 0,0 1-1 0 0,0-1 1 0 0,0 1 0 0 0,1 0 0 0 0,-3-1 0 0 0,-19-7-493 0 0,-2 2-1 0 0,1 0 1 0 0,-1 2 0 0 0,-29-2 0 0 0,43 6 480 0 0,0 0 0 0 0,1 1 1 0 0,-1 0-1 0 0,0 0 1 0 0,0 1-1 0 0,1 0 0 0 0,-1 1 1 0 0,-13 6-1 0 0,-3 3 141 0 0,-41 25 0 0 0,41-20 156 0 0,1 1 0 0 0,1 1 1 0 0,-25 26-1 0 0,-59 72 1030 0 0,95-102-1158 0 0,0-2-14 0 0,1 1 0 0 0,1 1-1 0 0,0 0 1 0 0,1 1 0 0 0,1 0-1 0 0,0 0 1 0 0,2 1 0 0 0,-10 26-1 0 0,16-41-100 0 0,1 0 0 0 0,-1 1 0 0 0,1-1 0 0 0,0 0 0 0 0,-1 1-1 0 0,1-1 1 0 0,0 0 0 0 0,0 1 0 0 0,1-1 0 0 0,-1 0 0 0 0,0 1 0 0 0,1-1 0 0 0,-1 0-1 0 0,1 0 1 0 0,0 0 0 0 0,0 1 0 0 0,1 2 0 0 0,0-3-13 0 0,0 0 1 0 0,0 0-1 0 0,0 0 1 0 0,0 0-1 0 0,0 0 1 0 0,0-1-1 0 0,0 1 1 0 0,0-1-1 0 0,1 1 1 0 0,-1-1-1 0 0,1 0 1 0 0,-1 0-1 0 0,1 0 1 0 0,4 1-1 0 0,2 0-277 0 0,1 0 1 0 0,-1-1-1 0 0,0-1 0 0 0,1 1 0 0 0,9-2 1 0 0,22-2-6163 0 0</inkml:trace>
</inkml:ink>
</file>

<file path=ppt/ink/ink8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23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1268 84 10591 0 0,'6'-4'642'0'0,"-4"3"-507"0"0,-1 0 1 0 0,1 0-1 0 0,0-1 1 0 0,-1 1-1 0 0,1-1 0 0 0,-1 1 1 0 0,1-1-1 0 0,-1 1 0 0 0,0-1 1 0 0,2-2-1 0 0,-2 3-92 0 0,-1 0-1 0 0,1 0 1 0 0,-1 1 0 0 0,0-1 0 0 0,1 0-1 0 0,-1 0 1 0 0,0 0 0 0 0,1 1-1 0 0,-1-1 1 0 0,0 0 0 0 0,0 0 0 0 0,0 0-1 0 0,0 0 1 0 0,0 0 0 0 0,0 1-1 0 0,0-1 1 0 0,0 0 0 0 0,0 0 0 0 0,0 0-1 0 0,0 0 1 0 0,0 0 0 0 0,-1 0-1 0 0,1 1 1 0 0,0-1 0 0 0,-1-1 0 0 0,0 0 133 0 0,-1 0 0 0 0,1 0 0 0 0,-1 0 0 0 0,1 0 1 0 0,-1 0-1 0 0,0 1 0 0 0,0-1 0 0 0,0 0 0 0 0,-3-1 1 0 0,2 0 18 0 0,-1 1 1 0 0,0 0 0 0 0,0 0-1 0 0,-1 0 1 0 0,1 0 0 0 0,0 1 0 0 0,-1 0-1 0 0,1 0 1 0 0,-1 0 0 0 0,1 0 0 0 0,-7 0-1 0 0,6 2-195 0 0,-1 0 0 0 0,1 0 0 0 0,-1 0 0 0 0,1 1 0 0 0,0 0 0 0 0,0 0 0 0 0,0 0 0 0 0,0 1 0 0 0,-9 5 0 0 0,-2 4 0 0 0,-21 20 0 0 0,22-18 0 0 0,-18 13 0 0 0,23-21 0 0 0,4-2 0 0 0,0 0 0 0 0,0 0 0 0 0,1 0 0 0 0,0 1 0 0 0,0-1 0 0 0,0 1 0 0 0,0 0 0 0 0,1 1 0 0 0,-6 8 0 0 0,-1 3 89 0 0,0-1-1 0 0,-15 17 1 0 0,-9 11 128 0 0,29-36-311 0 0,1-1 1395 0 0,5-7-1270 0 0,0 0 1 0 0,1 0 0 0 0,-1 1 0 0 0,0-1 0 0 0,0 0 0 0 0,0 0 0 0 0,1 1 0 0 0,-1-1 0 0 0,0 0 0 0 0,0 0-1 0 0,1 0 1 0 0,-1 1 0 0 0,0-1 0 0 0,1 0 0 0 0,-1 0 0 0 0,0 0 0 0 0,1 0 0 0 0,-1 0 0 0 0,0 0 0 0 0,1 0-1 0 0,-1 0 1 0 0,0 1 0 0 0,0-1 0 0 0,1 0 0 0 0,-1 0 0 0 0,1-1 0 0 0,5 2 26 0 0,-1-1 0 0 0,1 0 0 0 0,-1 0 0 0 0,1-1 0 0 0,-1 0 0 0 0,1 0 1 0 0,-1 0-1 0 0,0-1 0 0 0,1 1 0 0 0,-1-1 0 0 0,0-1 0 0 0,0 1 0 0 0,0-1 0 0 0,6-4 0 0 0,3-3-118 0 0,-1 0 0 0 0,0-1 0 0 0,17-19 0 0 0,-20 19-202 0 0,0-1 0 0 0,16-25 0 0 0,-22 31 78 0 0,-1 1 0 0 0,0-1 1 0 0,-1 0-1 0 0,1 1 0 0 0,-1-1 1 0 0,0 0-1 0 0,-1-1 0 0 0,0 1 1 0 0,2-12-1 0 0,-3 18 149 0 0,0-1 1 0 0,0 1-1 0 0,0-1 1 0 0,0 1-1 0 0,0 0 1 0 0,0-1 0 0 0,0 1-1 0 0,0-1 1 0 0,0 1-1 0 0,0-1 1 0 0,-1 1-1 0 0,1 0 1 0 0,0-1-1 0 0,0 1 1 0 0,0 0-1 0 0,0-1 1 0 0,-1 1-1 0 0,1 0 1 0 0,0-1-1 0 0,0 1 1 0 0,-1 0-1 0 0,1-1 1 0 0,0 1-1 0 0,0 0 1 0 0,-1-1-1 0 0,1 1 1 0 0,0 0-1 0 0,-1 0 1 0 0,1 0 0 0 0,-1-1-1 0 0,0 1 6 0 0,0 0 0 0 0,0 0 0 0 0,0 0 1 0 0,0 0-1 0 0,0 0 0 0 0,0 0 0 0 0,0 1 0 0 0,0-1 0 0 0,0 0 0 0 0,0 0 1 0 0,0 1-1 0 0,-1 0 0 0 0,-2 1 39 0 0,-1 1 0 0 0,1-1-1 0 0,0 1 1 0 0,-4 4 0 0 0,1 0 55 0 0,1 0 1 0 0,-1 0-1 0 0,2 1 0 0 0,-1 0 0 0 0,1 0 0 0 0,-5 11 0 0 0,-21 56 362 0 0,20-46-356 0 0,-72 185 266 0 0,-100 251-657 0 0,-16-7 2081 0 0,41-156-507 0 0,158-302-1254 0 0,-9 15 24 0 0,0 0 0 0 0,-20 24-1 0 0,25-36-23 0 0,1 1 0 0 0,-1-1-1 0 0,1 1 1 0 0,-1-1 0 0 0,0 0-1 0 0,0-1 1 0 0,-1 1 0 0 0,1-1-1 0 0,-1 0 1 0 0,1 0 0 0 0,-1 0-1 0 0,1 0 1 0 0,-1-1 0 0 0,-7 2-1 0 0,4-2 10 0 0,1-1-1 0 0,0 0 1 0 0,0 0 0 0 0,0-1-1 0 0,-1 0 1 0 0,1 0 0 0 0,0 0-1 0 0,0-1 1 0 0,0 0 0 0 0,0 0-1 0 0,-7-4 1 0 0,5 1 19 0 0,0 0 1 0 0,0-1 0 0 0,1 0-1 0 0,0 0 1 0 0,0-1-1 0 0,0 0 1 0 0,-8-10-1 0 0,6 5 2 0 0,0 0 1 0 0,1-1-1 0 0,1-1 0 0 0,0 1 0 0 0,1-1 0 0 0,1 0 0 0 0,0-1 1 0 0,0 0-1 0 0,2 0 0 0 0,-5-21 0 0 0,7 20-153 0 0,1 0 0 0 0,0 0-1 0 0,1 0 1 0 0,1 1 0 0 0,1-1-1 0 0,4-24 1 0 0,2 9-892 0 0,1-1 0 0 0,17-36 0 0 0,1 5-5581 0 0</inkml:trace>
</inkml:ink>
</file>

<file path=ppt/ink/ink8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24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50 399 1839 0 0,'-12'18'103'0'0,"-2"2"1076"0"0,3-8 5541 0 0,10-11-6184 0 0,1 0 0 0 0,-1 0 1 0 0,1 0-1 0 0,-1-1 0 0 0,1 1 1 0 0,-1 0-1 0 0,0-1 0 0 0,1 1 1 0 0,-1 0-1 0 0,0-1 0 0 0,1 1 1 0 0,-6 1 3513 0 0,12-7-2738 0 0,125-122 654 0 0,-88 83-1788 0 0,190-169 22 0 0,-220 203-259 0 0,1 1 1 0 0,-1 1-1 0 0,2 0 0 0 0,-1 0 1 0 0,1 2-1 0 0,0 0 0 0 0,26-7 1 0 0,-39 12-1 0 0,1 1 1 0 0,-1-1 0 0 0,1 1-1 0 0,-1 0 1 0 0,1-1-1 0 0,-1 1 1 0 0,1 0 0 0 0,-1 0-1 0 0,1 1 1 0 0,-1-1-1 0 0,1 0 1 0 0,-1 1 0 0 0,4 1-1 0 0,11 7-2894 0 0,-2 0 1337 0 0</inkml:trace>
</inkml:ink>
</file>

<file path=ppt/ink/ink8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24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76 5983 0 0,'2'-1'464'0'0,"2"1"-310"0"0,-1-1 1 0 0,1-1-1 0 0,0 1 0 0 0,-1 0 0 0 0,1-1 0 0 0,-1 0 0 0 0,0 0 0 0 0,1 0 0 0 0,2-3 0 0 0,-4 4 440 0 0,0-1 0 0 0,0 1 0 0 0,-1-1 0 0 0,1 0 0 0 0,-1 0 0 0 0,1 0 0 0 0,-1 0-1 0 0,1 0 1 0 0,0-3 0 0 0,-2 4-536 0 0,0 1 0 0 0,1-1 0 0 0,-1 0 0 0 0,0 0 0 0 0,0 1 0 0 0,0-1 0 0 0,0 0 0 0 0,0 1 0 0 0,0-1 0 0 0,-1 0 0 0 0,1 1 0 0 0,0-1 0 0 0,0 0 0 0 0,0 1 0 0 0,-1-1 0 0 0,1 0 0 0 0,0 1 0 0 0,-1-1 0 0 0,1 0 0 0 0,-1 1 0 0 0,1-1 0 0 0,0 1 0 0 0,-1-1 0 0 0,1 1 0 0 0,-1-1 0 0 0,1 1 0 0 0,-1-1 0 0 0,0 1 0 0 0,-17-10 138 0 0,12 8-190 0 0,-1 0 0 0 0,1 1 0 0 0,-1 0 0 0 0,0 0 0 0 0,0 0 0 0 0,1 1 1 0 0,-1 0-1 0 0,0 1 0 0 0,-12 1 0 0 0,-4 3 17 0 0,-32 11-1 0 0,16-2 282 0 0,1 2 0 0 0,1 2 0 0 0,1 1 0 0 0,0 2 0 0 0,2 2 0 0 0,-39 31 0 0 0,61-45-105 0 0,4-3-23 0 0,0 1 1 0 0,0-1-1 0 0,-9 11 0 0 0,16-15-8 0 0,22 6 192 0 0,-12-8-292 0 0,1 0 1 0 0,0 0-1 0 0,0-1 0 0 0,-1 0 1 0 0,1 0-1 0 0,-1-1 0 0 0,16-6 0 0 0,63-28 179 0 0,-81 33-248 0 0,98-55 142 0 0,-63 32-84 0 0,-42 26-57 0 0,0 0 0 0 0,0 0 0 0 0,0 0 0 0 0,1 0 0 0 0,-1-1 1 0 0,0 1-1 0 0,0 0 0 0 0,0 0 0 0 0,0 0 0 0 0,1 0 0 0 0,-1 0 1 0 0,0 0-1 0 0,0 0 0 0 0,0 0 0 0 0,1-1 0 0 0,-1 1 0 0 0,0 0 1 0 0,0 0-1 0 0,0 0 0 0 0,1 0 0 0 0,-1 0 0 0 0,0 0 0 0 0,0 0 1 0 0,0 0-1 0 0,0 0 0 0 0,1 0 0 0 0,-1 0 0 0 0,0 0 1 0 0,0 1-1 0 0,0-1 0 0 0,1 0 0 0 0,-1 0 0 0 0,0 0 0 0 0,0 0 1 0 0,0 0-1 0 0,1 0 0 0 0,-1 0 0 0 0,0 0 0 0 0,0 1 0 0 0,0-1 1 0 0,0 0-1 0 0,0 0 0 0 0,0 0 0 0 0,1 0 0 0 0,-1 1 0 0 0,0-1 1 0 0,0 0-1 0 0,0 0 0 0 0,0 0 0 0 0,0 0 0 0 0,0 1 0 0 0,0-1 1 0 0,0 0-1 0 0,0 0 0 0 0,0 0 0 0 0,0 1 0 0 0,0-1 0 0 0,0 0 1 0 0,0 0-1 0 0,0 0 0 0 0,0 1 0 0 0,0-1 0 0 0,0 0 1 0 0,0 0-1 0 0,0 0 0 0 0,0 1 0 0 0,0-1 0 0 0,-4 15-2 0 0,4-15 3 0 0,-11 32-1 0 0,5-16 0 0 0,1 0 0 0 0,0 0 0 0 0,-3 30 0 0 0,7-45-31 0 0,1 0 0 0 0,0 0-1 0 0,0 0 1 0 0,0 0 0 0 0,0 1 0 0 0,0-1-1 0 0,0 0 1 0 0,0 0 0 0 0,1 0 0 0 0,-1 0-1 0 0,0 0 1 0 0,1 0 0 0 0,-1 1-1 0 0,1-1 1 0 0,-1 0 0 0 0,1 0 0 0 0,-1 0-1 0 0,1 0 1 0 0,0-1 0 0 0,-1 1 0 0 0,1 0-1 0 0,0 0 1 0 0,0 0 0 0 0,0 0 0 0 0,0-1-1 0 0,-1 1 1 0 0,1 0 0 0 0,0-1-1 0 0,0 1 1 0 0,0-1 0 0 0,0 1 0 0 0,1-1-1 0 0,-1 0 1 0 0,0 1 0 0 0,0-1 0 0 0,1 0-1 0 0,3 1-306 0 0,-1-1 0 0 0,0 0 0 0 0,0 0 0 0 0,0 0 0 0 0,1-1 0 0 0,-1 0 1 0 0,0 0-1 0 0,8-2 0 0 0,9-6-1216 0 0</inkml:trace>
</inkml:ink>
</file>

<file path=ppt/ink/ink8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24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11 6911 0 0,'2'-1'528'0'0,"17"-8"1170"0"0,-18 9-1391 0 0,-1 0 0 0 0,0 0-1 0 0,1 0 1 0 0,-1 0 0 0 0,0 0 0 0 0,7 2 5215 0 0,-7-2-5216 0 0,2 11 1550 0 0,-2-7-1859 0 0,-1 0 1 0 0,0 0-1 0 0,0 0 0 0 0,-1 0 1 0 0,-1 4-1 0 0,-12 20 406 0 0,-2-1 1 0 0,-1-1-1 0 0,-33 38 1 0 0,2-2-35 0 0,-255 411 1073 0 0,243-354-1253 0 0,53-98-304 0 0,0 0 1 0 0,1 0-1 0 0,-7 42 1 0 0,13-59-309 0 0,1-3 85 0 0,-1 1 0 0 0,1-1 1 0 0,0 0-1 0 0,0 1 0 0 0,0-1 1 0 0,0 1-1 0 0,-1-1 1 0 0,2 0-1 0 0,-1 1 0 0 0,0 1 1 0 0</inkml:trace>
</inkml:ink>
</file>

<file path=ppt/ink/ink8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2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4143 0 0,'0'0'656'0'0</inkml:trace>
</inkml:ink>
</file>

<file path=ppt/ink/ink8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26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6447 0 0,'0'0'11539'0'0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9:16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1 3679 0 0,'-1'0'5864'0'0,"-1"0"-5482"0"0,0 0-1 0 0,1-1 0 0 0,-1 1 1 0 0,1 0-1 0 0,-1 1 0 0 0,1-1 1 0 0,-1 0-1 0 0,1 0 0 0 0,-1 1 1 0 0,0-1-1 0 0,1 0 0 0 0,0 1 1 0 0,-1 0-1 0 0,1-1 0 0 0,-1 1 0 0 0,-1 1 1 0 0,0 1-127 0 0,0-1 0 0 0,0 1 0 0 0,0 0 0 0 0,0 0 0 0 0,1 0-1 0 0,-4 5 1 0 0,-1 3-191 0 0,1 0-1 0 0,1 1 0 0 0,-6 15 0 0 0,-66 202 496 0 0,-2 9-860 0 0,-22 35 865 0 0,76-201-330 0 0,-22 55 267 0 0,35-100-324 0 0,-1-1 0 0 0,-26 41 0 0 0,37-63-178 0 0,-69 91-46 0 0,65-89-84 0 0</inkml:trace>
</inkml:ink>
</file>

<file path=ppt/ink/ink8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27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11 7543 0 0,'0'0'8739'0'0,"1"-8"-7111"0"0,-1 8-1603 0 0,0-1 1 0 0,0 1-1 0 0,0 0 0 0 0,0 0 1 0 0,1 0-1 0 0,-1 0 0 0 0,0 0 1 0 0,0 0-1 0 0,0 0 1 0 0,0-1-1 0 0,0 1 0 0 0,0 0 1 0 0,0 0-1 0 0,0 0 0 0 0,1 0 1 0 0,-1 0-1 0 0,0 0 0 0 0,0 0 1 0 0,0 0-1 0 0,0 0 1 0 0,0 0-1 0 0,0 0 0 0 0,1 0 1 0 0,-1 0-1 0 0,0 0 0 0 0,0 0 1 0 0,0 0-1 0 0,0 0 0 0 0,0 0 1 0 0,1 0-1 0 0,-1 0 0 0 0,0 0 1 0 0,0 0-1 0 0,0 0 1 0 0,0 0-1 0 0,0 0 0 0 0,0 0 1 0 0,1 0-1 0 0,-1 0 0 0 0,0 0 1 0 0,0 0-1 0 0,0 1 0 0 0,0-1 1 0 0,0 0-1 0 0,0 0 1 0 0,0 0-1 0 0,0 0 0 0 0,1 0 1 0 0,-1 0-1 0 0,0 0 0 0 0,0 1 1 0 0,0-1-1 0 0,0 0 0 0 0,0 0 1 0 0,0 0-1 0 0,0 0 1 0 0,8 15 200 0 0,3 18-361 0 0,-5-9 135 0 0,-3-8 0 0 0,1 0 0 0 0,0-1 0 0 0,9 19 0 0 0,12 9 0 0 0,-19-34 0 0 0,0-1 0 0 0,-1 1 0 0 0,0 0 0 0 0,-1 1 0 0 0,0-1 0 0 0,-1 1 0 0 0,0-1 0 0 0,3 13 0 0 0,-6-17 0 0 0,0 0 0 0 0,1 0 0 0 0,-1 0 0 0 0,-1 0 0 0 0,1 0 0 0 0,-1 0 0 0 0,0 0 0 0 0,0 0 0 0 0,-1-1 0 0 0,1 1 0 0 0,-4 7 0 0 0,1-5 0 0 0,0 0 0 0 0,0-1 0 0 0,-1 1 0 0 0,0-1 0 0 0,0 0 0 0 0,-9 8 0 0 0,-6 2 0 0 0,-1 0 0 0 0,0-2 0 0 0,-32 17 0 0 0,52-31 0 0 0,-35 18-42 0 0,-1-2 0 0 0,-76 21-1 0 0,20-7-160 0 0,10 2-85 0 0,81-32-62 0 0</inkml:trace>
</inkml:ink>
</file>

<file path=ppt/ink/ink8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29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930 83 11487 0 0,'8'-10'339'0'0,"0"1"-1"0"0,1 0 0 0 0,0 1 0 0 0,0 0 0 0 0,15-9 1 0 0,-7 1 1669 0 0,-11 10 2054 0 0,-19 9-3850 0 0,1 1-193 0 0,0 1 1 0 0,0 1-1 0 0,0 0 0 0 0,-20 15 1 0 0,11-8-13 0 0,-121 93-105 0 0,36-24 48 0 0,-104 69-565 0 0,12 14-180 0 0,170-136 561 0 0,28-28 223 0 0,0-1 1 0 0,-1 0-1 0 0,1 1 0 0 0,0-1 0 0 0,-1 0 0 0 0,1 1 0 0 0,0-1 1 0 0,0 0-1 0 0,0 1 0 0 0,-1-1 0 0 0,1 1 0 0 0,0-1 0 0 0,0 0 1 0 0,0 1-1 0 0,0-1 0 0 0,0 1 0 0 0,0-1 0 0 0,0 1 0 0 0,0-1 1 0 0,0 0-1 0 0,0 1 0 0 0,0-1 0 0 0,0 1 0 0 0,0-1 0 0 0,0 1 1 0 0,0-1-1 0 0,0 1 0 0 0,10 9-105 0 0,15 4-9 0 0,11-1 31 0 0,57 13 0 0 0,23 9 96 0 0,-71-18-33 0 0,57 33 1 0 0,-79-36 74 0 0,-1 0 1 0 0,-1 1 0 0 0,0 1 0 0 0,21 22-1 0 0,-31-28-5 0 0,-1 1-1 0 0,-1-1 1 0 0,0 2-1 0 0,8 13 1 0 0,-14-21-27 0 0,-1 0 0 0 0,0 0 0 0 0,0 1 1 0 0,-1-1-1 0 0,1 1 0 0 0,-1-1 0 0 0,0 1 0 0 0,0 0 1 0 0,-1-1-1 0 0,1 1 0 0 0,-1 0 0 0 0,0-1 0 0 0,0 1 1 0 0,-1 0-1 0 0,1-1 0 0 0,-3 8 0 0 0,0-1 32 0 0,-1 0 0 0 0,-1 0-1 0 0,0-1 1 0 0,0 1 0 0 0,-1-1-1 0 0,0 0 1 0 0,-1-1-1 0 0,0 1 1 0 0,0-1 0 0 0,-1-1-1 0 0,-1 1 1 0 0,1-1 0 0 0,-1-1-1 0 0,-1 0 1 0 0,-18 11 0 0 0,6-5 24 0 0,-1-2 0 0 0,0-1 0 0 0,-1 0 0 0 0,0-2 0 0 0,-1-1 0 0 0,-31 6 0 0 0,4-4 187 0 0,0-2 0 0 0,0-2 0 0 0,0-3 0 0 0,0-2 0 0 0,-1-2 0 0 0,-59-10 0 0 0,100 9-283 0 0,0 1-1 0 0,-1-2 1 0 0,2 1-1 0 0,-1-2 1 0 0,-20-9 0 0 0,30 13-252 0 0,15-1-10598 0 0</inkml:trace>
</inkml:ink>
</file>

<file path=ppt/ink/ink8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29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0 10799 0 0,'0'0'979'0'0,"-2"1"-808"0"0,-13 6 231 0 0,0 1 1 0 0,1 1 0 0 0,-15 11 0 0 0,9-5 176 0 0,-35 20 206 0 0,-38 29-105 0 0,76-51-503 0 0,0 1 0 0 0,1 0-1 0 0,-16 19 1 0 0,27-26-61 0 0,-1-1 0 0 0,1 1 0 0 0,1 0 0 0 0,-1 1 0 0 0,1-1 0 0 0,1 1 0 0 0,-1-1 0 0 0,-3 14 0 0 0,7-18-80 0 0,-1 0 0 0 0,0 0 0 0 0,1 0-1 0 0,0 0 1 0 0,0 0 0 0 0,0 0 0 0 0,0 1 0 0 0,0-1 0 0 0,1 0 0 0 0,-1 0 0 0 0,1 0 0 0 0,0 0 0 0 0,0 0 0 0 0,0 0-1 0 0,0 0 1 0 0,1 0 0 0 0,-1-1 0 0 0,1 1 0 0 0,-1 0 0 0 0,1-1 0 0 0,0 1 0 0 0,0-1 0 0 0,0 0 0 0 0,1 1 0 0 0,3 2 0 0 0,1 0 51 0 0,0-1 0 0 0,1 1 0 0 0,0-2 0 0 0,-1 1 0 0 0,1-1 0 0 0,0 0 0 0 0,1 0 0 0 0,-1-1 0 0 0,0 0 0 0 0,1-1 0 0 0,-1 0 0 0 0,15 0 0 0 0,-2-1 14 0 0,0-1 1 0 0,0-1-1 0 0,0-1 1 0 0,21-5-1 0 0,-30 4-47 0 0,1 0-1 0 0,-1 0 0 0 0,0-1 0 0 0,-1 0 1 0 0,1-1-1 0 0,-1-1 0 0 0,0 0 1 0 0,0 0-1 0 0,-1-1 0 0 0,0 0 1 0 0,12-13-1 0 0,-17 15-44 0 0,-1 1 1 0 0,1-1-1 0 0,-1 0 1 0 0,0 0-1 0 0,0 0 0 0 0,-1 0 1 0 0,1-1-1 0 0,-2 0 1 0 0,1 1-1 0 0,-1-1 0 0 0,0 0 1 0 0,0 0-1 0 0,-1-1 1 0 0,1 1-1 0 0,-2 0 0 0 0,1 0 1 0 0,-1-1-1 0 0,0 1 1 0 0,-1 0-1 0 0,0 0 0 0 0,-2-11 1 0 0,1 14-93 0 0,1 0-1 0 0,-1 0 1 0 0,0 0 0 0 0,-1 0-1 0 0,1 0 1 0 0,-1 0 0 0 0,1 1-1 0 0,-1-1 1 0 0,0 1 0 0 0,-1 0-1 0 0,1 0 1 0 0,0 0 0 0 0,-1 0 0 0 0,0 1-1 0 0,1-1 1 0 0,-1 1 0 0 0,0 0-1 0 0,-1 0 1 0 0,-4-2 0 0 0,-10-2-695 0 0,-1 0-1 0 0,-37-7 1 0 0,56 13 744 0 0,-49-6-1096 0 0,32 4-565 0 0,0-1 1 0 0,-18-4 0 0 0</inkml:trace>
</inkml:ink>
</file>

<file path=ppt/ink/ink8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33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1 245 5063 0 0,'0'0'232'0'0,"0"-2"-13"0"0,4-41-195 0 0,-3 25 4688 0 0,5-11 1115 0 0,-4 28-5516 0 0,0-1 0 0 0,0 1 1 0 0,0-1-1 0 0,1 1 0 0 0,-1 0 1 0 0,0-1-1 0 0,6 0 0 0 0,-6 5-119 0 0,1 1-171 0 0,0 1 1 0 0,0 0-1 0 0,-1 0 0 0 0,0 0 1 0 0,0 0-1 0 0,0 0 0 0 0,-1 0 0 0 0,1 1 1 0 0,-1-1-1 0 0,1 9 0 0 0,-1 10-15 0 0,-2 28 0 0 0,1-31 4 0 0,-13 136-12 0 0,1-22 68 0 0,12-118-66 0 0,3-4 11 0 0,-3-13-10 0 0,0 0 0 0 0,0 0 0 0 0,0 0 0 0 0,0 0 0 0 0,0 0 0 0 0,0 0 0 0 0,0 0 0 0 0,0 1 0 0 0,0-1 0 0 0,0 0 0 0 0,0 0 0 0 0,0 0 0 0 0,0 0 0 0 0,0 0 0 0 0,0 0 0 0 0,0 0 0 0 0,0 0 0 0 0,0 0 0 0 0,0 0 0 0 0,0 0 0 0 0,0 0 0 0 0,0 1 0 0 0,1-1 0 0 0,-1 0 0 0 0,0 0 0 0 0,0 0 0 0 0,0 0 0 0 0,0 0 0 0 0,0 0 0 0 0,0 0 0 0 0,0 0 0 0 0,0 0 0 0 0,0 0 0 0 0,0 0 0 0 0,0 0 0 0 0,1 0 0 0 0,-1 0 0 0 0,0 0 0 0 0,0 0 0 0 0,0 0 0 0 0,0 0 0 0 0,0 0 0 0 0,0 0 0 0 0,0 0 0 0 0,0 0 0 0 0,0 0 0 0 0,0 0 0 0 0,1 0 0 0 0,-1 0 0 0 0,0 0 0 0 0,0 0 0 0 0,0 0 0 0 0,0 0 0 0 0,0 0 0 0 0,0 0 0 0 0,6-2 19 0 0,0 0 1 0 0,-1 0-1 0 0,1-1 0 0 0,-1 0 1 0 0,0 0-1 0 0,0 0 0 0 0,0 0 1 0 0,0-1-1 0 0,0 1 0 0 0,5-8 1 0 0,8-7 72 0 0,17-26 1 0 0,-10 14-80 0 0,74-76-194 0 0,-99 106 173 0 0,1-1 0 0 0,-1 1 1 0 0,1-1-1 0 0,-1 1 0 0 0,1-1 0 0 0,-1 1 0 0 0,1-1 0 0 0,0 1 0 0 0,-1 0 1 0 0,1 0-1 0 0,0-1 0 0 0,-1 1 0 0 0,1 0 0 0 0,0 0 0 0 0,-1-1 0 0 0,1 1 1 0 0,1 0-1 0 0,0 0-14 0 0,0-1-43 0 0,1 1-53 0 0,-1 0 113 0 0,1 0 1 0 0,0 1-1 0 0,-1-1 1 0 0,1 1-1 0 0,0 0 1 0 0,-1 0-1 0 0,1 0 1 0 0,-1 0-1 0 0,1 0 1 0 0,-1 0-1 0 0,0 0 1 0 0,0 1-1 0 0,1 0 1 0 0,-1-1-1 0 0,0 1 1 0 0,0 0-1 0 0,0 0 1 0 0,-1 0-1 0 0,1 0 1 0 0,0 0-1 0 0,-1 0 1 0 0,1 1-1 0 0,-1-1 1 0 0,2 4-1 0 0,2 7-22 0 0,0 0 0 0 0,0 1 1 0 0,4 21-1 0 0,-3-11 14 0 0,-1-4 12 0 0,28 85 11 0 0,-26-90 46 0 0,0-3 29 0 0,-6-11-67 0 0,0 0 1 0 0,-1 1-1 0 0,1-1 1 0 0,0 0-1 0 0,0 0 1 0 0,0-1-1 0 0,0 1 1 0 0,0 0-1 0 0,0 0 1 0 0,0 0-1 0 0,0-1 1 0 0,0 1-1 0 0,0 0 1 0 0,0-1-1 0 0,1 1 1 0 0,-1-1-1 0 0,0 1 1 0 0,0-1 0 0 0,0 0-1 0 0,1 0 1 0 0,-1 1-1 0 0,0-1 1 0 0,1 0-1 0 0,-1 0 1 0 0,0 0-1 0 0,1 0 1 0 0,-1 0-1 0 0,0-1 1 0 0,0 1-1 0 0,1 0 1 0 0,1-2-1 0 0,1 1 57 0 0,0-1 0 0 0,-1 0 0 0 0,1 0 0 0 0,-1 0 0 0 0,1 0 0 0 0,-1-1 0 0 0,6-5 0 0 0,8-11 295 0 0,-1-2 0 0 0,26-40 0 0 0,-31 44-262 0 0,48-84 281 0 0,5-6-133 0 0,4 5-449 0 0,91-104 0 0 0,-157 203-14 0 0,0 1 0 0 0,0-1-1 0 0,1 1 1 0 0,-1 0 0 0 0,1-1 0 0 0,-1 1 0 0 0,1 0 0 0 0,0 0-1 0 0,0 1 1 0 0,0-1 0 0 0,0 1 0 0 0,0-1 0 0 0,0 1 0 0 0,1 0-1 0 0,5-1 1 0 0,1 5-4262 0 0,-7-1 2886 0 0,8 2-3780 0 0</inkml:trace>
</inkml:ink>
</file>

<file path=ppt/ink/ink8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34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120 237 6911 0 0,'0'0'3391'0'0,"1"2"-1923"0"0,1 0-1268 0 0,-1 0 0 0 0,0-1 0 0 0,0 1 0 0 0,1-1 0 0 0,-1 1 0 0 0,1-1 0 0 0,-1 0 0 0 0,1 1-1 0 0,0-1 1 0 0,-1 0 0 0 0,1 0 0 0 0,0 0 0 0 0,0 0 0 0 0,0-1 0 0 0,0 1 0 0 0,3 1 0 0 0,-1-2-7 0 0,-1 0-1 0 0,0 0 1 0 0,1 0-1 0 0,-1 0 1 0 0,1 0 0 0 0,-1 0-1 0 0,0-1 1 0 0,1 0 0 0 0,3-1-1 0 0,7-4 238 0 0,-1 0 0 0 0,0 0-1 0 0,22-16 1 0 0,-27 17-242 0 0,54-35 913 0 0,75-63 1 0 0,-132 98-1098 0 0,0 1-2 0 0,0-1 1 0 0,0 1 0 0 0,-1-1-1 0 0,0 0 1 0 0,0 0 0 0 0,0 0-1 0 0,0 0 1 0 0,4-10 0 0 0,-7 13-110 0 0,-2 2 90 0 0,1-1 0 0 0,0 1 0 0 0,0-1 1 0 0,0 1-1 0 0,0 0 0 0 0,-1-1 0 0 0,1 1 0 0 0,0-1 0 0 0,0 1 0 0 0,-1 0 1 0 0,1-1-1 0 0,0 1 0 0 0,-1-1 0 0 0,1 1 0 0 0,-1 0 0 0 0,1-1 1 0 0,0 1-1 0 0,-1 0 0 0 0,1 0 0 0 0,-1-1 0 0 0,1 1 0 0 0,-1 0 1 0 0,1 0-1 0 0,-1 0 0 0 0,1 0 0 0 0,-1 0 0 0 0,1-1 0 0 0,-1 1 1 0 0,1 0-1 0 0,-1 0 0 0 0,1 0 0 0 0,-1 0 0 0 0,1 0 0 0 0,-1 1 1 0 0,-18 1-410 0 0,8 0 274 0 0,0 1 1 0 0,0 1-1 0 0,0 0 0 0 0,1 1 0 0 0,0 0 0 0 0,-12 8 0 0 0,-56 44-230 0 0,50-36 273 0 0,4-1 89 0 0,1 0 1 0 0,1 2-1 0 0,-33 40 0 0 0,27-25 110 0 0,-40 71 0 0 0,19-10 371 0 0,44-86-372 0 0,0 1 0 0 0,1 0 1 0 0,0 0-1 0 0,1 0 0 0 0,-2 25 0 0 0,5-35-71 0 0,0 0-1 0 0,0 0 1 0 0,0 0 0 0 0,0 0 0 0 0,1 0-1 0 0,-1 0 1 0 0,1 0 0 0 0,0 0 0 0 0,0 0-1 0 0,0 0 1 0 0,0 0 0 0 0,1 0 0 0 0,-1-1-1 0 0,1 1 1 0 0,-1 0 0 0 0,1-1 0 0 0,0 0-1 0 0,0 1 1 0 0,0-1 0 0 0,0 0 0 0 0,1 0-1 0 0,-1 0 1 0 0,1 0 0 0 0,-1 0 0 0 0,1-1-1 0 0,0 1 1 0 0,-1-1 0 0 0,1 0 0 0 0,0 0-1 0 0,0 0 1 0 0,0 0 0 0 0,0 0 0 0 0,0-1-1 0 0,0 1 1 0 0,0-1 0 0 0,0 0 0 0 0,6 0 0 0 0,7 0 38 0 0,0-2 0 0 0,0 0 0 0 0,0-1 0 0 0,16-5 0 0 0,65-24 146 0 0,-33 10-94 0 0,-29 11-44 0 0,226-65 48 0 0,-125 45-874 0 0,-43 11-2586 0 0,-54 11-2934 0 0</inkml:trace>
</inkml:ink>
</file>

<file path=ppt/ink/ink8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35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819 135 11631 0 0,'34'-42'1516'0'0,"31"-51"1624"0"0,-67 95-2876 0 0,-16 18-238 0 0,0 1-1 0 0,2 0 0 0 0,0 1 1 0 0,-17 36-1 0 0,-44 103 16 0 0,71-149-41 0 0,-197 476 136 0 0,122-290-104 0 0,43-109-10 0 0,-3-1-1 0 0,-105 161 0 0 0,-71 27 177 0 0,212-271-201 0 0,4-4-66 0 0,1-21-182 0 0,3 10 240 0 0,0-1 1 0 0,0 1 0 0 0,1 1-1 0 0,0-1 1 0 0,1 0-1 0 0,9-13 1 0 0,41-52-67 0 0,-41 57 72 0 0,41-53-16 0 0,4 3 0 0 0,116-106-1 0 0,-149 153 105 0 0,0 2 0 0 0,2 1-1 0 0,0 1 1 0 0,1 1 0 0 0,1 1-1 0 0,0 2 1 0 0,1 1 0 0 0,34-8-1 0 0,-52 17-28 0 0,-1 0-1 0 0,19-1 0 0 0,-19 5-53 0 0,-10 0 0 0 0,-1 0 0 0 0,0-1 0 0 0,1 1 0 0 0,-1 0 0 0 0,0 0 0 0 0,0 0 0 0 0,0 0 0 0 0,0 0 0 0 0,0 0 0 0 0,0 0 0 0 0,0 0 0 0 0,0 0 0 0 0,0 0 0 0 0,-1 0 0 0 0,1 1 0 0 0,0-1 0 0 0,-1 0 0 0 0,1 1-1 0 0,-1-1 1 0 0,0 0 0 0 0,1 1 0 0 0,-1-1 0 0 0,0 1 0 0 0,0-1 0 0 0,0 1 0 0 0,0-1 0 0 0,0 0 0 0 0,0 1 0 0 0,0 1 0 0 0,-1 4 12 0 0,0 0 1 0 0,0 0-1 0 0,-1 0 0 0 0,-3 11 0 0 0,-51 126 300 0 0,-30 90 52 0 0,79-213-322 0 0,-13 26 0 0 0,-5 13 10 0 0,24-59-135 0 0,0 1 1 0 0,0 0-1 0 0,1 0 0 0 0,-1 0 0 0 0,1 1 0 0 0,-1-1 1 0 0,1 0-1 0 0,0 0 0 0 0,-1 0 0 0 0,1 3 0 0 0,1-2-7 0 0,-1-1-299 0 0,3 1-1413 0 0,-3-2 1768 0 0,0-1 0 0 0,0 0-1 0 0,0 1 1 0 0,0-1 0 0 0,1 0 0 0 0,-1 1-1 0 0,0-1 1 0 0,0 0 0 0 0,0 1 0 0 0,0-1 0 0 0,1 0-1 0 0,-1 0 1 0 0,0 1 0 0 0,0-1 0 0 0,1 0-1 0 0,-1 0 1 0 0,0 0 0 0 0,1 1 0 0 0,-1-1-1 0 0,0 0 1 0 0,0 0 0 0 0,1 0 0 0 0,-1 0 0 0 0,1 1-1 0 0,2-1-244 0 0,-1 1 1 0 0,1-1-1 0 0,0 0 0 0 0,-1 0 0 0 0,1 0 0 0 0,4 0 0 0 0,7-2-4265 0 0</inkml:trace>
</inkml:ink>
</file>

<file path=ppt/ink/ink8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36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43 10423 0 0,'27'-10'896'0'0,"59"-12"1912"0"0,-113 15-1625 0 0,15 5-1115 0 0,-1 1 0 0 0,1 1 0 0 0,-1 0 0 0 0,1 0 1 0 0,0 1-1 0 0,-1 1 0 0 0,1 0 0 0 0,0 1 0 0 0,0 0 0 0 0,0 0 0 0 0,0 2 1 0 0,-16 7-1 0 0,13-4-30 0 0,1 1 1 0 0,0 0 0 0 0,0 1-1 0 0,1 1 1 0 0,0 0-1 0 0,1 0 1 0 0,0 1 0 0 0,-17 23-1 0 0,12-12 257 0 0,0 1-1 0 0,-18 37 1 0 0,31-54-224 0 0,1 1 0 0 0,0-1 0 0 0,0 1 0 0 0,1-1 0 0 0,0 1 0 0 0,0 0 0 0 0,1 0 1 0 0,0 0-1 0 0,0 0 0 0 0,1 0 0 0 0,0 0 0 0 0,0 0 0 0 0,4 15 0 0 0,-4-22-58 0 0,0 0-1 0 0,0 0 1 0 0,0 0 0 0 0,1-1-1 0 0,-1 1 1 0 0,0 0 0 0 0,1 0-1 0 0,-1-1 1 0 0,1 1 0 0 0,-1 0 0 0 0,1-1-1 0 0,-1 1 1 0 0,1 0 0 0 0,-1-1-1 0 0,1 1 1 0 0,0-1 0 0 0,-1 1-1 0 0,1-1 1 0 0,0 1 0 0 0,-1-1 0 0 0,1 1-1 0 0,0-1 1 0 0,0 0 0 0 0,1 1-1 0 0,0-1 7 0 0,0 0-1 0 0,0 1 0 0 0,-1-1 0 0 0,1 0 1 0 0,0 0-1 0 0,0-1 0 0 0,0 1 1 0 0,0 0-1 0 0,0-1 0 0 0,3 0 0 0 0,5-3 46 0 0,-1 0-1 0 0,1-1 0 0 0,10-7 0 0 0,-16 9-25 0 0,41-26-115 0 0,-1-2 0 0 0,-2-2 0 0 0,72-71 0 0 0,-113 102 19 0 0,-7 19-129 0 0,2-10 180 0 0,-25 58 56 0 0,-4 8 58 0 0,29-62-93 0 0,1 0 0 0 0,-1 1 0 0 0,2-1 1 0 0,-3 21-1 0 0,6-10 50 0 0,0-21-43 0 0,32 0-453 0 0,-12-5 256 0 0</inkml:trace>
</inkml:ink>
</file>

<file path=ppt/ink/ink8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36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8751 0 0,'0'0'794'0'0,"-1"1"-652"0"0,-1 4 921 0 0,-1-1 0 0 0,0 1 1 0 0,0-1-1 0 0,-7 7 0 0 0,-1 4 3409 0 0,6-3-4718 0 0,5-10 815 0 0,0 7-56 0 0,1 8-42 0 0,4 25 0 0 0,-2-27-341 0 0,-1-1 0 0 0,-1 29 0 0 0,-4-2 55 0 0,-13 64 0 0 0,16-105-162 0 0,0 1 0 0 0,-1-1 1 0 0,1 1-1 0 0,0-1 1 0 0,0 1-1 0 0,0 0 1 0 0,0-1-1 0 0,0 1 1 0 0,0 0-1 0 0,0-1 0 0 0,0 1 1 0 0,0-1-1 0 0,0 1 1 0 0,0 0-1 0 0,0-1 1 0 0,0 1-1 0 0,0 0 1 0 0,0-1-1 0 0,1 1 0 0 0,-1-1 1 0 0,0 1-1 0 0,0-1 1 0 0,1 1-1 0 0,-1-1 1 0 0,0 1-1 0 0,1-1 1 0 0,-1 1-1 0 0,1-1 1 0 0,-1 1-1 0 0,1-1 0 0 0,-1 1 1 0 0,1-1-1 0 0,-1 0 1 0 0,1 1-1 0 0,-1-1 1 0 0,1 0-1 0 0,-1 1 1 0 0,1-1-1 0 0,-1 0 0 0 0,1 0 1 0 0,0 0-1 0 0,-1 1 1 0 0,1-1-1 0 0,0 0 1 0 0,-1 0-1 0 0,1 0 1 0 0,-1 0-1 0 0,1 0 0 0 0,0 0 1 0 0,-1 0-1 0 0,1-1 1 0 0,0 1-1 0 0,0 0 1 0 0,3-1-4 0 0,-1 0 1 0 0,0 0-1 0 0,1 0 1 0 0,-1 0-1 0 0,0-1 1 0 0,0 1-1 0 0,0-1 1 0 0,3-2-1 0 0,58-47 95 0 0,109-79 250 0 0,25 19-539 0 0,-162 92 140 0 0,10-4-1710 0 0,-22 13-96 0 0</inkml:trace>
</inkml:ink>
</file>

<file path=ppt/ink/ink8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36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142 216 16207 0 0,'0'0'1470'0'0,"1"2"-1209"0"0,8 25 1924 0 0,-8-25-1719 0 0,15 0 618 0 0,-13-1-1002 0 0,-1 0 0 0 0,1-1-1 0 0,-1 1 1 0 0,1-1-1 0 0,0 0 1 0 0,3 0-1 0 0,14-4 353 0 0,-1-1 0 0 0,38-13-1 0 0,-48 14-411 0 0,23-8-60 0 0,-1-1 0 0 0,0-2 0 0 0,-2-1-1 0 0,0-1 1 0 0,0-2 0 0 0,-2-1 0 0 0,29-26 0 0 0,-53 43-47 0 0,0-1 0 0 0,0 1 0 0 0,0 0 1 0 0,0-1-1 0 0,0 1 0 0 0,-1-1 0 0 0,3-6 0 0 0,-4 9 70 0 0,-1 0-1 0 0,0 0 0 0 0,0 1 0 0 0,1-1 0 0 0,-1 0 1 0 0,0 0-1 0 0,0 0 0 0 0,0 1 0 0 0,0-1 0 0 0,0 0 1 0 0,0 0-1 0 0,0 0 0 0 0,0 0 0 0 0,0 1 0 0 0,-1-1 1 0 0,1 0-1 0 0,0 0 0 0 0,-1-1 0 0 0,0 1 6 0 0,1 0 0 0 0,-1 0 0 0 0,0 0 0 0 0,0 1 0 0 0,0-1 0 0 0,0 0 0 0 0,0 1 0 0 0,0-1 0 0 0,0 0 0 0 0,0 1 0 0 0,0 0 0 0 0,0-1 0 0 0,0 1 0 0 0,0-1 0 0 0,-1 1 0 0 0,1 0 0 0 0,-2 0 0 0 0,-5-1-37 0 0,0 0 0 0 0,0 1-1 0 0,0 1 1 0 0,0-1 0 0 0,1 1 0 0 0,-1 1-1 0 0,0-1 1 0 0,-11 5 0 0 0,-5 2 4 0 0,-30 16-1 0 0,18-7 46 0 0,0 3 0 0 0,-47 33 0 0 0,63-38 51 0 0,1 1 1 0 0,0 1 0 0 0,1 0 0 0 0,1 2-1 0 0,-17 23 1 0 0,10-8 146 0 0,-28 54-1 0 0,44-72-130 0 0,0 1-1 0 0,1-1 0 0 0,1 1 0 0 0,1 1 0 0 0,-6 33 0 0 0,11-47-49 0 0,-1 0 1 0 0,1 0-1 0 0,0 1 0 0 0,0-1 0 0 0,0 0 1 0 0,1 0-1 0 0,0 1 0 0 0,-1-1 1 0 0,2 0-1 0 0,-1 0 0 0 0,0 0 0 0 0,1 0 1 0 0,0 0-1 0 0,-1 0 0 0 0,2 0 0 0 0,-1-1 1 0 0,0 1-1 0 0,1-1 0 0 0,-1 0 0 0 0,1 1 1 0 0,0-1-1 0 0,0 0 0 0 0,1-1 0 0 0,-1 1 1 0 0,0-1-1 0 0,6 4 0 0 0,2-1 40 0 0,0 0 0 0 0,0 0-1 0 0,0-1 1 0 0,0-1-1 0 0,1 0 1 0 0,0 0 0 0 0,-1-1-1 0 0,17 1 1 0 0,273 3 343 0 0,-208-7-456 0 0,-72 1-465 0 0,-1-1-1 0 0,25-5 0 0 0,-14 1-1037 0 0</inkml:trace>
</inkml:ink>
</file>

<file path=ppt/ink/ink8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47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776 61 1839 0 0,'2'-2'83'0'0,"50"-57"15258"0"0,-54 75-15145 0 0,0 0 0 0 0,-1 0 0 0 0,-1-1 0 0 0,-1 1 0 0 0,-9 21-1 0 0,1 2 22 0 0,-9 31-217 0 0,-56 120 0 0 0,-79 86-249 0 0,-17-9-107 0 0,118-182 316 0 0,-81 98 30 0 0,98-132 9 0 0,26-37 31 0 0,-16 16 0 0 0,19-21-17 0 0,0 1 1 0 0,1 0 0 0 0,0 1 0 0 0,-10 15-1 0 0,13-17-13 0 0,4-5 0 0 0,0 0 0 0 0,0 1 0 0 0,0-1 0 0 0,0 0 0 0 0,0 1 0 0 0,1-1 0 0 0,0 1 0 0 0,0-1 0 0 0,0 1 0 0 0,1 0 0 0 0,-1 5 0 0 0,0-8-2 0 0,1 0 1 0 0,0 0-1 0 0,-1 0 0 0 0,1 0 0 0 0,0 1 1 0 0,0-1-1 0 0,0 0 0 0 0,0 0 0 0 0,1 0 0 0 0,-1 0 1 0 0,0 1-1 0 0,1-1 0 0 0,0 2 0 0 0,2 7-219 0 0,6-5-4799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9:17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178 249 2303 0 0,'-1'2'167'0'0,"-16"25"-501"0"0,8-16 3288 0 0,-17 17-1 0 0,-14 7 3886 0 0,13-16-5518 0 0,22-15-1047 0 0,-1-1-1 0 0,0 0 0 0 0,1 0 1 0 0,-1 0-1 0 0,-12 3 0 0 0,18-6-262 0 0,0 0 1 0 0,-1 0-1 0 0,1 0 0 0 0,-1 0 0 0 0,1 0 0 0 0,0 0 0 0 0,-1 0 0 0 0,1 0 1 0 0,0 0-1 0 0,-1-1 0 0 0,1 1 0 0 0,0 0 0 0 0,-1 0 0 0 0,1 0 1 0 0,0 0-1 0 0,-1 0 0 0 0,1-1 0 0 0,0 1 0 0 0,0 0 0 0 0,-1 0 1 0 0,1 0-1 0 0,0-1 0 0 0,-1 1 0 0 0,1 0 0 0 0,0-1 0 0 0,0 1 0 0 0,0 0 1 0 0,-1 0-1 0 0,1-1 0 0 0,0 1 0 0 0,0 0 0 0 0,0-1 0 0 0,0 0 1 0 0,-2-11 342 0 0,3 6-280 0 0,0 0 1 0 0,0-1 0 0 0,1 1 0 0 0,0 0-1 0 0,1 0 1 0 0,-1 0 0 0 0,5-7-1 0 0,28-40 7 0 0,-16 27 63 0 0,0-3-113 0 0,2 1 0 0 0,28-31 0 0 0,-38 48-23 0 0,1 1-1 0 0,0 0 0 0 0,0 0 1 0 0,0 1-1 0 0,1 1 0 0 0,1 0 1 0 0,19-8-1 0 0,-10 7 132 0 0,1 0 1 0 0,0 2-1 0 0,0 1 0 0 0,28-4 0 0 0,-30 11 211 0 0,-20 0-220 0 0,8 5 358 0 0,-9-3-456 0 0,0 0 1 0 0,1 0-1 0 0,-1 0 0 0 0,0 0 0 0 0,-1 0 0 0 0,1 1 1 0 0,-1-1-1 0 0,1 0 0 0 0,-1 0 0 0 0,0 0 0 0 0,0 1 1 0 0,0-1-1 0 0,0 0 0 0 0,-1 0 0 0 0,0 0 0 0 0,-1 5 1 0 0,-2 6 56 0 0,-1 0 0 0 0,-10 18 0 0 0,5-9 0 0 0,-3 7-24 0 0,1-6 294 0 0,-14 51-1 0 0,24-66-298 0 0,0 0-1 0 0,0 0 1 0 0,1 0-1 0 0,1 0 1 0 0,-1 0-1 0 0,2 0 1 0 0,-1 0-1 0 0,1 0 1 0 0,4 16-1 0 0,-5-20-47 0 0,0-4-6 0 0,0 0-1 0 0,0 1 1 0 0,1-1-1 0 0,-1 0 1 0 0,0 0-1 0 0,0 1 1 0 0,1-1-1 0 0,-1 0 1 0 0,1 0-1 0 0,-1 0 1 0 0,1 1 0 0 0,0-1-1 0 0,-1 0 1 0 0,3 2-1 0 0,5 10 109 0 0,-4-11-109 0 0,-2-2-4 0 0,-1 1-56 0 0,0-1 0 0 0,0 1 0 0 0,0 0 0 0 0,0-1 1 0 0,0 1-1 0 0,0-1 0 0 0,0 1 0 0 0,1-1 0 0 0,-1 0 0 0 0,0 1 0 0 0,0-1 0 0 0,0 0 0 0 0,2 0 0 0 0,5 1-6142 0 0,1 0-1005 0 0</inkml:trace>
</inkml:ink>
</file>

<file path=ppt/ink/ink8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47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106 293 6911 0 0,'-33'-1'435'0'0,"16"0"-244"0"0,1 0-1 0 0,-24 4 8058 0 0,43-1-7930 0 0,6 3-196 0 0,1 0 0 0 0,-1 0 1 0 0,1-1-1 0 0,0 0 1 0 0,1-1-1 0 0,-1 0 0 0 0,0-1 1 0 0,1 0-1 0 0,-1 0 1 0 0,1-1-1 0 0,13-1 0 0 0,9 0 275 0 0,0-2 0 0 0,48-10-1 0 0,188-46 1376 0 0,-112 22-1068 0 0,159-42 22 0 0,-63 14-312 0 0,-2 7-4549 0 0,-194 44 1892 0 0,-9 2-4715 0 0</inkml:trace>
</inkml:ink>
</file>

<file path=ppt/ink/ink8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48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575 109 1839 0 0,'46'-22'944'0'0,"4"-1"5498"0"0,14-7-1407 0 0,-41 18-3834 0 0,-23 12-1112 0 0,1 0 0 0 0,-1-1 1 0 0,1 1-1 0 0,-1 0 1 0 0,1 0-1 0 0,-1 0 1 0 0,0-1-1 0 0,1 1 0 0 0,-1 0 1 0 0,0 0-1 0 0,1-1 1 0 0,-1 1-1 0 0,0 0 0 0 0,1-1 1 0 0,-1 1-1 0 0,0-1 1 0 0,1 1-1 0 0,-1 0 1 0 0,0-1-1 0 0,0 1 0 0 0,0-1 1 0 0,1 1-1 0 0,-1-1 1 0 0,0 0-62 0 0,0 1 1 0 0,0-1-1 0 0,-1 1 1 0 0,1 0-1 0 0,0-1 1 0 0,0 1 0 0 0,-1 0-1 0 0,1-1 1 0 0,0 1-1 0 0,0 0 1 0 0,-1-1-1 0 0,1 1 1 0 0,0 0-1 0 0,-1 0 1 0 0,1-1 0 0 0,-1 1-1 0 0,1 0 1 0 0,0 0-1 0 0,-1-1 1 0 0,-21-5 215 0 0,12 6-238 0 0,1-1 1 0 0,-1 2 0 0 0,1-1-1 0 0,-1 1 1 0 0,1 1 0 0 0,-14 3-1 0 0,-55 22-25 0 0,12 2-14 0 0,-104 66 0 0 0,86-46 25 0 0,68-39 12 0 0,-97 56 134 0 0,90-50-77 0 0,1 0-1 0 0,-34 32 1 0 0,52-43-9 0 0,0-1 1 0 0,0 1-1 0 0,0 0 0 0 0,1 0 0 0 0,-1 0 0 0 0,-2 6 1 0 0,5-9 105 0 0,4 0-86 0 0,-1 1-64 0 0,1-1 0 0 0,-1 0-1 0 0,1 0 1 0 0,0 0 0 0 0,0 0-1 0 0,0 0 1 0 0,0 0 0 0 0,0-1-1 0 0,1 0 1 0 0,-1 0 0 0 0,0 1-1 0 0,1-2 1 0 0,-1 1 0 0 0,1 0-1 0 0,-1-1 1 0 0,1 0 0 0 0,-1 0-1 0 0,0 0 1 0 0,1 0 0 0 0,-1 0-1 0 0,1-1 1 0 0,-1 1 0 0 0,4-2-1 0 0,36-7-59 0 0,-2-3-1 0 0,0-1 0 0 0,0-1 1 0 0,-1-3-1 0 0,-1-1 1 0 0,71-46-1 0 0,-73 37-457 0 0,-36 25 388 0 0,-2 5 85 0 0,-28 63 382 0 0,-6 14 50 0 0,31-65-326 0 0,3-1-11 0 0,1-13-65 0 0,0-1 0 0 0,1 1 0 0 0,-1 0 0 0 0,0 0 0 0 0,1 0 0 0 0,-1 0 0 0 0,1-1 0 0 0,-1 1 0 0 0,1 0 0 0 0,-1-1 0 0 0,1 1 0 0 0,-1 0 0 0 0,1-1 0 0 0,0 1 0 0 0,-1 0 0 0 0,1-1 0 0 0,0 1 0 0 0,-1-1 1 0 0,1 0-1 0 0,0 1 0 0 0,0-1 0 0 0,0 1 0 0 0,-1-1 0 0 0,1 0 0 0 0,0 0 0 0 0,0 1 0 0 0,0-1 0 0 0,0 0 0 0 0,0 0 0 0 0,-1 0 0 0 0,1 0 0 0 0,2 0 0 0 0,1-1-746 0 0,0 1 0 0 0,0-1 0 0 0,-1 0 0 0 0,1-1 1 0 0,0 1-1 0 0,5-3 0 0 0,13-7-5185 0 0</inkml:trace>
</inkml:ink>
</file>

<file path=ppt/ink/ink8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48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199 261 7831 0 0,'-67'31'1659'0'0,"50"-21"918"0"0,-27 19 1 0 0,26-16-1828 0 0,11-8-621 0 0,1-1 0 0 0,0 1 1 0 0,0 0-1 0 0,0 0 1 0 0,0 1-1 0 0,-8 11 1 0 0,14-16-125 0 0,0-1 1 0 0,-1 0-1 0 0,1 1 1 0 0,0-1-1 0 0,0 1 1 0 0,0-1-1 0 0,0 1 1 0 0,0-1 0 0 0,-1 1-1 0 0,1-1 1 0 0,0 1-1 0 0,0-1 1 0 0,0 1-1 0 0,0-1 1 0 0,0 1-1 0 0,0-1 1 0 0,1 1 0 0 0,-1-1-1 0 0,0 0 1 0 0,0 1-1 0 0,0-1 1 0 0,0 1-1 0 0,1 0 1 0 0,4 5 23 0 0,-3-5-19 0 0,-1 0 0 0 0,1 0-1 0 0,0-1 1 0 0,0 1 0 0 0,0-1-1 0 0,0 1 1 0 0,1-1 0 0 0,-1 0-1 0 0,0 0 1 0 0,0 0 0 0 0,0 0 0 0 0,0 0-1 0 0,0 0 1 0 0,0-1 0 0 0,0 1-1 0 0,0-1 1 0 0,0 1 0 0 0,0-1-1 0 0,0 0 1 0 0,0 0 0 0 0,1-1-1 0 0,8-3 42 0 0,0-1 0 0 0,12-9 0 0 0,-21 13-39 0 0,28-18 106 0 0,230-174 149 0 0,-231 168-175 0 0,1 3 1 0 0,2 0-1 0 0,0 2 1 0 0,1 1-1 0 0,46-20 1 0 0,-74 38 18 0 0,1 0 0 0 0,-1 0 0 0 0,1 1 1 0 0,0-1-1 0 0,-1 1 0 0 0,10 0 0 0 0,-14 1-94 0 0,0 0-1 0 0,0 1 0 0 0,0-1 0 0 0,1 0 1 0 0,-1 1-1 0 0,0-1 0 0 0,0 1 1 0 0,0-1-1 0 0,0 1 0 0 0,-1 0 1 0 0,1-1-1 0 0,0 1 0 0 0,0 0 1 0 0,0-1-1 0 0,0 1 0 0 0,-1 0 1 0 0,1 0-1 0 0,1 1 0 0 0,8 17 100 0 0,-7-11-56 0 0,-1 0 0 0 0,1 0 0 0 0,-2 0 0 0 0,1 1 0 0 0,-1-1-1 0 0,0 16 1 0 0,-5 52 174 0 0,3-64-217 0 0,-2 12 25 0 0,-1 0-1 0 0,-1-1 1 0 0,-10 29-1 0 0,-31 66 86 0 0,23-64-64 0 0,19-41-28 0 0,3-10-138 0 0,10-2-6245 0 0,2-4 488 0 0</inkml:trace>
</inkml:ink>
</file>

<file path=ppt/ink/ink8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49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16 125 2759 0 0,'-16'-5'11398'0'0,"26"-1"-9584"0"0,6-1-1485 0 0,0 0-1 0 0,0 1 0 0 0,0 0 1 0 0,1 1-1 0 0,32-4 0 0 0,-26 4-142 0 0,278-41 884 0 0,-245 42-1057 0 0,28-4-16 0 0,-73 6-7 0 0,-1-1-45 0 0,-3-1-14 0 0,-6 3 2 0 0,-1 4 55 0 0,-1 0-1 0 0,0 0 1 0 0,0 0 0 0 0,0 0 0 0 0,0 0-1 0 0,0-1 1 0 0,-1 1 0 0 0,1 0-1 0 0,-3 3 1 0 0,-3 5-8 0 0,-23 43 1 0 0,-3-2 1 0 0,-44 54-1 0 0,45-64 23 0 0,14-17-21 0 0,-1-2 1 0 0,-1-1-1 0 0,-1 0 0 0 0,-26 21 0 0 0,39-39 18 0 0,6-3-8 0 0,0 0 0 0 0,0 0 0 0 0,0 0 0 0 0,1 0 0 0 0,-1 0 0 0 0,0 1 0 0 0,1-1 0 0 0,-1 0 0 0 0,-2 3 0 0 0</inkml:trace>
</inkml:ink>
</file>

<file path=ppt/ink/ink8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50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8839 0 0,'0'0'1511'0'0,"1"2"-899"0"0,5 14 117 0 0,1-1-1 0 0,1 1 1 0 0,0-2 0 0 0,1 1 0 0 0,0-1-1 0 0,16 18 1 0 0,76 74 1201 0 0,-70-75-1588 0 0,5 4-51 0 0,-2 2 0 0 0,47 66-1 0 0,-71-88-257 0 0,-1 0-39 0 0,0-1 0 0 0,1 0 0 0 0,1 0 0 0 0,1-1 0 0 0,15 14 1 0 0,-25-26-26 0 0,1 0 1 0 0,-1 1-1 0 0,0-1 1 0 0,1 0 0 0 0,-1 0-1 0 0,1 0 1 0 0,0-1 0 0 0,-1 1-1 0 0,1-1 1 0 0,0 1 0 0 0,-1-1-1 0 0,1 0 1 0 0,0 0-1 0 0,-1 0 1 0 0,1 0 0 0 0,0 0-1 0 0,-1-1 1 0 0,1 1 0 0 0,4-2-1 0 0,2-1-881 0 0,0-1-1 0 0,-1 1 0 0 0,1-2 1 0 0,8-4-1 0 0</inkml:trace>
</inkml:ink>
</file>

<file path=ppt/ink/ink8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51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30 12463 0 0,'0'0'2668'0'0,"2"-1"-1944"0"0,15-18 754 0 0,-16 18-1148 0 0,1-7 449 0 0,-36 39-859 0 0,0 1 1 0 0,-28 38-1 0 0,10-12 166 0 0,-179 160 984 0 0,216-205-1026 0 0,0-1 0 0 0,-1-1-1 0 0,0-1 1 0 0,-1 0 0 0 0,0-1-1 0 0,-1-1 1 0 0,1-1 0 0 0,-30 9 0 0 0,42-15-1165 0 0,15-3 651 0 0,19-6-53 0 0,-11 1 155 0 0</inkml:trace>
</inkml:ink>
</file>

<file path=ppt/ink/ink8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52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110 221 5983 0 0,'0'0'464'0'0,"-2"1"-305"0"0,-23 1 283 0 0,20-2 266 0 0,-1 0 0 0 0,1 1 0 0 0,-1 0 0 0 0,1 0 0 0 0,-1 0 0 0 0,1 0-1 0 0,-7 4 1 0 0,-11 5 278 0 0,21-9 235 0 0,0 0-780 0 0,1-1-372 0 0,1 0 0 0 0,0 0-1 0 0,0 0 1 0 0,0 0 0 0 0,-1 0-1 0 0,1 0 1 0 0,0 0 0 0 0,0 0-1 0 0,0 0 1 0 0,-1 0 0 0 0,1 0-1 0 0,0 0 1 0 0,0 0 0 0 0,0 0 0 0 0,0 0-1 0 0,-1 0 1 0 0,1 1 0 0 0,0-1-1 0 0,0 0 1 0 0,0 0 0 0 0,0 0-1 0 0,0 0 1 0 0,-1 0 0 0 0,1 1-1 0 0,0-1 1 0 0,0 0 0 0 0,0 0-1 0 0,0 0 1 0 0,0 0 0 0 0,0 1-1 0 0,0-1 1 0 0,0 0 0 0 0,0 0 0 0 0,0 0-1 0 0,0 1 1 0 0,0-1 0 0 0,0 0-1 0 0,0 0 1 0 0,8 3 647 0 0,23-1-940 0 0,-26-2 443 0 0,375-20 420 0 0,-337 16-614 0 0,129-12 69 0 0,240-24 4 0 0,-2-16 0 0 0,-222 22 10 0 0,134-22 339 0 0,6 28-170 0 0,-299 28-825 0 0,58 6 1 0 0,-74-4 97 0 0,1 1 1 0 0,-2 0-1 0 0,1 1 1 0 0,0 0 0 0 0,-1 1-1 0 0,22 12 1 0 0,-7 1-5606 0 0</inkml:trace>
</inkml:ink>
</file>

<file path=ppt/ink/ink8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53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16 146 13703 0 0,'0'0'1372'0'0,"-2"1"-1253"0"0,-12 5 4152 0 0,29-10-3825 0 0,147-25 593 0 0,-4-13-741 0 0,13-2-44 0 0,-120 33-122 0 0,72-6 1 0 0,68 11 15 0 0,-142 8-714 0 0,92 14 0 0 0,-132-14 390 0 0,1 0 0 0 0,-1 1 0 0 0,0 0-1 0 0,0 0 1 0 0,11 6 0 0 0,-17-7 27 0 0,-2-1 11 0 0,0 0 130 0 0,-1 0 0 0 0,1 0 0 0 0,-1-1 0 0 0,1 1 0 0 0,-1 0 0 0 0,0 0 0 0 0,1 0 0 0 0,-1 0 0 0 0,0 0 0 0 0,1 0 0 0 0,-1-1 0 0 0,0 1 0 0 0,0 0 0 0 0,0 0 0 0 0,0 0 0 0 0,0 0 0 0 0,0 0 0 0 0,0 0 0 0 0,0 2-1 0 0,-1-1-24 0 0,0 0 0 0 0,0 0 0 0 0,0 1 0 0 0,0-1 0 0 0,0 0 0 0 0,0 0-1 0 0,-3 4 1 0 0,-2 0-56 0 0,0 1-1 0 0,0-1 1 0 0,-13 10-1 0 0,-112 70 630 0 0,93-63-285 0 0,1 0 0 0 0,1 3 0 0 0,-37 35 0 0 0,-119 154 211 0 0,166-182-414 0 0,1 1 0 0 0,-26 50 0 0 0,46-77-64 0 0,2-3-516 0 0</inkml:trace>
</inkml:ink>
</file>

<file path=ppt/ink/ink8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54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18 114 4607 0 0,'0'0'354'0'0,"-2"0"-5"0"0,-14-3 12300 0 0,27 4-13122 0 0,40 4 1052 0 0,0-2 0 0 0,84-5 0 0 0,209-47 219 0 0,-46-3-652 0 0,-294 52-146 0 0,112-15-47 0 0,-97 14-96 0 0,1 0 0 0 0,-1 2 0 0 0,38 5 1 0 0,-50-5-335 0 0,0 1 0 0 0,1 0 1 0 0,-1 0-1 0 0,0 1 1 0 0,0 0-1 0 0,8 5 1 0 0,-13-6-602 0 0</inkml:trace>
</inkml:ink>
</file>

<file path=ppt/ink/ink8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55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72 13559 0 0,'1'-2'307'0'0,"3"-4"-117"0"0,0-1 0 0 0,0 1-1 0 0,1 0 1 0 0,0 0 0 0 0,0 0 0 0 0,1 1 0 0 0,-1 0-1 0 0,1 0 1 0 0,0 0 0 0 0,11-6 0 0 0,-16 11-140 0 0,1-1-1 0 0,-1 1 1 0 0,0 0 0 0 0,0 0-1 0 0,0-1 1 0 0,0 1 0 0 0,0 0-1 0 0,1 0 1 0 0,-1 0 0 0 0,0 0-1 0 0,0 0 1 0 0,0 0 0 0 0,0 1 0 0 0,0-1-1 0 0,1 0 1 0 0,-1 1 0 0 0,0-1-1 0 0,0 0 1 0 0,0 1 0 0 0,0-1-1 0 0,0 1 1 0 0,0 0 0 0 0,0-1-1 0 0,0 1 1 0 0,0 0 0 0 0,-1 0-1 0 0,1-1 1 0 0,0 1 0 0 0,0 0 0 0 0,-1 0-1 0 0,1 0 1 0 0,0 0 0 0 0,-1 0-1 0 0,1 0 1 0 0,-1 0 0 0 0,1 2-1 0 0,1 1-3 0 0,0 1-1 0 0,0 0 0 0 0,-1-1 1 0 0,0 1-1 0 0,0 0 1 0 0,1 10-1 0 0,-3 23 126 0 0,0 0 0 0 0,-3-1 0 0 0,-12 61 0 0 0,-40 108-94 0 0,-4-36-93 0 0,-3 8-53 0 0,57-155 29 0 0,6-17-619 0 0,0-5 611 0 0,0-1-1 0 0,0 0 0 0 0,0 0 1 0 0,0 1-1 0 0,1-1 0 0 0,-1 0 1 0 0,0 1-1 0 0,0-1 0 0 0,0 0 1 0 0,0 0-1 0 0,0 1 0 0 0,0-1 1 0 0,0 0-1 0 0,1 0 0 0 0,-1 0 1 0 0,0 1-1 0 0,0-1 0 0 0,0 0 1 0 0,1 0-1 0 0,-1 0 0 0 0,0 1 1 0 0,0-1-1 0 0,1 0 0 0 0,-1 0 1 0 0,0 0-1 0 0,0 0 0 0 0,1 0 1 0 0,-1 1-1 0 0,0-1 0 0 0,0 0 1 0 0,1 0-1 0 0,-1 0 0 0 0,0 0 1 0 0,0 0-1 0 0,1 0 0 0 0,-1 0 1 0 0,1 0-1 0 0,12-1-1428 0 0,14-8 11 0 0,1-6-6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9:17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0 13503 0 0,'0'0'620'0'0,"-2"1"-16"0"0,-4 4-355 0 0,1 1-1 0 0,-1-1 1 0 0,1 1-1 0 0,0 0 1 0 0,1 0-1 0 0,-1 0 1 0 0,1 1-1 0 0,1 0 1 0 0,-1 0-1 0 0,1 0 1 0 0,0 0-1 0 0,0 0 1 0 0,1 1 0 0 0,0-1-1 0 0,1 1 1 0 0,0-1-1 0 0,0 1 1 0 0,0-1-1 0 0,1 1 1 0 0,0 10-1 0 0,1-10-89 0 0,0 1 0 0 0,1-1 0 0 0,0 1 0 0 0,0-1 0 0 0,0 0 0 0 0,1 0 0 0 0,0 0 0 0 0,1 0 0 0 0,0-1 0 0 0,0 1 0 0 0,1-1 0 0 0,0 0 0 0 0,0 0 0 0 0,0-1 0 0 0,1 0 0 0 0,0 0 0 0 0,0 0 0 0 0,11 7 0 0 0,9 3 45 0 0,1-2 0 0 0,1-1 0 0 0,0-1 0 0 0,40 11 0 0 0,-43-14-108 0 0,53 16 152 0 0,131 52 116 0 0,-176-58-436 0 0,-32-18-33 0 0,3 6 319 0 0</inkml:trace>
</inkml:ink>
</file>

<file path=ppt/ink/ink8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55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527 103 1839 0 0,'1'-9'86'0'0,"1"-1"-1"0"0,0 1 0 0 0,1-1 1 0 0,0 1-1 0 0,1 0 0 0 0,7-15 1 0 0,-7 17 2 0 0,0-8 12279 0 0,-10 23-11128 0 0,-14 28-849 0 0,-24 59-1 0 0,-6 43 319 0 0,39-105-524 0 0,-57 180 430 0 0,24-74-367 0 0,27-85-239 0 0,-47 137 103 0 0,43-137-71 0 0,-41 76 1 0 0,-59 96 23 0 0,90-173-728 0 0,30-51 343 0 0</inkml:trace>
</inkml:ink>
</file>

<file path=ppt/ink/ink8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55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8 275 9215 0 0,'-7'-4'9975'0'0,"25"-7"-8595"0"0,-7 8-1136 0 0,0-1 0 0 0,0 2 0 0 0,0-1 0 0 0,1 2 0 0 0,-1-1 0 0 0,1 2 1 0 0,21 0-1 0 0,16-1 392 0 0,-2-2-151 0 0,158-17 326 0 0,-112 5-1154 0 0,0-4-1 0 0,-1-3 1 0 0,-2-5-1 0 0,148-64 1 0 0,-199 73-1392 0 0,1 2-3649 0 0,-7 3-1364 0 0</inkml:trace>
</inkml:ink>
</file>

<file path=ppt/ink/ink8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56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295 162 4143 0 0,'0'0'319'0'0,"7"-4"138"0"0,-1 0 1253 0 0,-1 0 0 0 0,1-1 0 0 0,-1 0 0 0 0,0 1-1 0 0,6-10 1 0 0,-5 6-1071 0 0,0 0-1 0 0,-1-1 1 0 0,0 1 0 0 0,0-1-1 0 0,-1 0 1 0 0,4-12 0 0 0,-7 20-605 0 0,-1-1 1 0 0,1 1-1 0 0,-1-1 1 0 0,1 0-1 0 0,-1 1 1 0 0,0-1-1 0 0,0 0 1 0 0,0 1-1 0 0,0-1 1 0 0,0 0-1 0 0,0 1 1 0 0,0-1-1 0 0,0 0 1 0 0,-1 1-1 0 0,1-1 1 0 0,-1 0-1 0 0,1 1 1 0 0,-1-1-1 0 0,0 1 1 0 0,1-1-1 0 0,-1 1 1 0 0,0 0-1 0 0,-2-3 1 0 0,2 3-50 0 0,-1 0 0 0 0,1 0 0 0 0,-1 0 0 0 0,0 0-1 0 0,1 0 1 0 0,-1 1 0 0 0,0-1 0 0 0,0 0 0 0 0,1 1 0 0 0,-1-1 0 0 0,0 1 0 0 0,0 0 0 0 0,0 0 0 0 0,0 0 0 0 0,0 0 0 0 0,0 0-1 0 0,0 0 1 0 0,0 0 0 0 0,-3 1 0 0 0,-10 3-77 0 0,1 0 0 0 0,-1 0 0 0 0,1 2 1 0 0,0-1-1 0 0,0 2 0 0 0,1 0 0 0 0,0 1 0 0 0,0 0 0 0 0,-21 18 0 0 0,5 1 214 0 0,0 1 1 0 0,-37 48-1 0 0,58-66 2 0 0,0 1 0 0 0,1 0 0 0 0,1 0 0 0 0,0 1 0 0 0,-9 23 0 0 0,14-34 70 0 0,2 1 6 0 0,0 0-159 0 0,-1-1 0 0 0,1 1 1 0 0,0-1-1 0 0,-1 1 1 0 0,1-1-1 0 0,0 0 1 0 0,0 0-1 0 0,0 1 1 0 0,0-1-1 0 0,0 0 1 0 0,0 0-1 0 0,0 0 1 0 0,1 0-1 0 0,-1 0 1 0 0,2 1-1 0 0,1 0 16 0 0,-1 0 1 0 0,1-1-1 0 0,0 0 0 0 0,0 0 0 0 0,6 1 0 0 0,3-1-83 0 0,0 0-1 0 0,1-2 1 0 0,-1 0-1 0 0,-1 0 1 0 0,1-1-1 0 0,23-7 1 0 0,8 0-659 0 0,-34 8 413 0 0,0-1 1 0 0,0 0 0 0 0,-1-1 0 0 0,1 0 0 0 0,-1-1 0 0 0,15-7 0 0 0,-12 3 195 0 0,-3 0 91 0 0,-8 7 101 0 0,13 22-4477 0 0,-11-16 955 0 0</inkml:trace>
</inkml:ink>
</file>

<file path=ppt/ink/ink8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56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6 366 7831 0 0,'0'0'4592'0'0,"0"2"-3328"0"0,-5 18 4378 0 0,7-21-5098 0 0,7-3-270 0 0,0 0 0 0 0,0-1 1 0 0,-1 0-1 0 0,0 0 0 0 0,1-1 1 0 0,7-8-1 0 0,6-2 60 0 0,117-97 266 0 0,9-7-559 0 0,-123 103-65 0 0,0 1 0 0 0,0 1 0 0 0,2 1 0 0 0,37-14 0 0 0,-62 27-4 0 0,-1 1 18 0 0,0-1 1 0 0,0 1-1 0 0,0-1 0 0 0,0 1 0 0 0,0 0 1 0 0,0-1-1 0 0,0 1 0 0 0,0 0 0 0 0,0 0 1 0 0,0 0-1 0 0,0-1 0 0 0,0 1 0 0 0,0 0 0 0 0,0 0 1 0 0,0 1-1 0 0,0-1 0 0 0,2 0 0 0 0,-2 2 10 0 0,1-1-1 0 0,0 1 1 0 0,-1 0-1 0 0,0-1 1 0 0,1 1-1 0 0,-1 0 1 0 0,0 0-1 0 0,0 0 1 0 0,0 0-1 0 0,0 0 1 0 0,0 0-1 0 0,0 0 1 0 0,-1 0-1 0 0,1 1 1 0 0,-1-1-1 0 0,0 0 0 0 0,1 0 1 0 0,-1 0-1 0 0,0 1 1 0 0,0-1-1 0 0,0 0 1 0 0,-1 4-1 0 0,0 2 0 0 0,-1 12 17 0 0,-1 0-1 0 0,0 0 0 0 0,-9 26 1 0 0,-24 56 90 0 0,6-22-66 0 0,26-67-279 0 0,0 2 1 0 0,0-1-1 0 0,-2 29 1 0 0,6-41-232 0 0</inkml:trace>
</inkml:ink>
</file>

<file path=ppt/ink/ink8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58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233 238 2303 0 0,'0'0'12648'0'0,"11"6"-11904"0"0,-10-6-631 0 0,0 1 0 0 0,1-1 0 0 0,-1 1-1 0 0,0-1 1 0 0,1 0 0 0 0,-1 0 0 0 0,1 0 0 0 0,-1 0-1 0 0,0 0 1 0 0,1 0 0 0 0,-1 0 0 0 0,1 0 0 0 0,-1-1 0 0 0,0 1-1 0 0,1 0 1 0 0,-1-1 0 0 0,0 1 0 0 0,2-2 0 0 0,1 0-2 0 0,-1 0 1 0 0,0 0-1 0 0,0-1 1 0 0,0 1-1 0 0,0-1 1 0 0,3-4-1 0 0,1-2-83 0 0,0-1 1 0 0,0 0-1 0 0,-1 0 0 0 0,7-17 1 0 0,1-2-15 0 0,-10 21-9 0 0,0-1 0 0 0,0 0-1 0 0,0 0 1 0 0,3-17 0 0 0,-6 25-16 0 0,-1-1 0 0 0,1 1 0 0 0,-1-1 0 0 0,0 0 0 0 0,0 1 1 0 0,0-1-1 0 0,0 0 0 0 0,0 1 0 0 0,0-1 0 0 0,0 0 0 0 0,0 1 0 0 0,-1-1 0 0 0,1 0 1 0 0,0 1-1 0 0,-1-1 0 0 0,0 1 0 0 0,1-1 0 0 0,-1 1 0 0 0,0-1 0 0 0,0 1 1 0 0,0-1-1 0 0,0 1 0 0 0,0 0 0 0 0,0 0 0 0 0,0-1 0 0 0,0 1 0 0 0,-1 0 0 0 0,1 0 1 0 0,0 0-1 0 0,-1 0 0 0 0,1 0 0 0 0,-1 1 0 0 0,1-1 0 0 0,-1 0 0 0 0,1 1 0 0 0,-3-1 1 0 0,-10-3-146 0 0,-1 0 1 0 0,1 1 0 0 0,-1 1 0 0 0,-14 0 0 0 0,24 2 147 0 0,0 0 1 0 0,0 0 0 0 0,0 1-1 0 0,0 0 1 0 0,0 0 0 0 0,0 0-1 0 0,0 0 1 0 0,0 1 0 0 0,1 0-1 0 0,-1 0 1 0 0,0 0 0 0 0,1 1-1 0 0,0-1 1 0 0,-1 1 0 0 0,-4 5-1 0 0,-5 4 8 0 0,3-3 0 0 0,1 1 0 0 0,0 0 0 0 0,-16 21 0 0 0,3 1 1 0 0,10-14 62 0 0,0 0-1 0 0,1 1 1 0 0,1 0-1 0 0,1 0 1 0 0,-11 31-1 0 0,20-48-53 0 0,0 1 0 0 0,1-1 0 0 0,-1 0 0 0 0,1 1 0 0 0,-1-1 0 0 0,1 0 0 0 0,0 1 0 0 0,0-1-1 0 0,0 0 1 0 0,1 1 0 0 0,-1-1 0 0 0,0 0 0 0 0,1 1 0 0 0,0-1 0 0 0,1 4 0 0 0,-1-5 1 0 0,0 1-1 0 0,0-1 1 0 0,0 0 0 0 0,0 1 0 0 0,0-1 0 0 0,1 0-1 0 0,-1 0 1 0 0,0 0 0 0 0,1 0 0 0 0,-1 0 0 0 0,1 0-1 0 0,-1 0 1 0 0,1-1 0 0 0,-1 1 0 0 0,1-1 0 0 0,-1 1-1 0 0,1-1 1 0 0,0 1 0 0 0,-1-1 0 0 0,1 0 0 0 0,0 0-1 0 0,2 0 1 0 0,11 1 48 0 0,1-1 0 0 0,-1-1 0 0 0,1-1-1 0 0,-1 0 1 0 0,0-1 0 0 0,1 0 0 0 0,-1-1-1 0 0,27-12 1 0 0,66-29-58 0 0,-101 43 6 0 0,-4 1-1 0 0,-1-1 1 0 0,1 1-1 0 0,0 0 0 0 0,-1-1 0 0 0,1 0 1 0 0,-1 0-1 0 0,1 1 0 0 0,-1-1 1 0 0,0-1-1 0 0,3-1 0 0 0,-1-2 6 0 0,-3 5 626 0 0,-1 2-631 0 0,-1 1 0 0 0,1-1 0 0 0,-1 1 0 0 0,1-1 0 0 0,-1 0 0 0 0,0 1 0 0 0,0-1 0 0 0,1 0 0 0 0,-1 1 0 0 0,0-1-1 0 0,0 0 1 0 0,-1 0 0 0 0,0 2 0 0 0,-9 9-9 0 0,9-5 13 0 0,0 0-1 0 0,0 0 0 0 0,0 0 1 0 0,0 8-1 0 0,-6 21 110 0 0,-60 156 985 0 0,66-184-1028 0 0,-1 0 0 0 0,0-1 1 0 0,-1 1-1 0 0,0-1 0 0 0,0 0 1 0 0,0 0-1 0 0,-8 9 0 0 0,9-12-66 0 0,0-1 0 0 0,0 1 0 0 0,0-1-1 0 0,0 1 1 0 0,1 0 0 0 0,-3 6 0 0 0,0 0-7 0 0,-25 45-3 0 0,30-55 12 0 0,-1 1 0 0 0,1-1 0 0 0,0 0-1 0 0,0 0 1 0 0,0 0 0 0 0,0 0 0 0 0,0 0-1 0 0,0 0 1 0 0,0 0 0 0 0,0 1 0 0 0,0-1-1 0 0,0 0 1 0 0,0 0 0 0 0,0 0 0 0 0,0 0 0 0 0,0 0-1 0 0,0 0 1 0 0,0 1 0 0 0,0-1 0 0 0,0 0-1 0 0,0 0 1 0 0,0 0 0 0 0,0 0 0 0 0,0 0 0 0 0,0 0-1 0 0,0 1 1 0 0,0-1 0 0 0,0 0 0 0 0,0 0-1 0 0,0 0 1 0 0,0 0 0 0 0,0 0 0 0 0,0 0 0 0 0,1 0-1 0 0,-1 0 1 0 0,0 1 0 0 0,0-1 0 0 0,0 0-1 0 0,0 0 1 0 0,0 0 0 0 0,0 0 0 0 0,0 0 0 0 0,0 0-1 0 0,1 0 1 0 0,-1 0 0 0 0,0 0 0 0 0,0 0-1 0 0,0 0 1 0 0,0 0 0 0 0,0 0 0 0 0,0 0 0 0 0,1 0-1 0 0,-1 0 1 0 0,0 0 0 0 0,0 0 0 0 0,0 0-1 0 0,0 0 1 0 0,0 0 0 0 0,0 0 0 0 0,1 0 0 0 0,-1 0-1 0 0,0 0 1 0 0,0 0 0 0 0,0 0 0 0 0,0 0-1 0 0,17-5 266 0 0,18-13-1549 0 0,-19 9-3896 0 0,-1 0-1758 0 0</inkml:trace>
</inkml:ink>
</file>

<file path=ppt/ink/ink8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59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6447 0 0,'0'0'2678'0'0,"-1"1"-1578"0"0,-7 32 1104 0 0,8-32-744 0 0,0 1-950 0 0,-1 2-306 0 0,1-1-1 0 0,0 1 1 0 0,0-1-1 0 0,1 0 0 0 0,-1 1 1 0 0,1-1-1 0 0,-1 1 1 0 0,1-1-1 0 0,0 0 0 0 0,1 0 1 0 0,-1 1-1 0 0,0-1 1 0 0,1 0-1 0 0,3 4 0 0 0,4 6 216 0 0,0 0-1 0 0,12 10 1 0 0,-7-7-84 0 0,87 92 1361 0 0,0-1-1092 0 0,-91-95-583 0 0,14 17 24 0 0,0-2 1 0 0,3 0-1 0 0,40 32 0 0 0,-61-55-37 0 0,0 0 0 0 0,0-1 0 0 0,1 1 0 0 0,-1-1 0 0 0,9 2 0 0 0,-13-4-78 0 0,1 0 0 0 0,0 0 0 0 0,0-1 1 0 0,0 1-1 0 0,0-1 0 0 0,0 0 0 0 0,0 0 1 0 0,0 0-1 0 0,0 0 0 0 0,0-1 0 0 0,-1 1 1 0 0,1-1-1 0 0,0 1 0 0 0,5-3 1 0 0,19-11-2210 0 0,-11 2-2557 0 0,-1-1-963 0 0</inkml:trace>
</inkml:ink>
</file>

<file path=ppt/ink/ink8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09:59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1 14079 0 0,'0'0'1276'0'0,"-1"0"-1049"0"0,-3 0-151 0 0,0 0-1 0 0,1 1 1 0 0,-1 0 0 0 0,1 0 0 0 0,-1 0 0 0 0,1 0-1 0 0,-1 0 1 0 0,1 1 0 0 0,0-1 0 0 0,-1 1-1 0 0,1 0 1 0 0,0 0 0 0 0,0 0 0 0 0,-3 3-1 0 0,-5 5 378 0 0,1 1-1 0 0,-12 14 1 0 0,0 0-262 0 0,-40 41 453 0 0,-70 71 212 0 0,26-22-400 0 0,65-69-442 0 0,-63 57 0 0 0,66-67-352 0 0,5-5-2177 0 0,10-12-2777 0 0,9-10 49 0 0</inkml:trace>
</inkml:ink>
</file>

<file path=ppt/ink/ink8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0:00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0 327 13791 0 0,'0'0'1247'0'0,"1"-1"-1023"0"0,2 0-105 0 0,0-1 1 0 0,0 1-1 0 0,0 0 1 0 0,0-1-1 0 0,0 1 0 0 0,0 0 1 0 0,0 1-1 0 0,0-1 1 0 0,5 0-1 0 0,33-1 983 0 0,-20 2-741 0 0,342-34 1025 0 0,102-24 186 0 0,-194 28-922 0 0,178-20 120 0 0,-226 26-421 0 0,111-11 289 0 0,302-35 42 0 0,-581 63-1170 0 0,0 3 0 0 0,63 4 0 0 0,-117 0 465 0 0,3 0-285 0 0,1 0 0 0 0,-1 0-1 0 0,0 1 1 0 0,0 0-1 0 0,0 0 1 0 0,0 0-1 0 0,6 2 1 0 0,-2 4-1813 0 0</inkml:trace>
</inkml:ink>
</file>

<file path=ppt/ink/ink8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0:00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482 234 8287 0 0,'0'0'2291'0'0,"11"2"3217"0"0,-8-2-5375 0 0,1 1-1 0 0,0-1 1 0 0,0-1 0 0 0,-1 1-1 0 0,1-1 1 0 0,0 1 0 0 0,-1-1-1 0 0,1 0 1 0 0,-1 0 0 0 0,1-1-1 0 0,-1 1 1 0 0,0-1 0 0 0,1 0-1 0 0,-1 1 1 0 0,0-1 0 0 0,0-1-1 0 0,3-2 1 0 0,6-6 98 0 0,0 0 0 0 0,16-20 0 0 0,-27 31-220 0 0,4-8 16 0 0,1 1-1 0 0,-1 0 1 0 0,0-1 0 0 0,-1 0 0 0 0,0 0-1 0 0,5-11 1 0 0,-8 15-39 0 0,0 1-1 0 0,0 0 1 0 0,0-1 0 0 0,0 1-1 0 0,-1-1 1 0 0,1 1 0 0 0,-1-1-1 0 0,0 1 1 0 0,0-1-1 0 0,0 1 1 0 0,0-1 0 0 0,-1 1-1 0 0,1 0 1 0 0,-1-1 0 0 0,0 1-1 0 0,0-1 1 0 0,0 1 0 0 0,-1 0-1 0 0,-1-4 1 0 0,1 5-25 0 0,0 0 1 0 0,0 0-1 0 0,0 0 1 0 0,0 1-1 0 0,0-1 1 0 0,0 0-1 0 0,-1 1 0 0 0,1 0 1 0 0,-1-1-1 0 0,1 1 1 0 0,-1 0-1 0 0,1 0 1 0 0,-1 0-1 0 0,0 1 1 0 0,1-1-1 0 0,-1 1 0 0 0,0-1 1 0 0,-3 1-1 0 0,-3 0-100 0 0,-1 0-1 0 0,1 0 0 0 0,-1 1 1 0 0,-9 2-1 0 0,-12 4 5 0 0,0 1 0 0 0,0 2-1 0 0,1 1 1 0 0,0 1 0 0 0,1 2 0 0 0,-35 22-1 0 0,20-8 416 0 0,1 3 0 0 0,2 1-1 0 0,-40 41 1 0 0,81-73-280 0 0,-17 17 271 0 0,-18 21 0 0 0,32-34-246 0 0,-1 1 1 0 0,1-1-1 0 0,0 1 1 0 0,0 0-1 0 0,0 0 0 0 0,1 0 1 0 0,0 0-1 0 0,0 1 1 0 0,0-1-1 0 0,0 1 0 0 0,0 5 1 0 0,2-10-11 0 0,0 0 1 0 0,0 0-1 0 0,0 0 0 0 0,0 0 1 0 0,0 1-1 0 0,0-1 1 0 0,0 0-1 0 0,1 0 0 0 0,-1 0 1 0 0,0 0-1 0 0,0 0 1 0 0,1 0-1 0 0,-1 0 0 0 0,1 0 1 0 0,-1 0-1 0 0,1 0 1 0 0,0 0-1 0 0,-1 0 0 0 0,1 0 1 0 0,0-1-1 0 0,0 1 1 0 0,-1 0-1 0 0,2 0 0 0 0,0 1 8 0 0,0-1 0 0 0,0-1 0 0 0,0 1 0 0 0,0 0-1 0 0,0 0 1 0 0,0-1 0 0 0,1 1 0 0 0,-1-1 0 0 0,0 0-1 0 0,0 1 1 0 0,3-1 0 0 0,4-1 51 0 0,0 0 1 0 0,0 0-1 0 0,1 0 1 0 0,12-5-1 0 0,20-7-116 0 0,-1-2 0 0 0,-1-2 0 0 0,0-1 0 0 0,-2-3 0 0 0,42-27 0 0 0,-77 47-507 0 0,-2 7 238 0 0,-5 14 193 0 0,-8 25 384 0 0,-56 137 931 0 0,-15 45-3 0 0,71-186-1094 0 0,2 0-1 0 0,1 1 0 0 0,-4 68 0 0 0,13-102-91 0 0,0-1-1 0 0,0 0 0 0 0,1 0 1 0 0,2 7-1 0 0,-2-11-69 0 0</inkml:trace>
</inkml:ink>
</file>

<file path=ppt/ink/ink8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0:01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81 119 6911 0 0,'0'0'623'0'0,"-1"1"-514"0"0,-21 13 366 0 0,-29 21 7045 0 0,50-34-6991 0 0,-5 5 3755 0 0,15-5-4207 0 0,1 0 0 0 0,-1 0 0 0 0,0-1 0 0 0,1 0 0 0 0,-1 0 0 0 0,0-1 1 0 0,10-2-1 0 0,-1 1-20 0 0,5-2 12 0 0,35-10 0 0 0,-15 3-23 0 0,163-43 24 0 0,-9 2-2 0 0,-133 38-66 0 0,72-7 0 0 0,-109 19-432 0 0,45 2 0 0 0,-60 0 36 0 0,0 2 0 0 0,-1 0-1 0 0,1 0 1 0 0,0 1 0 0 0,-1 0-1 0 0,14 6 1 0 0,-24-8 86 0 0,12 5-11 0 0,-8 0-4131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9:18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1 9671 0 0,'0'0'440'0'0,"-3"0"-5"0"0,-9 0 7437 0 0,10 0-7531 0 0,-3 1-214 0 0,0 1-1 0 0,0 0 1 0 0,-1 0-1 0 0,2 0 1 0 0,-1 0-1 0 0,0 1 1 0 0,0 0-1 0 0,-6 5 1 0 0,-37 33 440 0 0,45-38-537 0 0,-126 105 582 0 0,36-31-474 0 0,-129 119 0 0 0,219-193-159 0 0,1-1 0 0 0,-1 1 0 0 0,1-1 0 0 0,0 1-1 0 0,0 0 1 0 0,-2 5 0 0 0,3-6-109 0 0</inkml:trace>
</inkml:ink>
</file>

<file path=ppt/ink/ink8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0:02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41 10135 0 0,'4'-6'124'0'0,"1"-1"155"0"0,-1 1 0 0 0,2 0 0 0 0,9-10 4147 0 0,-14 31-3990 0 0,-2-5-213 0 0,-1 0 0 0 0,1-1 0 0 0,-2 1 0 0 0,0-1 0 0 0,-7 18 0 0 0,1-3 168 0 0,-143 336 1728 0 0,79-199-1971 0 0,55-122-128 0 0,5-13-33 0 0,2 2 0 0 0,0 0 0 0 0,2 0 0 0 0,-6 30 0 0 0,14-56-869 0 0</inkml:trace>
</inkml:ink>
</file>

<file path=ppt/ink/ink8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0:08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25 5063 0 0,'0'0'390'0'0,"8"-11"3703"0"0,11-3 1720 0 0,-18 16-5461 0 0,-1 3-253 0 0,1-1 0 0 0,-1 1 0 0 0,1-1 0 0 0,-1 1 0 0 0,-1-1 0 0 0,1 0 0 0 0,-1 1 0 0 0,1-1-1 0 0,-1 1 1 0 0,-1-1 0 0 0,1 0 0 0 0,-1 1 0 0 0,-2 5 0 0 0,-6 10 189 0 0,-19 28 0 0 0,14-24-145 0 0,-12 22-79 0 0,-39 89 0 0 0,63-125-64 0 0,2-2-152 0 0,1-6-630 0 0</inkml:trace>
</inkml:ink>
</file>

<file path=ppt/ink/ink8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0:09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0 11575 0 0,'0'0'5143'0'0,"-1"0"-4592"0"0,-3 1-435 0 0,1-1 0 0 0,0 1 0 0 0,-1 0 1 0 0,1 0-1 0 0,0 0 0 0 0,0 1 0 0 0,0-1 1 0 0,0 1-1 0 0,0 0 0 0 0,0-1 0 0 0,1 1 1 0 0,-1 1-1 0 0,0-1 0 0 0,-2 3 0 0 0,-7 7 141 0 0,-15 19 0 0 0,26-28-201 0 0,-12 15 104 0 0,1 1 0 0 0,1 0 1 0 0,1 1-1 0 0,0 1 0 0 0,-6 22 0 0 0,12-31-125 0 0,1 1 0 0 0,0-1-1 0 0,0 1 1 0 0,2 0 0 0 0,-1 23-1 0 0,2-11 86 0 0,2 0 0 0 0,4 26 0 0 0,-4-43-266 0 0,-2-7-924 0 0</inkml:trace>
</inkml:ink>
</file>

<file path=ppt/ink/ink8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0:09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40 437 4143 0 0,'0'0'191'0'0,"-1"1"-11"0"0,-38 27 13072 0 0,169-140-10392 0 0,96-49-2457 0 0,-130 100-335 0 0,-44 26-145 0 0,92-44 0 0 0,-131 72 23 0 0,-9 5 23 0 0,-1 0 0 0 0,1 1 1 0 0,0-1-1 0 0,6-1 0 0 0,-8 3-41 0 0,5 13-72 0 0,-6-8 122 0 0,0 0 0 0 0,0 0 0 0 0,0 0 0 0 0,0 0 0 0 0,-1 0 0 0 0,0 0 0 0 0,-1 7-1 0 0,-6 38-23 0 0,1-18 53 0 0,5-17-7 0 0,-1 0 0 0 0,2-1 0 0 0,1 17 0 0 0,-1-24 0 0 0,2 1 0 0 0,-1 0 0 0 0,1-1 0 0 0,0 1 0 0 0,0-1 0 0 0,1 0 0 0 0,6 12 0 0 0,-7-16 8 0 0,0 0 0 0 0,1 0-1 0 0,-1 0 1 0 0,1-1 0 0 0,0 1-1 0 0,0-1 1 0 0,0 0 0 0 0,0 0-1 0 0,0 0 1 0 0,0 0 0 0 0,0 0-1 0 0,1-1 1 0 0,-1 1 0 0 0,1-1-1 0 0,-1 0 1 0 0,1 0 0 0 0,-1 0 0 0 0,1-1-1 0 0,0 1 1 0 0,4-1 0 0 0,6 1 38 0 0,0-1 0 0 0,1-1 0 0 0,26-3 0 0 0,-10-3-30 0 0,0 0 1 0 0,0-2 0 0 0,-1-1-1 0 0,0-1 1 0 0,34-19 0 0 0,20-21-4305 0 0,-67 40 2762 0 0</inkml:trace>
</inkml:ink>
</file>

<file path=ppt/ink/ink8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0:10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808 0 8287 0 0,'-1'1'639'0'0,"-60"53"1570"0"0,-76 87-1 0 0,101-101-1654 0 0,-158 187 1022 0 0,37-42-1356 0 0,108-127-173 0 0,4 2 1 0 0,-45 75-1 0 0,83-122-86 0 0,0 0 0 0 0,-6 17 0 0 0,5-5-4172 0 0,5-12-721 0 0</inkml:trace>
</inkml:ink>
</file>

<file path=ppt/ink/ink8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0:10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17 9215 0 0,'9'-16'9382'0'0,"-8"18"-8546"0"0,-1 4-744 0 0,0-1 0 0 0,0 1 0 0 0,0 0 0 0 0,-1 0 0 0 0,0 0 1 0 0,0-1-1 0 0,-1 1 0 0 0,1 0 0 0 0,-1-1 0 0 0,-5 11 0 0 0,-1 0 58 0 0,-1 0 0 0 0,-14 19 1 0 0,-29 37 44 0 0,-112 118 0 0 0,157-185-178 0 0,-11 13 42 0 0,13-12 1 0 0,4-5 16 0 0,3-1 11 0 0,13-1-47 0 0,0-1 0 0 0,0-1 0 0 0,0 0 0 0 0,26-11 0 0 0,-6 3-43 0 0,52-20 6 0 0,-1-1-33 0 0,-72 29-9 0 0,-1-1 0 0 0,1 2 1 0 0,0 0-1 0 0,22-1 0 0 0,-25 3-449 0 0,-1 0 1 0 0,1 1-1 0 0,-1 0 1 0 0,20 6 0 0 0,-28-7-772 0 0</inkml:trace>
</inkml:ink>
</file>

<file path=ppt/ink/ink8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0:10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12 13991 0 0,'0'0'1268'0'0,"-1"-1"-1041"0"0,-3-5-100 0 0,3 4 1087 0 0,0 2-490 0 0,-1-1-643 0 0,0 1 1 0 0,0-1-1 0 0,0 1 0 0 0,0 0 0 0 0,0 0 1 0 0,1 0-1 0 0,-1 0 0 0 0,0 0 0 0 0,0 0 0 0 0,0 1 1 0 0,0-1-1 0 0,0 1 0 0 0,0-1 0 0 0,1 1 0 0 0,-1 0 1 0 0,0-1-1 0 0,0 1 0 0 0,1 0 0 0 0,-1 0 1 0 0,1 0-1 0 0,-1 1 0 0 0,1-1 0 0 0,-1 0 0 0 0,1 0 1 0 0,0 1-1 0 0,-3 2 0 0 0,-4 6 124 0 0,1 0 0 0 0,0 0 0 0 0,-6 12 0 0 0,6-11-7 0 0,-202 370 1222 0 0,52-86-1034 0 0,125-241-330 0 0,4 1 0 0 0,-35 92-1 0 0,61-141-145 0 0,1 0-1 0 0,-1 0 0 0 0,1 0 1 0 0,0 0-1 0 0,-1 6 1 0 0,2-10 60 0 0,0-1 1 0 0,0 0-1 0 0,0 0 1 0 0,0 1-1 0 0,1-1 1 0 0,-1 0-1 0 0,0 0 1 0 0,0 1-1 0 0,1-1 1 0 0,-1 0-1 0 0,1 0 1 0 0,-1 0-1 0 0,1 1 0 0 0,0-1 1 0 0,-1 0-1 0 0,1 0 1 0 0,0 0-1 0 0,0 0 1 0 0,-1 0-1 0 0,1 0 1 0 0,0-1-1 0 0,0 1 1 0 0,0 0-1 0 0,0 0 1 0 0,0-1-1 0 0,1 1 1 0 0,-1 0-1 0 0,0-1 1 0 0,0 1-1 0 0,2 0 1 0 0,14 1-721 0 0</inkml:trace>
</inkml:ink>
</file>

<file path=ppt/ink/ink8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0:22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58 4143 0 0,'-13'0'12414'0'0,"15"-1"-12328"0"0,0 0 1 0 0,0 1 0 0 0,0-1 0 0 0,0 0 0 0 0,0 0-1 0 0,0 0 1 0 0,0 0 0 0 0,2-2 0 0 0,6-3 116 0 0,5 1 23 0 0,-1 0 1 0 0,1 0 0 0 0,1 2-1 0 0,17-2 1 0 0,61-3-24 0 0,-35 7-196 0 0,9 0-643 0 0,-22-4-4634 0 0,-23 1-309 0 0</inkml:trace>
</inkml:ink>
</file>

<file path=ppt/ink/ink8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0:23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 13039 0 0,'0'0'1186'0'0,"1"-2"-874"0"0,3-2-55 0 0,0 1 0 0 0,0-1 1 0 0,0 0-1 0 0,0 1 0 0 0,1 0 0 0 0,0 0 1 0 0,-1 0-1 0 0,1 1 0 0 0,0 0 1 0 0,9-3-1 0 0,8-2 168 0 0,27-4-1 0 0,-39 9-347 0 0,81-12 191 0 0,109-2 0 0 0,-88 9-1767 0 0,-66 3-4720 0 0</inkml:trace>
</inkml:ink>
</file>

<file path=ppt/ink/ink8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0:27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0 6911 0 0,'0'0'528'0'0,"-10"7"2442"0"0,9-6-2524 0 0,0 1 0 0 0,0-1 0 0 0,0 1 0 0 0,1-1 0 0 0,-1 1 0 0 0,0-1 0 0 0,1 1 0 0 0,-1-1 0 0 0,1 1 0 0 0,0 0 0 0 0,-1-1 0 0 0,1 4 0 0 0,0 28-520 0 0,0-2 238 0 0,-8 9 8 0 0,-2-1 0 0 0,-1 0 1 0 0,-21 44-1 0 0,22-55-156 0 0,-10 18 0 0 0,-36 61-1 0 0,25-50-498 0 0,24-44 295 0 0,4-9-208 0 0,0 1 0 0 0,1 0 0 0 0,0 0 0 0 0,0 0 0 0 0,-2 6 0 0 0,4-10-751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9:20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 11575 0 0,'-4'-6'7095'0'0,"6"7"-7040"0"0,1 0 0 0 0,-1 0 0 0 0,-1 0 0 0 0,1 1-1 0 0,0-1 1 0 0,0 0 0 0 0,0 1 0 0 0,1 1 0 0 0,0-1 18 0 0,26 24 241 0 0,-15-14-167 0 0,1 0 1 0 0,28 19 0 0 0,2-6-44 0 0,109 66 35 0 0,-118-67-130 0 0,-1 1 0 0 0,35 33-1 0 0,-53-41-9 0 0,-1 0-1 0 0,-1 1 1 0 0,0 0-1 0 0,-2 1 1 0 0,0 1-1 0 0,-1 0 0 0 0,-1 1 1 0 0,-1 0-1 0 0,-1 1 1 0 0,13 44-1 0 0,-15-37 26 0 0,-2 1-1 0 0,0 0 0 0 0,-3 0 0 0 0,0 1 0 0 0,-2-1 1 0 0,-1 0-1 0 0,-1 1 0 0 0,-7 30 0 0 0,-14 44 461 0 0,6-36 115 0 0,15-61-501 0 0,0 0 0 0 0,-1 0 0 0 0,0-1 0 0 0,-1 1 1 0 0,0-1-1 0 0,0 0 0 0 0,0 0 0 0 0,-1 0 0 0 0,0 0 0 0 0,0-1 0 0 0,-1 0 0 0 0,0 0 1 0 0,-7 6-1 0 0,-11 6 188 0 0,0-2-1 0 0,-36 20 1 0 0,28-18-97 0 0,-131 70 11 0 0,159-85-209 0 0,-38 24 6 0 0,38-25-25 0 0,1 2 0 0 0,-1-1 0 0 0,1 0 0 0 0,0 1 1 0 0,0-1-1 0 0,0 1 0 0 0,0 0 0 0 0,-2 5 0 0 0,5-9-14 0 0,0 1 0 0 0,0-1 0 0 0,0 1-1 0 0,0-1 1 0 0,0 1 0 0 0,0 0 0 0 0,0-1 0 0 0,0 1-1 0 0,0-1 1 0 0,0 1 0 0 0,0 0 0 0 0,0-1 0 0 0,0 1 0 0 0,0-1-1 0 0,1 1 1 0 0,-1-1 0 0 0,0 1 0 0 0,0-1 0 0 0,1 1-1 0 0,-1-1 1 0 0,0 1 0 0 0,1-1 0 0 0,-1 1 0 0 0,0-1-1 0 0,1 0 1 0 0,-1 1 0 0 0,1-1 0 0 0,-1 1 0 0 0,1-1 0 0 0,-1 0-1 0 0,1 0 1 0 0,-1 1 0 0 0,1-1 0 0 0,0 0 0 0 0,19 9-919 0 0,-19-9 820 0 0,10 2-1412 0 0,0-1-3342 0 0,-1-1-1519 0 0</inkml:trace>
</inkml:ink>
</file>

<file path=ppt/ink/ink8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0:27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87 9703 0 0,'-2'2'440'0'0,"0"0"-352"0"0,-1 1-1 0 0,0-1 0 0 0,0 0 0 0 0,0 1 0 0 0,-5 1 0 0 0,-25 16 5222 0 0,32-15-4536 0 0,1-5-724 0 0,-1 0 1 0 0,1 1-1 0 0,0-1 1 0 0,0 0 0 0 0,-1 1-1 0 0,1-1 1 0 0,0 1 0 0 0,0-1-1 0 0,0 1 1 0 0,0-1-1 0 0,0 0 1 0 0,0 1 0 0 0,0-1-1 0 0,0 1 1 0 0,0-1 0 0 0,0 1-1 0 0,0-1 1 0 0,0 1-1 0 0,0-1 1 0 0,0 1 0 0 0,0 0-1 0 0,1 2 53 0 0,1-1 0 0 0,-1 1 0 0 0,1 0 0 0 0,0-1-1 0 0,0 1 1 0 0,0-1 0 0 0,0 1 0 0 0,0-1 0 0 0,0 0 0 0 0,1 0-1 0 0,-1 0 1 0 0,1 0 0 0 0,-1 0 0 0 0,1-1 0 0 0,0 1-1 0 0,0-1 1 0 0,0 0 0 0 0,0 1 0 0 0,0-1 0 0 0,0-1 0 0 0,0 1-1 0 0,0 0 1 0 0,0-1 0 0 0,0 0 0 0 0,5 1 0 0 0,8-1 254 0 0,0-1-1 0 0,1 0 1 0 0,27-6 0 0 0,231-54 1198 0 0,12-2-1028 0 0,-235 54-475 0 0,40-8-81 0 0,110-6-1 0 0,-188 22-460 0 0,0 1-1 0 0,1 1 0 0 0,-1 0 0 0 0,0 1 1 0 0,14 3-1 0 0,-7 2-619 0 0</inkml:trace>
</inkml:ink>
</file>

<file path=ppt/ink/ink8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0:28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1 191 5983 0 0,'1'-1'5143'0'0,"22"-25"1341"0"0,-15 19-6010 0 0,1 0 1 0 0,-1 1-1 0 0,1 0 0 0 0,0 1 0 0 0,19-8 0 0 0,-26 12-456 0 0,1 1-1 0 0,-1 0 0 0 0,0 0 1 0 0,1 0-1 0 0,-1 0 0 0 0,0 0 1 0 0,0 0-1 0 0,1 1 0 0 0,2 0 1 0 0,5 1 0 0 0,42 5-18 0 0,-33-3 0 0 0,23 0 0 0 0,-15-3-6 0 0,-1-2-1 0 0,1-1 1 0 0,-1-1 0 0 0,33-8-1 0 0,-20 0-3 0 0,1-1-1 0 0,36-18 0 0 0,85-30 11 0 0,-141 52-14 0 0,-18 7-62 0 0,-9 14-194 0 0,1-5 243 0 0,-1 1 0 0 0,0-1 0 0 0,0-1-1 0 0,-10 7 1 0 0,-15 18-34 0 0,-7 18 33 0 0,-60 100 0 0 0,14-19 9 0 0,26-51 19 0 0,21-31 0 0 0,-33 59 0 0 0,64-97 0 0 0,-15 20 0 0 0,0-3 0 0 0,15-19 11 0 0,5-7 18 0 0</inkml:trace>
</inkml:ink>
</file>

<file path=ppt/ink/ink8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0:33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5063 0 0,'0'0'5998'0'0,"3"2"-4996"0"0,4 2-568 0 0,0-1-1 0 0,1 0 0 0 0,-1 0 1 0 0,1 0-1 0 0,0-1 0 0 0,0 0 1 0 0,0-1-1 0 0,0 0 0 0 0,0 0 1 0 0,0 0-1 0 0,12-2 0 0 0,33-3 891 0 0,57-13 0 0 0,-57 8-786 0 0,122-16 493 0 0,-133 22-935 0 0,1 1-1 0 0,50 5 1 0 0,-59 0-379 0 0,0-1 0 0 0,0-2 1 0 0,0-2-1 0 0,0-1 0 0 0,0-1 0 0 0,0-2 0 0 0,-1-2 0 0 0,0-1 0 0 0,0-1 0 0 0,-1-2 0 0 0,38-19 1 0 0,-7-1-3988 0 0,-48 26-1018 0 0</inkml:trace>
</inkml:ink>
</file>

<file path=ppt/ink/ink8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0:33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29 11743 0 0,'0'0'539'0'0,"0"-2"-10"0"0,1-7-229 0 0,-1 8-64 0 0,0 0 0 0 0,0 0-1 0 0,1 0 1 0 0,-1-1 0 0 0,0 1 0 0 0,0 0-1 0 0,1 0 1 0 0,-1 0 0 0 0,1-1 0 0 0,-1 1-1 0 0,1 0 1 0 0,-1 0 0 0 0,2-1 0 0 0,-1 2-186 0 0,-1-1 1 0 0,0 1-1 0 0,0 0 1 0 0,1 0 0 0 0,-1 0-1 0 0,0 0 1 0 0,0 0 0 0 0,1 0-1 0 0,-1 0 1 0 0,0 0-1 0 0,0 1 1 0 0,1-1 0 0 0,-1 0-1 0 0,0 0 1 0 0,0 0 0 0 0,1 0-1 0 0,-1 0 1 0 0,0 0 0 0 0,0 0-1 0 0,1 1 1 0 0,-1-1-1 0 0,0 0 1 0 0,0 0 0 0 0,0 0-1 0 0,1 0 1 0 0,-1 1 0 0 0,0-1-1 0 0,0 0 1 0 0,0 0-1 0 0,0 1 1 0 0,0-1 0 0 0,1 0-1 0 0,-1 0 1 0 0,0 0 0 0 0,0 1-1 0 0,2 2 24 0 0,-1 1 0 0 0,0-1 0 0 0,1 0-1 0 0,-1 1 1 0 0,0-1 0 0 0,-1 1 0 0 0,2 4 0 0 0,-2 9 8 0 0,-1 1 0 0 0,0-1 0 0 0,-7 31 0 0 0,-19 53 404 0 0,3-14-278 0 0,4 10-182 0 0,-7 27 12 0 0,21-99-21 0 0,-1-1-39 0 0,2 1 0 0 0,-4 36 0 0 0,9-58-558 0 0</inkml:trace>
</inkml:ink>
</file>

<file path=ppt/ink/ink8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0:34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73 7367 0 0,'0'0'568'0'0,"2"-7"-352"0"0,5-27 6792 0 0,-6 33-5976 0 0,2-3-652 0 0,-1 0 0 0 0,1 1 0 0 0,0-1-1 0 0,0 1 1 0 0,0 0 0 0 0,6-5 0 0 0,-4 6-359 0 0,-4 3-21 0 0,-1-1 0 0 0,0 0 0 0 0,1 0 0 0 0,-1 1 0 0 0,1-1 0 0 0,-1 0 0 0 0,0 1 0 0 0,0-1 0 0 0,1 1 0 0 0,-1-1 0 0 0,0 0 0 0 0,0 1 0 0 0,1-1 0 0 0,-1 1 0 0 0,0-1 0 0 0,0 1 0 0 0,0-1 0 0 0,0 0 0 0 0,0 1 0 0 0,2 7 13 0 0,-1 0 0 0 0,0 0-1 0 0,-1 0 1 0 0,1 0 0 0 0,-2 0 0 0 0,1 0-1 0 0,-3 13 1 0 0,-17 55 165 0 0,-93 285 110 0 0,96-304-293 0 0,-27 74-406 0 0,41-122 325 0 0,1-3-681 0 0,-1 1 0 0 0,0-1 1 0 0,-7 10-1 0 0</inkml:trace>
</inkml:ink>
</file>

<file path=ppt/ink/ink8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0:34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14887 0 0,'0'0'1488'0'0,"1"1"-1358"0"0,5 7-53 0 0,-4-7 246 0 0,-1 1 102 0 0,5 2-206 0 0,-1-1 0 0 0,0 1 0 0 0,1-1 0 0 0,0 0 0 0 0,0 0 0 0 0,0-1 0 0 0,0 1 0 0 0,0-1 0 0 0,0-1 0 0 0,1 1 0 0 0,-1-1 0 0 0,1 0 0 0 0,-1-1 0 0 0,12 1 0 0 0,35-3 659 0 0,97-15-1 0 0,51-24-539 0 0,-72 13-159 0 0,160-32-6 0 0,-252 52-146 0 0,0 2-1 0 0,1 1 0 0 0,0 1 0 0 0,49 3 0 0 0,-56 4-1516 0 0,-12 3-3478 0 0,-3 2-2222 0 0</inkml:trace>
</inkml:ink>
</file>

<file path=ppt/ink/ink8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0:35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335 153 1375 0 0,'2'0'107'0'0,"7"-2"1764"0"0,-1-1 1 0 0,0 0-1 0 0,0-1 0 0 0,0 0 0 0 0,12-7 1 0 0,16-8 547 0 0,-25 13-1829 0 0,-1 1 0 0 0,0-2 0 0 0,10-7 0 0 0,8-5 651 0 0,-27 18-1232 0 0,-1 1 0 0 0,1 0 0 0 0,-1-1 0 0 0,0 1 0 0 0,1 0 0 0 0,-1-1 1 0 0,1 1-1 0 0,-1 0 0 0 0,0-1 0 0 0,1 1 0 0 0,-1-1 0 0 0,0 1 0 0 0,0-1 0 0 0,1 1 0 0 0,-1 0 0 0 0,0-1 0 0 0,0 1 1 0 0,0-1-1 0 0,0 1 0 0 0,1-1 0 0 0,-1 1 0 0 0,0-1 0 0 0,0 0 0 0 0,0 1 0 0 0,0-1 0 0 0,0 1 0 0 0,0-1 1 0 0,0 1-1 0 0,-1-1 0 0 0,1 1 0 0 0,0-1 0 0 0,0 1 0 0 0,0-1 0 0 0,0 1 0 0 0,-1-1 0 0 0,1 1 0 0 0,0-1 0 0 0,-1 0 1 0 0,1 0 10 0 0,-1 0 0 0 0,0 0 0 0 0,0 0 0 0 0,0 0 0 0 0,0 0 1 0 0,0 0-1 0 0,0 0 0 0 0,0 1 0 0 0,0-1 0 0 0,0 0 1 0 0,0 0-1 0 0,0 1 0 0 0,-2-2 0 0 0,-9-1-20 0 0,-14-4 2 0 0,-29-4-1 0 0,46 10-3 0 0,0 0 0 0 0,0 0 1 0 0,0 1-1 0 0,0 1 0 0 0,0 0 0 0 0,0 0 0 0 0,-10 3 0 0 0,-1 1-19 0 0,0 2 0 0 0,1 1 0 0 0,1 0-1 0 0,-1 1 1 0 0,1 1 0 0 0,1 1 0 0 0,-17 14-1 0 0,14-9 19 0 0,1 0 0 0 0,1 2 0 0 0,0 0 0 0 0,1 1 0 0 0,-17 27 0 0 0,29-38 16 0 0,0 0-1 0 0,1 0 1 0 0,0 0-1 0 0,0 1 1 0 0,1-1-1 0 0,0 1 1 0 0,-3 16-1 0 0,5-22-7 0 0,1 0 1 0 0,0 0-1 0 0,0 0 0 0 0,0 0 1 0 0,0 0-1 0 0,0 0 0 0 0,1 0 1 0 0,-1 0-1 0 0,1 0 0 0 0,0 0 0 0 0,0 0 1 0 0,1 3-1 0 0,-1-4-3 0 0,1 0-1 0 0,-1 0 1 0 0,0-1 0 0 0,1 1 0 0 0,-1 0-1 0 0,1-1 1 0 0,0 1 0 0 0,0-1 0 0 0,-1 1-1 0 0,1-1 1 0 0,0 0 0 0 0,0 0 0 0 0,0 0-1 0 0,0 0 1 0 0,1 0 0 0 0,-1 0-1 0 0,4 0 1 0 0,1 1 3 0 0,-1-2-1 0 0,0 1 1 0 0,1-1 0 0 0,-1 0-1 0 0,1 0 1 0 0,-1 0-1 0 0,0-1 1 0 0,9-2 0 0 0,50-16 60 0 0,-49 13-54 0 0,-12 5-10 0 0,191-72-729 0 0,-187 69 553 0 0,-7 3-2 0 0,-2 2-692 0 0,-5 2 960 0 0,0 0 0 0 0,1 0 0 0 0,-1 1 0 0 0,1 0 0 0 0,0 0 0 0 0,0 0 1 0 0,1 1-1 0 0,-1-1 0 0 0,1 1 0 0 0,0 0 0 0 0,-6 11 0 0 0,-3 7 382 0 0,-16 36 1 0 0,27-56-460 0 0,-36 94 403 0 0,-40 164-1 0 0,34-106-233 0 0,42-145-228 0 0,-2 1 0 0 0,1-1 0 0 0,-2 0 0 0 0,1 0 1 0 0,-1-1-1 0 0,-1 1 0 0 0,0-1 0 0 0,0 0 0 0 0,-1-1 0 0 0,0 1 0 0 0,0-1 0 0 0,-10 8 0 0 0,8-13-794 0 0</inkml:trace>
</inkml:ink>
</file>

<file path=ppt/ink/ink8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0:35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94 9615 0 0,'0'0'439'0'0,"-2"0"-10"0"0,-1 1-403 0 0,0 0-1 0 0,0 0 0 0 0,0 0 1 0 0,1 1-1 0 0,-1-1 1 0 0,0 1-1 0 0,1 0 0 0 0,-1-1 1 0 0,1 1-1 0 0,-1 0 0 0 0,1 1 1 0 0,-2 1-1 0 0,-2 4 1447 0 0,0-1 1 0 0,-8 14-1 0 0,13-19-411 0 0,1 0-465 0 0,-1-2-513 0 0,1 1 0 0 0,0-1 0 0 0,0 1-1 0 0,0-1 1 0 0,0 1 0 0 0,-1-1 0 0 0,1 1 0 0 0,0 0 0 0 0,0-1-1 0 0,0 1 1 0 0,0-1 0 0 0,0 1 0 0 0,1-1 0 0 0,-1 1 0 0 0,0-1-1 0 0,0 2 1 0 0,3 0 21 0 0,-1 0-1 0 0,1 0 1 0 0,0-1-1 0 0,0 1 0 0 0,0-1 1 0 0,0 1-1 0 0,0-1 1 0 0,0 0-1 0 0,0 0 1 0 0,0 0-1 0 0,0-1 1 0 0,0 1-1 0 0,0-1 0 0 0,5 0 1 0 0,8 0 154 0 0,26-3 1 0 0,-27 2-162 0 0,81-12 248 0 0,142-38 0 0 0,47-7-217 0 0,-143 34-871 0 0,-50 1-6246 0 0,-59 12 1145 0 0</inkml:trace>
</inkml:ink>
</file>

<file path=ppt/ink/ink8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0:36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0 5527 0 0,'0'0'423'0'0,"1"2"58"0"0,0 10 2252 0 0,0 0 0 0 0,-1 18 0 0 0,-7 26 154 0 0,-20 56-2030 0 0,24-100-440 0 0,-27 100-60 0 0,-46 158 526 0 0,66-238-1097 0 0,-1 3-1763 0 0,-1-1-1 0 0,-25 47 1 0 0,28-66-4005 0 0</inkml:trace>
</inkml:ink>
</file>

<file path=ppt/ink/ink8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0:36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36 11519 0 0,'0'0'528'0'0,"1"-1"-16"0"0,2-3-472 0 0,0 0 1 0 0,0 0-1 0 0,0 1 0 0 0,7-6 0 0 0,1-2 6967 0 0,-11 13-6900 0 0,-4 11-95 0 0,0-2 0 0 0,-1 1 1 0 0,0-1-1 0 0,-10 17 0 0 0,-32 43 200 0 0,5-9-56 0 0,-15 37-80 0 0,-45 108 0 0 0,65-114-112 0 0,-24 50-2089 0 0,52-126 750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0:03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44 3223 0 0,'-9'2'2204'0'0,"2"1"-3598"0"0,-14 4 17441 0 0,12-5-13909 0 0,8-2-1908 0 0,-15 7 201 0 0,9-2-407 0 0,1 1-24 0 0,2 0 16 0 0,3-5 248 0 0,11-5-28 0 0,1 0 0 0 0,19-5 0 0 0,0 1-59 0 0,11-7-109 0 0,-18 6-66 0 0,0 2 1 0 0,1 0-1 0 0,35-5 1 0 0,17 6-1035 0 0,-25 5-3025 0 0,-38 1 2239 0 0</inkml:trace>
</inkml:ink>
</file>

<file path=ppt/ink/ink8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0:36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26 142 14887 0 0,'0'0'680'0'0,"-2"1"-10"0"0,-5 0-430 0 0,-5 2-56 0 0,10-1-71 0 0,0 0 1574 0 0,3 0-1366 0 0,2 1-209 0 0,1 1 0 0 0,0-1 1 0 0,0 1-1 0 0,0-1 0 0 0,1-1 0 0 0,-1 1 1 0 0,1 0-1 0 0,-1-1 0 0 0,1 0 0 0 0,0 0 1 0 0,0-1-1 0 0,0 1 0 0 0,0-1 0 0 0,8 1 1 0 0,8 0 101 0 0,0 0 1 0 0,27-2 0 0 0,23-3 91 0 0,1-3 0 0 0,-1-4 0 0 0,104-26 0 0 0,256-71 599 0 0,-424 105-887 0 0,26-7 55 0 0,0 2 0 0 0,0 2 0 0 0,67-3-1 0 0,-96 8-198 0 0,0 0-1 0 0,-1 0 0 0 0,1 1 0 0 0,-1 0 0 0 0,1 0 0 0 0,4 1 0 0 0,3 6-1781 0 0,-11-7 1438 0 0,1 0 0 0 0,-1 0 0 0 0,1 0 0 0 0,-1 0 0 0 0,1 0 0 0 0,-1 0 0 0 0,0 0 0 0 0,1 0-1 0 0,-1 0 1 0 0,0 0 0 0 0,1 2 0 0 0,-2 9-6058 0 0</inkml:trace>
</inkml:ink>
</file>

<file path=ppt/ink/ink8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0:37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45 9671 0 0,'6'-6'875'0'0,"-5"3"-790"0"0,9-11 3 0 0,-7 11 761 0 0,0 1-1 0 0,1-1 1 0 0,-1 0-1 0 0,1 1 1 0 0,-1 0-1 0 0,1 0 1 0 0,6-3 3221 0 0,-10 6-4004 0 0,1-1 0 0 0,0 0 1 0 0,0 1-1 0 0,0-1 0 0 0,0 1 1 0 0,-1-1-1 0 0,1 1 1 0 0,0 0-1 0 0,-1-1 0 0 0,1 1 1 0 0,0-1-1 0 0,-1 1 1 0 0,1 0-1 0 0,-1 0 0 0 0,1-1 1 0 0,-1 1-1 0 0,1 0 1 0 0,0 1-1 0 0,7 16 221 0 0,-7-12-256 0 0,0-1 0 0 0,0 1 0 0 0,0 0 0 0 0,-1 0 0 0 0,0-1 0 0 0,0 1 0 0 0,-1 0 0 0 0,1-1 0 0 0,-3 10 0 0 0,-2 6 31 0 0,-8 21 0 0 0,-58 137 224 0 0,-25 81-2090 0 0,85-223-322 0 0,6-21 922 0 0</inkml:trace>
</inkml:ink>
</file>

<file path=ppt/ink/ink8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0:37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81 120 10135 0 0,'13'-20'-54'0'0,"-3"3"2818"0"0,18-23 0 0 0,-24 35-2206 0 0,0 1 0 0 0,0-1 0 0 0,1 1-1 0 0,-1 1 1 0 0,1-1 0 0 0,0 1 0 0 0,0 0 0 0 0,0 0-1 0 0,7-4 1 0 0,-10 7-490 0 0,0 0-14 0 0,-2-1-54 0 0,0 1 0 0 0,1 0 0 0 0,-1 0 0 0 0,1 0 1 0 0,-1 0-1 0 0,0 0 0 0 0,1 0 0 0 0,-1 0 0 0 0,1 0 1 0 0,-1 0-1 0 0,0 0 0 0 0,1 0 0 0 0,-1 0 1 0 0,1 0-1 0 0,-1 0 0 0 0,1 0 0 0 0,-1 0 0 0 0,0 0 1 0 0,1 0-1 0 0,-1 1 0 0 0,0-1 0 0 0,1 0 0 0 0,-1 0 1 0 0,1 0-1 0 0,-1 1 0 0 0,0-1 0 0 0,1 0 1 0 0,-1 1-1 0 0,0-1 0 0 0,0 0 0 0 0,1 1 0 0 0,-1-1 1 0 0,0 0-1 0 0,0 1 0 0 0,1-1 0 0 0,-1 0 1 0 0,0 1-1 0 0,0-1 0 0 0,0 1 0 0 0,0-1 0 0 0,0 0 1 0 0,0 1-1 0 0,0-1 0 0 0,0 1 0 0 0,1 0 1 0 0,0 3 1 0 0,0 1 1 0 0,0-1-1 0 0,0 0 0 0 0,-1 1 1 0 0,0-1-1 0 0,1 0 0 0 0,-2 1 0 0 0,1-1 1 0 0,0 0-1 0 0,-1 1 0 0 0,-1 6 1 0 0,-4 7 106 0 0,-10 25 0 0 0,6-17 61 0 0,-64 155 504 0 0,27-69-519 0 0,34-82-107 0 0,3 0 0 0 0,0 0 0 0 0,-6 38 0 0 0,15-63-83 0 0,1-1 0 0 0,0 0 0 0 0,0 1 0 0 0,0-1-1 0 0,0 0 1 0 0,1 0 0 0 0,0 1 0 0 0,-1-1 0 0 0,4 6-1 0 0,-4-8-469 0 0</inkml:trace>
</inkml:ink>
</file>

<file path=ppt/ink/ink8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0:38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4 150 6911 0 0,'-3'-4'11968'0'0,"107"-4"-10048"0"0,10-2-1098 0 0,218-62 173 0 0,-266 53-1013 0 0,48-13-3269 0 0,-97 28 1599 0 0</inkml:trace>
</inkml:ink>
</file>

<file path=ppt/ink/ink8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0:39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16 3223 0 0,'2'-2'240'0'0,"5"-10"9782"0"0,-7 11-9731 0 0,-8 0 6453 0 0,-4 3-9459 0 0,-5 1 2795 0 0,-1 2 0 0 0,1 0 0 0 0,0 1 0 0 0,-27 14 0 0 0,-61 41 90 0 0,70-37-77 0 0,2 0 0 0 0,0 3 0 0 0,2 1-1 0 0,-40 45 1 0 0,58-58-45 0 0,1 1-1 0 0,-18 31 0 0 0,25-39-34 0 0,1 1 0 0 0,0 0 0 0 0,1-1 0 0 0,-1 1 0 0 0,2 0 0 0 0,-1 1 0 0 0,1-1 0 0 0,0 10 0 0 0,2-15-2 0 0,-1 0 1 0 0,2 0 0 0 0,-1 0-1 0 0,0 0 1 0 0,1 0-1 0 0,0 0 1 0 0,0 0 0 0 0,0 0-1 0 0,0 0 1 0 0,1 0-1 0 0,0-1 1 0 0,-1 1 0 0 0,1-1-1 0 0,1 1 1 0 0,1 2-1 0 0,0-1 32 0 0,1 0-1 0 0,-1-1 0 0 0,1 0 0 0 0,0 0 1 0 0,0-1-1 0 0,0 1 0 0 0,0-1 0 0 0,12 5 1 0 0,-1-2 71 0 0,0 0 1 0 0,1-2-1 0 0,0 0 0 0 0,0 0 1 0 0,0-2-1 0 0,19 1 1 0 0,-1-3 122 0 0,0-2 1 0 0,0-1 0 0 0,-1-2 0 0 0,1-1-1 0 0,-1-1 1 0 0,-1-2 0 0 0,1-2 0 0 0,60-28-1 0 0,-77 30-109 0 0,0 0 0 0 0,-1-1 0 0 0,0 0 0 0 0,27-25 0 0 0,-38 31-122 0 0,-1-1-1 0 0,1 1 1 0 0,-1-1 0 0 0,0 0-1 0 0,0-1 1 0 0,0 1 0 0 0,-1-1-1 0 0,1 1 1 0 0,-1-1 0 0 0,-1 0-1 0 0,1-1 1 0 0,-1 1 0 0 0,0 0-1 0 0,-1 0 1 0 0,0-1 0 0 0,0 1-1 0 0,1-13 1 0 0,-3 12-73 0 0,0 0 1 0 0,-1 0-1 0 0,1 0 0 0 0,-1 0 1 0 0,-1 0-1 0 0,1 0 0 0 0,-1 1 1 0 0,-1 0-1 0 0,1-1 0 0 0,-6-6 1 0 0,-7-9-371 0 0,-25-25 0 0 0,36 41 369 0 0,-11-12-694 0 0,-38-32 0 0 0,44 43-506 0 0,-1-1 0 0 0,1 2 0 0 0,-14-7 0 0 0,11 7-4392 0 0</inkml:trace>
</inkml:ink>
</file>

<file path=ppt/ink/ink8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0:02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829 47 8287 0 0,'3'-6'290'0'0,"1"-1"-1"0"0,0 1 0 0 0,7-8 1 0 0,1 1 5183 0 0,-12 28-4910 0 0,-2-2-444 0 0,0 1 0 0 0,0-1-1 0 0,-1 1 1 0 0,-9 22 0 0 0,-27 52 366 0 0,21-49-302 0 0,-27 64 222 0 0,-72 143 310 0 0,-7-28-354 0 0,-65 117-278 0 0,143-247 66 0 0,-58 104 75 0 0,70-134-488 0 0,-53 65-1 0 0,80-113 110 0 0,2-4-182 0 0,0 1 0 0 0,-1-1-1 0 0,-10 10 1 0 0</inkml:trace>
</inkml:ink>
</file>

<file path=ppt/ink/ink8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0:03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21 274 14887 0 0,'-19'-6'1013'0'0,"19"6"-997"0"0,0 0-1 0 0,0 0 0 0 0,0 0 1 0 0,0 0-1 0 0,0 0 0 0 0,0 0 1 0 0,0 0-1 0 0,0 0 0 0 0,0 0 1 0 0,-1 0-1 0 0,1 0 1 0 0,0 0-1 0 0,0 0 0 0 0,0 0 1 0 0,0 0-1 0 0,0 0 0 0 0,0 0 1 0 0,0 0-1 0 0,0 0 1 0 0,0 0-1 0 0,0 0 0 0 0,0 0 1 0 0,0 0-1 0 0,0 0 0 0 0,0 0 1 0 0,0 0-1 0 0,0 0 0 0 0,0 0 1 0 0,0 0-1 0 0,0-1 1 0 0,0 1-1 0 0,0 0 0 0 0,0 0 1 0 0,0 0-1 0 0,0 0 0 0 0,0 0 1 0 0,0 0-1 0 0,0 0 0 0 0,0 0 1 0 0,0 0-1 0 0,0 0 1 0 0,0 0-1 0 0,0 0 0 0 0,0 0 1 0 0,0 0-1 0 0,0 0 0 0 0,0-1 1 0 0,0 1-1 0 0,0 0 1 0 0,0 0-1 0 0,0 0 0 0 0,0 0 1 0 0,0 0-1 0 0,0 0 0 0 0,0 0 1 0 0,0 0-1 0 0,0 0 0 0 0,0 0 1 0 0,0 0-1 0 0,0 0 1 0 0,0 0-1 0 0,0 0 0 0 0,0 0 1 0 0,0 0-1 0 0,12-3 328 0 0,56-3 800 0 0,-1-4 0 0 0,81-23 0 0 0,183-57 1311 0 0,-185 52-1820 0 0,208-34-2089 0 0,-338 69 12 0 0,15-2-5671 0 0,-17 0 1158 0 0</inkml:trace>
</inkml:ink>
</file>

<file path=ppt/ink/ink8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0:03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82 3223 0 0,'0'0'143'0'0,"2"-1"-3"0"0,34-15 11313 0 0,-30 10-9426 0 0,-5 5-1981 0 0,-1-1 0 0 0,1 1 0 0 0,-1-1 0 0 0,0 1 0 0 0,1-1 1 0 0,-1 0-1 0 0,0 1 0 0 0,0-1 0 0 0,0 1 0 0 0,0-1 0 0 0,0 1 0 0 0,0-1 0 0 0,-1 1 0 0 0,1-1 1 0 0,0 0-1 0 0,-1 1 0 0 0,1 0 0 0 0,-1-1 0 0 0,0 1 0 0 0,0-1 0 0 0,0-1 0 0 0,-1 1-41 0 0,1 1 0 0 0,-1-1-1 0 0,0 0 1 0 0,0 1 0 0 0,1-1 0 0 0,-1 1-1 0 0,0-1 1 0 0,0 1 0 0 0,0 0 0 0 0,0 0-1 0 0,-1 0 1 0 0,1 0 0 0 0,0 0-1 0 0,-5-1 1 0 0,0 1 59 0 0,-1 0-1 0 0,1 1 1 0 0,-1 0-1 0 0,1 0 1 0 0,-1 0-1 0 0,1 1 1 0 0,-1 0 0 0 0,1 1-1 0 0,0-1 1 0 0,-13 6-1 0 0,4-1 130 0 0,0 1 1 0 0,1 1-1 0 0,-25 16 0 0 0,16-6-142 0 0,1 2-1 0 0,0 0 1 0 0,2 1-1 0 0,0 2 1 0 0,1 0-1 0 0,2 1 1 0 0,0 0-1 0 0,2 2 1 0 0,-16 32 0 0 0,31-56-22 0 0,-6 13 221 0 0,-8 21 0 0 0,13-33-220 0 0,1 1 1 0 0,0-1 0 0 0,0 1 0 0 0,1 0 0 0 0,-1-1-1 0 0,1 1 1 0 0,0 0 0 0 0,0 0 0 0 0,0-1-1 0 0,0 1 1 0 0,0 0 0 0 0,2 5 0 0 0,-1-8-19 0 0,0 1 0 0 0,0-1 0 0 0,-1 1-1 0 0,2-1 1 0 0,-1 1 0 0 0,0-1 0 0 0,0 0 0 0 0,0 1 0 0 0,0-1 0 0 0,1 0 0 0 0,-1 0 0 0 0,1 0 0 0 0,-1 0 0 0 0,1 0 0 0 0,-1-1-1 0 0,1 1 1 0 0,-1 0 0 0 0,1-1 0 0 0,0 1 0 0 0,-1-1 0 0 0,1 1 0 0 0,0-1 0 0 0,0 0 0 0 0,-1 0 0 0 0,1 0 0 0 0,0 0-1 0 0,0 0 1 0 0,-1 0 0 0 0,4-1 0 0 0,6 0 48 0 0,-1-1 0 0 0,1 0 0 0 0,14-6 0 0 0,-19 6-26 0 0,44-16-272 0 0,-1-2 0 0 0,-1-2 0 0 0,-1-2 1 0 0,-2-3-1 0 0,0-1 0 0 0,53-44 1 0 0,-92 66 203 0 0,-5 5-46 0 0,-3 2-13 0 0,-71 67 3 0 0,65-59 91 0 0,0 0 0 0 0,0 1 0 0 0,1 0 0 0 0,0 0 0 0 0,1 0 0 0 0,-7 17 0 0 0,9-7-215 0 0,4-18-893 0 0,2-1-354 0 0,8 5-61 0 0</inkml:trace>
</inkml:ink>
</file>

<file path=ppt/ink/ink8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0:03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0 405 10855 0 0,'0'0'242'0'0,"0"2"36"0"0,2 27 394 0 0,-2-29-559 0 0,0 1 0 0 0,0-1 1 0 0,0 0-1 0 0,0 0 0 0 0,0 0 0 0 0,0 0 0 0 0,0 1 0 0 0,0-1 0 0 0,0 0 0 0 0,0 0 0 0 0,0 0 0 0 0,0 0 0 0 0,0 1 1 0 0,0-1-1 0 0,0 0 0 0 0,0 0 0 0 0,0 0 0 0 0,0 0 0 0 0,0 1 0 0 0,1-1 679 0 0,-1 1-679 0 0,0-1 0 0 0,1 0 0 0 0,-1 0 0 0 0,0 0 0 0 0,0 0 0 0 0,0 0 0 0 0,0 0 0 0 0,0 0 0 0 0,1 0 0 0 0,-1 0 1 0 0,0 0-1 0 0,0 0 0 0 0,0 0 0 0 0,0 0 0 0 0,1 0 0 0 0,-1 0 0 0 0,0 0 0 0 0,0 0 0 0 0,12-6 1726 0 0,15-18-1991 0 0,-19 16 865 0 0,80-78 16 0 0,-15 13-592 0 0,-36 37-135 0 0,2 3 1 0 0,64-43-1 0 0,-2 18-85 0 0,-82 49 65 0 0,0 1 0 0 0,0 1 0 0 0,33-8 0 0 0,-38 13 18 0 0,-3 5 0 0 0,-10-2 1 0 0,1 1 1 0 0,-1-1-1 0 0,0 1 0 0 0,0-1 0 0 0,0 1 0 0 0,0-1 1 0 0,0 1-1 0 0,-1 0 0 0 0,1 0 0 0 0,0-1 0 0 0,-1 1 1 0 0,1 0-1 0 0,-1 0 0 0 0,0 0 0 0 0,1-1 1 0 0,-1 1-1 0 0,0 0 0 0 0,0 0 0 0 0,-1 3 0 0 0,-5 38 170 0 0,6-38-142 0 0,-9 28 83 0 0,-1-1 0 0 0,-1 0 0 0 0,-26 51-1 0 0,4-7 54 0 0,30-70-155 0 0,1 1-1 0 0,-1-1 0 0 0,2 1 1 0 0,-1-1-1 0 0,1 1 0 0 0,0-1 1 0 0,0 1-1 0 0,0 9 0 0 0,5 6-6 0 0,1-14-6 0 0,-2-5-11 0 0,4 6-347 0 0</inkml:trace>
</inkml:ink>
</file>

<file path=ppt/ink/ink8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0:04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 15807 0 0,'0'0'4735'0'0,"0"2"-4376"0"0,-1 10-84 0 0,0 0 0 0 0,-1 0 1 0 0,0 0-1 0 0,-7 23 1 0 0,-24 49 126 0 0,20-52-275 0 0,-66 174 129 0 0,60-138-2202 0 0,18-66 939 0 0,16-2-3520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4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1 333 19439 0 0,'0'0'892'0'0,"1"-1"-25"0"0,5-3-806 0 0,0 0 0 0 0,0 0 0 0 0,0 1 1 0 0,0 0-1 0 0,1 0 0 0 0,0 0 0 0 0,-1 1 0 0 0,10-2 0 0 0,8-3 486 0 0,165-53 2468 0 0,251-47-1 0 0,-228 64-2569 0 0,58-12-1484 0 0,-87 30-4231 0 0,-141 21-3015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0:04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5063 0 0,'2'0'4474'0'0,"4"-2"-3184"0"0,0 0-1 0 0,0 0 1 0 0,0-1 0 0 0,6-3 0 0 0,7-2 5960 0 0,-19 9-7183 0 0,6 17 61 0 0,0-11-117 0 0,-3-6-1 0 0,-1 0-1 0 0,0 0 1 0 0,1-1 0 0 0,-1 1 0 0 0,1 0 0 0 0,-1-1 0 0 0,1 0-1 0 0,-1 0 1 0 0,1 0 0 0 0,0 0 0 0 0,-1 0 0 0 0,4 0 0 0 0,34-9 89 0 0,-27 6-49 0 0,43-10 39 0 0,-20 4-136 0 0,0 1 1 0 0,0 2-1 0 0,49-3 1 0 0,-83 9-269 0 0,6 5-2153 0 0</inkml:trace>
</inkml:ink>
</file>

<file path=ppt/ink/ink8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0:04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27 3679 0 0,'0'0'167'0'0,"2"-2"-7"0"0,26-22 14947 0 0,-24 30-12165 0 0,-3-3-2841 0 0,0 0-1 0 0,0 0 0 0 0,0 0 1 0 0,0 0-1 0 0,-1 0 1 0 0,1 0-1 0 0,-1 0 0 0 0,0 0 1 0 0,0 0-1 0 0,0 0 0 0 0,-1 5 1 0 0,-9 36 331 0 0,5-26-357 0 0,-9 35 28 0 0,-26 65 0 0 0,28-91-404 0 0,0-1 1 0 0,-2 0 0 0 0,-1-1-1 0 0,-20 26 1 0 0,15-24-1913 0 0,13-16 938 0 0</inkml:trace>
</inkml:ink>
</file>

<file path=ppt/ink/ink8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0:04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5063 0 0,'0'0'912'0'0,"0"2"1098"0"0,-4 57 6484 0 0,4-46-7499 0 0,1 1 1 0 0,4 17-1 0 0,-3-21-799 0 0,1 0 0 0 0,0 0-1 0 0,0 0 1 0 0,1-1 0 0 0,1 1 0 0 0,-1-1 0 0 0,1 0 0 0 0,1 0-1 0 0,10 12 1 0 0,-2-5 2 0 0,0-2 0 0 0,2 1 0 0 0,0-2 0 0 0,0 0 0 0 0,1-1 0 0 0,0-1-1 0 0,1 0 1 0 0,1-1 0 0 0,37 13 0 0 0,9-1 123 0 0,112 20 1 0 0,-94-24-212 0 0,-61-13-766 0 0,-1-1-1 0 0,41 2 1 0 0,-60-6-1137 0 0</inkml:trace>
</inkml:ink>
</file>

<file path=ppt/ink/ink8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0:05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1 6911 0 0,'0'0'623'0'0,"-1"1"-178"0"0,-63 71 8570 0 0,-24 44-6238 0 0,-22 27-2353 0 0,91-121-364 0 0,-69 86 55 0 0,-101 124-745 0 0,186-228 567 0 0,-16 16-1101 0 0,-28 25 0 0 0,29-29-450 0 0</inkml:trace>
</inkml:ink>
</file>

<file path=ppt/ink/ink8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0:05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262 338 6447 0 0,'-131'-5'2480'0'0,"0"1"7884"0"0,148-8-8720 0 0,-10 10-1485 0 0,1 0 0 0 0,-1 1-1 0 0,1-1 1 0 0,0 2 0 0 0,0-1 0 0 0,-1 1 0 0 0,1 0-1 0 0,15 3 1 0 0,13-1 145 0 0,387-20 1038 0 0,-301 11-1069 0 0,409-43 781 0 0,-404 36-912 0 0,1006-167 301 0 0,-1096 173-612 0 0,21-4-700 0 0,0 1-1 0 0,60-1 0 0 0,-114 11 523 0 0,1 1-1 0 0,0 1 1 0 0,0-1-1 0 0,0 1 0 0 0,7 1 1 0 0,-12-2 222 0 0,1 0 0 0 0,0 1 1 0 0,0-1-1 0 0,0 0 0 0 0,-1 1 1 0 0,1-1-1 0 0,0 0 0 0 0,0 1 1 0 0,-1-1-1 0 0,1 1 1 0 0,0-1-1 0 0,-1 1 0 0 0,1 0 1 0 0,-1-1-1 0 0,1 1 0 0 0,-1 0 1 0 0,1-1-1 0 0,-1 1 0 0 0,1 0 1 0 0,-1-1-1 0 0,1 1 0 0 0,-1 0 1 0 0,0 0-1 0 0,0 0 0 0 0,1-1 1 0 0,-1 1-1 0 0,0 0 0 0 0,0 0 1 0 0,0 0-1 0 0,0 0 0 0 0,0-1 1 0 0,0 1-1 0 0,0 0 1 0 0,0 0-1 0 0,0 0 0 0 0,0 0 1 0 0,-1 1-1 0 0,-7 17-2732 0 0,-4 2-2401 0 0</inkml:trace>
</inkml:ink>
</file>

<file path=ppt/ink/ink8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0:06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 16039 0 0,'0'0'2795'0'0,"-1"2"-2222"0"0,-40 114 1432 0 0,29-83-1610 0 0,-23 56 154 0 0,-69 127 1 0 0,38-82-552 0 0,59-114-764 0 0,7-18-15 0 0</inkml:trace>
</inkml:ink>
</file>

<file path=ppt/ink/ink8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0:06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83 11055 0 0,'12'-14'775'0'0,"0"1"-1"0"0,28-21 1 0 0,-8 12 4924 0 0,-34 24-5602 0 0,1 0 1 0 0,0 0-1 0 0,0 0 1 0 0,0 0-1 0 0,0 0 0 0 0,0 1 1 0 0,-1 2-1 0 0,-1 5 91 0 0,-134 291 2387 0 0,125-275-2493 0 0,-15 31-7 0 0,-32 70 214 0 0,48-98-232 0 0,0 1 1 0 0,-8 43 0 0 0,17-62-226 0 0,2-9-700 0 0,2-2-285 0 0,6 0-50 0 0</inkml:trace>
</inkml:ink>
</file>

<file path=ppt/ink/ink8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0:0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3 14079 0 0,'2'0'646'0'0,"-1"-1"-597"0"0,0 1 1 0 0,0 0-1 0 0,0-1 1 0 0,0 1 0 0 0,0 0-1 0 0,0 0 1 0 0,0 0-1 0 0,0 0 1 0 0,0 0 0 0 0,0 0-1 0 0,0 0 1 0 0,0 0 0 0 0,0 0-1 0 0,0 1 1 0 0,0-1-1 0 0,0 0 1 0 0,0 0 0 0 0,0 1-1 0 0,0-1 1 0 0,-1 1-1 0 0,1-1 1 0 0,0 1 0 0 0,0-1-1 0 0,0 1 1 0 0,1 1-1 0 0,-1 0 6 0 0,1 0 0 0 0,-1 0 0 0 0,1 0-1 0 0,-1 1 1 0 0,0-1 0 0 0,0 0 0 0 0,0 1-1 0 0,0-1 1 0 0,-1 1 0 0 0,2 2 0 0 0,0 7 68 0 0,-1 1 1 0 0,0-1 0 0 0,-1 16-1 0 0,-5 50 460 0 0,-15 82-1 0 0,-25 76-178 0 0,34-185-365 0 0,-276 1005 225 0 0,92-428-451 0 0,160-487 503 0 0,6 1 0 0 0,-15 223-1 0 0,40-44 669 0 0,4-314-953 0 0,0-5-19 0 0,0 1-1 0 0,1-1 0 0 0,-1 0 0 0 0,0 1 1 0 0,1-1-1 0 0,-1 0 0 0 0,1 0 1 0 0,0 1-1 0 0,2 2 0 0 0,-1-2 43 0 0,5 1-44 0 0,2-2-28 0 0,-8-2-60 0 0,1-1 1 0 0,-1 1 0 0 0,0 0 0 0 0,1-1-1 0 0,-1 1 1 0 0,0-1 0 0 0,0 1 0 0 0,0-1 0 0 0,0 0-1 0 0,1 1 1 0 0,-1-1 0 0 0,0 0 0 0 0,0 0-1 0 0,0 0 1 0 0,0 0 0 0 0,0-1 0 0 0,0 2-130 0 0,5-8-1319 0 0</inkml:trace>
</inkml:ink>
</file>

<file path=ppt/ink/ink8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0:07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36 4975 0 0,'0'0'231'0'0,"-1"1"-18"0"0,-6 4-76 0 0,-16 12 1756 0 0,2 0-1 0 0,-31 31 1 0 0,19-15-586 0 0,15-15-462 0 0,-21 26 0 0 0,9-2-67 0 0,1 0 0 0 0,3 2 0 0 0,-38 83 0 0 0,61-120-623 0 0,0 1 1 0 0,0 1-1 0 0,0-1 0 0 0,1 0 0 0 0,0 1 0 0 0,1-1 1 0 0,0 1-1 0 0,0-1 0 0 0,1 13 0 0 0,0-18-111 0 0,1-1-1 0 0,0 0 1 0 0,0 0-1 0 0,0 0 0 0 0,0 0 1 0 0,0 1-1 0 0,0-1 1 0 0,0-1-1 0 0,1 1 1 0 0,-1 0-1 0 0,0 0 0 0 0,1 0 1 0 0,0-1-1 0 0,0 1 1 0 0,-1-1-1 0 0,1 1 1 0 0,0-1-1 0 0,0 0 1 0 0,0 0-1 0 0,4 2 0 0 0,0 0 44 0 0,0-1 0 0 0,0 0 0 0 0,-1 0 0 0 0,1-1 0 0 0,0 0 0 0 0,1 0 0 0 0,6 0 0 0 0,4-1 62 0 0,1-1-1 0 0,-1 0 1 0 0,1-2 0 0 0,26-7-1 0 0,-9 0-15 0 0,41-19-1 0 0,-63 24-110 0 0,0-2 0 0 0,-1 0 0 0 0,0 0 0 0 0,0-2 0 0 0,-1 1 0 0 0,0-1 0 0 0,0-1 0 0 0,-1 0 0 0 0,16-20 0 0 0,-21 23-3 0 0,0-1 0 0 0,0 0 0 0 0,-1 0 0 0 0,0 0 0 0 0,0 0 0 0 0,-1 0 0 0 0,3-11-1 0 0,-5 13-11 0 0,0 0-1 0 0,0-1 0 0 0,0 1 0 0 0,-1 0 1 0 0,0 0-1 0 0,0-1 0 0 0,-1 1 0 0 0,1 0 1 0 0,-1-1-1 0 0,-4-11 0 0 0,3 14-68 0 0,0 1 0 0 0,0-1 1 0 0,0 0-1 0 0,0 1 0 0 0,-1-1 0 0 0,0 1 0 0 0,0 0 0 0 0,0-1 1 0 0,0 1-1 0 0,0 1 0 0 0,0-1 0 0 0,-7-4 0 0 0,-3-1-270 0 0,-1 0 0 0 0,-15-5 0 0 0,21 10 101 0 0,1-1-1 0 0,0 1 0 0 0,0-1 1 0 0,0-1-1 0 0,-11-8 1 0 0,16 11 126 0 0,0 0 1 0 0,0-1 0 0 0,0 1 0 0 0,0-1 0 0 0,0 0 0 0 0,1 1 0 0 0,-1-1 0 0 0,1 0-1 0 0,-1 0 1 0 0,1 0 0 0 0,0 0 0 0 0,0 0 0 0 0,1 0 0 0 0,-1 0 0 0 0,1-1-1 0 0,-1 1 1 0 0,1-5 0 0 0,1-3-185 0 0,-1 1-1 0 0,2 0 0 0 0,-1 0 1 0 0,2 0-1 0 0,-1 0 1 0 0,1 0-1 0 0,5-10 0 0 0,10-15-4026 0 0,-4 15-115 0 0</inkml:trace>
</inkml:ink>
</file>

<file path=ppt/ink/ink8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7:14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28 11023 0 0,'12'-24'1302'0'0,"-12"23"-780"0"0,0 1-434 0 0,1 0-1 0 0,-1 0 0 0 0,0-1 0 0 0,0 1 1 0 0,0 0-1 0 0,0 0 0 0 0,0 0 0 0 0,0 0 1 0 0,0 0-1 0 0,1 0 0 0 0,-1-1 0 0 0,0 1 1 0 0,0 0-1 0 0,0 0 0 0 0,0 0 0 0 0,0 0 1 0 0,1 0-1 0 0,-1 0 0 0 0,0 0 1 0 0,0 0-1 0 0,0 0 0 0 0,0 0 0 0 0,1 0 1 0 0,-1 0-1 0 0,0 0 0 0 0,0 0 0 0 0,0 0 1 0 0,0 0-1 0 0,1 0 0 0 0,-1 0 0 0 0,0 0 1 0 0,0 0-1 0 0,0 0 0 0 0,0 0 0 0 0,1 0 1 0 0,-1 0-1 0 0,0 0 0 0 0,2 20 386 0 0,-1 1-1 0 0,-2-1 1 0 0,0 0-1 0 0,-4 25 1 0 0,1-6-216 0 0,1-23-225 0 0,0-1-1 0 0,-8 26 1 0 0,-2 3 23 0 0,-4 22-549 0 0,-3 0 1 0 0,-3 0 0 0 0,-2-2-1 0 0,-4-2 1 0 0,-51 85 0 0 0,57-116-1741 0 0,10-18 982 0 0</inkml:trace>
</inkml:ink>
</file>

<file path=ppt/ink/ink8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7:15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291 176 7543 0 0,'10'-13'256'0'0,"0"0"-1"0"0,18-16 0 0 0,-15 15-171 0 0,15-19 1 0 0,24-41 4451 0 0,-60 92-1400 0 0,-11 30-2533 0 0,2-2-375 0 0,-142 340 809 0 0,27-26-920 0 0,110-302-105 0 0,20-52-31 0 0,-1-1 1 0 0,0 0 0 0 0,0 0 0 0 0,0-1 0 0 0,0 1 0 0 0,-1-1 0 0 0,0 1-1 0 0,-5 3 1 0 0,8-7-91 0 0,1 0-1 0 0,-1-1 1 0 0,0 1 0 0 0,0-1-1 0 0,0 1 1 0 0,0-1 0 0 0,0 1-1 0 0,0-1 1 0 0,0 1-1 0 0,0-1 1 0 0,0 0 0 0 0,-1 0-1 0 0,1 1 1 0 0,0-1 0 0 0,0 0-1 0 0,0 0 1 0 0,0 0-1 0 0,0 0 1 0 0,0 0 0 0 0,0-1-1 0 0,0 1 1 0 0,0 0-1 0 0,-1 0 1 0 0,1-1 0 0 0,0 1-1 0 0,-1-1 1 0 0,-10-5-1442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0:05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0 13415 0 0,'0'0'3100'0'0,"0"3"-2198"0"0,0 12-288 0 0,-2 0 0 0 0,0 1 0 0 0,0-1 0 0 0,-9 25 0 0 0,-26 61 564 0 0,9-28-894 0 0,19-49-258 0 0,-1 5 26 0 0,-16 34 0 0 0,23-59-42 0 0,-4 13 33 0 0,-10 42-31 0 0,-5 16-13 0 0,-13 12-16 0 0,47-92-140 0 0,1-3-275 0 0,0 0 1 0 0,15-15 0 0 0,-8 6-877 0 0</inkml:trace>
</inkml:ink>
</file>

<file path=ppt/ink/ink8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7:15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1 199 7831 0 0,'0'0'6195'0'0,"2"1"-4456"0"0,5 2-1519 0 0,0-1 0 0 0,0 0 0 0 0,1 0 0 0 0,-1-1 0 0 0,0 0 0 0 0,1 0 0 0 0,-1 0 0 0 0,0-1 0 0 0,1 0 0 0 0,-1-1 0 0 0,1 0 0 0 0,-1 0 0 0 0,9-2 0 0 0,16-6 406 0 0,50-20 0 0 0,-70 24-445 0 0,103-43 853 0 0,-52 20-158 0 0,85-26-1 0 0,-107 43-595 0 0,51-7 0 0 0,-74 16-321 0 0,1 0 1 0 0,-1 2-1 0 0,1 0 0 0 0,-1 1 1 0 0,24 4-1 0 0,-37-4-90 0 0,-1 0-1 0 0,0 1 1 0 0,0-1 0 0 0,0 1-1 0 0,7 4 1 0 0,-10-5-209 0 0,7 3-601 0 0</inkml:trace>
</inkml:ink>
</file>

<file path=ppt/ink/ink8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7:15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78 291 13591 0 0,'-78'-12'4862'0'0,"82"9"-4220"0"0,9-5-212 0 0,1-1 0 0 0,0 2 0 0 0,29-12 0 0 0,52-12 105 0 0,-45 16-234 0 0,299-95 1203 0 0,-277 89-1107 0 0,129-23 0 0 0,-155 38-818 0 0,0 3 0 0 0,0 1 1 0 0,0 2-1 0 0,48 7 1 0 0,-54-2-1212 0 0,-2 0-79 0 0</inkml:trace>
</inkml:ink>
</file>

<file path=ppt/ink/ink8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7:16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16 9903 0 0,'0'0'455'0'0,"5"-7"145"0"0,-4 7-280 0 0,-1-1-1 0 0,0 1 1 0 0,0-1 0 0 0,0 1-1 0 0,1-1 1 0 0,-1 1 0 0 0,2-3 1918 0 0,-2 3-1919 0 0,1 0 1 0 0,-1-1 0 0 0,1 1-1 0 0,-1 0 1 0 0,0 0 0 0 0,1 0-1 0 0,-1-1 1 0 0,1 1 0 0 0,0 0-1 0 0,1 9 1012 0 0,-6 19-1837 0 0,1-18 542 0 0,0 0 0 0 0,-1 0 0 0 0,0 0 0 0 0,-1 0 0 0 0,0 0 0 0 0,-9 13 0 0 0,-44 49-25 0 0,54-67-7 0 0,-219 228 49 0 0,214-224-53 0 0,6-4 19 0 0,5-3-5 0 0,6-2 5 0 0,-8-1-17 0 0,10-1 21 0 0,0 0 1 0 0,0-1 0 0 0,0-1 0 0 0,15-7 0 0 0,1 0 22 0 0,39-16 8 0 0,90-32 26 0 0,-123 49 107 0 0,1 0 0 0 0,60-7 1 0 0,-84 16-138 0 0,-1 0 0 0 0,0 1 0 0 0,0 0 0 0 0,1 1 0 0 0,-1 0 1 0 0,14 3-1 0 0,-19-4-89 0 0,0 1-1 0 0,-1 0 1 0 0,1 0 0 0 0,-1 0 0 0 0,1 0 0 0 0,-1 1 0 0 0,1-1 0 0 0,-1 1 0 0 0,0-1 0 0 0,1 1 0 0 0,-1 0 0 0 0,0 0 0 0 0,0 0 0 0 0,0 0-1 0 0,0 0 1 0 0,-1 0 0 0 0,1 0 0 0 0,-1 1 0 0 0,1-1 0 0 0,-1 1 0 0 0,0-1 0 0 0,1 4 0 0 0,-1-4-598 0 0</inkml:trace>
</inkml:ink>
</file>

<file path=ppt/ink/ink8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7:16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0 12495 0 0,'0'0'3824'0'0,"0"3"-3293"0"0,-1 2-343 0 0,0 0 1 0 0,1 0-1 0 0,-1 1 0 0 0,-1-1 0 0 0,1 0 1 0 0,-4 7-1 0 0,-17 34 523 0 0,14-31-511 0 0,-142 295 1192 0 0,-26 83-1210 0 0,116-278-134 0 0,6-14-476 0 0,46-78-1102 0 0</inkml:trace>
</inkml:ink>
</file>

<file path=ppt/ink/ink8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7:1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70 13359 0 0,'11'-11'388'0'0,"-7"7"-187"0"0,0 1 0 0 0,0-1 0 0 0,-1-1 0 0 0,1 1 0 0 0,-1 0 0 0 0,0-1 0 0 0,5-9 0 0 0,-8 14-143 0 0,0 0 0 0 0,0-1 0 0 0,0 1 0 0 0,0-1 0 0 0,0 1 0 0 0,0-1 0 0 0,0 1-1 0 0,0-1 1 0 0,0 1 0 0 0,0-1 0 0 0,0 1 0 0 0,0 0 0 0 0,0-1 0 0 0,0 1 0 0 0,0-1 0 0 0,0 1 0 0 0,0-1-1 0 0,-1 1 1 0 0,1-1 0 0 0,0 1 0 0 0,0 0 0 0 0,0-1 0 0 0,-1 1 0 0 0,1 0 0 0 0,0-1 0 0 0,-1 1 0 0 0,1 0 0 0 0,0-1-1 0 0,-1 1 1 0 0,1 0 0 0 0,0-1 0 0 0,-1 1 0 0 0,1 0 0 0 0,-1 0 0 0 0,1 0 0 0 0,0-1 0 0 0,-1 1 0 0 0,1 0-1 0 0,-1 0 1 0 0,1 0 0 0 0,-1 0 0 0 0,1 0 0 0 0,-1 0 0 0 0,1 0 0 0 0,0 0 0 0 0,-1 0 0 0 0,0 0 0 0 0,-23-1 221 0 0,10 2-233 0 0,0 2-1 0 0,1 0 1 0 0,-23 7 0 0 0,-7 3-60 0 0,-30 4 5 0 0,0 3 0 0 0,2 3-1 0 0,-89 42 1 0 0,89-32 65 0 0,-57 30-47 0 0,126-62 53 0 0,8 8 139 0 0,1-2-150 0 0,0-1-1 0 0,0 0 1 0 0,1-1-1 0 0,-1 0 1 0 0,1 0 0 0 0,13 6-1 0 0,-4-2-32 0 0,152 96 318 0 0,-139-83-112 0 0,-1 1 1 0 0,-1 1-1 0 0,33 37 0 0 0,-55-53-161 0 0,0-1 1 0 0,0 1-1 0 0,0 0 0 0 0,-1 0 0 0 0,-1 1 1 0 0,7 15-1 0 0,-9-20-52 0 0,-1 1 0 0 0,0 0-1 0 0,0 0 1 0 0,0 0 0 0 0,0-1 0 0 0,-1 1 0 0 0,0 0 0 0 0,0 0-1 0 0,0 0 1 0 0,-1 0 0 0 0,1 0 0 0 0,-1 0 0 0 0,-1-1 0 0 0,1 1-1 0 0,-3 5 1 0 0,-1 1-4 0 0,0-1 0 0 0,-2 0 0 0 0,1 0-1 0 0,-1-1 1 0 0,0 0 0 0 0,-1 0 0 0 0,0-1 0 0 0,-1 0-1 0 0,1 0 1 0 0,-11 6 0 0 0,-11 6-8 0 0,0-1 0 0 0,-35 16 0 0 0,59-32 8 0 0,0 0 0 0 0,0 0 0 0 0,-1-1 0 0 0,1 0 0 0 0,-1 0 0 0 0,0 0 0 0 0,0-1 0 0 0,0 0 0 0 0,0 0 1 0 0,0-1-1 0 0,0 0 0 0 0,0 0 0 0 0,1 0 0 0 0,-1-1 0 0 0,0 0 0 0 0,0-1 0 0 0,0 0 0 0 0,0 0 0 0 0,1 0 0 0 0,-1-1 0 0 0,1 1 0 0 0,0-2 0 0 0,0 1 0 0 0,0-1 0 0 0,0 0 0 0 0,1 0 0 0 0,-1 0 0 0 0,-8-10 0 0 0,6 6 18 0 0,1 0-1 0 0,0-1 1 0 0,0 0-1 0 0,-8-16 1 0 0,12 19-23 0 0,1 0-1 0 0,-1 1 1 0 0,1-1-1 0 0,1 0 1 0 0,-1 0-1 0 0,1-1 1 0 0,0 1-1 0 0,0 0 1 0 0,1 0 0 0 0,0-8-1 0 0,0 9-4 0 0,1 0-1 0 0,-1 1 0 0 0,1-1 1 0 0,0 0-1 0 0,0 0 0 0 0,1 1 1 0 0,-1-1-1 0 0,1 0 0 0 0,0 1 1 0 0,4-8-1 0 0,-2 7 0 0 0,0 1-1 0 0,0 0 1 0 0,0-1-1 0 0,0 1 1 0 0,1 1 0 0 0,0-1-1 0 0,-1 1 1 0 0,10-5-1 0 0,1-1 5 0 0,86-44 0 0 0,-55 33 37 0 0,134-59 298 0 0,-100 38-160 0 0,-2-3 0 0 0,-2-3 0 0 0,89-74 0 0 0,-161 118-168 0 0,24-21-56 0 0,-27 22-66 0 0,1 1-1 0 0,-1-1 1 0 0,1 0 0 0 0,-1 0-1 0 0,0 0 1 0 0,1 0 0 0 0,-1 0-1 0 0,0 0 1 0 0,0 0 0 0 0,-1 0-1 0 0,1 0 1 0 0,0-3 0 0 0,-2-3-5005 0 0</inkml:trace>
</inkml:ink>
</file>

<file path=ppt/ink/ink8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7:17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285 171 919 0 0,'-51'-2'297'0'0,"33"0"1572"0"0,-1 2-1 0 0,1 0 1 0 0,-30 4-1 0 0,19 1 928 0 0,1 2-1 0 0,-39 14 1 0 0,65-20-2154 0 0,-2 1 70 0 0,4-1-678 0 0,0-1 1 0 0,0 0-1 0 0,0 0 0 0 0,0 0 1 0 0,0 0-1 0 0,0 0 0 0 0,0 0 0 0 0,1 0 1 0 0,-1 0-1 0 0,0 0 0 0 0,0 0 1 0 0,0 0-1 0 0,0 0 0 0 0,0 0 1 0 0,0 0-1 0 0,0 0 0 0 0,0 0 1 0 0,0 0-1 0 0,0 0 0 0 0,0 0 1 0 0,0 0-1 0 0,0 1 0 0 0,0-1 1 0 0,0 0-1 0 0,0 0 0 0 0,0 0 1 0 0,0 0-1 0 0,0 0 0 0 0,0 0 1 0 0,0 0-1 0 0,0 0 0 0 0,0 0 1 0 0,0 0-1 0 0,0 0 0 0 0,0 0 1 0 0,0 0-1 0 0,0 1 0 0 0,0-1 1 0 0,0 0-1 0 0,0 0 0 0 0,0 0 0 0 0,0 0 1 0 0,0 0-1 0 0,0 0 0 0 0,0 0 1 0 0,0 0-1 0 0,0 0 0 0 0,0 0 1 0 0,0 0-1 0 0,0 0 0 0 0,0 0 1 0 0,-1 0-1 0 0,1 0 0 0 0,0 0 1 0 0,0 0-1 0 0,0 0 0 0 0,0 0 1 0 0,0 0-1 0 0,0 1 0 0 0,0-1 1 0 0,0 0-1 0 0,0 0 0 0 0,0 0 1 0 0,0 0-1 0 0,0 0 0 0 0,0 0 1 0 0,0 0-1 0 0,-1 0 0 0 0,10 0 148 0 0,0 0 1 0 0,-1 0-1 0 0,1 0 0 0 0,15-4 1 0 0,39-11 229 0 0,-28 6-284 0 0,207-59 191 0 0,-34 0-263 0 0,-155 53-37 0 0,108-15-1 0 0,-156 30-33 0 0,0-1 0 0 0,1 1 0 0 0,-1 0 0 0 0,0 0 0 0 0,1 0 0 0 0,-1 1 0 0 0,0 0 0 0 0,0 0 0 0 0,0 0 0 0 0,9 4 0 0 0,-13-4-133 0 0,0 1-20 0 0,-1 2 128 0 0,0 0 0 0 0,0-1 0 0 0,-1 1 0 0 0,1 0 0 0 0,-1-1 0 0 0,0 1-1 0 0,0-1 1 0 0,0 1 0 0 0,0 0 0 0 0,0-1 0 0 0,-1 0 0 0 0,-2 5 0 0 0,-6 8-42 0 0,-14 18-1 0 0,4-6 42 0 0,-6 11 41 0 0,-1-2 0 0 0,-2-1 0 0 0,-1-1 0 0 0,-52 45 0 0 0,-162 163 128 0 0,160-140-64 0 0,74-90-149 0 0,0 2 0 0 0,-15 26-1 0 0,25-40-204 0 0,1 0-717 0 0,1 1 621 0 0,0 0-1 0 0,0-1 1 0 0,0 1 0 0 0,0-1-1 0 0,0 1 1 0 0,5 1 0 0 0,5 1-1013 0 0</inkml:trace>
</inkml:ink>
</file>

<file path=ppt/ink/ink8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7:18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0 13935 0 0,'0'0'4212'0'0,"-2"1"-3542"0"0,-32 22 1263 0 0,26-18-1797 0 0,0 0 1 0 0,0 0-1 0 0,0 1 0 0 0,1 0 0 0 0,-9 9 0 0 0,-19 24-157 0 0,33-38-60 0 0,16 5-8103 0 0,1-3 2438 0 0</inkml:trace>
</inkml:ink>
</file>

<file path=ppt/ink/ink8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7:1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430 211 6911 0 0,'0'0'11887'0'0,"1"-2"-11526"0"0,6-4-78 0 0,0 0 0 0 0,1 0 0 0 0,0 1-1 0 0,-1 0 1 0 0,15-7 0 0 0,47-16 341 0 0,-13 6-371 0 0,20-11-19 0 0,115-34 1 0 0,-171 61-210 0 0,-1 2 1 0 0,27-3 0 0 0,-41 6-18 0 0,0 1 1 0 0,1 0 0 0 0,-1 0 0 0 0,0 0-1 0 0,0 1 1 0 0,1-1 0 0 0,-1 1 0 0 0,0 0-1 0 0,0 1 1 0 0,0 0 0 0 0,0-1 0 0 0,0 1-1 0 0,-1 1 1 0 0,6 2 0 0 0,-8-4-8 0 0,-1 1 1 0 0,1-1-1 0 0,-1 1 1 0 0,1-1-1 0 0,-1 1 1 0 0,0-1-1 0 0,0 1 1 0 0,0 0 0 0 0,0-1-1 0 0,0 1 1 0 0,0 0-1 0 0,0 0 1 0 0,0 0-1 0 0,-1 0 1 0 0,1 0-1 0 0,0 3 1 0 0,-1-1 2 0 0,1 0-1 0 0,-1 0 1 0 0,0 1 0 0 0,-1-1 0 0 0,1 0 0 0 0,-1 0 0 0 0,-1 7 0 0 0,-3 2 5 0 0,0 1 0 0 0,0-1 0 0 0,-13 20 0 0 0,3-9-9 0 0,-1-2 0 0 0,0 0 0 0 0,-21 21 0 0 0,-62 54 0 0 0,-257 184-297 0 0,167-140 186 0 0,107-82 111 0 0,-41 36 0 0 0,90-69 0 0 0,22-18 0 0 0,1 0 0 0 0,1 0 0 0 0,-1 1 0 0 0,-12 15 0 0 0,22-24 0 0 0,0 0 0 0 0,-1 1 0 0 0,1-1 0 0 0,0 0 0 0 0,0 0 0 0 0,0 1 0 0 0,-1-1 0 0 0,1 0 0 0 0,0 1 0 0 0,0-1 0 0 0,0 1 0 0 0,0-1 0 0 0,0 0 0 0 0,-1 1 0 0 0,1-1 0 0 0,0 0 0 0 0,0 1 0 0 0,0-1 0 0 0,0 1 0 0 0,0-1 0 0 0,0 0 0 0 0,0 1 0 0 0,1 0 0 0 0,0 0 0 0 0,0 0 0 0 0,0 0 0 0 0,0-1 0 0 0,0 1 0 0 0,0 0 0 0 0,0 0 0 0 0,0-1 0 0 0,0 1 0 0 0,1 0 0 0 0,-1-1 0 0 0,0 1 0 0 0,1-1 0 0 0,-1 0 0 0 0,0 1 0 0 0,1-1 0 0 0,1 0 0 0 0,28 2 0 0 0,-26-2 0 0 0,33-1 75 0 0,1-2 0 0 0,71-14 0 0 0,-40 4 19 0 0,34-2 474 0 0,0 5 1 0 0,207 6-1 0 0,-274 6-462 0 0,1 2 0 0 0,-1 2 1 0 0,-1 1-1 0 0,50 17 0 0 0,-78-21-467 0 0,-1 1 0 0 0,1 0-1 0 0,0 0 1 0 0,-1 1 0 0 0,0 0 0 0 0,7 6 0 0 0,1 1-7626 0 0</inkml:trace>
</inkml:ink>
</file>

<file path=ppt/ink/ink8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7:21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80 5063 0 0,'25'-40'496'0'0,"-7"10"5339"0"0,-18 30-5589 0 0,1-1-1 0 0,-1 1 1 0 0,0-1 0 0 0,0 1 0 0 0,1 0-1 0 0,-1-1 1 0 0,0 1 0 0 0,0-1 0 0 0,0 1-1 0 0,0-1 1 0 0,0 1 0 0 0,0 0-1 0 0,1-1 1 0 0,-1 1 0 0 0,0-1 0 0 0,0 1-1 0 0,0-1 1 0 0,-1 1 0 0 0,1-1 0 0 0,-3 1-226 0 0,0 0 0 0 0,0 0 1 0 0,-1 0-1 0 0,1 1 0 0 0,0-1 1 0 0,0 1-1 0 0,0 0 0 0 0,0 0 1 0 0,0 0-1 0 0,0 0 0 0 0,0 1 1 0 0,0-1-1 0 0,1 1 1 0 0,-5 3-1 0 0,-4 3 47 0 0,0 0 0 0 0,-10 11 0 0 0,-16 18-85 0 0,1 1 0 0 0,2 2-1 0 0,2 1 1 0 0,1 2 0 0 0,3 1 0 0 0,-39 79-1 0 0,55-94 8 0 0,1 0-1 0 0,1 1 1 0 0,2 0-1 0 0,1 0 1 0 0,-6 59 0 0 0,11-67 2 0 0,2 0 0 0 0,0 0 0 0 0,2 0 0 0 0,0 0 0 0 0,2-1 0 0 0,0 1 1 0 0,1-1-1 0 0,2 0 0 0 0,9 24 0 0 0,18 22-220 0 0,83 123 0 0 0,-62-107 148 0 0,-52-78 81 0 0,41 63 0 0 0,-3 1 0 0 0,34 80 0 0 0,-64-121 0 0 0,-1 0 0 0 0,-2 0 0 0 0,8 44 0 0 0,-14-51 0 0 0,0 1 0 0 0,-1 0 0 0 0,-1 0 0 0 0,-1-1 0 0 0,-5 36 0 0 0,-1-28 38 0 0,-1-1-1 0 0,-1 1 0 0 0,-1-1 1 0 0,-1-1-1 0 0,-2 0 0 0 0,-1-1 1 0 0,-1 0-1 0 0,-32 42 0 0 0,34-51-4 0 0,-70 88 281 0 0,71-92-187 0 0,-1 0 1 0 0,0-1-1 0 0,0 0 1 0 0,-1-2 0 0 0,-23 15-1 0 0,31-22 28 0 0,0 0-1 0 0,-1 0 0 0 0,1-1 1 0 0,-1 0-1 0 0,1 0 1 0 0,-1 0-1 0 0,0-1 0 0 0,0 0 1 0 0,0 0-1 0 0,0-1 0 0 0,0 1 1 0 0,0-2-1 0 0,0 1 1 0 0,0-1-1 0 0,1 0 0 0 0,-1 0 1 0 0,0-1-1 0 0,-10-4 1 0 0,8 4-71 0 0,11 0-90 0 0,6 1 55 0 0,11 1-636 0 0,-12 0-27 0 0,-5 0-186 0 0</inkml:trace>
</inkml:ink>
</file>

<file path=ppt/ink/ink8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7:28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220 584 3223 0 0,'0'0'143'0'0,"-1"2"272"0"0,-9 13 11351 0 0,6-10-12011 0 0,2-4 566 0 0,-2 0-14 0 0,-1 0-1 0 0,0 0 1 0 0,0-1-1 0 0,0 1 0 0 0,-7-1 1 0 0,-3-2-68 0 0,0 1-117 0 0,0-1-1 0 0,-25-6 1 0 0,35 7-128 0 0,1-1 0 0 0,0 1 0 0 0,0-1 0 0 0,0 0-1 0 0,1 0 1 0 0,-1 0 0 0 0,0-1 0 0 0,1 1 0 0 0,-1-1 0 0 0,1 0-1 0 0,0 0 1 0 0,0 0 0 0 0,0 0 0 0 0,-2-5 0 0 0,1 3-30 0 0,1 0 0 0 0,0-1 0 0 0,0 0 0 0 0,1 0 0 0 0,0 0-1 0 0,0 0 1 0 0,0 0 0 0 0,0 0 0 0 0,1-1 0 0 0,0 1 0 0 0,1-13 0 0 0,0 9-25 0 0,1 0 0 0 0,0 1 0 0 0,1-1-1 0 0,0 1 1 0 0,1-1 0 0 0,0 1 0 0 0,5-11 0 0 0,3-2-72 0 0,1 1 0 0 0,1 1 1 0 0,0 0-1 0 0,2 1 0 0 0,27-28 0 0 0,-30 35 132 0 0,0 1 0 0 0,0 1-1 0 0,2 0 1 0 0,-1 1 0 0 0,21-10-1 0 0,78-31 97 0 0,-60 28 114 0 0,-32 14-135 0 0,177-69 795 0 0,-189 75-826 0 0,-1 0 0 0 0,0 0 0 0 0,1 0 0 0 0,0 1 0 0 0,-1 1 0 0 0,1-1 0 0 0,7 1 0 0 0,-12 1-31 0 0,0-1 0 0 0,0 1 0 0 0,0-1 0 0 0,0 1 0 0 0,0 0 0 0 0,-1 0 0 0 0,1 0 0 0 0,0 1 0 0 0,-1-1 0 0 0,1 1 0 0 0,-1-1 0 0 0,0 1 1 0 0,1 0-1 0 0,-1 0 0 0 0,0 0 0 0 0,0 0 0 0 0,0 0 0 0 0,0 0 0 0 0,-1 1 0 0 0,1-1 0 0 0,1 4 0 0 0,1 1-9 0 0,-1 1-1 0 0,-1-1 1 0 0,1 1-1 0 0,-1 0 1 0 0,-1 0-1 0 0,1 0 0 0 0,-1 0 1 0 0,-1 0-1 0 0,1 0 1 0 0,-2 0-1 0 0,1 0 1 0 0,-3 12-1 0 0,1-6 4 0 0,-1 1-1 0 0,-1-1 0 0 0,0 1 1 0 0,-1-1-1 0 0,-13 26 0 0 0,6-19-56 0 0,-1-1-1 0 0,0 0 1 0 0,-2 0-1 0 0,0-2 1 0 0,-1 1 0 0 0,-1-2-1 0 0,-1-1 1 0 0,0 0-1 0 0,-1-1 1 0 0,-1-1-1 0 0,-34 19 1 0 0,2-9-485 0 0,-1-1 1 0 0,-74 20-1 0 0,111-39 393 0 0,1-1 0 0 0,0 0 0 0 0,-1-1 0 0 0,1 0 0 0 0,-1-1 0 0 0,1-1 0 0 0,-31-4 0 0 0,46 4 81 0 0,-1 0-1 0 0,1 0 0 0 0,-1 0 1 0 0,1 0-1 0 0,0-1 0 0 0,-1 1 1 0 0,1 0-1 0 0,-1 0 0 0 0,1-1 0 0 0,-1 1 1 0 0,1 0-1 0 0,0 0 0 0 0,-1-1 1 0 0,1 1-1 0 0,0 0 0 0 0,-1-1 1 0 0,1 1-1 0 0,0-1 0 0 0,-1 1 1 0 0,1 0-1 0 0,0-1 0 0 0,0 1 1 0 0,0-1-1 0 0,-1 1 0 0 0,1-1 1 0 0,0 1-1 0 0,0-1 0 0 0,0 1 1 0 0,0-1-1 0 0,0 1 0 0 0,0-1 1 0 0,0 1-1 0 0,0-1 0 0 0,0 1 0 0 0,0 0 1 0 0,0-1-1 0 0,0 1 0 0 0,0-1 1 0 0,0 1-1 0 0,1-1 0 0 0,-1 1 1 0 0,0-1-1 0 0,1 0 0 0 0,0-1-194 0 0,0-1-1 0 0,0 0 1 0 0,0 0 0 0 0,1 1-1 0 0,-1-1 1 0 0,3-2-1 0 0,14-14-542 0 0,2 2 0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0:05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1 158 7831 0 0,'0'0'10022'0'0,"2"1"-9460"0"0,4 1-346 0 0,1 0 0 0 0,0 0 0 0 0,-1-1-1 0 0,1 0 1 0 0,0 0 0 0 0,0-1 0 0 0,0 0-1 0 0,0 0 1 0 0,0 0 0 0 0,8-3 0 0 0,14-2 352 0 0,30-10 1 0 0,-50 12-457 0 0,312-83 2137 0 0,-293 78-2177 0 0,102-27 433 0 0,-108 31-427 0 0,0 0 0 0 0,0 2-1 0 0,43 0 1 0 0,-26 7-722 0 0,-40 7 80 0 0,1-8 371 0 0,-1-1 1 0 0,1 1-1 0 0,-1 0 0 0 0,-1-1 1 0 0,1 1-1 0 0,0-1 0 0 0,-1 1 1 0 0,0-1-1 0 0,0 0 0 0 0,0 1 1 0 0,-4 4-1 0 0,-18 17-4896 0 0,17-20 3274 0 0</inkml:trace>
</inkml:ink>
</file>

<file path=ppt/ink/ink8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7:29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31 11575 0 0,'0'0'1047'0'0,"0"-1"-859"0"0,-1-14 251 0 0,0 13 18 0 0,-9-10 1612 0 0,7 11-2042 0 0,-1 1-1 0 0,1 0 1 0 0,0 1 0 0 0,0-1-1 0 0,-1 0 1 0 0,1 1-1 0 0,0 0 1 0 0,0 0-1 0 0,0 0 1 0 0,-1 0 0 0 0,1 0-1 0 0,1 1 1 0 0,-1-1-1 0 0,0 1 1 0 0,0 0 0 0 0,-3 2-1 0 0,-3 3-27 0 0,0 1 0 0 0,1 0 0 0 0,-11 12 0 0 0,-13 22-17 0 0,2 1 0 0 0,-32 60-1 0 0,62-103 20 0 0,-57 104 145 0 0,-41 67-36 0 0,71-128-64 0 0,-62 73 0 0 0,55-78-33 0 0,-50 59 27 0 0,69-77-35 0 0,1 0 0 0 0,0 1 1 0 0,-11 25-1 0 0,23-43-7 0 0,0 1-1 0 0,1 0 1 0 0,-1 0 0 0 0,1 0-1 0 0,0 0 1 0 0,0 0-1 0 0,0 0 1 0 0,0 1 0 0 0,1-1-1 0 0,0 0 1 0 0,-1 0-1 0 0,2 0 1 0 0,-1 1-1 0 0,0-1 1 0 0,2 5 0 0 0,2 4-4640 0 0,0-4-478 0 0</inkml:trace>
</inkml:ink>
</file>

<file path=ppt/ink/ink8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7:29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14623 0 0,'5'-8'1328'0'0,"-4"7"-1250"0"0,0-1-1 0 0,0 0 0 0 0,0 0 1 0 0,0 1-1 0 0,0-1 1 0 0,0 1-1 0 0,1-1 0 0 0,-1 1 1 0 0,0-1-1 0 0,1 1 1 0 0,-1 0-1 0 0,1-1 0 0 0,-1 1 1 0 0,1 0-1 0 0,0 0 1 0 0,0 0-1 0 0,-1 1 0 0 0,1-1 1 0 0,0 0-1 0 0,0 1 1 0 0,0-1-1 0 0,0 1 0 0 0,0-1 1 0 0,0 1-1 0 0,0 0 1 0 0,0 0-1 0 0,0 0 0 0 0,-1 0 1 0 0,1 0-1 0 0,0 1 1 0 0,0-1-1 0 0,0 0 0 0 0,4 2 1 0 0,-1 0 119 0 0,0 1 0 0 0,-1-1 0 0 0,1 1 1 0 0,0 0-1 0 0,-1 0 0 0 0,0 1 0 0 0,1-1 1 0 0,-1 1-1 0 0,5 6 0 0 0,100 132 1066 0 0,4 4-965 0 0,-101-131-279 0 0,2-1-1 0 0,-1-1 1 0 0,2 0-1 0 0,0 0 1 0 0,0-2-1 0 0,1 0 1 0 0,1-1-1 0 0,-1 0 1 0 0,2-2-1 0 0,-1 0 1 0 0,1 0-1 0 0,26 5 0 0 0,-14-9-1547 0 0,-28-4 376 0 0</inkml:trace>
</inkml:ink>
</file>

<file path=ppt/ink/ink8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7:29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733 1 8751 0 0,'0'0'5488'0'0,"-2"2"-4037"0"0,-78 98 901 0 0,-18 24-1035 0 0,83-100-1028 0 0,-33 48 450 0 0,-97 114 1 0 0,96-134-1422 0 0,-3-1 0 0 0,-1-3 0 0 0,-78 54 0 0 0,120-94-598 0 0,-16 15 1 0 0,12-9-3740 0 0,8-9 333 0 0</inkml:trace>
</inkml:ink>
</file>

<file path=ppt/ink/ink8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7:30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225 179 15807 0 0,'-40'4'956'0'0,"-56"6"-284"0"0,84-7-481 0 0,1-1-1 0 0,-1 1 1 0 0,1 1 0 0 0,0 0 0 0 0,-19 10-1 0 0,28-13 382 0 0,19 5 571 0 0,-13-4-1070 0 0,-1-1 1 0 0,1 0 0 0 0,-1 0-1 0 0,1 0 1 0 0,5 1-1 0 0,30 1 656 0 0,73-4-1 0 0,41-14 130 0 0,-143 13-805 0 0,724-101 1221 0 0,-220 26-396 0 0,-140 39-153 0 0,-260 34-688 0 0,147 12 0 0 0,-244-7-247 0 0,32 8 0 0 0,-43-8-180 0 0,-1 0 0 0 0,0 1-1 0 0,0 0 1 0 0,0 0 0 0 0,-1 0-1 0 0,1 1 1 0 0,0 0 0 0 0,-1 0-1 0 0,0 0 1 0 0,5 4 0 0 0</inkml:trace>
</inkml:ink>
</file>

<file path=ppt/ink/ink8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7:30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407 167 4607 0 0,'18'-9'96'0'0,"0"0"0"0"0,28-21 0 0 0,-26 17 902 0 0,29-16-1 0 0,0 4 3013 0 0,-18 9-810 0 0,52-19-1 0 0,-81 34-2036 0 0,-3 1-1112 0 0,0 1 0 0 0,0-1 0 0 0,0 0 0 0 0,0 1 0 0 0,-1-1 0 0 0,1 1 0 0 0,0-1 0 0 0,0 1 0 0 0,0-1 0 0 0,0 1 0 0 0,-1 1 0 0 0,-4 2 74 0 0,-25 14 288 0 0,1 1-1 0 0,-55 45 1 0 0,14-9-197 0 0,-320 254 216 0 0,381-300-411 0 0,0 0 0 0 0,1 1 1 0 0,0 0-1 0 0,1 1 0 0 0,0 0 1 0 0,0 0-1 0 0,1 1 0 0 0,1 0 1 0 0,-10 23-1 0 0,15-28-12 0 0,0 0 0 0 0,0-1 0 0 0,1 1 0 0 0,0 0 0 0 0,0 0 0 0 0,0 0 0 0 0,1 0-1 0 0,0 0 1 0 0,1-1 0 0 0,-1 1 0 0 0,1 0 0 0 0,0-1 0 0 0,6 11 0 0 0,-5-12-36 0 0,0 0 1 0 0,0-1-1 0 0,0 0 0 0 0,1 1 0 0 0,0-1 0 0 0,0 0 1 0 0,0-1-1 0 0,0 1 0 0 0,1-1 0 0 0,-1 0 0 0 0,1 0 0 0 0,0 0 1 0 0,0 0-1 0 0,5 1 0 0 0,-3-1-382 0 0,1-1 0 0 0,-1 0 1 0 0,1-1-1 0 0,0 0 0 0 0,-1 0 0 0 0,1 0 0 0 0,0-1 0 0 0,-1 0 0 0 0,13-2 1 0 0,7-3-5846 0 0</inkml:trace>
</inkml:ink>
</file>

<file path=ppt/ink/ink8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7:31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51 5983 0 0,'5'-4'265'0'0,"-4"3"-204"0"0,1 0 1 0 0,-1-1 0 0 0,1 1-1 0 0,-1-1 1 0 0,1 1 0 0 0,-1-1-1 0 0,0 0 1 0 0,0 0 0 0 0,0 0-1 0 0,2-2 1 0 0,-3 3 344 0 0,1 1 1 0 0,-1-1-1 0 0,0 0 1 0 0,1 1-1 0 0,-1-1 1 0 0,0 0-1 0 0,1 1 0 0 0,-1-1 1 0 0,0 0-1 0 0,0 1 1 0 0,0-1-1 0 0,1 0 1 0 0,-1 0-1 0 0,0 1 0 0 0,0-1 1 0 0,0 0-1 0 0,0 0 1 0 0,0 1-1 0 0,-1-1 0 0 0,1 0 1 0 0,0 0-1 0 0,0-1 1 0 0,-1 2-276 0 0,0-1 1 0 0,1 1 0 0 0,-1-1-1 0 0,1 0 1 0 0,-1 1-1 0 0,0-1 1 0 0,1 1 0 0 0,-1-1-1 0 0,0 1 1 0 0,1 0-1 0 0,-1-1 1 0 0,0 1 0 0 0,0 0-1 0 0,1-1 1 0 0,-1 1 0 0 0,-2 0-1 0 0,-1-1-109 0 0,0 1-1 0 0,0 0 1 0 0,0 0-1 0 0,0 0 1 0 0,0 0-1 0 0,-6 2 1 0 0,2 0 69 0 0,0 1 0 0 0,0 0 1 0 0,0 0-1 0 0,1 1 0 0 0,-1 0 1 0 0,1 1-1 0 0,-7 5 0 0 0,1 0-17 0 0,0 1-1 0 0,-18 20 1 0 0,22-21-59 0 0,1 1 1 0 0,0 1 0 0 0,0-1-1 0 0,1 1 1 0 0,1 1 0 0 0,0-1-1 0 0,-8 27 1 0 0,11-29-7 0 0,0 0 0 0 0,1 0 0 0 0,0 0 0 0 0,1 0 0 0 0,0 0 1 0 0,1 1-1 0 0,0-1 0 0 0,1 0 0 0 0,0 0 0 0 0,0 1 0 0 0,4 12 0 0 0,-4-21 17 0 0,0 0 1 0 0,0 0-1 0 0,0 0 0 0 0,0-1 1 0 0,0 1-1 0 0,1 0 0 0 0,-1-1 0 0 0,0 1 1 0 0,1-1-1 0 0,0 1 0 0 0,-1-1 0 0 0,1 0 1 0 0,0 0-1 0 0,-1 0 0 0 0,1 0 1 0 0,0 0-1 0 0,0 0 0 0 0,0 0 0 0 0,0-1 1 0 0,0 1-1 0 0,0 0 0 0 0,2-1 1 0 0,2 1 72 0 0,1 0 1 0 0,-1 0 0 0 0,0 0 0 0 0,0-1-1 0 0,1 0 1 0 0,7-2 0 0 0,1 0-15 0 0,1-2-1 0 0,-1 0 1 0 0,1-1 0 0 0,-1 0-1 0 0,-1-1 1 0 0,1-1 0 0 0,-1 0 0 0 0,0-1-1 0 0,18-14 1 0 0,-24 16-102 0 0,0 0 0 0 0,-1 0 1 0 0,0-1-1 0 0,-1 0 0 0 0,1-1 0 0 0,-1 1 0 0 0,-1-1 0 0 0,0-1 1 0 0,0 1-1 0 0,0-1 0 0 0,-1 1 0 0 0,0-1 0 0 0,-1 0 1 0 0,0-1-1 0 0,0 1 0 0 0,2-17 0 0 0,-3 7-104 0 0,0 6-54 0 0,-1 0 1 0 0,0-1 0 0 0,-1 1 0 0 0,-3-27 0 0 0,3 39 24 0 0,-5-4-834 0 0,-4 10-4106 0 0</inkml:trace>
</inkml:ink>
</file>

<file path=ppt/ink/ink8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7:31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30 11519 0 0,'4'-3'307'0'0,"-4"2"-251"0"0,1 0 0 0 0,0 1-1 0 0,0-1 1 0 0,0 0 0 0 0,-1 0-1 0 0,1 0 1 0 0,0 0 0 0 0,-1 1 0 0 0,1-1-1 0 0,-1 0 1 0 0,1 0 0 0 0,-1 0 0 0 0,0 0-1 0 0,1 0 1 0 0,-1-1 0 0 0,0 1-1 0 0,0 0 1 0 0,1 0 0 0 0,-1-1 0 0 0,0 0 964 0 0,-11-1 1756 0 0,6 2-2541 0 0,-1 1 0 0 0,1-1 0 0 0,-1 1 0 0 0,1 1 0 0 0,-1-1 1 0 0,1 1-1 0 0,-1 0 0 0 0,1 0 0 0 0,-7 2 0 0 0,-8 4-86 0 0,-21 10-1 0 0,16-5 34 0 0,-82 39 73 0 0,91-41-239 0 0,2-1 1 0 0,-1 2-1 0 0,1-1 0 0 0,-21 23 0 0 0,3-4-28 0 0,27-22-85 0 0,5-6 65 0 0,0-1 1 0 0,0 1 0 0 0,-1-1-1 0 0,1 1 1 0 0,0-1 0 0 0,0 1-1 0 0,0-1 1 0 0,0 1-1 0 0,0-1 1 0 0,0 1 0 0 0,0 0-1 0 0,0-1 1 0 0,0 1-1 0 0,0-1 1 0 0,0 1 0 0 0,1-1-1 0 0,-1 1 1 0 0,0-1-1 0 0,0 1 1 0 0,1-1 0 0 0,-1 1-1 0 0,0-1 1 0 0,0 1-1 0 0,1-1 1 0 0,-1 1 0 0 0,0-1-1 0 0,2 1 1 0 0,8 8-273 0 0,-4-6 197 0 0,0-1 0 0 0,0 0 0 0 0,0 0 0 0 0,0 0 0 0 0,0 0 0 0 0,1-1 0 0 0,9 1 0 0 0,22 5 39 0 0,-19 0 162 0 0,0 1 0 0 0,0 0 0 0 0,-1 2 0 0 0,0 0 0 0 0,-1 1 0 0 0,0 1 0 0 0,-1 0 0 0 0,0 2 0 0 0,21 22 0 0 0,-33-31-12 0 0,0-1 0 0 0,0 1 0 0 0,-1 0 0 0 0,0 0 0 0 0,0 0 0 0 0,0 0 0 0 0,-1 0 0 0 0,0 1 0 0 0,2 6 0 0 0,-3-10-28 0 0,0 0 0 0 0,-1 0 0 0 0,0 0 0 0 0,1 0-1 0 0,-1 0 1 0 0,0 0 0 0 0,0 0 0 0 0,0 0 0 0 0,0 0 0 0 0,-1 0 0 0 0,1 0 0 0 0,0 0 0 0 0,-1 0-1 0 0,0 0 1 0 0,1 0 0 0 0,-1 0 0 0 0,0 0 0 0 0,0-1 0 0 0,0 1 0 0 0,0 0 0 0 0,0 0 0 0 0,0-1-1 0 0,-1 1 1 0 0,1-1 0 0 0,-1 1 0 0 0,1-1 0 0 0,-1 1 0 0 0,-2 1 0 0 0,-6 2 132 0 0,0 0 0 0 0,0 0 0 0 0,-1-1 0 0 0,1 0 0 0 0,-1-1 0 0 0,0 0 1 0 0,-17 2-1 0 0,3-2-57 0 0,-1-1 1 0 0,-30-2-1 0 0,49 0-144 0 0,-55-4-303 0 0,21-5-2633 0 0,22 1-4205 0 0</inkml:trace>
</inkml:ink>
</file>

<file path=ppt/ink/ink8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7:31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17935 0 0,'0'0'407'0'0,"2"2"60"0"0,-1 1-359 0 0,0 0-1 0 0,-1-1 1 0 0,1 1 0 0 0,0 0 0 0 0,-1 0 0 0 0,1 0 0 0 0,-1 0 0 0 0,0 0 0 0 0,0 3 0 0 0,-4 33-16 0 0,0 1 650 0 0,4-31-557 0 0,0-1 0 0 0,1 1 0 0 0,0 0 0 0 0,1 0 0 0 0,0-1 0 0 0,0 1 0 0 0,1-1 0 0 0,0 1 0 0 0,1-1 0 0 0,4 8-1 0 0,-1-6-19 0 0,-1 0-1 0 0,2 0 1 0 0,-1-1-1 0 0,1 0 0 0 0,1 0 1 0 0,14 12-1 0 0,9 1-10 0 0,1-1 0 0 0,1-2 0 0 0,58 25 0 0 0,-40-20-179 0 0,4 2 79 0 0,55 29-503 0 0,-57-22-1727 0 0,-52-32 1071 0 0</inkml:trace>
</inkml:ink>
</file>

<file path=ppt/ink/ink8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7:32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1 15199 0 0,'0'0'1866'0'0,"-2"1"-1644"0"0,-102 79 2067 0 0,-59 49-914 0 0,-133 115-847 0 0,272-227-550 0 0,22-16-96 0 0,13-7-546 0 0,36-24-3524 0 0,-28 18 2620 0 0</inkml:trace>
</inkml:ink>
</file>

<file path=ppt/ink/ink8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7:32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6447 0 0,'5'0'189'0'0,"0"1"-1"0"0,0-1 0 0 0,0 1 0 0 0,0 1 1 0 0,-1-1-1 0 0,1 0 0 0 0,0 1 1 0 0,-1 0-1 0 0,1 0 0 0 0,-1 1 0 0 0,0-1 1 0 0,0 1-1 0 0,4 3 0 0 0,23 13 8007 0 0,-27-18-7889 0 0,-1 0 0 0 0,1 0 0 0 0,-1 0 0 0 0,1 0-1 0 0,0-1 1 0 0,0 1 0 0 0,-1-1 0 0 0,1 0 0 0 0,0 0 0 0 0,0 0 0 0 0,-1 0 0 0 0,6-2 0 0 0,6-1 553 0 0,24-9 0 0 0,-29 9-617 0 0,63-22 209 0 0,133-26 1 0 0,-158 45-2080 0 0,-16 3-2452 0 0,-14 1-523 0 0,0 1-1381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0:06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218 189 5983 0 0,'0'0'9442'0'0,"1"-1"-9204"0"0,6-8 28 0 0,0 1-1 0 0,1 0 1 0 0,1 0-1 0 0,12-9 1 0 0,42-25 157 0 0,-57 38-382 0 0,24-14 349 0 0,57-27 0 0 0,-73 40-175 0 0,-1-1 1 0 0,1 2-1 0 0,0 0 1 0 0,0 1-1 0 0,0 0 1 0 0,30-1-1 0 0,-43 4-185 0 0,0 0 1 0 0,0 0-1 0 0,1 0 0 0 0,-1 0 1 0 0,0 1-1 0 0,0-1 0 0 0,0 0 0 0 0,1 1 1 0 0,-1-1-1 0 0,0 1 0 0 0,0-1 1 0 0,0 1-1 0 0,0-1 0 0 0,0 1 0 0 0,0 0 1 0 0,0-1-1 0 0,0 1 0 0 0,0 0 1 0 0,0 0-1 0 0,1 2 0 0 0,-1-1 0 0 0,0 0 0 0 0,0 0 1 0 0,0 0-1 0 0,0 0 0 0 0,0 0 0 0 0,-1 0 0 0 0,1 0 0 0 0,-1 0 1 0 0,1 1-1 0 0,-1 3 0 0 0,0 2 3 0 0,0 0 1 0 0,-1 0-1 0 0,0 0 0 0 0,0 0 1 0 0,-4 9-1 0 0,1-4-31 0 0,-1 1-1 0 0,-1-1 0 0 0,0 0 1 0 0,-1-1-1 0 0,0 0 0 0 0,-1 0 1 0 0,-17 20-1 0 0,-77 68 16 0 0,67-68-78 0 0,-186 153-1074 0 0,113-113 253 0 0,94-63 684 0 0,-44 24-712 0 0,56-32 880 0 0,12-5 306 0 0,7-1-36 0 0,68-20 927 0 0,-34 15-301 0 0,68-3 0 0 0,52 8 221 0 0,-34 0-625 0 0,-65 0-146 0 0,-47 2-225 0 0,1 1 0 0 0,0 1 0 0 0,0 1 0 0 0,26 4 0 0 0,-50-4-221 0 0</inkml:trace>
</inkml:ink>
</file>

<file path=ppt/ink/ink8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7:32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 8751 0 0,'0'0'12799'0'0,"0"2"-12319"0"0,1 5-341 0 0,-1 0 0 0 0,0 0 0 0 0,0 1 0 0 0,0-1 0 0 0,-1 0 0 0 0,0 0 0 0 0,-3 11 0 0 0,-20 51 175 0 0,9-28-142 0 0,-1 5-160 0 0,0 0-77 0 0,-10 50 1 0 0,24-88 99 0 0,1 1 1 0 0,0-1-1 0 0,1 11 0 0 0,3 4-1322 0 0,5-4-4799 0 0,0-10-922 0 0</inkml:trace>
</inkml:ink>
</file>

<file path=ppt/ink/ink8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7:33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6 144 8287 0 0,'0'0'639'0'0,"-1"-1"-415"0"0,-4-3 1284 0 0,9 3 153 0 0,130-44 4024 0 0,-113 37-5523 0 0,21-6 126 0 0,75-16 1 0 0,44 4-277 0 0,-148 24 14 0 0,28-3-910 0 0,77-2 0 0 0,-87 8-5234 0 0</inkml:trace>
</inkml:ink>
</file>

<file path=ppt/ink/ink8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7:33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17015 0 0,'0'0'3368'0'0,"2"0"-2934"0"0,36-3 255 0 0,0-1 1 0 0,0-2-1 0 0,39-12 1 0 0,-4 2-386 0 0,326-48-2558 0 0,-312 55-4764 0 0,-46 5 698 0 0</inkml:trace>
</inkml:ink>
</file>

<file path=ppt/ink/ink8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7:35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43 9935 0 0,'0'0'455'0'0,"-1"-1"-12"0"0,0 1-400 0 0,1-1 0 0 0,-1 0 0 0 0,0 1 0 0 0,0-1 0 0 0,0 0 0 0 0,1 0 0 0 0,-1 0 0 0 0,0 0 0 0 0,1 0 0 0 0,-1 0 0 0 0,1 0 0 0 0,-1 0 0 0 0,1 0 0 0 0,0 0 0 0 0,-1 0 0 0 0,1 0 0 0 0,0 0 0 0 0,0 0 0 0 0,-1-1 0 0 0,1 1 0 0 0,0 0 0 0 0,1-2 0 0 0,-2-6 1810 0 0,1 8-1787 0 0,-1 1 0 0 0,1-1-1 0 0,0 1 1 0 0,0-1-1 0 0,-1 1 1 0 0,1-1 0 0 0,-1 1-1 0 0,1-1 1 0 0,-1 1-1 0 0,1-1 1 0 0,0 1 0 0 0,-1 0-1 0 0,1-1 1 0 0,-1 1-1 0 0,0 0 1 0 0,1-1 0 0 0,-1 1-1 0 0,1 0 1 0 0,-1 0-1 0 0,1 0 1 0 0,-1-1 0 0 0,0 1-1 0 0,1 0 1 0 0,-1 0-1 0 0,1 0 1 0 0,-1 0 0 0 0,0 0-1 0 0,0 0 1 0 0,-17 2 666 0 0,11 0-627 0 0,1 0 1 0 0,-1 1-1 0 0,1-1 0 0 0,-1 1 1 0 0,1 0-1 0 0,0 1 0 0 0,0 0 1 0 0,0 0-1 0 0,1 0 0 0 0,-1 1 1 0 0,1-1-1 0 0,-6 8 0 0 0,-4 7 41 0 0,0 1 0 0 0,-15 26 0 0 0,5-7 19 0 0,4-8-133 0 0,-105 169 142 0 0,113-176-229 0 0,1 1 0 0 0,2 0 0 0 0,0 1 0 0 0,2 0 0 0 0,0 1 0 0 0,-5 41 0 0 0,12-54 38 0 0,0 0-1 0 0,1 0 0 0 0,0 0 1 0 0,1-1-1 0 0,1 1 1 0 0,0 0-1 0 0,1-1 0 0 0,1 0 1 0 0,0 1-1 0 0,7 15 1 0 0,-4-14-101 0 0,2 1 0 0 0,0-1 0 0 0,0-1 0 0 0,1 0 0 0 0,1 0 0 0 0,1-1 0 0 0,21 20 0 0 0,126 97-108 0 0,-94-80 29 0 0,105 105 1 0 0,-151-136 176 0 0,-2 2 0 0 0,-1 0 1 0 0,0 2-1 0 0,-1-1 1 0 0,-2 2-1 0 0,0-1 1 0 0,-2 2-1 0 0,0 0 1 0 0,10 41-1 0 0,-14-35 20 0 0,-2 1 0 0 0,-1 0 0 0 0,-1 0 0 0 0,-2 0 0 0 0,-5 53 0 0 0,-3-26 0 0 0,-3 0 0 0 0,-19 64 0 0 0,-26 44-241 0 0,41-133 153 0 0,-2 0 0 0 0,-33 53 0 0 0,33-64 325 0 0,-2 0 0 0 0,-1 0 1 0 0,0-2-1 0 0,-2 0 0 0 0,0-2 0 0 0,-1 0 1 0 0,-1-1-1 0 0,-1-1 0 0 0,0-2 0 0 0,-1 0 1 0 0,-1-2-1 0 0,0 0 0 0 0,-43 13 0 0 0,60-23 9 0 0,1-1 0 0 0,0 0-1 0 0,1 1 1 0 0,-1 0 0 0 0,1 1 0 0 0,-10 5-1 0 0,16-8-62 0 0,3-1-316 0 0,3 1-286 0 0,0-1 0 0 0,0 0 0 0 0,1-1 0 0 0,7-1 0 0 0,1-1-696 0 0</inkml:trace>
</inkml:ink>
</file>

<file path=ppt/ink/ink8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7:37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1 5063 0 0,'0'0'1675'0'0,"-2"0"-399"0"0,-6 2-171 0 0,-1 1 0 0 0,1 0 0 0 0,-14 6 1 0 0,-49 33 193 0 0,44-26-1052 0 0,0 1-226 0 0,0 1-1 0 0,2 2 1 0 0,0 0 0 0 0,1 1 0 0 0,2 1 0 0 0,0 2 0 0 0,1 0 0 0 0,-34 53 0 0 0,51-70 39 0 0,0 0 0 0 0,1 0-1 0 0,0 0 1 0 0,0 1 0 0 0,1 0 0 0 0,0-1 0 0 0,0 1 0 0 0,1 0 0 0 0,0 0 0 0 0,0 8 0 0 0,1-12-7 0 0,0 1 0 0 0,0-1 0 0 0,1 0 0 0 0,-1 1 0 0 0,1-1 0 0 0,0 0 0 0 0,1 0 0 0 0,-1 0 0 0 0,1 0 0 0 0,-1 0 0 0 0,1 0 0 0 0,1 0 0 0 0,-1 0 0 0 0,0-1-1 0 0,1 1 1 0 0,0-1 0 0 0,0 0 0 0 0,0 0 0 0 0,6 6 0 0 0,4-1 82 0 0,0 0 1 0 0,0 0-1 0 0,1-2 0 0 0,0 1 0 0 0,0-2 0 0 0,22 6 1 0 0,-5-3-491 0 0,-1-2 0 0 0,37 2 1 0 0,-34-6-3494 0 0,1-2-1275 0 0</inkml:trace>
</inkml:ink>
</file>

<file path=ppt/ink/ink8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7:38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83 5983 0 0,'0'0'3642'0'0,"1"0"-2664"0"0,10-4-437 0 0,0-1 0 0 0,12-6-1 0 0,-8 1 3642 0 0,-78 74-3780 0 0,-33 29-4 0 0,82-77-317 0 0,0 1-1 0 0,2 0 1 0 0,-1 1-1 0 0,-10 22 1 0 0,21-36-49 0 0,0-1 1 0 0,1 1 0 0 0,-1 0-1 0 0,1 0 1 0 0,0 0-1 0 0,0 0 1 0 0,1 0 0 0 0,-1 7-1 0 0,1-10-12 0 0,0 0 0 0 0,0 0 0 0 0,0 0 0 0 0,1 0 0 0 0,-1 0 0 0 0,0 0 0 0 0,1 0 0 0 0,-1 0 0 0 0,1 0 0 0 0,-1 0 0 0 0,1 0 0 0 0,0 0 0 0 0,-1 0 0 0 0,1-1 0 0 0,0 1 0 0 0,-1 0-1 0 0,1 0 1 0 0,0-1 0 0 0,0 1 0 0 0,0-1 0 0 0,2 2 0 0 0,19 6 373 0 0,-13-7-292 0 0,0 0 1 0 0,0 0-1 0 0,1-1 0 0 0,-1-1 0 0 0,0 0 0 0 0,0 0 1 0 0,14-4-1 0 0,3-2 60 0 0,32-13 0 0 0,-51 17-158 0 0,6-2 12 0 0,0 0 1 0 0,-1-1-1 0 0,0 0 0 0 0,0-1 1 0 0,13-9-1 0 0,-21 11-11 0 0,-1 1 1 0 0,1-1-1 0 0,-1 0 0 0 0,0 0 1 0 0,-1 0-1 0 0,1 0 1 0 0,-1 0-1 0 0,0 0 0 0 0,0-1 1 0 0,1-7-1 0 0,4-9 1 0 0,-6 15-18 0 0,0-1 0 0 0,0 0 0 0 0,0 0 0 0 0,-1 0 0 0 0,0 0 0 0 0,-1-1 0 0 0,-2-13-1 0 0,1 11 2 0 0,0-12-81 0 0,1 8-93 0 0,-1-1 1 0 0,-4-16-1 0 0,5 29 134 0 0,1 1 1 0 0,-1-1-1 0 0,0 0 0 0 0,0 0 1 0 0,0 1-1 0 0,-1-1 1 0 0,1 0-1 0 0,-1 1 0 0 0,1 0 1 0 0,-1-1-1 0 0,0 1 1 0 0,0 0-1 0 0,0 0 1 0 0,0 0-1 0 0,0 0 0 0 0,0 0 1 0 0,-4-2-1 0 0,5 4 18 0 0,0-1-1 0 0,-1 1 1 0 0,1-1 0 0 0,-1 1-1 0 0,1 0 1 0 0,-1 0-1 0 0,1-1 1 0 0,0 1-1 0 0,-1 0 1 0 0,1 1 0 0 0,-1-1-1 0 0,1 0 1 0 0,-1 0-1 0 0,1 0 1 0 0,-1 1 0 0 0,1-1-1 0 0,0 1 1 0 0,-1-1-1 0 0,1 1 1 0 0,0 0 0 0 0,-2 1-1 0 0,0-1 16 0 0,1 1-1 0 0,0-1 1 0 0,0 1-1 0 0,0 0 1 0 0,0 0 0 0 0,0 0-1 0 0,0 0 1 0 0,1 0-1 0 0,-1 0 1 0 0,-1 3 0 0 0,-13 34-347 0 0,12-25 198 0 0</inkml:trace>
</inkml:ink>
</file>

<file path=ppt/ink/ink8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7:38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56 8287 0 0,'8'-8'202'0'0,"-4"4"-36"0"0,-1 0 0 0 0,1 0 0 0 0,-1 0 0 0 0,0 0 0 0 0,6-9 1521 0 0,-23 2 4118 0 0,12 10-5708 0 0,0 1-1 0 0,1-1 1 0 0,-1 1-1 0 0,0 0 1 0 0,0-1 0 0 0,1 1-1 0 0,-1 0 1 0 0,0 0 0 0 0,0 0-1 0 0,1 0 1 0 0,-1 0 0 0 0,-3 1-1 0 0,-15 3 22 0 0,0 0-1 0 0,0 1 1 0 0,1 1-1 0 0,-1 1 1 0 0,-30 16 0 0 0,17-5-63 0 0,2-2-41 0 0,1 1 1 0 0,-39 30-1 0 0,25-7-28 0 0,44-39 1 0 0,-1-1 0 0 0,0 1 0 0 0,1-1 0 0 0,-1 1 0 0 0,1-1 0 0 0,0 1 0 0 0,-1 0 0 0 0,1-1 0 0 0,-1 1 0 0 0,1 0 0 0 0,0-1 0 0 0,0 1 0 0 0,-1 0 0 0 0,1-1 0 0 0,0 1 0 0 0,0 0 1 0 0,0-1-1 0 0,0 1 0 0 0,0 0 0 0 0,0 0 0 0 0,0-1 0 0 0,0 1 0 0 0,0 0 0 0 0,0-1 0 0 0,0 1 0 0 0,0 0 0 0 0,0 0 0 0 0,1-1 0 0 0,-1 1 0 0 0,0 0 0 0 0,0-1 0 0 0,1 1 0 0 0,-1-1 0 0 0,1 1 1 0 0,0 0-1 0 0,1 2-65 0 0,1 0 0 0 0,0 0 0 0 0,-1-1 0 0 0,1 0 0 0 0,5 4 0 0 0,0-1 29 0 0,8 6-47 0 0,1-1 1 0 0,0 0-1 0 0,28 11 0 0 0,-25-12 10 0 0,-1 0-1 0 0,27 18 0 0 0,-35-19 139 0 0,-1 0-1 0 0,1 0 0 0 0,-1 1 1 0 0,-1 0-1 0 0,0 0 0 0 0,0 1 1 0 0,7 12-1 0 0,-15-21-13 0 0,0 1 0 0 0,0-1 1 0 0,0 1-1 0 0,-1 0 0 0 0,1-1 0 0 0,-1 1 0 0 0,0 0 1 0 0,1-1-1 0 0,-1 1 0 0 0,0 0 0 0 0,0 0 0 0 0,0-1 1 0 0,0 1-1 0 0,0 0 0 0 0,0-1 0 0 0,0 1 0 0 0,-1 0 1 0 0,1 0-1 0 0,-1-1 0 0 0,1 1 0 0 0,-1-1 0 0 0,0 1 1 0 0,0 0-1 0 0,1-1 0 0 0,-2 2 0 0 0,0 0 50 0 0,0-1-1 0 0,-1 1 1 0 0,1-1 0 0 0,0 0-1 0 0,-1 0 1 0 0,1 0-1 0 0,-1 0 1 0 0,0 0-1 0 0,1 0 1 0 0,-1-1 0 0 0,0 1-1 0 0,-5 1 1 0 0,-21 4 103 0 0,0-1 1 0 0,0-1-1 0 0,-1-2 1 0 0,-37 0 0 0 0,18 0-165 0 0,17-2-596 0 0,-1-2 0 0 0,1 0 0 0 0,-34-7 0 0 0</inkml:trace>
</inkml:ink>
</file>

<file path=ppt/ink/ink8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7:39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3223 0 0,'0'2'11047'0'0,"3"12"-10112"0"0,0 1 0 0 0,1-1 0 0 0,0 0 1 0 0,8 18-1 0 0,-8-24-676 0 0,1 1 1 0 0,0-1 0 0 0,0 0-1 0 0,1 0 1 0 0,0-1 0 0 0,1 1 0 0 0,12 11-1 0 0,-2-6 14 0 0,1 0-1 0 0,0-1 0 0 0,1 0 1 0 0,23 9-1 0 0,85 31 316 0 0,-65-28-382 0 0,-53-21-227 0 0,147 64 389 0 0,-127-53-711 0 0,0 2 0 0 0,-1 1 0 0 0,28 22 0 0 0,-51-33-754 0 0</inkml:trace>
</inkml:ink>
</file>

<file path=ppt/ink/ink8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7:39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1 14567 0 0,'0'0'1320'0'0,"-9"2"-1056"0"0,1-1-196 0 0,-6-1 1048 0 0,13 0-1039 0 0,0-1 0 0 0,0 1 0 0 0,0 0 0 0 0,0 0 1 0 0,1 0-1 0 0,-1 0 0 0 0,0 0 0 0 0,0 0 0 0 0,0 0 0 0 0,0 0 1 0 0,0 1-1 0 0,0-1 0 0 0,-1 1 0 0 0,-3 1 193 0 0,0 1 0 0 0,0 0 0 0 0,1 0 0 0 0,-1 1-1 0 0,1-1 1 0 0,-8 9 0 0 0,-21 29-156 0 0,21-26 75 0 0,-36 42 205 0 0,-2-2 0 0 0,-3-2 0 0 0,-98 76 0 0 0,13-27 1 0 0,137-101-458 0 0</inkml:trace>
</inkml:ink>
</file>

<file path=ppt/ink/ink8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7:40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1 133 15551 0 0,'0'0'3076'0'0,"2"0"-2312"0"0,27-1 295 0 0,0-3 0 0 0,35-7 0 0 0,-10 1-665 0 0,242-46 172 0 0,-98 17-551 0 0,-172 34-47 0 0,40-1 0 0 0,-55 5-86 0 0,0 2 1 0 0,1-1-1 0 0,-1 2 1 0 0,0-1-1 0 0,21 7 1 0 0,-31-7-8 0 0,1-1-1 0 0,-1 1 1 0 0,1 0 0 0 0,-1 0 0 0 0,1 0-1 0 0,-1 0 1 0 0,0 0 0 0 0,1 0 0 0 0,-1 0-1 0 0,1 2 1 0 0,1-1-209 0 0,-3-1 241 0 0,0-1 0 0 0,1 1 0 0 0,-1 0 0 0 0,0-1 1 0 0,0 1-1 0 0,0 0 0 0 0,0-1 0 0 0,0 1 0 0 0,0 0 0 0 0,0-1 0 0 0,0 1 0 0 0,0 0 1 0 0,0-1-1 0 0,0 1 0 0 0,0 0 0 0 0,0-1 0 0 0,-1 1 0 0 0,1 0 0 0 0,0-1 1 0 0,-1 2-1 0 0,1-1-178 0 0,-7 13-1457 0 0,-3-1-58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8:28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 3223 0 0,'0'0'6272'0'0,"-2"0"-5708"0"0,1-1-466 0 0,0 1 0 0 0,0 0 0 0 0,-1 0 0 0 0,1 0 0 0 0,0 0-1 0 0,0 0 1 0 0,-1 0 0 0 0,1 0 0 0 0,0 0 0 0 0,0 0 0 0 0,-1 0 0 0 0,1 1-1 0 0,0-1 1 0 0,0 1 0 0 0,0-1 0 0 0,0 0 0 0 0,-1 1 0 0 0,1 0 0 0 0,0-1-1 0 0,0 1 1 0 0,0 0 0 0 0,0 0 0 0 0,0-1 0 0 0,1 1 0 0 0,-1 0 0 0 0,0 0-1 0 0,0 0 1 0 0,0 0 0 0 0,1 0 0 0 0,-1 0 0 0 0,1 0 0 0 0,-1 1-1 0 0,0-1 1 0 0,1 0 0 0 0,0 0 0 0 0,-1 0 0 0 0,1 1 0 0 0,0-1 0 0 0,0 0-1 0 0,-1 2 1 0 0,1 11 126 0 0,0-1-1 0 0,1 1 1 0 0,0 0-1 0 0,1-1 0 0 0,0 0 1 0 0,1 1-1 0 0,1-1 1 0 0,0 0-1 0 0,7 15 0 0 0,8 13 356 0 0,34 52 0 0 0,-36-65-317 0 0,1-2-1 0 0,2 0 1 0 0,42 43-1 0 0,-44-52-55 0 0,1 0 0 0 0,1-2-1 0 0,0 0 1 0 0,1-2 0 0 0,36 18-1 0 0,-19-14 62 0 0,-10-4 42 0 0,0 0 1 0 0,-1 2-1 0 0,45 31 0 0 0,-70-44-298 0 0,0 0 0 0 0,0-1 0 0 0,0 1 0 0 0,0 0 0 0 0,0 0 0 0 0,0 0 0 0 0,-1 1 0 0 0,1-1 0 0 0,-1 0 0 0 0,1 1 0 0 0,-1-1-1 0 0,0 1 1 0 0,0-1 0 0 0,0 1 0 0 0,0-1 0 0 0,-1 1 0 0 0,1 0 0 0 0,0 3 0 0 0,-2-2-43 0 0,1-1-1 0 0,0 0 1 0 0,-1 1 0 0 0,0-1-1 0 0,0 0 1 0 0,0 0 0 0 0,0 1-1 0 0,0-1 1 0 0,-1 0 0 0 0,1 0-1 0 0,-1 0 1 0 0,0-1 0 0 0,0 1-1 0 0,-3 4 1 0 0,-12 10-718 0 0,-1 1-1 0 0,0-2 1 0 0,-33 23 0 0 0,48-36 374 0 0,-1-1 1 0 0,1 0-1 0 0,-1 0 1 0 0,1-1 0 0 0,-1 1-1 0 0,1-1 1 0 0,-1 1-1 0 0,-4 0 1 0 0,-3-2-856 0 0</inkml:trace>
</inkml:ink>
</file>

<file path=ppt/ink/ink8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7:40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64 1375 0 0,'0'0'66'0'0,"-1"-2"-8"0"0,-20-37 16194 0 0,20 27-13704 0 0,7 3-1802 0 0,-6 9-731 0 0,1-1 0 0 0,-1 1-1 0 0,0 0 1 0 0,0 0-1 0 0,0 0 1 0 0,0 0-1 0 0,0 0 1 0 0,0 0-1 0 0,1 0 1 0 0,-1 0 0 0 0,0 0-1 0 0,0 0 1 0 0,0 0-1 0 0,0 0 1 0 0,0 0-1 0 0,1 0 1 0 0,-1 0-1 0 0,0 0 1 0 0,0 0 0 0 0,0 0-1 0 0,0 0 1 0 0,0 0-1 0 0,1 0 1 0 0,-1 0-1 0 0,0 0 1 0 0,0 0 0 0 0,0 0-1 0 0,0 0 1 0 0,0 0-1 0 0,1 0 1 0 0,-1 1-1 0 0,0-1 1 0 0,0 0-1 0 0,0 0 1 0 0,0 0 0 0 0,1 2 23 0 0,1 1 1 0 0,-1-1-1 0 0,0 0 1 0 0,0 1-1 0 0,-1-1 1 0 0,2 5-1 0 0,4 20 101 0 0,-2 0 0 0 0,-1 1 0 0 0,-1-1-1 0 0,-2 41 1 0 0,-20 109 503 0 0,17-157-670 0 0,0 0 0 0 0,2 1 0 0 0,0-1 0 0 0,1 0 0 0 0,3 21 0 0 0,-3-39-50 0 0,0 0 1 0 0,1 0-1 0 0,-1 0 0 0 0,1 0 0 0 0,-1 0 0 0 0,1-1 1 0 0,0 1-1 0 0,-1 0 0 0 0,1 0 0 0 0,0-1 0 0 0,0 1 1 0 0,0-1-1 0 0,2 3 0 0 0,-2-3-270 0 0,0-1 0 0 0,1 1 1 0 0,-1 0-1 0 0,0-1 0 0 0,0 1 0 0 0,0-1 0 0 0,1 0 1 0 0,-1 1-1 0 0,0-1 0 0 0,0 0 0 0 0,1 0 0 0 0,-1 1 0 0 0,0-1 1 0 0,1 0-1 0 0,-1 0 0 0 0,0-1 0 0 0,1 1 0 0 0,-1 0 1 0 0,0 0-1 0 0,2-1 0 0 0,13-4-5963 0 0</inkml:trace>
</inkml:ink>
</file>

<file path=ppt/ink/ink8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7:40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14279 0 0,'0'0'3044'0'0,"0"3"-1368"0"0,0 17 832 0 0,0 7-1301 0 0,4 37-1 0 0,3-12-715 0 0,0 90-1 0 0,-8-114-526 0 0,-1 1 1 0 0,-2 0-1 0 0,0-1 1 0 0,-15 49-1 0 0,-18 40-3345 0 0,36-115 2306 0 0</inkml:trace>
</inkml:ink>
</file>

<file path=ppt/ink/ink8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7:41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1 11631 0 0,'0'0'1054'0'0,"-1"0"-865"0"0,-11 1-31 0 0,0 0 0 0 0,0 0 0 0 0,1 2 0 0 0,-1-1 0 0 0,1 2 0 0 0,0-1 0 0 0,0 2 0 0 0,-12 5 0 0 0,-7 6 366 0 0,-44 31-1 0 0,51-30-403 0 0,0 1 0 0 0,2 0 0 0 0,1 1 0 0 0,0 2 0 0 0,1 0-1 0 0,1 1 1 0 0,1 0 0 0 0,1 2 0 0 0,-23 45 0 0 0,32-53-1 0 0,1-1 1 0 0,1 1-1 0 0,0 1 0 0 0,1-1 1 0 0,0 0-1 0 0,2 1 1 0 0,-2 27-1 0 0,5-30 21 0 0,-1 0 1 0 0,2-1-1 0 0,0 1 1 0 0,0 0-1 0 0,2-1 1 0 0,-1 0-1 0 0,2 0 1 0 0,0 0-1 0 0,0 0 0 0 0,9 14 1 0 0,-1-6-49 0 0,1-1 1 0 0,1 0-1 0 0,1-1 1 0 0,0-1-1 0 0,1 0 1 0 0,26 20-1 0 0,27 13-5576 0 0,-32-28-618 0 0</inkml:trace>
</inkml:ink>
</file>

<file path=ppt/ink/ink8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7:42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29 5063 0 0,'-7'-2'451'0'0,"-11"-7"-733"0"0,-3-3 3083 0 0,19 11-1662 0 0,-1 0 0 0 0,1 0 0 0 0,0 1-1 0 0,-1-1 1 0 0,1 1 0 0 0,0-1 0 0 0,-4 1-1 0 0,5 12-254 0 0,1-6-783 0 0,1 0 0 0 0,0 0 1 0 0,0 0-1 0 0,1-1 0 0 0,-1 1 0 0 0,1-1 0 0 0,1 1 0 0 0,-1-1 0 0 0,1 0 0 0 0,5 8 0 0 0,2 2 117 0 0,1 0-1 0 0,14 14 0 0 0,1-2 73 0 0,54 42 0 0 0,39 17 33 0 0,56 46-128 0 0,-157-115-180 0 0,0 0 1 0 0,-1 1 0 0 0,-1 1 0 0 0,-1 0 0 0 0,0 2-1 0 0,20 37 1 0 0,-31-50-33 0 0,-1 0 0 0 0,1 0 0 0 0,-1 1 0 0 0,0 0 1 0 0,-1 0-1 0 0,0-1 0 0 0,-1 1 0 0 0,1 0 0 0 0,-2 1 0 0 0,1-1 0 0 0,-1 0 0 0 0,-1 0 0 0 0,0 0 0 0 0,0 0 0 0 0,-1 0 0 0 0,0 0 0 0 0,0 0 1 0 0,-1-1-1 0 0,0 1 0 0 0,-1-1 0 0 0,1 0 0 0 0,-2 1 0 0 0,1-2 0 0 0,-1 1 0 0 0,-9 10 0 0 0,-8 9 24 0 0,-2-1 0 0 0,0 0 1 0 0,-2-2-1 0 0,0-2 0 0 0,-2 0 0 0 0,0-1 0 0 0,-2-2 0 0 0,-52 26 0 0 0,76-43-244 0 0,0 1 0 0 0,-1-1-1 0 0,1 0 1 0 0,-13 2 0 0 0,17-4-1025 0 0</inkml:trace>
</inkml:ink>
</file>

<file path=ppt/ink/ink8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7:42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273 485 8751 0 0,'-2'1'2196'0'0,"1"1"-1870"0"0,-1-1-1 0 0,0 0 1 0 0,0 0 0 0 0,1 0-1 0 0,-1 0 1 0 0,0 0-1 0 0,0 0 1 0 0,-3 0-1 0 0,-3 2 1033 0 0,6-3-380 0 0,1 1-180 0 0,-5 0-458 0 0,1-1 0 0 0,0 0 0 0 0,-1 0-1 0 0,1 0 1 0 0,0 0 0 0 0,-1-1 0 0 0,-6-1-1 0 0,-40-14 795 0 0,24 7-718 0 0,21 6-375 0 0,1 0 1 0 0,-1 0-1 0 0,1 0 0 0 0,0-1 0 0 0,0 0 1 0 0,0 0-1 0 0,0 0 0 0 0,0-1 1 0 0,1 0-1 0 0,0 0 0 0 0,0 0 0 0 0,1 0 1 0 0,-1-1-1 0 0,1 0 0 0 0,0 0 0 0 0,1 0 1 0 0,-1-1-1 0 0,-3-11 0 0 0,5 11-25 0 0,0 1-1 0 0,0-1 1 0 0,1 1-1 0 0,0-1 0 0 0,1 1 1 0 0,0-1-1 0 0,-1 0 1 0 0,2 1-1 0 0,-1-1 1 0 0,1 0-1 0 0,0 1 1 0 0,1-1-1 0 0,-1 1 1 0 0,4-7-1 0 0,4-10-24 0 0,1 0 0 0 0,1 0 0 0 0,1 1 1 0 0,2 1-1 0 0,23-32 0 0 0,-28 43-35 0 0,1 0 1 0 0,-1 1-1 0 0,1 0 1 0 0,1 0-1 0 0,19-12 1 0 0,-22 17 17 0 0,-1-1 0 0 0,1 1 0 0 0,-1 1 0 0 0,1 0 0 0 0,0 0 0 0 0,1 0 0 0 0,-1 1 0 0 0,0 0 0 0 0,1 1 0 0 0,9-1 0 0 0,-12 2 17 0 0,1 1-1 0 0,-1 0 0 0 0,1 0 1 0 0,-1 1-1 0 0,1-1 0 0 0,8 5 1 0 0,36 19-19 0 0,-39-19 35 0 0,0 0-7 0 0,-1 1 0 0 0,1 1 0 0 0,-2 0 0 0 0,1 1 0 0 0,13 13 0 0 0,-17-14 0 0 0,-1-1 0 0 0,0 1 0 0 0,0-1 0 0 0,-1 2 0 0 0,0-1 0 0 0,0 0 0 0 0,-1 1 0 0 0,5 12 0 0 0,-8-17 0 0 0,0 1 0 0 0,0-1 0 0 0,-1 1 0 0 0,1 0 0 0 0,-1-1 0 0 0,0 1 0 0 0,0 0 0 0 0,-1-1 0 0 0,1 1 0 0 0,-1-1 0 0 0,0 1 0 0 0,0 0 0 0 0,-1-1 0 0 0,1 0 0 0 0,-1 1 0 0 0,0-1 0 0 0,0 0 0 0 0,0 0 0 0 0,-1 0 0 0 0,0 0 0 0 0,1 0 0 0 0,-1-1 0 0 0,-1 1 0 0 0,1-1 0 0 0,0 0 0 0 0,-1 0 0 0 0,0 0 0 0 0,-5 3 0 0 0,-151 83-12 0 0,139-77-67 0 0,-28 17-1197 0 0,-55 24-1 0 0,103-53 1052 0 0,0 1-1 0 0,0-1 1 0 0,0 1-1 0 0,0-1 1 0 0,0 0 0 0 0,1 1-1 0 0,-1-1 1 0 0,0 0-1 0 0,0 0 1 0 0,0 0-1 0 0,0 0 1 0 0,0 0 0 0 0,0 0-1 0 0,0 0 1 0 0,0 0-1 0 0,0 0 1 0 0,0 0-1 0 0,1 0 1 0 0,-1-1-1 0 0,0 1 1 0 0,0 0 0 0 0,0 0-1 0 0,0-1 1 0 0,-1 0-1 0 0,-2-4-1198 0 0</inkml:trace>
</inkml:ink>
</file>

<file path=ppt/ink/ink8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7:43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86 8751 0 0,'1'-2'399'0'0,"9"-26"90"0"0,-7 18 348 0 0,1 1-1 0 0,-1-1 0 0 0,7-10 4370 0 0,-10 20-5176 0 0,0 0 1 0 0,0-1-1 0 0,0 1 0 0 0,0 0 1 0 0,0 0-1 0 0,0-1 1 0 0,0 1-1 0 0,0 0 0 0 0,0 0 1 0 0,0-1-1 0 0,1 1 1 0 0,-1 0-1 0 0,0 0 0 0 0,0 0 1 0 0,0-1-1 0 0,0 1 0 0 0,0 0 1 0 0,0 0-1 0 0,1 0 1 0 0,-1-1-1 0 0,0 1 0 0 0,0 0 1 0 0,0 0-1 0 0,1 0 1 0 0,-1 0-1 0 0,0 0 0 0 0,0-1 1 0 0,1 1-1 0 0,-1 0 0 0 0,0 0 1 0 0,0 0-1 0 0,0 0 1 0 0,1 0-1 0 0,-1 0 0 0 0,0 0 1 0 0,0 0-1 0 0,1 0 1 0 0,-1 0-1 0 0,0 0 0 0 0,0 0 1 0 0,1 0-1 0 0,-1 0 0 0 0,0 0 1 0 0,0 0-1 0 0,1 0 1 0 0,-1 0-1 0 0,0 0 0 0 0,0 1 1 0 0,1-1-1 0 0,-1 0 1 0 0,0 0-1 0 0,0 0 0 0 0,0 0 1 0 0,1 0-1 0 0,-1 1 1 0 0,0-1-1 0 0,13 10 483 0 0,-10-5-455 0 0,0 0-1 0 0,-1-1 0 0 0,0 1 1 0 0,0 0-1 0 0,0 0 0 0 0,-1 0 1 0 0,0 0-1 0 0,0 0 0 0 0,0 1 1 0 0,0-1-1 0 0,-1 0 0 0 0,0 0 1 0 0,0 1-1 0 0,-1 6 0 0 0,-2 10 81 0 0,-1-1-1 0 0,-7 24 0 0 0,7-29-65 0 0,-11 31 22 0 0,-2 1 1 0 0,-33 61-1 0 0,0 2-9 0 0,24-41-53 0 0,-32 132 0 0 0,48-155-99 0 0,4-17-546 0 0,-1 0 0 0 0,-13 35 0 0 0,19-64 114 0 0</inkml:trace>
</inkml:ink>
</file>

<file path=ppt/ink/ink8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7:43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1375 0 0,'0'2'107'0'0,"0"6"1700"0"0,1 1-1 0 0,0-1 1 0 0,0 0 0 0 0,0 1-1 0 0,1-1 1 0 0,0 0-1 0 0,5 10 1 0 0,-4-11-1521 0 0,0-1 1 0 0,1 0-1 0 0,-1 0 0 0 0,1 0 0 0 0,0-1 1 0 0,1 1-1 0 0,0-1 0 0 0,0 0 1 0 0,8 7-1 0 0,12 6 368 0 0,0-1 1 0 0,56 26 0 0 0,60 17 709 0 0,-102-44-1032 0 0,-10-4-163 0 0,105 38 449 0 0,-111-43-623 0 0,0 0 1 0 0,0-2 0 0 0,45 4-1 0 0,-52-9-1092 0 0,-1-2-4330 0 0,-1 0-1749 0 0</inkml:trace>
</inkml:ink>
</file>

<file path=ppt/ink/ink8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7:43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1 16039 0 0,'0'0'731'0'0,"-2"1"-10"0"0,-5 4-637 0 0,0 0-1 0 0,1 0 1 0 0,-1 1-1 0 0,1 0 0 0 0,0 0 1 0 0,1 0-1 0 0,-10 15 1 0 0,-5 5 460 0 0,-13 11 273 0 0,-2 0-1 0 0,-53 43 1 0 0,49-46-526 0 0,22-17-83 0 0,-29 19 0 0 0,1-7-195 0 0,7-4 112 0 0,-37 30-1 0 0,64-46-234 0 0,1 1-1 0 0,0 0 0 0 0,0 0 0 0 0,1 1 1 0 0,1 0-1 0 0,0 1 0 0 0,-12 22 1 0 0,14-18-846 0 0,2-2-62 0 0</inkml:trace>
</inkml:ink>
</file>

<file path=ppt/ink/ink8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7:45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1 234 9183 0 0,'0'0'831'0'0,"1"-1"-588"0"0,1 0-75 0 0,9-6 633 0 0,0 0 0 0 0,1 1 0 0 0,0 0 0 0 0,1 0 0 0 0,-1 2-1 0 0,25-7 1 0 0,-8 6-162 0 0,7-2-53 0 0,0 1 1 0 0,0 2-1 0 0,60 1 0 0 0,-57 3-573 0 0,-1-1-1 0 0,64-10 1 0 0,-66 5-28 0 0,369-38 475 0 0,-281 47-407 0 0,-105-3-53 0 0,210-5 0 0 0,-16-17 64 0 0,-3 1 126 0 0,-180 20-175 0 0,0 2 0 0 0,0 1 0 0 0,-1 1 0 0 0,53 14 1 0 0,40 4-18 0 0,-75-19 2 0 0,68-5 0 0 0,-49 0 54 0 0,237 1 28 0 0,-185 2-79 0 0,102-9 50 0 0,-101 7-44 0 0,61 1 46 0 0,-92 6-55 0 0,65 0 0 0 0,-13-17-6 0 0,-53 3 82 0 0,-2 1 184 0 0,117-7 45 0 0,98 7-92 0 0,-154 17 49 0 0,549-36-6 0 0,-420 30 352 0 0,-222-1-451 0 0,-28-1-142 0 0,70 6 37 0 0,-81-6-40 0 0,-1 0 1 0 0,1 0-1 0 0,0-1 1 0 0,-1-1-1 0 0,1-1 1 0 0,23-5-1 0 0,58-11 546 0 0,-95 18-553 0 0,10-1 104 0 0,1-1 120 0 0,0 0 0 0 0,20 1 0 0 0,-36 8-1422 0 0,-5-1 430 0 0</inkml:trace>
</inkml:ink>
</file>

<file path=ppt/ink/ink8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7:47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17 6447 0 0,'0'0'499'0'0,"1"0"-328"0"0,26-13 10799 0 0,-21 9-9442 0 0,-253 225-1394 0 0,204-174-109 0 0,1 2-1 0 0,2 1 1 0 0,-39 66-1 0 0,64-91-7 0 0,2-5 66 0 0,2 0-1 0 0,0 0 0 0 0,-15 39 1 0 0,24-53-66 0 0,1 0 0 0 0,-1-1 1 0 0,1 1-1 0 0,0 0 1 0 0,0 0-1 0 0,1 0 0 0 0,0 0 1 0 0,0 0-1 0 0,0-1 1 0 0,1 1-1 0 0,0 0 0 0 0,0 0 1 0 0,0 0-1 0 0,1-1 1 0 0,-1 1-1 0 0,2 0 1 0 0,-1-1-1 0 0,0 0 0 0 0,1 1 1 0 0,4 4-1 0 0,1 0 116 0 0,0 1 0 0 0,0-2 0 0 0,1 1 0 0 0,1-2 0 0 0,-1 1 0 0 0,2-1 0 0 0,10 7 0 0 0,-15-11-71 0 0,0-1 1 0 0,1 1-1 0 0,-1-1 1 0 0,1-1-1 0 0,-1 1 0 0 0,1-1 1 0 0,0-1-1 0 0,0 1 1 0 0,0-1-1 0 0,-1 0 0 0 0,1 0 1 0 0,1-1-1 0 0,-1 0 1 0 0,10-2-1 0 0,-14 2-202 0 0,0-2-1 0 0,1 1 1 0 0,-1 0-1 0 0,0 0 0 0 0,0-1 1 0 0,4-2-1 0 0,-6 3 49 0 0,0 1-792 0 0,9-8-2006 0 0,0-1-1637 0 0,-1 0-1168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8:28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669 115 4607 0 0,'0'-1'208'0'0,"10"-12"-685"0"0,3-4 2417 0 0,-1 1 0 0 0,18-17 0 0 0,-27 30-1554 0 0,1-1-1 0 0,-1 1 1 0 0,1 0 0 0 0,-1 1-1 0 0,1-1 1 0 0,0 1-1 0 0,0-1 1 0 0,1 1-1 0 0,-1 0 1 0 0,0 1-1 0 0,1-1 1 0 0,-1 1 0 0 0,1 0-1 0 0,-1 0 1 0 0,7 0-1 0 0,-9 1 594 0 0,6 9-431 0 0,-6-7-510 0 0,-1 0 1 0 0,0-1-1 0 0,0 1 0 0 0,0 1 1 0 0,0-1-1 0 0,0 0 0 0 0,-1 0 1 0 0,1 0-1 0 0,-1 0 0 0 0,1 0 1 0 0,-1 1-1 0 0,0-1 0 0 0,1 0 1 0 0,-1 0-1 0 0,-1 1 0 0 0,1 1 1 0 0,-1 1-6 0 0,0-1 0 0 0,0 0 0 0 0,0 0 0 0 0,-1 0 0 0 0,0-1 0 0 0,1 1 0 0 0,-1 0 1 0 0,-3 3-1 0 0,-4 6 39 0 0,-1-1 0 0 0,-1-1 0 0 0,-18 17 1 0 0,28-27-63 0 0,-154 163 260 0 0,75-76-188 0 0,-78 75-82 0 0,113-120 0 0 0,-79 56 0 0 0,-61 28-89 0 0,184-126-34 0 0,15-1-5374 0 0,2-3-410 0 0</inkml:trace>
</inkml:ink>
</file>

<file path=ppt/ink/ink8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7:47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65 13415 0 0,'26'-13'822'0'0,"0"-2"0"0"0,29-21 2093 0 0,-57 36-2851 0 0,1 1 0 0 0,-1 0 1 0 0,0 1-1 0 0,0-1 0 0 0,1 0 1 0 0,-1 0-1 0 0,-2 4 0 0 0,-2-1 6 0 0,-39 30 204 0 0,1 2-1 0 0,-76 80 1 0 0,63-59-217 0 0,37-37-6 0 0,-27 31 0 0 0,45-47 6 0 0,-1 0 0 0 0,1-1 0 0 0,0 1 1 0 0,0 0-1 0 0,0 1 0 0 0,1-1 0 0 0,0 0 0 0 0,-1 0 0 0 0,2 0 0 0 0,-1 1 1 0 0,0-1-1 0 0,1 6 0 0 0,-4 19-59 0 0,3-27-78 0 0,1 0-17 0 0,0 5-6 0 0,0-5-26 0 0,2-1-383 0 0,2 1 351 0 0,0 0-1 0 0,0 0 1 0 0,1 0 0 0 0,-1 0-1 0 0,0-1 1 0 0,1 0 0 0 0,-1 0-1 0 0,1 0 1 0 0,0 0 0 0 0,-1-1-1 0 0,1 0 1 0 0,8 0 0 0 0,18-4-4553 0 0,-6-1-690 0 0</inkml:trace>
</inkml:ink>
</file>

<file path=ppt/ink/ink8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7:47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40 12295 0 0,'0'0'1112'0'0,"7"-6"-896"0"0,4-8 5260 0 0,-13 14-5145 0 0,-2 1-268 0 0,-1 0 0 0 0,0 0-1 0 0,1 0 1 0 0,-1 0 0 0 0,1 1 0 0 0,-1 0 0 0 0,1 0 0 0 0,0 0 0 0 0,0 1-1 0 0,0-1 1 0 0,0 1 0 0 0,0 0 0 0 0,-4 4 0 0 0,-6 6 9 0 0,1 0 1 0 0,-12 16-1 0 0,14-16-60 0 0,1 0-1 0 0,0 1 0 0 0,1 0 1 0 0,1 0-1 0 0,0 1 1 0 0,-7 19-1 0 0,15-33-5 0 0,-1 1 1 0 0,1-1-1 0 0,0 0 0 0 0,-1 0 0 0 0,1 0 0 0 0,0 1 0 0 0,0-1 1 0 0,0 0-1 0 0,-1 0 0 0 0,1 1 0 0 0,1-1 0 0 0,-1 0 0 0 0,0 0 1 0 0,0 0-1 0 0,0 1 0 0 0,1-1 0 0 0,-1 0 0 0 0,0 0 0 0 0,1 0 1 0 0,-1 1-1 0 0,1-1 0 0 0,0 0 0 0 0,-1 0 0 0 0,1 0 0 0 0,0 0 0 0 0,-1 0 1 0 0,1 0-1 0 0,0 0 0 0 0,0-1 0 0 0,0 1 0 0 0,0 0 0 0 0,0 0 1 0 0,0-1-1 0 0,0 1 0 0 0,0 0 0 0 0,0-1 0 0 0,1 1 0 0 0,-1-1 1 0 0,0 0-1 0 0,0 1 0 0 0,0-1 0 0 0,1 0 0 0 0,-1 0 0 0 0,0 0 1 0 0,0 1-1 0 0,1-1 0 0 0,0-1 0 0 0,13 0 55 0 0,0 0 0 0 0,0-1 0 0 0,0-1 0 0 0,0-1 0 0 0,-1 0 0 0 0,1 0 0 0 0,-1-2 0 0 0,-1 0-1 0 0,1 0 1 0 0,-1-1 0 0 0,0-1 0 0 0,24-18 0 0 0,-35 24-69 0 0,0 0 0 0 0,0 0-1 0 0,-1 0 1 0 0,1 0 0 0 0,0 0 0 0 0,-1 0-1 0 0,1 0 1 0 0,-1 0 0 0 0,0 0 0 0 0,0-1 0 0 0,0 1-1 0 0,0-1 1 0 0,0 1 0 0 0,0-1 0 0 0,-1 1-1 0 0,1-1 1 0 0,-1 1 0 0 0,0-1 0 0 0,1 0-1 0 0,-1 1 1 0 0,-1-1 0 0 0,1 1 0 0 0,-1-5-1 0 0,0 3-66 0 0,0 1-1 0 0,-1-1 0 0 0,1 0 0 0 0,-1 1 0 0 0,0 0 1 0 0,0-1-1 0 0,0 1 0 0 0,0 0 0 0 0,-1 0 0 0 0,1 0 1 0 0,-1 0-1 0 0,0 1 0 0 0,0-1 0 0 0,0 1 0 0 0,-4-3 1 0 0,-3-1-435 0 0,2 0 154 0 0,-1 0-1 0 0,-11-10 1 0 0,18 14 159 0 0,0 1 0 0 0,1-1-1 0 0,-1 0 1 0 0,1 0 0 0 0,-1 0 0 0 0,1 0-1 0 0,0 0 1 0 0,0 0 0 0 0,0 0 0 0 0,0 0-1 0 0,0 0 1 0 0,0 0 0 0 0,1-1-1 0 0,-1 1 1 0 0,1 0 0 0 0,-1-4 0 0 0,1 4-607 0 0</inkml:trace>
</inkml:ink>
</file>

<file path=ppt/ink/ink8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7:48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 6911 0 0,'1'-8'9174'0'0,"-5"6"-9004"0"0,1 1 1 0 0,-1 0 0 0 0,1 0 0 0 0,-1 0 0 0 0,0 0 0 0 0,1 1 0 0 0,-1-1-1 0 0,0 1 1 0 0,0 0 0 0 0,1 0 0 0 0,-1 1 0 0 0,0-1 0 0 0,1 1 0 0 0,-1-1-1 0 0,-5 3 1 0 0,-8 2 385 0 0,-30 14 0 0 0,30-11-505 0 0,0 1 0 0 0,1 0 0 0 0,0 1 0 0 0,1 1 0 0 0,0 1 0 0 0,-13 13 0 0 0,21-18-51 0 0,2 1-16 0 0,1-1-64 0 0,4-6 69 0 0,0 1 0 0 0,1-1 1 0 0,-1 0-1 0 0,0 1 0 0 0,0-1 0 0 0,1 0 0 0 0,-1 1 0 0 0,1-1 1 0 0,-1 0-1 0 0,1 1 0 0 0,-1-1 0 0 0,1 0 0 0 0,0 0 0 0 0,1 2 0 0 0,-1-1-3 0 0,3 2-6 0 0,0 1 0 0 0,0-1 0 0 0,1 0 0 0 0,-1 0 0 0 0,1-1 0 0 0,0 1 0 0 0,0-1 1 0 0,8 4-1 0 0,10 7-24 0 0,-21-12 45 0 0,14 8 54 0 0,-1 1 1 0 0,-1 1 0 0 0,0 0-1 0 0,18 20 1 0 0,-29-28-37 0 0,0 0 0 0 0,-1 1 0 0 0,1-1 0 0 0,-1 0 0 0 0,1 1 0 0 0,-1 0 0 0 0,-1-1-1 0 0,1 1 1 0 0,1 6 0 0 0,-3-7-12 0 0,1 0-1 0 0,-1-1 0 0 0,0 1 1 0 0,0 0-1 0 0,-1-1 1 0 0,1 1-1 0 0,-1-1 0 0 0,1 1 1 0 0,-1 0-1 0 0,0-1 1 0 0,-1 0-1 0 0,1 1 0 0 0,-1-1 1 0 0,-2 5-1 0 0,2-5 2 0 0,0 0-1 0 0,-1 0 1 0 0,1-1-1 0 0,-1 1 1 0 0,0-1-1 0 0,0 1 1 0 0,0-1-1 0 0,0 0 1 0 0,-6 3-1 0 0,1 0 12 0 0,-1-1 0 0 0,-14 4 0 0 0,8-4-165 0 0,0-1-1 0 0,0-1 1 0 0,-1 0-1 0 0,1-1 1 0 0,-27-1 0 0 0,14-2-827 0 0,0-2 0 0 0,-33-7 0 0 0,43 6-5182 0 0</inkml:trace>
</inkml:ink>
</file>

<file path=ppt/ink/ink8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7:48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6911 0 0,'0'0'528'0'0,"-6"5"3547"0"0,4-4-3709 0 0,1 1 1 0 0,0 0-1 0 0,0 1 1 0 0,0-1-1 0 0,0 0 0 0 0,0 0 1 0 0,0 0-1 0 0,1 1 0 0 0,-1-1 1 0 0,1 0-1 0 0,-1 1 1 0 0,1-1-1 0 0,0 0 0 0 0,0 1 1 0 0,0 3-1 0 0,1-1-107 0 0,0-1 0 0 0,0 1 0 0 0,0-1 0 0 0,1 1-1 0 0,0-1 1 0 0,0 0 0 0 0,4 7 0 0 0,1 0 36 0 0,1 0 0 0 0,0-1 1 0 0,1 0-1 0 0,18 16 0 0 0,-10-12 20 0 0,-1-2-1 0 0,2 0 1 0 0,34 17 0 0 0,62 19 341 0 0,-31-20-437 0 0,-50-18-169 0 0,0 1 1 0 0,40 21-1 0 0,-66-29-83 0 0,-3-1-42 0 0,0 0-1 0 0,0 0 1 0 0,-1 1-1 0 0,7 3 1 0 0,-9-4-240 0 0,-1-1 13 0 0,-1 1-1 0 0,1 0 0 0 0,0 0 1 0 0,-1 0-1 0 0,1 0 1 0 0,-1-1-1 0 0,0 1 0 0 0,1 0 1 0 0,-1-1-1 0 0,0 1 0 0 0,0 0 1 0 0,0-1-1 0 0,0 1 1 0 0,0-1-1 0 0,-1 1 0 0 0,1-1 1 0 0,0 0-1 0 0,-1 0 1 0 0,1 0-1 0 0,-1 1 0 0 0,1-1 1 0 0,-1 0-1 0 0,0-1 1 0 0,-1 2-1 0 0,-8 4-1152 0 0</inkml:trace>
</inkml:ink>
</file>

<file path=ppt/ink/ink8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7:49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 9215 0 0,'0'0'707'0'0,"-9"0"-196"0"0,3 1 394 0 0,1 0 1 0 0,0 0 0 0 0,-1 0 0 0 0,1 1-1 0 0,0 0 1 0 0,-9 4 0 0 0,7-2-223 0 0,1 0-1 0 0,-1 0 1 0 0,-11 11-1 0 0,1 2-472 0 0,1 1 0 0 0,-16 22-1 0 0,5-5 569 0 0,-159 155-113 0 0,164-169-625 0 0,1-3-14 0 0,-27 18 0 0 0,19-15-98 0 0,28-20-94 0 0,4-2-1401 0 0,10-2 1056 0 0</inkml:trace>
</inkml:ink>
</file>

<file path=ppt/ink/ink8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7:49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85 14943 0 0,'0'0'1358'0'0,"-2"0"-1118"0"0,-14 1-116 0 0,43-4 859 0 0,1 0 1 0 0,-1-2-1 0 0,0-1 1 0 0,38-14 0 0 0,35-7-200 0 0,-67 20-1618 0 0,1 1-1 0 0,57-2 0 0 0,-80 8-1085 0 0</inkml:trace>
</inkml:ink>
</file>

<file path=ppt/ink/ink8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7:49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7831 0 0,'0'0'11115'0'0,"0"2"-10480"0"0,-18 77 2061 0 0,12-57-2318 0 0,2-10-255 0 0,-1 0 0 0 0,0 0-1 0 0,0-1 1 0 0,-11 17 0 0 0,7-14-67 0 0,-12 29-1 0 0,18-38-54 0 0,1 1 0 0 0,0 0 0 0 0,0 0 0 0 0,1-1 0 0 0,0 1 0 0 0,0 0 0 0 0,0 0 0 0 0,0 0-1 0 0,1 0 1 0 0,0 0 0 0 0,2 9 0 0 0,-2-14-7 0 0,0 0-1 0 0,1 0 0 0 0,-1 0 1 0 0,0 0-1 0 0,1 0 1 0 0,-1 0-1 0 0,1 0 0 0 0,0 0 1 0 0,-1 0-1 0 0,1-1 1 0 0,0 1-1 0 0,-1 0 0 0 0,1 0 1 0 0,0 0-1 0 0,0-1 1 0 0,0 1-1 0 0,0-1 0 0 0,0 1 1 0 0,0-1-1 0 0,0 1 1 0 0,0-1-1 0 0,0 1 0 0 0,0-1 1 0 0,0 0-1 0 0,0 1 1 0 0,2-1-1 0 0,0 0-208 0 0,1 0 0 0 0,-1 0 0 0 0,1 0 0 0 0,-1 0-1 0 0,1-1 1 0 0,6-1 0 0 0,7-3-709 0 0</inkml:trace>
</inkml:ink>
</file>

<file path=ppt/ink/ink8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7:50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13 11519 0 0,'-25'-13'4560'0'0,"37"33"-2332"0"0,0-4-1758 0 0,0 0 0 0 0,1-1 0 0 0,16 15 0 0 0,49 37 266 0 0,-24-22-548 0 0,-14-11 10 0 0,-16-14 187 0 0,0 1 0 0 0,29 33-1 0 0,-47-46-230 0 0,0 0-1 0 0,0 1 1 0 0,-1-1 0 0 0,0 1-1 0 0,0 0 1 0 0,-1 0-1 0 0,0 0 1 0 0,-1 1-1 0 0,0 0 1 0 0,-1-1-1 0 0,3 19 1 0 0,-4-17-76 0 0,-1 1 1 0 0,-1-1-1 0 0,1 0 1 0 0,-2 0-1 0 0,0 1 0 0 0,0-1 1 0 0,-1 0-1 0 0,0 0 1 0 0,-1-1-1 0 0,0 1 1 0 0,-1-1-1 0 0,0 0 0 0 0,-10 16 1 0 0,-9 6-373 0 0,0-1 1 0 0,-46 44-1 0 0,7-8-2798 0 0,52-54 1436 0 0</inkml:trace>
</inkml:ink>
</file>

<file path=ppt/ink/ink8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7:50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9 12095 0 0,'0'0'554'0'0,"2"-1"-17"0"0,2-5-257 0 0,-2 4 791 0 0,-7 3-861 0 0,0 0 1 0 0,-1 1 0 0 0,2-1 0 0 0,-1 1 0 0 0,0 0 0 0 0,0 0 0 0 0,1 0-1 0 0,-7 5 1 0 0,-4 1 34 0 0,-51 26 162 0 0,-87 59 0 0 0,132-77-337 0 0,0 1 0 0 0,1 1 0 0 0,1 1 0 0 0,1 1 0 0 0,0 0 0 0 0,2 2 0 0 0,0 0 0 0 0,2 0 0 0 0,-17 33 0 0 0,25-40 33 0 0,1-1 1 0 0,0 1 0 0 0,1 0 0 0 0,1 1 0 0 0,0-1 0 0 0,1 0 0 0 0,1 1 0 0 0,0 0 0 0 0,1-1 0 0 0,1 1 0 0 0,0-1-1 0 0,1 1 1 0 0,1-1 0 0 0,5 17 0 0 0,-6-26-97 0 0,0 1-1 0 0,1-1 1 0 0,0 0-1 0 0,0 0 1 0 0,0 0-1 0 0,1-1 1 0 0,0 1 0 0 0,0-1-1 0 0,0 0 1 0 0,1 0-1 0 0,0 0 1 0 0,0-1-1 0 0,0 1 1 0 0,0-1-1 0 0,1 0 1 0 0,0-1 0 0 0,8 4-1 0 0,-1-1-215 0 0,0 0 0 0 0,1-1 1 0 0,0-1-1 0 0,0-1 0 0 0,1 0 0 0 0,28 3 0 0 0,-30-6-4277 0 0,-1-2-1500 0 0</inkml:trace>
</inkml:ink>
</file>

<file path=ppt/ink/ink8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7:51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3 5983 0 0,'8'-2'12824'0'0,"-91"58"-11099"0"0,52-36-1587 0 0,-33 27-1 0 0,48-35-137 0 0,2 1 0 0 0,0 1 0 0 0,-24 30 0 0 0,32-35 0 0 0,-1-1 0 0 0,-1-1 0 0 0,0 0 0 0 0,-13 10 0 0 0,-14 13 0 0 0,22-18 0 0 0,-13 18 0 0 0,23-26 0 0 0,0 0 0 0 0,1 1 0 0 0,-1-1 0 0 0,1 0 0 0 0,0 1 0 0 0,0 0 0 0 0,0-1 0 0 0,0 1 0 0 0,0 6 0 0 0,1 5-1 0 0,3-12-5 0 0,0-2-3 0 0,-1 0-1 0 0,0 0-1 0 0,1 0 0 0 0,-1-1 1 0 0,1 1-1 0 0,-1 0 1 0 0,1 0-1 0 0,0-1 1 0 0,-1 1-1 0 0,1-1 1 0 0,0 1-1 0 0,0-1 0 0 0,0 0 1 0 0,0 0-1 0 0,0 0 1 0 0,5 2-1 0 0,3 0-44 0 0,2 0-1 0 0,11 2 1 0 0,4 1-258 0 0,-12-2-515 0 0,1 0-1 0 0,23 2 1 0 0,-21-4-303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8:31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1581 35 8287 0 0,'1'-1'639'0'0,"63"-30"2308"0"0,-63 30-2197 0 0,6-1 1909 0 0,-16 3-1898 0 0,-20 10-866 0 0,1 1-1 0 0,0 1 1 0 0,-40 27 0 0 0,-5 2-270 0 0,-20 1-982 0 0,-114 37 0 0 0,170-67 994 0 0,-32 11 139 0 0,-1-3-1 0 0,-1-4 1 0 0,-113 14 0 0 0,167-30 500 0 0,1 0 0 0 0,-29-3 0 0 0,37 1-87 0 0,1 0-1 0 0,0 0 1 0 0,-1-1-1 0 0,1 0 1 0 0,0 0-1 0 0,0-1 1 0 0,0 0-1 0 0,-8-5 1 0 0,13 8-147 0 0,1-1-1 0 0,0 0 1 0 0,-1 0-1 0 0,1 0 1 0 0,0 0-1 0 0,0 0 1 0 0,0 0 0 0 0,-1 0-1 0 0,1 0 1 0 0,0 0-1 0 0,0 0 1 0 0,1 0-1 0 0,-1-1 1 0 0,0 1 0 0 0,0 0-1 0 0,1-1 1 0 0,-1 1-1 0 0,1-1 1 0 0,-1 1-1 0 0,1-1 1 0 0,-1 1 0 0 0,1-1-1 0 0,0 1 1 0 0,0-1-1 0 0,0 1 1 0 0,0-1-1 0 0,0-1 1 0 0,1 1-12 0 0,0-1 1 0 0,0 1-1 0 0,0 0 0 0 0,0 0 0 0 0,0-1 0 0 0,1 1 1 0 0,-1 0-1 0 0,1 0 0 0 0,0 0 0 0 0,-1 1 1 0 0,1-1-1 0 0,0 0 0 0 0,0 1 0 0 0,0-1 1 0 0,4-1-1 0 0,16-11 1 0 0,0 2 0 0 0,1 1-1 0 0,45-15 1 0 0,-52 21-40 0 0,0 0-1 0 0,0 2 1 0 0,1 0-1 0 0,-1 1 1 0 0,1 0 0 0 0,32 3-1 0 0,-47-1 9 0 0,1 0-1 0 0,-1 0 0 0 0,1 1 1 0 0,-1-1-1 0 0,0 1 1 0 0,1 0-1 0 0,-1 0 0 0 0,0 0 1 0 0,0 0-1 0 0,1 0 1 0 0,-1 0-1 0 0,0 0 0 0 0,0 1 1 0 0,0-1-1 0 0,0 1 1 0 0,-1 0-1 0 0,1-1 0 0 0,0 1 1 0 0,2 4-1 0 0,-2-3 0 0 0,-1 1-1 0 0,1-1 0 0 0,-1 1 1 0 0,0-1-1 0 0,1 1 0 0 0,-2 0 1 0 0,1-1-1 0 0,0 1 0 0 0,-1 0 1 0 0,0 0-1 0 0,0 6 0 0 0,-1 0-38 0 0,0 1 0 0 0,-1-1 0 0 0,-1 0 0 0 0,1 1-1 0 0,-2-1 1 0 0,-8 18 0 0 0,-34 54-387 0 0,35-63 376 0 0,-128 256-1089 0 0,92-166 1105 0 0,-103 205-99 0 0,-156 175 318 0 0,275-445-91 0 0,-87 118 41 0 0,111-152-122 0 0,6-9 598 0 0,6-5-519 0 0,1 0 0 0 0,0 0 1 0 0,0 0-1 0 0,1 1 0 0 0,-1 0 0 0 0,1 0 0 0 0,12-3 0 0 0,4-2 25 0 0,15-8 204 0 0,28-12 1033 0 0,136-37 0 0 0,-168 57-907 0 0,0 2 0 0 0,57-2 0 0 0,-77 7-386 0 0,-1 1 0 0 0,1 1-1 0 0,0 1 1 0 0,-1 0-1 0 0,1 0 1 0 0,-1 2-1 0 0,0-1 1 0 0,0 2 0 0 0,22 9-1 0 0,-30-11-59 0 0,-2-1-1 0 0,1 0 1 0 0,-1 0-1 0 0,1 1 1 0 0,-1-1-1 0 0,0 1 1 0 0,0-1 0 0 0,0 1-1 0 0,0 0 1 0 0,4 7-1 0 0,-6-10-51 0 0,-1 0 0 0 0,1 1 0 0 0,-1-1 0 0 0,1 0 0 0 0,-1 1-1 0 0,1-1 1 0 0,-1 0 0 0 0,1 0 0 0 0,-1 1 0 0 0,1-1 0 0 0,-1 0 0 0 0,1 0-1 0 0,-1 0 1 0 0,1 0 0 0 0,0 0 0 0 0,-1 0 0 0 0,1 0 0 0 0,-1 0 0 0 0,1 0 0 0 0,0 0-1 0 0,10-3-4508 0 0,-2-3-1656 0 0</inkml:trace>
</inkml:ink>
</file>

<file path=ppt/ink/ink8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7:51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0 13791 0 0,'-2'1'630'0'0,"-15"2"-349"0"0,0 1 1 0 0,1 0-1 0 0,0 1 1 0 0,0 1 0 0 0,0 1-1 0 0,0 0 1 0 0,1 1-1 0 0,1 1 1 0 0,-15 10 0 0 0,23-14-159 0 0,0 1 0 0 0,0 0 0 0 0,0 1 1 0 0,1-1-1 0 0,0 1 0 0 0,0 0 0 0 0,1 0 1 0 0,-5 12-1 0 0,6-13-77 0 0,0 0 0 0 0,1 1 0 0 0,0-1 1 0 0,0 0-1 0 0,1 1 0 0 0,0 0 0 0 0,0-1 1 0 0,0 1-1 0 0,1 0 0 0 0,0-1 0 0 0,1 8 1 0 0,0-10-38 0 0,0 0 0 0 0,0 0 0 0 0,1 0 0 0 0,-1 0 1 0 0,1 0-1 0 0,0-1 0 0 0,0 1 0 0 0,0-1 1 0 0,0 1-1 0 0,1-1 0 0 0,-1 0 0 0 0,1 0 1 0 0,0 0-1 0 0,0 0 0 0 0,6 4 0 0 0,-4-4 4 0 0,-1 0-1 0 0,1 0 0 0 0,-1-1 1 0 0,1 0-1 0 0,0 0 0 0 0,0 0 1 0 0,0-1-1 0 0,0 1 0 0 0,0-1 1 0 0,0 0-1 0 0,0-1 0 0 0,6 1 1 0 0,5-1 121 0 0,0-1 1 0 0,-1 0 0 0 0,1-1 0 0 0,0-1-1 0 0,-1 0 1 0 0,26-9 0 0 0,-35 10-80 0 0,-1-1 0 0 0,0 1-1 0 0,0-1 1 0 0,1 0 0 0 0,-2 0 0 0 0,1-1-1 0 0,0 1 1 0 0,-1-1 0 0 0,1 0 0 0 0,-1 0-1 0 0,0-1 1 0 0,-1 1 0 0 0,1-1 0 0 0,-1 0-1 0 0,0 0 1 0 0,0 0 0 0 0,0 0 0 0 0,-1-1-1 0 0,1 1 1 0 0,-1-1 0 0 0,1-6 0 0 0,-2 4-87 0 0,-1 1 1 0 0,1-1 0 0 0,-1 0 0 0 0,-1 1-1 0 0,0-1 1 0 0,0 1 0 0 0,0-1 0 0 0,-1 1-1 0 0,-4-13 1 0 0,-1-4-700 0 0,6 23 339 0 0</inkml:trace>
</inkml:ink>
</file>

<file path=ppt/ink/ink8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7:52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3 10135 0 0,'0'0'778'0'0,"-2"0"-506"0"0,-8-2 703 0 0,-1 1 0 0 0,1 1 0 0 0,0 0 0 0 0,-1 1-1 0 0,-13 2 1 0 0,8 0-540 0 0,1 0-1 0 0,0 1 0 0 0,1 1 0 0 0,-1 1 0 0 0,-23 12 0 0 0,25-10-355 0 0,1 0-1 0 0,-1 2 0 0 0,2-1 1 0 0,-22 22-1 0 0,29-27-78 0 0,3-3 0 0 0,0 0 0 0 0,-1 1 0 0 0,1-1 0 0 0,0 1 0 0 0,0-1 0 0 0,0 1 0 0 0,0 0 0 0 0,0-1 0 0 0,0 1 0 0 0,1 0 0 0 0,-1 0 0 0 0,1-1 0 0 0,-1 1 0 0 0,0 3 0 0 0,0 0 0 0 0,-3 23 0 0 0,4-25-1 0 0,0 1 0 0 0,0 0 0 0 0,0 0 0 0 0,1 0 0 0 0,-1 0-1 0 0,1-1 1 0 0,0 1 0 0 0,0 0 0 0 0,1-1 0 0 0,-1 1 0 0 0,1-1 0 0 0,0 1 0 0 0,0-1 0 0 0,0 0-1 0 0,4 6 1 0 0,4 2-9 0 0,1-1-1 0 0,22 18 0 0 0,-22-18 7 0 0,1 0-1 0 0,10 11 0 0 0,-1 2 285 0 0,-15-17-94 0 0,0 0 0 0 0,0 1 0 0 0,-1-1 1 0 0,0 1-1 0 0,0 1 0 0 0,0-1 0 0 0,6 14 1 0 0,-11-20-151 0 0,0 0 0 0 0,0 0 1 0 0,1 0-1 0 0,-1 0 1 0 0,0-1-1 0 0,0 1 1 0 0,0 0-1 0 0,0 0 1 0 0,0 0-1 0 0,0 0 1 0 0,0 0-1 0 0,0 0 1 0 0,-1-1-1 0 0,1 1 1 0 0,0 0-1 0 0,0 0 1 0 0,-1 0-1 0 0,1-1 1 0 0,-1 1-1 0 0,0 1 1 0 0,0 0 5 0 0,-1 0 0 0 0,1-1 0 0 0,-1 1 0 0 0,0 0 0 0 0,1-1 0 0 0,-1 0 0 0 0,0 1-1 0 0,-2 0 1 0 0,-5 3 55 0 0,0-1 0 0 0,-18 5-1 0 0,21-7-32 0 0,-17 5-158 0 0,-1-1 0 0 0,-29 4-1 0 0,10-6-6826 0 0,30-4 26 0 0</inkml:trace>
</inkml:ink>
</file>

<file path=ppt/ink/ink8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7:52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4143 0 0,'0'0'11919'0'0,"2"2"-10495"0"0,147 141 3741 0 0,-102-96-4460 0 0,-14-15-283 0 0,2-3 0 0 0,49 32 0 0 0,-66-49-384 0 0,1-1-1 0 0,0 0 1 0 0,0-2 0 0 0,1 0-1 0 0,0-2 1 0 0,0 0 0 0 0,1-1 0 0 0,0-1-1 0 0,35 4 1 0 0,-50-8-383 0 0,-1-1 0 0 0,0 0 0 0 0,1 0 1 0 0,-1-1-1 0 0,0 1 0 0 0,0-1 0 0 0,0 0 0 0 0,1-1 0 0 0,-1 1 0 0 0,0-1 0 0 0,7-3 1 0 0,3-6-7302 0 0</inkml:trace>
</inkml:ink>
</file>

<file path=ppt/ink/ink8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7:52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6 6447 0 0,'0'0'499'0'0,"-6"-4"-310"0"0,5 4 135 0 0,-1 0 0 0 0,0-1 0 0 0,0 1 0 0 0,0 0 0 0 0,0 0 0 0 0,0 0 0 0 0,0 0 0 0 0,0 0 0 0 0,0 1 0 0 0,0-1 0 0 0,0 1 0 0 0,0-1 0 0 0,0 1 0 0 0,0 0 0 0 0,-2 1 0 0 0,-29 17 5234 0 0,23-12-5148 0 0,-19 12 543 0 0,2 2 0 0 0,1 1 0 0 0,0 1 0 0 0,-44 53 0 0 0,48-51-650 0 0,-5 5-51 0 0,-35 52 0 0 0,60-79-461 0 0,0 0-1 0 0,0 0 1 0 0,0 0-1 0 0,1 1 1 0 0,-1-1-1 0 0,1 1 1 0 0,0-1 0 0 0,0 1-1 0 0,0 0 1 0 0,0 6-1 0 0</inkml:trace>
</inkml:ink>
</file>

<file path=ppt/ink/ink8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7:53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37 11487 0 0,'2'-7'1040'0'0,"-3"-1"-853"0"0,1 6-12 0 0,0 1 0 0 0,-1 0 0 0 0,1 0 0 0 0,0 0 0 0 0,-1-1 0 0 0,1 1 0 0 0,-1 0 0 0 0,0 0 0 0 0,1 0 0 0 0,-1 0 0 0 0,0 0 0 0 0,0 0 0 0 0,0 0 0 0 0,0 0 0 0 0,1 1-1 0 0,-1-1 1 0 0,0 0 0 0 0,0 0 0 0 0,-2 0 0 0 0,2 1-114 0 0,0 0 1 0 0,0 0-1 0 0,0-1 0 0 0,1 1 0 0 0,-1 0 0 0 0,0 1 0 0 0,0-1 0 0 0,0 0 0 0 0,0 0 1 0 0,0 0-1 0 0,0 0 0 0 0,1 1 0 0 0,-1-1 0 0 0,0 0 0 0 0,0 1 0 0 0,0-1 0 0 0,1 1 0 0 0,-1-1 1 0 0,-1 2-1 0 0,-2 1 33 0 0,1 0 0 0 0,0 1 0 0 0,0-1 0 0 0,-1 1 0 0 0,2 0 0 0 0,-4 4 0 0 0,-3 9 550 0 0,1 0 1 0 0,1 0-1 0 0,0 1 1 0 0,1 0-1 0 0,1 0 1 0 0,-6 38-1 0 0,6-3 1553 0 0,2 64 0 0 0,3-113-2197 0 0,2 12 0 0 0,-2-14-39 0 0,1-1-1 0 0,-1 1 0 0 0,1-1 1 0 0,-1 1-1 0 0,1 0 1 0 0,0-1-1 0 0,-1 1 0 0 0,1-1 1 0 0,0 0-1 0 0,0 1 1 0 0,0-1-1 0 0,1 0 1 0 0,-1 0-1 0 0,0 1 0 0 0,2 0 1 0 0,-2-1-304 0 0</inkml:trace>
</inkml:ink>
</file>

<file path=ppt/ink/ink8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7:54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5 129 9439 0 0,'0'0'4642'0'0,"-2"1"-3400"0"0,-1-1 739 0 0,6 1-510 0 0,15 0 289 0 0,35 1-565 0 0,-40-1-758 0 0,90-1 516 0 0,0-4 1 0 0,-1-5-1 0 0,185-39 0 0 0,-268 43-934 0 0,224-58-143 0 0,-242 62 372 0 0,9-3-1762 0 0,-16 3-1785 0 0,-6 3 1380 0 0</inkml:trace>
</inkml:ink>
</file>

<file path=ppt/ink/ink8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7:5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28 1839 0 0,'0'0'406'0'0,"-7"-6"2910"0"0,-4-6 3350 0 0,3 6-4142 0 0,8 6-2359 0 0,-1-1 0 0 0,0 1 0 0 0,0 0 0 0 0,0-1 0 0 0,0 1 1 0 0,0 0-1 0 0,0-1 0 0 0,0 1 0 0 0,0 0 0 0 0,0 0 0 0 0,0 0 0 0 0,0 0 0 0 0,0 0 0 0 0,0 0 0 0 0,0 0 0 0 0,0 0 0 0 0,0 1 0 0 0,0-1 0 0 0,0 0 0 0 0,1 0 0 0 0,-1 1 0 0 0,0-1 0 0 0,0 1 0 0 0,0-1 0 0 0,0 1 0 0 0,0-1 0 0 0,1 1 0 0 0,-1 0 0 0 0,0-1 0 0 0,0 1 1 0 0,1 0-1 0 0,-1-1 0 0 0,1 1 0 0 0,-1 0 0 0 0,0 1 0 0 0,-5 5 217 0 0,1 1 1 0 0,-9 15 0 0 0,9-13 146 0 0,-3 3-223 0 0,1 1-1 0 0,0 0 1 0 0,0 0 0 0 0,2 1 0 0 0,-7 27-1 0 0,10-35-241 0 0,-9 44 252 0 0,-5 59 0 0 0,13-79-238 0 0,3-30-76 0 0,-1 0 0 0 0,1-1 0 0 0,0 1 1 0 0,0 0-1 0 0,-1 0 0 0 0,1 0 0 0 0,0-1 1 0 0,0 1-1 0 0,0 0 0 0 0,0 0 0 0 0,0 0 0 0 0,0-1 1 0 0,0 1-1 0 0,0 0 0 0 0,0 0 0 0 0,1-1 1 0 0,-1 1-1 0 0,0 0 0 0 0,0 0 0 0 0,1 0 1 0 0,0 2 3 0 0,1 8-354 0 0,0-6-1240 0 0,0-2 756 0 0,3 3-696 0 0</inkml:trace>
</inkml:ink>
</file>

<file path=ppt/ink/ink8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7:55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11055 0 0,'-2'0'852'0'0,"-25"2"1542"0"0,28 9-241 0 0,0-9-2093 0 0,0 0 1 0 0,0 0-1 0 0,0 0 1 0 0,0 0 0 0 0,0 0-1 0 0,1 0 1 0 0,-1 0-1 0 0,1-1 1 0 0,-1 1-1 0 0,1 0 1 0 0,0-1-1 0 0,0 1 1 0 0,0-1-1 0 0,-1 0 1 0 0,4 2-1 0 0,32 15 294 0 0,-37-18-353 0 0,187 82 1748 0 0,-157-69-1292 0 0,0 1 1 0 0,-1 1-1 0 0,-1 2 1 0 0,-1 0-1 0 0,0 2 1 0 0,29 27-1 0 0,-40-31-142 0 0,-1 0-1 0 0,-1 1 1 0 0,0 1 0 0 0,-1 0 0 0 0,-1 1-1 0 0,-1 0 1 0 0,0 1 0 0 0,-1 0-1 0 0,-1 0 1 0 0,9 31 0 0 0,-12-27-283 0 0,0-1 1 0 0,-1 1-1 0 0,-2 0 1 0 0,2 26 0 0 0,-5-38-69 0 0,-1 0 1 0 0,0-1 0 0 0,0 1 0 0 0,-1 0 0 0 0,0-1 0 0 0,-1 0 0 0 0,0 1 0 0 0,0-1-1 0 0,-1 0 1 0 0,-1 0 0 0 0,-6 10 0 0 0,1-5-183 0 0,0-1 0 0 0,-1-1 0 0 0,-1 1 0 0 0,0-2 0 0 0,-1 0 0 0 0,0 0 0 0 0,-1-2 0 0 0,0 1 0 0 0,-1-2 0 0 0,0 0 0 0 0,-20 9 0 0 0,19-10-750 0 0,1 1 0 0 0,0 0 0 0 0,1 1 0 0 0,-25 21 0 0 0,33-23-2668 0 0</inkml:trace>
</inkml:ink>
</file>

<file path=ppt/ink/ink8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7:56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12351 0 0,'0'0'1432'0'0,"3"-7"3"0"0,-2 3-1210 0 0,1-1 0 0 0,1 1 1 0 0,-1 0-1 0 0,1 0 0 0 0,0 0 1 0 0,-1 0-1 0 0,2 1 0 0 0,-1-1 0 0 0,0 1 1 0 0,1 0-1 0 0,0 0 0 0 0,-1 0 1 0 0,1 0-1 0 0,0 0 0 0 0,5-1 0 0 0,10-5 213 0 0,0 0 0 0 0,24-6-1 0 0,-35 12-269 0 0,28-8 16 0 0,1 2 0 0 0,0 1-1 0 0,0 2 1 0 0,0 1 0 0 0,40 1-1 0 0,-48 4-4179 0 0,56 8 0 0 0,-71-4-1794 0 0</inkml:trace>
</inkml:ink>
</file>

<file path=ppt/ink/ink8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7:57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9 106 14479 0 0,'0'0'663'0'0,"-1"0"-12"0"0,-5 0-313 0 0,4 0 918 0 0,4 0-524 0 0,22-1 221 0 0,-1-2 0 0 0,40-9-1 0 0,-22 3-544 0 0,100-23 385 0 0,5-1 70 0 0,-112 26-3069 0 0,1 3 0 0 0,43-1 0 0 0,-51 5-4850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8:35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1 5983 0 0,'0'0'9856'0'0,"-1"1"-9632"0"0,-3 4-136 0 0,1 0-1 0 0,-1-1 1 0 0,0 1-1 0 0,-1-1 0 0 0,1 0 1 0 0,-1 0-1 0 0,-5 4 1 0 0,-41 23 211 0 0,48-29-283 0 0,-21 11 76 0 0,-196 120 94 0 0,173-102-15 0 0,2 3-1 0 0,-66 62 0 0 0,99-84 5 0 0,1 1-1 0 0,0 0 1 0 0,-18 27-1 0 0,26-35-130 0 0,0 0-1 0 0,1 0 1 0 0,-1 1 0 0 0,1-1 0 0 0,0 0-1 0 0,1 1 1 0 0,-1-1 0 0 0,1 1-1 0 0,0 0 1 0 0,0-1 0 0 0,1 1 0 0 0,0 0-1 0 0,0 0 1 0 0,0-1 0 0 0,2 9 0 0 0,-1-11-20 0 0,0 0 1 0 0,0 0 0 0 0,1 0 0 0 0,-1-1 0 0 0,1 1 0 0 0,-1 0 0 0 0,1-1 0 0 0,0 1 0 0 0,0-1 0 0 0,0 0 0 0 0,0 1 0 0 0,1-1-1 0 0,-1 0 1 0 0,1 0 0 0 0,-1-1 0 0 0,1 1 0 0 0,0 0 0 0 0,-1-1 0 0 0,1 0 0 0 0,0 1 0 0 0,0-1 0 0 0,0 0 0 0 0,0-1 0 0 0,4 2-1 0 0,9 0-95 0 0,-1 1-1 0 0,1-2 0 0 0,23 0 1 0 0,-37-1 45 0 0,48 0-1335 0 0,-16-2 18 0 0</inkml:trace>
</inkml:ink>
</file>

<file path=ppt/ink/ink8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7:58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60 2759 0 0,'6'-6'48'0'0,"-3"2"-11"0"0,1-1 0 0 0,0 1 1 0 0,-1-1-1 0 0,0 0 1 0 0,5-9-1 0 0,-8 13-17 0 0,0 1-1 0 0,0-1 0 0 0,1 1 0 0 0,-1 0 0 0 0,0-1 0 0 0,0 1 0 0 0,0-1 0 0 0,0 1 0 0 0,0-1 0 0 0,0 1 0 0 0,0-1 0 0 0,0 1 0 0 0,0-1 0 0 0,0 1 1 0 0,0-1-1 0 0,0 1 0 0 0,0 0 0 0 0,0-1 0 0 0,0 1 0 0 0,0-1 0 0 0,-1 1 0 0 0,1-1 0 0 0,-1 0 167 0 0,0 1 0 0 0,0-1 0 0 0,0 0 1 0 0,0 1-1 0 0,0 0 0 0 0,0-1 0 0 0,-1 1 0 0 0,1 0 0 0 0,0-1 0 0 0,0 1 0 0 0,0 0 0 0 0,-1 0 0 0 0,1 0 1 0 0,0 0-1 0 0,0 0 0 0 0,0 0 0 0 0,0 0 0 0 0,-1 0 0 0 0,1 1 0 0 0,0-1 0 0 0,0 0 0 0 0,-1 1 0 0 0,-29 12 4098 0 0,-13 11-2091 0 0,-64 45 0 0 0,-34 39-2710 0 0,125-94 760 0 0,-14 11-145 0 0,1 1-1 0 0,1 1 1 0 0,1 2 0 0 0,-38 50-1 0 0,56-63-61 0 0,-1 0-1 0 0,2 1 0 0 0,0 0 1 0 0,-11 32-1 0 0,16-36-31 0 0,1 0-1 0 0,0 0 1 0 0,1 0-1 0 0,0 0 1 0 0,1 0-1 0 0,1 0 1 0 0,1 24-1 0 0,1-25-17 0 0,1 1 0 0 0,0 0 0 0 0,1-1 0 0 0,0 0 1 0 0,1 0-1 0 0,1 0 0 0 0,0 0 0 0 0,0-1 0 0 0,1 0 0 0 0,0-1 0 0 0,1 1 0 0 0,11 11 0 0 0,10 8-252 0 0,2-1-1 0 0,48 34 1 0 0,216 135-2490 0 0,-14-11 1663 0 0,-246-160 1162 0 0,-1 1 0 0 0,31 34 0 0 0,-52-48 10 0 0,0 1 1 0 0,-1 1 0 0 0,0 0 0 0 0,-1 1 0 0 0,-1 0-1 0 0,15 36 1 0 0,-18-32-47 0 0,0 1-1 0 0,-1-1 0 0 0,-2 1 0 0 0,0 0 1 0 0,-1 0-1 0 0,-2 1 0 0 0,0-1 0 0 0,-4 44 1 0 0,0-46-63 0 0,0 0 1 0 0,-2-1 0 0 0,0 0 0 0 0,-1 0 0 0 0,-1-1-1 0 0,0 1 1 0 0,-2-1 0 0 0,0-1 0 0 0,-1 0 0 0 0,-17 23 0 0 0,1-8-370 0 0,-2-1 1 0 0,-1-1 0 0 0,-55 44-1 0 0,58-54 236 0 0,-2-1-1 0 0,-1-1 1 0 0,0-2-1 0 0,-1 0 1 0 0,-33 11-1 0 0,56-24 459 0 0,-1 0 1 0 0,0-1-1 0 0,-1 0 0 0 0,1 0 1 0 0,0-1-1 0 0,-1 0 0 0 0,-13 0 1 0 0,20-1 658 0 0,-3-9 264 0 0,2 5-1086 0 0,2 2-138 0 0,0 0 0 0 0,0 0 0 0 0,0 0 0 0 0,1 0-1 0 0,-1 0 1 0 0,1 0 0 0 0,0 0 0 0 0,-1 0 0 0 0,1 0 0 0 0,0 0 0 0 0,0 0 0 0 0,1-3 0 0 0,4-14-3546 0 0,3 1-1255 0 0</inkml:trace>
</inkml:ink>
</file>

<file path=ppt/ink/ink8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7:59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0 7831 0 0,'0'0'603'0'0,"-1"2"-396"0"0,-1 6 50 0 0,-1-1 1 0 0,0 0 0 0 0,-1 0 0 0 0,0-1-1 0 0,0 1 1 0 0,-5 6 0 0 0,-35 39 1578 0 0,29-36-1414 0 0,-2 2 356 0 0,-2 0 0 0 0,-39 29 0 0 0,-49 24 834 0 0,70-48-1311 0 0,-3 2 36 0 0,-55 37 9 0 0,76-48-314 0 0,1 1 1 0 0,-30 30 0 0 0,45-43-19 0 0,2-2-11 0 0,0 1 0 0 0,1-1 0 0 0,-1 1 0 0 0,1-1 0 0 0,-1 1 0 0 0,0 0 0 0 0,1-1 0 0 0,-1 1-1 0 0,1 0 1 0 0,-1-1 0 0 0,1 1 0 0 0,-1 0 0 0 0,1 0 0 0 0,0-1 0 0 0,-1 1 0 0 0,1 0 0 0 0,0 0-1 0 0,0 0 1 0 0,-1 1 0 0 0,1-1 10 0 0,0 0-1 0 0,0 1 0 0 0,-1-1 1 0 0,1 0-1 0 0,0 0 0 0 0,0 1 1 0 0,0-1-1 0 0,0 0 0 0 0,1 1 1 0 0,-1-1-1 0 0,0 0 0 0 0,0 0 1 0 0,1 1-1 0 0,-1-1 0 0 0,1 0 1 0 0,-1 0-1 0 0,1 0 0 0 0,0 0 1 0 0,-1 0-1 0 0,1 1 0 0 0,0-1 1 0 0,0 0-1 0 0,0 0 0 0 0,-1-1 1 0 0,1 1-1 0 0,0 0 0 0 0,0 0 1 0 0,0 0-1 0 0,2 0 0 0 0,2 3-3 0 0,1-1-1 0 0,-1 0 0 0 0,1 0 1 0 0,10 4-1 0 0,-1-2-344 0 0,1 0 0 0 0,29 4 0 0 0,-13-5-832 0 0</inkml:trace>
</inkml:ink>
</file>

<file path=ppt/ink/ink8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7:59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35 6447 0 0,'-12'4'397'0'0,"0"-1"1"0"0,0 0-1 0 0,0-1 0 0 0,-13 1 0 0 0,16-2 457 0 0,0 0 0 0 0,0 0 0 0 0,0 1 0 0 0,0 0 0 0 0,0 0 0 0 0,1 1 0 0 0,-1 1 0 0 0,-10 5 0 0 0,13-6-700 0 0,0 1 0 0 0,0 0-1 0 0,1 0 1 0 0,0 1 0 0 0,0 0-1 0 0,0 0 1 0 0,0 0 0 0 0,1 0-1 0 0,-6 10 1 0 0,8-11-130 0 0,0 0 0 0 0,0 0 1 0 0,1 0-1 0 0,-1 1 0 0 0,1-1 0 0 0,0 0 0 0 0,1 1 1 0 0,-1-1-1 0 0,1 1 0 0 0,0-1 0 0 0,0 1 0 0 0,0-1 1 0 0,1 1-1 0 0,-1-1 0 0 0,3 8 0 0 0,-1-5-18 0 0,0-1-1 0 0,1 1 1 0 0,0-1-1 0 0,0 0 1 0 0,1 0-1 0 0,-1-1 1 0 0,1 1-1 0 0,0-1 1 0 0,1 0-1 0 0,-1 0 1 0 0,1 0-1 0 0,0 0 1 0 0,1-1-1 0 0,5 5 1 0 0,3-1-7 0 0,-1 0 0 0 0,1 0 0 0 0,0-1-1 0 0,1-1 1 0 0,14 5 0 0 0,-19-9 3 0 0,-1 0 1 0 0,1 0-1 0 0,0-1 0 0 0,0 0 0 0 0,0 0 1 0 0,-1-1-1 0 0,1 0 0 0 0,0-1 0 0 0,0 0 1 0 0,0-1-1 0 0,-1 0 0 0 0,1-1 0 0 0,-1 0 0 0 0,0 0 1 0 0,1-1-1 0 0,-2 0 0 0 0,14-8 0 0 0,-14 8 33 0 0,-1-1 0 0 0,-1 0-1 0 0,1 0 1 0 0,-1-1 0 0 0,1 0-1 0 0,-2 0 1 0 0,1 0 0 0 0,-1-1-1 0 0,0 0 1 0 0,0 0 0 0 0,-1 0-1 0 0,0-1 1 0 0,0 1 0 0 0,-1-1-1 0 0,0 0 1 0 0,0 0 0 0 0,0 0-1 0 0,-1 0 1 0 0,-1-1 0 0 0,2-13-1 0 0,-3 15-5 0 0,0 0-1 0 0,-1-1 1 0 0,1 1-1 0 0,-1 0 1 0 0,-1-1-1 0 0,1 1 1 0 0,-1 0-1 0 0,0 0 1 0 0,-1 0-1 0 0,0 0 1 0 0,0 1-1 0 0,-5-8 1 0 0,5 9-77 0 0,0 1 0 0 0,-1 0 1 0 0,1 0-1 0 0,-1 0 0 0 0,0 0 0 0 0,0 1 0 0 0,0-1 1 0 0,-1 1-1 0 0,1 0 0 0 0,-1 1 0 0 0,1-1 1 0 0,-1 1-1 0 0,0 0 0 0 0,0 0 0 0 0,0 0 0 0 0,0 1 1 0 0,-9-2-1 0 0,-1 1-469 0 0,-1 0 0 0 0,1 2 1 0 0,-1 0-1 0 0,-31 4 0 0 0,25-5-246 0 0,6 0-1947 0 0</inkml:trace>
</inkml:ink>
</file>

<file path=ppt/ink/ink8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8:00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10 15175 0 0,'-8'-4'1372'0'0,"4"3"-1318"0"0,0-1 0 0 0,1 1-1 0 0,-1 1 1 0 0,0-1-1 0 0,-1 0 1 0 0,1 1 0 0 0,0 0-1 0 0,0 0 1 0 0,0 0 0 0 0,-7 2-1 0 0,-42 11 1006 0 0,41-9-801 0 0,2 0-149 0 0,-1 1 1 0 0,2 0-1 0 0,-1 1 1 0 0,1 0-1 0 0,0 0 1 0 0,0 1-1 0 0,0 0 1 0 0,-12 15-1 0 0,16-17-279 0 0,0 1-1 0 0,1 0 0 0 0,-1 1 0 0 0,1-1 1 0 0,1 1-1 0 0,-1 0 0 0 0,1-1 1 0 0,0 2-1 0 0,1-1 0 0 0,0 0 1 0 0,0 0-1 0 0,-2 14 0 0 0,4-17 130 0 0,0 0-1 0 0,0 0 1 0 0,0 1-1 0 0,0-1 0 0 0,1 0 1 0 0,0 0-1 0 0,-1 1 1 0 0,2-1-1 0 0,-1 0 1 0 0,0 0-1 0 0,1 0 1 0 0,0 0-1 0 0,0-1 1 0 0,0 1-1 0 0,0 0 1 0 0,0-1-1 0 0,1 1 0 0 0,0-1 1 0 0,0 0-1 0 0,0 0 1 0 0,0 0-1 0 0,0 0 1 0 0,7 4-1 0 0,3 0-41 0 0,0 0-1 0 0,0 0 0 0 0,0-2 0 0 0,19 7 1 0 0,-29-12 82 0 0,13 5 114 0 0,0 1-1 0 0,25 13 0 0 0,-37-18-70 0 0,-1 1 0 0 0,0 0 1 0 0,0 0-1 0 0,0 0 0 0 0,0 0 0 0 0,0 1 0 0 0,-1-1 0 0 0,1 1 0 0 0,-1 0 0 0 0,1-1 0 0 0,-1 1 0 0 0,0 0 1 0 0,0 0-1 0 0,0 1 0 0 0,-1-1 0 0 0,1 0 0 0 0,-1 1 0 0 0,0-1 0 0 0,2 4 0 0 0,-3-3-25 0 0,0-1-1 0 0,0 0 1 0 0,-1 1 0 0 0,1-1-1 0 0,-1 0 1 0 0,1 1-1 0 0,-1-1 1 0 0,0 0-1 0 0,0 0 1 0 0,0 1 0 0 0,-1-1-1 0 0,1 0 1 0 0,-1 0-1 0 0,0-1 1 0 0,0 1-1 0 0,0 0 1 0 0,0 0 0 0 0,0-1-1 0 0,-5 5 1 0 0,0-1-3 0 0,0-1 1 0 0,0 1-1 0 0,0-1 0 0 0,-1 0 1 0 0,0-1-1 0 0,-10 5 0 0 0,4-4 40 0 0,0 0-1 0 0,-1-1 0 0 0,1-1 1 0 0,-1 0-1 0 0,1-1 0 0 0,-1 0 1 0 0,0-1-1 0 0,-16-2 0 0 0,3-1 123 0 0,1-1-1 0 0,-1-1 0 0 0,-38-13 1 0 0,59 15-240 0 0,-1 0 0 0 0,-12-7 1 0 0,18 8-62 0 0,1 0 1 0 0,-1 1 0 0 0,1-1 0 0 0,-1 0 0 0 0,1 0 0 0 0,0 0-1 0 0,0 0 1 0 0,0 0 0 0 0,-1 0 0 0 0,1 0 0 0 0,0 0 0 0 0,0 0 0 0 0,0-1-1 0 0,0 1 1 0 0,1 0 0 0 0,-1-1 0 0 0,0 1 0 0 0,1-1 0 0 0,-1 1-1 0 0,1-1 1 0 0,-1 1 0 0 0,0-2 0 0 0,3-6-875 0 0</inkml:trace>
</inkml:ink>
</file>

<file path=ppt/ink/ink8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8:00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10 11975 0 0,'-7'-10'1399'0'0,"7"19"854"0"0,6 21-886 0 0,-1-16-1115 0 0,0 0 1 0 0,1 0-1 0 0,1-1 0 0 0,13 20 1 0 0,39 46 1028 0 0,-55-73-1232 0 0,15 16 217 0 0,0-1-1 0 0,2-1 1 0 0,35 28 0 0 0,-13-17 60 0 0,48 27 1 0 0,-46-32-134 0 0,75 32-1 0 0,-108-54-115 0 0,0 0 0 0 0,0-1 0 0 0,0 0 0 0 0,1-1 0 0 0,12 1 0 0 0,-17-3-446 0 0,1 0 0 0 0,-1 0 0 0 0,11-2 0 0 0,-13 1-719 0 0,-1-1 0 0 0,0 1 0 0 0,0-1 0 0 0,1 0 0 0 0,7-5 0 0 0,-2 0-5010 0 0</inkml:trace>
</inkml:ink>
</file>

<file path=ppt/ink/ink8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8:00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10 6911 0 0,'0'0'315'0'0,"-1"-1"-7"0"0,-3-3-199 0 0,3 3 2 0 0,0 1 0 0 0,1-1-1 0 0,-1 1 1 0 0,0-1-1 0 0,1 1 1 0 0,-1 0 0 0 0,0-1-1 0 0,1 1 1 0 0,-1 0-1 0 0,0 0 1 0 0,0-1 0 0 0,0 1-1 0 0,1 0 1 0 0,-1 0-1 0 0,0 0 1 0 0,0 0 0 0 0,1 0-1 0 0,-1 0 1 0 0,0 0-1 0 0,0 0 1 0 0,0 0 0 0 0,1 1-1 0 0,-1-1 1 0 0,0 0 0 0 0,0 0-1 0 0,1 1 1 0 0,-1-1-1 0 0,0 0 1 0 0,1 1 0 0 0,-1-1-1 0 0,-1 2 1 0 0,0-1 589 0 0,-11 5 1911 0 0,-19 14 0 0 0,-32 29-2198 0 0,34-24-1 0 0,-399 343 236 0 0</inkml:trace>
</inkml:ink>
</file>

<file path=ppt/ink/ink8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8:01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13159 0 0,'0'0'4298'0'0,"3"0"-3613"0"0,10 1-170 0 0,24 3 357 0 0,-1-1-1 0 0,57-4 0 0 0,-55-3-648 0 0,180-19 461 0 0,51-6-663 0 0,-257 29-103 0 0,-1 1 0 0 0,1 0 0 0 0,16 4 0 0 0,12 6-4144 0 0</inkml:trace>
</inkml:ink>
</file>

<file path=ppt/ink/ink8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8:01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9671 0 0,'0'0'2184'0'0,"-1"3"-897"0"0,-12 67 3154 0 0,-16 38-2337 0 0,16-66-1826 0 0,1 1-1 0 0,3 0 0 0 0,2 1 1 0 0,1 0-1 0 0,1 65 0 0 0,5-103-270 0 0,1 11-77 0 0,2 21 1 0 0,-2-34-146 0 0,0 0 0 0 0,0 0 0 0 0,0 0 0 0 0,0 0 0 0 0,1 0 0 0 0,0 0 0 0 0,0 0 0 0 0,0 0 0 0 0,0-1 0 0 0,4 6 0 0 0,4-1-688 0 0</inkml:trace>
</inkml:ink>
</file>

<file path=ppt/ink/ink8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8:0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7 6447 0 0,'6'-6'13067'0'0,"-13"25"-12730"0"0,0 0-1 0 0,1 0 1 0 0,1 0 0 0 0,1 1 0 0 0,-2 25 0 0 0,-3 9-153 0 0,5-23-133 0 0,2 1 0 0 0,1 50 0 0 0,1-16-162 0 0,-2 58-1695 0 0,2-97 362 0 0</inkml:trace>
</inkml:ink>
</file>

<file path=ppt/ink/ink8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8:02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66 178 11055 0 0,'-51'1'772'0'0,"37"0"2482"0"0,221-29 510 0 0,108-4-2549 0 0,-97 11-468 0 0,672-15 1949 0 0,-624 49-2256 0 0,-5-1-360 0 0,-105-15-104 0 0,0-7 0 0 0,279-54 0 0 0,-396 54-299 0 0,-36 9-11 0 0,-12 12-4249 0 0,-3-2 3207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8:36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43 5983 0 0,'-32'17'1191'0'0,"0"1"-1"0"0,2 2 1 0 0,0 0-1 0 0,-37 35 0 0 0,54-43-568 0 0,0 1-1 0 0,-15 21 0 0 0,23-28-496 0 0,2 0-1 0 0,-1 0 1 0 0,1 0-1 0 0,-1 1 0 0 0,2-1 1 0 0,-1 1-1 0 0,1 0 1 0 0,-3 14-1 0 0,4-13 53 0 0,-1 1 0 0 0,2 0 1 0 0,-1-1-1 0 0,1 1 0 0 0,1 0 0 0 0,1 10 0 0 0,-1-16-98 0 0,-1 0 0 0 0,1 0 0 0 0,0 0 0 0 0,0 0 0 0 0,1 0 0 0 0,-1 0 0 0 0,1 0 0 0 0,-1 0-1 0 0,1-1 1 0 0,0 1 0 0 0,0-1 0 0 0,0 1 0 0 0,0-1 0 0 0,1 0 0 0 0,-1 1 0 0 0,1-1 0 0 0,-1 0 0 0 0,1-1 0 0 0,4 4 0 0 0,-1-3 55 0 0,0 0-1 0 0,0 0 1 0 0,1-1 0 0 0,-1 0 0 0 0,0 0 0 0 0,1 0-1 0 0,-1 0 1 0 0,0-1 0 0 0,1-1 0 0 0,-1 1 0 0 0,0-1-1 0 0,1 0 1 0 0,-1 0 0 0 0,0 0 0 0 0,0-1-1 0 0,9-4 1 0 0,6-3 99 0 0,0 0-1 0 0,-1-1 0 0 0,24-18 1 0 0,-2 2 3 0 0,-11 7-131 0 0,31-26 0 0 0,-53 38-106 0 0,-1-1 0 0 0,1 0-1 0 0,-1 0 1 0 0,-1-1 0 0 0,0 0-1 0 0,0 0 1 0 0,9-18 0 0 0,-15 24-43 0 0,1 0 0 0 0,-1 0-1 0 0,0 0 1 0 0,0-1 0 0 0,0 1 0 0 0,0 0 0 0 0,-1 0 0 0 0,1-1 0 0 0,-1 1 0 0 0,0-1-1 0 0,0 1 1 0 0,0 0 0 0 0,-1-1 0 0 0,1 1 0 0 0,-1 0 0 0 0,1-1 0 0 0,-3-5 0 0 0,-1 0-199 0 0,-1 1 0 0 0,0-1 1 0 0,0 1-1 0 0,-10-13 1 0 0,2 5-130 0 0,10 11 254 0 0,-1 0-1 0 0,0 0 1 0 0,0 1-1 0 0,0 0 1 0 0,-1-1-1 0 0,1 2 1 0 0,-1-1-1 0 0,0 0 1 0 0,-1 1-1 0 0,1 0 1 0 0,0 0-1 0 0,-1 1 1 0 0,1 0-1 0 0,-1 0 1 0 0,-7-2-1 0 0,9 3 80 0 0,0 1 0 0 0,0-1 1 0 0,0 1-1 0 0,0 0 0 0 0,0 0 0 0 0,0 1 0 0 0,0-1 0 0 0,0 1 0 0 0,0 0 0 0 0,0 0 0 0 0,0 0 1 0 0,0 1-1 0 0,0-1 0 0 0,0 1 0 0 0,1 0 0 0 0,-1 0 0 0 0,1 0 0 0 0,0 0 0 0 0,-1 1 0 0 0,1-1 1 0 0,0 1-1 0 0,0 0 0 0 0,-2 4 0 0 0,-5 4-46 0 0,-22 28-174 0 0,29-34-21 0 0,1-1-1 0 0,-1 0 0 0 0,1 1 1 0 0,0-1-1 0 0,0 1 0 0 0,0-1 0 0 0,-1 10 1 0 0,3-12-662 0 0</inkml:trace>
</inkml:ink>
</file>

<file path=ppt/ink/ink8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8:05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81 5983 0 0,'12'-4'548'0'0,"-1"-2"-1"0"0,0 1 0 0 0,20-15 0 0 0,-3 2 2555 0 0,23-9 4597 0 0,-53 28-7601 0 0,-12 15 90 0 0,0-1 1 0 0,-2-1-1 0 0,-24 19 0 0 0,-60 33 86 0 0,27-19-245 0 0,-53 48-29 0 0,104-75 0 0 0,0 1 0 0 0,2 0 0 0 0,-23 31 0 0 0,36-39 0 0 0,6-12 0 0 0,1 1 0 0 0,0-1 0 0 0,-1 1 0 0 0,1-1 0 0 0,0 1 0 0 0,0-1 0 0 0,0 1 0 0 0,1-1 0 0 0,-1 3 0 0 0,1-1 5 0 0,1 1-1 0 0,-1 0 0 0 0,1-1 1 0 0,-1 1-1 0 0,1 0 1 0 0,0-1-1 0 0,1 0 0 0 0,-1 1 1 0 0,1-1-1 0 0,-1 0 1 0 0,1-1-1 0 0,0 1 0 0 0,0 0 1 0 0,0-1-1 0 0,0 1 0 0 0,1-1 1 0 0,-1 0-1 0 0,0 0 1 0 0,6 2-1 0 0,6 2-94 0 0,0 0 1 0 0,1-1-1 0 0,20 4 1 0 0,-20-6-157 0 0,-1 0 0 0 0,1-2 1 0 0,0 0-1 0 0,28-1 0 0 0,2-6-5181 0 0,-19 1-255 0 0</inkml:trace>
</inkml:ink>
</file>

<file path=ppt/ink/ink8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8:0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52 7831 0 0,'-1'2'5208'0'0,"-3"1"-4510"0"0,-1 0 0 0 0,1 0 0 0 0,-10 4 0 0 0,-5 4 13 0 0,7-3-404 0 0,0 1 0 0 0,0 0 0 0 0,1 1 0 0 0,-11 11 1 0 0,17-16-286 0 0,1 0 0 0 0,1 0 0 0 0,-1 1 1 0 0,1-1-1 0 0,0 1 0 0 0,0 0 1 0 0,1 0-1 0 0,0 0 0 0 0,0 0 0 0 0,0 0 1 0 0,0 0-1 0 0,0 7 0 0 0,1 2 31 0 0,0 0 0 0 0,1 24 0 0 0,0-33-23 0 0,1 0-1 0 0,0 1 1 0 0,0-1-1 0 0,1 0 0 0 0,0 0 1 0 0,0 0-1 0 0,0 0 1 0 0,5 8-1 0 0,-7-13-17 0 0,1-1 0 0 0,0 1 0 0 0,0 0-1 0 0,0 0 1 0 0,0-1 0 0 0,0 1 0 0 0,0 0-1 0 0,0-1 1 0 0,0 1 0 0 0,0-1 0 0 0,0 1-1 0 0,0-1 1 0 0,0 0 0 0 0,0 1 0 0 0,0-1 0 0 0,0 0-1 0 0,0 0 1 0 0,0 0 0 0 0,1 0 0 0 0,-1 0-1 0 0,2 0 1 0 0,22-4 213 0 0,-15 0-109 0 0,0 0 0 0 0,0 0 1 0 0,-1-1-1 0 0,1-1 0 0 0,15-11 0 0 0,40-38 154 0 0,-59 49-257 0 0,8-5 5 0 0,-2-1 1 0 0,0-1-1 0 0,0 0 0 0 0,-1 0 1 0 0,-1-1-1 0 0,14-25 0 0 0,-23 38-19 0 0,0 1 1 0 0,-1-1-1 0 0,1 1 1 0 0,-1-1-1 0 0,0 1 1 0 0,1-1 0 0 0,-1 1-1 0 0,0-1 1 0 0,0 1-1 0 0,1-1 1 0 0,-1 1-1 0 0,0-1 1 0 0,0 0-1 0 0,0 1 1 0 0,0-1 0 0 0,0 1-1 0 0,0-1 1 0 0,0 0-1 0 0,0 1 1 0 0,0-1-1 0 0,0 1 1 0 0,0-1 0 0 0,0 0-1 0 0,0 1 1 0 0,0-1-1 0 0,0 1 1 0 0,-1-1-1 0 0,1-1 1 0 0,-1 0-17 0 0,0 0 0 0 0,0 0-1 0 0,0 0 1 0 0,0 0 0 0 0,0 0 0 0 0,0 1 0 0 0,0-1 0 0 0,0 0 0 0 0,-1 0 0 0 0,1 1-1 0 0,-1-1 1 0 0,1 1 0 0 0,-1-1 0 0 0,0 1 0 0 0,1 0 0 0 0,-1 0 0 0 0,-4-2-1 0 0,-3-2-87 0 0,-1 1 0 0 0,-15-5 0 0 0,13 5 48 0 0,-21-4-60 0 0,28 8 75 0 0,0-1-1 0 0,0 0 1 0 0,0 0-1 0 0,0 0 1 0 0,0-1-1 0 0,1 0 1 0 0,-1 0-1 0 0,-5-3 1 0 0,9 4-118 0 0,1 0-265 0 0,0-1 356 0 0,1 1-1 0 0,-1 0 0 0 0,0-1 0 0 0,1 1 0 0 0,-1 0 0 0 0,1-1 0 0 0,-1 1 1 0 0,1 0-1 0 0,0 0 0 0 0,-1-1 0 0 0,1 1 0 0 0,0 0 0 0 0,0 0 0 0 0,0 0 1 0 0,0 0-1 0 0,0 0 0 0 0,0 0 0 0 0,0 0 0 0 0,0 0 0 0 0,0 1 0 0 0,1-1 1 0 0,1-1-1 0 0,3-1-617 0 0,1 1 1 0 0,-1 0-1 0 0,11-3 1 0 0,-14 4 216 0 0,15-3-4658 0 0</inkml:trace>
</inkml:ink>
</file>

<file path=ppt/ink/ink8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8:06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44 13591 0 0,'0'0'622'0'0,"1"-1"-13"0"0,22-27 331 0 0,-23 28-863 0 0,1 0 1 0 0,-1 0-1 0 0,0-1 0 0 0,0 1 1 0 0,1 0-1 0 0,-1 0 0 0 0,0-1 1 0 0,0 1-1 0 0,0 0 0 0 0,1 0 1 0 0,-1-1-1 0 0,0 1 1 0 0,0 0-1 0 0,0 0 0 0 0,0-1 1 0 0,0 1-1 0 0,0 0 0 0 0,0-1 1 0 0,0 1-1 0 0,0 0 0 0 0,0-1 1 0 0,0 1-1 0 0,0 0 0 0 0,0-1 1 0 0,0 1-1 0 0,0 0 1 0 0,0 0-1 0 0,0-1 0 0 0,0 1 1 0 0,0 0-1 0 0,0-1 0 0 0,0 1 1 0 0,0 0-1 0 0,-1 0 0 0 0,1-1 1 0 0,0 1-1 0 0,0 0 0 0 0,0 0 1 0 0,-1-1-1 0 0,1 1 1 0 0,0 0-1 0 0,0 0 0 0 0,0-1 1 0 0,-1 1-1 0 0,1 0 0 0 0,0 0 1 0 0,0 0-1 0 0,-1 0 0 0 0,1 0 1 0 0,0-1-1 0 0,-1 1 0 0 0,1 0 1 0 0,0 0-1 0 0,-1 0 1 0 0,1 0-1 0 0,0 0 0 0 0,0 0 1 0 0,-1 0-1 0 0,1 0 0 0 0,-1 0 1 0 0,-18-2-97 0 0,6 6 36 0 0,0 0-1 0 0,0 1 1 0 0,0 0 0 0 0,1 1-1 0 0,0 0 1 0 0,-14 10 0 0 0,8-5-13 0 0,-79 50-4 0 0,93-57-2 0 0,-1 0 0 0 0,1 0 0 0 0,-1 0 1 0 0,1 1-1 0 0,1-1 0 0 0,-5 7 0 0 0,7-7-51 0 0,1-3 48 0 0,0 0 0 0 0,0 1 1 0 0,0-1-1 0 0,0 1 1 0 0,0-1-1 0 0,0 1 1 0 0,0-1-1 0 0,1 0 1 0 0,-1 1-1 0 0,1-1 1 0 0,-1 1-1 0 0,1-1 1 0 0,-1 0-1 0 0,1 0 1 0 0,0 1-1 0 0,-1-1 1 0 0,1 0-1 0 0,1 1 0 0 0,2 3-4 0 0,0 0-4 0 0,0 0 0 0 0,0 0 1 0 0,0 0-1 0 0,1-1 1 0 0,0 0-1 0 0,0 0 0 0 0,0 0 1 0 0,1-1-1 0 0,-1 1 1 0 0,1-1-1 0 0,11 4 0 0 0,5 1-33 0 0,46 9 0 0 0,2 1 28 0 0,-70-18 18 0 0,11 4 0 0 0,-1-1 0 0 0,1 2 0 0 0,-1-1 0 0 0,-1 1 0 0 0,12 8 0 0 0,-20-12 0 0 0,1 0 0 0 0,-1 0 0 0 0,1 0 0 0 0,-1 1 0 0 0,0-1 0 0 0,1 0 0 0 0,-1 1 0 0 0,0-1 0 0 0,0 1 0 0 0,0-1 0 0 0,0 1 0 0 0,0 0 0 0 0,0-1 0 0 0,-1 1 0 0 0,1 0 0 0 0,0 0 0 0 0,-1 0 0 0 0,0-1 0 0 0,1 1 0 0 0,-1 0 0 0 0,0 0 0 0 0,0 0 0 0 0,0 0 0 0 0,0 0 0 0 0,0-1 0 0 0,0 1 0 0 0,-1 0 0 0 0,1 0 0 0 0,0 0 0 0 0,-1 0 0 0 0,0-1 0 0 0,1 1 0 0 0,-1 0 0 0 0,0-1 0 0 0,0 1 0 0 0,0 0 0 0 0,0-1 0 0 0,-3 3 0 0 0,0 2 26 0 0,-1-1 1 0 0,0 1-1 0 0,-1-1 0 0 0,1-1 1 0 0,-1 1-1 0 0,0-1 0 0 0,0 0 0 0 0,-14 6 1 0 0,5-3 78 0 0,-1-1 0 0 0,-29 8 0 0 0,14-7 46 0 0,-61 5-1 0 0,74-11-175 0 0,0-1-1 0 0,0 0 1 0 0,0-2 0 0 0,-33-6 0 0 0,47 7-36 0 0,-1 0 0 0 0,0-1 1 0 0,0 0-1 0 0,1 0 0 0 0,-1 0 0 0 0,-4-4 0 0 0,7 5-166 0 0,1 0 0 0 0,-1 0-1 0 0,1 0 1 0 0,0-1 0 0 0,-1 1-1 0 0,1-1 1 0 0,0 1 0 0 0,-2-3-1 0 0,3 3-141 0 0,-1 0-1 0 0,1 0 0 0 0,-1 0 1 0 0,1-1-1 0 0,0 1 1 0 0,0 0-1 0 0,-1 0 0 0 0,1 0 1 0 0,0 0-1 0 0,0 0 1 0 0,0 0-1 0 0,0 0 0 0 0,0-1 1 0 0,0 1-1 0 0,1-2 1 0 0,4-7-5045 0 0</inkml:trace>
</inkml:ink>
</file>

<file path=ppt/ink/ink8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8:06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41 1375 0 0,'0'0'66'0'0,"-9"-2"400"0"0,-4 0 5683 0 0,0 0-1 0 0,-24-1 1 0 0,80 8-5132 0 0,-18-7-662 0 0,-1-2 0 0 0,30-8-1 0 0,-35 7-197 0 0,-1 0-1 0 0,1 2 0 0 0,-1 0 1 0 0,1 1-1 0 0,22 1 0 0 0,-32 2-76 0 0,-8 0-76 0 0,-1-1-1 0 0,1 0 1 0 0,0 0-1 0 0,-1 1 0 0 0,1-1 1 0 0,-1 0-1 0 0,1 1 1 0 0,-1-1-1 0 0,1 1 0 0 0,-1-1 1 0 0,1 1-1 0 0,-1-1 1 0 0,1 1-1 0 0,-1-1 0 0 0,1 1 1 0 0,-1-1-1 0 0,0 1 1 0 0,1 0-1 0 0,-1-1 0 0 0,0 1 1 0 0,0-1-1 0 0,1 1 1 0 0,-1 0-1 0 0,0-1 0 0 0,0 1 1 0 0,0 0-1 0 0,0-1 1 0 0,0 2-1 0 0,-1 17-11 0 0,-2-9 8 0 0,0-1 0 0 0,0 0 0 0 0,-2 0 0 0 0,1 0 0 0 0,-1 0 0 0 0,0-1 0 0 0,-1 1 0 0 0,0-1 0 0 0,0-1 0 0 0,-11 12 0 0 0,-8 4 0 0 0,-47 34 0 0 0,58-47-1 0 0,0-1 0 0 0,0 0 0 0 0,0-1 0 0 0,-32 12 0 0 0,74-16 54 0 0,6-2-36 0 0,0-2-1 0 0,61-6 1 0 0,-25 0-3 0 0,-60 6-440 0 0,0-1 1 0 0,0 0-1 0 0,0-1 0 0 0,-1 0 1 0 0,1 0-1 0 0,0-1 0 0 0,-1-1 0 0 0,0 1 1 0 0,11-7-1 0 0,-17 8-1045 0 0</inkml:trace>
</inkml:ink>
</file>

<file path=ppt/ink/ink8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8:07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5527 0 0,'1'2'4692'0'0,"27"53"1002"0"0,5-2-3498 0 0,-25-41-1907 0 0,0 0 0 0 0,1-1-1 0 0,1-1 1 0 0,0 0 0 0 0,0 0-1 0 0,23 16 1 0 0,-13-14 3 0 0,0 0 1 0 0,2-1-1 0 0,30 10 1 0 0,69 17 453 0 0,-45-15-492 0 0,-69-21-259 0 0,-3-1-15 0 0,-1 0 0 0 0,1 1 0 0 0,-1-1 0 0 0,0 1 0 0 0,1 0 0 0 0,-1 0 0 0 0,4 3 0 0 0,-6-4-203 0 0,0 0-1 0 0,-1 0 1 0 0,1 0-1 0 0,-1 0 1 0 0,1 0 0 0 0,-1 0-1 0 0,1 0 1 0 0,-1 1-1 0 0,0-1 1 0 0,1 0 0 0 0,-1 0-1 0 0,0 0 1 0 0,0 0-1 0 0,0 0 1 0 0,0 1-1 0 0,0-1 1 0 0,0 0 0 0 0,0 0-1 0 0,-1 2 1 0 0,1-3 193 0 0,-3 12-6528 0 0</inkml:trace>
</inkml:ink>
</file>

<file path=ppt/ink/ink8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8:07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0 3679 0 0,'0'0'284'0'0,"-7"4"146"0"0,3-2 488 0 0,1 1 0 0 0,0-1 1 0 0,0 1-1 0 0,1-1 0 0 0,-1 1 0 0 0,0 0 1 0 0,1 0-1 0 0,0 0 0 0 0,-4 6 0 0 0,-12 34 2856 0 0,16-35-3502 0 0,-1 0 0 0 0,0-1-1 0 0,-1 1 1 0 0,1-1 0 0 0,-2 0 0 0 0,-8 12-1 0 0,-33 28 835 0 0,-84 66 0 0 0,7-8-597 0 0,70-59-615 0 0,52-45-505 0 0</inkml:trace>
</inkml:ink>
</file>

<file path=ppt/ink/ink8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8:07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19 3223 0 0,'-1'0'550'0'0,"-25"6"15986"0"0,29-4-16425 0 0,1 0 0 0 0,-1 0 1 0 0,1-1-1 0 0,-1 1 1 0 0,1-1-1 0 0,0 0 0 0 0,-1 0 1 0 0,1 0-1 0 0,0-1 0 0 0,0 1 1 0 0,0-1-1 0 0,0 0 1 0 0,4 0-1 0 0,12-1 88 0 0,25-5 1 0 0,-29 3-109 0 0,50-4 68 0 0,9-1-599 0 0,-26-2-3696 0 0,-34 7-2510 0 0</inkml:trace>
</inkml:ink>
</file>

<file path=ppt/ink/ink8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8:08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23 5983 0 0,'0'0'464'0'0,"7"-6"34"0"0,-7 5-194 0 0,2-1 1005 0 0,-1 0 0 0 0,1 1 0 0 0,0-1 0 0 0,0 0 0 0 0,0 1 0 0 0,-1-1 0 0 0,4-1 0 0 0,-5 3-1233 0 0,1 0 0 0 0,-1 0 0 0 0,0 0 0 0 0,1-1 0 0 0,-1 1 0 0 0,0 0 0 0 0,0 0 0 0 0,1 0 0 0 0,-1 0-1 0 0,0 0 1 0 0,1 0 0 0 0,-1 0 0 0 0,0 0 0 0 0,0 0 0 0 0,1 1 0 0 0,-1-1 0 0 0,0 0 0 0 0,1 0 0 0 0,-1 0 0 0 0,0 0-1 0 0,0 0 1 0 0,1 0 0 0 0,-1 0 0 0 0,1 1 0 0 0,4 11 214 0 0,-4-8-225 0 0,0 1 1 0 0,-1-1 0 0 0,0 1 0 0 0,0-1 0 0 0,0 0 0 0 0,0 1 0 0 0,-1-1-1 0 0,-1 5 1 0 0,-11 38 529 0 0,6-27-292 0 0,-29 83 799 0 0,22-67-792 0 0,1 1 0 0 0,-12 60 0 0 0,22-80-551 0 0,0 0 0 0 0,1 0 0 0 0,1 1 0 0 0,1-1 0 0 0,2 24-1 0 0,-2-39-735 0 0</inkml:trace>
</inkml:ink>
</file>

<file path=ppt/ink/ink8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8:10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262 502 1839 0 0,'0'0'13640'0'0,"8"-1"-9970"0"0,-21 0-3657 0 0,0 0 1 0 0,1 1 0 0 0,-1 0 0 0 0,-23 4-1 0 0,17-2-64 0 0,-28 0-1 0 0,40-3 51 0 0,0 1 0 0 0,-1-1 0 0 0,1 0 1 0 0,0-1-1 0 0,1 0 0 0 0,-1 0 0 0 0,0 0 0 0 0,0-1 0 0 0,-9-5 0 0 0,13 6 7 0 0,1 0-1 0 0,-1 0 1 0 0,0 0-1 0 0,1 0 0 0 0,0 0 1 0 0,-1-1-1 0 0,1 1 0 0 0,0-1 1 0 0,0 0-1 0 0,0 0 0 0 0,1 1 1 0 0,-1-1-1 0 0,0 0 0 0 0,1-1 1 0 0,0 1-1 0 0,0 0 0 0 0,0 0 1 0 0,0 0-1 0 0,1-1 0 0 0,-1 1 1 0 0,1 0-1 0 0,0-5 1 0 0,0-4-1 0 0,2 0 0 0 0,-1 0 0 0 0,1 0 0 0 0,1 0 0 0 0,0 1 0 0 0,1-1 0 0 0,0 1 0 0 0,7-12 0 0 0,1 1 2 0 0,0 1 1 0 0,1 1-1 0 0,17-21 0 0 0,-17 25-49 0 0,2 1 0 0 0,0 0-1 0 0,0 1 1 0 0,1 1 0 0 0,1 0-1 0 0,35-20 1 0 0,-24 19-12 0 0,0 1-1 0 0,0 2 1 0 0,1 0 0 0 0,34-7-1 0 0,-46 15 137 0 0,0 0-1 0 0,1 1 1 0 0,-1 1 0 0 0,1 1-1 0 0,-1 0 1 0 0,1 1 0 0 0,-1 1-1 0 0,0 0 1 0 0,0 2 0 0 0,0 0-1 0 0,0 1 1 0 0,23 10 0 0 0,-35-13-57 0 0,1 1 0 0 0,-1 0 1 0 0,0 1-1 0 0,0-1 0 0 0,0 1 1 0 0,0 0-1 0 0,0 1 0 0 0,-1-1 0 0 0,0 1 1 0 0,0 0-1 0 0,0 0 0 0 0,-1 0 1 0 0,0 0-1 0 0,0 1 0 0 0,0-1 1 0 0,3 10-1 0 0,-4-10-24 0 0,0 0 0 0 0,-1 0 0 0 0,0 0 0 0 0,0 0 0 0 0,0 0 0 0 0,-1 0 0 0 0,0 0 0 0 0,0 0 0 0 0,0 0 0 0 0,0 0 0 0 0,-1 0 0 0 0,0 0 0 0 0,0 0 0 0 0,0 0-1 0 0,-1-1 1 0 0,0 1 0 0 0,0 0 0 0 0,0-1 0 0 0,0 1 0 0 0,-6 7 0 0 0,-5 4-72 0 0,0-2 0 0 0,-1 1 1 0 0,-30 22-1 0 0,-53 30-915 0 0,59-44 363 0 0,-1-2-1 0 0,-1-1 1 0 0,-1-2 0 0 0,-43 13 0 0 0,72-27 178 0 0,-25 4-1 0 0,33-7 321 0 0,0-1 0 0 0,0 0 0 0 0,1 0 0 0 0,-1 0 0 0 0,0 0 0 0 0,0 0-1 0 0,1-1 1 0 0,-1 1 0 0 0,0-1 0 0 0,1 0 0 0 0,-5-2 0 0 0,7 3-66 0 0,0-1 0 0 0,0 1 0 0 0,1-1 1 0 0,-1 1-1 0 0,1 0 0 0 0,-1-1 0 0 0,0 1 0 0 0,1-1 0 0 0,-1 1 1 0 0,1-1-1 0 0,-1 0 0 0 0,1 1 0 0 0,-1-1 0 0 0,1 1 0 0 0,0-1 0 0 0,-1 0 1 0 0,1 0-1 0 0,0 1 0 0 0,-1-1 0 0 0,1 0 0 0 0,0 0 0 0 0,-1-11-3809 0 0</inkml:trace>
</inkml:ink>
</file>

<file path=ppt/ink/ink8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8:10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85 14047 0 0,'9'-10'357'0'0,"1"0"0"0"0,0 1 0 0 0,16-10 0 0 0,16-16 175 0 0,-41 34-308 0 0,-10 10 11 0 0,-25 28-222 0 0,1 2 1 0 0,2 0-1 0 0,2 2 0 0 0,-27 50 1 0 0,-80 188 36 0 0,109-214-69 0 0,-23 48-63 0 0,39-93 70 0 0,0 0-1 0 0,-2 0 0 0 0,-19 23 0 0 0,14-21-16 0 0,-32 40-67 0 0,45-55 32 0 0,0 1-1 0 0,0 0 1 0 0,1 0-1 0 0,0 0 1 0 0,1 0 0 0 0,-5 14-1 0 0,8-19-302 0 0,-1 1 0 0 0,1 0-1 0 0,-1-1 1 0 0,1 1 0 0 0,0-1-1 0 0,1 1 1 0 0,0 4 0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8:36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32 4607 0 0,'55'-12'1015'0'0,"9"0"6305"0"0,-23 5-2055 0 0,-42 9-5192 0 0,0-1-1 0 0,1 1 1 0 0,-1-1-1 0 0,0 0 1 0 0,0 1-1 0 0,0-1 1 0 0,0 0-1 0 0,0 1 1 0 0,-1-1-1 0 0,1 0 1 0 0,0 0 0 0 0,-2 1-1 0 0,1 0 15 0 0,-39 30 395 0 0,-73 44 1 0 0,33-25-270 0 0,37-20-69 0 0,-72 45 688 0 0,114-75-544 0 0,15 15-272 0 0,-4-11-109 0 0,0 0 0 0 0,0-1-1 0 0,0 0 1 0 0,1-1 0 0 0,-1 0 0 0 0,1-1-1 0 0,11 2 1 0 0,-8-1-56 0 0,1 1-1 0 0,23 8 1 0 0,-19-5 185 0 0,-2 1 0 0 0,1 1 1 0 0,-1 1-1 0 0,-1 0 0 0 0,0 1 1 0 0,0 0-1 0 0,17 18 0 0 0,-30-26-28 0 0,1-1-1 0 0,-1 1 1 0 0,0-1 0 0 0,0 1-1 0 0,-1 0 1 0 0,1 0-1 0 0,0 0 1 0 0,-1 0-1 0 0,0 0 1 0 0,0 0 0 0 0,0 0-1 0 0,0 1 1 0 0,0-1-1 0 0,-1 0 1 0 0,1 0 0 0 0,-1 1-1 0 0,0-1 1 0 0,0 0-1 0 0,0 1 1 0 0,-1-1-1 0 0,1 0 1 0 0,-1 1 0 0 0,1-1-1 0 0,-1 0 1 0 0,0 0-1 0 0,-1 0 1 0 0,1 0 0 0 0,-2 4-1 0 0,-1-2 5 0 0,1 1 0 0 0,-1-1 0 0 0,0-1 0 0 0,0 1 0 0 0,0 0 0 0 0,-1-1 0 0 0,0 0 0 0 0,0 0 0 0 0,0 0 0 0 0,0-1 0 0 0,0 0 0 0 0,-1 0 0 0 0,1 0 0 0 0,-9 2 0 0 0,-154 44 39 0 0,73-23-30 0 0,74-22-36 0 0,15-3-11 0 0,-1 0 1 0 0,1 0-1 0 0,0 0 1 0 0,-8 4 0 0 0,13-5-291 0 0,12-4-3680 0 0,1-3 2474 0 0</inkml:trace>
</inkml:ink>
</file>

<file path=ppt/ink/ink8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8:11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15087 0 0,'0'2'340'0'0,"0"12"-80"0"0,1 1 0 0 0,0-1 0 0 0,1 0 0 0 0,4 14 0 0 0,-4-21-152 0 0,0 0-1 0 0,0 0 0 0 0,1-1 0 0 0,0 1 0 0 0,1-1 0 0 0,-1 1 0 0 0,1-1 0 0 0,1 0 1 0 0,-1-1-1 0 0,7 7 0 0 0,1 0 226 0 0,1-2 0 0 0,1 1 0 0 0,0-1 1 0 0,0-1-1 0 0,1-1 0 0 0,0 0 0 0 0,21 8 0 0 0,118 31 482 0 0,-39-14-676 0 0,-70-18-272 0 0,41 15-3090 0 0,-83-29 1627 0 0</inkml:trace>
</inkml:ink>
</file>

<file path=ppt/ink/ink8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8:11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0 4143 0 0,'-2'0'191'0'0,"-7"3"324"0"0,0 0 1 0 0,0 0-1 0 0,0 0 0 0 0,0 1 0 0 0,1 1 0 0 0,0-1 1 0 0,-1 1-1 0 0,2 1 0 0 0,-1-1 0 0 0,-13 14 1 0 0,-2 5 2548 0 0,-37 49 0 0 0,28-32-3472 0 0,-208 226 3063 0 0,122-159-2503 0 0,117-106-614 0 0</inkml:trace>
</inkml:ink>
</file>

<file path=ppt/ink/ink8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8:11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7831 0 0,'0'0'7640'0'0,"2"0"-6782"0"0,58-8 568 0 0,240-39 1500 0 0,-287 45-2972 0 0,11-3 76 0 0,34-2 0 0 0,-49 7-893 0 0,0 0-1 0 0,0 1 1 0 0,18 3 0 0 0,-12-1-5484 0 0</inkml:trace>
  <inkml:trace contextRef="#ctx0" brushRef="#br0" timeOffset="1">60 341 13415 0 0,'0'0'1216'0'0,"2"10"-420"0"0,-1-9-679 0 0,-1 1 0 0 0,1-1 0 0 0,-1 1 0 0 0,1-1 0 0 0,0 0 0 0 0,-1 1 0 0 0,1-1 0 0 0,0 0 0 0 0,0 0 0 0 0,0 0 0 0 0,0 0 0 0 0,0 0 0 0 0,0 0 0 0 0,0 0 0 0 0,1 0 0 0 0,-1 0 0 0 0,0 0 0 0 0,1 0 0 0 0,-1-1 0 0 0,0 1 0 0 0,1-1 0 0 0,-1 1 0 0 0,0-1-1 0 0,1 1 1 0 0,-1-1 0 0 0,1 0 0 0 0,-1 0 0 0 0,1 0 0 0 0,1 0 0 0 0,5 1 177 0 0,0-1-1 0 0,0-1 0 0 0,0 1 1 0 0,10-3-1 0 0,249-64 1864 0 0,-167 41-2424 0 0,-57 15-5721 0 0,-19 5-1022 0 0</inkml:trace>
</inkml:ink>
</file>

<file path=ppt/ink/ink8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8:13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81 4143 0 0,'42'-53'292'0'0,"-28"29"7804"0"0,-19 21-4665 0 0,-12 3-2832 0 0,5 3-502 0 0,1 0 0 0 0,0 1-1 0 0,0 0 1 0 0,1 0 0 0 0,-1 1 0 0 0,-15 11 0 0 0,-55 43-117 0 0,31-17 39 0 0,2 2 0 0 0,3 2 0 0 0,1 2 0 0 0,2 2 0 0 0,3 2-1 0 0,-37 62 1 0 0,61-89-23 0 0,2 1 1 0 0,1 0-1 0 0,0 1 0 0 0,2 0 0 0 0,1 1 0 0 0,2 0 1 0 0,-6 40-1 0 0,10-50-1 0 0,2-1 1 0 0,0 0-1 0 0,2 1 1 0 0,-1-1-1 0 0,2 0 0 0 0,0 0 1 0 0,2 0-1 0 0,0 0 1 0 0,0 0-1 0 0,2 0 0 0 0,0-1 1 0 0,0 0-1 0 0,15 24 1 0 0,3-3-146 0 0,2-2 1 0 0,33 35-1 0 0,67 57-227 0 0,40 14 54 0 0,-15-14 137 0 0,-108-87 121 0 0,51 60-1 0 0,-82-87 66 0 0,-1 1 0 0 0,0 1 0 0 0,-1 0 0 0 0,-1 0 0 0 0,0 1 0 0 0,-1 0 0 0 0,-1 0 0 0 0,0 1 0 0 0,4 18 0 0 0,-6-11-29 0 0,-1-1 0 0 0,0 1 0 0 0,-2 0 0 0 0,-1 0 0 0 0,-1 0-1 0 0,-1-1 1 0 0,-2 1 0 0 0,0 0 0 0 0,-1-1 0 0 0,-1 1 0 0 0,-1-1 0 0 0,-1-1-1 0 0,-11 24 1 0 0,4-15-182 0 0,-2 0-1 0 0,-1-1 1 0 0,-1-1-1 0 0,-23 28 1 0 0,25-38-2 0 0,-1 0 1 0 0,0-2-1 0 0,-2 0 1 0 0,0-1-1 0 0,-1 0 1 0 0,-28 16-1 0 0,20-17 127 0 0,-1 0 0 0 0,0-2 0 0 0,-1-1 0 0 0,-36 10 0 0 0,46-17 423 0 0,0-1 1 0 0,0 0-1 0 0,0-2 0 0 0,0 0 0 0 0,-1-1 0 0 0,1-1 1 0 0,-35-5-1 0 0,23-3 994 0 0,29 7-941 0 0,3-1-357 0 0,0 0-1 0 0,-1 0 1 0 0,1-1 0 0 0,0 1-1 0 0,1 0 1 0 0,-1 0-1 0 0,0 0 1 0 0,0 0 0 0 0,1 0-1 0 0,0 0 1 0 0,-1 0-1 0 0,2-3 1 0 0,0 2-295 0 0,0-1 1 0 0,1 1-1 0 0,0-1 0 0 0,0 1 0 0 0,5-5 1 0 0,16-14-855 0 0,3 0-18 0 0</inkml:trace>
</inkml:ink>
</file>

<file path=ppt/ink/ink8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8:14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10 14223 0 0,'2'-1'654'0'0,"0"1"-436"0"0,12-8 488 0 0,-13 8-382 0 0,-1 2 57 0 0,0 1-354 0 0,-1-1 0 0 0,1 1 0 0 0,-1 0 1 0 0,0 0-1 0 0,0-1 0 0 0,0 1 0 0 0,-1 0 0 0 0,1-1 0 0 0,-1 1 0 0 0,1-1 1 0 0,-1 0-1 0 0,0 0 0 0 0,0 1 0 0 0,0-1 0 0 0,0 0 0 0 0,0 0 1 0 0,-4 2-1 0 0,-7 6 167 0 0,-26 14 0 0 0,30-19-178 0 0,-81 46 75 0 0,-56 35 106 0 0,86-48-257 0 0,-39 26 1620 0 0,81-51-1767 0 0,1 1 0 0 0,1 0-1 0 0,-20 23 1 0 0,32-32 156 0 0,0 0 0 0 0,0 0 0 0 0,1 1 0 0 0,0 0 0 0 0,0 0 0 0 0,0 0 0 0 0,0 0 0 0 0,1 0 0 0 0,0 0 0 0 0,0 0 0 0 0,1 1 0 0 0,-1 8 0 0 0,1-11 54 0 0,1 1-1 0 0,0 0 1 0 0,1-1-1 0 0,-1 1 1 0 0,1-1-1 0 0,0 1 1 0 0,0-1-1 0 0,0 1 1 0 0,1-1-1 0 0,-1 1 1 0 0,1-1 0 0 0,0 0-1 0 0,0 0 1 0 0,1 0-1 0 0,-1 0 1 0 0,1 0-1 0 0,0-1 1 0 0,4 5-1 0 0,-1-2-147 0 0,0 0 0 0 0,1 0-1 0 0,0-1 1 0 0,0 0 0 0 0,1 0-1 0 0,-1 0 1 0 0,1-1 0 0 0,0 0-1 0 0,0-1 1 0 0,0 0 0 0 0,16 4-1 0 0,-1-3-5622 0 0</inkml:trace>
</inkml:ink>
</file>

<file path=ppt/ink/ink8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8:14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12 11831 0 0,'-1'1'540'0'0,"-14"2"-156"0"0,0 1 0 0 0,0 1-1 0 0,1 0 1 0 0,0 1 0 0 0,0 1-1 0 0,1 0 1 0 0,0 1 0 0 0,0 0-1 0 0,0 1 1 0 0,1 1 0 0 0,-17 16-1 0 0,22-18-242 0 0,1 1 0 0 0,-1-1-1 0 0,2 1 1 0 0,-1 0 0 0 0,1 1 0 0 0,0-1-1 0 0,1 1 1 0 0,0 0 0 0 0,-3 16 0 0 0,5-19-129 0 0,1-1 1 0 0,0 0 0 0 0,1 1-1 0 0,-1-1 1 0 0,1 0-1 0 0,0 1 1 0 0,1-1 0 0 0,0 1-1 0 0,0-1 1 0 0,0 0 0 0 0,1 0-1 0 0,0 1 1 0 0,0-1-1 0 0,0 0 1 0 0,1-1 0 0 0,0 1-1 0 0,4 6 1 0 0,-4-9-3 0 0,0 0 1 0 0,0 0-1 0 0,0 0 1 0 0,0 0-1 0 0,1 0 0 0 0,-1-1 1 0 0,1 1-1 0 0,-1-1 1 0 0,1 0-1 0 0,0 0 0 0 0,0-1 1 0 0,0 1-1 0 0,0-1 1 0 0,0 0-1 0 0,1 0 0 0 0,-1 0 1 0 0,0 0-1 0 0,0-1 1 0 0,1 0-1 0 0,-1 0 0 0 0,7 0 1 0 0,4-2 47 0 0,0 0-1 0 0,-1 0 1 0 0,1-2 0 0 0,26-9-1 0 0,-24 7-26 0 0,0-1-1 0 0,-1-1 1 0 0,-1-1-1 0 0,1 0 1 0 0,-1-1-1 0 0,-1-1 1 0 0,0 0-1 0 0,18-18 1 0 0,-26 22-24 0 0,1-1 0 0 0,-1 0 0 0 0,0 0 0 0 0,-1-1 1 0 0,0 0-1 0 0,0 0 0 0 0,3-10 0 0 0,-5 12-7 0 0,-1 0 1 0 0,0 0-1 0 0,-1 0 1 0 0,0 0-1 0 0,0 0 0 0 0,0-1 1 0 0,-1 1-1 0 0,0 0 0 0 0,-1 0 1 0 0,-1-13-1 0 0,0 16-12 0 0,1 0-1 0 0,0 0 0 0 0,-1 0 0 0 0,0 0 1 0 0,0 0-1 0 0,0 0 0 0 0,0 0 1 0 0,0 1-1 0 0,-1-1 0 0 0,0 1 1 0 0,1 0-1 0 0,-1 0 0 0 0,-1 0 1 0 0,1 0-1 0 0,0 0 0 0 0,-1 1 1 0 0,1 0-1 0 0,-1-1 0 0 0,0 1 1 0 0,0 1-1 0 0,0-1 0 0 0,0 0 1 0 0,-7-1-1 0 0,2 1-247 0 0,0 0 0 0 0,-1 0 0 0 0,1 1 0 0 0,-1 0-1 0 0,1 1 1 0 0,-1 0 0 0 0,1 0 0 0 0,0 1 0 0 0,-17 4 0 0 0,1 2-4737 0 0,16-5 11 0 0</inkml:trace>
</inkml:ink>
</file>

<file path=ppt/ink/ink8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8:14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3 10447 0 0,'-2'0'480'0'0,"-12"-1"-212"0"0,0 0-1 0 0,-1 0 0 0 0,1 2 0 0 0,-1-1 1 0 0,1 2-1 0 0,-28 6 0 0 0,-86 33 2481 0 0,98-31-2287 0 0,8-2-215 0 0,0 1 0 0 0,0 1 0 0 0,-26 17 0 0 0,40-22-240 0 0,0 0 0 0 0,0 1-1 0 0,1 0 1 0 0,0 1 0 0 0,0-1 0 0 0,0 1 0 0 0,1 1 0 0 0,0-1 0 0 0,0 1-1 0 0,-8 16 1 0 0,13-22-7 0 0,0 1 0 0 0,0-1 0 0 0,0 1 0 0 0,0 0 0 0 0,0 0 0 0 0,1-1 0 0 0,-1 1 0 0 0,1 0 0 0 0,0 0 0 0 0,0 0 0 0 0,0-1 0 0 0,0 1 0 0 0,0 0 0 0 0,1 0 0 0 0,-1-1 0 0 0,3 6-1 0 0,-2-4-10 0 0,1 0 0 0 0,0 0 0 0 0,1-1-1 0 0,-1 1 1 0 0,0-1 0 0 0,1 0 0 0 0,0 1-1 0 0,0-1 1 0 0,0 0 0 0 0,4 2-1 0 0,4 3-65 0 0,1 0-1 0 0,0-1 1 0 0,1-1-1 0 0,-1 0 1 0 0,24 8-1 0 0,81 30-111 0 0,-103-37 229 0 0,0 0 0 0 0,0 0-1 0 0,-1 2 1 0 0,0-1-1 0 0,-1 2 1 0 0,13 11-1 0 0,-23-20-19 0 0,0 1 1 0 0,-1 0-1 0 0,1 0 0 0 0,0 0 0 0 0,-1 1 0 0 0,1-1 0 0 0,-1 0 0 0 0,0 1 1 0 0,1-1-1 0 0,-1 0 0 0 0,0 1 0 0 0,-1 0 0 0 0,1-1 0 0 0,0 1 1 0 0,-1-1-1 0 0,1 1 0 0 0,-1 0 0 0 0,0-1 0 0 0,0 1 0 0 0,0 0 0 0 0,0 0 1 0 0,0-1-1 0 0,-2 5 0 0 0,1-3 14 0 0,-1 0 1 0 0,0 0-1 0 0,0-1 0 0 0,0 1 1 0 0,0-1-1 0 0,0 1 0 0 0,-1-1 1 0 0,0 0-1 0 0,1 0 0 0 0,-1 0 1 0 0,0 0-1 0 0,-1-1 1 0 0,1 1-1 0 0,0-1 0 0 0,-5 2 1 0 0,-4 3 53 0 0,0-2 0 0 0,0 1 0 0 0,-1-1 0 0 0,0-1 0 0 0,-13 3 1 0 0,-69 8 187 0 0,71-12-221 0 0,4 0-21 0 0,0-2 0 0 0,-25 0 0 0 0,35-2-103 0 0,0 0 1 0 0,0 0 0 0 0,0-1 0 0 0,0 0 0 0 0,0-1-1 0 0,-12-4 1 0 0,20 6-86 0 0,0 0 0 0 0,0 0 0 0 0,0 0 0 0 0,0 0 0 0 0,0 0 0 0 0,1-1 0 0 0,-1 1 0 0 0,0-1 0 0 0,1 1 0 0 0,-1-1 0 0 0,1 0 0 0 0,-1 1 0 0 0,1-1 0 0 0,-2-2 0 0 0,-1-5-716 0 0</inkml:trace>
</inkml:ink>
</file>

<file path=ppt/ink/ink8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8:15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6447 0 0,'0'2'499'0'0,"0"12"704"0"0,2-1 1 0 0,0 0-1 0 0,1 0 1 0 0,0 0-1 0 0,1 0 0 0 0,0-1 1 0 0,10 21-1 0 0,-8-20-494 0 0,15 21 0 0 0,-6-15-124 0 0,1 0 0 0 0,0-1 0 0 0,1-1 0 0 0,36 28 0 0 0,-16-18 329 0 0,68 36 0 0 0,11-9-207 0 0,-75-36-682 0 0,-1 1 0 0 0,55 35 0 0 0,-77-42-1756 0 0</inkml:trace>
</inkml:ink>
</file>

<file path=ppt/ink/ink8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8:15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1839 0 0,'-47'12'-83'0'0,"31"-6"2302"0"0,0 0-1 0 0,-18 10 1 0 0,22-9-410 0 0,1-1-1 0 0,0 2 0 0 0,-14 12 1 0 0,17-12-1495 0 0,0 0-1 0 0,-9 12 1 0 0,-207 252 3026 0 0,201-249-3286 0 0,-36 29-1 0 0,58-51-210 0 0</inkml:trace>
</inkml:ink>
</file>

<file path=ppt/ink/ink8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8:15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3679 0 0,'0'0'167'0'0,"2"-1"-7"0"0,32-8 10838 0 0,-25 5-9432 0 0,-1 0 1 0 0,12-7-1 0 0,-13 7-1228 0 0,0 0 0 0 0,0 0-1 0 0,12-4 1 0 0,18-4-142 0 0,-1 3 0 0 0,2 1 0 0 0,-1 1 0 0 0,1 2 1 0 0,0 2-1 0 0,0 1 0 0 0,68 7 0 0 0,-95-4-196 0 0,7 1 0 0 0,-1 0 0 0 0,1 1 0 0 0,24 8 0 0 0,-27-5 1 0 0,2 1-40 0 0,1-1-1 0 0,-1-1 1 0 0,1-1 0 0 0,22 4-1 0 0,-34-8-528 0 0,-1-1 0 0 0,0 1 0 0 0,0-1-1 0 0,0 0 1 0 0,7-2 0 0 0,1-1-6387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47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282 355 8287 0 0,'0'0'4875'0'0,"-1"0"-4479"0"0,-3 1-336 0 0,0 0 0 0 0,0 1 0 0 0,0-1 0 0 0,0 1 0 0 0,0 0 0 0 0,0 0-1 0 0,1 0 1 0 0,-1 0 0 0 0,1 0 0 0 0,-1 1 0 0 0,1 0 0 0 0,0 0 0 0 0,0 0 0 0 0,0 0 0 0 0,0 0 0 0 0,1 0 0 0 0,0 1 0 0 0,-3 4 0 0 0,-9 13 159 0 0,11-17-130 0 0,0 0 0 0 0,0 1 0 0 0,1-1-1 0 0,-1 1 1 0 0,1-1 0 0 0,-3 11 0 0 0,2-4 96 0 0,-1 1-1 0 0,1-1 1 0 0,-2 0-1 0 0,0 0 1 0 0,0 0 0 0 0,-1-1-1 0 0,-1 0 1 0 0,1 0 0 0 0,-2 0-1 0 0,1-1 1 0 0,-1 0-1 0 0,-1 0 1 0 0,1-1 0 0 0,-1 0-1 0 0,-1-1 1 0 0,0 0 0 0 0,0 0-1 0 0,-21 10 1 0 0,30-17-161 0 0,1 0 0 0 0,-1 1-1 0 0,0-1 1 0 0,0 0 0 0 0,1 1 0 0 0,-1-1 0 0 0,0 0 0 0 0,0 0-1 0 0,1 0 1 0 0,-1 0 0 0 0,0 1 0 0 0,0-1 0 0 0,0 0 0 0 0,1 0-1 0 0,-1-1 1 0 0,0 1 0 0 0,0 0 0 0 0,1 0 0 0 0,-1 0 0 0 0,0 0-1 0 0,0-1 1 0 0,1 1 0 0 0,-1 0 0 0 0,0-1 0 0 0,1 1 0 0 0,-1 0-1 0 0,0-1 1 0 0,1 1 0 0 0,-1-1 0 0 0,0 1 0 0 0,0-2 0 0 0,1 2-8 0 0,-1-1 0 0 0,1 1 1 0 0,0-1-1 0 0,0 1 1 0 0,0-1-1 0 0,0 1 0 0 0,0-1 1 0 0,0 1-1 0 0,0-1 1 0 0,-1 1-1 0 0,1 0 0 0 0,0-1 1 0 0,1 1-1 0 0,-1-1 1 0 0,0 1-1 0 0,0-1 0 0 0,0 1 1 0 0,0-1-1 0 0,0 1 1 0 0,0-1-1 0 0,0 1 0 0 0,1 0 1 0 0,-1-1-1 0 0,0 0 1 0 0,1 0 39 0 0,5-15 49 0 0,1 1-1 0 0,0 1 1 0 0,1-1-1 0 0,0 1 0 0 0,14-17 1 0 0,57-61-100 0 0,-76 89-5 0 0,56-60-724 0 0,3 3 0 0 0,111-85 0 0 0,-135 118 708 0 0,1 1 1 0 0,1 2-1 0 0,1 2 0 0 0,1 2 0 0 0,57-20 1 0 0,-93 38 162 0 0,1 0-1 0 0,-1 0 1 0 0,1 1 0 0 0,0 0 0 0 0,0 0 0 0 0,-1 0 0 0 0,1 1 0 0 0,0 0 0 0 0,0 0 0 0 0,0 1 0 0 0,0 0 0 0 0,8 2 0 0 0,-14-2-118 0 0,0 0 0 0 0,0 0 0 0 0,0 0 0 0 0,-1 0 0 0 0,1 0 0 0 0,0 0 0 0 0,0 0 0 0 0,-1 0 0 0 0,1 0 1 0 0,0 0-1 0 0,-1 0 0 0 0,1 1 0 0 0,-1-1 0 0 0,1 0 0 0 0,-1 0 0 0 0,0 1 0 0 0,0-1 0 0 0,1 2 0 0 0,-1-2-3 0 0,1 5-10 0 0,-1 0 1 0 0,1-1-1 0 0,-1 1 1 0 0,0 0 0 0 0,0 0-1 0 0,-1-1 1 0 0,0 1 0 0 0,-1 6-1 0 0,-17 46 27 0 0,6-23 3 0 0,-3 17-46 0 0,-2-2 0 0 0,-3 0 0 0 0,-2-1 0 0 0,-44 71 0 0 0,38-81-96 0 0,-53 58 0 0 0,63-78-280 0 0,18-18 22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8:38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53 5063 0 0,'1'-1'232'0'0,"19"-25"32"0"0,-19 25-150 0 0,0 0 0 0 0,0 1-1 0 0,-1-1 1 0 0,1 0 0 0 0,0 0-1 0 0,-1 0 1 0 0,1 0-1 0 0,-1 0 1 0 0,1 0 0 0 0,-1 0-1 0 0,1 0 1 0 0,-1-1 0 0 0,0 1-1 0 0,1 0 1 0 0,-1 0-1 0 0,0-8 6880 0 0,-1 10-6941 0 0,-1 1 0 0 0,0-1-1 0 0,1 1 1 0 0,-1-1 0 0 0,1 1 0 0 0,-1-1 0 0 0,1 1-1 0 0,0 0 1 0 0,0 0 0 0 0,-1 2 0 0 0,0-2 15 0 0,-22 41 315 0 0,1 1 0 0 0,-24 69 0 0 0,14-32-42 0 0,-89 176 667 0 0,87-193-568 0 0,-82 111 0 0 0,61-93-147 0 0,54-78-258 0 0,1-2-37 0 0,0-1 0 0 0,0 0-1 0 0,1 0 1 0 0,-1 0 0 0 0,0 0 0 0 0,0 0-1 0 0,0 1 1 0 0,0-2 0 0 0,0 1 0 0 0,0 0-1 0 0,-1 0 1 0 0,-1 1 0 0 0,2-1-758 0 0,3-2-291 0 0,8-5-62 0 0</inkml:trace>
</inkml:ink>
</file>

<file path=ppt/ink/ink8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8:16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 9671 0 0,'0'0'1132'0'0,"-1"1"-445"0"0,-16 27 2090 0 0,9-16-2136 0 0,0 0-1 0 0,1 0 1 0 0,0 1 0 0 0,1 0 0 0 0,-5 16-1 0 0,9-19-355 0 0,-26 105 2034 0 0,26-98-2054 0 0,0 1 0 0 0,0 0 0 0 0,2 0-1 0 0,2 28 1 0 0,-1-37-174 0 0,0-3-81 0 0,-1 0 0 0 0,1-1 0 0 0,0 1 1 0 0,0-1-1 0 0,0 0 0 0 0,1 1 1 0 0,0-1-1 0 0,0 0 0 0 0,5 10 0 0 0,-6-15-86 0 0,-1 1 0 0 0,0-1-1 0 0,1 1 1 0 0,-1-1-1 0 0,1 0 1 0 0,-1 1-1 0 0,1-1 1 0 0,-1 0-1 0 0,1 1 1 0 0,-1-1 0 0 0,1 0-1 0 0,-1 1 1 0 0,1-1-1 0 0,0 0 1 0 0,-1 0-1 0 0,2 0 1 0 0,0 1-200 0 0,10 3-694 0 0</inkml:trace>
</inkml:ink>
</file>

<file path=ppt/ink/ink8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8:16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23 9671 0 0,'1'-1'440'0'0,"16"-21"10376"0"0,-17 24-10474 0 0,1 3-253 0 0,0 0 0 0 0,0 0 0 0 0,-1 0 0 0 0,0 0 0 0 0,0 0 0 0 0,0 0 0 0 0,-1 0 0 0 0,1 0 0 0 0,-4 9 0 0 0,-2 6 204 0 0,-9 21 0 0 0,7-23-178 0 0,-5 17 49 0 0,-67 188-98 0 0,69-193-234 0 0,7-20-721 0 0,0 1 0 0 0,-2 12 0 0 0,4-8-543 0 0</inkml:trace>
</inkml:ink>
</file>

<file path=ppt/ink/ink8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8:18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69 268 3223 0 0,'-2'0'240'0'0,"-37"0"896"0"0,25 0 2364 0 0,0 0 3904 0 0,29-14-6869 0 0,-8 9-377 0 0,0 1 1 0 0,0 0-1 0 0,0 0 0 0 0,1 1 1 0 0,-1 0-1 0 0,1 0 0 0 0,11-2 1 0 0,59-9 677 0 0,-48 10-666 0 0,111-12 789 0 0,132-4-523 0 0,-167 15-359 0 0,-23 4-114 0 0,107 12 0 0 0,-177-10 13 0 0,31 1 221 0 0,71-5 0 0 0,42-13 592 0 0,-123 11-674 0 0,159-13 200 0 0,-142 16-312 0 0,89 7-1 0 0,-77 0 62 0 0,93-6 0 0 0,-37-10-20 0 0,-32 3-16 0 0,-22 2 40 0 0,58-3 0 0 0,327 6-68 0 0,-161-13 0 0 0,2-9 0 0 0,-22 8 75 0 0,-164 7 234 0 0,145-9 747 0 0,-187 24-979 0 0,22-1-10 0 0,-82-3-57 0 0,0-1 1 0 0,0 0-1 0 0,0 0 0 0 0,0 0 1 0 0,0 0-1 0 0,0-1 0 0 0,0 1 0 0 0,0-1 1 0 0,0 0-1 0 0,0 0 0 0 0,-1 0 0 0 0,6-2 1 0 0,-1-1 4 0 0,-1 1 0 0 0,1 0 0 0 0,0 1 1 0 0,0 0-1 0 0,0 0 0 0 0,10-1 0 0 0,-16 3-106 0 0,3 10-2434 0 0,-3-9 2126 0 0,-1 0 244 0 0,1-1 0 0 0,-1 1 1 0 0,0-1-1 0 0,0 1 1 0 0,1-1-1 0 0,-1 0 0 0 0,0 1 1 0 0,0-1-1 0 0,0 1 0 0 0,0-1 1 0 0,0 1-1 0 0,0-1 1 0 0,0 1-1 0 0,0-1 0 0 0,0 1 1 0 0,0-1-1 0 0,0 1 1 0 0,0 0-1 0 0,-1 8-6332 0 0</inkml:trace>
</inkml:ink>
</file>

<file path=ppt/ink/ink8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8:21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32 6911 0 0,'0'0'528'0'0,"-9"4"7129"0"0,12-2-5413 0 0,20-2-3316 0 0,-16-1 1930 0 0,211-17 1128 0 0,-45 2-1506 0 0,-121 14-2644 0 0,69 5 1 0 0,-101-2-3543 0 0</inkml:trace>
</inkml:ink>
</file>

<file path=ppt/ink/ink8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8:21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3 7831 0 0,'0'0'603'0'0,"-2"0"-396"0"0,-6-1 851 0 0,1 0 1 0 0,-1 1 0 0 0,0 0-1 0 0,1 0 1 0 0,-12 2 0 0 0,7 1-46 0 0,0 0 1 0 0,-21 8-1 0 0,0 3-514 0 0,-43 28-1 0 0,42-23-353 0 0,-141 91-145 0 0,137-84 0 0 0,1 6-13 0 0,36-31-52 0 0,2 0-273 0 0,8 1 329 0 0,-1 1 0 0 0,1-1 0 0 0,0 0 0 0 0,-1-1 0 0 0,1 0 0 0 0,0-1 0 0 0,0 1 0 0 0,14-3 0 0 0,14 2 2 0 0,-12 1 22 0 0,0 1 0 0 0,-1 1 0 0 0,40 10 0 0 0,-54-11-7 0 0,-1 2 0 0 0,0-1-1 0 0,1 1 1 0 0,-1 0 0 0 0,-1 1-1 0 0,1 0 1 0 0,-1 0 0 0 0,0 1-1 0 0,0 0 1 0 0,0 1 0 0 0,12 14-1 0 0,-18-20 7 0 0,-1 1-1 0 0,1 0 1 0 0,-1 0-1 0 0,0 0 1 0 0,0-1 0 0 0,0 1-1 0 0,0 0 1 0 0,0 0-1 0 0,0 1 1 0 0,-1-1-1 0 0,1 0 1 0 0,-1 0-1 0 0,1 0 1 0 0,-1 0 0 0 0,0 0-1 0 0,0 1 1 0 0,0-1-1 0 0,0 3 1 0 0,-1-2-1 0 0,0 0 1 0 0,0 0-1 0 0,0-1 0 0 0,0 1 1 0 0,-1 0-1 0 0,1-1 1 0 0,0 1-1 0 0,-1-1 0 0 0,0 0 1 0 0,0 0-1 0 0,0 1 1 0 0,-3 2-1 0 0,-2 0 12 0 0,1 0 0 0 0,-1 0 0 0 0,0 0 0 0 0,-1-1 0 0 0,1 0-1 0 0,-1-1 1 0 0,0 0 0 0 0,-16 5 0 0 0,1-4 17 0 0,0-1 0 0 0,0-1 0 0 0,-1 0 0 0 0,-28-3 0 0 0,-96-14 62 0 0,142 14-102 0 0,-29-4-17 0 0,0-2 0 0 0,1-1 0 0 0,-58-22 0 0 0,91 30-122 0 0,11-2-4278 0 0,1 2-1137 0 0</inkml:trace>
</inkml:ink>
</file>

<file path=ppt/ink/ink8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8:22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41 12439 0 0,'1'-1'958'0'0,"4"-15"-703"0"0,4-8 8127 0 0,-8 29-8367 0 0,-1 0 1 0 0,0 1-1 0 0,1-1 1 0 0,-1 0-1 0 0,-1 0 0 0 0,1 1 1 0 0,-1-1-1 0 0,0 0 1 0 0,0 0-1 0 0,-1 0 1 0 0,1 0-1 0 0,-5 9 0 0 0,-4 5 53 0 0,-20 32-1 0 0,23-41-42 0 0,-54 78 55 0 0,52-78-71 0 0,0 0 0 0 0,0-1-1 0 0,-1 0 1 0 0,0 0 0 0 0,-1-1-1 0 0,-11 7 1 0 0,11-8 3 0 0,5-3-62 0 0,0-1 1 0 0,1 0 0 0 0,-13 5 0 0 0,17-8-606 0 0,3-1-1042 0 0,8-8 826 0 0</inkml:trace>
</inkml:ink>
</file>

<file path=ppt/ink/ink8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8:22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121 370 8287 0 0,'-2'1'639'0'0,"-5"2"-143"0"0,-1 1-1 0 0,0-1 1 0 0,0-1-1 0 0,1 1 1 0 0,-1-1-1 0 0,-1-1 1 0 0,-11 2-1 0 0,18-3-273 0 0,0 0 1 0 0,0 0-1 0 0,0-1 0 0 0,0 1 0 0 0,0 0 1 0 0,1-1-1 0 0,-1 1 0 0 0,0-1 0 0 0,0 1 1 0 0,0-1-1 0 0,0 0 0 0 0,0 0 0 0 0,1 0 1 0 0,-1 0-1 0 0,-2-2 0 0 0,3 2-147 0 0,-1-1-1 0 0,1 0 1 0 0,0 1-1 0 0,0-1 1 0 0,0 0 0 0 0,0 0-1 0 0,0 1 1 0 0,1-1-1 0 0,-1 0 1 0 0,1 0-1 0 0,-1 0 1 0 0,1 0 0 0 0,-1 0-1 0 0,1 0 1 0 0,0 0-1 0 0,0 0 1 0 0,0 0 0 0 0,1-3-1 0 0,0-3-13 0 0,0 1 0 0 0,1 0 0 0 0,0 1 0 0 0,0-1 0 0 0,0 0-1 0 0,1 0 1 0 0,0 1 0 0 0,1 0 0 0 0,-1-1 0 0 0,1 1 0 0 0,0 1 0 0 0,1-1-1 0 0,6-6 1 0 0,4-4 102 0 0,1 2 0 0 0,1 0 0 0 0,21-14 0 0 0,-11 9-157 0 0,18-13 90 0 0,94-49 0 0 0,-123 73 78 0 0,0 2 0 0 0,0 0 0 0 0,0 1 0 0 0,1 0 1 0 0,-1 1-1 0 0,1 1 0 0 0,0 1 0 0 0,22-1 1 0 0,-34 4-91 0 0,-1-1 1 0 0,1 1 0 0 0,-1 0 0 0 0,1 0 0 0 0,-1 0 0 0 0,7 4 0 0 0,-9-4-62 0 0,-1 0 0 0 0,0 0 0 0 0,0 1 0 0 0,0-1 0 0 0,0 0 0 0 0,0 1 0 0 0,-1-1 0 0 0,1 1 0 0 0,0-1 0 0 0,-1 1 0 0 0,1-1 0 0 0,-1 1 0 0 0,1 0 0 0 0,-1-1 0 0 0,0 1 0 0 0,0 0 0 0 0,0 2 0 0 0,0-3-5 0 0,1 6 18 0 0,-1-1 0 0 0,-1 1 1 0 0,1-1-1 0 0,-1 1 0 0 0,0-1 0 0 0,-1 0 0 0 0,1 1 0 0 0,-1-1 0 0 0,-3 6 0 0 0,-5 11 66 0 0,-15 22 1 0 0,10-18-37 0 0,-57 90 181 0 0,24-41-134 0 0,43-70-129 0 0,4-4-213 0 0,3-3-646 0 0,8-2-282 0 0,4-2-54 0 0</inkml:trace>
</inkml:ink>
</file>

<file path=ppt/ink/ink8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8:23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12 100 10535 0 0,'0'0'956'0'0,"-1"0"-786"0"0,-7 0 2690 0 0,8 0-2786 0 0,0-1 1 0 0,0 1-1 0 0,-1 0 1 0 0,1-1-1 0 0,0 1 1 0 0,0 0-1 0 0,0-1 1 0 0,0 1-1 0 0,-1 0 1 0 0,1-1-1 0 0,0 1 1 0 0,0 0-1 0 0,0-1 1 0 0,0 1-1 0 0,0-1 1 0 0,0 1-1 0 0,0 0 1 0 0,0-1-1 0 0,0 1 1 0 0,0 0-1 0 0,0-1 1 0 0,0 1-1 0 0,0-1 1 0 0,0 1-1 0 0,1 0 1 0 0,-1-1-1 0 0,0 1 1 0 0,0 0-1 0 0,0-1 1 0 0,0 1-1 0 0,1 0 1 0 0,-1-1-1 0 0,6-12 746 0 0,-3 10-685 0 0,0 0-1 0 0,0 0 1 0 0,0 0-1 0 0,1 0 1 0 0,-1 1-1 0 0,1-1 1 0 0,0 1-1 0 0,0 0 1 0 0,0 0-1 0 0,6-2 1 0 0,7-1 24 0 0,22-5 1 0 0,-8 3 177 0 0,-10 0-147 0 0,-12 4 9 0 0,1 0-1 0 0,0 0 0 0 0,0 1 1 0 0,0 0-1 0 0,0 1 0 0 0,0 0 0 0 0,0 0 1 0 0,13 2-1 0 0,-22-1 19 0 0,5 11 52 0 0,-6-8-261 0 0,1 0 0 0 0,0 1 0 0 0,-1-1-1 0 0,1 0 1 0 0,-1 1 0 0 0,0-1 0 0 0,0 1-1 0 0,-1-1 1 0 0,1 0 0 0 0,-1 1-1 0 0,1-1 1 0 0,-1 0 0 0 0,0 0 0 0 0,0 1-1 0 0,0-1 1 0 0,-1 0 0 0 0,1 0 0 0 0,-1 0-1 0 0,-4 5 1 0 0,-1 2 17 0 0,-1 1 1 0 0,0-2-1 0 0,-18 18 0 0 0,18-21-2 0 0,1 0-1 0 0,-1-1 0 0 0,0 0 0 0 0,0 0 0 0 0,0-1 0 0 0,-15 6 0 0 0,5-2-22 0 0,12-6 0 0 0,-1 1 0 0 0,1-1 0 0 0,0 2 0 0 0,0-1 0 0 0,0 0 0 0 0,1 1 0 0 0,-1 0 0 0 0,1 1 0 0 0,0-1 0 0 0,0 1 0 0 0,-6 6 0 0 0,-1 9 0 0 0,3-5 11 0 0,9-14 45 0 0,5 9 278 0 0,-2-9-312 0 0,1 1 0 0 0,-1-1 0 0 0,1 0-1 0 0,0 0 1 0 0,-1 0 0 0 0,1-1-1 0 0,0 1 1 0 0,-1-1 0 0 0,1 0-1 0 0,0 0 1 0 0,-1 0 0 0 0,1-1-1 0 0,0 1 1 0 0,5-2 0 0 0,9-3 141 0 0,28-10 0 0 0,-37 11-152 0 0,41-14-396 0 0,92-21 1 0 0,-138 38 240 0 0,5 0-2620 0 0</inkml:trace>
</inkml:ink>
</file>

<file path=ppt/ink/ink8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8:23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7367 0 0,'0'1'4282'0'0,"0"5"-3798"0"0,1 0 1 0 0,0 0-1 0 0,1-1 0 0 0,-1 1 1 0 0,1-1-1 0 0,0 1 1 0 0,1-1-1 0 0,-1 0 1 0 0,1 1-1 0 0,0-1 1 0 0,0-1-1 0 0,1 1 0 0 0,6 7 1 0 0,8 7 351 0 0,34 29 1 0 0,-51-48-782 0 0,25 21 346 0 0,1-1 0 0 0,1-1 0 0 0,1-2 0 0 0,0-1 0 0 0,1-1 0 0 0,59 19 0 0 0,-89-34-401 0 0,22 8 80 0 0,1-1 1 0 0,0-1-1 0 0,1-1 0 0 0,34 3 0 0 0,-49-7-227 0 0,-7-1-33 0 0,1 0-1 0 0,0 1 0 0 0,0-1 0 0 0,-1 0 1 0 0,1 0-1 0 0,0-1 0 0 0,-1 1 1 0 0,1-1-1 0 0,0 1 0 0 0,-1-1 1 0 0,1 0-1 0 0,3-1 0 0 0,2-3-1211 0 0</inkml:trace>
</inkml:ink>
</file>

<file path=ppt/ink/ink8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8:23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1 15263 0 0,'0'0'1379'0'0,"-2"1"-1136"0"0,-62 37 418 0 0,34-22 459 0 0,-28 22 0 0 0,9-1-50 0 0,-50 48 0 0 0,84-70-842 0 0,1 0-1 0 0,1 1 0 0 0,0 1 0 0 0,1 0 0 0 0,1 0 0 0 0,0 1 0 0 0,-9 23 0 0 0,15-28-1766 0 0,1 1-3487 0 0,4-3-2361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8:38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73 259 8751 0 0,'0'0'674'0'0,"0"1"-438"0"0,-8 13 1136 0 0,0 0 0 0 0,-1-1 0 0 0,0-1 1 0 0,-20 22-1 0 0,19-27-918 0 0,10-13-548 0 0,11-15-389 0 0,3 0 326 0 0,1 2 0 0 0,34-36 1 0 0,43-28-366 0 0,-56 52 458 0 0,-11 9 250 0 0,38-25 0 0 0,-51 40-111 0 0,0 0 0 0 0,0 1 0 0 0,0 0 0 0 0,1 0 0 0 0,0 2-1 0 0,15-5 1 0 0,-24 8 46 0 0,1 0-1 0 0,-1 1 0 0 0,0-1 1 0 0,0 1-1 0 0,1 0 0 0 0,-1 0 1 0 0,0 0-1 0 0,0 0 1 0 0,1 1-1 0 0,-1 0 0 0 0,7 2 1 0 0,-8-2-58 0 0,0 1 0 0 0,0-1 1 0 0,-1 1-1 0 0,1 0 0 0 0,-1 0 1 0 0,1 0-1 0 0,-1 0 0 0 0,0 0 1 0 0,0 0-1 0 0,0 1 0 0 0,0-1 1 0 0,0 1-1 0 0,0-1 0 0 0,0 1 1 0 0,-1 0-1 0 0,2 4 1 0 0,-1-1 3 0 0,1 1 1 0 0,-2 0 0 0 0,1-1-1 0 0,-1 1 1 0 0,0 0 0 0 0,0 0 0 0 0,-1 0-1 0 0,0 0 1 0 0,0 0 0 0 0,-1 0 0 0 0,0 0-1 0 0,-3 13 1 0 0,-3 5 153 0 0,-1 0-1 0 0,-14 26 1 0 0,4-7 31 0 0,17-40-250 0 0,-5 8 8 0 0,1 1-1 0 0,1 0 1 0 0,0 0 0 0 0,1 1-1 0 0,1-1 1 0 0,-2 17 0 0 0,4-29-309 0 0,0 0 0 0 0,1 0 1 0 0,-1 0-1 0 0,0 0 1 0 0,0 0-1 0 0,1 1 1 0 0,-1-1-1 0 0,0 0 1 0 0,1 0-1 0 0,-1 0 1 0 0,1-1-1 0 0,-1 1 1 0 0,1 0-1 0 0,0 0 1 0 0,0 1-1 0 0</inkml:trace>
</inkml:ink>
</file>

<file path=ppt/ink/ink8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8:33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61 363 2759 0 0,'0'0'6378'0'0,"1"1"-5501"0"0,32 24 4154 0 0,-31-24-4693 0 0,-2-1-207 0 0,1 0 0 0 0,-1 0 0 0 0,1 0 0 0 0,-1 1 0 0 0,1-1 0 0 0,-1 0 0 0 0,0 1 0 0 0,1-1 0 0 0,-1 0 0 0 0,1 0 0 0 0,-1 1 0 0 0,0-1 0 0 0,1 1 0 0 0,-1-1 0 0 0,0 0 0 0 0,1 1 0 0 0,-1 0 0 0 0,-3 1-103 0 0,1 0-15 0 0,1 0 0 0 0,-1-1 0 0 0,-1 1 1 0 0,1-1-1 0 0,0 0 0 0 0,0 0 0 0 0,0 0 0 0 0,-1 0 1 0 0,1 0-1 0 0,0 0 0 0 0,-1-1 0 0 0,1 1 0 0 0,-1-1 1 0 0,1 0-1 0 0,-1 1 0 0 0,1-1 0 0 0,-1 0 0 0 0,1-1 1 0 0,-1 1-1 0 0,1 0 0 0 0,-3-1 0 0 0,1 0 57 0 0,2 1-59 0 0,1-1 1 0 0,-1 1-1 0 0,1-1 0 0 0,-1 1 0 0 0,1-1 1 0 0,0 0-1 0 0,-1 0 0 0 0,1 1 0 0 0,0-1 1 0 0,-2-1-1 0 0,-1-1 2 0 0,3 3-16 0 0,0-1 0 0 0,0 1 0 0 0,0-1 1 0 0,0 1-1 0 0,0-1 0 0 0,1 0 0 0 0,-1 1 0 0 0,0-1 0 0 0,0 0 0 0 0,1 0 1 0 0,-1 1-1 0 0,0-1 0 0 0,1 0 0 0 0,-1 0 0 0 0,0 0 0 0 0,1 0 1 0 0,0 0-1 0 0,-1 0 0 0 0,1 0 0 0 0,-1 0 0 0 0,1-2 0 0 0,-1-1-1 0 0,-1 0 4 0 0,1-1 0 0 0,0 0 0 0 0,0 0 0 0 0,0 0 0 0 0,1 0 0 0 0,0 0 0 0 0,-1 0 0 0 0,2 0 0 0 0,0-5 0 0 0,2-10 0 0 0,6-19 0 0 0,-2 6 0 0 0,-4 21-28 0 0,0 0 0 0 0,0 0 0 0 0,1 0-1 0 0,0 1 1 0 0,8-14 0 0 0,-10 20 13 0 0,2 0 0 0 0,-1 0 0 0 0,0 0 1 0 0,1 1-1 0 0,0-1 0 0 0,0 1 0 0 0,0 0 0 0 0,0 0 0 0 0,1 0 0 0 0,0 1 0 0 0,0 0 1 0 0,0 0-1 0 0,6-3 0 0 0,7-1 2 0 0,-1 1-1 0 0,2 2 1 0 0,-1-1 0 0 0,36-2-1 0 0,-34 5 56 0 0,226-48 2407 0 0,-239 48-2250 0 0,0 1 0 0 0,0 0 0 0 0,13-1 0 0 0,-15 15-114 0 0,-4-7-72 0 0,0-1 0 0 0,0 1 0 0 0,0-1-1 0 0,0 1 1 0 0,-1 0 0 0 0,0-1 0 0 0,-2 11 0 0 0,-8 40 87 0 0,4-31-57 0 0,3-10-18 0 0,0 1 21 0 0,0 0 0 0 0,-7 19 1 0 0,8-31-43 0 0,0 1 1 0 0,0-1-1 0 0,-1 1 1 0 0,1-1-1 0 0,-1 0 1 0 0,0 0 0 0 0,0 0-1 0 0,0 0 1 0 0,-1-1-1 0 0,1 1 1 0 0,-7 4-1 0 0,-4 1-77 0 0,-2 0 0 0 0,1 0 0 0 0,-31 11-1 0 0,-54 12-798 0 0,45-16 269 0 0,49-14 518 0 0,-108 39-1043 0 0,106-36 1064 0 0,7-4 512 0 0,2-3-147 0 0,13-17-1659 0 0,-2 7-556 0 0</inkml:trace>
</inkml:ink>
</file>

<file path=ppt/ink/ink8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8:34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7367 0 0,'0'0'5927'0'0,"0"1"-5666"0"0,-10 45 322 0 0,-18 47 0 0 0,14-48-499 0 0,2-8 15 0 0,-1 0 0 0 0,-2-1 1 0 0,-1 0-1 0 0,-2-2 1 0 0,-2 0-1 0 0,-1-1 0 0 0,-1-1 1 0 0,-2 0-1 0 0,-1-2 1 0 0,-29 27-1 0 0,32-38-49 0 0,1 2 1 0 0,2 0-1 0 0,0 1 1 0 0,1 1-1 0 0,-15 26 1 0 0,32-47-40 0 0,-1 0 1 0 0,1 0 0 0 0,0 1 0 0 0,0-1 0 0 0,0 0 0 0 0,0 1-1 0 0,1-1 1 0 0,-1 1 0 0 0,1-1 0 0 0,-1 1 0 0 0,1-1 0 0 0,0 1-1 0 0,0-1 1 0 0,0 1 0 0 0,1 0 0 0 0,-1-1 0 0 0,0 1 0 0 0,1-1-1 0 0,1 4 1 0 0,-1-4-86 0 0,0 0 0 0 0,0 0 0 0 0,1-1 0 0 0,-1 1 0 0 0,1 0 0 0 0,-1 0 0 0 0,1-1 0 0 0,0 1 0 0 0,0-1 0 0 0,-1 1 0 0 0,1-1 0 0 0,0 0 0 0 0,1 0 0 0 0,-1 0 0 0 0,0 0 0 0 0,0 0 0 0 0,0 0 0 0 0,0 0 0 0 0,5 0 0 0 0,6 1-5300 0 0</inkml:trace>
</inkml:ink>
</file>

<file path=ppt/ink/ink8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8:34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15175 0 0,'0'0'1372'0'0,"0"1"-1130"0"0,-1 2-182 0 0,0 0 0 0 0,0 0 0 0 0,1 0 0 0 0,-1 0 0 0 0,1 0 0 0 0,0 0 0 0 0,0-1 0 0 0,0 1 0 0 0,0 0 0 0 0,1 0 0 0 0,-1 0 0 0 0,1 0 0 0 0,0 0 0 0 0,0 0 1 0 0,0-1-1 0 0,0 1 0 0 0,0 0 0 0 0,0-1 0 0 0,1 1 0 0 0,-1-1 0 0 0,1 1 0 0 0,3 2 0 0 0,-1 2 132 0 0,4 4 25 0 0,0 0 0 0 0,1-1 1 0 0,0 0-1 0 0,0-1 0 0 0,1 0 1 0 0,0-1-1 0 0,21 14 0 0 0,6-1 168 0 0,43 19 0 0 0,28 15 48 0 0,-65-28-316 0 0,95 64 33 0 0,-131-84-178 0 0</inkml:trace>
</inkml:ink>
</file>

<file path=ppt/ink/ink8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8:34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1 8287 0 0,'0'0'756'0'0,"-2"1"-622"0"0,-6 4 807 0 0,0 1 1 0 0,0 1-1 0 0,1-1 0 0 0,-1 1 1 0 0,1 0-1 0 0,-6 9 1 0 0,-35 53 1787 0 0,6-8-1914 0 0,-29 22-449 0 0,-118 106 0 0 0,94-107-723 0 0,53-49-3107 0 0,27-20 719 0 0,-2 0-3053 0 0</inkml:trace>
</inkml:ink>
</file>

<file path=ppt/ink/ink8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8:26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40 5527 0 0,'0'0'250'0'0,"-1"0"-2"0"0,-16 0 11380 0 0,19-1-10838 0 0,13-3-321 0 0,1 0-1 0 0,0 1 0 0 0,0 0 1 0 0,1 2-1 0 0,20-1 0 0 0,8 0-146 0 0,7-2-246 0 0,23-2-496 0 0,-25 0-6244 0 0,-32 2 392 0 0</inkml:trace>
</inkml:ink>
</file>

<file path=ppt/ink/ink8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8:47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5063 0 0,'0'0'12112'0'0,"2"0"-11456"0"0,71 7 4088 0 0,-64-6-4588 0 0,-1 0 0 0 0,0-1 0 0 0,1 0-1 0 0,-1 0 1 0 0,1-1 0 0 0,13-3 0 0 0,49-18-39 0 0,-7 3-2693 0 0,-45 16 180 0 0</inkml:trace>
</inkml:ink>
</file>

<file path=ppt/ink/ink8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9:08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10535 0 0,'0'0'5440'0'0,"1"-1"-4929"0"0,3-2-326 0 0,0 0 0 0 0,1 1 1 0 0,-1 0-1 0 0,1 0 0 0 0,0 0 1 0 0,-1 0-1 0 0,1 1 0 0 0,6-1 0 0 0,43-4 469 0 0,-21 3-386 0 0,35-5-140 0 0,6-1-852 0 0,116-27 0 0 0,-174 31-5672 0 0</inkml:trace>
</inkml:ink>
</file>

<file path=ppt/ink/ink8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9:09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7 4143 0 0,'2'-1'191'0'0,"5"-4"2970"0"0,-19 5 552 0 0,-10 6-3429 0 0,16-4 63 0 0,-119 46 1379 0 0,80-30-1402 0 0,1 3 0 0 0,-51 30 0 0 0,82-43-230 0 0,0 1 0 0 0,0 1 0 0 0,2 0 0 0 0,-1 1-1 0 0,1 0 1 0 0,1 1 0 0 0,0 0 0 0 0,0 0 0 0 0,1 1 0 0 0,1 0-1 0 0,-7 16 1 0 0,4-4 8 0 0,1 1 0 0 0,2 0 0 0 0,1 1 0 0 0,-5 35-1 0 0,-7 114 432 0 0,16-135-503 0 0,0-5-30 0 0,2 0 0 0 0,1-1 0 0 0,8 54 0 0 0,-5-70 0 0 0,1-1 0 0 0,1 1 0 0 0,0-1 0 0 0,2 0 0 0 0,0-1 0 0 0,1 0 0 0 0,0 0 0 0 0,15 21 0 0 0,-9-19-8 0 0,2 0-1 0 0,0 0 0 0 0,1-2 0 0 0,1 0 1 0 0,25 19-1 0 0,105 61-107 0 0,-9-7 6 0 0,-119-75 98 0 0,0 2 0 0 0,0 0 0 0 0,-2 1 0 0 0,22 28 0 0 0,-34-39-6 0 0,-1 1 0 0 0,0 0 0 0 0,0 0 1 0 0,-1 0-1 0 0,0 0 0 0 0,-1 0 0 0 0,0 1 1 0 0,0 0-1 0 0,-1-1 0 0 0,0 1 0 0 0,1 12 1 0 0,-2-9-13 0 0,-1 0 1 0 0,-1-1 0 0 0,0 1-1 0 0,0 0 1 0 0,-1-1-1 0 0,-1 1 1 0 0,0-1 0 0 0,-6 15-1 0 0,1-5-68 0 0,-1-2 0 0 0,-1 1 0 0 0,-1-1-1 0 0,-1 0 1 0 0,-25 31 0 0 0,17-28-309 0 0,-1-1 0 0 0,-1-1 0 0 0,-43 31 0 0 0,59-47 302 0 0,-102 68-1326 0 0,91-62 1393 0 0,0 0 0 0 0,-1-2 0 0 0,0 0 0 0 0,-29 8-1 0 0,30-14 942 0 0</inkml:trace>
</inkml:ink>
</file>

<file path=ppt/ink/ink8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9:10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39 9871 0 0,'2'-2'455'0'0,"21"-25"162"0"0,-13 18 361 0 0,-6 9 2058 0 0,-3 17 220 0 0,-1-12-4055 0 0,-4 20 1085 0 0,0 0 0 0 0,-2 0 0 0 0,0 0 0 0 0,-11 25 0 0 0,5-14-163 0 0,-10 46 36 0 0,-15 113 0 0 0,3-9-2430 0 0,29-164 824 0 0</inkml:trace>
</inkml:ink>
</file>

<file path=ppt/ink/ink8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9:11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0 205 14367 0 0,'0'0'2896'0'0,"2"1"-2668"0"0,12 6-14 0 0,0-1 0 0 0,0 0 0 0 0,1-1 0 0 0,0 0 1 0 0,0-1-1 0 0,0-1 0 0 0,1-1 0 0 0,-1 0 0 0 0,1-1 0 0 0,22-1 0 0 0,21-5-64 0 0,93-22 0 0 0,56-29-44 0 0,-46 12-27 0 0,453-65-649 0 0,-565 103-488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8:39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0 10135 0 0,'0'0'778'0'0,"-9"1"-309"0"0,7-1-298 0 0,1 0 0 0 0,-1 0 0 0 0,0 1 0 0 0,1-1 0 0 0,-1 0 0 0 0,0 1-1 0 0,1 0 1 0 0,-1-1 0 0 0,1 1 0 0 0,-1 0 0 0 0,1 0 0 0 0,-1 0 0 0 0,1 0 0 0 0,-1 0 0 0 0,1 0 0 0 0,0 0 0 0 0,0 1 0 0 0,0-1 0 0 0,-1 0-1 0 0,1 1 1 0 0,1-1 0 0 0,-1 1 0 0 0,0-1 0 0 0,0 1 0 0 0,0-1 0 0 0,1 1 0 0 0,-1-1 0 0 0,0 4 0 0 0,1-2-51 0 0,-1-1 0 0 0,1 1-1 0 0,0-1 1 0 0,0 1 0 0 0,0-1 0 0 0,0 1 0 0 0,1 0 0 0 0,-1-1 0 0 0,1 0 0 0 0,0 1 0 0 0,-1-1-1 0 0,1 1 1 0 0,0-1 0 0 0,0 0 0 0 0,1 1 0 0 0,-1-1 0 0 0,0 0 0 0 0,1 0 0 0 0,1 2 0 0 0,240 275 4177 0 0,-227-259-4262 0 0,41 47 168 0 0,-48-58-178 0 0,0 0 1 0 0,1-1-1 0 0,-1 0 1 0 0,20 12-1 0 0,-26-18-111 0 0,0-1 0 0 0,0 1 0 0 0,0-1 0 0 0,0 1 0 0 0,0-1 0 0 0,1 0 0 0 0,-1 0 1 0 0,0-1-1 0 0,1 1 0 0 0,-1 0 0 0 0,1-1 0 0 0,-1 0 0 0 0,0 0 0 0 0,1 0 0 0 0,-1 0 0 0 0,1-1 0 0 0,-1 1 0 0 0,0-1 0 0 0,1 0 0 0 0,-1 0 0 0 0,0 0 0 0 0,0-1 0 0 0,0 1 0 0 0,0-1 0 0 0,0 1 0 0 0,0-1 0 0 0,5-4 1 0 0,-2-2-1997 0 0</inkml:trace>
</inkml:ink>
</file>

<file path=ppt/ink/ink8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9:11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4 12607 0 0,'0'0'4106'0'0,"-7"-2"-1886"0"0,3 1-2208 0 0,0 1 1 0 0,0 0-1 0 0,0 0 1 0 0,0 0-1 0 0,1 1 1 0 0,-1-1-1 0 0,0 1 1 0 0,0 0-1 0 0,-7 2 1 0 0,-37 18 106 0 0,20-7-89 0 0,-2 0 5 0 0,2 1 0 0 0,0 1-1 0 0,-33 26 1 0 0,57-38-11 0 0,0-1 1 0 0,1 1 0 0 0,0 0-1 0 0,-1-1 1 0 0,1 1-1 0 0,1 1 1 0 0,-1-1 0 0 0,-3 9-1 0 0,2-4 40 0 0,4 1-48 0 0,4 1-16 0 0,-2-9 0 0 0,0 1 0 0 0,0-1 0 0 0,0 1 0 0 0,0-1 0 0 0,0 0 0 0 0,1 0 0 0 0,-1 0 0 0 0,1 0 0 0 0,-1 0 0 0 0,1 0 0 0 0,0-1 0 0 0,0 1 0 0 0,5 1 0 0 0,6 2 0 0 0,25 5 0 0 0,-8-3 0 0 0,-24-4-1 0 0,-1-1 0 0 0,1 1 0 0 0,-1 0 0 0 0,0 1 0 0 0,0-1 0 0 0,0 1 0 0 0,0 0-1 0 0,-1 1 1 0 0,7 5 0 0 0,-10-8 6 0 0,0 0 0 0 0,-1 0-1 0 0,1 0 1 0 0,-1 0 0 0 0,1 0-1 0 0,-1 0 1 0 0,0 0 0 0 0,1 1 0 0 0,-1-1-1 0 0,0 0 1 0 0,-1 1 0 0 0,1-1-1 0 0,0 0 1 0 0,-1 1 0 0 0,1-1-1 0 0,-1 1 1 0 0,0-1 0 0 0,0 1 0 0 0,0 0-1 0 0,0-1 1 0 0,0 1 0 0 0,-1-1-1 0 0,1 1 1 0 0,-1-1 0 0 0,1 1-1 0 0,-1-1 1 0 0,0 0 0 0 0,-2 5 0 0 0,1-4 72 0 0,-1 0 0 0 0,1 0 1 0 0,-1 0-1 0 0,1 0 0 0 0,-1-1 1 0 0,0 1-1 0 0,0-1 0 0 0,0 0 1 0 0,0 0-1 0 0,-7 3 0 0 0,-36 15 495 0 0,41-19-512 0 0,-151 46 359 0 0,156-47-421 0 0,-107 34-1005 0 0,106-34 652 0 0,3 0-822 0 0,-1-1 1024 0 0,0 1 0 0 0,0 0 1 0 0,-1-1-1 0 0,1 1 1 0 0,0-1-1 0 0,0 1 0 0 0,0-1 1 0 0,-1 1-1 0 0,1-1 1 0 0,0 0-1 0 0,3-2-283 0 0,12-8-951 0 0</inkml:trace>
</inkml:ink>
</file>

<file path=ppt/ink/ink8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9:12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0 12439 0 0,'0'0'9995'0'0,"-1"2"-9761"0"0,-13 67 355 0 0,11-61-551 0 0,1 0 0 0 0,-1-1 1 0 0,-1 1-1 0 0,1-1 0 0 0,-1 1 0 0 0,-9 10 0 0 0,-4 6 31 0 0,14-19-403 0 0,0 1-1 0 0,-1-1 0 0 0,0 0 1 0 0,0-1-1 0 0,0 1 1 0 0,-1-1-1 0 0,1 0 0 0 0,-8 5 1 0 0,3-7-1973 0 0,6-2 1758 0 0,-6 1-1378 0 0</inkml:trace>
</inkml:ink>
</file>

<file path=ppt/ink/ink8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9:12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51 320 16783 0 0,'0'0'1522'0'0,"-1"1"-1250"0"0,-9 15-159 0 0,-3 1 3800 0 0,3-16-2914 0 0,9-2-971 0 0,-1 0 0 0 0,1 0 0 0 0,0-1 1 0 0,0 1-1 0 0,-1 0 0 0 0,1 0 0 0 0,0-1 1 0 0,0 1-1 0 0,0-1 0 0 0,1 1 0 0 0,-1-1 1 0 0,0 1-1 0 0,0-1 0 0 0,1 0 0 0 0,-1 1 0 0 0,1-1 1 0 0,-1-2-1 0 0,1 1-18 0 0,0 0 0 0 0,0 0 1 0 0,0 1-1 0 0,1-1 0 0 0,-1 0 1 0 0,1 0-1 0 0,0 0 0 0 0,-1 1 0 0 0,3-6 1 0 0,3-3-123 0 0,0 1 0 0 0,1-1 0 0 0,15-18 1 0 0,-18 24 43 0 0,16-21-363 0 0,2 1 0 0 0,0 1 1 0 0,28-23-1 0 0,-30 31 173 0 0,47-37-882 0 0,-57 47 1149 0 0,-1 0 0 0 0,1 1 0 0 0,0-1 0 0 0,0 2 0 0 0,14-5 0 0 0,-22 8 179 0 0,10 4 232 0 0,-10-2-393 0 0,0 0 1 0 0,0 0-1 0 0,0 0 0 0 0,-1 1 0 0 0,1-1 1 0 0,-1 0-1 0 0,1 1 0 0 0,-1-1 0 0 0,1 1 0 0 0,-1 0 1 0 0,0-1-1 0 0,0 1 0 0 0,0 0 0 0 0,0 0 0 0 0,0 0 1 0 0,0 0-1 0 0,0 0 0 0 0,0 0 0 0 0,-1 0 1 0 0,1 0-1 0 0,-1 0 0 0 0,1 4 0 0 0,0 5 57 0 0,-1 1 0 0 0,-1 23 0 0 0,0-21 38 0 0,1 8 21 0 0,-2-1-1 0 0,-1 0 0 0 0,0 0 1 0 0,-13 39-1 0 0,1-33-83 0 0,13-24-58 0 0,0-1 0 0 0,0 1 0 0 0,1-1 0 0 0,-1 1 0 0 0,1-1 0 0 0,-1 1 0 0 0,1 0 0 0 0,0-1 0 0 0,0 1 0 0 0,0 0 0 0 0,1 0 0 0 0,-1 0 0 0 0,1 0 0 0 0,-1 0 0 0 0,1 4 0 0 0,0-4-117 0 0,2 30-720 0 0,-2-23-485 0 0</inkml:trace>
</inkml:ink>
</file>

<file path=ppt/ink/ink8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9:13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95 7831 0 0,'0'0'2175'0'0,"-3"-9"2374"0"0,6 4-4181 0 0,-1 0 0 0 0,0 0 0 0 0,1 0 0 0 0,0 1-1 0 0,0-1 1 0 0,1 1 0 0 0,-1 0 0 0 0,1 0 0 0 0,0 0 0 0 0,0 1-1 0 0,9-7 1 0 0,-7 6-224 0 0,1 0 0 0 0,0 1 0 0 0,0-1 1 0 0,0 2-1 0 0,1-1 0 0 0,-1 1 0 0 0,1 0 0 0 0,7-1 0 0 0,-14 3-97 0 0,1 0 0 0 0,0 0 1 0 0,-1 0-1 0 0,1 0 0 0 0,0 0 1 0 0,-1 0-1 0 0,1 1 0 0 0,0-1 0 0 0,-1 1 1 0 0,1-1-1 0 0,-1 1 0 0 0,1 0 0 0 0,-1-1 1 0 0,1 1-1 0 0,-1 0 0 0 0,0 0 1 0 0,1 0-1 0 0,-1 0 0 0 0,0 0 0 0 0,0 0 1 0 0,1 0-1 0 0,-1 1 0 0 0,0-1 0 0 0,0 0 1 0 0,-1 1-1 0 0,1-1 0 0 0,1 2 1 0 0,1 3-33 0 0,0 0 1 0 0,-1 0 0 0 0,0 1 0 0 0,0-1 0 0 0,-1 0 0 0 0,1 1 0 0 0,-1 8 0 0 0,0-12 31 0 0,-2 0 1 0 0,1 1 0 0 0,0-1 0 0 0,-1 0-1 0 0,1 0 1 0 0,-1 0 0 0 0,0 0 0 0 0,0 0-1 0 0,0 0 1 0 0,0 0 0 0 0,-1 0 0 0 0,-3 5-1 0 0,-2 4-77 0 0,-17 17-1 0 0,11-14 66 0 0,-24 29-35 0 0,17-21 0 0 0,0 1 0 0 0,2 0 0 0 0,-16 29 0 0 0,29-39 20 0 0,5-14-17 0 0,0 0-1 0 0,0 0 0 0 0,0 0 1 0 0,-1 1-1 0 0,1-1 0 0 0,0 0 1 0 0,0 0-1 0 0,0 0 0 0 0,0 1 1 0 0,0-1-1 0 0,1 0 1 0 0,-1 0-1 0 0,0 0 0 0 0,0 1 1 0 0,0-1-1 0 0,0 0 0 0 0,0 0 1 0 0,0 0-1 0 0,0 1 0 0 0,0-1 1 0 0,0 0-1 0 0,0 0 0 0 0,1 0 1 0 0,-1 0-1 0 0,0 1 0 0 0,0-1 1 0 0,0 0-1 0 0,0 0 1 0 0,0 0-1 0 0,1 0 0 0 0,-1 1 1 0 0,2-1 5 0 0,1 0 1 0 0,-1 0-1 0 0,0 0 1 0 0,0-1 0 0 0,1 1-1 0 0,-1 0 1 0 0,0-1-1 0 0,0 1 1 0 0,3-2-1 0 0,27-9 28 0 0,-1-1-1 0 0,49-26 1 0 0,-47 21-552 0 0,63-23 0 0 0,-91 38 20 0 0,5-1-361 0 0,-3 3-2596 0 0</inkml:trace>
</inkml:ink>
</file>

<file path=ppt/ink/ink8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9:13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7831 0 0,'0'1'4619'0'0,"25"36"1202"0"0,-12-21-5007 0 0,0 0 1 0 0,1-1-1 0 0,19 17 1 0 0,-7-7-185 0 0,-20-18-477 0 0,0-1 0 0 0,1 0 0 0 0,0 0 0 0 0,0 0 1 0 0,10 6-1 0 0,62 28 379 0 0,-42-23-425 0 0,-2 1 1 0 0,0 3-1 0 0,49 37 0 0 0,-63-43-927 0 0,-20-14-84 0 0,7 5-4441 0 0</inkml:trace>
</inkml:ink>
</file>

<file path=ppt/ink/ink8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9:13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0 11055 0 0,'0'0'852'0'0,"-2"1"-560"0"0,-14 7 420 0 0,1 0 1 0 0,0 1-1 0 0,0 0 0 0 0,1 2 0 0 0,-24 21 0 0 0,-58 70 1245 0 0,72-73-1784 0 0,-2-1 0 0 0,0-1 1 0 0,-44 33-1 0 0,20-26-1630 0 0,-99 50 1 0 0,128-75-684 0 0,4-4-3154 0 0</inkml:trace>
</inkml:ink>
</file>

<file path=ppt/ink/ink8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9:14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339 176 7631 0 0,'0'0'690'0'0,"2"1"-569"0"0,-1-1-63 0 0,1 1 0 0 0,-1-1 1 0 0,0 0-1 0 0,1 1 0 0 0,-1-1 0 0 0,0 1 0 0 0,0-1 1 0 0,0 1-1 0 0,1 0 0 0 0,-1-1 0 0 0,0 1 0 0 0,0 0 1 0 0,0 0-1 0 0,0 0 0 0 0,0 0 0 0 0,0 0 0 0 0,-1 0 1 0 0,1 0-1 0 0,1 2 0 0 0,-1-1 122 0 0,0 0-38 0 0,0 0 0 0 0,-1 0 0 0 0,1 0 0 0 0,-1 0 0 0 0,0 0 0 0 0,1 0 0 0 0,-1 0 0 0 0,0 0 0 0 0,0 0 0 0 0,0 0 0 0 0,-1 0 0 0 0,1 0 0 0 0,0 0 0 0 0,-1 0 0 0 0,1 0 0 0 0,-1 0 0 0 0,-1 3 0 0 0,-1 0 74 0 0,0 1 0 0 0,0-1 0 0 0,0 1 0 0 0,-1-1-1 0 0,0 0 1 0 0,0-1 0 0 0,0 1 0 0 0,-1-1 0 0 0,-5 5 0 0 0,3-3 84 0 0,-1-1 1 0 0,1 1-1 0 0,-1-2 0 0 0,0 1 1 0 0,-14 5-1 0 0,15-8-62 0 0,0 0-1 0 0,0 0 0 0 0,0-1 1 0 0,0 1-1 0 0,0-2 1 0 0,0 1-1 0 0,0-1 0 0 0,0 0 1 0 0,-9-1-1 0 0,11 0-135 0 0,1 0 0 0 0,-1 0 0 0 0,1 0 0 0 0,-1-1 0 0 0,1 0 0 0 0,0 0 0 0 0,0 0 0 0 0,0 0 0 0 0,0-1 0 0 0,0 1 0 0 0,0-1 0 0 0,0 0 0 0 0,1 0 0 0 0,-6-7 0 0 0,-24-26 2 0 0,19 22-223 0 0,0-2 1 0 0,-14-19-1 0 0,25 30 73 0 0,0 0 0 0 0,0 0-1 0 0,0-1 1 0 0,1 1-1 0 0,-1-1 1 0 0,1 0-1 0 0,1 0 1 0 0,-1 0-1 0 0,1 0 1 0 0,0 0-1 0 0,0-10 1 0 0,1 12-20 0 0,0 0 0 0 0,0 0 1 0 0,1 1-1 0 0,-1-1 0 0 0,1 0 0 0 0,0 1 1 0 0,0-1-1 0 0,1 1 0 0 0,-1-1 0 0 0,1 1 1 0 0,-1-1-1 0 0,1 1 0 0 0,0 0 0 0 0,5-5 1 0 0,-3 3-30 0 0,0 1 1 0 0,0 0 0 0 0,1 1 0 0 0,0-1 0 0 0,0 1 0 0 0,0 0-1 0 0,0 0 1 0 0,10-3 0 0 0,-1 0-156 0 0,1 2 0 0 0,0 0 0 0 0,0 1 0 0 0,0 1 0 0 0,1 0 0 0 0,21 1 0 0 0,0 0 42 0 0,104 4 178 0 0,-112-1 440 0 0,-1 1-1 0 0,52 13 1 0 0,-69-13-136 0 0,0 1 1 0 0,-1-1-1 0 0,1 2 1 0 0,-1-1-1 0 0,0 2 1 0 0,12 7-1 0 0,-20-12-224 0 0,0 1-1 0 0,0 0 0 0 0,0-1 1 0 0,0 1-1 0 0,0 0 0 0 0,0 0 1 0 0,0 0-1 0 0,-1 1 0 0 0,1-1 0 0 0,-1 0 1 0 0,1 0-1 0 0,-1 1 0 0 0,0-1 1 0 0,0 1-1 0 0,0-1 0 0 0,0 1 1 0 0,-1 0-1 0 0,1-1 0 0 0,-1 1 1 0 0,1 0-1 0 0,-1-1 0 0 0,0 1 1 0 0,0 0-1 0 0,0-1 0 0 0,0 1 1 0 0,-1 0-1 0 0,1-1 0 0 0,-1 1 1 0 0,0 0-1 0 0,1-1 0 0 0,-3 4 1 0 0,-1 2-41 0 0,0 0 1 0 0,-1 0 0 0 0,0-1 0 0 0,-1 0 0 0 0,1 0-1 0 0,-1 0 1 0 0,-1 0 0 0 0,-9 7 0 0 0,-7 4 13 0 0,-32 20 0 0 0,12-12-407 0 0,-47 22-1 0 0,68-38 153 0 0,0-1-1 0 0,-1-1 1 0 0,0-1 0 0 0,-32 5 0 0 0,25-10-2203 0 0,17-4 1040 0 0</inkml:trace>
</inkml:ink>
</file>

<file path=ppt/ink/ink8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9:15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40 3679 0 0,'2'-1'167'0'0,"36"-37"10861"0"0,-49 51-10525 0 0,-13 14-203 0 0,-46 38 1 0 0,31-30 14 0 0,-6 7 125 0 0,2 2 1 0 0,2 2 0 0 0,-39 59-1 0 0,57-74-179 0 0,2 2-1 0 0,1 1 1 0 0,-26 63 0 0 0,41-82-163 0 0,0 0 0 0 0,1-1 0 0 0,1 2 0 0 0,1-1 0 0 0,-2 19 0 0 0,4-24-34 0 0,0 1-1 0 0,1 0 0 0 0,0 0 0 0 0,1-1 0 0 0,0 1 1 0 0,1 0-1 0 0,0-1 0 0 0,6 14 0 0 0,2 1 12 0 0,-3-10-781 0 0,-2 0 0 0 0,0 0 0 0 0,0 1 0 0 0,-2 0 0 0 0,5 24 0 0 0,-5-8-1377 0 0,-1-16 663 0 0</inkml:trace>
</inkml:ink>
</file>

<file path=ppt/ink/ink8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9:15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10367 0 0,'0'0'472'0'0,"0"2"-9"0"0,1 18 594 0 0,0 1 0 0 0,1 0 0 0 0,1-1 0 0 0,10 36 0 0 0,-9-42-530 0 0,1-1-1 0 0,0 0 1 0 0,1 0 0 0 0,1-1-1 0 0,0 1 1 0 0,1-1 0 0 0,0-1-1 0 0,11 12 1 0 0,4 3 125 0 0,2-2-1 0 0,29 23 0 0 0,-39-36-548 0 0,0 0 0 0 0,0-2 0 0 0,1 0 0 0 0,0 0 0 0 0,30 10 0 0 0,-32-15-306 0 0,0 0-1 0 0,14 2 1 0 0,-24-5-135 0 0,-1 0-1 0 0,1-1 1 0 0,-1 0-1 0 0,0 0 1 0 0,1 0-1 0 0,-1 0 0 0 0,1 0 1 0 0,-1-1-1 0 0,1 0 1 0 0,-1 1-1 0 0,0-1 1 0 0,1 0-1 0 0,-1-1 1 0 0,5-1-1 0 0,-1-4-1281 0 0</inkml:trace>
</inkml:ink>
</file>

<file path=ppt/ink/ink8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9:15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0 10591 0 0,'-1'1'819'0'0,"-13"8"36"0"0,1 1 0 0 0,-1 0 0 0 0,2 1 1 0 0,0 0-1 0 0,0 0 0 0 0,1 2 0 0 0,-14 19 0 0 0,-46 78 1729 0 0,42-62-1925 0 0,18-31-522 0 0,0-1 0 0 0,-2 0 0 0 0,0 0 0 0 0,-1-2 1 0 0,-1 0-1 0 0,-19 15 0 0 0,11-12-197 0 0,0-2 0 0 0,-1 0 1 0 0,-48 21-1 0 0,62-32 27 0 0,-16 6-2075 0 0,11-8 985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8:39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34 15463 0 0,'0'-2'706'0'0,"0"-28"322"0"0,0 28 494 0 0,-2 3-1230 0 0,-1 0-209 0 0,0 1 0 0 0,0 0 0 0 0,0 0 0 0 0,0 1 0 0 0,0-1 0 0 0,1 0 0 0 0,-1 1 0 0 0,1 0 0 0 0,-1 0 0 0 0,-3 6 0 0 0,-20 37 413 0 0,16-28-321 0 0,-10 16-91 0 0,-2-1-1 0 0,-1-1 1 0 0,-2-1 0 0 0,-1-1-1 0 0,-39 34 1 0 0,15-20-61 0 0,-2-3 1 0 0,-77 47-1 0 0,108-77-227 0 0,-1 0-1 0 0,0-2 0 0 0,-29 9 1 0 0,50-17-694 0 0</inkml:trace>
</inkml:ink>
</file>

<file path=ppt/ink/ink8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9:17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94 3679 0 0,'0'0'284'0'0,"-2"0"-186"0"0,-15-1 1521 0 0,1-1 2321 0 0,3 3 6406 0 0,142-34-9472 0 0,-63 15-141 0 0,0 3 0 0 0,92-10 0 0 0,-151 25-1019 0 0,0-1 0 0 0,0 2 0 0 0,1-1 0 0 0,-1 1 0 0 0,0 0 0 0 0,10 3 0 0 0,-14-4 128 0 0,0 2 0 0 0,1-1 0 0 0,-1 0 0 0 0,-1 1 0 0 0,1-1 0 0 0,0 1-1 0 0,0 0 1 0 0,-1 0 0 0 0,1 0 0 0 0,-1 0 0 0 0,1 1 0 0 0,-1-1 0 0 0,0 1 0 0 0,0-1 0 0 0,0 1-1 0 0,0 0 1 0 0,1 3 0 0 0,1 3-1578 0 0</inkml:trace>
</inkml:ink>
</file>

<file path=ppt/ink/ink8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9:17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6911 0 0,'-10'6'122'0'0,"0"2"0"0"0,1 0 0 0 0,0 0 1 0 0,0 0-1 0 0,-10 13 0 0 0,16-17 681 0 0,0 1 0 0 0,0 0 0 0 0,0 0 0 0 0,-3 8 5483 0 0,8-13-5451 0 0,5 1-463 0 0,-1-1 0 0 0,1 0 1 0 0,0 0-1 0 0,0-1 1 0 0,-1 1-1 0 0,9-3 1 0 0,43-15 1131 0 0,-22 7-922 0 0,-5 2-376 0 0,98-26 1008 0 0,-102 30-2013 0 0,-1 1 0 0 0,52-2 0 0 0,-62 6-1383 0 0</inkml:trace>
</inkml:ink>
</file>

<file path=ppt/ink/ink8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9:20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11 131 5983 0 0,'-11'-3'10718'0'0,"13"-1"-9457"0"0,-2 3-1165 0 0,0 1 0 0 0,0-1 0 0 0,0 1-1 0 0,0-1 1 0 0,0 1 0 0 0,0-1 0 0 0,1 0-1 0 0,-1 1 1 0 0,0-1 0 0 0,0 1 0 0 0,0-1-1 0 0,1 1 1 0 0,-1-1 0 0 0,0 1 0 0 0,1-1 0 0 0,-1 1-1 0 0,1-1 1 0 0,-1 0 0 0 0,9-4 138 0 0,-1 0 1 0 0,0 0-1 0 0,1 1 0 0 0,0 0 1 0 0,0 1-1 0 0,1 0 1 0 0,-1 0-1 0 0,0 1 1 0 0,13-2-1 0 0,15 0 47 0 0,42 1 1 0 0,-26 2-79 0 0,0-2-411 0 0,1-2 0 0 0,-1-3 0 0 0,-1-1-1 0 0,61-20 1 0 0,-97 23-1033 0 0,-2-1-50 0 0</inkml:trace>
</inkml:ink>
</file>

<file path=ppt/ink/ink8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9:21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466 146 5983 0 0,'0'0'274'0'0,"1"-2"-6"0"0,16-33-640 0 0,5-27 7920 0 0,-8 25-1395 0 0,-14 37-6119 0 0,0-1 0 0 0,0 1 0 0 0,0 0 0 0 0,0 0-1 0 0,0-1 1 0 0,0 1 0 0 0,0 0 0 0 0,0-1 0 0 0,0 1 0 0 0,0 0 0 0 0,0 0 0 0 0,0-1 0 0 0,0 1 0 0 0,0 0 0 0 0,0-1 0 0 0,0 1-1 0 0,0 0 1 0 0,0 0 0 0 0,0-1 0 0 0,0 1 0 0 0,-1 0 0 0 0,1 0 0 0 0,0-1 0 0 0,0 1 0 0 0,0 0 0 0 0,0 0 0 0 0,-1 0 0 0 0,1-1 0 0 0,0 1-1 0 0,0 0 1 0 0,-1 0 0 0 0,1 0 0 0 0,0 0 0 0 0,0-1 0 0 0,-1 1 0 0 0,1 0 0 0 0,0 0 0 0 0,0 0 0 0 0,-1 0 0 0 0,1 0 0 0 0,0 0-1 0 0,0 0 1 0 0,-1 0 0 0 0,-12 1 255 0 0,3 4-249 0 0,0 0 0 0 0,0 0 0 0 0,1 1 0 0 0,0 0 0 0 0,0 1 0 0 0,-9 8 0 0 0,-6 4-4 0 0,-5 3-44 0 0,-10 6-52 0 0,1 2 1 0 0,-63 66 0 0 0,77-68 37 0 0,2 2 0 0 0,1 0 0 0 0,1 1 0 0 0,2 1 1 0 0,1 1-1 0 0,-17 45 0 0 0,26-53-17 0 0,0-1-1 0 0,1 1 0 0 0,2 0 1 0 0,1 0-1 0 0,0 0 1 0 0,2 1-1 0 0,1-1 0 0 0,1 1 1 0 0,1-1-1 0 0,5 27 1 0 0,-2-35-66 0 0,0 0 0 0 0,1-1 0 0 0,1 1 1 0 0,1-1-1 0 0,0 0 0 0 0,1-1 0 0 0,1 1 1 0 0,0-2-1 0 0,1 1 0 0 0,18 20 0 0 0,9 4-254 0 0,3-2-1 0 0,47 35 0 0 0,-81-67 338 0 0,243 208-494 0 0,-231-196 518 0 0,0 1 0 0 0,-1 0 0 0 0,0 2 0 0 0,-2 0 0 0 0,26 43 0 0 0,-34-49-20 0 0,0 1 1 0 0,-1 0-1 0 0,0 0 0 0 0,-1 1 1 0 0,-1 0-1 0 0,0 0 0 0 0,-1 0 1 0 0,-1 0-1 0 0,-1 0 0 0 0,0 21 1 0 0,-3-14-22 0 0,0-1 0 0 0,-2 1 0 0 0,-1-1 1 0 0,-1 0-1 0 0,0 0 0 0 0,-2 0 0 0 0,0-1 1 0 0,-14 24-1 0 0,3-12-6 0 0,0-2-1 0 0,-2 0 1 0 0,-2-2 0 0 0,-33 36 0 0 0,38-48 46 0 0,0 0-1 0 0,-1-2 1 0 0,-1 0 0 0 0,0-1 0 0 0,-1 0 0 0 0,-1-2-1 0 0,0-1 1 0 0,0-1 0 0 0,-36 12 0 0 0,38-17 173 0 0,0-1 0 0 0,0 0-1 0 0,-1-1 1 0 0,-32-1 0 0 0,52-2-109 0 0,0 1-72 0 0,0-1 1 0 0,1 0-1 0 0,-1 0 1 0 0,0 0-1 0 0,0 0 1 0 0,1 0-1 0 0,-1-1 0 0 0,0 1 1 0 0,0 0-1 0 0,1 0 1 0 0,-1 0-1 0 0,0-1 1 0 0,0 1-1 0 0,1 0 0 0 0,-1-1 1 0 0,0 1-1 0 0,1 0 1 0 0,-1-1-1 0 0,0 0 1 0 0,-7-5-680 0 0</inkml:trace>
</inkml:ink>
</file>

<file path=ppt/ink/ink8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9:24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14 9759 0 0,'0'0'883'0'0,"7"-13"5786"0"0,-79 58-5525 0 0,16-12-1077 0 0,-58 45-1 0 0,71-47-55 0 0,36-26-8 0 0,2 0 0 0 0,-1 1-1 0 0,-8 9 1 0 0,13-13 116 0 0,1-1-110 0 0,1 0 0 0 0,0 0 0 0 0,-1 0 0 0 0,1 0 0 0 0,0 0 0 0 0,0-1 1 0 0,-1 1-1 0 0,1 0 0 0 0,0 0 0 0 0,0 0 0 0 0,0-1 0 0 0,2 2 1 0 0,-2-1 1 0 0,3 1 3 0 0,0 1 0 0 0,0-1 0 0 0,1 0 0 0 0,-1 0 0 0 0,0 0 0 0 0,1-1 0 0 0,-1 1 0 0 0,9 0 0 0 0,41 3 34 0 0,-8-2-50 0 0,-20 2 11 0 0,-1 0 0 0 0,0 2 1 0 0,0 1-1 0 0,0 0 0 0 0,-1 2 0 0 0,37 21 0 0 0,-57-28 5 0 0,0 0-1 0 0,0 0 1 0 0,0 0-1 0 0,0 0 1 0 0,0 1-1 0 0,-1-1 1 0 0,0 1 0 0 0,1 0-1 0 0,-1 0 1 0 0,-1 0-1 0 0,1 1 1 0 0,2 4-1 0 0,-5-8 15 0 0,0 0 0 0 0,0 1-1 0 0,0-1 1 0 0,0 0 0 0 0,0 1-1 0 0,0-1 1 0 0,0 0 0 0 0,0 1-1 0 0,0-1 1 0 0,-1 0 0 0 0,1 1 0 0 0,0-1-1 0 0,-1 0 1 0 0,0 1 0 0 0,1-1-1 0 0,-1 0 1 0 0,1 0 0 0 0,-1 0-1 0 0,-1 2 1 0 0,-16 16 488 0 0,18-19-514 0 0,-15 12 135 0 0,1 0 0 0 0,-2-1 0 0 0,0-1 0 0 0,0-1-1 0 0,-1 0 1 0 0,0-1 0 0 0,-26 8 0 0 0,-13 1-88 0 0,-60 10-1 0 0,94-22-39 0 0,-1-1 0 0 0,1-1 0 0 0,-1-1 0 0 0,1-1 0 0 0,-30-3 0 0 0,25-3-223 0 0,39-8-722 0 0,23-14-2058 0 0,-16 11-3436 0 0</inkml:trace>
</inkml:ink>
</file>

<file path=ppt/ink/ink8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9:24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58 11519 0 0,'0'-1'887'0'0,"-5"-25"682"0"0,-4 2 3668 0 0,7 18-1523 0 0,2 8-3676 0 0,-1 0 1 0 0,0 1-1 0 0,1-1 1 0 0,-1 0-1 0 0,0 0 1 0 0,0 0-1 0 0,-1 3 1 0 0,-5 11-61 0 0,-4 29 3 0 0,-2 0-1 0 0,-2-1 1 0 0,-1-1-1 0 0,-3 0 1 0 0,-38 65-1 0 0,52-102-219 0 0,1 0 0 0 0,-1 0 0 0 0,0 0 1 0 0,0 0-1 0 0,-12 8 0 0 0</inkml:trace>
</inkml:ink>
</file>

<file path=ppt/ink/ink8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9:25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154 431 3223 0 0,'-18'14'672'0'0,"-33"19"0"0"0,3-6 5740 0 0,12-9 1408 0 0,36-21-7357 0 0,1-4-414 0 0,0 0 1 0 0,0 1 0 0 0,1-1-1 0 0,-1 1 1 0 0,2-1-1 0 0,-1 1 1 0 0,1 0-1 0 0,0 0 1 0 0,0 0 0 0 0,0 0-1 0 0,1 0 1 0 0,0 1-1 0 0,0 0 1 0 0,10-10 0 0 0,7-5 131 0 0,0 1 1 0 0,28-19 0 0 0,47-27-152 0 0,11-9 4 0 0,-39 25 337 0 0,3 2 0 0 0,98-48-1 0 0,-165 92-263 0 0,-2 2-47 0 0,-1 0 1 0 0,1 0-1 0 0,0 0 0 0 0,0 0 0 0 0,0 1 0 0 0,0-1 0 0 0,-1 0 0 0 0,1 1 0 0 0,0-1 0 0 0,4 1 0 0 0,-2 12 263 0 0,-3-8-314 0 0,0 0 0 0 0,-1 0 0 0 0,0 0 0 0 0,0 0 1 0 0,0 0-1 0 0,-1 0 0 0 0,1 0 0 0 0,-1 0 0 0 0,-2 7 0 0 0,-15 37 72 0 0,9-28-56 0 0,-10 26-4 0 0,-18 51 19 0 0,32-81-35 0 0,0 0 0 0 0,2 1-1 0 0,-4 33 1 0 0,8-23-26 0 0,-1-25-81 0 0,4-1-1446 0 0,-4-1 1483 0 0,1 1 0 0 0,-1-1 0 0 0,0 0-1 0 0,0 0 1 0 0,1 0 0 0 0,-1 0-1 0 0,0 0 1 0 0,1 0 0 0 0,-1 0 0 0 0,0 0-1 0 0,1 0 1 0 0,-1 0 0 0 0,0 0 0 0 0,1 0-1 0 0,-1 0 1 0 0,0 0 0 0 0,1 0-1 0 0,-1 0 1 0 0,0 0 0 0 0,1 0 0 0 0,-1 0-1 0 0,0 0 1 0 0,0 0 0 0 0,1-1-1 0 0,-1 1 1 0 0,1 0 0 0 0,8-6-1054 0 0</inkml:trace>
</inkml:ink>
</file>

<file path=ppt/ink/ink8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9:25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48 111 9215 0 0,'-6'-3'950'0'0,"-20"-10"433"0"0,11 6 9403 0 0,18 7-10591 0 0,0-1 0 0 0,0 1-1 0 0,0-1 1 0 0,0 0 0 0 0,4-2 0 0 0,9-2 53 0 0,69-9 88 0 0,46-11 88 0 0,-90 15-1040 0 0,28-9-3561 0 0,-44 10-3126 0 0</inkml:trace>
</inkml:ink>
</file>

<file path=ppt/ink/ink8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9:26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76 9759 0 0,'0'0'447'0'0,"-2"0"-11"0"0,-24 7-129 0 0,18-3 5286 0 0,10-5-4981 0 0,25-11 68 0 0,25-14 0 0 0,21-10 161 0 0,-37 25 141 0 0,-34 11-608 0 0,13 9 768 0 0,-14-7-1089 0 0,0 0 1 0 0,0-1 0 0 0,0 1-1 0 0,0 0 1 0 0,0 0 0 0 0,0 0-1 0 0,0 0 1 0 0,0 0 0 0 0,-1 0-1 0 0,1 0 1 0 0,-1 0 0 0 0,1 3-1 0 0,-1 25 193 0 0,-2-15-208 0 0,0 0 0 0 0,-1 0 0 0 0,-1 0 0 0 0,-1 0 0 0 0,0 0 0 0 0,-8 14 0 0 0,8-20 20 0 0,0-2-72 0 0,0-1-1 0 0,-1 1 0 0 0,0-1 1 0 0,0-1-1 0 0,0 1 0 0 0,-1-1 1 0 0,1 0-1 0 0,-1-1 0 0 0,-1 1 1 0 0,1-1-1 0 0,-11 4 0 0 0,8-4-7 0 0,0 2 0 0 0,0-1-1 0 0,-11 9 1 0 0,16-9 51 0 0,0-1 1 0 0,0 1-1 0 0,0 0 0 0 0,0 0 0 0 0,1 1 0 0 0,0-1 0 0 0,1 1 1 0 0,-1 0-1 0 0,1 0 0 0 0,0 0 0 0 0,0 1 0 0 0,1-1 0 0 0,0 1 1 0 0,0-1-1 0 0,0 1 0 0 0,0 7 0 0 0,2-13 7 0 0,0-1 0 0 0,0 1-1 0 0,0-1 1 0 0,0 0 0 0 0,0 1-1 0 0,0-1 1 0 0,0 1 0 0 0,0-1-1 0 0,0 1 1 0 0,0-1 0 0 0,0 0-1 0 0,0 1 1 0 0,0-1 0 0 0,1 1-1 0 0,-1-1 1 0 0,0 0 0 0 0,0 1-1 0 0,1-1 1 0 0,-1 0 0 0 0,0 1-1 0 0,0-1 1 0 0,1 0 0 0 0,-1 1 0 0 0,0-1-1 0 0,1 0 1 0 0,-1 0 0 0 0,0 1-1 0 0,1-1 1 0 0,15 4 325 0 0,17-6-50 0 0,-11-3-176 0 0,1 2 1 0 0,0 1-1 0 0,0 1 1 0 0,44 3-1 0 0,-31 2-63 0 0,-31-4-135 0 0,0 0 0 0 0,0 1 0 0 0,1-1 0 0 0,-1-1 0 0 0,0 1 0 0 0,0-1 0 0 0,0 0-1 0 0,1 0 1 0 0,-1-1 0 0 0,7-2 0 0 0,3-3-685 0 0,27-17 0 0 0,-27 14 283 0 0</inkml:trace>
</inkml:ink>
</file>

<file path=ppt/ink/ink8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9:26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7831 0 0,'0'0'1056'0'0,"0"-1"246"0"0,6-9 748 0 0,-4 6-1546 0 0,0 0-1 0 0,0 0 1 0 0,1 0-1 0 0,-1 0 1 0 0,1 1-1 0 0,0-1 1 0 0,0 1-1 0 0,0-1 1 0 0,1 1-1 0 0,-1 0 1 0 0,1 0-1 0 0,6-3 1 0 0,-8 5-22 0 0,0 1-373 0 0,1 1 1 0 0,0-1-1 0 0,-1 1 0 0 0,1 0 0 0 0,-1-1 0 0 0,1 1 1 0 0,-1 0-1 0 0,1 0 0 0 0,-1 1 0 0 0,0-1 0 0 0,0 1 1 0 0,1-1-1 0 0,-1 1 0 0 0,0 0 0 0 0,0-1 0 0 0,0 1 1 0 0,-1 0-1 0 0,1 0 0 0 0,1 3 0 0 0,5 7 158 0 0,0 0-1 0 0,8 19 1 0 0,-3-6 257 0 0,12 17-127 0 0,2-1-1 0 0,33 38 1 0 0,-44-60-338 0 0,1-1 0 0 0,1-1 0 0 0,1 0 0 0 0,1-1 0 0 0,38 23 0 0 0,-34-26-13 0 0,1-1-1 0 0,0-1 0 0 0,0-1 1 0 0,28 6-1 0 0,108 17-95 0 0,-82-18-231 0 0,-58-11-915 0 0,-19-4 59 0 0,-12 17-4055 0 0,0-7 913 0 0,0-3-1077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8:40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94 169 7831 0 0,'0'0'1'0'0,"-65"2"840"0"0,37 3 8309 0 0,31-5-8615 0 0,163-13 2592 0 0,-71 3-2718 0 0,751-62 1068 0 0,-350 40-1292 0 0,-13 1-54 0 0,-203 14-131 0 0,-60 20-2666 0 0,-236 4 1171 0 0,8-3 592 0 0,-8 3-681 0 0</inkml:trace>
</inkml:ink>
</file>

<file path=ppt/ink/ink8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9:27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0 14711 0 0,'0'0'1335'0'0,"2"0"-1096"0"0,7 0-125 0 0,-7 0 936 0 0,-3 3-434 0 0,-2 4-447 0 0,-1 1-1 0 0,0-1 1 0 0,0 0 0 0 0,-1-1 0 0 0,0 1 0 0 0,0-1 0 0 0,-9 9 0 0 0,-48 39 174 0 0,41-37-203 0 0,-37 31 56 0 0,-238 203 466 0 0,226-183-654 0 0,50-48-22 0 0,19-19-78 0 0</inkml:trace>
</inkml:ink>
</file>

<file path=ppt/ink/ink8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9:27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6 12551 0 0,'0'0'572'0'0,"1"-1"-9"0"0,4-2-244 0 0,-4 2 301 0 0,-4 14 994 0 0,0-4-1236 0 0,0 1 0 0 0,-2-1 1 0 0,1 1-1 0 0,-1-1 0 0 0,-10 14 0 0 0,4-7 103 0 0,-29 28 0 0 0,-74 58 688 0 0,-19 19-702 0 0,102-91-418 0 0,16-17-46 0 0,-22 27-1 0 0,33-36-2 0 0,1 1 0 0 0,0-1 0 0 0,1 0 0 0 0,-1 1 0 0 0,1-1 0 0 0,0 1 0 0 0,0 0 0 0 0,0 0-1 0 0,0 0 1 0 0,1 0 0 0 0,-1 8 0 0 0,2-2 0 0 0,4-2 0 0 0,-2-8 3 0 0,0 1-1 0 0,-1 0 1 0 0,1-1-1 0 0,0 0 1 0 0,0 1 0 0 0,0-1-1 0 0,0 0 1 0 0,0 0-1 0 0,0 0 1 0 0,1 0-1 0 0,-1-1 1 0 0,0 1-1 0 0,0 0 1 0 0,4-1 0 0 0,36 3-34 0 0,-32-2-35 0 0,14-1-608 0 0,1-2 1 0 0,0 0 0 0 0,24-5-1 0 0,-16 0-718 0 0</inkml:trace>
</inkml:ink>
</file>

<file path=ppt/ink/ink8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9:27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53 10591 0 0,'7'-5'1104'0'0,"0"-3"3607"0"0,-11 11-4519 0 0,0 0 0 0 0,0-1 1 0 0,0 1-1 0 0,-1-1 0 0 0,1 0 0 0 0,-7 2 1 0 0,-5 2 88 0 0,1 2-83 0 0,1 0 0 0 0,0 1 0 0 0,1 0 0 0 0,0 1 0 0 0,1 1 0 0 0,-20 20 0 0 0,18-14-90 0 0,0 0 1 0 0,0 1 0 0 0,2 1-1 0 0,-14 27 1 0 0,21-37-102 0 0,1 0 1 0 0,0 1 0 0 0,1-1-1 0 0,0 1 1 0 0,0 0 0 0 0,1 0-1 0 0,-1 15 1 0 0,2-22 21 0 0,1 0 0 0 0,0-1-1 0 0,0 1 1 0 0,1 0 0 0 0,-1 0 0 0 0,1 0 0 0 0,-1 0 0 0 0,1 0 0 0 0,0 0 0 0 0,0-1-1 0 0,0 1 1 0 0,0 0 0 0 0,1-1 0 0 0,-1 1 0 0 0,1-1 0 0 0,-1 1 0 0 0,1-1 0 0 0,0 0-1 0 0,0 0 1 0 0,0 0 0 0 0,0 0 0 0 0,1 0 0 0 0,-1 0 0 0 0,0-1 0 0 0,1 1 0 0 0,-1-1-1 0 0,1 1 1 0 0,0-1 0 0 0,-1 0 0 0 0,4 1 0 0 0,2 0 60 0 0,0 0-1 0 0,-1-1 1 0 0,1 0 0 0 0,0-1 0 0 0,0 0-1 0 0,0 0 1 0 0,0 0 0 0 0,0-1 0 0 0,0 0-1 0 0,0-1 1 0 0,-1 0 0 0 0,11-4 0 0 0,-2 1-18 0 0,-1-2 0 0 0,1 0 1 0 0,-1-1-1 0 0,24-16 1 0 0,-32 19-56 0 0,0-1 0 0 0,-1 1 1 0 0,0-1-1 0 0,0 0 0 0 0,0-1 1 0 0,-1 1-1 0 0,0-1 0 0 0,-1 0 1 0 0,1 0-1 0 0,-1-1 0 0 0,0 1 1 0 0,-1-1-1 0 0,0 0 1 0 0,3-13-1 0 0,-3 7-56 0 0,-1 0 1 0 0,0 0-1 0 0,-1 0 1 0 0,-1 0-1 0 0,0 0 1 0 0,-1 0-1 0 0,-5-27 1 0 0,0 13-723 0 0,0 0 0 0 0,-12-31 1 0 0,17 57 214 0 0,-6-2-3516 0 0</inkml:trace>
</inkml:ink>
</file>

<file path=ppt/ink/ink8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9:28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22 15175 0 0,'0'0'1372'0'0,"-4"-7"-1104"0"0,1 5-187 0 0,0 1 0 0 0,1-1 0 0 0,-1 0 0 0 0,0 1 0 0 0,0 0 0 0 0,0 0 0 0 0,0 0 0 0 0,0 0 0 0 0,0 0 0 0 0,0 0 0 0 0,0 1 0 0 0,0-1 0 0 0,0 1 1 0 0,-1 0-1 0 0,1 0 0 0 0,-4 1 0 0 0,-8 0 675 0 0,-28 7 1 0 0,30-5-702 0 0,1 1 0 0 0,0 0 0 0 0,0 1-1 0 0,0 0 1 0 0,1 1 0 0 0,-1 0 0 0 0,1 1 0 0 0,1 0 0 0 0,0 1 0 0 0,0 0 0 0 0,0 1 0 0 0,1 0 0 0 0,0 0-1 0 0,1 1 1 0 0,0 0 0 0 0,-13 21 0 0 0,20-29-76 0 0,0 0 0 0 0,1 0-1 0 0,-1-1 1 0 0,0 1 0 0 0,1 0 0 0 0,-1 0 0 0 0,1 0-1 0 0,0 0 1 0 0,0 0 0 0 0,-1 0 0 0 0,1 0-1 0 0,0 0 1 0 0,1 0 0 0 0,-1 0 0 0 0,0 0-1 0 0,0-1 1 0 0,1 1 0 0 0,0 0 0 0 0,-1 0-1 0 0,1 0 1 0 0,0 0 0 0 0,0 0 0 0 0,0-1 0 0 0,0 1-1 0 0,0 0 1 0 0,0-1 0 0 0,0 1 0 0 0,0-1-1 0 0,1 1 1 0 0,2 1 0 0 0,4 4-162 0 0,1 0 1 0 0,0-1-1 0 0,0 0 1 0 0,15 6-1 0 0,-9-4 98 0 0,0 2 222 0 0,-1 0 0 0 0,-1 1-1 0 0,0 1 1 0 0,0 0 0 0 0,13 16 0 0 0,6 6 398 0 0,0-2 20 0 0,35 35 408 0 0,-57-55-689 0 0,0 0-1 0 0,-1 1 1 0 0,15 26-1 0 0,-24-39-250 0 0,0 1-1 0 0,1 0 1 0 0,-1 0-1 0 0,0 0 0 0 0,1 0 1 0 0,-1-1-1 0 0,0 1 1 0 0,0 0-1 0 0,0 0 1 0 0,0 0-1 0 0,0 0 1 0 0,0 0-1 0 0,0 0 1 0 0,0 0-1 0 0,0 0 1 0 0,0 0-1 0 0,-1-1 1 0 0,1 1-1 0 0,0 0 0 0 0,-1 0 1 0 0,1 0-1 0 0,0 0 1 0 0,-1-1-1 0 0,1 1 1 0 0,-1 0-1 0 0,1 0 1 0 0,-1-1-1 0 0,0 1 1 0 0,1 0-1 0 0,-1-1 1 0 0,0 1-1 0 0,1-1 0 0 0,-1 1 1 0 0,0-1-1 0 0,0 1 1 0 0,0 0-1 0 0,-4 1 50 0 0,1 0 0 0 0,0 0 0 0 0,-1 0 0 0 0,1-1 0 0 0,-6 1 0 0 0,-18 3-67 0 0,-1-1 1 0 0,-47-1-1 0 0,52-2-432 0 0,-80-1-3702 0 0,81 0 2406 0 0</inkml:trace>
</inkml:ink>
</file>

<file path=ppt/ink/ink8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9:28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9215 0 0,'0'0'831'0'0,"1"2"-686"0"0,10 17 2324 0 0,-1 0-1 0 0,11 27 0 0 0,-12-22-1037 0 0,21 35 0 0 0,-15-38-1171 0 0,0 0-1 0 0,1 0 1 0 0,1-1 0 0 0,1-1-1 0 0,0-1 1 0 0,2-1-1 0 0,0 0 1 0 0,1-2 0 0 0,0 0-1 0 0,1-2 1 0 0,1 0 0 0 0,0-1-1 0 0,1-1 1 0 0,0-2 0 0 0,45 12-1 0 0,-10-8-393 0 0,106 10-1 0 0,-155-24-262 0 0,1 0-1320 0 0</inkml:trace>
</inkml:ink>
</file>

<file path=ppt/ink/ink8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9:29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 12007 0 0,'0'0'576'0'0,"-2"1"-250"0"0,-16 6-115 0 0,-22 13 1 0 0,12-6 301 0 0,13-7-68 0 0,0 2 0 0 0,1 0 0 0 0,0 1 1 0 0,1 0-1 0 0,-22 22 0 0 0,13-9 156 0 0,2 1 0 0 0,-22 33 0 0 0,35-47-591 0 0,0 0-1 0 0,1 1 0 0 0,0 0 1 0 0,0 1-1 0 0,1-1 0 0 0,1 1 1 0 0,0 0-1 0 0,1 0 0 0 0,0 0 1 0 0,-1 17-1 0 0,3-17-1344 0 0</inkml:trace>
</inkml:ink>
</file>

<file path=ppt/ink/ink8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9:29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283 369 3679 0 0,'0'0'284'0'0,"-1"1"-186"0"0,-25 36 3196 0 0,5-8 453 0 0,21-28-3151 0 0,-15 1 1651 0 0,-7 1 247 0 0,14-5-2187 0 0,0 0-1 0 0,0 0 1 0 0,1-1-1 0 0,-1 0 1 0 0,1-1 0 0 0,-1 0-1 0 0,1 0 1 0 0,0 0-1 0 0,0-1 1 0 0,1 0-1 0 0,-9-9 1 0 0,2 2-244 0 0,1 0 1 0 0,0-1-1 0 0,1-1 1 0 0,0 0-1 0 0,-13-24 1 0 0,21 33-70 0 0,0 0 1 0 0,1 0-1 0 0,0 0 1 0 0,0 0 0 0 0,0 0-1 0 0,1 0 1 0 0,0-1-1 0 0,0 1 1 0 0,0 0-1 0 0,1-1 1 0 0,-1 1 0 0 0,1-1-1 0 0,1 1 1 0 0,-1-1-1 0 0,1 1 1 0 0,0 0-1 0 0,0-1 1 0 0,0 1-1 0 0,1 0 1 0 0,0 0 0 0 0,5-10-1 0 0,0 5-173 0 0,0 0-1 0 0,0 1 1 0 0,1-1-1 0 0,0 2 0 0 0,1-1 1 0 0,0 1-1 0 0,1 0 1 0 0,10-6-1 0 0,2 0-320 0 0,0 1 0 0 0,42-17 0 0 0,-53 26 542 0 0,0 1 0 0 0,0 0 0 0 0,0 0 0 0 0,0 1 0 0 0,0 1 0 0 0,0 0 0 0 0,0 0-1 0 0,0 1 1 0 0,1 0 0 0 0,-1 1 0 0 0,0 1 0 0 0,0 0 0 0 0,0 0 0 0 0,12 4 0 0 0,-17-4 76 0 0,0 1 1 0 0,0-1 0 0 0,0 1-1 0 0,0 0 1 0 0,-1 0 0 0 0,1 1 0 0 0,-1 0-1 0 0,0 0 1 0 0,0 0 0 0 0,0 0-1 0 0,-1 1 1 0 0,1 0 0 0 0,-1 0-1 0 0,0 0 1 0 0,0 1 0 0 0,-1-1 0 0 0,0 1-1 0 0,0 0 1 0 0,0-1 0 0 0,-1 2-1 0 0,0-1 1 0 0,0 0 0 0 0,0 0-1 0 0,-1 1 1 0 0,2 9 0 0 0,-3-8-54 0 0,0 0 0 0 0,0-1 1 0 0,0 1-1 0 0,-1 0 0 0 0,0 0 1 0 0,-1-1-1 0 0,0 1 0 0 0,0-1 0 0 0,0 1 1 0 0,-1-1-1 0 0,0 0 0 0 0,-5 8 1 0 0,-1-1 18 0 0,0-1 0 0 0,-1 0 0 0 0,-1 0 0 0 0,-21 19 0 0 0,-104 88-145 0 0,108-98-706 0 0,-1-2 0 0 0,0-1 0 0 0,-38 18 0 0 0,63-35 278 0 0,-1 0 1 0 0,1 0-1 0 0,-1-1 0 0 0,1 0 1 0 0,-6 2-1 0 0,-3-3-1154 0 0</inkml:trace>
</inkml:ink>
</file>

<file path=ppt/ink/ink8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9:29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9 14279 0 0,'-1'-1'1103'0'0,"1"1"-1024"0"0,0-1-1 0 0,0 1 1 0 0,-1-1 0 0 0,1 1-1 0 0,0-1 1 0 0,0 1 0 0 0,-1-1 0 0 0,1 1-1 0 0,0 0 1 0 0,-1-1 0 0 0,1 1-1 0 0,-1 0 1 0 0,1-1 0 0 0,-1 1-1 0 0,1 0 1 0 0,0-1 0 0 0,-1 1-1 0 0,1 0 1 0 0,-1 0 0 0 0,1 0 0 0 0,-1 0-1 0 0,1-1 1 0 0,-1 1 0 0 0,1 0-1 0 0,-1 0 1 0 0,0 0 0 0 0,1 0-1 0 0,-1 0 1 0 0,1 0 0 0 0,-1 0 0 0 0,1 0-1 0 0,-1 0 1 0 0,0 1 0 0 0,-12 6 1411 0 0,13-7-1489 0 0,-6 6 78 0 0,0 0 0 0 0,0 0 0 0 0,0 1 0 0 0,1-1 0 0 0,0 1 1 0 0,1 1-1 0 0,-1-1 0 0 0,1 1 0 0 0,-4 10 0 0 0,-2 9 105 0 0,-9 39 1 0 0,-30 159-53 0 0,22-93-134 0 0,17-86 24 0 0,-2-1 0 0 0,-29 71 0 0 0,31-94-15 0 0,-1-1 1 0 0,0 0 0 0 0,-2-1 0 0 0,-1 0 0 0 0,0-1 0 0 0,-1-1-1 0 0,-19 18 1 0 0,-46 29-699 0 0,36-32-1596 0 0</inkml:trace>
</inkml:ink>
</file>

<file path=ppt/ink/ink8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9:30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3679 0 0,'0'0'167'0'0,"-1"2"-7"0"0,1 1 195 0 0,-1 1 0 0 0,0 0 0 0 0,1 0 0 0 0,0 0-1 0 0,0-1 1 0 0,0 1 0 0 0,2 6 0 0 0,-1 0 1901 0 0,1 13 1226 0 0,1-1 0 0 0,8 29 0 0 0,-6-34-2580 0 0,1 0 0 0 0,0-1 1 0 0,12 22-1 0 0,-11-26-779 0 0,-1-1 1 0 0,1-1-1 0 0,1 0 0 0 0,0 0 1 0 0,0 0-1 0 0,1-1 0 0 0,1 0 1 0 0,-1 0-1 0 0,1-1 0 0 0,0-1 1 0 0,1 0-1 0 0,22 11 0 0 0,7-1 48 0 0,1-2 0 0 0,1-2 0 0 0,0-2 0 0 0,0-2 0 0 0,1-1 0 0 0,1-2 0 0 0,77 0 0 0 0,-79-8-144 0 0,51-7-1 0 0,-89 8-68 0 0,-1 1 0 0 0,1-1 0 0 0,-1-1 0 0 0,1 1 0 0 0,-1 0 0 0 0,1-1 0 0 0,-1 0 0 0 0,3-2 0 0 0,-1 1-100 0 0,-4 3-664 0 0,-12-4-6585 0 0</inkml:trace>
</inkml:ink>
</file>

<file path=ppt/ink/ink8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9:30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19 5983 0 0,'-7'-4'623'0'0,"1"2"-160"0"0,1-1 0 0 0,0 1 0 0 0,-1 0 0 0 0,1 1 0 0 0,-1-1 0 0 0,0 1 1 0 0,0 0-1 0 0,1 1 0 0 0,-1-1 0 0 0,0 1 0 0 0,0 0 0 0 0,0 1 0 0 0,-6 0 0 0 0,4 1-79 0 0,0 1 0 0 0,0-1 0 0 0,0 1-1 0 0,0 0 1 0 0,1 1 0 0 0,0 0 0 0 0,-1 0 0 0 0,-8 7 0 0 0,1 2 79 0 0,1 0 0 0 0,0 1 0 0 0,1 0 0 0 0,0 1-1 0 0,1 0 1 0 0,1 1 0 0 0,-11 19 0 0 0,5-5-184 0 0,1 0 0 0 0,2 1-1 0 0,-19 59 1 0 0,30-68-2972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8:40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13415 0 0,'0'0'1216'0'0,"2"2"-1000"0"0,19 28 1396 0 0,2-1-1 0 0,1-2 0 0 0,32 29 0 0 0,-8-8-523 0 0,-2-3-714 0 0,84 63-1 0 0,61 27 251 0 0,-186-132-624 0 0,6 4 0 0 0,98 72 0 0 0,-101-72-104 0 0,0 0 0 0 0,0 1-1 0 0,-1 0 1 0 0,0 0 0 0 0,12 17 0 0 0,-18-23-914 0 0</inkml:trace>
</inkml:ink>
</file>

<file path=ppt/ink/ink8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9:32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8895 0 0,'0'0'9904'0'0,"2"-2"-9300"0"0,4-2-419 0 0,0 0-1 0 0,1 0 1 0 0,-1 1-1 0 0,1-1 0 0 0,0 1 1 0 0,0 1-1 0 0,1 0 1 0 0,-1 0-1 0 0,0 0 1 0 0,1 1-1 0 0,13-1 1 0 0,9 1 140 0 0,51 5 0 0 0,-23 0-166 0 0,-28-4-91 0 0,0-1 0 0 0,0-2 0 0 0,0-1 0 0 0,47-13 0 0 0,111-45-3403 0 0,-128 41-1130 0 0,-33 11-1982 0 0</inkml:trace>
</inkml:ink>
</file>

<file path=ppt/ink/ink8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9:3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769 88 6911 0 0,'7'-15'926'0'0,"8"-22"0"0"0,-9 14 3848 0 0,-6 22-4666 0 0,0 1 1 0 0,0-1-1 0 0,0 1 1 0 0,0 0 0 0 0,0-1-1 0 0,-1 1 1 0 0,1-1 0 0 0,0 1-1 0 0,0 0 1 0 0,0-1-1 0 0,-1 1 1 0 0,1 0 0 0 0,0-1-1 0 0,0 1 1 0 0,-1 0 0 0 0,1-1-1 0 0,0 1 1 0 0,0 0-1 0 0,-1 0 1 0 0,1-1 0 0 0,0 1-1 0 0,-1 0 1 0 0,1 0 0 0 0,0 0-1 0 0,-1-1 1 0 0,1 1-1 0 0,-1 0 1 0 0,-11-3 216 0 0,6 2-264 0 0,0 1-1 0 0,0 0 1 0 0,0 1-1 0 0,0-1 1 0 0,0 1-1 0 0,0 1 1 0 0,0-1-1 0 0,-9 4 0 0 0,-47 23 349 0 0,51-22-394 0 0,-50 26 151 0 0,2 2-1 0 0,1 3 0 0 0,1 3 1 0 0,2 2-1 0 0,-49 49 0 0 0,73-59-24 0 0,1 1 0 0 0,-39 56 0 0 0,53-66-122 0 0,2 1 0 0 0,1 0 0 0 0,0 1-1 0 0,2 1 1 0 0,-10 33 0 0 0,18-48-37 0 0,0 0-1 0 0,1 0 1 0 0,0 0-1 0 0,1 1 1 0 0,0-1 0 0 0,0 1-1 0 0,2-1 1 0 0,-1 0-1 0 0,1 1 1 0 0,1-1-1 0 0,0 0 1 0 0,1 0 0 0 0,0 0-1 0 0,0 0 1 0 0,2 0-1 0 0,-1-1 1 0 0,1 1-1 0 0,0-1 1 0 0,1-1 0 0 0,1 1-1 0 0,-1-1 1 0 0,15 15-1 0 0,2-1 17 0 0,0-2 0 0 0,33 23 0 0 0,55 30-96 0 0,-51-35 12 0 0,-30-20 56 0 0,-2 2 1 0 0,0 0 0 0 0,-1 2 0 0 0,34 38 0 0 0,-49-48 17 0 0,-1 2-1 0 0,-1-1 1 0 0,-1 1-1 0 0,0 1 1 0 0,-1 0-1 0 0,-1 0 1 0 0,0 0-1 0 0,8 30 1 0 0,-13-33 0 0 0,1 1 0 0 0,-2-1-1 0 0,0 0 1 0 0,0 0 0 0 0,-1 1 0 0 0,-1-1 0 0 0,0 0-1 0 0,-1 1 1 0 0,0-1 0 0 0,-1 0 0 0 0,0 0 0 0 0,-8 15 0 0 0,3-9 35 0 0,-1-2 0 0 0,-1 1 1 0 0,-1-2-1 0 0,-1 1 1 0 0,0-1-1 0 0,-1-1 0 0 0,0 0 1 0 0,-1-1-1 0 0,-26 20 1 0 0,-13 5 290 0 0,-86 48 1 0 0,114-73-308 0 0,-205 114-209 0 0,218-120-982 0 0,2 1-382 0 0</inkml:trace>
</inkml:ink>
</file>

<file path=ppt/ink/ink8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9:35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17 5983 0 0,'2'-1'464'0'0,"11"-3"517"0"0,0 1-1 0 0,19-2 0 0 0,9 2 10409 0 0,-53 12-11184 0 0,-28 26-175 0 0,-38 44 0 0 0,-24 20-113 0 0,-88 64 19 0 0,182-156 64 0 0,-1 0 0 0 0,1 1 0 0 0,-10 12 0 0 0,12-9 0 0 0,6-10 0 0 0,0 0 0 0 0,0 0 0 0 0,0 0 0 0 0,0 0 0 0 0,0 0 0 0 0,0 0 0 0 0,1 0 0 0 0,-1 0 0 0 0,0 0 0 0 0,1 0 0 0 0,-1 0 0 0 0,0 0 0 0 0,1 0 0 0 0,-1 0 0 0 0,1 0 0 0 0,0 0 0 0 0,-1 0 0 0 0,1 0 0 0 0,0-1 0 0 0,-1 1 0 0 0,1 0 0 0 0,0 0 0 0 0,0-1 0 0 0,0 1 0 0 0,0-1 0 0 0,0 1 0 0 0,0-1 0 0 0,0 1 0 0 0,0-1 0 0 0,0 1 0 0 0,1-1 0 0 0,5 3 0 0 0,0 0 0 0 0,0-1 0 0 0,8 1 0 0 0,-14-3 0 0 0,23 3 0 0 0,-1-1 0 0 0,0-1 0 0 0,1-1 0 0 0,38-5 0 0 0,-8 1 0 0 0,0 1-563 0 0,0-2-1 0 0,67-16 1 0 0,-118 20 64 0 0,1 0 204 0 0</inkml:trace>
</inkml:ink>
</file>

<file path=ppt/ink/ink8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9:36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61 11575 0 0,'18'-12'340'0'0,"0"1"0"0"0,0 1 0 0 0,0 1 0 0 0,27-10 4310 0 0,-46 21-3810 0 0,-3 4-846 0 0,0-1 1 0 0,-1 1 0 0 0,1-1 0 0 0,-1 1 0 0 0,-1-1 0 0 0,-8 7-1 0 0,-42 24-89 0 0,22-15 557 0 0,-233 139-370 0 0,242-146-92 0 0,25-14 0 0 0,0 0 0 0 0,0 0 0 0 0,0 0 0 0 0,0 0 0 0 0,-1 0 0 0 0,1 0 0 0 0,0 0 0 0 0,0 0 0 0 0,0 1 0 0 0,0-1 0 0 0,0 0 0 0 0,0 0 0 0 0,-1 0 0 0 0,1 0 0 0 0,0 0 0 0 0,0 0 0 0 0,0 0 0 0 0,0 0 0 0 0,0 1 0 0 0,0-1 0 0 0,0 0 0 0 0,0 0 0 0 0,0 0 0 0 0,0 0 0 0 0,0 0 0 0 0,0 0 0 0 0,-1 1 0 0 0,1-1 0 0 0,0 0 0 0 0,0 0 0 0 0,0 0 0 0 0,0 0 0 0 0,0 1 0 0 0,0-1 0 0 0,0 0 0 0 0,0 0 0 0 0,1 0 0 0 0,-1 0 0 0 0,5 5 0 0 0,8 0 0 0 0,-13-5 0 0 0,12 3-21 0 0,0 0-1 0 0,0-1 1 0 0,23 1-1 0 0,-20-2 0 0 0,-1 0 0 0 0,17 5 0 0 0,42 11 68 0 0,76 21 155 0 0,-123-28 16 0 0,-25-9-75 0 0,-1 0-135 0 0,1 0 0 0 0,-1 0 1 0 0,-1 0-1 0 0,1 0 0 0 0,0 0 1 0 0,0 0-1 0 0,0 0 0 0 0,0 0 1 0 0,-1 0-1 0 0,1 0 0 0 0,-1 0 1 0 0,1 0-1 0 0,0 0 0 0 0,-1 0 1 0 0,0 0-1 0 0,1 0 0 0 0,-1 0 1 0 0,0 0-1 0 0,1-1 0 0 0,-1 1 1 0 0,0 0-1 0 0,-1 1 0 0 0,-21 13 33 0 0,-28 8-84 0 0,-2-2 0 0 0,-95 25 0 0 0,41-14-98 0 0,27-6-446 0 0,78-25 247 0 0,13-7-4846 0 0</inkml:trace>
</inkml:ink>
</file>

<file path=ppt/ink/ink8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9:37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277 131 9671 0 0,'2'-1'748'0'0,"46"-39"2258"0"0,56-43 5188 0 0,-103 83-8178 0 0,0-1 0 0 0,0 0 0 0 0,-1 1-1 0 0,1-1 1 0 0,0 1 0 0 0,0-1 0 0 0,0 1-1 0 0,-1-1 1 0 0,1 1 0 0 0,0 0 0 0 0,0-1 0 0 0,0 1-1 0 0,0 0 1 0 0,1-1 0 0 0,-2 2-3 0 0,0-1 0 0 0,0 1 0 0 0,0-1 0 0 0,0 1 0 0 0,0-1-1 0 0,0 0 1 0 0,0 1 0 0 0,0-1 0 0 0,0 1 0 0 0,0-1 0 0 0,0 0 0 0 0,0 1 0 0 0,-1-1 0 0 0,1 1 0 0 0,0-1 0 0 0,0 0 0 0 0,0 1-1 0 0,-1-1 1 0 0,1 0 0 0 0,0 1 0 0 0,-1-1 0 0 0,-21 27 326 0 0,-59 36-376 0 0,15-14 10 0 0,-124 104 27 0 0,177-142 0 0 0,6-7 0 0 0,0 1 0 0 0,1 1 0 0 0,0-1 0 0 0,0 1 0 0 0,0 0 0 0 0,0 1 0 0 0,1-1 0 0 0,0 1 0 0 0,-7 13 0 0 0,12-19 2 0 0,-1 0-1 0 0,1 0 1 0 0,-1 0-1 0 0,1 0 1 0 0,-1 0-1 0 0,1 0 0 0 0,0 0 1 0 0,0 0-1 0 0,0 0 1 0 0,-1 0-1 0 0,1 0 1 0 0,0 0-1 0 0,0 1 1 0 0,0-1-1 0 0,1 0 1 0 0,-1 0-1 0 0,0 0 1 0 0,0 0-1 0 0,1 0 1 0 0,-1 0-1 0 0,0 0 1 0 0,1 0-1 0 0,-1 0 1 0 0,1 0-1 0 0,-1 0 1 0 0,2 1-1 0 0,0 1 12 0 0,1 2 7 0 0,1 0-1 0 0,-1 0 0 0 0,1 0 1 0 0,1-1-1 0 0,-1 1 0 0 0,0-1 0 0 0,1 0 1 0 0,0 0-1 0 0,0-1 0 0 0,0 1 0 0 0,0-1 1 0 0,1 0-1 0 0,-1-1 0 0 0,1 1 0 0 0,0-1 1 0 0,0 0-1 0 0,0-1 0 0 0,10 2 0 0 0,1 0 64 0 0,0-1-1 0 0,1-1 0 0 0,0-1 0 0 0,-1 0 0 0 0,24-5 0 0 0,2-6-10 0 0,-41 11-649 0 0,-1 0 0 0 0,1-1 0 0 0,0 1 0 0 0,-1 0 0 0 0,1 0 0 0 0,-1 0 0 0 0,1 0 0 0 0,-1 0 0 0 0,1 0 0 0 0,-1 1 0 0 0,1-1 0 0 0,-1 0 0 0 0,1 1 0 0 0,-1-1 0 0 0,1 1 0 0 0,1 0 0 0 0</inkml:trace>
</inkml:ink>
</file>

<file path=ppt/ink/ink8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9:37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11951 0 0,'0'0'1922'0'0,"2"-2"-1224"0"0,3-3-329 0 0,1 1-1 0 0,-1 0 1 0 0,1 0-1 0 0,0 0 1 0 0,0 1-1 0 0,1 0 1 0 0,-1 0-1 0 0,9-2 0 0 0,-5 1 28 0 0,11-3 31 0 0,-1 1-1 0 0,1 1 0 0 0,0 1 0 0 0,34-2 1 0 0,-21 3-43 0 0,-28 2-279 0 0,21-1 181 0 0,-25 2-245 0 0,-1 0 0 0 0,1 0 1 0 0,-1 0-1 0 0,1 0 1 0 0,-1 0-1 0 0,1 1 1 0 0,-1-1-1 0 0,1 1 0 0 0,-1-1 1 0 0,1 1-1 0 0,-1-1 1 0 0,0 1-1 0 0,1 0 1 0 0,-1 0-1 0 0,1 0 1 0 0,4 6 29 0 0,-3 4 4 0 0,-3-8-73 0 0,-1 1-1 0 0,1-1 1 0 0,-1 1-1 0 0,0 0 1 0 0,0-1 0 0 0,0 1-1 0 0,0-1 1 0 0,0 0-1 0 0,-1 1 1 0 0,-2 3 0 0 0,-22 31-4 0 0,6-16 2 0 0,-2-1 0 0 0,0-1 0 0 0,-46 32 0 0 0,12-10 0 0 0,26-17 11 0 0,30-22 42 0 0,0-3-49 0 0,0 1 1 0 0,0-1-1 0 0,0 1 0 0 0,1 0 1 0 0,-1-1-1 0 0,0 1 0 0 0,0-1 1 0 0,1 1-1 0 0,-1-1 0 0 0,0 1 1 0 0,1-1-1 0 0,-1 1 0 0 0,0-1 1 0 0,1 1-1 0 0,-1-1 0 0 0,1 1 1 0 0,-1-1-1 0 0,1 0 0 0 0,-1 1 1 0 0,1-1-1 0 0,-1 0 0 0 0,1 1 1 0 0,-1-1-1 0 0,1 0 0 0 0,-1 0 1 0 0,1 1-1 0 0,1-1 0 0 0,0 1 18 0 0,8 3 24 0 0,0-1 0 0 0,0 1 1 0 0,1-2-1 0 0,0 1 0 0 0,-1-1 0 0 0,16 0 0 0 0,68-3 159 0 0,-64 0-600 0 0,43 2-1 0 0,-57 1-1046 0 0,-3 0-452 0 0</inkml:trace>
</inkml:ink>
</file>

<file path=ppt/ink/ink8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9:38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3679 0 0,'0'0'284'0'0,"0"2"-186"0"0,2 9 1971 0 0,0-1 1 0 0,1 1-1 0 0,0-1 0 0 0,9 20 1 0 0,-6-18-1072 0 0,1-1 1 0 0,0 0 0 0 0,13 16 0 0 0,-2-6-311 0 0,2-2 1 0 0,0 0-1 0 0,35 24 0 0 0,-28-23-371 0 0,-1 0-1 0 0,0 2 1 0 0,-1 2-1 0 0,-2 0 0 0 0,0 1 1 0 0,23 36-1 0 0,15 36-304 0 0,-58-93-12 0 0,0 1 0 0 0,-1 0 0 0 0,0 0 0 0 0,3 7 0 0 0,2 4-129 0 0,-3-14 30 0 0,-2-2 34 0 0,0 1-60 0 0,-1-1 0 0 0,1 1 0 0 0,0-1 0 0 0,0 0-1 0 0,-1 0 1 0 0,1 0 0 0 0,0 0 0 0 0,0 0 0 0 0,-1 0 0 0 0,1 0 0 0 0,3-1 0 0 0,10-5-5230 0 0,1-4-1624 0 0</inkml:trace>
</inkml:ink>
</file>

<file path=ppt/ink/ink8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9:38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1 16039 0 0,'0'0'731'0'0,"-2"1"-10"0"0,-54 66-207 0 0,41-46-178 0 0,-2-2 0 0 0,-23 23 0 0 0,-28 16 272 0 0,-80 49 1 0 0,-16-7-439 0 0,-42 28-61 0 0,171-97-1089 0 0</inkml:trace>
</inkml:ink>
</file>

<file path=ppt/ink/ink8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9:38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414 208 8751 0 0,'0'0'1116'0'0,"0"2"-20"0"0,0 5 37 0 0,0-1 0 0 0,-1 1-1 0 0,0-1 1 0 0,-2 8-1 0 0,2-10-997 0 0,0 0 1 0 0,-1 0-1 0 0,0 0 0 0 0,0 0 0 0 0,0 0 0 0 0,0 0 0 0 0,-1-1 0 0 0,1 1 1 0 0,-1-1-1 0 0,0 1 0 0 0,0-1 0 0 0,0 0 0 0 0,0-1 0 0 0,-1 1 0 0 0,1 0 0 0 0,-1-1 1 0 0,0 0-1 0 0,-7 4 0 0 0,-1-1 12 0 0,-1 0 0 0 0,0-1 1 0 0,0 0-1 0 0,0-1 0 0 0,-1-1 1 0 0,1 0-1 0 0,-1 0 0 0 0,1-2 0 0 0,-1 1 1 0 0,0-2-1 0 0,1 0 0 0 0,-1-1 1 0 0,1 0-1 0 0,-27-8 0 0 0,32 6-109 0 0,-1 0 0 0 0,1 0 0 0 0,0-1 0 0 0,0 0 0 0 0,0-1 0 0 0,1 1 0 0 0,0-1 1 0 0,0-1-1 0 0,0 0 0 0 0,-5-7 0 0 0,8 9-48 0 0,0 0 0 0 0,0 0-1 0 0,1 0 1 0 0,0-1 0 0 0,0 1 0 0 0,0-1 0 0 0,1 0 0 0 0,0 0 0 0 0,0 0 0 0 0,0 0 0 0 0,1 0 0 0 0,0 0 0 0 0,0-1 0 0 0,0 1 0 0 0,1-11 0 0 0,1 12-108 0 0,1 0 1 0 0,-1 0 0 0 0,1 0-1 0 0,0 0 1 0 0,0 1 0 0 0,1-1-1 0 0,-1 0 1 0 0,1 1 0 0 0,0 0-1 0 0,0 0 1 0 0,0 0 0 0 0,1 0-1 0 0,0 0 1 0 0,0 1 0 0 0,-1 0 0 0 0,2 0-1 0 0,4-4 1 0 0,8-3-394 0 0,0-1 0 0 0,38-14 1 0 0,-38 18 482 0 0,0 1 0 0 0,1 1 0 0 0,-1 0 0 0 0,1 2 0 0 0,0 0 0 0 0,0 1 0 0 0,1 1 0 0 0,24 1 0 0 0,-30 1 297 0 0,0 0 0 0 0,0 1 0 0 0,0 1-1 0 0,-1 0 1 0 0,1 0 0 0 0,-1 2 0 0 0,1-1 0 0 0,-1 2 0 0 0,-1-1 0 0 0,1 2 0 0 0,-1 0 0 0 0,12 8 0 0 0,-22-14-246 0 0,1 1 0 0 0,-1-1 0 0 0,1 0 0 0 0,-1 0 0 0 0,0 1 0 0 0,1-1 0 0 0,-1 1 0 0 0,0-1 0 0 0,0 1 0 0 0,0 0 0 0 0,0-1 0 0 0,0 1 0 0 0,0 0 0 0 0,-1 0 0 0 0,1 0 0 0 0,-1-1 0 0 0,1 1 0 0 0,-1 0 0 0 0,0 0 0 0 0,1 0 0 0 0,-1 0 0 0 0,0 0 0 0 0,0 0 0 0 0,0 0 0 0 0,-1 0 0 0 0,1 0 0 0 0,0-1 0 0 0,-1 1 0 0 0,1 0 0 0 0,-1 0 0 0 0,0 0 0 0 0,0 0 1 0 0,0-1-1 0 0,1 1 0 0 0,-1 0 0 0 0,-1-1 0 0 0,1 1 0 0 0,-2 1 0 0 0,-4 5-31 0 0,0 0 0 0 0,0-1 0 0 0,-1 0 0 0 0,0 0 0 0 0,-15 8 0 0 0,-69 52-4 0 0,-25 16-588 0 0,71-59-364 0 0,45-24 708 0 0,0-1-961 0 0,1-1 1057 0 0,0 0-1 0 0,0 0 1 0 0,0 0 0 0 0,1 0-1 0 0,-1 0 1 0 0,0 0 0 0 0,1 0 0 0 0,-1 0-1 0 0,1 0 1 0 0,0 0 0 0 0,0 0-1 0 0,-1 0 1 0 0,3-2 0 0 0,6-12-1499 0 0</inkml:trace>
</inkml:ink>
</file>

<file path=ppt/ink/ink8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9:39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14 8287 0 0,'0'0'382'0'0,"2"-2"-8"0"0,8-9 9024 0 0,-13 18-10010 0 0,-19 42 1122 0 0,-2 0 0 0 0,-47 73 0 0 0,-8-4-297 0 0,-46 77 38 0 0,73-91-92 0 0,-9 17-68 0 0,50-104-84 0 0,0 0 1 0 0,-1 0-1 0 0,0-1 0 0 0,-25 22 0 0 0,32-33-93 0 0,0-1 0 0 0,0 0 0 0 0,-1 0 0 0 0,1 0 0 0 0,-10 4 0 0 0,13-7-28 0 0,2-3-735 0 0,1-6 150 0 0,4-2-33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8:40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1 11519 0 0,'0'0'5154'0'0,"-2"0"-3892"0"0,-2 0-1131 0 0,0 1 0 0 0,0 0 0 0 0,1 0 0 0 0,-1 0 0 0 0,1 0 0 0 0,-1 1 0 0 0,0-1 0 0 0,1 1-1 0 0,0 0 1 0 0,0 0 0 0 0,-1 0 0 0 0,-3 4 0 0 0,-8 6 225 0 0,-15 18-1 0 0,20-20-88 0 0,-138 148 1596 0 0,93-98-1489 0 0,-240 233 18 0 0,291-289-452 0 0,-12 14-3149 0 0</inkml:trace>
</inkml:ink>
</file>

<file path=ppt/ink/ink8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9:39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14855 0 0,'0'2'680'0'0,"-3"6"-522"0"0,1 0-1 0 0,0 0 1 0 0,0 1-1 0 0,1-1 0 0 0,0 0 1 0 0,0 1-1 0 0,1-1 1 0 0,0 0-1 0 0,1 1 0 0 0,0-1 1 0 0,0 0-1 0 0,1 1 1 0 0,0-1-1 0 0,0 0 1 0 0,1 0-1 0 0,5 11 0 0 0,0-2 383 0 0,1 1-1 0 0,1-1 1 0 0,0-1-1 0 0,2 0 0 0 0,0 0 1 0 0,15 15-1 0 0,-8-13-219 0 0,1 0 1 0 0,0-2-1 0 0,2 0 0 0 0,0-1 0 0 0,0-1 0 0 0,1-1 1 0 0,1-1-1 0 0,0-1 0 0 0,1-2 0 0 0,0 0 1 0 0,32 6-1 0 0,39 6-2 0 0,72 19-370 0 0,-166-39-521 0 0,-10 8-3667 0 0,0 0 2180 0 0</inkml:trace>
</inkml:ink>
</file>

<file path=ppt/ink/ink8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9:39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1 13215 0 0,'0'0'1195'0'0,"-1"1"-982"0"0,-141 122 5645 0 0,19-19-5532 0 0,86-69-405 0 0,-51 49 258 0 0,70-65-462 0 0,2 0 1 0 0,-26 39-1 0 0,33-42-185 0 0</inkml:trace>
</inkml:ink>
</file>

<file path=ppt/ink/ink8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9:52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6911 0 0,'0'0'9487'0'0,"3"-2"-9054"0"0,135-47 2569 0 0,-93 38-2592 0 0,1 1 0 0 0,76-6 0 0 0,-90 13-596 0 0,159-11-3812 0 0,-172 14 2526 0 0</inkml:trace>
</inkml:ink>
</file>

<file path=ppt/ink/ink8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9:52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 10591 0 0,'0'0'2206'0'0,"2"-2"-1029"0"0,6-3-543 0 0,1 0 1 0 0,-1 0-1 0 0,1 0 0 0 0,0 2 0 0 0,0-1 1 0 0,15-3-1 0 0,14-6 379 0 0,-11 2-324 0 0,2 2-1 0 0,-1 1 0 0 0,1 1 0 0 0,54-5 1 0 0,-63 10-811 0 0,0 2 0 0 0,0 0-1 0 0,0 1 1 0 0,0 1 0 0 0,0 0 0 0 0,0 2 0 0 0,0 1 0 0 0,20 7 0 0 0,-22-5-705 0 0</inkml:trace>
</inkml:ink>
</file>

<file path=ppt/ink/ink8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8:54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58 7423 0 0,'0'0'568'0'0,"-6"5"-360"0"0,-1 2 1010 0 0,-1 4 7545 0 0,8-11-8683 0 0,0 0-1 0 0,0 0 0 0 0,0 0 0 0 0,0 0 1 0 0,0 0-1 0 0,0 0 0 0 0,0 1 0 0 0,0-1 1 0 0,0 0-1 0 0,0 0 0 0 0,0 0 0 0 0,0 0 1 0 0,0 0-1 0 0,1 2 1506 0 0,-1-2-1506 0 0,0 0 0 0 0,0 0 1 0 0,0 0-1 0 0,0 0 0 0 0,0 0 0 0 0,0 0 1 0 0,1 0-1 0 0,-1 0 0 0 0,0 0 0 0 0,0 0 1 0 0,0 0-1 0 0,0 0 0 0 0,22-3-30 0 0,-7-1 461 0 0,180-32-332 0 0,-134 27-120 0 0,108-3 1 0 0,-160 12-59 0 0,-6 1-119 0 0,0-1 0 0 0,0 0-1 0 0,0 0 1 0 0,0 0 0 0 0,0 0 0 0 0,0 0 0 0 0,0-1-1 0 0,6-1 1 0 0,-8 1-11 0 0,1 1-1 0 0,-1-1 1 0 0,0 0-1 0 0,0 0 1 0 0,0 0-1 0 0,0 0 1 0 0,0 0 0 0 0,0 0-1 0 0,0 0 1 0 0,0 0-1 0 0,1-2 1 0 0,0-1-24 0 0,-1 3-562 0 0</inkml:trace>
</inkml:ink>
</file>

<file path=ppt/ink/ink8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8:57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66 5063 0 0,'0'0'232'0'0,"1"-1"-13"0"0,1 1-180 0 0,1-2-52 0 0,3-9 246 0 0,-3-8 5260 0 0,-3 17-5316 0 0,-1 0 1 0 0,0 0-1 0 0,0 0 0 0 0,0 0 0 0 0,0 0 1 0 0,-1 1-1 0 0,1-1 0 0 0,0 0 1 0 0,-1 1-1 0 0,1-1 0 0 0,-1 1 1 0 0,1 0-1 0 0,-1-1 0 0 0,0 1 0 0 0,0 0 1 0 0,1 0-1 0 0,-1 0 0 0 0,0 0 1 0 0,0 0-1 0 0,0 1 0 0 0,0-1 0 0 0,0 1 1 0 0,0-1-1 0 0,0 1 0 0 0,0 0 1 0 0,-1-1-1 0 0,1 1 0 0 0,0 0 0 0 0,0 1 1 0 0,0-1-1 0 0,0 0 0 0 0,0 0 1 0 0,0 1-1 0 0,-3 1 0 0 0,-6 3-129 0 0,0 2 1 0 0,0-1-1 0 0,0 1 0 0 0,1 1 1 0 0,1 0-1 0 0,-1 1 0 0 0,-13 16 0 0 0,-53 75-106 0 0,65-83 82 0 0,-227 353-152 0 0,218-339 106 0 0,2 2 0 0 0,1 0 0 0 0,2 0 0 0 0,-20 68-1 0 0,32-88-23 0 0,0 0-1 0 0,1 0 1 0 0,0 1-1 0 0,1-1 0 0 0,1 0 1 0 0,0 1-1 0 0,1-1 1 0 0,0 1-1 0 0,1-1 1 0 0,0 0-1 0 0,1 0 0 0 0,1 0 1 0 0,0 0-1 0 0,1-1 1 0 0,0 1-1 0 0,1-1 0 0 0,8 12 1 0 0,-1-5-97 0 0,1-1 0 0 0,0-1 1 0 0,2 0-1 0 0,0-1 0 0 0,1 0 1 0 0,19 13-1 0 0,125 77-641 0 0,-18-13 444 0 0,-122-78 321 0 0,-1 0 1 0 0,-1 2-1 0 0,-1 1 0 0 0,-1 0 0 0 0,18 23 0 0 0,-28-31 20 0 0,0 0 0 0 0,-1 1-1 0 0,-1-1 1 0 0,0 1 0 0 0,0 0-1 0 0,-1 0 1 0 0,0 1 0 0 0,-1-1 0 0 0,0 1-1 0 0,-1 0 1 0 0,0 0 0 0 0,-1 23-1 0 0,-2-12 3 0 0,-2-1 0 0 0,0 0 0 0 0,-2-1 0 0 0,0 1 0 0 0,-1-1 0 0 0,-1 0-1 0 0,-2 0 1 0 0,0 0 0 0 0,-15 25 0 0 0,-3-3 12 0 0,-2-1 1 0 0,-65 74-1 0 0,65-86 2 0 0,0-1 1 0 0,-2-1-1 0 0,-2-2 1 0 0,-68 43-1 0 0,48-40 111 0 0,-2-1-1 0 0,-97 33 0 0 0,142-58-167 0 0,0 0 0 0 0,0-1 0 0 0,0 0 0 0 0,-1-1 0 0 0,-14 1 0 0 0,35-18-4564 0 0,-2 9 208 0 0</inkml:trace>
</inkml:ink>
</file>

<file path=ppt/ink/ink8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8:59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11 8551 0 0,'0'0'1048'0'0,"2"0"-328"0"0,9-2 1153 0 0,-5 1-642 0 0,1 0 0 0 0,0 0 0 0 0,10-5 1545 0 0,-18 8-2671 0 0,-6 9-53 0 0,0 0 0 0 0,-1-1-1 0 0,0 0 1 0 0,-1-1 0 0 0,-17 15 0 0 0,-57 39-119 0 0,24-19-224 0 0,-128 111-237 0 0,179-148 528 0 0,-6 4 0 0 0,0 1 0 0 0,-17 19 0 0 0,28-28 0 0 0,1 0 0 0 0,-1 0 0 0 0,1 1 0 0 0,-1-1 0 0 0,1 1 0 0 0,0 0 0 0 0,0 0 0 0 0,0 0 0 0 0,1 0 0 0 0,0 0 0 0 0,0 0 0 0 0,0 0 0 0 0,0 0 0 0 0,0 0 0 0 0,0 9 0 0 0,4-1 11 0 0,-1-10 1 0 0,0 0 1 0 0,0 0-1 0 0,0 0 0 0 0,0 0 1 0 0,0 0-1 0 0,0 0 1 0 0,0-1-1 0 0,1 1 0 0 0,-1-1 1 0 0,1 1-1 0 0,-1-1 1 0 0,1 0-1 0 0,0 0 0 0 0,-1 0 1 0 0,1 0-1 0 0,0 0 1 0 0,3 0-1 0 0,8 1 71 0 0,0 0 0 0 0,14-1 0 0 0,-25-1-76 0 0,11 1-14 0 0,0-2 0 0 0,16-2 0 0 0,9-4-5043 0 0,-14 2-793 0 0</inkml:trace>
</inkml:ink>
</file>

<file path=ppt/ink/ink8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9:00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59 13159 0 0,'0'0'298'0'0,"-5"-5"720"0"0,-1 5-927 0 0,0 1-1 0 0,0 0 1 0 0,0 0 0 0 0,0 0-1 0 0,1 1 1 0 0,-1 0-1 0 0,1 0 1 0 0,-10 6-1 0 0,6-3 100 0 0,0 0 0 0 0,0 1 0 0 0,1 0-1 0 0,-11 11 1 0 0,12-9-175 0 0,0-1 0 0 0,1 1-1 0 0,0 0 1 0 0,0 1 0 0 0,1-1-1 0 0,0 1 1 0 0,1 0 0 0 0,0 0-1 0 0,0 1 1 0 0,1-1 0 0 0,-3 12-1 0 0,5-19-9 0 0,1 1-1 0 0,-1 0 0 0 0,0-1 1 0 0,1 1-1 0 0,0-1 1 0 0,0 1-1 0 0,0 0 0 0 0,0-1 1 0 0,0 5-1 0 0,1-1 47 0 0,-1-5-23 0 0,0 0 0 0 0,0 0 0 0 0,1 1 1 0 0,-1-1-1 0 0,0 0 0 0 0,1 1 0 0 0,-1-1 0 0 0,1 0 0 0 0,-1 0 0 0 0,1 0 1 0 0,-1 1-1 0 0,1-1 0 0 0,0 0 0 0 0,0 0 0 0 0,-1 0 0 0 0,1 0 1 0 0,0 0-1 0 0,0 0 0 0 0,0 0 0 0 0,0-1 0 0 0,0 1 0 0 0,0 0 1 0 0,1-1-1 0 0,-1 1 0 0 0,0 0 0 0 0,0-1 0 0 0,3 1 0 0 0,0 1 73 0 0,1-1-1 0 0,-1 0 0 0 0,1 0 1 0 0,0-1-1 0 0,9 1 1 0 0,-4-2 6 0 0,1 0 0 0 0,0-1 0 0 0,0 0 0 0 0,-1-1 0 0 0,0 0 0 0 0,1 0 0 0 0,18-10 0 0 0,-5 0 75 0 0,43-30 1 0 0,-62 39-207 0 0,-1 0 0 0 0,1 0 0 0 0,-1-1 0 0 0,0 1 1 0 0,0-1-1 0 0,0 0 0 0 0,-1-1 0 0 0,0 1 0 0 0,0-1 0 0 0,0 1 0 0 0,0-1 0 0 0,-1 0 1 0 0,0 0-1 0 0,0 0 0 0 0,-1 0 0 0 0,0 0 0 0 0,0 0 0 0 0,0-1 0 0 0,-1 1 1 0 0,0 0-1 0 0,0 0 0 0 0,-1-1 0 0 0,1 1 0 0 0,-1 0 0 0 0,-1 0 0 0 0,1 0 0 0 0,-1 0 1 0 0,0 0-1 0 0,-3-7 0 0 0,3 10-37 0 0,0 1 0 0 0,0-1 0 0 0,0 1 0 0 0,0 0 0 0 0,0 0 0 0 0,0 0 0 0 0,-1 0 0 0 0,1 0 0 0 0,-1 0 1 0 0,1 0-1 0 0,-1 1 0 0 0,0-1 0 0 0,1 1 0 0 0,-1 0 0 0 0,0 0 0 0 0,0 0 0 0 0,0 0 0 0 0,-5 0 0 0 0,-25-2-1629 0 0,3 6-3334 0 0,19-1 473 0 0</inkml:trace>
</inkml:ink>
</file>

<file path=ppt/ink/ink8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9:00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11 7367 0 0,'0'0'568'0'0,"-1"-1"-373"0"0,-2-1 14 0 0,1 1 1 0 0,-1 0-1 0 0,1 0 0 0 0,-1 0 1 0 0,0 0-1 0 0,1 0 1 0 0,-1 1-1 0 0,0-1 0 0 0,0 1 1 0 0,0 0-1 0 0,0 0 0 0 0,1 0 1 0 0,-1 0-1 0 0,-5 1 0 0 0,-9 1 1905 0 0,-21 7 0 0 0,20-5-2035 0 0,-32 7 83 0 0,-78 28 0 0 0,107-31-138 0 0,2 1 1 0 0,-1 0-1 0 0,1 2 0 0 0,0 0 1 0 0,1 1-1 0 0,-24 21 0 0 0,36-27-36 0 0,5-3-36 0 0,-2 6 36 0 0,4 1 12 0 0,1-6 0 0 0,0-1 0 0 0,0 1 0 0 0,0-1 0 0 0,1 0 0 0 0,-1 0 0 0 0,1 0 0 0 0,0 0 0 0 0,0-1 0 0 0,0 1 0 0 0,0-1 0 0 0,5 3 0 0 0,9 8 0 0 0,31 28 103 0 0,-25-23 7 0 0,28 31 0 0 0,-48-47-96 0 0,11 14 25 0 0,-12-14-36 0 0,2 7 48 0 0,-3-8-35 0 0,-1 1 1 0 0,0 0-1 0 0,0-1 1 0 0,0 1-1 0 0,0 0 1 0 0,0 0-1 0 0,0-1 1 0 0,0 1-1 0 0,0 0 1 0 0,-1-1-1 0 0,1 1 1 0 0,-1 0-1 0 0,1-1 1 0 0,-1 1-1 0 0,0 0 1 0 0,1-1-1 0 0,-1 1 1 0 0,0-1-1 0 0,0 0 1 0 0,0 1-1 0 0,0-1 1 0 0,0 0-1 0 0,-1 1 1 0 0,0 0-1 0 0,-2 0 61 0 0,0 1 0 0 0,1-1 0 0 0,-1 0 0 0 0,0 0 0 0 0,0-1 0 0 0,-8 3 0 0 0,8-3-18 0 0,-14 4 104 0 0,0-1 1 0 0,0-1-1 0 0,0 0 0 0 0,-33-1 0 0 0,-74-8-1118 0 0,102 4 476 0 0,19 1 445 0 0,1 0-1065 0 0</inkml:trace>
</inkml:ink>
</file>

<file path=ppt/ink/ink8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9:01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2303 0 0,'1'2'10339'0'0,"1"3"-9750"0"0,1 1 1 0 0,0 0-1 0 0,0-1 1 0 0,0 0-1 0 0,0 0 1 0 0,1 0-1 0 0,0 0 1 0 0,0 0-1 0 0,1-1 1 0 0,-1 0-1 0 0,11 7 1 0 0,5 3-160 0 0,39 19 0 0 0,-32-18 355 0 0,14 6-387 0 0,0 0-260 0 0,-1 2 0 0 0,-1 2 0 0 0,44 37 0 0 0,-61-44-167 0 0,-6-5-110 0 0,-1 0 1 0 0,14 18-1 0 0,-26-28-60 0 0,0 1-1 0 0,0 0 1 0 0,0 0 0 0 0,-1 0 0 0 0,1 0 0 0 0,-1 0-1 0 0,0 0 1 0 0,0 1 0 0 0,-1-1 0 0 0,1 1 0 0 0,-1 0-1 0 0,0-1 1 0 0,0 1 0 0 0,-1 5 0 0 0,0-10 38 0 0,0 1 0 0 0,0-1 0 0 0,0 1 0 0 0,0-1 0 0 0,0 1 0 0 0,0-1 0 0 0,0 1 0 0 0,-1-1 0 0 0,1 1 0 0 0,0-1 0 0 0,0 1 0 0 0,-1-1 0 0 0,1 1 0 0 0,0-1 0 0 0,-1 1 0 0 0,1-1 0 0 0,0 0 0 0 0,-1 1 0 0 0,1-1 0 0 0,0 0 0 0 0,-1 1 0 0 0,1-1 0 0 0,-1 1 0 0 0,-7 0-926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0:09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879 24 5983 0 0,'0'0'8146'0'0,"6"-7"-6586"0"0,15-9-898 0 0,-19 16-212 0 0,6-1 1254 0 0,-74 94-1097 0 0,13-19-664 0 0,-66 89 57 0 0,92-128 0 0 0,-11 16-136 0 0,-38 48 328 0 0,53-67-101 0 0,-36 62 0 0 0,-5 4 81 0 0,4-7-110 0 0,19-24 4 0 0,-17 29 60 0 0,46-68 18 0 0,12-27-64 0 0,-2 8 88 0 0,2-4-55 0 0,1 0 0 0 0,-1 0 1 0 0,1-1-1 0 0,0 1 0 0 0,0 0 0 0 0,0-1 0 0 0,1 1 0 0 0,0 0 0 0 0,3 6 0 0 0,25 41 465 0 0,-27-47-495 0 0,19 31 177 0 0,27 45-144 0 0,-38-61-94 0 0,-6-9-5 0 0,1 0 1 0 0,0 0 0 0 0,1 0 0 0 0,1-1-1 0 0,11 13 1 0 0,-18-20-17 0 0,13 8 52 0 0,-4-5-41 0 0,0-1 0 0 0,1 0 0 0 0,0-1 1 0 0,0 0-1 0 0,22 4 0 0 0,-25-6-11 0 0,-1 0 1 0 0,3 0 33 0 0,4-4 3 0 0,-13 2 362 0 0,-1 2-342 0 0,-6 12-56 0 0,-1 0 0 0 0,-1 0 0 0 0,1-1 0 0 0,-2 0-1 0 0,-19 22 1 0 0,23-28-2 0 0,-72 81 0 0 0,63-74 0 0 0,0-1 0 0 0,-1-1 0 0 0,-33 22 0 0 0,17-18 75 0 0,16-9-11 0 0,14-7 1018 0 0,2 2-996 0 0,17 14 25 0 0,-14-12-97 0 0,1 0 0 0 0,-1 0 0 0 0,1-1 0 0 0,-1 1 0 0 0,11 4-1 0 0,-12-5-5 0 0,0-1-6 0 0,15 4 11 0 0,-11-5 2 0 0,0 0 0 0 0,0 0 1 0 0,0 0-1 0 0,0-1 0 0 0,0 0 0 0 0,1 0 0 0 0,-1-1 0 0 0,9-2 1 0 0,27-2 51 0 0,-33 6-67 0 0,-10-1 0 0 0,1 0 0 0 0,-1 1 0 0 0,1-1 0 0 0,-1 0 0 0 0,0 0 0 0 0,1 1 0 0 0,-1-1 0 0 0,0 0 0 0 0,1 0 0 0 0,-1 1 0 0 0,0-1 0 0 0,1 1 0 0 0,-1-1 0 0 0,0 0 0 0 0,0 1 0 0 0,1-1 0 0 0,-1 0 0 0 0,0 2 0 0 0,-1 8 0 0 0,0-6 0 0 0,-1 0 0 0 0,1-1 0 0 0,-1 1 0 0 0,0 0 0 0 0,0-1 0 0 0,0 1 0 0 0,-4 3 0 0 0,-29 27 0 0 0,31-32 0 0 0,-4 4 0 0 0,3-2-6 0 0,-1-1 0 0 0,1 1 0 0 0,-1 0 0 0 0,1 1 0 0 0,1-1 0 0 0,-1 1 0 0 0,0 0 0 0 0,1 0 0 0 0,0 0 0 0 0,-3 7-1 0 0,-1-1 2 0 0,-202 288-6 0 0,131-161-42 0 0,71-123 55 0 0,0 1 0 0 0,2-1 0 0 0,0 2 0 0 0,1-1-1 0 0,0 0 1 0 0,-2 22 0 0 0,6-32 2 0 0,1 1 0 0 0,0 0 0 0 0,0-1 0 0 0,0 1 0 0 0,1 0 0 0 0,0-1 0 0 0,0 1 0 0 0,3 7 0 0 0,-3-10-1 0 0,1 0-1 0 0,0 0 1 0 0,0 0-1 0 0,0 0 1 0 0,1-1-1 0 0,-1 1 1 0 0,1-1-1 0 0,0 1 1 0 0,0-1-1 0 0,0 0 1 0 0,0 0-1 0 0,1 0 1 0 0,5 3-1 0 0,-1-1 50 0 0,1 0-1 0 0,0-1 1 0 0,0 0-1 0 0,1 0 1 0 0,11 3-1 0 0,51 6 417 0 0,-56-11-327 0 0,1 1-1 0 0,-1 0 1 0 0,0 1-1 0 0,0 1 1 0 0,29 13-1 0 0,-40-16-125 0 0,-2 1-1 0 0,1-1 1 0 0,0 1 0 0 0,0-1-1 0 0,-1 1 1 0 0,1 0 0 0 0,-1 0-1 0 0,0 0 1 0 0,0 1-1 0 0,0-1 1 0 0,0 1 0 0 0,-1 0-1 0 0,0 0 1 0 0,1 0 0 0 0,-1 0-1 0 0,-1 0 1 0 0,1 0-1 0 0,0 0 1 0 0,-1 1 0 0 0,0-1-1 0 0,0 1 1 0 0,-1-1 0 0 0,1 1-1 0 0,-1-1 1 0 0,0 1-1 0 0,0-1 1 0 0,0 1 0 0 0,-1-1-1 0 0,1 1 1 0 0,-1-1 0 0 0,0 0-1 0 0,-1 1 1 0 0,1-1-1 0 0,-3 7 1 0 0,-11 19-358 0 0,9-17-681 0 0,0 0-1 0 0,-7 24 0 0 0</inkml:trace>
</inkml:ink>
</file>

<file path=ppt/ink/ink8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9:01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1 9215 0 0,'0'0'2236'0'0,"-9"2"643"0"0,4 1-2518 0 0,0 0 0 0 0,1 1 0 0 0,-1-1 0 0 0,1 1 0 0 0,0 0 0 0 0,0 1 0 0 0,0-1 0 0 0,-6 10 0 0 0,-9 10-53 0 0,-3 0-126 0 0,-280 271 884 0 0,137-173-3126 0 0,149-113 576 0 0</inkml:trace>
</inkml:ink>
</file>

<file path=ppt/ink/ink8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9:01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1 233 12463 0 0,'0'0'1134'0'0,"1"-1"-937"0"0,9-6 429 0 0,1 1-1 0 0,-1 0 1 0 0,1 1 0 0 0,0 0-1 0 0,0 1 1 0 0,1 0-1 0 0,18-3 1 0 0,89-10 1269 0 0,-113 16-1798 0 0,151-12 1257 0 0,52-6-469 0 0,12-6-522 0 0,270-38-173 0 0,-359 41-454 0 0,163-5 0 0 0,-288 27-57 0 0,0 0 1 0 0,0 0-1 0 0,0 0 0 0 0,0 1 0 0 0,1 0 1 0 0,-1 0-1 0 0,0 1 0 0 0,8 2 1 0 0,-5 2-1146 0 0</inkml:trace>
</inkml:ink>
</file>

<file path=ppt/ink/ink8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9:02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10 6447 0 0,'0'0'10674'0'0,"-14"-7"-8448"0"0,10 6-2158 0 0,1 0 0 0 0,0 1 0 0 0,-1 0 0 0 0,1-1 0 0 0,-1 1 0 0 0,1 0 0 0 0,0 0 0 0 0,-1 1 0 0 0,-5 0 0 0 0,-31 11 620 0 0,26-7-612 0 0,-16 5-114 0 0,1 1-1 0 0,0 2 1 0 0,1 1 0 0 0,-44 30-1 0 0,64-39 39 0 0,0 1 0 0 0,0 0 0 0 0,1 0 0 0 0,0 0 0 0 0,0 1 0 0 0,-7 11 0 0 0,9-10 0 0 0,3 1 0 0 0,1-6-20 0 0,1 0 0 0 0,0 0 0 0 0,0 0 0 0 0,0 0 0 0 0,0-1 0 0 0,1 1 0 0 0,-1 0 0 0 0,1 0-1 0 0,0 0 1 0 0,-1 0 0 0 0,1-1 0 0 0,2 4 0 0 0,2 6-71 0 0,-3-6 34 0 0,1 0-1 0 0,-1 0 1 0 0,1 0 0 0 0,0 0-1 0 0,1-1 1 0 0,-1 1-1 0 0,1-1 1 0 0,0 0 0 0 0,1 0-1 0 0,-1 0 1 0 0,1-1-1 0 0,0 0 1 0 0,0 1 0 0 0,1-2-1 0 0,-1 1 1 0 0,1-1-1 0 0,-1 0 1 0 0,11 4 0 0 0,22 6 258 0 0,42 9 0 0 0,-79-22-175 0 0,0 0 0 0 0,0 1 0 0 0,0-1-1 0 0,1 0 1 0 0,-1 1 0 0 0,0-1 0 0 0,0 1 0 0 0,0-1-1 0 0,0 1 1 0 0,0-1 0 0 0,0 1 0 0 0,0 0-1 0 0,0-1 1 0 0,0 1 0 0 0,0 0 0 0 0,-1 0 0 0 0,1 0-1 0 0,0-1 1 0 0,0 1 0 0 0,-1 0 0 0 0,1 0 0 0 0,-1 0-1 0 0,1 0 1 0 0,-1 0 0 0 0,1 1 0 0 0,-1-1 0 0 0,0 0-1 0 0,1 0 1 0 0,-1 0 0 0 0,0 0 0 0 0,0 0-1 0 0,0 1 1 0 0,0-1 0 0 0,0 0 0 0 0,0 0 0 0 0,0 0-1 0 0,0 0 1 0 0,0 1 0 0 0,0-1 0 0 0,-1 0 0 0 0,1 0-1 0 0,-2 2 1 0 0,1 2-14 0 0,-1-1 0 0 0,0 1 0 0 0,0-1 0 0 0,-1 0 0 0 0,1 0 0 0 0,-1 0 0 0 0,0 0 0 0 0,-6 6 1 0 0,-2 0 11 0 0,-1-2 0 0 0,0 1 0 0 0,-1-1 1 0 0,1-1-1 0 0,-1 0 0 0 0,-25 8 1 0 0,11-5-24 0 0,-1-2 1 0 0,-41 7-1 0 0,47-12 20 0 0,0 0-1 0 0,-1-1 1 0 0,1-1-1 0 0,-1-2 1 0 0,1 0 0 0 0,-32-6-1 0 0,51 6-35 0 0,0 0-1 0 0,0 0 1 0 0,0 0 0 0 0,0 0-1 0 0,0 0 1 0 0,0-1 0 0 0,0 0-1 0 0,0 1 1 0 0,1-1-1 0 0,-1 0 1 0 0,1 0 0 0 0,-1-1-1 0 0,1 1 1 0 0,0 0 0 0 0,0-1-1 0 0,-3-4 1 0 0,5 6-38 0 0,0 0 1 0 0,0 0-1 0 0,0-1 0 0 0,0 1 1 0 0,0 0-1 0 0,0 0 0 0 0,0-1 1 0 0,0 1-1 0 0,0 0 0 0 0,1 0 1 0 0,-1 0-1 0 0,0 0 0 0 0,1-1 1 0 0,-1 1-1 0 0,1 0 1 0 0,-1 0-1 0 0,1 0 0 0 0,0 0 1 0 0,0-1-1 0 0,0 1-17 0 0,2-3-176 0 0,0 1-1 0 0,0-1 1 0 0,0 1-1 0 0,0 0 1 0 0,1 0-1 0 0,0 0 1 0 0,-1 1-1 0 0,1-1 1 0 0,0 1-1 0 0,8-4 0 0 0,-8 4 46 0 0,13-7-670 0 0</inkml:trace>
</inkml:ink>
</file>

<file path=ppt/ink/ink8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9:03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5 19351 0 0,'0'0'1943'0'0,"-9"-4"-1514"0"0,6 3-371 0 0,1 1-1 0 0,-1 1 1 0 0,1-1-1 0 0,-1 0 1 0 0,1 1-1 0 0,-1-1 1 0 0,1 1-1 0 0,-1 0 1 0 0,1-1-1 0 0,-1 1 1 0 0,1 0-1 0 0,0 1 1 0 0,-1-1 0 0 0,1 0-1 0 0,0 1 1 0 0,0-1-1 0 0,0 1 1 0 0,0 0-1 0 0,0-1 1 0 0,1 1-1 0 0,-3 4 1 0 0,-6 5 14 0 0,1 2 0 0 0,-11 18 0 0 0,15-23-30 0 0,-20 31 37 0 0,9-15-187 0 0,-20 42 0 0 0,34-63 40 0 0,0 1-261 0 0</inkml:trace>
</inkml:ink>
</file>

<file path=ppt/ink/ink8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9:03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23 243 2303 0 0,'0'0'8935'0'0,"-6"10"-5167"0"0,-6 3 209 0 0,11-14-3915 0 0,1 1 0 0 0,-1-1 0 0 0,1 0 0 0 0,0 0 0 0 0,-1 1-1 0 0,1-1 1 0 0,-1 0 0 0 0,1 0 0 0 0,0 0 0 0 0,0 1 0 0 0,0-1 0 0 0,-1 0-1 0 0,1 0 1 0 0,0-1 0 0 0,1-3-34 0 0,1 0-1 0 0,0 1 1 0 0,0-1-1 0 0,0 1 1 0 0,0 0-1 0 0,1 0 0 0 0,-1 0 1 0 0,1 0-1 0 0,0 0 1 0 0,0 0-1 0 0,4-3 1 0 0,8-7 134 0 0,22-16 0 0 0,-17 15-120 0 0,9-9 27 0 0,1 2-1 0 0,40-22 0 0 0,-55 36-31 0 0,1 0 0 0 0,0 1 0 0 0,0 1 0 0 0,1 1 0 0 0,0 0-1 0 0,-1 1 1 0 0,20-2 0 0 0,-33 5-2 0 0,1 1-1 0 0,-1 0 1 0 0,1 0 0 0 0,0 0-1 0 0,-1 1 1 0 0,1-1 0 0 0,-1 1-1 0 0,1 0 1 0 0,-1 0 0 0 0,1 0-1 0 0,-1 1 1 0 0,0-1-1 0 0,1 1 1 0 0,-1 0 0 0 0,0-1-1 0 0,0 1 1 0 0,0 1 0 0 0,0-1-1 0 0,-1 0 1 0 0,1 1 0 0 0,-1-1-1 0 0,1 1 1 0 0,-1 0-1 0 0,0 0 1 0 0,0 0 0 0 0,0 0-1 0 0,0 0 1 0 0,-1 0 0 0 0,1 1-1 0 0,1 4 1 0 0,-1-1-17 0 0,0 0 0 0 0,-1-1 0 0 0,1 1 0 0 0,-1 0 1 0 0,-1 0-1 0 0,1 0 0 0 0,-1 0 0 0 0,0 0 0 0 0,-1 0 0 0 0,0 0 0 0 0,0-1 1 0 0,0 1-1 0 0,-1 0 0 0 0,0 0 0 0 0,-3 6 0 0 0,-26 41-5 0 0,22-39-156 0 0,0 0-1 0 0,-8 18 1 0 0,17-31-217 0 0</inkml:trace>
</inkml:ink>
</file>

<file path=ppt/ink/ink8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9:03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0 122 3679 0 0,'0'0'766'0'0,"3"-10"6766"0"0,17-19-2751 0 0,-12 20-4189 0 0,0 0 0 0 0,1 1 0 0 0,0 0 0 0 0,19-12 0 0 0,-21 15-318 0 0,1 1 0 0 0,-1 0 0 0 0,1 1 0 0 0,-1 0 0 0 0,1 0 0 0 0,0 0 0 0 0,9-1 0 0 0,-16 4-241 0 0,-1 0 1 0 0,1 0 0 0 0,0 0-1 0 0,0 0 1 0 0,-1 0-1 0 0,1 0 1 0 0,0 0 0 0 0,0 1-1 0 0,-1-1 1 0 0,1 0-1 0 0,0 0 1 0 0,-1 0 0 0 0,1 1-1 0 0,0-1 1 0 0,-1 0-1 0 0,1 1 1 0 0,0-1-1 0 0,-1 1 1 0 0,1-1 0 0 0,-1 1-1 0 0,1-1 1 0 0,0 1-1 0 0,-1-1 1 0 0,0 1 0 0 0,1 0-1 0 0,-1-1 1 0 0,1 1-1 0 0,-1-1 1 0 0,0 1 0 0 0,1 0-1 0 0,-1 0 1 0 0,1 1-17 0 0,0 0 1 0 0,-1 0 0 0 0,1 0-1 0 0,-1 0 1 0 0,0 1-1 0 0,1-1 1 0 0,-1 0 0 0 0,0 3-1 0 0,-2 2 10 0 0,1-1-1 0 0,-1 1 1 0 0,0 0 0 0 0,-1-1-1 0 0,1 0 1 0 0,-1 0-1 0 0,-1 0 1 0 0,1 0 0 0 0,-1 0-1 0 0,0-1 1 0 0,-6 8-1 0 0,3-6-12 0 0,0 1 0 0 0,-1-1 0 0 0,0-1 0 0 0,0 1 0 0 0,-1-1-1 0 0,-15 8 1 0 0,16-10-2 0 0,6-3 36 0 0,-4 4-36 0 0,-5 2-31 0 0,9-5-7 0 0,-7 8 7 0 0,7-8 19 0 0,-6 11 0 0 0,4-4 0 0 0,5 1 0 0 0,0-8 0 0 0,0-1 1 0 0,0 0-1 0 0,0 1 0 0 0,0-1 0 0 0,0 0 0 0 0,1 1 1 0 0,-1-1-1 0 0,0 0 0 0 0,1 0 0 0 0,-1 0 0 0 0,1 0 1 0 0,-1 0-1 0 0,1-1 0 0 0,0 1 0 0 0,-1 0 0 0 0,1-1 1 0 0,0 1-1 0 0,-1-1 0 0 0,1 0 0 0 0,0 1 1 0 0,-1-1-1 0 0,4 0 0 0 0,5 1-35 0 0,0-1 0 0 0,16-1 0 0 0,73-16-2218 0 0,-41 5 126 0 0,-26 7 542 0 0,-1 0-166 0 0</inkml:trace>
</inkml:ink>
</file>

<file path=ppt/ink/ink8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9:04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11167 0 0,'0'0'1016'0'0,"1"2"-836"0"0,2 2-146 0 0,-1 0 60 0 0,1 1-1 0 0,-1-1 0 0 0,0 0 0 0 0,0 0 1 0 0,0 1-1 0 0,1 7 0 0 0,1 1 708 0 0,0 1 1 0 0,1-1-1 0 0,7 13 0 0 0,2 8 623 0 0,-10-24-1196 0 0,0 0 1 0 0,1-1-1 0 0,0 1 0 0 0,0-1 0 0 0,1 0 0 0 0,0 0 0 0 0,0-1 1 0 0,1 1-1 0 0,0-2 0 0 0,1 1 0 0 0,0-1 0 0 0,0 0 0 0 0,0 0 1 0 0,1-1-1 0 0,0-1 0 0 0,0 1 0 0 0,1-1 0 0 0,0-1 0 0 0,-1 0 0 0 0,1 0 1 0 0,1-1-1 0 0,-1 0 0 0 0,14 1 0 0 0,6 0-891 0 0,-1-2 1 0 0,52-4-1 0 0,-56 0-1137 0 0</inkml:trace>
</inkml:ink>
</file>

<file path=ppt/ink/ink8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9:04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1 12407 0 0,'0'0'1126'0'0,"-9"0"-285"0"0,5 1-644 0 0,1 0 0 0 0,-1 0 0 0 0,1 0 0 0 0,0 0 0 0 0,0 1 0 0 0,0 0 0 0 0,0-1 0 0 0,0 1 0 0 0,0 0 0 0 0,0 0 0 0 0,0 1 0 0 0,1-1 0 0 0,-1 0 0 0 0,-3 6 0 0 0,-5 6 134 0 0,-15 25 0 0 0,21-31-149 0 0,-16 25 152 0 0,-2-2 1 0 0,-1-1 0 0 0,-53 53 0 0 0,47-57-1304 0 0,-60 43 1 0 0,67-54-5368 0 0</inkml:trace>
</inkml:ink>
</file>

<file path=ppt/ink/ink8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0:41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212 397 3223 0 0,'-2'1'240'0'0,"-11"6"-540"0"0,-22 21 8688 0 0,23-16-7685 0 0,-2 0 474 0 0,12-11-1004 0 0,1 0-1 0 0,-1 0 0 0 0,0 0 1 0 0,1 1-1 0 0,-1-1 0 0 0,1 0 1 0 0,0 1-1 0 0,-1-1 1 0 0,1 1-1 0 0,-2 2 0 0 0,-11 0-332 0 0,-7 2 840 0 0,19-5-85 0 0,1 0-45 0 0,-4 5-775 0 0,5-7 394 0 0,-1 0 0 0 0,0 0 0 0 0,1 0-1 0 0,-1 0 1 0 0,0 0 0 0 0,1 0 0 0 0,-1 0 0 0 0,1 0-1 0 0,0 0 1 0 0,-1 0 0 0 0,1 0 0 0 0,0 0-1 0 0,0 0 1 0 0,-1-1 0 0 0,1 1 0 0 0,0-2 0 0 0,-1 0-100 0 0,-39-37 808 0 0,38 38-606 0 0,0 1-199 0 0,1 0 0 0 0,-1-1-1 0 0,1 1 1 0 0,0 0 0 0 0,-1-1 0 0 0,1 1 0 0 0,0-1 0 0 0,0 0 0 0 0,0 1 0 0 0,-1-3 0 0 0,0-3-58 0 0,0 1 0 0 0,0-1 0 0 0,1 0 0 0 0,0 0 0 0 0,0 0 0 0 0,1 0 0 0 0,-1 0 0 0 0,2 0 1 0 0,-1 0-1 0 0,3-12 0 0 0,3-11-131 0 0,13-33 0 0 0,-12 39 54 0 0,25-83-49 0 0,-21 69 112 0 0,-6 2 54 0 0,-4 32-97 0 0,3-4 22 0 0,-2 5-22 0 0,6-1 22 0 0,-4 3-22 0 0,8-1 32 0 0,4 3 11 0 0,-2 5 0 0 0,-9-4 0 0 0,6 7 0 0 0,-1-1 0 0 0,2 3 0 0 0,-2 3 0 0 0,0 0 0 0 0,-1 1 0 0 0,0-1 0 0 0,-2-4-35 0 0,0 1 0 0 0,10 9 0 0 0,-8-11-22 0 0,-8-7-38 0 0,0-1-26 0 0,0 0 102 0 0,-1-1 1 0 0,1 1-1 0 0,0 0 1 0 0,0-1 0 0 0,0 1-1 0 0,0 0 1 0 0,0-1-1 0 0,0 1 1 0 0,2 0 0 0 0,8 8-124 0 0,-9-8 78 0 0,0 0 11 0 0,5 5 54 0 0,-5-4 298 0 0,0-1-234 0 0,8 4 1 0 0,-8-4 148 0 0,0 1-154 0 0,7 4-37 0 0,-5-2 20 0 0,-1-1-75 0 0,0 1 0 0 0,0 0 0 0 0,0 1 0 0 0,0-1 0 0 0,-1 0 0 0 0,3 7 0 0 0,-3-7 9 0 0,-1-1-54 0 0,0 0-3 0 0,2 7 49 0 0,-2-7-38 0 0,-2-1-9 0 0,0 1 64 0 0,0 0 15 0 0,-13 10-113 0 0,-76 67-1149 0 0,85-75 1115 0 0,0 0 1 0 0,0 1 0 0 0,-5 8 0 0 0,2-4-14 0 0,0 1-1 0 0,-13 12 1 0 0,21-23 160 0 0,-1 1 1 0 0,1-1-1 0 0,-1 1 1 0 0,1-1-1 0 0,-1 0 1 0 0,0 1-1 0 0,1-1 1 0 0,-1 1-1 0 0,1-1 0 0 0,-1 0 1 0 0,0 0-1 0 0,1 1 1 0 0,-1-1-1 0 0,0 0 1 0 0,1 0-1 0 0,-2 0 1 0 0,0 1 22 0 0,-1 0 76 0 0,1-1 12 0 0,-2-1-13 0 0,1 1 0 0 0,-1 0 0 0 0,1-1 0 0 0,0 0 0 0 0,-1 0 0 0 0,1 0 0 0 0,0 0 0 0 0,-4-2 0 0 0,-9-3-102 0 0,4 3 3 0 0,1 1-16 0 0,9 2-58 0 0,1 10-1253 0 0</inkml:trace>
</inkml:ink>
</file>

<file path=ppt/ink/ink8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0:42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1839 0 0,'0'0'8010'0'0,"2"-1"-7389"0"0,27-14-608 0 0,-15 1 38 0 0,-13 12-12 0 0,1 1-59 0 0,5-8 507 0 0,13-20 4664 0 0,-19 31-4955 0 0,0 10-4 0 0,-1 0-1 0 0,0 0 1 0 0,0 0-1 0 0,-1 0 1 0 0,-4 16-1 0 0,1-1 104 0 0,-9 31 555 0 0,13-56-658 0 0,0 1 6 0 0,-2 21 386 0 0,2-22-206 0 0,4 12 179 0 0,-4-12-470 0 0,12 20 97 0 0,-1 3-120 0 0,-9-21-57 0 0,3 21-4 0 0,-5 18-3 0 0,2-30 0 0 0,3 36 75 0 0,-3-11 170 0 0,-2-36-171 0 0,0 0 38 0 0,8 47 897 0 0,-7-46-756 0 0,6 9 155 0 0,-5-9-364 0 0,-1-1 0 0 0,0 1 1 0 0,1-1-1 0 0,0 0 0 0 0,-1 0 0 0 0,4 3 0 0 0,-2-2-1 0 0,0 1 21 0 0,3 3 0 0 0,-4-3-11 0 0,3 4-31 0 0,-3-4 20 0 0,2 7-31 0 0,0 2-11 0 0,-2 1 0 0 0,0-2 11 0 0,-1-7 31 0 0,4 17-27 0 0,-3-19-7 0 0,-1-1 155 0 0,0 1-67 0 0,4 6-7 0 0,-4-6 79 0 0,0-1-88 0 0,14 20 325 0 0,-6-8-394 0 0,-5 1-11 0 0,-3-11-13 0 0,-1 1-1 0 0,-1-1 0 0 0,1 1 1 0 0,-1 0-1 0 0,-1 5 1 0 0,1-5-64 0 0,0-1 1 0 0,0 1 0 0 0,1-1 0 0 0,-1 1 0 0 0,1 0 0 0 0,0-1 0 0 0,1 1 0 0 0,0 6-1 0 0,1-3-323 0 0,1 1 0 0 0,0-1 0 0 0,1 1 0 0 0,0-1 0 0 0,0 0-1 0 0,6 8 1 0 0,-8-13-88 0 0,1-2-1512 0 0,10 3 1025 0 0,-13-4 803 0 0,1 0 1 0 0,0 0-1 0 0,0 1 1 0 0,0-1-1 0 0,0 0 1 0 0,0 0-1 0 0,0 0 1 0 0,0 0-1 0 0,-1 0 1 0 0,1 0-1 0 0,0-1 1 0 0,0 1-1 0 0,0 0 1 0 0,0 0-1 0 0,0-1 1 0 0,0 1-1 0 0,-1 0 1 0 0,1-1-1 0 0,0 1 1 0 0,0-1-1 0 0,-1 1 1 0 0,2-2-1 0 0,10-13-1300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9:35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29 7423 0 0,'0'0'675'0'0,"2"-1"-555"0"0,20-10 1118 0 0,-20 10-1189 0 0,-1-1 411 0 0,28-6 5732 0 0,-39 21-5242 0 0,9-12-812 0 0,-4 9 1112 0 0,5-10-1235 0 0,-1 0 0 0 0,0 0 0 0 0,1 1 1 0 0,-1-1-1 0 0,1 0 0 0 0,-1 0 0 0 0,1 0 0 0 0,-1 0 0 0 0,1 0 0 0 0,-1 0 0 0 0,1 0 0 0 0,-1 0 0 0 0,1 0 0 0 0,-1 0 1 0 0,0 0-1 0 0,1 0 0 0 0,-1 0 0 0 0,1 0 0 0 0,-1-1 0 0 0,1 1 0 0 0,-1 0 0 0 0,1 0 0 0 0,-1-1 0 0 0,1 1 0 0 0,-1 0 0 0 0,1-1 1 0 0,0 1-1 0 0,-1 0 0 0 0,1-1 0 0 0,-1 1 0 0 0,1-1 0 0 0,0 1 0 0 0,-1 0 0 0 0,1-2 0 0 0,-1 1-84 0 0,-5-15 1273 0 0,0 26-231 0 0,1-6-891 0 0,4-3 32 0 0,14-11-1340 0 0,-12 9 1388 0 0,-2 0-66 0 0,1 0-71 0 0,0 0-20 0 0,-1 1 1 0 0,1-1-1 0 0,0 1 1 0 0,0 0-1 0 0,-1-1 0 0 0,1 1 1 0 0,0-1-1 0 0,0 1 1 0 0,-1-1-1 0 0,1 1 0 0 0,-1 0 1 0 0,1-1-1 0 0,0 1 0 0 0,-1 0 1 0 0,1-1-1 0 0,-1 1 1 0 0,1 0-1 0 0,-1 0 0 0 0,1-1 1 0 0,-1 1-1 0 0,1 0 1 0 0,-1 0-1 0 0,1 0 0 0 0,-1 0 1 0 0,1 0-1 0 0,-1 0 1 0 0,1 0-1 0 0,-1 0 0 0 0,1 0 1 0 0,-2 0-1 0 0,-13 0-144 0 0,9 1-847 0 0,10-1-649 0 0</inkml:trace>
</inkml:ink>
</file>

<file path=ppt/ink/ink8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0:43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98 10911 0 0,'0'0'1694'0'0,"-2"-1"-1130"0"0,-2-5 20 0 0,2 4-16 0 0,2 0-94 0 0,9-77 2450 0 0,-9 79-2920 0 0,1 0-1 0 0,-1 0 0 0 0,0-1 0 0 0,0 1 1 0 0,0 0-1 0 0,0 0 0 0 0,0-1 1 0 0,0 1-1 0 0,0 0 0 0 0,0 0 0 0 0,0 0 1 0 0,0-1-1 0 0,0 1 0 0 0,-1 0 1 0 0,1 0-1 0 0,0-1 0 0 0,0 1 0 0 0,0 0 1 0 0,0 0-1 0 0,0-1 0 0 0,0 1 1 0 0,0 0-1 0 0,-1 0 0 0 0,1 0 0 0 0,0 0 1 0 0,0-1-1 0 0,0 1 0 0 0,0 0 0 0 0,-1 0 1 0 0,1 0-1 0 0,0 0 0 0 0,0 0 1 0 0,-1-1-1 0 0,1 1 0 0 0,0 0 0 0 0,0 0 1 0 0,0 0-1 0 0,-1 0 0 0 0,1 0 1 0 0,0 0-1 0 0,0 0 0 0 0,-1 0 0 0 0,1 0 1 0 0,0 0-1 0 0,0 0 0 0 0,-1 0 1 0 0,1 0-1 0 0,0 0 0 0 0,0 0 0 0 0,-1 0 1 0 0,1 0-1 0 0,0 0 0 0 0,0 0 1 0 0,0 1-1 0 0,-1-1 0 0 0,1 0 0 0 0,0 0 1 0 0,0 0-1 0 0,0 0 0 0 0,-1 0 1 0 0,1 1-1 0 0,0-1 0 0 0,0 0 0 0 0,0 0 1 0 0,0 0-1 0 0,-1 0 0 0 0,1 1 1 0 0,0-1-1 0 0,0 0 0 0 0,-2 2-17 0 0,0 0 0 0 0,0 0 0 0 0,0 0-1 0 0,1 0 1 0 0,-1 0 0 0 0,-1 4 0 0 0,-2 4 40 0 0,1 1-1 0 0,-5 20 1 0 0,8-28 408 0 0,2-1-236 0 0,1 1-60 0 0,0 0-1 0 0,1 1 1 0 0,-1-2-1 0 0,1 1 0 0 0,-1 0 1 0 0,1 0-1 0 0,0-1 1 0 0,0 1-1 0 0,0-1 1 0 0,0 0-1 0 0,0 0 1 0 0,0 0-1 0 0,1 0 0 0 0,6 2 1 0 0,6 1 235 0 0,0 0 0 0 0,20 2-1 0 0,-3 0 152 0 0,-17-4-339 0 0,0 0-1 0 0,18 0 0 0 0,8 0-68 0 0,3 0-14 0 0,-36-3-125 0 0,0 0-1 0 0,0 1 1 0 0,0 0 0 0 0,0 1-1 0 0,-1-1 1 0 0,1 2 0 0 0,15 5-1 0 0,-14-3-230 0 0,0 1 0 0 0,0 0 0 0 0,-1 1 0 0 0,10 9 0 0 0,16 11-640 0 0,-33-26 804 0 0,0-1 8 0 0,5 3 5 0 0,-5-3 10 0 0,-11 11-3013 0 0</inkml:trace>
</inkml:ink>
</file>

<file path=ppt/ink/ink8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0:43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 9671 0 0,'0'0'7887'0'0,"-2"1"-7752"0"0,-18 15 603 0 0,19-14-611 0 0,-1-1 0 0 0,1 1 0 0 0,-1-1 0 0 0,1 1-1 0 0,0 0 1 0 0,0 0 0 0 0,-1-1 0 0 0,1 1 0 0 0,0 0 0 0 0,1 0-1 0 0,-1 0 1 0 0,0 0 0 0 0,1 0 0 0 0,-2 4 0 0 0,2 2 118 0 0,-1 0 0 0 0,1 14 0 0 0,0 12 59 0 0,-2-25-263 0 0,1 1 0 0 0,-1-1 1 0 0,-1 1-1 0 0,0-1 1 0 0,0 0-1 0 0,-1 0 1 0 0,0 0-1 0 0,-7 11 1 0 0,-2 0-2 0 0,-39 56-34 0 0,45-66 12 0 0,-1-1 0 0 0,0 0 0 0 0,0-1 0 0 0,-1 1 0 0 0,-13 8 1 0 0,21-16 18 0 0,-1 0 0 0 0,1 0 0 0 0,0 1 0 0 0,-1-1 0 0 0,1 0 0 0 0,0 1 1 0 0,0-1-1 0 0,0 1 0 0 0,0-1 0 0 0,0 1 0 0 0,0 0 0 0 0,1-1 1 0 0,-1 1-1 0 0,-1 3 0 0 0,1 0-75 0 0,0-1 1 0 0,-1 1 0 0 0,1 0-1 0 0,1 0 1 0 0,-1 6-1 0 0,1-8-4 0 0,0 0-119 0 0,0-3 151 0 0,0 0 1 0 0,0 1 0 0 0,0-1-1 0 0,0 0 1 0 0,1 0 0 0 0,-1 1-1 0 0,0-1 1 0 0,0 0-1 0 0,0 1 1 0 0,0-1 0 0 0,0 0-1 0 0,0 1 1 0 0,0-1-1 0 0,0 0 1 0 0,-1 1 0 0 0,1-1-1 0 0,0 0 1 0 0,0 1-1 0 0,0-1 1 0 0,0 0 0 0 0,0 1-1 0 0,0-1 1 0 0,-1 0 0 0 0,1 1-1 0 0,0-1-38 0 0,0 0 1 0 0,-1 0-1 0 0,1 1 0 0 0,0-1 0 0 0,0 0 0 0 0,0 1 1 0 0,0-1-1 0 0,0 0 0 0 0,0 1 0 0 0,-1-1 1 0 0,1 0-1 0 0,0 1 0 0 0,0-1 0 0 0,0 0 0 0 0,0 1 1 0 0,0-1-1 0 0,0 0 0 0 0,0 0 0 0 0,0 1 0 0 0,0-1 1 0 0,1 0-1 0 0,-1 1 0 0 0,0-1 0 0 0,0 1 1 0 0,3 0-825 0 0,15 1-206 0 0,10-5-38 0 0</inkml:trace>
</inkml:ink>
</file>

<file path=ppt/ink/ink8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1:03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70 135 5871 0 0,'0'0'534'0'0,"1"-2"-438"0"0,0 1-68 0 0,0 0-1 0 0,0 0 1 0 0,0 0 0 0 0,0-1 0 0 0,-1 1 0 0 0,1 0-1 0 0,0 0 1 0 0,-1-1 0 0 0,1 1 0 0 0,-1-1 0 0 0,1 1-1 0 0,-1-3 1 0 0,0 1 124 0 0,1 0 1009 0 0,-1 1-590 0 0,1 1-511 0 0,-1-1 112 0 0,1 0 1 0 0,0 0 0 0 0,-1 0-1 0 0,0 0 1 0 0,1 0-1 0 0,-1 0 1 0 0,0 0 0 0 0,-1-4-1 0 0,3 2 75 0 0,1 0-1 0 0,-1 0 0 0 0,0 0 0 0 0,1 0 1 0 0,0 0-1 0 0,4-5 0 0 0,-5 7-183 0 0,11-22 880 0 0,3 1 5581 0 0,-13 32-6420 0 0,0-1 1 0 0,0 1-1 0 0,-1 1 1 0 0,2 17-1 0 0,-3-3-32 0 0,-2 34 0 0 0,0-29-72 0 0,-12 90 0 0 0,4-48 0 0 0,-10 44 44 0 0,2-16 168 0 0,1 159 964 0 0,17-198-1130 0 0,-2 68 62 0 0,-1-107-97 0 0,0-1 0 0 0,-1 0-1 0 0,-1 0 1 0 0,-8 23 0 0 0,8-34-11 0 0,1 0 0 0 0,-1 0 0 0 0,-1-1 0 0 0,1 0 0 0 0,-1 0 0 0 0,-8 10 0 0 0,5-7 0 0 0,1-2-13 0 0,6-7-51 0 0,13 1-2820 0 0,-11-3 2651 0 0,-1 0 0 0 0,1 0 0 0 0,0 0 0 0 0,-1 0-1 0 0,1 0 1 0 0,-1 0 0 0 0,1 0 0 0 0,0 0 0 0 0,-1 0 0 0 0,1 0 0 0 0,0 0 0 0 0,-1 0 0 0 0,1 0 0 0 0,0 0 0 0 0,-1-1-1 0 0,1 1 1 0 0,-1 0 0 0 0,2-1 0 0 0,-1 0-1051 0 0</inkml:trace>
</inkml:ink>
</file>

<file path=ppt/ink/ink8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1:04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372 189 1839 0 0,'0'0'5094'0'0,"-2"-1"-4648"0"0,-10-5 213 0 0,1 1 0 0 0,0-2-1 0 0,-16-11 1 0 0,25 17-474 0 0,-18-14 391 0 0,19 14-160 0 0,-22 9 808 0 0,20-7-1168 0 0,1 1-1 0 0,-1 0 0 0 0,0 0 1 0 0,1 0-1 0 0,0 0 0 0 0,0 0 1 0 0,-1 0-1 0 0,1 1 1 0 0,0-1-1 0 0,1 1 0 0 0,-1-1 1 0 0,0 1-1 0 0,-2 5 0 0 0,2-4 8 0 0,-31 71-38 0 0,24-52 62 0 0,-21 37 1 0 0,21-43 74 0 0,-6 7 359 0 0,0 0 0 0 0,-21 24 0 0 0,29-39-357 0 0,1-2 15 0 0,-1 0 0 0 0,1-1 0 0 0,-11 8 0 0 0,-6 5 62 0 0,21-18-110 0 0,-8 4 77 0 0,9-4-172 0 0,-1 0 985 0 0,45-49-805 0 0,126-97-48 0 0,-139 116-78 0 0,0-1-1 0 0,-2-1 0 0 0,34-49 1 0 0,32-36 59 0 0,-87 109-284 0 0,0 0 0 0 0,0 0 0 0 0,1 1 0 0 0,10-7 0 0 0,-16 12-31 0 0,-2 1 29 0 0,0 0 133 0 0,0 0-1 0 0,0 0 0 0 0,1 0 1 0 0,-1 0-1 0 0,0 0 0 0 0,0 0 0 0 0,0 0 1 0 0,0 0-1 0 0,0 0 0 0 0,1 0 0 0 0,-1 0 1 0 0,0 0-1 0 0,0 0 0 0 0,0 0 1 0 0,0 0-1 0 0,0 0 0 0 0,1 0 0 0 0,-1 0 1 0 0,0 0-1 0 0,0 0 0 0 0,0 0 0 0 0,0 0 1 0 0,0 0-1 0 0,1 0 0 0 0,-1 0 1 0 0,0 0-1 0 0,0-1 0 0 0,0 1 0 0 0,0 0 1 0 0,0 0-1 0 0,1 0 0 0 0,-1 0 2 0 0,0-1 1 0 0,0 1-1 0 0,1 0 0 0 0,-1 0 0 0 0,0-1 1 0 0,1 1-1 0 0,-1 0 0 0 0,0 0 0 0 0,1 0 1 0 0,-1 0-1 0 0,0 0 0 0 0,1 0 1 0 0,-1-1-1 0 0,0 1 0 0 0,1 0 0 0 0,-1 0 1 0 0,0 0-1 0 0,1 0 0 0 0,-1 0 0 0 0,0 0 1 0 0,1 0-1 0 0,-1 1 0 0 0,0-1 0 0 0,1 0 1 0 0,-1 0-1 0 0,0 0 0 0 0,1 0 1 0 0,2 2 44 0 0,0 1 1 0 0,-1-1-1 0 0,1 0 1 0 0,-1 1-1 0 0,0-1 1 0 0,0 1-1 0 0,0 0 1 0 0,0-1-1 0 0,0 1 1 0 0,-1 0-1 0 0,1 0 1 0 0,-1 0-1 0 0,0 1 1 0 0,1-1-1 0 0,-2 0 1 0 0,2 7-1 0 0,1 8 383 0 0,2 37 0 0 0,-4-28-36 0 0,0-12-252 0 0,1 0 0 0 0,0 0 0 0 0,1 0 1 0 0,1 0-1 0 0,0 0 0 0 0,1-1 0 0 0,8 19 0 0 0,2-12 14 0 0,-6-15-129 0 0,-4-4-3 0 0,0 1 8 0 0,-2-1-22 0 0,0-1 0 0 0,-1 0 1 0 0,1 0-1 0 0,0 0 0 0 0,-1-1 1 0 0,1 1-1 0 0,0 0 0 0 0,0-1 1 0 0,3 0-1 0 0,21 2-71 0 0,-21-1-21 0 0,0 1 1 0 0,0-1 0 0 0,-1 1 0 0 0,1 0 0 0 0,-1 0-1 0 0,1 0 1 0 0,-1 1 0 0 0,8 5 0 0 0,1 2-21 0 0,22 22 0 0 0,57 56-379 0 0,-89-84-626 0 0,-4-4 970 0 0,1 1 0 0 0,-1 0 0 0 0,1-1 0 0 0,-1 1 0 0 0,1-1 0 0 0,-1 0 0 0 0,1 1 0 0 0,0-1 0 0 0,-1 1 0 0 0,1-1 0 0 0,-1 0 0 0 0,1 1 0 0 0,0-1 0 0 0,-1 0 0 0 0,1 0 0 0 0,0 0 0 0 0,-1 1 0 0 0,1-1 0 0 0,1 0 0 0 0,10 1-5516 0 0</inkml:trace>
</inkml:ink>
</file>

<file path=ppt/ink/ink8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1:06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85 650 5407 0 0,'0'0'491'0'0,"-9"-9"428"0"0,5 5-636 0 0,0 0 1 0 0,1 0 0 0 0,-1-1-1 0 0,1 1 1 0 0,0-1 0 0 0,-3-7 0 0 0,-9-11 888 0 0,14 21-593 0 0,0 2-584 0 0,1 0-1 0 0,0 0 1 0 0,0 0 0 0 0,-1 0-1 0 0,1 0 1 0 0,0-1-1 0 0,0 1 1 0 0,0 0 0 0 0,0 0-1 0 0,-1 0 1 0 0,1 0 0 0 0,0 0-1 0 0,0 0 1 0 0,0-1 0 0 0,0 1-1 0 0,-1 0 1 0 0,1 0 0 0 0,0 0-1 0 0,0 0 1 0 0,0-1-1 0 0,0 1 1 0 0,0 0 0 0 0,0 0-1 0 0,-1 0 1 0 0,1-1 0 0 0,0 1-1 0 0,0 0 1 0 0,-6-8 6174 0 0,5 8-6066 0 0,1 0 0 0 0,0 0 0 0 0,0-1 0 0 0,-1 1 0 0 0,1 0 0 0 0,0 0 0 0 0,-1 0 0 0 0,1 0 0 0 0,0 0 0 0 0,-1 0-1 0 0,1-1 1 0 0,0 1 0 0 0,-1 0 0 0 0,1 0 0 0 0,0 0 0 0 0,-1 0 0 0 0,1 0 0 0 0,0 0 0 0 0,-1 0 0 0 0,1 1 0 0 0,0-1 0 0 0,-1 0 0 0 0,1 0 0 0 0,0 0 0 0 0,-1 0 0 0 0,1 1 0 0 0,-5 9 827 0 0,3-6-922 0 0,-2 20-4 0 0,3-17 0 0 0,1-1 8 0 0,0-1 0 0 0,0 0 0 0 0,0 0 0 0 0,3 11 0 0 0,-1-2 42 0 0,1-2-33 0 0,2 7 182 0 0,0-7-193 0 0,9 11-26 0 0,-13-21-58 0 0,1 1 15 0 0,4 6 22 0 0,-5-6-91 0 0,2-9-401 0 0,-1 0 517 0 0,0 0 0 0 0,0 0 1 0 0,0 0-1 0 0,-1 0 1 0 0,0 0-1 0 0,0-12 1 0 0,-1-2-168 0 0,-3-22 0 0 0,-1-11-251 0 0,4-3-65 0 0,-2 23 242 0 0,2 0 0 0 0,2 0 0 0 0,6-34 1 0 0,-2 34 314 0 0,2 0 1 0 0,2 1 0 0 0,21-49-1 0 0,-18 47 101 0 0,-10 24-114 0 0,1 0 1 0 0,-1 1-1 0 0,7-9 0 0 0,-5 8-5 0 0,0 2-38 0 0,0-1 0 0 0,0 1 0 0 0,1 0 0 0 0,0 1 0 0 0,12-13 0 0 0,-9 14-6 0 0,14-5 73 0 0,-11 11-5 0 0,-6 1-34 0 0,-1 0-5 0 0,-1 0 0 0 0,1 0 0 0 0,0 0 0 0 0,0 1 0 0 0,-1 0 0 0 0,1 0 1 0 0,-1 0-1 0 0,0 1 0 0 0,0-1 0 0 0,0 1 0 0 0,0 0 0 0 0,0 0 0 0 0,0 0 0 0 0,-1 1 0 0 0,0-1 0 0 0,1 1 0 0 0,3 7 1 0 0,4 5 131 0 0,0 1 1 0 0,15 35 0 0 0,-14-25-153 0 0,30 70 54 0 0,-38-81-39 0 0,0 0-1 0 0,0 0 1 0 0,-2 0 0 0 0,0 1-1 0 0,0-1 1 0 0,-2 20 0 0 0,1-19 248 0 0,1 1 1 0 0,8 34 0 0 0,-9-46-233 0 0,0-1-24 0 0,0 0 0 0 0,0 0 0 0 0,0-1 1 0 0,0 1-1 0 0,1 0 0 0 0,0-1 0 0 0,0 1 0 0 0,0-1 0 0 0,5 6 0 0 0,0 1-1 0 0,0 1-29 0 0,5 5-145 0 0,-9-14 101 0 0,0-2-4 0 0,-1 0-131 0 0,4 2-57 0 0,-6-3 222 0 0,0 0 1 0 0,0 0 0 0 0,1 1 0 0 0,-1-1-1 0 0,0 0 1 0 0,0 0 0 0 0,1 0-1 0 0,-1 1 1 0 0,0-1 0 0 0,1 0 0 0 0,-1 0-1 0 0,0 0 1 0 0,1 0 0 0 0,-1 0-1 0 0,0 0 1 0 0,1 1 0 0 0,-1-1-1 0 0,1 0 1 0 0,-1 0 0 0 0,0 0 0 0 0,1 0-1 0 0,-1 0 1 0 0,0 0 0 0 0,1-1-1 0 0,-1 1 1 0 0,1 0 0 0 0,0 0-240 0 0,13-1-98 0 0,-3-4-4176 0 0,-2-3-693 0 0</inkml:trace>
</inkml:ink>
</file>

<file path=ppt/ink/ink8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1:07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39 286 14567 0 0,'-2'2'664'0'0,"-13"20"230"0"0,6-12-769 0 0,2-3 680 0 0,7-7-792 0 0,0 0 0 0 0,-1 1 0 0 0,1-1 0 0 0,-1 0 0 0 0,1 1 1 0 0,0-1-1 0 0,-1 0 0 0 0,1 1 0 0 0,0-1 0 0 0,-1 1 0 0 0,1-1 1 0 0,0 1-1 0 0,0-1 0 0 0,0 0 0 0 0,-1 1 0 0 0,1-1 0 0 0,0 1 0 0 0,0 0 1 0 0,2 1-142 0 0,60 62 809 0 0,-60-62-497 0 0,1 0 21 0 0,8 4 3 0 0,-9-5 2 0 0,1 0 4 0 0,11-1 277 0 0,-1 1 0 0 0,15-3-1 0 0,-23 1-438 0 0,1 1 0 0 0,-1-2 1 0 0,0 1-1 0 0,1 0 0 0 0,-1-1 0 0 0,0 0 0 0 0,0 0 0 0 0,0-1 0 0 0,0 0 0 0 0,7-5 1 0 0,1-1-43 0 0,8-6-79 0 0,-15 9-76 0 0,-3 4 116 0 0,12-14-200 0 0,-12 12 149 0 0,1-7 78 0 0,-1 7 50 0 0,-1 0 1 0 0,0-1-1 0 0,0 1 1 0 0,0-1-1 0 0,-1 1 1 0 0,0-1-1 0 0,0 0 1 0 0,0 1 0 0 0,0-1-1 0 0,-1 0 1 0 0,0-8-1 0 0,-1 6-11 0 0,0 0-1 0 0,-1 0 0 0 0,0 0 0 0 0,0 1 1 0 0,-5-10-1 0 0,-1-6-58 0 0,1 9 22 0 0,0 0 0 0 0,0 0 0 0 0,-1 1 0 0 0,-1 0 0 0 0,0 0 0 0 0,-21-20 0 0 0,19 19 0 0 0,-25-22 0 0 0,34 32 0 0 0,-1 1 0 0 0,0-1 0 0 0,0 1 0 0 0,1 0 0 0 0,-1 0 0 0 0,-4-2 0 0 0,0 0 0 0 0,-3-2 0 0 0,-1 2-16 0 0,8 3-60 0 0,0 1 48 0 0,-1 0 0 0 0,1 1 0 0 0,0-1 0 0 0,-1 1 0 0 0,1 0 0 0 0,0 0 0 0 0,0 0 0 0 0,-1 0 0 0 0,1 1 0 0 0,0-1 0 0 0,0 1 0 0 0,0-1 0 0 0,1 1 0 0 0,-1 0-1 0 0,0 1 1 0 0,1-1 0 0 0,-1 0 0 0 0,1 1 0 0 0,0-1 0 0 0,0 1 0 0 0,0 0 0 0 0,0 0 0 0 0,0-1 0 0 0,0 1 0 0 0,1 1 0 0 0,0-1 0 0 0,-2 4 0 0 0,0 5 119 0 0,1 0-1 0 0,0-1 1 0 0,1 1 0 0 0,0 0 0 0 0,2 24 0 0 0,0-6-95 0 0,0-16-319 0 0,-1-1-1 0 0,2 0 1 0 0,0 0-1 0 0,7 25 1 0 0,-8-35-52 0 0,-1-3 302 0 0,0 1 0 0 0,0 0 0 0 0,0 0 0 0 0,1 0 0 0 0,-1-1 0 0 0,0 1 0 0 0,1 0 0 0 0,-1-1 1 0 0,0 1-1 0 0,1 0 0 0 0,-1-1 0 0 0,1 1 0 0 0,-1 0 0 0 0,1-1 0 0 0,-1 1 0 0 0,1-1 0 0 0,0 1 0 0 0,-1-1 0 0 0,1 1 0 0 0,0-1 0 0 0,-1 1 0 0 0,1-1 0 0 0,0 0 0 0 0,1 1 0 0 0,15 3-3593 0 0</inkml:trace>
</inkml:ink>
</file>

<file path=ppt/ink/ink8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1:0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5983 0 0,'0'0'13872'0'0,"0"3"-13649"0"0,0 15-116 0 0,-1-10 45 0 0,1 1 0 0 0,0 0 0 0 0,1 0-1 0 0,0 0 1 0 0,0 0 0 0 0,1 0 0 0 0,0 0 0 0 0,0-1-1 0 0,6 14 1 0 0,26 52 86 0 0,37 116 0 0 0,7 85 398 0 0,-29-96-460 0 0,-31-110-194 0 0,19 56-28 0 0,-26-93 46 0 0,-6-21-17 0 0,-4-9-69 0 0</inkml:trace>
</inkml:ink>
</file>

<file path=ppt/ink/ink8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1:08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0 426 1375 0 0,'0'0'13184'0'0,"3"0"-12277"0"0,8 3-119 0 0,-9-3 520 0 0,1 1-793 0 0,8 1-17 0 0,-8-1-44 0 0,9 0 18 0 0,-10 0-294 0 0,14-3 58 0 0,-15 2-229 0 0,0 0 0 0 0,0 0 0 0 0,0 0 0 0 0,0 1 0 0 0,0-1 0 0 0,0 0 0 0 0,0-1 0 0 0,0 1 0 0 0,0 0 0 0 0,0 0 0 0 0,0 0 0 0 0,-1 0 0 0 0,1-1 0 0 0,0 1 0 0 0,0 0 0 0 0,0-1 0 0 0,0 1 0 0 0,0-1 0 0 0,-1 1 0 0 0,1-1 0 0 0,0 1 0 0 0,0-1 0 0 0,0-1 0 0 0,2 0 43 0 0,3-3 89 0 0,0 0 1 0 0,-1-1-1 0 0,1 1 1 0 0,-1-1 0 0 0,0 0-1 0 0,8-13 1 0 0,20-44 848 0 0,-11 20-440 0 0,19-39 128 0 0,9-14-447 0 0,-30 67-1510 0 0,-18 28 801 0 0,23-8-7301 0 0,-18 7 7167 0 0,1 0 1 0 0,-1-1 0 0 0,0 1-1 0 0,-1-2 1 0 0,1 1 0 0 0,0-1-1 0 0,-1 0 1 0 0,9-7 0 0 0,-13 10-33 0 0,0-1 356 0 0,2 0 87 0 0,-2 1 16 0 0,0 0 0 0 0,0 0 0 0 0,1 0-1 0 0,-1 0 1 0 0,0 0 0 0 0,0 0-1 0 0,1 1 1 0 0,-1-1 0 0 0,0 1-1 0 0,3-1 1 0 0,8 1-2088 0 0</inkml:trace>
</inkml:ink>
</file>

<file path=ppt/ink/ink8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1:10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10591 0 0,'1'4'304'0'0,"-2"8"496"0"0,0-9-610 0 0,1 0 0 0 0,-1 0 0 0 0,0 0 0 0 0,0 0 0 0 0,0 0 0 0 0,0 0 0 0 0,-1 0 0 0 0,1 0 0 0 0,-3 3 0 0 0,0-1 320 0 0,3-4 672 0 0,1 0-1138 0 0,-1 0 0 0 0,1 0 1 0 0,-1-1-1 0 0,1 1 0 0 0,-1 0 0 0 0,1-1 0 0 0,-1 1 0 0 0,0-1 0 0 0,1 1 0 0 0,-1-1 0 0 0,0 1 0 0 0,1-1 0 0 0,-1 1 0 0 0,0-1 1 0 0,-1 1-1 0 0,-6 1-19 0 0,7-2-83 0 0,-1 0 0 0 0,1 0 0 0 0,0 0 0 0 0,0 0 1 0 0,0 0-1 0 0,-1 0 0 0 0,1-1 0 0 0,0 1 0 0 0,0-1 0 0 0,0 1 0 0 0,0 0 1 0 0,0-1-1 0 0,0 0 0 0 0,0 1 0 0 0,0-1 0 0 0,0 0 0 0 0,0 1 0 0 0,0-1 1 0 0,-1-2-1 0 0,1 3 102 0 0,-1-2-192 0 0,3 1-76 0 0,-1-1 253 0 0,1 0 0 0 0,-1 1 0 0 0,1-1 0 0 0,-1 0 0 0 0,1 1-1 0 0,0-1 1 0 0,0 1 0 0 0,0-1 0 0 0,0 1 0 0 0,0-1 0 0 0,0 1-1 0 0,0 0 1 0 0,1 0 0 0 0,-1-1 0 0 0,0 1 0 0 0,1 0 0 0 0,-1 0-1 0 0,3-1 1 0 0,5-5 3749 0 0,-10 10-4024 0 0,-20 102 515 0 0,-1 9-206 0 0,-2 6 2538 0 0,25-122-2534 0 0,19-12-56 0 0,0-3-12 0 0,-14 11 1 0 0,-2 3 0 0 0,-1 0 0 0 0,0 1 0 0 0,1-1 0 0 0,0 1 0 0 0,0-1 0 0 0,0 1 0 0 0,8-3 0 0 0,45-18 0 0 0,-44 19-15 0 0,0 1 0 0 0,1 0-1 0 0,16-1 1 0 0,10-3 12 0 0,-22 2 4 0 0,1 0 4 0 0,20-9 1 0 0,-33 11 42 0 0,-5 2-7 0 0,1 0-1 0 0,0 0 0 0 0,0 0 1 0 0,-1 1-1 0 0,1-1 0 0 0,0 0 1 0 0,0 1-1 0 0,0-1 0 0 0,0 1 1 0 0,0 0-1 0 0,0-1 0 0 0,0 1 1 0 0,0 0-1 0 0,0 0 0 0 0,0 0 1 0 0,-1 1-1 0 0,1-1 0 0 0,2 1 1 0 0,-3-1-43 0 0,-1 1 1 0 0,1-1 0 0 0,-1 1-1 0 0,1-1 1 0 0,-1 1-1 0 0,1-1 1 0 0,-1 1-1 0 0,1 0 1 0 0,-1-1 0 0 0,0 1-1 0 0,0 0 1 0 0,1-1-1 0 0,-1 1 1 0 0,0 0-1 0 0,0-1 1 0 0,0 1 0 0 0,1 0-1 0 0,-1-1 1 0 0,0 2-1 0 0,0 0-9 0 0,1 6-84 0 0,0 1 0 0 0,0 0-1 0 0,-1 0 1 0 0,0 0 0 0 0,-2 16 0 0 0,1-21 69 0 0,0 0 0 0 0,0 0 0 0 0,0 0 0 0 0,-1 0 0 0 0,-3 7 0 0 0,-1 2-15 0 0,1-1 95 0 0,0 0 0 0 0,-1-1 0 0 0,-1 0 0 0 0,0 0 0 0 0,-13 16 0 0 0,-1-3 99 0 0,-26 22-1 0 0,-25 27-296 0 0,37-29-312 0 0,28-38 263 0 0,6-6 153 0 0,0 1 0 0 0,0-1 0 0 0,0 1 1 0 0,0 0-1 0 0,0 0 0 0 0,0-1 0 0 0,0 1 0 0 0,0 0 0 0 0,0 0 0 0 0,1 0 0 0 0,-1 0 0 0 0,0 0 0 0 0,1 0 0 0 0,-1 0 0 0 0,-1 3 0 0 0,2-3-33 0 0,1-2-72 0 0,8-7 65 0 0,6-12-154 0 0,-13 19 112 0 0,-1-1-133 0 0,1 0 114 0 0,0 0 0 0 0,0 1 0 0 0,0-1-1 0 0,1 0 1 0 0,-1 1 0 0 0,5-2 0 0 0,-5 2-234 0 0,13-1-812 0 0,-12 2 957 0 0,1-1 1 0 0,-1 1 0 0 0,0 0 0 0 0,1 0 0 0 0,-1 0-1 0 0,5 1 1 0 0,34 10-1741 0 0,-28-6 836 0 0</inkml:trace>
</inkml:ink>
</file>

<file path=ppt/ink/ink8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1:11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2759 0 0,'8'21'23033'0'0,"-5"-17"-22687"0"0,7 10-3696 0 0,-2-2 3326 0 0,-1 0 0 0 0,-1 1-1 0 0,0-1 1 0 0,8 27 0 0 0,-7-19-132 0 0,-6-18 106 0 0,0 1-1 0 0,1-1 0 0 0,-1 0 1 0 0,1 0-1 0 0,-1 0 1 0 0,1 0-1 0 0,0 0 1 0 0,2 2-1 0 0,-3-3 0 0 0,0 0 1 0 0,0 0 0 0 0,0 0-1 0 0,0-1 1 0 0,0 1-1 0 0,0 0 1 0 0,0-1 0 0 0,0 1-1 0 0,0-1 1 0 0,1 1-1 0 0,-1-1 1 0 0,0 1-1 0 0,0-1 1 0 0,1 0 0 0 0,-1 0-1 0 0,0 1 1 0 0,0-1-1 0 0,2 0 1 0 0,0-1-675 0 0,0 0 1 0 0,0 0-1 0 0,0 0 1 0 0,-1 0-1 0 0,1 0 0 0 0,-1-1 1 0 0,1 1-1 0 0,2-3 1 0 0,5-8-5558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49:36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4 3679 0 0,'5'-4'14196'0'0,"-6"25"-13832"0"0,-2 0 0 0 0,-1 0 0 0 0,0-1 0 0 0,-11 29 0 0 0,-3 15-53 0 0,-48 332 778 0 0,50-264 255 0 0,14-121-1056 0 0,-1 0-1 0 0,-5 11 1 0 0,-2 13 332 0 0,10-33-466 0 0</inkml:trace>
</inkml:ink>
</file>

<file path=ppt/ink/ink8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1:11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5983 0 0,'0'0'640'0'0,"5"17"5200"0"0,-1-3 736 0 0,-1 0-6216 0 0,-1 1-584 0 0,2 3-496 0 0,-4-4-80 0 0,0 0-5352 0 0</inkml:trace>
</inkml:ink>
</file>

<file path=ppt/ink/ink8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1:12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127 500 2759 0 0,'0'2'207'0'0,"2"39"13325"0"0,-1-40-13380 0 0,0-1-147 0 0,-1 0 0 0 0,0 1 0 0 0,1-1 0 0 0,-1 0 0 0 0,0 0 0 0 0,0 0 0 0 0,1 0 1 0 0,-1 1-1 0 0,0-1 0 0 0,0 0 0 0 0,1 0 0 0 0,-1 1 0 0 0,0-1 0 0 0,0 0 0 0 0,0 0 0 0 0,1 1 0 0 0,-1-1 0 0 0,0 0 0 0 0,0 1 0 0 0,0-1 0 0 0,0 0 1 0 0,0 1-1 0 0,1-1 0 0 0,-1 0 0 0 0,0 1 0 0 0,0 0 0 0 0,-9-2 94 0 0,6-1-100 0 0,-1 1 0 0 0,1 0 0 0 0,0-1-1 0 0,0 1 1 0 0,-6-4 0 0 0,4-2 1 0 0,1 1 0 0 0,-1-1 0 0 0,1 0 0 0 0,0 0 0 0 0,0-1 0 0 0,1 1 0 0 0,0-1 0 0 0,0 1 0 0 0,-1-11 0 0 0,-6-11 0 0 0,-23-68 0 0 0,26 71 76 0 0,-5-45 0 0 0,12 62 42 0 0,0-1 0 0 0,0 0 0 0 0,1 1 0 0 0,0-1 0 0 0,1 0 0 0 0,5-16-1 0 0,-2 10 98 0 0,-5 14-139 0 0,1-1 0 0 0,1 1 0 0 0,-1 0-1 0 0,0-1 1 0 0,0 1 0 0 0,4-3 0 0 0,-1-1 97 0 0,-2 3-90 0 0,1 0-1 0 0,-1 0 1 0 0,1 1-1 0 0,0 0 1 0 0,0-1-1 0 0,0 1 1 0 0,0 0-1 0 0,0 0 1 0 0,0 1-1 0 0,0-1 1 0 0,1 1-1 0 0,-1-1 1 0 0,1 1-1 0 0,-1 0 0 0 0,8-1 1 0 0,1-1 53 0 0,28-8 26 0 0,-25 7-95 0 0,0 0-1 0 0,0-1 0 0 0,-1 0 1 0 0,1-2-1 0 0,20-11 0 0 0,-26 12-55 0 0,-3 3 43 0 0,8-6-39 0 0,-13 7 225 0 0,10 10 35 0 0,-8-6-200 0 0,-1 0 0 0 0,1 1-1 0 0,-1-1 1 0 0,0 1 0 0 0,0 0 0 0 0,0-1 0 0 0,0 1 0 0 0,0 0 0 0 0,2 6-1 0 0,9 32 245 0 0,2 1-168 0 0,-15-38-139 0 0,1-2-12 0 0,-1 0 0 0 0,1 0 0 0 0,-1 0 0 0 0,1-1 0 0 0,0 1 0 0 0,0 0 0 0 0,0-1 0 0 0,0 1-1 0 0,0 0 1 0 0,0-1 0 0 0,2 2 0 0 0,5 8 0 0 0,1-5-15 0 0,0-1-71 0 0</inkml:trace>
</inkml:ink>
</file>

<file path=ppt/ink/ink8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1:13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11 393 9215 0 0,'0'6'265'0'0,"-5"19"420"0"0,-1 4 8609 0 0,9-29-9172 0 0,9 2-40 0 0,-8-3-92 0 0,0 0 0 0 0,0 0 0 0 0,0 0-1 0 0,0 0 1 0 0,0-1 0 0 0,-1 1 0 0 0,1-1 0 0 0,0 0 0 0 0,-1 0-1 0 0,0 0 1 0 0,1-1 0 0 0,-1 1 0 0 0,3-5 0 0 0,7-5-235 0 0,17-24 0 0 0,-27 33 193 0 0,6-8-56 0 0,25-27-300 0 0,-5 9 555 0 0,4-5 178 0 0,-27 27-246 0 0,1 0 0 0 0,-1-1-1 0 0,-1 0 1 0 0,0 0 0 0 0,0 0-1 0 0,0-1 1 0 0,-1 1 0 0 0,0-1-1 0 0,-1 0 1 0 0,0 0 0 0 0,2-10-1 0 0,-3 6-212 0 0,0 0 1 0 0,-1 0-1 0 0,-1 0 0 0 0,0-1 0 0 0,-1 1 0 0 0,0 0 0 0 0,-6-24 1 0 0,6 34-37 0 0,1 3 156 0 0,0-1-1 0 0,0 1 0 0 0,0-1 1 0 0,0 0-1 0 0,-1 1 1 0 0,1-1-1 0 0,0 1 1 0 0,0-1-1 0 0,-1 0 0 0 0,1 1 1 0 0,0-1-1 0 0,-1 1 1 0 0,1-1-1 0 0,-1 1 0 0 0,1-1 1 0 0,-1 1-1 0 0,1 0 1 0 0,-1-1-1 0 0,1 1 1 0 0,-2-1-1 0 0,-3-4-133 0 0,5 4 124 0 0,-1 1 18 0 0,1-1 0 0 0,0 1 0 0 0,-1 0 0 0 0,1 0 0 0 0,0-1 0 0 0,-1 1 0 0 0,1 0 0 0 0,0-1 0 0 0,-1 1 0 0 0,1 0 0 0 0,-1 0 0 0 0,1 0 0 0 0,0-1 0 0 0,-1 1 0 0 0,1 0 0 0 0,-1 0 0 0 0,1 0 0 0 0,-1 0 1 0 0,0 0-1 0 0,0 0-23 0 0,-8-1 3 0 0,-7 2-75 0 0,11 2 77 0 0,3-1-3 0 0,-21 10-843 0 0,-40 27-1 0 0,58-35 840 0 0,0 0 0 0 0,1 0 1 0 0,-1 0-1 0 0,1 1 0 0 0,0-1 0 0 0,1 1 1 0 0,-1 0-1 0 0,-2 6 0 0 0,-2 4 497 0 0,-7 22 0 0 0,8-19-96 0 0,5-13-269 0 0,0 0 1 0 0,1 1-1 0 0,-1-1 0 0 0,2 1 0 0 0,-1-1 1 0 0,0 1-1 0 0,1-1 0 0 0,1 11 0 0 0,1 2 112 0 0,7 25 1 0 0,-5-25-195 0 0,3 24 0 0 0,-6 22-341 0 0,2 10-844 0 0,-3-69 1112 0 0,1 1 1 0 0,0-1-1 0 0,0 0 0 0 0,1 0 0 0 0,-1 0 1 0 0,1 0-1 0 0,0 0 0 0 0,1-1 0 0 0,-1 1 0 0 0,1 0 1 0 0,0-1-1 0 0,0 0 0 0 0,0 0 0 0 0,1 0 1 0 0,-1 0-1 0 0,1 0 0 0 0,8 6 0 0 0,-11-9 456 0 0,2 1 12 0 0,1 0-297 0 0,3 3 114 0 0,0-1-1 0 0,1 0 1 0 0,-1-1 0 0 0,1 0 0 0 0,13 4 0 0 0,-4-1-205 0 0,0-1-26 0 0,-1 2 0 0 0,30 12 11 0 0,-43-18 54 0 0,-2 0-47 0 0,0-1 1 0 0,0 0-1 0 0,0 1 0 0 0,0-1 0 0 0,0 1 0 0 0,0-1 0 0 0,0 0 0 0 0,0 0 1 0 0,1 0-1 0 0,-1 0 0 0 0,0 0 0 0 0,1 0 0 0 0,3 0 30 0 0,3 1 102 0 0,0-1 0 0 0,0 0 1 0 0,0 0-1 0 0,0-1 0 0 0,0 0 0 0 0,1-1 0 0 0,-2 0 0 0 0,1 0 0 0 0,0 0 1 0 0,0-1-1 0 0,-1 0 0 0 0,1-1 0 0 0,-1 0 0 0 0,0 0 0 0 0,0 0 0 0 0,8-8 1 0 0,-2 1 97 0 0,-1 0 1 0 0,0-1-1 0 0,0 0 1 0 0,-1-1 0 0 0,-1 0-1 0 0,0-1 1 0 0,7-15-1 0 0,15-46-874 0 0,-31 73 326 0 0</inkml:trace>
</inkml:ink>
</file>

<file path=ppt/ink/ink8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1:14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1839 0 0,'0'0'83'0'0,"-1"2"321"0"0,-10 13 4079 0 0,11-15-4201 0 0,-1 1 0 0 0,1-1 0 0 0,0 1 0 0 0,-1-1 0 0 0,1 1 0 0 0,0-1 0 0 0,-1 1 0 0 0,1-1-1 0 0,-1 1 1 0 0,1-1 0 0 0,-1 0 0 0 0,1 1 0 0 0,-1-1 0 0 0,1 0 0 0 0,-1 1 0 0 0,1-1 0 0 0,-1 0 0 0 0,1 0 0 0 0,-1 0 0 0 0,1 1 0 0 0,-1-1 0 0 0,-1 0 0 0 0,-12 20 3911 0 0,15-17-3998 0 0,0 0 0 0 0,-1 0 0 0 0,2 0 0 0 0,-1 0 0 0 0,0 0 0 0 0,0 0 0 0 0,1 0 0 0 0,0-1 0 0 0,0 1 0 0 0,2 3 0 0 0,1 0-38 0 0,42 76 1428 0 0,-32-56-1328 0 0,26 64 311 0 0,-5-7-477 0 0,-35-80-165 0 0,-3-7-1916 0 0,-7-18 513 0 0,-4-8-385 0 0</inkml:trace>
</inkml:ink>
</file>

<file path=ppt/ink/ink8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1:14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19439 0 0,'-7'20'864'0'0,"1"-8"376"0"0,-1 1-952 0 0,22-20-2576 0 0,-3-6 984 0 0</inkml:trace>
</inkml:ink>
</file>

<file path=ppt/ink/ink8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1:15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87 519 9991 0 0,'0'0'456'0'0,"0"2"-8"0"0,-5 21 150 0 0,3-14-199 0 0,4 16 186 0 0,0 2-248 0 0,-6-36 221 0 0,0-4-752 0 0,-10-9 481 0 0,9 14 24 0 0,0 0 1 0 0,-6-13-1 0 0,1-6 35 0 0,2-1 0 0 0,1 0 0 0 0,-6-52 0 0 0,11 51-458 0 0,1 0-1 0 0,2 1 1 0 0,0-1-1 0 0,2 1 0 0 0,1-1 1 0 0,15-52-1 0 0,-16 74 290 0 0,-1 1 0 0 0,1-1 0 0 0,0 1 0 0 0,0 0 0 0 0,0 0 0 0 0,1 0 0 0 0,0 1 0 0 0,0-1 0 0 0,0 1 0 0 0,1 0 0 0 0,0 0 0 0 0,0 1 0 0 0,0-1 0 0 0,1 1 0 0 0,-1 0-1 0 0,1 1 1 0 0,0-1 0 0 0,0 1 0 0 0,0 0 0 0 0,9-2 0 0 0,-12 4-154 0 0,-1 1 0 0 0,0-1 0 0 0,0 1 0 0 0,0 0-1 0 0,1 0 1 0 0,-1 0 0 0 0,0 0 0 0 0,0 0 0 0 0,0 1 0 0 0,1-1 0 0 0,-1 1-1 0 0,0-1 1 0 0,0 1 0 0 0,0 0 0 0 0,0 0 0 0 0,0 0 0 0 0,0 0 0 0 0,0 0-1 0 0,0 0 1 0 0,-1 1 0 0 0,1-1 0 0 0,0 0 0 0 0,2 4 0 0 0,2 1 29 0 0,0 1 0 0 0,0 1 0 0 0,9 15 1 0 0,-3-1 118 0 0,-2 0 1 0 0,0 1 0 0 0,-1 0 0 0 0,7 33-1 0 0,10 28 469 0 0,20 18 292 0 0,-37-82-818 0 0,-8-14-1071 0 0,-1-5 719 0 0,0-1-5 0 0,0 1 1 0 0,-1 0 0 0 0,1 0-1 0 0,0-1 1 0 0,-1 1 0 0 0,1 0-1 0 0,-1-1 1 0 0,1 1 0 0 0,0 0-1 0 0,-1-1 1 0 0,0 1-1 0 0,1-1 1 0 0,-1 1 0 0 0,1-1-1 0 0,-1 1 1 0 0,1-1 0 0 0,-2 1-1 0 0,-9 4-5885 0 0</inkml:trace>
</inkml:ink>
</file>

<file path=ppt/ink/ink8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1:16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5 590 4607 0 0,'0'0'208'0'0,"-1"3"-9"0"0,0 2-609 0 0,-1 14 11420 0 0,2-17-10427 0 0,-1-1-514 0 0,1-1-1 0 0,0 1 1 0 0,0-1 0 0 0,0 1 0 0 0,0 0 0 0 0,0-1 0 0 0,0 1 0 0 0,0 0 0 0 0,0-1 0 0 0,0 1 0 0 0,1-1 0 0 0,-1 1 0 0 0,0 0 0 0 0,0-1-1 0 0,0 1 1 0 0,1-1 0 0 0,-1 1 0 0 0,0-1 0 0 0,1 1 0 0 0,-1-1 0 0 0,0 1 0 0 0,1-1 0 0 0,-1 1 0 0 0,1-1 0 0 0,-1 1 0 0 0,1-1 0 0 0,-1 0 0 0 0,1 1-1 0 0,-1-1 1 0 0,1 0 0 0 0,-1 1 0 0 0,1-1 0 0 0,0 0 0 0 0,-1 0 0 0 0,2 1 0 0 0,9 4 209 0 0,1 0-1 0 0,0 0 1 0 0,0-1 0 0 0,25 5 0 0 0,-23-6-247 0 0,0 1 0 0 0,-1 0 0 0 0,25 11 0 0 0,-22-5 313 0 0,0 1 0 0 0,-1 1 0 0 0,-1 0 0 0 0,23 24 0 0 0,-25-24 348 0 0,-10-10-475 0 0,8 4 170 0 0,-9-6-353 0 0,-1 1 1 0 0,1-1-1 0 0,-1 0 0 0 0,0 1 0 0 0,1-1 0 0 0,0 0 1 0 0,-1 1-1 0 0,1-1 0 0 0,-1 0 0 0 0,1 0 1 0 0,-1 0-1 0 0,1 0 0 0 0,-1 1 0 0 0,1-1 0 0 0,0 0 1 0 0,-1 0-1 0 0,1 0 0 0 0,-1 0 0 0 0,1 0 1 0 0,0 0-1 0 0,-1-1 0 0 0,1 1 0 0 0,0 0 0 0 0,-1-1-33 0 0,1 1-1 0 0,0-1 1 0 0,-1 0-1 0 0,0 1 1 0 0,1-1-1 0 0,-1 0 0 0 0,1 0 1 0 0,-1 0-1 0 0,0 1 1 0 0,0-1-1 0 0,1 0 1 0 0,-1 0-1 0 0,0 0 0 0 0,0 0 1 0 0,0 1-1 0 0,0-1 1 0 0,0 0-1 0 0,0 0 0 0 0,0 0 1 0 0,0 0-1 0 0,0 1 1 0 0,0-1-1 0 0,-1-1 1 0 0,0-1-1 0 0,1 0 0 0 0,0 0 0 0 0,0-1 0 0 0,-1 1 0 0 0,1 0 0 0 0,-1 0 0 0 0,0 0 0 0 0,1 0 0 0 0,-2 0 0 0 0,1 0 0 0 0,0 0 0 0 0,0 0 0 0 0,-3-3 0 0 0,-2-5 16 0 0,-1-6 2 0 0,2 0 0 0 0,0 0 0 0 0,1 0 0 0 0,1-1 0 0 0,0 1-1 0 0,2-1 1 0 0,0 1 0 0 0,0-1 0 0 0,3-18 0 0 0,5-23-119 0 0,20-79 0 0 0,-3 17 9 0 0,-22 113 81 0 0,23-129-106 0 0,-18 81-776 0 0,-7 54 541 0 0,3 0-1630 0 0,-2 2 1663 0 0,0-1 0 0 0,0 1 0 0 0,0-1-1 0 0,0 1 1 0 0,0 0 0 0 0,0 0-1 0 0,0-1 1 0 0,0 1 0 0 0,2 0 0 0 0,9 3-1440 0 0,3 1-124 0 0</inkml:trace>
</inkml:ink>
</file>

<file path=ppt/ink/ink8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1:16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91 156 2759 0 0,'1'3'610'0'0,"0"5"1075"0"0,1 1 0 0 0,-1 0 0 0 0,-1 0 0 0 0,0 0 1 0 0,0-1-1 0 0,-2 15 0 0 0,0 26 576 0 0,3-20-2024 0 0,0-17-226 0 0,-1-10 1061 0 0,2-3-787 0 0,2-4-188 0 0,0-1 0 0 0,0 1 0 0 0,0-1 0 0 0,-1 0 0 0 0,0 1 0 0 0,0-1-1 0 0,-1-1 1 0 0,0 1 0 0 0,2-8 0 0 0,2-10 107 0 0,3-28-1 0 0,2-45 13 0 0,-9 78-212 0 0,-2 12-8 0 0,-4-8-16 0 0,4 12-27 0 0,-1 0 0 0 0,1 1 0 0 0,-1-1 0 0 0,0 1-1 0 0,0-1 1 0 0,0 1 0 0 0,0 0 0 0 0,0-1 0 0 0,-1 1 0 0 0,1 0 0 0 0,-1 0-1 0 0,1 0 1 0 0,-4-3 0 0 0,3 3 8 0 0,1 2 18 0 0,0-1 1 0 0,0 0-1 0 0,0 0 0 0 0,0 1 1 0 0,-1-1-1 0 0,1 1 1 0 0,0-1-1 0 0,0 1 0 0 0,-1-1 1 0 0,1 1-1 0 0,-2-1 1 0 0,1 1 6 0 0,-1 0 0 0 0,0 0 0 0 0,0 1 0 0 0,0-1 0 0 0,0 1 0 0 0,0-1 0 0 0,1 1 0 0 0,-1 0 0 0 0,0 0 0 0 0,-3 2 0 0 0,2-2 14 0 0,-1 1 0 0 0,-12 12 0 0 0,11-9 26 0 0,2 1-1 0 0,-1-1 1 0 0,1 1-1 0 0,0 0 1 0 0,0 0-1 0 0,0 0 1 0 0,1 0 0 0 0,0 1-1 0 0,0-1 1 0 0,1 1-1 0 0,0 0 1 0 0,0-1-1 0 0,-2 14 1 0 0,1 9 121 0 0,0-1 1 0 0,3 32-1 0 0,0-41-131 0 0,1 7-62 0 0,1 0 0 0 0,1 0 0 0 0,12 43 0 0 0,32 73-63 0 0,-43-132 182 0 0,1 1 0 0 0,0-1 0 0 0,0 0 0 0 0,1 0 1 0 0,0-1-1 0 0,12 14 0 0 0,-17-22-54 0 0,1 1 1 0 0,0-1-1 0 0,0 1 1 0 0,0-1-1 0 0,0 0 1 0 0,0 0-1 0 0,0 0 1 0 0,0 0-1 0 0,0 0 1 0 0,0 0-1 0 0,1 0 1 0 0,3 0-1 0 0,11-1 48 0 0,-11-2-70 0 0,0 0 1 0 0,0 0-1 0 0,0 0 1 0 0,-1-1-1 0 0,1 0 1 0 0,-1 0 0 0 0,0 0-1 0 0,0-1 1 0 0,0 1-1 0 0,-1-1 1 0 0,1-1-1 0 0,5-6 1 0 0,5-6-68 0 0,-1-1-1 0 0,11-19 1 0 0,-7 7-222 0 0,-1 1 0 0 0,-2-2 0 0 0,14-39-1 0 0,4-42-4988 0 0,-26 82 3211 0 0</inkml:trace>
</inkml:ink>
</file>

<file path=ppt/ink/ink8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1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266 875 5063 0 0,'0'0'827'0'0,"2"0"738"0"0,9-1 4761 0 0,-3-2-2757 0 0,-7 1-2604 0 0,0 1-865 0 0,-1 0-1 0 0,1 0 0 0 0,-1 0 1 0 0,0 0-1 0 0,1 0 0 0 0,-1 0 1 0 0,0 0-1 0 0,0-1 1 0 0,0 1-1 0 0,0 0 0 0 0,0 0 1 0 0,0 0-1 0 0,0 0 0 0 0,0 0 1 0 0,-1 0-1 0 0,1-1 1 0 0,0 1-1 0 0,-1 0 0 0 0,0-1 1 0 0,0-1-43 0 0,-1 1 0 0 0,1-1 0 0 0,-1 1 0 0 0,0-1 0 0 0,0 1 0 0 0,0 0 0 0 0,-4-3 0 0 0,0 0-68 0 0,0 1 1 0 0,0 0 0 0 0,-1 0 0 0 0,0 0 0 0 0,-10-3 0 0 0,7 3 61 0 0,0-1 0 0 0,1 0 1 0 0,-1-1-1 0 0,1 0 0 0 0,1 0 0 0 0,-1-1 1 0 0,1 0-1 0 0,0-1 0 0 0,0 1 0 0 0,1-1 1 0 0,0-1-1 0 0,1 0 0 0 0,-7-11 1 0 0,0-3 125 0 0,0 0 1 0 0,2-1-1 0 0,1-1 1 0 0,-9-32-1 0 0,11 32-161 0 0,1 4-40 0 0,1-1-1 0 0,-3-23 1 0 0,8 39-10 0 0,0-1 0 0 0,1 1 0 0 0,0 0 0 0 0,0-1 0 0 0,1 1 0 0 0,-1-1 1 0 0,1 1-1 0 0,1 0 0 0 0,-1-1 0 0 0,1 1 0 0 0,5-10 0 0 0,4-3-222 0 0,0 1 1 0 0,2 0-1 0 0,0 1 0 0 0,21-20 1 0 0,18-25-1489 0 0,-22 24 1155 0 0,-9 12-544 0 0,25-42 0 0 0,-35 50 153 0 0,-2 1-163 0 0</inkml:trace>
</inkml:ink>
</file>

<file path=ppt/ink/ink8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1:17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0 2759 0 0,'0'0'126'0'0,"-1"2"-5"0"0,-1 3-74 0 0,1-3-23 0 0,0 0 1 0 0,0-1-1 0 0,0 1 1 0 0,0 0-1 0 0,0 0 0 0 0,0-1 1 0 0,0 1-1 0 0,-1-1 1 0 0,1 1-1 0 0,-1-1 1 0 0,1 1-1 0 0,-1-1 1 0 0,0 0-1 0 0,-3 2 0 0 0,-2 2 963 0 0,-16 4 9741 0 0,16-6-8787 0 0,3 0-1612 0 0,4-3-304 0 0,-1 0 1 0 0,1 0 0 0 0,0 0-1 0 0,-1 0 1 0 0,1 1-1 0 0,-1-1 1 0 0,1 0 0 0 0,0 0-1 0 0,-1 0 1 0 0,1 1-1 0 0,0-1 1 0 0,-1 0-1 0 0,1 0 1 0 0,0 1 0 0 0,-1-1-1 0 0,1 0 1 0 0,0 1-1 0 0,0-1 1 0 0,-1 0 0 0 0,1 1-1 0 0,0-1 1 0 0,0 0-1 0 0,-1 1 1 0 0,-1 11 2 0 0,-1 0 0 0 0,2 0 1 0 0,-1 0-1 0 0,2 1 0 0 0,-1-1 0 0 0,3 17 0 0 0,-1 21-28 0 0,-5-4-488 0 0,-16 70-1 0 0,10-68 726 0 0,-4 56-1 0 0,14-100-75 0 0,0 0 1 0 0,0 0-1 0 0,1 0 0 0 0,-1 0 0 0 0,1 0 0 0 0,0-1 1 0 0,0 1-1 0 0,2 5 0 0 0,-1-7-85 0 0,0-1-11 0 0,3 2-74 0 0,0-1 0 0 0,1 0 0 0 0,-1 0 0 0 0,0 0 0 0 0,1-1 0 0 0,-1 0 0 0 0,1 0 0 0 0,-1 0 0 0 0,1 0 0 0 0,-1-1 0 0 0,1 0 0 0 0,-1-1 1 0 0,1 1-1 0 0,-1-1 0 0 0,1 0 0 0 0,6-2 0 0 0,1-1-85 0 0,0-1 1 0 0,0-1 0 0 0,0 0 0 0 0,-1 0-1 0 0,19-14 1 0 0,8-7 3 0 0,-34 24 47 0 0,9-3 32 0 0,3 1 11 0 0,8-1 10 0 0,-19 6 12 0 0,0 1 0 0 0,12-1-12 0 0,0 2-10 0 0,-4 1-10 0 0,-13-2 3 0 0,0-1 0 0 0,0 0 0 0 0,-1 1 0 0 0,1-1 0 0 0,0 0 0 0 0,0 1 0 0 0,0-1 0 0 0,0 1 0 0 0,-1-1 0 0 0,1 1 0 0 0,0 0 0 0 0,0-1 0 0 0,0 2 0 0 0,1 0-13 0 0,1 0-44 0 0,-2 1 0 0 0,5 21 2 0 0,-6-19 60 0 0,0 10 2 0 0,-1-10 0 0 0,-1 1 0 0 0,0-1 0 0 0,0 1 0 0 0,0-1 0 0 0,-1 0 0 0 0,0 0 0 0 0,0 0 0 0 0,-6 7 0 0 0,-9 16 0 0 0,12-20-14 0 0,0 0 1 0 0,-1-1-1 0 0,1 0 0 0 0,-1 0 0 0 0,-1 0 1 0 0,1-1-1 0 0,-12 8 0 0 0,-14 4-3948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47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0 14855 0 0,'0'0'1350'0'0,"-2"2"-1110"0"0,-21 11-62 0 0,-30 14 1 0 0,-15 7 314 0 0,49-22-415 0 0,0 1 0 0 0,1 1 0 0 0,0 1 0 0 0,1 0-1 0 0,1 2 1 0 0,0-1 0 0 0,1 2 0 0 0,1 0 0 0 0,1 1 0 0 0,1 0 0 0 0,0 1-1 0 0,1 0 1 0 0,2 1 0 0 0,0 0 0 0 0,1 1 0 0 0,1-1 0 0 0,-7 40 0 0 0,13-53 24 0 0,0-1 1 0 0,0 1 0 0 0,1-1-1 0 0,0 1 1 0 0,2 8-1 0 0,-1-12 5 0 0,-1-1-1 0 0,1 1 1 0 0,0-1-1 0 0,1 1 0 0 0,-1-1 1 0 0,0 0-1 0 0,1 0 0 0 0,0 1 1 0 0,0-1-1 0 0,0 0 0 0 0,0-1 1 0 0,3 5-1 0 0,-4-6-63 0 0,0-1 0 0 0,0 1 0 0 0,1 0-1 0 0,-1-1 1 0 0,0 1 0 0 0,0-1 0 0 0,0 1-1 0 0,0-1 1 0 0,0 1 0 0 0,1-1 0 0 0,-1 0 0 0 0,0 1-1 0 0,0-1 1 0 0,1 0 0 0 0,-1 0 0 0 0,0 0-1 0 0,0 0 1 0 0,1 0 0 0 0,-1 0 0 0 0,0-1-1 0 0,0 1 1 0 0,2-1 0 0 0,1 0 63 0 0,0 0-1 0 0,0-1 1 0 0,0 0 0 0 0,7-4-1 0 0,12-9 200 0 0,-1-2-1 0 0,-1-1 1 0 0,0 0-1 0 0,33-39 1 0 0,60-95-179 0 0,-108 143-138 0 0,-3 5 17 0 0,25-40-382 0 0,-26 40 281 0 0,0 1 0 0 0,0-1 0 0 0,-1 0 0 0 0,1 0 0 0 0,-1 0-1 0 0,0 0 1 0 0,0 0 0 0 0,0 0 0 0 0,-1 0 0 0 0,1-6 0 0 0,-2 10 62 0 0,1-1 0 0 0,0 0 0 0 0,0 0 0 0 0,0 0 0 0 0,-1 0 0 0 0,1 1 0 0 0,-1-1 0 0 0,1 0 0 0 0,0 0 0 0 0,-1 1 0 0 0,0-1 0 0 0,1 0 1 0 0,-1 0-1 0 0,1 1 0 0 0,-1-1 0 0 0,0 1 0 0 0,1-1 0 0 0,-1 1 0 0 0,0-1 0 0 0,0 1 0 0 0,1-1 0 0 0,-1 1 0 0 0,0 0 0 0 0,0-1 0 0 0,0 1 0 0 0,1 0 0 0 0,-1-1 0 0 0,0 1 0 0 0,0 0 0 0 0,0 0 0 0 0,0 0 0 0 0,0 0 0 0 0,0 0 0 0 0,0 0 0 0 0,-1 1 0 0 0,-5-1-147 0 0,0 1 0 0 0,0 0-1 0 0,-9 2 1 0 0,10-1 33 0 0,-133 37-1599 0 0,95-24 1496 0 0,0-2 0 0 0,-51 7 0 0 0,93-19 251 0 0,1-1 1 0 0,0 0-1 0 0,-1 0 0 0 0,1 1 0 0 0,0-1 0 0 0,-1 0 1 0 0,1 0-1 0 0,-1-1 0 0 0,1 1 0 0 0,0 0 0 0 0,-1 0 1 0 0,1-1-1 0 0,-3 0 0 0 0,4 1 0 0 0,0 0 0 0 0,0 0-1 0 0,0-1 1 0 0,0 1 0 0 0,0 0-1 0 0,0 0 1 0 0,0 0 0 0 0,-1-1 0 0 0,1 1-1 0 0,0 0 1 0 0,0 0 0 0 0,0 0 0 0 0,0-1-1 0 0,0 1 1 0 0,0 0 0 0 0,0 0 0 0 0,0-1-1 0 0,0 1 1 0 0,0 0 0 0 0,0 0-1 0 0,1 0 1 0 0,-1-1 0 0 0,0 1 0 0 0,0 0-1 0 0,0 0 1 0 0,0 0 0 0 0,0-1 0 0 0,0 1-1 0 0,10-12-116 0 0,8-5-726 0 0,9-4-308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0:13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257 134 4607 0 0,'0'0'2710'0'0,"-1"-1"-1474"0"0,-7-3-889 0 0,-3-3 92 0 0,-1 0-1 0 0,-17-6 0 0 0,23 10-418 0 0,5 2 336 0 0,-17-20 5984 0 0,16 19-6204 0 0,1-1-1 0 0,-1 1 1 0 0,1 0-1 0 0,-1 0 1 0 0,0 0-1 0 0,0 0 1 0 0,0 0-1 0 0,0 0 1 0 0,0 0 0 0 0,0 1-1 0 0,-3-3 1 0 0,-1 0 72 0 0,5 3-120 0 0,-7-3 456 0 0,7 3-490 0 0,0 0 0 0 0,0 0-1 0 0,1-1 1 0 0,-1 1 0 0 0,0 0 0 0 0,1 0 0 0 0,-1 0 0 0 0,1-1 0 0 0,0 1-1 0 0,-1 0 1 0 0,1 0 0 0 0,0-1 0 0 0,0 1 0 0 0,0 0 0 0 0,0 0-1 0 0,0-1 1 0 0,0 1 0 0 0,0 0 0 0 0,0-1 0 0 0,0 1 0 0 0,1 0 0 0 0,0-3-1 0 0,-1 3-10 0 0,0-1 397 0 0,0 2-422 0 0,0 0-1 0 0,0-1 1 0 0,0 1-1 0 0,0 0 1 0 0,1-1-1 0 0,-1 1 1 0 0,0 0-1 0 0,0-1 1 0 0,0 1 0 0 0,0 0-1 0 0,0-1 1 0 0,0 1-1 0 0,1 0 1 0 0,-1 0-1 0 0,0-1 1 0 0,0 1-1 0 0,0 0 1 0 0,1 0-1 0 0,-1-1 1 0 0,0 1-1 0 0,0 0 1 0 0,1 0 0 0 0,-1 0-1 0 0,0-1 1 0 0,1 1-1 0 0,3 6 20 0 0,1-1-1 0 0,0 0 1 0 0,0 0 0 0 0,0 0-1 0 0,1 0 1 0 0,7 4 0 0 0,-5-4 27 0 0,0 1-1 0 0,13 14 1 0 0,-14-13-64 0 0,0 1 0 0 0,0 1 0 0 0,-2 1 0 0 0,1 5 0 0 0,-7-11 0 0 0,0-1 0 0 0,1 3 0 0 0,0 0 0 0 0,1-1 0 0 0,0 1 0 0 0,1 7 0 0 0,3 9 0 0 0,2 28 64 0 0,4-9-11 0 0,-9-27-41 0 0,-2-12-12 0 0,0 0 0 0 0,0 1 0 0 0,0-1 0 0 0,1 0 0 0 0,-1 0-1 0 0,1 0 1 0 0,-1 0 0 0 0,1 0 0 0 0,1 3 0 0 0,8 13 34 0 0,11 29-1 0 0,-16-33-20 0 0,1-1-1 0 0,0 1 0 0 0,1-1 0 0 0,16 23 0 0 0,-5-19-12 0 0,-14-13 2 0 0,0-1 0 0 0,-1 1 0 0 0,1 0 1 0 0,4 7-1 0 0,-5-7 11 0 0,1 1 0 0 0,-1-1 0 0 0,1 0 0 0 0,0 0 0 0 0,0-1 0 0 0,1 1 0 0 0,5 3 0 0 0,-5-3-5 0 0,1 0-1 0 0,-1 0 1 0 0,0 1 0 0 0,0 0 0 0 0,0 0-1 0 0,0 0 1 0 0,-1 0 0 0 0,0 1-1 0 0,5 8 1 0 0,-6-9-8 0 0,-2-3 0 0 0,1 1 0 0 0,-1-1 0 0 0,0 1 0 0 0,0-1 0 0 0,0 1 0 0 0,0 0 0 0 0,0 2 0 0 0,1-1-3 0 0,-1 0 16 0 0,0 0 0 0 0,-1-1 0 0 0,1 1-1 0 0,0-1 1 0 0,-1 1 0 0 0,0 0 0 0 0,0 0-1 0 0,0-1 1 0 0,-1 1 0 0 0,0 4-1 0 0,0-2 42 0 0,1 0-33 0 0,-1-1-1 0 0,1 1 0 0 0,0-1 1 0 0,0 1-1 0 0,0-1 0 0 0,2 10 0 0 0,1-6-9 0 0,2 6-2 0 0,1-4 35 0 0,3 2-33 0 0,3 1 17 0 0,-5 0 8 0 0,-6-13-36 0 0,6 18 0 0 0,-7-11 0 0 0,-2 11 0 0 0,2-8 0 0 0,-2 5 0 0 0,-5 13 0 0 0,6-26 0 0 0,1 14 0 0 0,1-6 0 0 0,2-1 0 0 0,14 32 0 0 0,-16-32 0 0 0,0-8 0 0 0,-1-1 0 0 0,0 0 0 0 0,1 1 0 0 0,-1-1 0 0 0,0 0 0 0 0,0 1 0 0 0,0-1 0 0 0,-1 1 0 0 0,1-1 0 0 0,0 0 0 0 0,0 1 0 0 0,-1-1 0 0 0,1 0 0 0 0,0 0 0 0 0,-1 1 0 0 0,0-1 0 0 0,-1 2 0 0 0,0 2 0 0 0,0 0 0 0 0,1-3 0 0 0,0 1 0 0 0,0-1 0 0 0,0 0 0 0 0,0 0 0 0 0,-1 0 0 0 0,1 0 0 0 0,-1 0 0 0 0,1 0 0 0 0,-1-1 0 0 0,0 1 0 0 0,-2 2 0 0 0,-18 17 64 0 0,15-13-64 0 0,2-2 0 0 0,0 0 0 0 0,2 7 0 0 0,-1-3 0 0 0,0-1 0 0 0,-1 0 0 0 0,0-2 0 0 0,4-5 3 0 0,-1 0 0 0 0,0 0 0 0 0,0 0 0 0 0,0 0 0 0 0,1 0 0 0 0,-2-1 0 0 0,1 1 0 0 0,0 0 0 0 0,0-1 0 0 0,0 0 0 0 0,-1 0 0 0 0,1 0 0 0 0,-1 0 0 0 0,1 0 0 0 0,-1 0 0 0 0,1 0 0 0 0,-1-1 0 0 0,1 0 0 0 0,-5 1 0 0 0,-1 0 1 0 0,-10 3-4 0 0,10-2 0 0 0,0 3 1264 0 0,10-5-1160 0 0,7 0-17 0 0,0 1-70 0 0,-8-1-17 0 0,1 0 0 0 0,-1 0 0 0 0,0 0 0 0 0,1 0 0 0 0,-1 0 0 0 0,0 0 0 0 0,1 1 0 0 0,-1-1 0 0 0,0 0 0 0 0,1 1 0 0 0,-1-1 0 0 0,0 1 0 0 0,0-1 0 0 0,1 1 0 0 0,-1-1 0 0 0,0 1 0 0 0,1 1 0 0 0,15 10 0 0 0,28 9 0 0 0,-30-15 0 0 0,0 1 0 0 0,18 11 0 0 0,-25-13 0 0 0,2 2 0 0 0,1 0 0 0 0,-2 0 0 0 0,1 1 0 0 0,8 10 0 0 0,-10-11 0 0 0,36 23 0 0 0,-43-29 0 0 0,0 0 0 0 0,0 0 0 0 0,0-1 0 0 0,0 1 0 0 0,0 0 0 0 0,0-1 0 0 0,0 1 0 0 0,0 0 0 0 0,0-1 0 0 0,0 1 0 0 0,0-1 0 0 0,0 0 0 0 0,0 1 0 0 0,0-1 0 0 0,0 0 0 0 0,1 0 0 0 0,1 0 0 0 0,-1 0 0 0 0,0 0 0 0 0,0 0 0 0 0,0 0 0 0 0,0 1 0 0 0,0-1 0 0 0,0 0 0 0 0,0 1 0 0 0,0 0 0 0 0,2 0 0 0 0,59 21 0 0 0,-53-18 0 0 0,-3 0-16 0 0,11 12-160 0 0,-17-15 96 0 0,-1 2 40 0 0,0-2 29 0 0,1 0 1 0 0,-1 0 0 0 0,0 0-1 0 0,0 0 1 0 0,-1 0 0 0 0,1 0-1 0 0,0 0 1 0 0,0 0 0 0 0,0 0-1 0 0,-1 0 1 0 0,1 0 0 0 0,-1 0 0 0 0,1 0-1 0 0,-1 0 1 0 0,1 0 0 0 0,-1 0-1 0 0,1 0 1 0 0,-1 0 0 0 0,0 0-1 0 0,1 0 1 0 0,-1-1 0 0 0,0 1-1 0 0,-2 1 1 0 0,-7 7-2 0 0,0-1 0 0 0,-12 7 0 0 0,-15 12-16 0 0,29-22 28 0 0,1-1 0 0 0,-1 0 0 0 0,0 0 0 0 0,0-1 0 0 0,-15 4 0 0 0,-15 7 0 0 0,-69 25-37 0 0,2-1-17 0 0,95-32 12 0 0,2 1 31 0 0,3 1 11 0 0,2-1 15 0 0,24-2 138 0 0,-14-4-154 0 0,3 0 2 0 0,16-1 10 0 0,-18-1 43 0 0,-7 1-56 0 0,-1 0-1 0 0,1 0 0 0 0,-1 0 1 0 0,1 0-1 0 0,-1 0 1 0 0,1 0-1 0 0,-1 0 0 0 0,1 0 1 0 0,-1 0-1 0 0,1 0 1 0 0,-1 0-1 0 0,1 1 0 0 0,-1-1 1 0 0,0 0-1 0 0,1 0 1 0 0,-1 0-1 0 0,1 1 0 0 0,-1-1 1 0 0,1 0-1 0 0,-1 1 1 0 0,0-1-1 0 0,1 0 0 0 0,-1 1 1 0 0,13 8-5 0 0,22 13 0 0 0,9 5 10 0 0,-21-10-19 0 0,40 40 0 0 0,-52-44 10 0 0,0-1-1 0 0,-1 2 1 0 0,-1 0 0 0 0,15 26-1 0 0,-17-26 3 0 0,-1 0 0 0 0,0 1 0 0 0,-1-1 0 0 0,0 1 0 0 0,-1 1 0 0 0,-1-1 0 0 0,2 23 0 0 0,-4-31 3 0 0,-1 0-1 0 0,-1 0 0 0 0,1-1 1 0 0,-1 1-1 0 0,0 0 1 0 0,0 0-1 0 0,-1-1 0 0 0,0 1 1 0 0,0-1-1 0 0,-1 1 1 0 0,0-1-1 0 0,0 0 0 0 0,0 0 1 0 0,-1 0-1 0 0,0-1 1 0 0,0 1-1 0 0,0-1 0 0 0,-1 0 1 0 0,-7 7-1 0 0,-10 4 9 0 0,-1 0 1 0 0,0-2-1 0 0,0-1 0 0 0,-2-1 0 0 0,-27 10 0 0 0,-54 28 14 0 0,72-29-13 0 0,0 2 0 0 0,2 1 0 0 0,1 1 0 0 0,1 2 0 0 0,1 1 0 0 0,2 2 0 0 0,-31 40 0 0 0,45-51-9 0 0,8-11 3 0 0,-1 0-1 0 0,0 0 1 0 0,0-1 0 0 0,-1 0-1 0 0,0 0 1 0 0,-8 6 0 0 0,12-12 18 0 0,1 1-1 0 0,0-1 1 0 0,-1 0 0 0 0,1 0 0 0 0,-1 0 0 0 0,1-1 0 0 0,-1 1-1 0 0,-2 0 1 0 0,-6 1 79 0 0,10-1-91 0 0,0-1 0 0 0,0 0 0 0 0,0 0 0 0 0,-1 0 1 0 0,1 0-1 0 0,0 0 0 0 0,0 0 0 0 0,0 0 0 0 0,0 0 0 0 0,0 0 0 0 0,-1-1 0 0 0,1 1 0 0 0,0 0 0 0 0,-1-2 0 0 0,-12-1 91 0 0,-1 3-12 0 0,30-11-334 0 0,-7 4-4271 0 0</inkml:trace>
</inkml:ink>
</file>

<file path=ppt/ink/ink8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1:18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20 379 2759 0 0,'0'3'207'0'0,"-4"19"-1236"0"0,-1 2 4758 0 0,-2 16 8396 0 0,7-37-10361 0 0,0 0-1548 0 0,1 7-92 0 0,0-7-225 0 0,11 3-331 0 0,-10-5 301 0 0,1-1 3 0 0,2-2 168 0 0,1 0-1 0 0,-1 0 1 0 0,1-1 0 0 0,-1 1-1 0 0,0-1 1 0 0,0 0-1 0 0,0 0 1 0 0,-1-1-1 0 0,9-7 1 0 0,11-8 108 0 0,-16 13-154 0 0,1-1-1 0 0,-2 0 1 0 0,1-1-1 0 0,-1 0 1 0 0,0 0-1 0 0,0-1 1 0 0,-1 0-1 0 0,0 0 1 0 0,-1 0-1 0 0,0-1 1 0 0,4-10-1 0 0,-3-1-70 0 0,0-1 1 0 0,-1 0-1 0 0,3-34 1 0 0,-6 38 16 0 0,7-68-434 0 0,-9 74 292 0 0,0 0-1 0 0,-1 0 1 0 0,0 1 0 0 0,0-1 0 0 0,-4-12-1 0 0,4 23 120 0 0,1-1 0 0 0,-1 1 0 0 0,0-1-1 0 0,0 1 1 0 0,1 0 0 0 0,-1-1 0 0 0,0 1-1 0 0,-1 0 1 0 0,1-1 0 0 0,0 1 0 0 0,0 0-1 0 0,0 0 1 0 0,-3-1 0 0 0,3 1 31 0 0,-1 0-291 0 0,0 1-1 0 0,-2 1 247 0 0,0 1-1 0 0,0-1 1 0 0,0 1-1 0 0,0 0 1 0 0,0 0-1 0 0,1 1 1 0 0,-1-1-1 0 0,1 1 1 0 0,0-1-1 0 0,0 1 1 0 0,0 0 0 0 0,0 0-1 0 0,0 1 1 0 0,0-1-1 0 0,1 1 1 0 0,-3 3-1 0 0,-5 10-108 0 0,1 1 0 0 0,-8 24 0 0 0,5-14 197 0 0,-13 35 95 0 0,16-38 517 0 0,-21 43 0 0 0,25-60-275 0 0,2 0 0 0 0,-1 0-1 0 0,1 0 1 0 0,1 1 0 0 0,-1-1-1 0 0,1 1 1 0 0,1-1 0 0 0,0 1-1 0 0,0 0 1 0 0,0 11 0 0 0,3-1-105 0 0,-1 0-1 0 0,2-1 1 0 0,9 32 0 0 0,-7-33-262 0 0,23 77-504 0 0,-22-79 453 0 0,1 0 0 0 0,0 0 0 0 0,0-1 0 0 0,12 16 0 0 0,-9-18 353 0 0,-1 0 0 0 0,1-1 0 0 0,1 0 0 0 0,0 0 0 0 0,1-1 0 0 0,19 13 0 0 0,-23-18-3 0 0,1 0 0 0 0,0 0 0 0 0,0-1 0 0 0,0 0 0 0 0,0-1 0 0 0,1 0 0 0 0,-1 0 0 0 0,1-1-1 0 0,0 0 1 0 0,0-1 0 0 0,11 0 0 0 0,-6-2-161 0 0,-7-1-365 0 0,-1 0 0 0 0,0-1-1 0 0,0 1 1 0 0,0-1 0 0 0,-1 0 0 0 0,1-1 0 0 0,-1 0 0 0 0,0 0 0 0 0,1 0 0 0 0,-2-1 0 0 0,11-9 0 0 0,-15 12 11 0 0,1 0 0 0 0,-1 0 0 0 0,0 0 0 0 0,0 0 0 0 0,0 0 1 0 0,0 0-1 0 0,0 0 0 0 0,-1 0 0 0 0,1 0 0 0 0,-1-1 1 0 0,1 1-1 0 0,-1 0 0 0 0,0-4 0 0 0,0 5 220 0 0,2-17-1820 0 0</inkml:trace>
</inkml:ink>
</file>

<file path=ppt/ink/ink8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9:58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37 8031 0 0,'0'0'727'0'0,"0"-2"-596"0"0,-3-5-5 0 0,3 5 456 0 0,-2-23 5539 0 0,0 25-5984 0 0,-1 0-95 0 0,0 1-1 0 0,1 0 1 0 0,-1 0-1 0 0,1 0 1 0 0,-1 0-1 0 0,1 0 1 0 0,0 0-1 0 0,-1 1 1 0 0,-3 2 0 0 0,5-3-42 0 0,-25 15 238 0 0,-44 18-1 0 0,-13 0-130 0 0,-39 19-57 0 0,112-48-50 0 0,2 1 0 0 0,-1 0 0 0 0,1 0 0 0 0,-13 12 0 0 0,-17 16 0 0 0,25-22 54 0 0,13-12-54 0 0,0 0 0 0 0,0 1 1 0 0,-1-1-1 0 0,1 0 1 0 0,0 1-1 0 0,0-1 0 0 0,-1 0 1 0 0,1 1-1 0 0,0-1 1 0 0,0 0-1 0 0,0 1 1 0 0,-1-1-1 0 0,1 0 1 0 0,0 1-1 0 0,0-1 1 0 0,0 0-1 0 0,0 1 1 0 0,0-1-1 0 0,0 1 1 0 0,0-1-1 0 0,0 0 1 0 0,0 1-1 0 0,1 1 0 0 0,0 0 0 0 0,0-1 0 0 0,0 1 0 0 0,0-1 0 0 0,0 1 0 0 0,1-1 0 0 0,-1 0 0 0 0,0 0 0 0 0,1 1 0 0 0,-1-1 0 0 0,1 0 0 0 0,0 0 0 0 0,-1 0 0 0 0,1-1 0 0 0,2 2 0 0 0,31 11 0 0 0,260 49-136 0 0,-243-53 168 0 0,-27-5 13 0 0,0 0 0 0 0,37 13 0 0 0,-60-16-34 0 0,0 0 1 0 0,0 1-1 0 0,0-1 1 0 0,-1 0-1 0 0,1 1 1 0 0,0 0-1 0 0,0-1 0 0 0,-1 1 1 0 0,1 0-1 0 0,-1 0 1 0 0,0 0-1 0 0,1 0 1 0 0,-1 0-1 0 0,0 0 0 0 0,0 0 1 0 0,0 0-1 0 0,-1 1 1 0 0,2 3-1 0 0,-2-2-2 0 0,1-1-1 0 0,-1 1 0 0 0,-1-1 1 0 0,1 1-1 0 0,0-1 0 0 0,-1 0 0 0 0,0 1 1 0 0,0-1-1 0 0,0 0 0 0 0,0 0 1 0 0,0 1-1 0 0,0-1 0 0 0,-1 0 1 0 0,0 0-1 0 0,0 0 0 0 0,0-1 1 0 0,-4 6-1 0 0,-4 4 37 0 0,-1-1 0 0 0,-20 15 1 0 0,25-21-33 0 0,-13 10 24 0 0,-1-1 0 0 0,0-1 1 0 0,-1-1-1 0 0,-1-1 0 0 0,-41 16 0 0 0,-121 26 522 0 0,139-42-326 0 0,31-7-89 0 0,-1 0 1 0 0,0-2 0 0 0,0 0-1 0 0,0 0 1 0 0,0-1 0 0 0,0-1-1 0 0,0-1 1 0 0,0 0 0 0 0,-25-6-1 0 0,38 7-124 0 0,0-1 0 0 0,1 1 0 0 0,-1-1 0 0 0,0 0 0 0 0,0 0 0 0 0,1 0-1 0 0,-1 0 1 0 0,0 0 0 0 0,1 0 0 0 0,-1-1 0 0 0,1 1 0 0 0,0 0 0 0 0,-1-1 0 0 0,1 1-1 0 0,0-1 1 0 0,0 1 0 0 0,0-1 0 0 0,0 0 0 0 0,0 0 0 0 0,0 1 0 0 0,0-1 0 0 0,1 0 0 0 0,-1 0-1 0 0,0 0 1 0 0,1 0 0 0 0,0 0 0 0 0,-1 0 0 0 0,1 1 0 0 0,0-1 0 0 0,0 0 0 0 0,0 0 0 0 0,1 0-1 0 0,-1 0 1 0 0,1-4 0 0 0,15-30-396 0 0,-15 34 204 0 0</inkml:trace>
</inkml:ink>
</file>

<file path=ppt/ink/ink8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9:58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22 7831 0 0,'0'0'706'0'0,"-1"-2"-578"0"0,-1-5 121 0 0,2 6 1 0 0,-1 1-1 0 0,1-1 1 0 0,-1 0 0 0 0,1 0-1 0 0,-1 1 1 0 0,0-1 0 0 0,1 1-1 0 0,-1-1 1 0 0,1 0 0 0 0,-1 1-1 0 0,0-1 1 0 0,0 1 0 0 0,1-1-1 0 0,-1 1 1 0 0,0 0 0 0 0,0-1-1 0 0,0 1 1 0 0,0 0 0 0 0,1-1-1 0 0,-3 1 1 0 0,-18-1 1847 0 0,18 1-1992 0 0,0 1 0 0 0,0 0 0 0 0,0 0 1 0 0,0 0-1 0 0,0 0 0 0 0,1 0 0 0 0,-1 0 0 0 0,0 1 0 0 0,1 0 1 0 0,-1-1-1 0 0,1 1 0 0 0,-1 0 0 0 0,1 0 0 0 0,0 0 0 0 0,-1 0 1 0 0,1 1-1 0 0,1-1 0 0 0,-1 1 0 0 0,0-1 0 0 0,0 1 0 0 0,1 0 1 0 0,0-1-1 0 0,-2 5 0 0 0,-29 79 396 0 0,12-27-194 0 0,-41 77 378 0 0,8-24-119 0 0,52-109-477 0 0,5-3-1 0 0,2-1-202 0 0,1 0 1 0 0,0-1-1 0 0,-1 0 1 0 0,1 0-1 0 0,7-4 1 0 0,20-10-757 0 0</inkml:trace>
</inkml:ink>
</file>

<file path=ppt/ink/ink8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9:59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40 9215 0 0,'-7'-10'816'0'0,"-1"-1"-656"0"0,0 2-160 0 0,-1 0 6072 0 0,12 25-6072 0 0,1-2-776 0 0,3-1-120 0 0</inkml:trace>
</inkml:ink>
</file>

<file path=ppt/ink/ink8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19:59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68 339 2759 0 0,'-1'4'207'0'0,"-7"34"-89"0"0,1-12 2831 0 0,-16 41 0 0 0,23-66-2582 0 0,-1 0 0 0 0,1 0 0 0 0,-1 0 0 0 0,1 0 0 0 0,-1 0 0 0 0,0 0 1 0 0,0 0-1 0 0,1 0 0 0 0,-1 0 0 0 0,0 0 0 0 0,0 0 0 0 0,0-1 0 0 0,0 1 0 0 0,0 0 0 0 0,0-1 0 0 0,0 1 0 0 0,0-1 0 0 0,-2 2 0 0 0,2-2-860 0 0,-1 1 2292 0 0,1-3-1092 0 0,-1-2-528 0 0,1 0-1 0 0,0 0 1 0 0,0 0 0 0 0,0 0 0 0 0,0 0 0 0 0,1 0 0 0 0,0-1 0 0 0,0 1 0 0 0,0 0 0 0 0,0 0 0 0 0,1-1 0 0 0,-1 1 0 0 0,1 0 0 0 0,0 0 0 0 0,0 0 0 0 0,3-6 0 0 0,4-8-1 0 0,0 0 1 0 0,13-20-1 0 0,-15 28-77 0 0,13-21-146 0 0,0 1 1 0 0,3 1-1 0 0,0 1 1 0 0,2 1-1 0 0,53-48 0 0 0,-53 58-267 0 0,1 1 0 0 0,1 1 0 0 0,50-22 1 0 0,-43 22 88 0 0,-18 9 180 0 0,-1 3 32 0 0,1 5 27 0 0,-14-1-7 0 0,1 0 1 0 0,0 0-1 0 0,-1 1 0 0 0,1-1 0 0 0,-1 0 0 0 0,0 0 1 0 0,1 1-1 0 0,-1-1 0 0 0,0 1 0 0 0,0-1 0 0 0,0 1 1 0 0,0 0-1 0 0,0-1 0 0 0,0 1 0 0 0,-1 0 0 0 0,1 0 1 0 0,0-1-1 0 0,-1 1 0 0 0,1 0 0 0 0,-1 0 0 0 0,0 0 1 0 0,0 0-1 0 0,0 0 0 0 0,0 0 0 0 0,0-1 0 0 0,0 3 1 0 0,-1 7 38 0 0,0 0 1 0 0,-1 0-1 0 0,-4 12 1 0 0,-3 5 1 0 0,-1 0 0 0 0,-2-1 0 0 0,-21 36 0 0 0,-17 42-34 0 0,39-80 2 0 0,7-16-12 0 0,0 0 0 0 0,1 0 0 0 0,0 0 0 0 0,1 0-1 0 0,-4 18 1 0 0,6-6-8 0 0,3-16 4 0 0,-1-3 9 0 0,5 13-60 0 0,-6-13-82 0 0,1 0-892 0 0,8 4-3697 0 0</inkml:trace>
</inkml:ink>
</file>

<file path=ppt/ink/ink8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0:00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6447 0 0,'0'0'7695'0'0,"3"1"-7214"0"0,5 0-254 0 0,0 1 1 0 0,-1-1-1 0 0,1-1 0 0 0,0 1 0 0 0,0-1 0 0 0,0-1 0 0 0,10-1 1 0 0,59-15 1203 0 0,-20 4-634 0 0,43-11 93 0 0,-10 1-2138 0 0,-74 20-5272 0 0</inkml:trace>
</inkml:ink>
</file>

<file path=ppt/ink/ink8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0:00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23 6911 0 0,'1'-2'315'0'0,"10"-19"7686"0"0,-12 22-7714 0 0,0-1-1 0 0,0 1 1 0 0,0-1-1 0 0,1 1 1 0 0,-1 0-1 0 0,0 0 1 0 0,0 0-1 0 0,0-1 1 0 0,1 1-1 0 0,-2 2 1 0 0,-1 0 5 0 0,-19 21 102 0 0,1 1-1 0 0,1 0 1 0 0,1 2-1 0 0,1 0 1 0 0,-17 35-1 0 0,16-20-241 0 0,1 0 0 0 0,2 2-1 0 0,-12 49 1 0 0,21-63-220 0 0,2 0-1 0 0,1 0 0 0 0,0 42 1 0 0,5-57-1974 0 0,0-13 837 0 0</inkml:trace>
</inkml:ink>
</file>

<file path=ppt/ink/ink8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0:01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8495 0 0,'0'0'3450'0'0,"0"3"-2569"0"0,-1 6-515 0 0,1 1 1 0 0,1-1-1 0 0,0 1 0 0 0,0-1 0 0 0,1 1 1 0 0,0-1-1 0 0,0 1 0 0 0,1-1 0 0 0,0 0 1 0 0,9 17-1 0 0,-2-9 24 0 0,0 0 0 0 0,1 0 1 0 0,0-1-1 0 0,21 22 0 0 0,-2-8 124 0 0,2-2 0 0 0,1-1 0 0 0,38 23 0 0 0,10 1-108 0 0,2-3 0 0 0,108 46 0 0 0,-178-87-1441 0 0,-11-6-33 0 0</inkml:trace>
</inkml:ink>
</file>

<file path=ppt/ink/ink8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0:01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1 8287 0 0,'0'0'756'0'0,"-3"1"-622"0"0,-11 8 434 0 0,0 0 0 0 0,0 1 0 0 0,1 1 0 0 0,-14 14 0 0 0,-46 56 3296 0 0,28-30-3386 0 0,-131 145 1313 0 0,29-47-1123 0 0,50-49-615 0 0,88-92-111 0 0,7-7-241 0 0</inkml:trace>
</inkml:ink>
</file>

<file path=ppt/ink/ink8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0:15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 7167 0 0,'0'0'8654'0'0,"3"-1"-8392"0"0,11 1 14 0 0,0 0-1 0 0,1 1 0 0 0,-1 0 1 0 0,15 4-1 0 0,-9-2-61 0 0,33 2-1 0 0,-8-6-103 0 0,-1-2 0 0 0,0-1 0 0 0,51-13 0 0 0,215-67 52 0 0,-291 78-427 0 0,0 1 1 0 0,0 1 0 0 0,0 1 0 0 0,31-1-1 0 0,-49 4 191 0 0,0 0 0 0 0,-1 0-1 0 0,1 0 1 0 0,-1 0 0 0 0,1 0 0 0 0,-1 0-1 0 0,1 0 1 0 0,-1 0 0 0 0,1 0 0 0 0,-1 0-1 0 0,1 1 1 0 0,-1-1 0 0 0,1 0 0 0 0,-1 0-1 0 0,1 0 1 0 0,-1 1 0 0 0,1-1 0 0 0,-1 0-1 0 0,1 1 1 0 0,6 1-1522 0 0,-7 1 265 0 0,3 9-105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0:15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4607 0 0,'0'0'13824'0'0,"11"-4"-13240"0"0,2 1-82 0 0,0-1 0 0 0,22-9 0 0 0,-19 7-436 0 0,22-7 1 0 0,3 3 36 0 0,38-9-53 0 0,-38 12-265 0 0,47-8-1696 0 0,-28 8-2607 0 0,-35 6-878 0 0</inkml:trace>
</inkml:ink>
</file>

<file path=ppt/ink/ink8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0:1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0 5063 0 0,'0'0'12656'0'0,"0"3"-12549"0"0,-2 12-89 0 0,-1 1 0 0 0,-1-1 1 0 0,-1 0-1 0 0,0-1 0 0 0,-12 25 1 0 0,-44 70 217 0 0,21-41-163 0 0,25-39 38 0 0,2 0 0 0 0,1 1 0 0 0,1 0 0 0 0,-7 38 0 0 0,1-8-81 0 0,16-58-199 0 0</inkml:trace>
</inkml:ink>
</file>

<file path=ppt/ink/ink8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0:16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0 3223 0 0,'0'0'143'0'0,"-3"1"-3"0"0,-14 1 4010 0 0,-30 10 0 0 0,-53 23-1290 0 0,74-25-2759 0 0,-8 3 57 0 0,0 2-1 0 0,-61 37 0 0 0,68-35-157 0 0,9-6 0 0 0,0 1 0 0 0,-32 27 0 0 0,30-19 1 0 0,-48 49-3 0 0,61-60 4 0 0,0 0 0 0 0,0 0-1 0 0,1 1 1 0 0,0 0 0 0 0,1 0-1 0 0,-5 14 1 0 0,6-15 34 0 0,2 0 0 0 0,-1 0 0 0 0,1 0 0 0 0,1 0 0 0 0,-2 18 0 0 0,4-23 3 0 0,0 0 0 0 0,1-1 0 0 0,-1 1 0 0 0,1-1 0 0 0,0 0 1 0 0,0 1-1 0 0,0-1 0 0 0,0 0 0 0 0,0 0 0 0 0,1 0 0 0 0,3 3 0 0 0,-1-2-5 0 0,0 1 0 0 0,0-2-1 0 0,0 1 1 0 0,1-1 0 0 0,-1 0 0 0 0,1 0-1 0 0,0 0 1 0 0,0-1 0 0 0,0 0 0 0 0,0 0-1 0 0,11 2 1 0 0,-3-2-38 0 0,-1-1 0 0 0,1 0 0 0 0,0-1 1 0 0,18-1-1 0 0,-4-2-933 0 0,0 0 0 0 0,0-2 0 0 0,-1-1 0 0 0,46-15 1 0 0,-47 10-518 0 0</inkml:trace>
</inkml:ink>
</file>

<file path=ppt/ink/ink8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0:16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9 10591 0 0,'0'0'819'0'0,"-2"-1"-416"0"0,1 0-278 0 0,0 0 0 0 0,-1 1 1 0 0,1-1-1 0 0,-1 0 1 0 0,1 0-1 0 0,-1 1 0 0 0,0-1 1 0 0,1 1-1 0 0,-1-1 1 0 0,1 1-1 0 0,-1 0 0 0 0,0 0 1 0 0,1 0-1 0 0,-1 0 1 0 0,0 0-1 0 0,-2 0 0 0 0,0 1 35 0 0,-1 0-1 0 0,1 0 0 0 0,-1 0 0 0 0,1 1 1 0 0,-8 3-1 0 0,-1 2-90 0 0,1 1 1 0 0,-22 18 0 0 0,9-7-25 0 0,8-5 105 0 0,-29 28 0 0 0,13-7 37 0 0,8-10-153 0 0,2 2 0 0 0,-28 40 0 0 0,48-63-29 0 0,1 0 0 0 0,0 0 0 0 0,0 0 0 0 0,0 0 0 0 0,0 0 0 0 0,1 1 0 0 0,0-1 0 0 0,0 1 0 0 0,0-1-1 0 0,0 1 1 0 0,1-1 0 0 0,-1 6 0 0 0,4 3 19 0 0,-1-11 4 0 0,0 1 0 0 0,0 0-1 0 0,0-1 1 0 0,0 1 0 0 0,0-1-1 0 0,0 0 1 0 0,1 1 0 0 0,-1-1 0 0 0,1-1-1 0 0,0 1 1 0 0,-1 0 0 0 0,1 0-1 0 0,0-1 1 0 0,4 2 0 0 0,5 1 119 0 0,-1 0-1 0 0,18 3 1 0 0,-10-4 44 0 0,0-2 0 0 0,0 0 1 0 0,0-1-1 0 0,0-1 0 0 0,0 0 0 0 0,0-2 0 0 0,0 0 0 0 0,30-10 0 0 0,-34 8-62 0 0,1 0 0 0 0,-2-1 0 0 0,22-12 0 0 0,-31 15-95 0 0,1-1 0 0 0,-1 0-1 0 0,0 0 1 0 0,0 0 0 0 0,0-1-1 0 0,0 1 1 0 0,-1-1 0 0 0,0 0-1 0 0,0-1 1 0 0,0 1 0 0 0,3-7-1 0 0,-3 5-86 0 0,-1-1 0 0 0,0 0-1 0 0,-1 1 1 0 0,1-1 0 0 0,-2 0-1 0 0,1 0 1 0 0,-1-1 0 0 0,0 1-1 0 0,-1 0 1 0 0,0 0 0 0 0,0 0-1 0 0,-1-1 1 0 0,0 1 0 0 0,0 0-1 0 0,-1 0 1 0 0,0 0 0 0 0,0 0-1 0 0,-1 0 1 0 0,0 1 0 0 0,0-1-1 0 0,-1 1 1 0 0,0 0 0 0 0,0 0-1 0 0,-1 0 1 0 0,0 0 0 0 0,0 1-1 0 0,-1 0 1 0 0,1 0 0 0 0,-1 0-1 0 0,-11-7 1 0 0,7 6-885 0 0,-15-17 0 0 0,22 21 563 0 0,-8-3-1014 0 0</inkml:trace>
</inkml:ink>
</file>

<file path=ppt/ink/ink8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0:17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97 5983 0 0,'14'-20'615'0'0,"25"-29"307"0"0,-34 43 798 0 0,1 1 1 0 0,0 0 0 0 0,10-7 4010 0 0,-12 48-5483 0 0,-7-14-219 0 0,-2 0 0 0 0,-1-1 0 0 0,0 0 0 0 0,-2 0 0 0 0,-15 30 1 0 0,-1 4 48 0 0,-18 49 145 0 0,-104 181-1 0 0,-5-22-144 0 0,118-204-38 0 0,-61 137 88 0 0,92-191-123 0 0,-5 18-90 0 0,5-13-395 0 0,2-8-203 0 0</inkml:trace>
</inkml:ink>
</file>

<file path=ppt/ink/ink8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0:17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63 3679 0 0,'-13'0'12684'0'0,"12"14"-11649"0"0,1-13-963 0 0,0 1 0 0 0,0-1 0 0 0,0 0 1 0 0,1 1-1 0 0,-1-1 0 0 0,0 0 0 0 0,1 1 0 0 0,-1-1 0 0 0,1 0 1 0 0,-1 0-1 0 0,1 1 0 0 0,0-1 0 0 0,-1 0 0 0 0,1 0 1 0 0,0 0-1 0 0,0 0 0 0 0,0 0 0 0 0,1 2 0 0 0,0-2 42 0 0,1 1-1 0 0,-1-1 1 0 0,0 1-1 0 0,1-1 0 0 0,-1 0 1 0 0,1 0-1 0 0,-1 0 1 0 0,6 1-1 0 0,2 0 215 0 0,0-1 0 0 0,0 0 0 0 0,19-1 0 0 0,30-4 819 0 0,104-23 0 0 0,-54 7-621 0 0,249-42-965 0 0,-336 59-1475 0 0,-9 1-3154 0 0</inkml:trace>
</inkml:ink>
</file>

<file path=ppt/ink/ink8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0:18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8607 0 0,'0'0'780'0'0,"0"-2"-640"0"0,1-6 947 0 0,1-1-1 0 0,-1 1 1 0 0,1 0-1 0 0,6-12 0 0 0,-8 18 201 0 0,14 11-758 0 0,-8-2-454 0 0,-1-1 0 0 0,0 1 0 0 0,0 0-1 0 0,0 0 1 0 0,-1 1 0 0 0,0-1 0 0 0,-1 1-1 0 0,6 16 1 0 0,0 0 78 0 0,3 5 18 0 0,67 141 374 0 0,-66-146-514 0 0,1-1-1 0 0,1-1 1 0 0,1-1-1 0 0,1 0 1 0 0,20 19 0 0 0,-15-19 142 0 0,0-2 1 0 0,2 0 0 0 0,0-2 0 0 0,1-1-1 0 0,37 19 1 0 0,-38-21 58 0 0,-16-9-148 0 0,1-1 0 0 0,-1 0-1 0 0,0 0 1 0 0,1 0 0 0 0,15 3 0 0 0,-11-3-168 0 0,-10-4-251 0 0</inkml:trace>
</inkml:ink>
</file>

<file path=ppt/ink/ink8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0:18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33 13015 0 0,'2'-1'596'0'0,"2"-4"-236"0"0,-3 3-319 0 0,1 0 0 0 0,0 0 0 0 0,0 1 0 0 0,0-1 1 0 0,0 1-1 0 0,0-1 0 0 0,0 1 0 0 0,1-1 0 0 0,-1 1 0 0 0,5-2 0 0 0,19-4 770 0 0,-24 7 649 0 0,-9 12-1014 0 0,4-4-355 0 0,-12 14 195 0 0,-1-1-1 0 0,-25 27 0 0 0,15-18-26 0 0,-185 202 954 0 0,47-44-1008 0 0,34-37-108 0 0,115-133-85 0 0,13-14-14 0 0,-4 11-614 0 0,6-12-1358 0 0</inkml:trace>
</inkml:ink>
</file>

<file path=ppt/ink/ink8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0:30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1 164 7975 0 0,'0'0'6062'0'0,"2"0"-5621"0"0,13 3 267 0 0,-1-1-1 0 0,24 0 1 0 0,12 1 202 0 0,-28-1-512 0 0,1-2-1 0 0,42-4 0 0 0,-35 1-173 0 0,251-39 524 0 0,-4-26-640 0 0,-212 50-121 0 0,-22 5-881 0 0,83-14 0 0 0,-114 27-214 0 0,-9 1 888 0 0,-1-1-607 0 0</inkml:trace>
</inkml:ink>
</file>

<file path=ppt/ink/ink8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0:30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14 7367 0 0,'0'0'1872'0'0,"-6"-9"2747"0"0,6 9-4558 0 0,0 0-1 0 0,0 0 1 0 0,0-1-1 0 0,0 1 1 0 0,0 0 0 0 0,0 0-1 0 0,-1-1 1 0 0,1 1-1 0 0,0 0 1 0 0,0 0 0 0 0,0 0-1 0 0,0-1 1 0 0,0 1-1 0 0,-1 0 1 0 0,1 0 0 0 0,0 0-1 0 0,0-1 1 0 0,0 1-1 0 0,-1 0 1 0 0,1 0-1 0 0,0 0 1 0 0,0 0 0 0 0,0 0-1 0 0,-1 0 1 0 0,1 0-1 0 0,0-1 1 0 0,0 1 0 0 0,-1 0-1 0 0,1 0 1 0 0,0 0-1 0 0,0 0 1 0 0,-1 0 0 0 0,1 0-1 0 0,-1 0 1 0 0,-7 9 661 0 0,0 7-642 0 0,0-1 0 0 0,1 1 0 0 0,1 0 0 0 0,0 1 0 0 0,-6 33 1 0 0,1-5 147 0 0,-87 230 644 0 0,94-265-857 0 0,-9 19 137 0 0,2-1 0 0 0,-8 32 0 0 0,18-55-17 0 0,1-5-124 0 0,0 1 1 0 0,0-1-1 0 0,0 1 0 0 0,0-1 1 0 0,-1 1-1 0 0,1 0 0 0 0,0-1 1 0 0,0 1-1 0 0,0 0 0 0 0,0-1 1 0 0,1 1-1 0 0,-1-1 0 0 0,0 1 1 0 0,0 0-1 0 0,0-1 0 0 0,0 1 1 0 0,1-1-1 0 0,-1 1 0 0 0,0-1 1 0 0,1 2-1 0 0,7 9 69 0 0,-6-9-161 0 0,1 0-1 0 0,0 0 1 0 0,0-1 0 0 0,1 1-1 0 0,-1-1 1 0 0,0 0 0 0 0,0 1-1 0 0,1-1 1 0 0,-1-1 0 0 0,1 1-1 0 0,-1 0 1 0 0,0-1 0 0 0,1 0-1 0 0,-1 0 1 0 0,1 0 0 0 0,-1 0-1 0 0,1-1 1 0 0,-1 1 0 0 0,5-2-1 0 0,15-3-6234 0 0</inkml:trace>
</inkml:ink>
</file>

<file path=ppt/ink/ink8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0:31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11 9215 0 0,'0'0'4783'0'0,"0"-2"-4515"0"0,0 2-220 0 0,0-1-1 0 0,0 1 1 0 0,0 0 0 0 0,0-1 0 0 0,0 1 0 0 0,0-1-1 0 0,0 1 1 0 0,0 0 0 0 0,0-1 0 0 0,0 1-1 0 0,0 0 1 0 0,0-1 0 0 0,0 1 0 0 0,0 0-1 0 0,0-1 1 0 0,0 1 0 0 0,-1 0 0 0 0,1 0-1 0 0,0-1 1 0 0,0 1 0 0 0,-1 0 0 0 0,1-1-1 0 0,0 1 1 0 0,0 0 0 0 0,-1 0 0 0 0,1 0-1 0 0,0-1 1 0 0,-12 1 766 0 0,11 0-858 0 0,-11 3 178 0 0,0 0 0 0 0,1 0 0 0 0,-1 2 0 0 0,1-1 1 0 0,0 1-1 0 0,0 1 0 0 0,-15 10 0 0 0,-3 1-122 0 0,-56 26 38 0 0,33-18-50 0 0,-59 39-1 0 0,95-53 10 0 0,1 0 0 0 0,0 2 0 0 0,1-1-1 0 0,0 2 1 0 0,1 0 0 0 0,0 0 0 0 0,-17 28 0 0 0,23-31 13 0 0,1 0 1 0 0,0 1 0 0 0,1-1-1 0 0,0 1 1 0 0,1 0 0 0 0,0 0-1 0 0,1 1 1 0 0,-2 14-1 0 0,4-18-2 0 0,1-1 0 0 0,0 0-1 0 0,0 0 1 0 0,1 0 0 0 0,0 1-1 0 0,0-1 1 0 0,1 0 0 0 0,0 0-1 0 0,0 0 1 0 0,1-1 0 0 0,0 1-1 0 0,1-1 1 0 0,7 14 0 0 0,-5-13 23 0 0,0 1 1 0 0,0-1 0 0 0,1 0 0 0 0,0-1 0 0 0,1 0-1 0 0,-1 0 1 0 0,1-1 0 0 0,1 0 0 0 0,-1 0-1 0 0,12 5 1 0 0,-8-5 54 0 0,1 0 0 0 0,0-1 0 0 0,1-1 0 0 0,-1 0 0 0 0,1-1 0 0 0,25 2 0 0 0,-11-4 213 0 0,1-1 1 0 0,-1-1-1 0 0,1-2 0 0 0,-1 0 0 0 0,0-2 0 0 0,49-15 0 0 0,146-62 2697 0 0,-180 66-2670 0 0,-41 15-404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0:15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14743 0 0,'0'0'1335'0'0,"3"0"-1096"0"0,8-1 307 0 0,1-1 1 0 0,-1 0-1 0 0,1-1 1 0 0,-1 0 0 0 0,0-1-1 0 0,15-7 1 0 0,16-6 821 0 0,-18 9-653 0 0,56-16 439 0 0,-73 22-1131 0 0,1 0 1 0 0,0 1-1 0 0,0 0 1 0 0,0 1-1 0 0,0 0 1 0 0,0 0-1 0 0,0 0 1 0 0,8 3-1 0 0,-11-2-134 0 0,1 1 0 0 0,0 1 0 0 0,-1-1 0 0 0,1 1 0 0 0,-1 0 0 0 0,0 0 0 0 0,0 0 0 0 0,0 1-1 0 0,0 0 1 0 0,-1 0 0 0 0,1 0 0 0 0,5 8 0 0 0,-7-9-1379 0 0,3 3-416 0 0</inkml:trace>
</inkml:ink>
</file>

<file path=ppt/ink/ink8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1:38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1293 4143 0 0,'0'0'319'0'0,"3"-1"-210"0"0,5-3 145 0 0,0 0 0 0 0,0 0 0 0 0,1 2-1 0 0,-1-1 1 0 0,1 1 0 0 0,0 0-1 0 0,0 0 1 0 0,-1 1 0 0 0,1 1-1 0 0,14 0 1 0 0,16 1-67 0 0,13-1-107 0 0,-41-1 86 0 0,1-1 1 0 0,-1 0-1 0 0,1 0 0 0 0,17-8 1 0 0,45-21 1946 0 0,1-1-1426 0 0,-33 15-501 0 0,51-27 1 0 0,-61 27 37 0 0,2 2 1 0 0,0 2-1 0 0,68-18 0 0 0,-77 26-212 0 0,1 0 0 0 0,1 2 0 0 0,-1 1 0 0 0,0 1 0 0 0,0 1 0 0 0,32 5 0 0 0,-25-1-12 0 0,65 0 0 0 0,-85-5 12 0 0,0-2 0 0 0,-1 0-1 0 0,0 0 1 0 0,1-1 0 0 0,15-8 0 0 0,-5 3-19 0 0,55-20 291 0 0,98-22 0 0 0,-114 37-97 0 0,174-43-43 0 0,-172 39-90 0 0,-21 5-55 0 0,53-9 1 0 0,107 0 0 0 0,-198 22 0 0 0,279-19 0 0 0,-108-17 0 0 0,-129 25 0 0 0,233-30 0 0 0,-64 12 0 0 0,279-25 0 0 0,-82 13 0 0 0,38 3 0 0 0,-193 22 0 0 0,380-20 0 0 0,90-2 56 0 0,-601 20-56 0 0,-2 1 0 0 0,307-4 17 0 0,2 36-20 0 0,133-10-11 0 0,-347-10 14 0 0,197-7 0 0 0,130 9 0 0 0,-278 5 0 0 0,-51-2 0 0 0,237 1 0 0 0,52 36 0 0 0,-405-26 0 0 0,5 0-1 0 0,315 17 13 0 0,285-46 1977 0 0,-209 23-1157 0 0,-487-4-830 0 0,27-2 72 0 0,-27 0-11 0 0,-9 1 1074 0 0,-2 0-1115 0 0,1-1 0 0 0,-1 1-1 0 0,1 0 1 0 0,-1-1 0 0 0,1 1 0 0 0,-1 0-1 0 0,1-1 1 0 0,-1 1 0 0 0,0-1-1 0 0,1 1 1 0 0,-1-1 0 0 0,0 1 0 0 0,1-1-1 0 0,-1 1 1 0 0,0-1 0 0 0,0 1 0 0 0,0-1-1 0 0,1 1 1 0 0,-1-1 0 0 0,0 0-1 0 0,0 1 1 0 0,0-1 0 0 0,0 1 0 0 0,0-1-1 0 0,0 0 1 0 0,0 1 0 0 0,0-1 0 0 0,0 1-1 0 0,0-1 1 0 0,-1-16 272 0 0,-1 13-245 0 0,1 0 0 0 0,-1 0 0 0 0,0 0 0 0 0,0 1 0 0 0,0-1 0 0 0,0 1 0 0 0,0 0 0 0 0,-1-1 1 0 0,0 1-1 0 0,-3-3 0 0 0,1 1 29 0 0,-26-32 353 0 0,-19-20 29 0 0,44 51-414 0 0,-1 0 1 0 0,-1 0-1 0 0,1 1 1 0 0,-1 0-1 0 0,1 0 1 0 0,-13-4-1 0 0,-158-51 325 0 0,117 43-339 0 0,-60-26 0 0 0,68 21-3 0 0,-23-10-5 0 0,49 20-24 0 0,-46-12 0 0 0,24 8 0 0 0,43 14 0 0 0,-1 0 0 0 0,1 1 0 0 0,-1 0 0 0 0,0 0 0 0 0,1 0 0 0 0,-1 1 0 0 0,0 0 0 0 0,0 0 0 0 0,1 1 0 0 0,-1 0 0 0 0,-10 3 0 0 0,-2 2-13 0 0,15-2-17 0 0,1 0 7 0 0,1-2 18 0 0,0-1 0 0 0,0 1 0 0 0,0 0 1 0 0,1 0-1 0 0,-1 0 0 0 0,1 0 0 0 0,-1 0 1 0 0,1 1-1 0 0,0-1 0 0 0,0 0 0 0 0,0 1 1 0 0,0-1-1 0 0,0 1 0 0 0,-1 4 1 0 0,2-2-8 0 0,0-1 0 0 0,0 0 0 0 0,0 0 0 0 0,0 1 0 0 0,1-1 0 0 0,0 0 0 0 0,0 0 0 0 0,1 6 0 0 0,5 4-59 0 0,-3-8 44 0 0,1 0 0 0 0,0-1 0 0 0,0 1 0 0 0,0-1 0 0 0,1 0 0 0 0,0-1 0 0 0,0 1-1 0 0,0-1 1 0 0,0-1 0 0 0,0 1 0 0 0,1-1 0 0 0,11 4 0 0 0,9 2-68 0 0,-1-2 1 0 0,29 4-1 0 0,-40-8 82 0 0,214 31-208 0 0,86 18-153 0 0,-244-34 127 0 0,76 20-736 0 0,-114-28 452 0 0,-2 2 0 0 0,46 24-1 0 0,-47-21 127 0 0,-10-5-157 0 0,24 16 1 0 0,-39-23 432 0 0,0 1-1 0 0,0 0 1 0 0,-1 0-1 0 0,1 0 1 0 0,-1 0-1 0 0,0 1 1 0 0,0 0 0 0 0,-1-1-1 0 0,5 9 1 0 0,-7-12 107 0 0,-1 0 0 0 0,0 0 0 0 0,0 0 0 0 0,1 0 0 0 0,-1 0 0 0 0,0 0 0 0 0,0 0 0 0 0,0 0 0 0 0,0 0 0 0 0,0 0 0 0 0,0-1 0 0 0,0 1 0 0 0,0 0 0 0 0,0 0 0 0 0,-1 0 0 0 0,1 0 0 0 0,0 0-1 0 0,-1 1 1 0 0,0 2-30 0 0,-1 1 48 0 0,0 1 1 0 0,-1 0-1 0 0,1-1 0 0 0,-1 0 1 0 0,0 1-1 0 0,0-1 0 0 0,-1 0 0 0 0,0-1 1 0 0,0 1-1 0 0,-6 5 0 0 0,-4 4 200 0 0,-30 21 0 0 0,3-9 530 0 0,-61 30 0 0 0,-22 13 952 0 0,109-58-1405 0 0,0 0-1 0 0,0 0 1 0 0,1 2 0 0 0,1-1 0 0 0,-19 25-1 0 0,6-2-573 0 0,10-11-4342 0 0,3-4-1173 0 0</inkml:trace>
</inkml:ink>
</file>

<file path=ppt/ink/ink8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1:40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39 8951 0 0,'0'0'808'0'0,"0"-3"-664"0"0,-2-3 64 0 0,-2-11-447 0 0,3 5 3269 0 0,0 14-2951 0 0,1 1 0 0 0,-1-1-1 0 0,0 0 1 0 0,0 0 0 0 0,-1 1 0 0 0,1-1-1 0 0,-2 2 1 0 0,-5 9 95 0 0,-11 36 86 0 0,-24 96-1 0 0,2 55 298 0 0,31-143-516 0 0,-2-4-14 0 0,-39 99 0 0 0,26-85-17 0 0,-33 82-98 0 0,23-63-457 0 0,25-65 96 0 0,-19 32 0 0 0,17-32 130 0 0,11-19 105 0 0,-3 2-10 0 0,0 1-175 0 0,-3-10-3928 0 0,5 3 4160 0 0,1-1-1 0 0,-1 1 1 0 0,1-1 0 0 0,-1 0 0 0 0,1 1-1 0 0,0-1 1 0 0,0 0 0 0 0,0 0 0 0 0,1 0-1 0 0,-1-4 1 0 0,-2-37 1318 0 0,3 41-813 0 0,1 0-70 0 0,0-1 0 0 0,0 1 0 0 0,0-1 1 0 0,0 1-1 0 0,1 0 0 0 0,-1 0 0 0 0,1 0 0 0 0,0 0 0 0 0,0 0 0 0 0,0 0 1 0 0,3-3-1 0 0,-3 3-49 0 0,12-14 243 0 0,6-10 219 0 0,31-53 0 0 0,-31 47-539 0 0,0 1-1 0 0,2 1 0 0 0,1 1 1 0 0,2 1-1 0 0,0 0 0 0 0,57-46 1 0 0,-72 67-113 0 0,0 0 1 0 0,0 1 0 0 0,1 0 0 0 0,0 1-1 0 0,0 0 1 0 0,1 0 0 0 0,-1 1-1 0 0,1 1 1 0 0,0 0 0 0 0,0 1 0 0 0,1 0-1 0 0,-1 1 1 0 0,1 0 0 0 0,-1 1-1 0 0,1 0 1 0 0,12 2 0 0 0,-16 0-10 0 0,1 0 1 0 0,-1 0-1 0 0,0 1 1 0 0,0 1-1 0 0,0-1 0 0 0,0 2 1 0 0,12 5-1 0 0,-15-5-1 0 0,-1-1 0 0 0,-1 0 0 0 0,1 1 0 0 0,0 0 0 0 0,-1 0 0 0 0,0 1 0 0 0,0-1 0 0 0,0 1 1 0 0,-1 0-1 0 0,1 0 0 0 0,-1 0 0 0 0,4 11 0 0 0,-4-8 43 0 0,0 0 1 0 0,-1 0-1 0 0,0 1 1 0 0,-1-1-1 0 0,1 0 1 0 0,-2 1-1 0 0,1-1 1 0 0,-1 1-1 0 0,-1-1 1 0 0,1 1-1 0 0,-2-1 0 0 0,1 1 1 0 0,-1-1-1 0 0,0 0 1 0 0,-1 0-1 0 0,-4 11 1 0 0,1-5 3 0 0,-1 0 0 0 0,-1 0-1 0 0,0 0 1 0 0,0-1 0 0 0,-2 0 0 0 0,1-1 0 0 0,-2 0-1 0 0,-11 11 1 0 0,-77 57 397 0 0,60-51-51 0 0,-53 53 0 0 0,4 16-203 0 0,-14 14-3805 0 0,102-112 3464 0 0,-1 1-1 0 0,1-1 1 0 0,-1 1 0 0 0,1-1-1 0 0,-1 0 1 0 0,1 1-1 0 0,-1-1 1 0 0,0 0-1 0 0,1 0 1 0 0,-1 1 0 0 0,1-1-1 0 0,-1 0 1 0 0,0 0-1 0 0,1 0 1 0 0,-1 0-1 0 0,1 0 1 0 0,-1 0 0 0 0,0 0-1 0 0,1 0 1 0 0,-1 0-1 0 0,0 0 1 0 0,1 0 0 0 0,-1 0-1 0 0,-1-1 1 0 0,-5-6-3954 0 0</inkml:trace>
</inkml:ink>
</file>

<file path=ppt/ink/ink8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1:40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170 130 13991 0 0,'0'0'639'0'0,"2"0"-10"0"0,11 0-576 0 0,-1 0-1 0 0,0 1 1 0 0,0 0-1 0 0,15 4 1 0 0,-6 2-1 0 0,-17-4-61 0 0,-2 0-6 0 0,10 6-507 0 0,-11-8 570 0 0,1 1 1 0 0,-1-1-1 0 0,1 0 0 0 0,-1 1 0 0 0,1-1 0 0 0,0 0 0 0 0,-1 0 0 0 0,1 0 0 0 0,0 0 0 0 0,0-1 0 0 0,0 1 0 0 0,0 0 1 0 0,0-1-1 0 0,0 0 0 0 0,-1 1 0 0 0,5-1 0 0 0,5-1 117 0 0,0-2-1 0 0,0 1 1 0 0,0-2-1 0 0,-1 1 1 0 0,1-2 0 0 0,-1 1-1 0 0,0-1 1 0 0,10-7 0 0 0,0-2-124 0 0,0 0 0 0 0,31-29 0 0 0,-46 37-26 0 0,0 1-1 0 0,0-1 0 0 0,-1 0 1 0 0,7-11-1 0 0,-10 13 34 0 0,-3-6-36 0 0,1 9-14 0 0,0 1 0 0 0,0-1 0 0 0,1 0 0 0 0,-1 0 0 0 0,0 1 0 0 0,0-1 0 0 0,0 0-1 0 0,0 1 1 0 0,0-1 0 0 0,0 1 0 0 0,0-1 0 0 0,0 1 0 0 0,0 0 0 0 0,0-1 0 0 0,0 1 0 0 0,0 0 0 0 0,-1 0 0 0 0,1 0-1 0 0,0 0 1 0 0,0 0 0 0 0,0 0 0 0 0,0 0 0 0 0,0 0 0 0 0,-2 0 0 0 0,-29 8-223 0 0,25-5 173 0 0,-18 5-107 0 0,0 2 0 0 0,1 1 0 0 0,-40 25 0 0 0,-63 52-210 0 0,112-77 327 0 0,-17 13-49 0 0,-37 36-1 0 0,55-46 115 0 0,1 0-1 0 0,0 1 1 0 0,1 0-1 0 0,-17 30 1 0 0,27-40 7 0 0,-1 0 1 0 0,1 1 0 0 0,0-1-1 0 0,0 1 1 0 0,0-1 0 0 0,1 1-1 0 0,0-1 1 0 0,0 1 0 0 0,1 0-1 0 0,-1 0 1 0 0,1-1 0 0 0,0 1-1 0 0,2 11 1 0 0,-1-14-8 0 0,0 0 1 0 0,0 1-1 0 0,0-1 1 0 0,1 0-1 0 0,-1 0 0 0 0,1 0 1 0 0,-1 0-1 0 0,1 0 1 0 0,0 0-1 0 0,0 0 1 0 0,1-1-1 0 0,-1 1 0 0 0,0-1 1 0 0,1 1-1 0 0,0-1 1 0 0,-1 0-1 0 0,1 0 0 0 0,0 0 1 0 0,0 0-1 0 0,0-1 1 0 0,0 1-1 0 0,1-1 0 0 0,-1 0 1 0 0,5 1-1 0 0,-2 0-7 0 0,0-1 0 0 0,0-1 0 0 0,0 1 0 0 0,1-1 0 0 0,-1 0 0 0 0,0 0 0 0 0,0-1 0 0 0,1 0 0 0 0,-1 0 0 0 0,0 0 0 0 0,8-4 0 0 0,8-3 12 0 0,36-20 1 0 0,-26 12-28 0 0,63-30-744 0 0,-31 13-3420 0 0,-3 1-1213 0 0</inkml:trace>
</inkml:ink>
</file>

<file path=ppt/ink/ink8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1:40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78 17047 0 0,'24'-38'1462'0'0,"0"-1"2565"0"0,-24 40-4038 0 0,0 0 0 0 0,0 0 0 0 0,0 0 0 0 0,0 0 0 0 0,0 0 0 0 0,0 0 0 0 0,0 0 0 0 0,0 0 0 0 0,0 0 0 0 0,1 0 0 0 0,0 2 0 0 0,0 3-45 0 0,-1 1-30 0 0,-1-1 0 0 0,1 0 0 0 0,-1 1 0 0 0,0-1 0 0 0,-1 0 0 0 0,0 0 0 0 0,0 1 0 0 0,0-1 0 0 0,-6 10-1 0 0,-4 5-203 0 0,-19 24 0 0 0,20-29 210 0 0,-258 426-893 0 0,175-271 906 0 0,72-132 63 0 0,6-8 25 0 0,-12 36-1 0 0,-6 11-485 0 0,31-67-1088 0 0,3-9-38 0 0</inkml:trace>
</inkml:ink>
</file>

<file path=ppt/ink/ink8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1:41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52 14743 0 0,'7'-10'766'0'0,"15"-23"186"0"0,-16 25 2221 0 0,-7 18-1040 0 0,1-7-2757 0 0,-3 16 595 0 0,0 0-1 0 0,-1-1 1 0 0,-1 1 0 0 0,-8 18-1 0 0,-34 69-102 0 0,22-52 147 0 0,10-21-15 0 0,-86 183 0 0 0,69-155 0 0 0,-57 82 0 0 0,20-50 0 0 0,-37 55 0 0 0,83-113 0 0 0,2 1 0 0 0,-22 52 0 0 0,38-77-18 0 0,1-1-41 0 0,0-1 0 0 0,1 1 1 0 0,-4 15-1 0 0,7-23-217 0 0</inkml:trace>
</inkml:ink>
</file>

<file path=ppt/ink/ink8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1:41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87 14743 0 0,'-1'-2'1136'0'0,"-5"-19"-617"0"0,5 19 490 0 0,4 1-431 0 0,9-2-414 0 0,0 1 1 0 0,19-1 0 0 0,-16 2-69 0 0,26-6 0 0 0,14-7 212 0 0,1 3-1 0 0,0 2 1 0 0,1 3-1 0 0,100 2 1 0 0,107 17 930 0 0,-88 2-4150 0 0,-141-11-3824 0 0</inkml:trace>
</inkml:ink>
</file>

<file path=ppt/ink/ink8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1:42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155 202 10135 0 0,'0'0'464'0'0,"-2"0"-9"0"0,-7 0 3012 0 0,11-1-1642 0 0,19-6-1073 0 0,1-1-1 0 0,-2-1 1 0 0,29-15-1 0 0,54-42-1366 0 0,-64 40 805 0 0,-29 20-198 0 0,-4 2-3 0 0,1 0 0 0 0,-2-1 0 0 0,1 1 0 0 0,0-1 0 0 0,-1-1 0 0 0,0 1 0 0 0,5-7 0 0 0,-10 11 7 0 0,0 1 0 0 0,0 0 0 0 0,0 0 0 0 0,0-1 0 0 0,0 1 1 0 0,0 0-1 0 0,0 0 0 0 0,0 0 0 0 0,0-1 0 0 0,0 1 0 0 0,0 0 0 0 0,0 0 0 0 0,-1 0 0 0 0,1-1 0 0 0,0 1 0 0 0,0 0 0 0 0,0 0 0 0 0,0 0 0 0 0,0 0 0 0 0,-1 0 0 0 0,1-1 0 0 0,0 1 0 0 0,0 0 1 0 0,0 0-1 0 0,0 0 0 0 0,-1 0 0 0 0,1 0 0 0 0,0 0 0 0 0,0 0 0 0 0,0 0 0 0 0,-1 0 0 0 0,1-1 0 0 0,0 1 0 0 0,-1 0 0 0 0,-5-2-14 0 0,2 1 0 0 0,0 1-1 0 0,0-1 0 0 0,0 1 1 0 0,0 0-1 0 0,0 1 1 0 0,0-1-1 0 0,0 1 1 0 0,1-1-1 0 0,-1 1 0 0 0,-4 2 1 0 0,-37 15-233 0 0,40-16 230 0 0,-25 13 84 0 0,2 2-1 0 0,0 0 1 0 0,1 2-1 0 0,0 1 1 0 0,2 1-1 0 0,0 1 1 0 0,2 2 0 0 0,0 0-1 0 0,2 1 1 0 0,-35 54-1 0 0,50-70 1 0 0,1-1-1 0 0,1 2 0 0 0,-1-1 1 0 0,2 0-1 0 0,-1 1 0 0 0,1-1 1 0 0,1 1-1 0 0,-1 0 0 0 0,0 11 1 0 0,3-17-32 0 0,0 0 0 0 0,0 0 1 0 0,0 0-1 0 0,0 0 1 0 0,1 0-1 0 0,-1 0 0 0 0,1 0 1 0 0,0 0-1 0 0,0 0 1 0 0,1 0-1 0 0,-1-1 0 0 0,1 1 1 0 0,-1 0-1 0 0,1-1 1 0 0,1 1-1 0 0,-1-1 1 0 0,0 0-1 0 0,1 0 0 0 0,-1 0 1 0 0,1 0-1 0 0,0 0 1 0 0,0-1-1 0 0,0 1 0 0 0,1-1 1 0 0,4 4-1 0 0,3-1 32 0 0,0-1 0 0 0,0 0 0 0 0,0 0-1 0 0,1-1 1 0 0,-1 0 0 0 0,20 2 0 0 0,72-1-1396 0 0,-69-4-586 0 0,2-3-4501 0 0</inkml:trace>
</inkml:ink>
</file>

<file path=ppt/ink/ink8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1:4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21 630 16959 0 0,'0'0'1536'0'0,"-1"-1"-1262"0"0,-2-22-174 0 0,-5-38 861 0 0,0-81 0 0 0,8 120-953 0 0,-1-14 102 0 0,2 0 1 0 0,8-50-1 0 0,-7 75-87 0 0,1 1 0 0 0,-1-1 1 0 0,2 1-1 0 0,-1 0 0 0 0,2 0 0 0 0,-1 0 0 0 0,1 0 0 0 0,1 1 1 0 0,0 0-1 0 0,0 0 0 0 0,1 0 0 0 0,11-11 0 0 0,-9 12-42 0 0,0 1 0 0 0,1 0 0 0 0,0 0 0 0 0,0 1 0 0 0,1 0 0 0 0,0 1 0 0 0,0 0 0 0 0,19-6 0 0 0,-7 5-193 0 0,0 1 0 0 0,0 1 0 0 0,35-2 1 0 0,71 4-1188 0 0,-99 2 700 0 0,26 0-713 0 0</inkml:trace>
</inkml:ink>
</file>

<file path=ppt/ink/ink8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1:42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839 7 9671 0 0,'-1'-1'440'0'0,"-1"0"-416"0"0,1 0 0 0 0,-1 0 0 0 0,0 1 0 0 0,1-1 0 0 0,-1 1 0 0 0,0-1 0 0 0,1 1 0 0 0,-1 0 0 0 0,0-1 0 0 0,1 1 0 0 0,-1 0 0 0 0,0 0 0 0 0,0 0-1 0 0,1 0 1 0 0,-1 1 0 0 0,0-1 0 0 0,0 0 0 0 0,1 1 0 0 0,-1-1 0 0 0,0 1 0 0 0,1 0 0 0 0,-1-1 0 0 0,1 1 0 0 0,-1 0 0 0 0,1 0 0 0 0,-3 2 0 0 0,-5 3 201 0 0,0 1 0 0 0,-16 16 0 0 0,16-15 381 0 0,-123 123 4192 0 0,56-49-4685 0 0,-122 173 0 0 0,163-199-115 0 0,-32 67 1 0 0,-18 65 188 0 0,71-157-107 0 0,-83 240 930 0 0,63-154-7505 0 0,33-115 5711 0 0</inkml:trace>
</inkml:ink>
</file>

<file path=ppt/ink/ink8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1:43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13 3223 0 0,'-6'-2'41'0'0,"0"1"-1"0"0,-1 0 1 0 0,1 0 0 0 0,-1 1-1 0 0,-8 0 1 0 0,9 0 697 0 0,-1 1 1 0 0,1 0 0 0 0,-1 0 0 0 0,1 1 0 0 0,-1 0 0 0 0,1 0 0 0 0,0 1 0 0 0,0 0 0 0 0,0 0-1 0 0,0 0 1 0 0,0 1 0 0 0,1-1 0 0 0,0 1 0 0 0,-6 6 0 0 0,10-9-696 0 0,-1 0 0 0 0,1 0 0 0 0,0 0 0 0 0,0 0 0 0 0,0 0 0 0 0,0 0 0 0 0,0 0-1 0 0,0 1 1 0 0,0-1 0 0 0,1 0 0 0 0,-1 1 0 0 0,0-1 0 0 0,1 1 0 0 0,-1-1 0 0 0,1 1 0 0 0,-1-1 0 0 0,1 1 0 0 0,0-1 0 0 0,0 1 0 0 0,0-1 0 0 0,0 1 0 0 0,0-1 0 0 0,0 4 0 0 0,3-3 63 0 0,10 0 168 0 0,-1-1 0 0 0,1 0-1 0 0,0-1 1 0 0,14-1-1 0 0,55-9 1324 0 0,-11 0-575 0 0,206-14 951 0 0,-135 7-1557 0 0,-65 6-386 0 0,-12 0-1022 0 0,-37 4 378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0:16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0 2303 0 0,'0'0'102'0'0,"-1"2"431"0"0,-18 36 10503 0 0,-4 23-7374 0 0,-3 7-2971 0 0,-20 30-187 0 0,-112 172 0 0 0,148-253-619 0 0,1 1-1 0 0,-12 30 1 0 0,20-45 28 0 0,0-1-152 0 0,-3 5-1505 0 0</inkml:trace>
</inkml:ink>
</file>

<file path=ppt/ink/ink8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1:43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14 17711 0 0,'0'0'811'0'0,"-2"-2"-19"0"0,-7-6-507 0 0,-2 4-253 0 0,6 5-21 0 0,0-1-1 0 0,0 1 1 0 0,0 0-1 0 0,0 1 0 0 0,0-1 1 0 0,1 1-1 0 0,-1 0 1 0 0,0 0-1 0 0,-6 4 1 0 0,-41 30-257 0 0,32-21-161 0 0,-1 0 134 0 0,1 1 0 0 0,0 0 0 0 0,1 2 0 0 0,-23 28-1 0 0,35-38 280 0 0,0 2 1 0 0,1-1-1 0 0,0 1 0 0 0,1-1 0 0 0,-1 1 0 0 0,2 1 0 0 0,0-1 0 0 0,0 1 0 0 0,1 0 0 0 0,0 0 0 0 0,1 0 0 0 0,-2 17 1 0 0,4-22 20 0 0,0 0 1 0 0,1 0 0 0 0,-1-1 0 0 0,1 1 0 0 0,0 0-1 0 0,4 9 1 0 0,-4-13-11 0 0,0-1 0 0 0,0 0 0 0 0,0 0 0 0 0,1 1 0 0 0,-1-1 0 0 0,0 0 0 0 0,1 0 0 0 0,-1 0 0 0 0,0-1 0 0 0,1 1 0 0 0,-1 0 0 0 0,1 0 0 0 0,0-1 0 0 0,-1 1 0 0 0,1-1 0 0 0,-1 1 0 0 0,1-1 0 0 0,2 0 0 0 0,3 1 51 0 0,0 0 1 0 0,1 0 0 0 0,-1-1-1 0 0,1-1 1 0 0,-1 1-1 0 0,0-1 1 0 0,1 0-1 0 0,-1-1 1 0 0,0 0-1 0 0,10-4 1 0 0,9-4 164 0 0,34-20-1 0 0,-40 20-131 0 0,3-2-72 0 0,0-1 0 0 0,25-19 0 0 0,-41 27-23 0 0,0-1 0 0 0,0 0 0 0 0,-1-1 0 0 0,0 1 0 0 0,0-1 0 0 0,0 0 0 0 0,-1-1 0 0 0,0 1 0 0 0,8-17 0 0 0,-12 22-27 0 0,-1 0 1 0 0,1 0 0 0 0,0-1-1 0 0,0 1 1 0 0,-1 0 0 0 0,1-1 0 0 0,-1 1-1 0 0,0 0 1 0 0,0-1 0 0 0,0 1-1 0 0,0-1 1 0 0,0 1 0 0 0,0 0 0 0 0,-1-1-1 0 0,1 1 1 0 0,-1 0 0 0 0,1-1-1 0 0,-1 1 1 0 0,0 0 0 0 0,0 0 0 0 0,0-1-1 0 0,0 1 1 0 0,-1 0 0 0 0,1 0-1 0 0,0 0 1 0 0,-1 1 0 0 0,0-1 0 0 0,1 0-1 0 0,-1 0 1 0 0,0 1 0 0 0,0-1-1 0 0,0 1 1 0 0,-2-2 0 0 0,-7-3-147 0 0,-1 0 0 0 0,0 1-1 0 0,0 0 1 0 0,-25-6 0 0 0,15 4 151 0 0,21 7-115 0 0,0 0 0 0 0,0-1 0 0 0,0 1 0 0 0,0-1 0 0 0,0 1 0 0 0,0-1 0 0 0,0 1-1 0 0,0-1 1 0 0,0 0 0 0 0,0 1 0 0 0,1-1 0 0 0,-1 0 0 0 0,0 0 0 0 0,1 0 0 0 0,-1 0 0 0 0,0 1 0 0 0,1-1-1 0 0,-1 0 1 0 0,1 0 0 0 0,-1 0 0 0 0,1 0 0 0 0,0 0 0 0 0,-1 0 0 0 0,1 0 0 0 0,0-1 0 0 0,0 1 0 0 0,0 0 0 0 0,0 0-1 0 0,0 0 1 0 0,0 0 0 0 0,0 0 0 0 0,0 0 0 0 0,1-1 0 0 0,3-14-1172 0 0</inkml:trace>
</inkml:ink>
</file>

<file path=ppt/ink/ink8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1:44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58 246 3679 0 0,'0'0'618'0'0,"-1"-1"618"0"0,-11-10 7018 0 0,11 12-7583 0 0,1 1 0 0 0,-1-1 0 0 0,0 1 0 0 0,1 0 0 0 0,-1-1 0 0 0,1 1 1 0 0,-1 0-1 0 0,1 2 0 0 0,-2 5-2403 0 0,-6 29 1829 0 0,-21 122 366 0 0,28-132-442 0 0,3 12 29 0 0,13-36 54 0 0,-12-4-54 0 0,1 0 0 0 0,0 0 0 0 0,-1 0 0 0 0,1-1 0 0 0,0 0 0 0 0,-1 0 1 0 0,1 0-1 0 0,0 0 0 0 0,-1 0 0 0 0,1-1 0 0 0,-1 1 0 0 0,0-1 0 0 0,0 0 0 0 0,0 0 0 0 0,1 0 0 0 0,-2-1 0 0 0,4-2 1 0 0,3-3 59 0 0,0-1 1 0 0,-1 0 0 0 0,13-19 0 0 0,-7 7-7 0 0,31-48-8 0 0,-38 55-96 0 0,-2 0 0 0 0,-1 1 0 0 0,-1 2-14 0 0,-2 9-61 0 0,-1 5-73 0 0,-1 11 147 0 0,2 0-1 0 0,-1-1 1 0 0,2 1 0 0 0,0 0-1 0 0,1-1 1 0 0,0 1 0 0 0,8 20-1 0 0,-9-30 11 0 0,-1 0 0 0 0,1 0 0 0 0,-1 0 0 0 0,1-1 0 0 0,0 1 0 0 0,1 0 0 0 0,-1-1 0 0 0,0 1 0 0 0,1-1 0 0 0,0 0 0 0 0,0 0 1 0 0,0 0-1 0 0,0 0 0 0 0,1-1 0 0 0,-1 1 0 0 0,0-1 0 0 0,1 0 0 0 0,6 3 0 0 0,-5-3 54 0 0,4 2 71 0 0,-1-1-1 0 0,1 0 1 0 0,1-1 0 0 0,-1 0 0 0 0,0-1 0 0 0,1 0-1 0 0,-1 0 1 0 0,0 0 0 0 0,1-2 0 0 0,-1 1-1 0 0,15-3 1 0 0,-11 1-29 0 0,8-3 3 0 0,-17 2-98 0 0,-2 0 4 0 0,2-1 7 0 0,-1 0 0 0 0,0 0 0 0 0,1 0 0 0 0,-1 0-1 0 0,-1-1 1 0 0,1 1 0 0 0,-1-1 0 0 0,0 0 0 0 0,0 0-1 0 0,0 0 1 0 0,2-8 0 0 0,2-8 76 0 0,56-123 225 0 0,-23 55-276 0 0,-28 62-54 0 0,5-9-275 0 0,-2-1 1 0 0,10-39-1 0 0,-23 73-118 0 0,3-8-3911 0 0</inkml:trace>
</inkml:ink>
</file>

<file path=ppt/ink/ink8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1:44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58 449 10423 0 0,'0'0'474'0'0,"-2"3"-6"0"0,-3 6 33 0 0,-2 0 0 0 0,1 0 1 0 0,-1-1-1 0 0,-15 14 0 0 0,21-21 725 0 0,-6 7 2768 0 0,16-18-3771 0 0,-1-1 0 0 0,0 1 1 0 0,0-1-1 0 0,10-19 0 0 0,21-55 429 0 0,0 1-160 0 0,-21 52-397 0 0,1 0 0 0 0,2 1-1 0 0,1 0 1 0 0,1 2 0 0 0,46-43-1 0 0,-62 65-479 0 0,0 0-1 0 0,0 1 1 0 0,1 1-1 0 0,0-1 1 0 0,14-6 0 0 0,-19 11 93 0 0,1-1 0 0 0,-1 1 0 0 0,1 1 0 0 0,0-1 0 0 0,-1 0 1 0 0,1 1-1 0 0,0 0 0 0 0,-1 0 0 0 0,1 0 0 0 0,0 0 1 0 0,-1 0-1 0 0,1 1 0 0 0,-1 0 0 0 0,1-1 0 0 0,-1 1 1 0 0,1 1-1 0 0,5 2 0 0 0,9 4-5903 0 0</inkml:trace>
</inkml:ink>
</file>

<file path=ppt/ink/ink8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1:44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0 5527 0 0,'0'0'13956'0'0,"-1"3"-13569"0"0,-25 59-74 0 0,-27 93-1 0 0,41-86-514 0 0,11-67-48 0 0,3-2-864 0 0,10 1-3526 0 0,3-4-1506 0 0</inkml:trace>
</inkml:ink>
</file>

<file path=ppt/ink/ink8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1:45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834 56 18655 0 0,'2'-13'395'0'0,"0"6"30"0"0,-2 0 0 0 0,1 0 1 0 0,-1-12-1 0 0,0 16 896 0 0,-2 4-897 0 0,-8 4-268 0 0,6-2-150 0 0,1 1-1 0 0,0 0 0 0 0,0-1 0 0 0,0 1 0 0 0,1 0 0 0 0,-1 0 1 0 0,1 1-1 0 0,0-1 0 0 0,-2 7 0 0 0,-14 45 25 0 0,16-48-29 0 0,-54 218-36 0 0,-29 100-66 0 0,55-227 6 0 0,-57 173-584 0 0,70-229 621 0 0,-2-1 0 0 0,-2-1 0 0 0,-1-1 0 0 0,-32 44 0 0 0,-13-4 39 0 0,56-68-230 0 0,-1-1 0 0 0,-1 0 0 0 0,0-1 0 0 0,-18 11 0 0 0,3-8-2809 0 0</inkml:trace>
  <inkml:trace contextRef="#ctx0" brushRef="#br0" timeOffset="1">3 816 15663 0 0,'-1'-4'160'0'0,"0"0"0"0"0,1 0 0 0 0,0 0 0 0 0,0 0 0 0 0,0 0 0 0 0,0 0 0 0 0,1 0 0 0 0,1-6 0 0 0,-1 8-140 0 0,-1 0 1 0 0,1 0 0 0 0,0 1-1 0 0,0-1 1 0 0,0 0 0 0 0,0 0 0 0 0,1 1-1 0 0,-1-1 1 0 0,0 1 0 0 0,1-1-1 0 0,-1 1 1 0 0,1 0 0 0 0,-1 0-1 0 0,1-1 1 0 0,0 1 0 0 0,-1 0-1 0 0,1 0 1 0 0,0 1 0 0 0,3-2 0 0 0,67-17 2991 0 0,-22 7-2202 0 0,81-9 0 0 0,-46 9-733 0 0,-27 3-7 0 0,0 3 0 0 0,89 1 0 0 0,-114 7-675 0 0,1 1 0 0 0,-1 1 0 0 0,0 2 0 0 0,0 1 0 0 0,57 21 0 0 0,-59-15-1314 0 0</inkml:trace>
</inkml:ink>
</file>

<file path=ppt/ink/ink8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1:45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112 186 14191 0 0,'0'0'1688'0'0,"3"0"-788"0"0,10 4-146 0 0,1-1 0 0 0,0 0 0 0 0,0-1 0 0 0,1-1-1 0 0,-1 0 1 0 0,19-2 0 0 0,-1-2-318 0 0,56-11-1 0 0,-65 9-366 0 0,-1-2 1 0 0,0 0-1 0 0,0-1 0 0 0,-1 0 1 0 0,0-2-1 0 0,0-1 0 0 0,-1-1 1 0 0,25-19-1 0 0,-34 20-69 0 0,-6-3 0 0 0,-5 12-3 0 0,1 0 0 0 0,-1 1 0 0 0,0-1 0 0 0,0 0 0 0 0,0 0-1 0 0,0 0 1 0 0,0 1 0 0 0,0-1 0 0 0,-1 0 0 0 0,1 0 0 0 0,0 1 0 0 0,-1-1 0 0 0,0 0 0 0 0,1 1-1 0 0,-1-1 1 0 0,0 1 0 0 0,0-1 0 0 0,0 1 0 0 0,-2-3 0 0 0,1 2-16 0 0,0 0 0 0 0,0 0 0 0 0,0 1 0 0 0,0-1 0 0 0,-1 1 0 0 0,1-1 0 0 0,-1 1 0 0 0,1 0 0 0 0,-1 0 0 0 0,1 0 0 0 0,-5 0 0 0 0,-3-1-30 0 0,1 1-1 0 0,0 0 0 0 0,-1 1 1 0 0,1 0-1 0 0,0 1 0 0 0,-16 2 1 0 0,-10 5-26 0 0,1 1 0 0 0,-56 23-1 0 0,-60 39-133 0 0,135-64 208 0 0,0 1 0 0 0,1 1 0 0 0,0 1 0 0 0,1 0 0 0 0,-24 22-1 0 0,33-27 3 0 0,-1 0 0 0 0,1 1-1 0 0,0-1 1 0 0,0 1-1 0 0,1 0 1 0 0,-1-1-1 0 0,1 2 1 0 0,1-1-1 0 0,-1 0 1 0 0,1 0-1 0 0,0 1 1 0 0,1 0-1 0 0,-1-1 1 0 0,1 1-1 0 0,0 0 1 0 0,1-1-1 0 0,0 11 1 0 0,1-8 13 0 0,1 1 0 0 0,0 0 0 0 0,0-1-1 0 0,1 1 1 0 0,0-1 0 0 0,0 0 0 0 0,1 0 0 0 0,1 0 0 0 0,-1 0 0 0 0,1-1 0 0 0,1 1 0 0 0,0-1 0 0 0,11 12-1 0 0,0-4 23 0 0,0-1 0 0 0,0 0 0 0 0,1-2-1 0 0,38 22 1 0 0,-42-27-221 0 0,0-1 1 0 0,1-1-1 0 0,-1 0 0 0 0,1-1 0 0 0,1 0 1 0 0,21 3-1 0 0,-11-6-562 0 0</inkml:trace>
</inkml:ink>
</file>

<file path=ppt/ink/ink8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1:46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494 106 4143 0 0,'8'-13'488'0'0,"1"0"0"0"0,0 0 0 0 0,13-14 0 0 0,-3 7 4177 0 0,0 0 4797 0 0,-39 47-8889 0 0,-9 0-541 0 0,-2-2-1 0 0,0-2 1 0 0,-2 0-1 0 0,0-3 1 0 0,-54 25 0 0 0,5-10-107 0 0,39-17 43 0 0,-68 37 1 0 0,103-49 21 0 0,7-5 6 0 0,1 0 1 0 0,0-1-1 0 0,-1 1 1 0 0,1-1 0 0 0,0 1-1 0 0,-1-1 1 0 0,1 1-1 0 0,0 0 1 0 0,0-1 0 0 0,-1 1-1 0 0,1 0 1 0 0,0-1-1 0 0,0 1 1 0 0,0 0 0 0 0,0-1-1 0 0,0 1 1 0 0,0 0-1 0 0,0-1 1 0 0,0 1 0 0 0,0 0-1 0 0,1 0 1 0 0,3 12-73 0 0,-1-9 54 0 0,0 0 0 0 0,0 0 0 0 0,0 0 0 0 0,0 0 0 0 0,1-1 0 0 0,0 0 0 0 0,0 1 0 0 0,0-2 0 0 0,0 1 0 0 0,0 0 0 0 0,7 2 0 0 0,5 5-33 0 0,12 5 1 0 0,0 0-1 0 0,0-2 0 0 0,1-1 1 0 0,51 13-1 0 0,-34-15-19 0 0,-1-2-1 0 0,67 4 1 0 0,-80-12 72 0 0,-19 0 6 0 0,0 0 1 0 0,22 2-1 0 0,-23 2 93 0 0,-10-3-75 0 0,1 0 58 0 0,1 15 168 0 0,-4-13-225 0 0,0 0 0 0 0,0 0 0 0 0,0 0 0 0 0,0 0 0 0 0,-1 0 0 0 0,0 0 0 0 0,0 0 0 0 0,1 0 0 0 0,-2 0 0 0 0,1 0 1 0 0,0 0-1 0 0,0-1 0 0 0,-1 1 0 0 0,0-1 0 0 0,1 1 0 0 0,-1-1 0 0 0,0 0 0 0 0,0 1 0 0 0,-4 2 0 0 0,-4 4 39 0 0,0 0-1 0 0,-1-1 1 0 0,-11 7 0 0 0,1-3-58 0 0,-1-1 0 0 0,1-1 0 0 0,-2-1 0 0 0,-43 12 0 0 0,-96 11-6 0 0,113-24 45 0 0,0-3 0 0 0,-70 0-1 0 0,113-5-40 0 0,-17-5 62 0 0,23 5-80 0 0,-1 0 1 0 0,1 0 0 0 0,-1 0 0 0 0,1 0-1 0 0,0 0 1 0 0,-1 0 0 0 0,1 0 0 0 0,-1 0-1 0 0,1 0 1 0 0,0 0 0 0 0,-1 0 0 0 0,1-1-1 0 0,0 1 1 0 0,-1 0 0 0 0,1 0 0 0 0,0 0-1 0 0,-1-1 1 0 0,1 1 0 0 0,0 0 0 0 0,0 0-1 0 0,-1-1 1 0 0,1 1 0 0 0,0 0 0 0 0,0-1 0 0 0,0 1-1 0 0,-1 0 1 0 0,1-1 0 0 0,0 1 0 0 0,0 0-1 0 0,0-1 1 0 0,0 1 0 0 0,-1-1 0 0 0,7-8-1184 0 0,-6 9 1153 0 0,10-9-1512 0 0</inkml:trace>
</inkml:ink>
</file>

<file path=ppt/ink/ink8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1:46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0 153 14279 0 0,'35'-28'1311'0'0,"1"2"-1"0"0,2 1 0 0 0,72-35 1 0 0,-104 57-1003 0 0,0 1 1 0 0,1 0 0 0 0,-1 0 0 0 0,1 0 0 0 0,11 0 0 0 0,-15 4-248 0 0,-1 1-49 0 0,-1 0 0 0 0,0 0 0 0 0,-1 0 0 0 0,1 0-1 0 0,-1 0 1 0 0,1 0 0 0 0,-1 1 0 0 0,0-1 0 0 0,0 0 0 0 0,0 0 0 0 0,0 0-1 0 0,-1 0 1 0 0,1 0 0 0 0,-1 0 0 0 0,0 0 0 0 0,0 0 0 0 0,0 0 0 0 0,0 0-1 0 0,-3 5 1 0 0,-4 6 195 0 0,0-1-1 0 0,-19 23 0 0 0,10-15-42 0 0,-75 124 423 0 0,57-71-534 0 0,27-53-63 0 0,8-15-13 0 0,1-1 3 0 0,-1 7-954 0 0,0-9-517 0 0</inkml:trace>
</inkml:ink>
</file>

<file path=ppt/ink/ink8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1:47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13823 0 0,'6'-13'1224'0'0,"-1"1"1992"0"0,11 12-2160 0 0,-1 5-1560 0 0,-3 6-304 0 0,1 5-64 0 0,1 4-3816 0 0,2 5-760 0 0</inkml:trace>
</inkml:ink>
</file>

<file path=ppt/ink/ink8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1:4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106 409 13903 0 0,'0'0'1262'0'0,"-1"2"-1037"0"0,-27 76 936 0 0,25-70-767 0 0,1-5-329 0 0,-11 15-28 0 0,12-15-28 0 0,-2 1-27 0 0,-12 4 206 0 0,14-7-154 0 0,0-1 1 0 0,0 0-1 0 0,0 0 0 0 0,0 0 1 0 0,0 0-1 0 0,1 0 0 0 0,-1 0 1 0 0,0 0-1 0 0,0 0 0 0 0,0-1 1 0 0,0 1-1 0 0,0 0 0 0 0,0-1 1 0 0,0 1-1 0 0,0 0 0 0 0,0-1 1 0 0,1 1-1 0 0,-3-2 0 0 0,-9-8 437 0 0,11 8-378 0 0,0 0 0 0 0,0 0 0 0 0,0 0 0 0 0,0 0 0 0 0,0 0 0 0 0,1 0 0 0 0,-1 0 0 0 0,1 0 0 0 0,0-1 0 0 0,-1 1 1 0 0,1-4-1 0 0,0 2 72 0 0,0-4-69 0 0,0-1 1 0 0,0 1-1 0 0,1 0 0 0 0,0 0 0 0 0,0 0 1 0 0,1 0-1 0 0,0 0 0 0 0,1 1 0 0 0,-1-1 0 0 0,1 0 1 0 0,1 1-1 0 0,0 0 0 0 0,0 0 0 0 0,0 0 1 0 0,1 0-1 0 0,9-10 0 0 0,8-6-217 0 0,1 1 0 0 0,50-38-1 0 0,-44 38 66 0 0,31-23-338 0 0,1 3 0 0 0,78-38 0 0 0,-121 70 383 0 0,1 1 1 0 0,0 1 0 0 0,38-10 0 0 0,-51 16 68 0 0,1 0 0 0 0,0 1-1 0 0,0 0 1 0 0,0 1 0 0 0,0-1 0 0 0,0 2 0 0 0,0-1 0 0 0,0 1 0 0 0,0 0 0 0 0,0 0 0 0 0,0 0 0 0 0,0 1 0 0 0,0 0 0 0 0,-1 1 0 0 0,7 3 0 0 0,-10-5-6 0 0,0 1-1 0 0,-1 0 0 0 0,1 0 1 0 0,-1 0-1 0 0,0 0 0 0 0,1 0 1 0 0,-1 0-1 0 0,0 1 1 0 0,0-1-1 0 0,-1 1 0 0 0,1 0 1 0 0,2 5-1 0 0,-2-3 30 0 0,0 0-1 0 0,0 0 1 0 0,-1 1-1 0 0,0-1 1 0 0,0 1-1 0 0,0 9 1 0 0,-1 1 56 0 0,-1 0-1 0 0,-1 0 1 0 0,0 0 0 0 0,-5 17 0 0 0,-27 77 143 0 0,22-74-241 0 0,0 1 0 0 0,-6 43-1 0 0,16-48-550 0 0,2-31 460 0 0,1 0 1 0 0,-1 0-1 0 0,1 0 0 0 0,-1 0 0 0 0,1-1 0 0 0,-1 1 1 0 0,1 0-1 0 0,0 0 0 0 0,0-1 0 0 0,-1 1 0 0 0,3 1 1 0 0,-1-1-157 0 0,9 8-1364 0 0,1-5-443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0:16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85 9215 0 0,'-11'-1'429'0'0,"0"2"-1"0"0,-14 2 0 0 0,5 3 7975 0 0,21 1-7140 0 0,0-6-1196 0 0,0 1 0 0 0,0-1 0 0 0,-1 0 0 0 0,1 0 0 0 0,0 0-1 0 0,0 0 1 0 0,0 0 0 0 0,1 0 0 0 0,-1 0 0 0 0,0 0 0 0 0,0 0 0 0 0,0-1 0 0 0,1 1 0 0 0,-1 0 0 0 0,0-1 0 0 0,1 1 0 0 0,-1-1 0 0 0,0 1 0 0 0,1-1-1 0 0,1 0 1 0 0,33 5 683 0 0,-32-4-664 0 0,31 0 365 0 0,1 0-1 0 0,60-9 1 0 0,71-20 172 0 0,-86 14-343 0 0,-25 4-115 0 0,389-52 684 0 0,-425 60-986 0 0,-1 1-1 0 0,1 1 0 0 0,0 1 0 0 0,-1 0 1 0 0,28 6-1 0 0,-45-6-1156 0 0</inkml:trace>
</inkml:ink>
</file>

<file path=ppt/ink/ink8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1:47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40 7831 0 0,'-1'-6'87'0'0,"1"1"99"0"0,-1 1-1 0 0,0-1 1 0 0,0 1-1 0 0,-4-12 10937 0 0,8 18-10893 0 0,9 6-14 0 0,-1 1 0 0 0,1 0 1 0 0,-2 0-1 0 0,16 18 0 0 0,17 15 571 0 0,-10-15-59 0 0,71 43 0 0 0,44 11-114 0 0,-42-31-375 0 0,78 45-76 0 0,-157-80-259 0 0,58 39 315 0 0,-74-45-451 0 0,0-1-1 0 0,0 2 1 0 0,-1-1-1 0 0,0 1 1 0 0,8 12 0 0 0,-14-17-271 0 0,-1 1 1 0 0,0 0-1 0 0,0-1 1 0 0,0 1-1 0 0,-1 0 1 0 0,0 1 0 0 0,0-1-1 0 0,2 11 1 0 0,-4-15-1156 0 0</inkml:trace>
  <inkml:trace contextRef="#ctx0" brushRef="#br0" timeOffset="1">877 65 1375 0 0,'-10'-11'8143'0'0,"2"12"-5538"0"0,5 0-2155 0 0,0 0 0 0 0,1 0 0 0 0,-1 0 0 0 0,1 0 0 0 0,0 1 0 0 0,-1-1 0 0 0,1 1-1 0 0,0-1 1 0 0,0 1 0 0 0,0 0 0 0 0,-3 4 0 0 0,-20 27-280 0 0,17-21 287 0 0,-115 142 1080 0 0,2-37-707 0 0,26-28-339 0 0,71-65-373 0 0,-71 78-21 0 0,71-79-1716 0 0,10-14-5409 0 0</inkml:trace>
</inkml:ink>
</file>

<file path=ppt/ink/ink8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1:48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451 171 8751 0 0,'3'-3'674'0'0,"16"-18"-885"0"0,40-46 6770 0 0,-54 61-5973 0 0,0-1 1 0 0,0 1 0 0 0,-1-1-1 0 0,0 0 1 0 0,0 0 0 0 0,2-9-1 0 0,-5 14 634 0 0,0 0-697 0 0,-1 1-506 0 0,0 0-1 0 0,1 1 1 0 0,-1-1-1 0 0,0 1 1 0 0,0-1 0 0 0,0 1-1 0 0,0-1 1 0 0,0 0 0 0 0,0 1-1 0 0,0-1 1 0 0,0 1 0 0 0,0-1-1 0 0,0 0 1 0 0,0 1 0 0 0,0-1-1 0 0,0 1 1 0 0,-1-1 0 0 0,1 1-1 0 0,0-1 1 0 0,0 0 0 0 0,-1 1-1 0 0,1-1 1 0 0,0 1 0 0 0,-1-1-1 0 0,1 1 1 0 0,0-1 0 0 0,-2 0-1 0 0,2 1 30 0 0,-1-1 1 0 0,0 1-1 0 0,0 0 0 0 0,-1 0 0 0 0,1-1 0 0 0,0 1 0 0 0,0 0 0 0 0,0 0 0 0 0,0 0 0 0 0,0 0 0 0 0,0 0 0 0 0,0 0 0 0 0,0 0 0 0 0,-2 1 0 0 0,-2 0 83 0 0,0 1 0 0 0,0 0-1 0 0,0 0 1 0 0,0 0-1 0 0,1 0 1 0 0,-7 4-1 0 0,-26 24-128 0 0,-50 49 0 0 0,57-49 0 0 0,-8 8-7 0 0,2 3 0 0 0,1 1 0 0 0,2 1 0 0 0,2 2 0 0 0,2 1-1 0 0,2 1 1 0 0,2 2 0 0 0,-36 100 0 0 0,52-121 8 0 0,2 0 0 0 0,0 1-1 0 0,2 0 1 0 0,-2 30 0 0 0,6-44-11 0 0,1-1 1 0 0,0 1 0 0 0,1 0-1 0 0,1-1 1 0 0,0 1-1 0 0,1-1 1 0 0,1 1-1 0 0,0-1 1 0 0,11 25-1 0 0,-10-32-27 0 0,-1 0 0 0 0,1-1 0 0 0,0 1 0 0 0,0-1 0 0 0,0 0 0 0 0,1-1 0 0 0,0 1 0 0 0,0-1 0 0 0,1 0 0 0 0,0-1-1 0 0,-1 0 1 0 0,1 0 0 0 0,1 0 0 0 0,-1-1 0 0 0,0 0 0 0 0,10 3 0 0 0,10 1-127 0 0,1 0 0 0 0,-1-2 0 0 0,36 2 0 0 0,143 1-764 0 0,-61-4-579 0 0,-78-1 655 0 0,1-2-4 0 0</inkml:trace>
</inkml:ink>
</file>

<file path=ppt/ink/ink8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1:4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55 14255 0 0,'0'0'654'0'0,"-1"-2"-17"0"0,-2-5-334 0 0,2 6-147 0 0,1 1 1 0 0,0-1 0 0 0,-1 0 0 0 0,1 0 0 0 0,0 0 0 0 0,0 0 0 0 0,-1 1 0 0 0,1-1 0 0 0,0 0 0 0 0,0 0 0 0 0,0 0-1 0 0,0 0 1 0 0,0 1 0 0 0,0-1 0 0 0,1 0 0 0 0,-1 0 0 0 0,0 0 0 0 0,0 0 0 0 0,0 1 0 0 0,1-1 0 0 0,-1 0 0 0 0,1-1-1 0 0,0 1 2 0 0,0-1-1 0 0,1 1 0 0 0,-1-1 0 0 0,0 1 0 0 0,1 0 1 0 0,-1-1-1 0 0,1 1 0 0 0,-1 0 0 0 0,4-1 0 0 0,-1 0-4 0 0,0 0-1 0 0,0 0 1 0 0,0 1-1 0 0,0 0 1 0 0,0 0-1 0 0,0 0 1 0 0,0 0-1 0 0,7 0 1 0 0,-4 2-53 0 0,0 0 0 0 0,0 1 0 0 0,0 0 0 0 0,0 0 1 0 0,-1 0-1 0 0,1 1 0 0 0,-1 0 0 0 0,0 0 0 0 0,0 1 1 0 0,0 0-1 0 0,6 4 0 0 0,9 9 33 0 0,27 29 1 0 0,-45-43-119 0 0,166 181 47 0 0,-58-61-43 0 0,-102-112-19 0 0,102 119 0 0 0,-100-116 0 0 0,-2 1 0 0 0,0 0 0 0 0,0 0 0 0 0,-2 1 0 0 0,0 0 0 0 0,-1 0 0 0 0,8 29 0 0 0,-13-37 0 0 0,-1 0 0 0 0,0 0 0 0 0,0 1 0 0 0,0-1 0 0 0,-1 0 0 0 0,0 0 0 0 0,0 0 0 0 0,-1-1 0 0 0,0 1 0 0 0,-1 0 0 0 0,0-1 0 0 0,0 1 0 0 0,-1-1 0 0 0,1 0 0 0 0,-1 0 0 0 0,-6 7 0 0 0,-9 12 0 0 0,-1-1 0 0 0,-38 36 0 0 0,58-61 0 0 0,-90 83 36 0 0,-165 117 0 0 0,201-158-188 0 0,51-40-32 0 0,15-8-2518 0 0,-7 2 2223 0 0,21-14-1054 0 0,3-6-17 0 0</inkml:trace>
</inkml:ink>
</file>

<file path=ppt/ink/ink8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1:49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1 134 919 0 0,'0'-13'19051'0'0,"0"12"-18535"0"0,13-9 3169 0 0,25-6-5732 0 0,-29 13 3442 0 0,71-22-859 0 0,1 3 0 0 0,121-17 0 0 0,-187 37-748 0 0,0 0 0 0 0,0 1 0 0 0,28 2 0 0 0,-41-1-267 0 0,10 6-3868 0 0,-10-4 2733 0 0</inkml:trace>
</inkml:ink>
</file>

<file path=ppt/ink/ink8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1:49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11 6447 0 0,'0'0'499'0'0,"1"-2"-328"0"0,7-7 7209 0 0,9 13-2561 0 0,4 8-3278 0 0,-20-10-1080 0 0,10 8 429 0 0,-6-4-588 0 0,0-1 0 0 0,0 1 0 0 0,0 0 0 0 0,-1 0 0 0 0,1 0 0 0 0,-2 1 0 0 0,1-1 0 0 0,-1 1 0 0 0,4 9 0 0 0,-5-7-243 0 0,0-1 0 0 0,-1 1 0 0 0,0-1 0 0 0,0 1 0 0 0,-1 0 0 0 0,0-1 0 0 0,-3 17 0 0 0,-2 8 2 0 0,-18 64 0 0 0,-21 30-49 0 0,39-113-14 0 0,-37 112-2631 0 0,32-89-5735 0 0</inkml:trace>
</inkml:ink>
</file>

<file path=ppt/ink/ink8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3:14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36 153 919 0 0,'-1'0'67'0'0,"-9"2"-973"0"0,7-1 2390 0 0,-18 10 17283 0 0,32-11-18363 0 0,0-1-258 0 0,18-1 124 0 0,35-8 1 0 0,228-51 74 0 0,-263 54-294 0 0,37-16 0 0 0,-42 14-21 0 0,0 1 0 0 0,41-9 0 0 0,88-7-182 0 0,-140 22 141 0 0,-10 1 7 0 0,0 1 0 0 0,1-1 0 0 0,-1 1 0 0 0,0-1 0 0 0,1 1 0 0 0,-1 0 0 0 0,0 1-1 0 0,0-1 1 0 0,1 1 0 0 0,-1-1 0 0 0,0 1 0 0 0,4 1 0 0 0,2 0-8 0 0,0-1-36 0 0,2 0 36 0 0,-2 1 12 0 0,1 1 0 0 0,-2 3 0 0 0,-8-5-2 0 0,0 1 0 0 0,0-1 0 0 0,0 0 0 0 0,0 0 0 0 0,0 0 0 0 0,0 1 0 0 0,0-1 0 0 0,0 0 0 0 0,0 0 0 0 0,-1 0 0 0 0,1 1 0 0 0,0-1 0 0 0,-1 0 0 0 0,1 0 0 0 0,-1 0 0 0 0,1 0 0 0 0,-1 0 0 0 0,0 0 0 0 0,0 0 0 0 0,1 0 0 0 0,-1 0-1 0 0,-2 1 1 0 0,-20 20-23 0 0,-155 146-159 0 0,119-108 160 0 0,-73 58 0 0 0,74-75-14 0 0,7-5-53 0 0,-59 57-1 0 0,87-73 119 0 0,22-21-155 0 0</inkml:trace>
</inkml:ink>
</file>

<file path=ppt/ink/ink8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3:14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13559 0 0,'0'0'1231'0'0,"1"2"-918"0"0,1 1 14 0 0,1 1 1 0 0,-1 0-1 0 0,0 0 0 0 0,0 0 0 0 0,0 0 1 0 0,0 0-1 0 0,-1 0 0 0 0,2 7 0 0 0,-3-9-270 0 0,0 1 0 0 0,0-1 0 0 0,0 1 0 0 0,0-1 0 0 0,-1 1 0 0 0,1-1-1 0 0,-1 1 1 0 0,0-1 0 0 0,0 1 0 0 0,0-1 0 0 0,0 0 0 0 0,0 1 0 0 0,0-1 0 0 0,0 0-1 0 0,-1 0 1 0 0,-2 4 0 0 0,-5 1 0 0 0,7-5-39 0 0,0-1 1 0 0,0 1-1 0 0,0 0 0 0 0,0 0 0 0 0,0 0 0 0 0,0 0 1 0 0,-1 2-1 0 0,2-3 11 0 0,15-4-11357 0 0</inkml:trace>
</inkml:ink>
</file>

<file path=ppt/ink/ink8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3:1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317 170 8287 0 0,'-1'1'639'0'0,"-15"10"-111"0"0,0-1-1 0 0,-1 0 1 0 0,-19 7 0 0 0,-22 13 4178 0 0,68-36-3887 0 0,285-132 1706 0 0,-241 111-2441 0 0,45-22 9 0 0,-84 43-32 0 0,-1 1-1 0 0,1 0 1 0 0,0 1 0 0 0,30-3-1 0 0,-41 6-21 0 0,0 1-1 0 0,0 0 0 0 0,0 0 0 0 0,0 0 1 0 0,0 1-1 0 0,0-1 0 0 0,0 1 1 0 0,4 1-1 0 0,-7-1-22 0 0,0-1 1 0 0,0 1-1 0 0,0-1 1 0 0,0 1-1 0 0,0 0 0 0 0,0-1 1 0 0,0 1-1 0 0,0 0 1 0 0,0 0-1 0 0,0-1 0 0 0,0 1 1 0 0,0 0-1 0 0,-1 0 1 0 0,1 0-1 0 0,0 0 1 0 0,-1 0-1 0 0,1 0 0 0 0,-1 0 1 0 0,1 0-1 0 0,-1 1 1 0 0,1-1-1 0 0,-1 0 1 0 0,0 0-1 0 0,1 0 0 0 0,-1 1 1 0 0,0-1-1 0 0,0 0 1 0 0,0 0-1 0 0,0 3 1 0 0,-1 3-5 0 0,-1 1 0 0 0,1-1 0 0 0,-1 1 0 0 0,-1-1 0 0 0,1 1 0 0 0,-1-1 0 0 0,0 0 1 0 0,-6 8-1 0 0,-1 1 5 0 0,0-1 0 0 0,-17 19 0 0 0,-19 15-44 0 0,-2-2 0 0 0,-75 57 1 0 0,-98 79-81 0 0,119-80 95 0 0,71-69 13 0 0,-55 47-1 0 0,83-78-7 0 0,-1-1 1 0 0,1 1-1 0 0,-1-1 0 0 0,0 0 0 0 0,0 0 0 0 0,0 0 1 0 0,0 0-1 0 0,0-1 0 0 0,-1 0 0 0 0,-4 1 1 0 0,0-1-37 0 0,3-5 32 0 0,5-6 11 0 0,2 7 5 0 0,1 0 0 0 0,-1 0 0 0 0,1 0 0 0 0,0 0 0 0 0,0 1 0 0 0,0-1 0 0 0,0 0 0 0 0,0 1 0 0 0,0-1 0 0 0,1 1 0 0 0,-1 0 0 0 0,1 0 0 0 0,5-4 0 0 0,0 1 32 0 0,1 0-1 0 0,0 0 1 0 0,13-5-1 0 0,-3 5-23 0 0,-1 1 1 0 0,1 0-1 0 0,0 2 0 0 0,0 0 0 0 0,25 1 0 0 0,-31 1-12 0 0,168 7 418 0 0,-140-4-334 0 0,112 12 739 0 0,-58-1-469 0 0,1 0-209 0 0,-12-6-56 0 0,220 27-129 0 0,-238-19-1246 0 0</inkml:trace>
</inkml:ink>
</file>

<file path=ppt/ink/ink8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3:30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6911 0 0,'0'0'8750'0'0,"-2"3"-8334"0"0,-15 22 123 0 0,1 1 1 0 0,1 0 0 0 0,-17 44 0 0 0,-26 90-73 0 0,53-142-426 0 0,0-1 0 0 0,-3 24 0 0 0,8-40-48 0 0,1-1 0 0 0,-1 1 0 0 0,0-1 0 0 0,1 0 0 0 0,-1 1 0 0 0,1-1 0 0 0,-1 0 0 0 0,1 1 0 0 0,-1-1 0 0 0,1 0 0 0 0,-1 0 0 0 0,1 1 0 0 0,-1-1 0 0 0,1 0 0 0 0,-1 0 1 0 0,1 0-1 0 0,-1 0 0 0 0,1 0 0 0 0,-1 0 0 0 0,2 0 0 0 0,-2 1-20 0 0,14-1-1328 0 0,2-6-4856 0 0</inkml:trace>
</inkml:ink>
</file>

<file path=ppt/ink/ink8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3:30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22 5983 0 0,'0'0'931'0'0,"3"-10"4820"0"0,1-1-1563 0 0,-1 17-1059 0 0,0 22-2024 0 0,-7 0-967 0 0,0 0 0 0 0,-2-1 0 0 0,-19 52 0 0 0,14-44 22 0 0,-11 50 0 0 0,17-62-147 0 0,3-16-8 0 0,1 0-1 0 0,-1 0 1 0 0,1 0-1 0 0,1 1 1 0 0,-1-1-1 0 0,1 0 1 0 0,1 8-1 0 0,-1-13-205 0 0,13-7-2576 0 0,0-1 1730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0:17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405 222 5983 0 0,'2'-1'8332'0'0,"143"-82"-957"0"0,-93 51-6529 0 0,1 3 0 0 0,71-30 0 0 0,-111 55-610 0 0,-1 0-1 0 0,15-3 1 0 0,-24 6-200 0 0,0 1 0 0 0,0-1 0 0 0,0 1 0 0 0,0 0 0 0 0,0 0 0 0 0,1 0 0 0 0,-1 0 1 0 0,0 0-1 0 0,0 1 0 0 0,0 0 0 0 0,0-1 0 0 0,0 1 0 0 0,0 0 0 0 0,4 3 0 0 0,-6-4-32 0 0,0 1-1 0 0,0 0 0 0 0,0 0 0 0 0,0 0 0 0 0,-1 0 0 0 0,1-1 1 0 0,-1 1-1 0 0,1 0 0 0 0,0 0 0 0 0,-1 0 0 0 0,1 0 0 0 0,-1 0 1 0 0,0 1-1 0 0,1-1 0 0 0,-1 0 0 0 0,0 0 0 0 0,0 0 0 0 0,0 0 1 0 0,0 0-1 0 0,0 0 0 0 0,0 0 0 0 0,0 1 0 0 0,0-1 0 0 0,0 0 1 0 0,0 0-1 0 0,-1 2 0 0 0,-1 3-21 0 0,0 0 1 0 0,0 0-1 0 0,-4 8 0 0 0,-6 8-25 0 0,-1 0-1 0 0,-1 0 1 0 0,-24 28 0 0 0,-55 52-83 0 0,53-59 5 0 0,-13 10-206 0 0,-1-2 1 0 0,-3-2-1 0 0,-81 53 0 0 0,59-51-23 0 0,-2-4 0 0 0,-102 42 0 0 0,165-82 339 0 0,11-5 35 0 0,10-5 32 0 0,9-4 72 0 0,0 3-37 0 0,0 1-1 0 0,0 0 0 0 0,1 1 1 0 0,-1 1-1 0 0,15-1 0 0 0,-4 0 81 0 0,156-7 811 0 0,48-5 180 0 0,258-29 853 0 0,-480 44-2013 0 0,16-3-16 0 0,0-2-86 0 0,-19 4-99 0 0,8 0-1946 0 0</inkml:trace>
</inkml:ink>
</file>

<file path=ppt/ink/ink8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3:31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0 757 13015 0 0,'0'0'2771'0'0,"3"1"-2028"0"0,0 0-572 0 0,0-1 1 0 0,0 0-1 0 0,1 1 1 0 0,-1-1 0 0 0,0 0-1 0 0,0-1 1 0 0,1 1 0 0 0,-1 0-1 0 0,0-1 1 0 0,0 0-1 0 0,1 0 1 0 0,-1 0 0 0 0,0 0-1 0 0,0 0 1 0 0,5-4-1 0 0,5-3 277 0 0,0-1-1 0 0,14-12 0 0 0,-1 2-82 0 0,51-37 78 0 0,-2-3 1 0 0,82-83-1 0 0,-74 50-257 0 0,-45 48 10 0 0,66-58 1 0 0,-101 99-184 0 0,1 0 0 0 0,0 0 0 0 0,0 0 0 0 0,1 0 0 0 0,-1 1 0 0 0,0 0 0 0 0,1 0 0 0 0,5-2 0 0 0,-1 4 56 0 0,-6 1-56 0 0,-1 0 0 0 0,0 0 0 0 0,1 0-1 0 0,-1 1 1 0 0,0-1 0 0 0,0 0-1 0 0,0 1 1 0 0,0 0 0 0 0,0-1 0 0 0,0 1-1 0 0,-1 0 1 0 0,1 0 0 0 0,2 3-1 0 0,18 34 106 0 0,-8-13-43 0 0,-11-22-61 0 0,0 1 0 0 0,0-1 0 0 0,1 0-1 0 0,0 0 1 0 0,0 0 0 0 0,0 0 0 0 0,0-1 0 0 0,1 1 0 0 0,-1-1-1 0 0,1 0 1 0 0,0-1 0 0 0,5 3 0 0 0,-2-2 3 0 0,-1-1 1 0 0,1 0-1 0 0,0 0 1 0 0,-1-1-1 0 0,1 1 0 0 0,0-2 1 0 0,13 0-1 0 0,2-2 28 0 0,0-1 0 0 0,-1-1 0 0 0,1-1 0 0 0,38-14 0 0 0,-12 0 56 0 0,58-30 0 0 0,43-34-3 0 0,-33 18-30 0 0,-82 45-69 0 0,-14 8-3 0 0,0 1-1 0 0,0 1 1 0 0,27-9-1 0 0,-48 20-2 0 0,0-1 0 0 0,1 0 0 0 0,-1 1-1 0 0,0-1 1 0 0,0 0 0 0 0,0 1-1 0 0,0-1 1 0 0,0 0 0 0 0,0 1 0 0 0,1-1-1 0 0,-1 0 1 0 0,0 1 0 0 0,0-1 0 0 0,0 0-1 0 0,0 1 1 0 0,0-1 0 0 0,-1 0-1 0 0,1 1 1 0 0,0-1 0 0 0,0 1 0 0 0,0-1-1 0 0,0 0 1 0 0,0 1 0 0 0,0-1-1 0 0,-1 1 1 0 0,-3 6-131 0 0,0 0-1 0 0,-1 0 1 0 0,0 0-1 0 0,-1-1 1 0 0,0 0-1 0 0,1 0 1 0 0,-14 10-1 0 0,3-2-371 0 0,-40 40-6346 0 0,28-24 98 0 0</inkml:trace>
</inkml:ink>
</file>

<file path=ppt/ink/ink8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3:31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30 444 4607 0 0,'0'0'354'0'0,"-8"4"-220"0"0,-14 1 11382 0 0,26-6-8440 0 0,5 0-3366 0 0,281-58 3508 0 0,311-140-2037 0 0,-518 164-1186 0 0,-1-3-1 0 0,77-50 0 0 0,-104 58-486 0 0,-53 29 100 0 0,-15 8-4392 0 0</inkml:trace>
</inkml:ink>
</file>

<file path=ppt/ink/ink8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3:32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38 10135 0 0,'0'0'919'0'0,"0"-1"-759"0"0,8-15 1143 0 0,-8 15-703 0 0,1-1-1 0 0,-1 0 1 0 0,1 1 0 0 0,0-1-1 0 0,0 1 1 0 0,0-1-1 0 0,0 1 1 0 0,0 0-1 0 0,0-1 1 0 0,0 1-1 0 0,1 0 1 0 0,2-3 1590 0 0,1 15-1906 0 0,-4-7-272 0 0,-1 0 0 0 0,1-1 0 0 0,-1 1 0 0 0,1 0 0 0 0,-1-1 0 0 0,-1 1 1 0 0,1 0-1 0 0,0-1 0 0 0,-1 1 0 0 0,0 0 0 0 0,-1 3 0 0 0,-3 8 14 0 0,-9 19 0 0 0,3-10 18 0 0,0 4-25 0 0,-2 1 0 0 0,-1-2 0 0 0,-23 34 0 0 0,32-52-19 0 0,1-2 12 0 0,4-5 47 0 0,1-1-5 0 0,3 1-23 0 0,-1 0 0 0 0,1 0 0 0 0,-1-1 0 0 0,1 1 0 0 0,-1-1 0 0 0,1 0 0 0 0,0 0 0 0 0,0 0 0 0 0,0-1 0 0 0,0 1 0 0 0,-1-1 0 0 0,1 0 0 0 0,0 0 0 0 0,0 0 0 0 0,0-1 0 0 0,6-1-1 0 0,6-1 91 0 0,0-1 0 0 0,25-9-1 0 0,6-5 59 0 0,-24 8-110 0 0,1 1 0 0 0,0 1-1 0 0,0 1 1 0 0,47-7 0 0 0,-62 13-295 0 0,0 1 0 0 0,0-1 0 0 0,14 3 0 0 0,-21-2-167 0 0</inkml:trace>
</inkml:ink>
</file>

<file path=ppt/ink/ink8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3:32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0 9671 0 0,'0'0'9618'0'0,"0"2"-8957"0"0,0 11-27 0 0,1 0 0 0 0,1 0-1 0 0,0 0 1 0 0,7 25 0 0 0,-7-29-555 0 0,0 1-1 0 0,0-1 1 0 0,-1 1 0 0 0,-1 0-1 0 0,0-1 1 0 0,0 1-1 0 0,-1-1 1 0 0,0 1 0 0 0,-3 12-1 0 0,-4 11-5 0 0,-18 41 0 0 0,16-47-20 0 0,-40 106 27 0 0,-32 98 36 0 0,80-225-181 0 0,-4 13-194 0 0,1 1 1 0 0,0-1 0 0 0,2 1-1 0 0,-2 22 1 0 0</inkml:trace>
</inkml:ink>
</file>

<file path=ppt/ink/ink8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4:12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33 6911 0 0,'8'-6'255'0'0,"-1"1"-1"0"0,9-11 0 0 0,-11 11 2543 0 0,-7 6-2589 0 0,-76 63 1180 0 0,-31 21-376 0 0,-58 39 827 0 0,137-104-1602 0 0,0 2 1 0 0,-45 40-1 0 0,62-49-210 0 0,1 0-1 0 0,1 0 0 0 0,0 1 0 0 0,1 1 0 0 0,1 0 0 0 0,0 0 0 0 0,-11 27 0 0 0,14-27-46 0 0,2 0 0 0 0,0 0-1 0 0,1 0 1 0 0,0 0 0 0 0,1 0-1 0 0,1 0 1 0 0,0 1 0 0 0,1-1-1 0 0,1 1 1 0 0,0-1 0 0 0,1 0-1 0 0,1 0 1 0 0,0 0 0 0 0,8 19-1 0 0,-6-17-105 0 0,2-2 0 0 0,0 1 0 0 0,1-1 0 0 0,1 0 0 0 0,0-1-1 0 0,1 1 1 0 0,0-2 0 0 0,1 0 0 0 0,1 0 0 0 0,0-1-1 0 0,1 0 1 0 0,22 15 0 0 0,149 83-1353 0 0,13 8 1167 0 0,-170-99 387 0 0,-1 2 0 0 0,-1 0 1 0 0,0 1-1 0 0,39 48 0 0 0,-56-60-38 0 0,-1 1 0 0 0,0-1-1 0 0,-1 1 1 0 0,0 1 0 0 0,-1-1 0 0 0,0 1-1 0 0,-1 0 1 0 0,0 0 0 0 0,-1 0-1 0 0,0 0 1 0 0,-1 1 0 0 0,0-1-1 0 0,-1 1 1 0 0,-1 0 0 0 0,0-1 0 0 0,-2 17-1 0 0,0-20 132 0 0,0 0-1 0 0,-1 0 1 0 0,0 0-1 0 0,-1-1 1 0 0,0 1-1 0 0,0-1 1 0 0,-1 0 0 0 0,0 0-1 0 0,-1-1 1 0 0,-12 15-1 0 0,2-6 178 0 0,-1 0 0 0 0,-1-1 0 0 0,-20 13 0 0 0,9-8 98 0 0,-2-2 0 0 0,0-1-1 0 0,-49 18 1 0 0,-103 23 2037 0 0,174-56-2362 0 0,1 1 0 0 0,0 0 1 0 0,0 0-1 0 0,-8 4 1 0 0,6 2-33 0 0,9-8-103 0 0,0 1 0 0 0,0 0 0 0 0,0-1 0 0 0,0 1 0 0 0,0 0 0 0 0,1 0 0 0 0,-1 0-1 0 0,1 0 1 0 0,-1 0 0 0 0,1 0 0 0 0,0 0 0 0 0,0 0 0 0 0,0 0 0 0 0,0 0 0 0 0,0 0 0 0 0,0-1 0 0 0,0 1-1 0 0,1 0 1 0 0,-1 0 0 0 0,1 0 0 0 0,-1 0 0 0 0,1 0 0 0 0,0 0 0 0 0,0-1 0 0 0,0 1 0 0 0,1 2 0 0 0,0-1-250 0 0,0 0 1 0 0,1 0 0 0 0,-1 0 0 0 0,0 0-1 0 0,1-1 1 0 0,0 1 0 0 0,0-1 0 0 0,0 0-1 0 0,0 0 1 0 0,0 0 0 0 0,0 0-1 0 0,0 0 1 0 0,6 2 0 0 0,9 0-6017 0 0</inkml:trace>
</inkml:ink>
</file>

<file path=ppt/ink/ink8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4:14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 4143 0 0,'0'0'8210'0'0,"-1"1"-7720"0"0,-17 19 304 0 0,-1-1 0 0 0,-30 23 0 0 0,22-20-605 0 0,-1 2-89 0 0,-165 148 409 0 0,184-164-440 0 0,2 0-1 0 0,-1 1 0 0 0,1 0 0 0 0,0 0 1 0 0,1 0-1 0 0,0 1 0 0 0,0 0 1 0 0,1 1-1 0 0,1-1 0 0 0,0 1 1 0 0,0 0-1 0 0,-3 15 0 0 0,7-24 38 0 0,3 1-92 0 0,0 0 0 0 0,0-1 1 0 0,0 1-1 0 0,0-1 1 0 0,0 0-1 0 0,1 0 0 0 0,-1 0 1 0 0,1 0-1 0 0,-1-1 1 0 0,7 2-1 0 0,-4-2 2 0 0,-1 0 0 0 0,1 0 0 0 0,0-1 0 0 0,0 0 0 0 0,0 0 0 0 0,10-1 0 0 0,158-36-1563 0 0,-110 22 737 0 0,-29 6-689 0 0</inkml:trace>
</inkml:ink>
</file>

<file path=ppt/ink/ink8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4:14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0 4607 0 0,'0'0'208'0'0,"-2"1"-9"0"0,-8 1 437 0 0,0 1 1 0 0,0 1-1 0 0,0 0 0 0 0,1 0 0 0 0,-1 1 0 0 0,-11 8 1 0 0,-51 41 2108 0 0,55-39-2416 0 0,-30 30 0 0 0,41-38-228 0 0,1 0 0 0 0,-1 0 0 0 0,1 0 0 0 0,1 1 0 0 0,-1 0 0 0 0,1 0 0 0 0,-5 14 0 0 0,9-20-65 0 0,-1-1 0 0 0,1 1-1 0 0,-1 0 1 0 0,1 0 0 0 0,0-1 0 0 0,-1 1-1 0 0,1 0 1 0 0,0 0 0 0 0,0-1 0 0 0,1 1-1 0 0,-1 0 1 0 0,0 0 0 0 0,0-1 0 0 0,1 1-1 0 0,-1 0 1 0 0,1 0 0 0 0,0-1 0 0 0,-1 1-1 0 0,1-1 1 0 0,0 1 0 0 0,0-1-1 0 0,0 1 1 0 0,0-1 0 0 0,0 1 0 0 0,0-1-1 0 0,1 0 1 0 0,-1 1 0 0 0,0-1 0 0 0,1 0-1 0 0,-1 0 1 0 0,0 0 0 0 0,1 0 0 0 0,0 0-1 0 0,-1-1 1 0 0,1 1 0 0 0,-1 0-1 0 0,1-1 1 0 0,0 1 0 0 0,2 0 0 0 0,5 1 101 0 0,0-1 0 0 0,1 0 0 0 0,-1 0 0 0 0,0-1 0 0 0,0 0 0 0 0,12-1 1 0 0,2-1 66 0 0,0-2 0 0 0,27-6 0 0 0,-42 7-143 0 0,0 1 1 0 0,0-1-1 0 0,-1 0 0 0 0,1-1 1 0 0,-1 0-1 0 0,0 0 0 0 0,0 0 0 0 0,0-1 1 0 0,10-9-1 0 0,-16 13-62 0 0,0 0 1 0 0,0 0-1 0 0,0-1 1 0 0,0 1 0 0 0,0 0-1 0 0,0-1 1 0 0,0 1-1 0 0,0-1 1 0 0,-1 1-1 0 0,1-1 1 0 0,0 1-1 0 0,-1-1 1 0 0,1 0-1 0 0,-1 1 1 0 0,0-1-1 0 0,0 0 1 0 0,1 1-1 0 0,-1-1 1 0 0,0 0-1 0 0,0 1 1 0 0,-1-1 0 0 0,1 0-1 0 0,0 1 1 0 0,0-1-1 0 0,-1 1 1 0 0,1-1-1 0 0,-2-2 1 0 0,-2-3-253 0 0,1 0-1 0 0,-2 1 1 0 0,1 0 0 0 0,-1-1 0 0 0,-5-4 0 0 0,6 6-177 0 0,0 0 1 0 0,0 1-1 0 0,0-2 1 0 0,-5-10-1 0 0,-1-16-4323 0 0,9 21 923 0 0</inkml:trace>
</inkml:ink>
</file>

<file path=ppt/ink/ink8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3:11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799 1 11111 0 0,'0'0'1008'0'0,"-7"2"-208"0"0,0 0-247 0 0,-4 2-80 0 0,0-1 0 0 0,1 2 1 0 0,-17 8-1 0 0,-21 13-398 0 0,-2-2 1 0 0,-93 30-1 0 0,36-15-123 0 0,76-28 40 0 0,16-5 31 0 0,0-1 1 0 0,0 2-1 0 0,0 0 1 0 0,1 0-1 0 0,-19 15 0 0 0,32-22-22 0 0,1 0-1 0 0,0 1 1 0 0,-1-1-1 0 0,1 0 1 0 0,0 0-1 0 0,-1 0 1 0 0,1 1-1 0 0,0-1 1 0 0,0 0-1 0 0,-1 1 1 0 0,1-1 0 0 0,0 0-1 0 0,0 1 1 0 0,0-1-1 0 0,0 0 1 0 0,-1 1-1 0 0,1-1 1 0 0,0 0-1 0 0,0 1 1 0 0,0-1-1 0 0,0 0 1 0 0,0 1-1 0 0,0 1-1 0 0,1-1 0 0 0,0 0-1 0 0,0 0 1 0 0,0 0 0 0 0,0 0 0 0 0,-1 0-1 0 0,1-1 1 0 0,0 1 0 0 0,0 0-1 0 0,1 0 1 0 0,-1-1 0 0 0,0 1 0 0 0,0 0-1 0 0,0-1 1 0 0,0 1 0 0 0,1-1 0 0 0,-1 0-1 0 0,0 1 1 0 0,3-1 0 0 0,27 6-46 0 0,-30-6 47 0 0,80 10-161 0 0,62 9-26 0 0,-120-14 215 0 0,-1 0 0 0 0,0 2 0 0 0,0 0 0 0 0,25 13 0 0 0,-43-18 5 0 0,0 0-1 0 0,0 1 0 0 0,0 0 1 0 0,0 0-1 0 0,-1 0 0 0 0,1 0 1 0 0,-1 0-1 0 0,1 1 0 0 0,-1 0 1 0 0,0-1-1 0 0,-1 1 0 0 0,1 0 1 0 0,2 5-1 0 0,-4-7-6 0 0,0 1 0 0 0,0 0 0 0 0,0-1 0 0 0,-1 1 0 0 0,1 0 0 0 0,0-1 0 0 0,-1 1 0 0 0,0 0 0 0 0,0-1 0 0 0,0 1 1 0 0,0 0-1 0 0,0 0 0 0 0,0-1 0 0 0,-1 1 0 0 0,1 0 0 0 0,-1 0 0 0 0,0-1 0 0 0,0 1 0 0 0,0-1 0 0 0,0 1 0 0 0,0-1 0 0 0,-1 1 0 0 0,1-1 0 0 0,-3 3 0 0 0,-2 2 30 0 0,0-1 0 0 0,0 0 1 0 0,-1 0-1 0 0,0 0 0 0 0,0-1 0 0 0,-15 8 0 0 0,-50 22 190 0 0,67-33-229 0 0,-50 21 77 0 0,0-3-1 0 0,-1-3 0 0 0,-77 15 1 0 0,76-21-25 0 0,12-2 36 0 0,-62 5 1 0 0,104-14-112 0 0,0 0 1 0 0,0 0-1 0 0,0-1 1 0 0,0 1 0 0 0,0 0-1 0 0,-5-2 1 0 0,7 1-66 0 0,0 1 0 0 0,0 0 0 0 0,0-1 0 0 0,0 1-1 0 0,0-1 1 0 0,0 0 0 0 0,0 1 0 0 0,0-1 0 0 0,0 0 0 0 0,0 0 0 0 0,1 1 0 0 0,-1-1 0 0 0,0 0 0 0 0,0 0-1 0 0,1 0 1 0 0,-1 0 0 0 0,1 0 0 0 0,-1 0 0 0 0,1 0 0 0 0,-1-2 0 0 0,-2-10-836 0 0</inkml:trace>
</inkml:ink>
</file>

<file path=ppt/ink/ink8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3:11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68 5063 0 0,'0'0'232'0'0,"0"2"-13"0"0,-13 26-228 0 0,10-24 1100 0 0,0 1-1 0 0,1 0 0 0 0,-1 0 1 0 0,1 0-1 0 0,1 1 1 0 0,-1-1-1 0 0,-1 11 1 0 0,3-15-1038 0 0,0 0 1 0 0,0 0 0 0 0,0 0-1 0 0,0 0 1 0 0,0 0 0 0 0,0 0-1 0 0,0 0 1 0 0,0 0 0 0 0,1 0-1 0 0,-1 0 1 0 0,0 0 0 0 0,1 0-1 0 0,-1 0 1 0 0,1 0 0 0 0,-1 0-1 0 0,1 0 1 0 0,0-1 0 0 0,-1 1-1 0 0,1 0 1 0 0,0 0 0 0 0,-1 0-1 0 0,1-1 1 0 0,0 1 0 0 0,0 0-1 0 0,0-1 1 0 0,0 1 0 0 0,-1-1-1 0 0,1 1 1 0 0,0-1-1 0 0,0 0 1 0 0,0 1 0 0 0,0-1-1 0 0,0 0 1 0 0,0 1 0 0 0,0-1-1 0 0,0 0 1 0 0,2 0 0 0 0,3 0-2 0 0,0-1 1 0 0,0 1-1 0 0,0-1 1 0 0,0 0-1 0 0,7-3 1 0 0,-4 2 125 0 0,46-11 386 0 0,77-20 266 0 0,-106 25-735 0 0,0-2 0 0 0,48-23-1 0 0,-71 31-92 0 0,1 0 0 0 0,-1 0 0 0 0,0-1-1 0 0,0 1 1 0 0,4-5 0 0 0,-6 7-1 0 0,-1 0 0 0 0,0-1 0 0 0,1 1 0 0 0,-1 0 0 0 0,0 0 0 0 0,1-1 1 0 0,-1 1-1 0 0,0 0 0 0 0,0-1 0 0 0,1 1 0 0 0,-1 0 0 0 0,0-1 0 0 0,0 1 0 0 0,0 0 0 0 0,1-1 0 0 0,-1 1 1 0 0,0 0-1 0 0,0-1 0 0 0,0 1 0 0 0,0-1 0 0 0,0 1 0 0 0,0 0 0 0 0,0-1 0 0 0,0 1 0 0 0,0-1 0 0 0,0 1 0 0 0,0 0 1 0 0,0-1-1 0 0,0 1 0 0 0,0-1 0 0 0,0 1 0 0 0,0 0 0 0 0,0-1 0 0 0,0 1 0 0 0,-1 0 0 0 0,1-1 0 0 0,0 1 1 0 0,0-1-1 0 0,0 1 0 0 0,-1 0 0 0 0,1 0 0 0 0,0-1 0 0 0,0 1 0 0 0,-1 0 0 0 0,1-1 0 0 0,0 1 0 0 0,-1 0 0 0 0,1-1 0 0 0,-2-1-37 0 0,-1 0 0 0 0,1-1 0 0 0,0 1 0 0 0,-1 0-1 0 0,1 0 1 0 0,-1 1 0 0 0,0-1 0 0 0,1 0 0 0 0,-1 1 0 0 0,0 0-1 0 0,0-1 1 0 0,0 1 0 0 0,0 1 0 0 0,-4-2 0 0 0,-7-1-360 0 0,-27-1 0 0 0,26 2 298 0 0,5 2 39 0 0,-1-1 0 0 0,0 2 0 0 0,0-1 0 0 0,0 1 0 0 0,0 1-1 0 0,1 0 1 0 0,-19 6 0 0 0,13-2 85 0 0,1 1-1 0 0,0 0 0 0 0,0 1 1 0 0,-19 14-1 0 0,1 3 190 0 0,2 1-1 0 0,1 2 1 0 0,-33 40-1 0 0,52-55-177 0 0,0 0 1 0 0,0 1-1 0 0,-9 18 0 0 0,18-29-36 0 0,0 0 0 0 0,0 0 1 0 0,0 0-1 0 0,1 1 0 0 0,0-1 0 0 0,-1 1 1 0 0,1-1-1 0 0,1 1 0 0 0,-1-1 0 0 0,0 1 1 0 0,1 0-1 0 0,0-1 0 0 0,0 1 0 0 0,0 0 1 0 0,0-1-1 0 0,1 1 0 0 0,-1 0 0 0 0,1-1 0 0 0,0 1 1 0 0,0-1-1 0 0,2 6 0 0 0,-1-6-14 0 0,0 0 0 0 0,0-1 1 0 0,1 1-1 0 0,-1-1 0 0 0,0 0 0 0 0,1 1 0 0 0,-1-1 0 0 0,1 0 0 0 0,0-1 0 0 0,0 1 0 0 0,0 0 1 0 0,0-1-1 0 0,0 0 0 0 0,5 2 0 0 0,5 1-86 0 0,0-1-1 0 0,16 2 1 0 0,-22-3 64 0 0,17 1-341 0 0,41 1 1 0 0,-6-7-4176 0 0,-17-1-581 0 0</inkml:trace>
</inkml:ink>
</file>

<file path=ppt/ink/ink8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3:12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25 9215 0 0,'2'-1'707'0'0,"32"-23"5286"0"0,-36 25-5598 0 0,-19 7-135 0 0,1 0 1 0 0,0 2 0 0 0,-24 15-1 0 0,-55 43-64 0 0,86-58-137 0 0,-81 65 199 0 0,83-65-198 0 0,1 0 0 0 0,0 1 0 0 0,0 1 0 0 0,1-1 1 0 0,1 2-1 0 0,-8 13 0 0 0,14-23-39 0 0,1 0 0 0 0,-1 1 0 0 0,1-1 0 0 0,0 1 0 0 0,-1-1 1 0 0,2 1-1 0 0,-1-1 0 0 0,0 1 0 0 0,1-1 0 0 0,-1 1 0 0 0,1 0 0 0 0,0-1 0 0 0,0 1 0 0 0,1 0 0 0 0,-1-1 1 0 0,1 1-1 0 0,0-1 0 0 0,0 1 0 0 0,0-1 0 0 0,0 1 0 0 0,1-1 0 0 0,-1 0 0 0 0,1 1 0 0 0,0-1 1 0 0,0 0-1 0 0,0 0 0 0 0,0 0 0 0 0,0-1 0 0 0,1 1 0 0 0,-1 0 0 0 0,1-1 0 0 0,0 0 0 0 0,0 1 0 0 0,0-1 1 0 0,0 0-1 0 0,0-1 0 0 0,0 1 0 0 0,1 0 0 0 0,-1-1 0 0 0,5 2 0 0 0,10 2-101 0 0,0 0-1 0 0,0-2 1 0 0,0 0 0 0 0,1-1-1 0 0,0 0 1 0 0,-1-2 0 0 0,1 0-1 0 0,-1-1 1 0 0,1-1 0 0 0,19-4-1 0 0,-6-1-651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0:24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1339 10 5527 0 0,'2'0'423'0'0,"13"-10"7894"0"0,-191 103-7050 0 0,53-26-650 0 0,-174 71-1302 0 0,220-108 331 0 0,-157 39 0 0 0,225-67 336 0 0,1 0 0 0 0,-1-1-1 0 0,0 0 1 0 0,0 0 0 0 0,0-1 0 0 0,-16-2 0 0 0,22 1 28 0 0,1 1-1 0 0,-1-1 1 0 0,0 1-1 0 0,1-1 1 0 0,-1 0 0 0 0,1 0-1 0 0,0 0 1 0 0,-1-1 0 0 0,1 1-1 0 0,0-1 1 0 0,0 1 0 0 0,-1-1-1 0 0,1 1 1 0 0,1-1 0 0 0,-1 0-1 0 0,0 0 1 0 0,0 0-1 0 0,1 0 1 0 0,-1-1 0 0 0,1 1-1 0 0,-1 0 1 0 0,1 0 0 0 0,0-1-1 0 0,0 1 1 0 0,0-1 0 0 0,-1-4-1 0 0,1-2 36 0 0,0 1 1 0 0,1-1-1 0 0,-1 0 0 0 0,1 1 0 0 0,1-1 1 0 0,0 1-1 0 0,0-1 0 0 0,1 1 0 0 0,3-10 0 0 0,-1 6-30 0 0,0 0 1 0 0,0 1-1 0 0,2-1 0 0 0,-1 1 0 0 0,14-18 0 0 0,-12 20-4 0 0,0 0 0 0 0,1 1-1 0 0,9-9 1 0 0,-13 14 20 0 0,0-1 1 0 0,0 1-1 0 0,1 0 0 0 0,-1 1 0 0 0,1-1 0 0 0,-1 1 1 0 0,1 0-1 0 0,10-3 0 0 0,-14 4-20 0 0,0 1 0 0 0,0 0 0 0 0,0 0 0 0 0,0 0 0 0 0,0 0 0 0 0,0 0 0 0 0,0 0 0 0 0,1 0-1 0 0,-1 0 1 0 0,0 0 0 0 0,0 0 0 0 0,0 1 0 0 0,0-1 0 0 0,0 0 0 0 0,0 1 0 0 0,0-1 0 0 0,0 1 0 0 0,0-1 0 0 0,-1 1 0 0 0,3 1 0 0 0,-2-1-2 0 0,0 1 0 0 0,1-1 0 0 0,-1 1 1 0 0,0 0-1 0 0,0-1 0 0 0,0 1 0 0 0,0 0 0 0 0,0 0 0 0 0,-1 0 1 0 0,2 2-1 0 0,0 6 6 0 0,0 0 1 0 0,-1 0-1 0 0,0 16 1 0 0,-1-20 0 0 0,-1 85 91 0 0,-4 1 0 0 0,-4-1-1 0 0,-21 90 1 0 0,22-146-156 0 0,-2 1 0 0 0,-1-2 0 0 0,-2 0 0 0 0,-1 0 0 0 0,-34 55 1 0 0,-45 86-706 0 0,2-4 562 0 0,58-115 181 0 0,-40 51 0 0 0,24-45 413 0 0,47-60-242 0 0,-1 2 57 0 0,3-4-177 0 0,0 0-1 0 0,0 0 1 0 0,0 0-1 0 0,-1 0 0 0 0,1 0 1 0 0,0 0-1 0 0,0 0 0 0 0,0 0 1 0 0,0 0-1 0 0,0 0 1 0 0,0 0-1 0 0,-1 0 0 0 0,1 0 1 0 0,0 0-1 0 0,0 0 1 0 0,0 0-1 0 0,0 1 0 0 0,0-1 1 0 0,0 0-1 0 0,0 0 1 0 0,0 0-1 0 0,-1 0 0 0 0,1 0 1 0 0,0 0-1 0 0,0 0 1 0 0,0 1-1 0 0,0-1 0 0 0,0 0 1 0 0,0 0-1 0 0,0 0 1 0 0,0 0-1 0 0,0 0 0 0 0,0 0 1 0 0,0 1-1 0 0,0-1 1 0 0,0 0-1 0 0,0 0 0 0 0,0 0 1 0 0,0 0-1 0 0,0 0 0 0 0,0 1 1 0 0,0-1-1 0 0,0 0 1 0 0,0 0-1 0 0,0 0 0 0 0,0 0 1 0 0,0 0-1 0 0,57-13 757 0 0,-1-2 0 0 0,94-40 0 0 0,-134 49-550 0 0,1 0-1 0 0,0 2 1 0 0,0 0 0 0 0,30-3-1 0 0,71 3 634 0 0,-103 4-762 0 0,-11-1-94 0 0,-4 1-17 0 0,1 0-1 0 0,0 0 1 0 0,0 0-1 0 0,0-1 1 0 0,0 1-1 0 0,0 0 0 0 0,0 0 1 0 0,0 1-1 0 0,-1-1 1 0 0,1 0-1 0 0,0 0 1 0 0,0 0-1 0 0,0 0 1 0 0,0 1-1 0 0,0-1 0 0 0,0 0 1 0 0,-1 1-1 0 0,1-1 1 0 0,1 2-1 0 0,1-2 4 0 0,12 9 53 0 0,-7-4-174 0 0,-3-1-313 0 0,0 0 0 0 0,0 0 0 0 0,0 0 0 0 0,1-1 1 0 0,0 0-1 0 0,0 0 0 0 0,0 0 0 0 0,0-1 0 0 0,0 0 0 0 0,11 3 1 0 0,-15-5-902 0 0</inkml:trace>
</inkml:ink>
</file>

<file path=ppt/ink/ink8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3:12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64 13359 0 0,'7'-10'316'0'0,"3"-2"317"0"0,16-29 4429 0 0,-30 56-4761 0 0,-89 208 778 0 0,-18-6-921 0 0,41-82-139 0 0,-99 176-53 0 0,134-253-1061 0 0,-34 79 0 0 0,60-106-647 0 0,7-16 412 0 0</inkml:trace>
</inkml:ink>
</file>

<file path=ppt/ink/ink8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3:12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45 103 12495 0 0,'-7'0'241'0'0,"5"0"-163"0"0,0 0 0 0 0,-1 1-1 0 0,1-1 1 0 0,0 0 0 0 0,0 1 0 0 0,0 0 0 0 0,0-1 0 0 0,0 1 0 0 0,1 0 0 0 0,-1 0-1 0 0,0 0 1 0 0,0 0 0 0 0,-2 2 0 0 0,-2 2 37 0 0,4-3 365 0 0,34 2 1428 0 0,2-6-1483 0 0,0-2 0 0 0,0-2 0 0 0,0 0 0 0 0,37-14 1 0 0,5 0 169 0 0,150-19 980 0 0,4 18-921 0 0,-176 16-726 0 0,-50 5 99 0 0,15-2-1588 0 0,36 2-1 0 0,-35 2-126 0 0</inkml:trace>
  <inkml:trace contextRef="#ctx0" brushRef="#br0" timeOffset="1">1017 121 7831 0 0,'0'0'706'0'0,"0"2"-578"0"0,2 15 1880 0 0,0 1-1 0 0,-1-1 1 0 0,-1 1 0 0 0,-3 19 0 0 0,-1-10-1633 0 0,-16 94-12 0 0,20-120-1390 0 0</inkml:trace>
</inkml:ink>
</file>

<file path=ppt/ink/ink8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3:13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11055 0 0,'4'-8'984'0'0,"-1"-1"-792"0"0,3 1-192 0 0,-1 1 4080 0 0,4 5-2616 0 0,0 2-1208 0 0,2 6-256 0 0,0 1-4816 0 0,-1-2-952 0 0</inkml:trace>
</inkml:ink>
</file>

<file path=ppt/ink/ink8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3:13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 5063 0 0,'-2'1'3682'0'0,"-41"49"3594"0"0,33-36-6958 0 0,0 0 1 0 0,0 1 0 0 0,-12 29-1 0 0,19-38-140 0 0,0 1-1 0 0,1-1 0 0 0,0 1 1 0 0,0 0-1 0 0,1 0 0 0 0,0 0 1 0 0,0 0-1 0 0,0 0 0 0 0,1 0 1 0 0,0 0-1 0 0,1 0 0 0 0,-1 0 1 0 0,3 10-1 0 0,-2-16-120 0 0,0 1-1 0 0,0-1 1 0 0,1 0-1 0 0,-1 0 1 0 0,0 1 0 0 0,0-1-1 0 0,1 0 1 0 0,-1 0 0 0 0,1 0-1 0 0,-1-1 1 0 0,1 1 0 0 0,-1 0-1 0 0,1 0 1 0 0,-1-1 0 0 0,1 1-1 0 0,0-1 1 0 0,1 1 0 0 0,1 0 83 0 0,4 1-25 0 0,-1 0 1 0 0,1-1-1 0 0,0 0 1 0 0,-1 0-1 0 0,1-1 1 0 0,0 0-1 0 0,-1 0 1 0 0,1-1-1 0 0,0 0 1 0 0,13-4-1 0 0,2-1-41 0 0,0-1 1 0 0,25-13-1 0 0,-33 14-158 0 0,0-2 0 0 0,0 0 0 0 0,26-20 0 0 0,-39 26 56 0 0,1 1-1 0 0,-1-1 0 0 0,0-1 1 0 0,0 1-1 0 0,0 0 0 0 0,-1 0 1 0 0,1-1-1 0 0,0 1 0 0 0,-1-1 1 0 0,0 1-1 0 0,1-1 1 0 0,-1 0-1 0 0,0 0 0 0 0,-1 1 1 0 0,1-1-1 0 0,0 0 0 0 0,-1 0 1 0 0,1 0-1 0 0,-1 0 0 0 0,0 0 1 0 0,0 0-1 0 0,0 0 1 0 0,-1 0-1 0 0,1 0 0 0 0,-1 1 1 0 0,1-1-1 0 0,-1 0 0 0 0,0 0 1 0 0,0 0-1 0 0,-2-3 0 0 0,1 2 11 0 0,-1-1-1 0 0,0 0 0 0 0,0 1 0 0 0,0 0 0 0 0,0 0 0 0 0,-1 0 0 0 0,0 0 1 0 0,0 0-1 0 0,0 1 0 0 0,0 0 0 0 0,0-1 0 0 0,-1 2 0 0 0,0-1 1 0 0,1 0-1 0 0,-10-3 0 0 0,-8 0-57 0 0,0 1 1 0 0,0 1-1 0 0,0 1 0 0 0,-1 0 1 0 0,1 2-1 0 0,0 1 0 0 0,-44 4 1 0 0,40 3-123 0 0,24-7 94 0 0,4 0-1673 0 0,8 0-94 0 0</inkml:trace>
</inkml:ink>
</file>

<file path=ppt/ink/ink8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3:13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1 242 3223 0 0,'8'8'6546'0'0,"-5"-7"-6195"0"0,-1 0 1 0 0,0 0 0 0 0,1 0 0 0 0,-1-1 0 0 0,1 1-1 0 0,-1-1 1 0 0,1 0 0 0 0,0 1 0 0 0,-1-1 0 0 0,1 0-1 0 0,-1-1 1 0 0,1 1 0 0 0,-1 0 0 0 0,1-1 0 0 0,-1 1-1 0 0,1-1 1 0 0,-1 0 0 0 0,1 0 0 0 0,3-2 0 0 0,7-3-191 0 0,-1-1 1 0 0,16-11-1 0 0,-19 12 160 0 0,65-48 79 0 0,26-17 563 0 0,-72 54-497 0 0,1 2 1 0 0,1 1 0 0 0,62-21-1 0 0,-90 34-418 0 0,1 0 0 0 0,0 1-1 0 0,0-1 1 0 0,0 1 0 0 0,-1-1 0 0 0,1 1-1 0 0,0 0 1 0 0,0 0 0 0 0,0 0 0 0 0,0 0-1 0 0,-1 1 1 0 0,1-1 0 0 0,0 1 0 0 0,0 0-1 0 0,-1 0 1 0 0,1 0 0 0 0,0 0 0 0 0,-1 0-1 0 0,1 0 1 0 0,-1 1 0 0 0,1-1 0 0 0,-1 1-1 0 0,0 0 1 0 0,0 0 0 0 0,0-1 0 0 0,0 2-1 0 0,0-1 1 0 0,0 0 0 0 0,0 0 0 0 0,-1 0-1 0 0,1 1 1 0 0,-1-1 0 0 0,0 1 0 0 0,1-1-1 0 0,-1 1 1 0 0,0 0 0 0 0,-1 0-1 0 0,1-1 1 0 0,0 1 0 0 0,-1 0 0 0 0,1 3-1 0 0,8 96 66 0 0,-6-60-76 0 0,8 45 0 0 0,-7-67-74 0 0,11 44-581 0 0,-12-56 458 0 0,0 0-1 0 0,0-1 1 0 0,1 0 0 0 0,-1 0-1 0 0,2 0 1 0 0,6 9 0 0 0,-4-7-1367 0 0</inkml:trace>
</inkml:ink>
</file>

<file path=ppt/ink/ink8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3:01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2359 0 0,'0'0'224'0'0,"2"-7"-224"0"0,2-2 656 0 0,1 2 48 0 0,1-2-224 0 0,-1 2 24 0 0,2-2 8 0 0,0 3 0 0 0,1 3-320 0 0,1-3-64 0 0</inkml:trace>
</inkml:ink>
</file>

<file path=ppt/ink/ink8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3:01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1096 126 8143 0 0,'2'-1'374'0'0,"3"-3"-168"0"0,71-42 653 0 0,-40 26 535 0 0,-18 10-499 0 0,23-10 0 0 0,9-4-55 0 0,-48 23 203 0 0,-8 10-557 0 0,-6 4-252 0 0,-1-1 0 0 0,0 0-1 0 0,0-1 1 0 0,-26 15 0 0 0,-2 3-127 0 0,-13 8-65 0 0,-1-1-1 0 0,-2-3 1 0 0,-1-3-1 0 0,-2-2 1 0 0,0-3-1 0 0,-2-3 1 0 0,-124 28-1 0 0,176-48-55 0 0,-1 0-1 0 0,1-1 0 0 0,-1 0 1 0 0,0-1-1 0 0,1 0 0 0 0,-1-1 1 0 0,1 0-1 0 0,-20-5 1 0 0,25 5 3 0 0,0-1 1 0 0,1 1 0 0 0,-1-1 0 0 0,1 0 0 0 0,-1 0 0 0 0,1-1-1 0 0,0 1 1 0 0,0-1 0 0 0,0 0 0 0 0,0 0 0 0 0,0-1-1 0 0,1 1 1 0 0,-1-1 0 0 0,1 1 0 0 0,0-1 0 0 0,0 0 0 0 0,0 0-1 0 0,1-1 1 0 0,-1 1 0 0 0,-2-9 0 0 0,3 8-90 0 0,0 0 0 0 0,1 0 0 0 0,0 0-1 0 0,0 0 1 0 0,0 0 0 0 0,1-1 0 0 0,0 1 0 0 0,0 0 0 0 0,0 0 0 0 0,2-6 0 0 0,-2 9 10 0 0,1 1 81 0 0,0 0 0 0 0,1-1 0 0 0,-1 1 0 0 0,1 0 0 0 0,-1 0 0 0 0,1 0 0 0 0,-1 0 0 0 0,4-1 0 0 0,-3 1 2 0 0,0-1 6 0 0,1 1 0 0 0,0 0 0 0 0,-1 0 0 0 0,1 0-1 0 0,0 0 1 0 0,0 0 0 0 0,-1 1 0 0 0,1-1 0 0 0,0 1-1 0 0,0-1 1 0 0,0 1 0 0 0,0 0 0 0 0,0 1 0 0 0,0-1-1 0 0,0 0 1 0 0,-1 1 0 0 0,1-1 0 0 0,0 1 0 0 0,0 0 0 0 0,0 0-1 0 0,-1 0 1 0 0,1 0 0 0 0,-1 1 0 0 0,1-1 0 0 0,-1 1-1 0 0,5 3 1 0 0,-3-2-1 0 0,-1 0 0 0 0,1 0 0 0 0,-1 1 0 0 0,0 0 0 0 0,0 0 0 0 0,0 0 0 0 0,0 0 0 0 0,0 0 0 0 0,-1 0 0 0 0,0 1 0 0 0,0-1 0 0 0,0 1 0 0 0,-1 0 0 0 0,1-1 0 0 0,0 7 0 0 0,-1-1 18 0 0,-1 1 0 0 0,0-1-1 0 0,-1 1 1 0 0,0-1 0 0 0,0 1 0 0 0,-1-1-1 0 0,-1 0 1 0 0,-6 18 0 0 0,-5 7 82 0 0,-19 35 0 0 0,30-64-92 0 0,-109 198 211 0 0,77-148-152 0 0,-64 78 0 0 0,-64 47 1060 0 0,153-171-1022 0 0,5-5-45 0 0,-1 2 47 0 0,0 0 0 0 0,0 0-1 0 0,0 0 1 0 0,1 1 0 0 0,-5 10 0 0 0,7-10-9 0 0,2-7 210 0 0,14-2-166 0 0,0 0-1 0 0,-1-1 0 0 0,1-1 1 0 0,18-6-1 0 0,17-4-44 0 0,4 3 60 0 0,182-30 1833 0 0,-155 37-1651 0 0,-57 3-351 0 0,-9-1-306 0 0,-1-1 0 0 0,0 0 0 0 0,1-1 1 0 0,19-8-1 0 0,-19 6-1019 0 0,0-1 1 0 0,12-8-1 0 0,-9 4-512 0 0</inkml:trace>
</inkml:ink>
</file>

<file path=ppt/ink/ink8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3:02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24 270 919 0 0,'-17'-2'80'0'0,"11"-3"5642"0"0,7 2-5085 0 0,1 0 1 0 0,-1 0 0 0 0,1 0 0 0 0,0 0-1 0 0,0 1 1 0 0,0-1 0 0 0,0 0 0 0 0,1 1-1 0 0,-1-1 1 0 0,1 1 0 0 0,2-2 0 0 0,39-24 477 0 0,-15 9-287 0 0,6-4-206 0 0,1 2 0 0 0,1 1 0 0 0,49-19-1 0 0,124-31 454 0 0,-199 67-1246 0 0,1 1-1 0 0,0 0 1 0 0,0 1-1 0 0,24 0 1 0 0,-1 4-5662 0 0,-20-1 155 0 0</inkml:trace>
</inkml:ink>
</file>

<file path=ppt/ink/ink8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3:02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10943 0 0,'0'0'498'0'0,"1"-2"-9"0"0,0 0-356 0 0,0-1-69 0 0,11-6-64 0 0,-10 8 61 0 0,-1 0 0 0 0,1 0-1 0 0,-1 0 1 0 0,1 0 0 0 0,0 1-1 0 0,0-1 1 0 0,0 1 0 0 0,-1-1 0 0 0,1 1-1 0 0,0-1 1 0 0,0 1 0 0 0,0 0-1 0 0,0 0 1 0 0,0 0 0 0 0,-1 0-1 0 0,1 0 1 0 0,0 1 0 0 0,0-1-1 0 0,0 0 1 0 0,0 1 0 0 0,0-1 0 0 0,-1 1-1 0 0,1 0 1 0 0,0 0 0 0 0,-1 0-1 0 0,1 0 1 0 0,0 0 0 0 0,-1 0-1 0 0,1 0 1 0 0,-1 0 0 0 0,0 0 0 0 0,1 1-1 0 0,1 1 1 0 0,3 6 547 0 0,0 0 0 0 0,0 0 0 0 0,-1 0 0 0 0,8 20 0 0 0,-3-10-192 0 0,4 11-13 0 0,2-1-1 0 0,1-1 0 0 0,2-1 0 0 0,0 0 1 0 0,2-2-1 0 0,45 44 0 0 0,-40-46-187 0 0,37 25 0 0 0,-49-39-155 0 0,0-1 0 0 0,1 0-1 0 0,0-1 1 0 0,29 9-1 0 0,-33-13-116 0 0,1 0 1 0 0,-1-1-1 0 0,1-1 0 0 0,0 0 0 0 0,0 0 0 0 0,-1-2 1 0 0,1 1-1 0 0,0-1 0 0 0,20-5 0 0 0,-15-2-1916 0 0,-8 1-3178 0 0</inkml:trace>
</inkml:ink>
</file>

<file path=ppt/ink/ink8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3:02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0 13991 0 0,'0'0'1268'0'0,"-2"2"-1041"0"0,-119 104 1997 0 0,78-67-1878 0 0,-74 86 0 0 0,78-79-105 0 0,-76 67 1 0 0,100-100-218 0 0,-6 5 12 0 0,-1 0 0 0 0,0-2 1 0 0,-35 19-1 0 0,56-34-169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0:25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29 4143 0 0,'47'-22'648'0'0,"-33"15"6668"0"0,-14 8-7206 0 0,-1 0 0 0 0,1 0-1 0 0,-1 0 1 0 0,1 0-1 0 0,-1 0 1 0 0,0-1 0 0 0,1 1-1 0 0,-1 0 1 0 0,0 0-1 0 0,1-1 1 0 0,-2 2 0 0 0,-2 1 110 0 0,-75 72 1597 0 0,14-14-1151 0 0,-217 205-49 0 0,224-218-663 0 0,-42 40-93 0 0,64-55 57 0 0,24-23 117 0 0,0 1 0 0 0,1 0 0 0 0,0 1 0 0 0,1 0 0 0 0,-10 15 0 0 0,20-26-14 0 0,-1 0 1 0 0,1 1-1 0 0,-1-1 1 0 0,1 0-1 0 0,-1 1 1 0 0,1-1-1 0 0,0 0 1 0 0,0 1-1 0 0,0-1 0 0 0,0 0 1 0 0,0 1-1 0 0,0-1 1 0 0,0 0-1 0 0,0 1 1 0 0,1-1-1 0 0,-1 0 1 0 0,0 0-1 0 0,1 1 1 0 0,-1-1-1 0 0,1 0 1 0 0,-1 0-1 0 0,1 0 0 0 0,1 2 1 0 0,-1-1 9 0 0,0 0 1 0 0,1 0-1 0 0,0 0 0 0 0,-1 0 0 0 0,1 0 1 0 0,0-1-1 0 0,0 1 0 0 0,0-1 1 0 0,0 1-1 0 0,0-1 0 0 0,2 2 1 0 0,4-1 50 0 0,0 1 1 0 0,0-1-1 0 0,0 0 1 0 0,0-1-1 0 0,0 0 1 0 0,0 0-1 0 0,0-1 1 0 0,0 0-1 0 0,13-1 1 0 0,7-3 332 0 0,38-11-1 0 0,52-18-3 0 0,-56 14-600 0 0,82-14-1 0 0,-116 29-1288 0 0,-2-1-492 0 0</inkml:trace>
</inkml:ink>
</file>

<file path=ppt/ink/ink8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3:03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7 7831 0 0,'1'-1'2612'0'0,"4"-2"-2308"0"0,8 0 5899 0 0,-3 4-8804 0 0,0 1-3573 0 0</inkml:trace>
  <inkml:trace contextRef="#ctx0" brushRef="#br0" timeOffset="1">1 574 11519 0 0,'0'0'2432'0'0,"11"2"416"0"0,1 0-1392 0 0,1 0-968 0 0,-2-1 320 0 0</inkml:trace>
</inkml:ink>
</file>

<file path=ppt/ink/ink8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3:07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44 8287 0 0,'3'-7'87'0'0,"12"-19"937"0"0,-8 16 3021 0 0,-15 25 127 0 0,-1 0-4557 0 0,-81 190 1434 0 0,68-151-1017 0 0,-32 109-92 0 0,49-134-216 0 0,4-27 12 0 0,3-2-397 0 0,10 1-296 0 0,7-4-241 0 0</inkml:trace>
</inkml:ink>
</file>

<file path=ppt/ink/ink8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3:08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25 10135 0 0,'0'-1'464'0'0,"1"-2"-311"0"0,15-18 6638 0 0,-15 23-6103 0 0,-1 9-538 0 0,0 0 0 0 0,-1-1 1 0 0,0 1-1 0 0,-1 0 0 0 0,0-1 0 0 0,0 0 0 0 0,-8 19 0 0 0,1 3 65 0 0,-48 156 144 0 0,11-37-707 0 0,46-149 322 0 0,-10 32-702 0 0,-19 46-1 0 0,25-72 261 0 0,0 0 0 0 0,0 0 0 0 0,0 0 0 0 0,-1-1 0 0 0,0 0 0 0 0,0 0 0 0 0,-1 0-1 0 0,0-1 1 0 0,0 1 0 0 0,-1-1 0 0 0,-8 6 0 0 0,-2-3-1059 0 0</inkml:trace>
</inkml:ink>
</file>

<file path=ppt/ink/ink8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3:08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36 182 12871 0 0,'-36'6'3206'0'0,"50"-6"-2927"0"0,-1 0 1 0 0,1 0 0 0 0,-1-1 0 0 0,15-4 0 0 0,-13 3-73 0 0,89-15 915 0 0,140-41 0 0 0,-221 51-986 0 0,218-60 969 0 0,-194 56-1098 0 0,1 3 0 0 0,0 3 0 0 0,54-1 1 0 0,-99 6-119 0 0,0 0 0 0 0,1 0 1 0 0,-1 0-1 0 0,0 0 0 0 0,1 1 1 0 0,-1-1-1 0 0,0 1 0 0 0,1 0 1 0 0,-1 0-1 0 0,0 0 0 0 0,0 1 1 0 0,3 1-1 0 0</inkml:trace>
</inkml:ink>
</file>

<file path=ppt/ink/ink8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3:08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49 160 12263 0 0,'-47'-1'1407'0'0,"46"1"-1008"0"0,3 0 118 0 0,15 3 33 0 0,0-1 0 0 0,0-1-1 0 0,27-1 1 0 0,54-7 624 0 0,12-11-314 0 0,118-33 0 0 0,-69 13-188 0 0,113-7 271 0 0,-222 41-1554 0 0,1 2 1 0 0,-1 3-1 0 0,75 9 0 0 0,-102-6-4057 0 0,-1-2-1444 0 0</inkml:trace>
</inkml:ink>
</file>

<file path=ppt/ink/ink8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3:09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87 5063 0 0,'-2'1'390'0'0,"-37"16"8462"0"0,38-17-8773 0 0,1 1 0 0 0,0-1 0 0 0,0 0 0 0 0,0 1 0 0 0,-1-1 0 0 0,1 1 0 0 0,0-1 0 0 0,0 1 0 0 0,0-1 0 0 0,0 1 0 0 0,0-1 0 0 0,0 0 0 0 0,0 1 0 0 0,0-1 0 0 0,0 1 0 0 0,0-1 0 0 0,0 1 0 0 0,0 0 0 0 0,8-2 111 0 0,1 0 0 0 0,-1-1 0 0 0,0 0 1 0 0,0 0-1 0 0,1-1 0 0 0,11-6 0 0 0,7-2 208 0 0,48-21 433 0 0,3-1 28 0 0,-66 29-664 0 0,0 1 0 0 0,1-1-1 0 0,0 2 1 0 0,21-2 0 0 0,-32 4-167 0 0,0 0 0 0 0,0 0 1 0 0,0 0-1 0 0,0 0 0 0 0,0 0 0 0 0,0 0 0 0 0,0 1 0 0 0,0-1 1 0 0,-1 1-1 0 0,1-1 0 0 0,0 1 0 0 0,0 0 0 0 0,0 0 0 0 0,0 0 0 0 0,-1 0 1 0 0,1 0-1 0 0,0 0 0 0 0,1 2 0 0 0,-2-2-13 0 0,0 1 0 0 0,1-1 1 0 0,-1 1-1 0 0,0 0 0 0 0,-1-1 0 0 0,1 1 0 0 0,0 0 0 0 0,0 0 0 0 0,-1 0 1 0 0,1 0-1 0 0,-1 0 0 0 0,0 0 0 0 0,0 0 0 0 0,1 0 0 0 0,-1 2 0 0 0,-1 5 4 0 0,0 0 0 0 0,-1 0 0 0 0,0 0 0 0 0,0-1 0 0 0,-1 1 0 0 0,-6 14 0 0 0,0-3-36 0 0,0-1 1 0 0,-2 0-1 0 0,0-1 1 0 0,-1 0-1 0 0,-1-1 1 0 0,0 0 0 0 0,-2-1-1 0 0,0 0 1 0 0,0-1-1 0 0,-2-1 1 0 0,0-1 0 0 0,-25 16-1 0 0,-2-6-5 0 0,-1-2-1 0 0,-1-1 1 0 0,0-3 0 0 0,-51 11-1 0 0,90-25 18 0 0,5-2-6 0 0,-1-1 0 0 0,0 1-1 0 0,1-1 1 0 0,-1 1-1 0 0,0-1 1 0 0,0 0 0 0 0,-5 0-1 0 0,24-13-241 0 0,-5 10 213 0 0,0 0 1 0 0,0 0 0 0 0,0 1-1 0 0,1 0 1 0 0,-1 1 0 0 0,23 0-1 0 0,2 0-64 0 0,10 0 69 0 0,87 8-1 0 0,-45 5 36 0 0,-74-9 0 0 0,1 1 0 0 0,-1 0 0 0 0,27 12 0 0 0,-39-15 2 0 0,1 0-1 0 0,-1 0 1 0 0,0 1 0 0 0,0-1-1 0 0,1 1 1 0 0,-1 0-1 0 0,0-1 1 0 0,-1 1-1 0 0,1 0 1 0 0,0 0 0 0 0,0 0-1 0 0,-1 0 1 0 0,1 1-1 0 0,-1-1 1 0 0,0 0-1 0 0,0 1 1 0 0,1-1 0 0 0,0 5-1 0 0,-2-4 5 0 0,1 1-1 0 0,-1 0 1 0 0,0 0-1 0 0,0 0 1 0 0,0-1-1 0 0,0 1 1 0 0,-1 0-1 0 0,1 0 1 0 0,-1-1-1 0 0,0 1 1 0 0,-3 6-1 0 0,-3 5 14 0 0,-1 0 1 0 0,0-1-1 0 0,-1 1 0 0 0,-18 20 0 0 0,17-22-8 0 0,-1-1 0 0 0,0-1-1 0 0,-1 0 1 0 0,0 0 0 0 0,0-1-1 0 0,-1 0 1 0 0,0-1 0 0 0,-1-1-1 0 0,0 0 1 0 0,0-1 0 0 0,-30 10-1 0 0,-2-5 32 0 0,-1-2 1 0 0,-78 8-1 0 0,33-7 21 0 0,85-10-69 0 0,-32 4-68 0 0,-71 20-1 0 0,108-24-112 0 0</inkml:trace>
</inkml:ink>
</file>

<file path=ppt/ink/ink8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3:09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23 5063 0 0,'0'0'390'0'0,"2"-1"-252"0"0,18-9 729 0 0,-17 8-81 0 0,1 1 1 0 0,0 0-1 0 0,-1 0 1 0 0,1 0-1 0 0,0 1 1 0 0,6-1-1 0 0,-8 1 46 0 0,7-3 285 0 0,-9 3-1090 0 0,0 0 0 0 0,0-1 0 0 0,1 1 0 0 0,-1 0 0 0 0,0 0 0 0 0,1 0 0 0 0,-1 0 0 0 0,0 0 0 0 0,0 0 1 0 0,1 0-1 0 0,-1 0 0 0 0,0 0 0 0 0,1 0 0 0 0,-1 0 0 0 0,0 0 0 0 0,1 0 0 0 0,-1 0 0 0 0,0 0 0 0 0,1 0 0 0 0,-1 0 0 0 0,0 0 0 0 0,0 1 0 0 0,1-1 1 0 0,-1 0-1 0 0,0 0 0 0 0,0 0 0 0 0,1 0 0 0 0,-1 1 0 0 0,0-1 0 0 0,0 0 0 0 0,1 0 0 0 0,-1 1 0 0 0,0-1 0 0 0,0 0 0 0 0,0 3-11 0 0,1-1 0 0 0,-1 0 0 0 0,-1 0-1 0 0,1 1 1 0 0,0-1 0 0 0,0 0 0 0 0,-1 0 0 0 0,0 1-1 0 0,1-1 1 0 0,-1 0 0 0 0,0 0 0 0 0,0 0 0 0 0,0 0-1 0 0,0 0 1 0 0,0 0 0 0 0,-1 0 0 0 0,1 0 0 0 0,-3 2-1 0 0,-5 6 57 0 0,0-2 0 0 0,-13 11-1 0 0,6-6 26 0 0,-184 148 231 0 0,28-50-310 0 0,3-3 108 0 0,161-102-124 0 0,0 0-1 0 0,1 1 0 0 0,-1 0 0 0 0,1 0 1 0 0,0 1-1 0 0,1 0 0 0 0,0 0 1 0 0,-9 16-1 0 0,13-20 38 0 0,1 1-1 0 0,-1-1 1 0 0,0 0 0 0 0,1 1 0 0 0,0-1 0 0 0,0 1-1 0 0,1-1 1 0 0,-1 1 0 0 0,1 0 0 0 0,0-1 0 0 0,0 1-1 0 0,0 0 1 0 0,1-1 0 0 0,0 1 0 0 0,-1-1 0 0 0,2 1 0 0 0,-1-1-1 0 0,0 1 1 0 0,1-1 0 0 0,0 0 0 0 0,3 6 0 0 0,2-1 87 0 0,-1 0 1 0 0,1 0-1 0 0,0-1 0 0 0,1 0 1 0 0,0 0-1 0 0,0-1 1 0 0,18 12-1 0 0,-4-5 14 0 0,1 0 0 0 0,29 11-1 0 0,-32-17-15 0 0,0-1-1 0 0,0-1 1 0 0,1 0 0 0 0,38 4-1 0 0,86-2 629 0 0,-133-8-698 0 0,37 1 115 0 0,-1-3 0 0 0,0-2-1 0 0,95-19 1 0 0,-121 17-150 0 0,0-2-1 0 0,0 0 1 0 0,-1-1 0 0 0,0 0 0 0 0,21-15-1 0 0,-26 14-17 0 0,0-1-1 0 0,-1 0 0 0 0,0-1 1 0 0,-1-1-1 0 0,-1 0 0 0 0,19-24 1 0 0,-21 22-28 0 0,-1-1 1 0 0,0-1 0 0 0,11-25-1 0 0,-17 33 6 0 0,-1-1 1 0 0,1 1-1 0 0,-1-1 0 0 0,-1 0 0 0 0,0 0 1 0 0,-1 0-1 0 0,1-1 0 0 0,-2-9 1 0 0,0 17 0 0 0,0 0 0 0 0,0 0 0 0 0,0 0 0 0 0,-1 0 0 0 0,0 1 0 0 0,1-1 0 0 0,-1 0 0 0 0,0 0 0 0 0,0 1 0 0 0,-1-1 0 0 0,1 0 0 0 0,0 1 0 0 0,-1 0 0 0 0,0-1 0 0 0,1 1 0 0 0,-1 0 0 0 0,0 0 0 0 0,0 0 0 0 0,-3-3 1 0 0,1 3-1 0 0,1 1 0 0 0,0-1 1 0 0,-1 0-1 0 0,1 1 0 0 0,-1 0 1 0 0,0 0-1 0 0,1 0 1 0 0,-1 0-1 0 0,0 0 0 0 0,0 1 1 0 0,1 0-1 0 0,-1 0 0 0 0,0 0 1 0 0,-4 0-1 0 0,-9 3 16 0 0,1 0-1 0 0,0 0 1 0 0,-1 2-1 0 0,2 0 1 0 0,-1 1-1 0 0,1 1 1 0 0,0 0-1 0 0,0 1 1 0 0,-21 15-1 0 0,8-3 69 0 0,2 0 1 0 0,1 2-1 0 0,-40 45 0 0 0,56-57-64 0 0,0 1 0 0 0,1 0 0 0 0,-9 15 0 0 0,15-23 0 0 0,1-1 0 0 0,-1 1 0 0 0,1 0 0 0 0,0 1 0 0 0,0-1 0 0 0,0 0 0 0 0,0 0 0 0 0,0 0 0 0 0,1 1 0 0 0,-1-1 0 0 0,1 0 0 0 0,0 1 0 0 0,0-1 0 0 0,0 0 0 0 0,0 0 0 0 0,1 1 0 0 0,-1-1 0 0 0,1 0 0 0 0,1 4 0 0 0,0-4-20 0 0,0 0-1 0 0,0-1 0 0 0,0 1 1 0 0,0-1-1 0 0,0 1 0 0 0,0-1 1 0 0,0 0-1 0 0,1 0 0 0 0,-1 0 1 0 0,1 0-1 0 0,0 0 0 0 0,-1-1 1 0 0,1 1-1 0 0,0-1 1 0 0,5 2-1 0 0,4 1-572 0 0,0-1 0 0 0,21 4 0 0 0,-4-3-426 0 0</inkml:trace>
</inkml:ink>
</file>

<file path=ppt/ink/ink8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3:21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51 8375 0 0,'0'0'382'0'0,"1"-1"-6"0"0,1-3-267 0 0,4-16 70 0 0,-6 19 49 0 0,0 0-1 0 0,1 1 1 0 0,-1-1 0 0 0,0 0 0 0 0,0 1 0 0 0,0-1-1 0 0,0 0 1 0 0,0 0 0 0 0,0 1 0 0 0,0-1 0 0 0,0 0 0 0 0,0 0-1 0 0,0 1 1 0 0,0-1 0 0 0,0 0 0 0 0,-1 1 0 0 0,1-1-1 0 0,0 0 1 0 0,0 1 0 0 0,-1-1 0 0 0,1 0 0 0 0,0 1 0 0 0,-1-1-1 0 0,1 0 1 0 0,-1 1 0 0 0,1-1 0 0 0,-1 1 0 0 0,1-1-1 0 0,-2 0 1 0 0,1 1 203 0 0,-15-5 2122 0 0,3 15-2481 0 0,-25 25 0 0 0,6 1-91 0 0,-38 56-1 0 0,-20 46-49 0 0,17-24 41 0 0,58-91 28 0 0,0 1 0 0 0,2 0 0 0 0,1 1 0 0 0,1 0 0 0 0,-16 53 0 0 0,23-62 0 0 0,1-1 0 0 0,1 1 0 0 0,0 0 0 0 0,1 0 0 0 0,1 0 0 0 0,0 0 0 0 0,1 0 0 0 0,1-1 0 0 0,1 1 0 0 0,0 0 0 0 0,9 27 0 0 0,-4-25-15 0 0,0-1 0 0 0,1 0 0 0 0,0 0 0 0 0,2 0 0 0 0,13 17 0 0 0,69 70-142 0 0,-33-41 100 0 0,-33-32 49 0 0,42 63-1 0 0,-57-74 9 0 0,-1 0 0 0 0,-1 1 1 0 0,0 0-1 0 0,10 40 0 0 0,-12-25-6 0 0,-1 1 1 0 0,-2-1-1 0 0,-2 1 0 0 0,-1 0 0 0 0,-2 0 0 0 0,-1 0 0 0 0,-2-1 1 0 0,-2 1-1 0 0,-1-1 0 0 0,-14 46 0 0 0,13-65 6 0 0,0 1 0 0 0,0-1 0 0 0,-2 0 0 0 0,0 0 0 0 0,-15 20 0 0 0,7-15 0 0 0,0-1 0 0 0,-2-1 0 0 0,-21 19 0 0 0,36-35 4 0 0,-1 1-1 0 0,0-1 0 0 0,0 0 1 0 0,-1 0-1 0 0,1-1 0 0 0,-1 0 1 0 0,1 0-1 0 0,-1 0 0 0 0,0-1 1 0 0,0 0-1 0 0,-1 0 0 0 0,1 0 1 0 0,0-1-1 0 0,0 0 0 0 0,-12 1 1 0 0,11-1 9 0 0,5 0-5 0 0,1-1 0 0 0,-1 0 1 0 0,1 0-1 0 0,-1 1 0 0 0,1-1 1 0 0,-1 0-1 0 0,0-1 1 0 0,1 1-1 0 0,-1 0 0 0 0,1 0 1 0 0,-1-1-1 0 0,1 1 0 0 0,-1 0 1 0 0,-2-2-1 0 0,2 1 22 0 0,19 4-4908 0 0,-1-2 4334 0 0</inkml:trace>
</inkml:ink>
</file>

<file path=ppt/ink/ink8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3:22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17 8495 0 0,'0'0'388'0'0,"2"-1"-10"0"0,25-14 4675 0 0,-29 16-4610 0 0,-220 154 1144 0 0,184-128-1508 0 0,-30 26-79 0 0,-100 104 0 0 0,114-104 0 0 0,36-35 0 0 0,-23 27 0 0 0,36-38 0 0 0,0 0 0 0 0,1 0 0 0 0,0 0 0 0 0,0 0 0 0 0,0 1 0 0 0,1 0 0 0 0,0 0 0 0 0,-2 8 0 0 0,5-4 0 0 0,1-9 6 0 0,0-1-1 0 0,0 0 1 0 0,0 0-1 0 0,1 0 0 0 0,-1 0 1 0 0,0 0-1 0 0,1 0 1 0 0,0 0-1 0 0,-1 0 1 0 0,1-1-1 0 0,0 1 1 0 0,0 0-1 0 0,0-1 0 0 0,0 0 1 0 0,0 1-1 0 0,1-1 1 0 0,-1 0-1 0 0,0 0 1 0 0,0 0-1 0 0,1-1 1 0 0,-1 1-1 0 0,1 0 0 0 0,-1-1 1 0 0,5 1-1 0 0,6 0 24 0 0,1 0 0 0 0,-1-1 0 0 0,17-2 0 0 0,-29 2-27 0 0,159-15-109 0 0,-92 5-4598 0 0,-32 5-401 0 0</inkml:trace>
</inkml:ink>
</file>

<file path=ppt/ink/ink8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3:22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51 7831 0 0,'0'0'959'0'0,"-8"-1"870"0"0,0 1-1605 0 0,1 0 0 0 0,-1 1 0 0 0,0 0 0 0 0,0 0 0 0 0,0 1 1 0 0,1 0-1 0 0,-1 0 0 0 0,1 1 0 0 0,0 0 0 0 0,-1 0 0 0 0,1 0 0 0 0,-7 6 0 0 0,1-1-217 0 0,0 2-1 0 0,0-1 1 0 0,1 2 0 0 0,0 0 0 0 0,-11 12 0 0 0,18-17 34 0 0,1 0 1 0 0,-1 1 0 0 0,1-1 0 0 0,0 1 0 0 0,0 0 0 0 0,1 0 0 0 0,0 0 0 0 0,0 1-1 0 0,-1 7 1 0 0,3-12 13 0 0,0 0-1 0 0,1-1 0 0 0,0 1 0 0 0,-1 0 1 0 0,1 0-1 0 0,0 0 0 0 0,0 0 1 0 0,1 0-1 0 0,-1 0 0 0 0,0 0 0 0 0,1 0 1 0 0,0-1-1 0 0,0 1 0 0 0,0 0 1 0 0,0 0-1 0 0,0-1 0 0 0,0 1 0 0 0,1-1 1 0 0,-1 1-1 0 0,1-1 0 0 0,0 1 1 0 0,0-1-1 0 0,0 0 0 0 0,0 0 0 0 0,0 0 1 0 0,0 0-1 0 0,3 2 0 0 0,2-1 89 0 0,0 1 0 0 0,0-1 0 0 0,0 0-1 0 0,0-1 1 0 0,0 0 0 0 0,1 0 0 0 0,-1 0-1 0 0,1-1 1 0 0,-1 0 0 0 0,1-1 0 0 0,0 0 0 0 0,8 0-1 0 0,9-2 234 0 0,0-1 0 0 0,32-9 0 0 0,-42 9-324 0 0,-1-2 0 0 0,0 0-1 0 0,0-1 1 0 0,0 0 0 0 0,-1-1 0 0 0,0 0-1 0 0,-1-1 1 0 0,1-1 0 0 0,16-15 0 0 0,-21 16-30 0 0,0-1 0 0 0,8-10 0 0 0,-6 4-23 0 0,-10 11-4 0 0,-1 1-5 0 0,1 1-13 0 0,1-1 0 0 0,-1 1 0 0 0,-1-1 0 0 0,1 1 0 0 0,0-1 0 0 0,-1 0 0 0 0,1 1 0 0 0,-1-1 0 0 0,0 1 0 0 0,1 0 0 0 0,-1-1 0 0 0,-1 1 0 0 0,1-1 0 0 0,-3-3 0 0 0,2 3-33 0 0,-1 0-1 0 0,0-1 0 0 0,0 1 1 0 0,-1 0-1 0 0,1 0 0 0 0,-1 1 0 0 0,-7-6 1 0 0,1 4-50 0 0,0-1 0 0 0,1 1 0 0 0,-2 1 0 0 0,1 0 0 0 0,0 0 0 0 0,-17-2 0 0 0,-86-18-46 0 0,112 23 152 0 0,-2 0-8 0 0,0 0 1 0 0,0-1-1 0 0,-1 1 0 0 0,1-1 1 0 0,0 0-1 0 0,0 0 0 0 0,0 0 0 0 0,0 0 1 0 0,0-1-1 0 0,0 1 0 0 0,0-1 1 0 0,1 0-1 0 0,-5-3 0 0 0,3-1-190 0 0,4 6 119 0 0,0-1 1 0 0,0 1 0 0 0,1-1 0 0 0,-1 1 0 0 0,0-1 0 0 0,0 1 0 0 0,1-1 0 0 0,-1 1 0 0 0,0-1 0 0 0,1 1-1 0 0,-1 0 1 0 0,0-1 0 0 0,1 1 0 0 0,-1 0 0 0 0,1-1 0 0 0,-1 1 0 0 0,1-1 0 0 0,0 1-128 0 0,8-9-1556 0 0,3 0-3314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0:2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52 4143 0 0,'-1'0'4750'0'0,"-16"-1"727"0"0,-7 3-4587 0 0,22-1-616 0 0,0 0-211 0 0,-1 0 0 0 0,1 0 0 0 0,0 0 0 0 0,0 0 0 0 0,0 0-1 0 0,0 1 1 0 0,0-1 0 0 0,0 1 0 0 0,1 0 0 0 0,-1 0 0 0 0,0-1 0 0 0,1 1 0 0 0,-2 3 0 0 0,1-3 32 0 0,-6 8 85 0 0,-14 16 39 0 0,-20 33-1 0 0,38-54-218 0 0,1 0 0 0 0,-5 18 0 0 0,6-18 0 0 0,1-1 0 0 0,0 1 0 0 0,0 0 0 0 0,0 0 0 0 0,0 5 0 0 0,3 6 0 0 0,6 0 11 0 0,-5-13 17 0 0,0 1 0 0 0,0-1 0 0 0,1 1 0 0 0,0-1 0 0 0,-1 0 0 0 0,1 0 0 0 0,0-1-1 0 0,0 1 1 0 0,1-1 0 0 0,-1 0 0 0 0,0 0 0 0 0,1 0 0 0 0,0-1 0 0 0,-1 1 0 0 0,1-1 0 0 0,0 0 0 0 0,5 0 0 0 0,6 0 156 0 0,-1 0-1 0 0,1-1 1 0 0,-1-1 0 0 0,17-3-1 0 0,-21 2-144 0 0,-1 0 1 0 0,1-1-1 0 0,-1-1 0 0 0,1 0 0 0 0,-1 0 1 0 0,0-1-1 0 0,14-9 0 0 0,-16 9-46 0 0,-1 0-1 0 0,0 0 1 0 0,0-1 0 0 0,0 0-1 0 0,-1 0 1 0 0,0 0-1 0 0,0-1 1 0 0,-1 0 0 0 0,9-15-1 0 0,-12 18-6 0 0,0 0-1 0 0,-1 0 1 0 0,1 0-1 0 0,-1 0 1 0 0,1 0-1 0 0,-1-1 0 0 0,-1 1 1 0 0,1-1-1 0 0,-1 1 1 0 0,1-1-1 0 0,-1 1 1 0 0,-1 0-1 0 0,1-1 1 0 0,-1 1-1 0 0,1-1 1 0 0,-1 1-1 0 0,0 0 1 0 0,-1-1-1 0 0,1 1 0 0 0,-1 0 1 0 0,0 0-1 0 0,-3-6 1 0 0,1 4-44 0 0,-1 0 1 0 0,0 0 0 0 0,0 1-1 0 0,-1-1 1 0 0,1 1 0 0 0,-1 0-1 0 0,0 1 1 0 0,0-1 0 0 0,-1 1-1 0 0,0 0 1 0 0,1 1 0 0 0,-11-4-1 0 0,-2 0-130 0 0,0 1 0 0 0,0 0-1 0 0,-34-4 1 0 0,50 10 77 0 0</inkml:trace>
</inkml:ink>
</file>

<file path=ppt/ink/ink8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3:23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56 9215 0 0,'36'-55'9262'0'0,"-36"57"-9180"0"0,-1 0 0 0 0,1 1 0 0 0,-1-1 0 0 0,1 0 1 0 0,-1 1-1 0 0,0-1 0 0 0,-1 3 0 0 0,2-4-26 0 0,-94 307 1113 0 0,77-243-1113 0 0,-141 415 27 0 0,145-449-73 0 0,1 0 0 0 0,2 0 0 0 0,-11 52 0 0 0,19-57-1176 0 0,3-21 685 0 0</inkml:trace>
</inkml:ink>
</file>

<file path=ppt/ink/ink8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3:23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79 10367 0 0,'-7'1'258'0'0,"-1"1"0"0"0,1 0 0 0 0,0 1-1 0 0,0-1 1 0 0,0 1 0 0 0,0 1 0 0 0,0-1 0 0 0,1 1-1 0 0,0 0 1 0 0,-1 1 0 0 0,-8 9 2128 0 0,16-13-1630 0 0,1 2-633 0 0,0-1 1 0 0,1 0 0 0 0,-1 1 0 0 0,1-1-1 0 0,-1 0 1 0 0,1-1 0 0 0,0 1 0 0 0,-1 0-1 0 0,1-1 1 0 0,0 1 0 0 0,0-1 0 0 0,1 0 0 0 0,-1 0-1 0 0,0 0 1 0 0,0-1 0 0 0,0 1 0 0 0,6-1-1 0 0,8 2 191 0 0,-1-2 0 0 0,21-2 0 0 0,-35 2-285 0 0,60-6 607 0 0,66-16 1 0 0,61-23 219 0 0,-107 25-425 0 0,-5 1 110 0 0,2 3-1 0 0,140-10 0 0 0,-111 28-1086 0 0,-66 3-3835 0 0,-39-5 2727 0 0</inkml:trace>
</inkml:ink>
</file>

<file path=ppt/ink/ink8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3:24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59 6447 0 0,'0'0'2364'0'0,"-2"0"-1438"0"0,-13 9 1824 0 0,8-8 2009 0 0,51-17-4697 0 0,0 2 0 0 0,1 3 0 0 0,1 1 0 0 0,77-6 1 0 0,-119 15-48 0 0,0 1 12 0 0,1 0-1 0 0,0-1 0 0 0,0 2 1 0 0,-1-1-1 0 0,1 0 0 0 0,0 1 1 0 0,-1 0-1 0 0,1 0 0 0 0,0 1 1 0 0,5 1-1 0 0,-10-2-24 0 0,0-1 1 0 0,1 0-1 0 0,-1 0 0 0 0,0 1 1 0 0,1-1-1 0 0,-1 0 0 0 0,0 0 1 0 0,0 1-1 0 0,0-1 0 0 0,1 0 1 0 0,-1 1-1 0 0,0-1 0 0 0,0 0 1 0 0,0 1-1 0 0,0-1 0 0 0,0 0 1 0 0,0 1-1 0 0,1-1 0 0 0,-1 0 1 0 0,0 1-1 0 0,0-1 0 0 0,0 0 1 0 0,0 1-1 0 0,0-1 0 0 0,0 1 1 0 0,0-1-1 0 0,-1 0 0 0 0,1 1 1 0 0,0-1-1 0 0,0 0 0 0 0,0 1 1 0 0,0-1-1 0 0,-1 1 0 0 0,-3 10-8 0 0,0-6 14 0 0,0 1-1 0 0,0-1 1 0 0,-1 0-1 0 0,1 0 1 0 0,-1 0-1 0 0,0 0 1 0 0,-8 5-1 0 0,-43 24 72 0 0,43-26-74 0 0,-67 31 35 0 0,54-27-18 0 0,1 1 0 0 0,0 1 0 0 0,-30 22 0 0 0,47-30-22 0 0,3-2-17 0 0,5-3-67 0 0,3 1-139 0 0,0-1 174 0 0,0 0 0 0 0,0 0 0 0 0,1-1 0 0 0,-1 1 0 0 0,1 0-1 0 0,3-1 1 0 0,-2 1 61 0 0,60 14 216 0 0,105 39 0 0 0,-65-18 382 0 0,-103-36-298 0 0,-2 1-289 0 0,0 0 1 0 0,0-1 0 0 0,0 1 0 0 0,0-1 0 0 0,0 1 0 0 0,0 0 0 0 0,0-1 0 0 0,0 1 0 0 0,0 0 0 0 0,0-1 0 0 0,-1 1 0 0 0,1-1-1 0 0,0 1 1 0 0,0 0 0 0 0,-1 0 0 0 0,-10 8 48 0 0,-1 0 0 0 0,0-1 0 0 0,0 0 0 0 0,-1-1 1 0 0,0-1-1 0 0,-23 9 0 0 0,-17 9-13 0 0,-17 10-113 0 0,-55 31-712 0 0,97-44-2619 0 0</inkml:trace>
</inkml:ink>
</file>

<file path=ppt/ink/ink8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3:25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4143 0 0,'0'0'191'0'0,"2"2"453"0"0,9 7 3206 0 0,-1 2 0 0 0,13 15 0 0 0,35 56 67 0 0,60 81-2278 0 0,-92-133-1375 0 0,2-1-1 0 0,0-1 0 0 0,34 25 1 0 0,11 6-39 0 0,35 27-93 0 0,-101-81-434 0 0,0-1 0 0 0,0 0 1 0 0,0 0-1 0 0,0-1 0 0 0,0 0 0 0 0,1 0 0 0 0,8 1 1 0 0</inkml:trace>
</inkml:ink>
</file>

<file path=ppt/ink/ink8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3:25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28 12959 0 0,'0'0'595'0'0,"0"-2"-18"0"0,-2-14-267 0 0,2 14 108 0 0,-1 1 133 0 0,0 0-482 0 0,0 0 1 0 0,0 1-1 0 0,-1-1 1 0 0,1 0-1 0 0,0 1 0 0 0,0-1 1 0 0,-1 1-1 0 0,1-1 1 0 0,0 1-1 0 0,-1 0 0 0 0,1-1 1 0 0,-1 1-1 0 0,1 0 1 0 0,0 0-1 0 0,-1 0 1 0 0,1 0-1 0 0,0 0 0 0 0,-1 1 1 0 0,1-1-1 0 0,-1 0 1 0 0,1 1-1 0 0,0-1 0 0 0,0 1 1 0 0,-1-1-1 0 0,1 1 1 0 0,0-1-1 0 0,-2 2 0 0 0,-5 3 135 0 0,-1 0 0 0 0,-13 11 0 0 0,17-12-91 0 0,-173 150 1659 0 0,11 14-773 0 0,150-150-930 0 0,-34 32-194 0 0,-63 49 1 0 0,102-91-899 0 0,0 0-3886 0 0,2-2-1437 0 0</inkml:trace>
</inkml:ink>
</file>

<file path=ppt/ink/ink8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3:37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18 7599 0 0,'0'0'2784'0'0,"2"-18"1367"0"0,-4 30-1376 0 0,-13 66-2406 0 0,13-69-361 0 0,-29 152 155 0 0,30-159-246 0 0,3-2-1353 0 0,7-3-4431 0 0</inkml:trace>
</inkml:ink>
</file>

<file path=ppt/ink/ink8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3:37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56 5983 0 0,'0'0'464'0'0,"1"-2"-305"0"0,9-14 113 0 0,-7 11 770 0 0,1 0 0 0 0,0 1 0 0 0,0-1-1 0 0,1 1 1 0 0,6-6 0 0 0,-10 9-173 0 0,-1 1-793 0 0,0-1 0 0 0,1 1 0 0 0,-1 0 0 0 0,0 0 0 0 0,1-1 0 0 0,-1 1 0 0 0,0 0 0 0 0,1 0 0 0 0,-1-1 0 0 0,0 1 1 0 0,1 0-1 0 0,-1 0 0 0 0,0 0 0 0 0,1 0 0 0 0,-1 0 0 0 0,1 0 0 0 0,-1 0 0 0 0,0 0 0 0 0,1 0 0 0 0,-1 0 0 0 0,1 0 0 0 0,-1 0 0 0 0,1 0 0 0 0,0 7 84 0 0,-1 0 1 0 0,0 0-1 0 0,-1 1 0 0 0,0-1 0 0 0,-3 13 0 0 0,-13 39 547 0 0,5-20-551 0 0,-42 187 234 0 0,54-224-1274 0 0</inkml:trace>
</inkml:ink>
</file>

<file path=ppt/ink/ink8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3:38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51 249 5527 0 0,'-1'2'250'0'0,"-42"67"2612"0"0,36-58 1532 0 0,20-21-331 0 0,-3 1-4425 0 0,223-186 2307 0 0,-208 174-1861 0 0,42-35 79 0 0,-57 49-129 0 0,0 1 0 0 0,0-1-1 0 0,1 2 1 0 0,21-9 0 0 0,-31 13-28 0 0,0 1 0 0 0,0 0 0 0 0,-1 0 0 0 0,1 0 0 0 0,0 0-1 0 0,0 0 1 0 0,0 1 0 0 0,0-1 0 0 0,-1 0 0 0 0,1 0 0 0 0,0 1 0 0 0,0-1 0 0 0,0 0-1 0 0,-1 1 1 0 0,1-1 0 0 0,0 0 0 0 0,0 1 0 0 0,-1-1 0 0 0,1 1 0 0 0,0 0 0 0 0,0 0-1 0 0,11 14 246 0 0,-7-6-81 0 0,-1 0 1 0 0,-1 1-1 0 0,0-1 0 0 0,0 1 1 0 0,2 11-1 0 0,-3-10-8 0 0,1 0 1 0 0,0 0 0 0 0,8 19-1 0 0,-10-28-145 0 0,1 1 0 0 0,-1 0-1 0 0,1 0 1 0 0,0 0 0 0 0,-1-1-1 0 0,2 1 1 0 0,-1-1 0 0 0,0 1-1 0 0,0-1 1 0 0,1 0 0 0 0,-1 0-1 0 0,1 0 1 0 0,-1 0 0 0 0,1-1-1 0 0,0 1 1 0 0,0-1 0 0 0,0 1-1 0 0,0-1 1 0 0,0 0 0 0 0,0 0-1 0 0,0 0 1 0 0,0-1 0 0 0,1 1-1 0 0,-1-1 1 0 0,0 0 0 0 0,0 0-1 0 0,1 0 1 0 0,-1 0 0 0 0,0 0-1 0 0,0-1 1 0 0,0 1 0 0 0,1-1-1 0 0,3-2 1 0 0,12-5 78 0 0,0 0 1 0 0,0-1-1 0 0,-1-2 0 0 0,-1 0 1 0 0,23-18-1 0 0,13-8-85 0 0,-42 28-99 0 0,-3 3-1627 0 0,-13 13 546 0 0,-10 14-1271 0 0,6-8-2940 0 0</inkml:trace>
</inkml:ink>
</file>

<file path=ppt/ink/ink8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3:38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0 10535 0 0,'0'0'6727'0'0,"-1"3"-6438"0"0,-17 39-205 0 0,-1-1 0 0 0,-2 0 0 0 0,-2-2 0 0 0,-41 54 0 0 0,-128 134-56 0 0,81-100 79 0 0,87-100-66 0 0,1-1-3 0 0,-38 57 0 0 0,53-66-282 0 0,7-16-754 0 0</inkml:trace>
</inkml:ink>
</file>

<file path=ppt/ink/ink8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3:39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145 101 4143 0 0,'0'0'683'0'0,"-8"1"2428"0"0,-18 4 2278 0 0,14-2-2337 0 0,28-12-1903 0 0,-5 5-1066 0 0,-1-1-4 0 0,-1 1 0 0 0,1-2 1 0 0,16-11-1 0 0,-6 2 419 0 0,1 0 0 0 0,37-19 0 0 0,-56 54-352 0 0,-3-13-135 0 0,-1-1 1 0 0,1 1-1 0 0,-1 0 0 0 0,0 0 0 0 0,-1-1 0 0 0,1 0 0 0 0,-5 8 1 0 0,-30 44-92 0 0,20-33-14 0 0,-8 12-78 0 0,-1-2 0 0 0,-2 0 0 0 0,-2-2 0 0 0,-47 41 0 0 0,75-71 151 0 0,-17 13-88 0 0,18-15 534 0 0,3-2-272 0 0,68-11 592 0 0,-36 6-329 0 0,1 0 0 0 0,-1 3-1 0 0,46 0 1 0 0,-27 7-338 0 0,-29-1 155 0 0,32-1-1 0 0,-46-2-1735 0 0,-1-1 0 0 0,1 0 0 0 0,15-5 0 0 0,-9 1-5372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0:2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64 12439 0 0,'2'-9'1291'0'0,"-2"7"-1122"0"0,1 0 1 0 0,-1 0 0 0 0,0 1-1 0 0,0-1 1 0 0,0 0-1 0 0,0 0 1 0 0,-1 1-1 0 0,1-1 1 0 0,0 0-1 0 0,-1 0 1 0 0,1 1-1 0 0,-1-1 1 0 0,0 0-1 0 0,1 1 1 0 0,-1-1 0 0 0,0 1-1 0 0,0-1 1 0 0,0 1-1 0 0,0-1 1 0 0,0 1-1 0 0,0 0 1 0 0,-1-1-1 0 0,1 1 1 0 0,0 0-1 0 0,-1 0 1 0 0,1 0-1 0 0,-1 0 1 0 0,1 0-1 0 0,-1 0 1 0 0,1 1 0 0 0,-1-1-1 0 0,-2 0 1 0 0,1-1-205 0 0,0 1 90 0 0,0 0 1 0 0,0 0-1 0 0,-1 0 0 0 0,1 1 1 0 0,0-1-1 0 0,0 1 1 0 0,0-1-1 0 0,-1 1 0 0 0,1 0 1 0 0,0 1-1 0 0,0-1 1 0 0,0 0-1 0 0,-1 1 0 0 0,1 0 1 0 0,0 0-1 0 0,0 0 1 0 0,0 0-1 0 0,0 0 0 0 0,-4 3 1 0 0,-7 4-63 0 0,1 0 1 0 0,-22 18-1 0 0,22-15 36 0 0,-16 13-176 0 0,2 1 0 0 0,0 1-1 0 0,-44 58 1 0 0,66-78 137 0 0,1 0 1 0 0,0 0-1 0 0,1 1 1 0 0,-1 0-1 0 0,1-1 1 0 0,-3 12-1 0 0,5-17 10 0 0,1 0 0 0 0,-1 0 0 0 0,1 0 0 0 0,-1 0 0 0 0,1 0 0 0 0,0 0 0 0 0,0 1 0 0 0,-1-1 0 0 0,1 0 0 0 0,0 0 0 0 0,0 0 0 0 0,0 0 0 0 0,0 1 0 0 0,1-1 0 0 0,-1 0 0 0 0,0 0 0 0 0,0 0 0 0 0,1 0 0 0 0,-1 1 0 0 0,0-1 0 0 0,1 0 0 0 0,0 0 0 0 0,-1 0 0 0 0,1 0 0 0 0,0 1 0 0 0,2 2 0 0 0,0 0 0 0 0,-1 0 0 0 0,1 0 0 0 0,0 0 0 0 0,0 0 0 0 0,0-1 0 0 0,0 0 0 0 0,1 1 0 0 0,0-1 0 0 0,-1 0 0 0 0,1-1 0 0 0,0 1 0 0 0,0-1 0 0 0,1 0 0 0 0,-1 0 0 0 0,5 2 0 0 0,9 2 0 0 0,1-1 0 0 0,28 5 0 0 0,-16-4 0 0 0,2 0 1 0 0,-14-3 1 0 0,0 1 0 0 0,0 1 0 0 0,-1 0 0 0 0,0 2 0 0 0,21 9 1 0 0,-38-15 9 0 0,1 0 0 0 0,0 0 0 0 0,0 0 0 0 0,-1 1 1 0 0,1-1-1 0 0,-1 1 0 0 0,1-1 0 0 0,-1 1 1 0 0,0-1-1 0 0,1 1 0 0 0,-1 0 0 0 0,0 0 1 0 0,0-1-1 0 0,0 1 0 0 0,0 0 0 0 0,-1 0 1 0 0,1 0-1 0 0,0 0 0 0 0,-1 0 0 0 0,0 0 0 0 0,1 0 1 0 0,-1 0-1 0 0,0 0 0 0 0,0 0 0 0 0,0 1 1 0 0,0-1-1 0 0,0 0 0 0 0,-1 0 0 0 0,1 0 1 0 0,-1 0-1 0 0,0 2 0 0 0,-1 3 28 0 0,-1-1 1 0 0,1 0-1 0 0,-2 1 0 0 0,1-1 1 0 0,0 0-1 0 0,-1-1 0 0 0,0 1 1 0 0,-6 5-1 0 0,-4 4 53 0 0,-2-1 0 0 0,0 0 0 0 0,-1-1 0 0 0,0 0 0 0 0,-1-2-1 0 0,0 0 1 0 0,-30 13 0 0 0,11-9-65 0 0,0-1 1 0 0,-1-3-1 0 0,-44 9 0 0 0,61-16-101 0 0,0 0 0 0 0,0-1-1 0 0,-1-1 1 0 0,1-1 0 0 0,-25-3-1 0 0,45 2 22 0 0,0 0-1 0 0,0 0 1 0 0,0 0-1 0 0,1 0 0 0 0,-1 0 1 0 0,0-1-1 0 0,0 1 1 0 0,0 0-1 0 0,1-1 1 0 0,-1 1-1 0 0,0 0 1 0 0,0-1-1 0 0,1 1 0 0 0,-1-1 1 0 0,0 1-1 0 0,1-1 1 0 0,-1 0-1 0 0,0 1 1 0 0,1-1-1 0 0,-1 0 1 0 0,1 1-1 0 0,-1-1 0 0 0,1 0 1 0 0,0 0-1 0 0,-1 1 1 0 0,1-1-1 0 0,0 0 1 0 0,-1 0-1 0 0,1 0 1 0 0,0 1-1 0 0,0-1 0 0 0,0 0 1 0 0,-1 0-1 0 0,1 0 1 0 0,0-1-1 0 0,5-8-911 0 0</inkml:trace>
</inkml:ink>
</file>

<file path=ppt/ink/ink8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4:16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263 462 7111 0 0,'0'0'644'0'0,"-1"1"-482"0"0,-7 6 389 0 0,1 0 0 0 0,0 0 0 0 0,0 1 0 0 0,-7 9 1 0 0,13-16-103 0 0,1 0-121 0 0,-1 0 0 0 0,0 0 0 0 0,0-1 0 0 0,0 1-1 0 0,0 0 1 0 0,-1-1 0 0 0,1 1 0 0 0,0-1 0 0 0,0 1 0 0 0,0-1 0 0 0,0 0 0 0 0,0 1 0 0 0,-1-1-1 0 0,1 0 1 0 0,0 0 0 0 0,0 0 0 0 0,-2 0 0 0 0,0 0-90 0 0,0-1 1 0 0,-1 1-1 0 0,1-1 1 0 0,0 0-1 0 0,-1 0 1 0 0,-2-2-1 0 0,-4-1-244 0 0,0-1-1 0 0,-16-12 1 0 0,15 9 24 0 0,0-1 1 0 0,0-1 0 0 0,1 0-1 0 0,1 0 1 0 0,-1-1-1 0 0,2 0 1 0 0,-14-23-1 0 0,17 26-13 0 0,1 0 0 0 0,0 0 0 0 0,0-1 0 0 0,1 0 0 0 0,0 0 0 0 0,0 0 0 0 0,1 0 0 0 0,0 0 0 0 0,1 0 0 0 0,0-1 0 0 0,1 1 0 0 0,0-15 0 0 0,2 15-5 0 0,0 0 0 0 0,1 1 0 0 0,0-1 0 0 0,0 1 0 0 0,1 0 0 0 0,0 0 0 0 0,0 0 0 0 0,1 1 0 0 0,0-1 0 0 0,0 1 0 0 0,1 0 0 0 0,0 1 0 0 0,7-7 0 0 0,0 2-5 0 0,1 0 0 0 0,0 1 0 0 0,1 0 0 0 0,0 1-1 0 0,0 1 1 0 0,20-8 0 0 0,6 1-13 0 0,51-13 0 0 0,-68 22 67 0 0,0 2 1 0 0,1 0-1 0 0,-1 1 0 0 0,1 1 1 0 0,47 3-1 0 0,-58 1-26 0 0,0 0-1 0 0,1 0 1 0 0,-1 1 0 0 0,0 1 0 0 0,-1 1 0 0 0,1 0 0 0 0,-1 0-1 0 0,0 1 1 0 0,0 1 0 0 0,0 0 0 0 0,13 11 0 0 0,-24-16-28 0 0,0 0 1 0 0,1 0-1 0 0,-1 0 1 0 0,0 0-1 0 0,-1 0 1 0 0,1 0 0 0 0,0 0-1 0 0,-1 1 1 0 0,1-1-1 0 0,-1 1 1 0 0,1-1-1 0 0,-1 1 1 0 0,0-1 0 0 0,0 1-1 0 0,-1 0 1 0 0,1 0-1 0 0,0 3 1 0 0,-1-3 4 0 0,0 1 1 0 0,0-1-1 0 0,0 1 1 0 0,-1-1-1 0 0,0 0 0 0 0,1 1 1 0 0,-1-1-1 0 0,-1 0 1 0 0,1 0-1 0 0,0 0 0 0 0,-1 0 1 0 0,1 0-1 0 0,-1 0 1 0 0,-2 3-1 0 0,-10 13 14 0 0,-1-1-1 0 0,-1-1 0 0 0,0 0 1 0 0,-1-2-1 0 0,-24 18 1 0 0,-101 58-180 0 0,91-60 1 0 0,-62 47-1 0 0,82-54-420 0 0,30-22 340 0 0,11-10-2306 0 0,1-1-1277 0 0,0-3-1198 0 0</inkml:trace>
</inkml:ink>
</file>

<file path=ppt/ink/ink8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4:16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469 174 7367 0 0,'29'-28'3'0'0,"13"-12"4272"0"0,84-63 1 0 0,-124 102-3802 0 0,4 0 164 0 0,-4 1 326 0 0,-3 6-471 0 0,-3 4-425 0 0,-1 0 0 0 0,0 0 0 0 0,-1 0-1 0 0,0-1 1 0 0,0 0 0 0 0,-13 13 0 0 0,4-3-2 0 0,-129 184 78 0 0,73-86-153 0 0,-118 199 82 0 0,125-205-315 0 0,-39 76-284 0 0,66-101 630 0 0,36-84-322 0 0,4-4-1903 0 0,-1 2 1936 0 0,-1-1 0 0 0,1 0 0 0 0,-1 0 0 0 0,0 0 0 0 0,0 0-1 0 0,1 0 1 0 0,-1 0 0 0 0,0-1 0 0 0,0 1 0 0 0,1-2 0 0 0,0 1-290 0 0,29-37-2367 0 0,-25 30 2381 0 0,16-22-1226 0 0</inkml:trace>
</inkml:ink>
</file>

<file path=ppt/ink/ink8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4:16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 8287 0 0,'0'0'639'0'0,"-9"-1"-390"0"0,5 1 119 0 0,0 1 0 0 0,1 0-1 0 0,-1 0 1 0 0,1 0 0 0 0,0 0 0 0 0,-1 1-1 0 0,1 0 1 0 0,0-1 0 0 0,0 1-1 0 0,0 0 1 0 0,0 0 0 0 0,0 1-1 0 0,0-1 1 0 0,1 1 0 0 0,-1-1 0 0 0,1 1-1 0 0,-4 5 1 0 0,4-4-265 0 0,0 0-1 0 0,0 0 1 0 0,1 1 0 0 0,-1-1 0 0 0,1 0-1 0 0,0 1 1 0 0,0-1 0 0 0,1 1 0 0 0,0-1-1 0 0,-1 1 1 0 0,1-1 0 0 0,2 9 0 0 0,-1-5 15 0 0,1-1 0 0 0,0 0 0 0 0,0 0 1 0 0,1 0-1 0 0,0 0 0 0 0,0 0 0 0 0,6 7 1 0 0,0 0 29 0 0,1-1-1 0 0,1 0 1 0 0,0-1 0 0 0,0 0 0 0 0,1-1 0 0 0,20 15 0 0 0,10 1 147 0 0,1-2-1 0 0,82 34 0 0 0,22 13 119 0 0,6 23-263 0 0,-32-18-76 0 0,-113-72-122 0 0,8 5-839 0 0,32 14-1 0 0,-45-23 752 0 0,1 1 1 0 0,0-1 0 0 0,-1 0-1 0 0,1 0 1 0 0,0 0-1 0 0,0 0 1 0 0,0-1-1 0 0,0 1 1 0 0,-1-1-1 0 0,1 0 1 0 0,0-1-1 0 0,0 1 1 0 0,0 0 0 0 0,0-1-1 0 0,4-1 1 0 0</inkml:trace>
</inkml:ink>
</file>

<file path=ppt/ink/ink8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4:17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780 1 7367 0 0,'0'0'667'0'0,"-8"0"-534"0"0,5 0 329 0 0,-1 0 0 0 0,1 1-1 0 0,0 0 1 0 0,-1-1 0 0 0,1 1-1 0 0,0 1 1 0 0,-1-1 0 0 0,1 0-1 0 0,0 1 1 0 0,0-1-1 0 0,0 1 1 0 0,0 0 0 0 0,0 0-1 0 0,-3 4 1 0 0,-5 4 188 0 0,1 1-1 0 0,-10 13 1 0 0,-1 1-457 0 0,-59 68 983 0 0,-16 18-188 0 0,-119 90 73 0 0,150-148-2095 0 0,-108 68 0 0 0,144-105-110 0 0</inkml:trace>
</inkml:ink>
</file>

<file path=ppt/ink/ink8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4:18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386 104 8031 0 0,'0'-1'366'0'0,"12"-48"236"0"0,-11 46-307 0 0,-1 0 1 0 0,1 0-1 0 0,-1-1 0 0 0,0 1 0 0 0,0-6 0 0 0,0-9 3686 0 0,0 18-3834 0 0,0-1-1 0 0,0 0 0 0 0,0 1 0 0 0,0-1 1 0 0,0 1-1 0 0,0-1 0 0 0,1 1 0 0 0,-1-1 1 0 0,0 1-1 0 0,0-1 0 0 0,0 1 0 0 0,1-1 1 0 0,-1 1-1 0 0,0-1 0 0 0,1 1 0 0 0,-1 0 1 0 0,0-1-1 0 0,1 1 0 0 0,0-1 0 0 0,-1 1-91 0 0,0 0 0 0 0,1 0 0 0 0,-1 0 0 0 0,0 0 0 0 0,1-1 0 0 0,-1 1 0 0 0,0 0 0 0 0,1 1 0 0 0,-1-1 0 0 0,0 0 0 0 0,1 0 0 0 0,-1 0 0 0 0,0 0 0 0 0,1 0 0 0 0,-1 0 0 0 0,0 0 0 0 0,1 0 0 0 0,-1 0 0 0 0,0 1 0 0 0,0-1 0 0 0,1 0 0 0 0,-1 0 0 0 0,0 1 0 0 0,2 0-37 0 0,-1 0 1 0 0,0 0-1 0 0,0 0 1 0 0,0 1-1 0 0,0-1 1 0 0,0 0-1 0 0,0 1 1 0 0,0-1-1 0 0,0 1 1 0 0,-1-1-1 0 0,2 3 1 0 0,-1 1-2 0 0,-1 0-1 0 0,1 1 1 0 0,-1-1 0 0 0,0 1 0 0 0,0-1-1 0 0,-1 0 1 0 0,1 1 0 0 0,-3 7 0 0 0,-15 45 222 0 0,9-34-152 0 0,-142 479 280 0 0,146-488-366 0 0,-18 63-145 0 0,-4-2 0 0 0,-4-1 0 0 0,-2-1 0 0 0,-66 105 0 0 0,92-168 144 0 0,1 0 0 0 0,-6 14 0 0 0,12-25 0 0 0,-1 1 0 0 0,1-1 0 0 0,0 0 0 0 0,0 0 0 0 0,0 0 0 0 0,0 1 0 0 0,0-1 0 0 0,0 0 0 0 0,-1 0 0 0 0,1 0 0 0 0,0 1 0 0 0,0-1 0 0 0,0 0 0 0 0,0 0 0 0 0,0 1 0 0 0,0-1 0 0 0,0 0 0 0 0,0 0 0 0 0,0 1 0 0 0,0-1 0 0 0,0 0 0 0 0,0 0 0 0 0,0 1 0 0 0,0-1 0 0 0,1 0 0 0 0,-1 0 0 0 0,0 0 0 0 0,0 1 0 0 0,0-1 0 0 0,0 0 0 0 0,0 0 0 0 0,0 0 0 0 0,0 1 0 0 0,1-1 0 0 0,-1 0 0 0 0,2 1-26 0 0,1-1-1 0 0,-1 1 1 0 0,0-1-1 0 0,1 0 1 0 0,-1 1 0 0 0,1-1-1 0 0,-1 0 1 0 0,0-1-1 0 0,1 1 1 0 0,-1 0-1 0 0,1-1 1 0 0,3-1 0 0 0,1 0-253 0 0,0 0 1 0 0,0-1-1 0 0,10-6 1 0 0,1-1-1345 0 0</inkml:trace>
</inkml:ink>
</file>

<file path=ppt/ink/ink8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4: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0 156 919 0 0,'0'0'13858'0'0,"2"0"-13001"0"0,33-2 432 0 0,-1-2 1 0 0,0-2 0 0 0,47-13-1 0 0,-18 4-462 0 0,212-39 659 0 0,-26 6-1348 0 0,-246 47-260 0 0,8-1 43 0 0,1 0 1 0 0,12-1-1 0 0,-5 5-2453 0 0</inkml:trace>
</inkml:ink>
</file>

<file path=ppt/ink/ink8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4:20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95 6247 0 0,'-6'1'10240'0'0,"18"-9"-9932"0"0,0 2-1 0 0,0 0 1 0 0,1 0-1 0 0,14-3 1 0 0,58-15 61 0 0,-24 8-244 0 0,-33 9-22 0 0,45-7 0 0 0,-61 14-50 0 0,-3 3-40 0 0,-9-1-13 0 0,1-1 0 0 0,-1 1 0 0 0,1 0 0 0 0,-1-1 0 0 0,1 1-1 0 0,-1 0 1 0 0,0-1 0 0 0,0 1 0 0 0,0 0 0 0 0,0-1 0 0 0,0 1 0 0 0,0 0 0 0 0,0-1-1 0 0,-1 1 1 0 0,1 0 0 0 0,-1-1 0 0 0,1 1 0 0 0,-1-1 0 0 0,1 1 0 0 0,-2 1 0 0 0,-1 3 2 0 0,1-1 1 0 0,-1 0 0 0 0,-1 0-1 0 0,-5 8 1 0 0,2-5 9 0 0,-1-1-1 0 0,1-1 1 0 0,-1 1-1 0 0,-17 9 1 0 0,-41 19-21 0 0,33-19 13 0 0,19-8-4 0 0,-1 0 0 0 0,0-2 0 0 0,-1 0 0 0 0,1 0 0 0 0,-19 3 0 0 0,25-8 11 0 0,7-1 113 0 0,22-7-57 0 0,-8 3-69 0 0,5 0-22 0 0,-1 1 0 0 0,1 0 0 0 0,-1 1 0 0 0,1 1 0 0 0,0 1 0 0 0,0 0 0 0 0,0 1 0 0 0,-1 1 0 0 0,1 0 0 0 0,-1 1 0 0 0,31 11 0 0 0,-18-5 24 0 0,87 34 0 0 0,-110-41 0 0 0,-4-1 0 0 0,0 0 0 0 0,-1 0 0 0 0,1 0 0 0 0,0 1 0 0 0,0-1 0 0 0,0 0 0 0 0,-1 1 0 0 0,1-1 0 0 0,-1 1 0 0 0,1-1 0 0 0,-1 1 0 0 0,2 2 0 0 0,-2-3 16 0 0,0 0 0 0 0,0 0 0 0 0,0 0-1 0 0,0 0 1 0 0,0 0 0 0 0,0 0 0 0 0,0 1 0 0 0,-1-1 0 0 0,1 0-1 0 0,-1 0 1 0 0,1 1 0 0 0,-1-1 0 0 0,1 1 0 0 0,-1-1-1 0 0,1 0 1 0 0,-1 1 0 0 0,0-1 0 0 0,0 1 0 0 0,0-1-1 0 0,0 1 1 0 0,0-1 0 0 0,0 0 0 0 0,0 1 0 0 0,-1-1-1 0 0,1 1 1 0 0,0-1 0 0 0,-1 0 0 0 0,1 1 0 0 0,-1-1 0 0 0,0 0-1 0 0,1 1 1 0 0,-1-1 0 0 0,0 0 0 0 0,0 0 0 0 0,0 0-1 0 0,1 1 1 0 0,-1-1 0 0 0,-1 0 0 0 0,1 0 0 0 0,0-1-1 0 0,-2 3 1 0 0,-13 9 241 0 0,0 0-1 0 0,-1-2 0 0 0,-1 1 1 0 0,-32 13-1 0 0,-81 22 74 0 0,119-42-307 0 0,-110 34 30 0 0,80-28-43 0 0,-2 1-162 0 0,40-9 37 0 0,0-1-1 0 0,0 1 1 0 0,1-1-1 0 0,-1 1 1 0 0,1 0-1 0 0,-1 0 1 0 0,1 1-1 0 0,-5 3 1 0 0,9 4-4864 0 0</inkml:trace>
</inkml:ink>
</file>

<file path=ppt/ink/ink8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4:20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4607 0 0,'0'0'354'0'0,"-1"0"-233"0"0,-14 9 1015 0 0,13-8 132 0 0,-2 7 1312 0 0,3-5-2379 0 0,0 0 0 0 0,0-1 0 0 0,0 1 0 0 0,0 0 0 0 0,1 0-1 0 0,-1 0 1 0 0,1 0 0 0 0,-1 0 0 0 0,1 0 0 0 0,0 0 0 0 0,0 0 0 0 0,1 0 0 0 0,0 3 0 0 0,0 0 76 0 0,0-1 1 0 0,1 0 0 0 0,0 0 0 0 0,0 0-1 0 0,0 0 1 0 0,6 8 0 0 0,2 0 270 0 0,0 0-1 0 0,1 0 1 0 0,23 20 0 0 0,23 14 91 0 0,1-2 1 0 0,2-2-1 0 0,81 42 0 0 0,-121-74-574 0 0,24 8 1 0 0,-36-15-202 0 0,0-2 0 0 0,0 1 0 0 0,0-1 0 0 0,0-1 0 0 0,1 1 0 0 0,9-1 0 0 0,-16-1-385 0 0,5-3-2437 0 0</inkml:trace>
</inkml:ink>
</file>

<file path=ppt/ink/ink8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4:21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0 5527 0 0,'0'0'12074'0'0,"-3"1"-11556"0"0,-4 2-308 0 0,-1 0 0 0 0,0 0 0 0 0,1 1 0 0 0,0 1 0 0 0,0-1 1 0 0,0 1-1 0 0,0 0 0 0 0,1 0 0 0 0,-8 9 0 0 0,-50 62 250 0 0,50-60-349 0 0,-74 102 93 0 0,37-49-790 0 0,-85 92 0 0 0,104-135-814 0 0,31-25 904 0 0,1-3-749 0 0,1 0 1134 0 0,0 0 0 0 0,0 0 0 0 0,0 0 1 0 0,0 1-1 0 0,1-1 0 0 0,-1 0 0 0 0,0 0 0 0 0,1 1 1 0 0,2-3-1 0 0,-1 1-196 0 0,11-12-709 0 0,2-1-36 0 0</inkml:trace>
</inkml:ink>
</file>

<file path=ppt/ink/ink8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4:21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324 371 5527 0 0,'-1'2'250'0'0,"-51"43"1487"0"0,43-39-763 0 0,-1 0 0 0 0,0-1-1 0 0,0-1 1 0 0,0 1 0 0 0,-1-2 0 0 0,-15 5-1 0 0,24-8-929 0 0,-6 3 308 0 0,0-1 1 0 0,-1-1-1 0 0,1 0 0 0 0,-1 0 0 0 0,1-1 1 0 0,-1 0-1 0 0,1 0 0 0 0,-18-3 1 0 0,22 2-235 0 0,0 0 1 0 0,-1 0 0 0 0,1-1-1 0 0,0 1 1 0 0,0-1 0 0 0,0 0-1 0 0,0 0 1 0 0,1 0 0 0 0,-1 0-1 0 0,0-1 1 0 0,1 1 0 0 0,0-1-1 0 0,-1 0 1 0 0,1 0 0 0 0,0 0-1 0 0,1-1 1 0 0,-1 1 0 0 0,1-1-1 0 0,-4-6 1 0 0,2 1-80 0 0,1 0 0 0 0,1 0 0 0 0,0 0 1 0 0,0-1-1 0 0,0 1 0 0 0,1-1 0 0 0,1 1 0 0 0,0-1 1 0 0,0 0-1 0 0,1 1 0 0 0,0-1 0 0 0,0 1 0 0 0,1-1 1 0 0,6-17-1 0 0,0 7-78 0 0,0-1 1 0 0,1 1 0 0 0,1 1-1 0 0,1-1 1 0 0,18-24-1 0 0,-22 35-6 0 0,0 0 0 0 0,1 0 1 0 0,0 1-1 0 0,1 0 0 0 0,-1 0 0 0 0,2 1 0 0 0,-1 0 0 0 0,14-7 0 0 0,-16 10 32 0 0,1 1-1 0 0,0 0 1 0 0,0 0-1 0 0,0 0 1 0 0,0 1-1 0 0,0 0 0 0 0,1 1 1 0 0,-1 0-1 0 0,0 0 1 0 0,1 1-1 0 0,-1 0 1 0 0,10 1-1 0 0,-10 1 25 0 0,0 0 0 0 0,-1 0 0 0 0,1 0-1 0 0,0 1 1 0 0,-1 0 0 0 0,0 1 0 0 0,0-1 0 0 0,0 1-1 0 0,13 10 1 0 0,-3 0 25 0 0,-1 1 0 0 0,20 22 0 0 0,-19-17-18 0 0,-1 1-1 0 0,-2 0 0 0 0,13 23 1 0 0,-17-27-8 0 0,-10-17-3 0 0,0 1-1 0 0,0 0 0 0 0,0-1 1 0 0,0 1-1 0 0,-1 0 1 0 0,1-1-1 0 0,0 1 1 0 0,0-1-1 0 0,0 1 0 0 0,-1 0 1 0 0,1-1-1 0 0,0 1 1 0 0,-1-1-1 0 0,1 1 0 0 0,-1-1 1 0 0,1 1-1 0 0,0-1 1 0 0,-1 1-1 0 0,0-1 1 0 0,0 1 8 0 0,-4 5 28 0 0,-1 0 1 0 0,0-1-1 0 0,0 1 0 0 0,-1-2 0 0 0,1 1 0 0 0,-13 6 1 0 0,-1 2 45 0 0,-136 73 72 0 0,74-44-162 0 0,78-39-13 0 0,-134 65-892 0 0,135-67 762 0 0,1 0 0 0 0,-1 0 0 0 0,1 0 0 0 0,-1 0 0 0 0,0-1 0 0 0,0 1 0 0 0,1-1 0 0 0,-1 0 0 0 0,0 1 0 0 0,0-1 0 0 0,0-1 0 0 0,-3 1 0 0 0,6-1 55 0 0,-1 1 0 0 0,1-1-1 0 0,-1 0 1 0 0,1 1 0 0 0,0-1 0 0 0,-1 0-1 0 0,1 0 1 0 0,0 1 0 0 0,-1-1-1 0 0,1 0 1 0 0,0 0 0 0 0,0 1 0 0 0,0-1-1 0 0,-1 0 1 0 0,1 0 0 0 0,0 1 0 0 0,0-1-1 0 0,0 0 1 0 0,0 0 0 0 0,1 0-1 0 0,-1 1 1 0 0,0-1 0 0 0,0-1 0 0 0,5-12-793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48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967 21 19951 0 0,'1'-2'918'0'0,"11"-15"317"0"0,-10 16-884 0 0,-5 15-247 0 0,-3 4-104 0 0,0 1 0 0 0,-2-1 0 0 0,0 0 0 0 0,-1-1 0 0 0,-13 18 0 0 0,2-1 0 0 0,-123 188 0 0 0,-14-10 0 0 0,29-42 0 0 0,-1 20 43 0 0,29-41-14 0 0,-71 93 722 0 0,103-150-355 0 0,64-85-539 0 0,13-19-2133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0:26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1 5983 0 0,'-1'1'5579'0'0,"-10"19"-3824"0"0,-24 29 0 0 0,10-14-1196 0 0,6-3-153 0 0,1 1 0 0 0,2 1-1 0 0,-12 35 1 0 0,1-1-45 0 0,-139 287 116 0 0,9-21-268 0 0,154-329-327 0 0,0 1 0 0 0,0 0 0 0 0,-7 8 0 0 0,9-12-532 0 0</inkml:trace>
</inkml:ink>
</file>

<file path=ppt/ink/ink8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4:22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10 9215 0 0,'0'0'707'0'0,"2"-1"-464"0"0,-2 0-39 0 0,0 0 1 0 0,1 1-1 0 0,-1-1 0 0 0,0 1 1 0 0,1-1-1 0 0,-1 1 1 0 0,1 0-1 0 0,-1-1 1 0 0,1 1-1 0 0,-1-1 0 0 0,1 1 1 0 0,-1 0-1 0 0,1-1 1 0 0,-1 1-1 0 0,1 0 1 0 0,0 0-1 0 0,-1-1 0 0 0,1 1 1 0 0,-1 0-1 0 0,1 0 1 0 0,0 0-1 0 0,-1 0 1 0 0,1 0-1 0 0,0 0 0 0 0,0 0 1 0 0,3 8 3072 0 0,-2 3-4429 0 0,-2-4 1208 0 0,-1 0 1 0 0,1-1 0 0 0,-1 1 0 0 0,0 0 0 0 0,-1-1 0 0 0,1 0 0 0 0,-4 9 0 0 0,-21 43 150 0 0,16-38-139 0 0,-155 268 293 0 0,40-77-351 0 0,94-156 140 0 0,-50 70 1 0 0,61-100-944 0 0,0 0 1 0 0,-2-2 0 0 0,0 0 0 0 0,-41 31 0 0 0,14-17-2085 0 0,30-25 1315 0 0</inkml:trace>
</inkml:ink>
</file>

<file path=ppt/ink/ink8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4:22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8287 0 0,'-1'1'4267'0'0,"-1"3"-3859"0"0,0 0 0 0 0,0 0 0 0 0,0 0 0 0 0,1 0 0 0 0,-1 1 0 0 0,1-1 0 0 0,0 0 0 0 0,1 1 0 0 0,-1-1 0 0 0,1 8 0 0 0,0-4-220 0 0,1 0 0 0 0,0 0 0 0 0,0 0 0 0 0,1 0 0 0 0,4 11 0 0 0,2 0 43 0 0,1 0 1 0 0,1-1 0 0 0,21 32 0 0 0,-13-24 210 0 0,2-2 1 0 0,0 0 0 0 0,1-1 0 0 0,2-1 0 0 0,0-2-1 0 0,34 24 1 0 0,-36-30-274 0 0,0 0 0 0 0,2-2 0 0 0,-1-1 0 0 0,1-1 0 0 0,1-1 0 0 0,0-1 0 0 0,0 0 0 0 0,32 4-1 0 0,-7-4-421 0 0,81 11 454 0 0,-46-14-5195 0 0</inkml:trace>
</inkml:ink>
</file>

<file path=ppt/ink/ink8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4:22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1 14999 0 0,'0'0'2768'0'0,"-1"1"-2413"0"0,-30 18 138 0 0,2 2 0 0 0,-36 33 0 0 0,-48 56 867 0 0,-37 31-522 0 0,23-34-812 0 0,102-82-3198 0 0</inkml:trace>
</inkml:ink>
</file>

<file path=ppt/ink/ink8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4:24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8263 0 0,'0'0'5296'0'0,"2"0"-4636"0"0,89-5 2735 0 0,48-15-2768 0 0,-85 11-357 0 0,96-19-68 0 0,-35 6-5190 0 0,-95 18 3374 0 0</inkml:trace>
</inkml:ink>
</file>

<file path=ppt/ink/ink8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4:25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9215 0 0,'0'0'5403'0'0,"2"1"-3991"0"0,7 6-888 0 0,0 1 0 0 0,10 10 0 0 0,19 16 120 0 0,-32-30-498 0 0,0-1 1 0 0,0 0 0 0 0,0 0-1 0 0,0 0 1 0 0,1-1-1 0 0,0 0 1 0 0,-1 0 0 0 0,1 0-1 0 0,0-1 1 0 0,0 0-1 0 0,0-1 1 0 0,-1 0-1 0 0,1 0 1 0 0,11-1 0 0 0,9-3 175 0 0,-1-1 1 0 0,36-11-1 0 0,-42 10-295 0 0,87-32 191 0 0,-17 4-298 0 0,-74 29-294 0 0,0 1-1 0 0,0 0 1 0 0,30-2-1 0 0,-42 6 22 0 0,-1 0-1 0 0,1 1 0 0 0,0-1 1 0 0,-1 0-1 0 0,5 2 1 0 0,9 4-4734 0 0,-6 0-481 0 0</inkml:trace>
</inkml:ink>
</file>

<file path=ppt/ink/ink8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4:26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787 46 9215 0 0,'2'-14'422'0'0,"-2"12"-13"0"0,0-7-248 0 0,0 8-125 0 0,0 0 0 0 0,-1 0-1 0 0,1 0 1 0 0,0 0 0 0 0,0 1-1 0 0,0-1 1 0 0,-1 0 0 0 0,1 0-1 0 0,0 0 1 0 0,-1 1 0 0 0,1-1-1 0 0,-1 0 1 0 0,1 0 0 0 0,-1 1-1 0 0,1-1 1 0 0,-1 0 0 0 0,1 1-1 0 0,-1-1 1 0 0,0 1 0 0 0,1-1-1 0 0,-1 1 1 0 0,0-1 0 0 0,-1 0-1 0 0,1 1 140 0 0,-1-1 0 0 0,0 1 0 0 0,0-1 0 0 0,1 1 0 0 0,-1 0-1 0 0,0 0 1 0 0,0 0 0 0 0,0 0 0 0 0,1 0 0 0 0,-4 1 0 0 0,-5 1 620 0 0,1 0 0 0 0,-1 1 0 0 0,-11 6 0 0 0,18-8-755 0 0,-225 107 404 0 0,190-93-275 0 0,1 3 0 0 0,0 1-1 0 0,1 2 1 0 0,2 1 0 0 0,-59 50-1 0 0,84-64-131 0 0,-27 25 248 0 0,-42 50 0 0 0,68-72-264 0 0,2 1-1 0 0,-1 1 1 0 0,1-1-1 0 0,1 1 1 0 0,1 0 0 0 0,0 1-1 0 0,0 0 1 0 0,-6 26-1 0 0,10-32-11 0 0,1-1 0 0 0,1 1 0 0 0,-1-1 0 0 0,1 1 0 0 0,0-1 0 0 0,1 1 0 0 0,0-1 0 0 0,0 1 0 0 0,4 9 0 0 0,-2-5-2 0 0,2-2 1 0 0,-1 1 0 0 0,1 0-1 0 0,1-1 1 0 0,9 14 0 0 0,6 2-28 0 0,1-1 1 0 0,0-1 0 0 0,34 27 0 0 0,47 35-64 0 0,31 28-5 0 0,-109-90 78 0 0,-1 1 0 0 0,-1 1 0 0 0,20 31 0 0 0,-20-22 7 0 0,-2 1 0 0 0,-1 1-1 0 0,-2 1 1 0 0,-2 0 0 0 0,-1 1-1 0 0,16 73 1 0 0,-25-85 27 0 0,-2 0 0 0 0,0 1 0 0 0,-2-1 0 0 0,-1 0 0 0 0,-1 1 0 0 0,-2-1 0 0 0,-1 1 0 0 0,0-1-1 0 0,-2 0 1 0 0,-2 0 0 0 0,-12 34 0 0 0,13-46 40 0 0,0 0 0 0 0,-2 0 0 0 0,0-1 0 0 0,0 0 0 0 0,-2-1 0 0 0,1 1 0 0 0,-2-2 0 0 0,0 1 0 0 0,0-2 0 0 0,-1 1 0 0 0,0-2 0 0 0,-1 1 0 0 0,-21 11 0 0 0,25-18 16 0 0,7-3 80 0 0,2-3-106 0 0,-1-6-265 0 0,0 0 1 0 0,1 1 0 0 0,0-1 0 0 0,0 0-1 0 0,1 0 1 0 0,0 0 0 0 0,0 1 0 0 0,3-10 0 0 0,-2 2-5598 0 0</inkml:trace>
</inkml:ink>
</file>

<file path=ppt/ink/ink8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1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 3223 0 0,'0'0'5806'0'0,"0"2"-5417"0"0,-2 1-208 0 0,1 0 1 0 0,-1-1-1 0 0,1 1 0 0 0,-1 0 1 0 0,0-1-1 0 0,0 0 0 0 0,0 1 0 0 0,0-1 1 0 0,0 0-1 0 0,-1 0 0 0 0,-3 2 1 0 0,-34 19 3398 0 0,10-6-2171 0 0,-2 4-1402 0 0,-83 61 50 0 0,110-78-56 0 0,-10 8 26 0 0,1 0 0 0 0,1 1 0 0 0,-15 18 0 0 0,25-27-20 0 0,1-1 1 0 0,-1 0-1 0 0,1 1 1 0 0,0-1-1 0 0,0 1 0 0 0,0-1 1 0 0,1 1-1 0 0,-1 0 1 0 0,1 0-1 0 0,0 0 0 0 0,0 0 1 0 0,0 0-1 0 0,1 0 1 0 0,-1 0-1 0 0,1 0 0 0 0,0 0 1 0 0,0 0-1 0 0,1 0 0 0 0,-1 0 1 0 0,2 8-1 0 0,-1-11 19 0 0,0 1 0 0 0,0-1 0 0 0,0 1-1 0 0,1-1 1 0 0,-1 0 0 0 0,0 1 0 0 0,0-1-1 0 0,1 0 1 0 0,-1 0 0 0 0,0 0 0 0 0,1 0 0 0 0,-1 0-1 0 0,1 0 1 0 0,2 1 0 0 0,0 0 43 0 0,7 4 101 0 0,-1 0 1 0 0,1-1-1 0 0,1 0 0 0 0,-1-1 0 0 0,0 0 0 0 0,16 2 0 0 0,-6-2 48 0 0,0-1 0 0 0,36-1-1 0 0,-40-1-205 0 0,-11 0-31 0 0,-1 0 0 0 0,0-1 0 0 0,1 0 0 0 0,-1 0 0 0 0,11-3 0 0 0,3-3-1414 0 0,-8-1-3201 0 0,-4 0-977 0 0</inkml:trace>
</inkml:ink>
</file>

<file path=ppt/ink/ink8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13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81 1375 0 0,'0'0'319'0'0,"-2"1"801"0"0,-37 12 3912 0 0,-22 11-2655 0 0,53-20-2145 0 0,1 0-1 0 0,-1 0 0 0 0,1 1 1 0 0,1 0-1 0 0,-1 0 0 0 0,1 0 0 0 0,-1 1 1 0 0,2 0-1 0 0,-7 7 0 0 0,9-9-95 0 0,0 0 0 0 0,0 1 0 0 0,0-1 0 0 0,0 1 0 0 0,1 0 0 0 0,0 0 1 0 0,0 0-1 0 0,0 0 0 0 0,0 0 0 0 0,1 0 0 0 0,0 1 0 0 0,0-1 0 0 0,0 0 0 0 0,1 1 0 0 0,0 5 0 0 0,0-7-3 0 0,1 0 0 0 0,0 1 1 0 0,0-1-1 0 0,1 0 1 0 0,-1 0-1 0 0,1 1 0 0 0,0-1 1 0 0,0-1-1 0 0,0 1 1 0 0,0 0-1 0 0,1 0 0 0 0,0-1 1 0 0,0 0-1 0 0,0 1 1 0 0,0-1-1 0 0,0 0 0 0 0,0 0 1 0 0,1-1-1 0 0,0 1 1 0 0,4 2-1 0 0,-2-2-10 0 0,0 0 0 0 0,0 0 0 0 0,1-1 0 0 0,-1 1 0 0 0,0-1 0 0 0,1-1 0 0 0,-1 1 1 0 0,1-1-1 0 0,0-1 0 0 0,-1 1 0 0 0,1-1 0 0 0,12-1 0 0 0,2-2 1 0 0,1-1 1 0 0,-1-1 0 0 0,0-1-1 0 0,-1 0 1 0 0,1-2 0 0 0,36-19-1 0 0,-47 21-117 0 0,-1 0 1 0 0,0 0-1 0 0,-1 0 0 0 0,1-1 1 0 0,-1-1-1 0 0,-1 1 0 0 0,1-1 1 0 0,-1-1-1 0 0,-1 1 0 0 0,0-1 1 0 0,0 0-1 0 0,0-1 0 0 0,-1 1 1 0 0,-1-1-1 0 0,7-20 0 0 0,-9 26-22 0 0,-1-1-1 0 0,0 0 1 0 0,-1 1-1 0 0,1-1 1 0 0,-1 0-1 0 0,0 1 0 0 0,0-1 1 0 0,0 0-1 0 0,-1 1 1 0 0,-1-8-1 0 0,1 9-27 0 0,1 1-1 0 0,-1-1 0 0 0,-1 1 0 0 0,1 0 1 0 0,0-1-1 0 0,0 1 0 0 0,-1 0 0 0 0,0 0 1 0 0,1 0-1 0 0,-1 0 0 0 0,0 0 1 0 0,0 0-1 0 0,0 0 0 0 0,0 1 0 0 0,0-1 1 0 0,0 1-1 0 0,-1-1 0 0 0,1 1 0 0 0,0 0 1 0 0,-4-1-1 0 0,-8-3-228 0 0,1 2 1 0 0,-1 0-1 0 0,0 0 1 0 0,-19 0-1 0 0,-59 1-642 0 0,64 2 645 0 0,13 1 121 0 0,-11-1-347 0 0,-30-4 0 0 0,56 4 453 0 0,-1 0 0 0 0,1 0 0 0 0,-1 0 0 0 0,1 0 0 0 0,0 0 0 0 0,-1 0 0 0 0,1-1 0 0 0,-1 1 0 0 0,1 0 0 0 0,0 0 0 0 0,-1 0 0 0 0,1-1 0 0 0,0 1 0 0 0,-1 0 0 0 0,1 0 0 0 0,0-1 0 0 0,-1 1 0 0 0,1 0 0 0 0,0-1 0 0 0,0 1 0 0 0,-1 0 0 0 0,1-1 0 0 0,0 1 0 0 0,0 0 0 0 0,0-1 0 0 0,-1 1 0 0 0,1-1-1 0 0,0 1 1 0 0,0 0 0 0 0,0-1 0 0 0,0 1 0 0 0,0-1 0 0 0,0 1 0 0 0,0-1 0 0 0,0 0-293 0 0,0 0-1 0 0,0 0 0 0 0,0 0 1 0 0,1 0-1 0 0,-1 0 0 0 0,0 0 1 0 0,0 0-1 0 0,1 0 1 0 0,-1 0-1 0 0,1 0 0 0 0,0-1 1 0 0,7-6-3911 0 0</inkml:trace>
</inkml:ink>
</file>

<file path=ppt/ink/ink8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14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0 7367 0 0,'0'0'4699'0'0,"-1"1"-4360"0"0,-5 4-189 0 0,0 1 0 0 0,1-1 0 0 0,-1 1 0 0 0,1 0 0 0 0,0 1 0 0 0,-4 7 0 0 0,-24 48 1519 0 0,21-40-1074 0 0,1-1-105 0 0,-57 104 1212 0 0,-9 14-1200 0 0,2-3-196 0 0,-144 231-242 0 0,191-319-122 0 0,-42 55-1 0 0,69-102-48 0 0,1-2-1061 0 0,0-20-792 0 0,4 7 216 0 0</inkml:trace>
</inkml:ink>
</file>

<file path=ppt/ink/ink8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14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20 223 3679 0 0,'-2'0'284'0'0,"-16"-1"11395"0"0,30-2-10716 0 0,287-41 3867 0 0,-49-5-3566 0 0,-186 32-1067 0 0,113-46-1 0 0,-110 35-798 0 0,-21 13-3366 0 0,-35 13-2875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0:27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62 304 6911 0 0,'0'0'528'0'0,"0"2"-64"0"0,0 1 140 0 0,-1 1-1 0 0,1-1 1 0 0,-1 1-1 0 0,0-1 1 0 0,0 1-1 0 0,0-1 1 0 0,0 0-1 0 0,0 1 1 0 0,-1-1-1 0 0,-2 3 1 0 0,2-1-298 0 0,-1-1 0 0 0,-1 0 1 0 0,1 0-1 0 0,0 0 0 0 0,-1 0 1 0 0,0 0-1 0 0,0-1 0 0 0,0 0 1 0 0,0 0-1 0 0,-8 4 0 0 0,11-6 141 0 0,1-7-446 0 0,1 0 0 0 0,0 1 0 0 0,0-1 0 0 0,0 1-1 0 0,1-1 1 0 0,0 1 0 0 0,0-1 0 0 0,0 1 0 0 0,1 0 0 0 0,0 0 0 0 0,0 0 0 0 0,0 0 0 0 0,0 0 0 0 0,6-5-1 0 0,8-7-189 0 0,-1 1 0 0 0,25-18-1 0 0,-20 17 70 0 0,169-146-564 0 0,-188 162 686 0 0,43-34 45 0 0,-40 31 74 0 0,0 1 1 0 0,0 0-1 0 0,0 0 1 0 0,1 1-1 0 0,-1 0 0 0 0,1 0 1 0 0,7-2-1 0 0,-12 4-64 0 0,0 0-1 0 0,1 0 0 0 0,-1 0 1 0 0,0 0-1 0 0,0 0 0 0 0,0 0 1 0 0,1 1-1 0 0,-1-1 0 0 0,0 0 1 0 0,0 1-1 0 0,0-1 1 0 0,0 1-1 0 0,0-1 0 0 0,0 1 1 0 0,0 0-1 0 0,0-1 0 0 0,0 1 1 0 0,0 0-1 0 0,0 0 0 0 0,0 0 1 0 0,0-1-1 0 0,-1 1 1 0 0,1 0-1 0 0,1 2 0 0 0,0 1 42 0 0,0-1-1 0 0,0 1 1 0 0,0 0 0 0 0,-1 0-1 0 0,2 4 1 0 0,1 6 71 0 0,-2 0-1 0 0,0 0 1 0 0,0 0-1 0 0,-1 0 1 0 0,-2 25 0 0 0,-13 72 101 0 0,13-103-263 0 0,-4 21-68 0 0,2-17-87 0 0,1 0 0 0 0,0 0 0 0 0,1 0 0 0 0,0 0 0 0 0,2 23 0 0 0,0-33-1129 0 0</inkml:trace>
</inkml:ink>
</file>

<file path=ppt/ink/ink8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14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9671 0 0,'0'2'440'0'0,"-2"8"-276"0"0,1 0 0 0 0,1 0-1 0 0,-1 0 1 0 0,3 16 0 0 0,-2-21-1 0 0,2 0 1 0 0,-1 0 0 0 0,0-1 0 0 0,1 1 0 0 0,0-1 0 0 0,0 1-1 0 0,0-1 1 0 0,0 0 0 0 0,1 0 0 0 0,-1 0 0 0 0,1 0-1 0 0,4 4 1 0 0,22 20 1509 0 0,1-2 0 0 0,41 29 0 0 0,-25-20-618 0 0,-20-15-621 0 0,2-1 1 0 0,55 30 0 0 0,-68-42-419 0 0,-1-1 0 0 0,1-1 0 0 0,0 0 1 0 0,0-1-1 0 0,1-1 0 0 0,-1 0 1 0 0,1-1-1 0 0,21 0 0 0 0,-27-2-347 0 0,1-1 0 0 0,-1 0 0 0 0,1 0 0 0 0,-1-1 1 0 0,1 0-1 0 0,-1-1 0 0 0,0 0 0 0 0,0-1 0 0 0,18-9 0 0 0,-11 2-1136 0 0</inkml:trace>
</inkml:ink>
</file>

<file path=ppt/ink/ink8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15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0 9215 0 0,'0'0'5458'0'0,"-1"2"-5276"0"0,-3 4-73 0 0,0 0 1 0 0,0 0-1 0 0,-1-1 0 0 0,0 1 0 0 0,0-1 0 0 0,-1 0 0 0 0,-10 7 1 0 0,-50 28 819 0 0,22-16-298 0 0,-17 18-47 0 0,1 3 1 0 0,3 2 0 0 0,-62 64-1 0 0,111-102-847 0 0,-1 0 0 0 0,-9 15 0 0 0</inkml:trace>
</inkml:ink>
</file>

<file path=ppt/ink/ink8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15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5063 0 0,'-2'2'8718'0'0,"-2"4"-8066"0"0,-1 0 1 0 0,1 0 0 0 0,-1 0 0 0 0,-8 7 0 0 0,11-12 67 0 0,2-1-723 0 0,1 1 1 0 0,-1-1 0 0 0,0 1 0 0 0,0-1 0 0 0,0 0 0 0 0,1 1 0 0 0,-1-1-1 0 0,0 1 1 0 0,0-1 0 0 0,1 0 0 0 0,-1 1 0 0 0,0-1 0 0 0,1 1-1 0 0,-1-1 1 0 0,0 0 0 0 0,1 0 0 0 0,0 1 0 0 0,20 0-5014 0 0,-8-2-455 0 0</inkml:trace>
</inkml:ink>
</file>

<file path=ppt/ink/ink8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16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40 5063 0 0,'25'-11'925'0'0,"32"-12"-1598"0"0,-38 19 3684 0 0,0 2 3449 0 0,-41 15-5044 0 0,-11 3-492 0 0,2 2-1 0 0,-46 34 1 0 0,15-11-520 0 0,-147 88-91 0 0,96-59-256 0 0,91-55-58 0 0,1 2 0 0 0,-37 36-1 0 0,56-51-8 0 0,0 0 0 0 0,0 0 1 0 0,0 0-1 0 0,1 1 0 0 0,-1-1 0 0 0,0 1 0 0 0,1-1 0 0 0,0 1 0 0 0,-1 0 0 0 0,1-1 0 0 0,0 1 1 0 0,1 0-1 0 0,-1 0 0 0 0,0 0 0 0 0,1 0 0 0 0,-1 4 0 0 0,14-2-208 0 0,-2-2 77 0 0,-1-1 1 0 0,1 0 0 0 0,0 0-1 0 0,17-1 1 0 0,45-5-1016 0 0,-43 2 535 0 0,1 0-699 0 0,-1 1-295 0 0</inkml:trace>
</inkml:ink>
</file>

<file path=ppt/ink/ink8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16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6 8287 0 0,'5'-5'5954'0'0,"-8"6"-5932"0"0,0 0 0 0 0,0 1 0 0 0,0-1 1 0 0,0 1-1 0 0,0 0 0 0 0,0-1 0 0 0,-4 5 1 0 0,5-4 3 0 0,-14 10 232 0 0,1 1 1 0 0,1 0-1 0 0,0 1 1 0 0,1 1-1 0 0,0 0 1 0 0,1 1-1 0 0,1 0 1 0 0,-12 22-1 0 0,21-34-196 0 0,1 0-1 0 0,-1 0 1 0 0,1 0-1 0 0,0 0 1 0 0,0 0-1 0 0,0 0 1 0 0,1 0-1 0 0,0 0 1 0 0,-1 0-1 0 0,1 0 1 0 0,1 0 0 0 0,-1 0-1 0 0,0 0 1 0 0,1 0-1 0 0,0 0 1 0 0,0 0-1 0 0,2 6 1 0 0,-1-7 3 0 0,-1-1 1 0 0,0 1-1 0 0,0-1 1 0 0,1 1-1 0 0,0-1 1 0 0,-1 0 0 0 0,1 0-1 0 0,0 0 1 0 0,0 0-1 0 0,0 0 1 0 0,0 0-1 0 0,1 0 1 0 0,-1-1 0 0 0,0 1-1 0 0,1-1 1 0 0,-1 0-1 0 0,1 1 1 0 0,0-1-1 0 0,-1 0 1 0 0,1-1-1 0 0,0 1 1 0 0,-1 0 0 0 0,1-1-1 0 0,0 1 1 0 0,5-1-1 0 0,1-1 105 0 0,0 0 0 0 0,1 0 0 0 0,-1-1 0 0 0,0 0 0 0 0,-1 0 0 0 0,1-1 0 0 0,15-7 0 0 0,1-3-42 0 0,28-19 0 0 0,-31 19-160 0 0,0-2-1 0 0,-1-1 0 0 0,27-26 1 0 0,-45 39-40 0 0,-1 0 0 0 0,1-1 0 0 0,0 0 0 0 0,-1 1 1 0 0,0-1-1 0 0,0 0 0 0 0,0 0 0 0 0,0 0 1 0 0,0-1-1 0 0,0-3 0 0 0,-2 7 51 0 0,0 1-1 0 0,0-1 1 0 0,0 1 0 0 0,0-1-1 0 0,0 1 1 0 0,0-1 0 0 0,-1 1-1 0 0,1-1 1 0 0,0 1-1 0 0,0-1 1 0 0,0 1 0 0 0,-1-1-1 0 0,1 1 1 0 0,0 0-1 0 0,-1-1 1 0 0,1 1 0 0 0,0-1-1 0 0,-1 1 1 0 0,1 0 0 0 0,-1-1-1 0 0,1 1 1 0 0,0 0-1 0 0,-2-1 1 0 0,-9-5-97 0 0,11 6 112 0 0,-12-3-52 0 0,1 1 0 0 0,-1 0 0 0 0,0 1-1 0 0,1 0 1 0 0,-1 0 0 0 0,0 1 0 0 0,-14 2 0 0 0,4 0 0 0 0,-136 8-1046 0 0,147-11 938 0 0,1-2 64 0 0,10 2 95 0 0,-1 1-1 0 0,1-1 1 0 0,-1 1-1 0 0,1 0 1 0 0,0-1-1 0 0,-1 0 1 0 0,1 1-1 0 0,0-1 1 0 0,0 1-1 0 0,-1-1 0 0 0,1 1 1 0 0,0-1-1 0 0,0 0 1 0 0,0 1-1 0 0,0-1 1 0 0,-1 1-1 0 0,1-1 1 0 0,0 0-1 0 0,0 1 1 0 0,0-1-1 0 0,0 0 1 0 0,1 1-1 0 0,-1-1 1 0 0,0 1-1 0 0,0-1 1 0 0,0 0-1 0 0,0 1 1 0 0,1-1-1 0 0,-1 1 1 0 0,0-1-1 0 0,1 1 1 0 0,-1-1-1 0 0,0 1 1 0 0,1-1-1 0 0,-1 0 0 0 0,17-17-101 0 0,13-4-1192 0 0,-14 10-78 0 0</inkml:trace>
</inkml:ink>
</file>

<file path=ppt/ink/ink8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16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1 4607 0 0,'0'0'354'0'0,"-1"2"115"0"0,-8 13 4474 0 0,-19 26 0 0 0,5-11-3952 0 0,-171 297 1461 0 0,23 13-2414 0 0,138-271 52 0 0,-3 12-716 0 0,-40 135 0 0 0,73-208-1160 0 0</inkml:trace>
</inkml:ink>
</file>

<file path=ppt/ink/ink8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17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1 127 9215 0 0,'0'0'9055'0'0,"1"1"-8492"0"0,2 1-450 0 0,-1 1 1 0 0,0-1 0 0 0,1 0-1 0 0,0 0 1 0 0,0 0 0 0 0,-1 0-1 0 0,1-1 1 0 0,0 1-1 0 0,1-1 1 0 0,-1 0 0 0 0,0 0-1 0 0,0 0 1 0 0,0 0 0 0 0,1 0-1 0 0,-1-1 1 0 0,0 1 0 0 0,6-1-1 0 0,8 0 190 0 0,-1-1 0 0 0,23-4 0 0 0,-22 2-98 0 0,30-5-275 0 0,-2-2-1 0 0,1-3 1 0 0,85-35-1 0 0,-107 37-1872 0 0,43-26 1 0 0,-43 21 60 0 0</inkml:trace>
</inkml:ink>
</file>

<file path=ppt/ink/ink8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17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69 151 7831 0 0,'0'0'603'0'0,"1"-2"-187"0"0,1-1 120 0 0,1-1 0 0 0,0 1 0 0 0,0-1 0 0 0,0 1 0 0 0,1 0 0 0 0,-1 0 0 0 0,1 1 0 0 0,-1-1 0 0 0,9-4 0 0 0,42-16 582 0 0,-29 13-919 0 0,27-15 658 0 0,28-11 1112 0 0,-68 32-1450 0 0,0 0 0 0 0,0 0 0 0 0,1 1 0 0 0,21-2 1 0 0,-31 5-455 0 0,0 0 0 0 0,0 1 0 0 0,0-1 0 0 0,-1 1 0 0 0,1-1 0 0 0,0 1 0 0 0,0 0 0 0 0,-1 0 0 0 0,6 2 0 0 0,-7-2-56 0 0,-1 0-1 0 0,1 0 0 0 0,-1 0 1 0 0,1 0-1 0 0,-1 0 0 0 0,1 0 1 0 0,-1 0-1 0 0,1 0 1 0 0,-1 1-1 0 0,0-1 0 0 0,0 0 1 0 0,1 0-1 0 0,-1 0 0 0 0,0 0 1 0 0,0 0-1 0 0,0 1 1 0 0,0-1-1 0 0,-1 0 0 0 0,1 0 1 0 0,0 1-1 0 0,0-1-8 0 0,-2 5-3 0 0,1 1 0 0 0,-1-1-1 0 0,-1 0 1 0 0,1 0 0 0 0,-1 1-1 0 0,0-1 1 0 0,-4 6 0 0 0,-31 41-32 0 0,29-41 32 0 0,-27 33 3 0 0,-80 78 0 0 0,-56 22 0 0 0,129-109 0 0 0,42-36 0 0 0,1 0 0 0 0,0 1 0 0 0,-1-1 0 0 0,1 0 0 0 0,0 0 0 0 0,-1 1 0 0 0,1-1 0 0 0,0 0 0 0 0,0 1 0 0 0,0-1 0 0 0,-1 1 0 0 0,1-1 0 0 0,0 0 0 0 0,0 1 0 0 0,0-1 0 0 0,0 1 0 0 0,-1-1 0 0 0,1 0 0 0 0,0 1 0 0 0,0-1 0 0 0,0 1 0 0 0,1 0 0 0 0,0 0 1 0 0,-1 0-1 0 0,1 0 0 0 0,0-1 1 0 0,0 1-1 0 0,0 0 0 0 0,-1-1 0 0 0,1 1 1 0 0,0-1-1 0 0,0 1 0 0 0,0-1 1 0 0,0 1-1 0 0,0-1 0 0 0,0 0 0 0 0,0 1 1 0 0,0-1-1 0 0,0 0 0 0 0,0 0 1 0 0,2 0-1 0 0,23 3 47 0 0,8-4-24 0 0,1-1 0 0 0,-1-1 0 0 0,41-11 0 0 0,-31 6-26 0 0,49-3 0 0 0,-2 9 181 0 0,-46 6-1450 0 0,-2 7-4483 0 0,-26-4-695 0 0</inkml:trace>
</inkml:ink>
</file>

<file path=ppt/ink/ink8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18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15551 0 0,'0'0'1408'0'0,"1"1"-1162"0"0,24 24 230 0 0,1-1 1 0 0,1-2 0 0 0,1-1 0 0 0,1-1 0 0 0,43 23 0 0 0,179 58-170 0 0,-180-70-204 0 0,-51-21-1015 0 0,0-1 0 0 0,0-1-1 0 0,23 5 1 0 0,-32-11-5260 0 0</inkml:trace>
</inkml:ink>
</file>

<file path=ppt/ink/ink8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18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0 11519 0 0,'-1'1'887'0'0,"-6"0"-563"0"0,0 1 1 0 0,1 1-1 0 0,0-1 1 0 0,-1 1-1 0 0,1 0 1 0 0,0 1-1 0 0,1-1 1 0 0,-1 1-1 0 0,1 0 1 0 0,-6 6-1 0 0,-8 8 1315 0 0,-22 28 0 0 0,21-22-1765 0 0,-152 155 654 0 0,109-120-469 0 0,-41 34-579 0 0,103-91 131 0 0,-4 1 286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0:27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7831 0 0,'0'0'603'0'0,"0"1"-396"0"0,-4 5 485 0 0,1 0 1 0 0,0 0-1 0 0,0 0 1 0 0,1 1-1 0 0,0-1 0 0 0,0 1 1 0 0,0-1-1 0 0,1 1 1 0 0,-1 11-1 0 0,2-13-408 0 0,0 1-1 0 0,0-1 1 0 0,1 1-1 0 0,0-1 0 0 0,0 0 1 0 0,1 0-1 0 0,-1 1 1 0 0,1-1-1 0 0,0 0 1 0 0,0 0-1 0 0,1-1 0 0 0,5 10 1 0 0,3 0 140 0 0,0 0-1 0 0,1-1 1 0 0,1-1 0 0 0,0 0-1 0 0,20 14 1 0 0,79 46 890 0 0,-82-53-1054 0 0,10 5 175 0 0,-2 2 0 0 0,67 58 0 0 0,-74-53-395 0 0,26 22-3 0 0,-55-50-147 0 0,1-1-1 0 0,0 0 0 0 0,0 0 0 0 0,0 0 0 0 0,1-1 1 0 0,-1 1-1 0 0,0-1 0 0 0,7 2 0 0 0,-8-3-101 0 0,-1-1-1 0 0,1 1 1 0 0,-1-1-1 0 0,1 1 1 0 0,-1-1-1 0 0,1 0 1 0 0,-1 0-1 0 0,0 0 1 0 0,1 1-1 0 0,-1-2 1 0 0,0 1-1 0 0,0 0 1 0 0,0 0-1 0 0,0 0 1 0 0,2-3-1 0 0,5-6-1475 0 0</inkml:trace>
</inkml:ink>
</file>

<file path=ppt/ink/ink8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1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410 384 919 0 0,'-1'1'67'0'0,"-2"3"-34"0"0,-1 0 1 0 0,0-1-1 0 0,1 1 0 0 0,-1-1 1 0 0,0 0-1 0 0,-1 0 1 0 0,1 0-1 0 0,-5 2 0 0 0,-8 5 2638 0 0,8-5-129 0 0,0 1 1 0 0,-1-1-1 0 0,-19 6 0 0 0,15-6-1814 0 0,1-2-1 0 0,-25 4 0 0 0,24-6-792 0 0,-1 0 0 0 0,0 0 0 0 0,1-2 0 0 0,-1 0 0 0 0,1 0 0 0 0,-28-8 0 0 0,37 8 156 0 0,-1-1 1 0 0,1 0 0 0 0,0 0 0 0 0,0-1 0 0 0,0 0 0 0 0,0 0-1 0 0,0 0 1 0 0,0 0 0 0 0,1-1 0 0 0,-1 0 0 0 0,1 1 0 0 0,0-2 0 0 0,0 1-1 0 0,1 0 1 0 0,-1-1 0 0 0,1 0 0 0 0,0 0 0 0 0,0 0 0 0 0,1 0-1 0 0,0 0 1 0 0,-1 0 0 0 0,2-1 0 0 0,-1 1 0 0 0,-1-8 0 0 0,1 1-17 0 0,1-2 0 0 0,0 1 0 0 0,0 0 0 0 0,1 0 1 0 0,1 0-1 0 0,0 0 0 0 0,1 0 0 0 0,1 0 0 0 0,5-19 1 0 0,-1 13-168 0 0,0 0 1 0 0,1 0 0 0 0,20-32 0 0 0,-22 41 49 0 0,1 0 0 0 0,1 0 0 0 0,0 1 0 0 0,0 0 0 0 0,0 0-1 0 0,1 1 1 0 0,18-13 0 0 0,-25 20 58 0 0,1-1 0 0 0,0 1 0 0 0,0-1 0 0 0,0 1-1 0 0,-1 0 1 0 0,1 0 0 0 0,0 0 0 0 0,0 1 0 0 0,0-1 0 0 0,1 1-1 0 0,-1-1 1 0 0,0 1 0 0 0,0 0 0 0 0,0 0 0 0 0,0 1 0 0 0,0-1-1 0 0,0 1 1 0 0,0-1 0 0 0,0 1 0 0 0,0 0 0 0 0,0 0 0 0 0,3 2-1 0 0,5 2 29 0 0,-1 2 0 0 0,1-1 0 0 0,-2 2 0 0 0,14 11 0 0 0,9 6-260 0 0,-1-4 37 0 0,-18-14 82 0 0,-1 1-1 0 0,0 0 1 0 0,-1 1 0 0 0,0 0 0 0 0,-1 1-1 0 0,0 0 1 0 0,10 13 0 0 0,-19-22 98 0 0,0 0 0 0 0,0 0 0 0 0,-1 0 0 0 0,1 1 0 0 0,-1-1 0 0 0,1 0 0 0 0,-1 1 0 0 0,1-1 0 0 0,-1 1 0 0 0,0-1 0 0 0,0 0 0 0 0,0 1 0 0 0,0-1 0 0 0,0 1-1 0 0,0-1 1 0 0,0 0 0 0 0,0 1 0 0 0,0-1 0 0 0,-1 3 0 0 0,-1-1 14 0 0,1 0 0 0 0,0 0 0 0 0,-1-1 0 0 0,0 1 0 0 0,1-1 0 0 0,-1 1 0 0 0,0-1 0 0 0,-4 4 0 0 0,-3 2 34 0 0,-1 0 0 0 0,0-1 0 0 0,-16 9 1 0 0,-14 4-175 0 0,-1-1 1 0 0,-1-2 0 0 0,0-2 0 0 0,-1-2-1 0 0,-54 10 1 0 0,75-22-571 0 0,11-2-1207 0 0</inkml:trace>
</inkml:ink>
</file>

<file path=ppt/ink/ink8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19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17 10591 0 0,'1'-2'488'0'0,"9"-12"3472"0"0,-9 25-3656 0 0,-1-7-304 0 0,-1-1 1 0 0,1 1-1 0 0,-1-1 0 0 0,0 1 0 0 0,0 0 1 0 0,0-1-1 0 0,-1 0 0 0 0,1 1 0 0 0,-1-1 1 0 0,-3 5-1 0 0,-25 32-5 0 0,18-26-3 0 0,6-7 0 0 0,-151 201-76 0 0,126-161 254 0 0,2 1 0 0 0,-38 85 0 0 0,38-62 82 0 0,-34 75-242 0 0,57-137-181 0 0,0 1 1 0 0,0-1 0 0 0,-1 1 0 0 0,0-2 0 0 0,0 1 0 0 0,-1-1 0 0 0,0 0 0 0 0,-1-1 0 0 0,0 0 0 0 0,0 0-1 0 0,-11 5 1 0 0,18-10 56 0 0,-1-1-3 0 0,1 0 1 0 0,1 0 0 0 0,-1 0 0 0 0,0 0 0 0 0,0 1 0 0 0,0-1-1 0 0,-2 4 1 0 0</inkml:trace>
</inkml:ink>
</file>

<file path=ppt/ink/ink8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19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14999 0 0,'0'0'1358'0'0,"1"2"-1118"0"0,22 44 66 0 0,-17-33-123 0 0,0 1-1 0 0,1 0 0 0 0,1-1 1 0 0,13 17-1 0 0,17 9 911 0 0,71 59-1 0 0,-71-66-275 0 0,177 131 2621 0 0,-205-156-3403 0 0,1 0-1 0 0,0-1 0 0 0,0-1 1 0 0,0 0-1 0 0,1 0 1 0 0,18 4-1 0 0,-23-7-214 0 0,1-1 1 0 0,-1 0-1 0 0,0 0 0 0 0,0-1 1 0 0,1 0-1 0 0,-1 0 0 0 0,0-1 1 0 0,0 0-1 0 0,1 0 0 0 0,-1-1 1 0 0,0 0-1 0 0,10-3 0 0 0,18-12-3745 0 0,-19 7-2879 0 0</inkml:trace>
</inkml:ink>
</file>

<file path=ppt/ink/ink8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19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1 16207 0 0,'0'0'1470'0'0,"-1"1"-1209"0"0,-96 77 538 0 0,37-29-538 0 0,-34 25-105 0 0,-186 160-291 0 0,266-221-5 0 0</inkml:trace>
</inkml:ink>
</file>

<file path=ppt/ink/ink8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2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0 1375 0 0,'0'0'66'0'0,"2"1"-8"0"0,7 0-46 0 0,-7-1 164 0 0,-1 1 0 0 0,1-1 0 0 0,0 0 0 0 0,-1 1 0 0 0,1-1 0 0 0,-1 1 0 0 0,1-1-1 0 0,-1 1 1 0 0,1 0 0 0 0,-1 0 0 0 0,1 0 0 0 0,-1 0 0 0 0,0 0 0 0 0,0 0-1 0 0,1 0 1 0 0,-1 0 0 0 0,0 0 0 0 0,0 0 0 0 0,0 1 0 0 0,0-1 0 0 0,0 0-1 0 0,0 1 1 0 0,-1-1 0 0 0,1 1 0 0 0,0-1 0 0 0,-1 1 0 0 0,1-1 0 0 0,-1 1-1 0 0,1 3 1 0 0,-1 0 635 0 0,0 0 0 0 0,0 0-1 0 0,0 0 1 0 0,-1 0 0 0 0,0 1 0 0 0,-1 6-1 0 0,1-11-794 0 0,-8 31 702 0 0,-3 0 1 0 0,-25 52-1 0 0,24-57-497 0 0,-40 92 561 0 0,-74 141 589 0 0,86-188-1109 0 0,10-14-344 0 0,-44 56 0 0 0,74-112-412 0 0,-7 9 623 0 0</inkml:trace>
</inkml:ink>
</file>

<file path=ppt/ink/ink8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23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11167 0 0,'0'0'3519'0'0,"2"-1"-2959"0"0,10-1 11 0 0,0-1-1 0 0,17-6 1 0 0,15-5 30 0 0,161-17 411 0 0,3 16 282 0 0,-119 9-1104 0 0,26 4-682 0 0,23-3-402 0 0,-125 4 554 0 0,16-3-1775 0 0</inkml:trace>
</inkml:ink>
</file>

<file path=ppt/ink/ink8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23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18 6911 0 0,'0'0'528'0'0,"1"-1"-341"0"0,2-5 3322 0 0,-3 6-3382 0 0,0-1-1 0 0,0 1 1 0 0,1-1 0 0 0,-1 1-1 0 0,0-1 1 0 0,0 1-1 0 0,1-1 1 0 0,-1 1 0 0 0,0-1-1 0 0,1 1 1 0 0,-1 0-1 0 0,1-1 1 0 0,-1 1-1 0 0,1 0 1 0 0,-1-1 0 0 0,1 1-1 0 0,-1 0 1 0 0,1-1-1 0 0,-1 1 1 0 0,1 0 0 0 0,-1 0-1 0 0,1 0 1 0 0,-1-1-1 0 0,1 1 1 0 0,-1 0-1 0 0,1 0 1 0 0,0 0 0 0 0,17-1 856 0 0,-14 1-863 0 0,0 1 0 0 0,1-1-1 0 0,-1 1 1 0 0,0 0 0 0 0,0 1-1 0 0,0-1 1 0 0,-1 1 0 0 0,1 0-1 0 0,0 0 1 0 0,-1 0 0 0 0,1 0 0 0 0,-1 0-1 0 0,1 1 1 0 0,-1 0 0 0 0,0-1-1 0 0,0 1 1 0 0,3 4 0 0 0,1 2-35 0 0,-1-1 1 0 0,0 1-1 0 0,0 0 1 0 0,-1 0 0 0 0,7 16-1 0 0,-10-17-74 0 0,1 0-1 0 0,-2 0 0 0 0,1 0 1 0 0,-1 0-1 0 0,0 0 1 0 0,-1 1-1 0 0,0-1 1 0 0,0 0-1 0 0,-1 0 0 0 0,0 0 1 0 0,0 0-1 0 0,-1 0 1 0 0,0 0-1 0 0,0 0 0 0 0,-1 0 1 0 0,-4 8-1 0 0,-7 12 26 0 0,-1 0 0 0 0,-32 45 0 0 0,45-70-33 0 0,-33 45 67 0 0,9-13-540 0 0,-24 45 1 0 0,42-60-539 0 0,8-18 416 0 0,11 4-1352 0 0,1-3 881 0 0</inkml:trace>
</inkml:ink>
</file>

<file path=ppt/ink/ink8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23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0 1839 0 0,'-1'1'9282'0'0,"-15"9"-8442"0"0,0-1 0 0 0,-1-1 1 0 0,1 0-1 0 0,-30 8 1 0 0,18-6-539 0 0,-5 2-151 0 0,0 2-1 0 0,-43 25 1 0 0,63-31-12 0 0,1 0 0 0 0,-1 1 0 0 0,2 0 0 0 0,-1 1 0 0 0,1 0 0 0 0,1 1-1 0 0,0 1 1 0 0,-12 16 0 0 0,17-18-89 0 0,0-1 0 0 0,1 1-1 0 0,0 0 1 0 0,1 0 0 0 0,0 1 0 0 0,0-1-1 0 0,1 1 1 0 0,1-1 0 0 0,0 1-1 0 0,0 0 1 0 0,1-1 0 0 0,0 1 0 0 0,3 16-1 0 0,-2-25-42 0 0,-1 1 0 0 0,1-1 0 0 0,0 0 0 0 0,-1 0 0 0 0,1 1 0 0 0,0-1 0 0 0,1 0 0 0 0,-1 0 0 0 0,0 0 0 0 0,1 0 0 0 0,-1 0 0 0 0,1 0 0 0 0,-1-1 0 0 0,1 1 0 0 0,0 0 0 0 0,0-1 0 0 0,0 0 0 0 0,0 1 0 0 0,3 1 0 0 0,-2-2-163 0 0,0 0 1 0 0,-1 0 0 0 0,1 0-1 0 0,0 0 1 0 0,-1-1-1 0 0,6 1 1 0 0,-4-1-769 0 0,0 0 0 0 0,0 0-1 0 0,-1-1 1 0 0,9-1 0 0 0,6-3-4435 0 0</inkml:trace>
</inkml:ink>
</file>

<file path=ppt/ink/ink8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24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5063 0 0,'0'0'9368'0'0,"-2"2"-9186"0"0,-24 32 38 0 0,11-13 225 0 0,-1-2-1 0 0,-33 33 1 0 0,43-47-400 0 0,0 1 0 0 0,0 0 0 0 0,0 0 0 0 0,1 0 0 0 0,0 1 0 0 0,0-1 0 0 0,-7 16 0 0 0,11-20 38 0 0,0 1 0 0 0,0-1 1 0 0,0 1-1 0 0,0 0 0 0 0,1-1 0 0 0,-1 1 0 0 0,1 0 1 0 0,0-1-1 0 0,0 1 0 0 0,0 0 0 0 0,0 0 0 0 0,0-1 1 0 0,1 1-1 0 0,-1 0 0 0 0,1-1 0 0 0,-1 1 0 0 0,1 0 1 0 0,0-1-1 0 0,0 1 0 0 0,1-1 0 0 0,-1 1 0 0 0,0-1 1 0 0,1 0-1 0 0,-1 0 0 0 0,1 1 0 0 0,0-1 0 0 0,3 3 1 0 0,-1-2-124 0 0,0 1 0 0 0,0-1 1 0 0,0 0-1 0 0,0 0 1 0 0,1 0-1 0 0,-1-1 1 0 0,1 1-1 0 0,0-1 1 0 0,0 0-1 0 0,-1-1 0 0 0,1 1 1 0 0,9 1-1 0 0,-6-2 67 0 0,0-1 0 0 0,0 1 0 0 0,0-2 0 0 0,0 1-1 0 0,0-1 1 0 0,0 0 0 0 0,12-4 0 0 0,-3-1 33 0 0,1 0 1 0 0,-2-1-1 0 0,1-1 0 0 0,-1-1 1 0 0,0 0-1 0 0,21-17 0 0 0,-30 20-64 0 0,0 0-1 0 0,0 0 1 0 0,-1-1-1 0 0,0 1 1 0 0,0-1-1 0 0,0-1 1 0 0,-1 1-1 0 0,5-10 0 0 0,-9 14-23 0 0,1 0-1 0 0,-1 0 1 0 0,0 0-1 0 0,0 0 1 0 0,0 0-1 0 0,0 0 1 0 0,0 0-1 0 0,-1 0 0 0 0,1 0 1 0 0,-1 0-1 0 0,0-1 1 0 0,0 1-1 0 0,0 0 1 0 0,0 0-1 0 0,-1 0 0 0 0,1 0 1 0 0,-1-1-1 0 0,0 1 1 0 0,0 0-1 0 0,0 0 1 0 0,0 0-1 0 0,-1 0 0 0 0,1 1 1 0 0,-1-1-1 0 0,1 0 1 0 0,-5-4-1 0 0,4 5-17 0 0,-1-1-1 0 0,0 1 0 0 0,0 0 1 0 0,0 0-1 0 0,0 1 0 0 0,0-1 0 0 0,0 1 1 0 0,0-1-1 0 0,0 1 0 0 0,0 0 1 0 0,-1 0-1 0 0,1 0 0 0 0,-1 1 1 0 0,1-1-1 0 0,0 1 0 0 0,-1 0 1 0 0,-4 0-1 0 0,-6 0-226 0 0,-1 2-1 0 0,-22 4 0 0 0,33-5 215 0 0,2-1-79 0 0,3-2-801 0 0,6-7 38 0 0,5-3-241 0 0</inkml:trace>
</inkml:ink>
</file>

<file path=ppt/ink/ink8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24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60 10591 0 0,'13'-6'489'0'0,"4"-4"377"0"0,2 2 0 0 0,-1 0 0 0 0,37-10-1 0 0,-46 16-519 0 0,0 0 95 0 0,-1 0 1 0 0,0 1 0 0 0,12-1-1 0 0,-19 13-158 0 0,-2-6-231 0 0,0-1 0 0 0,0 0 1 0 0,0 1-1 0 0,-1-1 0 0 0,1 0 1 0 0,-1 0-1 0 0,0 0 0 0 0,-3 5 0 0 0,-24 32 368 0 0,15-21-167 0 0,-43 70 269 0 0,4 3 0 0 0,5 1 1 0 0,-52 142-1 0 0,-22 148-441 0 0,119-374-67 0 0,1 0 0 0 0,0 0 0 0 0,0 0 0 0 0,1 0-1 0 0,0 0 1 0 0,1 0 0 0 0,2 20 0 0 0,1-22-206 0 0,-3-7 130 0 0,0-1 0 0 0,1 0 0 0 0,-1 1 0 0 0,0-1 0 0 0,1 0 0 0 0,-1 1 0 0 0,0-1 0 0 0,1 0-1 0 0,-1 0 1 0 0,1 0 0 0 0,-1 0 0 0 0,0 1 0 0 0,1-1 0 0 0,-1 0 0 0 0,1 0 0 0 0,-1 0 0 0 0,1 0 0 0 0,-1 0 0 0 0,0 0 0 0 0,1 0 0 0 0,-1 0 0 0 0,1 0 0 0 0,-1 0 0 0 0,1 0 0 0 0,-1 0 0 0 0,1 0 0 0 0,0-1 0 0 0,11-3-1824 0 0,2-4-4214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0:27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1 7831 0 0,'0'0'603'0'0,"-8"3"-374"0"0,-4 1 1017 0 0,1 1-1 0 0,0 1 1 0 0,0-1 0 0 0,0 2-1 0 0,-17 13 1 0 0,-5 6 330 0 0,-40 43 1 0 0,12-11-556 0 0,-224 221 867 0 0,252-244-1789 0 0,32-34-199 0 0</inkml:trace>
</inkml:ink>
</file>

<file path=ppt/ink/ink8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25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0 216 8287 0 0,'0'0'1076'0'0,"3"-16"4500"0"0,3 10-5117 0 0,-1 0-1 0 0,1 0 0 0 0,1 1 0 0 0,-1-1 1 0 0,1 1-1 0 0,0 1 0 0 0,11-6 0 0 0,56-24 670 0 0,-72 33-1088 0 0,91-33 791 0 0,9-4-640 0 0,-50 14-924 0 0,-31 12-4788 0 0,-8 3-741 0 0</inkml:trace>
</inkml:ink>
</file>

<file path=ppt/ink/ink8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25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8319 0 0,'0'0'978'0'0,"1"-1"-509"0"0,8-7 69 0 0,0 0-1 0 0,1 1 1 0 0,0 1 0 0 0,0-1-1 0 0,0 2 1 0 0,15-7 0 0 0,71-23 924 0 0,-88 33-1359 0 0,25-8 524 0 0,0 1 1 0 0,0 2-1 0 0,0 2 0 0 0,39-2 0 0 0,-65 7-480 0 0,-1 0-1 0 0,1 1 1 0 0,-1 0-1 0 0,0 0 0 0 0,8 2 1 0 0,-14-3-144 0 0,0 1 0 0 0,1-1 0 0 0,-1 0 0 0 0,0 0 0 0 0,0 1 0 0 0,1-1 1 0 0,-1 0-1 0 0,0 1 0 0 0,0-1 0 0 0,1 0 0 0 0,-1 1 0 0 0,0-1 0 0 0,0 1 0 0 0,0-1 0 0 0,0 0 0 0 0,1 1 1 0 0,-1-1-1 0 0,0 0 0 0 0,0 1 0 0 0,0-1 0 0 0,0 1 0 0 0,0-1 0 0 0,0 0 0 0 0,0 1 0 0 0,0-1 0 0 0,0 1 0 0 0,0-1 1 0 0,-1 0-1 0 0,1 1 0 0 0,0-1 0 0 0,0 1 0 0 0,-4 11 45 0 0,-2-3-46 0 0,0-1 1 0 0,0 0 0 0 0,-1 0-1 0 0,0-1 1 0 0,-16 13 0 0 0,5-4-5 0 0,-92 80 5 0 0,52-47-11 0 0,-82 89 1 0 0,125-118-53 0 0,15-20 60 0 0,0 0 0 0 0,0 1 0 0 0,0-1 0 0 0,0 0 0 0 0,-1 0 0 0 0,1 1 0 0 0,0-1 0 0 0,0 0 0 0 0,0 1 0 0 0,0-1 0 0 0,0 0 0 0 0,0 1 0 0 0,0-1 0 0 0,0 0 0 0 0,0 0 0 0 0,0 1 0 0 0,0-1 0 0 0,0 0 0 0 0,0 1 0 0 0,0-1 0 0 0,0 0 0 0 0,0 1 0 0 0,0-1 0 0 0,0 0 0 0 0,0 1 0 0 0,4 0 20 0 0,-1 0-1 0 0,0 0 0 0 0,1 0 1 0 0,-1 0-1 0 0,0-1 0 0 0,1 0 1 0 0,-1 1-1 0 0,5-1 0 0 0,3 0 57 0 0,23 2 372 0 0,53-5 1 0 0,-34 0-109 0 0,-27 3-243 0 0,14-1-218 0 0,-1-1 0 0 0,64-12-1 0 0,-98 13-551 0 0,7-2 287 0 0</inkml:trace>
</inkml:ink>
</file>

<file path=ppt/ink/ink8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25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3679 0 0,'0'0'284'0'0,"1"0"94"0"0,24-2 6181 0 0,14-6-2727 0 0,-2 0-1798 0 0,-8 4-943 0 0,125-24 2010 0 0,-17 3-2857 0 0,-101 18-771 0 0,27-3-1071 0 0,-23 7-2512 0 0,-38 3 2580 0 0,0 14-1709 0 0,-1-12 3068 0 0,-1-1 0 0 0,1 1 0 0 0,-1 0 0 0 0,0 0 0 0 0,0 0-1 0 0,0 0 1 0 0,0 0 0 0 0,0 3 0 0 0,-3 3-342 0 0,1 1 0 0 0,-1-1 0 0 0,-1 0 1 0 0,1-1-1 0 0,-1 1 0 0 0,-1-1 0 0 0,-5 8 0 0 0,-2 1 761 0 0,-26 27 0 0 0,7-14 1844 0 0,0-1 0 0 0,-38 24 0 0 0,13-21 4964 0 0,58-31-6670 0 0,29-6 283 0 0,52-18 0 0 0,-37 9-487 0 0,165-40-478 0 0,-119 38-3788 0 0,-74 14-4 0 0,-2-2-1030 0 0</inkml:trace>
</inkml:ink>
</file>

<file path=ppt/ink/ink8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26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6 5527 0 0,'1'0'423'0'0,"0"-1"30"0"0,0 0-1 0 0,1 1 1 0 0,-1-1-1 0 0,0 1 1 0 0,0-1 0 0 0,0 1-1 0 0,0 0 1 0 0,1-1-1 0 0,-1 1 1 0 0,0 0-1 0 0,0 0 1 0 0,1 0 0 0 0,-1 0-1 0 0,0 0 1 0 0,0 0-1 0 0,3 0 1 0 0,1 2 1582 0 0,-13 7-1464 0 0,-3 0-294 0 0,-19 14-1 0 0,6-5-186 0 0,-29 22 254 0 0,28-22 33 0 0,0 2 1 0 0,-38 38 0 0 0,49-42-323 0 0,1 0 0 0 0,0 0 0 0 0,2 1 0 0 0,0 1 0 0 0,1 0 0 0 0,0 0 0 0 0,-7 23 0 0 0,13-24 0 0 0,5-13-55 0 0,1-2 9 0 0,-1 0-3 0 0,0 0-1 0 0,0 0 1 0 0,0-1-1 0 0,0 1 1 0 0,0 0 0 0 0,0-1-1 0 0,1 1 1 0 0,-1-1 0 0 0,1 0-1 0 0,-1 1 1 0 0,1-1 0 0 0,0 0-1 0 0,-1 0 1 0 0,1 0 0 0 0,0 0-1 0 0,0 0 1 0 0,0 0 0 0 0,-1-1-1 0 0,1 1 1 0 0,0-1-1 0 0,3 1 1 0 0,5 1 21 0 0,0 0-1 0 0,19-1 1 0 0,-28-1-26 0 0,221-9-141 0 0,-151 4-728 0 0,-7-1-1089 0 0,-38 1-3096 0 0,-16 2 271 0 0</inkml:trace>
</inkml:ink>
</file>

<file path=ppt/ink/ink8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27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38 1839 0 0,'2'-1'134'0'0,"56"-22"2553"0"0,-23 9 6524 0 0,-36 15-8732 0 0,-5 5-281 0 0,0-1-1 0 0,-1-1 1 0 0,1 1 0 0 0,-1-1-1 0 0,0 0 1 0 0,-11 4 0 0 0,-49 16 168 0 0,27-11-187 0 0,-20 10 67 0 0,1 2-1 0 0,-108 63 0 0 0,162-85-224 0 0,0 0 0 0 0,1 1 0 0 0,-1-1 0 0 0,0 1 0 0 0,1 0 0 0 0,0 0 0 0 0,0 0 0 0 0,0 1 0 0 0,1-1 0 0 0,-1 1 0 0 0,-2 6 0 0 0,5-10-16 0 0,0 0 0 0 0,1 0 0 0 0,-1 1-1 0 0,1-1 1 0 0,-1 0 0 0 0,1 0 0 0 0,0 0 0 0 0,0 0-1 0 0,-1 1 1 0 0,1-1 0 0 0,0 0 0 0 0,0 0 0 0 0,0 0 0 0 0,0 1-1 0 0,0-1 1 0 0,0 0 0 0 0,1 0 0 0 0,-1 0 0 0 0,0 1-1 0 0,1-1 1 0 0,-1 0 0 0 0,1 0 0 0 0,-1 0 0 0 0,1 0-1 0 0,-1 0 1 0 0,1 0 0 0 0,1 2 0 0 0,0-2-4 0 0,0 0-1 0 0,0 1 1 0 0,0-1 0 0 0,0 0-1 0 0,0 0 1 0 0,0 0 0 0 0,1 0 0 0 0,-1 0-1 0 0,4 0 1 0 0,1 1 41 0 0,13 3-40 0 0,0-1 0 0 0,0 0 0 0 0,0-2 0 0 0,1 0 0 0 0,36-2 0 0 0,13 1-14 0 0,-65-1 3 0 0,25 1 79 0 0,0 2 0 0 0,0 1 1 0 0,46 12-1 0 0,-69-14-49 0 0,1 1 1 0 0,-1-1-1 0 0,0 1 1 0 0,0 1-1 0 0,0-1 0 0 0,0 1 1 0 0,-1 0-1 0 0,1 1 1 0 0,-1 0-1 0 0,0 0 1 0 0,-1 0-1 0 0,1 1 0 0 0,-1-1 1 0 0,0 1-1 0 0,0 0 1 0 0,-1 1-1 0 0,0-1 0 0 0,0 1 1 0 0,4 10-1 0 0,-5-6-10 0 0,-3 1 32 0 0,-1-8-39 0 0,0-1 1 0 0,0 0 0 0 0,0 0-1 0 0,0 0 1 0 0,0 0 0 0 0,-1 0-1 0 0,1-1 1 0 0,-1 1 0 0 0,0 0-1 0 0,0-1 1 0 0,0 1 0 0 0,0-1-1 0 0,-1 0 1 0 0,1 0 0 0 0,0 1-1 0 0,-1-2 1 0 0,-3 4 0 0 0,-7 2 63 0 0,1 0 0 0 0,-23 8 1 0 0,18-7-20 0 0,-81 32 366 0 0,97-39-676 0 0,4-1-381 0 0,0-1 372 0 0,0 1-1 0 0,0-1 1 0 0,-1 1-1 0 0,1-1 0 0 0,3-2 1 0 0,0 1-324 0 0,13-4-1269 0 0</inkml:trace>
</inkml:ink>
</file>

<file path=ppt/ink/ink8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27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42 2303 0 0,'2'0'167'0'0,"30"-15"2190"0"0,8-4 6221 0 0,-6 12-4604 0 0,-35 8-3953 0 0,0 0 0 0 0,0 1 0 0 0,0-1 0 0 0,0 0 1 0 0,0 0-1 0 0,0 0 0 0 0,0 0 0 0 0,0 0 0 0 0,-2 1 0 0 0,-2 1 20 0 0,-37 37 387 0 0,11-11-150 0 0,-35 27 0 0 0,9-16-121 0 0,-47 37 2 0 0,94-68-146 0 0,0 0-1 0 0,-8 12 0 0 0,15-18-8 0 0,0 1 0 0 0,1-1 0 0 0,0 0 0 0 0,0 1 0 0 0,0 0 0 0 0,0-1 0 0 0,0 1 0 0 0,1 0 0 0 0,0 0-1 0 0,0 0 1 0 0,-1 4 0 0 0,2-6 11 0 0,0 1 0 0 0,0-1 0 0 0,0 0 0 0 0,1 0 0 0 0,-1 0 0 0 0,1 0 0 0 0,-1 0 0 0 0,1 0 0 0 0,0 0 0 0 0,0 0 0 0 0,0 0 0 0 0,0 0 0 0 0,0 0 0 0 0,0-1 0 0 0,0 1 0 0 0,1 0 0 0 0,-1-1 0 0 0,1 1 0 0 0,-1-1 0 0 0,1 1 0 0 0,0-1 0 0 0,-1 0 0 0 0,1 0 0 0 0,0 1 0 0 0,0-1 1 0 0,0-1-1 0 0,0 1 0 0 0,3 1 0 0 0,7 2 114 0 0,-1-1 1 0 0,1 0 0 0 0,21 2 0 0 0,-25-4-69 0 0,22 3 28 0 0,0-1 1 0 0,0-2-1 0 0,0-1 0 0 0,0-1 0 0 0,0-2 0 0 0,0-1 0 0 0,40-10 1 0 0,-47 3-925 0 0,-8 2-4486 0 0,-4 2-957 0 0</inkml:trace>
</inkml:ink>
</file>

<file path=ppt/ink/ink8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28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15 7831 0 0,'0'0'7143'0'0,"2"0"-6708"0"0,30 2 12 0 0,0-1 0 0 0,0-2 1 0 0,51-7-1 0 0,-36 3-206 0 0,11 1 527 0 0,-63 17-562 0 0,2-7-185 0 0,-1 0 0 0 0,0 0 0 0 0,0 0 0 0 0,-1-1 0 0 0,0 1 1 0 0,-8 6-1 0 0,-38 28 33 0 0,22-19-10 0 0,-19 15-23 0 0,-33 25 16 0 0,71-52-34 0 0,0 1 0 0 0,0 0 0 0 0,1 0 0 0 0,1 1 0 0 0,-9 13 0 0 0,6-9-3 0 0,11-15 1 0 0,-1 0 0 0 0,1 0 0 0 0,0 1 0 0 0,0-1 0 0 0,0 0 0 0 0,-1 0 0 0 0,1 1 0 0 0,0-1 0 0 0,0 0 0 0 0,0 0 0 0 0,0 0 0 0 0,0 1 0 0 0,0-1 0 0 0,0 0 0 0 0,-1 1 0 0 0,1-1 1 0 0,0 0-1 0 0,0 0 0 0 0,0 1 0 0 0,0-1 0 0 0,0 0 0 0 0,0 0 0 0 0,0 1 0 0 0,0-1 0 0 0,1 0 0 0 0,-1 0 0 0 0,0 1 0 0 0,0-1 0 0 0,0 0 0 0 0,0 0 0 0 0,0 1 0 0 0,0-1 0 0 0,0 0 0 0 0,1 0 0 0 0,-1 1 0 0 0,0-1 0 0 0,0 0 0 0 0,0 0 0 0 0,0 0 0 0 0,1 1 0 0 0,-1-1 0 0 0,0 0 0 0 0,0 0 0 0 0,1 0 0 0 0,-1 0 0 0 0,0 0 0 0 0,0 1 0 0 0,1-1 0 0 0,11 5 96 0 0,-11-5-84 0 0,10 2 110 0 0,0 0-1 0 0,0-1 0 0 0,0 0 0 0 0,0-1 1 0 0,0 0-1 0 0,21-3 0 0 0,15 0 193 0 0,36-3-202 0 0,-65 3-725 0 0,0 2 0 0 0,0-1-1 0 0,1 2 1 0 0,-1 1-1 0 0,0 0 1 0 0,21 4 0 0 0,-28-1-930 0 0</inkml:trace>
</inkml:ink>
</file>

<file path=ppt/ink/ink8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28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5983 0 0,'0'0'7919'0'0,"-1"2"-7410"0"0,0 10-193 0 0,0-1 0 0 0,0 1 0 0 0,1-1 0 0 0,1 1 0 0 0,0-1 0 0 0,0 1 0 0 0,1-1 0 0 0,1 0 0 0 0,0 1 0 0 0,0-1 0 0 0,1-1 0 0 0,10 20 0 0 0,-5-14-89 0 0,1 0-1 0 0,0-1 0 0 0,1 0 0 0 0,1-1 0 0 0,1 0 0 0 0,-1-1 0 0 0,21 16 1 0 0,-31-27-214 0 0,113 85 743 0 0,-101-78-751 0 0,1-1 0 0 0,-1 0 0 0 0,1-1 0 0 0,0-1 1 0 0,1 0-1 0 0,27 6 0 0 0,-36-11-209 0 0,0 0-1 0 0,0 0 1 0 0,0-1 0 0 0,0 0 0 0 0,0-1 0 0 0,0 0 0 0 0,7-1-1 0 0,26-11-7041 0 0,-26 8 1951 0 0</inkml:trace>
</inkml:ink>
</file>

<file path=ppt/ink/ink8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28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0 6911 0 0,'0'0'7360'0'0,"-2"1"-6902"0"0,-112 43 2322 0 0,98-36-2540 0 0,-1 1 1 0 0,1 0-1 0 0,1 2 1 0 0,-24 19-1 0 0,12-6 38 0 0,2 1 0 0 0,0 2 0 0 0,2 0 0 0 0,1 1 0 0 0,-23 40 0 0 0,-35 48 55 0 0,35-55-430 0 0,40-54-391 0 0,1-1-1 0 0,0 1 1 0 0,1-1-1 0 0,-1 1 1 0 0,-3 12 0 0 0,4-7-5966 0 0</inkml:trace>
</inkml:ink>
</file>

<file path=ppt/ink/ink8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31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4 5063 0 0,'1'0'232'0'0,"5"-2"-13"0"0,-5 2 63 0 0,-1 0 0 0 0,1 0-1 0 0,0-1 1 0 0,-1 1 0 0 0,1 0-1 0 0,-1 0 1 0 0,1 0 0 0 0,0 0 0 0 0,-1 0-1 0 0,1 0 1 0 0,0 0 0 0 0,-1 0-1 0 0,1 0 1 0 0,0 0 0 0 0,-1 0 0 0 0,1 1-1 0 0,-1-1 1 0 0,1 0 0 0 0,0 0-1 0 0,-1 1 1 0 0,2-1 0 0 0,-2 1-229 0 0,0-1 0 0 0,0 1 0 0 0,0-1 0 0 0,0 0 0 0 0,0 1 0 0 0,0-1 0 0 0,0 1 0 0 0,0-1 0 0 0,0 1 0 0 0,0-1 0 0 0,0 0 0 0 0,0 1 0 0 0,0-1 0 0 0,0 1 0 0 0,0-1 0 0 0,0 0 0 0 0,0 1 0 0 0,0-1 0 0 0,0 1 0 0 0,-1-1 0 0 0,1 0-1 0 0,0 1 1 0 0,-14 19-22 0 0,-104 135 2631 0 0,33-37-1838 0 0,71-100-765 0 0,1 2-1 0 0,1-1 0 0 0,1 1 0 0 0,0 1 1 0 0,2 0-1 0 0,-9 26 0 0 0,18-45-54 0 0,-1-1-1 0 0,1 1 1 0 0,-1-1-1 0 0,1 1 1 0 0,0-1-1 0 0,0 1 1 0 0,0-1-1 0 0,0 1 1 0 0,0-1-1 0 0,0 1 1 0 0,0 0-1 0 0,0-1 1 0 0,1 1-1 0 0,-1-1 1 0 0,1 1-1 0 0,-1-1 1 0 0,1 1 0 0 0,-1-1-1 0 0,2 2 1 0 0,0-1 6 0 0,-1 0 1 0 0,1-1-1 0 0,-1 1 1 0 0,1-1 0 0 0,0 1-1 0 0,-1-1 1 0 0,1 1-1 0 0,0-1 1 0 0,0 0 0 0 0,0 0-1 0 0,0 0 1 0 0,3 0-1 0 0,3 2 42 0 0,0-1-1 0 0,0 0 1 0 0,0-1-1 0 0,0 0 0 0 0,0 0 1 0 0,12-1-1 0 0,118-16 389 0 0,-39 3-630 0 0,-44 6-1153 0 0,-31 2-60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0:28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24 116 3223 0 0,'-1'0'240'0'0,"-22"9"13594"0"0,32-11-12734 0 0,389-96 3608 0 0,-395 97-4702 0 0,103-13-217 0 0,-75 10-2476 0 0,1 0-3576 0 0,-19 3 232 0 0</inkml:trace>
</inkml:ink>
</file>

<file path=ppt/ink/ink8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32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 8751 0 0,'0'0'674'0'0,"-2"1"-438"0"0,-1 2-105 0 0,-2 0 1 0 0,1 0-1 0 0,0 0 1 0 0,0-1 0 0 0,-6 3-1 0 0,-15 9 1740 0 0,-21 16-68 0 0,29-21-1509 0 0,1 2 0 0 0,0 0 0 0 0,1 0 1 0 0,0 2-1 0 0,1 0 0 0 0,-15 16 0 0 0,28-26-253 0 0,-1-1 0 0 0,0 1 0 0 0,1 0 0 0 0,0-1 0 0 0,0 1 0 0 0,0 0 0 0 0,0 0 0 0 0,0 0 0 0 0,1 0 0 0 0,-1-1 0 0 0,1 1-1 0 0,0 0 1 0 0,-1 0 0 0 0,1 0 0 0 0,1 0 0 0 0,-1 0 0 0 0,0 0 0 0 0,1 0 0 0 0,1 5 0 0 0,-2-7 183 0 0,3 0 31 0 0,8 4-38 0 0,1 0 0 0 0,1-1 0 0 0,-1 0 1 0 0,0-1-1 0 0,1-1 0 0 0,13 2 1 0 0,80 0 631 0 0,-92-5-828 0 0,1-1 0 0 0,-1 0 0 0 0,20-6 0 0 0,-30 7-21 0 0,0 0 8 0 0,0-1 0 0 0,0 1-1 0 0,0-1 1 0 0,-1 0-1 0 0,1 0 1 0 0,-1 0 0 0 0,1 0-1 0 0,-1-1 1 0 0,0 1 0 0 0,0-1-1 0 0,0 0 1 0 0,0 0 0 0 0,0 0-1 0 0,-1 0 1 0 0,0-1 0 0 0,1 1-1 0 0,-1-1 1 0 0,0 1 0 0 0,0-1-1 0 0,-1 0 1 0 0,1 1 0 0 0,-1-1-1 0 0,0 0 1 0 0,0 0 0 0 0,0 0-1 0 0,-1 0 1 0 0,1 0 0 0 0,-1-1-1 0 0,0 1 1 0 0,-1-6 0 0 0,0 6-119 0 0,1 1 0 0 0,-1 0 0 0 0,0-1 1 0 0,-1 1-1 0 0,1 0 0 0 0,-1 0 0 0 0,1 0 1 0 0,-1 0-1 0 0,0 0 0 0 0,0 0 0 0 0,0 0 1 0 0,-1 1-1 0 0,1-1 0 0 0,-1 1 1 0 0,1-1-1 0 0,-6-2 0 0 0,1 0-361 0 0,-1 0 1 0 0,1 1-1 0 0,-1-1 1 0 0,0 2-1 0 0,-10-4 1 0 0,16 6-104 0 0,0-1-250 0 0,-1 0 561 0 0,3-3-2784 0 0,1-8 1785 0 0,0 10-8 0 0</inkml:trace>
</inkml:ink>
</file>

<file path=ppt/ink/ink8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32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1 3679 0 0,'0'0'167'0'0,"2"0"-7"0"0,5 2 3989 0 0,-6 3-3560 0 0,-1 0-1 0 0,0 0 1 0 0,-1 0-1 0 0,1 0 0 0 0,-1 0 1 0 0,0 0-1 0 0,0 0 1 0 0,-1 0-1 0 0,1 0 0 0 0,-4 7 1 0 0,-5 8-379 0 0,-14 21-1 0 0,4-8 447 0 0,4 1-291 0 0,1 0 1 0 0,-12 37-1 0 0,-14 73-13 0 0,24-80 743 0 0,-48 120 1 0 0,40-122-1541 0 0,18-43 202 0 0,-1 0 1 0 0,0 0-1 0 0,-1-1 1 0 0,-14 21 0 0 0,6-14 147 0 0,2 1 0 0 0,1 0 0 0 0,-19 48 0 0 0,32-72-212 0 0,13-3-5012 0 0,10-5 1438 0 0</inkml:trace>
</inkml:ink>
</file>

<file path=ppt/ink/ink8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32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7367 0 0,'0'0'568'0'0,"1"-2"-373"0"0,2-1 202 0 0,0 0 0 0 0,1 0 0 0 0,-1 0 0 0 0,1 1 0 0 0,-1-1 0 0 0,1 1 0 0 0,0 0 0 0 0,0 0 1 0 0,0 0-1 0 0,0 0 0 0 0,0 1 0 0 0,0-1 0 0 0,1 1 0 0 0,4-1 0 0 0,10 0 1710 0 0,40-2 1 0 0,-11 2-1467 0 0,-30 0-309 0 0,224-34 2256 0 0,41-18-4057 0 0,-255 47-3542 0 0,-3-2-1604 0 0</inkml:trace>
</inkml:ink>
</file>

<file path=ppt/ink/ink8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33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67 6447 0 0,'0'0'7674'0'0,"1"0"-7121"0"0,102-29 2902 0 0,-77 20-2961 0 0,0 2 0 0 0,1 0-1 0 0,0 1 1 0 0,36-2 0 0 0,-56 8-404 0 0,0-1 0 0 0,0 1 0 0 0,1 1 0 0 0,-1-1 0 0 0,0 1 0 0 0,0 1 0 0 0,13 3 0 0 0,-20-4-84 0 0,1 0 0 0 0,-1 0 1 0 0,1 0-1 0 0,-1 0 0 0 0,0 0 1 0 0,1 0-1 0 0,-1 0 0 0 0,0 0 0 0 0,0 0 1 0 0,0 1-1 0 0,0-1 0 0 0,0 0 0 0 0,0 0 1 0 0,0 0-1 0 0,0 0 0 0 0,0 0 1 0 0,0 0-1 0 0,-1 0 0 0 0,0 2 0 0 0,1-2-2 0 0,-1 5-4 0 0,-1-1 0 0 0,0 0 0 0 0,0 0 0 0 0,-1 0 0 0 0,0 0 0 0 0,0 0 0 0 0,0 0 0 0 0,-6 6 0 0 0,0 0 0 0 0,-1-1 0 0 0,-13 11 0 0 0,-45 35-94 0 0,-105 94-92 0 0,156-134 186 0 0,-17 22 0 0 0,31-29 12 0 0,3-8-7 0 0,1 0 0 0 0,-1 1 1 0 0,1-1-1 0 0,-1 0 0 0 0,1 0 0 0 0,0 0 0 0 0,0 0 0 0 0,0 0 0 0 0,0 0 0 0 0,0 0 0 0 0,0 0 1 0 0,0 0-1 0 0,0 0 0 0 0,0 0 0 0 0,0-1 0 0 0,0 1 0 0 0,0 0 0 0 0,0-1 0 0 0,1 1 0 0 0,-1-1 1 0 0,0 1-1 0 0,1-1 0 0 0,-1 0 0 0 0,2 1 0 0 0,3 0 23 0 0,0 0 0 0 0,0 0 0 0 0,0-1 0 0 0,8 1 0 0 0,191-2 172 0 0,-108 8-810 0 0,-17 0-2564 0 0,-46-6-3394 0 0</inkml:trace>
</inkml:ink>
</file>

<file path=ppt/ink/ink8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33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9 108 4607 0 0,'-1'0'354'0'0,"0"0"-166"0"0,1 0 0 0 0,0 0 0 0 0,0 0 0 0 0,-6-3 4704 0 0,6 3-4704 0 0,0 0 0 0 0,0-1 0 0 0,-1 1 0 0 0,1 0 0 0 0,0 0 0 0 0,0-1 1 0 0,0 1-1 0 0,0 0 0 0 0,0-1 0 0 0,10-5 2253 0 0,25-7-2530 0 0,-29 11 938 0 0,113-29 1458 0 0,-57 16-1512 0 0,-15 4-279 0 0,1 2 1 0 0,86-5 0 0 0,-91 14-1398 0 0,-28 4-4726 0 0</inkml:trace>
</inkml:ink>
</file>

<file path=ppt/ink/ink8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34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2303 0 0,'0'0'15372'0'0,"2"1"-14848"0"0,1 1-419 0 0,1 0-1 0 0,0 0 1 0 0,0 0-1 0 0,0-1 1 0 0,0 0-1 0 0,0 0 0 0 0,0 0 1 0 0,0 0-1 0 0,1 0 1 0 0,-1-1-1 0 0,0 0 1 0 0,0 0-1 0 0,1 0 1 0 0,7-2-1 0 0,5-1 63 0 0,0-1-1 0 0,24-9 1 0 0,-9 2 1 0 0,156-48-1169 0 0,-146 45-140 0 0,33-13-4737 0 0,-34 10 503 0 0</inkml:trace>
</inkml:ink>
</file>

<file path=ppt/ink/ink8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34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15 4143 0 0,'7'-3'847'0'0,"20"-7"-1580"0"0,-18 9 3251 0 0,-2 1 3282 0 0,-6 11-4528 0 0,-2-8-1158 0 0,1 0 0 0 0,-1 0 0 0 0,0 0 0 0 0,0 0 0 0 0,0 0 1 0 0,0 0-1 0 0,-1 0 0 0 0,1 0 0 0 0,-1-1 0 0 0,0 1 0 0 0,-2 2 0 0 0,-26 27 746 0 0,22-24-649 0 0,-51 45 405 0 0,-2-3-1 0 0,-73 46 1 0 0,24-18-199 0 0,26-5-87 0 0,76-66-304 0 0,1 1 121 0 0,-1 0 1 0 0,1 0-1 0 0,0 1 0 0 0,-10 17 0 0 0,15-22-80 0 0,0 0-1 0 0,0-1 0 0 0,0 1 1 0 0,1 0-1 0 0,0 0 1 0 0,-1 0-1 0 0,1 0 1 0 0,1 0-1 0 0,-1 0 0 0 0,1 0 1 0 0,-1 0-1 0 0,1 0 1 0 0,0 0-1 0 0,1 0 1 0 0,-1 0-1 0 0,2 5 1 0 0,-1-6-37 0 0,0-1 0 0 0,1 1 0 0 0,-1-1 0 0 0,1 1 0 0 0,0-1 0 0 0,0 0 1 0 0,0 1-1 0 0,0-1 0 0 0,0 0 0 0 0,0 0 0 0 0,0 0 0 0 0,1-1 1 0 0,-1 1-1 0 0,1-1 0 0 0,0 1 0 0 0,-1-1 0 0 0,1 0 0 0 0,0 0 0 0 0,4 1 1 0 0,4 1 5 0 0,-1 0 0 0 0,1-1 0 0 0,-1-1 0 0 0,14 1 0 0 0,26-1-155 0 0,1-3-1 0 0,91-14 0 0 0,-73 1-2134 0 0,78-28 0 0 0,-137 39 854 0 0,-1 1-58 0 0</inkml:trace>
</inkml:ink>
</file>

<file path=ppt/ink/ink8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35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35 5063 0 0,'0'0'390'0'0,"1"-1"-252"0"0,22-12 3127 0 0,0 0 2996 0 0,-8 6-1859 0 0,-19 7-4348 0 0,1 1 0 0 0,-1 0 1 0 0,0 0-1 0 0,0 0 0 0 0,-7 4 0 0 0,2-1-43 0 0,-28 11-11 0 0,2 2 0 0 0,0 2 0 0 0,1 1 0 0 0,-60 47 0 0 0,93-66 0 0 0,-32 28 0 0 0,31-28 0 0 0,0 1 0 0 0,0 0 0 0 0,1 0 0 0 0,-1 0 0 0 0,1 0 0 0 0,-1 0 0 0 0,1 0 0 0 0,0 1 0 0 0,0-1 0 0 0,0 0 0 0 0,0 1 0 0 0,0-1 0 0 0,1 1 0 0 0,-2 3 0 0 0,5 2 0 0 0,0-5 0 0 0,1-2 0 0 0,-1 1 0 0 0,0 0 0 0 0,1-1 0 0 0,-1 1 0 0 0,1-1 0 0 0,0 0 0 0 0,-1 0 0 0 0,1-1 0 0 0,0 1 0 0 0,7-1 0 0 0,5 2 0 0 0,17 4-23 0 0,0 1-1 0 0,-1 2 1 0 0,0 1-1 0 0,35 16 1 0 0,-46-17 22 0 0,-1 2 1 0 0,34 22 0 0 0,-49-29 10 0 0,1 0 0 0 0,-1 0 0 0 0,0 1 1 0 0,-1 0-1 0 0,1 0 0 0 0,-1 0 1 0 0,0 0-1 0 0,0 1 0 0 0,0-1 1 0 0,-1 1-1 0 0,0 0 0 0 0,0 0 1 0 0,-1 1-1 0 0,3 6 0 0 0,-4-10-3 0 0,-1 0-1 0 0,1 0 1 0 0,-1 0-1 0 0,0 0 1 0 0,0-1-1 0 0,0 1 1 0 0,0 0-1 0 0,0 0 1 0 0,-1 0-1 0 0,1 0 1 0 0,-1-1-1 0 0,0 1 1 0 0,1 0-1 0 0,-1 0 1 0 0,-1-1-1 0 0,1 1 1 0 0,-2 2-1 0 0,1-2 0 0 0,-1 1 0 0 0,0-1 1 0 0,0 0-1 0 0,0 0 0 0 0,-1 0 0 0 0,1 0 0 0 0,-1 0 0 0 0,1-1 1 0 0,-9 5-1 0 0,-1-1 10 0 0,-1-1 0 0 0,0-1 0 0 0,0 0 1 0 0,0 0-1 0 0,-23 2 0 0 0,1-2-16 0 0,-1-1 0 0 0,-40-2 0 0 0,53-5-173 0 0,22 3-56 0 0</inkml:trace>
</inkml:ink>
</file>

<file path=ppt/ink/ink8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35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0 5063 0 0,'-1'2'7570'0'0,"-1"1"-6984"0"0,-1 1 1 0 0,0-1-1 0 0,0 0 1 0 0,0 1 0 0 0,-6 3-1 0 0,-38 25-77 0 0,28-20-160 0 0,16-10-345 0 0,-204 140 445 0 0,191-130-447 0 0,-7 5 13 0 0,-27 26 1 0 0,45-37-11 0 0,-1-1 0 0 0,1 1-1 0 0,0 0 1 0 0,1 0 0 0 0,-1 1-1 0 0,1 0 1 0 0,1 0 0 0 0,-1 0 0 0 0,-4 13-1 0 0,7-17 25 0 0,0 1 1 0 0,1-1-1 0 0,-1 1 0 0 0,0-1 0 0 0,1 1 0 0 0,0 0 1 0 0,0-1-1 0 0,0 1 0 0 0,1 0 0 0 0,-1-1 0 0 0,1 1 1 0 0,0-1-1 0 0,0 1 0 0 0,0-1 0 0 0,3 7 0 0 0,-2-6 34 0 0,1 0-1 0 0,0 0 1 0 0,0-1 0 0 0,0 1-1 0 0,0-1 1 0 0,1 1-1 0 0,-1-1 1 0 0,1 0 0 0 0,0 0-1 0 0,7 3 1 0 0,3 1 26 0 0,0-1 0 0 0,1 0 0 0 0,-1-1 1 0 0,1-1-1 0 0,0 0 0 0 0,20 2 0 0 0,-12-4-315 0 0,0 0 0 0 0,0-1 0 0 0,0-1 0 0 0,40-6 0 0 0,-42 1-1168 0 0</inkml:trace>
</inkml:ink>
</file>

<file path=ppt/ink/ink8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35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1839 0 0,'2'-1'134'0'0,"24"-10"11"0"0,14-8 7180 0 0,-36 17-6686 0 0,0 0 0 0 0,0 0-1 0 0,1 1 1 0 0,-1 0 0 0 0,0 0-1 0 0,1 0 1 0 0,-1 0-1 0 0,0 0 1 0 0,1 1 0 0 0,8 0-1 0 0,5 2 280 0 0,25 4-1 0 0,-19-2-438 0 0,36 2-3 0 0,-41-5-366 0 0,-1 0 0 0 0,1 2 0 0 0,-1 0 0 0 0,0 1 0 0 0,24 9 0 0 0,-32-9-38 0 0,-10-4-68 0 0,1 1 0 0 0,-1-1-1 0 0,1 1 1 0 0,-1-1 0 0 0,0 1 0 0 0,0-1 0 0 0,1 1-1 0 0,-1-1 1 0 0,0 1 0 0 0,0-1 0 0 0,1 1 0 0 0,-1-1 0 0 0,0 1-1 0 0,0 0 1 0 0,0-1 0 0 0,0 1 0 0 0,0-1 0 0 0,0 1-1 0 0,0-1 1 0 0,0 1 0 0 0,0 0 0 0 0,0 0 0 0 0,-3 12-11 0 0,1-7 7 0 0,0 0 0 0 0,-1 0 0 0 0,0 0 0 0 0,0-1 0 0 0,-1 1 0 0 0,1-1 0 0 0,-1 0 0 0 0,0 0 0 0 0,-1 0 0 0 0,-7 6 0 0 0,-7 6 0 0 0,-27 17 0 0 0,46-34 0 0 0,-33 22 0 0 0,2-2 0 0 0,2 1 0 0 0,1 1 0 0 0,-29 29 0 0 0,54-48 19 0 0,0 1 0 0 0,1-1-1 0 0,-1 1 1 0 0,1-1 0 0 0,0 1-1 0 0,0 0 1 0 0,0 0 0 0 0,0 0-1 0 0,1 0 1 0 0,0 0 0 0 0,0 0-1 0 0,0 0 1 0 0,0 1 0 0 0,0-1 0 0 0,1 6-1 0 0,0-8 9 0 0,0 1 0 0 0,0-1 0 0 0,1 1 0 0 0,-1-1 0 0 0,1 0 0 0 0,0 1 0 0 0,0-1 0 0 0,-1 0 0 0 0,1 1 0 0 0,1-1-1 0 0,-1 0 1 0 0,0 0 0 0 0,1 0 0 0 0,-1 0 0 0 0,1 0 0 0 0,-1 0 0 0 0,1 0 0 0 0,0-1 0 0 0,0 1 0 0 0,0-1 0 0 0,0 1 0 0 0,0-1 0 0 0,0 0 0 0 0,0 1-1 0 0,0-1 1 0 0,1 0 0 0 0,-1-1 0 0 0,4 2 0 0 0,2 0 40 0 0,1 0-1 0 0,0-1 0 0 0,0 1 1 0 0,0-2-1 0 0,0 1 0 0 0,17-3 1 0 0,57-11 137 0 0,-59 8-161 0 0,58-13-435 0 0,-1-4 0 0 0,78-31 0 0 0,-78 26-3262 0 0,-61 23 1868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0:29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0 3679 0 0,'0'0'284'0'0,"-2"1"112"0"0,-95 40 9439 0 0,30-9-7918 0 0,-83 53 1 0 0,33-21-1398 0 0,26-15-374 0 0,66-36-65 0 0,14-8-59 0 0,1 1-1 0 0,0 0 0 0 0,-11 8 1 0 0,20-14-155 0 0,13 7-975 0 0,1-1 1093 0 0,1-2 1 0 0,-1 0 0 0 0,1 0-1 0 0,0-1 1 0 0,22 1 0 0 0,22 6 14 0 0,8 4-9 0 0,76 21 748 0 0,-135-33-627 0 0,0 0 0 0 0,0 0 1 0 0,0 1-1 0 0,-1 0 0 0 0,0 1 1 0 0,1-1-1 0 0,-1 1 0 0 0,6 6 1 0 0,-10-8-88 0 0,0-1-1 0 0,-1 1 1 0 0,1 0 0 0 0,0 0 0 0 0,-1 0-1 0 0,0 1 1 0 0,1-1 0 0 0,-1 0 0 0 0,0 0-1 0 0,0 1 1 0 0,0-1 0 0 0,0 1 0 0 0,-1-1-1 0 0,1 1 1 0 0,-1-1 0 0 0,1 1 0 0 0,-1-1-1 0 0,0 1 1 0 0,0 0 0 0 0,0-1-1 0 0,0 1 1 0 0,-1-1 0 0 0,1 1 0 0 0,-1-1-1 0 0,-1 5 1 0 0,-1 0 8 0 0,0 1 1 0 0,0-1-1 0 0,-1-1 0 0 0,0 1 0 0 0,-1 0 0 0 0,1-1 1 0 0,-1 0-1 0 0,0 0 0 0 0,-1 0 0 0 0,0-1 0 0 0,-8 7 1 0 0,0-2 9 0 0,1-1 1 0 0,-1 0-1 0 0,-1-1 1 0 0,-21 9-1 0 0,8-7 9 0 0,-1 0 0 0 0,0-3 0 0 0,0 0 0 0 0,-34 3 0 0 0,-120 1 180 0 0,137-10-142 0 0,-55 8-36 0 0,99-9-155 0 0,17-1-4112 0 0,1-2-2005 0 0</inkml:trace>
</inkml:ink>
</file>

<file path=ppt/ink/ink8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36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1375 0 0,'2'0'10596'0'0,"29"-3"-4735"0"0,17-6-4142 0 0,-17 3-983 0 0,252-67 1111 0 0,-202 49-1882 0 0,-57 17-872 0 0,-1-2-1 0 0,36-17 1 0 0,-37 14-527 0 0</inkml:trace>
</inkml:ink>
</file>

<file path=ppt/ink/ink8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36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35 2759 0 0,'20'-11'354'0'0,"28"-12"13974"0"0,-57 32-13426 0 0,-8 7-341 0 0,2 1 0 0 0,0 1 0 0 0,1 0 0 0 0,1 1-1 0 0,-21 39 1 0 0,18-25-88 0 0,1 1-1 0 0,-19 68 1 0 0,26-73-378 0 0,2 0 1 0 0,2 1-1 0 0,-2 34 1 0 0,5-44-214 0 0,1 0 1 0 0,2 0 0 0 0,0-1 0 0 0,1 1 0 0 0,9 33-1 0 0,-7-39-1141 0 0,1-1-4091 0 0,1-2-1622 0 0</inkml:trace>
</inkml:ink>
</file>

<file path=ppt/ink/ink8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41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87 5983 0 0,'0'0'2307'0'0,"-4"-8"3358"0"0,4 8-5515 0 0,-1-1-1 0 0,1 1 0 0 0,0 0 1 0 0,0-1-1 0 0,0 1 1 0 0,0-1-1 0 0,0 1 0 0 0,0 0 1 0 0,0-1-1 0 0,0 1 0 0 0,0 0 1 0 0,0-1-1 0 0,0 1 1 0 0,0 0-1 0 0,1-1 0 0 0,-1 1 1 0 0,0-1-1 0 0,0 1 0 0 0,0 0 1 0 0,0-1-1 0 0,0 1 1 0 0,1 0-1 0 0,-1 0 0 0 0,0-1 1 0 0,0 1-1 0 0,1 0 0 0 0,-1-1 1 0 0,13-8 786 0 0,18-3-900 0 0,111-21 1373 0 0,-107 25-1118 0 0,-22 6-244 0 0,1 0-1 0 0,0 1 1 0 0,-1 0 0 0 0,1 1 0 0 0,24 3 0 0 0,-19 0-1764 0 0,32 9 1 0 0,-40-8 249 0 0</inkml:trace>
</inkml:ink>
</file>

<file path=ppt/ink/ink8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41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3223 0 0,'1'-1'3122'0'0,"36"-4"6042"0"0,-14 2-7907 0 0,-1-1-1 0 0,29-8 1 0 0,-8-2-694 0 0,0 3 1 0 0,1 1-1 0 0,67-5 0 0 0,-77 13-1968 0 0,1 1 1 0 0,59 7-1 0 0,-67-2-4970 0 0</inkml:trace>
</inkml:ink>
</file>

<file path=ppt/ink/ink8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42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31 919 0 0,'3'-7'78'0'0,"-3"4"-23"0"0,1 1 0 0 0,0 0 1 0 0,8-15 13147 0 0,-240 166-11405 0 0,194-122-1727 0 0,3 3 0 0 0,0 0 0 0 0,2 3 0 0 0,-32 39 0 0 0,52-56-36 0 0,0 2 0 0 0,0 0 0 0 0,2 0-1 0 0,0 0 1 0 0,1 2 0 0 0,1-1 0 0 0,-6 24-1 0 0,11-32-45 0 0,0 0-1 0 0,1 0 0 0 0,1 0 0 0 0,0 0 0 0 0,0 1 1 0 0,1-1-1 0 0,1 0 0 0 0,0 1 0 0 0,0-1 1 0 0,1 0-1 0 0,1 0 0 0 0,0 0 0 0 0,0-1 0 0 0,10 22 1 0 0,1-7-168 0 0,2 0 0 0 0,31 40 1 0 0,46 40 36 0 0,-61-70 126 0 0,31 32-29 0 0,-20-23 36 0 0,-3 1 0 0 0,56 81 0 0 0,-68-80 14 0 0,-2 1-1 0 0,-3 2 0 0 0,-1 0 1 0 0,-3 1-1 0 0,14 54 0 0 0,-24-67-116 0 0,-1 1 0 0 0,-2-1-1 0 0,-2 2 1 0 0,-1-1-1 0 0,-2 0 1 0 0,-2 1-1 0 0,-10 68 1 0 0,8-88-12 0 0,-2 0 0 0 0,0-1 0 0 0,-1 1 0 0 0,-1-1 0 0 0,-1 0 0 0 0,-12 20 0 0 0,14-28 71 0 0,0-1-1 0 0,-1 0 1 0 0,1 0 0 0 0,-2 0 0 0 0,0-1 0 0 0,0 0 0 0 0,0-1 0 0 0,-1 0 0 0 0,0 0 0 0 0,0-1 0 0 0,0 0-1 0 0,-12 5 1 0 0,17-9-47 0 0,-1 0-1 0 0,0 0 0 0 0,0-1 0 0 0,0 0 0 0 0,0 0 1 0 0,0 0-1 0 0,0 0 0 0 0,-7-1 0 0 0,10 0-58 0 0,-1 0 0 0 0,0 0 0 0 0,1-1 0 0 0,-1 1-1 0 0,0-1 1 0 0,1 0 0 0 0,-1 0 0 0 0,1 0 0 0 0,0 0 0 0 0,-1 0 0 0 0,1 0-1 0 0,0-1 1 0 0,-1 1 0 0 0,1-1 0 0 0,0 0 0 0 0,0 1 0 0 0,-3-5-1 0 0,-4-7-3988 0 0</inkml:trace>
</inkml:ink>
</file>

<file path=ppt/ink/ink8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43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10 8495 0 0,'51'-8'915'0'0,"-30"7"2584"0"0,-26 12-2774 0 0,3-7-601 0 0,0 0-1 0 0,-1 0 1 0 0,0 0-1 0 0,0 0 1 0 0,0 0-1 0 0,0 0 1 0 0,-7 4 0 0 0,-29 21 466 0 0,25-19-457 0 0,-71 48 55 0 0,42-31-66 0 0,2 2 0 0 0,1 2 1 0 0,-43 43-1 0 0,73-63-87 0 0,0 0 1 0 0,0 0-1 0 0,1 1 0 0 0,-14 25 0 0 0,21-34-27 0 0,1 0 0 0 0,-1 0-1 0 0,1 1 1 0 0,0-1 0 0 0,0 1-1 0 0,0-1 1 0 0,0 1 0 0 0,0-1-1 0 0,1 1 1 0 0,0 0 0 0 0,-1-1 0 0 0,1 1-1 0 0,1 0 1 0 0,-1-1 0 0 0,1 1-1 0 0,-1-1 1 0 0,1 1 0 0 0,0-1-1 0 0,0 1 1 0 0,0-1 0 0 0,1 1-1 0 0,-1-1 1 0 0,1 0 0 0 0,0 0 0 0 0,3 5-1 0 0,-1-3-199 0 0,0-1-1 0 0,0 1 1 0 0,0-1-1 0 0,0 0 1 0 0,1 0-1 0 0,-1-1 1 0 0,1 1-1 0 0,0-1 1 0 0,0 0-1 0 0,1-1 1 0 0,-1 1-1 0 0,1-1 1 0 0,-1 0-1 0 0,1 0 1 0 0,-1 0-1 0 0,1-1 1 0 0,0 0-1 0 0,8 0 1 0 0,5 0-1503 0 0</inkml:trace>
</inkml:ink>
</file>

<file path=ppt/ink/ink8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43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13 1839 0 0,'0'0'443'0'0,"-11"4"5085"0"0,2 0-4462 0 0,0 1 1 0 0,1-1-1 0 0,-1 2 1 0 0,1-1-1 0 0,-11 10 0 0 0,-34 36-41 0 0,5-3-617 0 0,33-34-180 0 0,0 2 1 0 0,2-1-1 0 0,0 2 1 0 0,-11 18-1 0 0,23-33-76 0 0,8 6 152 0 0,-4-6-268 0 0,-1 0 1 0 0,1 0-1 0 0,-1-1 0 0 0,1 1 0 0 0,0-1 0 0 0,0 1 0 0 0,0-1 0 0 0,-1 0 0 0 0,1 0 1 0 0,0-1-1 0 0,1 1 0 0 0,-1-1 0 0 0,0 1 0 0 0,0-1 0 0 0,0 0 0 0 0,0 0 0 0 0,0 0 1 0 0,0-1-1 0 0,5 0 0 0 0,6-2 137 0 0,0 0 1 0 0,24-10 0 0 0,-36 12-155 0 0,23-9 102 0 0,-1 0-1 0 0,0-2 1 0 0,27-17 0 0 0,-46 25-109 0 0,0 0 0 0 0,0 0 0 0 0,0 0 0 0 0,0 0 0 0 0,-1-1 0 0 0,0 0 0 0 0,0 0 0 0 0,0 0 0 0 0,5-11 0 0 0,-8 14-28 0 0,0 0-1 0 0,0 0 1 0 0,0 0 0 0 0,0 0 0 0 0,-1-1-1 0 0,0 1 1 0 0,1 0 0 0 0,-1 0 0 0 0,0-1-1 0 0,0 1 1 0 0,0 0 0 0 0,0 0 0 0 0,0-1-1 0 0,-1 1 1 0 0,1 0 0 0 0,-1 0-1 0 0,1 0 1 0 0,-1 0 0 0 0,0-1 0 0 0,0 1-1 0 0,0 0 1 0 0,0 0 0 0 0,0 0 0 0 0,0 1-1 0 0,-1-1 1 0 0,1 0 0 0 0,-1 0 0 0 0,1 1-1 0 0,-1-1 1 0 0,1 1 0 0 0,-3-2 0 0 0,-5-3-196 0 0,0 0 1 0 0,-1 0 0 0 0,0 2 0 0 0,1-1 0 0 0,-2 1-1 0 0,1 0 1 0 0,0 1 0 0 0,-12-2 0 0 0,7 1-90 0 0,15 4 300 0 0,-15-6-550 0 0,15 6 475 0 0,-1 0 0 0 0,1 0 0 0 0,0-1 0 0 0,-1 1-1 0 0,1 0 1 0 0,-1-1 0 0 0,1 1 0 0 0,0-1 0 0 0,-1 1-1 0 0,1 0 1 0 0,0-1 0 0 0,-1 1 0 0 0,1-1 0 0 0,0 1 0 0 0,0-1-1 0 0,0 1 1 0 0,-1-1 0 0 0,1 1 0 0 0,0-1 0 0 0,0 1 0 0 0,0-1-1 0 0,0 1 1 0 0,0-1 0 0 0,0 1 0 0 0,0-1 0 0 0,0 1-1 0 0,0-1 1 0 0,0 1 0 0 0,0-1 0 0 0,3-7-1055 0 0</inkml:trace>
</inkml:ink>
</file>

<file path=ppt/ink/ink8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44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51 7831 0 0,'10'-36'960'0'0,"-8"21"7772"0"0,-8 39-8642 0 0,0-2 1 0 0,-2 1-1 0 0,-1-1 0 0 0,-16 31 0 0 0,-1 2 139 0 0,-89 230 636 0 0,-61 129-918 0 0,130-321-653 0 0,45-91 448 0 0,-4 13 427 0 0,5-6-3195 0 0</inkml:trace>
</inkml:ink>
</file>

<file path=ppt/ink/ink8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44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58 7367 0 0,'0'0'568'0'0,"-9"0"-49"0"0,8-1-350 0 0,-1 1 500 0 0,0 0 0 0 0,0-1 0 0 0,0 1 0 0 0,-1 0 0 0 0,1 0 0 0 0,0 1 0 0 0,0-1 0 0 0,-1 0 0 0 0,1 1 0 0 0,0-1 0 0 0,0 1 1 0 0,-3 1-1 0 0,3-2-104 0 0,-5 18 1276 0 0,7-16-1553 0 0,11 7 288 0 0,-7-8-494 0 0,-1 1-1 0 0,1 0 1 0 0,0-1 0 0 0,0 0-1 0 0,0 0 1 0 0,0 0 0 0 0,0 0-1 0 0,7 0 1 0 0,34-1 495 0 0,-41-1-521 0 0,94-8 790 0 0,108-25 0 0 0,-74 10-674 0 0,-127 23-221 0 0,121-19-261 0 0,-43 10-3267 0 0,-66 8 1953 0 0</inkml:trace>
</inkml:ink>
</file>

<file path=ppt/ink/ink8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44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6447 0 0,'0'0'2700'0'0,"-8"7"4034"0"0,8-6-6704 0 0,-2 3 53 0 0,1-1-1 0 0,-1 1 0 0 0,1 0 0 0 0,0 0 1 0 0,0 0-1 0 0,1 0 0 0 0,-1 0 0 0 0,1 0 0 0 0,0 0 1 0 0,0 0-1 0 0,0 0 0 0 0,0 0 0 0 0,1 0 0 0 0,0 0 1 0 0,-1 0-1 0 0,1 0 0 0 0,2 4 0 0 0,1 0 47 0 0,0 0 0 0 0,1 0 0 0 0,-1-1 0 0 0,1 1 0 0 0,1-1 0 0 0,-1 0 0 0 0,1-1 0 0 0,1 1 0 0 0,-1-1 0 0 0,10 7 0 0 0,8 3 648 0 0,47 24 1 0 0,-27-16-197 0 0,-8-6-217 0 0,1-1 1 0 0,59 16-1 0 0,-77-26-329 0 0,3-1-126 0 0,0 0 1 0 0,40 4-1 0 0,8-6-3729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0:29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41 11055 0 0,'6'-7'1144'0'0,"-6"5"-979"0"0,1 1-1 0 0,0 0 0 0 0,0 0 0 0 0,-1-1 1 0 0,1 1-1 0 0,0 0 0 0 0,-1-1 0 0 0,0 1 1 0 0,1-1-1 0 0,-1 1 0 0 0,0-1 0 0 0,1 1 1 0 0,-1 0-1 0 0,0-9 5979 0 0,2 6-3903 0 0,0 10-1787 0 0,-2-2-455 0 0,0 0 1 0 0,0 1-1 0 0,0-1 0 0 0,0 0 0 0 0,-1 0 1 0 0,0 0-1 0 0,0 0 0 0 0,0 0 0 0 0,0 0 1 0 0,0-1-1 0 0,-1 1 0 0 0,0 0 0 0 0,-3 6 0 0 0,-5 6-15 0 0,-22 25-1 0 0,18-24 14 0 0,-10 15 11 0 0,-4 6 27 0 0,-38 37 0 0 0,60-70-16 0 0,5-4-139 0 0,13-7-816 0 0,3-3-738 0 0,5-5-501 0 0</inkml:trace>
</inkml:ink>
</file>

<file path=ppt/ink/ink8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45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1 5063 0 0,'1'2'6866'0'0,"0"0"-6674"0"0,0 0 1 0 0,0 0-1 0 0,-1 0 1 0 0,1 1-1 0 0,-1-1 1 0 0,1 0-1 0 0,-1 1 1 0 0,0-1-1 0 0,0 0 1 0 0,0 0 0 0 0,0 1-1 0 0,-1-1 1 0 0,1 0-1 0 0,0 1 1 0 0,-1-1-1 0 0,0 0 1 0 0,1 0-1 0 0,-1 0 1 0 0,0 1-1 0 0,0-1 1 0 0,0 0-1 0 0,0 0 1 0 0,-1 0 0 0 0,-1 2-1 0 0,-5 5-185 0 0,0 0 1 0 0,-1 0-1 0 0,-14 11 0 0 0,8-7 340 0 0,-42 38-17 0 0,-125 108 1094 0 0,-11-17-641 0 0,189-139-758 0 0,-14 9-1488 0 0,8-3-2495 0 0,4 0-2158 0 0</inkml:trace>
</inkml:ink>
</file>

<file path=ppt/ink/ink8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45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0 7367 0 0,'0'0'5659'0'0,"-1"2"-5067"0"0,-2 4-505 0 0,-1 1 1 0 0,1-2-1 0 0,-1 1 0 0 0,0 0 0 0 0,0-1 1 0 0,-1 1-1 0 0,1-1 0 0 0,-1-1 1 0 0,-1 1-1 0 0,1-1 0 0 0,0 0 0 0 0,-1 0 1 0 0,0 0-1 0 0,-11 5 0 0 0,-34 16 323 0 0,2 2-1 0 0,0 2 0 0 0,2 3 1 0 0,1 1-1 0 0,-59 57 0 0 0,80-65-113 0 0,2 0-1 0 0,0 1 0 0 0,-28 45 1 0 0,48-67-279 0 0,1-1 0 0 0,0 1 0 0 0,0 0 0 0 0,0 0 1 0 0,0 0-1 0 0,1 0 0 0 0,0 0 0 0 0,0 1 0 0 0,0-1 1 0 0,0 0-1 0 0,1 0 0 0 0,-1 1 0 0 0,1-1 1 0 0,0 0-1 0 0,0 1 0 0 0,1-1 0 0 0,-1 0 0 0 0,1 1 1 0 0,0-1-1 0 0,0 0 0 0 0,1 0 0 0 0,-1 0 0 0 0,1 0 1 0 0,0 0-1 0 0,0 0 0 0 0,0 0 0 0 0,1-1 0 0 0,-1 1 1 0 0,1-1-1 0 0,0 1 0 0 0,0-1 0 0 0,4 4 1 0 0,11 8 69 0 0,0-1 0 0 0,1-1 1 0 0,31 18-1 0 0,-39-26-531 0 0,-1-1 1 0 0,1 0-1 0 0,17 5 0 0 0,-20-8-643 0 0,0 1-1 0 0,1-1 1 0 0,-1-1-1 0 0,1 0 0 0 0,12-1 1 0 0,-4-2-3752 0 0</inkml:trace>
</inkml:ink>
</file>

<file path=ppt/ink/ink8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46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0 1839 0 0,'2'2'11072'0'0,"-1"-2"-10937"0"0,0 1 0 0 0,0 0 0 0 0,0-1 0 0 0,0 1 0 0 0,0 0 1 0 0,-1 0-1 0 0,1 0 0 0 0,0 0 0 0 0,0 0 0 0 0,-1 0 0 0 0,1 0 0 0 0,0 0 0 0 0,-1 0 0 0 0,1 0 0 0 0,-1 0 0 0 0,0 0 0 0 0,1 0 0 0 0,-1 1 0 0 0,0-1 0 0 0,0 0 0 0 0,1 0 0 0 0,-1 0 0 0 0,0 1 0 0 0,0 1 0 0 0,-1 1-21 0 0,-1-1-1 0 0,1 1 0 0 0,0-1 0 0 0,-1 0 1 0 0,0 1-1 0 0,0-1 0 0 0,0 0 0 0 0,0 0 1 0 0,0 0-1 0 0,0-1 0 0 0,-1 1 0 0 0,1 0 1 0 0,-1-1-1 0 0,0 1 0 0 0,0-1 0 0 0,0 0 1 0 0,0 0-1 0 0,-5 2 0 0 0,-43 21 63 0 0,-80 43 693 0 0,106-54-732 0 0,1 2 0 0 0,0 0-1 0 0,-22 22 1 0 0,41-33-108 0 0,0 0 0 0 0,0 1 0 0 0,0-1 0 0 0,1 1-1 0 0,-7 11 1 0 0,10-14-18 0 0,-1 0 1 0 0,1-1-1 0 0,0 1 0 0 0,0 0 0 0 0,0 0 1 0 0,1 0-1 0 0,-1 0 0 0 0,1 0 0 0 0,-1 0 1 0 0,1 0-1 0 0,0 0 0 0 0,0 0 0 0 0,0 0 0 0 0,1 0 1 0 0,-1 0-1 0 0,2 4 0 0 0,-1-2 35 0 0,1 0 0 0 0,-1 1 0 0 0,2-1-1 0 0,-1 0 1 0 0,0 0 0 0 0,1-1 0 0 0,0 1 0 0 0,0 0-1 0 0,1-1 1 0 0,-1 0 0 0 0,1 0 0 0 0,0 0 0 0 0,0 0-1 0 0,0 0 1 0 0,0-1 0 0 0,1 0 0 0 0,-1 0 0 0 0,1 0-1 0 0,9 3 1 0 0,-9-3 60 0 0,1-1-1 0 0,-1 0 1 0 0,0-1 0 0 0,1 1-1 0 0,0-1 1 0 0,-1 0-1 0 0,1-1 1 0 0,0 1 0 0 0,11-1-1 0 0,11-3 513 0 0,28-7-1 0 0,5-2 39 0 0,-59 12-628 0 0</inkml:trace>
</inkml:ink>
</file>

<file path=ppt/ink/ink8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47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0 5063 0 0,'-1'0'7228'0'0,"-4"1"-6962"0"0,1-1 0 0 0,0 1 0 0 0,0 0 0 0 0,0 0 0 0 0,0 0 0 0 0,-1 0 0 0 0,1 1 0 0 0,-6 3-1 0 0,-32 21 463 0 0,17-10-309 0 0,-129 61 890 0 0,108-57-1052 0 0,1 2 0 0 0,-62 41 0 0 0,98-56-218 0 0,1-1 0 0 0,0 2 0 0 0,-13 13 0 0 0,31-18 21 0 0,9-3-60 0 0,0-1 0 0 0,0 0 0 0 0,19-5 0 0 0,-11 1 0 0 0,20-2-7 0 0,-9 1-23 0 0,0 1 1 0 0,55 0 0 0 0,-82 5 24 0 0,0 0 0 0 0,-1 2 1 0 0,1-1-1 0 0,-1 1 1 0 0,1 0-1 0 0,-1 1 0 0 0,0 1 1 0 0,0-1-1 0 0,0 2 1 0 0,-1-1-1 0 0,1 1 0 0 0,-1 1 1 0 0,14 10-1 0 0,-20-13 26 0 0,1 1 0 0 0,-1 0-1 0 0,0-1 1 0 0,0 1 0 0 0,0 1-1 0 0,0-1 1 0 0,-1 0 0 0 0,0 1 0 0 0,0-1-1 0 0,0 1 1 0 0,0-1 0 0 0,-1 1-1 0 0,0 0 1 0 0,0 0 0 0 0,0 0 0 0 0,0 8-1 0 0,-1-11 5 0 0,-1-1 0 0 0,1 1-1 0 0,-1-1 1 0 0,0 1 0 0 0,0-1 0 0 0,1 0 0 0 0,-1 1-1 0 0,0-1 1 0 0,0 0 0 0 0,0 0 0 0 0,0 1-1 0 0,0-1 1 0 0,-1 0 0 0 0,1 0 0 0 0,0 0-1 0 0,-3 1 1 0 0,-23 14 314 0 0,-12 0-156 0 0,-1-2-1 0 0,-41 9 1 0 0,68-19-176 0 0,-9 2 18 0 0,-142 46 47 0 0,163-51-178 0 0,3-1-209 0 0,26-4-1233 0 0,-6-1 17 0 0</inkml:trace>
</inkml:ink>
</file>

<file path=ppt/ink/ink8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47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31 2759 0 0,'2'-3'130'0'0,"13"-3"-12"0"0,5-3 3117 0 0,-14 6-1256 0 0,0 1-1 0 0,1-1 1 0 0,11-2 1997 0 0,-28 14-3700 0 0,-4 3-64 0 0,-1-2 0 0 0,0 0 0 0 0,-1-1 0 0 0,0 0-1 0 0,-19 6 1 0 0,-24 14 342 0 0,28-12-141 0 0,-49 37 1 0 0,67-44-357 0 0,1 1-1 0 0,0 0 1 0 0,0 1 0 0 0,1 0 0 0 0,-18 27 0 0 0,28-36-53 0 0,-1-1 1 0 0,1 0-1 0 0,0 0 0 0 0,0 0 0 0 0,0 1 1 0 0,0-1-1 0 0,0 1 0 0 0,1-1 0 0 0,-1 1 1 0 0,1-1-1 0 0,-1 1 0 0 0,1-1 0 0 0,0 1 0 0 0,0-1 1 0 0,0 1-1 0 0,1 3 0 0 0,0-4-1 0 0,-1 0 1 0 0,1 0-1 0 0,0-1 0 0 0,0 1 0 0 0,0 0 0 0 0,0-1 0 0 0,0 1 1 0 0,1 0-1 0 0,-1-1 0 0 0,0 0 0 0 0,1 1 0 0 0,-1-1 1 0 0,1 0-1 0 0,-1 0 0 0 0,1 1 0 0 0,-1-1 0 0 0,1-1 1 0 0,0 1-1 0 0,0 0 0 0 0,0 0 0 0 0,-1-1 0 0 0,3 2 1 0 0,17 2 69 0 0,0 0 1 0 0,0-1 0 0 0,0-1 0 0 0,34-2 0 0 0,-17 1-21 0 0,165 10-14 0 0,-190-11-1411 0 0,-6-2 545 0 0</inkml:trace>
</inkml:ink>
</file>

<file path=ppt/ink/ink8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48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85 4607 0 0,'0'0'208'0'0,"0"-8"3859"0"0,2 5-3643 0 0,0 0 0 0 0,-1 0 1 0 0,1 0-1 0 0,1 0 0 0 0,-1 1 0 0 0,0-1 0 0 0,1 1 1 0 0,-1-1-1 0 0,1 1 0 0 0,-1 0 0 0 0,1 0 0 0 0,0 0 1 0 0,0 1-1 0 0,0-1 0 0 0,0 0 0 0 0,5-1 0 0 0,9-2-234 0 0,0 0 0 0 0,19-3 0 0 0,-10 2 586 0 0,-10 2-399 0 0,1 1-1 0 0,18 0 1 0 0,-27 2-201 0 0,-1 1 1 0 0,1 0 0 0 0,0 0 0 0 0,0 1 0 0 0,0 0 0 0 0,10 4 0 0 0,-16-5 21 0 0,-2 4-188 0 0,-1-1 1 0 0,0 0-1 0 0,1 0 1 0 0,-1 1-1 0 0,0-1 1 0 0,0 0-1 0 0,-1 0 1 0 0,1 0-1 0 0,-1 0 1 0 0,1 0-1 0 0,-1 0 1 0 0,0-1-1 0 0,0 1 1 0 0,0-1-1 0 0,-1 1 1 0 0,-3 3-1 0 0,-6 4-19 0 0,0-1-1 0 0,-18 11 1 0 0,20-14 21 0 0,-140 89 106 0 0,136-83-72 0 0,0 0 0 0 0,1 1 0 0 0,0 1 0 0 0,1 0 1 0 0,-13 19-1 0 0,24-33-31 0 0,1 1-1 0 0,-1 0 1 0 0,1-1 0 0 0,0 1 0 0 0,-1 0 0 0 0,1-1-1 0 0,0 1 1 0 0,-1 0 0 0 0,1-1 0 0 0,0 1 0 0 0,0 0-1 0 0,0 0 1 0 0,0-1 0 0 0,0 1 0 0 0,0 0 0 0 0,0 0-1 0 0,0-1 1 0 0,0 1 0 0 0,0 0 0 0 0,0 0 0 0 0,0-1-1 0 0,0 1 1 0 0,0 0 0 0 0,1 0 0 0 0,-1-1 0 0 0,0 1-1 0 0,1 0 1 0 0,-1-1 0 0 0,0 1 0 0 0,1 0 0 0 0,-1-1-1 0 0,1 1 1 0 0,-1-1 0 0 0,1 1 0 0 0,-1-1 0 0 0,1 1-1 0 0,0-1 1 0 0,-1 1 0 0 0,1-1 0 0 0,0 1 0 0 0,-1-1-1 0 0,1 0 1 0 0,0 1 0 0 0,3 1 46 0 0,0-1 0 0 0,-1 1 0 0 0,1-1 0 0 0,0 1 0 0 0,0-1 0 0 0,7 1 1 0 0,210 4 362 0 0,-147-7-747 0 0,5-3-1352 0 0,-27-3-5210 0 0,-33 2 1190 0 0</inkml:trace>
</inkml:ink>
</file>

<file path=ppt/ink/ink8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48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10479 0 0,'0'0'950'0'0,"-2"0"-782"0"0,-16 1-296 0 0,7-1 2890 0 0,17 13-1972 0 0,-1-2-289 0 0,1 0 0 0 0,0-1 0 0 0,1 0 0 0 0,0 0 0 0 0,13 14 0 0 0,47 41 941 0 0,-20-21-658 0 0,-30-26-555 0 0,2-1 0 0 0,0 0 0 0 0,0-2 0 0 0,2 0 0 0 0,24 13 0 0 0,-37-24-358 0 0,0 0 1 0 0,1 0-1 0 0,0-1 1 0 0,-1 0-1 0 0,1-1 1 0 0,0 0-1 0 0,0 0 1 0 0,0-1-1 0 0,0 0 1 0 0,0-1-1 0 0,0 0 1 0 0,0 0-1 0 0,0-1 1 0 0,1 0-1 0 0,-1-1 1 0 0,-1 0-1 0 0,14-4 1 0 0,-1-4-2064 0 0,-2-2-4155 0 0</inkml:trace>
</inkml:ink>
</file>

<file path=ppt/ink/ink8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49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0 6447 0 0,'0'0'10376'0'0,"-1"2"-9976"0"0,0 5-199 0 0,-1 0 0 0 0,0 0 1 0 0,0-1-1 0 0,-1 1 0 0 0,1-1 0 0 0,-2 0 0 0 0,-5 10 0 0 0,-35 42 632 0 0,25-34-564 0 0,-15 25 283 0 0,-37 68 0 0 0,26-40-255 0 0,36-62-1023 0 0,-1 0 0 0 0,-1-1-1 0 0,-15 16 1 0 0,23-28 17 0 0,0 0 1 0 0,-1 0-1 0 0,1 0 1 0 0,-1 0-1 0 0,1 0 0 0 0,-1-1 1 0 0,0 0-1 0 0,1 0 1 0 0,-1 0-1 0 0,0 0 0 0 0,0 0 1 0 0,0-1-1 0 0,0 0 1 0 0,0 0-1 0 0,0 0 0 0 0,0 0 1 0 0,1 0-1 0 0,-1-1 1 0 0,-5-1-1 0 0,7 2-6 0 0</inkml:trace>
</inkml:ink>
</file>

<file path=ppt/ink/ink8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49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7831 0 0,'0'0'7291'0'0,"1"1"-6820"0"0,3 0-288 0 0,0 0 1 0 0,0 0 0 0 0,0 0-1 0 0,0 0 1 0 0,0-1 0 0 0,0 0 0 0 0,0 0-1 0 0,0 0 1 0 0,5-1 0 0 0,40-9 981 0 0,-20 3-569 0 0,58-11 823 0 0,46-9-788 0 0,-75 15-628 0 0,-33 6-3623 0 0,-12 2-1118 0 0</inkml:trace>
</inkml:ink>
</file>

<file path=ppt/ink/ink8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49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 10591 0 0,'0'0'819'0'0,"1"2"-534"0"0,0 3 11 0 0,0 0 0 0 0,-1 1 0 0 0,1-1 1 0 0,-1 0-1 0 0,0 1 0 0 0,0-1 0 0 0,0 1 0 0 0,-1-1 0 0 0,0 0 0 0 0,0 1 0 0 0,0-1 0 0 0,-1 0 0 0 0,0 0 0 0 0,0 0 0 0 0,0 0 0 0 0,0 0 0 0 0,-6 7 0 0 0,-5 9 202 0 0,-2-1 0 0 0,-26 28-1 0 0,31-36-432 0 0,-75 92 288 0 0,63-82-334 0 0,19-19-16 0 0,0-1 0 0 0,0 1 0 0 0,0 0 1 0 0,0 0-1 0 0,1 0 0 0 0,-1 0 0 0 0,1 0 1 0 0,0 0-1 0 0,0 1 0 0 0,0-1 0 0 0,0 1 1 0 0,1-1-1 0 0,-3 7 0 0 0,1 33 8 0 0,3-29-203 0 0,2-11 105 0 0,-1 0-946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0:30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83 299 14191 0 0,'0'0'1291'0'0,"0"2"-1063"0"0,-2 4 100 0 0,0-1 0 0 0,0 0-1 0 0,-1 0 1 0 0,1 0 0 0 0,-1 0 0 0 0,0 0 0 0 0,0-1 0 0 0,-1 1 0 0 0,1-1-1 0 0,-1 0 1 0 0,0 0 0 0 0,0 0 0 0 0,-1-1 0 0 0,1 1 0 0 0,-1-1-1 0 0,1 0 1 0 0,-8 3 0 0 0,11-5 660 0 0,-2-2-595 0 0,-3-1-107 0 0,5-1-267 0 0,0 1 0 0 0,1-1-1 0 0,-1 1 1 0 0,1-1 0 0 0,0 1 0 0 0,0-1 0 0 0,0 1 0 0 0,0-1 0 0 0,0 1 0 0 0,0-1 0 0 0,1 1-1 0 0,-1-1 1 0 0,1 1 0 0 0,-1 0 0 0 0,1-1 0 0 0,0 1 0 0 0,0 0 0 0 0,0-1 0 0 0,3-2-1 0 0,1-4 54 0 0,1 0 0 0 0,0 1 0 0 0,10-12 0 0 0,3 1-71 0 0,1 1 0 0 0,0 0 0 0 0,34-21 0 0 0,73-38-16 0 0,-116 71 11 0 0,34-20-96 0 0,82-32-1 0 0,-123 57 100 0 0,5-3-18 0 0,0 1 0 0 0,1 0-1 0 0,0 0 1 0 0,-1 2-1 0 0,1-1 1 0 0,0 1 0 0 0,11 0-1 0 0,-20 2 13 0 0,-1-1 0 0 0,1 1 0 0 0,-1 0 0 0 0,0-1 0 0 0,0 1 0 0 0,1 0 0 0 0,-1-1 0 0 0,0 1 0 0 0,0 0-1 0 0,0 0 1 0 0,0-1 0 0 0,0 1 0 0 0,1 0 0 0 0,-2 0 0 0 0,1 0 0 0 0,0 0 0 0 0,0 6 6 0 0,-1 0-1 0 0,0 0 0 0 0,0 0 1 0 0,0 0-1 0 0,-1 0 1 0 0,-5 13-1 0 0,1-1 1 0 0,-54 131 137 0 0,37-100-64 0 0,-16 56 0 0 0,37-100-103 0 0,1-3-28 0 0,0 0 0 0 0,1-1 1 0 0,-1 1-1 0 0,1-1 0 0 0,-1 1 0 0 0,1 0 1 0 0,0-1-1 0 0,0 5 0 0 0,10-4-2655 0 0,0-2-4732 0 0</inkml:trace>
</inkml:ink>
</file>

<file path=ppt/ink/ink8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50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0 13703 0 0,'0'0'1246'0'0,"2"2"-977"0"0,10 11 563 0 0,21 19 0 0 0,-19-19-200 0 0,19 21 0 0 0,-10-3-247 0 0,-1 0 1 0 0,-1 2 0 0 0,-2 0-1 0 0,-1 1 1 0 0,19 51-1 0 0,-16-30-114 0 0,-6-20-163 0 0,-2 1 1 0 0,-1 0 0 0 0,11 61 0 0 0,-23-89-111 0 0,0 0 1 0 0,0 0 0 0 0,0 0 0 0 0,-1 0 0 0 0,0 1 0 0 0,-1-1-1 0 0,0 0 1 0 0,0-1 0 0 0,-1 1 0 0 0,1 0 0 0 0,-2-1 0 0 0,1 1-1 0 0,-1-1 1 0 0,0 0 0 0 0,-7 8 0 0 0,-7 8-11 0 0,-1 0 1 0 0,-40 36-1 0 0,-56 37-852 0 0,6-4-841 0 0,88-72 1330 0 0,2 0-1 0 0,0 1 0 0 0,-17 25 0 0 0,27-33-1248 0 0</inkml:trace>
</inkml:ink>
</file>

<file path=ppt/ink/ink8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50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254 296 8287 0 0,'0'0'756'0'0,"0"2"-449"0"0,0 1 145 0 0,-1 0 0 0 0,0 0 0 0 0,0 0 1 0 0,0 0-1 0 0,0 0 0 0 0,-1 0 0 0 0,1 0 0 0 0,-1-1 0 0 0,1 1 0 0 0,-1 0 1 0 0,0-1-1 0 0,0 1 0 0 0,-5 3 0 0 0,3-3-192 0 0,0 0 1 0 0,0 0-1 0 0,-1 0 1 0 0,1 0-1 0 0,-1-1 0 0 0,0 0 1 0 0,-9 3-1 0 0,1-2-60 0 0,-1 0 1 0 0,0-1-1 0 0,0-1 0 0 0,-1 0 0 0 0,-19-1 1 0 0,27 0-2 0 0,1-1 0 0 0,0 0 0 0 0,0 0 0 0 0,0 0 0 0 0,0-1 1 0 0,0 0-1 0 0,-6-3 0 0 0,11 5-153 0 0,-1-1 0 0 0,1 0 0 0 0,-1 0 1 0 0,1 0-1 0 0,-1 1 0 0 0,1-1 0 0 0,0-1 0 0 0,-1 1 0 0 0,1 0 0 0 0,0 0 1 0 0,0 0-1 0 0,0-1 0 0 0,0 1 0 0 0,0 0 0 0 0,0-1 0 0 0,0 1 0 0 0,0-1 1 0 0,1 1-1 0 0,-1-1 0 0 0,1 0 0 0 0,-1 1 0 0 0,1-1 0 0 0,-1 1 0 0 0,1-1 1 0 0,0 0-1 0 0,0 1 0 0 0,0-1 0 0 0,0 0 0 0 0,0 1 0 0 0,1-3 1 0 0,1-4 10 0 0,0 0 1 0 0,1 0 0 0 0,0 0-1 0 0,0 1 1 0 0,1-1 0 0 0,0 1 0 0 0,0 0-1 0 0,9-10 1 0 0,49-51-247 0 0,-41 46 101 0 0,1-1 18 0 0,1 0-1 0 0,1 2 0 0 0,31-22 1 0 0,-47 38 85 0 0,0 0 0 0 0,1 0-1 0 0,-1 1 1 0 0,1 0 0 0 0,0 0 0 0 0,0 1 0 0 0,1 0 0 0 0,-1 1 0 0 0,1 0 0 0 0,-1 0 0 0 0,1 1 0 0 0,0 1 0 0 0,-1-1 0 0 0,19 3 0 0 0,2 2-9 0 0,85 15-1 0 0,-100-16-5 0 0,0 1 0 0 0,-1 1-1 0 0,1 0 1 0 0,-1 1 0 0 0,20 12 0 0 0,-10 0 0 0 0,-13-6 0 0 0,-11-6 0 0 0,-1-4 0 0 0,1 2 0 0 0,0 0 0 0 0,-1-1 0 0 0,0 1 0 0 0,0 0 0 0 0,0-1 0 0 0,0 1 0 0 0,-1-1 0 0 0,1 0 0 0 0,-1 1 1 0 0,0-1-1 0 0,0 0 0 0 0,0 0 0 0 0,0 0 0 0 0,-5 5 0 0 0,-4 3 28 0 0,-1 0 1 0 0,-14 10 0 0 0,12-10 28 0 0,-53 43-38 0 0,-121 73-1 0 0,162-113-628 0 0,-30 11-1 0 0,55-25 270 0 0</inkml:trace>
</inkml:ink>
</file>

<file path=ppt/ink/ink8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51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33 5527 0 0,'2'-1'423'0'0,"10"-6"204"0"0,0 1-1 0 0,15-5 1 0 0,-8 6 3213 0 0,-1 3 3569 0 0,-18 15-6849 0 0,-1-6-455 0 0,0-1 0 0 0,-1 1-1 0 0,0 0 1 0 0,0-1 0 0 0,0 1-1 0 0,-1-1 1 0 0,0 0 0 0 0,-5 9-1 0 0,-35 47 232 0 0,30-46-288 0 0,-138 162 141 0 0,55-71-104 0 0,74-80-87 0 0,-87 108 7 0 0,93-112-11 0 0,1 1 1 0 0,1 0-1 0 0,1 1 0 0 0,-11 31 1 0 0,17-37-92 0 0,1-1-92 0 0,0-1 0 0 0,-2-1 1 0 0,-11 22-1 0 0,16-34 22 0 0,0 1 0 0 0,0-1 0 0 0,0 0 1 0 0,-1 0-1 0 0,0 0 0 0 0,1-1 0 0 0,-1 1 0 0 0,-1-1 0 0 0,1 0 1 0 0,0 0-1 0 0,-1 0 0 0 0,1-1 0 0 0,-1 0 0 0 0,0 0 1 0 0,0 0-1 0 0,-6 2 0 0 0,5-3-167 0 0,1 0 0 0 0,-1 0 1 0 0,0 0-1 0 0,0-1 0 0 0,0 0 1 0 0,-7 0-1 0 0,13 0 277 0 0,0 0-1 0 0,-1-1 1 0 0,1 1-1 0 0,0 0 1 0 0,-1 0 0 0 0,1 0-1 0 0,0 0 1 0 0,0 0 0 0 0,-1 0-1 0 0,1-1 1 0 0,0 1 0 0 0,0 0-1 0 0,-1 0 1 0 0,1-1-1 0 0,0 1 1 0 0,0 0 0 0 0,0 0-1 0 0,-1-1 1 0 0,1 1 0 0 0,0 0-1 0 0,0 0 1 0 0,0-1-1 0 0,0 1 1 0 0,0 0 0 0 0,-1-1-1 0 0,1 1 1 0 0,0 0 0 0 0,0 0-1 0 0,0-1 1 0 0,0 1 0 0 0,0-1-1 0 0,2-8-5001 0 0</inkml:trace>
</inkml:ink>
</file>

<file path=ppt/ink/ink8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51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14655 0 0,'0'0'1474'0'0,"0"2"-1353"0"0,1 5-90 0 0,1 0 0 0 0,0 0 0 0 0,1 0 0 0 0,-1 0 0 0 0,6 9 0 0 0,23 36 277 0 0,-14-24-138 0 0,-6-9-62 0 0,36 63 1372 0 0,65 84 1 0 0,-90-139-889 0 0,19 27 692 0 0,73 73 0 0 0,-104-118-1261 0 0,0 0 0 0 0,0-1-1 0 0,1 0 1 0 0,15 8 0 0 0,-18-12-724 0 0,-1-1 1 0 0,16 5-1 0 0,-17-6-877 0 0,1-1 0 0 0,-1 0-1 0 0,1 0 1 0 0,7 0-1 0 0</inkml:trace>
</inkml:ink>
</file>

<file path=ppt/ink/ink8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5:51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785 1 14135 0 0,'0'0'647'0'0,"-1"2"-11"0"0,-34 32 156 0 0,-2-2 0 0 0,-71 49 0 0 0,77-61-545 0 0,-25 15 174 0 0,1 3 0 0 0,-58 54-1 0 0,-102 137-20 0 0,194-207-588 0 0,0-1 0 0 0,-2-1 0 0 0,-30 21 0 0 0,47-37-56 0 0,-3 4-416 0 0</inkml:trace>
</inkml:ink>
</file>

<file path=ppt/ink/ink8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6:06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550 117 11887 0 0,'20'-23'641'0'0,"36"-31"0"0"0,-14 14 2829 0 0,-46 40-3443 0 0,-1 1 0 0 0,1 0 0 0 0,0-1 0 0 0,0 2-1 0 0,0-1 1 0 0,0 0 0 0 0,0 1 0 0 0,-6 2 0 0 0,-28 20-13 0 0,36-23-14 0 0,-83 68 127 0 0,39-31-6 0 0,-38 31 208 0 0,-118 123 0 0 0,179-164-327 0 0,1 1 0 0 0,2 1 0 0 0,1 1 0 0 0,1 1 0 0 0,2 0 0 0 0,-16 44 0 0 0,28-65-41 0 0,1-1 0 0 0,0 1 1 0 0,1 0-1 0 0,0-1 0 0 0,0 1 0 0 0,1 0 0 0 0,1 0 0 0 0,0 0 0 0 0,0 0 1 0 0,1 0-1 0 0,4 21 0 0 0,-1-19-17 0 0,1 0 0 0 0,0 0 1 0 0,0 0-1 0 0,1-1 0 0 0,1 0 0 0 0,0 0 1 0 0,1-1-1 0 0,16 20 0 0 0,7 1 9 0 0,1-1 0 0 0,40 29-1 0 0,19 19-10 0 0,-70-59 58 0 0,0 2 0 0 0,-2 0 0 0 0,32 49 0 0 0,-43-57 84 0 0,-1 0 0 0 0,0 1 0 0 0,-1 0 0 0 0,0 0 0 0 0,-1 0 0 0 0,-1 1 0 0 0,-1 0 0 0 0,0 0 0 0 0,-1 0 0 0 0,0 0 0 0 0,-2 0 0 0 0,0 0 0 0 0,-3 24 0 0 0,0-16 66 0 0,-2-1 1 0 0,0 0-1 0 0,-2 0 0 0 0,0-1 0 0 0,-2 1 1 0 0,0-2-1 0 0,-1 1 0 0 0,-18 26 0 0 0,11-23-149 0 0,0 0 0 0 0,-1-1 1 0 0,-2-1-1 0 0,0-1 0 0 0,-2-1 0 0 0,-23 18 0 0 0,45-39-36 0 0,-1 1-1 0 0,1-1 1 0 0,-1 1 0 0 0,1-1-1 0 0,-1 0 1 0 0,1 1-1 0 0,-1-1 1 0 0,1 1-1 0 0,0-1 1 0 0,-1 1 0 0 0,1-1-1 0 0,0 1 1 0 0,0-1-1 0 0,-1 1 1 0 0,1 0 0 0 0,0-1-1 0 0,0 1 1 0 0,0-1-1 0 0,0 1 1 0 0,0-1-1 0 0,0 1 1 0 0,0 0 0 0 0,0-1-1 0 0,0 1 1 0 0,0-1-1 0 0,0 1 1 0 0,0 0-1 0 0,0-1 1 0 0,0 1 0 0 0,0-1-1 0 0,1 1 1 0 0,-1-1-1 0 0,0 1 1 0 0,0-1 0 0 0,1 1-1 0 0,-1-1 1 0 0,0 1-1 0 0,1-1 1 0 0,-1 1-1 0 0,1-1 1 0 0,-1 1 0 0 0,0-1-1 0 0,2 1 1 0 0,17 13-2547 0 0,-19-14 2458 0 0,3 2-1396 0 0</inkml:trace>
</inkml:ink>
</file>

<file path=ppt/ink/ink8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6:08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51 8607 0 0,'2'0'396'0'0,"8"-6"-239"0"0,0 1 0 0 0,0-1 0 0 0,9-8 0 0 0,9-5 6427 0 0,-35 28-6042 0 0,5-7-457 0 0,-35 34 286 0 0,-9 9-230 0 0,-8 13-125 0 0,-82 67 0 0 0,20-19-1 0 0,86-76-12 0 0,-43 55 0 0 0,67-78-5 0 0,4-5-4 0 0,1 0 0 0 0,-1 0 0 0 0,1 0 0 0 0,-1 0 0 0 0,1 0 0 0 0,0 0 0 0 0,0 0 0 0 0,0 0 0 0 0,0 1 0 0 0,1-1 0 0 0,-2 4 0 0 0,3-5-8 0 0,-1-1-1 0 0,1 1 1 0 0,-1-1 0 0 0,1 1 0 0 0,-1 0 0 0 0,1-1 0 0 0,-1 1 0 0 0,1-1 0 0 0,0 1 0 0 0,-1-1 0 0 0,1 0 0 0 0,0 1 0 0 0,-1-1 0 0 0,2 1 0 0 0,-1-1-13 0 0,4 3-15 0 0,0-1 1 0 0,0 1-1 0 0,0-1 0 0 0,0-1 0 0 0,0 1 0 0 0,0-1 0 0 0,1 0 0 0 0,-1 0 1 0 0,8 0-1 0 0,4 0-2006 0 0,28-4-1 0 0,-39 2 1023 0 0,25-2-3945 0 0</inkml:trace>
</inkml:ink>
</file>

<file path=ppt/ink/ink8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6:08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6 10191 0 0,'-8'4'491'0'0,"-14"8"-304"0"0,0 1 1 0 0,0 0-1 0 0,2 2 0 0 0,-1 0 0 0 0,2 1 1 0 0,0 1-1 0 0,1 1 0 0 0,-19 25 0 0 0,31-35-65 0 0,1 1 0 0 0,0 0 0 0 0,0 0-1 0 0,1 0 1 0 0,0 0 0 0 0,1 1-1 0 0,0 0 1 0 0,0-1 0 0 0,-1 12 0 0 0,3-17-57 0 0,1 0 0 0 0,0-1 0 0 0,0 1 0 0 0,0 0 0 0 0,0 0 0 0 0,1-1 0 0 0,-1 1 0 0 0,1 0 0 0 0,0-1 0 0 0,0 1 0 0 0,0-1 0 0 0,3 5 1 0 0,-3-6-11 0 0,0 0 0 0 0,1 0 0 0 0,0 1 0 0 0,0-2 1 0 0,-1 1-1 0 0,1 0 0 0 0,0 0 0 0 0,0 0 1 0 0,1-1-1 0 0,-1 0 0 0 0,0 1 0 0 0,0-1 1 0 0,1 0-1 0 0,-1 0 0 0 0,1 0 0 0 0,-1 0 1 0 0,1 0-1 0 0,-1-1 0 0 0,4 1 0 0 0,8 1 94 0 0,0-2-1 0 0,-1 1 0 0 0,1-2 0 0 0,0 0 1 0 0,0 0-1 0 0,0-2 0 0 0,-1 1 0 0 0,1-2 0 0 0,-1 0 1 0 0,0 0-1 0 0,0-1 0 0 0,-1-1 0 0 0,1 0 1 0 0,-1-1-1 0 0,13-10 0 0 0,-19 13-161 0 0,0-1 0 0 0,-1 0 0 0 0,1 0 0 0 0,-1 0 0 0 0,0-1 0 0 0,-1 1 0 0 0,1-1 0 0 0,-1 0 0 0 0,-1-1 0 0 0,1 1 0 0 0,-1-1 0 0 0,0 0 0 0 0,0 1 0 0 0,-1-1 0 0 0,0-1 0 0 0,0 1 0 0 0,-1 0 0 0 0,0 0 0 0 0,0-1 0 0 0,0 1 0 0 0,-1 0 0 0 0,-1-1 0 0 0,1 1 0 0 0,-1 0 0 0 0,0-1 0 0 0,0 1 0 0 0,-1 0 0 0 0,0 0 0 0 0,-5-11 0 0 0,3 11-154 0 0,0 0 0 0 0,0 1 0 0 0,0-1 0 0 0,0 1 0 0 0,-1 0 0 0 0,0 1 0 0 0,-1-1 0 0 0,1 1 0 0 0,-1 0 0 0 0,0 0 0 0 0,-10-5 0 0 0,12 7-8 0 0,0 1-1 0 0,-1 0 1 0 0,1 1 0 0 0,-1-1 0 0 0,1 1 0 0 0,-1-1-1 0 0,0 2 1 0 0,1-1 0 0 0,-1 0 0 0 0,0 1 0 0 0,0 0-1 0 0,1 0 1 0 0,-1 0 0 0 0,0 1 0 0 0,0 0 0 0 0,1-1-1 0 0,-1 2 1 0 0,0-1 0 0 0,-4 2 0 0 0</inkml:trace>
</inkml:ink>
</file>

<file path=ppt/ink/ink8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6:08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8 1839 0 0,'3'-8'15212'0'0,"-2"10"-15063"0"0,-1 0-1 0 0,-1 0 1 0 0,1-1-1 0 0,0 1 1 0 0,0 0 0 0 0,-1-1-1 0 0,1 1 1 0 0,0 0-1 0 0,-1-1 1 0 0,0 1-1 0 0,-1 2 1 0 0,0 2 20 0 0,-109 310 115 0 0,54-176-252 0 0,-78 140 0 0 0,50-75-195 0 0,30-65 1 0 0,44-115-148 0 0,6-11-791 0 0,-12 23 0 0 0</inkml:trace>
</inkml:ink>
</file>

<file path=ppt/ink/ink8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6:09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8 148 10135 0 0,'-7'-2'8204'0'0,"8"3"-8163"0"0,0 0-1 0 0,0-1 1 0 0,1 1 0 0 0,-1 0-1 0 0,0-1 1 0 0,1 1-1 0 0,-1-1 1 0 0,1 1-1 0 0,-1-1 1 0 0,0 0 0 0 0,1 0-1 0 0,-1 0 1 0 0,4 0-1 0 0,15-1 383 0 0,1-2 0 0 0,-1 0 0 0 0,0-1-1 0 0,33-12 1 0 0,7-1 299 0 0,306-74-474 0 0,-330 82-5570 0 0,-4 1-1836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0:32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79 10535 0 0,'7'-11'328'0'0,"1"1"-1"0"0,0 0 0 0 0,1 0 1 0 0,13-11-1 0 0,-4 4 3204 0 0,-24 40-3291 0 0,-8 11-114 0 0,-23 41 1 0 0,0-2 260 0 0,31-60-357 0 0,-133 317 2268 0 0,126-295-2099 0 0,-20 54 243 0 0,-57 109 0 0 0,85-190-421 0 0,0 0 0 0 0,0 0 0 0 0,-9 10 0 0 0,8-10-44 0 0,4-7-626 0 0,14-1-2220 0 0,2-3-3229 0 0</inkml:trace>
</inkml:ink>
</file>

<file path=ppt/ink/ink8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6:09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 7831 0 0,'-5'-5'9398'0'0,"4"18"-9241"0"0,2 0 1 0 0,0 0 0 0 0,0-1 0 0 0,1 1-1 0 0,1 0 1 0 0,0-1 0 0 0,1 0 0 0 0,0 1-1 0 0,0-1 1 0 0,2-1 0 0 0,-1 1-1 0 0,14 19 1 0 0,3-3 124 0 0,1-2 1 0 0,1 0-1 0 0,1-1 0 0 0,1-2 0 0 0,41 30 1 0 0,-52-44-258 0 0,0 1 0 0 0,1-2 1 0 0,0 0-1 0 0,0-1 1 0 0,1 0-1 0 0,0-1 1 0 0,18 3-1 0 0,-13-4-280 0 0,0-2-1 0 0,0 0 0 0 0,1-2 0 0 0,-1 0 1 0 0,27-3-1 0 0,-21-2-1695 0 0,-4-3-4533 0 0</inkml:trace>
</inkml:ink>
</file>

<file path=ppt/ink/ink8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6:09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0 5983 0 0,'-6'2'187'0'0,"1"-1"0"0"0,0 1 0 0 0,0 0 0 0 0,0 0 0 0 0,0 0 0 0 0,0 0 0 0 0,0 1 0 0 0,1 0 0 0 0,-1 0 0 0 0,-7 7 0 0 0,-2 4 2086 0 0,-21 25 0 0 0,6-5-1020 0 0,-20 22-172 0 0,3 2-1 0 0,-39 65 0 0 0,59-84-778 0 0,-12 18-255 0 0,-29 62 1 0 0,60-107-1406 0 0,2-2-4450 0 0</inkml:trace>
</inkml:ink>
</file>

<file path=ppt/ink/ink8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6:10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0 2303 0 0,'2'2'3938'0'0,"5"5"-25"0"0,-8-5-3025 0 0,0 2-681 0 0,-1 0 0 0 0,1-1 0 0 0,-1 1 0 0 0,0-1 0 0 0,0 1 1 0 0,-1-1-1 0 0,1 0 0 0 0,-1 0 0 0 0,1 0 0 0 0,-1 0 0 0 0,-7 5 0 0 0,0-1 242 0 0,-1 0 1 0 0,-17 8-1 0 0,-9 5 198 0 0,17-9-569 0 0,1 2 0 0 0,0 1 0 0 0,1 0-1 0 0,-25 27 1 0 0,-20 25 111 0 0,31-33-148 0 0,0 2 0 0 0,2 0-1 0 0,-29 47 1 0 0,56-78-35 0 0,0 0-1 0 0,1 1 1 0 0,0-1-1 0 0,0 0 0 0 0,0 1 1 0 0,0-1-1 0 0,1 1 1 0 0,0 0-1 0 0,0 0 1 0 0,0-1-1 0 0,0 1 0 0 0,1 0 1 0 0,0 5-1 0 0,1-9 5 0 0,-1 0 0 0 0,1 0 0 0 0,0 0 0 0 0,0 0 1 0 0,0 0-1 0 0,0 0 0 0 0,0-1 0 0 0,0 1 0 0 0,0 0 0 0 0,0-1 0 0 0,0 1 0 0 0,0 0 0 0 0,1-1 0 0 0,-1 1 0 0 0,0-1 0 0 0,0 0 0 0 0,2 1 0 0 0,-1 0 37 0 0,4 1 33 0 0,0-1-1 0 0,0 0 0 0 0,0 0 0 0 0,0 0 1 0 0,0 0-1 0 0,0-1 0 0 0,11-1 1 0 0,45-9 708 0 0,-17 3-327 0 0,32-8 206 0 0,-15 3-1491 0 0,-21 9-4235 0 0</inkml:trace>
</inkml:ink>
</file>

<file path=ppt/ink/ink8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6:11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7 9215 0 0,'0'0'1979'0'0,"-8"-3"300"0"0,4 2-2188 0 0,0 0 0 0 0,0 0 1 0 0,0 1-1 0 0,0 0 1 0 0,0 0-1 0 0,0 0 1 0 0,0 0-1 0 0,0 0 1 0 0,0 1-1 0 0,0 0 0 0 0,-8 2 1 0 0,-4 3 309 0 0,-24 12 1 0 0,23-10-328 0 0,-59 32-39 0 0,9-5-6 0 0,61-32-29 0 0,-1 1 0 0 0,1-1 0 0 0,0 1 0 0 0,1 0 0 0 0,-1 1 0 0 0,1 0 0 0 0,0 0 0 0 0,0 0 0 0 0,-5 7 0 0 0,9-12 0 0 0,1 1 0 0 0,0-1 0 0 0,0 1 0 0 0,-1-1 0 0 0,1 0 0 0 0,0 1 0 0 0,0-1 0 0 0,-1 1 0 0 0,1-1 0 0 0,0 1 0 0 0,0-1 0 0 0,0 0 0 0 0,0 1 0 0 0,0-1 0 0 0,0 1 0 0 0,0-1 0 0 0,0 1 0 0 0,0 0 0 0 0,1 0-9 0 0,0 1-1 0 0,0-1 0 0 0,0 0 1 0 0,0 1-1 0 0,0-1 1 0 0,0 0-1 0 0,0 0 0 0 0,1 0 1 0 0,-1 0-1 0 0,1 0 0 0 0,-1 0 1 0 0,0 0-1 0 0,1-1 1 0 0,-1 1-1 0 0,4 1 0 0 0,27 7-220 0 0,31 3-424 0 0,38 9 91 0 0,-87-17 631 0 0,0 0-1 0 0,0 2 1 0 0,-1 0 0 0 0,0 0 0 0 0,15 10 0 0 0,-24-13 1 0 0,0 0 0 0 0,0 0 0 0 0,0 1 0 0 0,0-1 0 0 0,0 1 0 0 0,0 0 0 0 0,-1 0 0 0 0,0 0 0 0 0,3 5 0 0 0,-5-8-48 0 0,0 1-1 0 0,-1-1 1 0 0,1 1 0 0 0,-1 0 0 0 0,1-1 0 0 0,-1 1 0 0 0,0 0-1 0 0,1 0 1 0 0,-1-1 0 0 0,0 1 0 0 0,0 0 0 0 0,0 0-1 0 0,0 0 1 0 0,-1-1 0 0 0,1 1 0 0 0,0 0 0 0 0,-1 0-1 0 0,1-1 1 0 0,-1 1 0 0 0,0 0 0 0 0,0-1 0 0 0,1 1 0 0 0,-1-1-1 0 0,0 1 1 0 0,0-1 0 0 0,0 1 0 0 0,-1-1 0 0 0,1 0-1 0 0,-2 3 1 0 0,-4 1 93 0 0,0 1 1 0 0,1-1-1 0 0,-2 0 0 0 0,1 0 0 0 0,0-1 0 0 0,-1 0 1 0 0,-11 4-1 0 0,-62 17 574 0 0,23-9-308 0 0,-34 8-24 0 0,39-11-240 0 0,15-6-1671 0 0,29-7 640 0 0</inkml:trace>
</inkml:ink>
</file>

<file path=ppt/ink/ink8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6:11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 6911 0 0,'0'0'623'0'0,"0"1"-514"0"0,-8 15 1379 0 0,-1-2-1 0 0,0 1 0 0 0,-19 22 0 0 0,20-28-1275 0 0,-1 0 0 0 0,0 0-1 0 0,-15 10 1 0 0,-14 6 284 0 0,25-17-272 0 0,0 0 0 0 0,0 1 0 0 0,1 0 0 0 0,-11 13 0 0 0,-4 5 76 0 0,16-17-227 0 0,1 0 0 0 0,1 1 0 0 0,-14 18 0 0 0,20-23-33 0 0,-1-1-1 0 0,1 1 1 0 0,1 0 0 0 0,-1 0-1 0 0,1 0 1 0 0,0 1-1 0 0,0-1 1 0 0,1 0-1 0 0,-1 1 1 0 0,2-1 0 0 0,-1 12-1 0 0,1-14-21 0 0,0 0-1 0 0,1-1 1 0 0,-1 1 0 0 0,1-1-1 0 0,0 1 1 0 0,1-1 0 0 0,-1 1-1 0 0,0-1 1 0 0,1 0-1 0 0,0 0 1 0 0,0 0 0 0 0,0 0-1 0 0,0 0 1 0 0,0 0-1 0 0,0 0 1 0 0,1 0 0 0 0,0-1-1 0 0,-1 0 1 0 0,1 1-1 0 0,0-1 1 0 0,0 0 0 0 0,6 3-1 0 0,-3-2 1 0 0,0-1 0 0 0,1 0 0 0 0,-1 0 1 0 0,0 0-1 0 0,1-1 0 0 0,-1 0 0 0 0,1 0 0 0 0,-1-1 0 0 0,1 1 0 0 0,8-2 0 0 0,11-2 22 0 0,33-6 0 0 0,-19 1 13 0 0,37-6-1461 0 0,-64 12-4492 0 0</inkml:trace>
</inkml:ink>
</file>

<file path=ppt/ink/ink8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6:12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33 11055 0 0,'-2'-7'1144'0'0,"0"1"-972"0"0,1 5 550 0 0,3 0-418 0 0,-1 0 0 0 0,1 0 0 0 0,0 0 1 0 0,0 0-1 0 0,0 0 0 0 0,0 0 0 0 0,0 1 1 0 0,0-1-1 0 0,0 1 0 0 0,0-1 0 0 0,0 1 1 0 0,0 0-1 0 0,0 0 0 0 0,2 0 0 0 0,-2 0-437 0 0,59-2 673 0 0,38-3 631 0 0,-91 4-970 0 0,-1 0-1 0 0,0 1 1 0 0,1-1 0 0 0,-1 2-1 0 0,9 0 1 0 0,-14 0-72 0 0,8 17-1 0 0,-10-15-128 0 0,0 0 1 0 0,0 0-1 0 0,0 1 0 0 0,-1-1 0 0 0,1 0 0 0 0,-1 1 1 0 0,0-1-1 0 0,0 0 0 0 0,0 0 0 0 0,0 0 0 0 0,0 0 1 0 0,-1 0-1 0 0,0 0 0 0 0,-1 3 0 0 0,-3 3-4 0 0,-1-1 1 0 0,1 0-1 0 0,-9 8 0 0 0,-92 80-54 0 0,26-23 3 0 0,59-54 45 0 0,11-10 10 0 0,1 0 0 0 0,0 1 0 0 0,1 0 0 0 0,0 0 0 0 0,0 1-1 0 0,-13 22 1 0 0,21-32-4 0 0,1 0-1 0 0,-1 1 1 0 0,0-1 0 0 0,1 0-1 0 0,0 0 1 0 0,-1 1 0 0 0,1-1-1 0 0,0 0 1 0 0,-1 1-1 0 0,1-1 1 0 0,0 0 0 0 0,0 1-1 0 0,0-1 1 0 0,0 1 0 0 0,1-1-1 0 0,-1 0 1 0 0,0 1-1 0 0,1-1 1 0 0,-1 0 0 0 0,0 0-1 0 0,2 2 1 0 0,-1-1-11 0 0,0-1 1 0 0,0 0-1 0 0,0 0 0 0 0,0 1 1 0 0,1-1-1 0 0,-1 0 0 0 0,1 0 1 0 0,-1 0-1 0 0,0 0 1 0 0,1 0-1 0 0,0-1 0 0 0,-1 1 1 0 0,1 0-1 0 0,2 0 0 0 0,6 1-63 0 0,-1 0-1 0 0,1-1 1 0 0,0 0-1 0 0,15-1 1 0 0,-23 0 74 0 0,55 0-1550 0 0,-27 0-36 0 0</inkml:trace>
</inkml:ink>
</file>

<file path=ppt/ink/ink8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6:12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11975 0 0,'0'0'923'0'0,"1"1"-602"0"0,12 12 989 0 0,1-1 0 0 0,0-1 0 0 0,0 0 0 0 0,24 13 0 0 0,-20-15-796 0 0,0-1 0 0 0,20 7 0 0 0,65 19 105 0 0,-28-11-733 0 0,141 66 0 0 0,-205-83-684 0 0,20 13-1 0 0,-14-4-6425 0 0</inkml:trace>
</inkml:ink>
</file>

<file path=ppt/ink/ink8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6:12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1 3223 0 0,'0'0'143'0'0,"0"2"-3"0"0,-3 27 4061 0 0,1-16-1626 0 0,0 1 0 0 0,-5 22 0 0 0,4-29-2537 0 0,1-1-1 0 0,-1 0 1 0 0,0 1-1 0 0,-7 9 0 0 0,-10 9-1 0 0,0 0 1 0 0,-2-2-1 0 0,-39 32 0 0 0,29-27 13 0 0,-23 17 382 0 0,-1-3 0 0 0,-63 35 0 0 0,80-52-90 0 0,-17 18-1330 0 0</inkml:trace>
</inkml:ink>
</file>

<file path=ppt/ink/ink8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6:13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324 351 10135 0 0,'0'0'919'0'0,"1"2"-759"0"0,0 0-81 0 0,0 0 1 0 0,0 1-1 0 0,0-1 0 0 0,0 1 1 0 0,0-1-1 0 0,0 1 0 0 0,0 0 1 0 0,-1-1-1 0 0,0 1 0 0 0,1 0 0 0 0,-1-1 1 0 0,0 1-1 0 0,0 0 0 0 0,0-1 1 0 0,-1 1-1 0 0,1 0 0 0 0,-1-1 1 0 0,1 1-1 0 0,-1 0 0 0 0,0-1 1 0 0,0 1-1 0 0,0-1 0 0 0,0 1 1 0 0,-1-1-1 0 0,1 0 0 0 0,-1 0 1 0 0,1 1-1 0 0,-1-1 0 0 0,0 0 1 0 0,0 0-1 0 0,0-1 0 0 0,0 1 0 0 0,0 0 1 0 0,0-1-1 0 0,0 1 0 0 0,-1-1 1 0 0,1 1-1 0 0,-1-1 0 0 0,1 0 1 0 0,-1 0-1 0 0,1 0 0 0 0,-4 0 1 0 0,-6 2 259 0 0,0-1 0 0 0,0-1 0 0 0,0 0 0 0 0,-1-1 0 0 0,1 0 0 0 0,0 0 1 0 0,-17-4-1 0 0,11 1 105 0 0,1-1 0 0 0,-1-1 1 0 0,1-1-1 0 0,-23-10 0 0 0,36 14-384 0 0,0 0-1 0 0,1 0 1 0 0,-1 0-1 0 0,1-1 1 0 0,-1 1-1 0 0,1-1 1 0 0,0 0-1 0 0,0 0 1 0 0,0 0-1 0 0,0-1 1 0 0,0 1-1 0 0,1-1 0 0 0,0 1 1 0 0,-4-9-1 0 0,4 7-34 0 0,0-1-1 0 0,0 1 1 0 0,1-1-1 0 0,0 0 0 0 0,0 1 1 0 0,1-1-1 0 0,-1 0 1 0 0,1 0-1 0 0,1 0 0 0 0,0-6 1 0 0,1 0-102 0 0,1 1 0 0 0,0-1-1 0 0,0 1 1 0 0,1-1 0 0 0,1 1 0 0 0,0 0 0 0 0,0 1 0 0 0,1-1-1 0 0,1 1 1 0 0,8-11 0 0 0,0 4-175 0 0,0 1 0 0 0,2 0 0 0 0,-1 2 0 0 0,2 0-1 0 0,20-13 1 0 0,-24 18 213 0 0,1 1 1 0 0,-1 0-1 0 0,2 1 0 0 0,-1 1 0 0 0,1 1 0 0 0,-1 0 0 0 0,26-5 0 0 0,-29 10 93 0 0,-1-1-1 0 0,1 1 1 0 0,-1 1-1 0 0,0 0 1 0 0,1 1-1 0 0,-1 0 1 0 0,0 1-1 0 0,0 0 1 0 0,0 0-1 0 0,-1 2 1 0 0,14 6-1 0 0,-3 0 54 0 0,0 1-1 0 0,0 1 0 0 0,-2 0 0 0 0,25 23 1 0 0,-37-30-89 0 0,0 1 0 0 0,-1 0 0 0 0,0 0 0 0 0,0 1 0 0 0,0 0 0 0 0,-1 0 0 0 0,6 11 0 0 0,-10-16-14 0 0,1 0 0 0 0,-1 0 0 0 0,0 1 0 0 0,0-1 0 0 0,0 0 0 0 0,0 1 0 0 0,-1-1 0 0 0,0 0 0 0 0,1 1 0 0 0,-1-1 0 0 0,0 1 0 0 0,0-1 1 0 0,-1 0-1 0 0,1 1 0 0 0,-1-1 0 0 0,0 0 0 0 0,0 1 0 0 0,0-1 0 0 0,0 0 0 0 0,0 0 0 0 0,-1 0 0 0 0,1 0 0 0 0,-4 4 0 0 0,-8 8 10 0 0,0-2 0 0 0,-1 0 0 0 0,0 0 1 0 0,-1-1-1 0 0,-32 18 0 0 0,2 0-192 0 0,14-8-44 0 0,-3 4-434 0 0,-1-1 0 0 0,-2-3-1 0 0,-53 26 1 0 0,62-38-483 0 0</inkml:trace>
</inkml:ink>
</file>

<file path=ppt/ink/ink8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6:13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0 11975 0 0,'0'0'1083'0'0,"-2"2"-891"0"0,-13 11 396 0 0,1 1 1 0 0,0 1-1 0 0,-14 19 1 0 0,-33 55 2357 0 0,20-27-3201 0 0,-206 305 431 0 0,219-322 156 0 0,-30 62-1 0 0,49-88-636 0 0,1 1 1 0 0,1 0-1 0 0,0 0 1 0 0,2 1-1 0 0,1-1 0 0 0,-3 26 1 0 0,7-35-875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0:32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0 388 4607 0 0,'1'2'5774'0'0,"0"0"-5920"0"0,2 10 8328 0 0,-3-8-7169 0 0,1-3-196 0 0,1-2-739 0 0,8-6-111 0 0,0 0 1 0 0,0 0 0 0 0,0-2-1 0 0,-1 1 1 0 0,0-1 0 0 0,12-16 0 0 0,22-21-245 0 0,21-7-418 0 0,123-78 1 0 0,-171 121 652 0 0,80-48-190 0 0,-82 51 347 0 0,0 1 1 0 0,0 0 0 0 0,0 1 0 0 0,1 1 0 0 0,19-4 0 0 0,-32 8-86 0 0,0-1 0 0 0,0 1-1 0 0,0 0 1 0 0,0 0 0 0 0,0 0 0 0 0,0 0 0 0 0,0 0 0 0 0,0 0 0 0 0,0 1 0 0 0,0-1-1 0 0,0 1 1 0 0,0 0 0 0 0,0-1 0 0 0,0 1 0 0 0,0 0 0 0 0,-1 0 0 0 0,1 0 0 0 0,0 0-1 0 0,-1 0 1 0 0,3 3 0 0 0,-2-2-8 0 0,0 0 0 0 0,-1 0 0 0 0,0 0-1 0 0,1 0 1 0 0,-1 0 0 0 0,0 1 0 0 0,0-1 0 0 0,0 1-1 0 0,0-1 1 0 0,-1 0 0 0 0,1 1 0 0 0,-1 0-1 0 0,1-1 1 0 0,-1 1 0 0 0,0 4 0 0 0,-1 8 19 0 0,0 0 0 0 0,-1 0 0 0 0,-1 0 0 0 0,-1 0 0 0 0,0 0 0 0 0,-6 16 0 0 0,-43 83 248 0 0,49-105-256 0 0,-17 31 142 0 0,11-25-69 0 0,2 1 0 0 0,0 1-1 0 0,1 0 1 0 0,0 0 0 0 0,2 0-1 0 0,-6 27 1 0 0,12-43-199 0 0,0 0-1 0 0,-1 1 1 0 0,1-1 0 0 0,0 0-1 0 0,0 1 1 0 0,0-1 0 0 0,0 0-1 0 0,0 0 1 0 0,0 0 0 0 0,1 0-1 0 0,-1 0 1 0 0,0 0 0 0 0,0-1-1 0 0,3 2 1 0 0,7 2-4770 0 0,-1 0-1621 0 0</inkml:trace>
</inkml:ink>
</file>

<file path=ppt/ink/ink8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6:13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12895 0 0,'0'0'998'0'0,"2"-1"-657"0"0,0 0-198 0 0,0 1 0 0 0,1 0 0 0 0,-1-1 0 0 0,0 1 0 0 0,1 0 0 0 0,-1 0 0 0 0,0 0 0 0 0,1 0 0 0 0,-1 1 0 0 0,0-1-1 0 0,1 1 1 0 0,-1-1 0 0 0,0 1 0 0 0,0 0 0 0 0,0 0 0 0 0,1 0 0 0 0,-1 0 0 0 0,0 0 0 0 0,0 1 0 0 0,2 1 0 0 0,5 4 792 0 0,-1 1 0 0 0,16 17 0 0 0,-19-20-1134 0 0,52 54 1182 0 0,2-2 1 0 0,3-4-1 0 0,2-2 1 0 0,85 52-1 0 0,-39-41-257 0 0,-32-18-415 0 0,-14-7-173 0 0,-4-2-728 0 0,-21-12-2635 0 0</inkml:trace>
</inkml:ink>
</file>

<file path=ppt/ink/ink8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6:14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2 6447 0 0,'-6'-1'653'0'0,"0"1"0"0"0,0 0-1 0 0,0 0 1 0 0,0 0-1 0 0,0 0 1 0 0,0 1 0 0 0,0 0-1 0 0,0 0 1 0 0,0 1-1 0 0,0 0 1 0 0,1 0 0 0 0,-1 0-1 0 0,1 1 1 0 0,-1-1-1 0 0,1 2 1 0 0,-8 5 0 0 0,-1 1 1266 0 0,0 1 1 0 0,-13 14-1 0 0,-4 7-1690 0 0,21-21-1156 0 0,-30 35 949 0 0,-65 100 0 0 0,23-29-453 0 0,50-74-945 0 0,17-25-72 0 0</inkml:trace>
</inkml:ink>
</file>

<file path=ppt/ink/ink8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6:15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2 157 1375 0 0,'-1'-2'10892'0'0,"0"-5"-6840"0"0,2 4-3847 0 0,0 0 0 0 0,1 0-1 0 0,-1 0 1 0 0,0 0 0 0 0,1 0-1 0 0,0 1 1 0 0,0-1 0 0 0,0 1-1 0 0,0-1 1 0 0,0 1 0 0 0,0 0-1 0 0,0-1 1 0 0,1 1 0 0 0,-1 0-1 0 0,1 1 1 0 0,0-1 0 0 0,3-1-1 0 0,8-5 301 0 0,1 1-1 0 0,18-5 0 0 0,-19 6-198 0 0,35-11 38 0 0,1 2 0 0 0,1 3 1 0 0,68-9-1 0 0,-82 18-1027 0 0,0 2 0 0 0,38 3-1 0 0,2 1-862 0 0,-53-3-434 0 0</inkml:trace>
</inkml:ink>
</file>

<file path=ppt/ink/ink8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6:1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531 111 5527 0 0,'0'-2'250'0'0,"1"-14"49"0"0,0 12-292 0 0,-1 0 0 0 0,0 0 1 0 0,0 0-1 0 0,0-1 1 0 0,0 1-1 0 0,-2-7 0 0 0,2 9 131 0 0,0 1-1 0 0,-1-1 0 0 0,1 0 1 0 0,0 1-1 0 0,1-1 0 0 0,-1 0 0 0 0,0 1 1 0 0,0-1-1 0 0,1 0 0 0 0,-1 1 1 0 0,1-1-1 0 0,0 1 0 0 0,-1-1 0 0 0,2-2 1 0 0,-1 3 335 0 0,0-1 1 0 0,0 0 0 0 0,0 0 0 0 0,-1 0-1 0 0,1 0 1 0 0,-1 0 0 0 0,1-5 3117 0 0,-19-2-2923 0 0,10 9-657 0 0,-1 0 1 0 0,1 1-1 0 0,0 0 1 0 0,0 0-1 0 0,0 1 0 0 0,0 0 1 0 0,-9 4-1 0 0,-52 24 76 0 0,67-29-86 0 0,-20 11 108 0 0,0 1 0 0 0,1 1 0 0 0,1 1 1 0 0,0 0-1 0 0,-21 22 0 0 0,3 3 157 0 0,-43 57-1 0 0,66-77-192 0 0,0 0 0 0 0,2 1 0 0 0,0 1 0 0 0,2 0 0 0 0,0 1 0 0 0,-11 37 0 0 0,18-48-49 0 0,1-1 0 0 0,1 1 0 0 0,0 0 0 0 0,1 0 0 0 0,0-1 0 0 0,0 1 0 0 0,1 0 0 0 0,1 0 0 0 0,0 0 0 0 0,1 0 0 0 0,0 0 0 0 0,1-1 0 0 0,0 1 0 0 0,1-1 0 0 0,9 21 0 0 0,1-9 32 0 0,0-1 0 0 0,2 0 1 0 0,0-2-1 0 0,2 1 0 0 0,37 33 0 0 0,112 75 208 0 0,-37-31-188 0 0,-109-80-74 0 0,-1 0 0 0 0,-1 2-1 0 0,31 43 1 0 0,-43-54 0 0 0,-2 0 0 0 0,1 1 0 0 0,-1 0 0 0 0,-1 0-1 0 0,0 0 1 0 0,0 1 0 0 0,-1-1 0 0 0,0 1 0 0 0,-1 0 0 0 0,0 0 0 0 0,-1 0 0 0 0,0 0 0 0 0,-1 0 0 0 0,0 0-1 0 0,-1 0 1 0 0,0 0 0 0 0,0 0 0 0 0,-1 0 0 0 0,-1-1 0 0 0,0 1 0 0 0,0 0 0 0 0,-1-1 0 0 0,-1 0 0 0 0,0 0-1 0 0,0 0 1 0 0,-1-1 0 0 0,-6 10 0 0 0,-4 1-2 0 0,-1-1 0 0 0,-1 0 0 0 0,-1-1 0 0 0,0-1 0 0 0,-1-1 0 0 0,-25 15 0 0 0,5-6 0 0 0,-1-2 0 0 0,-64 25 0 0 0,94-44 0 0 0,0 0-1 0 0,-18 4 1 0 0,27-7 1 0 0,0-1-1 0 0,0 1 1 0 0,0-1 0 0 0,0 0-1 0 0,0 1 1 0 0,0-1 0 0 0,0 0-1 0 0,0 0 1 0 0,0-1 0 0 0,0 1 0 0 0,0 0-1 0 0,0-1 1 0 0,0 1 0 0 0,0-1-1 0 0,0 1 1 0 0,0-1 0 0 0,0 0-1 0 0,0 0 1 0 0,0 0 0 0 0,1 0-1 0 0,-1 0 1 0 0,-3-3 0 0 0,5 2-46 0 0,-1 1 0 0 0,0-1 0 0 0,1 1 0 0 0,-1-1 1 0 0,1 1-1 0 0,0-1 0 0 0,0 0 0 0 0,-1 1 0 0 0,1-1 0 0 0,0 0 1 0 0,0 0-1 0 0,0 1 0 0 0,1-1 0 0 0,-1 0 0 0 0,0 1 0 0 0,1-1 0 0 0,-1 1 1 0 0,1-1-1 0 0,-1 0 0 0 0,1 1 0 0 0,1-3 0 0 0,5-6-575 0 0</inkml:trace>
</inkml:ink>
</file>

<file path=ppt/ink/ink8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6:17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1 6911 0 0,'2'0'528'0'0,"1"0"-158"0"0,0 0 0 0 0,0 0 0 0 0,0 0-1 0 0,0 0 1 0 0,0 0 0 0 0,0 1 0 0 0,0-1-1 0 0,0 1 1 0 0,5 2 0 0 0,-2 0 1534 0 0,-6 1-1785 0 0,-1 1 0 0 0,0-1 0 0 0,0 1 0 0 0,0 0 0 0 0,0-1 0 0 0,-1 1 0 0 0,0-1 0 0 0,0 0 0 0 0,0 0 0 0 0,0 0 0 0 0,-1 0 0 0 0,1 0 0 0 0,-1 0 1 0 0,0 0-1 0 0,-4 3 0 0 0,-8 8-181 0 0,-1-2 0 0 0,-20 15 0 0 0,17-14 189 0 0,-204 152 257 0 0,78-50 928 0 0,138-110-1191 0 0,0 0 1 0 0,1 1-1 0 0,-9 10 0 0 0,13-14-99 0 0,0 0 0 0 0,1 0-1 0 0,-1 0 1 0 0,0 1 0 0 0,1-1 0 0 0,0 0 0 0 0,0 1-1 0 0,0-1 1 0 0,0 0 0 0 0,0 1 0 0 0,1-1-1 0 0,-1 4 1 0 0,1-5-17 0 0,0-1 0 0 0,0 0-1 0 0,1 1 1 0 0,-1-1 0 0 0,0 0-1 0 0,0 0 1 0 0,1 1 0 0 0,-1-1-1 0 0,1 0 1 0 0,-1 0 0 0 0,1 0 0 0 0,-1 0-1 0 0,1 0 1 0 0,0 0 0 0 0,0 0-1 0 0,-1 0 1 0 0,1 0 0 0 0,2 1-1 0 0,-1 0 3 0 0,0 0 0 0 0,0-1 0 0 0,1 1-1 0 0,-1-1 1 0 0,1 0 0 0 0,-1 0 0 0 0,1 0-1 0 0,3 1 1 0 0,5 0 4 0 0,1 0 0 0 0,0-1 0 0 0,14 0 1 0 0,-17-1-15 0 0,53-1-713 0 0,100-15-1 0 0,-151 15 426 0 0,17-2-441 0 0</inkml:trace>
</inkml:ink>
</file>

<file path=ppt/ink/ink8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6:17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29 8751 0 0,'-2'1'674'0'0,"-8"3"-417"0"0,6-3-172 0 0,1 0 0 0 0,0 0 0 0 0,0 1 0 0 0,0-1 0 0 0,0 1 0 0 0,0 0 0 0 0,0-1 0 0 0,0 2 0 0 0,1-1 0 0 0,-5 4 0 0 0,-1 3 526 0 0,-1-1 0 0 0,0 0 0 0 0,-1 0 0 0 0,0-1 0 0 0,-12 6 0 0 0,1 1-592 0 0,-24 13 52 0 0,26-17-71 0 0,-35 26-1 0 0,48-32 6 0 0,2 1 0 0 0,-1-1 0 0 0,0 1-1 0 0,1-1 1 0 0,0 1 0 0 0,0 1-1 0 0,0-1 1 0 0,1 1 0 0 0,0-1-1 0 0,0 1 1 0 0,-3 7 0 0 0,6-12 15 0 0,0 1 1 0 0,-1-1 0 0 0,1 0 0 0 0,0 1 0 0 0,0-1 0 0 0,0 0 0 0 0,0 0 0 0 0,0 1-1 0 0,0-1 1 0 0,0 0 0 0 0,0 1 0 0 0,1-1 0 0 0,-1 0 0 0 0,0 0 0 0 0,1 1-1 0 0,-1-1 1 0 0,1 0 0 0 0,0 0 0 0 0,-1 0 0 0 0,1 0 0 0 0,0 0 0 0 0,-1 0 0 0 0,1 0-1 0 0,0 0 1 0 0,0 0 0 0 0,0 0 0 0 0,0 0 0 0 0,0 0 0 0 0,0-1 0 0 0,0 1-1 0 0,0 0 1 0 0,1-1 0 0 0,-1 1 0 0 0,0-1 0 0 0,0 1 0 0 0,3 0 0 0 0,2 1 126 0 0,1 0-1 0 0,0 0 1 0 0,0-1 0 0 0,0 0 0 0 0,10 0 0 0 0,17-1 545 0 0,63-10 0 0 0,-71 6-560 0 0,4-1 85 0 0,-1-1 1 0 0,1-1 0 0 0,-2-1-1 0 0,40-18 1 0 0,-66 25-202 0 0,0 0-1 0 0,0 0 1 0 0,0 0 0 0 0,0 0-1 0 0,-1 0 1 0 0,1 0 0 0 0,0 0-1 0 0,-1-1 1 0 0,1 1 0 0 0,0-1-1 0 0,-1 1 1 0 0,0-1 0 0 0,1 0-1 0 0,-1 0 1 0 0,0 1 0 0 0,0-1-1 0 0,0 0 1 0 0,0 0 0 0 0,0 0-1 0 0,1-3 1 0 0,-2 2-6 0 0,0 1 1 0 0,0 0-1 0 0,0-1 0 0 0,0 1 0 0 0,0-1 1 0 0,-1 1-1 0 0,1 0 0 0 0,-1-1 0 0 0,1 1 1 0 0,-1 0-1 0 0,0 0 0 0 0,0-1 0 0 0,0 1 1 0 0,0 0-1 0 0,0 0 0 0 0,0 0 0 0 0,-1 0 1 0 0,-1-2-1 0 0,-5-4-13 0 0,0 0 1 0 0,0 1 0 0 0,0-1-1 0 0,-1 2 1 0 0,-1-1-1 0 0,-15-8 1 0 0,12 8-119 0 0,1-1-1 0 0,0 0 1 0 0,-11-10-1 0 0,15 10-86 0 0,4 6-6 0 0,1-1 0 0 0,0 0 0 0 0,0 0-1 0 0,0 0 1 0 0,0 0 0 0 0,0 0 0 0 0,1-1 0 0 0,0 1 0 0 0,-1-1 0 0 0,1 1 0 0 0,1-1-1 0 0,-3-6 1 0 0,3-1-950 0 0</inkml:trace>
</inkml:ink>
</file>

<file path=ppt/ink/ink8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6:18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1 13103 0 0,'0'0'1186'0'0,"-1"1"-978"0"0,-11 6-101 0 0,0 0 0 0 0,1 1 1 0 0,0 0-1 0 0,0 1 0 0 0,1 0 1 0 0,0 1-1 0 0,-14 18 0 0 0,-53 85 482 0 0,68-99-538 0 0,-13 21 134 0 0,-22 32 425 0 0,-62 134-1 0 0,45-52-130 0 0,-25 57-192 0 0,21-42-158 0 0,13-28-48 0 0,31-100-1542 0 0,20-34 618 0 0</inkml:trace>
</inkml:ink>
</file>

<file path=ppt/ink/ink8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6:18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8 115 8287 0 0,'-7'2'11700'0'0,"10"-1"-11348"0"0,36 1-93 0 0,0-1 0 0 0,48-6-1 0 0,82-16 169 0 0,-132 16-268 0 0,239-49 1079 0 0,-135 24-2575 0 0,-120 27-240 0 0,0 1-3497 0 0,-1 2-1382 0 0</inkml:trace>
</inkml:ink>
</file>

<file path=ppt/ink/ink8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6:18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8751 0 0,'0'0'674'0'0,"9"-5"2998"0"0,-8 5-3463 0 0,1 1 0 0 0,0-1 0 0 0,-1 1 0 0 0,1-1 1 0 0,0 1-1 0 0,-1-1 0 0 0,1 1 0 0 0,-1 0 0 0 0,1 0 0 0 0,-1 0 1 0 0,0 0-1 0 0,1 0 0 0 0,-1 0 0 0 0,0 0 0 0 0,1 0 1 0 0,-1 1-1 0 0,0-1 0 0 0,0 0 0 0 0,0 1 0 0 0,1 1 0 0 0,3 6-334 0 0,0 1-1 0 0,5 11 0 0 0,-7-13 352 0 0,14 30-133 0 0,-5-9 20 0 0,1-1 1 0 0,1 0 0 0 0,1 0 0 0 0,24 30-1 0 0,78 76 191 0 0,-101-118-262 0 0,1-1-1 0 0,1-1 0 0 0,0 0 1 0 0,0-2-1 0 0,38 20 0 0 0,-47-28-206 0 0,0-1 0 0 0,0 0-1 0 0,0-1 1 0 0,0 0 0 0 0,0 0-1 0 0,12 0 1 0 0,5-2-1174 0 0</inkml:trace>
</inkml:ink>
</file>

<file path=ppt/ink/ink8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6:19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0 16703 0 0,'0'0'1512'0'0,"-1"1"-1245"0"0,-6 4-233 0 0,1 0 0 0 0,0 0 0 0 0,0 1 0 0 0,1 0 0 0 0,0 0 0 0 0,-7 11 0 0 0,-15 15 57 0 0,7-12-86 0 0,-1-2-1 0 0,-37 26 0 0 0,-54 26-188 0 0,30-19-105 0 0,-34 23-191 0 0,-95 63-288 0 0,186-118-33 0 0,23-18-54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48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97 173 12895 0 0,'-25'1'2148'0'0,"-46"7"3063"0"0,95-10-4508 0 0,1 0 0 0 0,0-2 0 0 0,25-7 0 0 0,-5 1-106 0 0,376-45 2180 0 0,-161 26-1727 0 0,-115 14-691 0 0,-67 8-1202 0 0,115-25 0 0 0,-169 25-1662 0 0,-4 0-6138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0:32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10135 0 0,'0'0'778'0'0,"0"0"-624"0"0,-1 1-1 0 0,0-1 1 0 0,0 0 0 0 0,1 0 0 0 0,-1 1 0 0 0,0-1 0 0 0,1 0 0 0 0,-1 1 0 0 0,0-1 0 0 0,1 1 0 0 0,-1-1-1 0 0,1 1 1 0 0,-2 0 0 0 0,-1 6 158 0 0,0 0 0 0 0,1-1 0 0 0,0 1 0 0 0,0 1-1 0 0,1-1 1 0 0,-1 0 0 0 0,1 0 0 0 0,1 1 0 0 0,0-1 0 0 0,0 0-1 0 0,0 1 1 0 0,1-1 0 0 0,2 11 0 0 0,-1-6-15 0 0,1-1-1 0 0,0 1 1 0 0,1 0-1 0 0,1-1 1 0 0,0 0 0 0 0,0 0-1 0 0,11 17 1 0 0,-6-16-53 0 0,0 0 0 0 0,1 0 0 0 0,0-1 0 0 0,1-1 0 0 0,0 1 0 0 0,20 12 0 0 0,88 44 765 0 0,-93-53-821 0 0,13 5 229 0 0,1-2 0 0 0,69 20 0 0 0,89 11 672 0 0,-178-44-989 0 0,74 13-112 0 0,-93-17-147 0 0</inkml:trace>
</inkml:ink>
</file>

<file path=ppt/ink/ink8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6:19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241 381 9071 0 0,'-2'1'414'0'0,"-11"2"-465"0"0,-15 6 1022 0 0,-33 4 0 0 0,53-12-506 0 0,0 0 0 0 0,0 0 0 0 0,0-1 1 0 0,-1 0-1 0 0,1 0 0 0 0,0-1 0 0 0,0 0 0 0 0,0-1 0 0 0,-8-2 0 0 0,13 3-382 0 0,0 0 1 0 0,0 0-1 0 0,1 0 0 0 0,-1-1 0 0 0,1 1 0 0 0,-1-1 0 0 0,1 0 0 0 0,-1 1 0 0 0,1-1 1 0 0,0 0-1 0 0,0 0 0 0 0,0-1 0 0 0,0 1 0 0 0,0 0 0 0 0,1-1 0 0 0,-1 1 1 0 0,1-1-1 0 0,0 1 0 0 0,-1-1 0 0 0,1 0 0 0 0,0 1 0 0 0,0-1 0 0 0,1 0 1 0 0,-1 0-1 0 0,1 0 0 0 0,-1 0 0 0 0,1 0 0 0 0,0-2 0 0 0,0-2 89 0 0,1 0 0 0 0,0 1 0 0 0,0-1 1 0 0,1 0-1 0 0,-1 1 0 0 0,1 0 0 0 0,1-1 0 0 0,-1 1 0 0 0,1 0 0 0 0,0 0 0 0 0,6-8 0 0 0,16-24-214 0 0,47-64-307 0 0,-59 87 296 0 0,0 0 0 0 0,1 0 0 0 0,1 1 0 0 0,19-14 0 0 0,-30 25 44 0 0,1 0 0 0 0,-1 1 0 0 0,1-1 1 0 0,-1 1-1 0 0,1 0 0 0 0,0 0 0 0 0,0 1 0 0 0,0-1 0 0 0,0 1 0 0 0,0 0 0 0 0,0 1 0 0 0,0-1 0 0 0,0 1 0 0 0,1 0 1 0 0,-1 0-1 0 0,0 0 0 0 0,5 2 0 0 0,1 0-8 0 0,-1 1 0 0 0,0 1 0 0 0,0 0 0 0 0,0 0 0 0 0,0 1 0 0 0,0 0 0 0 0,9 7 0 0 0,-5-3 25 0 0,9 5-21 0 0,-1 2 1 0 0,21 18-1 0 0,-38-29 11 0 0,0 0-1 0 0,0 0 1 0 0,0 0 0 0 0,-1 0-1 0 0,0 0 1 0 0,0 1-1 0 0,-1 0 1 0 0,1 0-1 0 0,-1 0 1 0 0,0 0-1 0 0,-1 1 1 0 0,0-1 0 0 0,3 11-1 0 0,-5-13 13 0 0,0 0-1 0 0,0 1 1 0 0,-1-1-1 0 0,1 0 1 0 0,-1 0-1 0 0,0 0 1 0 0,0 0-1 0 0,0 0 0 0 0,-1 0 1 0 0,0 0-1 0 0,1-1 1 0 0,-1 1-1 0 0,0 0 1 0 0,-1-1-1 0 0,1 0 1 0 0,-1 1-1 0 0,1-1 1 0 0,-7 5-1 0 0,-3 3 36 0 0,0 0 0 0 0,-1 0 0 0 0,-19 10 0 0 0,7-7-45 0 0,-1-1 0 0 0,-54 18 0 0 0,57-23 0 0 0,9-3-3 0 0,-70 23-128 0 0,75-25 84 0 0,0-1 1 0 0,0-1-1 0 0,0 1 1 0 0,0-2-1 0 0,0 1 1 0 0,0-1-1 0 0,-12-2 1 0 0,21 2-16 0 0,0 0 1 0 0,0 0 0 0 0,-1 0 0 0 0,1 0 0 0 0,0 0-1 0 0,0-1 1 0 0,-1 1 0 0 0,1 0 0 0 0,0 0 0 0 0,0 0 0 0 0,0-1-1 0 0,-1 1 1 0 0,1 0 0 0 0,0 0 0 0 0,0-1 0 0 0,0 1 0 0 0,0 0-1 0 0,0 0 1 0 0,-1-1 0 0 0,1 1 0 0 0,0 0 0 0 0,0 0-1 0 0,0-1 1 0 0,0 1 0 0 0,0 0 0 0 0,0-1 0 0 0,0 1 0 0 0,0 0-1 0 0,0-1 1 0 0,0 1 0 0 0,0 0 0 0 0,0-1-113 0 0,3-11-1100 0 0</inkml:trace>
</inkml:ink>
</file>

<file path=ppt/ink/ink8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6:19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0 12495 0 0,'0'0'1134'0'0,"1"1"-937"0"0,1 1-167 0 0,-1 0-1 0 0,1 1 1 0 0,-1-1-1 0 0,1 0 1 0 0,-1 0-1 0 0,0 0 1 0 0,0 1 0 0 0,0-1-1 0 0,0 1 1 0 0,-1-1-1 0 0,1 1 1 0 0,-1-1 0 0 0,1 1-1 0 0,-1-1 1 0 0,0 1-1 0 0,0-1 1 0 0,0 1-1 0 0,0-1 1 0 0,-1 1 0 0 0,1-1-1 0 0,-1 1 1 0 0,1-1-1 0 0,-1 1 1 0 0,-2 3 0 0 0,-2 8 27 0 0,-1-2 0 0 0,-1 1 0 0 0,-10 15 1 0 0,9-16-34 0 0,-67 100 440 0 0,44-68-149 0 0,-73 95 889 0 0,53-74-621 0 0,-25 24 276 0 0,-17 25 110 0 0,84-101-885 0 0,-39 61 435 0 0,42-64-456 0 0,0 1-1 0 0,1 1 1 0 0,1-1-1 0 0,0 1 1 0 0,-3 12-1 0 0,6-20-67 0 0,1-1 0 0 0,-1 0 0 0 0,1 0 0 0 0,0 1 0 0 0,0-1 0 0 0,1 0 0 0 0,-1 0 0 0 0,1 1 0 0 0,1 4 0 0 0,-1-6-95 0 0,8 6-2622 0 0,0-5 1258 0 0</inkml:trace>
</inkml:ink>
</file>

<file path=ppt/ink/ink8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6:20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4143 0 0,'1'2'3199'0'0,"10"45"6298"0"0,-8-30-9124 0 0,1-1 0 0 0,1-1 0 0 0,0 1-1 0 0,13 27 1 0 0,-7-24-243 0 0,1 0-1 0 0,1-1 1 0 0,1-1-1 0 0,0 0 1 0 0,1-1-1 0 0,1-1 1 0 0,23 19-1 0 0,-13-16 214 0 0,1 0 0 0 0,0-2 0 0 0,2 0 0 0 0,42 16 0 0 0,49 13 706 0 0,99 42 75 0 0,-25 6-2279 0 0,-192-92 737 0 0</inkml:trace>
</inkml:ink>
</file>

<file path=ppt/ink/ink8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6:20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0 12439 0 0,'-2'1'958'0'0,"-16"7"-353"0"0,1 0 0 0 0,1 0 0 0 0,-1 2 0 0 0,-14 11 0 0 0,-59 51 2174 0 0,31-23-2878 0 0,4-5 202 0 0,1 2 1 0 0,-68 77 0 0 0,-37 45 51 0 0,84-103-5670 0 0,39-38-523 0 0</inkml:trace>
</inkml:ink>
</file>

<file path=ppt/ink/ink8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6:31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68 455 0 0,'20'-3'23'0'0,"-16"1"-28"0"0,3-3 1963 0 0,6-3 4672 0 0,20-13-2756 0 0,-31 21-3426 0 0,0-2-2 0 0,30-20 1626 0 0,-30 20-1366 0 0,8 0 690 0 0,-10 2-707 0 0,-7 8-859 0 0,-6 6 183 0 0,-1 0 0 0 0,0-2 0 0 0,-1 1 0 0 0,-32 19 0 0 0,-2 1-1 0 0,-192 174 116 0 0,228-193-128 0 0,0 0 0 0 0,1 1 0 0 0,-14 24 0 0 0,19-27 0 0 0,3 2 0 0 0,3 0 0 0 0,2-11 0 0 0,-1 0 0 0 0,1 0 0 0 0,-1 0 0 0 0,1 0 0 0 0,0 0 0 0 0,0 0 0 0 0,3 4 0 0 0,-4-5 0 0 0,1 0 0 0 0,0 0 0 0 0,0-1 0 0 0,0 1 0 0 0,0 0 0 0 0,0-1 0 0 0,0 1 0 0 0,0 0 0 0 0,0-1 0 0 0,1 0 0 0 0,-1 1 0 0 0,1-1 0 0 0,-1 0 0 0 0,1 0 0 0 0,2 2 0 0 0,2 0 0 0 0,-1 0 4 0 0,1 0-1 0 0,-1 0 1 0 0,1 0-1 0 0,0-1 1 0 0,0 0-1 0 0,0 0 1 0 0,0 0-1 0 0,1-1 1 0 0,10 1-1 0 0,6-1 11 0 0,31-3 0 0 0,-42 2-18 0 0,11-2-1156 0 0,-1-1 1 0 0,25-6-1 0 0,-33 5-588 0 0</inkml:trace>
</inkml:ink>
</file>

<file path=ppt/ink/ink8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6:31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38 5527 0 0,'0'0'423'0'0,"-2"1"-71"0"0,-5 1 862 0 0,0 0 1 0 0,0 1-1 0 0,1 0 1 0 0,-8 5-1 0 0,-25 21 405 0 0,20-11-1445 0 0,-29 33 1 0 0,42-43-104 0 0,1-1 0 0 0,0 1 0 0 0,0 0 0 0 0,1 1 0 0 0,-1-1 1 0 0,2 1-1 0 0,-1 0 0 0 0,2 0 0 0 0,-4 11 0 0 0,5-15-20 0 0,0 0-1 0 0,1 1 1 0 0,-1-1 0 0 0,1 0-1 0 0,0 0 1 0 0,0 0 0 0 0,0 0-1 0 0,1 0 1 0 0,0 0-1 0 0,0 0 1 0 0,0 0 0 0 0,1 0-1 0 0,-1 0 1 0 0,1 0 0 0 0,0 0-1 0 0,1-1 1 0 0,-1 1 0 0 0,5 5-1 0 0,-5-8-18 0 0,0 1 0 0 0,0-1 0 0 0,1 0 0 0 0,-1 0 0 0 0,1 0 0 0 0,0 0-1 0 0,-1 0 1 0 0,1 0 0 0 0,0-1 0 0 0,0 0 0 0 0,0 1 0 0 0,0-1 0 0 0,0 0 0 0 0,4 0 0 0 0,-2 0 17 0 0,1 0 0 0 0,-1-1 0 0 0,0 0 0 0 0,0 0 0 0 0,0-1 0 0 0,0 1 0 0 0,1-1 0 0 0,5-2 0 0 0,6-3 127 0 0,1-1 0 0 0,-1-1-1 0 0,30-18 1 0 0,-38 21-119 0 0,4-3 3 0 0,0 0 0 0 0,-1-1 0 0 0,1-1-1 0 0,-2 0 1 0 0,1-1 0 0 0,-2 0 0 0 0,1 0-1 0 0,10-18 1 0 0,-17 24-42 0 0,-1-1-1 0 0,1 0 1 0 0,-1-1-1 0 0,-1 1 1 0 0,1 0-1 0 0,-1-1 1 0 0,0 0 0 0 0,-1 1-1 0 0,2-10 1 0 0,-3 11 1 0 0,0 1 0 0 0,0-1 0 0 0,-1 0 0 0 0,1 0 0 0 0,-1 0 0 0 0,0 0 0 0 0,0 0 0 0 0,-1 0 1 0 0,1 1-1 0 0,-1-1 0 0 0,0 1 0 0 0,-1-1 0 0 0,1 1 0 0 0,-4-5 0 0 0,3 5-14 0 0,0 0 1 0 0,0 0-1 0 0,-1 1 0 0 0,0-1 0 0 0,1 1 0 0 0,-1 0 1 0 0,-1 0-1 0 0,1 0 0 0 0,0 0 0 0 0,-1 1 0 0 0,1 0 1 0 0,-1 0-1 0 0,-7-2 0 0 0,1 1-91 0 0,0 0-1 0 0,0 2 0 0 0,0-1 1 0 0,-21 1-1 0 0,20-1 9 0 0,20-9-3844 0 0</inkml:trace>
</inkml:ink>
</file>

<file path=ppt/ink/ink8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6:32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 9671 0 0,'0'0'5672'0'0,"1"2"-5380"0"0,-1 5-197 0 0,0-1-1 0 0,0 0 1 0 0,-1 1-1 0 0,1-1 1 0 0,-1 0-1 0 0,-1 1 1 0 0,-2 7-1 0 0,-19 46 289 0 0,15-41-243 0 0,-87 219 1393 0 0,57-139-1028 0 0,13-32-248 0 0,-41 78 1 0 0,-33 27-124 0 0,58-103-72 0 0,32-52-34 0 0,1 1-1 0 0,-10 27 1 0 0,17-40 15 0 0,4 5-65 0 0,-2-9-64 0 0,1 1 0 0 0,-1-1 0 0 0,1 1 0 0 0,0-1-1 0 0,-1 0 1 0 0,1 0 0 0 0,0 0 0 0 0,0 0 0 0 0,0 0 0 0 0,0 0 0 0 0,0-1-1 0 0,0 1 1 0 0,0-1 0 0 0,0 1 0 0 0,0-1 0 0 0,1 0 0 0 0,-1 1 0 0 0,0-1-1 0 0,0 0 1 0 0,0-1 0 0 0,0 1 0 0 0,4-1 0 0 0,15-2-6333 0 0</inkml:trace>
</inkml:ink>
</file>

<file path=ppt/ink/ink8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6:32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12 151 3223 0 0,'-11'-7'15867'0'0,"14"5"-15296"0"0,203-83 1939 0 0,-139 59-2018 0 0,-44 19-617 0 0,1 0 1 0 0,0 1-1 0 0,43-4 0 0 0,-66 10 37 0 0,-1-1 0 0 0,1 1 0 0 0,0 0 0 0 0,-1 0 0 0 0,1 0 0 0 0,0 0 0 0 0,-1 1 0 0 0,1-1-1 0 0,0 0 1 0 0,-1 0 0 0 0,1 0 0 0 0,0 0 0 0 0,-1 1 0 0 0,1-1 0 0 0,0 0 0 0 0,-1 1 0 0 0,1-1-1 0 0,0 1 1 0 0,0 0-211 0 0,2 0-773 0 0,-1 0-202 0 0,6 5-92 0 0,-6-4-10 0 0</inkml:trace>
</inkml:ink>
</file>

<file path=ppt/ink/ink8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6:32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92 147 11375 0 0,'0'0'1031'0'0,"0"-2"-732"0"0,0-1-91 0 0,0 0 1 0 0,0 0-1 0 0,1 0 1 0 0,-1 1-1 0 0,1-1 1 0 0,0 0-1 0 0,-1 0 0 0 0,1 0 1 0 0,1 1-1 0 0,-1-1 1 0 0,0 0-1 0 0,1 1 1 0 0,-1-1-1 0 0,1 1 1 0 0,0-1-1 0 0,-1 1 1 0 0,1 0-1 0 0,1 0 1 0 0,2-3-1 0 0,3-2 27 0 0,0 0-1 0 0,0 1 0 0 0,0 1 1 0 0,15-8-1 0 0,1 1 447 0 0,45-15 0 0 0,-59 24-513 0 0,0 1-1 0 0,0-1 1 0 0,1 1-1 0 0,-1 1 1 0 0,1 0-1 0 0,-1 1 1 0 0,13 0 0 0 0,-22 0-154 0 0,-1 1 0 0 0,1-1 0 0 0,0 0 0 0 0,-1 0 0 0 0,1 1 0 0 0,0-1 0 0 0,0 0 0 0 0,-1 1 0 0 0,1-1 0 0 0,-1 0 0 0 0,1 1 0 0 0,0-1 0 0 0,-1 1 0 0 0,1-1 0 0 0,-1 1 0 0 0,1-1 0 0 0,-1 1 0 0 0,1 0 0 0 0,-1-1 0 0 0,0 1 0 0 0,1 0 0 0 0,0 1 0 0 0,3 14 79 0 0,-4-14-90 0 0,1 3-2 0 0,-1 1 1 0 0,0 0-1 0 0,0-1 0 0 0,-1 1 0 0 0,1 0 0 0 0,-1-1 0 0 0,0 1 1 0 0,-1-1-1 0 0,1 1 0 0 0,-1-1 0 0 0,0 0 0 0 0,-1 0 0 0 0,1 1 1 0 0,-5 6-1 0 0,-6 7-2 0 0,-1-1 0 0 0,-21 22 0 0 0,18-20 2 0 0,-43 44-1 0 0,-79 66 0 0 0,110-101-5 0 0,-20 23 74 0 0,48-50 86 0 0,1-2-151 0 0,0 0-1 0 0,0 0 1 0 0,1 0 0 0 0,-1 0-1 0 0,0 0 1 0 0,0 0 0 0 0,0 0-1 0 0,1 0 1 0 0,-1 0 0 0 0,0 0-1 0 0,0 0 1 0 0,0 0 0 0 0,1 0-1 0 0,-1 0 1 0 0,0 0 0 0 0,0 1-1 0 0,0-1 1 0 0,0 0 0 0 0,1 0-1 0 0,-1 0 1 0 0,0 0 0 0 0,0 0-1 0 0,0 1 1 0 0,0-1 0 0 0,0 0-1 0 0,0 0 1 0 0,0 0 0 0 0,0 0-1 0 0,1 1 1 0 0,-1-1 0 0 0,0 1 4 0 0,0-1 0 0 0,0 1 0 0 0,1-1 0 0 0,-1 1 1 0 0,0-1-1 0 0,1 1 0 0 0,-1-1 0 0 0,1 1 0 0 0,-1-1 0 0 0,0 1 1 0 0,1-1-1 0 0,-1 0 0 0 0,1 1 0 0 0,-1-1 0 0 0,1 0 0 0 0,-1 1 1 0 0,1-1-1 0 0,0 0 0 0 0,0 0 0 0 0,12 5 30 0 0,1-2-1 0 0,0 1 1 0 0,26 1-1 0 0,47-1 853 0 0,-25-3-2460 0 0,-3 5-3692 0 0,-32-1-1562 0 0</inkml:trace>
</inkml:ink>
</file>

<file path=ppt/ink/ink8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6:33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13847 0 0,'0'0'1254'0'0,"0"-2"-1029"0"0,0-7-120 0 0,0 6 841 0 0,14 9 115 0 0,-6-3-917 0 0,-1 2 1 0 0,0-1-1 0 0,0 1 1 0 0,0 0-1 0 0,-1 1 1 0 0,0 0-1 0 0,0 0 1 0 0,0 0-1 0 0,6 10 1 0 0,-4-7 126 0 0,-1 0 1 0 0,2 0 0 0 0,15 12 0 0 0,40 21 733 0 0,86 41-1 0 0,-141-78-969 0 0,8 4-93 0 0,55 26 391 0 0,-61-30-605 0 0,0-1 0 0 0,0 0 0 0 0,1-1 1 0 0,18 3-1 0 0,2-7-6097 0 0,-17-1 87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0:33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1 5983 0 0,'-1'2'3116'0'0,"-32"64"4663"0"0,-7 15-2950 0 0,-25 39-3282 0 0,45-87-1505 0 0,-1 0-1 0 0,-2-1 1 0 0,-47 49-1 0 0,44-57 30 0 0,0-1-1 0 0,-37 23 0 0 0,-61 32-868 0 0,104-66 321 0 0,19-11-182 0 0</inkml:trace>
</inkml:ink>
</file>

<file path=ppt/ink/ink8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6:33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 11375 0 0,'0'0'522'0'0,"-2"1"-13"0"0,-29 34 259 0 0,-65 57-1 0 0,-46 21 1184 0 0,124-99-1834 0 0,-12 9 165 0 0,2 2 1 0 0,1 1 0 0 0,1 2 0 0 0,1 0 0 0 0,2 2 0 0 0,-33 52 0 0 0,29-25-731 0 0,26-55-202 0 0</inkml:trace>
</inkml:ink>
</file>

<file path=ppt/ink/ink8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6:35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150 213 919 0 0,'-75'1'1116'0'0,"0"6"10776"0"0,80-7-11286 0 0,63 8 233 0 0,76-2 0 0 0,74-11 79 0 0,-79 1-472 0 0,569-29 1150 0 0,-534 16-1482 0 0,187-44 0 0 0,-317 51-114 0 0,253-49 0 0 0,1 17 0 0 0,-219 38 31 0 0,-71 4-64 0 0,0 1-1 0 0,0 0 1 0 0,0 0 0 0 0,0 1 0 0 0,-1 0 0 0 0,1 0 0 0 0,10 5 0 0 0,-16-6-39 0 0,0-1 1 0 0,-1 1 0 0 0,1 0 0 0 0,-1 0-1 0 0,1 0 1 0 0,-1 0 0 0 0,1 0 0 0 0,-1 0 0 0 0,0 1-1 0 0,0-1 1 0 0,1 0 0 0 0,-1 1 0 0 0,0-1-1 0 0,1 3 1 0 0,-2-3-326 0 0,1 0-1 0 0,-1 1 1 0 0,0-1-1 0 0,1 0 1 0 0,-1 1-1 0 0,0-1 1 0 0,0 1-1 0 0,0-1 1 0 0,0 1-1 0 0,0-1 0 0 0,0 3 1 0 0,-5 14-5338 0 0</inkml:trace>
</inkml:ink>
</file>

<file path=ppt/ink/ink8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6:35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232 234 7831 0 0,'0'0'603'0'0,"-2"0"-396"0"0,-7 0 2649 0 0,12-1-1942 0 0,117-62 582 0 0,-55 26-895 0 0,1 3-1 0 0,112-40 1 0 0,-158 68-218 0 0,0 0 0 0 0,29-4 1 0 0,-43 9-315 0 0,1 0 1 0 0,-1 0-1 0 0,1 1 1 0 0,0 0 0 0 0,-1 1-1 0 0,1-1 1 0 0,-1 1-1 0 0,1 0 1 0 0,-1 1 0 0 0,1 0-1 0 0,8 3 1 0 0,-13-4-69 0 0,-1 0-1 0 0,1 0 1 0 0,0-1 0 0 0,-1 1-1 0 0,1 0 1 0 0,-1 0 0 0 0,0 1-1 0 0,1-1 1 0 0,-1 0 0 0 0,0 0-1 0 0,0 1 1 0 0,0-1 0 0 0,0 1-1 0 0,0-1 1 0 0,0 1 0 0 0,0-1-1 0 0,0 1 1 0 0,0-1 0 0 0,-1 1-1 0 0,1 0 1 0 0,-1-1 0 0 0,1 1-1 0 0,-1 0 1 0 0,0 0 0 0 0,0-1-1 0 0,0 1 1 0 0,0 0 0 0 0,0 0-1 0 0,0-1 1 0 0,0 1 0 0 0,0 0-1 0 0,-1 0 1 0 0,1-1 0 0 0,-1 1-1 0 0,1 0 1 0 0,-1-1 0 0 0,-1 3-1 0 0,-2 5-64 0 0,-1 0 0 0 0,-1 0 0 0 0,0 0 0 0 0,-14 15 0 0 0,20-24 64 0 0,-18 21-143 0 0,-1-2-1 0 0,-2 0 0 0 0,-25 18 1 0 0,-71 43-274 0 0,86-61 376 0 0,-136 78-19 0 0,152-89 56 0 0,-53 25 104 0 0,-95 33 0 0 0,63-28 44 0 0,58-23 187 0 0,40-14 574 0 0,6-1-814 0 0,20 3-24 0 0,0-2-1 0 0,0 0 1 0 0,33-5 0 0 0,74-14 25 0 0,50-14 153 0 0,189-29 2048 0 0,-352 59-2150 0 0,243-21 1338 0 0,-218 22-1595 0 0,0 2 0 0 0,0 2 0 0 0,0 2 1 0 0,45 10-1 0 0,-88-15 112 0 0,36 10-727 0 0,-10 1-2825 0 0,-14-5-2952 0 0</inkml:trace>
</inkml:ink>
</file>

<file path=ppt/ink/ink8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6:43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53 5695 0 0,'0'0'3704'0'0,"-2"1"-3160"0"0,-6 3 2 0 0,5-3 6 0 0,1-1 6 0 0,-13 3 6432 0 0,19-5-4266 0 0,15-5-1419 0 0,28-5-1708 0 0,17 0 671 0 0,64-3 1 0 0,65 6 77 0 0,-187 9-341 0 0,153 0 223 0 0,-110-3-205 0 0,-44 2-10 0 0,21 2 12 0 0,-12 3-233 0 0,-11-3-298 0 0,0 1-1 0 0,1 0 0 0 0,-1 0 0 0 0,0 0 0 0 0,3 4 0 0 0,8 6-5002 0 0,-5-2-806 0 0</inkml:trace>
</inkml:ink>
</file>

<file path=ppt/ink/ink8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7:05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7799 0 0,'0'0'8207'0'0,"2"1"-7670"0"0,6 0-215 0 0,1 1 0 0 0,-1-1 1 0 0,0-1-1 0 0,1 0 0 0 0,15-1 0 0 0,46-11 748 0 0,-19 2-585 0 0,118-18-18 0 0,135-15 322 0 0,-287 42-1056 0 0,1 1 0 0 0,0 1-1 0 0,32 5 1 0 0,-39-1-1456 0 0,-5-2-422 0 0</inkml:trace>
</inkml:ink>
</file>

<file path=ppt/ink/ink8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7:06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630 138 1839 0 0,'54'-39'1201'0'0,"22"-21"6014"0"0,-73 57-6802 0 0,-1 0-1 0 0,1 1 1 0 0,0-1-1 0 0,-1 0 1 0 0,0-1-1 0 0,3-3 1 0 0,-2-4 4003 0 0,-6 11-4106 0 0,-4-1-285 0 0,0 0 0 0 0,0 1 0 0 0,0 0 0 0 0,-1 0 1 0 0,1 1-1 0 0,0 0 0 0 0,0 0 0 0 0,0 0 0 0 0,0 1 0 0 0,0 0 1 0 0,1 1-1 0 0,-1 0 0 0 0,-7 3 0 0 0,-13 9 114 0 0,-45 32-1 0 0,52-33-125 0 0,-98 68-45 0 0,-112 103 0 0 0,210-165 10 0 0,0 0 1 0 0,2 0-1 0 0,0 2 0 0 0,2 0 0 0 0,0 1 0 0 0,1 1 0 0 0,2 0 0 0 0,0 1 1 0 0,2 1-1 0 0,-13 39 0 0 0,18-42-5 0 0,1 1 0 0 0,0-1 0 0 0,2 1 0 0 0,0 0 0 0 0,2 0 0 0 0,1 0 0 0 0,1 0 0 0 0,0 0 0 0 0,2 0 0 0 0,1-1 0 0 0,1 1 1 0 0,12 32-1 0 0,-1-15-302 0 0,37 68 0 0 0,33 33-471 0 0,-8-27 288 0 0,-37-57 272 0 0,66 123 0 0 0,-91-145 230 0 0,-2 0 0 0 0,-1 0-1 0 0,-2 1 1 0 0,-1 1 0 0 0,-2 0-1 0 0,4 44 1 0 0,-10-58 69 0 0,-1 0 0 0 0,-2 0 0 0 0,0 0-1 0 0,-1 0 1 0 0,-2 0 0 0 0,0-1 0 0 0,-2 1-1 0 0,0-1 1 0 0,-2 0 0 0 0,0-1 0 0 0,-13 24 0 0 0,10-27-6 0 0,-1-1 1 0 0,0 0-1 0 0,-2 0 1 0 0,0-2 0 0 0,-1 1-1 0 0,-19 15 1 0 0,-2-2 146 0 0,-71 45-1 0 0,91-65-64 0 0,-1 0 0 0 0,0-1-1 0 0,-1-1 1 0 0,-28 9 0 0 0,44-17 71 0 0,2-1-208 0 0,-1 0 1 0 0,0 0-1 0 0,1 0 0 0 0,-1 0 0 0 0,0 0 1 0 0,1-1-1 0 0,0 1 0 0 0,-1 0 0 0 0,1 0 0 0 0,0 0 1 0 0,-1-1-1 0 0,1 1 0 0 0,0 0 0 0 0,0-3 1 0 0,3-8-263 0 0,4-1-22 0 0</inkml:trace>
</inkml:ink>
</file>

<file path=ppt/ink/ink8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7:06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44 9703 0 0,'2'-2'440'0'0,"12"-8"474"0"0,0 0 0 0 0,24-12 5609 0 0,-40 24-6164 0 0,-357 269 1475 0 0,331-251-1834 0 0,0 0 0 0 0,-29 30 0 0 0,45-38 0 0 0,0 1 0 0 0,1 0 0 0 0,0 1 0 0 0,1 0 0 0 0,1 0 0 0 0,-11 22 0 0 0,18-33-1 0 0,1 0 0 0 0,0 1 0 0 0,0-1 0 0 0,0 0 0 0 0,0 1 0 0 0,0-1 0 0 0,1 1 0 0 0,-1-1-1 0 0,1 0 1 0 0,0 1 0 0 0,0-1 0 0 0,1 1 0 0 0,-1-1 0 0 0,1 1 0 0 0,0 3 0 0 0,0-4-8 0 0,1-1 0 0 0,-1 1 1 0 0,0-1-1 0 0,1 0 0 0 0,-1 1 0 0 0,1-1 1 0 0,-1 0-1 0 0,1 0 0 0 0,0 0 1 0 0,0 0-1 0 0,0 0 0 0 0,0 0 0 0 0,1-1 1 0 0,-1 1-1 0 0,0-1 0 0 0,1 1 0 0 0,-1-1 1 0 0,1 0-1 0 0,3 1 0 0 0,15 5-44 0 0,0-2-1 0 0,1 0 1 0 0,-1-2-1 0 0,29 2 1 0 0,88-6-2293 0 0,-103-1-4113 0 0</inkml:trace>
</inkml:ink>
</file>

<file path=ppt/ink/ink8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7:07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32 11055 0 0,'0'0'852'0'0,"-2"0"-444"0"0,-4 0-157 0 0,0 1-1 0 0,1 0 0 0 0,-1 0 1 0 0,1 0-1 0 0,0 1 0 0 0,-1-1 1 0 0,1 1-1 0 0,0 1 0 0 0,0-1 1 0 0,0 1-1 0 0,1 0 0 0 0,-1 0 1 0 0,0 0-1 0 0,-7 8 0 0 0,-5 6-96 0 0,2 0 0 0 0,-19 26 0 0 0,20-25 217 0 0,2-2-323 0 0,0 0 0 0 0,1 1 0 0 0,1 1 0 0 0,0-1 0 0 0,1 1 0 0 0,-6 20 0 0 0,10-18-30 0 0,7-15 33 0 0,-1-3 4 0 0,0 1 3 0 0,0 1-1 0 0,1 0 0 0 0,0-1 1 0 0,-1 0-1 0 0,1 1 1 0 0,1-1-1 0 0,-1 0 1 0 0,0 0-1 0 0,1 0 0 0 0,-1 0 1 0 0,1-1-1 0 0,0 1 1 0 0,0-1-1 0 0,3 3 1 0 0,1-1 77 0 0,1-1 1 0 0,-1 0-1 0 0,0 0 1 0 0,1-1-1 0 0,0 1 0 0 0,8 0 1 0 0,4 0 103 0 0,23 1 0 0 0,-34-5-227 0 0,1 1 0 0 0,-1-1 0 0 0,0 0 0 0 0,0-1 0 0 0,0 0 0 0 0,0 0 0 0 0,0-1 0 0 0,0 0 0 0 0,-1-1 0 0 0,1 0 0 0 0,-1 0 0 0 0,0-1 0 0 0,0 0 0 0 0,-1-1 0 0 0,1 1 0 0 0,-1-1 0 0 0,0-1 0 0 0,-1 1 0 0 0,1-1 0 0 0,-2 0 0 0 0,1-1 0 0 0,-1 1 0 0 0,0-1 0 0 0,0 0 0 0 0,-1-1 0 0 0,4-8 0 0 0,-1-2-1 0 0,0-1 0 0 0,6-34-1 0 0,-12 46-6 0 0,0-1-1 0 0,0 0 1 0 0,-1 0-1 0 0,0 1 1 0 0,-1-1 0 0 0,0 0-1 0 0,0 0 1 0 0,-5-15-1 0 0,5 19-26 0 0,-1 0 0 0 0,0 1-1 0 0,0-1 1 0 0,0 0 0 0 0,0 1 0 0 0,-1 0 0 0 0,0-1-1 0 0,0 1 1 0 0,0 0 0 0 0,0 0 0 0 0,-1 1-1 0 0,0-1 1 0 0,1 1 0 0 0,-1 0 0 0 0,0 0-1 0 0,-1 0 1 0 0,1 0 0 0 0,0 1 0 0 0,-1-1-1 0 0,-7-1 1 0 0,10 3-4 0 0,1 1 1 0 0,-1 0-1 0 0,1 0 0 0 0,-1 0 0 0 0,1 0 0 0 0,-1 0 1 0 0,0 0-1 0 0,1 0 0 0 0,-1 0 0 0 0,1 1 0 0 0,-1-1 1 0 0,1 0-1 0 0,-3 2 0 0 0,3-2-10 0 0,-1 1-151 0 0</inkml:trace>
</inkml:ink>
</file>

<file path=ppt/ink/ink8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7:07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88 3223 0 0,'8'-14'91'0'0,"0"-1"-1"0"0,12-14 0 0 0,1 5 5749 0 0,-10 19 1501 0 0,-11 5-7327 0 0,1 0 1 0 0,-1 0-1 0 0,0 0 1 0 0,1 0 0 0 0,-1 0-1 0 0,0 0 1 0 0,1 0-1 0 0,-1 0 1 0 0,0 1 0 0 0,1-1-1 0 0,-1 0 1 0 0,0 0-1 0 0,1 0 1 0 0,-1 1 0 0 0,0-1-1 0 0,0 0 1 0 0,1 0 0 0 0,-1 1-1 0 0,0-1 1 0 0,0 0-1 0 0,0 0 1 0 0,1 1 0 0 0,-1-1-1 0 0,0 0 1 0 0,0 1-1 0 0,0-1 1 0 0,0 0 0 0 0,0 1-1 0 0,0-1 1 0 0,2 16 228 0 0,-7 14-31 0 0,-2-9-69 0 0,-1 0-1 0 0,-14 27 1 0 0,6-16 4 0 0,-143 273 524 0 0,59-114-670 0 0,43-79 0 0 0,-7-7-3 0 0,40-70 111 0 0,-29 60 1 0 0,30-45-112 0 0,21-37 21 0 0</inkml:trace>
</inkml:ink>
</file>

<file path=ppt/ink/ink8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7:08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60 126 8287 0 0,'-3'1'639'0'0,"-2"0"-53"0"0,0 0 1 0 0,0 1-1 0 0,-1-1 0 0 0,1 1 1 0 0,0 0-1 0 0,0 1 0 0 0,-8 4 1 0 0,11-5 877 0 0,-4 8-173 0 0,7-6 1720 0 0,5-2-2839 0 0,-1 0 0 0 0,1 0-1 0 0,0 0 1 0 0,-1 0 0 0 0,1-1-1 0 0,0 0 1 0 0,0-1 0 0 0,0 1-1 0 0,0-1 1 0 0,0 0 0 0 0,0 0-1 0 0,10-3 1 0 0,552-141 2264 0 0,-564 143-2524 0 0,84-21-645 0 0,-78 20-128 0 0,0 1-1 0 0,0 0 1 0 0,1 1 0 0 0,-1 0-1 0 0,0 0 1 0 0,17 3 0 0 0,-11 1-5605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0:37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9 192 3223 0 0,'0'0'4696'0'0,"-9"-3"-1669"0"0,70-1 5279 0 0,13-5-6503 0 0,79-18-1587 0 0,122-43 670 0 0,21-3-693 0 0,-290 71-270 0 0,1 1 1 0 0,-1 0 0 0 0,1 0-1 0 0,-1 1 1 0 0,1 0-1 0 0,0 0 1 0 0,-1 1 0 0 0,1-1-1 0 0,7 3 1 0 0,-14-3 36 0 0,0 0 0 0 0,1 0-1 0 0,-1 1 1 0 0,0-1 0 0 0,1 0 0 0 0,-1 1 0 0 0,0-1 0 0 0,0 0 0 0 0,1 1 0 0 0,-1-1-1 0 0,0 0 1 0 0,0 1 0 0 0,1-1 0 0 0,-1 0 0 0 0,0 1 0 0 0,0-1 0 0 0,0 1 0 0 0,0-1 0 0 0,0 0-1 0 0,0 1 1 0 0,1-1 0 0 0,-1 1 0 0 0,0-1 0 0 0,0 1 0 0 0,0-1 0 0 0,0 0 0 0 0,-1 1-1 0 0,1-1 1 0 0,0 1 0 0 0,0 0 0 0 0,-4 11-533 0 0,1-5 146 0 0,-1-1 1 0 0,0 0 0 0 0,0 0-1 0 0,-1 0 1 0 0,0 0 0 0 0,0-1-1 0 0,-6 5 1 0 0,-45 33-3178 0 0,40-31 2377 0 0,3-3 257 0 0,0-1 44 0 0</inkml:trace>
</inkml:ink>
</file>

<file path=ppt/ink/ink8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7:08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12263 0 0,'0'0'2282'0'0,"1"3"-1770"0"0,6 35 450 0 0,2 0 1 0 0,15 40-1 0 0,-14-46-384 0 0,2 6 137 0 0,2-1 1 0 0,37 69-1 0 0,-39-85-563 0 0,1 0-1 0 0,1-1 0 0 0,1-1 0 0 0,1-1 1 0 0,1 0-1 0 0,19 17 0 0 0,-28-29-92 0 0,0 0 0 0 0,1 0 1 0 0,0-1-1 0 0,0 0 0 0 0,0 0 0 0 0,0-1 0 0 0,0 0 0 0 0,1-1 1 0 0,12 3-1 0 0,-16-5-197 0 0,0 0 0 0 0,-1 0 0 0 0,1-1 0 0 0,0 0-1 0 0,0 0 1 0 0,-1 0 0 0 0,1 0 0 0 0,0-1 0 0 0,-1 0 0 0 0,1 0 0 0 0,0-1 0 0 0,-1 0 0 0 0,0 0 0 0 0,1 0 0 0 0,-1 0 0 0 0,0-1 0 0 0,8-6 0 0 0,2-4-1065 0 0</inkml:trace>
</inkml:ink>
</file>

<file path=ppt/ink/ink8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7:08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1 7831 0 0,'-2'1'8247'0'0,"-221"240"-4023"0"0,202-219-4084 0 0,-26 27-88 0 0,2 1 0 0 0,2 3 1 0 0,3 1-1 0 0,-38 67 0 0 0,74-114-49 0 0,-8 21-19 0 0,7-16-51 0 0,4-9-13 0 0</inkml:trace>
</inkml:ink>
</file>

<file path=ppt/ink/ink8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7:09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424 380 9007 0 0,'-282'67'4123'0'0,"272"-65"-3795"0"0,0-1-1 0 0,0 0 1 0 0,0-1 0 0 0,-1 0-1 0 0,1-1 1 0 0,0 0 0 0 0,0 0 0 0 0,-16-5-1 0 0,23 5-259 0 0,1 0 0 0 0,0 0 0 0 0,0-1 0 0 0,0 1 0 0 0,0-1 0 0 0,0 1 0 0 0,0-1 0 0 0,0 0 0 0 0,1 0 0 0 0,-1 0 0 0 0,0 0 0 0 0,1 0 1 0 0,0 0-1 0 0,-1 0 0 0 0,1 0 0 0 0,0-1 0 0 0,0 1 0 0 0,0-1 0 0 0,1 1 0 0 0,-1 0 0 0 0,0-1 0 0 0,1 1 0 0 0,0-1 0 0 0,-1 1 0 0 0,1-4 0 0 0,0-3 23 0 0,0 0 0 0 0,1 1 0 0 0,0-1 0 0 0,0 1 0 0 0,0-1 0 0 0,5-10 0 0 0,0 2-179 0 0,1 0 0 0 0,0 1 1 0 0,2 0-1 0 0,0 0 0 0 0,1 1 1 0 0,0 0-1 0 0,1 1 0 0 0,1 0 1 0 0,0 1-1 0 0,21-18 0 0 0,-14 15-169 0 0,2 1 0 0 0,0 0 0 0 0,1 2 0 0 0,0 0 0 0 0,1 2 0 0 0,45-17 0 0 0,-51 23 252 0 0,0 0-1 0 0,-1 2 1 0 0,1 0 0 0 0,1 0 0 0 0,-1 2 0 0 0,30 1 0 0 0,-36 0 97 0 0,-1 2 0 0 0,1-1 0 0 0,-1 1 0 0 0,1 1-1 0 0,-1 0 1 0 0,0 0 0 0 0,0 1 0 0 0,0 0 0 0 0,-1 1 0 0 0,1 0 0 0 0,-1 0-1 0 0,10 8 1 0 0,-16-10-11 0 0,0-1 0 0 0,-1 1 0 0 0,1 0 0 0 0,0 0 0 0 0,-1 0 0 0 0,1 0-1 0 0,-1 0 1 0 0,0 0 0 0 0,0 1 0 0 0,0-1 0 0 0,-1 1 0 0 0,1-1 0 0 0,-1 1 0 0 0,0 0 0 0 0,0 0-1 0 0,0-1 1 0 0,0 7 0 0 0,-1-5 5 0 0,0 1 0 0 0,-1-1 0 0 0,1 0 0 0 0,-1 0 0 0 0,0 0 0 0 0,-1-1 0 0 0,1 1 0 0 0,-1 0 0 0 0,0 0 0 0 0,0-1 0 0 0,0 1 0 0 0,-1-1 0 0 0,-3 5 0 0 0,-7 10 10 0 0,-2-1 0 0 0,0-1-1 0 0,-2 0 1 0 0,1-1 0 0 0,-2 0-1 0 0,0-2 1 0 0,-28 18 0 0 0,21-17-99 0 0,-1-1 0 0 0,0-2 0 0 0,-1 0 0 0 0,-1-2 0 0 0,-42 11 0 0 0,34-12-3 0 0,-73 14-324 0 0,107-23 144 0 0,5-12-9372 0 0</inkml:trace>
</inkml:ink>
</file>

<file path=ppt/ink/ink8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7:09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673 13 3679 0 0,'7'-12'12158'0'0,"-20"18"-11333"0"0,2 1-715 0 0,-1 0 0 0 0,1 1-1 0 0,1 0 1 0 0,0 1 0 0 0,-12 13 0 0 0,-42 55-66 0 0,-111 178 319 0 0,54-73-212 0 0,23-52 14 0 0,-13 18 38 0 0,98-128-203 0 0,6-4 0 0 0,7-15-1 0 0,0 0 0 0 0,-1 0 0 0 0,1 0-1 0 0,0 0 1 0 0,0 0 0 0 0,0 0 0 0 0,0 0-1 0 0,0 0 1 0 0,0 0 0 0 0,0 0 0 0 0,0 0-1 0 0,1 1 1 0 0,-1-1-6 0 0,1 0 0 0 0,-1 0 0 0 0,1-1 0 0 0,-1 1 0 0 0,1 0 0 0 0,0 0 0 0 0,-1-1 0 0 0,1 1 0 0 0,0 0 0 0 0,0-1 0 0 0,0 1 0 0 0,-1-1 0 0 0,1 1 0 0 0,0-1 0 0 0,0 1-1 0 0,0-1 1 0 0,0 0 0 0 0,0 1 0 0 0,0-1 0 0 0,0 0 0 0 0,1 0 0 0 0,22 1-1198 0 0,-6-4-203 0 0</inkml:trace>
</inkml:ink>
</file>

<file path=ppt/ink/ink8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7:09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6447 0 0,'0'0'499'0'0,"-2"2"-328"0"0,-1 5 313 0 0,-1 1 1 0 0,2 0 0 0 0,-1 0-1 0 0,1 0 1 0 0,0 0 0 0 0,0 0-1 0 0,1 0 1 0 0,0 1 0 0 0,1-1-1 0 0,0 0 1 0 0,0 1 0 0 0,1-1-1 0 0,0 0 1 0 0,0 0 0 0 0,4 11-1 0 0,1 4 315 0 0,2-1-1 0 0,0 0 0 0 0,1 0 0 0 0,17 27 0 0 0,-16-33-360 0 0,1 0 0 0 0,1-1 0 0 0,0 0-1 0 0,22 20 1 0 0,61 46 1118 0 0,51 16 108 0 0,-143-95-1629 0 0,14 8 17 0 0,0 0 0 0 0,0-1 0 0 0,1-2 0 0 0,0 1 0 0 0,0-2 0 0 0,1-1 0 0 0,24 5 0 0 0,-3-8-263 0 0,-37-2-62 0 0,-1-1-710 0 0,-2 1 600 0 0,6-2 100 0 0,-2-2-2861 0 0,0-7-4070 0 0</inkml:trace>
</inkml:ink>
</file>

<file path=ppt/ink/ink8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7:10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1 11519 0 0,'0'0'1338'0'0,"0"2"-549"0"0,0 6-325 0 0,0-1 0 0 0,-1 0 0 0 0,1 0 0 0 0,-1 0 0 0 0,-1 0 1 0 0,0 0-1 0 0,0 0 0 0 0,0 0 0 0 0,0-1 0 0 0,-1 1 0 0 0,-6 9 0 0 0,-21 25 35 0 0,-2-3 1 0 0,-47 45-1 0 0,-81 59 214 0 0,59-41-572 0 0,47-44-1427 0 0</inkml:trace>
</inkml:ink>
</file>

<file path=ppt/ink/ink8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7:16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0 530 2303 0 0,'0'0'13622'0'0,"2"2"-13509"0"0,4 2-29 0 0,-1-1 0 0 0,1 0 1 0 0,-1 0-1 0 0,1 0 0 0 0,7 2 0 0 0,43 13 215 0 0,68 32 0 0 0,-107-43-48 0 0,0-2 0 0 0,0 0 0 0 0,28 3 0 0 0,3 2 323 0 0,-30-7-282 0 0,35 2-1 0 0,-1-1-66 0 0,-36-2-153 0 0,5 1-39 0 0,0 1-1 0 0,0 1 1 0 0,31 12 0 0 0,-10 1 123 0 0,-26-11-67 0 0,-7-3-47 0 0,-6-2-25 0 0,0-1 0 0 0,0 1 0 0 0,0-1 0 0 0,0 0 0 0 0,0 0 0 0 0,1 0 0 0 0,-1-1 0 0 0,7 1 0 0 0,5 1 18 0 0,0-2 0 0 0,0 0 1 0 0,1 0-1 0 0,-1-1 0 0 0,0-1 1 0 0,0-1-1 0 0,0 0 0 0 0,15-6 1 0 0,-7 3-9 0 0,1 0 1 0 0,-1 2 0 0 0,1 1-1 0 0,30-1 1 0 0,-39 4 15 0 0,0-2-33 0 0,2 1-10 0 0,89-3 0 0 0,8-2 0 0 0,-58 1 0 0 0,0-3 0 0 0,72-20 0 0 0,-94 18 0 0 0,-1-1 0 0 0,36-18 0 0 0,-32 12 0 0 0,23-13 0 0 0,-17 8 0 0 0,22-21 146 0 0,-12 7-140 0 0,-50 35-6 0 0,11-8 0 0 0,1 1 0 0 0,21-9 0 0 0,-15 10 0 0 0,-19 5 0 0 0,15-9 0 0 0,6-3 0 0 0,-12 6 0 0 0,-2 0 0 0 0,0 0 15 0 0,-2 1 57 0 0,-5 5 584 0 0,0 3-601 0 0,10 4-45 0 0,-1 4-10 0 0,1 0 0 0 0,-1 1 0 0 0,4 6 0 0 0,-7-7 0 0 0,-2-1 0 0 0,122 167 244 0 0,-120-166-138 0 0,1 0-1 0 0,18 14 1 0 0,4 5 276 0 0,30 39-95 0 0,-34-35-248 0 0,-18-22-16 0 0,-2 1 37 0 0,-4-7 0 0 0,3 3-32 0 0,-4-5 612 0 0,0-2-573 0 0,0 0-58 0 0,-1 0 0 0 0,1 0 0 0 0,-1 0 0 0 0,1 0 0 0 0,-1 0-1 0 0,1 0 1 0 0,-1 0 0 0 0,1 0 0 0 0,-1-1 0 0 0,1 1 0 0 0,-1 0 0 0 0,1-1 0 0 0,-1 1 0 0 0,0-1 0 0 0,1 0 0 0 0,-1 0 0 0 0,0 1 0 0 0,0-1 0 0 0,1 0 0 0 0,0-1 0 0 0,1-1 24 0 0,3 0 52 0 0,3-7-38 0 0,-3 2 2 0 0,13-26-38 0 0,67-89-35 0 0,-74 104 33 0 0,0 1 0 0 0,1 1 1 0 0,1 0-1 0 0,1 1 0 0 0,0 0 0 0 0,29-22 0 0 0,40-19-9 0 0,-59 38 0 0 0,9-11 0 0 0,-23 22 0 0 0,0 1 0 0 0,-2 2-11 0 0,-5 5-31 0 0,6 8 31 0 0,0 4 11 0 0,-2-1 0 0 0,0 2 0 0 0,1-1 0 0 0,0-1 0 0 0,2 0 0 0 0,-9-9-7 0 0,1 1 0 0 0,0 0 0 0 0,0-1 0 0 0,0 1 0 0 0,0-1 0 0 0,0 0 0 0 0,0 0 0 0 0,5 2 0 0 0,0-1 6 0 0,-4-1 1 0 0,0 1 0 0 0,0-1 0 0 0,0-1 0 0 0,0 1 0 0 0,1-1 0 0 0,7 2 0 0 0,0 0 0 0 0,19 5 0 0 0,0-2 0 0 0,56 4 0 0 0,-57-7 0 0 0,146 17 133 0 0,145 12 198 0 0,-254-32-273 0 0,-1-2-1 0 0,0-3 1 0 0,-1-3-1 0 0,101-25 1 0 0,-62 4 52 0 0,-2-4 0 0 0,101-49-1 0 0,-125 47 63 0 0,61-27 87 0 0,57-15 32 0 0,-119 53-207 0 0,-46 16-38 0 0,-2-1 0 0 0,1-2 1 0 0,45-23-1 0 0,4-5 6 0 0,-9 5 116 0 0,-68 33-100 0 0,0 0-4 0 0,6-3 0 0 0,-5 4 31 0 0,-6 1-358 0 0,1 0 95 0 0,-16 12-1443 0 0,10-5-18 0 0</inkml:trace>
</inkml:ink>
</file>

<file path=ppt/ink/ink8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7:18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0 7855 0 0,'0'0'714'0'0,"-2"2"-541"0"0,-6 4 2 0 0,-42 28 864 0 0,2 3-1 0 0,-68 68 1 0 0,71-59-292 0 0,-44 51 472 0 0,78-83-1108 0 0,1 0 0 0 0,0 1 1 0 0,2 0-1 0 0,-1 0 1 0 0,-8 25-1 0 0,14-33-104 0 0,2 1 0 0 0,-1-1 0 0 0,1 1 0 0 0,0-1 0 0 0,0 1 0 0 0,1 0 0 0 0,0-1 0 0 0,0 1 0 0 0,1-1 0 0 0,0 1 0 0 0,0 0 0 0 0,1-1 0 0 0,0 0 0 0 0,0 1 0 0 0,1-1 0 0 0,0 0 0 0 0,0 0 0 0 0,6 8 0 0 0,7 9-104 0 0,0 1 0 0 0,2-2 0 0 0,29 29 0 0 0,-37-40 28 0 0,3 1-4 0 0,218 256-570 0 0,-196-223 638 0 0,-3 1-1 0 0,-2 2 0 0 0,-2 0 1 0 0,26 66-1 0 0,-46-97 34 0 0,-1 1 1 0 0,-1 1-1 0 0,-1-1 0 0 0,5 37 0 0 0,-9-49 46 0 0,-1 0-1 0 0,0 1 1 0 0,0-1-1 0 0,-1 0 1 0 0,0 0 0 0 0,0 1-1 0 0,0-1 1 0 0,-1 0-1 0 0,0 0 1 0 0,-1 0 0 0 0,1-1-1 0 0,-1 1 1 0 0,-1 0-1 0 0,1-1 1 0 0,-1 0 0 0 0,-8 10-1 0 0,4-7 143 0 0,-1 0-1 0 0,0-1 1 0 0,-1 0-1 0 0,0-1 1 0 0,0 1 0 0 0,-1-2-1 0 0,-20 10 1 0 0,-5-1 333 0 0,-43 12 1 0 0,58-20-422 0 0,-6 2 147 0 0,25-8-158 0 0,13-10-2533 0 0</inkml:trace>
</inkml:ink>
</file>

<file path=ppt/ink/ink8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7:20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35 2759 0 0,'0'0'1102'0'0,"2"-2"-161"0"0,23-30 7707 0 0,-34 43-8212 0 0,-5 4-248 0 0,0 0 0 0 0,-1 0 1 0 0,-22 15-1 0 0,-53 31-13 0 0,45-32-155 0 0,20-12-2 0 0,0 2-1 0 0,-31 31 1 0 0,46-39-18 0 0,2 2 0 0 0,6-7 27 0 0,0 0-1 0 0,0 0 1 0 0,0 0-1 0 0,0 0 1 0 0,1 0-1 0 0,0 1 1 0 0,1-1-1 0 0,-1 0 0 0 0,1 1 1 0 0,1-1-1 0 0,-1 0 1 0 0,2 10-1 0 0,-1-13 19 0 0,0 0 1 0 0,0 0-1 0 0,1-1 0 0 0,-1 1 0 0 0,0 0 0 0 0,1-1 0 0 0,0 0 1 0 0,-1 1-1 0 0,1-1 0 0 0,0 0 0 0 0,0 0 0 0 0,1 1 0 0 0,-1-2 1 0 0,0 1-1 0 0,1 0 0 0 0,-1 0 0 0 0,3 1 0 0 0,0-1 1 0 0,0 1 0 0 0,1-1 0 0 0,-1 0 0 0 0,0-1 0 0 0,1 1 1 0 0,-1-1-1 0 0,8 1 0 0 0,17-2 43 0 0,-1 0 1 0 0,0-2 0 0 0,36-7 0 0 0,-24 4-57 0 0,-29 3-93 0 0,-1-1 1 0 0,1 0 0 0 0,12-5 0 0 0,18-5-3622 0 0,-30 10 2433 0 0</inkml:trace>
</inkml:ink>
</file>

<file path=ppt/ink/ink8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7:20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33 1839 0 0,'1'-2'134'0'0,"5"-7"7488"0"0,-18 11-4517 0 0,10-2-2816 0 0,-9 2-130 0 0,1 0 1 0 0,0 0 0 0 0,0 1-1 0 0,1 0 1 0 0,-1 1 0 0 0,1 0-1 0 0,0 1 1 0 0,0 0 0 0 0,0 0-1 0 0,0 1 1 0 0,1 0 0 0 0,0 0-1 0 0,0 1 1 0 0,1 0 0 0 0,-8 10-1 0 0,11-11-108 0 0,0 0-1 0 0,0 0 1 0 0,1 0 0 0 0,-4 10-1 0 0,4-9-9 0 0,-2 7-31 0 0,3 2-10 0 0,4 1 0 0 0,2-3 11 0 0,-3-11 53 0 0,24 21 341 0 0,-25-24-389 0 0,1 1 0 0 0,0-1 0 0 0,0 0 0 0 0,-1 1 0 0 0,1-1 0 0 0,0 0 0 0 0,0 0 0 0 0,-1 1 0 0 0,1-1 0 0 0,0 0-1 0 0,0 0 1 0 0,0 0 0 0 0,0 0 0 0 0,-1 0 0 0 0,1 0 0 0 0,0 0 0 0 0,0 0 0 0 0,0 0 0 0 0,0-1 0 0 0,3 1 52 0 0,12-1 242 0 0,0 0 0 0 0,1-1 0 0 0,29-8 0 0 0,45-19 558 0 0,-80 25-811 0 0,-6 3-27 0 0,-3 0-24 0 0,0 1 0 0 0,0-1 0 0 0,0 0 0 0 0,0 1 0 0 0,0-1 0 0 0,-1 0 0 0 0,1 0 0 0 0,0-1 0 0 0,-1 1 0 0 0,3-2 0 0 0,0 1-33 0 0,-1 0-1 0 0,1-1 1 0 0,-1 1-1 0 0,0-1 1 0 0,0 0 0 0 0,0 0-1 0 0,5-6 1 0 0,-7 7-13 0 0,0 0 0 0 0,0 0 0 0 0,-1 0 1 0 0,1 0-1 0 0,0 0 0 0 0,-1 0 1 0 0,1 0-1 0 0,-1 0 0 0 0,0-1 1 0 0,1 1-1 0 0,-1 0 0 0 0,0 0 0 0 0,0 0 1 0 0,-1-1-1 0 0,1 1 0 0 0,-1-4 1 0 0,-1-2-55 0 0,0 0 1 0 0,-1 0 0 0 0,0 1 0 0 0,-7-15 0 0 0,9 20-11 0 0,-1 0 0 0 0,-1-3-45 0 0,0 1 0 0 0,-1-1 0 0 0,1 1 0 0 0,-1 0 0 0 0,0 0-1 0 0,-1 0 1 0 0,1 0 0 0 0,0 1 0 0 0,-1-1 0 0 0,0 1 0 0 0,0 0 0 0 0,0 1-1 0 0,-10-4 1 0 0,-11 0-1113 0 0,24 7 764 0 0,-7 3 250 0 0,7-3 0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0:3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0 11255 0 0,'0'0'7272'0'0,"0"2"-7048"0"0,0 11-140 0 0,-1 1 0 0 0,0-1 0 0 0,-1 0 0 0 0,-5 16 0 0 0,-91 271 616 0 0,14-97 392 0 0,83-201-1024 0 0,1 0-4 0 0,0-1-59 0 0,0-1 0 0 0,0 1 0 0 0,0 0 0 0 0,0 0 0 0 0,0-1 0 0 0,0 1 0 0 0,0 0 0 0 0,0 0 0 0 0,0-1 0 0 0,1 1 0 0 0,-1 0 0 0 0,0 0 0 0 0,0-1 0 0 0,1 1 0 0 0,-1 0 0 0 0,1-1 0 0 0,-1 1 0 0 0,0-1 0 0 0,1 1 0 0 0,-1 0 0 0 0,1-1 0 0 0,-1 1 0 0 0,1-1 0 0 0,0 1 0 0 0,-1-1 0 0 0,1 0 0 0 0,-1 1 0 0 0,1-1 0 0 0,0 0 0 0 0,0 1 0 0 0,-1-1 0 0 0,1 0 0 0 0,0 0 0 0 0,-1 1 0 0 0,1-1 0 0 0,0 0 0 0 0,0 0 0 0 0,1 0 0 0 0,3 1-169 0 0,0-1 0 0 0,1 0 1 0 0,-1 0-1 0 0,9-2 0 0 0,7-1-788 0 0</inkml:trace>
</inkml:ink>
</file>

<file path=ppt/ink/ink8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7:21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7 9759 0 0,'0'0'1731'0'0,"-2"-1"-979"0"0,-2 0-543 0 0,0 0-1 0 0,0 0 1 0 0,-1 0-1 0 0,1 0 1 0 0,0 1-1 0 0,-1 0 1 0 0,1 0-1 0 0,0 0 1 0 0,-1 0-1 0 0,1 1 1 0 0,0 0 0 0 0,0-1-1 0 0,-1 2 1 0 0,1-1-1 0 0,0 0 1 0 0,-6 4-1 0 0,8-4-200 0 0,0 0 0 0 0,0 0 0 0 0,0 0 0 0 0,0 1 0 0 0,0-1 0 0 0,0 0-1 0 0,0 1 1 0 0,1-1 0 0 0,-1 1 0 0 0,1 0 0 0 0,-1 0 0 0 0,-1 2 0 0 0,-2 3 13 0 0,-2 1-21 0 0,-1-1 0 0 0,0 1 0 0 0,-9 5 0 0 0,-3 2 0 0 0,-30 32 0 0 0,43-38 0 0 0,7 5 0 0 0,5 0 0 0 0,-2-10 0 0 0,-1-1 0 0 0,0 0 0 0 0,1 0 0 0 0,0-1 0 0 0,0 1 0 0 0,0 0 0 0 0,0-1 0 0 0,0 0 0 0 0,0 1 0 0 0,1-1 0 0 0,5 2 0 0 0,3 1 0 0 0,1 0 0 0 0,14 2 0 0 0,-14-4 0 0 0,24 10 0 0 0,136 72 91 0 0,-157-77 109 0 0,-13-6 315 0 0,-2 2-473 0 0,-1 0 1 0 0,1 0 0 0 0,-1 0-1 0 0,0 0 1 0 0,0 1 0 0 0,-1-1-1 0 0,1 0 1 0 0,-1 0 0 0 0,0 0-1 0 0,0 0 1 0 0,0 0 0 0 0,-1 0-1 0 0,1 0 1 0 0,-1-1 0 0 0,0 1-1 0 0,0 0 1 0 0,-4 4 0 0 0,0 0 5 0 0,0 0 0 0 0,-1 0 0 0 0,0-1 0 0 0,0 0 0 0 0,-1-1 0 0 0,-10 8 0 0 0,11-9-9 0 0,-1-1 0 0 0,1-1 0 0 0,-1 1 0 0 0,0-1 1 0 0,0 0-1 0 0,-14 2 0 0 0,4-1 77 0 0,-36 1 0 0 0,37-4-43 0 0,-26-3 0 0 0,38 1-71 0 0,0 0-1 0 0,1 1 1 0 0,-1-1 0 0 0,1-1 0 0 0,-1 1 0 0 0,1-1-1 0 0,-1 0 1 0 0,1 0 0 0 0,0 0 0 0 0,-5-3 0 0 0,9 4-67 0 0,-1 0 0 0 0,1 0 1 0 0,-1-1-1 0 0,1 1 0 0 0,-1 0 1 0 0,1-1-1 0 0,0 1 1 0 0,0 0-1 0 0,-1 0 0 0 0,1-1 1 0 0,0 1-1 0 0,0 0 0 0 0,1-1 1 0 0,-1 1-1 0 0,0 0 1 0 0,1-3-1 0 0,4-8-4168 0 0,3 0-1425 0 0</inkml:trace>
</inkml:ink>
</file>

<file path=ppt/ink/ink8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7:21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7487 0 0,'0'0'675'0'0,"1"3"-492"0"0,7 11 367 0 0,0-1 0 0 0,0 0 1 0 0,1-1-1 0 0,1 0 1 0 0,0 0-1 0 0,1-1 0 0 0,0 0 1 0 0,19 14-1 0 0,275 156 5901 0 0,-276-166-6300 0 0,2-1 0 0 0,-1-1 1 0 0,46 11-1 0 0,-71-21-140 0 0,1-2-9 0 0,14-1 65 0 0,-8-1-67 0 0,-9 1-231 0 0,-9-11-3237 0 0</inkml:trace>
</inkml:ink>
</file>

<file path=ppt/ink/ink8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7:21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0 9671 0 0,'0'0'1147'0'0,"-1"3"-383"0"0,-10 19 1186 0 0,-10 26 0 0 0,15-31-1508 0 0,-1 0 0 0 0,-1 0-1 0 0,-1-1 1 0 0,-16 24 0 0 0,9-21 117 0 0,-20 17-1 0 0,-4 4 32 0 0,13-10-220 0 0,-33 39 149 0 0,57-65-519 0 0,2-4 0 0 0,1 1 0 0 0,-1 0 0 0 0,0-1 0 0 0,1 1 0 0 0,-1 0 0 0 0,0 0 0 0 0,1 0 0 0 0,-1-1 0 0 0,1 1 0 0 0,-1 0 0 0 0,1 0 0 0 0,-1 0 0 0 0,1 0 0 0 0,0 0 0 0 0,-1 1 0 0 0,1 1 0 0 0,0-1 0 0 0,0 0 0 0 0,0 0 0 0 0,-1 0 0 0 0,1 1 0 0 0,-1-1 0 0 0,0 0 0 0 0,-1 4 0 0 0,-4 8-845 0 0,0-1 0 0 0,-9 15-1 0 0,14-26-342 0 0</inkml:trace>
</inkml:ink>
</file>

<file path=ppt/ink/ink8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7:22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22 110 6447 0 0,'0'0'499'0'0,"-2"1"-190"0"0,-17 14 4522 0 0,20-13-4478 0 0,1 1-237 0 0,1 0-1 0 0,-1-1 0 0 0,1 1 0 0 0,0-1 1 0 0,-1 0-1 0 0,1 0 0 0 0,0 0 0 0 0,0 0 1 0 0,0 0-1 0 0,1-1 0 0 0,-1 1 0 0 0,0-1 1 0 0,1 0-1 0 0,-1 0 0 0 0,0 0 0 0 0,1-1 1 0 0,-1 1-1 0 0,7 0 0 0 0,9 0 299 0 0,0-1 0 0 0,24-3 1 0 0,-32 2-240 0 0,320-40 1905 0 0,-127 13-1568 0 0,41-9 188 0 0,39-5 1090 0 0,-211 35-934 0 0,141 5-1 0 0,166 38-2177 0 0,-345-32-345 0 0,0-1 1 0 0,0-2-1 0 0,57-5 0 0 0,-89 4 214 0 0</inkml:trace>
</inkml:ink>
</file>

<file path=ppt/ink/ink8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7:22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0 3223 0 0,'0'0'13318'0'0,"-2"3"-12892"0"0,-2 2-267 0 0,-1 0 0 0 0,1-1-1 0 0,-1 0 1 0 0,0 0 0 0 0,0 0-1 0 0,-11 6 1 0 0,-39 16 587 0 0,-2 2-380 0 0,-50 25-38 0 0,8-5-244 0 0,98-47-82 0 0,1-1 1 0 0,-1 0-1 0 0,1 0 0 0 0,-1 1 1 0 0,1-1-1 0 0,-1 0 0 0 0,1 1 1 0 0,-1-1-1 0 0,1 0 1 0 0,0 1-1 0 0,-1-1 0 0 0,1 1 1 0 0,-1-1-1 0 0,1 1 0 0 0,0-1 1 0 0,-1 1-1 0 0,1 0 1 0 0,0 0-5 0 0,0 0 1 0 0,1 0 0 0 0,-1 0 0 0 0,1 0 0 0 0,-1 0 0 0 0,1 0 0 0 0,-1 0-1 0 0,1 0 1 0 0,-1 0 0 0 0,1 0 0 0 0,0 0 0 0 0,0 0 0 0 0,-1-1 0 0 0,1 1-1 0 0,0 0 1 0 0,0-1 0 0 0,0 1 0 0 0,0 0 0 0 0,0-1 0 0 0,0 1 0 0 0,0-1-1 0 0,0 0 1 0 0,0 1 0 0 0,0-1 0 0 0,0 0 0 0 0,1 1 0 0 0,32 7-140 0 0,-3-4 83 0 0,8 0-46 0 0,1 2 0 0 0,44 13 0 0 0,-73-16 87 0 0,0 1 1 0 0,-1 0-1 0 0,0 0 1 0 0,0 1-1 0 0,0 0 0 0 0,0 1 1 0 0,-1 0-1 0 0,0 1 1 0 0,0 0-1 0 0,0 0 0 0 0,-1 1 1 0 0,11 13-1 0 0,-11-10 23 0 0,-3-2 23 0 0,-5-7 30 0 0,0-1-23 0 0,-1 1 1 0 0,1-1-1 0 0,0 1 1 0 0,-1-1 0 0 0,1 0-1 0 0,-1 1 1 0 0,1-1 0 0 0,-1 0-1 0 0,0 0 1 0 0,0 1 0 0 0,1-1-1 0 0,-1 0 1 0 0,0 0-1 0 0,0 0 1 0 0,0 0 0 0 0,0 0-1 0 0,0 0 1 0 0,-1 0 0 0 0,1-1-1 0 0,0 1 1 0 0,-2 1 0 0 0,-30 12 495 0 0,29-12-445 0 0,-32 10 215 0 0,0-2-1 0 0,-64 10 1 0 0,62-13-302 0 0,20-4 0 0 0,0 0 0 0 0,-1-1 0 0 0,1 0 0 0 0,-25-2 0 0 0,-16-7-848 0 0,57 6 515 0 0</inkml:trace>
</inkml:ink>
</file>

<file path=ppt/ink/ink8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7:23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28 10135 0 0,'2'-2'778'0'0,"20"-16"-246"0"0,-10 11 6577 0 0,-14 9-6878 0 0,-6 17 367 0 0,-1 0 0 0 0,-1-1 1 0 0,-23 30-1 0 0,-37 42 118 0 0,69-89-1383 0 0,10-13-9001 0 0</inkml:trace>
</inkml:ink>
</file>

<file path=ppt/ink/ink8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7:23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65 315 7831 0 0,'-2'1'603'0'0,"-7"4"-396"0"0,-7 1 338 0 0,12-6-351 0 0,-5-1 1947 0 0,9 2-1947 0 0,-1-1 1 0 0,0 0-1 0 0,0 0 1 0 0,0 0 0 0 0,0 0-1 0 0,1 0 1 0 0,-1 0-1 0 0,0 0 1 0 0,0 0 0 0 0,0 0-1 0 0,0 0 1 0 0,0-1-1 0 0,1 1 1 0 0,-1 0 0 0 0,0 0-1 0 0,0-1 1 0 0,1 1-1 0 0,-1-1 1 0 0,0 1 0 0 0,0 0-1 0 0,1-1 1 0 0,-1 0-1 0 0,0 1 1 0 0,1-1 0 0 0,-1 1-1 0 0,1-1 1 0 0,-1 0-1 0 0,1 1 1 0 0,-1-2 0 0 0,0 1-184 0 0,1-1 1 0 0,-1 0 0 0 0,1 1 0 0 0,0-1 0 0 0,0 1-1 0 0,0-1 1 0 0,0 0 0 0 0,0 1 0 0 0,0-1 0 0 0,0 0-1 0 0,0 1 1 0 0,1-1 0 0 0,-1 1 0 0 0,1-1 0 0 0,-1 0-1 0 0,2-1 1 0 0,7-14 32 0 0,0 0-1 0 0,1 0 1 0 0,1 1-1 0 0,1 1 1 0 0,19-21-1 0 0,-15 18-40 0 0,-2 2-5 0 0,1 1 1 0 0,1 0-1 0 0,0 1 0 0 0,36-23 1 0 0,-38 29 45 0 0,0 0 0 0 0,1 1 0 0 0,0 0 0 0 0,0 1 0 0 0,0 1 0 0 0,1 0 0 0 0,18-3 0 0 0,-26 8 40 0 0,1 0 0 0 0,-1 0-1 0 0,0 1 1 0 0,0 0 0 0 0,0 0-1 0 0,0 1 1 0 0,0 0 0 0 0,0 0-1 0 0,-1 1 1 0 0,1 0 0 0 0,0 0-1 0 0,-1 1 1 0 0,0 0 0 0 0,0 0-1 0 0,0 1 1 0 0,-1 0 0 0 0,0 0-1 0 0,1 1 1 0 0,-2-1 0 0 0,1 1-1 0 0,-1 1 1 0 0,0-1 0 0 0,7 11-1 0 0,-11-13-62 0 0,1 0 0 0 0,-1 1 1 0 0,0-1-1 0 0,0 0 0 0 0,0 1 0 0 0,-1-1 0 0 0,1 0 0 0 0,-1 1 1 0 0,-1 7-1 0 0,1-2-17 0 0,1-6-4 0 0,-1 1 0 0 0,0 0 0 0 0,-1 0 0 0 0,1-1 0 0 0,-1 1 0 0 0,0 0 0 0 0,0-1 0 0 0,-3 8 0 0 0,-1 3 0 0 0,-7 23-586 0 0,11-36 235 0 0</inkml:trace>
</inkml:ink>
</file>

<file path=ppt/ink/ink8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7:24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7831 0 0,'0'0'706'0'0,"2"3"-578"0"0,3 7-61 0 0,1 0 1 0 0,0-1-1 0 0,8 10 1 0 0,-4-8 1194 0 0,1 1 1 0 0,1-1-1 0 0,0-1 1 0 0,0 0-1 0 0,1-1 1 0 0,22 12 0 0 0,33 14 632 0 0,83 29 0 0 0,-47-21-499 0 0,-91-37-1378 0 0,0 1 0 0 0,0 0 0 0 0,-1 1 0 0 0,0 1 0 0 0,0 0 0 0 0,-1 0 0 0 0,-1 1 0 0 0,1 0 0 0 0,-2 1 0 0 0,1 0 0 0 0,-1 1 0 0 0,-1 0 0 0 0,0 0 0 0 0,-1 0 0 0 0,0 1 0 0 0,6 19-1 0 0,-12-30-401 0 0,-1 0-1021 0 0,3 8 869 0 0,-3-8-28 0 0,5-8-2224 0 0,-2 1 1886 0 0,0 0 0 0 0,0 1 0 0 0,-1-1 0 0 0,1-1 0 0 0,1-7 0 0 0,2-9-4354 0 0</inkml:trace>
</inkml:ink>
</file>

<file path=ppt/ink/ink8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7:24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1 7367 0 0,'-2'1'568'0'0,"-23"17"-285"0"0,15-11 644 0 0,0 0-1 0 0,-10 10 1 0 0,-2 7 844 0 0,0 1-1 0 0,-24 37 1 0 0,-49 65 704 0 0,79-103-2314 0 0,-2-2 1 0 0,-26 26-1 0 0,-17 6-3735 0 0,42-40-2242 0 0</inkml:trace>
</inkml:ink>
</file>

<file path=ppt/ink/ink8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7:25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318 439 6911 0 0,'0'0'623'0'0,"2"2"-514"0"0,0 0-548 0 0,12 8 3137 0 0,-12-9-1638 0 0,0 1 0 0 0,0-1 1 0 0,-1 1-1 0 0,1-1 0 0 0,0 1 0 0 0,-1 0 0 0 0,3 2 0 0 0,-5-2-949 0 0,0-1-1 0 0,0 0 0 0 0,0 1 1 0 0,0-1-1 0 0,0 0 1 0 0,-1 1-1 0 0,1-1 0 0 0,0 0 1 0 0,-1 0-1 0 0,1 0 0 0 0,-1 0 1 0 0,1-1-1 0 0,-4 3 1 0 0,-1-1 105 0 0,0-1 1 0 0,0 1 0 0 0,-1-1-1 0 0,1 0 1 0 0,-1 0 0 0 0,-10-1 0 0 0,-41-4 297 0 0,37 2-324 0 0,9 1-155 0 0,-1 0 0 0 0,1-2 0 0 0,0 1-1 0 0,0-1 1 0 0,0-1 0 0 0,0 0 0 0 0,1-1 0 0 0,-13-7 0 0 0,19 9-39 0 0,-1-1 0 0 0,1 1 0 0 0,-1-2 0 0 0,1 1 0 0 0,1-1 0 0 0,-1 1 0 0 0,0-1 0 0 0,1 0 0 0 0,0-1 0 0 0,1 1-1 0 0,-1-1 1 0 0,1 0 0 0 0,0 0 0 0 0,0 0 0 0 0,1 0 0 0 0,-1 0 0 0 0,0-7 0 0 0,2 6-38 0 0,0 1-1 0 0,0 0 0 0 0,0-1 1 0 0,1 1-1 0 0,0-1 1 0 0,1 1-1 0 0,-1-1 1 0 0,1 1-1 0 0,0-1 0 0 0,4-9 1 0 0,-2 6-36 0 0,1 1 0 0 0,0 0 0 0 0,1 0 1 0 0,0 0-1 0 0,1 1 0 0 0,8-11 0 0 0,-3 5-80 0 0,2 1-1 0 0,0 1 1 0 0,0 0 0 0 0,1 1-1 0 0,0 0 1 0 0,1 1 0 0 0,23-11-1 0 0,-6 7 84 0 0,1 2-1 0 0,1 1 1 0 0,38-7-1 0 0,-41 10 78 0 0,115-21-96 0 0,-128 26 159 0 0,1 2 1 0 0,-1 0 0 0 0,1 1 0 0 0,-1 1-1 0 0,36 7 1 0 0,-48-7-16 0 0,-1 1 0 0 0,1 0 0 0 0,-1 0 0 0 0,0 0 0 0 0,0 0-1 0 0,0 1 1 0 0,0 0 0 0 0,-1 0 0 0 0,1 0 0 0 0,-1 1 0 0 0,0 0 0 0 0,0 0 0 0 0,6 6-1 0 0,-8-7-26 0 0,1 1 0 0 0,-1 0 0 0 0,0-1 0 0 0,0 1 0 0 0,0 0 0 0 0,0 0 0 0 0,-1 0 0 0 0,0 0-1 0 0,0 0 1 0 0,0 1 0 0 0,0-1 0 0 0,-1 0 0 0 0,1 0 0 0 0,-1 1 0 0 0,0-1 0 0 0,0 0 0 0 0,-1 1 0 0 0,0 4 0 0 0,-1-1 1 0 0,-1-1 1 0 0,0 1-1 0 0,0-1 1 0 0,0 1-1 0 0,-1-1 1 0 0,0 0-1 0 0,0-1 1 0 0,-10 12-1 0 0,3-5 32 0 0,-1-1 0 0 0,0 0 0 0 0,-15 11 0 0 0,-10 2-60 0 0,0-2 0 0 0,-1-2 1 0 0,-54 23-1 0 0,67-33-27 0 0,-20 8-820 0 0,-92 27 0 0 0,120-43-840 0 0,5-3-2588 0 0,0-1-1741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0:39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38 1839 0 0,'16'-7'390'0'0,"41"-16"-359"0"0,-52 21 1146 0 0,0 0 0 0 0,0 1 0 0 0,0 0 0 0 0,11 0 4758 0 0,-16 2-5472 0 0,-4 6-259 0 0,1-1-1 0 0,-1 0 1 0 0,0 1-1 0 0,0-2 1 0 0,-1 1 0 0 0,0 0-1 0 0,0-1 1 0 0,0 0-1 0 0,-1 0 1 0 0,0-1 0 0 0,-6 5-1 0 0,-13 7 117 0 0,-37 17 0 0 0,57-30-307 0 0,-102 47 72 0 0,-52 28-35 0 0,120-58-43 0 0,-32 20 164 0 0,62-33-155 0 0,5 1-16 0 0,5-7 0 0 0,-1 0 0 0 0,0 1 0 0 0,1-1 0 0 0,-1 0 0 0 0,1 1 0 0 0,-1-1 0 0 0,1 0 0 0 0,0 0 0 0 0,-1 0 0 0 0,1 0 0 0 0,0 0 0 0 0,0 0 0 0 0,0 0 0 0 0,0 0 0 0 0,0 0 0 0 0,0 0 0 0 0,0 0 0 0 0,0 0 0 0 0,0-1 0 0 0,3 2 0 0 0,0 0 0 0 0,0 1 0 0 0,1-1 0 0 0,-1-1 0 0 0,9 3 0 0 0,9 0 1 0 0,1-1 0 0 0,31-1-1 0 0,-2 0-15 0 0,41 1-63 0 0,-55-3 177 0 0,0 1 0 0 0,42 8 0 0 0,-75-8-35 0 0,-1 0 1 0 0,1 0-1 0 0,0 1 0 0 0,-1 0 1 0 0,1-1-1 0 0,-1 1 1 0 0,1 1-1 0 0,-1-1 1 0 0,0 1-1 0 0,0-1 1 0 0,0 1-1 0 0,0 1 1 0 0,-1-1-1 0 0,1 0 1 0 0,3 6-1 0 0,-5-7-43 0 0,-1 1 0 0 0,0-1 1 0 0,1 1-1 0 0,-1 0 0 0 0,0 0 0 0 0,0-1 0 0 0,0 1 0 0 0,-1 0 0 0 0,1 0 1 0 0,-1 0-1 0 0,0 0 0 0 0,1 0 0 0 0,-1 0 0 0 0,-1 0 0 0 0,1 0 1 0 0,0 0-1 0 0,-1 0 0 0 0,1 0 0 0 0,-1 0 0 0 0,0 0 0 0 0,0-1 0 0 0,0 1 1 0 0,0 0-1 0 0,-1 0 0 0 0,1-1 0 0 0,-3 4 0 0 0,-1 2 5 0 0,-1 0 0 0 0,-1-1 0 0 0,1 0 0 0 0,-1 0-1 0 0,-1 0 1 0 0,1 0 0 0 0,-1-1 0 0 0,0-1 0 0 0,-1 1 0 0 0,1-1-1 0 0,-1-1 1 0 0,0 0 0 0 0,0 0 0 0 0,-13 3 0 0 0,-15 4 15 0 0,-1-3 1 0 0,-53 6 0 0 0,40-7-31 0 0,-41 9 13 0 0,26-4-6 0 0,-86 4 0 0 0,141-15-130 0 0,1-2 0 0 0,0 1 0 0 0,0-1 0 0 0,-13-4 0 0 0,18 4 48 0 0,0 0 0 0 0,0-1 0 0 0,1 0 0 0 0,-1 0 0 0 0,0 0 0 0 0,1 0 0 0 0,0-1 0 0 0,-1 0 0 0 0,1 0 0 0 0,-5-4 0 0 0,9 6-224 0 0</inkml:trace>
</inkml:ink>
</file>

<file path=ppt/ink/ink8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7:2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0 7367 0 0,'0'0'568'0'0,"-2"1"-276"0"0,-18 11 487 0 0,1 0 0 0 0,0 2-1 0 0,0 0 1 0 0,2 1 0 0 0,-31 33-1 0 0,18-10 189 0 0,-46 78 0 0 0,-12 50-428 0 0,29-52-332 0 0,-57 126-363 0 0,85-157-1665 0 0,25-67-3094 0 0</inkml:trace>
</inkml:ink>
</file>

<file path=ppt/ink/ink8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7:26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3679 0 0,'-2'1'2258'0'0,"-2"3"-1521"0"0,0-1 0 0 0,0 1 0 0 0,0 0 0 0 0,0 1 0 0 0,1-1 0 0 0,-1 0 0 0 0,1 1 0 0 0,1 0 0 0 0,-5 8 0 0 0,6-10-640 0 0,0 0 0 0 0,0 1 0 0 0,0-1 0 0 0,1 0 0 0 0,-1 1 0 0 0,1-1 0 0 0,0 1 0 0 0,0-1 0 0 0,0 0 1 0 0,1 1-1 0 0,-1-1 0 0 0,1 0 0 0 0,-1 1 0 0 0,1-1 0 0 0,0 0 0 0 0,0 0 0 0 0,1 1 0 0 0,1 2 0 0 0,3 4 206 0 0,1 0 0 0 0,-1 0 0 0 0,2-1 0 0 0,-1 0-1 0 0,1 0 1 0 0,0-1 0 0 0,18 13 0 0 0,6 2 333 0 0,35 18 1 0 0,0-1 253 0 0,-43-24-534 0 0,9 7 217 0 0,59 30 0 0 0,-78-48-695 0 0,0 0-1 0 0,0-1 1 0 0,0 0 0 0 0,1-1-1 0 0,-1 0 1 0 0,1-2-1 0 0,-1 1 1 0 0,1-2 0 0 0,16-1-1 0 0,-23 0-550 0 0,0-1 0 0 0,0 1-1 0 0,0-2 1 0 0,12-4 0 0 0,-5 0-921 0 0</inkml:trace>
</inkml:ink>
</file>

<file path=ppt/ink/ink8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7:26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0 13303 0 0,'-1'3'606'0'0,"-4"16"-450"0"0,-1 0 0 0 0,0 0 1 0 0,-2 0-1 0 0,0-1 0 0 0,-2 0 0 0 0,0-1 1 0 0,0 0-1 0 0,-2-1 0 0 0,0 0 1 0 0,-18 18-1 0 0,6-9 108 0 0,-1-2 1 0 0,-2-1-1 0 0,0-2 0 0 0,-1 0 1 0 0,-38 20-1 0 0,55-34-158 0 0,1 0 0 0 0,0 1 0 0 0,0 0-1 0 0,-12 13 1 0 0,12-9-106 0 0</inkml:trace>
</inkml:ink>
</file>

<file path=ppt/ink/ink8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7:35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36 132 3223 0 0,'-2'-1'143'0'0,"0"0"-93"0"0,-19-2 69 0 0,10 2 7920 0 0,14 0-7840 0 0,39-16 757 0 0,-20 9 284 0 0,34-18 0 0 0,-35 14-620 0 0,1 1-1 0 0,0 1 1 0 0,1 1 0 0 0,0 0 0 0 0,42-8 0 0 0,-49 15-687 0 0,-1 0-1 0 0,1 1 1 0 0,30 1-1 0 0,-33 2-671 0 0,1 0 0 0 0,-1 0 0 0 0,0 1 0 0 0,0 1-1 0 0,14 6 1 0 0,-13-5-861 0 0</inkml:trace>
</inkml:ink>
</file>

<file path=ppt/ink/ink8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7:36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60 162 10591 0 0,'-2'-1'819'0'0,"-5"-3"-794"0"0,-20-9 1383 0 0,25 12-915 0 0,0 1-1 0 0,0-1 1 0 0,-1 1 0 0 0,1 0 0 0 0,0 0-1 0 0,0 0 1 0 0,-6 0 2061 0 0,10 0-2210 0 0,12-1-3 0 0,-1-1 0 0 0,0 0 0 0 0,1-2 0 0 0,21-7 0 0 0,-8 2-21 0 0,97-35 559 0 0,-75 25-649 0 0,73-19 1 0 0,-105 34-371 0 0,0 1 0 0 0,0 1 0 0 0,0 1 0 0 0,1 0-1 0 0,-1 1 1 0 0,0 0 0 0 0,0 2 0 0 0,25 5 0 0 0,43 17-3337 0 0,-55-16 1819 0 0</inkml:trace>
</inkml:ink>
</file>

<file path=ppt/ink/ink8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7:36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6 110 7831 0 0,'0'0'603'0'0,"-5"2"2725"0"0,5-2-3228 0 0,0 0 1 0 0,0 0 0 0 0,0 0-1 0 0,0 0 1 0 0,0 0 0 0 0,0 1-1 0 0,0-1 1 0 0,0 0 0 0 0,0 0-1 0 0,0 0 1 0 0,1 3 2114 0 0,-1-3-2115 0 0,14 6 1137 0 0,24 1-1379 0 0,-19-7 406 0 0,0-1-1 0 0,0 0 0 0 0,31-8 1 0 0,55-19 530 0 0,-92 24-724 0 0,86-31 527 0 0,-69 23-791 0 0,0 2 1 0 0,1 0-1 0 0,53-8 0 0 0,-79 17-1574 0 0,7 1-4180 0 0</inkml:trace>
</inkml:ink>
</file>

<file path=ppt/ink/ink8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7:37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49 8751 0 0,'74'-49'9995'0'0,"-87"57"-9694"0"0,-132 108 94 0 0,9-6-278 0 0,117-98-117 0 0,1 2 0 0 0,1 0 0 0 0,0 1 0 0 0,1 1 0 0 0,-21 27 0 0 0,22-23 2 0 0,1 1 0 0 0,1-1 1 0 0,1 2-1 0 0,-12 31 0 0 0,22-47 41 0 0,2 14-32 0 0,2-13-12 0 0,1-4 1 0 0,-1 0-22 0 0,0 0-1 0 0,0 0 1 0 0,0 0 0 0 0,1 0-1 0 0,-1-1 1 0 0,1 1-1 0 0,-1-1 1 0 0,1 0 0 0 0,0 0-1 0 0,0 0 1 0 0,0 0 0 0 0,0 0-1 0 0,0-1 1 0 0,1 1-1 0 0,-1-1 1 0 0,1 0 0 0 0,-1 0-1 0 0,0 0 1 0 0,5 0-1 0 0,4 1 18 0 0,1 0 0 0 0,-1-1-1 0 0,1 0 1 0 0,14-2 0 0 0,3-2-845 0 0,1-3-3496 0 0,-1-2-1648 0 0</inkml:trace>
</inkml:ink>
</file>

<file path=ppt/ink/ink8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7:37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76 13503 0 0,'0'0'3103'0'0,"-3"1"-2919"0"0,-12 5-64 0 0,1 0-1 0 0,0 1 1 0 0,0 1 0 0 0,-13 10-1 0 0,-51 42 435 0 0,69-53-532 0 0,1 1 0 0 0,0 0 0 0 0,1 0 1 0 0,0 1-1 0 0,0 0 0 0 0,1 0 0 0 0,-7 14 0 0 0,8-10-22 0 0,4 1 0 0 0,4 2 0 0 0,0-12 10 0 0,0 0-1 0 0,-1 1 0 0 0,1-1 1 0 0,0 0-1 0 0,1-1 0 0 0,-1 1 1 0 0,1-1-1 0 0,0 1 0 0 0,0-1 1 0 0,0 0-1 0 0,0 0 0 0 0,0-1 1 0 0,1 1-1 0 0,-1-1 0 0 0,1 0 1 0 0,-1 0-1 0 0,10 2 0 0 0,-3-2 68 0 0,-1 1 0 0 0,1-1 0 0 0,0-1 0 0 0,0 0 0 0 0,0-1 0 0 0,0 0 0 0 0,11-1 0 0 0,-17 0-42 0 0,1-1 1 0 0,0 1-1 0 0,0-1 0 0 0,-1 0 1 0 0,1 0-1 0 0,-1 0 0 0 0,0-1 0 0 0,0 0 1 0 0,0 0-1 0 0,0 0 0 0 0,0-1 0 0 0,0 0 1 0 0,-1 0-1 0 0,0 0 0 0 0,0 0 0 0 0,0 0 1 0 0,4-8-1 0 0,-4 8-24 0 0,-1-1-1 0 0,0 0 1 0 0,-1 0 0 0 0,1 0 0 0 0,-1 0-1 0 0,0-1 1 0 0,0 1 0 0 0,-1 0 0 0 0,1-1-1 0 0,-1 0 1 0 0,0 1 0 0 0,-1-1 0 0 0,0 0-1 0 0,1 1 1 0 0,-2-1 0 0 0,0-9 0 0 0,0 0-5 0 0,-2-5 5 0 0,0 1 0 0 0,-1 0-1 0 0,-2-1 1 0 0,1 2 0 0 0,-10-20-1 0 0,12 32-27 0 0,0 0-1 0 0,0 0 1 0 0,-1 1-1 0 0,1 0 1 0 0,-1 0-1 0 0,0 0 1 0 0,-1 0 0 0 0,0 0-1 0 0,1 1 1 0 0,-7-4-1 0 0,11 7 9 0 0,0 1 0 0 0,-1 0 0 0 0,1 0 0 0 0,0-1 0 0 0,-1 1 0 0 0,1 0 0 0 0,0 0 0 0 0,-1 0 0 0 0,1-1 0 0 0,0 1 0 0 0,-1 0 0 0 0,1 0 0 0 0,-1 0 0 0 0,1 0 0 0 0,0 0 0 0 0,-1 0 0 0 0,1 0 0 0 0,-1 0 0 0 0,1 0-1 0 0,0 0 1 0 0,-1 0 0 0 0,1 0 0 0 0,-1 0 0 0 0,1 0 0 0 0,-1 1 0 0 0,13 5-8164 0 0</inkml:trace>
</inkml:ink>
</file>

<file path=ppt/ink/ink8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7:38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243 302 5983 0 0,'5'-22'312'0'0,"15"-39"-1"0"0,-8 36 970 0 0,0 1 0 0 0,2 0 0 0 0,0 1 0 0 0,2 0 1 0 0,22-25-1 0 0,7-4 3815 0 0,-45 54-4854 0 0,2 1-216 0 0,-1 1 0 0 0,0-1-1 0 0,0 0 1 0 0,-1 1 0 0 0,1-1-1 0 0,-1 1 1 0 0,0-1 0 0 0,0 1-1 0 0,0-1 1 0 0,0 1 0 0 0,0-1 0 0 0,-2 5-1 0 0,-1 8-8 0 0,-8 22 0 0 0,4-16 71 0 0,-78 224 363 0 0,23-71-275 0 0,-48 144 35 0 0,58-183-124 0 0,3-5 39 0 0,40-106-258 0 0,0-1 0 0 0,-16 26 0 0 0,24-48-829 0 0</inkml:trace>
</inkml:ink>
</file>

<file path=ppt/ink/ink8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7:38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15863 0 0,'-2'1'728'0'0,"-2"0"508"0"0,4 1-451 0 0,12 2-148 0 0,23 2-195 0 0,-8-5-171 0 0,-1-1 0 0 0,1-1 0 0 0,50-10 0 0 0,79-26 240 0 0,-108 25-382 0 0,-3 0-396 0 0,-1-1-1 0 0,0-2 0 0 0,69-35 1 0 0,-97 39-1717 0 0,-1-1-4738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0:39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7 16727 0 0,'1'-2'382'0'0,"1"-2"985"0"0,-3 5-543 0 0,-8 15-297 0 0,-13 23-395 0 0,-14 41 747 0 0,-15 27 239 0 0,43-93-1019 0 0,0 0 0 0 0,-1-1-1 0 0,-1 0 1 0 0,0 0 0 0 0,-16 13-1 0 0,24-23-119 0 0,-10 8-112 0 0,1-1 1 0 0,-1 0-1 0 0,-25 15 0 0 0,36-24-701 0 0</inkml:trace>
</inkml:ink>
</file>

<file path=ppt/ink/ink8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7:39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32 189 5063 0 0,'0'0'390'0'0,"0"-2"-252"0"0,0 0-7 0 0,-1 0-1 0 0,1 1 1 0 0,0-1-1 0 0,0 1 1 0 0,0-1-1 0 0,0 0 0 0 0,0 1 1 0 0,0-1-1 0 0,1 0 1 0 0,-1 1-1 0 0,0-1 1 0 0,1 1-1 0 0,-1-1 1 0 0,1 1-1 0 0,0-1 0 0 0,-1 1 1 0 0,1-1-1 0 0,0 1 1 0 0,0 0-1 0 0,0-1 1 0 0,0 1-1 0 0,0 0 0 0 0,0 0 1 0 0,0-1-1 0 0,1 1 1 0 0,1-1-1 0 0,2-2 479 0 0,12-12 205 0 0,0 2 0 0 0,2 0 0 0 0,0 1 1 0 0,0 0-1 0 0,1 2 0 0 0,1 0 0 0 0,0 2 0 0 0,0 0 0 0 0,27-7 0 0 0,-28 10-14 0 0,-14 4-413 0 0,0 0 0 0 0,0 0 0 0 0,0 1 0 0 0,0 0 0 0 0,9-1 0 0 0,-13 2-329 0 0,-1 1 0 0 0,1-1 0 0 0,-1 0 1 0 0,1 1-1 0 0,-1-1 0 0 0,1 1 0 0 0,-1-1 1 0 0,1 1-1 0 0,-1 0 0 0 0,0 0 1 0 0,1-1-1 0 0,-1 1 0 0 0,0 0 0 0 0,0 0 1 0 0,0 0-1 0 0,2 2 0 0 0,-2-1-13 0 0,0-1-37 0 0,0 1 0 0 0,0-1 0 0 0,0 1 0 0 0,0 0 0 0 0,0 0 0 0 0,-1 0 0 0 0,1-1 0 0 0,-1 1 0 0 0,1 0 0 0 0,-1 0 0 0 0,0 0 0 0 0,0 0 0 0 0,0 0 0 0 0,0 0 0 0 0,0-1 0 0 0,-1 4 0 0 0,1-2 9 0 0,0 4-3 0 0,-1 0 0 0 0,-1 0 0 0 0,1 0 1 0 0,-1 0-1 0 0,0-1 0 0 0,-1 1 1 0 0,0 0-1 0 0,0-1 0 0 0,0 0 1 0 0,-1 0-1 0 0,0 0 0 0 0,0 0 1 0 0,-8 9-1 0 0,-5 2 79 0 0,-2 0 0 0 0,-31 24 0 0 0,11-12-50 0 0,3 4-43 0 0,2 2 0 0 0,0 1 0 0 0,-40 57 0 0 0,54-64 0 0 0,15-19 11 0 0,5-9-8 0 0,0 0 0 0 0,0 0 0 0 0,0 0 0 0 0,1 0 0 0 0,-1 0 0 0 0,0 0 0 0 0,1 0 0 0 0,-1 0 0 0 0,1-1 0 0 0,-1 1 0 0 0,1 0 0 0 0,-1 0 0 0 0,2 0 0 0 0,1 2 6 0 0,-1-1 0 0 0,1 1 0 0 0,0-1-1 0 0,0 0 1 0 0,1 0 0 0 0,-1 0 0 0 0,0 0-1 0 0,1-1 1 0 0,-1 0 0 0 0,1 1 0 0 0,-1-1-1 0 0,1 0 1 0 0,-1-1 0 0 0,1 1-1 0 0,0-1 1 0 0,5 1 0 0 0,9-1 7 0 0,-1-1-1 0 0,23-4 1 0 0,-15 2-41 0 0,-12 2-92 0 0,14-2-267 0 0,51 1 0 0 0,-71 3-86 0 0,0-1 0 0 0,0 1 1 0 0,0 0-1 0 0,0 1 0 0 0,-1 0 0 0 0,1 0 0 0 0,0 0 0 0 0,-1 1 0 0 0,0 0 1 0 0,1 0-1 0 0,-1 1 0 0 0,8 5 0 0 0</inkml:trace>
</inkml:ink>
</file>

<file path=ppt/ink/ink8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7:39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58 11519 0 0,'-13'-58'9632'0'0,"16"58"-9522"0"0,2 0-110 0 0,-1 1 0 0 0,1 0 1 0 0,0 0-1 0 0,-1 0 1 0 0,1 0-1 0 0,-1 0 1 0 0,1 1-1 0 0,-1 0 1 0 0,0 0-1 0 0,0 0 1 0 0,1 1-1 0 0,-1-1 1 0 0,3 4-1 0 0,8 7 11 0 0,-1 0 0 0 0,13 15 0 0 0,-3-2 100 0 0,7 8 42 0 0,-2 2 0 0 0,35 54 0 0 0,-33-45-66 0 0,41 48-1 0 0,-65-85-74 0 0,0-1 1 0 0,1 0-1 0 0,-1 0 0 0 0,1 0 1 0 0,0-1-1 0 0,1-1 0 0 0,0 0 1 0 0,-1 0-1 0 0,2 0 0 0 0,-1-1 1 0 0,14 4-1 0 0,-2-4-12 0 0,-16-5 0 0 0,0 0 0 0 0,9-3-135 0 0,-13 4-25 0 0,1-1-1 0 0,-1 1 1 0 0,0-1-1 0 0,1 0 0 0 0,-1 0 1 0 0,0 1-1 0 0,0-1 0 0 0,0 0 1 0 0,0 0-1 0 0,0 0 1 0 0,0 0-1 0 0,0 0 0 0 0,0 0 1 0 0,0-1-1 0 0,0 1 0 0 0,0-2 1 0 0,2-8-895 0 0</inkml:trace>
</inkml:ink>
</file>

<file path=ppt/ink/ink8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7:39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 17391 0 0,'0'0'2368'0'0,"-2"1"-2120"0"0,-27 23 0 0 0,2 1 0 0 0,1 1 0 0 0,-36 47-1 0 0,37-44-78 0 0,2-1-70 0 0,-172 217 274 0 0,184-227-729 0 0,0 0-1 0 0,2 2 0 0 0,-10 23 1 0 0,18-40-1598 0 0</inkml:trace>
</inkml:ink>
</file>

<file path=ppt/ink/ink8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7:40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2 255 16207 0 0,'0'-1'52'0'0,"-1"0"0"0"0,1 0 0 0 0,0 0-1 0 0,0 0 1 0 0,-1 0 0 0 0,1 0 0 0 0,0 0-1 0 0,0 0 1 0 0,0 0 0 0 0,0 0 0 0 0,0 0-1 0 0,0 0 1 0 0,0-1 0 0 0,1 1 0 0 0,-1 0-1 0 0,0 0 1 0 0,1 0 0 0 0,-1 0 0 0 0,0 0 0 0 0,1 0-1 0 0,-1 0 1 0 0,1 1 0 0 0,0-1 0 0 0,-1 0-1 0 0,1 0 1 0 0,0 0 0 0 0,-1 0 0 0 0,1 1-1 0 0,0-1 1 0 0,0 0 0 0 0,0 1 0 0 0,-1-1-1 0 0,3 0 1 0 0,9-5 45 0 0,0 1 1 0 0,0 0-1 0 0,1 1 0 0 0,-1 0 0 0 0,1 1 0 0 0,0 1 0 0 0,15-1 1 0 0,-1-1 68 0 0,445-68 909 0 0,169-10 178 0 0,-536 71-1198 0 0,148-9 217 0 0,-212 19-575 0 0,0 2 0 0 0,-1 2 0 0 0,1 2 0 0 0,45 11 0 0 0,-70-10-19 0 0,0 0-796 0 0,-6-4-4071 0 0</inkml:trace>
</inkml:ink>
</file>

<file path=ppt/ink/ink8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7:40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182 204 4607 0 0,'0'0'354'0'0,"-2"0"-233"0"0,-23-7 9370 0 0,26 5-9328 0 0,-1 0 1 0 0,0-1 0 0 0,1 1-1 0 0,0 0 1 0 0,0 0 0 0 0,-1 0 0 0 0,1 0-1 0 0,1 0 1 0 0,-1 0 0 0 0,0 0-1 0 0,0 0 1 0 0,1 0 0 0 0,-1 0 0 0 0,1 1-1 0 0,-1-1 1 0 0,1 1 0 0 0,0-1-1 0 0,2-1 1 0 0,5-3-13 0 0,0-1 1 0 0,13-5-1 0 0,-19 10-75 0 0,41-18 314 0 0,0 2 0 0 0,80-22 0 0 0,-85 29-180 0 0,98-23 604 0 0,-119 30-618 0 0,0 2 0 0 0,-1 1 0 0 0,1 0 0 0 0,0 1 0 0 0,33 4 0 0 0,-47-3-174 0 0,0-1 0 0 0,0 1-1 0 0,-1 0 1 0 0,1 0 0 0 0,0 1-1 0 0,-1-1 1 0 0,1 1 0 0 0,-1 0 0 0 0,0 0-1 0 0,1 0 1 0 0,-1 0 0 0 0,0 0-1 0 0,3 4 1 0 0,1 6 38 0 0,-6-9-62 0 0,-1 0 1 0 0,1 0-1 0 0,-1-1 0 0 0,0 1 0 0 0,0 0 1 0 0,0 0-1 0 0,-1 0 0 0 0,1 0 1 0 0,-1 0-1 0 0,0 0 0 0 0,1 0 0 0 0,-1-1 1 0 0,0 1-1 0 0,-1 0 0 0 0,1 0 0 0 0,0-1 1 0 0,-1 1-1 0 0,0-1 0 0 0,1 0 0 0 0,-1 1 1 0 0,0-1-1 0 0,-4 4 0 0 0,-5 3-29 0 0,0 0-1 0 0,0 0 0 0 0,-19 10 1 0 0,21-14 22 0 0,-118 67-306 0 0,23-14 73 0 0,-122 84-270 0 0,143-86 263 0 0,-7 5-212 0 0,68-49 419 0 0,14-8 25 0 0,1 0 1 0 0,-1 0-1 0 0,1 1 1 0 0,0 0-1 0 0,0 1 1 0 0,-10 9-1 0 0,16-13 76 0 0,2-1-45 0 0,0 1 0 0 0,1 0 1 0 0,-1 0-1 0 0,1-1 0 0 0,-1 1 0 0 0,1-1 0 0 0,0 1 1 0 0,0-1-1 0 0,-1 0 0 0 0,1 0 0 0 0,0 1 0 0 0,0-1 1 0 0,0-1-1 0 0,0 1 0 0 0,0 0 0 0 0,5 1 0 0 0,0-1 42 0 0,0 1 0 0 0,0-1 0 0 0,14 0 0 0 0,12-4 110 0 0,0 0-1 0 0,-1-3 1 0 0,1 0 0 0 0,31-12-1 0 0,-17 6-25 0 0,-34 9-122 0 0,165-40 758 0 0,-125 33-369 0 0,76-4 0 0 0,-103 13-456 0 0,134-11 74 0 0,-55-6-2918 0 0,-91 15 1722 0 0</inkml:trace>
</inkml:ink>
</file>

<file path=ppt/ink/ink8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7:43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27 2303 0 0,'0'0'1780'0'0,"-2"1"-1666"0"0,-19 9 418 0 0,19-9 246 0 0,-20 14 10490 0 0,25-14-10990 0 0,2 1-160 0 0,0 0 0 0 0,0 0 1 0 0,0 0-1 0 0,1 0 0 0 0,-1-1 1 0 0,0 0-1 0 0,1 0 0 0 0,-1-1 1 0 0,1 1-1 0 0,0-1 1 0 0,-1-1-1 0 0,11 0 0 0 0,95-19 1097 0 0,-96 18-1135 0 0,300-40 492 0 0,-309 41-559 0 0,19 1 10 0 0,19-2-2212 0 0</inkml:trace>
</inkml:ink>
</file>

<file path=ppt/ink/ink8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7:43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25 7367 0 0,'0'0'568'0'0,"3"-1"-373"0"0,19-13 682 0 0,-20 13 79 0 0,0 0 42 0 0,7-4-78 0 0,-7 4-363 0 0,0 0-158 0 0,-2 1-353 0 0,1 0 0 0 0,-1 0 0 0 0,0 0 0 0 0,0 0 1 0 0,1 0-1 0 0,-1 0 0 0 0,0 0 0 0 0,1 0 0 0 0,-1 0 0 0 0,0 0 1 0 0,1 0-1 0 0,-1 0 0 0 0,0 0 0 0 0,1 0 0 0 0,-1 0 0 0 0,0 0 1 0 0,1 0-1 0 0,-1 0 0 0 0,0 0 0 0 0,0 1 0 0 0,1-1 1 0 0,-1 0-1 0 0,0 0 0 0 0,1 0 0 0 0,-1 0 0 0 0,0 1 0 0 0,0-1 1 0 0,0 0-1 0 0,1 0 0 0 0,-1 1 0 0 0,0-1 0 0 0,0 0 1 0 0,0 0-1 0 0,0 1 0 0 0,1-1 0 0 0,-1 0 0 0 0,0 1 0 0 0,1 18 539 0 0,-10 27-337 0 0,8-42-113 0 0,-8 25 137 0 0,0-1-1 0 0,-14 29 1 0 0,-32 53 287 0 0,54-108-549 0 0,-52 90 323 0 0,-8 16-170 0 0,-28 101 70 0 0,18-36-170 0 0,46-125-30 0 0,-3-1-1 0 0,-46 63 0 0 0,10-17-1 0 0,49-68-51 0 0,14-23-90 0 0,4-1-65 0 0,13 3-1146 0 0,5-3-4525 0 0</inkml:trace>
</inkml:ink>
</file>

<file path=ppt/ink/ink8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7:43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1 432 14599 0 0,'0'0'4872'0'0,"2"-1"-4778"0"0,18-13-76 0 0,85-62 54 0 0,-18 10-198 0 0,-50 38-199 0 0,66-66 0 0 0,-75 66 158 0 0,1 1 0 0 0,1 1-1 0 0,53-34 1 0 0,-62 50 504 0 0,-20 10-301 0 0,0 0-1 0 0,1-1 1 0 0,-1 1 0 0 0,0 0 0 0 0,0 0 0 0 0,1 0-1 0 0,-1 0 1 0 0,0 0 0 0 0,1 0 0 0 0,-1 0 0 0 0,0 0-1 0 0,1 0 1 0 0,-1 1 0 0 0,0-1 0 0 0,0 1 0 0 0,1-1-1 0 0,1 1 1 0 0,1 2 3 0 0,0 1 0 0 0,1-1-1 0 0,-1 0 1 0 0,0 1-1 0 0,-1 0 1 0 0,1 0 0 0 0,-1 0-1 0 0,6 9 1 0 0,-3-2 62 0 0,0 1 1 0 0,-1-1-1 0 0,4 15 1 0 0,-6-18-24 0 0,-1 0 0 0 0,0 0 0 0 0,-1 1 1 0 0,0-1-1 0 0,0 0 0 0 0,-1 1 0 0 0,0-1 1 0 0,0 0-1 0 0,-1 0 0 0 0,0 1 0 0 0,-1-1 1 0 0,0 0-1 0 0,0 0 0 0 0,0 0 0 0 0,-5 8 1 0 0,-6 11 78 0 0,-1-1 0 0 0,-1-1 1 0 0,-22 26-1 0 0,-2 5-46 0 0,38-54-219 0 0,3-1 0 0 0,6-1-178 0 0,-1 1 1 0 0,0-1 0 0 0,0 0-1 0 0,1-1 1 0 0,-1 0 0 0 0,0 0-1 0 0,13-4 1 0 0,0-1-498 0 0</inkml:trace>
</inkml:ink>
</file>

<file path=ppt/ink/ink8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7:45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0 3223 0 0,'0'0'12906'0'0,"-1"3"-12590"0"0,-1 5-134 0 0,0 0 1 0 0,0 0 0 0 0,1 1-1 0 0,0-1 1 0 0,1 0 0 0 0,0 9 0 0 0,1-9-136 0 0,-1 0 1 0 0,-1-1-1 0 0,1 1 1 0 0,-1 0-1 0 0,0-1 1 0 0,-1 1 0 0 0,0 0-1 0 0,0-1 1 0 0,-5 11-1 0 0,-46 73 408 0 0,-17 34 18 0 0,-70 193 575 0 0,131-293-924 0 0,1 1 0 0 0,1 1 0 0 0,2-1 0 0 0,0 1-1 0 0,2 0 1 0 0,1 0 0 0 0,1 32 0 0 0,1-53-99 0 0,1 1 0 0 0,-1-1 1 0 0,1 1-1 0 0,0-1 0 0 0,5 13 0 0 0,-3-8-11 0 0,-1-6 34 0 0,2 6-36 0 0,2 0 0 0 0,-4-7 36 0 0,3 3-25 0 0,-5-7-23 0 0,0 0 1 0 0,0 0-1 0 0,0 0 1 0 0,0 0 0 0 0,1 0-1 0 0,-1 1 1 0 0,0-1-1 0 0,0 0 1 0 0,0 0-1 0 0,0 0 1 0 0,0 0-1 0 0,0 0 1 0 0,0 0-1 0 0,0 0 1 0 0,0 0 0 0 0,0 0-1 0 0,0 0 1 0 0,0 0-1 0 0,0 0 1 0 0,0 0-1 0 0,0 0 1 0 0,0 1-1 0 0,0-1 1 0 0,0 0-1 0 0,0 0 1 0 0,0 0-1 0 0,0 0 1 0 0,0 0 0 0 0,0 0-1 0 0,0 0 1 0 0,0 0-1 0 0,0 0 1 0 0,0 0-1 0 0,0 0 1 0 0,0 0-1 0 0,0 0 1 0 0,0 1-1 0 0,0-1 1 0 0,0 0 0 0 0,0 0-1 0 0,0 0 1 0 0,0 0-1 0 0,0 0 1 0 0,0 0-1 0 0,-1 0 1 0 0,1 0-1 0 0,0 0 1 0 0,0 0-1 0 0,0 0 1 0 0,0 0 0 0 0,0 0-1 0 0,0 0 1 0 0,0 0-1 0 0,-6 5-56 0 0,2-4-22 0 0,-4-1 6 0 0,7 0 16 0 0,1 0 1 0 0,-1 0-1 0 0,1 0 1 0 0,-1 0 0 0 0,1 0-1 0 0,-1 0 1 0 0,1 0-1 0 0,-1 0 1 0 0,1 0 0 0 0,-1 0-1 0 0,1-1 1 0 0,-1 1 0 0 0,1 0-1 0 0,-1 0 1 0 0,1-1-1 0 0,-1 1 1 0 0,1 0 0 0 0,0-1-1 0 0,-1 1 1 0 0,1 0-1 0 0,-1-1 1 0 0,1 1 0 0 0,0-1-1 0 0,-1 1 1 0 0,1 0 0 0 0,0-1-1 0 0,0 1 1 0 0,-1-1-1 0 0,1 1 1 0 0,0-1 0 0 0,0 1-1 0 0,0-1 1 0 0,0 1-1 0 0,0-1 1 0 0,-1 1 0 0 0,1-1-1 0 0,0 1 1 0 0,0-1 0 0 0,0 0-1 0 0,0 1 1 0 0,0-1-1 0 0,1 1 1 0 0,-1-1 0 0 0,0 1-1 0 0,0-1 1 0 0,0 1 0 0 0,0-1-1 0 0,1 1 1 0 0,-1-1-1 0 0,0 1 1 0 0,1-1 0 0 0,8-7-1315 0 0</inkml:trace>
</inkml:ink>
</file>

<file path=ppt/ink/ink8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7:47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2303 0 0,'0'0'200'0'0,"-11"7"-200"0"0,-2-1 0 0 0,1-1 1152 0 0,3 4-752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0:40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56 390 9671 0 0,'0'0'440'0'0,"-2"1"-5"0"0,-35 19 32 0 0,20-12 8822 0 0,19-19-8705 0 0,1 3-508 0 0,-1 0 1 0 0,1 0-1 0 0,1 0 1 0 0,0 1 0 0 0,0-1-1 0 0,0 1 1 0 0,1 0-1 0 0,7-8 1 0 0,50-49-133 0 0,-55 57 80 0 0,36-33-180 0 0,1 2 0 0 0,3 2 0 0 0,1 2 0 0 0,1 2 0 0 0,72-35 0 0 0,-115 65 161 0 0,-1 0-1 0 0,0 0 0 0 0,1 0 1 0 0,-1 0-1 0 0,1 1 0 0 0,-1 0 1 0 0,11 0-1 0 0,-15 1 4 0 0,-1 0 1 0 0,1 0-1 0 0,0 0 1 0 0,-1 0-1 0 0,1 1 0 0 0,-1-1 1 0 0,1 0-1 0 0,-1 0 1 0 0,1 1-1 0 0,-1-1 1 0 0,1 0-1 0 0,-1 1 0 0 0,0-1 1 0 0,1 0-1 0 0,-1 1 1 0 0,1-1-1 0 0,-1 1 1 0 0,0-1-1 0 0,1 1 0 0 0,-1-1 1 0 0,0 1-1 0 0,1-1 1 0 0,-1 1-1 0 0,0-1 0 0 0,0 1 1 0 0,0 0-1 0 0,4 13 50 0 0,-4-6-32 0 0,0 0 0 0 0,0 0 0 0 0,-1 0 0 0 0,1 0 0 0 0,-2 0 1 0 0,-3 15-1 0 0,-21 46 197 0 0,22-59-197 0 0,-38 72 177 0 0,9-23-72 0 0,21-35-160 0 0,3-5 69 0 0,-11 27 0 0 0,18-39-91 0 0,0 0 0 0 0,0 0 0 0 0,1 0 0 0 0,0 1 0 0 0,0-1 0 0 0,0 0 0 0 0,1 0 0 0 0,1 8 0 0 0,0-11-162 0 0,-1 1-179 0 0</inkml:trace>
</inkml:ink>
</file>

<file path=ppt/ink/ink8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7:47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19 4143 0 0,'28'-10'428'0'0,"-21"8"-1478"0"0,6-5 9794 0 0,-22 11-7802 0 0,-13 7-621 0 0,-121 52 622 0 0,83-41-646 0 0,-56 24 289 0 0,98-38-396 0 0,0 1-1 0 0,1 1 1 0 0,0 1-1 0 0,-15 12 1 0 0,23-10 282 0 0,22-5-401 0 0,6 3-77 0 0,1-6-51 0 0,-1 0-1 0 0,28 2 1 0 0,9 2-251 0 0,-35-5 80 0 0,-1 2-1 0 0,1 0 1 0 0,-1 2-1 0 0,34 18 1 0 0,-41-20 222 0 0,-1 0 0 0 0,-1 1 0 0 0,1 1 0 0 0,-1 0 0 0 0,-1 0 1 0 0,1 1-1 0 0,8 11 0 0 0,-13-13 96 0 0,0 0 1 0 0,-1 0-1 0 0,1 1 1 0 0,4 11-1 0 0,-9-17-25 0 0,-1 0-43 0 0,0 0 0 0 0,0 0-1 0 0,-1 0 1 0 0,1 0 0 0 0,0 0 0 0 0,-1 0-1 0 0,0 0 1 0 0,0 0 0 0 0,1 0-1 0 0,-1 0 1 0 0,0 0 0 0 0,0 0 0 0 0,-1-1-1 0 0,1 1 1 0 0,0 0 0 0 0,-3 2-1 0 0,1-2 9 0 0,0 0-1 0 0,0 0 0 0 0,0 0 0 0 0,0-1 0 0 0,-1 1 1 0 0,1-1-1 0 0,-1 1 0 0 0,-6 0 0 0 0,-20 4 144 0 0,0-1 0 0 0,-35 1 0 0 0,-17 2 19 0 0,15 4-134 0 0,0 2-1 0 0,-109 40 1 0 0,166-48-696 0 0,17-4-1598 0 0,22-4-96 0 0,0-4 1141 0 0,3-3-8 0 0</inkml:trace>
</inkml:ink>
</file>

<file path=ppt/ink/ink8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7:48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29 17215 0 0,'7'-15'794'0'0,"-5"12"-22"0"0,-1 1-496 0 0,5-5-222 0 0,-4 5 552 0 0,1 15-455 0 0,-2-12-126 0 0,-1 1 0 0 0,1-1 0 0 0,-1 1 0 0 0,0-1 0 0 0,1 1 0 0 0,-1-1 0 0 0,0 1 0 0 0,0 2 0 0 0,-1 4 115 0 0,0 0 1 0 0,-1 0 0 0 0,-1 0 0 0 0,1-1-1 0 0,-1 1 1 0 0,0-1 0 0 0,-6 8 0 0 0,-7 22 287 0 0,3 2-182 0 0,2 1 1 0 0,-10 64-1 0 0,19-86-204 0 0,4-2-31 0 0,3-2-2087 0 0</inkml:trace>
</inkml:ink>
</file>

<file path=ppt/ink/ink8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7:4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23 389 13359 0 0,'-1'-2'1027'0'0,"-14"-17"-460"0"0,14 17-336 0 0,0 0 1 0 0,0-1 0 0 0,1 1 0 0 0,-1 0-1 0 0,0 0 1 0 0,1 0 0 0 0,-1 0 0 0 0,1-1-1 0 0,0 1 1 0 0,-1 0 0 0 0,1 0 0 0 0,0-1-1 0 0,0 1 1 0 0,1 0 0 0 0,-1 0-1 0 0,0-1 1 0 0,1 1 0 0 0,0 0 0 0 0,-1 0-1 0 0,1 0 1 0 0,0 0 0 0 0,0 0 0 0 0,0 0-1 0 0,0 0 1 0 0,2-3 0 0 0,4-4-176 0 0,1-1 1 0 0,-1 1-1 0 0,15-13 1 0 0,-16 16 122 0 0,209-188 29 0 0,-207 187-213 0 0,0 1 0 0 0,0 0 0 0 0,1 1-1 0 0,0 0 1 0 0,0 0 0 0 0,1 1 0 0 0,-1 0 0 0 0,1 1-1 0 0,14-4 1 0 0,-9 5-20 0 0,1 0 1 0 0,-1 0-1 0 0,1 1 1 0 0,-1 1-1 0 0,24 3 0 0 0,-24-1 25 0 0,-1 4 0 0 0,-3 6 0 0 0,-3 3 0 0 0,-8-12 9 0 0,1 0 0 0 0,-1 1-1 0 0,0-1 1 0 0,0 1 0 0 0,0-1-1 0 0,0 0 1 0 0,-1 1 0 0 0,1-1-1 0 0,-1 0 1 0 0,0 1 0 0 0,0-1 0 0 0,-2 6-1 0 0,-4 5 165 0 0,-12 20 0 0 0,11-21-81 0 0,-20 32 92 0 0,17-27-73 0 0,0-1-1 0 0,1 1 0 0 0,-12 31 0 0 0,16-25-76 0 0,6-21-35 0 0,0-1-95 0 0,1 1-57 0 0,0-2 52 0 0,-1 1-1 0 0,1-1 1 0 0,0 1-1 0 0,0-1 1 0 0,0 1-1 0 0,0-1 0 0 0,0 0 1 0 0,1 0-1 0 0,-1 0 1 0 0,0 1-1 0 0,0-1 1 0 0,1 0-1 0 0,-1 0 1 0 0,1-1-1 0 0,-1 1 1 0 0,1 0-1 0 0,2 1 1 0 0,0-1-324 0 0,1 0 0 0 0,-1 0 1 0 0,1 0-1 0 0,-1 0 0 0 0,1-1 1 0 0,4 0-1 0 0,11-1-1175 0 0</inkml:trace>
</inkml:ink>
</file>

<file path=ppt/ink/ink8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7:49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 6911 0 0,'0'0'528'0'0,"-2"-1"-341"0"0,-16-1 394 0 0,12 5-157 0 0,4-1-122 0 0,0-1-44 0 0,-1 1 0 0 0,1-1 0 0 0,0 1 0 0 0,0-1 0 0 0,0 1 0 0 0,0 0 0 0 0,0 0 0 0 0,0 0 0 0 0,1 0 0 0 0,-1 0 0 0 0,1 0 0 0 0,-1 0 0 0 0,1 0 0 0 0,0 1 0 0 0,-2 4 0 0 0,2-3-76 0 0,0-1 0 0 0,0 1-1 0 0,1 0 1 0 0,-1 0 0 0 0,1 1 0 0 0,0-1 0 0 0,0 0 0 0 0,0 0 0 0 0,2 6 0 0 0,0-2 22 0 0,0 0 1 0 0,1 1 0 0 0,0-1 0 0 0,0-1-1 0 0,1 1 1 0 0,0 0 0 0 0,0-1 0 0 0,1 0-1 0 0,6 9 1 0 0,-3-8 91 0 0,0 1 0 0 0,1-1 0 0 0,0 0 0 0 0,1-1 0 0 0,10 7 0 0 0,54 25 1149 0 0,5 4-63 0 0,-59-29-1118 0 0,0 1 1 0 0,-1 0 0 0 0,-1 2-1 0 0,-1 0 1 0 0,0 1-1 0 0,-1 1 1 0 0,-1 0 0 0 0,22 37-1 0 0,-8-11-200 0 0,-22-34-80 0 0,-5-9-69 0 0,-1-2-485 0 0,-1 1 502 0 0,0-1 1 0 0,1 0-1 0 0,-1 1 1 0 0,0-1-1 0 0,1 0 0 0 0,-1 0 1 0 0,1 1-1 0 0,-1-1 1 0 0,0 0-1 0 0,1 0 0 0 0,-1 0 1 0 0,1 1-1 0 0,-1-1 1 0 0,1 0-1 0 0,-1 0 0 0 0,1 0 1 0 0,-1 0-1 0 0,1 0 1 0 0,-1 0-1 0 0,1 0 1 0 0,-1 0-1 0 0,0 0 0 0 0,1 0 1 0 0,-1-1-1 0 0,1 1 1 0 0,-1 0-1 0 0,1 0 0 0 0,-1 0 1 0 0,1 0-1 0 0,-1-1 1 0 0,0 1-1 0 0,1-1 0 0 0,12-7-5052 0 0,-2-7-1746 0 0</inkml:trace>
</inkml:ink>
</file>

<file path=ppt/ink/ink8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7:49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0 15751 0 0,'0'0'1424'0'0,"-1"2"-1172"0"0,-93 81 1734 0 0,1-13-963 0 0,-16 13-181 0 0,39-19-206 0 0,61-54-551 0 0,0 0 0 0 0,1 0-1 0 0,0 1 1 0 0,0 0 0 0 0,-5 14 0 0 0,7-8-18 0 0,7 0-54 0 0,0-15-113 0 0,0 0-1 0 0,0 1 1 0 0,0-1-1 0 0,0 0 1 0 0,1 0-1 0 0,-1 0 1 0 0,1-1-1 0 0,0 1 1 0 0,-1 0-1 0 0,1 0 1 0 0,0-1-1 0 0,0 1 1 0 0,0-1-1 0 0,0 0 1 0 0,0 0-1 0 0,0 1 0 0 0,0-1 1 0 0,1 0-1 0 0,-1-1 1 0 0,0 1-1 0 0,0 0 1 0 0,1-1-1 0 0,-1 1 1 0 0,1-1-1 0 0,4 0 1 0 0,14-1-7095 0 0</inkml:trace>
</inkml:ink>
</file>

<file path=ppt/ink/ink8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7:49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13 6911 0 0,'0'0'528'0'0,"1"-2"-341"0"0,0-9 7505 0 0,5 21-6988 0 0,-3-7-577 0 0,1 5 36 0 0,0 1 1 0 0,0-1 0 0 0,-1 1 0 0 0,0 0 0 0 0,-1 0 0 0 0,0 0 0 0 0,-1 1 0 0 0,1-1 0 0 0,-2 0 0 0 0,1 11 0 0 0,-3 15 400 0 0,-7 46 1 0 0,7-61-364 0 0,-67 288 1637 0 0,50-235-1607 0 0,-34 103 185 0 0,-11 48-56 0 0,61-211-316 0 0,1-1 15 0 0,0-1-1 0 0,-1 0 1 0 0,0 0 0 0 0,-1-1 0 0 0,0 1 0 0 0,-11 18 0 0 0,-8-6 133 0 0,21-22-141 0 0</inkml:trace>
</inkml:ink>
</file>

<file path=ppt/ink/ink8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7:50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35 200 8287 0 0,'-2'0'382'0'0,"-30"-18"7734"0"0,35 17-7694 0 0,40-13 32 0 0,1 2 0 0 0,0 2-1 0 0,50-5 1 0 0,19-5-111 0 0,-39 5-197 0 0,327-64 1318 0 0,-397 78-1480 0 0,87-12 453 0 0,-80 12-722 0 0,1 0 0 0 0,0 1 0 0 0,0 1 0 0 0,0 0 0 0 0,15 3 0 0 0</inkml:trace>
</inkml:ink>
</file>

<file path=ppt/ink/ink8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7:50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18 6911 0 0,'-1'-2'315'0'0,"2"0"-202"0"0,-2-2-56 0 0,-10-6 7334 0 0,8 16-6918 0 0,1 0 0 0 0,0-1 0 0 0,0 1 0 0 0,0 0 0 0 0,0 0 0 0 0,1 0 0 0 0,0 0 0 0 0,0 10 0 0 0,3 54-362 0 0,0-30 244 0 0,-1 1-255 0 0,-1 0-1 0 0,-3 0 1 0 0,-1 0 0 0 0,-13 51 0 0 0,-2-26 104 0 0,-7 30 890 0 0,24-85-911 0 0,0 1 0 0 0,1-1 0 0 0,1 1 0 0 0,0-1 0 0 0,0 1 0 0 0,4 17 0 0 0,11 34-68 0 0,-14-61-831 0 0</inkml:trace>
</inkml:ink>
</file>

<file path=ppt/ink/ink8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7:51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42 1375 0 0,'2'-2'66'0'0,"5"-3"-29"0"0,-3 2-30 0 0,0 0-1 0 0,0 0 1 0 0,0 0 0 0 0,9-3-1 0 0,-12 5 440 0 0,2 0 1350 0 0,0 0 1 0 0,0 0 0 0 0,-1-1-1 0 0,1 1 1 0 0,0-1 0 0 0,-1 0 0 0 0,0 0-1 0 0,3-2 2125 0 0,-5 8-3857 0 0,-1 0 1 0 0,1-1-1 0 0,-1 1 0 0 0,0-1 1 0 0,0 1-1 0 0,0-1 0 0 0,-1 1 1 0 0,1-1-1 0 0,-3 4 0 0 0,-19 28 76 0 0,18-27-79 0 0,-23 27 24 0 0,-2-2 0 0 0,-1 0 0 0 0,-41 33 0 0 0,25-23-21 0 0,-28 23-8 0 0,-23 22-25 0 0,87-78-12 0 0,1 0-1 0 0,0 1 1 0 0,1 0 0 0 0,0 0 0 0 0,1 1 0 0 0,0 1-1 0 0,1-1 1 0 0,0 1 0 0 0,-8 24 0 0 0,14-33 28 0 0,1 0 0 0 0,-1 1 1 0 0,0-1-1 0 0,1 0 0 0 0,0 1 1 0 0,0-1-1 0 0,1 0 0 0 0,-1 1 1 0 0,1-1-1 0 0,0 0 0 0 0,0 1 1 0 0,0-1-1 0 0,1 0 0 0 0,-1 0 1 0 0,1 0-1 0 0,0 0 0 0 0,0 0 1 0 0,1 0-1 0 0,-1-1 0 0 0,1 1 1 0 0,0-1-1 0 0,-1 0 0 0 0,7 5 1 0 0,-4-3 61 0 0,0-1 1 0 0,1 1 0 0 0,0-1-1 0 0,0-1 1 0 0,0 1 0 0 0,1-1 0 0 0,-1 0-1 0 0,1 0 1 0 0,0-1 0 0 0,-1 0 0 0 0,1 0-1 0 0,0-1 1 0 0,14 2 0 0 0,10-3 186 0 0,0-1 1 0 0,0-2-1 0 0,52-11 0 0 0,89-32-10 0 0,-133 35-265 0 0,66-24 62 0 0,55-14-1486 0 0,-156 48 868 0 0,2 0 266 0 0</inkml:trace>
</inkml:ink>
</file>

<file path=ppt/ink/ink8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8:54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32 4607 0 0,'0'0'208'0'0,"2"-1"-9"0"0,5-5 61 0 0,-5 4 871 0 0,5-4 3355 0 0,-4 4-4060 0 0,1-1 0 0 0,1 1-1 0 0,-1 0 1 0 0,0 1-1 0 0,0-1 1 0 0,1 1 0 0 0,-1-1-1 0 0,8 0 2954 0 0,-11 6-3123 0 0,-1 3-186 0 0,1 0 0 0 0,-2 0 0 0 0,1 0 0 0 0,-1-1 0 0 0,1 1 0 0 0,-2 0 0 0 0,1 0-1 0 0,-1 0 1 0 0,-3 8 0 0 0,-30 62 311 0 0,35-76-377 0 0,-36 63 138 0 0,-44 59-1 0 0,56-88-109 0 0,-128 167 69 0 0,28-40 11 0 0,118-153-274 0 0,21-32-2925 0 0,-5 7 1928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0:40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0 8287 0 0,'-2'1'2612'0'0,"-32"30"3081"0"0,3 6-4234 0 0,-25 42-1780 0 0,49-70 676 0 0,-42 75 370 0 0,-62 140 0 0 0,83-164-542 0 0,-58 143 424 0 0,-35 68 34 0 0,62-159-1845 0 0,54-101 417 0 0</inkml:trace>
</inkml:ink>
</file>

<file path=ppt/ink/ink8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8:55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22 495 7831 0 0,'0'0'603'0'0,"-9"0"-288"0"0,9 0-257 0 0,0 1 1 0 0,0-1 0 0 0,-1 0 0 0 0,1 0 0 0 0,0 0-1 0 0,0 0 1 0 0,0 0 0 0 0,0 0 0 0 0,-1 0 0 0 0,1 0-1 0 0,0 0 1 0 0,0 0 0 0 0,0 0 0 0 0,-1 0 0 0 0,1 0-1 0 0,0-1 1 0 0,0 1 0 0 0,0 0 0 0 0,0 0 0 0 0,0 0-1 0 0,-1 0 1 0 0,1 0 0 0 0,0 0 0 0 0,0 0 0 0 0,0 0-1 0 0,0 0 1 0 0,0-1 0 0 0,-1 1 0 0 0,1 0-1 0 0,0 0 1 0 0,0 0 0 0 0,0 0 0 0 0,0 0 0 0 0,0-1-1 0 0,0 1 1 0 0,0 0 0 0 0,0 0 0 0 0,0 0 0 0 0,0 0-1 0 0,0-1 1 0 0,0 1 0 0 0,-1 0 0 0 0,1 0 0 0 0,0 0-1 0 0,0-1 1 0 0,5-10 516 0 0,13-13-522 0 0,50-48 1168 0 0,121-100 0 0 0,-150 140-614 0 0,2 2 1 0 0,2 2-1 0 0,0 2 0 0 0,91-39 0 0 0,-119 59-344 0 0,0 1 0 0 0,1 0 0 0 0,-1 1 0 0 0,1 0-1 0 0,30-2 1 0 0,-42 6-221 0 0,0 0-1 0 0,0 0 1 0 0,1 0-1 0 0,-1 1 1 0 0,0-1-1 0 0,0 1 1 0 0,0 0 0 0 0,0 0-1 0 0,0 0 1 0 0,0 1-1 0 0,0-1 1 0 0,-1 1-1 0 0,1 0 1 0 0,0 0-1 0 0,-1 0 1 0 0,0 1-1 0 0,1-1 1 0 0,-1 1-1 0 0,0 0 1 0 0,0 0-1 0 0,0 0 1 0 0,-1 0 0 0 0,1 0-1 0 0,-1 1 1 0 0,0-1-1 0 0,0 1 1 0 0,3 6-1 0 0,-2-3-36 0 0,-1 0 0 0 0,0 1-1 0 0,0-1 1 0 0,-1 0 0 0 0,0 1 0 0 0,-1-1-1 0 0,1 1 1 0 0,-1-1 0 0 0,-1 1 0 0 0,1-1-1 0 0,-1 1 1 0 0,-1-1 0 0 0,1 1 0 0 0,-1-1-1 0 0,0 0 1 0 0,-1 0 0 0 0,0 0 0 0 0,0 0-1 0 0,-6 8 1 0 0,0 0-18 0 0,-1-1 1 0 0,-1 0-1 0 0,0 0 0 0 0,-1-1 1 0 0,0-1-1 0 0,-1 0 0 0 0,-18 13 1 0 0,-72 44-411 0 0,-133 68 0 0 0,191-114 171 0 0,0-1 0 0 0,-2-2 0 0 0,-51 13 0 0 0,88-29 107 0 0,0-1 0 0 0,0-1-1 0 0,-1 0 1 0 0,1-1 0 0 0,-1 0-1 0 0,0 0 1 0 0,-13-1 0 0 0,23 0 153 0 0,1-1 1 0 0,0 1 0 0 0,-1 0 0 0 0,1 0 0 0 0,0 0-1 0 0,-1 0 1 0 0,1 1 0 0 0,0-1 0 0 0,-1 0-1 0 0,1 0 1 0 0,0 0 0 0 0,-1 0 0 0 0,1 0 0 0 0,0 0-1 0 0,-1 0 1 0 0,1 1 0 0 0,0-1 0 0 0,-1 0 0 0 0,1 0-1 0 0,0 0 1 0 0,0 1 0 0 0,-1-1 0 0 0,1 0 0 0 0,0 0-1 0 0,0 1 1 0 0,-1-1 0 0 0,1 0 0 0 0,0 1 0 0 0,0-1-1 0 0,0 0 1 0 0,-1 1 0 0 0,-2 16 204 0 0,6 20 111 0 0,-1-22-196 0 0,2 15 184 0 0,11 40 1 0 0,-12-60-268 0 0,0 0 1 0 0,1 0 0 0 0,0-1 0 0 0,1 0-1 0 0,0 0 1 0 0,1 0 0 0 0,-1 0-1 0 0,8 7 1 0 0,-2-5 126 0 0,1 0 0 0 0,-1-1 0 0 0,23 14 0 0 0,-19-14 0 0 0,-1 1 0 0 0,15 14 0 0 0,-27-24-165 0 0,0 1 0 0 0,0-1 0 0 0,-1 1 0 0 0,1-1 0 0 0,-1 1 0 0 0,1-1 0 0 0,-1 1 0 0 0,0 0 0 0 0,0 0 1 0 0,2 2-1 0 0,-2 1-5 0 0,12 24-99 0 0,-12-17-140 0 0,-2-6 145 0 0,-4 38-1338 0 0,5-43 770 0 0</inkml:trace>
</inkml:ink>
</file>

<file path=ppt/ink/ink8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8:55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0 162 11487 0 0,'0'0'1330'0'0,"2"1"-778"0"0,8 3-137 0 0,1 0 0 0 0,-1-1 0 0 0,1 0 0 0 0,0-1 0 0 0,0 0 0 0 0,0-1 0 0 0,0 0 0 0 0,0 0 0 0 0,1-1 0 0 0,11-2 0 0 0,6-2 65 0 0,0 0 1 0 0,48-15-1 0 0,-63 15-429 0 0,0-1 1 0 0,-1 0-1 0 0,0-1 0 0 0,0-1 0 0 0,0 0 0 0 0,-1 0 1 0 0,0-1-1 0 0,-1-1 0 0 0,20-18 0 0 0,-29 25-151 0 0,0-1 0 0 0,0 0 0 0 0,0 1-1 0 0,0-1 1 0 0,-1 0 0 0 0,1 0 0 0 0,-1 0 0 0 0,0 0-1 0 0,0 0 1 0 0,0 0 0 0 0,0 0 0 0 0,0-1 0 0 0,-1 1-1 0 0,1 0 1 0 0,-1 0 0 0 0,0-1 0 0 0,0 1 0 0 0,0 0-1 0 0,-2-7 1 0 0,1 10 55 0 0,0-1-1 0 0,0 1 1 0 0,0 0-1 0 0,0-1 0 0 0,0 1 1 0 0,0 0-1 0 0,0 0 1 0 0,-1 0-1 0 0,1 0 1 0 0,0 0-1 0 0,0 0 1 0 0,0 0-1 0 0,0 0 0 0 0,0 0 1 0 0,0 1-1 0 0,-2-1 1 0 0,3 1 39 0 0,-10 1-100 0 0,0 2-1 0 0,1-1 1 0 0,0 1-1 0 0,-1 1 1 0 0,2 0 0 0 0,-13 8-1 0 0,-46 40 15 0 0,30-17 287 0 0,2 0 1 0 0,1 3-1 0 0,-33 49 0 0 0,57-73-91 0 0,1-1 0 0 0,1 2 0 0 0,0-1 0 0 0,1 1 0 0 0,-9 28 0 0 0,16-42-90 0 0,-1 1 0 0 0,0-1 0 0 0,1 0 0 0 0,-1 1 0 0 0,1-1 0 0 0,0 0-1 0 0,0 1 1 0 0,0-1 0 0 0,0 0 0 0 0,0 1 0 0 0,1-1 0 0 0,-1 0 0 0 0,1 1 0 0 0,-1-1 0 0 0,3 5-1 0 0,-2-6 4 0 0,0 1 0 0 0,0-1 0 0 0,1 1 0 0 0,-1 0 0 0 0,1-1 1 0 0,-1 0-1 0 0,1 1 0 0 0,0-1 0 0 0,-1 0 0 0 0,1 0 0 0 0,0 0 0 0 0,0 0 0 0 0,0 0 0 0 0,0-1 0 0 0,0 1 0 0 0,0 0 0 0 0,0-1 0 0 0,2 1 0 0 0,5 0 57 0 0,1 0 0 0 0,-1 0 0 0 0,1-1 0 0 0,0 0 0 0 0,-1-1 0 0 0,1 0 0 0 0,-1 0 0 0 0,10-4 0 0 0,8-2-867 0 0,38-17 1 0 0,-30 8-5419 0 0</inkml:trace>
</inkml:ink>
</file>

<file path=ppt/ink/ink8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8:55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24 5063 0 0,'0'0'390'0'0,"1"-1"-252"0"0,28-21 12430 0 0,-33 31-12442 0 0,1-4-94 0 0,0-1 0 0 0,0 0 1 0 0,-1 0-1 0 0,1 0 1 0 0,-1 0-1 0 0,-8 6 0 0 0,-29 19 160 0 0,23-17-146 0 0,-61 37 175 0 0,45-29 69 0 0,0 2-1 0 0,-37 32 1 0 0,66-50-250 0 0,0 0 0 0 0,1 0 0 0 0,0 1 0 0 0,0 0 0 0 0,1 0 0 0 0,-1 0 0 0 0,-3 8 0 0 0,6-12-34 0 0,0 1 0 0 0,1-1 0 0 0,-1 1 0 0 0,1 0 0 0 0,-1 0 0 0 0,1-1 0 0 0,-1 1 0 0 0,1 0 0 0 0,0 0 0 0 0,0-1 0 0 0,0 1 0 0 0,0 0 0 0 0,0 0 0 0 0,1-1 0 0 0,-1 1 0 0 0,1 0 0 0 0,-1 0-1 0 0,1-1 1 0 0,-1 1 0 0 0,1 0 0 0 0,0-1 0 0 0,0 1 0 0 0,-1-1 0 0 0,1 1 0 0 0,1-1 0 0 0,-1 1 0 0 0,0-1 0 0 0,0 0 0 0 0,2 2 0 0 0,1 1 4 0 0,1-1 1 0 0,-1 0 0 0 0,1 0-1 0 0,0 0 1 0 0,0 0 0 0 0,0-1-1 0 0,0 0 1 0 0,0 0-1 0 0,1 0 1 0 0,-1-1 0 0 0,1 0-1 0 0,9 2 1 0 0,-4-3-482 0 0,1 0 0 0 0,-1 0 0 0 0,1-1 0 0 0,-1 0 0 0 0,15-4 0 0 0,2-2-5956 0 0</inkml:trace>
</inkml:ink>
</file>

<file path=ppt/ink/ink8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8:56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41 11519 0 0,'0'0'1315'0'0,"-2"-10"973"0"0,1 8-2212 0 0,0 0 0 0 0,1 1 0 0 0,-1-1 0 0 0,0 0 0 0 0,0 1 0 0 0,-1-1 0 0 0,1 1 0 0 0,0-1 0 0 0,0 1 0 0 0,-1-1 0 0 0,1 1 0 0 0,-1 0 0 0 0,1 0 0 0 0,-1 0 0 0 0,0 0 0 0 0,1 0 0 0 0,-3-1 0 0 0,0 1-29 0 0,0 0 0 0 0,1 0 0 0 0,-1 0 0 0 0,1 1 0 0 0,-1 0 0 0 0,0-1-1 0 0,0 1 1 0 0,-5 1 0 0 0,-6 1 73 0 0,1 1 0 0 0,0 1-1 0 0,-23 8 1 0 0,8 0 170 0 0,0 1 0 0 0,0 1 0 0 0,-50 35 0 0 0,67-40-218 0 0,0 0-1 0 0,1 1 1 0 0,-18 20 0 0 0,25-26-59 0 0,0 1-1 0 0,0 0 1 0 0,1 0 0 0 0,0 0 0 0 0,0 0 0 0 0,0 0 0 0 0,1 1 0 0 0,-1-1 0 0 0,1 1 0 0 0,1 0 0 0 0,-1 0 0 0 0,0 7 0 0 0,2-11 2 0 0,-1-1 0 0 0,1 1 0 0 0,0 0 0 0 0,1-1 0 0 0,-1 1 0 0 0,0 0 0 0 0,0 0 0 0 0,1-1 0 0 0,-1 1 0 0 0,1 0 0 0 0,-1-1 0 0 0,1 1 0 0 0,0-1 0 0 0,0 1 1 0 0,0-1-1 0 0,0 1 0 0 0,0-1 0 0 0,0 0 0 0 0,2 3 0 0 0,-1-2 19 0 0,1-1 0 0 0,-1 1 0 0 0,1-1 0 0 0,-1 1 0 0 0,1-1 0 0 0,-1 0 0 0 0,1 0 0 0 0,0 0 0 0 0,0-1 0 0 0,5 2 0 0 0,3-1 60 0 0,0-1 1 0 0,0 0-1 0 0,0 0 0 0 0,1-1 1 0 0,10-2-1 0 0,-3 0-44 0 0,1-1 0 0 0,0-1 0 0 0,-1-1-1 0 0,0-1 1 0 0,-1 0 0 0 0,1-1 0 0 0,-1-1-1 0 0,25-17 1 0 0,-40 23-48 0 0,14-6-14 0 0,-15 8-43 0 0,-2 3 36 0 0,-1 0 0 0 0,1 0-1 0 0,0 0 1 0 0,0 0 0 0 0,-1-1 0 0 0,1 1 0 0 0,-1 0 0 0 0,0 0-1 0 0,1 0 1 0 0,-1-1 0 0 0,-2 4 0 0 0,0 2-6 0 0,-4 12-72 0 0,-4 13-204 0 0,11-31 85 0 0,2 0 6 0 0,1 0 70 0 0,0-1 0 0 0,0 1 0 0 0,1-1 0 0 0,-1 0 0 0 0,0 0-1 0 0,0 0 1 0 0,1 0 0 0 0,-1-1 0 0 0,6-1 0 0 0,8-1-499 0 0</inkml:trace>
</inkml:ink>
</file>

<file path=ppt/ink/ink8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8:56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0 9215 0 0,'0'0'707'0'0,"-9"1"921"0"0,3 1-876 0 0,0 1 0 0 0,1 0 0 0 0,-1 0 0 0 0,0 1 0 0 0,1-1 0 0 0,0 1 1 0 0,-10 9-1 0 0,-31 39-94 0 0,35-39-285 0 0,-2 4-253 0 0,0 1 1 0 0,1 1 0 0 0,1 0-1 0 0,0 0 1 0 0,-12 36-1 0 0,9-15-362 0 0,-16 83 0 0 0,29-117 50 0 0,0 0 0 0 0,0-1 0 0 0,1 1 0 0 0,0 0 0 0 0,0 0 0 0 0,0-1 1 0 0,1 1-1 0 0,2 7 0 0 0,-3-12-42 0 0,0 0-1 0 0,0-1 1 0 0,0 1-1 0 0,1-1 1 0 0,-1 1-1 0 0,0-1 1 0 0,1 1 0 0 0,-1-1-1 0 0,0 1 1 0 0,1-1-1 0 0,-1 1 1 0 0,0-1 0 0 0,1 1-1 0 0,-1-1 1 0 0,1 1-1 0 0,0-1 1 0 0,1 2-1034 0 0,7 6-3846 0 0</inkml:trace>
</inkml:ink>
</file>

<file path=ppt/ink/ink8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8:56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7 5527 0 0,'5'-7'9472'0'0,"-9"19"-8632"0"0,-44 98 551 0 0,10-26-806 0 0,-14 45 28 0 0,-52 123-218 0 0,53-117-955 0 0,51-135 417 0 0,-1 0 68 0 0,1 1 1 0 0,0-1-1 0 0,0 0 0 0 0,0 1 1 0 0,0-1-1 0 0,-1 0 0 0 0,1 1 0 0 0,0-1 1 0 0,0 1-1 0 0,0-1 0 0 0,0 0 1 0 0,0 1-1 0 0,0-1 0 0 0,0 0 1 0 0,0 1-1 0 0,0-1 0 0 0,0 1 1 0 0,0-1-1 0 0,0 0 0 0 0,0 1 0 0 0,1-1 1 0 0,-1 0-1 0 0,0 1 0 0 0,0-1 1 0 0,0 1-1 0 0,0-1 0 0 0,1 1 1 0 0,12-1-5716 0 0</inkml:trace>
</inkml:ink>
</file>

<file path=ppt/ink/ink8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8:57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0 8751 0 0,'0'0'674'0'0,"-1"0"-535"0"0,1 0-1 0 0,0 0 1 0 0,-1 0 0 0 0,1 0 0 0 0,0 0 0 0 0,-1 0 0 0 0,1 1 0 0 0,0-1 0 0 0,-1 0-1 0 0,1 0 1 0 0,0 0 0 0 0,-1 0 0 0 0,1 0 0 0 0,0 0 0 0 0,-1 1 0 0 0,1-1 0 0 0,0 0-1 0 0,0 0 1 0 0,-1 1 0 0 0,1-1 0 0 0,0 0 0 0 0,0 0 0 0 0,-1 1 0 0 0,1-1 0 0 0,-3 9 178 0 0,1 0 0 0 0,-1 0 0 0 0,2 0-1 0 0,-1 0 1 0 0,1 1 0 0 0,1-1 0 0 0,0 0 0 0 0,0 0 0 0 0,0 1 0 0 0,4 13 0 0 0,-1-12-155 0 0,0 0-1 0 0,0 0 1 0 0,1-1-1 0 0,1 1 1 0 0,0-1-1 0 0,0 0 0 0 0,1 0 1 0 0,0-1-1 0 0,1 0 1 0 0,14 16-1 0 0,-10-13 74 0 0,0-2-54 0 0,-1 1 1 0 0,-1 0 0 0 0,0 0 0 0 0,0 1 0 0 0,8 15 0 0 0,-16-23-170 0 0,1-1 0 0 0,-1 1 1 0 0,0-1-1 0 0,0 1 1 0 0,0-1-1 0 0,0 1 0 0 0,0 0 1 0 0,-1-1-1 0 0,0 1 1 0 0,1 0-1 0 0,-2 0 1 0 0,1-1-1 0 0,0 1 0 0 0,-1 0 1 0 0,1 0-1 0 0,-1-1 1 0 0,0 1-1 0 0,-1-1 0 0 0,1 1 1 0 0,0-1-1 0 0,-1 1 1 0 0,0-1-1 0 0,0 0 0 0 0,0 0 1 0 0,-4 5-1 0 0,-14 15-287 0 0,-2 0 0 0 0,0-2 0 0 0,-1-1 0 0 0,-2 0 0 0 0,-44 26 0 0 0,59-40-4172 0 0,0-4-1448 0 0</inkml:trace>
</inkml:ink>
</file>

<file path=ppt/ink/ink8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8:57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64 9071 0 0,'8'-10'236'0'0,"-6"7"-169"0"0,0 0 0 0 0,0 1 1 0 0,0-1-1 0 0,0 1 0 0 0,1 0 1 0 0,-1-1-1 0 0,1 1 0 0 0,0 0 1 0 0,-1 1-1 0 0,7-4 0 0 0,-5 3 325 0 0,-1 0-1 0 0,0 1 1 0 0,0-1-1 0 0,0-1 1 0 0,0 1-1 0 0,3-3 1 0 0,3-2 609 0 0,-8 6-341 0 0,5 1 1333 0 0,-4 0-638 0 0,-3 7-1501 0 0,-3 1 240 0 0,0-1 0 0 0,0 0 0 0 0,0 0 0 0 0,-1-1 0 0 0,0 1 0 0 0,0-1 0 0 0,-7 7-1 0 0,-4 6 39 0 0,-14 20 123 0 0,2 1 0 0 0,-36 67 1 0 0,-33 95 134 0 0,34-66-294 0 0,-22 16-46 0 0,57-105-61 0 0,-43 62-1764 0 0,70-107 1156 0 0</inkml:trace>
</inkml:ink>
</file>

<file path=ppt/ink/ink8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8:58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26 228 12463 0 0,'-9'-1'1134'0'0,"0"-1"-937"0"0,3 0-80 0 0,4 2 379 0 0,18-1 842 0 0,28-3-54 0 0,75-16 0 0 0,42-21-195 0 0,-28 6-364 0 0,6 1-90 0 0,184-39 906 0 0,-306 70-1568 0 0,44-7-607 0 0,-22 9-2931 0 0,-28 2-3121 0 0</inkml:trace>
</inkml:ink>
</file>

<file path=ppt/ink/ink8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8:58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4 11975 0 0,'0'0'923'0'0,"-11"-3"1165"0"0,9 3-1948 0 0,0 1 1 0 0,0 0-1 0 0,0 0 1 0 0,0 0-1 0 0,0 0 1 0 0,0 0-1 0 0,1 1 1 0 0,-1-1-1 0 0,0 1 1 0 0,1-1-1 0 0,-1 1 1 0 0,1-1-1 0 0,0 1 1 0 0,-1 0-1 0 0,1 0 1 0 0,0 0-1 0 0,0 0 1 0 0,0 0-1 0 0,0 0 1 0 0,-1 4-1 0 0,-2 6-296 0 0,0 1 0 0 0,-2 17 0 0 0,4-17 389 0 0,-4 13 35 0 0,-1 0 1 0 0,-17 39 0 0 0,-29 46 365 0 0,28-60-488 0 0,-31 53 29 0 0,-74 103-1 0 0,119-190-171 0 0,-74 92 33 0 0,32-44 62 0 0,45-56-168 0 0,-1 1 1 0 0,0-2-1 0 0,0 1 1 0 0,-13 8-1 0 0,18-14 15 0 0,-2 3-25 0 0,4-5-48 0 0,12-8-827 0 0,21-24 131 0 0,-22 21 516 0 0,19-15 0 0 0,67-40 107 0 0,-57 40 142 0 0,-16 10 222 0 0,2 1-1 0 0,0 0 1 0 0,0 2-1 0 0,1 1 1 0 0,1 1-1 0 0,-1 2 1 0 0,38-8-1 0 0,-59 16-98 0 0,3 1-37 0 0,-6-1-12 0 0,-1 0 0 0 0,1 0 0 0 0,0 0 0 0 0,0 1 0 0 0,0-1 1 0 0,-1 0-1 0 0,1 1 0 0 0,0-1 0 0 0,0 1 0 0 0,-1-1 0 0 0,1 1 0 0 0,0-1 0 0 0,-1 1 0 0 0,1-1 1 0 0,0 1-1 0 0,-1-1 0 0 0,1 1 0 0 0,-1 0 0 0 0,1 0 0 0 0,-1-1 0 0 0,1 1 0 0 0,0 1 0 0 0,-1 0 12 0 0,1 0 0 0 0,-1-1 0 0 0,1 1 0 0 0,-1 0-1 0 0,0 0 1 0 0,0 0 0 0 0,0 0 0 0 0,0 0 0 0 0,0 3 0 0 0,-1 3 86 0 0,-1 0 1 0 0,0 1 0 0 0,-4 10-1 0 0,6-19-112 0 0,-29 77 605 0 0,-12 33-430 0 0,41-106-384 0 0,-1 0 0 0 0,1 0 1 0 0,-1 0-1 0 0,1 0 0 0 0,0 0 0 0 0,0 0 0 0 0,1 0 0 0 0,-1-1 0 0 0,1 1 1 0 0,0 0-1 0 0,2 6 0 0 0,-2-9-98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0:40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9 385 11055 0 0,'0'0'1002'0'0,"0"2"-824"0"0,-9 19 8842 0 0,9-23-8508 0 0,4-12-426 0 0,-1 0 0 0 0,2 0 0 0 0,0 1 0 0 0,1-1-1 0 0,0 1 1 0 0,14-21 0 0 0,-3 8-268 0 0,1 2 1 0 0,26-28-1 0 0,-20 25-176 0 0,2 2-1 0 0,0 1 0 0 0,2 2 1 0 0,0 0-1 0 0,42-23 0 0 0,-63 41 378 0 0,1 1-1 0 0,-1 0 0 0 0,0 0 0 0 0,1 1 1 0 0,-1 0-1 0 0,1 0 0 0 0,0 1 1 0 0,-1 0-1 0 0,11 0 0 0 0,-16 0 32 0 0,1 1 0 0 0,0 0 0 0 0,-1 1 0 0 0,1-1 0 0 0,0 1 0 0 0,0-1 0 0 0,-1 1-1 0 0,1 0 1 0 0,-1-1 0 0 0,1 1 0 0 0,-1 1 0 0 0,1-1 0 0 0,-1 0 0 0 0,0 1 0 0 0,1-1 0 0 0,-1 1 0 0 0,0 0-1 0 0,0-1 1 0 0,0 1 0 0 0,0 0 0 0 0,0 0 0 0 0,-1 1 0 0 0,1-1 0 0 0,-1 0 0 0 0,1 0 0 0 0,-1 1-1 0 0,0-1 1 0 0,0 1 0 0 0,1 3 0 0 0,0 2 68 0 0,0 1 0 0 0,-1 0 0 0 0,0 0 0 0 0,0 0-1 0 0,-1 0 1 0 0,-1 0 0 0 0,1 0 0 0 0,-1-1 0 0 0,-1 1 0 0 0,-2 9-1 0 0,-4 11 165 0 0,-20 44 0 0 0,26-68-254 0 0,-22 47 105 0 0,15-35-209 0 0,1-1 0 0 0,1 1-1 0 0,1 0 1 0 0,-8 34 0 0 0,14-49-893 0 0,1 0-308 0 0,3 7-61 0 0</inkml:trace>
</inkml:ink>
</file>

<file path=ppt/ink/ink8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8:58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74 325 4607 0 0,'0'0'12123'0'0,"-1"2"-10948"0"0,-11 17-480 0 0,-26 48 294 0 0,34-58-990 0 0,1-1 0 0 0,0 1 0 0 0,0 0 1 0 0,0 0-1 0 0,1 0 0 0 0,-1 12 0 0 0,3-19-166 0 0,-1 0 0 0 0,1 0-1 0 0,0 0 1 0 0,0 0 0 0 0,0 0-1 0 0,0 0 1 0 0,0 0 0 0 0,0 0 0 0 0,0 0-1 0 0,1 0 1 0 0,-1 0 0 0 0,1 0-1 0 0,1 3 1 0 0,-1-4-1059 0 0</inkml:trace>
  <inkml:trace contextRef="#ctx0" brushRef="#br0" timeOffset="1">275 40 8551 0 0,'30'-13'376'0'0,"-13"8"80"0"0,2-2-360 0 0,3 0-96 0 0,-1 0 0 0 0</inkml:trace>
</inkml:ink>
</file>

<file path=ppt/ink/ink8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8:59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 12607 0 0,'0'0'1927'0'0,"-2"1"-1308"0"0,-30 23-134 0 0,-1-2 0 0 0,-2-1 1 0 0,-47 22-1 0 0,31-18-292 0 0,37-17-193 0 0,-3 0 0 0 0,1 1 0 0 0,-23 16 0 0 0,39-25 0 0 0,0 0 0 0 0,-1 0 0 0 0,1 1 0 0 0,0-1 0 0 0,-1 0 0 0 0,1 0 0 0 0,0 0 0 0 0,-1 1 0 0 0,1-1 0 0 0,0 0 0 0 0,0 0 0 0 0,0 1 0 0 0,-1-1 0 0 0,1 0 0 0 0,0 1 0 0 0,0-1 0 0 0,0 0 0 0 0,-1 1 0 0 0,1-1 0 0 0,0 0 0 0 0,0 1 0 0 0,0-1 0 0 0,0 0 0 0 0,0 1 0 0 0,0-1 0 0 0,0 1 0 0 0,0-1 0 0 0,0 0 0 0 0,0 1 0 0 0,5 3 0 0 0,-5-4 0 0 0,8 5 8 0 0,1 0-1 0 0,-1 0 1 0 0,1-1 0 0 0,0 0-1 0 0,15 4 1 0 0,13 6 10 0 0,-4 0-15 0 0,-9-4 12 0 0,44 27 0 0 0,-61-32-9 0 0,0 0 0 0 0,1 1-1 0 0,-2 0 1 0 0,1 0 0 0 0,-1 0 0 0 0,0 1 0 0 0,0 0-1 0 0,-1 0 1 0 0,7 13 0 0 0,-11-19 24 0 0,0 1-1 0 0,0-1 1 0 0,-1 0 0 0 0,1 1-1 0 0,0-1 1 0 0,-1 1 0 0 0,1-1 0 0 0,-1 1-1 0 0,1-1 1 0 0,-1 1 0 0 0,0-1-1 0 0,0 1 1 0 0,0-1 0 0 0,0 1 0 0 0,0-1-1 0 0,0 1 1 0 0,0-1 0 0 0,0 1-1 0 0,-1-1 1 0 0,1 1 0 0 0,0-1 0 0 0,-1 1-1 0 0,1-1 1 0 0,-1 1 0 0 0,0-1-1 0 0,0 1 1 0 0,1-1 0 0 0,-1 0 0 0 0,0 0-1 0 0,0 1 1 0 0,0-1 0 0 0,0 0-1 0 0,0 0 1 0 0,-1 0 0 0 0,1 0 0 0 0,0 0-1 0 0,0 0 1 0 0,-1 0 0 0 0,1-1-1 0 0,-3 2 1 0 0,-5 2 60 0 0,0-1-1 0 0,0 0 0 0 0,0-1 1 0 0,-1 0-1 0 0,-12 1 1 0 0,-122 6-1806 0 0,143-9 1676 0 0,-30 2-1010 0 0</inkml:trace>
</inkml:ink>
</file>

<file path=ppt/ink/ink8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00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71 5063 0 0,'0'0'232'0'0,"-3"0"-13"0"0,-6 0-173 0 0,1 0 0 0 0,-1 1 0 0 0,-11 2 0 0 0,16-2 248 0 0,1 0-1 0 0,-1 1 1 0 0,0-1-1 0 0,1 0 1 0 0,-1 1-1 0 0,1 0 1 0 0,-1 0 0 0 0,1 0-1 0 0,0 0 1 0 0,-5 5-1 0 0,5-4-152 0 0,-1 0-1 0 0,1 0 1 0 0,0 0-1 0 0,1 0 0 0 0,-1 1 1 0 0,1 0-1 0 0,-1-1 1 0 0,1 1-1 0 0,0 0 0 0 0,0 0 1 0 0,1 0-1 0 0,-3 8 1 0 0,-20 65 2284 0 0,16-53-1734 0 0,0 0 0 0 0,2 0-1 0 0,-6 38 1 0 0,12-53-598 0 0,-2 3 24 0 0,2 0 0 0 0,-1 0 0 0 0,2 11 0 0 0,0-22-106 0 0,-1 0 0 0 0,0 0 0 0 0,0-1 0 0 0,1 1 0 0 0,-1 0 0 0 0,0-1 0 0 0,1 1 0 0 0,-1 0 0 0 0,1-1 0 0 0,-1 1 0 0 0,1-1 0 0 0,-1 1 0 0 0,1-1 0 0 0,-1 1 0 0 0,1-1 0 0 0,0 1 0 0 0,-1-1 0 0 0,1 1 0 0 0,0-1 0 0 0,-1 0 0 0 0,1 1 0 0 0,0-1 0 0 0,1 1 0 0 0,16 1 214 0 0,-8-3-141 0 0,0-1-1 0 0,0 0 1 0 0,0 0 0 0 0,0-1-1 0 0,0-1 1 0 0,-1 1 0 0 0,0-2-1 0 0,17-9 1 0 0,-1-2 21 0 0,41-35 0 0 0,48-60 31 0 0,-71 67-75 0 0,-35 35-71 0 0,-7 10 8 0 0,0 0 0 0 0,-1 0 1 0 0,1 0-1 0 0,0 0 0 0 0,-1 0 1 0 0,1 0-1 0 0,-1 0 0 0 0,0 0 1 0 0,1 0-1 0 0,-1 0 0 0 0,0 2 1 0 0,1 2 83 0 0,-1 1 0 0 0,0 0 0 0 0,0 0 0 0 0,0-1 0 0 0,-1 1 0 0 0,-2 9 0 0 0,-12 35 417 0 0,9-32-419 0 0,0 3 6 0 0,0-6-50 0 0,1 0-1 0 0,1 0 0 0 0,1 1 1 0 0,0 0-1 0 0,0-1 1 0 0,2 1-1 0 0,0 16 0 0 0,4-21 29 0 0,-2-10-48 0 0,0 0-1 0 0,0 1 1 0 0,0-1 0 0 0,0-1-1 0 0,0 1 1 0 0,0 0 0 0 0,1 0-1 0 0,-1 0 1 0 0,0-1 0 0 0,1 1-1 0 0,-1 0 1 0 0,0-1-1 0 0,1 1 1 0 0,-1-1 0 0 0,1 0-1 0 0,-1 1 1 0 0,0-1 0 0 0,1 0-1 0 0,-1 0 1 0 0,1 0 0 0 0,-1 0-1 0 0,1 0 1 0 0,-1 0-1 0 0,1-1 1 0 0,2 0 0 0 0,4 0 186 0 0,1-2 0 0 0,15-5 0 0 0,-24 8-195 0 0,21-9 217 0 0,0-2 0 0 0,-1 0-1 0 0,21-14 1 0 0,54-47 190 0 0,-75 56-382 0 0,178-157 141 0 0,-137 116-228 0 0,-37 34-530 0 0,-1-2 0 0 0,24-33 0 0 0,-46 57 207 0 0</inkml:trace>
</inkml:ink>
</file>

<file path=ppt/ink/ink8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00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138 245 8087 0 0,'2'-1'367'0'0,"14"-9"-217"0"0,-1-1 1 0 0,0 0-1 0 0,-1-1 1 0 0,0-1-1 0 0,-1-1 0 0 0,-1 1 1 0 0,0-2-1 0 0,15-23 0 0 0,-23 32 168 0 0,-1-1-1 0 0,1 1 0 0 0,-1-1 0 0 0,-1 0 1 0 0,0 0-1 0 0,0 0 0 0 0,2-8 0 0 0,-4 13-167 0 0,0 0-1 0 0,0 1 1 0 0,0-1 0 0 0,0 0-1 0 0,0 0 1 0 0,0 1-1 0 0,-1-1 1 0 0,1 0 0 0 0,-1 1-1 0 0,1-1 1 0 0,-1 1-1 0 0,1-1 1 0 0,-1 1-1 0 0,0-1 1 0 0,-1-1 0 0 0,1 1-28 0 0,-1 1 1 0 0,1 0-1 0 0,-1-1 1 0 0,1 1 0 0 0,-1 0-1 0 0,0 0 1 0 0,1 0 0 0 0,-1 0-1 0 0,0 0 1 0 0,0 1-1 0 0,0-1 1 0 0,0 0 0 0 0,1 1-1 0 0,-1 0 1 0 0,0-1 0 0 0,-3 1-1 0 0,-4-1-11 0 0,-1 1-1 0 0,0 0 0 0 0,0 0 1 0 0,0 1-1 0 0,0 1 0 0 0,1-1 1 0 0,-1 2-1 0 0,1-1 0 0 0,-19 9 1 0 0,18-7-109 0 0,-1 1 1 0 0,1 1 0 0 0,-1 0 0 0 0,2 1-1 0 0,-1 0 1 0 0,1 0 0 0 0,0 1-1 0 0,-8 9 1 0 0,11-10 54 0 0,1 0 0 0 0,-1 1 0 0 0,2-1 0 0 0,-1 1 0 0 0,1 1 0 0 0,0-1 0 0 0,0 0 0 0 0,1 1 0 0 0,0 0 0 0 0,1 0 0 0 0,0 0 0 0 0,1 0 0 0 0,-1 0 0 0 0,1 18 0 0 0,1-24-8 0 0,1 0-1 0 0,-1 0 1 0 0,1-1 0 0 0,0 1 0 0 0,0 0-1 0 0,0 0 1 0 0,0-1 0 0 0,0 1-1 0 0,1-1 1 0 0,-1 1 0 0 0,1-1 0 0 0,0 1-1 0 0,-1-1 1 0 0,1 0 0 0 0,0 0 0 0 0,0 0-1 0 0,1 0 1 0 0,-1 0 0 0 0,0 0-1 0 0,1-1 1 0 0,-1 1 0 0 0,4 1 0 0 0,-2-1-6 0 0,0-1 1 0 0,0 1-1 0 0,1-1 0 0 0,-1 0 1 0 0,0 0-1 0 0,1 0 1 0 0,-1 0-1 0 0,0-1 1 0 0,1 0-1 0 0,-1 0 1 0 0,1 0-1 0 0,-1 0 1 0 0,9-2-1 0 0,7-3 27 0 0,-12 4-53 0 0,0-1-1 0 0,0 0 1 0 0,-1 0 0 0 0,1-1 0 0 0,0 0 0 0 0,-1 0 0 0 0,0 0 0 0 0,0-1 0 0 0,0-1-1 0 0,0 1 1 0 0,5-6 0 0 0,-6 4-30 0 0,-6 6 12 0 0,0 0-1 0 0,1 0 1 0 0,-1 0 0 0 0,0 0 0 0 0,0 0 0 0 0,0 0 0 0 0,0 0-1 0 0,0 0 1 0 0,0 0 0 0 0,0 0 0 0 0,0 1 0 0 0,0-1-1 0 0,0 0 1 0 0,0 0 0 0 0,0 0 0 0 0,0 0 0 0 0,0 0 0 0 0,0 0-1 0 0,0 0 1 0 0,0 0 0 0 0,0 0 0 0 0,0 0 0 0 0,0 0-1 0 0,0 0 1 0 0,0 0 0 0 0,0 0 0 0 0,0 0 0 0 0,0 0-1 0 0,0 0 1 0 0,0 0 0 0 0,0 0 0 0 0,0 0 0 0 0,0 0 0 0 0,0 0-1 0 0,0 0 1 0 0,0 0 0 0 0,0 0 0 0 0,0 0 0 0 0,1 0-1 0 0,-1 0 1 0 0,0 0 0 0 0,0 0 0 0 0,0 0 0 0 0,0-1 0 0 0,-4 61-465 0 0,0-19-3034 0 0</inkml:trace>
</inkml:ink>
</file>

<file path=ppt/ink/ink8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01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128 187 8783 0 0,'97'-128'2315'0'0,"-90"117"-1044"0"0,12-25-1 0 0,-13 24 1754 0 0,-9 12-2913 0 0,-1 1-1 0 0,1 0 0 0 0,0-1 0 0 0,-1 1 1 0 0,1 0-1 0 0,0 0 0 0 0,0 1 0 0 0,0-1 1 0 0,0 1-1 0 0,0 0 0 0 0,0-1 1 0 0,0 1-1 0 0,-3 3 0 0 0,-6 6 135 0 0,-16 18-1 0 0,12-13-31 0 0,-32 35-75 0 0,-50 69 1 0 0,97-119-136 0 0,1-1 1 0 0,-1 1-1 0 0,0 0 0 0 0,1-1 1 0 0,-1 1-1 0 0,1 0 0 0 0,-1 0 1 0 0,1-1-1 0 0,0 1 0 0 0,-1 0 1 0 0,1 0-1 0 0,0-1 0 0 0,0 1 1 0 0,-1 0-1 0 0,1 0 0 0 0,0 0 1 0 0,0 0-1 0 0,0 0 0 0 0,0-1 1 0 0,0 1-1 0 0,0 0 0 0 0,0 0 1 0 0,0 0-1 0 0,0 0 1 0 0,1-1-1 0 0,-1 1 0 0 0,0 0 1 0 0,0 0-1 0 0,1 0 0 0 0,-1-1 1 0 0,1 1-1 0 0,-1 0 0 0 0,0 0 1 0 0,1-1-1 0 0,-1 1 0 0 0,1 0 1 0 0,0-1-1 0 0,-1 1 0 0 0,1-1 1 0 0,0 1-1 0 0,-1-1 0 0 0,1 1 1 0 0,0-1-1 0 0,-1 1 0 0 0,1-1 1 0 0,0 0-1 0 0,0 1 0 0 0,0-1 1 0 0,-1 0-1 0 0,2 1 1 0 0,12 3 43 0 0,0-1 0 0 0,0 0 1 0 0,0-1-1 0 0,0-1 0 0 0,25 0 0 0 0,13 1-32 0 0,-37 0-15 0 0,0 0 0 0 0,0 1 0 0 0,0 1 0 0 0,-1 0 0 0 0,1 1 0 0 0,-1 1 0 0 0,0 0 0 0 0,-1 1 0 0 0,1 0 0 0 0,-1 1 0 0 0,-1 0 0 0 0,0 1 0 0 0,0 1 0 0 0,0 0 0 0 0,16 19 0 0 0,-25-25 2 0 0,0-1 0 0 0,-1 1 0 0 0,1 0 0 0 0,-1 0 0 0 0,0 0 0 0 0,0 0 0 0 0,0 0 0 0 0,-1 1 0 0 0,2 6 0 0 0,-2-9 17 0 0,-1 0 1 0 0,0 0-1 0 0,0 0 1 0 0,0 0 0 0 0,0 0-1 0 0,0 0 1 0 0,-1 0-1 0 0,1 0 1 0 0,-1 0-1 0 0,1 0 1 0 0,-1 0 0 0 0,0 0-1 0 0,1 0 1 0 0,-1-1-1 0 0,0 1 1 0 0,0 0-1 0 0,-1 0 1 0 0,1-1 0 0 0,0 1-1 0 0,0-1 1 0 0,-1 1-1 0 0,1-1 1 0 0,-3 2 0 0 0,-5 4 41 0 0,0-1 1 0 0,-1 0 0 0 0,0 0 0 0 0,-1-1 0 0 0,1-1 0 0 0,-1 1 0 0 0,0-2-1 0 0,-17 5 1 0 0,-1-3-611 0 0,-1-1 0 0 0,-32 1 0 0 0,30-6-1055 0 0,20-1-3057 0 0</inkml:trace>
</inkml:ink>
</file>

<file path=ppt/ink/ink8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01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505 270 1839 0 0,'0'0'368'0'0,"-15"4"8768"0"0,32-34-7690 0 0,-1 0-1 0 0,13-38 0 0 0,-24 55-1040 0 0,-1 4-154 0 0,-1 0-1 0 0,0 0 0 0 0,0 0 1 0 0,-1 0-1 0 0,2-14 0 0 0,-4 20-233 0 0,0 1 0 0 0,0-1 0 0 0,0 1 0 0 0,-1-1 0 0 0,1 1 0 0 0,-1 0 0 0 0,1-1 0 0 0,-1 1 0 0 0,0 0 0 0 0,0-1 0 0 0,0 1 0 0 0,0 0 0 0 0,0 0 0 0 0,-1 0 0 0 0,1 0 0 0 0,0 0 0 0 0,-1 0 0 0 0,0 0 0 0 0,1 1 0 0 0,-1-1 0 0 0,0 0 0 0 0,0 1 0 0 0,0 0 0 0 0,0-1 0 0 0,0 1 0 0 0,-4-2 0 0 0,2 2-14 0 0,-1-1 0 0 0,1 1 1 0 0,-1-1-1 0 0,0 1 1 0 0,1 1-1 0 0,-1-1 0 0 0,0 1 1 0 0,0 0-1 0 0,0 0 1 0 0,-6 1-1 0 0,-9 1 11 0 0,-22 7-1 0 0,24-5-11 0 0,-46 12-2 0 0,-83 33 0 0 0,124-41 59 0 0,0 2 0 0 0,-37 22-1 0 0,53-28-39 0 0,0 1 0 0 0,0-1 0 0 0,1 2 1 0 0,0-1-1 0 0,0 1 0 0 0,0 0 0 0 0,1 0 0 0 0,-1 0 0 0 0,2 1 0 0 0,-1 0 0 0 0,1 0 0 0 0,-4 8 0 0 0,6-12 7 0 0,1 1-1 0 0,0 0 1 0 0,0-1-1 0 0,0 1 1 0 0,0 0 0 0 0,0 0-1 0 0,1-1 1 0 0,0 1-1 0 0,-1 0 1 0 0,2 0-1 0 0,-1 0 1 0 0,0 0 0 0 0,1-1-1 0 0,-1 1 1 0 0,1 0-1 0 0,0 0 1 0 0,1-1-1 0 0,-1 1 1 0 0,0-1 0 0 0,1 1-1 0 0,0-1 1 0 0,0 1-1 0 0,0-1 1 0 0,0 0-1 0 0,1 0 1 0 0,-1 0-1 0 0,1 0 1 0 0,0-1 0 0 0,0 1-1 0 0,3 2 1 0 0,4 2 29 0 0,-1-1 0 0 0,1-1 0 0 0,1 1 0 0 0,-1-2 0 0 0,1 1 0 0 0,-1-1 0 0 0,1-1 0 0 0,23 4 0 0 0,-8-3 16 0 0,1-1 0 0 0,0-1 0 0 0,0-2 0 0 0,-1-1 0 0 0,50-7 0 0 0,-59 5-44 0 0,-1-1-1 0 0,0 0 1 0 0,0-1-1 0 0,0-1 1 0 0,0 0-1 0 0,-1-1 1 0 0,0-1-1 0 0,0-1 1 0 0,-1 0-1 0 0,18-15 1 0 0,-31 23-26 0 0,3-2 12 0 0,-1 0 0 0 0,0 0 0 0 0,1 0 0 0 0,-1-1 0 0 0,0 1 0 0 0,-1-1 0 0 0,1 0 0 0 0,-1 0 0 0 0,1 0 0 0 0,-1 0-1 0 0,0 0 1 0 0,-1-1 0 0 0,3-7 0 0 0,-4 11-11 0 0,0 1 0 0 0,0 0 0 0 0,0-1 0 0 0,-1 1 0 0 0,1 0 0 0 0,0-1 0 0 0,0 1 0 0 0,0 0 0 0 0,0-1 0 0 0,-1 1 0 0 0,1 0 0 0 0,0 0 0 0 0,0-1 1 0 0,-1 1-1 0 0,1 0 0 0 0,0 0 0 0 0,0 0 0 0 0,-1-1 0 0 0,1 1 0 0 0,0 0 0 0 0,-1 0 0 0 0,1 0 0 0 0,0 0 0 0 0,0-1 0 0 0,-1 1 0 0 0,1 0 0 0 0,0 0 0 0 0,-1 0 0 0 0,1 0 0 0 0,-1 0 0 0 0,1 0 0 0 0,-11-2-7 0 0,8 3 5 0 0,0-1 0 0 0,0 1 0 0 0,0 0 0 0 0,0-1 0 0 0,0 1 0 0 0,0 1 0 0 0,1-1 0 0 0,-1 0 0 0 0,0 1 0 0 0,1-1 0 0 0,-1 1 0 0 0,1 0 0 0 0,-3 2 0 0 0,-4 4 0 0 0,-15 17 0 0 0,18-17-9 0 0,1-1 0 0 0,-1 1 0 0 0,1 0 1 0 0,0 0-1 0 0,1 1 0 0 0,0-1 0 0 0,0 1 0 0 0,1 0 0 0 0,-2 10 0 0 0,4-15-139 0 0,0 0 1 0 0,1-1-1 0 0,-1 1 1 0 0,1 0-1 0 0,0 0 1 0 0,0-1-1 0 0,0 1 1 0 0,1 0-1 0 0,-1 0 0 0 0,1-1 1 0 0,0 1-1 0 0,0-1 1 0 0,0 1-1 0 0,1 0 1 0 0,-1-1-1 0 0,1 0 1 0 0,0 1-1 0 0,0-1 0 0 0,0 0 1 0 0,0 0-1 0 0,1 0 1 0 0,-1 0-1 0 0,1-1 1 0 0,-1 1-1 0 0,1-1 0 0 0,5 4 1 0 0,1 0-781 0 0,1-1-1 0 0,0 0 1 0 0,15 5 0 0 0,-9-4-974 0 0</inkml:trace>
</inkml:ink>
</file>

<file path=ppt/ink/ink8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06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3999 0 0,'0'0'342'0'0,"1"1"-628"0"0,14 14 201 0 0,-6-9 18 0 0</inkml:trace>
</inkml:ink>
</file>

<file path=ppt/ink/ink8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07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153 326 2303 0 0,'0'0'368'0'0,"1"1"706"0"0,6 0 318 0 0,0 1 1 0 0,-1 1 0 0 0,0-1-1 0 0,10 6 1 0 0,7 3 753 0 0,-11-7 342 0 0,-12-4-2361 0 0,1 0 0 0 0,-1 0 1 0 0,0 1-1 0 0,1-1 0 0 0,-1 0 0 0 0,0 0 0 0 0,1 0 0 0 0,-1 0 0 0 0,0 0 0 0 0,1 0 0 0 0,-1 0 1 0 0,0 1-1 0 0,1-1 0 0 0,-1 0 0 0 0,0 0 0 0 0,0 0 0 0 0,1 1 0 0 0,-1-1 0 0 0,0 0 0 0 0,0 0 1 0 0,1 1-1 0 0,-1-1 0 0 0,0 0 0 0 0,0 1 0 0 0,-9 10 394 0 0,8-10-644 0 0,-5 4 172 0 0,1 0 0 0 0,-1 0 0 0 0,0 0 0 0 0,0-1 0 0 0,0 0 0 0 0,-1 0 1 0 0,1-1-1 0 0,-1 0 0 0 0,0 0 0 0 0,-9 2 0 0 0,5-1 48 0 0,-1-2-1 0 0,0 0 1 0 0,0 0 0 0 0,-21-1 0 0 0,32-1-58 0 0,-1-1 0 0 0,1 0 0 0 0,-1 0 0 0 0,1 0 1 0 0,-1 0-1 0 0,1 0 0 0 0,0 0 0 0 0,0 0 0 0 0,-1 0 0 0 0,1-1 0 0 0,0 1 1 0 0,0 0-1 0 0,0-1 0 0 0,1 1 0 0 0,-1-1 0 0 0,-1-2 0 0 0,-3-8 66 0 0,1 0-1 0 0,0-1 1 0 0,1 1 0 0 0,-3-26-1 0 0,-3-11-181 0 0,5 29 24 0 0,-8-21-100 0 0,12 39 143 0 0,0 1-1 0 0,-1-1 0 0 0,1 0 1 0 0,0 1-1 0 0,0-1 0 0 0,0 0 1 0 0,0 0-1 0 0,0 0 0 0 0,0 1 1 0 0,0-1-1 0 0,0 0 1 0 0,1 1-1 0 0,-1-1 0 0 0,1 0 1 0 0,0 1-1 0 0,-1-1 0 0 0,1 0 1 0 0,0 1-1 0 0,0-1 0 0 0,0 1 1 0 0,0-1-1 0 0,0 1 0 0 0,0 0 1 0 0,0-1-1 0 0,1 1 1 0 0,1-2-1 0 0,6-4-110 0 0,-1 1 0 0 0,1-1 0 0 0,13-5 0 0 0,-11 5 20 0 0,17-8-232 0 0,51-20-1 0 0,-26 13 223 0 0,-29 12 237 0 0,1 0 1 0 0,0 1 0 0 0,0 2 0 0 0,1 1-1 0 0,0 1 1 0 0,0 0 0 0 0,1 3 0 0 0,-1 0 0 0 0,1 1-1 0 0,31 4 1 0 0,19 9 77 0 0,-75-11 216 0 0,-1 0-360 0 0,0 0-57 0 0,0 0 1 0 0,-1 0-1 0 0,1 0 0 0 0,-1 0 0 0 0,1 1 1 0 0,-1-1-1 0 0,1 0 0 0 0,-1 0 1 0 0,0 0-1 0 0,1 1 0 0 0,-1-1 0 0 0,0 0 1 0 0,0 0-1 0 0,0 1 0 0 0,0-1 0 0 0,0 0 1 0 0,0 0-1 0 0,0 0 0 0 0,-1 1 0 0 0,1-1 1 0 0,0 0-1 0 0,-1 2 0 0 0,0 1-2 0 0,-5 12 13 0 0,1 1 0 0 0,-2-1 0 0 0,0 0 0 0 0,-16 26 0 0 0,15-27-20 0 0,-1-2 14 0 0,0-1 0 0 0,0 0 0 0 0,-1 0 0 0 0,-1-1 0 0 0,0 0 0 0 0,0-1 0 0 0,-23 15 0 0 0,-14 13-8 0 0,-43 31 0 0 0,75-58 0 0 0,-1-1 0 0 0,0-1 0 0 0,-34 14 0 0 0,42-20 11 0 0,-1 0 0 0 0,1 0 0 0 0,-1-1 0 0 0,1 0 0 0 0,-20 1 0 0 0,27-3-51 0 0,0 0 0 0 0,0-1 0 0 0,0 1 0 0 0,0 0 0 0 0,0-1 1 0 0,0 1-1 0 0,0-1 0 0 0,0 0 0 0 0,0 1 0 0 0,0-1 0 0 0,0 0 0 0 0,1 0 0 0 0,-1 0 0 0 0,-3-3 0 0 0,4 2-90 0 0,-1 1 0 0 0,1-1 0 0 0,0 0 0 0 0,0 0 0 0 0,0 0 0 0 0,0 0 0 0 0,0 0 0 0 0,0 0 0 0 0,0 0 0 0 0,1 0 0 0 0,-1 0 0 0 0,1 0 0 0 0,-1-1 1 0 0,1 1-1 0 0,0 0 0 0 0,0-5 0 0 0,0-9-3068 0 0</inkml:trace>
</inkml:ink>
</file>

<file path=ppt/ink/ink8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07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76 2759 0 0,'55'-44'737'0'0,"-21"13"11197"0"0,-37 55-10557 0 0,-7 2-1022 0 0,0 0 0 0 0,-26 45 1 0 0,9-29 12 0 0,-2-1 0 0 0,-38 42 0 0 0,48-60-266 0 0,-262 271 245 0 0,193-206-334 0 0,-43 59-13 0 0,129-145 0 0 0,1 0 0 0 0,-1 1 0 0 0,1-1 0 0 0,0 0 0 0 0,-1 0 0 0 0,0 5 0 0 0,2-7 1 0 0,0 1 0 0 0,0-1 0 0 0,0 1 0 0 0,0-1 0 0 0,0 1 0 0 0,0-1 0 0 0,0 1 0 0 0,0-1 0 0 0,0 1 0 0 0,0 0 0 0 0,0-1 0 0 0,0 1 0 0 0,0-1 0 0 0,1 1 0 0 0,-1-1 0 0 0,0 1 0 0 0,0-1 0 0 0,1 0 0 0 0,-1 1 0 0 0,0-1-1 0 0,1 1 1 0 0,-1-1 0 0 0,0 0 0 0 0,1 1 0 0 0,-1-1 0 0 0,0 1 0 0 0,1-1 0 0 0,-1 0 0 0 0,1 0 0 0 0,-1 1 0 0 0,1-1 0 0 0,-1 0 0 0 0,1 0 0 0 0,-1 0 0 0 0,1 1 0 0 0,-1-1 0 0 0,1 0 0 0 0,-1 0 0 0 0,1 0 0 0 0,-1 0 0 0 0,1 0 0 0 0,-1 0 0 0 0,1 0 0 0 0,0 0 0 0 0,-1 0 0 0 0,1-1 0 0 0,1 1 7 0 0,4 1-219 0 0,0-1 1 0 0,0 0 0 0 0,0 0 0 0 0,0-1 0 0 0,0 1 0 0 0,9-3 0 0 0,3-3-6245 0 0</inkml:trace>
</inkml:ink>
</file>

<file path=ppt/ink/ink8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08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170 189 4607 0 0,'0'0'208'0'0,"1"2"-9"0"0,1 4 88 0 0,0-4 155 0 0,-1 0 0 0 0,1 0 0 0 0,-1 0 1 0 0,1 0-1 0 0,0 0 0 0 0,0 0 0 0 0,0-1 0 0 0,0 1 1 0 0,0-1-1 0 0,0 1 0 0 0,4 1 0 0 0,-1 0 590 0 0,-1 0-762 0 0,0-1-1 0 0,1-1 1 0 0,-1 1-1 0 0,0-1 1 0 0,0 1-1 0 0,1-1 1 0 0,-1 0-1 0 0,1-1 1 0 0,-1 1-1 0 0,1-1 1 0 0,-1 0-1 0 0,1 0 1 0 0,8-2-1 0 0,2 0 350 0 0,1-1 0 0 0,24-9 0 0 0,21-7 828 0 0,51-19 400 0 0,-103 34-1773 0 0,61-27 258 0 0,-60 26-318 0 0,-1 0 0 0 0,0-1 0 0 0,0 0 0 0 0,15-15 0 0 0,-22 20-26 0 0,-1 0 0 0 0,0 0 0 0 0,0-1 0 0 0,0 1-1 0 0,1 0 1 0 0,-2-1 0 0 0,1 1 0 0 0,0-1 0 0 0,0 1 0 0 0,0-1-1 0 0,-1 1 1 0 0,1-1 0 0 0,-1 0 0 0 0,1 1 0 0 0,-1-1 0 0 0,1 0 0 0 0,-1 0-1 0 0,0 1 1 0 0,0-1 0 0 0,0 0 0 0 0,0 1 0 0 0,0-1 0 0 0,-1 0-1 0 0,1 0 1 0 0,0 1 0 0 0,-1-1 0 0 0,1 0 0 0 0,-1 1 0 0 0,1-1 0 0 0,-2-1-1 0 0,0 0-39 0 0,0 1 0 0 0,0 0 0 0 0,0-1 0 0 0,0 1 0 0 0,0 0 0 0 0,0 0 0 0 0,0 1 0 0 0,-1-1-1 0 0,1 0 1 0 0,-1 1 0 0 0,1 0 0 0 0,-1-1 0 0 0,1 1 0 0 0,-1 0 0 0 0,0 0 0 0 0,0 0 0 0 0,-4 0 0 0 0,-7 0-70 0 0,1 0 1 0 0,-1 1-1 0 0,0 0 1 0 0,1 1-1 0 0,-1 1 1 0 0,1 0-1 0 0,0 1 1 0 0,-1 1-1 0 0,-14 5 1 0 0,-17 9 111 0 0,-50 28 1 0 0,92-44 5 0 0,-59 33 86 0 0,2 4 1 0 0,-57 47-1 0 0,111-82-77 0 0,-8 7 14 0 0,-19 19-1 0 0,28-26-2 0 0,1 1 0 0 0,1-1-1 0 0,-1 1 1 0 0,1 0-1 0 0,0 0 1 0 0,0 0-1 0 0,0 0 1 0 0,-3 9 0 0 0,6-12-6 0 0,-1-1 1 0 0,1 0-1 0 0,0 0 1 0 0,0 1-1 0 0,0-1 1 0 0,0 0-1 0 0,0 1 1 0 0,0-1-1 0 0,0 0 1 0 0,0 1-1 0 0,0-1 1 0 0,0 0-1 0 0,1 0 1 0 0,-1 1-1 0 0,1-1 1 0 0,-1 0-1 0 0,1 0 1 0 0,0 3-1 0 0,1-2 4 0 0,0 0-1 0 0,-1 0 1 0 0,1-1-1 0 0,0 1 0 0 0,0 0 1 0 0,0-1-1 0 0,0 1 1 0 0,0-1-1 0 0,3 2 1 0 0,3 1 19 0 0,1-1 0 0 0,-1 0-1 0 0,0 0 1 0 0,15 2 0 0 0,113 9 390 0 0,-24-4-1387 0 0,-89-6-1645 0 0,28 8-1 0 0,-31-7-3262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0:41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11519 0 0,'0'0'887'0'0,"-1"0"-583"0"0,-1 2-41 0 0,-1 0 0 0 0,1 0 0 0 0,0 0-1 0 0,0 1 1 0 0,0-1 0 0 0,0 0 0 0 0,0 1 0 0 0,1-1 0 0 0,-1 1 0 0 0,1 0 0 0 0,0-1-1 0 0,-1 1 1 0 0,1 0 0 0 0,1 0 0 0 0,-1 0 0 0 0,-1 4 0 0 0,2-2 6 0 0,0 1 1 0 0,0-1 0 0 0,0 1-1 0 0,0-1 1 0 0,1 1-1 0 0,0-1 1 0 0,0 0 0 0 0,3 9-1 0 0,1-1 55 0 0,1-1 0 0 0,0 1-1 0 0,0-1 1 0 0,1 0 0 0 0,1-1-1 0 0,15 18 1 0 0,-3-8 3 0 0,1 0 0 0 0,1-2-1 0 0,1 0 1 0 0,1-1 0 0 0,33 18-1 0 0,-17-14 120 0 0,2-2-1 0 0,72 25 0 0 0,55 12 411 0 0,-165-55-857 0 0,12 6-49 0 0,-14-7-207 0 0,-2 1 23 0 0,0 0 0 0 0,0 0 0 0 0,0 0 0 0 0,0 0 0 0 0,0 0 0 0 0,0 0 0 0 0,-1 0 0 0 0,1 0 0 0 0,-1-1 0 0 0,1 1 0 0 0,-1 0 0 0 0,0 0 0 0 0,0 0 0 0 0,0-1 1 0 0,0 1-1 0 0,0 0 0 0 0,0-1 0 0 0,0 1 0 0 0,-1-1 0 0 0,1 1 0 0 0,0-1 0 0 0,-1 0 0 0 0,1 1 0 0 0,-1-1 0 0 0,1 0 0 0 0,-1 0 0 0 0,0 0 0 0 0,-3 1 0 0 0,-6 2-6857 0 0</inkml:trace>
</inkml:ink>
</file>

<file path=ppt/ink/ink8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09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619 609 9703 0 0,'-48'67'4062'0'0,"49"-67"-3930"0"0,2 0 96 0 0,0 0 0 0 0,0 0 1 0 0,0 0-1 0 0,0 0 0 0 0,0 0 0 0 0,0-1 0 0 0,0 1 0 0 0,0-1 0 0 0,0 0 0 0 0,-1 0 1 0 0,1 0-1 0 0,0 0 0 0 0,0 0 0 0 0,-1-1 0 0 0,1 1 0 0 0,4-4 0 0 0,2-4 150 0 0,1-1 0 0 0,15-21 0 0 0,-5 5-129 0 0,11-13-85 0 0,41-65-1 0 0,14-48-625 0 0,-74 127 241 0 0,0-1 0 0 0,-2 1 0 0 0,-1-2 0 0 0,-1 1 0 0 0,7-38 0 0 0,-14 57 188 0 0,-1 1 0 0 0,1-1 1 0 0,-1 0-1 0 0,0 1 1 0 0,-1-1-1 0 0,1 1 0 0 0,-1-1 1 0 0,-2-5-1 0 0,2 10 23 0 0,1 0 0 0 0,-1 1 0 0 0,1-1 0 0 0,-1 0 0 0 0,0 1 0 0 0,0-1 0 0 0,0 1 0 0 0,0-1 0 0 0,0 1 0 0 0,0 0 0 0 0,0-1 0 0 0,0 1 0 0 0,0 0 0 0 0,-1 0 0 0 0,1 0 0 0 0,0-1 0 0 0,-1 2 0 0 0,1-1 0 0 0,-1 0 0 0 0,1 0 0 0 0,-1 0 0 0 0,0 1 0 0 0,1-1 0 0 0,-1 1 0 0 0,0-1 0 0 0,1 1 0 0 0,-1 0 0 0 0,0-1 0 0 0,1 1 0 0 0,-1 0 0 0 0,0 0 0 0 0,0 0 0 0 0,1 1 0 0 0,-4-1 0 0 0,-4 3-41 0 0,0-1 0 0 0,0 1 0 0 0,-15 9 0 0 0,3-3-32 0 0,6-3 40 0 0,0 2 0 0 0,0-1 1 0 0,1 2-1 0 0,-19 14 0 0 0,24-16 44 0 0,1 1 0 0 0,0-1 0 0 0,0 2 0 0 0,0-1 0 0 0,2 1 0 0 0,-1 0-1 0 0,-8 15 1 0 0,-136 302 275 0 0,88-181-188 0 0,4-19 86 0 0,-92 146-1 0 0,-53 33 662 0 0,200-300-833 0 0,0 1 1 0 0,0 0 0 0 0,1 0 0 0 0,-1 0 0 0 0,2 0-1 0 0,-1 0 1 0 0,1 1 0 0 0,-3 10 0 0 0,5-17 1 0 0,1 1 0 0 0,-1-1 0 0 0,0 0 0 0 0,1 1 1 0 0,-1-1-1 0 0,0 1 0 0 0,1-1 0 0 0,-1 0 0 0 0,0 1 0 0 0,1-1 1 0 0,-1 0-1 0 0,1 1 0 0 0,-1-1 0 0 0,0 0 0 0 0,1 0 0 0 0,-1 1 0 0 0,1-1 1 0 0,-1 0-1 0 0,1 0 0 0 0,-1 0 0 0 0,1 0 0 0 0,-1 0 0 0 0,2 0 0 0 0,-2 1 4 0 0,2-1-128 0 0,1 0 0 0 0,0 1 0 0 0,-1-1 0 0 0,1 0 0 0 0,-1 0 0 0 0,1 0 0 0 0,0-1 0 0 0,-1 1 0 0 0,1-1 0 0 0,-1 1 0 0 0,1-1 0 0 0,-1 0 0 0 0,1 0 1 0 0,-1 0-1 0 0,0 0 0 0 0,0 0 0 0 0,1-1 0 0 0,-1 1 0 0 0,3-4 0 0 0,9-5-5639 0 0</inkml:trace>
</inkml:ink>
</file>

<file path=ppt/ink/ink8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09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71 6911 0 0,'-2'1'528'0'0,"-37"21"9048"0"0,130 17-3633 0 0,-82-36-5866 0 0,-1 0 0 0 0,1 0 0 0 0,0-1 0 0 0,0 0 0 0 0,0-1 0 0 0,0 0 0 0 0,0 0 0 0 0,0-1 0 0 0,12-1-1 0 0,-2-2 80 0 0,0 0 0 0 0,0-1 0 0 0,25-10 0 0 0,41-13-387 0 0,116-42-981 0 0,-126 42-2561 0 0,-72 27 1733 0 0</inkml:trace>
</inkml:ink>
</file>

<file path=ppt/ink/ink8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09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37 5983 0 0,'2'0'274'0'0,"57"-21"1784"0"0,-19 7 6677 0 0,-40 14-8627 0 0,0-1 0 0 0,1 1 0 0 0,-1 0 0 0 0,0 0 0 0 0,1 0 0 0 0,-1 0 0 0 0,0 0 0 0 0,1 0 0 0 0,-1 0 0 0 0,0-1 0 0 0,1 1 0 0 0,-1 0 0 0 0,0 0 0 0 0,1 0 0 0 0,-1 0 0 0 0,0 0 0 0 0,1 1 0 0 0,-1-1 0 0 0,0 0 0 0 0,1 0 0 0 0,-1 0 0 0 0,0 0 0 0 0,1 0 0 0 0,-1 0 0 0 0,0 1 0 0 0,1-1 0 0 0,-1 0 0 0 0,0 0 0 0 0,1 0 0 0 0,-1 1 0 0 0,0-1 0 0 0,1 0 0 0 0,-1 1-47 0 0,0 0 0 0 0,0 0-1 0 0,0-1 1 0 0,0 1-1 0 0,0 0 1 0 0,0 0 0 0 0,0 0-1 0 0,0-1 1 0 0,0 1 0 0 0,0 0-1 0 0,0 0 1 0 0,0-1 0 0 0,-1 2-1 0 0,-10 24 137 0 0,3-14 25 0 0,-1 1-1 0 0,0-2 1 0 0,-16 16-1 0 0,1-1-24 0 0,-60 61 47 0 0,51-54-657 0 0,32-32 107 0 0</inkml:trace>
</inkml:ink>
</file>

<file path=ppt/ink/ink8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10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47 333 9671 0 0,'0'0'748'0'0,"-1"1"-492"0"0,-5 2 198 0 0,0 1-1 0 0,0-1 1 0 0,-11 3 0 0 0,7-2 3697 0 0,15-14-3283 0 0,2 1-520 0 0,-1 0 1 0 0,1 1-1 0 0,1 0 1 0 0,0 0-1 0 0,11-8 1 0 0,47-31 429 0 0,-56 40-718 0 0,120-70 134 0 0,-44 29-131 0 0,-32 19-63 0 0,71-28 0 0 0,-111 51 0 0 0,-8 3 92 0 0,1 1-1 0 0,0 0 0 0 0,0 0 1 0 0,0 0-1 0 0,0 1 1 0 0,13-1-1 0 0,-19 2-78 0 0,-1 0 1 0 0,1 0-1 0 0,-1 0 0 0 0,1 0 1 0 0,-1 1-1 0 0,0-1 0 0 0,1 0 1 0 0,-1 0-1 0 0,1 1 0 0 0,-1-1 0 0 0,0 0 1 0 0,1 0-1 0 0,-1 1 0 0 0,0-1 1 0 0,1 0-1 0 0,-1 1 0 0 0,0-1 1 0 0,0 1-1 0 0,1-1 0 0 0,-1 0 0 0 0,0 1 1 0 0,0-1-1 0 0,0 1 0 0 0,1-1 1 0 0,-1 1-1 0 0,0-1 0 0 0,0 1 1 0 0,2 11 93 0 0,-3-5-74 0 0,0-1-1 0 0,0 0 1 0 0,0 1 0 0 0,0-1-1 0 0,-1 0 1 0 0,0 0 0 0 0,-1 0-1 0 0,-4 9 1 0 0,-29 43-10 0 0,35-57-20 0 0,-95 118-3 0 0,91-113 8 0 0,0 1-1 0 0,1-1 1 0 0,0 1 0 0 0,0 1-1 0 0,0-1 1 0 0,1 0 0 0 0,-2 9-1 0 0,2-10-177 0 0,2 0 0 0 0,-1 1 0 0 0,1-1-1 0 0,0 0 1 0 0,0 1 0 0 0,1-1 0 0 0,0 1-1 0 0,0-1 1 0 0,1 8 0 0 0,0-11-1099 0 0,4 4-61 0 0</inkml:trace>
</inkml:ink>
</file>

<file path=ppt/ink/ink8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10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24 1839 0 0,'25'-24'16652'0'0,"-39"40"-16070"0"0,-21 30 0 0 0,-85 152 58 0 0,116-190-794 0 0,3-7-652 0 0</inkml:trace>
</inkml:ink>
</file>

<file path=ppt/ink/ink8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1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906 25 17447 0 0,'27'-25'2800'0'0,"-36"31"-1888"0"0,-8 9-820 0 0,0 1 0 0 0,2 0 0 0 0,0 1-1 0 0,-19 27 1 0 0,26-34-55 0 0,-250 355 75 0 0,33 37-122 0 0,218-390 8 0 0,-77 176-1882 0 0,65-149-2394 0 0</inkml:trace>
  <inkml:trace contextRef="#ctx0" brushRef="#br0" timeOffset="1">16 677 6911 0 0,'-15'-3'8787'0'0,"24"1"-7966"0"0,-6 1-214 0 0,48-13 882 0 0,64-9-1 0 0,238-35 244 0 0,-301 48-1688 0 0,63-10-477 0 0,-38 12-3458 0 0,-53 7-2633 0 0</inkml:trace>
</inkml:ink>
</file>

<file path=ppt/ink/ink8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11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86 182 10535 0 0,'0'0'956'0'0,"2"0"-786"0"0,6 3 370 0 0,0 0 0 0 0,0-1 1 0 0,0 0-1 0 0,1-1 1 0 0,12 2-1 0 0,47-3 3570 0 0,-38 0-3441 0 0,2 0-126 0 0,0-1 1 0 0,0-2-1 0 0,63-14 1 0 0,-83 14-559 0 0,0-1 0 0 0,0 0-1 0 0,0-1 1 0 0,-1 0 0 0 0,1 0 0 0 0,-1-2 0 0 0,-1 1 0 0 0,1-1 0 0 0,-1-1 0 0 0,0 0 0 0 0,-1 0 0 0 0,0-1 0 0 0,9-12 0 0 0,-16 20 4 0 0,-1-1 1 0 0,0 1-1 0 0,0-1 1 0 0,0 0-1 0 0,0 1 1 0 0,0-1-1 0 0,-1 0 1 0 0,1 0-1 0 0,0 1 1 0 0,-1-1-1 0 0,1 0 1 0 0,-1 0 0 0 0,0 0-1 0 0,0 0 1 0 0,0 0-1 0 0,0 0 1 0 0,0 0-1 0 0,0 0 1 0 0,0 1-1 0 0,0-1 1 0 0,-1 0-1 0 0,1 0 1 0 0,-1 0 0 0 0,0 0-1 0 0,1 1 1 0 0,-2-3-1 0 0,1 2 4 0 0,-1 0 1 0 0,1 0-1 0 0,-1 1 0 0 0,1-1 0 0 0,-1 0 1 0 0,0 1-1 0 0,1-1 0 0 0,-1 1 1 0 0,0 0-1 0 0,0 0 0 0 0,0 0 0 0 0,0 0 1 0 0,0 0-1 0 0,-1 0 0 0 0,1 0 0 0 0,0 0 1 0 0,0 1-1 0 0,0 0 0 0 0,-1-1 0 0 0,1 1 1 0 0,-5 0-1 0 0,-1 0-17 0 0,0 1-1 0 0,0 0 1 0 0,0 1 0 0 0,-1-1 0 0 0,1 2-1 0 0,-10 3 1 0 0,-48 25-21 0 0,36-15 29 0 0,-148 77-56 0 0,149-75 72 0 0,1 2 0 0 0,0 0 0 0 0,-45 45 0 0 0,67-58-2 0 0,-1 0 1 0 0,1 1-1 0 0,1 0 0 0 0,0-1 0 0 0,0 2 0 0 0,0-1 0 0 0,1 0 1 0 0,0 1-1 0 0,-3 11 0 0 0,6-17 12 0 0,0 1 0 0 0,1-1 1 0 0,-1 0-1 0 0,1 0 0 0 0,-1 1 0 0 0,1-1 0 0 0,0 0 1 0 0,0 1-1 0 0,1-1 0 0 0,-1 0 0 0 0,1 1 0 0 0,0-1 1 0 0,-1 0-1 0 0,1 0 0 0 0,1 1 0 0 0,-1-1 0 0 0,0 0 1 0 0,1 0-1 0 0,0 0 0 0 0,-1-1 0 0 0,1 1 1 0 0,0 0-1 0 0,0-1 0 0 0,1 1 0 0 0,-1-1 0 0 0,1 0 1 0 0,-1 1-1 0 0,1-1 0 0 0,3 2 0 0 0,4 1 69 0 0,-1 0 1 0 0,1-1-1 0 0,0 0 0 0 0,1 0 1 0 0,-1-1-1 0 0,0 0 0 0 0,1-1 1 0 0,16 2-1 0 0,12-2 108 0 0,41-3 0 0 0,-13 0-111 0 0,123-3 421 0 0,-111 0-1967 0 0,-1 3-4283 0 0,-57 1-973 0 0</inkml:trace>
</inkml:ink>
</file>

<file path=ppt/ink/ink8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12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5 3679 0 0,'1'-5'12530'0'0,"-5"18"-11947"0"0,0-1 0 0 0,-2 0 0 0 0,1 0 0 0 0,-13 18 0 0 0,-37 44 515 0 0,22-30-759 0 0,11-14-288 0 0,-48 50 0 0 0,4-11-2880 0 0</inkml:trace>
</inkml:ink>
</file>

<file path=ppt/ink/ink8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12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10135 0 0,'0'0'896'0'0,"4"-7"-712"0"0,3-2-184 0 0,2 1 0 0 0,0 1 3656 0 0,2 11-2344 0 0,-2 1-2280 0 0,0 2 256 0 0,0 2-5168 0 0</inkml:trace>
</inkml:ink>
</file>

<file path=ppt/ink/ink8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12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108 306 8751 0 0,'-1'1'674'0'0,"-6"6"-279"0"0,0-1 1 0 0,-1 0-1 0 0,1 0 1 0 0,-1 0-1 0 0,0-1 1 0 0,-1 0-1 0 0,1-1 1 0 0,-1 0-1 0 0,0 0 1 0 0,-18 4 1391 0 0,27-10-1714 0 0,1 0-1 0 0,-1 0 1 0 0,0-1-1 0 0,1 1 1 0 0,0 0 0 0 0,0 0-1 0 0,-1 0 1 0 0,1 0-1 0 0,0 0 1 0 0,1 0-1 0 0,-1 0 1 0 0,2-2-1 0 0,20-23 214 0 0,-11 15-81 0 0,23-28 212 0 0,2 2 0 0 0,1 1 1 0 0,60-43-1 0 0,-86 71-404 0 0,9-7 19 0 0,1 0-1 0 0,1 2 0 0 0,0 1 0 0 0,50-21 0 0 0,-72 34-7 0 0,0-1-1 0 0,0 1 1 0 0,1-1-1 0 0,-1 1 1 0 0,0 0-1 0 0,0 0 1 0 0,1-1-1 0 0,-1 1 1 0 0,0 0-1 0 0,0 0 1 0 0,1 0-1 0 0,-1 1 1 0 0,0-1-1 0 0,0 0 1 0 0,1 0-1 0 0,-1 1 1 0 0,0-1-1 0 0,0 0 1 0 0,0 1-1 0 0,0-1 1 0 0,1 1-1 0 0,-1 0 1 0 0,0-1-1 0 0,1 2 0 0 0,-1 0 11 0 0,1-1 0 0 0,-1 1 0 0 0,0 0 0 0 0,0 0 0 0 0,0 0 0 0 0,0 0 0 0 0,0 0 0 0 0,0 0 0 0 0,-1 0 0 0 0,1 0 0 0 0,-1 0 0 0 0,1 4 0 0 0,0 3 27 0 0,-1 1-1 0 0,0-1 1 0 0,0 1-1 0 0,-1-1 1 0 0,-3 13-1 0 0,-2 3-42 0 0,-2 0-1 0 0,-16 33 1 0 0,15-40-5 0 0,1 1-1 0 0,1 0 1 0 0,1 1-1 0 0,1 0 1 0 0,-4 22-1 0 0,10-26-12 0 0,0-13 0 0 0,-1-1-71 0 0,0-1 1 0 0,0 1-1 0 0,1-1 0 0 0,-1 1 1 0 0,0-1-1 0 0,1 1 0 0 0,-1-1 1 0 0,1 1-1 0 0,0-1 0 0 0,-1 0 0 0 0,1 1 1 0 0,0-1-1 0 0,0 0 0 0 0,0 0 1 0 0,0 1-1 0 0,0-1 0 0 0,0 0 1 0 0,0 0-1 0 0,0 0 0 0 0,0 0 0 0 0,2 1 1 0 0,2 1-711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49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229 243 4607 0 0,'0'0'354'0'0,"-1"2"151"0"0,-24 32 9121 0 0,-3 5-6360 0 0,0 5-2336 0 0,-1-1 0 0 0,-54 59 1 0 0,79-97-922 0 0,3-3-8 0 0,-1 0 0 0 0,1-1 1 0 0,-1 1-1 0 0,1-1 0 0 0,-1 1 0 0 0,0-1 0 0 0,1 0 1 0 0,-1 1-1 0 0,-3 1 0 0 0,4-3 8 0 0,1 0 0 0 0,0 0-1 0 0,0 0 1 0 0,-1 1 0 0 0,1-1 0 0 0,0 0 0 0 0,0 0 0 0 0,-1 0 0 0 0,1 0 0 0 0,0 0-1 0 0,0 0 1 0 0,-1 1 0 0 0,1-1 0 0 0,0 0 0 0 0,0 0 0 0 0,-1 0 0 0 0,1 0 0 0 0,0 0-1 0 0,-1 0 1 0 0,1 0 0 0 0,0 0 0 0 0,0 0 0 0 0,-1 0 0 0 0,1 0 0 0 0,0 0-1 0 0,-1 0 1 0 0,1 0 0 0 0,0-1 0 0 0,0 1 0 0 0,-1 0 0 0 0,1 0 0 0 0,0 0 0 0 0,0 0-1 0 0,-1 0 1 0 0,1-1 0 0 0,0 1 0 0 0,-2-12 133 0 0,8-16 41 0 0,0 16-140 0 0,0 0 0 0 0,1 1 0 0 0,0 0 0 0 0,0 0 0 0 0,1 0 0 0 0,13-12 0 0 0,5-2-86 0 0,30-24 0 0 0,-34 32-73 0 0,1 1 1 0 0,1 1-1 0 0,34-16 1 0 0,83-24-326 0 0,-125 50 608 0 0,1 1-1 0 0,0 0 0 0 0,0 1 1 0 0,32-1-1 0 0,-45 4-111 0 0,-1 0-1 0 0,1 1 0 0 0,0-1 1 0 0,0 1-1 0 0,0-1 1 0 0,-1 1-1 0 0,1 0 1 0 0,0 1-1 0 0,-1-1 0 0 0,1 1 1 0 0,-1-1-1 0 0,1 1 1 0 0,-1 0-1 0 0,0 1 1 0 0,0-1-1 0 0,0 0 0 0 0,0 1 1 0 0,4 3-1 0 0,-5-3-44 0 0,-1 0 0 0 0,1-1 0 0 0,0 1 0 0 0,-1 0-1 0 0,1 0 1 0 0,-1 0 0 0 0,0 0 0 0 0,0 1 0 0 0,0-1 0 0 0,-1 0 0 0 0,1 0-1 0 0,-1 0 1 0 0,1 1 0 0 0,-1-1 0 0 0,0 0 0 0 0,-1 1 0 0 0,1-1-1 0 0,0 0 1 0 0,-1 0 0 0 0,0 1 0 0 0,-2 4 0 0 0,-4 12 10 0 0,-1-1-1 0 0,-1 0 1 0 0,-1-1 0 0 0,-24 34-1 0 0,8-19 23 0 0,-44 45-1 0 0,66-73-41 0 0,2-4 0 0 0,1 1 0 0 0,0-1 0 0 0,0 1 0 0 0,0-1 0 0 0,-1 0 0 0 0,1 0 0 0 0,0 0 0 0 0,-1 1 0 0 0,1-1 0 0 0,-1-1 0 0 0,0 1 0 0 0,1 0 0 0 0,-1 0 0 0 0,0-1 0 0 0,-1 1 0 0 0,2 0 0 0 0,1-1 0 0 0,0 0 1 0 0,-1 0-1 0 0,1 0 0 0 0,0 1 0 0 0,-1-1 0 0 0,1 0 0 0 0,-1 0 0 0 0,1 0 0 0 0,-1 0 1 0 0,1 0-1 0 0,0 0 0 0 0,-1 0 0 0 0,1 0 0 0 0,-1 0 0 0 0,1 0 0 0 0,-1 0 0 0 0,1 0 1 0 0,0 0-1 0 0,-1 0 0 0 0,1 0 0 0 0,-1-1 0 0 0,1 1 0 0 0,0 0 0 0 0,-1 0 0 0 0,1 0 1 0 0,-1-1-1 0 0,1 1 0 0 0,-2-5-19 0 0,2 4 13 0 0,-1-1-1 0 0,1 1 0 0 0,0-1 0 0 0,0 0 0 0 0,0 1 0 0 0,0-1 0 0 0,0 1 0 0 0,0-1 0 0 0,0 0 0 0 0,0 1 1 0 0,1-1-1 0 0,-1 1 0 0 0,1-1 0 0 0,-1 1 0 0 0,2-2 0 0 0,11-25-43 0 0,-11 25 44 0 0,11-16-88 0 0,1 1-1 0 0,0 1 1 0 0,1 0 0 0 0,30-26 0 0 0,-26 26 14 0 0,17-15-186 0 0,1 2-1 0 0,2 1 1 0 0,1 2-1 0 0,59-30 1 0 0,-37 27 17 0 0,1 3-1 0 0,97-28 1 0 0,27 8 1277 0 0,-144 40-404 0 0,-41 7-456 0 0,6 6 0 0 0,-4 3-168 0 0,-4-5 2 0 0,0-1 0 0 0,-1 1 0 0 0,1-1 0 0 0,0 0 0 0 0,-1 1 0 0 0,0-1 0 0 0,0 0 0 0 0,-3 7 0 0 0,-15 26 35 0 0,7-16-15 0 0,-13 26 175 0 0,-41 57 0 0 0,-70 60 209 0 0,127-152-374 0 0,-3 1-84 0 0,5-5-266 0 0,0 1 0 0 0,0-1 0 0 0,1 2 0 0 0,0-1 0 0 0,0 1 0 0 0,-6 13 0 0 0,11-20-661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0:41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16 3223 0 0,'-3'-2'171'0'0,"-1"0"-1"0"0,0 0 1 0 0,1 0-1 0 0,-1 1 1 0 0,0-1-1 0 0,0 1 1 0 0,0 0-1 0 0,0 0 1 0 0,0 1-1 0 0,0-1 1 0 0,0 1-1 0 0,0 0 1 0 0,0 0-1 0 0,-6 1 1 0 0,5 0 375 0 0,-1 0 1 0 0,1 1 0 0 0,0 0 0 0 0,0 0 0 0 0,1 0 0 0 0,-1 0 0 0 0,0 1-1 0 0,1 0 1 0 0,-9 6 0 0 0,4 0 541 0 0,0 0 0 0 0,0 0 0 0 0,1 0 0 0 0,-11 17 0 0 0,-7 17-962 0 0,-62 132 3128 0 0,-34 59-1566 0 0,100-193-1652 0 0,17-29-192 0 0,-2 0-1 0 0,1 0 1 0 0,-1 0-1 0 0,-1-1 1 0 0,0 0-1 0 0,-13 13 1 0 0,13-19-1809 0 0</inkml:trace>
</inkml:ink>
</file>

<file path=ppt/ink/ink8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13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36 9215 0 0,'1'-2'422'0'0,"1"1"-268"0"0,9-20 457 0 0,-11 20-364 0 0,0 0 0 0 0,1 0 0 0 0,-1 1 0 0 0,1-1 0 0 0,-1 0 0 0 0,1 0 0 0 0,-1 1 0 0 0,1-1 1 0 0,-1 0-1 0 0,1 0 0 0 0,0 1 0 0 0,-1-1 0 0 0,2 0 0 0 0,-2 1-153 0 0,1 0 0 0 0,-1 0 0 0 0,0 0 1 0 0,0 0-1 0 0,0-1 0 0 0,1 1 0 0 0,-1 0 0 0 0,0 0 0 0 0,0 0 1 0 0,1 0-1 0 0,-1 0 0 0 0,0 1 0 0 0,0-1 0 0 0,1 0 0 0 0,-1 0 1 0 0,0 0-1 0 0,0 0 0 0 0,1 0 0 0 0,-1 0 0 0 0,0 0 0 0 0,0 0 1 0 0,0 0-1 0 0,1 1 0 0 0,-1-1 0 0 0,0 0 0 0 0,0 0 0 0 0,0 0 1 0 0,0 0-1 0 0,1 1 0 0 0,-1-1 0 0 0,0 0 0 0 0,1 2 1 0 0,0-1 1 0 0,-1 1-1 0 0,1 0 0 0 0,0-1 0 0 0,-1 1 0 0 0,0-1 1 0 0,1 1-1 0 0,-1 0 0 0 0,0 0 0 0 0,0-1 1 0 0,0 1-1 0 0,0 0 0 0 0,0 2 0 0 0,-4 17 151 0 0,-2-1 0 0 0,0 1 0 0 0,-1-1 1 0 0,-1-1-1 0 0,-11 21 0 0 0,6-12-76 0 0,-139 252 594 0 0,113-214-756 0 0,28-48-14 0 0,-178 336-432 0 0,178-332 82 0 0,7-14-560 0 0,1-1 0 0 0,0 0 0 0 0,-5 14 0 0 0,7-15-519 0 0</inkml:trace>
</inkml:ink>
</file>

<file path=ppt/ink/ink8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13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33 3223 0 0,'0'0'143'0'0,"-9"2"26"0"0,-9 5 9994 0 0,19-5-9998 0 0,0-1 0 0 0,1 1 0 0 0,-1-1 0 0 0,0 1 0 0 0,0-1 0 0 0,1 0 0 0 0,-1 0 0 0 0,0 0 0 0 0,1 0-1 0 0,0 0 1 0 0,-1 0 0 0 0,1 0 0 0 0,2 1 0 0 0,4 1 131 0 0,0 0 0 0 0,1 0 0 0 0,-1-1 0 0 0,0 0 0 0 0,1-1 0 0 0,-1 0 0 0 0,13 0 0 0 0,64-6 748 0 0,-41 1-560 0 0,190-23 1579 0 0,-192 20-1810 0 0,147-14 203 0 0,-109 15-3285 0 0,-63 5 1682 0 0,4-1-3621 0 0,-2 0-1260 0 0</inkml:trace>
</inkml:ink>
</file>

<file path=ppt/ink/ink8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13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108 143 10591 0 0,'0'0'3214'0'0,"9"0"-1042"0"0,7 0-1716 0 0,1 0 1 0 0,-1-1 0 0 0,1-1 0 0 0,-1 0 0 0 0,33-9 0 0 0,-33 5-425 0 0,0-1 0 0 0,0 0 0 0 0,-1 0 1 0 0,0-2-1 0 0,0 0 0 0 0,-1-1 0 0 0,17-14 0 0 0,-12 9-31 0 0,-10 8-8 0 0,18-17 0 0 0,-26 23-57 0 0,-4 1-156 0 0,0 1 154 0 0,1-1 1 0 0,-1 1-1 0 0,1 0 1 0 0,-1 0-1 0 0,1 0 1 0 0,-4 2-1 0 0,-3 2-66 0 0,-27 9 173 0 0,1 2 0 0 0,1 2 0 0 0,0 1 0 0 0,1 1-1 0 0,2 2 1 0 0,0 2 0 0 0,-34 32 0 0 0,9 4-462 0 0,48-50 512 0 0,0 0-1 0 0,1 0 1 0 0,0 1 0 0 0,-7 16 0 0 0,12-24-30 0 0,1 1 1 0 0,-1 1-1 0 0,1-1 0 0 0,0 0 0 0 0,0 0 0 0 0,0 0 0 0 0,1 0 1 0 0,0 1-1 0 0,-1-1 0 0 0,1 0 0 0 0,1 0 0 0 0,-1 1 0 0 0,1-1 1 0 0,1 6-1 0 0,-1-7-31 0 0,0-1 1 0 0,0 1-1 0 0,0-1 1 0 0,1 0-1 0 0,-1 1 1 0 0,0-1 0 0 0,1 0-1 0 0,0 0 1 0 0,0 0-1 0 0,-1 0 1 0 0,1 0-1 0 0,0-1 1 0 0,0 1-1 0 0,1-1 1 0 0,-1 1-1 0 0,0-1 1 0 0,0 0 0 0 0,1 1-1 0 0,-1-1 1 0 0,1-1-1 0 0,-1 1 1 0 0,1 0-1 0 0,4 0 1 0 0,7 1-506 0 0,1 0 1 0 0,-1-1-1 0 0,0-1 0 0 0,0-1 1 0 0,1 0-1 0 0,-1 0 0 0 0,19-6 1 0 0,-5 0-948 0 0</inkml:trace>
</inkml:ink>
</file>

<file path=ppt/ink/ink8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14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784 114 7831 0 0,'0'0'1876'0'0,"-5"-14"2200"0"0,5 9-3948 0 0,0 0 0 0 0,1 0-1 0 0,-1 0 1 0 0,1 1-1 0 0,0-1 1 0 0,0 0 0 0 0,1 1-1 0 0,-1-1 1 0 0,1 1-1 0 0,4-8 1 0 0,6-18 675 0 0,-12 29-114 0 0,-1 0-635 0 0,1 0-1 0 0,-1 1 0 0 0,0-1 1 0 0,0 0-1 0 0,0 1 1 0 0,1-1-1 0 0,-1 0 1 0 0,0 1-1 0 0,0-1 0 0 0,0 1 1 0 0,0 0-1 0 0,0-1 1 0 0,0 1-1 0 0,0 0 0 0 0,-1-1 1 0 0,-4 1 13 0 0,0 0 0 0 0,0 0 0 0 0,0 0 0 0 0,0 0 1 0 0,0 1-1 0 0,0 0 0 0 0,0 1 0 0 0,-7 2 0 0 0,-47 20-9 0 0,53-22-28 0 0,-27 15 184 0 0,1 0 0 0 0,1 2-1 0 0,0 2 1 0 0,-47 39 0 0 0,75-56-184 0 0,0 0 0 0 0,1 0 0 0 0,-1 0 0 0 0,1 0 0 0 0,-1 0 0 0 0,1 1 0 0 0,1-1 0 0 0,-5 8 0 0 0,7-10-24 0 0,-1-1 1 0 0,1 0-1 0 0,-1 1 1 0 0,1-1-1 0 0,0 0 1 0 0,-1 1-1 0 0,1-1 1 0 0,0 0 0 0 0,0 1-1 0 0,0-1 1 0 0,0 0-1 0 0,0 1 1 0 0,0-1-1 0 0,0 1 1 0 0,1-1 0 0 0,-1 0-1 0 0,0 1 1 0 0,1-1-1 0 0,-1 0 1 0 0,1 0-1 0 0,0 1 1 0 0,-1-1-1 0 0,1 0 1 0 0,0 0 0 0 0,0 0-1 0 0,-1 0 1 0 0,1 0-1 0 0,0 0 1 0 0,0 0-1 0 0,0 0 1 0 0,0 0-1 0 0,1 0 1 0 0,-1 0 0 0 0,0-1-1 0 0,0 1 1 0 0,0 0-1 0 0,2 0 1 0 0,3 1 14 0 0,0 0 0 0 0,1 0 0 0 0,-1-1 0 0 0,1 0 0 0 0,-1 0 0 0 0,1 0 0 0 0,-1-1 0 0 0,11 0 0 0 0,52-8 111 0 0,-37 2-169 0 0,0-1 0 0 0,43-16-1 0 0,-55 15-113 0 0,0 0 0 0 0,0-2 1 0 0,-1 0-1 0 0,28-20 0 0 0,-43 27 126 0 0,-1 0 0 0 0,1 0 1 0 0,-1 0-1 0 0,0 0 1 0 0,0 0-1 0 0,0-1 1 0 0,-1 0-1 0 0,1 1 1 0 0,2-6-1 0 0,-5 7-39 0 0,-7 3-10 0 0,-1 1 64 0 0,0 0-1 0 0,1 0 1 0 0,-1 0-1 0 0,1 1 1 0 0,0 0 0 0 0,0 0-1 0 0,0 1 1 0 0,0 0 0 0 0,1 0-1 0 0,-1 1 1 0 0,1 0 0 0 0,0 0-1 0 0,1 0 1 0 0,-1 1 0 0 0,-7 10-1 0 0,2-2-9 0 0,0 1-1 0 0,2 0 1 0 0,0 1-1 0 0,0 0 0 0 0,2 0 1 0 0,-8 22-1 0 0,6-5-181 0 0,2 1-1 0 0,1 0 1 0 0,-2 57-1 0 0,-2 18-156 0 0,-28 76 116 0 0,28-150 318 0 0,-2 0 0 0 0,-1-1 0 0 0,-21 38 0 0 0,22-53 141 0 0,0 1 0 0 0,-2-1 0 0 0,-1-1-1 0 0,0-1 1 0 0,-1 0 0 0 0,-29 24 0 0 0,11-14 226 0 0,-2-2 0 0 0,-60 33 1 0 0,64-42 258 0 0,0-2 1 0 0,-65 20 0 0 0,95-34-678 0 0,0 1 0 0 0,0-1 0 0 0,0 1 0 0 0,0-1 0 0 0,-1 0 0 0 0,1 1 0 0 0,0-1 0 0 0,0 0 0 0 0,0 0 0 0 0,0-1 0 0 0,0 1 0 0 0,-1 0 0 0 0,1-1 1 0 0,0 1-1 0 0,0-1 0 0 0,0 0 0 0 0,0 0 0 0 0,0 1 0 0 0,-2-3 0 0 0,2 1-11 0 0,-1 0-1 0 0,1 0 1 0 0,0 0 0 0 0,0 0-1 0 0,1-1 1 0 0,-1 1 0 0 0,0 0 0 0 0,1-1-1 0 0,0 1 1 0 0,-1-1 0 0 0,1 0 0 0 0,-1-4-1 0 0,-1-4-18 0 0,1 1 0 0 0,0-1 0 0 0,1 1 0 0 0,1-1 0 0 0,-1 0 0 0 0,3-19 0 0 0,3-5-584 0 0,2-1 0 0 0,1 1 0 0 0,16-45 0 0 0,27-38-4206 0 0,-26 69-1195 0 0</inkml:trace>
</inkml:ink>
</file>

<file path=ppt/ink/ink8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15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1 406 2759 0 0,'1'1'207'0'0,"44"23"2538"0"0,1 0 2518 0 0,-31-14 3284 0 0,-14-15-4917 0 0,0-5-5286 0 0,2 2 1792 0 0,-1 1 0 0 0,1-1-1 0 0,1 0 1 0 0,0 1 0 0 0,0 0-1 0 0,7-10 1 0 0,-2 2-9 0 0,5-7-94 0 0,1 0-1 0 0,1 1 0 0 0,36-35 1 0 0,-38 43-22 0 0,0 1 1 0 0,0 1 0 0 0,1 0-1 0 0,0 1 1 0 0,1 1 0 0 0,26-12-1 0 0,53-21-156 0 0,-39 17-101 0 0,98-31 0 0 0,-3 16-318 0 0,-140 39-1996 0 0,-18 9-2457 0 0,-5 3-1021 0 0</inkml:trace>
</inkml:ink>
</file>

<file path=ppt/ink/ink8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15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94 4607 0 0,'0'0'9531'0'0,"-10"-15"-7992"0"0,9 12-1489 0 0,0 0 1 0 0,1 0 0 0 0,-1 0 0 0 0,1 0 0 0 0,-1 0-1 0 0,1 0 1 0 0,0 0 0 0 0,0 0 0 0 0,0 0 0 0 0,0 0 0 0 0,1 0-1 0 0,-1 0 1 0 0,1 1 0 0 0,2-7 0 0 0,-2 4-3 0 0,0 4 16 0 0,0-10 118 0 0,-1 11-181 0 0,0-1 1 0 0,-1 0-1 0 0,1 1 1 0 0,0-1-1 0 0,0 1 1 0 0,-1-1 0 0 0,1 1-1 0 0,0-1 1 0 0,-1 1-1 0 0,1-1 1 0 0,-1 1-1 0 0,1-1 1 0 0,-1 1 0 0 0,1-1-1 0 0,-1 1 1 0 0,1-1-1 0 0,-1 1 1 0 0,1 0 0 0 0,-1-1-1 0 0,0 1 1 0 0,1 0-1 0 0,-1 0 1 0 0,1 0-1 0 0,-1-1 1 0 0,0 1 0 0 0,1 0-1 0 0,-1 0 1 0 0,0 0-1 0 0,1 0 1 0 0,-1 0-1 0 0,0 0 1 0 0,1 0 0 0 0,-2 0-1 0 0,1 0 10 0 0,-6 0 6 0 0,0 0 1 0 0,0 1 0 0 0,0-1-1 0 0,0 2 1 0 0,0-1 0 0 0,1 1-1 0 0,-10 2 1 0 0,-45 23 103 0 0,50-22-105 0 0,-43 21 359 0 0,2 3 0 0 0,-64 46-1 0 0,110-70-315 0 0,0-1 1 0 0,0 1-1 0 0,1 1 0 0 0,0-1 0 0 0,-7 10 0 0 0,11-13-41 0 0,0 0 1 0 0,0-1-1 0 0,0 1 0 0 0,0 0 0 0 0,0 0 1 0 0,1-1-1 0 0,-1 1 0 0 0,0 0 0 0 0,1 0 1 0 0,0 0-1 0 0,-1 3 0 0 0,1-4-4 0 0,0 0 0 0 0,1 0 0 0 0,-1 1 0 0 0,0-1 0 0 0,1 0 0 0 0,-1 0 0 0 0,0 0 0 0 0,1 0 0 0 0,-1 0 0 0 0,1 0 0 0 0,-1 0 0 0 0,1-1 0 0 0,0 1 0 0 0,-1 0 0 0 0,1 0 0 0 0,0 0 0 0 0,0 0 0 0 0,0-1 0 0 0,-1 1 0 0 0,1 0 0 0 0,0-1 0 0 0,1 1 0 0 0,5 2 64 0 0,0 0 0 0 0,0 0-1 0 0,0-1 1 0 0,0 1 0 0 0,0-2-1 0 0,0 1 1 0 0,0-1 0 0 0,1 0-1 0 0,-1-1 1 0 0,0 0 0 0 0,14-1-1 0 0,8-3 281 0 0,45-10-1 0 0,-69 13-341 0 0,28-7 67 0 0,-1-2 1 0 0,-1-1-1 0 0,0-1 1 0 0,49-28-1 0 0,-90 52-99 0 0,0 0 1 0 0,1 0-1 0 0,-7 14 0 0 0,13-22 15 0 0,2-2-2 0 0,0-1 0 0 0,0 1-1 0 0,0 0 1 0 0,0-1 0 0 0,0 1 0 0 0,1 0-1 0 0,-1-1 1 0 0,1 1 0 0 0,-1 0 0 0 0,1 0-1 0 0,-1 2 1 0 0,1-1-9 0 0,1 0 0 0 0,-1 0 0 0 0,1-1 0 0 0,0 1 0 0 0,0 0 0 0 0,0 0-1 0 0,0 0 1 0 0,3 4 0 0 0,-3-6-40 0 0,-1 0-1 0 0,1 0 0 0 0,0 0 1 0 0,0-1-1 0 0,0 1 0 0 0,-1 0 1 0 0,1 0-1 0 0,0-1 1 0 0,0 1-1 0 0,0 0 0 0 0,0-1 1 0 0,0 1-1 0 0,0-1 1 0 0,1 0-1 0 0,-1 1 0 0 0,0-1 1 0 0,0 0-1 0 0,0 1 0 0 0,0-1 1 0 0,0 0-1 0 0,2 0 1 0 0,23-2-6191 0 0,-13-1 399 0 0</inkml:trace>
</inkml:ink>
</file>

<file path=ppt/ink/ink8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1 4607 0 0,'0'0'208'0'0,"-1"1"-9"0"0,-17 23 4869 0 0,-16 30 0 0 0,26-40-4535 0 0,2 0 0 0 0,-6 17 0 0 0,-34 85 2275 0 0,18-49-1518 0 0,-78 163 1157 0 0,68-155-2299 0 0,22-40-277 0 0,2 1 0 0 0,1 0 1 0 0,-15 74-1 0 0,25-94-98 0 0,2-10-468 0 0,0 0 0 0 0,0 0 0 0 0,-1 0 0 0 0,-3 10 0 0 0,0-9-1027 0 0</inkml:trace>
</inkml:ink>
</file>

<file path=ppt/ink/ink8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20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78 6911 0 0,'5'-8'715'0'0,"-1"1"472"0"0,0 0 0 0 0,0 1 1 0 0,1-1-1 0 0,6-6 0 0 0,-9 10-946 0 0,1 0 0 0 0,-1 1 0 0 0,0-1 0 0 0,-1-1 0 0 0,4-5 2934 0 0,-19 4-2182 0 0,10 5-920 0 0,0 0 0 0 0,1 0 0 0 0,-1 1-1 0 0,0-1 1 0 0,1 1 0 0 0,-1 0 0 0 0,1 0 0 0 0,-1 0-1 0 0,1 1 1 0 0,0-1 0 0 0,-1 1 0 0 0,1 0-1 0 0,-4 3 1 0 0,-7 5 67 0 0,-19 18-1 0 0,28-23-101 0 0,-47 46 6 0 0,-52 68 0 0 0,50-55-41 0 0,-101 128-158 0 0,141-174 113 0 0,1 2 0 0 0,1 0-1 0 0,1 0 1 0 0,1 1 0 0 0,0 1-1 0 0,-10 34 1 0 0,17-43-3 0 0,0 1 1 0 0,1-1-1 0 0,0 1 0 0 0,1-1 1 0 0,1 1-1 0 0,0 0 0 0 0,1-1 0 0 0,0 1 1 0 0,1-1-1 0 0,0 1 0 0 0,2-1 1 0 0,7 21-1 0 0,-2-13-152 0 0,0 0 1 0 0,2-1-1 0 0,21 29 1 0 0,47 52-338 0 0,-14-20 355 0 0,-17-15 270 0 0,-3 1 0 0 0,47 96 0 0 0,-73-124 32 0 0,-3 0 0 0 0,-1 1 0 0 0,-2 1 0 0 0,-2 0 0 0 0,-1 1 0 0 0,4 51 0 0 0,-11-44-161 0 0,-2 0 0 0 0,-2-1 0 0 0,-3 1 0 0 0,-1 0 0 0 0,-3-1 0 0 0,-1 0 0 0 0,-3-1 0 0 0,-28 73 0 0 0,21-74-248 0 0,-3-2 0 0 0,-1 0-1 0 0,-43 62 1 0 0,62-101 316 0 0,0 1 0 0 0,0-1 1 0 0,0 0-1 0 0,-1 0 0 0 0,0 0 0 0 0,0-1 1 0 0,0 1-1 0 0,-1-1 0 0 0,1-1 0 0 0,-1 1 1 0 0,0-1-1 0 0,-9 4 0 0 0,13-6 90 0 0,-12-6 618 0 0,10 4-594 0 0,0-1 1 0 0,0 1-1 0 0,0-1 1 0 0,0 1 0 0 0,0 0-1 0 0,0 1 1 0 0,0-1-1 0 0,-7 1 1 0 0,10-1-144 0 0,0 1 1 0 0,0 0 0 0 0,0 0-1 0 0,0 0 1 0 0,1 0 0 0 0,-1 0-1 0 0,0 0 1 0 0,0 0-1 0 0,0 0 1 0 0,0 0 0 0 0,1 0-1 0 0,-1 0 1 0 0,0 1-1 0 0,0-1 1 0 0,0 0 0 0 0,1 1-1 0 0,-2 0 1 0 0,0 0-6 0 0,-5 4 4 0 0,5 6-14 0 0,2-11 7 0 0,0 1 1 0 0,0 0 0 0 0,1-1 0 0 0,-1 1 0 0 0,0 0 0 0 0,0-1 0 0 0,1 1-1 0 0,-1-1 1 0 0,0 1 0 0 0,1-1 0 0 0,-1 1 0 0 0,1-1 0 0 0,-1 1 0 0 0,1-1-1 0 0,-1 1 1 0 0,1-1 0 0 0,-1 1 0 0 0,1-1 0 0 0,-1 0 0 0 0,1 1 0 0 0,1 0-1 0 0,-1-1-11 0 0,1 2-140 0 0,0-1-1 0 0,0 0 1 0 0,0 1-1 0 0,0-1 1 0 0,1 0-1 0 0,-1 0 1 0 0,0-1-1 0 0,1 1 1 0 0,-1 0-1 0 0,1-1 1 0 0,-1 0-1 0 0,1 1 1 0 0,-1-1-1 0 0,1 0 1 0 0,-1 0-1 0 0,3-1 1 0 0,6 0-6084 0 0</inkml:trace>
</inkml:ink>
</file>

<file path=ppt/ink/ink8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25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50 6591 0 0,'2'0'150'0'0,"77"-16"496"0"0,-35 7 702 0 0,-38 7-1026 0 0,-1 1 0 0 0,0-1 0 0 0,1-1 0 0 0,5-2 0 0 0,-7 3 512 0 0,1-1 0 0 0,0 1 0 0 0,11-3 5278 0 0,-16 9-5957 0 0,-1-1 0 0 0,1 0 0 0 0,-1 1 0 0 0,0-1 0 0 0,0 0 0 0 0,0 1 0 0 0,-1-1-1 0 0,1 0 1 0 0,-4 6 0 0 0,-20 24 224 0 0,-8-1-260 0 0,-1-1-1 0 0,-73 49 0 0 0,39-31-73 0 0,14-9-18 0 0,11-9 24 0 0,-41 38-1 0 0,68-55-77 0 0,8-7 17 0 0,0 0-1 0 0,0 1 1 0 0,1 0 0 0 0,0 0 0 0 0,-11 17 0 0 0,17-23 10 0 0,0 0 0 0 0,0-1 0 0 0,0 1 0 0 0,1 0 0 0 0,-1 0 0 0 0,1 0 0 0 0,-1 0 0 0 0,1 0 0 0 0,-1 0 0 0 0,1 0 0 0 0,0 0 0 0 0,0 0 0 0 0,0 0 0 0 0,0 0 0 0 0,0 0 0 0 0,0 0 0 0 0,1 0 0 0 0,0 3 0 0 0,1 0 0 0 0,-1-1-4 0 0,0 0 0 0 0,1 1 0 0 0,0-1-1 0 0,0 0 1 0 0,0-1 0 0 0,0 1 0 0 0,1 0 0 0 0,-1-1-1 0 0,1 1 1 0 0,0-1 0 0 0,0 0 0 0 0,0 0 0 0 0,1 0-1 0 0,-1 0 1 0 0,1-1 0 0 0,-1 1 0 0 0,1-1 0 0 0,0 0-1 0 0,7 3 1 0 0,1 0-49 0 0,0-1-1 0 0,1 0 1 0 0,-1-1-1 0 0,1 0 0 0 0,19 1 1 0 0,-8-2-1323 0 0,-1-1 0 0 0,25-2 0 0 0,-14-2-4851 0 0</inkml:trace>
</inkml:ink>
</file>

<file path=ppt/ink/ink8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25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216 141 12151 0 0,'3'-8'1098'0'0,"2"-5"-751"0"0,-4 7 4308 0 0,-21 10-3995 0 0,10 1-590 0 0,0 0 0 0 0,0 1 0 0 0,1 0 0 0 0,0 1 0 0 0,0 0 0 0 0,0 1 0 0 0,1 0 0 0 0,-10 11 0 0 0,-5 9-7 0 0,-23 39 0 0 0,39-57-43 0 0,0 1-1 0 0,1 0 1 0 0,1-1 0 0 0,0 2-1 0 0,-5 14 1 0 0,10-24 2 0 0,-1 1 0 0 0,0-1 0 0 0,1 0 1 0 0,-1 1-1 0 0,1-1 0 0 0,0 1 0 0 0,0 0 0 0 0,0-1 0 0 0,0 1 1 0 0,0-1-1 0 0,1 1 0 0 0,-1-1 0 0 0,1 1 0 0 0,-1-1 0 0 0,1 0 1 0 0,0 1-1 0 0,0-1 0 0 0,0 0 0 0 0,0 1 0 0 0,1-1 0 0 0,-1 0 1 0 0,0 0-1 0 0,1 0 0 0 0,0 0 0 0 0,-1 0 0 0 0,1-1 0 0 0,0 1 1 0 0,0 0-1 0 0,0-1 0 0 0,0 1 0 0 0,0-1 0 0 0,4 2 1 0 0,-1-1 62 0 0,-1 0 0 0 0,1-1 1 0 0,0 1-1 0 0,0-1 0 0 0,0 0 1 0 0,0 0-1 0 0,0-1 1 0 0,0 1-1 0 0,0-1 0 0 0,0 0 1 0 0,8-2-1 0 0,5-1 128 0 0,33-10 0 0 0,-20 4-54 0 0,-7 3-93 0 0,0-2 0 0 0,28-12-1 0 0,-41 15-47 0 0,-1-1-1 0 0,0 0 1 0 0,0 0-1 0 0,0-1 1 0 0,-1 0-1 0 0,0-1 1 0 0,8-8-1 0 0,-16 14-15 0 0,1 1-1 0 0,-1-1 1 0 0,1 1-1 0 0,-1-1 0 0 0,0 0 1 0 0,0 1-1 0 0,0-1 1 0 0,0 0-1 0 0,0 0 1 0 0,0 0-1 0 0,0 0 1 0 0,-1 0-1 0 0,1 0 1 0 0,-1 0-1 0 0,1 0 0 0 0,-1 0 1 0 0,0 0-1 0 0,0 0 1 0 0,0-1-1 0 0,0 1 1 0 0,-1-3-1 0 0,0 2 1 0 0,0 0 1 0 0,0 1-1 0 0,-1-1 0 0 0,1 0 1 0 0,-1 0-1 0 0,0 1 0 0 0,0-1 0 0 0,0 1 1 0 0,0 0-1 0 0,0-1 0 0 0,0 1 1 0 0,0 0-1 0 0,-5-3 0 0 0,-2-1-27 0 0,-1 0 0 0 0,1 1 0 0 0,-1 0 1 0 0,0 1-1 0 0,0 0 0 0 0,0 0 0 0 0,-13-2 0 0 0,-78-9-368 0 0,6 0 119 0 0,94 15 227 0 0,-1 0 0 0 0,1 0 0 0 0,0-1 0 0 0,0 1 0 0 0,-1 0 0 0 0,1-1 0 0 0,0 1 0 0 0,0-1 1 0 0,0 0-1 0 0,0 1 0 0 0,-1-1 0 0 0,1 0 0 0 0,0 0 0 0 0,0 1 0 0 0,0-1 0 0 0,1 0 1 0 0,-2-2-1 0 0,1 2-6 0 0,1 0 0 0 0,0-1 1 0 0,-1 1-1 0 0,1 0 1 0 0,0-1-1 0 0,0 1 0 0 0,0 0 1 0 0,0-1-1 0 0,0 1 0 0 0,0 0 1 0 0,1-1-1 0 0,-1 1 0 0 0,0 0 1 0 0,1-1-1 0 0,-1 1 1 0 0,2-2-1 0 0,1-3-156 0 0,0-1-1 0 0,0 1 1 0 0,1 0 0 0 0,0 0 0 0 0,0 1-1 0 0,0-1 1 0 0,1 1 0 0 0,0 0 0 0 0,0 0 0 0 0,7-5-1 0 0,9-5-1493 0 0,31-18 0 0 0,-50 32 1567 0 0,33-19-1351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0:42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142 108 1375 0 0,'-7'1'128'0'0,"-36"5"2448"0"0,24-3 2561 0 0,0-1 0 0 0,-34 0 0 0 0,91-1-4406 0 0,-1-2 0 0 0,68-9 1 0 0,75-24 146 0 0,-56 8-353 0 0,-83 18-437 0 0,58-10-232 0 0,130-8-1 0 0,-194 29-1149 0 0,-20-1-2157 0 0</inkml:trace>
</inkml:ink>
</file>

<file path=ppt/ink/ink8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26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27 6447 0 0,'4'-5'301'0'0,"-2"3"-191"0"0,-1-1 0 0 0,1 1 1 0 0,-1-1-1 0 0,4-9 8424 0 0,-9 16-7478 0 0,1-2-344 0 0,-20 27 311 0 0,-27 41 0 0 0,27-34-649 0 0,-87 149 571 0 0,16 10-214 0 0,61-124-439 0 0,-170 410 764 0 0,190-447-1068 0 0,3-11-43 0 0,1 0 0 0 0,-9 43 0 0 0,18-64-48 0 0,9-9-2441 0 0,1-4 1192 0 0</inkml:trace>
</inkml:ink>
</file>

<file path=ppt/ink/ink8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26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46 110 14711 0 0,'-8'1'191'0'0,"5"0"-51"0"0,0-1 0 0 0,0 1 0 0 0,0 0 0 0 0,0 0 0 0 0,0 0 0 0 0,0 0 0 0 0,1 1 0 0 0,-1-1 0 0 0,0 1 0 0 0,-5 4 2503 0 0,12-6-1738 0 0,39-3 368 0 0,0-1 1 0 0,54-14-1 0 0,-34 7-716 0 0,67-10 121 0 0,170-35-169 0 0,-253 42-2308 0 0,-45 13 15 0 0</inkml:trace>
</inkml:ink>
</file>

<file path=ppt/ink/ink8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27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96 6911 0 0,'-13'1'190'0'0,"8"0"-63"0"0,-1-1 0 0 0,0 1 0 0 0,1-1 0 0 0,-1 0 0 0 0,0-1 0 0 0,-10-3 8768 0 0,19 1-8529 0 0,0-1 0 0 0,1 1 0 0 0,-1 0 0 0 0,1 0 1 0 0,0 1-1 0 0,0-1 0 0 0,6-2 0 0 0,34-15 460 0 0,-38 17-686 0 0,14-5 116 0 0,0 0 0 0 0,1 1 1 0 0,0 1-1 0 0,0 1 0 0 0,0 1 1 0 0,36-2-1 0 0,-54 6-235 0 0,0 0-1 0 0,0 0 1 0 0,0 0-1 0 0,0 1 1 0 0,0-1-1 0 0,0 1 1 0 0,-1 0-1 0 0,1 0 1 0 0,0 0-1 0 0,0 0 1 0 0,-1 0-1 0 0,1 1 1 0 0,0-1-1 0 0,-1 1 1 0 0,0 0-1 0 0,1-1 1 0 0,3 5-1 0 0,-4-3-19 0 0,-1-1 0 0 0,1 0 1 0 0,-1 0-1 0 0,0 1 0 0 0,0-1 0 0 0,0 1 0 0 0,0-1 0 0 0,0 1 1 0 0,0-1-1 0 0,-1 1 0 0 0,1 0 0 0 0,-1-1 0 0 0,1 1 0 0 0,-1 0 0 0 0,0-1 1 0 0,-1 1-1 0 0,1 0 0 0 0,0-1 0 0 0,-2 6 0 0 0,0 1-1 0 0,-1 0 0 0 0,-1 0 0 0 0,1-1 0 0 0,-2 1 0 0 0,1-1 0 0 0,-1 0 0 0 0,0 0 0 0 0,-1 0 0 0 0,0-1 0 0 0,0 0 0 0 0,-13 12 0 0 0,-4 0 0 0 0,0-1 0 0 0,-38 23 0 0 0,51-35-2 0 0,-1-1 0 0 0,1 0 0 0 0,-2-1 1 0 0,1 1-1 0 0,0-2 0 0 0,-14 3 0 0 0,-72 6-419 0 0,92-12 382 0 0,1 1-32 0 0,0 0 0 0 0,-1 0 0 0 0,1 0 1 0 0,-7 4-1 0 0,3-2-30 0 0,6-2 5 0 0,4 0-173 0 0,-1 1 262 0 0,1-1 0 0 0,-1 1 1 0 0,1-1-1 0 0,0 0 0 0 0,0 0 1 0 0,-1 0-1 0 0,3 1 0 0 0,0 0 2 0 0,22 13-12 0 0,2-1-1 0 0,0-2 1 0 0,49 15 0 0 0,17 8 82 0 0,-84-30 59 0 0,0 0-1 0 0,16 13 1 0 0,-3-3 132 0 0,-22-14-249 0 0,-1-1 1 0 0,0 0-1 0 0,0 1 1 0 0,1-1-1 0 0,-1 1 1 0 0,0-1-1 0 0,0 0 1 0 0,0 1-1 0 0,1-1 1 0 0,-1 1-1 0 0,0-1 1 0 0,0 1-1 0 0,0-1 1 0 0,0 1-1 0 0,0-1 1 0 0,0 1-1 0 0,0-1 1 0 0,0 0-1 0 0,0 1 0 0 0,0-1 1 0 0,0 1-1 0 0,-1-1 1 0 0,1 1-1 0 0,0 0 1 0 0,-4 10 70 0 0,2-8-54 0 0,0 0-1 0 0,-1 0 1 0 0,1 0 0 0 0,-1 0-1 0 0,1 0 1 0 0,-1 0-1 0 0,0-1 1 0 0,0 0 0 0 0,0 1-1 0 0,-1-1 1 0 0,1 0-1 0 0,-4 1 1 0 0,-9 5 80 0 0,-23 7 1 0 0,12-5-5 0 0,-95 30 91 0 0,16-7-74 0 0,78-23-133 0 0,12-5-218 0 0,1 1 0 0 0,-23 12 1 0 0,36-17-568 0 0</inkml:trace>
</inkml:ink>
</file>

<file path=ppt/ink/ink8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27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3679 0 0,'-4'0'14689'0'0,"11"11"-12766"0"0,-3-3-1383 0 0,14 24-352 0 0,2 0 0 0 0,0-1 0 0 0,2-1 0 0 0,30 32 0 0 0,112 100 965 0 0,-63-65-870 0 0,-70-70-316 0 0,-24-21-1 0 0,1 0 1 0 0,-1 1-1 0 0,0 0 0 0 0,-1 0 1 0 0,10 12-1 0 0,-15-17-179 0 0,-4 19-3524 0 0,0-12 1794 0 0</inkml:trace>
</inkml:ink>
</file>

<file path=ppt/ink/ink8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27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1 5527 0 0,'-3'0'423'0'0,"-10"2"-164"0"0,-18 2-48 0 0,9 6 3419 0 0,-72 55 3242 0 0,9 6-4679 0 0,57-44-1792 0 0,1 1 0 0 0,1 1 0 0 0,-39 58 0 0 0,4 14 548 0 0,-30 42-426 0 0,74-118-512 0 0,7-9-1124 0 0,0-2 0 0 0,-1 1 1 0 0,-1-2-1 0 0,-22 22 0 0 0,25-29-742 0 0</inkml:trace>
</inkml:ink>
</file>

<file path=ppt/ink/ink8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28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168 296 11687 0 0,'0'0'5210'0'0,"-1"2"-4573"0"0,1-1-511 0 0,-1 0-1 0 0,0 0 1 0 0,0 0-1 0 0,0 0 1 0 0,0 0 0 0 0,0 0-1 0 0,0 0 1 0 0,0-1-1 0 0,0 1 1 0 0,0 0 0 0 0,0-1-1 0 0,-1 1 1 0 0,1 0-1 0 0,0-1 1 0 0,0 0 0 0 0,-3 1-1 0 0,1 0 16 0 0,-1-1-1 0 0,1 1 1 0 0,0-1-1 0 0,-1 0 1 0 0,1 0 0 0 0,-6-1-1 0 0,1-1-31 0 0,-1 0-1 0 0,1 0 0 0 0,0-1 1 0 0,-15-6-1 0 0,19 7-99 0 0,0-1 0 0 0,0 1 0 0 0,0-1 0 0 0,0 0 0 0 0,1 0 0 0 0,-1 0 0 0 0,1 0 0 0 0,0 0 0 0 0,0-1 0 0 0,0 0 0 0 0,0 0 0 0 0,1 0 0 0 0,-1 0 0 0 0,1 0 1 0 0,0 0-1 0 0,-2-5 0 0 0,3 3-4 0 0,-1 1 0 0 0,1-1 0 0 0,0 0 0 0 0,0 0 0 0 0,1 1 0 0 0,0-1 0 0 0,0 0 1 0 0,0 0-1 0 0,1 1 0 0 0,0-1 0 0 0,0 0 0 0 0,3-10 0 0 0,0 5-71 0 0,1 0 0 0 0,-1 0 0 0 0,2 0 0 0 0,-1 0 0 0 0,2 1 0 0 0,-1 0 0 0 0,12-13 0 0 0,-14 18 35 0 0,1 1 0 0 0,-1 0 0 0 0,1 0 0 0 0,-1 0 0 0 0,1 1 0 0 0,1-1 0 0 0,-1 1 0 0 0,0 0-1 0 0,1 1 1 0 0,-1-1 0 0 0,1 1 0 0 0,0 0 0 0 0,0 0 0 0 0,0 1 0 0 0,0 0 0 0 0,9-1 0 0 0,140 4-128 0 0,-12 0-98 0 0,-138-2 244 0 0,79 0-153 0 0,-75 1 161 0 0,1 0-1 0 0,-1 1 1 0 0,1-1 0 0 0,-1 2 0 0 0,0-1-1 0 0,15 8 1 0 0,-22-9 13 0 0,0 0-1 0 0,-1 0 1 0 0,1 0 0 0 0,0 0-1 0 0,-1 0 1 0 0,1 1 0 0 0,-1-1-1 0 0,0 0 1 0 0,1 1 0 0 0,-1-1-1 0 0,0 1 1 0 0,0 0 0 0 0,0-1-1 0 0,0 1 1 0 0,0 0 0 0 0,0 0-1 0 0,0 2 1 0 0,0-1 15 0 0,0 1 0 0 0,-1-1 0 0 0,1 1 0 0 0,-1-1 0 0 0,0 1 1 0 0,0-1-1 0 0,0 0 0 0 0,-1 1 0 0 0,0 4 0 0 0,-1-1 27 0 0,0 0 0 0 0,0 0 0 0 0,-1 0 0 0 0,0-1 0 0 0,0 1 0 0 0,0-1 0 0 0,-1 1 0 0 0,0-1 0 0 0,-6 6 1 0 0,-7 6-2 0 0,-2 0 1 0 0,0-2 0 0 0,-1 0 0 0 0,-34 19 0 0 0,-92 43 53 0 0,132-71-151 0 0,-6 3 91 0 0,-27 9 1 0 0,42-17-146 0 0,0-1 0 0 0,0 1 0 0 0,1-1 0 0 0,-1 0 0 0 0,0-1 0 0 0,0 1 0 0 0,0-1 0 0 0,0 0 0 0 0,0 0 0 0 0,0 0 0 0 0,-9-3 1 0 0,13 3-105 0 0,0 0 1 0 0,0-1 0 0 0,-1 1 0 0 0,1-1 0 0 0,0 0 0 0 0,0 1-1 0 0,0-1 1 0 0,0 0 0 0 0,0 0 0 0 0,0 0 0 0 0,0 1 0 0 0,1-1 0 0 0,-1 0-1 0 0,-1-2 1 0 0,-2-7-5971 0 0</inkml:trace>
</inkml:ink>
</file>

<file path=ppt/ink/ink8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28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36 8751 0 0,'1'-1'674'0'0,"26"-34"8128"0"0,-27 39-7044 0 0,-3 12-767 0 0,-6 21-993 0 0,-5 8 375 0 0,-117 324 714 0 0,82-265-1034 0 0,-72 117 0 0 0,48-98 110 0 0,-3 6-2359 0 0,68-117 264 0 0</inkml:trace>
</inkml:ink>
</file>

<file path=ppt/ink/ink8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29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8287 0 0,'0'0'639'0'0,"-1"1"-415"0"0,-5 4 605 0 0,1-1-1 0 0,-1 1 1 0 0,1 1-1 0 0,0-1 1 0 0,1 1-1 0 0,-1 0 1 0 0,-4 8-1 0 0,6-9-575 0 0,0 1 0 0 0,1-1 0 0 0,0 1 0 0 0,-1-1-1 0 0,2 1 1 0 0,-1 0 0 0 0,1 0 0 0 0,0 0 0 0 0,0 0-1 0 0,1 0 1 0 0,-1 0 0 0 0,1 0 0 0 0,1 0 0 0 0,-1 0-1 0 0,3 10 1 0 0,1 0 61 0 0,1 1 0 0 0,1-1 0 0 0,0 0 0 0 0,1 0 0 0 0,1-1 0 0 0,1 0 0 0 0,0-1 0 0 0,0 1 0 0 0,1-2 0 0 0,1 1 0 0 0,1-2 0 0 0,0 1 0 0 0,0-2 0 0 0,20 15-1 0 0,20 10-30 0 0,2-3 0 0 0,1-2-1 0 0,89 36 1 0 0,-132-63-669 0 0,-1 0-1 0 0,2 0 1 0 0,-1-1-1 0 0,0-1 0 0 0,1 0 1 0 0,-1-1-1 0 0,1 0 1 0 0,-1-1-1 0 0,25-3 1 0 0,-17 0-1333 0 0</inkml:trace>
</inkml:ink>
</file>

<file path=ppt/ink/ink8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29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13 6447 0 0,'-6'-6'670'0'0,"6"6"-625"0"0,0-1 1 0 0,-1 1-1 0 0,1-1 0 0 0,0 1 1 0 0,-1 0-1 0 0,1-1 1 0 0,-1 1-1 0 0,1-1 0 0 0,-1 1 1 0 0,1 0-1 0 0,-1 0 1 0 0,1-1-1 0 0,-1 1 0 0 0,1 0 1 0 0,-1 0-1 0 0,1-1 1 0 0,-1 1-1 0 0,1 0 0 0 0,-1 0 1 0 0,1 0-1 0 0,-1 0 1 0 0,0 0-1 0 0,1 0 0 0 0,-1 0 1 0 0,1 0-1 0 0,-1 0 1 0 0,1 0-1 0 0,-1 0 0 0 0,1 0 1 0 0,-2 1-1 0 0,1-1 349 0 0,-3 1 302 0 0,0-1 1 0 0,0 1-1 0 0,0 0 0 0 0,1 1 1 0 0,-1-1-1 0 0,1 1 1 0 0,-1-1-1 0 0,-5 5 0 0 0,-27 20 659 0 0,20-13-984 0 0,-217 181 3340 0 0,92-59-2810 0 0,13-12-1498 0 0,74-73-384 0 0,-10 7-4923 0 0,28-26-154 0 0</inkml:trace>
</inkml:ink>
</file>

<file path=ppt/ink/ink8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34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16 3223 0 0,'8'-15'16432'0'0,"-6"26"-16331"0"0,0 0-1 0 0,-1 0 1 0 0,0 0 0 0 0,0 1-1 0 0,-1-1 1 0 0,-1 0-1 0 0,0 1 1 0 0,-3 12 0 0 0,-27 92-241 0 0,-19 38-2972 0 0,47-147 2657 0 0,-1 3-2389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0:43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8287 0 0,'0'0'382'0'0,"2"-1"-8"0"0,5-5-168 0 0,23-16 4 0 0,-28 21 259 0 0,0 0-1 0 0,1-1 0 0 0,-1 1 1 0 0,1 0-1 0 0,0 1 1 0 0,3-2-1 0 0,-5 2-286 0 0,1 0-1 0 0,-1-1 1 0 0,1 1 0 0 0,-1 1 0 0 0,1-1-1 0 0,-1 0 1 0 0,1 0 0 0 0,-1 0 0 0 0,1 1-1 0 0,-1-1 1 0 0,1 1 0 0 0,-1-1 0 0 0,1 1-1 0 0,-1 0 1 0 0,0-1 0 0 0,1 1 0 0 0,-1 0-1 0 0,0 0 1 0 0,0 0 0 0 0,1 0 0 0 0,-1 0-1 0 0,0 0 1 0 0,0 0 0 0 0,0 1 0 0 0,0-1-1 0 0,-1 0 1 0 0,1 0 0 0 0,0 1-1 0 0,0-1 1 0 0,-1 1 0 0 0,1-1 0 0 0,-1 0-1 0 0,1 1 1 0 0,-1-1 0 0 0,1 3 0 0 0,1 5-68 0 0,-1 1 1 0 0,0 0 0 0 0,0-1-1 0 0,-1 12 1 0 0,0-17 70 0 0,-13 172 1486 0 0,-1 2-910 0 0,15-150-742 0 0,-4 63 152 0 0,2-80-290 0 0,0 1 0 0 0,-1-1 0 0 0,-1 0 0 0 0,0 0 0 0 0,-8 19 0 0 0,-1 1-1310 0 0,12-30 769 0 0</inkml:trace>
</inkml:ink>
</file>

<file path=ppt/ink/ink8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34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9 14191 0 0,'0'0'1291'0'0,"0"-1"-1063"0"0,3-7 3428 0 0,-3 10-3344 0 0,-16 72 234 0 0,-29 83 1 0 0,-3 9 17 0 0,46-158-592 0 0,0 0 1 0 0,1 1-1 0 0,0-1 0 0 0,1 1 1 0 0,0 0-1 0 0,0-1 0 0 0,0 1 1 0 0,1-1-1 0 0,1 1 0 0 0,-1-1 1 0 0,2 0-1 0 0,4 15 0 0 0,-6-21-180 0 0</inkml:trace>
</inkml:ink>
</file>

<file path=ppt/ink/ink8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34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1 640 12207 0 0,'0'0'1106'0'0,"-1"-2"-913"0"0,1-1-28 0 0,0 0 0 0 0,0 0 0 0 0,1 0 0 0 0,-1 0 0 0 0,1 0 0 0 0,-1 0 0 0 0,1 0 0 0 0,0 0 0 0 0,0 0 0 0 0,0 1 0 0 0,0-1 0 0 0,1 0 0 0 0,-1 1-1 0 0,3-4 1 0 0,5-8 582 0 0,17-17-1 0 0,-13 16-677 0 0,193-204 1985 0 0,-182 195-1780 0 0,6-4 25 0 0,2 1 0 0 0,65-44 0 0 0,-83 63-281 0 0,24-11 0 0 0,-32 16-13 0 0,0 1 0 0 0,0 0 1 0 0,0 0-1 0 0,0 1 0 0 0,1-1 0 0 0,12 0 0 0 0,-17 2-10 0 0,0 1 0 0 0,0-1 0 0 0,1 0 0 0 0,-1 1 0 0 0,0-1 0 0 0,0 1 0 0 0,0 0 0 0 0,0-1 0 0 0,0 1 0 0 0,1 0 1 0 0,-2 0-1 0 0,1 1 0 0 0,0-1 0 0 0,0 0 0 0 0,0 1 0 0 0,0-1 0 0 0,-1 1 0 0 0,1-1 0 0 0,-1 1 0 0 0,3 4 0 0 0,1 2-5 0 0,0 0 1 0 0,-1 0-1 0 0,6 18 1 0 0,6 9 53 0 0,-15-33-39 0 0,0 0 0 0 0,1 0 0 0 0,-1 0 1 0 0,1-1-1 0 0,-1 1 0 0 0,1 0 0 0 0,0-1 1 0 0,0 0-1 0 0,0 1 0 0 0,0-1 0 0 0,0 0 1 0 0,0 0-1 0 0,0 0 0 0 0,0 0 0 0 0,0 0 1 0 0,0 0-1 0 0,1-1 0 0 0,-1 1 0 0 0,0-1 1 0 0,0 0-1 0 0,1 1 0 0 0,-1-1 0 0 0,0 0 1 0 0,1 0-1 0 0,-1-1 0 0 0,3 1 0 0 0,6-3 38 0 0,1 0-1 0 0,-1 0 0 0 0,0-1 0 0 0,12-6 0 0 0,-18 9-32 0 0,226-117 180 0 0,-80 37-185 0 0,-137 73-209 0 0,-8 4-59 0 0,1 1-1 0 0,-1-1 1 0 0,1 2 0 0 0,0-1-1 0 0,0 0 1 0 0,0 1-1 0 0,0 1 1 0 0,8-2-1 0 0</inkml:trace>
</inkml:ink>
</file>

<file path=ppt/ink/ink8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35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0 427 17623 0 0,'0'0'1766'0'0,"2"-2"-1620"0"0,7-7 16 0 0,1-1-1 0 0,0 1 1 0 0,0 1-1 0 0,1 0 1 0 0,17-9-1 0 0,65-31 897 0 0,-60 32-773 0 0,67-32 499 0 0,2 4 0 0 0,205-57 0 0 0,-86 29-1011 0 0,-182 57-13 0 0,12-4-3509 0 0</inkml:trace>
</inkml:ink>
</file>

<file path=ppt/ink/ink8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35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13 4143 0 0,'0'0'9027'0'0,"6"-12"-970"0"0,-8 36-8029 0 0,-1 1 0 0 0,-1 0 0 0 0,-2-1-1 0 0,0 0 1 0 0,-13 33 0 0 0,11-37 21 0 0,4-12-48 0 0,0 1 0 0 0,1 0 0 0 0,-3 12 0 0 0,6-21-1 0 0,0 1 0 0 0,0-1 0 0 0,0 1 0 0 0,0-1 0 0 0,-1 1 0 0 0,1-1 0 0 0,0 1 0 0 0,0-1 0 0 0,0 1 0 0 0,0-1 0 0 0,0 1 0 0 0,1-1 0 0 0,-1 1 0 0 0,0-1 0 0 0,0 1 0 0 0,0-1 0 0 0,1 1 0 0 0,0 0 3 0 0,0 0 0 0 0,0-1-1 0 0,0 1 1 0 0,1 0 0 0 0,-1-1 0 0 0,0 1-1 0 0,1-1 1 0 0,-1 1 0 0 0,0-1-1 0 0,1 0 1 0 0,-1 0 0 0 0,1 0 0 0 0,-1 0-1 0 0,1 0 1 0 0,-1 0 0 0 0,0 0-1 0 0,1 0 1 0 0,1-1 0 0 0,28-5 63 0 0,-12 1-34 0 0,26-13 0 0 0,-25 10-128 0 0,20-6 0 0 0,93-14-1876 0 0,-105 23 404 0 0,-9 1-394 0 0</inkml:trace>
</inkml:ink>
</file>

<file path=ppt/ink/ink8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36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 4143 0 0,'-6'-3'43'0'0,"1"0"145"0"0,1 1 0 0 0,0 0 0 0 0,0 0 0 0 0,-9-1 1 0 0,11 2 182 0 0,0 1 1 0 0,-1 0 0 0 0,1 0-1 0 0,0 0 1 0 0,0 0 0 0 0,0 1-1 0 0,0-1 1 0 0,-1 1 0 0 0,1-1-1 0 0,0 1 1 0 0,0 0 0 0 0,0-1-1 0 0,-2 3 1 0 0,-2 0 46 0 0,1 0 0 0 0,0 1 1 0 0,0 0-1 0 0,0 0 0 0 0,0 0 0 0 0,0 0 0 0 0,1 1 0 0 0,0 0 1 0 0,0 0-1 0 0,0 0 0 0 0,-5 11 0 0 0,-1 5 373 0 0,-15 43 0 0 0,9-21 110 0 0,-81 208 976 0 0,24-59-1554 0 0,62-161-165 0 0,-8 40 0 0 0,0 1-204 0 0,14-58-1389 0 0,1-6-5328 0 0</inkml:trace>
</inkml:ink>
</file>

<file path=ppt/ink/ink8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37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34 6935 0 0,'0'0'630'0'0,"6"-5"-508"0"0,15-24 10972 0 0,-20 33-10976 0 0,0 0 0 0 0,0 0 0 0 0,0 0 0 0 0,-1-1 1 0 0,1 1-1 0 0,-1 5 0 0 0,0 1 21 0 0,0 8-41 0 0,-1 0 0 0 0,-1 0 0 0 0,-1 0-1 0 0,-9 30 1 0 0,9-32-63 0 0,-8 18-19 0 0,-1-1 0 0 0,-2 1 0 0 0,-27 47 0 0 0,18-35-80 0 0,22-44-16 0 0,14-8-1985 0 0,5-3-2410 0 0,3-3-1401 0 0</inkml:trace>
</inkml:ink>
</file>

<file path=ppt/ink/ink8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37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10 6911 0 0,'0'0'528'0'0,"-7"-9"7393"0"0,19 34-854 0 0,-6-12-8520 0 0,-3-6 1509 0 0,-1 0 0 0 0,0 0 0 0 0,-1 0 1 0 0,1 0-1 0 0,-1 0 0 0 0,-1 1 0 0 0,1-1 0 0 0,-1 0 1 0 0,-1 1-1 0 0,1-1 0 0 0,-4 14 0 0 0,-2 6-17 0 0,-17 43-1 0 0,22-68-32 0 0,-13 34-2 0 0,-2 0 0 0 0,-37 59 0 0 0,33-66 249 0 0,1-1-921 0 0,8-9-5355 0 0</inkml:trace>
</inkml:ink>
</file>

<file path=ppt/ink/ink8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38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50 267 10479 0 0,'-9'5'299'0'0,"5"-3"-162"0"0,0 0 0 0 0,-1 0 0 0 0,0 0 0 0 0,1 0 0 0 0,-1-1 0 0 0,-9 2 1418 0 0,24-10 97 0 0,26-18-342 0 0,44-21 0 0 0,-35 20-915 0 0,136-60 498 0 0,-117 59-658 0 0,-30 11-53 0 0,1 2 1 0 0,0 2-1 0 0,59-13 0 0 0,-90 24-148 0 0,0 1 0 0 0,-1-1 0 0 0,1 1 0 0 0,-1 0 0 0 0,1 0 0 0 0,0 1 0 0 0,-1-1 0 0 0,1 1 0 0 0,6 1 0 0 0,-2 2 43 0 0,0 0 0 0 0,0 1 0 0 0,13 9 0 0 0,-18-12-59 0 0,0 0-1 0 0,0-1 1 0 0,0 0-1 0 0,0 1 1 0 0,0-1-1 0 0,0 0 1 0 0,0 0-1 0 0,0-1 1 0 0,0 1-1 0 0,1-1 1 0 0,-1 1 0 0 0,0-1-1 0 0,0 0 1 0 0,4-1-1 0 0,5 0 108 0 0,0-1 0 0 0,18-6 0 0 0,-20 5-86 0 0,-1 0 1 0 0,1 1-1 0 0,-1 1 0 0 0,11-1 1 0 0,10 1 13 0 0,-29 0-105 0 0,-1 1 0 0 0,1 0 0 0 0,-1 0 0 0 0,1 0 0 0 0,-1 1 0 0 0,1-1-1 0 0,-1 0 1 0 0,1 0 0 0 0,-1 0 0 0 0,1 0 0 0 0,-1 0 0 0 0,0 0 0 0 0,1 1 0 0 0,-1-1 0 0 0,1 0-1 0 0,-1 0 1 0 0,0 1 0 0 0,1-1 0 0 0,-1 0 0 0 0,1 1 0 0 0,-1-1 0 0 0,0 0 0 0 0,0 1 0 0 0,1-1-1 0 0,-1 1 1 0 0,0-1 0 0 0,0 0 0 0 0,1 1 0 0 0,-1-1 0 0 0,0 1 0 0 0,0-1 0 0 0,0 1 0 0 0,0-1 0 0 0,1 1-1 0 0,-1-1 1 0 0,0 1 0 0 0,0-1 0 0 0,0 1 0 0 0,0-1 0 0 0,0 1 0 0 0,0-1 0 0 0,0 0 0 0 0,-1 1-1 0 0,1-1 1 0 0,0 1 0 0 0,0-1 0 0 0,0 1 0 0 0,-11 26-2117 0 0,7-20 1239 0 0,4-5 258 0 0</inkml:trace>
</inkml:ink>
</file>

<file path=ppt/ink/ink8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38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1 10047 0 0,'0'0'912'0'0,"0"2"-644"0"0,-1 2-40 0 0,1-1 0 0 0,-1 1 0 0 0,0 0 0 0 0,0 0 0 0 0,-1 0 0 0 0,1-1 0 0 0,-1 1-1 0 0,1-1 1 0 0,-1 1 0 0 0,0-1 0 0 0,-1 1 0 0 0,1-1 0 0 0,0 0 0 0 0,-5 4 0 0 0,-7 7 393 0 0,-26 20 0 0 0,21-19-300 0 0,-40 37 244 0 0,2 3 1 0 0,2 3 0 0 0,-72 99-1 0 0,-99 189 147 0 0,193-284-587 0 0,17-30-31 0 0,15-29 22 0 0</inkml:trace>
</inkml:ink>
</file>

<file path=ppt/ink/ink8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39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139 108 4143 0 0,'-2'1'319'0'0,"-16"6"-482"0"0,-5 3 12453 0 0,24-12-11604 0 0,12-8-249 0 0,0 0 0 0 0,1 0 0 0 0,0 2 0 0 0,0-1 0 0 0,26-9 0 0 0,-8 2-111 0 0,-15 9-146 0 0,1 1 0 0 0,-1 0 0 0 0,20-3 0 0 0,14-5 428 0 0,-49 13-274 0 0,7 23-199 0 0,-9-16-124 0 0,0-1-1 0 0,-1 1 1 0 0,0-1-1 0 0,0 1 0 0 0,0-1 1 0 0,0 0-1 0 0,-1 1 0 0 0,0-1 1 0 0,0 0-1 0 0,0 0 0 0 0,-1 0 1 0 0,-5 7-1 0 0,-5 6 3 0 0,-27 30 0 0 0,25-32-19 0 0,-17 17 36 0 0,-3-1-1 0 0,-54 40 0 0 0,27-24 72 0 0,47-35-157 0 0,1 0-1 0 0,1 0 0 0 0,-21 29 1 0 0,32-41 216 0 0,62-3 511 0 0,73-14-1 0 0,-56 6-335 0 0,98-7 42 0 0,-87 10-2614 0 0,-65 7-566 0 0,41 4 1 0 0,-52-2-4308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0:43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9 5063 0 0,'2'-1'232'0'0,"11"-7"8532"0"0,-14 13-5179 0 0,-1 0-3483 0 0,1-1-41 0 0,-1-1 0 0 0,-1 1 0 0 0,1 0 0 0 0,0-1 0 0 0,-1 1 0 0 0,0-1 0 0 0,1 0-1 0 0,-5 4 1 0 0,-30 23 165 0 0,22-18-89 0 0,-176 121 350 0 0,128-93-242 0 0,1 3 0 0 0,-55 51 0 0 0,104-82-44 0 0,1 0 0 0 0,0 1-1 0 0,1 0 1 0 0,1 1 0 0 0,0 0 0 0 0,-16 30 0 0 0,25-39-149 0 0,-1-1 0 0 0,1 0 1 0 0,0 1-1 0 0,0-1 1 0 0,1 1-1 0 0,-1 0 1 0 0,1-1-1 0 0,0 1 1 0 0,0-1-1 0 0,1 7 1 0 0,0-10-36 0 0,0 1 0 0 0,0 0 1 0 0,0-1-1 0 0,0 1 0 0 0,0 0 1 0 0,0-1-1 0 0,1 1 0 0 0,-1-1 1 0 0,0 0-1 0 0,1 1 0 0 0,-1-1 1 0 0,1 0-1 0 0,0 0 0 0 0,-1 0 1 0 0,3 1-1 0 0,-1 0 14 0 0,5 2-9 0 0,0 0 0 0 0,0 0 0 0 0,0-1 0 0 0,1 0 0 0 0,-1-1 0 0 0,1 0 0 0 0,-1 0 0 0 0,1-1 0 0 0,0 0 0 0 0,0 0 0 0 0,10-1 0 0 0,42-4-1659 0 0,-5-5-4231 0 0,-20 2-566 0 0</inkml:trace>
</inkml:ink>
</file>

<file path=ppt/ink/ink8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40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1 182 6911 0 0,'0'0'528'0'0,"1"-2"-341"0"0,5-7 848 0 0,1 0-1 0 0,0 0 1 0 0,1 1 0 0 0,0 0-1 0 0,0 1 1 0 0,1 0-1 0 0,0 0 1 0 0,17-10 0 0 0,23-7 398 0 0,-10 10-800 0 0,1 2 0 0 0,1 1-1 0 0,-1 2 1 0 0,52-4 0 0 0,167-2-359 0 0,-254 15-262 0 0,51-1-1374 0 0,-32 1-218 0 0</inkml:trace>
</inkml:ink>
</file>

<file path=ppt/ink/ink8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40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57 153 8751 0 0,'-12'-9'1182'0'0,"-19"-20"-1"0"0,20 17 7534 0 0,11 12-8649 0 0,-1 0 1 0 0,1 0-1 0 0,0-1 0 0 0,0 1 1 0 0,0 0-1 0 0,-1 0 1 0 0,1-1-1 0 0,0 1 1 0 0,0 0-1 0 0,0 0 1 0 0,0-1-1 0 0,0 1 1 0 0,0 0-1 0 0,0 0 1 0 0,-1-1-1 0 0,1 1 1 0 0,0 0-1 0 0,0-1 1 0 0,0 1-1 0 0,0 0 1 0 0,0 0-1 0 0,0-1 1 0 0,0 1-1 0 0,0 0 1 0 0,1 0-1 0 0,-1-1 1 0 0,0 1-1 0 0,0 0 1 0 0,0-1-1 0 0,6-1 73 0 0,0-1 0 0 0,0 1 0 0 0,0 1 0 0 0,0-1 0 0 0,1 1 0 0 0,12 0 0 0 0,43 1 224 0 0,-43 1-300 0 0,58 0-32 0 0,0-3 0 0 0,0-4 0 0 0,94-19 0 0 0,-98 9-1252 0 0,1-1-4085 0 0,-1-1-1922 0 0</inkml:trace>
</inkml:ink>
</file>

<file path=ppt/ink/ink8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47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6911 0 0,'0'0'8395'0'0,"2"0"-7814"0"0,76-22 1255 0 0,47-14-18 0 0,31-8-473 0 0,-136 40-1461 0 0,1 0 1 0 0,0 1-1 0 0,0 1 1 0 0,0 1-1 0 0,0 1 1 0 0,0 1-1 0 0,0 1 0 0 0,24 5 1 0 0,-14-1-4029 0 0,-21-3 2609 0 0</inkml:trace>
</inkml:ink>
</file>

<file path=ppt/ink/ink8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48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1 8751 0 0,'0'0'9164'0'0,"0"2"-8980"0"0,0 3-132 0 0,-1 0-1 0 0,0 0 0 0 0,0-1 1 0 0,0 1-1 0 0,-1 0 1 0 0,1 0-1 0 0,-1-1 1 0 0,0 1-1 0 0,0-1 0 0 0,-1 1 1 0 0,1-1-1 0 0,-1 0 1 0 0,0 0-1 0 0,0 0 1 0 0,-1 0-1 0 0,-5 5 0 0 0,-8 5 64 0 0,0 0 0 0 0,-30 18 0 0 0,11-8 32 0 0,-131 94 387 0 0,99-63-377 0 0,60-47-139 0 0,1-1 0 0 0,0 1 0 0 0,0 1-1 0 0,0-1 1 0 0,-10 19 0 0 0,16-25-18 0 0,0-1 0 0 0,1 1 0 0 0,-1-1 0 0 0,0 1 0 0 0,1 0 0 0 0,-1-1 0 0 0,1 1 0 0 0,-1 0 0 0 0,1-1 0 0 0,0 1 0 0 0,0 0 0 0 0,0-1 0 0 0,0 1 0 0 0,0 0 0 0 0,0 0 0 0 0,0-1 0 0 0,0 1 0 0 0,1 0 0 0 0,-1-1 0 0 0,1 1 0 0 0,-1 0 0 0 0,1-1 0 0 0,0 1 0 0 0,0-1 0 0 0,0 1 0 0 0,1 1 0 0 0,0 0 0 0 0,1-1 0 0 0,-1 0 0 0 0,0-1 0 0 0,1 1 0 0 0,0 0 0 0 0,-1-1 0 0 0,1 0 0 0 0,0 1 0 0 0,0-1 0 0 0,0 0 0 0 0,0 0 0 0 0,0-1 0 0 0,0 1 0 0 0,5 0 0 0 0,29 2-652 0 0,0-2-1 0 0,65-5 1 0 0,-61 0-463 0 0</inkml:trace>
</inkml:ink>
</file>

<file path=ppt/ink/ink8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48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3 3223 0 0,'0'0'143'0'0,"-1"-1"-3"0"0,0 1-63 0 0,0 0 0 0 0,0 0 0 0 0,1-1 0 0 0,-1 1-1 0 0,0 0 1 0 0,0 0 0 0 0,1 0 0 0 0,-1 0 0 0 0,0 0 0 0 0,0 0 0 0 0,1 0-1 0 0,-1 0 1 0 0,0 0 0 0 0,0 0 0 0 0,1 1 0 0 0,-1-1 0 0 0,0 0 0 0 0,1 0-1 0 0,-1 1 1 0 0,0-1 0 0 0,1 0 0 0 0,-2 1 0 0 0,-1 1 558 0 0,-66 26 8022 0 0,-91 38-7824 0 0,141-59-386 0 0,-1 2 1 0 0,2 0-1 0 0,-1 2 0 0 0,-28 21 0 0 0,44-31-384 0 0,1 1 0 0 0,0 0 0 0 0,0 0 1 0 0,0-1-1 0 0,0 2 0 0 0,0-1 0 0 0,1 0 0 0 0,-1 0 0 0 0,1 0 0 0 0,-1 1 0 0 0,1-1 0 0 0,0 1 0 0 0,0-1 0 0 0,0 1 0 0 0,0 0 1 0 0,0-1-1 0 0,1 1 0 0 0,-1 0 0 0 0,1 0 0 0 0,-1-1 0 0 0,1 1 0 0 0,0 0 0 0 0,0 0 0 0 0,1-1 0 0 0,-1 1 0 0 0,1 0 0 0 0,-1 0 0 0 0,2 2 1 0 0,-1-3-36 0 0,0 0 1 0 0,0 0-1 0 0,0 0 1 0 0,1-1-1 0 0,-1 1 1 0 0,1-1-1 0 0,-1 1 1 0 0,1-1-1 0 0,-1 0 1 0 0,1 1 0 0 0,3 1-1 0 0,-1 0 28 0 0,9 5 22 0 0,1 1-1 0 0,0-1 1 0 0,1-1 0 0 0,0-1-1 0 0,0 0 1 0 0,0-1 0 0 0,0 0-1 0 0,1-1 1 0 0,0-1 0 0 0,0-1-1 0 0,17 1 1 0 0,-11-2 19 0 0,0-1-1 0 0,0-1 1 0 0,0-2-1 0 0,0 0 1 0 0,-1-1-1 0 0,1-1 1 0 0,33-12-1 0 0,-48 14-54 0 0,0 0 0 0 0,0 0 0 0 0,0-1 1 0 0,0 0-1 0 0,0 0 0 0 0,-1 0 0 0 0,0-1 0 0 0,0 0 0 0 0,0 0 0 0 0,5-7 0 0 0,-9 9-38 0 0,1-1 0 0 0,-1 1 0 0 0,0-1 0 0 0,0 0-1 0 0,0 1 1 0 0,-1-1 0 0 0,1 0 0 0 0,-1 0 0 0 0,0 0 0 0 0,0 0 0 0 0,0 0-1 0 0,-1-1 1 0 0,1 1 0 0 0,-1 0 0 0 0,0 0 0 0 0,0 0 0 0 0,-1-1 0 0 0,1 1-1 0 0,-1 0 1 0 0,-1-5 0 0 0,-1 2-22 0 0,1 0-1 0 0,-1 0 1 0 0,-1 0-1 0 0,1 0 1 0 0,-1 1-1 0 0,0-1 1 0 0,0 1-1 0 0,-1 0 1 0 0,0 0-1 0 0,0 1 1 0 0,0-1-1 0 0,-1 1 1 0 0,0 0-1 0 0,-10-6 1 0 0,6 4-79 0 0,-1 1-1 0 0,0 1 1 0 0,0 0 0 0 0,0 0 0 0 0,-1 1 0 0 0,1 0 0 0 0,-1 1-1 0 0,-16-2 1 0 0,5 0-257 0 0,-4-1-1772 0 0,74 4-132 0 0,-21-1 1252 0 0</inkml:trace>
</inkml:ink>
</file>

<file path=ppt/ink/ink8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49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1 3679 0 0,'-2'0'6162'0'0,"-3"2"-4962"0"0,0 0 0 0 0,0 1 0 0 0,0 0 0 0 0,0-1 0 0 0,-5 5 0 0 0,-23 23 682 0 0,18-13-1664 0 0,-24 34-1 0 0,-21 45 608 0 0,-74 159-1 0 0,-5 73-337 0 0,36-78-310 0 0,37-120-114 0 0,-11 29 10 0 0,75-154-77 0 0,1 0 0 0 0,-1 0 1 0 0,1 0-1 0 0,0 0 0 0 0,0 0 0 0 0,1 0 0 0 0,0 1 0 0 0,0-1 0 0 0,0 0 0 0 0,1 7 1 0 0,0-11-16 0 0,-1 1 0 0 0,0-1 0 0 0,1 1 1 0 0,-1 0-1 0 0,1-1 0 0 0,-1 1 1 0 0,1-1-1 0 0,0 1 0 0 0,-1-1 1 0 0,1 1-1 0 0,0-1 0 0 0,0 0 0 0 0,0 1 1 0 0,0-1-1 0 0,1 0 0 0 0,-1 0 1 0 0,0 0-1 0 0,0 0 0 0 0,1 0 0 0 0,-1 0 1 0 0,0 0-1 0 0,1 0 0 0 0,-1-1 1 0 0,1 1-1 0 0,-1 0 0 0 0,1-1 1 0 0,0 0-1 0 0,-1 1 0 0 0,1-1 0 0 0,-1 0 1 0 0,1 1-1 0 0,0-1 0 0 0,-1 0 1 0 0,1 0-1 0 0,2-1 0 0 0,18-4-1094 0 0,2-5-338 0 0</inkml:trace>
</inkml:ink>
</file>

<file path=ppt/ink/ink8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49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61 133 17015 0 0,'-61'4'3104'0'0,"71"0"-2447"0"0,-4-1-540 0 0,2-1 5 0 0,1 0 1 0 0,0 0 0 0 0,-1-1 0 0 0,1 0 0 0 0,0-1-1 0 0,0 0 1 0 0,16-1 0 0 0,66-16 499 0 0,-60 10-416 0 0,127-26 487 0 0,178-34-586 0 0,-278 58-644 0 0,19-4-4270 0 0,-53 8-1961 0 0</inkml:trace>
</inkml:ink>
</file>

<file path=ppt/ink/ink8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49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49 168 3679 0 0,'0'0'284'0'0,"0"-1"68"0"0,2-6 564 0 0,-1 1 0 0 0,1 0 0 0 0,0 0 0 0 0,1 0 0 0 0,-1 0 0 0 0,1 1 0 0 0,0-1 0 0 0,1 1 0 0 0,4-7-1 0 0,-3 5-354 0 0,1 1-1 0 0,-1 1 0 0 0,1-1 1 0 0,0 1-1 0 0,1 0 0 0 0,-1 0 0 0 0,1 1 1 0 0,0 0-1 0 0,0 0 0 0 0,0 0 1 0 0,15-4-1 0 0,11-2-142 0 0,0 1 0 0 0,1 2-1 0 0,0 2 1 0 0,57-3 0 0 0,-85 8-385 0 0,-1 0 0 0 0,1 1 0 0 0,-1-1-1 0 0,0 1 1 0 0,0 1 0 0 0,1-1 0 0 0,-1 0 0 0 0,0 1-1 0 0,7 4 1 0 0,-11-6-25 0 0,1 1 1 0 0,-1 0-1 0 0,1 0 0 0 0,-1 0 0 0 0,1 1 1 0 0,-1-1-1 0 0,0 0 0 0 0,0 0 0 0 0,0 1 1 0 0,1-1-1 0 0,-2 1 0 0 0,1-1 0 0 0,0 1 1 0 0,0-1-1 0 0,0 1 0 0 0,-1 0 0 0 0,1-1 1 0 0,0 1-1 0 0,-1 0 0 0 0,0-1 0 0 0,1 1 1 0 0,-1 0-1 0 0,0 0 0 0 0,0-1 0 0 0,0 1 1 0 0,0 0-1 0 0,0 0 0 0 0,-1-1 0 0 0,1 1 1 0 0,0 0-1 0 0,-2 3 0 0 0,-2 6-11 0 0,0 0 0 0 0,-1-1-1 0 0,0 1 1 0 0,-1-1 0 0 0,0 0-1 0 0,-1-1 1 0 0,0 1 0 0 0,0-1-1 0 0,-12 10 1 0 0,-11 8-16 0 0,-44 32-1 0 0,35-29 23 0 0,-29 21 48 0 0,28-22-51 0 0,0 2 1 0 0,-67 69 0 0 0,103-94 10 0 0,3-5 42 0 0,2 0 12 0 0,6 1-26 0 0,-1-1-1 0 0,1 0 0 0 0,0 0 1 0 0,-1-1-1 0 0,1 0 1 0 0,0 0-1 0 0,-1 0 0 0 0,9-2 1 0 0,9 0 46 0 0,-3 0-10 0 0,0-1 0 0 0,34-10 0 0 0,1 1 7 0 0,-39 9-104 0 0,23-5 128 0 0,55-3-1 0 0,-82 11-199 0 0,-1 0 1 0 0,0 0-1 0 0,1 1 0 0 0,-1 1 1 0 0,0 0-1 0 0,0 1 1 0 0,0 0-1 0 0,23 10 0 0 0,-26-9-912 0 0,-1 0 0 0 0,1 1 0 0 0,14 10-1 0 0,-13-6-765 0 0</inkml:trace>
</inkml:ink>
</file>

<file path=ppt/ink/ink8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50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10591 0 0,'0'0'819'0'0,"-2"0"-534"0"0,-1 0-46 0 0,0 0 0 0 0,0 1 0 0 0,0-1-1 0 0,0 1 1 0 0,0-1 0 0 0,0 1-1 0 0,0 0 1 0 0,0 0 0 0 0,0 0 0 0 0,0 1-1 0 0,0-1 1 0 0,1 1 0 0 0,-1-1 0 0 0,1 1-1 0 0,-1 0 1 0 0,1 0 0 0 0,-5 4 0 0 0,6-4-140 0 0,0 0 0 0 0,1 0 1 0 0,-1-1-1 0 0,0 1 1 0 0,0 0-1 0 0,1 0 0 0 0,-1 0 1 0 0,1 0-1 0 0,0 0 1 0 0,0 0-1 0 0,0 0 0 0 0,0 0 1 0 0,0 0-1 0 0,0 0 1 0 0,0 0-1 0 0,0 0 0 0 0,1 0 1 0 0,-1 0-1 0 0,1 0 1 0 0,1 2-1 0 0,0 3 129 0 0,2 0 0 0 0,-1 0-1 0 0,8 11 1 0 0,-5-9-41 0 0,1-1-1 0 0,1 1 1 0 0,-1-2 0 0 0,1 1-1 0 0,0-1 1 0 0,17 11 0 0 0,60 31 684 0 0,-63-38-649 0 0,30 16 240 0 0,-13-7-73 0 0,0 1 0 0 0,-1 2 0 0 0,43 35-1 0 0,78 89-345 0 0,-119-110-472 0 0,-39-36 447 0 0,4 4-304 0 0,0 0 0 0 0,0 0 0 0 0,1-1 0 0 0,-1 0 1 0 0,12 6-1 0 0,-15-9 84 0 0,0-1 0 0 0,-1 1 0 0 0,1-1-1 0 0,0 1 1 0 0,0-1 0 0 0,1 1 0 0 0,-1-1 0 0 0,0 0 0 0 0,0 0 0 0 0,0 0 0 0 0,0 0 0 0 0,0 0 0 0 0,0-1 0 0 0,0 1-1 0 0,0-1 1 0 0,0 1 0 0 0,0-1 0 0 0,0 0 0 0 0,-1 0 0 0 0,1 0 0 0 0,0 0 0 0 0,0 0 0 0 0,0 0 0 0 0,2-2 0 0 0,3-3-665 0 0,-1 0 1 0 0,0-1 0 0 0,8-10-1 0 0,-5 4-885 0 0</inkml:trace>
</inkml:ink>
</file>

<file path=ppt/ink/ink8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50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726 13 13935 0 0,'0'0'638'0'0,"1"-1"-14"0"0,4-5-399 0 0,3 0 2976 0 0,-10 7-3063 0 0,-1-1 0 0 0,1 1 0 0 0,-1 0 0 0 0,1 0 0 0 0,0 0 0 0 0,-1 0 0 0 0,1 0 0 0 0,-4 3 0 0 0,-3 2 78 0 0,-236 143 877 0 0,116-65-838 0 0,92-62-203 0 0,-109 72 130 0 0,123-77-169 0 0,1 1 0 0 0,1 0-1 0 0,1 2 1 0 0,-20 23 0 0 0,38-40-97 0 0,-1 1 0 0 0,1-1 0 0 0,-1 0 0 0 0,1 1 0 0 0,0 0 0 0 0,0-1 0 0 0,1 1 0 0 0,-3 7 0 0 0,3 5-392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0:44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246 101 7367 0 0,'1'-2'568'0'0,"11"-11"9862"0"0,-13 13-10370 0 0,-1 1 1 0 0,1-1 0 0 0,0 0 0 0 0,0 0 0 0 0,0 1 0 0 0,0-1 0 0 0,-1 1-1 0 0,1-1 1 0 0,0 1 0 0 0,0 0 0 0 0,0-1 0 0 0,0 1 0 0 0,0 0-1 0 0,-1 1 1 0 0,1-1-23 0 0,-36 28 108 0 0,1 2-1 0 0,1 1 0 0 0,-44 54 1 0 0,71-76 53 0 0,1-1 1 0 0,1 1 0 0 0,-1 0 0 0 0,2 0 0 0 0,-1 1 0 0 0,-3 11 0 0 0,8-19-121 0 0,0 1 0 0 0,0-1 0 0 0,0 1-1 0 0,1-1 1 0 0,-1 0 0 0 0,1 1 0 0 0,0-1 0 0 0,0 1 0 0 0,0-1 0 0 0,2 7 0 0 0,-1-7-46 0 0,0-1 1 0 0,0 0 0 0 0,0 1 0 0 0,0-1 0 0 0,0 0-1 0 0,1 0 1 0 0,-1 0 0 0 0,1 0 0 0 0,-1 0-1 0 0,1 0 1 0 0,0 0 0 0 0,0 0 0 0 0,-1-1 0 0 0,1 1-1 0 0,1-1 1 0 0,2 3 0 0 0,0-2-1 0 0,0 0-1 0 0,0 0 1 0 0,0-1 0 0 0,0 1-1 0 0,0-1 1 0 0,0 0 0 0 0,0 0-1 0 0,0-1 1 0 0,0 1 0 0 0,0-1-1 0 0,6-1 1 0 0,10-1 52 0 0,28-7 0 0 0,-27 4-74 0 0,2 1-9 0 0,0-2 1 0 0,0-1-1 0 0,-1-1 1 0 0,24-12-1 0 0,-35 14-106 0 0,0 0 0 0 0,-1-1 0 0 0,0 0 1 0 0,-1-1-1 0 0,1 0 0 0 0,-1 0 0 0 0,-1-1 0 0 0,0-1 0 0 0,11-14 0 0 0,-16 17-2 0 0,0 0 0 0 0,0 0 0 0 0,-1 0 0 0 0,0 0 0 0 0,-1 0 0 0 0,0-1-1 0 0,0 0 1 0 0,-1 1 0 0 0,1-1 0 0 0,-2 0 0 0 0,1 0 0 0 0,-1 1 0 0 0,0-1-1 0 0,-1 0 1 0 0,-1-9 0 0 0,0 8 15 0 0,1 0 1 0 0,-2 0-1 0 0,1 0 0 0 0,-1 0 1 0 0,0 1-1 0 0,-1 0 0 0 0,0-1 1 0 0,0 1-1 0 0,-1 0 0 0 0,0 1 1 0 0,-1-1-1 0 0,-10-10 0 0 0,10 12 15 0 0,-1 2-1 0 0,1-1 1 0 0,-1 1 0 0 0,0 0-1 0 0,0 1 1 0 0,-1-1-1 0 0,1 1 1 0 0,-1 1-1 0 0,1-1 1 0 0,-1 1 0 0 0,-16-1-1 0 0,12 1-90 0 0,-1 1 0 0 0,0 1-1 0 0,0 0 1 0 0,0 1 0 0 0,0 0 0 0 0,-21 6-1 0 0,22-3-967 0 0,5-1-2828 0 0</inkml:trace>
</inkml:ink>
</file>

<file path=ppt/ink/ink8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51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56 339 2759 0 0,'-56'4'11114'0'0,"58"-5"-9694"0"0,125-30 1702 0 0,68-4-1778 0 0,-56 11-518 0 0,777-111 3235 0 0,-336 90-3131 0 0,-297 26-683 0 0,-246 17-280 0 0,391-35-2345 0 0,-392 33 1714 0 0,-6 0-472 0 0,0 1 0 0 0,1 1-1 0 0,39 3 1 0 0,-45 5-494 0 0,-9 4-96 0 0</inkml:trace>
</inkml:ink>
</file>

<file path=ppt/ink/ink8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51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213 105 14511 0 0,'0'0'1314'0'0,"1"-2"-1078"0"0,4-2-179 0 0,0 0 0 0 0,1 0 0 0 0,-1 0 0 0 0,1 1 0 0 0,-1 0 1 0 0,1 0-1 0 0,9-3 0 0 0,49-13 1381 0 0,-42 13-1035 0 0,28-7 473 0 0,-1 1 0 0 0,2 3 0 0 0,52-3 0 0 0,-99 12-857 0 0,-1 0 0 0 0,1 0 0 0 0,0 0 0 0 0,0 0 0 0 0,0 1 0 0 0,0 0 1 0 0,-1 0-1 0 0,1 0 0 0 0,0 0 0 0 0,-1 0 0 0 0,1 1 0 0 0,-1 0 0 0 0,4 2 0 0 0,-5-3-13 0 0,-1-1-1 0 0,1 1 1 0 0,-1 0 0 0 0,0 0 0 0 0,0 0 0 0 0,1 0 0 0 0,-1 0-1 0 0,0 0 1 0 0,0 0 0 0 0,0 0 0 0 0,0 1 0 0 0,0-1 0 0 0,-1 0-1 0 0,1 1 1 0 0,0-1 0 0 0,0 1 0 0 0,-1-1 0 0 0,1 0 0 0 0,0 4-1 0 0,0-1 7 0 0,-1 1-3 0 0,1-1-1 0 0,-1 0 1 0 0,1 0 0 0 0,-1 1-1 0 0,0-1 1 0 0,-1 0 0 0 0,1 1 0 0 0,-1-1-1 0 0,0 0 1 0 0,0 0 0 0 0,0 0 0 0 0,-1 0-1 0 0,1 0 1 0 0,-1 0 0 0 0,0 0-1 0 0,0 0 1 0 0,0-1 0 0 0,-4 5 0 0 0,-5 7 12 0 0,-1-1 1 0 0,-24 23 0 0 0,34-36-19 0 0,-23 23 0 0 0,-1-2-1 0 0,0-1 0 0 0,-2-1 0 0 0,-52 28 0 0 0,25-19 0 0 0,-287 166 49 0 0,337-192-42 0 0,4-3-3 0 0,-1 1 0 0 0,1 0-1 0 0,0 0 1 0 0,0 0-1 0 0,0 0 1 0 0,0 0 0 0 0,-1 0-1 0 0,1 0 1 0 0,1 0-1 0 0,-1 0 1 0 0,-2 3-1 0 0,19-1 143 0 0,14-5-5 0 0,-1-1 0 0 0,55-13 0 0 0,-4 0 191 0 0,5 3-2 0 0,385-41 1008 0 0,-292 52-1218 0 0,-24 1-1323 0 0,-1-7-3310 0 0,-110 5 2733 0 0</inkml:trace>
</inkml:ink>
</file>

<file path=ppt/ink/ink8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52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69 1839 0 0,'0'0'83'0'0,"-1"0"-6"0"0,-18 4 93 0 0,-22 0-1 0 0,28-3 4589 0 0,-1-1 4793 0 0,-4 13-8408 0 0,4-6-732 0 0,1 1 1 0 0,0 0-1 0 0,0 1 1 0 0,-12 11-1 0 0,24-18-203 0 0,-2 1 46 0 0,3-3-232 0 0,0 0 1 0 0,0 0-1 0 0,0 0 0 0 0,0 0 1 0 0,0 0-1 0 0,0 0 0 0 0,0 0 0 0 0,0 0 1 0 0,0 0-1 0 0,1 0 0 0 0,-1 0 1 0 0,0 0-1 0 0,0 0 0 0 0,0 0 1 0 0,0 0-1 0 0,0 0 0 0 0,0 0 0 0 0,0 0 1 0 0,0 1-1 0 0,0-1 0 0 0,0 0 1 0 0,0 0-1 0 0,0 0 0 0 0,0 0 1 0 0,0 0-1 0 0,1 0 0 0 0,-1 0 0 0 0,0 0 1 0 0,0 0-1 0 0,0 0 0 0 0,0 0 1 0 0,0 0-1 0 0,0 0 0 0 0,0 0 1 0 0,0 0-1 0 0,0 1 0 0 0,0-1 0 0 0,0 0 1 0 0,0 0-1 0 0,0 0 0 0 0,0 0 1 0 0,0 0-1 0 0,0 0 0 0 0,0 0 1 0 0,0 0-1 0 0,0 0 0 0 0,0 0 0 0 0,0 0 1 0 0,0 1-1 0 0,0-1 0 0 0,0 0 1 0 0,0 0-1 0 0,0 0 0 0 0,0 0 1 0 0,0 0-1 0 0,-1 0 0 0 0,1 0 0 0 0,0 0 1 0 0,0 0-1 0 0,0 0 0 0 0,0 0 1 0 0,0 0-1 0 0,0 0 0 0 0,0 0 1 0 0,0 0-1 0 0,0 0 0 0 0,37-6 607 0 0,0-2 0 0 0,0-1 0 0 0,54-23 0 0 0,-45 15-481 0 0,71-16 0 0 0,-40 22-84 0 0,1 3 0 0 0,115 2 0 0 0,-52 10-74 0 0,-41 0-372 0 0,42-9-2044 0 0,-1-14-4408 0 0,-115 15 4918 0 0</inkml:trace>
</inkml:ink>
</file>

<file path=ppt/ink/ink8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57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49 2759 0 0,'2'-18'901'0'0,"0"-12"11750"0"0,-3 32-12547 0 0,1 1 0 0 0,-1-1-1 0 0,0 1 1 0 0,0-1 0 0 0,0 1 0 0 0,0-1-1 0 0,-3 4 1 0 0,0 2 122 0 0,-32 59 1103 0 0,6-14-823 0 0,-183 338 81 0 0,96-211-557 0 0,-85 140 108 0 0,82-106 216 0 0,119-213-349 0 0,-1 3-18 0 0,0-1 0 0 0,0 1 0 0 0,0 0 0 0 0,1 0-1 0 0,0 0 1 0 0,-1 0 0 0 0,1 0 0 0 0,0 6 0 0 0,13-13-5656 0 0,5-7-581 0 0</inkml:trace>
</inkml:ink>
</file>

<file path=ppt/ink/ink8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58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261 106 15175 0 0,'0'0'1147'0'0,"1"2"-775"0"0,0 2-337 0 0,0 1 0 0 0,-1-1 0 0 0,1 0 0 0 0,-1 1 0 0 0,0-1 0 0 0,0 0 0 0 0,-1 1 0 0 0,1-1 1 0 0,-1 0-1 0 0,0 1 0 0 0,0-1 0 0 0,0 0 0 0 0,-1 0 0 0 0,1 0 0 0 0,-5 8 0 0 0,-4 5 281 0 0,-1 1-1 0 0,-14 17 1 0 0,14-21-199 0 0,-7 8 203 0 0,-1 0 0 0 0,-1-2 0 0 0,-1 0 0 0 0,-1-1 0 0 0,0-2 0 0 0,-48 29 0 0 0,69-45 438 0 0,2-4-612 0 0,13-17-59 0 0,1 0 0 0 0,30-31-1 0 0,44-31 102 0 0,-41 40-188 0 0,59-37 0 0 0,-76 58 0 0 0,2 2 0 0 0,0 2 0 0 0,44-17 0 0 0,-53 25 0 0 0,0 1 0 0 0,0 1 0 0 0,1 1 0 0 0,-1 1 0 0 0,1 1 0 0 0,34 0 0 0 0,-41 2 0 0 0,-15 1 0 0 0,1 1 0 0 0,0-1 0 0 0,-1 1 0 0 0,1 0 0 0 0,0 0 0 0 0,-1 1 0 0 0,1-1 0 0 0,0 1 0 0 0,-1-1 0 0 0,1 1 0 0 0,-1 0 0 0 0,7 3 0 0 0,1 2 0 0 0,-10-5 10 0 0,0 0 0 0 0,0 1 0 0 0,0-1 0 0 0,0 1 1 0 0,0-1-1 0 0,0 1 0 0 0,0-1 0 0 0,-1 1 0 0 0,1-1 0 0 0,-1 1 0 0 0,1 0 0 0 0,-1 0 0 0 0,1-1 0 0 0,-1 1 0 0 0,0 0 0 0 0,0-1 0 0 0,0 1 0 0 0,0 0 1 0 0,0 0-1 0 0,0-1 0 0 0,-1 1 0 0 0,1 0 0 0 0,0-1 0 0 0,-1 1 0 0 0,1 0 0 0 0,-1-1 0 0 0,-1 4 0 0 0,-2 3 59 0 0,0-1-1 0 0,-1 1 0 0 0,0-1 1 0 0,-6 8-1 0 0,-68 73 391 0 0,50-58-320 0 0,-42 56-1 0 0,71-85-137 0 0,-18 22 60 0 0,2 2 0 0 0,1 0-1 0 0,-22 51 1 0 0,36-75-64 0 0,1-1 0 0 0,0 1 0 0 0,0 0 0 0 0,-1-1-1 0 0,1 1 1 0 0,0-1 0 0 0,0 1 0 0 0,-1-1 0 0 0,1 1 0 0 0,0-1 0 0 0,0 1-1 0 0,0 0 1 0 0,0-1 0 0 0,0 1 0 0 0,0-1 0 0 0,0 1 0 0 0,0 0 0 0 0,0-1-1 0 0,0 1 1 0 0,0-1 0 0 0,1 1 0 0 0,-1-1 0 0 0,0 1 0 0 0,0 0 0 0 0,1-1-1 0 0,-1 1 1 0 0,0-1 0 0 0,0 1 0 0 0,1-1 0 0 0,-1 1 0 0 0,1-1 0 0 0,-1 0-1 0 0,0 1 1 0 0,1-1 0 0 0,-1 1 0 0 0,1-1 0 0 0,-1 0 0 0 0,1 1 0 0 0,0-1-1 0 0,1 1-37 0 0,0-1 0 0 0,0 0-1 0 0,0 1 1 0 0,-1-1-1 0 0,1 0 1 0 0,0 0 0 0 0,0 0-1 0 0,2-1 1 0 0,-3 1-34 0 0,6-2-522 0 0,0 1 1 0 0,-1-1-1 0 0,0-1 1 0 0,1 1-1 0 0,-1-1 1 0 0,0 0-1 0 0,9-6 1 0 0,-7 4 192 0 0,23-13-1547 0 0</inkml:trace>
</inkml:ink>
</file>

<file path=ppt/ink/ink8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58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23 10135 0 0,'3'-4'-558'0'0,"12"-14"6342"0"0,-20 28-5199 0 0,-65 94-177 0 0,15-25-85 0 0,-280 509 1748 0 0,271-470-1768 0 0,-57 139-96 0 0,118-249-371 0 0,-1-1 0 0 0,0 0-1 0 0,0-1 1 0 0,0 1 0 0 0,-6 6 0 0 0,6-8-397 0 0,0-1 1 0 0,-1 0-1 0 0,1 0 0 0 0,-1 0 1 0 0,0 0-1 0 0,0-1 0 0 0,-1 0 0 0 0,1 0 1 0 0,-1 0-1 0 0,1 0 0 0 0,-9 1 1 0 0,11-2 258 0 0,0-1-398 0 0</inkml:trace>
</inkml:ink>
</file>

<file path=ppt/ink/ink8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59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19 6447 0 0,'0'0'298'0'0,"2"-1"-10"0"0,23-11 1342 0 0,-14 6 3888 0 0,-19 8-1449 0 0,-24 8-2736 0 0,-107 55-1145 0 0,45-19-112 0 0,13-5-44 0 0,-118 79 0 0 0,193-115-32 0 0,0-1 0 0 0,0 0 0 0 0,-8 10 0 0 0,14-14 0 0 0,0 0 0 0 0,-1 0 0 0 0,1 1 0 0 0,0-1 0 0 0,0 0 0 0 0,0 0 0 0 0,0 0 0 0 0,-1 0 0 0 0,1 1 0 0 0,0-1 0 0 0,0 0 0 0 0,0 0 0 0 0,0 0 0 0 0,0 1 0 0 0,0-1 0 0 0,0 0 0 0 0,0 0 0 0 0,-1 0 0 0 0,1 1 0 0 0,0-1 0 0 0,0 0 0 0 0,0 0 0 0 0,0 1 0 0 0,0-1 0 0 0,0 0 0 0 0,0 0 0 0 0,0 1 0 0 0,0-1 0 0 0,0 0 0 0 0,1 0 0 0 0,-1 0 0 0 0,0 1 0 0 0,0-1 0 0 0,0 0 0 0 0,0 0 0 0 0,0 0 0 0 0,0 1 0 0 0,0-1 0 0 0,1 0 0 0 0,-1 0 0 0 0,0 0 0 0 0,0 1 0 0 0,0-1 0 0 0,0 0 0 0 0,1 0 0 0 0,-1 0 0 0 0,0 0 0 0 0,0 0 0 0 0,0 0 0 0 0,1 1 0 0 0,-1-1 0 0 0,0 0 0 0 0,0 0 0 0 0,0 0 0 0 0,1 0 0 0 0,-1 0 0 0 0,0 0 0 0 0,0 0 0 0 0,1 0 0 0 0,-1 0 0 0 0,0 0 0 0 0,0 0 0 0 0,0 0 0 0 0,1 0 0 0 0,-1 0 0 0 0,0 0 0 0 0,0 0 0 0 0,1 0 0 0 0,-1-1 0 0 0,64 8-81 0 0,-42-5 26 0 0,-1 0 1 0 0,1 1-1 0 0,26 8 0 0 0,2 8 118 0 0,92 49-1 0 0,-129-61-63 0 0,0-1 1 0 0,-1 1 0 0 0,0 1 0 0 0,-1 0 0 0 0,18 15 0 0 0,-28-22 2 0 0,1 1 0 0 0,-1-1 0 0 0,0 1 1 0 0,1-1-1 0 0,-1 1 0 0 0,0 0 0 0 0,0 0 0 0 0,0-1 0 0 0,0 1 0 0 0,0 0 0 0 0,-1 0 0 0 0,2 3 0 0 0,-2-3 5 0 0,0-1-1 0 0,0 0 0 0 0,0 0 1 0 0,0 1-1 0 0,0-1 1 0 0,0 0-1 0 0,-1 0 0 0 0,1 1 1 0 0,0-1-1 0 0,-1 0 1 0 0,1 0-1 0 0,-1 0 0 0 0,1 1 1 0 0,-1-1-1 0 0,0 1 1 0 0,-2 2 36 0 0,0-1 1 0 0,-1 0 0 0 0,1 0 0 0 0,-1 0 0 0 0,1 0 0 0 0,-1-1-1 0 0,-6 5 1 0 0,4-4 44 0 0,-11 6 78 0 0,0-1 0 0 0,0-1-1 0 0,-1 0 1 0 0,-34 7 0 0 0,7-1-7 0 0,-28 9-17 0 0,-142 24 0 0 0,195-44-156 0 0,18-2-98 0 0,4-2-176 0 0,5-4-207 0 0,1 0 0 0 0,13-8 1 0 0,-5 4-966 0 0,4-3-566 0 0</inkml:trace>
</inkml:ink>
</file>

<file path=ppt/ink/ink8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19:59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28 7367 0 0,'51'-27'11428'0'0,"-45"56"-10969"0"0,-6-23-425 0 0,-1 0 1 0 0,0-1 0 0 0,0 1-1 0 0,-1 0 1 0 0,1-1-1 0 0,-1 1 1 0 0,-1-1 0 0 0,1 1-1 0 0,-1-1 1 0 0,0 0-1 0 0,-4 6 1 0 0,-8 9 199 0 0,-22 24 0 0 0,24-30-90 0 0,-85 92 814 0 0,48-58-539 0 0,35-35-484 0 0,-23 27-1 0 0,37-38-1047 0 0</inkml:trace>
</inkml:ink>
</file>

<file path=ppt/ink/ink8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0:00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135 492 7367 0 0,'-2'1'334'0'0,"-9"4"-176"0"0,0-1 0 0 0,0 0 1 0 0,0-1-1 0 0,-13 2 0 0 0,-6-2 2757 0 0,-3-6 1477 0 0,31 3-3760 0 0,3-5-456 0 0,-1 0 0 0 0,1 1-1 0 0,0-1 1 0 0,0 0 0 0 0,0 0-1 0 0,1 1 1 0 0,0-1 0 0 0,0 1-1 0 0,0 0 1 0 0,0-1 0 0 0,6-6 0 0 0,4-5-116 0 0,23-22 1 0 0,-22 24 16 0 0,94-115-21 0 0,2-2-62 0 0,-91 111 17 0 0,2 2 1 0 0,0 0-1 0 0,0 1 0 0 0,30-18 1 0 0,-46 33 51 0 0,-1 0 0 0 0,1 0 0 0 0,-1 0 0 0 0,1 1 0 0 0,0-1 0 0 0,0 1 1 0 0,0 0-1 0 0,0 0 0 0 0,0 1 0 0 0,0-1 0 0 0,0 1 0 0 0,0 0 0 0 0,0 0 1 0 0,0 0-1 0 0,6 1 0 0 0,-8 0-25 0 0,0-1 1 0 0,0 1-1 0 0,1 0 1 0 0,-1 0-1 0 0,0 0 1 0 0,0 1-1 0 0,0-1 1 0 0,0 0-1 0 0,0 1 1 0 0,0-1-1 0 0,0 1 1 0 0,0 0-1 0 0,-1-1 1 0 0,1 1-1 0 0,-1 0 1 0 0,1 0-1 0 0,-1 0 1 0 0,0 0-1 0 0,0 1 0 0 0,0-1 1 0 0,0 0-1 0 0,0 0 1 0 0,0 1-1 0 0,-1-1 1 0 0,1 0-1 0 0,0 4 1 0 0,0 3-36 0 0,0 0 0 0 0,-1 1 0 0 0,0-1 0 0 0,-1 0 0 0 0,0 0 0 0 0,0 1 0 0 0,-1-1 1 0 0,-3 13-1 0 0,-6 8-6 0 0,-14 32 1 0 0,15-40 4 0 0,-17 37-2 0 0,9-20 0 0 0,-27 82 0 0 0,45-119-82 0 0,-1 1 0 0 0,0 0 0 0 0,1 0 0 0 0,0 0 0 0 0,0 0 1 0 0,0 0-1 0 0,0 0 0 0 0,0 0 0 0 0,0 0 0 0 0,2 4 0 0 0,1-5-1387 0 0,7 1-449 0 0</inkml:trace>
</inkml:ink>
</file>

<file path=ppt/ink/ink8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0:00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 4143 0 0,'-1'1'191'0'0,"-26"26"-87"0"0,-4 2 2695 0 0,29-26-1744 0 0,0 0 1 0 0,0 0-1 0 0,0 1 1 0 0,0-1-1 0 0,-2 5 1 0 0,4-7-899 0 0,-1 1 0 0 0,1-1 0 0 0,0 0 0 0 0,0 1 0 0 0,-1-1 0 0 0,1 0 0 0 0,0 1 0 0 0,0-1 0 0 0,0 1 0 0 0,1-1 0 0 0,-1 0 0 0 0,0 1 0 0 0,0-1 0 0 0,1 1 0 0 0,-1-1 0 0 0,1 0 0 0 0,-1 0-1 0 0,1 1 1 0 0,0-1 0 0 0,-1 0 0 0 0,1 0 0 0 0,0 0 0 0 0,0 1 0 0 0,0-1 0 0 0,0 0 0 0 0,0 0 0 0 0,0 0 0 0 0,0-1 0 0 0,0 1 0 0 0,0 0 0 0 0,0 0 0 0 0,3 0 0 0 0,3 4-113 0 0,2-1 0 0 0,-1-1 0 0 0,17 6 0 0 0,-18-7 285 0 0,92 24 603 0 0,-65-18-525 0 0,-1 1 0 0 0,0 2 0 0 0,37 17 0 0 0,-39-12-124 0 0,-1 2-1 0 0,-2 1 1 0 0,0 2 0 0 0,-1 0-1 0 0,40 42 1 0 0,-59-55-296 0 0,0 0-1 0 0,1-1 1 0 0,0 0 0 0 0,0 0-1 0 0,1-1 1 0 0,14 8-1 0 0,-18-12-112 0 0,0 0 0 0 0,0 0 0 0 0,1 0 0 0 0,-1 0 0 0 0,0-1 0 0 0,1 0 0 0 0,-1-1 0 0 0,1 1 0 0 0,-1-1 0 0 0,1-1 0 0 0,-1 1 0 0 0,12-3 0 0 0,-1-1-837 0 0,0-1 0 0 0,0 0 0 0 0,-1-1-1 0 0,0-1 1 0 0,0-1 0 0 0,26-16 0 0 0,-18 6-659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0:44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687 49 11519 0 0,'1'-3'172'0'0,"0"0"-1"0"0,0 1 1 0 0,0-1-1 0 0,-1 0 0 0 0,1 0 1 0 0,-1 0-1 0 0,0 0 1 0 0,1-4-1 0 0,-2 6-49 0 0,1 0 0 0 0,0 0-1 0 0,0 0 1 0 0,0 1 0 0 0,-1-1-1 0 0,1 0 1 0 0,0 0 0 0 0,-1 0 0 0 0,1 1-1 0 0,0-1 1 0 0,-1 0 0 0 0,1 0-1 0 0,-1 1 1 0 0,1-1 0 0 0,-1 0 0 0 0,0 1-1 0 0,1-1 1 0 0,-1 1 0 0 0,0-1-1 0 0,1 1 1 0 0,-1-1 0 0 0,0 1 0 0 0,0-1-1 0 0,1 1 1 0 0,-1 0 0 0 0,0-1 0 0 0,0 1-1 0 0,0 0 1 0 0,0 0 0 0 0,1 0-1 0 0,-1 0 1 0 0,0 0 0 0 0,-2 0 0 0 0,-17 0 215 0 0,-1 1-1 0 0,1 1 1 0 0,0 1 0 0 0,-1 0 0 0 0,1 2 0 0 0,-25 9 0 0 0,4 1-231 0 0,1 1-1 0 0,1 1 0 0 0,0 3 1 0 0,1 1-1 0 0,2 2 0 0 0,-45 36 1 0 0,80-58-103 0 0,-7 5 14 0 0,0 0 0 0 0,1 1 0 0 0,-13 16 0 0 0,18-22-17 0 0,1 1 0 0 0,0-1 1 0 0,0 0-1 0 0,1 0 0 0 0,-1 1 0 0 0,0-1 0 0 0,0 1 1 0 0,1-1-1 0 0,-1 1 0 0 0,1-1 0 0 0,-1 1 0 0 0,1-1 1 0 0,-1 1-1 0 0,1-1 0 0 0,0 1 0 0 0,0 0 1 0 0,0-1-1 0 0,0 1 0 0 0,0 0 0 0 0,0-1 0 0 0,0 1 1 0 0,1-1-1 0 0,-1 1 0 0 0,1-1 0 0 0,-1 1 0 0 0,1-1 1 0 0,-1 1-1 0 0,1-1 0 0 0,0 1 0 0 0,0-1 1 0 0,0 0-1 0 0,0 1 0 0 0,1 1 0 0 0,8 5-54 0 0,1 0 1 0 0,-1 0-1 0 0,2-1 0 0 0,-1 0 1 0 0,21 8-1 0 0,24 14-240 0 0,-50-25 275 0 0,82 57-216 0 0,-78-52 226 0 0,0 0-1 0 0,0 1 0 0 0,-1 0 1 0 0,-1 0-1 0 0,15 23 0 0 0,-18-27 59 0 0,-1 1 1 0 0,-1 0-1 0 0,1 0 0 0 0,-1 0 0 0 0,4 15 0 0 0,-7-19 5 0 0,1 0 0 0 0,-1 1 1 0 0,0-1-1 0 0,0 0 0 0 0,0 0 0 0 0,-1 1 0 0 0,1-1 1 0 0,-1 0-1 0 0,1 0 0 0 0,-1 0 0 0 0,0 1 0 0 0,0-1 0 0 0,-1 0 1 0 0,1 0-1 0 0,-1 0 0 0 0,-3 4 0 0 0,-2 3 46 0 0,-2 0-1 0 0,1-1 1 0 0,-1 0 0 0 0,-1 0-1 0 0,0-1 1 0 0,0 0-1 0 0,0-1 1 0 0,-1 0-1 0 0,0-1 1 0 0,-1 0 0 0 0,1-1-1 0 0,-16 5 1 0 0,14-6-62 0 0,-1-1 0 0 0,0-1 1 0 0,0 0-1 0 0,-19-1 0 0 0,11 0-25 0 0,7 0-14 0 0,0-1 1 0 0,0-1 0 0 0,0 0-1 0 0,1-1 1 0 0,-1-1 0 0 0,0 0-1 0 0,1-1 1 0 0,0 0 0 0 0,0-1-1 0 0,-19-10 1 0 0,31 14-206 0 0,0 0 0 0 0,0-1 1 0 0,0 1-1 0 0,0 0 0 0 0,0 0 0 0 0,1-1 1 0 0,-1 1-1 0 0,0-1 0 0 0,1 0 1 0 0,0 1-1 0 0,-1-1 0 0 0,1 0 0 0 0,0 0 1 0 0,0 0-1 0 0,0 0 0 0 0,-1-2 1 0 0,1-9-6633 0 0</inkml:trace>
</inkml:ink>
</file>

<file path=ppt/ink/ink8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0:00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733 0 3223 0 0,'-2'1'240'0'0,"-53"7"1412"0"0,25-5 996 0 0,1 2-1 0 0,-1 1 0 0 0,-40 14 1 0 0,66-17-2303 0 0,-1 0 1 0 0,1 0-1 0 0,0 0 1 0 0,-1 1 0 0 0,2 0-1 0 0,-1 0 1 0 0,0 0-1 0 0,1 0 1 0 0,0 1 0 0 0,0-1-1 0 0,-4 9 1 0 0,-7 8 169 0 0,-36 43 165 0 0,-3-2 0 0 0,-68 60 0 0 0,61-67-648 0 0,-101 72 0 0 0,153-121-1754 0 0,18-14 796 0 0</inkml:trace>
</inkml:ink>
</file>

<file path=ppt/ink/ink8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0:01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1 6447 0 0,'-9'0'9600'0'0,"10"2"-9434"0"0,-1-1 0 0 0,1 1 0 0 0,0 0 1 0 0,-1 0-1 0 0,1 0 0 0 0,-1 0 0 0 0,0 0 0 0 0,1 3 0 0 0,-2 1-65 0 0,0 0-1 0 0,0 0 1 0 0,0 0-1 0 0,0 0 1 0 0,-1-1 0 0 0,0 1-1 0 0,-5 9 1 0 0,-23 37 419 0 0,-105 141 919 0 0,11-16 18 0 0,106-150-1298 0 0,-131 209 883 0 0,104-159-840 0 0,-37 93-1 0 0,8 31-216 0 0,69-183-205 0 0,0-1 0 0 0,-1-1 0 0 0,-13 26 0 0 0,17-35-278 0 0,5-5-1496 0 0,8-3-2701 0 0,5-6-1879 0 0</inkml:trace>
</inkml:ink>
</file>

<file path=ppt/ink/ink8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0:03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948 126 7543 0 0,'13'-18'398'0'0,"-4"5"-189"0"0,11-22 0 0 0,-18 31-74 0 0,0 0 0 0 0,0 1-1 0 0,1 0 1 0 0,-1-1-1 0 0,1 1 1 0 0,0 0-1 0 0,0 0 1 0 0,0 0-1 0 0,0 0 1 0 0,0 1 0 0 0,1-1-1 0 0,-1 1 1 0 0,6-3-1 0 0,-3 3 414 0 0,0-1 0 0 0,0 1 0 0 0,0 0 0 0 0,0 1 0 0 0,0-1-1 0 0,1 1 1 0 0,-1 1 0 0 0,9-1 0 0 0,-11 12 425 0 0,-3-8-884 0 0,-1 1-1 0 0,1-1 1 0 0,-1 0-1 0 0,0 1 1 0 0,0-1-1 0 0,0 1 1 0 0,0-1-1 0 0,-1 1 1 0 0,1-1-1 0 0,-1 0 1 0 0,0 1 0 0 0,-2 6-1 0 0,-3 3 199 0 0,-14 23-1 0 0,10-17-66 0 0,-57 94 603 0 0,13-23-519 0 0,11-21-221 0 0,23-39-52 0 0,-28 56 0 0 0,-13 84 30 0 0,37-98-50 0 0,-106 371 189 0 0,25 8-137 0 0,85-357-74 0 0,-133 695 11 0 0,101-528-27 0 0,-91 267 0 0 0,21-162 1121 0 0,105-307-783 0 0,16-52-256 0 0,0-1 0 0 0,0 1 0 0 0,1 0-1 0 0,-1 0 1 0 0,1 0 0 0 0,2 11 0 0 0,-2-17 161 0 0,2-2-229 0 0,1 0 0 0 0,-1-1-1 0 0,-1 0 1 0 0,1 1 0 0 0,0-1 0 0 0,0 0 0 0 0,0 0 0 0 0,-1 0-1 0 0,1 0 1 0 0,1-4 0 0 0,-2 4-49 0 0,0 1-96 0 0,0 0-1 0 0,-1 0 1 0 0,1 0-1 0 0,0 0 0 0 0,-1 0 1 0 0,0 0-1 0 0,1-1 1 0 0,-1 1-1 0 0,0 0 1 0 0,1-3-1 0 0,-1 3-322 0 0</inkml:trace>
</inkml:ink>
</file>

<file path=ppt/ink/ink8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0:04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11 8951 0 0,'0'0'2636'0'0,"1"-1"-1718"0"0,5-1-105 0 0,0 1 0 0 0,0-1 1 0 0,11-1-1 0 0,42 1 1514 0 0,-27 5-1143 0 0,-30-2-883 0 0,6 7 216 0 0,-7-6-489 0 0,1 0 0 0 0,-1 0 0 0 0,0 0 0 0 0,-1 0 0 0 0,1 1 0 0 0,0-1-1 0 0,-1 0 1 0 0,1 1 0 0 0,-1-1 0 0 0,1 1 0 0 0,-1-1 0 0 0,0 1 0 0 0,0-1 0 0 0,-1 0 0 0 0,1 1 0 0 0,0-1-1 0 0,-1 1 1 0 0,0 2 0 0 0,-3 7 1 0 0,0 0-1 0 0,-6 14 1 0 0,7-18-7 0 0,-68 143 135 0 0,36-79-298 0 0,16-35-490 0 0,18-35 167 0 0</inkml:trace>
</inkml:ink>
</file>

<file path=ppt/ink/ink8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0:05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7 11519 0 0,'0'0'887'0'0,"0"-1"-583"0"0,0-5 3941 0 0,0 23-4038 0 0,-1 0 0 0 0,-1-1 0 0 0,-1 1 0 0 0,-6 23 0 0 0,-3-5 353 0 0,-14 32 1 0 0,9-29 47 0 0,-33 86 1010 0 0,46-111-1562 0 0,0 0-1 0 0,2 0 0 0 0,-1 0 0 0 0,2 0 0 0 0,0 1 0 0 0,0-1 0 0 0,3 25 0 0 0,-2-37-86 0 0,0 1 1 0 0,0 0-1 0 0,1-1 1 0 0,-1 1-1 0 0,0-1 1 0 0,1 1-1 0 0,-1-1 1 0 0,1 1-1 0 0,0-1 1 0 0,1 3-1 0 0,-2-4-76 0 0,1 1-1 0 0,-1-1 1 0 0,1 0 0 0 0,-1 0-1 0 0,1 1 1 0 0,0-1 0 0 0,-1 0-1 0 0,1 0 1 0 0,-1 1 0 0 0,1-1-1 0 0,0 0 1 0 0,-1 0 0 0 0,1 0-1 0 0,-1 0 1 0 0,1 0 0 0 0,0 0-1 0 0,-1 0 1 0 0,1 0 0 0 0,-1 0-1 0 0,1-1 1 0 0,0 1 0 0 0,-1 0-1 0 0,1 0 1 0 0,-1 0 0 0 0,1-1-1 0 0,0 1 1 0 0,-1 0 0 0 0,1-1-1 0 0,-1 1 1 0 0,1 0 0 0 0,0-1-1 0 0,8-6-1612 0 0</inkml:trace>
</inkml:ink>
</file>

<file path=ppt/ink/ink8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0:05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62 571 12783 0 0,'-36'9'1384'0'0,"35"-9"-1345"0"0,0 1-1 0 0,0-1 0 0 0,0 0 0 0 0,0 0 1 0 0,0 0-1 0 0,0 0 0 0 0,-1 0 0 0 0,1 0 1 0 0,0 0-1 0 0,0 0 0 0 0,0 0 0 0 0,0 0 1 0 0,0-1-1 0 0,0 1 0 0 0,0-1 0 0 0,-2 0 1 0 0,3 1 34 0 0,-1 0 0 0 0,1-1 0 0 0,0 1 0 0 0,-1-1 0 0 0,1 1 0 0 0,-1-1 0 0 0,1 1 0 0 0,0-1 1 0 0,-1 1-1 0 0,1-1 0 0 0,0 1 0 0 0,0-1 0 0 0,-1 0 0 0 0,1 1 0 0 0,0-1 0 0 0,0 1 0 0 0,0-1 0 0 0,0 0 0 0 0,0-1 1 0 0,0-1 272 0 0,0 0 0 0 0,1 0 0 0 0,-1 0 0 0 0,1 1 0 0 0,0-1 0 0 0,2-6 0 0 0,5-7 21 0 0,0 1 0 0 0,1-1 0 0 0,1 2 0 0 0,15-20 1 0 0,51-50-55 0 0,-65 72-261 0 0,26-26-30 0 0,1 2-1 0 0,1 2 0 0 0,2 1 1 0 0,1 3-1 0 0,83-46 0 0 0,-114 71 21 0 0,-1 0-1 0 0,1 1 0 0 0,0 0 1 0 0,0 0-1 0 0,0 1 0 0 0,12-1 1 0 0,-19 3-23 0 0,0 1 0 0 0,-1 0 0 0 0,1 0 1 0 0,-1 0-1 0 0,1 0 0 0 0,-1 1 0 0 0,1-1 1 0 0,-1 1-1 0 0,1 0 0 0 0,-1 0 1 0 0,1 0-1 0 0,-1 0 0 0 0,0 1 0 0 0,0-1 1 0 0,0 1-1 0 0,1 0 0 0 0,-2 0 1 0 0,1 0-1 0 0,0 0 0 0 0,0 1 0 0 0,-1-1 1 0 0,1 1-1 0 0,2 3 0 0 0,2 5-19 0 0,10 21 0 0 0,-12-23 0 0 0,-1-1 0 0 0,1 1 0 0 0,13 15 0 0 0,-16-21 0 0 0,0-1 0 0 0,1 1 0 0 0,0-1 0 0 0,-1 0 0 0 0,1 0 0 0 0,0 0 0 0 0,0 0 0 0 0,0-1 0 0 0,0 1 0 0 0,1-1 0 0 0,-1 1 0 0 0,0-1 0 0 0,0 0 0 0 0,1-1 0 0 0,5 2 0 0 0,2-2 5 0 0,0 0-1 0 0,0 0 1 0 0,0-1-1 0 0,0 0 1 0 0,21-6-1 0 0,55-21 31 0 0,-69 22-33 0 0,37-13-8 0 0,7-2-32 0 0,108-52 0 0 0,-119 40-62 0 0,-35 22-488 0 0,24-14 1 0 0,-38 24 288 0 0,-10 12-765 0 0,-13 18-1685 0 0,7-13 1154 0 0</inkml:trace>
</inkml:ink>
</file>

<file path=ppt/ink/ink8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0:05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210 212 9815 0 0,'-7'1'890'0'0,"-14"3"-407"0"0,1 0 1 0 0,0 1-1 0 0,0 0 0 0 0,0 2 1 0 0,1 1-1 0 0,-26 14 1 0 0,41-20-103 0 0,-1 1 1 0 0,1-1 0 0 0,0 1 0 0 0,0 1 0 0 0,0-1 0 0 0,1 0-1 0 0,-7 9 2908 0 0,12-12-3176 0 0,1 0 0 0 0,-1 1 0 0 0,0-1 0 0 0,1 0 0 0 0,-1 0-1 0 0,1-1 1 0 0,-1 1 0 0 0,0 0 0 0 0,1-1 0 0 0,3-1 0 0 0,-1 1 58 0 0,71-22 834 0 0,-17 4-570 0 0,221-87 379 0 0,-56 16-252 0 0,-79 48-283 0 0,-122 37-288 0 0,1 0 0 0 0,-1 2-1 0 0,1 1 1 0 0,30 1 0 0 0,-26 6-480 0 0,-29 8-208 0 0,0-11 499 0 0,0 0 0 0 0,0 0 0 0 0,0 0 0 0 0,0 0 0 0 0,0 0 0 0 0,-1 0 0 0 0,1 0 0 0 0,-1 0 0 0 0,1 0 0 0 0,-4 2 0 0 0,4-3 77 0 0,-13 12-2027 0 0</inkml:trace>
</inkml:ink>
</file>

<file path=ppt/ink/ink8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0:06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11887 0 0,'1'-3'88'0'0,"0"0"0"0"0,1 0-1 0 0,-1 1 1 0 0,1-1 0 0 0,0 1-1 0 0,-1 0 1 0 0,1-1 0 0 0,0 1 0 0 0,1 0-1 0 0,-1 0 1 0 0,0 0 0 0 0,3-2-1 0 0,4-2-25 0 0,1 1-1 0 0,10-5 0 0 0,3-1 37 0 0,-16 7 308 0 0,-1 0 0 0 0,1 1 0 0 0,0-1 1 0 0,1 2-1 0 0,-1-1 0 0 0,1 1 0 0 0,-1 0 1 0 0,1 1-1 0 0,-1 0 0 0 0,1 0 0 0 0,0 0 1 0 0,13 2-1 0 0,-19-1 26 0 0,-2 2-271 0 0,0 3-75 0 0,-1 0-1 0 0,1 0 0 0 0,-1-1 0 0 0,0 1 1 0 0,-1 0-1 0 0,1 0 0 0 0,-1-1 1 0 0,0 1-1 0 0,0-1 0 0 0,-4 6 0 0 0,-5 6 328 0 0,-17 21-1 0 0,-6 9 96 0 0,31-42-473 0 0,0 0-1 0 0,1 0 0 0 0,-1 0 0 0 0,1 0-1 0 0,0 1 1 0 0,0-1 0 0 0,0 1 0 0 0,0-1 0 0 0,1 1 0 0 0,0 0-1 0 0,0-1 1 0 0,-1 10 0 0 0,3-12-19 0 0,-1 0 1 0 0,1-1-1 0 0,-1 1 0 0 0,1 0 0 0 0,0-1 1 0 0,0 1-1 0 0,0-1 0 0 0,0 1 1 0 0,0-1-1 0 0,0 0 0 0 0,0 1 0 0 0,1-1 1 0 0,-1 0-1 0 0,0 0 0 0 0,1 0 0 0 0,-1 1 1 0 0,1-2-1 0 0,-1 1 0 0 0,1 0 0 0 0,-1 0 1 0 0,1 0-1 0 0,0-1 0 0 0,0 1 0 0 0,-1-1 1 0 0,4 1-1 0 0,3 1 41 0 0,1 0 1 0 0,0-1-1 0 0,-1 0 0 0 0,10 0 1 0 0,16-4-9 0 0,0 0-1 0 0,-1-3 1 0 0,35-9 0 0 0,-37 8-22 0 0,-25 6-95 0 0,53-15-551 0 0,-52 14-759 0 0,-1-1 0 0 0,1 0 0 0 0,9-6 0 0 0,-9 4-456 0 0</inkml:trace>
</inkml:ink>
</file>

<file path=ppt/ink/ink8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0:06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1 6911 0 0,'-1'1'6907'0'0,"-9"3"-6295"0"0,1 1 1 0 0,0 0-1 0 0,0 1 0 0 0,0 0 1 0 0,0 1-1 0 0,1 0 1 0 0,0 0-1 0 0,1 0 0 0 0,0 1 1 0 0,0 0-1 0 0,0 1 0 0 0,1 0 1 0 0,-6 11-1 0 0,-7 16-254 0 0,2 0 1 0 0,-14 47-1 0 0,13-36 191 0 0,-159 358-304 0 0,174-399-384 0 0,-1 1-1 0 0,1 0 0 0 0,0 0 0 0 0,0 0 0 0 0,1 0 0 0 0,0 1 1 0 0,-2 13-1 0 0,4-19-598 0 0,3-2-1355 0 0,11-3-5315 0 0</inkml:trace>
</inkml:ink>
</file>

<file path=ppt/ink/ink8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0:07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6 3679 0 0,'6'-5'13720'0'0,"-4"11"-13537"0"0,-1-1 0 0 0,0 1 0 0 0,0 0-1 0 0,-1 0 1 0 0,0 0 0 0 0,0 0 0 0 0,-1 0 0 0 0,-1 8-1 0 0,-13 52 430 0 0,11-51-541 0 0,-27 144 113 0 0,29-152-383 0 0,0 0-1 0 0,0 1 0 0 0,1-1 1 0 0,1 0-1 0 0,-1 1 0 0 0,1 8 1 0 0,1-16-56 0 0,-1 0 0 0 0,1 1 0 0 0,-1-1 1 0 0,1 0-1 0 0,0 1 0 0 0,-1-1 0 0 0,1 0 0 0 0,0 0 0 0 0,-1 0 1 0 0,1 1-1 0 0,0-1 0 0 0,-1 0 0 0 0,1 0 0 0 0,0 0 0 0 0,0 0 1 0 0,10-3-5144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0:44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40 13215 0 0,'17'-38'1456'0'0,"-16"37"-878"0"0,-3 2-260 0 0,-5 4-197 0 0,1 0-1 0 0,-1 1 0 0 0,2 0 0 0 0,-1 0 1 0 0,0 0-1 0 0,1 1 0 0 0,1 0 1 0 0,-6 8-1 0 0,-29 64 732 0 0,28-53-409 0 0,-66 167 1436 0 0,56-137-1568 0 0,-45 171 297 0 0,25-76-477 0 0,26-105-78 0 0,-2-1 0 0 0,-1 0 0 0 0,-3-1 0 0 0,-2-1 0 0 0,-1-1 0 0 0,-3-2 0 0 0,-40 49 0 0 0,-62 52 12 0 0,78-87-1411 0 0,40-41-3540 0 0,3-3-1622 0 0</inkml:trace>
</inkml:ink>
</file>

<file path=ppt/ink/ink8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0:07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13103 0 0,'0'0'1924'0'0,"0"1"-1366"0"0,4 57 1582 0 0,-2-42-1862 0 0,0 0 1 0 0,-1 0-1 0 0,-3 28 0 0 0,-6 1-138 0 0,-2 0 1 0 0,-1-1-1 0 0,-28 67 0 0 0,25-81-157 0 0,14-29-72 0 0,-3 7-1402 0 0</inkml:trace>
</inkml:ink>
</file>

<file path=ppt/ink/ink8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0:08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24 467 5063 0 0,'-1'1'390'0'0,"-14"8"-9"0"0,7-3 5574 0 0,11-7-4997 0 0,28-10 1 0 0,0-2 1 0 0,32-19-1 0 0,11-5-206 0 0,19-6-226 0 0,93-61-1 0 0,-160 86-452 0 0,-1-1-1 0 0,30-29 0 0 0,16-14 255 0 0,-50 46-82 0 0,1 0-1 0 0,1 2 1 0 0,0 0 0 0 0,33-13-1 0 0,-51 25-220 0 0,1 1-1 0 0,0-1 1 0 0,0 1-1 0 0,-1 1 1 0 0,1-1-1 0 0,0 1 1 0 0,0 0-1 0 0,0 0 1 0 0,0 1-1 0 0,0-1 1 0 0,0 1-1 0 0,-1 1 1 0 0,1-1-1 0 0,0 1 1 0 0,-1 0-1 0 0,1 0 1 0 0,-1 1-1 0 0,0-1 1 0 0,0 1-1 0 0,0 1 1 0 0,0-1-1 0 0,0 1 1 0 0,-1-1-1 0 0,1 1 1 0 0,-1 0-1 0 0,6 8 1 0 0,-1 3-23 0 0,0 0 0 0 0,-1 0 0 0 0,-1 1 0 0 0,8 25 0 0 0,-13-37 5 0 0,-1-1-1 0 0,1 1 1 0 0,0-1-1 0 0,-1 1 1 0 0,2-1-1 0 0,-1 0 1 0 0,0 1-1 0 0,1-1 1 0 0,-1 0-1 0 0,1-1 1 0 0,0 1-1 0 0,0 0 1 0 0,0-1-1 0 0,0 0 1 0 0,1 1-1 0 0,-1-1 1 0 0,1 0-1 0 0,-1-1 1 0 0,1 1-1 0 0,-1-1 1 0 0,1 0-1 0 0,0 0 1 0 0,0 0-1 0 0,0 0 1 0 0,5 0-1 0 0,-3-1-157 0 0,0 1-1 0 0,0-2 1 0 0,0 1-1 0 0,0-1 1 0 0,-1 0 0 0 0,1 0-1 0 0,0-1 1 0 0,0 1-1 0 0,-1-1 1 0 0,1-1-1 0 0,-1 1 1 0 0,1-1 0 0 0,-1 0-1 0 0,0 0 1 0 0,0 0-1 0 0,6-6 1 0 0,5-6-6172 0 0</inkml:trace>
</inkml:ink>
</file>

<file path=ppt/ink/ink8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0:08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782 1 5983 0 0,'0'0'542'0'0,"-2"1"-446"0"0,-10 7-189 0 0,-6 3 2160 0 0,2 1-1 0 0,-1 1 1 0 0,-19 19 0 0 0,-21 27-339 0 0,-53 58 150 0 0,-23 29-1392 0 0,40-45-408 0 0,-66 83-14 0 0,67-75 10 0 0,84-98-77 0 0,7-9-12 0 0,-1 0 1 0 0,0 1 0 0 0,0-1 0 0 0,0 0 0 0 0,0 0-1 0 0,0 0 1 0 0,-1 0 0 0 0,1 0 0 0 0,0 0-1 0 0,-5 1 1 0 0,6-2-823 0 0</inkml:trace>
</inkml:ink>
</file>

<file path=ppt/ink/ink8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0:09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185 116 6911 0 0,'0'0'528'0'0,"-2"2"-341"0"0,-7 5 282 0 0,-1 1 0 0 0,0-2-1 0 0,-1 1 1 0 0,0-1 0 0 0,0-1-1 0 0,0 0 1 0 0,-20 6 0 0 0,0 0 3853 0 0,32-13-4169 0 0,0 0-1 0 0,0 0 1 0 0,0 0-1 0 0,0 0 1 0 0,0 0 0 0 0,0 0-1 0 0,1 0 1 0 0,-1 0-1 0 0,1 0 1 0 0,-1 1 0 0 0,1-1-1 0 0,-1 0 1 0 0,1 1 0 0 0,3-2-1 0 0,0-2 50 0 0,12-10 42 0 0,1 1 0 0 0,0 1 1 0 0,32-17-1 0 0,65-23 57 0 0,-109 51-275 0 0,8-4 53 0 0,0 1-1 0 0,19-4 0 0 0,-30 8-57 0 0,0 1-1 0 0,0-1 0 0 0,0 1 0 0 0,0-1 0 0 0,0 1 0 0 0,0 0 0 0 0,0 0 1 0 0,0 1-1 0 0,0-1 0 0 0,0 0 0 0 0,0 1 0 0 0,-1 0 0 0 0,1 0 0 0 0,0 0 1 0 0,0 0-1 0 0,-1 0 0 0 0,1 0 0 0 0,4 3 0 0 0,-3 5 54 0 0,-4-5-73 0 0,0 0 0 0 0,0 1 0 0 0,0-1 0 0 0,-1 0 1 0 0,0 0-1 0 0,0 0 0 0 0,0 1 0 0 0,0-1 1 0 0,-1 0-1 0 0,0 0 0 0 0,-3 6 0 0 0,-5 7 5 0 0,-14 18 0 0 0,3-7 48 0 0,-49 49 0 0 0,-33 18-21 0 0,74-69-42 0 0,-67 45 8 0 0,40-32 13 0 0,55-38 185 0 0,14 1 91 0 0,32 2 551 0 0,78-4 0 0 0,-47-2-309 0 0,261-12 460 0 0,-113-8-3128 0 0,-182 17 376 0 0,-2 3-3386 0 0,-5 2-1330 0 0</inkml:trace>
</inkml:ink>
</file>

<file path=ppt/ink/ink8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1:26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1029 4143 0 0,'0'0'319'0'0,"-2"2"-210"0"0,-21 21 1381 0 0,17-17-673 0 0,4-5 456 0 0,1 1-73 0 0,-11 11 5230 0 0,18-20-5368 0 0,28-34-334 0 0,-3-2 0 0 0,45-78 0 0 0,-14 19-414 0 0,33-47-225 0 0,48-73-96 0 0,-88 154-10 0 0,-54 67-64 0 0,-2 16-71 0 0,-14 85 28 0 0,-4 74 120 0 0,21-71-54 0 0,-1-90 58 0 0,1 0 1 0 0,0 0 0 0 0,1 0 0 0 0,1-1-1 0 0,8 23 1 0 0,-10-31 1 0 0,0-1 0 0 0,-1 0 1 0 0,1 0-1 0 0,0 0 0 0 0,0 0 0 0 0,1 0 0 0 0,-1 0 0 0 0,1-1 0 0 0,-1 1 0 0 0,1-1 0 0 0,0 0 1 0 0,0 0-1 0 0,0 0 0 0 0,4 2 0 0 0,-2-2 34 0 0,-1 0 1 0 0,1-1-1 0 0,0 1 1 0 0,0-1-1 0 0,0 0 1 0 0,0-1-1 0 0,0 1 0 0 0,0-1 1 0 0,8-1-1 0 0,4 2 55 0 0,-10-1-53 0 0,-1 0 0 0 0,1 0 0 0 0,-1-1-1 0 0,11-1 1 0 0,-16 2-32 0 0,0 0-1 0 0,1 0 0 0 0,-1 0 0 0 0,0-1 1 0 0,1 1-1 0 0,-1 0 0 0 0,0-1 1 0 0,1 1-1 0 0,-1-1 0 0 0,0 1 1 0 0,0-1-1 0 0,1 0 0 0 0,-1 1 1 0 0,0-1-1 0 0,0 0 0 0 0,0 0 1 0 0,0 0-1 0 0,0 0 0 0 0,0 0 0 0 0,0 0 1 0 0,0 0-1 0 0,-1 0 0 0 0,1 0 1 0 0,0 0-1 0 0,-1-1 0 0 0,2-1 1 0 0,0-1-4 0 0,4-9 55 0 0,-1 1 0 0 0,7-26 1 0 0,3-7-25 0 0,14-18 100 0 0,3 1 1 0 0,70-102-1 0 0,-97 157-130 0 0,121-175 115 0 0,12 9-42 0 0,-123 156-94 0 0,-9 9-22 0 0,1 0 0 0 0,1 0 0 0 0,0 0 0 0 0,0 1 1 0 0,0 0-1 0 0,11-7 0 0 0,-17 13-280 0 0</inkml:trace>
</inkml:ink>
</file>

<file path=ppt/ink/ink8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1:26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33 7831 0 0,'-3'-7'706'0'0,"-1"-2"-578"0"0,3 8-42 0 0,1 1 1 0 0,0-1-1 0 0,-1 0 1 0 0,1 0-1 0 0,0 1 1 0 0,-1-1-1 0 0,1 0 1 0 0,-1 0-1 0 0,1 1 1 0 0,-1-1-1 0 0,0 1 1 0 0,1-1-1 0 0,-1 0 1 0 0,1 1-1 0 0,-1-1 1 0 0,0 1-1 0 0,0 0 1 0 0,1-1-1 0 0,-1 1 1 0 0,0 0-1 0 0,0-1 1 0 0,0 1-1 0 0,1 0 1 0 0,-1 0-1 0 0,0-1 1 0 0,0 1-1 0 0,0 0 1 0 0,0 0-1 0 0,1 0 1 0 0,-1 0 0 0 0,0 0-1 0 0,0 0 1 0 0,0 1-1 0 0,0-1 1 0 0,1 0-1 0 0,-1 0 1 0 0,0 1-1 0 0,-1-1 1 0 0,-1 1 27 0 0,-2 1-44 0 0,0 0 0 0 0,0 1 0 0 0,1-1 0 0 0,-1 1 0 0 0,0 0 1 0 0,1 0-1 0 0,0 0 0 0 0,-5 5 0 0 0,-31 33 209 0 0,37-37-223 0 0,-12 15 181 0 0,2 1 0 0 0,0 1 0 0 0,-19 41 0 0 0,21-39 169 0 0,3-8-78 0 0,2-1 1 0 0,0 1 0 0 0,0 1-1 0 0,1-1 1 0 0,-4 26 0 0 0,9-36-252 0 0,0-1 1 0 0,0 0-1 0 0,0 0 1 0 0,0 0-1 0 0,0 0 1 0 0,1 0-1 0 0,0 0 1 0 0,0 0-1 0 0,0 0 0 0 0,0 0 1 0 0,2 4-1 0 0,-2-7-40 0 0,0 0-1 0 0,-1 1 0 0 0,1-1 1 0 0,0 0-1 0 0,0 0 1 0 0,0 0-1 0 0,0 0 0 0 0,0 0 1 0 0,1 0-1 0 0,-1 0 0 0 0,0 0 1 0 0,0 0-1 0 0,1-1 0 0 0,-1 1 1 0 0,0 0-1 0 0,1-1 0 0 0,-1 1 1 0 0,0-1-1 0 0,1 1 0 0 0,-1-1 1 0 0,1 0-1 0 0,-1 0 0 0 0,1 0 1 0 0,-1 0-1 0 0,1 0 0 0 0,-1 0 1 0 0,1 0-1 0 0,-1 0 1 0 0,1 0-1 0 0,-1-1 0 0 0,1 1 1 0 0,1-2-1 0 0,12-3 167 0 0,-2 0 1 0 0,1-1-1 0 0,-1-1 0 0 0,19-12 1 0 0,47-39 164 0 0,-52 37-328 0 0,-5 4 15 0 0,-1-1 0 0 0,0 0-1 0 0,-2-2 1 0 0,0 0 0 0 0,28-41-1 0 0,-43 55-67 0 0,-1-1-1 0 0,1 0 0 0 0,-1 1 1 0 0,0-1-1 0 0,-1 0 0 0 0,0 0 1 0 0,2-9-1 0 0,-4 14-32 0 0,1 0 1 0 0,-1 0-1 0 0,0 0 1 0 0,0 0-1 0 0,1 0 1 0 0,-1-1 0 0 0,-1 1-1 0 0,1 0 1 0 0,0 0-1 0 0,0 0 1 0 0,-1 0-1 0 0,1 0 1 0 0,-1 0-1 0 0,0 0 1 0 0,0 0-1 0 0,0 0 1 0 0,0 0-1 0 0,0 0 1 0 0,0 0-1 0 0,0 1 1 0 0,0-1 0 0 0,-1 0-1 0 0,1 1 1 0 0,-1-1-1 0 0,1 1 1 0 0,-1 0-1 0 0,1-1 1 0 0,-4-1-1 0 0,-1 1-113 0 0,1-1 0 0 0,-1 1 0 0 0,0 0 0 0 0,0 1-1 0 0,0-1 1 0 0,0 1 0 0 0,-1 1 0 0 0,1-1 0 0 0,-8 1 0 0 0,-4 1-293 0 0,-33 7 1 0 0,-3 0 80 0 0,47-8 352 0 0</inkml:trace>
</inkml:ink>
</file>

<file path=ppt/ink/ink8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1:27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81 11519 0 0,'3'-10'205'0'0,"0"1"1"0"0,1 0-1 0 0,0-1 0 0 0,1 1 0 0 0,0 1 0 0 0,13-18 4864 0 0,-18 28-4995 0 0,0 0 0 0 0,-1 0 0 0 0,1 0-1 0 0,0-1 1 0 0,0 1 0 0 0,-1 0 0 0 0,1 0-1 0 0,-1 0 1 0 0,0-1 0 0 0,-1 4 0 0 0,0 0 20 0 0,-36 81 225 0 0,4-12-189 0 0,-174 494 159 0 0,119-329-134 0 0,67-191-1905 0 0,-2 0 0 0 0,-53 78 1 0 0,59-102-3629 0 0</inkml:trace>
</inkml:ink>
</file>

<file path=ppt/ink/ink8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1:27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69 15199 0 0,'0'0'1162'0'0,"-1"1"-796"0"0,0-1-352 0 0,1 1-1 0 0,-1-1 0 0 0,1 1 0 0 0,0-1 1 0 0,-1 1-1 0 0,1-1 0 0 0,-1 1 1 0 0,1 0-1 0 0,0-1 0 0 0,0 1 1 0 0,-1 0-1 0 0,1-1 0 0 0,0 1 0 0 0,0-1 1 0 0,0 1-1 0 0,-1 0 0 0 0,1-1 1 0 0,0 1-1 0 0,0 0 0 0 0,0 0 0 0 0,0-1 1 0 0,1 1-1 0 0,-1 0 0 0 0,0-1 1 0 0,0 1-1 0 0,0 0 0 0 0,0-1 1 0 0,1 1-1 0 0,-1-1 0 0 0,0 1 0 0 0,0 0 1 0 0,1-1-1 0 0,-1 1 0 0 0,1-1 1 0 0,-1 1-1 0 0,0-1 0 0 0,1 1 1 0 0,-1-1-1 0 0,1 1 0 0 0,0 0 0 0 0,0 0 104 0 0,2 2 46 0 0,1-1 0 0 0,0 1 0 0 0,-1 0 0 0 0,1-1 0 0 0,0 0 0 0 0,0 0 0 0 0,1 0 0 0 0,-1 0 0 0 0,0-1 0 0 0,0 0 0 0 0,1 0 0 0 0,-1 0 0 0 0,1 0 0 0 0,-1-1 0 0 0,9 1 0 0 0,7-1 297 0 0,0-1 0 0 0,24-4 0 0 0,237-52 1653 0 0,-210 41-1981 0 0,94-22-3640 0 0,-137 32-3847 0 0</inkml:trace>
</inkml:ink>
</file>

<file path=ppt/ink/ink8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1:27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80 221 9215 0 0,'0'0'422'0'0,"8"-4"132"0"0,22-7 2154 0 0,1 1 0 0 0,0 2 0 0 0,53-7 1 0 0,-11 1-1916 0 0,-52 10-729 0 0,7-1 2 0 0,-1-2-1 0 0,27-10 0 0 0,-47 15-101 0 0,0-1 0 0 0,0 0 0 0 0,-1-1 0 0 0,1 1-1 0 0,-1-1 1 0 0,0-1 0 0 0,0 1 0 0 0,-1-1 0 0 0,1 0 0 0 0,-1 0-1 0 0,0 0 1 0 0,8-12 0 0 0,-10 12-15 0 0,-2 3-31 0 0,1 0 1 0 0,-1 0-1 0 0,0 0 0 0 0,0 0 1 0 0,0-1-1 0 0,0 1 0 0 0,1-4 1 0 0,-2 5 53 0 0,0 0 0 0 0,0 0 0 0 0,0 0 0 0 0,0 0 0 0 0,-1 0 1 0 0,1 1-1 0 0,0-1 0 0 0,0 0 0 0 0,-1 0 0 0 0,1 0 1 0 0,0 0-1 0 0,-1 0 0 0 0,1 1 0 0 0,-1-1 0 0 0,1 0 0 0 0,-1 0 1 0 0,1 1-1 0 0,-1-1 0 0 0,0 0 0 0 0,1 1 0 0 0,-1-1 0 0 0,0 1 1 0 0,1-1-1 0 0,-1 1 0 0 0,-1-1 0 0 0,-2-2-91 0 0,-1 1 0 0 0,1 0 0 0 0,0 1 0 0 0,-1-1 0 0 0,1 1 0 0 0,-1 0 0 0 0,0 0 1 0 0,1 0-1 0 0,-1 1 0 0 0,0-1 0 0 0,-5 2 0 0 0,-9-1-310 0 0,-26 6 1 0 0,27-2 396 0 0,0 0 0 0 0,0 2 0 0 0,1 0 0 0 0,0 1 0 0 0,0 0 0 0 0,-22 14 0 0 0,8-1 321 0 0,1 0-1 0 0,-35 33 1 0 0,46-36-109 0 0,1 0-1 0 0,1 2 1 0 0,-25 34 0 0 0,32-39-123 0 0,1 0 0 0 0,1 1 0 0 0,1 0 0 0 0,0 0 0 0 0,1 0 0 0 0,-7 26 0 0 0,12-36-39 0 0,0-1-1 0 0,0 0 1 0 0,1 1-1 0 0,0-1 1 0 0,0 0 0 0 0,0 1-1 0 0,0-1 1 0 0,0 0-1 0 0,1 0 1 0 0,0 1-1 0 0,0-1 1 0 0,0 0-1 0 0,0 0 1 0 0,1 0-1 0 0,-1 0 1 0 0,4 5 0 0 0,-3-6 8 0 0,0 0 0 0 0,1 0 0 0 0,-1 0 0 0 0,1-1 0 0 0,0 1 0 0 0,0-1 0 0 0,0 1 0 0 0,0-1 0 0 0,0 0 0 0 0,0 0 0 0 0,1 0 0 0 0,-1-1 0 0 0,1 1 0 0 0,-1-1 0 0 0,1 0 0 0 0,0 0 0 0 0,-1 0 0 0 0,8 0 1 0 0,13 1 98 0 0,-1-1 0 0 0,0-1 0 0 0,47-7 1 0 0,69-21-101 0 0,36-18-2191 0 0,-120 28 964 0 0</inkml:trace>
</inkml:ink>
</file>

<file path=ppt/ink/ink8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1:2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7 14999 0 0,'0'0'2363'0'0,"3"-6"2647"0"0,28 21-9279 0 0,-21-12-2435 0 0</inkml:trace>
  <inkml:trace contextRef="#ctx0" brushRef="#br0" timeOffset="1">38 481 10247 0 0,'-7'7'1275'0'0,"-24"25"9034"0"0,58-59-9850 0 0,-7 6-6863 0 0,-8 10-419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0:45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72 283 12671 0 0,'-2'1'579'0'0,"-9"17"-43"0"0,-42 67 3056 0 0,52-84-2856 0 0,-1 5 2212 0 0,1-7-2928 0 0,1 1-1 0 0,0 0 1 0 0,0 0-1 0 0,0 0 1 0 0,0 0-1 0 0,-1-1 1 0 0,1 1-1 0 0,0 0 1 0 0,0 0-1 0 0,0 0 1 0 0,0-1-1 0 0,0 1 1 0 0,0 0-1 0 0,0 0 1 0 0,0-1-1 0 0,0 1 1 0 0,0 0-1 0 0,0 0 1 0 0,0-1 0 0 0,0 1-1 0 0,0 0 1 0 0,0 0-1 0 0,0 0 1 0 0,0-1-1 0 0,0 1 1 0 0,0 0-1 0 0,0 0 1 0 0,0-1-1 0 0,0 1 1 0 0,0 0-1 0 0,0 0 1 0 0,1 0-1 0 0,-1-1 1 0 0,4-13-14 0 0,1 0 0 0 0,0 1 1 0 0,1 0-1 0 0,1 0 0 0 0,11-18 1 0 0,-4 11-12 0 0,1 0 1 0 0,24-24 0 0 0,-16 20-50 0 0,2 2 1 0 0,0 1-1 0 0,1 0 0 0 0,41-23 0 0 0,-46 33 23 0 0,0 0 1 0 0,1 1-1 0 0,0 2 0 0 0,0 0 1 0 0,1 1-1 0 0,46-7 0 0 0,-65 13 109 0 0,1 0 0 0 0,-1 1 0 0 0,1 0 0 0 0,0 0 0 0 0,-1 0 0 0 0,1 1 1 0 0,0-1-1 0 0,-1 1 0 0 0,7 2 0 0 0,-9-2-38 0 0,0 0 1 0 0,0 0 0 0 0,0 0-1 0 0,-1 0 1 0 0,1 0-1 0 0,-1 1 1 0 0,1-1 0 0 0,-1 0-1 0 0,1 1 1 0 0,-1-1-1 0 0,0 1 1 0 0,0 0 0 0 0,0-1-1 0 0,0 1 1 0 0,0 0 0 0 0,0-1-1 0 0,0 1 1 0 0,0 0-1 0 0,-1 0 1 0 0,1 0 0 0 0,-1 0-1 0 0,1 0 1 0 0,-1 0 0 0 0,0 3-1 0 0,1 1 13 0 0,-1 1-1 0 0,-1 0 1 0 0,1-1 0 0 0,-1 1-1 0 0,0-1 1 0 0,0 0-1 0 0,-3 8 1 0 0,-19 43 60 0 0,2-3-12 0 0,0 6-18 0 0,12-38-113 0 0,2-1-1 0 0,0 1 1 0 0,1 1-1 0 0,-3 31 0 0 0,8-50-136 0 0,1-2 44 0 0,0 0 1 0 0,0-1-1 0 0,0 1 1 0 0,0-1-1 0 0,0 1 1 0 0,0 0-1 0 0,0-1 1 0 0,0 1-1 0 0,1 0 1 0 0,-1-1-1 0 0,1 1 1 0 0,0 1 0 0 0,4 5-1508 0 0</inkml:trace>
</inkml:ink>
</file>

<file path=ppt/ink/ink8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1:28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69 4607 0 0,'54'-69'9127'0'0,"-58"69"-6977"0"0,-2 1-2468 0 0,-12 0 648 0 0,1 2 1 0 0,-1 0-1 0 0,1 1 1 0 0,0 0-1 0 0,1 2 0 0 0,-1 0 1 0 0,1 1-1 0 0,0 0 1 0 0,-27 17-1 0 0,16-5-194 0 0,1 1-1 0 0,0 1 0 0 0,2 1 1 0 0,-30 34-1 0 0,27-23-133 0 0,2 1-1 0 0,2 1 1 0 0,1 2-1 0 0,1 0 1 0 0,2 1-1 0 0,2 1 1 0 0,-16 52-1 0 0,26-65-38 0 0,0 0 0 0 0,1 1 1 0 0,2 0-1 0 0,-3 53 0 0 0,7-63-27 0 0,1 0 1 0 0,1 0-1 0 0,0 1 0 0 0,2-2 1 0 0,-1 1-1 0 0,2 0 0 0 0,1-1 1 0 0,14 31-1 0 0,11 8-22 0 0,65 84 0 0 0,-52-78 63 0 0,-29-40 24 0 0,140 217 122 0 0,-139-209-101 0 0,-2 1 1 0 0,-1 1 0 0 0,-1 0 0 0 0,-1 1-1 0 0,-2 0 1 0 0,7 50 0 0 0,-14-65-5 0 0,-2 0 1 0 0,0 0 0 0 0,-1 0-1 0 0,-1 0 1 0 0,0 0-1 0 0,-1 0 1 0 0,-1 0-1 0 0,0-1 1 0 0,-2 1-1 0 0,0-1 1 0 0,0 0-1 0 0,-2-1 1 0 0,-9 16-1 0 0,1-6-7 0 0,-1 1 0 0 0,-2-2-1 0 0,0-1 1 0 0,-2 0-1 0 0,0-1 1 0 0,-36 27-1 0 0,34-31 28 0 0,-72 55 187 0 0,73-58-158 0 0,1-2 0 0 0,-40 18 0 0 0,26-19-147 0 0,11-10-5202 0 0,12-5-868 0 0</inkml:trace>
</inkml:ink>
</file>

<file path=ppt/ink/ink8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1:35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68 1839 0 0,'2'0'134'0'0,"1"-1"-52"0"0,0 0 0 0 0,0 0 0 0 0,0 0 1 0 0,0-1-1 0 0,-1 1 0 0 0,1-1 0 0 0,0 0 0 0 0,3-2 0 0 0,24-22 6375 0 0,-7 6-2464 0 0,-13 13 3057 0 0,-27 24-5764 0 0,-85 91-1382 0 0,-133 110 0 0 0,221-206 78 0 0,5-6 9 0 0,1 1-1 0 0,1 0 1 0 0,-1 1-1 0 0,1 0 1 0 0,-10 14-1 0 0,13-10 10 0 0,4-11-1 0 0,0 0 0 0 0,0 1 0 0 0,0-1 0 0 0,1 0 0 0 0,-1 0 0 0 0,0 0 0 0 0,1 0 0 0 0,-1 1 0 0 0,1-1 0 0 0,0 0 0 0 0,-1 0 0 0 0,1 0 0 0 0,0 0 0 0 0,-1 0 0 0 0,1 0 0 0 0,0-1 0 0 0,0 1 0 0 0,0 0 0 0 0,0 0 0 0 0,0 0 0 0 0,0-1 0 0 0,0 1 0 0 0,0-1 0 0 0,0 1 0 0 0,0-1 0 0 0,1 1 0 0 0,-1-1 0 0 0,0 0 0 0 0,2 1 0 0 0,6 1-28 0 0,0 0 0 0 0,16 2 0 0 0,-20-4 12 0 0,42 4-443 0 0,84-4 1 0 0,-14-9-3232 0 0,-91 6 2115 0 0</inkml:trace>
</inkml:ink>
</file>

<file path=ppt/ink/ink8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1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212 140 11111 0 0,'0'0'507'0'0,"0"-1"-6"0"0,0-26-162 0 0,0 26-215 0 0,0 0-1 0 0,0 0 1 0 0,0 0 0 0 0,0 0-1 0 0,-1 0 1 0 0,1 0 0 0 0,0 0-1 0 0,0 0 1 0 0,0 0 0 0 0,-1 0-1 0 0,1 0 1 0 0,-1 1 0 0 0,1-1-1 0 0,0 0 1 0 0,-1 0 0 0 0,1 0-1 0 0,-1 1 1 0 0,0-1 0 0 0,1 0-1 0 0,-1 1 1 0 0,0-1 0 0 0,1 0-1 0 0,-1 1 1 0 0,0-1 0 0 0,0 1-1 0 0,1-1 1 0 0,-1 1 0 0 0,0-1 0 0 0,0 1-1 0 0,0 0 1 0 0,0-1 0 0 0,0 1-1 0 0,0 0 1 0 0,0 0 0 0 0,0 0-1 0 0,1-1 1 0 0,-1 1 0 0 0,0 0-1 0 0,0 0 1 0 0,0 1 0 0 0,-2-1-1 0 0,-1 1-98 0 0,0 0-1 0 0,1 0 0 0 0,-1 1 1 0 0,0-1-1 0 0,1 1 0 0 0,-1 0 1 0 0,1 0-1 0 0,-6 4 0 0 0,-5 6 22 0 0,1-1 0 0 0,0 1 0 0 0,1 1 0 0 0,0 0 0 0 0,1 1 0 0 0,0 1 0 0 0,1-1 0 0 0,1 1 0 0 0,0 1 0 0 0,1 0 0 0 0,-10 29 0 0 0,17-40 21 0 0,-1-1 0 0 0,1 1 0 0 0,0 0 0 0 0,1 0 0 0 0,-1 0 0 0 0,1-1 0 0 0,0 1 0 0 0,0 0 0 0 0,0 0 0 0 0,1 0 0 0 0,-1 0 0 0 0,1 0 0 0 0,2 5 0 0 0,-2-8-13 0 0,0-1 0 0 0,0 0 1 0 0,0 1-1 0 0,0-1 0 0 0,0 0 1 0 0,0 0-1 0 0,1 0 1 0 0,-1 0-1 0 0,0 0 0 0 0,0 0 1 0 0,1-1-1 0 0,-1 1 1 0 0,1 0-1 0 0,-1-1 0 0 0,1 1 1 0 0,-1-1-1 0 0,4 1 1 0 0,24 2 556 0 0,-14-4-525 0 0,-1 0 0 0 0,0-1-1 0 0,1-1 1 0 0,-1-1 0 0 0,0 0-1 0 0,-1 0 1 0 0,1-1 0 0 0,-1-1-1 0 0,0-1 1 0 0,0 0 0 0 0,-1 0-1 0 0,0-1 1 0 0,0-1 0 0 0,-1 0-1 0 0,0 0 1 0 0,-1-1 0 0 0,0 0-1 0 0,16-22 1 0 0,-22 26-92 0 0,-1 0 1 0 0,1-1-1 0 0,-1 1 0 0 0,-1-1 0 0 0,1 0 0 0 0,-1 0 1 0 0,-1 0-1 0 0,1 0 0 0 0,-1 0 0 0 0,0 0 1 0 0,-1 0-1 0 0,1 0 0 0 0,-2-1 0 0 0,1 1 0 0 0,-1 0 1 0 0,0 0-1 0 0,0 0 0 0 0,-1 0 0 0 0,0 0 1 0 0,0 0-1 0 0,-1 0 0 0 0,1 1 0 0 0,-2-1 1 0 0,1 1-1 0 0,-1 0 0 0 0,0 0 0 0 0,0 0 0 0 0,0 0 1 0 0,-1 1-1 0 0,0 0 0 0 0,0 0 0 0 0,-1 0 1 0 0,1 0-1 0 0,-1 1 0 0 0,0 0 0 0 0,0 0 0 0 0,0 1 1 0 0,-9-4-1 0 0,10 5-33 0 0,1 0 0 0 0,-1 1 0 0 0,1-1 0 0 0,-1 1 0 0 0,1 0 0 0 0,-1 1 0 0 0,0-1 0 0 0,0 1 0 0 0,1 0 0 0 0,-10 0 0 0 0,13 1-111 0 0,14-2-3863 0 0,5 0-515 0 0,6-3-1195 0 0</inkml:trace>
</inkml:ink>
</file>

<file path=ppt/ink/ink8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1:3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443 129 6447 0 0,'26'-48'749'0'0,"-5"8"2180"0"0,-2 0 4073 0 0,-25 49-3007 0 0,-24 48-3671 0 0,-68 176 125 0 0,23-57-427 0 0,-50 99 20 0 0,103-233-293 0 0,-18 33-2591 0 0,-73 106-1 0 0</inkml:trace>
</inkml:ink>
</file>

<file path=ppt/ink/ink8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1:3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41 137 6911 0 0,'-2'0'315'0'0,"-9"1"-372"0"0,-2 0 1395 0 0,-2-1 8397 0 0,40-2-8747 0 0,0 0 1 0 0,38-10-1 0 0,-19 3-324 0 0,175-40 1173 0 0,-20 3-930 0 0,-163 39-1591 0 0,0 2 0 0 0,37-1 0 0 0,-71 6-480 0 0</inkml:trace>
</inkml:ink>
</file>

<file path=ppt/ink/ink8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1:36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 9215 0 0,'0'0'707'0'0,"-10"-3"5144"0"0,8 7-5653 0 0,0 0 1 0 0,1 0 0 0 0,-1-1 0 0 0,1 1-1 0 0,0 0 1 0 0,0 0 0 0 0,0 0 0 0 0,0 1-1 0 0,1-1 1 0 0,-1 0 0 0 0,1 7-1 0 0,1-3-38 0 0,0-1-1 0 0,0 1 0 0 0,1-1 0 0 0,0 0 0 0 0,0 0 0 0 0,4 8 0 0 0,2 0 38 0 0,0 0 1 0 0,1 0-1 0 0,0-1 0 0 0,2 0 1 0 0,12 14-1 0 0,-2-7 78 0 0,1 0 0 0 0,1-1 0 0 0,49 32 0 0 0,85 36 161 0 0,-152-86-423 0 0,85 40 97 0 0,-89-41-212 0 0,0-1 1 0 0,0 1 0 0 0,0-1-1 0 0,0 0 1 0 0,0 1-1 0 0,0-1 1 0 0,0 0-1 0 0,0 0 1 0 0,0 0 0 0 0,0 1-1 0 0,0-1 1 0 0,0 0-1 0 0,0 0 1 0 0,0-1 0 0 0,0 1-1 0 0,0 0 1 0 0,0 0-1 0 0,0 0 1 0 0,0-1-1 0 0,0 1 1 0 0,0 0 0 0 0,0-1-1 0 0,0 1 1 0 0,0-1-1 0 0,-1 1 1 0 0,1-1-1 0 0,0 0 1 0 0,0 1 0 0 0,0-2-1 0 0,7-5-1314 0 0</inkml:trace>
</inkml:ink>
</file>

<file path=ppt/ink/ink8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1:37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20 11887 0 0,'0'0'1083'0'0,"1"-1"-891"0"0,6-13-39 0 0,-6 13 530 0 0,5-3 3889 0 0,-11 11-4468 0 0,1-1 1 0 0,-1 0-1 0 0,-1 0 0 0 0,1 0 1 0 0,-8 6-1 0 0,-36 25 253 0 0,34-27-247 0 0,-27 21-38 0 0,-106 81 386 0 0,103-75-311 0 0,-47 50 0 0 0,89-84-184 0 0,-15 18-1602 0 0,17-19 1293 0 0,-1-1-1 0 0,1 1 1 0 0,0-1-1 0 0,0 1 1 0 0,0 0-1 0 0,1-1 1 0 0,-1 1 0 0 0,0 0-1 0 0,1 0 1 0 0,-1 0-1 0 0,0 2 1 0 0</inkml:trace>
</inkml:ink>
</file>

<file path=ppt/ink/ink8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1:37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1 2303 0 0,'0'0'13648'0'0,"0"1"-13016"0"0,-16 20-114 0 0,1-1 0 0 0,-2-1 0 0 0,-37 33 1 0 0,50-49-497 0 0,-266 225 187 0 0,255-216-143 0 0,1 0-1 0 0,0 1 0 0 0,1 0 1 0 0,0 1-1 0 0,-18 26 0 0 0,29-36-13 0 0,0-1-1 0 0,1 0 1 0 0,-1 1-1 0 0,1-1 1 0 0,0 1-1 0 0,0-1 1 0 0,-1 6-1 0 0,3-9-28 0 0,-1 1 0 0 0,0 0 0 0 0,0-1 0 0 0,0 1 0 0 0,0 0 0 0 0,0-1 0 0 0,1 1 0 0 0,-1-1-1 0 0,0 1 1 0 0,1-1 0 0 0,-1 1 0 0 0,0-1 0 0 0,1 1 0 0 0,-1-1 0 0 0,1 1 0 0 0,-1-1 0 0 0,1 1 0 0 0,-1-1 0 0 0,1 1 0 0 0,0-1-1 0 0,11 8 149 0 0,-11-8-145 0 0,5 3 78 0 0,1 0 1 0 0,0 0 0 0 0,0-1-1 0 0,0 0 1 0 0,0-1 0 0 0,10 1 0 0 0,47 2 369 0 0,-47-4-400 0 0,153-4 47 0 0,-98-5-3462 0 0,-56 6 1654 0 0</inkml:trace>
</inkml:ink>
</file>

<file path=ppt/ink/ink8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1:37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64 11831 0 0,'64'-41'1240'0'0,"-29"18"614"0"0,-45 26 3487 0 0,-54 23-5304 0 0,-41 26 35 0 0,-40 21-63 0 0,102-49-9 0 0,-51 38-1 0 0,91-59 1 0 0,-1 0 0 0 0,1 0 0 0 0,-1 1 0 0 0,-3 6 0 0 0,6-10 0 0 0,0 1 0 0 0,1 0 0 0 0,-1-1 0 0 0,1 1 0 0 0,-1 0 0 0 0,1 0 0 0 0,-1-1 0 0 0,1 1 0 0 0,0 0 0 0 0,-1 0 0 0 0,1 0 0 0 0,0 0 0 0 0,0-1 0 0 0,0 1 0 0 0,0 1 0 0 0,3 3 0 0 0,-2-5 0 0 0,2 2-20 0 0,0 1 1 0 0,-1-1-1 0 0,1 0 0 0 0,0 0 1 0 0,0-1-1 0 0,1 1 0 0 0,-1-1 1 0 0,0 1-1 0 0,0-1 0 0 0,1 0 0 0 0,4 0 1 0 0,42 7-314 0 0,-38-7 268 0 0,48 5-298 0 0,53 6-85 0 0,-92-8 402 0 0,0 0-1 0 0,0 2 0 0 0,24 9 0 0 0,-41-13 70 0 0,-1-1 0 0 0,1 1 0 0 0,0 1 0 0 0,-1-1 0 0 0,1 0 0 0 0,-1 1 0 0 0,0 0 0 0 0,0 0 0 0 0,0 0 0 0 0,0 0 0 0 0,0 0 0 0 0,-1 0 0 0 0,0 1 0 0 0,4 6 0 0 0,-5-8-7 0 0,0 0-1 0 0,-1 0 0 0 0,1 0 0 0 0,-1 0 1 0 0,1-1-1 0 0,-1 1 0 0 0,0 0 0 0 0,0 0 1 0 0,1 0-1 0 0,-2 0 0 0 0,1 0 0 0 0,0 0 1 0 0,0 0-1 0 0,-1 0 0 0 0,1 0 0 0 0,-1 0 1 0 0,1 0-1 0 0,-1 0 0 0 0,0 0 1 0 0,0 0-1 0 0,0-1 0 0 0,0 1 0 0 0,0 0 1 0 0,0-1-1 0 0,0 1 0 0 0,0-1 0 0 0,-1 1 1 0 0,1-1-1 0 0,-1 1 0 0 0,1-1 0 0 0,-1 0 1 0 0,0 0-1 0 0,-1 1 0 0 0,-11 6 76 0 0,0 0 0 0 0,-1-1 0 0 0,1-1 0 0 0,-1 0 0 0 0,-1-1 0 0 0,-22 4 0 0 0,-98 10 401 0 0,133-19-485 0 0,-44 6 88 0 0,23-2-133 0 0,1-1 1 0 0,-1-1-1 0 0,0-2 0 0 0,-26-2 0 0 0,50 2-5 0 0,0 0 1 0 0,-1 0-1 0 0,1 0 1 0 0,0 0-1 0 0,0 0 1 0 0,-1 0 0 0 0,1-1-1 0 0,0 1 1 0 0,-1 0-1 0 0,1 0 1 0 0,0 0-1 0 0,0-1 1 0 0,-1 1 0 0 0,1 0-1 0 0,0 0 1 0 0,0-1-1 0 0,0 1 1 0 0,-1 0 0 0 0,1 0-1 0 0,0-1 1 0 0,0 1-1 0 0,0 0 1 0 0,0-1-1 0 0,0 1 1 0 0,-1 0 0 0 0,1-1-1 0 0,0 1 1 0 0,0 0-1 0 0,0-1 1 0 0,0 0-124 0 0,1-9-1301 0 0</inkml:trace>
</inkml:ink>
</file>

<file path=ppt/ink/ink8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1:38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1 13215 0 0,'0'0'6863'0'0,"0"2"-6696"0"0,0 15 48 0 0,-2-12-187 0 0,1 0 0 0 0,-1 0-1 0 0,0 0 1 0 0,-4 5 0 0 0,-3 5 19 0 0,-1 0-1 0 0,0-1 1 0 0,-1 0-1 0 0,-14 14 1 0 0,-58 45 231 0 0,35-37-6 0 0,22-17 78 0 0,-36 33-1 0 0,55-45-297 0 0,0 0-1 0 0,1 0 1 0 0,0 1 0 0 0,0-1 0 0 0,1 2 0 0 0,0-1 0 0 0,0 0-1 0 0,1 1 1 0 0,-5 13 0 0 0,7-12-13 0 0,2-9 70 0 0,0 1 6 0 0,1 0-88 0 0,1-1 1 0 0,-1 1-1 0 0,0-1 1 0 0,1 1-1 0 0,-1-1 1 0 0,1 1-1 0 0,-1-1 0 0 0,1 0 1 0 0,0 1-1 0 0,-1-1 1 0 0,1 0-1 0 0,0 0 1 0 0,0 0-1 0 0,0-1 1 0 0,0 1-1 0 0,0 0 1 0 0,0-1-1 0 0,0 1 0 0 0,2-1 1 0 0,9 3 272 0 0,23 0 0 0 0,-28-2-209 0 0,121-1 521 0 0,-53-2-535 0 0,-55 3-165 0 0,1 0-1 0 0,25 6 1 0 0,-46-7-63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0:45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12439 0 0,'-1'2'958'0'0,"-3"2"-678"0"0,0 0 1 0 0,0 0-1 0 0,1 1 0 0 0,0 0 1 0 0,0-1-1 0 0,0 1 1 0 0,0 0-1 0 0,1 1 1 0 0,0-1-1 0 0,0 0 1 0 0,0 1-1 0 0,-1 8 1 0 0,2-6 32 0 0,0 0 0 0 0,1 0 0 0 0,0 1 0 0 0,1-1 0 0 0,0 0 0 0 0,0 0 0 0 0,0 0 1 0 0,4 8-1 0 0,0 1 81 0 0,2 0 0 0 0,0-1 1 0 0,1 0-1 0 0,1 0 0 0 0,0-1 1 0 0,1 0-1 0 0,18 20 0 0 0,-13-18-135 0 0,2-1-1 0 0,-1 0 1 0 0,2-2-1 0 0,0 0 1 0 0,1-1-1 0 0,22 12 0 0 0,128 52 949 0 0,123 60 145 0 0,-262-120-1374 0 0,-1 1-1 0 0,40 32 1 0 0,-36-24-535 0 0,-18-17 266 0 0</inkml:trace>
</inkml:ink>
</file>

<file path=ppt/ink/ink8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1:38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46 9615 0 0,'0'0'868'0'0,"-1"-1"-713"0"0,-19-18 9772 0 0,21 19-9413 0 0,3-3-386 0 0,0 0-1 0 0,0 0 0 0 0,0 1 1 0 0,0-1-1 0 0,1 1 0 0 0,-1 0 1 0 0,1 1-1 0 0,0-1 0 0 0,-1 1 1 0 0,1 0-1 0 0,0 0 0 0 0,0 0 0 0 0,0 1 1 0 0,0 0-1 0 0,-1 0 0 0 0,1 0 1 0 0,0 0-1 0 0,0 1 0 0 0,7 1 1 0 0,-11-1-117 0 0,1 0 1 0 0,-1-1 0 0 0,0 1 0 0 0,0 0-1 0 0,0 0 1 0 0,0 0 0 0 0,0 0-1 0 0,0 0 1 0 0,-1 0 0 0 0,1 0-1 0 0,0 0 1 0 0,0 0 0 0 0,-1 0-1 0 0,1 0 1 0 0,0 1 0 0 0,0 1-1 0 0,0 0 6 0 0,0-1 0 0 0,0 1 0 0 0,-1 0 0 0 0,1 0 0 0 0,0 0 0 0 0,-1 3 0 0 0,0 0-14 0 0,-1 0-1 0 0,0 0 1 0 0,-1 0 0 0 0,1 0-1 0 0,-1-1 1 0 0,0 1 0 0 0,-1-1-1 0 0,1 1 1 0 0,-1-1 0 0 0,-6 9-1 0 0,-5 4 21 0 0,-21 24 0 0 0,-118 118 30 0 0,129-131-53 0 0,24-29 1 0 0,0 0 0 0 0,-1 0 0 0 0,1 1 0 0 0,0-1 0 0 0,0 0 0 0 0,0 0 0 0 0,-1 1 0 0 0,1-1 0 0 0,0 0 0 0 0,0 0 0 0 0,0 1 0 0 0,0-1 0 0 0,0 0 0 0 0,-1 1 0 0 0,1-1 0 0 0,0 0 0 0 0,0 1 0 0 0,0-1 0 0 0,0 0 0 0 0,0 1 0 0 0,0-1 0 0 0,0 0 0 0 0,0 1 0 0 0,0-1 0 0 0,0 0 0 0 0,0 1 0 0 0,0-1 0 0 0,0 0 0 0 0,1 0 0 0 0,-1 1 0 0 0,0-1 0 0 0,0 0 0 0 0,0 1 0 0 0,0-1 0 0 0,1 0 0 0 0,-1 0 0 0 0,0 1 0 0 0,0-1 0 0 0,0 0 0 0 0,1 0 0 0 0,-1 1 0 0 0,0-1 0 0 0,0 0 0 0 0,1 0 0 0 0,-1 0 0 0 0,0 0 0 0 0,1 1 0 0 0,-1-1 0 0 0,0 0 0 0 0,0 0 0 0 0,1 0 0 0 0,-1 0 0 0 0,1 0-1 0 0,3 1 20 0 0,1 0 0 0 0,-1 0-1 0 0,1-1 1 0 0,0 1 0 0 0,-1-1-1 0 0,1 0 1 0 0,-1-1 0 0 0,1 1-1 0 0,-1-1 1 0 0,9-2 0 0 0,7 0 51 0 0,-3 1-44 0 0,-1 1-1 0 0,29 2 0 0 0,-37 0-284 0 0,0 0 0 0 0,-1 1 0 0 0,1 0 0 0 0,-1 0 0 0 0,1 0 0 0 0,-1 1 1 0 0,0 0-1 0 0,7 5 0 0 0,-1 0-1513 0 0</inkml:trace>
</inkml:ink>
</file>

<file path=ppt/ink/ink8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1:39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2303 0 0,'0'2'12627'0'0,"1"16"-11866"0"0,0 1-1 0 0,1-1 1 0 0,1 1-1 0 0,1-1 1 0 0,0 0 0 0 0,2 0-1 0 0,12 29 1 0 0,-7-24-353 0 0,1-2 0 0 0,1 1 1 0 0,0-1-1 0 0,2-1 0 0 0,24 26 1 0 0,-18-24-300 0 0,2-1 1 0 0,0-1 0 0 0,1-1-1 0 0,2 0 1 0 0,-1-2 0 0 0,2-2 0 0 0,0 0-1 0 0,1-1 1 0 0,56 18 0 0 0,-72-29-91 0 0,0 0 0 0 0,0-1 0 0 0,0 0 0 0 0,0-1 0 0 0,19 0 0 0 0,-26-1-268 0 0,0-1 0 0 0,0 1 0 0 0,0-1 0 0 0,0 0 0 0 0,0 0 0 0 0,0 0 1 0 0,-1-1-1 0 0,1 0 0 0 0,0 0 0 0 0,-1 0 0 0 0,1 0 0 0 0,-1-1 0 0 0,0 1 0 0 0,0-1 0 0 0,0 0 0 0 0,4-4 1 0 0,-1-2-1654 0 0</inkml:trace>
</inkml:ink>
</file>

<file path=ppt/ink/ink8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1:39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0 14999 0 0,'0'0'3538'0'0,"-1"2"-2896"0"0,-15 16-13 0 0,0 0-1 0 0,-2-1 1 0 0,-24 18-1 0 0,-64 41 126 0 0,81-59-643 0 0,-22 14 35 0 0,-59 43-15 0 0,87-59-128 0 0,1 0 0 0 0,1 2 0 0 0,-21 23 0 0 0,36-38-67 0 0,0 0-1 0 0,1 0 1 0 0,-1 0 0 0 0,1 0-1 0 0,-1 1 1 0 0,1-1 0 0 0,0 0-1 0 0,0 1 1 0 0,0-1 0 0 0,0 0-1 0 0,0 1 1 0 0,0-1 0 0 0,1 1-1 0 0,-1 0 1 0 0,1-1 0 0 0,0 1-1 0 0,0-1 1 0 0,0 4 0 0 0,4 4-1346 0 0</inkml:trace>
</inkml:ink>
</file>

<file path=ppt/ink/ink8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1:39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258 412 10591 0 0,'0'0'4132'0'0,"-2"1"-3718"0"0,-5 4-168 0 0,0-1 0 0 0,0 0 0 0 0,0 0 0 0 0,-1-1 0 0 0,0 0 0 0 0,0 0 0 0 0,0 0 0 0 0,0-1 0 0 0,0-1 0 0 0,-9 2 0 0 0,4-2 70 0 0,0 0 0 0 0,1-1 0 0 0,-1 0-1 0 0,1-1 1 0 0,-1 0 0 0 0,-14-4 0 0 0,23 4-257 0 0,1 0 0 0 0,-1 0 0 0 0,0-1 0 0 0,1 1 0 0 0,-1-1 1 0 0,1 1-1 0 0,0-1 0 0 0,-1 0 0 0 0,1-1 0 0 0,0 1 0 0 0,0 0 0 0 0,-4-6 0 0 0,5 6-38 0 0,1 0-1 0 0,0 0 1 0 0,-1 0 0 0 0,1-1-1 0 0,0 1 1 0 0,0 0-1 0 0,1-1 1 0 0,-1 1-1 0 0,0-1 1 0 0,1 1-1 0 0,0-1 1 0 0,-1 1-1 0 0,1-1 1 0 0,0 1 0 0 0,0-1-1 0 0,0 1 1 0 0,1-1-1 0 0,-1 1 1 0 0,1-1-1 0 0,0-3 1 0 0,3-6 31 0 0,1 0 1 0 0,0 0-1 0 0,0 1 1 0 0,1-1-1 0 0,12-15 1 0 0,42-49 28 0 0,-35 46-69 0 0,56-47 0 0 0,-64 64-123 0 0,-1 0 0 0 0,2 2 0 0 0,-1 0 0 0 0,2 0-1 0 0,22-8 1 0 0,-34 16 80 0 0,1 0 0 0 0,-1 1 0 0 0,0 1 0 0 0,1-1 0 0 0,-1 1 0 0 0,1 0-1 0 0,-1 1 1 0 0,1-1 0 0 0,-1 2 0 0 0,1-1 0 0 0,14 4 0 0 0,-16-3 44 0 0,0 1 0 0 0,-1 0 1 0 0,1 0-1 0 0,-1 1 0 0 0,0-1 0 0 0,0 1 1 0 0,0 0-1 0 0,0 1 0 0 0,0-1 0 0 0,0 1 1 0 0,-1 0-1 0 0,0 0 0 0 0,0 1 0 0 0,0-1 1 0 0,0 1-1 0 0,2 5 0 0 0,-1-2 43 0 0,-1 0 0 0 0,-1 0-1 0 0,1 0 1 0 0,-2 1 0 0 0,1 0 0 0 0,-1-1-1 0 0,0 1 1 0 0,-1 0 0 0 0,0 0 0 0 0,0 0-1 0 0,-1 0 1 0 0,-1 10 0 0 0,1-9 0 0 0,-1 0-1 0 0,-1 0 1 0 0,0 0 0 0 0,-1-1-1 0 0,1 1 1 0 0,-2-1 0 0 0,1 0-1 0 0,-1 0 1 0 0,-1 0 0 0 0,-10 16-1 0 0,-3-1 22 0 0,-37 37 0 0 0,44-51-75 0 0,0-1-1 0 0,0 1 1 0 0,-1-2-1 0 0,0 0 1 0 0,-23 11-1 0 0,12-8-69 0 0,-44 13 0 0 0,58-22-182 0 0,0 0-1 0 0,1 0 1 0 0,-1-1 0 0 0,0 0 0 0 0,0 0 0 0 0,0-1 0 0 0,0 0-1 0 0,-16-3 1 0 0,9-3-1836 0 0,5-2-4496 0 0</inkml:trace>
</inkml:ink>
</file>

<file path=ppt/ink/ink8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1:40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1 14135 0 0,'0'0'2459'0'0,"-1"2"-1958"0"0,-19 19 430 0 0,-24 21-1 0 0,-8 7-292 0 0,-265 334 783 0 0,252-297-1277 0 0,-72 106 70 0 0,119-163-165 0 0,2 1 0 0 0,0 0 0 0 0,3 1 0 0 0,-20 60 0 0 0,26-66-1878 0 0</inkml:trace>
</inkml:ink>
</file>

<file path=ppt/ink/ink8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1:40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15575 0 0,'0'0'2306'0'0,"1"1"-1980"0"0,61 68 2145 0 0,10 10-670 0 0,-41-49-1327 0 0,1 0-1 0 0,2-3 1 0 0,1 0 0 0 0,41 22-1 0 0,-32-24-251 0 0,95 49 97 0 0,-104-57-386 0 0,75 24 0 0 0,-103-39 55 0 0,48 14-1302 0 0,68 10 0 0 0,-82-19-1410 0 0,-28-6 641 0 0</inkml:trace>
</inkml:ink>
</file>

<file path=ppt/ink/ink8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1:40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0 12439 0 0,'0'0'2671'0'0,"-1"3"-1182"0"0,-9 16-1109 0 0,0 1-1 0 0,-2-1 1 0 0,0-1-1 0 0,0 0 1 0 0,-2 0-1 0 0,-23 22 1 0 0,-106 86 3020 0 0,44-43-2401 0 0,68-56-1113 0 0,-17 15-449 0 0,43-37 423 0 0,0 0-1 0 0,0 0 0 0 0,1 1 1 0 0,0-1-1 0 0,0 1 0 0 0,-4 10 1 0 0,5-5-1527 0 0</inkml:trace>
</inkml:ink>
</file>

<file path=ppt/ink/ink8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1:42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2735 0 0,'0'0'264'0'0,"9"-11"-264"0"0,-1 2 0 0 0</inkml:trace>
</inkml:ink>
</file>

<file path=ppt/ink/ink8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1:43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110 195 7423 0 0,'8'-15'328'0'0,"-2"6"49"0"0,0-1-1 0 0,14-17 6879 0 0,-23 28-7054 0 0,0 1 0 0 0,1-1 0 0 0,-1 0 0 0 0,0 1-1 0 0,1 0 1 0 0,0 0 0 0 0,-1-1 0 0 0,-1 4 0 0 0,-1-1 126 0 0,3-2-244 0 0,0 1 0 0 0,0-1 0 0 0,0 1 0 0 0,0 0 0 0 0,0-1 0 0 0,0 1 0 0 0,1 0 1 0 0,-3 6-1 0 0,-2 3-14 0 0,-50 102 1 0 0,48-94-71 0 0,1-1 0 0 0,1 2-1 0 0,1-1 1 0 0,-2 23 0 0 0,6-35 2 0 0,-1 3 1 0 0,1 1 0 0 0,0 0 0 0 0,1 0-1 0 0,0-1 1 0 0,3 21 0 0 0,2-15 46 0 0,-4-16-39 0 0,0 1 0 0 0,0 0-1 0 0,1-1 1 0 0,-1 1 0 0 0,0-1-1 0 0,1 0 1 0 0,-1 1 0 0 0,1-1-1 0 0,-1 0 1 0 0,1 0 0 0 0,-1 0-1 0 0,1 0 1 0 0,0 0 0 0 0,0 0-1 0 0,-1 0 1 0 0,1-1 0 0 0,0 1-1 0 0,0-1 1 0 0,0 1 0 0 0,0-1-1 0 0,0 0 1 0 0,0 0 0 0 0,0 0-1 0 0,0 0 1 0 0,0 0 0 0 0,-1 0-1 0 0,1 0 1 0 0,0 0 0 0 0,0-1-1 0 0,0 1 1 0 0,2-2 0 0 0,8-2 89 0 0,-1 0 1 0 0,0-1 0 0 0,20-11 0 0 0,-21 11-54 0 0,263-162 996 0 0,-221 130-1093 0 0,-1-2 0 0 0,56-55 0 0 0,-100 87 38 0 0,-1 0 1 0 0,0 0-1 0 0,0-1 1 0 0,-1 1 0 0 0,0-1-1 0 0,0 0 1 0 0,0-1-1 0 0,3-10 1 0 0,-6 12 12 0 0,1 1 0 0 0,-1-1-1 0 0,-1 0 1 0 0,0 0 0 0 0,0 0 0 0 0,0 0 0 0 0,0 0 0 0 0,-1 0 0 0 0,-1-1-1 0 0,1 1 1 0 0,-3-10 0 0 0,3 17 1 0 0,0-2 0 0 0,-1 1-1 0 0,1-1 1 0 0,-1 1-1 0 0,1-1 1 0 0,-1 0-1 0 0,0 1 1 0 0,1-1-1 0 0,-1 1 1 0 0,0 0 0 0 0,-2-2-1 0 0,1-2-4 0 0,-6 12-49 0 0,4 2 46 0 0,-1 0 1 0 0,2 0-1 0 0,-1 0 0 0 0,1 0 1 0 0,1 1-1 0 0,-1-1 0 0 0,0 13 0 0 0,0-4 6 0 0,-9 44 2 0 0,-3 91 0 0 0,14-144 0 0 0,1-1 0 0 0,1 1 0 0 0,0 0 0 0 0,0-1 0 0 0,1 1 0 0 0,0-1 0 0 0,5 16 0 0 0,-5-20 0 0 0,0 1 0 0 0,0-1 0 0 0,0 0 0 0 0,1 0 0 0 0,0 0 0 0 0,-1-1 0 0 0,1 1 0 0 0,0-1 0 0 0,1 1 0 0 0,-1-1 0 0 0,1 0 0 0 0,-1 0 0 0 0,1 0 0 0 0,0-1 0 0 0,0 1 0 0 0,5 1 0 0 0,8 2 27 0 0,0-1 0 0 0,0-1-1 0 0,30 4 1 0 0,-22-4-35 0 0,-23-4-151 0 0,6 1-456 0 0</inkml:trace>
</inkml:ink>
</file>

<file path=ppt/ink/ink8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1:43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22 101 6911 0 0,'0'0'528'0'0,"-2"1"-341"0"0,-18 7 7681 0 0,30-7-7087 0 0,2-1-527 0 0,-1 0-1 0 0,1-1 1 0 0,-1-1-1 0 0,17-3 1 0 0,46-17 566 0 0,-12 2-128 0 0,170-33 1252 0 0,-221 51-2228 0 0,1 0-1 0 0,-1 0 0 0 0,1 1 1 0 0,0 1-1 0 0,-1 0 1 0 0,20 2-1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0:46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1 4607 0 0,'0'0'208'0'0,"0"2"444"0"0,-3 11 1537 0 0,-1-1 0 0 0,0 0-1 0 0,-1 0 1 0 0,0-1 0 0 0,-10 16-1 0 0,3-8-891 0 0,-1-1 0 0 0,-23 24 0 0 0,-7 1-664 0 0,-60 47 1 0 0,102-90-597 0 0,-66 54 490 0 0,-172 154 886 0 0,231-201-1381 0 0,-18 22 81 0 0,25-27-1326 0 0,17-6-12806 0 0</inkml:trace>
</inkml:ink>
</file>

<file path=ppt/ink/ink8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1:43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17879 0 0,'0'0'2120'0'0,"2"1"-1958"0"0,1 2-103 0 0,1 0 1 0 0,0-1-1 0 0,-1 1 1 0 0,1-1-1 0 0,0 0 1 0 0,1 0-1 0 0,-1 0 1 0 0,0 0-1 0 0,0-1 1 0 0,1 0-1 0 0,-1 0 1 0 0,1 0-1 0 0,-1 0 1 0 0,1-1-1 0 0,5 1 1 0 0,10-2 39 0 0,0 0 0 0 0,25-5 0 0 0,-25 3-88 0 0,70-13-473 0 0,-30 1-5250 0 0,-17 3-848 0 0</inkml:trace>
</inkml:ink>
</file>

<file path=ppt/ink/ink8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1:44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16 7631 0 0,'11'-4'811'0'0,"-4"1"-2499"0"0,9-4 5845 0 0,-8 6 586 0 0,-16 7-3007 0 0,-41 30-1418 0 0,2 1-1 0 0,-75 79 1 0 0,69-62-318 0 0,-68 90 0 0 0,113-133-1 0 0,-13 19 9 0 0,20-29-4 0 0,0 1 0 0 0,0 0 1 0 0,0 0-1 0 0,0-1 0 0 0,1 1 0 0 0,-1 0 1 0 0,1 0-1 0 0,-1 0 0 0 0,1 0 0 0 0,0-1 1 0 0,0 1-1 0 0,-1 0 0 0 0,1 0 0 0 0,1 0 1 0 0,-1 2-1 0 0,1-2 1 0 0,0 0-1 0 0,0-1 1 0 0,0 1 0 0 0,0-1 0 0 0,0 0 0 0 0,0 1-1 0 0,0-1 1 0 0,1 0 0 0 0,-1 1 0 0 0,0-1 0 0 0,1 0-1 0 0,-1 0 1 0 0,1 0 0 0 0,0 0 0 0 0,-1-1-1 0 0,1 1 1 0 0,0 0 0 0 0,-1-1 0 0 0,1 1 0 0 0,0-1-1 0 0,2 1 1 0 0,6 1 21 0 0,-1-1 1 0 0,16 1-1 0 0,151-5-2646 0 0,-137-1 1629 0 0</inkml:trace>
</inkml:ink>
</file>

<file path=ppt/ink/ink8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1:44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54 9215 0 0,'0'0'831'0'0,"-1"0"-686"0"0,-2-1-75 0 0,0 0 1 0 0,0 1-1 0 0,0 0 0 0 0,0-1 0 0 0,0 1 0 0 0,-1 0 0 0 0,1 0 0 0 0,0 1 1 0 0,0-1-1 0 0,0 1 0 0 0,-4 1 0 0 0,-34 12 2680 0 0,11-1-2371 0 0,1 0 0 0 0,1 2 0 0 0,0 1 0 0 0,1 2-1 0 0,1 0 1 0 0,0 2 0 0 0,-30 30 0 0 0,50-43-317 0 0,0 1 1 0 0,0 0-1 0 0,1-1 0 0 0,0 2 1 0 0,0-1-1 0 0,-4 11 1 0 0,7-14-42 0 0,0 0 0 0 0,0 1 0 0 0,1-1 0 0 0,-1 1 0 0 0,1 0 0 0 0,0-1 0 0 0,1 1 0 0 0,-1 0 0 0 0,1-1 0 0 0,0 1 0 0 0,2 8 0 0 0,-2-11-8 0 0,1-1 0 0 0,0 0 0 0 0,0 1 0 0 0,0-1-1 0 0,0 0 1 0 0,1 0 0 0 0,-1 0 0 0 0,0 0 0 0 0,1 0 0 0 0,-1 0-1 0 0,1 0 1 0 0,0 0 0 0 0,0-1 0 0 0,0 1 0 0 0,0-1 0 0 0,0 1-1 0 0,0-1 1 0 0,0 0 0 0 0,0 0 0 0 0,0 1 0 0 0,1-2 0 0 0,-1 1-1 0 0,3 1 1 0 0,5 0 82 0 0,1 1-1 0 0,0-2 1 0 0,20 2-1 0 0,-27-3-60 0 0,13 0 50 0 0,-1 0-1 0 0,1-1 0 0 0,-1-1 1 0 0,1-1-1 0 0,-1 0 1 0 0,0-1-1 0 0,0-1 0 0 0,18-8 1 0 0,-12 4-56 0 0,-2-1-1 0 0,0-2 1 0 0,0 0 0 0 0,-1 0 0 0 0,25-23 0 0 0,-38 30-11 0 0,0-1 0 0 0,0 0 0 0 0,0 0 1 0 0,-1-1-1 0 0,0 0 0 0 0,0 1 1 0 0,-1-2-1 0 0,0 1 0 0 0,0-1 1 0 0,5-14-1 0 0,-8 16-10 0 0,1 0 0 0 0,-1 0 0 0 0,0 0-1 0 0,-1 0 1 0 0,1 0 0 0 0,-1 0 0 0 0,-1 0 0 0 0,1 0 0 0 0,-1 1-1 0 0,0-1 1 0 0,0 0 0 0 0,-1 0 0 0 0,0 0 0 0 0,0 1 0 0 0,0-1-1 0 0,-4-5 1 0 0,2 3-78 0 0,-1 0 0 0 0,0 0 0 0 0,-1 1 0 0 0,1 0 0 0 0,-1 0 0 0 0,-1 0 0 0 0,0 1 0 0 0,0 0 1 0 0,0 0-1 0 0,-14-8 0 0 0,14 10-420 0 0,0 1-1 0 0,-1-1 1 0 0,1 1 0 0 0,-1 1 0 0 0,1-1 0 0 0,-1 1 0 0 0,-14-1 0 0 0,13 1-656 0 0</inkml:trace>
</inkml:ink>
</file>

<file path=ppt/ink/ink8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1:45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22 14655 0 0,'15'-18'671'0'0,"-12"14"-14"0"0,-4 6-419 0 0,-8 9 206 0 0,-16 18 0 0 0,-2 1 230 0 0,-27 41 433 0 0,-55 93-1 0 0,-28 89-267 0 0,-5 94-759 0 0,96-187-367 0 0,14-40-424 0 0,26-104 216 0 0,0-1 0 0 0,-1 0 0 0 0,-1 0 0 0 0,-12 17 0 0 0,6-12-1380 0 0</inkml:trace>
</inkml:ink>
</file>

<file path=ppt/ink/ink8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1:45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87 12815 0 0,'-10'1'221'0'0,"1"1"0"0"0,0 0-1 0 0,0 1 1 0 0,-11 5 0 0 0,17-7-83 0 0,0 0 0 0 0,0 1-1 0 0,0-1 1 0 0,0 1 0 0 0,1 0 0 0 0,-1 0 0 0 0,0 0 0 0 0,1 0 0 0 0,-1 0-1 0 0,1 1 1 0 0,0-1 0 0 0,0 1 0 0 0,0-1 0 0 0,0 1 0 0 0,-2 3 0 0 0,4-4 2 0 0,1-1-1 0 0,-1 0 1 0 0,0 0 0 0 0,0 0 0 0 0,0 1 0 0 0,1-1 0 0 0,-1 0 0 0 0,1 0 0 0 0,-1 0 0 0 0,1 0 0 0 0,-1 0 0 0 0,1 0 0 0 0,-1 0 0 0 0,1 0 0 0 0,0 0-1 0 0,0 0 1 0 0,0 0 0 0 0,-1 0 0 0 0,3 1 0 0 0,0 0-11 0 0,0 0 0 0 0,1 0 0 0 0,-1 0-1 0 0,0-1 1 0 0,1 0 0 0 0,0 1 0 0 0,-1-1-1 0 0,1 0 1 0 0,0-1 0 0 0,5 2 0 0 0,41 0 703 0 0,-45-2-759 0 0,25-1 443 0 0,1-2 0 0 0,50-9 1 0 0,60-24 335 0 0,-54 13-472 0 0,321-62 172 0 0,-336 72-2291 0 0,-44 7-181 0 0</inkml:trace>
</inkml:ink>
</file>

<file path=ppt/ink/ink8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1:45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7831 0 0,'0'0'9827'0'0,"2"2"-9248"0"0,77 111 2385 0 0,-38-50-2190 0 0,71 111 175 0 0,0-4-802 0 0,-77-106-761 0 0,-31-56 440 0 0,-3-6-618 0 0</inkml:trace>
</inkml:ink>
</file>

<file path=ppt/ink/ink8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1:46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0 6911 0 0,'-1'2'7858'0'0,"-55"54"-3538"0"0,-28 32-3428 0 0,20-22-378 0 0,26-26-278 0 0,-114 111 379 0 0,117-118-597 0 0,1 1-1 0 0,-40 51 1 0 0,70-79-69 0 0,0 0 0 0 0,0 0 1 0 0,0 1-1 0 0,1-1 0 0 0,-3 8 0 0 0,5-12-149 0 0,13-1-859 0 0,8-1-86 0 0,2-7 54 0 0</inkml:trace>
</inkml:ink>
</file>

<file path=ppt/ink/ink8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1:46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187 368 3679 0 0,'0'0'11295'0'0,"-9"2"-10038"0"0,-2-1-925 0 0,1-1 1 0 0,0 1-1 0 0,0-2 0 0 0,0 0 0 0 0,-1 0 1 0 0,1 0-1 0 0,0-2 0 0 0,0 1 0 0 0,-15-7 1 0 0,21 7-303 0 0,0 1 0 0 0,0-1 0 0 0,1 0 0 0 0,-1-1 0 0 0,1 1 0 0 0,0-1 0 0 0,-1 1 0 0 0,1-1 0 0 0,0 0 0 0 0,1 0 0 0 0,-1-1 0 0 0,0 1 0 0 0,1 0 0 0 0,0-1 0 0 0,0 0 1 0 0,0 1-1 0 0,0-1 0 0 0,1 0 0 0 0,-1 0 0 0 0,1 0 0 0 0,0 0 0 0 0,0 0 0 0 0,0 0 0 0 0,1 0 0 0 0,-1-8 0 0 0,2 2-53 0 0,0 0 1 0 0,0 1-1 0 0,1-1 0 0 0,0 1 0 0 0,1-1 1 0 0,0 1-1 0 0,0 0 0 0 0,1 0 0 0 0,0 1 0 0 0,1-1 1 0 0,0 1-1 0 0,0 0 0 0 0,1 0 0 0 0,0 0 1 0 0,12-12-1 0 0,-6 9-94 0 0,-1 1 0 0 0,1 0-1 0 0,1 1 1 0 0,-1 0 0 0 0,2 1 0 0 0,-1 1 0 0 0,1 0 0 0 0,0 0-1 0 0,17-4 1 0 0,-6 5 134 0 0,0 1 0 0 0,1 1 0 0 0,-1 1 0 0 0,1 2 0 0 0,0 0 0 0 0,-1 2-1 0 0,1 1 1 0 0,28 5 0 0 0,-39-5 96 0 0,0 2 0 0 0,0-1-1 0 0,-1 2 1 0 0,26 11 0 0 0,-35-14-84 0 0,-1 0 0 0 0,1 1 0 0 0,-1-1 0 0 0,1 1 0 0 0,-1 0 0 0 0,0 1 1 0 0,-1-1-1 0 0,1 1 0 0 0,0-1 0 0 0,-1 1 0 0 0,0 0 0 0 0,0 1 0 0 0,0-1 1 0 0,-1 0-1 0 0,1 1 0 0 0,-1-1 0 0 0,3 11 0 0 0,-4-13-10 0 0,-1 1-1 0 0,0 0 0 0 0,1 0 1 0 0,-1 0-1 0 0,-1 0 1 0 0,1-1-1 0 0,0 1 1 0 0,-1 0-1 0 0,1 0 1 0 0,-1 0-1 0 0,0-1 0 0 0,0 1 1 0 0,0 0-1 0 0,0-1 1 0 0,-1 1-1 0 0,1-1 1 0 0,-1 1-1 0 0,1-1 0 0 0,-1 0 1 0 0,0 0-1 0 0,-2 3 1 0 0,-5 4 28 0 0,-1 0-1 0 0,-1 0 1 0 0,-13 8 0 0 0,12-8-30 0 0,-25 19-272 0 0,-1-3 1 0 0,-2 0 0 0 0,-70 31-1 0 0,104-54 47 0 0,-1 0 1 0 0,1 0-1 0 0,-1-1 0 0 0,0 0 1 0 0,1 0-1 0 0,-1-1 0 0 0,0 0 0 0 0,-11-1 1 0 0,7 0-333 0 0,0-1 0 0 0,0 0 0 0 0,0-1 0 0 0,-15-6 0 0 0,13 4-155 0 0</inkml:trace>
</inkml:ink>
</file>

<file path=ppt/ink/ink8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1:47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426 105 4143 0 0,'19'-96'2594'0'0,"-16"88"-34"0"0,0 13 1107 0 0,-2 15-1665 0 0,-4 12-1582 0 0,-1 0 0 0 0,-2-1 0 0 0,-1 1 0 0 0,-13 33 1 0 0,-56 118 590 0 0,35-107-664 0 0,-100 142-1 0 0,66-111-251 0 0,56-79-67 0 0,7-12-12 0 0,1 1 0 0 0,-10 20 0 0 0,18-30-13 0 0,1-1 1 0 0,-1 1 0 0 0,1-1 0 0 0,1 1 0 0 0,-1 0-1 0 0,1 0 1 0 0,0 0 0 0 0,0 0 0 0 0,1 0-1 0 0,0 7 1 0 0,4-3 422 0 0,-2-6-1625 0 0</inkml:trace>
</inkml:ink>
</file>

<file path=ppt/ink/ink8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1:47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51 8287 0 0,'23'-20'872'0'0,"-15"13"-13"0"0,0 0 0 0 0,14-9 4843 0 0,-22 19-5630 0 0,-1 1 0 0 0,-1 0-1 0 0,1-1 1 0 0,0 1 0 0 0,-1-1 0 0 0,0 1-1 0 0,0-1 1 0 0,0 0 0 0 0,0 0 0 0 0,-4 5-1 0 0,2-3 42 0 0,-6 8 92 0 0,1 1 0 0 0,0 0 1 0 0,1 0-1 0 0,0 1 1 0 0,2 1-1 0 0,-1-1 1 0 0,2 1-1 0 0,0 0 1 0 0,-3 17-1 0 0,8-31-168 0 0,0 0-1 0 0,0 0 1 0 0,0 0-1 0 0,0 0 1 0 0,0 0-1 0 0,0 0 1 0 0,0 0-1 0 0,1 0 1 0 0,-1 0-1 0 0,1 0 1 0 0,-1 0-1 0 0,1-1 1 0 0,0 1-1 0 0,0 0 1 0 0,0 0-1 0 0,0-1 1 0 0,2 3-1 0 0,-1-2 14 0 0,0 1-1 0 0,0-1 0 0 0,0 0 1 0 0,1-1-1 0 0,-1 1 1 0 0,1 0-1 0 0,-1-1 1 0 0,1 1-1 0 0,0-1 0 0 0,4 2 1 0 0,2-1 71 0 0,0 1 0 0 0,1-2 0 0 0,-1 1 0 0 0,1-1 0 0 0,-1 0 0 0 0,13-2 0 0 0,-1 0-37 0 0,-1-1 1 0 0,1 0-1 0 0,-1-2 0 0 0,0-1 0 0 0,34-11 0 0 0,-42 11-92 0 0,-1-1 1 0 0,1 1-1 0 0,-1-2 0 0 0,0 0 0 0 0,0 0 0 0 0,-1-1 0 0 0,0 0 0 0 0,0-1 1 0 0,-1 0-1 0 0,11-13 0 0 0,-8 5-5 0 0,-1 0-1 0 0,0-1 1 0 0,-1-1 0 0 0,9-23-1 0 0,-20 41 33 0 0,-3 7 26 0 0,-6 11 43 0 0,5-2-78 0 0,0 1 0 0 0,1 0 0 0 0,1 0 0 0 0,0 0 0 0 0,2 0 0 0 0,-1 1 0 0 0,2 21 0 0 0,1-36-6 0 0,-1 1 0 0 0,0-1 0 0 0,1 0 0 0 0,-1 0 0 0 0,1 1-1 0 0,0-1 1 0 0,0 0 0 0 0,-1 0 0 0 0,2 0 0 0 0,-1 0 0 0 0,0 0 0 0 0,0 0-1 0 0,1 0 1 0 0,-1 0 0 0 0,1-1 0 0 0,-1 1 0 0 0,1 0 0 0 0,0-1 0 0 0,-1 1 0 0 0,3 0-1 0 0,1 1-133 0 0,0-1 0 0 0,0 1 0 0 0,0-1 0 0 0,0 0 1 0 0,0-1-1 0 0,0 1 0 0 0,9 0 0 0 0,4 0-952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5:31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81 591 6447 0 0,'0'0'4507'0'0,"-2"-17"-94"0"0,2 14-4226 0 0,-1 0 1 0 0,2 0-1 0 0,-1 1 0 0 0,0-1 0 0 0,0 0 0 0 0,1 1 0 0 0,0-1 1 0 0,-1 0-1 0 0,1 1 0 0 0,0-1 0 0 0,0 1 0 0 0,1-1 0 0 0,-1 1 1 0 0,0 0-1 0 0,1-1 0 0 0,-1 1 0 0 0,3-2 0 0 0,6-8-88 0 0,22-19 0 0 0,-21 20 149 0 0,31-28 85 0 0,92-65-1 0 0,109-58 220 0 0,-203 135-482 0 0,74-48 165 0 0,-92 62-180 0 0,-1 1-1 0 0,2 2 1 0 0,31-11 0 0 0,-47 18-53 0 0,0 2 0 0 0,0-1 0 0 0,0 1 1 0 0,0 0-1 0 0,1 0 0 0 0,-1 1 0 0 0,0 0 0 0 0,11 2 0 0 0,-15-2-6 0 0,-1 1 0 0 0,1-1-1 0 0,0 1 1 0 0,-1 0 0 0 0,1 0 0 0 0,0 0-1 0 0,-1 0 1 0 0,0 1 0 0 0,1-1 0 0 0,-1 1 0 0 0,0-1-1 0 0,0 1 1 0 0,1 0 0 0 0,-1 0 0 0 0,-1 0 0 0 0,1 0-1 0 0,0 0 1 0 0,0 0 0 0 0,-1 0 0 0 0,1 1-1 0 0,-1-1 1 0 0,0 1 0 0 0,0-1 0 0 0,2 6 0 0 0,-2-1-1 0 0,1 0 0 0 0,-1 1 1 0 0,-1-1-1 0 0,0 1 1 0 0,0-1-1 0 0,0 0 1 0 0,-1 1-1 0 0,0-1 1 0 0,0 1-1 0 0,-1-1 1 0 0,-4 13-1 0 0,-3 2 51 0 0,0-1 0 0 0,-18 30 1 0 0,15-30-90 0 0,-2 0 0 0 0,-1-1 0 0 0,0-1 0 0 0,-2 0 0 0 0,0-1 0 0 0,-1 0 0 0 0,0-2 0 0 0,-25 17 0 0 0,-1-3-317 0 0,-2-1 0 0 0,-1-2 0 0 0,-1-3 0 0 0,-55 20 0 0 0,-209 58 50 0 0,283-93 293 0 0,14-5 17 0 0,0-1 0 0 0,0 0 0 0 0,0-1 0 0 0,-20 1 0 0 0,24-4 0 0 0,2-4 0 0 0,9 3-2 0 0,-1 1 1 0 0,1 0-1 0 0,-1-1 0 0 0,1 1 0 0 0,-1-1 1 0 0,1 1-1 0 0,0-1 0 0 0,0 1 0 0 0,0-1 0 0 0,-1 1 1 0 0,1 0-1 0 0,1-1 0 0 0,-1 1 0 0 0,0-1 0 0 0,0 1 1 0 0,1-1-1 0 0,-1 1 0 0 0,0-1 0 0 0,1 1 1 0 0,-1 0-1 0 0,1-1 0 0 0,0 1 0 0 0,0 0 0 0 0,-1-1 1 0 0,1 1-1 0 0,0 0 0 0 0,2-2 0 0 0,3-4-48 0 0,0 0 1 0 0,0 0-1 0 0,8-6 0 0 0,23-13-173 0 0,-34 24 223 0 0,1 0 1 0 0,-1 0-1 0 0,1 0 0 0 0,-1 1 0 0 0,1-1 0 0 0,0 1 0 0 0,-1 0 0 0 0,1 0 0 0 0,6 0 1 0 0,-9 2 32 0 0,0 0 1 0 0,0 0-1 0 0,0 1 1 0 0,0-1-1 0 0,0 0 1 0 0,0 1-1 0 0,-1-1 1 0 0,1 0-1 0 0,-1 1 1 0 0,1-1-1 0 0,-1 1 1 0 0,1-1-1 0 0,-1 1 1 0 0,1 1-1 0 0,0 9 143 0 0,-1-1-1 0 0,1 1 0 0 0,-2 0 1 0 0,0 0-1 0 0,-4 23 0 0 0,2-20 5 0 0,1 0 0 0 0,0 27 0 0 0,2-34-145 0 0,1 0 0 0 0,0 0 0 0 0,1-1-1 0 0,0 1 1 0 0,0 0 0 0 0,0-1 0 0 0,1 1 0 0 0,0-1 0 0 0,1 0-1 0 0,0 0 1 0 0,0 0 0 0 0,0 0 0 0 0,1-1 0 0 0,0 0 0 0 0,0 0-1 0 0,1 0 1 0 0,-1-1 0 0 0,1 1 0 0 0,1-1 0 0 0,12 8 0 0 0,5 0 186 0 0,1 0 1 0 0,1-2 0 0 0,0 0-1 0 0,42 10 1 0 0,-56-17-142 0 0,50 16 332 0 0,-57-18-386 0 0,0 1 1 0 0,0-1 0 0 0,0 1-1 0 0,-1 0 1 0 0,1 0-1 0 0,-1 0 1 0 0,1 1-1 0 0,6 7 1 0 0,-9-8 15 0 0,3 10-29 0 0,-4-5-14 0 0,-2 3 0 0 0,-1-1-15 0 0,-5 2-202 0 0,4-10 123 0 0,2-1 8 0 0,0 0-234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49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57 8287 0 0,'-2'0'9560'0'0,"-9"0"-9242"0"0,1 2-1 0 0,-1-1 0 0 0,1 1 0 0 0,0 1 1 0 0,-1 0-1 0 0,1 0 0 0 0,-17 10 1 0 0,0 1-238 0 0,-38 26 0 0 0,40-21-71 0 0,0 1 0 0 0,2 1 0 0 0,0 1-1 0 0,2 1 1 0 0,-23 31 0 0 0,34-40-9 0 0,0 1 0 0 0,1 0 0 0 0,0 0 0 0 0,-10 30 0 0 0,18-43 26 0 0,0 0-1 0 0,0 1 0 0 0,0-1 1 0 0,1 0-1 0 0,-1 1 0 0 0,1-1 1 0 0,0 0-1 0 0,-1 1 1 0 0,1-1-1 0 0,0 1 0 0 0,1-1 1 0 0,-1 0-1 0 0,0 1 0 0 0,1-1 1 0 0,-1 0-1 0 0,2 4 1 0 0,-1-5 3 0 0,0 1 1 0 0,0-1-1 0 0,1 1 1 0 0,-1-1 0 0 0,0 0-1 0 0,1 1 1 0 0,-1-1-1 0 0,1 0 1 0 0,-1 0 0 0 0,1 0-1 0 0,0 0 1 0 0,-1 0-1 0 0,1-1 1 0 0,0 1 0 0 0,0 0-1 0 0,-1-1 1 0 0,1 1-1 0 0,0-1 1 0 0,0 0 0 0 0,0 0-1 0 0,2 1 1 0 0,13-1 200 0 0,-1-1 0 0 0,1 0 0 0 0,-1-1 0 0 0,0-1-1 0 0,1 0 1 0 0,-2-1 0 0 0,1-1 0 0 0,24-11 0 0 0,-27 10-213 0 0,0 0 0 0 0,-1-1 0 0 0,0-1 0 0 0,-1 0 0 0 0,0-1 0 0 0,0 0 0 0 0,0-1 0 0 0,15-19 0 0 0,-15 15-75 0 0,0-1 0 0 0,-1 0 0 0 0,-1-1 0 0 0,0 0 0 0 0,-1 0 0 0 0,8-25 0 0 0,-14 34-249 0 0,0-1 0 0 0,0 0 0 0 0,-1 0 0 0 0,0 0 0 0 0,0 1 0 0 0,-1-1 0 0 0,0 0 0 0 0,-1 0 0 0 0,0 0 0 0 0,0 0 0 0 0,0 0 0 0 0,-1 1 0 0 0,-4-12 0 0 0,2 9-1162 0 0,0 0-1 0 0,-1 1 1 0 0,0-1-1 0 0,-1 1 1 0 0,-10-13-1 0 0,5 9-3034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0:48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76 130 6911 0 0,'0'0'528'0'0,"-9"-1"-320"0"0,-57-9 12238 0 0,68 11-12266 0 0,21 2 101 0 0,1 0 1 0 0,-1-1 0 0 0,1-1 0 0 0,23-3 0 0 0,19 1 11 0 0,8-1-175 0 0,-1-3 0 0 0,98-20 0 0 0,27-4 16 0 0,96 2-134 0 0,-285 26 0 0 0,-1 0 0 0 0,0 0 0 0 0,0 0 0 0 0,0-1 0 0 0,0-1 0 0 0,0 1 0 0 0,0-1 0 0 0,12-6 0 0 0,-11 2 0 0 0,-3 1-13 0 0,-5 5-54 0 0,-7 6-430 0 0,-7 14 371 0 0,0-1-1 0 0,1 1 1 0 0,-17 37 0 0 0,-6 10-106 0 0,3-8 61 0 0,3 1 1 0 0,2 1-1 0 0,-28 95 1 0 0,-33 198 38 0 0,59-227 146 0 0,-11 52 940 0 0,31-124-458 0 0,-4 71 0 0 0,12-102-439 0 0,1 1-1 0 0,2-1 1 0 0,0 1-1 0 0,1-1 1 0 0,8 29-1 0 0,-8-41-35 0 0,1 0-1 0 0,0 0 1 0 0,0-1-1 0 0,1 1 1 0 0,0-1-1 0 0,1 0 1 0 0,0-1-1 0 0,1 1 1 0 0,0-1-1 0 0,0 0 1 0 0,1-1-1 0 0,14 13 0 0 0,-17-18 10 0 0,0 1-1 0 0,1-1 0 0 0,-1 0 0 0 0,1 0 1 0 0,-1-1-1 0 0,1 0 0 0 0,0 0 0 0 0,0 0 1 0 0,0 0-1 0 0,0-1 0 0 0,0 0 0 0 0,9 0 0 0 0,-14-1-2 0 0,0 0-1 0 0,0 0 1 0 0,1-1-1 0 0,-1 1 1 0 0,0 0-1 0 0,0-1 1 0 0,0 1-1 0 0,0-1 1 0 0,0 1-1 0 0,0-1 1 0 0,0 1-1 0 0,0-1 0 0 0,0 0 1 0 0,0 0-1 0 0,0 1 1 0 0,0-1-1 0 0,0 0 1 0 0,0 0-1 0 0,-1 0 1 0 0,1 0-1 0 0,0 0 1 0 0,-1 0-1 0 0,1 0 1 0 0,-1 0-1 0 0,1 0 0 0 0,-1 0 1 0 0,1 0-1 0 0,-1-2 1 0 0,1 1 42 0 0,0 0 0 0 0,-1 0 0 0 0,0 0 0 0 0,0 0 1 0 0,1 0-1 0 0,-1-1 0 0 0,0 1 0 0 0,0 0 0 0 0,-1 0 0 0 0,1 0 0 0 0,0 0 0 0 0,-1 0 1 0 0,1 0-1 0 0,-1 0 0 0 0,0 0 0 0 0,-1-2 0 0 0,1 2-38 0 0,-1-1 0 0 0,1 1-1 0 0,-1 0 1 0 0,0 0 0 0 0,0 0-1 0 0,0 0 1 0 0,0 1 0 0 0,0-1-1 0 0,0 0 1 0 0,-1 1 0 0 0,1 0 0 0 0,-1-1-1 0 0,1 1 1 0 0,-4-1 0 0 0,1 0-66 0 0,0 1-1 0 0,0 0 1 0 0,0 1 0 0 0,0-1 0 0 0,0 1 0 0 0,0 0 0 0 0,0 0 0 0 0,0 1 0 0 0,-10 1-1 0 0,12-1-26 0 0,2-1 44 0 0,-1 1-1 0 0,1-1 1 0 0,-1 0 0 0 0,1 0 0 0 0,0 0 0 0 0,-1 0-1 0 0,1 0 1 0 0,-1-1 0 0 0,1 1 0 0 0,0 0-1 0 0,-1-1 1 0 0,1 1 0 0 0,0-1 0 0 0,-2 0-1 0 0,-15-5-47 0 0,8 3 54 0 0,1 0 0 0 0,-1 0 0 0 0,0 1 1 0 0,0 0-1 0 0,0 1 0 0 0,-16 0 0 0 0,-32 7 12 0 0,-113 25 0 0 0,119-20 0 0 0,-91 17 0 0 0,-44 10 0 0 0,148-32-12 0 0,38-6-67 0 0,15 0-270 0 0,132-9-676 0 0,-145 9 917 0 0</inkml:trace>
</inkml:ink>
</file>

<file path=ppt/ink/ink9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1:47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1 117 9071 0 0,'1'-13'414'0'0,"-1"10"-12"0"0,1 1-258 0 0,-1 1 665 0 0,0-1-1 0 0,1 1 0 0 0,-1 0 0 0 0,1-1 1 0 0,0 1-1 0 0,-1 0 0 0 0,1-1 0 0 0,0 1 1 0 0,1-2-1 0 0,11-7 1947 0 0,-8 7-2912 0 0,1 1 1 0 0,-1 0-1 0 0,10-3 0 0 0,-5 3 1106 0 0,55-16-125 0 0,122-18 0 0 0,-168 33-874 0 0,0 1 0 0 0,18 1 0 0 0,-28 2-1028 0 0,-1-1 1 0 0,0 1 0 0 0,14 4-1 0 0</inkml:trace>
</inkml:ink>
</file>

<file path=ppt/ink/ink9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1:48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13359 0 0,'0'0'5891'0'0,"1"0"-5027"0"0,14-8-331 0 0,-1 1 1 0 0,1 0 0 0 0,0 2-1 0 0,1 0 1 0 0,24-5 0 0 0,82-7-459 0 0,-100 16-449 0 0,41 1 0 0 0,-55 0-128 0 0,0 1 1 0 0,0 1-1 0 0,0-1 0 0 0,0 1 1 0 0,0 1-1 0 0,0-1 1 0 0,0 2-1 0 0,8 4 1 0 0,-1 1-1253 0 0</inkml:trace>
</inkml:ink>
</file>

<file path=ppt/ink/ink9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1:49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9671 0 0,'0'0'8683'0'0,"1"-1"-8047"0"0,3-2-382 0 0,-1 0 0 0 0,1 0-1 0 0,0 1 1 0 0,0 0 0 0 0,0-1 0 0 0,0 1 0 0 0,0 0 0 0 0,9-2-1 0 0,41-8 618 0 0,-32 8-633 0 0,323-46-1323 0 0,-319 48-782 0 0</inkml:trace>
</inkml:ink>
</file>

<file path=ppt/ink/ink9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1:49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6 3223 0 0,'0'0'600'0'0,"11"-6"6402"0"0,-45 27 1851 0 0,-83 53-8442 0 0,91-54-353 0 0,1 1 0 0 0,-34 36 0 0 0,36-34-58 0 0,7-7 9 0 0,1 1 0 0 0,0 0 1 0 0,1 1-1 0 0,1 1 0 0 0,0 0 0 0 0,-12 26 0 0 0,24-42-2 0 0,0-1-1 0 0,0 1 1 0 0,0 0-1 0 0,0-1 0 0 0,1 1 1 0 0,-1 0-1 0 0,1 0 1 0 0,-1 0-1 0 0,1-1 1 0 0,0 1-1 0 0,0 0 1 0 0,1 0-1 0 0,-1 0 0 0 0,0-1 1 0 0,1 1-1 0 0,0 0 1 0 0,0 0-1 0 0,0-1 1 0 0,1 4-1 0 0,0-4 32 0 0,-1 1 1 0 0,1-1-1 0 0,0 1 0 0 0,0-1 0 0 0,0 0 1 0 0,1 1-1 0 0,-1-1 0 0 0,0 0 0 0 0,1-1 1 0 0,0 1-1 0 0,-1 0 0 0 0,1-1 0 0 0,0 1 1 0 0,0-1-1 0 0,0 0 0 0 0,0 0 0 0 0,3 1 1 0 0,13 2 91 0 0,-1-1 1 0 0,1-1 0 0 0,1 0 0 0 0,21-1-1 0 0,79-10 651 0 0,-81 6-705 0 0,67-1-4277 0 0,-77 0 881 0 0,-26 3 1625 0 0</inkml:trace>
</inkml:ink>
</file>

<file path=ppt/ink/ink9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1:50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395 107 12295 0 0,'10'-9'379'0'0,"-1"0"0"0"0,20-13-1 0 0,-18 14 903 0 0,18-16 1462 0 0,-28 23-2610 0 0,-1-1 0 0 0,0 1 0 0 0,-1 0 0 0 0,1-1 0 0 0,0 1 0 0 0,0 0 0 0 0,0 0 0 0 0,-1-1 0 0 0,1 1 0 0 0,-1 0 0 0 0,1 0 0 0 0,-1 0 0 0 0,1-1 0 0 0,-1 1 0 0 0,0 0 0 0 0,1 0 0 0 0,-1 0 0 0 0,0 0 0 0 0,0 0 0 0 0,0 0-1 0 0,0 0 1 0 0,0 1 0 0 0,-2-2 0 0 0,1 1-51 0 0,-1 0 0 0 0,1 0 0 0 0,-1 0 0 0 0,0 0 0 0 0,1 1 0 0 0,-1-1 0 0 0,0 1 0 0 0,0 0 0 0 0,1 0 0 0 0,-6 0 1 0 0,-4 1-33 0 0,0 1 1 0 0,0 0 0 0 0,0 1 0 0 0,0 1 0 0 0,1-1 0 0 0,-1 2 0 0 0,1 0 0 0 0,0 0 0 0 0,0 1 0 0 0,1 0 0 0 0,-17 14 0 0 0,10-6-54 0 0,0 1 0 0 0,2 0 1 0 0,0 2-1 0 0,0-1 0 0 0,-18 31 0 0 0,29-42 1 0 0,1 0-1 0 0,1 0 0 0 0,-1 0 1 0 0,1 1-1 0 0,0-1 0 0 0,0 0 1 0 0,0 1-1 0 0,1 0 0 0 0,-1-1 1 0 0,1 8-1 0 0,1-11-11 0 0,0 1 0 0 0,0 0 0 0 0,0 0 0 0 0,1 0 0 0 0,-1 0 0 0 0,1-1 0 0 0,0 1 0 0 0,0 0 0 0 0,0 0 0 0 0,0-1 0 0 0,0 1 0 0 0,1-1 0 0 0,-1 1 0 0 0,1-1 0 0 0,-1 0 0 0 0,1 1 0 0 0,0-1 0 0 0,0 0 0 0 0,0 0 0 0 0,0 0 0 0 0,1-1 0 0 0,2 3 0 0 0,14 8-117 0 0,0-2-1 0 0,27 12 1 0 0,-26-13-38 0 0,37 22 0 0 0,-50-27 155 0 0,-1 1 0 0 0,0 0 0 0 0,1 0 1 0 0,-2 1-1 0 0,1 0 0 0 0,-1 0 0 0 0,0 0 0 0 0,0 1 1 0 0,4 7-1 0 0,-3-4 5 0 0,-3-6 10 0 0,-1 0 1 0 0,0 0 0 0 0,0 0-1 0 0,0 1 1 0 0,0-1 0 0 0,-1 0-1 0 0,2 9 1 0 0,-3-11 44 0 0,1 1 1 0 0,-1-1 0 0 0,0 0-1 0 0,0 1 1 0 0,0-1 0 0 0,-1 1-1 0 0,1-1 1 0 0,-1 1 0 0 0,1-1-1 0 0,-1 0 1 0 0,0 1-1 0 0,0-1 1 0 0,0 0 0 0 0,0 1-1 0 0,0-1 1 0 0,0 0 0 0 0,-1 0-1 0 0,1 0 1 0 0,-1 0 0 0 0,1 0-1 0 0,-1-1 1 0 0,0 1 0 0 0,0 0-1 0 0,0-1 1 0 0,-4 3-1 0 0,-4 3 21 0 0,0-1 0 0 0,0-1-1 0 0,-1 1 1 0 0,-11 3-1 0 0,5-3-62 0 0,1-1 0 0 0,-1-1-1 0 0,0-1 1 0 0,-24 3 0 0 0,-69-3 28 0 0,20-1-19 0 0,69 1-42 0 0,19-2-122 0 0,5-2-253 0 0,62-11-2129 0 0,-36 5 1258 0 0</inkml:trace>
</inkml:ink>
</file>

<file path=ppt/ink/ink9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1:51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33 8751 0 0,'2'-1'674'0'0,"38"-16"779"0"0,2 3 8352 0 0,-42 15-9525 0 0,-3 7-199 0 0,-1-1 0 0 0,1 0-1 0 0,-1 0 1 0 0,0 0-1 0 0,-1-1 1 0 0,0 0 0 0 0,0 1-1 0 0,-11 9 1 0 0,-56 42 81 0 0,28-23-97 0 0,-51 53 7 0 0,78-69-70 0 0,1 0 1 0 0,0 1 0 0 0,-14 24 0 0 0,25-36 23 0 0,1 1 1 0 0,-1 0-1 0 0,1 0 0 0 0,1 0 0 0 0,0 0 0 0 0,0 1 1 0 0,1-1-1 0 0,0 1 0 0 0,1-1 0 0 0,0 1 1 0 0,0 0-1 0 0,1 0 0 0 0,0-1 0 0 0,1 1 0 0 0,0 0 1 0 0,1-1-1 0 0,2 12 0 0 0,-3-20 54 0 0,6 10 0 0 0,-5-9-68 0 0,0 0-1 0 0,1 0 1 0 0,-1 0-1 0 0,1-1 0 0 0,-1 1 1 0 0,1-1-1 0 0,0 1 1 0 0,0-1-1 0 0,-1 0 1 0 0,1 0-1 0 0,0 0 1 0 0,0 0-1 0 0,0 0 1 0 0,0-1-1 0 0,0 0 0 0 0,0 1 1 0 0,5-1-1 0 0,7-1 70 0 0,-1 1-1 0 0,19-5 1 0 0,-30 5-78 0 0,82-18 127 0 0,-76 16-212 0 0,1-2 0 0 0,-1 1-1 0 0,0-1 1 0 0,0 0 0 0 0,0-1 0 0 0,14-10-1 0 0,-7-3-4116 0 0,-12 13 733 0 0,3-4-2986 0 0</inkml:trace>
</inkml:ink>
</file>

<file path=ppt/ink/ink9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1:51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44 1839 0 0,'-13'-15'-36'0'0,"-17"-13"17688"0"0,34 31-17500 0 0,0 0 0 0 0,0 0 0 0 0,0-1 0 0 0,1 1 0 0 0,-1-1 0 0 0,1 0 0 0 0,-1 0 0 0 0,1-1 0 0 0,8 3 0 0 0,2-1 148 0 0,30 3 0 0 0,91-2 876 0 0,-114-3-958 0 0,-13-1-91 0 0,-1 0-1 0 0,1 1 1 0 0,0 0-1 0 0,-1 0 1 0 0,11 4-1 0 0,-18-5-124 0 0,0 0 0 0 0,-1 1-1 0 0,1-1 1 0 0,0 0-1 0 0,0 0 1 0 0,-1 1 0 0 0,1-1-1 0 0,0 1 1 0 0,-1-1-1 0 0,1 0 1 0 0,-1 1-1 0 0,1-1 1 0 0,-1 1 0 0 0,1 0-1 0 0,0-1 1 0 0,-1 1-1 0 0,0-1 1 0 0,1 1 0 0 0,-1 0-1 0 0,1-1 1 0 0,-1 1-1 0 0,0 0 1 0 0,0 0-1 0 0,1-1 1 0 0,-1 1 0 0 0,0 0-1 0 0,0-1 1 0 0,0 1-1 0 0,0 0 1 0 0,0 0 0 0 0,0 0-1 0 0,0-1 1 0 0,0 1-1 0 0,0 0 1 0 0,0 0-1 0 0,0-1 1 0 0,0 1 0 0 0,0 0-1 0 0,-1 0 1 0 0,1-1-1 0 0,0 1 1 0 0,-1 0 0 0 0,1-1-1 0 0,-1 2 1 0 0,0-1 10 0 0,-2 4 2 0 0,-1 1 0 0 0,-1-1-1 0 0,1 0 1 0 0,-1 0 0 0 0,0-1-1 0 0,0 0 1 0 0,0 0-1 0 0,0 0 1 0 0,-9 5 0 0 0,-4 3 4 0 0,-5 5-16 0 0,-91 71 37 0 0,95-71-31 0 0,0 0 0 0 0,1 2-1 0 0,-23 31 1 0 0,39-48-8 0 0,0 1 0 0 0,1 0 0 0 0,-1 0 0 0 0,1 0 0 0 0,0-1 0 0 0,-1 1 0 0 0,1 1 0 0 0,0-1 0 0 0,1 0 0 0 0,-1 0 0 0 0,1 0 0 0 0,-1 6 0 0 0,1-7-6 0 0,0-1 1 0 0,0 0-1 0 0,0 0 0 0 0,0 1 0 0 0,0-1 0 0 0,0 0 1 0 0,1 1-1 0 0,-1-1 0 0 0,0 0 0 0 0,1 0 0 0 0,-1 0 1 0 0,1 1-1 0 0,-1-1 0 0 0,1 0 0 0 0,0 0 0 0 0,-1 0 1 0 0,1 0-1 0 0,0 0 0 0 0,0 0 0 0 0,0 0 0 0 0,1 1 1 0 0,-2-2-9 0 0,0 0-1 0 0,1 0 1 0 0,-1 1 0 0 0,1-1 0 0 0,-1 1 0 0 0,0-1 0 0 0,1 0 0 0 0,-1 1 0 0 0,0-1-1 0 0,1 1 1 0 0,-1-1 0 0 0,0 1 0 0 0,0-1 0 0 0,1 1 0 0 0,-1-1 0 0 0,0 1 0 0 0,0-1 0 0 0,0 1-1 0 0,0-1 1 0 0,0 2 0 0 0,2-1-65 0 0,-1 1-1 0 0,1-1 1 0 0,-1 0-1 0 0,1 0 1 0 0,0 1-1 0 0,-1-1 1 0 0,1 0-1 0 0,2 0 1 0 0,-3 0-6 0 0,10 5-693 0 0,0-1 0 0 0,1 0 1 0 0,-1-1-1 0 0,23 5 0 0 0,-16-5-669 0 0</inkml:trace>
</inkml:ink>
</file>

<file path=ppt/ink/ink9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1:52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8751 0 0,'0'0'674'0'0,"2"1"-438"0"0,13 15 374 0 0,0-1 1 0 0,1-1-1 0 0,0 0 1 0 0,2-1-1 0 0,-1-1 0 0 0,22 11 1 0 0,79 35 1404 0 0,-73-38-106 0 0,54 34-1 0 0,-87-46-1452 0 0,0 1 0 0 0,20 18-1 0 0,-28-22-395 0 0,0-1-1 0 0,1 1 0 0 0,-2 0 0 0 0,1 0 0 0 0,0 1 0 0 0,-1-1 1 0 0,0 1-1 0 0,4 11 0 0 0,-6-14-87 0 0,0 0-1 0 0,-1 1 1 0 0,0-1 0 0 0,1 0-1 0 0,-1 0 1 0 0,-1 1 0 0 0,1-1-1 0 0,0 0 1 0 0,-1 0 0 0 0,1 0-1 0 0,-1 1 1 0 0,0-1 0 0 0,0 0-1 0 0,-1 0 1 0 0,-1 4 0 0 0,0-3-590 0 0,1 1 1 0 0,-1-1 0 0 0,0 0-1 0 0,-7 8 1 0 0</inkml:trace>
</inkml:ink>
</file>

<file path=ppt/ink/ink9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1:52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0 7831 0 0,'0'0'706'0'0,"-1"1"-578"0"0,-14 7 2015 0 0,-29 10 1 0 0,1 1 2641 0 0,15-4-4451 0 0,14-5 103 0 0,1 0 0 0 0,1 1 0 0 0,0 1 0 0 0,-13 15 0 0 0,-40 57 775 0 0,16-19-569 0 0,36-49-531 0 0,-44 55-4 0 0,-100 97-1 0 0,157-168-108 0 0,-12 11-793 0 0,0-1 0 0 0,-17 11 0 0 0,27-20-328 0 0</inkml:trace>
</inkml:ink>
</file>

<file path=ppt/ink/ink9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1:52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286 433 5983 0 0,'-2'-1'464'0'0,"-1"0"-33"0"0,0 0 0 0 0,0-1 0 0 0,0 1 0 0 0,-1 0 0 0 0,1 0 0 0 0,-1 1-1 0 0,1-1 1 0 0,-1 1 0 0 0,-5 0 0 0 0,-11-2 3834 0 0,12 0-3321 0 0,0-1 0 0 0,-13-6 0 0 0,0 0-182 0 0,-68-22 36 0 0,84 29-786 0 0,0 1 0 0 0,0-1 0 0 0,0-1 0 0 0,0 1 0 0 0,0-1 0 0 0,1 1 1 0 0,-1-1-1 0 0,1-1 0 0 0,0 1 0 0 0,0-1 0 0 0,-7-7 0 0 0,9 9-1 0 0,0-1-1 0 0,1 0 0 0 0,-1 0 1 0 0,1 0-1 0 0,-1 0 0 0 0,1 0 1 0 0,0-1-1 0 0,0 1 0 0 0,0 0 0 0 0,1 0 1 0 0,-1-1-1 0 0,1 1 0 0 0,0-1 1 0 0,0 1-1 0 0,0 0 0 0 0,0-1 1 0 0,0 1-1 0 0,1 0 0 0 0,1-6 1 0 0,1 1-23 0 0,-1 1 1 0 0,2-1-1 0 0,-1 1 1 0 0,1 0 0 0 0,0 0-1 0 0,0 1 1 0 0,1-1 0 0 0,5-5-1 0 0,5-5-262 0 0,28-22 0 0 0,-24 23 47 0 0,1 2 0 0 0,1 1 0 0 0,0 0 0 0 0,1 2 1 0 0,0 0-1 0 0,1 1 0 0 0,0 2 0 0 0,0 0 0 0 0,1 2 0 0 0,35-6 0 0 0,-16 6 597 0 0,0 3-1 0 0,0 1 1 0 0,0 2-1 0 0,0 2 1 0 0,48 8-1 0 0,-86-9-298 0 0,-2-1-30 0 0,-1 1 0 0 0,1-1 0 0 0,-1 1 0 0 0,1 0 0 0 0,-1 0 0 0 0,0 0 0 0 0,1 0 0 0 0,-1 0 0 0 0,0 0 0 0 0,4 3 0 0 0,-6-3-37 0 0,0 0 0 0 0,0-1 0 0 0,0 1 1 0 0,0 0-1 0 0,0-1 0 0 0,0 1 1 0 0,0 0-1 0 0,0-1 0 0 0,0 1 0 0 0,0 0 1 0 0,0-1-1 0 0,-1 1 0 0 0,1-1 1 0 0,0 1-1 0 0,0 0 0 0 0,0-1 0 0 0,-1 1 1 0 0,1-1-1 0 0,-1 2 0 0 0,1-2 5 0 0,-5 8 13 0 0,-1 0 0 0 0,0 0 0 0 0,0-1 0 0 0,0 0 0 0 0,-1 0 0 0 0,0-1 0 0 0,-15 11 0 0 0,-2 3 25 0 0,-209 160 100 0 0,150-120-153 0 0,76-56-26 0 0,0 0 0 0 0,0 0 0 0 0,-1-1 0 0 0,1 1 0 0 0,-10 1-1 0 0,14-4-23 0 0,1 0-112 0 0,1-2-191 0 0,0 1 325 0 0,0-1-1 0 0,0 1 0 0 0,0-1 1 0 0,0 0-1 0 0,0 1 1 0 0,0-1-1 0 0,1 1 1 0 0,-1-1-1 0 0,0 0 0 0 0,0 0 1 0 0,1 0-1 0 0,-1 1 1 0 0,0-1-1 0 0,1 0 0 0 0,-1 0 1 0 0,1 0-1 0 0,-1 0 1 0 0,1 0-1 0 0,-1 0 1 0 0,1 0-1 0 0,0 0 0 0 0,0 0 1 0 0,-1 0-1 0 0,1 0 1 0 0,0-3-1 0 0,0 1-279 0 0,0 0-1 0 0,1-1 1 0 0,-1 1-1 0 0,1 0 1 0 0,0-1-1 0 0,0 1 1 0 0,2-5 0 0 0,4-8-1064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0:49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8287 0 0,'-1'4'9149'0'0,"6"-4"-6144"0"0,13-3-977 0 0,28-9-2388 0 0,-42 11 914 0 0,29-7-343 0 0,50-5 0 0 0,-57 10-185 0 0,8-1-137 0 0,134-12-1838 0 0,-152 17-124 0 0,-8 0-2442 0 0</inkml:trace>
</inkml:ink>
</file>

<file path=ppt/ink/ink9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1:53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11 9671 0 0,'15'-10'5811'0'0,"-17"11"-5599"0"0,1 0 0 0 0,-1 0-1 0 0,1 0 1 0 0,0 0 0 0 0,0 1 0 0 0,-1-1-1 0 0,1 0 1 0 0,0 1 0 0 0,-1 1 0 0 0,-1 1-54 0 0,-36 46-33 0 0,3 2 1 0 0,-42 79-1 0 0,48-79 36 0 0,-163 230 691 0 0,118-190-699 0 0,44-56-103 0 0,1 1-1 0 0,2 1 1 0 0,-30 57 0 0 0,55-90 13 0 0,0 1-1 0 0,1-1 1 0 0,0 1 0 0 0,0 0-1 0 0,0-1 1 0 0,1 1 0 0 0,0 0-1 0 0,0 7 1 0 0,0-11-167 0 0,2 1 1 0 0,-1-1-1 0 0,0 0 0 0 0,0 1 0 0 0,1-1 1 0 0,0 0-1 0 0,-1 0 0 0 0,1 1 1 0 0,0-1-1 0 0,0 0 0 0 0,0 0 1 0 0,2 3-1 0 0,-1-3-456 0 0,0 0-1 0 0,-1 0 1 0 0,1 0 0 0 0,0 0-1 0 0,0 0 1 0 0,0-1 0 0 0,5 3 0 0 0,9 4-5546 0 0</inkml:trace>
</inkml:ink>
</file>

<file path=ppt/ink/ink9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1:53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6911 0 0,'0'0'9264'0'0,"2"1"-7993"0"0,3 2-861 0 0,0 0 1 0 0,0 1-1 0 0,0-1 1 0 0,0 1 0 0 0,0 0-1 0 0,5 8 1 0 0,25 32 583 0 0,-11-13-391 0 0,25 26 213 0 0,3-2 1 0 0,70 57 0 0 0,132 77-62 0 0,-229-172-709 0 0,2-1 1 0 0,54 25 0 0 0,-70-37-135 0 0,0 0-1 0 0,-1 0 1 0 0,2-1 0 0 0,-1-1 0 0 0,0 0 0 0 0,0 0 0 0 0,1-1 0 0 0,-1-1 0 0 0,1 0 0 0 0,-1 0 0 0 0,14-3-1 0 0,-9-2-1472 0 0,-3-4-467 0 0</inkml:trace>
</inkml:ink>
</file>

<file path=ppt/ink/ink9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1:53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1 13823 0 0,'0'0'1580'0'0,"-1"1"-769"0"0,-11 8 20 0 0,0 0 1 0 0,0 1-1 0 0,2 1 1 0 0,-1 0-1 0 0,-12 18 1 0 0,-9 8-29 0 0,-43 43-11 0 0,-151 125 1 0 0,191-179-788 0 0,-153 126-383 0 0,155-120-354 0 0,14-7-5387 0 0,8-9-921 0 0</inkml:trace>
</inkml:ink>
</file>

<file path=ppt/ink/ink9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1:55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27 2303 0 0,'0'0'102'0'0,"2"-1"-1"0"0,48-24 13915 0 0,-51 28-13228 0 0,-1 6-587 0 0,-1 0 0 0 0,0 0 0 0 0,-1 0 0 0 0,0 0 0 0 0,0 0 0 0 0,-1-1 0 0 0,-7 11 0 0 0,-49 57 158 0 0,42-53-245 0 0,-36 41-1 0 0,10-12 59 0 0,-46 69-1 0 0,80-105-170 0 0,-11 17 9 0 0,1 2 1 0 0,-24 53-1 0 0,41-77-7 0 0,-1 0 0 0 0,2 0 0 0 0,0 0 0 0 0,0 1 0 0 0,1-1 0 0 0,0 1 0 0 0,1-1 1 0 0,1 1-1 0 0,0 0 0 0 0,0-1 0 0 0,1 1 0 0 0,0 0 0 0 0,5 14 0 0 0,-1-10-10 0 0,1 1 0 0 0,1-1 0 0 0,0 0 0 0 0,2-1 0 0 0,-1 0 0 0 0,2 0 0 0 0,0-1 0 0 0,1 0 0 0 0,0 0 0 0 0,23 19 0 0 0,10 5-238 0 0,94 60 0 0 0,-1-1-59 0 0,-98-64 265 0 0,67 72-1 0 0,-90-86 37 0 0,-1 0 0 0 0,0 1 0 0 0,-2 0 0 0 0,0 1 0 0 0,-2 1 0 0 0,11 27 0 0 0,-18-37-24 0 0,0 0 0 0 0,-1 0 0 0 0,0 1 0 0 0,-1-1 0 0 0,-1 1 0 0 0,0 0 0 0 0,0-1-1 0 0,-1 1 1 0 0,-1 0 0 0 0,0-1 0 0 0,-1 1 0 0 0,-5 20 0 0 0,2-18-33 0 0,-1-1 0 0 0,0 1 0 0 0,-1-1 0 0 0,0 0 0 0 0,-1-1 0 0 0,0 0 0 0 0,-1 0 0 0 0,-1-1 0 0 0,-21 21 0 0 0,7-11 121 0 0,-1 0-1 0 0,0-3 0 0 0,-2 0 0 0 0,0-1 1 0 0,-1-2-1 0 0,-1 0 0 0 0,-1-2 0 0 0,0-2 1 0 0,-36 11-1 0 0,60-21 30 0 0,1-1 0 0 0,-1 0 0 0 0,0 0 0 0 0,1 0 1 0 0,-1-1-1 0 0,0 0 0 0 0,1 0 0 0 0,-1 0 0 0 0,0-1 0 0 0,1 0 1 0 0,-1 0-1 0 0,-5-2 0 0 0,10 3-99 0 0,0-1 0 0 0,0 1 0 0 0,0-1-1 0 0,1 1 1 0 0,-1-1 0 0 0,0 0 0 0 0,1 1 0 0 0,-1-1 0 0 0,0 0 0 0 0,1 1 0 0 0,-1-1-1 0 0,1 0 1 0 0,-1 0 0 0 0,1 0 0 0 0,-1 1 0 0 0,1-1 0 0 0,0 0 0 0 0,-1 0 0 0 0,1 0 0 0 0,0-2-1 0 0,-1-18-1117 0 0,1 20 1074 0 0,3-23-855 0 0,4 2-11 0 0</inkml:trace>
</inkml:ink>
</file>

<file path=ppt/ink/ink9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1:56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19 9647 0 0,'9'-4'208'0'0,"0"1"0"0"0,0 0 0 0 0,0 1 0 0 0,18-2 0 0 0,-5 2 130 0 0,-18 3-87 0 0,-2 1 0 0 0,-1-2-154 0 0,0 0 0 0 0,0 0 0 0 0,0 1 0 0 0,0-1 0 0 0,0 1 0 0 0,0-1 0 0 0,0 0 0 0 0,0 1 0 0 0,0 0 0 0 0,-1-1 1 0 0,1 1-1 0 0,0-1 0 0 0,0 1 0 0 0,-1 0 0 0 0,1 0 0 0 0,0-1 0 0 0,-1 1 0 0 0,1 0 0 0 0,-1 0 0 0 0,1 0 0 0 0,-1 0 0 0 0,1 0 0 0 0,-1 0 0 0 0,0 0 0 0 0,1-1 0 0 0,-1 1 0 0 0,0 0 0 0 0,0 0 0 0 0,0 0 0 0 0,0 0 0 0 0,0 0 0 0 0,0 0 0 0 0,0 0 0 0 0,0 0 0 0 0,0 0 0 0 0,-1 2 0 0 0,0 1 131 0 0,0 0-1 0 0,0 0 1 0 0,0 0-1 0 0,-1 0 1 0 0,0 0-1 0 0,-4 6 1 0 0,2-4 2 0 0,-1 0-1 0 0,0 0 1 0 0,-1 0 0 0 0,1-1-1 0 0,-1 1 1 0 0,0-1 0 0 0,0-1-1 0 0,-1 1 1 0 0,-7 3 0 0 0,-11 4 505 0 0,-33 12-1 0 0,1 0-27 0 0,34-12-628 0 0,1 0 0 0 0,0 1 0 0 0,0 1-1 0 0,2 2 1 0 0,-24 21 0 0 0,36-30-81 0 0,1 0 1 0 0,-1 1-1 0 0,1 1 1 0 0,1-1-1 0 0,0 1 1 0 0,0 0-1 0 0,1 0 1 0 0,0 1-1 0 0,0-1 0 0 0,1 1 1 0 0,1 0-1 0 0,-1 1 1 0 0,2-1-1 0 0,-1 0 1 0 0,0 13-1 0 0,3-20 3 0 0,0 0-1 0 0,0 0 1 0 0,0 0-1 0 0,0-1 1 0 0,1 1-1 0 0,-1 0 1 0 0,1 0-1 0 0,0-1 1 0 0,0 1-1 0 0,0 0 1 0 0,0-1-1 0 0,0 1 1 0 0,1-1-1 0 0,-1 1 1 0 0,1-1-1 0 0,1 3 1 0 0,0-2-4 0 0,1 0 0 0 0,-1 0-1 0 0,0 0 1 0 0,1 0 0 0 0,0-1 0 0 0,0 0 0 0 0,-1 0 0 0 0,1 0 0 0 0,7 2 0 0 0,3 1-7 0 0,0-2-1 0 0,0 0 1 0 0,1-1 0 0 0,-1 0-1 0 0,20-1 1 0 0,59-2-982 0 0,158-24-1 0 0,-214 20-2 0 0</inkml:trace>
</inkml:ink>
</file>

<file path=ppt/ink/ink9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1:56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47 12959 0 0,'0'0'595'0'0,"1"-2"-18"0"0,5-10-371 0 0,0 1-62 0 0,-4 9 481 0 0,-2 2-394 0 0,1 0 0 0 0,-1-1 0 0 0,0 1 0 0 0,1-1-1 0 0,-1 1 1 0 0,0-1 0 0 0,1 1 0 0 0,-1-1 0 0 0,0 1 0 0 0,1-1 0 0 0,-1 1 0 0 0,0-1 0 0 0,0 0 0 0 0,0 1-1 0 0,1-1 1 0 0,-1 0 0 0 0,-17 13-156 0 0,-52 40 460 0 0,60-44-476 0 0,0 0-1 0 0,1 0 0 0 0,0 1 1 0 0,1 0-1 0 0,-9 13 0 0 0,13-19-58 0 0,0 1 0 0 0,0 16 0 0 0,4-4 0 0 0,-1-13 18 0 0,1 0-1 0 0,0 0 1 0 0,0 1-1 0 0,1-1 0 0 0,-1 0 1 0 0,0-1-1 0 0,1 1 1 0 0,0 0-1 0 0,0 0 1 0 0,0-1-1 0 0,0 1 0 0 0,0-1 1 0 0,0 1-1 0 0,1-1 1 0 0,4 3-1 0 0,-2-2 52 0 0,-1 0 0 0 0,1-1 0 0 0,0 0 0 0 0,0 0 0 0 0,0 0 0 0 0,0-1 0 0 0,1 1 0 0 0,9 0 0 0 0,-1-1 70 0 0,-1-1 0 0 0,1 0 0 0 0,-1-1 0 0 0,1 0-1 0 0,-1-1 1 0 0,25-7 0 0 0,5-8 81 0 0,-43 16-215 0 0,1 1 0 0 0,0 0 0 0 0,0-1 0 0 0,-1 1 0 0 0,1-1-1 0 0,0 1 1 0 0,-1-1 0 0 0,1 1 0 0 0,0-1 0 0 0,-1 1 0 0 0,1-1 0 0 0,-1 0-1 0 0,1 1 1 0 0,-1-1 0 0 0,1 0 0 0 0,-1 1 0 0 0,0-1 0 0 0,1 0 0 0 0,-1 0 0 0 0,0 0-1 0 0,1 1 1 0 0,-1-1 0 0 0,0 0 0 0 0,0 0 0 0 0,0 0 0 0 0,0 0 0 0 0,0 1-1 0 0,0-1 1 0 0,0 0 0 0 0,0 0 0 0 0,0 0 0 0 0,0 1 0 0 0,-1-1 0 0 0,1 0 0 0 0,-1-1-1 0 0,0-1 2 0 0,0 0 0 0 0,0 0-1 0 0,0 1 1 0 0,-1-1-1 0 0,0 0 1 0 0,1 1 0 0 0,-4-4-1 0 0,-5-3 9 0 0,0 0 1 0 0,-1 1-1 0 0,0 0 0 0 0,-14-8 0 0 0,10 7-67 0 0,-19-15 0 0 0,33 23-72 0 0,-1-1-1 0 0,1 1 0 0 0,-1-1 0 0 0,1 0 0 0 0,0 1 0 0 0,-1-1 0 0 0,1 0 1 0 0,0 0-1 0 0,0 0 0 0 0,0 0 0 0 0,1 0 0 0 0,-1 0 0 0 0,0 0 0 0 0,1 0 1 0 0,-1 0-1 0 0,1 0 0 0 0,0 0 0 0 0,0 0 0 0 0,0 0 0 0 0,0 0 0 0 0,0 0 0 0 0,0-1 1 0 0,0 1-1 0 0,1 0 0 0 0,-1 0 0 0 0,1 0 0 0 0,0 0 0 0 0,-1 0 0 0 0,1 0 1 0 0,0 0-1 0 0,0 0 0 0 0,0 1 0 0 0,0-1 0 0 0,3-3 0 0 0,8-9-6450 0 0</inkml:trace>
</inkml:ink>
</file>

<file path=ppt/ink/ink9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1:56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81 12439 0 0,'19'-77'1542'0'0,"-19"77"-1494"0"0,0 0-1 0 0,0-1 1 0 0,0 1 0 0 0,0 0 0 0 0,0 0 0 0 0,0 0 0 0 0,0 0 0 0 0,-1-1 0 0 0,1 1 0 0 0,0 0 0 0 0,0 0 0 0 0,0 0 0 0 0,0 0 0 0 0,0 0 0 0 0,0-1-1 0 0,-1 1 1 0 0,1 0 0 0 0,0 0 0 0 0,0 0 0 0 0,0 0 0 0 0,0 0 0 0 0,-1 0 0 0 0,1 0 0 0 0,0 0 0 0 0,0 0 0 0 0,0 0 0 0 0,0-1 0 0 0,-1 1-1 0 0,1 0 1 0 0,0 0 0 0 0,0 0 0 0 0,0 0 0 0 0,-1 0 0 0 0,1 1 0 0 0,0-1 0 0 0,0 0 0 0 0,-7 0 557 0 0,4 1-382 0 0,0-1 0 0 0,0 1 0 0 0,0 0 0 0 0,0 1 0 0 0,0-1 1 0 0,0 0-1 0 0,1 1 0 0 0,-1-1 0 0 0,1 1 0 0 0,-1 0 0 0 0,-2 2 0 0 0,-25 28 409 0 0,20-22-589 0 0,-13 18-10 0 0,0 0 0 0 0,2 2-1 0 0,2 0 1 0 0,0 1 0 0 0,2 1 0 0 0,2 1-1 0 0,1 0 1 0 0,1 1 0 0 0,2 1-1 0 0,-9 44 1 0 0,-7 66 2 0 0,-20 83 26 0 0,35-184-40 0 0,-1-1 1 0 0,-3 0-1 0 0,-24 46 1 0 0,11-37-13 0 0,19-36-18 0 0,0 1 0 0 0,1 0 0 0 0,1 0 0 0 0,-11 36 0 0 0,19-53-18 0 0,0 1 0 0 0,0 0 1 0 0,-1-1-1 0 0,1 1 0 0 0,0 0 1 0 0,0-1-1 0 0,0 1 1 0 0,0 0-1 0 0,0-1 0 0 0,0 1 1 0 0,1 0-1 0 0,-1-1 0 0 0,0 1 1 0 0,0 0-1 0 0,0-1 1 0 0,1 1-1 0 0,-1-1 0 0 0,1 2 1 0 0,-1 0-80 0 0,1 0-285 0 0,1-1-1549 0 0,10 5 249 0 0</inkml:trace>
</inkml:ink>
</file>

<file path=ppt/ink/ink9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1:57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9 12439 0 0,'-3'-1'68'0'0,"-1"-1"0"0"0,1 1 0 0 0,-1 0 0 0 0,1 0 0 0 0,-1 0 0 0 0,0 0 0 0 0,1 1 0 0 0,-1-1 0 0 0,0 1 0 0 0,0 0 0 0 0,1 0 0 0 0,-1 1 0 0 0,0-1 0 0 0,1 1 0 0 0,-1 0 0 0 0,0 0 0 0 0,1 0 0 0 0,-1 0 0 0 0,-5 3 0 0 0,5-1 641 0 0,-1-1 0 0 0,1 1 0 0 0,0 0 0 0 0,-7 7 1 0 0,10-8 480 0 0,5 9 296 0 0,0-6-853 0 0,2-1-439 0 0,-1 0 0 0 0,1-1 0 0 0,1 1 0 0 0,-1-1 0 0 0,0-1 0 0 0,1 1-1 0 0,-1-1 1 0 0,1 0 0 0 0,0-1 0 0 0,0 1 0 0 0,-1-1 0 0 0,9 0 0 0 0,61-3 815 0 0,133-21 0 0 0,-143 14-860 0 0,198-32-1419 0 0,-243 39-147 0 0,-1 2-71 0 0</inkml:trace>
</inkml:ink>
</file>

<file path=ppt/ink/ink9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1:57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11 17999 0 0,'0'0'1970'0'0,"-1"2"-1688"0"0,0 7-91 0 0,1 0 0 0 0,0 0 0 0 0,0 0 0 0 0,1 0 0 0 0,0 0 0 0 0,0 0 0 0 0,1 0 0 0 0,0 0 0 0 0,1 0 0 0 0,0 0 0 0 0,0-1 0 0 0,7 11 0 0 0,5 8 205 0 0,2 0 0 0 0,26 30 0 0 0,-6-7 4 0 0,-3 2-331 0 0,-22-32-37 0 0,1 0 0 0 0,1 0 0 0 0,30 31 0 0 0,-37-46-71 0 0,0 1-1 0 0,0-1 1 0 0,1 0-1 0 0,-1-1 1 0 0,1 0-1 0 0,0 0 1 0 0,11 3-1 0 0,-4-2-77 0 0,0-1 0 0 0,0-1-1 0 0,17 3 1 0 0,-28-6-249 0 0,-3 0 155 0 0,1 1 0 0 0,0-1 0 0 0,-1 0 0 0 0,1 0 0 0 0,0 0 0 0 0,0 0 0 0 0,-1 0 0 0 0,1 0 0 0 0,0 0 0 0 0,-1 0-1 0 0,1-1 1 0 0,0 1 0 0 0,-1-1 0 0 0,1 1 0 0 0,2-2 0 0 0,5-6-1501 0 0</inkml:trace>
  <inkml:trace contextRef="#ctx0" brushRef="#br0" timeOffset="1">471 15 3223 0 0,'-5'-14'14089'0'0,"-6"22"-11009"0"0,-16 18-5125 0 0,21-19 3277 0 0,-216 201 923 0 0,212-200-2102 0 0,-49 44 247 0 0,-53 59 0 0 0,95-90-343 0 0,17-18-9 0 0,-2-1-148 0 0,18 7-12869 0 0</inkml:trace>
</inkml:ink>
</file>

<file path=ppt/ink/ink9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1:58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201 106 2303 0 0,'87'-41'884'0'0,"-49"26"1948"0"0,0 2 0 0 0,1 2-1 0 0,65-11 1 0 0,-90 21-2284 0 0,7-1 3799 0 0,-22 4-3938 0 0,0 2-337 0 0,0 0 0 0 0,0-1 0 0 0,-1 1 0 0 0,1-1-1 0 0,-1 1 1 0 0,0-1 0 0 0,0 0 0 0 0,0 1 0 0 0,0-1 0 0 0,-1 0 0 0 0,0 0 0 0 0,1-1 0 0 0,-1 1 0 0 0,0-1 0 0 0,-5 4 0 0 0,-10 7 91 0 0,-29 15 1 0 0,30-18-69 0 0,-74 42 138 0 0,23-14-185 0 0,-81 59-1 0 0,125-79-46 0 0,11-9 1 0 0,-1 1 0 0 0,2 0 0 0 0,-1 1 0 0 0,-16 20 0 0 0,22-17 41 0 0,7-14-44 0 0,0 1 1 0 0,0 0 0 0 0,0 0 0 0 0,0 0 0 0 0,0 0 0 0 0,0-1 0 0 0,0 1 0 0 0,0 0 0 0 0,0 0 0 0 0,0 0 0 0 0,1-1-1 0 0,-1 1 1 0 0,0 0 0 0 0,0 0 0 0 0,1 0 0 0 0,1 2-11 0 0,0-1 0 0 0,0 1 0 0 0,1-1 0 0 0,-1 0-1 0 0,0 0 1 0 0,1 0 0 0 0,-1-1 0 0 0,1 1 0 0 0,0 0 0 0 0,0-1 0 0 0,-1 0 0 0 0,1 0-1 0 0,0 0 1 0 0,5 1 0 0 0,7 2-80 0 0,24 2 0 0 0,-32-5 60 0 0,30 4-95 0 0,-6-2-139 0 0,41 11 0 0 0,36 10-5063 0 0,-79-19 3472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0:50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9 1375 0 0,'-8'2'88'0'0,"-24"5"18701"0"0,50-8-15566 0 0,13-2-5826 0 0,-15 1 4505 0 0,10-2-1331 0 0,-1 0 1 0 0,28 1-1 0 0,-39 3-427 0 0,-1 0 0 0 0,0 1 0 0 0,1 1 0 0 0,-1 0 0 0 0,21 7 0 0 0,-15-1-356 0 0,-17-6-73 0 0,-1-1-1 0 0,1 0 0 0 0,0 0 0 0 0,1-1 0 0 0,-1 1 0 0 0,0 0 1 0 0,0-1-1 0 0,0 1 0 0 0,0-1 0 0 0,1 1 0 0 0,-1-1 1 0 0,0 0-1 0 0,0 0 0 0 0,0 0 0 0 0,3-1 0 0 0,10-4-7274 0 0</inkml:trace>
</inkml:ink>
</file>

<file path=ppt/ink/ink9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1:58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15 10799 0 0,'2'-2'496'0'0,"0"0"-326"0"0,17-9 4656 0 0,-22 13-4306 0 0,-32 14 323 0 0,-1-2 0 0 0,-49 13 1 0 0,-59 15 462 0 0,138-40-1239 0 0,0 0-53 0 0,1 0 0 0 0,-1 0 0 0 0,1 1 0 0 0,0-1 0 0 0,0 1-1 0 0,0 1 1 0 0,0-1 0 0 0,-6 6 0 0 0,2 1-14 0 0,5 2 0 0 0,4-10-3 0 0,0 0 0 0 0,1 0 1 0 0,-1 0-1 0 0,1 0 0 0 0,-1 0 0 0 0,1 0 0 0 0,0-1 0 0 0,0 1 0 0 0,0 0 1 0 0,0 0-1 0 0,0-1 0 0 0,0 1 0 0 0,0 0 0 0 0,1-1 0 0 0,-1 1 0 0 0,0-1 0 0 0,3 3 1 0 0,4 2-69 0 0,1 0 1 0 0,11 6-1 0 0,-3-2-28 0 0,18 11 6 0 0,1-2 1 0 0,1-2 0 0 0,0-1-1 0 0,55 15 1 0 0,-78-27 88 0 0,0 1-20 0 0,24 10-1 0 0,-24-6 14 0 0,-4 2 11 0 0,-9-11 0 0 0,-1 1 0 0 0,1 0 0 0 0,-1 0 0 0 0,0 0 0 0 0,1 0 0 0 0,-1 0 0 0 0,0 0 0 0 0,0 0 0 0 0,0 0 0 0 0,0 0 0 0 0,0 0 0 0 0,0 2 0 0 0,-1 0 0 0 0,0 0 0 0 0,0 1 0 0 0,0-1 0 0 0,0 0 0 0 0,-1 0-1 0 0,0 0 1 0 0,1 0 0 0 0,-1 0 0 0 0,0 0 0 0 0,0-1 0 0 0,-1 1 0 0 0,1-1-1 0 0,-1 1 1 0 0,1-1 0 0 0,-1 0 0 0 0,0 0 0 0 0,1 0 0 0 0,-1 0 0 0 0,-5 2 0 0 0,-4 2 3 0 0,-1-1 0 0 0,0 1 1 0 0,-19 4-1 0 0,-61 11 88 0 0,-174 19-1 0 0,251-40-87 0 0,8 0 10 0 0,1 0 0 0 0,0 0-1 0 0,-12 2 1 0 0,9 1-287 0 0,8-3-930 0 0,20-14-3724 0 0</inkml:trace>
</inkml:ink>
</file>

<file path=ppt/ink/ink9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1:59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63 5983 0 0,'3'-1'274'0'0,"0"2"-185"0"0,1-2 1 0 0,12-7 95 0 0,19-15 2406 0 0,-27 17-1377 0 0,-7 5-549 0 0,5-3 147 0 0,1-3-6 0 0,15-6 6171 0 0,-23 14-6915 0 0,0 0-1 0 0,1 0 1 0 0,-1 0 0 0 0,1 0-1 0 0,-1 0 1 0 0,0 0 0 0 0,0 0-1 0 0,1 0 1 0 0,-1 0 0 0 0,0-1-1 0 0,-2 2 1 0 0,0 1 53 0 0,-131 117 573 0 0,31-32-621 0 0,84-69-59 0 0,0 0-1 0 0,-31 43 1 0 0,46-56-8 0 0,1 0 0 0 0,0 0 0 0 0,-5 12 0 0 0,5-3 11 0 0,2-13-8 0 0,1 0 1 0 0,1 0-1 0 0,-1 0 1 0 0,0-1-1 0 0,0 1 1 0 0,1 0-1 0 0,-1 0 1 0 0,1 0-1 0 0,-1 0 1 0 0,1-1-1 0 0,0 1 1 0 0,0 0-1 0 0,0-1 1 0 0,0 1-1 0 0,0-1 1 0 0,0 1-1 0 0,0-1 1 0 0,1 1-1 0 0,-1-1 1 0 0,0 0-1 0 0,1 1 1 0 0,-1-1-1 0 0,1 0 1 0 0,-1 0-1 0 0,1 0 1 0 0,0 0-1 0 0,0-1 1 0 0,-1 1 0 0 0,1 0-1 0 0,0-1 1 0 0,3 2-1 0 0,5 0 13 0 0,0-1 0 0 0,-1 1 0 0 0,1-2 0 0 0,19 0 0 0 0,64-1-138 0 0,69-4 321 0 0,-59-6-4144 0 0</inkml:trace>
</inkml:ink>
</file>

<file path=ppt/ink/ink9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2:00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62 2303 0 0,'-2'0'167'0'0,"-3"-1"1226"0"0,-1 0-1 0 0,1 1 0 0 0,0 0 1 0 0,-1 0-1 0 0,-12 4 4570 0 0,31-6-4903 0 0,74-21 1132 0 0,-55 13-1626 0 0,1 1 0 0 0,1 2 0 0 0,54-5 1 0 0,-72 12-385 0 0,0 0 0 0 0,0 1 0 0 0,16 3 0 0 0,-30-4-174 0 0,-1 1 1 0 0,0-1-1 0 0,0 1 1 0 0,0-1-1 0 0,0 1 1 0 0,0 0-1 0 0,0 0 1 0 0,0 0-1 0 0,0-1 1 0 0,0 1-1 0 0,0 0 1 0 0,0 0-1 0 0,0 0 1 0 0,0 0-1 0 0,-1 0 1 0 0,1 1-1 0 0,0-1 1 0 0,-1 0-1 0 0,2 2 1 0 0,4 23 4 0 0,-6-21-7 0 0,0 0 1 0 0,0 1-1 0 0,0-1 0 0 0,-1 0 1 0 0,0 0-1 0 0,0 0 0 0 0,0 0 1 0 0,-1 0-1 0 0,1-1 0 0 0,-1 1 0 0 0,0 0 1 0 0,-1-1-1 0 0,1 1 0 0 0,-1-1 1 0 0,0 0-1 0 0,-6 8 0 0 0,-5 2 22 0 0,0 1 0 0 0,-32 23 0 0 0,20-18-9 0 0,16-11-7 0 0,1 2-11 0 0,1-4 11 0 0,7-5 330 0 0,5-2-223 0 0,0 1 0 0 0,1-1-1 0 0,-1-1 1 0 0,0 1 0 0 0,1-1-1 0 0,-1 1 1 0 0,0-1 0 0 0,5-2-1 0 0,1 1 48 0 0,-2 1-97 0 0,0 1-1 0 0,0 0 1 0 0,0 0-1 0 0,-1 1 1 0 0,1 0 0 0 0,0 1-1 0 0,0-1 1 0 0,-1 1-1 0 0,10 4 1 0 0,-7-2-80 0 0,36 10 12 0 0,-38-10-3 0 0,-2-2-13 0 0,0-1 0 0 0,-1 1-1 0 0,1-1 1 0 0,10 2 0 0 0,8-1-845 0 0,29 1 1 0 0,-50-3 376 0 0</inkml:trace>
</inkml:ink>
</file>

<file path=ppt/ink/ink9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2:00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9671 0 0,'0'0'1839'0'0,"2"3"-954"0"0,68 83 2915 0 0,2 1-1520 0 0,-4 15-495 0 0,-32-47-1368 0 0,-27-41-395 0 0,1-1 1 0 0,0 0 0 0 0,1 0 0 0 0,0-1 0 0 0,1 0 0 0 0,0-1 0 0 0,1-1 0 0 0,0 0 0 0 0,1-1-1 0 0,0 0 1 0 0,28 12 0 0 0,-38-19-190 0 0,0-1 0 0 0,1 0 0 0 0,0 0 0 0 0,-1 0 0 0 0,1-1 0 0 0,-1 0 0 0 0,1 0 0 0 0,0 0 0 0 0,-1 0 0 0 0,1-1 0 0 0,-1 0 1 0 0,1 0-1 0 0,-1 0 0 0 0,1 0 0 0 0,-1-1 0 0 0,0 1 0 0 0,1-1 0 0 0,-1 0 0 0 0,0-1 0 0 0,0 1 0 0 0,-1-1 0 0 0,1 0 0 0 0,0 0 0 0 0,-1 0 0 0 0,5-4 0 0 0,8-11-1460 0 0</inkml:trace>
</inkml:ink>
</file>

<file path=ppt/ink/ink9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2:00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0 7367 0 0,'0'0'568'0'0,"-1"2"-373"0"0,-21 25 2858 0 0,-12 17 2962 0 0,25-31-5577 0 0,-1-1 0 0 0,-1 1 0 0 0,0-2 1 0 0,-1 0-1 0 0,-17 14 0 0 0,-73 44 403 0 0,43-32-522 0 0,19-10-193 0 0,-90 64 425 0 0,104-71-315 0 0,2 1 0 0 0,-41 46 0 0 0,61-63-213 0 0,0 1-1 0 0,1-1 0 0 0,-1 1 0 0 0,1 0 0 0 0,0 0 0 0 0,1 0 0 0 0,0 0 0 0 0,-3 7 0 0 0,6-7-95 0 0,1-3-39 0 0,0 0 1 0 0,-1-1-1 0 0,1 1 1 0 0,0 0 0 0 0,0-1-1 0 0,0 1 1 0 0,0-1-1 0 0,0 1 1 0 0,0-1-1 0 0,5 2 1 0 0,-5-2-628 0 0,1 0 0 0 0,0-1 1 0 0,0 1-1 0 0,0-1 0 0 0,0 1 0 0 0,4-1 1 0 0,22-2-6188 0 0</inkml:trace>
</inkml:ink>
</file>

<file path=ppt/ink/ink9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2:01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583 321 7831 0 0,'0'0'356'0'0,"-2"0"-6"0"0,-20 9 883 0 0,1-2 0 0 0,-1 0 1 0 0,-1-2-1 0 0,1 0 1 0 0,-35 2-1 0 0,7-5 665 0 0,-74-6 1 0 0,90 2-1517 0 0,5 0 20 0 0,-44-7 0 0 0,65 7-369 0 0,0 1-1 0 0,0-2 0 0 0,0 1 0 0 0,1-1 1 0 0,-1 0-1 0 0,1-1 0 0 0,0 0 0 0 0,0 0 1 0 0,0 0-1 0 0,-8-8 0 0 0,6 2-9 0 0,4-2 20 0 0,5 9-51 0 0,0 1 0 0 0,0-1 0 0 0,1 0 0 0 0,-1 0 1 0 0,1 1-1 0 0,-1-1 0 0 0,1 0 0 0 0,0 1 1 0 0,0-1-1 0 0,0 1 0 0 0,0-1 0 0 0,3-3 1 0 0,22-30-365 0 0,-19 27 207 0 0,6-7-27 0 0,1 1 0 0 0,0 0-1 0 0,1 2 1 0 0,1-1 0 0 0,28-17 0 0 0,-16 14 52 0 0,0 2 1 0 0,55-23-1 0 0,-65 32 159 0 0,1 1 0 0 0,0 1 1 0 0,-1 0-1 0 0,1 2 0 0 0,1 0 0 0 0,-1 1 0 0 0,0 1 0 0 0,20 2 0 0 0,-32-1 36 0 0,0 0 1 0 0,1 0-1 0 0,-1 1 0 0 0,0-1 0 0 0,0 2 1 0 0,0-1-1 0 0,-1 1 0 0 0,8 4 0 0 0,-11-5-17 0 0,0 0 0 0 0,0 0 0 0 0,0 0 0 0 0,0 0 0 0 0,-1 0 0 0 0,1 1-1 0 0,-1 0 1 0 0,0-1 0 0 0,0 1 0 0 0,0 0 0 0 0,0 0 0 0 0,0 0 0 0 0,-1 0 0 0 0,1 0-1 0 0,-1 1 1 0 0,0-1 0 0 0,0 0 0 0 0,0 1 0 0 0,0 3 0 0 0,0 3 11 0 0,0 0 0 0 0,-1 0 0 0 0,-1 1 0 0 0,0-1 0 0 0,0 0 0 0 0,-1 0 0 0 0,0 0 0 0 0,-1 0 0 0 0,0 0 0 0 0,-7 15 0 0 0,4-14-14 0 0,1 1-1 0 0,-2-1 0 0 0,0-1 0 0 0,0 1 0 0 0,0-1 0 0 0,-2 0 0 0 0,1-1 0 0 0,-12 11 1 0 0,12-14-11 0 0,0-1 0 0 0,-1 1 1 0 0,1-1-1 0 0,-1-1 1 0 0,0 0-1 0 0,0 0 1 0 0,0 0-1 0 0,-1-1 1 0 0,1-1-1 0 0,-12 2 1 0 0,9-2-4 0 0,-1-1 0 0 0,1 0 0 0 0,-1-1 0 0 0,1-1 1 0 0,-1 0-1 0 0,1 0 0 0 0,-20-6 0 0 0,28 6-133 0 0,-1 0 0 0 0,1-1 1 0 0,0 1-1 0 0,0-1 0 0 0,0 0 0 0 0,0 0 0 0 0,1-1 0 0 0,-1 1 0 0 0,1-1 1 0 0,-1 0-1 0 0,1 0 0 0 0,0 0 0 0 0,0 0 0 0 0,0 0 0 0 0,0-1 0 0 0,1 1 1 0 0,0-1-1 0 0,-1 0 0 0 0,1 0 0 0 0,0 0 0 0 0,1 0 0 0 0,-1 0 0 0 0,1 0 1 0 0,0 0-1 0 0,0-1 0 0 0,0 1 0 0 0,1 0 0 0 0,-1-7 0 0 0,1-13-1984 0 0</inkml:trace>
</inkml:ink>
</file>

<file path=ppt/ink/ink9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2:01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76 8287 0 0,'11'-10'138'0'0,"1"2"0"0"0,-1-1 0 0 0,1 1 0 0 0,1 1 0 0 0,-1 0-1 0 0,1 1 1 0 0,27-9 0 0 0,-25 9 5791 0 0,-16 10-5778 0 0,-8 12-45 0 0,1 0 0 0 0,-2 0 1 0 0,0-1-1 0 0,-1 0 0 0 0,-14 15 0 0 0,3-3 186 0 0,-120 167 1512 0 0,125-167-1655 0 0,1 1 0 0 0,1 1 0 0 0,2 1 0 0 0,0 0 0 0 0,-11 44 0 0 0,21-58-116 0 0,-1 1 0 0 0,2-1 0 0 0,1 0 1 0 0,0 25-1 0 0,1-32-12 0 0,1 1-1 0 0,0-1 0 0 0,1 1 1 0 0,0-1-1 0 0,1 1 1 0 0,0-1-1 0 0,0 0 1 0 0,9 17-1 0 0,-10-24-5 0 0,-1 1 1 0 0,1 0-1 0 0,-1-1 0 0 0,1 1 0 0 0,0-1 1 0 0,0 0-1 0 0,4 4 0 0 0,-6-6-242 0 0,1 0 0 0 0,-1 1 0 0 0,1-1-1 0 0,-1 1 1 0 0,0-1 0 0 0,1 1 0 0 0,-1-1 0 0 0,0 1 0 0 0,1-1 0 0 0,-1 1 0 0 0,0-1-1 0 0,1 1 1 0 0,-1-1 0 0 0,0 1 0 0 0,0 0 0 0 0,0-1 0 0 0,0 1 0 0 0</inkml:trace>
</inkml:ink>
</file>

<file path=ppt/ink/ink9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2:01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9671 0 0,'2'-4'351'0'0,"1"-3"-39"0"0,-2-7 3867 0 0,5 25-2615 0 0,-3-7-1444 0 0,2 7 9 0 0,1 1 1 0 0,-1 1-1 0 0,-1-1 1 0 0,5 24 0 0 0,-5-17 223 0 0,10 25 0 0 0,-7-29-99 0 0,0 0 1 0 0,2-1-1 0 0,-1 0 0 0 0,2 0 0 0 0,0-1 0 0 0,0 0 0 0 0,1 0 0 0 0,1-1 0 0 0,0-1 1 0 0,22 16-1 0 0,-11-11 120 0 0,1-1 0 0 0,1-1 0 0 0,0-1 0 0 0,1-1 0 0 0,37 11 0 0 0,-18-8-1 0 0,83 39-1 0 0,-124-51-443 0 0,0 0-1 0 0,0 0 0 0 0,0 0 0 0 0,0 0 0 0 0,-1 1 1 0 0,5 6-1 0 0,-6-9-1335 0 0</inkml:trace>
  <inkml:trace contextRef="#ctx0" brushRef="#br0" timeOffset="1">584 54 13935 0 0,'-3'-2'58'0'0,"1"0"1"0"0,0 0-1 0 0,-1 0 0 0 0,1 0 0 0 0,-1 0 0 0 0,0 1 0 0 0,0 0 1 0 0,1-1-1 0 0,-1 1 0 0 0,0 0 0 0 0,0 0 0 0 0,0 0 0 0 0,0 1 0 0 0,0-1 1 0 0,-1 1-1 0 0,1 0 0 0 0,0 0 0 0 0,0 0 0 0 0,0 0 0 0 0,0 0 0 0 0,0 1 1 0 0,0-1-1 0 0,0 1 0 0 0,0 0 0 0 0,-5 2 0 0 0,-21 10 76 0 0,0 2 1 0 0,1 0-1 0 0,-38 30 0 0 0,30-21-29 0 0,0 0 331 0 0,2 1 0 0 0,-43 41-1 0 0,66-55-256 0 0,0 0 0 0 0,1 1-1 0 0,0 0 1 0 0,1 1-1 0 0,0 0 1 0 0,1 0-1 0 0,1 1 1 0 0,0 0-1 0 0,-9 27 1 0 0,15-38-222 0 0,1-1 1 0 0,-1 1-1 0 0,1 0 0 0 0,0-1 0 0 0,0 1 1 0 0,0 0-1 0 0,1 2 0 0 0,-1 1-478 0 0,0-4-575 0 0</inkml:trace>
</inkml:ink>
</file>

<file path=ppt/ink/ink9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2:02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0 163 13823 0 0,'0'0'2750'0'0,"1"-2"-1342"0"0,3-3-1007 0 0,0 0 0 0 0,0 0 1 0 0,1 0-1 0 0,-1 0 1 0 0,1 1-1 0 0,0 0 1 0 0,0 0-1 0 0,0 0 1 0 0,1 0-1 0 0,0 1 1 0 0,-1 0-1 0 0,7-2 1 0 0,6-2-91 0 0,-1 0 0 0 0,1 2 0 0 0,20-4 0 0 0,87-18 318 0 0,33-5-767 0 0,-54 14-3936 0 0</inkml:trace>
</inkml:ink>
</file>

<file path=ppt/ink/ink9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2:02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0 154 18799 0 0,'0'0'1706'0'0,"1"-2"-1269"0"0,3-2-66 0 0,0-1 0 0 0,0 1 0 0 0,0 0 1 0 0,1 0-1 0 0,-1 1 0 0 0,1-1 0 0 0,0 1 0 0 0,0 0 0 0 0,9-4 1 0 0,54-20 813 0 0,-64 26-1138 0 0,82-24 351 0 0,92-14 0 0 0,-166 36-400 0 0,24-3-567 0 0,0 1-1 0 0,0 2 0 0 0,59 1 1 0 0,-67 6-1906 0 0,-5 3-5573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0:50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20 10135 0 0,'-2'-5'155'0'0,"-4"-5"769"0"0,5 9-805 0 0,0 1-1 0 0,1-1 1 0 0,-1 1 0 0 0,0-1 0 0 0,0 1-1 0 0,0-1 1 0 0,0 1 0 0 0,0 0 0 0 0,0 0-1 0 0,0-1 1 0 0,0 1 0 0 0,0 0 0 0 0,0 0-1 0 0,0 0 1 0 0,0 0 0 0 0,0 0 0 0 0,0 0-1 0 0,0 1 1 0 0,0-1 0 0 0,0 0 0 0 0,0 0-1 0 0,0 1 1 0 0,0-1 0 0 0,0 1 0 0 0,0-1-1 0 0,0 1 1 0 0,0-1 0 0 0,0 1 0 0 0,0-1-1 0 0,1 1 1 0 0,-1 0 0 0 0,-1 1 0 0 0,1-2 149 0 0,-3 5 29 0 0,-1 0 0 0 0,1-1 1 0 0,0 2-1 0 0,0-1 0 0 0,1 0 1 0 0,-1 1-1 0 0,1-1 0 0 0,0 1 1 0 0,1 0-1 0 0,-3 8 0 0 0,-22 115 1091 0 0,5-16-922 0 0,-1-30-345 0 0,-45 107 0 0 0,44-144-2665 0 0,19-37-4056 0 0</inkml:trace>
</inkml:ink>
</file>

<file path=ppt/ink/ink9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2:03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1 200 7831 0 0,'0'0'1023'0'0,"1"-1"104"0"0,28-18 6186 0 0,-27 17-6506 0 0,1 2-214 0 0,16-2 103 0 0,6 0 126 0 0,-1-2 0 0 0,34-8 1 0 0,-7-3-311 0 0,105-35 434 0 0,-87 25-743 0 0,41-17 85 0 0,-98 37-249 0 0,0 0 0 0 0,1 1 1 0 0,0 1-1 0 0,0 0 0 0 0,17-2 0 0 0,-23 5-158 0 0,0-1 0 0 0,1 1 0 0 0,-1 1 0 0 0,0 0 0 0 0,0 0 0 0 0,1 0 0 0 0,-1 1-1 0 0,0 0 1 0 0,0 0 0 0 0,11 5 0 0 0,-14-3-1138 0 0,5 8-50 0 0</inkml:trace>
</inkml:ink>
</file>

<file path=ppt/ink/ink9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2:04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52 9871 0 0,'1'-2'455'0'0,"0"0"-301"0"0,2-18 292 0 0,-2 9-287 0 0,-1 8 571 0 0,-11-3 1264 0 0,7 5-1824 0 0,1-1-1 0 0,-1 1 1 0 0,0 0 0 0 0,1 0 0 0 0,-1 1 0 0 0,0-1 0 0 0,1 1 0 0 0,-1 0 0 0 0,0 0-1 0 0,0 0 1 0 0,1 0 0 0 0,-1 1 0 0 0,0 0 0 0 0,1-1 0 0 0,-1 1 0 0 0,1 1 0 0 0,-4 0 0 0 0,-6 4 62 0 0,0 1-1 0 0,1 0 1 0 0,-14 10 0 0 0,15-9-117 0 0,-49 36 130 0 0,3 2 0 0 0,2 3 1 0 0,-52 59-1 0 0,55-48-216 0 0,2 3 1 0 0,3 1-1 0 0,-56 104 0 0 0,96-156-31 0 0,0 2 0 0 0,0-1 1 0 0,2 1-1 0 0,-1 0 0 0 0,2 0 0 0 0,-4 15 0 0 0,7-22-29 0 0,1-1 0 0 0,-1 0 0 0 0,1 1 1 0 0,0-1-1 0 0,0 0 0 0 0,1 1 0 0 0,0-1 0 0 0,0 0 1 0 0,0 0-1 0 0,1 1 0 0 0,0-1 0 0 0,0 0 0 0 0,1 0 0 0 0,0-1 1 0 0,0 1-1 0 0,5 7 0 0 0,0-3-74 0 0,0 0 1 0 0,1-1-1 0 0,0 0 0 0 0,0 0 0 0 0,13 8 1 0 0,56 34-690 0 0,-38-26 408 0 0,6 6-32 0 0,-1 2 0 0 0,57 55 1 0 0,-9-4 160 0 0,11 10 212 0 0,-80-70 14 0 0,-1 1 0 0 0,21 30 0 0 0,-36-43 21 0 0,-1-1 0 0 0,0 2 1 0 0,0-1-1 0 0,-1 1 0 0 0,-1 0 0 0 0,0 0 0 0 0,-1 0 0 0 0,5 25 1 0 0,-8-26 3 0 0,0 0 0 0 0,0 0 1 0 0,-1 0-1 0 0,-1 0 0 0 0,0 0 1 0 0,-1 0-1 0 0,0 0 0 0 0,0 0 1 0 0,-2 0-1 0 0,-5 15 0 0 0,2-11 26 0 0,-1-1 0 0 0,0 0 0 0 0,-1-1 0 0 0,-1 0 0 0 0,0-1 0 0 0,-1 0 0 0 0,0 0 0 0 0,-1-1 0 0 0,0 0 0 0 0,-20 14 0 0 0,-13 4 90 0 0,-92 48 0 0 0,137-78-110 0 0,-30 15 409 0 0,-1-1-1 0 0,-1-2 0 0 0,-61 15 1 0 0,91-26 600 0 0</inkml:trace>
</inkml:ink>
</file>

<file path=ppt/ink/ink9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2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139 204 2303 0 0,'1'-2'342'0'0,"23"-60"8155"0"0,-22 59-7792 0 0,-1 1-1 0 0,0 0-286 0 0,1-1 388 0 0,-1 1 0 0 0,1-1 0 0 0,-1 1 1 0 0,0-1-1 0 0,0 0 0 0 0,1-4 1 0 0,-16 8-287 0 0,8 0-497 0 0,1 0 0 0 0,0 1 0 0 0,0 0 0 0 0,0 0 0 0 0,0 0 0 0 0,0 0 0 0 0,1 1 0 0 0,-1 0 0 0 0,1 0 0 0 0,-1 0 0 0 0,1 1 0 0 0,0-1 0 0 0,0 1 0 0 0,1 0 0 0 0,-5 6 0 0 0,-2 3-8 0 0,1 0-1 0 0,0 1 1 0 0,-12 28-1 0 0,13-24 3 0 0,1 0-1 0 0,0 1 1 0 0,-4 22 0 0 0,10-35-13 0 0,-1 0 1 0 0,2 0-1 0 0,-1 1 1 0 0,1-1 0 0 0,0 0-1 0 0,0 0 1 0 0,0 1 0 0 0,1-1-1 0 0,0 0 1 0 0,0 0 0 0 0,1 0-1 0 0,0 0 1 0 0,0 0 0 0 0,3 6-1 0 0,-3-9 2 0 0,0-1-1 0 0,-1 0 1 0 0,1 1-1 0 0,0-1 1 0 0,1 0-1 0 0,-1 0 1 0 0,0-1-1 0 0,0 1 1 0 0,1 0-1 0 0,-1-1 1 0 0,1 1-1 0 0,-1-1 1 0 0,1 0-1 0 0,0 0 1 0 0,0 0-1 0 0,-1 0 1 0 0,1 0-1 0 0,0-1 1 0 0,0 1-1 0 0,0-1 1 0 0,0 0-1 0 0,0 0 1 0 0,-1 0-1 0 0,1 0 1 0 0,3-1-1 0 0,9-1 41 0 0,-1 0 0 0 0,0-1 0 0 0,22-8 0 0 0,-35 11-45 0 0,58-20 152 0 0,62-31 1 0 0,-92 37-136 0 0,0-2 1 0 0,-2-1 0 0 0,0-1-1 0 0,24-22 1 0 0,-31 23-69 0 0,-1-1-1 0 0,-1-1 1 0 0,23-29-1 0 0,-36 41 38 0 0,0-1 0 0 0,0 1 0 0 0,0-1 0 0 0,-1 0 0 0 0,-1 0 0 0 0,1 0 0 0 0,-1-1 0 0 0,-1 1 0 0 0,1-1 0 0 0,-1 0 0 0 0,-1 1 0 0 0,0-1 0 0 0,0-16 0 0 0,-3 7 44 0 0,0 15-8 0 0,0 2-1 0 0,2 0-10 0 0,-1 0 0 0 0,1 1-1 0 0,0-1 1 0 0,-1 0 0 0 0,1 0 0 0 0,-1 1-1 0 0,1-1 1 0 0,-1 0 0 0 0,0 1-1 0 0,1-1 1 0 0,-1 1 0 0 0,0-1 0 0 0,0 0-1 0 0,-2-1 21 0 0,-8-3 55 0 0,8 5-81 0 0,-1 0 1 0 0,1 0-1 0 0,-1 1 1 0 0,0-1-1 0 0,1 1 0 0 0,-1 0 1 0 0,1 0-1 0 0,-1 0 1 0 0,1 0-1 0 0,0 0 1 0 0,-1 1-1 0 0,-4 3 0 0 0,3-2-13 0 0,-1 0-1 0 0,2 1 0 0 0,-1 0 0 0 0,0 0 1 0 0,1 0-1 0 0,0 0 0 0 0,-4 6 0 0 0,1 1-13 0 0,0 0 0 0 0,1 0 0 0 0,1 1 0 0 0,-8 22 0 0 0,-9 52-22 0 0,16-57 46 0 0,1 2 0 0 0,-1 31 0 0 0,5-53 2 0 0,1 0 1 0 0,0-1-1 0 0,1 1 1 0 0,0 0-1 0 0,0 0 1 0 0,1 0-1 0 0,0-1 1 0 0,1 1-1 0 0,0-1 1 0 0,0 1-1 0 0,8 12 1 0 0,-1-10 47 0 0,-6-8-42 0 0,0-1 0 0 0,1 1 0 0 0,-1-1-1 0 0,1-1 1 0 0,-1 1 0 0 0,1-1 0 0 0,0 1 0 0 0,-1-1-1 0 0,1-1 1 0 0,0 1 0 0 0,0-1 0 0 0,0 0 0 0 0,-1 0 0 0 0,1 0-1 0 0,9-2 1 0 0,-3 1-56 0 0,-1-2-1 0 0,0 1 0 0 0,0-1 1 0 0,-1-1-1 0 0,1 1 0 0 0,14-9 1 0 0,-10 2-920 0 0,-2-1-3830 0 0,-3 2-1435 0 0</inkml:trace>
</inkml:ink>
</file>

<file path=ppt/ink/ink9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2:07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203 275 1839 0 0,'0'0'83'0'0,"2"1"-6"0"0,4 6 452 0 0,3 3 285 0 0,-7-3 2166 0 0,-1-5-2104 0 0,0 0 0 0 0,-1 0 0 0 0,1 0-1 0 0,-1 0 1 0 0,1 0 0 0 0,-1 0 0 0 0,0 0 0 0 0,0 4-1 0 0,0-4-745 0 0,0-1 0 0 0,0 1 0 0 0,-1-1 0 0 0,1 0 0 0 0,-1 1 0 0 0,1-1 0 0 0,-1 0 0 0 0,0 1 0 0 0,1-1 0 0 0,-1 0 0 0 0,0 0 0 0 0,0 1 0 0 0,0-1 0 0 0,0 0 0 0 0,0 0 0 0 0,0 0 0 0 0,0 0 0 0 0,0 0 0 0 0,0 0 0 0 0,-1-1 0 0 0,1 1 0 0 0,0 0 0 0 0,0-1 0 0 0,-3 2 0 0 0,0-1-56 0 0,1 1 1 0 0,-1-1 0 0 0,0 0-1 0 0,0 0 1 0 0,1-1-1 0 0,-1 1 1 0 0,0-1-1 0 0,0 0 1 0 0,0 0 0 0 0,0 0-1 0 0,1 0 1 0 0,-1-1-1 0 0,0 0 1 0 0,0 1 0 0 0,0-1-1 0 0,-5-3 1 0 0,3 1-48 0 0,-1 0 0 0 0,1-1 0 0 0,1 1 0 0 0,-1-1 0 0 0,0 0 0 0 0,1-1 0 0 0,0 0 0 0 0,-8-8 0 0 0,-1-5 7 0 0,-18-24 0 0 0,28 35-37 0 0,0 0 1 0 0,0 1-1 0 0,1-1 1 0 0,0 0-1 0 0,0-1 1 0 0,1 1-1 0 0,-2-11 1 0 0,3 15-52 0 0,1-1 0 0 0,0 1 0 0 0,1 0 0 0 0,-1 0 1 0 0,1 0-1 0 0,-1 0 0 0 0,1 0 0 0 0,0 0 1 0 0,0 0-1 0 0,0 0 0 0 0,2-4 0 0 0,1 0-218 0 0,0 0-1 0 0,10-13 1 0 0,-6 12 65 0 0,0 0 1 0 0,0 0 0 0 0,0 0-1 0 0,1 1 1 0 0,0 1-1 0 0,1-1 1 0 0,0 2-1 0 0,0-1 1 0 0,0 1-1 0 0,0 1 1 0 0,12-4-1 0 0,-1 1 142 0 0,0 2 0 0 0,1 0 0 0 0,0 2-1 0 0,39-2 1 0 0,-15 6 597 0 0,-1 2 1 0 0,58 11-1 0 0,-83-10-234 0 0,0 0-1 0 0,0 1 0 0 0,28 11 0 0 0,-43-14-232 0 0,1 1-1 0 0,0-1 1 0 0,-1 1-1 0 0,1 0 1 0 0,-1 1-1 0 0,0-1 1 0 0,0 1-1 0 0,-1 0 1 0 0,1 1-1 0 0,-1-1 1 0 0,0 1 0 0 0,0-1-1 0 0,0 1 1 0 0,0 1-1 0 0,4 8 1 0 0,-7-11-52 0 0,0-1 1 0 0,0 1 0 0 0,0-1 0 0 0,-1 1-1 0 0,1 0 1 0 0,-1-1 0 0 0,0 1 0 0 0,1 0 0 0 0,-1-1-1 0 0,0 1 1 0 0,-1 0 0 0 0,1-1 0 0 0,0 1 0 0 0,-1 0-1 0 0,1-1 1 0 0,-3 5 0 0 0,2-3 4 0 0,-1-1 1 0 0,0 1-1 0 0,-1-1 1 0 0,1 1-1 0 0,-1-1 0 0 0,1 0 1 0 0,-1 0-1 0 0,0 0 1 0 0,-6 5-1 0 0,-5 1 24 0 0,1-1-1 0 0,-2 0 1 0 0,1-1-1 0 0,-21 7 1 0 0,35-14-42 0 0,-201 74-264 0 0,186-69 14 0 0,0-1 0 0 0,-1 0 1 0 0,1 0-1 0 0,-1-2 0 0 0,0 0 0 0 0,0-1 0 0 0,0 0 0 0 0,0-1 0 0 0,-17-3 1 0 0,29 1-795 0 0,-6-4-270 0 0</inkml:trace>
</inkml:ink>
</file>

<file path=ppt/ink/ink9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2:08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23 4607 0 0,'0'0'208'0'0,"2"-1"-9"0"0,9-21 8821 0 0,-14 22-8965 0 0,0 1 1 0 0,0 0-1 0 0,0-1 1 0 0,0 1-1 0 0,0 0 1 0 0,0 0-1 0 0,0 1 1 0 0,1-1-1 0 0,-1 0 0 0 0,0 1 1 0 0,1 0-1 0 0,0 0 1 0 0,-1 0-1 0 0,1 0 1 0 0,-3 3-1 0 0,-4 5-86 0 0,-16 21 0 0 0,23-29 51 0 0,-24 37 8 0 0,2 0-1 0 0,1 2 1 0 0,2 0-1 0 0,2 1 1 0 0,1 2 0 0 0,3-1-1 0 0,1 2 1 0 0,-10 65-1 0 0,14-50 66 0 0,4-17-58 0 0,-16 57 1 0 0,18-86-54 0 0,-1 0 0 0 0,-1-1 1 0 0,0 0-1 0 0,0 0 1 0 0,-1 0-1 0 0,-1-1 1 0 0,0 0-1 0 0,-12 12 1 0 0,-5 3-1171 0 0,-51 40 1 0 0,75-66 166 0 0</inkml:trace>
</inkml:ink>
</file>

<file path=ppt/ink/ink9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2:08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4 7367 0 0,'0'0'568'0'0,"-2"1"-373"0"0,-12 6 200 0 0,1 1-1 0 0,-1 0 1 0 0,1 1-1 0 0,1 0 1 0 0,-1 1 0 0 0,-19 20-1 0 0,10-5 646 0 0,0 1 0 0 0,-22 34 1 0 0,38-50-652 0 0,-1 2 1 0 0,1-1-1 0 0,-8 23 0 0 0,12-28-271 0 0,0-1-1 0 0,1 1 1 0 0,0 0-1 0 0,0-1 0 0 0,0 1 1 0 0,0 0-1 0 0,1 0 1 0 0,0-1-1 0 0,0 1 1 0 0,2 9-1 0 0,-1-14-68 0 0,-1 1-1 0 0,1 0 1 0 0,0-1-1 0 0,0 1 1 0 0,0-1 0 0 0,0 1-1 0 0,0-1 1 0 0,0 0-1 0 0,0 1 1 0 0,0-1 0 0 0,0 0-1 0 0,1 0 1 0 0,-1 0-1 0 0,0 0 1 0 0,1 0 0 0 0,1 1-1 0 0,1 0 35 0 0,1 0 1 0 0,-1 0-1 0 0,0 0 0 0 0,7 1 1 0 0,-1-1 31 0 0,1-1 1 0 0,-1 0 0 0 0,0 0 0 0 0,1-1 0 0 0,-1-1-1 0 0,1 1 1 0 0,-1-2 0 0 0,0 1 0 0 0,0-2-1 0 0,13-3 1 0 0,13-7 252 0 0,49-24 0 0 0,-68 29-303 0 0,0 0-14 0 0,21-9 38 0 0,-2-1 0 0 0,53-37 0 0 0,-80 49-86 0 0,0-1 0 0 0,0 0 0 0 0,-1-1 0 0 0,0 0 0 0 0,0 0 0 0 0,-1-1 0 0 0,0 1 1 0 0,-1-2-1 0 0,1 1 0 0 0,-2-1 0 0 0,0 0 0 0 0,0 0 0 0 0,-1-1 0 0 0,5-14 0 0 0,-7 8-3 0 0,-2 2-13 0 0,-1 14-3 0 0,1-1 0 0 0,0 1 0 0 0,-1 0 0 0 0,1-1 0 0 0,-1 1 0 0 0,1 0 0 0 0,-1 0 0 0 0,1 0 0 0 0,-1 0 0 0 0,0-1 0 0 0,0 1 0 0 0,0 0 0 0 0,0 0 0 0 0,1 0 0 0 0,-1 0 0 0 0,0 1 0 0 0,-1-1 0 0 0,1 0 0 0 0,0 0 0 0 0,-2 0 0 0 0,1 0-11 0 0,-1 0-1 0 0,1 0 0 0 0,-1 1 1 0 0,1-1-1 0 0,-1 1 0 0 0,0 0 1 0 0,1-1-1 0 0,-1 1 0 0 0,0 0 0 0 0,-2 1 1 0 0,-2 0 0 0 0,1 0 1 0 0,-1 1 0 0 0,1 0-1 0 0,0 0 1 0 0,0 0 0 0 0,0 1 0 0 0,-11 6-1 0 0,9-4 26 0 0,1 1 1 0 0,0 0-1 0 0,0 0 0 0 0,1 1 1 0 0,0 0-1 0 0,0 0 0 0 0,0 0 1 0 0,1 1-1 0 0,-6 12 0 0 0,8-15 11 0 0,1 0-1 0 0,0 0 1 0 0,0 0-1 0 0,0 0 1 0 0,1 1 0 0 0,0-1-1 0 0,0 1 1 0 0,0-1-1 0 0,1 1 1 0 0,0-1-1 0 0,0 1 1 0 0,0-1 0 0 0,0 0-1 0 0,1 1 1 0 0,0-1-1 0 0,0 1 1 0 0,3 4 0 0 0,1 3 50 0 0,1 0 0 0 0,0 0 0 0 0,1-1 0 0 0,1 0 0 0 0,0 0 0 0 0,1-1 0 0 0,0 0 1 0 0,0-1-1 0 0,18 15 0 0 0,-14-14-31 0 0,1-1 0 0 0,1 0 0 0 0,0-1 1 0 0,0 0-1 0 0,1-2 0 0 0,0 0 0 0 0,22 7 0 0 0,-13-6-195 0 0,1-1-1 0 0,-1-1 0 0 0,1-1 1 0 0,28 1-1 0 0,-15-6-5672 0 0,-20-2-193 0 0</inkml:trace>
</inkml:ink>
</file>

<file path=ppt/ink/ink9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2:09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3679 0 0,'0'0'12431'0'0,"3"-1"-11766"0"0,112-6 2215 0 0,-62 1-2275 0 0,210-16 710 0 0,-235 22-1637 0 0,29 4 1 0 0,-2 4-6569 0 0,-37-4 831 0 0</inkml:trace>
</inkml:ink>
</file>

<file path=ppt/ink/ink9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2:09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 6911 0 0,'0'0'3954'0'0,"2"-2"-2169"0"0,6-4-1244 0 0,-1 1 0 0 0,1 0 0 0 0,0 0 1 0 0,0 1-1 0 0,1 0 0 0 0,16-6 0 0 0,61-12 547 0 0,-40 11-520 0 0,6-1 100 0 0,82-8 0 0 0,56 9-243 0 0,16 6-4233 0 0,-169 3 2592 0 0</inkml:trace>
</inkml:ink>
</file>

<file path=ppt/ink/ink9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2:1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54 5983 0 0,'0'0'464'0'0,"-2"0"-129"0"0,-8 1 518 0 0,0 1 0 0 0,1 1 0 0 0,0 0 1 0 0,-1 0-1 0 0,1 0 0 0 0,0 1 0 0 0,-12 8 0 0 0,8-5 4357 0 0,16-8-4708 0 0,11 0-142 0 0,-1-1 1 0 0,0 0-1 0 0,0-1 0 0 0,24-8 1 0 0,7-7 353 0 0,72-18 1 0 0,-34 21-1683 0 0,-58 13-1989 0 0,36 1-1 0 0,-38 3-3774 0 0</inkml:trace>
</inkml:ink>
</file>

<file path=ppt/ink/ink9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2:10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0 11311 0 0,'0'0'3570'0'0,"-1"3"-2796"0"0,-14 30 257 0 0,-22 39-1 0 0,-12 25-273 0 0,40-74-524 0 0,1-1 0 0 0,-5 28 0 0 0,10-37-192 0 0,1 1 1 0 0,0-1-1 0 0,1 1 1 0 0,0 0-1 0 0,3 16 1 0 0,-2-26-30 0 0,0 0 0 0 0,1 1 1 0 0,0-1-1 0 0,0 0 1 0 0,0 0-1 0 0,1 0 1 0 0,-1-1-1 0 0,1 1 1 0 0,0 0-1 0 0,0 0 1 0 0,0-1-1 0 0,0 0 1 0 0,1 1-1 0 0,-1-1 1 0 0,1 0-1 0 0,0 0 1 0 0,6 5-1 0 0,-4-5 32 0 0,-1-1 1 0 0,1 1-1 0 0,0-1 0 0 0,0 0 0 0 0,0 0 1 0 0,0-1-1 0 0,0 0 0 0 0,0 1 0 0 0,0-2 1 0 0,1 1-1 0 0,-1-1 0 0 0,0 1 0 0 0,9-2 1 0 0,20-3 185 0 0,0-1 1 0 0,-1-2 0 0 0,1-1 0 0 0,-2-1 0 0 0,39-17 0 0 0,-52 18-203 0 0,1-1 1 0 0,-1-1-1 0 0,-1 0 1 0 0,0-1-1 0 0,-1-1 1 0 0,0-1-1 0 0,-1-1 0 0 0,0 0 1 0 0,-1-1-1 0 0,-1 0 1 0 0,18-24-1 0 0,-14 14-19 0 0,-6 8 8 0 0,0 1-1 0 0,-1-2 0 0 0,8-18 1 0 0,-16 31-1 0 0,-1-1 0 0 0,1 0 1 0 0,0 1-1 0 0,1-1 0 0 0,0 1 0 0 0,6-8 1 0 0,-5 8-14 0 0,0 0-3 0 0,-1 0 0 0 0,1 0 0 0 0,10-7 0 0 0,-6 5 0 0 0,32-22 0 0 0,-33 25 0 0 0,-6 7 0 0 0,-4 5 0 0 0,2-8 0 0 0,-6 22 17 0 0,-2 0 1 0 0,0-1-1 0 0,-1 0 0 0 0,-20 32 0 0 0,16-31 48 0 0,1 0 1 0 0,1 1-1 0 0,-10 34 0 0 0,18-49-46 0 0,1 1-1 0 0,1-1 1 0 0,-1 0 0 0 0,1 1 0 0 0,1-1 0 0 0,-1 0-1 0 0,2 1 1 0 0,0 8 0 0 0,0-13-12 0 0,0-1 1 0 0,0 1-1 0 0,0 0 0 0 0,0 0 1 0 0,1-1-1 0 0,-1 1 0 0 0,1-1 1 0 0,0 0-1 0 0,0 1 0 0 0,0-1 1 0 0,1 0-1 0 0,-1 0 0 0 0,1 0 1 0 0,0 0-1 0 0,0-1 0 0 0,0 1 1 0 0,0-1-1 0 0,0 0 0 0 0,6 3 1 0 0,2 1-35 0 0,0-1 0 0 0,0 0-1 0 0,1-1 1 0 0,0 0 0 0 0,0-1 0 0 0,0 0 0 0 0,0-1 0 0 0,23 1 0 0 0,-35-3-88 0 0,1 0 0 0 0,-1 0 0 0 0,1 0 0 0 0,-1 0 0 0 0,1-1 1 0 0,-1 1-1 0 0,1 0 0 0 0,-1 0 0 0 0,1 0 0 0 0,-1 0 0 0 0,1-1 0 0 0,-1 1 0 0 0,1 0 1 0 0,-1 0-1 0 0,1-1 0 0 0,-1 1 0 0 0,0 0 0 0 0,1-1 0 0 0,-1 1 0 0 0,1-1 0 0 0,-1 1 1 0 0,1-1-324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0:51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15 140 14943 0 0,'0'0'1358'0'0,"-14"1"4047"0"0,26 3-5172 0 0,-1 0 1 0 0,2-1 0 0 0,-1-1-1 0 0,0 0 1 0 0,0 0-1 0 0,23-1 1 0 0,-18 0-80 0 0,9-1-2 0 0,-1-1 1 0 0,0 0-1 0 0,0-2 0 0 0,32-8 1 0 0,96-33 256 0 0,-44 11-184 0 0,-27 7-34 0 0,-51 14-226 0 0,1 3 0 0 0,51-10-1 0 0,-83 19-116 0 0,1 0-1 0 0,-1 0 1 0 0,0 0-1 0 0,1-1 1 0 0,-1 1-1 0 0,1 0 1 0 0,-1 0-1 0 0,1 0 0 0 0,-1 0 1 0 0,1 0-1 0 0,-1 1 1 0 0,1-1-1 0 0,-1 0 1 0 0,0 0-1 0 0,1 0 0 0 0,-1 0 1 0 0,1 0-1 0 0,-1 1 1 0 0,1-1-1 0 0,-1 0 1 0 0,0 0-1 0 0,1 1 1 0 0,-1-1-1 0 0,0 0 0 0 0,1 0 1 0 0,-1 1-1 0 0,0-1 1 0 0,1 1-1 0 0,-1-1 1 0 0,0 0-1 0 0,0 1 0 0 0,1-1 1 0 0,-1 1-1 0 0,0 1-197 0 0,1-1 0 0 0,-1 1 0 0 0,0 0-1 0 0,0-1 1 0 0,0 1 0 0 0,0-1 0 0 0,-1 1 0 0 0,1 0-1 0 0,-1 1 1 0 0,-2 8-1114 0 0</inkml:trace>
</inkml:ink>
</file>

<file path=ppt/ink/ink9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2:11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99 6447 0 0,'0'0'499'0'0,"-11"-5"7604"0"0,17-6-6057 0 0,-3 8-1840 0 0,-1 0-1 0 0,1 0 0 0 0,0 1 1 0 0,0-1-1 0 0,1 0 1 0 0,-1 1-1 0 0,0 0 0 0 0,1 0 1 0 0,0 0-1 0 0,4-2 1 0 0,43-12 979 0 0,-30 10-684 0 0,76-18 966 0 0,-81 21-1268 0 0,0 1-1 0 0,0 0 1 0 0,0 1 0 0 0,19 2 0 0 0,-31 0-163 0 0,1-1 0 0 0,0 1 0 0 0,0 0 1 0 0,0 1-1 0 0,6 2 0 0 0,2 4-36 0 0,-12-7-1 0 0,0 0 1 0 0,-1 0-1 0 0,1 0 0 0 0,0 1 0 0 0,0-1 0 0 0,-1 0 0 0 0,1 1 1 0 0,-1-1-1 0 0,1 1 0 0 0,-1-1 0 0 0,0 1 0 0 0,1-1 1 0 0,-1 1-1 0 0,0-1 0 0 0,0 1 0 0 0,0-1 0 0 0,0 1 0 0 0,0-1 1 0 0,0 1-1 0 0,-1-1 0 0 0,1 1 0 0 0,0-1 0 0 0,-1 0 1 0 0,1 1-1 0 0,-1-1 0 0 0,0 1 0 0 0,1-1 0 0 0,-1 0 0 0 0,0 0 1 0 0,0 1-1 0 0,-1 0 0 0 0,-4 7-8 0 0,-1-1 0 0 0,0 0 1 0 0,-10 10-1 0 0,8-10 6 0 0,-138 120-1 0 0,26-25 0 0 0,118-100 4 0 0,-1 1 0 0 0,0 0 0 0 0,1 0 0 0 0,0 0 0 0 0,-3 6 0 0 0,5-9 0 0 0,1-1 0 0 0,-1 1 0 0 0,1 0 0 0 0,-1 0 0 0 0,1-1 0 0 0,0 1 0 0 0,-1 0 0 0 0,1 0 0 0 0,0 0 0 0 0,0-1 0 0 0,0 1 0 0 0,0 0 0 0 0,0 0 0 0 0,0 0 0 0 0,0 1 0 0 0,0-1 3 0 0,1 0 0 0 0,0 1 0 0 0,0-1 0 0 0,0 0-1 0 0,0 0 1 0 0,0 0 0 0 0,0 0 0 0 0,0 0 0 0 0,0 0 0 0 0,0 0-1 0 0,1 0 1 0 0,-1 0 0 0 0,0-1 0 0 0,0 1 0 0 0,1 0 0 0 0,-1-1-1 0 0,1 1 1 0 0,-1-1 0 0 0,0 0 0 0 0,1 1 0 0 0,-1-1 0 0 0,3 0-1 0 0,3 1 29 0 0,0 0-1 0 0,-1-1 0 0 0,13 0 1 0 0,303-11 61 0 0,-317 11-369 0 0,-1 1 0 0 0,1-1 1 0 0,-1 1-1 0 0,1 0 0 0 0,-1 0 1 0 0,0 0-1 0 0,5 2 1 0 0</inkml:trace>
</inkml:ink>
</file>

<file path=ppt/ink/ink9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2:11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47 3679 0 0,'-4'0'28'0'0,"0"0"0"0"0,0 0 0 0 0,0 0-1 0 0,0 0 1 0 0,-1 1 0 0 0,1-1-1 0 0,0 1 1 0 0,0 0 0 0 0,0 1-1 0 0,0-1 1 0 0,0 1 0 0 0,-5 3-1 0 0,-6 5 843 0 0,13-6-219 0 0,1-2-64 0 0,1-1-241 0 0,0 1-1 0 0,-1-1 0 0 0,1 0 1 0 0,0 1-1 0 0,0-1 0 0 0,0 1 1 0 0,0-1-1 0 0,0 1 0 0 0,0-1 1 0 0,0 0-1 0 0,0 1 0 0 0,1-1 1 0 0,-1 1-1 0 0,0-1 0 0 0,1 0 1 0 0,-1 1-1 0 0,1-1 0 0 0,0 1 1 0 0,0-1 163 0 0,3 3 627 0 0,7 2-835 0 0,1 0-1 0 0,1-1 1 0 0,-1-1 0 0 0,1 0 0 0 0,0 0 0 0 0,0-2-1 0 0,0 1 1 0 0,0-2 0 0 0,13 1 0 0 0,128-7 1231 0 0,-129 3-1316 0 0,335-45 1871 0 0,43-22-41 0 0,-231 48-9843 0 0</inkml:trace>
</inkml:ink>
</file>

<file path=ppt/ink/ink9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2:12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66 115 11519 0 0,'0'0'1351'0'0,"2"-2"-688"0"0,15-9 63 0 0,-1 2 1 0 0,1-1-1 0 0,0 2 0 0 0,1 0 1 0 0,0 1-1 0 0,33-8 1 0 0,119-16 1375 0 0,-149 28-1792 0 0,-13 2-233 0 0,73-8 1053 0 0,-74 9-1020 0 0,0 0 1 0 0,0 0-1 0 0,0 1 0 0 0,0 0 0 0 0,0 0 0 0 0,0 1 0 0 0,0 0 0 0 0,12 5 0 0 0,-18-7-102 0 0,-1 1-1 0 0,1-1 0 0 0,-1 1 1 0 0,1-1-1 0 0,-1 1 0 0 0,1 0 1 0 0,-1-1-1 0 0,1 1 0 0 0,-1-1 1 0 0,0 1-1 0 0,1 0 0 0 0,-1 0 1 0 0,0-1-1 0 0,0 1 0 0 0,1 0 1 0 0,-1-1-1 0 0,0 1 0 0 0,0 0 0 0 0,0 0 1 0 0,0-1-1 0 0,0 2 0 0 0,0 0 11 0 0,0 2-17 0 0,0-1 1 0 0,0 1-1 0 0,0 0 0 0 0,0-1 0 0 0,-1 1 0 0 0,0-1 0 0 0,0 1 1 0 0,0 0-1 0 0,0-1 0 0 0,0 0 0 0 0,-1 1 0 0 0,1-1 0 0 0,-1 0 1 0 0,0 0-1 0 0,0 0 0 0 0,-3 3 0 0 0,-4 6-2 0 0,-2 0-1 0 0,-14 13 1 0 0,2-5-27 0 0,-1-1 0 0 0,-41 25 0 0 0,-61 26-107 0 0,82-46 107 0 0,38-21 25 0 0,-93 54-86 0 0,78-44 69 0 0,1 1-1 0 0,-29 27 1 0 0,43-36 20 0 0,1 0 0 0 0,0 1 0 0 0,0-1 0 0 0,1 1 0 0 0,0 0 0 0 0,-5 9 0 0 0,5-4-11 0 0,4-10-2 0 0,0 1-1 0 0,0-1 0 0 0,0 1 0 0 0,0-1 1 0 0,1 0-1 0 0,-1 1 0 0 0,0-1 0 0 0,1 0 0 0 0,-1 1 1 0 0,0-1-1 0 0,1 0 0 0 0,0 1 0 0 0,-1-1 0 0 0,1 0 1 0 0,0 0-1 0 0,0 1 0 0 0,0-1 0 0 0,-1 0 0 0 0,1 0 1 0 0,0 0-1 0 0,1 0 0 0 0,0 1 0 0 0,12 5-70 0 0,-7-5 75 0 0,0-1-1 0 0,-1 1 1 0 0,1-1-1 0 0,0-1 1 0 0,0 0-1 0 0,10 0 1 0 0,43-8-46 0 0,-26 2 44 0 0,55-5 163 0 0,0 4 0 0 0,142 8 0 0 0,-190 2-867 0 0,73 18 1 0 0,-90-16-6953 0 0</inkml:trace>
</inkml:ink>
</file>

<file path=ppt/ink/ink9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2:13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11 126 4143 0 0,'-11'0'10200'0'0,"12"-2"-9085"0"0,0-1-905 0 0,1 0 0 0 0,-1 0 0 0 0,1 1 0 0 0,0-1 0 0 0,0 0 0 0 0,0 1 0 0 0,0 0 0 0 0,0-1 1 0 0,0 1-1 0 0,1 0 0 0 0,-1 0 0 0 0,1 0 0 0 0,-1 0 0 0 0,1 1 0 0 0,4-3 0 0 0,10-4 422 0 0,25-9 0 0 0,-24 11-265 0 0,17-7 20 0 0,1 1 1 0 0,1 2-1 0 0,58-8 0 0 0,-93 18-556 0 0,0 0-1 0 0,1 0 1 0 0,-1 0-1 0 0,0 0 1 0 0,0 1-1 0 0,0 0 1 0 0,0-1 0 0 0,0 1-1 0 0,0 0 1 0 0,0 0-1 0 0,3 1 1 0 0,-2 0-227 0 0,-1-1-887 0 0</inkml:trace>
</inkml:ink>
</file>

<file path=ppt/ink/ink9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2:13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62 113 9671 0 0,'-61'-14'7988'0'0,"61"12"-7850"0"0,0 1-1 0 0,0-1 1 0 0,1 0 0 0 0,-1 1-1 0 0,1-1 1 0 0,0 1-1 0 0,-1-1 1 0 0,1 1-1 0 0,0-1 1 0 0,0 1-1 0 0,0 0 1 0 0,0-1 0 0 0,0 1-1 0 0,0 0 1 0 0,0 0-1 0 0,0 0 1 0 0,1 0-1 0 0,-1 0 1 0 0,0 0 0 0 0,1 0-1 0 0,-1 0 1 0 0,3-1-1 0 0,4-2 137 0 0,1 0 0 0 0,15-4 1 0 0,-19 6-82 0 0,50-12 83 0 0,0 2 0 0 0,2 3 0 0 0,72-4 0 0 0,-28 11-2217 0 0,-74 2 874 0 0</inkml:trace>
</inkml:ink>
</file>

<file path=ppt/ink/ink9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2:19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182 150 6447 0 0,'0'0'499'0'0,"0"-2"-328"0"0,3-1 506 0 0,-1-1 0 0 0,0 1 0 0 0,1 0-1 0 0,0-1 1 0 0,-1 1 0 0 0,1 0 0 0 0,1 1 0 0 0,-1-1 0 0 0,0 1 0 0 0,1-1 0 0 0,-1 1 0 0 0,5-2 0 0 0,-1 0 527 0 0,23-12-315 0 0,1 2 1 0 0,1 1 0 0 0,0 2 0 0 0,0 0-1 0 0,44-6 1 0 0,-67 15-813 0 0,27-6 405 0 0,55-3 1 0 0,-80 10-441 0 0,-1 1 0 0 0,0 0 0 0 0,1 1 0 0 0,-1 0 1 0 0,0 0-1 0 0,0 1 0 0 0,0 1 0 0 0,0 0 0 0 0,0 0 0 0 0,12 6 0 0 0,-20-8-40 0 0,0 0-1 0 0,-1 0 0 0 0,1 0 0 0 0,0 1 0 0 0,0-1 0 0 0,-1 0 0 0 0,1 1 0 0 0,0-1 0 0 0,-1 1 0 0 0,0 0 1 0 0,1-1-1 0 0,-1 1 0 0 0,0 0 0 0 0,2 4 0 0 0,-2-5-2 0 0,-1 1 0 0 0,1 0 0 0 0,-1-1 0 0 0,0 1 0 0 0,0 0 0 0 0,0-1 0 0 0,0 1 1 0 0,0 0-1 0 0,0-1 0 0 0,0 1 0 0 0,-1 0 0 0 0,1 0 0 0 0,0-1 0 0 0,-1 1 0 0 0,0 1 0 0 0,-2 3-17 0 0,-1 0-1 0 0,1-1 1 0 0,-1 0 0 0 0,0 0-1 0 0,0 0 1 0 0,0 0-1 0 0,0-1 1 0 0,-10 7-1 0 0,-15 11-120 0 0,-1-1 0 0 0,-38 19 0 0 0,-70 28-455 0 0,70-36 484 0 0,4-1 110 0 0,-131 66 0 0 0,168-82 0 0 0,-40 32 0 0 0,54-35 0 0 0,13-12 0 0 0,-1 1 0 0 0,1 0 0 0 0,-1 0 0 0 0,1-1 0 0 0,-1 1 0 0 0,1 0 0 0 0,-1 0 0 0 0,1 0 0 0 0,-1 0 0 0 0,1 0 0 0 0,0 0 0 0 0,-1 1 0 0 0,1-1 1 0 0,1 0 0 0 0,-1 0 0 0 0,0 0 0 0 0,0 0 0 0 0,0 0-1 0 0,0 0 1 0 0,1 0 0 0 0,-1 0 0 0 0,0 0 0 0 0,1 0 0 0 0,-1-1 0 0 0,1 1 0 0 0,-1 0 0 0 0,2 1-1 0 0,-1 0 14 0 0,1 0 0 0 0,0 0 0 0 0,1-1 0 0 0,-1 1-1 0 0,0-1 1 0 0,0 1 0 0 0,1-1 0 0 0,-1 0 0 0 0,1 0 0 0 0,-1 0-1 0 0,1 0 1 0 0,-1 0 0 0 0,1-1 0 0 0,4 1 0 0 0,5 1 92 0 0,23-1 1 0 0,-29-1-85 0 0,54-3 246 0 0,69-12 0 0 0,-65 6-141 0 0,271-49 372 0 0,-187 29-237 0 0,-42 6-36 0 0,-88 18-326 0 0,-1-1-1 0 0,1-1 1 0 0,27-14-1 0 0,-40 18-174 0 0,4-1-1717 0 0</inkml:trace>
</inkml:ink>
</file>

<file path=ppt/ink/ink9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2:13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57 7167 0 0,'-11'8'11102'0'0,"14"-7"-10292"0"0,5 3-505 0 0,0-1-1 0 0,0 0 0 0 0,1 0 1 0 0,-1-1-1 0 0,1 0 1 0 0,0-1-1 0 0,0 0 1 0 0,10 0-1 0 0,77-4 999 0 0,-86 3-1194 0 0,21-4 184 0 0,0 0 1 0 0,46-13-1 0 0,57-26-2014 0 0,-92 29-979 0 0</inkml:trace>
</inkml:ink>
</file>

<file path=ppt/ink/ink9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2:16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9 7367 0 0,'10'-9'10744'0'0,"-13"11"-10136"0"0,-24 12 425 0 0,-34 23-1 0 0,49-28-980 0 0,0 0 0 0 0,1 0 0 0 0,0 1 0 0 0,1 1-1 0 0,-12 14 1 0 0,0 2-19 0 0,-34 32 0 0 0,4-5-35 0 0,-92 102-170 0 0,137-149 162 0 0,-3 4 8 0 0,-1 18 2 0 0,8-13 0 0 0,3-15 0 0 0,0 0 0 0 0,0 0 0 0 0,0 1 0 0 0,1-1 0 0 0,-1 0 0 0 0,0 0 0 0 0,1 0 0 0 0,-1 1 0 0 0,0-1 0 0 0,2 2 0 0 0,1 0 2 0 0,-1 0-1 0 0,1 1 1 0 0,0-1-1 0 0,0-1 0 0 0,0 1 1 0 0,1 0-1 0 0,-1-1 1 0 0,1 1-1 0 0,-1-1 1 0 0,1 0-1 0 0,0 0 1 0 0,7 2-1 0 0,4 1 35 0 0,31 7 0 0 0,27 1-177 0 0,134 6 1 0 0,-184-18-1134 0 0,-2-1-406 0 0</inkml:trace>
</inkml:ink>
</file>

<file path=ppt/ink/ink9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2:16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72 2303 0 0,'2'-1'167'0'0,"16"-6"6674"0"0,-32 14 2100 0 0,7-3-7767 0 0,2-1-3393 0 0,-23 19 2355 0 0,1 1-1 0 0,1 1 1 0 0,-30 37-1 0 0,12-14-125 0 0,33-36-2 0 0,1 0-1 0 0,0 1 1 0 0,0 0 0 0 0,1 0-1 0 0,1 1 1 0 0,-11 22 0 0 0,14-20 25 0 0,5-14-19 0 0,0 0 1 0 0,0 1-1 0 0,0-1 1 0 0,0 1-1 0 0,0-1 1 0 0,1 1-1 0 0,-1-1 1 0 0,0 0-1 0 0,1 1 1 0 0,-1-1-1 0 0,1 0 1 0 0,-1 1-1 0 0,1-1 1 0 0,0 0-1 0 0,-1 0 1 0 0,1 1-1 0 0,0-1 1 0 0,0 0-1 0 0,0 0 1 0 0,0 0-1 0 0,0 0 0 0 0,0 0 1 0 0,0 0-1 0 0,0 0 1 0 0,0-1-1 0 0,0 1 1 0 0,1 0-1 0 0,-1-1 1 0 0,0 1-1 0 0,1-1 1 0 0,-1 1-1 0 0,0-1 1 0 0,3 1-1 0 0,4 1 98 0 0,-1-1 0 0 0,0 0-1 0 0,1-1 1 0 0,-1 1 0 0 0,10-2 0 0 0,25-4 308 0 0,0-2 1 0 0,71-21-1 0 0,-79 18-307 0 0,-6 2-75 0 0,-1-1 0 0 0,35-16 0 0 0,-49 18-22 0 0,-1 1 1 0 0,0-2-1 0 0,0 0 0 0 0,0 0 1 0 0,-1-1-1 0 0,17-18 0 0 0,-25 24-11 0 0,0-1 0 0 0,0 1 0 0 0,0-1 0 0 0,-1 0 1 0 0,1 0-1 0 0,-1 0 0 0 0,0-1 0 0 0,2-7 0 0 0,-3 11-5 0 0,-1-1 0 0 0,0 0 1 0 0,1 0-1 0 0,-1 0 0 0 0,0 0 0 0 0,0 0 1 0 0,0 0-1 0 0,0 0 0 0 0,0 0 0 0 0,-1 0 1 0 0,1 0-1 0 0,-1 0 0 0 0,1 0 0 0 0,-1 1 1 0 0,0-1-1 0 0,0 0 0 0 0,0 0 1 0 0,1 1-1 0 0,-2-1 0 0 0,1 0 0 0 0,0 1 1 0 0,0-1-1 0 0,-2-1 0 0 0,-9-8-173 0 0,-1 0 1 0 0,0 0-1 0 0,-1 1 0 0 0,0 1 0 0 0,-26-13 0 0 0,12 10-85 0 0,-1 0 0 0 0,-35-8-1 0 0,59 19 185 0 0,-12-4-181 0 0,16 5 209 0 0,0 0 0 0 0,1 0 0 0 0,-1 0 0 0 0,1-1 0 0 0,-1 1 1 0 0,1 0-1 0 0,-1 0 0 0 0,0-1 0 0 0,1 1 0 0 0,0 0 0 0 0,-1-1 0 0 0,1 1 0 0 0,-1-1 0 0 0,1 1 0 0 0,-1 0 0 0 0,1-1 0 0 0,0 1 0 0 0,-1-1 0 0 0,1 1 0 0 0,0-1 0 0 0,-1 0 0 0 0,12-6-1655 0 0,23-9-1552 0 0,-11 8 1575 0 0</inkml:trace>
</inkml:ink>
</file>

<file path=ppt/ink/ink9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2:16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57 13535 0 0,'7'-16'395'0'0,"11"-24"3438"0"0,-21 45-3571 0 0,0 1 0 0 0,0-1 0 0 0,-7 7 0 0 0,-8 11 13 0 0,-99 207 97 0 0,19 9-267 0 0,89-215-109 0 0,-49 134 4 0 0,26-67 6 0 0,-51 104-1 0 0,46-127 56 0 0,-12 24 6 0 0,38-70 367 0 0,9-16-4729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0:51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10 10911 0 0,'-39'11'850'0'0,"1"2"0"0"0,-47 23-1 0 0,41-17 897 0 0,29-12-1130 0 0,1 1 0 0 0,0 0 1 0 0,0 1-1 0 0,-17 15 2392 0 0,33-25-2728 0 0,32-8 377 0 0,0-3 0 0 0,42-20 0 0 0,-4 2-172 0 0,-27 12-172 0 0,-20 7 114 0 0,47-14 0 0 0,-64 23-376 0 0,0 0-1 0 0,0 1 0 0 0,1 0 0 0 0,-1 1 1 0 0,0-1-1 0 0,1 2 0 0 0,-1-1 0 0 0,0 1 1 0 0,1 0-1 0 0,7 3 0 0 0,-14-4-49 0 0,0 1-1 0 0,0-1 0 0 0,0 1 1 0 0,0 0-1 0 0,0 0 1 0 0,0 0-1 0 0,0 0 0 0 0,0 0 1 0 0,-1 0-1 0 0,1 0 1 0 0,0 1-1 0 0,-1-1 0 0 0,1 1 1 0 0,-1-1-1 0 0,2 3 1 0 0,-3-3-2 0 0,1 0 0 0 0,0 1 0 0 0,-1-1 0 0 0,1 1 0 0 0,-1-1 0 0 0,1 1 0 0 0,-1-1 0 0 0,0 1 0 0 0,0 0 0 0 0,0-1 0 0 0,0 1 0 0 0,0-1 0 0 0,0 1 0 0 0,0-1 0 0 0,-1 4 0 0 0,-2 2-4 0 0,1 1 0 0 0,-2 0-1 0 0,1-1 1 0 0,-1 0-1 0 0,0 0 1 0 0,-6 7-1 0 0,5-6 5 0 0,-12 16-78 0 0,-1 0 0 0 0,-2-1 0 0 0,0-1-1 0 0,-28 24 1 0 0,5-10-167 0 0,-64 39 0 0 0,29-24-101 0 0,-251 170-1241 0 0,236-148 1451 0 0,86-64 137 0 0,9-6 0 0 0,6-3 0 0 0,5-1 35 0 0,-1 0-1 0 0,0-1 0 0 0,0-1 1 0 0,0 0-1 0 0,14-6 1 0 0,22-5 107 0 0,39-7 128 0 0,40-9 131 0 0,56-10 306 0 0,17-4 219 0 0,-183 41-889 0 0,7-2 56 0 0,1 1-1 0 0,32 0 1 0 0,-28 0-93 0 0,1 4-977 0 0,-28 0-19 0 0</inkml:trace>
</inkml:ink>
</file>

<file path=ppt/ink/ink9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2:17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78 13791 0 0,'-12'3'205'0'0,"1"0"1"0"0,-1 1-1 0 0,1 0 0 0 0,0 0 0 0 0,0 1 0 0 0,0 1 1 0 0,1 0-1 0 0,0 1 0 0 0,-19 14 0 0 0,28-19 1039 0 0,3 0-630 0 0,2 0-512 0 0,-1 0 0 0 0,1 0 1 0 0,0-1-1 0 0,0 1 0 0 0,0-1 0 0 0,0 0 1 0 0,0 0-1 0 0,0 0 0 0 0,0 0 1 0 0,0-1-1 0 0,0 1 0 0 0,0-1 1 0 0,6-1-1 0 0,9 0 259 0 0,30-7-1 0 0,-36 6-224 0 0,323-65 1664 0 0,-64 1-1703 0 0,-235 53-425 0 0,-34 12-45 0 0</inkml:trace>
</inkml:ink>
</file>

<file path=ppt/ink/ink9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2:17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31 14135 0 0,'0'0'1283'0'0,"1"-2"-1055"0"0,2-8 1967 0 0,-1 9-1478 0 0,6-3-470 0 0,0 1 0 0 0,0 1 0 0 0,0 0 0 0 0,1 0 0 0 0,-1 0 0 0 0,0 1 1 0 0,16 0-1 0 0,0 1 329 0 0,35 5 0 0 0,-57-5-539 0 0,0 1 0 0 0,0-1-1 0 0,0 1 1 0 0,-1-1 0 0 0,1 1-1 0 0,0 0 1 0 0,0-1 0 0 0,-1 1 0 0 0,1 0-1 0 0,-1 0 1 0 0,1 1 0 0 0,-1-1-1 0 0,1 0 1 0 0,-1 0 0 0 0,1 1-1 0 0,0 1 1 0 0,4 10 96 0 0,-6-10-123 0 0,0 0 0 0 0,0 0 0 0 0,0 0 0 0 0,0 0 0 0 0,-1 0 0 0 0,1 0 0 0 0,-1 0 0 0 0,0-1 0 0 0,0 1 0 0 0,0 0 0 0 0,0 0 0 0 0,0 0 0 0 0,-1-1 0 0 0,1 1 0 0 0,-1-1 0 0 0,0 1 0 0 0,-2 2 0 0 0,-4 4 38 0 0,1 0 0 0 0,-1-1-1 0 0,-12 9 1 0 0,-94 63 333 0 0,86-61-253 0 0,13-10-115 0 0,11-5-13 0 0,-6 10 51 0 0,7-12-39 0 0,0 1-11 0 0,-4 14-3 0 0,0 1 0 0 0,7-15 3 0 0,1 0 11 0 0,-1-2-3 0 0,0 0 1 0 0,0 0 0 0 0,0 1-1 0 0,1-1 1 0 0,-1 0-1 0 0,0 0 1 0 0,1 0 0 0 0,-1 0-1 0 0,1 0 1 0 0,-1 0-1 0 0,1 0 1 0 0,-1 1 0 0 0,1-2-1 0 0,0 1 1 0 0,-1 0-1 0 0,1 0 1 0 0,0 0 0 0 0,1 1-1 0 0,14 10 183 0 0,-8-8-112 0 0,-1-1 0 0 0,1-1 0 0 0,0 1 0 0 0,0-1 0 0 0,-1 0 0 0 0,2-1 0 0 0,12 1 0 0 0,-1 0 71 0 0,5 0-45 0 0,0-1 0 0 0,0-2 1 0 0,-1 0-1 0 0,26-6 0 0 0,54-1-160 0 0,-102 8 108 0 0,6-1-638 0 0,0 1 0 0 0,0 1 0 0 0,-1-1-1 0 0,1 1 1 0 0,0 1 0 0 0,7 2 0 0 0,-3 0-2166 0 0</inkml:trace>
</inkml:ink>
</file>

<file path=ppt/ink/ink9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2:17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13359 0 0,'0'0'2227'0'0,"1"2"-1347"0"0,77 91 1924 0 0,-15-23-1634 0 0,98 85 0 0 0,-111-109-685 0 0,105 81 568 0 0,-146-120-1008 0 0,1 0 0 0 0,0-1 0 0 0,0 0 0 0 0,1-1 0 0 0,13 6 0 0 0,-19-9-239 0 0,1 0-1 0 0,0-1 0 0 0,0 0 0 0 0,0 0 0 0 0,0 0 0 0 0,0 0 1 0 0,0-1-1 0 0,0 0 0 0 0,0 0 0 0 0,0-1 0 0 0,9-1 1 0 0,-13 1-992 0 0</inkml:trace>
</inkml:ink>
</file>

<file path=ppt/ink/ink9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2:18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0 13159 0 0,'0'0'1187'0'0,"0"3"-974"0"0,0 3-96 0 0,0 1 0 0 0,-1-1 0 0 0,1 0-1 0 0,-1 0 1 0 0,0 0 0 0 0,-1 0 0 0 0,0 0 0 0 0,0 0-1 0 0,0 0 1 0 0,-1 0 0 0 0,1-1 0 0 0,-1 1-1 0 0,-1-1 1 0 0,1 0 0 0 0,-1 0 0 0 0,-6 7 0 0 0,-13 9 431 0 0,0-2 0 0 0,-49 33 0 0 0,2-2-70 0 0,21-14-292 0 0,-1-3-1 0 0,-78 40 0 0 0,124-71-185 0 0,-26 13-4 0 0,-30 21 0 0 0,53-31-2 0 0,1-1-1 0 0,-1 1 0 0 0,1 1 0 0 0,0-1 0 0 0,1 1 0 0 0,0 0 0 0 0,-1 0 0 0 0,2 1 0 0 0,-1-1 0 0 0,-4 10 0 0 0,9-11-1373 0 0,5 8-4988 0 0</inkml:trace>
</inkml:ink>
</file>

<file path=ppt/ink/ink9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2:18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109 198 5983 0 0,'-67'-5'1413'0'0,"45"2"2882"0"0,3-1 5565 0 0,30 6-9555 0 0,1 0 0 0 0,0-1 0 0 0,0 0 0 0 0,13-1 0 0 0,53-6 247 0 0,-22 2-228 0 0,392-29 586 0 0,-258 14-674 0 0,428-48 13 0 0,-509 54-301 0 0,185-33-2212 0 0,-276 43-3422 0 0</inkml:trace>
</inkml:ink>
</file>

<file path=ppt/ink/ink9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2:19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4607 0 0,'0'0'354'0'0,"1"3"51"0"0,0 0 93 0 0,-1-1-1 0 0,1 1 0 0 0,1 0 1 0 0,-1-1-1 0 0,0 1 1 0 0,0 0-1 0 0,1-1 1 0 0,0 0-1 0 0,-1 1 1 0 0,1-1-1 0 0,0 0 1 0 0,0 0-1 0 0,0 0 1 0 0,0 0-1 0 0,4 3 1 0 0,-1-3-84 0 0,-1 0 0 0 0,1 1 0 0 0,-1-1 0 0 0,1-1 0 0 0,0 1 1 0 0,0-1-1 0 0,-1 0 0 0 0,9 1 0 0 0,6-1 236 0 0,1-1-1 0 0,0 0 1 0 0,33-6 0 0 0,-45 5-327 0 0,106-20 1184 0 0,114-34 0 0 0,-28 4-1012 0 0,-143 37-662 0 0,48-8 496 0 0,-90 19-1270 0 0,1 1 1 0 0,0 1-1 0 0,0 1 1 0 0,23 2-1 0 0,-36-2-485 0 0,4 1-745 0 0,0 0-2874 0 0</inkml:trace>
</inkml:ink>
</file>

<file path=ppt/ink/ink9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2:20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0 5063 0 0,'0'0'3683'0'0,"-2"0"-1934"0"0,-7 0-199 0 0,7 0-414 0 0,0 1-896 0 0,1 0-140 0 0,0-1 0 0 0,0 1 1 0 0,0 0-1 0 0,0 0 0 0 0,0 0 1 0 0,0 0-1 0 0,0 0 1 0 0,0 0-1 0 0,1 0 0 0 0,-1 0 1 0 0,0 0-1 0 0,1 1 0 0 0,-1-1 1 0 0,1 0-1 0 0,-1 2 1 0 0,-5 26 969 0 0,5-13-219 0 0,2 26 0 0 0,6 25 703 0 0,2 43 106 0 0,-9-93-1495 0 0,-1 0 0 0 0,0-1 0 0 0,-6 25 0 0 0,4-31-136 0 0,0-1 0 0 0,0 1 0 0 0,-1-1 0 0 0,0 0 0 0 0,-1 0 1 0 0,0 0-1 0 0,-6 8 0 0 0,-11 13 14 0 0,-27 39-202 0 0,48-67 16 0 0,30-1-6337 0 0</inkml:trace>
</inkml:ink>
</file>

<file path=ppt/ink/ink9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2:20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56 15719 0 0,'137'-55'5334'0'0,"-144"57"-5115"0"0,0 1 1 0 0,1-1 0 0 0,0 2-1 0 0,-1-1 1 0 0,-6 6 0 0 0,-7 2-105 0 0,-36 18 25 0 0,-38 21-39 0 0,64-30-85 0 0,0 2 0 0 0,1 0 0 0 0,-30 33 0 0 0,45-41-8 0 0,0 2 0 0 0,1-1 0 0 0,1 2 0 0 0,1 0 0 0 0,0 0 0 0 0,2 1 0 0 0,-11 25 0 0 0,18-39-5 0 0,1 0 0 0 0,-1 0 0 0 0,1 1 0 0 0,0-1 1 0 0,0 1-1 0 0,1-1 0 0 0,-1 0 0 0 0,1 1 0 0 0,0-1 0 0 0,0 1 0 0 0,0-1 0 0 0,2 8 0 0 0,-1-8 5 0 0,1-1-1 0 0,-1 0 1 0 0,1 1-1 0 0,0-1 1 0 0,0 0-1 0 0,0 0 1 0 0,0 0-1 0 0,0 0 1 0 0,0 0-1 0 0,1-1 1 0 0,0 1-1 0 0,-1-1 1 0 0,1 0-1 0 0,0 1 1 0 0,6 2-1 0 0,9 5 147 0 0,1-1 1 0 0,0-1-1 0 0,38 12 0 0 0,63 7 398 0 0,-113-25-518 0 0,344 48 411 0 0,-348-50-989 0 0</inkml:trace>
</inkml:ink>
</file>

<file path=ppt/ink/ink9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0:49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22111 0 0,'0'0'984'0'0,"11"18"432"0"0</inkml:trace>
</inkml:ink>
</file>

<file path=ppt/ink/ink9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4:46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1135 56 3223 0 0,'33'-11'277'0'0,"-17"5"418"0"0,23-4 0 0 0,72-19 10406 0 0,-129 43-9954 0 0,-151 85-146 0 0,88-53-1021 0 0,-104 43 0 0 0,160-78-37 0 0,-8 2-11 0 0,-2-1 1 0 0,0-2-1 0 0,0-1 1 0 0,0-2-1 0 0,-52 4 1 0 0,72-10 23 0 0,1-1 0 0 0,0-1 1 0 0,0 0-1 0 0,0-1 0 0 0,0 0 1 0 0,0-1-1 0 0,-23-8 0 0 0,34 10-65 0 0,0-1 0 0 0,0 1-1 0 0,1-1 1 0 0,-1 0 0 0 0,0 0-1 0 0,1 0 1 0 0,-1 0 0 0 0,-1-3-1 0 0,3 4-307 0 0,-1-18-1254 0 0,2 17 1546 0 0,0 0 0 0 0,0 1 0 0 0,1-1 0 0 0,-1 0 0 0 0,0 1 0 0 0,1-1 0 0 0,-1 0 0 0 0,1 1 0 0 0,-1-1 0 0 0,1 1 0 0 0,0-1 0 0 0,0 1 0 0 0,2-3 0 0 0,10-20-941 0 0,-12 22 1144 0 0,1 2 54 0 0,-1-1-53 0 0,1 1 0 0 0,-1-1 0 0 0,0 1 0 0 0,0-1 0 0 0,1 1 0 0 0,-1 0 0 0 0,0 0 0 0 0,1 0 0 0 0,-1 0 0 0 0,0 0 0 0 0,1 0 0 0 0,-1 0 0 0 0,0 0 0 0 0,1 1 0 0 0,-1-1 0 0 0,0 0 0 0 0,1 1 0 0 0,-1-1 0 0 0,0 1 0 0 0,0 0 0 0 0,3 1 0 0 0,-3-1-6 0 0,0 1-1 0 0,1-1 0 0 0,-1 1 0 0 0,0-1 1 0 0,0 1-1 0 0,1 0 0 0 0,-1 0 0 0 0,-1 0 1 0 0,1-1-1 0 0,0 1 0 0 0,0 0 0 0 0,0 4 1 0 0,0 2 0 0 0,0-1 0 0 0,0 1 0 0 0,-1 0 1 0 0,0-1-1 0 0,0 1 0 0 0,-3 14 0 0 0,-1-8-36 0 0,0-1 0 0 0,-1 0-1 0 0,0 0 1 0 0,-1 0 0 0 0,-1-1 0 0 0,-10 16-1 0 0,-54 66 105 0 0,-12 2-130 0 0,-63 82-12 0 0,70-58 119 0 0,67-105-89 0 0,-44 87 48 0 0,39-69-65 0 0,13-32 486 0 0,12-8 264 0 0,24-18 219 0 0,-4 2-334 0 0,51-27 0 0 0,-72 45-577 0 0,0 0 1 0 0,0 1-1 0 0,0 0 0 0 0,1 1 0 0 0,-1 0 0 0 0,1 0 0 0 0,0 1 0 0 0,0 1 0 0 0,21-1 0 0 0,100 4 344 0 0,-115-2-391 0 0,-1-2 0 0 0,1 0 1 0 0,0 0-1 0 0,-1-2 1 0 0,17-5-1 0 0,10-2 37 0 0,-5 1-83 0 0,-23 5 44 0 0,26-4 0 0 0,-37 8-126 0 0,1 1 0 0 0,-1 0 0 0 0,1 0 0 0 0,0 0 0 0 0,-1 0 0 0 0,1 1 0 0 0,-1 0 0 0 0,1 0 0 0 0,8 2 0 0 0,-10-2-901 0 0,4 4-2004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0:59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 3223 0 0,'0'0'15639'0'0,"-6"3"-15504"0"0,-3 0-73 0 0,0 1 1 0 0,1 0-1 0 0,0 0 1 0 0,0 1-1 0 0,0 0 1 0 0,0 1-1 0 0,1-1 1 0 0,-7 8-1 0 0,12-12 274 0 0,1 0-207 0 0,1 0 0 0 0,-1 0 0 0 0,0 0 1 0 0,0 0-1 0 0,1 0 0 0 0,-1 0 0 0 0,0 0 0 0 0,1 0 0 0 0,-1 0 0 0 0,0 3 0 0 0,-3 8-186 0 0,1 0 58 0 0,2-10 58 0 0,0-4-4 0 0,-2-9-45 0 0,2 1-20 0 0,1 8-45 0 0,11 14-2572 0 0,-1-4-1966 0 0</inkml:trace>
</inkml:ink>
</file>

<file path=ppt/ink/ink9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4:47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1 185 11231 0 0,'0'0'1127'0'0,"2"0"-1032"0"0,16-4 621 0 0,1-1 0 0 0,-1-1 0 0 0,0 0 0 0 0,0-1 0 0 0,20-12 1 0 0,-13 7 147 0 0,-16 9-426 0 0,-1-1 0 0 0,17-2 0 0 0,14-6 695 0 0,-29 9-937 0 0,0 0 0 0 0,0 1 0 0 0,0 0 1 0 0,1 0-1 0 0,-1 1 0 0 0,0 1 0 0 0,17 0 1 0 0,-13 0-196 0 0,0 0 1 0 0,0-1-1 0 0,20-3 1 0 0,-11-3-346 0 0,37-16 0 0 0,-26 9-899 0 0,18-10-2240 0 0,-26 9-2573 0 0</inkml:trace>
</inkml:ink>
</file>

<file path=ppt/ink/ink9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4:4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5983 0 0,'2'3'6459'0'0,"19"25"-3660"0"0,36 36-1 0 0,-23-30-1744 0 0,73 54 0 0 0,-76-65-1004 0 0,2-2 0 0 0,0-1-1 0 0,2-2 1 0 0,0-1 0 0 0,1-2-1 0 0,0-1 1 0 0,43 10 0 0 0,-52-16-715 0 0,-1 0-1752 0 0,-10-6-2468 0 0,-5-3-558 0 0</inkml:trace>
</inkml:ink>
</file>

<file path=ppt/ink/ink9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4:48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6 2303 0 0,'0'0'102'0'0,"-1"0"-1"0"0,-16-5 137 0 0,15 5 337 0 0,-1 0 1 0 0,1-1 0 0 0,-1 1-1 0 0,1 0 1 0 0,-1 1-1 0 0,1-1 1 0 0,-3 1-1 0 0,1 0 41 0 0,0 0 1 0 0,0 1-1 0 0,0 0 0 0 0,0 0 0 0 0,1 0 0 0 0,-1 0 1 0 0,1 0-1 0 0,-4 4 0 0 0,-14 13 260 0 0,1 0 0 0 0,-29 39 1 0 0,33-38-667 0 0,-63 68 231 0 0,-102 90 0 0 0,130-129-1487 0 0</inkml:trace>
</inkml:ink>
</file>

<file path=ppt/ink/ink9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4:48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16439 0 0,'3'-8'802'0'0,"4"-10"570"0"0,-4 12-339 0 0,-3 13-1361 0 0,0-5-473 0 0</inkml:trace>
</inkml:ink>
</file>

<file path=ppt/ink/ink9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4:49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12439 0 0,'0'0'1328'0'0,"-6"5"-1328"0"0,1 2 4944 0 0,-2-1-3272 0 0</inkml:trace>
</inkml:ink>
</file>

<file path=ppt/ink/ink9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4:55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51 4607 0 0,'2'-7'108'0'0,"0"1"0"0"0,0 0 0 0 0,1 0-1 0 0,4-8 1 0 0,-1 2 8097 0 0,-8 14-7890 0 0,-5 4-230 0 0,1 1 1 0 0,-1 0-1 0 0,1 1 1 0 0,1-1-1 0 0,0 1 1 0 0,-5 9-1 0 0,-26 56 339 0 0,26-51-330 0 0,-29 58 31 0 0,-26 60-89 0 0,56-117-50 0 0,4-13-179 0 0,1 0-1 0 0,0 0 1 0 0,-2 13-1 0 0,6-21-360 0 0,0-1-129 0 0,0 8-20 0 0</inkml:trace>
</inkml:ink>
</file>

<file path=ppt/ink/ink9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4:5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 11167 0 0,'0'0'1016'0'0,"-8"-1"-816"0"0,5 2-142 0 0,0-1 1 0 0,0 1-1 0 0,0 0 0 0 0,0-1 0 0 0,1 1 0 0 0,-1 1 0 0 0,0-1 0 0 0,0 0 0 0 0,1 1 1 0 0,-1-1-1 0 0,1 1 0 0 0,-1 0 0 0 0,1 0 0 0 0,-4 3 0 0 0,-4 6 569 0 0,-15 19 0 0 0,17-20-482 0 0,-20 27 127 0 0,2 1 0 0 0,1 2 1 0 0,-21 47-1 0 0,-45 131 104 0 0,72-166-270 0 0,-43 108-414 0 0,55-143-785 0 0,-2 0 1 0 0,-13 19-1 0 0,13-23-3563 0 0</inkml:trace>
</inkml:ink>
</file>

<file path=ppt/ink/ink9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4:56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50 194 11167 0 0,'-1'1'514'0'0,"-17"3"162"0"0,-13-1 1526 0 0,43-4-1960 0 0,0 1-1 0 0,1-1 0 0 0,-1-1 1 0 0,-1 0-1 0 0,18-5 0 0 0,128-47 1736 0 0,68-17-431 0 0,-175 58-1340 0 0,169-33 512 0 0,-206 44-757 0 0,0 0-1 0 0,0 2 1 0 0,0-1 0 0 0,0 2-1 0 0,0 0 1 0 0,0 0 0 0 0,0 1-1 0 0,-1 1 1 0 0,19 6 0 0 0,-27-7-240 0 0,1 0 1 0 0,-1 1 0 0 0,0-1 0 0 0,8 7 0 0 0,-10-7 111 0 0,-1-1-558 0 0</inkml:trace>
</inkml:ink>
</file>

<file path=ppt/ink/ink9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4:56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33 237 5983 0 0,'-5'1'44'0'0,"4"0"-13"0"0,0-1 1 0 0,0 0-1 0 0,0 0 1 0 0,0 0-1 0 0,0 0 0 0 0,0 0 1 0 0,0 0-1 0 0,0 0 1 0 0,0 0-1 0 0,0 0 0 0 0,0 0 1 0 0,-1-1-1 0 0,1 1 1 0 0,0 0-1 0 0,0-1 0 0 0,0 1 1 0 0,0-1-1 0 0,1 1 1 0 0,-1-1-1 0 0,0 1 0 0 0,0-1 1 0 0,0 0-1 0 0,0 0 0 0 0,0 1 1 0 0,1-1-1 0 0,-1 0 1 0 0,-1-1-1 0 0,3 1 158 0 0,-1 0 0 0 0,0 1-1 0 0,1-1 1 0 0,-1 0 0 0 0,0 1-1 0 0,1-1 1 0 0,-1 0 0 0 0,1 1 0 0 0,-1-1-1 0 0,1 1 1 0 0,-1-1 0 0 0,1 1 0 0 0,-1-1-1 0 0,1 1 1 0 0,0-1 0 0 0,0 0 135 0 0,7-5 1154 0 0,-1 0-1 0 0,17-10 1 0 0,42-17-431 0 0,-44 23-598 0 0,29-12 327 0 0,1 3 0 0 0,0 2 0 0 0,107-21 0 0 0,167 0 62 0 0,-268 35-1038 0 0,6-1-5311 0 0,-26-1-684 0 0</inkml:trace>
</inkml:ink>
</file>

<file path=ppt/ink/ink9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4:56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925 32 11775 0 0,'1'-1'539'0'0,"2"-2"-433"0"0,0 0 1 0 0,0 0-1 0 0,1 1 0 0 0,-1-1 1 0 0,0 1-1 0 0,1 0 0 0 0,0 0 1 0 0,0 0-1 0 0,0 0 1 0 0,0 1-1 0 0,0 0 0 0 0,8-2 6459 0 0,-22 1-6185 0 0,-3 3-339 0 0,-1 0 0 0 0,1 0-1 0 0,0 2 1 0 0,0-1 0 0 0,-21 9-1 0 0,3-3-36 0 0,-164 53-88 0 0,22-6-274 0 0,130-43 147 0 0,-1-3 0 0 0,-46 4-1 0 0,79-12 122 0 0,-1 0 0 0 0,1-1 0 0 0,-1-1 0 0 0,1 0 0 0 0,-14-3 1 0 0,20 3 27 0 0,0 0 1 0 0,1 0-1 0 0,-1-1 1 0 0,1 1 0 0 0,0-1-1 0 0,0 0 1 0 0,-1-1 0 0 0,1 1-1 0 0,0-1 1 0 0,1 1 0 0 0,-1-1-1 0 0,1 0 1 0 0,-1-1 0 0 0,1 1-1 0 0,-4-6 1 0 0,5 6-11 0 0,1 0 1 0 0,0 0-1 0 0,0 0 1 0 0,0 0-1 0 0,0 0 0 0 0,0 0 1 0 0,0 0-1 0 0,1 0 1 0 0,0-1-1 0 0,0 1 0 0 0,0-3 1 0 0,-2-17-319 0 0,1 21 284 0 0,0 2 20 0 0,-4-4 55 0 0,5 4 25 0 0,-1 0-1 0 0,1 0 1 0 0,-1 0 0 0 0,1 0-1 0 0,-1 0 1 0 0,1 0 0 0 0,-1 0 0 0 0,1 1-1 0 0,-1-1 1 0 0,1 0 0 0 0,-1 0-1 0 0,1 0 1 0 0,-1 1 0 0 0,1-1 0 0 0,-1 0-1 0 0,1 1 1 0 0,-1 0 0 0 0,0-1-8 0 0,-4 3 4 0 0,1 0-1 0 0,0 0 0 0 0,1 0 1 0 0,-1 0-1 0 0,1 1 1 0 0,-1-1-1 0 0,1 1 0 0 0,0 0 1 0 0,0 0-1 0 0,1 0 1 0 0,-1 0-1 0 0,-3 8 0 0 0,-2 8 4 0 0,-10 32 0 0 0,14-39 22 0 0,-33 141 1998 0 0,36-152-1919 0 0,-1 16 67 0 0,2-16-73 0 0,4 0-58 0 0,1 0 0 0 0,-1-1 0 0 0,0 1 1 0 0,1-1-1 0 0,-1 0 0 0 0,0 0 0 0 0,1 0 0 0 0,-1 0 1 0 0,1-1-1 0 0,-1 0 0 0 0,1 0 0 0 0,0 0 0 0 0,6-2 1 0 0,49-7-1 0 0,79-23 0 0 0,-118 27-54 0 0,1 0 1 0 0,-1 1-1 0 0,1 0 0 0 0,0 2 1 0 0,-1 1-1 0 0,1 1 1 0 0,29 3-1 0 0,-43-2 61 0 0,0 0-1 0 0,-1 1 1 0 0,1 0-1 0 0,-1 0 1 0 0,1 1-1 0 0,-1 0 1 0 0,0 0-1 0 0,0 1 0 0 0,0-1 1 0 0,0 2-1 0 0,-1-1 1 0 0,1 1-1 0 0,-1 0 1 0 0,-1 0-1 0 0,1 0 1 0 0,-1 1-1 0 0,1 0 1 0 0,-2 0-1 0 0,1 1 0 0 0,-1-1 1 0 0,0 1-1 0 0,0 0 1 0 0,4 12-1 0 0,-5-12 9 0 0,-1 1-1 0 0,0 0 0 0 0,0 0 1 0 0,-1 0-1 0 0,0 0 0 0 0,0 1 1 0 0,-1-1-1 0 0,0 0 0 0 0,0 0 1 0 0,-1 0-1 0 0,0 0 0 0 0,-1 0 1 0 0,0 0-1 0 0,0 0 0 0 0,-4 9 1 0 0,2-7-13 0 0,-1 0 1 0 0,0 0-1 0 0,-1-1 0 0 0,0 0 1 0 0,0 0-1 0 0,-1-1 1 0 0,0 1-1 0 0,0-2 1 0 0,-1 1-1 0 0,-16 12 1 0 0,-1-3-60 0 0,0 0 0 0 0,0-2 0 0 0,-39 18 0 0 0,49-28-12 0 0,0 1 1 0 0,0-2 0 0 0,-1 0 0 0 0,0 0 0 0 0,1-2-1 0 0,-1 0 1 0 0,0-1 0 0 0,-18 0 0 0 0,20-2-39 0 0,-6 1-62 0 0,-30-5 0 0 0,45 4 33 0 0,0 0-1 0 0,0 0 0 0 0,1-1 1 0 0,-1 1-1 0 0,0-1 0 0 0,1 0 1 0 0,-1 0-1 0 0,1-1 0 0 0,0 1 1 0 0,0-1-1 0 0,-7-5 0 0 0,11 7 18 0 0,-1 1-1 0 0,1 0 1 0 0,-1-1-1 0 0,1 1 1 0 0,0-1-1 0 0,-1 1 1 0 0,1-1-1 0 0,0 1 1 0 0,-1-1 0 0 0,1 1-1 0 0,0-1 1 0 0,-1 1-1 0 0,1-1 1 0 0,0 0-1 0 0,0 1 1 0 0,0-1-1 0 0,0 1 1 0 0,-1-1-1 0 0,1 0 1 0 0,0 1-1 0 0,0-1 1 0 0,0 1-1 0 0,0-1 1 0 0,0 0 0 0 0,1 1-1 0 0,-1-1 1 0 0,0 1-1 0 0,0-1 1 0 0,0 0-1 0 0,0 1 1 0 0,1-1-1 0 0,-1 1 1 0 0,0-1-1 0 0,1 1 1 0 0,-1-1-1 0 0,0 1 1 0 0,1-1-1 0 0,0 0 1 0 0,5-8-1234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1:00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532 304 4143 0 0,'-2'1'319'0'0,"-41"28"1245"0"0,29-19 478 0 0,-1 0-1 0 0,1-1 0 0 0,-2-1 0 0 0,-22 10 2357 0 0,44-28-3516 0 0,8-7-571 0 0,0 1 0 0 0,1 1-1 0 0,23-19 1 0 0,54-36-196 0 0,-91 70-113 0 0,193-128 33 0 0,-162 110-11 0 0,1 1 0 0 0,1 2 1 0 0,0 2-1 0 0,45-12 0 0 0,-65 21 17 0 0,0 2 0 0 0,15-2 0 0 0,-23 4-31 0 0,0 0 0 0 0,0 0 1 0 0,0 0-1 0 0,0 1 0 0 0,0-1 0 0 0,0 2 0 0 0,8 1 0 0 0,-13-2-11 0 0,1 0 0 0 0,-1-1 0 0 0,1 1 0 0 0,-1 0 0 0 0,0 0 0 0 0,1 0 0 0 0,-1 0 0 0 0,0 0 0 0 0,1 0 0 0 0,-1 0 0 0 0,0 0 0 0 0,0 1 0 0 0,0-1 0 0 0,0 0 0 0 0,0 1 0 0 0,-1-1 0 0 0,1 1 0 0 0,0-1 0 0 0,0 1 0 0 0,-1-1 0 0 0,1 1 0 0 0,-1 0 0 0 0,0-1 0 0 0,1 1 0 0 0,-1 0-1 0 0,0-1 1 0 0,0 1 0 0 0,0 0 0 0 0,0-1 0 0 0,0 1 0 0 0,-1 0 0 0 0,1-1 0 0 0,0 1 0 0 0,-1-1 0 0 0,0 3 0 0 0,-1 3-7 0 0,-1 1 0 0 0,0-1 1 0 0,0 0-1 0 0,0 0 0 0 0,-1 0 0 0 0,-5 7 0 0 0,-7 6-8 0 0,0-1-1 0 0,-1 0 1 0 0,-19 17 0 0 0,-62 46 26 0 0,54-47-15 0 0,-206 159-17 0 0,203-159-248 0 0,-75 42 0 0 0,-56 18-361 0 0,127-68 496 0 0,16-9 83 0 0,0 3 0 0 0,2 1 0 0 0,-58 49 0 0 0,77-54 136 0 0,13-16 162 0 0,3 1-213 0 0,0-1 1 0 0,0 1 0 0 0,0-1 0 0 0,0 0-1 0 0,1 0 1 0 0,-1 1 0 0 0,0-2 0 0 0,1 1-1 0 0,-1 0 1 0 0,0 0 0 0 0,1-1 0 0 0,-1 1-1 0 0,1-1 1 0 0,-1 0 0 0 0,1 0 0 0 0,2 0-1 0 0,6 0 68 0 0,0-1 1 0 0,16-4-1 0 0,-9 2 11 0 0,41-6 155 0 0,84-10 367 0 0,-31 15 751 0 0,215 20-1 0 0,-316-15-1316 0 0,1 0 0 0 0,-1 0 0 0 0,22-3 0 0 0,-22-1-57 0 0,4-7-525 0 0,-11 2-1158 0 0,-4 5 461 0 0,2-8-6560 0 0</inkml:trace>
</inkml:ink>
</file>

<file path=ppt/ink/ink9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4:57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69 9215 0 0,'44'-53'1887'0'0,"-43"51"-1649"0"0,1 1-1 0 0,0-1 1 0 0,0 1 0 0 0,0 0-1 0 0,0 0 1 0 0,0-1 0 0 0,0 2 0 0 0,0-1-1 0 0,1 0 1 0 0,1 0 0 0 0,0 0 195 0 0,-2 0 250 0 0,-1 1-137 0 0,1 0-495 0 0,-1 0 0 0 0,0 0 0 0 0,0 0-1 0 0,1 0 1 0 0,-1 0 0 0 0,0 0 0 0 0,0 1-1 0 0,1-1 1 0 0,-1 0 0 0 0,0 1 0 0 0,0-1-1 0 0,0 1 1 0 0,0-1 0 0 0,0 1 0 0 0,0 0 0 0 0,1 0-1 0 0,-1-1 1 0 0,-1 1 0 0 0,1 0 0 0 0,0 0-1 0 0,0 0 1 0 0,1 1 0 0 0,-1 0-20 0 0,0 0 1 0 0,-1 0-1 0 0,1 0 1 0 0,0 0-1 0 0,-1 0 1 0 0,1 0 0 0 0,-1 0-1 0 0,0 0 1 0 0,0 0-1 0 0,0 0 1 0 0,0 0-1 0 0,0 3 1 0 0,-2 6 59 0 0,0 0 1 0 0,0-1 0 0 0,-1 1 0 0 0,-6 12-1 0 0,-38 85 1308 0 0,-113 192 0 0 0,133-255-1231 0 0,2 1 1 0 0,3 1 0 0 0,-21 59-1 0 0,41-99-441 0 0,0 0-1 0 0,0 0 0 0 0,1 0 1 0 0,0 0-1 0 0,0 0 0 0 0,0 1 1 0 0,2 8-1 0 0,-1-13-937 0 0</inkml:trace>
</inkml:ink>
</file>

<file path=ppt/ink/ink9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4:58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547 217 1839 0 0,'-8'5'406'0'0,"0"-1"5943"0"0,6-3-5582 0 0,-2 1-554 0 0,0 0 0 0 0,0-1 0 0 0,0 1 0 0 0,-9 1 6845 0 0,12-3-6991 0 0,-5 0-43 0 0,5 0 8 0 0,1 0 0 0 0,0 0 0 0 0,0 0-1 0 0,0 0 1 0 0,-1 0 0 0 0,1 0 0 0 0,0 0 0 0 0,0 0 0 0 0,0 0 0 0 0,0 0 0 0 0,-1 0-1 0 0,1 0 1 0 0,0 0 0 0 0,0 0 0 0 0,0 0 0 0 0,0 0 0 0 0,-1 0 0 0 0,1-1 0 0 0,0 1 0 0 0,0 0-1 0 0,0 0 1 0 0,0 0 0 0 0,-1 0 0 0 0,1 0 0 0 0,0 0 0 0 0,0-1 0 0 0,0 1 0 0 0,0 0-1 0 0,0 0 1 0 0,0 0 0 0 0,0 0 0 0 0,0 0 0 0 0,-1-1 0 0 0,1 1 0 0 0,0 0 0 0 0,0 0-1 0 0,0 0 1 0 0,0-1 0 0 0,0 1 0 0 0,0 0 0 0 0,0 0 0 0 0,5-10 186 0 0,11-8-391 0 0,18-3-725 0 0,-24 16-38 0 0,19-14-1 0 0,-4 2-725 0 0,-23 16 1359 0 0,10-1 134 0 0,17-1 426 0 0,-27 2 1379 0 0,7-7-809 0 0,59-56 1828 0 0,-54 50-2200 0 0,-12 12-385 0 0,-1 1-1 0 0,1-1 1 0 0,-1 0 0 0 0,0 0-1 0 0,0 1 1 0 0,0-1 0 0 0,0 0-1 0 0,0 0 1 0 0,0 0-1 0 0,0 0 1 0 0,-1 0 0 0 0,1-1-1 0 0,0-1 1 0 0,-1 3 67 0 0,0-1-23 0 0,-1 1-112 0 0,1 0 1 0 0,0 1-1 0 0,0-1 1 0 0,-1 0 0 0 0,1 0-1 0 0,-1 0 1 0 0,1 1 0 0 0,0-1-1 0 0,-1 0 1 0 0,1 1 0 0 0,-1-1-1 0 0,0 0 1 0 0,1 1 0 0 0,-1-1-1 0 0,1 1 1 0 0,-1-1 0 0 0,0 1-1 0 0,0-1 1 0 0,1 1 0 0 0,-1-1-1 0 0,0 1 1 0 0,0 0 0 0 0,1-1-1 0 0,-1 1 1 0 0,0 0 0 0 0,0 0-1 0 0,0-1 1 0 0,0 1 0 0 0,1 0-1 0 0,-1 0 1 0 0,-2 0 0 0 0,1 0-2 0 0,-3-1-1 0 0,-1 1 0 0 0,1 0 0 0 0,-1 0 0 0 0,1 0 0 0 0,0 0 0 0 0,-1 1 0 0 0,-5 1 0 0 0,-38 13 0 0 0,30-9 0 0 0,-11 4-26 0 0,1 0-1 0 0,-46 24 0 0 0,-5 5-16 0 0,-152 52 1 0 0,189-76 55 0 0,32-11-13 0 0,11-4-1 0 0,0 0 0 0 0,0 0 0 0 0,0 0 0 0 0,0 0 0 0 0,0 0 0 0 0,-1 0 0 0 0,1 0-1 0 0,0 0 1 0 0,0 0 0 0 0,0 0 0 0 0,0 0 0 0 0,0 0 0 0 0,-1 0 0 0 0,1 0 0 0 0,0 0 0 0 0,0 0 0 0 0,0 0-1 0 0,0 0 1 0 0,0 0 0 0 0,0 0 0 0 0,-1 0 0 0 0,1 0 0 0 0,0 1 0 0 0,0-1 0 0 0,0 0 0 0 0,0 0 0 0 0,0 0 0 0 0,0 0-1 0 0,0 0 1 0 0,0 0 0 0 0,0 0 0 0 0,-1 1 0 0 0,1-1 0 0 0,0 0 0 0 0,0 0 0 0 0,0 0 0 0 0,0 0 0 0 0,0 0-1 0 0,0 1 1 0 0,0-1 0 0 0,0 0 0 0 0,0 0 0 0 0,0 0 0 0 0,0 0 0 0 0,0 0 0 0 0,0 1 0 0 0,0-1 0 0 0,0 0-1 0 0,0 0 1 0 0,0 0 0 0 0,0 0 0 0 0,0 0 0 0 0,1 1 0 0 0,-1-1 0 0 0,0 0 0 0 0,0 0 0 0 0,0 0 0 0 0,0 0 0 0 0,0 0-1 0 0,0 0 1 0 0,0 0 0 0 0,0 1 0 0 0,0-1 0 0 0,1 0 0 0 0,5 3-57 0 0,-6-3 55 0 0,12 3-83 0 0,1-1 0 0 0,0 0 0 0 0,-1-1 0 0 0,1 0-1 0 0,0-1 1 0 0,24-2 0 0 0,-8 0-48 0 0,2 1 43 0 0,1 2 1 0 0,0 1-1 0 0,36 7 1 0 0,-50-5 84 0 0,0 0 0 0 0,1 1 0 0 0,-2 1 1 0 0,1 1-1 0 0,-1 1 0 0 0,27 15 0 0 0,-38-19 7 0 0,0 1 0 0 0,0-1 0 0 0,-1 1 0 0 0,0 0-1 0 0,0 0 1 0 0,0 1 0 0 0,-1-1 0 0 0,8 13 0 0 0,-11-16-5 0 0,1 0 1 0 0,-1 0-1 0 0,0 1 1 0 0,0-1-1 0 0,0 1 1 0 0,0-1-1 0 0,-1 1 1 0 0,1-1-1 0 0,-1 1 0 0 0,1-1 1 0 0,-1 1-1 0 0,0 0 1 0 0,0-1-1 0 0,0 1 1 0 0,0 0-1 0 0,-1-1 1 0 0,1 1-1 0 0,-1-1 1 0 0,1 1-1 0 0,-1-1 0 0 0,0 1 1 0 0,0-1-1 0 0,0 1 1 0 0,0-1-1 0 0,-1 0 1 0 0,-2 5-1 0 0,-2-1 20 0 0,0 1-1 0 0,-1-1 0 0 0,0-1 0 0 0,0 1 1 0 0,0-1-1 0 0,-1 0 0 0 0,-8 4 1 0 0,-60 22 64 0 0,67-27-75 0 0,-24 7 15 0 0,-1-1-1 0 0,0-2 1 0 0,-50 5-1 0 0,-105-3-25 0 0,167-10-204 0 0,0-2 1 0 0,-36-6-1 0 0,57 8-105 0 0,4-11-5135 0 0,3 0-300 0 0</inkml:trace>
</inkml:ink>
</file>

<file path=ppt/ink/ink9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4:59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223 151 13359 0 0,'-5'-2'184'0'0,"0"0"0"0"0,0 0-1 0 0,0 1 1 0 0,-1 0 0 0 0,1 0-1 0 0,0 0 1 0 0,0 1 0 0 0,-11 0 0 0 0,4 1 719 0 0,0 2 1 0 0,-20 4-1 0 0,117-28 836 0 0,6-9-1367 0 0,132-51 121 0 0,-211 75-490 0 0,-8 3 4 0 0,0 1 0 0 0,0 0 0 0 0,0 0 0 0 0,9-2 0 0 0,-12 3-137 0 0,-10 2-127 0 0,-1 1 138 0 0,1 0 0 0 0,0 0 1 0 0,0 1-1 0 0,-1 0 0 0 0,-10 5 0 0 0,6-2 3 0 0,-129 42-447 0 0,85-31 485 0 0,-74 33 1 0 0,121-44 78 0 0,0 0 1 0 0,0 1-1 0 0,0 1 0 0 0,1-1 0 0 0,0 1 1 0 0,-12 13-1 0 0,18-17 10 0 0,0 0 0 0 0,1 0 1 0 0,-1 1-1 0 0,1-1 0 0 0,0 1 0 0 0,0 0 1 0 0,0 0-1 0 0,0 0 0 0 0,1 0 0 0 0,0 1 1 0 0,0-1-1 0 0,1 1 0 0 0,-1-1 0 0 0,1 1 1 0 0,0-1-1 0 0,0 9 0 0 0,2-11 1 0 0,-1 0 0 0 0,0-1 0 0 0,1 1 0 0 0,0 0 1 0 0,-1-1-1 0 0,1 1 0 0 0,0-1 0 0 0,0 1 0 0 0,1-1 0 0 0,-1 1 0 0 0,0-1 0 0 0,1 0 0 0 0,-1 1 0 0 0,1-1 0 0 0,3 3 0 0 0,-2-2-3 0 0,1 0-1 0 0,0-1 1 0 0,0 1-1 0 0,-1-1 1 0 0,2 0-1 0 0,-1 0 1 0 0,0 0-1 0 0,7 2 1 0 0,5 0-36 0 0,-1-1-1 0 0,1 0 1 0 0,0-2 0 0 0,20 1 0 0 0,-15-2-751 0 0,34-4 0 0 0,-14-3-5408 0 0</inkml:trace>
</inkml:ink>
</file>

<file path=ppt/ink/ink9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4:59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0 2759 0 0,'-2'0'207'0'0,"-16"2"2847"0"0,0 0 0 0 0,-1 1 0 0 0,1 1 0 0 0,-18 6 0 0 0,0 0-3149 0 0,18-5 200 0 0,0 0 1 0 0,1 2 0 0 0,0 0-1 0 0,0 1 1 0 0,0 0 0 0 0,1 1-1 0 0,1 1 1 0 0,-1 1 0 0 0,2 0 0 0 0,-22 21-1 0 0,24-14-51 0 0,11-18-54 0 0,1 1 1 0 0,-1 0-1 0 0,1-1 1 0 0,-1 1-1 0 0,1 0 1 0 0,-1 0-1 0 0,1-1 1 0 0,0 1-1 0 0,-1 0 1 0 0,1 0-1 0 0,0-1 1 0 0,0 1-1 0 0,0 0 1 0 0,-1 0-1 0 0,1 0 1 0 0,0 0-1 0 0,0-1 1 0 0,0 1-1 0 0,0 0 1 0 0,1 0 0 0 0,-1 0-1 0 0,0 0 1 0 0,1 2-3 0 0,-1 1 4 0 0,1-1 1 0 0,-1 0-1 0 0,1 1 0 0 0,0-1 0 0 0,0 0 1 0 0,0 1-1 0 0,1-1 0 0 0,-1 0 0 0 0,1 0 1 0 0,0 0-1 0 0,-1 0 0 0 0,5 4 0 0 0,-2-3 8 0 0,0 0-1 0 0,0 0 1 0 0,1 0-1 0 0,0 0 1 0 0,0-1 0 0 0,8 5-1 0 0,0-2 13 0 0,0 0-1 0 0,0-2 0 0 0,0 1 1 0 0,1-2-1 0 0,19 4 0 0 0,-10-4-546 0 0,0-1 0 0 0,30-2-1 0 0,-23-1-5938 0 0</inkml:trace>
</inkml:ink>
</file>

<file path=ppt/ink/ink9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00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42 15919 0 0,'15'-40'1747'0'0,"-14"39"-1462"0"0,-9 10-189 0 0,0 5-60 0 0,1-1-1 0 0,-11 28 0 0 0,-5 10 75 0 0,-55 72 64 0 0,15-26-92 0 0,-118 224 201 0 0,128-220-187 0 0,-52 141 1 0 0,91-206-101 0 0,-10 17-19 0 0,-2 6-893 0 0,13-19-4269 0 0,7-21-355 0 0</inkml:trace>
</inkml:ink>
</file>

<file path=ppt/ink/ink9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00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60 225 16871 0 0,'-10'-2'203'0'0,"7"1"-99"0"0,1 0-1 0 0,-1 1 1 0 0,0-1-1 0 0,0 1 0 0 0,0-1 1 0 0,0 1-1 0 0,0 0 0 0 0,0 0 1 0 0,0 0-1 0 0,0 1 1 0 0,1-1-1 0 0,-1 1 0 0 0,0 0 1 0 0,0-1-1 0 0,-3 3 1 0 0,6-3-89 0 0,0 1 0 0 0,0 0 0 0 0,0-1 0 0 0,0 1 0 0 0,0-1 0 0 0,1 1 0 0 0,-1-1 0 0 0,0 1 0 0 0,0-1 0 0 0,1 1 0 0 0,-1-1 0 0 0,0 1 0 0 0,0-1 0 0 0,1 1 0 0 0,-1-1 0 0 0,1 1 0 0 0,0-1 0 0 0,1 2 13 0 0,0 0 0 0 0,0 0-1 0 0,1-1 1 0 0,-1 1 0 0 0,1-1-1 0 0,0 1 1 0 0,-1-1 0 0 0,1 0-1 0 0,0 0 1 0 0,0-1 0 0 0,-1 1-1 0 0,1 0 1 0 0,0-1 0 0 0,0 0-1 0 0,6 1 1 0 0,5-2 136 0 0,28-3 1 0 0,-37 4-129 0 0,145-26 633 0 0,6-1-155 0 0,149-24 323 0 0,3-1-2705 0 0,-262 46 740 0 0</inkml:trace>
  <inkml:trace contextRef="#ctx0" brushRef="#br0" timeOffset="1">1182 245 9671 0 0,'0'0'748'0'0,"-1"2"-492"0"0,-6 9 1288 0 0,0 1 0 0 0,0 0 0 0 0,2 0 0 0 0,-1 0-1 0 0,1 1 1 0 0,-3 16 0 0 0,-16 35-19 0 0,18-49-1510 0 0,-1-1-1 0 0,-14 20 1 0 0,10-19-1061 0 0,-3 5-1462 0 0,5-7-2662 0 0,2-4-1022 0 0</inkml:trace>
  <inkml:trace contextRef="#ctx0" brushRef="#br0" timeOffset="2">1516 1 9215 0 0</inkml:trace>
</inkml:ink>
</file>

<file path=ppt/ink/ink9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00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0 13359 0 0,'0'0'1027'0'0,"-2"0"-670"0"0,-8 4 326 0 0,-1 0 0 0 0,1 0 0 0 0,0 1 1 0 0,1 1-1 0 0,-12 7 0 0 0,4-2-458 0 0,-23 12-147 0 0,17-10-91 0 0,0 0 0 0 0,0 2 0 0 0,-38 34 0 0 0,59-48 6 0 0,-1 2 1 0 0,1-1 0 0 0,0 0 0 0 0,1 0-1 0 0,-1 1 1 0 0,0-1 0 0 0,1 1 0 0 0,-1-1 0 0 0,1 1-1 0 0,0 0 1 0 0,0-1 0 0 0,0 1 0 0 0,0 0-1 0 0,-1 6 1 0 0,2-8 6 0 0,0 0 1 0 0,0 1-1 0 0,0-1 0 0 0,0 0 0 0 0,0 0 1 0 0,0 1-1 0 0,0-1 0 0 0,0 0 0 0 0,0 1 0 0 0,0-1 1 0 0,1 0-1 0 0,-1 1 0 0 0,1-1 0 0 0,-1 0 1 0 0,1 0-1 0 0,-1 0 0 0 0,1 1 0 0 0,0-1 1 0 0,-1 0-1 0 0,2 1 0 0 0,0 1 13 0 0,1 0 14 0 0,-1 0 0 0 0,1 0 0 0 0,-1-1 0 0 0,1 1 0 0 0,0-1 0 0 0,0 0 0 0 0,0 0 0 0 0,0 0 0 0 0,1 0 0 0 0,-1 0 0 0 0,0-1 0 0 0,1 1 0 0 0,-1-1 0 0 0,1 0 0 0 0,0 0 0 0 0,-1 0 0 0 0,1-1 1 0 0,0 1-1 0 0,-1-1 0 0 0,1 0 0 0 0,5 0 0 0 0,-1 0 18 0 0,-1-1 0 0 0,1 0 0 0 0,0 0 0 0 0,0-1 0 0 0,0 0 1 0 0,-1 0-1 0 0,1 0 0 0 0,-1-1 0 0 0,8-5 0 0 0,-3 1 27 0 0,0 0 0 0 0,0-1 0 0 0,-1-1 0 0 0,-1 0 0 0 0,1 0-1 0 0,10-14 1 0 0,-17 18-80 0 0,0 0 0 0 0,0 0 0 0 0,-1-1 1 0 0,1 1-1 0 0,-1-1 0 0 0,-1 0 0 0 0,1 0 0 0 0,-1 0 0 0 0,0 0 0 0 0,0 0 0 0 0,-1 0 0 0 0,0 0 0 0 0,0-1 0 0 0,0 1 0 0 0,-1 0 0 0 0,0-7 0 0 0,0 10-250 0 0,-1 0-1 0 0,1 0 0 0 0,-1 0 1 0 0,0 1-1 0 0,0-1 1 0 0,0 0-1 0 0,0 0 1 0 0,0 1-1 0 0,0-1 0 0 0,-1 1 1 0 0,0-1-1 0 0,1 1 1 0 0,-1 0-1 0 0,-2-3 1 0 0,-2 0-1248 0 0</inkml:trace>
</inkml:ink>
</file>

<file path=ppt/ink/ink9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01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8 294 7831 0 0,'0'0'603'0'0,"0"-2"-396"0"0,0-4 177 0 0,-4-8 9159 0 0,0 2-6905 0 0,4 9-2549 0 0,1 1 0 0 0,-1 0 1 0 0,1 0-1 0 0,-1-1 0 0 0,1 1 1 0 0,0 0-1 0 0,0 0 0 0 0,0 0 1 0 0,0 0-1 0 0,0 0 0 0 0,1 0 1 0 0,-1 0-1 0 0,0 0 0 0 0,1 1 1 0 0,2-3-1 0 0,29-23 108 0 0,-26 22-178 0 0,37-24-345 0 0,2 1-1 0 0,69-29 0 0 0,-65 33 223 0 0,-35 17 99 0 0,0-1-5 0 0,1 0 1 0 0,-1 1-1 0 0,1 1 1 0 0,1 1-1 0 0,-1 0 1 0 0,18-2-1 0 0,-32 6 18 0 0,0 1 0 0 0,0 0 0 0 0,0 0 0 0 0,0 0 0 0 0,0 0 0 0 0,0 0 0 0 0,1 1-1 0 0,-1-1 1 0 0,0 1 0 0 0,0-1 0 0 0,0 1 0 0 0,0 0 0 0 0,0-1 0 0 0,0 1 0 0 0,0 0 0 0 0,-1 0 0 0 0,1 1 0 0 0,0-1-1 0 0,2 2 1 0 0,-2 0 17 0 0,-1-1 1 0 0,1 0-1 0 0,-1 0 0 0 0,0 1 0 0 0,0-1 0 0 0,0 1 0 0 0,0-1 0 0 0,0 1 0 0 0,0 0 0 0 0,-1-1 1 0 0,1 1-1 0 0,-1-1 0 0 0,0 1 0 0 0,0 0 0 0 0,0 2 0 0 0,-1 15 57 0 0,-1 0-1 0 0,-1-1 1 0 0,-7 27-1 0 0,5-28-39 0 0,1-1 0 0 0,1 1 0 0 0,1-1 0 0 0,-1 30 0 0 0,3-44-117 0 0,0 0 1 0 0,1 0-1 0 0,-1 0 0 0 0,1 0 0 0 0,-1 0 0 0 0,1 0 1 0 0,0-1-1 0 0,0 1 0 0 0,1 0 0 0 0,-1 0 0 0 0,0-1 1 0 0,1 1-1 0 0,-1-1 0 0 0,1 1 0 0 0,0-1 1 0 0,0 0-1 0 0,0 0 0 0 0,0 0 0 0 0,0 0 0 0 0,1 0 1 0 0,4 3-1 0 0,5-1-856 0 0</inkml:trace>
</inkml:ink>
</file>

<file path=ppt/ink/ink9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01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146 212 9007 0 0,'-15'-2'522'0'0,"1"1"0"0"0,-1 0 0 0 0,1 1 0 0 0,-25 4 0 0 0,-1-3 1928 0 0,31-1 3214 0 0,20 1-4909 0 0,9-1-411 0 0,-1-1-1 0 0,0 0 1 0 0,26-6 0 0 0,20-1-9 0 0,-14 3-257 0 0,-1-3 0 0 0,75-20 0 0 0,95-43 208 0 0,-90 27-219 0 0,-103 35-66 0 0,52-15 1 0 0,-68 22-5 0 0,1-1 0 0 0,0 2 0 0 0,0 0 0 0 0,20 0 0 0 0,-21 2-69 0 0,-10 0 60 0 0,-1-1 0 0 0,0 1 0 0 0,1 0 0 0 0,-1-1 0 0 0,0 1 1 0 0,0 0-1 0 0,1-1 0 0 0,-1 1 0 0 0,0 0 0 0 0,0 0 0 0 0,0-1 0 0 0,0 1 0 0 0,0 0 0 0 0,0-1 0 0 0,0 1 0 0 0,0 0 0 0 0,0 0 0 0 0,-1-1 0 0 0,1 2 0 0 0,0-2-8 0 0,-1 7-18 0 0,-1-1 0 0 0,0 0 0 0 0,0 0-1 0 0,0 0 1 0 0,0 0 0 0 0,-1 0-1 0 0,0 0 1 0 0,-1 0 0 0 0,1-1-1 0 0,-5 6 1 0 0,-8 7-51 0 0,-22 23 0 0 0,29-33 77 0 0,-346 366-42 0 0,340-357 70 0 0,0 1 0 0 0,1 0 0 0 0,-17 31 0 0 0,26-38-477 0 0,0-1 0 0 0,1 2-1 0 0,-4 13 1 0 0</inkml:trace>
</inkml:ink>
</file>

<file path=ppt/ink/ink9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02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17479 0 0,'0'0'2280'0'0,"0"1"-2088"0"0,0 2-178 0 0,0 0-1 0 0,-1-1 1 0 0,1 1 0 0 0,-1-1-1 0 0,0 1 1 0 0,1-1-1 0 0,-1 1 1 0 0,0-1 0 0 0,0 0-1 0 0,-1 0 1 0 0,1 1-1 0 0,0-1 1 0 0,-1 0 0 0 0,-3 4-1 0 0,-2 1-336 0 0,0-1-1 0 0,-13 10 0 0 0,17-14 145 0 0,1-1-199 0 0,-7 15-2831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1:01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36 8751 0 0,'1'-1'674'0'0,"55"-34"8564"0"0,-58 37-8983 0 0,-52 47 115 0 0,-88 62 1 0 0,57-48-279 0 0,56-41-94 0 0,-234 196 154 0 0,259-215-121 0 0,1 0 1 0 0,0 0-1 0 0,0 1 1 0 0,0-1-1 0 0,1 1 1 0 0,-1 0-1 0 0,1-1 1 0 0,-3 7-1 0 0,5-8-19 0 0,-1-1 0 0 0,1 0 0 0 0,0 1 0 0 0,-1-1 0 0 0,1 1 0 0 0,0-1 0 0 0,0 0-1 0 0,0 1 1 0 0,0-1 0 0 0,0 1 0 0 0,1-1 0 0 0,-1 0 0 0 0,0 1 0 0 0,1-1 0 0 0,-1 1-1 0 0,1-1 1 0 0,-1 0 0 0 0,1 0 0 0 0,-1 1 0 0 0,1-1 0 0 0,0 0 0 0 0,0 0 0 0 0,0 0-1 0 0,0 0 1 0 0,0 0 0 0 0,0 0 0 0 0,0 0 0 0 0,0 0 0 0 0,0 0 0 0 0,2 1 0 0 0,1 0 18 0 0,0 1 0 0 0,1-1 0 0 0,0 0 0 0 0,-1 0 1 0 0,1 0-1 0 0,0-1 0 0 0,0 0 0 0 0,9 2 0 0 0,44 0 312 0 0,-43-2-278 0 0,42-1 61 0 0,90-9 0 0 0,-61-6-6279 0 0,-50 7-437 0 0</inkml:trace>
</inkml:ink>
</file>

<file path=ppt/ink/ink9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0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200 176 11575 0 0,'-1'1'530'0'0,"-27"14"4444"0"0,35-16-4686 0 0,-1 0 0 0 0,0 0 0 0 0,1 0-1 0 0,-1-1 1 0 0,0 0 0 0 0,7-3 0 0 0,7-2 17 0 0,104-42 679 0 0,-48 18-634 0 0,2-2-63 0 0,54-18-164 0 0,-103 45-123 0 0,-29 5 0 0 0,1 1 0 0 0,-1 0 0 0 0,1 0 0 0 0,-1 0 0 0 0,1 0 0 0 0,0 0 0 0 0,-1 0 0 0 0,1 0 0 0 0,-1 0 0 0 0,1 0 0 0 0,-1 0 0 0 0,1 0 0 0 0,-1 0 0 0 0,1 0 0 0 0,-1 0 0 0 0,1 0 0 0 0,-1 1 0 0 0,1-1 0 0 0,-1 0 0 0 0,1 0 0 0 0,-1 1 0 0 0,1-1 0 0 0,-1 0 0 0 0,1 1 0 0 0,0 6 0 0 0,-1-7 0 0 0,0 3 6 0 0,-1 1 0 0 0,1-1 0 0 0,-1 0 0 0 0,1 0 0 0 0,-1 1 0 0 0,0-1 0 0 0,0 0 0 0 0,-1 0 0 0 0,1 0-1 0 0,0 0 1 0 0,-5 5 0 0 0,-24 31 61 0 0,23-30-58 0 0,-31 32 22 0 0,-1-1 1 0 0,-2-3-1 0 0,-71 52 0 0 0,69-57-31 0 0,-14 9 0 0 0,-52 50 0 0 0,-33 28-65 0 0,82-72 77 0 0,59-45 777 0 0,16-4-382 0 0,59-12-14 0 0,-29 5-271 0 0,0 1 1 0 0,0 3 0 0 0,65 0 0 0 0,-57 8 133 0 0,0 3 0 0 0,0 1 1 0 0,0 4-1 0 0,83 26 0 0 0,-128-34-298 0 0,91 28 192 0 0,-84-28-561 0 0,-1 0 0 0 0,1-1 0 0 0,-1-1 1 0 0,1 0-1 0 0,15-2 0 0 0,-5 0-1524 0 0</inkml:trace>
</inkml:ink>
</file>

<file path=ppt/ink/ink9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10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47 5063 0 0,'0'0'232'0'0,"1"-2"196"0"0,25-43 10176 0 0,-31 46-10560 0 0,-1 1-1 0 0,1-1 0 0 0,0 1 1 0 0,-1 0-1 0 0,1 0 0 0 0,0 0 1 0 0,0 1-1 0 0,-7 4 0 0 0,3-2-17 0 0,-55 34 78 0 0,-112 88 0 0 0,153-109-68 0 0,1 2-1 0 0,1 1 1 0 0,1 1-1 0 0,1 0 0 0 0,0 2 1 0 0,-15 26-1 0 0,26-37-17 0 0,1 0 0 0 0,1 1-1 0 0,0 0 1 0 0,0 0 0 0 0,2 1 0 0 0,-1 0-1 0 0,2-1 1 0 0,0 1 0 0 0,1 0-1 0 0,1 1 1 0 0,0-1 0 0 0,1 0 0 0 0,3 27-1 0 0,-1-31-17 0 0,0 1 0 0 0,1-1 0 0 0,0 0 0 0 0,0-1 0 0 0,2 1 0 0 0,-1-1 0 0 0,1 1 0 0 0,1-1 0 0 0,0-1 0 0 0,0 1 0 0 0,1-1 0 0 0,0 0 0 0 0,14 13 0 0 0,18 11-57 0 0,47 31 0 0 0,-16-13-5 0 0,-1 3-15 0 0,73 71 0 0 0,-122-104 76 0 0,0 0-1 0 0,-2 1 0 0 0,0 0 0 0 0,-2 2 1 0 0,0 0-1 0 0,-2 0 0 0 0,22 51 0 0 0,-30-55 12 0 0,-1 0-1 0 0,-1 0 0 0 0,0 0 0 0 0,-2 0 1 0 0,0 1-1 0 0,-2-1 0 0 0,0 1 1 0 0,-1-1-1 0 0,-1 1 0 0 0,-1-1 1 0 0,-1 0-1 0 0,-6 20 0 0 0,-3 0-14 0 0,-1 0 0 0 0,-2-1 0 0 0,-2-1 0 0 0,-41 66 0 0 0,50-91-51 0 0,1 0 0 0 0,-2-1 0 0 0,0 0 0 0 0,0-1 0 0 0,-13 11 0 0 0,6-9 69 0 0,0-1-1 0 0,-1 0 1 0 0,-31 15 0 0 0,47-27 82 0 0,2 27-1602 0 0,0-25 244 0 0</inkml:trace>
</inkml:ink>
</file>

<file path=ppt/ink/ink9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13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768 0 10567 0 0,'0'0'4160'0'0,"-2"1"-3816"0"0,-111 35 2183 0 0,93-28-2488 0 0,0 1 0 0 0,1 0 1 0 0,0 2-1 0 0,1 0 0 0 0,-26 21 0 0 0,-77 77 224 0 0,93-82-248 0 0,-42 42-55 0 0,-111 140 0 0 0,112-107 77 0 0,62-90-29 0 0,1 0 0 0 0,0 0 0 0 0,1 1 0 0 0,0 0 0 0 0,1 0 0 0 0,-5 26 1 0 0,8-36 4 0 0,1 0 0 0 0,0 0 1 0 0,0 1-1 0 0,0-1 1 0 0,0 0-1 0 0,1 0 1 0 0,-1 0-1 0 0,1 0 1 0 0,0 1-1 0 0,0-1 0 0 0,0 0 1 0 0,0 0-1 0 0,1-1 1 0 0,2 7-1 0 0,-1-5 29 0 0,0-1 0 0 0,1 1 0 0 0,-1 0-1 0 0,1-1 1 0 0,-1 0 0 0 0,1 0 0 0 0,0 0-1 0 0,0 0 1 0 0,5 2 0 0 0,4 1 43 0 0,0-1 1 0 0,0 0 0 0 0,0-1-1 0 0,1 0 1 0 0,-1-1 0 0 0,16 1-1 0 0,-17-3-310 0 0,0 0 0 0 0,0-1 0 0 0,0 0 0 0 0,0-1 0 0 0,13-2 0 0 0,4-4-1377 0 0</inkml:trace>
</inkml:ink>
</file>

<file path=ppt/ink/ink9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13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0 13791 0 0,'0'0'1247'0'0,"-1"1"-1023"0"0,-6 5-141 0 0,0 0 1 0 0,0 0 0 0 0,1 1-1 0 0,0-1 1 0 0,0 1-1 0 0,1 1 1 0 0,0-1-1 0 0,-5 9 1 0 0,2 2 98 0 0,0 0-1 0 0,-10 34 1 0 0,-88 217 1037 0 0,92-238-1142 0 0,-19 39-35 0 0,-3-2 0 0 0,-3-1 0 0 0,-3-2 0 0 0,-2-2 0 0 0,-4-2 0 0 0,-2-2 0 0 0,-88 82 0 0 0,135-138-401 0 0,-6 5 872 0 0</inkml:trace>
</inkml:ink>
</file>

<file path=ppt/ink/ink9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13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28 397 11887 0 0,'0'0'547'0'0,"-1"0"-11"0"0,-7 0-344 0 0,-1 2-395 0 0,0 0 1160 0 0,8-8 139 0 0,2 4-1037 0 0,0-4 57 0 0,1 0-1 0 0,1 1 0 0 0,-1-1 0 0 0,1 1 1 0 0,0 0-1 0 0,0 0 0 0 0,1 0 0 0 0,-1 0 1 0 0,7-6-1 0 0,-5 5-20 0 0,29-34 202 0 0,1 1 0 0 0,80-67 0 0 0,-86 83-234 0 0,2 1-1 0 0,0 1 0 0 0,2 2 1 0 0,64-29-1 0 0,-91 46-26 0 0,1 0 0 0 0,-1 1 0 0 0,0-1 0 0 0,0 1 0 0 0,1 1 0 0 0,-1-1 0 0 0,1 1 0 0 0,-1 0 0 0 0,1 0 0 0 0,-1 1 0 0 0,0 0 0 0 0,1 0 1 0 0,9 3-1 0 0,-12-3-13 0 0,0 1 1 0 0,0 0 0 0 0,0-1 0 0 0,0 2 0 0 0,0-1 0 0 0,0 0-1 0 0,0 1 1 0 0,-1-1 0 0 0,1 1 0 0 0,-1 0 0 0 0,0 0 0 0 0,0 1-1 0 0,0-1 1 0 0,0 1 0 0 0,0-1 0 0 0,-1 1 0 0 0,0 0 0 0 0,0 0-1 0 0,3 7 1 0 0,-3-6-12 0 0,-1 0-1 0 0,1 0 0 0 0,-1 1 1 0 0,0-1-1 0 0,-1 1 0 0 0,1-1 1 0 0,-1 1-1 0 0,0-1 0 0 0,-1 1 1 0 0,1-1-1 0 0,-1 1 0 0 0,0-1 1 0 0,0 0-1 0 0,-1 0 0 0 0,0 1 1 0 0,0-1-1 0 0,-4 9 0 0 0,-7 12 197 0 0,-4 6-101 0 0,-7 4-38 0 0,-1-2 0 0 0,-59 61 0 0 0,67-80-67 0 0,0 0 0 0 0,-2-2 0 0 0,0 0 1 0 0,-27 14-1 0 0,9-9-2 0 0,-58 20-1 0 0,11-3-248 0 0,83-35 89 0 0</inkml:trace>
</inkml:ink>
</file>

<file path=ppt/ink/ink9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14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385 202 2759 0 0,'0'0'10502'0'0,"10"-5"-8866"0"0,-5 0-1416 0 0,0-1 0 0 0,-1-1 0 0 0,1 1 1 0 0,-1 0-1 0 0,-1-1 0 0 0,1 0 0 0 0,-1 0 0 0 0,-1 0 1 0 0,1 0-1 0 0,1-10 0 0 0,-3 13-203 0 0,0 0 0 0 0,0 0-1 0 0,0 0 1 0 0,-1 0 0 0 0,0 0 0 0 0,0 0 0 0 0,0-1-1 0 0,0 1 1 0 0,-1 0 0 0 0,1 0 0 0 0,-1 0-1 0 0,0 0 1 0 0,0 0 0 0 0,-1 0 0 0 0,1 1-1 0 0,-1-1 1 0 0,0 0 0 0 0,0 1 0 0 0,0-1-1 0 0,-5-6 1 0 0,5 8-47 0 0,-1 0 0 0 0,1 0 0 0 0,0-1 0 0 0,-1 1 0 0 0,1 1 0 0 0,-1-1 0 0 0,0 0 0 0 0,0 1 0 0 0,1-1 0 0 0,-1 1 0 0 0,0 0 0 0 0,0 0 0 0 0,0 0 0 0 0,0 0 0 0 0,-1 1 0 0 0,1-1 0 0 0,0 1 0 0 0,0 0 0 0 0,0 0 0 0 0,0 0 0 0 0,-1 0 0 0 0,1 0 0 0 0,0 1 0 0 0,0-1 0 0 0,0 1 0 0 0,0 0 0 0 0,0 0 0 0 0,0 0 0 0 0,0 0 0 0 0,0 1 0 0 0,0-1 0 0 0,1 1 0 0 0,-6 3 0 0 0,-25 23-33 0 0,0 1 0 0 0,2 2 0 0 0,-35 43 0 0 0,33-35 85 0 0,2 2 1 0 0,-41 67-1 0 0,70-103-7 0 0,-1 0 0 0 0,0 1 1 0 0,1-1-1 0 0,0 1 0 0 0,1 0 0 0 0,-2 6 1 0 0,3-12-5 0 0,0 1 0 0 0,1-1 0 0 0,-1 1 0 0 0,0-1 0 0 0,1 0 0 0 0,-1 1 0 0 0,0-1 0 0 0,1 0 0 0 0,-1 1 0 0 0,0-1 0 0 0,1 0 1 0 0,-1 1-1 0 0,1-1 0 0 0,-1 0 0 0 0,1 0 0 0 0,-1 1 0 0 0,0-1 0 0 0,1 0 0 0 0,-1 0 0 0 0,1 0 0 0 0,-1 0 0 0 0,1 0 0 0 0,-1 0 1 0 0,1 0-1 0 0,0 0 0 0 0,-1 0 15 0 0,4 1 32 0 0,-1-1-1 0 0,1 0 0 0 0,0 0 0 0 0,-1 0 1 0 0,1-1-1 0 0,-1 1 0 0 0,1-1 1 0 0,4-1-1 0 0,30-12 260 0 0,-29 10-264 0 0,52-23 190 0 0,-2-2 1 0 0,91-61-1 0 0,-142 85-257 0 0,-6 4-56 0 0,-4 3-115 0 0,-4 5 166 0 0,-1 0 0 0 0,-1-1 0 0 0,-13 10 1 0 0,14-12 4 0 0,0 1 1 0 0,1 0 0 0 0,-1 1 0 0 0,1-1-1 0 0,0 1 1 0 0,1 1 0 0 0,-8 9 0 0 0,9-9-541 0 0,3-5-188 0 0</inkml:trace>
</inkml:ink>
</file>

<file path=ppt/ink/ink9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14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79 399 6911 0 0,'0'0'955'0'0,"0"1"312"0"0,-1 0-894 0 0,1 0 0 0 0,0 1 0 0 0,-1-1 0 0 0,1 0 0 0 0,0 0 0 0 0,-1 0 0 0 0,0-1 1 0 0,1 1-1 0 0,-1 0 0 0 0,1 0 0 0 0,-1 0 0 0 0,0 0 0 0 0,0 0 0 0 0,1-1 0 0 0,-1 1 0 0 0,0 0 1 0 0,0-1-1 0 0,0 1 0 0 0,0-1 0 0 0,0 1 0 0 0,-1 0 0 0 0,0-1-237 0 0,1 0 0 0 0,-1 0-1 0 0,1 0 1 0 0,-1 0 0 0 0,1 0-1 0 0,-1 0 1 0 0,1-1 0 0 0,0 1 0 0 0,-1 0-1 0 0,1-1 1 0 0,-1 1 0 0 0,1-1 0 0 0,0 0-1 0 0,-1 1 1 0 0,1-1 0 0 0,-3-2 0 0 0,2 1-92 0 0,-1 1 0 0 0,0-1 0 0 0,1-1 1 0 0,-1 1-1 0 0,1 0 0 0 0,0-1 1 0 0,0 1-1 0 0,0-1 0 0 0,0 1 1 0 0,0-1-1 0 0,0 0 0 0 0,1 0 1 0 0,0 0-1 0 0,-1 0 0 0 0,1 0 0 0 0,0 0 1 0 0,0 0-1 0 0,1-1 0 0 0,-1 1 1 0 0,1 0-1 0 0,-1 0 0 0 0,1-1 1 0 0,0 1-1 0 0,0 0 0 0 0,1 0 1 0 0,-1-1-1 0 0,1 1 0 0 0,-1 0 1 0 0,1 0-1 0 0,0 0 0 0 0,0-1 0 0 0,0 1 1 0 0,1 0-1 0 0,-1 0 0 0 0,1 1 1 0 0,0-1-1 0 0,0 0 0 0 0,0 1 1 0 0,0-1-1 0 0,0 1 0 0 0,0-1 1 0 0,4-2-1 0 0,1 0-32 0 0,23-21 23 0 0,2 1 0 0 0,43-25 0 0 0,217-109-1352 0 0,-256 143-1591 0 0,-23 10 1189 0 0</inkml:trace>
</inkml:ink>
</file>

<file path=ppt/ink/ink9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15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8 9215 0 0,'0'0'1170'0'0,"8"-7"5468"0"0,-5 7-6579 0 0,-1 0 0 0 0,1 0 0 0 0,-1 0-1 0 0,1 0 1 0 0,-1 0 0 0 0,1 1 0 0 0,-1-1-1 0 0,1 1 1 0 0,-1 0 0 0 0,0 0 0 0 0,1 0-1 0 0,-1 0 1 0 0,0 0 0 0 0,3 2 0 0 0,1 0 116 0 0,0 2 0 0 0,-1-1 1 0 0,10 9-1 0 0,-14-11-119 0 0,0-1-1 0 0,1 1 1 0 0,-1 0-1 0 0,0 1 1 0 0,0-1 0 0 0,0 0-1 0 0,-1 0 1 0 0,1 0 0 0 0,0 0-1 0 0,-1 1 1 0 0,1 2-1 0 0,-1-1 47 0 0,1 2-47 0 0,0-1-1 0 0,-1 1 0 0 0,0 0 1 0 0,0-1-1 0 0,0 1 1 0 0,-1-1-1 0 0,0 1 1 0 0,0-1-1 0 0,-1 1 0 0 0,-1 5 1 0 0,-5 9 75 0 0,-13 24 0 0 0,12-24-29 0 0,-115 203 525 0 0,-17-11-300 0 0,-1-16-391 0 0,123-169-62 0 0,0 3-737 0 0,12-16-6582 0 0</inkml:trace>
</inkml:ink>
</file>

<file path=ppt/ink/ink9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15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33 104 6447 0 0,'-1'1'499'0'0,"-30"21"8218"0"0,33-21-8150 0 0,2 0-357 0 0,1 0 0 0 0,-1-1 0 0 0,1 1 0 0 0,-1-1 0 0 0,1 0 0 0 0,-1-1 0 0 0,1 1 0 0 0,6-2 0 0 0,39-12 994 0 0,-29 8-802 0 0,70-21 1003 0 0,141-36 756 0 0,-220 60-2507 0 0,6-2 610 0 0,0 1 0 0 0,33-2 0 0 0,-44 6-702 0 0,-1 1 1 0 0,1-1-1 0 0,-1 1 0 0 0,11 2 0 0 0,-12-1-658 0 0,-1-1-1 0 0,1 1 0 0 0,0 0 1 0 0,0 1-1 0 0,-1-1 0 0 0,7 6 1 0 0,0-1-4914 0 0</inkml:trace>
</inkml:ink>
</file>

<file path=ppt/ink/ink9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15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110 292 7367 0 0,'0'0'4459'0'0,"8"9"608"0"0,-7-7-4876 0 0,0 1 0 0 0,0 0 0 0 0,0-1 0 0 0,-1 1 0 0 0,1 0-1 0 0,-1 0 1 0 0,1-1 0 0 0,-1 1 0 0 0,0 0 0 0 0,0 0 0 0 0,0 0 0 0 0,-1 4 0 0 0,-1-1-5 0 0,1 0 0 0 0,-1 0 0 0 0,0-1-1 0 0,0 1 1 0 0,-5 8 0 0 0,-2 0 3 0 0,0-1 1 0 0,0 1-1 0 0,-19 18 0 0 0,20-24-192 0 0,2-1-39 0 0,0 0-1 0 0,-1 0 0 0 0,0-1 0 0 0,-9 6 0 0 0,14-11-272 0 0,16-8-5401 0 0</inkml:trace>
  <inkml:trace contextRef="#ctx0" brushRef="#br0" timeOffset="1">386 1 6911 0 0,'0'0'1216'0'0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1:01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44 7831 0 0,'11'-27'834'0'0,"-11"27"-759"0"0,0-1 1 0 0,1 1 0 0 0,-1 0 0 0 0,0-1 0 0 0,0 1-1 0 0,1 0 1 0 0,-1-1 0 0 0,0 1 0 0 0,0 0-1 0 0,0-1 1 0 0,0 1 0 0 0,1-1 0 0 0,-1 1 0 0 0,0 0-1 0 0,0-1 1 0 0,0 1 0 0 0,0-1 0 0 0,0 1-1 0 0,0-1 1 0 0,0 1 0 0 0,0 0 0 0 0,0-1 0 0 0,0 1-1 0 0,0-1 1 0 0,-1 1 0 0 0,1 0 0 0 0,0-1-1 0 0,0 1 1 0 0,0-1 0 0 0,0 1 0 0 0,-1 0 0 0 0,1-1-1 0 0,0 1 1 0 0,0 0 0 0 0,-1-1 0 0 0,1 1-1 0 0,0 0 1 0 0,-1 0 0 0 0,1-1 0 0 0,0 1 0 0 0,-1 0-1 0 0,1 0 1 0 0,0-1 0 0 0,-1 1 0 0 0,1 0-1 0 0,-1 0 1 0 0,1 0 0 0 0,0 0 0 0 0,-1 0 0 0 0,0-1-1 0 0,-17 3 3366 0 0,16-1-3430 0 0,-5 1 196 0 0,-1 0 0 0 0,1 1 0 0 0,0 0 0 0 0,0 0 0 0 0,0 1 1 0 0,0 0-1 0 0,1 0 0 0 0,-1 0 0 0 0,1 1 0 0 0,-7 7 0 0 0,-8 8-47 0 0,-24 32-1 0 0,34-39-44 0 0,-135 179 151 0 0,143-187-263 0 0,0 0 1 0 0,0 0-1 0 0,1 0 0 0 0,-4 10 0 0 0,6-13 164 0 0,1 0-86 0 0,2 0-29 0 0,-1 0 0 0 0,1 0 0 0 0,0 0 0 0 0,0 0 0 0 0,-1 0 0 0 0,1-1 0 0 0,0 1 0 0 0,1-1 0 0 0,-1 0-1 0 0,0 0 1 0 0,6 2 0 0 0,-2-2 38 0 0,0-1 0 0 0,0 1 0 0 0,0-1 0 0 0,0 0 0 0 0,9-2 0 0 0,6-2 119 0 0,0-2-1 0 0,33-11 0 0 0,-51 15-197 0 0,41-15 118 0 0,77-43-1 0 0,-115 56-137 0 0,-1 0-1 0 0,0 0 1 0 0,0 0-1 0 0,0 0 1 0 0,-1-1-1 0 0,0 0 1 0 0,0-1-1 0 0,0 1 1 0 0,0-1-1 0 0,-1 0 0 0 0,5-8 1 0 0,-7 11-21 0 0,-1-1-1 0 0,1 1 1 0 0,-1-1 0 0 0,0 0-1 0 0,0 1 1 0 0,-1-1 0 0 0,1 0-1 0 0,-1 0 1 0 0,1 1 0 0 0,-1-1-1 0 0,-1 0 1 0 0,1 0 0 0 0,0 1-1 0 0,-1-1 1 0 0,0 0 0 0 0,0 1-1 0 0,0-1 1 0 0,0 0 0 0 0,0 1-1 0 0,-1-1 1 0 0,0 1 0 0 0,-3-6-1 0 0,0 3-54 0 0,0-1 0 0 0,-1 1 0 0 0,0-1 0 0 0,0 1 0 0 0,0 1 0 0 0,-1 0-1 0 0,0 0 1 0 0,0 0 0 0 0,0 0 0 0 0,-1 1 0 0 0,-15-6 0 0 0,15 8-57 0 0,-1 0 0 0 0,1 1 0 0 0,0-1 0 0 0,-1 2 0 0 0,1-1 0 0 0,-1 1 0 0 0,-12 2 0 0 0,3 0-459 0 0,1 1-1 0 0,-27 8 0 0 0,36-6 594 0 0,2-2-1156 0 0</inkml:trace>
</inkml:ink>
</file>

<file path=ppt/ink/ink9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16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89 1839 0 0,'2'0'11231'0'0,"14"-5"-9387"0"0,-15 5-1363 0 0,1-2-47 0 0,3-3-225 0 0,-3 4-136 0 0,0-1 0 0 0,0 0 0 0 0,0 1 0 0 0,0-1 0 0 0,-1 0 0 0 0,1 0 0 0 0,-1 0 0 0 0,1-1 0 0 0,-1 1 0 0 0,0 0-1 0 0,0 0 1 0 0,0-1 0 0 0,0 1 0 0 0,0-1 0 0 0,0 1 0 0 0,0-4 0 0 0,0 3-56 0 0,-1 3-14 0 0,0-1 0 0 0,0 0 0 0 0,1 1 0 0 0,-1-1 0 0 0,0 1 0 0 0,0-1 0 0 0,0 0 0 0 0,0 1 0 0 0,0-1 0 0 0,0 1 0 0 0,0-1 0 0 0,0 0 1 0 0,0 1-1 0 0,-1-1 0 0 0,1 0 0 0 0,0 1 0 0 0,0-1 0 0 0,0 1 0 0 0,-1-1 0 0 0,1 1 0 0 0,-1-2 0 0 0,0 1 2 0 0,1-1-1 0 0,-1 1 1 0 0,0 0 0 0 0,0 0-1 0 0,0-1 1 0 0,0 1 0 0 0,0 0 0 0 0,0 0-1 0 0,-1 0 1 0 0,1 0 0 0 0,0 0-1 0 0,0 1 1 0 0,-1-1 0 0 0,1 0 0 0 0,0 0-1 0 0,-1 1 1 0 0,1-1 0 0 0,-1 1-1 0 0,1 0 1 0 0,-1-1 0 0 0,1 1-1 0 0,-1 0 1 0 0,-2 0 0 0 0,-2-1 39 0 0,0 1 0 0 0,0 0 0 0 0,-1 0 0 0 0,-9 2 0 0 0,12-1-30 0 0,-1 1-1 0 0,0-1 0 0 0,0 1 1 0 0,1 0-1 0 0,-1 0 0 0 0,1 0 0 0 0,0 1 1 0 0,0-1-1 0 0,-7 6 0 0 0,0 2 63 0 0,-18 21-1 0 0,5-6-39 0 0,11-12-32 0 0,0 0 14 0 0,-16 18-1 0 0,27-27-15 0 0,-1-1 0 0 0,0 1 1 0 0,1-1-1 0 0,0 1 0 0 0,0 0 0 0 0,0 0 0 0 0,0 0 0 0 0,1 0 0 0 0,0 0 0 0 0,0 0 0 0 0,-1 5 0 0 0,2 6 19 0 0,3-12 40 0 0,-2-3-17 0 0,0 2-24 0 0,0-1 0 0 0,0 0 0 0 0,0 0 0 0 0,0 0 0 0 0,0 0 0 0 0,1 0 0 0 0,-1-1 1 0 0,0 1-1 0 0,1 0 0 0 0,-1 0 0 0 0,0-1 0 0 0,1 1 0 0 0,-1-1 0 0 0,1 0 0 0 0,-1 1 1 0 0,0-1-1 0 0,3 1 0 0 0,24-1 308 0 0,29-9 226 0 0,18-2-401 0 0,-63 10-110 0 0,-7-1-28 0 0,-21 2-104 0 0,14 0 16 0 0,2 1 61 0 0,1 0 1 0 0,-1 0 0 0 0,0 0-1 0 0,0 0 1 0 0,0 0-1 0 0,0 0 1 0 0,0 0-1 0 0,0 0 1 0 0,0 0-1 0 0,0 0 1 0 0,0 0 0 0 0,-1 2-1 0 0,-11 18-42 0 0,11-19-26 0 0</inkml:trace>
</inkml:ink>
</file>

<file path=ppt/ink/ink9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16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25 10135 0 0,'24'-25'9666'0'0,"-24"25"-9462"0"0,-1 9 1221 0 0,-6 15-2057 0 0,-4-1 809 0 0,-21 33-1 0 0,9-17-72 0 0,11-17-72 0 0,-3 5-11 0 0,-15 34 0 0 0,27-53-28 0 0,0 0 0 0 0,0 0 0 0 0,1 1 1 0 0,0-1-1 0 0,1 1 0 0 0,-1-1 0 0 0,2 1 0 0 0,-1-1 0 0 0,2 11 1 0 0,-1-17-63 0 0,0 0 0 0 0,1 0 0 0 0,-1 0 0 0 0,1 0 0 0 0,0 0 0 0 0,-1-1 0 0 0,1 1 0 0 0,0 0 0 0 0,0 0 0 0 0,0 0 0 0 0,0-1 0 0 0,1 1 1 0 0,-1-1-1 0 0,0 1 0 0 0,3 1 0 0 0,-2-1-735 0 0,0-1-1 0 0,0 1 1 0 0,0-1 0 0 0,0 0 0 0 0,1 1 0 0 0,3 0 0 0 0,10 3-5454 0 0</inkml:trace>
</inkml:ink>
</file>

<file path=ppt/ink/ink9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16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14079 0 0,'-1'2'646'0'0,"-1"5"-546"0"0,1-1 1 0 0,0 1 0 0 0,0 0 0 0 0,0 0 0 0 0,1 0 0 0 0,0 0-1 0 0,1 0 1 0 0,-1 0 0 0 0,1 0 0 0 0,0 0 0 0 0,1-1 0 0 0,0 1 0 0 0,0 0-1 0 0,0-1 1 0 0,1 1 0 0 0,0-1 0 0 0,0 0 0 0 0,6 8 0 0 0,6 7 236 0 0,1 0 1 0 0,0-1 0 0 0,32 29-1 0 0,59 40 345 0 0,-71-62-261 0 0,55 54 1 0 0,-81-71-266 0 0,-1 0 0 0 0,0 1 0 0 0,-1 1 1 0 0,0-1-1 0 0,-1 2 0 0 0,0-1 0 0 0,-1 1 0 0 0,0-1 1 0 0,6 24-1 0 0,-10-27-46 0 0,-1-1 0 0 0,0 1 0 0 0,0 0-1 0 0,-1 0 1 0 0,0 0 0 0 0,0 0 0 0 0,-1 0 0 0 0,0 0 0 0 0,-1 0 0 0 0,0 0 0 0 0,0-1 0 0 0,-1 1 0 0 0,0-1 0 0 0,-1 0 0 0 0,0 0-1 0 0,-6 11 1 0 0,-9 9 196 0 0,-1 0 0 0 0,-1-2 0 0 0,-25 25 1 0 0,17-18-136 0 0,-66 68 13 0 0,-61 74-1804 0 0,138-150 187 0 0,3-1-65 0 0</inkml:trace>
</inkml:ink>
</file>

<file path=ppt/ink/ink9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23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1 187 10623 0 0,'3'0'488'0'0,"9"1"-357"0"0,1-1-1 0 0,0 0 1 0 0,-1-1-1 0 0,1-1 0 0 0,14-3 1 0 0,65-20 1336 0 0,-84 22-1161 0 0,170-60 3077 0 0,74-20-986 0 0,-241 81-2588 0 0,0 0 0 0 0,0 1 0 0 0,0 0-1 0 0,11 1 1 0 0,-16 18-10325 0 0</inkml:trace>
</inkml:ink>
</file>

<file path=ppt/ink/ink9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24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36 7367 0 0,'0'0'334'0'0,"-2"1"-1"0"0,-35 16 4091 0 0,35-16-2944 0 0,16-3 5333 0 0,45-13-6106 0 0,-24 6-231 0 0,16-1-350 0 0,-1 2 1 0 0,92-2 0 0 0,-123 10-167 0 0,0 1 1 0 0,-1 0 0 0 0,36 9-1 0 0,-36-6-984 0 0,-1 2 0 0 0,18 7-1 0 0,-11-2-5939 0 0</inkml:trace>
</inkml:ink>
</file>

<file path=ppt/ink/ink9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24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167 109 13647 0 0,'-3'-9'192'0'0,"-1"-3"167"0"0,0-1-1 0 0,1 1 0 0 0,-4-25 1 0 0,7 35 1395 0 0,0 1-1599 0 0,0 0-1 0 0,0 0 0 0 0,0 0 0 0 0,0 0 1 0 0,1 1-1 0 0,-1-1 0 0 0,0 0 0 0 0,1 0 1 0 0,-1 0-1 0 0,0 0 0 0 0,1 0 0 0 0,-1 1 1 0 0,1-1-1 0 0,0 0 0 0 0,-1 0 0 0 0,1 1 1 0 0,0-1-1 0 0,-1 0 0 0 0,1 1 0 0 0,0-1 1 0 0,0 1-1 0 0,-1-1 0 0 0,1 1 1 0 0,0-1-1 0 0,0 1 0 0 0,0-1 0 0 0,1 1 1 0 0,1-1-83 0 0,-1 0 1 0 0,1 1-1 0 0,-1-1 1 0 0,1 1-1 0 0,-1 0 1 0 0,1-1 0 0 0,3 2-1 0 0,-2 1 223 0 0,-2 2-219 0 0,0 1-1 0 0,0-1 1 0 0,0 0 0 0 0,-1 1 0 0 0,0-1-1 0 0,0 1 1 0 0,0 0 0 0 0,0-1 0 0 0,-1 1-1 0 0,0 0 1 0 0,0-1 0 0 0,0 1 0 0 0,-2 9-1 0 0,-2 7 97 0 0,-12 37 0 0 0,8-32-127 0 0,-112 297-203 0 0,119-321 149 0 0,-28 76-1801 0 0,13-24-4895 0 0,9-23 235 0 0</inkml:trace>
</inkml:ink>
</file>

<file path=ppt/ink/ink9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24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0 252 3679 0 0,'0'0'167'0'0,"0"-3"-7"0"0,0 2-161 0 0,0-1 1 0 0,0 1-1 0 0,1 0 0 0 0,-1-1 1 0 0,0 1-1 0 0,0-1 0 0 0,1 1 1 0 0,-1 0-1 0 0,1-1 0 0 0,-1 1 1 0 0,1 0-1 0 0,0-1 0 0 0,-1 1 1 0 0,1 0-1 0 0,0 0 0 0 0,1-2 1 0 0,1 1 84 0 0,0-1 1 0 0,0 1 0 0 0,0 0-1 0 0,0 0 1 0 0,0 0 0 0 0,5-1-1 0 0,96-43 13171 0 0,3 10-10012 0 0,-48 20-2796 0 0,390-86 1563 0 0,-417 97-1811 0 0,48 1 0 0 0,-24 8-1641 0 0,-43-2-684 0 0,-1 1-1 0 0,17 6 0 0 0,-5 1-4816 0 0</inkml:trace>
</inkml:ink>
</file>

<file path=ppt/ink/ink9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25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159 150 11255 0 0,'0'0'2043'0'0,"1"-1"-1598"0"0,8-7-131 0 0,0 0-1 0 0,0 1 1 0 0,1 0 0 0 0,0 1-1 0 0,12-6 1 0 0,57-23 984 0 0,-59 28-958 0 0,14-7 378 0 0,1 3-1 0 0,0 1 0 0 0,1 1 1 0 0,45-4-1 0 0,-70 12-448 0 0,1 0 0 0 0,-1 1 0 0 0,0 1-1 0 0,1 0 1 0 0,19 5 0 0 0,-29-6-250 0 0,-1 1 0 0 0,1 0 0 0 0,-1 0 0 0 0,1 0 0 0 0,-1 1 0 0 0,0-1 0 0 0,0 0 0 0 0,1 0 0 0 0,-1 1 0 0 0,0-1 0 0 0,0 1 0 0 0,0-1 0 0 0,0 1 0 0 0,-1-1 0 0 0,1 1 0 0 0,0-1 0 0 0,-1 1 0 0 0,1 2 0 0 0,0-2 7 0 0,0 2-25 0 0,0 0 0 0 0,0 0 0 0 0,0 0 1 0 0,0 0-1 0 0,-1 0 0 0 0,0 0 0 0 0,0 0 1 0 0,0 1-1 0 0,-1-1 0 0 0,1 0 0 0 0,-1 0 0 0 0,0 0 1 0 0,0 0-1 0 0,0 0 0 0 0,-1 0 0 0 0,1-1 0 0 0,-1 1 1 0 0,0 0-1 0 0,-3 4 0 0 0,-5 7-4 0 0,-1-1-1 0 0,0-1 0 0 0,-15 16 1 0 0,24-28 2 0 0,-33 31-122 0 0,-1-1 1 0 0,-1-3-1 0 0,-51 30 0 0 0,17-11-198 0 0,-27 18 105 0 0,-101 74 11 0 0,186-128 248 0 0,5-1-14 0 0,8-9-19 0 0,-1-1 1 0 0,1 1-1 0 0,0 0 0 0 0,0-1 1 0 0,0 1-1 0 0,-1 0 1 0 0,1 0-1 0 0,0-1 1 0 0,0 1-1 0 0,0 0 0 0 0,0-1 1 0 0,0 1-1 0 0,0 0 1 0 0,0 0-1 0 0,0-1 0 0 0,1 1 1 0 0,-1 0-1 0 0,0-1 1 0 0,0 1-1 0 0,1 0 0 0 0,-1-1 1 0 0,0 1-1 0 0,1 0 1 0 0,-1-1-1 0 0,0 1 0 0 0,1-1 1 0 0,0 2-1 0 0,1-1 9 0 0,-1 0 0 0 0,1 0 0 0 0,-1 0 0 0 0,1-1 0 0 0,0 1 0 0 0,-1 0-1 0 0,1-1 1 0 0,0 1 0 0 0,0-1 0 0 0,3 1 0 0 0,5 0 66 0 0,-1-1 0 0 0,1 0 0 0 0,10-1-1 0 0,-19 1-77 0 0,55-8 303 0 0,0-3 0 0 0,57-18 0 0 0,29-7 88 0 0,-85 24-285 0 0,91-16 594 0 0,-111 23-609 0 0,0 2 0 0 0,40 1-1 0 0,118 15-2286 0 0,-168-9 755 0 0,-2-2-64 0 0</inkml:trace>
</inkml:ink>
</file>

<file path=ppt/ink/ink9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25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1039 183 8751 0 0,'89'-42'913'0'0,"46"-21"3046"0"0,-31 12 1072 0 0,-53 24 799 0 0,-54 29-5750 0 0,-15 15-49 0 0,-1-1-1 0 0,-37 24 0 0 0,-51 24-45 0 0,75-46 22 0 0,-182 86-1 0 0,-8-17-85 0 0,168-67-56 0 0,-1-2 1 0 0,0-2 0 0 0,-84 12-1 0 0,120-25 69 0 0,-1-2 0 0 0,-37-3 0 0 0,51 2 55 0 0,-1-1 0 0 0,1 0 0 0 0,0 0 0 0 0,-1-1 0 0 0,1 0 0 0 0,0 0 0 0 0,0-1 0 0 0,0 1 0 0 0,0-1 0 0 0,0 0 0 0 0,1-1 0 0 0,-8-5 0 0 0,12 8 10 0 0,0 0 1 0 0,-1-1-1 0 0,1 1 0 0 0,0 0 0 0 0,0-1 0 0 0,0 1 1 0 0,0-1-1 0 0,0 1 0 0 0,0-1 0 0 0,1 1 1 0 0,-1-1-1 0 0,0 1 0 0 0,1-1 0 0 0,-1 0 0 0 0,1 1 1 0 0,0-1-1 0 0,0 0 0 0 0,-1 0 0 0 0,1-2 0 0 0,1 2-2 0 0,-1-1 0 0 0,1 1 0 0 0,-1-1 0 0 0,1 1 0 0 0,0-1-1 0 0,0 1 1 0 0,0 0 0 0 0,1 0 0 0 0,-1-1 0 0 0,0 1 0 0 0,4-3-1 0 0,3-4-14 0 0,0 2 0 0 0,0-1 0 0 0,1 1 1 0 0,15-9-1 0 0,-24 15 17 0 0,9-5-27 0 0,1 0 0 0 0,0 0-1 0 0,1 1 1 0 0,-1 0 0 0 0,1 1 0 0 0,0 0 0 0 0,0 1-1 0 0,20-4 1 0 0,-24 7 16 0 0,-1-1 0 0 0,0 1 0 0 0,1 0 0 0 0,-1 1 0 0 0,0 0-1 0 0,0 0 1 0 0,0 0 0 0 0,1 0 0 0 0,-1 1 0 0 0,0 0 0 0 0,-1 0 0 0 0,1 1 0 0 0,0 0 0 0 0,-1 0-1 0 0,1 0 1 0 0,-1 1 0 0 0,8 6 0 0 0,-5-2 5 0 0,0 0 0 0 0,-1 0 0 0 0,-1 1 1 0 0,1 0-1 0 0,-1 0 0 0 0,-1 1 0 0 0,1-1 0 0 0,-2 1 0 0 0,1 0 0 0 0,3 14 0 0 0,0 7-18 0 0,0 1-1 0 0,3 37 1 0 0,-7-28 5 0 0,-1 0-1 0 0,-3 0 1 0 0,-1 0-1 0 0,-10 63 1 0 0,-2-31-60 0 0,-37 115-1 0 0,-124 279-1886 0 0,156-430 1759 0 0,-1-1 1 0 0,-1-1 0 0 0,-35 44 0 0 0,12-26-247 0 0,-58 57 1 0 0,68-79 317 0 0,-28 31-24 0 0,52-52 212 0 0,1 0-1 0 0,0 1 1 0 0,0 0 0 0 0,-6 13-1 0 0,13-23-21 0 0,1 0-1 0 0,-1 0 0 0 0,1 0 0 0 0,-1 0 1 0 0,1-1-1 0 0,-1 1 0 0 0,1 0 1 0 0,0 0-1 0 0,-1 0 0 0 0,1 0 1 0 0,0 0-1 0 0,0 0 0 0 0,0 0 0 0 0,0 0 1 0 0,0 0-1 0 0,0 0 0 0 0,0 0 1 0 0,0 0-1 0 0,0 0 0 0 0,1 0 1 0 0,-1 0-1 0 0,0 0 0 0 0,0 0 0 0 0,1 0 1 0 0,-1 0-1 0 0,1 0 0 0 0,-1-1 1 0 0,1 1-1 0 0,-1 0 0 0 0,1 0 1 0 0,0 0-1 0 0,-1-1 0 0 0,1 1 0 0 0,0 0 1 0 0,-1-1-1 0 0,1 1 0 0 0,0 0 1 0 0,0-1-1 0 0,0 1 0 0 0,0-1 1 0 0,0 0-1 0 0,1 1 0 0 0,2 1 22 0 0,1-1 0 0 0,-1 0 0 0 0,1 0-1 0 0,-1-1 1 0 0,1 1 0 0 0,-1-1 0 0 0,7 0 0 0 0,52-7 519 0 0,62-15 0 0 0,3-1-85 0 0,-66 15-312 0 0,1 3 1 0 0,0 3-1 0 0,117 10 0 0 0,-131-3-78 0 0,-46-5 292 0 0,-3-2-290 0 0,4-16-104 0 0,-5 15-29 0 0,1 1-1102 0 0</inkml:trace>
</inkml:ink>
</file>

<file path=ppt/ink/ink9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29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0 3223 0 0,'0'0'10888'0'0,"-2"0"-10586"0"0,-1 1-182 0 0,-1 0 1 0 0,0-1-1 0 0,0 2 1 0 0,0-1 0 0 0,1 0-1 0 0,-1 1 1 0 0,1-1-1 0 0,-1 1 1 0 0,1 0-1 0 0,-1 0 1 0 0,1 0 0 0 0,0 1-1 0 0,-3 3 1 0 0,-9 7 159 0 0,-16 20 1 0 0,27-29-185 0 0,-11 14 95 0 0,0 1 0 0 0,1 1 0 0 0,-16 31 1 0 0,-26 68 52 0 0,35-63-193 0 0,19-49-48 0 0,1-1 0 0 0,0 1 0 0 0,0 0 0 0 0,0-1 0 0 0,0 1 0 0 0,2 12 0 0 0,-1-17-2 0 0,0-1-1 0 0,0 0 0 0 0,1 0 1 0 0,-1 1-1 0 0,0-1 1 0 0,1 0-1 0 0,-1 0 0 0 0,1 0 1 0 0,-1 0-1 0 0,1 0 0 0 0,0 1 1 0 0,-1-1-1 0 0,1 0 1 0 0,0 0-1 0 0,0-1 0 0 0,0 1 1 0 0,0 0-1 0 0,0 0 0 0 0,0 0 1 0 0,0-1-1 0 0,1 2 1 0 0,1-1 2 0 0,-1 0 1 0 0,0 0-1 0 0,1 0 1 0 0,0-1 0 0 0,-1 1-1 0 0,1-1 1 0 0,-1 0 0 0 0,1 0-1 0 0,4 0 1 0 0,4-1 6 0 0,0-1 1 0 0,0 0-1 0 0,19-6 1 0 0,137-56 148 0 0,-135 49-114 0 0,0-3 0 0 0,57-41-1 0 0,-36 18 83 0 0,-9 6 434 0 0,2 2 0 0 0,59-33 0 0 0,-29 22 473 0 0,-75 43-970 0 0,1 0-34 0 0,0-1 0 0 0,-1 1-1 0 0,1 0 1 0 0,-1 0 0 0 0,1-1-1 0 0,-1 1 1 0 0,1-1 0 0 0,-1 0 0 0 0,2-3-1 0 0,-3 5-22 0 0,10-22 233 0 0,-10 21-160 0 0,0 0-72 0 0,1 1 0 0 0,-1-1 0 0 0,0 1 0 0 0,0-1 0 0 0,0 1 0 0 0,0 0 0 0 0,0-1 0 0 0,0 1 0 0 0,0-1 0 0 0,0 1 0 0 0,0-1 0 0 0,0 1 0 0 0,-1 0 0 0 0,1-1 0 0 0,0 1 0 0 0,0-1 0 0 0,0 1 0 0 0,0 0 0 0 0,-1-1 0 0 0,1 1 0 0 0,0-1 0 0 0,0 1 0 0 0,-1 0 0 0 0,1 0 0 0 0,0-1 0 0 0,-1 1 0 0 0,1 0 0 0 0,0-1 0 0 0,-1 1 0 0 0,1 0 0 0 0,0 0 0 0 0,-1 0 0 0 0,1-1 0 0 0,-1 1 0 0 0,1 0 0 0 0,0 0 0 0 0,-1 0 0 0 0,1 0 0 0 0,-1 0 0 0 0,1 0 0 0 0,-1 0 0 0 0,1 0 0 0 0,0 0 0 0 0,-1 0 0 0 0,1 0 0 0 0,-1 0 0 0 0,1 0 0 0 0,-1 0 0 0 0,1 0 0 0 0,0 0 0 0 0,-1 0 0 0 0,1 0 0 0 0,-1 1 0 0 0,-12 5-8 0 0,9-2-10 0 0,1 0-1 0 0,-1 0 1 0 0,0 0 0 0 0,1 1-1 0 0,0-1 1 0 0,0 1 0 0 0,0 0-1 0 0,1 0 1 0 0,-4 9 0 0 0,-13 52-47 0 0,18-64 57 0 0,-3 13-28 0 0,1 0-1 0 0,1 0 0 0 0,0 0 1 0 0,1 0-1 0 0,0 0 0 0 0,2 17 1 0 0,0-26 15 0 0,0 0 0 0 0,0-1 0 0 0,0 1 0 0 0,0-1-1 0 0,1 1 1 0 0,0-1 0 0 0,0 0 0 0 0,1 0 0 0 0,-1 0 0 0 0,1 0 0 0 0,0 0 0 0 0,0-1 0 0 0,1 1 0 0 0,0-1 0 0 0,-1 0 0 0 0,1 0 0 0 0,1 0 0 0 0,-1 0 0 0 0,8 4 0 0 0,-9-5 6 0 0,19 7 3 0 0,8 0 4 0 0,-14-5 4 0 0,-1 0-1 0 0,16 9 1 0 0,-16-7 51 0 0,1 1 44 0 0,-2 1-39 0 0,3 8 7 0 0,6 6 17 0 0,-11-12-95 0 0,-6-6-87 0 0,2-2-63 0 0,1 2-756 0 0,4 1-4672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50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23 614 13823 0 0,'0'0'3062'0'0,"-5"-7"540"0"0,2 3-3352 0 0,1 0 0 0 0,0 0 0 0 0,0 0 0 0 0,1 0 0 0 0,-1 0 0 0 0,1 0 0 0 0,0 0 0 0 0,0-1-1 0 0,0 1 1 0 0,0 0 0 0 0,1-1 0 0 0,0 1 0 0 0,0-1 0 0 0,0 1 0 0 0,0-1 0 0 0,1 1 0 0 0,0 0 0 0 0,0-1 0 0 0,0 1 0 0 0,0 0-1 0 0,3-6 1 0 0,4-8-183 0 0,0 1 0 0 0,1 0 0 0 0,17-24-1 0 0,-4 10-33 0 0,48-51-1 0 0,34-20-59 0 0,-78 77-9 0 0,79-66-328 0 0,-83 74 247 0 0,0 2 1 0 0,1 1-1 0 0,28-13 0 0 0,-47 25 65 0 0,1 0-1 0 0,0 1 1 0 0,0-1-1 0 0,0 1 1 0 0,0 0-1 0 0,0 0 1 0 0,0 1-1 0 0,1-1 1 0 0,-1 1-1 0 0,0 0 1 0 0,0 1-1 0 0,0-1 1 0 0,10 3-1 0 0,-7 0-391 0 0,0-1 0 0 0,0 2 0 0 0,0-1 0 0 0,0 1 0 0 0,-1 0 0 0 0,1 1 0 0 0,9 7 1 0 0,-2 1-1039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1:01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61 10591 0 0,'8'-18'819'0'0,"-7"16"-622"0"0,0 1 0 0 0,-1-1 1 0 0,1 1-1 0 0,-1-1 0 0 0,1 0 0 0 0,-1 1 1 0 0,1-1-1 0 0,-1 0 0 0 0,0 1 0 0 0,0-1 0 0 0,0-3 1 0 0,0 4-35 0 0,0 0 1 0 0,-1 1 0 0 0,1-1 0 0 0,0 0 0 0 0,-1 0 0 0 0,1 0 0 0 0,0 1-1 0 0,-1-1 1 0 0,1 0 0 0 0,-1 1 0 0 0,1-1 0 0 0,-1 0 0 0 0,1 1-1 0 0,-1-1 1 0 0,0 1 0 0 0,0-2 0 0 0,-1 1 152 0 0,0 0 0 0 0,0 0 0 0 0,0 1 0 0 0,-1-1 1 0 0,1 0-1 0 0,0 1 0 0 0,0-1 0 0 0,0 1 0 0 0,-5-1 0 0 0,-1 1-180 0 0,-1 1 0 0 0,1-1 0 0 0,-1 2 1 0 0,1-1-1 0 0,-1 1 0 0 0,1 0 0 0 0,0 1 0 0 0,-13 5 0 0 0,-61 35 92 0 0,75-38-195 0 0,-41 26-29 0 0,0 2 1 0 0,-59 57 0 0 0,95-80-97 0 0,2 0 0 0 0,-12 14 0 0 0,19-19 54 0 0,0-1 1 0 0,0 1-1 0 0,0 0 0 0 0,0 0 1 0 0,1 0-1 0 0,0 0 1 0 0,0 0-1 0 0,-2 9 1 0 0,4-12 21 0 0,-1 1 0 0 0,1-1 1 0 0,1 0-1 0 0,-1 0 0 0 0,0 1 1 0 0,0-1-1 0 0,1 0 1 0 0,0 0-1 0 0,-1 0 0 0 0,1 0 1 0 0,0 0-1 0 0,0 0 0 0 0,0 0 1 0 0,0 0-1 0 0,0 0 1 0 0,1 0-1 0 0,-1 0 0 0 0,0 0 1 0 0,4 2-1 0 0,2 3-77 0 0,1 0 0 0 0,15 10 0 0 0,-21-15 91 0 0,93 60-63 0 0,8 5-65 0 0,-81-51 112 0 0,-2 0-1 0 0,30 31 1 0 0,-30-22 98 0 0,-10-7-12 0 0,-10-13-68 0 0,-1-2 10 0 0,1-1 2 0 0,-1 0 0 0 0,1 1 0 0 0,-1-1 0 0 0,1 0 0 0 0,-1 1 0 0 0,0-1 0 0 0,0 0 0 0 0,0 0 0 0 0,0 0 0 0 0,0 0 0 0 0,0 0 0 0 0,-1 0 0 0 0,1 0 0 0 0,-1 0 0 0 0,1 0 0 0 0,-1-1 0 0 0,0 1 0 0 0,0-1 0 0 0,0 1 0 0 0,0-1 0 0 0,0 0 0 0 0,0 1 0 0 0,-2 0 0 0 0,-3 1 42 0 0,0 0-1 0 0,0 0 0 0 0,0-1 1 0 0,0 0-1 0 0,-1 0 0 0 0,-7 1 1 0 0,-35 0 450 0 0,0-1 0 0 0,-90-10 1 0 0,66 2-500 0 0,4 4 16 0 0,0 0-3923 0 0,57 1-2801 0 0</inkml:trace>
</inkml:ink>
</file>

<file path=ppt/ink/ink9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31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5063 0 0,'0'0'7239'0'0,"2"1"-6238"0"0,19 4 1086 0 0,-8-2-1199 0 0,0 0 0 0 0,20 2 0 0 0,-3-3 122 0 0,-7 0-621 0 0,0-1-1 0 0,0-1 1 0 0,0-1 0 0 0,34-5-1 0 0,71-26-106 0 0,73-13 132 0 0,-195 44-539 0 0,0 0-1 0 0,1 1 1 0 0,-1 0-1 0 0,0 0 1 0 0,0 1-1 0 0,0-1 1 0 0,10 4-1 0 0,-14-4-326 0 0,11 7-2510 0 0</inkml:trace>
</inkml:ink>
</file>

<file path=ppt/ink/ink9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20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20 3223 0 0,'-8'-7'11048'0'0,"8"7"-10907"0"0,0-1-1 0 0,1 0 1 0 0,-1 0-1 0 0,0 1 1 0 0,0-1-1 0 0,0 0 1 0 0,0 0-1 0 0,1 1 1 0 0,-1-1-1 0 0,0 0 1 0 0,1 1-1 0 0,-1-1 1 0 0,0 0-1 0 0,1 1 1 0 0,1-2 1214 0 0,7 7-750 0 0,-3 2-566 0 0,-1-1 0 0 0,0 1 0 0 0,0 0 0 0 0,0 0 0 0 0,-1 0 0 0 0,0 0-1 0 0,0 1 1 0 0,-1 0 0 0 0,3 9 0 0 0,10 19 168 0 0,22 41 137 0 0,-17-32-177 0 0,2-1 1 0 0,38 55-1 0 0,-42-73-122 0 0,1 0 1 0 0,38 36 0 0 0,-50-55-23 0 0,0 0 1 0 0,1 0-1 0 0,0-1 1 0 0,0 0-1 0 0,0-1 0 0 0,1 0 1 0 0,0-1-1 0 0,0 1 1 0 0,0-2-1 0 0,0 1 1 0 0,19 2-1 0 0,-17-4 21 0 0,0 0-1 0 0,-1-1 1 0 0,1-1-1 0 0,0 0 1 0 0,0-1-1 0 0,0 0 1 0 0,0 0-1 0 0,-1-1 1 0 0,1-1-1 0 0,-1 0 1 0 0,0-1-1 0 0,15-6 1 0 0,-25 9-842 0 0</inkml:trace>
</inkml:ink>
</file>

<file path=ppt/ink/ink9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20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769 24 9671 0 0,'1'-1'748'0'0,"8"-9"-1116"0"0,1-3 6532 0 0,-17 21-5668 0 0,-31 32 36 0 0,-63 73 672 0 0,-160 211-816 0 0,214-273-484 0 0,-3-1 0 0 0,-1-3-1 0 0,-112 77 1 0 0,141-111 32 0 0,13-9 74 0 0,1 0 0 0 0,-1 1 0 0 0,-12 11 0 0 0,20-15-207 0 0</inkml:trace>
</inkml:ink>
</file>

<file path=ppt/ink/ink9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21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1 2303 0 0,'11'0'13591'0'0,"-12"1"-13206"0"0,-43 24 233 0 0,-74 49-516 0 0,-69 50-334 0 0,115-75 216 0 0,70-48-64 0 0,13 3-173 0 0,0-2 175 0 0,1-1-1 0 0,0 0 1 0 0,0 0-1 0 0,-1-1 1 0 0,17-3 0 0 0,16 1-15 0 0,382 25 799 0 0,-398-18-251 0 0,50 13 0 0 0,-74-15-395 0 0,4 12-46 0 0,-10-10-11 0 0,1-4 3 0 0,0 2 13 0 0,-1-1 1 0 0,1 1-1 0 0,0 0 1 0 0,-1-1-1 0 0,0 0 1 0 0,0 1 0 0 0,0-1-1 0 0,0 0 1 0 0,0 0-1 0 0,0 0 1 0 0,-3 2-1 0 0,-31 19 177 0 0,19-13-151 0 0,-21 14-56 0 0,-64 28 0 0 0,-47 10-761 0 0,34-15 24 0 0,84-34 639 0 0,12-3 36 0 0,-1-2 1 0 0,1 0-1 0 0,-40 8 0 0 0,54-15 75 0 0,-14 0-14 0 0,19-1 6 0 0,0 0 0 0 0,0-1 0 0 0,-1 1 1 0 0,1-1-1 0 0,0 1 0 0 0,0 0 1 0 0,0-1-1 0 0,0 1 0 0 0,0-1 1 0 0,0 1-1 0 0,0-1 0 0 0,0 1 0 0 0,0 0 1 0 0,0-1-1 0 0,0 1 0 0 0,0-1 1 0 0,1 1-1 0 0,-1 0 0 0 0,0-1 1 0 0,0 1-1 0 0,1-1 0 0 0,-1 1-3 0 0,1-4-118 0 0,0 1-1 0 0,1 0 1 0 0,0 0 0 0 0,0 0 0 0 0,0 0-1 0 0,0 0 1 0 0,0 0 0 0 0,0 0-1 0 0,1 1 1 0 0,3-3 0 0 0,6-5-5096 0 0</inkml:trace>
</inkml:ink>
</file>

<file path=ppt/ink/ink9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21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26 14279 0 0,'0'0'655'0'0,"-1"-1"-12"0"0,-2-8-414 0 0,-3 2-130 0 0,4 6-5 0 0,-1-1 1 0 0,1 1-1 0 0,0 0 0 0 0,0 1 1 0 0,-1-1-1 0 0,1 0 1 0 0,-1 1-1 0 0,1-1 1 0 0,-1 1-1 0 0,1 0 1 0 0,-1 0-1 0 0,1 0 1 0 0,0 0-1 0 0,-1 0 1 0 0,1 0-1 0 0,-1 1 0 0 0,1-1 1 0 0,-5 2-1 0 0,0 1-10 0 0,0-1-1 0 0,0 1 0 0 0,0 0 1 0 0,1 0-1 0 0,-8 6 0 0 0,1 0 5 0 0,1 2 0 0 0,0 0 0 0 0,0 0 1 0 0,1 1-1 0 0,0 0 0 0 0,-10 18 0 0 0,-47 84 155 0 0,65-108-243 0 0,-42 85-105 0 0,31-52-2443 0 0</inkml:trace>
</inkml:ink>
</file>

<file path=ppt/ink/ink9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22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32 347 14279 0 0,'0'0'690'0'0,"-1"1"-302"0"0,-1 1-258 0 0,-20 4 268 0 0,20-6 786 0 0,-2-13-782 0 0,3 11-372 0 0,1-1 0 0 0,0 1 0 0 0,0 0 0 0 0,0 0 0 0 0,1 0 0 0 0,-1 0 0 0 0,0 0 0 0 0,1 0 0 0 0,0 0 0 0 0,-1 0 0 0 0,1 0-1 0 0,0 0 1 0 0,0 0 0 0 0,1-2 0 0 0,19-26 141 0 0,-17 25-137 0 0,37-47-2 0 0,66-66 0 0 0,-93 105 40 0 0,1 1 0 0 0,0 0 0 0 0,0 1 1 0 0,1 1-1 0 0,0 0 0 0 0,1 1 1 0 0,0 0-1 0 0,19-5 0 0 0,-33 13-16 0 0,0 0-1 0 0,0 0 1 0 0,0 1-1 0 0,0-1 1 0 0,0 1 0 0 0,0-1-1 0 0,0 1 1 0 0,0 0-1 0 0,0 1 1 0 0,0-1-1 0 0,0 0 1 0 0,0 1-1 0 0,0-1 1 0 0,0 1 0 0 0,0 0-1 0 0,0 0 1 0 0,-1 0-1 0 0,1 1 1 0 0,0-1-1 0 0,-1 1 1 0 0,1-1-1 0 0,-1 1 1 0 0,1 0 0 0 0,3 4-1 0 0,-2-2-24 0 0,-1 1 0 0 0,0-1-1 0 0,0 1 1 0 0,0-1 0 0 0,0 1-1 0 0,-1 0 1 0 0,0 0 0 0 0,0 0-1 0 0,0 1 1 0 0,-1-1 0 0 0,0 0-1 0 0,2 11 1 0 0,-3 6-17 0 0,0-1 0 0 0,-2 1 0 0 0,0 0 0 0 0,-1-1 0 0 0,-7 23 0 0 0,-38 139 50 0 0,40-154-98 0 0,5-22-18 0 0,1 0 0 0 0,0 1 0 0 0,0-1 0 0 0,-1 15 0 0 0,3-21-272 0 0</inkml:trace>
</inkml:ink>
</file>

<file path=ppt/ink/ink9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22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26 129 3679 0 0,'0'0'284'0'0,"-2"0"-186"0"0,-21-2 14402 0 0,29-3-14436 0 0,27-16 383 0 0,1 2 1 0 0,1 1 0 0 0,1 1-1 0 0,67-21 1 0 0,-94 36-333 0 0,1 0 0 0 0,-1 0 1 0 0,11 0-1 0 0,-16 1-76 0 0,0 1 1 0 0,0 0-1 0 0,0 0 1 0 0,0 1-1 0 0,0-1 1 0 0,0 1 0 0 0,0 0-1 0 0,0 0 1 0 0,6 3-1 0 0,-9-3-33 0 0,0 0-1 0 0,0 1 1 0 0,-1-1-1 0 0,1 0 1 0 0,0 0-1 0 0,-1 1 0 0 0,1-1 1 0 0,0 0-1 0 0,-1 1 1 0 0,0-1-1 0 0,1 1 1 0 0,-1-1-1 0 0,0 1 1 0 0,0-1-1 0 0,0 1 1 0 0,0-1-1 0 0,0 0 1 0 0,0 3-1 0 0,-1 1 1 0 0,0-1 0 0 0,0 1 0 0 0,0 0 0 0 0,-1-1 0 0 0,0 1 0 0 0,0-1 0 0 0,0 0 0 0 0,0 1 0 0 0,-1-1 0 0 0,1 0 0 0 0,-5 4 1 0 0,-5 7 40 0 0,-20 17 0 0 0,7-10 30 0 0,-44 29 0 0 0,46-35-32 0 0,0 1 0 0 0,-36 35 0 0 0,54-47-38 0 0,1 0 0 0 0,0 0 0 0 0,0 0 1 0 0,1 0-1 0 0,-1 1 0 0 0,1 0 0 0 0,1-1 0 0 0,-4 9 0 0 0,5-4-7 0 0,1-8 3 0 0,1-1 0 0 0,0 0 0 0 0,-1 1 0 0 0,1-1 0 0 0,0 0 1 0 0,-1 1-1 0 0,1-1 0 0 0,0 0 0 0 0,0 0 0 0 0,0 0 0 0 0,0 0 0 0 0,0 0 0 0 0,0 0 0 0 0,0 0 0 0 0,1 0 0 0 0,-1 0 0 0 0,0 0 0 0 0,0-1 0 0 0,1 1 0 0 0,-1-1 0 0 0,0 1 0 0 0,1-1 1 0 0,-1 1-1 0 0,1-1 0 0 0,-1 0 0 0 0,3 1 0 0 0,4 0 19 0 0,-1-1 1 0 0,1 1 0 0 0,13-2-1 0 0,15-3-57 0 0,57-14-1 0 0,-39 4-6378 0 0,-26 5-474 0 0</inkml:trace>
</inkml:ink>
</file>

<file path=ppt/ink/ink9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23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0 2303 0 0,'0'0'531'0'0,"-9"0"3918"0"0,3 1-3254 0 0,1-1-1 0 0,-1 1 0 0 0,0 0 1 0 0,-6 2-1 0 0,-40 16-272 0 0,17-4-68 0 0,22-11-631 0 0,0 1 0 0 0,1 0 0 0 0,-1 1 0 0 0,1 1 0 0 0,1 0-1 0 0,-1 0 1 0 0,1 1 0 0 0,1 0 0 0 0,0 1 0 0 0,0 1 0 0 0,0-1 0 0 0,1 1-1 0 0,-9 14 1 0 0,10-11-146 0 0,0 0-1 0 0,1 1 0 0 0,0 0 0 0 0,1 0 1 0 0,0 1-1 0 0,1 0 0 0 0,1 0 1 0 0,1 0-1 0 0,0 0 0 0 0,-1 21 0 0 0,3-26-175 0 0,1-1-1 0 0,1 0 1 0 0,0 1-1 0 0,0-1 1 0 0,0 0-1 0 0,1 0 1 0 0,1 0-1 0 0,0 0 1 0 0,0 0-1 0 0,0-1 1 0 0,1 1-1 0 0,1-1 0 0 0,-1 0 1 0 0,1 0-1 0 0,1 0 1 0 0,-1-1-1 0 0,1 0 1 0 0,11 10-1 0 0,4 1-824 0 0</inkml:trace>
</inkml:ink>
</file>

<file path=ppt/ink/ink9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23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1375 0 0,'2'3'107'0'0,"5"16"50"0"0,0 14 4862 0 0,4 11 2233 0 0,-6-29-6694 0 0,1-1 1 0 0,0 0 0 0 0,1 0-1 0 0,1-1 1 0 0,0 1-1 0 0,0-2 1 0 0,1 1-1 0 0,1-1 1 0 0,17 17-1 0 0,-5-10-223 0 0,0 0-1 0 0,1-1 1 0 0,1-1-1 0 0,1-1 1 0 0,0-2-1 0 0,1 0 1 0 0,38 13-1 0 0,75 29 30 0 0,-138-56-829 0 0,19 7-3316 0 0,-9-8 1963 0 0</inkml:trace>
</inkml:ink>
</file>

<file path=ppt/ink/ink9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23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4 5527 0 0,'0'0'250'0'0,"-2"-1"-2"0"0,1 1-239 0 0,0-1 0 0 0,1 1 0 0 0,-1 0 0 0 0,0-1-1 0 0,0 1 1 0 0,0 0 0 0 0,0 0 0 0 0,0-1 0 0 0,0 1 0 0 0,0 0 0 0 0,0 0 0 0 0,0 0 0 0 0,0 0 0 0 0,0 0 0 0 0,0 0 0 0 0,0 1 0 0 0,0-1 0 0 0,0 0 0 0 0,0 0 0 0 0,0 1 0 0 0,1-1 0 0 0,-1 1 0 0 0,0-1-1 0 0,-1 2 1 0 0,-1-1 238 0 0,-8 5 2392 0 0,0 1-1 0 0,-16 11 1 0 0,-39 41 693 0 0,45-38-3240 0 0,-219 212 968 0 0,91-102-1124 0 0,145-128 55 0 0,1 1 0 0 0,-1-1-1 0 0,1 0 1 0 0,0 1 0 0 0,0 0-1 0 0,0 0 1 0 0,0 0 0 0 0,1 0-1 0 0,-3 5 1 0 0,5-8-220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1:02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9 9559 0 0,'2'-9'1015'0'0,"-16"47"4218"0"0,-26 51-4930 0 0,20-47 346 0 0,-280 585 1971 0 0,274-574-2640 0 0,-8 15 52 0 0,-38 117 0 0 0,49-121-480 0 0,22-61 170 0 0</inkml:trace>
</inkml:ink>
</file>

<file path=ppt/ink/ink9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24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48 6447 0 0,'0'0'9582'0'0,"2"1"-9213"0"0,2 0-234 0 0,0 1 1 0 0,1-1-1 0 0,-1 0 1 0 0,0-1-1 0 0,1 1 1 0 0,-1-1-1 0 0,1 0 1 0 0,-1 0-1 0 0,1 0 0 0 0,-1-1 1 0 0,1 1-1 0 0,-1-1 1 0 0,0 0-1 0 0,1 0 1 0 0,-1-1-1 0 0,6-2 1 0 0,73-22 568 0 0,-37 12-390 0 0,-33 11-214 0 0,-13 3-99 0 0,0 0 1 0 0,0 0-1 0 0,0-1 0 0 0,0 1 0 0 0,0 0 1 0 0,1 0-1 0 0,-1 0 0 0 0,0 0 1 0 0,0 0-1 0 0,0 0 0 0 0,0 0 0 0 0,0 0 1 0 0,0 0-1 0 0,0 0 0 0 0,1 0 0 0 0,-1 0 1 0 0,0 0-1 0 0,0 0 0 0 0,0 0 0 0 0,0 0 1 0 0,0 0-1 0 0,0 0 0 0 0,1 0 0 0 0,-1 0 1 0 0,0 0-1 0 0,0 0 0 0 0,0 0 0 0 0,0 0 1 0 0,0 0-1 0 0,0 0 0 0 0,0 0 0 0 0,1 1 1 0 0,-1-1-1 0 0,0 0 0 0 0,0 0 0 0 0,0 0 1 0 0,0 0-1 0 0,0 0 0 0 0,0 0 0 0 0,0 0 1 0 0,0 0-1 0 0,0 1 0 0 0,-3 4 22 0 0,-7 5-16 0 0,-68 65 26 0 0,2-3-2 0 0,55-52 10 0 0,0 1 0 0 0,1 1-1 0 0,-23 32 1 0 0,42-53 96 0 0,1 0-116 0 0,0-1 0 0 0,0 1 0 0 0,0-1-1 0 0,0 0 1 0 0,0 1 0 0 0,0-1 0 0 0,0 0-1 0 0,1 1 1 0 0,-1-1 0 0 0,0 1 0 0 0,0-1 0 0 0,0 0-1 0 0,0 1 1 0 0,1-1 0 0 0,-1 0 0 0 0,0 1-1 0 0,0-1 1 0 0,0 0 0 0 0,1 1 0 0 0,-1-1 0 0 0,0 0-1 0 0,1 0 1 0 0,-1 1 0 0 0,0-1 0 0 0,1 0-1 0 0,-1 0 1 0 0,0 0 0 0 0,1 1 0 0 0,-1-1 0 0 0,1 0-1 0 0,10 4 358 0 0,18-3 197 0 0,40-1 0 0 0,-64-1-543 0 0,120-5 51 0 0,-42-2-3516 0 0,-56 3-3561 0 0</inkml:trace>
</inkml:ink>
</file>

<file path=ppt/ink/ink9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24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9559 0 0,'0'0'860'0'0,"1"2"-705"0"0,2 11-35 0 0,0 1 0 0 0,1-1 0 0 0,1 0 0 0 0,0-1-1 0 0,1 1 1 0 0,0-1 0 0 0,1 0 0 0 0,11 14 0 0 0,12 13 702 0 0,35 35 0 0 0,-18-23 290 0 0,38 56 1217 0 0,-70-86-1731 0 0,-1 1 0 0 0,-1 1 1 0 0,12 29-1 0 0,-22-42-455 0 0,1 1 0 0 0,-2-1-1 0 0,1 1 1 0 0,-2 0 0 0 0,1 0-1 0 0,-1 0 1 0 0,-1 0 0 0 0,0 0-1 0 0,-1-1 1 0 0,-2 17 0 0 0,-2-2 53 0 0,-1 0 1 0 0,-1 0 0 0 0,-14 32-1 0 0,-5 0 118 0 0,-56 94 0 0 0,-47 44-152 0 0,92-142-160 0 0,36-50-125 0 0,-54 81-260 0 0,36-47-5987 0 0,15-27-266 0 0</inkml:trace>
</inkml:ink>
</file>

<file path=ppt/ink/ink9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25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158 351 5063 0 0,'0'0'390'0'0,"8"9"2876"0"0,-7-9-3004 0 0,-1 1-1 0 0,0 0 1 0 0,0 0-1 0 0,0 0 0 0 0,0 0 1 0 0,0 0-1 0 0,0 0 1 0 0,0 0-1 0 0,0 0 0 0 0,0 0 1 0 0,0-1-1 0 0,0 1 1 0 0,-1 0-1 0 0,1 0 0 0 0,0 0 1 0 0,-1 0-1 0 0,1 0 1 0 0,-1 1-1 0 0,-12 18 1459 0 0,11-18-1644 0 0,0 0-1 0 0,0 0 1 0 0,0-1 0 0 0,0 1 0 0 0,0 0-1 0 0,-1-1 1 0 0,1 1 0 0 0,0-1 0 0 0,-1 0-1 0 0,1 0 1 0 0,-1 0 0 0 0,1 0-1 0 0,-1-1 1 0 0,0 1 0 0 0,1 0 0 0 0,-1-1-1 0 0,0 0 1 0 0,1 0 0 0 0,-1 0 0 0 0,0 0-1 0 0,1 0 1 0 0,-1 0 0 0 0,0-1-1 0 0,1 1 1 0 0,-5-2 0 0 0,1 0 77 0 0,1 0-1 0 0,-1 0 1 0 0,1 0 0 0 0,-1-1 0 0 0,1 0-1 0 0,0 0 1 0 0,0 0 0 0 0,0 0 0 0 0,0-1-1 0 0,-6-7 1 0 0,8 8-118 0 0,1 0 0 0 0,0 1-1 0 0,1-1 1 0 0,-1 0 0 0 0,0-1-1 0 0,1 1 1 0 0,0 0 0 0 0,0 0-1 0 0,0 0 1 0 0,0-1-1 0 0,0 1 1 0 0,1-1 0 0 0,-1 1-1 0 0,1 0 1 0 0,0-1 0 0 0,0 1-1 0 0,0-1 1 0 0,1 1 0 0 0,-1-1-1 0 0,1 1 1 0 0,0 0 0 0 0,0-1-1 0 0,0 1 1 0 0,2-5 0 0 0,4-7-139 0 0,1 0 0 0 0,0 1 0 0 0,18-24 0 0 0,-20 29 20 0 0,9-11-357 0 0,1 0 1 0 0,31-31-1 0 0,-35 41 201 0 0,1 0-1 0 0,-1 0 0 0 0,2 1 0 0 0,-1 1 0 0 0,24-11 0 0 0,-17 11 162 0 0,1 0 0 0 0,1 1 0 0 0,-1 1 0 0 0,40-6-1 0 0,-46 11 219 0 0,1-1 0 0 0,0 2-1 0 0,-1 0 1 0 0,1 1 0 0 0,-1 1-1 0 0,1 0 1 0 0,24 7 0 0 0,-34-7-69 0 0,-1 0 1 0 0,0 0 0 0 0,0 0 0 0 0,0 1 0 0 0,0 0-1 0 0,0 0 1 0 0,0 0 0 0 0,-1 0 0 0 0,0 1 0 0 0,1 0-1 0 0,-1 0 1 0 0,-1 0 0 0 0,1 0 0 0 0,4 7 0 0 0,-4-5-3 0 0,-1 1 1 0 0,0-1-1 0 0,0 1 1 0 0,-1 0-1 0 0,0 0 1 0 0,0 0 0 0 0,0 0-1 0 0,-1 0 1 0 0,1 15-1 0 0,-2-6-2 0 0,-1 0 0 0 0,0-1 0 0 0,-1 1 0 0 0,-1-1 0 0 0,-1 1 0 0 0,0-1 0 0 0,-1 0-1 0 0,0 0 1 0 0,-12 22 0 0 0,9-25-25 0 0,1 0 1 0 0,-2 0-1 0 0,1-1 0 0 0,-2 0 0 0 0,1-1 0 0 0,-2 1 0 0 0,1-2 1 0 0,-1 0-1 0 0,-1 0 0 0 0,1-1 0 0 0,-2-1 0 0 0,-17 9 0 0 0,17-9-99 0 0,-1-2-1 0 0,0 1 0 0 0,0-2 1 0 0,-1 0-1 0 0,1-1 0 0 0,-1 0 0 0 0,0-1 1 0 0,0-1-1 0 0,0 0 0 0 0,0-1 1 0 0,-27-4-1 0 0,12-5-1862 0 0,17 4 131 0 0</inkml:trace>
</inkml:ink>
</file>

<file path=ppt/ink/ink9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2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758 0 9671 0 0,'0'0'4642'0'0,"-3"2"-3510"0"0,-22 19-1016 0 0,1 0 0 0 0,1 2 0 0 0,2 1 0 0 0,0 1 1 0 0,1 0-1 0 0,-19 33 0 0 0,-89 177-93 0 0,121-221 23 0 0,-93 223 406 0 0,45-98-272 0 0,20-69-114 0 0,25-52-65 0 0,0 0 0 0 0,2 1 1 0 0,0 0-1 0 0,-9 32 0 0 0,13-33-23 0 0,-1 0 0 0 0,0 0-1 0 0,-2-1 1 0 0,0 0 0 0 0,-1 0-1 0 0,-17 26 1 0 0,18-33-243 0 0,-1 1-1 0 0,0-1 1 0 0,0-1 0 0 0,-1 0-1 0 0,-1 0 1 0 0,1 0 0 0 0,-2-2 0 0 0,1 1-1 0 0,-1-1 1 0 0,-16 8 0 0 0,13-10-1366 0 0,3-6-2952 0 0</inkml:trace>
</inkml:ink>
</file>

<file path=ppt/ink/ink9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26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 6911 0 0,'-5'0'154'0'0,"1"0"-1"0"0,-1 0 1 0 0,0 1-1 0 0,0 0 1 0 0,0 0-1 0 0,1 0 1 0 0,-1 0-1 0 0,1 1 1 0 0,-1-1-1 0 0,1 1 1 0 0,-1 0-1 0 0,1 1 1 0 0,0-1-1 0 0,0 1 1 0 0,0 0-1 0 0,0 0 1 0 0,1 0-1 0 0,-1 0 1 0 0,1 1-1 0 0,0 0 1 0 0,-3 3-1 0 0,0 0 625 0 0,2 0 0 0 0,-1 0 0 0 0,1 1 0 0 0,0-1 0 0 0,0 1 1 0 0,1 0-1 0 0,0 0 0 0 0,1 0 0 0 0,-1 0 0 0 0,1 0 0 0 0,0 12 0 0 0,1-9-667 0 0,2-1 1 0 0,0 1 0 0 0,0 0-1 0 0,1-1 1 0 0,0 1 0 0 0,0-1 0 0 0,1 0-1 0 0,1 0 1 0 0,0 0 0 0 0,0 0-1 0 0,1-1 1 0 0,0 1 0 0 0,1-1 0 0 0,0 0-1 0 0,0-1 1 0 0,13 14 0 0 0,1-3-31 0 0,0 0 0 0 0,1-1 0 0 0,0-2 0 0 0,2 0 0 0 0,33 18 0 0 0,-17-14-41 0 0,0-1 1 0 0,1-2 0 0 0,1-2-1 0 0,1-2 1 0 0,0-1-1 0 0,1-3 1 0 0,0-1 0 0 0,53 3-1 0 0,-90-11-62 0 0,0 0-1 0 0,0 0 1 0 0,1-1-1 0 0,-1 1 1 0 0,11-4 0 0 0,-14 3-295 0 0,0 0 1 0 0,0 0-1 0 0,0 0 1 0 0,-1-1-1 0 0,1 1 1 0 0,0-1-1 0 0,-1 0 1 0 0,4-2 0 0 0,3-5-6734 0 0</inkml:trace>
</inkml:ink>
</file>

<file path=ppt/ink/ink9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26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1 18455 0 0,'-2'0'84'0'0,"0"0"-1"0"0,0 0 0 0 0,0 0 1 0 0,0 0-1 0 0,0 1 0 0 0,1-1 1 0 0,-1 0-1 0 0,0 1 0 0 0,0 0 1 0 0,1-1-1 0 0,-1 1 0 0 0,0 0 1 0 0,1 0-1 0 0,-1 0 0 0 0,1 0 1 0 0,-1 0-1 0 0,1 0 0 0 0,-1 1 1 0 0,1-1-1 0 0,0 0 0 0 0,0 1 1 0 0,0-1-1 0 0,-2 4 0 0 0,-67 107-79 0 0,52-79 11 0 0,-2-1 0 0 0,-1 0 0 0 0,-27 30 0 0 0,-79 64 111 0 0,-28 33-1705 0 0,138-138-5248 0 0</inkml:trace>
</inkml:ink>
</file>

<file path=ppt/ink/ink9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45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4 5983 0 0,'0'0'1796'0'0,"-2"1"-1160"0"0,-6 4-254 0 0,1 1 0 0 0,-1 0 0 0 0,1 0-1 0 0,1 0 1 0 0,-1 1 0 0 0,1 0 0 0 0,0 0-1 0 0,-9 15 1 0 0,2 2 248 0 0,-19 46-1 0 0,-50 95 262 0 0,34-73-445 0 0,34-65-373 0 0,-30 64 550 0 0,38-76-298 0 0,0 1 0 0 0,2-1 0 0 0,-1 1-1 0 0,-1 17 1 0 0,5-31-13 0 0,7 9 254 0 0,-5-11-541 0 0,0 1 0 0 0,0 0 1 0 0,0 0-1 0 0,0 0 1 0 0,0-1-1 0 0,0 1 1 0 0,0 0-1 0 0,0-1 1 0 0,0 1-1 0 0,0-1 1 0 0,0 0-1 0 0,0 1 1 0 0,0-1-1 0 0,1 0 1 0 0,-1 1-1 0 0,0-1 0 0 0,0 0 1 0 0,0 0-1 0 0,1 0 1 0 0,-1 0-1 0 0,0 0 1 0 0,0-1-1 0 0,0 1 1 0 0,1 0-1 0 0,-1 0 1 0 0,0-1-1 0 0,0 1 1 0 0,0-1-1 0 0,2 0 1 0 0,5-2 68 0 0,-1-1 1 0 0,1 0 0 0 0,7-6-1 0 0,-10 7-34 0 0,39-28 213 0 0,67-61 0 0 0,-49 38-215 0 0,172-152-46 0 0,-190 166-72 0 0,-1-2 0 0 0,-2-2 0 0 0,46-65 0 0 0,-86 109 60 0 0,-1-1 1 0 0,1 1-1 0 0,-1-1 0 0 0,0 1 0 0 0,1-1 1 0 0,-1 0-1 0 0,0 1 0 0 0,0-1 1 0 0,1 1-1 0 0,-1-1 0 0 0,0 0 0 0 0,0 1 1 0 0,0-1-1 0 0,0 1 0 0 0,1-1 0 0 0,-1 0 1 0 0,0 1-1 0 0,0-1 0 0 0,0 0 0 0 0,0 1 1 0 0,-1-1-1 0 0,1 0 0 0 0,0 1 0 0 0,0-1 1 0 0,-1-1-1 0 0,0 2 0 0 0,-1 1 1 0 0,0-1 0 0 0,1 0-1 0 0,-1 1 1 0 0,1-1 0 0 0,-1 1-1 0 0,0-1 1 0 0,1 1-1 0 0,0 0 1 0 0,-2 1 0 0 0,-9 4-36 0 0,1 1 1 0 0,0 1-1 0 0,1 0 1 0 0,0 0-1 0 0,-17 19 1 0 0,11-9-31 0 0,5-5 90 0 0,0 1 0 0 0,-16 25-1 0 0,15-18-17 0 0,4-8-27 0 0,0 0 0 0 0,1 1 0 0 0,0 1 0 0 0,1-1 0 0 0,1 1 0 0 0,-6 28 0 0 0,8-25 11 0 0,-10 88 13 0 0,12-96-12 0 0,1 1 0 0 0,1-1 1 0 0,0 1-1 0 0,0-1 0 0 0,1 0 0 0 0,0 0 1 0 0,1 0-1 0 0,4 11 0 0 0,-6-19 28 0 0,0 0 0 0 0,0 0 0 0 0,0 0 0 0 0,0 0 0 0 0,1 0-1 0 0,-1 0 1 0 0,1 0 0 0 0,-1 0 0 0 0,1-1 0 0 0,0 1 0 0 0,0-1 0 0 0,0 1-1 0 0,0-1 1 0 0,0 0 0 0 0,0 0 0 0 0,0 1 0 0 0,0-1 0 0 0,1-1 0 0 0,-1 1-1 0 0,0 0 1 0 0,0-1 0 0 0,1 1 0 0 0,-1-1 0 0 0,1 1 0 0 0,-1-1 0 0 0,0 0-1 0 0,1 0 1 0 0,-1 0 0 0 0,4-1 0 0 0,6-1 222 0 0,0-1 0 0 0,0 0 0 0 0,0-1 0 0 0,17-7-1 0 0,-17 6-15 0 0,-1 0-132 0 0,-8 4-96 0 0,0-1-1 0 0,0 1 1 0 0,0 0-1 0 0,0 0 1 0 0,0 0-1 0 0,1 1 1 0 0,-1-1-1 0 0,0 1 0 0 0,0-1 1 0 0,1 1-1 0 0,3 0 1 0 0,7 2-1170 0 0,4 3-6297 0 0</inkml:trace>
</inkml:ink>
</file>

<file path=ppt/ink/ink9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46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6911 0 0,'0'0'5027'0'0,"2"2"-4470"0"0,2 0-450 0 0,0 0-1 0 0,0 1 0 0 0,0-1 0 0 0,0-1 1 0 0,1 1-1 0 0,-1-1 0 0 0,1 1 0 0 0,-1-1 1 0 0,1-1-1 0 0,0 1 0 0 0,-1 0 0 0 0,1-1 1 0 0,0 0-1 0 0,-1 0 0 0 0,1-1 1 0 0,0 1-1 0 0,5-2 0 0 0,13-3 304 0 0,0-1 0 0 0,24-9 1 0 0,-38 11-291 0 0,3 0-97 0 0,76-23 1230 0 0,-73 23-1708 0 0,0 1 0 0 0,0 0 0 0 0,28 0 0 0 0,-31 3-713 0 0</inkml:trace>
</inkml:ink>
</file>

<file path=ppt/ink/ink9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46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6911 0 0,'0'0'6724'0'0,"3"1"-5786"0"0,16-1-351 0 0,1 0 0 0 0,-1-1 0 0 0,0-1 0 0 0,0-1 1 0 0,24-6-1 0 0,-1 0-9 0 0,182-47 639 0 0,-203 50-1245 0 0,-10 3 18 0 0,0 0 0 0 0,11-1 0 0 0,1 4-1323 0 0,-2 6-3837 0 0,-11 1-569 0 0</inkml:trace>
</inkml:ink>
</file>

<file path=ppt/ink/ink9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46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 11055 0 0,'0'0'852'0'0,"-1"0"-560"0"0,-5-3 1882 0 0,5 4-1958 0 0,0 0 1 0 0,-1 0 0 0 0,1 0 0 0 0,0 1-1 0 0,0-1 1 0 0,0 0 0 0 0,0 1 0 0 0,0-1-1 0 0,1 0 1 0 0,-1 1 0 0 0,0-1 0 0 0,0 1-1 0 0,0 3 1 0 0,-1 3 51 0 0,1 0 0 0 0,-1 0-1 0 0,1 0 1 0 0,1 0 0 0 0,0 0-1 0 0,0 0 1 0 0,0 0 0 0 0,1 0-1 0 0,0 0 1 0 0,3 9 0 0 0,4 14 317 0 0,15 35 0 0 0,-20-57-509 0 0,11 25 100 0 0,1 0 1 0 0,2-1-1 0 0,1-1 1 0 0,41 56-1 0 0,-29-52-109 0 0,0-1 0 0 0,3-2 0 0 0,52 43 0 0 0,-69-62-57 0 0,-2-3 17 0 0,0 0 1 0 0,0 0-1 0 0,0-2 1 0 0,28 14-1 0 0,-38-21-56 0 0,0-1-1 0 0,0 0 0 0 0,0 0 1 0 0,1 0-1 0 0,-1-1 1 0 0,5 1-1 0 0,-7-1-111 0 0,0 0 0 0 0,0 0 0 0 0,0 0 0 0 0,0-1 0 0 0,0 1 0 0 0,0 0 0 0 0,0-1 0 0 0,0 1 0 0 0,0-1 0 0 0,0 0 0 0 0,0 0 0 0 0,0 0 0 0 0,0 0 0 0 0,2-1 0 0 0,3-6-1553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1:02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1 266 14423 0 0,'0'0'1307'0'0,"0"2"-1072"0"0,0-2-140 0 0,0 0 1 0 0,1 1 0 0 0,-1-1 0 0 0,0 0-1 0 0,0 0 1 0 0,0 1 0 0 0,0-1 0 0 0,0 0 0 0 0,0 0-1 0 0,1 0 1 0 0,-1 1 0 0 0,0-1 0 0 0,0 0-1 0 0,0 0 1 0 0,1 0 0 0 0,-1 1 0 0 0,0-1 0 0 0,0 0-1 0 0,0 0 1 0 0,1 0 0 0 0,-1 0 0 0 0,0 0-1 0 0,0 0 1 0 0,1 0 0 0 0,-1 1 0 0 0,0-1 0 0 0,0 0-1 0 0,1 0 1 0 0,-1 0 0 0 0,0 0 0 0 0,0 0-1 0 0,1 0 1 0 0,-1 0 0 0 0,0 0 0 0 0,0 0 0 0 0,1 0-1 0 0,-1-1 1 0 0,0 1 0 0 0,0 0 0 0 0,1 0-1 0 0,-1 0 1 0 0,0 0 0 0 0,16-11 596 0 0,14-21-1044 0 0,64-77-257 0 0,-77 92 443 0 0,0 1 0 0 0,2 0 0 0 0,0 2-1 0 0,22-14 1 0 0,-34 23 176 0 0,1 1-1 0 0,0 1 1 0 0,0-1-1 0 0,0 1 1 0 0,0 1-1 0 0,17-4 1 0 0,-21 5 38 0 0,1 1-1 0 0,0 0 1 0 0,0-1 0 0 0,0 2 0 0 0,-1-1 0 0 0,1 0 0 0 0,0 1 0 0 0,0 0 0 0 0,-1 0 0 0 0,1 1 0 0 0,-1-1 0 0 0,1 1 0 0 0,-1 0 0 0 0,6 3 0 0 0,-5-1 33 0 0,1-1 1 0 0,-1 1-1 0 0,-1 0 1 0 0,1 0-1 0 0,0 1 1 0 0,-1-1 0 0 0,0 1-1 0 0,0 0 1 0 0,-1 0-1 0 0,1 1 1 0 0,-1-1-1 0 0,0 1 1 0 0,0-1 0 0 0,3 11-1 0 0,-5-9-43 0 0,1 0 1 0 0,-1 0-1 0 0,0 0 0 0 0,0 0 1 0 0,-1 1-1 0 0,0-1 0 0 0,-1 0 0 0 0,1 0 1 0 0,-1 0-1 0 0,-1 0 0 0 0,1 0 1 0 0,-5 12-1 0 0,-3 3-13 0 0,-2-1 1 0 0,-22 35 0 0 0,23-41-9 0 0,0 2 1 0 0,1-1-1 0 0,1 1 0 0 0,0 0 1 0 0,-6 22-1 0 0,13-37-55 0 0,1-1 0 0 0,0 0 0 0 0,-1 1 0 0 0,1-1 0 0 0,0 0 0 0 0,0 1 0 0 0,0-1 0 0 0,0 1 0 0 0,0-1 0 0 0,0 0 0 0 0,0 1 1 0 0,1-1-1 0 0,-1 0 0 0 0,0 1 0 0 0,1-1 0 0 0,-1 0 0 0 0,1 1 0 0 0,-1-1 0 0 0,2 2 0 0 0,-1-2-271 0 0,0 0 0 0 0,0-1-1 0 0,0 1 1 0 0,0 0 0 0 0,0-1 0 0 0,0 1 0 0 0,0 0 0 0 0,1-1 0 0 0,-1 1 0 0 0,0-1 0 0 0,0 0-1 0 0,0 1 1 0 0,1-1 0 0 0,-1 0 0 0 0,0 0 0 0 0,0 0 0 0 0,1 0 0 0 0,-1 0 0 0 0,0 0 0 0 0,1 0-1 0 0,0-1 1 0 0,14-2-5779 0 0</inkml:trace>
</inkml:ink>
</file>

<file path=ppt/ink/ink9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47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873 1 15863 0 0,'0'0'1944'0'0,"0"2"-1718"0"0,0 1-191 0 0,-1 0 1 0 0,0 1-1 0 0,1-1 1 0 0,-1 0 0 0 0,-1 0-1 0 0,1 1 1 0 0,0-1 0 0 0,-1 0-1 0 0,1 0 1 0 0,-1 0-1 0 0,0-1 1 0 0,0 1 0 0 0,0 0-1 0 0,-1-1 1 0 0,-2 4 0 0 0,-8 6-45 0 0,-25 18 0 0 0,23-19 71 0 0,-156 101 136 0 0,52-36-45 0 0,30-16 43 0 0,-156 113 201 0 0,157-110-331 0 0,21-17-1812 0 0,65-45 1058 0 0</inkml:trace>
</inkml:ink>
</file>

<file path=ppt/ink/ink9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47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77 100 11375 0 0,'0'0'1031'0'0,"-6"-6"990"0"0,6 5-1782 0 0,-1 0-1 0 0,1 0 0 0 0,0 1 1 0 0,0-1-1 0 0,0 0 0 0 0,-1 0 1 0 0,1 0-1 0 0,0 1 0 0 0,0-1 1 0 0,0 0-1 0 0,0 0 0 0 0,0 0 1 0 0,0 1-1 0 0,1-1 0 0 0,-1 0 1 0 0,0 0-1 0 0,0 0 0 0 0,1 1 1 0 0,-1-1-1 0 0,0 0 0 0 0,1-1 1 0 0,1 0-20 0 0,-1 0 1 0 0,1 0 0 0 0,0 0 0 0 0,-1 0-1 0 0,1 0 1 0 0,4-2 0 0 0,1-1-55 0 0,1 0 1 0 0,-1 1 0 0 0,12-5-1 0 0,1 1 104 0 0,0 1 1 0 0,1 0-1 0 0,24-4 0 0 0,-40 11-236 0 0,1-1 0 0 0,-1 0-1 0 0,1 1 1 0 0,-1 0-1 0 0,1 0 1 0 0,-1 1-1 0 0,1-1 1 0 0,-1 1-1 0 0,10 3 1 0 0,-6 2 9 0 0,-9-4-41 0 0,1-1 0 0 0,0 1-1 0 0,-1-1 1 0 0,1 0 0 0 0,-1 1-1 0 0,1-1 1 0 0,-1 1 0 0 0,0-1-1 0 0,0 1 1 0 0,0-1 0 0 0,0 1-1 0 0,0 0 1 0 0,0-1 0 0 0,0 1-1 0 0,0-1 1 0 0,-1 1 0 0 0,1-1-1 0 0,0 1 1 0 0,-2 1 0 0 0,-14 30-4 0 0,13-28 3 0 0,-26 42 0 0 0,-2-1 0 0 0,-3-2 0 0 0,-1-1 0 0 0,-49 45 0 0 0,66-71 0 0 0,12-12 0 0 0,1 0 0 0 0,-1 0 0 0 0,1 0 0 0 0,0 1 0 0 0,1-1 0 0 0,0 1 0 0 0,0 0 0 0 0,0 1 0 0 0,0-1 0 0 0,1 1 0 0 0,-4 12 0 0 0,5-8 0 0 0,3-10 3 0 0,0 1 1 0 0,0-1-1 0 0,0 0 0 0 0,0 1 1 0 0,0-1-1 0 0,0 0 0 0 0,0 0 1 0 0,0 1-1 0 0,0-1 0 0 0,1 0 1 0 0,-1 0-1 0 0,1 0 0 0 0,-1-1 1 0 0,0 1-1 0 0,1 0 0 0 0,0 0 1 0 0,-1-1-1 0 0,3 1 0 0 0,2 1 18 0 0,1 0 0 0 0,0 0 0 0 0,8 0 0 0 0,-1-2 2 0 0,-1-1 0 0 0,0 0 0 0 0,0-1 0 0 0,-1 0 1 0 0,1-1-1 0 0,0 0 0 0 0,15-7 0 0 0,-7 3 15 0 0,29-6 0 0 0,-18 8-274 0 0,48-2-1 0 0,-67 6 118 0 0,-1 2 0 0 0,1 0-1 0 0,-1 0 1 0 0,1 1 0 0 0,-1 1-1 0 0,23 7 1 0 0,-24-6-324 0 0,20 8-5904 0 0,-9-3-395 0 0</inkml:trace>
</inkml:ink>
</file>

<file path=ppt/ink/ink9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48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8751 0 0,'2'1'674'0'0,"117"65"4339"0"0,-94-50-3747 0 0,-1 1 0 0 0,36 32-1 0 0,-55-44-1178 0 0,0 0 0 0 0,-1 0-1 0 0,0 0 1 0 0,1 1 0 0 0,-2 0 0 0 0,1-1-1 0 0,-1 1 1 0 0,0 0 0 0 0,0 1-1 0 0,4 11 1 0 0,-6-12-56 0 0,0 0-1 0 0,0-1 0 0 0,-1 1 1 0 0,0 0-1 0 0,0 0 1 0 0,0 0-1 0 0,-1-1 1 0 0,1 1-1 0 0,-1 0 0 0 0,-1-1 1 0 0,1 1-1 0 0,-1 0 1 0 0,-2 5-1 0 0,-6 10 159 0 0,-1-2-1 0 0,0 1 0 0 0,-1-1 1 0 0,-1-1-1 0 0,-1 0 0 0 0,-31 30 1 0 0,-30 20-1184 0 0,-3-7-5239 0 0,60-46 328 0 0</inkml:trace>
</inkml:ink>
</file>

<file path=ppt/ink/ink9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48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403 357 6911 0 0,'-1'1'528'0'0,"-43"28"2432"0"0,35-22-2134 0 0,-2-1-1 0 0,1 0 1 0 0,0-1-1 0 0,-1 0 1 0 0,-13 3-1 0 0,-18 9-388 0 0,28-10-314 0 0,-1-1 0 0 0,-1-1 0 0 0,1 0 0 0 0,-29 4 1 0 0,33-8-51 0 0,1 0 0 0 0,-1 0 0 0 0,1-1 0 0 0,0 0 0 0 0,-1-1 1 0 0,1 0-1 0 0,-1-1 0 0 0,-14-4 0 0 0,24 6-65 0 0,-1-1 0 0 0,1 1 0 0 0,-1-1 0 0 0,1 1 0 0 0,-1-1 0 0 0,1 0 0 0 0,0 0 0 0 0,-1 0 0 0 0,1 1-1 0 0,0-1 1 0 0,0 0 0 0 0,0-1 0 0 0,0 1 0 0 0,-1 0 0 0 0,1 0 0 0 0,1 0 0 0 0,-1-1 0 0 0,0 1 0 0 0,0 0 0 0 0,0-1 0 0 0,1 1 0 0 0,-1-1-1 0 0,1 1 1 0 0,-1-1 0 0 0,0-1 0 0 0,1 0-9 0 0,0 1 1 0 0,1-1-1 0 0,-1 0 0 0 0,0 0 0 0 0,1 0 0 0 0,-1 1 1 0 0,1-1-1 0 0,0 0 0 0 0,0 1 0 0 0,0-1 0 0 0,0 1 1 0 0,1-1-1 0 0,1-3 0 0 0,12-14-174 0 0,0 1 1 0 0,25-25-1 0 0,1-1-233 0 0,-16 17 114 0 0,0 2 0 0 0,2 0 0 0 0,1 1 0 0 0,1 2 0 0 0,63-39 0 0 0,-71 50 356 0 0,0 2 1 0 0,1 0-1 0 0,0 1 0 0 0,1 1 1 0 0,0 0-1 0 0,0 2 1 0 0,0 1-1 0 0,1 1 1 0 0,0 1-1 0 0,32 0 1 0 0,-46 4 79 0 0,0 0 1 0 0,0 0 0 0 0,-1 1-1 0 0,1 0 1 0 0,0 0 0 0 0,-1 1-1 0 0,1 1 1 0 0,-1 0-1 0 0,0 0 1 0 0,0 0 0 0 0,10 8-1 0 0,-15-9-99 0 0,1 0 0 0 0,-1 1-1 0 0,0-1 1 0 0,0 1 0 0 0,0 0-1 0 0,-1 0 1 0 0,1 1-1 0 0,-1-1 1 0 0,0 1 0 0 0,0 0-1 0 0,0 0 1 0 0,-1 0-1 0 0,0 0 1 0 0,0 0 0 0 0,0 0-1 0 0,-1 0 1 0 0,1 1-1 0 0,-1-1 1 0 0,-1 1 0 0 0,1-1-1 0 0,-1 10 1 0 0,0-7-35 0 0,-1 0 0 0 0,0 0 0 0 0,-1 0 0 0 0,1-1 0 0 0,-2 1 1 0 0,1 0-1 0 0,-1-1 0 0 0,0 1 0 0 0,-1-1 0 0 0,-4 7 0 0 0,2-4 1 0 0,-1-1 0 0 0,0 0 0 0 0,-1 0 1 0 0,0 0-1 0 0,-1-1 0 0 0,-10 8 0 0 0,-11 4 16 0 0,0-1 0 0 0,-1-2 0 0 0,-50 21 0 0 0,2-3-53 0 0,-85 37-2302 0 0,137-61 720 0 0</inkml:trace>
</inkml:ink>
</file>

<file path=ppt/ink/ink9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49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1 9671 0 0,'0'0'1064'0'0,"0"1"-876"0"0,-4 16 53 0 0,-2 0-1 0 0,-7 17 0 0 0,-3 10-186 0 0,-7 23 561 0 0,-3-1 1 0 0,-2-1-1 0 0,-3-2 0 0 0,-3-1 1 0 0,-76 105-1 0 0,41-80-527 0 0,-123 121 0 0 0,178-193 27 0 0,-14 18 1 0 0,17-18 32 0 0,-21 20 1 0 0,30-33-146 0 0,0 0 0 0 0,0 0 0 0 0,0 0 0 0 0,0 0 0 0 0,0 0 0 0 0,0 0 0 0 0,0 0-1 0 0,1 1 1 0 0,-1-1 0 0 0,1 1 0 0 0,0 0 0 0 0,0-1 0 0 0,0 1 0 0 0,0 0 0 0 0,0-1 0 0 0,0 1 0 0 0,1 0 0 0 0,-1 5 0 0 0,1-7-130 0 0</inkml:trace>
</inkml:ink>
</file>

<file path=ppt/ink/ink9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49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45 16039 0 0,'2'-1'731'0'0,"21"-24"349"0"0,-16 19 743 0 0,-8 7-1679 0 0,-11 18-130 0 0,1 1 0 0 0,1 0 0 0 0,0 1 0 0 0,-11 37 0 0 0,2-7 117 0 0,14-39-69 0 0,1 1-1 0 0,0 0 1 0 0,-2 21 0 0 0,5-30-13 0 0,0 1 0 0 0,1 0 0 0 0,0 0 0 0 0,0 0 0 0 0,0-1 1 0 0,0 1-1 0 0,1 0 0 0 0,0-1 0 0 0,0 1 0 0 0,0 0 0 0 0,1-1 0 0 0,-1 1 0 0 0,4 5 1 0 0,-3-8-12 0 0,0 0 0 0 0,-1 0 0 0 0,1 0 0 0 0,0-1 0 0 0,0 1 0 0 0,0-1 0 0 0,1 0 0 0 0,-1 1 0 0 0,0-1 0 0 0,0 0 0 0 0,1 0 0 0 0,-1-1 1 0 0,0 1-1 0 0,1 0 0 0 0,-1-1 0 0 0,1 1 0 0 0,-1-1 0 0 0,1 0 0 0 0,-1 0 0 0 0,1 0 0 0 0,-1 0 0 0 0,4-1 0 0 0,6 0 125 0 0,1-1 0 0 0,23-6-1 0 0,10-6-183 0 0,0-3-1 0 0,-2-1 1 0 0,0-2-1 0 0,-1-2 0 0 0,-1-2 1 0 0,-1-2-1 0 0,-1-2 1 0 0,-1-1-1 0 0,45-45 0 0 0,-73 63-1 0 0,0-1 0 0 0,-1-1-1 0 0,-1 1 1 0 0,9-15-1 0 0,-16 22 13 0 0,-3 4 7 0 0,0 1-1 0 0,0 0 1 0 0,0-1-1 0 0,1 1 1 0 0,-1 0-1 0 0,0 0 1 0 0,0-1-1 0 0,0 1 0 0 0,0 0 1 0 0,0 0-1 0 0,0 0 1 0 0,0 0-1 0 0,-1 0 1 0 0,-2 1-3 0 0,0 0 1 0 0,1 0-1 0 0,-1 0 1 0 0,1 1-1 0 0,0-1 1 0 0,-1 1-1 0 0,1 0 1 0 0,0-1-1 0 0,0 2 1 0 0,0-1 0 0 0,0 0-1 0 0,0 1 1 0 0,1-1-1 0 0,-1 1 1 0 0,1 0-1 0 0,-1-1 1 0 0,1 1-1 0 0,-3 6 1 0 0,0-2-3 0 0,1 1-1 0 0,1-1 1 0 0,-1 1 0 0 0,1 0-1 0 0,1 0 1 0 0,-1 0 0 0 0,-1 11-1 0 0,2-5 17 0 0,1-1-1 0 0,1 1 0 0 0,0-1 1 0 0,0 1-1 0 0,1-1 0 0 0,1 1 1 0 0,0-1-1 0 0,1 0 0 0 0,1 1 1 0 0,0-1-1 0 0,0-1 0 0 0,1 1 1 0 0,1-1-1 0 0,0 0 0 0 0,1 0 1 0 0,11 15-1 0 0,-3-12-1899 0 0</inkml:trace>
</inkml:ink>
</file>

<file path=ppt/ink/ink9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49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4 8287 0 0,'0'0'382'0'0,"-1"2"-8"0"0,-2 1-337 0 0,-1 1-1 0 0,1 0 1 0 0,-1-1-1 0 0,0 0 1 0 0,-6 5-1 0 0,5-5 998 0 0,0 1 1 0 0,0 0-1 0 0,1 0 0 0 0,-7 8 2592 0 0,11-12-3576 0 0,0 1-1 0 0,0 0 1 0 0,1-1 0 0 0,-1 1 0 0 0,0 0 0 0 0,1-1 0 0 0,-1 1 0 0 0,1 0 0 0 0,-1-1 0 0 0,0 1 0 0 0,1-1 0 0 0,0 1 0 0 0,-1-1 0 0 0,1 1 0 0 0,-1-1 0 0 0,1 1 0 0 0,-1-1 0 0 0,1 1-1 0 0,0-1 1 0 0,-1 0 0 0 0,1 0 0 0 0,0 1 0 0 0,0-1 0 0 0,-1 0 0 0 0,1 0 0 0 0,0 0 0 0 0,0 1 0 0 0,-1-1 0 0 0,1 0 0 0 0,0 0 0 0 0,0 0 0 0 0,-1 0 0 0 0,2-1 0 0 0,27-1 674 0 0,83-24 906 0 0,25-5-1256 0 0,-57 22-2752 0 0,-60 7 1008 0 0</inkml:trace>
</inkml:ink>
</file>

<file path=ppt/ink/ink9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50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9215 0 0,'0'0'1207'0'0,"2"1"153"0"0,15 8 2097 0 0,32 9 0 0 0,-36-14-3227 0 0,0 0 0 0 0,1-2-1 0 0,-1 1 1 0 0,1-2-1 0 0,-1 0 1 0 0,1 0 0 0 0,-1-1-1 0 0,1-1 1 0 0,0 0-1 0 0,18-5 1 0 0,6-3-192 0 0,46-19 1 0 0,-36 5-5925 0 0,-19 6-744 0 0</inkml:trace>
</inkml:ink>
</file>

<file path=ppt/ink/ink9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50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303 326 4143 0 0,'0'0'319'0'0,"-1"-1"-210"0"0,-1-2 189 0 0,1 1 0 0 0,-1-1 0 0 0,1 1 1 0 0,0-1-1 0 0,0 0 0 0 0,0 0 0 0 0,0 0 0 0 0,0 0 0 0 0,0 0 0 0 0,1 0 0 0 0,0 0 0 0 0,-1 0 0 0 0,1 0 0 0 0,0 0 0 0 0,0 0 0 0 0,1 0 0 0 0,-1 0 0 0 0,1 0 0 0 0,-1 0 0 0 0,1 0 0 0 0,0 1 0 0 0,0-1 0 0 0,1 0 0 0 0,-1 0 0 0 0,0 1 0 0 0,1-1 0 0 0,-1 0 0 0 0,3-2 0 0 0,6-7 309 0 0,0 0-1 0 0,0 1 1 0 0,1 0 0 0 0,1 1-1 0 0,0 0 1 0 0,22-14-1 0 0,86-40 1277 0 0,-79 44-1500 0 0,-19 9-151 0 0,0 1 1 0 0,1 1 0 0 0,1 1-1 0 0,-1 1 1 0 0,1 1-1 0 0,0 1 1 0 0,0 1 0 0 0,34-2-1 0 0,-54 6-206 0 0,0 0-1 0 0,0 1 1 0 0,1-1 0 0 0,-1 1-1 0 0,0 0 1 0 0,0 0 0 0 0,0 0-1 0 0,0 0 1 0 0,0 1 0 0 0,0-1-1 0 0,0 1 1 0 0,0 0-1 0 0,-1 1 1 0 0,1-1 0 0 0,6 6-1 0 0,-8-6-23 0 0,0 1-1 0 0,0-1 1 0 0,0 1 0 0 0,-1 0-1 0 0,1-1 1 0 0,-1 1-1 0 0,1 0 1 0 0,-1 0-1 0 0,0 0 1 0 0,0 0-1 0 0,0 0 1 0 0,0 1-1 0 0,-1-1 1 0 0,1 0-1 0 0,-1 0 1 0 0,0 0-1 0 0,0 1 1 0 0,0-1 0 0 0,-1 0-1 0 0,1 0 1 0 0,-2 6-1 0 0,-2 5-8 0 0,0-1 0 0 0,-1 1 0 0 0,-1-1 0 0 0,0 0 0 0 0,-1 0 0 0 0,0-1 0 0 0,-11 14 0 0 0,-7 6-57 0 0,-38 37 0 0 0,35-41-17 0 0,-2-2 0 0 0,-48 33 0 0 0,-73 36-170 0 0,30-20 9 0 0,-141 110 98 0 0,258-182 144 0 0,-18 14-37 0 0,-32 32 0 0 0,74-50-17 0 0,165-20 617 0 0,-27 12 171 0 0,-65 5-531 0 0,-66 3-396 0 0,62-5-144 0 0,-28-1-2689 0 0,-35 3 1298 0 0</inkml:trace>
</inkml:ink>
</file>

<file path=ppt/ink/ink9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51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0 7367 0 0,'-2'0'568'0'0,"-2"2"-298"0"0,0-1 0 0 0,0 1 0 0 0,0 0 0 0 0,0 0 0 0 0,0 0 0 0 0,0 1 0 0 0,0 0 0 0 0,1-1 0 0 0,-1 1 0 0 0,1 0 0 0 0,0 1-1 0 0,0-1 1 0 0,0 0 0 0 0,-3 6 0 0 0,0-2 582 0 0,2 1-1 0 0,-1 0 1 0 0,1 0-1 0 0,0 0 1 0 0,0 1-1 0 0,-2 11 1 0 0,4-14-753 0 0,1 0 0 0 0,0 0 1 0 0,0 1-1 0 0,0-1 0 0 0,1 1 1 0 0,0-1-1 0 0,1 0 0 0 0,-1 1 1 0 0,1-1-1 0 0,0 0 1 0 0,1 1-1 0 0,-1-1 0 0 0,6 10 1 0 0,-3-8-34 0 0,0 0 0 0 0,1 0 1 0 0,0 0-1 0 0,1-1 1 0 0,-1 0-1 0 0,2 0 1 0 0,-1 0-1 0 0,12 9 1 0 0,2-2 124 0 0,-1-1 0 0 0,2 0 0 0 0,0-2 1 0 0,0-1-1 0 0,1 0 0 0 0,35 9 1 0 0,-42-14-62 0 0,259 73 2375 0 0,-267-76-2576 0 0,55 12 475 0 0,-55-13-732 0 0,1 0 1 0 0,-1 0 0 0 0,1-1-1 0 0,0 0 1 0 0,13-2 0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1:03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9 11519 0 0,'-2'-2'-10'0'0,"0"1"148"0"0,0 0-1 0 0,0 0 1 0 0,0 0-1 0 0,0 1 0 0 0,0-1 1 0 0,0 0-1 0 0,-1 1 1 0 0,-1-1-1 0 0,-5 3-116 0 0,7-1 45 0 0,0 1 0 0 0,0-1 0 0 0,0 0 0 0 0,0 0 0 0 0,0 1 0 0 0,0 0 0 0 0,0-1 0 0 0,1 1 0 0 0,-1 0 0 0 0,1 0 0 0 0,-1-1 0 0 0,1 1 0 0 0,0 0 0 0 0,0 0 0 0 0,0 1 0 0 0,0-1 0 0 0,-1 3 0 0 0,1 0 197 0 0,0-1 0 0 0,0 0 0 0 0,1 0 0 0 0,0 0 1 0 0,0 1-1 0 0,0-1 0 0 0,0 0 0 0 0,1 0 0 0 0,1 5 1 0 0,1 5 539 0 0,2-1 0 0 0,-1 1 0 0 0,2-1 0 0 0,12 22 0 0 0,9 6-323 0 0,1-1 1 0 0,2-2-1 0 0,1 0 1 0 0,67 60-1 0 0,-51-60-296 0 0,0-2-1 0 0,3-2 1 0 0,1-2-1 0 0,57 27 1 0 0,-102-56-181 0 0,22 12 62 0 0,47 17 0 0 0,-66-30-62 0 0,-1 1-1 0 0,1-1 1 0 0,-1 0-1 0 0,1-1 1 0 0,0 1-1 0 0,0-2 1 0 0,-1 1-1 0 0,1-2 1 0 0,0 1 0 0 0,14-3-1 0 0,-20 2-145 0 0,0 0-1 0 0,0 0 0 0 0,0 0 1 0 0,0-1-1 0 0,0 1 0 0 0,0-1 1 0 0,-1 0-1 0 0,1 1 1 0 0,0-1-1 0 0,-1-1 0 0 0,1 1 1 0 0,-1 0-1 0 0,0 0 1 0 0,0-1-1 0 0,0 0 0 0 0,3-4 1 0 0,2-7-1132 0 0</inkml:trace>
</inkml:ink>
</file>

<file path=ppt/ink/ink9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51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0 16351 0 0,'0'0'2200'0'0,"-1"2"-1984"0"0,-1 4-197 0 0,0-1 0 0 0,0 0 0 0 0,-1 0 0 0 0,0 0 0 0 0,0 0 0 0 0,0-1 0 0 0,0 1 0 0 0,-1-1 0 0 0,0 1 1 0 0,0-1-1 0 0,-7 5 0 0 0,-8 6 107 0 0,-32 18 1 0 0,-5 3-33 0 0,22-9-36 0 0,1 2 1 0 0,-37 42-1 0 0,56-55-72 0 0,1 1 0 0 0,0 0 0 0 0,2 1 0 0 0,0 0 0 0 0,1 1 0 0 0,-14 35 1 0 0,16-32-537 0 0</inkml:trace>
</inkml:ink>
</file>

<file path=ppt/ink/ink9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51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462 450 9215 0 0,'0'2'707'0'0,"0"3"-486"0"0,1-4-205 0 0,-1 0-1 0 0,0 0 0 0 0,0-1 1 0 0,0 1-1 0 0,0 0 0 0 0,0 0 1 0 0,0 0-1 0 0,0 0 0 0 0,0-1 0 0 0,0 1 1 0 0,0 0-1 0 0,0 0 0 0 0,-1 0 1 0 0,1-1-1 0 0,0 1 0 0 0,0 0 0 0 0,-1 0 1 0 0,1-1-1 0 0,-1 1 0 0 0,0 1 1 0 0,-5 2 830 0 0,-1 0 1 0 0,0 0-1 0 0,0 0 1 0 0,0-1 0 0 0,0 0-1 0 0,0-1 1 0 0,-9 3-1 0 0,-2-1 183 0 0,-36 4 0 0 0,34-7-804 0 0,0-1-1 0 0,0 0 1 0 0,1-2-1 0 0,-32-5 1 0 0,37 4-92 0 0,1-1 1 0 0,0 0 0 0 0,1 0-1 0 0,-1-1 1 0 0,1-1 0 0 0,0 0-1 0 0,-20-14 1 0 0,27 16-66 0 0,0 0 0 0 0,1 0 0 0 0,-1-1 0 0 0,1 1 0 0 0,0-1 0 0 0,1 0 0 0 0,-6-9 0 0 0,1-2 204 0 0,-8-23-1 0 0,12 30-177 0 0,3 5-76 0 0,0 0 0 0 0,0 0 0 0 0,0-1 0 0 0,1 1 0 0 0,-1 0-1 0 0,1 0 1 0 0,0 0 0 0 0,0 0 0 0 0,1 0 0 0 0,-1 0 0 0 0,1 0 0 0 0,0 0-1 0 0,0 0 1 0 0,1 0 0 0 0,-1 0 0 0 0,1 0 0 0 0,-1 0 0 0 0,4-3-1 0 0,3-8-141 0 0,2 1 0 0 0,-1 1 0 0 0,14-14 0 0 0,-4 5-140 0 0,1 1 0 0 0,1 1 0 0 0,1 0 0 0 0,1 2 0 0 0,1 1 0 0 0,0 0 0 0 0,1 2 0 0 0,38-17 0 0 0,-54 29 260 0 0,1 0 0 0 0,-1 0 0 0 0,1 1 0 0 0,-1 0 0 0 0,1 1 0 0 0,0 0 0 0 0,-1 1 0 0 0,1 0 0 0 0,0 0 0 0 0,0 1 0 0 0,13 3 0 0 0,-9-1 89 0 0,0 1 0 0 0,0 0 0 0 0,0 1 0 0 0,-1 0 0 0 0,0 1 0 0 0,0 1 0 0 0,12 8 0 0 0,-20-11-54 0 0,0 0-1 0 0,0 0 1 0 0,0 1-1 0 0,-1-1 1 0 0,1 1-1 0 0,-1 0 1 0 0,-1 0-1 0 0,1 0 1 0 0,-1 1-1 0 0,0 0 1 0 0,0-1-1 0 0,0 1 0 0 0,-1 0 1 0 0,0 0-1 0 0,0 0 1 0 0,0 0-1 0 0,-1 1 1 0 0,0-1-1 0 0,0 0 1 0 0,-1 1-1 0 0,0-1 1 0 0,0 1-1 0 0,0-1 1 0 0,-1 0-1 0 0,0 1 1 0 0,0-1-1 0 0,0 0 1 0 0,-1 0-1 0 0,0 0 1 0 0,-1 0-1 0 0,1 0 1 0 0,-1 0-1 0 0,0 0 1 0 0,0-1-1 0 0,-1 0 1 0 0,-6 8-1 0 0,-4 3-106 0 0,0-1 1 0 0,-1-1-1 0 0,0 0 0 0 0,-2-1 0 0 0,1-1 1 0 0,-2 0-1 0 0,1-2 0 0 0,-2 0 0 0 0,1 0 1 0 0,-35 11-1 0 0,50-20-89 0 0,0 0 1 0 0,0 0-1 0 0,0-1 1 0 0,0 1 0 0 0,-1-1-1 0 0,1 1 1 0 0,0-1-1 0 0,0 0 1 0 0,0 0-1 0 0,0 0 1 0 0,0-1-1 0 0,0 1 1 0 0,0-1-1 0 0,-1 0 1 0 0,1 0-1 0 0,-5-2 1 0 0,-3-4-1111 0 0</inkml:trace>
</inkml:ink>
</file>

<file path=ppt/ink/ink9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52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26 16927 0 0,'12'-13'594'0'0,"-1"1"248"0"0,-9 12-535 0 0,-4 7-186 0 0,-7 16-108 0 0,-2-2 0 0 0,0 0 0 0 0,-19 25 0 0 0,-6 13 7 0 0,-4 10-20 0 0,-4-2 0 0 0,-84 101 0 0 0,-37 40 102 0 0,-7 55 398 0 0,169-258-658 0 0,-76 116 111 0 0,41-74-5518 0 0,22-30-323 0 0</inkml:trace>
</inkml:ink>
</file>

<file path=ppt/ink/ink9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52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14599 0 0,'-1'1'664'0'0,"-2"0"-581"0"0,1 0 0 0 0,-1 0-1 0 0,1 0 1 0 0,-1 1 0 0 0,1-1-1 0 0,0 1 1 0 0,-1 0 0 0 0,1-1 0 0 0,0 1-1 0 0,0 0 1 0 0,0 0 0 0 0,1 1-1 0 0,-1-1 1 0 0,0 0 0 0 0,1 0-1 0 0,-1 1 1 0 0,1-1 0 0 0,0 1 0 0 0,-1 3-1 0 0,1-2 41 0 0,0-1-1 0 0,1 1 1 0 0,-1 0-1 0 0,1-1 1 0 0,0 1-1 0 0,0 0 0 0 0,1-1 1 0 0,-1 1-1 0 0,1 0 1 0 0,0-1-1 0 0,0 1 1 0 0,0-1-1 0 0,0 1 1 0 0,0-1-1 0 0,3 4 1 0 0,10 20 164 0 0,2-2 0 0 0,1 1 0 0 0,1-2 0 0 0,1 0 0 0 0,24 23 0 0 0,3-4 601 0 0,72 55 0 0 0,-73-66-413 0 0,1-2 0 0 0,89 44 0 0 0,-101-59-663 0 0,0-1-1 0 0,1-2 0 0 0,1-1 1 0 0,0-2-1 0 0,40 5 0 0 0,-29-11-1637 0 0,-16-4-3858 0 0,-7-1-851 0 0</inkml:trace>
</inkml:ink>
</file>

<file path=ppt/ink/ink9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52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1 11975 0 0,'0'0'923'0'0,"0"2"-476"0"0,-1 14 192 0 0,-2 0 0 0 0,0 0 1 0 0,-1 0-1 0 0,-1 0 1 0 0,0-1-1 0 0,-8 17 1 0 0,1-7-570 0 0,-1-1 1 0 0,0-1 0 0 0,-2 0 0 0 0,-1-1-1 0 0,-29 32 1 0 0,-104 87 491 0 0,110-106-648 0 0,3 2 1 0 0,-38 48-1 0 0,55-62-977 0 0</inkml:trace>
</inkml:ink>
</file>

<file path=ppt/ink/ink9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54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400 106 9327 0 0,'3'-9'992'0'0,"8"-18"532"0"0,-10 26-1346 0 0,0 0-1 0 0,0 0 0 0 0,0 0 0 0 0,-1-1 1 0 0,1 1-1 0 0,-1 0 0 0 0,1 0 0 0 0,-1-1 1 0 0,1 1-1 0 0,-1 0 0 0 0,0-2 0 0 0,1 1 146 0 0,5-14 1215 0 0,-5 14-782 0 0,-1 0-52 0 0,12-23 1284 0 0,-12 23-1484 0 0,6-2 1135 0 0,-96 136-1647 0 0,4-6-223 0 0,53-76 102 0 0,-92 154-638 0 0,101-159 481 0 0,1 1 1 0 0,-26 80-1 0 0,45-113 207 0 0,0 0 0 0 0,1 0 1 0 0,1 0-1 0 0,0 0 0 0 0,1 0 1 0 0,0 1-1 0 0,2 19 0 0 0,1-25 47 0 0,-1 1-1 0 0,1 0 0 0 0,0 0 1 0 0,1-1-1 0 0,0 0 0 0 0,1 1 0 0 0,-1-1 1 0 0,1 0-1 0 0,1-1 0 0 0,0 1 1 0 0,0-1-1 0 0,6 7 0 0 0,7 4 17 0 0,0-1-1 0 0,2-1 0 0 0,-1-1 1 0 0,40 23-1 0 0,-37-24 12 0 0,82 48-11 0 0,28 19-34 0 0,-100-60 18 0 0,57 51 0 0 0,-75-59 27 0 0,-1 0 0 0 0,-1 0 0 0 0,0 2-1 0 0,-1-1 1 0 0,0 1 0 0 0,-1 1 0 0 0,-1 0 0 0 0,0 1-1 0 0,-2-1 1 0 0,0 1 0 0 0,0 1 0 0 0,-2-1 0 0 0,0 1-1 0 0,4 31 1 0 0,-7-29-21 0 0,-1 1-1 0 0,0-1 1 0 0,-1 1 0 0 0,-2 0-1 0 0,0-1 1 0 0,-1 0-1 0 0,-1 1 1 0 0,-1-1 0 0 0,-9 23-1 0 0,3-18-17 0 0,-1 0 0 0 0,-1-2 0 0 0,-1 0 0 0 0,-1 0 0 0 0,-1-1-1 0 0,-2-1 1 0 0,0-1 0 0 0,0 0 0 0 0,-34 25 0 0 0,29-27 181 0 0,-1-1 1 0 0,-1-1-1 0 0,0-2 0 0 0,-1 0 1 0 0,-1-2-1 0 0,0 0 0 0 0,-1-2 1 0 0,-47 11-1 0 0,8-10 133 0 0,-12 3-3941 0 0,77-14 2877 0 0</inkml:trace>
</inkml:ink>
</file>

<file path=ppt/ink/ink9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54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29 9903 0 0,'-1'-2'455'0'0,"-6"-11"21"0"0,7 12-377 0 0,-1 0 0 0 0,1 0 0 0 0,-1 0 1 0 0,1 0-1 0 0,-1 0 0 0 0,0 0 0 0 0,1 0 1 0 0,-1 1-1 0 0,0-1 0 0 0,0 0 0 0 0,0 1 1 0 0,1-1-1 0 0,-1 0 0 0 0,0 1 0 0 0,0-1 0 0 0,-2 0 1 0 0,0 13 778 0 0,2-6-771 0 0,1 1 0 0 0,-1-1 0 0 0,1 1 0 0 0,1-1 0 0 0,-1 1-1 0 0,1-1 1 0 0,0 0 0 0 0,1 1 0 0 0,2 8 0 0 0,5 8 347 0 0,12 24-1 0 0,-19-42-373 0 0,16 31 343 0 0,1-1-1 0 0,24 33 1 0 0,-28-48-290 0 0,1 0 1 0 0,1 0 0 0 0,0-2-1 0 0,27 21 1 0 0,-14-15 31 0 0,1-1 1 0 0,46 25-1 0 0,-62-41-163 0 0,0 1 1 0 0,0-2-1 0 0,0 0 0 0 0,1-1 1 0 0,-1-1-1 0 0,1 0 1 0 0,1-1-1 0 0,18 1 1 0 0,-27-4-305 0 0,0 0 0 0 0,0-1 0 0 0,-1 0 0 0 0,1 0 1 0 0,13-4-1 0 0,-19 4-1173 0 0,-2-6-1629 0 0</inkml:trace>
</inkml:ink>
</file>

<file path=ppt/ink/ink9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55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38 7831 0 0,'2'-1'603'0'0,"12"-9"-425"0"0,-6 4 931 0 0,0 1-1 0 0,0 0 0 0 0,12-6 2026 0 0,-25 21-2728 0 0,-5 6-163 0 0,0 0 1 0 0,-2-1 0 0 0,0 0-1 0 0,0-1 1 0 0,-19 15-1 0 0,16-14-95 0 0,-88 92 537 0 0,-123 162-1 0 0,193-224-919 0 0,-48 49 0 0 0,73-88-97 0 0</inkml:trace>
</inkml:ink>
</file>

<file path=ppt/ink/ink9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55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5 8719 0 0,'0'0'399'0'0,"-9"-2"138"0"0,-1 1-235 0 0,0 0 0 0 0,-1 0 0 0 0,1 1 0 0 0,-1 0 0 0 0,1 1 0 0 0,-1 1 0 0 0,1-1 0 0 0,0 2 0 0 0,0-1 0 0 0,0 1 0 0 0,0 1 0 0 0,0 0 0 0 0,-17 10 0 0 0,-2 3 461 0 0,1 2 0 0 0,1 0 0 0 0,-25 25 0 0 0,21-15-691 0 0,-29 36 1 0 0,13-13-74 0 0,36-40 1 0 0,0 1 0 0 0,0 0 0 0 0,1 0 0 0 0,-8 15 0 0 0,18-28 0 0 0,0 1 0 0 0,0-1 0 0 0,0 0 0 0 0,-1 0 0 0 0,1 1 0 0 0,0-1 0 0 0,0 0 0 0 0,0 1 0 0 0,0-1 0 0 0,0 0 0 0 0,0 0 0 0 0,0 1 0 0 0,0-1 0 0 0,-1 0 0 0 0,1 1 0 0 0,0-1 0 0 0,0 0 0 0 0,0 1 0 0 0,1-1 0 0 0,-1 0 0 0 0,0 1 0 0 0,0-1 0 0 0,0 0 0 0 0,0 0 0 0 0,0 1 0 0 0,0-1 0 0 0,1 1 0 0 0,1 0 0 0 0,-1-1 0 0 0,0 1 0 0 0,0-1 0 0 0,1 1 0 0 0,-1-1 0 0 0,0 0 0 0 0,1 1 0 0 0,-1-1 0 0 0,1 0 0 0 0,-1 0 0 0 0,0 0 0 0 0,1 0 0 0 0,1-1 0 0 0,26-3 0 0 0,-23 3 0 0 0,93-23-30 0 0,-10 2-154 0 0,-62 17 136 0 0,5-1-213 0 0,64-6 0 0 0,-88 12 239 0 0,0 0 0 0 0,0 0 1 0 0,1 1-1 0 0,-1 0 0 0 0,0 0 0 0 0,0 1 0 0 0,0 0 0 0 0,0 0 1 0 0,0 1-1 0 0,-1 0 0 0 0,1 1 0 0 0,13 8 0 0 0,-17-10 24 0 0,0 1 0 0 0,-1 0 0 0 0,0 0 0 0 0,0 0 0 0 0,0 1 0 0 0,0-1 0 0 0,0 1 0 0 0,0 0 0 0 0,-1-1 0 0 0,0 1 0 0 0,0 0 0 0 0,0 0 0 0 0,0 1 0 0 0,-1-1 0 0 0,2 5 0 0 0,-2-3 13 0 0,0 0 0 0 0,-1-1 0 0 0,0 1 1 0 0,0 0-1 0 0,0-1 0 0 0,-1 1 0 0 0,0-1 0 0 0,0 1 0 0 0,0-1 0 0 0,-1 1 0 0 0,-1 4 0 0 0,-2 0 69 0 0,1 0 0 0 0,-1-1 0 0 0,0 0 1 0 0,-1 0-1 0 0,0-1 0 0 0,-1 1 0 0 0,0-1 0 0 0,0-1 0 0 0,0 1 0 0 0,-1-1 1 0 0,0-1-1 0 0,-16 11 0 0 0,7-8 211 0 0,-1-1 0 0 0,0 0 0 0 0,-1-1 0 0 0,-34 8 0 0 0,-82 8 237 0 0,56-11-682 0 0,-135 11 342 0 0,208-22-185 0 0,4-1-12 0 0,0 0 0 0 0,0 0 0 0 0,0 0 0 0 0,0 0 0 0 0,1 0 0 0 0,-1 0 0 0 0,0-1 0 0 0,0 1 0 0 0,0-1 0 0 0,1 1 0 0 0,-1-1 0 0 0,0 0 0 0 0,-1 0 1 0 0,1 0-311 0 0,10-8-1616 0 0,2 0-4241 0 0</inkml:trace>
</inkml:ink>
</file>

<file path=ppt/ink/ink9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56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0 4143 0 0,'0'0'191'0'0,"-2"0"-11"0"0,-1 0-107 0 0,-1 0-1 0 0,1 1 1 0 0,0-1-1 0 0,-1 1 0 0 0,1 0 1 0 0,0 0-1 0 0,-4 1 1 0 0,2 1 790 0 0,0 0 0 0 0,0-1 0 0 0,0 2 0 0 0,0-1 1 0 0,1 1-1 0 0,-6 5 0 0 0,0 1 2468 0 0,-14 19 1 0 0,4-3-1648 0 0,12-13-2360 0 0,-48 66 1634 0 0,-55 105-1 0 0,88-139-1362 0 0,23-43-197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1:03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1 11055 0 0,'-1'0'852'0'0,"-5"4"-674"0"0,0 0 0 0 0,0-1 0 0 0,-9 4-1 0 0,7-4 276 0 0,1 0 0 0 0,0 0-1 0 0,-7 6 1 0 0,-7 8 493 0 0,0 1 0 0 0,1 0 1 0 0,-19 24-1 0 0,-45 65 120 0 0,77-99-923 0 0,-129 183 1935 0 0,65-89-1621 0 0,7-20 0 0 0,13-19-4138 0 0</inkml:trace>
</inkml:ink>
</file>

<file path=ppt/ink/ink9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56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27 337 1839 0 0,'-20'-1'13765'0'0,"15"-5"-9531"0"0,4 5-4200 0 0,1 0-1 0 0,0-1 1 0 0,0 1 0 0 0,0 0-1 0 0,0-1 1 0 0,0 1 0 0 0,0 0 0 0 0,1-1-1 0 0,-1 1 1 0 0,0 0 0 0 0,1 0-1 0 0,-1-1 1 0 0,1-1 0 0 0,5-10 200 0 0,0 0 0 0 0,1 0 1 0 0,1 0-1 0 0,0 1 0 0 0,10-13 1 0 0,52-52 70 0 0,-67 74-295 0 0,17-17-31 0 0,0 1 0 0 0,34-23-1 0 0,-39 32 8 0 0,-1 1-1 0 0,2 0 0 0 0,-1 1 1 0 0,1 1-1 0 0,19-6 0 0 0,-33 12 14 0 0,1 1-1 0 0,-1-1 1 0 0,0 0 0 0 0,0 1-1 0 0,0 0 1 0 0,0 0 0 0 0,0-1-1 0 0,0 1 1 0 0,1 1-1 0 0,-1-1 1 0 0,0 0 0 0 0,0 0-1 0 0,0 1 1 0 0,0-1-1 0 0,0 1 1 0 0,0 0 0 0 0,0-1-1 0 0,0 1 1 0 0,0 0 0 0 0,3 2-1 0 0,-3-1 0 0 0,-1 0-1 0 0,1-1 0 0 0,-1 1 1 0 0,1 0-1 0 0,-1 0 1 0 0,1 0-1 0 0,-1 1 0 0 0,0-1 1 0 0,0 0-1 0 0,0 0 0 0 0,0 1 1 0 0,-1-1-1 0 0,1 0 1 0 0,-1 1-1 0 0,1-1 0 0 0,-1 1 1 0 0,0 3-1 0 0,0 11 9 0 0,0 0 1 0 0,-1 0-1 0 0,-2 0 0 0 0,1 0 1 0 0,-2-1-1 0 0,0 0 0 0 0,-1 1 1 0 0,-9 18-1 0 0,-7 10 32 0 0,-41 64-1 0 0,41-69-79 0 0,20-39-185 0 0,11 6-6272 0 0,2-5-29 0 0</inkml:trace>
</inkml:ink>
</file>

<file path=ppt/ink/ink9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56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83 5063 0 0,'0'0'390'0'0,"-6"-4"3255"0"0,2-2-1521 0 0,-1 0 1 0 0,2 0-1 0 0,-7-13 2290 0 0,15 9-2924 0 0,1 6-1348 0 0,0 0-1 0 0,1 1 0 0 0,-1 0 0 0 0,1 0 1 0 0,0 0-1 0 0,0 1 0 0 0,0 0 1 0 0,0 0-1 0 0,0 1 0 0 0,8-1 1 0 0,-3 1 15 0 0,0 0 0 0 0,0 1 1 0 0,0 0-1 0 0,0 1 0 0 0,18 4 1 0 0,-29-5-147 0 0,0 0-1 0 0,-1 0 1 0 0,1 0 0 0 0,0 0 0 0 0,0 1 0 0 0,-1-1 0 0 0,1 0-1 0 0,0 1 1 0 0,-1-1 0 0 0,1 1 0 0 0,-1-1 0 0 0,1 1 0 0 0,0-1-1 0 0,-1 1 1 0 0,1-1 0 0 0,-1 1 0 0 0,1-1 0 0 0,-1 1 0 0 0,0 0-1 0 0,1-1 1 0 0,-1 1 0 0 0,1 0 0 0 0,-1 0 0 0 0,1 1-6 0 0,-1 0 0 0 0,0-1 0 0 0,0 1 0 0 0,0 0 0 0 0,0-1 0 0 0,0 1 0 0 0,0-1 0 0 0,0 1 0 0 0,-1 0 0 0 0,0 2 0 0 0,-1 4-4 0 0,-1 0-1 0 0,-1 0 1 0 0,-5 10 0 0 0,7-15 27 0 0,-14 22-10 0 0,-1 0-1 0 0,0-1 0 0 0,-23 22 0 0 0,-3 4-3 0 0,11-11-9 0 0,17-23 3 0 0,1 0 0 0 0,1 2 0 0 0,1-1 0 0 0,0 2 0 0 0,-15 32 0 0 0,23-41 3 0 0,4-9-11 0 0,0-1 0 0 0,0 1 0 0 0,-1-1 0 0 0,1 1 0 0 0,0-1 0 0 0,0 1 0 0 0,0-1 0 0 0,0 1 0 0 0,-1-1 0 0 0,1 1 0 0 0,0-1 0 0 0,0 1 0 0 0,0-1 0 0 0,0 1 0 0 0,0-1 0 0 0,0 1 0 0 0,0-1 0 0 0,1 1 0 0 0,-1-1 0 0 0,0 1 0 0 0,0-1 0 0 0,0 1 0 0 0,0-1 0 0 0,1 1 0 0 0,-1-1 0 0 0,0 1 0 0 0,0-1 0 0 0,1 0 0 0 0,-1 1 0 0 0,0-1 0 0 0,1 1 0 0 0,-1-1 0 0 0,0 0 0 0 0,1 1 0 0 0,-1-1 0 0 0,1 0 0 0 0,0 1 0 0 0,0-1 0 0 0,1 2 0 0 0,1 0 0 0 0,-1 0 0 0 0,1-1 0 0 0,-1 1 0 0 0,1-1 0 0 0,-1 0 0 0 0,1 1 0 0 0,0-1 0 0 0,0-1 0 0 0,0 1 0 0 0,0 0 0 0 0,0-1 0 0 0,5 1 0 0 0,5 0 0 0 0,24-3 0 0 0,-26 1 0 0 0,105-9-1034 0 0,62-4-1928 0 0,-147 13 1094 0 0</inkml:trace>
</inkml:ink>
</file>

<file path=ppt/ink/ink9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57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4 13447 0 0,'0'0'1216'0'0,"-2"-1"-958"0"0,-1 1-204 0 0,1-1 0 0 0,-1 1 0 0 0,0-1 0 0 0,0 1 1 0 0,1 0-1 0 0,-1 0 0 0 0,0 0 0 0 0,0 0 1 0 0,1 1-1 0 0,-1-1 0 0 0,0 1 0 0 0,1-1 0 0 0,-1 1 1 0 0,0 0-1 0 0,1 0 0 0 0,-1 0 0 0 0,-3 3 0 0 0,-4 3-4 0 0,0 0-1 0 0,-17 15 0 0 0,7-4-38 0 0,-15 11 336 0 0,1 2 0 0 0,-36 43 0 0 0,-48 79 332 0 0,102-130-538 0 0,-21 42 1 0 0,32-56-102 0 0,1 0 1 0 0,0 0 0 0 0,1 1-1 0 0,0-1 1 0 0,1 1-1 0 0,0 0 1 0 0,0 0 0 0 0,1 11-1 0 0,1-17-18 0 0,0 1 0 0 0,1 0 0 0 0,0-1 0 0 0,0 1 0 0 0,0 0 0 0 0,0-1-1 0 0,1 0 1 0 0,-1 1 0 0 0,1-1 0 0 0,1 0 0 0 0,-1 0 0 0 0,0 0 0 0 0,1 0 0 0 0,0 0 0 0 0,0 0-1 0 0,0-1 1 0 0,0 1 0 0 0,1-1 0 0 0,0 0 0 0 0,7 5 0 0 0,-3-3-140 0 0,0 0 0 0 0,1-1 0 0 0,0 0 1 0 0,0 0-1 0 0,0-1 0 0 0,0 0 0 0 0,0-1 0 0 0,0 0 0 0 0,15 1 1 0 0,-3-2-1157 0 0</inkml:trace>
</inkml:ink>
</file>

<file path=ppt/ink/ink9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5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14 12895 0 0,'-2'-2'126'0'0,"0"1"0"0"0,0 0 0 0 0,0-1 0 0 0,-1 1-1 0 0,1 0 1 0 0,0 0 0 0 0,0 0 0 0 0,-1 0 0 0 0,1 1-1 0 0,-1-1 1 0 0,1 0 0 0 0,-1 1 0 0 0,1 0 0 0 0,-1 0-1 0 0,1-1 1 0 0,-1 2 0 0 0,1-1 0 0 0,-1 0 0 0 0,1 0-1 0 0,0 1 1 0 0,-1-1 0 0 0,1 1 0 0 0,-1 0 0 0 0,1 0 0 0 0,0 0-1 0 0,-1 0 1 0 0,1 0 0 0 0,0 0 0 0 0,0 1 0 0 0,0-1-1 0 0,0 1 1 0 0,0-1 0 0 0,0 1 0 0 0,1 0 0 0 0,-1 0-1 0 0,0 0 1 0 0,1 0 0 0 0,-3 4 0 0 0,1-1-36 0 0,1 1 0 0 0,-1-1 1 0 0,1 1-1 0 0,0 0 0 0 0,1 0 0 0 0,-1 0 1 0 0,1 0-1 0 0,0 0 0 0 0,1 0 0 0 0,0 10 1 0 0,0-6 27 0 0,2 0 1 0 0,-1 0 0 0 0,1 0 0 0 0,0 0 0 0 0,8 17 0 0 0,-2-9 24 0 0,1 0 0 0 0,0 0 0 0 0,2-1 1 0 0,0 0-1 0 0,26 28 0 0 0,-21-29-75 0 0,0 0 0 0 0,1-2 0 0 0,1 0 1 0 0,1-1-1 0 0,0 0 0 0 0,0-2 0 0 0,27 12 0 0 0,8-1 80 0 0,90 25-1 0 0,-117-41-79 0 0,-1-1 0 0 0,47 2-1 0 0,-49-5-62 0 0,-11 1-198 0 0,6-1-4062 0 0,-10-2-2049 0 0</inkml:trace>
</inkml:ink>
</file>

<file path=ppt/ink/ink9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58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687 1 8287 0 0,'0'0'756'0'0,"-2"0"-437"0"0,-41 3 3913 0 0,33 0-3842 0 0,0-1 0 0 0,0 1 0 0 0,-19 9-1 0 0,17-6-333 0 0,-1 1-1 0 0,1 1 0 0 0,0 0 0 0 0,0 1 0 0 0,-14 14 1 0 0,-30 37 1580 0 0,-71 94 1 0 0,-22 25-878 0 0,138-168-753 0 0,0 0 0 0 0,-1-1 0 0 0,-23 16 0 0 0,29-22-336 0 0,0-1 0 0 0,0 1 0 0 0,-1-1 1 0 0,1-1-1 0 0,-1 0 0 0 0,0 1 0 0 0,1-2 0 0 0,-1 1 0 0 0,0-1 0 0 0,-13 1 1 0 0,11-2-1289 0 0</inkml:trace>
</inkml:ink>
</file>

<file path=ppt/ink/ink9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58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84 7831 0 0,'0'0'603'0'0,"-1"-1"-396"0"0,1 1 239 0 0,-1-1 1 0 0,0 0-1 0 0,1 1 0 0 0,-1-1 1 0 0,1 0-1 0 0,-1 1 1 0 0,1-1-1 0 0,-1 0 0 0 0,1 0 1 0 0,-1 0-1 0 0,1 1 1 0 0,0-1-1 0 0,-1 0 0 0 0,1 0 1 0 0,0 0-1 0 0,0 0 1 0 0,0 0-1 0 0,0 1 0 0 0,0-1 1 0 0,-1 0-1 0 0,2-1 1 0 0,-1 1-289 0 0,0 0 1 0 0,1 0 0 0 0,-1 0 0 0 0,1 0 0 0 0,-1 0 0 0 0,1 0 0 0 0,-1 0 0 0 0,1 0 0 0 0,0 0 0 0 0,-1 1 0 0 0,1-1 0 0 0,0 0 0 0 0,0 0 0 0 0,1 0 0 0 0,2-2-222 0 0,1 0 1 0 0,0 0-1 0 0,0 1 1 0 0,9-3 0 0 0,-12 4 446 0 0,11-4-154 0 0,51-16 610 0 0,-55 19-735 0 0,0 0-1 0 0,0 1 1 0 0,0-1-1 0 0,1 2 1 0 0,9-1-1 0 0,-17 1-95 0 0,0 0 1 0 0,0 0-1 0 0,-1 1 0 0 0,1-1 1 0 0,0 0-1 0 0,-1 0 0 0 0,1 1 0 0 0,0 0 1 0 0,-1-1-1 0 0,1 1 0 0 0,-1 0 1 0 0,1-1-1 0 0,-1 1 0 0 0,1 0 0 0 0,-1 0 1 0 0,0 0-1 0 0,1 0 0 0 0,-1 1 0 0 0,0-1 1 0 0,0 0-1 0 0,0 0 0 0 0,0 1 1 0 0,0-1-1 0 0,1 3 0 0 0,-1-2 0 0 0,0 1 1 0 0,-1-1-1 0 0,1 0 0 0 0,-1 0 1 0 0,0 1-1 0 0,0-1 0 0 0,0 1 1 0 0,0-1-1 0 0,0 0 1 0 0,0 1-1 0 0,-1-1 0 0 0,1 0 1 0 0,-1 0-1 0 0,0 1 0 0 0,0-1 1 0 0,0 0-1 0 0,-1 3 0 0 0,-7 11 14 0 0,0 0 0 0 0,-2-1 0 0 0,1 0 0 0 0,-15 14 0 0 0,-54 49 107 0 0,75-75-118 0 0,-18 23 52 0 0,22-25-59 0 0,1-1 0 0 0,-1 1-1 0 0,0 0 1 0 0,1-1 0 0 0,-1 1-1 0 0,1-1 1 0 0,-1 1 0 0 0,1-1-1 0 0,-1 0 1 0 0,1 1 0 0 0,0-1-1 0 0,-1 1 1 0 0,1-1 0 0 0,-1 0-1 0 0,1 1 1 0 0,0-1 0 0 0,0 0-1 0 0,4 2 13 0 0,-1-1 0 0 0,1 0 0 0 0,0 0 0 0 0,-1 0 0 0 0,1-1 0 0 0,0 1 0 0 0,7-1-1 0 0,36-5 88 0 0,-36 3-100 0 0,19-4 18 0 0,-1-1 0 0 0,58-22 0 0 0,-72 23-25 0 0,13-7-90 0 0,-23 10-256 0 0,-1 0-1 0 0,1 1 1 0 0,0-1 0 0 0,0 1 0 0 0,0 0 0 0 0,0 1-1 0 0,7-2 1 0 0,-2 3-1099 0 0</inkml:trace>
</inkml:ink>
</file>

<file path=ppt/ink/ink9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58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 4607 0 0,'0'0'354'0'0,"-1"2"123"0"0,-1 5 797 0 0,1 0 0 0 0,-1 0-1 0 0,1 0 1 0 0,0 0 0 0 0,1 0-1 0 0,0 8 1 0 0,0-4-416 0 0,1 0 0 0 0,1 0 1 0 0,4 15-1 0 0,4 5-707 0 0,26 53 0 0 0,-18-44 875 0 0,-13-27-908 0 0,20 43 935 0 0,28 98 0 0 0,-48-135-922 0 0,-1 0 0 0 0,0 1-1 0 0,-2-1 1 0 0,0 0 0 0 0,-2 1 0 0 0,0-1 0 0 0,-1 1 0 0 0,-1-1-1 0 0,-6 29 1 0 0,-3-10-4 0 0,-2 0-1 0 0,-26 54 1 0 0,-44 66 205 0 0,68-132-392 0 0,-34 58-599 0 0,42-73 543 0 0,-1 0 1 0 0,-1-1 0 0 0,0 0-1 0 0,-19 17 1 0 0,27-26-199 0 0</inkml:trace>
</inkml:ink>
</file>

<file path=ppt/ink/ink9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59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86 526 9151 0 0,'0'0'10296'0'0,"1"-1"-9720"0"0,-1-1-451 0 0,1 0 0 0 0,-1 1 0 0 0,0-1 0 0 0,1 0 1 0 0,-1 0-1 0 0,0 0 0 0 0,0 1 0 0 0,0-1 0 0 0,-1 0 0 0 0,1 0 0 0 0,0 1 0 0 0,-1-1 0 0 0,1 0 0 0 0,-1 0 0 0 0,1 1 0 0 0,-1-1 0 0 0,-1-2 0 0 0,-21-30 467 0 0,10 15-302 0 0,7 10-235 0 0,0-1-1 0 0,0 1 1 0 0,2-1-1 0 0,-1-1 1 0 0,1 1-1 0 0,1 0 1 0 0,-1-1-1 0 0,2 0 1 0 0,0 0-1 0 0,0 0 0 0 0,1 0 1 0 0,0 0-1 0 0,1 0 1 0 0,0 0-1 0 0,1 0 1 0 0,0 0-1 0 0,1 0 1 0 0,4-16-1 0 0,-1 11-298 0 0,1 0 0 0 0,0 1 0 0 0,1-1 1 0 0,1 1-1 0 0,0 0 0 0 0,2 1 0 0 0,-1 0 0 0 0,21-22 0 0 0,-23 29 54 0 0,0 0 1 0 0,0 1-1 0 0,0 0 0 0 0,1 1 1 0 0,0 0-1 0 0,0 0 0 0 0,13-5 1 0 0,-15 7 124 0 0,1 1 1 0 0,0 0 0 0 0,0 0-1 0 0,0 1 1 0 0,0 0 0 0 0,0 0-1 0 0,0 1 1 0 0,0-1 0 0 0,0 2 0 0 0,13 1-1 0 0,-12-1 47 0 0,-1 1 0 0 0,1 1 0 0 0,-1-1 0 0 0,1 1 0 0 0,-1 1 0 0 0,0-1 0 0 0,0 1 0 0 0,-1 0 0 0 0,1 1 0 0 0,-1 0 0 0 0,7 6 0 0 0,-1 1 66 0 0,-1-1-1 0 0,-1 2 1 0 0,0 0 0 0 0,12 20 0 0 0,-15-20 98 0 0,-1 1 0 0 0,-1 0 0 0 0,0 1 0 0 0,-1-1 0 0 0,0 1 0 0 0,-1 0 0 0 0,1 19 0 0 0,-2-22-74 0 0,-2-6-55 0 0,1 0 0 0 0,-1 0 0 0 0,0 0-1 0 0,-1 0 1 0 0,1 0 0 0 0,-1 0 0 0 0,-1 0 0 0 0,1-1 0 0 0,-1 1 0 0 0,0 0 0 0 0,0-1 0 0 0,0 1 0 0 0,-1-1-1 0 0,0 0 1 0 0,0 0 0 0 0,0 0 0 0 0,0 0 0 0 0,-8 7 0 0 0,-5 4-17 0 0,0-1 0 0 0,-1-1-1 0 0,-31 20 1 0 0,21-15-171 0 0,4-3-180 0 0,5-2-723 0 0,0-1-1 0 0,0-1 0 0 0,-2-1 1 0 0,-39 18-1 0 0,46-26-401 0 0</inkml:trace>
</inkml:ink>
</file>

<file path=ppt/ink/ink9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5:59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1 10135 0 0,'0'0'1268'0'0,"-1"0"-106"0"0,-3 0-655 0 0,0 1 1 0 0,0-1 0 0 0,0 1-1 0 0,0 0 1 0 0,0 1-1 0 0,0-1 1 0 0,1 1 0 0 0,-1-1-1 0 0,-6 5 1 0 0,-32 24 152 0 0,35-24-459 0 0,-22 18 8 0 0,2 1-1 0 0,0 1 1 0 0,-29 39 0 0 0,-62 97-32 0 0,49-63-16 0 0,17-23 122 0 0,4 2 0 0 0,-59 127 1 0 0,60-88-60 0 0,41-97-563 0 0,0 0 0 0 0,2 0 1 0 0,0 0-1 0 0,-1 23 0 0 0,6-27-4334 0 0,2-2-1518 0 0</inkml:trace>
</inkml:ink>
</file>

<file path=ppt/ink/ink9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6:00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7831 0 0,'0'0'356'0'0,"-2"1"-6"0"0,0 1-281 0 0,0 0 0 0 0,-1 0 0 0 0,1 0 0 0 0,0 1 0 0 0,0-1 0 0 0,0 1 0 0 0,0 0 0 0 0,0-1 0 0 0,1 1 0 0 0,-1 0 0 0 0,1 0 0 0 0,0 0 0 0 0,-2 5 0 0 0,2-2 483 0 0,0-1-1 0 0,1 1 1 0 0,-1 0 0 0 0,1 0-1 0 0,0-1 1 0 0,0 1-1 0 0,2 7 1 0 0,0-2 681 0 0,0 0 0 0 0,1 0 0 0 0,9 20 0 0 0,6 4-956 0 0,-3-13 271 0 0,2 0 0 0 0,0-1 0 0 0,1-1 0 0 0,0-1 0 0 0,23 18 0 0 0,112 77 1491 0 0,-150-112-2023 0 0,10 7-65 0 0,7 5 58 0 0,-1-1-1 0 0,2-1 1 0 0,24 11 0 0 0,-39-20-207 0 0,0-1 1 0 0,1 0-1 0 0,-1 0 1 0 0,1 0-1 0 0,0-1 0 0 0,0 0 1 0 0,-1 0-1 0 0,1-1 1 0 0,0 0-1 0 0,0 0 0 0 0,0 0 1 0 0,0-1-1 0 0,-1 0 1 0 0,1-1-1 0 0,10-2 1 0 0,-1-3-1641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1:04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2759 0 0,'1'-1'2554'0'0,"8"-5"-522"0"0,-1-1 0 0 0,1 2 0 0 0,16-8 0 0 0,-10 7-322 0 0,27-8 0 0 0,80-8-1554 0 0,-50 12 672 0 0,78-12-618 0 0,-85 17-5318 0 0,-41 5-464 0 0</inkml:trace>
</inkml:ink>
</file>

<file path=ppt/ink/ink9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6:00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1 13503 0 0,'-7'1'153'0'0,"1"1"1"0"0,0 0-1 0 0,0 0 0 0 0,0 1 0 0 0,0-1 0 0 0,0 2 1 0 0,0-1-1 0 0,1 0 0 0 0,-11 10 0 0 0,-1 3 27 0 0,-23 25-1 0 0,32-32 184 0 0,-41 50 1605 0 0,-48 76 1 0 0,17-21-902 0 0,-70 65-461 0 0,82-108-5308 0 0</inkml:trace>
</inkml:ink>
</file>

<file path=ppt/ink/ink9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6:01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40 4607 0 0,'-2'0'354'0'0,"-32"-6"755"0"0,-20-6 12358 0 0,60 12-13071 0 0,1-1 0 0 0,-1 0 0 0 0,12-3 0 0 0,10-2-15 0 0,311-4 710 0 0,-245 11-3973 0 0,-63-1 1114 0 0</inkml:trace>
</inkml:ink>
</file>

<file path=ppt/ink/ink9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6:02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9 141 7367 0 0,'-9'-2'9907'0'0,"9"1"-9732"0"0,1-1-1 0 0,-1 1 1 0 0,0-1 0 0 0,1 1 0 0 0,0-1-1 0 0,-1 1 1 0 0,1 0 0 0 0,0-1-1 0 0,-1 1 1 0 0,1 0 0 0 0,0 0 0 0 0,0-1-1 0 0,0 1 1 0 0,0 0 0 0 0,0 0 0 0 0,2-1-1 0 0,22-16 269 0 0,-22 16-296 0 0,20-12-49 0 0,-1 1-1 0 0,2 1 1 0 0,0 2 0 0 0,0 0 0 0 0,1 1-1 0 0,0 2 1 0 0,0 0 0 0 0,1 2-1 0 0,30-3 1 0 0,-41 8-318 0 0,0 0-1 0 0,22 3 1 0 0,7 5-3085 0 0,-26-5-3261 0 0</inkml:trace>
</inkml:ink>
</file>

<file path=ppt/ink/ink9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6:22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1 186 15087 0 0,'0'0'1366'0'0,"0"-2"-1080"0"0,2 0-215 0 0,0 0 0 0 0,-1 0-1 0 0,1 0 1 0 0,0 0-1 0 0,0 1 1 0 0,0-1 0 0 0,1 1-1 0 0,-1-1 1 0 0,0 1 0 0 0,3-2-1 0 0,29-11 317 0 0,-19 8-387 0 0,86-31-114 0 0,2 4-1 0 0,173-31 0 0 0,-258 60-494 0 0,30-1 0 0 0,-22 5-109 0 0</inkml:trace>
</inkml:ink>
</file>

<file path=ppt/ink/ink9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6:22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11975 0 0,'0'0'3550'0'0,"2"0"-2308"0"0,19 1-568 0 0,0-1 0 0 0,0-1-1 0 0,-1-1 1 0 0,30-6 0 0 0,-3 0-155 0 0,226-26-1207 0 0,-240 29-1032 0 0</inkml:trace>
</inkml:ink>
</file>

<file path=ppt/ink/ink9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6:22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5 11055 0 0,'0'0'2394'0'0,"4"-3"-377"0"0,-3 3-1959 0 0,-1 0-1 0 0,0 0 0 0 0,0 0 1 0 0,0-1-1 0 0,0 1 1 0 0,0 0-1 0 0,0 0 0 0 0,0 0 1 0 0,0 0-1 0 0,0 0 0 0 0,1 0 1 0 0,-1 0-1 0 0,0 0 0 0 0,0 0 1 0 0,0 0-1 0 0,0 0 0 0 0,0 0 1 0 0,0 0-1 0 0,0 0 0 0 0,1 0 1 0 0,-1 0-1 0 0,0 0 0 0 0,0 0 1 0 0,0 0-1 0 0,0 0 1 0 0,0 0-1 0 0,0 0 0 0 0,1 0 1 0 0,-1 0-1 0 0,0 0 0 0 0,0 0 1 0 0,0 0-1 0 0,0 0 0 0 0,0 0 1 0 0,0 0-1 0 0,0 0 0 0 0,1 0 1 0 0,-1 0-1 0 0,0 0 0 0 0,0 0 1 0 0,0 0-1 0 0,0 0 0 0 0,0 1 1 0 0,0-1-1 0 0,0 0 1 0 0,1 7 94 0 0,-1 0 1 0 0,0 0 0 0 0,0 0 0 0 0,-1 1-1 0 0,-2 10 1 0 0,-13 40 261 0 0,10-35-250 0 0,-79 233 405 0 0,3-9-130 0 0,-4 6-3139 0 0,75-227 848 0 0</inkml:trace>
</inkml:ink>
</file>

<file path=ppt/ink/ink9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6:23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2 243 11975 0 0,'0'-2'923'0'0,"0"1"-766"0"0,-1 0 0 0 0,1-1 1 0 0,0 1-1 0 0,0-1 0 0 0,0 1 0 0 0,0-1 0 0 0,0 1 0 0 0,0-1 1 0 0,0 1-1 0 0,1-1 0 0 0,-1 1 0 0 0,0-1 0 0 0,1 1 1 0 0,-1 0-1 0 0,1-1 0 0 0,0 1 0 0 0,-1 0 0 0 0,1-1 1 0 0,0 1-1 0 0,0 0 0 0 0,0 0 0 0 0,0-1 0 0 0,1 0 0 0 0,1-1 512 0 0,1 1 1 0 0,-1-1-1 0 0,1 1 0 0 0,0-1 0 0 0,5-1 0 0 0,-7 3-548 0 0,20-9 430 0 0,0 2 0 0 0,42-10 0 0 0,-16 5-334 0 0,-38 10-192 0 0,382-106 1174 0 0,-349 100-1234 0 0,50-4 0 0 0,-47 10-2484 0 0,-1 1-3638 0 0,-21 1-390 0 0</inkml:trace>
</inkml:ink>
</file>

<file path=ppt/ink/ink9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6:23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156 138 7367 0 0,'-7'2'173'0'0,"1"-1"-1"0"0,0 0 1 0 0,0 1-1 0 0,-10-1 0 0 0,-6-1 8600 0 0,33-1-7920 0 0,46-15 561 0 0,80-35 0 0 0,-90 32-922 0 0,0 1-1 0 0,86-19 1 0 0,-127 36-438 0 0,0 0-1 0 0,-1 1 1 0 0,1-1 0 0 0,0 1-1 0 0,11 1 1 0 0,-16-1-48 0 0,0 1 0 0 0,0-1 1 0 0,0 0-1 0 0,0 0 0 0 0,0 1 0 0 0,0-1 0 0 0,0 0 0 0 0,0 1 0 0 0,0-1 0 0 0,0 1 0 0 0,0-1 1 0 0,0 1-1 0 0,-1-1 0 0 0,1 1 0 0 0,0 0 0 0 0,0-1 0 0 0,-1 1 0 0 0,1 0 0 0 0,0 0 0 0 0,-1 0 1 0 0,1 0-1 0 0,-1-1 0 0 0,1 1 0 0 0,-1 0 0 0 0,1 0 0 0 0,-1 0 0 0 0,0 0 0 0 0,1 0 1 0 0,-1 0-1 0 0,0 0 0 0 0,0 0 0 0 0,0 0 0 0 0,0 0 0 0 0,0 0 0 0 0,0 0 0 0 0,0 0 0 0 0,0 0 1 0 0,0 0-1 0 0,0 0 0 0 0,-1 0 0 0 0,1 0 0 0 0,-1 1 0 0 0,0 4-7 0 0,-1-1 1 0 0,-1 1-1 0 0,1-1 0 0 0,-1 0 1 0 0,0 0-1 0 0,0 0 0 0 0,0 0 1 0 0,0-1-1 0 0,-5 5 0 0 0,-7 6-15 0 0,-19 16-1 0 0,14-14 3 0 0,-39 32-53 0 0,-3-3 0 0 0,-79 44-1 0 0,26-9 69 0 0,49-33 0 0 0,60-44 0 0 0,0 1 0 0 0,0 0 0 0 0,0 0 0 0 0,-7 9 0 0 0,7-5 0 0 0,6-9 0 0 0,-1 1 1 0 0,1 0-1 0 0,-1-1 0 0 0,1 1 1 0 0,-1 0-1 0 0,1 0 0 0 0,0 0 0 0 0,0-1 1 0 0,-1 1-1 0 0,1 0 0 0 0,0 0 0 0 0,0 0 1 0 0,0 0-1 0 0,0-1 0 0 0,0 1 1 0 0,0 0-1 0 0,0 0 0 0 0,0 0 0 0 0,0 0 1 0 0,0-1-1 0 0,0 1 0 0 0,1 0 0 0 0,-1 0 1 0 0,0 0-1 0 0,1-1 0 0 0,-1 1 0 0 0,1 0 1 0 0,-1 0-1 0 0,0-1 0 0 0,1 1 1 0 0,0 0-1 0 0,0 1 0 0 0,1-1 12 0 0,0 1 11 0 0,0 0-1 0 0,0 0 1 0 0,1 0-1 0 0,-1 0 0 0 0,1-1 1 0 0,-1 1-1 0 0,1-1 0 0 0,-1 0 1 0 0,1 0-1 0 0,0 0 0 0 0,0 0 1 0 0,4 1-1 0 0,39 4 219 0 0,-39-5-194 0 0,47 1 200 0 0,1-3-1 0 0,83-11 0 0 0,-74 5 19 0 0,86 2-1 0 0,-23 10-204 0 0,-125-5-137 0 0,5-5-1761 0 0,-2-2-47 0 0</inkml:trace>
</inkml:ink>
</file>

<file path=ppt/ink/ink9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6:24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960 19 15175 0 0,'3'-5'233'0'0,"-3"4"-111"0"0,1 0 1 0 0,0 0-1 0 0,-1 1 0 0 0,1-1 1 0 0,-1 0-1 0 0,1 0 1 0 0,-1 0-1 0 0,0 0 0 0 0,1 0 1 0 0,-1 0-1 0 0,1-2 1 0 0,-4 4 355 0 0,-16 7 172 0 0,0 2 1 0 0,-33 22-1 0 0,7-4-575 0 0,-41 23-48 0 0,3 4 1 0 0,-136 116-1 0 0,189-144-27 0 0,2 2 0 0 0,1 1 0 0 0,2 1 0 0 0,-27 43 0 0 0,35-47 0 0 0,1 1 0 0 0,2 1 0 0 0,1 0 0 0 0,2 1 0 0 0,-16 58 0 0 0,23-69-27 0 0,1-1-1 0 0,1 1 0 0 0,1 0 1 0 0,0 0-1 0 0,1 0 0 0 0,1 0 1 0 0,1 0-1 0 0,1-1 0 0 0,0 1 1 0 0,2-1-1 0 0,0 1 0 0 0,1-1 1 0 0,0-1-1 0 0,2 1 0 0 0,18 31 1 0 0,81 106-420 0 0,-2-2 320 0 0,-71-94 249 0 0,-2 1 0 0 0,-4 1 0 0 0,-2 2 0 0 0,-2 1 0 0 0,-4 0 0 0 0,-2 2 0 0 0,16 116 0 0 0,-27-113 9 0 0,-2 1 0 0 0,-4-1 0 0 0,-8 87 0 0 0,3-122-117 0 0,-2-1-1 0 0,-1 1 1 0 0,-1-2 0 0 0,-2 1 0 0 0,-1-1 0 0 0,-2-1 0 0 0,-1 0-1 0 0,-31 50 1 0 0,22-47 133 0 0,-1-1 0 0 0,-2-1 1 0 0,-1-1-1 0 0,-1-2 0 0 0,-2 0 0 0 0,0-2 0 0 0,-2-2 0 0 0,-1-1 1 0 0,-1-1-1 0 0,-61 29 0 0 0,59-34 549 0 0,-2-2 0 0 0,-56 17 0 0 0,92-33-719 0 0,10-12-6738 0 0,4-2-546 0 0</inkml:trace>
</inkml:ink>
</file>

<file path=ppt/ink/ink9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6:02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2 10591 0 0,'-2'0'819'0'0,"0"0"-653"0"0,-1-1-1 0 0,0 1 1 0 0,0 0-1 0 0,1 0 1 0 0,-1 0-1 0 0,0 0 1 0 0,1 1-1 0 0,-1-1 1 0 0,1 1-1 0 0,-1 0 1 0 0,0-1-1 0 0,1 1 1 0 0,-1 0-1 0 0,1 1 1 0 0,0-1-1 0 0,-1 0 1 0 0,1 1-1 0 0,0-1 1 0 0,0 1-1 0 0,0 0 1 0 0,0-1-1 0 0,0 1 1 0 0,0 0 0 0 0,0 0-1 0 0,1 1 1 0 0,-1-1-1 0 0,1 0 1 0 0,-1 0-1 0 0,1 1 1 0 0,0-1-1 0 0,0 1 1 0 0,0-1-1 0 0,0 1 1 0 0,0 2-1 0 0,-30 136 1458 0 0,5-28-1042 0 0,-67 259 231 0 0,88-352-1653 0 0,1-1-3963 0 0,2-4-1459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1:04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14567 0 0,'0'0'1458'0'0,"2"0"-1250"0"0,5-1 96 0 0,0 0 0 0 0,-1 0 0 0 0,1 0 0 0 0,11-5 0 0 0,10-2 285 0 0,91-18 539 0 0,256-43 553 0 0,-250 62-2533 0 0,-101 5-512 0 0</inkml:trace>
</inkml:ink>
</file>

<file path=ppt/ink/ink9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6:03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8 175 17935 0 0,'0'0'827'0'0,"-1"-1"-22"0"0,-4-3-463 0 0,4 4-40 0 0,16-4 390 0 0,62-4-222 0 0,17-3-440 0 0,234-54 208 0 0,-65 13-80 0 0,-122 26-3575 0 0,-119 23 1514 0 0</inkml:trace>
</inkml:ink>
</file>

<file path=ppt/ink/ink9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6:03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88 236 14335 0 0,'-5'1'122'0'0,"-1"-1"-1"0"0,1 0 0 0 0,-1 0 0 0 0,1 0 0 0 0,-1-1 1 0 0,1 0-1 0 0,0 0 0 0 0,-1 0 0 0 0,1-1 1 0 0,0 0-1 0 0,0 0 0 0 0,-6-3 0 0 0,10 5-109 0 0,1-1-1 0 0,-1 1 0 0 0,1 0 0 0 0,-1 0 1 0 0,1 0-1 0 0,-1-1 0 0 0,1 1 1 0 0,0 0-1 0 0,-1 0 0 0 0,1-1 1 0 0,-1 1-1 0 0,1 0 0 0 0,0-1 0 0 0,-1 1 1 0 0,1-1-1 0 0,0 1 0 0 0,-1 0 1 0 0,1-1-1 0 0,0 1 0 0 0,0-1 0 0 0,-1 1 1 0 0,1-1-1 0 0,0 1 0 0 0,0-1 1 0 0,0 1-1 0 0,0-1 0 0 0,0 1 1 0 0,0-1-1 0 0,0 1 0 0 0,0-1 0 0 0,0 1 1 0 0,0-1-1 0 0,0 1 0 0 0,0-1 1 0 0,0 0-1 0 0,0 0 158 0 0,1-1-53 0 0,-1-1 0 0 0,0 1-1 0 0,1 0 1 0 0,0 0 0 0 0,-1 0 0 0 0,1-1-1 0 0,0 1 1 0 0,0 0 0 0 0,0 0 0 0 0,0 0-1 0 0,1 1 1 0 0,-1-1 0 0 0,0 0 0 0 0,1 0-1 0 0,-1 1 1 0 0,3-3 0 0 0,4-3 122 0 0,1 1-1 0 0,10-7 1 0 0,-13 8-113 0 0,16-8 227 0 0,0 1 1 0 0,1 0 0 0 0,45-15 0 0 0,77-14 637 0 0,-108 32-717 0 0,60-12 386 0 0,-86 19-580 0 0,0 1-1 0 0,0 1 1 0 0,0 0 0 0 0,0 0-1 0 0,0 1 1 0 0,20 4-1 0 0,-29-4-73 0 0,1-1 0 0 0,0 1 0 0 0,0 0 0 0 0,-1 0 0 0 0,1 1 0 0 0,-1-1 0 0 0,1 0 0 0 0,-1 1 0 0 0,1-1 0 0 0,-1 1 0 0 0,0 0 0 0 0,0 0 0 0 0,0 0 0 0 0,0 0 0 0 0,0 0 0 0 0,0 0 0 0 0,-1 1 0 0 0,1-1 0 0 0,-1 1 0 0 0,1-1 0 0 0,-1 1 0 0 0,0-1 0 0 0,0 1 0 0 0,0 0 0 0 0,0 0 0 0 0,-1-1 0 0 0,1 1 0 0 0,-1 0 0 0 0,1 0 0 0 0,-1 5 0 0 0,-1 0-8 0 0,0-1 1 0 0,0 0 0 0 0,0 0 0 0 0,-1 1-1 0 0,0-1 1 0 0,0 0 0 0 0,-1 0 0 0 0,0-1-1 0 0,0 1 1 0 0,-8 12 0 0 0,-3 0-121 0 0,-1-1 1 0 0,-1 0-1 0 0,-1 0 1 0 0,-27 21-1 0 0,-83 51-639 0 0,-37 6 505 0 0,74-46 262 0 0,74-41-8 0 0,1 1 0 0 0,-15 13 0 0 0,25-18 16 0 0,0-1 0 0 0,0 1-1 0 0,0 0 1 0 0,0 1 0 0 0,1-1 0 0 0,0 1 0 0 0,0 0 0 0 0,-4 9 0 0 0,7-14 9 0 0,0 1 0 0 0,1 0 0 0 0,-1-1 0 0 0,0 1 0 0 0,1 0 0 0 0,0 0 0 0 0,-1 0 0 0 0,1-1 0 0 0,0 1-1 0 0,0 0 1 0 0,0 0 0 0 0,0 0 0 0 0,0 0 0 0 0,0-1 0 0 0,1 1 0 0 0,-1 0 0 0 0,0 0 0 0 0,1 0 0 0 0,0-1 0 0 0,-1 1 0 0 0,1 0 0 0 0,0-1 0 0 0,0 1 0 0 0,0 0 0 0 0,0-1 0 0 0,2 3 0 0 0,0-2 0 0 0,-1 0 0 0 0,1 0 0 0 0,0 0 0 0 0,-1-1 1 0 0,1 1-1 0 0,0-1 0 0 0,0 0 0 0 0,0 0 0 0 0,0 0 0 0 0,1 0 1 0 0,-1 0-1 0 0,0 0 0 0 0,0-1 0 0 0,6 1 0 0 0,41-1 271 0 0,70-7-1 0 0,49-16 353 0 0,78-6 277 0 0,-64 26-714 0 0,-144 4-1615 0 0,0-3 1 0 0,63-11-1 0 0,-79 10-629 0 0</inkml:trace>
</inkml:ink>
</file>

<file path=ppt/ink/ink9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6:07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1105 77 9759 0 0,'1'-1'447'0'0,"16"-20"48"0"0,28-34 6055 0 0,-60 60-5626 0 0,-5 5-737 0 0,0 1-1 0 0,1 1 0 0 0,-30 26 1 0 0,29-23-118 0 0,-115 93-24 0 0,-158 164-1 0 0,121-83-80 0 0,138-146-28 0 0,1 1 1 0 0,-43 82 0 0 0,66-107-18 0 0,0 0 0 0 0,2 1 0 0 0,0 1 1 0 0,-9 39-1 0 0,16-52 52 0 0,0-1 0 0 0,0 1 0 0 0,0 1 0 0 0,1-1 0 0 0,1 0 0 0 0,-1 0 0 0 0,1 0 0 0 0,1 0 0 0 0,-1-1 0 0 0,1 1 0 0 0,1 0-1 0 0,-1-1 1 0 0,1 1 0 0 0,1-1 0 0 0,-1 0 0 0 0,7 10 0 0 0,2-1-27 0 0,1 0 0 0 0,1 0 0 0 0,29 25 0 0 0,54 34-57 0 0,-56-44 166 0 0,49 39 281 0 0,-3 4-1 0 0,-4 4 0 0 0,92 110 1 0 0,-157-165-324 0 0,0 1 1 0 0,-2 1 0 0 0,0 0 0 0 0,-2 1 0 0 0,-1 0 0 0 0,0 1 0 0 0,-3 1 0 0 0,12 40 0 0 0,-18-47-32 0 0,0-1 0 0 0,-1 0 0 0 0,-1 1 0 0 0,-1-1-1 0 0,-1 1 1 0 0,-1 0 0 0 0,0-1 0 0 0,-2 1 0 0 0,0-1 0 0 0,-2 0 0 0 0,0 0 0 0 0,-15 37 0 0 0,6-28-137 0 0,-2-1 1 0 0,0 0 0 0 0,-2-1 0 0 0,-1 0 0 0 0,-1-2-1 0 0,-1 0 1 0 0,-2-2 0 0 0,0 0 0 0 0,-42 31 0 0 0,23-24-19 0 0,-1-2 0 0 0,-1-1 0 0 0,-2-3 0 0 0,0-1 0 0 0,-64 20 0 0 0,45-21 274 0 0,-75 14 1 0 0,109-30 350 0 0,-1-1 1 0 0,-1-2 0 0 0,1-1-1 0 0,-50-3 1 0 0,79 1-380 0 0,-1-1 0 0 0,0 1 0 0 0,1-1 0 0 0,-1 1 0 0 0,1-1 0 0 0,-1 0 0 0 0,1-1-1 0 0,-6-1 1 0 0,8 2-96 0 0,1 0-1 0 0,-1 0 0 0 0,0 1 0 0 0,0-1 1 0 0,1 0-1 0 0,-1 0 0 0 0,0 0 0 0 0,1 0 1 0 0,-1 0-1 0 0,1 0 0 0 0,-1 0 0 0 0,1 0 1 0 0,0 0-1 0 0,-1 0 0 0 0,1 0 0 0 0,0 0 1 0 0,0 0-1 0 0,0 0 0 0 0,-1 0 0 0 0,1 0 0 0 0,0-1 1 0 0,1 1-1 0 0,-1 0 0 0 0,0 0 0 0 0,0 0 1 0 0,0 0-1 0 0,1 0 0 0 0,-1 0 0 0 0,0 0 1 0 0,2-2-1 0 0,7-20-1348 0 0</inkml:trace>
</inkml:ink>
</file>

<file path=ppt/ink/ink9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6:08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188 173 3223 0 0,'0'0'6978'0'0,"-1"0"-5720"0"0,-35 14 7864 0 0,37-14-9061 0 0,0 0 0 0 0,0 0 0 0 0,0 0 0 0 0,0 0 0 0 0,0-1 0 0 0,0 1 0 0 0,0 0 0 0 0,0-1 0 0 0,0 1 0 0 0,0 0 0 0 0,0-1-1 0 0,1 0 2 0 0,2-1 82 0 0,173-67 512 0 0,56-19 25 0 0,-223 85-681 0 0,56-14 0 0 0,-60 15 0 0 0,0 1 0 0 0,0 1 0 0 0,0-1 0 0 0,1 1 0 0 0,-1 0 0 0 0,0 1 0 0 0,0-1 0 0 0,9 3 0 0 0,-14-3-5 0 0,0 1 1 0 0,1-1-1 0 0,-1 1 0 0 0,0 0 1 0 0,0-1-1 0 0,1 1 0 0 0,-1 0 0 0 0,0 0 1 0 0,0 0-1 0 0,0 0 0 0 0,0 0 1 0 0,0 0-1 0 0,0 0 0 0 0,0 0 1 0 0,-1 0-1 0 0,1 0 0 0 0,0 0 0 0 0,0 1 1 0 0,-1-1-1 0 0,1 0 0 0 0,-1 0 1 0 0,1 1-1 0 0,-1-1 0 0 0,0 0 0 0 0,1 1 1 0 0,-1-1-1 0 0,0 1 0 0 0,0-1 1 0 0,0 0-1 0 0,0 1 0 0 0,0-1 0 0 0,0 1 1 0 0,-1-1-1 0 0,1 0 0 0 0,-1 3 1 0 0,-2 6-45 0 0,0-1-1 0 0,0 0 1 0 0,-1 0 0 0 0,-4 9 0 0 0,5-12 29 0 0,-14 25-133 0 0,-1 0 0 0 0,-1-1 0 0 0,-46 53 0 0 0,32-46-88 0 0,-2-2 0 0 0,-51 40 1 0 0,33-38-146 0 0,-99 54 1 0 0,11-9 277 0 0,127-73 108 0 0,3-3 11 0 0,1 1 0 0 0,1 0 0 0 0,-1 0 0 0 0,-14 16 0 0 0,22-21-11 0 0,0 0 0 0 0,0 0 1 0 0,1 0-1 0 0,-1 0 1 0 0,1 1-1 0 0,0-1 0 0 0,-1 1 1 0 0,1-1-1 0 0,0 1 0 0 0,0 0 1 0 0,1-1-1 0 0,-1 1 0 0 0,1 0 1 0 0,-1-1-1 0 0,1 1 0 0 0,0 0 1 0 0,0 0-1 0 0,0 0 0 0 0,0-1 1 0 0,0 1-1 0 0,1 0 0 0 0,-1 0 1 0 0,1-1-1 0 0,0 1 0 0 0,0 0 1 0 0,1 2-1 0 0,0-2 4 0 0,-1-1 0 0 0,1 1 1 0 0,0-1-1 0 0,0 1 0 0 0,0-1 0 0 0,0 0 0 0 0,0 0 0 0 0,1 0 0 0 0,-1 0 0 0 0,1 0 1 0 0,-1 0-1 0 0,1-1 0 0 0,0 1 0 0 0,0-1 0 0 0,5 2 0 0 0,3 1 24 0 0,1-1 0 0 0,18 3 0 0 0,-4-3 106 0 0,1 0 1 0 0,-1-2-1 0 0,1-1 1 0 0,28-4 0 0 0,106-22 510 0 0,-110 17-513 0 0,8-3-40 0 0,-27 5-289 0 0,-1 1 0 0 0,1 2 0 0 0,0 1 0 0 0,46 1 0 0 0,-69 3-2348 0 0</inkml:trace>
</inkml:ink>
</file>

<file path=ppt/ink/ink9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6:08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4 6447 0 0,'-8'-2'586'0'0,"5"2"-595"0"0,-1-1 0 0 0,1 1 1 0 0,-1 0-1 0 0,1 0 0 0 0,-1 0 0 0 0,-6 1 1 0 0,7-1 432 0 0,0 1-1 0 0,1 0 1 0 0,-1 0 0 0 0,0 0-1 0 0,0 0 1 0 0,1 1 0 0 0,-1-1 0 0 0,1 1-1 0 0,-1-1 1 0 0,1 1 0 0 0,0 0 0 0 0,-3 2-1 0 0,3-1 33 0 0,0-1 0 0 0,0 1 0 0 0,0-1 0 0 0,0 1 0 0 0,0 0 0 0 0,1 0 0 0 0,0 0 0 0 0,-1 0-1 0 0,1 0 1 0 0,0 0 0 0 0,0 4 0 0 0,0-3-477 0 0,1 0-1 0 0,-1 0 1 0 0,1 0 0 0 0,0 0 0 0 0,1 8-1 0 0,1-6 125 0 0,0 1 0 0 0,0-1-1 0 0,0 1 1 0 0,1-1 0 0 0,0 0 0 0 0,0 0-1 0 0,1 0 1 0 0,0 0 0 0 0,0-1 0 0 0,0 0-1 0 0,1 1 1 0 0,9 8 0 0 0,7 3 367 0 0,42 29 1 0 0,-59-43-421 0 0,39 22 447 0 0,1-2 1 0 0,70 27-1 0 0,-51-24-36 0 0,69 35 9 0 0,30 12-415 0 0,-126-62-387 0 0,-34-11-41 0 0,20-15-2929 0 0,-11 5 1312 0 0</inkml:trace>
</inkml:ink>
</file>

<file path=ppt/ink/ink9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6:09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1 13359 0 0,'0'0'3075'0'0,"1"2"-2180"0"0,0 5-812 0 0,0 0 0 0 0,0 1 1 0 0,-1-1-1 0 0,1 1 0 0 0,-2-1 1 0 0,1 1-1 0 0,-1-1 0 0 0,0 0 1 0 0,-1 1-1 0 0,1-1 0 0 0,-1 0 1 0 0,-1 0-1 0 0,-4 9 0 0 0,0-3-67 0 0,-1-1-1 0 0,0 0 0 0 0,-1 0 0 0 0,0-1 1 0 0,-1 0-1 0 0,0-1 0 0 0,-22 17 1 0 0,-6-1 224 0 0,-46 26 1 0 0,52-34-59 0 0,-79 43 860 0 0,58-34-231 0 0,-71 48 0 0 0,112-64-719 0 0,-4 2-116 0 0,27-13-1118 0 0,-5 1 816 0 0,15-4-596 0 0</inkml:trace>
</inkml:ink>
</file>

<file path=ppt/ink/ink9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6:41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52 6415 0 0,'0'0'586'0'0,"2"0"-486"0"0,46-7 297 0 0,36-7 2144 0 0,-73 12-1776 0 0,1-2 1 0 0,-1 1-1 0 0,0-2 0 0 0,0 1 1 0 0,13-9 3895 0 0,-34 24-4119 0 0,-1 0-483 0 0,-1 0 1 0 0,0-1-1 0 0,-1-1 1 0 0,0 0-1 0 0,0-1 1 0 0,-1 0 0 0 0,-23 10-1 0 0,-109 30-93 0 0,107-37 48 0 0,-25 4-57 0 0,49-13 50 0 0,1 1-1 0 0,0 0 1 0 0,0 1 0 0 0,1 0-1 0 0,-1 1 1 0 0,1 1 0 0 0,-14 8-1 0 0,24-13-9 0 0,2 0-1 0 0,1-1-1 0 0,-1 1 1 0 0,0-1-1 0 0,1 1 1 0 0,-1-1-1 0 0,0 1 1 0 0,1-1-1 0 0,-1 1 1 0 0,0 0-1 0 0,1-1 0 0 0,-1 1 1 0 0,1 0-1 0 0,0-1 1 0 0,-1 1-1 0 0,1 0 1 0 0,-1 1-1 0 0,-2 3-16 0 0,0-1 0 0 0,1 1 0 0 0,0-1 0 0 0,0 1 0 0 0,0 0 0 0 0,0 0 0 0 0,1 0 0 0 0,0 0 0 0 0,0 0 0 0 0,0 0 0 0 0,1 1 0 0 0,0-1 0 0 0,0 6 0 0 0,0-9-30 0 0,1 0 0 0 0,-1 0 0 0 0,1-1 0 0 0,0 1 0 0 0,0-1 0 0 0,0 1 0 0 0,0-1 0 0 0,0 1 0 0 0,0-1 0 0 0,0 1 1 0 0,0-1-1 0 0,1 0 0 0 0,-1 1 0 0 0,0-1 0 0 0,1 0 0 0 0,-1 0 0 0 0,1 0 0 0 0,-1 0 0 0 0,1 0 0 0 0,0-1 0 0 0,2 2 0 0 0,2 0-53 0 0,1 0 0 0 0,0 0 0 0 0,11 2-1 0 0,3-3-36 0 0,1 1-1 0 0,-1-2 1 0 0,29-4 0 0 0,-31 2 226 0 0,1 1-1 0 0,0 1 1 0 0,-1 0 0 0 0,23 4 0 0 0,-27-1 71 0 0,0 0-1 0 0,0 1 1 0 0,-1 1-1 0 0,1 1 1 0 0,14 7 0 0 0,-23-10-98 0 0,-1 0 0 0 0,1 0 1 0 0,-1 1-1 0 0,0 0 1 0 0,0 0-1 0 0,-1 0 0 0 0,1 1 1 0 0,-1-1-1 0 0,0 1 1 0 0,0 0-1 0 0,0 0 0 0 0,-1 1 1 0 0,0-1-1 0 0,0 1 0 0 0,2 5 1 0 0,-3-7 121 0 0,-1 1-1 0 0,0-1 1 0 0,0 0 0 0 0,0 0-1 0 0,0 0 1 0 0,-1 0 0 0 0,0 1-1 0 0,0 4 1 0 0,0-8-151 0 0,0-1 0 0 0,0 1 0 0 0,-1 0-1 0 0,1-1 1 0 0,0 1 0 0 0,-1-1 0 0 0,1 1 0 0 0,0-1-1 0 0,-1 1 1 0 0,1-1 0 0 0,-1 1 0 0 0,1-1 0 0 0,0 1 0 0 0,-1-1-1 0 0,1 0 1 0 0,-1 1 0 0 0,0-1 0 0 0,1 0 0 0 0,-1 1-1 0 0,0-1 1 0 0,-14 6 273 0 0,14-6-257 0 0,-30 9 192 0 0,-40 6-1 0 0,-6 1-13 0 0,54-10-253 0 0,1 1 0 0 0,1 0 0 0 0,-1 2 0 0 0,2 1 0 0 0,-1 0 0 0 0,-31 23-1 0 0,51-33-118 0 0,12-6-1667 0 0,51-40 221 0 0,-30 21-3850 0 0,-9 9-323 0 0</inkml:trace>
</inkml:ink>
</file>

<file path=ppt/ink/ink9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6:41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45 10247 0 0,'0'0'927'0'0,"2"0"-760"0"0,3-1-121 0 0,-1 0 0 0 0,1-1 0 0 0,-1 1 0 0 0,1-1 0 0 0,-1 0 0 0 0,4-3 0 0 0,-3 2 405 0 0,0 0 1 0 0,0 1-1 0 0,1 0 1 0 0,6-3 0 0 0,11-3 1192 0 0,-13 3 1882 0 0,-5 3 271 0 0,-6 13-3446 0 0,-2-3-274 0 0,-1 0 0 0 0,1 0 0 0 0,-2 0 0 0 0,1 0 0 0 0,-1 0 0 0 0,-11 12 0 0 0,1-1 31 0 0,-97 138-3 0 0,111-156-272 0 0</inkml:trace>
</inkml:ink>
</file>

<file path=ppt/ink/ink9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6:41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8751 0 0,'0'0'776'0'0,"11"-18"7816"0"0,-8 25-8784 0 0,3 4-7168 0 0</inkml:trace>
</inkml:ink>
</file>

<file path=ppt/ink/ink9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6:42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159 190 8751 0 0,'-2'2'674'0'0,"-128"135"4214"0"0,104-111 246 0 0,27-27-4582 0 0,135-121 2179 0 0,-55 47-2731 0 0,-77 71 5 0 0,108-87-635 0 0,-99 82 561 0 0,1 0 0 0 0,-1 1 0 0 0,2 1-1 0 0,-1 0 1 0 0,1 1 0 0 0,0 1-1 0 0,17-4 1 0 0,-30 8 69 0 0,1 1 0 0 0,0 0 0 0 0,0 0 0 0 0,-1 0 0 0 0,1 0 0 0 0,0 0 0 0 0,-1 0 0 0 0,1 1 0 0 0,3 0 0 0 0,12 5 0 0 0,-15-1 0 0 0,-3-3 0 0 0,2 2 0 0 0,-1-1 0 0 0,1 0 0 0 0,-1 0 0 0 0,0 1 0 0 0,0-1 0 0 0,-1 1 0 0 0,1-1 0 0 0,-1 1 0 0 0,0-1 0 0 0,0 1 0 0 0,0 0 0 0 0,0 4 0 0 0,-9 45 0 0 0,8-49 0 0 0,-6 22 46 0 0,-1 0-1 0 0,-22 46 1 0 0,-4 10 309 0 0,24-52-172 0 0,10-28-214 0 0,-1 0 0 0 0,1-1 0 0 0,0 1 0 0 0,0 0 1 0 0,0 0-1 0 0,0 0 0 0 0,1 0 0 0 0,-1 0 0 0 0,0 0 0 0 0,1 2 0 0 0,1 2-2931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1:05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42 9791 0 0,'8'-6'326'0'0,"0"0"0"0"0,0 1-1 0 0,0 0 1 0 0,0 1 0 0 0,1 0-1 0 0,0 0 1 0 0,12-3 2422 0 0,-14 25-776 0 0,-7-14-1894 0 0,-1 0 0 0 0,0 0-1 0 0,0-1 1 0 0,0 1-1 0 0,0 0 1 0 0,0 0 0 0 0,-1-1-1 0 0,1 1 1 0 0,-1-1 0 0 0,0 1-1 0 0,0-1 1 0 0,-1 0 0 0 0,1 1-1 0 0,-5 3 1 0 0,-6 6 124 0 0,-26 20-1 0 0,28-24-129 0 0,-275 188 360 0 0,37-28-2353 0 0,245-166 1892 0 0,-13 9 111 0 0,1 1 0 0 0,-16 18 1 0 0,28-28 74 0 0,1 1 0 0 0,-1 0 0 0 0,1 0 0 0 0,1 0 0 0 0,-1 0 0 0 0,0 0 0 0 0,1 0 0 0 0,0 1 0 0 0,0-1 0 0 0,0 1 0 0 0,1 0 0 0 0,0 0 0 0 0,-1-1 0 0 0,0 11 0 0 0,2-13-128 0 0,1-1-1 0 0,-1 1 1 0 0,0 0 0 0 0,0 0-1 0 0,1 0 1 0 0,-1 0-1 0 0,1-1 1 0 0,0 1 0 0 0,-1 0-1 0 0,1-1 1 0 0,0 1 0 0 0,0 0-1 0 0,0-1 1 0 0,0 1-1 0 0,0-1 1 0 0,1 1 0 0 0,-1-1-1 0 0,0 0 1 0 0,1 1-1 0 0,-1-1 1 0 0,1 0 0 0 0,-1 0-1 0 0,1 0 1 0 0,-1 0-1 0 0,1 0 1 0 0,0-1 0 0 0,-1 1-1 0 0,4 0 1 0 0,4 2 76 0 0,1-1-1 0 0,-1 0 1 0 0,1-1 0 0 0,12 1-1 0 0,-12-1-46 0 0,23-1 1 0 0,0-1 0 0 0,-1-2 1 0 0,65-14-1 0 0,-44 7-1044 0 0,9-2-5171 0 0,-32 4 101 0 0</inkml:trace>
</inkml:ink>
</file>

<file path=ppt/ink/ink9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6:42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41 126 10423 0 0,'0'0'942'0'0,"-1"-2"-774"0"0,-33-34 5122 0 0,29 28-1299 0 0,6 5-3921 0 0,1 1 1 0 0,0 0 0 0 0,-1 0-1 0 0,1 0 1 0 0,0 0-1 0 0,0 0 1 0 0,0 0-1 0 0,0 1 1 0 0,1-1-1 0 0,-1 1 1 0 0,0 0-1 0 0,1-1 1 0 0,-1 1 0 0 0,5-1-1 0 0,7-3 11 0 0,21-3-1 0 0,-19 4 30 0 0,52-9 235 0 0,98-8-1 0 0,-152 20-275 0 0,0 0 0 0 0,-1 2 0 0 0,1-1 0 0 0,0 1 0 0 0,20 5 0 0 0,-32-5 0 0 0,-6 10-1 0 0,2-8-68 0 0,-1 0 0 0 0,1 1 0 0 0,0-1 0 0 0,-1 0 0 0 0,0 0 0 0 0,0-1 0 0 0,0 1 0 0 0,0 0 0 0 0,0-1 0 0 0,-6 3 0 0 0,-38 18 0 0 0,43-21 0 0 0,-34 13 0 0 0,24-10 0 0 0,0 0 0 0 0,1 1 0 0 0,-17 10 0 0 0,14-6 0 0 0,1 2 0 0 0,0 0 0 0 0,0 0 0 0 0,1 2 0 0 0,1-1 0 0 0,0 2 0 0 0,1 0 0 0 0,1 0 0 0 0,0 1 0 0 0,1 1 0 0 0,-9 20 0 0 0,16-30 0 0 0,1 0 0 0 0,-1 0 0 0 0,1 1 0 0 0,1-1 0 0 0,0 0 0 0 0,0 1 0 0 0,0-1 0 0 0,1 1 0 0 0,0-1 0 0 0,2 11 0 0 0,-2-16 0 0 0,0 0 0 0 0,1 0 0 0 0,-1 0 0 0 0,1-1 0 0 0,-1 1 0 0 0,1 0 0 0 0,0-1 0 0 0,0 1 0 0 0,0-1 0 0 0,0 1 0 0 0,0-1 0 0 0,0 1 0 0 0,0-1 0 0 0,1 0 0 0 0,-1 1 0 0 0,0-1 0 0 0,1 0 0 0 0,-1 0 0 0 0,1 0 0 0 0,-1 0 0 0 0,1 0 0 0 0,0 0 0 0 0,-1-1-1 0 0,1 1 1 0 0,0 0 0 0 0,-1-1 0 0 0,1 0 0 0 0,0 1 0 0 0,0-1 0 0 0,0 0 0 0 0,-1 0 0 0 0,3 0 0 0 0,7 0 2 0 0,-1 0 1 0 0,0-1-1 0 0,1 0 0 0 0,12-3 0 0 0,-22 3-1 0 0,116-24 121 0 0,70-14-47 0 0,-183 39-100 0 0,1-1 1 0 0,-1 1-1 0 0,0 0 1 0 0,0 0-1 0 0,1 0 0 0 0,-1 0 1 0 0,0 1-1 0 0,0 0 0 0 0,5 1 1 0 0,-7-1-125 0 0,0 0 0 0 0,0-1 0 0 0,0 1 0 0 0,0 0 0 0 0,-1 0 0 0 0,1 1 0 0 0,0-1 0 0 0,-1 0 1 0 0,1 1-1 0 0,-1-1 0 0 0,1 1 0 0 0,-1-1 0 0 0,0 1 0 0 0,0 0 0 0 0,0-1 0 0 0,0 1 0 0 0,0 0 1 0 0,0 0-1 0 0,0 0 0 0 0,1 3 0 0 0,1 9-2240 0 0,-1-1-4241 0 0</inkml:trace>
</inkml:ink>
</file>

<file path=ppt/ink/ink9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6:42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7831 0 0,'0'0'982'0'0,"1"0"-69"0"0,3-2-651 0 0,-1 1 0 0 0,0 0-1 0 0,1 0 1 0 0,-1 0 0 0 0,1 0 0 0 0,-1 1 0 0 0,1-1-1 0 0,-1 1 1 0 0,1 0 0 0 0,-1 0 0 0 0,1 0 0 0 0,-1 1-1 0 0,1-1 1 0 0,-1 1 0 0 0,1 0 0 0 0,-1 0 0 0 0,1 0-1 0 0,-1 0 1 0 0,5 3 0 0 0,50 27 2131 0 0,6 4-493 0 0,-20-7-866 0 0,69 47 899 0 0,26 30-1464 0 0,69 53 183 0 0,-194-147-653 0 0,1 2-8 0 0,1-1 0 0 0,32 19-1 0 0,-44-29 7 0 0,0 0-1 0 0,0 0 1 0 0,0 0-1 0 0,1-1 1 0 0,-1 0-1 0 0,0 1 1 0 0,1-1-1 0 0,-1-1 1 0 0,1 1-1 0 0,-1-1 0 0 0,1 1 1 0 0,-1-1-1 0 0,1-1 1 0 0,-1 1-1 0 0,1-1 1 0 0,-1 1-1 0 0,1-1 1 0 0,5-3-1 0 0,-7 3-136 0 0,0-1-1 0 0,-1 0 1 0 0,1 1 0 0 0,0-1-1 0 0,-1-1 1 0 0,0 1 0 0 0,1 0-1 0 0,-1-1 1 0 0,0 1-1 0 0,0-1 1 0 0,0 1 0 0 0,0-1-1 0 0,-1 0 1 0 0,1 0 0 0 0,-1 0-1 0 0,0 0 1 0 0,2-4 0 0 0,1-11-1158 0 0</inkml:trace>
</inkml:ink>
</file>

<file path=ppt/ink/ink9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6:43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31 9215 0 0,'-1'-5'143'0'0,"6"-21"9413"0"0,-14 38-9073 0 0,-30 37 263 0 0,-1-1 1 0 0,-91 82 0 0 0,64-74-660 0 0,-67 55 129 0 0,92-80-158 0 0,-60 34-1 0 0,94-60-44 0 0,0 0-1 0 0,0-1 1 0 0,-1 0-1 0 0,1-1 0 0 0,-15 4 1 0 0,21-7 12 0 0,18-20-719 0 0,-7 12-499 0 0,0 1 1 0 0,1 1 0 0 0,14-9-1 0 0,-3 3-5051 0 0</inkml:trace>
</inkml:ink>
</file>

<file path=ppt/ink/ink9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6:43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83 2303 0 0,'-20'3'13985'0'0,"34"-8"-10991"0"0,-2 1-3694 0 0,43-18 2633 0 0,106-29-1 0 0,-156 50-1823 0 0,1 0-1 0 0,-1 0 1 0 0,0 1-1 0 0,1-1 1 0 0,-1 1-1 0 0,0 1 1 0 0,9 0-1 0 0,-13-1-100 0 0,-1 1 0 0 0,0-1-1 0 0,1 0 1 0 0,-1 1 0 0 0,0-1 0 0 0,1 0 0 0 0,-1 1-1 0 0,0-1 1 0 0,1 0 0 0 0,-1 1 0 0 0,0-1-1 0 0,0 1 1 0 0,0-1 0 0 0,1 0 0 0 0,-1 1-1 0 0,0-1 1 0 0,0 1 0 0 0,0-1 0 0 0,0 1-1 0 0,0-1 1 0 0,0 1 0 0 0,0-1 0 0 0,0 1 0 0 0,0 11 1 0 0,-1-9-5 0 0,1 1-1 0 0,-1-1 1 0 0,0 0-1 0 0,0 0 1 0 0,-1 0-1 0 0,1 1 0 0 0,-1-1 1 0 0,1-1-1 0 0,-1 1 1 0 0,0 0-1 0 0,0 0 1 0 0,0-1-1 0 0,-1 1 1 0 0,1-1-1 0 0,0 0 1 0 0,-5 3-1 0 0,-6 5 24 0 0,0-1-1 0 0,-17 8 0 0 0,16-9-20 0 0,-14 8-1 0 0,9-6 11 0 0,0 2 0 0 0,-30 22 0 0 0,44-28-5 0 0,1 3-11 0 0,5-8 6 0 0,-1 1 0 0 0,1 0 0 0 0,0 0 0 0 0,-1-1 0 0 0,1 1 0 0 0,0-1 0 0 0,0 1 0 0 0,0 0 0 0 0,0-1 0 0 0,0 1 0 0 0,0-1 0 0 0,0 0 0 0 0,1 1 0 0 0,-1-1 0 0 0,0 0 0 0 0,1 0 0 0 0,-1 0 0 0 0,1 0 0 0 0,-1 0 0 0 0,1 0 0 0 0,0 0 0 0 0,-1-1 0 0 0,4 2-1 0 0,1 0 23 0 0,0 0-1 0 0,0-1 0 0 0,0 0 0 0 0,0 0 1 0 0,12 1-1 0 0,6-4-46 0 0,-1-1 0 0 0,0 0 1 0 0,0-2-1 0 0,41-13 0 0 0,5-1-986 0 0,-63 17 457 0 0,1 0-1 0 0,-1 1 1 0 0,0 0-1 0 0,1 1 1 0 0,-1 0 0 0 0,1 0-1 0 0,-1 0 1 0 0,10 2-1 0 0,-2 1-6123 0 0</inkml:trace>
</inkml:ink>
</file>

<file path=ppt/ink/ink9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6:44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317 194 7831 0 0,'0'0'356'0'0,"-1"1"-6"0"0,-20 9 304 0 0,1 0 1 0 0,-1-2 0 0 0,-34 9-1 0 0,-16 7 782 0 0,70-24-1073 0 0,-3 2 34 0 0,1 0 0 0 0,-1 0 0 0 0,1 0 0 0 0,0 0 0 0 0,-1 0 0 0 0,1 1 0 0 0,0-1 0 0 0,-2 4 0 0 0,0 0 484 0 0,3-5-720 0 0,1 1-1 0 0,-1 0 1 0 0,1 0-1 0 0,-1-1 1 0 0,0 1-1 0 0,0-1 0 0 0,0 1 1 0 0,0-1-1 0 0,0 0 1 0 0,0 0-1 0 0,0 0 0 0 0,0 0 1 0 0,0 0-1 0 0,0 0 1 0 0,-5 0-1 0 0,5-1-104 0 0,0 0 0 0 0,0-1-1 0 0,1 1 1 0 0,-1-1 0 0 0,0 1-1 0 0,0-1 1 0 0,0 0 0 0 0,1 1-1 0 0,-1-1 1 0 0,0 0-1 0 0,1 0 1 0 0,-1-1 0 0 0,1 1-1 0 0,-1 0 1 0 0,1 0 0 0 0,0-1-1 0 0,-1 1 1 0 0,1-1 0 0 0,0 1-1 0 0,0-1 1 0 0,0 0 0 0 0,0 1-1 0 0,0-1 1 0 0,0 0 0 0 0,0-2-1 0 0,-2-5-1 0 0,0 0-1 0 0,0 0 1 0 0,-2-15 0 0 0,4 16-39 0 0,0 1 1 0 0,1-1 0 0 0,-1 0-1 0 0,2 0 1 0 0,-1 1 0 0 0,1-1-1 0 0,0 0 1 0 0,0 1 0 0 0,1-1-1 0 0,0 1 1 0 0,1 0 0 0 0,0-1-1 0 0,0 1 1 0 0,0 0 0 0 0,1 1-1 0 0,6-10 1 0 0,-4 8-75 0 0,0 1 1 0 0,1 0-1 0 0,0 0 1 0 0,0 0-1 0 0,1 1 1 0 0,0 0-1 0 0,0 1 1 0 0,0-1-1 0 0,1 2 0 0 0,-1-1 1 0 0,1 1-1 0 0,14-4 1 0 0,-9 4 77 0 0,-1 0 0 0 0,1 1 0 0 0,0 1 0 0 0,0 0 0 0 0,0 1 0 0 0,0 1 0 0 0,0 0 0 0 0,0 1 0 0 0,0 0 0 0 0,0 1 0 0 0,-1 1 0 0 0,1 0 0 0 0,-1 1 0 0 0,1 0 0 0 0,-1 1 0 0 0,0 0 0 0 0,-1 1 0 0 0,1 1 0 0 0,-1 0 0 0 0,-1 1 0 0 0,1 0 0 0 0,-1 1 0 0 0,-1 0 0 0 0,1 0 0 0 0,16 21 1 0 0,-23-24 10 0 0,0-1 1 0 0,0 1 0 0 0,-1 0 0 0 0,0 0-1 0 0,0 0 1 0 0,0 0 0 0 0,-1 0 0 0 0,1 1-1 0 0,-2-1 1 0 0,1 1 0 0 0,-1 0 0 0 0,1 8-1 0 0,-2-11-22 0 0,0 1-1 0 0,0 0 0 0 0,-1-1 1 0 0,1 1-1 0 0,-1 0 0 0 0,0-1 1 0 0,0 1-1 0 0,-1-1 0 0 0,1 0 0 0 0,-1 1 1 0 0,0-1-1 0 0,0 0 0 0 0,-1 0 1 0 0,1 0-1 0 0,-1 0 0 0 0,0 0 1 0 0,0-1-1 0 0,-5 5 0 0 0,-4 2 14 0 0,0-1 1 0 0,0 0-1 0 0,-1-1 0 0 0,-20 11 0 0 0,-60 20 125 0 0,66-28-134 0 0,18-8-20 0 0,-41 15-210 0 0,45-16 185 0 0,0-1 0 0 0,-1 0 1 0 0,1 0-1 0 0,-1-1 0 0 0,1 1 1 0 0,-1-1-1 0 0,-6-1 0 0 0,11 1-30 0 0,0 0 0 0 0,0 0 0 0 0,0-1 0 0 0,0 1 0 0 0,0 0 0 0 0,0 0 0 0 0,0-1 0 0 0,0 1 0 0 0,0-1 0 0 0,0 1-1 0 0,0-1 1 0 0,1 1 0 0 0,-1-1 0 0 0,0 1 0 0 0,0-1 0 0 0,1 0 0 0 0,-1 1 0 0 0,0-1 0 0 0,1 0 0 0 0,-1 0 0 0 0,1 1 0 0 0,-1-1 0 0 0,1 0 0 0 0,-1 0 0 0 0,0-1 0 0 0,1 0-364 0 0,0 1 1 0 0,0-1-1 0 0,-1 1 1 0 0,1-1-1 0 0,0 1 1 0 0,1-1 0 0 0,-1 1-1 0 0,0-1 1 0 0,0 1-1 0 0,0-1 1 0 0,1 1-1 0 0,-1-1 1 0 0,1 1 0 0 0,0-1-1 0 0,0-1 1 0 0,8-11-5400 0 0</inkml:trace>
</inkml:ink>
</file>

<file path=ppt/ink/ink9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6:44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852 18 15087 0 0,'10'-15'694'0'0,"-8"12"238"0"0,-15 20-598 0 0,-169 153-147 0 0,77-77-134 0 0,-49 69 786 0 0,12 12 297 0 0,119-145-1063 0 0,19-24-44 0 0,-125 168 434 0 0,101-129-412 0 0,3 0 0 0 0,-33 82 1 0 0,58-125-276 0 0,7-8-4483 0 0,2-2-872 0 0</inkml:trace>
</inkml:ink>
</file>

<file path=ppt/ink/ink9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6:45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10135 0 0,'0'0'1323'0'0,"1"2"-42"0"0,20 31 3751 0 0,0-3-3749 0 0,-8-8-1077 0 0,0 0 0 0 0,2-2 1 0 0,1 1-1 0 0,0-2 0 0 0,2 0 0 0 0,0-1 0 0 0,1-1 1 0 0,1 0-1 0 0,0-2 0 0 0,1 0 0 0 0,43 22 1 0 0,31 5 393 0 0,143 43 1 0 0,-131-45-516 0 0,-34-12-1013 0 0,-69-26 693 0 0,7 1-192 0 0,-3-2-2608 0 0,0-1 1156 0 0</inkml:trace>
</inkml:ink>
</file>

<file path=ppt/ink/ink9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6:45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0 9215 0 0,'0'0'707'0'0,"0"2"-464"0"0,-1 4 337 0 0,0 1 1 0 0,0-1 0 0 0,0 0 0 0 0,-1 0 0 0 0,0 1 0 0 0,0-1-1 0 0,-1 0 1 0 0,1-1 0 0 0,-1 1 0 0 0,-6 9 0 0 0,-7 7-51 0 0,-21 25 1 0 0,26-35-517 0 0,-37 40 36 0 0,-3-2 0 0 0,-77 59 0 0 0,62-55-54 0 0,52-43-286 0 0,-35 31 614 0 0,16-12-5200 0 0,15-12-682 0 0</inkml:trace>
</inkml:ink>
</file>

<file path=ppt/ink/ink9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6:55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854 47 5527 0 0,'0'0'5228'0'0,"2"0"-4460"0"0,13-3 357 0 0,0-1 1 0 0,0 0-1 0 0,0-1 0 0 0,-1-1 0 0 0,1 0 0 0 0,17-11 0 0 0,-31 16-350 0 0,-5 1-788 0 0,-1 1-1 0 0,1 0 1 0 0,-1 1 0 0 0,1-1 0 0 0,0 1-1 0 0,-1 0 1 0 0,-6 4 0 0 0,4-3 3 0 0,-197 106-493 0 0,28-16-413 0 0,120-63 581 0 0,-94 43-130 0 0,125-62 465 0 0,25-11-2 0 0,-1 0-1 0 0,1 0 0 0 0,0 0 1 0 0,0 0-1 0 0,0 0 1 0 0,0 0-1 0 0,-1 0 0 0 0,1 0 1 0 0,0 0-1 0 0,0 0 0 0 0,0 0 1 0 0,0 0-1 0 0,0 0 1 0 0,-1 1-1 0 0,1-1 0 0 0,0 0 1 0 0,0 0-1 0 0,0 0 0 0 0,0 0 1 0 0,0 0-1 0 0,0 0 1 0 0,0 1-1 0 0,0-1 0 0 0,0 0 1 0 0,0 0-1 0 0,-1 0 1 0 0,1 0-1 0 0,0 0 0 0 0,0 1 1 0 0,0-1-1 0 0,0 0 0 0 0,0 0 1 0 0,0 0-1 0 0,0 0 1 0 0,0 1-1 0 0,6 1-75 0 0,8 0-50 0 0,-14-2 124 0 0,57 3-176 0 0,111 11-536 0 0,-158-12 717 0 0,113 23 54 0 0,-111-21-45 0 0,0 0 0 0 0,0 0 0 0 0,0 1 0 0 0,-1 1 0 0 0,0-1 0 0 0,0 2 0 0 0,16 11 0 0 0,-26-16-1 0 0,0-1 1 0 0,0 1-1 0 0,0-1 0 0 0,0 1 0 0 0,0-1 1 0 0,0 1-1 0 0,0 0 0 0 0,-1-1 0 0 0,1 1 1 0 0,-1 0-1 0 0,1 0 0 0 0,-1-1 0 0 0,0 1 1 0 0,0 3-1 0 0,1-2 10 0 0,-1-1 87 0 0,0-1-88 0 0,-1 0 0 0 0,1 0-1 0 0,-1-1 1 0 0,1 1 0 0 0,-1 0-1 0 0,0 0 1 0 0,1 0 0 0 0,-1-1 0 0 0,0 1-1 0 0,0 0 1 0 0,-1 0 0 0 0,0 1 17 0 0,-7 7 179 0 0,-1-1 0 0 0,0-1 0 0 0,0 1 0 0 0,-17 8 0 0 0,-49 20 553 0 0,26-14-474 0 0,-37 23-4 0 0,-84 36-102 0 0,117-61-177 0 0,-102 25 1 0 0,144-43 11 0 0,-1 1 0 0 0,1-2 0 0 0,-1 0 0 0 0,-15 0 0 0 0,26-1 0 0 0,-1-1 0 0 0,0 1 0 0 0,0 0 1 0 0,0-1-1 0 0,0 0 0 0 0,0 0 0 0 0,0 0 0 0 0,0 0 1 0 0,1 0-1 0 0,-1 0 0 0 0,0-1 0 0 0,1 1 1 0 0,-1-1-1 0 0,1 0 0 0 0,0 0 0 0 0,-1 1 1 0 0,1-2-1 0 0,0 1 0 0 0,0 0 0 0 0,1 0 1 0 0,-1-1-1 0 0,-3-4 0 0 0,5 6-8 0 0,0 0 0 0 0,-1 0-1 0 0,1 0 1 0 0,0 0 0 0 0,0 0 0 0 0,0 0-1 0 0,0 0 1 0 0,0 0 0 0 0,0 0-1 0 0,0 0 1 0 0,0 0 0 0 0,0 0 0 0 0,0 0-1 0 0,0 0 1 0 0,1 1 0 0 0,0-3 0 0 0,0-1 16 0 0,1-4-133 0 0,0 0 0 0 0,0 0 0 0 0,1 1 0 0 0,0-1 0 0 0,1 1 0 0 0,0 0 0 0 0,0 0 0 0 0,0 0 0 0 0,1 0 0 0 0,0 1 0 0 0,0 0 0 0 0,1 0 0 0 0,0 0 0 0 0,0 1 0 0 0,11-9 0 0 0,-2 7-3433 0 0,-14 9 2434 0 0,7 5-197 0 0,-7-5-84 0 0</inkml:trace>
</inkml:ink>
</file>

<file path=ppt/ink/ink9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6:56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8 14279 0 0,'0'0'4778'0'0,"0"-5"-3431"0"0,0 2-1308 0 0,0 4 699 0 0,1 11-728 0 0,-3 3-10 0 0,-1-7 0 0 0,0-1-1 0 0,-1 0 1 0 0,0 0 0 0 0,0-1-1 0 0,0 1 1 0 0,-8 8 0 0 0,-36 36 9 0 0,42-44-5 0 0,-39 41 49 0 0,34-34-42 0 0,3 0 17 0 0,7-12-201 0 0,3 0-1361 0 0,8 7 626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1:05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82 11951 0 0,'0'0'1863'0'0,"-2"2"-1234"0"0,-42 28 6 0 0,1 2 0 0 0,2 2 1 0 0,1 1-1 0 0,2 3 0 0 0,-50 62 0 0 0,83-93-556 0 0,0 0 0 0 0,0 1 0 0 0,0-1 0 0 0,1 1 0 0 0,-5 14 0 0 0,8-20-64 0 0,0 1 0 0 0,0-1 0 0 0,1 0 0 0 0,-1 0 0 0 0,1 0 0 0 0,0 0 0 0 0,0 1-1 0 0,0-1 1 0 0,0 0 0 0 0,0 0 0 0 0,0 0 0 0 0,1 0 0 0 0,-1 1 0 0 0,0-1 0 0 0,1 0 0 0 0,0 0 0 0 0,0 0 0 0 0,-1 0 0 0 0,1 0 0 0 0,1 0-1 0 0,-1 0 1 0 0,0 0 0 0 0,0-1 0 0 0,1 1 0 0 0,-1 0 0 0 0,1-1 0 0 0,2 4 0 0 0,1-2 36 0 0,1 0 1 0 0,-1 1-1 0 0,1-2 1 0 0,-1 1-1 0 0,1-1 0 0 0,0 1 1 0 0,0-2-1 0 0,0 1 1 0 0,0-1-1 0 0,0 0 1 0 0,0 0-1 0 0,0 0 0 0 0,0-1 1 0 0,8 0-1 0 0,9-2 116 0 0,0-1-1 0 0,34-9 0 0 0,-37 7-128 0 0,96-27 225 0 0,-101 27-212 0 0,1-1 0 0 0,-1-1-1 0 0,0 0 1 0 0,-1-1-1 0 0,18-13 1 0 0,-27 17-48 0 0,-1 0 0 0 0,0 0 1 0 0,1 0-1 0 0,-1 0 0 0 0,0-1 1 0 0,-1 1-1 0 0,1-1 1 0 0,-1 0-1 0 0,0 0 0 0 0,-1 0 1 0 0,1-1-1 0 0,-1 1 0 0 0,0-1 1 0 0,0 1-1 0 0,1-7 1 0 0,-2 3-32 0 0,0 0 0 0 0,-1 0 0 0 0,0 0 0 0 0,0 0 0 0 0,-1 1 0 0 0,0-1 0 0 0,0 0 0 0 0,-1 0 0 0 0,-4-11 0 0 0,-1-2-86 0 0,-1 1 0 0 0,0 1 1 0 0,-1-1-1 0 0,-18-27 0 0 0,23 42 4 0 0,0 1-1 0 0,0-1 1 0 0,0 1 0 0 0,-1 0-1 0 0,0 0 1 0 0,0 0 0 0 0,0 0-1 0 0,-1 1 1 0 0,1 0 0 0 0,-1 0-1 0 0,0 1 1 0 0,0 0 0 0 0,0 0-1 0 0,-1 0 1 0 0,1 1 0 0 0,-1 0 0 0 0,1 0-1 0 0,-14-2 1 0 0,18 4-37 0 0,0 0 1 0 0,-1 1-1 0 0,1-1 0 0 0,0 1 1 0 0,0-1-1 0 0,0 1 0 0 0,0 0 1 0 0,0 0-1 0 0,0 0 0 0 0,0 0 1 0 0,0 0-1 0 0,1 0 0 0 0,-1 0 1 0 0,0 1-1 0 0,1-1 0 0 0,-1 1 1 0 0,0-1-1 0 0,1 1 0 0 0,0-1 1 0 0,-1 1-1 0 0,1 0 0 0 0,0 0 1 0 0,0 0-1 0 0,0 0 0 0 0,-1 3 1 0 0,-2 6-5092 0 0</inkml:trace>
</inkml:ink>
</file>

<file path=ppt/ink/ink9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6:56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15575 0 0,'0'0'1688'0'0,"-14"3"-1688"0"0,1 3 0 0 0,2 3 0 0 0,6 3-512 0 0,0 2-144 0 0,1 1-24 0 0</inkml:trace>
</inkml:ink>
</file>

<file path=ppt/ink/ink9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6:56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40 297 8431 0 0,'-1'3'388'0'0,"-4"20"355"0"0,-2 0 0 0 0,-20 43 4402 0 0,32-81-3450 0 0,9-17 165 0 0,28-48 0 0 0,-26 56-1681 0 0,0 0 0 0 0,1 1-1 0 0,2 1 1 0 0,32-31 0 0 0,-15 18-260 0 0,28-23-278 0 0,-17 18 371 0 0,-45 39 392 0 0,0 0-180 0 0,0 0-181 0 0,1 1 1 0 0,-1-1-1 0 0,1 1 0 0 0,-1-1 0 0 0,1 1 0 0 0,-1 0 1 0 0,0 0-1 0 0,1 0 0 0 0,3 1 0 0 0,-2 0-7 0 0,0 0-1 0 0,0 1 1 0 0,0-1-1 0 0,0 1 1 0 0,0 0-1 0 0,0 1 1 0 0,0-1 0 0 0,5 5-1 0 0,-7-5-36 0 0,0 0 1 0 0,-1 0-1 0 0,1 0 0 0 0,0 0 0 0 0,-1 0 0 0 0,1 0 0 0 0,-1 1 1 0 0,0-1-1 0 0,0 1 0 0 0,0-1 0 0 0,0 1 0 0 0,0-1 1 0 0,-1 1-1 0 0,1-1 0 0 0,-1 1 0 0 0,0 0 0 0 0,1-1 0 0 0,-1 1 1 0 0,-1 3-1 0 0,1 7-10 0 0,-2 1-1 0 0,-4 20 1 0 0,3-19 1 0 0,-6 19 7 0 0,-1-1 0 0 0,-1 1 0 0 0,-24 44 0 0 0,22-53 12 0 0,6-10-36 0 0,-11 27 0 0 0,17-39-207 0 0,13-1-491 0 0,-6 0-95 0 0,14-3-4284 0 0,1-6-1656 0 0</inkml:trace>
</inkml:ink>
</file>

<file path=ppt/ink/ink9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6:57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42 150 10423 0 0,'0'0'474'0'0,"-1"-1"-6"0"0,-5-5-300 0 0,3 3 109 0 0,1 0 1 0 0,-1 0 0 0 0,0 0 0 0 0,1 0 0 0 0,0 0 0 0 0,0-1-1 0 0,0 1 1 0 0,-3-8 0 0 0,5 9-78 0 0,-1 0-1 0 0,1 0 1 0 0,-1-1 0 0 0,1 1 0 0 0,0 0-1 0 0,0 0 1 0 0,0 0 0 0 0,0-1-1 0 0,0 1 1 0 0,0 0 0 0 0,1 0 0 0 0,0-4-1 0 0,1 3 30 0 0,0-1-1 0 0,-1 1 1 0 0,1 0 0 0 0,1 0-1 0 0,-1 0 1 0 0,0 0 0 0 0,1 0-1 0 0,-1 0 1 0 0,1 1-1 0 0,0-1 1 0 0,0 1 0 0 0,0 0-1 0 0,0 0 1 0 0,0 0 0 0 0,7-3-1 0 0,1 0 41 0 0,0 0 1 0 0,0 1-1 0 0,0 0 0 0 0,1 1 0 0 0,12-3 0 0 0,-21 6-249 0 0,-1-1-1 0 0,1 1 1 0 0,-1 0-1 0 0,1 0 0 0 0,-1 0 1 0 0,1 0-1 0 0,0 1 1 0 0,-1-1-1 0 0,1 1 1 0 0,-1-1-1 0 0,1 1 0 0 0,-1 0 1 0 0,0 0-1 0 0,1 0 1 0 0,-1 0-1 0 0,0 0 1 0 0,0 1-1 0 0,1-1 0 0 0,-1 1 1 0 0,0 0-1 0 0,0-1 1 0 0,-1 1-1 0 0,1 0 1 0 0,0 0-1 0 0,-1 0 0 0 0,1 0 1 0 0,-1 0-1 0 0,1 1 1 0 0,-1-1-1 0 0,1 3 0 0 0,0 1-14 0 0,0 1-1 0 0,0-1 0 0 0,0 0 0 0 0,-1 1 0 0 0,0-1 0 0 0,-1 1 1 0 0,1 0-1 0 0,-1-1 0 0 0,-1 1 0 0 0,1-1 0 0 0,-1 1 0 0 0,0-1 1 0 0,-3 10-1 0 0,0-2 2 0 0,-1 0 0 0 0,-1 0 0 0 0,0-1 0 0 0,-1 0 0 0 0,-8 13 0 0 0,4-9-1 0 0,1-2 10 0 0,1 0-1 0 0,-2 0 1 0 0,-24 25 0 0 0,21-26 0 0 0,-1-2 34 0 0,-33 21 386 0 0,47-33-424 0 0,1 1 0 0 0,-1-1 0 0 0,0 1 0 0 0,0 0 0 0 0,0-1 0 0 0,1 1 0 0 0,-1 0 0 0 0,0 0 0 0 0,1-1 0 0 0,-1 1 0 0 0,0 0 0 0 0,1 0 0 0 0,-1 0 0 0 0,1 0 1 0 0,0 0-1 0 0,-1 0 0 0 0,1 0 0 0 0,0 0 0 0 0,-1 0 0 0 0,1 0 0 0 0,0 1 0 0 0,1-1-2 0 0,-1 0 1 0 0,1 0-1 0 0,0 0 1 0 0,0 0-1 0 0,-1-1 1 0 0,1 1-1 0 0,0 0 1 0 0,0-1-1 0 0,0 1 1 0 0,0-1-1 0 0,0 1 1 0 0,0-1-1 0 0,0 1 1 0 0,0-1-1 0 0,0 0 1 0 0,0 1-1 0 0,0-1 1 0 0,0 0-1 0 0,0 0 1 0 0,0 0-1 0 0,1 0 1 0 0,0 0-1 0 0,15 1 145 0 0,0-1 0 0 0,0-1 0 0 0,-1 0 0 0 0,29-7 0 0 0,30-2-15 0 0,-53 9-182 0 0,0 0-1 0 0,0 2 1 0 0,0 1-1 0 0,0 0 1 0 0,25 7-1 0 0,-36-8-272 0 0,-5-2-1655 0 0</inkml:trace>
</inkml:ink>
</file>

<file path=ppt/ink/ink9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6:58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17 2303 0 0,'4'-10'9962'0'0,"-4"10"-9840"0"0,0 0 1 0 0,0-1-1 0 0,0 1 1 0 0,0 0 0 0 0,0 0-1 0 0,0 0 1 0 0,0-1-1 0 0,0 1 1 0 0,0 0 0 0 0,0 0-1 0 0,0-1 1 0 0,0 1 0 0 0,0 0-1 0 0,0 0 1 0 0,0 0-1 0 0,0-1 1 0 0,0 1 0 0 0,-1 0-1 0 0,1 0 1 0 0,0 0-1 0 0,0 0 1 0 0,0-1 0 0 0,0 1-1 0 0,0 0 1 0 0,0 0-1 0 0,-1 0 1 0 0,1 0 0 0 0,0 0-1 0 0,0-1 1 0 0,0 1-1 0 0,0 0 1 0 0,-1 0 0 0 0,1 0-1 0 0,0 0 1 0 0,0 0-1 0 0,0 0 1 0 0,-1 0 0 0 0,1 0-1 0 0,0 0 1 0 0,0 0-1 0 0,0 0 1 0 0,-1 0 0 0 0,1 0-1 0 0,0 0 1 0 0,0 0 0 0 0,0 0-1 0 0,-1 0 1 0 0,-12 7 1271 0 0,-12 17-1436 0 0,-4 16 157 0 0,1 1 0 0 0,-45 88 0 0 0,67-116-77 0 0,0 0-1 0 0,-7 26 0 0 0,12-35-27 0 0,0 0-1 0 0,0 0 1 0 0,0 0 0 0 0,0 0-1 0 0,1 1 1 0 0,0-1-1 0 0,0 0 1 0 0,0 0 0 0 0,1 0-1 0 0,-1 1 1 0 0,1-1-1 0 0,0 0 1 0 0,0 0 0 0 0,2 5-1 0 0,-1-6 46 0 0,0 0 1 0 0,1 0-1 0 0,-1 0 0 0 0,1-1 0 0 0,-1 1 0 0 0,1-1 1 0 0,0 0-1 0 0,0 0 0 0 0,0 0 0 0 0,0 0 0 0 0,0 0 0 0 0,1-1 1 0 0,-1 0-1 0 0,6 2 0 0 0,0 0 94 0 0,0 0 1 0 0,1-1-1 0 0,0-1 0 0 0,11 1 1 0 0,-10-2-120 0 0,1 0 1 0 0,-1-1-1 0 0,0-1 0 0 0,0 0 1 0 0,1 0-1 0 0,-1-1 1 0 0,-1-1-1 0 0,1 0 0 0 0,0 0 1 0 0,-1-1-1 0 0,0 0 1 0 0,0-1-1 0 0,15-11 1 0 0,-6 2 24 0 0,-1-1 1 0 0,-1-1 0 0 0,0 0 0 0 0,-1-1 0 0 0,20-29 0 0 0,-22 25-45 0 0,0-2-1 0 0,-2 1 1 0 0,-1-2 0 0 0,-1 0-1 0 0,10-33 1 0 0,-18 50-11 0 0,0 5 0 0 0,-1 0 0 0 0,-1 1 0 0 0,1-1 0 0 0,0 0 0 0 0,-1 0 0 0 0,1 0 0 0 0,-1 0 0 0 0,0 0 0 0 0,0 0 0 0 0,0 0 0 0 0,-1-3 0 0 0,1 5-1 0 0,0 1 0 0 0,0 0-1 0 0,0-1 1 0 0,0 1 0 0 0,0 0-1 0 0,0 0 1 0 0,0-1 0 0 0,0 1 0 0 0,0 0-1 0 0,0 0 1 0 0,-1-1 0 0 0,1 1-1 0 0,0 0 1 0 0,0 0 0 0 0,0-1 0 0 0,0 1-1 0 0,0 0 1 0 0,0 0 0 0 0,-1 0-1 0 0,1-1 1 0 0,0 1 0 0 0,0 0 0 0 0,0 0-1 0 0,-1 0 1 0 0,1 0 0 0 0,0-1-1 0 0,0 1 1 0 0,-1 0 0 0 0,1 0 0 0 0,0 0-1 0 0,0 0 1 0 0,-1 0 0 0 0,1 0-1 0 0,0 0 1 0 0,0 0 0 0 0,-1 0 0 0 0,1 0-1 0 0,0-1 1 0 0,0 1 0 0 0,-1 1-1 0 0,1-1 1 0 0,0 0 0 0 0,0 0 0 0 0,-1 0-1 0 0,1 0 1 0 0,0 0 0 0 0,0 0-1 0 0,-1 0 1 0 0,1 0 0 0 0,0 0 0 0 0,0 0-1 0 0,-1 1 1 0 0,1-1 0 0 0,0 0-1 0 0,0 0 1 0 0,-1 0 0 0 0,-3 3-9 0 0,-1-1 0 0 0,1 1 1 0 0,-1 0-1 0 0,1 0 1 0 0,0 1-1 0 0,0-1 0 0 0,1 1 1 0 0,-1 0-1 0 0,1 0 0 0 0,-1 0 1 0 0,1 0-1 0 0,0 0 0 0 0,1 1 1 0 0,-4 8-1 0 0,2-4 8 0 0,0 0 0 0 0,1 0 0 0 0,0 1 0 0 0,0 0 0 0 0,1-1 0 0 0,-1 19 0 0 0,3-18-4 0 0,0 0 0 0 0,1 0-1 0 0,1 0 1 0 0,0 0 0 0 0,0 0 0 0 0,1 0-1 0 0,0-1 1 0 0,0 1 0 0 0,1-1 0 0 0,0 0-1 0 0,9 13 1 0 0,7 8 40 0 0,44 50 0 0 0,-60-75-27 0 0,2 2 62 0 0,0-1 0 0 0,0 0 0 0 0,0 0 0 0 0,1 0 0 0 0,14 9 0 0 0,-16-13-312 0 0,-1 0 0 0 0,1 0 0 0 0,0 0 0 0 0,7 2 0 0 0,-7-3-965 0 0,1 0 1 0 0,-1 0 0 0 0,1-1 0 0 0,8 0 0 0 0,4-2-5436 0 0</inkml:trace>
</inkml:ink>
</file>

<file path=ppt/ink/ink9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00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189 495 3223 0 0,'-2'1'240'0'0,"-21"5"-35"0"0,10-3 1361 0 0,1-2 0 0 0,-1 0 0 0 0,0-1 0 0 0,1 0 0 0 0,-1-1 0 0 0,-17-3 0 0 0,27 4-1462 0 0,0-1 0 0 0,0 0 0 0 0,1 0 0 0 0,-1-1 0 0 0,1 1 0 0 0,-1 0 0 0 0,1-1 0 0 0,0 1 1 0 0,-1-1-1 0 0,1 0 0 0 0,0 0 0 0 0,0 0 0 0 0,0 0 0 0 0,1 0 0 0 0,-1-1 0 0 0,0 1 0 0 0,1 0 0 0 0,-1-1 0 0 0,1 1 0 0 0,0-1 0 0 0,0 1 0 0 0,-1-5 0 0 0,-1-1 104 0 0,1-1 0 0 0,0 0 0 0 0,1 0 0 0 0,-1 0 0 0 0,1-15 0 0 0,1-1-130 0 0,2-1 0 0 0,0 1 0 0 0,1-1 0 0 0,2 1 1 0 0,0 0-1 0 0,10-24 0 0 0,-12 39-130 0 0,1 0 1 0 0,1 0 0 0 0,0 0 0 0 0,0 1-1 0 0,0 0 1 0 0,1 0 0 0 0,1 1 0 0 0,-1-1-1 0 0,2 1 1 0 0,-1 1 0 0 0,1-1 0 0 0,0 2-1 0 0,0-1 1 0 0,1 1 0 0 0,0 0 0 0 0,0 0-1 0 0,11-4 1 0 0,1 2 31 0 0,1 1 0 0 0,0 1 0 0 0,0 0 0 0 0,0 2-1 0 0,45-3 1 0 0,-39 6 177 0 0,0 2 0 0 0,0 0 0 0 0,0 2 0 0 0,41 10 0 0 0,-61-11-98 0 0,0 0 0 0 0,0 1 0 0 0,0 0-1 0 0,-1 0 1 0 0,1 1 0 0 0,-1 0 0 0 0,1 0 0 0 0,-1 1-1 0 0,9 8 1 0 0,-13-11-55 0 0,-1 0 1 0 0,0 0-1 0 0,0 1 0 0 0,0-1 0 0 0,0 1 0 0 0,0-1 0 0 0,-1 1 0 0 0,1 0 1 0 0,-1 0-1 0 0,0 0 0 0 0,0 0 0 0 0,0 0 0 0 0,0 0 0 0 0,0 0 0 0 0,0 0 1 0 0,-1 0-1 0 0,0 0 0 0 0,1 0 0 0 0,-1 1 0 0 0,-1-1 0 0 0,1 0 0 0 0,0 0 1 0 0,-1 0-1 0 0,1 0 0 0 0,-1 0 0 0 0,0 0 0 0 0,-2 6 0 0 0,-3 1-4 0 0,1 0 0 0 0,-1 0 0 0 0,-1 0 0 0 0,1-1 0 0 0,-2 0 0 0 0,1 0 0 0 0,-1-1 0 0 0,-17 14 0 0 0,-9 3 0 0 0,-38 23 0 0 0,63-43 0 0 0,-22 13 0 0 0,-1-1 0 0 0,-35 13 0 0 0,-70 19 0 0 0,80-30 0 0 0,50-16-22 0 0,0 0 0 0 0,-1-1 0 0 0,1 0 0 0 0,-1 0 0 0 0,0-1 0 0 0,1 0 0 0 0,-16 0 0 0 0,22-1 8 0 0,0 0 0 0 0,1-1-1 0 0,-1 1 1 0 0,1 0 0 0 0,-1-1 0 0 0,1 1-1 0 0,-1-1 1 0 0,1 1 0 0 0,-1-1-1 0 0,1 1 1 0 0,-1-1 0 0 0,1 1 0 0 0,0-1-1 0 0,-1 1 1 0 0,1-1 0 0 0,0 1-1 0 0,-1-1 1 0 0,1 0 0 0 0,0 1 0 0 0,0-1-1 0 0,-1 1 1 0 0,1-1 0 0 0,0 0 0 0 0,0 1-1 0 0,0-1 1 0 0,0 0 0 0 0,0 1-1 0 0,0-1 1 0 0,0 0 0 0 0,0 1 0 0 0,0-1-1 0 0,0 0 1 0 0,1 1 0 0 0,-1-1-1 0 0,0-1 1 0 0,1 2 3 0 0,0-4-329 0 0,0 1-1 0 0,0 0 1 0 0,0 0 0 0 0,1-1-1 0 0,-1 1 1 0 0,1 0 0 0 0,0 1 0 0 0,0-1-1 0 0,0 0 1 0 0,6-4 0 0 0,-5 2-1448 0 0,11-10-3820 0 0</inkml:trace>
</inkml:ink>
</file>

<file path=ppt/ink/ink9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00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43 13015 0 0,'3'-4'65'0'0,"4"-6"394"0"0,1 2 0 0 0,10-12 0 0 0,-17 19 139 0 0,-3 2-575 0 0,0 0-1 0 0,0 0 0 0 0,0 0 1 0 0,0 0-1 0 0,0 1 0 0 0,0-1 1 0 0,0 0-1 0 0,-2 3 0 0 0,-1 0-21 0 0,-22 16 145 0 0,1 2 1 0 0,1 0 0 0 0,1 2-1 0 0,1 1 1 0 0,-31 43 0 0 0,37-41 92 0 0,2 1 1 0 0,1 1-1 0 0,1 0 1 0 0,1 1-1 0 0,-10 44 1 0 0,10-22-69 0 0,2 0 0 0 0,-5 85 0 0 0,3-12 5 0 0,9-108-179 0 0,0 11-98 0 0,-1-1 0 0 0,-1 0 1 0 0,-2 0-1 0 0,-14 39 1 0 0,12-46-1352 0 0,2-4-4446 0 0</inkml:trace>
</inkml:ink>
</file>

<file path=ppt/ink/ink9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00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52 5063 0 0,'0'0'232'0'0,"-2"-1"-13"0"0,-8-5-174 0 0,8 5 350 0 0,0-1-1 0 0,0 1 1 0 0,0-1-1 0 0,-1 1 1 0 0,1 0-1 0 0,0 0 1 0 0,0 0-1 0 0,-1 0 1 0 0,1 0-1 0 0,0 1 0 0 0,-5-1 1 0 0,0 0 2729 0 0,5 1-2974 0 0,0 0 1 0 0,0 1-1 0 0,1-1 1 0 0,-1 1 0 0 0,0 0-1 0 0,1-1 1 0 0,-1 1-1 0 0,1 0 1 0 0,-1 0 0 0 0,1 0-1 0 0,-1 0 1 0 0,1 0-1 0 0,-3 3 1 0 0,-14 18 567 0 0,0 3-411 0 0,1 1 0 0 0,2 1 0 0 0,1 1 0 0 0,-15 39 0 0 0,26-56-152 0 0,0 0 1 0 0,-2 19-1 0 0,5-25-81 0 0,-1 0-1 0 0,1-1 0 0 0,0 1 0 0 0,1 0 0 0 0,-1-1 1 0 0,1 1-1 0 0,0-1 0 0 0,3 9 0 0 0,-4-12-55 0 0,1-1-1 0 0,-1 1 1 0 0,1 0-1 0 0,-1-1 1 0 0,1 1 0 0 0,0-1-1 0 0,-1 1 1 0 0,1-1-1 0 0,0 1 1 0 0,-1-1-1 0 0,1 0 1 0 0,0 1-1 0 0,0-1 1 0 0,-1 0 0 0 0,1 1-1 0 0,0-1 1 0 0,0 0-1 0 0,0 0 1 0 0,1 0-1 0 0,0 1 43 0 0,3 0 4 0 0,0 0 0 0 0,0-1 1 0 0,-1 0-1 0 0,1 1 0 0 0,0-1 0 0 0,0-1 1 0 0,0 1-1 0 0,0-1 0 0 0,0 0 1 0 0,9-3-1 0 0,6-3 168 0 0,21-10 1 0 0,-34 14-176 0 0,22-10 47 0 0,-1-2-1 0 0,-1-1 1 0 0,0-2-1 0 0,-1 0 1 0 0,-1-2 0 0 0,-1 0-1 0 0,-1-2 1 0 0,38-45-1 0 0,-54 58-106 0 0,7-8 20 0 0,-1 0 0 0 0,0-1 0 0 0,10-21 1 0 0,-22 39-28 0 0,-1 0 1 0 0,0 0-1 0 0,0 0 1 0 0,0 0-1 0 0,0-1 1 0 0,1 1 0 0 0,-1 0-1 0 0,0 0 1 0 0,0-1-1 0 0,0 1 1 0 0,0 0 0 0 0,0 0-1 0 0,0-1 1 0 0,0 1-1 0 0,0 0 1 0 0,1 0 0 0 0,-1-1-1 0 0,0 1 1 0 0,0 0-1 0 0,0 0 1 0 0,0-1 0 0 0,0 1-1 0 0,0 0 1 0 0,-1 0-1 0 0,1-1 1 0 0,0 1-1 0 0,0 0 1 0 0,0 0 0 0 0,0-1-1 0 0,0 1 1 0 0,0 0-1 0 0,0 0 1 0 0,0-1 0 0 0,-1 1-1 0 0,1 0 1 0 0,0 0-1 0 0,0 0 1 0 0,0-1 0 0 0,0 1-1 0 0,-1 0 1 0 0,1 0-1 0 0,-13 2-99 0 0,-14 12 59 0 0,21-9 66 0 0,1 1 0 0 0,1-1 0 0 0,-1 1 1 0 0,1 0-1 0 0,0 1 0 0 0,0-1 0 0 0,1 1 1 0 0,0 0-1 0 0,0 0 0 0 0,0 0 0 0 0,1 0 0 0 0,0 0 1 0 0,-1 8-1 0 0,2-6 29 0 0,0 1-1 0 0,0-1 1 0 0,1 0 0 0 0,0 1-1 0 0,0-1 1 0 0,1 0 0 0 0,0 1-1 0 0,1-1 1 0 0,0 0 0 0 0,3 9 0 0 0,-1-10-33 0 0,-1 0 0 0 0,2 0 0 0 0,-1-1 0 0 0,1 0 0 0 0,0 0 0 0 0,0 0 0 0 0,1 0 0 0 0,0-1 0 0 0,0 0 0 0 0,1 0 0 0 0,0-1 0 0 0,12 9 0 0 0,-10-9-181 0 0,0 0-1 0 0,0 0 1 0 0,1-1 0 0 0,-1-1-1 0 0,1 1 1 0 0,0-2-1 0 0,0 1 1 0 0,0-1 0 0 0,0-1-1 0 0,16 1 1 0 0,1-4-526 0 0</inkml:trace>
</inkml:ink>
</file>

<file path=ppt/ink/ink9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01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 9935 0 0,'0'0'898'0'0,"-1"1"-741"0"0,0 0-70 0 0,0 0 0 0 0,0-1 1 0 0,0 1-1 0 0,0 0 0 0 0,0 0 0 0 0,0 0 1 0 0,0 0-1 0 0,1 0 0 0 0,-1 0 0 0 0,0 0 1 0 0,1 0-1 0 0,-1 0 0 0 0,1 0 0 0 0,-1 0 1 0 0,1 1-1 0 0,-1 1 0 0 0,1-2-25 0 0,0-1 1 0 0,0 1-1 0 0,0 0 0 0 0,0 0 0 0 0,0 0 0 0 0,0 0 1 0 0,1 0-1 0 0,-1 0 0 0 0,0-1 0 0 0,0 1 0 0 0,1 0 1 0 0,-1 0-1 0 0,1 0 0 0 0,-1-1 0 0 0,1 1 0 0 0,-1 0 1 0 0,2 0-1 0 0,-1 1 71 0 0,1 0 0 0 0,0 0 0 0 0,0-1 1 0 0,0 1-1 0 0,0-1 0 0 0,0 0 0 0 0,0 0 0 0 0,0 0 1 0 0,1 0-1 0 0,-1 0 0 0 0,5 1 0 0 0,23 0 562 0 0,0-1 1 0 0,0-1-1 0 0,0-2 0 0 0,36-6 0 0 0,-37 4-444 0 0,91-14 707 0 0,94-8-928 0 0,-197 26-1273 0 0</inkml:trace>
</inkml:ink>
</file>

<file path=ppt/ink/ink9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01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0 160 17391 0 0,'4'-8'144'0'0,"0"1"0"0"0,1 0-1 0 0,-1 0 1 0 0,2 0 0 0 0,-1 1-1 0 0,1-1 1 0 0,-1 1 0 0 0,2 1-1 0 0,-1-1 1 0 0,1 1 0 0 0,-1 0-1 0 0,2 0 1 0 0,-1 1 0 0 0,0 0 0 0 0,1 0-1 0 0,13-4 1 0 0,8-2 465 0 0,0 1 0 0 0,41-7 0 0 0,59-1-243 0 0,-106 14-323 0 0,10 0 24 0 0,0 2 0 0 0,-1 1 1 0 0,39 5-1 0 0,95 24-4731 0 0,-141-23-1844 0 0</inkml:trace>
</inkml:ink>
</file>

<file path=ppt/ink/ink9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09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38 7831 0 0,'1'-1'356'0'0,"16"-35"5043"0"0,-24 44-3220 0 0,1-1-2096 0 0,1 1 1 0 0,0 0-1 0 0,0 0 0 0 0,1 0 1 0 0,-3 10-1 0 0,-14 46 19 0 0,13-37-70 0 0,-19 60 87 0 0,5 1 0 0 0,-17 128-1 0 0,38-203-108 0 0,0 1 0 0 0,0 0 1 0 0,1-1-1 0 0,1 1 0 0 0,0-1 0 0 0,3 16 0 0 0,-3-28-15 0 0,-1 0 0 0 0,0 1 0 0 0,0-1 0 0 0,1 0 0 0 0,-1 0 0 0 0,0 1 0 0 0,1-1 0 0 0,-1 0 0 0 0,1 0 0 0 0,0 1 0 0 0,0-1-1 0 0,-1 0 1 0 0,1 0 0 0 0,0 0 0 0 0,1 1 0 0 0,-1 3-1755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1:06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39 4607 0 0,'9'-6'204'0'0,"0"0"-1"0"0,0-1 0 0 0,13-12 10378 0 0,-24 19-10465 0 0,1 0 1 0 0,-1 0-1 0 0,1 0 0 0 0,-1 0 0 0 0,1 0 1 0 0,-1 0-1 0 0,1 0 0 0 0,0 1 1 0 0,-1-1-1 0 0,1 0 0 0 0,-1 1 0 0 0,0 0 1 0 0,-1 0 31 0 0,-25 10 528 0 0,0 0 0 0 0,-36 22 0 0 0,-2 1-5 0 0,-24 7-191 0 0,-90 44 111 0 0,134-61-380 0 0,-77 56 0 0 0,118-76-193 0 0,-1 0-1 0 0,1 1 1 0 0,0-1 0 0 0,1 1 0 0 0,-9 10 0 0 0,13-14-18 0 0,-1 0 1 0 0,1 0 0 0 0,-1-1-1 0 0,1 1 1 0 0,-1 0 0 0 0,1 0-1 0 0,-1 0 1 0 0,1 0 0 0 0,0 0-1 0 0,-1 0 1 0 0,1 0 0 0 0,0 0 0 0 0,0 0-1 0 0,0 0 1 0 0,0 0 0 0 0,0 0-1 0 0,0 1 1 0 0,6 6-16 0 0,-5-7 1 0 0,2 2-20 0 0,-1-1 0 0 0,1 0 0 0 0,0 0 0 0 0,-1 0-1 0 0,1 0 1 0 0,0-1 0 0 0,0 1 0 0 0,1-1 0 0 0,-1 0-1 0 0,0 1 1 0 0,6 0 0 0 0,42 5-283 0 0,-26-4 119 0 0,-21-3 192 0 0,253 44-908 0 0,-238-39 999 0 0,-1 0-1 0 0,1 1 1 0 0,-1 0 0 0 0,-1 2-1 0 0,19 9 1 0 0,-29-13-31 0 0,-1 1-1 0 0,1-1 1 0 0,-1 1 0 0 0,-1 0 0 0 0,1 1 0 0 0,8 9-1 0 0,-11-11-33 0 0,0 0-1 0 0,-1 1 0 0 0,1-1 0 0 0,-1 0 0 0 0,0 1 0 0 0,0 0 0 0 0,-1-1 0 0 0,1 1 0 0 0,-1 0 0 0 0,0 0 0 0 0,0 7 1 0 0,-1-9 30 0 0,0 1 1 0 0,0-1 0 0 0,0 0 0 0 0,0 1 0 0 0,-1-1 0 0 0,1 0 0 0 0,-1 1-1 0 0,0-1 1 0 0,0 0 0 0 0,-1 0 0 0 0,1 0 0 0 0,0 0 0 0 0,-1 0 0 0 0,-3 5-1 0 0,1-4 21 0 0,0 0-1 0 0,0 0 0 0 0,0 0 0 0 0,0 0 0 0 0,0-1 0 0 0,-1 0 0 0 0,1 0 0 0 0,-8 3 0 0 0,-5 2 101 0 0,-1-2 1 0 0,0 0-1 0 0,-1-1 1 0 0,-21 4-1 0 0,3-4-66 0 0,1-2-1 0 0,-1-2 0 0 0,-65-4 1 0 0,0-1-250 0 0,28 5-1405 0 0</inkml:trace>
</inkml:ink>
</file>

<file path=ppt/ink/ink9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10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9 199 11775 0 0,'0'0'539'0'0,"-1"1"-10"0"0,-7 0 1563 0 0,10-1-1438 0 0,110-20 1437 0 0,182-57 0 0 0,-62 12-1278 0 0,-169 51-562 0 0,113-10 1 0 0,-169 23-240 0 0,0 1 0 0 0,1 0 0 0 0,-1 1-1 0 0,1 0 1 0 0,-1 0 0 0 0,0 0 0 0 0,9 4-1 0 0,-15-5-19 0 0,0 1 0 0 0,1-1 0 0 0,-1 1 0 0 0,0-1 0 0 0,0 1 0 0 0,1 0 0 0 0,-1 0 0 0 0,0 0 0 0 0,0 0 0 0 0,0 0 0 0 0,0 0 0 0 0,0 0 0 0 0,0 0 0 0 0,0 0 0 0 0,0 0 0 0 0,-1 0 0 0 0,2 3 0 0 0,-2-3-22 0 0,1 1 1 0 0,-1 0-1 0 0,0-1 0 0 0,0 1 0 0 0,0-1 1 0 0,0 1-1 0 0,0 0 0 0 0,-1-1 0 0 0,1 1 1 0 0,0 0-1 0 0,-1-1 0 0 0,1 1 0 0 0,-1-1 0 0 0,0 1 1 0 0,1-1-1 0 0,-1 1 0 0 0,0-1 0 0 0,0 0 1 0 0,-1 2-1 0 0,-8 11-538 0 0,-1 0-1 0 0,0-2 1 0 0,-1 1 0 0 0,-17 13-1 0 0,-56 36-4329 0 0,52-41 2819 0 0</inkml:trace>
</inkml:ink>
</file>

<file path=ppt/ink/ink9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10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437 179 11687 0 0,'-15'9'340'0'0,"0"-2"-1"0"0,-1 1 0 0 0,-21 6 2239 0 0,43-24-1675 0 0,-2 6-730 0 0,3-5 106 0 0,1-1-1 0 0,1 1 1 0 0,-1 1-1 0 0,2-1 1 0 0,-1 2-1 0 0,18-12 1 0 0,70-34 795 0 0,-58 33-739 0 0,-18 8-125 0 0,44-20 223 0 0,-58 29-393 0 0,1 1 1 0 0,0-1-1 0 0,-1 1 1 0 0,1 0 0 0 0,0 1-1 0 0,14-1 1 0 0,-5 5 31 0 0,-15-3-65 0 0,0 1 0 0 0,0 0 0 0 0,0 0 1 0 0,0-1-1 0 0,0 1 0 0 0,0 1 0 0 0,0-1 1 0 0,0 0-1 0 0,-1 0 0 0 0,1 1 1 0 0,0-1-1 0 0,-1 1 0 0 0,0-1 0 0 0,1 1 1 0 0,-1 0-1 0 0,0 0 0 0 0,1 0 0 0 0,-1-1 1 0 0,1 5-1 0 0,-1-3-5 0 0,0 0 0 0 0,-1 0 0 0 0,1 0 0 0 0,-1 1-1 0 0,0-1 1 0 0,0 0 0 0 0,0 0 0 0 0,0 1 0 0 0,-1-1 0 0 0,1 0 0 0 0,-3 6 0 0 0,0 2-4 0 0,-2-1 0 0 0,1 0 0 0 0,-1 0 0 0 0,-1 0 0 0 0,0 0 0 0 0,-11 13 0 0 0,11-16 1 0 0,-31 39 23 0 0,-1-2-1 0 0,-54 46 1 0 0,27-39-294 0 0,-94 55-1 0 0,49-35-131 0 0,28-7 273 0 0,20-13 67 0 0,49-42 82 0 0,0 1 0 0 0,1 1-1 0 0,-21 23 1 0 0,21-18 104 0 0,11-12-86 0 0,1-1 3 0 0,-1 0 76 0 0,4 1 39 0 0,-3-4-143 0 0,0 1-1 0 0,0 0 1 0 0,0-1-1 0 0,0 1 0 0 0,1 0 1 0 0,-1-1-1 0 0,0 1 1 0 0,0 0-1 0 0,1-1 1 0 0,-1 1-1 0 0,0-1 0 0 0,1 1 1 0 0,-1-1-1 0 0,1 1 1 0 0,0 0-1 0 0,5 3 42 0 0,-1-1-1 0 0,1 0 0 0 0,0 0 1 0 0,0-1-1 0 0,0 1 1 0 0,0-1-1 0 0,1-1 0 0 0,-1 1 1 0 0,12 0-1 0 0,9 0 200 0 0,29-1 0 0 0,-37-1-144 0 0,221-7 620 0 0,-10 1 383 0 0,-1 16-534 0 0,-191-5-652 0 0,-14-1-107 0 0,26 0 1 0 0,-48-4-74 0 0,-1-2-994 0 0,0 2 1159 0 0,-1 0 0 0 0,0 0 0 0 0,0 0 1 0 0,0 0-1 0 0,1 0 0 0 0,-1 0 0 0 0,0 0 0 0 0,0 0 1 0 0,1 0-1 0 0,-1 0 0 0 0,0 0 0 0 0,0 0 1 0 0,1 0-1 0 0,-1 0 0 0 0,0 0 0 0 0,0 0 0 0 0,1 0 1 0 0,-1 0-1 0 0,0 0 0 0 0,1 0-15 0 0,-1 0 1 0 0,0 0-1 0 0,1 0 0 0 0,-1 0 0 0 0,0 0 1 0 0,1 0-1 0 0,-1 0 0 0 0,0 0 0 0 0,1 0 1 0 0,-1 0-1 0 0,1 0 0 0 0,-1 0 1 0 0,0 0-1 0 0,1 0 0 0 0,-1 0 0 0 0,0 0 1 0 0,1 0-1 0 0,-1-1 0 0 0,0 1 0 0 0,1 0 1 0 0,-1 0-1 0 0,0 0 0 0 0,0-1 0 0 0,1 1 1 0 0,-1 0-1 0 0,0-1 0 0 0,0 1 1 0 0,1 0-1 0 0,-1 0 0 0 0,0-1 0 0 0,0 0 1 0 0,11-12-2117 0 0</inkml:trace>
</inkml:ink>
</file>

<file path=ppt/ink/ink9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11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1839 0 0,'0'0'80'0'0</inkml:trace>
</inkml:ink>
</file>

<file path=ppt/ink/ink9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11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81 6911 0 0,'1'-4'212'0'0,"1"0"0"0"0,0 0-1 0 0,-1-1 1 0 0,0 1 0 0 0,0 0-1 0 0,0-1 1 0 0,0-5-1 0 0,-1 9 50 0 0,0-1-1 0 0,-1 1 0 0 0,1 0 0 0 0,0-1 1 0 0,-1 1-1 0 0,1 0 0 0 0,-1 0 0 0 0,0-1 1 0 0,1 1-1 0 0,-1 0 0 0 0,0 0 0 0 0,0 0 1 0 0,1 0-1 0 0,-1 0 0 0 0,0 0 0 0 0,0 0 1 0 0,0 0-1 0 0,0 0 0 0 0,0 0 0 0 0,-1 0 1 0 0,1 1-1 0 0,0-1 0 0 0,0 1 0 0 0,-1-1 1 0 0,1 0-1 0 0,0 1 0 0 0,-2-1 0 0 0,-9-2-17 0 0,0 0-1 0 0,0 0 0 0 0,0 1 1 0 0,0 1-1 0 0,0 0 0 0 0,-20 2 1 0 0,-1 1-207 0 0,-38 8 1 0 0,57-7-18 0 0,1-1 1 0 0,-1 2 0 0 0,1 0-1 0 0,0 1 1 0 0,0 0 0 0 0,0 1 0 0 0,1 0-1 0 0,0 1 1 0 0,0 0 0 0 0,1 1 0 0 0,0 0-1 0 0,0 1 1 0 0,1 1 0 0 0,0-1 0 0 0,0 2-1 0 0,1-1 1 0 0,1 1 0 0 0,0 0-1 0 0,-12 22 1 0 0,5-1 35 0 0,2 1 1 0 0,0 0-1 0 0,3 1 0 0 0,-12 62 0 0 0,12-29 67 0 0,-2 106 0 0 0,12-146-114 0 0,1 0-1 0 0,1 0 0 0 0,8 40 1 0 0,-5-48-1 0 0,0 0 1 0 0,1-1-1 0 0,2 1 1 0 0,-1-2-1 0 0,19 31 1 0 0,4-3 62 0 0,46 54 0 0 0,48 37 27 0 0,-111-122-131 0 0,1 2 1 0 0,-2 0-1 0 0,0 0 0 0 0,-1 1 1 0 0,16 33-1 0 0,-22-39 6 0 0,-1 0-1 0 0,0 1 1 0 0,0 0 0 0 0,-2-1 0 0 0,1 1-1 0 0,-2 0 1 0 0,1 0 0 0 0,-2 0 0 0 0,1 0-1 0 0,-2 0 1 0 0,-1 14 0 0 0,-2-4 25 0 0,-1-1 0 0 0,-1 0 0 0 0,-1-1 0 0 0,-1 1 0 0 0,-14 26 0 0 0,-62 92 89 0 0,62-107-28 0 0,-2-1 1 0 0,0-1-1 0 0,-2-1 0 0 0,-50 43 1 0 0,65-64 6 0 0,0 0 0 0 0,-1-1 1 0 0,0-1-1 0 0,0 1 0 0 0,0-2 1 0 0,-1 0-1 0 0,0 0 0 0 0,-15 3 0 0 0,12-5 311 0 0,0 0-1 0 0,0-1 0 0 0,-1 0 0 0 0,1-1 0 0 0,-1-1 0 0 0,-19-2 0 0 0,36 2-333 0 0,-1 0-1 0 0,1 0 1 0 0,0 0 0 0 0,-1 0-1 0 0,1-1 1 0 0,0 1 0 0 0,0 0-1 0 0,-1 0 1 0 0,1 0 0 0 0,0 0-1 0 0,-1 0 1 0 0,1 0 0 0 0,0 0-1 0 0,0 0 1 0 0,-1-1 0 0 0,1 1-1 0 0,0 0 1 0 0,0 0 0 0 0,-1 0-1 0 0,1-1 1 0 0,0 1-1 0 0,0 0 1 0 0,0 0 0 0 0,0 0-1 0 0,-1-1 1 0 0,1 1 0 0 0,0 0-1 0 0,0-1 1 0 0,0 1 0 0 0,0 0-1 0 0,0 0 1 0 0,0-1 0 0 0,-1 1-1 0 0,1 0 1 0 0,0-1 0 0 0,0 1-1 0 0,0 0 1 0 0,0 0 0 0 0,0-1-1 0 0,0 0 1 0 0,1 0-39 0 0,-1-1-1 0 0,1 1 1 0 0,0 0-1 0 0,-1-1 1 0 0,1 1 0 0 0,0-1-1 0 0,0 1 1 0 0,0 0 0 0 0,1-2-1 0 0,0 0-358 0 0,1 0-1 0 0,0 0 0 0 0,0 0 0 0 0,0 1 1 0 0,1-1-1 0 0,-1 1 0 0 0,5-4 0 0 0,8 2-4851 0 0,0 1-1520 0 0</inkml:trace>
</inkml:ink>
</file>

<file path=ppt/ink/ink9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13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 2303 0 0,'0'0'13367'0'0,"0"2"-13247"0"0,-12 34 200 0 0,-12 54-32 0 0,-3 31-177 0 0,-6-1 1 0 0,-66 160 0 0 0,87-250-102 0 0,-23 55-10 0 0,28-67-31 0 0,-7 23 1 0 0,10-27-9 0 0,-1-1 1 0 0,0 1 0 0 0,-10 16 0 0 0,7-21-818 0 0</inkml:trace>
</inkml:ink>
</file>

<file path=ppt/ink/ink9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13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43 174 2759 0 0,'-1'2'207'0'0,"-40"34"16129"0"0,103-47-15664 0 0,1-3-1 0 0,66-24 1 0 0,116-57-379 0 0,-224 86-280 0 0,5-2-4 0 0,1 0 0 0 0,46-11 0 0 0,-70 21-290 0 0,7 12-1182 0 0,-4-1-154 0 0</inkml:trace>
</inkml:ink>
</file>

<file path=ppt/ink/ink9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14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 7831 0 0,'0'0'603'0'0,"-1"2"-396"0"0,-4 5 572 0 0,0-1 0 0 0,0 1-1 0 0,-1-1 1 0 0,0 0 0 0 0,0-1 0 0 0,0 1 0 0 0,-1-1 0 0 0,0 0 0 0 0,-12 6 0 0 0,3-1-512 0 0,0 0 0 0 0,0 1 1 0 0,1 1-1 0 0,-20 20 0 0 0,-50 61-334 0 0,76-82 142 0 0,-17 18 86 0 0,-33 42 229 0 0,51-60-303 0 0,0 0 0 0 0,1 1 0 0 0,0 0-1 0 0,-7 18 1 0 0,13-25-23 0 0,-3 8 6 0 0,4 3 20 0 0,0-14-86 0 0,1-1 1 0 0,-1 0-1 0 0,0 1 0 0 0,1-1 1 0 0,-1 0-1 0 0,1 1 0 0 0,0-1 0 0 0,-1 0 1 0 0,1 0-1 0 0,0 0 0 0 0,0 0 1 0 0,0 0-1 0 0,0 1 0 0 0,0-2 0 0 0,0 1 1 0 0,0 0-1 0 0,2 1 0 0 0,0 0 10 0 0,-1-1-1 0 0,1 1 0 0 0,0-1 1 0 0,0 0-1 0 0,0 0 0 0 0,0-1 1 0 0,5 2-1 0 0,3-1 21 0 0,1-1 0 0 0,-1 0 0 0 0,15-2 0 0 0,89-12-1591 0 0,73-6-4411 0 0,-159 18 877 0 0</inkml:trace>
</inkml:ink>
</file>

<file path=ppt/ink/ink9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14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0 919 0 0,'-20'8'80'0'0</inkml:trace>
</inkml:ink>
</file>

<file path=ppt/ink/ink9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15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77 9671 0 0,'0'0'748'0'0,"1"-2"-492"0"0,3-16 184 0 0,-2 13 185 0 0,1-1 472 0 0,3-6 2624 0 0,-8 13-3632 0 0,-5 2-45 0 0,1 0 1 0 0,0 0-1 0 0,0 1 0 0 0,0-1 0 0 0,0 2 0 0 0,1-1 0 0 0,-1 1 1 0 0,1-1-1 0 0,0 1 0 0 0,-6 9 0 0 0,-8 11 81 0 0,-16 29 0 0 0,25-38-103 0 0,-26 36 63 0 0,25-37 30 0 0,0 1-1 0 0,0 0 1 0 0,2 1 0 0 0,0 0-1 0 0,-11 27 1 0 0,20-41 506 0 0,1-1-550 0 0,0 0-1 0 0,0-1 0 0 0,0 1 0 0 0,1 0 1 0 0,-1 0-1 0 0,1 0 0 0 0,-1-1 1 0 0,1 1-1 0 0,0-1 0 0 0,-1 1 1 0 0,1-1-1 0 0,0 0 0 0 0,0 1 1 0 0,0-1-1 0 0,0 0 0 0 0,0 0 1 0 0,0-1-1 0 0,3 2 0 0 0,2-1 29 0 0,-1 1-1 0 0,1-1 1 0 0,-1-1-1 0 0,1 1 1 0 0,0-1-1 0 0,-1-1 1 0 0,1 1-1 0 0,-1-1 1 0 0,9-2-1 0 0,9-3 111 0 0,26-11 0 0 0,-29 10-134 0 0,4-2-26 0 0,0-1 1 0 0,36-21 0 0 0,-49 24-35 0 0,0-1 0 0 0,-1 0 0 0 0,0-1 0 0 0,0 0 0 0 0,-1-1 0 0 0,16-18 0 0 0,-15 12 13 0 0,-10 11-4 0 0,0 1-16 0 0,0 0-15 0 0,0 0-1 0 0,1 0 0 0 0,-2 0 1 0 0,1 0-1 0 0,0-1 1 0 0,-1 1-1 0 0,0 0 1 0 0,0 0-1 0 0,0 0 0 0 0,0 0 1 0 0,-1 0-1 0 0,1-1 1 0 0,-1 1-1 0 0,0 0 1 0 0,0 0-1 0 0,-1 0 1 0 0,-2-5-1 0 0,-3-10-41 0 0,5 9-16 0 0,-2 0 0 0 0,1 0 0 0 0,-1 1 0 0 0,0-1 0 0 0,-8-11 0 0 0,10 18 49 0 0,0 0 0 0 0,0 0 1 0 0,-1 1-1 0 0,1-1 0 0 0,-1 1 1 0 0,0-1-1 0 0,1 1 0 0 0,-1 0 0 0 0,0 0 1 0 0,0 0-1 0 0,-1 0 0 0 0,1 1 1 0 0,0-1-1 0 0,-1 1 0 0 0,1 0 1 0 0,-1 0-1 0 0,1 0 0 0 0,-1 1 1 0 0,-3-1-1 0 0,-8 0-38 0 0,0 1 0 0 0,0 0 1 0 0,0 1-1 0 0,-1 1 0 0 0,2 0 1 0 0,-1 1-1 0 0,0 1 0 0 0,0 0 1 0 0,1 1-1 0 0,-21 11 0 0 0,32-15-119 0 0,1 1-1 0 0,-1-1 1 0 0,0 1-1 0 0,1 0 1 0 0,0 0-1 0 0,-1 0 1 0 0,1 0-1 0 0,0 0 0 0 0,0 1 1 0 0,0-1-1 0 0,0 1 1 0 0,1-1-1 0 0,-1 1 1 0 0,1 0-1 0 0,-1 0 1 0 0,1 0-1 0 0,0-1 1 0 0,0 1-1 0 0,0 0 1 0 0,0 4-1 0 0,-2 10-5998 0 0</inkml:trace>
</inkml:ink>
</file>

<file path=ppt/ink/ink9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15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25 8751 0 0,'2'-1'674'0'0,"18"-11"-208"0"0,-19 11 590 0 0,-1-3 348 0 0,-1-1 2605 0 0,-7 3-2990 0 0,6 2-1200 0 0,-9 0 386 0 0,-1 1-1 0 0,1 0 1 0 0,-1 0-1 0 0,1 1 1 0 0,0 0 0 0 0,-16 6-1 0 0,-64 30 365 0 0,63-25-323 0 0,-34 23 0 0 0,50-28-192 0 0,0 1 0 0 0,1 0 0 0 0,0 0 0 0 0,0 1 0 0 0,-9 12 0 0 0,12-9 10 0 0,7-12-61 0 0,1 0 1 0 0,0 0-1 0 0,-1-1 0 0 0,1 1 0 0 0,0 0 1 0 0,0 0-1 0 0,-1 0 0 0 0,1 0 0 0 0,0 1 1 0 0,0-1-1 0 0,0 0 0 0 0,0 0 0 0 0,0 0 1 0 0,1 0-1 0 0,-1 0 0 0 0,0 0 0 0 0,0 0 1 0 0,1-1-1 0 0,-1 1 0 0 0,0 0 0 0 0,2 2 1 0 0,-1-1-2 0 0,0-1 0 0 0,1 1 0 0 0,0 0 0 0 0,-1 0 0 0 0,1-1 0 0 0,0 1 0 0 0,0-1 0 0 0,0 1 0 0 0,2 0 1 0 0,3 2-18 0 0,0-1 1 0 0,0 0 0 0 0,0-1-1 0 0,0 1 1 0 0,9 1 0 0 0,18 2-90 0 0,-1 2 0 0 0,48 17 1 0 0,-70-21 87 0 0,-1 0 0 0 0,0 1 1 0 0,-1 1-1 0 0,1-1 1 0 0,-1 2-1 0 0,0-1 0 0 0,0 1 1 0 0,-1 0-1 0 0,0 1 0 0 0,-1 0 1 0 0,13 17-1 0 0,-17-21 12 0 0,-1 0 1 0 0,1 1-1 0 0,-1-1 0 0 0,0 1 0 0 0,-1-1 1 0 0,1 1-1 0 0,-1 0 0 0 0,0 0 0 0 0,0 0 1 0 0,-1 0-1 0 0,1 0 0 0 0,-1-1 0 0 0,0 1 1 0 0,-1 0-1 0 0,0 7 0 0 0,-3 3 4 0 0,2-11 5 0 0,0 1 0 0 0,0-1 0 0 0,-1-1 0 0 0,1 1-1 0 0,-1 0 1 0 0,1-1 0 0 0,-1 1 0 0 0,0-1 0 0 0,-1 0-1 0 0,1 0 1 0 0,-5 4 0 0 0,1-3 65 0 0,0 0 0 0 0,0 0 0 0 0,-1 0 0 0 0,1-1 0 0 0,-14 5 0 0 0,0-3 203 0 0,0-1 1 0 0,-1 0 0 0 0,-38 0-1 0 0,6-5 305 0 0,-60-8-1 0 0,42 3-1874 0 0,-1 2-5170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50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343 251 16871 0 0,'0'0'5005'0'0,"2"2"-4674"0"0,3 0-242 0 0,-1 0 0 0 0,1 0 0 0 0,-1 0 0 0 0,1 0 0 0 0,0-1 0 0 0,0 0 0 0 0,0 0 0 0 0,-1 0 0 0 0,1 0 0 0 0,6-1 0 0 0,54-1 399 0 0,-65 1-487 0 0,45-3 224 0 0,69-15-1 0 0,-87 12-327 0 0,0-1-1 0 0,0-2 0 0 0,44-20 1 0 0,-63 24-21 0 0,1 1 1 0 0,-1-1-1 0 0,0-1 0 0 0,-1 1 1 0 0,1-1-1 0 0,6-8 0 0 0,-11 11 67 0 0,-1 1-1 0 0,0-1 0 0 0,1 0 0 0 0,-1 0 0 0 0,-1 0 1 0 0,1 0-1 0 0,0 0 0 0 0,-1 0 0 0 0,1 0 0 0 0,-1 0 1 0 0,0-1-1 0 0,0 1 0 0 0,0 0 0 0 0,-1-1 0 0 0,1 1 1 0 0,-1-1-1 0 0,0 1 0 0 0,0-1 0 0 0,-1-5 1 0 0,-1-6-33 0 0,-4-13-130 0 0,5 26 209 0 0,0 0-1 0 0,0 1 1 0 0,0-1-1 0 0,0 1 1 0 0,0-1-1 0 0,0 1 1 0 0,0 0 0 0 0,0-1-1 0 0,-1 1 1 0 0,1 0-1 0 0,0 0 1 0 0,-1 0-1 0 0,1 0 1 0 0,-4-2-1 0 0,-2 0-24 0 0,-1 1 0 0 0,1-1 0 0 0,-1 1 0 0 0,0 0 0 0 0,1 1 0 0 0,-1 0 0 0 0,0 0 0 0 0,-10 1 0 0 0,-7 0-54 0 0,-32 6 0 0 0,31-2 67 0 0,-1 2 0 0 0,1 1 0 0 0,0 1 0 0 0,0 1 0 0 0,-41 20 0 0 0,34-11 77 0 0,0 2 1 0 0,2 1 0 0 0,-44 36-1 0 0,-66 71 842 0 0,116-103-675 0 0,1 2 1 0 0,2 0-1 0 0,-27 41 0 0 0,43-58-163 0 0,0 0-1 0 0,0 1 0 0 0,1-1 1 0 0,1 1-1 0 0,0 0 0 0 0,0 0 1 0 0,-4 21-1 0 0,8-30-42 0 0,0 1-1 0 0,0-1 1 0 0,0 1 0 0 0,0-1-1 0 0,0 0 1 0 0,1 1 0 0 0,-1-1-1 0 0,1 0 1 0 0,-1 1 0 0 0,1-1-1 0 0,0 0 1 0 0,0 0 0 0 0,0 0-1 0 0,0 0 1 0 0,0 0 0 0 0,3 3-1 0 0,-1-2 18 0 0,-1 0 0 0 0,1-1 0 0 0,0 0 0 0 0,-1 0 0 0 0,1 0 0 0 0,0 0-1 0 0,0 0 1 0 0,1-1 0 0 0,-1 1 0 0 0,4 0 0 0 0,7 2 93 0 0,0 0 1 0 0,0-2-1 0 0,1 0 1 0 0,18 0-1 0 0,-26-1-91 0 0,360-8 1586 0 0,-238 0-1158 0 0,77-5-1072 0 0,-181 11-228 0 0,-10 0-1092 0 0,0 0-3580 0 0,0 0-2025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1:07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59 6911 0 0,'26'-18'622'0'0,"-19"13"172"0"0,0 1 0 0 0,-1-1 1 0 0,2 1-1 0 0,-1 0 0 0 0,0 1 0 0 0,11-4 1 0 0,-8 4-198 0 0,-6 2-200 0 0,0-1 0 0 0,0 1 0 0 0,0 1 0 0 0,0-1-1 0 0,7 0 1 0 0,-9 1 74 0 0,-2 13 155 0 0,0-9-533 0 0,0 1 1 0 0,0 0-1 0 0,0-1 1 0 0,-1 1-1 0 0,1 0 0 0 0,-1 0 1 0 0,-3 8-1 0 0,-37 85 560 0 0,-79 141 0 0 0,0-3-295 0 0,-25 123-152 0 0,117-286-76 0 0,15-41 77 0 0,-1-1-1 0 0,-26 42 1 0 0,30-56-175 0 0,-2-1 0 0 0,0 0 1 0 0,-1-1-1 0 0,0-1 0 0 0,-25 22 1 0 0,29-30-201 0 0,0 0 1 0 0,-1-1 0 0 0,-17 8 0 0 0,-8 5-1824 0 0,33-17 692 0 0</inkml:trace>
</inkml:ink>
</file>

<file path=ppt/ink/ink9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16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534 124 3679 0 0,'-2'-1'284'0'0,"-4"-1"-71"0"0,0 0 1 0 0,-1 1-1 0 0,1 0 0 0 0,-1 0 0 0 0,1 0 0 0 0,-10 0 0 0 0,6 2 1461 0 0,0 0 0 0 0,0 0 0 0 0,-14 4 0 0 0,23-5-1569 0 0,0 0 1 0 0,1 0-1 0 0,-1 0 0 0 0,0 0 0 0 0,1 1 0 0 0,-1-1 1 0 0,0 0-1 0 0,1 0 0 0 0,-1 1 0 0 0,0-1 0 0 0,1 0 0 0 0,-1 1 1 0 0,1-1-1 0 0,-1 1 0 0 0,1-1 0 0 0,-1 1 0 0 0,0 0 1 0 0,1-1-50 0 0,0 0 0 0 0,0 1 1 0 0,0-1-1 0 0,0 0 1 0 0,0 0-1 0 0,1 1 0 0 0,-1-1 1 0 0,0 0-1 0 0,0 0 1 0 0,0 1-1 0 0,0-1 0 0 0,0 0 1 0 0,0 0-1 0 0,1 0 1 0 0,-1 1-1 0 0,0-1 0 0 0,0 0 1 0 0,0 0-1 0 0,1 0 1 0 0,-1 0-1 0 0,0 1 1 0 0,0-1-1 0 0,1 0 0 0 0,-1 0 1 0 0,0 0-1 0 0,0 0 1 0 0,1 0-1 0 0,2 2 65 0 0,0-1 0 0 0,1 0 1 0 0,-1 0-1 0 0,0-1 0 0 0,6 2 0 0 0,1-2 0 0 0,0-1-1 0 0,-1 0 1 0 0,1 0-1 0 0,0-1 1 0 0,15-4 0 0 0,47-21 442 0 0,-41 15-420 0 0,3-1-22 0 0,8-4 197 0 0,2 2-1 0 0,60-13 1 0 0,-83 24-164 0 0,1-1-68 0 0,0 2 0 0 0,26-2 0 0 0,-46 5-26 0 0,-3 3-53 0 0,0 0 0 0 0,0 0 0 0 0,0 0-1 0 0,0 0 1 0 0,0-1 0 0 0,-1 1 0 0 0,1 0-1 0 0,-1-1 1 0 0,0 1 0 0 0,-4 3 0 0 0,5-4 2 0 0,-21 21 48 0 0,0-1 0 0 0,-1-1 0 0 0,-48 34 0 0 0,56-45-42 0 0,-22 18 39 0 0,-121 91 56 0 0,63-45-68 0 0,40-33-4 0 0,-64 62-1 0 0,69-57-5 0 0,-1-2 0 0 0,-2-2 0 0 0,-84 50 0 0 0,132-90-30 0 0,0 0-3 0 0,-10 12 54 0 0,15-13-35 0 0,0-1 0 0 0,-1 0 1 0 0,1 1-1 0 0,-1-1 0 0 0,1 0 1 0 0,0 1-1 0 0,0-1 1 0 0,-1 0-1 0 0,1 1 0 0 0,0-1 1 0 0,0 1-1 0 0,-1-1 1 0 0,1 1-1 0 0,0-1 0 0 0,0 0 1 0 0,0 1-1 0 0,0-1 0 0 0,0 1 1 0 0,0-1-1 0 0,-1 1 1 0 0,1-1-1 0 0,0 1 0 0 0,0-1 1 0 0,1 1-1 0 0,-1-1 1 0 0,0 1-1 0 0,0 0-4 0 0,1-1 1 0 0,-1 1-1 0 0,1-1 0 0 0,-1 1 1 0 0,1-1-1 0 0,-1 0 1 0 0,1 1-1 0 0,-1-1 0 0 0,1 0 1 0 0,0 1-1 0 0,-1-1 1 0 0,1 0-1 0 0,-1 0 0 0 0,1 0 1 0 0,0 0-1 0 0,1 0 0 0 0,30 0 265 0 0,-29 0-232 0 0,145-16 579 0 0,57-3-320 0 0,-190 18-264 0 0,227-8 576 0 0,-232 9-592 0 0,1 1 0 0 0,-1 0 0 0 0,0 0 0 0 0,0 1 0 0 0,19 6 0 0 0,-27-7-93 0 0,-9 10-5374 0 0</inkml:trace>
</inkml:ink>
</file>

<file path=ppt/ink/ink9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16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2 13823 0 0,'0'0'1062'0'0,"-3"-1"-576"0"0,1 1-315 0 0,0 0 0 0 0,-1 0 0 0 0,1 0 0 0 0,0 0 0 0 0,-1 0 0 0 0,1 1 0 0 0,-1-1 0 0 0,1 1-1 0 0,0 0 1 0 0,0-1 0 0 0,-1 1 0 0 0,1 0 0 0 0,0 0 0 0 0,0 0 0 0 0,0 1 0 0 0,-2 0 0 0 0,0 2-105 0 0,0-1 0 0 0,1 1 1 0 0,-1-1-1 0 0,1 1 1 0 0,0 0-1 0 0,0 0 1 0 0,-3 6-1 0 0,-1 5-74 0 0,0 1 0 0 0,1 0-1 0 0,-7 27 1 0 0,6-18 319 0 0,2 0 0 0 0,-3 30 0 0 0,7-48-232 0 0,1 0 0 0 0,0 0-1 0 0,0 0 1 0 0,1 0-1 0 0,-1 0 1 0 0,2 0-1 0 0,-1 0 1 0 0,1 0 0 0 0,0 0-1 0 0,0-1 1 0 0,1 1-1 0 0,5 9 1 0 0,-6-14-43 0 0,0 1 1 0 0,0-1-1 0 0,0 0 0 0 0,0 0 0 0 0,1 0 1 0 0,-1 0-1 0 0,0-1 0 0 0,1 1 1 0 0,-1-1-1 0 0,1 1 0 0 0,4 0 1 0 0,-3 0 20 0 0,2 1 13 0 0,1-1 0 0 0,-1 0-1 0 0,1 0 1 0 0,-1-1 0 0 0,1 0-1 0 0,0 0 1 0 0,-1 0 0 0 0,10-1-1 0 0,54-7 445 0 0,-56 5-442 0 0,10 0 51 0 0,-1-2-1 0 0,31-10 1 0 0,-45 11-139 0 0,-1 0 0 0 0,1-1 0 0 0,-1 0 1 0 0,0 0-1 0 0,0-1 0 0 0,0 0 0 0 0,0-1 1 0 0,12-11-1 0 0,-12 9-90 0 0,-1-1 0 0 0,-1 1 1 0 0,1-1-1 0 0,-2 0 0 0 0,1-1 1 0 0,7-16-1 0 0,-6 7-67 0 0,-1-1-1 0 0,8-33 1 0 0,-12 43 173 0 0,-2 8 53 0 0,-8 14 22 0 0,7-9-60 0 0,0 0 0 0 0,0-1 0 0 0,0 1 0 0 0,0 0 1 0 0,1-1-1 0 0,0 1 0 0 0,-1 0 0 0 0,1-1 0 0 0,0 1 0 0 0,0 0 0 0 0,1 0 1 0 0,-1-1-1 0 0,1 1 0 0 0,-1 0 0 0 0,1-1 0 0 0,0 1 0 0 0,0 0 0 0 0,0-1 1 0 0,0 1-1 0 0,0-1 0 0 0,0 1 0 0 0,1-1 0 0 0,0 0 0 0 0,2 3 0 0 0,5 6 85 0 0,0 0 0 0 0,1-1-1 0 0,15 12 1 0 0,-25-22-96 0 0,13 11 91 0 0,44 38 220 0 0,102 67 0 0 0,-134-101-3210 0 0,-23-14 1057 0 0</inkml:trace>
</inkml:ink>
</file>

<file path=ppt/ink/ink9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18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1 212 3223 0 0,'0'0'4708'0'0,"1"-2"-4373"0"0,3 0-1142 0 0,-2 0 1309 0 0,0 1 1 0 0,0 0-1 0 0,0-1 0 0 0,0 1 0 0 0,0 0 1 0 0,0 0-1 0 0,0 0 0 0 0,0 1 1 0 0,1-1-1 0 0,-1 0 0 0 0,0 1 0 0 0,4-1 1 0 0,26 0-171 0 0,1-3 0 0 0,53-12 0 0 0,-38 7-263 0 0,39-7 26 0 0,183-33 611 0 0,-238 44-599 0 0,-9 0 60 0 0,0 2 1 0 0,0 0-1 0 0,0 2 1 0 0,40 2-1 0 0,233 26 305 0 0,-80-28 27 0 0,-86 0-172 0 0,101 0 1055 0 0,-210 0-1330 0 0,263-13 520 0 0,-171 3-494 0 0,12-3-17 0 0,129 5 0 0 0,-216 9-61 0 0,128 9 0 0 0,8 16 36 0 0,-93-11 46 0 0,-35-10-24 0 0,-1-2 1 0 0,0-2 0 0 0,46-6 0 0 0,-45 3 20 0 0,141-10 404 0 0,127-7 989 0 0,-203 20-1388 0 0,-49 0-83 0 0,85-9-1 0 0,-86 1 56 0 0,165-27-37 0 0,-104 18 197 0 0,-105 16-155 0 0,0 0 0 0 0,0 2 0 0 0,0 0 0 0 0,0 1 0 0 0,19 5 0 0 0,-30-7-49 0 0,-4 1-5 0 0,0-1 0 0 0,1 1 0 0 0,-1-1 0 0 0,0 1 0 0 0,0 0 0 0 0,0 0 0 0 0,0 0 0 0 0,0 0 0 0 0,3 3 0 0 0,16 9 2 0 0,-19-10-17 0 0,0-2-53 0 0,-2 2-415 0 0,0-2 416 0 0,0 0-1 0 0,1 0 1 0 0,-1 0 0 0 0,0 0 0 0 0,0 0-1 0 0,-1 0 1 0 0,1 1 0 0 0,0-1 0 0 0,0 0-1 0 0,-1 0 1 0 0,1 0 0 0 0,0 0 0 0 0,-1 0 0 0 0,1 0-1 0 0,-1 0 1 0 0,1 0 0 0 0,-1 0 0 0 0,0 0-1 0 0,1 0 1 0 0,-1 0 0 0 0,0-1 0 0 0,-1 2-1 0 0,0 0-737 0 0,-1 0 0 0 0,0-1 0 0 0,1 1 0 0 0,-1-1 0 0 0,0 0 0 0 0,0 0-1 0 0,-3 1 1 0 0,-9 2-5746 0 0</inkml:trace>
</inkml:ink>
</file>

<file path=ppt/ink/ink9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19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246 204 9439 0 0,'0'0'859'0'0,"1"-2"-710"0"0,0 1 13 0 0,0-1 0 0 0,0 1-1 0 0,1 0 1 0 0,-1-1-1 0 0,0 1 1 0 0,0 0 0 0 0,1 0-1 0 0,-1-1 1 0 0,1 1 0 0 0,-1 0-1 0 0,1 1 1 0 0,-1-1-1 0 0,4-1 1 0 0,1-1 2181 0 0,-2 2-1945 0 0,-1 0 0 0 0,1 0 1 0 0,-1-1-1 0 0,1 1 0 0 0,-1-1 0 0 0,4-3 1 0 0,4-1 151 0 0,97-41 2377 0 0,-43 20-2186 0 0,90-25 1 0 0,-100 35-677 0 0,-36 12-46 0 0,0 0 0 0 0,0 2 1 0 0,36-3-1 0 0,-54 6-19 0 0,0 0 0 0 0,0 0 0 0 0,0 0 0 0 0,0 0 0 0 0,0 0 0 0 0,0 0 0 0 0,0 0 0 0 0,0 0 0 0 0,-1 1 0 0 0,1-1 0 0 0,0 0 0 0 0,2 1 0 0 0,-2 0-1 0 0,-1 0-1 0 0,1 0 1 0 0,0 0-1 0 0,-1-1 1 0 0,1 1-1 0 0,-1 0 1 0 0,1 0-1 0 0,-1 0 1 0 0,0 0-1 0 0,1 0 1 0 0,-1 0-1 0 0,0 0 1 0 0,0 0-1 0 0,1 0 1 0 0,-1 0-1 0 0,0 0 1 0 0,0 0-1 0 0,0 0 1 0 0,0 0-1 0 0,0 0 1 0 0,-1 0-1 0 0,1 1 1 0 0,0-1-1 0 0,0 0 1 0 0,-1 0-1 0 0,1-1 1 0 0,0 1-1 0 0,-1 0 1 0 0,0 2-1 0 0,-2 2-14 0 0,0 1 0 0 0,0-1 0 0 0,-6 9 0 0 0,-12 10-41 0 0,0-2 1 0 0,-43 36 0 0 0,21-21 14 0 0,6-5-53 0 0,-1-2 0 0 0,-55 32 0 0 0,-90 40-226 0 0,152-85 311 0 0,-126 74 10 0 0,79-44 0 0 0,69-42 2 0 0,5-4-4 0 0,1 1 0 0 0,-1 1 1 0 0,1-1-1 0 0,0 0 0 0 0,0 1 0 0 0,-6 5 0 0 0,9-8 2 0 0,0 0-1 0 0,0 0 0 0 0,-1 0 1 0 0,1 0-1 0 0,0 1 0 0 0,0-1 1 0 0,0 0-1 0 0,-1 0 0 0 0,1 0 1 0 0,0 0-1 0 0,0 1 0 0 0,0-1 1 0 0,0 0-1 0 0,-1 0 0 0 0,1 1 1 0 0,0-1-1 0 0,0 0 0 0 0,0 0 1 0 0,0 1-1 0 0,0-1 1 0 0,0 0-1 0 0,0 0 0 0 0,0 1 1 0 0,0-1-1 0 0,0 0 0 0 0,0 1 1 0 0,0-1-1 0 0,0 0 0 0 0,0 0 1 0 0,0 1-1 0 0,0-1 0 0 0,1 1 12 0 0,1-1-1 0 0,-1 1 1 0 0,0-1 0 0 0,1 1-1 0 0,-1-1 1 0 0,1 0 0 0 0,-1 1-1 0 0,1-1 1 0 0,-1 0 0 0 0,1 0-1 0 0,-1 0 1 0 0,1 0 0 0 0,-1-1-1 0 0,1 1 1 0 0,1-1 0 0 0,27-5 170 0 0,52-19 202 0 0,-42 12-171 0 0,1 1 1 0 0,1 2-1 0 0,65-7 0 0 0,-86 16-189 0 0,-1 2 0 0 0,1 0 0 0 0,-1 1 0 0 0,0 1-1 0 0,0 1 1 0 0,29 9 0 0 0,-24-6-40 0 0,0-2 0 0 0,0-1 1 0 0,0-1-1 0 0,0-1 0 0 0,1-1 0 0 0,26-3 0 0 0,152-25-232 0 0,-23 2 43 0 0,-158 23-158 0 0,-14 0 43 0 0,1 1 0 0 0,-1 1 0 0 0,1 0 0 0 0,-1 0 0 0 0,14 2 1 0 0,-20-1-574 0 0,9 5-5372 0 0</inkml:trace>
</inkml:ink>
</file>

<file path=ppt/ink/ink9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20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109 614 7743 0 0,'0'0'704'0'0,"3"1"-581"0"0,15 6-69 0 0,-15-3-27 0 0,0-2 1 0 0,-1 0 68 0 0,11 9 10663 0 0,-59-1-10490 0 0,32-9-243 0 0,-1-2-1 0 0,-20-2 0 0 0,17 0 1 0 0,14 1-10 0 0,2 0-4 0 0,-7-6 9 0 0,8 5-7 0 0,-1 0 0 0 0,1 0 0 0 0,0 0 0 0 0,0 0 0 0 0,1 0 0 0 0,-1 0 0 0 0,1 0 0 0 0,0 0 0 0 0,-1-1 0 0 0,1 1 0 0 0,0 0 0 0 0,1 0 0 0 0,-1 0 1 0 0,2-6-1 0 0,1-5 40 0 0,10-24 1 0 0,-12 36-55 0 0,23-62 72 0 0,41-80 0 0 0,-53 122-103 0 0,1 1-1 0 0,1 0 1 0 0,1 0-1 0 0,1 2 1 0 0,0 0-1 0 0,39-33 1 0 0,-29 31-201 0 0,55-34 1 0 0,-64 46 144 0 0,0 0 0 0 0,1 2-1 0 0,0 0 1 0 0,34-9 0 0 0,-19 9 12 0 0,38-4 0 0 0,-54 10 71 0 0,-1 1 0 0 0,0 0 0 0 0,0 1 1 0 0,26 5-1 0 0,-22-2 83 0 0,-1 2-1 0 0,1 0 1 0 0,-1 1 0 0 0,0 0 0 0 0,0 2 0 0 0,-1 0-1 0 0,-1 1 1 0 0,1 1 0 0 0,-2 1 0 0 0,25 21 0 0 0,-36-28-68 0 0,-1 0 1 0 0,1-1-1 0 0,-1 2 1 0 0,0-1 0 0 0,0 0-1 0 0,-1 1 1 0 0,0 0 0 0 0,0 0-1 0 0,0 0 1 0 0,-1 0-1 0 0,1 0 1 0 0,-1 0 0 0 0,-1 1-1 0 0,1-1 1 0 0,-1 1 0 0 0,-1-1-1 0 0,1 1 1 0 0,-1-1-1 0 0,0 1 1 0 0,0 0 0 0 0,-1-1-1 0 0,0 1 1 0 0,0-1 0 0 0,-1 1-1 0 0,0-1 1 0 0,0 0 0 0 0,0 0-1 0 0,-1 0 1 0 0,1 0-1 0 0,-2 0 1 0 0,1 0 0 0 0,-1-1-1 0 0,1 1 1 0 0,-1-1 0 0 0,-7 7-1 0 0,-1-2 0 0 0,0-1 0 0 0,-1 0 0 0 0,1-1 0 0 0,-2 0 0 0 0,1-1 0 0 0,-1 0 0 0 0,-21 7 0 0 0,-107 23 103 0 0,110-29-108 0 0,-193 46-70 0 0,97-24-126 0 0,98-22-12 0 0,28-7-87 0 0,-1 0-79 0 0,1-1 1615 0 0,-5 1-5718 0 0,7-2 4273 0 0,0 1 0 0 0,0 0 1 0 0,-1-1-1 0 0,1 1 0 0 0,0-1 0 0 0,0 1 0 0 0,0 0 0 0 0,0-1 0 0 0,0 1 1 0 0,0-1-1 0 0,0 1 0 0 0,0 0 0 0 0,0-1 0 0 0,0 1 0 0 0,0-1 1 0 0,0 1-1 0 0,0 0 0 0 0,0-1 0 0 0,0 1 0 0 0,0-1 0 0 0,0 1 0 0 0,0 0 1 0 0,1-1-1 0 0,-1 1 0 0 0,0-1 0 0 0,9-19-1185 0 0,5-3-1 0 0</inkml:trace>
</inkml:ink>
</file>

<file path=ppt/ink/ink9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20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809 71 6447 0 0,'1'-3'298'0'0,"10"-30"90"0"0,-10 19-111 0 0,-2 13-108 0 0,1 0 1 0 0,0 0-1 0 0,-1 0 0 0 0,1 0 1 0 0,0 0-1 0 0,-1 1 1 0 0,1-1-1 0 0,-1 0 0 0 0,0 0 1 0 0,1 1-1 0 0,-1-1 0 0 0,1 0 1 0 0,-1 1-1 0 0,0-1 0 0 0,0 1 1 0 0,1-1-1 0 0,-1 1 0 0 0,0-1 1 0 0,0 1-1 0 0,0-1 0 0 0,0 1 1 0 0,-19-5 3051 0 0,19 5-3178 0 0,0 0 1 0 0,0 0-1 0 0,1 0 1 0 0,-1 0 0 0 0,0 0-1 0 0,0 0 1 0 0,1 0-1 0 0,-1 1 1 0 0,0-1 0 0 0,1 0-1 0 0,-1 0 1 0 0,0 1-1 0 0,0-1 1 0 0,1 0 0 0 0,-1 1-1 0 0,1-1 1 0 0,-1 1-1 0 0,0 0 1 0 0,-2 1 40 0 0,-5 3-30 0 0,0 1 1 0 0,0 0 0 0 0,1 0-1 0 0,0 0 1 0 0,0 1 0 0 0,1 0-1 0 0,0 1 1 0 0,-6 8 0 0 0,-38 70 226 0 0,39-67-212 0 0,-155 290 925 0 0,87-127 141 0 0,68-153-936 0 0,-5 6 7 0 0,-1 0-1 0 0,-1-2 1 0 0,-2 0-1 0 0,-1-1 1 0 0,-2-2-1 0 0,-45 49 1 0 0,39-52-133 0 0,0-2 0 0 0,-55 37 0 0 0,35-27 40 0 0,39-27-60 0 0,10-8-52 0 0,0 0 0 0 0,0 0 0 0 0,0 0 0 0 0,0 0 0 0 0,0 0 0 0 0,0 0 0 0 0,0 0-1 0 0,0 0 1 0 0,0 0 0 0 0,1 0 0 0 0,-1 0 0 0 0,0 0 0 0 0,0 0 0 0 0,0 0 0 0 0,0 0 0 0 0,0 0 0 0 0,0 0-1 0 0,0 0 1 0 0,0 0 0 0 0,0 0 0 0 0,0 0 0 0 0,0 0 0 0 0,0 0 0 0 0,0 0 0 0 0,0 0 0 0 0,1 0 0 0 0,-1 0 0 0 0,0 0-1 0 0,0 0 1 0 0,0 0 0 0 0,0 1 0 0 0,0-1 0 0 0,0 0 0 0 0,0 0 0 0 0,0 0 0 0 0,0 0 0 0 0,0 0 0 0 0,0 0-1 0 0,0 0 1 0 0,0 0 0 0 0,0 0 0 0 0,0 0 0 0 0,0 0 0 0 0,0 0 0 0 0,0 1 0 0 0,0-1 0 0 0,0 0 0 0 0,0 0 0 0 0,0 0-1 0 0,0 0 1 0 0,0 0 0 0 0,0 0 0 0 0,0 0 0 0 0,0 0 0 0 0,0 0 0 0 0,0 0 0 0 0,0 0 0 0 0,0 0 0 0 0,14 3-119 0 0,0-1 0 0 0,1 0 0 0 0,-1-1 0 0 0,1-1 0 0 0,26-3 0 0 0,-32 2-178 0 0,35-2-842 0 0</inkml:trace>
</inkml:ink>
</file>

<file path=ppt/ink/ink9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20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32 5983 0 0,'7'-6'123'0'0,"-4"3"-59"0"0,0 1 0 0 0,0-1 1 0 0,0 1-1 0 0,1-1 1 0 0,-1 1-1 0 0,1 0 0 0 0,15-7 10473 0 0,-21 12-10176 0 0,-48 54 1122 0 0,-7 11-252 0 0,51-59-1109 0 0,0 1 1 0 0,0 0-1 0 0,1 0 1 0 0,0 0 0 0 0,-7 21-1 0 0,9-18-67 0 0,0 0 1 0 0,0 0-1 0 0,2 0 0 0 0,-1 0 1 0 0,2 1-1 0 0,0-1 0 0 0,2 15 1 0 0,-2-22-45 0 0,1-1 1 0 0,1 0-1 0 0,-1 1 1 0 0,1-1 0 0 0,0 0-1 0 0,0 0 1 0 0,0 0-1 0 0,6 8 1 0 0,-6-10 7 0 0,0 0 1 0 0,1-1-1 0 0,-1 1 1 0 0,1 0 0 0 0,0-1-1 0 0,-1 0 1 0 0,1 0-1 0 0,0 1 1 0 0,0-2-1 0 0,1 1 1 0 0,-1 0 0 0 0,0-1-1 0 0,1 1 1 0 0,4 0-1 0 0,5 1 59 0 0,-1-1 0 0 0,2-1 0 0 0,-1 0 0 0 0,0 0-1 0 0,0-2 1 0 0,0 1 0 0 0,0-2 0 0 0,0 0 0 0 0,0 0 0 0 0,18-6-1 0 0,-2-2 8 0 0,0-1 0 0 0,-1-1 0 0 0,36-22 0 0 0,-35 17-62 0 0,-2-2 1 0 0,0-2-1 0 0,-1 0 0 0 0,-1-1 1 0 0,40-49-1 0 0,-49 54-15 0 0,-7 8 3 0 0,-1 0 0 0 0,-1 0 1 0 0,1-1-1 0 0,11-20 0 0 0,-16 20-22 0 0,-17 16-53 0 0,6-2 48 0 0,0 1 0 0 0,0 0 0 0 0,1 1 0 0 0,0-1 0 0 0,0 2 0 0 0,0-1 0 0 0,0 1 0 0 0,1 0 0 0 0,0 0 0 0 0,1 0 0 0 0,-5 9 0 0 0,6-10 15 0 0,1 0 0 0 0,0 1 1 0 0,1-1-1 0 0,0 1 0 0 0,0 0 0 0 0,0 0 0 0 0,1 0 1 0 0,0 0-1 0 0,0 0 0 0 0,0 0 0 0 0,1 0 0 0 0,1 0 1 0 0,-1 0-1 0 0,1 0 0 0 0,2 8 0 0 0,-1-6 5 0 0,1 0-1 0 0,0 0 1 0 0,0-1 0 0 0,1 1-1 0 0,0-1 1 0 0,1 0-1 0 0,0 0 1 0 0,0 0 0 0 0,1-1-1 0 0,0 0 1 0 0,0 0-1 0 0,1 0 1 0 0,7 6 0 0 0,9 4 60 0 0,1 0 0 0 0,46 24 0 0 0,-17-11-16 0 0,15 7-1704 0 0,-35-20-6035 0 0</inkml:trace>
</inkml:ink>
</file>

<file path=ppt/ink/ink9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8:53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17843 10426 9183 0 0,'0'0'1034'0'0,"2"-1"-1094"0"0,5 0-2 0 0,-1 0 0 0 0,1-1 0 0 0,-1 0 0 0 0,1-1 0 0 0,-1 1 0 0 0,0-1 0 0 0,0 0 0 0 0,0-1 0 0 0,-1 1 0 0 0,1-1 0 0 0,-1 0 0 0 0,8-8 0 0 0,11-9 709 0 0,-14 13-282 0 0,-6 4-117 0 0,0 1 0 0 0,1 0 0 0 0,0-1 0 0 0,0 1 0 0 0,0 1 0 0 0,0-1 0 0 0,0 1 0 0 0,0 0 0 0 0,0 0 0 0 0,1 0 0 0 0,9-1 0 0 0,12-4 320 0 0,15-5 5 0 0,-34 11-532 0 0,0-1 0 0 0,0 0 0 0 0,0-1 0 0 0,8-3 0 0 0,104-62 24 0 0,-80 45-56 0 0,-25 15-10 0 0,24-8 0 0 0,-1 0 14 0 0,80-37 92 0 0,67-35 598 0 0,-145 68-140 0 0,-21 9-408 0 0,31-15 1 0 0,8-4-102 0 0,-27 12-25 0 0,62-25 0 0 0,38-4-37 0 0,-111 40 11 0 0,105-38 14 0 0,127-39 30 0 0,-237 79-46 0 0,415-130 316 0 0,-384 116-307 0 0,55-32 1 0 0,-54 28 46 0 0,11-6-61 0 0,82-45 136 0 0,-101 55-62 0 0,82-32 192 0 0,-18 9 214 0 0,-43 15-105 0 0,33-12-58 0 0,-73 30-300 0 0,0-1 0 0 0,0-1 0 0 0,-2 0 0 0 0,1-2 0 0 0,20-17 0 0 0,-20 15-11 0 0,17-15-41 0 0,42-45 1 0 0,-26 22 25 0 0,10-5 26 0 0,142-148 44 0 0,-147 134 145 0 0,-3-3-1 0 0,54-102 0 0 0,7-46-261 0 0,-74 132-36 0 0,47-122-70 0 0,-51 107 139 0 0,30-152 0 0 0,-48 150 170 0 0,-6-1 0 0 0,0-149-1 0 0,12-182 76 0 0,-21 396-125 0 0,-3-72 0 0 0,-12-43 285 0 0,5 81-233 0 0,-9-67-38 0 0,-59-254-1 0 0,19 117-58 0 0,47 214 54 0 0,3 0 1 0 0,4-81-1 0 0,3 109 85 0 0,2-247 594 0 0,-7 251-753 0 0,-1 1-1 0 0,-2-1 1 0 0,-1 1 0 0 0,-2 0 0 0 0,-1 1 0 0 0,-15-34-1 0 0,-9-1-2 0 0,-3 1 0 0 0,-46-64 0 0 0,-6 16-99 0 0,45 60 76 0 0,0 4-191 0 0,-71-65 0 0 0,-6-5-279 0 0,-83-77 272 0 0,177 175 198 0 0,-18-18-2 0 0,-29-25 0 0 0,-11-7 1 0 0,-35-26 73 0 0,-179-150 169 0 0,228 191-238 0 0,-133-84 0 0 0,145 103-5 0 0,-11-7 0 0 0,-170-114-274 0 0,137 87 220 0 0,-27-21 54 0 0,-136-85 0 0 0,-21 0 257 0 0,223 138-223 0 0,-143-81 19 0 0,56 61-53 0 0,74 32 0 0 0,-177-60 0 0 0,25 10 0 0 0,-55-10 0 0 0,266 85 0 0 0,-39-12 0 0 0,13 3 0 0 0,-48-7 0 0 0,-66-13 0 0 0,-47-6 0 0 0,-215-33-165 0 0,168 24 50 0 0,230 45 115 0 0,-139-28 0 0 0,57 4 0 0 0,-111-25 0 0 0,68 17-5 0 0,10 1 64 0 0,1 1-22 0 0,16 3 0 0 0,-73-19-15 0 0,-19-4 20 0 0,139 39-35 0 0,-229-40 50 0 0,-376-15-57 0 0,199 39 0 0 0,261 18 0 0 0,78 3 0 0 0,-106-5 0 0 0,-263 7 0 0 0,330 6 0 0 0,-70-2 0 0 0,-42-15 0 0 0,234 15 0 0 0,-145-5 0 0 0,-38-4 0 0 0,178 7 18 0 0,-305-18 305 0 0,-342 18-192 0 0,661 6-131 0 0,-131 4 0 0 0,-116-4 0 0 0,128-4 0 0 0,-216 4 0 0 0,168-9 0 0 0,-33-1 0 0 0,79 21 0 0 0,-29-1 0 0 0,86-11 64 0 0,22-1-108 0 0,-119 12 0 0 0,-241 16 44 0 0,204-18 0 0 0,74-2 0 0 0,144-5-5 0 0,-155-2 74 0 0,15-1-69 0 0,49 2 0 0 0,-145-1 0 0 0,-24-9 0 0 0,-137-2 11 0 0,191 4 39 0 0,125 3 6 0 0,51 3-24 0 0,-103-3 163 0 0,-460 12 157 0 0,398 5-352 0 0,137-6 0 0 0,-70 0 0 0 0,95-5 0 0 0,-151-1 0 0 0,137 4 0 0 0,-109 21 0 0 0,-215 24 0 0 0,353-45 0 0 0,-133 8 0 0 0,-109-23-54 0 0,79 0 20 0 0,161 10 34 0 0,6-1 0 0 0,-48 4 0 0 0,2 1 0 0 0,11-1 0 0 0,-121-1 0 0 0,0-16 0 0 0,127 9 0 0 0,14-1 51 0 0,-83-23 0 0 0,106 22 28 0 0,26 6-72 0 0,-12-2-5 0 0,-22-2 0 0 0,18 4-2 0 0,2 1 0 0 0,10 0 0 0 0,6 0 0 0 0,-9-2 0 0 0,-5-4 0 0 0,-54-18 0 0 0,59 22 0 0 0,1 0 0 0 0,-1 0 0 0 0,-16 1 0 0 0,18 1 0 0 0,-41-1 0 0 0,34 2 0 0 0,-1-1 0 0 0,1 0 0 0 0,-27-7 0 0 0,37 5 0 0 0,1 0 0 0 0,-1-1 0 0 0,0 0 0 0 0,1-1 0 0 0,-11-6 0 0 0,-42-34 0 0 0,60 43 0 0 0,-51-45 43 0 0,10 7-22 0 0,37 34-21 0 0,-41-40 0 0 0,-7-14 53 0 0,18 15-39 0 0,4 2-17 0 0,18 25 3 0 0,-18-32 0 0 0,22 34 0 0 0,8 13-2 0 0,0-2 4 0 0,-4-14 9 0 0,5 17 19 0 0,3 4-67 0 0,7 7 25 0 0,2 2 12 0 0,-1 3-11 0 0,1-1-31 0 0,-2-1 31 0 0,2-1 11 0 0,1 1 0 0 0,-1 0 0 0 0,-1 0 0 0 0,-2 3 0 0 0,-1 0 0 0 0,-2 2 0 0 0,-2-1 0 0 0,-2 0 0 0 0,0-2 0 0 0,0 1 0 0 0,-2 5 0 0 0,-1-15 0 0 0,0 0 0 0 0,1 0 0 0 0,-6 17 0 0 0,4-14 0 0 0,-10 31 0 0 0,10-27 0 0 0,-5 7 0 0 0,5-16 0 0 0,0 0 0 0 0,-6 6 0 0 0,0 0 0 0 0,0 0 0 0 0,8-8 0 0 0,-4 5 0 0 0,15-1 0 0 0,-2 0-12 0 0,-5-2-36 0 0,-1 6 47 0 0,-2-9 2 0 0,0 0 0 0 0,0 0 1 0 0,0 0-1 0 0,0 0 0 0 0,0 0 1 0 0,0 0-1 0 0,0 0 0 0 0,0 0 1 0 0,0 0-1 0 0,0 0 0 0 0,0 0 1 0 0,0 0-1 0 0,0 0 1 0 0,0 0-1 0 0,0 0 0 0 0,1 0 1 0 0,-1 0-1 0 0,0 0 0 0 0,0 0 1 0 0,0 0-1 0 0,0 0 0 0 0,0 0 1 0 0,0 0-1 0 0,0 0 0 0 0,0 0 1 0 0,0 0-1 0 0,0 0 0 0 0,0 0 1 0 0,0 0-1 0 0,0 0 0 0 0,0 0 0 0 0,2-5 11 0 0,-1 0-1 0 0,1 0 0 0 0,-1-1 0 0 0,0-8 0 0 0,2-16 8 0 0,1 2-19 0 0,6-61 0 0 0,-9 52 0 0 0,-3 13-32 0 0,-4 11-35 0 0,-3 0 25 0 0,6 10-14 0 0,-4-5 45 0 0,-5-2 11 0 0,10 7 0 0 0,-4-7 0 0 0,5 8 0 0 0,0 1-6 0 0,0 0 1 0 0,0-1-1 0 0,0 1 0 0 0,1-1 1 0 0,-1 1-1 0 0,0-1 0 0 0,1 1 1 0 0,-1-1-1 0 0,0-3 0 0 0,1 4 1 0 0,1 0 0 0 0,-1 0 0 0 0,1 1 0 0 0,-1-1 0 0 0,1 0 0 0 0,-1 0 0 0 0,1 0 0 0 0,0 0 0 0 0,0 1 0 0 0,-1-1 0 0 0,1 0 0 0 0,0 1-1 0 0,0-1 1 0 0,1 0 0 0 0,2-2-1 0 0,0 1-36 0 0,5 1 20 0 0,-4 2-20 0 0,7 2 31 0 0,80 16 166 0 0,-55-11-132 0 0,1-2 1 0 0,-1-2 0 0 0,1-2-1 0 0,0-1 1 0 0,0-1 0 0 0,0-3-1 0 0,61-11 1 0 0,194-54-2101 0 0,-253 59-5302 0 0</inkml:trace>
</inkml:ink>
</file>

<file path=ppt/ink/ink9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8:55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113 575 1839 0 0,'-1'-1'134'0'0,"-3"-5"1343"0"0,3 4-1120 0 0,1 0 1 0 0,-1 0-1 0 0,1 0 0 0 0,0-1 1 0 0,0 1-1 0 0,0 0 0 0 0,0 0 1 0 0,0 0-1 0 0,0 0 0 0 0,0 0 1 0 0,1-3-1 0 0,0 2 188 0 0,8-43 502 0 0,-5 33-880 0 0,-2-1 0 0 0,3-15 0 0 0,-6 28 86 0 0,1-1-1 0 0,0 1 0 0 0,-1 0 1 0 0,1 0-1 0 0,-1 0 0 0 0,1-1 1 0 0,-1 1-1 0 0,1 0 0 0 0,-1 0 1 0 0,0 0-1 0 0,1 0 0 0 0,-1 0 1 0 0,0 0-1 0 0,0 0 0 0 0,-2-1 1 0 0,-5-2-232 0 0,4 2 22 0 0,-2-4-17 0 0,5 4-13 0 0,0 0 0 0 0,0 0-1 0 0,0 0 1 0 0,1 0 0 0 0,-1 0-1 0 0,0 0 1 0 0,1 0 0 0 0,-1 0-1 0 0,1-1 1 0 0,0 1 0 0 0,0 0-1 0 0,0-3 1 0 0,-1-1 9 0 0,0-24 31 0 0,2 21-106 0 0,-1 0-1 0 0,1 0 1 0 0,0 0-1 0 0,1 0 1 0 0,0 1-1 0 0,1-1 1 0 0,-1 1 0 0 0,2-1-1 0 0,-1 1 1 0 0,1 0-1 0 0,0 0 1 0 0,1 0-1 0 0,0 1 1 0 0,0 0-1 0 0,1 0 1 0 0,0 0-1 0 0,0 0 1 0 0,14-10-1 0 0,-1 1 106 0 0,1 2 0 0 0,0 1-1 0 0,40-20 1 0 0,-28 20 272 0 0,1 1 0 0 0,0 1 0 0 0,48-9 0 0 0,155-15 565 0 0,-215 32-820 0 0,-14 1-61 0 0,0 1-1 0 0,0 0 1 0 0,1 1 0 0 0,-1 0-1 0 0,8 0 1 0 0,-14 0-4 0 0,1 1 0 0 0,-1-1 0 0 0,0 0-1 0 0,1 1 1 0 0,-1-1 0 0 0,0 1 0 0 0,0-1 0 0 0,0 1 0 0 0,1-1 0 0 0,0 2 0 0 0,-1 0-4 0 0,1-1 1 0 0,-1 0-1 0 0,0 1 0 0 0,0-1 1 0 0,-1 0-1 0 0,1 1 1 0 0,0-1-1 0 0,0 1 1 0 0,-1 0-1 0 0,1-1 1 0 0,-1 1-1 0 0,1 0 1 0 0,-1-1-1 0 0,0 1 1 0 0,0 0-1 0 0,1-1 0 0 0,-1 1 1 0 0,0 0-1 0 0,-1-1 1 0 0,1 1-1 0 0,0 0 1 0 0,0-1-1 0 0,-1 1 1 0 0,0 3-1 0 0,-2 2 0 0 0,1 0 0 0 0,-2 0 0 0 0,1 0-1 0 0,-5 7 1 0 0,-17 24 11 0 0,-3-2 0 0 0,0 0-1 0 0,-3-2 1 0 0,-1-1 0 0 0,-48 39-1 0 0,55-52-15 0 0,-1-2 1 0 0,0-1-1 0 0,-35 16 0 0 0,-88 33-377 0 0,122-55 114 0 0,-1-1 1 0 0,0-2-1 0 0,-58 10 0 0 0,81-18 226 0 0,-1 1 1 0 0,1-1-1 0 0,0 0 0 0 0,-1-1 0 0 0,1 1 0 0 0,0-1 0 0 0,0 0 0 0 0,-1 0 0 0 0,1-1 0 0 0,0 1 1 0 0,0-1-1 0 0,0 0 0 0 0,1-1 0 0 0,-1 1 0 0 0,0-1 0 0 0,-5-4 0 0 0,6-2 48 0 0,1 4-3966 0 0</inkml:trace>
</inkml:ink>
</file>

<file path=ppt/ink/ink9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8:56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53 10047 0 0,'-6'-14'463'0'0,"5"12"-14"0"0,0 0-290 0 0,-1-7-122 0 0,1 7 63 0 0,7-21 271 0 0,-20 43-64 0 0,-21 27-1 0 0,-56 50-177 0 0,-3 5-50 0 0,-51 84 560 0 0,98-123-404 0 0,0-4 420 0 0,10-12 229 0 0,-35 57-1 0 0,67-94-750 0 0,1 0 0 0 0,0 0 0 0 0,0 1 0 0 0,1-1 0 0 0,-3 14 1 0 0,-2 9 123 0 0,5-25-247 0 0,0 1-1 0 0,-1 0 0 0 0,1-1 1 0 0,-2 1-1 0 0,1-1 0 0 0,-9 10 0 0 0,8-12-1139 0 0,0 0 0 0 0,0 0-1 0 0,0-1 1 0 0,-12 8 0 0 0,5-5-3708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1:07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28 314 7367 0 0,'0'1'334'0'0,"0"4"-273"0"0,0-1 0 0 0,0 1 0 0 0,-1-1 1 0 0,1 1-1 0 0,-1-1 0 0 0,-3 9 0 0 0,-1 12 1851 0 0,3-13 876 0 0,-1 0 0 0 0,-6 16 0 0 0,7-21 494 0 0,3-10-3255 0 0,0-1 0 0 0,0 0-1 0 0,1 0 1 0 0,-1 1 0 0 0,1-1 0 0 0,0 1-1 0 0,0 0 1 0 0,0-1 0 0 0,5-3-1 0 0,-4 3-15 0 0,137-158-63 0 0,-82 100-10 0 0,-38 41-31 0 0,0 0 0 0 0,1 1 1 0 0,1 2-1 0 0,1 0 0 0 0,43-25 0 0 0,-53 36 56 0 0,0 1 0 0 0,23-6 1 0 0,-32 10 54 0 0,0 1 0 0 0,0 0 0 0 0,1 0 1 0 0,-1 1-1 0 0,0-1 0 0 0,0 1 0 0 0,1 0 1 0 0,-1 0-1 0 0,0 0 0 0 0,1 1 0 0 0,-1 0 1 0 0,0 0-1 0 0,5 1 0 0 0,-7-1 8 0 0,0 1 0 0 0,0-1 0 0 0,0 1 0 0 0,0 0 0 0 0,-1-1 0 0 0,1 1 0 0 0,0 0 0 0 0,-1 0 0 0 0,1 0 0 0 0,-1 0 0 0 0,0 0 0 0 0,0 1 0 0 0,0-1 0 0 0,0 0 0 0 0,0 0 0 0 0,0 1 0 0 0,-1-1 0 0 0,1 0 0 0 0,-1 1 0 0 0,1 3 0 0 0,0 6 70 0 0,0 1 0 0 0,-1 19 0 0 0,0-31-91 0 0,-8 109 240 0 0,3-56-145 0 0,2 78 0 0 0,3-124-87 0 0,0-4-4 0 0,1 0-1 0 0,-1 0 1 0 0,1 1-1 0 0,0-1 0 0 0,0 0 1 0 0,2 4-1 0 0,6 14-682 0 0,-9-21 478 0 0,1 1 0 0 0,0-1-1 0 0,0 0 1 0 0,0 1 0 0 0,0-1-1 0 0,0 0 1 0 0,0 0-1 0 0,0 1 1 0 0,0-1 0 0 0,0 0-1 0 0,0 0 1 0 0,1-1-1 0 0,-1 1 1 0 0,0 0 0 0 0,2 1-1 0 0,8 1-1439 0 0</inkml:trace>
</inkml:ink>
</file>

<file path=ppt/ink/ink9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8:56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184 133 1375 0 0,'0'0'66'0'0,"-2"-1"-8"0"0,-13-7 8882 0 0,20 11-4042 0 0,1 0-6868 0 0,7 2 2261 0 0,0 0 0 0 0,15 10-1 0 0,-15-8-280 0 0,-11-6-44 0 0,0 0 1 0 0,0 1-1 0 0,1-1 1 0 0,-1 0-1 0 0,1 0 1 0 0,-1 0-1 0 0,1 0 1 0 0,-1-1-1 0 0,1 1 1 0 0,-1-1 0 0 0,1 0-1 0 0,4 1 1 0 0,-1-1-6 0 0,23 0-154 0 0,-17-5 176 0 0,-3 1-5 0 0,25-11 260 0 0,0 0 0 0 0,59-38 0 0 0,34-27 464 0 0,-154 95-734 0 0,0-1 0 0 0,-41 16 0 0 0,47-24 0 0 0,-3 3-56 0 0,1-2 0 0 0,-2-1 0 0 0,-38 5 0 0 0,41-10 137 0 0,12-1 193 0 0,-1 1 0 0 0,1 0 1 0 0,0 0-1 0 0,0 1 0 0 0,0 0 0 0 0,0 1 1 0 0,-12 5-1 0 0,-82 41 329 0 0,88-39-590 0 0,0 0-1 0 0,0 1 1 0 0,1 0 0 0 0,-14 15 0 0 0,24-23 8 0 0,-9 16-69 0 0,12-15 72 0 0,-1 1-1 0 0,2-1 1 0 0,-1 0 0 0 0,0 1-1 0 0,1-1 1 0 0,0 1 0 0 0,-1 5-1 0 0,-1 9 9 0 0,5-13 0 0 0,0-2 0 0 0,2 12 0 0 0,4-1 0 0 0,12 12 21 0 0,1-2 0 0 0,1 0 0 0 0,35 31 0 0 0,-15-15-233 0 0,-38-38 156 0 0,1 0-1 0 0,-1 0 1 0 0,1-1-1 0 0,-1 1 1 0 0,1-1 0 0 0,0 0-1 0 0,0 0 1 0 0,0 0-1 0 0,0-1 1 0 0,0 0-1 0 0,6 1 1 0 0,0-2 60 0 0,0 0 1 0 0,-1-1-1 0 0,1 0 0 0 0,0 0 1 0 0,-1-1-1 0 0,0-1 0 0 0,18-6 0 0 0,-28 9 7 0 0,32-8-476 0 0,-20 5-342 0 0</inkml:trace>
</inkml:ink>
</file>

<file path=ppt/ink/ink9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8:57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99 321 2759 0 0,'0'0'3664'0'0,"-1"3"-1781"0"0,-18 41 3713 0 0,19-41-5171 0 0,-2 5 820 0 0,-1-16 824 0 0,-3-7-2047 0 0,-10-22 639 0 0,5 15-192 0 0,1 0 0 0 0,1-1 1 0 0,-8-36-1 0 0,15 53-434 0 0,1-1 1 0 0,0 0-1 0 0,0 0 1 0 0,1 0-1 0 0,0 1 1 0 0,1-1-1 0 0,-1 0 1 0 0,1 0-1 0 0,0 1 1 0 0,1-1-1 0 0,-1 0 0 0 0,2 1 1 0 0,-1-1-1 0 0,1 1 1 0 0,-1 0-1 0 0,2 0 1 0 0,4-8-1 0 0,-5 11-42 0 0,-1 0 1 0 0,1 0-1 0 0,0 0 0 0 0,0 0 1 0 0,1 0-1 0 0,-1 1 0 0 0,1 0 1 0 0,-1-1-1 0 0,1 1 0 0 0,0 0 1 0 0,0 1-1 0 0,0-1 0 0 0,4-1 0 0 0,8-1-119 0 0,-1 1-1 0 0,20-2 0 0 0,-15 3 13 0 0,234-13-746 0 0,-223 14 844 0 0,18 0-49 0 0,97 0-550 0 0,-132 3 221 0 0,-11-2-20 0 0,-22 3-6803 0 0,-3 1 2602 0 0</inkml:trace>
</inkml:ink>
</file>

<file path=ppt/ink/ink9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8:57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6 2303 0 0,'-4'-6'14371'0'0,"-17"80"-12149"0"0,3-11-2000 0 0,-8 15-2189 0 0,25-75 1381 0 0,-3 10-1036 0 0,3-10-52 0 0</inkml:trace>
</inkml:ink>
</file>

<file path=ppt/ink/ink9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8:57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15631 0 0,'0'0'696'0'0,"0"-16"136"0"0,0 2-664 0 0,14 15-520 0 0,1 5-4192 0 0,-1 3-888 0 0</inkml:trace>
</inkml:ink>
</file>

<file path=ppt/ink/ink9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8:58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9 144 4607 0 0,'-1'-2'208'0'0,"-7"-44"11255"0"0,8 46-11273 0 0,11 6 1367 0 0,-7-3-1705 0 0,-1 1 1 0 0,1-1-1 0 0,-1 1 1 0 0,4 5-1 0 0,-2 1 152 0 0,0 1-1 0 0,-1 0 1 0 0,0 0-1 0 0,0 0 1 0 0,-2 0-1 0 0,1 0 1 0 0,-1 1-1 0 0,-1-1 1 0 0,0 1-1 0 0,-1 14 1 0 0,-2 3-270 0 0,-1-1 0 0 0,-1 0 1 0 0,-9 32-1 0 0,9-48 250 0 0,0 1 31 0 0,0 4 2309 0 0,5-19-1911 0 0,40-62 152 0 0,-27 41-306 0 0,1 0 0 0 0,1 1 0 0 0,26-29-1 0 0,27-11-1144 0 0,131-91 0 0 0,-154 120 714 0 0,-22 18-1244 0 0,-22 14 839 0 0</inkml:trace>
</inkml:ink>
</file>

<file path=ppt/ink/ink9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8:58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35 10303 0 0,'-2'-2'472'0'0,"-4"-2"-336"0"0,1 0-1 0 0,-1 1 0 0 0,0-1 0 0 0,0 1 0 0 0,0 1 1 0 0,-1-1-1 0 0,1 1 0 0 0,-1 0 0 0 0,1 0 1 0 0,-1 1-1 0 0,0 0 0 0 0,0 0 0 0 0,0 1 1 0 0,1-1-1 0 0,-1 1 0 0 0,0 1 0 0 0,0 0 0 0 0,-10 2 1 0 0,0 1 376 0 0,2-1-283 0 0,1 1 1 0 0,-1 0-1 0 0,1 1 0 0 0,0 0 0 0 0,-20 12 1 0 0,25-11-83 0 0,0-1 0 0 0,1 1 1 0 0,0 1-1 0 0,0 0 1 0 0,1 0-1 0 0,-1 0 0 0 0,1 1 1 0 0,-10 14-1 0 0,12-10-33 0 0,4 1-78 0 0,1-12-27 0 0,1 0 0 0 0,-1 0 0 0 0,0 0 0 0 0,0 1 1 0 0,1-1-1 0 0,-1 0 0 0 0,0 0 0 0 0,1 0 0 0 0,-1 0 0 0 0,1 0 1 0 0,0 0-1 0 0,-1 0 0 0 0,1 0 0 0 0,0 0 0 0 0,0 0 1 0 0,-1-1-1 0 0,1 1 0 0 0,0 0 0 0 0,0 0 0 0 0,0-1 1 0 0,0 1-1 0 0,0 0 0 0 0,0-1 0 0 0,0 1 0 0 0,0-1 1 0 0,1 1-1 0 0,1 0 16 0 0,1 0 0 0 0,-1 0 1 0 0,0 0-1 0 0,0-1 0 0 0,0 1 1 0 0,1-1-1 0 0,5 0 0 0 0,-1-1 19 0 0,0 0-1 0 0,1-1 1 0 0,-1 0-1 0 0,0-1 1 0 0,0 0-1 0 0,0 0 1 0 0,0 0-1 0 0,-1-1 1 0 0,1-1-1 0 0,-1 1 1 0 0,0-1-1 0 0,11-10 1 0 0,-9 10-34 0 0,-8 5-12 0 0,1 0-1 0 0,0 1 0 0 0,-1-1 1 0 0,1 0-1 0 0,0 1 1 0 0,-1 0-1 0 0,1-1 0 0 0,-1 1 1 0 0,1 0-1 0 0,-1 0 0 0 0,0-1 1 0 0,1 1-1 0 0,-1 0 1 0 0,0 0-1 0 0,1 1 0 0 0,-1-1 1 0 0,0 0-1 0 0,0 0 1 0 0,0 1-1 0 0,0-1 0 0 0,0 0 1 0 0,0 1-1 0 0,-1-1 0 0 0,2 3 1 0 0,2 5-36 0 0,1 1 0 0 0,3 15 0 0 0,-7-23 36 0 0,16 62-71 0 0,5 15-257 0 0,-22-77 162 0 0,12 4-631 0 0,-7-3 605 0 0,11 3-381 0 0</inkml:trace>
</inkml:ink>
</file>

<file path=ppt/ink/ink9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8:59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50 11519 0 0,'7'-7'579'0'0,"1"0"-1"0"0,0 0 0 0 0,1 1 0 0 0,-1 0 1 0 0,1 1-1 0 0,13-7 1942 0 0,-23 15-2438 0 0,-6 12-67 0 0,0-1 0 0 0,-2 0 0 0 0,0-1-1 0 0,-20 24 1 0 0,12-16-9 0 0,-109 147 43 0 0,92-118-41 0 0,-40 80-1 0 0,-27 126-329 0 0,16-33-3302 0 0,63-180-1266 0 0,21-41 3214 0 0</inkml:trace>
</inkml:ink>
</file>

<file path=ppt/ink/ink9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8:59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65 6447 0 0,'-25'-45'10280'0'0,"27"44"-9236"0"0,9-2-817 0 0,0 0 0 0 0,0 1 0 0 0,0 1 0 0 0,0 0-1 0 0,22 0 1 0 0,15 0-120 0 0,-16-2-128 0 0,0 1-1 0 0,1 1 1 0 0,-1 2-1 0 0,0 1 0 0 0,58 12 1 0 0,-40-1-1202 0 0,-28-5 7 0 0</inkml:trace>
</inkml:ink>
</file>

<file path=ppt/ink/ink9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8:59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162 298 16127 0 0,'0'0'3904'0'0,"-1"2"-3253"0"0,-3 3-741 0 0,1 1 0 0 0,1-1 1 0 0,-1 1-1 0 0,1 0 0 0 0,0-1 1 0 0,-2 10-1 0 0,0-3-553 0 0,0-1 1 0 0,-1 1-1 0 0,0-1 1 0 0,-1-1-1 0 0,0 1 1 0 0,-1-1-1 0 0,0 0 1 0 0,-13 14-1 0 0,17-20 414 0 0,0-1 1 0 0,0 0-1 0 0,-1 0 0 0 0,1 0 0 0 0,-5 2 0 0 0,-10 8-678 0 0,1-1 863 0 0,10-9-3374 0 0,-4 3-256 0 0</inkml:trace>
  <inkml:trace contextRef="#ctx0" brushRef="#br0" timeOffset="1">445 11 14279 0 0,'0'0'1528'0'0,"-5"-11"1144"0"0,1 29-2672 0 0,3-1-152 0 0,2-3 24 0 0,7 0-2592 0 0</inkml:trace>
</inkml:ink>
</file>

<file path=ppt/ink/ink9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9:00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63 153 11975 0 0,'0'0'547'0'0,"0"-1"-11"0"0,-3-7-140 0 0,-3 8 1465 0 0,1 2-1233 0 0,-13 6 2446 0 0,16-6-3027 0 0,0 0 0 0 0,-1 0 0 0 0,1 0 0 0 0,0 1 0 0 0,0-1 0 0 0,-3 4 0 0 0,-5 12 6 0 0,9-12-54 0 0,1-1 2 0 0,0-2-14 0 0,-1 1 0 0 0,0 0 1 0 0,1 0-1 0 0,0 0 0 0 0,0 0 0 0 0,0-1 0 0 0,1 1 0 0 0,-1 0 0 0 0,1 0 0 0 0,0-1 0 0 0,2 6 0 0 0,1 2-408 0 0,1-1-1 0 0,9 15 0 0 0,0 1-32 0 0,-9-16 530 0 0,0 0 1 0 0,-1 0 0 0 0,0 0-1 0 0,4 18 1 0 0,-5-16 152 0 0,-3-9 1377 0 0,11-13-1152 0 0,0-3-414 0 0,0-1-1 0 0,0 0 1 0 0,13-25 0 0 0,3-6-237 0 0,-7 16 114 0 0,-7 9 10 0 0,2 0 0 0 0,0 0 0 0 0,0 1 0 0 0,26-22 0 0 0,-23 26-225 0 0,0 2-1 0 0,1 0 1 0 0,0 1-1 0 0,1 1 0 0 0,0 0 1 0 0,1 2-1 0 0,0 0 1 0 0,1 2-1 0 0,-1 0 1 0 0,2 1-1 0 0,27-3 1 0 0,-47 9-869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1:08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12671 0 0,'-2'2'579'0'0,"-2"1"-474"0"0,0 1 1 0 0,0 0-1 0 0,1 0 0 0 0,-1 0 0 0 0,1 0 1 0 0,0 0-1 0 0,0 1 0 0 0,0 0 1 0 0,1-1-1 0 0,0 1 0 0 0,-1 0 0 0 0,0 7 1 0 0,2-9 21 0 0,0 1 0 0 0,1-1 0 0 0,-1 0 0 0 0,1 1 0 0 0,0-1 0 0 0,0 1 1 0 0,1-1-1 0 0,-1 1 0 0 0,1-1 0 0 0,-1 0 0 0 0,1 1 0 0 0,0-1 0 0 0,0 0 0 0 0,1 1 0 0 0,-1-1 1 0 0,0 0-1 0 0,1 0 0 0 0,0 0 0 0 0,0 0 0 0 0,0-1 0 0 0,3 4 0 0 0,7 6 317 0 0,0 0 0 0 0,2 0 0 0 0,-1-1 0 0 0,1-1 0 0 0,1 0 0 0 0,24 12 0 0 0,102 37 1328 0 0,-111-48-1412 0 0,286 96 2200 0 0,-157-56-1771 0 0,-99-30-658 0 0,-20-6-200 0 0,0-2-1 0 0,45 8 1 0 0,-83-21-107 0 0,1-8-6599 0 0,-2 7 5987 0 0,-1 0 0 0 0,0 0 0 0 0,0-2 1 0 0,-1-6-6055 0 0</inkml:trace>
</inkml:ink>
</file>

<file path=ppt/ink/ink9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9:00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64 157 10535 0 0,'0'0'956'0'0,"3"0"-786"0"0,23-2-138 0 0,-20 2-14 0 0,19 1 94 0 0,17 5 27 0 0,-42-6-143 0 0,1 0 0 0 0,-1 0 0 0 0,0 0 0 0 0,1 0 0 0 0,-1 0 0 0 0,0 1 0 0 0,1-1 0 0 0,-1 0 0 0 0,0 0 0 0 0,1 0 1 0 0,-1 0-1 0 0,0 1 0 0 0,0-1 0 0 0,1 0 0 0 0,-1 0 0 0 0,0 1 0 0 0,0-1 0 0 0,1 0 0 0 0,-1 1 0 0 0,0-1 0 0 0,0 0 0 0 0,0 0 0 0 0,1 1 0 0 0,-1-1 0 0 0,0 0 0 0 0,0 1 0 0 0,0-1 0 0 0,0 0 0 0 0,0 1 1 0 0,0 0-1 0 0,0-1-2 0 0,0 0 1 0 0,0 0 0 0 0,0 1 0 0 0,0-1 0 0 0,0 0-1 0 0,0 0 1 0 0,0 0 0 0 0,0 1 0 0 0,1-1 0 0 0,-1 0 0 0 0,0 0-1 0 0,0 0 1 0 0,0 1 0 0 0,0-1 0 0 0,0 0 0 0 0,0 0-1 0 0,0 0 1 0 0,0 0 0 0 0,1 1 0 0 0,-1-1 0 0 0,0 0 0 0 0,0 0-1 0 0,0 0 1 0 0,0 0 0 0 0,1 0 0 0 0,-1 0 0 0 0,0 0-1 0 0,0 1 1 0 0,0-1 0 0 0,0 0 0 0 0,1 0 0 0 0,-1 0 0 0 0,0 0-1 0 0,2 5-205 0 0,-2-5 234 0 0,0 0-1 0 0,0 0 0 0 0,0 1 0 0 0,0-1 1 0 0,0 0-1 0 0,0 0 0 0 0,0 1 0 0 0,1-1 1 0 0,-1 0-1 0 0,0 1 0 0 0,0-1 0 0 0,0 0 1 0 0,0 0-1 0 0,0 1 0 0 0,0-1 0 0 0,0 0 1 0 0,1 0-1 0 0,-1 0 0 0 0,0 1 0 0 0,0-1 1 0 0,0 0-1 0 0,0 0 0 0 0,1 0 0 0 0,-1 1 1 0 0,0-1-1 0 0,0 0 0 0 0,1 0 1 0 0,-1 0-1 0 0,0 0 0 0 0,0 0 0 0 0,1 1 1 0 0,-1-1-1 0 0,0 0 0 0 0,1 0 0 0 0,3-2 77 0 0,0 0 0 0 0,0 1 0 0 0,0-2 0 0 0,0 1 0 0 0,0 0 0 0 0,-1-1 0 0 0,1 0 0 0 0,-1 0-1 0 0,6-5 1 0 0,28-37 1293 0 0,-15 17-997 0 0,-7 11-531 0 0,0 1-264 0 0,11-17 0 0 0,-25 31 184 0 0,1-1-221 0 0,-2 3 466 0 0,0-1 1 0 0,0 1-1 0 0,1 0 0 0 0,-1 0 0 0 0,0-1 0 0 0,0 1 1 0 0,0 0-1 0 0,1-1 0 0 0,-1 1 0 0 0,0 0 1 0 0,0-1-1 0 0,0 1 0 0 0,0 0 0 0 0,0-1 1 0 0,0 1-1 0 0,1 0 0 0 0,-1-1 0 0 0,0 1 0 0 0,0 0 1 0 0,0-1-1 0 0,0 1 0 0 0,0 0 0 0 0,-1-1 1 0 0,1 1-1 0 0,0 0 0 0 0,0-1 0 0 0,-2 0 5 0 0,0 0 0 0 0,0 1 0 0 0,0-1 0 0 0,0 1 0 0 0,-1-1 0 0 0,1 1 0 0 0,0 0 0 0 0,0 0 0 0 0,-1 0 0 0 0,1 0 0 0 0,0 0 0 0 0,0 1 0 0 0,0-1 0 0 0,0 0 0 0 0,-1 1 0 0 0,-2 1 0 0 0,-3 1 16 0 0,0-1 0 0 0,-1 2 0 0 0,-9 5 0 0 0,-72 51 628 0 0,85-56-630 0 0,-17 10 177 0 0,0 1 0 0 0,1 1 0 0 0,1 0 0 0 0,-24 27 0 0 0,39-37-126 0 0,1 0-1 0 0,0 0 0 0 0,-1 0 1 0 0,2 1-1 0 0,-1 0 0 0 0,1 0 0 0 0,0 0 1 0 0,-3 10-1 0 0,5-11 7 0 0,0-1-1 0 0,0 1 1 0 0,1 0 0 0 0,0 0-1 0 0,0-1 1 0 0,0 1 0 0 0,0 0-1 0 0,1 0 1 0 0,0-1 0 0 0,0 1 0 0 0,1 0-1 0 0,3 7 1 0 0,-2-5-72 0 0,0 0 1 0 0,1 0 0 0 0,0 0-1 0 0,1-1 1 0 0,-1 0-1 0 0,1 0 1 0 0,1 0 0 0 0,0 0-1 0 0,0-1 1 0 0,0 0-1 0 0,0 0 1 0 0,1 0 0 0 0,0-1-1 0 0,0 0 1 0 0,1-1-1 0 0,-1 1 1 0 0,1-1 0 0 0,0-1-1 0 0,9 3 1 0 0,39 11 8 0 0,2-3 0 0 0,69 7 0 0 0,-18-2-11 0 0,29 1-666 0 0,-84-14-4 0 0,0 3-1 0 0,76 22 1 0 0,-97-20-168 0 0</inkml:trace>
</inkml:ink>
</file>

<file path=ppt/ink/ink9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35:44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69 5815 0 0,'0'0'266'0'0,"-2"1"-5"0"0,-62 26 2254 0 0,62-26-1690 0 0,-1 0-189 0 0,-75 28 7325 0 0,109-28-7371 0 0,-17 0-389 0 0,24-1 0 0 0,176-29 301 0 0,-119 15-412 0 0,29-5 59 0 0,216-23 958 0 0,-330 41-1105 0 0,-6 0 5 0 0,0 1 1 0 0,1 0 0 0 0,-1 0 0 0 0,0 0 0 0 0,0 1 0 0 0,0-1-1 0 0,7 3 1 0 0,4 0-8 0 0,14 5-231 0 0,-25-7 104 0 0,1 1-1 0 0,-1-1 1 0 0,0 0-1 0 0,0 0 1 0 0,1-1-1 0 0,-1 1 1 0 0,0-1-1 0 0,1 0 1 0 0,-1 0-1 0 0,0 0 1 0 0,1-1-1 0 0,-1 0 1 0 0,6-1-1 0 0,-3 0-83 0 0,0 0 1 0 0,0 0-1 0 0,0 0 0 0 0,0-1 0 0 0,0 0 0 0 0,7-5 0 0 0,-12 7-274 0 0,-2 0-298 0 0,1 0 639 0 0,-1 1 0 0 0,0-1 0 0 0,1 0 0 0 0,-1 1 0 0 0,0-1 0 0 0,1 1 0 0 0,-1-1 0 0 0,0 1 0 0 0,0-1 0 0 0,0 0 0 0 0,0 1 0 0 0,0-1 0 0 0,0 0 0 0 0,0 1 0 0 0,0-1 0 0 0,0 0 0 0 0,-9-5-624 0 0</inkml:trace>
</inkml:ink>
</file>

<file path=ppt/ink/ink9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35:45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244 152 4607 0 0,'0'0'7336'0'0,"3"-1"-6397"0"0,62-15 1564 0 0,105-44 0 0 0,-164 58-2424 0 0,68-30 617 0 0,22-7 351 0 0,-84 38-753 0 0,-5 1-152 0 0,-6 1-136 0 0,0-1 0 0 0,0 1 0 0 0,0 0 0 0 0,-1 0 0 0 0,1-1 0 0 0,0 1 0 0 0,0 0 0 0 0,0 0 0 0 0,-1 0 0 0 0,1 0 0 0 0,0 1 0 0 0,0 0-1 0 0,1 0-5 0 0,0 0 0 0 0,-1 0 0 0 0,0 0 0 0 0,1 0 0 0 0,-1 1 0 0 0,0-1 0 0 0,0 0 0 0 0,0 1 0 0 0,0-1 0 0 0,-1 1 0 0 0,1-1 0 0 0,-1 1 0 0 0,1-1 0 0 0,-1 5 0 0 0,-2 8 0 0 0,0-6 1 0 0,-1 0 0 0 0,-1-1 0 0 0,0 1 0 0 0,0-1 0 0 0,0 0 0 0 0,-1 0 0 0 0,-11 15 0 0 0,-50 47 54 0 0,49-53-54 0 0,-5 3 13 0 0,-1 0 0 0 0,-32 20 0 0 0,-54 28 15 0 0,98-61-36 0 0,-169 111 71 0 0,159-104-64 0 0,16-11 0 0 0,-1 0 0 0 0,1 0 0 0 0,0 1 0 0 0,0 0 0 0 0,-7 8 0 0 0,-27 27 11 0 0,37-35 32 0 0,-13 13-32 0 0,-2 0-13 0 0,10-10 3 0 0,3-5-1 0 0,-12 13 0 0 0,8-6 0 0 0,0-1 11 0 0,8-6 10 0 0,3-2 1 0 0,21-2 22 0 0,1-1 0 0 0,37-9 0 0 0,16-2 250 0 0,85-10 367 0 0,54-5 1037 0 0,-155 23-1214 0 0,96 4 1 0 0,-136 5-459 0 0,-18-2-15 0 0,1 0 1 0 0,-1-1-1 0 0,1 0 1 0 0,-1 0-1 0 0,1 0 0 0 0,-1 0 1 0 0,9-2-1 0 0,-7 1-7 0 0,16-3-198 0 0,-23 7-110 0 0,0 1 110 0 0,-1 1 1 0 0,0-1-1 0 0,1-1 0 0 0,-1 1 1 0 0,0 0-1 0 0,-1 0 0 0 0,1-1 1 0 0,-5 6-1 0 0,1-4-183 0 0,-10 12-1998 0 0,10-8 655 0 0</inkml:trace>
</inkml:ink>
</file>

<file path=ppt/ink/ink9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32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65 6911 0 0,'1'-2'315'0'0,"0"-19"102"0"0,-3-2 6190 0 0,1 21-5854 0 0,0 1-594 0 0,0-1-1 0 0,-1 1 0 0 0,1 0 0 0 0,-1 0 1 0 0,1-1-1 0 0,-1 1 0 0 0,1 0 0 0 0,-1 0 1 0 0,0 1-1 0 0,1-1 0 0 0,-1 0 1 0 0,0 0-1 0 0,0 1 0 0 0,0-1 0 0 0,-2 1 1 0 0,0-1 7 0 0,0 1 0 0 0,-1 0 0 0 0,1 0 1 0 0,0 0-1 0 0,0 1 0 0 0,-7 1 0 0 0,-3 2 40 0 0,0 0 0 0 0,0 1 0 0 0,-13 8 0 0 0,3 0-115 0 0,0 1-1 0 0,1 2 1 0 0,-23 19-1 0 0,-36 25-96 0 0,37-31-52 0 0,-67 58-1 0 0,110-85-41 0 0,5-1-227 0 0,2 1 305 0 0,1 0-1 0 0,-1 0 0 0 0,0-1 1 0 0,1 0-1 0 0,-1 0 1 0 0,1-1-1 0 0,0 0 1 0 0,8 0-1 0 0,51-8 9 0 0,-45 4 15 0 0,23-1-1 0 0,-19 5 2 0 0,1 0 1 0 0,-1 2-1 0 0,1 1 0 0 0,-1 0 0 0 0,0 2 1 0 0,29 10-1 0 0,-41-11 51 0 0,0 0-1 0 0,0 2 1 0 0,-1-1-1 0 0,0 1 1 0 0,0 1-1 0 0,0 0 1 0 0,-1 0 0 0 0,0 1-1 0 0,0 1 1 0 0,-1-1-1 0 0,0 2 1 0 0,0-1 0 0 0,11 18-1 0 0,-8-7 75 0 0,-11-15-114 0 0,-1-1 3 0 0,0-1 2 0 0,0 0 0 0 0,0-1 0 0 0,0 1 0 0 0,0 0 0 0 0,0 0-1 0 0,-1 0 1 0 0,1 0 0 0 0,-1-1 0 0 0,0 1 0 0 0,0 0 0 0 0,0 0 0 0 0,0-1-1 0 0,0 1 1 0 0,0-1 0 0 0,-1 1 0 0 0,1-1 0 0 0,-1 1 0 0 0,0-1 0 0 0,0 0 0 0 0,0 0-1 0 0,0 0 1 0 0,-3 2 0 0 0,-4 3 30 0 0,1 0 1 0 0,-1-1-1 0 0,-1 0 0 0 0,-14 6 0 0 0,14-7-25 0 0,-16 8 35 0 0,-38 12 0 0 0,-42 16 42 0 0,66-24-88 0 0,-47 13 1 0 0,47-17-13 0 0,26-8 0 0 0,0-1 0 0 0,-26 6 0 0 0,28-10 11 0 0,9 0 42 0 0,9-12 11 0 0,-5 9-58 0 0,0 1 0 0 0,1 0-1 0 0,-1 0 1 0 0,1 0 0 0 0,-1 0-1 0 0,1 0 1 0 0,0 0 0 0 0,-1 1 0 0 0,5-4-1 0 0,0 0-33 0 0,0 0 0 0 0,10-13 1 0 0,-15 17-187 0 0,-1 0 177 0 0,1 1 0 0 0,-1 0-1 0 0,0 0 1 0 0,0-1-1 0 0,0 1 1 0 0,0 0 0 0 0,1 0-1 0 0,-1 0 1 0 0,0-1 0 0 0,0 1-1 0 0,1 0 1 0 0,-1 0 0 0 0,0 0-1 0 0,0 0 1 0 0,1 0 0 0 0,-1-1-1 0 0,0 1 1 0 0,0 0 0 0 0,1 0-1 0 0,-1 0 1 0 0,0 0 0 0 0,1 0-1 0 0,-1 0 1 0 0,1 0 0 0 0,3-1-1569 0 0</inkml:trace>
</inkml:ink>
</file>

<file path=ppt/ink/ink9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32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0 7367 0 0,'-2'1'4282'0'0,"-2"0"-3819"0"0,1 0 1 0 0,0 0 0 0 0,-1 1 0 0 0,1 0 0 0 0,0 0 0 0 0,0 0-1 0 0,0 0 1 0 0,0 0 0 0 0,0 0 0 0 0,0 1 0 0 0,1-1-1 0 0,-5 6 1 0 0,-27 38 688 0 0,34-46-1136 0 0,-20 33 1220 0 0,-22 47 0 0 0,26-47-783 0 0,12-25-378 0 0,-10 29 217 0 0,11-23-200 0 0,0 11-319 0 0,7-16-745 0 0,-3-6 454 0 0,0 0-1220 0 0</inkml:trace>
</inkml:ink>
</file>

<file path=ppt/ink/ink9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32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57 360 13103 0 0,'0'0'598'0'0,"-3"-2"-10"0"0,-3 0-421 0 0,1 0-120 0 0,0 1 0 0 0,1-1 0 0 0,-1-1 0 0 0,-6-4 0 0 0,9 6 126 0 0,1 0-1 0 0,0 0 1 0 0,-1 0-1 0 0,1 0 1 0 0,0 0-1 0 0,0-1 1 0 0,0 1-1 0 0,0 0 0 0 0,0-1 1 0 0,0 1-1 0 0,0-1 1 0 0,1 1-1 0 0,-1-1 1 0 0,0 1-1 0 0,1-1 1 0 0,-1 0-1 0 0,1 1 1 0 0,0-1-1 0 0,0 0 1 0 0,-1 1-1 0 0,1-1 0 0 0,0 0 1 0 0,0 1-1 0 0,1-1 1 0 0,-1 0-1 0 0,0 1 1 0 0,0-1-1 0 0,1 0 1 0 0,0-2-1 0 0,1-1 0 0 0,-1 0 1 0 0,1 0-1 0 0,1 0 0 0 0,-1 0 0 0 0,1 1 0 0 0,0-1 1 0 0,0 1-1 0 0,4-5 0 0 0,18-19-121 0 0,1 2 1 0 0,1 0-1 0 0,2 2 0 0 0,0 2 0 0 0,2 0 0 0 0,0 2 1 0 0,1 1-1 0 0,1 2 0 0 0,53-20 0 0 0,-72 33-51 0 0,-2 3 16 0 0,-11 1-10 0 0,0 0 1 0 0,-1 0-1 0 0,1 0 0 0 0,0 0 0 0 0,-1 1 0 0 0,1-1 1 0 0,0 0-1 0 0,-1 0 0 0 0,1 1 0 0 0,0-1 0 0 0,-1 1 1 0 0,1-1-1 0 0,-1 0 0 0 0,1 1 0 0 0,-1-1 0 0 0,1 1 1 0 0,-1-1-1 0 0,1 1 0 0 0,-1 0 0 0 0,1 0 0 0 0,-1 0 8 0 0,3 2 5 0 0,1 1 0 0 0,-2 0-1 0 0,1 0 1 0 0,0 0 0 0 0,-1 0 0 0 0,0 1-1 0 0,0-1 1 0 0,0 0 0 0 0,0 1 0 0 0,-1 0-1 0 0,2 8 1 0 0,-3-11-20 0 0,36 119 190 0 0,-34-110-187 0 0,-1 0-1 0 0,0 0 1 0 0,0 0-1 0 0,-1 0 0 0 0,-1-1 1 0 0,0 1-1 0 0,-3 14 0 0 0,3-19-1 0 0,1-4 6 0 0,0 1-1 0 0,0 0 1 0 0,-1-1 0 0 0,1 1-1 0 0,-1-1 1 0 0,0 1 0 0 0,0-1-1 0 0,0 1 1 0 0,-1 2 0 0 0,1-3 0 0 0,-1 1 0 0 0,1 0 0 0 0,0-1 1 0 0,0 1-1 0 0,0 0 0 0 0,1 0 1 0 0,-1 4-1 0 0,-1-2-15 0 0,1-4 6 0 0,1 1 0 0 0,0 0 0 0 0,-1 0 0 0 0,1 0-1 0 0,0 0 1 0 0,0 0 0 0 0,0 0 0 0 0,1 0 0 0 0,-1 0 0 0 0,1 3 0 0 0,3 20-41 0 0,1-16-43 0 0,-1-5 43 0 0,-3-2-116 0 0,0 0 0 0 0,1-1 0 0 0,-1 0 0 0 0,1 1 0 0 0,0-1 0 0 0,0 0 0 0 0,-1 0-1 0 0,1 0 1 0 0,0 0 0 0 0,0 0 0 0 0,0 0 0 0 0,0 0 0 0 0,0-1 0 0 0,0 1 0 0 0,0-1-1 0 0,0 1 1 0 0,0-1 0 0 0,0 0 0 0 0,5 0 0 0 0,8-1-943 0 0</inkml:trace>
</inkml:ink>
</file>

<file path=ppt/ink/ink9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33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299 177 5527 0 0,'-3'-1'423'0'0,"-41"-14"5244"0"0,39 9-631 0 0,6 2-4839 0 0,1 0 0 0 0,0 0 0 0 0,0 0 1 0 0,0 0-1 0 0,0 1 0 0 0,1-1 1 0 0,-1 1-1 0 0,1 0 0 0 0,0 0 0 0 0,0 0 1 0 0,0 0-1 0 0,0 0 0 0 0,0 0 0 0 0,1 1 1 0 0,-1 0-1 0 0,8-4 0 0 0,8-3-60 0 0,0 1-1 0 0,25-8 0 0 0,-22 9 142 0 0,21-7 77 0 0,1 2 0 0 0,0 2 0 0 0,0 2 0 0 0,1 2 0 0 0,70 0 0 0 0,-101 6-173 0 0,25 3 0 0 0,-21 3-89 0 0,-16-6-91 0 0,-1 1 0 0 0,1 0 0 0 0,-1 0 0 0 0,1 0-1 0 0,-1 0 1 0 0,0 0 0 0 0,1 1 0 0 0,-1-1-1 0 0,0 0 1 0 0,0 0 0 0 0,0 1 0 0 0,0-1 0 0 0,0 1-1 0 0,0-1 1 0 0,-1 1 0 0 0,1-1 0 0 0,0 1-1 0 0,0 3 1 0 0,0-2 0 0 0,-1 0 1 0 0,0 0-1 0 0,0 0 0 0 0,0 0 0 0 0,0 0 1 0 0,-1 0-1 0 0,1 0 0 0 0,-1 0 0 0 0,0 0 1 0 0,-1 3-1 0 0,-1 3 1 0 0,-2 0 1 0 0,1-1-1 0 0,-1 0 0 0 0,0 1 1 0 0,-12 12-1 0 0,8-11-3 0 0,0 0 0 0 0,-1-1 0 0 0,-1 0 0 0 0,-17 11 0 0 0,-49 24 0 0 0,-5 4 0 0 0,-21 19-99 0 0,-56 39-253 0 0,121-77 239 0 0,-69 66 0 0 0,89-77 111 0 0,1 0 0 0 0,1 1 0 0 0,1 1 1 0 0,0 1-1 0 0,-12 23 0 0 0,-20 41-254 0 0,50-85 297 0 0,8 2 29 0 0,1-2-1 0 0,-1 0 0 0 0,0 0 1 0 0,1-1-1 0 0,19-4 0 0 0,-1 1 49 0 0,-7 1-82 0 0,1 1 1 0 0,0 1-1 0 0,0 1 1 0 0,41 5-1 0 0,51 18 287 0 0,-109-21-323 0 0,22 1 0 0 0,-21-3 0 0 0,-3 1 0 0 0,22-3 0 0 0,4-2 0 0 0,-26 3 2 0 0,1 0 0 0 0,-1-1 0 0 0,1 0 0 0 0,9-4 0 0 0,18-8-125 0 0,-30 13 37 0 0</inkml:trace>
</inkml:ink>
</file>

<file path=ppt/ink/ink9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34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2759 0 0,'0'0'3672'0'0</inkml:trace>
</inkml:ink>
</file>

<file path=ppt/ink/ink9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34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47 5063 0 0,'-2'-1'3471'0'0,"-1"-1"-2756"0"0,0 0-1 0 0,0 0 1 0 0,0 1 0 0 0,0-1-1 0 0,-1 1 1 0 0,-4-2 0 0 0,6 3 3 0 0,-12 5 425 0 0,4 0-1027 0 0,0 5-24 0 0,-2 11 193 0 0,0 0-1 0 0,1 0 1 0 0,1 1 0 0 0,2 0 0 0 0,0 0-1 0 0,-8 37 1 0 0,15-53-204 0 0,-1 0-1 0 0,1 0 1 0 0,1 0-1 0 0,-1 0 0 0 0,1 0 1 0 0,0 0-1 0 0,0 0 1 0 0,1 0-1 0 0,-1 0 1 0 0,1-1-1 0 0,1 1 1 0 0,-1 0-1 0 0,1 0 0 0 0,0-1 1 0 0,1 1-1 0 0,-1-1 1 0 0,4 6-1 0 0,-5-9-43 0 0,1-1 0 0 0,-1 1 0 0 0,1-1 0 0 0,-1 1 0 0 0,1-1 0 0 0,0 0 0 0 0,0 1 0 0 0,-1-1 0 0 0,1 0 0 0 0,0 0 0 0 0,0 0 0 0 0,0-1 0 0 0,0 1 0 0 0,1 0 0 0 0,-1-1 0 0 0,0 1 0 0 0,0-1 0 0 0,0 0 0 0 0,4 0 0 0 0,1 0 25 0 0,0 0 0 0 0,-1 0-1 0 0,1-1 1 0 0,11-3-1 0 0,5-3 47 0 0,0-1 0 0 0,0-1 0 0 0,22-12-1 0 0,61-42-6 0 0,-52 26-71 0 0,62-55 0 0 0,-107 84-105 0 0,-1 0-1 0 0,1 0 1 0 0,-2-1 0 0 0,1 0-1 0 0,-1-1 1 0 0,0 1-1 0 0,-1-1 1 0 0,-1-1 0 0 0,1 1-1 0 0,3-12 1 0 0,-8 18 22 0 0,-1-3 50 0 0,0 5 28 0 0,-3 2-36 0 0,1 0-1 0 0,-1 1 1 0 0,1 0-1 0 0,0-1 1 0 0,-1 1-1 0 0,1 0 1 0 0,0 0 0 0 0,0 0-1 0 0,0 0 1 0 0,0 1-1 0 0,0-1 1 0 0,-3 3-1 0 0,-21 22 21 0 0,16-14 29 0 0,1 0-1 0 0,1 1 1 0 0,0 0-1 0 0,0 1 0 0 0,1 0 1 0 0,1 0-1 0 0,1 1 1 0 0,0-1-1 0 0,0 1 1 0 0,2 0-1 0 0,0 0 0 0 0,-2 29 1 0 0,5-39-28 0 0,0 0 1 0 0,0 0-1 0 0,1-1 1 0 0,0 1-1 0 0,0-1 1 0 0,0 1-1 0 0,0-1 1 0 0,1 1-1 0 0,0-1 1 0 0,0 0-1 0 0,0 1 1 0 0,0-1-1 0 0,1 0 1 0 0,0-1-1 0 0,-1 1 1 0 0,1 0-1 0 0,1-1 1 0 0,-1 1-1 0 0,0-1 1 0 0,1 0-1 0 0,0 0 1 0 0,-1-1-1 0 0,7 4 1 0 0,4 2-53 0 0,1-1 1 0 0,0 0-1 0 0,0-1 1 0 0,0-1-1 0 0,20 5 1 0 0,-33-10-219 0 0,4 1-139 0 0,-1-1 124 0 0,1-2-3829 0 0,6-2-1532 0 0</inkml:trace>
</inkml:ink>
</file>

<file path=ppt/ink/ink9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35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1 131 3223 0 0,'0'0'12335'0'0,"3"0"-11563"0"0,10 1-264 0 0,0 1 0 0 0,1 0 0 0 0,20 7-1 0 0,15 2 531 0 0,26 0-344 0 0,0-5 0 0 0,0-2-1 0 0,131-11 1 0 0,223-50-211 0 0,-352 44-265 0 0,105-17 266 0 0,198-29 452 0 0,-299 52-724 0 0,90 3 0 0 0,-131 7-415 0 0,-1 2 0 0 0,58 15 0 0 0,-79-16 43 0 0,-2-2-320 0 0,-13-2 217 0 0,9-8-1635 0 0,-3-3-174 0 0,-3 3-2456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1:08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6 7367 0 0,'2'-5'8066'0'0,"-7"15"-4907"0"0,3-7-2816 0 0,-14 21 367 0 0,-2 1 0 0 0,0-2 0 0 0,-31 31 0 0 0,-301 276 1107 0 0,206-198-1325 0 0,130-121-445 0 0,-22 14 0 0 0,24-17-5 0 0,0 0 0 0 0,-14 14 0 0 0,24-20-88 0 0</inkml:trace>
</inkml:ink>
</file>

<file path=ppt/ink/ink9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36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27 9671 0 0,'0'0'748'0'0,"2"-1"-492"0"0,29-25 8540 0 0,-30 29-8505 0 0,1 3-265 0 0,-1-1 0 0 0,0 0 0 0 0,1 1 0 0 0,-2-1 0 0 0,1 0 0 0 0,-1 1 0 0 0,0-1 0 0 0,0 1 0 0 0,0-1 0 0 0,-1 1 0 0 0,1-1 0 0 0,-2 1 0 0 0,1-1 0 0 0,0 0 0 0 0,-1 1 0 0 0,0-1 0 0 0,0 0 0 0 0,-4 5 0 0 0,-6 10-34 0 0,0 0 0 0 0,-2-1-1 0 0,-17 19 1 0 0,-3 5 16 0 0,18-23-212 0 0,-27 28 0 0 0,41-46 140 0 0,1-1 11 0 0,-5 5 53 0 0,20-6 53 0 0,13-1-59 0 0,-1 0 0 0 0,41 6 0 0 0,27-1 279 0 0,9-1 225 0 0,-64-1-127 0 0,50-3 1 0 0,-56-1-233 0 0,-16 1-156 0 0,0 0 1 0 0,-1-2-1 0 0,1 1 1 0 0,18-7-1 0 0,-21 5-458 0 0,13-5-524 0 0,-10-1-5705 0 0,-10 4 1026 0 0</inkml:trace>
</inkml:ink>
</file>

<file path=ppt/ink/ink9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36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23 10135 0 0,'0'0'919'0'0,"0"-2"-759"0"0,0-19 7475 0 0,1 24-7141 0 0,2 8-349 0 0,0 1-1 0 0,0 0 0 0 0,-1 0 1 0 0,0 0-1 0 0,-1 0 0 0 0,-1 1 1 0 0,0-1-1 0 0,0 0 0 0 0,-1 0 1 0 0,-1 0-1 0 0,0 1 0 0 0,-1-1 1 0 0,-5 16-1 0 0,-8 14-203 0 0,-2 0-1 0 0,-30 52 1 0 0,21-44 206 0 0,5-9-137 0 0,12-25-10 0 0,1 1 0 0 0,0 0 0 0 0,-11 34 0 0 0,17-35 0 0 0,4-1 0 0 0,-1-12-12 0 0,1-1 0 0 0,0 1 0 0 0,1-1 0 0 0,-1 1 0 0 0,0-1 0 0 0,1 0 0 0 0,-1 0 0 0 0,1 1 0 0 0,-1-1 0 0 0,1 0 0 0 0,0 0 0 0 0,0-1 0 0 0,0 1 0 0 0,0 0 0 0 0,1-1 0 0 0,2 3 0 0 0,-3-4-505 0 0,-1 1 0 0 0,1 0 0 0 0,-1-1 0 0 0,1 1 0 0 0,0-1 0 0 0,-1 1 0 0 0,1-1 0 0 0,0 0-1 0 0,-1 0 1 0 0,3 0 0 0 0,9-2-6127 0 0</inkml:trace>
</inkml:ink>
</file>

<file path=ppt/ink/ink9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38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82 1839 0 0,'0'0'83'0'0,"-2"0"-6"0"0,-20-6 251 0 0,3 7 13287 0 0,30 0-12254 0 0,20-2-685 0 0,0 0-1 0 0,0-3 0 0 0,42-9 1 0 0,-11 2-182 0 0,-56 10-460 0 0,297-39 1121 0 0,-243 36-1133 0 0,1 2 0 0 0,0 2-1 0 0,62 10 1 0 0,-92-2-174 0 0,-29-7 64 0 0,0 1 0 0 0,-1 0 80 0 0,0 0-1 0 0,1 0 1 0 0,-1 1-1 0 0,0-1 1 0 0,-1 0-1 0 0,1 1 1 0 0,0-1-1 0 0,-1 1 1 0 0,1-1-1 0 0,-1 1 1 0 0,0-1-1 0 0,0 1 1 0 0,0-1-1 0 0,0 1 1 0 0,0-1-1 0 0,-1 1 1 0 0,1-1-1 0 0,-2 4 1 0 0,-2 6-22 0 0,0-1 1 0 0,-10 19-1 0 0,6-13 15 0 0,-69 136-182 0 0,2-3 151 0 0,33-54-26 0 0,-35 111 0 0 0,60-146-87 0 0,1 1-1 0 0,4 0 1 0 0,-6 72 0 0 0,16-87-134 0 0,2 1 0 0 0,10 75 0 0 0,27 96-420 0 0,-6-41 418 0 0,-21-112 266 0 0,-4 0-1 0 0,-2 0 0 0 0,-11 128 1 0 0,-22 33 1194 0 0,30-229-998 0 0,0 0 0 0 0,0 0 0 0 0,-1 1 0 0 0,2-1 0 0 0,-1 1 0 0 0,0-1 0 0 0,0 1 0 0 0,0-1 0 0 0,2-1 0 0 0,-2 2-192 0 0,1 0 108 0 0,0 0-28 0 0,8-3-58 0 0,-10 4 1 0 0,0 1 1 0 0,0-1-1 0 0,0 0 1 0 0,0 0-1 0 0,0 0 1 0 0,0 0-1 0 0,0 0 1 0 0,0 0 0 0 0,0 0-1 0 0,0 0 1 0 0,0 0-1 0 0,0 0 1 0 0,0 0-1 0 0,0 0 1 0 0,0 0-1 0 0,0 0 1 0 0,0 0-1 0 0,0 0 1 0 0,0 0-1 0 0,0 0 1 0 0,0 0-1 0 0,0 0 1 0 0,0 0-1 0 0,0 0 1 0 0,0 0-1 0 0,0 0 1 0 0,0 0-1 0 0,0 0 1 0 0,0 0-1 0 0,0 0 1 0 0,0 0-1 0 0,1 0 1 0 0,-1 0-1 0 0,0 0 1 0 0,0 0 0 0 0,-7 9-13 0 0,7-8 14 0 0,-1 1-1 0 0,0-1 1 0 0,0 1 0 0 0,0-1-1 0 0,0 0 1 0 0,-1 0 0 0 0,1 1-1 0 0,0-1 1 0 0,0 0 0 0 0,-1 0-1 0 0,-1 1 1 0 0,-1 0-9 0 0,-5 5-41 0 0,1-3 36 0 0,-9-1-73 0 0,14-2 81 0 0,0-1-1 0 0,0 0 1 0 0,0 0-1 0 0,0 0 1 0 0,0 0-1 0 0,0 0 0 0 0,0-1 1 0 0,-4 0-1 0 0,-5-1 6 0 0,-27-1 164 0 0,-1 2 0 0 0,-54 5-1 0 0,-388 27 1546 0 0,456-34-1476 0 0,-2-1 173 0 0,24 2-346 0 0,-2-1-58 0 0,5 2-65 0 0,25-4-234 0 0,-6 0 67 0 0,79-5-3819 0 0,-60 5-2968 0 0</inkml:trace>
</inkml:ink>
</file>

<file path=ppt/ink/ink9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39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6911 0 0,'0'0'3176'0'0,"2"0"-1822"0"0,30-6 1450 0 0,0-1 0 0 0,52-19 0 0 0,29-7-1012 0 0,96-6-844 0 0,-56 11-793 0 0,-124 22-103 0 0,51-3 0 0 0,-69 9-407 0 0,1 0 0 0 0,19 4 0 0 0,-23-2-520 0 0,0-1 0 0 0,-1 2 0 0 0,1-1 1 0 0,13 8-1 0 0,-7-2-5619 0 0</inkml:trace>
</inkml:ink>
</file>

<file path=ppt/ink/ink9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39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24 1375 0 0,'-1'-2'107'0'0,"-2"0"-127"0"0,1 0 1 0 0,-1 0-1 0 0,1 0 0 0 0,-1 0 0 0 0,0 0 1 0 0,-3-1-1 0 0,3 2 798 0 0,0 0 0 0 0,-1 0 0 0 0,1 0 0 0 0,0 0 1 0 0,-1 0-1 0 0,1 1 0 0 0,0-1 0 0 0,-1 1 0 0 0,-4 0 0 0 0,4 1 331 0 0,-1 0-1 0 0,1-1 1 0 0,-1 1-1 0 0,1 1 1 0 0,0-1-1 0 0,-8 4 1 0 0,-12 10-1285 0 0,18-10 276 0 0,1 0 1 0 0,0 1 0 0 0,0-1 0 0 0,1 1 0 0 0,0 0-1 0 0,0 0 1 0 0,0 0 0 0 0,1 1 0 0 0,0-1 0 0 0,-3 8-1 0 0,1 2 40 0 0,1-1-1 0 0,0 1 1 0 0,-3 24-1 0 0,3 0-83 0 0,2 1 0 0 0,2 0 0 0 0,1-1 0 0 0,2 1 0 0 0,2-1 0 0 0,2 1 0 0 0,2-1 0 0 0,23 69 0 0 0,-31-107-370 0 0,7 7-5445 0 0</inkml:trace>
</inkml:ink>
</file>

<file path=ppt/ink/ink9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39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16 2303 0 0,'43'-16'12164'0'0,"-44"19"-11530"0"0,-8 15 147 0 0,-1 0 1 0 0,-1-1 0 0 0,0-1-1 0 0,-16 20 1 0 0,-62 57-128 0 0,58-62-235 0 0,1 0-1 0 0,-36 53 1 0 0,56-70-299 0 0,0 2 0 0 0,2-1 0 0 0,0 1 0 0 0,1 1 0 0 0,-10 31 0 0 0,15-41-80 0 0,1 0 0 0 0,0 0 0 0 0,0 0 0 0 0,1 1 0 0 0,0-1 0 0 0,0 0 1 0 0,2 12-1 0 0,-1-14-2 0 0,0 0 0 0 0,1-1 0 0 0,0 1 0 0 0,0 0 1 0 0,0-1-1 0 0,0 1 0 0 0,0-1 0 0 0,1 1 0 0 0,0-1 0 0 0,0 0 1 0 0,7 7-1 0 0,-4-6-12 0 0,0 0 1 0 0,0-1-1 0 0,0 1 0 0 0,1-2 1 0 0,0 1-1 0 0,0-1 0 0 0,0 1 1 0 0,0-2-1 0 0,0 1 0 0 0,0-1 1 0 0,1 0-1 0 0,10 0 0 0 0,8 1 65 0 0,0-1-1 0 0,34-2 0 0 0,-33-2-1804 0 0,1 0-1 0 0,-1-2 0 0 0,0 0 1 0 0,27-10-1 0 0,-25 4-4536 0 0</inkml:trace>
</inkml:ink>
</file>

<file path=ppt/ink/ink9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40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12959 0 0,'0'0'3284'0'0,"1"-2"-2246"0"0,2-2-760 0 0,1 0 1 0 0,0 0 0 0 0,0 0 0 0 0,0 1 0 0 0,0 0 0 0 0,0-1-1 0 0,1 2 1 0 0,-1-1 0 0 0,1 0 0 0 0,0 1 0 0 0,0 0 0 0 0,7-2-1 0 0,11-3 376 0 0,34-6 0 0 0,-41 10-471 0 0,62-12 264 0 0,2 3-1 0 0,114-2 0 0 0,-183 15-1058 0 0,-1 0-1 0 0,1 0 1 0 0,15 4 0 0 0,-23-4-780 0 0</inkml:trace>
</inkml:ink>
</file>

<file path=ppt/ink/ink9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40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7831 0 0,'2'0'8948'0'0,"44"-9"-5537"0"0,86-4-1 0 0,49 10-4039 0 0,-132 3-110 0 0,-46 0-278 0 0</inkml:trace>
</inkml:ink>
</file>

<file path=ppt/ink/ink9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42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40 2303 0 0,'0'0'102'0'0,"0"-3"-1"0"0,0-34 16382 0 0,-1 40-16121 0 0,-25 64-65 0 0,-51 93 0 0 0,34-76-211 0 0,23-43-82 0 0,-75 138-30 0 0,85-163-73 0 0,-13 22-682 0 0,-2-1-1 0 0,-51 59 1 0 0,58-77-3567 0 0,1-3-1343 0 0</inkml:trace>
</inkml:ink>
</file>

<file path=ppt/ink/ink9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42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1 172 6911 0 0,'1'-1'6256'0'0,"1"-2"-5748"0"0,0 1 0 0 0,0 0 0 0 0,0 0 0 0 0,0 0-1 0 0,0 0 1 0 0,1 1 0 0 0,-1-1 0 0 0,1 0 0 0 0,-1 1-1 0 0,1 0 1 0 0,-1 0 0 0 0,1-1 0 0 0,3 1 0 0 0,7-3-152 0 0,23-3 1 0 0,-16 4 131 0 0,134-29 541 0 0,120-21-82 0 0,3 16-461 0 0,-260 36-765 0 0,148-9 978 0 0,-83 13-2692 0 0,0 8-5383 0 0,-63-7 896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1:32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15 190 2303 0 0,'0'0'10727'0'0,"-15"3"-6142"0"0,20-8-4451 0 0,1 2-1 0 0,0-1 1 0 0,-1 1-1 0 0,1-1 0 0 0,0 1 1 0 0,0 1-1 0 0,13-4 1 0 0,5-3 126 0 0,-7 4-139 0 0,0 0 0 0 0,0 2 0 0 0,1 0 0 0 0,-1 0 0 0 0,33 1 0 0 0,16-2 81 0 0,293-64 126 0 0,-175 29-248 0 0,-183 39-79 0 0,122-22-80 0 0,-129 24-165 0 0,0 0 0 0 0,0 0 1 0 0,0 0-1 0 0,1 1 1 0 0,-1 0-1 0 0,-9 7 1 0 0,-12 5-382 0 0,-19 9-4699 0 0,22-12-80 0 0</inkml:trace>
</inkml:ink>
</file>

<file path=ppt/ink/ink9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42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307 180 10367 0 0,'0'0'1876'0'0,"2"-1"-1036"0"0,5-3-186 0 0,4-4 30 0 0,0 1-1 0 0,0 1 1 0 0,16-7-1 0 0,63-22 1399 0 0,151-52 731 0 0,-224 82-2593 0 0,-1 1 0 0 0,0 0 0 0 0,31-1 0 0 0,-41 6-67 0 0,3 7-26 0 0,-7-6-126 0 0,-1 0 1 0 0,0 0 0 0 0,1 0-1 0 0,-1 1 1 0 0,0-1-1 0 0,0 0 1 0 0,0 1-1 0 0,-1-1 1 0 0,1 1 0 0 0,-1-1-1 0 0,1 1 1 0 0,-1 0-1 0 0,0 4 1 0 0,0-2-1 0 0,-1 0 0 0 0,1 1 0 0 0,-1-1 1 0 0,-1 0-1 0 0,1 0 0 0 0,-3 6 0 0 0,-2 3-8 0 0,0-2 0 0 0,-1 1 0 0 0,0-1 0 0 0,-11 13-1 0 0,-3 2-196 0 0,-1-1-1 0 0,-1-1 1 0 0,-2-1-1 0 0,0-1 1 0 0,-2-1-1 0 0,0-1 0 0 0,-1-2 1 0 0,-41 22-1 0 0,65-39 184 0 0,-277 151-604 0 0,245-129 501 0 0,-63 56 1 0 0,58-45 32 0 0,36-31 84 0 0,0 1 0 0 0,0-1 0 0 0,1 1 0 0 0,-1 0 0 0 0,1 0 0 0 0,0 1-1 0 0,1-1 1 0 0,-7 12 0 0 0,7-4 7 0 0,2-1-10 0 0,1-12 7 0 0,1 1 1 0 0,-1 0-1 0 0,0 0 1 0 0,1-1 0 0 0,-1 1-1 0 0,0 0 1 0 0,1-1 0 0 0,-1 1-1 0 0,1 0 1 0 0,-1-1 0 0 0,1 1-1 0 0,-1 0 1 0 0,1-1-1 0 0,-1 1 1 0 0,1-1 0 0 0,0 1-1 0 0,-1-1 1 0 0,1 0 0 0 0,0 1-1 0 0,1 0 1 0 0,-1 0-2 0 0,2 0 9 0 0,0 1 0 0 0,0 0-1 0 0,0-1 1 0 0,1 1 0 0 0,-1-1-1 0 0,0 0 1 0 0,1 0 0 0 0,-1-1-1 0 0,1 1 1 0 0,-1-1 0 0 0,1 1-1 0 0,5-1 1 0 0,6-1 191 0 0,26-5-1 0 0,-8 1 129 0 0,7 1 56 0 0,316-25 1319 0 0,-212 20-1221 0 0,-119 8-438 0 0,55-5 91 0 0,-57 4-291 0 0,-18 1-172 0 0,0 0 191 0 0,9-3-2655 0 0,-4 1-4375 0 0</inkml:trace>
</inkml:ink>
</file>

<file path=ppt/ink/ink9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45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1144 127 7799 0 0,'294'-64'6305'0'0,"-263"57"-5806"0"0,72-21 1598 0 0,-15 2-22 0 0,-76 24-932 0 0,-20 7-197 0 0,2-2-1171 0 0,-34 17 366 0 0,-83 29 0 0 0,-49 2-141 0 0,113-35 6 0 0,-9 4-51 0 0,-194 52-313 0 0,-3-15-93 0 0,255-56 444 0 0,-76 11-52 0 0,77-12 55 0 0,0 1 0 0 0,0-2 0 0 0,-1 1 0 0 0,1-1 0 0 0,0 0 0 0 0,0-1 0 0 0,-11-4 0 0 0,8-1-13 0 0,11 6 0 0 0,1 0 1 0 0,-1-1-1 0 0,0 1 1 0 0,0-1 0 0 0,1 1-1 0 0,-1-1 1 0 0,1 1-1 0 0,0-1 1 0 0,-1 0-1 0 0,1 1 1 0 0,0-1-1 0 0,0 1 1 0 0,0-1-1 0 0,0 0 1 0 0,0 1-1 0 0,0-1 1 0 0,0 1-1 0 0,1-1 1 0 0,-1 0-1 0 0,1 1 1 0 0,-1-1 0 0 0,1 1-1 0 0,-1-1 1 0 0,1 1-1 0 0,1-2 1 0 0,1-4-153 0 0,1 0 0 0 0,0 1 1 0 0,9-12-1 0 0,13-7-936 0 0,-25 24 666 0 0,1 1-193 0 0,1 0 614 0 0,-1 1 1 0 0,0-1-1 0 0,0 1 1 0 0,0-1-1 0 0,1 1 0 0 0,-1 0 1 0 0,0 0-1 0 0,0 0 1 0 0,0 0-1 0 0,0 0 1 0 0,0 1-1 0 0,-1-1 0 0 0,1 0 1 0 0,0 1-1 0 0,-1 0 1 0 0,1-1-1 0 0,-1 1 0 0 0,1 0 1 0 0,-1 0-1 0 0,0-1 1 0 0,1 1-1 0 0,-1 0 0 0 0,1 4 1 0 0,4 6 107 0 0,-1 0 0 0 0,6 26 0 0 0,2 19 396 0 0,-2 0-1 0 0,5 87 0 0 0,-15-89-369 0 0,-2 0-1 0 0,-11 80 0 0 0,-32 106 131 0 0,26-164-662 0 0,-29 80-1 0 0,29-110 112 0 0,-2-2 0 0 0,-47 82 0 0 0,-4-20-103 0 0,56-88 399 0 0,-1 0 0 0 0,0-1 0 0 0,-25 20 0 0 0,7-10 12 0 0,-2-2-1 0 0,0-2 0 0 0,-2-1 1 0 0,-59 27-1 0 0,93-47 57 0 0,0 1 6 0 0,3-4-64 0 0,1 0 1 0 0,0 0-1 0 0,0 0 0 0 0,0 1 0 0 0,0-1 0 0 0,0 0 1 0 0,0 0-1 0 0,0 0 0 0 0,0 0 0 0 0,0 0 0 0 0,0 0 0 0 0,0 0 1 0 0,0 0-1 0 0,0 0 0 0 0,0 0 0 0 0,0 0 0 0 0,0 0 1 0 0,0 0-1 0 0,0 0 0 0 0,0 1 0 0 0,0-1 0 0 0,0 0 0 0 0,0 0 1 0 0,0 0-1 0 0,0 0 0 0 0,0 0 0 0 0,0 0 0 0 0,0 0 1 0 0,0 0-1 0 0,0 0 0 0 0,0 0 0 0 0,0 0 0 0 0,0 0 0 0 0,0 1 1 0 0,0-1-1 0 0,0 0 0 0 0,0 0 0 0 0,0 0 0 0 0,0 0 1 0 0,0 0-1 0 0,0 0 0 0 0,0 0 0 0 0,0 0 0 0 0,0 0 1 0 0,1 0-1 0 0,-1 0 0 0 0,0 0 0 0 0,0 0 0 0 0,0 0 0 0 0,0 0 1 0 0,0 0-1 0 0,0 0 0 0 0,0 0 0 0 0,0 0 0 0 0,0 0 1 0 0,0 0-1 0 0,0 0 0 0 0,0 0 0 0 0,0 0 0 0 0,1 0 0 0 0,-1 0 1 0 0,7 5 68 0 0,1 0 0 0 0,0-1 0 0 0,1 0 1 0 0,-1-1-1 0 0,1 1 0 0 0,13 2 0 0 0,62 10 394 0 0,-65-13-349 0 0,40 5 316 0 0,64 1-1 0 0,61-9 331 0 0,-90 0-351 0 0,-73-1-303 0 0,-1-1 0 0 0,1-1 1 0 0,-1 0-1 0 0,0-2 0 0 0,36-13 0 0 0,-54 17-75 0 0,1 0-80 0 0,-2 0-270 0 0,4-2 720 0 0</inkml:trace>
</inkml:ink>
</file>

<file path=ppt/ink/ink9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46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82 6911 0 0,'-1'-3'203'0'0,"-11"-11"517"0"0,-4 0 2887 0 0,14 13-2346 0 0,-3-10 1328 0 0,10-10-1113 0 0,-5 19-1020 0 0,2 0-101 0 0,0 1-261 0 0,0-1 0 0 0,-1 1 0 0 0,1 0 0 0 0,0-1 0 0 0,0 1 0 0 0,0 0 0 0 0,0 0 0 0 0,0 0-1 0 0,1 1 1 0 0,-1-1 0 0 0,0 0 0 0 0,0 1 0 0 0,4-1 0 0 0,-4 1-64 0 0,0 0 0 0 0,0 1 0 0 0,-1-1 0 0 0,1 1 0 0 0,0-1 0 0 0,0 1 0 0 0,-1-1 0 0 0,1 1 1 0 0,0 0-1 0 0,0 0 0 0 0,-1 0 0 0 0,1 0 0 0 0,-1 0 0 0 0,1 0 0 0 0,-1 1 0 0 0,0-1 0 0 0,1 0 0 0 0,-1 1 0 0 0,1 1 0 0 0,13 17 130 0 0,-2 0 0 0 0,0 1 0 0 0,13 31 0 0 0,6 10 281 0 0,-7-22-328 0 0,0-1-1 0 0,3-2 1 0 0,1-1-1 0 0,2-1 1 0 0,1-1-1 0 0,2-2 1 0 0,1-2-1 0 0,2-1 1 0 0,45 28 0 0 0,-52-38-94 0 0,129 88 161 0 0,-139-93-163 0 0,-18-13-36 0 0,3 6-88 0 0,-4-6-6 0 0,0 1-1 0 0,0-1 1 0 0,1 1-1 0 0,-1-1 0 0 0,-1 1 1 0 0,1 0-1 0 0,0 0 1 0 0,0-1-1 0 0,-1 1 1 0 0,1 0-1 0 0,0 3 1 0 0,-2-3-68 0 0,-1-1 1 0 0,1 1-1 0 0,-1 0 1 0 0,1-1-1 0 0,-1 0 1 0 0,0 1-1 0 0,0-1 1 0 0,0 0 0 0 0,1 0-1 0 0,-1 0 1 0 0,-3 1-1 0 0,2-1-174 0 0,1 0-1 0 0,0 0 0 0 0,-1-1 1 0 0,1 1-1 0 0,-1-1 1 0 0,1 0-1 0 0,-1 1 0 0 0,1-1 1 0 0,-3-1-1 0 0,-10 0-5176 0 0</inkml:trace>
</inkml:ink>
</file>

<file path=ppt/ink/ink9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47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13 4607 0 0,'0'0'354'0'0,"1"-2"-233"0"0,0 1 314 0 0,-1 1 0 0 0,1-1 0 0 0,-1 0 0 0 0,1 0 0 0 0,0 1 0 0 0,-1-1 0 0 0,1 0 0 0 0,0 1 0 0 0,-1-1 0 0 0,1 1-1 0 0,0-1 1 0 0,0 1 0 0 0,-1-1 0 0 0,1 1 0 0 0,0 0 0 0 0,0-1 0 0 0,0 1 0 0 0,0 0 0 0 0,0-1 0 0 0,0 1 0 0 0,0 0 0 0 0,0 0 0 0 0,-1 0 0 0 0,2 0 0 0 0,0 0-142 0 0,0 1 0 0 0,0-1 0 0 0,0 1 0 0 0,0 0 0 0 0,0-1 0 0 0,-1 1 0 0 0,1 0 0 0 0,0 0 0 0 0,-1 0 0 0 0,1 0 0 0 0,1 2 0 0 0,2 1-140 0 0,-1 0 1 0 0,0 1 0 0 0,0-1-1 0 0,0 1 1 0 0,-1 0-1 0 0,0 0 1 0 0,5 8 0 0 0,-6-8-70 0 0,-1-1 0 0 0,1 1 0 0 0,-1 0 0 0 0,0 0 0 0 0,0 0 0 0 0,0 0 0 0 0,0 0 0 0 0,-1 0 0 0 0,0 0 0 0 0,0 1 0 0 0,-1-1 0 0 0,-1 7 0 0 0,0-5-10 0 0,0 1-1 0 0,-1 0 0 0 0,0-1 1 0 0,0 1-1 0 0,-1-1 1 0 0,1 0-1 0 0,-7 7 0 0 0,-5 5 6 0 0,-1 0 0 0 0,-1-1 0 0 0,0 0 0 0 0,-21 14 0 0 0,-116 76 110 0 0,84-62-141 0 0,-18 10 5 0 0,-30 21 59 0 0,99-63-99 0 0,1 1-1 0 0,1 0 0 0 0,0 1 1 0 0,-14 19-1 0 0,18-19-12 0 0,6-1 0 0 0,7-15-2 0 0,-1 1 0 0 0,1 0 0 0 0,0-1 0 0 0,0 1 0 0 0,-1 0 0 0 0,1 0 0 0 0,0-1 0 0 0,0 1 0 0 0,0 0 0 0 0,0-1 0 0 0,0 1 0 0 0,0 0 0 0 0,0 0 0 0 0,0-1 0 0 0,0 2 0 0 0,1-1-20 0 0,0 1 0 0 0,0-1 0 0 0,1 0-1 0 0,-1 0 1 0 0,0 0 0 0 0,0 0 0 0 0,0 0-1 0 0,1 0 1 0 0,-1 0 0 0 0,1 0 0 0 0,-1 0 0 0 0,0-1-1 0 0,1 1 1 0 0,-1-1 0 0 0,1 1 0 0 0,0-1 0 0 0,-1 1-1 0 0,1-1 1 0 0,-1 0 0 0 0,1 0 0 0 0,2 0 0 0 0,2 1-453 0 0,1-1 1 0 0,-1 0-1 0 0,1-1 0 0 0,7-1 1 0 0,-10 1-5 0 0,1 0 1 0 0,-1-1-1 0 0,0 1 1 0 0,0-1-1 0 0,-1 0 1 0 0,1 0-1 0 0,4-3 0 0 0,-2 1-89 0 0,19-11-1702 0 0</inkml:trace>
</inkml:ink>
</file>

<file path=ppt/ink/ink9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47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72 104 10591 0 0,'0'0'1691'0'0,"-2"0"-1090"0"0,2 1-479 0 0,0-1-1 0 0,0 0 1 0 0,-1 0-1 0 0,1 0 1 0 0,0 0 0 0 0,0 0-1 0 0,0 0 1 0 0,-1 0-1 0 0,1 0 1 0 0,0 0-1 0 0,0 0 1 0 0,0 0-1 0 0,-1 0 1 0 0,1 0-1 0 0,0 0 1 0 0,0 0 0 0 0,0 0-1 0 0,-1 0 1 0 0,1 0-1 0 0,0 0 1 0 0,0 0-1 0 0,0 0 1 0 0,-1 0-1 0 0,1-1 1 0 0,0 1-1 0 0,0 0 1 0 0,0 0 0 0 0,-1 0-1 0 0,1 0 1 0 0,0 0-1 0 0,0 0 1 0 0,0-1-1 0 0,0 1 1 0 0,0 0-1 0 0,0 0 1 0 0,-1 0-1 0 0,1 0 1 0 0,0-1-1 0 0,0 1 1 0 0,0 0 0 0 0,0 0-1 0 0,0 0 1 0 0,0-1-1 0 0,0 1 1 0 0,8-8 1287 0 0,21-7-930 0 0,22-7 362 0 0,43-16 219 0 0,-82 34-921 0 0,2 0-1 0 0,-1 1 1 0 0,0 0 0 0 0,0 2-1 0 0,18-2 1 0 0,-17 3-46 0 0,-10 2-17 0 0,4 8-60 0 0,-7-8-16 0 0,-1 0 0 0 0,1 1 0 0 0,-1-1 0 0 0,0 0 0 0 0,1 0 0 0 0,-1 1 0 0 0,0-1 0 0 0,0 0 0 0 0,-1 1 0 0 0,1-1 0 0 0,0 0 0 0 0,-1 0 0 0 0,1 1 0 0 0,-1-1 0 0 0,0 0 0 0 0,0 0 0 0 0,0 0 0 0 0,0 0 0 0 0,0 0 0 0 0,0 0 0 0 0,-3 4 0 0 0,-4 3 0 0 0,0 1 0 0 0,-15 14 0 0 0,21-23 0 0 0,-25 21 0 0 0,0 0 0 0 0,-2-2 0 0 0,0-2 0 0 0,-49 24 0 0 0,57-31 16 0 0,0 1 0 0 0,1 0 0 0 0,-34 30 0 0 0,46-34 4 0 0,6-7 79 0 0,21 4 145 0 0,-3 1-132 0 0,17-4 274 0 0,0 0 1 0 0,35-4-1 0 0,-35 1-236 0 0,75-4 40 0 0,111 2 180 0 0,-194 6-1697 0 0,31 7 1 0 0</inkml:trace>
</inkml:ink>
</file>

<file path=ppt/ink/ink9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49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1 117 5983 0 0,'0'0'10200'0'0,"2"2"-9618"0"0,4 0-386 0 0,0 0 1 0 0,-1 0 0 0 0,1 0 0 0 0,0-1 0 0 0,0 0-1 0 0,0 0 1 0 0,0 0 0 0 0,0-1 0 0 0,0 1 0 0 0,0-2 0 0 0,0 1-1 0 0,8-2 1 0 0,13-3 407 0 0,38-11 0 0 0,-39 9-392 0 0,164-50 587 0 0,-90 26-710 0 0,-85 27-209 0 0,29-4 0 0 0,-42 7-188 0 0,1 2-904 0 0,6 3-3666 0 0</inkml:trace>
</inkml:ink>
</file>

<file path=ppt/ink/ink9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50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97 6447 0 0,'1'-2'499'0'0,"50"-38"4036"0"0,-28 22 4287 0 0,-12-5-7518 0 0,-13 22-1238 0 0,-7-4 3 0 0,7 4-64 0 0,-1-1-1 0 0,0 1 1 0 0,0 1 0 0 0,0-1 0 0 0,0 0-1 0 0,0 1 1 0 0,0-1 0 0 0,0 1 0 0 0,0 0-1 0 0,0 0 1 0 0,0 0 0 0 0,0 0-1 0 0,0 0 1 0 0,-5 2 0 0 0,-4 1 13 0 0,0 1 0 0 0,-14 6 0 0 0,13-4-14 0 0,-63 28-269 0 0,-93 56-1 0 0,46-22 29 0 0,114-63 194 0 0,-26 16-222 0 0,35-21 264 0 0,0 0 0 0 0,0 0 0 0 0,0 0 0 0 0,0 0 0 0 0,0 0 0 0 0,0 0 0 0 0,0 0 0 0 0,0 0 0 0 0,0 0-1 0 0,0 0 1 0 0,1 0 0 0 0,-1 0 0 0 0,0 0 0 0 0,0 0 0 0 0,0 1 0 0 0,0-1 0 0 0,0 0 0 0 0,0 0 0 0 0,0 0 0 0 0,0 0 0 0 0,0 0 0 0 0,0 0 0 0 0,0 0-1 0 0,0 0 1 0 0,0 0 0 0 0,0 0 0 0 0,0 0 0 0 0,0 0 0 0 0,0 0 0 0 0,0 0 0 0 0,0 0 0 0 0,1 0 0 0 0,-1 0 0 0 0,0 1 0 0 0,0-1 0 0 0,0 0 0 0 0,0 0 0 0 0,0 0-1 0 0,0 0 1 0 0,0 0 0 0 0,0 0 0 0 0,0 0 0 0 0,0 0 0 0 0,0 0 0 0 0,0 0 0 0 0,0 0 0 0 0,0 0 0 0 0,-1 0 0 0 0,1 1 0 0 0,0-1 0 0 0,0 0 0 0 0,0 0-1 0 0,0 0 1 0 0,0 0 0 0 0,0 0 0 0 0,0 0 0 0 0,0 0 0 0 0,0 0 0 0 0,0 0 0 0 0,0 0 0 0 0,0 0 0 0 0,0 0 0 0 0,0 0 0 0 0,0 0 0 0 0,0 0 0 0 0,10 6-1 0 0,0 0 1 0 0,0-2-1 0 0,1 1 1 0 0,0-1-1 0 0,0 0 1 0 0,0-1-1 0 0,0-1 1 0 0,21 3-1 0 0,-16-2 2 0 0,-1 0 0 0 0,0 2 0 0 0,0 0 0 0 0,29 13 0 0 0,-34-13 0 0 0,88 47-41 0 0,-17-8 10 0 0,73 27 297 0 0,-142-66-164 0 0,-10-3 185 0 0,-1 0-214 0 0,-1 0-55 0 0,1 0 0 0 0,-1 0-1 0 0,0 0 1 0 0,0 0 0 0 0,0 0 0 0 0,0 0-1 0 0,0 0 1 0 0,0 0 0 0 0,0 0-1 0 0,0 0 1 0 0,-1-1 0 0 0,1 1 0 0 0,-1 0-1 0 0,1 0 1 0 0,-1 0 0 0 0,0 0-1 0 0,0 0 1 0 0,0-1 0 0 0,0 1 0 0 0,0 0-1 0 0,0-1 1 0 0,-1 1 0 0 0,1-1 0 0 0,0 1-1 0 0,-1-1 1 0 0,-2 2 0 0 0,-3 4 48 0 0,-2 0 0 0 0,1-1 0 0 0,-18 10 0 0 0,-23 8 88 0 0,-77 26 0 0 0,4-2-5 0 0,48-11-149 0 0,36-18 0 0 0,-57 21 0 0 0,76-34 0 0 0,2-3 0 0 0,5-5 0 0 0,10 2 3 0 0,2 0 0 0 0,0 0-1 0 0,-1 0 1 0 0,1 0-1 0 0,-1 0 1 0 0,1-1-1 0 0,-1 1 0 0 0,1 0 1 0 0,0 0-1 0 0,-1 0 1 0 0,1-1-1 0 0,-1 1 1 0 0,1 0-1 0 0,0 0 1 0 0,-1-1-1 0 0,1 1 1 0 0,0 0-1 0 0,-1-1 1 0 0,1 1-1 0 0,0 0 1 0 0,-1-1-1 0 0,1 1 1 0 0,0-1-1 0 0,-1-2-2 0 0,0 1 0 0 0,0 0 1 0 0,1 0-1 0 0,-1-1 0 0 0,1 1 0 0 0,0 0 0 0 0,0-1 0 0 0,0 1 1 0 0,0 0-1 0 0,0-1 0 0 0,0 1 0 0 0,0-1 0 0 0,1 1 0 0 0,0 0 1 0 0,-1 0-1 0 0,1-1 0 0 0,0 1 0 0 0,2-4 0 0 0,-1 2-14 0 0,14-24-459 0 0,-15 25 120 0 0,9-3-2091 0 0,-5 4 31 0 0,7-1-3921 0 0</inkml:trace>
</inkml:ink>
</file>

<file path=ppt/ink/ink9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50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67 2303 0 0,'0'0'102'0'0,"0"-2"-1"0"0,1-2-77 0 0,-1-19-27 0 0,0 18 2724 0 0,-1-1 1 0 0,0 1-1 0 0,0-1 0 0 0,-4-9 3598 0 0,4 19-6221 0 0,0 1 1 0 0,0-1-1 0 0,0 1 0 0 0,0-1 0 0 0,-1 0 0 0 0,-2 6 0 0 0,-1 2 142 0 0,-74 173 1654 0 0,73-175-1865 0 0,1 1 0 0 0,-10 12 0 0 0,1-8-2650 0 0</inkml:trace>
</inkml:ink>
</file>

<file path=ppt/ink/ink9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51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101 359 5527 0 0,'0'9'93'0'0,"1"-6"-40"0"0,-1 0-1 0 0,0 0 1 0 0,0 0 0 0 0,-1 0 0 0 0,1 0-1 0 0,-1 0 1 0 0,1 0 0 0 0,-1-1 0 0 0,0 1 0 0 0,0 0-1 0 0,0 0 1 0 0,-1-1 0 0 0,1 1 0 0 0,-4 4-1 0 0,4-5 385 0 0,-1 0 0 0 0,1 0 0 0 0,-1 0 0 0 0,0-1 0 0 0,0 1 0 0 0,0-1-1 0 0,0 1 1 0 0,0-1 0 0 0,0 1 0 0 0,0-1 0 0 0,0 0 0 0 0,0 0 0 0 0,-1 0 0 0 0,1 0-1 0 0,0-1 1 0 0,-5 2 0 0 0,2-2 413 0 0,-1 1 0 0 0,0-1 0 0 0,0 0 0 0 0,0 0 0 0 0,-8-1 0 0 0,11 0-337 0 0,3-1-403 0 0,-1 0 0 0 0,0-1 0 0 0,1 1 0 0 0,-1 0 0 0 0,1-1 0 0 0,0 1 0 0 0,-1 0 0 0 0,1-1 0 0 0,1 1 0 0 0,-1-1 0 0 0,1-4 0 0 0,0 0-6 0 0,1 0 0 0 0,1-1-1 0 0,-1 1 1 0 0,1 0 0 0 0,0 0 0 0 0,1 0 0 0 0,0 1-1 0 0,0-1 1 0 0,7-8 0 0 0,7-6 114 0 0,25-24 0 0 0,-32 34-152 0 0,145-121 99 0 0,-129 111-162 0 0,-3 3-18 0 0,2 0 0 0 0,0 2 0 0 0,42-21 0 0 0,-53 32 3 0 0,-3 3 23 0 0,-8 3 31 0 0,0 3-26 0 0,0 1 0 0 0,-1-1 0 0 0,1 1 0 0 0,-1-1-1 0 0,0 1 1 0 0,-1 0 0 0 0,4 8 0 0 0,-2-4-4 0 0,7 20-12 0 0,-5-13 11 0 0,0 0-1 0 0,6 25 1 0 0,-11-32-6 0 0,1 0-1 0 0,-2 0 1 0 0,1 0-1 0 0,-1 0 1 0 0,0 0 0 0 0,-3 15-1 0 0,-4 5-4 0 0,-15 41 0 0 0,15-51 0 0 0,1 0 0 0 0,1 1 0 0 0,0-1 0 0 0,1 1 0 0 0,-1 29 0 0 0,6-28 8 0 0,2-17-15 0 0,-1-2-30 0 0,-1 0-144 0 0,1-1-42 0 0,-1 0-260 0 0,4 2 784 0 0,16-6-13279 0 0</inkml:trace>
</inkml:ink>
</file>

<file path=ppt/ink/ink9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52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42 1375 0 0,'14'-3'84'0'0,"1"-1"0"0"0,-1 0 0 0 0,21-10 0 0 0,-3-2 13579 0 0,-35 17-13183 0 0,-35 22 387 0 0,14-10-538 0 0,-24 18 0 0 0,23-10-252 0 0,0 1-1 0 0,2 0 0 0 0,1 2 1 0 0,-21 29-1 0 0,-69 111-92 0 0,73-103 30 0 0,29-46-13 0 0,1-1 0 0 0,1 2-1 0 0,0-1 1 0 0,1 1 0 0 0,1 0-1 0 0,-7 26 1 0 0,12-35-4 0 0,0-1 0 0 0,0 1 1 0 0,0-1-1 0 0,1 1 0 0 0,0-1 0 0 0,0 1 1 0 0,1-1-1 0 0,-1 1 0 0 0,2-1 0 0 0,-1 1 1 0 0,1-1-1 0 0,0 0 0 0 0,0 0 0 0 0,0 1 0 0 0,1-2 1 0 0,0 1-1 0 0,0 0 0 0 0,1-1 0 0 0,0 1 1 0 0,5 5-1 0 0,23 22-90 0 0,43 35-1 0 0,-73-66-2 0 0,1-2-2488 0 0,13-3 1199 0 0,3-1-14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1:32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2 9703 0 0,'0'0'875'0'0,"-9"-1"-702"0"0,5 0-7 0 0,-1 1 0 0 0,1 0 0 0 0,-1 1 0 0 0,1-1 0 0 0,0 1-1 0 0,-1 0 1 0 0,1 0 0 0 0,0 0 0 0 0,0 0 0 0 0,0 1 0 0 0,0 0 0 0 0,0 0-1 0 0,0 0 1 0 0,0 0 0 0 0,0 1 0 0 0,1-1 0 0 0,-1 1 0 0 0,1 0 0 0 0,0 0-1 0 0,0 0 1 0 0,0 0 0 0 0,-3 5 0 0 0,-9 19 214 0 0,0 1 1 0 0,2 1-1 0 0,2 0 1 0 0,0 1-1 0 0,-7 36 1 0 0,4 1 346 0 0,-7 89 0 0 0,19-140-623 0 0,0 0 0 0 0,-1 1 1 0 0,-1-2-1 0 0,0 1 0 0 0,-2 0 0 0 0,1-1 0 0 0,-2 0 0 0 0,0 0 0 0 0,-1-1 0 0 0,0 0 0 0 0,-17 22 1 0 0,16-26 153 0 0,3-3-96 0 0,0 0-1 0 0,1 0 1 0 0,-1 1 0 0 0,-7 14-1 0 0,12-20-153 0 0,0-1 0 0 0,1 1 0 0 0,-1-1 1 0 0,1 1-1 0 0,-1 0 0 0 0,1-1 0 0 0,0 1 0 0 0,-1 0 0 0 0,1-1 0 0 0,0 1 0 0 0,0 0 1 0 0,0-1-1 0 0,0 1 0 0 0,0 0 0 0 0,1 0 0 0 0,-1-1 0 0 0,1 1 0 0 0,-1-1 0 0 0,1 1 1 0 0,-1 0-1 0 0,1-1 0 0 0,0 1 0 0 0,0-1 0 0 0,0 1 0 0 0,-1-1 0 0 0,2 0 0 0 0,-1 1 1 0 0,0-1-1 0 0,0 0 0 0 0,0 0 0 0 0,0 0 0 0 0,3 2 0 0 0,18 10-811 0 0,-6-6-4216 0 0,-2-2-1455 0 0</inkml:trace>
</inkml:ink>
</file>

<file path=ppt/ink/ink9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52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329 217 5063 0 0,'-1'1'232'0'0,"-22"15"760"0"0,-31 28-1 0 0,32-24 8930 0 0,23-23-9289 0 0,7-10-337 0 0,1-1 1 0 0,0 1-1 0 0,1 0 0 0 0,0 1 1 0 0,1 0-1 0 0,15-13 0 0 0,80-58 110 0 0,-74 61-201 0 0,43-23 0 0 0,-61 37-73 0 0,2 1-1 0 0,-1 1 1 0 0,1 1 0 0 0,0 0-1 0 0,24-4 1 0 0,-38 8-76 0 0,-1 1-36 0 0,-1 0 0 0 0,1-1 0 0 0,0 1 1 0 0,-1 0-1 0 0,1 0 0 0 0,0 0 0 0 0,0 0 0 0 0,-1 0 0 0 0,1 0 0 0 0,0 0 1 0 0,0 0-1 0 0,-1 0 0 0 0,1 0 0 0 0,0 0 0 0 0,-1 0 0 0 0,1 0 0 0 0,0 1 1 0 0,0-1-1 0 0,-1 0 0 0 0,1 1 0 0 0,0-1 0 0 0,9 16 12 0 0,-9-10-31 0 0,-2-2 8 0 0,1 3-3 0 0,0-1 0 0 0,-1 0-1 0 0,0 1 1 0 0,0-1 0 0 0,-1 0 0 0 0,0 0 0 0 0,0 0 0 0 0,0 0 0 0 0,-1 0 0 0 0,0 0-1 0 0,-3 6 1 0 0,-8 9-9 0 0,-24 29-1 0 0,27-36 9 0 0,2-3-4 0 0,-14 18 0 0 0,-1 0 0 0 0,-52 47 0 0 0,-87 51-336 0 0,86-71-40 0 0,-95 91 0 0 0,166-140 358 0 0,0 0 0 0 0,1 1 0 0 0,-8 11 0 0 0,4-4 6 0 0,9-14 9 0 0,-1-1-1 0 0,1 1 1 0 0,0 0 0 0 0,0-1-1 0 0,0 1 1 0 0,0 0-1 0 0,-1 0 1 0 0,1-1 0 0 0,0 1-1 0 0,0 0 1 0 0,0-1-1 0 0,0 1 1 0 0,1 0 0 0 0,-1 0-1 0 0,0-1 1 0 0,0 1-1 0 0,0 0 1 0 0,0-1 0 0 0,1 1-1 0 0,-1 0 1 0 0,0-1-1 0 0,1 1 1 0 0,-1-1 0 0 0,1 1-1 0 0,-1 0 1 0 0,0-1-1 0 0,1 1 1 0 0,-1-1 0 0 0,1 1-1 0 0,-1-1 1 0 0,1 1-1 0 0,0-1 1 0 0,-1 0 0 0 0,1 1-1 0 0,1-1 1 0 0,-1 1 1 0 0,10 6 2 0 0,-5-6 61 0 0,0 0-1 0 0,0 0 1 0 0,0 0 0 0 0,1 0-1 0 0,-1-1 1 0 0,11-1-1 0 0,40-7 589 0 0,-45 5-561 0 0,193-20 1719 0 0,-176 20-1807 0 0,-17 1-86 0 0,15 0-2770 0 0,45-12 1 0 0</inkml:trace>
</inkml:ink>
</file>

<file path=ppt/ink/ink9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53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4607 0 0,'0'0'10027'0'0,"3"1"-9472"0"0,2 0-382 0 0,-1 0 0 0 0,0 1 1 0 0,0-1-1 0 0,0 1 0 0 0,-1 0 1 0 0,1 0-1 0 0,0 0 1 0 0,-1 1-1 0 0,1 0 0 0 0,-1-1 1 0 0,0 1-1 0 0,5 6 0 0 0,4 6 724 0 0,17 28 1 0 0,-10-14-237 0 0,18 20 11 0 0,3-3 0 0 0,1-1 0 0 0,93 78 0 0 0,-123-113-656 0 0,0-1-1 0 0,1-1 1 0 0,0 0 0 0 0,0 0 0 0 0,1-1 0 0 0,-1-1-1 0 0,1 0 1 0 0,1-1 0 0 0,-1 0 0 0 0,1-1 0 0 0,0 0-1 0 0,28 2 1 0 0,-36-6-121 0 0,0 0 0 0 0,1 0 0 0 0,-1-1 0 0 0,0 0 0 0 0,1 0 0 0 0,-1-1 0 0 0,8-2 0 0 0,-10 2-561 0 0,1 0 1 0 0,-1 0 0 0 0,0-1 0 0 0,0 1-1 0 0,8-7 1 0 0,1-3-6007 0 0</inkml:trace>
</inkml:ink>
</file>

<file path=ppt/ink/ink9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53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1 5063 0 0,'0'0'9522'0'0,"-3"0"-8392"0"0,-9 0-788 0 0,-1 0 0 0 0,0 1 0 0 0,1 1 0 0 0,-1 0-1 0 0,1 0 1 0 0,0 1 0 0 0,0 1 0 0 0,0 0 0 0 0,0 1 0 0 0,1 0 0 0 0,0 1-1 0 0,-20 12 1 0 0,-9 12-271 0 0,-118 94 192 0 0,138-106-243 0 0,0 1 0 0 0,2 1 1 0 0,0 1-1 0 0,1 1 1 0 0,-18 29-1 0 0,27-35-99 0 0,0 0 0 0 0,1 1 0 0 0,-9 30 0 0 0,15-35-618 0 0</inkml:trace>
</inkml:ink>
</file>

<file path=ppt/ink/ink9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53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58 1375 0 0,'2'-1'7356'0'0,"30"-11"-3858"0"0,53-18-105 0 0,-71 26-2770 0 0,0 1 1 0 0,0 0-1 0 0,0 1 0 0 0,21 0 0 0 0,-29 12-370 0 0,-6-4-158 0 0,-1 0-88 0 0,-1 1 0 0 0,-1-1 1 0 0,1 1-1 0 0,-1-1 0 0 0,0 0 1 0 0,-1 0-1 0 0,1 0 0 0 0,-1 0 0 0 0,-1-1 1 0 0,1 1-1 0 0,-1-1 0 0 0,-7 7 0 0 0,-10 7-4 0 0,-43 27-1 0 0,30-21 63 0 0,17-12-39 0 0,2-2-1 0 0,1 0 1 0 0,0 2-1 0 0,-22 22 1 0 0,35-31 17 0 0,-1 5-22 0 0,4-4 32 0 0,5 4 33 0 0,-3-6-41 0 0,0-1 0 0 0,0-1 0 0 0,0 1 0 0 0,1 0 0 0 0,-1-1 0 0 0,0 0 1 0 0,1 1-1 0 0,-1-1 0 0 0,1-1 0 0 0,-1 1 0 0 0,1 0 0 0 0,0-1 0 0 0,-1 0 1 0 0,1 0-1 0 0,6-1 0 0 0,7 0 316 0 0,33-9 0 0 0,-47 10-329 0 0,131-39 372 0 0,-99 28-434 0 0,-7 1-1086 0 0,-26 9-780 0 0</inkml:trace>
</inkml:ink>
</file>

<file path=ppt/ink/ink9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54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0 6447 0 0,'0'0'6984'0'0,"2"2"-6565"0"0,1 1-243 0 0,-1-1 0 0 0,0 1 1 0 0,1 0-1 0 0,-1 0 0 0 0,0 0 0 0 0,-1 0 1 0 0,1 0-1 0 0,0 0 0 0 0,1 7 0 0 0,10 37 1004 0 0,-5-15-359 0 0,4-1-378 0 0,1-1 0 0 0,1-1 0 0 0,2 0 0 0 0,20 28 0 0 0,11 20-160 0 0,-38-62-267 0 0,12 23 54 0 0,-1 0 0 0 0,20 54 0 0 0,-36-80-60 0 0,-1 0 0 0 0,1 0-1 0 0,-2 0 1 0 0,0 0 0 0 0,0 1-1 0 0,-1-1 1 0 0,-1 1 0 0 0,0-1-1 0 0,-1 0 1 0 0,0 1 0 0 0,-1-1 0 0 0,-5 22-1 0 0,1-18-5 0 0,-1-1-1 0 0,0 0 1 0 0,-1 0 0 0 0,0-1-1 0 0,-1 0 1 0 0,-16 19-1 0 0,-74 71 33 0 0,65-71-33 0 0,-79 72-1037 0 0,40-38 340 0 0,62-58 556 0 0,-1 0 0 0 0,0 0 0 0 0,0-2-1 0 0,-1 1 1 0 0,0-2 0 0 0,-15 7 0 0 0,5-3 121 0 0,19-9 18 0 0,3-1-1 0 0,0 0 1 0 0,0 1 0 0 0,0 0-1 0 0,0-1 1 0 0,0 1 0 0 0,0-1-1 0 0,0 1 1 0 0,0 0 0 0 0,0 0-1 0 0,0 0 1 0 0,0 0 0 0 0,1-1 0 0 0,-1 1-1 0 0,0 2 1 0 0,1-3-8 0 0,0 1 0 0 0,0 0 1 0 0,1-1-1 0 0,-1 1 0 0 0,1-1 0 0 0,-1 1 1 0 0,0 0-1 0 0,1-1 0 0 0,0 1 0 0 0,-1-1 0 0 0,1 1 1 0 0,-1-1-1 0 0,1 1 0 0 0,-1-1 0 0 0,1 0 1 0 0,0 1-1 0 0,0-1 0 0 0,-1 0-3 0 0,2 1-207 0 0,1 0-1 0 0,-1 0 1 0 0,0 0 0 0 0,0 0 0 0 0,1-1-1 0 0,-1 1 1 0 0,1-1 0 0 0,-1 0 0 0 0,0 0-1 0 0,1 0 1 0 0,-1 0 0 0 0,1 0-1 0 0,-1 0 1 0 0,5-2 0 0 0,0 1-221 0 0,14-1-984 0 0</inkml:trace>
</inkml:ink>
</file>

<file path=ppt/ink/ink9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55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1 151 5983 0 0,'0'0'542'0'0,"2"0"-446"0"0,66 11 7250 0 0,2-9-3770 0 0,73-8-1935 0 0,-86 2-971 0 0,82-2 121 0 0,142-11 51 0 0,-33-6-364 0 0,319-34 380 0 0,-461 43-671 0 0,203-21 170 0 0,-294 34-441 0 0,1 1 1 0 0,-1 0-1 0 0,0 1 0 0 0,21 4 0 0 0,-34-5-161 0 0,-1 3-515 0 0,-1-1 673 0 0,0 0 0 0 0,0 0 0 0 0,0 0 0 0 0,0 0 0 0 0,-1 0 0 0 0,1 0 0 0 0,-1-1 0 0 0,1 1 0 0 0,-1 0 0 0 0,1 0 0 0 0,-1 0 0 0 0,0 0 0 0 0,0-1 0 0 0,0 1 0 0 0,0 0 0 0 0,0-1 0 0 0,0 1 0 0 0,-3 1 0 0 0,-2 3-647 0 0,-1 0 0 0 0,1-1 0 0 0,-10 6 0 0 0,14-9 461 0 0,-19 12-1441 0 0</inkml:trace>
</inkml:ink>
</file>

<file path=ppt/ink/ink9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56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0 10135 0 0,'0'0'5200'0'0,"-1"3"-3898"0"0,-6 19-737 0 0,0-1 1 0 0,-2 1 0 0 0,-18 32 0 0 0,-5 12-29 0 0,13-23-460 0 0,-18 40-8 0 0,33-68-69 0 0,2-1 0 0 0,1-2 11 0 0,2-12-8 0 0,-1 1-1 0 0,1 0 1 0 0,-1-1 0 0 0,0 1 0 0 0,1-1-1 0 0,0 0 1 0 0,-1 1 0 0 0,1-1 0 0 0,-1 1 0 0 0,1-1-1 0 0,-1 0 1 0 0,1 1 0 0 0,0-1 0 0 0,-1 0-1 0 0,1 0 1 0 0,0 0 0 0 0,-1 1 0 0 0,1-1-1 0 0,0 0 1 0 0,-1 0 0 0 0,2 0 0 0 0,-1 0 3 0 0,6 0 16 0 0,1 1 0 0 0,-1-2 1 0 0,1 1-1 0 0,-1-1 0 0 0,1 0 1 0 0,-1 0-1 0 0,11-4 0 0 0,16-2 40 0 0,88-15 416 0 0,-6 0 114 0 0,-31 3-821 0 0,-61 12-274 0 0,-9 2-321 0 0,-13 4 375 0 0,7-5-1694 0 0</inkml:trace>
</inkml:ink>
</file>

<file path=ppt/ink/ink9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56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 9671 0 0,'0'0'8814'0'0,"-3"2"-8362"0"0,-7 12-207 0 0,1 0 0 0 0,0 0 1 0 0,-8 19-1 0 0,-4 5-84 0 0,-3 7-109 0 0,1 1 0 0 0,2 1-1 0 0,3 1 1 0 0,-17 66 0 0 0,27-83-60 0 0,3 1 1 0 0,0 0-1 0 0,2 0 1 0 0,1 0-1 0 0,2 0 1 0 0,1 0-1 0 0,11 62 1 0 0,-6-53-1346 0 0,-5-22 555 0 0</inkml:trace>
</inkml:ink>
</file>

<file path=ppt/ink/ink9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57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2303 0 0,'1'-2'4951'0'0,"5"-7"2208"0"0,-4 9-6431 0 0,18 2 491 0 0,39 6 0 0 0,13 2-159 0 0,-8-8-593 0 0,0-4 0 0 0,65-9 0 0 0,124-32-168 0 0,-208 32-258 0 0,24-4 17 0 0,-62 14-58 0 0,0 0 1 0 0,0 0 0 0 0,1 1 0 0 0,-1 0 0 0 0,0 1-1 0 0,14 2 1 0 0,-18-3-97 0 0,-2 3-4 0 0,0-1 35 0 0,0 1 0 0 0,-1 0 0 0 0,1 0 0 0 0,-1 0 0 0 0,1 0 0 0 0,-1 0 0 0 0,0 0 0 0 0,0 0 0 0 0,0 0 0 0 0,0 0 0 0 0,-1-1 0 0 0,1 1 0 0 0,-1 0 0 0 0,0 0 0 0 0,0 0 0 0 0,-1 3 0 0 0,-4 9-309 0 0,-15 25 0 0 0,13-25 203 0 0,-12 25-48 0 0,2 1 0 0 0,-20 65 1 0 0,-12 91 162 0 0,32-115 56 0 0,4 2 0 0 0,3 0 0 0 0,4 0 0 0 0,4 1 0 0 0,9 110 0 0 0,14-12 112 0 0,64 265 0 0 0,-78-426-149 0 0,-2 0-1 0 0,0 0 0 0 0,-2 1 1 0 0,0 33-1 0 0,-3-43-14 0 0,0-1 1 0 0,-1 1-1 0 0,0-1 1 0 0,-1 1-1 0 0,0-1 1 0 0,-1 0-1 0 0,0 0 0 0 0,-1 0 1 0 0,-9 16-1 0 0,-12 17 59 0 0,2 2 0 0 0,3 0-1 0 0,2 1 1 0 0,1 1 0 0 0,-14 68-1 0 0,32-101-6 0 0,6-1 0 0 0,-4-14 17 0 0,-1 1-1 0 0,1-1 0 0 0,0 1 1 0 0,0-1-1 0 0,-1 0 1 0 0,1 1-1 0 0,0-1 0 0 0,0 0 1 0 0,1 0-1 0 0,-1-1 0 0 0,0 1 1 0 0,0 0-1 0 0,0-1 1 0 0,0 1-1 0 0,1-1 0 0 0,-1 0 1 0 0,0 1-1 0 0,0-1 1 0 0,1 0-1 0 0,-1-1 0 0 0,0 1 1 0 0,0 0-1 0 0,1-1 0 0 0,-1 1 1 0 0,0-1-1 0 0,0 1 1 0 0,3-2-1 0 0,5-2 212 0 0,-1 0 0 0 0,1-1 1 0 0,-1 0-1 0 0,13-9 0 0 0,-14 8 51 0 0,-1 1-1 0 0,-1-2 0 0 0,1 1 0 0 0,-1-1 1 0 0,9-13-1 0 0,21-38 2596 0 0,-31 46-2462 0 0,-5 5-132 0 0,1-5-199 0 0,-5-2-70 0 0,3 11-14 0 0,-1 0 0 0 0,0 0-1 0 0,0 1 1 0 0,0-1 0 0 0,-1 1 0 0 0,1-1-1 0 0,-1 1 1 0 0,1 0 0 0 0,-1 0-1 0 0,0 0 1 0 0,0 0 0 0 0,0 1 0 0 0,0-1-1 0 0,0 1 1 0 0,0-1 0 0 0,0 1 0 0 0,0 0-1 0 0,-5 0 1 0 0,-8-3-31 0 0,-1 1 0 0 0,-22-1 1 0 0,29 3 21 0 0,-19-1-83 0 0,0 2-1 0 0,-50 6 1 0 0,-57 17-25 0 0,105-18 130 0 0,-209 56-63 0 0,228-58 51 0 0,1 1 1 0 0,0 1-1 0 0,-1 0 0 0 0,2 0 0 0 0,-12 7 0 0 0,20-10-51 0 0,1 0-51 0 0,-2 6 47 0 0</inkml:trace>
</inkml:ink>
</file>

<file path=ppt/ink/ink9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58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45 7367 0 0,'-3'2'568'0'0,"2"-2"-555"0"0,-94 52 5934 0 0,99-50-5669 0 0,0-1-1 0 0,0 0 1 0 0,0 0-1 0 0,0 0 0 0 0,1 0 1 0 0,-1 0-1 0 0,0-1 1 0 0,6 0-1 0 0,35-3 668 0 0,-32 2-579 0 0,68-8 620 0 0,187-22-548 0 0,106-21-250 0 0,-342 45-200 0 0,-30 7-105 0 0,-4-1-1708 0 0,-8-2 63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1:33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2 11255 0 0,'0'0'547'0'0,"2"0"-236"0"0,16-2 127 0 0,-16 2 860 0 0,-3 1-834 0 0,-8 6-189 0 0,0-1 0 0 0,0 0 0 0 0,0 0 0 0 0,-1-1 0 0 0,-16 7 0 0 0,5-3-95 0 0,-10 6-25 0 0,0 1 1 0 0,1 2-1 0 0,1 1 0 0 0,-32 27 0 0 0,19-3 6 0 0,29-28-70 0 0,-19 17 0 0 0,19-19 39 0 0,0 1 0 0 0,0 1 0 0 0,2 1 0 0 0,-18 29 0 0 0,24-38-67 0 0,0 1 4 0 0,1-1 0 0 0,0 1 0 0 0,1 0-1 0 0,0 0 1 0 0,0 0 0 0 0,0 1 0 0 0,1-1-1 0 0,0 1 1 0 0,1-1 0 0 0,0 1 0 0 0,0 0 0 0 0,2 16-1 0 0,-1-19-15 0 0,1-1-1 0 0,0 0 0 0 0,1 1 1 0 0,-1-1-1 0 0,1 0 0 0 0,0 0 1 0 0,0 0-1 0 0,0 0 1 0 0,1 0-1 0 0,0-1 0 0 0,0 1 1 0 0,0-1-1 0 0,1 1 0 0 0,-1-1 1 0 0,1 0-1 0 0,0-1 0 0 0,0 1 1 0 0,0-1-1 0 0,1 0 0 0 0,-1 1 1 0 0,10 3-1 0 0,-7-4 42 0 0,1 0 0 0 0,-1-1 0 0 0,1 0 0 0 0,0 0 0 0 0,-1-1 0 0 0,1 0 0 0 0,0 0 0 0 0,0 0 0 0 0,12-2 0 0 0,2-1 146 0 0,-1-1-1 0 0,28-7 0 0 0,6-3 140 0 0,106-29 698 0 0,-92 13-772 0 0,-1 1-1487 0 0,-66 27 71 0 0,-7 10-6169 0 0</inkml:trace>
</inkml:ink>
</file>

<file path=ppt/ink/ink9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58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0 3223 0 0,'0'0'13543'0'0,"3"2"-12878"0"0,3 1-368 0 0,-1 1-1 0 0,0 1 0 0 0,1-1 0 0 0,-1 1 1 0 0,-1 0-1 0 0,1 0 0 0 0,-1 0 1 0 0,0 1-1 0 0,6 9 0 0 0,-8-11-211 0 0,0 0 0 0 0,0 1-1 0 0,0-1 1 0 0,-1 0-1 0 0,1 1 1 0 0,-1-1 0 0 0,0 1-1 0 0,-1 0 1 0 0,1-1 0 0 0,-1 1-1 0 0,0 0 1 0 0,0 0 0 0 0,0-1-1 0 0,-1 1 1 0 0,-1 7 0 0 0,-2 1-29 0 0,-1-1 0 0 0,0 1 1 0 0,-1-1-1 0 0,0 0 1 0 0,-8 11-1 0 0,-44 56 14 0 0,1-1-12 0 0,44-58-76 0 0,1 1 0 0 0,2 1 0 0 0,0-1 0 0 0,1 2 0 0 0,-7 24 0 0 0,13-31-1155 0 0,-1 0 1 0 0,0 24 0 0 0,4-26-59 0 0</inkml:trace>
</inkml:ink>
</file>

<file path=ppt/ink/ink9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7:58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1 13823 0 0,'0'0'2484'0'0,"-2"2"-1378"0"0,-11 16-95 0 0,-1-1-1 0 0,-27 24 1 0 0,-3 3-673 0 0,-182 205-186 0 0,210-232-124 0 0,1 0-1 0 0,2 2 0 0 0,-1-1 1 0 0,2 2-1 0 0,1 0 1 0 0,0 0-1 0 0,1 1 0 0 0,-7 25 1 0 0,16-43 1 0 0,0 0 0 0 0,0 1 0 0 0,0-1 0 0 0,1 1 0 0 0,0 0 0 0 0,-1-1 0 0 0,1 1 0 0 0,1-1 0 0 0,-1 1 0 0 0,0-1 0 0 0,1 1 0 0 0,0 0 0 0 0,0-1 0 0 0,0 0 0 0 0,0 1 0 0 0,0-1 0 0 0,4 6 1 0 0,-2-4 35 0 0,0-1 0 0 0,1 0 1 0 0,0 0-1 0 0,-1 0 1 0 0,1-1-1 0 0,1 1 0 0 0,-1-1 1 0 0,0 0-1 0 0,1 0 1 0 0,8 3-1 0 0,6 2 122 0 0,0-1-1 0 0,1-1 1 0 0,0-1-1 0 0,0-1 1 0 0,21 2-1 0 0,1-2 92 0 0,1-2-1 0 0,78-6 0 0 0,-31-5-2381 0 0,-79 7 1336 0 0</inkml:trace>
</inkml:ink>
</file>

<file path=ppt/ink/ink9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8:28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4575 0 0,'0'0'455'0'0,"2"-1"229"0"0,10-7 6986 0 0,-3-4-3119 0 0,0-3-6444 0 0,-4 4 1936 0 0,0 2-22 0 0,-3 6 22 0 0,-1 2-9 0 0,0 0 1 0 0,0 0 0 0 0,0-1-1 0 0,-1 1 1 0 0,1 0 0 0 0,0-1-1 0 0,-1 1 1 0 0,1 0-1 0 0,0-1 1 0 0,-1-1 0 0 0,-1-4 364 0 0,0 6-489 0 0,1 0 706 0 0,2-4-187 0 0,-1 0 0 0 0,1 0-1 0 0,5-9 1 0 0,-28 116-339 0 0,4 1-1 0 0,-5 162 1 0 0,21-249-90 0 0,0 2 0 0 0,1 0 0 0 0,1 1 0 0 0,3 18 0 0 0,-2-25 12 0 0,-2-10 74 0 0,2-3 110 0 0,4-2-91 0 0,-1-1 1 0 0,-1 0 0 0 0,1 0-1 0 0,0 0 1 0 0,-1-1 0 0 0,0 1-1 0 0,0-1 1 0 0,0 0 0 0 0,5-10 0 0 0,-3 6 64 0 0,1 0 0 0 0,11-12 1 0 0,149-139 250 0 0,35-2 15 0 0,-87 73 60 0 0,-96 74-418 0 0,1 0 1 0 0,0 1 0 0 0,1 1-1 0 0,41-18 1 0 0,-51 26-92 0 0,-9 4-63 0 0</inkml:trace>
</inkml:ink>
</file>

<file path=ppt/ink/ink9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8:28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106 173 6911 0 0,'-2'1'528'0'0,"-3"2"-501"0"0,0-1 0 0 0,-1 0 0 0 0,1 0 0 0 0,-9 1 0 0 0,-20 9 6164 0 0,32 0-5270 0 0,2-12-885 0 0,0 1 0 0 0,0 0 1 0 0,0-1-1 0 0,0 1 0 0 0,1-1 0 0 0,-1 1 1 0 0,0-1-1 0 0,0 1 0 0 0,1-1 0 0 0,-1 1 0 0 0,0-1 1 0 0,0 1-1 0 0,1-1 0 0 0,-1 1 0 0 0,0-1 1 0 0,1 1-1 0 0,-1-1 0 0 0,1 0 0 0 0,-1 1 1 0 0,1-1-1 0 0,-1 1 0 0 0,1-1 0 0 0,1 2 29 0 0,0 0 1 0 0,1 0-1 0 0,-1-1 0 0 0,0 1 0 0 0,1-1 0 0 0,-1 1 0 0 0,1-1 0 0 0,-1 0 1 0 0,1 0-1 0 0,0 0 0 0 0,0 0 0 0 0,3 0 0 0 0,0 1 48 0 0,8 1 9 0 0,1-1 0 0 0,0 0-1 0 0,0 0 1 0 0,0-2 0 0 0,0 0 0 0 0,0 0-1 0 0,0-2 1 0 0,15-2 0 0 0,12-5 446 0 0,62-22 0 0 0,-73 19-226 0 0,-14 5-143 0 0,29-9 0 0 0,-34 12-187 0 0,-1 0-26 0 0,-9 3-58 0 0,-1 1 33 0 0,0 0 1 0 0,1-1 0 0 0,-1 1 0 0 0,0-1 0 0 0,0 1 0 0 0,0-1 0 0 0,0 1 0 0 0,0-1 0 0 0,0 1-1 0 0,0-1 1 0 0,0 0 0 0 0,0 0 0 0 0,0 0 0 0 0,0 1 0 0 0,0-1 0 0 0,0 0 0 0 0,-1 0 0 0 0,1 0-1 0 0,0 0 1 0 0,0-2 0 0 0,1 0-32 0 0,0 0 0 0 0,-1 0 1 0 0,0 0-1 0 0,1 0 0 0 0,-1 0 0 0 0,1-4 0 0 0,-2 2 0 0 0,0 0-1 0 0,0 0 1 0 0,0 0-1 0 0,-1 0 0 0 0,1 0 1 0 0,-1 0-1 0 0,-1 0 1 0 0,1 1-1 0 0,0-1 1 0 0,-4-7-1 0 0,4 10-9 0 0,-1 1 56 0 0,0-1 0 0 0,0 1 1 0 0,1-1-1 0 0,-1 1 0 0 0,1-1 0 0 0,-1 1 0 0 0,1-1 0 0 0,-2-3 0 0 0,1 3-17 0 0,0-2-20 0 0,-1 1-1 0 0,1 0 1 0 0,-1 0 0 0 0,0 0-1 0 0,0 0 1 0 0,0 1-1 0 0,0-1 1 0 0,0 1-1 0 0,0-1 1 0 0,-1 1-1 0 0,1 0 1 0 0,-5-1 0 0 0,6 2-5 0 0,-11 5-71 0 0,-6 3 6 0 0,1 2-1 0 0,-1 0 1 0 0,1 1 0 0 0,1 0 0 0 0,-23 18-1 0 0,-1 1 129 0 0,-32 11 191 0 0,54-31-77 0 0,0 0 0 0 0,1 2 0 0 0,-30 23 0 0 0,40-27-83 0 0,0 1-1 0 0,1 0 0 0 0,0 1 0 0 0,1 0 1 0 0,0 0-1 0 0,0 0 0 0 0,1 0 0 0 0,-7 19 1 0 0,6-13 0 0 0,1 1 0 0 0,1-1 1 0 0,1 1-1 0 0,0 0 1 0 0,-1 21-1 0 0,3-32 25 0 0,1 0 0 0 0,0 0 0 0 0,0 0 0 0 0,1 0 0 0 0,0 0-1 0 0,-1 0 1 0 0,1 0 0 0 0,1-1 0 0 0,-1 1 0 0 0,1 0 0 0 0,0-1 0 0 0,0 1-1 0 0,0-1 1 0 0,1 0 0 0 0,-1 1 0 0 0,1-1 0 0 0,0-1 0 0 0,1 1 0 0 0,-1 0-1 0 0,0-1 1 0 0,1 1 0 0 0,0-1 0 0 0,0 0 0 0 0,0 0 0 0 0,0-1 0 0 0,0 1-1 0 0,8 2 1 0 0,-2-1 23 0 0,0-1 0 0 0,0-1 0 0 0,1 1 0 0 0,-1-2 0 0 0,1 1 0 0 0,-1-1 0 0 0,1-1 0 0 0,0 0 0 0 0,-1-1 0 0 0,1 0 0 0 0,0 0 0 0 0,-1-1 0 0 0,0-1 0 0 0,1 1 0 0 0,-1-2 0 0 0,0 0 0 0 0,17-8 0 0 0,6-7-55 0 0,-1-1 0 0 0,-1-1 0 0 0,54-50 0 0 0,-45 34-954 0 0,-38 36-330 0 0</inkml:trace>
</inkml:ink>
</file>

<file path=ppt/ink/ink9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8:2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0 307 919 0 0,'0'2'67'0'0,"5"21"2549"0"0,0 0 0 0 0,16 40 0 0 0,1 7-955 0 0,-18-57-105 0 0,-6-20 2603 0 0,-3-12-483 0 0,2 9-4720 0 0,0 2 1177 0 0,0 0-1 0 0,0-1 1 0 0,1 1-1 0 0,0-1 1 0 0,1 0 0 0 0,0 0-1 0 0,0 1 1 0 0,1-1-1 0 0,0 0 1 0 0,1 0 0 0 0,0 1-1 0 0,0-1 1 0 0,1 0 0 0 0,4-14-1 0 0,-4 19-100 0 0,0 1-1 0 0,0-1 1 0 0,0 0 0 0 0,1 0-1 0 0,-1 1 1 0 0,1 0 0 0 0,0-1-1 0 0,5-4 1 0 0,30-22 128 0 0,-24 20-138 0 0,115-80 119 0 0,-8 7 347 0 0,-88 61-219 0 0,-23 17-68 0 0,-1-1 0 0 0,15-12 0 0 0,-13 9-109 0 0,0-1-79 0 0,-6 10-20 0 0,-3 0 1 0 0,0 0-118 0 0,1 0 0 0 0,0 0 0 0 0,0 0 1 0 0,0 0-1 0 0,0 1 0 0 0,0-1 0 0 0,-1 1 0 0 0,1 0 0 0 0,0 0 0 0 0,-1 0 0 0 0,1 0 0 0 0,0 1 0 0 0,-1-1 0 0 0,3 2 1 0 0,-3-2-1292 0 0</inkml:trace>
</inkml:ink>
</file>

<file path=ppt/ink/ink9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8:29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6 10367 0 0,'0'0'935'0'0,"-11"-5"7650"0"0,11 7-8297 0 0,3 8-24 0 0,-3-8-101 0 0,0 1-47 0 0,-2 11-75 0 0,-1 0 0 0 0,0 0-1 0 0,-1 0 1 0 0,-1 0 0 0 0,0-1 0 0 0,-1 0 0 0 0,0 0 0 0 0,-1 0-1 0 0,0-1 1 0 0,-16 20 0 0 0,-19 23-402 0 0,40-53 250 0 0,0 7-52 0 0</inkml:trace>
</inkml:ink>
</file>

<file path=ppt/ink/ink9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8:30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477 766 11231 0 0,'0'0'8912'0'0,"2"-1"-8810"0"0,3-2-66 0 0,1 0 1 0 0,-1-1 0 0 0,0 0 0 0 0,-1 0 0 0 0,1 0 0 0 0,-1-1 0 0 0,0 1 0 0 0,0-1 0 0 0,0 0 0 0 0,3-5 0 0 0,6-12 136 0 0,11-28 0 0 0,-14 30-99 0 0,83-207 135 0 0,-19-7-1051 0 0,-62 192-358 0 0,11-66 0 0 0,-22 107 1171 0 0,-1 1 1 0 0,0 0-1 0 0,0 0 1 0 0,0-1 0 0 0,0 1-1 0 0,0 0 1 0 0,0 0-1 0 0,0-1 1 0 0,1 1-1 0 0,-1 0 1 0 0,0 0-1 0 0,0-1 1 0 0,0 1-1 0 0,0 0 1 0 0,0-1-1 0 0,0 1 1 0 0,0 0-1 0 0,0 0 1 0 0,0-1-1 0 0,-1 1 1 0 0,1 0-1 0 0,0-1 1 0 0,0 1-1 0 0,0 0 1 0 0,0 0 0 0 0,0-1-1 0 0,0 1 1 0 0,0 0-1 0 0,-1 0 1 0 0,1 0-1 0 0,0-1 1 0 0,0 1-1 0 0,0 0 1 0 0,-1 0-1 0 0,1 0 1 0 0,0-1-1 0 0,0 1 1 0 0,-1 0-1 0 0,1 0 1 0 0,-11 7-360 0 0,1 1 335 0 0,1 1-1 0 0,1 0 1 0 0,-1 1-1 0 0,2 0 0 0 0,-8 12 1 0 0,-30 58-26 0 0,22-30 72 0 0,-21 69 0 0 0,-8 56-477 0 0,41-135 221 0 0,-1-1-406 0 0,-1 0 1 0 0,-20 41 0 0 0,14-40 521 0 0,-2-1 0 0 0,-1-1 1 0 0,-33 41-1 0 0,-18 29 1104 0 0,-5 6 69 0 0,77-113-1024 0 0,-99 126 367 0 0,75-92-241 0 0,-35 67-1 0 0,39-63-85 0 0,20-37-164 0 0</inkml:trace>
</inkml:ink>
</file>

<file path=ppt/ink/ink9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8:30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1 220 11231 0 0,'0'0'1320'0'0,"1"-2"-658"0"0,5-2-183 0 0,-1-1 0 0 0,1 1 1 0 0,0 0-1 0 0,1 1 0 0 0,-1-1 1 0 0,0 1-1 0 0,11-3 0 0 0,53-15 1252 0 0,-64 20-1532 0 0,94-31 1936 0 0,10-3-489 0 0,-108 35-1641 0 0,45-11 1 0 0,0-2 0 0 0,74-31-1 0 0,-88 25-2746 0 0,-19 11-4563 0 0</inkml:trace>
</inkml:ink>
</file>

<file path=ppt/ink/ink9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8:31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10135 0 0,'0'0'7268'0'0,"0"2"-6557"0"0,-2 19-402 0 0,2 0-1 0 0,1 0 1 0 0,1 0 0 0 0,0 0 0 0 0,2 0 0 0 0,0-1-1 0 0,1 1 1 0 0,2-1 0 0 0,11 27 0 0 0,-15-41-300 0 0,0-1 0 0 0,0 1 0 0 0,0-1 0 0 0,1 0 0 0 0,-1 0 0 0 0,1 0 0 0 0,1-1 0 0 0,-1 0 0 0 0,0 1 0 0 0,1-1 0 0 0,0-1 0 0 0,10 7 0 0 0,10 1-26 0 0,-14-11-102 0 0,-6 0-7 0 0,-2 0-508 0 0,0 0 1 0 0,1-1 0 0 0,-1 1 0 0 0,0 0 0 0 0,0-1-1 0 0,0 0 1 0 0,0 0 0 0 0,0 0 0 0 0,5-2 0 0 0,7-5-5709 0 0</inkml:trace>
</inkml:ink>
</file>

<file path=ppt/ink/ink9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28:31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374 107 11631 0 0,'5'-8'113'0'0,"-1"0"0"0"0,1 1-1 0 0,0 0 1 0 0,0 0-1 0 0,1 0 1 0 0,0 1 0 0 0,1 0-1 0 0,-1 0 1 0 0,10-7 0 0 0,2-2 2920 0 0,0-1 3671 0 0,-20 33-6544 0 0,-6 16-90 0 0,0 0 0 0 0,-3-1 1 0 0,0 1-1 0 0,-21 36 0 0 0,8-14-29 0 0,-88 191-27 0 0,-19 47 18 0 0,98-209-23 0 0,-35 138 0 0 0,61-195 0 0 0,-18 100 99 0 0,22-104 42 0 0,4-17-3462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51:34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236 280 9071 0 0,'0'0'414'0'0,"-2"0"-12"0"0,-12-1-127 0 0,3-2 115 0 0,-3 0 4441 0 0,16 3-4713 0 0,1-1 0 0 0,0 1 0 0 0,-1-1 0 0 0,1 0 0 0 0,0 0 0 0 0,-1 0 0 0 0,3-2 0 0 0,7-2 106 0 0,96-36 1062 0 0,120-38 28 0 0,-9 19-728 0 0,-180 49-584 0 0,1 2 1 0 0,1 1 0 0 0,-1 2 0 0 0,52 0 0 0 0,-43 6-3 0 0,81-2 0 0 0,-97-2 0 0 0,-1-2 0 0 0,35-10 0 0 0,-32 7 0 0 0,-23 6-21 0 0,-12 4 14 0 0,1-1 0 0 0,-1 0 0 0 0,1 0 0 0 0,-1 1 0 0 0,1-1 0 0 0,-1 0 0 0 0,0 0 0 0 0,1 1 0 0 0,-1-1 0 0 0,0 0 1 0 0,1 1-1 0 0,-1-1 0 0 0,0 1 0 0 0,0-1 0 0 0,1 0 0 0 0,-1 1 0 0 0,0-1 0 0 0,0 1 0 0 0,0-1 0 0 0,0 0 0 0 0,1 1 0 0 0,-1-1 0 0 0,0 1 0 0 0,0-1 0 0 0,0 1 0 0 0,0 0 0 0 0,0-1-6 0 0,0 3-8 0 0,0 0 1 0 0,0 1-1 0 0,0-1 1 0 0,0 0 0 0 0,-1 0-1 0 0,1 0 1 0 0,-1 0-1 0 0,0 0 1 0 0,0 0 0 0 0,0 0-1 0 0,0 0 1 0 0,0-1-1 0 0,-3 5 1 0 0,-3 4-66 0 0,-13 18 0 0 0,-39 52 14 0 0,-98 176 0 0 0,146-236 72 0 0,-101 211 0 0 0,96-192 0 0 0,1 1 0 0 0,2 1 0 0 0,-14 83 0 0 0,3 120 0 0 0,3-22 0 0 0,19-209 0 0 0,-26 173 0 0 0,25-175 105 0 0,1 1-1 0 0,-1 20 1 0 0,3-32 983 0 0,12 17-87 0 0,15 18-1115 0 0,-25-33 31 0 0,0 0-1 0 0,-1 0 1 0 0,1 1-1 0 0,-1-1 0 0 0,0 0 1 0 0,1 6-1 0 0,-1-8-78 0 0,-7-19 315 0 0,5 16-102 0 0,1 1 1 0 0,-1-1-1 0 0,0 0 0 0 0,0 0 1 0 0,0 0-1 0 0,0 1 0 0 0,0-1 1 0 0,-1 0-1 0 0,0-1 0 0 0,1 2 43 0 0,-1 0-82 0 0,1 0 1 0 0,-1 0 0 0 0,0 0 0 0 0,1 0 0 0 0,-1 0 0 0 0,0 1 0 0 0,0-1-1 0 0,0 1 1 0 0,1-1 0 0 0,-1 1 0 0 0,0-1 0 0 0,0 1 0 0 0,0 0 0 0 0,0 0-1 0 0,0 0 1 0 0,-3 0 0 0 0,-12 2-2 0 0,17-3-7 0 0,-1 0-1 0 0,1 0 1 0 0,-1 0 0 0 0,1 0 0 0 0,0 0-1 0 0,-1 0 1 0 0,1 0 0 0 0,0 0 0 0 0,0 0 0 0 0,0 0-1 0 0,0 0 1 0 0,0 0 0 0 0,0-2 0 0 0,0 3-4 0 0,0-9 0 0 0,0 9 0 0 0,0 0 0 0 0,0-1 0 0 0,0 1 0 0 0,0 0 0 0 0,0-1 0 0 0,0 1 0 0 0,0 0 0 0 0,0-1 0 0 0,0 1 0 0 0,0-1 0 0 0,0 1 0 0 0,0 0 0 0 0,0-1 0 0 0,0 1 0 0 0,0 0 0 0 0,0-1 0 0 0,-1 1 0 0 0,1 0 0 0 0,0-1 0 0 0,0 1 0 0 0,0 0 0 0 0,-1 0 0 0 0,1-1 0 0 0,0 1 0 0 0,0 0 0 0 0,-1 0 0 0 0,1-1 0 0 0,0 1 0 0 0,0 0 0 0 0,-1 0 0 0 0,1 0 0 0 0,0-1 0 0 0,-1 1 0 0 0,1 0 0 0 0,0 0 0 0 0,-1 0 0 0 0,1 0 0 0 0,0 0 0 0 0,-1 0 0 0 0,1 0 0 0 0,0 0 0 0 0,-1 0 0 0 0,0 0 0 0 0,0 0 0 0 0,-4-1 0 0 0,-1 1 0 0 0,1 0 0 0 0,0 0 0 0 0,-1 0-1 0 0,1 1 1 0 0,-1-1 0 0 0,1 2 0 0 0,0-1 0 0 0,-8 3 0 0 0,-6 1-12 0 0,-18 4 2 0 0,-328 77-119 0 0,316-76 129 0 0,-62 5 0 0 0,91-14 0 0 0,1 0 0 0 0,-1-2 0 0 0,1 0 0 0 0,0-1 0 0 0,0-1 0 0 0,-26-7 0 0 0,40 9 14 0 0,0-1 1 0 0,0 0-1 0 0,0 0 0 0 0,0 0 0 0 0,-7-5 1 0 0,12 6-11 0 0,0 0 0 0 0,1 1 0 0 0,-1-1 0 0 0,0 1 0 0 0,0-1 0 0 0,1 0 0 0 0,-1 1 0 0 0,0-1 0 0 0,1 1 0 0 0,-1-1 0 0 0,1 1 0 0 0,-1-1 1 0 0,1 1-1 0 0,-1-1 0 0 0,2 0 0 0 0,-2 1-3 0 0,5-4-3 0 0,1 1 1 0 0,0 0-1 0 0,0 0 0 0 0,0 0 0 0 0,0 1 0 0 0,1 0 1 0 0,-1 0-1 0 0,1 0 0 0 0,12-1 0 0 0,1-1-46 0 0,38-7-905 0 0,60-5 0 0 0,-98 15 125 0 0</inkml:trace>
</inkml:ink>
</file>

<file path=ppt/ink/ink9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35:59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80 164 455 0 0,'0'0'7870'0'0,"-2"0"-7598"0"0,-5-2-14 0 0,5 2 254 0 0,0 1-261 0 0,-54 14 3842 0 0,46-14-893 0 0,27-6-2775 0 0,5-1-46 0 0,0 0 0 0 0,0 1 1 0 0,37-3-1 0 0,276-9 167 0 0,-138 2-529 0 0,-155 9 4 0 0,-1-1 0 0 0,68-23 0 0 0,-38 2 158 0 0,-43 15-113 0 0,1 2-1 0 0,39-10 0 0 0,-66 21-290 0 0,-3 2-1031 0 0,-19 22 5 0 0,3-7-3130 0 0,1-3-1105 0 0</inkml:trace>
</inkml:ink>
</file>

<file path=ppt/ink/ink9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36:00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392 125 4143 0 0,'0'0'590'0'0,"-2"0"578"0"0,-12-4 3178 0 0,-4-1 2853 0 0,20 4-6918 0 0,20-9-69 0 0,0 1 0 0 0,1 1 0 0 0,0 1 0 0 0,33-6 0 0 0,0-1-16 0 0,9-6 132 0 0,-39 11 3 0 0,1 1 0 0 0,46-7-1 0 0,-73 14-329 0 0,1 1 1 0 0,0 0 0 0 0,-1 0 1 0 0,1 0-1 0 0,0 0 0 0 0,0 0 0 0 0,0 0 0 0 0,-1 0 0 0 0,1 0 0 0 0,0 0 0 0 0,0 0 0 0 0,0 0 0 0 0,-1 1 0 0 0,1-1 0 0 0,1 1 0 0 0,-1 0-2 0 0,0 0 0 0 0,-1 0 0 0 0,1 0 0 0 0,0 0 0 0 0,-1 0 0 0 0,1 0 0 0 0,-1 0 0 0 0,1 0 0 0 0,-1 0 0 0 0,0 0 0 0 0,1 0 0 0 0,-1 1 0 0 0,0-1 0 0 0,0 0 0 0 0,0 0 0 0 0,0 1 0 0 0,0-1 0 0 0,0 0 0 0 0,0 0 0 0 0,0 0 0 0 0,-1 1 0 0 0,1-1 0 0 0,0 0 0 0 0,-1 0 0 0 0,1 0 0 0 0,-1 0 0 0 0,1 0 0 0 0,-1 1 0 0 0,-2 5 0 0 0,-1 0 0 0 0,0 0 0 0 0,-5 8 0 0 0,-4 2 1 0 0,-1 0 0 0 0,0-1 1 0 0,-1-1-1 0 0,-1 0 0 0 0,-28 21 0 0 0,13-16-30 0 0,0-1 0 0 0,-51 23 0 0 0,56-30-31 0 0,1 0 0 0 0,1 2 0 0 0,-30 22 0 0 0,-71 53-117 0 0,-67 53 66 0 0,150-106 131 0 0,60-38 184 0 0,91-19 384 0 0,25-4 54 0 0,157-8 331 0 0,-109 14 152 0 0,-129 12-897 0 0,0 3 0 0 0,0 2 0 0 0,59 6 0 0 0,-96-2-228 0 0,0 1 0 0 0,8-1 2 0 0,-21-2-20 0 0,-1 0-62 0 0</inkml:trace>
</inkml:ink>
</file>

<file path=ppt/ink/ink9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6:5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78 919 0 0,'0'-3'6490'0'0,"16"-50"2620"0"0,-15 56-9065 0 0,-1 1-1 0 0,1-1 1 0 0,-1 0-1 0 0,1 0 1 0 0,-1 1 0 0 0,0-1-1 0 0,0 0 1 0 0,-1 6-1 0 0,0 0 35 0 0,-24 421 649 0 0,6-145-655 0 0,1-48 36 0 0,18-152-88 0 0,0-81 22 0 0,1 4-22 0 0,-1-6 32 0 0,2-4 17 0 0,14-31 288 0 0,-1-1 0 0 0,12-38 1 0 0,11-27-84 0 0,-9 39 26 0 0,3 1-1 0 0,78-106 1 0 0,100-92-211 0 0,-129 162-70 0 0,38-33-18 0 0,-96 106-7 0 0,2 1-1 0 0,1 1 1 0 0,36-21-1 0 0,-44 32-1133 0 0,-13 11-2092 0 0,-4 7-764 0 0,-5 4-1220 0 0</inkml:trace>
</inkml:ink>
</file>

<file path=ppt/ink/ink9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6:53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1 186 4607 0 0,'1'1'6827'0'0,"2"2"-6314"0"0,1-1 0 0 0,-1 0 0 0 0,1 0 0 0 0,-1-1 0 0 0,1 1 0 0 0,0-1 0 0 0,-1 0 0 0 0,1 0 0 0 0,0 0-1 0 0,0 0 1 0 0,0-1 0 0 0,7 1 0 0 0,5-1 189 0 0,31-5 0 0 0,5 0 110 0 0,-23 5-740 0 0,-4-1 37 0 0,46 6-1 0 0,-63-3-108 0 0,1-1 0 0 0,17-5 0 0 0,-2-1-81 0 0,-15 1 2 0 0,-5 3 36 0 0,-1 0 1 0 0,1-1-1 0 0,0 0 0 0 0,-1 0 0 0 0,1 0 0 0 0,-1 0 0 0 0,0 0 1 0 0,0 0-1 0 0,0-1 0 0 0,0 0 0 0 0,0 0 0 0 0,0 1 0 0 0,-1-1 1 0 0,1-1-1 0 0,-1 1 0 0 0,0 0 0 0 0,0-1 0 0 0,3-6 0 0 0,-3 5-34 0 0,-1 0-1 0 0,1 0 1 0 0,0 0-1 0 0,-1 0 1 0 0,0 0-1 0 0,-1 0 1 0 0,1 0 0 0 0,-1-1-1 0 0,0 1 1 0 0,0 0-1 0 0,0 0 1 0 0,-1-1-1 0 0,0 1 1 0 0,-2-8-1 0 0,1 8-45 0 0,0 1 0 0 0,-1-1 0 0 0,1 1 1 0 0,-5-6-1 0 0,-3-5-447 0 0,10 14 543 0 0,-1 1-1 0 0,1-1 0 0 0,-1 1 0 0 0,0-1 1 0 0,1 1-1 0 0,-1 0 0 0 0,1-1 1 0 0,-1 1-1 0 0,0 0 0 0 0,1 0 1 0 0,-1-1-1 0 0,1 1 0 0 0,-1 0 0 0 0,0 0 1 0 0,1 0-1 0 0,-1 0 0 0 0,0 0 1 0 0,0 0-1 0 0,1 0 0 0 0,-2 0 1 0 0,1 0-54 0 0,-6-1-22 0 0,1 1 1 0 0,0 0 0 0 0,0 0 0 0 0,-1 1-1 0 0,1-1 1 0 0,0 2 0 0 0,0-1 0 0 0,0 0-1 0 0,0 1 1 0 0,-11 5 0 0 0,0 2 112 0 0,1 0 0 0 0,-19 14 1 0 0,18-11 30 0 0,-21 10 1 0 0,29-17 20 0 0,1 1 0 0 0,0-1 0 0 0,0 1 0 0 0,0 1 0 0 0,0 0 0 0 0,-12 14 1 0 0,6-3 149 0 0,1-1 1 0 0,-11 21 0 0 0,14-20-93 0 0,0 1 0 0 0,2-1 0 0 0,0 2-1 0 0,1-1 1 0 0,1 1 0 0 0,0 0 0 0 0,2 1-1 0 0,0-1 1 0 0,2 1 0 0 0,-1 35 0 0 0,12 10 954 0 0,-4-56-846 0 0,-4-8-190 0 0,0 0 62 0 0,12 6 62 0 0,-10-7-136 0 0,-1 0 1 0 0,1 0-1 0 0,0-1 0 0 0,-1 1 0 0 0,1-1 0 0 0,0 0 0 0 0,0 0 1 0 0,-1 0-1 0 0,1 0 0 0 0,0 0 0 0 0,0 0 0 0 0,-1-1 1 0 0,6-1-1 0 0,33-14 327 0 0,-37 14-329 0 0,67-35 180 0 0,-43 21-1665 0 0,36-15 0 0 0,-39 22-2983 0 0,-1 0-1250 0 0</inkml:trace>
</inkml:ink>
</file>

<file path=ppt/ink/ink9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6:53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0 529 4143 0 0,'0'0'319'0'0,"2"1"-210"0"0,5 10 2296 0 0,0 1 0 0 0,0-1-1 0 0,5 15 1 0 0,0 2 4378 0 0,-11-30-6733 0 0,-1 0 1 0 0,1-1-1 0 0,0 1 1 0 0,-1-1 0 0 0,0 1-1 0 0,0-1 1 0 0,0-3 0 0 0,1-7 50 0 0,4-15 16 0 0,2-1 0 0 0,1 1 0 0 0,1 0-1 0 0,1 1 1 0 0,1 0 0 0 0,2 1 0 0 0,1 0 0 0 0,0 1-1 0 0,2 0 1 0 0,1 1 0 0 0,24-25 0 0 0,-18 24-201 0 0,2 1 0 0 0,0 1-1 0 0,2 1 1 0 0,0 1 0 0 0,1 1 0 0 0,1 2 0 0 0,1 1 0 0 0,1 1-1 0 0,39-14 1 0 0,-56 25-236 0 0,35-11 152 0 0,-45 15-229 0 0,0 0 0 0 0,0 1 0 0 0,0-1 0 0 0,0 1 0 0 0,0 0 0 0 0,0 0 0 0 0,0 0 0 0 0,0 1-1 0 0,0 0 1 0 0,5 1 0 0 0</inkml:trace>
</inkml:ink>
</file>

<file path=ppt/ink/ink9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6:54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 9215 0 0,'0'0'9275'0'0,"0"2"-8244"0"0,1 3-818 0 0,0 0 0 0 0,-1 0 0 0 0,0 1 1 0 0,0-1-1 0 0,0 0 0 0 0,-1 0 1 0 0,0 0-1 0 0,-2 7 0 0 0,-15 45 404 0 0,12-38-396 0 0,-10 34 157 0 0,7-23-261 0 0,-20 48 0 0 0,-8 5-96 0 0,36-81-190 0 0,12-12-2859 0 0,32-40-1025 0 0,-25 29 2439 0 0</inkml:trace>
</inkml:ink>
</file>

<file path=ppt/ink/ink9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6:54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435 917 10591 0 0,'0'0'9298'0'0,"2"-1"-8898"0"0,0 0-326 0 0,-1 0 1 0 0,1 0 0 0 0,0-1 0 0 0,-1 1 0 0 0,1-1-1 0 0,-1 1 1 0 0,1-1 0 0 0,-1 0 0 0 0,0 1 0 0 0,0-1-1 0 0,0 0 1 0 0,0 0 0 0 0,2-3 0 0 0,8-33 346 0 0,-5 19-280 0 0,31-82 31 0 0,4-15-84 0 0,100-449-3253 0 0,-138 550 3099 0 0,-1 10 34 0 0,-1 1 0 0 0,0-1 0 0 0,0 0 0 0 0,-1 1 0 0 0,1-9 0 0 0,-9 17-64 0 0,1 2 95 0 0,1 1 0 0 0,0 1 0 0 0,0-1 0 0 0,1 1 0 0 0,0 0 0 0 0,1 0 0 0 0,-5 10 0 0 0,1-2 23 0 0,-156 351 928 0 0,44-29-791 0 0,24-59-74 0 0,34-95 207 0 0,33-91 33 0 0,-54 116 0 0 0,11-84-191 0 0,60-105-111 0 0,12-19 4 0 0,1-1-257 0 0,15-11-1871 0 0,-7 1 874 0 0</inkml:trace>
</inkml:ink>
</file>

<file path=ppt/ink/ink9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6:55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3679 0 0,'0'2'12166'0'0,"1"-1"-12018"0"0,-1 0 1 0 0,1 1-1 0 0,-1-1 1 0 0,1 0-1 0 0,-1 0 1 0 0,1 0-1 0 0,0 1 1 0 0,0-1-1 0 0,0 0 1 0 0,-1 0-1 0 0,1 0 1 0 0,0 0-1 0 0,0 0 1 0 0,0 0 0 0 0,0-1-1 0 0,1 1 1 0 0,0 1-1 0 0,0-2-51 0 0,0 1 1 0 0,0-1-1 0 0,0 1 0 0 0,0-1 1 0 0,0 0-1 0 0,0 1 0 0 0,0-1 1 0 0,0 0-1 0 0,0-1 0 0 0,0 1 1 0 0,0 0-1 0 0,3-1 0 0 0,21-7 507 0 0,0 0-1 0 0,-1-2 0 0 0,30-16 1 0 0,-33 15-517 0 0,2 0 0 0 0,-1 2 0 0 0,50-13-1 0 0,-51 20-2925 0 0</inkml:trace>
</inkml:ink>
</file>

<file path=ppt/ink/ink9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6:55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15863 0 0,'0'0'1784'0'0,"2"2"-1282"0"0,17 10 352 0 0,-1 2 1 0 0,0 1-1 0 0,-1 0 1 0 0,30 35-1 0 0,-28-30-640 0 0,0 0 10 0 0,32 26 0 0 0,-43-40-581 0 0,0 0 0 0 0,1 0-1 0 0,0-1 1 0 0,0 0 0 0 0,0 0-1 0 0,0-1 1 0 0,14 4 0 0 0,-14-6-1945 0 0</inkml:trace>
</inkml:ink>
</file>

<file path=ppt/ink/ink9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6:55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790 108 5063 0 0,'41'-58'2450'0'0,"-6"8"7107"0"0,-140 244-5339 0 0,6 22-4244 0 0,12-27 282 0 0,-12 26-80 0 0,-14 30-55 0 0,-13-9-61 0 0,-15-25 95 0 0,60-94-5 0 0,81-116-148 0 0,-2 1-3 0 0,0 0 1 0 0,1 1-1 0 0,-1-1 0 0 0,1 0 1 0 0,0 1-1 0 0,0 0 1 0 0,0-1-1 0 0,0 1 0 0 0,0-1 1 0 0,-1 6-1 0 0,2-6-74 0 0,3-3-154 0 0,3-2-290 0 0,0 0-1 0 0,0 0 0 0 0,9-7 1 0 0,9-8-723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15:47:11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13 118 4143 0 0,'0'0'319'0'0,"-1"2"169"0"0,-2 17 8254 0 0,2-11-7576 0 0,0 0 1 0 0,-1 14-1 0 0,2-24-1232 0 0,-5-5 2164 0 0,8 19-1482 0 0,2 2-8 0 0,-4-11-320 0 0,1-1-66 0 0,1 2-168 0 0,1 0 1 0 0,0-1 0 0 0,0 1 0 0 0,-1-1 0 0 0,2 0 0 0 0,-1 0 0 0 0,0 0 0 0 0,1 0 0 0 0,-1-1 0 0 0,1 0 0 0 0,0 0 0 0 0,9 3 0 0 0,81 10 65 0 0,-82-14-122 0 0,318 46 2 0 0,-155-31 121 0 0,-126-15-38 0 0,77-6 0 0 0,-80 0 19 0 0,172-15 177 0 0,-152 17-272 0 0,86 7 0 0 0,-1 15 210 0 0,56 4 597 0 0,-174-23-811 0 0,0-2 1 0 0,0-1-1 0 0,42-9 0 0 0,98-32-32 0 0,-34 8 14 0 0,-52 20 84 0 0,0 4-1 0 0,108-1 0 0 0,-39 6 235 0 0,244-6 312 0 0,-271 17-444 0 0,35-1-1 0 0,201-38-375 0 0,-285 23 185 0 0,261-41 93 0 0,-289 44-73 0 0,310-47 0 0 0,-325 52-6 0 0,141-8-60 0 0,-50 13 98 0 0,222 30 0 0 0,-83 9 856 0 0,-230-38-777 0 0,47-2-1 0 0,-37 0 196 0 0,-36-1-1064 0 0,0 0 0 0 0,22-6 0 0 0,-30 3-490 0 0,5-12-309 0 0</inkml:trace>
</inkml:ink>
</file>

<file path=ppt/ink/ink9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7:11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1144 0 11231 0 0,'0'0'2767'0'0,"-2"1"-2406"0"0,-262 97 1839 0 0,188-71-2147 0 0,1 0 9 0 0,-107 53-1 0 0,121-46-65 0 0,11-6-33 0 0,-87 36 0 0 0,136-64 14 0 0,0 1 1 0 0,0-1 0 0 0,0 0-1 0 0,0 1 1 0 0,0-1 0 0 0,0 0-1 0 0,-1 0 1 0 0,1 1 0 0 0,0-1-1 0 0,0 0 1 0 0,0 0 0 0 0,-1 0-1 0 0,1-1 1 0 0,0 1 0 0 0,0 0-1 0 0,0 0 1 0 0,-1-1 0 0 0,1 1-1 0 0,-2-1 1 0 0,3 0-7 0 0,-1 0 1 0 0,1 1-1 0 0,0-1 1 0 0,-1 0-1 0 0,1 0 1 0 0,-1 1-1 0 0,1-1 1 0 0,0 0-1 0 0,0 0 0 0 0,0 0 1 0 0,-1 1-1 0 0,1-1 1 0 0,0 0-1 0 0,0 0 1 0 0,0 0-1 0 0,0 0 1 0 0,0 1-1 0 0,0-1 0 0 0,1 0 1 0 0,-1 0-1 0 0,0 0 1 0 0,0 0-1 0 0,1 1 1 0 0,-1-1-1 0 0,0 0 1 0 0,1 0-1 0 0,-1 1 1 0 0,1-2-1 0 0,8-16-418 0 0,0 0-1 0 0,2 0 1 0 0,0 1-1 0 0,17-19 1 0 0,58-59-144 0 0,-78 87 590 0 0,10-11-17 0 0,-18 19 18 0 0,0-1 0 0 0,1 1 0 0 0,-1-1 0 0 0,0 1 0 0 0,1-1 0 0 0,-1 1 0 0 0,1-1 0 0 0,-1 1 0 0 0,0 0 0 0 0,1-1 0 0 0,-1 1 0 0 0,1 0 0 0 0,-1 0 0 0 0,1-1 0 0 0,0 1 0 0 0,-1 0 0 0 0,1 0 0 0 0,-1 0 0 0 0,1 0 0 0 0,0-1 0 0 0,0 2 9 0 0,0 0-1 0 0,-1 0 0 0 0,1 1 0 0 0,-1-1 1 0 0,1 0-1 0 0,-1 0 0 0 0,1 0 0 0 0,-1 0 0 0 0,0 0 1 0 0,1 1-1 0 0,-1-1 0 0 0,0 0 0 0 0,0 0 1 0 0,0 1-1 0 0,0-1 0 0 0,0 0 0 0 0,0 2 1 0 0,-3 26 356 0 0,-27 97 835 0 0,5-21-671 0 0,-44 222-388 0 0,-28 16-459 0 0,82-307 347 0 0,-1-2 1 0 0,-3 1 0 0 0,-42 59-1 0 0,42-69 210 0 0,-2-1-1 0 0,0-1 0 0 0,-2-1 1 0 0,-25 21-1 0 0,74-42 2883 0 0,23 2-3282 0 0,-29 0 273 0 0,0 0 0 0 0,0-2-1 0 0,1 0 1 0 0,-1-1 0 0 0,1-1 0 0 0,-1-1 0 0 0,0 0-1 0 0,0-2 1 0 0,0-1 0 0 0,33-11 0 0 0,-7-1 144 0 0,98-34-171 0 0,-142 51-230 0 0</inkml:trace>
</inkml:ink>
</file>

<file path=ppt/ink/ink9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7:12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9215 0 0,'0'0'208'0'0,"2"-10"502"0"0,1 4-668 0 0,1-1 2396 0 0,-2 7-1778 0 0,1 1-494 0 0,-1 0 0 0 0,1 0 1 0 0,-1 0-1 0 0,1 0 0 0 0,-1 0 1 0 0,1 1-1 0 0,-1-1 0 0 0,0 1 1 0 0,0 0-1 0 0,1 0 0 0 0,-1-1 1 0 0,0 1-1 0 0,-1 1 0 0 0,1-1 1 0 0,2 3-1 0 0,4 7 782 0 0,12 24 1 0 0,-12-20-401 0 0,25 49 693 0 0,-18-32-914 0 0,2-1-1 0 0,1-1 1 0 0,2-1-1 0 0,25 31 1 0 0,-20-34-159 0 0,1-2 1 0 0,47 37 0 0 0,63 45 422 0 0,-124-98-572 0 0,35 29-80 0 0,-41-33 10 0 0,-1-1 0 0 0,-1 1 1 0 0,1 0-1 0 0,-1 1 0 0 0,0-1 0 0 0,4 8 0 0 0,-7-11-262 0 0,1 2-519 0 0</inkml:trace>
</inkml:ink>
</file>

<file path=ppt/ink/ink9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7:12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781 1 13215 0 0,'0'0'604'0'0,"-9"0"200"0"0,6 1-775 0 0,0 1 0 0 0,0-1-1 0 0,-1 1 1 0 0,1 0-1 0 0,0 0 1 0 0,1 0 0 0 0,-1 0-1 0 0,0 0 1 0 0,0 0 0 0 0,1 1-1 0 0,0 0 1 0 0,-1-1 0 0 0,-1 5-1 0 0,-9 7 379 0 0,-223 234 2465 0 0,87-63-2433 0 0,11 13-61 0 0,-21 30 203 0 0,157-225-571 0 0,-1 1 0 0 0,0-1 1 0 0,0 0-1 0 0,-1 0 0 0 0,1 0 1 0 0,0 0-1 0 0,-1 0 1 0 0,-5 2-1 0 0,7-4 10 0 0,10-17-693 0 0,-2 3-67 0 0,6-3-462 0 0</inkml:trace>
</inkml:ink>
</file>

<file path=ppt/ink/ink9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7:13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87 100 1839 0 0,'0'0'459'0'0,"-2"-15"5893"0"0,3-2-1480 0 0,-1 15-4736 0 0,1 1-1 0 0,-1-1 1 0 0,1 1-1 0 0,-1-1 1 0 0,1 1-1 0 0,0-1 1 0 0,0 1-1 0 0,-1 0 1 0 0,1-1-1 0 0,0 1 1 0 0,0 0-1 0 0,1 0 1 0 0,-1 0-1 0 0,0 0 1 0 0,0 0-1 0 0,0 0 1 0 0,1 0 0 0 0,-1 0-1 0 0,2-1 1 0 0,8-4 289 0 0,1 0 1 0 0,-1 1-1 0 0,1 0 0 0 0,-1 1 1 0 0,1 0-1 0 0,0 1 1 0 0,1 0-1 0 0,19-1 1 0 0,-29 3-360 0 0,0 1-1 0 0,0 0 1 0 0,0 0 0 0 0,1 0 0 0 0,-1 0-1 0 0,0 1 1 0 0,0-1 0 0 0,0 1 0 0 0,0 0-1 0 0,0 0 1 0 0,0 0 0 0 0,4 2 0 0 0,-5-2-51 0 0,0 0-1 0 0,-1 1 1 0 0,1-1 0 0 0,0 0 0 0 0,-1 0 0 0 0,1 1 0 0 0,-1-1 0 0 0,0 1 0 0 0,1-1 0 0 0,-1 1 0 0 0,0 0 0 0 0,0 0 0 0 0,0-1 0 0 0,0 1 0 0 0,-1 0-1 0 0,1 0 1 0 0,0 0 0 0 0,-1 0 0 0 0,1 3 0 0 0,1 3-15 0 0,-1 0 0 0 0,-1 0 0 0 0,0 0 0 0 0,0-1-1 0 0,-2 14 1 0 0,1-16 1 0 0,0-1 0 0 0,-1 1 0 0 0,1-1 0 0 0,-1 0 0 0 0,0 0 0 0 0,0 1 0 0 0,0-2 0 0 0,-1 1 0 0 0,1 0 0 0 0,-1 0 0 0 0,-4 3 0 0 0,-13 13 36 0 0,-2-1 1 0 0,-39 27-1 0 0,-18 15-32 0 0,53-36 1 0 0,-37 49 0 0 0,62-73 88 0 0,20 2 598 0 0,7-1-305 0 0,35-11-134 0 0,114-32 0 0 0,-41 8-88 0 0,-127 31-167 0 0,49-7-137 0 0,-51 8 92 0 0,0 1-1 0 0,0 0 0 0 0,0 0 0 0 0,0 0 0 0 0,0 1 0 0 0,0-1 0 0 0,0 1 0 0 0,9 3 0 0 0,-13-3-110 0 0,0 0 0 0 0,1-1-1 0 0,-1 1 1 0 0,0 0 0 0 0,0-1-1 0 0,0 1 1 0 0,-1 0 0 0 0,1 0-1 0 0,0 0 1 0 0,0 0 0 0 0,0 0-1 0 0,-1 0 1 0 0,1 0 0 0 0,0 0-1 0 0,-1 0 1 0 0,1 0 0 0 0,-1 1-1 0 0,1-1 1 0 0,-1 0 0 0 0,0 0-1 0 0,1 0 1 0 0,-1 1 0 0 0,0-1-1 0 0,0 0 1 0 0,0 0 0 0 0,0 1-1 0 0,0-1 1 0 0,0 0 0 0 0,0 0 0 0 0,-1 3-1 0 0,-3 13-6457 0 0</inkml:trace>
</inkml:ink>
</file>

<file path=ppt/ink/ink9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7:13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95 13327 0 0,'-1'1'57'0'0,"0"0"0"0"0,0 1-1 0 0,-1-1 1 0 0,1 0 0 0 0,0 0-1 0 0,-1 0 1 0 0,1-1 0 0 0,-1 1-1 0 0,1 0 1 0 0,-1 0 0 0 0,-2 0-1 0 0,-2 1 70 0 0,1 1-1 0 0,-1-1 1 0 0,1 1-1 0 0,0 0 1 0 0,-1 0-1 0 0,-8 8 2520 0 0,23-4-1113 0 0,-4-4-1330 0 0,-1-1 0 0 0,1-1 0 0 0,0 1 0 0 0,0-1 0 0 0,0 0 0 0 0,0 0 0 0 0,-1 0 0 0 0,1 0 0 0 0,1-1 0 0 0,-1 0 0 0 0,0 0 0 0 0,7-1 0 0 0,9-3 158 0 0,35-9 0 0 0,-24 4-13 0 0,124-36 669 0 0,19-5-99 0 0,-126 40-1036 0 0,1 1-1 0 0,93-4 0 0 0,-124 17 80 0 0,-12-2-2197 0 0</inkml:trace>
</inkml:ink>
</file>

<file path=ppt/ink/ink9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7:14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300 164 12439 0 0,'0'0'5172'0'0,"2"-2"-4698"0"0,29-22 615 0 0,1 2 0 0 0,52-28 1 0 0,-60 36-653 0 0,1 2-1 0 0,0 0 1 0 0,42-12 0 0 0,-65 23-421 0 0,0 0-1 0 0,0 1 0 0 0,0 0 0 0 0,0-1 0 0 0,0 1 0 0 0,0 0 0 0 0,0 0 1 0 0,0 0-1 0 0,0 0 0 0 0,0 0 0 0 0,0 0 0 0 0,0 1 0 0 0,0-1 0 0 0,-1 1 1 0 0,1-1-1 0 0,0 1 0 0 0,0 0 0 0 0,0 0 0 0 0,0 0 0 0 0,-1 0 1 0 0,1 0-1 0 0,0 0 0 0 0,-1 0 0 0 0,1 0 0 0 0,-1 1 0 0 0,2 1 0 0 0,-1 0-12 0 0,0 0 0 0 0,-1 0-1 0 0,0 0 1 0 0,1 0-1 0 0,-1 0 1 0 0,0 0 0 0 0,-1 0-1 0 0,1 0 1 0 0,0 0-1 0 0,-1 1 1 0 0,0-1 0 0 0,0 0-1 0 0,0 0 1 0 0,0 1 0 0 0,-1 3-1 0 0,-1 1-33 0 0,0 0 0 0 0,0-1 0 0 0,0 0-1 0 0,-1 1 1 0 0,0-1 0 0 0,-1 0 0 0 0,0 0 0 0 0,0-1-1 0 0,0 1 1 0 0,-1-1 0 0 0,0 0 0 0 0,0 0 0 0 0,-7 6-1 0 0,-11 8-238 0 0,-1 0-1 0 0,-26 16 1 0 0,26-20 22 0 0,-66 48 79 0 0,-254 191-582 0 0,335-248 750 0 0,6-4 2 0 0,-1-1 0 0 0,1 1 0 0 0,0-1 1 0 0,1 1-1 0 0,-1 0 0 0 0,0 0 0 0 0,1 0 0 0 0,0 0 1 0 0,-3 5-1 0 0,4-6 151 0 0,14 3 69 0 0,-7-4-182 0 0,0 0-1 0 0,1 0 1 0 0,-1 0-1 0 0,0-1 1 0 0,0 1-1 0 0,0-2 1 0 0,10 0-1 0 0,45-11 164 0 0,-55 10-175 0 0,173-51 1020 0 0,121-14 281 0 0,-269 61-1299 0 0,112-21 30 0 0,-121 24-583 0 0,22 0 0 0 0,-42 3 83 0 0,13 3-3568 0 0</inkml:trace>
</inkml:ink>
</file>

<file path=ppt/ink/ink9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7:15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65 141 6127 0 0,'0'0'556'0'0,"-7"1"-448"0"0,-30-1 3015 0 0,16 0 7236 0 0,23 0-9929 0 0,14-4-110 0 0,0 0 0 0 0,0-1 0 0 0,20-10 0 0 0,30-10 104 0 0,-21 14-193 0 0,79-7 0 0 0,-28 5-213 0 0,10 0-870 0 0,-99 11 723 0 0,48-9-2124 0 0,-47 9 1066 0 0,-1 0-1 0 0,1-1 1 0 0,-1 0 0 0 0,11-6 0 0 0,-15 8-883 0 0</inkml:trace>
</inkml:ink>
</file>

<file path=ppt/ink/ink9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7:16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 44 8839 0 0,'0'0'400'0'0,"1"-1"0"0"0,7-2-372 0 0,-1 0 0 0 0,1 0 0 0 0,0 1 0 0 0,0 0 0 0 0,0 1 0 0 0,0 0 0 0 0,13-1 0 0 0,-18 2 12 0 0,1 0 1970 0 0,-4-1-1875 0 0,0 0 1 0 0,-1 0 0 0 0,1 0 0 0 0,0 0-1 0 0,-1 0 1 0 0,1 0 0 0 0,-1 0-1 0 0,0 0 1 0 0,1 0 0 0 0,-1 0 0 0 0,0 0-1 0 0,1 1 1 0 0,-1-1 0 0 0,0 0 0 0 0,0 0-1 0 0,0 1 1 0 0,1-1 0 0 0,-1 1 0 0 0,0-1-1 0 0,0 1 1 0 0,0-1 0 0 0,0 1-1 0 0,0-1 1 0 0,0 1 0 0 0,0 0 0 0 0,-3-1-1 0 0,-28-4 687 0 0,24 5-652 0 0,-1 0 1 0 0,0 1-1 0 0,1 0 0 0 0,-1 0 0 0 0,0 1 0 0 0,-14 5 1 0 0,-47 22 272 0 0,-172 105-390 0 0,136-71-53 0 0,97-58-8 0 0,6-4 1 0 0,0 1 0 0 0,1-1 0 0 0,-1 1-1 0 0,1-1 1 0 0,0 1 0 0 0,-1 0-1 0 0,1 0 1 0 0,-2 3 0 0 0,3-4-69 0 0,10 7-184 0 0,-5-6 245 0 0,0 0-1 0 0,0 0 1 0 0,0 0-1 0 0,0-1 1 0 0,0 0 0 0 0,0 0-1 0 0,1 0 1 0 0,6 1-1 0 0,38-1-124 0 0,-38-1 132 0 0,22 0 3 0 0,-9-1-7 0 0,1 1 1 0 0,-1 1-1 0 0,0 2 0 0 0,34 7 0 0 0,-46-7 66 0 0,0 0 0 0 0,0 1-1 0 0,-1 0 1 0 0,0 1 0 0 0,0 1 0 0 0,0 0-1 0 0,0 0 1 0 0,-1 1 0 0 0,0 0 0 0 0,-1 1-1 0 0,1 0 1 0 0,-2 0 0 0 0,1 1 0 0 0,-1 0-1 0 0,10 14 1 0 0,-11-12-11 0 0,-1 0 0 0 0,0 0 1 0 0,0 0-1 0 0,6 21 0 0 0,-11-29-22 0 0,0 1 1 0 0,0-1 0 0 0,0 0-1 0 0,-1 1 1 0 0,0-1 0 0 0,1 1-1 0 0,-1-1 1 0 0,-1 1 0 0 0,1-1-1 0 0,0 0 1 0 0,-1 1 0 0 0,0-1-1 0 0,0 0 1 0 0,0 1-1 0 0,0-1 1 0 0,0 0 0 0 0,-1 0-1 0 0,1 0 1 0 0,-1 0 0 0 0,0 0-1 0 0,0 0 1 0 0,-3 4 0 0 0,-8 5 101 0 0,1-1 0 0 0,-1 0 1 0 0,-1-1-1 0 0,0 0 0 0 0,0-1 1 0 0,-1-1-1 0 0,0 0 0 0 0,-20 7 0 0 0,-19 4-109 0 0,-61 12-1 0 0,106-28 21 0 0,-16 2-30 0 0,1 0-1 0 0,-1-1 1 0 0,-1-2-1 0 0,1 0 1 0 0,0-2 0 0 0,0-1-1 0 0,0-1 1 0 0,-1-1-1 0 0,2-1 1 0 0,-1-1-1 0 0,-30-11 1 0 0,48 13-133 0 0,0 0 1 0 0,0-1-1 0 0,0 0 0 0 0,0-1 1 0 0,-10-8-1 0 0,15 11-259 0 0,24-10-3820 0 0,-6 6 2027 0 0,3 1-2609 0 0</inkml:trace>
</inkml:ink>
</file>

<file path=ppt/ink/ink9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7:17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5 8751 0 0,'0'0'674'0'0,"0"-1"-584"0"0,0 1-1 0 0,0 0 1 0 0,0 0 0 0 0,0 0 0 0 0,0 0 0 0 0,0-1-1 0 0,0 1 1 0 0,0 0 0 0 0,0 0 0 0 0,0 0 0 0 0,0 0-1 0 0,0 0 1 0 0,0-1 0 0 0,0 1 0 0 0,0 0 0 0 0,0 0-1 0 0,0 0 1 0 0,-1 0 0 0 0,1 0 0 0 0,0-1 0 0 0,0 1 0 0 0,0 0-1 0 0,0 0 1 0 0,0 0 0 0 0,0 0 0 0 0,0 0 0 0 0,-1 0-1 0 0,1 0 1 0 0,0 0 0 0 0,0-1 0 0 0,0 1 0 0 0,0 0-1 0 0,0 0 1 0 0,-1 0 0 0 0,1 0 0 0 0,0 0 0 0 0,0 0-1 0 0,0 0 1 0 0,-11 7 716 0 0,1 1 1 0 0,0 0-1 0 0,1 0 0 0 0,0 1 0 0 0,0 0 0 0 0,1 1 0 0 0,-12 18 0 0 0,-42 81-15 0 0,52-91-395 0 0,-9 19-164 0 0,3 0-1 0 0,0 2 1 0 0,3-1-1 0 0,-11 53 1 0 0,23-90-302 0 0</inkml:trace>
</inkml:ink>
</file>

<file path=ppt/ink/ink9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7:17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0 419 13247 0 0,'0'0'5018'0'0,"0"-1"-4502"0"0,1-3-401 0 0,-1 1 1 0 0,1 0-1 0 0,0-1 1 0 0,0 1 0 0 0,0 0-1 0 0,0 0 1 0 0,1 0 0 0 0,-1 0-1 0 0,1 0 1 0 0,-1 0 0 0 0,1 1-1 0 0,0-1 1 0 0,1 0 0 0 0,2-2-1 0 0,8-8 154 0 0,21-16-1 0 0,-20 18-145 0 0,260-214 85 0 0,-259 213-195 0 0,0 1 0 0 0,0 0 0 0 0,2 1 0 0 0,-1 1 0 0 0,1 1 0 0 0,0 0 0 0 0,1 1 0 0 0,30-7 1 0 0,-47 14-12 0 0,1-1 0 0 0,-1 1 0 0 0,1 0 0 0 0,-1 0 0 0 0,1 0 0 0 0,-1 0 0 0 0,1 0 0 0 0,-1 0 0 0 0,1 0 0 0 0,-1 1 0 0 0,1-1 0 0 0,-1 1 0 0 0,1-1 0 0 0,-1 1 1 0 0,0-1-1 0 0,1 1 0 0 0,-1 0 0 0 0,0 0 0 0 0,1-1 0 0 0,-1 1 0 0 0,0 0 0 0 0,0 0 0 0 0,0 0 0 0 0,0 0 0 0 0,0 1 0 0 0,0-1 0 0 0,0 0 0 0 0,0 0 0 0 0,0 1 0 0 0,-1-1 1 0 0,1 0-1 0 0,0 1 0 0 0,-1-1 0 0 0,1 1 0 0 0,-1-1 0 0 0,1 3 0 0 0,0 1 3 0 0,0-1-1 0 0,-1 1 1 0 0,1 0 0 0 0,-1 0-1 0 0,0-1 1 0 0,0 1 0 0 0,-1 0-1 0 0,1 0 1 0 0,-1-1 0 0 0,-2 8 0 0 0,-29 70 251 0 0,-20 58 97 0 0,-7 26-301 0 0,49-137 10 0 0,7-22-40 0 0,0 0-1 0 0,1 1 1 0 0,0-1 0 0 0,0 0-1 0 0,0 1 1 0 0,1 9-1 0 0,0-14-31 0 0,1-1-1 0 0,0 1 0 0 0,0 0 1 0 0,0-1-1 0 0,1 1 1 0 0,-1-1-1 0 0,0 1 0 0 0,1-1 1 0 0,0 1-1 0 0,0-1 1 0 0,0 1-1 0 0,0-1 0 0 0,0 0 1 0 0,0 0-1 0 0,0 1 1 0 0,1-1-1 0 0,-1 0 0 0 0,1 0 1 0 0,-1 0-1 0 0,1 0 0 0 0,0-1 1 0 0,0 1-1 0 0,3 2 1 0 0,0-2-57 0 0,0 0-1 0 0,0 0 1 0 0,0-1 0 0 0,0 0 0 0 0,0 0 0 0 0,0 0 0 0 0,0 0-1 0 0,7-1 1 0 0,9 2-246 0 0,-19-2-579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2:28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24 2303 0 0,'0'0'8546'0'0,"9"-6"-6757"0"0,16-11 4412 0 0,-25 19-5963 0 0,0 9-158 0 0,-2 0 1 0 0,1 0-1 0 0,-2 0 1 0 0,1 0 0 0 0,-1 0-1 0 0,-1 0 1 0 0,0 0 0 0 0,-10 17-1 0 0,-2 0-31 0 0,-37 48 1 0 0,30-47-32 0 0,-1-2 1 0 0,-1-1 0 0 0,-2-1-1 0 0,-30 23 1 0 0,31-28 45 0 0,25-19 32 0 0,3-1-271 0 0,28-9 166 0 0,42-5 0 0 0,-2 0 79 0 0,-51 10-19 0 0,8-3-45 0 0,0 0 0 0 0,39-16 1 0 0,-30 8-53 0 0,57-13 1 0 0,-22 6-1100 0 0,-69 22 731 0 0</inkml:trace>
</inkml:ink>
</file>

<file path=ppt/ink/ink9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7:20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2 4143 0 0,'0'0'319'0'0,"2"0"-210"0"0,11-1 919 0 0,-10 1 389 0 0,-1 0-1 0 0,1 0 1 0 0,0 0 0 0 0,0 0 0 0 0,0 0 0 0 0,4 2-1 0 0,3 3-622 0 0,-8-4 81 0 0,-2-1-837 0 0,1 0 1 0 0,-1 1 0 0 0,1-1-1 0 0,-1 1 1 0 0,1-1 0 0 0,-1 1-1 0 0,0-1 1 0 0,1 0 0 0 0,-1 1-1 0 0,1 0 1 0 0,-1-1 0 0 0,0 1-1 0 0,1-1 1 0 0,-1 1 0 0 0,0-1-1 0 0,0 1 1 0 0,0 0 0 0 0,1-1 0 0 0,-1 1-1 0 0,0-1 1 0 0,0 1 0 0 0,0 0-1 0 0,0-1 1 0 0,0 1 0 0 0,0-1-1 0 0,0 1 1 0 0,0 0 0 0 0,-2 16 538 0 0,2-15-520 0 0,-1-1 1 0 0,1 0 0 0 0,-1 0 0 0 0,0 0 0 0 0,0 0 0 0 0,1 0 0 0 0,-1 0 0 0 0,0 0-1 0 0,0 0 1 0 0,-2 2 0 0 0,-1 1 71 0 0,-20 22-73 0 0,-1-1 1 0 0,-1-1-1 0 0,-34 25 0 0 0,-3 2-20 0 0,-47 54-36 0 0,90-84 0 0 0,2 2 0 0 0,0 1 0 0 0,-17 30 0 0 0,26-39 3 0 0,1 2 0 0 0,1-1-1 0 0,-11 33 1 0 0,8-18 66 0 0,6-20-55 0 0,1-1 0 0 0,0 1-1 0 0,0 0 1 0 0,-1 14-1 0 0,4-21 28 0 0,0-1 0 0 0,0 1 1 0 0,0-1-1 0 0,1 1 0 0 0,-1-1 0 0 0,1 0 0 0 0,0 1 0 0 0,0-1 0 0 0,0 0 0 0 0,0 1 1 0 0,1-1-1 0 0,-1 0 0 0 0,1 0 0 0 0,0 0 0 0 0,0 0 0 0 0,0 0 0 0 0,0-1 0 0 0,4 4 1 0 0,1 1 199 0 0,0-1 1 0 0,1 1 0 0 0,0-2-1 0 0,1 1 1 0 0,17 8 0 0 0,49 14 464 0 0,-19-7-391 0 0,-53-19-303 0 0,13 3 58 0 0,-13-4-64 0 0,-1 0 1 0 0,1-1 0 0 0,-1 1-1 0 0,1-1 1 0 0,0 1 0 0 0,0-1-1 0 0,-1 0 1 0 0,1 0-1 0 0,0 0 1 0 0,0 0 0 0 0,4-2-1 0 0,-2 1 4 0 0,5-1 38 0 0,9-6-1447 0 0,-15 3-915 0 0,-3 3 2406 0 0,0 0-1208 0 0</inkml:trace>
</inkml:ink>
</file>

<file path=ppt/ink/ink9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7:21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318 134 919 0 0,'0'0'14964'0'0,"2"0"-14549"0"0,4 0-251 0 0,-1 0 1 0 0,1 0-1 0 0,0-1 1 0 0,-1 1-1 0 0,1-1 0 0 0,-1-1 1 0 0,1 1-1 0 0,-1-1 1 0 0,9-4-1 0 0,4-2 31 0 0,26-16-1 0 0,72-36-67 0 0,-95 50-119 0 0,-15 7 29 0 0,1 0-1 0 0,-1 0 1 0 0,1 1 0 0 0,0 0 0 0 0,0 0-1 0 0,-1 1 1 0 0,1 0 0 0 0,9 0 0 0 0,-15 2-12 0 0,0 1 1 0 0,0-1 0 0 0,0 1-1 0 0,0 0 1 0 0,0 0 0 0 0,0-1-1 0 0,0 1 1 0 0,0 0 0 0 0,-1 0 0 0 0,1 3-1 0 0,0-1 42 0 0,-1 0 0 0 0,0 0-1 0 0,0 0 1 0 0,0 0 0 0 0,-1 0 0 0 0,1 0-1 0 0,-1 0 1 0 0,0 0 0 0 0,0 0 0 0 0,-1 0-1 0 0,1 0 1 0 0,-5 7 0 0 0,1-2 6 0 0,0 1 0 0 0,-2-1 0 0 0,-10 15 0 0 0,-44 40-73 0 0,-1-2-1 0 0,-4-4 0 0 0,-86 61 1 0 0,50-37-96 0 0,15-11 98 0 0,68-54-1 0 0,14-12 0 0 0,-1 0 0 0 0,1 0 0 0 0,-1-1 1 0 0,0 0-1 0 0,0 0 0 0 0,-1-1 1 0 0,1 1-1 0 0,-12 3 0 0 0,16-6 65 0 0,4 1-20 0 0,0 0 1 0 0,0-1 0 0 0,0 1-1 0 0,1-1 1 0 0,-1 1 0 0 0,1-1 0 0 0,2 2-1 0 0,3 1 99 0 0,0 0-44 0 0,0 0-1 0 0,0 0 1 0 0,1-1-1 0 0,-1 0 1 0 0,1-1-1 0 0,0 0 1 0 0,0 0-1 0 0,0-1 1 0 0,16 1-1 0 0,7-2 132 0 0,46-7-1 0 0,-39 3 42 0 0,54-6 256 0 0,36-3 6 0 0,-112 13-976 0 0,1 1-1 0 0,26 6 0 0 0,-40-7-6 0 0,-1 0 169 0 0,-1 0 0 0 0,1 0-1 0 0,-1 0 1 0 0,1 0 0 0 0,-1-1-1 0 0,0 1 1 0 0,1-1 0 0 0,-1 1-1 0 0,1-1 1 0 0,-1 0 0 0 0,3-2-1 0 0,3 0-913 0 0,4-1-530 0 0</inkml:trace>
</inkml:ink>
</file>

<file path=ppt/ink/ink9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7:21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8751 0 0,'0'0'1179'0'0,"-1"1"96"0"0,0 4-669 0 0,-1-1 0 0 0,1 1 0 0 0,0 0 0 0 0,0 0 0 0 0,0-1 0 0 0,1 1 0 0 0,0 0 0 0 0,0 0 0 0 0,0 0 0 0 0,1 6 0 0 0,1-3-181 0 0,0 0-1 0 0,0-1 0 0 0,0 1 0 0 0,1-1 1 0 0,7 13-1 0 0,-2-5-162 0 0,1-2 0 0 0,1 1 0 0 0,0-1 1 0 0,1-1-1 0 0,18 18 0 0 0,-7-13 170 0 0,1 0 1 0 0,46 26-1 0 0,-39-29-179 0 0,1 0 0 0 0,1-2 0 0 0,45 11 0 0 0,-45-15-192 0 0,-13-3-8 0 0,-1 0 0 0 0,35 15 0 0 0,19 17-69 0 0,-70-36-71 0 0,6-9-4896 0 0,-2-1 3333 0 0</inkml:trace>
</inkml:ink>
</file>

<file path=ppt/ink/ink9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7:21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1 13647 0 0,'0'0'2419'0'0,"-1"1"-1910"0"0,-7 7-170 0 0,0-1 0 0 0,0 0-1 0 0,-1-1 1 0 0,0 0-1 0 0,-13 6 1 0 0,2 0-156 0 0,2-1-61 0 0,-74 50 1157 0 0,34-18-330 0 0,20-15-24 0 0,-57 52 0 0 0,73-57-732 0 0,1 1 1 0 0,1 1 0 0 0,-30 50-1 0 0,48-72-211 0 0,0 0-1 0 0,0 0 0 0 0,-1 0 0 0 0,1 0 0 0 0,-1-1 0 0 0,1 1 0 0 0,-1-1 0 0 0,0 1 0 0 0,0-1 0 0 0,0 0 0 0 0,-5 2 0 0 0,0 0-182 0 0,1-2-1 0 0,-2 1 1 0 0,-10 2-1 0 0,7-2-5 0 0,9-3-95 0 0,16 0-5529 0 0</inkml:trace>
</inkml:ink>
</file>

<file path=ppt/ink/ink9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7:22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47 919 0 0,'1'-1'10199'0'0,"8"-13"-8936"0"0,-8 13-677 0 0,6-5 824 0 0,9-1 2226 0 0,-14 7-3239 0 0,0 0-49 0 0,2 0-169 0 0,0-1-1 0 0,0 1 1 0 0,0-1 0 0 0,0 0 0 0 0,-1 0 0 0 0,6-3-1 0 0,-4 2 61 0 0,1 0 0 0 0,0 1 0 0 0,0-1-1 0 0,0 1 1 0 0,0 0 0 0 0,9 0-1 0 0,-12 1-172 0 0,-2 0-64 0 0,0 1 0 0 0,0-1 0 0 0,-1 0 0 0 0,1 0 0 0 0,0 1 0 0 0,-1-1 0 0 0,1 0 0 0 0,0 1 0 0 0,-1-1 1 0 0,1 1-1 0 0,0-1 0 0 0,-1 1 0 0 0,1-1 0 0 0,-1 1 0 0 0,1-1 0 0 0,-1 1 0 0 0,1-1 0 0 0,-1 1 0 0 0,1 0 0 0 0,-1-1 0 0 0,0 1 0 0 0,1 0 0 0 0,-1-1 1 0 0,0 1-1 0 0,0 0 0 0 0,1 0 0 0 0,-1-1 0 0 0,0 1 0 0 0,0 0 0 0 0,0 0 0 0 0,0-1 0 0 0,0 1 0 0 0,0 0 0 0 0,0 0 0 0 0,0 1 0 0 0,-1-1 10 0 0,1 3 3 0 0,0-1 0 0 0,-1 1-1 0 0,0 0 1 0 0,0-1 0 0 0,0 1-1 0 0,-1-1 1 0 0,1 0 0 0 0,-1 1-1 0 0,1-1 1 0 0,-5 6 0 0 0,-24 28 131 0 0,30-37-146 0 0,-20 20 14 0 0,-41 33 0 0 0,39-36 2 0 0,1 1 0 0 0,-19 23-1 0 0,31-32-14 0 0,5-5 1 0 0,0 1 0 0 0,1-1 0 0 0,-1 1 0 0 0,-4 8 0 0 0,8-12 4 0 0,0-1 0 0 0,1 1 0 0 0,-1 0-1 0 0,1-1 1 0 0,-1 1 0 0 0,1 0 0 0 0,-1-1 0 0 0,1 1 0 0 0,-1-1 0 0 0,1 1 0 0 0,-1 0 0 0 0,1-1 0 0 0,0 0-1 0 0,-1 1 1 0 0,1-1 0 0 0,1 1 0 0 0,-2-1 0 0 0,4 3 6 0 0,1-1 0 0 0,-1 0 0 0 0,1 0 0 0 0,-1-1-1 0 0,1 1 1 0 0,0-1 0 0 0,7 1 0 0 0,35 3 85 0 0,-36-5-19 0 0,1 0-1 0 0,-1-1 0 0 0,0 0 0 0 0,0-1 0 0 0,11-3 0 0 0,15-6-1138 0 0,0-2-4439 0 0,-31 10 4013 0 0,9-2-4949 0 0</inkml:trace>
</inkml:ink>
</file>

<file path=ppt/ink/ink9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7:23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5063 0 0,'0'0'9174'0'0,"2"2"-8234"0"0,3 2-735 0 0,1 1 0 0 0,0-1 1 0 0,0 1-1 0 0,0-2 0 0 0,1 1 1 0 0,12 5-1 0 0,-3-2 44 0 0,9 6 417 0 0,0 1 0 0 0,-1 2 0 0 0,43 34-1 0 0,-53-37-216 0 0,0 0 0 0 0,-1 1-1 0 0,-1 1 1 0 0,0 0 0 0 0,-1 1-1 0 0,17 31 1 0 0,-20-31-370 0 0,-1 0-1 0 0,0 0 1 0 0,-1 0 0 0 0,-1 1-1 0 0,0 0 1 0 0,-2 0 0 0 0,0 0-1 0 0,-1 0 1 0 0,0 1 0 0 0,-1-1-1 0 0,-2 1 1 0 0,1-1 0 0 0,-2 0-1 0 0,0 1 1 0 0,-1-1 0 0 0,-7 21-1 0 0,-11 31 19 0 0,-31 68 0 0 0,40-111-76 0 0,-1-1 0 0 0,-1 0 0 0 0,-1-1 0 0 0,-1 0 0 0 0,-32 35 0 0 0,38-48-19 0 0,0-1 0 0 0,-1 0 0 0 0,0 0 0 0 0,-1-2-1 0 0,-16 11 1 0 0,5-9-96 0 0,16-8-92 0 0,-7 4-150 0 0,13-5 224 0 0,6 8-4833 0 0,1-2 2962 0 0</inkml:trace>
</inkml:ink>
</file>

<file path=ppt/ink/ink9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7:23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175 229 919 0 0,'-9'0'80'0'0,"1"0"772"0"0,-1 1-1 0 0,1 1 0 0 0,-1 0 0 0 0,1 0 0 0 0,0 1 0 0 0,-9 3 0 0 0,-27 8 1535 0 0,9-9-788 0 0,20-5 2720 0 0,15 1-4177 0 0,-1-1 1 0 0,1 0-1 0 0,0 1 0 0 0,-1-1 0 0 0,1 0 0 0 0,0 0 0 0 0,0 1 0 0 0,-1-1 1 0 0,1 1-1 0 0,0-1 0 0 0,0 0 0 0 0,0 1 0 0 0,-1-1 0 0 0,1 0 0 0 0,0 1 1 0 0,0-1-1 0 0,0 1 0 0 0,0-1 0 0 0,0 0 0 0 0,0 2 0 0 0,4 0 37 0 0,1-1-1 0 0,-1 1 0 0 0,0 0 1 0 0,1-1-1 0 0,0 0 1 0 0,-1 0-1 0 0,1-1 0 0 0,0 1 1 0 0,-1-1-1 0 0,8 0 1 0 0,54-7 737 0 0,-41 3-703 0 0,81-9 468 0 0,510-76 801 0 0,30-25-854 0 0,-344 84-395 0 0,-1 23-2243 0 0,-297 7 1946 0 0,1-1 0 0 0,-1 0 0 0 0,1 0 1 0 0,-1-1-1 0 0,0 1 0 0 0,1-1 0 0 0,-1 0 0 0 0,5-3 0 0 0,-2 1-31 0 0,-6 4-8 0 0,-12 3-5020 0 0,0 1 3456 0 0</inkml:trace>
</inkml:ink>
</file>

<file path=ppt/ink/ink9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7:30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26 1375 0 0,'0'0'8926'0'0,"-6"-6"-6964"0"0,5 5-1575 0 0,0 0 0 0 0,0 0 0 0 0,1 0 0 0 0,-1 0 0 0 0,1 0 0 0 0,-1 0 0 0 0,1 0 0 0 0,-1 0 0 0 0,1 0 0 0 0,-1-2-1 0 0,1 3-283 0 0,0-1 0 0 0,0 1-1 0 0,0 0 1 0 0,0 0 0 0 0,0-1-1 0 0,0 1 1 0 0,0 0 0 0 0,0-1-1 0 0,0 1 1 0 0,0 0-1 0 0,0 0 1 0 0,-1-1 0 0 0,1 1-1 0 0,0 0 1 0 0,0 0 0 0 0,0-1-1 0 0,0 1 1 0 0,-1 0 0 0 0,1 0-1 0 0,0 0 1 0 0,0-1-1 0 0,-1 1 1 0 0,1 0 0 0 0,0 0-1 0 0,-1 0-49 0 0,0 0 0 0 0,0 1 1 0 0,0-1-1 0 0,0 1 0 0 0,0-1 0 0 0,0 1 0 0 0,0-1 0 0 0,0 1 0 0 0,1-1 0 0 0,-1 1 0 0 0,0 0 0 0 0,-1 1 0 0 0,-24 23 16 0 0,0 2-1 0 0,-39 55 0 0 0,29-35-41 0 0,-30 25-27 0 0,46-52 0 0 0,0 1 0 0 0,-29 43 0 0 0,46-61-2 0 0,-3 12 15 0 0,6-14-8 0 0,1-1 1 0 0,-1 0-1 0 0,1 1 0 0 0,-1-1 1 0 0,1 0-1 0 0,-1 0 0 0 0,1 1 1 0 0,-1-1-1 0 0,1 0 0 0 0,-1 0 1 0 0,1 0-1 0 0,-1 0 0 0 0,1 1 1 0 0,-1-1-1 0 0,1 0 0 0 0,-1 0 1 0 0,1 0-1 0 0,0 0 0 0 0,-1 0 1 0 0,7 0-5 0 0,0 0 1 0 0,0-1 0 0 0,0 0-1 0 0,0 0 1 0 0,0 0 0 0 0,9-4-1 0 0,42-16-3 0 0,-30 9 3 0 0,28-9 26 0 0,94-24 0 0 0,-144 44-16 0 0,0-1 1 0 0,0 1-1 0 0,0 0 1 0 0,0 1-1 0 0,1-1 1 0 0,-1 1-1 0 0,0 0 1 0 0,1 1 0 0 0,-1-1-1 0 0,0 1 1 0 0,10 3-1 0 0,-7 2-11 0 0,-1 1 0 0 0,-2-1-14 0 0,-5-6-50 0 0,1 0 1 0 0,-1 1-1 0 0,0-1 1 0 0,1 0-1 0 0,-1 0 1 0 0,1 0-1 0 0,-1 0 1 0 0,1 0-1 0 0,-1 0 1 0 0,0 0-1 0 0,1-1 1 0 0,-1 1-1 0 0,1 0 1 0 0,-1-1-1 0 0,2 0 1 0 0,-2 1-86 0 0,0 0 0 0 0,0-1 0 0 0,0 1 0 0 0,0 0 1 0 0,-1-1-1 0 0,1 1 0 0 0,0-1 0 0 0,0 1 0 0 0,0-1 1 0 0,0 1-1 0 0,0-1 0 0 0,1-1 0 0 0,1 0-800 0 0,6-6-5105 0 0</inkml:trace>
</inkml:ink>
</file>

<file path=ppt/ink/ink9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7:31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70 10135 0 0,'2'-16'1050'0'0,"5"-17"-167"0"0,1 12 8992 0 0,-7 22-9787 0 0,1 1-75 0 0,0 0 0 0 0,0-1 0 0 0,-1 1 0 0 0,1 0 0 0 0,-1 0-1 0 0,1 0 1 0 0,-1 0 0 0 0,0 0 0 0 0,1 1 0 0 0,-1-1 0 0 0,0 0 0 0 0,0 1-1 0 0,-1-1 1 0 0,2 4 0 0 0,-2-1 41 0 0,1 0 0 0 0,-1 0 0 0 0,0 0 0 0 0,0 0 0 0 0,0 0 0 0 0,-2 9 0 0 0,-3 4 97 0 0,0-1 1 0 0,-2 1-1 0 0,-7 16 0 0 0,10-26-143 0 0,-278 522 75 0 0,253-484-28 0 0,13-20-4 0 0,0 0 0 0 0,-19 47 0 0 0,33-69-38 0 0,1 0 0 0 0,0 0 1 0 0,0 0-1 0 0,1 0 0 0 0,-1 0 1 0 0,1 0-1 0 0,0 0 0 0 0,0 0 1 0 0,0 0-1 0 0,2 8 0 0 0,-2-11-8 0 0,1-1 0 0 0,-1 1 0 0 0,0-1 0 0 0,0 1 0 0 0,0-1 0 0 0,1 1 0 0 0,-1-1 0 0 0,0 1 0 0 0,1-1 0 0 0,-1 1 0 0 0,0-1 0 0 0,1 1 0 0 0,-1-1 0 0 0,0 0 0 0 0,1 1 0 0 0,-1-1 0 0 0,1 0 0 0 0,-1 1 0 0 0,1-1 0 0 0,-1 0 0 0 0,1 1 0 0 0,-1-1 0 0 0,2 0 0 0 0,-1 1-21 0 0,1 0-1 0 0,0 0 0 0 0,0 0 1 0 0,1 0-1 0 0,-1-1 0 0 0,0 1 0 0 0,0-1 1 0 0,0 0-1 0 0,0 1 0 0 0,0-1 1 0 0,1 0-1 0 0,-1 0 0 0 0,0 0 1 0 0,0-1-1 0 0,0 1 0 0 0,1 0 0 0 0,-1-1 1 0 0,0 0-1 0 0,3-1 0 0 0,-1 0-182 0 0,0 0-1 0 0,0-1 1 0 0,0 0 0 0 0,-1 0-1 0 0,1 0 1 0 0,3-4-1 0 0,-4 4-56 0 0,3-3-1029 0 0,1-1-3499 0 0</inkml:trace>
</inkml:ink>
</file>

<file path=ppt/ink/ink9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7:50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58 1375 0 0,'-2'1'107'0'0,"-14"7"2052"0"0,1 0-1 0 0,-1 2 1 0 0,-18 14 0 0 0,32-22-2042 0 0,-1 0 0 0 0,1 0 0 0 0,-1 1-1 0 0,1-1 1 0 0,0 1 0 0 0,-3 3 0 0 0,5-5 305 0 0,-4 4 3310 0 0,4-5-3654 0 0,60-14 1490 0 0,97-10-1 0 0,-43 9-1094 0 0,308-41-53 0 0,-298 43-2249 0 0,-37 3-5002 0 0,-71 8 2279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53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810 1 7367 0 0,'0'0'4938'0'0,"-2"1"-3541"0"0,-186 76 777 0 0,130-56-1288 0 0,1 2 1 0 0,-89 51-1 0 0,116-54-808 0 0,1 1-1 0 0,1 1 1 0 0,0 2-1 0 0,2 1 1 0 0,1 0-1 0 0,1 2 1 0 0,2 1-1 0 0,0 1 1 0 0,2 1-1 0 0,1 1 1 0 0,1 0-1 0 0,2 2 1 0 0,2 0-1 0 0,-18 55 1 0 0,31-83-63 0 0,-1 0 0 0 0,1 1 1 0 0,0-1-1 0 0,1 0 0 0 0,-1 0 0 0 0,1 8 1 0 0,0-13-15 0 0,0 1 1 0 0,0 0-1 0 0,0 0 1 0 0,0 0-1 0 0,0-1 1 0 0,0 1-1 0 0,0 0 1 0 0,1 0-1 0 0,-1-1 1 0 0,0 1 0 0 0,0 0-1 0 0,0 0 1 0 0,1-1-1 0 0,-1 1 1 0 0,0 0-1 0 0,1-1 1 0 0,-1 1-1 0 0,1 0 1 0 0,-1-1-1 0 0,1 1 1 0 0,-1 0 0 0 0,1-1-1 0 0,0 1 1 0 0,-1-1-1 0 0,1 1 1 0 0,-1-1-1 0 0,1 0 1 0 0,0 1-1 0 0,-1-1 1 0 0,1 1-1 0 0,0-1 1 0 0,0 0 0 0 0,1 1-1 0 0,0-1 11 0 0,2 1-6 0 0,0 0 0 0 0,0 0 0 0 0,0-1 0 0 0,0 1 0 0 0,0-1 0 0 0,1 0 0 0 0,-1 0 0 0 0,6-2 1 0 0,34-8-74 0 0,-27 6-85 0 0,49-14-1045 0 0,-21 6-3528 0 0,-4 1-1203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2:29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8 8751 0 0,'0'0'2131'0'0,"10"-8"4175"0"0,-11 12-5289 0 0,-6 12-279 0 0,-11 20-375 0 0,-260 491 2237 0 0,227-432-2502 0 0,-24 48-297 0 0,69-125 69 0 0,16-16-5482 0 0</inkml:trace>
</inkml:ink>
</file>

<file path=ppt/ink/ink9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7:50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12 8031 0 0,'0'0'727'0'0,"-3"-6"-582"0"0,0 2-34 0 0,2 3 461 0 0,0 1-393 0 0,1 0 1 0 0,-1 0-1 0 0,0 0 1 0 0,0 1-1 0 0,0-1 0 0 0,1 0 1 0 0,-1 0-1 0 0,0 1 1 0 0,0-1-1 0 0,1 1 0 0 0,-1-1 1 0 0,0 1-1 0 0,1-1 1 0 0,-1 1-1 0 0,1-1 0 0 0,-1 1 1 0 0,0-1-1 0 0,1 1 0 0 0,-1 1 1 0 0,-10 18 720 0 0,0 27-279 0 0,5-17-330 0 0,-2 0 0 0 0,0-1 0 0 0,-3 0 0 0 0,0 0 0 0 0,-2-1 0 0 0,-18 31 0 0 0,12-28-216 0 0,-2-1 1 0 0,0-1-1 0 0,-2-1 0 0 0,-51 48 1 0 0,45-52 75 0 0,-62 38 0 0 0,47-33 196 0 0,44-29-338 0 0,-1 0 0 0 0,1 0-1 0 0,0 0 1 0 0,0 0 0 0 0,0 0 0 0 0,-1 0 0 0 0,1 0 0 0 0,0 0-1 0 0,0 0 1 0 0,0 0 0 0 0,-1 0 0 0 0,1 0 0 0 0,0 0 0 0 0,0 1-1 0 0,0-1 1 0 0,0 0 0 0 0,0 0 0 0 0,-1 0 0 0 0,1 0-1 0 0,0 0 1 0 0,0 1 0 0 0,0-1 0 0 0,0 0 0 0 0,0 0 0 0 0,0 0-1 0 0,0 0 1 0 0,-1 1 0 0 0,1-1 0 0 0,0 0 0 0 0,0 0 0 0 0,0 0-1 0 0,0 1 1 0 0,0-1 0 0 0,0 0 0 0 0,0 0 0 0 0,0 0 0 0 0,0 1-1 0 0,0-1 1 0 0,0 0 0 0 0,0 0 0 0 0,0 0 0 0 0,0 0 0 0 0,0 1-1 0 0,0-1 1 0 0,1 0 0 0 0,10 1 212 0 0,19-4-1088 0 0,-8-1-3349 0 0,1 1-1487 0 0</inkml:trace>
</inkml:ink>
</file>

<file path=ppt/ink/ink9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7:51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28 7687 0 0,'2'-1'350'0'0,"6"-4"-266"0"0,2 1 0 0 0,-1 0 0 0 0,0 1 1 0 0,1 0-1 0 0,19-3 0 0 0,-22 5 4939 0 0,-7 2-4979 0 0,0 0 1 0 0,-1-1-1 0 0,1 1 1 0 0,-1 0-1 0 0,1 0 1 0 0,-1-1 0 0 0,1 1-1 0 0,-1 0 1 0 0,1 0-1 0 0,-1-1 1 0 0,0 1-1 0 0,0 0 1 0 0,-2 2 58 0 0,-7 6 115 0 0,0 0 0 0 0,-1 0-1 0 0,-1-1 1 0 0,1 0 0 0 0,-25 11-1 0 0,7-2 45 0 0,-195 130 1134 0 0,177-110-1270 0 0,1 2 0 0 0,-58 64 0 0 0,88-85-89 0 0,0 1 0 0 0,-20 35 1 0 0,35-51-35 0 0,0-1 1 0 0,0 0 0 0 0,0 0 0 0 0,0 0-1 0 0,0 1 1 0 0,0-1 0 0 0,1 0 0 0 0,0 1 0 0 0,-1-1-1 0 0,1 1 1 0 0,0-1 0 0 0,0 1 0 0 0,0-1-1 0 0,0 0 1 0 0,1 1 0 0 0,-1-1 0 0 0,1 1 0 0 0,-1-1-1 0 0,1 0 1 0 0,0 1 0 0 0,0-1 0 0 0,0 0-1 0 0,0 0 1 0 0,0 0 0 0 0,0 0 0 0 0,1 0-1 0 0,-1 0 1 0 0,1 0 0 0 0,-1 0 0 0 0,1 0 0 0 0,0-1-1 0 0,3 3 1 0 0,3 2 0 0 0,-1 0-1 0 0,2-1 1 0 0,-1 0-1 0 0,1 0 1 0 0,0-1-1 0 0,16 5 1 0 0,8 1 145 0 0,0-2 0 0 0,58 7 0 0 0,71-5-893 0 0,-135-10-424 0 0,27-3 0 0 0,-13-2-202 0 0</inkml:trace>
</inkml:ink>
</file>

<file path=ppt/ink/ink9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7:52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390 208 3223 0 0,'-12'-3'357'0'0,"1"-2"-1"0"0,0 0 1 0 0,-15-8-1 0 0,17 8 560 0 0,1-1-1 0 0,-1 0 1 0 0,2 0 0 0 0,-1 0-1 0 0,1-1 1 0 0,-1 0-1 0 0,-10-16 1 0 0,17 22-828 0 0,1 0 0 0 0,0 1-1 0 0,-1-1 1 0 0,1 0 0 0 0,0 0 0 0 0,0 0-1 0 0,-1 0 1 0 0,1 1 0 0 0,0-1 0 0 0,0 0-1 0 0,0 0 1 0 0,0 0 0 0 0,0 0 0 0 0,0 0-1 0 0,0 0 1 0 0,1 1 0 0 0,-1-1 0 0 0,0 0-1 0 0,0 0 1 0 0,1 0 0 0 0,-1 1 0 0 0,0-1-1 0 0,1 0 1 0 0,-1 0 0 0 0,1 0 0 0 0,-1 1-1 0 0,1-1 1 0 0,-1 0 0 0 0,1 1 0 0 0,0-1-1 0 0,-1 1 1 0 0,1-1 0 0 0,0 0 0 0 0,2-1-31 0 0,0 0 0 0 0,-1 0 1 0 0,1 0-1 0 0,0 0 1 0 0,0 1-1 0 0,6-3 0 0 0,26-5 324 0 0,0 1-1 0 0,0 2 0 0 0,41-1 1 0 0,83-2 169 0 0,67-4-350 0 0,-166 7-200 0 0,177-10 0 0 0,-235 16-9 0 0,7 0-33 0 0,-1 1-1 0 0,1 0 1 0 0,11 2-1 0 0,-20-3 41 0 0,4 0-67 0 0,3-2 55 0 0,1 0 4 0 0,-5 2-33 0 0,-2 0 41 0 0,0 1 0 0 0,1-1-1 0 0,-1 1 1 0 0,0 0 0 0 0,0-1 0 0 0,0 1 0 0 0,0 0 0 0 0,1 0-1 0 0,-1 0 1 0 0,0 0 0 0 0,0 0 0 0 0,-1 0 0 0 0,1 0 0 0 0,0 0-1 0 0,0 0 1 0 0,0 0 0 0 0,-1 1 0 0 0,1-1 0 0 0,-1 0 0 0 0,1 0-1 0 0,-1 1 1 0 0,1 1 0 0 0,-1 0-4 0 0,1 0 1 0 0,-1 0-1 0 0,0 1 0 0 0,0-1 0 0 0,-1 0 1 0 0,0 5-1 0 0,0-5 5 0 0,-7 28 9 0 0,-1 0 0 0 0,-1 0-1 0 0,-18 34 1 0 0,-3 8 15 0 0,9-13-14 0 0,-75 213 68 0 0,77-207-59 0 0,4 0-1 0 0,-11 84 0 0 0,20-79 27 0 0,2 128 0 0 0,8-153-22 0 0,2 1 0 0 0,2-1 0 0 0,24 80 0 0 0,9 9 1362 0 0,-39-133-1057 0 0,-1 1-162 0 0,1 0-152 0 0,9 4 305 0 0,-9-6-239 0 0,2-5-29 0 0,-2 3-45 0 0,-1 0 0 0 0,1 0 0 0 0,0-1 1 0 0,-1 1-1 0 0,1 0 0 0 0,0 0 0 0 0,-1-1 0 0 0,0 1 0 0 0,1 0 1 0 0,-1 0-1 0 0,0-1 0 0 0,1 1 0 0 0,-1 0 0 0 0,0-1 0 0 0,0 1 1 0 0,0-1-1 0 0,0 1 0 0 0,0 0 0 0 0,-1-1 0 0 0,1 1 0 0 0,0 0 1 0 0,-1-1-1 0 0,1 1 0 0 0,-1 0 0 0 0,1 0 0 0 0,-1 0 0 0 0,1-1 1 0 0,-1 1-1 0 0,0 0 0 0 0,-1-2 0 0 0,-2-2 20 0 0,-1 1 1 0 0,1-1-1 0 0,0 1 0 0 0,-1 0 0 0 0,0 0 1 0 0,0 0-1 0 0,0 1 0 0 0,-1 0 0 0 0,1 0 1 0 0,-1 0-1 0 0,0 1 0 0 0,0 0 0 0 0,1 0 1 0 0,-2 0-1 0 0,-6-1 0 0 0,-11 0 36 0 0,-1 0-1 0 0,-38 1 0 0 0,34 2-34 0 0,-65-5-18 0 0,-36 0 180 0 0,83 6-39 0 0,-141 4 567 0 0,2 17-372 0 0,148-17-310 0 0,-47 2 1 0 0,36-5-40 0 0,39-1-22 0 0,8-1-113 0 0,51 0-2466 0 0,-28 1 1515 0 0</inkml:trace>
</inkml:ink>
</file>

<file path=ppt/ink/ink9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7:53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1839 0 0,'0'0'83'0'0,"-2"1"-6"0"0,-15 10-29 0 0,-18 13 13736 0 0,46-21-13547 0 0,1 0 0 0 0,0-1-1 0 0,0-1 1 0 0,0 0 0 0 0,-1-1 0 0 0,20-1-1 0 0,-2 1-109 0 0,43-1-98 0 0,131 5-2287 0 0,-184-2 1111 0 0</inkml:trace>
</inkml:ink>
</file>

<file path=ppt/ink/ink9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7:54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8287 0 0,'2'-1'5859'0'0,"7"-5"-5144"0"0,1 1 1 0 0,-1 1-1 0 0,1 0 0 0 0,1 0 1 0 0,18-4-1 0 0,16-1-276 0 0,0 2 1 0 0,90-3-1 0 0,-49 5-196 0 0,-54 3-539 0 0,39 3 1 0 0,-58 0 112 0 0,0 0 0 0 0,1 1 0 0 0,-1 1 0 0 0,0 0 0 0 0,19 8 0 0 0,-15-4-880 0 0</inkml:trace>
</inkml:ink>
</file>

<file path=ppt/ink/ink9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6:56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15631 0 0,'0'0'5935'0'0,"1"-2"-5519"0"0,9-8-467 0 0,1 1 0 0 0,-1 0 1 0 0,1 0-1 0 0,1 1 0 0 0,24-12 0 0 0,-9 3-2788 0 0,-15 9 1560 0 0</inkml:trace>
</inkml:ink>
</file>

<file path=ppt/ink/ink9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6:56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16559 0 0,'0'0'3928'0'0,"1"-2"-3204"0"0,1-3-540 0 0,0 1 0 0 0,1-1 0 0 0,-1 1-1 0 0,1 0 1 0 0,0 0 0 0 0,0 0 0 0 0,1 0 0 0 0,-1 0 0 0 0,1 1-1 0 0,0-1 1 0 0,0 1 0 0 0,0 0 0 0 0,8-4 0 0 0,-7 4-678 0 0,-1 1 0 0 0,1 0 0 0 0,0 1 0 0 0,-1-1 0 0 0,1 1 0 0 0,0 0 1 0 0,0 0-1 0 0,0 1 0 0 0,6-1 0 0 0</inkml:trace>
</inkml:ink>
</file>

<file path=ppt/ink/ink9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8:06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34 5063 0 0,'0'0'707'0'0,"2"-1"236"0"0,27-25 3994 0 0,-27 25-4493 0 0,4-5 4389 0 0,-49 60-3825 0 0,39-48-962 0 0,-18 27 42 0 0,-30 56 1 0 0,31-40 163 0 0,-26 96 0 0 0,41-124-299 0 0,-2 8 31 0 0,-2 0 1 0 0,-1-1-1 0 0,-1 0 0 0 0,-26 45 1 0 0,-1-6 237 0 0,39-66-292 0 0</inkml:trace>
</inkml:ink>
</file>

<file path=ppt/ink/ink9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8:06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11 125 3223 0 0,'-6'7'2338'0'0,"6"-6"-2047"0"0,-1 0 0 0 0,1 0 0 0 0,-1-1 0 0 0,1 1 0 0 0,0 0 0 0 0,-1 0 0 0 0,1 0 0 0 0,0 0 0 0 0,-1 0 0 0 0,1-1 0 0 0,0 1 0 0 0,0 0 0 0 0,0 0 0 0 0,0 0 0 0 0,0 0 0 0 0,0 0 0 0 0,0 0 0 0 0,0 0 0 0 0,0 0 0 0 0,0 0 0 0 0,0-1 0 0 0,1 1 0 0 0,-1 0 0 0 0,0 0 1 0 0,1 0-1 0 0,-1 0 0 0 0,0 0 0 0 0,2 0 0 0 0,-1 0-102 0 0,1 1 0 0 0,-1-1 0 0 0,1 0 0 0 0,-1 0 1 0 0,1-1-1 0 0,0 1 0 0 0,-1 0 0 0 0,1 0 0 0 0,0-1 0 0 0,0 1 1 0 0,0-1-1 0 0,-1 0 0 0 0,3 1 0 0 0,9 0 126 0 0,0-1 0 0 0,-1 0 1 0 0,15-3-1 0 0,-26 3-202 0 0,44-7 755 0 0,0-2 0 0 0,47-17 0 0 0,-22 6-161 0 0,45-12 25 0 0,-41 9-225 0 0,151-24-1 0 0,-216 46-596 0 0,1 0 0 0 0,0 1-1 0 0,0 0 1 0 0,0 0 0 0 0,0 1-1 0 0,12 3 1 0 0,-20-4-487 0 0,-1 1 516 0 0,-1-1-1 0 0,0 0 1 0 0,0 0 0 0 0,1 1 0 0 0,-1-1 0 0 0,0 0-1 0 0,0 1 1 0 0,0-1 0 0 0,1 0 0 0 0,-1 1-1 0 0,0-1 1 0 0,0 0 0 0 0,0 1 0 0 0,0-1 0 0 0,0 0-1 0 0,0 1 1 0 0,0-1 0 0 0,0 0 0 0 0,0 1-1 0 0,0-1 1 0 0,0 0 0 0 0,0 1 0 0 0,0-1 0 0 0,0 1-1 0 0,0-1 1 0 0,-1 11-723 0 0,-1-8 302 0 0,1 0 1 0 0,-1 0-1 0 0,0 0 1 0 0,0 0-1 0 0,0 0 0 0 0,0-1 1 0 0,0 1-1 0 0,-1-1 1 0 0,1 0-1 0 0,-5 3 1 0 0,-5 6-4909 0 0</inkml:trace>
</inkml:ink>
</file>

<file path=ppt/ink/ink9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8:07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325 111 8895 0 0,'-18'-1'407'0'0,"15"1"-6"0"0,1 1-257 0 0,-11 10 7168 0 0,16-12-6776 0 0,109-52 2102 0 0,-83 42-2276 0 0,89-30 448 0 0,-102 37-762 0 0,0 0-1 0 0,0 1 0 0 0,1 1 0 0 0,-1 0 0 0 0,25 1 1 0 0,-27 3-38 0 0,-3 2-10 0 0,-10-3 0 0 0,0 0-1 0 0,0-1 1 0 0,-1 1 0 0 0,1 0-1 0 0,0 0 1 0 0,0 0 0 0 0,-1 0-1 0 0,1-1 1 0 0,-1 1 0 0 0,1 0-1 0 0,-1 0 1 0 0,1 0-1 0 0,-1 0 1 0 0,1 1 0 0 0,-1-1-1 0 0,0 0 1 0 0,1 0 0 0 0,-1 0-1 0 0,0 2 1 0 0,0 0-2 0 0,0 0-1 0 0,-1-1 1 0 0,1 1 0 0 0,0 0-1 0 0,-1 0 1 0 0,0-1 0 0 0,-2 5 0 0 0,-1 3-10 0 0,-1 0 0 0 0,0-1 0 0 0,-8 9 0 0 0,13-18 12 0 0,-11 13-34 0 0,0 0 1 0 0,-1-1 0 0 0,-1 0-1 0 0,0-1 1 0 0,-23 15-1 0 0,7-4-25 0 0,-152 103-52 0 0,4-3 19 0 0,149-102 92 0 0,1 2 0 0 0,2 0 0 0 0,0 2 0 0 0,1 1 0 0 0,-23 32 0 0 0,44-53-1 0 0,1 0 5 0 0,-1-1 0 0 0,1 1-1 0 0,1 0 1 0 0,-1 0 0 0 0,-1 4 0 0 0,3-7 6 0 0,0 0 0 0 0,1-1 0 0 0,-1 1 1 0 0,1-1-1 0 0,-1 1 0 0 0,1-1 1 0 0,-1 1-1 0 0,1-1 0 0 0,-1 1 0 0 0,1-1 1 0 0,-1 1-1 0 0,1-1 0 0 0,-1 0 1 0 0,1 1-1 0 0,0-1 0 0 0,-1 0 0 0 0,2 1 1 0 0,-2-1 5 0 0,9 3 63 0 0,-1 1 1 0 0,0-2 0 0 0,1 1-1 0 0,-1-1 1 0 0,1-1 0 0 0,0 1-1 0 0,-1-1 1 0 0,16-1 0 0 0,7-1 145 0 0,34-6 0 0 0,-35 3-111 0 0,310-23 1365 0 0,-307 27-1407 0 0,0 1 0 0 0,0 2 1 0 0,51 11-1 0 0,-77-12-115 0 0,0 0-1 0 0,1 1 1 0 0,-1 0 0 0 0,0 0-1 0 0,-1 1 1 0 0,1 0 0 0 0,8 6-1 0 0,-9-2-2064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2:29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143 121 3223 0 0,'-47'8'386'0'0,"-11"3"50"0"0,21 3 12636 0 0,49-20-12542 0 0,3 1-311 0 0,1 1 0 0 0,0 0 0 0 0,24-2-1 0 0,19-4 255 0 0,81-28 698 0 0,84-19-314 0 0,-66 36-721 0 0,-140 20-136 0 0,0 0 0 0 0,0 1 0 0 0,0 1 0 0 0,18 3 0 0 0,-5-1 0 0 0,-22-2-12 0 0,-6 0-36 0 0,3 3 19 0 0,-5-4-52 0 0,-1 13-142 0 0,-1-9 205 0 0,0 1 1 0 0,-1-1-1 0 0,0 1 1 0 0,0-1-1 0 0,0 1 1 0 0,0-1-1 0 0,-1 0 1 0 0,1 0-1 0 0,-1 0 1 0 0,0-1-1 0 0,0 1 1 0 0,-5 3-1 0 0,-5 8 3 0 0,3-3 17 0 0,-22 19 1 0 0,19-20 88 0 0,-18 22 0 0 0,-123 163 284 0 0,134-169-376 0 0,-64 88 76 0 0,41-49-21 0 0,38-59-33 0 0,4-6 8 0 0,4-2-627 0 0,9-5-514 0 0,6-5-346 0 0</inkml:trace>
</inkml:ink>
</file>

<file path=ppt/ink/ink9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8:13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134 345 455 0 0,'0'0'15736'0'0,"1"0"-15654"0"0,-1 0 0 0 0,1 1 0 0 0,-1-1 0 0 0,1 0-1 0 0,0 1 1 0 0,-1-1 0 0 0,1 1 0 0 0,-1-1 0 0 0,1 1 0 0 0,-1-1-1 0 0,1 1 1 0 0,-1-1 0 0 0,1 1 0 0 0,-1-1 0 0 0,1 1 0 0 0,0 3-70 0 0,-1-1 36 0 0,1 0 1 0 0,-1 0-1 0 0,0 0 0 0 0,0 0 0 0 0,0 0 1 0 0,0 0-1 0 0,-1 0 0 0 0,1 0 1 0 0,-1 0-1 0 0,0-1 0 0 0,-1 5 1 0 0,1-5 36 0 0,0 0-56 0 0,-1 0 1 0 0,0 0 0 0 0,0 0-1 0 0,0-1 1 0 0,0 1-1 0 0,0 0 1 0 0,0-1-1 0 0,-1 0 1 0 0,1 1 0 0 0,-5 0-1 0 0,4-1-23 0 0,-1 0 1 0 0,1 0-1 0 0,-1-1 0 0 0,0 0 0 0 0,1 0 0 0 0,-1 0 1 0 0,0 0-1 0 0,1 0 0 0 0,-1-1 0 0 0,1 0 0 0 0,-1 0 1 0 0,1 0-1 0 0,-1 0 0 0 0,1 0 0 0 0,0-1 0 0 0,-1 1 1 0 0,1-1-1 0 0,0 0 0 0 0,-5-3 0 0 0,1 0-2 0 0,5 4-5 0 0,0 0 0 0 0,0-1 0 0 0,0 0 1 0 0,0 1-1 0 0,0-1 0 0 0,0 0 0 0 0,1 0 0 0 0,-1 0 0 0 0,0 0 0 0 0,1-1 0 0 0,0 1 0 0 0,-1 0 0 0 0,1-1 0 0 0,-2-4 0 0 0,2 2-2 0 0,0 1-1 0 0,0-1 0 0 0,1 0 0 0 0,-1 0 1 0 0,1 1-1 0 0,0-1 0 0 0,1-8 0 0 0,2-2-5 0 0,0 0 1 0 0,1 1-1 0 0,1-1 0 0 0,7-16 0 0 0,-11 28 8 0 0,9-22-161 0 0,24-40-1 0 0,-30 59 138 0 0,0 0-1 0 0,0 0 1 0 0,0 1-1 0 0,1-1 1 0 0,0 1-1 0 0,0 0 1 0 0,0 1-1 0 0,1-1 1 0 0,-1 1-1 0 0,1 0 1 0 0,13-6-1 0 0,-10 7 26 0 0,0 1 0 0 0,0 0-1 0 0,0 1 1 0 0,1 0 0 0 0,-1 0 0 0 0,0 1-1 0 0,1 0 1 0 0,17 3 0 0 0,22 0 18 0 0,-9-5 148 0 0,0-1-1 0 0,0-2 0 0 0,-1-2 1 0 0,0-1-1 0 0,52-19 0 0 0,-83 24-93 0 0,-4 2-14 0 0,1-1 0 0 0,-1 1 0 0 0,1 0-1 0 0,-1 0 1 0 0,7 0 0 0 0,-10 1-55 0 0,-1 0 1 0 0,1 1-1 0 0,-1-1 1 0 0,0 1-1 0 0,1 0 1 0 0,-1-1-1 0 0,0 1 1 0 0,0-1-1 0 0,0 1 1 0 0,1-1-1 0 0,-1 1 1 0 0,0-1-1 0 0,0 1 1 0 0,0 0-1 0 0,0-1 0 0 0,0 1 1 0 0,0-1-1 0 0,0 1 1 0 0,0 0-1 0 0,0 0 1 0 0,0-1 0 0 0,-1 5-4 0 0,1 0 0 0 0,-1 0 0 0 0,0 0 0 0 0,0 0 0 0 0,0 0 0 0 0,-1 0 0 0 0,-3 6 0 0 0,-19 34 1 0 0,10-21 9 0 0,-1 3 0 0 0,-1 0 0 0 0,-1 0 0 0 0,-1-2 0 0 0,-30 32 0 0 0,39-47-61 0 0,0-2-1 0 0,-1 1 0 0 0,0-1 0 0 0,0-1 0 0 0,-1 1 1 0 0,0-2-1 0 0,0 0 0 0 0,0 0 0 0 0,-1-1 0 0 0,0 0 1 0 0,0-1-1 0 0,-1 0 0 0 0,-17 2 0 0 0,-57 10-206 0 0,-6 7 59 0 0,91-23 72 0 0,2-4-1520 0 0,1 2 1527 0 0,-1 0 1 0 0,0 0-1 0 0,1-1 1 0 0,-1 1-1 0 0,1 0 1 0 0,0 0-1 0 0,-1 0 1 0 0,1 0-1 0 0,0 0 1 0 0,0 0-1 0 0,3-3 1 0 0,3-6-416 0 0</inkml:trace>
</inkml:ink>
</file>

<file path=ppt/ink/ink9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8:13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73 2303 0 0,'3'-6'220'0'0,"1"1"0"0"0,0 0 0 0 0,1 0 0 0 0,7-7 0 0 0,0 2 2774 0 0,0 1-1 0 0,18-11 2010 0 0,-29 23-4670 0 0,-1 2-224 0 0,-1 1 1 0 0,1-1-1 0 0,-1 0 1 0 0,0 1-1 0 0,0-1 0 0 0,0 0 1 0 0,-1 1-1 0 0,0-1 0 0 0,0 0 1 0 0,-5 9-1 0 0,-35 52 612 0 0,24-40-490 0 0,-266 395 271 0 0,263-389-500 0 0,-80 125 33 0 0,86-130-30 0 0,1 0 1 0 0,2 1-1 0 0,1 1 1 0 0,-8 33-1 0 0,18-58-4 0 0,-1 1 14 0 0,1 1-1 0 0,0 0 1 0 0,0-1-1 0 0,0 1 1 0 0,1 0 0 0 0,0 0-1 0 0,0 0 1 0 0,1-1-1 0 0,1 9 1 0 0,-2-12-25 0 0,0 0 0 0 0,0-1 0 0 0,0 1 0 0 0,-1-1 0 0 0,1 1 0 0 0,0 0 0 0 0,-1-1 0 0 0,1 1 0 0 0,-1-1 1 0 0,1 1-1 0 0,-1-1 0 0 0,0 1 0 0 0,1-1 0 0 0,-1 1 0 0 0,0-1 0 0 0,-1 2 0 0 0,-18 17-673 0 0,20-19 660 0 0,-39 32-1693 0 0,-47 30 1 0 0,43-32-50 0 0,33-24-501 0 0</inkml:trace>
</inkml:ink>
</file>

<file path=ppt/ink/ink9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8:14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0 286 15055 0 0,'0'0'1366'0'0,"2"0"-1126"0"0,26 4 38 0 0,-1-2 1 0 0,1-1 0 0 0,0-1 0 0 0,-1-1-1 0 0,50-10 1 0 0,136-42 998 0 0,-119 27-838 0 0,37-8 147 0 0,163-46-142 0 0,-234 61-495 0 0,145-37-1974 0 0,-160 45-1884 0 0,-42 10 1894 0 0</inkml:trace>
</inkml:ink>
</file>

<file path=ppt/ink/ink9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8:15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310 247 3679 0 0,'2'-3'260'0'0,"9"-7"3224"0"0,-10 13-1617 0 0,16 37 5936 0 0,-27-39-7786 0 0,0 0 0 0 0,0 1 0 0 0,-12 3 0 0 0,-4 1-31 0 0,-3-1-13 0 0,-72 8-209 0 0,89-12 212 0 0,0-1 1 0 0,0 0-1 0 0,0-1 1 0 0,0 0-1 0 0,0-1 1 0 0,-15-4-1 0 0,26 5 24 0 0,-1 1-1 0 0,0-1 1 0 0,1 1 0 0 0,-1-1-1 0 0,0 1 1 0 0,1-1-1 0 0,-1 0 1 0 0,1 0-1 0 0,-1 0 1 0 0,1 1 0 0 0,0-2-1 0 0,-1 1 1 0 0,1 0-1 0 0,0 0 1 0 0,0 0 0 0 0,-1-1-1 0 0,1 1 1 0 0,0 0-1 0 0,0-1 1 0 0,1 1-1 0 0,-1-1 1 0 0,0 1 0 0 0,0-1-1 0 0,1 1 1 0 0,-1-1-1 0 0,1 0 1 0 0,-1 1-1 0 0,1-1 1 0 0,0 0 0 0 0,0 1-1 0 0,0-1 1 0 0,0 0-1 0 0,0 0 1 0 0,0 1 0 0 0,0-1-1 0 0,0 0 1 0 0,1 1-1 0 0,-1-1 1 0 0,1 0-1 0 0,-1 1 1 0 0,1-1 0 0 0,1-2-1 0 0,3-6-6 0 0,1-1 1 0 0,0 1-1 0 0,0 0 0 0 0,15-16 0 0 0,-19 24 6 0 0,14-17 1 0 0,0 1 0 0 0,2 1-1 0 0,0 0 1 0 0,1 2 0 0 0,0 0 0 0 0,1 1 0 0 0,41-21 0 0 0,-53 31 55 0 0,0 0-1 0 0,0 1 1 0 0,0 1 0 0 0,1-1 0 0 0,0 1 0 0 0,-1 0 0 0 0,1 1 0 0 0,0 0 0 0 0,0 1 0 0 0,0 0 0 0 0,-1 0 0 0 0,1 0 0 0 0,0 1 0 0 0,0 1 0 0 0,0 0-1 0 0,-1 0 1 0 0,1 0 0 0 0,-1 1 0 0 0,11 6 0 0 0,-14-7 14 0 0,-3-1-98 0 0,10 10 357 0 0,-12-11-325 0 0,1 0 0 0 0,-1 1 0 0 0,0-1 0 0 0,1 1-1 0 0,-1-1 1 0 0,0 0 0 0 0,0 1 0 0 0,1-1 0 0 0,-1 1 0 0 0,0-1-1 0 0,0 1 1 0 0,1-1 0 0 0,-1 1 0 0 0,0-1 0 0 0,0 1 0 0 0,0-1-1 0 0,0 1 1 0 0,0-1 0 0 0,0 1 0 0 0,0 2 0 0 0,1-2-3 0 0,0 1 0 0 0,-1-1 0 0 0,0 0 0 0 0,1 1 0 0 0,-1-1 0 0 0,0 1 0 0 0,0-1 0 0 0,0 1 0 0 0,0-1 0 0 0,0 1 0 0 0,0 0 0 0 0,0-1 0 0 0,0 1 0 0 0,-1-1 0 0 0,1 0 0 0 0,0 1 0 0 0,-1-1 0 0 0,0 1 0 0 0,1-1 0 0 0,-2 2 0 0 0,-1 3 0 0 0,-21 45 43 0 0,-3-1 0 0 0,-33 48-1 0 0,50-84-140 0 0,-1 1-1 0 0,-1-1 0 0 0,0-1 1 0 0,0 0-1 0 0,-1-1 0 0 0,-1 0 1 0 0,0-1-1 0 0,-1-1 0 0 0,0 0 1 0 0,0-1-1 0 0,-27 11 0 0 0,33-17-299 0 0</inkml:trace>
</inkml:ink>
</file>

<file path=ppt/ink/ink9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8:15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51 2759 0 0,'7'-22'258'0'0,"-8"17"-254"0"0,0 1 342 0 0,1 3 3 0 0,0 0-1 0 0,0 0 0 0 0,0 1 1 0 0,-1-1-1 0 0,1 0 0 0 0,0 1 1 0 0,0-1-1 0 0,-1 0 0 0 0,1 1 0 0 0,-1-1 1 0 0,1 0-1 0 0,0 1 0 0 0,-1-1 1 0 0,1 1-1 0 0,-1-1 0 0 0,0 1 0 0 0,1-1 1 0 0,-1 1-1 0 0,1-1 0 0 0,-1 1 1 0 0,0-1-1 0 0,1 1 0 0 0,-1 0 1 0 0,0 0-1 0 0,1-1 0 0 0,-1 1 0 0 0,-1 0 1 0 0,-20-4 947 0 0,22 4-1299 0 0,-4 0 92 0 0,-1 0 0 0 0,0 1 0 0 0,1-1 0 0 0,-1 1 0 0 0,1 0 1 0 0,-1 1-1 0 0,1-1 0 0 0,-1 1 0 0 0,1 0 0 0 0,0 0 0 0 0,0 0 1 0 0,0 0-1 0 0,0 1 0 0 0,0 0 0 0 0,-4 4 0 0 0,-3 3-2 0 0,0 0-1 0 0,1 1 0 0 0,-14 19 1 0 0,-10 19-3 0 0,-32 63 0 0 0,-18 57 162 0 0,-8 15-455 0 0,-17 33-390 0 0,77-130 857 0 0,13-31 44 0 0,16-50-356 0 0,-1 1-1 0 0,1-1 1 0 0,-1 1 0 0 0,-5 5-1 0 0,8-11-346 0 0</inkml:trace>
</inkml:ink>
</file>

<file path=ppt/ink/ink9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8:15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12607 0 0,'0'0'619'0'0,"7"-8"136"0"0,-7 7-730 0 0,1 1 0 0 0,0-1 0 0 0,0 1 1 0 0,-1 0-1 0 0,1-1 0 0 0,0 1 0 0 0,0 0 0 0 0,0-1 1 0 0,0 1-1 0 0,-1 0 0 0 0,1 0 0 0 0,0 0 1 0 0,0 0-1 0 0,0 0 0 0 0,0 0 0 0 0,0 0 1 0 0,0 0-1 0 0,-1 0 0 0 0,1 0 0 0 0,0 0 0 0 0,0 0 1 0 0,0 1-1 0 0,0-1 0 0 0,-1 0 0 0 0,1 1 1 0 0,0-1-1 0 0,0 1 0 0 0,0-1 0 0 0,-1 1 1 0 0,1-1-1 0 0,1 2 0 0 0,0-1 116 0 0,4 4 96 0 0,1 1 1 0 0,-1-1-1 0 0,0 1 1 0 0,0 0 0 0 0,-1 0-1 0 0,0 1 1 0 0,6 9-1 0 0,28 57 1055 0 0,-17-31-622 0 0,-4-10-117 0 0,31 42 0 0 0,-38-60-443 0 0,1 0 0 0 0,0-1 0 0 0,1 0 0 0 0,28 21 0 0 0,-28-25-192 0 0,0-1-1 0 0,1 0 0 0 0,0 0 1 0 0,0-2-1 0 0,0 1 0 0 0,1-2 1 0 0,0 0-1 0 0,0-1 0 0 0,1-1 1 0 0,-1 0-1 0 0,1-1 0 0 0,-1 0 1 0 0,1-1-1 0 0,0-1 0 0 0,-1-1 1 0 0,22-3-1 0 0,-25 0-4590 0 0,-1-1-1505 0 0</inkml:trace>
</inkml:ink>
</file>

<file path=ppt/ink/ink9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8:16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 8751 0 0,'0'0'674'0'0,"-16"1"3150"0"0,5 13-3170 0 0,0 1 1 0 0,1 0 0 0 0,0 1-1 0 0,1 0 1 0 0,-9 24 0 0 0,15-33-529 0 0,-11 24 108 0 0,-2 4-80 0 0,-1-1-1 0 0,-37 56 1 0 0,3-27-30 0 0,-116 110-1 0 0,94-101-386 0 0</inkml:trace>
</inkml:ink>
</file>

<file path=ppt/ink/ink9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8:20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6 9151 0 0,'0'0'3203'0'0,"2"0"-2647"0"0,10-3 264 0 0,0 1 1438 0 0,-11 3-2204 0 0,-1-1 1 0 0,0 1-1 0 0,0-1 0 0 0,0 1 0 0 0,0 0 0 0 0,0-1 0 0 0,0 1 0 0 0,-1 0 0 0 0,1-1 1 0 0,0 1-1 0 0,0-1 0 0 0,0 1 0 0 0,0 0 0 0 0,-1-1 0 0 0,1 1 0 0 0,0-1 0 0 0,-1 1 1 0 0,1-1-1 0 0,0 1 0 0 0,-1-1 0 0 0,1 1 0 0 0,-1-1 0 0 0,0 1 0 0 0,-4 7-54 0 0,-1-1 0 0 0,-1 0 0 0 0,1-1 0 0 0,-1 0 0 0 0,0 0 0 0 0,-9 6 0 0 0,-21 18 0 0 0,6 3 0 0 0,1 2 0 0 0,-38 59 0 0 0,-20 37 0 0 0,48-67 0 0 0,26-44 0 0 0,9-14 0 0 0,1 0 0 0 0,0 0 0 0 0,0 0 0 0 0,-4 12 0 0 0,-2 4 0 0 0,-13 24 0 0 0,-5 10 0 0 0,14-25 0 0 0,-21 54 0 0 0,28-63 64 0 0,6-19-61 0 0,-3 10 69 0 0,-1 1 0 0 0,-1-1 1 0 0,0 0-1 0 0,-1 0 0 0 0,-16 23 0 0 0,11-22-59 0 0,10-12-13 0 0,0-1 0 0 0,0 1 0 0 0,0 0 0 0 0,0 0 0 0 0,1 0 0 0 0,-1 1 0 0 0,1-1 0 0 0,0 0-1 0 0,0 0 1 0 0,0 1 0 0 0,0-1 0 0 0,0 1 0 0 0,0-1 0 0 0,0 1 0 0 0,1-1 0 0 0,-1 5 0 0 0,0-5 0 0 0,1-1 0 0 0,0 1 0 0 0,-1-1 0 0 0,1 1 0 0 0,0 0 0 0 0,0-1 0 0 0,0 1 0 0 0,0 0 0 0 0,0-1 0 0 0,0 1 0 0 0,0-1 0 0 0,1 1 0 0 0,-1 0 0 0 0,1 1 0 0 0,1 2 0 0 0,2 6 0 0 0,1 3 0 0 0,-4-11 0 0 0,12 8 0 0 0,-6-2 11 0 0,0-1 32 0 0,-5-7-42 0 0,0 1 0 0 0,0-1 0 0 0,-1 1 0 0 0,1 0 0 0 0,-1-1 0 0 0,0 1 0 0 0,1 0 0 0 0,-1 0 1 0 0,0 0-1 0 0,1 3 0 0 0,1 1-3 0 0,-2-3 2 0 0,1 0 0 0 0,0 0 0 0 0,-1 1 0 0 0,0-1 0 0 0,0 0 0 0 0,0 1 0 0 0,0-1 0 0 0,0 1 0 0 0,-1-1 0 0 0,1 8 0 0 0,0 1 0 0 0,2 12 0 0 0,1 4 0 0 0,3 1 16 0 0,-7-27 59 0 0,0-2-68 0 0,0 1-1 0 0,0 0 1 0 0,0-1 0 0 0,1 1-1 0 0,-1-1 1 0 0,0 1 0 0 0,0 0 0 0 0,0-1-1 0 0,1 1 1 0 0,-1-1 0 0 0,0 1-1 0 0,1 0 1 0 0,-1-1 0 0 0,0 1 0 0 0,1-1-1 0 0,-1 1 1 0 0,1-1 0 0 0,-1 0-1 0 0,1 1 1 0 0,3 4 58 0 0,4 3 10 0 0,12-4 159 0 0,-16-5-90 0 0,1 0-207 0 0,-5 9 983 0 0,-1-5-920 0 0,-7 12 0 0 0,0-1-9 0 0,5-9 0 0 0,0 1 0 0 0,0-1 0 0 0,-1 0 1 0 0,1 0-1 0 0,-1 0 0 0 0,0-1 0 0 0,-8 7 0 0 0,-45 41 49 0 0,34-30-27 0 0,-28 21 0 0 0,51-41-72 0 0,20 11 56 0 0,-18-11 67 0 0,9 3 44 0 0,4 1 37 0 0,-14-6-133 0 0,-1 0 0 0 0,1 0 1 0 0,0 0-1 0 0,0 1 0 0 0,-1-1 0 0 0,1 1 1 0 0,0-1-1 0 0,0 0 0 0 0,-1 1 0 0 0,1-1 1 0 0,-1 1-1 0 0,1 0 0 0 0,0-1 0 0 0,0 2 1 0 0,9 8 37 0 0,-4-4 5 0 0,-3-3 14 0 0,4 3-14 0 0,2 0-34 0 0,-2-1 34 0 0,-6-4-50 0 0,0 0 0 0 0,1 0 0 0 0,-1 0 0 0 0,1 0 0 0 0,-1 0 0 0 0,1 0 0 0 0,0-1 0 0 0,-1 1 0 0 0,1-1 0 0 0,0 1 0 0 0,-1-1 0 0 0,1 1 0 0 0,2-1 0 0 0,5 2 6 0 0,-6-2 44 0 0,4 0 15 0 0,-5 0 146 0 0,-2 2-156 0 0,-3 5-54 0 0,-3 8 0 0 0,-3 0-6 0 0,3-7 0 0 0,-7 11 0 0 0,-18 17 0 0 0,23-26 0 0 0,0-1 0 0 0,-8 13 0 0 0,4-1 51 0 0,-15 37 0 0 0,14-27-25 0 0,7-19-26 0 0,0 2 0 0 0,0 0 0 0 0,-3 15 0 0 0,3-8 0 0 0,5-17 0 0 0,0 1 0 0 0,0-1 0 0 0,1 0 0 0 0,0 1 0 0 0,-1-1 0 0 0,2 1 0 0 0,0 7 0 0 0,1 29 0 0 0,-2-21 0 0 0,-3 2 0 0 0,3-19 0 0 0,0-2 0 0 0,0 0 0 0 0,0 0 0 0 0,0 0 0 0 0,-1 0 0 0 0,1 0 0 0 0,0 0 0 0 0,0 0 0 0 0,-1 0 0 0 0,1 0 0 0 0,-1 0 0 0 0,1 0 0 0 0,-1 0 0 0 0,1 0 0 0 0,-1 0 0 0 0,0 0 0 0 0,-16 26 11 0 0,-6 4 109 0 0,21-28-45 0 0,-1 5-3 0 0,0-1 13 0 0,3-6-78 0 0,-1 1 0 0 0,1-1 0 0 0,0 0 0 0 0,-1 1 0 0 0,1-1 0 0 0,0 0 0 0 0,0 1 0 0 0,0-1 0 0 0,0 0 0 0 0,0 1 0 0 0,0-1 0 0 0,0 0 0 0 0,1 1-1 0 0,-1 1 1 0 0,4 20 22 0 0,-3-13-18 0 0,0 1 42 0 0,-1-5-23 0 0,1 6-5 0 0,-2 4 152 0 0,-1-2-45 0 0,0-8-30 0 0,1 1-1 0 0,0 0 1 0 0,0 0 0 0 0,-1 10-1 0 0,2-1-4 0 0,2 3-45 0 0,-1-11-41 0 0,1 10 24 0 0,-2-17-33 0 0,0 0 0 0 0,0 0 0 0 0,1 0 0 0 0,-1 0 0 0 0,0 0 0 0 0,1 0 1 0 0,-1 0-1 0 0,0 0 0 0 0,1 0 0 0 0,-1 0 0 0 0,1 0 0 0 0,0 0 0 0 0,0 1 0 0 0,4 6-2 0 0,7 10 53 0 0,-4-8-3 0 0,-2-2 98 0 0,1 1 0 0 0,11 9 0 0 0,-11-11-106 0 0,6 6-28 0 0,-5-1-17 0 0,-4-7 3 0 0,-3-1-2 0 0,0-1 2 0 0,11 8 13 0 0,-3-6 29 0 0,-1-3-50 0 0,-7-1-97 0 0</inkml:trace>
</inkml:ink>
</file>

<file path=ppt/ink/ink9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8:22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0 3223 0 0,'2'1'368'0'0,"23"5"7481"0"0,-36-9-6834 0 0,7 3-820 0 0,0 0 1 0 0,-1 0-1 0 0,1 1 0 0 0,0-1 0 0 0,0 1 0 0 0,-1 0 0 0 0,1 0 1 0 0,0 0-1 0 0,0 1 0 0 0,-6 2 0 0 0,5-1-95 0 0,4-3-53 0 0,0 1 0 0 0,0 0 0 0 0,0-1-1 0 0,0 1 1 0 0,0 0 0 0 0,0 0 0 0 0,0 0 0 0 0,0 0 0 0 0,1 0 0 0 0,-1 0-1 0 0,0 0 1 0 0,1 0 0 0 0,-1 0 0 0 0,1 0 0 0 0,-1 0 0 0 0,1 1 0 0 0,-1-1-1 0 0,1 0 1 0 0,0 0 0 0 0,0 1 0 0 0,-1-1 0 0 0,1 0 0 0 0,0 0 0 0 0,0 1-1 0 0,0-1 1 0 0,1 2 0 0 0,-1-1 57 0 0,0 0 67 0 0,10 9 228 0 0,-7-7-325 0 0,0-1-1 0 0,0 0 1 0 0,0-1-1 0 0,0 1 1 0 0,0 0 0 0 0,1-1-1 0 0,-1 0 1 0 0,5 3-1 0 0,4 0 45 0 0,0 0-1 0 0,-1 2 0 0 0,0-1 1 0 0,0 1-1 0 0,0 1 0 0 0,-1-1 1 0 0,0 2-1 0 0,0 0 0 0 0,-1 0 1 0 0,8 11-1 0 0,-9-9-99 0 0,0 1 0 0 0,-1 1-1 0 0,0 0 1 0 0,-1 0 0 0 0,5 15 0 0 0,-2 1 19 0 0,7 42 0 0 0,3 4-37 0 0,-9-36 72 0 0,1 1 0 0 0,18 42 0 0 0,-26-77-56 0 0,-1 1 0 0 0,0-1-1 0 0,0 0 1 0 0,0 1 0 0 0,-1-1-1 0 0,0 1 1 0 0,1 11 0 0 0,-2-15-13 0 0,0 1 1 0 0,0-1 0 0 0,0 0-1 0 0,-1 1 1 0 0,1-1 0 0 0,-1 1 0 0 0,1-1-1 0 0,-1 0 1 0 0,0 0 0 0 0,0 1-1 0 0,0-1 1 0 0,0 0 0 0 0,0 0-1 0 0,-1 0 1 0 0,1 0 0 0 0,-1 0 0 0 0,1 0-1 0 0,-1 0 1 0 0,0-1 0 0 0,0 1-1 0 0,1-1 1 0 0,-4 3 0 0 0,-1-1 8 0 0,-1 0 0 0 0,1 0 0 0 0,0-1 0 0 0,-1 1 1 0 0,-11 1-1 0 0,4-1 42 0 0,-65 13 116 0 0,22-2-50 0 0,56-13-115 0 0,-1-1-1 0 0,1 0 0 0 0,0 0 1 0 0,-1 0-1 0 0,1 0 1 0 0,-1-1-1 0 0,1 1 0 0 0,-1 0 1 0 0,1 0-1 0 0,-1-1 1 0 0,1 1-1 0 0,-2-2 0 0 0,-19-4 234 0 0,21 5 567 0 0,1 1-791 0 0,0 0-1 0 0,0 0 0 0 0,0 0 1 0 0,0 0-1 0 0,0 0 0 0 0,0-1 1 0 0,0 1-1 0 0,0 0 0 0 0,0 0 1 0 0,0 0-1 0 0,0 0 0 0 0,-1 0 1 0 0,1 0-1 0 0,0-1 1 0 0,0 1-1 0 0,0 0 0 0 0,0 0 1 0 0,0 0-1 0 0,0 0 0 0 0,0 0 1 0 0,0 0-1 0 0,0 0 0 0 0,0 0 1 0 0,0 0-1 0 0,-1 0 0 0 0,1-1 1 0 0,0 1-1 0 0,0 0 1 0 0,0 0-1 0 0,0 0 0 0 0,0 0 1 0 0,0 0-1 0 0,0 0 0 0 0,-1 0 1 0 0,1 0-1 0 0,0 0 0 0 0,0 0 1 0 0,0 0-1 0 0,0 0 0 0 0,0 0 1 0 0,0 0-1 0 0,-1 0 1 0 0,-6 3 696 0 0,-5 5-435 0 0,10-7-275 0 0,-1 1 0 0 0,-1 11 0 0 0,2-9 0 0 0,2-3 0 0 0,-1 0 0 0 0,1 1 0 0 0,-1-1 0 0 0,1 0 0 0 0,0 1 0 0 0,0-1 0 0 0,0 0 0 0 0,0 1 0 0 0,0-1 0 0 0,0 1 0 0 0,0-1 0 0 0,0 0 0 0 0,0 1 0 0 0,1-1 0 0 0,-1 0 0 0 0,1 1 0 0 0,-1-1 0 0 0,1 0 0 0 0,0 2 0 0 0,-1-1 0 0 0,1 0 0 0 0,-1 0 0 0 0,1 0 0 0 0,0 0 0 0 0,0 0 0 0 0,-1 0 0 0 0,1 0 0 0 0,1-1 0 0 0,-1 1 0 0 0,0 0 0 0 0,0-1 0 0 0,2 3 0 0 0,2 0 0 0 0,2 4 0 0 0,1 0 0 0 0,0-1 0 0 0,0 0 0 0 0,1 0 0 0 0,0-1 0 0 0,15 8 0 0 0,13 10 0 0 0,-23-12 0 0 0,-13-9 0 0 0,0-2 0 0 0,0 1 0 0 0,0 0 0 0 0,0 0 0 0 0,0 0 0 0 0,-1 0 0 0 0,1 0 0 0 0,-1 0 0 0 0,1 0 0 0 0,-1 0 0 0 0,0 0 0 0 0,1 0 0 0 0,-1 0 0 0 0,0 1 0 0 0,-1-1 0 0 0,1 0 0 0 0,0 0 0 0 0,-1 3 0 0 0,1-2 1 0 0,-1-1-1 0 0,1 0 1 0 0,-1 1-1 0 0,1-1 1 0 0,-1 1-1 0 0,0-1 1 0 0,1 0-1 0 0,-1 0 0 0 0,0 1 1 0 0,-1-1-1 0 0,1 0 1 0 0,0 0-1 0 0,-1 0 1 0 0,1 0-1 0 0,-1 0 1 0 0,-2 2-1 0 0,1-2 6 0 0,0 0 0 0 0,0 0 0 0 0,-1 0 1 0 0,1 0-1 0 0,0-1 0 0 0,-1 1 0 0 0,1-1 0 0 0,-1 0 0 0 0,0 0 0 0 0,-5 0 0 0 0,4 0 12 0 0,-2 1-3 0 0,-1-1-1 0 0,1 0 0 0 0,-1 0 0 0 0,1-1 0 0 0,-1 0 0 0 0,-10-2 0 0 0,0 0 136 0 0,-32 0 0 0 0,46 3-37 0 0,3-1-57 0 0,-5 4-50 0 0,1 0 2 0 0,5 0-9 0 0,-11 14-1 0 0,6-11 2 0 0,-1 0 0 0 0,5-6 0 0 0,1 0 0 0 0,-1 0 0 0 0,1 0 0 0 0,-1 0 0 0 0,0-1 0 0 0,1 1 0 0 0,0 0 0 0 0,-1 0 0 0 0,1 0 0 0 0,-1 0 0 0 0,1 0 0 0 0,0 0 0 0 0,0 0 0 0 0,0 0 0 0 0,-1 0 0 0 0,1 0 0 0 0,0 1 0 0 0,0-1 0 0 0,1 0 0 0 0,-1 0 0 0 0,0 0 0 0 0,0 0 0 0 0,0 0 0 0 0,1 0 0 0 0,-1 0 0 0 0,1 1 0 0 0,0 0 0 0 0,0 1 0 0 0,0 1 0 0 0,0-1 0 0 0,0 0 0 0 0,1-1 0 0 0,0 1 0 0 0,-1 0 0 0 0,1 0 0 0 0,0-1 0 0 0,0 1 0 0 0,0-1 0 0 0,4 4 0 0 0,30 21 0 0 0,-7-7 0 0 0,0 7 29 0 0,38 46 0 0 0,-45-48-23 0 0,-12-13-6 0 0,0 1 0 0 0,0 0 0 0 0,-1 1 0 0 0,-1-1 0 0 0,0 2 0 0 0,-1-1 0 0 0,-1 1 0 0 0,0 0 0 0 0,-1 0 0 0 0,0 1 0 0 0,-2 0 0 0 0,1 0 0 0 0,-2-1 0 0 0,0 2 0 0 0,-1-1 0 0 0,-1 0 0 0 0,-1 0 0 0 0,0 0 0 0 0,-1 0 0 0 0,0 0 0 0 0,-9 28 0 0 0,7-32 0 0 0,-1 0 0 0 0,-1 0 0 0 0,0-1 0 0 0,0 1 0 0 0,-1-2 0 0 0,-13 17 0 0 0,3-8 0 0 0,-1-1 0 0 0,-28 22 0 0 0,7-7 17 0 0,14-11 16 0 0,0-1-1 0 0,-2-2 0 0 0,-34 20 1 0 0,47-32 90 0 0,1 0 0 0 0,-1-1 0 0 0,-1 0 0 0 0,1-1-1 0 0,-1-1 1 0 0,0 0 0 0 0,0-1 0 0 0,0-1 0 0 0,-29 1 0 0 0,43-3-98 0 0,-1 0-1 0 0,1 0 1 0 0,0-1 0 0 0,0 1 0 0 0,-1 0-1 0 0,1-1 1 0 0,0 1 0 0 0,0 0-1 0 0,0-1 1 0 0,0 0 0 0 0,-1 1-1 0 0,1-1 1 0 0,0 0 0 0 0,0 1-1 0 0,0-1 1 0 0,0 0 0 0 0,1 0-1 0 0,-1 0 1 0 0,0 0 0 0 0,0 0 0 0 0,0 0-1 0 0,1 0 1 0 0,-1 0 0 0 0,0 0-1 0 0,1 0 1 0 0,-1 0 0 0 0,1 0-1 0 0,0-1 1 0 0,-1 1 0 0 0,1 0-1 0 0,0 0 1 0 0,0-1 0 0 0,-1 1-1 0 0,1-2 1 0 0,3-6 28 0 0,0 6-191 0 0,1 1 0 0 0,0-1 0 0 0,0 1 0 0 0,0 0 0 0 0,0 0 0 0 0,1 0 0 0 0,-1 0 0 0 0,0 1 0 0 0,1 0 0 0 0,-1-1 0 0 0,7 1-1 0 0,0-2-630 0 0,10-2-522 0 0</inkml:trace>
</inkml:ink>
</file>

<file path=ppt/ink/ink9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8:24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59 3679 0 0,'0'0'284'0'0,"1"-3"-186"0"0,13-18 7706 0 0,-11 17-8418 0 0,-1 3 1305 0 0,12-11 2590 0 0,-12 11-2633 0 0,16-11 2399 0 0,-18 11-3007 0 0,0 1 1 0 0,0 0-1 0 0,1-1 0 0 0,-1 1 1 0 0,0 0-1 0 0,0 0 1 0 0,1-1-1 0 0,-1 1 0 0 0,0 0 1 0 0,1 0-1 0 0,-1-1 1 0 0,0 1-1 0 0,1 0 0 0 0,-1 0 1 0 0,0 0-1 0 0,1 0 0 0 0,-1-1 1 0 0,0 1-1 0 0,1 0 1 0 0,-1 0-1 0 0,0 0 0 0 0,1 0 1 0 0,-1 0-1 0 0,1 0 1 0 0,-1 0-1 0 0,0 0 0 0 0,1 0 1 0 0,-1 0-1 0 0,1 0 1 0 0,-1 1 16 0 0,1-1 0 0 0,-1 1 1 0 0,0-1-1 0 0,1 1 1 0 0,-1-1-1 0 0,0 1 1 0 0,0-1-1 0 0,1 1 1 0 0,-1-1-1 0 0,0 1 1 0 0,0 0-1 0 0,0-1 0 0 0,0 1 1 0 0,0-1-1 0 0,0 1 1 0 0,0 0-1 0 0,-1 27 264 0 0,-5 0-294 0 0,-2 0-1 0 0,-1 0 0 0 0,-24 51 1 0 0,26-65-9 0 0,-149 290-270 0 0,110-221-494 0 0,44-79 107 0 0,0 0 1 0 0,0 0 0 0 0,1 0 0 0 0,-1 0-1 0 0,0 5 1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2:30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14 142 1375 0 0,'-14'-1'17166'0'0,"45"-11"-16197"0"0,61-15 1 0 0,39 1-167 0 0,-88 19-545 0 0,155-22 522 0 0,-96 16-558 0 0,-68 9-191 0 0,0 1-1 0 0,0 2 0 0 0,1 2 1 0 0,35 4-1 0 0,-60-5-30 0 0,29 5 0 0 0,-29-4 0 0 0,0 0 0 0 0,-7-1 3 0 0,0 0 0 0 0,0 0 1 0 0,0 0-1 0 0,0 0 0 0 0,0-1 0 0 0,0 1 0 0 0,0-1 0 0 0,0 0 0 0 0,0 0 0 0 0,0 0 1 0 0,0 0-1 0 0,-1-1 0 0 0,1 1 0 0 0,3-3 0 0 0,24-11-2 0 0,-19 11-121 0 0,-7 6-429 0 0,-3-1 546 0 0,0 1 0 0 0,0 0 0 0 0,0 0 0 0 0,0 0 0 0 0,-1 1 0 0 0,1-1 0 0 0,0 0 0 0 0,-1 0 0 0 0,0 0 0 0 0,0 0-1 0 0,1 0 1 0 0,-1 1 0 0 0,-1-1 0 0 0,1 0 0 0 0,0 0 0 0 0,0 0 0 0 0,-1 0 0 0 0,1 1 0 0 0,-1-1 0 0 0,0 0 0 0 0,0 0 0 0 0,1 0 0 0 0,-1 0 0 0 0,0 0 0 0 0,-3 2 0 0 0,3-1 7 0 0,-8 11 30 0 0,0 0 0 0 0,-1-1-1 0 0,0 0 1 0 0,-1-1 0 0 0,-21 19 0 0 0,15-13 4 0 0,2 0-1 0 0,0 1 1 0 0,1 0 0 0 0,-12 24 0 0 0,-11 15 39 0 0,-3-3 54 0 0,-1-1 0 0 0,-3-2 0 0 0,-61 55 0 0 0,81-85-46 0 0,-19 16 144 0 0,-72 82 0 0 0,97-95-1785 0 0</inkml:trace>
</inkml:ink>
</file>

<file path=ppt/ink/ink9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8:24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1 202 13703 0 0,'0'0'1246'0'0,"2"-2"-946"0"0,2-3-36 0 0,1 1 0 0 0,-1 0-1 0 0,1 1 1 0 0,0-1 0 0 0,1 1 0 0 0,-1 0 0 0 0,0 1 0 0 0,1-1 0 0 0,0 1 0 0 0,0 0 0 0 0,10-2 0 0 0,11-2 824 0 0,35-2-1 0 0,226-37 1470 0 0,-2-23-1650 0 0,-273 65-904 0 0,93-20 140 0 0,-89 20-235 0 0,-1 1 1 0 0,1 0-1 0 0,0 2 1 0 0,26 1-1 0 0,-42-1-14 0 0,0 0 0 0 0,0 1 0 0 0,0-1 0 0 0,0 0 0 0 0,0 0 0 0 0,0 0-1 0 0,0 1 1 0 0,0-1 0 0 0,0 0 0 0 0,0 1 0 0 0,0-1 0 0 0,0 1 0 0 0,0-1 0 0 0,0 1 0 0 0,0 0 0 0 0,-1-1 0 0 0,1 1-1 0 0,0 0 1 0 0,-1 0 0 0 0,1-1 0 0 0,0 1 0 0 0,-1 0 0 0 0,1 0 0 0 0,0 2 0 0 0,-1-2-72 0 0,1 0 0 0 0,-1 1 0 0 0,0-1 0 0 0,0 0 0 0 0,-1 0 0 0 0,1 1 0 0 0,0-1 0 0 0,0 0 0 0 0,-1 1 1 0 0,1-1-1 0 0,0 0 0 0 0,-1 0 0 0 0,0 0 0 0 0,1 0 0 0 0,-1 1 0 0 0,0-1 0 0 0,1 0 0 0 0,-1 0 0 0 0,0 0 0 0 0,0 0 0 0 0,-1 1 1 0 0,-1 1-287 0 0,-1 0 0 0 0,1 0 0 0 0,-1 0 0 0 0,0-1 0 0 0,0 1 0 0 0,-8 3 0 0 0,3-1-163 0 0,-19 10-1340 0 0</inkml:trace>
</inkml:ink>
</file>

<file path=ppt/ink/ink9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8:25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443 131 919 0 0,'-2'1'67'0'0,"-20"9"-54"0"0,-4 0 3351 0 0,6-2 7864 0 0,17-23-8949 0 0,3 13-2156 0 0,1 0 0 0 0,0-1 0 0 0,0 1 0 0 0,0 0 0 0 0,0 0 0 0 0,0 0 0 0 0,0 0 0 0 0,0 0 0 0 0,0 0 0 0 0,1 0 0 0 0,-1 0 0 0 0,1 1 0 0 0,0-1 0 0 0,-1 0 0 0 0,5-2 0 0 0,3-2 149 0 0,20-12 1 0 0,-17 12-22 0 0,13-8 20 0 0,0 1 0 0 0,1 2 0 0 0,1 0 0 0 0,0 2 0 0 0,55-12 0 0 0,-78 21-265 0 0,1-1 0 0 0,-1 0-1 0 0,1 1 1 0 0,0 0 0 0 0,-1 0-1 0 0,1 1 1 0 0,0-1 0 0 0,-1 1-1 0 0,1 0 1 0 0,-1 0-1 0 0,9 4 1 0 0,-11-4-5 0 0,0 0-1 0 0,0 0 0 0 0,0 0 1 0 0,0 1-1 0 0,-1-1 1 0 0,1 1-1 0 0,0-1 1 0 0,-1 1-1 0 0,0 0 1 0 0,1-1-1 0 0,-1 1 1 0 0,0 0-1 0 0,0 0 1 0 0,0 0-1 0 0,0 0 0 0 0,0 0 1 0 0,0 0-1 0 0,0 0 1 0 0,-1 0-1 0 0,1 1 1 0 0,-1-1-1 0 0,1 0 1 0 0,-1 0-1 0 0,0 0 1 0 0,0 1-1 0 0,-1 3 0 0 0,1 1-4 0 0,-1 0-1 0 0,-1 0 0 0 0,0 0 0 0 0,0 0 0 0 0,0 0 1 0 0,0 0-1 0 0,-1 0 0 0 0,-1-1 0 0 0,1 1 0 0 0,-1-1 1 0 0,0 0-1 0 0,-9 11 0 0 0,-5 2-28 0 0,-1-1 0 0 0,-27 21 0 0 0,27-23-20 0 0,-343 253-790 0 0,310-232 806 0 0,-121 76-114 0 0,162-105 151 0 0,11-8 0 0 0,0 0 0 0 0,-1 0 0 0 0,1 0 0 0 0,0 1 0 0 0,0-1 0 0 0,-1 0 0 0 0,1 0 0 0 0,0 1 0 0 0,0-1 0 0 0,0 0 0 0 0,-1 1 0 0 0,1-1 0 0 0,0 0 0 0 0,0 1 0 0 0,0-1 0 0 0,0 0 0 0 0,0 1 0 0 0,0-1 0 0 0,-1 0 0 0 0,1 1 0 0 0,0-1 0 0 0,0 1 0 0 0,1 0 3 0 0,0 0-1 0 0,0 0 0 0 0,-1 0 1 0 0,1 0-1 0 0,0 0 0 0 0,0 0 1 0 0,0 0-1 0 0,0 0 0 0 0,0-1 1 0 0,0 1-1 0 0,0 0 0 0 0,0-1 1 0 0,1 1-1 0 0,-1 0 0 0 0,0-1 1 0 0,0 0-1 0 0,0 1 0 0 0,1-1 1 0 0,1 1-1 0 0,28 3 242 0 0,5-5 82 0 0,0-1 1 0 0,66-13-1 0 0,-58 7-196 0 0,349-35 1142 0 0,-376 43-1313 0 0,32 5 1 0 0,-43-4 16 0 0,-3 0-120 0 0</inkml:trace>
</inkml:ink>
</file>

<file path=ppt/ink/ink9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8:26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1155 189 3223 0 0,'133'-35'5541'0'0,"175"-74"0"0"0,-196 65 769 0 0,-118 53-6071 0 0,-2 0-221 0 0,0-1 1 0 0,-1 0 0 0 0,0-1-1 0 0,0 0 1 0 0,0 0 0 0 0,-12 5-1 0 0,-65 31 83 0 0,76-39-99 0 0,-184 88-150 0 0,-159 68-288 0 0,200-105 93 0 0,126-48 225 0 0,0 0 0 0 0,0-1-1 0 0,-52 3 1 0 0,73-9 96 0 0,-1-1 0 0 0,1 1 1 0 0,0-1-1 0 0,0 0 0 0 0,-1-1 0 0 0,1 1 0 0 0,0-1 0 0 0,0 0 0 0 0,0-1 0 0 0,-10-5 0 0 0,14 6 22 0 0,0 1 1 0 0,0 0-1 0 0,0-1 0 0 0,0 1 0 0 0,0-1 0 0 0,0 0 0 0 0,1 1 0 0 0,-1-1 0 0 0,0 0 0 0 0,1 0 0 0 0,0 0 0 0 0,-1 0 0 0 0,1 0 0 0 0,0 0 0 0 0,0-1 0 0 0,0 1 0 0 0,1 0 0 0 0,-1 0 0 0 0,0-1 0 0 0,1 1 0 0 0,0-1 0 0 0,-1 1 0 0 0,1 0 0 0 0,0-1 0 0 0,0 1 0 0 0,0-1 0 0 0,1 1 0 0 0,-1 0 0 0 0,1-1 0 0 0,-1 1 0 0 0,2-3 0 0 0,2-4-16 0 0,0 1 0 0 0,1 0 1 0 0,-1 0-1 0 0,2 0 0 0 0,-1 1 0 0 0,1 0 0 0 0,0 0 0 0 0,1 0 0 0 0,0 1 1 0 0,0 0-1 0 0,0 0 0 0 0,1 1 0 0 0,-1 0 0 0 0,1 0 0 0 0,1 1 0 0 0,-1 0 0 0 0,1 0 1 0 0,-1 1-1 0 0,11-3 0 0 0,-18 6 17 0 0,-1 0 1 0 0,1 1-1 0 0,-1-1 1 0 0,1 0-1 0 0,-1 0 1 0 0,1 1-1 0 0,-1-1 1 0 0,1 0-1 0 0,-1 0 1 0 0,1 1-1 0 0,-1-1 1 0 0,0 0-1 0 0,1 1 1 0 0,-1-1-1 0 0,0 1 1 0 0,1-1 0 0 0,-1 1-1 0 0,0-1 1 0 0,1 1-1 0 0,-1-1 1 0 0,0 1-1 0 0,0 0 1 0 0,5 10 16 0 0,-4-5-14 0 0,-1 1 0 0 0,1 0 0 0 0,-1-1 0 0 0,-1 1 1 0 0,0-1-1 0 0,0 1 0 0 0,0-1 0 0 0,-3 10 0 0 0,0 4 13 0 0,-13 63-23 0 0,-4 0 1 0 0,-3-1-1 0 0,-47 108 1 0 0,29-100-579 0 0,-5-1 0 0 0,-88 128 0 0 0,-116 98 1339 0 0,144-187 13 0 0,106-127-411 0 0,3-1-165 0 0,7 1 46 0 0,0-1-1 0 0,0 0 1 0 0,-1-1 0 0 0,1 0-1 0 0,0 0 1 0 0,15-6-1 0 0,54-20 985 0 0,-59 20-1042 0 0,59-23 348 0 0,2 3 0 0 0,0 5-1 0 0,142-23 1 0 0,-68 34-500 0 0,-153 11-104 0 0,1 0-5 0 0,9 0-58 0 0,-8 1-48 0 0,-1-1 1 0 0,1 0-1 0 0,-1 0 0 0 0,1 0 0 0 0,-1 0 1 0 0,1 0-1 0 0,-1-1 0 0 0,1 1 0 0 0,-1-1 1 0 0,0 1-1 0 0,1-1 0 0 0,-1 0 0 0 0,0 0 1 0 0,1 0-1 0 0,-1 0 0 0 0,2-2 1 0 0,-2 0-1396 0 0,0-3-66 0 0</inkml:trace>
</inkml:ink>
</file>

<file path=ppt/ink/ink9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8:29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5527 0 0,'0'0'11054'0'0,"1"1"-10637"0"0,5 3-215 0 0,-1-1 0 0 0,0 1 0 0 0,0-1 0 0 0,0 2 0 0 0,0-1 0 0 0,-1 0 0 0 0,1 1 0 0 0,-1 0 0 0 0,3 6 0 0 0,32 54 892 0 0,-28-43-775 0 0,82 173 962 0 0,-35-70-983 0 0,-48-105-270 0 0,1 1 0 0 0,1-2 0 0 0,26 34 0 0 0,-31-44-4 0 0,1-1 0 0 0,1 0-1 0 0,-1 0 1 0 0,1-1 0 0 0,1 0-1 0 0,-1 0 1 0 0,1-1 0 0 0,0 0-1 0 0,16 5 1 0 0,0-1 124 0 0,0-2 0 0 0,43 9 0 0 0,-67-17-113 0 0,-4 4-2091 0 0,1-2 1671 0 0,0 1 1 0 0,0-1 0 0 0,-1 0 0 0 0,1 0-1 0 0,-1 0 1 0 0,1 0 0 0 0,-1 0-1 0 0,0 0 1 0 0,0 0 0 0 0,0-1 0 0 0,0 1-1 0 0,0-1 1 0 0,-3 2 0 0 0,-7 4-5419 0 0</inkml:trace>
</inkml:ink>
</file>

<file path=ppt/ink/ink9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8:30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94 5063 0 0,'2'-2'232'0'0,"21"-31"32"0"0,14-16 6183 0 0,-36 47-5231 0 0,2-5 2531 0 0,-20 31-3206 0 0,-1 0 0 0 0,-24 25 0 0 0,-9 11-278 0 0,-233 314 359 0 0,262-345-581 0 0,-72 84 225 0 0,80-96-225 0 0,-2-2 1 0 0,0 0-1 0 0,-1-1 1 0 0,-26 17-1 0 0,33-25 0 0 0,-46 32 81 0 0,55-37-63 0 0,3-1 26 0 0,123 3-1848 0 0,-107-3 235 0 0</inkml:trace>
</inkml:ink>
</file>

<file path=ppt/ink/ink9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8:32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52 184 6191 0 0,'0'0'5735'0'0,"-9"1"-4647"0"0,6 0-846 0 0,1-1-1 0 0,-1 0 1 0 0,0 1 0 0 0,0 0 0 0 0,0 0-1 0 0,0-1 1 0 0,1 2 0 0 0,-1-1 0 0 0,-4 3-1 0 0,5-4 6 0 0,-6 9 1554 0 0,41-21-855 0 0,49-23-1 0 0,-4 0-590 0 0,-48 23-208 0 0,1 1 0 0 0,-1 2 0 0 0,2 1 0 0 0,-1 1 0 0 0,52-3 0 0 0,6 12-43 0 0,-18 1-281 0 0,-64-4 127 0 0,1 0 0 0 0,-1 0 0 0 0,0 0 0 0 0,0-1-1 0 0,0 0 1 0 0,13-6 0 0 0,38-22-1387 0 0,-55 29 1326 0 0,20-12-1811 0 0,-8 3-4224 0 0</inkml:trace>
</inkml:ink>
</file>

<file path=ppt/ink/ink9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8:33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20 9671 0 0,'7'-5'222'0'0,"-5"3"-83"0"0,1 1 0 0 0,-1-1-1 0 0,0 1 1 0 0,1-1 0 0 0,-1 1 0 0 0,1 0 0 0 0,-1 0-1 0 0,1 0 1 0 0,-1 0 0 0 0,1 1 0 0 0,0-1 0 0 0,-1 1 0 0 0,1-1-1 0 0,0 1 1 0 0,2 0 0 0 0,-3 14 1366 0 0,-3-9-1359 0 0,1-1 0 0 0,-1 1 0 0 0,1 0 0 0 0,-1-1 0 0 0,-1 1 0 0 0,1-1 0 0 0,-1 0 0 0 0,1 0 0 0 0,-1 1 0 0 0,0-1 0 0 0,-1 0 0 0 0,1 0 0 0 0,-1-1 0 0 0,-5 7-1 0 0,-3 2 396 0 0,0 0 0 0 0,-25 18 0 0 0,-87 61 762 0 0,102-76-1208 0 0,2 0 0 0 0,-27 28 0 0 0,-32 42-78 0 0,30-30-14 0 0,30-36-3 0 0,-2 1 0 0 0,1 2 0 0 0,1 0 0 0 0,1 0 0 0 0,-23 42 0 0 0,38-61 0 0 0,1 0 0 0 0,-1 0 0 0 0,1 1 1 0 0,0-1-1 0 0,0 0 0 0 0,0 1 0 0 0,1-1 0 0 0,-1 1 0 0 0,1-1 0 0 0,0 1 0 0 0,0 0 0 0 0,0-1 0 0 0,1 7 0 0 0,-1-8 0 0 0,1 0-1 0 0,0 0 1 0 0,0 0-1 0 0,0 0 0 0 0,0 0 1 0 0,0 0-1 0 0,0-1 1 0 0,0 1-1 0 0,0 0 1 0 0,1-1-1 0 0,-1 1 0 0 0,1-1 1 0 0,-1 0-1 0 0,1 1 1 0 0,0-1-1 0 0,-1 0 1 0 0,1 0-1 0 0,0 0 0 0 0,0 0 1 0 0,0 0-1 0 0,0 0 1 0 0,0-1-1 0 0,0 1 0 0 0,4 0 1 0 0,11 2-66 0 0,1-1 0 0 0,0 0 0 0 0,-1-2 0 0 0,34-2 1 0 0,71-16-1216 0 0,-104 15 819 0 0,17-4-3705 0 0,-2 0-1333 0 0</inkml:trace>
</inkml:ink>
</file>

<file path=ppt/ink/ink9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8:3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36 6911 0 0,'0'0'7918'0'0,"-2"0"-7130"0"0,-3 2-699 0 0,-1 0 0 0 0,0 0 0 0 0,1 0 0 0 0,0 1 0 0 0,-1 0 0 0 0,1 0 0 0 0,0 0 0 0 0,0 0 0 0 0,1 1 0 0 0,-1 0 0 0 0,1 0 0 0 0,0 0 0 0 0,-4 6 0 0 0,-8 10-61 0 0,-23 39-1 0 0,25-36 86 0 0,5-8-115 0 0,1 0 1 0 0,0 1-1 0 0,-8 22 0 0 0,13-28 15 0 0,0 0-1 0 0,0 0 1 0 0,1 1 0 0 0,1-1-1 0 0,0 1 1 0 0,0 18 0 0 0,1-25 51 0 0,1 0-1 0 0,0 0 1 0 0,-1 0 0 0 0,2 0 0 0 0,-1 0 0 0 0,0 0 0 0 0,1-1 0 0 0,-1 1 0 0 0,1-1 0 0 0,0 1 0 0 0,1-1 0 0 0,-1 1 0 0 0,0-1 0 0 0,1 0 0 0 0,0 0 0 0 0,0 0-1 0 0,0-1 1 0 0,0 1 0 0 0,0-1 0 0 0,0 0 0 0 0,1 1 0 0 0,-1-1 0 0 0,1-1 0 0 0,-1 1 0 0 0,1 0 0 0 0,0-1 0 0 0,5 1 0 0 0,0 1 59 0 0,0-1 1 0 0,0-1 0 0 0,0 0 0 0 0,0 0-1 0 0,0 0 1 0 0,0-1 0 0 0,0-1-1 0 0,0 1 1 0 0,0-2 0 0 0,0 1-1 0 0,10-4 1 0 0,-8 1-83 0 0,-1 0-1 0 0,0-1 0 0 0,0-1 1 0 0,0 0-1 0 0,-1 0 1 0 0,1-1-1 0 0,-2 0 0 0 0,1 0 1 0 0,-1-1-1 0 0,0 0 1 0 0,-1-1-1 0 0,1 0 0 0 0,-2 0 1 0 0,8-13-1 0 0,-4 5-31 0 0,-1 0 0 0 0,-1 0 0 0 0,-1-1 0 0 0,0 0 0 0 0,-2-1 0 0 0,0 1 0 0 0,5-35-1 0 0,-9 45-120 0 0,-1 0 0 0 0,1 0-1 0 0,-1 0 1 0 0,-1 0-1 0 0,0 0 1 0 0,0 0-1 0 0,0 0 1 0 0,-1 1 0 0 0,0-1-1 0 0,-5-10 1 0 0,6 14 12 0 0,-1 1 0 0 0,0-1 1 0 0,0 1-1 0 0,-1 0 0 0 0,1-1 1 0 0,-1 1-1 0 0,0 1 0 0 0,1-1 1 0 0,-1 0-1 0 0,-1 1 0 0 0,1-1 1 0 0,0 1-1 0 0,0 0 0 0 0,-1 0 1 0 0,1 0-1 0 0,-1 1 0 0 0,0-1 1 0 0,0 1-1 0 0,1 0 0 0 0,-1 0 1 0 0,0 0-1 0 0,-7 0 0 0 0,2 0 44 0 0,0 1 1 0 0,0 1-1 0 0,0 0 0 0 0,1 0 0 0 0,-1 0 0 0 0,0 1 0 0 0,0 1 0 0 0,1-1 1 0 0,-9 5-1 0 0,3-1-140 0 0,0 1 0 0 0,1 0 0 0 0,0 1 0 0 0,-16 13 0 0 0,27-20-202 0 0,2 2-296 0 0,0-3 651 0 0,0 1-1 0 0,0-1 1 0 0,0 0 0 0 0,0 1-1 0 0,0-1 1 0 0,0 0 0 0 0,-1 1-1 0 0,1-1 1 0 0,0 0 0 0 0,0 1 0 0 0,0-1-1 0 0,1 0 1 0 0,-1 1 0 0 0,0-1-1 0 0,0 0 1 0 0,0 0 0 0 0,0 1 0 0 0,0-1-1 0 0,0 0 1 0 0,0 1 0 0 0,1-1-1 0 0,-1 0 1 0 0,0 1 0 0 0,0-1-1 0 0,0 0 1 0 0,1 0 0 0 0,-1 1 0 0 0,11 3-1495 0 0,7-2-2962 0 0</inkml:trace>
</inkml:ink>
</file>

<file path=ppt/ink/ink9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8:34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53 12295 0 0,'9'-8'424'0'0,"0"1"0"0"0,19-11 0 0 0,0-1 3751 0 0,-30 19-3767 0 0,-12 5-222 0 0,-1 0 1 0 0,1 1-1 0 0,0 1 0 0 0,0 0 0 0 0,-14 11 1 0 0,17-12-120 0 0,-78 48 125 0 0,-135 107 0 0 0,218-156-189 0 0,0 0-1 0 0,0 0 1 0 0,1 1-1 0 0,0-1 0 0 0,0 1 1 0 0,-5 9-1 0 0,9-14-9 0 0,0 1 0 0 0,1 0 0 0 0,-1 0 0 0 0,0-1 0 0 0,1 1 1 0 0,-1 0-1 0 0,1 0 0 0 0,-1 0 0 0 0,1 0 0 0 0,0-1 0 0 0,0 1 0 0 0,0 0 0 0 0,0 0 0 0 0,0 0 0 0 0,0 0 0 0 0,0 0 0 0 0,1 0 0 0 0,-1-1 0 0 0,1 1 0 0 0,0 0 0 0 0,-1 0 0 0 0,1-1 0 0 0,0 1 0 0 0,0 0 0 0 0,0-1 0 0 0,0 1 0 0 0,0-1 0 0 0,0 1 0 0 0,0-1 0 0 0,3 2 1 0 0,1 2-64 0 0,0-1 1 0 0,0 0-1 0 0,0 0 1 0 0,1-1 0 0 0,-1 0-1 0 0,1 0 1 0 0,11 4 0 0 0,48 11-259 0 0,-18-5 184 0 0,-17-4 70 0 0,-1 1 1 0 0,41 22-1 0 0,-62-28 106 0 0,0 1-1 0 0,0 0 0 0 0,-1 0 1 0 0,0 1-1 0 0,0-1 0 0 0,0 2 1 0 0,-1-1-1 0 0,1 1 1 0 0,-2 0-1 0 0,1 0 0 0 0,-1 1 1 0 0,0 0-1 0 0,4 9 1 0 0,-7-13 14 0 0,-1-1 1 0 0,0 1 0 0 0,0-1 0 0 0,0 1 0 0 0,0 0 0 0 0,-1-1 0 0 0,0 1 0 0 0,1 0 0 0 0,-1-1 0 0 0,-1 1 0 0 0,1 0-1 0 0,0 0 1 0 0,-1-1 0 0 0,0 1 0 0 0,0-1 0 0 0,0 1 0 0 0,0-1 0 0 0,0 1 0 0 0,-1-1 0 0 0,0 1 0 0 0,1-1 0 0 0,-1 0-1 0 0,-1 0 1 0 0,1 0 0 0 0,0 0 0 0 0,-1 0 0 0 0,-3 2 0 0 0,-7 7 138 0 0,-1 0 1 0 0,-1-2-1 0 0,1 1 1 0 0,-24 10-1 0 0,22-12-215 0 0,-27 13-257 0 0,0-2 0 0 0,-1-3 0 0 0,-70 19 0 0 0,92-30 191 0 0,0-1 0 0 0,0 0-1 0 0,-1-2 1 0 0,-31 0 0 0 0,53-3-23 0 0</inkml:trace>
</inkml:ink>
</file>

<file path=ppt/ink/ink9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8:35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363 104 9871 0 0,'30'-20'664'0'0,"83"-53"248"0"0,-101 65-699 0 0,-6 5 2194 0 0,-13 14-1203 0 0,-151 189-63 0 0,77-103-818 0 0,67-79-322 0 0,-103 131 33 0 0,83-102-19 0 0,-36 68-1 0 0,62-101 72 0 0,1 0-1 0 0,1 1 0 0 0,1-1 1 0 0,0 1-1 0 0,-4 19 0 0 0,8-27-42 0 0,0 0 0 0 0,0 0-1 0 0,1 0 1 0 0,0 0 0 0 0,0-1-1 0 0,1 1 1 0 0,0 0 0 0 0,0 0-1 0 0,1 0 1 0 0,-1-1 0 0 0,1 1-1 0 0,1-1 1 0 0,-1 1 0 0 0,6 8-1 0 0,-2-5 86 0 0,0 0 0 0 0,1-1-1 0 0,0 0 1 0 0,0 0 0 0 0,1-1-1 0 0,11 10 1 0 0,-16-15-240 0 0,0-1 1 0 0,0 0-1 0 0,1 0 0 0 0,-1 0 1 0 0,1 0-1 0 0,-1 0 0 0 0,1-1 1 0 0,-1 1-1 0 0,1-1 0 0 0,0 0 1 0 0,0 0-1 0 0,0-1 0 0 0,0 1 1 0 0,-1-1-1 0 0,1 0 0 0 0,0 0 1 0 0,0 0-1 0 0,0 0 0 0 0,0-1 1 0 0,0 1-1 0 0,0-1 0 0 0,4-2 1 0 0,8-3-5799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2:43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837 33 919 0 0,'9'-6'14370'0'0,"26"-15"-8716"0"0,-28 16-4437 0 0,-24 14-1071 0 0,-63 41-362 0 0,-30 17-291 0 0,-146 56-826 0 0,198-99 618 0 0,75-23 417 0 0,-8 1 246 0 0,18 0-7 0 0,0 0 1 0 0,0 2 0 0 0,30 8-1 0 0,41 10 47 0 0,-83-19 99 0 0,0 0 1 0 0,0 0-1 0 0,1-1 0 0 0,-1-1 0 0 0,0-1 0 0 0,1 0 0 0 0,28-5 1 0 0,-42 5 768 0 0,-2 4-848 0 0,0 0 1 0 0,-1 0-1 0 0,1 0 1 0 0,-1-1-1 0 0,1 1 1 0 0,-1 0 0 0 0,0 0-1 0 0,-1 0 1 0 0,1-1-1 0 0,-1 1 1 0 0,1-1 0 0 0,-1 1-1 0 0,0-1 1 0 0,-1 0-1 0 0,1 1 1 0 0,0-1 0 0 0,-5 3-1 0 0,-2 4-2 0 0,-1-1-1 0 0,0 0 0 0 0,0-1 1 0 0,-19 12-1 0 0,-50 23 30 0 0,61-34-33 0 0,-17 7 20 0 0,-1 0 0 0 0,0-3 1 0 0,-66 16-1 0 0,51-19 62 0 0,0-2 0 0 0,-68 2 1 0 0,98-10-47 0 0,-32-2 1 0 0,45 1-31 0 0,1 0-1 0 0,-1-1 1 0 0,0 0 0 0 0,1 0-1 0 0,0 0 1 0 0,-1-1 0 0 0,-8-5-1 0 0,14 7-37 0 0,1 0 0 0 0,0 1 0 0 0,0-1 0 0 0,0 0 0 0 0,0 0 0 0 0,0 0 0 0 0,1 0-1 0 0,-1 0 1 0 0,0 0 0 0 0,0 0 0 0 0,1 0 0 0 0,-1 0 0 0 0,0 0 0 0 0,1 0 0 0 0,-1 0 0 0 0,1 0 0 0 0,-1-1-1 0 0,1 1 1 0 0,0 0 0 0 0,-1-3 0 0 0,1 2-105 0 0,0-1-1 0 0,0 1 0 0 0,1-1 1 0 0,-1 1-1 0 0,1-1 0 0 0,-1 1 1 0 0,1-1-1 0 0,0 1 0 0 0,0 0 1 0 0,1-3-1 0 0,1-1-256 0 0,0 1-1 0 0,0 0 1 0 0,1 0-1 0 0,0 0 1 0 0,0 0-1 0 0,0 0 1 0 0,8-6-1 0 0</inkml:trace>
</inkml:ink>
</file>

<file path=ppt/ink/ink9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300 239 12351 0 0,'0'0'1119'0'0,"-1"0"-923"0"0,-5 3 3131 0 0,16-13-2001 0 0,15-13-869 0 0,1 1 0 0 0,48-31-1 0 0,64-29 622 0 0,-123 74-1077 0 0,-3 1-3 0 0,0 0 0 0 0,0 1 1 0 0,0 0-1 0 0,1 1 1 0 0,0 1-1 0 0,16-5 1 0 0,-18 9-42 0 0,-10 0 41 0 0,0 0 0 0 0,-1 0 0 0 0,1 0 0 0 0,0 0 0 0 0,0 0-1 0 0,0 0 1 0 0,0 0 0 0 0,-1 1 0 0 0,1-1 0 0 0,0 0 0 0 0,0 0 0 0 0,-1 1 0 0 0,1-1 0 0 0,0 1 0 0 0,0-1 0 0 0,-1 0 0 0 0,1 1 0 0 0,-1-1 0 0 0,1 1 0 0 0,0 0 0 0 0,-1-1-1 0 0,1 1 1 0 0,-1-1 0 0 0,1 1 0 0 0,-1 0 0 0 0,1-1 0 0 0,-1 1 0 0 0,0 0 0 0 0,1 0 0 0 0,-1-1 0 0 0,0 1 0 0 0,1 0 0 0 0,-1 0 0 0 0,0 0 0 0 0,0-1 0 0 0,0 1 0 0 0,0 0-1 0 0,0 1 1 0 0,0 0 0 0 0,1 4 1 0 0,-1 0-1 0 0,-1 0 0 0 0,1 0 1 0 0,-1 0-1 0 0,0-1 1 0 0,0 1-1 0 0,-1 0 0 0 0,-3 9 1 0 0,-24 46-9 0 0,20-44 16 0 0,-15 25-63 0 0,-2-2 0 0 0,-2 0 0 0 0,-1-2 0 0 0,-51 51 1 0 0,51-63-94 0 0,-1 0 1 0 0,-1-3 0 0 0,-55 33 0 0 0,-24 18-176 0 0,63-39 275 0 0,-80 66-28 0 0,107-79 94 0 0,20-21 306 0 0,9 8 134 0 0,-6-8-394 0 0,0 1 0 0 0,0-1 1 0 0,0 0-1 0 0,0 0 0 0 0,0 0 1 0 0,0 0-1 0 0,0-1 0 0 0,0 1 1 0 0,0-1-1 0 0,6 0 0 0 0,35-3 408 0 0,-28 1-307 0 0,231-35 652 0 0,-202 29-822 0 0,-19 4-177 0 0,75-14 350 0 0,-31 4-2810 0 0,-54 9 326 0 0,-1-1-4086 0 0</inkml:trace>
</inkml:ink>
</file>

<file path=ppt/ink/ink9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8:36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11775 0 0,'0'0'3224'0'0,"0"2"-2545"0"0,2 7-164 0 0,0 0 1 0 0,0 0-1 0 0,1-1 1 0 0,8 17-1 0 0,22 34 1224 0 0,-20-36-1114 0 0,1 1-462 0 0,2-1-1 0 0,0 0 0 0 0,1-1 1 0 0,1-1-1 0 0,2-1 1 0 0,39 33-1 0 0,-43-41-83 0 0,0 0 0 0 0,1-1 0 0 0,0-1-1 0 0,1-1 1 0 0,0 0 0 0 0,1-2 0 0 0,0 0 0 0 0,0-1 0 0 0,0 0-1 0 0,25 2 1 0 0,-35-7-231 0 0,0-1 1 0 0,-1 0-1 0 0,1-1 0 0 0,0 1 0 0 0,0-2 1 0 0,-1 1-1 0 0,12-4 0 0 0,-6 0-398 0 0,0 0-1 0 0,0-1 1 0 0,19-11-1 0 0,-14 5-1521 0 0</inkml:trace>
</inkml:ink>
</file>

<file path=ppt/ink/ink9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8:36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1 8751 0 0,'0'0'3618'0'0,"-2"1"-2725"0"0,-5 4-530 0 0,1 1 1 0 0,-1 0-1 0 0,1 0 0 0 0,1 0 1 0 0,-1 1-1 0 0,-6 11 0 0 0,-10 10 119 0 0,-5 1-298 0 0,-2 0 0 0 0,-44 34 0 0 0,-71 42-1 0 0,9-8 205 0 0,109-77-278 0 0,6-5 117 0 0,-34 33 0 0 0,53-47-182 0 0,17 0-840 0 0,-13 0 447 0 0,0-1 0 0 0,0 0 0 0 0,1 1 0 0 0,-1-1 0 0 0,0-1 0 0 0,0 1 1 0 0,3-1-1 0 0,5-4-974 0 0</inkml:trace>
</inkml:ink>
</file>

<file path=ppt/ink/ink9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8:36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58 110 8319 0 0,'0'0'382'0'0,"-3"0"-8"0"0,-11 0-339 0 0,2 0 6309 0 0,30-16-4591 0 0,49-24-209 0 0,-58 34-1401 0 0,1-1-1 0 0,0 1 1 0 0,1 0-1 0 0,-1 1 1 0 0,1 0-1 0 0,0 1 1 0 0,0 0 0 0 0,1 1-1 0 0,-1 0 1 0 0,14-1-1 0 0,-23 4-128 0 0,-1 0-1 0 0,0-1 0 0 0,0 1 1 0 0,0 0-1 0 0,0 1 1 0 0,0-1-1 0 0,1 0 1 0 0,-1 0-1 0 0,0 0 0 0 0,0 1 1 0 0,0-1-1 0 0,0 0 1 0 0,0 1-1 0 0,0-1 1 0 0,0 1-1 0 0,2 0 0 0 0,1 9-16 0 0,-3-8 21 0 0,-1 1-4 0 0,1-1 1 0 0,-1 1 0 0 0,0 0-1 0 0,0 0 1 0 0,0 0 0 0 0,0 0-1 0 0,0 0 1 0 0,-1-1 0 0 0,1 1-1 0 0,-1 0 1 0 0,0 0-1 0 0,0-1 1 0 0,-2 5 0 0 0,-1 2 19 0 0,0 0 1 0 0,-9 13 0 0 0,2-9-21 0 0,0-1 1 0 0,0 1-1 0 0,-1-2 0 0 0,-26 20 0 0 0,6-5-13 0 0,8-6-4 0 0,5-5 20 0 0,1 1 0 0 0,1 0 0 0 0,-28 35-1 0 0,40-44-5 0 0,4-5 149 0 0,3-2-43 0 0,13 1 7 0 0,0-1 0 0 0,1-1 0 0 0,-1 0 0 0 0,19-4 0 0 0,18-2-180 0 0,181-24-4377 0 0,-215 27 1445 0 0,22-8 0 0 0,-13 2-1983 0 0</inkml:trace>
</inkml:ink>
</file>

<file path=ppt/ink/ink9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8:37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 5983 0 0,'0'0'464'0'0,"-9"1"-288"0"0,7 0-63 0 0,0-1-1 0 0,0 0 0 0 0,1 1 0 0 0,-1-1 1 0 0,0 1-1 0 0,0 0 0 0 0,1-1 0 0 0,-1 1 1 0 0,1 0-1 0 0,-1 0 0 0 0,1 0 0 0 0,-1 0 0 0 0,1 0 1 0 0,0 1-1 0 0,-1-1 0 0 0,1 0 0 0 0,0 1 1 0 0,0-1-1 0 0,0 1 0 0 0,0-1 0 0 0,0 1 1 0 0,0-1-1 0 0,0 1 0 0 0,1 0 0 0 0,-1-1 0 0 0,0 1 1 0 0,1 0-1 0 0,0 0 0 0 0,-1-1 0 0 0,1 1 1 0 0,0 0-1 0 0,0 0 0 0 0,0 0 0 0 0,0 3 1 0 0,2 5 992 0 0,-1 1 0 0 0,2-1 0 0 0,0 1 1 0 0,7 18-1 0 0,-3-11-536 0 0,-1-3-339 0 0,2 1 0 0 0,0-1 0 0 0,0 0 0 0 0,1 0 0 0 0,14 14 0 0 0,0 5 86 0 0,-2-7 42 0 0,32 33 1 0 0,1 1 108 0 0,-17-15-87 0 0,-3 1 0 0 0,38 66 0 0 0,-67-103-341 0 0,0 1 1 0 0,-1 0-1 0 0,0 0 0 0 0,-1 0 0 0 0,0 0 0 0 0,-1 1 1 0 0,0-1-1 0 0,-1 1 0 0 0,0 0 0 0 0,-1-1 1 0 0,0 1-1 0 0,-1 0 0 0 0,0-1 0 0 0,-1 1 0 0 0,0-1 1 0 0,-1 0-1 0 0,-4 12 0 0 0,-2-1 2 0 0,0 0-1 0 0,-2 0 1 0 0,0-1-1 0 0,-2-1 1 0 0,0 0 0 0 0,-1-1-1 0 0,-21 22 1 0 0,-13 10-119 0 0,-2-2-1 0 0,-105 80 1 0 0,19-26-3648 0 0,121-93 1892 0 0</inkml:trace>
</inkml:ink>
</file>

<file path=ppt/ink/ink9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8:3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13 245 919 0 0,'-12'4'13577'0'0,"24"-7"-7444"0"0,66-15-5470 0 0,364-86 1426 0 0,-349 80-1799 0 0,61-9 197 0 0,202-16-1 0 0,-240 41-508 0 0,128 8-1 0 0,-205 2-670 0 0,57 12 1 0 0,-94-14 520 0 0,0 0 1 0 0,1 1 0 0 0,-1-1-1 0 0,0 0 1 0 0,1 0-1 0 0,-1 0 1 0 0,0 0-1 0 0,1-1 1 0 0,-1 1 0 0 0,0-1-1 0 0,0 1 1 0 0,1-1-1 0 0,-1 0 1 0 0,0 0 0 0 0,0 0-1 0 0,0 0 1 0 0,0 0-1 0 0,0 0 1 0 0,0 0-1 0 0,0-1 1 0 0,-1 1 0 0 0,4-4-1 0 0,0-3-1476 0 0</inkml:trace>
</inkml:ink>
</file>

<file path=ppt/ink/ink9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8:38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51 5983 0 0,'11'-12'350'0'0,"15"-17"1607"0"0,-16 20 6234 0 0,-13 19-3901 0 0,-2 0-4281 0 0,3-6-1083 0 0,-20 40 1270 0 0,-3 0 1 0 0,-33 43-1 0 0,-19 33 84 0 0,71-112-261 0 0,-8 16 26 0 0,14-23-42 0 0,0-1 0 0 0,0 0 0 0 0,0 1 0 0 0,0-1 0 0 0,0 0 0 0 0,-1 1 0 0 0,1-1-1 0 0,0 0 1 0 0,0 0 0 0 0,0 1 0 0 0,0-1 0 0 0,0 0 0 0 0,0 1 0 0 0,0-1 0 0 0,0 0 0 0 0,0 1 0 0 0,0-1-1 0 0,0 0 1 0 0,0 1 0 0 0,1-1 0 0 0,-1 0 0 0 0,0 1 0 0 0,0-1 0 0 0,0 0 0 0 0,0 0 0 0 0,0 1 0 0 0,1-1-1 0 0,-1 0 1 0 0,0 0 0 0 0,0 1 0 0 0,1-1 0 0 0,11 4 217 0 0,19-6 253 0 0,-27 2-417 0 0,22-5 246 0 0,0 0 0 0 0,43-15 0 0 0,14-4-11 0 0,126-25 54 0 0,-27 6-5362 0 0,-172 41 3793 0 0,-1-1 0 0 0,0-1 1 0 0,-1 1-1 0 0,16-10 0 0 0,-21 11-408 0 0</inkml:trace>
</inkml:ink>
</file>

<file path=ppt/ink/ink9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8:38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 7367 0 0,'0'0'568'0'0,"-1"1"-373"0"0,-40 80 6655 0 0,5-7-4089 0 0,35-71-2744 0 0,-50 86 1151 0 0,-53 133 0 0 0,67-109-809 0 0,-25 129 0 0 0,50-192-426 0 0,5-26-1484 0 0,7-22-92 0 0</inkml:trace>
</inkml:ink>
</file>

<file path=ppt/ink/ink9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8:39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5 11519 0 0,'0'0'7814'0'0,"-9"2"-7404"0"0,-11 5 210 0 0,-3 3-286 0 0,21-9 271 0 0,1-1-573 0 0,0 0-1 0 0,0 0 1 0 0,-1 1 0 0 0,1-1-1 0 0,0 0 1 0 0,0 1-1 0 0,0-1 1 0 0,0 1 0 0 0,0-1-1 0 0,0 1 1 0 0,0-1 0 0 0,-2 2-1 0 0,3-1 0 0 0,0-1-1 0 0,0 0 0 0 0,0 0 0 0 0,0 0 0 0 0,-1 0 0 0 0,1 1 0 0 0,0-1 0 0 0,0 0 0 0 0,0 0 0 0 0,0 0 0 0 0,0 0 0 0 0,-1 0 0 0 0,1 0 0 0 0,0 1 0 0 0,0-1 0 0 0,0 0 0 0 0,0 0 0 0 0,-1 0 0 0 0,1 0 0 0 0,0 0 0 0 0,0 0 0 0 0,0 0 0 0 0,-1 0 0 0 0,1 0 0 0 0,0 0 0 0 0,0 0 0 0 0,0 0 0 0 0,-1 0 0 0 0,1 0 0 0 0,0 0 0 0 0,0 0 0 0 0,0 0 0 0 0,-1 0 1 0 0,1 0-1 0 0,0 0 0 0 0,0 0 0 0 0,0-1 0 0 0,-1 1 0 0 0,1 0 0 0 0,0 0 0 0 0,-2-24 584 0 0,2 24-596 0 0,0 0-1 0 0,0-1 0 0 0,0 1 1 0 0,0 0-1 0 0,0-1 1 0 0,0 1-1 0 0,0 0 1 0 0,0 0-1 0 0,0-1 1 0 0,0 1-1 0 0,0 0 0 0 0,0 0 1 0 0,0-1-1 0 0,0 1 1 0 0,0 0-1 0 0,0 0 1 0 0,0-1-1 0 0,0 1 0 0 0,0 0 1 0 0,-1 0-1 0 0,1-1 1 0 0,0 1-1 0 0,0 0 1 0 0,0 0-1 0 0,0 0 1 0 0,-1-1-1 0 0,1 1 0 0 0,0 0 1 0 0,0 0-1 0 0,0 0 1 0 0,-1 0-1 0 0,1 0 1 0 0,0-1-1 0 0,0 1 0 0 0,-1 0 1 0 0,1 0-1 0 0,0 0 1 0 0,0 0-1 0 0,-1 0 1 0 0,1 0-1 0 0,0 0 0 0 0</inkml:trace>
</inkml:ink>
</file>

<file path=ppt/ink/ink9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8:39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192 112 9671 0 0,'6'-14'684'0'0,"0"1"0"0"0,13-19 0 0 0,-12 19 2140 0 0,12-27 4782 0 0,-26 48-6710 0 0,-7 14-1155 0 0,-18 46 348 0 0,-58 113 207 0 0,71-149-296 0 0,8-12 0 0 0,-1 0 0 0 0,0-2 0 0 0,-1 1 0 0 0,-17 16 0 0 0,21-27 0 0 0,28-21 7 0 0,0 1-1 0 0,1 1 0 0 0,0 1 1 0 0,36-13-1 0 0,-14 8 10 0 0,72-14 0 0 0,-102 27-59 0 0,0 0 1 0 0,-1 1-1 0 0,1 0 0 0 0,0 1 1 0 0,0 0-1 0 0,-1 1 0 0 0,1 0 1 0 0,12 3-1 0 0,-23-4-245 0 0,19 2-4980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2:43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29 14191 0 0,'2'-1'654'0'0,"33"-26"1687"0"0,-35 29-2282 0 0,-6 11-34 0 0,-230 486 579 0 0,230-488-602 0 0,-94 160 65 0 0,71-127-43 0 0,-60 70 0 0 0,-50 24 19 0 0,52-55-22 0 0,66-69 38 0 0,16-11-38 0 0,11-22 155 0 0,-3 14-192 0 0,0-1-1 0 0,1 1 1 0 0,-1 0-1 0 0,1 1 0 0 0,0-1 1 0 0,0 0-1 0 0,0 1 1 0 0,1 0-1 0 0,8-6 1 0 0,6-2-237 0 0,26-14 1 0 0,-9 6 84 0 0,-17 9 116 0 0,33-21 178 0 0,77-35 0 0 0,-122 65-10 0 0,0-1 0 0 0,1 1 0 0 0,-1 0 0 0 0,1 1 1 0 0,-1-1-1 0 0,1 2 0 0 0,0-1 0 0 0,0 1 0 0 0,-1 0 1 0 0,1 1-1 0 0,10 1 0 0 0,-15-1-103 0 0,0-1 1 0 0,-1 1 0 0 0,1 0-1 0 0,0 0 1 0 0,-1 0-1 0 0,1 0 1 0 0,-1 0-1 0 0,0 0 1 0 0,1 1 0 0 0,-1-1-1 0 0,0 1 1 0 0,0 0-1 0 0,0 0 1 0 0,0 0-1 0 0,0 0 1 0 0,0 0-1 0 0,-1 0 1 0 0,1 0 0 0 0,-1 0-1 0 0,1 1 1 0 0,-1-1-1 0 0,0 1 1 0 0,0-1-1 0 0,0 1 1 0 0,0-1 0 0 0,0 1-1 0 0,-1 0 1 0 0,1-1-1 0 0,-1 1 1 0 0,0 0-1 0 0,0 0 1 0 0,0-1 0 0 0,0 1-1 0 0,0 0 1 0 0,-1 3-1 0 0,-1 7 46 0 0,-1 0-1 0 0,-1-1 1 0 0,-8 21-1 0 0,1-5-2 0 0,4-10-123 0 0,-1-1 0 0 0,-1 0 1 0 0,-1 0-1 0 0,-18 24 0 0 0,27-40-295 0 0</inkml:trace>
</inkml:ink>
</file>

<file path=ppt/ink/ink9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8:40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11 11311 0 0,'0'0'1031'0'0,"1"-1"-850"0"0,-1 0 31 0 0,0 0 1 0 0,1 1-1 0 0,-1-1 0 0 0,1 0 0 0 0,-1 1 0 0 0,1-1 1 0 0,-1 1-1 0 0,1-1 0 0 0,0 1 0 0 0,-1-1 0 0 0,1 1 0 0 0,0-1 1 0 0,-1 1-1 0 0,1 0 0 0 0,0-1 0 0 0,0 1-183 0 0,-1 0-1 0 0,0 0 0 0 0,0 0 1 0 0,0 1-1 0 0,1-1 1 0 0,-1 0-1 0 0,0 0 1 0 0,0 0-1 0 0,0 0 0 0 0,0 1 1 0 0,0-1-1 0 0,0 0 1 0 0,1 0-1 0 0,-1 0 1 0 0,0 1-1 0 0,0-1 0 0 0,0 0 1 0 0,0 0-1 0 0,0 0 1 0 0,0 1-1 0 0,0-1 1 0 0,0 0-1 0 0,0 0 0 0 0,0 1 1 0 0,0-1-1 0 0,0 0 1 0 0,0 0-1 0 0,0 1 1 0 0,0-1-1 0 0,-3 21 336 0 0,-3-7-116 0 0,1 1 0 0 0,-2-1 0 0 0,0 0 0 0 0,0 0 0 0 0,-2-1 0 0 0,-16 22 0 0 0,10-15-21 0 0,-18 33 1 0 0,-22 58 253 0 0,-32 61 30 0 0,21-61-233 0 0,-127 162 0 0 0,183-259-241 0 0,-47 64 255 0 0,56-77-256 0 0,16-1-676 0 0,-8-1 98 0 0,-1 0-1 0 0,1-1 0 0 0,-1 0 1 0 0,7-3-1 0 0,10-5-1072 0 0</inkml:trace>
</inkml:ink>
</file>

<file path=ppt/ink/ink9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8:40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14599 0 0,'-2'2'113'0'0,"-1"0"1"0"0,1 0-1 0 0,-1 0 0 0 0,1 0 0 0 0,0 0 0 0 0,0 0 0 0 0,0 0 0 0 0,0 1 1 0 0,0-1-1 0 0,1 1 0 0 0,-1-1 0 0 0,1 1 0 0 0,-2 3 0 0 0,0-1 46 0 0,0 1 0 0 0,1 0 0 0 0,-1 0 1 0 0,1-1-1 0 0,1 1 0 0 0,-1 1 0 0 0,1-1 0 0 0,0 0 0 0 0,0 0 0 0 0,1 0 0 0 0,-1 1 0 0 0,2-1 0 0 0,-1 0 0 0 0,1 1 0 0 0,1 7 1 0 0,0-4 55 0 0,1-1 0 0 0,0 1 0 0 0,0-1 0 0 0,1 0 0 0 0,0 0 0 0 0,1 0 0 0 0,0-1 0 0 0,0 0 0 0 0,1 0 0 0 0,0 0 0 0 0,0 0 0 0 0,1-1 0 0 0,0 0 0 0 0,0-1 0 0 0,0 1 0 0 0,1-1 0 0 0,0-1 0 0 0,12 7 0 0 0,133 71 1312 0 0,-84-46-1134 0 0,-39-22-366 0 0,-18-10-23 0 0,23 15 1 0 0,-31-17-16 0 0,1 0 1 0 0,0 0 0 0 0,0-1-1 0 0,0 0 1 0 0,1 1-1 0 0,-1-2 1 0 0,0 1-1 0 0,1-1 1 0 0,-1 0 0 0 0,1 0-1 0 0,0 0 1 0 0,-1-1-1 0 0,1 0 1 0 0,0 0-1 0 0,8-1 1 0 0,-7 0-693 0 0,0-1 0 0 0,0 0 0 0 0,0 0-1 0 0,6-3 1 0 0,-1 0-6993 0 0</inkml:trace>
</inkml:ink>
</file>

<file path=ppt/ink/ink9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8:40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725 0 13447 0 0,'0'0'1216'0'0,"-2"1"-1000"0"0,-6 3-102 0 0,1 0-1 0 0,0 0 1 0 0,0 1-1 0 0,1 0 0 0 0,0 0 1 0 0,-1 1-1 0 0,2 0 1 0 0,-10 11-1 0 0,0-1 290 0 0,-8 11 370 0 0,-25 37-1 0 0,11-14-179 0 0,-57 68 391 0 0,-32 43-330 0 0,107-138-597 0 0,0-1-1 0 0,-1 0 1 0 0,-39 30-1 0 0,-76 45-199 0 0,104-75-46 0 0,3-1-1702 0 0</inkml:trace>
</inkml:ink>
</file>

<file path=ppt/ink/ink9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8:42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70 196 11831 0 0,'0'0'2178'0'0,"2"1"-1698"0"0,0-1-334 0 0,1 1 0 0 0,-1-1 0 0 0,1 1 0 0 0,0-1 1 0 0,-1 0-1 0 0,1 0 0 0 0,0 0 0 0 0,-1 0 0 0 0,1-1 1 0 0,-1 1-1 0 0,4-1 0 0 0,29-12 1056 0 0,-12 3-801 0 0,535-151 816 0 0,-490 150-1425 0 0,-60 10 16 0 0,0 0 1 0 0,0 1-1 0 0,-1 0 1 0 0,1 1-1 0 0,0 0 0 0 0,11 2 1 0 0,-17-2-248 0 0,-1 0-119 0 0,0 0 467 0 0,-1 0 1 0 0,1 1-1 0 0,0-1 1 0 0,-1 0 0 0 0,1 1-1 0 0,-1-1 1 0 0,1 1-1 0 0,-1-1 1 0 0,0 1-1 0 0,1 1 1 0 0,-2 2 69 0 0,0-1 0 0 0,-1 1-1 0 0,1-1 1 0 0,-1 0 0 0 0,0 1 0 0 0,0-1 0 0 0,0 0-1 0 0,0 0 1 0 0,-1 0 0 0 0,-3 4 0 0 0,-4 8 65 0 0,-33 64 267 0 0,-41 112 0 0 0,80-181-291 0 0,-45 117 51 0 0,6 3-1 0 0,5 1 0 0 0,6 1 1 0 0,-18 172-1 0 0,35-12-70 0 0,24-154 16 0 0,-5-92 52 0 0,-1-23 7 0 0,1 0 0 0 0,1-1-1 0 0,9 26 1 0 0,28 63 576 0 0,-26-75-430 0 0,-2 1 1 0 0,17 75-1 0 0,-29-102-28 0 0,1 4-236 0 0,-2-4 3971 0 0,-15-24-2811 0 0,6 5-1006 0 0,-1 0 0 0 0,0 0 0 0 0,0 1-1 0 0,-17-10 1 0 0,20 14-112 0 0,0 0 0 0 0,0 1 0 0 0,0 0 0 0 0,0 0 0 0 0,-1 0-1 0 0,1 1 1 0 0,-1 0 0 0 0,1 0 0 0 0,-12 0 0 0 0,0 3 63 0 0,1 0 0 0 0,0 1 0 0 0,-1 1 0 0 0,1 1 0 0 0,-27 10 0 0 0,-6 2 130 0 0,-40 18-103 0 0,70-26-102 0 0,-1 0-1 0 0,0-2 1 0 0,-1 0-1 0 0,0-1 1 0 0,-24 3-1 0 0,43-8 1 0 0,0-1-1 0 0,0 0 1 0 0,1 0 0 0 0,-1 0-1 0 0,0 0 1 0 0,0 0 0 0 0,0 0-1 0 0,0-1 1 0 0,1 0 0 0 0,-1 1-1 0 0,0-1 1 0 0,0 0 0 0 0,1 0-1 0 0,-1-1 1 0 0,-3-1 0 0 0,6 2-12 0 0,0 0 1 0 0,0 0-1 0 0,0 1 1 0 0,0-1-1 0 0,0 0 1 0 0,0 0-1 0 0,1 1 1 0 0,-1-1-1 0 0,0 0 1 0 0,0 1-1 0 0,1-1 1 0 0,-1 0-1 0 0,1 0 1 0 0,-1 1-1 0 0,1-1 1 0 0,0 0-1 0 0,-1 0-18 0 0,2-1-26 0 0,0 0 0 0 0,0 0 0 0 0,0 0 0 0 0,0 0 0 0 0,0 0 0 0 0,0 1 0 0 0,0-1 0 0 0,0 1 0 0 0,1-1 0 0 0,-1 1 0 0 0,5-2 0 0 0,0 1-563 0 0,1-1 0 0 0,15-1 0 0 0,0 1-563 0 0</inkml:trace>
</inkml:ink>
</file>

<file path=ppt/ink/ink9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8:43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6447 0 0,'0'0'10056'0'0,"1"0"-9510"0"0,4 3-388 0 0,-1-1 0 0 0,1 0 0 0 0,0-1 0 0 0,-1 1 0 0 0,1-1 0 0 0,0 0 0 0 0,0 0 0 0 0,0-1 0 0 0,9 1 0 0 0,6-2 64 0 0,22-3 0 0 0,-15 2-24 0 0,-5 0 57 0 0,58-3-1128 0 0,-2 5-3926 0 0,-52 3 2880 0 0</inkml:trace>
</inkml:ink>
</file>

<file path=ppt/ink/ink9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8:43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 16239 0 0,'0'0'1628'0'0,"2"-1"-1488"0"0,8-7 119 0 0,0 2-1 0 0,0 0 1 0 0,1 0 0 0 0,15-6-1 0 0,51-15 1338 0 0,-33 12-1033 0 0,-11 4 182 0 0,68-12 0 0 0,-33 13-1901 0 0,0 2-5503 0 0,-45 4 140 0 0</inkml:trace>
</inkml:ink>
</file>

<file path=ppt/ink/ink9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8:44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 11431 0 0,'0'0'3560'0'0,"-5"7"-2128"0"0,-2 8-715 0 0,1 0-1 0 0,1 0 0 0 0,-5 24 1 0 0,1-8-280 0 0,-123 339 82 0 0,98-266-1847 0 0,28-81 58 0 0</inkml:trace>
</inkml:ink>
</file>

<file path=ppt/ink/ink9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8:45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10 155 1375 0 0,'-9'0'16328'0'0,"12"0"-15634"0"0,76-12 476 0 0,-1-3 0 0 0,89-28 0 0 0,103-25-338 0 0,-233 62-1479 0 0,-1 1 0 0 0,1 2 0 0 0,0 1 0 0 0,1 2 0 0 0,53 7 0 0 0,-64-2-4145 0 0,-3 2-1290 0 0</inkml:trace>
</inkml:ink>
</file>

<file path=ppt/ink/ink9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8:45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59 6447 0 0,'-18'13'714'0'0,"0"-2"-1"0"0,-38 19 0 0 0,13-15 10683 0 0,58-34-10108 0 0,-6 10-1171 0 0,0 1-1 0 0,1 0 1 0 0,0 0 0 0 0,0 1-1 0 0,0 0 1 0 0,1 1 0 0 0,16-7-1 0 0,-4 4-33 0 0,1 0 0 0 0,41-8 0 0 0,-55 14-36 0 0,-1 2 1 0 0,1-1-1 0 0,0 1 1 0 0,0 1 0 0 0,0 0-1 0 0,0 0 1 0 0,16 3 0 0 0,-23-2-37 0 0,0-1 0 0 0,0 1-1 0 0,-1 0 1 0 0,1 0 0 0 0,0 0 0 0 0,-1 0 0 0 0,1 1 0 0 0,0-1-1 0 0,-1 1 1 0 0,1 0 0 0 0,-1-1 0 0 0,0 1 0 0 0,0 0 0 0 0,0 0-1 0 0,0 1 1 0 0,0-1 0 0 0,0 0 0 0 0,0 1 0 0 0,-1-1 0 0 0,1 1 0 0 0,-1-1-1 0 0,0 1 1 0 0,1 0 0 0 0,-1-1 0 0 0,-1 1 0 0 0,1 0 0 0 0,0 0-1 0 0,-1 0 1 0 0,1 5 0 0 0,-1 0-28 0 0,0 1-1 0 0,-1 0 1 0 0,0 0-1 0 0,0-1 1 0 0,-1 1-1 0 0,0 0 1 0 0,-1-1-1 0 0,0 0 1 0 0,0 1-1 0 0,0-1 1 0 0,-1 0 0 0 0,-1-1-1 0 0,-6 10 1 0 0,-9 10-88 0 0,-1 0 1 0 0,-26 24-1 0 0,40-42 95 0 0,-21 18-66 0 0,0-1 0 0 0,-1-2 0 0 0,-58 37 0 0 0,-105 47 4 0 0,165-94 80 0 0,-20 11-8 0 0,-87 61 0 0 0,134-86 1 0 0,0 0 0 0 0,0 0-1 0 0,0 0 1 0 0,1 0 0 0 0,-1 0 0 0 0,0 0 0 0 0,0 0-1 0 0,0 0 1 0 0,1 0 0 0 0,-1 0 0 0 0,0 0-1 0 0,0 0 1 0 0,0 0 0 0 0,1 0 0 0 0,-1 0 0 0 0,0 1-1 0 0,0-1 1 0 0,0 0 0 0 0,1 0 0 0 0,-1 0-1 0 0,0 0 1 0 0,0 0 0 0 0,0 0 0 0 0,0 1-1 0 0,1-1 1 0 0,-1 0 0 0 0,0 0 0 0 0,0 0 0 0 0,0 0-1 0 0,0 1 1 0 0,0-1 0 0 0,0 0 0 0 0,0 0-1 0 0,0 0 1 0 0,1 1 0 0 0,-1-1 0 0 0,0 0 0 0 0,0 0-1 0 0,0 0 1 0 0,0 1 0 0 0,0-1 0 0 0,0 0-1 0 0,0 0 1 0 0,0 0 0 0 0,0 1 0 0 0,0-1 0 0 0,0 0-1 0 0,-1 0 1 0 0,1 0 0 0 0,0 1 0 0 0,0-1-1 0 0,0 0 1 0 0,0 0 0 0 0,0 0 0 0 0,0 1-1 0 0,0-1 1 0 0,0 0 0 0 0,-1 0 0 0 0,1 0 0 0 0,0 0-1 0 0,0 1 1 0 0,0-1 0 0 0,0 0 0 0 0,-1 0-1 0 0,1 0 3 0 0,15 2 37 0 0,0-1-1 0 0,0-1 0 0 0,0 0 0 0 0,0-1 1 0 0,21-4-1 0 0,-3 1 32 0 0,161-25 535 0 0,28-3 65 0 0,-194 29-617 0 0,51-12-1 0 0,-71 12-68 0 0,-6 3-87 0 0</inkml:trace>
</inkml:ink>
</file>

<file path=ppt/ink/ink9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8:47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42 8431 0 0,'-5'-5'766'0'0,"-22"-22"623"0"0,25 26-710 0 0,-12-7 2671 0 0,5 15-1819 0 0,8-6-1448 0 0,0-1 0 0 0,1 1 0 0 0,-1 0 0 0 0,0 0 0 0 0,1 0 0 0 0,-1 0 0 0 0,0 0 0 0 0,1 0 0 0 0,-1 0 1 0 0,1 0-1 0 0,-1 0 0 0 0,1 0 0 0 0,0 0 0 0 0,0 0 0 0 0,-1 0 0 0 0,1 1 0 0 0,0-1 0 0 0,0 0 0 0 0,0 0 0 0 0,0 0 0 0 0,0 0 0 0 0,0 0 0 0 0,1 0 0 0 0,-1 1 0 0 0,0-1 0 0 0,1 1 1 0 0,11 25 582 0 0,1-1 0 0 0,18 26 1 0 0,-5-8-137 0 0,108 180 956 0 0,-73-123-1284 0 0,-43-69-184 0 0,2-1 1 0 0,1-1-1 0 0,1-1 0 0 0,27 27 1 0 0,-19-25 19 0 0,-14-15-24 0 0,21 19 1 0 0,-32-31-32 0 0,1-1 0 0 0,-1 1 1 0 0,1-1-1 0 0,-1 0 1 0 0,1 0-1 0 0,0 0 0 0 0,0-1 1 0 0,12 3-1 0 0,-17-4-140 0 0,7-18-13878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2:44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214 119 5527 0 0,'18'4'250'0'0,"-15"-3"-2"0"0,-1 22 935 0 0,-1-18 76 0 0,0 0 1 0 0,0-1 0 0 0,1 1 0 0 0,-1 0 0 0 0,4 6 0 0 0,-3-9-1115 0 0,0 0 1 0 0,0 1-1 0 0,0-1 0 0 0,0 0 0 0 0,0 0 1 0 0,0 0-1 0 0,1-1 0 0 0,-1 1 0 0 0,1-1 0 0 0,-1 1 1 0 0,1-1-1 0 0,0 0 0 0 0,-1 0 0 0 0,1 0 0 0 0,0 0 1 0 0,0 0-1 0 0,0 0 0 0 0,0-1 0 0 0,-1 0 1 0 0,1 1-1 0 0,6-2 0 0 0,-2 1 43 0 0,1 0 1 0 0,0-1-1 0 0,0-1 0 0 0,0 1 1 0 0,0-1-1 0 0,-1 0 0 0 0,9-4 1 0 0,-15 6-178 0 0,31-14 607 0 0,35-20 1 0 0,-59 29-615 0 0,0-1 0 0 0,0 1 0 0 0,0-1 1 0 0,0-1-1 0 0,-1 1 0 0 0,0-1 0 0 0,0-1 1 0 0,-1 1-1 0 0,6-10 0 0 0,-10 14-61 0 0,-1 1 0 0 0,1-1 0 0 0,-1 0-1 0 0,0-1 1 0 0,0 1 0 0 0,0 0 0 0 0,0 0-1 0 0,0 0 1 0 0,-1-1 0 0 0,1-5 0 0 0,-1 7 20 0 0,0 1 0 0 0,0 0 0 0 0,-1-1 1 0 0,1 1-1 0 0,0 0 0 0 0,-1-1 0 0 0,1 1 1 0 0,-1 0-1 0 0,1 0 0 0 0,-1-1 0 0 0,1 1 0 0 0,-1 0 1 0 0,0 0-1 0 0,0 0 0 0 0,0 0 0 0 0,0 0 1 0 0,0 0-1 0 0,0 0 0 0 0,0 0 0 0 0,0 0 0 0 0,0 1 1 0 0,0-1-1 0 0,0 0 0 0 0,0 1 0 0 0,-1-1 1 0 0,1 0-1 0 0,0 1 0 0 0,-3-1 0 0 0,-2 0-33 0 0,0 0 1 0 0,0 0-1 0 0,0 1 0 0 0,0-1 0 0 0,0 2 1 0 0,0-1-1 0 0,-1 1 0 0 0,1-1 0 0 0,0 2 1 0 0,0-1-1 0 0,0 1 0 0 0,-8 3 0 0 0,-9 5-24 0 0,-37 22 0 0 0,37-19 77 0 0,-12 6-7 0 0,-18 9-2 0 0,-50 36-1 0 0,87-52 40 0 0,0 1 0 0 0,1 0 1 0 0,1 1-1 0 0,0 0 0 0 0,1 1 0 0 0,0 0 0 0 0,-11 20 0 0 0,18-26 58 0 0,1-1-1 0 0,0 1 0 0 0,1 0 1 0 0,0 1-1 0 0,-5 18 1 0 0,8-25-51 0 0,0 0 1 0 0,1 0-1 0 0,0 0 1 0 0,0 1-1 0 0,0-1 1 0 0,0 0 0 0 0,0 0-1 0 0,1 0 1 0 0,-1 0-1 0 0,1 0 1 0 0,0 0-1 0 0,0 0 1 0 0,0 0 0 0 0,0 0-1 0 0,0 0 1 0 0,1-1-1 0 0,-1 1 1 0 0,1 0-1 0 0,0-1 1 0 0,0 1 0 0 0,0-1-1 0 0,0 0 1 0 0,4 4-1 0 0,1-1-1 0 0,0 0 0 0 0,0-1 0 0 0,1 1 0 0 0,-1-1 0 0 0,1-1 0 0 0,0 0-1 0 0,0 0 1 0 0,0 0 0 0 0,0-1 0 0 0,0 0 0 0 0,1-1 0 0 0,-1 0 0 0 0,1 0 0 0 0,11-1-1 0 0,10-1-35 0 0,1-2 0 0 0,47-10 0 0 0,-35 3-1335 0 0,-1-2-1 0 0,52-21 1 0 0,-52 15-87 0 0</inkml:trace>
</inkml:ink>
</file>

<file path=ppt/ink/ink9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8:48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0 9671 0 0,'0'0'1219'0'0,"-1"2"-80"0"0,-49 105 4339 0 0,-83 136-3898 0 0,76-136-823 0 0,-13 22-50 0 0,-87 108 81 0 0,113-180-694 0 0,-99 100 0 0 0,139-153-94 0 0,-1 0 0 0 0,1-1 0 0 0,0 1 0 0 0,-1-1 0 0 0,0 0 0 0 0,1-1 0 0 0,-9 4 0 0 0,1-4-315 0 0,8-6 30 0 0,5-7-247 0 0,-1 11 468 0 0,7-16-1828 0 0,7-1-4836 0 0</inkml:trace>
</inkml:ink>
</file>

<file path=ppt/ink/ink9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8:49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1188 135 3223 0 0,'30'-16'-387'0'0,"80"-40"2998"0"0,-78 41 2868 0 0,50-14 0 0 0,-62 24-4359 0 0,-4 2 2528 0 0,-34-5-2326 0 0,13 7-1241 0 0,-1 0 1 0 0,1 1-1 0 0,-1 0 0 0 0,0 0 0 0 0,1 0 0 0 0,-1 1 1 0 0,0 0-1 0 0,1 0 0 0 0,-8 3 0 0 0,-51 19 141 0 0,59-21-199 0 0,-41 19-23 0 0,1 2 0 0 0,-50 35 0 0 0,-79 66-75 0 0,-8 5-400 0 0,141-103 72 0 0,0-3 1 0 0,-73 31-1 0 0,107-51 296 0 0,1-1-1 0 0,-1 0 1 0 0,0 0 0 0 0,0 0 0 0 0,-11 1 0 0 0,16-3 75 0 0,0 0 0 0 0,1 0 1 0 0,-1 0-1 0 0,0-1 0 0 0,0 1 1 0 0,1 0-1 0 0,-1-1 0 0 0,0 1 0 0 0,1-1 1 0 0,-1 1-1 0 0,0-1 0 0 0,1 0 1 0 0,-1 0-1 0 0,1 1 0 0 0,-1-1 1 0 0,1 0-1 0 0,-1-1 0 0 0,1 1 0 0 0,0 0 1 0 0,-1 0-1 0 0,1-1 0 0 0,0 1 1 0 0,0 0-1 0 0,0-1 0 0 0,0 1 1 0 0,0-1-1 0 0,0-2 0 0 0,-1-1-43 0 0,0 0-1 0 0,0 0 1 0 0,1-1-1 0 0,0 1 0 0 0,0-1 1 0 0,0 1-1 0 0,1-1 1 0 0,-1 0-1 0 0,1 1 1 0 0,1-1-1 0 0,-1 1 1 0 0,3-9-1 0 0,-3 11 17 0 0,1-1 0 0 0,0 1 0 0 0,0-1 0 0 0,1 1 0 0 0,-1 0 0 0 0,1 0 0 0 0,-1 0 0 0 0,1 0 1 0 0,0 0-1 0 0,0 0 0 0 0,0 0 0 0 0,1 0 0 0 0,-1 1 0 0 0,1-1 0 0 0,-1 1 0 0 0,1 0 0 0 0,0 0 0 0 0,0 0 0 0 0,0 0 0 0 0,4-2 0 0 0,-6 4 53 0 0,0 0-1 0 0,0 0 0 0 0,0 0 1 0 0,0 0-1 0 0,0-1 1 0 0,-1 1-1 0 0,1 1 1 0 0,0-1-1 0 0,0 0 0 0 0,0 0 1 0 0,0 0-1 0 0,0 0 1 0 0,0 1-1 0 0,0-1 0 0 0,0 0 1 0 0,-1 1-1 0 0,1-1 1 0 0,0 1-1 0 0,0-1 0 0 0,1 2 1 0 0,12 11-20 0 0,-9-5 30 0 0,0 0 1 0 0,-1 0-1 0 0,0 0 0 0 0,0 0 0 0 0,-1 0 0 0 0,0 1 0 0 0,0 0 1 0 0,-1-1-1 0 0,2 16 0 0 0,0 11 110 0 0,-1 38-1 0 0,-2-72-110 0 0,-2 45 151 0 0,-2 1-1 0 0,-2 0 0 0 0,-2-1 0 0 0,-2 0 1 0 0,-28 86-1 0 0,1-38-97 0 0,-82 156 0 0 0,58-142-7 0 0,-5-2 0 0 0,-4-4-1 0 0,-95 110 1 0 0,156-202 162 0 0,0 0 1 0 0,2 1-1 0 0,-12 23 1713 0 0,19-32-1625 0 0,1 0-239 0 0,-1 0 0 0 0,1-1 0 0 0,0 1-1 0 0,-1 0 1 0 0,1-1 0 0 0,0 1 0 0 0,0-1 0 0 0,0 1-1 0 0,0-1 1 0 0,1 0 0 0 0,-1 0 0 0 0,0 0 0 0 0,0 0 0 0 0,5 1-1 0 0,-2-1 15 0 0,0 0-1 0 0,0-1 0 0 0,0 0 1 0 0,0 0-1 0 0,0 0 0 0 0,9-1 0 0 0,4-3 70 0 0,0-1-1 0 0,35-14 0 0 0,-41 15-87 0 0,39-13 142 0 0,1 2 1 0 0,92-14-1 0 0,-121 26-105 0 0,1 1-1 0 0,27 2 1 0 0,-20 1-55 0 0,-12 0-257 0 0,-18 1-21 0 0,1-2-310 0 0</inkml:trace>
</inkml:ink>
</file>

<file path=ppt/ink/ink9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8:50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 6911 0 0,'0'0'528'0'0,"-1"1"-341"0"0,-43 75 6342 0 0,31-55-5778 0 0,0 0 0 0 0,2 1-1 0 0,0 0 1 0 0,1 1 0 0 0,-9 32-1 0 0,-14 74-69 0 0,-13 41-55 0 0,-16 50-271 0 0,61-217-285 0 0,4-4-10 0 0,2-1-186 0 0,0 0-1 0 0,0-1 0 0 0,0 1 1 0 0,0-1-1 0 0,-1 0 1 0 0,1-1-1 0 0,5-4 1 0 0,15-20-5783 0 0,-12 12 74 0 0</inkml:trace>
</inkml:ink>
</file>

<file path=ppt/ink/ink9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8:51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5983 0 0,'0'0'12074'0'0,"2"1"-11594"0"0,0 0-334 0 0,1-1 0 0 0,0 1 0 0 0,0-1 0 0 0,0 0 0 0 0,0 1 0 0 0,0-1 0 0 0,-1 0 0 0 0,1-1 0 0 0,0 1 0 0 0,5-2 0 0 0,33-10 598 0 0,-25 7-481 0 0,13-4-12 0 0,46-7 0 0 0,-66 15-331 0 0,0 0 0 0 0,-1 0 1 0 0,1 1-1 0 0,0 0 0 0 0,0 1 0 0 0,0-1 0 0 0,-1 2 0 0 0,1 0 1 0 0,15 4-1 0 0,-18-2-405 0 0,-3-2-767 0 0</inkml:trace>
</inkml:ink>
</file>

<file path=ppt/ink/ink9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8:52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270 216 2759 0 0,'193'-92'2196'0'0,"-165"78"-1096"0"0,178-77 5492 0 0,-151 74-4224 0 0,-52 16-52 0 0,-7 12-1665 0 0,-3-2-518 0 0,0 0 1 0 0,0 0-1 0 0,-1-1 1 0 0,0 0-1 0 0,-1 0 1 0 0,0-1-1 0 0,-9 7 1 0 0,1-2-62 0 0,-374 264 645 0 0,382-270-717 0 0,-37 22 0 0 0,-50 41 0 0 0,84-59 0 0 0,0 0 0 0 0,1 0 0 0 0,1 1 0 0 0,0 1 0 0 0,0 0 0 0 0,1 0 0 0 0,0 1 0 0 0,1 0 0 0 0,-8 18 0 0 0,14-23 6 0 0,-1 0 0 0 0,1 0 0 0 0,0 0-1 0 0,1 0 1 0 0,0 0 0 0 0,0 0 0 0 0,1 0 0 0 0,0 1 0 0 0,1-1-1 0 0,1 12 1 0 0,3-7-6 0 0,-2-9 2 0 0,0 0-1 0 0,0-1 1 0 0,1 0 0 0 0,-1 1-1 0 0,1-1 1 0 0,-1-1 0 0 0,1 1-1 0 0,0 0 1 0 0,0-1 0 0 0,0 0-1 0 0,1 0 1 0 0,-1 0 0 0 0,1 0-1 0 0,-1-1 1 0 0,1 0 0 0 0,-1 0-1 0 0,1 0 1 0 0,0 0 0 0 0,5-1-1 0 0,12 1-11 0 0,0-1 0 0 0,40-5 0 0 0,-49 4-30 0 0,21-3-1284 0 0,65-17 0 0 0,-67 12-47 0 0</inkml:trace>
</inkml:ink>
</file>

<file path=ppt/ink/ink9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8:53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266 118 5983 0 0,'1'-1'464'0'0,"17"-25"104"0"0,-3 10 9048 0 0,-16 16-9129 0 0,-7 3-390 0 0,1-1-1 0 0,-1 1 1 0 0,1 0 0 0 0,0 0-1 0 0,0 1 1 0 0,-12 9 0 0 0,-37 32 3 0 0,34-25-59 0 0,2 1-1 0 0,0 1 0 0 0,2 0 0 0 0,0 1 1 0 0,2 1-1 0 0,0 1 0 0 0,2 1 1 0 0,-12 27-1 0 0,24-49-21 0 0,1 0 1 0 0,-1 0-1 0 0,1 0 0 0 0,0 0 1 0 0,0 0-1 0 0,0 0 0 0 0,1 0 1 0 0,-1 0-1 0 0,1 0 0 0 0,0 1 1 0 0,1-1-1 0 0,-1 0 0 0 0,2 8 1 0 0,-1-11 19 0 0,0 0 1 0 0,0 0 0 0 0,0 0 0 0 0,0 0 0 0 0,0 0 0 0 0,0 0-1 0 0,0-1 1 0 0,0 1 0 0 0,0 0 0 0 0,1-1 0 0 0,-1 1-1 0 0,0-1 1 0 0,0 1 0 0 0,1-1 0 0 0,-1 1 0 0 0,0-1 0 0 0,1 0-1 0 0,1 0 1 0 0,-2 0-6 0 0,11 2 89 0 0,0-1 1 0 0,0-1-1 0 0,0 0 0 0 0,0 0 1 0 0,0-2-1 0 0,0 1 0 0 0,22-7 1 0 0,78-32 225 0 0,-112 40-349 0 0,16-7 16 0 0,-1 0-1 0 0,-1-1 1 0 0,1-1 0 0 0,-1 0-1 0 0,-1-1 1 0 0,0-1 0 0 0,0 0-1 0 0,18-21 1 0 0,-23 23-15 0 0,-1-1 0 0 0,0 1 0 0 0,0-1-1 0 0,-1-1 1 0 0,0 1 0 0 0,-1-1 0 0 0,0 0 0 0 0,-1 0 0 0 0,0 0 0 0 0,-1-1-1 0 0,0 1 1 0 0,2-24 0 0 0,-5 27-64 0 0,0 0 0 0 0,-1 1 0 0 0,0-1 0 0 0,0 0-1 0 0,0 1 1 0 0,-1-1 0 0 0,-1 1 0 0 0,1 0 0 0 0,-1-1 0 0 0,0 1-1 0 0,-1 0 1 0 0,1 1 0 0 0,-2-1 0 0 0,1 1 0 0 0,-1 0 0 0 0,1 0 0 0 0,-2 0-1 0 0,-5-5 1 0 0,9 9 8 0 0,1 1 1 0 0,-1 0-1 0 0,0 0 0 0 0,0 0 0 0 0,0 0 0 0 0,0 0 0 0 0,0 0 0 0 0,0 0 1 0 0,0 1-1 0 0,0-1 0 0 0,0 1 0 0 0,0-1 0 0 0,0 1 0 0 0,0 0 1 0 0,0 0-1 0 0,-1 0 0 0 0,1 0 0 0 0,0 0 0 0 0,0 0 0 0 0,0 1 0 0 0,0-1 1 0 0,0 1-1 0 0,0-1 0 0 0,-4 3 0 0 0,2-1-195 0 0,-1 1-1 0 0,1 0 1 0 0,-1 0-1 0 0,1 0 1 0 0,0 1-1 0 0,0-1 1 0 0,1 1-1 0 0,-6 6 1 0 0,5 0-3406 0 0,4-7 2403 0 0,-2 7-3525 0 0</inkml:trace>
</inkml:ink>
</file>

<file path=ppt/ink/ink9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8:53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65 13703 0 0,'7'-4'178'0'0,"16"-14"535"0"0,28-24 2958 0 0,-53 42-3290 0 0,-6 0-271 0 0,-1 1 0 0 0,1 0 0 0 0,0 1 1 0 0,0 0-1 0 0,-1 0 0 0 0,-13 7 0 0 0,-49 27 167 0 0,59-30-209 0 0,-31 19-12 0 0,0 1-1 0 0,1 3 1 0 0,2 1 0 0 0,-56 55 0 0 0,92-81-36 0 0,0 0 0 0 0,0 0 1 0 0,1 1-1 0 0,-1-1 0 0 0,1 1 1 0 0,-4 9-1 0 0,7-13-32 0 0,0 0 0 0 0,0-1-1 0 0,0 1 1 0 0,0 0 0 0 0,0-1 0 0 0,1 1-1 0 0,-1 0 1 0 0,0-1 0 0 0,0 1 0 0 0,1 0-1 0 0,-1-1 1 0 0,0 1 0 0 0,1-1-1 0 0,-1 1 1 0 0,0-1 0 0 0,1 1 0 0 0,-1-1-1 0 0,1 1 1 0 0,0 0 0 0 0,0 0-20 0 0,0 0-2 0 0,1 1 1 0 0,0-1-1 0 0,-1 0 1 0 0,1 1-1 0 0,0-1 1 0 0,0 0-1 0 0,0 0 1 0 0,0 0-1 0 0,0 0 1 0 0,0-1-1 0 0,1 1 0 0 0,-1 0 1 0 0,4 0-1 0 0,32 2-125 0 0,-24-3 152 0 0,12 2-39 0 0,1 1 0 0 0,-1 1 0 0 0,0 1 0 0 0,0 1 0 0 0,41 15 0 0 0,-58-17 79 0 0,0 0 0 0 0,0 1 1 0 0,-1-1-1 0 0,1 2 0 0 0,-1-1 0 0 0,0 1 0 0 0,0 1 0 0 0,-1-1 1 0 0,0 1-1 0 0,0 1 0 0 0,-1-1 0 0 0,0 1 0 0 0,0 0 1 0 0,0 1-1 0 0,-1-1 0 0 0,-1 1 0 0 0,1 0 0 0 0,3 13 1 0 0,-5-14 73 0 0,-1 0 1 0 0,0 0-1 0 0,-1 1 1 0 0,1-1-1 0 0,-1 13 1 0 0,-1-18-43 0 0,0 0 0 0 0,0 1 0 0 0,-1-1 0 0 0,1 0 0 0 0,-1 1-1 0 0,0-1 1 0 0,0 0 0 0 0,0 0 0 0 0,0 0 0 0 0,-1 0 0 0 0,1 0 0 0 0,-1 0 0 0 0,0 0 0 0 0,0 0 0 0 0,0-1 0 0 0,0 1 0 0 0,-3 2 0 0 0,-2 1 78 0 0,-1 0-1 0 0,0-1 0 0 0,0 0 1 0 0,-1 0-1 0 0,1 0 1 0 0,-1-1-1 0 0,0-1 1 0 0,0 0-1 0 0,0 0 0 0 0,-12 2 1 0 0,-13 1 182 0 0,-53 2 0 0 0,30-4-161 0 0,6 1-209 0 0,8-2-433 0 0,1 3 0 0 0,-1 1 0 0 0,-44 13 0 0 0,85-19-198 0 0</inkml:trace>
</inkml:ink>
</file>

<file path=ppt/ink/ink9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8:54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388 132 1375 0 0,'-2'2'107'0'0,"-22"15"-104"0"0,-6 5 2001 0 0,9-8 5796 0 0,6-2-1632 0 0,16-14-5539 0 0,10-7-367 0 0,-1 0 0 0 0,1 1 0 0 0,1 0 0 0 0,12-7 0 0 0,53-23 920 0 0,-68 34-1161 0 0,41-20 15 0 0,0 3 0 0 0,2 2 0 0 0,59-14 0 0 0,-100 30-29 0 0,0 1-1 0 0,1 1 0 0 0,-1-1 1 0 0,0 2-1 0 0,0 0 1 0 0,1 0-1 0 0,-1 1 0 0 0,0 0 1 0 0,17 5-1 0 0,-27-6-6 0 0,1 1 0 0 0,0-1 0 0 0,-1 1 0 0 0,1 0 0 0 0,-1 0 0 0 0,1-1 0 0 0,-1 1 0 0 0,0 0 0 0 0,1 0 0 0 0,-1 0 0 0 0,0 1 0 0 0,0-1 0 0 0,1 0 0 0 0,-1 0 0 0 0,0 1 0 0 0,0-1 0 0 0,-1 1-1 0 0,1-1 1 0 0,0 0 0 0 0,0 1 0 0 0,0 1 0 0 0,-1 0 0 0 0,1-1 1 0 0,-1 1-1 0 0,0-1 0 0 0,0 1 0 0 0,0 0 0 0 0,0-1 0 0 0,0 1 1 0 0,-1-1-1 0 0,1 1 0 0 0,-1-1 0 0 0,0 1 0 0 0,-1 2 0 0 0,-3 6-3 0 0,-1 0 0 0 0,0 0 0 0 0,-1-1 0 0 0,-12 15 0 0 0,-9 8-181 0 0,-55 50 0 0 0,-40 21-58 0 0,58-50 72 0 0,-19 14-245 0 0,-181 112 0 0 0,227-159 438 0 0,15-9 9 0 0,2 0 1 0 0,0 2-1 0 0,-28 22 0 0 0,44-32-31 0 0,3-2 0 0 0,0 0 1 0 0,0 0-1 0 0,0 0 1 0 0,0 1-1 0 0,1-1 0 0 0,-1 0 1 0 0,1 1-1 0 0,-2 2 1 0 0,3-4 9 0 0,-1 0 1 0 0,1-1 0 0 0,0 1-1 0 0,0 0 1 0 0,0-1 0 0 0,0 1-1 0 0,0-1 1 0 0,0 1 0 0 0,0 0-1 0 0,1-1 1 0 0,-1 1 0 0 0,0 0-1 0 0,0-1 1 0 0,0 1 0 0 0,1 0-1 0 0,-1-1 1 0 0,0 1 0 0 0,1-1-1 0 0,-1 1 1 0 0,0-1 0 0 0,1 1-1 0 0,-1-1 1 0 0,1 1 0 0 0,-1-1-1 0 0,1 1 1 0 0,-1-1 0 0 0,1 0-1 0 0,0 1 1 0 0,14 10 236 0 0,-9-8-171 0 0,0 0 0 0 0,0-1 1 0 0,0 0-1 0 0,0-1 0 0 0,0 1 0 0 0,0-1 0 0 0,9 0 0 0 0,45 0 351 0 0,-31-2-257 0 0,52-3 507 0 0,113-19 0 0 0,-66 5-282 0 0,-104 16-757 0 0,-12 1-345 0 0,0 0 0 0 0,0-1 0 0 0,0 0 0 0 0,-1-1 0 0 0,1 0 0 0 0,20-9 1 0 0,-6 0-1942 0 0,-1 2-3068 0 0</inkml:trace>
</inkml:ink>
</file>

<file path=ppt/ink/ink9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8:54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13991 0 0,'-2'0'639'0'0,"0"0"-567"0"0,-1 0 0 0 0,0 0 0 0 0,1 1 0 0 0,-1-1 0 0 0,1 1 0 0 0,-1-1 0 0 0,1 1 0 0 0,0 0 0 0 0,-1 0 0 0 0,1 0 0 0 0,0 0 0 0 0,-1 0 0 0 0,1 1 0 0 0,0-1 0 0 0,0 1 0 0 0,0-1 0 0 0,0 1 0 0 0,0 0 0 0 0,1 0 0 0 0,-1 0 0 0 0,0 0 0 0 0,1 0 0 0 0,-2 3 0 0 0,1-2 71 0 0,1 0-1 0 0,0 0 1 0 0,0 0 0 0 0,0 0 0 0 0,0 1 0 0 0,1-1 0 0 0,-1 0 0 0 0,1 0 0 0 0,0 0-1 0 0,0 1 1 0 0,0-1 0 0 0,0 0 0 0 0,1 0 0 0 0,-1 0 0 0 0,1 1 0 0 0,0-1 0 0 0,0 0-1 0 0,0 0 1 0 0,2 3 0 0 0,3 6 239 0 0,1 0 1 0 0,1-1-1 0 0,0 0 0 0 0,0-1 1 0 0,10 10-1 0 0,50 43 753 0 0,-39-41-764 0 0,2 0-1 0 0,47 24 0 0 0,5 3-62 0 0,96 81-53 0 0,-109-66-5746 0 0,-61-71 2031 0 0</inkml:trace>
</inkml:ink>
</file>

<file path=ppt/ink/ink9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8:55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816 10 2303 0 0,'-2'-1'167'0'0,"1"0"169"0"0,1 0 0 0 0,-1 1 1 0 0,0-1-1 0 0,-1 0 0 0 0,1 0 0 0 0,0 1 0 0 0,0-1 0 0 0,0 1 0 0 0,0-1 0 0 0,0 1 1 0 0,-1-1-1 0 0,1 1 0 0 0,0 0 0 0 0,0 0 0 0 0,-1-1 0 0 0,1 1 0 0 0,0 0 0 0 0,-1 0 1 0 0,1 0-1 0 0,0 1 0 0 0,0-1 0 0 0,-1 0 0 0 0,1 0 0 0 0,0 1 0 0 0,0-1 0 0 0,-1 0 1 0 0,1 1-1 0 0,0-1 0 0 0,0 1 0 0 0,0 0 0 0 0,0-1 0 0 0,0 1 0 0 0,-2 1 0 0 0,3-1-63 0 0,-9 6 289 0 0,0 1-1 0 0,1 0 0 0 0,0 1 0 0 0,0 0 1 0 0,1 0-1 0 0,-9 15 0 0 0,-6 7 50 0 0,-40 45 33 0 0,-4-3 0 0 0,-145 126 0 0 0,152-153-579 0 0,-1-3 0 0 0,-3-2 0 0 0,-78 37 0 0 0,119-69-23 0 0,20-8-97 0 0,8-5-425 0 0,-1-1 1 0 0,1 2-1 0 0,0-1 0 0 0,0 0 1 0 0,0 1-1 0 0,7-2 0 0 0,1-1-3098 0 0,7-5-2433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2:44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0 5527 0 0,'0'2'9132'0'0,"-2"9"-8500"0"0,-1-1 1 0 0,1 0-1 0 0,-2 0 0 0 0,1-1 0 0 0,-1 1 0 0 0,-1-1 1 0 0,-6 11-1 0 0,-47 64-494 0 0,26-39 432 0 0,-22 42-392 0 0,-46 100 1 0 0,30-51-154 0 0,-11 20-130 0 0,57-102-1106 0 0,23-52 605 0 0,11-2-3928 0 0</inkml:trace>
</inkml:ink>
</file>

<file path=ppt/ink/ink9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8:55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67 173 3223 0 0,'-3'-8'3698'0'0,"3"6"-3075"0"0,0 1 1 0 0,0 0-1 0 0,0-1 1 0 0,0 1-1 0 0,0-1 1 0 0,0 1-1 0 0,0 0 1 0 0,1-1-1 0 0,-1 1 1 0 0,0 0-1 0 0,1-1 1 0 0,-1 1-1 0 0,1 0 1 0 0,-1-1-1 0 0,2 0 1 0 0,0-1-139 0 0,-1 1 0 0 0,1-1 0 0 0,1 1 1 0 0,-1-1-1 0 0,0 1 0 0 0,4-3 0 0 0,5-2-695 0 0,0-1 0 0 0,19-7 0 0 0,-14 7 1402 0 0,16-10-501 0 0,51-19 0 0 0,-64 31-529 0 0,-1 0 0 0 0,1 1 0 0 0,-1 1 0 0 0,32-3 0 0 0,-45 7-136 0 0,13 2 105 0 0,-18-2-127 0 0,0 0-1 0 0,1 1 0 0 0,-1-1 1 0 0,0 1-1 0 0,1 0 0 0 0,-1-1 1 0 0,0 1-1 0 0,0-1 0 0 0,1 1 1 0 0,-1-1-1 0 0,0 1 0 0 0,0 0 1 0 0,0-1-1 0 0,0 1 0 0 0,0-1 1 0 0,0 1-1 0 0,0 0 0 0 0,0-1 1 0 0,0 1-1 0 0,0 0 0 0 0,0 0 5 0 0,-1 2-6 0 0,1 1 1 0 0,-1 0 0 0 0,0 0-1 0 0,0-1 1 0 0,0 1 0 0 0,0-1-1 0 0,0 1 1 0 0,-1-1-1 0 0,0 1 1 0 0,0-1 0 0 0,-2 3-1 0 0,-28 35 19 0 0,25-34-20 0 0,-13 12-13 0 0,0 0-1 0 0,-2-1 1 0 0,0-1 0 0 0,-29 17-1 0 0,7-5 3 0 0,12-7 10 0 0,-103 76 0 0 0,126-90 0 0 0,3-1 0 0 0,3 2 0 0 0,3-8 8 0 0,0 0-1 0 0,0 0 1 0 0,0 0-1 0 0,0 1 1 0 0,1-1 0 0 0,-1 0-1 0 0,0 0 1 0 0,0 0-1 0 0,1 0 1 0 0,-1 0-1 0 0,0 0 1 0 0,1 0 0 0 0,-1 0-1 0 0,1 0 1 0 0,-1 0-1 0 0,1 0 1 0 0,0-1-1 0 0,-1 1 1 0 0,2 1-1 0 0,0 0 31 0 0,0-1 0 0 0,0 1 0 0 0,0-1 0 0 0,0 0 0 0 0,0 0 0 0 0,0 0 0 0 0,0 0 0 0 0,4 1 0 0 0,2 0 77 0 0,0-1 0 0 0,0 1 1 0 0,0-1-1 0 0,11-1 0 0 0,133-11 762 0 0,-99 5-819 0 0,-21 4-1 0 0,52 4-1 0 0,-30-1-1197 0 0,-52-1 640 0 0</inkml:trace>
</inkml:ink>
</file>

<file path=ppt/ink/ink9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9:07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309 162 2759 0 0,'0'0'555'0'0,"-9"2"82"0"0,-3 1 884 0 0,0 0-1 0 0,-18 9 10542 0 0,48-20-11478 0 0,-7 3-384 0 0,40-7 509 0 0,-14 5-361 0 0,91-25 356 0 0,158-47-160 0 0,-259 69-648 0 0,-1 2 0 0 0,1 0-1 0 0,39-4 1 0 0,-66 12 83 0 0,0 0 0 0 0,1 0 1 0 0,-1 0-1 0 0,0 0 0 0 0,0 0 1 0 0,1 0-1 0 0,-1 0 0 0 0,0 0 0 0 0,0 0 1 0 0,1 0-1 0 0,-1 0 0 0 0,0 0 1 0 0,0 0-1 0 0,1 0 0 0 0,-1 0 0 0 0,0 0 1 0 0,0 0-1 0 0,1 1 0 0 0,-1-1 0 0 0,0 0 1 0 0,0 0-1 0 0,0 0 0 0 0,1 0 1 0 0,-1 1-1 0 0,0-1 0 0 0,0 0 0 0 0,0 0 1 0 0,0 0-1 0 0,0 1 0 0 0,1-1 1 0 0,-1 0-1 0 0,0 0 0 0 0,0 1 0 0 0,0-1 1 0 0,0 0-1 0 0,0 0 0 0 0,0 1 1 0 0,0-1-1 0 0,0 0 0 0 0,0 0 0 0 0,0 1 1 0 0,-4 15-235 0 0,1-10 226 0 0,0 0 1 0 0,0 0 0 0 0,-5 7-1 0 0,-1-2 6 0 0,1-1 0 0 0,0 2 0 0 0,1-1 0 0 0,0 1 0 0 0,1 0 0 0 0,0 0 0 0 0,-4 15 0 0 0,-68 306-47 0 0,35-130 130 0 0,-44 175-50 0 0,76-325-7 0 0,2 0 0 0 0,3 0-1 0 0,1 94 1 0 0,8-108 95 0 0,11 56-1 0 0,-7-55 164 0 0,3 49-1 0 0,-11-64-184 0 0,-1 1 0 0 0,-1 0 1 0 0,-1 0-1 0 0,-1-1 0 0 0,-9 26 0 0 0,-12 34 191 0 0,-16 61 50 0 0,38-123-88 0 0,1-1 1 0 0,-1 33-1 0 0,4-54 511 0 0,8-1-261 0 0,-7 0-431 0 0,0 0 0 0 0,1 1 0 0 0,-1-1 1 0 0,0 0-1 0 0,0-1 0 0 0,1 1 0 0 0,-1 0 1 0 0,0 0-1 0 0,1-1 0 0 0,-1 1 0 0 0,0 0 1 0 0,0-1-1 0 0,0 1 0 0 0,0-1 0 0 0,1 0 1 0 0,1-1-1 0 0,14-9 199 0 0,-9 6-219 0 0,0-1 1 0 0,0 1-1 0 0,-1-1 0 0 0,1 0 1 0 0,-1-1-1 0 0,-1 1 0 0 0,0-2 1 0 0,1 1-1 0 0,-2 0 0 0 0,8-14 0 0 0,-9 13-17 0 0,-4 7-11 0 0,0 0 0 0 0,1 1 0 0 0,-1-1 0 0 0,0 0 0 0 0,0 0 0 0 0,0 0 0 0 0,1 1 0 0 0,-1-1 0 0 0,0 0 0 0 0,0 0 0 0 0,0 0 0 0 0,0 1 0 0 0,-1-1 0 0 0,1 0 0 0 0,0 0 0 0 0,0 0 0 0 0,0 1 0 0 0,-1-1 0 0 0,1 0 0 0 0,0 0 0 0 0,-1 1 0 0 0,1-1 0 0 0,0 0 0 0 0,-1 1 0 0 0,1-1 0 0 0,-1 0 0 0 0,1 1 0 0 0,-1-1 0 0 0,0 1 0 0 0,1-1 0 0 0,-2 0 0 0 0,0-1 0 0 0,-3-3 9 0 0,-1 1-1 0 0,0-1 1 0 0,0 1-1 0 0,-1 0 1 0 0,1 1-1 0 0,-1 0 1 0 0,-10-4-1 0 0,0 1 15 0 0,1 1-1 0 0,-20-3 1 0 0,17 6-38 0 0,0 0 0 0 0,0 1 0 0 0,0 0-1 0 0,-28 4 1 0 0,14 2-23 0 0,-55 15 0 0 0,49-9-19 0 0,2 2 0 0 0,-1 1 0 0 0,2 2 0 0 0,-58 34 0 0 0,90-47 52 0 0,-1 0 4 0 0,0 0 0 0 0,1 0 1 0 0,0 1-1 0 0,0 0 0 0 0,0 0 1 0 0,0 0-1 0 0,-4 6 0 0 0,8-10-3 0 0,0 0 0 0 0,0 0-1 0 0,0 0 1 0 0,0 0 0 0 0,-1 0 0 0 0,1 0-1 0 0,0 0 1 0 0,0 0 0 0 0,0 0 0 0 0,0 0-1 0 0,0 0 1 0 0,0 0 0 0 0,0 1 0 0 0,0-1-1 0 0,0 0 1 0 0,-1 0 0 0 0,1 0 0 0 0,0 0-1 0 0,0 0 1 0 0,0 0 0 0 0,0 1-1 0 0,0-1 1 0 0,0 0 0 0 0,0 0 0 0 0,0 0-1 0 0,0 0 1 0 0,0 0 0 0 0,0 0 0 0 0,0 1-1 0 0,0-1 1 0 0,0 0 0 0 0,0 0 0 0 0,0 0-1 0 0,0 0 1 0 0,0 0 0 0 0,0 0 0 0 0,0 1-1 0 0,0-1 1 0 0,0 0 0 0 0,0 0 0 0 0,1 0-1 0 0,-1 0 1 0 0,0 0 0 0 0,0 0 0 0 0,0 1-1 0 0,0-1 1 0 0,0 0 0 0 0,0 0 0 0 0,0 0-1 0 0,0 0 1 0 0,0 0 0 0 0,1 0 0 0 0,-1 0-1 0 0,0 0 1 0 0,0 0 0 0 0,0 0 0 0 0,12 0-549 0 0,14-7-425 0 0,-12 1 442 0 0,-10 4 81 0 0,0 0 0 0 0,0 0-1 0 0,1 0 1 0 0,6-1 0 0 0,-9 3-385 0 0,0 0 0 0 0,0 0 0 0 0,1 0-1 0 0,-1 0 1 0 0,0 0 0 0 0,0 0 0 0 0,4 1 0 0 0,4 2-5102 0 0</inkml:trace>
</inkml:ink>
</file>

<file path=ppt/ink/ink9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9:09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80 4607 0 0,'0'0'6475'0'0,"-9"-3"-2846"0"0,9 3-3471 0 0,0 0 0 0 0,1 0 0 0 0,-1-1 0 0 0,0 1 0 0 0,0 0 0 0 0,0 0 0 0 0,0-1 0 0 0,0 1 0 0 0,1 0 0 0 0,-1 0 0 0 0,0 0 0 0 0,0-1 0 0 0,0 1 0 0 0,1 0 0 0 0,-1 0 0 0 0,0 0 0 0 0,0 0 0 0 0,1 0 0 0 0,-1-1 0 0 0,0 1 0 0 0,0 0 0 0 0,1 0 0 0 0,-1 0 0 0 0,0 0 0 0 0,0 0 0 0 0,1 0 0 0 0,-1 0 0 0 0,0 0 0 0 0,1 0 0 0 0,-1 0 0 0 0,22-5 851 0 0,24-5-1173 0 0,208-31-485 0 0,-185 29-1469 0 0,-50 10 317 0 0,-2 0-78 0 0</inkml:trace>
</inkml:ink>
</file>

<file path=ppt/ink/ink9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9:09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6911 0 0,'1'1'2642'0'0,"0"1"-2235"0"0,0-1 1 0 0,0 1-1 0 0,1-1 0 0 0,-1 1 1 0 0,0-1-1 0 0,1 0 1 0 0,-1 0-1 0 0,1 1 1 0 0,-1-1-1 0 0,1 0 1 0 0,-1 0-1 0 0,1-1 1 0 0,2 2-1 0 0,0-1-16 0 0,0 1 0 0 0,0-2 0 0 0,0 1 0 0 0,0 0 0 0 0,8-1 0 0 0,3 0-102 0 0,0-1-1 0 0,23-6 1 0 0,-25 5 217 0 0,253-56 833 0 0,-58 11-590 0 0,-184 42-1792 0 0,0 1-1 0 0,0 1 0 0 0,35 0 1 0 0,-44 5-5207 0 0</inkml:trace>
</inkml:ink>
</file>

<file path=ppt/ink/ink9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9:17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9 2303 0 0,'-7'-9'17408'0'0,"13"14"-17237"0"0,0 1 0 0 0,0-1 0 0 0,0 1 0 0 0,-1 0-1 0 0,0 0 1 0 0,0 1 0 0 0,-1 0 0 0 0,4 7 0 0 0,28 65 454 0 0,-20-42-364 0 0,52 95 428 0 0,-47-95-535 0 0,-2-3-104 0 0,1-1 0 0 0,2-1 0 0 0,1 0 0 0 0,2-2 0 0 0,0-1 0 0 0,3-1 0 0 0,59 48 0 0 0,-51-51 47 0 0,41 20 0 0 0,-19-10 146 0 0,-56-34-182 0 0,-2 1-247 0 0,-1-1 73 0 0,1 1 0 0 0,0 0 0 0 0,0-1 0 0 0,-1 1 0 0 0,1-1 0 0 0,-1 1 0 0 0,1-1 0 0 0,-1 0 0 0 0,0 1 0 0 0,1-1 0 0 0,-1 1 0 0 0,0-1 0 0 0,0 0-1 0 0,0 0 1 0 0,0 1 0 0 0,0-1 0 0 0,-1 0 0 0 0,1 0 0 0 0,0 0 0 0 0,0 0 0 0 0,-1-1 0 0 0,1 1 0 0 0,0 0 0 0 0,-1 0 0 0 0,1-1 0 0 0,-1 1 0 0 0,1-1 0 0 0,-1 1 0 0 0,1-1 0 0 0,-1 0 0 0 0,1 1 0 0 0,-1-1 0 0 0,1 0 0 0 0,-1 0 0 0 0,0 0-1 0 0,1 0 1 0 0,-1-1 0 0 0,1 1 0 0 0,-1 0 0 0 0,-2-1 0 0 0,3 0-195 0 0,0 0-1 0 0,0 1 0 0 0,0-1 1 0 0,0 0-1 0 0,0 0 0 0 0,0 0 1 0 0,0 0-1 0 0,0 0 0 0 0,0 0 1 0 0,0 0-1 0 0,0-2 0 0 0,-5-5-5459 0 0</inkml:trace>
</inkml:ink>
</file>

<file path=ppt/ink/ink9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9:17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650 106 5983 0 0,'-2'-9'542'0'0,"-2"-27"257"0"0,3 2 3756 0 0,1 32-3713 0 0,1-1-280 0 0,0-1 1 0 0,1 1-1 0 0,-1-1 0 0 0,1 1 1 0 0,3-4-1 0 0,-13 20 2789 0 0,-32 60-2862 0 0,2-11-350 0 0,-83 105-1 0 0,-66 41-81 0 0,164-185-32 0 0,0-1 1 0 0,-1-1 0 0 0,-2-1 0 0 0,0-1 0 0 0,-1-2 0 0 0,0 0-1 0 0,-57 24 1 0 0,171-74-3282 0 0,-64 25-3036 0 0</inkml:trace>
</inkml:ink>
</file>

<file path=ppt/ink/ink9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9:18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963 115 8431 0 0,'14'-14'581'0'0,"0"1"0"0"0,2 1-1 0 0,26-18 1 0 0,-7 9 1767 0 0,-9 8-817 0 0,-6 1 3809 0 0,-20 12-5298 0 0,-13 3 284 0 0,-2 3-275 0 0,1 1 0 0 0,0 0 1 0 0,0 0-1 0 0,1 2 0 0 0,-25 18 1 0 0,1 0-6 0 0,-202 130-459 0 0,-11-20-111 0 0,244-134 497 0 0,-125 53-526 0 0,115-50 512 0 0,0-2 1 0 0,0 0 0 0 0,0 0-1 0 0,-1-2 1 0 0,1 0 0 0 0,-25 0-1 0 0,38-2 30 0 0,-1 0 0 0 0,1 0 0 0 0,0-1-1 0 0,0 1 1 0 0,0-1 0 0 0,1 0 0 0 0,-1 0 0 0 0,0 0 0 0 0,0 0-1 0 0,0 0 1 0 0,1 0 0 0 0,-1-1 0 0 0,0 1 0 0 0,1-1-1 0 0,-1 0 1 0 0,1 0 0 0 0,0 0 0 0 0,0 0 0 0 0,-3-4-1 0 0,3 3-10 0 0,0 0-1 0 0,1 0 1 0 0,-1 0-1 0 0,1-1 0 0 0,0 1 1 0 0,0 0-1 0 0,0-1 1 0 0,0 1-1 0 0,1 0 0 0 0,0-1 1 0 0,-1 1-1 0 0,1-1 1 0 0,0 1-1 0 0,1-1 0 0 0,-1 1 1 0 0,2-7-1 0 0,2-9-16 0 0,2 1-1 0 0,0-1 1 0 0,1 1 0 0 0,1 1-1 0 0,0-1 1 0 0,2 1-1 0 0,0 1 1 0 0,17-22 0 0 0,-22 31 25 0 0,0 1 1 0 0,1 0 0 0 0,-1 0 0 0 0,2 1 0 0 0,-1-1 0 0 0,0 1-1 0 0,13-6 1 0 0,-19 10 11 0 0,1 1-1 0 0,-1 0 0 0 0,1 0 1 0 0,-1-1-1 0 0,1 1 0 0 0,-1 0 1 0 0,1 0-1 0 0,-1 0 0 0 0,1 0 1 0 0,-1 0-1 0 0,1 0 0 0 0,0 0 1 0 0,-1 0-1 0 0,1 0 0 0 0,-1 0 1 0 0,1 0-1 0 0,0 0 0 0 0,1 1 2 0 0,-1 0 1 0 0,0 0-1 0 0,0 0 0 0 0,0 0 1 0 0,0 0-1 0 0,0 0 0 0 0,0 0 0 0 0,0 1 1 0 0,0-1-1 0 0,-1 0 0 0 0,1 1 0 0 0,0-1 1 0 0,-1 0-1 0 0,1 1 0 0 0,-1-1 1 0 0,0 1-1 0 0,1 1 0 0 0,4 28 3 0 0,-5-29-3 0 0,3 44 1 0 0,-2 1 0 0 0,-9 86 0 0 0,-27 91 0 0 0,26-170 0 0 0,2-12 0 0 0,-15 54 0 0 0,18-84 1 0 0,0-1 0 0 0,-1 0 0 0 0,-1-1 0 0 0,0 1 0 0 0,-9 12 0 0 0,-42 45-20 0 0,38-46 275 0 0,-30 42-1 0 0,5 11 353 0 0,38-63-440 0 0,0 1 0 0 0,1-1-1 0 0,1 1 1 0 0,-4 17-1 0 0,8-29 279 0 0,1 0-130 0 0,3 0-211 0 0,0-1 0 0 0,0 1 1 0 0,0-1-1 0 0,0 1 1 0 0,0-1-1 0 0,0-1 1 0 0,0 1-1 0 0,0 0 0 0 0,0-1 1 0 0,5-1-1 0 0,42-16 575 0 0,-30 11-453 0 0,171-52 763 0 0,-157 51-851 0 0,1 1 1 0 0,-1 2 0 0 0,58-1-1 0 0,-86 6-120 0 0,1 0-1 0 0,0 1 1 0 0,-1 0-1 0 0,1 1 1 0 0,-1 0-1 0 0,1 0 1 0 0,-1 0-1 0 0,0 1 1 0 0,14 7 0 0 0,-16-7-26 0 0,0 0 0 0 0,0 1 1 0 0,-1-1-1 0 0,1 1 0 0 0,-1 0 0 0 0,0 0 1 0 0,0 1-1 0 0,0-1 0 0 0,-1 1 1 0 0,1 0-1 0 0,-1 0 0 0 0,0 0 1 0 0,3 7-1 0 0,-6-10-90 0 0,2 4-18 0 0,7-11-4837 0 0</inkml:trace>
</inkml:ink>
</file>

<file path=ppt/ink/ink9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9:20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77 9439 0 0,'1'-1'216'0'0,"1"-6"42"0"0,0 0-1 0 0,0 0 0 0 0,-1 0 1 0 0,0 0-1 0 0,1-15 0 0 0,5 9 4096 0 0,-3 7-138 0 0,-3 7-4136 0 0,1 1-67 0 0,0 0 1 0 0,-1 0-1 0 0,1 0 1 0 0,-1 0 0 0 0,0 1-1 0 0,0-1 1 0 0,0 0-1 0 0,0 0 1 0 0,0 1-1 0 0,0-1 1 0 0,0 1-1 0 0,-1-1 1 0 0,1 1-1 0 0,-1-1 1 0 0,0 1-1 0 0,1-1 1 0 0,-1 1 0 0 0,0-1-1 0 0,-1 1 1 0 0,1-1-1 0 0,-1 5 1 0 0,-2 8 27 0 0,-1-1 0 0 0,-7 21 1 0 0,8-27-37 0 0,-37 93 303 0 0,-77 140 0 0 0,15-37-33 0 0,99-196-300 0 0,2-7-120 0 0,16-4-4922 0 0</inkml:trace>
</inkml:ink>
</file>

<file path=ppt/ink/ink9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9:20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59 184 5063 0 0,'-6'-4'183'0'0,"0"1"0"0"0,0 0 0 0 0,-1 1 0 0 0,-9-3 0 0 0,-2 2 11938 0 0,33-4-11395 0 0,-4 2-496 0 0,119-39 1030 0 0,230-47 0 0 0,-222 75-1308 0 0,-136 16-10 0 0,1 0-201 0 0,0 0 0 0 0,0-1 0 0 0,0 1 0 0 0,0 1 0 0 0,0-1 0 0 0,0 0 0 0 0,0 1 0 0 0,0-1 0 0 0,5 3 0 0 0,0 0-1173 0 0</inkml:trace>
</inkml:ink>
</file>

<file path=ppt/ink/ink9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9:21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49 14047 0 0,'4'-5'189'0'0,"0"0"-1"0"0,-1 1 1 0 0,2 0-1 0 0,-1 0 1 0 0,0 0-1 0 0,1 1 1 0 0,-1-1-1 0 0,1 1 1 0 0,0 0-1 0 0,0 1 1 0 0,1-1-1 0 0,7-2 1542 0 0,-13 10-1713 0 0,-1 0-1 0 0,0 0 1 0 0,0 0-1 0 0,0 0 1 0 0,0-1-1 0 0,-1 1 1 0 0,1 0-1 0 0,-4 5 1 0 0,-22 35 96 0 0,11-19-65 0 0,-12 21-21 0 0,-2-1 1 0 0,-1-2 0 0 0,-3-1-1 0 0,-74 73 1 0 0,97-106-83 0 0,-6 5 188 0 0,1 1-1 0 0,-18 22 1 0 0,31-34-71 0 0,0 1 1 0 0,0-1-1 0 0,0 1 0 0 0,0 0 1 0 0,0 0-1 0 0,1 0 1 0 0,0 0-1 0 0,0 0 0 0 0,1 0 1 0 0,-1 1-1 0 0,1-1 1 0 0,0 0-1 0 0,1 1 0 0 0,-1 9 1 0 0,2-13-53 0 0,-1 0-1 0 0,1 0 1 0 0,-1 0 0 0 0,1 0-1 0 0,0 1 1 0 0,0-1 0 0 0,0-1 0 0 0,0 1-1 0 0,0 0 1 0 0,1 0 0 0 0,-1 0-1 0 0,1 0 1 0 0,-1-1 0 0 0,1 1-1 0 0,-1-1 1 0 0,1 1 0 0 0,0-1 0 0 0,0 0-1 0 0,0 0 1 0 0,0 0 0 0 0,0 1-1 0 0,0-2 1 0 0,0 1 0 0 0,0 0 0 0 0,3 0-1 0 0,4 2 18 0 0,1-1-1 0 0,-1 0 1 0 0,1 0 0 0 0,15 0-1 0 0,-1-2-461 0 0,1-1 0 0 0,-1-1 0 0 0,32-6 0 0 0,-28 3-1401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2:44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30 6447 0 0,'1'-1'499'0'0,"18"-23"2780"0"0,-19 24-3165 0 0,0 0 0 0 0,0-1 0 0 0,0 1 0 0 0,0 0 1 0 0,0 0-1 0 0,1-1 0 0 0,-1 1 0 0 0,0 0 0 0 0,0 0 0 0 0,0 0 1 0 0,0-1-1 0 0,0 1 0 0 0,0 0 0 0 0,0 0 0 0 0,1 0 0 0 0,-1 0 1 0 0,0 0-1 0 0,0-1 0 0 0,0 1 0 0 0,1 0 0 0 0,-1 0 0 0 0,0 0 1 0 0,0 0-1 0 0,0 0 0 0 0,1 0 0 0 0,-1 0 0 0 0,0-1 0 0 0,0 1 1 0 0,0 0-1 0 0,1 0 0 0 0,-1 0 0 0 0,0 0 0 0 0,0 0 1 0 0,1 0-1 0 0,-1 0 0 0 0,0 0 0 0 0,0 0 0 0 0,0 0 0 0 0,1 1 1 0 0,-1-1-1 0 0,0 0 0 0 0,0 0 0 0 0,1 0 0 0 0,-1 0 0 0 0,0 0 1 0 0,0 0-1 0 0,0 0 0 0 0,9 5 972 0 0,-7-4-1015 0 0,-1 1 0 0 0,1 0 1 0 0,-1 0-1 0 0,0 1 0 0 0,0-1 0 0 0,0 0 0 0 0,0 0 0 0 0,-1 0 0 0 0,1 1 0 0 0,-1-1 0 0 0,1 0 0 0 0,-1 1 1 0 0,0-1-1 0 0,0 1 0 0 0,0-1 0 0 0,0 4 0 0 0,-1 4 174 0 0,0-1 0 0 0,-5 17 0 0 0,-1-3-4 0 0,-1-1-1 0 0,-1 1 1 0 0,-2-1 0 0 0,-22 37-1 0 0,-64 77 224 0 0,77-111-379 0 0,-68 89 188 0 0,-60 80 49 0 0,106-134-214 0 0,-43 85 0 0 0,70-114-101 0 0,2 2 1 0 0,-13 48 0 0 0,25-79-104 0 0</inkml:trace>
</inkml:ink>
</file>

<file path=ppt/ink/ink9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9:21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53 13215 0 0,'0'0'1195'0'0,"-9"-2"-958"0"0,3 2-125 0 0,1-1-1 0 0,-1 1 1 0 0,1 0-1 0 0,-1 0 1 0 0,1 1-1 0 0,-1 0 0 0 0,1 0 1 0 0,-1 0-1 0 0,1 1 1 0 0,-1 0-1 0 0,1 0 1 0 0,0 0-1 0 0,0 0 1 0 0,0 1-1 0 0,0 0 0 0 0,-8 7 1 0 0,-1 1 366 0 0,0 1-1 0 0,1 0 1 0 0,-23 29 0 0 0,23-23-454 0 0,0 0 0 0 0,0 1 0 0 0,2 1 1 0 0,1 0-1 0 0,0 0 0 0 0,2 1 0 0 0,0 0 1 0 0,1 1-1 0 0,-4 22 0 0 0,10-35 29 0 0,0-1-1 0 0,1 0 1 0 0,0 1-1 0 0,1-1 0 0 0,1 14 1 0 0,-1-21-18 0 0,-1 0 0 0 0,1 1 0 0 0,-1-1-1 0 0,1 1 1 0 0,0-1 0 0 0,-1 0 0 0 0,1 1 0 0 0,0-1 0 0 0,0 0 0 0 0,0 0 0 0 0,0 0 0 0 0,0 0-1 0 0,0 0 1 0 0,0 0 0 0 0,0 0 0 0 0,0 0 0 0 0,1 0 0 0 0,-1 0 0 0 0,0 0 0 0 0,1-1 0 0 0,-1 1-1 0 0,2 0 1 0 0,2 0 57 0 0,0 1-1 0 0,0-1 0 0 0,-1 0 0 0 0,1 0 0 0 0,6 0 0 0 0,4-1 33 0 0,0-1-1 0 0,0 0 1 0 0,0-1-1 0 0,0 0 0 0 0,0-1 1 0 0,0-1-1 0 0,28-11 1 0 0,-27 8-99 0 0,1-1 1 0 0,-1-1 0 0 0,0 0 0 0 0,-1-1 0 0 0,0-1-1 0 0,18-17 1 0 0,-26 20-30 0 0,1 0 0 0 0,-1-1-1 0 0,0 0 1 0 0,-1-1 0 0 0,0 1 0 0 0,0-1-1 0 0,-1 0 1 0 0,-1 0 0 0 0,5-15 0 0 0,-4 10-214 0 0,-1 1 1 0 0,-1-1-1 0 0,-1 0 0 0 0,0-1 1 0 0,-1 1-1 0 0,-1-22 1 0 0,-2 13-839 0 0,-1 0 0 0 0,-10-39 0 0 0,13 62 1026 0 0,0 0 1 0 0,-1 0-1 0 0,1 0 1 0 0,0 0-1 0 0,-1 0 1 0 0,1 1 0 0 0,-1-1-1 0 0,1 0 1 0 0,-1 0-1 0 0,1 0 1 0 0,-1 0-1 0 0,0 1 1 0 0,1-1-1 0 0,-1 0 1 0 0,0 1-1 0 0,0-1 1 0 0,1 0-1 0 0,-1 1 1 0 0,0-1-1 0 0,0 1 1 0 0,0-1-1 0 0,0 1 1 0 0,0 0-1 0 0,0-1 1 0 0,0 1-1 0 0,0 0 1 0 0,0 0-1 0 0,0-1 1 0 0,0 1-1 0 0,0 0 1 0 0,0 0-1 0 0,0 0 1 0 0,0 0-1 0 0,0 0 1 0 0,0 1-1 0 0,-1-1 1 0 0,-5 2 31 0 0,1 0 0 0 0,0 0 0 0 0,0 0 1 0 0,-10 6-1 0 0,2-1-77 0 0,-3 0 3 0 0,1 1 0 0 0,0 1 0 0 0,-15 11 0 0 0,1 4-4337 0 0,18-11-294 0 0</inkml:trace>
</inkml:ink>
</file>

<file path=ppt/ink/ink9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9:22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28 9215 0 0,'3'-6'407'0'0,"10"-15"7970"0"0,-33 23-7529 0 0,10 3-706 0 0,0 1-1 0 0,0-1 0 0 0,-15 12 0 0 0,-8 5-18 0 0,14-11-120 0 0,-208 130-43 0 0,221-137 38 0 0,1 0 0 0 0,1 0-1 0 0,-1 0 1 0 0,0 1 0 0 0,1-1 0 0 0,0 1 0 0 0,0 0 0 0 0,0 0 0 0 0,-4 9 0 0 0,7-4-41 0 0,2-8 30 0 0,0 0 0 0 0,0 0 0 0 0,0 0 0 0 0,1 0 0 0 0,-1 0 0 0 0,1 0 0 0 0,-1-1 0 0 0,1 1 0 0 0,0-1 0 0 0,-1 1 0 0 0,1-1 0 0 0,0 1 0 0 0,0-1 0 0 0,0 0 0 0 0,0 0 0 0 0,0 0 0 0 0,3 1 0 0 0,3 1-45 0 0,0 0 1 0 0,0 0-1 0 0,12 1 1 0 0,112 12-342 0 0,-79-11 349 0 0,65 14-1 0 0,-114-17 110 0 0,1-1 0 0 0,0 1 1 0 0,-1 0-1 0 0,1 0 0 0 0,-1 0 1 0 0,0 0-1 0 0,0 1 0 0 0,0 0 1 0 0,0-1-1 0 0,0 2 0 0 0,-1-1 0 0 0,1 0 1 0 0,3 6-1 0 0,-5-8-39 0 0,-1 1 0 0 0,0 0 0 0 0,0-1 0 0 0,0 1 0 0 0,-1 0 0 0 0,1 0 0 0 0,0-1 0 0 0,-1 1-1 0 0,1 0 1 0 0,-1 0 0 0 0,1 0 0 0 0,-1 0 0 0 0,0 0 0 0 0,0 0 0 0 0,0 0 0 0 0,0 0 0 0 0,0 0 0 0 0,-1 0 0 0 0,1 0 0 0 0,0 0 0 0 0,-1 0 0 0 0,1-1 0 0 0,-1 1 0 0 0,0 0 0 0 0,0 0-1 0 0,0 0 1 0 0,0-1 0 0 0,0 1 0 0 0,0-1 0 0 0,0 1 0 0 0,0 0 0 0 0,-1-1 0 0 0,1 0 0 0 0,-1 1 0 0 0,-1 1 0 0 0,-10 7 72 0 0,0-1-1 0 0,0 1 1 0 0,-1-2-1 0 0,0 0 1 0 0,-1-1 0 0 0,0 0-1 0 0,-20 6 1 0 0,-8-1 28 0 0,-62 11 0 0 0,31-12-1369 0 0,-145 5 0 0 0,206-16-659 0 0,5-2-4190 0 0</inkml:trace>
</inkml:ink>
</file>

<file path=ppt/ink/ink9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9:22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269 189 5527 0 0,'-73'-4'8603'0'0,"73"3"-8375"0"0,0 0 0 0 0,1-1 0 0 0,0 1 0 0 0,-1 0 0 0 0,1 0 0 0 0,0 0 0 0 0,-1-1 0 0 0,1 1 0 0 0,0 0 0 0 0,0 0 0 0 0,0 0 0 0 0,0 0 0 0 0,0 0 0 0 0,2-1 0 0 0,16-12 833 0 0,20-12 2 0 0,-23 14-695 0 0,1 1 0 0 0,26-14 0 0 0,-13 11-240 0 0,0 1-1 0 0,1 1 1 0 0,0 2 0 0 0,0 1 0 0 0,1 2 0 0 0,48-6 0 0 0,-73 13-70 0 0,0 0 0 0 0,0 0 1 0 0,0 1-1 0 0,0 0 1 0 0,0 0-1 0 0,0 0 0 0 0,0 1 1 0 0,10 4-1 0 0,-15-5-44 0 0,0 0 0 0 0,0 0-1 0 0,0 0 1 0 0,0 0 0 0 0,0 0-1 0 0,0 0 1 0 0,0 0 0 0 0,-1 1-1 0 0,1-1 1 0 0,0 1 0 0 0,-1-1 0 0 0,0 1-1 0 0,1 0 1 0 0,-1-1 0 0 0,0 1-1 0 0,0 0 1 0 0,0 0 0 0 0,0 0-1 0 0,0 0 1 0 0,0 0 0 0 0,0 0 0 0 0,-1 0-1 0 0,1 0 1 0 0,-1 0 0 0 0,1 1-1 0 0,-1-1 1 0 0,0 0 0 0 0,0 0-1 0 0,0 0 1 0 0,0 0 0 0 0,-1 3-1 0 0,-2 7 3 0 0,0 0-1 0 0,-1-1 0 0 0,-1 0 0 0 0,0 1 1 0 0,0-2-1 0 0,-1 1 0 0 0,0-1 0 0 0,-1 0 1 0 0,-13 15-1 0 0,-8 6 63 0 0,-45 38 0 0 0,54-52-72 0 0,-176 143-163 0 0,76-66 42 0 0,-64 45-1157 0 0,180-137 1254 0 0,-19 9-28 0 0,16-7 61 0 0,6-3-9 0 0,-1-1 1 0 0,1 0-1 0 0,0 1 0 0 0,0-1 1 0 0,-1 0-1 0 0,1 1 1 0 0,0-1-1 0 0,0 0 1 0 0,0 1-1 0 0,0-1 0 0 0,-1 0 1 0 0,1 1-1 0 0,0-1 1 0 0,0 1-1 0 0,0-1 0 0 0,0 0 1 0 0,0 1-1 0 0,0-1 1 0 0,0 1-1 0 0,0-1 0 0 0,0 0 1 0 0,0 1-1 0 0,0-1 1 0 0,1 1-1 0 0,-1-1 1 0 0,0 0-1 0 0,0 1 0 0 0,0-1 1 0 0,0 0-1 0 0,1 1 1 0 0,-1-1-1 0 0,0 0 0 0 0,0 1 1 0 0,0-1-1 0 0,1 0 1 0 0,-1 1-1 0 0,0-1 0 0 0,1 0 1 0 0,-1 0-1 0 0,1 1 1 0 0,12 10 102 0 0,-8-9-84 0 0,-1 0 1 0 0,1 1-1 0 0,-1-2 0 0 0,1 1 1 0 0,0 0-1 0 0,-1-1 0 0 0,9 1 1 0 0,38 2 135 0 0,-34-3-79 0 0,345 15 1213 0 0,-335-16-1561 0 0,0 0 1 0 0,52-9-1 0 0,-60 5-935 0 0,0-1-1 0 0,27-11 1 0 0,-24 7-438 0 0</inkml:trace>
</inkml:ink>
</file>

<file path=ppt/ink/ink9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9:23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12439 0 0,'0'0'1126'0'0,"-1"1"-929"0"0,0 3 156 0 0,-1 0-1 0 0,0 0 1 0 0,1 0 0 0 0,0 0 0 0 0,0 0-1 0 0,0 0 1 0 0,0 0 0 0 0,1 0-1 0 0,0 0 1 0 0,0 0 0 0 0,0 0-1 0 0,0 0 1 0 0,2 8 0 0 0,0-5-75 0 0,-1-1 1 0 0,2 0-1 0 0,-1 0 1 0 0,1-1-1 0 0,0 1 1 0 0,0 0 0 0 0,0-1-1 0 0,6 7 1 0 0,5 3 188 0 0,0 0 1 0 0,1-1-1 0 0,1 0 1 0 0,28 18-1 0 0,203 117 1440 0 0,-214-131-1809 0 0,2-2 1 0 0,67 22-1 0 0,-93-35-142 0 0,-1-1 1 0 0,1-1 0 0 0,17 2-1 0 0,-4-4-8790 0 0,-13-1 1623 0 0</inkml:trace>
</inkml:ink>
</file>

<file path=ppt/ink/ink9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9:23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18 12439 0 0,'-6'-5'1291'0'0,"6"4"-1184"0"0,-1 0-1 0 0,0 0 1 0 0,0 0 0 0 0,0 0 0 0 0,0 0-1 0 0,0 0 1 0 0,0 1 0 0 0,0-1 0 0 0,0 0-1 0 0,0 1 1 0 0,0-1 0 0 0,0 1-1 0 0,-1-1 1 0 0,1 1 0 0 0,0 0 0 0 0,0-1-1 0 0,0 1 1 0 0,-2 0 0 0 0,-1 0 440 0 0,3 0-468 0 0,1 0 0 0 0,-1 0 1 0 0,0 0-1 0 0,0 0 1 0 0,0 0-1 0 0,0 0 1 0 0,0 0-1 0 0,0 1 0 0 0,0-1 1 0 0,0 0-1 0 0,0 1 1 0 0,0-1-1 0 0,1 0 1 0 0,-1 1-1 0 0,0 0 1 0 0,0-1-1 0 0,0 1 0 0 0,1-1 1 0 0,-1 1-1 0 0,0 0 1 0 0,1-1-1 0 0,-1 1 1 0 0,1 0-1 0 0,-2 1 0 0 0,-8 19 454 0 0,9-20-350 0 0,1 2 60 0 0,-1 13 154 0 0,-1 0 0 0 0,-1-1 1 0 0,0 1-1 0 0,-11 30 0 0 0,9-34-210 0 0,-1 0 0 0 0,0 0 1 0 0,-1-1-1 0 0,-1 0 0 0 0,1 0 0 0 0,-15 15 0 0 0,-61 53 283 0 0,65-63-403 0 0,-219 192 342 0 0,224-197-394 0 0,1 0-1 0 0,0 1 1 0 0,-18 23 0 0 0,29-34-101 0 0,17-6-2361 0 0,2-2 1189 0 0</inkml:trace>
</inkml:ink>
</file>

<file path=ppt/ink/ink9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9:23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142 110 12695 0 0,'0'0'3658'0'0,"2"-2"-2894"0"0,9-6-398 0 0,0 1 0 0 0,0 0 1 0 0,1 0-1 0 0,0 1 0 0 0,0 1 0 0 0,16-5 1 0 0,83-20 767 0 0,-77 22-606 0 0,-10 2-77 0 0,0 1 0 0 0,1 1 0 0 0,28-1 0 0 0,-51 5-312 0 0,-2 4-119 0 0,-1 0 0 0 0,1 0 0 0 0,-1 0 0 0 0,0 0 1 0 0,0 0-1 0 0,-1 0 0 0 0,1 0 0 0 0,-1 0 0 0 0,0-1 0 0 0,1 1 1 0 0,-2-1-1 0 0,1 1 0 0 0,-5 5 0 0 0,-4 3-24 0 0,0-1 1 0 0,-15 12-1 0 0,15-14 43 0 0,-95 80-21 0 0,-39 34 90 0 0,104-85-88 0 0,-50 59 0 0 0,88-93-15 0 0,-4 3 11 0 0,1 1 0 0 0,1-1 0 0 0,-1 1 0 0 0,1 0 0 0 0,0 1 0 0 0,-5 12 0 0 0,10-11-16 0 0,0-9 1 0 0,1 0 0 0 0,0 0 0 0 0,-1-1 0 0 0,1 1-1 0 0,0 0 1 0 0,0-1 0 0 0,-1 1 0 0 0,1-1 0 0 0,0 1 0 0 0,0-1-1 0 0,0 1 1 0 0,0-1 0 0 0,0 1 0 0 0,0-1 0 0 0,0 0 0 0 0,0 0-1 0 0,0 1 1 0 0,1-1 0 0 0,21 1 47 0 0,-1-2 41 0 0,40-7 0 0 0,2-1 5 0 0,28-3 64 0 0,125-31-1 0 0,-200 39-156 0 0,69-18 79 0 0,-45 10-1148 0 0,73-11-1 0 0,-99 22-70 0 0</inkml:trace>
</inkml:ink>
</file>

<file path=ppt/ink/ink9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9:25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0 263 3679 0 0,'2'-1'284'0'0,"8"-5"719"0"0,0 1 1 0 0,0 0-1 0 0,0 1 0 0 0,1 0 0 0 0,0 1 0 0 0,0 0 0 0 0,0 1 0 0 0,0 0 0 0 0,1 0 0 0 0,16 1 0 0 0,-12 1-508 0 0,31 5 0 0 0,1 2 123 0 0,82 1 0 0 0,-99-8-554 0 0,0-2 0 0 0,0-2 0 0 0,53-12 0 0 0,90-24 972 0 0,-131 33-756 0 0,-1 2 1 0 0,51 0 0 0 0,-32 3 31 0 0,0-2 1 0 0,-1-3 0 0 0,79-19-1 0 0,-79 14-122 0 0,0 4 0 0 0,0 2 0 0 0,82 2 0 0 0,-75 2-239 0 0,71-14-1 0 0,25-1-19 0 0,-13 13 80 0 0,-58 0 245 0 0,-8-5-296 0 0,-29 1 100 0 0,0 3 1 0 0,93 4-1 0 0,-125 4-60 0 0,38 10 0 0 0,-44-8 0 0 0,1-1 0 0 0,0-1 0 0 0,31 1 0 0 0,-30-5 37 0 0,-1-1 0 0 0,1-1 0 0 0,-1-1 0 0 0,21-6 0 0 0,31-7 331 0 0,-5 6-139 0 0,0 3 0 0 0,106 1 0 0 0,-157 8-240 0 0,6-1 36 0 0,-1 2 0 0 0,20 3 0 0 0,-22-3 3 0 0,0 0 1 0 0,0-1-1 0 0,20-2 0 0 0,-6 0-5 0 0,-6 1-23 0 0,0 1 0 0 0,0 1 0 0 0,32 6 0 0 0,-44-7 0 0 0,-9-2 0 0 0,0 1 0 0 0,1-1 0 0 0,-1 1 0 0 0,0 1 0 0 0,1-1 0 0 0,-1 1 0 0 0,0-1 0 0 0,5 3 0 0 0,2-2 0 0 0,2-1-2 0 0,13 1 15 0 0,-15 0 29 0 0,-1 1-31 0 0,2 1-11 0 0,-6-3 0 0 0,0-2 0 0 0,30 1 0 0 0,-26 1 0 0 0,0-1 0 0 0,1 0 0 0 0,6 1 0 0 0,-15 0 0 0 0,38-5 0 0 0,-32 5-15 0 0,-7 0-59 0 0</inkml:trace>
</inkml:ink>
</file>

<file path=ppt/ink/ink9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9:26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262 112 11431 0 0,'0'0'1032'0'0,"-1"0"-845"0"0,-7 0 3746 0 0,27-11-2726 0 0,12-3-675 0 0,1 1-1 0 0,36-9 1 0 0,68-13 320 0 0,-108 29-658 0 0,23-4 200 0 0,-46 10-351 0 0,-1 0-1 0 0,1-1 0 0 0,0 2 0 0 0,0-1 1 0 0,0 0-1 0 0,0 1 0 0 0,-1 0 1 0 0,6 2-1 0 0,-10-3-37 0 0,0 0-1 0 0,1 0 1 0 0,-1 1 0 0 0,0-1 0 0 0,0 0 0 0 0,1 1-1 0 0,-1-1 1 0 0,0 0 0 0 0,0 1 0 0 0,0-1-1 0 0,0 1 1 0 0,1-1 0 0 0,-1 0 0 0 0,0 1 0 0 0,0-1-1 0 0,0 0 1 0 0,0 1 0 0 0,0-1 0 0 0,0 1 0 0 0,0-1-1 0 0,0 0 1 0 0,0 1 0 0 0,0-1 0 0 0,0 1 0 0 0,0-1-1 0 0,-1 0 1 0 0,1 1 0 0 0,0-1 0 0 0,0 1-1 0 0,-4 10-2 0 0,-2-1-4 0 0,-1-1 0 0 0,0 0 0 0 0,0-1 0 0 0,-1 0 0 0 0,0 0 0 0 0,-18 14 0 0 0,-31 20-373 0 0,-103 59 0 0 0,117-76 179 0 0,-157 105-450 0 0,181-118 610 0 0,-9 7 12 0 0,-59 42-96 0 0,86-60 442 0 0,1-1-302 0 0,1 1 1 0 0,-1-1-1 0 0,0 0 0 0 0,0 1 0 0 0,1-1 0 0 0,-1 0 0 0 0,0 1 1 0 0,0-1-1 0 0,1 0 0 0 0,-1 0 0 0 0,0 1 0 0 0,1-1 1 0 0,-1 0-1 0 0,0 0 0 0 0,1 0 0 0 0,-1 1 0 0 0,1-1 1 0 0,-1 0-1 0 0,0 0 0 0 0,1 0 0 0 0,-1 0 0 0 0,1 0 0 0 0,-1 0 1 0 0,0 0-1 0 0,1 0 0 0 0,-1 0 0 0 0,1 0 0 0 0,12 0 227 0 0,-12 0-243 0 0,27-3 399 0 0,0-1 0 0 0,34-11 0 0 0,9 0 51 0 0,376-43 1467 0 0,-272 50-1333 0 0,-147 7-779 0 0,-20 2-476 0 0,0-1 0 0 0,0 0 1 0 0,0-1-1 0 0,13-3 0 0 0,-3-1-1052 0 0</inkml:trace>
</inkml:ink>
</file>

<file path=ppt/ink/ink9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9:27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429 180 7343 0 0,'-54'2'43'0'0,"17"0"2486"0"0,15-1 4807 0 0,40-13-6001 0 0,0 7-1177 0 0,-1 1 0 0 0,1 0 1 0 0,28-1-1 0 0,5-1-72 0 0,29-6 15 0 0,5 0-29 0 0,84-25 1 0 0,109-31 117 0 0,-244 60-178 0 0,0-2 50 0 0,-33 9-63 0 0,-1 1 0 0 0,0 0 0 0 0,0 0 0 0 0,0 0 0 0 0,0 0 0 0 0,0 0 0 0 0,0 0 0 0 0,0 0 1 0 0,0 0-1 0 0,0 0 0 0 0,1 0 0 0 0,-1 0 0 0 0,0 0 0 0 0,0 0 0 0 0,0 0 0 0 0,0 0 0 0 0,0 0 0 0 0,0 0 0 0 0,0 0 0 0 0,0 0 0 0 0,0 0 0 0 0,1 0 0 0 0,-1 0 0 0 0,0 0 0 0 0,0 0 0 0 0,0 0 0 0 0,0 0 0 0 0,0 0 0 0 0,0 0 0 0 0,0 0 0 0 0,0 0 0 0 0,0 0 0 0 0,1 0 0 0 0,-1 0 0 0 0,0 1 0 0 0,0-1 1 0 0,0 0-1 0 0,0 0 0 0 0,0 0 0 0 0,0 0 0 0 0,0 0 0 0 0,0 0 0 0 0,0 0 0 0 0,0 0 0 0 0,0 0 0 0 0,0 0 0 0 0,0 1 0 0 0,0-1 0 0 0,0 0 0 0 0,0 0 0 0 0,0 0 0 0 0,0 0 0 0 0,-3 7-25 0 0,-7 7 3 0 0,-27 27-47 0 0,-50 74 0 0 0,-117 231 70 0 0,169-276 0 0 0,2 2 0 0 0,4 1 0 0 0,-22 85 0 0 0,40-107 16 0 0,2 1 0 0 0,2 0 0 0 0,1 66 0 0 0,3-60-10 0 0,3 101 508 0 0,1-151-346 0 0,-1-6 1080 0 0,2-2-868 0 0,1 1-260 0 0,0 0 0 0 0,0-1 0 0 0,1 1 0 0 0,-1-1 0 0 0,0 0 0 0 0,0 0 0 0 0,1 0 0 0 0,-1 0 0 0 0,0 0 0 0 0,1-1 0 0 0,-1 0 0 0 0,0 1 0 0 0,0-1 0 0 0,5-2 0 0 0,-2 0-78 0 0,0 0-1 0 0,0 0 0 0 0,0 0 0 0 0,-1-1 0 0 0,1 1 0 0 0,-1-1 0 0 0,5-6 0 0 0,-9 10-45 0 0,0-1-1 0 0,-1 1 0 0 0,1-1 0 0 0,0 1 0 0 0,-1-1 0 0 0,1 0 0 0 0,-1 1 0 0 0,1-1 0 0 0,-1 0 0 0 0,1 1 0 0 0,-1-1 0 0 0,0 0 0 0 0,1 0 0 0 0,-1 1 0 0 0,0-1 0 0 0,0 0 0 0 0,0 0 0 0 0,1 0 0 0 0,-1 1 0 0 0,0-1 0 0 0,0 0 0 0 0,0 0 0 0 0,0 0 1 0 0,0 1-1 0 0,0-1 0 0 0,-1 0 0 0 0,1 0 0 0 0,0 0 0 0 0,0 1 0 0 0,0-1 0 0 0,-1 0 0 0 0,1 0 0 0 0,0 1 0 0 0,-1-1 0 0 0,1 0 0 0 0,-1 0 0 0 0,1 1 0 0 0,-1-1 0 0 0,1 1 0 0 0,-2-2 0 0 0,0 0-28 0 0,0 1 0 0 0,0-1-1 0 0,-1 1 1 0 0,1-1 0 0 0,0 1 0 0 0,-1 0-1 0 0,-4-2 1 0 0,-4 1-12 0 0,0 0 0 0 0,-1 1 1 0 0,1 0-1 0 0,0 1 0 0 0,0 0 0 0 0,-1 1 0 0 0,-17 3 0 0 0,-3 0 7 0 0,-17 1-6 0 0,-67 5 131 0 0,-145 31 0 0 0,135-6-23 0 0,91-20-42 0 0,35-15-20 0 0,0 1 1 0 0,0-1-1 0 0,0 1 1 0 0,0-1-1 0 0,0 1 1 0 0,0-1-1 0 0,0 1 1 0 0,0-1-1 0 0,0 1 0 0 0,0-1 1 0 0,0 1-1 0 0,0-1 1 0 0,1 1-1 0 0,-1-1 1 0 0,0 1-1 0 0,0-1 1 0 0,0 1-1 0 0,1-1 1 0 0,-1 1-1 0 0,1 0 1 0 0,-1-1-2 0 0,3 5-41 0 0,1 0-1 0 0,0 0 0 0 0,1-1 1 0 0,-1 1-1 0 0,1-1 0 0 0,0 0 1 0 0,0 0-1 0 0,10 6 0 0 0,15 12-2295 0 0,-19-11 966 0 0</inkml:trace>
</inkml:ink>
</file>

<file path=ppt/ink/ink9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9:28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5527 0 0,'0'0'9682'0'0,"2"1"-8972"0"0,10-1-235 0 0,-1 1 0 0 0,1-1 0 0 0,-1-1 0 0 0,20-3-1 0 0,49-15 247 0 0,-60 14-642 0 0,105-30 188 0 0,-43 11-1644 0 0,95-15 0 0 0,-155 37-4678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2:45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5 11055 0 0,'2'0'506'0'0,"20"-4"7190"0"0,-22 4-7582 0 0,-7 10 1286 0 0,-13 13-1464 0 0,-21 12 462 0 0,-59 37 0 0 0,27-20-355 0 0,50-35 5 0 0,12-10-46 0 0,1 1-1 0 0,-13 11 1 0 0,22-19-6 0 0,0 1-1 0 0,1 0 1 0 0,-1-1 0 0 0,1 1-1 0 0,-1-1 1 0 0,1 1 0 0 0,-1 0-1 0 0,1-1 1 0 0,-1 1 0 0 0,1 0-1 0 0,0 0 1 0 0,-1-1 0 0 0,1 1-1 0 0,0 0 1 0 0,0 0 0 0 0,-1 0-1 0 0,1-1 1 0 0,0 1-1 0 0,0 0 1 0 0,0 0 0 0 0,0 0-1 0 0,0 0 1 0 0,0-1 0 0 0,0 1-1 0 0,0 0 1 0 0,1 0 0 0 0,-1 0-1 0 0,0-1 1 0 0,0 1 0 0 0,1 0-1 0 0,-1 0 1 0 0,0-1 0 0 0,1 1-1 0 0,-1 0 1 0 0,1-1-1 0 0,-1 1 1 0 0,1 0 0 0 0,-1-1-1 0 0,2 2 1 0 0,0 0 13 0 0,2 5-61 0 0,1-1 1 0 0,0 1 0 0 0,1-1-1 0 0,-1 0 1 0 0,1-1 0 0 0,0 0-1 0 0,1 0 1 0 0,13 8 0 0 0,6 2-134 0 0,31 12 1 0 0,-12-7 56 0 0,-1 3 163 0 0,-1 2 0 0 0,55 42 1 0 0,-96-66-28 0 0,-1 0 1 0 0,0 1 0 0 0,1-1 0 0 0,-1 0 0 0 0,0 1-1 0 0,0-1 1 0 0,0 0 0 0 0,0 1 0 0 0,0-1 0 0 0,-1 1 0 0 0,1 0-1 0 0,0-1 1 0 0,-1 1 0 0 0,1 0 0 0 0,-1-1 0 0 0,0 1 0 0 0,1 0-1 0 0,-1-1 1 0 0,0 1 0 0 0,0 0 0 0 0,0 0 0 0 0,0-1-1 0 0,0 1 1 0 0,-1 0 0 0 0,1-1 0 0 0,0 1 0 0 0,-1 0 0 0 0,1-1-1 0 0,-1 1 1 0 0,0 0 0 0 0,1-1 0 0 0,-1 1 0 0 0,0-1 0 0 0,-2 3-1 0 0,-1 2 61 0 0,0 0 0 0 0,-1 0 1 0 0,0-1-1 0 0,0 1 0 0 0,0-1 0 0 0,-1-1 0 0 0,-5 5 0 0 0,-137 82 1384 0 0,120-76-1304 0 0,12-5-297 0 0,0-1-1 0 0,-1-1 1 0 0,-1-1-1 0 0,-24 8 1 0 0,41-15 9 0 0,-1 0 1 0 0,1 1-1 0 0,-1-1 1 0 0,1 0-1 0 0,-1 0 0 0 0,1 0 1 0 0,-1 0-1 0 0,1-1 1 0 0,-1 1-1 0 0,-2-1 0 0 0,-9-6-8228 0 0</inkml:trace>
</inkml:ink>
</file>

<file path=ppt/ink/ink9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9:29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0 109 12895 0 0,'0'0'5290'0'0,"3"-1"-4018"0"0,22-5-385 0 0,2 1 0 0 0,31-1 0 0 0,34-6-321 0 0,41-19-193 0 0,71-14-3461 0 0,-189 43 1462 0 0</inkml:trace>
</inkml:ink>
</file>

<file path=ppt/ink/ink9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9:29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9671 0 0,'0'0'5218'0'0,"1"2"-3841"0"0,19 38-114 0 0,2-2 0 0 0,32 46 1 0 0,-28-46-809 0 0,220 284 1511 0 0,-130-179-1708 0 0,-49-56-165 0 0,90 111 123 0 0,-138-176-171 0 0,31 35-512 0 0,-48-56 129 0 0</inkml:trace>
</inkml:ink>
</file>

<file path=ppt/ink/ink9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9:30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841 1 17535 0 0,'0'0'1759'0'0,"-2"0"-1614"0"0,-2 2-123 0 0,0 1 0 0 0,1-1 1 0 0,-1 1-1 0 0,1-1 0 0 0,0 1 0 0 0,-1 0 0 0 0,-3 6 0 0 0,-14 11 105 0 0,12-13-82 0 0,-127 106 214 0 0,-109 150-44 0 0,-5 52 234 0 0,141-180-385 0 0,74-94 11 0 0,33-39-22 0 0,17-5-1454 0 0,1 0-97 0 0,0-2 1 0 0,0 0 0 0 0,25-12-1 0 0,-38 15 1327 0 0,29-10-1827 0 0</inkml:trace>
</inkml:ink>
</file>

<file path=ppt/ink/ink9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9:36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54 1839 0 0,'21'-16'203'0'0,"9"-6"433"0"0,-12 6 13228 0 0,-25 16-13717 0 0,1 1 1 0 0,0 0-1 0 0,0 0 1 0 0,0 0-1 0 0,0 1 1 0 0,0 0-1 0 0,0 0 0 0 0,0 1 1 0 0,1-1-1 0 0,-1 1 1 0 0,-8 6-1 0 0,-249 133 594 0 0,154-85-714 0 0,-28 30-27 0 0,133-84 0 0 0,-5 5 0 0 0,8-7 0 0 0,1-1 0 0 0,0 1 0 0 0,0-1 0 0 0,-1 1 0 0 0,1-1 0 0 0,0 1 0 0 0,0-1 0 0 0,0 1 0 0 0,0 0 0 0 0,0-1 0 0 0,0 1 0 0 0,0-1 0 0 0,0 1 0 0 0,0-1 0 0 0,0 1 0 0 0,0 0 0 0 0,0-1 0 0 0,0 1 0 0 0,1 0 0 0 0,0 1 2 0 0,0 0 1 0 0,0 0-1 0 0,0 0 0 0 0,1 0 0 0 0,-1 0 0 0 0,1-1 1 0 0,0 1-1 0 0,0 0 0 0 0,-1-1 0 0 0,1 1 0 0 0,0-1 1 0 0,0 0-1 0 0,0 1 0 0 0,0-1 0 0 0,1 0 0 0 0,-1 0 0 0 0,3 0 1 0 0,7 3 7 0 0,-1-1 0 0 0,14 2 0 0 0,-21-4-16 0 0,174 20-115 0 0,-75-12 26 0 0,-46-5 95 0 0,-36-4 0 0 0,39 7 0 0 0,-23 0 0 0 0,-25-6 0 0 0,-1 0 0 0 0,0 2 0 0 0,0-1 0 0 0,0 2 0 0 0,0-1 0 0 0,-1 1 0 0 0,11 6 0 0 0,-9-1 0 0 0,-10-7 1 0 0,-1 0 0 0 0,1 0 0 0 0,-1 0 0 0 0,1 0 0 0 0,-1 0 0 0 0,0 1 0 0 0,0-1 0 0 0,0 0 0 0 0,0 1 0 0 0,1 3 0 0 0,-1 9 54 0 0,-1-11-45 0 0,-1 0 1 0 0,0 0-1 0 0,0 1 1 0 0,0-1-1 0 0,-1 0 0 0 0,1 0 1 0 0,-1-1-1 0 0,0 1 1 0 0,0 0-1 0 0,0-1 1 0 0,-1 1-1 0 0,-4 5 1 0 0,-4 3 4 0 0,-1 0 0 0 0,-14 10 0 0 0,-5 6 34 0 0,9-6-11 0 0,-1-1-1 0 0,0 0 0 0 0,-2-2 1 0 0,-42 26-1 0 0,43-32-13 0 0,-2-2 0 0 0,1 0 0 0 0,-1-2 0 0 0,-1-1 0 0 0,1-1 0 0 0,-1-1 0 0 0,-52 4 0 0 0,69-9-5 0 0,0-1-1 0 0,-16-2 1 0 0,22 1-11 0 0,0 1 0 0 0,0-1 0 0 0,0 0 0 0 0,0 0 1 0 0,0 0-1 0 0,0-1 0 0 0,0 0 0 0 0,1 1 0 0 0,-5-4 0 0 0,-2-4 4 0 0,0-4-69 0 0,9 10 12 0 0,0 0-1 0 0,1 1-152 0 0,-5-5-630 0 0</inkml:trace>
</inkml:ink>
</file>

<file path=ppt/ink/ink9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9:36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4 8751 0 0,'-8'-3'13824'0'0,"1"23"-13800"0"0,-9 40 0 0 0,2-8 45 0 0,1-13-39 0 0,-2 0 0 0 0,-1-1 0 0 0,-2-1 0 0 0,-27 41 0 0 0,38-68-24 0 0,0-1 1 0 0,0 0 0 0 0,0-1-1 0 0,-1 0 1 0 0,-11 9 0 0 0,18-16-82 0 0,12-13-1898 0 0,3-5 226 0 0</inkml:trace>
</inkml:ink>
</file>

<file path=ppt/ink/ink9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9:37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5063 0 0,'0'0'496'0'0,"4"11"-496"0"0,-4-1 0 0 0,0 3 0 0 0,0 3 0 0 0,0 0 1360 0 0,-2 2 216 0 0,4 0 48 0 0,0 0-5512 0 0</inkml:trace>
</inkml:ink>
</file>

<file path=ppt/ink/ink9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9:37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54 442 5983 0 0,'-1'2'464'0'0,"-27"43"-14"0"0,12-27 5331 0 0,9-16 809 0 0,6-8-6551 0 0,1 3 67 0 0,0-1 0 0 0,0 0 0 0 0,1 1 1 0 0,-1-1-1 0 0,1 1 0 0 0,0-1 0 0 0,0 1 0 0 0,1-1 0 0 0,-1 1 0 0 0,1-1 0 0 0,-1 1 0 0 0,1 0 0 0 0,3-4 0 0 0,2-2-102 0 0,-1 1 0 0 0,1 0-1 0 0,12-10 1 0 0,111-117-4 0 0,-88 87 0 0 0,63-54 0 0 0,-80 80 19 0 0,-2 2-33 0 0,41-27 1 0 0,-57 42 52 0 0,0 1-1 0 0,0 0 1 0 0,1 1 0 0 0,0-1-1 0 0,-1 1 1 0 0,1 1-1 0 0,0 0 1 0 0,0 0-1 0 0,1 0 1 0 0,14 0-1 0 0,-21 2-20 0 0,1 0 0 0 0,-1 0-1 0 0,0 0 1 0 0,1 1 0 0 0,-1-1-1 0 0,0 0 1 0 0,1 1 0 0 0,-1 0-1 0 0,0-1 1 0 0,1 1 0 0 0,-1 0-1 0 0,0 0 1 0 0,0 1 0 0 0,0-1-1 0 0,0 0 1 0 0,0 1 0 0 0,0-1-1 0 0,-1 1 1 0 0,1-1 0 0 0,0 1-1 0 0,-1 0 1 0 0,1 0 0 0 0,-1 0-1 0 0,1 0 1 0 0,-1 0 0 0 0,0 0-1 0 0,0 0 1 0 0,0 0 0 0 0,0 1-1 0 0,-1-1 1 0 0,1 0 0 0 0,0 0 0 0 0,-1 1-1 0 0,0-1 1 0 0,1 0 0 0 0,-1 4-1 0 0,0 5 13 0 0,0 0 0 0 0,-1-1 0 0 0,0 1-1 0 0,-1-1 1 0 0,0 1 0 0 0,-6 18 0 0 0,-46 110 251 0 0,28-77-271 0 0,-18 67 0 0 0,41-117 38 0 0,3-11-54 0 0,-1-1 0 0 0,1 1 0 0 0,0 0 0 0 0,0-1 0 0 0,0 1 0 0 0,0-1 0 0 0,-1 1 0 0 0,1 0-1 0 0,0-1 1 0 0,0 1 0 0 0,0 0 0 0 0,0-1 0 0 0,1 1 0 0 0,-1 0 0 0 0,0-1 0 0 0,0 1 0 0 0,0 0 0 0 0,0-1 0 0 0,1 1 0 0 0,-1-1 0 0 0,0 1-1 0 0,1-1 1 0 0,-1 1 0 0 0,0 0 0 0 0,1-1 0 0 0,-1 1 0 0 0,0-1 0 0 0,1 0 0 0 0,-1 1 0 0 0,2 0 0 0 0,8 0-1018 0 0,2-6-360 0 0</inkml:trace>
</inkml:ink>
</file>

<file path=ppt/ink/ink9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9:37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77 108 13247 0 0,'0'0'1327'0'0,"0"-1"-1140"0"0,7-7 172 0 0,0 1 0 0 0,0 0 1 0 0,0 1-1 0 0,1-1 0 0 0,0 1 1 0 0,0 1-1 0 0,12-6 0 0 0,3-1 407 0 0,40-15-1 0 0,-57 25-618 0 0,1 0 0 0 0,0 0 0 0 0,0 0-1 0 0,0 1 1 0 0,0 0 0 0 0,0 0 0 0 0,0 1 0 0 0,10 1 0 0 0,-16-1-127 0 0,1 0 0 0 0,0 0 0 0 0,0 1 0 0 0,-1-1 1 0 0,1 0-1 0 0,0 1 0 0 0,-1 0 0 0 0,1-1 0 0 0,-1 1 0 0 0,1 0 0 0 0,-1 0 0 0 0,1 0 0 0 0,-1 0 1 0 0,1 0-1 0 0,-1 0 0 0 0,0 0 0 0 0,0 1 0 0 0,1-1 0 0 0,-1 0 0 0 0,0 1 0 0 0,0-1 1 0 0,0 1-1 0 0,-1-1 0 0 0,1 1 0 0 0,0 0 0 0 0,0-1 0 0 0,-1 1 0 0 0,1 0 0 0 0,-1-1 0 0 0,0 1 1 0 0,1 0-1 0 0,-1-1 0 0 0,0 1 0 0 0,0 0 0 0 0,0 0 0 0 0,0-1 0 0 0,0 1 0 0 0,-1 3 1 0 0,-1 6-19 0 0,-1 0 0 0 0,0 0 0 0 0,0 0 0 0 0,-1 0 0 0 0,0-1 0 0 0,-1 0 0 0 0,0 0 0 0 0,-8 12 0 0 0,-5 4-4 0 0,-35 40 0 0 0,22-35 46 0 0,-45 37 1 0 0,11-11-6 0 0,54-47 1 0 0,1 0 0 0 0,-10 14 0 0 0,18-22 5 0 0,0 0 0 0 0,1 1 0 0 0,-1-1 1 0 0,0 1-1 0 0,1 0 0 0 0,0-1 1 0 0,0 1-1 0 0,0 0 0 0 0,0 0 0 0 0,0 0 1 0 0,0 0-1 0 0,1 0 0 0 0,-1 0 1 0 0,1 0-1 0 0,0 0 0 0 0,0 5 0 0 0,0-7-4 0 0,1 1 0 0 0,0-1 0 0 0,0 1 0 0 0,-1-1 0 0 0,1 1 0 0 0,0-1 0 0 0,0 0 0 0 0,0 1 0 0 0,0-1 0 0 0,1 0 0 0 0,-1 0 0 0 0,0 0 0 0 0,0 0 0 0 0,1 0 0 0 0,-1 0 0 0 0,1 0 0 0 0,-1 0 0 0 0,1 0 0 0 0,-1-1 0 0 0,2 1 0 0 0,2 1 33 0 0,1 0 0 0 0,-1-1 0 0 0,0 1 0 0 0,9 0 0 0 0,6-1 0 0 0,0-1 0 0 0,0-1-1 0 0,20-3 1 0 0,62-14 320 0 0,-30 5-267 0 0,-57 10-422 0 0,1 1-1 0 0,-1 1 1 0 0,1 0-1 0 0,-1 1 1 0 0,1 1-1 0 0,0 0 1 0 0,17 4-1 0 0,-21 1-5116 0 0,-2 2-1724 0 0</inkml:trace>
</inkml:ink>
</file>

<file path=ppt/ink/ink9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9:38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4607 0 0,'0'0'695'0'0,"-7"3"1996"0"0,4-2-2317 0 0,0 1 1 0 0,0-1 0 0 0,1 1-1 0 0,-1-1 1 0 0,1 1 0 0 0,0 0-1 0 0,-1 0 1 0 0,1 0 0 0 0,0 1-1 0 0,0-1 1 0 0,0 0-1 0 0,0 1 1 0 0,1 0 0 0 0,-1-1-1 0 0,-1 4 1 0 0,1-1-88 0 0,0 1 0 0 0,1-1 0 0 0,-1 0 0 0 0,1 0 0 0 0,1 1 0 0 0,-1-1 0 0 0,1 12 0 0 0,1 0 61 0 0,1 1 0 0 0,1-1 0 0 0,1 0 0 0 0,7 23 0 0 0,6 9 45 0 0,2 0-1 0 0,1-2 0 0 0,3 0 1 0 0,2-1-1 0 0,2-2 1 0 0,2 0-1 0 0,1-2 0 0 0,3-2 1 0 0,67 66-1 0 0,13 5-290 0 0,-58-55-19 0 0,-54-55-211 0 0</inkml:trace>
</inkml:ink>
</file>

<file path=ppt/ink/ink9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9:38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893 19 5983 0 0,'0'0'464'0'0,"0"-2"-305"0"0,4-14 9445 0 0,-5 18-9121 0 0,-5 13-211 0 0,-1-1 0 0 0,0 1 0 0 0,-1-1 0 0 0,-19 25 0 0 0,16-23-140 0 0,-31 39 241 0 0,-74 75 1 0 0,87-100-235 0 0,-65 72 282 0 0,-110 112 476 0 0,167-178-814 0 0,-209 184 546 0 0,241-216-575 0 0,-6 4 166 0 0,-1 2 1 0 0,2-1-1 0 0,-12 13 1 0 0,21-21 61 0 0,4-1-374 0 0,1-1 0 0 0,-1 0-1 0 0,0 0 1 0 0,1 0 0 0 0,-1 0 0 0 0,0-1-1 0 0,0 1 1 0 0,0-1 0 0 0,3-2-1 0 0,-1 1-60 0 0,19-12-539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2:49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708 167 1839 0 0,'2'-1'134'0'0,"39"-57"10112"0"0,9 2-7394 0 0,-47 53-2728 0 0,1-1 1 0 0,-1 1-1 0 0,1 0 0 0 0,1-1 0 0 0,-1 2 0 0 0,0-1 0 0 0,6-3 0 0 0,35-13 930 0 0,-34 15-725 0 0,-10 3 543 0 0,-2 15-673 0 0,0-8-164 0 0,0 0 1 0 0,-1 0-1 0 0,0 1 1 0 0,0-1-1 0 0,0-1 0 0 0,-5 10 1 0 0,-24 32 156 0 0,15-23-103 0 0,-346 620 453 0 0,315-555-505 0 0,-59 85 0 0 0,40-88 76 0 0,13-19-2 0 0,-107 141-95 0 0,150-194-82 0 0,-15 30 0 0 0,27-45-48 0 0,12-5-1281 0 0,6-7-5156 0 0</inkml:trace>
</inkml:ink>
</file>

<file path=ppt/ink/ink9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9:39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82 148 8207 0 0,'0'0'374'0'0,"-8"3"126"0"0,-13 3 5546 0 0,33-16-4959 0 0,9-5-535 0 0,0 0-1 0 0,2 1 1 0 0,32-15 0 0 0,-12 8-110 0 0,-25 11-77 0 0,0 2 0 0 0,1 0 0 0 0,0 0 0 0 0,0 2 0 0 0,31-6 0 0 0,-50 12-359 0 0,1 0 0 0 0,0 0 0 0 0,-1 0 0 0 0,1 0 0 0 0,-1-1 0 0 0,1 1 0 0 0,-1 0 1 0 0,1 1-1 0 0,0-1 0 0 0,-1 0 0 0 0,1 0 0 0 0,-1 0 0 0 0,1 0 0 0 0,-1 0 1 0 0,1 0-1 0 0,0 1 0 0 0,-1-1 0 0 0,1 0 0 0 0,-1 1 0 0 0,1-1 0 0 0,-1 0 0 0 0,0 1 1 0 0,1-1-1 0 0,-1 0 0 0 0,1 1 0 0 0,-1-1 0 0 0,0 1 0 0 0,1-1 0 0 0,-1 1 1 0 0,1 0-1 0 0,-1 0 17 0 0,1 1 0 0 0,-1-1 1 0 0,0 1-1 0 0,1 0 1 0 0,-1-1-1 0 0,0 1 0 0 0,0 0 1 0 0,0-1-1 0 0,0 1 0 0 0,-1 2 1 0 0,0 3 41 0 0,-1 0-1 0 0,0-1 1 0 0,0 1 0 0 0,-5 9-1 0 0,-1-1-49 0 0,-2-1 0 0 0,1 0-1 0 0,-2-1 1 0 0,0 1 0 0 0,-14 12 0 0 0,-69 55 120 0 0,49-45-111 0 0,-28 17-62 0 0,-4 2 4 0 0,76-55 39 0 0,0 0-1 0 0,1 1 1 0 0,-1-1-1 0 0,0 1 1 0 0,1 0-1 0 0,-1-1 1 0 0,0 1-1 0 0,1-1 1 0 0,-1 1 0 0 0,1 0-1 0 0,-1-1 1 0 0,1 1-1 0 0,0 0 1 0 0,-1 0-1 0 0,1-1 1 0 0,0 1-1 0 0,-1 0 1 0 0,1 0-1 0 0,0 0 1 0 0,0 0 0 0 0,0-1-1 0 0,0 1 1 0 0,0 0-1 0 0,0 0 1 0 0,0 0-1 0 0,0 0 1 0 0,0-1-1 0 0,0 1 1 0 0,0 0-1 0 0,1 0 1 0 0,-1 0-1 0 0,0-1 1 0 0,1 3 0 0 0,0-1 33 0 0,1 0 1 0 0,-1 0 0 0 0,1-1 0 0 0,-1 1-1 0 0,1 0 1 0 0,0 0 0 0 0,2 1 0 0 0,-3-2-33 0 0,4 3 58 0 0,0-1 0 0 0,1 0 0 0 0,-1 0 0 0 0,1 0 0 0 0,-1-1-1 0 0,1 0 1 0 0,0 0 0 0 0,0 0 0 0 0,0-1 0 0 0,0 0 0 0 0,0 0 0 0 0,0 0 0 0 0,0-1 0 0 0,11 0 0 0 0,7-2 160 0 0,0-1-1 0 0,33-9 1 0 0,-36 8-101 0 0,60-21 210 0 0,-4 2-178 0 0,-66 21-284 0 0,0 0 0 0 0,0 0 0 0 0,0 1 0 0 0,0 0 1 0 0,12 2-1 0 0,-11 1-2232 0 0,-3 1 967 0 0</inkml:trace>
</inkml:ink>
</file>

<file path=ppt/ink/ink9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9:52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0 1375 0 0,'0'0'11055'0'0,"0"3"-10740"0"0,1 10-189 0 0,-1 0 1 0 0,0 1 0 0 0,-1-1 0 0 0,-1 0-1 0 0,-3 18 1 0 0,-23 68 416 0 0,16-60-334 0 0,-23 77 666 0 0,-74 167 0 0 0,-18-52 1101 0 0,116-215-2042 0 0,-1 0 0 0 0,-1-1 0 0 0,0-1 0 0 0,-1 0 0 0 0,0 0 0 0 0,-19 12 0 0 0,32-25-257 0 0,0-1-185 0 0,0 0 335 0 0,1 0 0 0 0,-1 0 0 0 0,1 0 0 0 0,-1-1 0 0 0,0 1 0 0 0,1 0 0 0 0,-1 0 0 0 0,0 0 0 0 0,1-1 0 0 0,-1 1 0 0 0,1 0 0 0 0,-1-1 0 0 0,1 1 0 0 0,-1 0 0 0 0,1-1 0 0 0,-1 1 0 0 0,1-1 0 0 0,-1 1 0 0 0,1-1 0 0 0,-1 1 1 0 0,1-1-1 0 0,0 1 0 0 0,-1-1 0 0 0,1 1 0 0 0,0-1 0 0 0,0 1 0 0 0,-1-1 0 0 0,1 0 0 0 0,0 1 0 0 0,0-1 0 0 0,0 1 0 0 0,0-1 0 0 0,-1-1 0 0 0,1-12-4485 0 0</inkml:trace>
</inkml:ink>
</file>

<file path=ppt/ink/ink9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9:52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123 515 5983 0 0,'0'0'274'0'0,"-2"1"-6"0"0,-21 17-213 0 0,19-14 146 0 0,0-1 0 0 0,0 1-1 0 0,0-1 1 0 0,-1 0 0 0 0,-5 3 0 0 0,-8 4 2139 0 0,16-9-2144 0 0,0 0 0 0 0,1 1 0 0 0,-1-1 0 0 0,0 0 0 0 0,0 0 0 0 0,-1 0 0 0 0,1-1 0 0 0,0 1 0 0 0,0 0 0 0 0,0-1 0 0 0,-1 1 0 0 0,1-1 0 0 0,0 0 0 0 0,0 0 0 0 0,-1 0 0 0 0,1 0 0 0 0,0 0 0 0 0,0 0 0 0 0,-5-1 0 0 0,6 0 158 0 0,1-2-183 0 0,0-8-101 0 0,2 0 0 0 0,-1 0 0 0 0,1 0 0 0 0,1 1 0 0 0,0-1 0 0 0,1 1 0 0 0,7-16 0 0 0,42-70 146 0 0,-32 65-122 0 0,2 1 1 0 0,0 0-1 0 0,2 2 1 0 0,2 1-1 0 0,0 1 1 0 0,2 1-1 0 0,0 2 1 0 0,2 1-1 0 0,0 1 1 0 0,1 1-1 0 0,2 2 1 0 0,0 2-1 0 0,0 1 1 0 0,60-18-1 0 0,-85 30-22 0 0,1 1-1 0 0,-1 0 1 0 0,0 1-1 0 0,0 0 1 0 0,1 0-1 0 0,-1 1 1 0 0,1 0-1 0 0,-1 0 1 0 0,0 1-1 0 0,1 0 1 0 0,-1 1-1 0 0,17 5 1 0 0,-23-5-10 0 0,0 0 0 0 0,0-1 0 0 0,0 1 0 0 0,0 1 0 0 0,-1-1 0 0 0,1 0 0 0 0,0 1 0 0 0,-1-1 0 0 0,0 1 0 0 0,1 0 0 0 0,-1-1 0 0 0,0 1 0 0 0,-1 0 0 0 0,1 1 0 0 0,0-1 0 0 0,-1 0 0 0 0,0 0 0 0 0,1 1 0 0 0,-1-1 1 0 0,-1 1-1 0 0,2 4 0 0 0,0 7-319 0 0,0 1 1 0 0,-2 0 0 0 0,0 21 0 0 0,0-30 345 0 0,-2 7-39 0 0,1 1 0 0 0,-2-1 0 0 0,0 0 0 0 0,0 0 0 0 0,-2 0 0 0 0,1 0 1 0 0,-2-1-1 0 0,0 0 0 0 0,-10 17 0 0 0,-3-1 129 0 0,-1 0-1 0 0,-40 44 1 0 0,40-52-146 0 0,-2 0-1 0 0,-1-1 0 0 0,0-2 1 0 0,-1 0-1 0 0,-1-2 0 0 0,-34 18 1 0 0,26-18-22 0 0,-1-1-1 0 0,0-2 1 0 0,-1-1 0 0 0,-61 12-1 0 0,89-23-10 0 0,1 0 0 0 0,-1 0 0 0 0,-1-1 0 0 0,1 0 0 0 0,-12-1 0 0 0,7-3-38 0 0,11 3 2 0 0,1 0 0 0 0,-1 0-1 0 0,0 0 1 0 0,1 0 0 0 0,-1 0 0 0 0,1 0 0 0 0,-1 0 0 0 0,1 0 0 0 0,-1 0 0 0 0,1 0 0 0 0,0 0 0 0 0,0-1 0 0 0,-1 1 0 0 0,1 0 0 0 0,0 0 0 0 0,0 0 0 0 0,0-1 0 0 0,0 1 0 0 0,0 0 0 0 0,1 0 0 0 0,-1 0 0 0 0,0 0 0 0 0,0-1 0 0 0,1 1 0 0 0,0-1 0 0 0,1-3-246 0 0,0 0-1 0 0,0 0 1 0 0,0 1 0 0 0,5-8 0 0 0,-1 5-844 0 0,0-1 1 0 0,12-10 0 0 0,-1 3-4025 0 0</inkml:trace>
</inkml:ink>
</file>

<file path=ppt/ink/ink9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9:53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26 11519 0 0,'34'-25'2910'0'0,"-34"44"-2372"0"0,-2-15-473 0 0,1 1-1 0 0,-1-2 0 0 0,0 1 1 0 0,0 0-1 0 0,0 0 0 0 0,-1-1 1 0 0,1 1-1 0 0,-6 4 1 0 0,-28 26 306 0 0,20-20-219 0 0,-3 5 73 0 0,0 0 0 0 0,1 2 0 0 0,1 0 1 0 0,1 1-1 0 0,1 0 0 0 0,1 1 0 0 0,-12 27 0 0 0,22-41-80 0 0,1 0-1 0 0,0 0 0 0 0,1 0 1 0 0,-3 12-1 0 0,5-18-96 0 0,-1 0 1 0 0,1 1-1 0 0,0-1 0 0 0,0 0 1 0 0,0 0-1 0 0,0 0 0 0 0,0 0 1 0 0,1 0-1 0 0,-1 0 0 0 0,1 0 1 0 0,0 0-1 0 0,0-1 0 0 0,0 1 1 0 0,0 0-1 0 0,0 0 1 0 0,1 0-1 0 0,1 2 0 0 0,-1-3-19 0 0,0-1 1 0 0,-1 0-1 0 0,1 1 0 0 0,0-1 0 0 0,0 0 0 0 0,-1 0 0 0 0,1 0 1 0 0,0 0-1 0 0,0-1 0 0 0,0 1 0 0 0,0-1 0 0 0,0 1 0 0 0,0-1 0 0 0,0 1 1 0 0,0-1-1 0 0,1 0 0 0 0,-1 0 0 0 0,0 0 0 0 0,0 0 0 0 0,0 0 1 0 0,0-1-1 0 0,4 0 0 0 0,4-2 64 0 0,0 0 0 0 0,-1-1 0 0 0,13-5 1 0 0,-16 6-66 0 0,13-7 52 0 0,0 0-1 0 0,-1-1 1 0 0,0-1-1 0 0,-1-1 1 0 0,19-18-1 0 0,-25 21-103 0 0,0-1 0 0 0,-1 0 0 0 0,-1-1-1 0 0,0 0 1 0 0,-1-1 0 0 0,0 1-1 0 0,0-2 1 0 0,6-16 0 0 0,-13 27-14 0 0,0 0 1 0 0,0 0-1 0 0,0 0 0 0 0,0 0 1 0 0,-1-1-1 0 0,1 1 1 0 0,-1 0-1 0 0,0 0 0 0 0,0-1 1 0 0,0 1-1 0 0,-1 0 0 0 0,1 0 1 0 0,-1-1-1 0 0,1 1 1 0 0,-1 0-1 0 0,0 0 0 0 0,0 0 1 0 0,0 0-1 0 0,-1 0 1 0 0,1 0-1 0 0,-1 0 0 0 0,0 1 1 0 0,-3-6-1 0 0,1 5-55 0 0,1-1 1 0 0,-1 1-1 0 0,0 0 0 0 0,0 0 0 0 0,0 0 1 0 0,0 1-1 0 0,-1-1 0 0 0,1 1 0 0 0,-1 0 1 0 0,0 1-1 0 0,1-1 0 0 0,-1 1 0 0 0,0-1 1 0 0,0 2-1 0 0,-6-2 0 0 0,-8 1-420 0 0,0 1-1 0 0,0 0 1 0 0,0 1-1 0 0,0 1 0 0 0,-33 9 1 0 0,19-6-2022 0 0</inkml:trace>
</inkml:ink>
</file>

<file path=ppt/ink/ink9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9:53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 3679 0 0,'-1'1'4628'0'0,"-4"3"-3098"0"0,0 0 0 0 0,0 0-1 0 0,-6 8 1 0 0,8-8-1274 0 0,-1 1 0 0 0,1 1 0 0 0,0-1 0 0 0,0 0 0 0 0,1 1 0 0 0,-4 9 0 0 0,-5 25 99 0 0,2 1 0 0 0,2 0 0 0 0,1 0-1 0 0,2 1 1 0 0,2 44 0 0 0,7-38 1020 0 0,6-55-736 0 0,-5 2-518 0 0,-1 0 1 0 0,1 0-1 0 0,-1-1 1 0 0,0 1 0 0 0,-1-1-1 0 0,6-8 1 0 0,21-44-12 0 0,-13 23-81 0 0,-5 11-27 0 0,-2 3-203 0 0,18-26 0 0 0,-28 46 113 0 0,7 21-234 0 0,-5-2 323 0 0,-1 0 1 0 0,0 33 0 0 0,0 16 97 0 0,1-44-85 0 0,-2-8-4 0 0,0-1 0 0 0,5 17 0 0 0,-5-28 0 0 0,0 0 1 0 0,0 1-1 0 0,0-1 0 0 0,0 0 1 0 0,1 0-1 0 0,-1 0 1 0 0,1 0-1 0 0,0 0 0 0 0,0 0 1 0 0,0-1-1 0 0,0 1 0 0 0,0-1 1 0 0,1 1-1 0 0,4 2 1 0 0,-5-4 12 0 0,0 0 1 0 0,0 0 0 0 0,0 0 0 0 0,1-1 0 0 0,-1 1-1 0 0,0-1 1 0 0,1 0 0 0 0,-1 0 0 0 0,0 0 0 0 0,1 0-1 0 0,-1 0 1 0 0,1 0 0 0 0,-1 0 0 0 0,0-1 0 0 0,1 1-1 0 0,-1-1 1 0 0,0 0 0 0 0,0 0 0 0 0,0 1 0 0 0,3-3-1 0 0,3-1 43 0 0,-1 0 0 0 0,1 0 0 0 0,-1-1 0 0 0,9-7 0 0 0,-6 4-59 0 0,0-1 0 0 0,-1-1-1 0 0,0 0 1 0 0,-1 0 0 0 0,0-1 0 0 0,10-18 0 0 0,-7 6 83 0 0,0 0-1 0 0,10-37 1 0 0,-19 55-56 0 0,9-31 266 0 0,27-56 1 0 0,-34 82-355 0 0,1 1 1 0 0,0 0-1 0 0,1 1 1 0 0,0 0-1 0 0,0-1 1 0 0,1 2 0 0 0,0-1-1 0 0,0 1 1 0 0,1 0-1 0 0,-1 1 1 0 0,12-7-1 0 0,-14 10-162 0 0,0 0 0 0 0,0 1-1 0 0,0 0 1 0 0,1 1-1 0 0,-1-1 1 0 0,12-1-1 0 0,6 1-4558 0 0,-13 2 3016 0 0</inkml:trace>
</inkml:ink>
</file>

<file path=ppt/ink/ink9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9:54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170 189 13535 0 0,'0'0'1566'0'0,"2"2"-1050"0"0,0-1-290 0 0,0 0 0 0 0,0 0 0 0 0,1 0 0 0 0,-1-1 1 0 0,0 1-1 0 0,0 0 0 0 0,1-1 0 0 0,-1 0 1 0 0,1 1-1 0 0,-1-1 0 0 0,0 0 0 0 0,1 0 1 0 0,-1 0-1 0 0,0 0 0 0 0,1-1 0 0 0,-1 1 0 0 0,4-2 1 0 0,7-2 285 0 0,0-1 1 0 0,13-5-1 0 0,-3 0 85 0 0,-12 5-566 0 0,1 0-1 0 0,-1 0 1 0 0,0-1-1 0 0,-1 0 1 0 0,0-1-1 0 0,0 0 1 0 0,0-1 0 0 0,-1 0-1 0 0,0 0 1 0 0,0-1-1 0 0,10-14 1 0 0,-18 22-81 0 0,0-1 0 0 0,-1 1 0 0 0,1 0 0 0 0,0-1 0 0 0,0 1 0 0 0,-1-1 0 0 0,1 1 1 0 0,-1-1-1 0 0,1 1 0 0 0,-1-1 0 0 0,0 0 0 0 0,0 1 0 0 0,0-1 0 0 0,0 0 0 0 0,0 1 0 0 0,0-1 0 0 0,0 1 1 0 0,0-1-1 0 0,0 0 0 0 0,-1 1 0 0 0,1-1 0 0 0,-1 1 0 0 0,1-1 0 0 0,-1 1 0 0 0,0-1 0 0 0,0 1 0 0 0,1 0 0 0 0,-1-1 1 0 0,0 1-1 0 0,-2-3 0 0 0,0 2-47 0 0,1 0-1 0 0,0 0 1 0 0,-1 1 0 0 0,1-1 0 0 0,-1 0 0 0 0,0 1 0 0 0,1 0 0 0 0,-1-1-1 0 0,0 1 1 0 0,0 0 0 0 0,0 1 0 0 0,0-1 0 0 0,0 0 0 0 0,0 1 0 0 0,-5 0 0 0 0,-5 0 20 0 0,1 2 0 0 0,0 0 0 0 0,0 0 1 0 0,0 1-1 0 0,0 1 0 0 0,0 0 0 0 0,1 0 1 0 0,0 1-1 0 0,0 1 0 0 0,0 0 0 0 0,0 0 1 0 0,-17 15-1 0 0,9-5 146 0 0,0 1 0 0 0,1 0 0 0 0,0 2 0 0 0,2 0 0 0 0,-18 27 0 0 0,21-27 54 0 0,1 1 0 0 0,1 0 1 0 0,1 0-1 0 0,-12 32 0 0 0,20-42-50 0 0,-1-1 1 0 0,1 1-1 0 0,0-1 1 0 0,1 1-1 0 0,0 15 0 0 0,1-19-15 0 0,1 0 0 0 0,-1 0-1 0 0,1 0 1 0 0,1-1 0 0 0,-1 1 0 0 0,1 0 0 0 0,0-1-1 0 0,0 1 1 0 0,0-1 0 0 0,4 6 0 0 0,-3-8-48 0 0,-1 0 1 0 0,1 0 0 0 0,0 0 0 0 0,-1 0 0 0 0,1 0 0 0 0,0-1-1 0 0,1 1 1 0 0,-1-1 0 0 0,0 0 0 0 0,1 0 0 0 0,-1 0 0 0 0,1-1-1 0 0,0 1 1 0 0,0-1 0 0 0,-1 0 0 0 0,1 0 0 0 0,0 0 0 0 0,0-1-1 0 0,0 1 1 0 0,0-1 0 0 0,0 0 0 0 0,7 0 0 0 0,-1-1-416 0 0,1 0 0 0 0,20-4 0 0 0,14-9-4853 0 0,-12 0-756 0 0</inkml:trace>
</inkml:ink>
</file>

<file path=ppt/ink/ink9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9:54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33 413 7943 0 0,'-13'54'894'0'0,"-2"11"664"0"0,11-20 9672 0 0,4-47-11153 0 0,1 0 1 0 0,-1 0 0 0 0,1 1 0 0 0,0-1 0 0 0,-1 0 0 0 0,1 1 0 0 0,0-1 0 0 0,1-1-1 0 0,3-5 110 0 0,79-133 1460 0 0,-33 60-1106 0 0,-47 75-517 0 0,25-43 261 0 0,39-49-1 0 0,-56 84-284 0 0,0 0 1 0 0,1 0-1 0 0,0 1 0 0 0,2 1 0 0 0,-1 0 1 0 0,1 1-1 0 0,24-13 0 0 0,-20 14-105 0 0,1 1 1 0 0,1 1-1 0 0,0 1 0 0 0,0 0 1 0 0,32-4-1 0 0,17 2-3628 0 0,-46 8-3946 0 0</inkml:trace>
</inkml:ink>
</file>

<file path=ppt/ink/ink9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49:55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74 13247 0 0,'-10'0'241'0'0,"2"0"-83"0"0,1 0 1 0 0,-1 0-1 0 0,0 1 0 0 0,1 0 1 0 0,-1 1-1 0 0,1-1 1 0 0,-9 4-1 0 0,14-4 1398 0 0,16-1-989 0 0,21-5-270 0 0,-1 0 1 0 0,1-3-1 0 0,35-12 0 0 0,40-8-165 0 0,-26 13-324 0 0,-62 12 96 0 0</inkml:trace>
</inkml:ink>
</file>

<file path=ppt/ink/ink9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51:11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13 422 919 0 0,'2'-1'67'0'0,"37"-14"5352"0"0,-34 12-4981 0 0,-2 0 427 0 0,2 1 2796 0 0,13 3 2882 0 0,-12 0-7088 0 0,-4-1 1003 0 0,-1 3-204 0 0,1 2-145 0 0,-1-1-1 0 0,0 1 0 0 0,-1 0 0 0 0,1 0 1 0 0,-1-1-1 0 0,0 1 0 0 0,0 0 1 0 0,0 0-1 0 0,-1-1 0 0 0,1 1 1 0 0,-1 0-1 0 0,-2 6 0 0 0,-6 24 409 0 0,7-23-391 0 0,0-1 1 0 0,-6 13-1 0 0,-37 92 117 0 0,44-114-190 0 0,1-2-51 0 0,0 0-1 0 0,0 0 1 0 0,0 0-1 0 0,0 0 1 0 0,0 0-1 0 0,0 0 1 0 0,0 0-1 0 0,-1-1 1 0 0,1 1-1 0 0,0 0 1 0 0,0 0-1 0 0,0 0 1 0 0,0 0-1 0 0,0 0 1 0 0,0 0-1 0 0,0 0 1 0 0,1-1-1 0 0,-1 1 1 0 0,0 0-1 0 0,0 0 1 0 0,0 0-1 0 0,0 0 1 0 0,0 0-1 0 0,0 0 1 0 0,0 0-1 0 0,0-1 1 0 0,0 1-1 0 0,0 0 1 0 0,0 0-1 0 0,0 0 1 0 0,0 0-1 0 0,0 0 1 0 0,1 0 0 0 0,-1 0-1 0 0,0 0 1 0 0,0 0-1 0 0,0 0 1 0 0,0 0-1 0 0,0 0 1 0 0,0-1-1 0 0,0 1 1 0 0,1 0-1 0 0,3-3-1 0 0,2-11 82 0 0,-6 14-81 0 0,0 0-1 0 0,0 0 1 0 0,0 0 0 0 0,0 0-1 0 0,0 0 1 0 0,0 0 0 0 0,0 0-1 0 0,0 0 1 0 0,0 0 0 0 0,0 0-1 0 0,0 0 1 0 0,0 0 0 0 0,0-1-1 0 0,0 1 1 0 0,0 0 0 0 0,0 0-1 0 0,0 0 1 0 0,0 0 0 0 0,0 0-1 0 0,0 0 1 0 0,0 0 0 0 0,0 0-1 0 0,0 0 1 0 0,0 0 0 0 0,0 0-1 0 0,0 0 1 0 0,0 0 0 0 0,0 0-1 0 0,0 0 1 0 0,0-1 0 0 0,0 1-1 0 0,0 0 1 0 0,0 0 0 0 0,0 0-1 0 0,0 0 1 0 0,0 0-1 0 0,0 0 1 0 0,0 0 0 0 0,0 0-1 0 0,0 0 1 0 0,0 0 0 0 0,0 0-1 0 0,0 0 1 0 0,0 0 0 0 0,-1 0-1 0 0,1 0 1 0 0,0 0 0 0 0,0 0-1 0 0,0 0 1 0 0,0 0 0 0 0,0 0-1 0 0,0 0 1 0 0,0 0 0 0 0,0 0-1 0 0,0 0 1 0 0,0 0 0 0 0,0 0-1 0 0,0 0 1 0 0,0 0 0 0 0,0 0-1 0 0,0 0 1 0 0,-1 0 0 0 0,1 0 0 0 0,-16-1 9 0 0,16 1-8 0 0,0 0 0 0 0,0 0 0 0 0,-1 0 0 0 0,1 0 0 0 0,0 0 0 0 0,0 0-1 0 0,-1 0 1 0 0,1 0 0 0 0,0-1 0 0 0,0 1 0 0 0,-1 0 0 0 0,1 0 0 0 0,0 0 0 0 0,0 0 0 0 0,-1 0 0 0 0,1 0 0 0 0,0-1 0 0 0,0 1 0 0 0,-1 0 0 0 0,1 0 0 0 0,0 0 0 0 0,0 0 0 0 0,0-1 0 0 0,-1 1 0 0 0,1-1 0 0 0,0 1 1 0 0,-2-1 1 0 0,1 0 0 0 0,0-1 1 0 0,0 0-1 0 0,-1 1 0 0 0,1-1 1 0 0,0 1-1 0 0,0-1 0 0 0,1 0 1 0 0,-1 0-1 0 0,0 0 0 0 0,0 0 1 0 0,1 1-1 0 0,-1-1 0 0 0,1 0 1 0 0,0 0-1 0 0,0 0 1 0 0,0-4-1 0 0,0 2 14 0 0,1 0 1 0 0,0-1-1 0 0,0 1 0 0 0,0 0 1 0 0,3-6-1 0 0,-2 3-1 0 0,55-136 710 0 0,-48 125-654 0 0,1 0 0 0 0,0 0 0 0 0,2 1 0 0 0,0 1 0 0 0,22-24 0 0 0,-23 30 7 0 0,1 0-1 0 0,15-9 1 0 0,-1 0-2 0 0,92-56 117 0 0,-34 23-90 0 0,-59 35 9 0 0,1 1-1 0 0,0 1 0 0 0,1 1 0 0 0,1 2 0 0 0,33-11 0 0 0,-45 17-41 0 0,-9 4-61 0 0,-1 0-1 0 0,1 0 1 0 0,-1 0 0 0 0,1 1-1 0 0,11-1 1 0 0,6 1-74 0 0,-23 1 59 0 0,0 0 0 0 0,0 0-1 0 0,1 0 1 0 0,-1 1 0 0 0,0-1-1 0 0,0 0 1 0 0,0 0 0 0 0,1 1-1 0 0,-1-1 1 0 0,0 1-1 0 0,0-1 1 0 0,0 1 0 0 0,0 0-1 0 0,0-1 1 0 0,0 1 0 0 0,0 0-1 0 0,2 1 1 0 0,2 9-19 0 0,-5-7 11 0 0,0 0 0 0 0,-1 0 0 0 0,1-1 0 0 0,-1 1 0 0 0,1 0 0 0 0,-1 0 0 0 0,0-1 0 0 0,0 1 0 0 0,-1-1-1 0 0,1 1 1 0 0,-1-1 0 0 0,0 1 0 0 0,0-1 0 0 0,0 0 0 0 0,0 0 0 0 0,0 0 0 0 0,-1 0 0 0 0,-4 4 0 0 0,-1 0-150 0 0,6-5-366 0 0,5-18-13389 0 0</inkml:trace>
</inkml:ink>
</file>

<file path=ppt/ink/ink9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51:11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249 245 7279 0 0,'0'0'332'0'0,"-2"0"-4"0"0,-9 3-209 0 0,1 0-4 0 0,8-2 407 0 0,-5 9 5238 0 0,63 4-2713 0 0,-51-13-2797 0 0,-1 1 1 0 0,1-1-1 0 0,-1 1 0 0 0,6 4 1 0 0,-6-5-63 0 0,-1 1-1 0 0,0-1 1 0 0,0 1 0 0 0,1-1 0 0 0,-1 0 0 0 0,7 1 0 0 0,4 1 537 0 0,-12-3-663 0 0,-1 1-1 0 0,1-1 1 0 0,0 0 0 0 0,-1 0-1 0 0,1 1 1 0 0,0-1-1 0 0,0 0 1 0 0,-1-1-1 0 0,1 1 1 0 0,3-1-1 0 0,2 0-41 0 0,0-1 0 0 0,0 0 0 0 0,0 0 0 0 0,0 0 0 0 0,0-1 0 0 0,-1 0 0 0 0,1-1 0 0 0,-1 0 0 0 0,0 0-1 0 0,0 0 1 0 0,0 0 0 0 0,-1-1 0 0 0,10-10 0 0 0,-13 13-14 0 0,8-10-34 0 0,-1 0 0 0 0,0-1-1 0 0,0 0 1 0 0,-2-1-1 0 0,1 0 1 0 0,-2 0-1 0 0,0 0 1 0 0,7-25 0 0 0,-12 34-2 0 0,1 0 0 0 0,-1 0 0 0 0,0-1 1 0 0,0 1-1 0 0,-1 0 0 0 0,1-1 1 0 0,-1 1-1 0 0,-1 0 0 0 0,1-1 1 0 0,-1 1-1 0 0,0-1 0 0 0,0 1 1 0 0,0 0-1 0 0,-3-7 0 0 0,3 11 16 0 0,1 0-1 0 0,-1 0 0 0 0,0 0 1 0 0,0 0-1 0 0,0 1 1 0 0,0-1-1 0 0,0 0 0 0 0,0 0 1 0 0,0 1-1 0 0,-1-1 1 0 0,1 0-1 0 0,0 1 0 0 0,0-1 1 0 0,0 1-1 0 0,-1 0 1 0 0,1-1-1 0 0,0 1 0 0 0,-1 0 1 0 0,1 0-1 0 0,0 0 1 0 0,0 0-1 0 0,-1 0 0 0 0,1 0 1 0 0,0 0-1 0 0,-1 0 1 0 0,-1 1-1 0 0,-5 1-11 0 0,0 0 0 0 0,1 0-1 0 0,-9 4 1 0 0,13-5 19 0 0,-17 9-24 0 0,1 0 0 0 0,1 0 1 0 0,0 2-1 0 0,0 0 0 0 0,1 2 1 0 0,0 0-1 0 0,-23 26 0 0 0,13-15 31 0 0,-33 26 0 0 0,38-33 2 0 0,0 0 1 0 0,1 1 0 0 0,-24 30 0 0 0,24-22 73 0 0,-29 47 0 0 0,45-65-40 0 0,1 0-1 0 0,0 0 1 0 0,0 0 0 0 0,0 1-1 0 0,1-1 1 0 0,1 1-1 0 0,0 0 1 0 0,0-1 0 0 0,1 1-1 0 0,-1 13 1 0 0,2-19-26 0 0,1 0 0 0 0,-1 0 0 0 0,1 0 0 0 0,0 0 0 0 0,0 0 0 0 0,0 0 0 0 0,0 0 0 0 0,1-1 0 0 0,-1 1 0 0 0,1 0 0 0 0,0-1 0 0 0,0 1 0 0 0,1-1 0 0 0,3 5 0 0 0,-1-4 0 0 0,-1 0 1 0 0,1 0-1 0 0,0 0 1 0 0,-1-1 0 0 0,2 0-1 0 0,-1 0 1 0 0,0 0-1 0 0,11 4 1 0 0,1-2 8 0 0,0-1-1 0 0,0 0 1 0 0,0-2 0 0 0,1 1-1 0 0,30-2 1 0 0,-34-1 5 0 0,1-2 1 0 0,0 0-1 0 0,-1 0 0 0 0,0-1 0 0 0,1-1 1 0 0,-1-1-1 0 0,-1 0 0 0 0,1 0 0 0 0,-1-2 0 0 0,0 1 1 0 0,22-16-1 0 0,-34 21 3 0 0,9-4-368 0 0,-9 4 276 0 0,1-1-1081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54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446 135 9671 0 0,'-1'0'4307'0'0,"-10"-2"-3307"0"0,0 1 0 0 0,-1 0 1 0 0,1 0-1 0 0,-20 3 0 0 0,17-1-601 0 0,-1 2 0 0 0,1 0 1 0 0,-19 6-1 0 0,17-3-315 0 0,1 1 0 0 0,0 0 0 0 0,0 0 0 0 0,0 2 0 0 0,1 0 0 0 0,1 0 0 0 0,-17 16 1 0 0,9-4-62 0 0,2 0 0 0 0,0 2 1 0 0,1 0-1 0 0,2 1 0 0 0,-20 38 1 0 0,29-50-22 0 0,-10 27 1 0 0,16-35 3 0 0,0-1 0 0 0,0 1-1 0 0,0 0 1 0 0,0-1 0 0 0,1 1 0 0 0,-1 0 0 0 0,1 0 0 0 0,0 0-1 0 0,0 0 1 0 0,0-1 0 0 0,1 1 0 0 0,1 5 0 0 0,-2-7 4 0 0,1-1 1 0 0,-1 0-1 0 0,1 1 1 0 0,0-1-1 0 0,0 0 1 0 0,0 0-1 0 0,0 0 1 0 0,0 1-1 0 0,0-1 0 0 0,0 0 1 0 0,0 0-1 0 0,0 0 1 0 0,0-1-1 0 0,1 1 1 0 0,-1 0-1 0 0,0 0 1 0 0,1-1-1 0 0,-1 1 1 0 0,0 0-1 0 0,1-1 1 0 0,-1 0-1 0 0,1 1 0 0 0,-1-1 1 0 0,1 0-1 0 0,-1 0 1 0 0,1 0-1 0 0,-1 0 1 0 0,1 0-1 0 0,1 0 1 0 0,5 0 118 0 0,0-1 1 0 0,0-1 0 0 0,15-4 0 0 0,-21 6-114 0 0,39-13 153 0 0,0-2 1 0 0,-1-1-1 0 0,0-2 0 0 0,-2-2 1 0 0,57-38-1 0 0,-83 49-183 0 0,0 0 0 0 0,-1-1 0 0 0,0 0 0 0 0,18-23 0 0 0,-24 25 3 0 0,1 0-1 0 0,-1 0 1 0 0,-1 0 0 0 0,0 0 0 0 0,0-1-1 0 0,0 0 1 0 0,-1 1 0 0 0,0-1 0 0 0,1-10-1 0 0,-4 14-26 0 0,0 0 1 0 0,0 0-1 0 0,0 0 0 0 0,-1 1 0 0 0,1-1 0 0 0,-1 0 0 0 0,0 0 0 0 0,-1 0 0 0 0,1 1 0 0 0,-1-1 0 0 0,0 0 0 0 0,0 1 0 0 0,-4-7 0 0 0,-6-6-548 0 0,-23-30 1 0 0,28 39 342 0 0,-8-10-1683 0 0,-25-25-1 0 0,31 35 508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2:49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57 161 10135 0 0,'-5'-2'305'0'0,"-1"1"0"0"0,1 0 0 0 0,-1 0 0 0 0,-8 0-1 0 0,-2 1 3086 0 0,16 0-3346 0 0,0 0 0 0 0,0 0 1 0 0,0 0-1 0 0,0 0 0 0 0,-1 0 1 0 0,1 0-1 0 0,0 0 0 0 0,0 0 1 0 0,0 0-1 0 0,0 0 1 0 0,0 0-1 0 0,-1 0 0 0 0,1 0 1 0 0,0 0-1 0 0,0 0 0 0 0,0 0 1 0 0,0 0-1 0 0,-1 0 0 0 0,1 0 1 0 0,0 0-1 0 0,0 0 1 0 0,0 0-1 0 0,0 0 0 0 0,0 0 1 0 0,-1 0-1 0 0,1 1 0 0 0,0-1 1 0 0,0 0-1 0 0,0 0 0 0 0,0 0 1 0 0,0 0-1 0 0,0 0 0 0 0,0 0 1 0 0,0 1-1 0 0,-1-1 1 0 0,1 0-1 0 0,0 0 0 0 0,0 0 1 0 0,0 0-1 0 0,0 0 0 0 0,0 1 1 0 0,0-1-1 0 0,0 0 0 0 0,0 0 1 0 0,0 0-1 0 0,0 0 1 0 0,0 0-1 0 0,0 1 0 0 0,0-1 1 0 0,0 0-1 0 0,0 0 0 0 0,0 0 1 0 0,0 0-1 0 0,0 1 0 0 0,0-1 1 0 0,0 0-1 0 0,0 0 0 0 0,1 0 1 0 0,-1 0-1 0 0,0 0 1 0 0,0 0-1 0 0,0 1 0 0 0,0-1 1 0 0,0 0-1 0 0,0 0 0 0 0,0 0 1 0 0,9 8 365 0 0,-6-7-320 0 0,0 0 0 0 0,0 0 0 0 0,0 0 0 0 0,0-1 0 0 0,1 1 0 0 0,-1-1 0 0 0,0 1 0 0 0,1-1 0 0 0,-1 0 0 0 0,7-1 0 0 0,36-9 906 0 0,-21 4-566 0 0,614-123 1882 0 0,-611 123-2350 0 0,63-12-429 0 0,-74 16 327 0 0,-1 0 0 0 0,1 1 0 0 0,24 2 0 0 0,-37 0-48 0 0,-1-1 1 0 0,0 1 0 0 0,1 0 0 0 0,-1 0-1 0 0,6 3 1 0 0,-8-3-32 0 0,-1 0 1 0 0,1-1-1 0 0,-1 1 1 0 0,0 0-1 0 0,1 0 1 0 0,-1 0-1 0 0,0 0 1 0 0,1 0-1 0 0,-1 0 1 0 0,0 0-1 0 0,0 0 1 0 0,0 0-1 0 0,0 0 1 0 0,0 0-1 0 0,0 0 1 0 0,0 0-1 0 0,-1 0 1 0 0,1 0-1 0 0,0 0 1 0 0,-1 2-1 0 0,1-2-327 0 0,-4 11-5418 0 0</inkml:trace>
</inkml:ink>
</file>

<file path=ppt/ink/ink9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51:12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236 471 10591 0 0,'0'0'4682'0'0,"1"2"-2721"0"0,-1 24 1698 0 0,-1-24-3274 0 0,0 0-209 0 0,-7 4-89 0 0,7-5-21 0 0,-1 0-12 0 0,-1 0-51 0 0,0 0 0 0 0,0 0 1 0 0,1 0-1 0 0,-1-1 1 0 0,0 1-1 0 0,0-1 1 0 0,0 1-1 0 0,1-1 1 0 0,-1 0-1 0 0,0-1 1 0 0,0 1-1 0 0,0 0 1 0 0,-3-2-1 0 0,1 1 10 0 0,0-1-1 0 0,0 0 0 0 0,1 0 1 0 0,-1 0-1 0 0,0-1 1 0 0,-6-4-1 0 0,-4-5 21 0 0,1-1 0 0 0,1 0-1 0 0,-13-16 1 0 0,22 25-33 0 0,-4-6 2 0 0,-3-2 9 0 0,0 0 1 0 0,-13-22 0 0 0,22 31-11 0 0,1 0 1 0 0,-1 0-1 0 0,0 0 1 0 0,1-1-1 0 0,0 1 1 0 0,-1 0-1 0 0,1-1 1 0 0,1 1-1 0 0,-1-1 1 0 0,0 1-1 0 0,1-1 1 0 0,0 1 0 0 0,0-1-1 0 0,0 1 1 0 0,0-1-1 0 0,1 1 1 0 0,0-7-1 0 0,4-2-24 0 0,1 1-1 0 0,0-1 1 0 0,0 1 0 0 0,1 0-1 0 0,0 0 1 0 0,1 1 0 0 0,0 0-1 0 0,1 1 1 0 0,0-1 0 0 0,1 2-1 0 0,18-14 1 0 0,4 0-91 0 0,0 1-1 0 0,59-26 0 0 0,-59 33-57 0 0,38-13 0 0 0,-52 22 163 0 0,-1 0 0 0 0,1 2 0 0 0,36-4 0 0 0,-34 7 100 0 0,-3 4-10 0 0,-3 3-1 0 0,-5 0-2 0 0,-8-6-67 0 0,0 0 0 0 0,0 0 1 0 0,0 1-1 0 0,0-1 1 0 0,0 0-1 0 0,0 1 0 0 0,0-1 1 0 0,-1 0-1 0 0,1 1 1 0 0,-1-1-1 0 0,1 1 0 0 0,-1-1 1 0 0,0 1-1 0 0,1 0 1 0 0,-1-1-1 0 0,0 1 1 0 0,0-1-1 0 0,0 1 0 0 0,0 2 1 0 0,-1 0 16 0 0,1 0 0 0 0,-1 0 0 0 0,0 0 0 0 0,0 0 0 0 0,-2 6 0 0 0,-79 147 712 0 0,71-137-722 0 0,-54 82-18 0 0,53-84 0 0 0,7-11-7 0 0,0 0 1 0 0,-1 0-1 0 0,0-1 0 0 0,0 0 0 0 0,0 0 0 0 0,-1 0 1 0 0,0-1-1 0 0,0 0 0 0 0,-1 0 0 0 0,1-1 0 0 0,-12 6 1 0 0,13-8-285 0 0,0 0 1 0 0,0 0 0 0 0,0 0-1 0 0,0-1 1 0 0,0 0 0 0 0,0 0-1 0 0,0-1 1 0 0,0 1 0 0 0,0-1-1 0 0,-1-1 1 0 0,1 1 0 0 0,0-1-1 0 0,0 0 1 0 0,0-1 0 0 0,0 1-1 0 0,-8-4 1 0 0,1-3-2655 0 0,3 1 1379 0 0</inkml:trace>
</inkml:ink>
</file>

<file path=ppt/ink/ink9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51:12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88 14479 0 0,'3'-8'284'0'0,"0"1"0"0"0,0-1 0 0 0,0 1 0 0 0,1-1 0 0 0,0 1 0 0 0,0 0-1 0 0,0 0 1 0 0,1 1 0 0 0,1 0 0 0 0,9-11 2701 0 0,-14 19-2745 0 0,0 10-239 0 0,0 0-1 0 0,-1-1 1 0 0,-1 1 0 0 0,1 0-1 0 0,-2 0 1 0 0,0 0 0 0 0,0-1-1 0 0,-1 1 1 0 0,0-1-1 0 0,-8 16 1 0 0,-7 14-41 0 0,-34 55 0 0 0,32-62 33 0 0,-64 118 559 0 0,-123 312 0 0 0,204-456-531 0 0,-49 124 81 0 0,49-122-206 0 0,2-8-165 0 0,3-5-369 0 0,44-49-2376 0 0,-28 28 1540 0 0</inkml:trace>
</inkml:ink>
</file>

<file path=ppt/ink/ink9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51:13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47 198 2303 0 0,'21'-58'419'0'0,"-17"47"3758"0"0,-1-1 4282 0 0,-32 107-6537 0 0,-2 9-829 0 0,26-85-977 0 0,2 0 1 0 0,0 0 0 0 0,-1 30-1 0 0,5-43-76 0 0,-1 1 0 0 0,0-1 0 0 0,1 1 0 0 0,0-1 0 0 0,1 0-1 0 0,0 0 1 0 0,-1 1 0 0 0,2-1 0 0 0,-1 0 0 0 0,1 0 0 0 0,0-1 0 0 0,0 1 0 0 0,1-1-1 0 0,-1 1 1 0 0,1-1 0 0 0,1 0 0 0 0,5 5 0 0 0,0-1 159 0 0,0-1 1 0 0,1-1-1 0 0,0 0 1 0 0,0 0-1 0 0,1-1 1 0 0,0 0-1 0 0,15 4 1 0 0,-25-9-36 0 0,10-2 126 0 0,-8 0-230 0 0,0 0 1 0 0,-1 0-1 0 0,1 0 0 0 0,-1 0 0 0 0,1-1 1 0 0,-1 1-1 0 0,1-1 0 0 0,-1 0 0 0 0,0 0 1 0 0,0 0-1 0 0,0 0 0 0 0,0-1 0 0 0,0 1 1 0 0,-1-1-1 0 0,5-4 0 0 0,2-5 195 0 0,-1-1 0 0 0,12-22 0 0 0,3-4 176 0 0,48-58 503 0 0,57-87-633 0 0,-123 176-537 0 0,0 0 1 0 0,0 0-1 0 0,0 0 1 0 0,-2-1-1 0 0,1 0 0 0 0,-1 0 1 0 0,0 0-1 0 0,-1 0 1 0 0,0 0-1 0 0,0 0 1 0 0,0-18-1 0 0,3-6-2363 0 0,-2 19-2743 0 0,0 3-797 0 0</inkml:trace>
</inkml:ink>
</file>

<file path=ppt/ink/ink9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51:13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92 12031 0 0,'0'0'1091'0'0,"1"-1"-899"0"0,30-28 2595 0 0,38-25-1 0 0,-65 48 232 0 0,-9 5-2496 0 0,-13 4-774 0 0,6 6 252 0 0,1 0 0 0 0,0 0 0 0 0,0 1 0 0 0,-13 16 0 0 0,-17 15 0 0 0,-1 0 0 0 0,-59 71 0 0 0,19-18 0 0 0,79-90 0 0 0,-1-1 0 0 0,1 0 0 0 0,0 1 0 0 0,0 0 0 0 0,0 0 0 0 0,1-1 0 0 0,-1 2 0 0 0,1-1 0 0 0,0 0 0 0 0,0 0 0 0 0,1 1 0 0 0,-1-1 0 0 0,-1 10 0 0 0,3-13 0 0 0,-1-1 0 0 0,1 1 0 0 0,0 0 0 0 0,0-1 0 0 0,0 1 0 0 0,0 0 0 0 0,0 0 0 0 0,0-1 0 0 0,0 1 0 0 0,0 0 0 0 0,0-1 0 0 0,0 1 0 0 0,0 0 0 0 0,0-1 0 0 0,0 1 0 0 0,1 0 0 0 0,-1 0 0 0 0,0-1 0 0 0,0 1 0 0 0,1-1 0 0 0,-1 1 0 0 0,1 0 0 0 0,-1-1 0 0 0,0 1 0 0 0,2 0 0 0 0,0 1 0 0 0,0 1 0 0 0,0-1 0 0 0,0 1 0 0 0,1-1 0 0 0,-1 0 0 0 0,1 0 0 0 0,-1 0-1 0 0,1 0 1 0 0,0 0 0 0 0,0 0 0 0 0,0-1 0 0 0,0 1 0 0 0,0-1 0 0 0,7 2 0 0 0,4 0 24 0 0,0 0 0 0 0,14 1 1 0 0,-7-2 59 0 0,124 18 736 0 0,-112-16-617 0 0,-28-4-193 0 0,-1 1 0 0 0,0-1 0 0 0,0 1 0 0 0,1-1 0 0 0,-1-1 0 0 0,0 1 0 0 0,1 0 1 0 0,-1-1-1 0 0,0 0 0 0 0,0 0 0 0 0,0 0 0 0 0,0-1 0 0 0,6-2 0 0 0,7-5 4 0 0,0 0-819 0 0,33-22-1 0 0,-36 20-133 0 0</inkml:trace>
</inkml:ink>
</file>

<file path=ppt/ink/ink9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51:14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36 9671 0 0,'0'0'440'0'0,"1"-2"-5"0"0,3-4-279 0 0,8-15 8155 0 0,-6 15-2965 0 0,-5 9-5315 0 0,1 1 0 0 0,0-1 0 0 0,-1 0 0 0 0,1 1 0 0 0,-1 0 0 0 0,0-1 0 0 0,0 1 0 0 0,-1 0 0 0 0,1-1 0 0 0,-1 1 0 0 0,0 0 0 0 0,0 0 0 0 0,0 0 0 0 0,0-1 0 0 0,-1 1 0 0 0,-1 7 0 0 0,-2 7-2 0 0,-2 1 0 0 0,-8 19 0 0 0,8-22-35 0 0,-40 90 62 0 0,20-48-64 0 0,0-6-736 0 0,25-50 408 0 0</inkml:trace>
</inkml:ink>
</file>

<file path=ppt/ink/ink9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51:14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5983 0 0,'0'0'648'0'0,"8"14"-648"0"0,-3 0 0 0 0,-1-3 0 0 0,1 0 376 0 0,0 0 56 0 0</inkml:trace>
</inkml:ink>
</file>

<file path=ppt/ink/ink9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51:14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21 337 15951 0 0,'0'0'772'0'0,"0"2"-334"0"0,1 0-326 0 0,-1 2 25 0 0,-6 9 140 0 0,-4 2-179 0 0,9-13 323 0 0,-3 6 2148 0 0,9-10-2609 0 0,0-1-1 0 0,0 0 1 0 0,0 0-1 0 0,0 0 1 0 0,-1 0-1 0 0,1-1 1 0 0,-1 0-1 0 0,5-4 1 0 0,3-6-204 0 0,12-19-1 0 0,1-2-32 0 0,4-1 201 0 0,107-126-2 0 0,-127 152 156 0 0,1 1-1 0 0,0 1 1 0 0,0-1-1 0 0,20-11 1 0 0,-26 18 1 0 0,0 0 0 0 0,0 0 1 0 0,1 0-1 0 0,-1 1 1 0 0,0 0-1 0 0,0 0 0 0 0,9-1 1 0 0,-11 1-13 0 0,1 1 0 0 0,0 1 1 0 0,-1-1-1 0 0,1 0 0 0 0,-1 0 1 0 0,1 1-1 0 0,-1 0 0 0 0,1-1 0 0 0,-1 1 1 0 0,0 0-1 0 0,1 0 0 0 0,-1 0 1 0 0,0 1-1 0 0,4 2 0 0 0,0 1-27 0 0,0 1-1 0 0,0 0 1 0 0,0 0-1 0 0,-1 1 1 0 0,0 0-1 0 0,0 0 1 0 0,-1 0-1 0 0,0 0 1 0 0,0 1 0 0 0,-1 0-1 0 0,0 0 1 0 0,0 0-1 0 0,-1 0 1 0 0,3 15-1 0 0,-1 4 80 0 0,-1 1 0 0 0,-1-1-1 0 0,-3 34 1 0 0,-2 4-46 0 0,-19 97 1 0 0,24-142-2378 0 0</inkml:trace>
</inkml:ink>
</file>

<file path=ppt/ink/ink9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51:15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493 198 2759 0 0,'1'-1'207'0'0,"10"-5"3094"0"0,-1-1 1 0 0,-1 0-1 0 0,18-16 1 0 0,-22 17-2885 0 0,0 0 1 0 0,0 1-1 0 0,-1-2 1 0 0,0 1 0 0 0,0 0-1 0 0,0-1 1 0 0,4-12 0 0 0,-7 16-296 0 0,1-1 1 0 0,-1 0 0 0 0,0 0 0 0 0,0 0 0 0 0,-1 0 0 0 0,1 0 0 0 0,-1 0 0 0 0,0 0 0 0 0,0 0-1 0 0,0 0 1 0 0,0 0 0 0 0,-1 0 0 0 0,0 0 0 0 0,0 0 0 0 0,0 0 0 0 0,0 0 0 0 0,-3-6 0 0 0,3 9-121 0 0,1 0 0 0 0,-1 0 1 0 0,0 0-1 0 0,0 0 1 0 0,0 0-1 0 0,0 0 1 0 0,0 0-1 0 0,0 0 1 0 0,0 1-1 0 0,-1-1 1 0 0,1 0-1 0 0,0 1 1 0 0,0-1-1 0 0,0 1 1 0 0,-1-1-1 0 0,1 1 1 0 0,0-1-1 0 0,-1 1 1 0 0,1 0-1 0 0,0 0 1 0 0,-1 0-1 0 0,1 0 1 0 0,0 0-1 0 0,-1 0 1 0 0,1 0-1 0 0,0 0 1 0 0,-1 0-1 0 0,1 1 1 0 0,-3 0-1 0 0,-2 1-7 0 0,0 0-1 0 0,0 1 0 0 0,0 0 1 0 0,0 1-1 0 0,0-1 0 0 0,1 1 1 0 0,-1 0-1 0 0,1 0 0 0 0,0 1 1 0 0,0 0-1 0 0,1 0 0 0 0,0 0 1 0 0,-1 0-1 0 0,2 0 0 0 0,-1 1 1 0 0,-4 9-1 0 0,-3 6-18 0 0,2 0 0 0 0,0 1 0 0 0,-8 31 0 0 0,16-51 24 0 0,-3 11 0 0 0,1-1 0 0 0,0 1 0 0 0,0 0 0 0 0,1 0 0 0 0,0 25 0 0 0,5-22 0 0 0,1-12 0 0 0,-2-3 0 0 0,6 5 0 0 0,-7-6 2 0 0,1 0 0 0 0,0 0 0 0 0,-1 0 0 0 0,1-1 0 0 0,0 1 0 0 0,-1-1 0 0 0,1 1 0 0 0,-1-1 0 0 0,1 1 0 0 0,-1-1 0 0 0,1 0 0 0 0,-1 0 0 0 0,1 1 0 0 0,2-3 0 0 0,20-17 39 0 0,-21 17-48 0 0,42-48 125 0 0,-59 67-167 0 0,1 0 0 0 0,0 0 0 0 0,1 1 0 0 0,1 1 0 0 0,1 0 0 0 0,-12 28 0 0 0,5-2-5 0 0,-22 82 0 0 0,26-68-78 0 0,-9 112 1 0 0,13 63-336 0 0,-13 118 162 0 0,12-300 782 0 0,-2-1 0 0 0,-2 0 0 0 0,-22 54 0 0 0,28-87-27 0 0,0 0-1 0 0,-1-1 1 0 0,0 0-1 0 0,-1 0 1 0 0,-17 19 0 0 0,19-25-293 0 0,-1-1 0 0 0,-1 1 1 0 0,1-2-1 0 0,-1 1 0 0 0,0-2 0 0 0,-1 1 1 0 0,0-1-1 0 0,-16 7 0 0 0,27-14-147 0 0,-1 0 0 0 0,0 1 0 0 0,1-1-1 0 0,-1 0 1 0 0,0 0 0 0 0,1 0 0 0 0,-1 0-1 0 0,0 0 1 0 0,1 0 0 0 0,-1 0 0 0 0,0 0-1 0 0,1 0 1 0 0,-1 0 0 0 0,0 0 0 0 0,1 0-1 0 0,-1 0 1 0 0,0-1 0 0 0,1 1-1 0 0,-1 0 1 0 0,1 0 0 0 0,-1-1 0 0 0,0 1-1 0 0,1-1 1 0 0,-1 1 0 0 0,1 0 0 0 0,-1-1-1 0 0,1 1 1 0 0,-1-1 0 0 0,1 1 0 0 0,0-1-1 0 0,-1 1 1 0 0,1-1 0 0 0,-1 1 0 0 0,1-1-1 0 0,0 0 1 0 0,0 1 0 0 0,-1-1 0 0 0,1 0-1 0 0,0 1 1 0 0,0-1 0 0 0,0-1 0 0 0,-1-1 1 0 0,0 0 0 0 0,0-1 0 0 0,1 1 1 0 0,-1 0-1 0 0,1-1 0 0 0,0-4 0 0 0,10-62 4 0 0,-5 36-257 0 0,2-66 0 0 0,-7 76-877 0 0,-1-1 0 0 0,-1 1 1 0 0,-2-1-1 0 0,0 1 0 0 0,-1 0 0 0 0,-14-37 0 0 0,12 42-73 0 0</inkml:trace>
</inkml:ink>
</file>

<file path=ppt/ink/ink9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51:16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1137 7743 0 0,'0'0'704'0'0,"-10"4"7420"0"0,10-5-8090 0 0,0 1 0 0 0,0 0-1 0 0,0 0 1 0 0,0 0 0 0 0,1 0 0 0 0,-1 0-1 0 0,0 0 1 0 0,0 0 0 0 0,0 0 0 0 0,0 0-1 0 0,0 0 1 0 0,0 0 0 0 0,0 0 0 0 0,0 0-1 0 0,1 0 1 0 0,-1 0 0 0 0,0 0-1 0 0,0 0 1 0 0,0 0 0 0 0,0 0 0 0 0,0 0-1 0 0,0 1 1 0 0,0-1 0 0 0,0 0 0 0 0,0 0-1 0 0,0 0 1 0 0,1 0 0 0 0,-1 0 0 0 0,0 0-1 0 0,0 0 1 0 0,0 0 0 0 0,0 0-1 0 0,0 0 1 0 0,0 0 0 0 0,0 0 0 0 0,0 0-1 0 0,0 1 1 0 0,0-1 0 0 0,0 0 0 0 0,0 0-1 0 0,0 0 1 0 0,0 0 0 0 0,0 0 0 0 0,0 0-1 0 0,0 0 1 0 0,0 0 0 0 0,0 1-1 0 0,0-1 1 0 0,0 0 0 0 0,0 0 0 0 0,0 0-1 0 0,0 0 1 0 0,0 0 0 0 0,0 0 0 0 0,0 0-1 0 0,0 0 1 0 0,0 1 0 0 0,0-1 0 0 0,0 0-1 0 0,0 0 1 0 0,0 0 0 0 0,0 0-1 0 0,0 0 1 0 0,0 0 0 0 0,0 0 0 0 0,0 0-1 0 0,0 0 1 0 0,-1 0 0 0 0,13-7 672 0 0,15-16-136 0 0,-4-4-127 0 0,-2-1-1 0 0,33-57 0 0 0,25-70-269 0 0,55-186-1157 0 0,-109 258 453 0 0,-4-1 0 0 0,13-107 0 0 0,-29 153 418 0 0,-1 14-17 0 0,1-34 0 0 0,-14 70 76 0 0,-17 39 97 0 0,2 1 0 0 0,-26 81 0 0 0,9-21 10 0 0,-127 317 109 0 0,85-213-250 0 0,-33 78 96 0 0,94-243-2 0 0,-152 321 55 0 0,148-327-57 0 0,14-28 173 0 0,2 1 0 0 0,0 0 0 0 0,1 1-1 0 0,0-1 1 0 0,-10 39 0 0 0,18-51-140 0 0,0-3-9 0 0,1 1 0 0 0,0-1 0 0 0,0 1 0 0 0,0 0-1 0 0,0-1 1 0 0,0 1 0 0 0,1-1 0 0 0,-1 1 0 0 0,3 5 0 0 0,-3-7-68 0 0,0-1-1 0 0,1 1 0 0 0,-1 0 1 0 0,0 0-1 0 0,0 0 0 0 0,0 0 1 0 0,0 0-1 0 0,-1-1 0 0 0,1 1 1 0 0,0 0-1 0 0,-1 0 0 0 0,0 0 1 0 0,1-1-1 0 0,-1 1 0 0 0,0 0 1 0 0,0-1-1 0 0,0 1 0 0 0,0 0 1 0 0,0-1-1 0 0,0 1 0 0 0,0-1 1 0 0,0 0-1 0 0,-3 3 0 0 0,-1 2-141 0 0,-146 175-1899 0 0,148-178 2072 0 0,-54 65 9 0 0,53-63-75 0 0,8-7 11 0 0,8-10-45 0 0,-10 10 85 0 0,15-15-120 0 0</inkml:trace>
</inkml:ink>
</file>

<file path=ppt/ink/ink9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51:16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13 175 5983 0 0,'0'0'464'0'0,"-1"1"47"0"0,-1 1-93 0 0,1-1-1 0 0,0 0 1 0 0,0 0 0 0 0,0 1 0 0 0,1-1-1 0 0,-1 1 1 0 0,0-1 0 0 0,0 1-1 0 0,1-1 1 0 0,-1 1 0 0 0,1-1 0 0 0,-1 1-1 0 0,1 0 1 0 0,0-1 0 0 0,0 1-1 0 0,0 0 1 0 0,0-1 0 0 0,0 1 0 0 0,0 2-1 0 0,1-3-168 0 0,-1 1 0 0 0,1 0 0 0 0,0-1 0 0 0,0 1 0 0 0,-1-1 0 0 0,1 0 0 0 0,0 1 0 0 0,0-1 0 0 0,1 1 0 0 0,-1-1 0 0 0,0 0 0 0 0,0 0 0 0 0,1 0 0 0 0,-1 0 0 0 0,3 2 0 0 0,1 0-35 0 0,1-1-1 0 0,0 1 1 0 0,0-1-1 0 0,0 0 1 0 0,0-1-1 0 0,0 1 1 0 0,0-1-1 0 0,0 0 1 0 0,10 0-1 0 0,12-2 199 0 0,1-2 1 0 0,-1 0-1 0 0,0-2 0 0 0,43-13 0 0 0,-12-1 106 0 0,61-30-1 0 0,-81 32-430 0 0,80-39 400 0 0,-97 44-608 0 0,-1 0-1 0 0,-1-2 1 0 0,28-22-1 0 0,-44 31-1887 0 0,-10 7-250 0 0,5-1 2415 0 0,-11 4-1532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2:49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 9703 0 0,'0'0'875'0'0,"-8"6"894"0"0,-22 19 283 0 0,2 1 0 0 0,-33 39 0 0 0,-32 29-777 0 0,68-71-966 0 0,1 1 1 0 0,0 1-1 0 0,-38 54 0 0 0,57-71-246 0 0,4-6-56 0 0,-1 0-1 0 0,1 0 1 0 0,-1 0-1 0 0,1 1 0 0 0,0-1 1 0 0,0 0-1 0 0,0 1 1 0 0,0-1-1 0 0,1 1 1 0 0,-1-1-1 0 0,1 1 1 0 0,-1 0-1 0 0,1-1 0 0 0,0 1 1 0 0,0 0-1 0 0,0-1 1 0 0,0 1-1 0 0,0-1 1 0 0,1 4-1 0 0,0-6-3 0 0,-1 1 0 0 0,0-1 1 0 0,1 1-1 0 0,-1-1 0 0 0,1 1 0 0 0,-1-1 0 0 0,1 1 0 0 0,-1-1 0 0 0,1 1 1 0 0,-1-1-1 0 0,1 0 0 0 0,-1 1 0 0 0,1-1 0 0 0,-1 0 0 0 0,1 1 0 0 0,0-1 1 0 0,-1 0-1 0 0,1 0 0 0 0,-1 0 0 0 0,1 1 0 0 0,1-1 0 0 0,-1 0 8 0 0,4 1 5 0 0,-1 0 0 0 0,0 0 0 0 0,1 0 0 0 0,0-1 0 0 0,-1 1-1 0 0,1-1 1 0 0,-1 0 0 0 0,1-1 0 0 0,5 0 0 0 0,42-12 167 0 0,-34 7-133 0 0,23-7-1 0 0,44-22 0 0 0,-60 24-5 0 0,1-1-39 0 0,33-23 0 0 0,-20 12 6 0 0,-34 21 3 0 0,17-16 25 0 0,-20 17-41 0 0,0-1-1 0 0,0 0 1 0 0,0-1-1 0 0,-1 1 0 0 0,1 0 1 0 0,-1 0-1 0 0,1-1 1 0 0,-1 1-1 0 0,0 0 1 0 0,0-1-1 0 0,0 0 0 0 0,0 1 1 0 0,0-1-1 0 0,-1 1 1 0 0,1-1-1 0 0,-1 0 1 0 0,0 0-1 0 0,0 1 1 0 0,0-1-1 0 0,0 0 0 0 0,0 1 1 0 0,-1-4-1 0 0,1-4-2 0 0,0 7-16 0 0,0 0 1 0 0,0 1-1 0 0,0-1 0 0 0,0 0 0 0 0,0 1 1 0 0,-1-1-1 0 0,1 1 0 0 0,-1-1 0 0 0,0 0 1 0 0,0 1-1 0 0,0-1 0 0 0,0 1 0 0 0,0 0 1 0 0,0-1-1 0 0,-1 1 0 0 0,1 0 0 0 0,-1 0 1 0 0,1 0-1 0 0,-3-2 0 0 0,2 2-14 0 0,-1 1 0 0 0,1 0 0 0 0,-1-1 0 0 0,1 1 0 0 0,-1 0 0 0 0,1 1 0 0 0,-1-1 0 0 0,0 0 0 0 0,0 1 0 0 0,1 0 0 0 0,-1-1 0 0 0,0 1 0 0 0,1 0 0 0 0,-6 1 0 0 0,-2 1-145 0 0,-1 0-1 0 0,1 1 1 0 0,-1 0 0 0 0,1 1-1 0 0,0 1 1 0 0,0-1-1 0 0,1 1 1 0 0,-11 7-1 0 0,-13 7-1544 0 0,10-8-4618 0 0</inkml:trace>
</inkml:ink>
</file>

<file path=ppt/ink/ink9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51:17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 16671 0 0,'0'0'2430'0'0,"-2"0"-1753"0"0,-1 0-611 0 0,0 1 1 0 0,-1 0-1 0 0,1 0 1 0 0,0 0-1 0 0,0 0 1 0 0,0 0-1 0 0,0 1 1 0 0,0-1-1 0 0,0 1 1 0 0,0 0-1 0 0,0 0 1 0 0,1 0-1 0 0,-1 0 1 0 0,1 1-1 0 0,-1-1 1 0 0,1 1-1 0 0,-3 3 1 0 0,-5 7 215 0 0,1 0 1 0 0,-10 19 0 0 0,-6 12-231 0 0,9-18 23 0 0,2 1 0 0 0,-20 50 0 0 0,21-46-141 0 0,10-25 50 0 0,0 1 0 0 0,0-1 0 0 0,1 1-1 0 0,0 0 1 0 0,0 0 0 0 0,0 0-1 0 0,1 0 1 0 0,0 0 0 0 0,1 1 0 0 0,-1-1-1 0 0,2 10 1 0 0,1-6 16 0 0,5-3 0 0 0,-5-6 5 0 0,1-1 1 0 0,-1 0-1 0 0,0 0 0 0 0,1 0 0 0 0,-1 0 0 0 0,1 0 0 0 0,-1 0 1 0 0,1-1-1 0 0,-1 1 0 0 0,1-1 0 0 0,0 0 0 0 0,-1 0 1 0 0,1 0-1 0 0,-1 0 0 0 0,1 0 0 0 0,-1 0 0 0 0,1-1 1 0 0,0 1-1 0 0,-1-1 0 0 0,1 0 0 0 0,-1 0 0 0 0,0 0 0 0 0,1 0 1 0 0,2-2-1 0 0,3-1 20 0 0,1-1 0 0 0,-1-1 1 0 0,1 1-1 0 0,-2-1 0 0 0,9-8 0 0 0,-2 1-3 0 0,-1-1 0 0 0,0-1 0 0 0,-1 0 0 0 0,-1-1 0 0 0,0 0-1 0 0,-1-1 1 0 0,11-26 0 0 0,-18 35-8 0 0,0 0-1 0 0,-1-1 1 0 0,0 1-1 0 0,0-1 0 0 0,-1 1 1 0 0,0-1-1 0 0,-1 0 1 0 0,0 1-1 0 0,0-1 1 0 0,-2-11-1 0 0,1 16-20 0 0,0-1-1 0 0,1 1 1 0 0,-1 0 0 0 0,-1 0-1 0 0,1 0 1 0 0,-1 0-1 0 0,1 1 1 0 0,-1-1 0 0 0,0 0-1 0 0,-1 1 1 0 0,1-1-1 0 0,-1 1 1 0 0,1 0 0 0 0,-1 0-1 0 0,0 0 1 0 0,0 0 0 0 0,0 0-1 0 0,-1 1 1 0 0,1-1-1 0 0,-1 1 1 0 0,1 0 0 0 0,-1 0-1 0 0,-6-2 1 0 0,8 3-47 0 0,-1 0 0 0 0,0 1 0 0 0,0-1 0 0 0,0 1 0 0 0,0 0 1 0 0,1 0-1 0 0,-1 0 0 0 0,0 0 0 0 0,0 0 0 0 0,0 1 0 0 0,0-1 0 0 0,0 1 0 0 0,1 0 0 0 0,-1 0 1 0 0,0 0-1 0 0,-3 2 0 0 0,4-2-387 0 0</inkml:trace>
</inkml:ink>
</file>

<file path=ppt/ink/ink9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51:17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86 515 12751 0 0,'0'0'1527'0'0,"-1"2"-648"0"0,-1 0-398 0 0,1 0 0 0 0,-1 0 0 0 0,0 0-1 0 0,-1-1 1 0 0,1 1 0 0 0,0-1 0 0 0,0 1 0 0 0,-1-1 0 0 0,1 0 0 0 0,-1 0 0 0 0,1 0 0 0 0,-1 0 0 0 0,1 0 0 0 0,-5 0 0 0 0,6-1-424 0 0,0 0-1 0 0,0 0 0 0 0,0 0 1 0 0,0 0-1 0 0,0 0 1 0 0,0 0-1 0 0,1-1 1 0 0,-1 1-1 0 0,0 0 0 0 0,0-1 1 0 0,0 1-1 0 0,1-1 1 0 0,-1 1-1 0 0,0-1 0 0 0,0 1 1 0 0,1-1-1 0 0,-2 0 1 0 0,-11-14 338 0 0,10 11-227 0 0,1 3-152 0 0,1-1 1 0 0,-1 0-1 0 0,1 0 1 0 0,0 0-1 0 0,0 0 1 0 0,0-1-1 0 0,0 1 1 0 0,0 0-1 0 0,0 0 1 0 0,0 0 0 0 0,1-1-1 0 0,-1 1 1 0 0,1 0-1 0 0,0-5 1 0 0,0 2 32 0 0,0 0 0 0 0,1 1 0 0 0,0-1 0 0 0,0 1 0 0 0,0-1 0 0 0,0 1-1 0 0,3-6 1 0 0,3-3 82 0 0,0-1-1 0 0,1 1 1 0 0,16-19-1 0 0,131-158-571 0 0,-52 66 87 0 0,-96 115-8 0 0,14-16 246 0 0,-2 13-3265 0 0,-12 9 1723 0 0</inkml:trace>
</inkml:ink>
</file>

<file path=ppt/ink/ink9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51:18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143 339 3679 0 0,'0'0'167'0'0,"-2"0"-7"0"0,-52 9 1855 0 0,51-9-1609 0 0,0 1 0 0 0,0 0 0 0 0,0 0 0 0 0,0 0 1 0 0,0 0-1 0 0,0 0 0 0 0,0 0 0 0 0,0 1 0 0 0,0-1 0 0 0,0 1 1 0 0,1 0-1 0 0,-1 0 0 0 0,1 0 0 0 0,-1 0 0 0 0,1 1 0 0 0,0-1 1 0 0,-3 4-1 0 0,0 2 239 0 0,0 0 1 0 0,0 0-1 0 0,1 1 1 0 0,-5 11-1 0 0,8-18-277 0 0,-5 16 4641 0 0,22-50-4486 0 0,-12 23-489 0 0,0 0 0 0 0,1 1 0 0 0,0-1 0 0 0,5-7-1 0 0,36-51 187 0 0,-7 9-53 0 0,-4 18-200 0 0,-33 37 28 0 0,1 0 1 0 0,0 1-1 0 0,0 0 1 0 0,0-1-1 0 0,0 1 1 0 0,0 1-1 0 0,0-1 1 0 0,1 0-1 0 0,-1 1 1 0 0,7-3-1 0 0,-6 4-37 0 0,-1 0 38 0 0,0 0 1 0 0,0 0-1 0 0,0 0 1 0 0,-1 1-1 0 0,1 0 0 0 0,0-1 1 0 0,0 1-1 0 0,0 0 1 0 0,0 0-1 0 0,0 0 1 0 0,-1 1-1 0 0,1-1 1 0 0,-1 1-1 0 0,1-1 1 0 0,-1 1-1 0 0,1 0 0 0 0,-1 0 1 0 0,0 0-1 0 0,0 0 1 0 0,4 5-1 0 0,-4-3 1 0 0,0 0 0 0 0,1 0 0 0 0,-1 0 0 0 0,-1 0 0 0 0,1 0-1 0 0,-1 1 1 0 0,1-1 0 0 0,-1 1 0 0 0,0-1 0 0 0,-1 1 0 0 0,1-1 0 0 0,-1 1 0 0 0,0-1-1 0 0,-1 9 1 0 0,0-4 1 0 0,0-1 0 0 0,0 0 0 0 0,-1 0 0 0 0,0 0 0 0 0,-1 0-1 0 0,0 0 1 0 0,-5 10 0 0 0,0-6 65 0 0,-1-1-3 0 0,9-11-85 0 0,0 0 0 0 0,0 0 0 0 0,-1 0 0 0 0,1 0 0 0 0,0 1 0 0 0,0-1 0 0 0,0 0 0 0 0,-1 0 0 0 0,1 0 0 0 0,0 0 0 0 0,0 0 0 0 0,-1 0 0 0 0,1 0 1 0 0,0 0-1 0 0,0 0 0 0 0,-1 0 0 0 0,1 0 0 0 0,0 0 0 0 0,0 0 0 0 0,-1 0 0 0 0,1 0 0 0 0,0 0 0 0 0,-1 0 0 0 0,1 0 0 0 0,0 0 0 0 0,0 0 0 0 0,-1 0 0 0 0,1 0 0 0 0,0 0 0 0 0,0 0 0 0 0,0-1 1 0 0,-1 1-1 0 0,1 0 0 0 0,0 0 0 0 0,0 0 0 0 0,0 0 0 0 0,-1-1 0 0 0,10-14-409 0 0,1 0 0 0 0,1 1 0 0 0,18-21 0 0 0,3-3 83 0 0,7-11 326 0 0,2 1 0 0 0,85-75 1 0 0,-120 118 117 0 0,0 0 0 0 0,0 1 1 0 0,1-1-1 0 0,-1 1 0 0 0,1 0 1 0 0,0 1-1 0 0,15-5 1 0 0,-20 7-56 0 0,1 0 0 0 0,0 1 1 0 0,0 0-1 0 0,0-1 0 0 0,-1 1 1 0 0,1 0-1 0 0,0 0 1 0 0,0 1-1 0 0,0-1 0 0 0,-1 1 1 0 0,1-1-1 0 0,0 1 1 0 0,0 0-1 0 0,-1 0 0 0 0,1 0 1 0 0,-1 0-1 0 0,1 1 0 0 0,-1-1 1 0 0,1 1-1 0 0,-1-1 1 0 0,0 1-1 0 0,0 0 0 0 0,0 0 1 0 0,4 4-1 0 0,-3-3-35 0 0,0 1 0 0 0,-1-1 0 0 0,1 1 1 0 0,-1 0-1 0 0,0 0 0 0 0,0 0 0 0 0,0 0 0 0 0,-1 0 0 0 0,0 1 0 0 0,1-1 0 0 0,-1 0 0 0 0,-1 1 0 0 0,1-1 1 0 0,-1 1-1 0 0,1-1 0 0 0,-1 1 0 0 0,-1-1 0 0 0,1 0 0 0 0,0 1 0 0 0,-2 5 0 0 0,-3 7 2 0 0,0 0-1 0 0,-2 0 1 0 0,-14 29 0 0 0,2-5 100 0 0,-7 29-46 0 0,25-68-1087 0 0</inkml:trace>
</inkml:ink>
</file>

<file path=ppt/ink/ink9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51:18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0 16959 0 0,'0'0'1891'0'0,"-1"1"-1443"0"0,-4 3-245 0 0,0 0 0 0 0,0 1 1 0 0,0-1-1 0 0,0 1 0 0 0,1 0 0 0 0,0 0 1 0 0,0 1-1 0 0,1-1 0 0 0,-1 1 1 0 0,-3 8-1 0 0,2-3-124 0 0,0 1-1 0 0,1-1 1 0 0,1 1 0 0 0,0 0 0 0 0,0 0-1 0 0,1 0 1 0 0,-1 24 0 0 0,3-30-63 0 0,1 0-1 0 0,-1 0 1 0 0,1 0 0 0 0,0 0-1 0 0,1 0 1 0 0,-1 0 0 0 0,1-1-1 0 0,0 1 1 0 0,1-1 0 0 0,-1 1-1 0 0,1-1 1 0 0,0 0 0 0 0,0 0-1 0 0,1 0 1 0 0,-1 0 0 0 0,1-1-1 0 0,0 1 1 0 0,7 4 0 0 0,-1-2 271 0 0,1 0 0 0 0,0-1 1 0 0,0 0-1 0 0,0-1 0 0 0,1 0 1 0 0,0-1-1 0 0,0 0 0 0 0,0-1 1 0 0,15 2-1 0 0,-25-5-180 0 0,0 0-79 0 0,-1 0 0 0 0,1-1 0 0 0,0 1 0 0 0,0-1 0 0 0,-1 0 0 0 0,1 1 0 0 0,0-1 1 0 0,-1 0-1 0 0,1 0 0 0 0,-1 0 0 0 0,1 0 0 0 0,-1 0 0 0 0,2-2 0 0 0,16-17 120 0 0,-5 4-189 0 0,0 0 1 0 0,-2-1-1 0 0,0-1 0 0 0,0 0 1 0 0,13-32-1 0 0,-4-5-1373 0 0,-5-3-3880 0 0,-13 40 3278 0 0</inkml:trace>
</inkml:ink>
</file>

<file path=ppt/ink/ink9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51:18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 12439 0 0,'0'0'2915'0'0,"0"2"-2052"0"0,-3 30 122 0 0,-1 0 1 0 0,-1 0 0 0 0,-12 41 0 0 0,8-37-615 0 0,-12 44-52 0 0,-4-2 0 0 0,-39 84-1 0 0,31-81 58 0 0,3 1-1 0 0,3 1 1 0 0,5 1-1 0 0,-15 97 0 0 0,23-69-411 0 0,14-110-208 0 0</inkml:trace>
</inkml:ink>
</file>

<file path=ppt/ink/ink9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51:19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47 2303 0 0,'0'-1'167'0'0,"4"-10"424"0"0,-3 10 534 0 0,0-1 0 0 0,-1 0 0 0 0,1 1 0 0 0,-1-1-1 0 0,1 0 1 0 0,-1 0 0 0 0,0 1 0 0 0,1-1 0 0 0,-1-3 0 0 0,0 3 190 0 0,-1 1-1102 0 0,0 0 1 0 0,0 0 0 0 0,0 0 0 0 0,0 0 0 0 0,0 0 0 0 0,0 0 0 0 0,0 0-1 0 0,0 0 1 0 0,-1 0 0 0 0,-2 0-200 0 0,0 0-1 0 0,1 1 1 0 0,-1 0-1 0 0,1-1 0 0 0,-1 1 1 0 0,1 1-1 0 0,-1-1 1 0 0,0 1-1 0 0,1-1 1 0 0,-1 1-1 0 0,1 0 0 0 0,-1 0 1 0 0,1 0-1 0 0,0 1 1 0 0,-4 1-1 0 0,-5 4 32 0 0,1-1-1 0 0,-20 16 0 0 0,4 1-54 0 0,1 1-1 0 0,1 1 0 0 0,2 2 1 0 0,0 0-1 0 0,-19 31 0 0 0,34-45 11 0 0,0 0 0 0 0,0 0 0 0 0,-9 26-1 0 0,15-34 2 0 0,1 0-1 0 0,-1 0 0 0 0,1 0 0 0 0,0 0 0 0 0,1 1 1 0 0,-1 7-1 0 0,1-11 1 0 0,1 1-1 0 0,-1-1 1 0 0,0 1 0 0 0,1-1-1 0 0,0 1 1 0 0,-1-1 0 0 0,1 1-1 0 0,0-1 1 0 0,0 0 0 0 0,0 1-1 0 0,1-1 1 0 0,-1 0 0 0 0,1 0-1 0 0,1 2 1 0 0,-1-1 4 0 0,1-1 1 0 0,-1 0-1 0 0,1 0 1 0 0,-1 0-1 0 0,1-1 0 0 0,0 1 1 0 0,0 0-1 0 0,0-1 1 0 0,0 0-1 0 0,0 0 1 0 0,0 0-1 0 0,0 0 1 0 0,0 0-1 0 0,0-1 0 0 0,0 1 1 0 0,1-1-1 0 0,-1 0 1 0 0,0 0-1 0 0,0 0 1 0 0,0 0-1 0 0,1-1 0 0 0,-1 1 1 0 0,5-2-1 0 0,-1 0 0 0 0,-1 0 0 0 0,1-1 1 0 0,-1 0-1 0 0,0 0 0 0 0,0 0 0 0 0,0 0 0 0 0,0-1 0 0 0,0 0 0 0 0,8-9 0 0 0,2-3 2 0 0,-2-2 0 0 0,0 0-1 0 0,19-31 1 0 0,26-62 59 0 0,-56 105-24 0 0,4-10 119 0 0,-7 14 401 0 0,1 4-348 0 0,3 13-17 0 0,-1 0-1 0 0,-1 0 1 0 0,-1 0 0 0 0,0 1-1 0 0,-1 19 1 0 0,0-19-196 0 0,0 0-1 0 0,0-1 1 0 0,2 1 0 0 0,0 0 0 0 0,6 20-1 0 0,-3-24 11 0 0,3-2 10 0 0,-4-8-71 0 0,0 1-1 0 0,1 0 1 0 0,-1-1 0 0 0,1 0-1 0 0,-1 0 1 0 0,1 0-1 0 0,0-1 1 0 0,6 2-1 0 0,2 0-267 0 0,0-2 0 0 0,13 1 0 0 0,-5-1-82 0 0</inkml:trace>
</inkml:ink>
</file>

<file path=ppt/ink/ink9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51:20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38 5527 0 0,'14'-8'1475'0'0,"-3"1"-2217"0"0,23-9 0 0 0,-18 11 5072 0 0,0 3 5757 0 0,-34 17-9249 0 0,17-14-828 0 0,-195 142 739 0 0,160-113-764 0 0,1 1 0 0 0,2 2-1 0 0,-35 45 1 0 0,34-31 9 0 0,2 2-1 0 0,3 0 0 0 0,2 3 1 0 0,2 0-1 0 0,2 1 0 0 0,3 1 1 0 0,-25 105-1 0 0,40-139 3 0 0,0 0 0 0 0,2 0-1 0 0,1 1 1 0 0,0 0 0 0 0,2 22 0 0 0,0-37 64 0 0,1 0 0 0 0,0-1 1 0 0,0 1-1 0 0,0 0 0 0 0,1-1 1 0 0,-1 1-1 0 0,1-1 0 0 0,1 0 1 0 0,-1 0-1 0 0,1 0 0 0 0,0 0 1 0 0,0 0-1 0 0,0 0 0 0 0,1-1 1 0 0,-1 1-1 0 0,1-1 0 0 0,0 0 1 0 0,1 0-1 0 0,-1-1 0 0 0,1 1 1 0 0,-1-1-1 0 0,1 0 0 0 0,7 3 0 0 0,-4-2 139 0 0,1-1-1 0 0,0 0 0 0 0,0-1 0 0 0,0 0 0 0 0,15 2 0 0 0,46-2 842 0 0,-67-2-991 0 0,-1 0 60 0 0</inkml:trace>
</inkml:ink>
</file>

<file path=ppt/ink/ink9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51:20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62 10799 0 0,'3'-8'979'0'0,"2"-14"-842"0"0,3-9 7065 0 0,-5 34-6955 0 0,-3-3-226 0 0,0 0 0 0 0,0 0-1 0 0,1 0 1 0 0,-1 0-1 0 0,0 1 1 0 0,1-1 0 0 0,-1 0-1 0 0,0 0 1 0 0,0 0-1 0 0,1 1 1 0 0,-1-1 0 0 0,0 0-1 0 0,0 0 1 0 0,0 1-1 0 0,1-1 1 0 0,-1 0 0 0 0,0 0-1 0 0,0 1 1 0 0,0-1-1 0 0,0 0 1 0 0,0 0 0 0 0,1 1-1 0 0,-1-1 1 0 0,0 0-1 0 0,0 1 1 0 0,0 0 0 0 0,1 6 223 0 0,-1 1 0 0 0,1-1 0 0 0,-2 1 0 0 0,1 0 1 0 0,-1-1-1 0 0,0 1 0 0 0,0-1 0 0 0,-1 1 1 0 0,0-1-1 0 0,0 0 0 0 0,-5 10 0 0 0,-7 13 657 0 0,-22 35 0 0 0,32-58-907 0 0,-45 70-189 0 0,48-74-59 0 0</inkml:trace>
</inkml:ink>
</file>

<file path=ppt/ink/ink9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51:21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16183 0 0,'0'0'1728'0'0,"-7"13"-1728"0"0,0-1 0 0 0,0-1 0 0 0,0 0 0 0 0,1 1-120 0 0,3 3-4640 0 0,-1-1-928 0 0</inkml:trace>
</inkml:ink>
</file>

<file path=ppt/ink/ink9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51:21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0 303 919 0 0,'0'0'14372'0'0,"5"-8"-12489"0"0,27-41 1326 0 0,59-66-1 0 0,-74 98-3137 0 0,0 0 0 0 0,23-17-1 0 0,-10 9-42 0 0,-25 21-28 0 0,1 0 0 0 0,-1 0 0 0 0,1 0 0 0 0,-1 1 0 0 0,1 0 0 0 0,0 0 0 0 0,0 0 0 0 0,0 1 0 0 0,1 0 0 0 0,-1 0 0 0 0,1 1 0 0 0,10-2 0 0 0,-6 6 0 0 0,-10-2-3 0 0,1 0-1 0 0,0 0 0 0 0,0 1 1 0 0,-1-1-1 0 0,1 1 0 0 0,0 0 1 0 0,-1 0-1 0 0,0-1 0 0 0,1 1 1 0 0,-1 0-1 0 0,0 0 1 0 0,0 0-1 0 0,0 0 0 0 0,0 0 1 0 0,0 0-1 0 0,-1 1 0 0 0,1-1 1 0 0,-1 0-1 0 0,1 0 0 0 0,-1 0 1 0 0,0 5-1 0 0,1 1-12 0 0,-1 1 0 0 0,0-1 0 0 0,-1 1 0 0 0,-1 11 0 0 0,-14 45 16 0 0,15-65 0 0 0,1 1 0 0 0,0 0 0 0 0,-1 0 0 0 0,1 0 0 0 0,0 0 0 0 0,0 0 0 0 0,0 0 0 0 0,0 0 0 0 0,0 0 0 0 0,0 0 0 0 0,0 0 0 0 0,0 0 0 0 0,0 0 0 0 0,0 0 0 0 0,1 1 0 0 0,2 12 0 0 0,-2 26 0 0 0,-1-35 0 0 0,0 0 0 0 0,0 1 0 0 0,1-1 0 0 0,-1 0 0 0 0,1 1 0 0 0,0-1 0 0 0,1 0 0 0 0,0 0 0 0 0,-1 0 0 0 0,2 0 0 0 0,-1 0 0 0 0,0-1 0 0 0,4 6 0 0 0,-4-7 0 0 0,4 6 0 0 0,3-1 0 0 0,-5-6 3 0 0,0 0-1 0 0,1 0 1 0 0,-1-1-1 0 0,1 0 0 0 0,-1 1 1 0 0,1-1-1 0 0,-1-1 1 0 0,1 1-1 0 0,0-1 1 0 0,-1 0-1 0 0,1 0 1 0 0,4-1-1 0 0,10-1 14 0 0,28-6 0 0 0,-31 4-713 0 0,0 0 0 0 0,-1 0 0 0 0,1-2 0 0 0,23-11 0 0 0,-37 16-547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2:51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1024 811 11431 0 0,'0'0'547'0'0,"-1"0"-235"0"0,-1 0-228 0 0,-1 0 15 0 0,-8 7 97 0 0,-13 8 864 0 0,14-8 325 0 0,18-12 1908 0 0,3-1-3031 0 0,-2-1-1 0 0,1 0 1 0 0,-1-1 0 0 0,0 0-1 0 0,11-13 1 0 0,13-12 194 0 0,-9 10-355 0 0,0-1 1 0 0,-2-1-1 0 0,24-37 1 0 0,49-88-530 0 0,-46 62-1142 0 0,66-165 0 0 0,-111 244 1455 0 0,-1 0-1 0 0,0 0 1 0 0,0 0-1 0 0,0 0 0 0 0,-2-1 1 0 0,1 1-1 0 0,-1-1 1 0 0,0-12-1 0 0,-1 21 117 0 0,0 0 0 0 0,-1 0 0 0 0,1 0 0 0 0,0 0 1 0 0,-1-1-1 0 0,1 1 0 0 0,-1 0 0 0 0,1 0 0 0 0,-1 0 0 0 0,0 0 0 0 0,0 0 0 0 0,1 0 0 0 0,-1 0 0 0 0,0 0 0 0 0,0 0 0 0 0,0 1 0 0 0,0-1 0 0 0,0 0 0 0 0,0 1 0 0 0,0-1 0 0 0,0 0 0 0 0,0 1 1 0 0,0-1-1 0 0,0 1 0 0 0,0 0 0 0 0,-1-1 0 0 0,1 1 0 0 0,0 0 0 0 0,0 0 0 0 0,0-1 0 0 0,-1 1 0 0 0,1 0 0 0 0,0 0 0 0 0,0 0 0 0 0,-3 1 0 0 0,-5 0 8 0 0,0 0 0 0 0,0 1 1 0 0,-15 5-1 0 0,16-5-20 0 0,-9 2 11 0 0,1 1 0 0 0,0 1 0 0 0,0 1 0 0 0,0 0 0 0 0,1 1 0 0 0,0 0 0 0 0,0 1 0 0 0,1 1 0 0 0,0 1 0 0 0,-16 15 0 0 0,17-12 0 0 0,-1 0 0 0 0,2 1 0 0 0,0 1 0 0 0,1 0 0 0 0,-10 18 0 0 0,-47 111 0 0 0,-37 70 0 0 0,46-110-31 0 0,-165 272 814 0 0,95-194-270 0 0,86-128-161 0 0,-60 60 1 0 0,-42 22 634 0 0,57-56-584 0 0,70-63-338 0 0,2 1-1 0 0,-21 30 0 0 0,-16 19-33 0 0,25-37-141 0 0,27-30-29 0 0,15-19-3994 0 0,-5 6 2707 0 0</inkml:trace>
</inkml:ink>
</file>

<file path=ppt/ink/ink9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51:22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33 239 919 0 0,'1'2'2391'0'0,"10"22"7125"0"0,11 13-7701 0 0,-8-16-243 0 0,-13-18-1452 0 0,0 0 1 0 0,0 0-1 0 0,0 0 1 0 0,0 0 0 0 0,0 0-1 0 0,-1 0 1 0 0,1 0-1 0 0,-1 1 1 0 0,0-1-1 0 0,0 0 1 0 0,0 0 0 0 0,0 0-1 0 0,0 0 1 0 0,-1 0-1 0 0,0 1 1 0 0,-1 4 0 0 0,-1 0 55 0 0,0 0 1 0 0,0 0 0 0 0,-1 0-1 0 0,-7 12 1 0 0,-1-3 77 0 0,-1 0 0 0 0,-21 22 2022 0 0,35-40-2136 0 0,2-2-84 0 0,-1 0 0 0 0,1 0 0 0 0,-1-1 0 0 0,0 1-1 0 0,0-1 1 0 0,0 0 0 0 0,-1 1 0 0 0,1-1 0 0 0,-1 0 0 0 0,2-5 0 0 0,5-45 444 0 0,-2 13-198 0 0,8-19-110 0 0,32-86 0 0 0,-43 140-198 0 0,-1-1 1 0 0,1 1-1 0 0,0 0 0 0 0,1 0 1 0 0,0 0-1 0 0,8-11 0 0 0,-9 15 3 0 0,0-1 0 0 0,0 0 1 0 0,0 1-1 0 0,0 0 0 0 0,0 0 0 0 0,1 0 0 0 0,-1 0 0 0 0,1 0 0 0 0,0 1 1 0 0,-1-1-1 0 0,1 1 0 0 0,0 0 0 0 0,6-1 0 0 0,16-2-2 0 0,180-31-134 0 0,-174 29 139 0 0,-10 2 0 0 0,0 0 0 0 0,-1-2 0 0 0,34-12 0 0 0,-55 18 0 0 0,0 0-1 0 0,0 0 1 0 0,0 0 0 0 0,0 0-1 0 0,0 0 1 0 0,0 0 0 0 0,0 0-1 0 0,0 0 1 0 0,0 0 0 0 0,0 0-1 0 0,0 0 1 0 0,0 0 0 0 0,0-1-1 0 0,0 1 1 0 0,0 0 0 0 0,0 0-1 0 0,0 0 1 0 0,0 0 0 0 0,0 0-1 0 0,0 0 1 0 0,0 0 0 0 0,0 0-1 0 0,0 0 1 0 0,0 0 0 0 0,0 0-1 0 0,0 0 1 0 0,0 0 0 0 0,0 0-1 0 0,0 0 1 0 0,0 0 0 0 0,0 0-1 0 0,0 0 1 0 0,0 0 0 0 0,0 0-1 0 0,0 0 1 0 0,0 0 0 0 0,0 0-1 0 0,0 0 1 0 0,0 0 0 0 0,0 0-1 0 0,-7 0-40 0 0,-11 4-117 0 0,-50 21-1993 0 0,53-19 427 0 0</inkml:trace>
</inkml:ink>
</file>

<file path=ppt/ink/ink9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51:23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181 154 12007 0 0,'0'0'1083'0'0,"-1"0"-891"0"0,-14 6-45 0 0,12-5 1685 0 0,-3 2 2326 0 0,10 0-4100 0 0,1-1 1 0 0,0 1-1 0 0,0-1 0 0 0,0 0 1 0 0,0 0-1 0 0,0-1 0 0 0,0 1 0 0 0,0-1 1 0 0,7 0-1 0 0,0 2 27 0 0,-7-2-69 0 0,0 0 0 0 0,-1-1 1 0 0,1 1-1 0 0,8-1 0 0 0,32-8 37 0 0,-28 3-39 0 0,-1 1 1 0 0,0-2 0 0 0,31-15-1 0 0,-38 16-12 0 0,-1 0 0 0 0,0 0 0 0 0,0-1-1 0 0,0 0 1 0 0,-1 0 0 0 0,1-1 0 0 0,-2 0-1 0 0,11-13 1 0 0,-16 19-27 0 0,0-1 0 0 0,0 0 0 0 0,0 0 0 0 0,0 0 0 0 0,0 1-1 0 0,0-1 1 0 0,-1 0 0 0 0,1 0 0 0 0,-1 0 0 0 0,1 0 0 0 0,-1-1 0 0 0,0 1-1 0 0,1 0 1 0 0,-1 0 0 0 0,0 0 0 0 0,-1 0 0 0 0,1 0 0 0 0,0 0 0 0 0,0 0-1 0 0,-1 0 1 0 0,0 0 0 0 0,1 0 0 0 0,-1 0 0 0 0,0 0 0 0 0,0 0 0 0 0,0 0-1 0 0,0 0 1 0 0,0 1 0 0 0,0-1 0 0 0,0 0 0 0 0,-1 1 0 0 0,1-1 0 0 0,-1 1 0 0 0,1-1-1 0 0,-1 1 1 0 0,0 0 0 0 0,1 0 0 0 0,-1 0 0 0 0,0 0 0 0 0,0 0 0 0 0,0 0-1 0 0,0 0 1 0 0,0 0 0 0 0,0 1 0 0 0,0-1 0 0 0,0 1 0 0 0,-3-1 0 0 0,-4 0-3 0 0,0 1 0 0 0,0 0 0 0 0,0 1 1 0 0,0-1-1 0 0,-1 2 0 0 0,1-1 1 0 0,0 1-1 0 0,1 1 0 0 0,-14 4 1 0 0,-7 6 12 0 0,-38 21 1 0 0,47-22 34 0 0,1 1-1 0 0,0 1 1 0 0,0 1-1 0 0,2 1 1 0 0,0 0-1 0 0,1 1 1 0 0,0 1-1 0 0,1 1 1 0 0,1 0-1 0 0,1 1 1 0 0,1 0-1 0 0,-10 23 1 0 0,18-35 71 0 0,0 1 1 0 0,1 0 0 0 0,0 0 0 0 0,0 0 0 0 0,1 0-1 0 0,-2 17 1 0 0,4-24-53 0 0,0-1 0 0 0,1 1-1 0 0,-1 0 1 0 0,1 0-1 0 0,-1-1 1 0 0,1 1 0 0 0,-1 0-1 0 0,1-1 1 0 0,0 1 0 0 0,0 0-1 0 0,0-1 1 0 0,0 1 0 0 0,0-1-1 0 0,0 0 1 0 0,0 1 0 0 0,1-1-1 0 0,-1 0 1 0 0,0 0 0 0 0,1 0-1 0 0,-1 0 1 0 0,4 2 0 0 0,0 0 58 0 0,1 0 0 0 0,0-1 0 0 0,0 1 0 0 0,9 2 0 0 0,-2-3 76 0 0,0 1-1 0 0,0-1 1 0 0,-1-1-1 0 0,1-1 1 0 0,17 0-1 0 0,63-12 489 0 0,-86 10-650 0 0,8-1 42 0 0,-13 2-61 0 0,-1-1 0 0 0,1 1-71 0 0,7-4-3146 0 0,2 0 1529 0 0</inkml:trace>
</inkml:ink>
</file>

<file path=ppt/ink/ink9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51:23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 13303 0 0,'0'0'5330'0'0,"0"2"-4958"0"0,2 16 190 0 0,0-1 0 0 0,1 1 0 0 0,0-1 0 0 0,8 21 0 0 0,4 19-162 0 0,-10-38-334 0 0,-2 0 0 0 0,0 0 0 0 0,-1 0 1 0 0,0 0-1 0 0,-2 0 0 0 0,-2 25 0 0 0,1-37 40 0 0,0 13 117 0 0,1 9 929 0 0,11-29-831 0 0,-9-1-283 0 0,0 1-1 0 0,0-1 0 0 0,0 1 1 0 0,0-1-1 0 0,0 0 1 0 0,0 0-1 0 0,0 0 0 0 0,0 0 1 0 0,0 0-1 0 0,0 0 0 0 0,0-1 1 0 0,0 1-1 0 0,-1-1 0 0 0,1 1 1 0 0,-1-1-1 0 0,3-3 0 0 0,2-3 68 0 0,0-1 0 0 0,6-13 0 0 0,2-1 40 0 0,-2 1-9 0 0,-8 15-46 0 0,1 0 0 0 0,-1 0 0 0 0,8-8 0 0 0,106-120 134 0 0,-95 110-244 0 0,2 1 0 0 0,1 1-1 0 0,1 2 1 0 0,54-34 0 0 0,-55 40-69 0 0,4-3-497 0 0,38-15 1 0 0,-66 32 354 0 0</inkml:trace>
</inkml:ink>
</file>

<file path=ppt/ink/ink9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51:24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245 105 6447 0 0,'0'0'10902'0'0,"2"2"-10522"0"0,1 1-100 0 0,1 1 1 0 0,1-1 0 0 0,-1 1 0 0 0,0-1 0 0 0,1-1 0 0 0,0 1 0 0 0,-1-1-1 0 0,1 1 1 0 0,0-1 0 0 0,0-1 0 0 0,0 1 0 0 0,1-1 0 0 0,-1 0 0 0 0,0 0-1 0 0,0 0 1 0 0,11-1 0 0 0,5 0 41 0 0,-17 1-309 0 0,0-1 0 0 0,0 0-1 0 0,1 0 1 0 0,-1 0-1 0 0,0-1 1 0 0,0 0-1 0 0,0 1 1 0 0,1-1-1 0 0,-1-1 1 0 0,0 1 0 0 0,-1-1-1 0 0,1 1 1 0 0,0-1-1 0 0,4-3 1 0 0,-4 2-71 0 0,-1 0 1 0 0,0 0-1 0 0,1-1 0 0 0,-1 1 1 0 0,-1-1-1 0 0,1 0 1 0 0,0 1-1 0 0,-1-1 0 0 0,0 0 1 0 0,0 0-1 0 0,0-1 1 0 0,-1 1-1 0 0,1 0 0 0 0,-1-1 1 0 0,0 1-1 0 0,0-1 0 0 0,0 1 1 0 0,-1-1-1 0 0,0 1 1 0 0,0-1-1 0 0,0 1 0 0 0,0-1 1 0 0,-1-4-1 0 0,0 7 25 0 0,1 1-1 0 0,-1 0 1 0 0,1-1 0 0 0,-1 1-1 0 0,0 0 1 0 0,1 0 0 0 0,-1-1-1 0 0,0 1 1 0 0,0 0 0 0 0,0 0-1 0 0,0 0 1 0 0,0 0 0 0 0,0 0-1 0 0,0 0 1 0 0,0 0 0 0 0,0 1-1 0 0,0-1 1 0 0,0 0 0 0 0,-1 1-1 0 0,1-1 1 0 0,0 1 0 0 0,-1-1-1 0 0,1 1 1 0 0,0-1 0 0 0,-1 1-1 0 0,1 0 1 0 0,-2 0 0 0 0,-1-1-35 0 0,-1 1 0 0 0,1 0 1 0 0,-1 0-1 0 0,1 1 1 0 0,0-1-1 0 0,-9 3 1 0 0,-12 5 13 0 0,0 1 1 0 0,0 1 0 0 0,1 1 0 0 0,-38 25-1 0 0,32-17 155 0 0,2 2-1 0 0,0 1 0 0 0,-24 27 0 0 0,40-37-49 0 0,0 0 1 0 0,1 1-1 0 0,1 0 0 0 0,0 1 0 0 0,1 0 1 0 0,-10 21-1 0 0,17-31-1 0 0,0 1 1 0 0,1-1-1 0 0,-1 1 0 0 0,1 0 1 0 0,0-1-1 0 0,0 1 0 0 0,0 0 1 0 0,1 0-1 0 0,0 0 0 0 0,0-1 1 0 0,0 1-1 0 0,0 0 0 0 0,1 0 1 0 0,0 0-1 0 0,0-1 0 0 0,0 1 1 0 0,1 0-1 0 0,-1-1 0 0 0,1 1 1 0 0,0-1-1 0 0,0 0 0 0 0,1 0 0 0 0,-1 0 1 0 0,1 0-1 0 0,0 0 0 0 0,0 0 1 0 0,0 0-1 0 0,1-1 0 0 0,-1 0 1 0 0,1 0-1 0 0,0 0 0 0 0,0 0 1 0 0,0 0-1 0 0,0-1 0 0 0,0 0 1 0 0,1 0-1 0 0,-1 0 0 0 0,1 0 1 0 0,8 1-1 0 0,-2 0-51 0 0,1-1-1 0 0,0-1 1 0 0,-1 0-1 0 0,1 0 1 0 0,0-1-1 0 0,0-1 1 0 0,-1 0-1 0 0,15-3 1 0 0,-18 2-458 0 0,1 0 0 0 0,-1-1 1 0 0,0 0-1 0 0,0 0 1 0 0,0 0-1 0 0,0-1 1 0 0,-1 0-1 0 0,0-1 1 0 0,0 0-1 0 0,0 0 1 0 0,12-11-1 0 0,-7 3-1181 0 0</inkml:trace>
</inkml:ink>
</file>

<file path=ppt/ink/ink9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51:24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11 395 4607 0 0,'0'0'17286'0'0,"0"2"-16731"0"0,-10 25 828 0 0,9-25-1026 0 0,3-4-218 0 0,11-7-12 0 0,-1-1-1 0 0,-1 0 0 0 0,1 0 1 0 0,-2-2-1 0 0,1 1 1 0 0,-2-1-1 0 0,0-1 0 0 0,0 0 1 0 0,7-15-1 0 0,43-72 133 0 0,-52 85-252 0 0,3-7-5 0 0,2 1-1 0 0,0 0 1 0 0,26-34-1 0 0,-34 51-104 0 0,0 0 0 0 0,0 1 0 0 0,0-1 0 0 0,1 1 0 0 0,-1 0 0 0 0,1 0 0 0 0,0 0-1 0 0,0 1 1 0 0,0 0 0 0 0,0 0 0 0 0,0 0 0 0 0,8-2 0 0 0,6 1-675 0 0,1 0 1 0 0,23 0-1 0 0,4-1-53 0 0,34-6-845 0 0,-79 10 1566 0 0</inkml:trace>
</inkml:ink>
</file>

<file path=ppt/ink/ink9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51:25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13 11055 0 0,'14'-13'10575'0'0,"-22"21"-9987"0"0,-13 9-552 0 0,-2-1-1 0 0,0-1 1 0 0,-32 16 0 0 0,-7 5-22 0 0,1 0-14 0 0,-34 22 0 0 0,69-42 0 0 0,19-12 0 0 0,0 0 0 0 0,0 0 0 0 0,1 0 0 0 0,-1 1 0 0 0,1 0 0 0 0,0 1 0 0 0,0-1 0 0 0,-6 9 0 0 0,8-4 0 0 0,5-9 0 0 0,-1 1 0 0 0,0-1 0 0 0,0 0 0 0 0,1 0 0 0 0,-1 0 0 0 0,1 0 0 0 0,-1 0 0 0 0,1 0 0 0 0,-1 0 0 0 0,1 0-1 0 0,-1-1 1 0 0,1 1 0 0 0,0 0 0 0 0,0 0 0 0 0,-1 0 0 0 0,1-1 0 0 0,0 1 0 0 0,0 0 0 0 0,0-1 0 0 0,0 1 0 0 0,0 0 0 0 0,0-1 0 0 0,0 1 0 0 0,1-1 0 0 0,31 11-60 0 0,-21-8 17 0 0,8 5-52 0 0,-1 1 1 0 0,0 1-1 0 0,-1 0 1 0 0,0 2-1 0 0,23 18 0 0 0,-36-25 254 0 0,0 0 1 0 0,0 0-1 0 0,0 0 0 0 0,-1 0 1 0 0,0 1-1 0 0,0 0 0 0 0,0 0 0 0 0,-1 0 1 0 0,0 0-1 0 0,5 13 0 0 0,-8-16-55 0 0,1 1 1 0 0,-1-1-1 0 0,1 1 0 0 0,-1-1 0 0 0,0 1 1 0 0,0 0-1 0 0,-1 6 0 0 0,0-3 21 0 0,0 6 21 0 0,0 1-1 0 0,-1-1 1 0 0,-5 18 0 0 0,6-27-141 0 0,-1 0 1 0 0,1 0-1 0 0,-1-1 1 0 0,1 1-1 0 0,-1 0 1 0 0,0-1-1 0 0,-1 1 1 0 0,1-1-1 0 0,-1 0 1 0 0,1 0-1 0 0,-1 0 1 0 0,0 0-1 0 0,0 0 0 0 0,0-1 1 0 0,-5 3-1 0 0,-6 3 6 0 0,-1-1 0 0 0,0-1-1 0 0,-1 0 1 0 0,1-1-1 0 0,-1-1 1 0 0,-23 4 0 0 0,-99 3 53 0 0,128-10-64 0 0,6-1 0 0 0,-1 0 0 0 0,1 0 0 0 0,-1 0 0 0 0,1-1 0 0 0,-6-1 0 0 0,0-3 0 0 0,9 4-99 0 0,0 0 1 0 0,0 0-1 0 0,0 0 0 0 0,0 0 0 0 0,1 0 1 0 0,-1 0-1 0 0,1 0 0 0 0,-1-1 0 0 0,1 1 1 0 0,-1 0-1 0 0,1 0 0 0 0,-1-1 0 0 0,1 1 1 0 0,0 0-1 0 0,0-1 0 0 0,0 1 0 0 0,0 0 1 0 0,0-1-1 0 0,0 1 0 0 0,0 0 0 0 0,0 0 1 0 0,0-1-1 0 0,1 1 0 0 0,-1 0 0 0 0,1-1 1 0 0,-1 1-1 0 0,1 0 0 0 0,-1 0 1 0 0,1 0-1 0 0,0-1 0 0 0,-1 1 0 0 0,2-1 1 0 0,9-14-7876 0 0</inkml:trace>
</inkml:ink>
</file>

<file path=ppt/ink/ink9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51:25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205 113 3223 0 0,'0'2'240'0'0,"0"7"377"0"0,1 19 8393 0 0,0-27-8577 0 0,-1 0 0 0 0,1 0-1 0 0,-1 1 1 0 0,1-1 0 0 0,-1 0-1 0 0,1 0 1 0 0,0 1 0 0 0,-1-1-1 0 0,3 2 1 0 0,6 3-669 0 0,-1-3 1075 0 0,1 0 1 0 0,-1-1-1 0 0,1 0 1 0 0,16 1-1 0 0,-1 0 86 0 0,-3-1-486 0 0,0-1-1 0 0,-1-1 1 0 0,1-1-1 0 0,0 0 1 0 0,-1-2-1 0 0,39-9 0 0 0,-32 4-385 0 0,48-22-1 0 0,-59 23-18 0 0,-12 5-45 0 0,0 0 0 0 0,0 0 1 0 0,0-1-1 0 0,0 1 0 0 0,0-1 0 0 0,0 0 0 0 0,-1 0 0 0 0,1-1 0 0 0,-1 1 0 0 0,0-1 1 0 0,0 0-1 0 0,0 1 0 0 0,2-7 0 0 0,-4 8-11 0 0,0 0 0 0 0,0 0-1 0 0,0 0 1 0 0,0 0 0 0 0,-1 0 0 0 0,1 0-1 0 0,-1 0 1 0 0,0 0 0 0 0,0 0 0 0 0,1 0-1 0 0,-1 0 1 0 0,-1 0 0 0 0,1 0 0 0 0,0 0-1 0 0,0 0 1 0 0,-1-1 0 0 0,1 1 0 0 0,-1 0-1 0 0,0 0 1 0 0,1 1 0 0 0,-1-1 0 0 0,0 0-1 0 0,0 0 1 0 0,0 0 0 0 0,-1 0 0 0 0,1 1-1 0 0,0-1 1 0 0,-1 1 0 0 0,1-1 0 0 0,-1 1-1 0 0,-3-3 1 0 0,2 1 5 0 0,-1 1 1 0 0,0 0-1 0 0,0 0 0 0 0,0 1 0 0 0,-1-1 1 0 0,1 1-1 0 0,0 0 0 0 0,-1 0 0 0 0,1 0 1 0 0,0 0-1 0 0,-1 1 0 0 0,1 0 0 0 0,-1 0 1 0 0,1 0-1 0 0,-1 0 0 0 0,1 1 1 0 0,-1 0-1 0 0,-4 1 0 0 0,-11 3-31 0 0,1 1 1 0 0,-29 14-1 0 0,47-20 48 0 0,-83 39-4 0 0,2 4 1 0 0,-111 78-1 0 0,175-110 4 0 0,-30 24 0 0 0,42-30 0 0 0,1-1 0 0 0,0 1 0 0 0,1 0 0 0 0,-1 0 0 0 0,1 0 0 0 0,-5 10 0 0 0,8-14 2 0 0,0 0 0 0 0,0 1 1 0 0,1-1-1 0 0,-1 1 0 0 0,0-1 0 0 0,1 0 0 0 0,0 1 0 0 0,-1-1 1 0 0,1 1-1 0 0,0 0 0 0 0,0-1 0 0 0,0 1 0 0 0,0-1 0 0 0,0 1 1 0 0,0-1-1 0 0,0 1 0 0 0,0-1 0 0 0,1 1 0 0 0,-1-1 0 0 0,2 3 1 0 0,-1-2 11 0 0,0 0 1 0 0,1 0 0 0 0,-1 0 0 0 0,1 0-1 0 0,-1 0 1 0 0,1 0 0 0 0,0-1 0 0 0,0 1-1 0 0,0-1 1 0 0,0 1 0 0 0,4 1 0 0 0,5 2 71 0 0,-1-1 0 0 0,1 0 0 0 0,0-1 0 0 0,15 3 0 0 0,-26-6-82 0 0,29 6 251 0 0,0-2-1 0 0,0-1 0 0 0,0-1 0 0 0,0-1 0 0 0,0-2 0 0 0,0-1 0 0 0,0-1 0 0 0,47-12 0 0 0,-50 6-220 0 0,-1-1 1 0 0,0-2-1 0 0,0 0 0 0 0,-2-1 0 0 0,33-24 0 0 0,-49 32-354 0 0,-6 4-21 0 0,-1 10-4067 0 0,0 9-5837 0 0</inkml:trace>
</inkml:ink>
</file>

<file path=ppt/ink/ink9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6:51:26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1839 0 0,'-9'1'160'0'0,"7"-1"138"0"0,0 0-1 0 0,-1 1 1 0 0,1 0-1 0 0,0-1 0 0 0,0 1 1 0 0,-1 0-1 0 0,1 0 0 0 0,0 0 1 0 0,0 1-1 0 0,0-1 1 0 0,0 0-1 0 0,0 1 0 0 0,0 0 1 0 0,1-1-1 0 0,-1 1 0 0 0,0 0 1 0 0,1 0-1 0 0,-1 0 1 0 0,1 0-1 0 0,0 0 0 0 0,-2 3 1 0 0,2-4-28 0 0,1 1 1 0 0,-1 0 0 0 0,0 0 0 0 0,0 0-1 0 0,1 0 1 0 0,0 0 0 0 0,-1 1 0 0 0,1-1-1 0 0,0 0 1 0 0,0 0 0 0 0,0 0-1 0 0,0 0 1 0 0,0 0 0 0 0,0 0 0 0 0,1 0-1 0 0,-1 0 1 0 0,1 0 0 0 0,0 0 0 0 0,-1 0-1 0 0,1 0 1 0 0,0 0 0 0 0,0 0-1 0 0,0 0 1 0 0,2 2 0 0 0,5 5-51 0 0,1 0 0 0 0,0-1 0 0 0,0 0 0 0 0,1 0 1 0 0,15 9-1 0 0,58 27 500 0 0,-25-14-506 0 0,-25-12-148 0 0,73 43 649 0 0,-83-46-321 0 0,0 1-1 0 0,28 26 1 0 0,-40-31-97 0 0,0 1 0 0 0,-1-1 0 0 0,-1 2 0 0 0,0-1 0 0 0,0 1-1 0 0,-1 1 1 0 0,-1-1 0 0 0,0 1 0 0 0,-1 1 0 0 0,-1-1 0 0 0,0 1 0 0 0,5 28 0 0 0,-7-26-158 0 0,-2 1 1 0 0,0-1 0 0 0,-1 1-1 0 0,0-1 1 0 0,-1 0 0 0 0,-2 1 0 0 0,1-1-1 0 0,-2 0 1 0 0,0 0 0 0 0,-1 0-1 0 0,-9 18 1 0 0,-11 16 8 0 0,-35 54 0 0 0,31-56-113 0 0,-5 2 34 0 0,-71 86 0 0 0,79-106 161 0 0,18-21-141 0 0,0-1 0 0 0,1 2-1 0 0,1-1 1 0 0,0 1 0 0 0,-6 13 0 0 0,10-19-248 0 0,-1 0-1 0 0,1 0 1 0 0,-1-1 0 0 0,0 1-1 0 0,0-1 1 0 0,-1 0-1 0 0,1 0 1 0 0,-1 0 0 0 0,0 0-1 0 0,0 0 1 0 0,0-1-1 0 0,-8 5 1 0 0,6-4-54 0 0,0 0 1 0 0,0 1-1 0 0,-6 7 0 0 0,10-10 20 0 0,-10 11 85 0 0,8-5-4212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2:51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11 8287 0 0,'-31'9'432'0'0,"-1"1"0"0"0,1 2-1 0 0,1 1 1 0 0,-44 25-1 0 0,51-24 1806 0 0,-28 23-1 0 0,46-32-2032 0 0,-1 0-1 0 0,1 0 1 0 0,0 0 0 0 0,0 1 0 0 0,-4 6 0 0 0,8-10 326 0 0,23-1 150 0 0,-13-1-481 0 0,-1 0-1 0 0,18-2 1 0 0,33-8 591 0 0,58-19-1 0 0,55-25 170 0 0,-76 21-298 0 0,114-21 0 0 0,-188 52-841 0 0,-20 2-153 0 0,0 0-92 0 0,19 3-3154 0 0,-12-3 2128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2:51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0 5063 0 0,'0'0'390'0'0,"-2"2"-252"0"0,-13 11 1818 0 0,12-11-1344 0 0,1 0-1 0 0,-1-1 0 0 0,1 1 1 0 0,0 1-1 0 0,-1-1 1 0 0,1 0-1 0 0,0 1 0 0 0,0-1 1 0 0,1 1-1 0 0,-1-1 1 0 0,0 1-1 0 0,1 0 1 0 0,0 0-1 0 0,-1-1 0 0 0,0 6 1 0 0,0 1-351 0 0,-1 0 0 0 0,0 0 0 0 0,-1 0 0 0 0,0-1 0 0 0,0 0 0 0 0,-11 16 0 0 0,-40 44 693 0 0,26-34-524 0 0,23-27-419 0 0,-85 101 442 0 0,66-80-936 0 0,-50 41 0 0 0,74-68-66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2:52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72 176 5063 0 0,'0'0'232'0'0,"-2"1"-13"0"0,-23 16 907 0 0,19-14 693 0 0,0 0-1 0 0,0-1 1 0 0,0 1-1 0 0,-15 2 1723 0 0,21-8-3497 0 0,1 0 0 0 0,-1 1 0 0 0,1-1 0 0 0,0 0 0 0 0,0 1 0 0 0,0-1-1 0 0,0 1 1 0 0,0-1 0 0 0,0 1 0 0 0,1-1 0 0 0,-1 1 0 0 0,1 0 0 0 0,0 0 0 0 0,3-4 0 0 0,4-3 264 0 0,19-14 0 0 0,-22 19-287 0 0,83-58-222 0 0,-41 31 98 0 0,-38 25 96 0 0,1 1-1 0 0,-1 0 1 0 0,1 0 0 0 0,0 2-1 0 0,1-1 1 0 0,-1 1 0 0 0,13-1-1 0 0,-10 1 3 0 0,-10 2 31 0 0,-1 1 1 0 0,0-1-1 0 0,1 1 0 0 0,-1 0 0 0 0,1 0 0 0 0,-1 0 0 0 0,0 1 1 0 0,1-1-1 0 0,-1 1 0 0 0,7 2 0 0 0,-9-3-9 0 0,-1 1-1 0 0,1 0 1 0 0,0 0 0 0 0,0 0-1 0 0,-1 1 1 0 0,1-1-1 0 0,-1 0 1 0 0,1 0 0 0 0,-1 0-1 0 0,1 0 1 0 0,-1 0-1 0 0,0 1 1 0 0,1-1-1 0 0,-1 0 1 0 0,0 0 0 0 0,0 1-1 0 0,0-1 1 0 0,0 2-1 0 0,0-2 4 0 0,0 4 11 0 0,0 1 0 0 0,-1-1 0 0 0,1 1 0 0 0,-1-1-1 0 0,-1 1 1 0 0,1-1 0 0 0,-1 1 0 0 0,0-1 0 0 0,0 0 0 0 0,0 0 0 0 0,-1 0 0 0 0,1 0 0 0 0,-1-1 0 0 0,-7 9 0 0 0,-3 6 46 0 0,-8 16 19 0 0,-52 77-278 0 0,66-100-1138 0 0,4-5-2876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2:52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167 332 6447 0 0,'0'0'2042'0'0,"-2"0"-517"0"0,-11 4-500 0 0,0 0-1 0 0,-1-1 1 0 0,-24 3 0 0 0,33-6-983 0 0,0 0 0 0 0,0 0 0 0 0,0 0 0 0 0,0 0 1 0 0,0-1-1 0 0,0 0 0 0 0,0 0 0 0 0,0 0 0 0 0,0 0 1 0 0,0-1-1 0 0,1 0 0 0 0,-1 0 0 0 0,-8-5 0 0 0,12 6-23 0 0,0 0-1 0 0,1 0 1 0 0,-1 0-1 0 0,0 0 1 0 0,0 0-1 0 0,1 0 1 0 0,-1 0 0 0 0,0 0-1 0 0,1 0 1 0 0,-1 0-1 0 0,1 0 1 0 0,0 0-1 0 0,-1-1 1 0 0,1 1-1 0 0,0 0 1 0 0,0 0-1 0 0,0 0 1 0 0,0-1-1 0 0,0 1 1 0 0,0 0-1 0 0,0 0 1 0 0,0-1 0 0 0,0 1-1 0 0,0 0 1 0 0,1 0-1 0 0,0-2 1 0 0,1-3-11 0 0,0 0 0 0 0,1 0 0 0 0,4-8 0 0 0,-6 12-5 0 0,13-21-139 0 0,1 1 0 0 0,1 0 0 0 0,1 2 0 0 0,0-1 0 0 0,2 2 0 0 0,0 0 0 0 0,1 2 0 0 0,1 0 0 0 0,42-25 0 0 0,-52 35 132 0 0,2 2-1 0 0,-1-1 1 0 0,0 1-1 0 0,1 1 1 0 0,0 1 0 0 0,18-4-1 0 0,-10 4 125 0 0,0 1 0 0 0,0 1-1 0 0,28 2 1 0 0,-40 0 5 0 0,0 0-1 0 0,0 1 1 0 0,0 0-1 0 0,0 0 1 0 0,0 1-1 0 0,14 6 1 0 0,-19-7-39 0 0,1 1 0 0 0,0-1 1 0 0,-1 1-1 0 0,0 0 0 0 0,0 0 1 0 0,0 1-1 0 0,0-1 0 0 0,0 1 1 0 0,-1 0-1 0 0,0 0 0 0 0,0 0 1 0 0,0 0-1 0 0,4 7 0 0 0,-5-7-30 0 0,-1 1 0 0 0,0-1-1 0 0,0 1 1 0 0,0-1 0 0 0,0 1-1 0 0,-1-1 1 0 0,1 1 0 0 0,-1-1-1 0 0,-1 1 1 0 0,1-1 0 0 0,0 1-1 0 0,-3 8 1 0 0,1-5 13 0 0,0-1 0 0 0,-1 1 1 0 0,0 0-1 0 0,-1-1 0 0 0,1 1 0 0 0,-7 8 0 0 0,0-3 51 0 0,0 0-1 0 0,-2-1 1 0 0,1-1-1 0 0,-1 0 1 0 0,-1 0-1 0 0,0-2 1 0 0,0 1-1 0 0,-22 11 1 0 0,3-5-46 0 0,-1-1 0 0 0,-61 19 0 0 0,81-30-173 0 0,-76 19-342 0 0,80-21 18 0 0,-1 0 0 0 0,0-1 0 0 0,0-1 0 0 0,0 0 0 0 0,0 0-1 0 0,-20-4 1 0 0,19 1-1061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2:52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703 0 6911 0 0,'0'0'528'0'0,"-1"1"-341"0"0,-78 85 5536 0 0,-89 133-3163 0 0,104-129-2010 0 0,-162 207 1085 0 0,179-247-1453 0 0,16-18-26 0 0,-36 49 1 0 0,64-76-133 0 0,-1 0 1 0 0,1 0 0 0 0,-4 9 0 0 0,5-1-5220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2:53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1083 10 7831 0 0,'0'0'603'0'0,"1"-2"-396"0"0,1-4 35 0 0,-1 5 898 0 0,-7 1 1983 0 0,1 0-2798 0 0,1 0 0 0 0,-1 1 0 0 0,1 0 0 0 0,-1 0 0 0 0,1 0 0 0 0,0 1 0 0 0,-1-1 0 0 0,1 1 0 0 0,-4 2 0 0 0,-37 26 347 0 0,18-12-93 0 0,8-5-423 0 0,1 0-1 0 0,1 1 1 0 0,0 1-1 0 0,1 1 1 0 0,-21 26-1 0 0,-61 97-34 0 0,74-103-83 0 0,-164 263 140 0 0,181-288-167 0 0,-34 51 54 0 0,-71 85 0 0 0,32-63-38 0 0,-116 95-1 0 0,117-122-234 0 0,70-51 96 0 0,7-5-61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2:53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86 158 6911 0 0,'-43'22'1287'0'0,"2"-2"6180"0"0,40-14-6278 0 0,1-5-1131 0 0,0-1 1 0 0,0 1-1 0 0,0-1 1 0 0,0 1-1 0 0,0-1 1 0 0,0 1-1 0 0,0 0 1 0 0,0-1-1 0 0,0 1 0 0 0,0-1 1 0 0,0 1-1 0 0,0-1 1 0 0,1 0-1 0 0,-1 1 1 0 0,0-1-1 0 0,0 1 1 0 0,1-1-1 0 0,-1 1 1 0 0,0-1-1 0 0,0 1 1 0 0,1-1-1 0 0,-1 0 1 0 0,0 1-1 0 0,1-1 0 0 0,0 1 1 0 0,1 1 47 0 0,1 0-1 0 0,-1 0 1 0 0,1-1 0 0 0,0 1 0 0 0,0 0-1 0 0,0-1 1 0 0,-1 0 0 0 0,1 0-1 0 0,0 0 1 0 0,1 0 0 0 0,-1 0 0 0 0,4 0-1 0 0,44 1 735 0 0,-25-2-445 0 0,6 1-111 0 0,0-2-1 0 0,0-1 1 0 0,56-11-1 0 0,94-33-8 0 0,-104 25-217 0 0,100-28-257 0 0,66-17-1835 0 0,-80 28-2346 0 0,-142 35 2933 0 0,-20 2 696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54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211 334 12895 0 0,'-2'0'998'0'0,"-3"0"-751"0"0,-1 0 1 0 0,1 1-1 0 0,-1 0 1 0 0,1 0-1 0 0,-1 1 1 0 0,1-1-1 0 0,0 1 1 0 0,0 0-1 0 0,0 1 1 0 0,0-1-1 0 0,0 1 1 0 0,0 0-1 0 0,-4 4 1 0 0,-3 3 51 0 0,1 0 1 0 0,1 0-1 0 0,0 1 1 0 0,-12 17-1 0 0,21-27-113 0 0,0 0-95 0 0,1 0 0 0 0,0 0 0 0 0,-1-1 1 0 0,1 1-1 0 0,-1 0 0 0 0,0-1 0 0 0,1 1 0 0 0,-1 0 1 0 0,1-1-1 0 0,-1 1 0 0 0,0-1 0 0 0,1 1 1 0 0,-1-1-1 0 0,0 1 0 0 0,0-1 0 0 0,1 0 1 0 0,-1 1-1 0 0,-1-1 0 0 0,-17 6 646 0 0,17-6-694 0 0,0 0 0 0 0,0-1 1 0 0,0 1-1 0 0,1 0 0 0 0,-1 0 0 0 0,0-1 0 0 0,0 1 0 0 0,0-1 0 0 0,1 0 1 0 0,-1 1-1 0 0,0-1 0 0 0,1 0 0 0 0,-3-1 0 0 0,4 1-28 0 0,-1 0 0 0 0,0 1-1 0 0,1-1 1 0 0,-1 0 0 0 0,1 1 0 0 0,-1-1-1 0 0,1 0 1 0 0,-1 0 0 0 0,1 0 0 0 0,0 1-1 0 0,-1-1 1 0 0,1 0 0 0 0,0 0 0 0 0,0 0-1 0 0,-1 0 1 0 0,1 0 0 0 0,0 0 0 0 0,0 0-1 0 0,0 1 1 0 0,0-1 0 0 0,0 0 0 0 0,1 0 0 0 0,-1 0-1 0 0,0 0 1 0 0,0 0 0 0 0,0 0 0 0 0,1 0-1 0 0,-1 1 1 0 0,1-3 0 0 0,4-6 3 0 0,1 0 1 0 0,0 0 0 0 0,0 0-1 0 0,1 0 1 0 0,0 1-1 0 0,1 0 1 0 0,10-8-1 0 0,0-2-65 0 0,9-8-33 0 0,0 2-1 0 0,2 0 1 0 0,1 2 0 0 0,0 2-1 0 0,2 0 1 0 0,0 2-1 0 0,1 1 1 0 0,1 2 0 0 0,63-19-1 0 0,-90 32 108 0 0,0 0 0 0 0,0 1 0 0 0,1 0 0 0 0,-1 0 0 0 0,0 1 0 0 0,1 0 0 0 0,11 1 0 0 0,-18-1-22 0 0,0 0-1 0 0,0 0 0 0 0,0 1 1 0 0,-1-1-1 0 0,1 0 1 0 0,0 1-1 0 0,0-1 1 0 0,-1 1-1 0 0,1-1 0 0 0,0 1 1 0 0,-1-1-1 0 0,1 1 1 0 0,-1-1-1 0 0,1 1 0 0 0,0 0 1 0 0,-1-1-1 0 0,1 1 1 0 0,-1 0-1 0 0,0-1 1 0 0,1 1-1 0 0,-1 0 0 0 0,1 0 1 0 0,-1-1-1 0 0,0 1 1 0 0,0 0-1 0 0,0 0 0 0 0,1 0 1 0 0,-1-1-1 0 0,0 1 1 0 0,0 2-1 0 0,0 0 5 0 0,0-1-1 0 0,0 1 1 0 0,-1 0 0 0 0,1 0-1 0 0,0 0 1 0 0,-3 5 0 0 0,-5 10-1 0 0,0 0 0 0 0,-1-1 0 0 0,-1 0 1 0 0,-1 0-1 0 0,-1-1 0 0 0,0-1 1 0 0,-1 0-1 0 0,-28 26 0 0 0,6-13 3 0 0,131-111-790 0 0,44-23-93 0 0,-97 73 739 0 0,3 2 0 0 0,60-31-1 0 0,-99 58 139 0 0,1 0-1 0 0,-1 1 0 0 0,1 0 1 0 0,0 0-1 0 0,0 1 1 0 0,14-2-1 0 0,-18 3 49 0 0,0 1 0 0 0,-1 0-1 0 0,1 0 1 0 0,0 0 0 0 0,0 1 0 0 0,-1-1-1 0 0,1 1 1 0 0,0 0 0 0 0,-1 0 0 0 0,1 0 0 0 0,-1 1-1 0 0,1-1 1 0 0,-1 1 0 0 0,0 0 0 0 0,1 0-1 0 0,3 3 1 0 0,-6-4-15 0 0,0 0-1 0 0,0 1 1 0 0,0-1-1 0 0,0 0 1 0 0,0 1-1 0 0,0-1 1 0 0,0 1-1 0 0,-1-1 1 0 0,1 1-1 0 0,-1-1 1 0 0,1 1 0 0 0,-1-1-1 0 0,1 1 1 0 0,-1 1-1 0 0,1 22 110 0 0,-2-15-126 0 0,0-1 1 0 0,-1 1 0 0 0,0-1 0 0 0,-1 1 0 0 0,0-1-1 0 0,-5 9 1 0 0,-29 51 23 0 0,15-30-8 0 0,1-3-38 0 0,-31 40 0 0 0,21-34-162 0 0,19-24-55 0 0,6-11-270 0 0,1 0 1 0 0,0 0-1 0 0,-7 16 1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2:54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1068 0 11375 0 0,'0'0'547'0'0,"-1"2"-236"0"0,-111 128 887 0 0,-139 182 2129 0 0,23 33-1615 0 0,207-311-1582 0 0,-86 130 329 0 0,84-133-406 0 0,-1-1 0 0 0,-2-1-1 0 0,-30 27 1 0 0,16-22 63 0 0,-1-2 0 0 0,-78 47 0 0 0,108-74-73 0 0,11-5-45 0 0,0 0 0 0 0,0 0 0 0 0,0 0 1 0 0,0 0-1 0 0,0-1 0 0 0,0 1 0 0 0,0 0 1 0 0,0 0-1 0 0,0 0 0 0 0,1-1 0 0 0,-1 1 1 0 0,0 0-1 0 0,0 0 0 0 0,0-1 0 0 0,0 1 1 0 0,0 0-1 0 0,0 0 0 0 0,0 0 0 0 0,0-1 1 0 0,0 1-1 0 0,-1 0 0 0 0,1 0 0 0 0,0 0 1 0 0,0-1-1 0 0,0 1 0 0 0,0 0 0 0 0,0 0 1 0 0,0 0-1 0 0,0-1 0 0 0,0 1 0 0 0,-1 0 1 0 0,1 0-1 0 0,0 0 0 0 0,0 0 0 0 0,0 0 1 0 0,0-1-1 0 0,0 1 0 0 0,-1 0 0 0 0,1 0 1 0 0,0 0-1 0 0,0 0 0 0 0,0 0 0 0 0,-1 0 1 0 0,1 0-1 0 0,0 0 0 0 0,0 0 0 0 0,0-1 1 0 0,-1 1-1 0 0,1 0 0 0 0,0 0 0 0 0,0 0 1 0 0,-1 0-1 0 0,1 0 0 0 0,0 0 0 0 0,0 0 1 0 0,0 1-1 0 0,-1-1 0 0 0,1 0 0 0 0,0 0 1 0 0,0 0-1 0 0,0 0 0 0 0,-1 0 0 0 0,1 0 1 0 0,2-3-26 0 0,0-1 0 0 0,0 0 0 0 0,1 1 0 0 0,-1-1 0 0 0,1 1 0 0 0,0 0 1 0 0,0 0-1 0 0,0 0 0 0 0,5-3 0 0 0,35-22-122 0 0,-35 23 121 0 0,28-17-90 0 0,113-71-445 0 0,-133 81 477 0 0,19-13-106 0 0,69-38-1 0 0,-100 62 209 0 0,0-1-1 0 0,0 1 0 0 0,1 0 0 0 0,-1 0 1 0 0,0 0-1 0 0,0 0 0 0 0,0 1 1 0 0,7 0-1 0 0,-9 0 6 0 0,0 0 1 0 0,0 0-1 0 0,-1 0 1 0 0,1 0-1 0 0,0 1 0 0 0,0-1 1 0 0,0 0-1 0 0,-1 1 0 0 0,1 0 1 0 0,0-1-1 0 0,-1 1 1 0 0,1 0-1 0 0,-1 0 0 0 0,1 0 1 0 0,-1 0-1 0 0,1 0 0 0 0,-1 0 1 0 0,1 1-1 0 0,-1-1 0 0 0,0 0 1 0 0,2 3-1 0 0,0 3 38 0 0,0-1 0 0 0,-1 1 0 0 0,0 0 0 0 0,-1-1 0 0 0,1 1 0 0 0,-1 0 0 0 0,-1 0 0 0 0,1 0-1 0 0,-1 0 1 0 0,0 0 0 0 0,-1 0 0 0 0,0 0 0 0 0,-2 10 0 0 0,-3 10 132 0 0,-20 52 0 0 0,22-68-163 0 0,-2 3-8 0 0,2-3-28 0 0,0 0 0 0 0,1 0 1 0 0,-3 21-1 0 0,5-21-3506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2:54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175 118 10735 0 0,'0'0'3214'0'0,"2"1"-2650"0"0,3 1-297 0 0,-1-1-1 0 0,1 1 1 0 0,-1-1 0 0 0,1 0 0 0 0,0-1 0 0 0,-1 1 0 0 0,1-1 0 0 0,0 0 0 0 0,9-1 0 0 0,45-9 1091 0 0,-59 10-1357 0 0,99-24 489 0 0,-82 19-482 0 0,-1-1 0 0 0,0-1 0 0 0,28-15 0 0 0,-42 21-58 0 0,-1-1 1 0 0,1 1-1 0 0,0 0 0 0 0,-1-1 0 0 0,1 0 1 0 0,-1 1-1 0 0,1-1 0 0 0,-1 0 0 0 0,0 0 1 0 0,0 0-1 0 0,1 1 0 0 0,-1-1 0 0 0,-1 0 1 0 0,1-1-1 0 0,1-2 0 0 0,-2 5 18 0 0,0-1-1 0 0,0 0 1 0 0,0 1 0 0 0,0-1-1 0 0,0 0 1 0 0,0 1-1 0 0,0-1 1 0 0,0 0-1 0 0,0 0 1 0 0,0 1 0 0 0,0-1-1 0 0,-1 0 1 0 0,1 1-1 0 0,0-1 1 0 0,0 0-1 0 0,-1 1 1 0 0,1-1 0 0 0,0 0-1 0 0,-1 1 1 0 0,0-1-1 0 0,0 0 16 0 0,0 0 0 0 0,0 1 0 0 0,0-1 0 0 0,0 0-1 0 0,0 1 1 0 0,0-1 0 0 0,0 1 0 0 0,0 0 0 0 0,0-1-1 0 0,0 1 1 0 0,0 0 0 0 0,-1 0 0 0 0,1-1 0 0 0,0 1-1 0 0,0 0 1 0 0,-2 0 0 0 0,-12 1 16 0 0,0 1 1 0 0,-1 0-1 0 0,1 1 1 0 0,0 0-1 0 0,1 1 1 0 0,-1 1-1 0 0,1 1 1 0 0,0 0-1 0 0,0 0 1 0 0,1 1-1 0 0,-1 1 1 0 0,-17 14-1 0 0,-11 12 323 0 0,2 1-1 0 0,-43 48 1 0 0,65-63-159 0 0,7-8-78 0 0,1 0-1 0 0,0 0 0 0 0,1 1 1 0 0,1 0-1 0 0,0 1 0 0 0,0 0 1 0 0,2 0-1 0 0,0 1 0 0 0,0 0 1 0 0,-2 15-1 0 0,7-27-46 0 0,0 0 1 0 0,0 0-1 0 0,1 0 0 0 0,-1 1 0 0 0,1-1 1 0 0,0 0-1 0 0,0 0 0 0 0,1 0 0 0 0,-1 1 0 0 0,0-1 1 0 0,1 0-1 0 0,0 0 0 0 0,0 0 0 0 0,0 0 1 0 0,0 0-1 0 0,0 0 0 0 0,1 0 0 0 0,-1 0 0 0 0,1-1 1 0 0,0 1-1 0 0,-1-1 0 0 0,1 1 0 0 0,1-1 1 0 0,-1 1-1 0 0,0-1 0 0 0,0 0 0 0 0,1 0 0 0 0,0 0 1 0 0,-1 0-1 0 0,1-1 0 0 0,0 1 0 0 0,0-1 1 0 0,0 0-1 0 0,-1 1 0 0 0,7 0 0 0 0,19 5 356 0 0,0 0-1 0 0,0-3 1 0 0,36 3-1 0 0,-8-1 77 0 0,-49-5-722 0 0,-1 0 1 0 0,0-1-1 0 0,1 1 0 0 0,-1-1 1 0 0,0-1-1 0 0,0 1 0 0 0,1-1 0 0 0,-1 0 1 0 0,9-3-1 0 0,-2-3-7075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2:55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1 334 2303 0 0,'0'0'102'0'0,"2"0"-1"0"0,35-10 1636 0 0,-26 8 603 0 0,-9 1-2306 0 0,-1 1-1 0 0,0-1 0 0 0,0 0 0 0 0,0 1 0 0 0,0-1 0 0 0,0 0 0 0 0,0 0 0 0 0,0 0 0 0 0,0 0 1 0 0,0 0-1 0 0,0 0 0 0 0,0 0 0 0 0,0 0 0 0 0,0-2 0 0 0,5-5 73 0 0,-1 2 140 0 0,0 0 0 0 0,-1 0-1 0 0,0-1 1 0 0,4-9 0 0 0,3-5 858 0 0,-3 9 243 0 0,0-1-1 0 0,0 2 0 0 0,20-23 2490 0 0,-26 53-3507 0 0,0 6 25 0 0,-8 12 510 0 0,-15 53 1 0 0,5-26-653 0 0,-31 150-19 0 0,36-183-52 0 0,8-24-62 0 0,3-5 769 0 0,2-3-638 0 0,7-2-93 0 0,-1-1 1 0 0,1 0 0 0 0,0 0-1 0 0,-1-1 1 0 0,0 0 0 0 0,0-1-1 0 0,-1 0 1 0 0,1 0 0 0 0,-1 0-1 0 0,7-9 1 0 0,99-92 4 0 0,-61 61-108 0 0,5-2-14 0 0,64-41 0 0 0,-56 43 0 0 0,125-83-114 0 0,-25 18-1004 0 0,-142 97 474 0 0,-21 13 239 0 0,-9 10-5394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2:56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12 8839 0 0,'9'-5'944'0'0,"-3"1"920"0"0,-14 2-668 0 0,3 2-1009 0 0,0 0 1 0 0,-1 0-1 0 0,1 1 0 0 0,0 0 0 0 0,0 0 0 0 0,0 0 1 0 0,0 0-1 0 0,0 1 0 0 0,-7 3 0 0 0,-6 4 286 0 0,-18 12 0 0 0,30-17-343 0 0,-22 15 441 0 0,-41 36-1 0 0,32-24-223 0 0,-20 17 148 0 0,-22 19 58 0 0,66-58-451 0 0,0 0-1 0 0,0 2 1 0 0,2 0-1 0 0,-1 0 1 0 0,1 1-1 0 0,1 0 1 0 0,0 1-1 0 0,-9 15 1 0 0,18-27-87 0 0,1 0 0 0 0,-1 1 0 0 0,0-1 0 0 0,1 0 0 0 0,-1 1 0 0 0,0-1 0 0 0,1 1 0 0 0,0-1 0 0 0,-1 1 1 0 0,1-1-1 0 0,0 0 0 0 0,0 1 0 0 0,0-1 0 0 0,0 1 0 0 0,0-1 0 0 0,0 1 0 0 0,0-1 0 0 0,0 1 0 0 0,1-1 1 0 0,-1 1-1 0 0,1-1 0 0 0,-1 1 0 0 0,1-1 0 0 0,-1 0 0 0 0,2 3 0 0 0,0-3 4 0 0,-1 0 0 0 0,1 1-1 0 0,-1-1 1 0 0,1 0 0 0 0,0 0-1 0 0,-1 0 1 0 0,1 0 0 0 0,0 0-1 0 0,0-1 1 0 0,0 1 0 0 0,0-1 0 0 0,0 1-1 0 0,0-1 1 0 0,0 1 0 0 0,0-1-1 0 0,0 0 1 0 0,-1 0 0 0 0,1 0 0 0 0,3-1-1 0 0,8 0 70 0 0,-1-1 0 0 0,1 0 0 0 0,0-1 0 0 0,-1 0 0 0 0,23-10 0 0 0,-4-1 47 0 0,29-19 0 0 0,-52 28-119 0 0,0 0 0 0 0,0-1 1 0 0,0 0-1 0 0,-1-1 0 0 0,0 0 1 0 0,0 0-1 0 0,-1-1 1 0 0,0 1-1 0 0,0-1 0 0 0,-1-1 1 0 0,0 1-1 0 0,0-1 1 0 0,3-9-1 0 0,0-2-51 0 0,-2 0-1 0 0,-1 0 1 0 0,0 0 0 0 0,-1-1-1 0 0,1-22 1 0 0,-5 41-70 0 0,1 0 0 0 0,-1 0 0 0 0,1 0 0 0 0,0 0 0 0 0,0 1 1 0 0,-1-1-1 0 0,1 0 0 0 0,1 0 0 0 0,-1 1 0 0 0,2-3 0 0 0,-1 2-13 0 0,-1 0-297 0 0,0 1-163 0 0,17-10-2250 0 0,-7 7 1202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2:56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1 7831 0 0,'0'0'603'0'0,"-1"1"-396"0"0,-16 20 1162 0 0,-7 9 866 0 0,-29 46-1 0 0,43-60-1953 0 0,-158 274 1798 0 0,109-188-1713 0 0,-122 159 0 0 0,97-148-114 0 0,25-32-2969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2:57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46 7367 0 0,'0'0'1880'0'0,"0"1"-665"0"0,-5 19 194 0 0,0-1-1 0 0,-2 1 1 0 0,-17 34-1 0 0,-3 9-178 0 0,21-44-904 0 0,0 0-1 0 0,-3 20 1 0 0,8-29-229 0 0,-1-1 0 0 0,2 1 0 0 0,-1-1 1 0 0,1 1-1 0 0,1-1 0 0 0,1 12 0 0 0,-1-19-41 0 0,-1 0 0 0 0,0-1-1 0 0,1 1 1 0 0,0 0 0 0 0,-1 0-1 0 0,1-1 1 0 0,0 1 0 0 0,0-1 0 0 0,0 1-1 0 0,0-1 1 0 0,0 1 0 0 0,0-1-1 0 0,0 1 1 0 0,1-1 0 0 0,-1 0 0 0 0,0 0-1 0 0,1 1 1 0 0,-1-1 0 0 0,1 0-1 0 0,-1 0 1 0 0,1-1 0 0 0,0 1 0 0 0,-1 0-1 0 0,1-1 1 0 0,0 1 0 0 0,0 0-1 0 0,-1-1 1 0 0,1 0 0 0 0,0 1 0 0 0,0-1-1 0 0,0 0 1 0 0,-1 0 0 0 0,1 0-1 0 0,0 0 1 0 0,0-1 0 0 0,2 1 0 0 0,6-2 105 0 0,0 0 0 0 0,0-1 0 0 0,0 0 0 0 0,16-8 0 0 0,-25 11-156 0 0,24-12 58 0 0,-1-2 0 0 0,-1 0 0 0 0,-1-2 0 0 0,30-25 0 0 0,10-8 10 0 0,-28 25-405 0 0,-2-2 1 0 0,-2-1-1 0 0,0-1 0 0 0,48-62 1 0 0,-74 85-151 0 0,0 1 1 0 0,-1-2-1 0 0,0 1 1 0 0,-1 0-1 0 0,1-1 1 0 0,-1 1-1 0 0,3-10 1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2:57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56 132 9327 0 0,'0'0'430'0'0,"1"2"-14"0"0,0-1-408 0 0,0 1 0 0 0,0 0 0 0 0,0-1 1 0 0,-1 1-1 0 0,1 0 0 0 0,-1-1 0 0 0,1 1 1 0 0,-1 0-1 0 0,0-1 0 0 0,1 1 0 0 0,-1 0 1 0 0,0 0-1 0 0,0 0 0 0 0,-1 2 0 0 0,0 0 250 0 0,1 1 0 0 0,-2-1 0 0 0,1 0 0 0 0,0 0 0 0 0,-5 7 0 0 0,-2 4 1348 0 0,-1-1 0 0 0,-15 18 0 0 0,13-18 1873 0 0,12-15-3421 0 0,0 0 0 0 0,0 1 0 0 0,0-1 0 0 0,0 0 0 0 0,-1 0 0 0 0,1 0 0 0 0,0 0 0 0 0,-1 1 0 0 0,1-1 0 0 0,0 0 0 0 0,0-2 0 0 0,1 0 72 0 0,9-11 67 0 0,1 1-1 0 0,21-18 1 0 0,-5 5-147 0 0,-17 15-40 0 0,73-68-122 0 0,-73 70 65 0 0,0 1 1 0 0,0 0-1 0 0,1 1 0 0 0,0 0 0 0 0,0 1 1 0 0,16-6-1 0 0,-25 11-6 0 0,3 0 27 0 0,-3 1-22 0 0,-2 0 48 0 0,-1 1-1 0 0,1-1 1 0 0,-1 0 0 0 0,1 0-1 0 0,0 0 1 0 0,-1 0-1 0 0,1 1 1 0 0,-1-1 0 0 0,1 0-1 0 0,-1 1 1 0 0,1-1-1 0 0,-1 0 1 0 0,1 1 0 0 0,-1-1-1 0 0,1 1 1 0 0,-1-1-1 0 0,0 1 1 0 0,1-1 0 0 0,-1 1-1 0 0,1-1 1 0 0,-1 1-1 0 0,0-1 1 0 0,0 1 0 0 0,1-1-1 0 0,-1 1 1 0 0,0-1-1 0 0,0 2 1 0 0,1 0-1 0 0,2 4 1 0 0,6 19 0 0 0,-5-10 62 0 0,-2 1 0 0 0,0-1 0 0 0,0 0 0 0 0,-2 31 1 0 0,-1-20 129 0 0,1-25-181 0 0,0 1 0 0 0,0-1 0 0 0,0 1 1 0 0,0-1-1 0 0,-1 1 0 0 0,1-1 0 0 0,-1 1 0 0 0,1-1 0 0 0,-1 1 1 0 0,0 1-1 0 0,-8 20 78 0 0,8-21-36 0 0,0-1 1 0 0,43-39-361 0 0,2 2 0 0 0,1 2 1 0 0,1 2-1 0 0,78-39 0 0 0,-116 67 234 0 0,-2 0 5 0 0,1 0 0 0 0,0 1 1 0 0,0 0-1 0 0,1 0 0 0 0,-1 0 1 0 0,1 1-1 0 0,-1 0 0 0 0,14-1 1 0 0,-21 3 67 0 0,1 0-1 0 0,-1 0 1 0 0,1 0 0 0 0,-1 0 0 0 0,1 0 0 0 0,-1 0 0 0 0,1 0 0 0 0,-1 0 0 0 0,1 0 0 0 0,-1 0 0 0 0,1 0 0 0 0,-1 1 0 0 0,1-1 0 0 0,-1 0 0 0 0,1 0 0 0 0,-1 1 0 0 0,1-1 0 0 0,-1 0 0 0 0,0 0 0 0 0,1 1 0 0 0,-1-1 0 0 0,1 0 0 0 0,-1 1 0 0 0,0-1 0 0 0,1 1 0 0 0,-1-1 0 0 0,0 1 0 0 0,0-1 0 0 0,1 0 0 0 0,-1 1 0 0 0,0-1 0 0 0,0 1 0 0 0,0-1 0 0 0,0 1 0 0 0,1 0 0 0 0,-1 0 5 0 0,2 2 21 0 0,-1 1 0 0 0,1 0 1 0 0,-1 0-1 0 0,0 0 1 0 0,0 0-1 0 0,0 0 0 0 0,-1 0 1 0 0,1 0-1 0 0,-1 0 1 0 0,0 4-1 0 0,-1 2 135 0 0,-1 0-1 0 0,-4 16 1 0 0,4-19-94 0 0,0 1 1 0 0,0-1-1 0 0,1 1 1 0 0,0 0-1 0 0,0-1 1 0 0,1 1-1 0 0,0 0 1 0 0,0-1-1 0 0,0 1 0 0 0,1 0 1 0 0,1-1-1 0 0,2 12 1 0 0,17 49-196 0 0,-21-66-1 0 0,0-1-113 0 0,2 7-503 0 0,-2-7-226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2:58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109 165 6447 0 0,'0'0'936'0'0,"1"0"467"0"0,61-2 6401 0 0,-37 1-6613 0 0,43-9 1 0 0,-17 0-527 0 0,-8 1-262 0 0,55-17 1 0 0,-57 14-363 0 0,-32 10-30 0 0,1 0 0 0 0,-1-1 0 0 0,1-1 0 0 0,-1 1 1 0 0,0-2-1 0 0,0 1 0 0 0,12-9 0 0 0,-20 12-45 0 0,0 0 0 0 0,0 0 0 0 0,0 0 0 0 0,0 0 0 0 0,0 0 0 0 0,0-1 0 0 0,0 1 0 0 0,0 0 0 0 0,-1-1 0 0 0,1 1 0 0 0,0 0 0 0 0,-1-1 0 0 0,1 1 0 0 0,-1-1 0 0 0,0 1 0 0 0,1 0 0 0 0,-1-1 0 0 0,0 1 0 0 0,0-3 0 0 0,0 3-94 0 0,-8-12-280 0 0,7 12 396 0 0,0-1 0 0 0,-1 1 0 0 0,0-1 0 0 0,1 1 0 0 0,-1 0 0 0 0,0 0 0 0 0,0 0 0 0 0,0 0 0 0 0,0 0 0 0 0,0 0 0 0 0,0 0 0 0 0,0 1 0 0 0,0-1 0 0 0,0 1 0 0 0,0-1 0 0 0,0 1 1 0 0,0 0-1 0 0,0 0 0 0 0,0 0 0 0 0,0 0 0 0 0,-1 0 0 0 0,1 0 0 0 0,0 1 0 0 0,0-1 0 0 0,-3 2 0 0 0,-6 1-73 0 0,1 1 0 0 0,0 1 0 0 0,-18 10 1 0 0,13-7 54 0 0,-37 22 462 0 0,-95 73 0 0 0,52-19 220 0 0,67-57-460 0 0,4-4-98 0 0,2 0-1 0 0,0 2 1 0 0,2 0 0 0 0,-18 30-1 0 0,36-53-85 0 0,1 1-1 0 0,-1 0 0 0 0,1-1 1 0 0,-1 1-1 0 0,1 0 0 0 0,0 0 1 0 0,0 0-1 0 0,0 0 1 0 0,1 0-1 0 0,-1 0 0 0 0,1 1 1 0 0,-1-1-1 0 0,1 0 1 0 0,0 0-1 0 0,0 0 0 0 0,1 5 1 0 0,0-4 13 0 0,1 0 1 0 0,-1-1 0 0 0,1 1 0 0 0,0-1-1 0 0,0 1 1 0 0,0-1 0 0 0,0 1 0 0 0,1-1-1 0 0,-1 0 1 0 0,1 0 0 0 0,0 0-1 0 0,5 3 1 0 0,-2 0 93 0 0,1-1 0 0 0,1-1 0 0 0,-1 1 0 0 0,1-1 0 0 0,0-1 0 0 0,0 1-1 0 0,14 3 1 0 0,0-2 410 0 0,40 6-1 0 0,-21-8-280 0 0,1-2 0 0 0,-1-2 0 0 0,1-1 0 0 0,-1-2 0 0 0,42-11 0 0 0,-59 11-212 0 0,1 1 0 0 0,0 2 0 0 0,25 0 0 0 0,-48 1-108 0 0,-3 4-19 0 0,0-1 0 0 0,0 1 0 0 0,-1 0 0 0 0,1-1 0 0 0,-1 1 0 0 0,0-1 0 0 0,0 0 0 0 0,0 0 0 0 0,0 0 0 0 0,0 0 0 0 0,-4 4 0 0 0,-16 9-2838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2:19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1267 109 9383 0 0,'0'0'431'0'0,"1"-1"-10"0"0,17-12-257 0 0,-13 10 239 0 0,0 1 0 0 0,0-1 0 0 0,0 1 0 0 0,10-4 0 0 0,6-2 728 0 0,14-7 176 0 0,-8 3 67 0 0,40-23-1 0 0,-55 27-451 0 0,-19 11-523 0 0,-11 5-378 0 0,-10 6-86 0 0,-52 32 1 0 0,-2 2-266 0 0,23-21-7 0 0,-2-1 1 0 0,-1-4 0 0 0,0-2-1 0 0,-2-3 1 0 0,-77 10-1 0 0,119-24 87 0 0,-34 0-1 0 0,49-2 151 0 0,0-2 0 0 0,0 1 0 0 0,1-1 0 0 0,-1 0 1 0 0,0-1-1 0 0,1 0 0 0 0,-1 0 0 0 0,1 0 0 0 0,-9-5 0 0 0,12 5 0 0 0,0 0-1 0 0,1 0 1 0 0,-1 0 0 0 0,1-1-1 0 0,0 1 1 0 0,-1-1 0 0 0,1 0-1 0 0,0 0 1 0 0,1 1-1 0 0,-1-1 1 0 0,0 0 0 0 0,1-1-1 0 0,0 1 1 0 0,-1 0-1 0 0,1 0 1 0 0,0-5 0 0 0,0-15-28 0 0,6 15 100 0 0,-2 5 30 0 0,6-4 14 0 0,-8 6 1 0 0,0 1-1 0 0,0 0 0 0 0,0 0 1 0 0,0 0-1 0 0,0 0 0 0 0,0 0 1 0 0,0 0-1 0 0,0 0 1 0 0,0 0-1 0 0,0 1 0 0 0,0-1 1 0 0,0 0-1 0 0,0 0 0 0 0,0 1 1 0 0,-1-1-1 0 0,1 1 0 0 0,0-1 1 0 0,0 0-1 0 0,0 1 1 0 0,0 0-1 0 0,-1-1 0 0 0,1 1 1 0 0,0 0-1 0 0,-1-1 0 0 0,1 1 1 0 0,0 0-1 0 0,-1-1 0 0 0,1 1 1 0 0,-1 0-1 0 0,1 0 1 0 0,-1 0-1 0 0,1 1 0 0 0,0 0 45 0 0,1 1 0 0 0,-1 0-1 0 0,0 0 1 0 0,0 0 0 0 0,0-1-1 0 0,-1 1 1 0 0,1 0 0 0 0,-1 0-1 0 0,1 6 1 0 0,-3 8 107 0 0,-1 1 0 0 0,0-1 0 0 0,-1 1 0 0 0,-1-1 0 0 0,0-1 0 0 0,-9 20 0 0 0,-55 95 104 0 0,59-113-245 0 0,-22 33-3 0 0,-2-2 0 0 0,-2-1 1 0 0,-2-2-1 0 0,-3-2 1 0 0,-79 69-1 0 0,35-35 26 0 0,-12 10 56 0 0,90-82-81 0 0,-9 7-13 0 0,1 0 0 0 0,1 2 0 0 0,-19 22-1 0 0,32-35 75 0 0,12-1 352 0 0,7-1-168 0 0,1-1-1 0 0,-1-1 1 0 0,0-1 0 0 0,0 0-1 0 0,24-9 1 0 0,-4 3-9 0 0,111-29 576 0 0,106-22 806 0 0,-242 57-1567 0 0,0 1 1 0 0,0 1-1 0 0,20 0 0 0 0,-25 2-76 0 0,0 0 0 0 0,0 0 0 0 0,0 1 0 0 0,0 0 0 0 0,-1 1 0 0 0,1-1 0 0 0,-1 1 0 0 0,11 6 0 0 0,-13-6-118 0 0,0 0-1 0 0,-1 1 0 0 0,1-1 1 0 0,0 1-1 0 0,4 5 0 0 0,-8-8-166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2:19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98 10943 0 0,'0'0'498'0'0,"-1"0"-9"0"0,-7-1-312 0 0,7 1 119 0 0,1 0-1 0 0,-1 0 1 0 0,0 0-1 0 0,0-1 1 0 0,0 1-1 0 0,0 0 1 0 0,0-1-1 0 0,0 1 1 0 0,1 0-1 0 0,-1-1 1 0 0,0 1-1 0 0,0-1 1 0 0,0 1-1 0 0,0-1 1 0 0,1 0-257 0 0,0 1 1 0 0,0 0 0 0 0,0 0-1 0 0,0-1 1 0 0,0 1 0 0 0,0 0-1 0 0,0 0 1 0 0,1 0-1 0 0,-1-1 1 0 0,0 1 0 0 0,0 0-1 0 0,0 0 1 0 0,0-1 0 0 0,0 1-1 0 0,1 0 1 0 0,-1 0 0 0 0,0 0-1 0 0,0 0 1 0 0,0-1 0 0 0,1 1-1 0 0,-1 0 1 0 0,0 0 0 0 0,0 0-1 0 0,0 0 1 0 0,1 0 0 0 0,-1 0-1 0 0,0 0 1 0 0,0 0 0 0 0,1 0-1 0 0,-1 0 1 0 0,27-7-369 0 0,-24 6 824 0 0,85-26 983 0 0,-64 18-1099 0 0,1 1 0 0 0,1 1 0 0 0,26-4 0 0 0,20 7-92 0 0,-18 1-2359 0 0,-18-2-3535 0 0,-15 1-235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55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844 1 16927 0 0,'-11'1'203'0'0,"0"1"-1"0"0,0 1 0 0 0,1 0 0 0 0,-1 1 1 0 0,1 0-1 0 0,0 0 0 0 0,0 1 0 0 0,0 1 1 0 0,1-1-1 0 0,-1 1 0 0 0,1 1 0 0 0,-8 8 1 0 0,-2 2 67 0 0,1 1 1 0 0,0 1 0 0 0,2 1-1 0 0,-16 24 1 0 0,10-9-86 0 0,-30 64-1 0 0,-8 44 129 0 0,14-30-170 0 0,-103 192-69 0 0,122-259-155 0 0,-2-2 0 0 0,-1-2 0 0 0,-2-1 0 0 0,-56 56 1 0 0,72-82 73 0 0,-16 21 0 0 0,15-21-783 0 0,15-14-130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2:20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5527 0 0,'0'0'9544'0'0,"0"2"-8913"0"0,1 10-6 0 0,1-1-241 0 0,-1 0 0 0 0,2 0 0 0 0,6 19 0 0 0,-3-15-249 0 0,1-1 1 0 0,0 0-1 0 0,1-1 0 0 0,1 0 0 0 0,0 0 1 0 0,1-1-1 0 0,0 0 0 0 0,1-1 0 0 0,0 0 0 0 0,1-1 1 0 0,13 10-1 0 0,115 86 1274 0 0,-135-102-1428 0 0,0-1-1 0 0,0 1 0 0 0,-1 0 1 0 0,0 0-1 0 0,1 1 1 0 0,-2-1-1 0 0,1 1 0 0 0,0 0 1 0 0,-1 0-1 0 0,0 0 1 0 0,0 0-1 0 0,0 1 1 0 0,-1-1-1 0 0,0 1 0 0 0,0 0 1 0 0,0-1-1 0 0,-1 1 1 0 0,0 0-1 0 0,0 0 0 0 0,0 0 1 0 0,-1 0-1 0 0,0 0 1 0 0,0 0-1 0 0,-1 0 0 0 0,-1 11 1 0 0,-4 5-1237 0 0,-14 37 0 0 0,6-25-4617 0 0,9-22 695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2:20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23 10103 0 0,'0'0'919'0'0,"6"-8"-742"0"0,-3 0 3811 0 0,-4 7-3897 0 0,0 0-1 0 0,0 0 1 0 0,0 1-1 0 0,0-1 1 0 0,0 1-1 0 0,0-1 1 0 0,-1 1-1 0 0,1-1 1 0 0,0 1-1 0 0,0 0 0 0 0,-1 0 1 0 0,1-1-1 0 0,-2 1 1 0 0,-1 0-47 0 0,1 1 0 0 0,-1-1 1 0 0,1 1-1 0 0,-1 0 0 0 0,1 0 0 0 0,-1 0 1 0 0,1 1-1 0 0,0-1 0 0 0,-6 4 0 0 0,-28 21 233 0 0,24-16-83 0 0,-109 92 1250 0 0,74-59-952 0 0,-110 107 573 0 0,-17 14-1258 0 0,151-146-411 0 0,22-17 71 0 0,2-3-1168 0 0,0-8-4605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2:20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23 7367 0 0,'0'0'568'0'0,"-12"-11"8748"0"0,12 11-9234 0 0,11-3 1304 0 0,19-3-4590 0 0,-22 5 2083 0 0,2-1-4226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2:21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5983 0 0,'1'-1'10770'0'0,"8"-10"-10365"0"0,0 1-1 0 0,2 1 1 0 0,-1 0 0 0 0,21-14 0 0 0,17-14-2357 0 0,-38 27 950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2:33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70 919 0 0,'-1'2'498'0'0,"-19"24"6963"0"0,-15 17-2129 0 0,17-20-5037 0 0,1 1 0 0 0,-21 40 0 0 0,17-22-167 0 0,2 1 0 0 0,2 1 0 0 0,2 1 0 0 0,1 1 0 0 0,3-1 0 0 0,2 2 0 0 0,2 0 0 0 0,1-1 0 0 0,3 2 0 0 0,4 55 0 0 0,2-73 145 0 0,1-1 0 0 0,2-1 1 0 0,1 1-1 0 0,2-1 0 0 0,16 38 0 0 0,-25-65-259 0 0,0-1 0 0 0,0 1-1 0 0,1-1 1 0 0,-1 0 0 0 0,0 1 0 0 0,1-1 0 0 0,-1 1 0 0 0,0-1 0 0 0,1 0-1 0 0,-1 1 1 0 0,0-1 0 0 0,1 0 0 0 0,-1 1 0 0 0,1-1 0 0 0,-1 0-1 0 0,1 0 1 0 0,-1 0 0 0 0,0 1 0 0 0,1-1 0 0 0,-1 0 0 0 0,1 0 0 0 0,-1 0-1 0 0,1 0 1 0 0,-1 0 0 0 0,1 0 0 0 0,-1 0 0 0 0,1 0 0 0 0,-1 0-1 0 0,1 0 1 0 0,-1 0 0 0 0,1 0 0 0 0,-1 0 0 0 0,1 0 0 0 0,-1 0 0 0 0,1-1-1 0 0,15-7 509 0 0,1-7-180 0 0,-2 0 0 0 0,0 0 0 0 0,0-2-1 0 0,-2 0 1 0 0,17-27 0 0 0,3-3-41 0 0,65-82 157 0 0,113-155-68 0 0,-89 110-337 0 0,11-34-87 0 0,-103 159-71 0 0,-29 47-11 0 0,-2 4-554 0 0,-1 8 339 0 0,0 0 1 0 0,-1 0-1 0 0,-1-1 0 0 0,0 1 1 0 0,0-1-1 0 0,-1 0 0 0 0,0 0 1 0 0,-7 9-1 0 0,-22 35-5616 0 0,18-26 507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2:34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468 114 12671 0 0,'11'-15'513'0'0,"2"0"-1"0"0,0 1 0 0 0,0 1 0 0 0,17-13 1 0 0,-20 19 189 0 0,-6 4-134 0 0,0 1 0 0 0,0-1 0 0 0,-1 0 0 0 0,0 0 0 0 0,6-7 0 0 0,-21 28-492 0 0,-2 0 0 0 0,-23 23 0 0 0,4-4-40 0 0,8-7-36 0 0,-2-1 0 0 0,-50 43 0 0 0,60-59 0 0 0,-46 40 0 0 0,56-45-12 0 0,7-8 10 0 0,0 1 0 0 0,0-1-1 0 0,0 0 1 0 0,1 1 0 0 0,-1-1-1 0 0,0 1 1 0 0,0-1-1 0 0,0 1 1 0 0,0-1 0 0 0,1 0-1 0 0,-1 1 1 0 0,0-1 0 0 0,0 0-1 0 0,1 1 1 0 0,-1-1 0 0 0,0 0-1 0 0,1 1 1 0 0,-1-1 0 0 0,0 0-1 0 0,1 0 1 0 0,-1 1 0 0 0,1-1-1 0 0,-1 0 1 0 0,1 0-2 0 0,6 5 2 0 0,0 0 0 0 0,1-1 0 0 0,0 0-1 0 0,0 0 1 0 0,13 3 0 0 0,-14-5-3 0 0,-1 0 1 0 0,1 1-1 0 0,-1-1 1 0 0,0 1-1 0 0,0 1 0 0 0,0-1 1 0 0,0 1-1 0 0,0 0 0 0 0,-1 0 1 0 0,8 8-1 0 0,-10-9 10 0 0,0 1 0 0 0,-1-1-1 0 0,1 1 1 0 0,-1-1-1 0 0,0 1 1 0 0,0 0 0 0 0,-1 0-1 0 0,1 0 1 0 0,-1 0 0 0 0,0 0-1 0 0,0 0 1 0 0,0 0 0 0 0,0 0-1 0 0,-1 0 1 0 0,1 0 0 0 0,-1 1-1 0 0,0-1 1 0 0,-1 0 0 0 0,1 0-1 0 0,-1 1 1 0 0,1-1 0 0 0,-1 0-1 0 0,-1 0 1 0 0,1 0-1 0 0,0 0 1 0 0,-1 0 0 0 0,0 0-1 0 0,0-1 1 0 0,0 1 0 0 0,-1-1-1 0 0,1 1 1 0 0,-1-1 0 0 0,0 0-1 0 0,1 0 1 0 0,-1 0 0 0 0,-1 0-1 0 0,1 0 1 0 0,-6 3 0 0 0,-1 0 31 0 0,-1 0 1 0 0,1-1-1 0 0,-1-1 0 0 0,0 1 1 0 0,0-2-1 0 0,-1 1 1 0 0,-15 1-1 0 0,-9 0-3 0 0,-38-1 0 0 0,13 0-48 0 0,36-3-91 0 0,6 0-172 0 0,-1 1 1 0 0,-31 7 0 0 0,49-8-9 0 0,16-10-11030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2:34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173 195 4607 0 0,'0'0'4379'0'0,"0"0"-4009"0"0,-1 1 1 0 0,1-1-1 0 0,0 1 1 0 0,0 0-1 0 0,-1-1 0 0 0,1 1 1 0 0,0 0-1 0 0,0-1 1 0 0,0 1-1 0 0,-1 0 0 0 0,1-1 1 0 0,0 1-1 0 0,0 0 1 0 0,0 0-1 0 0,2 2-258 0 0,-1-1 1 0 0,1 1-1 0 0,0 0 0 0 0,-1-1 0 0 0,1 0 1 0 0,0 1-1 0 0,1-1 0 0 0,-1 0 1 0 0,0 0-1 0 0,0 0 0 0 0,1-1 0 0 0,-1 1 1 0 0,1 0-1 0 0,0-1 0 0 0,-1 0 1 0 0,1 1-1 0 0,0-1 0 0 0,0 0 0 0 0,0-1 1 0 0,0 1-1 0 0,0 0 0 0 0,0-1 1 0 0,0 0-1 0 0,0 1 0 0 0,0-1 0 0 0,0-1 1 0 0,0 1-1 0 0,0 0 0 0 0,0-1 1 0 0,0 1-1 0 0,3-2 0 0 0,42-8 780 0 0,-31 7-549 0 0,1-1 0 0 0,31-11 1 0 0,65-37-18 0 0,-104 47-444 0 0,-1-1 0 0 0,1 0 0 0 0,-2-1 0 0 0,1 0-1 0 0,-1 0 1 0 0,0-1 0 0 0,11-13 0 0 0,-17 18 35 0 0,0 0 0 0 0,0 0 0 0 0,0 0 0 0 0,0-1 0 0 0,-1 1 0 0 0,1-1 0 0 0,-1 1 0 0 0,0-1-1 0 0,0 1 1 0 0,0-1 0 0 0,-1 0 0 0 0,1 0 0 0 0,-1 1 0 0 0,0-1 0 0 0,0 0 0 0 0,0 1 0 0 0,-1-1 0 0 0,1 0 0 0 0,-1 0 0 0 0,-1-4 0 0 0,1 8 48 0 0,1-1 0 0 0,0 0 0 0 0,-1 1 1 0 0,1-1-1 0 0,-1 0 0 0 0,1 1 0 0 0,-1-1 0 0 0,0 1 0 0 0,1-1 0 0 0,-1 1 1 0 0,1-1-1 0 0,-1 1 0 0 0,0-1 0 0 0,1 1 0 0 0,-1 0 0 0 0,0-1 1 0 0,0 1-1 0 0,1 0 0 0 0,-1-1 0 0 0,0 1 0 0 0,0 0 0 0 0,1 0 0 0 0,-1 0 1 0 0,0 0-1 0 0,0 0 0 0 0,0 0 0 0 0,-2 0-44 0 0,1 0 0 0 0,-1 0 0 0 0,1 1 0 0 0,-1-1-1 0 0,1 1 1 0 0,-5 1 0 0 0,-19 11-302 0 0,0 1 0 0 0,0 2-1 0 0,-41 32 1 0 0,28-20 378 0 0,25-17 17 0 0,-199 153 1396 0 0,195-147-1252 0 0,1 0 1 0 0,1 2-1 0 0,1 0 0 0 0,0 0 0 0 0,2 1 0 0 0,0 1 0 0 0,-15 33 1 0 0,27-50-124 0 0,-1 0 0 0 0,0 0 1 0 0,1 0-1 0 0,0 1 0 0 0,0-1 1 0 0,1 0-1 0 0,-1 1 0 0 0,1-1 1 0 0,0 1-1 0 0,0-1 1 0 0,0 5-1 0 0,1-7-14 0 0,-1 0 0 0 0,1 0 0 0 0,0 0 1 0 0,0 0-1 0 0,-1 0 0 0 0,1-1 0 0 0,0 1 0 0 0,1 0 0 0 0,-1 0 1 0 0,0-1-1 0 0,0 1 0 0 0,1-1 0 0 0,-1 1 0 0 0,1-1 0 0 0,-1 1 1 0 0,1-1-1 0 0,0 0 0 0 0,0 0 0 0 0,-1 0 0 0 0,1 0 0 0 0,0 0 1 0 0,0 0-1 0 0,0 0 0 0 0,0-1 0 0 0,3 1 0 0 0,11 2 194 0 0,1-1-1 0 0,0 0 1 0 0,-1-1-1 0 0,1-1 1 0 0,23-3-1 0 0,-8 1 89 0 0,82-8 714 0 0,39 0-2064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2:21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0 11687 0 0,'0'0'3516'0'0,"1"2"-3104"0"0,0 1-330 0 0,0 0-1 0 0,1 0 1 0 0,-2 1-1 0 0,1-1 1 0 0,0 0 0 0 0,-1 1-1 0 0,1-1 1 0 0,-1 0-1 0 0,0 1 1 0 0,0-1-1 0 0,0 0 1 0 0,-1 1-1 0 0,1-1 1 0 0,-1 0-1 0 0,0 1 1 0 0,0-1 0 0 0,0 0-1 0 0,-2 4 1 0 0,-3 6 19 0 0,-1 0-1 0 0,0-1 1 0 0,-10 13 0 0 0,9-14-94 0 0,-192 234 471 0 0,142-180-545 0 0,13-4-962 0 0,44-59 905 0 0,0 0-584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2:21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83 5983 0 0,'5'-7'170'0'0,"1"-1"-1"0"0,-1 2 0 0 0,1-1 0 0 0,1 1 1 0 0,-1 0-1 0 0,1 0 0 0 0,0 0 0 0 0,9-4 0 0 0,16-8 6222 0 0,-32 18-6249 0 0,1-1 0 0 0,-1 1 1 0 0,0 0-1 0 0,1 0 0 0 0,-1 0 0 0 0,0-1 1 0 0,1 1-1 0 0,-1 0 0 0 0,1 0 1 0 0,-1 0-1 0 0,0 0 0 0 0,1 0 1 0 0,-1 0-1 0 0,1 0 0 0 0,-1 0 0 0 0,0 0 1 0 0,1 0-1 0 0,-1 0 0 0 0,1 0 1 0 0,-1 0-1 0 0,0 0 0 0 0,1 0 1 0 0,-1 0-1 0 0,1 0 0 0 0,-1 0 0 0 0,0 1 1 0 0,1-1-1 0 0,-1 0 0 0 0,0 0 1 0 0,1 0-1 0 0,-1 1 0 0 0,1-1 1 0 0,-1 1-82 0 0,1 0 1 0 0,-1 0 0 0 0,0 0 0 0 0,1 0-1 0 0,-1 0 1 0 0,0 0 0 0 0,0 0 0 0 0,0 0-1 0 0,0-1 1 0 0,0 1 0 0 0,0 0 0 0 0,0 0-1 0 0,0 2 1 0 0,-1 1-93 0 0,1 0 0 0 0,-1 1-1 0 0,0-1 1 0 0,-1 0 0 0 0,-2 6 0 0 0,-16 24 235 0 0,-29 35 0 0 0,6-10-117 0 0,-63 110 179 0 0,-34 47-3648 0 0,124-194 2060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2:22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1 208 7831 0 0,'0'-1'603'0'0,"5"-11"-856"0"0,-5 9 645 0 0,1 0 1 0 0,0 0-1 0 0,1 0 0 0 0,-1 0 0 0 0,0 0 1 0 0,1 0-1 0 0,-1 0 0 0 0,1 1 0 0 0,0-1 1 0 0,0 1-1 0 0,0-1 0 0 0,0 1 0 0 0,1 0 1 0 0,-1-1-1 0 0,1 1 0 0 0,-1 1 0 0 0,1-1 1 0 0,3-2-1 0 0,26-8 525 0 0,0 2-1 0 0,1 1 1 0 0,57-8-1 0 0,-61 12-543 0 0,55-11 886 0 0,309-44 437 0 0,-250 47-4694 0 0,-116 10 1447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5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168 325 3679 0 0,'0'0'284'0'0,"-3"1"-186"0"0,-33 7 3293 0 0,25-5-1032 0 0,0-1 0 0 0,-19 2 0 0 0,26-3-2114 0 0,0-1 1 0 0,0-1-1 0 0,0 1 0 0 0,0 0 0 0 0,0-1 0 0 0,0 0 0 0 0,0 0 1 0 0,0 0-1 0 0,1-1 0 0 0,-1 1 0 0 0,-6-4 0 0 0,-13-12 1274 0 0,23 16-1102 0 0,0-3-349 0 0,0 1 0 0 0,0 0 0 0 0,1 0 0 0 0,0-1 0 0 0,0 1 0 0 0,0 0 0 0 0,0 0 0 0 0,0 0 0 0 0,1 0 0 0 0,-1 0 0 0 0,1 0 0 0 0,0 0 0 0 0,0 1 0 0 0,0-1 0 0 0,0 1 0 0 0,0-1 0 0 0,0 1 0 0 0,1 0 0 0 0,-1-1 0 0 0,1 1 0 0 0,0 1 0 0 0,0-1 0 0 0,3-2 0 0 0,9-3-91 0 0,0 1 0 0 0,0 0 0 0 0,26-6 0 0 0,-14 4 107 0 0,53-17-97 0 0,142-49 365 0 0,-190 62-190 0 0,144-50 915 0 0,-145 53-645 0 0,1 1-1 0 0,1 2 0 0 0,51-4 0 0 0,-82 9-397 0 0,0 1 0 0 0,1 0 0 0 0,-1 0 0 0 0,0 1 1 0 0,0-1-1 0 0,0 0 0 0 0,0 1 0 0 0,0-1 0 0 0,1 1 0 0 0,-1 0 1 0 0,0-1-1 0 0,0 1 0 0 0,0 0 0 0 0,-1 0 0 0 0,1 1 0 0 0,0-1 0 0 0,0 0 1 0 0,2 3-1 0 0,-3-3-14 0 0,0 1 0 0 0,0-1 0 0 0,0 1 1 0 0,0 0-1 0 0,0 0 0 0 0,0 0 0 0 0,-1 0 0 0 0,1-1 1 0 0,-1 1-1 0 0,1 0 0 0 0,-1 0 0 0 0,0 0 0 0 0,1 0 1 0 0,-1 0-1 0 0,0 0 0 0 0,0 0 0 0 0,-1 0 0 0 0,1 0 1 0 0,0 0-1 0 0,-1 3 0 0 0,-2 2-8 0 0,1 1 0 0 0,-1 0-1 0 0,0-1 1 0 0,-1 0 0 0 0,0 0-1 0 0,-7 10 1 0 0,-33 38 30 0 0,37-46-25 0 0,-24 26 12 0 0,-1-1-1 0 0,-58 47 1 0 0,63-60-15 0 0,-1-2 0 0 0,0 0-1 0 0,-2-2 1 0 0,-41 17 0 0 0,-90 23-554 0 0,155-55 297 0 0,1 0-1 0 0,-1 0 0 0 0,0-1 1 0 0,1 0-1 0 0,-1-1 1 0 0,0 1-1 0 0,1-1 1 0 0,-1 0-1 0 0,0 0 1 0 0,0-1-1 0 0,1 0 1 0 0,-1 0-1 0 0,0 0 0 0 0,-8-4 1 0 0,-50-21-5005 0 0,47 18 3089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2:22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49 298 15951 0 0,'-38'-18'1700'0'0,"38"18"-1672"0"0,-1 0 0 0 0,1 0 0 0 0,-1 0 0 0 0,1 0 0 0 0,-1 0 0 0 0,1-1 0 0 0,-1 1-1 0 0,1 0 1 0 0,-1 0 0 0 0,1-1 0 0 0,-1 1 0 0 0,1 0 0 0 0,0-1 0 0 0,-1 1 0 0 0,1 0 0 0 0,0-1 0 0 0,-1 1 0 0 0,1-1-1 0 0,0 1 1 0 0,-1-1 0 0 0,1 1 0 0 0,0-1 0 0 0,-1 1 0 0 0,1 0 0 0 0,0-1 0 0 0,0 0 0 0 0,0 1 0 0 0,0-1-1 0 0,0 1 1 0 0,0-1 0 0 0,-1 1 0 0 0,1-1 0 0 0,0 1 0 0 0,0-1 0 0 0,1 1 0 0 0,-1-1 0 0 0,0 1 0 0 0,0-1 0 0 0,0 1-1 0 0,0-1 1 0 0,0 1 0 0 0,0-1 0 0 0,1 1 0 0 0,-1-1 0 0 0,0 1 0 0 0,1-1 0 0 0,-1 1 0 0 0,0-1 0 0 0,0 1 0 0 0,1 0-1 0 0,-1-1 1 0 0,1 1 0 0 0,-1-1 0 0 0,0 1 0 0 0,1 0 0 0 0,0-1 0 0 0,3-2 7 0 0,0 0 1 0 0,1 0 0 0 0,-1 0-1 0 0,6-2 1 0 0,-9 4 30 0 0,38-16 87 0 0,1 1-1 0 0,65-16 1 0 0,-100 31-143 0 0,201-45 513 0 0,-72 18-85 0 0,13-2-1077 0 0,293-21 0 0 0,-266 39-3895 0 0,-87 6-1242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2:22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783 0 15407 0 0,'0'0'3362'0'0,"-1"2"-3073"0"0,-4 7-164 0 0,1-1 0 0 0,-2 0-1 0 0,1 0 1 0 0,-1 0 0 0 0,0-1 0 0 0,0 0 0 0 0,-1 0 0 0 0,0-1 0 0 0,-15 11 0 0 0,-9 4 105 0 0,-39 20 1 0 0,54-32-174 0 0,-180 85 29 0 0,142-68-86 0 0,-61 40 0 0 0,36-20 0 0 0,62-36 0 0 0,-1 1 0 0 0,-25 22 0 0 0,35-26 0 0 0,0 1 0 0 0,1-1 0 0 0,0 1 0 0 0,0 1 0 0 0,0-1 0 0 0,-9 18 0 0 0,15-23 0 0 0,0 0 0 0 0,-1 0-1 0 0,1 0 1 0 0,0 0 0 0 0,0 0 0 0 0,1 0-1 0 0,-1 0 1 0 0,1 0 0 0 0,-1 1 0 0 0,1-1-1 0 0,0 0 1 0 0,0 0 0 0 0,0 0-1 0 0,1 1 1 0 0,-1-1 0 0 0,1 0 0 0 0,0 0-1 0 0,1 4 1 0 0,0-3 12 0 0,0-1 1 0 0,0 0-1 0 0,0 0 0 0 0,0 0 0 0 0,0 0 1 0 0,1-1-1 0 0,-1 1 0 0 0,1-1 0 0 0,0 1 0 0 0,-1-1 1 0 0,1 0-1 0 0,0 0 0 0 0,1 0 0 0 0,-1 0 1 0 0,7 2-1 0 0,12 3 60 0 0,1 0 1 0 0,0-2-1 0 0,0-1 0 0 0,0 0 1 0 0,1-2-1 0 0,32-1 1 0 0,21-3 206 0 0,121-19 1 0 0,73-32 533 0 0,-95 18-587 0 0,-148 30-215 0 0,-2 0 15 0 0,28-8 1 0 0,-6 1-57 0 0,-25 6-27 0 0,22-8 0 0 0,-38 12 40 0 0,0-1 0 0 0,-1 0-1 0 0,0-1 1 0 0,1 1 0 0 0,-1-1-1 0 0,-1 0 1 0 0,10-9-1 0 0,-13 12-14 0 0,-1-1-1 0 0,0 1 0 0 0,1 0 0 0 0,-1-1 0 0 0,0 0 0 0 0,0 1 0 0 0,0-1 0 0 0,0 1 0 0 0,0-1 0 0 0,-1 0 0 0 0,1 0 0 0 0,0 1 0 0 0,-1-1 0 0 0,0 0 0 0 0,1 0 1 0 0,-1 0-1 0 0,0 0 0 0 0,0 0 0 0 0,0-1 0 0 0,0 0-16 0 0,-1 0 0 0 0,1 1 0 0 0,-1-1 0 0 0,0 1 1 0 0,0 0-1 0 0,0-1 0 0 0,0 1 0 0 0,-1 0 0 0 0,1-1 0 0 0,-1 1 0 0 0,1 0 1 0 0,-3-2-1 0 0,-1-2-52 0 0,-1 1 1 0 0,0 1 0 0 0,1-1-1 0 0,-1 1 1 0 0,-1 0-1 0 0,1 1 1 0 0,0-1 0 0 0,-14-4-1 0 0,-2 1-120 0 0,0 0-1 0 0,-1 2 0 0 0,-31-4 1 0 0,47 8 198 0 0,0 1 1 0 0,0 0 0 0 0,-1 0 0 0 0,1 1-1 0 0,0 0 1 0 0,0 0 0 0 0,0 0 0 0 0,0 1-1 0 0,0 0 1 0 0,0 1 0 0 0,1 0 0 0 0,-1 0-1 0 0,1 0 1 0 0,0 1 0 0 0,-8 5 0 0 0,5-1 185 0 0,-1 0 0 0 0,1 1 0 0 0,1 0 1 0 0,0 1-1 0 0,-14 20 0 0 0,-24 57 412 0 0,42-80-619 0 0,0 1-1 0 0,1 0 0 0 0,0 1 1 0 0,1-1-1 0 0,0 0 1 0 0,0 1-1 0 0,1 0 0 0 0,0 14 1 0 0,1-22-12 0 0,0 0-1 0 0,0 0 1 0 0,0 0 0 0 0,0 0-1 0 0,0 0 1 0 0,1 0 0 0 0,-1 0-1 0 0,0 0 1 0 0,1 0 0 0 0,-1 0 0 0 0,1 0-1 0 0,-1 0 1 0 0,1 0 0 0 0,-1 0-1 0 0,1 0 1 0 0,0 0 0 0 0,-1-1-1 0 0,1 1 1 0 0,0 0 0 0 0,0 0 0 0 0,0-1-1 0 0,-1 1 1 0 0,1-1 0 0 0,0 1-1 0 0,0-1 1 0 0,0 1 0 0 0,0-1-1 0 0,0 1 1 0 0,0-1 0 0 0,2 1 0 0 0,10-2-1398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2:23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408 101 1839 0 0,'0'0'83'0'0,"-1"-1"-6"0"0,-20-7-766 0 0,-1 7 4265 0 0,11 2 860 0 0,1 1 1 0 0,-14 3-1 0 0,23-5-3916 0 0,-14 0 700 0 0,22-2-206 0 0,9-3-838 0 0,115-30 858 0 0,-24 7-830 0 0,-81 21-171 0 0,-13 2 19 0 0,0 1 0 0 0,0 0 1 0 0,0 1-1 0 0,1 1 0 0 0,0 0 1 0 0,24 1-1 0 0,-36 1-24 0 0,0 0 1 0 0,0 1-1 0 0,0-1 1 0 0,0 1-1 0 0,0-1 1 0 0,0 1 0 0 0,-1 0-1 0 0,1 0 1 0 0,2 1-1 0 0,5 6 92 0 0,-8-6-115 0 0,0 1 0 0 0,0 0 0 0 0,0 0 1 0 0,0 0-1 0 0,0 0 0 0 0,0 0 0 0 0,-1 0 0 0 0,0 0 0 0 0,1 0 0 0 0,-1 0 0 0 0,0 0 0 0 0,-1 1 0 0 0,1-1 1 0 0,0 0-1 0 0,-1 0 0 0 0,0 0 0 0 0,0 0 0 0 0,-2 5 0 0 0,-2 5 19 0 0,-1 0-1 0 0,-13 21 0 0 0,16-30-22 0 0,-10 19 37 0 0,-19 22 0 0 0,25-37-27 0 0,1-1 0 0 0,-1 0 0 0 0,-1 0 0 0 0,1 0-1 0 0,-1-1 1 0 0,-10 6 0 0 0,8-6-8 0 0,-12 8-84 0 0,-34 26-1 0 0,-103 72-105 0 0,112-81 166 0 0,-126 96-43 0 0,143-104 64 0 0,-25 21 0 0 0,48-38 0 0 0,1 0 0 0 0,0 0 0 0 0,0 1 0 0 0,1 0 0 0 0,-8 13 0 0 0,9-11 0 0 0,4-9 1 0 0,0 1 0 0 0,0-1 0 0 0,0 0 0 0 0,0 1 0 0 0,0-1 0 0 0,0 0 0 0 0,0 1 1 0 0,0-1-1 0 0,0 0 0 0 0,0 0 0 0 0,0 1 0 0 0,0-1 0 0 0,0 0 0 0 0,0 1 0 0 0,0-1 0 0 0,0 0 0 0 0,1 1 0 0 0,-1-1 0 0 0,0 0 0 0 0,0 0 0 0 0,0 1 0 0 0,1-1 0 0 0,-1 0 0 0 0,0 0 0 0 0,0 1 0 0 0,1-1 0 0 0,-1 0 0 0 0,0 0 0 0 0,0 0 0 0 0,1 1 1 0 0,-1-1-1 0 0,0 0 0 0 0,1 0 0 0 0,-1 0 0 0 0,0 0 0 0 0,1 0 0 0 0,-1 0 0 0 0,0 0 0 0 0,1 0 0 0 0,-1 0 0 0 0,0 0 0 0 0,1 0 0 0 0,-1 0 0 0 0,0 0 0 0 0,1 0 0 0 0,-1 0 0 0 0,0 0 0 0 0,1 0 0 0 0,-1 0 0 0 0,1 0 0 0 0,7-1 30 0 0,0 0-1 0 0,14-3 1 0 0,3-1 21 0 0,23-4-22 0 0,15-1 39 0 0,129-12 210 0 0,62-5 333 0 0,1 18 57 0 0,-103 22-236 0 0,-89-6-6087 0 0,-54-6 3990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2:24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0 1375 0 0,'0'2'3383'0'0,"-13"16"4604"0"0,1 2-4407 0 0,-13 19-2094 0 0,-125 173 335 0 0,-47 61-1110 0 0,193-268-697 0 0,-239 309 306 0 0,185-237-224 0 0,57-76-214 0 0,12-11-1782 0 0,28-27-631 0 0,-28 26 2041 0 0,25-26-1069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2:24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52 496 7831 0 0,'0'0'603'0'0,"-13"-10"936"0"0,9 7-1101 0 0,1 1 0 0 0,0-1 0 0 0,0 0 0 0 0,1 0 0 0 0,-1 0 0 0 0,0 0 0 0 0,1 0 0 0 0,0-1 0 0 0,0 1 0 0 0,0-1 0 0 0,0 1 0 0 0,1-1 0 0 0,-1 0 0 0 0,1 0 0 0 0,0 1 0 0 0,0-1 0 0 0,-1-8 0 0 0,2 7-318 0 0,0 0 0 0 0,0 0 0 0 0,1 1 0 0 0,0-1 0 0 0,0 0 0 0 0,0 1-1 0 0,0-1 1 0 0,0 0 0 0 0,1 1 0 0 0,0-1 0 0 0,0 1 0 0 0,0 0 0 0 0,1 0-1 0 0,0 0 1 0 0,3-5 0 0 0,6-5 126 0 0,2 0 0 0 0,-1 1 0 0 0,1 1 0 0 0,21-15 0 0 0,68-37-68 0 0,-54 38-178 0 0,85-32 0 0 0,58-8 0 0 0,-52 28-3 0 0,-125 35 71 0 0,0 0 1 0 0,0 1-1 0 0,0 1 1 0 0,1 1-1 0 0,-1 0 0 0 0,0 1 1 0 0,21 4-1 0 0,-34-4-51 0 0,1-1 0 0 0,0 1-1 0 0,-1 0 1 0 0,1-1 0 0 0,0 1-1 0 0,-1 1 1 0 0,0-1 0 0 0,1 0 0 0 0,-1 1-1 0 0,1-1 1 0 0,-1 1 0 0 0,0-1-1 0 0,0 1 1 0 0,0 0 0 0 0,0 0 0 0 0,0 0-1 0 0,-1 0 1 0 0,1 1 0 0 0,2 3 0 0 0,-3-3-5 0 0,0 1 1 0 0,0-1 0 0 0,0 1 0 0 0,-1-1 0 0 0,1 1 0 0 0,-1 0 0 0 0,0-1 0 0 0,0 1 0 0 0,0-1 0 0 0,0 1 0 0 0,-1 0-1 0 0,1-1 1 0 0,-1 1 0 0 0,-2 5 0 0 0,-3 8 22 0 0,-1-1 0 0 0,0 0-1 0 0,-2-1 1 0 0,1 0 0 0 0,-2 0-1 0 0,0-1 1 0 0,-18 20 0 0 0,-94 86 34 0 0,94-95-61 0 0,10-10 7 0 0,-1 0 0 0 0,-1-1 1 0 0,0-1-1 0 0,-1-1 0 0 0,-1 0 0 0 0,-30 10 0 0 0,32-13-69 0 0,0-2 0 0 0,0 0-1 0 0,-1-2 1 0 0,0 0-1 0 0,-26 2 1 0 0,28-5-184 0 0,8-1-284 0 0,-1 0-1 0 0,1 0 0 0 0,0-1 1 0 0,-23-3-1 0 0,33 3-66 0 0,2-9-5582 0 0,3 0 663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2:25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828 173 4143 0 0,'0'0'9479'0'0,"5"-7"-7600"0"0,0-1-1434 0 0,0-1 0 0 0,-1 0 0 0 0,0 0 0 0 0,0-1 0 0 0,-1 1 0 0 0,-1-1 0 0 0,1 1 0 0 0,0-11 0 0 0,7-20 96 0 0,-9 39-532 0 0,-1 0 0 0 0,0 0 0 0 0,0 0 0 0 0,0 0 0 0 0,0 0 0 0 0,0 0 0 0 0,0 0 0 0 0,0 0 0 0 0,0 0 0 0 0,0 0 0 0 0,0 0 0 0 0,-1 0 0 0 0,1-1 0 0 0,0 1 0 0 0,-1 1 0 0 0,1-1 0 0 0,0 0 0 0 0,-1 0 0 0 0,0 0 0 0 0,1 0 0 0 0,-1 0 0 0 0,0-1 0 0 0,-1 1-6 0 0,1 0 0 0 0,-1 0 0 0 0,1 0 0 0 0,-1 0-1 0 0,1 1 1 0 0,-1-1 0 0 0,1 1 0 0 0,-1-1-1 0 0,0 1 1 0 0,1-1 0 0 0,-1 1 0 0 0,-3 0-1 0 0,-1-1-7 0 0,-1 1 0 0 0,0 1 0 0 0,0 0 1 0 0,1 0-1 0 0,-13 3 0 0 0,10-2-12 0 0,-5 2 3 0 0,-1 0-1 0 0,0 1 1 0 0,1 1-1 0 0,0 0 1 0 0,0 1 0 0 0,-21 14-1 0 0,-7 10 17 0 0,27-21 28 0 0,1 1-1 0 0,0 0 1 0 0,1 0-1 0 0,0 1 0 0 0,1 1 1 0 0,-12 16-1 0 0,13-8-29 0 0,7-10 0 0 0,5-9 5 0 0,0 0 0 0 0,-1 0 0 0 0,1-1 0 0 0,0 1-1 0 0,0 0 1 0 0,0 0 0 0 0,0-1 0 0 0,0 1 0 0 0,0-1 0 0 0,1 1-1 0 0,-1-1 1 0 0,1 1 0 0 0,-1-1 0 0 0,1 0 0 0 0,1 2-1 0 0,28 16 74 0 0,-24-15-20 0 0,1-1 0 0 0,0 0 0 0 0,0 0 1 0 0,12 1-1 0 0,-5 0 156 0 0,25 9 0 0 0,-39-12-69 0 0,8-9-46 0 0,-6 7-82 0 0,14-19 1344 0 0,-17 20-1334 0 0,0 1 1 0 0,0 0-1 0 0,0-1 0 0 0,1 1 0 0 0,-1-1 0 0 0,0 1 1 0 0,1-1-1 0 0,-1 0 0 0 0,0 1 0 0 0,1-1 1 0 0,-1 1-1 0 0,0-1 0 0 0,1 1 0 0 0,-1-1 0 0 0,1 0 1 0 0,-1 1-1 0 0,0-1 0 0 0,1 0 0 0 0,-1 0 0 0 0,1 1 1 0 0,-1-1-1 0 0,1 0 0 0 0,-1 0 0 0 0,2 1 1 0 0,1-1 38 0 0,-1 1 0 0 0,1 0 0 0 0,0-1 1 0 0,0 0-1 0 0,0 1 0 0 0,-1-1 1 0 0,6-1-1 0 0,0 0 26 0 0,-5 0-24 0 0,6-1-55 0 0,5-2 7 0 0,-13 3 3 0 0,11-7-2 0 0,-10 6-17 0 0,0 1 1 0 0,1-1-1 0 0,-1 1 0 0 0,0-1 1 0 0,0 0-1 0 0,0 0 0 0 0,2-3 1 0 0,13-11 24 0 0,4-1-29 0 0,-15 11 0 0 0,0 0 0 0 0,1 1 0 0 0,0 0 0 0 0,0 0 0 0 0,0 1 0 0 0,1 0 0 0 0,0 0 0 0 0,8-3 0 0 0,-10 5 0 0 0,-12 2 0 0 0,-1 1-15 0 0,5-1-54 0 0,2 1 63 0 0,-1 1 0 0 0,1 0 1 0 0,-1-1-1 0 0,0 1 0 0 0,1-1 0 0 0,-1 1 0 0 0,0-1 0 0 0,0 1 1 0 0,0-1-1 0 0,-2 2 0 0 0,-1 3 2 0 0,-93 148-60 0 0,23-36 65 0 0,-1 4-13 0 0,-77 131-346 0 0,-10 20-198 0 0,123-201 493 0 0,-73 143 47 0 0,100-191-8 0 0,-17 32 37 0 0,3 2 0 0 0,-20 62 0 0 0,32-80 104 0 0,14-38 324 0 0,-1-4-221 0 0,-1-11-6 0 0,1 0-1 0 0,0 1 0 0 0,0-1 1 0 0,3-21-1 0 0,0-5-53 0 0,-1-28-83 0 0,-4-84 30 0 0,1 128-174 0 0,0-1-371 0 0,0 0 0 0 0,-2 0 0 0 0,-13-41 0 0 0,7 29-2528 0 0,10 21-4433 0 0,1 6 1703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2:26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 19895 0 0,'0'0'1998'0'0,"0"2"-1831"0"0,-1 0-127 0 0,0 0-1 0 0,0 0 0 0 0,0-1 0 0 0,-1 1 1 0 0,1 0-1 0 0,0-1 0 0 0,-1 1 0 0 0,1-1 1 0 0,-1 1-1 0 0,1-1 0 0 0,-1 0 0 0 0,0 0 1 0 0,0 0-1 0 0,0 0 0 0 0,-2 1 0 0 0,1 0 115 0 0,0 0-1 0 0,0 0 0 0 0,0 0 1 0 0,0 0-1 0 0,0 0 0 0 0,-4 5 1 0 0,6-5 155 0 0,-2 1 193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2:35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35 10103 0 0,'2'-1'464'0'0,"86"-32"4238"0"0,-98 42-3950 0 0,7-7-630 0 0,-22 16 239 0 0,-1-2 0 0 0,0 0-1 0 0,-44 18 1 0 0,2-1-78 0 0,-147 87 191 0 0,201-111-389 0 0,1 0-1 0 0,0 1 1 0 0,0 0-1 0 0,1 1 0 0 0,1 1 1 0 0,-1 0-1 0 0,2 0 1 0 0,-14 21-1 0 0,22-29-46 0 0,0-1-1 0 0,0 1 1 0 0,0 0 0 0 0,1 0-1 0 0,-1 0 1 0 0,1 0-1 0 0,0 1 1 0 0,0-1 0 0 0,0 5-1 0 0,1-8-24 0 0,1 0 0 0 0,-1 0-1 0 0,0 0 1 0 0,1 0 0 0 0,-1 1-1 0 0,1-1 1 0 0,-1 0 0 0 0,1 0-1 0 0,-1-1 1 0 0,1 1 0 0 0,0 0-1 0 0,-1 0 1 0 0,1 0 0 0 0,0 0-1 0 0,0-1 1 0 0,-1 1 0 0 0,3 1-1 0 0,14 9 96 0 0,-9-8-75 0 0,0-1-1 0 0,0 1 1 0 0,0-1-1 0 0,0 0 0 0 0,0-1 1 0 0,0 0-1 0 0,0 0 1 0 0,9-1-1 0 0,68-8 63 0 0,-52 4-98 0 0,75-10-2633 0 0,-81 10-3744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2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6447 0 0,'0'0'7760'0'0,"0"1"-7214"0"0,-2 4-366 0 0,0-1 1 0 0,1 1-1 0 0,0 0 1 0 0,0 0-1 0 0,0 0 1 0 0,1 0-1 0 0,-1 0 1 0 0,1 0 0 0 0,0 0-1 0 0,1 0 1 0 0,-1-1-1 0 0,1 1 1 0 0,1 6-1 0 0,1-3-36 0 0,0-1 0 0 0,0 0-1 0 0,0 1 1 0 0,1-2 0 0 0,0 1-1 0 0,0 0 1 0 0,9 9 0 0 0,6 4 27 0 0,1 0 1 0 0,1-2-1 0 0,40 27 1 0 0,-54-40-110 0 0,-1-1-206 0 0,-1-1 0 0 0,1 0-1 0 0,-1 0 1 0 0,1-1 0 0 0,0 1 0 0 0,0-1 0 0 0,0-1-1 0 0,0 1 1 0 0,1-1 0 0 0,-1 0 0 0 0,0 0 0 0 0,1-1 0 0 0,-1 0-1 0 0,13-1 1 0 0,-3-2-1664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2:36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762 1 4143 0 0,'0'0'9516'0'0,"-1"1"-9081"0"0,-4 3-252 0 0,0 1-1 0 0,1-1 1 0 0,0 1 0 0 0,-6 9-1 0 0,-6 7 58 0 0,-101 106 540 0 0,-78 98-120 0 0,140-153-310 0 0,-146 215 444 0 0,179-251-795 0 0,-50 90 260 0 0,60-102-303 0 0,1 1 0 0 0,1 1 0 0 0,-8 31 0 0 0,15-34-1174 0 0,3-21-30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11 12439 0 0,'0'0'958'0'0,"0"-1"-625"0"0,8-8 7446 0 0,-12 25-7736 0 0,-1 0 1 0 0,-1-1 0 0 0,0 0 0 0 0,-9 16 0 0 0,-38 58 368 0 0,23-41-290 0 0,-217 323 647 0 0,161-246-497 0 0,-18 15-22 0 0,-46 73 92 0 0,137-191-335 0 0,-41 76-101 0 0,53-95 17 0 0,0 1 0 0 0,-1-1 0 0 0,1 0-1 0 0,1 0 1 0 0,-1 1 0 0 0,0 4 0 0 0,1-7-59 0 0,0 0 0 0 0,0-1 0 0 0,0 1 0 0 0,0 0 1 0 0,0 0-1 0 0,0 0 0 0 0,1 0 0 0 0,-1 0 1 0 0,0-1-1 0 0,1 1 0 0 0,-1 0 0 0 0,1 1 0 0 0,-1-1-193 0 0,1-1-1 0 0,0 1 0 0 0,-1-1 0 0 0,1 1 0 0 0,-1-1 0 0 0,1 1 1 0 0,0-1-1 0 0,-1 1 0 0 0,1-1 0 0 0,0 0 0 0 0,-1 1 0 0 0,1-1 1 0 0,0 0-1 0 0,0 0 0 0 0,-1 1 0 0 0,2-1 0 0 0,15 1-6518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2:36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10 12295 0 0,'-1'-9'530'0'0,"-1"10"621"0"0,-4 19 1199 0 0,2-6-2275 0 0,-59 170 2498 0 0,-44 123-1233 0 0,94-274-1299 0 0,0 0 1 0 0,-3-1-1 0 0,0-1 0 0 0,-2-1 1 0 0,-1 0-1 0 0,-44 50 0 0 0,50-65-40 0 0,-21 21-209 0 0,-48 66-1 0 0,69-78-2519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2:36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81 351 10591 0 0,'0'0'7880'0'0,"1"2"-7680"0"0,0 2-147 0 0,0 1 1 0 0,0-1-1 0 0,-1 0 0 0 0,1 1 0 0 0,-1-1 0 0 0,0 1 0 0 0,0-1 1 0 0,0 0-1 0 0,-1 1 0 0 0,0-1 0 0 0,0 0 0 0 0,0 1 1 0 0,0-1-1 0 0,0 0 0 0 0,-1 0 0 0 0,-4 7 0 0 0,-17 33 187 0 0,6-12-298 0 0,-14 36 0 0 0,30-66-140 0 0</inkml:trace>
  <inkml:trace contextRef="#ctx0" brushRef="#br0" timeOffset="1">232 1 2759 0 0,'0'0'248'0'0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2:37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9 358 5063 0 0,'-7'3'9344'0'0,"6"-4"-9311"0"0,1 0 0 0 0,0 0 0 0 0,0 0 0 0 0,0 0 0 0 0,0 0 0 0 0,0 0 0 0 0,0 0-1 0 0,0 0 1 0 0,0 1 0 0 0,0-1 0 0 0,0 0 0 0 0,0 0 0 0 0,0 0 0 0 0,1 0 0 0 0,-1 0 0 0 0,0 0 0 0 0,1 1-1 0 0,-1-1 1 0 0,1 0 0 0 0,-1 0 0 0 0,1 0 0 0 0,0-1 0 0 0,19-16 373 0 0,-11 10-269 0 0,131-104-10 0 0,-1 1-148 0 0,-122 96 5 0 0,0-2-1 0 0,21-14 0 0 0,-33 27 64 0 0,-1 1 1 0 0,1 0-1 0 0,0 0 0 0 0,0 1 0 0 0,0 0 0 0 0,0 0 0 0 0,0 0 0 0 0,0 0 0 0 0,0 1 0 0 0,8-2 0 0 0,-12 3 0 0 0,0 0 1 0 0,0 0-1 0 0,0 0 1 0 0,0 0-1 0 0,0 1 1 0 0,0-1-1 0 0,0 0 1 0 0,0 0-1 0 0,-1 0 1 0 0,1 1-1 0 0,0-1 1 0 0,0 1-1 0 0,0-1 0 0 0,-1 0 1 0 0,1 1-1 0 0,0 0 1 0 0,0-1-1 0 0,-1 1 1 0 0,1-1-1 0 0,1 2 1 0 0,-1 0 25 0 0,0 0-1 0 0,0 0 1 0 0,0 0 0 0 0,0 0-1 0 0,0 0 1 0 0,0 0-1 0 0,0 0 1 0 0,0 3 0 0 0,0 2 120 0 0,0 1 0 0 0,0-1 0 0 0,0 15 1 0 0,-3-3 30 0 0,0 0 0 0 0,-1 0 0 0 0,-9 30 0 0 0,-23 53 51 0 0,-6 20-114 0 0,34-100-139 0 0,7-22-78 0 0,0 1-1 0 0,0-1 0 0 0,0 1 0 0 0,0-1 1 0 0,0 1-1 0 0,0-1 0 0 0,0 1 1 0 0,0-1-1 0 0,0 1 0 0 0,0-1 1 0 0,0 1-1 0 0,0-1 0 0 0,0 0 1 0 0,1 1-1 0 0,-1-1 0 0 0,0 1 0 0 0,0-1 1 0 0,0 1-1 0 0,1-1 0 0 0,-1 0 1 0 0,0 1-1 0 0,1-1 0 0 0,-1 0 1 0 0,0 1-1 0 0,1-1 0 0 0,0 1 1 0 0,6 5-866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2:37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325 386 11951 0 0,'0'0'1083'0'0,"2"0"-891"0"0,7 0 1697 0 0,-28 0-1484 0 0,-105-3 602 0 0,104 1-926 0 0,0-1 1 0 0,0 0-1 0 0,0-1 0 0 0,-20-8 1 0 0,32 10 8 0 0,1-1 1 0 0,0 0 0 0 0,0 0-1 0 0,1-1 1 0 0,-11-7-1 0 0,15 10-59 0 0,0-1-1 0 0,0 0 0 0 0,1 1 0 0 0,-1-1 1 0 0,1 0-1 0 0,-1 0 0 0 0,1 0 0 0 0,0-1 1 0 0,0 1-1 0 0,0 0 0 0 0,0 0 1 0 0,0-1-1 0 0,0 1 0 0 0,1 0 0 0 0,-1-1 1 0 0,1 1-1 0 0,-1 0 0 0 0,1-1 0 0 0,0 1 1 0 0,0-1-1 0 0,0-2 0 0 0,1-3-3 0 0,0 0-1 0 0,1 0 0 0 0,-1 0 1 0 0,2 0-1 0 0,-1 1 1 0 0,1-1-1 0 0,0 0 1 0 0,0 1-1 0 0,5-7 0 0 0,0 2-5 0 0,0 1-1 0 0,0 0 0 0 0,1 1 1 0 0,18-17-1 0 0,4 2-44 0 0,1 1 0 0 0,56-31 0 0 0,-82 52 18 0 0,-1-1 48 0 0,1 2-1 0 0,-1-1 0 0 0,1 1 1 0 0,0-1-1 0 0,0 2 0 0 0,0-1 0 0 0,0 1 1 0 0,0 0-1 0 0,0 0 0 0 0,7 0 1 0 0,-9 1 28 0 0,0 0 0 0 0,0 1 1 0 0,1-1-1 0 0,-1 1 0 0 0,0 0 1 0 0,0 0-1 0 0,0 0 0 0 0,0 1 1 0 0,0-1-1 0 0,0 1 1 0 0,-1 0-1 0 0,1 0 0 0 0,-1 0 1 0 0,1 1-1 0 0,4 4 0 0 0,46 51 659 0 0,0 1-558 0 0,-44-51-167 0 0,-7-5 3 0 0,0 0 0 0 0,0 0 1 0 0,0 0-1 0 0,0 1 0 0 0,0-1 0 0 0,-1 1 0 0 0,1 0 1 0 0,-1 0-1 0 0,3 6 0 0 0,3 8 56 0 0,-7-14-52 0 0,-1 6 53 0 0,-2-7-58 0 0,0 0 1 0 0,0 0 0 0 0,0 0 0 0 0,0 0 0 0 0,-1 0-1 0 0,1 0 1 0 0,-1-1 0 0 0,0 1 0 0 0,0-1 0 0 0,0 0-1 0 0,-5 3 1 0 0,-4 4 32 0 0,-32 25-256 0 0,-2-2 0 0 0,-1-2 0 0 0,-1-2 0 0 0,-97 41 1 0 0,123-61 141 0 0,-49 17-717 0 0,62-24 124 0 0,10-10-1 0 0,1 4 187 0 0,0 0 0 0 0,0 0 1 0 0,1 0-1 0 0,5-7 1 0 0,8-9-5213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2:37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1 14887 0 0,'0'0'1350'0'0,"-2"2"-1061"0"0,-125 140 1728 0 0,102-114-1802 0 0,0 2-1 0 0,-38 61 0 0 0,-29 74-100 0 0,11-18-12 0 0,-105 129 375 0 0,181-269-477 0 0,3-5 6 0 0,0 0 0 0 0,0 1 0 0 0,0 0-1 0 0,1-1 1 0 0,-1 1 0 0 0,1 0 0 0 0,0 0 0 0 0,0 0 0 0 0,-1 4 0 0 0,2-7-11 0 0,0 1 0 0 0,0-1 0 0 0,0 1-1 0 0,0-1 1 0 0,0 0 0 0 0,0 1 0 0 0,0-1 0 0 0,0 1 0 0 0,0-1 0 0 0,1 1 0 0 0,-1-1 0 0 0,0 0 0 0 0,0 1 0 0 0,1-1-1 0 0,-1 0 1 0 0,0 1 0 0 0,0-1 0 0 0,1 1 0 0 0,-1-1 0 0 0,0 0 0 0 0,1 0 0 0 0,-1 1 0 0 0,0-1 0 0 0,1 0 0 0 0,0 1-1 0 0,9 4-260 0 0,2-5-783 0 0,0-3-338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2:38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105 386 8287 0 0,'2'1'639'0'0,"3"4"-218"0"0,0-1-1 0 0,0 1 1 0 0,-1 0-1 0 0,1 0 1 0 0,-1 0 0 0 0,0 0-1 0 0,-1 1 1 0 0,1 0 0 0 0,-1 0-1 0 0,0 0 1 0 0,-1 0-1 0 0,3 7 1 0 0,-5-13-345 0 0,0 1 0 0 0,0 0-1 0 0,0-1 1 0 0,0 1 0 0 0,0 0 0 0 0,0 0 0 0 0,-1-1 0 0 0,1 1-1 0 0,0 0 1 0 0,0-1 0 0 0,-1 1 0 0 0,1-1 0 0 0,0 1 0 0 0,-1 0-1 0 0,1-1 1 0 0,-1 1 0 0 0,1-1 0 0 0,-1 1 0 0 0,1-1 0 0 0,-1 1-1 0 0,0 0 1 0 0,-12 7 815 0 0,9-6-679 0 0,0-1 0 0 0,0 0 0 0 0,0-1 1 0 0,0 1-1 0 0,0-1 0 0 0,0 1 1 0 0,0-1-1 0 0,0 0 0 0 0,0-1 1 0 0,0 1-1 0 0,0-1 0 0 0,0 0 1 0 0,0 0-1 0 0,0 0 0 0 0,0 0 0 0 0,-6-4 1 0 0,5 3-36 0 0,0 0-1 0 0,1-1 1 0 0,-1 1 0 0 0,1-1 0 0 0,-1 0 0 0 0,1-1 0 0 0,0 1-1 0 0,0-1 1 0 0,0 0 0 0 0,1 0 0 0 0,-1 0 0 0 0,-3-6-1 0 0,6 7-132 0 0,0 0-1 0 0,0 0 1 0 0,0 0-1 0 0,0 0 0 0 0,1 0 1 0 0,-1 0-1 0 0,1 0 0 0 0,0 0 1 0 0,0 0-1 0 0,0 1 0 0 0,0-1 1 0 0,0 0-1 0 0,1 0 0 0 0,0 0 1 0 0,-1 0-1 0 0,1 0 0 0 0,0 0 1 0 0,0 0-1 0 0,0 1 0 0 0,1-1 1 0 0,-1 0-1 0 0,4-4 0 0 0,4-5 12 0 0,0-1 0 0 0,1 2 0 0 0,14-14 0 0 0,-14 15-37 0 0,43-45-229 0 0,2 4 1 0 0,104-76-1 0 0,-146 118-256 0 0,0 1-1 0 0,1 1 1 0 0,0 0-1 0 0,0 0 1 0 0,0 2 0 0 0,26-7-1 0 0,-22 9-1596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2:38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130 473 11055 0 0,'-1'2'2707'0'0,"-43"46"3846"0"0,27-30-5821 0 0,1 1 0 0 0,-17 23 0 0 0,30-37-690 0 0,1-1 0 0 0,0 1-1 0 0,0-1 1 0 0,0 1 0 0 0,0 0-1 0 0,0 0 1 0 0,1 0 0 0 0,0 0-1 0 0,0 0 1 0 0,0 7 0 0 0,1-2-531 0 0,1 0 1 0 0,0 1-1 0 0,0-1 1 0 0,4 11-1 0 0,-5-18 202 0 0,1 3 88 0 0</inkml:trace>
  <inkml:trace contextRef="#ctx0" brushRef="#br0" timeOffset="1">432 21 5983 0 0,'2'-20'2440'0'0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2:38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1 919 0 0,'17'0'11220'0'0,"-42"13"-6165"0"0,-11 12-3467 0 0,-8 4-1388 0 0,1-3 240 0 0,1 1 1 0 0,1 2-1 0 0,-46 43 0 0 0,79-65-326 0 0,1 1 1 0 0,0 0-1 0 0,1 1 0 0 0,-1-1 1 0 0,1 1-1 0 0,1 0 0 0 0,0 1 1 0 0,-4 10-1 0 0,7-15-74 0 0,-1 1 0 0 0,2 0 1 0 0,-1 0-1 0 0,0-1 0 0 0,1 1 0 0 0,0 0 0 0 0,1 0 1 0 0,-1 1-1 0 0,1-1 0 0 0,1 0 0 0 0,-1 0 0 0 0,1 0 1 0 0,0 0-1 0 0,0 0 0 0 0,3 8 0 0 0,-2-11-35 0 0,-1 1 0 0 0,1-1 0 0 0,0 0 0 0 0,0 0 0 0 0,1-1 0 0 0,-1 1 0 0 0,0 0-1 0 0,1-1 1 0 0,0 1 0 0 0,0-1 0 0 0,-1 0 0 0 0,1 0 0 0 0,1 0 0 0 0,-1 0 0 0 0,0-1 0 0 0,0 1 0 0 0,1-1 0 0 0,-1 0 0 0 0,0 0-1 0 0,1 0 1 0 0,-1 0 0 0 0,1-1 0 0 0,0 1 0 0 0,3-1 0 0 0,10 1-367 0 0,0-2 0 0 0,0 0 1 0 0,29-5-1 0 0,-37 5 42 0 0,63-12-6154 0 0,-34 6 304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2:39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4 3223 0 0,'-1'0'7296'0'0,"-7"0"-5994"0"0,-20-3 644 0 0,-39 3 0 0 0,62 0-1766 0 0,0 1 1 0 0,0 0 0 0 0,0 0 0 0 0,0 1-1 0 0,-4 2 1 0 0,-18 4 628 0 0,-19 2-70 0 0,17-5-191 0 0,1 1-1 0 0,-1 2 1 0 0,-42 18-1 0 0,54-18-334 0 0,0 1-1 0 0,1 0 1 0 0,-27 22 0 0 0,34-24-170 0 0,1 0 0 0 0,1 0 1 0 0,0 1-1 0 0,0 1 0 0 0,0-1 0 0 0,1 1 1 0 0,0 0-1 0 0,-5 12 0 0 0,10-19-38 0 0,0 1 0 0 0,0-1 0 0 0,1 0 0 0 0,-1 0-1 0 0,1 1 1 0 0,0-1 0 0 0,-1 0 0 0 0,1 0 0 0 0,0 1 0 0 0,0-1-1 0 0,0 0 1 0 0,1 1 0 0 0,-1-1 0 0 0,1 0 0 0 0,-1 0 0 0 0,1 1-1 0 0,0-1 1 0 0,1 3 0 0 0,-1-4 2 0 0,0 0-1 0 0,0 0 1 0 0,1 0 0 0 0,-1-1-1 0 0,0 1 1 0 0,1 0 0 0 0,-1 0-1 0 0,0-1 1 0 0,1 1 0 0 0,-1-1-1 0 0,1 1 1 0 0,-1-1 0 0 0,1 0-1 0 0,0 0 1 0 0,-1 0 0 0 0,3 0 0 0 0,24 0 15 0 0,-1-2 0 0 0,0-1 0 0 0,52-14 1 0 0,-68 15-22 0 0,123-36 163 0 0,-11 3-333 0 0,-113 32 129 0 0,-12 5 45 0 0,0 0 1 0 0,1 0-1 0 0,-1 0 1 0 0,0 1-1 0 0,1-1 1 0 0,-2 4-1 0 0,-4 5 10 0 0,-3 0 5 0 0,7-9-16 0 0,1 0-1 0 0,0 1 1 0 0,-1 0 0 0 0,1-1-1 0 0,0 1 1 0 0,0 0 0 0 0,1 0-1 0 0,-1 0 1 0 0,1 0-1 0 0,-2 4 1 0 0,3-7-27 0 0,0 1 0 0 0,0 0 1 0 0,-1 0-1 0 0,1 0 0 0 0,0-1 0 0 0,0 1 0 0 0,0 0 0 0 0,0 0 0 0 0,0 0 1 0 0,1-1-1 0 0,-1 1 0 0 0,0 0 0 0 0,0 0 0 0 0,0-1 0 0 0,1 1 0 0 0,-1 0 1 0 0,0 0-1 0 0,1-1 0 0 0,-1 1 0 0 0,1 0 0 0 0,-1-1 0 0 0,1 1 0 0 0,-1-1 1 0 0,1 1-1 0 0,-1 0 0 0 0,1-1 0 0 0,-1 1 0 0 0,1-1 0 0 0,1 1 0 0 0,22 12-3431 0 0,-18-10 58 0 0,5 2-2896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2:39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1 17303 0 0,'0'0'7936'0'0,"1"2"-7703"0"0,0 1-205 0 0,0 1-1 0 0,0 0 1 0 0,0 0-1 0 0,0 0 0 0 0,-1 0 1 0 0,1 0-1 0 0,-1-1 0 0 0,0 1 1 0 0,0 0-1 0 0,-1 0 1 0 0,1 0-1 0 0,-1 0 0 0 0,-1 4 1 0 0,-3 10 107 0 0,-10 25 1 0 0,13-38-96 0 0,-20 51 188 0 0,-4-1 0 0 0,-46 75 0 0 0,24-58-173 0 0,-63 74 1 0 0,-48 64-1134 0 0,157-208 986 0 0,1 0 0 0 0,0 0 0 0 0,-1 0 0 0 0,1 1 0 0 0,0-1 0 0 0,0 0 0 0 0,1 1 0 0 0,-1-1 0 0 0,0 0 0 0 0,0 5 0 0 0,1-6-14 0 0,1-1 0 0 0,-1 0-1 0 0,0 1 1 0 0,0-1-1 0 0,0 0 1 0 0,1 1-1 0 0,-1-1 1 0 0,0 0-1 0 0,0 1 1 0 0,0-1-1 0 0,1 0 1 0 0,-1 0 0 0 0,0 1-1 0 0,1-1 1 0 0,-1 0-1 0 0,0 0 1 0 0,1 1-1 0 0,-1-1 1 0 0,0 0-1 0 0,1 0 1 0 0,-1 0-1 0 0,1 0 1 0 0,0 1-247 0 0,9 3-1287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3T18:27:56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 10135 0 0,'1'2'5628'0'0,"0"0"-4986"0"0,-1 1 0 0 0,1 0 0 0 0,-1-1 0 0 0,1 1 0 0 0,-1 0 0 0 0,0 0 0 0 0,-1 3 0 0 0,-5 23 1085 0 0,0-12-1567 0 0,-11 20 0 0 0,13-28 302 0 0,-166 291 1745 0 0,158-281-2978 0 0,0 0-1 0 0,-1-1 1 0 0,-22 23 0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03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1032 303 2303 0 0,'0'0'3754'0'0,"11"-4"-1400"0"0,-7 2-1885 0 0,1 0-1 0 0,-1-1 0 0 0,0 1 1 0 0,0-1-1 0 0,0 0 0 0 0,0 0 1 0 0,-1-1-1 0 0,1 1 0 0 0,-1-1 1 0 0,0 1-1 0 0,5-9 0 0 0,-1 1-146 0 0,0 0 0 0 0,-1-1-1 0 0,5-15 1 0 0,-7 11-277 0 0,0 0 1 0 0,-1 0 0 0 0,-1 0-1 0 0,0 0 1 0 0,-1-23-1 0 0,-1 35-50 0 0,0 0-1 0 0,0 0 0 0 0,-1 0 0 0 0,0-1 1 0 0,0 1-1 0 0,0 0 0 0 0,0 0 0 0 0,0 1 1 0 0,-1-1-1 0 0,0 0 0 0 0,-3-5 0 0 0,4 8-24 0 0,0-1 0 0 0,0 0 0 0 0,-1 1-1 0 0,1-1 1 0 0,-1 1 0 0 0,1 0 0 0 0,-1-1-1 0 0,1 1 1 0 0,-1 0 0 0 0,0 0 0 0 0,1 0-1 0 0,-1 0 1 0 0,0 0 0 0 0,0 1 0 0 0,0-1-1 0 0,0 0 1 0 0,0 1 0 0 0,0 0 0 0 0,0-1-1 0 0,0 1 1 0 0,0 0 0 0 0,0 0-1 0 0,0 0 1 0 0,-3 0 0 0 0,-10 3-124 0 0,0 1 0 0 0,0 0 0 0 0,1 1 0 0 0,0 0 0 0 0,0 1 0 0 0,-24 14 1 0 0,3 2 228 0 0,-40 32 0 0 0,54-38 116 0 0,-34 36-1 0 0,48-44-72 0 0,1-1 1 0 0,-1 1-1 0 0,1 1 1 0 0,1-1-1 0 0,0 1 0 0 0,0 0 1 0 0,-7 19-1 0 0,12-28-104 0 0,0 1 0 0 0,-1 0 0 0 0,1 0 0 0 0,0 0 0 0 0,0-1 0 0 0,0 1 0 0 0,0 0 0 0 0,0 0 0 0 0,0 0 0 0 0,0-1 0 0 0,0 1 0 0 0,0 0 0 0 0,0 0-1 0 0,0 0 1 0 0,0-1 0 0 0,1 1 0 0 0,-1 0 0 0 0,0 0 0 0 0,0-1 0 0 0,1 1 0 0 0,-1 0 0 0 0,1 0 0 0 0,-1-1 0 0 0,1 1 0 0 0,-1-1 0 0 0,1 2 0 0 0,1-1 7 0 0,-1 0 0 0 0,1 0 0 0 0,-1-1 0 0 0,1 1 0 0 0,-1 0 0 0 0,1-1 0 0 0,0 1 0 0 0,-1-1 0 0 0,1 1 0 0 0,0-1 0 0 0,3 1 0 0 0,2-1 52 0 0,0 0 1 0 0,1 0-1 0 0,-1-1 0 0 0,14-2 0 0 0,2-5 32 0 0,0 0 1 0 0,0-2-1 0 0,-1 0 0 0 0,0-1 1 0 0,33-24-1 0 0,-13 8-136 0 0,-40 27-115 0 0,-5-3-2004 0 0,2 3 2135 0 0,0 0 0 0 0,1-1 0 0 0,-1 1-1 0 0,0 0 1 0 0,0-1 0 0 0,0 1 0 0 0,0 0 0 0 0,1 0 0 0 0,-1-1 0 0 0,0 1 0 0 0,0 0 0 0 0,0 0-1 0 0,-1 0 1 0 0,-1 1 12 0 0,0 0 0 0 0,1-1 0 0 0,-1 1 0 0 0,1 0 0 0 0,-1 0 0 0 0,1 0 0 0 0,0 1-1 0 0,-1-1 1 0 0,1 1 0 0 0,0-1 0 0 0,0 1 0 0 0,0-1 0 0 0,-3 5 0 0 0,-23 30 183 0 0,18-22-126 0 0,-29 41 264 0 0,-51 102 1 0 0,14-21-173 0 0,12-35-121 0 0,-50 84-392 0 0,15 6-147 0 0,-43 201 319 0 0,58-140 310 0 0,61-187 7 0 0,-39 96 385 0 0,51-139-346 0 0,1 1 242 0 0,-1 0 0 0 0,-1-1 0 0 0,-26 34 0 0 0,38-55-363 0 0,0-1 1 0 0,-1 1-1 0 0,1-1 0 0 0,0 0 0 0 0,-1 1 0 0 0,1-1 1 0 0,0 0-1 0 0,-1 1 0 0 0,1-1 0 0 0,-1 0 0 0 0,1 1 1 0 0,-1-1-1 0 0,1 0 0 0 0,-1 0 0 0 0,1 0 0 0 0,-1 1 1 0 0,1-1-1 0 0,-1 0 0 0 0,1 0 0 0 0,-1 0 0 0 0,1 0 1 0 0,-1 0-1 0 0,1 0 0 0 0,-1 0 0 0 0,1 0 0 0 0,-1 0 1 0 0,1 0-1 0 0,-1 0 0 0 0,1 0 0 0 0,-1 0 1 0 0,1-1-1 0 0,-1 1 0 0 0,1 0 0 0 0,-1 0 0 0 0,1-1 1 0 0,-1 1-1 0 0,1 0 0 0 0,-1 0 0 0 0,1-1 0 0 0,0 1 1 0 0,-1-1-1 0 0,-1-1 39 0 0,1 0 1 0 0,-1 1 0 0 0,1-1-1 0 0,-1 0 1 0 0,1 0-1 0 0,0 0 1 0 0,-1-4 0 0 0,0-1 4 0 0,0-2 0 0 0,1 1 1 0 0,0 0-1 0 0,0 0 1 0 0,1 0-1 0 0,0 0 0 0 0,0-1 1 0 0,1 1-1 0 0,3-16 1 0 0,-1 5-31 0 0,0-2-71 0 0,4-38-584 0 0,25-95 1 0 0,-17 104-1172 0 0,-4 9-4414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04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195 182 7919 0 0,'0'0'2728'0'0,"1"1"-2054"0"0,6 3-61 0 0,0 0 1 0 0,0-1 0 0 0,1 0 0 0 0,-1 0-1 0 0,0-1 1 0 0,1 0 0 0 0,14 2-1 0 0,15 5 356 0 0,-28-6-812 0 0,-2-1-84 0 0,0 0 1 0 0,0 0-1 0 0,0-1 1 0 0,0 0-1 0 0,12 1 1 0 0,-15-2-59 0 0,1 0 0 0 0,-1-1 1 0 0,0 1-1 0 0,1-1 0 0 0,-1 0 1 0 0,0 0-1 0 0,0 0 0 0 0,1-1 1 0 0,-1 0-1 0 0,0 0 0 0 0,-1 0 1 0 0,1 0-1 0 0,0 0 0 0 0,0-1 1 0 0,-1 1-1 0 0,0-1 0 0 0,1 0 1 0 0,-1 0-1 0 0,0 0 0 0 0,4-7 1 0 0,1-1-310 0 0,0-1 0 0 0,-1 1 1 0 0,-1-1-1 0 0,0 0 0 0 0,7-19 1 0 0,-12 26-75 0 0,1 0 0 0 0,-1 0 1 0 0,0 0-1 0 0,-1-1 0 0 0,1 1 1 0 0,-1 0-1 0 0,0-1 0 0 0,0 1 1 0 0,-1 0-1 0 0,-1-9 1 0 0,2 13 270 0 0,-1-1 0 0 0,1 1 1 0 0,0-1-1 0 0,-1 1 0 0 0,0-1 1 0 0,1 1-1 0 0,-1 0 0 0 0,0-1 1 0 0,1 1-1 0 0,-1 0 1 0 0,0-1-1 0 0,0 1 0 0 0,0 0 1 0 0,0 0-1 0 0,-1 0 0 0 0,1 0 1 0 0,0 0-1 0 0,0 0 1 0 0,-1 0-1 0 0,1 0 0 0 0,0 0 1 0 0,-1 1-1 0 0,1-1 0 0 0,-1 0 1 0 0,1 1-1 0 0,-1-1 1 0 0,1 1-1 0 0,-1 0 0 0 0,1 0 1 0 0,-1-1-1 0 0,1 1 0 0 0,-1 0 1 0 0,1 0-1 0 0,-1 0 1 0 0,0 1-1 0 0,1-1 0 0 0,-1 0 1 0 0,1 1-1 0 0,-3 0 0 0 0,-18 6 17 0 0,-1 1 0 0 0,1 1-1 0 0,-38 21 1 0 0,-58 46 1704 0 0,81-51-1253 0 0,18-12 89 0 0,0 1 1 0 0,1 1 0 0 0,-27 29-1 0 0,35-33-134 0 0,1 0-1 0 0,1 1 1 0 0,0-1-1 0 0,1 2 1 0 0,0-1-1 0 0,0 1 1 0 0,-4 14-1 0 0,10-23-257 0 0,0 0-1 0 0,0 0 1 0 0,0 1-1 0 0,0-1 1 0 0,1 0 0 0 0,0 0-1 0 0,0 1 1 0 0,0-1-1 0 0,1 0 1 0 0,-1 0-1 0 0,1 1 1 0 0,0-1-1 0 0,0 0 1 0 0,0 0-1 0 0,1 0 1 0 0,-1 0 0 0 0,1 0-1 0 0,0 0 1 0 0,0-1-1 0 0,1 1 1 0 0,-1-1-1 0 0,1 1 1 0 0,0-1-1 0 0,-1 0 1 0 0,1 0-1 0 0,1 0 1 0 0,3 3 0 0 0,-3-3-22 0 0,1 1 0 0 0,0-1 1 0 0,0 0-1 0 0,0 0 0 0 0,0-1 1 0 0,0 1-1 0 0,1-1 1 0 0,-1 0-1 0 0,1-1 0 0 0,-1 1 1 0 0,1-1-1 0 0,0 0 0 0 0,-1-1 1 0 0,1 0-1 0 0,0 1 0 0 0,0-2 1 0 0,-1 1-1 0 0,1-1 1 0 0,7-1-1 0 0,0-2-309 0 0,20-11 1 0 0,-4 0-4072 0 0,-7 3-1058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04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1 268 7367 0 0,'0'0'9442'0'0,"1"-1"-8965"0"0,12-4-172 0 0,-2 0 0 0 0,1-1 0 0 0,-1 0 0 0 0,16-11 0 0 0,43-37-15 0 0,-36 26-296 0 0,27-23 9 0 0,45-33-182 0 0,-102 82 154 0 0,12-6-27 0 0,-15 8 54 0 0,-1 0 1 0 0,1 0-1 0 0,-1 1 0 0 0,1-1 1 0 0,-1 0-1 0 0,1 0 1 0 0,-1 1-1 0 0,0-1 1 0 0,1 1-1 0 0,-1-1 0 0 0,1 0 1 0 0,-1 1-1 0 0,0-1 1 0 0,1 1-1 0 0,-1-1 0 0 0,0 1 1 0 0,0-1-1 0 0,1 1 1 0 0,-1-1-1 0 0,0 1 0 0 0,0-1 1 0 0,2 3 2 0 0,-1 0 0 0 0,0 1 0 0 0,0-1 0 0 0,0 0 0 0 0,0 0 0 0 0,-1 0 0 0 0,1 1 0 0 0,-1-1 0 0 0,0 5 0 0 0,-4 32 155 0 0,1-13-114 0 0,3 15-32 0 0,0-22 67 0 0,-3 23 0 0 0,3-37-76 0 0,-2 1 0 0 0,1-1 1 0 0,-1 0-1 0 0,1 0 1 0 0,-2 0-1 0 0,1 0 0 0 0,-6 10 1 0 0,-92 125 471 0 0,88-128-445 0 0,1-1 0 0 0,-15 12-1 0 0,1 0 22 0 0,23-23-19 0 0,4-2-257 0 0,38-24-1832 0 0,-22 12 151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05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73 8287 0 0,'0'0'1090'0'0,"0"2"108"0"0,-2 5-411 0 0,0 0-1 0 0,0-1 1 0 0,1 1-1 0 0,0 0 1 0 0,0 0-1 0 0,1 0 1 0 0,0 8-1 0 0,0-13-459 0 0,2-1 22 0 0,1 2-260 0 0,0-1 0 0 0,0 0-1 0 0,0 0 1 0 0,1 0 0 0 0,-1 0-1 0 0,1-1 1 0 0,-1 1 0 0 0,1-1-1 0 0,0 0 1 0 0,-1 0 0 0 0,1 0-1 0 0,0-1 1 0 0,0 1 0 0 0,0-1-1 0 0,0 0 1 0 0,6-1 0 0 0,9 0 63 0 0,-1-2 0 0 0,22-5 0 0 0,-28 6-114 0 0,21-6-66 0 0,1 0 0 0 0,-2-3 0 0 0,51-22 0 0 0,-81 32-39 0 0,1-1 1 0 0,-1 1-1 0 0,1-1 1 0 0,-1 0-1 0 0,1 0 1 0 0,2-4-1 0 0,-4 5-82 0 0,0-1-224 0 0,1 1 240 0 0,-1-1-1 0 0,0 0 0 0 0,0 1 0 0 0,0-1 1 0 0,-1 0-1 0 0,1 0 0 0 0,0 1 0 0 0,-1-1 0 0 0,1 0 1 0 0,0-3-1 0 0,-1 4-257 0 0,0-1 176 0 0,0 0 0 0 0,0 0 0 0 0,0 0 0 0 0,-1 0-1 0 0,1 0 1 0 0,-1 0 0 0 0,0-2 0 0 0,-17-19-792 0 0,18 23 973 0 0,-1 0-1 0 0,1-1 1 0 0,-1 1-1 0 0,1 0 1 0 0,-1-1-1 0 0,0 1 1 0 0,1 0 0 0 0,-1 0-1 0 0,0-1 1 0 0,1 1-1 0 0,-1 0 1 0 0,0 0-1 0 0,1 0 1 0 0,-1 0-1 0 0,0 0 1 0 0,1 0-1 0 0,-1 0 1 0 0,0 0-1 0 0,0 0 1 0 0,-16 4-205 0 0,14-4 111 0 0,-19 6 77 0 0,1 0 0 0 0,1 2 1 0 0,-1 0-1 0 0,-32 19 0 0 0,-72 53 727 0 0,82-48 51 0 0,1 2 1 0 0,-73 77-1 0 0,111-107-660 0 0,0 0-1 0 0,0 1 0 0 0,1 0 1 0 0,0-1-1 0 0,0 1 0 0 0,0 0 1 0 0,1 0-1 0 0,-1 1 0 0 0,-2 9 1 0 0,5-13-22 0 0,-1 1 0 0 0,1-1 1 0 0,0 1-1 0 0,0-1 1 0 0,0 1-1 0 0,0-1 0 0 0,0 1 1 0 0,1-1-1 0 0,-1 0 1 0 0,1 1-1 0 0,-1-1 1 0 0,1 0-1 0 0,0 1 0 0 0,0-1 1 0 0,0 0-1 0 0,0 0 1 0 0,1 1-1 0 0,-1-1 0 0 0,0 0 1 0 0,1-1-1 0 0,0 1 1 0 0,-1 0-1 0 0,1 0 0 0 0,0-1 1 0 0,2 3-1 0 0,2-1 86 0 0,-1 1 0 0 0,1-1 0 0 0,0 0 0 0 0,0 0-1 0 0,0 0 1 0 0,1-1 0 0 0,-1 0 0 0 0,9 2 0 0 0,57 5 687 0 0,-59-7-686 0 0,11 0-117 0 0,0-2 0 0 0,1 0-1 0 0,-1-1 1 0 0,0-1 0 0 0,34-8-1 0 0,-56 10-143 0 0,0-1-184 0 0,0 1 1 0 0,1-1-1 0 0,-1 0 0 0 0,0 1 0 0 0,-1-1 1 0 0,1 0-1 0 0,0 0 0 0 0,3-3 0 0 0,1 0-1207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05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55 599 3223 0 0,'0'0'143'0'0,"1"-1"-3"0"0,0 0 133 0 0,0-1 0 0 0,0 1 0 0 0,0-1-1 0 0,0 0 1 0 0,0 1 0 0 0,-1-1 0 0 0,1 0 0 0 0,-1 1 0 0 0,1-1 0 0 0,-1 0-1 0 0,1 1 1 0 0,-1-1 0 0 0,0 0 0 0 0,0 0 0 0 0,0 0 0 0 0,0 1-1 0 0,0-1 1 0 0,0 0 0 0 0,-1-3 0 0 0,-1 1 894 0 0,1 0 1 0 0,-1 0-1 0 0,0 0 1 0 0,0 0-1 0 0,-4-5 0 0 0,3 5-955 0 0,-5-10 583 0 0,1 4-122 0 0,1-1 0 0 0,0 0 1 0 0,-6-15-1 0 0,11 22-569 0 0,-1 0 0 0 0,1-1 1 0 0,0 1-1 0 0,1-1 0 0 0,-1 1 0 0 0,1-1 0 0 0,0 1 1 0 0,0-1-1 0 0,0 1 0 0 0,1-1 0 0 0,0 1 1 0 0,2-9-1 0 0,2-2-54 0 0,1 0 1 0 0,1 0 0 0 0,1 0-1 0 0,0 1 1 0 0,1 0-1 0 0,16-20 1 0 0,71-71-300 0 0,-78 88 97 0 0,0 0 0 0 0,1 2-1 0 0,0 0 1 0 0,1 2 0 0 0,1 0-1 0 0,0 1 1 0 0,1 1 0 0 0,0 1-1 0 0,0 1 1 0 0,1 1 0 0 0,0 1 0 0 0,39-7-1 0 0,-55 13 10 0 0,0 1-1 0 0,0 0 0 0 0,-1 0 1 0 0,1 0-1 0 0,0 1 1 0 0,-1 0-1 0 0,12 3 0 0 0,7 7-4741 0 0,-8-1-757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05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45 5983 0 0,'0'0'1694'0'0,"-3"-11"1826"0"0,2 9-3436 0 0,0 0 1 0 0,0 0-1 0 0,0 0 1 0 0,-1 0-1 0 0,1 0 1 0 0,-1 0 0 0 0,1 0-1 0 0,-1 0 1 0 0,0 0-1 0 0,0 1 1 0 0,0-1-1 0 0,0 1 1 0 0,0 0-1 0 0,0-1 1 0 0,0 1-1 0 0,0 0 1 0 0,-1 0 0 0 0,1 0-1 0 0,0 1 1 0 0,0-1-1 0 0,-1 0 1 0 0,1 1-1 0 0,-1-1 1 0 0,1 1-1 0 0,-1 0 1 0 0,1 0-1 0 0,0 0 1 0 0,-1 0 0 0 0,1 1-1 0 0,-1-1 1 0 0,1 1-1 0 0,-1-1 1 0 0,-1 2-1 0 0,-19 5 262 0 0,0 1 1 0 0,0 2-1 0 0,-23 12 0 0 0,-59 44 807 0 0,85-53-678 0 0,-32 30 1 0 0,45-36-350 0 0,0 1 1 0 0,0-1-1 0 0,0 1 0 0 0,1 0 1 0 0,0 1-1 0 0,-8 16 1 0 0,13-23-112 0 0,1-1 0 0 0,-1 1 0 0 0,0-1 0 0 0,1 1 0 0 0,-1 0 0 0 0,1-1 0 0 0,-1 1 0 0 0,1 0 0 0 0,0 0 0 0 0,0-1 0 0 0,0 1 0 0 0,0 0 0 0 0,0 0 0 0 0,0-1 0 0 0,0 1 0 0 0,0 0 0 0 0,1 0 0 0 0,-1-1 0 0 0,1 1 0 0 0,-1 0 0 0 0,1-1 0 0 0,0 1 0 0 0,0-1 0 0 0,0 1 0 0 0,-1-1 0 0 0,1 1 0 0 0,2 1 0 0 0,-1-1 0 0 0,1 0 1 0 0,-1-1 0 0 0,1 1 0 0 0,0 0 0 0 0,0-1 0 0 0,-1 0 0 0 0,1 0 0 0 0,0 1 0 0 0,0-2 0 0 0,0 1 0 0 0,0 0-1 0 0,0-1 1 0 0,0 1 0 0 0,5-1 0 0 0,7 0 20 0 0,0-1-1 0 0,-1 0 0 0 0,1-1 1 0 0,-1-1-1 0 0,16-4 0 0 0,69-28 50 0 0,-97 34-86 0 0,15-6 24 0 0,0-1 0 0 0,32-21 0 0 0,-9 4-42 0 0,-39 35-65 0 0,-3-1 76 0 0,1-1 0 0 0,-2 0 0 0 0,1 0 1 0 0,-1 1-1 0 0,-1-2 0 0 0,-6 14 1 0 0,-8 16 7 0 0,18-36 0 0 0,-1 0 0 0 0,1 0 0 0 0,-1 0 0 0 0,1 0 0 0 0,-1 0 0 0 0,1 0 0 0 0,0-1 0 0 0,0 1 0 0 0,-1 0 0 0 0,1 0 0 0 0,0 0 0 0 0,0 0 0 0 0,0 0 0 0 0,0 0 0 0 0,0 2 0 0 0,1 0 0 0 0,-1-2-33 0 0,0 1 0 0 0,0-1 0 0 0,0 0 0 0 0,1 1 0 0 0,-1-1 0 0 0,0 0 0 0 0,1 0 0 0 0,-1 1-1 0 0,1-1 1 0 0,-1 0 0 0 0,1 0 0 0 0,0 0 0 0 0,-1 0 0 0 0,1 0 0 0 0,0 1 0 0 0,0-1 0 0 0,0-1 0 0 0,0 1 0 0 0,-1 0-1 0 0,2 0 1 0 0,-1 0 0 0 0,0 0 0 0 0,0-1 0 0 0,0 1 0 0 0,0 0 0 0 0,0-1 0 0 0,1 1 0 0 0,-1-1 0 0 0,0 0 0 0 0,0 1 0 0 0,1-1-1 0 0,-1 0 1 0 0,0 0 0 0 0,0 0 0 0 0,1 1 0 0 0,-1-1 0 0 0,2-1 0 0 0,9 0-1198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06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40 15775 0 0,'1'-2'727'0'0,"6"-6"-16"0"0,19-21 1538 0 0,-25 41-1924 0 0,-1-1-156 0 0,0 1-1 0 0,-1-1 1 0 0,0 0-1 0 0,-5 19 1 0 0,-16 45 242 0 0,12-46-277 0 0,-34 101 128 0 0,-7-3-1 0 0,-80 149 0 0 0,-2-31-389 0 0,127-232-541 0 0,-7 22-1 0 0,12-33 316 0 0,0 0-887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06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56 11975 0 0,'0'0'547'0'0,"-2"-1"-11"0"0,-2 0-378 0 0,-1 0 0 0 0,0 0 1 0 0,1 0-1 0 0,-1 1 0 0 0,0-1 0 0 0,0 1 0 0 0,1 0 0 0 0,-1 0 1 0 0,0 1-1 0 0,0 0 0 0 0,-7 1 0 0 0,1 2 998 0 0,0-1-1 0 0,0 1 0 0 0,-19 10 1 0 0,28-13-1087 0 0,0 0 0 0 0,0 0 0 0 0,1 0 1 0 0,-1 0-1 0 0,0 1 0 0 0,1-1 0 0 0,-1 0 0 0 0,1 1 0 0 0,0-1 1 0 0,-1 1-1 0 0,1-1 0 0 0,0 1 0 0 0,0 0 0 0 0,0-1 0 0 0,0 1 1 0 0,0 0-1 0 0,0 0 0 0 0,1 0 0 0 0,-1 0 0 0 0,1 0 0 0 0,-1 0 1 0 0,1 0-1 0 0,-1 2 0 0 0,1-2 323 0 0,32 6 137 0 0,-22-7-455 0 0,-1 0-1 0 0,1-1 1 0 0,0-1-1 0 0,-1 1 1 0 0,11-3-1 0 0,49-13 174 0 0,-29 6-151 0 0,104-29-7 0 0,37-7 323 0 0,-149 40-1139 0 0,0 2-1 0 0,0 0 0 0 0,56 3 1 0 0,-20 9-8589 0 0,-51-6 4457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07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55 6447 0 0,'0'0'586'0'0,"-1"1"-486"0"0,-17 16 7670 0 0,19-16-6614 0 0,2 1-913 0 0,0 0 0 0 0,1-1 1 0 0,-1 1-1 0 0,0-1 0 0 0,1 0 0 0 0,-1 0 0 0 0,1 0 0 0 0,-1 0 0 0 0,1 0 0 0 0,0-1 0 0 0,-1 0 1 0 0,1 0-1 0 0,0 0 0 0 0,-1 0 0 0 0,7-1 0 0 0,8-2 498 0 0,33-10 0 0 0,-40 10-600 0 0,134-43 769 0 0,-138 43-889 0 0,-3 2-11 0 0,0-1 1 0 0,-1 1-1 0 0,1-1 1 0 0,0 0-1 0 0,-1 0 1 0 0,5-4-1 0 0,-7 5-64 0 0,-12 4-462 0 0,-56 20-266 0 0,-28 8 433 0 0,61-21 339 0 0,1 1 0 0 0,0 2 0 0 0,1 0 0 0 0,-45 28 0 0 0,66-33 55 0 0,0 0 1 0 0,1 1-1 0 0,-1 0 1 0 0,2 0-1 0 0,-1 1 1 0 0,1 1 0 0 0,1-1-1 0 0,0 1 1 0 0,1 1-1 0 0,0-1 1 0 0,0 1 0 0 0,1 1-1 0 0,1-1 1 0 0,0 1-1 0 0,-4 16 1 0 0,9-26-28 0 0,-1-2-13 0 0,1 0 1 0 0,0 0-1 0 0,-1 0 1 0 0,1 0-1 0 0,0 0 1 0 0,0 0-1 0 0,0 0 1 0 0,0 0 0 0 0,0 0-1 0 0,0 0 1 0 0,0 0-1 0 0,0 0 1 0 0,0 0-1 0 0,0 1 1 0 0,1 0 0 0 0,0-1-3 0 0,-1 0 0 0 0,1 0 0 0 0,0 0 0 0 0,0 0 0 0 0,-1 0 0 0 0,1 0 1 0 0,0 0-1 0 0,0 0 0 0 0,0 0 0 0 0,0 0 0 0 0,0-1 0 0 0,0 1 0 0 0,0 0 1 0 0,0-1-1 0 0,0 1 0 0 0,0-1 0 0 0,0 1 0 0 0,1-1 0 0 0,-1 0 1 0 0,0 1-1 0 0,0-1 0 0 0,1 0 0 0 0,-1 0 0 0 0,0 0 0 0 0,2 0 0 0 0,1 0-2 0 0,3 1-22 0 0,1-1-1 0 0,-1 0 1 0 0,0 0-1 0 0,0 0 1 0 0,0-1-1 0 0,9-2 1 0 0,44-15-590 0 0,-37 11-76 0 0,30-9-986 0 0,17-4-4222 0 0,-30 6 383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4T01:33:07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139 202 4607 0 0,'0'0'208'0'0,"2"1"-9"0"0,13 8-60 0 0,-12-6 1539 0 0,-2-3-1248 0 0,-1 1-1 0 0,1-1 1 0 0,0 1-1 0 0,0-1 1 0 0,0 1 0 0 0,0 0-1 0 0,0-1 1 0 0,-1 1-1 0 0,1 0 1 0 0,0 0-1 0 0,-1 0 1 0 0,1 0-1 0 0,-1 0 1 0 0,1-1-1 0 0,-1 1 1 0 0,1 2-1 0 0,0-1-88 0 0,-1-1 0 0 0,0 1 0 0 0,1-1-1 0 0,-1 1 1 0 0,0-1 0 0 0,0 1 0 0 0,0-1-1 0 0,0 1 1 0 0,-1-1 0 0 0,0 4 0 0 0,1-3-191 0 0,-1 0 0 0 0,0 0 0 0 0,1 0 0 0 0,-1-1 0 0 0,0 1 0 0 0,0 0 0 0 0,-1 0 0 0 0,1 0-1 0 0,0-1 1 0 0,0 1 0 0 0,-1-1 0 0 0,1 1 0 0 0,-1-1 0 0 0,0 1 0 0 0,1-1 0 0 0,-4 2 0 0 0,-4 1 210 0 0,1-1-1 0 0,-1 0 0 0 0,1-1 1 0 0,-1 0-1 0 0,-13 1 1 0 0,18-2-320 0 0,0-1 1 0 0,-1 0-1 0 0,1 0 1 0 0,0 0-1 0 0,0-1 1 0 0,0 1-1 0 0,-1-1 1 0 0,1 0-1 0 0,0 0 1 0 0,0-1 0 0 0,0 1-1 0 0,1-1 1 0 0,-8-3-1 0 0,10 3-34 0 0,-1 1 0 0 0,0-1 0 0 0,1 0 0 0 0,0 1 0 0 0,-1-1 0 0 0,1 0 0 0 0,0 0 0 0 0,0 0 0 0 0,0 0 0 0 0,0 0 0 0 0,0 0 0 0 0,0 0 0 0 0,1 0 0 0 0,-1 0 0 0 0,1 0-1 0 0,-1-1 1 0 0,1 1 0 0 0,0 0 0 0 0,0 0 0 0 0,0 0 0 0 0,0-1 0 0 0,0 1 0 0 0,1-4 0 0 0,1-1 15 0 0,-1 0 0 0 0,1-1 0 0 0,1 1-1 0 0,-1 0 1 0 0,7-11 0 0 0,-3 6-76 0 0,1 0 0 0 0,0 0-1 0 0,1 1 1 0 0,1 0 0 0 0,0 1-1 0 0,0 0 1 0 0,1 0 0 0 0,0 1-1 0 0,0 0 1 0 0,1 1 0 0 0,1 0 0 0 0,-1 1-1 0 0,1 0 1 0 0,0 1 0 0 0,1 0-1 0 0,0 1 1 0 0,-1 0 0 0 0,21-4-1 0 0,-20 6 45 0 0,1 1-1 0 0,-1 0 0 0 0,1 0 1 0 0,0 2-1 0 0,-1-1 0 0 0,1 2 0 0 0,0 0 1 0 0,-1 1-1 0 0,19 4 0 0 0,31 7 16 0 0,-50-11-13 0 0,0 0 1 0 0,-1 0-1 0 0,0 2 1 0 0,1-1-1 0 0,-1 2 1 0 0,0 0 0 0 0,20 11-1 0 0,-28-14 27 0 0,-1 1 1 0 0,0-1-1 0 0,0 1 0 0 0,0-1 0 0 0,0 1 0 0 0,0 0 0 0 0,-1 0 1 0 0,1 1-1 0 0,-1-1 0 0 0,0 0 0 0 0,3 5 0 0 0,-5-6-3 0 0,1 0 0 0 0,-1 0 0 0 0,1 0-1 0 0,-1 0 1 0 0,1-1 0 0 0,-1 1-1 0 0,0 0 1 0 0,0 0 0 0 0,0 0 0 0 0,0 0-1 0 0,0 0 1 0 0,-1 0 0 0 0,1 0 0 0 0,-1 0-1 0 0,1-1 1 0 0,-1 1 0 0 0,1 0 0 0 0,-1 0-1 0 0,0-1 1 0 0,0 1 0 0 0,0 0 0 0 0,0-1-1 0 0,0 1 1 0 0,0-1 0 0 0,-3 3-1 0 0,-4 3 26 0 0,0 0-1 0 0,0-1 0 0 0,0 0 0 0 0,-1 0 1 0 0,0-1-1 0 0,-12 5 0 0 0,-26 17 69 0 0,18-9-162 0 0,0-2 0 0 0,-38 17 1 0 0,-65 18-190 0 0,114-44 223 0 0,14-5-102 0 0,0-1 0 0 0,-1 0-1 0 0,1 0 1 0 0,0 0 0 0 0,0 0-1 0 0,-7-1 1 0 0,10 0-263 0 0,1-1-379 0 0,0-1 272 0 0,-1 0 1 0 0,1 0-1 0 0,0 0 1 0 0,1 0-1 0 0,-1-1 1 0 0,0 1-1 0 0,1 0 1 0 0,-1 0-1 0 0,1 0 1 0 0,-1 0-1 0 0,1 0 1 0 0,0 0-1 0 0,0 0 1 0 0,0 0-1 0 0,0 0 1 0 0,2-2-1 0 0,12-13-4875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A7AF8-B46B-4198-A51D-C0CDB8BDF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01B922-55A9-4930-9A6E-2925A669E0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EADDB-5E07-42D3-B401-B116E4B4B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1C970-7011-45B1-9350-8C1D1E4EF912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B100E-CA1B-4B76-9D24-271F494A8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6BE40-C427-42ED-8166-060A2EA7A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3746A-1FC9-43F0-9CC0-F643D3364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18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86CEA-6589-4B3F-9B03-E36D343E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C705F3-5847-4E01-A047-96FD223997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C21F3-DF7C-446F-AF2C-BF21D8B96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1C970-7011-45B1-9350-8C1D1E4EF912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C9FE8-D751-44E1-8B34-258D36CFE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B6AFF-C392-4173-A5AF-D604112BF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3746A-1FC9-43F0-9CC0-F643D3364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465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78A717-C37C-4632-9DF2-E48B78911D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A5229D-97AD-4EE9-ADAE-1CAE2FF675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8F6DD-B9D2-491F-B984-EE8B2C4ED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1C970-7011-45B1-9350-8C1D1E4EF912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73754-38AC-4646-9669-F04433648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1FFA9-7A06-42E1-927D-284AF033F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3746A-1FC9-43F0-9CC0-F643D3364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84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D1073-94ED-4125-A2DF-4B39E2598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DB964-BCEB-41A7-8381-CF05E9940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44941-D459-4A58-8027-BE6C4EF45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1C970-7011-45B1-9350-8C1D1E4EF912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A9D68-6530-4285-A3B0-C4D48E41E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DC643-89DC-412C-9D7A-4918A7DB3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3746A-1FC9-43F0-9CC0-F643D3364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20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9506C-83B7-4ECE-9854-CF83B617A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5D0C2D-764E-42A1-BD39-449FC91FD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8803C-CAC0-443D-9D14-B5B24DEDB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1C970-7011-45B1-9350-8C1D1E4EF912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26EF4-A330-4D88-8396-07985021A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6DD19D-4E5C-40EF-985C-3B66583AE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3746A-1FC9-43F0-9CC0-F643D3364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343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AE540-ED75-4B2B-A32D-EA70AF167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7F1F5-A6B1-455C-95A0-59F0884212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24386-0549-4B79-A463-531C4CA25C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92BF83-9EF9-4863-A56D-1023BEA96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1C970-7011-45B1-9350-8C1D1E4EF912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9E1635-E50D-4EC0-9343-8EB087602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98FB64-B602-4A4A-9F4A-1F52A973B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3746A-1FC9-43F0-9CC0-F643D3364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962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F3B1E-F352-41A2-822B-30026DA70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0E02F-2822-47F1-8220-A32A68192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85B3E5-3745-486D-A6AF-D68E5696DD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DEDECB-8407-43C5-B0CC-8B9F67ED96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63C3BD-E714-4885-8624-DE67E4DD61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817F25-ECF1-42AA-8567-B1C90AD74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1C970-7011-45B1-9350-8C1D1E4EF912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C44EC5-F30D-4F84-A011-6C6935292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39AAFE-5E2F-48F2-9FA1-D16060823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3746A-1FC9-43F0-9CC0-F643D3364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044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692D-6C50-4FAB-B4DA-176B58547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1E81CB-C92E-4057-8211-92D494812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1C970-7011-45B1-9350-8C1D1E4EF912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7643C1-25E5-48E1-956E-26195DD8A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8A3C1D-32B3-418A-9B4E-6EF4B0604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3746A-1FC9-43F0-9CC0-F643D3364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114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5E3AD8-FF0E-48E1-B9F3-8D7FB30E7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1C970-7011-45B1-9350-8C1D1E4EF912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2E31DA-F56D-423A-A1B9-D75CB5692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5318B-1F0A-41A7-915F-0EF17591B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3746A-1FC9-43F0-9CC0-F643D3364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11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0CEE1-E589-42B5-9CC3-09209E83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3F370-5988-4AEE-9111-9440BBD69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DD80C4-C419-46C6-9908-B46F322BAA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23715C-985D-4FF0-BE7E-9EFA16EB6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1C970-7011-45B1-9350-8C1D1E4EF912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980EF2-4F15-4AEA-8B3D-DDCB2E622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7244B-366E-4C6B-8A2F-8D6E30D5E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3746A-1FC9-43F0-9CC0-F643D3364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500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EC035-041F-4FF1-88EB-1FF742DFA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BB2A9E-0FA0-4351-ABA9-6ABA47E93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58C612-2F0A-4A93-B6A3-E772484522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FD1810-30B3-4BCB-8D84-1101F2668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1C970-7011-45B1-9350-8C1D1E4EF912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9D6B67-58F1-4DD2-ABC7-235432978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453187-3C6F-46CA-A73B-1655ADD97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3746A-1FC9-43F0-9CC0-F643D3364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004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FA2F30-355F-41AB-A0B4-AB14CA19F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83E395-F760-46DB-AE30-0589109D6B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6C78E-3687-4F6B-8467-8225B0A085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1C970-7011-45B1-9350-8C1D1E4EF912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C3E87-4C24-49E1-B3F1-4907CD2804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0BDDF-4789-4651-B131-B09AEB069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3746A-1FC9-43F0-9CC0-F643D3364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645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07.png"/><Relationship Id="rId21" Type="http://schemas.openxmlformats.org/officeDocument/2006/relationships/image" Target="../media/image1559.png"/><Relationship Id="rId324" Type="http://schemas.openxmlformats.org/officeDocument/2006/relationships/customXml" Target="../ink/ink1737.xml"/><Relationship Id="rId531" Type="http://schemas.openxmlformats.org/officeDocument/2006/relationships/image" Target="../media/image1814.png"/><Relationship Id="rId629" Type="http://schemas.openxmlformats.org/officeDocument/2006/relationships/image" Target="../media/image1863.png"/><Relationship Id="rId170" Type="http://schemas.openxmlformats.org/officeDocument/2006/relationships/customXml" Target="../ink/ink1660.xml"/><Relationship Id="rId268" Type="http://schemas.openxmlformats.org/officeDocument/2006/relationships/customXml" Target="../ink/ink1709.xml"/><Relationship Id="rId475" Type="http://schemas.openxmlformats.org/officeDocument/2006/relationships/image" Target="../media/image1786.png"/><Relationship Id="rId32" Type="http://schemas.openxmlformats.org/officeDocument/2006/relationships/customXml" Target="../ink/ink1591.xml"/><Relationship Id="rId128" Type="http://schemas.openxmlformats.org/officeDocument/2006/relationships/customXml" Target="../ink/ink1639.xml"/><Relationship Id="rId335" Type="http://schemas.openxmlformats.org/officeDocument/2006/relationships/image" Target="../media/image1716.png"/><Relationship Id="rId542" Type="http://schemas.openxmlformats.org/officeDocument/2006/relationships/customXml" Target="../ink/ink1846.xml"/><Relationship Id="rId181" Type="http://schemas.openxmlformats.org/officeDocument/2006/relationships/image" Target="../media/image1639.png"/><Relationship Id="rId402" Type="http://schemas.openxmlformats.org/officeDocument/2006/relationships/customXml" Target="../ink/ink1776.xml"/><Relationship Id="rId279" Type="http://schemas.openxmlformats.org/officeDocument/2006/relationships/image" Target="../media/image1688.png"/><Relationship Id="rId486" Type="http://schemas.openxmlformats.org/officeDocument/2006/relationships/customXml" Target="../ink/ink1818.xml"/><Relationship Id="rId43" Type="http://schemas.openxmlformats.org/officeDocument/2006/relationships/image" Target="../media/image1570.png"/><Relationship Id="rId139" Type="http://schemas.openxmlformats.org/officeDocument/2006/relationships/image" Target="../media/image1618.png"/><Relationship Id="rId346" Type="http://schemas.openxmlformats.org/officeDocument/2006/relationships/customXml" Target="../ink/ink1748.xml"/><Relationship Id="rId553" Type="http://schemas.openxmlformats.org/officeDocument/2006/relationships/image" Target="../media/image1825.png"/><Relationship Id="rId192" Type="http://schemas.openxmlformats.org/officeDocument/2006/relationships/customXml" Target="../ink/ink1671.xml"/><Relationship Id="rId206" Type="http://schemas.openxmlformats.org/officeDocument/2006/relationships/customXml" Target="../ink/ink1678.xml"/><Relationship Id="rId413" Type="http://schemas.openxmlformats.org/officeDocument/2006/relationships/image" Target="../media/image1755.png"/><Relationship Id="rId497" Type="http://schemas.openxmlformats.org/officeDocument/2006/relationships/image" Target="../media/image1797.png"/><Relationship Id="rId620" Type="http://schemas.openxmlformats.org/officeDocument/2006/relationships/customXml" Target="../ink/ink1885.xml"/><Relationship Id="rId357" Type="http://schemas.openxmlformats.org/officeDocument/2006/relationships/image" Target="../media/image1727.png"/><Relationship Id="rId54" Type="http://schemas.openxmlformats.org/officeDocument/2006/relationships/customXml" Target="../ink/ink1602.xml"/><Relationship Id="rId217" Type="http://schemas.openxmlformats.org/officeDocument/2006/relationships/image" Target="../media/image1657.png"/><Relationship Id="rId564" Type="http://schemas.openxmlformats.org/officeDocument/2006/relationships/customXml" Target="../ink/ink1857.xml"/><Relationship Id="rId424" Type="http://schemas.openxmlformats.org/officeDocument/2006/relationships/customXml" Target="../ink/ink1787.xml"/><Relationship Id="rId631" Type="http://schemas.openxmlformats.org/officeDocument/2006/relationships/image" Target="../media/image1864.png"/><Relationship Id="rId270" Type="http://schemas.openxmlformats.org/officeDocument/2006/relationships/customXml" Target="../ink/ink1710.xml"/><Relationship Id="rId65" Type="http://schemas.openxmlformats.org/officeDocument/2006/relationships/image" Target="../media/image1581.png"/><Relationship Id="rId130" Type="http://schemas.openxmlformats.org/officeDocument/2006/relationships/customXml" Target="../ink/ink1640.xml"/><Relationship Id="rId368" Type="http://schemas.openxmlformats.org/officeDocument/2006/relationships/customXml" Target="../ink/ink1759.xml"/><Relationship Id="rId575" Type="http://schemas.openxmlformats.org/officeDocument/2006/relationships/image" Target="../media/image1836.png"/><Relationship Id="rId228" Type="http://schemas.openxmlformats.org/officeDocument/2006/relationships/customXml" Target="../ink/ink1689.xml"/><Relationship Id="rId435" Type="http://schemas.openxmlformats.org/officeDocument/2006/relationships/image" Target="../media/image1766.png"/><Relationship Id="rId642" Type="http://schemas.openxmlformats.org/officeDocument/2006/relationships/customXml" Target="../ink/ink1896.xml"/><Relationship Id="rId281" Type="http://schemas.openxmlformats.org/officeDocument/2006/relationships/image" Target="../media/image1689.png"/><Relationship Id="rId502" Type="http://schemas.openxmlformats.org/officeDocument/2006/relationships/customXml" Target="../ink/ink1826.xml"/><Relationship Id="rId76" Type="http://schemas.openxmlformats.org/officeDocument/2006/relationships/customXml" Target="../ink/ink1613.xml"/><Relationship Id="rId141" Type="http://schemas.openxmlformats.org/officeDocument/2006/relationships/image" Target="../media/image1619.png"/><Relationship Id="rId379" Type="http://schemas.openxmlformats.org/officeDocument/2006/relationships/image" Target="../media/image1738.png"/><Relationship Id="rId586" Type="http://schemas.openxmlformats.org/officeDocument/2006/relationships/customXml" Target="../ink/ink1868.xml"/><Relationship Id="rId7" Type="http://schemas.openxmlformats.org/officeDocument/2006/relationships/image" Target="../media/image1552.png"/><Relationship Id="rId239" Type="http://schemas.openxmlformats.org/officeDocument/2006/relationships/image" Target="../media/image1668.png"/><Relationship Id="rId446" Type="http://schemas.openxmlformats.org/officeDocument/2006/relationships/customXml" Target="../ink/ink1798.xml"/><Relationship Id="rId292" Type="http://schemas.openxmlformats.org/officeDocument/2006/relationships/customXml" Target="../ink/ink1721.xml"/><Relationship Id="rId306" Type="http://schemas.openxmlformats.org/officeDocument/2006/relationships/customXml" Target="../ink/ink1728.xml"/><Relationship Id="rId87" Type="http://schemas.openxmlformats.org/officeDocument/2006/relationships/image" Target="../media/image1592.png"/><Relationship Id="rId513" Type="http://schemas.openxmlformats.org/officeDocument/2006/relationships/image" Target="../media/image1805.png"/><Relationship Id="rId597" Type="http://schemas.openxmlformats.org/officeDocument/2006/relationships/image" Target="../media/image1847.png"/><Relationship Id="rId152" Type="http://schemas.openxmlformats.org/officeDocument/2006/relationships/customXml" Target="../ink/ink1651.xml"/><Relationship Id="rId457" Type="http://schemas.openxmlformats.org/officeDocument/2006/relationships/image" Target="../media/image1777.png"/><Relationship Id="rId14" Type="http://schemas.openxmlformats.org/officeDocument/2006/relationships/customXml" Target="../ink/ink1582.xml"/><Relationship Id="rId317" Type="http://schemas.openxmlformats.org/officeDocument/2006/relationships/image" Target="../media/image1707.png"/><Relationship Id="rId524" Type="http://schemas.openxmlformats.org/officeDocument/2006/relationships/customXml" Target="../ink/ink1837.xml"/><Relationship Id="rId98" Type="http://schemas.openxmlformats.org/officeDocument/2006/relationships/customXml" Target="../ink/ink1624.xml"/><Relationship Id="rId163" Type="http://schemas.openxmlformats.org/officeDocument/2006/relationships/image" Target="../media/image1630.png"/><Relationship Id="rId370" Type="http://schemas.openxmlformats.org/officeDocument/2006/relationships/customXml" Target="../ink/ink1760.xml"/><Relationship Id="rId230" Type="http://schemas.openxmlformats.org/officeDocument/2006/relationships/customXml" Target="../ink/ink1690.xml"/><Relationship Id="rId468" Type="http://schemas.openxmlformats.org/officeDocument/2006/relationships/customXml" Target="../ink/ink1809.xml"/><Relationship Id="rId25" Type="http://schemas.openxmlformats.org/officeDocument/2006/relationships/image" Target="../media/image1561.png"/><Relationship Id="rId328" Type="http://schemas.openxmlformats.org/officeDocument/2006/relationships/customXml" Target="../ink/ink1739.xml"/><Relationship Id="rId535" Type="http://schemas.openxmlformats.org/officeDocument/2006/relationships/image" Target="../media/image1816.png"/><Relationship Id="rId174" Type="http://schemas.openxmlformats.org/officeDocument/2006/relationships/customXml" Target="../ink/ink1662.xml"/><Relationship Id="rId381" Type="http://schemas.openxmlformats.org/officeDocument/2006/relationships/image" Target="../media/image1739.png"/><Relationship Id="rId602" Type="http://schemas.openxmlformats.org/officeDocument/2006/relationships/customXml" Target="../ink/ink1876.xml"/><Relationship Id="rId241" Type="http://schemas.openxmlformats.org/officeDocument/2006/relationships/image" Target="../media/image1669.png"/><Relationship Id="rId479" Type="http://schemas.openxmlformats.org/officeDocument/2006/relationships/image" Target="../media/image1788.png"/><Relationship Id="rId36" Type="http://schemas.openxmlformats.org/officeDocument/2006/relationships/customXml" Target="../ink/ink1593.xml"/><Relationship Id="rId339" Type="http://schemas.openxmlformats.org/officeDocument/2006/relationships/image" Target="../media/image1718.png"/><Relationship Id="rId546" Type="http://schemas.openxmlformats.org/officeDocument/2006/relationships/customXml" Target="../ink/ink1848.xml"/><Relationship Id="rId101" Type="http://schemas.openxmlformats.org/officeDocument/2006/relationships/image" Target="../media/image1599.png"/><Relationship Id="rId185" Type="http://schemas.openxmlformats.org/officeDocument/2006/relationships/image" Target="../media/image1641.png"/><Relationship Id="rId406" Type="http://schemas.openxmlformats.org/officeDocument/2006/relationships/customXml" Target="../ink/ink1778.xml"/><Relationship Id="rId392" Type="http://schemas.openxmlformats.org/officeDocument/2006/relationships/customXml" Target="../ink/ink1771.xml"/><Relationship Id="rId613" Type="http://schemas.openxmlformats.org/officeDocument/2006/relationships/image" Target="../media/image1855.png"/><Relationship Id="rId252" Type="http://schemas.openxmlformats.org/officeDocument/2006/relationships/customXml" Target="../ink/ink1701.xml"/><Relationship Id="rId47" Type="http://schemas.openxmlformats.org/officeDocument/2006/relationships/image" Target="../media/image1572.png"/><Relationship Id="rId89" Type="http://schemas.openxmlformats.org/officeDocument/2006/relationships/image" Target="../media/image1593.png"/><Relationship Id="rId112" Type="http://schemas.openxmlformats.org/officeDocument/2006/relationships/customXml" Target="../ink/ink1631.xml"/><Relationship Id="rId154" Type="http://schemas.openxmlformats.org/officeDocument/2006/relationships/customXml" Target="../ink/ink1652.xml"/><Relationship Id="rId361" Type="http://schemas.openxmlformats.org/officeDocument/2006/relationships/image" Target="../media/image1729.png"/><Relationship Id="rId557" Type="http://schemas.openxmlformats.org/officeDocument/2006/relationships/image" Target="../media/image1827.png"/><Relationship Id="rId599" Type="http://schemas.openxmlformats.org/officeDocument/2006/relationships/image" Target="../media/image1848.png"/><Relationship Id="rId196" Type="http://schemas.openxmlformats.org/officeDocument/2006/relationships/customXml" Target="../ink/ink1673.xml"/><Relationship Id="rId417" Type="http://schemas.openxmlformats.org/officeDocument/2006/relationships/image" Target="../media/image1757.png"/><Relationship Id="rId459" Type="http://schemas.openxmlformats.org/officeDocument/2006/relationships/image" Target="../media/image1778.png"/><Relationship Id="rId624" Type="http://schemas.openxmlformats.org/officeDocument/2006/relationships/customXml" Target="../ink/ink1887.xml"/><Relationship Id="rId16" Type="http://schemas.openxmlformats.org/officeDocument/2006/relationships/customXml" Target="../ink/ink1583.xml"/><Relationship Id="rId221" Type="http://schemas.openxmlformats.org/officeDocument/2006/relationships/image" Target="../media/image1659.png"/><Relationship Id="rId263" Type="http://schemas.openxmlformats.org/officeDocument/2006/relationships/image" Target="../media/image1680.png"/><Relationship Id="rId319" Type="http://schemas.openxmlformats.org/officeDocument/2006/relationships/image" Target="../media/image1708.png"/><Relationship Id="rId470" Type="http://schemas.openxmlformats.org/officeDocument/2006/relationships/customXml" Target="../ink/ink1810.xml"/><Relationship Id="rId526" Type="http://schemas.openxmlformats.org/officeDocument/2006/relationships/customXml" Target="../ink/ink1838.xml"/><Relationship Id="rId58" Type="http://schemas.openxmlformats.org/officeDocument/2006/relationships/customXml" Target="../ink/ink1604.xml"/><Relationship Id="rId123" Type="http://schemas.openxmlformats.org/officeDocument/2006/relationships/image" Target="../media/image1610.png"/><Relationship Id="rId330" Type="http://schemas.openxmlformats.org/officeDocument/2006/relationships/customXml" Target="../ink/ink1740.xml"/><Relationship Id="rId568" Type="http://schemas.openxmlformats.org/officeDocument/2006/relationships/customXml" Target="../ink/ink1859.xml"/><Relationship Id="rId165" Type="http://schemas.openxmlformats.org/officeDocument/2006/relationships/image" Target="../media/image1631.png"/><Relationship Id="rId372" Type="http://schemas.openxmlformats.org/officeDocument/2006/relationships/customXml" Target="../ink/ink1761.xml"/><Relationship Id="rId428" Type="http://schemas.openxmlformats.org/officeDocument/2006/relationships/customXml" Target="../ink/ink1789.xml"/><Relationship Id="rId635" Type="http://schemas.openxmlformats.org/officeDocument/2006/relationships/image" Target="../media/image1866.png"/><Relationship Id="rId232" Type="http://schemas.openxmlformats.org/officeDocument/2006/relationships/customXml" Target="../ink/ink1691.xml"/><Relationship Id="rId274" Type="http://schemas.openxmlformats.org/officeDocument/2006/relationships/customXml" Target="../ink/ink1712.xml"/><Relationship Id="rId481" Type="http://schemas.openxmlformats.org/officeDocument/2006/relationships/image" Target="../media/image1789.png"/><Relationship Id="rId27" Type="http://schemas.openxmlformats.org/officeDocument/2006/relationships/image" Target="../media/image1562.png"/><Relationship Id="rId69" Type="http://schemas.openxmlformats.org/officeDocument/2006/relationships/image" Target="../media/image1583.png"/><Relationship Id="rId134" Type="http://schemas.openxmlformats.org/officeDocument/2006/relationships/customXml" Target="../ink/ink1642.xml"/><Relationship Id="rId537" Type="http://schemas.openxmlformats.org/officeDocument/2006/relationships/image" Target="../media/image1817.png"/><Relationship Id="rId579" Type="http://schemas.openxmlformats.org/officeDocument/2006/relationships/image" Target="../media/image1838.png"/><Relationship Id="rId80" Type="http://schemas.openxmlformats.org/officeDocument/2006/relationships/customXml" Target="../ink/ink1615.xml"/><Relationship Id="rId176" Type="http://schemas.openxmlformats.org/officeDocument/2006/relationships/customXml" Target="../ink/ink1663.xml"/><Relationship Id="rId341" Type="http://schemas.openxmlformats.org/officeDocument/2006/relationships/image" Target="../media/image1719.png"/><Relationship Id="rId383" Type="http://schemas.openxmlformats.org/officeDocument/2006/relationships/image" Target="../media/image1740.png"/><Relationship Id="rId439" Type="http://schemas.openxmlformats.org/officeDocument/2006/relationships/image" Target="../media/image1768.png"/><Relationship Id="rId590" Type="http://schemas.openxmlformats.org/officeDocument/2006/relationships/customXml" Target="../ink/ink1870.xml"/><Relationship Id="rId604" Type="http://schemas.openxmlformats.org/officeDocument/2006/relationships/customXml" Target="../ink/ink1877.xml"/><Relationship Id="rId201" Type="http://schemas.openxmlformats.org/officeDocument/2006/relationships/image" Target="../media/image1649.png"/><Relationship Id="rId243" Type="http://schemas.openxmlformats.org/officeDocument/2006/relationships/image" Target="../media/image1670.png"/><Relationship Id="rId285" Type="http://schemas.openxmlformats.org/officeDocument/2006/relationships/image" Target="../media/image1691.png"/><Relationship Id="rId450" Type="http://schemas.openxmlformats.org/officeDocument/2006/relationships/customXml" Target="../ink/ink1800.xml"/><Relationship Id="rId506" Type="http://schemas.openxmlformats.org/officeDocument/2006/relationships/customXml" Target="../ink/ink1828.xml"/><Relationship Id="rId38" Type="http://schemas.openxmlformats.org/officeDocument/2006/relationships/customXml" Target="../ink/ink1594.xml"/><Relationship Id="rId103" Type="http://schemas.openxmlformats.org/officeDocument/2006/relationships/image" Target="../media/image1600.png"/><Relationship Id="rId310" Type="http://schemas.openxmlformats.org/officeDocument/2006/relationships/customXml" Target="../ink/ink1730.xml"/><Relationship Id="rId492" Type="http://schemas.openxmlformats.org/officeDocument/2006/relationships/customXml" Target="../ink/ink1821.xml"/><Relationship Id="rId548" Type="http://schemas.openxmlformats.org/officeDocument/2006/relationships/customXml" Target="../ink/ink1849.xml"/><Relationship Id="rId91" Type="http://schemas.openxmlformats.org/officeDocument/2006/relationships/image" Target="../media/image1594.png"/><Relationship Id="rId145" Type="http://schemas.openxmlformats.org/officeDocument/2006/relationships/image" Target="../media/image1621.png"/><Relationship Id="rId187" Type="http://schemas.openxmlformats.org/officeDocument/2006/relationships/image" Target="../media/image1642.png"/><Relationship Id="rId352" Type="http://schemas.openxmlformats.org/officeDocument/2006/relationships/customXml" Target="../ink/ink1751.xml"/><Relationship Id="rId394" Type="http://schemas.openxmlformats.org/officeDocument/2006/relationships/customXml" Target="../ink/ink1772.xml"/><Relationship Id="rId408" Type="http://schemas.openxmlformats.org/officeDocument/2006/relationships/customXml" Target="../ink/ink1779.xml"/><Relationship Id="rId615" Type="http://schemas.openxmlformats.org/officeDocument/2006/relationships/image" Target="../media/image1856.png"/><Relationship Id="rId212" Type="http://schemas.openxmlformats.org/officeDocument/2006/relationships/customXml" Target="../ink/ink1681.xml"/><Relationship Id="rId254" Type="http://schemas.openxmlformats.org/officeDocument/2006/relationships/customXml" Target="../ink/ink1702.xml"/><Relationship Id="rId49" Type="http://schemas.openxmlformats.org/officeDocument/2006/relationships/image" Target="../media/image1573.png"/><Relationship Id="rId114" Type="http://schemas.openxmlformats.org/officeDocument/2006/relationships/customXml" Target="../ink/ink1632.xml"/><Relationship Id="rId296" Type="http://schemas.openxmlformats.org/officeDocument/2006/relationships/customXml" Target="../ink/ink1723.xml"/><Relationship Id="rId461" Type="http://schemas.openxmlformats.org/officeDocument/2006/relationships/image" Target="../media/image1779.png"/><Relationship Id="rId517" Type="http://schemas.openxmlformats.org/officeDocument/2006/relationships/image" Target="../media/image1807.png"/><Relationship Id="rId559" Type="http://schemas.openxmlformats.org/officeDocument/2006/relationships/image" Target="../media/image1828.png"/><Relationship Id="rId60" Type="http://schemas.openxmlformats.org/officeDocument/2006/relationships/customXml" Target="../ink/ink1605.xml"/><Relationship Id="rId156" Type="http://schemas.openxmlformats.org/officeDocument/2006/relationships/customXml" Target="../ink/ink1653.xml"/><Relationship Id="rId198" Type="http://schemas.openxmlformats.org/officeDocument/2006/relationships/customXml" Target="../ink/ink1674.xml"/><Relationship Id="rId321" Type="http://schemas.openxmlformats.org/officeDocument/2006/relationships/image" Target="../media/image1709.png"/><Relationship Id="rId363" Type="http://schemas.openxmlformats.org/officeDocument/2006/relationships/image" Target="../media/image1730.png"/><Relationship Id="rId419" Type="http://schemas.openxmlformats.org/officeDocument/2006/relationships/image" Target="../media/image1758.png"/><Relationship Id="rId570" Type="http://schemas.openxmlformats.org/officeDocument/2006/relationships/customXml" Target="../ink/ink1860.xml"/><Relationship Id="rId626" Type="http://schemas.openxmlformats.org/officeDocument/2006/relationships/customXml" Target="../ink/ink1888.xml"/><Relationship Id="rId223" Type="http://schemas.openxmlformats.org/officeDocument/2006/relationships/image" Target="../media/image1660.png"/><Relationship Id="rId430" Type="http://schemas.openxmlformats.org/officeDocument/2006/relationships/customXml" Target="../ink/ink1790.xml"/><Relationship Id="rId18" Type="http://schemas.openxmlformats.org/officeDocument/2006/relationships/customXml" Target="../ink/ink1584.xml"/><Relationship Id="rId265" Type="http://schemas.openxmlformats.org/officeDocument/2006/relationships/image" Target="../media/image1681.png"/><Relationship Id="rId472" Type="http://schemas.openxmlformats.org/officeDocument/2006/relationships/customXml" Target="../ink/ink1811.xml"/><Relationship Id="rId528" Type="http://schemas.openxmlformats.org/officeDocument/2006/relationships/customXml" Target="../ink/ink1839.xml"/><Relationship Id="rId125" Type="http://schemas.openxmlformats.org/officeDocument/2006/relationships/image" Target="../media/image1611.png"/><Relationship Id="rId167" Type="http://schemas.openxmlformats.org/officeDocument/2006/relationships/image" Target="../media/image1632.png"/><Relationship Id="rId332" Type="http://schemas.openxmlformats.org/officeDocument/2006/relationships/customXml" Target="../ink/ink1741.xml"/><Relationship Id="rId374" Type="http://schemas.openxmlformats.org/officeDocument/2006/relationships/customXml" Target="../ink/ink1762.xml"/><Relationship Id="rId581" Type="http://schemas.openxmlformats.org/officeDocument/2006/relationships/image" Target="../media/image1839.png"/><Relationship Id="rId71" Type="http://schemas.openxmlformats.org/officeDocument/2006/relationships/image" Target="../media/image1584.png"/><Relationship Id="rId234" Type="http://schemas.openxmlformats.org/officeDocument/2006/relationships/customXml" Target="../ink/ink1692.xml"/><Relationship Id="rId637" Type="http://schemas.openxmlformats.org/officeDocument/2006/relationships/image" Target="../media/image1867.png"/><Relationship Id="rId2" Type="http://schemas.openxmlformats.org/officeDocument/2006/relationships/customXml" Target="../ink/ink1576.xml"/><Relationship Id="rId29" Type="http://schemas.openxmlformats.org/officeDocument/2006/relationships/image" Target="../media/image1563.png"/><Relationship Id="rId276" Type="http://schemas.openxmlformats.org/officeDocument/2006/relationships/customXml" Target="../ink/ink1713.xml"/><Relationship Id="rId441" Type="http://schemas.openxmlformats.org/officeDocument/2006/relationships/image" Target="../media/image1769.png"/><Relationship Id="rId483" Type="http://schemas.openxmlformats.org/officeDocument/2006/relationships/image" Target="../media/image1790.png"/><Relationship Id="rId539" Type="http://schemas.openxmlformats.org/officeDocument/2006/relationships/image" Target="../media/image1818.png"/><Relationship Id="rId40" Type="http://schemas.openxmlformats.org/officeDocument/2006/relationships/customXml" Target="../ink/ink1595.xml"/><Relationship Id="rId136" Type="http://schemas.openxmlformats.org/officeDocument/2006/relationships/customXml" Target="../ink/ink1643.xml"/><Relationship Id="rId178" Type="http://schemas.openxmlformats.org/officeDocument/2006/relationships/customXml" Target="../ink/ink1664.xml"/><Relationship Id="rId301" Type="http://schemas.openxmlformats.org/officeDocument/2006/relationships/image" Target="../media/image1699.png"/><Relationship Id="rId343" Type="http://schemas.openxmlformats.org/officeDocument/2006/relationships/image" Target="../media/image1720.png"/><Relationship Id="rId550" Type="http://schemas.openxmlformats.org/officeDocument/2006/relationships/customXml" Target="../ink/ink1850.xml"/><Relationship Id="rId82" Type="http://schemas.openxmlformats.org/officeDocument/2006/relationships/customXml" Target="../ink/ink1616.xml"/><Relationship Id="rId203" Type="http://schemas.openxmlformats.org/officeDocument/2006/relationships/image" Target="../media/image1650.png"/><Relationship Id="rId385" Type="http://schemas.openxmlformats.org/officeDocument/2006/relationships/image" Target="../media/image1741.png"/><Relationship Id="rId592" Type="http://schemas.openxmlformats.org/officeDocument/2006/relationships/customXml" Target="../ink/ink1871.xml"/><Relationship Id="rId606" Type="http://schemas.openxmlformats.org/officeDocument/2006/relationships/customXml" Target="../ink/ink1878.xml"/><Relationship Id="rId245" Type="http://schemas.openxmlformats.org/officeDocument/2006/relationships/image" Target="../media/image1671.png"/><Relationship Id="rId287" Type="http://schemas.openxmlformats.org/officeDocument/2006/relationships/image" Target="../media/image1692.png"/><Relationship Id="rId410" Type="http://schemas.openxmlformats.org/officeDocument/2006/relationships/customXml" Target="../ink/ink1780.xml"/><Relationship Id="rId452" Type="http://schemas.openxmlformats.org/officeDocument/2006/relationships/customXml" Target="../ink/ink1801.xml"/><Relationship Id="rId494" Type="http://schemas.openxmlformats.org/officeDocument/2006/relationships/customXml" Target="../ink/ink1822.xml"/><Relationship Id="rId508" Type="http://schemas.openxmlformats.org/officeDocument/2006/relationships/customXml" Target="../ink/ink1829.xml"/><Relationship Id="rId105" Type="http://schemas.openxmlformats.org/officeDocument/2006/relationships/image" Target="../media/image1601.png"/><Relationship Id="rId147" Type="http://schemas.openxmlformats.org/officeDocument/2006/relationships/image" Target="../media/image1622.png"/><Relationship Id="rId312" Type="http://schemas.openxmlformats.org/officeDocument/2006/relationships/customXml" Target="../ink/ink1731.xml"/><Relationship Id="rId354" Type="http://schemas.openxmlformats.org/officeDocument/2006/relationships/customXml" Target="../ink/ink1752.xml"/><Relationship Id="rId51" Type="http://schemas.openxmlformats.org/officeDocument/2006/relationships/image" Target="../media/image1574.png"/><Relationship Id="rId93" Type="http://schemas.openxmlformats.org/officeDocument/2006/relationships/image" Target="../media/image1595.png"/><Relationship Id="rId189" Type="http://schemas.openxmlformats.org/officeDocument/2006/relationships/image" Target="../media/image1643.png"/><Relationship Id="rId396" Type="http://schemas.openxmlformats.org/officeDocument/2006/relationships/customXml" Target="../ink/ink1773.xml"/><Relationship Id="rId561" Type="http://schemas.openxmlformats.org/officeDocument/2006/relationships/image" Target="../media/image1829.png"/><Relationship Id="rId617" Type="http://schemas.openxmlformats.org/officeDocument/2006/relationships/image" Target="../media/image1857.png"/><Relationship Id="rId214" Type="http://schemas.openxmlformats.org/officeDocument/2006/relationships/customXml" Target="../ink/ink1682.xml"/><Relationship Id="rId256" Type="http://schemas.openxmlformats.org/officeDocument/2006/relationships/customXml" Target="../ink/ink1703.xml"/><Relationship Id="rId298" Type="http://schemas.openxmlformats.org/officeDocument/2006/relationships/customXml" Target="../ink/ink1724.xml"/><Relationship Id="rId421" Type="http://schemas.openxmlformats.org/officeDocument/2006/relationships/image" Target="../media/image1759.png"/><Relationship Id="rId463" Type="http://schemas.openxmlformats.org/officeDocument/2006/relationships/image" Target="../media/image1780.png"/><Relationship Id="rId519" Type="http://schemas.openxmlformats.org/officeDocument/2006/relationships/image" Target="../media/image1808.png"/><Relationship Id="rId116" Type="http://schemas.openxmlformats.org/officeDocument/2006/relationships/customXml" Target="../ink/ink1633.xml"/><Relationship Id="rId158" Type="http://schemas.openxmlformats.org/officeDocument/2006/relationships/customXml" Target="../ink/ink1654.xml"/><Relationship Id="rId323" Type="http://schemas.openxmlformats.org/officeDocument/2006/relationships/image" Target="../media/image1710.png"/><Relationship Id="rId530" Type="http://schemas.openxmlformats.org/officeDocument/2006/relationships/customXml" Target="../ink/ink1840.xml"/><Relationship Id="rId20" Type="http://schemas.openxmlformats.org/officeDocument/2006/relationships/customXml" Target="../ink/ink1585.xml"/><Relationship Id="rId62" Type="http://schemas.openxmlformats.org/officeDocument/2006/relationships/customXml" Target="../ink/ink1606.xml"/><Relationship Id="rId365" Type="http://schemas.openxmlformats.org/officeDocument/2006/relationships/image" Target="../media/image1731.png"/><Relationship Id="rId572" Type="http://schemas.openxmlformats.org/officeDocument/2006/relationships/customXml" Target="../ink/ink1861.xml"/><Relationship Id="rId628" Type="http://schemas.openxmlformats.org/officeDocument/2006/relationships/customXml" Target="../ink/ink1889.xml"/><Relationship Id="rId225" Type="http://schemas.openxmlformats.org/officeDocument/2006/relationships/image" Target="../media/image1661.png"/><Relationship Id="rId267" Type="http://schemas.openxmlformats.org/officeDocument/2006/relationships/image" Target="../media/image1682.png"/><Relationship Id="rId432" Type="http://schemas.openxmlformats.org/officeDocument/2006/relationships/customXml" Target="../ink/ink1791.xml"/><Relationship Id="rId474" Type="http://schemas.openxmlformats.org/officeDocument/2006/relationships/customXml" Target="../ink/ink1812.xml"/><Relationship Id="rId127" Type="http://schemas.openxmlformats.org/officeDocument/2006/relationships/image" Target="../media/image1612.png"/><Relationship Id="rId31" Type="http://schemas.openxmlformats.org/officeDocument/2006/relationships/image" Target="../media/image1564.png"/><Relationship Id="rId73" Type="http://schemas.openxmlformats.org/officeDocument/2006/relationships/image" Target="../media/image1585.png"/><Relationship Id="rId169" Type="http://schemas.openxmlformats.org/officeDocument/2006/relationships/image" Target="../media/image1633.png"/><Relationship Id="rId334" Type="http://schemas.openxmlformats.org/officeDocument/2006/relationships/customXml" Target="../ink/ink1742.xml"/><Relationship Id="rId376" Type="http://schemas.openxmlformats.org/officeDocument/2006/relationships/customXml" Target="../ink/ink1763.xml"/><Relationship Id="rId541" Type="http://schemas.openxmlformats.org/officeDocument/2006/relationships/image" Target="../media/image1819.png"/><Relationship Id="rId583" Type="http://schemas.openxmlformats.org/officeDocument/2006/relationships/image" Target="../media/image1840.png"/><Relationship Id="rId639" Type="http://schemas.openxmlformats.org/officeDocument/2006/relationships/image" Target="../media/image1868.png"/><Relationship Id="rId4" Type="http://schemas.openxmlformats.org/officeDocument/2006/relationships/customXml" Target="../ink/ink1577.xml"/><Relationship Id="rId180" Type="http://schemas.openxmlformats.org/officeDocument/2006/relationships/customXml" Target="../ink/ink1665.xml"/><Relationship Id="rId236" Type="http://schemas.openxmlformats.org/officeDocument/2006/relationships/customXml" Target="../ink/ink1693.xml"/><Relationship Id="rId278" Type="http://schemas.openxmlformats.org/officeDocument/2006/relationships/customXml" Target="../ink/ink1714.xml"/><Relationship Id="rId401" Type="http://schemas.openxmlformats.org/officeDocument/2006/relationships/image" Target="../media/image1749.png"/><Relationship Id="rId443" Type="http://schemas.openxmlformats.org/officeDocument/2006/relationships/image" Target="../media/image1770.png"/><Relationship Id="rId303" Type="http://schemas.openxmlformats.org/officeDocument/2006/relationships/image" Target="../media/image1700.png"/><Relationship Id="rId485" Type="http://schemas.openxmlformats.org/officeDocument/2006/relationships/image" Target="../media/image1791.png"/><Relationship Id="rId42" Type="http://schemas.openxmlformats.org/officeDocument/2006/relationships/customXml" Target="../ink/ink1596.xml"/><Relationship Id="rId84" Type="http://schemas.openxmlformats.org/officeDocument/2006/relationships/customXml" Target="../ink/ink1617.xml"/><Relationship Id="rId138" Type="http://schemas.openxmlformats.org/officeDocument/2006/relationships/customXml" Target="../ink/ink1644.xml"/><Relationship Id="rId345" Type="http://schemas.openxmlformats.org/officeDocument/2006/relationships/image" Target="../media/image1721.png"/><Relationship Id="rId387" Type="http://schemas.openxmlformats.org/officeDocument/2006/relationships/image" Target="../media/image1742.png"/><Relationship Id="rId510" Type="http://schemas.openxmlformats.org/officeDocument/2006/relationships/customXml" Target="../ink/ink1830.xml"/><Relationship Id="rId552" Type="http://schemas.openxmlformats.org/officeDocument/2006/relationships/customXml" Target="../ink/ink1851.xml"/><Relationship Id="rId594" Type="http://schemas.openxmlformats.org/officeDocument/2006/relationships/customXml" Target="../ink/ink1872.xml"/><Relationship Id="rId608" Type="http://schemas.openxmlformats.org/officeDocument/2006/relationships/customXml" Target="../ink/ink1879.xml"/><Relationship Id="rId191" Type="http://schemas.openxmlformats.org/officeDocument/2006/relationships/image" Target="../media/image1644.png"/><Relationship Id="rId205" Type="http://schemas.openxmlformats.org/officeDocument/2006/relationships/image" Target="../media/image1651.png"/><Relationship Id="rId247" Type="http://schemas.openxmlformats.org/officeDocument/2006/relationships/image" Target="../media/image1672.png"/><Relationship Id="rId412" Type="http://schemas.openxmlformats.org/officeDocument/2006/relationships/customXml" Target="../ink/ink1781.xml"/><Relationship Id="rId107" Type="http://schemas.openxmlformats.org/officeDocument/2006/relationships/image" Target="../media/image1602.png"/><Relationship Id="rId289" Type="http://schemas.openxmlformats.org/officeDocument/2006/relationships/image" Target="../media/image1693.png"/><Relationship Id="rId454" Type="http://schemas.openxmlformats.org/officeDocument/2006/relationships/customXml" Target="../ink/ink1802.xml"/><Relationship Id="rId496" Type="http://schemas.openxmlformats.org/officeDocument/2006/relationships/customXml" Target="../ink/ink1823.xml"/><Relationship Id="rId11" Type="http://schemas.openxmlformats.org/officeDocument/2006/relationships/image" Target="../media/image1554.png"/><Relationship Id="rId53" Type="http://schemas.openxmlformats.org/officeDocument/2006/relationships/image" Target="../media/image1575.png"/><Relationship Id="rId149" Type="http://schemas.openxmlformats.org/officeDocument/2006/relationships/image" Target="../media/image1623.png"/><Relationship Id="rId314" Type="http://schemas.openxmlformats.org/officeDocument/2006/relationships/customXml" Target="../ink/ink1732.xml"/><Relationship Id="rId356" Type="http://schemas.openxmlformats.org/officeDocument/2006/relationships/customXml" Target="../ink/ink1753.xml"/><Relationship Id="rId398" Type="http://schemas.openxmlformats.org/officeDocument/2006/relationships/customXml" Target="../ink/ink1774.xml"/><Relationship Id="rId521" Type="http://schemas.openxmlformats.org/officeDocument/2006/relationships/image" Target="../media/image1809.png"/><Relationship Id="rId563" Type="http://schemas.openxmlformats.org/officeDocument/2006/relationships/image" Target="../media/image1830.png"/><Relationship Id="rId619" Type="http://schemas.openxmlformats.org/officeDocument/2006/relationships/image" Target="../media/image1858.png"/><Relationship Id="rId95" Type="http://schemas.openxmlformats.org/officeDocument/2006/relationships/image" Target="../media/image1596.png"/><Relationship Id="rId160" Type="http://schemas.openxmlformats.org/officeDocument/2006/relationships/customXml" Target="../ink/ink1655.xml"/><Relationship Id="rId216" Type="http://schemas.openxmlformats.org/officeDocument/2006/relationships/customXml" Target="../ink/ink1683.xml"/><Relationship Id="rId423" Type="http://schemas.openxmlformats.org/officeDocument/2006/relationships/image" Target="../media/image1760.png"/><Relationship Id="rId258" Type="http://schemas.openxmlformats.org/officeDocument/2006/relationships/customXml" Target="../ink/ink1704.xml"/><Relationship Id="rId465" Type="http://schemas.openxmlformats.org/officeDocument/2006/relationships/image" Target="../media/image1781.png"/><Relationship Id="rId630" Type="http://schemas.openxmlformats.org/officeDocument/2006/relationships/customXml" Target="../ink/ink1890.xml"/><Relationship Id="rId22" Type="http://schemas.openxmlformats.org/officeDocument/2006/relationships/customXml" Target="../ink/ink1586.xml"/><Relationship Id="rId64" Type="http://schemas.openxmlformats.org/officeDocument/2006/relationships/customXml" Target="../ink/ink1607.xml"/><Relationship Id="rId118" Type="http://schemas.openxmlformats.org/officeDocument/2006/relationships/customXml" Target="../ink/ink1634.xml"/><Relationship Id="rId325" Type="http://schemas.openxmlformats.org/officeDocument/2006/relationships/image" Target="../media/image1711.png"/><Relationship Id="rId367" Type="http://schemas.openxmlformats.org/officeDocument/2006/relationships/image" Target="../media/image1732.png"/><Relationship Id="rId532" Type="http://schemas.openxmlformats.org/officeDocument/2006/relationships/customXml" Target="../ink/ink1841.xml"/><Relationship Id="rId574" Type="http://schemas.openxmlformats.org/officeDocument/2006/relationships/customXml" Target="../ink/ink1862.xml"/><Relationship Id="rId171" Type="http://schemas.openxmlformats.org/officeDocument/2006/relationships/image" Target="../media/image1634.png"/><Relationship Id="rId227" Type="http://schemas.openxmlformats.org/officeDocument/2006/relationships/image" Target="../media/image1662.png"/><Relationship Id="rId269" Type="http://schemas.openxmlformats.org/officeDocument/2006/relationships/image" Target="../media/image1683.png"/><Relationship Id="rId434" Type="http://schemas.openxmlformats.org/officeDocument/2006/relationships/customXml" Target="../ink/ink1792.xml"/><Relationship Id="rId476" Type="http://schemas.openxmlformats.org/officeDocument/2006/relationships/customXml" Target="../ink/ink1813.xml"/><Relationship Id="rId641" Type="http://schemas.openxmlformats.org/officeDocument/2006/relationships/image" Target="../media/image1869.png"/><Relationship Id="rId33" Type="http://schemas.openxmlformats.org/officeDocument/2006/relationships/image" Target="../media/image1565.png"/><Relationship Id="rId129" Type="http://schemas.openxmlformats.org/officeDocument/2006/relationships/image" Target="../media/image1613.png"/><Relationship Id="rId280" Type="http://schemas.openxmlformats.org/officeDocument/2006/relationships/customXml" Target="../ink/ink1715.xml"/><Relationship Id="rId336" Type="http://schemas.openxmlformats.org/officeDocument/2006/relationships/customXml" Target="../ink/ink1743.xml"/><Relationship Id="rId501" Type="http://schemas.openxmlformats.org/officeDocument/2006/relationships/image" Target="../media/image1799.png"/><Relationship Id="rId543" Type="http://schemas.openxmlformats.org/officeDocument/2006/relationships/image" Target="../media/image1820.png"/><Relationship Id="rId75" Type="http://schemas.openxmlformats.org/officeDocument/2006/relationships/image" Target="../media/image1586.png"/><Relationship Id="rId140" Type="http://schemas.openxmlformats.org/officeDocument/2006/relationships/customXml" Target="../ink/ink1645.xml"/><Relationship Id="rId182" Type="http://schemas.openxmlformats.org/officeDocument/2006/relationships/customXml" Target="../ink/ink1666.xml"/><Relationship Id="rId378" Type="http://schemas.openxmlformats.org/officeDocument/2006/relationships/customXml" Target="../ink/ink1764.xml"/><Relationship Id="rId403" Type="http://schemas.openxmlformats.org/officeDocument/2006/relationships/image" Target="../media/image1750.png"/><Relationship Id="rId585" Type="http://schemas.openxmlformats.org/officeDocument/2006/relationships/image" Target="../media/image1841.png"/><Relationship Id="rId6" Type="http://schemas.openxmlformats.org/officeDocument/2006/relationships/customXml" Target="../ink/ink1578.xml"/><Relationship Id="rId238" Type="http://schemas.openxmlformats.org/officeDocument/2006/relationships/customXml" Target="../ink/ink1694.xml"/><Relationship Id="rId445" Type="http://schemas.openxmlformats.org/officeDocument/2006/relationships/image" Target="../media/image1771.png"/><Relationship Id="rId487" Type="http://schemas.openxmlformats.org/officeDocument/2006/relationships/image" Target="../media/image1792.png"/><Relationship Id="rId610" Type="http://schemas.openxmlformats.org/officeDocument/2006/relationships/customXml" Target="../ink/ink1880.xml"/><Relationship Id="rId291" Type="http://schemas.openxmlformats.org/officeDocument/2006/relationships/image" Target="../media/image1694.png"/><Relationship Id="rId305" Type="http://schemas.openxmlformats.org/officeDocument/2006/relationships/image" Target="../media/image1701.png"/><Relationship Id="rId347" Type="http://schemas.openxmlformats.org/officeDocument/2006/relationships/image" Target="../media/image1722.png"/><Relationship Id="rId512" Type="http://schemas.openxmlformats.org/officeDocument/2006/relationships/customXml" Target="../ink/ink1831.xml"/><Relationship Id="rId44" Type="http://schemas.openxmlformats.org/officeDocument/2006/relationships/customXml" Target="../ink/ink1597.xml"/><Relationship Id="rId86" Type="http://schemas.openxmlformats.org/officeDocument/2006/relationships/customXml" Target="../ink/ink1618.xml"/><Relationship Id="rId151" Type="http://schemas.openxmlformats.org/officeDocument/2006/relationships/image" Target="../media/image1624.png"/><Relationship Id="rId389" Type="http://schemas.openxmlformats.org/officeDocument/2006/relationships/image" Target="../media/image1743.png"/><Relationship Id="rId554" Type="http://schemas.openxmlformats.org/officeDocument/2006/relationships/customXml" Target="../ink/ink1852.xml"/><Relationship Id="rId596" Type="http://schemas.openxmlformats.org/officeDocument/2006/relationships/customXml" Target="../ink/ink1873.xml"/><Relationship Id="rId193" Type="http://schemas.openxmlformats.org/officeDocument/2006/relationships/image" Target="../media/image1645.png"/><Relationship Id="rId207" Type="http://schemas.openxmlformats.org/officeDocument/2006/relationships/image" Target="../media/image1652.png"/><Relationship Id="rId249" Type="http://schemas.openxmlformats.org/officeDocument/2006/relationships/image" Target="../media/image1673.png"/><Relationship Id="rId414" Type="http://schemas.openxmlformats.org/officeDocument/2006/relationships/customXml" Target="../ink/ink1782.xml"/><Relationship Id="rId456" Type="http://schemas.openxmlformats.org/officeDocument/2006/relationships/customXml" Target="../ink/ink1803.xml"/><Relationship Id="rId498" Type="http://schemas.openxmlformats.org/officeDocument/2006/relationships/customXml" Target="../ink/ink1824.xml"/><Relationship Id="rId621" Type="http://schemas.openxmlformats.org/officeDocument/2006/relationships/image" Target="../media/image1859.png"/><Relationship Id="rId13" Type="http://schemas.openxmlformats.org/officeDocument/2006/relationships/image" Target="../media/image1555.png"/><Relationship Id="rId109" Type="http://schemas.openxmlformats.org/officeDocument/2006/relationships/image" Target="../media/image1603.png"/><Relationship Id="rId260" Type="http://schemas.openxmlformats.org/officeDocument/2006/relationships/customXml" Target="../ink/ink1705.xml"/><Relationship Id="rId316" Type="http://schemas.openxmlformats.org/officeDocument/2006/relationships/customXml" Target="../ink/ink1733.xml"/><Relationship Id="rId523" Type="http://schemas.openxmlformats.org/officeDocument/2006/relationships/image" Target="../media/image1810.png"/><Relationship Id="rId55" Type="http://schemas.openxmlformats.org/officeDocument/2006/relationships/image" Target="../media/image1576.png"/><Relationship Id="rId97" Type="http://schemas.openxmlformats.org/officeDocument/2006/relationships/image" Target="../media/image1597.png"/><Relationship Id="rId120" Type="http://schemas.openxmlformats.org/officeDocument/2006/relationships/customXml" Target="../ink/ink1635.xml"/><Relationship Id="rId358" Type="http://schemas.openxmlformats.org/officeDocument/2006/relationships/customXml" Target="../ink/ink1754.xml"/><Relationship Id="rId565" Type="http://schemas.openxmlformats.org/officeDocument/2006/relationships/image" Target="../media/image1831.png"/><Relationship Id="rId162" Type="http://schemas.openxmlformats.org/officeDocument/2006/relationships/customXml" Target="../ink/ink1656.xml"/><Relationship Id="rId218" Type="http://schemas.openxmlformats.org/officeDocument/2006/relationships/customXml" Target="../ink/ink1684.xml"/><Relationship Id="rId425" Type="http://schemas.openxmlformats.org/officeDocument/2006/relationships/image" Target="../media/image1761.png"/><Relationship Id="rId467" Type="http://schemas.openxmlformats.org/officeDocument/2006/relationships/image" Target="../media/image1782.png"/><Relationship Id="rId632" Type="http://schemas.openxmlformats.org/officeDocument/2006/relationships/customXml" Target="../ink/ink1891.xml"/><Relationship Id="rId271" Type="http://schemas.openxmlformats.org/officeDocument/2006/relationships/image" Target="../media/image1684.png"/><Relationship Id="rId24" Type="http://schemas.openxmlformats.org/officeDocument/2006/relationships/customXml" Target="../ink/ink1587.xml"/><Relationship Id="rId66" Type="http://schemas.openxmlformats.org/officeDocument/2006/relationships/customXml" Target="../ink/ink1608.xml"/><Relationship Id="rId131" Type="http://schemas.openxmlformats.org/officeDocument/2006/relationships/image" Target="../media/image1614.png"/><Relationship Id="rId327" Type="http://schemas.openxmlformats.org/officeDocument/2006/relationships/image" Target="../media/image1712.png"/><Relationship Id="rId369" Type="http://schemas.openxmlformats.org/officeDocument/2006/relationships/image" Target="../media/image1733.png"/><Relationship Id="rId534" Type="http://schemas.openxmlformats.org/officeDocument/2006/relationships/customXml" Target="../ink/ink1842.xml"/><Relationship Id="rId576" Type="http://schemas.openxmlformats.org/officeDocument/2006/relationships/customXml" Target="../ink/ink1863.xml"/><Relationship Id="rId173" Type="http://schemas.openxmlformats.org/officeDocument/2006/relationships/image" Target="../media/image1635.png"/><Relationship Id="rId229" Type="http://schemas.openxmlformats.org/officeDocument/2006/relationships/image" Target="../media/image1663.png"/><Relationship Id="rId380" Type="http://schemas.openxmlformats.org/officeDocument/2006/relationships/customXml" Target="../ink/ink1765.xml"/><Relationship Id="rId436" Type="http://schemas.openxmlformats.org/officeDocument/2006/relationships/customXml" Target="../ink/ink1793.xml"/><Relationship Id="rId601" Type="http://schemas.openxmlformats.org/officeDocument/2006/relationships/image" Target="../media/image1849.png"/><Relationship Id="rId643" Type="http://schemas.openxmlformats.org/officeDocument/2006/relationships/image" Target="../media/image1870.png"/><Relationship Id="rId240" Type="http://schemas.openxmlformats.org/officeDocument/2006/relationships/customXml" Target="../ink/ink1695.xml"/><Relationship Id="rId478" Type="http://schemas.openxmlformats.org/officeDocument/2006/relationships/customXml" Target="../ink/ink1814.xml"/><Relationship Id="rId35" Type="http://schemas.openxmlformats.org/officeDocument/2006/relationships/image" Target="../media/image1566.png"/><Relationship Id="rId77" Type="http://schemas.openxmlformats.org/officeDocument/2006/relationships/image" Target="../media/image1587.png"/><Relationship Id="rId100" Type="http://schemas.openxmlformats.org/officeDocument/2006/relationships/customXml" Target="../ink/ink1625.xml"/><Relationship Id="rId282" Type="http://schemas.openxmlformats.org/officeDocument/2006/relationships/customXml" Target="../ink/ink1716.xml"/><Relationship Id="rId338" Type="http://schemas.openxmlformats.org/officeDocument/2006/relationships/customXml" Target="../ink/ink1744.xml"/><Relationship Id="rId503" Type="http://schemas.openxmlformats.org/officeDocument/2006/relationships/image" Target="../media/image1800.png"/><Relationship Id="rId545" Type="http://schemas.openxmlformats.org/officeDocument/2006/relationships/image" Target="../media/image1821.png"/><Relationship Id="rId587" Type="http://schemas.openxmlformats.org/officeDocument/2006/relationships/image" Target="../media/image1842.png"/><Relationship Id="rId8" Type="http://schemas.openxmlformats.org/officeDocument/2006/relationships/customXml" Target="../ink/ink1579.xml"/><Relationship Id="rId142" Type="http://schemas.openxmlformats.org/officeDocument/2006/relationships/customXml" Target="../ink/ink1646.xml"/><Relationship Id="rId184" Type="http://schemas.openxmlformats.org/officeDocument/2006/relationships/customXml" Target="../ink/ink1667.xml"/><Relationship Id="rId391" Type="http://schemas.openxmlformats.org/officeDocument/2006/relationships/image" Target="../media/image1744.png"/><Relationship Id="rId405" Type="http://schemas.openxmlformats.org/officeDocument/2006/relationships/image" Target="../media/image1751.png"/><Relationship Id="rId447" Type="http://schemas.openxmlformats.org/officeDocument/2006/relationships/image" Target="../media/image1772.png"/><Relationship Id="rId612" Type="http://schemas.openxmlformats.org/officeDocument/2006/relationships/customXml" Target="../ink/ink1881.xml"/><Relationship Id="rId251" Type="http://schemas.openxmlformats.org/officeDocument/2006/relationships/image" Target="../media/image1674.png"/><Relationship Id="rId489" Type="http://schemas.openxmlformats.org/officeDocument/2006/relationships/image" Target="../media/image1793.png"/><Relationship Id="rId46" Type="http://schemas.openxmlformats.org/officeDocument/2006/relationships/customXml" Target="../ink/ink1598.xml"/><Relationship Id="rId293" Type="http://schemas.openxmlformats.org/officeDocument/2006/relationships/image" Target="../media/image1695.png"/><Relationship Id="rId307" Type="http://schemas.openxmlformats.org/officeDocument/2006/relationships/image" Target="../media/image1702.png"/><Relationship Id="rId349" Type="http://schemas.openxmlformats.org/officeDocument/2006/relationships/image" Target="../media/image1723.png"/><Relationship Id="rId514" Type="http://schemas.openxmlformats.org/officeDocument/2006/relationships/customXml" Target="../ink/ink1832.xml"/><Relationship Id="rId556" Type="http://schemas.openxmlformats.org/officeDocument/2006/relationships/customXml" Target="../ink/ink1853.xml"/><Relationship Id="rId88" Type="http://schemas.openxmlformats.org/officeDocument/2006/relationships/customXml" Target="../ink/ink1619.xml"/><Relationship Id="rId111" Type="http://schemas.openxmlformats.org/officeDocument/2006/relationships/image" Target="../media/image1604.png"/><Relationship Id="rId153" Type="http://schemas.openxmlformats.org/officeDocument/2006/relationships/image" Target="../media/image1625.png"/><Relationship Id="rId195" Type="http://schemas.openxmlformats.org/officeDocument/2006/relationships/image" Target="../media/image1646.png"/><Relationship Id="rId209" Type="http://schemas.openxmlformats.org/officeDocument/2006/relationships/image" Target="../media/image1653.png"/><Relationship Id="rId360" Type="http://schemas.openxmlformats.org/officeDocument/2006/relationships/customXml" Target="../ink/ink1755.xml"/><Relationship Id="rId416" Type="http://schemas.openxmlformats.org/officeDocument/2006/relationships/customXml" Target="../ink/ink1783.xml"/><Relationship Id="rId598" Type="http://schemas.openxmlformats.org/officeDocument/2006/relationships/customXml" Target="../ink/ink1874.xml"/><Relationship Id="rId220" Type="http://schemas.openxmlformats.org/officeDocument/2006/relationships/customXml" Target="../ink/ink1685.xml"/><Relationship Id="rId458" Type="http://schemas.openxmlformats.org/officeDocument/2006/relationships/customXml" Target="../ink/ink1804.xml"/><Relationship Id="rId623" Type="http://schemas.openxmlformats.org/officeDocument/2006/relationships/image" Target="../media/image1860.png"/><Relationship Id="rId15" Type="http://schemas.openxmlformats.org/officeDocument/2006/relationships/image" Target="../media/image1556.png"/><Relationship Id="rId57" Type="http://schemas.openxmlformats.org/officeDocument/2006/relationships/image" Target="../media/image1577.png"/><Relationship Id="rId262" Type="http://schemas.openxmlformats.org/officeDocument/2006/relationships/customXml" Target="../ink/ink1706.xml"/><Relationship Id="rId318" Type="http://schemas.openxmlformats.org/officeDocument/2006/relationships/customXml" Target="../ink/ink1734.xml"/><Relationship Id="rId525" Type="http://schemas.openxmlformats.org/officeDocument/2006/relationships/image" Target="../media/image1811.png"/><Relationship Id="rId567" Type="http://schemas.openxmlformats.org/officeDocument/2006/relationships/image" Target="../media/image1832.png"/><Relationship Id="rId99" Type="http://schemas.openxmlformats.org/officeDocument/2006/relationships/image" Target="../media/image1598.png"/><Relationship Id="rId122" Type="http://schemas.openxmlformats.org/officeDocument/2006/relationships/customXml" Target="../ink/ink1636.xml"/><Relationship Id="rId164" Type="http://schemas.openxmlformats.org/officeDocument/2006/relationships/customXml" Target="../ink/ink1657.xml"/><Relationship Id="rId371" Type="http://schemas.openxmlformats.org/officeDocument/2006/relationships/image" Target="../media/image1734.png"/><Relationship Id="rId427" Type="http://schemas.openxmlformats.org/officeDocument/2006/relationships/image" Target="../media/image1762.png"/><Relationship Id="rId469" Type="http://schemas.openxmlformats.org/officeDocument/2006/relationships/image" Target="../media/image1783.png"/><Relationship Id="rId634" Type="http://schemas.openxmlformats.org/officeDocument/2006/relationships/customXml" Target="../ink/ink1892.xml"/><Relationship Id="rId26" Type="http://schemas.openxmlformats.org/officeDocument/2006/relationships/customXml" Target="../ink/ink1588.xml"/><Relationship Id="rId231" Type="http://schemas.openxmlformats.org/officeDocument/2006/relationships/image" Target="../media/image1664.png"/><Relationship Id="rId273" Type="http://schemas.openxmlformats.org/officeDocument/2006/relationships/image" Target="../media/image1685.png"/><Relationship Id="rId329" Type="http://schemas.openxmlformats.org/officeDocument/2006/relationships/image" Target="../media/image1713.png"/><Relationship Id="rId480" Type="http://schemas.openxmlformats.org/officeDocument/2006/relationships/customXml" Target="../ink/ink1815.xml"/><Relationship Id="rId536" Type="http://schemas.openxmlformats.org/officeDocument/2006/relationships/customXml" Target="../ink/ink1843.xml"/><Relationship Id="rId68" Type="http://schemas.openxmlformats.org/officeDocument/2006/relationships/customXml" Target="../ink/ink1609.xml"/><Relationship Id="rId133" Type="http://schemas.openxmlformats.org/officeDocument/2006/relationships/image" Target="../media/image1615.png"/><Relationship Id="rId175" Type="http://schemas.openxmlformats.org/officeDocument/2006/relationships/image" Target="../media/image1636.png"/><Relationship Id="rId340" Type="http://schemas.openxmlformats.org/officeDocument/2006/relationships/customXml" Target="../ink/ink1745.xml"/><Relationship Id="rId578" Type="http://schemas.openxmlformats.org/officeDocument/2006/relationships/customXml" Target="../ink/ink1864.xml"/><Relationship Id="rId200" Type="http://schemas.openxmlformats.org/officeDocument/2006/relationships/customXml" Target="../ink/ink1675.xml"/><Relationship Id="rId382" Type="http://schemas.openxmlformats.org/officeDocument/2006/relationships/customXml" Target="../ink/ink1766.xml"/><Relationship Id="rId438" Type="http://schemas.openxmlformats.org/officeDocument/2006/relationships/customXml" Target="../ink/ink1794.xml"/><Relationship Id="rId603" Type="http://schemas.openxmlformats.org/officeDocument/2006/relationships/image" Target="../media/image1850.png"/><Relationship Id="rId242" Type="http://schemas.openxmlformats.org/officeDocument/2006/relationships/customXml" Target="../ink/ink1696.xml"/><Relationship Id="rId284" Type="http://schemas.openxmlformats.org/officeDocument/2006/relationships/customXml" Target="../ink/ink1717.xml"/><Relationship Id="rId491" Type="http://schemas.openxmlformats.org/officeDocument/2006/relationships/image" Target="../media/image1794.png"/><Relationship Id="rId505" Type="http://schemas.openxmlformats.org/officeDocument/2006/relationships/image" Target="../media/image1801.png"/><Relationship Id="rId37" Type="http://schemas.openxmlformats.org/officeDocument/2006/relationships/image" Target="../media/image1567.png"/><Relationship Id="rId79" Type="http://schemas.openxmlformats.org/officeDocument/2006/relationships/image" Target="../media/image1588.png"/><Relationship Id="rId102" Type="http://schemas.openxmlformats.org/officeDocument/2006/relationships/customXml" Target="../ink/ink1626.xml"/><Relationship Id="rId144" Type="http://schemas.openxmlformats.org/officeDocument/2006/relationships/customXml" Target="../ink/ink1647.xml"/><Relationship Id="rId547" Type="http://schemas.openxmlformats.org/officeDocument/2006/relationships/image" Target="../media/image1822.png"/><Relationship Id="rId589" Type="http://schemas.openxmlformats.org/officeDocument/2006/relationships/image" Target="../media/image1843.png"/><Relationship Id="rId90" Type="http://schemas.openxmlformats.org/officeDocument/2006/relationships/customXml" Target="../ink/ink1620.xml"/><Relationship Id="rId186" Type="http://schemas.openxmlformats.org/officeDocument/2006/relationships/customXml" Target="../ink/ink1668.xml"/><Relationship Id="rId351" Type="http://schemas.openxmlformats.org/officeDocument/2006/relationships/image" Target="../media/image1724.png"/><Relationship Id="rId393" Type="http://schemas.openxmlformats.org/officeDocument/2006/relationships/image" Target="../media/image1745.png"/><Relationship Id="rId407" Type="http://schemas.openxmlformats.org/officeDocument/2006/relationships/image" Target="../media/image1752.png"/><Relationship Id="rId449" Type="http://schemas.openxmlformats.org/officeDocument/2006/relationships/image" Target="../media/image1773.png"/><Relationship Id="rId614" Type="http://schemas.openxmlformats.org/officeDocument/2006/relationships/customXml" Target="../ink/ink1882.xml"/><Relationship Id="rId211" Type="http://schemas.openxmlformats.org/officeDocument/2006/relationships/image" Target="../media/image1654.png"/><Relationship Id="rId253" Type="http://schemas.openxmlformats.org/officeDocument/2006/relationships/image" Target="../media/image1675.png"/><Relationship Id="rId295" Type="http://schemas.openxmlformats.org/officeDocument/2006/relationships/image" Target="../media/image1696.png"/><Relationship Id="rId309" Type="http://schemas.openxmlformats.org/officeDocument/2006/relationships/image" Target="../media/image1703.png"/><Relationship Id="rId460" Type="http://schemas.openxmlformats.org/officeDocument/2006/relationships/customXml" Target="../ink/ink1805.xml"/><Relationship Id="rId516" Type="http://schemas.openxmlformats.org/officeDocument/2006/relationships/customXml" Target="../ink/ink1833.xml"/><Relationship Id="rId48" Type="http://schemas.openxmlformats.org/officeDocument/2006/relationships/customXml" Target="../ink/ink1599.xml"/><Relationship Id="rId113" Type="http://schemas.openxmlformats.org/officeDocument/2006/relationships/image" Target="../media/image1605.png"/><Relationship Id="rId320" Type="http://schemas.openxmlformats.org/officeDocument/2006/relationships/customXml" Target="../ink/ink1735.xml"/><Relationship Id="rId558" Type="http://schemas.openxmlformats.org/officeDocument/2006/relationships/customXml" Target="../ink/ink1854.xml"/><Relationship Id="rId155" Type="http://schemas.openxmlformats.org/officeDocument/2006/relationships/image" Target="../media/image1626.png"/><Relationship Id="rId197" Type="http://schemas.openxmlformats.org/officeDocument/2006/relationships/image" Target="../media/image1647.png"/><Relationship Id="rId362" Type="http://schemas.openxmlformats.org/officeDocument/2006/relationships/customXml" Target="../ink/ink1756.xml"/><Relationship Id="rId418" Type="http://schemas.openxmlformats.org/officeDocument/2006/relationships/customXml" Target="../ink/ink1784.xml"/><Relationship Id="rId625" Type="http://schemas.openxmlformats.org/officeDocument/2006/relationships/image" Target="../media/image1861.png"/><Relationship Id="rId222" Type="http://schemas.openxmlformats.org/officeDocument/2006/relationships/customXml" Target="../ink/ink1686.xml"/><Relationship Id="rId264" Type="http://schemas.openxmlformats.org/officeDocument/2006/relationships/customXml" Target="../ink/ink1707.xml"/><Relationship Id="rId471" Type="http://schemas.openxmlformats.org/officeDocument/2006/relationships/image" Target="../media/image1784.png"/><Relationship Id="rId17" Type="http://schemas.openxmlformats.org/officeDocument/2006/relationships/image" Target="../media/image1557.png"/><Relationship Id="rId59" Type="http://schemas.openxmlformats.org/officeDocument/2006/relationships/image" Target="../media/image1578.png"/><Relationship Id="rId124" Type="http://schemas.openxmlformats.org/officeDocument/2006/relationships/customXml" Target="../ink/ink1637.xml"/><Relationship Id="rId527" Type="http://schemas.openxmlformats.org/officeDocument/2006/relationships/image" Target="../media/image1812.png"/><Relationship Id="rId569" Type="http://schemas.openxmlformats.org/officeDocument/2006/relationships/image" Target="../media/image1833.png"/><Relationship Id="rId70" Type="http://schemas.openxmlformats.org/officeDocument/2006/relationships/customXml" Target="../ink/ink1610.xml"/><Relationship Id="rId166" Type="http://schemas.openxmlformats.org/officeDocument/2006/relationships/customXml" Target="../ink/ink1658.xml"/><Relationship Id="rId331" Type="http://schemas.openxmlformats.org/officeDocument/2006/relationships/image" Target="../media/image1714.png"/><Relationship Id="rId373" Type="http://schemas.openxmlformats.org/officeDocument/2006/relationships/image" Target="../media/image1735.png"/><Relationship Id="rId429" Type="http://schemas.openxmlformats.org/officeDocument/2006/relationships/image" Target="../media/image1763.png"/><Relationship Id="rId580" Type="http://schemas.openxmlformats.org/officeDocument/2006/relationships/customXml" Target="../ink/ink1865.xml"/><Relationship Id="rId636" Type="http://schemas.openxmlformats.org/officeDocument/2006/relationships/customXml" Target="../ink/ink1893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665.png"/><Relationship Id="rId440" Type="http://schemas.openxmlformats.org/officeDocument/2006/relationships/customXml" Target="../ink/ink1795.xml"/><Relationship Id="rId28" Type="http://schemas.openxmlformats.org/officeDocument/2006/relationships/customXml" Target="../ink/ink1589.xml"/><Relationship Id="rId275" Type="http://schemas.openxmlformats.org/officeDocument/2006/relationships/image" Target="../media/image1686.png"/><Relationship Id="rId300" Type="http://schemas.openxmlformats.org/officeDocument/2006/relationships/customXml" Target="../ink/ink1725.xml"/><Relationship Id="rId482" Type="http://schemas.openxmlformats.org/officeDocument/2006/relationships/customXml" Target="../ink/ink1816.xml"/><Relationship Id="rId538" Type="http://schemas.openxmlformats.org/officeDocument/2006/relationships/customXml" Target="../ink/ink1844.xml"/><Relationship Id="rId81" Type="http://schemas.openxmlformats.org/officeDocument/2006/relationships/image" Target="../media/image1589.png"/><Relationship Id="rId135" Type="http://schemas.openxmlformats.org/officeDocument/2006/relationships/image" Target="../media/image1616.png"/><Relationship Id="rId177" Type="http://schemas.openxmlformats.org/officeDocument/2006/relationships/image" Target="../media/image1637.png"/><Relationship Id="rId342" Type="http://schemas.openxmlformats.org/officeDocument/2006/relationships/customXml" Target="../ink/ink1746.xml"/><Relationship Id="rId384" Type="http://schemas.openxmlformats.org/officeDocument/2006/relationships/customXml" Target="../ink/ink1767.xml"/><Relationship Id="rId591" Type="http://schemas.openxmlformats.org/officeDocument/2006/relationships/image" Target="../media/image1844.png"/><Relationship Id="rId605" Type="http://schemas.openxmlformats.org/officeDocument/2006/relationships/image" Target="../media/image1851.png"/><Relationship Id="rId202" Type="http://schemas.openxmlformats.org/officeDocument/2006/relationships/customXml" Target="../ink/ink1676.xml"/><Relationship Id="rId244" Type="http://schemas.openxmlformats.org/officeDocument/2006/relationships/customXml" Target="../ink/ink1697.xml"/><Relationship Id="rId39" Type="http://schemas.openxmlformats.org/officeDocument/2006/relationships/image" Target="../media/image1568.png"/><Relationship Id="rId286" Type="http://schemas.openxmlformats.org/officeDocument/2006/relationships/customXml" Target="../ink/ink1718.xml"/><Relationship Id="rId451" Type="http://schemas.openxmlformats.org/officeDocument/2006/relationships/image" Target="../media/image1774.png"/><Relationship Id="rId493" Type="http://schemas.openxmlformats.org/officeDocument/2006/relationships/image" Target="../media/image1795.png"/><Relationship Id="rId507" Type="http://schemas.openxmlformats.org/officeDocument/2006/relationships/image" Target="../media/image1802.png"/><Relationship Id="rId549" Type="http://schemas.openxmlformats.org/officeDocument/2006/relationships/image" Target="../media/image1823.png"/><Relationship Id="rId50" Type="http://schemas.openxmlformats.org/officeDocument/2006/relationships/customXml" Target="../ink/ink1600.xml"/><Relationship Id="rId104" Type="http://schemas.openxmlformats.org/officeDocument/2006/relationships/customXml" Target="../ink/ink1627.xml"/><Relationship Id="rId146" Type="http://schemas.openxmlformats.org/officeDocument/2006/relationships/customXml" Target="../ink/ink1648.xml"/><Relationship Id="rId188" Type="http://schemas.openxmlformats.org/officeDocument/2006/relationships/customXml" Target="../ink/ink1669.xml"/><Relationship Id="rId311" Type="http://schemas.openxmlformats.org/officeDocument/2006/relationships/image" Target="../media/image1704.png"/><Relationship Id="rId353" Type="http://schemas.openxmlformats.org/officeDocument/2006/relationships/image" Target="../media/image1725.png"/><Relationship Id="rId395" Type="http://schemas.openxmlformats.org/officeDocument/2006/relationships/image" Target="../media/image1746.png"/><Relationship Id="rId409" Type="http://schemas.openxmlformats.org/officeDocument/2006/relationships/image" Target="../media/image1753.png"/><Relationship Id="rId560" Type="http://schemas.openxmlformats.org/officeDocument/2006/relationships/customXml" Target="../ink/ink1855.xml"/><Relationship Id="rId92" Type="http://schemas.openxmlformats.org/officeDocument/2006/relationships/customXml" Target="../ink/ink1621.xml"/><Relationship Id="rId213" Type="http://schemas.openxmlformats.org/officeDocument/2006/relationships/image" Target="../media/image1655.png"/><Relationship Id="rId420" Type="http://schemas.openxmlformats.org/officeDocument/2006/relationships/customXml" Target="../ink/ink1785.xml"/><Relationship Id="rId616" Type="http://schemas.openxmlformats.org/officeDocument/2006/relationships/customXml" Target="../ink/ink1883.xml"/><Relationship Id="rId255" Type="http://schemas.openxmlformats.org/officeDocument/2006/relationships/image" Target="../media/image1676.png"/><Relationship Id="rId297" Type="http://schemas.openxmlformats.org/officeDocument/2006/relationships/image" Target="../media/image1697.png"/><Relationship Id="rId462" Type="http://schemas.openxmlformats.org/officeDocument/2006/relationships/customXml" Target="../ink/ink1806.xml"/><Relationship Id="rId518" Type="http://schemas.openxmlformats.org/officeDocument/2006/relationships/customXml" Target="../ink/ink1834.xml"/><Relationship Id="rId115" Type="http://schemas.openxmlformats.org/officeDocument/2006/relationships/image" Target="../media/image1606.png"/><Relationship Id="rId157" Type="http://schemas.openxmlformats.org/officeDocument/2006/relationships/image" Target="../media/image1627.png"/><Relationship Id="rId322" Type="http://schemas.openxmlformats.org/officeDocument/2006/relationships/customXml" Target="../ink/ink1736.xml"/><Relationship Id="rId364" Type="http://schemas.openxmlformats.org/officeDocument/2006/relationships/customXml" Target="../ink/ink1757.xml"/><Relationship Id="rId61" Type="http://schemas.openxmlformats.org/officeDocument/2006/relationships/image" Target="../media/image1579.png"/><Relationship Id="rId199" Type="http://schemas.openxmlformats.org/officeDocument/2006/relationships/image" Target="../media/image1648.png"/><Relationship Id="rId571" Type="http://schemas.openxmlformats.org/officeDocument/2006/relationships/image" Target="../media/image1834.png"/><Relationship Id="rId627" Type="http://schemas.openxmlformats.org/officeDocument/2006/relationships/image" Target="../media/image1862.png"/><Relationship Id="rId19" Type="http://schemas.openxmlformats.org/officeDocument/2006/relationships/image" Target="../media/image1558.png"/><Relationship Id="rId224" Type="http://schemas.openxmlformats.org/officeDocument/2006/relationships/customXml" Target="../ink/ink1687.xml"/><Relationship Id="rId266" Type="http://schemas.openxmlformats.org/officeDocument/2006/relationships/customXml" Target="../ink/ink1708.xml"/><Relationship Id="rId431" Type="http://schemas.openxmlformats.org/officeDocument/2006/relationships/image" Target="../media/image1764.png"/><Relationship Id="rId473" Type="http://schemas.openxmlformats.org/officeDocument/2006/relationships/image" Target="../media/image1785.png"/><Relationship Id="rId529" Type="http://schemas.openxmlformats.org/officeDocument/2006/relationships/image" Target="../media/image1813.png"/><Relationship Id="rId30" Type="http://schemas.openxmlformats.org/officeDocument/2006/relationships/customXml" Target="../ink/ink1590.xml"/><Relationship Id="rId126" Type="http://schemas.openxmlformats.org/officeDocument/2006/relationships/customXml" Target="../ink/ink1638.xml"/><Relationship Id="rId168" Type="http://schemas.openxmlformats.org/officeDocument/2006/relationships/customXml" Target="../ink/ink1659.xml"/><Relationship Id="rId333" Type="http://schemas.openxmlformats.org/officeDocument/2006/relationships/image" Target="../media/image1715.png"/><Relationship Id="rId540" Type="http://schemas.openxmlformats.org/officeDocument/2006/relationships/customXml" Target="../ink/ink1845.xml"/><Relationship Id="rId72" Type="http://schemas.openxmlformats.org/officeDocument/2006/relationships/customXml" Target="../ink/ink1611.xml"/><Relationship Id="rId375" Type="http://schemas.openxmlformats.org/officeDocument/2006/relationships/image" Target="../media/image1736.png"/><Relationship Id="rId582" Type="http://schemas.openxmlformats.org/officeDocument/2006/relationships/customXml" Target="../ink/ink1866.xml"/><Relationship Id="rId638" Type="http://schemas.openxmlformats.org/officeDocument/2006/relationships/customXml" Target="../ink/ink1894.xml"/><Relationship Id="rId3" Type="http://schemas.openxmlformats.org/officeDocument/2006/relationships/image" Target="../media/image1550.png"/><Relationship Id="rId235" Type="http://schemas.openxmlformats.org/officeDocument/2006/relationships/image" Target="../media/image1666.png"/><Relationship Id="rId277" Type="http://schemas.openxmlformats.org/officeDocument/2006/relationships/image" Target="../media/image1687.png"/><Relationship Id="rId400" Type="http://schemas.openxmlformats.org/officeDocument/2006/relationships/customXml" Target="../ink/ink1775.xml"/><Relationship Id="rId442" Type="http://schemas.openxmlformats.org/officeDocument/2006/relationships/customXml" Target="../ink/ink1796.xml"/><Relationship Id="rId484" Type="http://schemas.openxmlformats.org/officeDocument/2006/relationships/customXml" Target="../ink/ink1817.xml"/><Relationship Id="rId137" Type="http://schemas.openxmlformats.org/officeDocument/2006/relationships/image" Target="../media/image1617.png"/><Relationship Id="rId302" Type="http://schemas.openxmlformats.org/officeDocument/2006/relationships/customXml" Target="../ink/ink1726.xml"/><Relationship Id="rId344" Type="http://schemas.openxmlformats.org/officeDocument/2006/relationships/customXml" Target="../ink/ink1747.xml"/><Relationship Id="rId41" Type="http://schemas.openxmlformats.org/officeDocument/2006/relationships/image" Target="../media/image1569.png"/><Relationship Id="rId83" Type="http://schemas.openxmlformats.org/officeDocument/2006/relationships/image" Target="../media/image1590.png"/><Relationship Id="rId179" Type="http://schemas.openxmlformats.org/officeDocument/2006/relationships/image" Target="../media/image1638.png"/><Relationship Id="rId386" Type="http://schemas.openxmlformats.org/officeDocument/2006/relationships/customXml" Target="../ink/ink1768.xml"/><Relationship Id="rId551" Type="http://schemas.openxmlformats.org/officeDocument/2006/relationships/image" Target="../media/image1824.png"/><Relationship Id="rId593" Type="http://schemas.openxmlformats.org/officeDocument/2006/relationships/image" Target="../media/image1845.png"/><Relationship Id="rId607" Type="http://schemas.openxmlformats.org/officeDocument/2006/relationships/image" Target="../media/image1852.png"/><Relationship Id="rId190" Type="http://schemas.openxmlformats.org/officeDocument/2006/relationships/customXml" Target="../ink/ink1670.xml"/><Relationship Id="rId204" Type="http://schemas.openxmlformats.org/officeDocument/2006/relationships/customXml" Target="../ink/ink1677.xml"/><Relationship Id="rId246" Type="http://schemas.openxmlformats.org/officeDocument/2006/relationships/customXml" Target="../ink/ink1698.xml"/><Relationship Id="rId288" Type="http://schemas.openxmlformats.org/officeDocument/2006/relationships/customXml" Target="../ink/ink1719.xml"/><Relationship Id="rId411" Type="http://schemas.openxmlformats.org/officeDocument/2006/relationships/image" Target="../media/image1754.png"/><Relationship Id="rId453" Type="http://schemas.openxmlformats.org/officeDocument/2006/relationships/image" Target="../media/image1775.png"/><Relationship Id="rId509" Type="http://schemas.openxmlformats.org/officeDocument/2006/relationships/image" Target="../media/image1803.png"/><Relationship Id="rId106" Type="http://schemas.openxmlformats.org/officeDocument/2006/relationships/customXml" Target="../ink/ink1628.xml"/><Relationship Id="rId313" Type="http://schemas.openxmlformats.org/officeDocument/2006/relationships/image" Target="../media/image1705.png"/><Relationship Id="rId495" Type="http://schemas.openxmlformats.org/officeDocument/2006/relationships/image" Target="../media/image1796.png"/><Relationship Id="rId10" Type="http://schemas.openxmlformats.org/officeDocument/2006/relationships/customXml" Target="../ink/ink1580.xml"/><Relationship Id="rId52" Type="http://schemas.openxmlformats.org/officeDocument/2006/relationships/customXml" Target="../ink/ink1601.xml"/><Relationship Id="rId94" Type="http://schemas.openxmlformats.org/officeDocument/2006/relationships/customXml" Target="../ink/ink1622.xml"/><Relationship Id="rId148" Type="http://schemas.openxmlformats.org/officeDocument/2006/relationships/customXml" Target="../ink/ink1649.xml"/><Relationship Id="rId355" Type="http://schemas.openxmlformats.org/officeDocument/2006/relationships/image" Target="../media/image1726.png"/><Relationship Id="rId397" Type="http://schemas.openxmlformats.org/officeDocument/2006/relationships/image" Target="../media/image1747.png"/><Relationship Id="rId520" Type="http://schemas.openxmlformats.org/officeDocument/2006/relationships/customXml" Target="../ink/ink1835.xml"/><Relationship Id="rId562" Type="http://schemas.openxmlformats.org/officeDocument/2006/relationships/customXml" Target="../ink/ink1856.xml"/><Relationship Id="rId618" Type="http://schemas.openxmlformats.org/officeDocument/2006/relationships/customXml" Target="../ink/ink1884.xml"/><Relationship Id="rId215" Type="http://schemas.openxmlformats.org/officeDocument/2006/relationships/image" Target="../media/image1656.png"/><Relationship Id="rId257" Type="http://schemas.openxmlformats.org/officeDocument/2006/relationships/image" Target="../media/image1677.png"/><Relationship Id="rId422" Type="http://schemas.openxmlformats.org/officeDocument/2006/relationships/customXml" Target="../ink/ink1786.xml"/><Relationship Id="rId464" Type="http://schemas.openxmlformats.org/officeDocument/2006/relationships/customXml" Target="../ink/ink1807.xml"/><Relationship Id="rId299" Type="http://schemas.openxmlformats.org/officeDocument/2006/relationships/image" Target="../media/image1698.png"/><Relationship Id="rId63" Type="http://schemas.openxmlformats.org/officeDocument/2006/relationships/image" Target="../media/image1580.png"/><Relationship Id="rId159" Type="http://schemas.openxmlformats.org/officeDocument/2006/relationships/image" Target="../media/image1628.png"/><Relationship Id="rId366" Type="http://schemas.openxmlformats.org/officeDocument/2006/relationships/customXml" Target="../ink/ink1758.xml"/><Relationship Id="rId573" Type="http://schemas.openxmlformats.org/officeDocument/2006/relationships/image" Target="../media/image1835.png"/><Relationship Id="rId226" Type="http://schemas.openxmlformats.org/officeDocument/2006/relationships/customXml" Target="../ink/ink1688.xml"/><Relationship Id="rId433" Type="http://schemas.openxmlformats.org/officeDocument/2006/relationships/image" Target="../media/image1765.png"/><Relationship Id="rId640" Type="http://schemas.openxmlformats.org/officeDocument/2006/relationships/customXml" Target="../ink/ink1895.xml"/><Relationship Id="rId74" Type="http://schemas.openxmlformats.org/officeDocument/2006/relationships/customXml" Target="../ink/ink1612.xml"/><Relationship Id="rId377" Type="http://schemas.openxmlformats.org/officeDocument/2006/relationships/image" Target="../media/image1737.png"/><Relationship Id="rId500" Type="http://schemas.openxmlformats.org/officeDocument/2006/relationships/customXml" Target="../ink/ink1825.xml"/><Relationship Id="rId584" Type="http://schemas.openxmlformats.org/officeDocument/2006/relationships/customXml" Target="../ink/ink1867.xml"/><Relationship Id="rId5" Type="http://schemas.openxmlformats.org/officeDocument/2006/relationships/image" Target="../media/image1551.png"/><Relationship Id="rId237" Type="http://schemas.openxmlformats.org/officeDocument/2006/relationships/image" Target="../media/image1667.png"/><Relationship Id="rId444" Type="http://schemas.openxmlformats.org/officeDocument/2006/relationships/customXml" Target="../ink/ink1797.xml"/><Relationship Id="rId290" Type="http://schemas.openxmlformats.org/officeDocument/2006/relationships/customXml" Target="../ink/ink1720.xml"/><Relationship Id="rId304" Type="http://schemas.openxmlformats.org/officeDocument/2006/relationships/customXml" Target="../ink/ink1727.xml"/><Relationship Id="rId388" Type="http://schemas.openxmlformats.org/officeDocument/2006/relationships/customXml" Target="../ink/ink1769.xml"/><Relationship Id="rId511" Type="http://schemas.openxmlformats.org/officeDocument/2006/relationships/image" Target="../media/image1804.png"/><Relationship Id="rId609" Type="http://schemas.openxmlformats.org/officeDocument/2006/relationships/image" Target="../media/image1853.png"/><Relationship Id="rId85" Type="http://schemas.openxmlformats.org/officeDocument/2006/relationships/image" Target="../media/image1591.png"/><Relationship Id="rId150" Type="http://schemas.openxmlformats.org/officeDocument/2006/relationships/customXml" Target="../ink/ink1650.xml"/><Relationship Id="rId595" Type="http://schemas.openxmlformats.org/officeDocument/2006/relationships/image" Target="../media/image1846.png"/><Relationship Id="rId248" Type="http://schemas.openxmlformats.org/officeDocument/2006/relationships/customXml" Target="../ink/ink1699.xml"/><Relationship Id="rId455" Type="http://schemas.openxmlformats.org/officeDocument/2006/relationships/image" Target="../media/image1776.png"/><Relationship Id="rId12" Type="http://schemas.openxmlformats.org/officeDocument/2006/relationships/customXml" Target="../ink/ink1581.xml"/><Relationship Id="rId108" Type="http://schemas.openxmlformats.org/officeDocument/2006/relationships/customXml" Target="../ink/ink1629.xml"/><Relationship Id="rId315" Type="http://schemas.openxmlformats.org/officeDocument/2006/relationships/image" Target="../media/image1706.png"/><Relationship Id="rId522" Type="http://schemas.openxmlformats.org/officeDocument/2006/relationships/customXml" Target="../ink/ink1836.xml"/><Relationship Id="rId96" Type="http://schemas.openxmlformats.org/officeDocument/2006/relationships/customXml" Target="../ink/ink1623.xml"/><Relationship Id="rId161" Type="http://schemas.openxmlformats.org/officeDocument/2006/relationships/image" Target="../media/image1629.png"/><Relationship Id="rId399" Type="http://schemas.openxmlformats.org/officeDocument/2006/relationships/image" Target="../media/image1748.png"/><Relationship Id="rId259" Type="http://schemas.openxmlformats.org/officeDocument/2006/relationships/image" Target="../media/image1678.png"/><Relationship Id="rId466" Type="http://schemas.openxmlformats.org/officeDocument/2006/relationships/customXml" Target="../ink/ink1808.xml"/><Relationship Id="rId23" Type="http://schemas.openxmlformats.org/officeDocument/2006/relationships/image" Target="../media/image1560.png"/><Relationship Id="rId119" Type="http://schemas.openxmlformats.org/officeDocument/2006/relationships/image" Target="../media/image1608.png"/><Relationship Id="rId326" Type="http://schemas.openxmlformats.org/officeDocument/2006/relationships/customXml" Target="../ink/ink1738.xml"/><Relationship Id="rId533" Type="http://schemas.openxmlformats.org/officeDocument/2006/relationships/image" Target="../media/image1815.png"/><Relationship Id="rId172" Type="http://schemas.openxmlformats.org/officeDocument/2006/relationships/customXml" Target="../ink/ink1661.xml"/><Relationship Id="rId477" Type="http://schemas.openxmlformats.org/officeDocument/2006/relationships/image" Target="../media/image1787.png"/><Relationship Id="rId600" Type="http://schemas.openxmlformats.org/officeDocument/2006/relationships/customXml" Target="../ink/ink1875.xml"/><Relationship Id="rId337" Type="http://schemas.openxmlformats.org/officeDocument/2006/relationships/image" Target="../media/image1717.png"/><Relationship Id="rId34" Type="http://schemas.openxmlformats.org/officeDocument/2006/relationships/customXml" Target="../ink/ink1592.xml"/><Relationship Id="rId544" Type="http://schemas.openxmlformats.org/officeDocument/2006/relationships/customXml" Target="../ink/ink1847.xml"/><Relationship Id="rId183" Type="http://schemas.openxmlformats.org/officeDocument/2006/relationships/image" Target="../media/image1640.png"/><Relationship Id="rId390" Type="http://schemas.openxmlformats.org/officeDocument/2006/relationships/customXml" Target="../ink/ink1770.xml"/><Relationship Id="rId404" Type="http://schemas.openxmlformats.org/officeDocument/2006/relationships/customXml" Target="../ink/ink1777.xml"/><Relationship Id="rId611" Type="http://schemas.openxmlformats.org/officeDocument/2006/relationships/image" Target="../media/image1854.png"/><Relationship Id="rId250" Type="http://schemas.openxmlformats.org/officeDocument/2006/relationships/customXml" Target="../ink/ink1700.xml"/><Relationship Id="rId488" Type="http://schemas.openxmlformats.org/officeDocument/2006/relationships/customXml" Target="../ink/ink1819.xml"/><Relationship Id="rId45" Type="http://schemas.openxmlformats.org/officeDocument/2006/relationships/image" Target="../media/image1571.png"/><Relationship Id="rId110" Type="http://schemas.openxmlformats.org/officeDocument/2006/relationships/customXml" Target="../ink/ink1630.xml"/><Relationship Id="rId348" Type="http://schemas.openxmlformats.org/officeDocument/2006/relationships/customXml" Target="../ink/ink1749.xml"/><Relationship Id="rId555" Type="http://schemas.openxmlformats.org/officeDocument/2006/relationships/image" Target="../media/image1826.png"/><Relationship Id="rId194" Type="http://schemas.openxmlformats.org/officeDocument/2006/relationships/customXml" Target="../ink/ink1672.xml"/><Relationship Id="rId208" Type="http://schemas.openxmlformats.org/officeDocument/2006/relationships/customXml" Target="../ink/ink1679.xml"/><Relationship Id="rId415" Type="http://schemas.openxmlformats.org/officeDocument/2006/relationships/image" Target="../media/image1756.png"/><Relationship Id="rId622" Type="http://schemas.openxmlformats.org/officeDocument/2006/relationships/customXml" Target="../ink/ink1886.xml"/><Relationship Id="rId261" Type="http://schemas.openxmlformats.org/officeDocument/2006/relationships/image" Target="../media/image1679.png"/><Relationship Id="rId499" Type="http://schemas.openxmlformats.org/officeDocument/2006/relationships/image" Target="../media/image1798.png"/><Relationship Id="rId56" Type="http://schemas.openxmlformats.org/officeDocument/2006/relationships/customXml" Target="../ink/ink1603.xml"/><Relationship Id="rId359" Type="http://schemas.openxmlformats.org/officeDocument/2006/relationships/image" Target="../media/image1728.png"/><Relationship Id="rId566" Type="http://schemas.openxmlformats.org/officeDocument/2006/relationships/customXml" Target="../ink/ink1858.xml"/><Relationship Id="rId121" Type="http://schemas.openxmlformats.org/officeDocument/2006/relationships/image" Target="../media/image1609.png"/><Relationship Id="rId219" Type="http://schemas.openxmlformats.org/officeDocument/2006/relationships/image" Target="../media/image1658.png"/><Relationship Id="rId426" Type="http://schemas.openxmlformats.org/officeDocument/2006/relationships/customXml" Target="../ink/ink1788.xml"/><Relationship Id="rId633" Type="http://schemas.openxmlformats.org/officeDocument/2006/relationships/image" Target="../media/image1865.png"/><Relationship Id="rId67" Type="http://schemas.openxmlformats.org/officeDocument/2006/relationships/image" Target="../media/image1582.png"/><Relationship Id="rId272" Type="http://schemas.openxmlformats.org/officeDocument/2006/relationships/customXml" Target="../ink/ink1711.xml"/><Relationship Id="rId577" Type="http://schemas.openxmlformats.org/officeDocument/2006/relationships/image" Target="../media/image1837.png"/><Relationship Id="rId132" Type="http://schemas.openxmlformats.org/officeDocument/2006/relationships/customXml" Target="../ink/ink1641.xml"/><Relationship Id="rId437" Type="http://schemas.openxmlformats.org/officeDocument/2006/relationships/image" Target="../media/image1767.png"/><Relationship Id="rId283" Type="http://schemas.openxmlformats.org/officeDocument/2006/relationships/image" Target="../media/image1690.png"/><Relationship Id="rId490" Type="http://schemas.openxmlformats.org/officeDocument/2006/relationships/customXml" Target="../ink/ink1820.xml"/><Relationship Id="rId504" Type="http://schemas.openxmlformats.org/officeDocument/2006/relationships/customXml" Target="../ink/ink1827.xml"/><Relationship Id="rId78" Type="http://schemas.openxmlformats.org/officeDocument/2006/relationships/customXml" Target="../ink/ink1614.xml"/><Relationship Id="rId143" Type="http://schemas.openxmlformats.org/officeDocument/2006/relationships/image" Target="../media/image1620.png"/><Relationship Id="rId350" Type="http://schemas.openxmlformats.org/officeDocument/2006/relationships/customXml" Target="../ink/ink1750.xml"/><Relationship Id="rId588" Type="http://schemas.openxmlformats.org/officeDocument/2006/relationships/customXml" Target="../ink/ink1869.xml"/><Relationship Id="rId9" Type="http://schemas.openxmlformats.org/officeDocument/2006/relationships/image" Target="../media/image1553.png"/><Relationship Id="rId210" Type="http://schemas.openxmlformats.org/officeDocument/2006/relationships/customXml" Target="../ink/ink1680.xml"/><Relationship Id="rId448" Type="http://schemas.openxmlformats.org/officeDocument/2006/relationships/customXml" Target="../ink/ink1799.xml"/><Relationship Id="rId294" Type="http://schemas.openxmlformats.org/officeDocument/2006/relationships/customXml" Target="../ink/ink1722.xml"/><Relationship Id="rId308" Type="http://schemas.openxmlformats.org/officeDocument/2006/relationships/customXml" Target="../ink/ink1729.xml"/><Relationship Id="rId515" Type="http://schemas.openxmlformats.org/officeDocument/2006/relationships/image" Target="../media/image1806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28.png"/><Relationship Id="rId299" Type="http://schemas.openxmlformats.org/officeDocument/2006/relationships/image" Target="../media/image2019.png"/><Relationship Id="rId21" Type="http://schemas.openxmlformats.org/officeDocument/2006/relationships/image" Target="../media/image1880.png"/><Relationship Id="rId63" Type="http://schemas.openxmlformats.org/officeDocument/2006/relationships/image" Target="../media/image1901.png"/><Relationship Id="rId159" Type="http://schemas.openxmlformats.org/officeDocument/2006/relationships/image" Target="../media/image1949.png"/><Relationship Id="rId324" Type="http://schemas.openxmlformats.org/officeDocument/2006/relationships/customXml" Target="../ink/ink2051.xml"/><Relationship Id="rId366" Type="http://schemas.openxmlformats.org/officeDocument/2006/relationships/customXml" Target="../ink/ink2072.xml"/><Relationship Id="rId170" Type="http://schemas.openxmlformats.org/officeDocument/2006/relationships/customXml" Target="../ink/ink1981.xml"/><Relationship Id="rId226" Type="http://schemas.openxmlformats.org/officeDocument/2006/relationships/customXml" Target="../ink/ink2009.xml"/><Relationship Id="rId268" Type="http://schemas.openxmlformats.org/officeDocument/2006/relationships/customXml" Target="../ink/ink2025.xml"/><Relationship Id="rId32" Type="http://schemas.openxmlformats.org/officeDocument/2006/relationships/customXml" Target="../ink/ink1912.xml"/><Relationship Id="rId74" Type="http://schemas.openxmlformats.org/officeDocument/2006/relationships/customXml" Target="../ink/ink1933.xml"/><Relationship Id="rId128" Type="http://schemas.openxmlformats.org/officeDocument/2006/relationships/customXml" Target="../ink/ink1960.xml"/><Relationship Id="rId335" Type="http://schemas.openxmlformats.org/officeDocument/2006/relationships/image" Target="../media/image2037.png"/><Relationship Id="rId377" Type="http://schemas.openxmlformats.org/officeDocument/2006/relationships/image" Target="../media/image2051.png"/><Relationship Id="rId5" Type="http://schemas.openxmlformats.org/officeDocument/2006/relationships/image" Target="../media/image1872.png"/><Relationship Id="rId181" Type="http://schemas.openxmlformats.org/officeDocument/2006/relationships/image" Target="../media/image1960.png"/><Relationship Id="rId279" Type="http://schemas.openxmlformats.org/officeDocument/2006/relationships/image" Target="../media/image2009.png"/><Relationship Id="rId43" Type="http://schemas.openxmlformats.org/officeDocument/2006/relationships/image" Target="../media/image1891.png"/><Relationship Id="rId139" Type="http://schemas.openxmlformats.org/officeDocument/2006/relationships/image" Target="../media/image1939.png"/><Relationship Id="rId290" Type="http://schemas.openxmlformats.org/officeDocument/2006/relationships/customXml" Target="../ink/ink2034.xml"/><Relationship Id="rId304" Type="http://schemas.openxmlformats.org/officeDocument/2006/relationships/customXml" Target="../ink/ink2041.xml"/><Relationship Id="rId346" Type="http://schemas.openxmlformats.org/officeDocument/2006/relationships/customXml" Target="../ink/ink2062.xml"/><Relationship Id="rId388" Type="http://schemas.openxmlformats.org/officeDocument/2006/relationships/customXml" Target="../ink/ink2083.xml"/><Relationship Id="rId85" Type="http://schemas.openxmlformats.org/officeDocument/2006/relationships/image" Target="../media/image1912.png"/><Relationship Id="rId150" Type="http://schemas.openxmlformats.org/officeDocument/2006/relationships/customXml" Target="../ink/ink1971.xml"/><Relationship Id="rId192" Type="http://schemas.openxmlformats.org/officeDocument/2006/relationships/customXml" Target="../ink/ink1992.xml"/><Relationship Id="rId206" Type="http://schemas.openxmlformats.org/officeDocument/2006/relationships/customXml" Target="../ink/ink1999.xml"/><Relationship Id="rId248" Type="http://schemas.openxmlformats.org/officeDocument/2006/relationships/customXml" Target="../ink/ink2015.xml"/><Relationship Id="rId12" Type="http://schemas.openxmlformats.org/officeDocument/2006/relationships/customXml" Target="../ink/ink1902.xml"/><Relationship Id="rId108" Type="http://schemas.openxmlformats.org/officeDocument/2006/relationships/customXml" Target="../ink/ink1950.xml"/><Relationship Id="rId315" Type="http://schemas.openxmlformats.org/officeDocument/2006/relationships/image" Target="../media/image2027.png"/><Relationship Id="rId357" Type="http://schemas.openxmlformats.org/officeDocument/2006/relationships/image" Target="../media/image1988.png"/><Relationship Id="rId54" Type="http://schemas.openxmlformats.org/officeDocument/2006/relationships/customXml" Target="../ink/ink1923.xml"/><Relationship Id="rId96" Type="http://schemas.openxmlformats.org/officeDocument/2006/relationships/customXml" Target="../ink/ink1944.xml"/><Relationship Id="rId161" Type="http://schemas.openxmlformats.org/officeDocument/2006/relationships/image" Target="../media/image1950.png"/><Relationship Id="rId217" Type="http://schemas.openxmlformats.org/officeDocument/2006/relationships/image" Target="../media/image1978.png"/><Relationship Id="rId259" Type="http://schemas.openxmlformats.org/officeDocument/2006/relationships/image" Target="../media/image1999.png"/><Relationship Id="rId23" Type="http://schemas.openxmlformats.org/officeDocument/2006/relationships/image" Target="../media/image1881.png"/><Relationship Id="rId119" Type="http://schemas.openxmlformats.org/officeDocument/2006/relationships/image" Target="../media/image1929.png"/><Relationship Id="rId270" Type="http://schemas.openxmlformats.org/officeDocument/2006/relationships/customXml" Target="../ink/ink2026.xml"/><Relationship Id="rId326" Type="http://schemas.openxmlformats.org/officeDocument/2006/relationships/customXml" Target="../ink/ink2052.xml"/><Relationship Id="rId65" Type="http://schemas.openxmlformats.org/officeDocument/2006/relationships/image" Target="../media/image1902.png"/><Relationship Id="rId130" Type="http://schemas.openxmlformats.org/officeDocument/2006/relationships/customXml" Target="../ink/ink1961.xml"/><Relationship Id="rId368" Type="http://schemas.openxmlformats.org/officeDocument/2006/relationships/customXml" Target="../ink/ink2073.xml"/><Relationship Id="rId172" Type="http://schemas.openxmlformats.org/officeDocument/2006/relationships/customXml" Target="../ink/ink1982.xml"/><Relationship Id="rId228" Type="http://schemas.openxmlformats.org/officeDocument/2006/relationships/customXml" Target="../ink/ink2010.xml"/><Relationship Id="rId281" Type="http://schemas.openxmlformats.org/officeDocument/2006/relationships/image" Target="../media/image2010.png"/><Relationship Id="rId337" Type="http://schemas.openxmlformats.org/officeDocument/2006/relationships/image" Target="../media/image2038.png"/><Relationship Id="rId34" Type="http://schemas.openxmlformats.org/officeDocument/2006/relationships/customXml" Target="../ink/ink1913.xml"/><Relationship Id="rId76" Type="http://schemas.openxmlformats.org/officeDocument/2006/relationships/customXml" Target="../ink/ink1934.xml"/><Relationship Id="rId141" Type="http://schemas.openxmlformats.org/officeDocument/2006/relationships/image" Target="../media/image1940.png"/><Relationship Id="rId379" Type="http://schemas.openxmlformats.org/officeDocument/2006/relationships/image" Target="../media/image2052.png"/><Relationship Id="rId7" Type="http://schemas.openxmlformats.org/officeDocument/2006/relationships/image" Target="../media/image1873.png"/><Relationship Id="rId183" Type="http://schemas.openxmlformats.org/officeDocument/2006/relationships/image" Target="../media/image1961.png"/><Relationship Id="rId390" Type="http://schemas.openxmlformats.org/officeDocument/2006/relationships/customXml" Target="../ink/ink2084.xml"/><Relationship Id="rId250" Type="http://schemas.openxmlformats.org/officeDocument/2006/relationships/customXml" Target="../ink/ink2016.xml"/><Relationship Id="rId292" Type="http://schemas.openxmlformats.org/officeDocument/2006/relationships/customXml" Target="../ink/ink2035.xml"/><Relationship Id="rId306" Type="http://schemas.openxmlformats.org/officeDocument/2006/relationships/customXml" Target="../ink/ink2042.xml"/><Relationship Id="rId45" Type="http://schemas.openxmlformats.org/officeDocument/2006/relationships/image" Target="../media/image1892.png"/><Relationship Id="rId87" Type="http://schemas.openxmlformats.org/officeDocument/2006/relationships/image" Target="../media/image1913.png"/><Relationship Id="rId110" Type="http://schemas.openxmlformats.org/officeDocument/2006/relationships/customXml" Target="../ink/ink1951.xml"/><Relationship Id="rId348" Type="http://schemas.openxmlformats.org/officeDocument/2006/relationships/customXml" Target="../ink/ink2063.xml"/><Relationship Id="rId152" Type="http://schemas.openxmlformats.org/officeDocument/2006/relationships/customXml" Target="../ink/ink1972.xml"/><Relationship Id="rId194" Type="http://schemas.openxmlformats.org/officeDocument/2006/relationships/customXml" Target="../ink/ink1993.xml"/><Relationship Id="rId208" Type="http://schemas.openxmlformats.org/officeDocument/2006/relationships/customXml" Target="../ink/ink2000.xml"/><Relationship Id="rId261" Type="http://schemas.openxmlformats.org/officeDocument/2006/relationships/image" Target="../media/image2000.png"/><Relationship Id="rId14" Type="http://schemas.openxmlformats.org/officeDocument/2006/relationships/customXml" Target="../ink/ink1903.xml"/><Relationship Id="rId56" Type="http://schemas.openxmlformats.org/officeDocument/2006/relationships/customXml" Target="../ink/ink1924.xml"/><Relationship Id="rId317" Type="http://schemas.openxmlformats.org/officeDocument/2006/relationships/image" Target="../media/image2028.png"/><Relationship Id="rId359" Type="http://schemas.openxmlformats.org/officeDocument/2006/relationships/image" Target="../media/image1989.png"/><Relationship Id="rId98" Type="http://schemas.openxmlformats.org/officeDocument/2006/relationships/customXml" Target="../ink/ink1945.xml"/><Relationship Id="rId121" Type="http://schemas.openxmlformats.org/officeDocument/2006/relationships/image" Target="../media/image1930.png"/><Relationship Id="rId163" Type="http://schemas.openxmlformats.org/officeDocument/2006/relationships/image" Target="../media/image1951.png"/><Relationship Id="rId219" Type="http://schemas.openxmlformats.org/officeDocument/2006/relationships/image" Target="../media/image1979.png"/><Relationship Id="rId370" Type="http://schemas.openxmlformats.org/officeDocument/2006/relationships/customXml" Target="../ink/ink2074.xml"/><Relationship Id="rId230" Type="http://schemas.openxmlformats.org/officeDocument/2006/relationships/customXml" Target="../ink/ink2011.xml"/><Relationship Id="rId25" Type="http://schemas.openxmlformats.org/officeDocument/2006/relationships/image" Target="../media/image1882.png"/><Relationship Id="rId67" Type="http://schemas.openxmlformats.org/officeDocument/2006/relationships/image" Target="../media/image1903.png"/><Relationship Id="rId272" Type="http://schemas.openxmlformats.org/officeDocument/2006/relationships/customXml" Target="../ink/ink2027.xml"/><Relationship Id="rId328" Type="http://schemas.openxmlformats.org/officeDocument/2006/relationships/customXml" Target="../ink/ink2053.xml"/><Relationship Id="rId132" Type="http://schemas.openxmlformats.org/officeDocument/2006/relationships/customXml" Target="../ink/ink1962.xml"/><Relationship Id="rId174" Type="http://schemas.openxmlformats.org/officeDocument/2006/relationships/customXml" Target="../ink/ink1983.xml"/><Relationship Id="rId381" Type="http://schemas.openxmlformats.org/officeDocument/2006/relationships/image" Target="../media/image2053.png"/><Relationship Id="rId241" Type="http://schemas.openxmlformats.org/officeDocument/2006/relationships/image" Target="../media/image1990.png"/><Relationship Id="rId36" Type="http://schemas.openxmlformats.org/officeDocument/2006/relationships/customXml" Target="../ink/ink1914.xml"/><Relationship Id="rId283" Type="http://schemas.openxmlformats.org/officeDocument/2006/relationships/image" Target="../media/image2011.png"/><Relationship Id="rId339" Type="http://schemas.openxmlformats.org/officeDocument/2006/relationships/image" Target="../media/image2039.png"/><Relationship Id="rId78" Type="http://schemas.openxmlformats.org/officeDocument/2006/relationships/customXml" Target="../ink/ink1935.xml"/><Relationship Id="rId101" Type="http://schemas.openxmlformats.org/officeDocument/2006/relationships/image" Target="../media/image1920.png"/><Relationship Id="rId143" Type="http://schemas.openxmlformats.org/officeDocument/2006/relationships/image" Target="../media/image1941.png"/><Relationship Id="rId185" Type="http://schemas.openxmlformats.org/officeDocument/2006/relationships/image" Target="../media/image1962.png"/><Relationship Id="rId350" Type="http://schemas.openxmlformats.org/officeDocument/2006/relationships/customXml" Target="../ink/ink2064.xml"/><Relationship Id="rId9" Type="http://schemas.openxmlformats.org/officeDocument/2006/relationships/image" Target="../media/image1874.png"/><Relationship Id="rId210" Type="http://schemas.openxmlformats.org/officeDocument/2006/relationships/customXml" Target="../ink/ink2001.xml"/><Relationship Id="rId26" Type="http://schemas.openxmlformats.org/officeDocument/2006/relationships/customXml" Target="../ink/ink1909.xml"/><Relationship Id="rId252" Type="http://schemas.openxmlformats.org/officeDocument/2006/relationships/customXml" Target="../ink/ink2017.xml"/><Relationship Id="rId273" Type="http://schemas.openxmlformats.org/officeDocument/2006/relationships/image" Target="../media/image2006.png"/><Relationship Id="rId294" Type="http://schemas.openxmlformats.org/officeDocument/2006/relationships/customXml" Target="../ink/ink2036.xml"/><Relationship Id="rId308" Type="http://schemas.openxmlformats.org/officeDocument/2006/relationships/customXml" Target="../ink/ink2043.xml"/><Relationship Id="rId329" Type="http://schemas.openxmlformats.org/officeDocument/2006/relationships/image" Target="../media/image2034.png"/><Relationship Id="rId47" Type="http://schemas.openxmlformats.org/officeDocument/2006/relationships/image" Target="../media/image1893.png"/><Relationship Id="rId68" Type="http://schemas.openxmlformats.org/officeDocument/2006/relationships/customXml" Target="../ink/ink1930.xml"/><Relationship Id="rId89" Type="http://schemas.openxmlformats.org/officeDocument/2006/relationships/image" Target="../media/image1914.png"/><Relationship Id="rId112" Type="http://schemas.openxmlformats.org/officeDocument/2006/relationships/customXml" Target="../ink/ink1952.xml"/><Relationship Id="rId133" Type="http://schemas.openxmlformats.org/officeDocument/2006/relationships/image" Target="../media/image1936.png"/><Relationship Id="rId154" Type="http://schemas.openxmlformats.org/officeDocument/2006/relationships/customXml" Target="../ink/ink1973.xml"/><Relationship Id="rId175" Type="http://schemas.openxmlformats.org/officeDocument/2006/relationships/image" Target="../media/image1957.png"/><Relationship Id="rId340" Type="http://schemas.openxmlformats.org/officeDocument/2006/relationships/customXml" Target="../ink/ink2059.xml"/><Relationship Id="rId361" Type="http://schemas.openxmlformats.org/officeDocument/2006/relationships/image" Target="../media/image2012.png"/><Relationship Id="rId196" Type="http://schemas.openxmlformats.org/officeDocument/2006/relationships/customXml" Target="../ink/ink1994.xml"/><Relationship Id="rId200" Type="http://schemas.openxmlformats.org/officeDocument/2006/relationships/customXml" Target="../ink/ink1996.xml"/><Relationship Id="rId382" Type="http://schemas.openxmlformats.org/officeDocument/2006/relationships/customXml" Target="../ink/ink2080.xml"/><Relationship Id="rId16" Type="http://schemas.openxmlformats.org/officeDocument/2006/relationships/customXml" Target="../ink/ink1904.xml"/><Relationship Id="rId221" Type="http://schemas.openxmlformats.org/officeDocument/2006/relationships/image" Target="../media/image1980.png"/><Relationship Id="rId242" Type="http://schemas.openxmlformats.org/officeDocument/2006/relationships/customXml" Target="../ink/ink2012.xml"/><Relationship Id="rId263" Type="http://schemas.openxmlformats.org/officeDocument/2006/relationships/image" Target="../media/image2001.png"/><Relationship Id="rId284" Type="http://schemas.openxmlformats.org/officeDocument/2006/relationships/customXml" Target="../ink/ink2033.xml"/><Relationship Id="rId319" Type="http://schemas.openxmlformats.org/officeDocument/2006/relationships/image" Target="../media/image2029.png"/><Relationship Id="rId37" Type="http://schemas.openxmlformats.org/officeDocument/2006/relationships/image" Target="../media/image1888.png"/><Relationship Id="rId58" Type="http://schemas.openxmlformats.org/officeDocument/2006/relationships/customXml" Target="../ink/ink1925.xml"/><Relationship Id="rId79" Type="http://schemas.openxmlformats.org/officeDocument/2006/relationships/image" Target="../media/image1909.png"/><Relationship Id="rId102" Type="http://schemas.openxmlformats.org/officeDocument/2006/relationships/customXml" Target="../ink/ink1947.xml"/><Relationship Id="rId123" Type="http://schemas.openxmlformats.org/officeDocument/2006/relationships/image" Target="../media/image1931.png"/><Relationship Id="rId144" Type="http://schemas.openxmlformats.org/officeDocument/2006/relationships/customXml" Target="../ink/ink1968.xml"/><Relationship Id="rId330" Type="http://schemas.openxmlformats.org/officeDocument/2006/relationships/customXml" Target="../ink/ink2054.xml"/><Relationship Id="rId90" Type="http://schemas.openxmlformats.org/officeDocument/2006/relationships/customXml" Target="../ink/ink1941.xml"/><Relationship Id="rId165" Type="http://schemas.openxmlformats.org/officeDocument/2006/relationships/image" Target="../media/image1952.png"/><Relationship Id="rId186" Type="http://schemas.openxmlformats.org/officeDocument/2006/relationships/customXml" Target="../ink/ink1989.xml"/><Relationship Id="rId351" Type="http://schemas.openxmlformats.org/officeDocument/2006/relationships/image" Target="../media/image1985.png"/><Relationship Id="rId372" Type="http://schemas.openxmlformats.org/officeDocument/2006/relationships/customXml" Target="../ink/ink2075.xml"/><Relationship Id="rId211" Type="http://schemas.openxmlformats.org/officeDocument/2006/relationships/image" Target="../media/image1975.png"/><Relationship Id="rId253" Type="http://schemas.openxmlformats.org/officeDocument/2006/relationships/image" Target="../media/image1996.png"/><Relationship Id="rId274" Type="http://schemas.openxmlformats.org/officeDocument/2006/relationships/customXml" Target="../ink/ink2028.xml"/><Relationship Id="rId295" Type="http://schemas.openxmlformats.org/officeDocument/2006/relationships/image" Target="../media/image2017.png"/><Relationship Id="rId309" Type="http://schemas.openxmlformats.org/officeDocument/2006/relationships/image" Target="../media/image2024.png"/><Relationship Id="rId27" Type="http://schemas.openxmlformats.org/officeDocument/2006/relationships/image" Target="../media/image1883.png"/><Relationship Id="rId48" Type="http://schemas.openxmlformats.org/officeDocument/2006/relationships/customXml" Target="../ink/ink1920.xml"/><Relationship Id="rId69" Type="http://schemas.openxmlformats.org/officeDocument/2006/relationships/image" Target="../media/image1904.png"/><Relationship Id="rId113" Type="http://schemas.openxmlformats.org/officeDocument/2006/relationships/image" Target="../media/image1926.png"/><Relationship Id="rId134" Type="http://schemas.openxmlformats.org/officeDocument/2006/relationships/customXml" Target="../ink/ink1963.xml"/><Relationship Id="rId320" Type="http://schemas.openxmlformats.org/officeDocument/2006/relationships/customXml" Target="../ink/ink2049.xml"/><Relationship Id="rId80" Type="http://schemas.openxmlformats.org/officeDocument/2006/relationships/customXml" Target="../ink/ink1936.xml"/><Relationship Id="rId155" Type="http://schemas.openxmlformats.org/officeDocument/2006/relationships/image" Target="../media/image1947.png"/><Relationship Id="rId176" Type="http://schemas.openxmlformats.org/officeDocument/2006/relationships/customXml" Target="../ink/ink1984.xml"/><Relationship Id="rId197" Type="http://schemas.openxmlformats.org/officeDocument/2006/relationships/image" Target="../media/image1968.png"/><Relationship Id="rId341" Type="http://schemas.openxmlformats.org/officeDocument/2006/relationships/image" Target="../media/image2040.png"/><Relationship Id="rId362" Type="http://schemas.openxmlformats.org/officeDocument/2006/relationships/customXml" Target="../ink/ink2070.xml"/><Relationship Id="rId383" Type="http://schemas.openxmlformats.org/officeDocument/2006/relationships/image" Target="../media/image2054.png"/><Relationship Id="rId201" Type="http://schemas.openxmlformats.org/officeDocument/2006/relationships/image" Target="../media/image1970.png"/><Relationship Id="rId222" Type="http://schemas.openxmlformats.org/officeDocument/2006/relationships/customXml" Target="../ink/ink2007.xml"/><Relationship Id="rId243" Type="http://schemas.openxmlformats.org/officeDocument/2006/relationships/image" Target="../media/image1991.png"/><Relationship Id="rId264" Type="http://schemas.openxmlformats.org/officeDocument/2006/relationships/customXml" Target="../ink/ink2023.xml"/><Relationship Id="rId17" Type="http://schemas.openxmlformats.org/officeDocument/2006/relationships/image" Target="../media/image1878.png"/><Relationship Id="rId38" Type="http://schemas.openxmlformats.org/officeDocument/2006/relationships/customXml" Target="../ink/ink1915.xml"/><Relationship Id="rId59" Type="http://schemas.openxmlformats.org/officeDocument/2006/relationships/image" Target="../media/image1899.png"/><Relationship Id="rId103" Type="http://schemas.openxmlformats.org/officeDocument/2006/relationships/image" Target="../media/image1921.png"/><Relationship Id="rId124" Type="http://schemas.openxmlformats.org/officeDocument/2006/relationships/customXml" Target="../ink/ink1958.xml"/><Relationship Id="rId310" Type="http://schemas.openxmlformats.org/officeDocument/2006/relationships/customXml" Target="../ink/ink2044.xml"/><Relationship Id="rId70" Type="http://schemas.openxmlformats.org/officeDocument/2006/relationships/customXml" Target="../ink/ink1931.xml"/><Relationship Id="rId91" Type="http://schemas.openxmlformats.org/officeDocument/2006/relationships/image" Target="../media/image1915.png"/><Relationship Id="rId145" Type="http://schemas.openxmlformats.org/officeDocument/2006/relationships/image" Target="../media/image1942.png"/><Relationship Id="rId166" Type="http://schemas.openxmlformats.org/officeDocument/2006/relationships/customXml" Target="../ink/ink1979.xml"/><Relationship Id="rId187" Type="http://schemas.openxmlformats.org/officeDocument/2006/relationships/image" Target="../media/image1963.png"/><Relationship Id="rId331" Type="http://schemas.openxmlformats.org/officeDocument/2006/relationships/image" Target="../media/image2035.png"/><Relationship Id="rId352" Type="http://schemas.openxmlformats.org/officeDocument/2006/relationships/customXml" Target="../ink/ink2065.xml"/><Relationship Id="rId373" Type="http://schemas.openxmlformats.org/officeDocument/2006/relationships/image" Target="../media/image2049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002.xml"/><Relationship Id="rId254" Type="http://schemas.openxmlformats.org/officeDocument/2006/relationships/customXml" Target="../ink/ink2018.xml"/><Relationship Id="rId28" Type="http://schemas.openxmlformats.org/officeDocument/2006/relationships/customXml" Target="../ink/ink1910.xml"/><Relationship Id="rId49" Type="http://schemas.openxmlformats.org/officeDocument/2006/relationships/image" Target="../media/image1894.png"/><Relationship Id="rId114" Type="http://schemas.openxmlformats.org/officeDocument/2006/relationships/customXml" Target="../ink/ink1953.xml"/><Relationship Id="rId275" Type="http://schemas.openxmlformats.org/officeDocument/2006/relationships/image" Target="../media/image2007.png"/><Relationship Id="rId296" Type="http://schemas.openxmlformats.org/officeDocument/2006/relationships/customXml" Target="../ink/ink2037.xml"/><Relationship Id="rId300" Type="http://schemas.openxmlformats.org/officeDocument/2006/relationships/customXml" Target="../ink/ink2039.xml"/><Relationship Id="rId60" Type="http://schemas.openxmlformats.org/officeDocument/2006/relationships/customXml" Target="../ink/ink1926.xml"/><Relationship Id="rId81" Type="http://schemas.openxmlformats.org/officeDocument/2006/relationships/image" Target="../media/image1910.png"/><Relationship Id="rId135" Type="http://schemas.openxmlformats.org/officeDocument/2006/relationships/image" Target="../media/image1937.png"/><Relationship Id="rId156" Type="http://schemas.openxmlformats.org/officeDocument/2006/relationships/customXml" Target="../ink/ink1974.xml"/><Relationship Id="rId177" Type="http://schemas.openxmlformats.org/officeDocument/2006/relationships/image" Target="../media/image1958.png"/><Relationship Id="rId198" Type="http://schemas.openxmlformats.org/officeDocument/2006/relationships/customXml" Target="../ink/ink1995.xml"/><Relationship Id="rId321" Type="http://schemas.openxmlformats.org/officeDocument/2006/relationships/image" Target="../media/image2030.png"/><Relationship Id="rId342" Type="http://schemas.openxmlformats.org/officeDocument/2006/relationships/customXml" Target="../ink/ink2060.xml"/><Relationship Id="rId363" Type="http://schemas.openxmlformats.org/officeDocument/2006/relationships/image" Target="../media/image2013.png"/><Relationship Id="rId384" Type="http://schemas.openxmlformats.org/officeDocument/2006/relationships/customXml" Target="../ink/ink2081.xml"/><Relationship Id="rId202" Type="http://schemas.openxmlformats.org/officeDocument/2006/relationships/customXml" Target="../ink/ink1997.xml"/><Relationship Id="rId223" Type="http://schemas.openxmlformats.org/officeDocument/2006/relationships/image" Target="../media/image1981.png"/><Relationship Id="rId244" Type="http://schemas.openxmlformats.org/officeDocument/2006/relationships/customXml" Target="../ink/ink2013.xml"/><Relationship Id="rId18" Type="http://schemas.openxmlformats.org/officeDocument/2006/relationships/customXml" Target="../ink/ink1905.xml"/><Relationship Id="rId39" Type="http://schemas.openxmlformats.org/officeDocument/2006/relationships/image" Target="../media/image1889.png"/><Relationship Id="rId265" Type="http://schemas.openxmlformats.org/officeDocument/2006/relationships/image" Target="../media/image2002.png"/><Relationship Id="rId50" Type="http://schemas.openxmlformats.org/officeDocument/2006/relationships/customXml" Target="../ink/ink1921.xml"/><Relationship Id="rId104" Type="http://schemas.openxmlformats.org/officeDocument/2006/relationships/customXml" Target="../ink/ink1948.xml"/><Relationship Id="rId125" Type="http://schemas.openxmlformats.org/officeDocument/2006/relationships/image" Target="../media/image1932.png"/><Relationship Id="rId146" Type="http://schemas.openxmlformats.org/officeDocument/2006/relationships/customXml" Target="../ink/ink1969.xml"/><Relationship Id="rId167" Type="http://schemas.openxmlformats.org/officeDocument/2006/relationships/image" Target="../media/image1953.png"/><Relationship Id="rId188" Type="http://schemas.openxmlformats.org/officeDocument/2006/relationships/customXml" Target="../ink/ink1990.xml"/><Relationship Id="rId311" Type="http://schemas.openxmlformats.org/officeDocument/2006/relationships/image" Target="../media/image2025.png"/><Relationship Id="rId332" Type="http://schemas.openxmlformats.org/officeDocument/2006/relationships/customXml" Target="../ink/ink2055.xml"/><Relationship Id="rId353" Type="http://schemas.openxmlformats.org/officeDocument/2006/relationships/image" Target="../media/image1986.png"/><Relationship Id="rId374" Type="http://schemas.openxmlformats.org/officeDocument/2006/relationships/customXml" Target="../ink/ink2076.xml"/><Relationship Id="rId71" Type="http://schemas.openxmlformats.org/officeDocument/2006/relationships/image" Target="../media/image1905.png"/><Relationship Id="rId92" Type="http://schemas.openxmlformats.org/officeDocument/2006/relationships/customXml" Target="../ink/ink1942.xml"/><Relationship Id="rId213" Type="http://schemas.openxmlformats.org/officeDocument/2006/relationships/image" Target="../media/image1976.png"/><Relationship Id="rId2" Type="http://schemas.openxmlformats.org/officeDocument/2006/relationships/customXml" Target="../ink/ink1897.xml"/><Relationship Id="rId29" Type="http://schemas.openxmlformats.org/officeDocument/2006/relationships/image" Target="../media/image1884.png"/><Relationship Id="rId255" Type="http://schemas.openxmlformats.org/officeDocument/2006/relationships/image" Target="../media/image1997.png"/><Relationship Id="rId276" Type="http://schemas.openxmlformats.org/officeDocument/2006/relationships/customXml" Target="../ink/ink2029.xml"/><Relationship Id="rId297" Type="http://schemas.openxmlformats.org/officeDocument/2006/relationships/image" Target="../media/image2018.png"/><Relationship Id="rId40" Type="http://schemas.openxmlformats.org/officeDocument/2006/relationships/customXml" Target="../ink/ink1916.xml"/><Relationship Id="rId115" Type="http://schemas.openxmlformats.org/officeDocument/2006/relationships/image" Target="../media/image1927.png"/><Relationship Id="rId136" Type="http://schemas.openxmlformats.org/officeDocument/2006/relationships/customXml" Target="../ink/ink1964.xml"/><Relationship Id="rId157" Type="http://schemas.openxmlformats.org/officeDocument/2006/relationships/image" Target="../media/image1948.png"/><Relationship Id="rId178" Type="http://schemas.openxmlformats.org/officeDocument/2006/relationships/customXml" Target="../ink/ink1985.xml"/><Relationship Id="rId301" Type="http://schemas.openxmlformats.org/officeDocument/2006/relationships/image" Target="../media/image2020.png"/><Relationship Id="rId322" Type="http://schemas.openxmlformats.org/officeDocument/2006/relationships/customXml" Target="../ink/ink2050.xml"/><Relationship Id="rId343" Type="http://schemas.openxmlformats.org/officeDocument/2006/relationships/image" Target="../media/image2041.png"/><Relationship Id="rId364" Type="http://schemas.openxmlformats.org/officeDocument/2006/relationships/customXml" Target="../ink/ink2071.xml"/><Relationship Id="rId61" Type="http://schemas.openxmlformats.org/officeDocument/2006/relationships/image" Target="../media/image1900.png"/><Relationship Id="rId82" Type="http://schemas.openxmlformats.org/officeDocument/2006/relationships/customXml" Target="../ink/ink1937.xml"/><Relationship Id="rId199" Type="http://schemas.openxmlformats.org/officeDocument/2006/relationships/image" Target="../media/image1969.png"/><Relationship Id="rId203" Type="http://schemas.openxmlformats.org/officeDocument/2006/relationships/image" Target="../media/image1971.png"/><Relationship Id="rId385" Type="http://schemas.openxmlformats.org/officeDocument/2006/relationships/image" Target="../media/image2055.png"/><Relationship Id="rId19" Type="http://schemas.openxmlformats.org/officeDocument/2006/relationships/image" Target="../media/image1879.png"/><Relationship Id="rId224" Type="http://schemas.openxmlformats.org/officeDocument/2006/relationships/customXml" Target="../ink/ink2008.xml"/><Relationship Id="rId245" Type="http://schemas.openxmlformats.org/officeDocument/2006/relationships/image" Target="../media/image1992.png"/><Relationship Id="rId266" Type="http://schemas.openxmlformats.org/officeDocument/2006/relationships/customXml" Target="../ink/ink2024.xml"/><Relationship Id="rId30" Type="http://schemas.openxmlformats.org/officeDocument/2006/relationships/customXml" Target="../ink/ink1911.xml"/><Relationship Id="rId105" Type="http://schemas.openxmlformats.org/officeDocument/2006/relationships/image" Target="../media/image1922.png"/><Relationship Id="rId126" Type="http://schemas.openxmlformats.org/officeDocument/2006/relationships/customXml" Target="../ink/ink1959.xml"/><Relationship Id="rId147" Type="http://schemas.openxmlformats.org/officeDocument/2006/relationships/image" Target="../media/image1943.png"/><Relationship Id="rId168" Type="http://schemas.openxmlformats.org/officeDocument/2006/relationships/customXml" Target="../ink/ink1980.xml"/><Relationship Id="rId312" Type="http://schemas.openxmlformats.org/officeDocument/2006/relationships/customXml" Target="../ink/ink2045.xml"/><Relationship Id="rId333" Type="http://schemas.openxmlformats.org/officeDocument/2006/relationships/image" Target="../media/image2036.png"/><Relationship Id="rId354" Type="http://schemas.openxmlformats.org/officeDocument/2006/relationships/customXml" Target="../ink/ink2066.xml"/><Relationship Id="rId51" Type="http://schemas.openxmlformats.org/officeDocument/2006/relationships/image" Target="../media/image1895.png"/><Relationship Id="rId72" Type="http://schemas.openxmlformats.org/officeDocument/2006/relationships/customXml" Target="../ink/ink1932.xml"/><Relationship Id="rId93" Type="http://schemas.openxmlformats.org/officeDocument/2006/relationships/image" Target="../media/image1916.png"/><Relationship Id="rId189" Type="http://schemas.openxmlformats.org/officeDocument/2006/relationships/image" Target="../media/image1964.png"/><Relationship Id="rId375" Type="http://schemas.openxmlformats.org/officeDocument/2006/relationships/image" Target="../media/image2050.png"/><Relationship Id="rId3" Type="http://schemas.openxmlformats.org/officeDocument/2006/relationships/image" Target="../media/image1871.png"/><Relationship Id="rId214" Type="http://schemas.openxmlformats.org/officeDocument/2006/relationships/customXml" Target="../ink/ink2003.xml"/><Relationship Id="rId256" Type="http://schemas.openxmlformats.org/officeDocument/2006/relationships/customXml" Target="../ink/ink2019.xml"/><Relationship Id="rId277" Type="http://schemas.openxmlformats.org/officeDocument/2006/relationships/image" Target="../media/image2008.png"/><Relationship Id="rId298" Type="http://schemas.openxmlformats.org/officeDocument/2006/relationships/customXml" Target="../ink/ink2038.xml"/><Relationship Id="rId116" Type="http://schemas.openxmlformats.org/officeDocument/2006/relationships/customXml" Target="../ink/ink1954.xml"/><Relationship Id="rId137" Type="http://schemas.openxmlformats.org/officeDocument/2006/relationships/image" Target="../media/image1938.png"/><Relationship Id="rId158" Type="http://schemas.openxmlformats.org/officeDocument/2006/relationships/customXml" Target="../ink/ink1975.xml"/><Relationship Id="rId302" Type="http://schemas.openxmlformats.org/officeDocument/2006/relationships/customXml" Target="../ink/ink2040.xml"/><Relationship Id="rId323" Type="http://schemas.openxmlformats.org/officeDocument/2006/relationships/image" Target="../media/image2031.png"/><Relationship Id="rId344" Type="http://schemas.openxmlformats.org/officeDocument/2006/relationships/customXml" Target="../ink/ink2061.xml"/><Relationship Id="rId20" Type="http://schemas.openxmlformats.org/officeDocument/2006/relationships/customXml" Target="../ink/ink1906.xml"/><Relationship Id="rId41" Type="http://schemas.openxmlformats.org/officeDocument/2006/relationships/image" Target="../media/image1890.png"/><Relationship Id="rId62" Type="http://schemas.openxmlformats.org/officeDocument/2006/relationships/customXml" Target="../ink/ink1927.xml"/><Relationship Id="rId83" Type="http://schemas.openxmlformats.org/officeDocument/2006/relationships/image" Target="../media/image1911.png"/><Relationship Id="rId179" Type="http://schemas.openxmlformats.org/officeDocument/2006/relationships/image" Target="../media/image1959.png"/><Relationship Id="rId365" Type="http://schemas.openxmlformats.org/officeDocument/2006/relationships/image" Target="../media/image2045.png"/><Relationship Id="rId386" Type="http://schemas.openxmlformats.org/officeDocument/2006/relationships/customXml" Target="../ink/ink2082.xml"/><Relationship Id="rId190" Type="http://schemas.openxmlformats.org/officeDocument/2006/relationships/customXml" Target="../ink/ink1991.xml"/><Relationship Id="rId204" Type="http://schemas.openxmlformats.org/officeDocument/2006/relationships/customXml" Target="../ink/ink1998.xml"/><Relationship Id="rId225" Type="http://schemas.openxmlformats.org/officeDocument/2006/relationships/image" Target="../media/image1982.png"/><Relationship Id="rId246" Type="http://schemas.openxmlformats.org/officeDocument/2006/relationships/customXml" Target="../ink/ink2014.xml"/><Relationship Id="rId267" Type="http://schemas.openxmlformats.org/officeDocument/2006/relationships/image" Target="../media/image2003.png"/><Relationship Id="rId106" Type="http://schemas.openxmlformats.org/officeDocument/2006/relationships/customXml" Target="../ink/ink1949.xml"/><Relationship Id="rId127" Type="http://schemas.openxmlformats.org/officeDocument/2006/relationships/image" Target="../media/image1933.png"/><Relationship Id="rId313" Type="http://schemas.openxmlformats.org/officeDocument/2006/relationships/image" Target="../media/image2026.png"/><Relationship Id="rId10" Type="http://schemas.openxmlformats.org/officeDocument/2006/relationships/customXml" Target="../ink/ink1901.xml"/><Relationship Id="rId31" Type="http://schemas.openxmlformats.org/officeDocument/2006/relationships/image" Target="../media/image1885.png"/><Relationship Id="rId52" Type="http://schemas.openxmlformats.org/officeDocument/2006/relationships/customXml" Target="../ink/ink1922.xml"/><Relationship Id="rId73" Type="http://schemas.openxmlformats.org/officeDocument/2006/relationships/image" Target="../media/image1906.png"/><Relationship Id="rId94" Type="http://schemas.openxmlformats.org/officeDocument/2006/relationships/customXml" Target="../ink/ink1943.xml"/><Relationship Id="rId148" Type="http://schemas.openxmlformats.org/officeDocument/2006/relationships/customXml" Target="../ink/ink1970.xml"/><Relationship Id="rId169" Type="http://schemas.openxmlformats.org/officeDocument/2006/relationships/image" Target="../media/image1954.png"/><Relationship Id="rId334" Type="http://schemas.openxmlformats.org/officeDocument/2006/relationships/customXml" Target="../ink/ink2056.xml"/><Relationship Id="rId355" Type="http://schemas.openxmlformats.org/officeDocument/2006/relationships/image" Target="../media/image1987.png"/><Relationship Id="rId376" Type="http://schemas.openxmlformats.org/officeDocument/2006/relationships/customXml" Target="../ink/ink2077.xml"/><Relationship Id="rId4" Type="http://schemas.openxmlformats.org/officeDocument/2006/relationships/customXml" Target="../ink/ink1898.xml"/><Relationship Id="rId180" Type="http://schemas.openxmlformats.org/officeDocument/2006/relationships/customXml" Target="../ink/ink1986.xml"/><Relationship Id="rId215" Type="http://schemas.openxmlformats.org/officeDocument/2006/relationships/image" Target="../media/image1977.png"/><Relationship Id="rId257" Type="http://schemas.openxmlformats.org/officeDocument/2006/relationships/image" Target="../media/image1998.png"/><Relationship Id="rId278" Type="http://schemas.openxmlformats.org/officeDocument/2006/relationships/customXml" Target="../ink/ink2030.xml"/><Relationship Id="rId303" Type="http://schemas.openxmlformats.org/officeDocument/2006/relationships/image" Target="../media/image2021.png"/><Relationship Id="rId42" Type="http://schemas.openxmlformats.org/officeDocument/2006/relationships/customXml" Target="../ink/ink1917.xml"/><Relationship Id="rId84" Type="http://schemas.openxmlformats.org/officeDocument/2006/relationships/customXml" Target="../ink/ink1938.xml"/><Relationship Id="rId138" Type="http://schemas.openxmlformats.org/officeDocument/2006/relationships/customXml" Target="../ink/ink1965.xml"/><Relationship Id="rId345" Type="http://schemas.openxmlformats.org/officeDocument/2006/relationships/image" Target="../media/image2042.png"/><Relationship Id="rId387" Type="http://schemas.openxmlformats.org/officeDocument/2006/relationships/image" Target="../media/image2056.png"/><Relationship Id="rId191" Type="http://schemas.openxmlformats.org/officeDocument/2006/relationships/image" Target="../media/image1965.png"/><Relationship Id="rId205" Type="http://schemas.openxmlformats.org/officeDocument/2006/relationships/image" Target="../media/image1972.png"/><Relationship Id="rId247" Type="http://schemas.openxmlformats.org/officeDocument/2006/relationships/image" Target="../media/image1993.png"/><Relationship Id="rId107" Type="http://schemas.openxmlformats.org/officeDocument/2006/relationships/image" Target="../media/image1923.png"/><Relationship Id="rId289" Type="http://schemas.openxmlformats.org/officeDocument/2006/relationships/image" Target="../media/image2014.png"/><Relationship Id="rId11" Type="http://schemas.openxmlformats.org/officeDocument/2006/relationships/image" Target="../media/image1875.png"/><Relationship Id="rId53" Type="http://schemas.openxmlformats.org/officeDocument/2006/relationships/image" Target="../media/image1896.png"/><Relationship Id="rId149" Type="http://schemas.openxmlformats.org/officeDocument/2006/relationships/image" Target="../media/image1944.png"/><Relationship Id="rId314" Type="http://schemas.openxmlformats.org/officeDocument/2006/relationships/customXml" Target="../ink/ink2046.xml"/><Relationship Id="rId356" Type="http://schemas.openxmlformats.org/officeDocument/2006/relationships/customXml" Target="../ink/ink2067.xml"/><Relationship Id="rId95" Type="http://schemas.openxmlformats.org/officeDocument/2006/relationships/image" Target="../media/image1917.png"/><Relationship Id="rId160" Type="http://schemas.openxmlformats.org/officeDocument/2006/relationships/customXml" Target="../ink/ink1976.xml"/><Relationship Id="rId216" Type="http://schemas.openxmlformats.org/officeDocument/2006/relationships/customXml" Target="../ink/ink2004.xml"/><Relationship Id="rId258" Type="http://schemas.openxmlformats.org/officeDocument/2006/relationships/customXml" Target="../ink/ink2020.xml"/><Relationship Id="rId22" Type="http://schemas.openxmlformats.org/officeDocument/2006/relationships/customXml" Target="../ink/ink1907.xml"/><Relationship Id="rId64" Type="http://schemas.openxmlformats.org/officeDocument/2006/relationships/customXml" Target="../ink/ink1928.xml"/><Relationship Id="rId118" Type="http://schemas.openxmlformats.org/officeDocument/2006/relationships/customXml" Target="../ink/ink1955.xml"/><Relationship Id="rId325" Type="http://schemas.openxmlformats.org/officeDocument/2006/relationships/image" Target="../media/image2032.png"/><Relationship Id="rId367" Type="http://schemas.openxmlformats.org/officeDocument/2006/relationships/image" Target="../media/image2046.png"/><Relationship Id="rId171" Type="http://schemas.openxmlformats.org/officeDocument/2006/relationships/image" Target="../media/image1955.png"/><Relationship Id="rId227" Type="http://schemas.openxmlformats.org/officeDocument/2006/relationships/image" Target="../media/image1983.png"/><Relationship Id="rId269" Type="http://schemas.openxmlformats.org/officeDocument/2006/relationships/image" Target="../media/image2004.png"/><Relationship Id="rId33" Type="http://schemas.openxmlformats.org/officeDocument/2006/relationships/image" Target="../media/image1886.png"/><Relationship Id="rId129" Type="http://schemas.openxmlformats.org/officeDocument/2006/relationships/image" Target="../media/image1934.png"/><Relationship Id="rId280" Type="http://schemas.openxmlformats.org/officeDocument/2006/relationships/customXml" Target="../ink/ink2031.xml"/><Relationship Id="rId336" Type="http://schemas.openxmlformats.org/officeDocument/2006/relationships/customXml" Target="../ink/ink2057.xml"/><Relationship Id="rId75" Type="http://schemas.openxmlformats.org/officeDocument/2006/relationships/image" Target="../media/image1907.png"/><Relationship Id="rId140" Type="http://schemas.openxmlformats.org/officeDocument/2006/relationships/customXml" Target="../ink/ink1966.xml"/><Relationship Id="rId182" Type="http://schemas.openxmlformats.org/officeDocument/2006/relationships/customXml" Target="../ink/ink1987.xml"/><Relationship Id="rId378" Type="http://schemas.openxmlformats.org/officeDocument/2006/relationships/customXml" Target="../ink/ink2078.xml"/><Relationship Id="rId6" Type="http://schemas.openxmlformats.org/officeDocument/2006/relationships/customXml" Target="../ink/ink1899.xml"/><Relationship Id="rId291" Type="http://schemas.openxmlformats.org/officeDocument/2006/relationships/image" Target="../media/image2015.png"/><Relationship Id="rId305" Type="http://schemas.openxmlformats.org/officeDocument/2006/relationships/image" Target="../media/image2022.png"/><Relationship Id="rId347" Type="http://schemas.openxmlformats.org/officeDocument/2006/relationships/image" Target="../media/image2043.png"/><Relationship Id="rId44" Type="http://schemas.openxmlformats.org/officeDocument/2006/relationships/customXml" Target="../ink/ink1918.xml"/><Relationship Id="rId86" Type="http://schemas.openxmlformats.org/officeDocument/2006/relationships/customXml" Target="../ink/ink1939.xml"/><Relationship Id="rId151" Type="http://schemas.openxmlformats.org/officeDocument/2006/relationships/image" Target="../media/image1945.png"/><Relationship Id="rId389" Type="http://schemas.openxmlformats.org/officeDocument/2006/relationships/image" Target="../media/image2057.png"/><Relationship Id="rId193" Type="http://schemas.openxmlformats.org/officeDocument/2006/relationships/image" Target="../media/image1966.png"/><Relationship Id="rId207" Type="http://schemas.openxmlformats.org/officeDocument/2006/relationships/image" Target="../media/image1973.png"/><Relationship Id="rId249" Type="http://schemas.openxmlformats.org/officeDocument/2006/relationships/image" Target="../media/image1994.png"/><Relationship Id="rId13" Type="http://schemas.openxmlformats.org/officeDocument/2006/relationships/image" Target="../media/image1876.png"/><Relationship Id="rId109" Type="http://schemas.openxmlformats.org/officeDocument/2006/relationships/image" Target="../media/image1924.png"/><Relationship Id="rId260" Type="http://schemas.openxmlformats.org/officeDocument/2006/relationships/customXml" Target="../ink/ink2021.xml"/><Relationship Id="rId316" Type="http://schemas.openxmlformats.org/officeDocument/2006/relationships/customXml" Target="../ink/ink2047.xml"/><Relationship Id="rId55" Type="http://schemas.openxmlformats.org/officeDocument/2006/relationships/image" Target="../media/image1897.png"/><Relationship Id="rId97" Type="http://schemas.openxmlformats.org/officeDocument/2006/relationships/image" Target="../media/image1918.png"/><Relationship Id="rId120" Type="http://schemas.openxmlformats.org/officeDocument/2006/relationships/customXml" Target="../ink/ink1956.xml"/><Relationship Id="rId358" Type="http://schemas.openxmlformats.org/officeDocument/2006/relationships/customXml" Target="../ink/ink2068.xml"/><Relationship Id="rId162" Type="http://schemas.openxmlformats.org/officeDocument/2006/relationships/customXml" Target="../ink/ink1977.xml"/><Relationship Id="rId218" Type="http://schemas.openxmlformats.org/officeDocument/2006/relationships/customXml" Target="../ink/ink2005.xml"/><Relationship Id="rId271" Type="http://schemas.openxmlformats.org/officeDocument/2006/relationships/image" Target="../media/image2005.png"/><Relationship Id="rId24" Type="http://schemas.openxmlformats.org/officeDocument/2006/relationships/customXml" Target="../ink/ink1908.xml"/><Relationship Id="rId66" Type="http://schemas.openxmlformats.org/officeDocument/2006/relationships/customXml" Target="../ink/ink1929.xml"/><Relationship Id="rId131" Type="http://schemas.openxmlformats.org/officeDocument/2006/relationships/image" Target="../media/image1935.png"/><Relationship Id="rId327" Type="http://schemas.openxmlformats.org/officeDocument/2006/relationships/image" Target="../media/image2033.png"/><Relationship Id="rId369" Type="http://schemas.openxmlformats.org/officeDocument/2006/relationships/image" Target="../media/image2047.png"/><Relationship Id="rId173" Type="http://schemas.openxmlformats.org/officeDocument/2006/relationships/image" Target="../media/image1956.png"/><Relationship Id="rId229" Type="http://schemas.openxmlformats.org/officeDocument/2006/relationships/image" Target="../media/image1984.png"/><Relationship Id="rId380" Type="http://schemas.openxmlformats.org/officeDocument/2006/relationships/customXml" Target="../ink/ink2079.xml"/><Relationship Id="rId35" Type="http://schemas.openxmlformats.org/officeDocument/2006/relationships/image" Target="../media/image1887.png"/><Relationship Id="rId77" Type="http://schemas.openxmlformats.org/officeDocument/2006/relationships/image" Target="../media/image1908.png"/><Relationship Id="rId100" Type="http://schemas.openxmlformats.org/officeDocument/2006/relationships/customXml" Target="../ink/ink1946.xml"/><Relationship Id="rId282" Type="http://schemas.openxmlformats.org/officeDocument/2006/relationships/customXml" Target="../ink/ink2032.xml"/><Relationship Id="rId338" Type="http://schemas.openxmlformats.org/officeDocument/2006/relationships/customXml" Target="../ink/ink2058.xml"/><Relationship Id="rId8" Type="http://schemas.openxmlformats.org/officeDocument/2006/relationships/customXml" Target="../ink/ink1900.xml"/><Relationship Id="rId142" Type="http://schemas.openxmlformats.org/officeDocument/2006/relationships/customXml" Target="../ink/ink1967.xml"/><Relationship Id="rId184" Type="http://schemas.openxmlformats.org/officeDocument/2006/relationships/customXml" Target="../ink/ink1988.xml"/><Relationship Id="rId391" Type="http://schemas.openxmlformats.org/officeDocument/2006/relationships/image" Target="../media/image2058.png"/><Relationship Id="rId251" Type="http://schemas.openxmlformats.org/officeDocument/2006/relationships/image" Target="../media/image1995.png"/><Relationship Id="rId46" Type="http://schemas.openxmlformats.org/officeDocument/2006/relationships/customXml" Target="../ink/ink1919.xml"/><Relationship Id="rId293" Type="http://schemas.openxmlformats.org/officeDocument/2006/relationships/image" Target="../media/image2016.png"/><Relationship Id="rId307" Type="http://schemas.openxmlformats.org/officeDocument/2006/relationships/image" Target="../media/image2023.png"/><Relationship Id="rId349" Type="http://schemas.openxmlformats.org/officeDocument/2006/relationships/image" Target="../media/image2044.png"/><Relationship Id="rId88" Type="http://schemas.openxmlformats.org/officeDocument/2006/relationships/customXml" Target="../ink/ink1940.xml"/><Relationship Id="rId111" Type="http://schemas.openxmlformats.org/officeDocument/2006/relationships/image" Target="../media/image1925.png"/><Relationship Id="rId153" Type="http://schemas.openxmlformats.org/officeDocument/2006/relationships/image" Target="../media/image1946.png"/><Relationship Id="rId195" Type="http://schemas.openxmlformats.org/officeDocument/2006/relationships/image" Target="../media/image1967.png"/><Relationship Id="rId209" Type="http://schemas.openxmlformats.org/officeDocument/2006/relationships/image" Target="../media/image1974.png"/><Relationship Id="rId360" Type="http://schemas.openxmlformats.org/officeDocument/2006/relationships/customXml" Target="../ink/ink2069.xml"/><Relationship Id="rId220" Type="http://schemas.openxmlformats.org/officeDocument/2006/relationships/customXml" Target="../ink/ink2006.xml"/><Relationship Id="rId15" Type="http://schemas.openxmlformats.org/officeDocument/2006/relationships/image" Target="../media/image1877.png"/><Relationship Id="rId57" Type="http://schemas.openxmlformats.org/officeDocument/2006/relationships/image" Target="../media/image1898.png"/><Relationship Id="rId262" Type="http://schemas.openxmlformats.org/officeDocument/2006/relationships/customXml" Target="../ink/ink2022.xml"/><Relationship Id="rId318" Type="http://schemas.openxmlformats.org/officeDocument/2006/relationships/customXml" Target="../ink/ink2048.xml"/><Relationship Id="rId99" Type="http://schemas.openxmlformats.org/officeDocument/2006/relationships/image" Target="../media/image1919.png"/><Relationship Id="rId122" Type="http://schemas.openxmlformats.org/officeDocument/2006/relationships/customXml" Target="../ink/ink1957.xml"/><Relationship Id="rId164" Type="http://schemas.openxmlformats.org/officeDocument/2006/relationships/customXml" Target="../ink/ink1978.xml"/><Relationship Id="rId371" Type="http://schemas.openxmlformats.org/officeDocument/2006/relationships/image" Target="../media/image2048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02.png"/><Relationship Id="rId299" Type="http://schemas.openxmlformats.org/officeDocument/2006/relationships/image" Target="../media/image2193.png"/><Relationship Id="rId21" Type="http://schemas.openxmlformats.org/officeDocument/2006/relationships/image" Target="../media/image20540.png"/><Relationship Id="rId63" Type="http://schemas.openxmlformats.org/officeDocument/2006/relationships/image" Target="../media/image2075.png"/><Relationship Id="rId159" Type="http://schemas.openxmlformats.org/officeDocument/2006/relationships/image" Target="../media/image2123.png"/><Relationship Id="rId324" Type="http://schemas.openxmlformats.org/officeDocument/2006/relationships/customXml" Target="../ink/ink2246.xml"/><Relationship Id="rId366" Type="http://schemas.openxmlformats.org/officeDocument/2006/relationships/customXml" Target="../ink/ink2267.xml"/><Relationship Id="rId170" Type="http://schemas.openxmlformats.org/officeDocument/2006/relationships/customXml" Target="../ink/ink2169.xml"/><Relationship Id="rId226" Type="http://schemas.openxmlformats.org/officeDocument/2006/relationships/customXml" Target="../ink/ink2197.xml"/><Relationship Id="rId268" Type="http://schemas.openxmlformats.org/officeDocument/2006/relationships/customXml" Target="../ink/ink2218.xml"/><Relationship Id="rId32" Type="http://schemas.openxmlformats.org/officeDocument/2006/relationships/customXml" Target="../ink/ink2100.xml"/><Relationship Id="rId74" Type="http://schemas.openxmlformats.org/officeDocument/2006/relationships/customXml" Target="../ink/ink2121.xml"/><Relationship Id="rId128" Type="http://schemas.openxmlformats.org/officeDocument/2006/relationships/customXml" Target="../ink/ink2148.xml"/><Relationship Id="rId335" Type="http://schemas.openxmlformats.org/officeDocument/2006/relationships/image" Target="../media/image166.png"/><Relationship Id="rId377" Type="http://schemas.openxmlformats.org/officeDocument/2006/relationships/image" Target="../media/image2231.png"/><Relationship Id="rId5" Type="http://schemas.openxmlformats.org/officeDocument/2006/relationships/image" Target="../media/image20460.png"/><Relationship Id="rId181" Type="http://schemas.openxmlformats.org/officeDocument/2006/relationships/image" Target="../media/image2134.png"/><Relationship Id="rId237" Type="http://schemas.openxmlformats.org/officeDocument/2006/relationships/image" Target="../media/image2162.png"/><Relationship Id="rId279" Type="http://schemas.openxmlformats.org/officeDocument/2006/relationships/image" Target="../media/image2183.png"/><Relationship Id="rId43" Type="http://schemas.openxmlformats.org/officeDocument/2006/relationships/image" Target="../media/image2065.png"/><Relationship Id="rId139" Type="http://schemas.openxmlformats.org/officeDocument/2006/relationships/image" Target="../media/image2113.png"/><Relationship Id="rId290" Type="http://schemas.openxmlformats.org/officeDocument/2006/relationships/customXml" Target="../ink/ink2229.xml"/><Relationship Id="rId304" Type="http://schemas.openxmlformats.org/officeDocument/2006/relationships/customXml" Target="../ink/ink2236.xml"/><Relationship Id="rId346" Type="http://schemas.openxmlformats.org/officeDocument/2006/relationships/customXml" Target="../ink/ink2257.xml"/><Relationship Id="rId85" Type="http://schemas.openxmlformats.org/officeDocument/2006/relationships/image" Target="../media/image2086.png"/><Relationship Id="rId150" Type="http://schemas.openxmlformats.org/officeDocument/2006/relationships/customXml" Target="../ink/ink2159.xml"/><Relationship Id="rId192" Type="http://schemas.openxmlformats.org/officeDocument/2006/relationships/customXml" Target="../ink/ink2180.xml"/><Relationship Id="rId206" Type="http://schemas.openxmlformats.org/officeDocument/2006/relationships/customXml" Target="../ink/ink2187.xml"/><Relationship Id="rId248" Type="http://schemas.openxmlformats.org/officeDocument/2006/relationships/customXml" Target="../ink/ink2208.xml"/><Relationship Id="rId12" Type="http://schemas.openxmlformats.org/officeDocument/2006/relationships/customXml" Target="../ink/ink2090.xml"/><Relationship Id="rId108" Type="http://schemas.openxmlformats.org/officeDocument/2006/relationships/customXml" Target="../ink/ink2138.xml"/><Relationship Id="rId315" Type="http://schemas.openxmlformats.org/officeDocument/2006/relationships/image" Target="../media/image2201.png"/><Relationship Id="rId357" Type="http://schemas.openxmlformats.org/officeDocument/2006/relationships/image" Target="../media/image2221.png"/><Relationship Id="rId54" Type="http://schemas.openxmlformats.org/officeDocument/2006/relationships/customXml" Target="../ink/ink2111.xml"/><Relationship Id="rId96" Type="http://schemas.openxmlformats.org/officeDocument/2006/relationships/customXml" Target="../ink/ink2132.xml"/><Relationship Id="rId161" Type="http://schemas.openxmlformats.org/officeDocument/2006/relationships/image" Target="../media/image2124.png"/><Relationship Id="rId217" Type="http://schemas.openxmlformats.org/officeDocument/2006/relationships/image" Target="../media/image2152.png"/><Relationship Id="rId259" Type="http://schemas.openxmlformats.org/officeDocument/2006/relationships/image" Target="../media/image2173.png"/><Relationship Id="rId23" Type="http://schemas.openxmlformats.org/officeDocument/2006/relationships/image" Target="../media/image20550.png"/><Relationship Id="rId119" Type="http://schemas.openxmlformats.org/officeDocument/2006/relationships/image" Target="../media/image2103.png"/><Relationship Id="rId270" Type="http://schemas.openxmlformats.org/officeDocument/2006/relationships/customXml" Target="../ink/ink2219.xml"/><Relationship Id="rId326" Type="http://schemas.openxmlformats.org/officeDocument/2006/relationships/customXml" Target="../ink/ink2247.xml"/><Relationship Id="rId65" Type="http://schemas.openxmlformats.org/officeDocument/2006/relationships/image" Target="../media/image2076.png"/><Relationship Id="rId130" Type="http://schemas.openxmlformats.org/officeDocument/2006/relationships/customXml" Target="../ink/ink2149.xml"/><Relationship Id="rId368" Type="http://schemas.openxmlformats.org/officeDocument/2006/relationships/customXml" Target="../ink/ink2268.xml"/><Relationship Id="rId172" Type="http://schemas.openxmlformats.org/officeDocument/2006/relationships/customXml" Target="../ink/ink2170.xml"/><Relationship Id="rId228" Type="http://schemas.openxmlformats.org/officeDocument/2006/relationships/customXml" Target="../ink/ink2198.xml"/><Relationship Id="rId281" Type="http://schemas.openxmlformats.org/officeDocument/2006/relationships/image" Target="../media/image2184.png"/><Relationship Id="rId337" Type="http://schemas.openxmlformats.org/officeDocument/2006/relationships/image" Target="../media/image2211.png"/><Relationship Id="rId34" Type="http://schemas.openxmlformats.org/officeDocument/2006/relationships/customXml" Target="../ink/ink2101.xml"/><Relationship Id="rId76" Type="http://schemas.openxmlformats.org/officeDocument/2006/relationships/customXml" Target="../ink/ink2122.xml"/><Relationship Id="rId141" Type="http://schemas.openxmlformats.org/officeDocument/2006/relationships/image" Target="../media/image2114.png"/><Relationship Id="rId7" Type="http://schemas.openxmlformats.org/officeDocument/2006/relationships/image" Target="../media/image20470.png"/><Relationship Id="rId183" Type="http://schemas.openxmlformats.org/officeDocument/2006/relationships/image" Target="../media/image2135.png"/><Relationship Id="rId239" Type="http://schemas.openxmlformats.org/officeDocument/2006/relationships/image" Target="../media/image2163.png"/><Relationship Id="rId250" Type="http://schemas.openxmlformats.org/officeDocument/2006/relationships/customXml" Target="../ink/ink2209.xml"/><Relationship Id="rId292" Type="http://schemas.openxmlformats.org/officeDocument/2006/relationships/customXml" Target="../ink/ink2230.xml"/><Relationship Id="rId306" Type="http://schemas.openxmlformats.org/officeDocument/2006/relationships/customXml" Target="../ink/ink2237.xml"/><Relationship Id="rId45" Type="http://schemas.openxmlformats.org/officeDocument/2006/relationships/image" Target="../media/image2066.png"/><Relationship Id="rId87" Type="http://schemas.openxmlformats.org/officeDocument/2006/relationships/image" Target="../media/image2087.png"/><Relationship Id="rId110" Type="http://schemas.openxmlformats.org/officeDocument/2006/relationships/customXml" Target="../ink/ink2139.xml"/><Relationship Id="rId348" Type="http://schemas.openxmlformats.org/officeDocument/2006/relationships/customXml" Target="../ink/ink2258.xml"/><Relationship Id="rId152" Type="http://schemas.openxmlformats.org/officeDocument/2006/relationships/customXml" Target="../ink/ink2160.xml"/><Relationship Id="rId194" Type="http://schemas.openxmlformats.org/officeDocument/2006/relationships/customXml" Target="../ink/ink2181.xml"/><Relationship Id="rId208" Type="http://schemas.openxmlformats.org/officeDocument/2006/relationships/customXml" Target="../ink/ink2188.xml"/><Relationship Id="rId261" Type="http://schemas.openxmlformats.org/officeDocument/2006/relationships/image" Target="../media/image2174.png"/><Relationship Id="rId14" Type="http://schemas.openxmlformats.org/officeDocument/2006/relationships/customXml" Target="../ink/ink2091.xml"/><Relationship Id="rId56" Type="http://schemas.openxmlformats.org/officeDocument/2006/relationships/customXml" Target="../ink/ink2112.xml"/><Relationship Id="rId317" Type="http://schemas.openxmlformats.org/officeDocument/2006/relationships/image" Target="../media/image2202.png"/><Relationship Id="rId359" Type="http://schemas.openxmlformats.org/officeDocument/2006/relationships/image" Target="../media/image2222.png"/><Relationship Id="rId98" Type="http://schemas.openxmlformats.org/officeDocument/2006/relationships/customXml" Target="../ink/ink2133.xml"/><Relationship Id="rId121" Type="http://schemas.openxmlformats.org/officeDocument/2006/relationships/image" Target="../media/image2104.png"/><Relationship Id="rId163" Type="http://schemas.openxmlformats.org/officeDocument/2006/relationships/image" Target="../media/image2125.png"/><Relationship Id="rId219" Type="http://schemas.openxmlformats.org/officeDocument/2006/relationships/image" Target="../media/image2153.png"/><Relationship Id="rId370" Type="http://schemas.openxmlformats.org/officeDocument/2006/relationships/customXml" Target="../ink/ink2269.xml"/><Relationship Id="rId230" Type="http://schemas.openxmlformats.org/officeDocument/2006/relationships/customXml" Target="../ink/ink2199.xml"/><Relationship Id="rId25" Type="http://schemas.openxmlformats.org/officeDocument/2006/relationships/image" Target="../media/image20560.png"/><Relationship Id="rId67" Type="http://schemas.openxmlformats.org/officeDocument/2006/relationships/image" Target="../media/image2077.png"/><Relationship Id="rId272" Type="http://schemas.openxmlformats.org/officeDocument/2006/relationships/customXml" Target="../ink/ink2220.xml"/><Relationship Id="rId328" Type="http://schemas.openxmlformats.org/officeDocument/2006/relationships/customXml" Target="../ink/ink2248.xml"/><Relationship Id="rId132" Type="http://schemas.openxmlformats.org/officeDocument/2006/relationships/customXml" Target="../ink/ink2150.xml"/><Relationship Id="rId174" Type="http://schemas.openxmlformats.org/officeDocument/2006/relationships/customXml" Target="../ink/ink2171.xml"/><Relationship Id="rId241" Type="http://schemas.openxmlformats.org/officeDocument/2006/relationships/image" Target="../media/image2164.png"/><Relationship Id="rId36" Type="http://schemas.openxmlformats.org/officeDocument/2006/relationships/customXml" Target="../ink/ink2102.xml"/><Relationship Id="rId283" Type="http://schemas.openxmlformats.org/officeDocument/2006/relationships/image" Target="../media/image2185.png"/><Relationship Id="rId339" Type="http://schemas.openxmlformats.org/officeDocument/2006/relationships/image" Target="../media/image2212.png"/><Relationship Id="rId78" Type="http://schemas.openxmlformats.org/officeDocument/2006/relationships/customXml" Target="../ink/ink2123.xml"/><Relationship Id="rId101" Type="http://schemas.openxmlformats.org/officeDocument/2006/relationships/image" Target="../media/image2094.png"/><Relationship Id="rId143" Type="http://schemas.openxmlformats.org/officeDocument/2006/relationships/image" Target="../media/image2115.png"/><Relationship Id="rId185" Type="http://schemas.openxmlformats.org/officeDocument/2006/relationships/image" Target="../media/image2136.png"/><Relationship Id="rId350" Type="http://schemas.openxmlformats.org/officeDocument/2006/relationships/customXml" Target="../ink/ink2259.xml"/><Relationship Id="rId9" Type="http://schemas.openxmlformats.org/officeDocument/2006/relationships/image" Target="../media/image20480.png"/><Relationship Id="rId210" Type="http://schemas.openxmlformats.org/officeDocument/2006/relationships/customXml" Target="../ink/ink2189.xml"/><Relationship Id="rId26" Type="http://schemas.openxmlformats.org/officeDocument/2006/relationships/customXml" Target="../ink/ink2097.xml"/><Relationship Id="rId231" Type="http://schemas.openxmlformats.org/officeDocument/2006/relationships/image" Target="../media/image2159.png"/><Relationship Id="rId252" Type="http://schemas.openxmlformats.org/officeDocument/2006/relationships/customXml" Target="../ink/ink2210.xml"/><Relationship Id="rId273" Type="http://schemas.openxmlformats.org/officeDocument/2006/relationships/image" Target="../media/image2180.png"/><Relationship Id="rId294" Type="http://schemas.openxmlformats.org/officeDocument/2006/relationships/customXml" Target="../ink/ink2231.xml"/><Relationship Id="rId308" Type="http://schemas.openxmlformats.org/officeDocument/2006/relationships/customXml" Target="../ink/ink2238.xml"/><Relationship Id="rId329" Type="http://schemas.openxmlformats.org/officeDocument/2006/relationships/image" Target="../media/image2208.png"/><Relationship Id="rId47" Type="http://schemas.openxmlformats.org/officeDocument/2006/relationships/image" Target="../media/image2067.png"/><Relationship Id="rId68" Type="http://schemas.openxmlformats.org/officeDocument/2006/relationships/customXml" Target="../ink/ink2118.xml"/><Relationship Id="rId89" Type="http://schemas.openxmlformats.org/officeDocument/2006/relationships/image" Target="../media/image2088.png"/><Relationship Id="rId112" Type="http://schemas.openxmlformats.org/officeDocument/2006/relationships/customXml" Target="../ink/ink2140.xml"/><Relationship Id="rId133" Type="http://schemas.openxmlformats.org/officeDocument/2006/relationships/image" Target="../media/image2110.png"/><Relationship Id="rId154" Type="http://schemas.openxmlformats.org/officeDocument/2006/relationships/customXml" Target="../ink/ink2161.xml"/><Relationship Id="rId175" Type="http://schemas.openxmlformats.org/officeDocument/2006/relationships/image" Target="../media/image2131.png"/><Relationship Id="rId340" Type="http://schemas.openxmlformats.org/officeDocument/2006/relationships/customXml" Target="../ink/ink2254.xml"/><Relationship Id="rId361" Type="http://schemas.openxmlformats.org/officeDocument/2006/relationships/image" Target="../media/image2223.png"/><Relationship Id="rId196" Type="http://schemas.openxmlformats.org/officeDocument/2006/relationships/customXml" Target="../ink/ink2182.xml"/><Relationship Id="rId200" Type="http://schemas.openxmlformats.org/officeDocument/2006/relationships/customXml" Target="../ink/ink2184.xml"/><Relationship Id="rId16" Type="http://schemas.openxmlformats.org/officeDocument/2006/relationships/customXml" Target="../ink/ink2092.xml"/><Relationship Id="rId221" Type="http://schemas.openxmlformats.org/officeDocument/2006/relationships/image" Target="../media/image2154.png"/><Relationship Id="rId242" Type="http://schemas.openxmlformats.org/officeDocument/2006/relationships/customXml" Target="../ink/ink2205.xml"/><Relationship Id="rId263" Type="http://schemas.openxmlformats.org/officeDocument/2006/relationships/image" Target="../media/image2175.png"/><Relationship Id="rId284" Type="http://schemas.openxmlformats.org/officeDocument/2006/relationships/customXml" Target="../ink/ink2226.xml"/><Relationship Id="rId319" Type="http://schemas.openxmlformats.org/officeDocument/2006/relationships/image" Target="../media/image2203.png"/><Relationship Id="rId37" Type="http://schemas.openxmlformats.org/officeDocument/2006/relationships/image" Target="../media/image2062.png"/><Relationship Id="rId58" Type="http://schemas.openxmlformats.org/officeDocument/2006/relationships/customXml" Target="../ink/ink2113.xml"/><Relationship Id="rId79" Type="http://schemas.openxmlformats.org/officeDocument/2006/relationships/image" Target="../media/image2083.png"/><Relationship Id="rId102" Type="http://schemas.openxmlformats.org/officeDocument/2006/relationships/customXml" Target="../ink/ink2135.xml"/><Relationship Id="rId123" Type="http://schemas.openxmlformats.org/officeDocument/2006/relationships/image" Target="../media/image2105.png"/><Relationship Id="rId144" Type="http://schemas.openxmlformats.org/officeDocument/2006/relationships/customXml" Target="../ink/ink2156.xml"/><Relationship Id="rId330" Type="http://schemas.openxmlformats.org/officeDocument/2006/relationships/customXml" Target="../ink/ink2249.xml"/><Relationship Id="rId90" Type="http://schemas.openxmlformats.org/officeDocument/2006/relationships/customXml" Target="../ink/ink2129.xml"/><Relationship Id="rId165" Type="http://schemas.openxmlformats.org/officeDocument/2006/relationships/image" Target="../media/image2126.png"/><Relationship Id="rId186" Type="http://schemas.openxmlformats.org/officeDocument/2006/relationships/customXml" Target="../ink/ink2177.xml"/><Relationship Id="rId351" Type="http://schemas.openxmlformats.org/officeDocument/2006/relationships/image" Target="../media/image2218.png"/><Relationship Id="rId372" Type="http://schemas.openxmlformats.org/officeDocument/2006/relationships/customXml" Target="../ink/ink2270.xml"/><Relationship Id="rId211" Type="http://schemas.openxmlformats.org/officeDocument/2006/relationships/image" Target="../media/image2149.png"/><Relationship Id="rId232" Type="http://schemas.openxmlformats.org/officeDocument/2006/relationships/customXml" Target="../ink/ink2200.xml"/><Relationship Id="rId253" Type="http://schemas.openxmlformats.org/officeDocument/2006/relationships/image" Target="../media/image2170.png"/><Relationship Id="rId274" Type="http://schemas.openxmlformats.org/officeDocument/2006/relationships/customXml" Target="../ink/ink2221.xml"/><Relationship Id="rId295" Type="http://schemas.openxmlformats.org/officeDocument/2006/relationships/image" Target="../media/image2191.png"/><Relationship Id="rId309" Type="http://schemas.openxmlformats.org/officeDocument/2006/relationships/image" Target="../media/image2198.png"/><Relationship Id="rId27" Type="http://schemas.openxmlformats.org/officeDocument/2006/relationships/image" Target="../media/image20570.png"/><Relationship Id="rId48" Type="http://schemas.openxmlformats.org/officeDocument/2006/relationships/customXml" Target="../ink/ink2108.xml"/><Relationship Id="rId69" Type="http://schemas.openxmlformats.org/officeDocument/2006/relationships/image" Target="../media/image2078.png"/><Relationship Id="rId113" Type="http://schemas.openxmlformats.org/officeDocument/2006/relationships/image" Target="../media/image2100.png"/><Relationship Id="rId134" Type="http://schemas.openxmlformats.org/officeDocument/2006/relationships/customXml" Target="../ink/ink2151.xml"/><Relationship Id="rId320" Type="http://schemas.openxmlformats.org/officeDocument/2006/relationships/customXml" Target="../ink/ink2244.xml"/><Relationship Id="rId80" Type="http://schemas.openxmlformats.org/officeDocument/2006/relationships/customXml" Target="../ink/ink2124.xml"/><Relationship Id="rId155" Type="http://schemas.openxmlformats.org/officeDocument/2006/relationships/image" Target="../media/image2121.png"/><Relationship Id="rId176" Type="http://schemas.openxmlformats.org/officeDocument/2006/relationships/customXml" Target="../ink/ink2172.xml"/><Relationship Id="rId197" Type="http://schemas.openxmlformats.org/officeDocument/2006/relationships/image" Target="../media/image2142.png"/><Relationship Id="rId341" Type="http://schemas.openxmlformats.org/officeDocument/2006/relationships/image" Target="../media/image2213.png"/><Relationship Id="rId362" Type="http://schemas.openxmlformats.org/officeDocument/2006/relationships/customXml" Target="../ink/ink2265.xml"/><Relationship Id="rId201" Type="http://schemas.openxmlformats.org/officeDocument/2006/relationships/image" Target="../media/image2144.png"/><Relationship Id="rId222" Type="http://schemas.openxmlformats.org/officeDocument/2006/relationships/customXml" Target="../ink/ink2195.xml"/><Relationship Id="rId243" Type="http://schemas.openxmlformats.org/officeDocument/2006/relationships/image" Target="../media/image2165.png"/><Relationship Id="rId264" Type="http://schemas.openxmlformats.org/officeDocument/2006/relationships/customXml" Target="../ink/ink2216.xml"/><Relationship Id="rId285" Type="http://schemas.openxmlformats.org/officeDocument/2006/relationships/image" Target="../media/image2186.png"/><Relationship Id="rId17" Type="http://schemas.openxmlformats.org/officeDocument/2006/relationships/image" Target="../media/image20520.png"/><Relationship Id="rId38" Type="http://schemas.openxmlformats.org/officeDocument/2006/relationships/customXml" Target="../ink/ink2103.xml"/><Relationship Id="rId59" Type="http://schemas.openxmlformats.org/officeDocument/2006/relationships/image" Target="../media/image2073.png"/><Relationship Id="rId103" Type="http://schemas.openxmlformats.org/officeDocument/2006/relationships/image" Target="../media/image2095.png"/><Relationship Id="rId124" Type="http://schemas.openxmlformats.org/officeDocument/2006/relationships/customXml" Target="../ink/ink2146.xml"/><Relationship Id="rId310" Type="http://schemas.openxmlformats.org/officeDocument/2006/relationships/customXml" Target="../ink/ink2239.xml"/><Relationship Id="rId70" Type="http://schemas.openxmlformats.org/officeDocument/2006/relationships/customXml" Target="../ink/ink2119.xml"/><Relationship Id="rId91" Type="http://schemas.openxmlformats.org/officeDocument/2006/relationships/image" Target="../media/image2089.png"/><Relationship Id="rId145" Type="http://schemas.openxmlformats.org/officeDocument/2006/relationships/image" Target="../media/image2116.png"/><Relationship Id="rId166" Type="http://schemas.openxmlformats.org/officeDocument/2006/relationships/customXml" Target="../ink/ink2167.xml"/><Relationship Id="rId187" Type="http://schemas.openxmlformats.org/officeDocument/2006/relationships/image" Target="../media/image2137.png"/><Relationship Id="rId331" Type="http://schemas.openxmlformats.org/officeDocument/2006/relationships/image" Target="../media/image2209.png"/><Relationship Id="rId352" Type="http://schemas.openxmlformats.org/officeDocument/2006/relationships/customXml" Target="../ink/ink2260.xml"/><Relationship Id="rId373" Type="http://schemas.openxmlformats.org/officeDocument/2006/relationships/image" Target="../media/image2229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190.xml"/><Relationship Id="rId233" Type="http://schemas.openxmlformats.org/officeDocument/2006/relationships/image" Target="../media/image2160.png"/><Relationship Id="rId254" Type="http://schemas.openxmlformats.org/officeDocument/2006/relationships/customXml" Target="../ink/ink2211.xml"/><Relationship Id="rId28" Type="http://schemas.openxmlformats.org/officeDocument/2006/relationships/customXml" Target="../ink/ink2098.xml"/><Relationship Id="rId49" Type="http://schemas.openxmlformats.org/officeDocument/2006/relationships/image" Target="../media/image2068.png"/><Relationship Id="rId114" Type="http://schemas.openxmlformats.org/officeDocument/2006/relationships/customXml" Target="../ink/ink2141.xml"/><Relationship Id="rId275" Type="http://schemas.openxmlformats.org/officeDocument/2006/relationships/image" Target="../media/image2181.png"/><Relationship Id="rId296" Type="http://schemas.openxmlformats.org/officeDocument/2006/relationships/customXml" Target="../ink/ink2232.xml"/><Relationship Id="rId300" Type="http://schemas.openxmlformats.org/officeDocument/2006/relationships/customXml" Target="../ink/ink2234.xml"/><Relationship Id="rId60" Type="http://schemas.openxmlformats.org/officeDocument/2006/relationships/customXml" Target="../ink/ink2114.xml"/><Relationship Id="rId81" Type="http://schemas.openxmlformats.org/officeDocument/2006/relationships/image" Target="../media/image2084.png"/><Relationship Id="rId135" Type="http://schemas.openxmlformats.org/officeDocument/2006/relationships/image" Target="../media/image2111.png"/><Relationship Id="rId156" Type="http://schemas.openxmlformats.org/officeDocument/2006/relationships/customXml" Target="../ink/ink2162.xml"/><Relationship Id="rId177" Type="http://schemas.openxmlformats.org/officeDocument/2006/relationships/image" Target="../media/image2132.png"/><Relationship Id="rId198" Type="http://schemas.openxmlformats.org/officeDocument/2006/relationships/customXml" Target="../ink/ink2183.xml"/><Relationship Id="rId321" Type="http://schemas.openxmlformats.org/officeDocument/2006/relationships/image" Target="../media/image2204.png"/><Relationship Id="rId342" Type="http://schemas.openxmlformats.org/officeDocument/2006/relationships/customXml" Target="../ink/ink2255.xml"/><Relationship Id="rId363" Type="http://schemas.openxmlformats.org/officeDocument/2006/relationships/image" Target="../media/image2224.png"/><Relationship Id="rId202" Type="http://schemas.openxmlformats.org/officeDocument/2006/relationships/customXml" Target="../ink/ink2185.xml"/><Relationship Id="rId223" Type="http://schemas.openxmlformats.org/officeDocument/2006/relationships/image" Target="../media/image2155.png"/><Relationship Id="rId244" Type="http://schemas.openxmlformats.org/officeDocument/2006/relationships/customXml" Target="../ink/ink2206.xml"/><Relationship Id="rId18" Type="http://schemas.openxmlformats.org/officeDocument/2006/relationships/customXml" Target="../ink/ink2093.xml"/><Relationship Id="rId39" Type="http://schemas.openxmlformats.org/officeDocument/2006/relationships/image" Target="../media/image2063.png"/><Relationship Id="rId265" Type="http://schemas.openxmlformats.org/officeDocument/2006/relationships/image" Target="../media/image2176.png"/><Relationship Id="rId286" Type="http://schemas.openxmlformats.org/officeDocument/2006/relationships/customXml" Target="../ink/ink2227.xml"/><Relationship Id="rId50" Type="http://schemas.openxmlformats.org/officeDocument/2006/relationships/customXml" Target="../ink/ink2109.xml"/><Relationship Id="rId104" Type="http://schemas.openxmlformats.org/officeDocument/2006/relationships/customXml" Target="../ink/ink2136.xml"/><Relationship Id="rId125" Type="http://schemas.openxmlformats.org/officeDocument/2006/relationships/image" Target="../media/image2106.png"/><Relationship Id="rId146" Type="http://schemas.openxmlformats.org/officeDocument/2006/relationships/customXml" Target="../ink/ink2157.xml"/><Relationship Id="rId167" Type="http://schemas.openxmlformats.org/officeDocument/2006/relationships/image" Target="../media/image2127.png"/><Relationship Id="rId188" Type="http://schemas.openxmlformats.org/officeDocument/2006/relationships/customXml" Target="../ink/ink2178.xml"/><Relationship Id="rId311" Type="http://schemas.openxmlformats.org/officeDocument/2006/relationships/image" Target="../media/image2199.png"/><Relationship Id="rId332" Type="http://schemas.openxmlformats.org/officeDocument/2006/relationships/customXml" Target="../ink/ink2250.xml"/><Relationship Id="rId353" Type="http://schemas.openxmlformats.org/officeDocument/2006/relationships/image" Target="../media/image2219.png"/><Relationship Id="rId374" Type="http://schemas.openxmlformats.org/officeDocument/2006/relationships/customXml" Target="../ink/ink2271.xml"/><Relationship Id="rId71" Type="http://schemas.openxmlformats.org/officeDocument/2006/relationships/image" Target="../media/image2079.png"/><Relationship Id="rId92" Type="http://schemas.openxmlformats.org/officeDocument/2006/relationships/customXml" Target="../ink/ink2130.xml"/><Relationship Id="rId213" Type="http://schemas.openxmlformats.org/officeDocument/2006/relationships/image" Target="../media/image2150.png"/><Relationship Id="rId234" Type="http://schemas.openxmlformats.org/officeDocument/2006/relationships/customXml" Target="../ink/ink2201.xml"/><Relationship Id="rId2" Type="http://schemas.openxmlformats.org/officeDocument/2006/relationships/customXml" Target="../ink/ink2085.xml"/><Relationship Id="rId29" Type="http://schemas.openxmlformats.org/officeDocument/2006/relationships/image" Target="../media/image20580.png"/><Relationship Id="rId255" Type="http://schemas.openxmlformats.org/officeDocument/2006/relationships/image" Target="../media/image2171.png"/><Relationship Id="rId276" Type="http://schemas.openxmlformats.org/officeDocument/2006/relationships/customXml" Target="../ink/ink2222.xml"/><Relationship Id="rId297" Type="http://schemas.openxmlformats.org/officeDocument/2006/relationships/image" Target="../media/image2192.png"/><Relationship Id="rId40" Type="http://schemas.openxmlformats.org/officeDocument/2006/relationships/customXml" Target="../ink/ink2104.xml"/><Relationship Id="rId115" Type="http://schemas.openxmlformats.org/officeDocument/2006/relationships/image" Target="../media/image2101.png"/><Relationship Id="rId136" Type="http://schemas.openxmlformats.org/officeDocument/2006/relationships/customXml" Target="../ink/ink2152.xml"/><Relationship Id="rId157" Type="http://schemas.openxmlformats.org/officeDocument/2006/relationships/image" Target="../media/image2122.png"/><Relationship Id="rId178" Type="http://schemas.openxmlformats.org/officeDocument/2006/relationships/customXml" Target="../ink/ink2173.xml"/><Relationship Id="rId301" Type="http://schemas.openxmlformats.org/officeDocument/2006/relationships/image" Target="../media/image2194.png"/><Relationship Id="rId322" Type="http://schemas.openxmlformats.org/officeDocument/2006/relationships/customXml" Target="../ink/ink2245.xml"/><Relationship Id="rId343" Type="http://schemas.openxmlformats.org/officeDocument/2006/relationships/image" Target="../media/image2214.png"/><Relationship Id="rId364" Type="http://schemas.openxmlformats.org/officeDocument/2006/relationships/customXml" Target="../ink/ink2266.xml"/><Relationship Id="rId61" Type="http://schemas.openxmlformats.org/officeDocument/2006/relationships/image" Target="../media/image2074.png"/><Relationship Id="rId82" Type="http://schemas.openxmlformats.org/officeDocument/2006/relationships/customXml" Target="../ink/ink2125.xml"/><Relationship Id="rId199" Type="http://schemas.openxmlformats.org/officeDocument/2006/relationships/image" Target="../media/image2143.png"/><Relationship Id="rId203" Type="http://schemas.openxmlformats.org/officeDocument/2006/relationships/image" Target="../media/image2145.png"/><Relationship Id="rId19" Type="http://schemas.openxmlformats.org/officeDocument/2006/relationships/image" Target="../media/image20530.png"/><Relationship Id="rId224" Type="http://schemas.openxmlformats.org/officeDocument/2006/relationships/customXml" Target="../ink/ink2196.xml"/><Relationship Id="rId245" Type="http://schemas.openxmlformats.org/officeDocument/2006/relationships/image" Target="../media/image2166.png"/><Relationship Id="rId266" Type="http://schemas.openxmlformats.org/officeDocument/2006/relationships/customXml" Target="../ink/ink2217.xml"/><Relationship Id="rId287" Type="http://schemas.openxmlformats.org/officeDocument/2006/relationships/image" Target="../media/image2187.png"/><Relationship Id="rId30" Type="http://schemas.openxmlformats.org/officeDocument/2006/relationships/customXml" Target="../ink/ink2099.xml"/><Relationship Id="rId105" Type="http://schemas.openxmlformats.org/officeDocument/2006/relationships/image" Target="../media/image2096.png"/><Relationship Id="rId126" Type="http://schemas.openxmlformats.org/officeDocument/2006/relationships/customXml" Target="../ink/ink2147.xml"/><Relationship Id="rId147" Type="http://schemas.openxmlformats.org/officeDocument/2006/relationships/image" Target="../media/image2117.png"/><Relationship Id="rId168" Type="http://schemas.openxmlformats.org/officeDocument/2006/relationships/customXml" Target="../ink/ink2168.xml"/><Relationship Id="rId312" Type="http://schemas.openxmlformats.org/officeDocument/2006/relationships/customXml" Target="../ink/ink2240.xml"/><Relationship Id="rId333" Type="http://schemas.openxmlformats.org/officeDocument/2006/relationships/image" Target="../media/image2210.png"/><Relationship Id="rId354" Type="http://schemas.openxmlformats.org/officeDocument/2006/relationships/customXml" Target="../ink/ink2261.xml"/><Relationship Id="rId51" Type="http://schemas.openxmlformats.org/officeDocument/2006/relationships/image" Target="../media/image2069.png"/><Relationship Id="rId72" Type="http://schemas.openxmlformats.org/officeDocument/2006/relationships/customXml" Target="../ink/ink2120.xml"/><Relationship Id="rId93" Type="http://schemas.openxmlformats.org/officeDocument/2006/relationships/image" Target="../media/image2090.png"/><Relationship Id="rId189" Type="http://schemas.openxmlformats.org/officeDocument/2006/relationships/image" Target="../media/image2138.png"/><Relationship Id="rId375" Type="http://schemas.openxmlformats.org/officeDocument/2006/relationships/image" Target="../media/image2230.png"/><Relationship Id="rId3" Type="http://schemas.openxmlformats.org/officeDocument/2006/relationships/image" Target="../media/image20450.png"/><Relationship Id="rId214" Type="http://schemas.openxmlformats.org/officeDocument/2006/relationships/customXml" Target="../ink/ink2191.xml"/><Relationship Id="rId235" Type="http://schemas.openxmlformats.org/officeDocument/2006/relationships/image" Target="../media/image2161.png"/><Relationship Id="rId256" Type="http://schemas.openxmlformats.org/officeDocument/2006/relationships/customXml" Target="../ink/ink2212.xml"/><Relationship Id="rId277" Type="http://schemas.openxmlformats.org/officeDocument/2006/relationships/image" Target="../media/image2182.png"/><Relationship Id="rId298" Type="http://schemas.openxmlformats.org/officeDocument/2006/relationships/customXml" Target="../ink/ink2233.xml"/><Relationship Id="rId116" Type="http://schemas.openxmlformats.org/officeDocument/2006/relationships/customXml" Target="../ink/ink2142.xml"/><Relationship Id="rId137" Type="http://schemas.openxmlformats.org/officeDocument/2006/relationships/image" Target="../media/image2112.png"/><Relationship Id="rId158" Type="http://schemas.openxmlformats.org/officeDocument/2006/relationships/customXml" Target="../ink/ink2163.xml"/><Relationship Id="rId302" Type="http://schemas.openxmlformats.org/officeDocument/2006/relationships/customXml" Target="../ink/ink2235.xml"/><Relationship Id="rId323" Type="http://schemas.openxmlformats.org/officeDocument/2006/relationships/image" Target="../media/image2205.png"/><Relationship Id="rId344" Type="http://schemas.openxmlformats.org/officeDocument/2006/relationships/customXml" Target="../ink/ink2256.xml"/><Relationship Id="rId20" Type="http://schemas.openxmlformats.org/officeDocument/2006/relationships/customXml" Target="../ink/ink2094.xml"/><Relationship Id="rId41" Type="http://schemas.openxmlformats.org/officeDocument/2006/relationships/image" Target="../media/image2064.png"/><Relationship Id="rId62" Type="http://schemas.openxmlformats.org/officeDocument/2006/relationships/customXml" Target="../ink/ink2115.xml"/><Relationship Id="rId83" Type="http://schemas.openxmlformats.org/officeDocument/2006/relationships/image" Target="../media/image2085.png"/><Relationship Id="rId179" Type="http://schemas.openxmlformats.org/officeDocument/2006/relationships/image" Target="../media/image2133.png"/><Relationship Id="rId365" Type="http://schemas.openxmlformats.org/officeDocument/2006/relationships/image" Target="../media/image2225.png"/><Relationship Id="rId190" Type="http://schemas.openxmlformats.org/officeDocument/2006/relationships/customXml" Target="../ink/ink2179.xml"/><Relationship Id="rId204" Type="http://schemas.openxmlformats.org/officeDocument/2006/relationships/customXml" Target="../ink/ink2186.xml"/><Relationship Id="rId225" Type="http://schemas.openxmlformats.org/officeDocument/2006/relationships/image" Target="../media/image2156.png"/><Relationship Id="rId246" Type="http://schemas.openxmlformats.org/officeDocument/2006/relationships/customXml" Target="../ink/ink2207.xml"/><Relationship Id="rId267" Type="http://schemas.openxmlformats.org/officeDocument/2006/relationships/image" Target="../media/image2177.png"/><Relationship Id="rId288" Type="http://schemas.openxmlformats.org/officeDocument/2006/relationships/customXml" Target="../ink/ink2228.xml"/><Relationship Id="rId106" Type="http://schemas.openxmlformats.org/officeDocument/2006/relationships/customXml" Target="../ink/ink2137.xml"/><Relationship Id="rId127" Type="http://schemas.openxmlformats.org/officeDocument/2006/relationships/image" Target="../media/image2107.png"/><Relationship Id="rId313" Type="http://schemas.openxmlformats.org/officeDocument/2006/relationships/image" Target="../media/image2200.png"/><Relationship Id="rId10" Type="http://schemas.openxmlformats.org/officeDocument/2006/relationships/customXml" Target="../ink/ink2089.xml"/><Relationship Id="rId31" Type="http://schemas.openxmlformats.org/officeDocument/2006/relationships/image" Target="../media/image2059.png"/><Relationship Id="rId52" Type="http://schemas.openxmlformats.org/officeDocument/2006/relationships/customXml" Target="../ink/ink2110.xml"/><Relationship Id="rId73" Type="http://schemas.openxmlformats.org/officeDocument/2006/relationships/image" Target="../media/image2080.png"/><Relationship Id="rId94" Type="http://schemas.openxmlformats.org/officeDocument/2006/relationships/customXml" Target="../ink/ink2131.xml"/><Relationship Id="rId148" Type="http://schemas.openxmlformats.org/officeDocument/2006/relationships/customXml" Target="../ink/ink2158.xml"/><Relationship Id="rId169" Type="http://schemas.openxmlformats.org/officeDocument/2006/relationships/image" Target="../media/image2128.png"/><Relationship Id="rId334" Type="http://schemas.openxmlformats.org/officeDocument/2006/relationships/customXml" Target="../ink/ink2251.xml"/><Relationship Id="rId355" Type="http://schemas.openxmlformats.org/officeDocument/2006/relationships/image" Target="../media/image2220.png"/><Relationship Id="rId376" Type="http://schemas.openxmlformats.org/officeDocument/2006/relationships/customXml" Target="../ink/ink2272.xml"/><Relationship Id="rId4" Type="http://schemas.openxmlformats.org/officeDocument/2006/relationships/customXml" Target="../ink/ink2086.xml"/><Relationship Id="rId180" Type="http://schemas.openxmlformats.org/officeDocument/2006/relationships/customXml" Target="../ink/ink2174.xml"/><Relationship Id="rId215" Type="http://schemas.openxmlformats.org/officeDocument/2006/relationships/image" Target="../media/image2151.png"/><Relationship Id="rId236" Type="http://schemas.openxmlformats.org/officeDocument/2006/relationships/customXml" Target="../ink/ink2202.xml"/><Relationship Id="rId257" Type="http://schemas.openxmlformats.org/officeDocument/2006/relationships/image" Target="../media/image2172.png"/><Relationship Id="rId278" Type="http://schemas.openxmlformats.org/officeDocument/2006/relationships/customXml" Target="../ink/ink2223.xml"/><Relationship Id="rId303" Type="http://schemas.openxmlformats.org/officeDocument/2006/relationships/image" Target="../media/image2195.png"/><Relationship Id="rId42" Type="http://schemas.openxmlformats.org/officeDocument/2006/relationships/customXml" Target="../ink/ink2105.xml"/><Relationship Id="rId84" Type="http://schemas.openxmlformats.org/officeDocument/2006/relationships/customXml" Target="../ink/ink2126.xml"/><Relationship Id="rId138" Type="http://schemas.openxmlformats.org/officeDocument/2006/relationships/customXml" Target="../ink/ink2153.xml"/><Relationship Id="rId345" Type="http://schemas.openxmlformats.org/officeDocument/2006/relationships/image" Target="../media/image2215.png"/><Relationship Id="rId191" Type="http://schemas.openxmlformats.org/officeDocument/2006/relationships/image" Target="../media/image2139.png"/><Relationship Id="rId205" Type="http://schemas.openxmlformats.org/officeDocument/2006/relationships/image" Target="../media/image2146.png"/><Relationship Id="rId247" Type="http://schemas.openxmlformats.org/officeDocument/2006/relationships/image" Target="../media/image2167.png"/><Relationship Id="rId107" Type="http://schemas.openxmlformats.org/officeDocument/2006/relationships/image" Target="../media/image2097.png"/><Relationship Id="rId289" Type="http://schemas.openxmlformats.org/officeDocument/2006/relationships/image" Target="../media/image2188.png"/><Relationship Id="rId11" Type="http://schemas.openxmlformats.org/officeDocument/2006/relationships/image" Target="../media/image20490.png"/><Relationship Id="rId53" Type="http://schemas.openxmlformats.org/officeDocument/2006/relationships/image" Target="../media/image2070.png"/><Relationship Id="rId149" Type="http://schemas.openxmlformats.org/officeDocument/2006/relationships/image" Target="../media/image2118.png"/><Relationship Id="rId314" Type="http://schemas.openxmlformats.org/officeDocument/2006/relationships/customXml" Target="../ink/ink2241.xml"/><Relationship Id="rId356" Type="http://schemas.openxmlformats.org/officeDocument/2006/relationships/customXml" Target="../ink/ink2262.xml"/><Relationship Id="rId95" Type="http://schemas.openxmlformats.org/officeDocument/2006/relationships/image" Target="../media/image2091.png"/><Relationship Id="rId160" Type="http://schemas.openxmlformats.org/officeDocument/2006/relationships/customXml" Target="../ink/ink2164.xml"/><Relationship Id="rId216" Type="http://schemas.openxmlformats.org/officeDocument/2006/relationships/customXml" Target="../ink/ink2192.xml"/><Relationship Id="rId258" Type="http://schemas.openxmlformats.org/officeDocument/2006/relationships/customXml" Target="../ink/ink2213.xml"/><Relationship Id="rId22" Type="http://schemas.openxmlformats.org/officeDocument/2006/relationships/customXml" Target="../ink/ink2095.xml"/><Relationship Id="rId64" Type="http://schemas.openxmlformats.org/officeDocument/2006/relationships/customXml" Target="../ink/ink2116.xml"/><Relationship Id="rId118" Type="http://schemas.openxmlformats.org/officeDocument/2006/relationships/customXml" Target="../ink/ink2143.xml"/><Relationship Id="rId325" Type="http://schemas.openxmlformats.org/officeDocument/2006/relationships/image" Target="../media/image2206.png"/><Relationship Id="rId367" Type="http://schemas.openxmlformats.org/officeDocument/2006/relationships/image" Target="../media/image2226.png"/><Relationship Id="rId171" Type="http://schemas.openxmlformats.org/officeDocument/2006/relationships/image" Target="../media/image2129.png"/><Relationship Id="rId227" Type="http://schemas.openxmlformats.org/officeDocument/2006/relationships/image" Target="../media/image2157.png"/><Relationship Id="rId269" Type="http://schemas.openxmlformats.org/officeDocument/2006/relationships/image" Target="../media/image2178.png"/><Relationship Id="rId33" Type="http://schemas.openxmlformats.org/officeDocument/2006/relationships/image" Target="../media/image2060.png"/><Relationship Id="rId129" Type="http://schemas.openxmlformats.org/officeDocument/2006/relationships/image" Target="../media/image2108.png"/><Relationship Id="rId280" Type="http://schemas.openxmlformats.org/officeDocument/2006/relationships/customXml" Target="../ink/ink2224.xml"/><Relationship Id="rId336" Type="http://schemas.openxmlformats.org/officeDocument/2006/relationships/customXml" Target="../ink/ink2252.xml"/><Relationship Id="rId75" Type="http://schemas.openxmlformats.org/officeDocument/2006/relationships/image" Target="../media/image2081.png"/><Relationship Id="rId140" Type="http://schemas.openxmlformats.org/officeDocument/2006/relationships/customXml" Target="../ink/ink2154.xml"/><Relationship Id="rId182" Type="http://schemas.openxmlformats.org/officeDocument/2006/relationships/customXml" Target="../ink/ink2175.xml"/><Relationship Id="rId6" Type="http://schemas.openxmlformats.org/officeDocument/2006/relationships/customXml" Target="../ink/ink2087.xml"/><Relationship Id="rId238" Type="http://schemas.openxmlformats.org/officeDocument/2006/relationships/customXml" Target="../ink/ink2203.xml"/><Relationship Id="rId291" Type="http://schemas.openxmlformats.org/officeDocument/2006/relationships/image" Target="../media/image2189.png"/><Relationship Id="rId305" Type="http://schemas.openxmlformats.org/officeDocument/2006/relationships/image" Target="../media/image2196.png"/><Relationship Id="rId347" Type="http://schemas.openxmlformats.org/officeDocument/2006/relationships/image" Target="../media/image2216.png"/><Relationship Id="rId44" Type="http://schemas.openxmlformats.org/officeDocument/2006/relationships/customXml" Target="../ink/ink2106.xml"/><Relationship Id="rId86" Type="http://schemas.openxmlformats.org/officeDocument/2006/relationships/customXml" Target="../ink/ink2127.xml"/><Relationship Id="rId151" Type="http://schemas.openxmlformats.org/officeDocument/2006/relationships/image" Target="../media/image2119.png"/><Relationship Id="rId193" Type="http://schemas.openxmlformats.org/officeDocument/2006/relationships/image" Target="../media/image2140.png"/><Relationship Id="rId207" Type="http://schemas.openxmlformats.org/officeDocument/2006/relationships/image" Target="../media/image2147.png"/><Relationship Id="rId249" Type="http://schemas.openxmlformats.org/officeDocument/2006/relationships/image" Target="../media/image2168.png"/><Relationship Id="rId13" Type="http://schemas.openxmlformats.org/officeDocument/2006/relationships/image" Target="../media/image20500.png"/><Relationship Id="rId109" Type="http://schemas.openxmlformats.org/officeDocument/2006/relationships/image" Target="../media/image2098.png"/><Relationship Id="rId260" Type="http://schemas.openxmlformats.org/officeDocument/2006/relationships/customXml" Target="../ink/ink2214.xml"/><Relationship Id="rId316" Type="http://schemas.openxmlformats.org/officeDocument/2006/relationships/customXml" Target="../ink/ink2242.xml"/><Relationship Id="rId55" Type="http://schemas.openxmlformats.org/officeDocument/2006/relationships/image" Target="../media/image2071.png"/><Relationship Id="rId97" Type="http://schemas.openxmlformats.org/officeDocument/2006/relationships/image" Target="../media/image2092.png"/><Relationship Id="rId120" Type="http://schemas.openxmlformats.org/officeDocument/2006/relationships/customXml" Target="../ink/ink2144.xml"/><Relationship Id="rId358" Type="http://schemas.openxmlformats.org/officeDocument/2006/relationships/customXml" Target="../ink/ink2263.xml"/><Relationship Id="rId162" Type="http://schemas.openxmlformats.org/officeDocument/2006/relationships/customXml" Target="../ink/ink2165.xml"/><Relationship Id="rId218" Type="http://schemas.openxmlformats.org/officeDocument/2006/relationships/customXml" Target="../ink/ink2193.xml"/><Relationship Id="rId271" Type="http://schemas.openxmlformats.org/officeDocument/2006/relationships/image" Target="../media/image2179.png"/><Relationship Id="rId24" Type="http://schemas.openxmlformats.org/officeDocument/2006/relationships/customXml" Target="../ink/ink2096.xml"/><Relationship Id="rId66" Type="http://schemas.openxmlformats.org/officeDocument/2006/relationships/customXml" Target="../ink/ink2117.xml"/><Relationship Id="rId131" Type="http://schemas.openxmlformats.org/officeDocument/2006/relationships/image" Target="../media/image2109.png"/><Relationship Id="rId327" Type="http://schemas.openxmlformats.org/officeDocument/2006/relationships/image" Target="../media/image2207.png"/><Relationship Id="rId369" Type="http://schemas.openxmlformats.org/officeDocument/2006/relationships/image" Target="../media/image2227.png"/><Relationship Id="rId173" Type="http://schemas.openxmlformats.org/officeDocument/2006/relationships/image" Target="../media/image2130.png"/><Relationship Id="rId229" Type="http://schemas.openxmlformats.org/officeDocument/2006/relationships/image" Target="../media/image2158.png"/><Relationship Id="rId240" Type="http://schemas.openxmlformats.org/officeDocument/2006/relationships/customXml" Target="../ink/ink2204.xml"/><Relationship Id="rId35" Type="http://schemas.openxmlformats.org/officeDocument/2006/relationships/image" Target="../media/image2061.png"/><Relationship Id="rId77" Type="http://schemas.openxmlformats.org/officeDocument/2006/relationships/image" Target="../media/image2082.png"/><Relationship Id="rId100" Type="http://schemas.openxmlformats.org/officeDocument/2006/relationships/customXml" Target="../ink/ink2134.xml"/><Relationship Id="rId282" Type="http://schemas.openxmlformats.org/officeDocument/2006/relationships/customXml" Target="../ink/ink2225.xml"/><Relationship Id="rId338" Type="http://schemas.openxmlformats.org/officeDocument/2006/relationships/customXml" Target="../ink/ink2253.xml"/><Relationship Id="rId8" Type="http://schemas.openxmlformats.org/officeDocument/2006/relationships/customXml" Target="../ink/ink2088.xml"/><Relationship Id="rId142" Type="http://schemas.openxmlformats.org/officeDocument/2006/relationships/customXml" Target="../ink/ink2155.xml"/><Relationship Id="rId184" Type="http://schemas.openxmlformats.org/officeDocument/2006/relationships/customXml" Target="../ink/ink2176.xml"/><Relationship Id="rId251" Type="http://schemas.openxmlformats.org/officeDocument/2006/relationships/image" Target="../media/image2169.png"/><Relationship Id="rId46" Type="http://schemas.openxmlformats.org/officeDocument/2006/relationships/customXml" Target="../ink/ink2107.xml"/><Relationship Id="rId293" Type="http://schemas.openxmlformats.org/officeDocument/2006/relationships/image" Target="../media/image2190.png"/><Relationship Id="rId307" Type="http://schemas.openxmlformats.org/officeDocument/2006/relationships/image" Target="../media/image2197.png"/><Relationship Id="rId349" Type="http://schemas.openxmlformats.org/officeDocument/2006/relationships/image" Target="../media/image2217.png"/><Relationship Id="rId88" Type="http://schemas.openxmlformats.org/officeDocument/2006/relationships/customXml" Target="../ink/ink2128.xml"/><Relationship Id="rId111" Type="http://schemas.openxmlformats.org/officeDocument/2006/relationships/image" Target="../media/image2099.png"/><Relationship Id="rId153" Type="http://schemas.openxmlformats.org/officeDocument/2006/relationships/image" Target="../media/image2120.png"/><Relationship Id="rId195" Type="http://schemas.openxmlformats.org/officeDocument/2006/relationships/image" Target="../media/image2141.png"/><Relationship Id="rId209" Type="http://schemas.openxmlformats.org/officeDocument/2006/relationships/image" Target="../media/image2148.png"/><Relationship Id="rId360" Type="http://schemas.openxmlformats.org/officeDocument/2006/relationships/customXml" Target="../ink/ink2264.xml"/><Relationship Id="rId220" Type="http://schemas.openxmlformats.org/officeDocument/2006/relationships/customXml" Target="../ink/ink2194.xml"/><Relationship Id="rId15" Type="http://schemas.openxmlformats.org/officeDocument/2006/relationships/image" Target="../media/image20510.png"/><Relationship Id="rId57" Type="http://schemas.openxmlformats.org/officeDocument/2006/relationships/image" Target="../media/image2072.png"/><Relationship Id="rId262" Type="http://schemas.openxmlformats.org/officeDocument/2006/relationships/customXml" Target="../ink/ink2215.xml"/><Relationship Id="rId318" Type="http://schemas.openxmlformats.org/officeDocument/2006/relationships/customXml" Target="../ink/ink2243.xml"/><Relationship Id="rId99" Type="http://schemas.openxmlformats.org/officeDocument/2006/relationships/image" Target="../media/image2093.png"/><Relationship Id="rId122" Type="http://schemas.openxmlformats.org/officeDocument/2006/relationships/customXml" Target="../ink/ink2145.xml"/><Relationship Id="rId164" Type="http://schemas.openxmlformats.org/officeDocument/2006/relationships/customXml" Target="../ink/ink2166.xml"/><Relationship Id="rId371" Type="http://schemas.openxmlformats.org/officeDocument/2006/relationships/image" Target="../media/image2228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89.png"/><Relationship Id="rId299" Type="http://schemas.openxmlformats.org/officeDocument/2006/relationships/image" Target="../media/image2379.png"/><Relationship Id="rId21" Type="http://schemas.openxmlformats.org/officeDocument/2006/relationships/image" Target="../media/image2241.png"/><Relationship Id="rId63" Type="http://schemas.openxmlformats.org/officeDocument/2006/relationships/image" Target="../media/image2262.png"/><Relationship Id="rId159" Type="http://schemas.openxmlformats.org/officeDocument/2006/relationships/image" Target="../media/image2310.png"/><Relationship Id="rId324" Type="http://schemas.openxmlformats.org/officeDocument/2006/relationships/customXml" Target="../ink/ink2434.xml"/><Relationship Id="rId366" Type="http://schemas.openxmlformats.org/officeDocument/2006/relationships/customXml" Target="../ink/ink2455.xml"/><Relationship Id="rId170" Type="http://schemas.openxmlformats.org/officeDocument/2006/relationships/customXml" Target="../ink/ink2357.xml"/><Relationship Id="rId226" Type="http://schemas.openxmlformats.org/officeDocument/2006/relationships/customXml" Target="../ink/ink2385.xml"/><Relationship Id="rId433" Type="http://schemas.openxmlformats.org/officeDocument/2006/relationships/image" Target="../media/image2446.png"/><Relationship Id="rId268" Type="http://schemas.openxmlformats.org/officeDocument/2006/relationships/customXml" Target="../ink/ink2406.xml"/><Relationship Id="rId32" Type="http://schemas.openxmlformats.org/officeDocument/2006/relationships/customXml" Target="../ink/ink2288.xml"/><Relationship Id="rId74" Type="http://schemas.openxmlformats.org/officeDocument/2006/relationships/customXml" Target="../ink/ink2309.xml"/><Relationship Id="rId128" Type="http://schemas.openxmlformats.org/officeDocument/2006/relationships/customXml" Target="../ink/ink2336.xml"/><Relationship Id="rId335" Type="http://schemas.openxmlformats.org/officeDocument/2006/relationships/image" Target="../media/image2397.png"/><Relationship Id="rId377" Type="http://schemas.openxmlformats.org/officeDocument/2006/relationships/image" Target="../media/image2418.png"/><Relationship Id="rId5" Type="http://schemas.openxmlformats.org/officeDocument/2006/relationships/image" Target="../media/image2233.png"/><Relationship Id="rId181" Type="http://schemas.openxmlformats.org/officeDocument/2006/relationships/image" Target="../media/image2321.png"/><Relationship Id="rId237" Type="http://schemas.openxmlformats.org/officeDocument/2006/relationships/image" Target="../media/image2349.png"/><Relationship Id="rId402" Type="http://schemas.openxmlformats.org/officeDocument/2006/relationships/customXml" Target="../ink/ink2473.xml"/><Relationship Id="rId279" Type="http://schemas.openxmlformats.org/officeDocument/2006/relationships/image" Target="../media/image2370.png"/><Relationship Id="rId444" Type="http://schemas.openxmlformats.org/officeDocument/2006/relationships/customXml" Target="../ink/ink2494.xml"/><Relationship Id="rId43" Type="http://schemas.openxmlformats.org/officeDocument/2006/relationships/image" Target="../media/image2252.png"/><Relationship Id="rId139" Type="http://schemas.openxmlformats.org/officeDocument/2006/relationships/image" Target="../media/image2300.png"/><Relationship Id="rId290" Type="http://schemas.openxmlformats.org/officeDocument/2006/relationships/customXml" Target="../ink/ink2417.xml"/><Relationship Id="rId304" Type="http://schemas.openxmlformats.org/officeDocument/2006/relationships/customXml" Target="../ink/ink2424.xml"/><Relationship Id="rId346" Type="http://schemas.openxmlformats.org/officeDocument/2006/relationships/customXml" Target="../ink/ink2445.xml"/><Relationship Id="rId388" Type="http://schemas.openxmlformats.org/officeDocument/2006/relationships/customXml" Target="../ink/ink2466.xml"/><Relationship Id="rId85" Type="http://schemas.openxmlformats.org/officeDocument/2006/relationships/image" Target="../media/image2273.png"/><Relationship Id="rId150" Type="http://schemas.openxmlformats.org/officeDocument/2006/relationships/customXml" Target="../ink/ink2347.xml"/><Relationship Id="rId192" Type="http://schemas.openxmlformats.org/officeDocument/2006/relationships/customXml" Target="../ink/ink2368.xml"/><Relationship Id="rId206" Type="http://schemas.openxmlformats.org/officeDocument/2006/relationships/customXml" Target="../ink/ink2375.xml"/><Relationship Id="rId413" Type="http://schemas.openxmlformats.org/officeDocument/2006/relationships/image" Target="../media/image2436.png"/><Relationship Id="rId248" Type="http://schemas.openxmlformats.org/officeDocument/2006/relationships/customXml" Target="../ink/ink2396.xml"/><Relationship Id="rId455" Type="http://schemas.openxmlformats.org/officeDocument/2006/relationships/image" Target="../media/image2457.png"/><Relationship Id="rId12" Type="http://schemas.openxmlformats.org/officeDocument/2006/relationships/customXml" Target="../ink/ink2278.xml"/><Relationship Id="rId108" Type="http://schemas.openxmlformats.org/officeDocument/2006/relationships/customXml" Target="../ink/ink2326.xml"/><Relationship Id="rId315" Type="http://schemas.openxmlformats.org/officeDocument/2006/relationships/image" Target="../media/image2387.png"/><Relationship Id="rId357" Type="http://schemas.openxmlformats.org/officeDocument/2006/relationships/image" Target="../media/image2408.png"/><Relationship Id="rId54" Type="http://schemas.openxmlformats.org/officeDocument/2006/relationships/customXml" Target="../ink/ink2299.xml"/><Relationship Id="rId96" Type="http://schemas.openxmlformats.org/officeDocument/2006/relationships/customXml" Target="../ink/ink2320.xml"/><Relationship Id="rId161" Type="http://schemas.openxmlformats.org/officeDocument/2006/relationships/image" Target="../media/image2311.png"/><Relationship Id="rId217" Type="http://schemas.openxmlformats.org/officeDocument/2006/relationships/image" Target="../media/image2339.png"/><Relationship Id="rId399" Type="http://schemas.openxmlformats.org/officeDocument/2006/relationships/image" Target="../media/image2429.png"/><Relationship Id="rId259" Type="http://schemas.openxmlformats.org/officeDocument/2006/relationships/image" Target="../media/image2360.png"/><Relationship Id="rId424" Type="http://schemas.openxmlformats.org/officeDocument/2006/relationships/customXml" Target="../ink/ink2484.xml"/><Relationship Id="rId23" Type="http://schemas.openxmlformats.org/officeDocument/2006/relationships/image" Target="../media/image2242.png"/><Relationship Id="rId119" Type="http://schemas.openxmlformats.org/officeDocument/2006/relationships/image" Target="../media/image2290.png"/><Relationship Id="rId270" Type="http://schemas.openxmlformats.org/officeDocument/2006/relationships/customXml" Target="../ink/ink2407.xml"/><Relationship Id="rId326" Type="http://schemas.openxmlformats.org/officeDocument/2006/relationships/customXml" Target="../ink/ink2435.xml"/><Relationship Id="rId65" Type="http://schemas.openxmlformats.org/officeDocument/2006/relationships/image" Target="../media/image2263.png"/><Relationship Id="rId130" Type="http://schemas.openxmlformats.org/officeDocument/2006/relationships/customXml" Target="../ink/ink2337.xml"/><Relationship Id="rId368" Type="http://schemas.openxmlformats.org/officeDocument/2006/relationships/customXml" Target="../ink/ink2456.xml"/><Relationship Id="rId172" Type="http://schemas.openxmlformats.org/officeDocument/2006/relationships/customXml" Target="../ink/ink2358.xml"/><Relationship Id="rId228" Type="http://schemas.openxmlformats.org/officeDocument/2006/relationships/customXml" Target="../ink/ink2386.xml"/><Relationship Id="rId435" Type="http://schemas.openxmlformats.org/officeDocument/2006/relationships/image" Target="../media/image2447.png"/><Relationship Id="rId281" Type="http://schemas.openxmlformats.org/officeDocument/2006/relationships/image" Target="../media/image2371.png"/><Relationship Id="rId337" Type="http://schemas.openxmlformats.org/officeDocument/2006/relationships/image" Target="../media/image2398.png"/><Relationship Id="rId34" Type="http://schemas.openxmlformats.org/officeDocument/2006/relationships/customXml" Target="../ink/ink2289.xml"/><Relationship Id="rId76" Type="http://schemas.openxmlformats.org/officeDocument/2006/relationships/customXml" Target="../ink/ink2310.xml"/><Relationship Id="rId141" Type="http://schemas.openxmlformats.org/officeDocument/2006/relationships/image" Target="../media/image2301.png"/><Relationship Id="rId379" Type="http://schemas.openxmlformats.org/officeDocument/2006/relationships/image" Target="../media/image2419.png"/><Relationship Id="rId7" Type="http://schemas.openxmlformats.org/officeDocument/2006/relationships/image" Target="../media/image2234.png"/><Relationship Id="rId183" Type="http://schemas.openxmlformats.org/officeDocument/2006/relationships/image" Target="../media/image2322.png"/><Relationship Id="rId239" Type="http://schemas.openxmlformats.org/officeDocument/2006/relationships/image" Target="../media/image2350.png"/><Relationship Id="rId390" Type="http://schemas.openxmlformats.org/officeDocument/2006/relationships/customXml" Target="../ink/ink2467.xml"/><Relationship Id="rId404" Type="http://schemas.openxmlformats.org/officeDocument/2006/relationships/customXml" Target="../ink/ink2474.xml"/><Relationship Id="rId446" Type="http://schemas.openxmlformats.org/officeDocument/2006/relationships/customXml" Target="../ink/ink2495.xml"/><Relationship Id="rId250" Type="http://schemas.openxmlformats.org/officeDocument/2006/relationships/customXml" Target="../ink/ink2397.xml"/><Relationship Id="rId292" Type="http://schemas.openxmlformats.org/officeDocument/2006/relationships/customXml" Target="../ink/ink2418.xml"/><Relationship Id="rId306" Type="http://schemas.openxmlformats.org/officeDocument/2006/relationships/customXml" Target="../ink/ink2425.xml"/><Relationship Id="rId45" Type="http://schemas.openxmlformats.org/officeDocument/2006/relationships/image" Target="../media/image2253.png"/><Relationship Id="rId87" Type="http://schemas.openxmlformats.org/officeDocument/2006/relationships/image" Target="../media/image2274.png"/><Relationship Id="rId110" Type="http://schemas.openxmlformats.org/officeDocument/2006/relationships/customXml" Target="../ink/ink2327.xml"/><Relationship Id="rId348" Type="http://schemas.openxmlformats.org/officeDocument/2006/relationships/customXml" Target="../ink/ink2446.xml"/><Relationship Id="rId152" Type="http://schemas.openxmlformats.org/officeDocument/2006/relationships/customXml" Target="../ink/ink2348.xml"/><Relationship Id="rId194" Type="http://schemas.openxmlformats.org/officeDocument/2006/relationships/customXml" Target="../ink/ink2369.xml"/><Relationship Id="rId208" Type="http://schemas.openxmlformats.org/officeDocument/2006/relationships/customXml" Target="../ink/ink2376.xml"/><Relationship Id="rId415" Type="http://schemas.openxmlformats.org/officeDocument/2006/relationships/image" Target="../media/image2437.png"/><Relationship Id="rId261" Type="http://schemas.openxmlformats.org/officeDocument/2006/relationships/image" Target="../media/image2361.png"/><Relationship Id="rId14" Type="http://schemas.openxmlformats.org/officeDocument/2006/relationships/customXml" Target="../ink/ink2279.xml"/><Relationship Id="rId56" Type="http://schemas.openxmlformats.org/officeDocument/2006/relationships/customXml" Target="../ink/ink2300.xml"/><Relationship Id="rId317" Type="http://schemas.openxmlformats.org/officeDocument/2006/relationships/image" Target="../media/image2388.png"/><Relationship Id="rId359" Type="http://schemas.openxmlformats.org/officeDocument/2006/relationships/image" Target="../media/image2409.png"/><Relationship Id="rId98" Type="http://schemas.openxmlformats.org/officeDocument/2006/relationships/customXml" Target="../ink/ink2321.xml"/><Relationship Id="rId121" Type="http://schemas.openxmlformats.org/officeDocument/2006/relationships/image" Target="../media/image2291.png"/><Relationship Id="rId163" Type="http://schemas.openxmlformats.org/officeDocument/2006/relationships/image" Target="../media/image2312.png"/><Relationship Id="rId219" Type="http://schemas.openxmlformats.org/officeDocument/2006/relationships/image" Target="../media/image2340.png"/><Relationship Id="rId370" Type="http://schemas.openxmlformats.org/officeDocument/2006/relationships/customXml" Target="../ink/ink2457.xml"/><Relationship Id="rId426" Type="http://schemas.openxmlformats.org/officeDocument/2006/relationships/customXml" Target="../ink/ink2485.xml"/><Relationship Id="rId230" Type="http://schemas.openxmlformats.org/officeDocument/2006/relationships/customXml" Target="../ink/ink2387.xml"/><Relationship Id="rId25" Type="http://schemas.openxmlformats.org/officeDocument/2006/relationships/image" Target="../media/image2243.png"/><Relationship Id="rId67" Type="http://schemas.openxmlformats.org/officeDocument/2006/relationships/image" Target="../media/image2264.png"/><Relationship Id="rId272" Type="http://schemas.openxmlformats.org/officeDocument/2006/relationships/customXml" Target="../ink/ink2408.xml"/><Relationship Id="rId328" Type="http://schemas.openxmlformats.org/officeDocument/2006/relationships/customXml" Target="../ink/ink2436.xml"/><Relationship Id="rId132" Type="http://schemas.openxmlformats.org/officeDocument/2006/relationships/customXml" Target="../ink/ink2338.xml"/><Relationship Id="rId174" Type="http://schemas.openxmlformats.org/officeDocument/2006/relationships/customXml" Target="../ink/ink2359.xml"/><Relationship Id="rId381" Type="http://schemas.openxmlformats.org/officeDocument/2006/relationships/image" Target="../media/image2420.png"/><Relationship Id="rId241" Type="http://schemas.openxmlformats.org/officeDocument/2006/relationships/image" Target="../media/image2351.png"/><Relationship Id="rId437" Type="http://schemas.openxmlformats.org/officeDocument/2006/relationships/image" Target="../media/image2448.png"/><Relationship Id="rId36" Type="http://schemas.openxmlformats.org/officeDocument/2006/relationships/customXml" Target="../ink/ink2290.xml"/><Relationship Id="rId283" Type="http://schemas.openxmlformats.org/officeDocument/2006/relationships/image" Target="../media/image2372.png"/><Relationship Id="rId339" Type="http://schemas.openxmlformats.org/officeDocument/2006/relationships/image" Target="../media/image2399.png"/><Relationship Id="rId78" Type="http://schemas.openxmlformats.org/officeDocument/2006/relationships/customXml" Target="../ink/ink2311.xml"/><Relationship Id="rId101" Type="http://schemas.openxmlformats.org/officeDocument/2006/relationships/image" Target="../media/image2281.png"/><Relationship Id="rId143" Type="http://schemas.openxmlformats.org/officeDocument/2006/relationships/image" Target="../media/image2302.png"/><Relationship Id="rId185" Type="http://schemas.openxmlformats.org/officeDocument/2006/relationships/image" Target="../media/image2323.png"/><Relationship Id="rId350" Type="http://schemas.openxmlformats.org/officeDocument/2006/relationships/customXml" Target="../ink/ink2447.xml"/><Relationship Id="rId406" Type="http://schemas.openxmlformats.org/officeDocument/2006/relationships/customXml" Target="../ink/ink2475.xml"/><Relationship Id="rId9" Type="http://schemas.openxmlformats.org/officeDocument/2006/relationships/image" Target="../media/image2235.png"/><Relationship Id="rId210" Type="http://schemas.openxmlformats.org/officeDocument/2006/relationships/customXml" Target="../ink/ink2377.xml"/><Relationship Id="rId392" Type="http://schemas.openxmlformats.org/officeDocument/2006/relationships/customXml" Target="../ink/ink2468.xml"/><Relationship Id="rId448" Type="http://schemas.openxmlformats.org/officeDocument/2006/relationships/customXml" Target="../ink/ink2496.xml"/><Relationship Id="rId252" Type="http://schemas.openxmlformats.org/officeDocument/2006/relationships/customXml" Target="../ink/ink2398.xml"/><Relationship Id="rId294" Type="http://schemas.openxmlformats.org/officeDocument/2006/relationships/customXml" Target="../ink/ink2419.xml"/><Relationship Id="rId308" Type="http://schemas.openxmlformats.org/officeDocument/2006/relationships/customXml" Target="../ink/ink2426.xml"/><Relationship Id="rId47" Type="http://schemas.openxmlformats.org/officeDocument/2006/relationships/image" Target="../media/image2254.png"/><Relationship Id="rId89" Type="http://schemas.openxmlformats.org/officeDocument/2006/relationships/image" Target="../media/image2275.png"/><Relationship Id="rId112" Type="http://schemas.openxmlformats.org/officeDocument/2006/relationships/customXml" Target="../ink/ink2328.xml"/><Relationship Id="rId154" Type="http://schemas.openxmlformats.org/officeDocument/2006/relationships/customXml" Target="../ink/ink2349.xml"/><Relationship Id="rId361" Type="http://schemas.openxmlformats.org/officeDocument/2006/relationships/image" Target="../media/image2410.png"/><Relationship Id="rId196" Type="http://schemas.openxmlformats.org/officeDocument/2006/relationships/customXml" Target="../ink/ink2370.xml"/><Relationship Id="rId417" Type="http://schemas.openxmlformats.org/officeDocument/2006/relationships/image" Target="../media/image2438.png"/><Relationship Id="rId16" Type="http://schemas.openxmlformats.org/officeDocument/2006/relationships/customXml" Target="../ink/ink2280.xml"/><Relationship Id="rId221" Type="http://schemas.openxmlformats.org/officeDocument/2006/relationships/image" Target="../media/image2341.png"/><Relationship Id="rId263" Type="http://schemas.openxmlformats.org/officeDocument/2006/relationships/image" Target="../media/image2362.png"/><Relationship Id="rId319" Type="http://schemas.openxmlformats.org/officeDocument/2006/relationships/image" Target="../media/image2389.png"/><Relationship Id="rId58" Type="http://schemas.openxmlformats.org/officeDocument/2006/relationships/customXml" Target="../ink/ink2301.xml"/><Relationship Id="rId123" Type="http://schemas.openxmlformats.org/officeDocument/2006/relationships/image" Target="../media/image2292.png"/><Relationship Id="rId330" Type="http://schemas.openxmlformats.org/officeDocument/2006/relationships/customXml" Target="../ink/ink2437.xml"/><Relationship Id="rId165" Type="http://schemas.openxmlformats.org/officeDocument/2006/relationships/image" Target="../media/image2313.png"/><Relationship Id="rId372" Type="http://schemas.openxmlformats.org/officeDocument/2006/relationships/customXml" Target="../ink/ink2458.xml"/><Relationship Id="rId428" Type="http://schemas.openxmlformats.org/officeDocument/2006/relationships/customXml" Target="../ink/ink2486.xml"/><Relationship Id="rId232" Type="http://schemas.openxmlformats.org/officeDocument/2006/relationships/customXml" Target="../ink/ink2388.xml"/><Relationship Id="rId274" Type="http://schemas.openxmlformats.org/officeDocument/2006/relationships/customXml" Target="../ink/ink2409.xml"/><Relationship Id="rId27" Type="http://schemas.openxmlformats.org/officeDocument/2006/relationships/image" Target="../media/image2244.png"/><Relationship Id="rId69" Type="http://schemas.openxmlformats.org/officeDocument/2006/relationships/image" Target="../media/image2265.png"/><Relationship Id="rId134" Type="http://schemas.openxmlformats.org/officeDocument/2006/relationships/customXml" Target="../ink/ink2339.xml"/><Relationship Id="rId80" Type="http://schemas.openxmlformats.org/officeDocument/2006/relationships/customXml" Target="../ink/ink2312.xml"/><Relationship Id="rId176" Type="http://schemas.openxmlformats.org/officeDocument/2006/relationships/customXml" Target="../ink/ink2360.xml"/><Relationship Id="rId341" Type="http://schemas.openxmlformats.org/officeDocument/2006/relationships/image" Target="../media/image2400.png"/><Relationship Id="rId383" Type="http://schemas.openxmlformats.org/officeDocument/2006/relationships/image" Target="../media/image2421.png"/><Relationship Id="rId439" Type="http://schemas.openxmlformats.org/officeDocument/2006/relationships/image" Target="../media/image2449.png"/><Relationship Id="rId201" Type="http://schemas.openxmlformats.org/officeDocument/2006/relationships/image" Target="../media/image2331.png"/><Relationship Id="rId243" Type="http://schemas.openxmlformats.org/officeDocument/2006/relationships/image" Target="../media/image2352.png"/><Relationship Id="rId285" Type="http://schemas.openxmlformats.org/officeDocument/2006/relationships/image" Target="../media/image2373.png"/><Relationship Id="rId450" Type="http://schemas.openxmlformats.org/officeDocument/2006/relationships/customXml" Target="../ink/ink2497.xml"/><Relationship Id="rId38" Type="http://schemas.openxmlformats.org/officeDocument/2006/relationships/customXml" Target="../ink/ink2291.xml"/><Relationship Id="rId103" Type="http://schemas.openxmlformats.org/officeDocument/2006/relationships/image" Target="../media/image2282.png"/><Relationship Id="rId310" Type="http://schemas.openxmlformats.org/officeDocument/2006/relationships/customXml" Target="../ink/ink2427.xml"/><Relationship Id="rId91" Type="http://schemas.openxmlformats.org/officeDocument/2006/relationships/image" Target="../media/image2276.png"/><Relationship Id="rId145" Type="http://schemas.openxmlformats.org/officeDocument/2006/relationships/image" Target="../media/image2303.png"/><Relationship Id="rId187" Type="http://schemas.openxmlformats.org/officeDocument/2006/relationships/image" Target="../media/image2324.png"/><Relationship Id="rId352" Type="http://schemas.openxmlformats.org/officeDocument/2006/relationships/customXml" Target="../ink/ink2448.xml"/><Relationship Id="rId394" Type="http://schemas.openxmlformats.org/officeDocument/2006/relationships/customXml" Target="../ink/ink2469.xml"/><Relationship Id="rId408" Type="http://schemas.openxmlformats.org/officeDocument/2006/relationships/customXml" Target="../ink/ink2476.xml"/><Relationship Id="rId212" Type="http://schemas.openxmlformats.org/officeDocument/2006/relationships/customXml" Target="../ink/ink2378.xml"/><Relationship Id="rId254" Type="http://schemas.openxmlformats.org/officeDocument/2006/relationships/customXml" Target="../ink/ink2399.xml"/><Relationship Id="rId49" Type="http://schemas.openxmlformats.org/officeDocument/2006/relationships/image" Target="../media/image2255.png"/><Relationship Id="rId114" Type="http://schemas.openxmlformats.org/officeDocument/2006/relationships/customXml" Target="../ink/ink2329.xml"/><Relationship Id="rId296" Type="http://schemas.openxmlformats.org/officeDocument/2006/relationships/customXml" Target="../ink/ink2420.xml"/><Relationship Id="rId60" Type="http://schemas.openxmlformats.org/officeDocument/2006/relationships/customXml" Target="../ink/ink2302.xml"/><Relationship Id="rId156" Type="http://schemas.openxmlformats.org/officeDocument/2006/relationships/customXml" Target="../ink/ink2350.xml"/><Relationship Id="rId198" Type="http://schemas.openxmlformats.org/officeDocument/2006/relationships/customXml" Target="../ink/ink2371.xml"/><Relationship Id="rId321" Type="http://schemas.openxmlformats.org/officeDocument/2006/relationships/image" Target="../media/image2390.png"/><Relationship Id="rId363" Type="http://schemas.openxmlformats.org/officeDocument/2006/relationships/image" Target="../media/image2411.png"/><Relationship Id="rId419" Type="http://schemas.openxmlformats.org/officeDocument/2006/relationships/image" Target="../media/image2439.png"/><Relationship Id="rId223" Type="http://schemas.openxmlformats.org/officeDocument/2006/relationships/image" Target="../media/image2342.png"/><Relationship Id="rId430" Type="http://schemas.openxmlformats.org/officeDocument/2006/relationships/customXml" Target="../ink/ink2487.xml"/><Relationship Id="rId18" Type="http://schemas.openxmlformats.org/officeDocument/2006/relationships/customXml" Target="../ink/ink2281.xml"/><Relationship Id="rId265" Type="http://schemas.openxmlformats.org/officeDocument/2006/relationships/image" Target="../media/image2363.png"/><Relationship Id="rId125" Type="http://schemas.openxmlformats.org/officeDocument/2006/relationships/image" Target="../media/image2293.png"/><Relationship Id="rId167" Type="http://schemas.openxmlformats.org/officeDocument/2006/relationships/image" Target="../media/image2314.png"/><Relationship Id="rId332" Type="http://schemas.openxmlformats.org/officeDocument/2006/relationships/customXml" Target="../ink/ink2438.xml"/><Relationship Id="rId374" Type="http://schemas.openxmlformats.org/officeDocument/2006/relationships/customXml" Target="../ink/ink2459.xml"/><Relationship Id="rId71" Type="http://schemas.openxmlformats.org/officeDocument/2006/relationships/image" Target="../media/image2266.png"/><Relationship Id="rId92" Type="http://schemas.openxmlformats.org/officeDocument/2006/relationships/customXml" Target="../ink/ink2318.xml"/><Relationship Id="rId213" Type="http://schemas.openxmlformats.org/officeDocument/2006/relationships/image" Target="../media/image2337.png"/><Relationship Id="rId234" Type="http://schemas.openxmlformats.org/officeDocument/2006/relationships/customXml" Target="../ink/ink2389.xml"/><Relationship Id="rId420" Type="http://schemas.openxmlformats.org/officeDocument/2006/relationships/customXml" Target="../ink/ink2482.xml"/><Relationship Id="rId2" Type="http://schemas.openxmlformats.org/officeDocument/2006/relationships/customXml" Target="../ink/ink2273.xml"/><Relationship Id="rId29" Type="http://schemas.openxmlformats.org/officeDocument/2006/relationships/image" Target="../media/image2245.png"/><Relationship Id="rId255" Type="http://schemas.openxmlformats.org/officeDocument/2006/relationships/image" Target="../media/image2358.png"/><Relationship Id="rId276" Type="http://schemas.openxmlformats.org/officeDocument/2006/relationships/customXml" Target="../ink/ink2410.xml"/><Relationship Id="rId297" Type="http://schemas.openxmlformats.org/officeDocument/2006/relationships/image" Target="../media/image2378.png"/><Relationship Id="rId441" Type="http://schemas.openxmlformats.org/officeDocument/2006/relationships/image" Target="../media/image2450.png"/><Relationship Id="rId40" Type="http://schemas.openxmlformats.org/officeDocument/2006/relationships/customXml" Target="../ink/ink2292.xml"/><Relationship Id="rId115" Type="http://schemas.openxmlformats.org/officeDocument/2006/relationships/image" Target="../media/image2288.png"/><Relationship Id="rId136" Type="http://schemas.openxmlformats.org/officeDocument/2006/relationships/customXml" Target="../ink/ink2340.xml"/><Relationship Id="rId157" Type="http://schemas.openxmlformats.org/officeDocument/2006/relationships/image" Target="../media/image2309.png"/><Relationship Id="rId178" Type="http://schemas.openxmlformats.org/officeDocument/2006/relationships/customXml" Target="../ink/ink2361.xml"/><Relationship Id="rId301" Type="http://schemas.openxmlformats.org/officeDocument/2006/relationships/image" Target="../media/image2380.png"/><Relationship Id="rId322" Type="http://schemas.openxmlformats.org/officeDocument/2006/relationships/customXml" Target="../ink/ink2433.xml"/><Relationship Id="rId343" Type="http://schemas.openxmlformats.org/officeDocument/2006/relationships/image" Target="../media/image2401.png"/><Relationship Id="rId364" Type="http://schemas.openxmlformats.org/officeDocument/2006/relationships/customXml" Target="../ink/ink2454.xml"/><Relationship Id="rId61" Type="http://schemas.openxmlformats.org/officeDocument/2006/relationships/image" Target="../media/image2261.png"/><Relationship Id="rId82" Type="http://schemas.openxmlformats.org/officeDocument/2006/relationships/customXml" Target="../ink/ink2313.xml"/><Relationship Id="rId199" Type="http://schemas.openxmlformats.org/officeDocument/2006/relationships/image" Target="../media/image2330.png"/><Relationship Id="rId203" Type="http://schemas.openxmlformats.org/officeDocument/2006/relationships/image" Target="../media/image2332.png"/><Relationship Id="rId385" Type="http://schemas.openxmlformats.org/officeDocument/2006/relationships/image" Target="../media/image2422.png"/><Relationship Id="rId19" Type="http://schemas.openxmlformats.org/officeDocument/2006/relationships/image" Target="../media/image2240.png"/><Relationship Id="rId224" Type="http://schemas.openxmlformats.org/officeDocument/2006/relationships/customXml" Target="../ink/ink2384.xml"/><Relationship Id="rId245" Type="http://schemas.openxmlformats.org/officeDocument/2006/relationships/image" Target="../media/image2353.png"/><Relationship Id="rId266" Type="http://schemas.openxmlformats.org/officeDocument/2006/relationships/customXml" Target="../ink/ink2405.xml"/><Relationship Id="rId287" Type="http://schemas.openxmlformats.org/officeDocument/2006/relationships/image" Target="../media/image2374.png"/><Relationship Id="rId410" Type="http://schemas.openxmlformats.org/officeDocument/2006/relationships/customXml" Target="../ink/ink2477.xml"/><Relationship Id="rId431" Type="http://schemas.openxmlformats.org/officeDocument/2006/relationships/image" Target="../media/image2445.png"/><Relationship Id="rId452" Type="http://schemas.openxmlformats.org/officeDocument/2006/relationships/customXml" Target="../ink/ink2498.xml"/><Relationship Id="rId30" Type="http://schemas.openxmlformats.org/officeDocument/2006/relationships/customXml" Target="../ink/ink2287.xml"/><Relationship Id="rId105" Type="http://schemas.openxmlformats.org/officeDocument/2006/relationships/image" Target="../media/image2283.png"/><Relationship Id="rId126" Type="http://schemas.openxmlformats.org/officeDocument/2006/relationships/customXml" Target="../ink/ink2335.xml"/><Relationship Id="rId147" Type="http://schemas.openxmlformats.org/officeDocument/2006/relationships/image" Target="../media/image2304.png"/><Relationship Id="rId168" Type="http://schemas.openxmlformats.org/officeDocument/2006/relationships/customXml" Target="../ink/ink2356.xml"/><Relationship Id="rId312" Type="http://schemas.openxmlformats.org/officeDocument/2006/relationships/customXml" Target="../ink/ink2428.xml"/><Relationship Id="rId333" Type="http://schemas.openxmlformats.org/officeDocument/2006/relationships/image" Target="../media/image2396.png"/><Relationship Id="rId354" Type="http://schemas.openxmlformats.org/officeDocument/2006/relationships/customXml" Target="../ink/ink2449.xml"/><Relationship Id="rId51" Type="http://schemas.openxmlformats.org/officeDocument/2006/relationships/image" Target="../media/image2256.png"/><Relationship Id="rId72" Type="http://schemas.openxmlformats.org/officeDocument/2006/relationships/customXml" Target="../ink/ink2308.xml"/><Relationship Id="rId93" Type="http://schemas.openxmlformats.org/officeDocument/2006/relationships/image" Target="../media/image2277.png"/><Relationship Id="rId189" Type="http://schemas.openxmlformats.org/officeDocument/2006/relationships/image" Target="../media/image2325.png"/><Relationship Id="rId375" Type="http://schemas.openxmlformats.org/officeDocument/2006/relationships/image" Target="../media/image2417.png"/><Relationship Id="rId396" Type="http://schemas.openxmlformats.org/officeDocument/2006/relationships/customXml" Target="../ink/ink2470.xml"/><Relationship Id="rId3" Type="http://schemas.openxmlformats.org/officeDocument/2006/relationships/image" Target="../media/image2232.png"/><Relationship Id="rId214" Type="http://schemas.openxmlformats.org/officeDocument/2006/relationships/customXml" Target="../ink/ink2379.xml"/><Relationship Id="rId235" Type="http://schemas.openxmlformats.org/officeDocument/2006/relationships/image" Target="../media/image2348.png"/><Relationship Id="rId256" Type="http://schemas.openxmlformats.org/officeDocument/2006/relationships/customXml" Target="../ink/ink2400.xml"/><Relationship Id="rId277" Type="http://schemas.openxmlformats.org/officeDocument/2006/relationships/image" Target="../media/image2369.png"/><Relationship Id="rId298" Type="http://schemas.openxmlformats.org/officeDocument/2006/relationships/customXml" Target="../ink/ink2421.xml"/><Relationship Id="rId400" Type="http://schemas.openxmlformats.org/officeDocument/2006/relationships/customXml" Target="../ink/ink2472.xml"/><Relationship Id="rId421" Type="http://schemas.openxmlformats.org/officeDocument/2006/relationships/image" Target="../media/image2440.png"/><Relationship Id="rId442" Type="http://schemas.openxmlformats.org/officeDocument/2006/relationships/customXml" Target="../ink/ink2493.xml"/><Relationship Id="rId116" Type="http://schemas.openxmlformats.org/officeDocument/2006/relationships/customXml" Target="../ink/ink2330.xml"/><Relationship Id="rId137" Type="http://schemas.openxmlformats.org/officeDocument/2006/relationships/image" Target="../media/image2299.png"/><Relationship Id="rId158" Type="http://schemas.openxmlformats.org/officeDocument/2006/relationships/customXml" Target="../ink/ink2351.xml"/><Relationship Id="rId302" Type="http://schemas.openxmlformats.org/officeDocument/2006/relationships/customXml" Target="../ink/ink2423.xml"/><Relationship Id="rId323" Type="http://schemas.openxmlformats.org/officeDocument/2006/relationships/image" Target="../media/image2391.png"/><Relationship Id="rId344" Type="http://schemas.openxmlformats.org/officeDocument/2006/relationships/customXml" Target="../ink/ink2444.xml"/><Relationship Id="rId20" Type="http://schemas.openxmlformats.org/officeDocument/2006/relationships/customXml" Target="../ink/ink2282.xml"/><Relationship Id="rId41" Type="http://schemas.openxmlformats.org/officeDocument/2006/relationships/image" Target="../media/image2251.png"/><Relationship Id="rId62" Type="http://schemas.openxmlformats.org/officeDocument/2006/relationships/customXml" Target="../ink/ink2303.xml"/><Relationship Id="rId83" Type="http://schemas.openxmlformats.org/officeDocument/2006/relationships/image" Target="../media/image2272.png"/><Relationship Id="rId179" Type="http://schemas.openxmlformats.org/officeDocument/2006/relationships/image" Target="../media/image2320.png"/><Relationship Id="rId365" Type="http://schemas.openxmlformats.org/officeDocument/2006/relationships/image" Target="../media/image2412.png"/><Relationship Id="rId386" Type="http://schemas.openxmlformats.org/officeDocument/2006/relationships/customXml" Target="../ink/ink2465.xml"/><Relationship Id="rId190" Type="http://schemas.openxmlformats.org/officeDocument/2006/relationships/customXml" Target="../ink/ink2367.xml"/><Relationship Id="rId204" Type="http://schemas.openxmlformats.org/officeDocument/2006/relationships/customXml" Target="../ink/ink2374.xml"/><Relationship Id="rId225" Type="http://schemas.openxmlformats.org/officeDocument/2006/relationships/image" Target="../media/image2343.png"/><Relationship Id="rId246" Type="http://schemas.openxmlformats.org/officeDocument/2006/relationships/customXml" Target="../ink/ink2395.xml"/><Relationship Id="rId267" Type="http://schemas.openxmlformats.org/officeDocument/2006/relationships/image" Target="../media/image2364.png"/><Relationship Id="rId288" Type="http://schemas.openxmlformats.org/officeDocument/2006/relationships/customXml" Target="../ink/ink2416.xml"/><Relationship Id="rId411" Type="http://schemas.openxmlformats.org/officeDocument/2006/relationships/image" Target="../media/image2435.png"/><Relationship Id="rId432" Type="http://schemas.openxmlformats.org/officeDocument/2006/relationships/customXml" Target="../ink/ink2488.xml"/><Relationship Id="rId453" Type="http://schemas.openxmlformats.org/officeDocument/2006/relationships/image" Target="../media/image2456.png"/><Relationship Id="rId106" Type="http://schemas.openxmlformats.org/officeDocument/2006/relationships/customXml" Target="../ink/ink2325.xml"/><Relationship Id="rId127" Type="http://schemas.openxmlformats.org/officeDocument/2006/relationships/image" Target="../media/image2294.png"/><Relationship Id="rId313" Type="http://schemas.openxmlformats.org/officeDocument/2006/relationships/image" Target="../media/image2386.png"/><Relationship Id="rId10" Type="http://schemas.openxmlformats.org/officeDocument/2006/relationships/customXml" Target="../ink/ink2277.xml"/><Relationship Id="rId31" Type="http://schemas.openxmlformats.org/officeDocument/2006/relationships/image" Target="../media/image2246.png"/><Relationship Id="rId52" Type="http://schemas.openxmlformats.org/officeDocument/2006/relationships/customXml" Target="../ink/ink2298.xml"/><Relationship Id="rId73" Type="http://schemas.openxmlformats.org/officeDocument/2006/relationships/image" Target="../media/image2267.png"/><Relationship Id="rId94" Type="http://schemas.openxmlformats.org/officeDocument/2006/relationships/customXml" Target="../ink/ink2319.xml"/><Relationship Id="rId148" Type="http://schemas.openxmlformats.org/officeDocument/2006/relationships/customXml" Target="../ink/ink2346.xml"/><Relationship Id="rId169" Type="http://schemas.openxmlformats.org/officeDocument/2006/relationships/image" Target="../media/image2315.png"/><Relationship Id="rId334" Type="http://schemas.openxmlformats.org/officeDocument/2006/relationships/customXml" Target="../ink/ink2439.xml"/><Relationship Id="rId355" Type="http://schemas.openxmlformats.org/officeDocument/2006/relationships/image" Target="../media/image2407.png"/><Relationship Id="rId376" Type="http://schemas.openxmlformats.org/officeDocument/2006/relationships/customXml" Target="../ink/ink2460.xml"/><Relationship Id="rId397" Type="http://schemas.openxmlformats.org/officeDocument/2006/relationships/image" Target="../media/image2428.png"/><Relationship Id="rId4" Type="http://schemas.openxmlformats.org/officeDocument/2006/relationships/customXml" Target="../ink/ink2274.xml"/><Relationship Id="rId180" Type="http://schemas.openxmlformats.org/officeDocument/2006/relationships/customXml" Target="../ink/ink2362.xml"/><Relationship Id="rId215" Type="http://schemas.openxmlformats.org/officeDocument/2006/relationships/image" Target="../media/image2338.png"/><Relationship Id="rId236" Type="http://schemas.openxmlformats.org/officeDocument/2006/relationships/customXml" Target="../ink/ink2390.xml"/><Relationship Id="rId257" Type="http://schemas.openxmlformats.org/officeDocument/2006/relationships/image" Target="../media/image2359.png"/><Relationship Id="rId278" Type="http://schemas.openxmlformats.org/officeDocument/2006/relationships/customXml" Target="../ink/ink2411.xml"/><Relationship Id="rId401" Type="http://schemas.openxmlformats.org/officeDocument/2006/relationships/image" Target="../media/image2430.png"/><Relationship Id="rId422" Type="http://schemas.openxmlformats.org/officeDocument/2006/relationships/customXml" Target="../ink/ink2483.xml"/><Relationship Id="rId443" Type="http://schemas.openxmlformats.org/officeDocument/2006/relationships/image" Target="../media/image2451.png"/><Relationship Id="rId303" Type="http://schemas.openxmlformats.org/officeDocument/2006/relationships/image" Target="../media/image2381.png"/><Relationship Id="rId42" Type="http://schemas.openxmlformats.org/officeDocument/2006/relationships/customXml" Target="../ink/ink2293.xml"/><Relationship Id="rId84" Type="http://schemas.openxmlformats.org/officeDocument/2006/relationships/customXml" Target="../ink/ink2314.xml"/><Relationship Id="rId138" Type="http://schemas.openxmlformats.org/officeDocument/2006/relationships/customXml" Target="../ink/ink2341.xml"/><Relationship Id="rId345" Type="http://schemas.openxmlformats.org/officeDocument/2006/relationships/image" Target="../media/image2402.png"/><Relationship Id="rId387" Type="http://schemas.openxmlformats.org/officeDocument/2006/relationships/image" Target="../media/image2423.png"/><Relationship Id="rId191" Type="http://schemas.openxmlformats.org/officeDocument/2006/relationships/image" Target="../media/image2326.png"/><Relationship Id="rId205" Type="http://schemas.openxmlformats.org/officeDocument/2006/relationships/image" Target="../media/image2333.png"/><Relationship Id="rId247" Type="http://schemas.openxmlformats.org/officeDocument/2006/relationships/image" Target="../media/image2354.png"/><Relationship Id="rId412" Type="http://schemas.openxmlformats.org/officeDocument/2006/relationships/customXml" Target="../ink/ink2478.xml"/><Relationship Id="rId107" Type="http://schemas.openxmlformats.org/officeDocument/2006/relationships/image" Target="../media/image2284.png"/><Relationship Id="rId289" Type="http://schemas.openxmlformats.org/officeDocument/2006/relationships/image" Target="../media/image1549.png"/><Relationship Id="rId454" Type="http://schemas.openxmlformats.org/officeDocument/2006/relationships/customXml" Target="../ink/ink2499.xml"/><Relationship Id="rId11" Type="http://schemas.openxmlformats.org/officeDocument/2006/relationships/image" Target="../media/image2236.png"/><Relationship Id="rId53" Type="http://schemas.openxmlformats.org/officeDocument/2006/relationships/image" Target="../media/image2257.png"/><Relationship Id="rId149" Type="http://schemas.openxmlformats.org/officeDocument/2006/relationships/image" Target="../media/image2305.png"/><Relationship Id="rId314" Type="http://schemas.openxmlformats.org/officeDocument/2006/relationships/customXml" Target="../ink/ink2429.xml"/><Relationship Id="rId356" Type="http://schemas.openxmlformats.org/officeDocument/2006/relationships/customXml" Target="../ink/ink2450.xml"/><Relationship Id="rId398" Type="http://schemas.openxmlformats.org/officeDocument/2006/relationships/customXml" Target="../ink/ink2471.xml"/><Relationship Id="rId95" Type="http://schemas.openxmlformats.org/officeDocument/2006/relationships/image" Target="../media/image2278.png"/><Relationship Id="rId160" Type="http://schemas.openxmlformats.org/officeDocument/2006/relationships/customXml" Target="../ink/ink2352.xml"/><Relationship Id="rId216" Type="http://schemas.openxmlformats.org/officeDocument/2006/relationships/customXml" Target="../ink/ink2380.xml"/><Relationship Id="rId423" Type="http://schemas.openxmlformats.org/officeDocument/2006/relationships/image" Target="../media/image2441.png"/><Relationship Id="rId258" Type="http://schemas.openxmlformats.org/officeDocument/2006/relationships/customXml" Target="../ink/ink2401.xml"/><Relationship Id="rId22" Type="http://schemas.openxmlformats.org/officeDocument/2006/relationships/customXml" Target="../ink/ink2283.xml"/><Relationship Id="rId64" Type="http://schemas.openxmlformats.org/officeDocument/2006/relationships/customXml" Target="../ink/ink2304.xml"/><Relationship Id="rId118" Type="http://schemas.openxmlformats.org/officeDocument/2006/relationships/customXml" Target="../ink/ink2331.xml"/><Relationship Id="rId325" Type="http://schemas.openxmlformats.org/officeDocument/2006/relationships/image" Target="../media/image2392.png"/><Relationship Id="rId367" Type="http://schemas.openxmlformats.org/officeDocument/2006/relationships/image" Target="../media/image2413.png"/><Relationship Id="rId171" Type="http://schemas.openxmlformats.org/officeDocument/2006/relationships/image" Target="../media/image2316.png"/><Relationship Id="rId227" Type="http://schemas.openxmlformats.org/officeDocument/2006/relationships/image" Target="../media/image2344.png"/><Relationship Id="rId269" Type="http://schemas.openxmlformats.org/officeDocument/2006/relationships/image" Target="../media/image2365.png"/><Relationship Id="rId434" Type="http://schemas.openxmlformats.org/officeDocument/2006/relationships/customXml" Target="../ink/ink2489.xml"/><Relationship Id="rId33" Type="http://schemas.openxmlformats.org/officeDocument/2006/relationships/image" Target="../media/image2247.png"/><Relationship Id="rId129" Type="http://schemas.openxmlformats.org/officeDocument/2006/relationships/image" Target="../media/image2295.png"/><Relationship Id="rId280" Type="http://schemas.openxmlformats.org/officeDocument/2006/relationships/customXml" Target="../ink/ink2412.xml"/><Relationship Id="rId336" Type="http://schemas.openxmlformats.org/officeDocument/2006/relationships/customXml" Target="../ink/ink2440.xml"/><Relationship Id="rId75" Type="http://schemas.openxmlformats.org/officeDocument/2006/relationships/image" Target="../media/image2268.png"/><Relationship Id="rId140" Type="http://schemas.openxmlformats.org/officeDocument/2006/relationships/customXml" Target="../ink/ink2342.xml"/><Relationship Id="rId182" Type="http://schemas.openxmlformats.org/officeDocument/2006/relationships/customXml" Target="../ink/ink2363.xml"/><Relationship Id="rId378" Type="http://schemas.openxmlformats.org/officeDocument/2006/relationships/customXml" Target="../ink/ink2461.xml"/><Relationship Id="rId403" Type="http://schemas.openxmlformats.org/officeDocument/2006/relationships/image" Target="../media/image2431.png"/><Relationship Id="rId6" Type="http://schemas.openxmlformats.org/officeDocument/2006/relationships/customXml" Target="../ink/ink2275.xml"/><Relationship Id="rId238" Type="http://schemas.openxmlformats.org/officeDocument/2006/relationships/customXml" Target="../ink/ink2391.xml"/><Relationship Id="rId445" Type="http://schemas.openxmlformats.org/officeDocument/2006/relationships/image" Target="../media/image2452.png"/><Relationship Id="rId291" Type="http://schemas.openxmlformats.org/officeDocument/2006/relationships/image" Target="../media/image2375.png"/><Relationship Id="rId305" Type="http://schemas.openxmlformats.org/officeDocument/2006/relationships/image" Target="../media/image2382.png"/><Relationship Id="rId347" Type="http://schemas.openxmlformats.org/officeDocument/2006/relationships/image" Target="../media/image2403.png"/><Relationship Id="rId44" Type="http://schemas.openxmlformats.org/officeDocument/2006/relationships/customXml" Target="../ink/ink2294.xml"/><Relationship Id="rId86" Type="http://schemas.openxmlformats.org/officeDocument/2006/relationships/customXml" Target="../ink/ink2315.xml"/><Relationship Id="rId151" Type="http://schemas.openxmlformats.org/officeDocument/2006/relationships/image" Target="../media/image2306.png"/><Relationship Id="rId389" Type="http://schemas.openxmlformats.org/officeDocument/2006/relationships/image" Target="../media/image2424.png"/><Relationship Id="rId193" Type="http://schemas.openxmlformats.org/officeDocument/2006/relationships/image" Target="../media/image2327.png"/><Relationship Id="rId207" Type="http://schemas.openxmlformats.org/officeDocument/2006/relationships/image" Target="../media/image2334.png"/><Relationship Id="rId249" Type="http://schemas.openxmlformats.org/officeDocument/2006/relationships/image" Target="../media/image2355.png"/><Relationship Id="rId414" Type="http://schemas.openxmlformats.org/officeDocument/2006/relationships/customXml" Target="../ink/ink2479.xml"/><Relationship Id="rId13" Type="http://schemas.openxmlformats.org/officeDocument/2006/relationships/image" Target="../media/image2237.png"/><Relationship Id="rId109" Type="http://schemas.openxmlformats.org/officeDocument/2006/relationships/image" Target="../media/image2285.png"/><Relationship Id="rId260" Type="http://schemas.openxmlformats.org/officeDocument/2006/relationships/customXml" Target="../ink/ink2402.xml"/><Relationship Id="rId316" Type="http://schemas.openxmlformats.org/officeDocument/2006/relationships/customXml" Target="../ink/ink2430.xml"/><Relationship Id="rId55" Type="http://schemas.openxmlformats.org/officeDocument/2006/relationships/image" Target="../media/image2258.png"/><Relationship Id="rId97" Type="http://schemas.openxmlformats.org/officeDocument/2006/relationships/image" Target="../media/image2279.png"/><Relationship Id="rId120" Type="http://schemas.openxmlformats.org/officeDocument/2006/relationships/customXml" Target="../ink/ink2332.xml"/><Relationship Id="rId358" Type="http://schemas.openxmlformats.org/officeDocument/2006/relationships/customXml" Target="../ink/ink2451.xml"/><Relationship Id="rId162" Type="http://schemas.openxmlformats.org/officeDocument/2006/relationships/customXml" Target="../ink/ink2353.xml"/><Relationship Id="rId218" Type="http://schemas.openxmlformats.org/officeDocument/2006/relationships/customXml" Target="../ink/ink2381.xml"/><Relationship Id="rId425" Type="http://schemas.openxmlformats.org/officeDocument/2006/relationships/image" Target="../media/image2442.png"/><Relationship Id="rId271" Type="http://schemas.openxmlformats.org/officeDocument/2006/relationships/image" Target="../media/image2366.png"/><Relationship Id="rId24" Type="http://schemas.openxmlformats.org/officeDocument/2006/relationships/customXml" Target="../ink/ink2284.xml"/><Relationship Id="rId66" Type="http://schemas.openxmlformats.org/officeDocument/2006/relationships/customXml" Target="../ink/ink2305.xml"/><Relationship Id="rId131" Type="http://schemas.openxmlformats.org/officeDocument/2006/relationships/image" Target="../media/image2296.png"/><Relationship Id="rId327" Type="http://schemas.openxmlformats.org/officeDocument/2006/relationships/image" Target="../media/image2393.png"/><Relationship Id="rId369" Type="http://schemas.openxmlformats.org/officeDocument/2006/relationships/image" Target="../media/image2414.png"/><Relationship Id="rId173" Type="http://schemas.openxmlformats.org/officeDocument/2006/relationships/image" Target="../media/image2317.png"/><Relationship Id="rId229" Type="http://schemas.openxmlformats.org/officeDocument/2006/relationships/image" Target="../media/image2345.png"/><Relationship Id="rId380" Type="http://schemas.openxmlformats.org/officeDocument/2006/relationships/customXml" Target="../ink/ink2462.xml"/><Relationship Id="rId436" Type="http://schemas.openxmlformats.org/officeDocument/2006/relationships/customXml" Target="../ink/ink2490.xml"/><Relationship Id="rId240" Type="http://schemas.openxmlformats.org/officeDocument/2006/relationships/customXml" Target="../ink/ink2392.xml"/><Relationship Id="rId35" Type="http://schemas.openxmlformats.org/officeDocument/2006/relationships/image" Target="../media/image2248.png"/><Relationship Id="rId77" Type="http://schemas.openxmlformats.org/officeDocument/2006/relationships/image" Target="../media/image2269.png"/><Relationship Id="rId100" Type="http://schemas.openxmlformats.org/officeDocument/2006/relationships/customXml" Target="../ink/ink2322.xml"/><Relationship Id="rId282" Type="http://schemas.openxmlformats.org/officeDocument/2006/relationships/customXml" Target="../ink/ink2413.xml"/><Relationship Id="rId338" Type="http://schemas.openxmlformats.org/officeDocument/2006/relationships/customXml" Target="../ink/ink2441.xml"/><Relationship Id="rId8" Type="http://schemas.openxmlformats.org/officeDocument/2006/relationships/customXml" Target="../ink/ink2276.xml"/><Relationship Id="rId142" Type="http://schemas.openxmlformats.org/officeDocument/2006/relationships/customXml" Target="../ink/ink2343.xml"/><Relationship Id="rId184" Type="http://schemas.openxmlformats.org/officeDocument/2006/relationships/customXml" Target="../ink/ink2364.xml"/><Relationship Id="rId391" Type="http://schemas.openxmlformats.org/officeDocument/2006/relationships/image" Target="../media/image2425.png"/><Relationship Id="rId405" Type="http://schemas.openxmlformats.org/officeDocument/2006/relationships/image" Target="../media/image2432.png"/><Relationship Id="rId447" Type="http://schemas.openxmlformats.org/officeDocument/2006/relationships/image" Target="../media/image2453.png"/><Relationship Id="rId251" Type="http://schemas.openxmlformats.org/officeDocument/2006/relationships/image" Target="../media/image2356.png"/><Relationship Id="rId46" Type="http://schemas.openxmlformats.org/officeDocument/2006/relationships/customXml" Target="../ink/ink2295.xml"/><Relationship Id="rId293" Type="http://schemas.openxmlformats.org/officeDocument/2006/relationships/image" Target="../media/image2376.png"/><Relationship Id="rId307" Type="http://schemas.openxmlformats.org/officeDocument/2006/relationships/image" Target="../media/image2383.png"/><Relationship Id="rId349" Type="http://schemas.openxmlformats.org/officeDocument/2006/relationships/image" Target="../media/image2404.png"/><Relationship Id="rId88" Type="http://schemas.openxmlformats.org/officeDocument/2006/relationships/customXml" Target="../ink/ink2316.xml"/><Relationship Id="rId111" Type="http://schemas.openxmlformats.org/officeDocument/2006/relationships/image" Target="../media/image2286.png"/><Relationship Id="rId153" Type="http://schemas.openxmlformats.org/officeDocument/2006/relationships/image" Target="../media/image2307.png"/><Relationship Id="rId195" Type="http://schemas.openxmlformats.org/officeDocument/2006/relationships/image" Target="../media/image2328.png"/><Relationship Id="rId209" Type="http://schemas.openxmlformats.org/officeDocument/2006/relationships/image" Target="../media/image2335.png"/><Relationship Id="rId360" Type="http://schemas.openxmlformats.org/officeDocument/2006/relationships/customXml" Target="../ink/ink2452.xml"/><Relationship Id="rId416" Type="http://schemas.openxmlformats.org/officeDocument/2006/relationships/customXml" Target="../ink/ink2480.xml"/><Relationship Id="rId220" Type="http://schemas.openxmlformats.org/officeDocument/2006/relationships/customXml" Target="../ink/ink2382.xml"/><Relationship Id="rId15" Type="http://schemas.openxmlformats.org/officeDocument/2006/relationships/image" Target="../media/image2238.png"/><Relationship Id="rId57" Type="http://schemas.openxmlformats.org/officeDocument/2006/relationships/image" Target="../media/image2259.png"/><Relationship Id="rId262" Type="http://schemas.openxmlformats.org/officeDocument/2006/relationships/customXml" Target="../ink/ink2403.xml"/><Relationship Id="rId318" Type="http://schemas.openxmlformats.org/officeDocument/2006/relationships/customXml" Target="../ink/ink2431.xml"/><Relationship Id="rId99" Type="http://schemas.openxmlformats.org/officeDocument/2006/relationships/image" Target="../media/image2280.png"/><Relationship Id="rId122" Type="http://schemas.openxmlformats.org/officeDocument/2006/relationships/customXml" Target="../ink/ink2333.xml"/><Relationship Id="rId164" Type="http://schemas.openxmlformats.org/officeDocument/2006/relationships/customXml" Target="../ink/ink2354.xml"/><Relationship Id="rId371" Type="http://schemas.openxmlformats.org/officeDocument/2006/relationships/image" Target="../media/image2415.png"/><Relationship Id="rId427" Type="http://schemas.openxmlformats.org/officeDocument/2006/relationships/image" Target="../media/image2443.png"/><Relationship Id="rId26" Type="http://schemas.openxmlformats.org/officeDocument/2006/relationships/customXml" Target="../ink/ink2285.xml"/><Relationship Id="rId231" Type="http://schemas.openxmlformats.org/officeDocument/2006/relationships/image" Target="../media/image2346.png"/><Relationship Id="rId273" Type="http://schemas.openxmlformats.org/officeDocument/2006/relationships/image" Target="../media/image2367.png"/><Relationship Id="rId329" Type="http://schemas.openxmlformats.org/officeDocument/2006/relationships/image" Target="../media/image2394.png"/><Relationship Id="rId68" Type="http://schemas.openxmlformats.org/officeDocument/2006/relationships/customXml" Target="../ink/ink2306.xml"/><Relationship Id="rId133" Type="http://schemas.openxmlformats.org/officeDocument/2006/relationships/image" Target="../media/image2297.png"/><Relationship Id="rId175" Type="http://schemas.openxmlformats.org/officeDocument/2006/relationships/image" Target="../media/image2318.png"/><Relationship Id="rId340" Type="http://schemas.openxmlformats.org/officeDocument/2006/relationships/customXml" Target="../ink/ink2442.xml"/><Relationship Id="rId200" Type="http://schemas.openxmlformats.org/officeDocument/2006/relationships/customXml" Target="../ink/ink2372.xml"/><Relationship Id="rId382" Type="http://schemas.openxmlformats.org/officeDocument/2006/relationships/customXml" Target="../ink/ink2463.xml"/><Relationship Id="rId438" Type="http://schemas.openxmlformats.org/officeDocument/2006/relationships/customXml" Target="../ink/ink2491.xml"/><Relationship Id="rId242" Type="http://schemas.openxmlformats.org/officeDocument/2006/relationships/customXml" Target="../ink/ink2393.xml"/><Relationship Id="rId284" Type="http://schemas.openxmlformats.org/officeDocument/2006/relationships/customXml" Target="../ink/ink2414.xml"/><Relationship Id="rId37" Type="http://schemas.openxmlformats.org/officeDocument/2006/relationships/image" Target="../media/image2249.png"/><Relationship Id="rId79" Type="http://schemas.openxmlformats.org/officeDocument/2006/relationships/image" Target="../media/image2270.png"/><Relationship Id="rId102" Type="http://schemas.openxmlformats.org/officeDocument/2006/relationships/customXml" Target="../ink/ink2323.xml"/><Relationship Id="rId144" Type="http://schemas.openxmlformats.org/officeDocument/2006/relationships/customXml" Target="../ink/ink2344.xml"/><Relationship Id="rId90" Type="http://schemas.openxmlformats.org/officeDocument/2006/relationships/customXml" Target="../ink/ink2317.xml"/><Relationship Id="rId186" Type="http://schemas.openxmlformats.org/officeDocument/2006/relationships/customXml" Target="../ink/ink2365.xml"/><Relationship Id="rId351" Type="http://schemas.openxmlformats.org/officeDocument/2006/relationships/image" Target="../media/image2405.png"/><Relationship Id="rId393" Type="http://schemas.openxmlformats.org/officeDocument/2006/relationships/image" Target="../media/image2426.png"/><Relationship Id="rId407" Type="http://schemas.openxmlformats.org/officeDocument/2006/relationships/image" Target="../media/image2433.png"/><Relationship Id="rId449" Type="http://schemas.openxmlformats.org/officeDocument/2006/relationships/image" Target="../media/image2454.png"/><Relationship Id="rId211" Type="http://schemas.openxmlformats.org/officeDocument/2006/relationships/image" Target="../media/image2336.png"/><Relationship Id="rId253" Type="http://schemas.openxmlformats.org/officeDocument/2006/relationships/image" Target="../media/image2357.png"/><Relationship Id="rId295" Type="http://schemas.openxmlformats.org/officeDocument/2006/relationships/image" Target="../media/image2377.png"/><Relationship Id="rId309" Type="http://schemas.openxmlformats.org/officeDocument/2006/relationships/image" Target="../media/image2384.png"/><Relationship Id="rId48" Type="http://schemas.openxmlformats.org/officeDocument/2006/relationships/customXml" Target="../ink/ink2296.xml"/><Relationship Id="rId113" Type="http://schemas.openxmlformats.org/officeDocument/2006/relationships/image" Target="../media/image2287.png"/><Relationship Id="rId320" Type="http://schemas.openxmlformats.org/officeDocument/2006/relationships/customXml" Target="../ink/ink2432.xml"/><Relationship Id="rId155" Type="http://schemas.openxmlformats.org/officeDocument/2006/relationships/image" Target="../media/image2308.png"/><Relationship Id="rId197" Type="http://schemas.openxmlformats.org/officeDocument/2006/relationships/image" Target="../media/image2329.png"/><Relationship Id="rId362" Type="http://schemas.openxmlformats.org/officeDocument/2006/relationships/customXml" Target="../ink/ink2453.xml"/><Relationship Id="rId418" Type="http://schemas.openxmlformats.org/officeDocument/2006/relationships/customXml" Target="../ink/ink2481.xml"/><Relationship Id="rId222" Type="http://schemas.openxmlformats.org/officeDocument/2006/relationships/customXml" Target="../ink/ink2383.xml"/><Relationship Id="rId264" Type="http://schemas.openxmlformats.org/officeDocument/2006/relationships/customXml" Target="../ink/ink2404.xml"/><Relationship Id="rId17" Type="http://schemas.openxmlformats.org/officeDocument/2006/relationships/image" Target="../media/image2239.png"/><Relationship Id="rId59" Type="http://schemas.openxmlformats.org/officeDocument/2006/relationships/image" Target="../media/image2260.png"/><Relationship Id="rId124" Type="http://schemas.openxmlformats.org/officeDocument/2006/relationships/customXml" Target="../ink/ink2334.xml"/><Relationship Id="rId70" Type="http://schemas.openxmlformats.org/officeDocument/2006/relationships/customXml" Target="../ink/ink2307.xml"/><Relationship Id="rId166" Type="http://schemas.openxmlformats.org/officeDocument/2006/relationships/customXml" Target="../ink/ink2355.xml"/><Relationship Id="rId331" Type="http://schemas.openxmlformats.org/officeDocument/2006/relationships/image" Target="../media/image2395.png"/><Relationship Id="rId373" Type="http://schemas.openxmlformats.org/officeDocument/2006/relationships/image" Target="../media/image2416.png"/><Relationship Id="rId429" Type="http://schemas.openxmlformats.org/officeDocument/2006/relationships/image" Target="../media/image2444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347.png"/><Relationship Id="rId440" Type="http://schemas.openxmlformats.org/officeDocument/2006/relationships/customXml" Target="../ink/ink2492.xml"/><Relationship Id="rId28" Type="http://schemas.openxmlformats.org/officeDocument/2006/relationships/customXml" Target="../ink/ink2286.xml"/><Relationship Id="rId275" Type="http://schemas.openxmlformats.org/officeDocument/2006/relationships/image" Target="../media/image2368.png"/><Relationship Id="rId300" Type="http://schemas.openxmlformats.org/officeDocument/2006/relationships/customXml" Target="../ink/ink2422.xml"/><Relationship Id="rId81" Type="http://schemas.openxmlformats.org/officeDocument/2006/relationships/image" Target="../media/image2271.png"/><Relationship Id="rId135" Type="http://schemas.openxmlformats.org/officeDocument/2006/relationships/image" Target="../media/image2298.png"/><Relationship Id="rId177" Type="http://schemas.openxmlformats.org/officeDocument/2006/relationships/image" Target="../media/image2319.png"/><Relationship Id="rId342" Type="http://schemas.openxmlformats.org/officeDocument/2006/relationships/customXml" Target="../ink/ink2443.xml"/><Relationship Id="rId384" Type="http://schemas.openxmlformats.org/officeDocument/2006/relationships/customXml" Target="../ink/ink2464.xml"/><Relationship Id="rId202" Type="http://schemas.openxmlformats.org/officeDocument/2006/relationships/customXml" Target="../ink/ink2373.xml"/><Relationship Id="rId244" Type="http://schemas.openxmlformats.org/officeDocument/2006/relationships/customXml" Target="../ink/ink2394.xml"/><Relationship Id="rId39" Type="http://schemas.openxmlformats.org/officeDocument/2006/relationships/image" Target="../media/image2250.png"/><Relationship Id="rId286" Type="http://schemas.openxmlformats.org/officeDocument/2006/relationships/customXml" Target="../ink/ink2415.xml"/><Relationship Id="rId451" Type="http://schemas.openxmlformats.org/officeDocument/2006/relationships/image" Target="../media/image2455.png"/><Relationship Id="rId50" Type="http://schemas.openxmlformats.org/officeDocument/2006/relationships/customXml" Target="../ink/ink2297.xml"/><Relationship Id="rId104" Type="http://schemas.openxmlformats.org/officeDocument/2006/relationships/customXml" Target="../ink/ink2324.xml"/><Relationship Id="rId146" Type="http://schemas.openxmlformats.org/officeDocument/2006/relationships/customXml" Target="../ink/ink2345.xml"/><Relationship Id="rId188" Type="http://schemas.openxmlformats.org/officeDocument/2006/relationships/customXml" Target="../ink/ink2366.xml"/><Relationship Id="rId311" Type="http://schemas.openxmlformats.org/officeDocument/2006/relationships/image" Target="../media/image2385.png"/><Relationship Id="rId353" Type="http://schemas.openxmlformats.org/officeDocument/2006/relationships/image" Target="../media/image2406.png"/><Relationship Id="rId395" Type="http://schemas.openxmlformats.org/officeDocument/2006/relationships/image" Target="../media/image2427.png"/><Relationship Id="rId409" Type="http://schemas.openxmlformats.org/officeDocument/2006/relationships/image" Target="../media/image2434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13.png"/><Relationship Id="rId21" Type="http://schemas.openxmlformats.org/officeDocument/2006/relationships/image" Target="../media/image2465.png"/><Relationship Id="rId324" Type="http://schemas.openxmlformats.org/officeDocument/2006/relationships/customXml" Target="../ink/ink2661.xml"/><Relationship Id="rId531" Type="http://schemas.openxmlformats.org/officeDocument/2006/relationships/customXml" Target="../ink/ink2765.xml"/><Relationship Id="rId170" Type="http://schemas.openxmlformats.org/officeDocument/2006/relationships/customXml" Target="../ink/ink2584.xml"/><Relationship Id="rId268" Type="http://schemas.openxmlformats.org/officeDocument/2006/relationships/customXml" Target="../ink/ink2633.xml"/><Relationship Id="rId475" Type="http://schemas.openxmlformats.org/officeDocument/2006/relationships/image" Target="../media/image2691.png"/><Relationship Id="rId32" Type="http://schemas.openxmlformats.org/officeDocument/2006/relationships/customXml" Target="../ink/ink2515.xml"/><Relationship Id="rId128" Type="http://schemas.openxmlformats.org/officeDocument/2006/relationships/customXml" Target="../ink/ink2563.xml"/><Relationship Id="rId335" Type="http://schemas.openxmlformats.org/officeDocument/2006/relationships/image" Target="../media/image2621.png"/><Relationship Id="rId542" Type="http://schemas.openxmlformats.org/officeDocument/2006/relationships/image" Target="../media/image2724.png"/><Relationship Id="rId181" Type="http://schemas.openxmlformats.org/officeDocument/2006/relationships/image" Target="../media/image2544.png"/><Relationship Id="rId402" Type="http://schemas.openxmlformats.org/officeDocument/2006/relationships/customXml" Target="../ink/ink2700.xml"/><Relationship Id="rId279" Type="http://schemas.openxmlformats.org/officeDocument/2006/relationships/image" Target="../media/image2593.png"/><Relationship Id="rId486" Type="http://schemas.openxmlformats.org/officeDocument/2006/relationships/customXml" Target="../ink/ink2742.xml"/><Relationship Id="rId43" Type="http://schemas.openxmlformats.org/officeDocument/2006/relationships/image" Target="../media/image2476.png"/><Relationship Id="rId139" Type="http://schemas.openxmlformats.org/officeDocument/2006/relationships/image" Target="../media/image2523.png"/><Relationship Id="rId346" Type="http://schemas.openxmlformats.org/officeDocument/2006/relationships/customXml" Target="../ink/ink2672.xml"/><Relationship Id="rId553" Type="http://schemas.openxmlformats.org/officeDocument/2006/relationships/customXml" Target="../ink/ink2776.xml"/><Relationship Id="rId192" Type="http://schemas.openxmlformats.org/officeDocument/2006/relationships/customXml" Target="../ink/ink2595.xml"/><Relationship Id="rId206" Type="http://schemas.openxmlformats.org/officeDocument/2006/relationships/customXml" Target="../ink/ink2602.xml"/><Relationship Id="rId413" Type="http://schemas.openxmlformats.org/officeDocument/2006/relationships/image" Target="../media/image2660.png"/><Relationship Id="rId497" Type="http://schemas.openxmlformats.org/officeDocument/2006/relationships/image" Target="../media/image2702.png"/><Relationship Id="rId357" Type="http://schemas.openxmlformats.org/officeDocument/2006/relationships/image" Target="../media/image2632.png"/><Relationship Id="rId54" Type="http://schemas.openxmlformats.org/officeDocument/2006/relationships/customXml" Target="../ink/ink2526.xml"/><Relationship Id="rId217" Type="http://schemas.openxmlformats.org/officeDocument/2006/relationships/image" Target="../media/image2562.png"/><Relationship Id="rId564" Type="http://schemas.openxmlformats.org/officeDocument/2006/relationships/image" Target="../media/image2735.png"/><Relationship Id="rId424" Type="http://schemas.openxmlformats.org/officeDocument/2006/relationships/customXml" Target="../ink/ink2711.xml"/><Relationship Id="rId270" Type="http://schemas.openxmlformats.org/officeDocument/2006/relationships/customXml" Target="../ink/ink2634.xml"/><Relationship Id="rId65" Type="http://schemas.openxmlformats.org/officeDocument/2006/relationships/image" Target="../media/image2487.png"/><Relationship Id="rId130" Type="http://schemas.openxmlformats.org/officeDocument/2006/relationships/customXml" Target="../ink/ink2564.xml"/><Relationship Id="rId368" Type="http://schemas.openxmlformats.org/officeDocument/2006/relationships/customXml" Target="../ink/ink2683.xml"/><Relationship Id="rId172" Type="http://schemas.openxmlformats.org/officeDocument/2006/relationships/customXml" Target="../ink/ink2585.xml"/><Relationship Id="rId228" Type="http://schemas.openxmlformats.org/officeDocument/2006/relationships/customXml" Target="../ink/ink2613.xml"/><Relationship Id="rId435" Type="http://schemas.openxmlformats.org/officeDocument/2006/relationships/image" Target="../media/image2671.png"/><Relationship Id="rId477" Type="http://schemas.openxmlformats.org/officeDocument/2006/relationships/image" Target="../media/image2692.png"/><Relationship Id="rId281" Type="http://schemas.openxmlformats.org/officeDocument/2006/relationships/image" Target="../media/image2594.png"/><Relationship Id="rId337" Type="http://schemas.openxmlformats.org/officeDocument/2006/relationships/image" Target="../media/image2622.png"/><Relationship Id="rId502" Type="http://schemas.openxmlformats.org/officeDocument/2006/relationships/customXml" Target="../ink/ink2750.xml"/><Relationship Id="rId34" Type="http://schemas.openxmlformats.org/officeDocument/2006/relationships/customXml" Target="../ink/ink2516.xml"/><Relationship Id="rId76" Type="http://schemas.openxmlformats.org/officeDocument/2006/relationships/customXml" Target="../ink/ink2537.xml"/><Relationship Id="rId141" Type="http://schemas.openxmlformats.org/officeDocument/2006/relationships/image" Target="../media/image2524.png"/><Relationship Id="rId379" Type="http://schemas.openxmlformats.org/officeDocument/2006/relationships/image" Target="../media/image2643.png"/><Relationship Id="rId544" Type="http://schemas.openxmlformats.org/officeDocument/2006/relationships/image" Target="../media/image2725.png"/><Relationship Id="rId7" Type="http://schemas.openxmlformats.org/officeDocument/2006/relationships/image" Target="../media/image2459.png"/><Relationship Id="rId183" Type="http://schemas.openxmlformats.org/officeDocument/2006/relationships/image" Target="../media/image2545.png"/><Relationship Id="rId239" Type="http://schemas.openxmlformats.org/officeDocument/2006/relationships/image" Target="../media/image2573.png"/><Relationship Id="rId390" Type="http://schemas.openxmlformats.org/officeDocument/2006/relationships/customXml" Target="../ink/ink2694.xml"/><Relationship Id="rId404" Type="http://schemas.openxmlformats.org/officeDocument/2006/relationships/customXml" Target="../ink/ink2701.xml"/><Relationship Id="rId446" Type="http://schemas.openxmlformats.org/officeDocument/2006/relationships/customXml" Target="../ink/ink2722.xml"/><Relationship Id="rId250" Type="http://schemas.openxmlformats.org/officeDocument/2006/relationships/customXml" Target="../ink/ink2624.xml"/><Relationship Id="rId292" Type="http://schemas.openxmlformats.org/officeDocument/2006/relationships/customXml" Target="../ink/ink2645.xml"/><Relationship Id="rId306" Type="http://schemas.openxmlformats.org/officeDocument/2006/relationships/customXml" Target="../ink/ink2652.xml"/><Relationship Id="rId488" Type="http://schemas.openxmlformats.org/officeDocument/2006/relationships/customXml" Target="../ink/ink2743.xml"/><Relationship Id="rId45" Type="http://schemas.openxmlformats.org/officeDocument/2006/relationships/image" Target="../media/image2477.png"/><Relationship Id="rId87" Type="http://schemas.openxmlformats.org/officeDocument/2006/relationships/image" Target="../media/image2498.png"/><Relationship Id="rId110" Type="http://schemas.openxmlformats.org/officeDocument/2006/relationships/customXml" Target="../ink/ink2554.xml"/><Relationship Id="rId348" Type="http://schemas.openxmlformats.org/officeDocument/2006/relationships/customXml" Target="../ink/ink2673.xml"/><Relationship Id="rId513" Type="http://schemas.openxmlformats.org/officeDocument/2006/relationships/image" Target="../media/image2710.png"/><Relationship Id="rId555" Type="http://schemas.openxmlformats.org/officeDocument/2006/relationships/customXml" Target="../ink/ink2777.xml"/><Relationship Id="rId152" Type="http://schemas.openxmlformats.org/officeDocument/2006/relationships/customXml" Target="../ink/ink2575.xml"/><Relationship Id="rId194" Type="http://schemas.openxmlformats.org/officeDocument/2006/relationships/customXml" Target="../ink/ink2596.xml"/><Relationship Id="rId208" Type="http://schemas.openxmlformats.org/officeDocument/2006/relationships/customXml" Target="../ink/ink2603.xml"/><Relationship Id="rId415" Type="http://schemas.openxmlformats.org/officeDocument/2006/relationships/image" Target="../media/image2661.png"/><Relationship Id="rId457" Type="http://schemas.openxmlformats.org/officeDocument/2006/relationships/image" Target="../media/image2682.png"/><Relationship Id="rId261" Type="http://schemas.openxmlformats.org/officeDocument/2006/relationships/image" Target="../media/image2584.png"/><Relationship Id="rId499" Type="http://schemas.openxmlformats.org/officeDocument/2006/relationships/image" Target="../media/image2703.png"/><Relationship Id="rId14" Type="http://schemas.openxmlformats.org/officeDocument/2006/relationships/customXml" Target="../ink/ink2506.xml"/><Relationship Id="rId56" Type="http://schemas.openxmlformats.org/officeDocument/2006/relationships/customXml" Target="../ink/ink2527.xml"/><Relationship Id="rId317" Type="http://schemas.openxmlformats.org/officeDocument/2006/relationships/image" Target="../media/image2612.png"/><Relationship Id="rId359" Type="http://schemas.openxmlformats.org/officeDocument/2006/relationships/image" Target="../media/image2633.png"/><Relationship Id="rId524" Type="http://schemas.openxmlformats.org/officeDocument/2006/relationships/image" Target="../media/image2715.png"/><Relationship Id="rId566" Type="http://schemas.openxmlformats.org/officeDocument/2006/relationships/image" Target="../media/image2736.png"/><Relationship Id="rId98" Type="http://schemas.openxmlformats.org/officeDocument/2006/relationships/customXml" Target="../ink/ink2548.xml"/><Relationship Id="rId121" Type="http://schemas.openxmlformats.org/officeDocument/2006/relationships/image" Target="../media/image2515.png"/><Relationship Id="rId163" Type="http://schemas.openxmlformats.org/officeDocument/2006/relationships/image" Target="../media/image2535.png"/><Relationship Id="rId219" Type="http://schemas.openxmlformats.org/officeDocument/2006/relationships/image" Target="../media/image2563.png"/><Relationship Id="rId370" Type="http://schemas.openxmlformats.org/officeDocument/2006/relationships/customXml" Target="../ink/ink2684.xml"/><Relationship Id="rId426" Type="http://schemas.openxmlformats.org/officeDocument/2006/relationships/customXml" Target="../ink/ink2712.xml"/><Relationship Id="rId230" Type="http://schemas.openxmlformats.org/officeDocument/2006/relationships/customXml" Target="../ink/ink2614.xml"/><Relationship Id="rId468" Type="http://schemas.openxmlformats.org/officeDocument/2006/relationships/customXml" Target="../ink/ink2733.xml"/><Relationship Id="rId25" Type="http://schemas.openxmlformats.org/officeDocument/2006/relationships/image" Target="../media/image2467.png"/><Relationship Id="rId67" Type="http://schemas.openxmlformats.org/officeDocument/2006/relationships/image" Target="../media/image2488.png"/><Relationship Id="rId272" Type="http://schemas.openxmlformats.org/officeDocument/2006/relationships/customXml" Target="../ink/ink2635.xml"/><Relationship Id="rId328" Type="http://schemas.openxmlformats.org/officeDocument/2006/relationships/customXml" Target="../ink/ink2663.xml"/><Relationship Id="rId535" Type="http://schemas.openxmlformats.org/officeDocument/2006/relationships/customXml" Target="../ink/ink2767.xml"/><Relationship Id="rId132" Type="http://schemas.openxmlformats.org/officeDocument/2006/relationships/customXml" Target="../ink/ink2565.xml"/><Relationship Id="rId174" Type="http://schemas.openxmlformats.org/officeDocument/2006/relationships/customXml" Target="../ink/ink2586.xml"/><Relationship Id="rId381" Type="http://schemas.openxmlformats.org/officeDocument/2006/relationships/image" Target="../media/image2644.png"/><Relationship Id="rId241" Type="http://schemas.openxmlformats.org/officeDocument/2006/relationships/image" Target="../media/image2574.png"/><Relationship Id="rId437" Type="http://schemas.openxmlformats.org/officeDocument/2006/relationships/image" Target="../media/image2672.png"/><Relationship Id="rId479" Type="http://schemas.openxmlformats.org/officeDocument/2006/relationships/image" Target="../media/image2693.png"/><Relationship Id="rId36" Type="http://schemas.openxmlformats.org/officeDocument/2006/relationships/customXml" Target="../ink/ink2517.xml"/><Relationship Id="rId283" Type="http://schemas.openxmlformats.org/officeDocument/2006/relationships/image" Target="../media/image2595.png"/><Relationship Id="rId339" Type="http://schemas.openxmlformats.org/officeDocument/2006/relationships/image" Target="../media/image2623.png"/><Relationship Id="rId490" Type="http://schemas.openxmlformats.org/officeDocument/2006/relationships/customXml" Target="../ink/ink2744.xml"/><Relationship Id="rId504" Type="http://schemas.openxmlformats.org/officeDocument/2006/relationships/customXml" Target="../ink/ink2751.xml"/><Relationship Id="rId546" Type="http://schemas.openxmlformats.org/officeDocument/2006/relationships/image" Target="../media/image2726.png"/><Relationship Id="rId78" Type="http://schemas.openxmlformats.org/officeDocument/2006/relationships/customXml" Target="../ink/ink2538.xml"/><Relationship Id="rId101" Type="http://schemas.openxmlformats.org/officeDocument/2006/relationships/image" Target="../media/image2505.png"/><Relationship Id="rId143" Type="http://schemas.openxmlformats.org/officeDocument/2006/relationships/image" Target="../media/image2525.png"/><Relationship Id="rId185" Type="http://schemas.openxmlformats.org/officeDocument/2006/relationships/image" Target="../media/image2546.png"/><Relationship Id="rId350" Type="http://schemas.openxmlformats.org/officeDocument/2006/relationships/customXml" Target="../ink/ink2674.xml"/><Relationship Id="rId406" Type="http://schemas.openxmlformats.org/officeDocument/2006/relationships/customXml" Target="../ink/ink2702.xml"/><Relationship Id="rId9" Type="http://schemas.openxmlformats.org/officeDocument/2006/relationships/image" Target="../media/image159.png"/><Relationship Id="rId210" Type="http://schemas.openxmlformats.org/officeDocument/2006/relationships/customXml" Target="../ink/ink2604.xml"/><Relationship Id="rId392" Type="http://schemas.openxmlformats.org/officeDocument/2006/relationships/customXml" Target="../ink/ink2695.xml"/><Relationship Id="rId448" Type="http://schemas.openxmlformats.org/officeDocument/2006/relationships/customXml" Target="../ink/ink2723.xml"/><Relationship Id="rId252" Type="http://schemas.openxmlformats.org/officeDocument/2006/relationships/customXml" Target="../ink/ink2625.xml"/><Relationship Id="rId294" Type="http://schemas.openxmlformats.org/officeDocument/2006/relationships/customXml" Target="../ink/ink2646.xml"/><Relationship Id="rId308" Type="http://schemas.openxmlformats.org/officeDocument/2006/relationships/customXml" Target="../ink/ink2653.xml"/><Relationship Id="rId515" Type="http://schemas.openxmlformats.org/officeDocument/2006/relationships/image" Target="../media/image2711.png"/><Relationship Id="rId47" Type="http://schemas.openxmlformats.org/officeDocument/2006/relationships/image" Target="../media/image2478.png"/><Relationship Id="rId89" Type="http://schemas.openxmlformats.org/officeDocument/2006/relationships/image" Target="../media/image2499.png"/><Relationship Id="rId112" Type="http://schemas.openxmlformats.org/officeDocument/2006/relationships/customXml" Target="../ink/ink2555.xml"/><Relationship Id="rId154" Type="http://schemas.openxmlformats.org/officeDocument/2006/relationships/customXml" Target="../ink/ink2576.xml"/><Relationship Id="rId361" Type="http://schemas.openxmlformats.org/officeDocument/2006/relationships/image" Target="../media/image2634.png"/><Relationship Id="rId557" Type="http://schemas.openxmlformats.org/officeDocument/2006/relationships/customXml" Target="../ink/ink2778.xml"/><Relationship Id="rId196" Type="http://schemas.openxmlformats.org/officeDocument/2006/relationships/customXml" Target="../ink/ink2597.xml"/><Relationship Id="rId417" Type="http://schemas.openxmlformats.org/officeDocument/2006/relationships/image" Target="../media/image2662.png"/><Relationship Id="rId459" Type="http://schemas.openxmlformats.org/officeDocument/2006/relationships/image" Target="../media/image2683.png"/><Relationship Id="rId16" Type="http://schemas.openxmlformats.org/officeDocument/2006/relationships/customXml" Target="../ink/ink2507.xml"/><Relationship Id="rId221" Type="http://schemas.openxmlformats.org/officeDocument/2006/relationships/image" Target="../media/image2564.png"/><Relationship Id="rId263" Type="http://schemas.openxmlformats.org/officeDocument/2006/relationships/image" Target="../media/image2585.png"/><Relationship Id="rId319" Type="http://schemas.openxmlformats.org/officeDocument/2006/relationships/image" Target="../media/image2613.png"/><Relationship Id="rId470" Type="http://schemas.openxmlformats.org/officeDocument/2006/relationships/customXml" Target="../ink/ink2734.xml"/><Relationship Id="rId526" Type="http://schemas.openxmlformats.org/officeDocument/2006/relationships/image" Target="../media/image2716.png"/><Relationship Id="rId58" Type="http://schemas.openxmlformats.org/officeDocument/2006/relationships/customXml" Target="../ink/ink2528.xml"/><Relationship Id="rId123" Type="http://schemas.openxmlformats.org/officeDocument/2006/relationships/image" Target="../media/image2516.png"/><Relationship Id="rId330" Type="http://schemas.openxmlformats.org/officeDocument/2006/relationships/customXml" Target="../ink/ink2664.xml"/><Relationship Id="rId165" Type="http://schemas.openxmlformats.org/officeDocument/2006/relationships/image" Target="../media/image2536.png"/><Relationship Id="rId372" Type="http://schemas.openxmlformats.org/officeDocument/2006/relationships/customXml" Target="../ink/ink2685.xml"/><Relationship Id="rId428" Type="http://schemas.openxmlformats.org/officeDocument/2006/relationships/customXml" Target="../ink/ink2713.xml"/><Relationship Id="rId232" Type="http://schemas.openxmlformats.org/officeDocument/2006/relationships/customXml" Target="../ink/ink2615.xml"/><Relationship Id="rId274" Type="http://schemas.openxmlformats.org/officeDocument/2006/relationships/customXml" Target="../ink/ink2636.xml"/><Relationship Id="rId481" Type="http://schemas.openxmlformats.org/officeDocument/2006/relationships/image" Target="../media/image2694.png"/><Relationship Id="rId27" Type="http://schemas.openxmlformats.org/officeDocument/2006/relationships/image" Target="../media/image2468.png"/><Relationship Id="rId69" Type="http://schemas.openxmlformats.org/officeDocument/2006/relationships/image" Target="../media/image2489.png"/><Relationship Id="rId134" Type="http://schemas.openxmlformats.org/officeDocument/2006/relationships/customXml" Target="../ink/ink2566.xml"/><Relationship Id="rId537" Type="http://schemas.openxmlformats.org/officeDocument/2006/relationships/customXml" Target="../ink/ink2768.xml"/><Relationship Id="rId80" Type="http://schemas.openxmlformats.org/officeDocument/2006/relationships/customXml" Target="../ink/ink2539.xml"/><Relationship Id="rId176" Type="http://schemas.openxmlformats.org/officeDocument/2006/relationships/customXml" Target="../ink/ink2587.xml"/><Relationship Id="rId341" Type="http://schemas.openxmlformats.org/officeDocument/2006/relationships/image" Target="../media/image2624.png"/><Relationship Id="rId383" Type="http://schemas.openxmlformats.org/officeDocument/2006/relationships/image" Target="../media/image2645.png"/><Relationship Id="rId439" Type="http://schemas.openxmlformats.org/officeDocument/2006/relationships/image" Target="../media/image2673.png"/><Relationship Id="rId201" Type="http://schemas.openxmlformats.org/officeDocument/2006/relationships/image" Target="../media/image2554.png"/><Relationship Id="rId243" Type="http://schemas.openxmlformats.org/officeDocument/2006/relationships/image" Target="../media/image2575.png"/><Relationship Id="rId285" Type="http://schemas.openxmlformats.org/officeDocument/2006/relationships/image" Target="../media/image2596.png"/><Relationship Id="rId450" Type="http://schemas.openxmlformats.org/officeDocument/2006/relationships/customXml" Target="../ink/ink2724.xml"/><Relationship Id="rId506" Type="http://schemas.openxmlformats.org/officeDocument/2006/relationships/customXml" Target="../ink/ink2752.xml"/><Relationship Id="rId38" Type="http://schemas.openxmlformats.org/officeDocument/2006/relationships/customXml" Target="../ink/ink2518.xml"/><Relationship Id="rId103" Type="http://schemas.openxmlformats.org/officeDocument/2006/relationships/image" Target="../media/image2506.png"/><Relationship Id="rId310" Type="http://schemas.openxmlformats.org/officeDocument/2006/relationships/customXml" Target="../ink/ink2654.xml"/><Relationship Id="rId492" Type="http://schemas.openxmlformats.org/officeDocument/2006/relationships/customXml" Target="../ink/ink2745.xml"/><Relationship Id="rId548" Type="http://schemas.openxmlformats.org/officeDocument/2006/relationships/image" Target="../media/image2727.png"/><Relationship Id="rId91" Type="http://schemas.openxmlformats.org/officeDocument/2006/relationships/image" Target="../media/image2500.png"/><Relationship Id="rId145" Type="http://schemas.openxmlformats.org/officeDocument/2006/relationships/image" Target="../media/image2526.png"/><Relationship Id="rId187" Type="http://schemas.openxmlformats.org/officeDocument/2006/relationships/image" Target="../media/image2547.png"/><Relationship Id="rId352" Type="http://schemas.openxmlformats.org/officeDocument/2006/relationships/customXml" Target="../ink/ink2675.xml"/><Relationship Id="rId394" Type="http://schemas.openxmlformats.org/officeDocument/2006/relationships/customXml" Target="../ink/ink2696.xml"/><Relationship Id="rId408" Type="http://schemas.openxmlformats.org/officeDocument/2006/relationships/customXml" Target="../ink/ink2703.xml"/><Relationship Id="rId212" Type="http://schemas.openxmlformats.org/officeDocument/2006/relationships/customXml" Target="../ink/ink2605.xml"/><Relationship Id="rId254" Type="http://schemas.openxmlformats.org/officeDocument/2006/relationships/customXml" Target="../ink/ink2626.xml"/><Relationship Id="rId49" Type="http://schemas.openxmlformats.org/officeDocument/2006/relationships/image" Target="../media/image2479.png"/><Relationship Id="rId114" Type="http://schemas.openxmlformats.org/officeDocument/2006/relationships/customXml" Target="../ink/ink2556.xml"/><Relationship Id="rId296" Type="http://schemas.openxmlformats.org/officeDocument/2006/relationships/customXml" Target="../ink/ink2647.xml"/><Relationship Id="rId461" Type="http://schemas.openxmlformats.org/officeDocument/2006/relationships/image" Target="../media/image2684.png"/><Relationship Id="rId517" Type="http://schemas.openxmlformats.org/officeDocument/2006/relationships/image" Target="../media/image2712.png"/><Relationship Id="rId559" Type="http://schemas.openxmlformats.org/officeDocument/2006/relationships/customXml" Target="../ink/ink2779.xml"/><Relationship Id="rId60" Type="http://schemas.openxmlformats.org/officeDocument/2006/relationships/customXml" Target="../ink/ink2529.xml"/><Relationship Id="rId156" Type="http://schemas.openxmlformats.org/officeDocument/2006/relationships/customXml" Target="../ink/ink2577.xml"/><Relationship Id="rId198" Type="http://schemas.openxmlformats.org/officeDocument/2006/relationships/customXml" Target="../ink/ink2598.xml"/><Relationship Id="rId321" Type="http://schemas.openxmlformats.org/officeDocument/2006/relationships/image" Target="../media/image2614.png"/><Relationship Id="rId363" Type="http://schemas.openxmlformats.org/officeDocument/2006/relationships/image" Target="../media/image2635.png"/><Relationship Id="rId419" Type="http://schemas.openxmlformats.org/officeDocument/2006/relationships/image" Target="../media/image2663.png"/><Relationship Id="rId223" Type="http://schemas.openxmlformats.org/officeDocument/2006/relationships/image" Target="../media/image2565.png"/><Relationship Id="rId430" Type="http://schemas.openxmlformats.org/officeDocument/2006/relationships/customXml" Target="../ink/ink2714.xml"/><Relationship Id="rId18" Type="http://schemas.openxmlformats.org/officeDocument/2006/relationships/customXml" Target="../ink/ink2508.xml"/><Relationship Id="rId265" Type="http://schemas.openxmlformats.org/officeDocument/2006/relationships/image" Target="../media/image2586.png"/><Relationship Id="rId472" Type="http://schemas.openxmlformats.org/officeDocument/2006/relationships/customXml" Target="../ink/ink2735.xml"/><Relationship Id="rId528" Type="http://schemas.openxmlformats.org/officeDocument/2006/relationships/image" Target="../media/image2717.png"/><Relationship Id="rId125" Type="http://schemas.openxmlformats.org/officeDocument/2006/relationships/image" Target="../media/image2517.png"/><Relationship Id="rId167" Type="http://schemas.openxmlformats.org/officeDocument/2006/relationships/image" Target="../media/image2537.png"/><Relationship Id="rId332" Type="http://schemas.openxmlformats.org/officeDocument/2006/relationships/customXml" Target="../ink/ink2665.xml"/><Relationship Id="rId374" Type="http://schemas.openxmlformats.org/officeDocument/2006/relationships/customXml" Target="../ink/ink2686.xml"/><Relationship Id="rId71" Type="http://schemas.openxmlformats.org/officeDocument/2006/relationships/image" Target="../media/image2490.png"/><Relationship Id="rId234" Type="http://schemas.openxmlformats.org/officeDocument/2006/relationships/customXml" Target="../ink/ink2616.xml"/><Relationship Id="rId2" Type="http://schemas.openxmlformats.org/officeDocument/2006/relationships/customXml" Target="../ink/ink2500.xml"/><Relationship Id="rId29" Type="http://schemas.openxmlformats.org/officeDocument/2006/relationships/image" Target="../media/image2469.png"/><Relationship Id="rId276" Type="http://schemas.openxmlformats.org/officeDocument/2006/relationships/customXml" Target="../ink/ink2637.xml"/><Relationship Id="rId441" Type="http://schemas.openxmlformats.org/officeDocument/2006/relationships/image" Target="../media/image2674.png"/><Relationship Id="rId483" Type="http://schemas.openxmlformats.org/officeDocument/2006/relationships/image" Target="../media/image2695.png"/><Relationship Id="rId539" Type="http://schemas.openxmlformats.org/officeDocument/2006/relationships/customXml" Target="../ink/ink2769.xml"/><Relationship Id="rId40" Type="http://schemas.openxmlformats.org/officeDocument/2006/relationships/customXml" Target="../ink/ink2519.xml"/><Relationship Id="rId136" Type="http://schemas.openxmlformats.org/officeDocument/2006/relationships/customXml" Target="../ink/ink2567.xml"/><Relationship Id="rId178" Type="http://schemas.openxmlformats.org/officeDocument/2006/relationships/customXml" Target="../ink/ink2588.xml"/><Relationship Id="rId301" Type="http://schemas.openxmlformats.org/officeDocument/2006/relationships/image" Target="../media/image2604.png"/><Relationship Id="rId343" Type="http://schemas.openxmlformats.org/officeDocument/2006/relationships/image" Target="../media/image2625.png"/><Relationship Id="rId550" Type="http://schemas.openxmlformats.org/officeDocument/2006/relationships/image" Target="../media/image2728.png"/><Relationship Id="rId82" Type="http://schemas.openxmlformats.org/officeDocument/2006/relationships/customXml" Target="../ink/ink2540.xml"/><Relationship Id="rId203" Type="http://schemas.openxmlformats.org/officeDocument/2006/relationships/image" Target="../media/image2555.png"/><Relationship Id="rId385" Type="http://schemas.openxmlformats.org/officeDocument/2006/relationships/image" Target="../media/image2646.png"/><Relationship Id="rId245" Type="http://schemas.openxmlformats.org/officeDocument/2006/relationships/image" Target="../media/image2576.png"/><Relationship Id="rId287" Type="http://schemas.openxmlformats.org/officeDocument/2006/relationships/image" Target="../media/image2597.png"/><Relationship Id="rId410" Type="http://schemas.openxmlformats.org/officeDocument/2006/relationships/customXml" Target="../ink/ink2704.xml"/><Relationship Id="rId452" Type="http://schemas.openxmlformats.org/officeDocument/2006/relationships/customXml" Target="../ink/ink2725.xml"/><Relationship Id="rId494" Type="http://schemas.openxmlformats.org/officeDocument/2006/relationships/customXml" Target="../ink/ink2746.xml"/><Relationship Id="rId508" Type="http://schemas.openxmlformats.org/officeDocument/2006/relationships/customXml" Target="../ink/ink2753.xml"/><Relationship Id="rId105" Type="http://schemas.openxmlformats.org/officeDocument/2006/relationships/image" Target="../media/image2507.png"/><Relationship Id="rId147" Type="http://schemas.openxmlformats.org/officeDocument/2006/relationships/image" Target="../media/image2527.png"/><Relationship Id="rId312" Type="http://schemas.openxmlformats.org/officeDocument/2006/relationships/customXml" Target="../ink/ink2655.xml"/><Relationship Id="rId354" Type="http://schemas.openxmlformats.org/officeDocument/2006/relationships/customXml" Target="../ink/ink2676.xml"/><Relationship Id="rId51" Type="http://schemas.openxmlformats.org/officeDocument/2006/relationships/image" Target="../media/image2480.png"/><Relationship Id="rId93" Type="http://schemas.openxmlformats.org/officeDocument/2006/relationships/image" Target="../media/image2501.png"/><Relationship Id="rId189" Type="http://schemas.openxmlformats.org/officeDocument/2006/relationships/image" Target="../media/image2548.png"/><Relationship Id="rId396" Type="http://schemas.openxmlformats.org/officeDocument/2006/relationships/customXml" Target="../ink/ink2697.xml"/><Relationship Id="rId561" Type="http://schemas.openxmlformats.org/officeDocument/2006/relationships/customXml" Target="../ink/ink2780.xml"/><Relationship Id="rId214" Type="http://schemas.openxmlformats.org/officeDocument/2006/relationships/customXml" Target="../ink/ink2606.xml"/><Relationship Id="rId256" Type="http://schemas.openxmlformats.org/officeDocument/2006/relationships/customXml" Target="../ink/ink2627.xml"/><Relationship Id="rId298" Type="http://schemas.openxmlformats.org/officeDocument/2006/relationships/customXml" Target="../ink/ink2648.xml"/><Relationship Id="rId421" Type="http://schemas.openxmlformats.org/officeDocument/2006/relationships/image" Target="../media/image2664.png"/><Relationship Id="rId463" Type="http://schemas.openxmlformats.org/officeDocument/2006/relationships/image" Target="../media/image2685.png"/><Relationship Id="rId519" Type="http://schemas.openxmlformats.org/officeDocument/2006/relationships/image" Target="../media/image2713.png"/><Relationship Id="rId116" Type="http://schemas.openxmlformats.org/officeDocument/2006/relationships/customXml" Target="../ink/ink2557.xml"/><Relationship Id="rId158" Type="http://schemas.openxmlformats.org/officeDocument/2006/relationships/customXml" Target="../ink/ink2578.xml"/><Relationship Id="rId323" Type="http://schemas.openxmlformats.org/officeDocument/2006/relationships/image" Target="../media/image2615.png"/><Relationship Id="rId530" Type="http://schemas.openxmlformats.org/officeDocument/2006/relationships/image" Target="../media/image2718.png"/><Relationship Id="rId20" Type="http://schemas.openxmlformats.org/officeDocument/2006/relationships/customXml" Target="../ink/ink2509.xml"/><Relationship Id="rId62" Type="http://schemas.openxmlformats.org/officeDocument/2006/relationships/customXml" Target="../ink/ink2530.xml"/><Relationship Id="rId365" Type="http://schemas.openxmlformats.org/officeDocument/2006/relationships/image" Target="../media/image2636.png"/><Relationship Id="rId225" Type="http://schemas.openxmlformats.org/officeDocument/2006/relationships/image" Target="../media/image2566.png"/><Relationship Id="rId267" Type="http://schemas.openxmlformats.org/officeDocument/2006/relationships/image" Target="../media/image2587.png"/><Relationship Id="rId432" Type="http://schemas.openxmlformats.org/officeDocument/2006/relationships/customXml" Target="../ink/ink2715.xml"/><Relationship Id="rId474" Type="http://schemas.openxmlformats.org/officeDocument/2006/relationships/customXml" Target="../ink/ink2736.xml"/><Relationship Id="rId127" Type="http://schemas.openxmlformats.org/officeDocument/2006/relationships/image" Target="../media/image2518.png"/><Relationship Id="rId31" Type="http://schemas.openxmlformats.org/officeDocument/2006/relationships/image" Target="../media/image2470.png"/><Relationship Id="rId73" Type="http://schemas.openxmlformats.org/officeDocument/2006/relationships/image" Target="../media/image2491.png"/><Relationship Id="rId169" Type="http://schemas.openxmlformats.org/officeDocument/2006/relationships/image" Target="../media/image2538.png"/><Relationship Id="rId334" Type="http://schemas.openxmlformats.org/officeDocument/2006/relationships/customXml" Target="../ink/ink2666.xml"/><Relationship Id="rId376" Type="http://schemas.openxmlformats.org/officeDocument/2006/relationships/customXml" Target="../ink/ink2687.xml"/><Relationship Id="rId541" Type="http://schemas.openxmlformats.org/officeDocument/2006/relationships/customXml" Target="../ink/ink2770.xml"/><Relationship Id="rId4" Type="http://schemas.openxmlformats.org/officeDocument/2006/relationships/customXml" Target="../ink/ink2501.xml"/><Relationship Id="rId180" Type="http://schemas.openxmlformats.org/officeDocument/2006/relationships/customXml" Target="../ink/ink2589.xml"/><Relationship Id="rId236" Type="http://schemas.openxmlformats.org/officeDocument/2006/relationships/customXml" Target="../ink/ink2617.xml"/><Relationship Id="rId278" Type="http://schemas.openxmlformats.org/officeDocument/2006/relationships/customXml" Target="../ink/ink2638.xml"/><Relationship Id="rId401" Type="http://schemas.openxmlformats.org/officeDocument/2006/relationships/image" Target="../media/image2654.png"/><Relationship Id="rId443" Type="http://schemas.openxmlformats.org/officeDocument/2006/relationships/image" Target="../media/image2675.png"/><Relationship Id="rId303" Type="http://schemas.openxmlformats.org/officeDocument/2006/relationships/image" Target="../media/image2605.png"/><Relationship Id="rId485" Type="http://schemas.openxmlformats.org/officeDocument/2006/relationships/image" Target="../media/image2696.png"/><Relationship Id="rId42" Type="http://schemas.openxmlformats.org/officeDocument/2006/relationships/customXml" Target="../ink/ink2520.xml"/><Relationship Id="rId84" Type="http://schemas.openxmlformats.org/officeDocument/2006/relationships/customXml" Target="../ink/ink2541.xml"/><Relationship Id="rId138" Type="http://schemas.openxmlformats.org/officeDocument/2006/relationships/customXml" Target="../ink/ink2568.xml"/><Relationship Id="rId345" Type="http://schemas.openxmlformats.org/officeDocument/2006/relationships/image" Target="../media/image2626.png"/><Relationship Id="rId387" Type="http://schemas.openxmlformats.org/officeDocument/2006/relationships/image" Target="../media/image2647.png"/><Relationship Id="rId510" Type="http://schemas.openxmlformats.org/officeDocument/2006/relationships/customXml" Target="../ink/ink2754.xml"/><Relationship Id="rId552" Type="http://schemas.openxmlformats.org/officeDocument/2006/relationships/image" Target="../media/image2729.png"/><Relationship Id="rId191" Type="http://schemas.openxmlformats.org/officeDocument/2006/relationships/image" Target="../media/image2549.png"/><Relationship Id="rId205" Type="http://schemas.openxmlformats.org/officeDocument/2006/relationships/image" Target="../media/image2556.png"/><Relationship Id="rId247" Type="http://schemas.openxmlformats.org/officeDocument/2006/relationships/image" Target="../media/image2577.png"/><Relationship Id="rId412" Type="http://schemas.openxmlformats.org/officeDocument/2006/relationships/customXml" Target="../ink/ink2705.xml"/><Relationship Id="rId107" Type="http://schemas.openxmlformats.org/officeDocument/2006/relationships/image" Target="../media/image2508.png"/><Relationship Id="rId289" Type="http://schemas.openxmlformats.org/officeDocument/2006/relationships/image" Target="../media/image2598.png"/><Relationship Id="rId454" Type="http://schemas.openxmlformats.org/officeDocument/2006/relationships/customXml" Target="../ink/ink2726.xml"/><Relationship Id="rId496" Type="http://schemas.openxmlformats.org/officeDocument/2006/relationships/customXml" Target="../ink/ink2747.xml"/><Relationship Id="rId11" Type="http://schemas.openxmlformats.org/officeDocument/2006/relationships/image" Target="../media/image2460.png"/><Relationship Id="rId53" Type="http://schemas.openxmlformats.org/officeDocument/2006/relationships/image" Target="../media/image2481.png"/><Relationship Id="rId149" Type="http://schemas.openxmlformats.org/officeDocument/2006/relationships/image" Target="../media/image2528.png"/><Relationship Id="rId314" Type="http://schemas.openxmlformats.org/officeDocument/2006/relationships/customXml" Target="../ink/ink2656.xml"/><Relationship Id="rId356" Type="http://schemas.openxmlformats.org/officeDocument/2006/relationships/customXml" Target="../ink/ink2677.xml"/><Relationship Id="rId398" Type="http://schemas.openxmlformats.org/officeDocument/2006/relationships/customXml" Target="../ink/ink2698.xml"/><Relationship Id="rId521" Type="http://schemas.openxmlformats.org/officeDocument/2006/relationships/customXml" Target="../ink/ink2760.xml"/><Relationship Id="rId563" Type="http://schemas.openxmlformats.org/officeDocument/2006/relationships/customXml" Target="../ink/ink2781.xml"/><Relationship Id="rId95" Type="http://schemas.openxmlformats.org/officeDocument/2006/relationships/image" Target="../media/image2502.png"/><Relationship Id="rId160" Type="http://schemas.openxmlformats.org/officeDocument/2006/relationships/customXml" Target="../ink/ink2579.xml"/><Relationship Id="rId216" Type="http://schemas.openxmlformats.org/officeDocument/2006/relationships/customXml" Target="../ink/ink2607.xml"/><Relationship Id="rId423" Type="http://schemas.openxmlformats.org/officeDocument/2006/relationships/image" Target="../media/image2665.png"/><Relationship Id="rId258" Type="http://schemas.openxmlformats.org/officeDocument/2006/relationships/customXml" Target="../ink/ink2628.xml"/><Relationship Id="rId465" Type="http://schemas.openxmlformats.org/officeDocument/2006/relationships/image" Target="../media/image2686.png"/><Relationship Id="rId22" Type="http://schemas.openxmlformats.org/officeDocument/2006/relationships/customXml" Target="../ink/ink2510.xml"/><Relationship Id="rId64" Type="http://schemas.openxmlformats.org/officeDocument/2006/relationships/customXml" Target="../ink/ink2531.xml"/><Relationship Id="rId118" Type="http://schemas.openxmlformats.org/officeDocument/2006/relationships/customXml" Target="../ink/ink2558.xml"/><Relationship Id="rId325" Type="http://schemas.openxmlformats.org/officeDocument/2006/relationships/image" Target="../media/image2616.png"/><Relationship Id="rId367" Type="http://schemas.openxmlformats.org/officeDocument/2006/relationships/image" Target="../media/image2637.png"/><Relationship Id="rId532" Type="http://schemas.openxmlformats.org/officeDocument/2006/relationships/image" Target="../media/image2719.png"/><Relationship Id="rId171" Type="http://schemas.openxmlformats.org/officeDocument/2006/relationships/image" Target="../media/image2539.png"/><Relationship Id="rId227" Type="http://schemas.openxmlformats.org/officeDocument/2006/relationships/image" Target="../media/image2567.png"/><Relationship Id="rId269" Type="http://schemas.openxmlformats.org/officeDocument/2006/relationships/image" Target="../media/image2588.png"/><Relationship Id="rId434" Type="http://schemas.openxmlformats.org/officeDocument/2006/relationships/customXml" Target="../ink/ink2716.xml"/><Relationship Id="rId476" Type="http://schemas.openxmlformats.org/officeDocument/2006/relationships/customXml" Target="../ink/ink2737.xml"/><Relationship Id="rId33" Type="http://schemas.openxmlformats.org/officeDocument/2006/relationships/image" Target="../media/image2471.png"/><Relationship Id="rId129" Type="http://schemas.openxmlformats.org/officeDocument/2006/relationships/image" Target="../media/image2519.png"/><Relationship Id="rId280" Type="http://schemas.openxmlformats.org/officeDocument/2006/relationships/customXml" Target="../ink/ink2639.xml"/><Relationship Id="rId336" Type="http://schemas.openxmlformats.org/officeDocument/2006/relationships/customXml" Target="../ink/ink2667.xml"/><Relationship Id="rId501" Type="http://schemas.openxmlformats.org/officeDocument/2006/relationships/image" Target="../media/image2704.png"/><Relationship Id="rId543" Type="http://schemas.openxmlformats.org/officeDocument/2006/relationships/customXml" Target="../ink/ink2771.xml"/><Relationship Id="rId75" Type="http://schemas.openxmlformats.org/officeDocument/2006/relationships/image" Target="../media/image2492.png"/><Relationship Id="rId140" Type="http://schemas.openxmlformats.org/officeDocument/2006/relationships/customXml" Target="../ink/ink2569.xml"/><Relationship Id="rId182" Type="http://schemas.openxmlformats.org/officeDocument/2006/relationships/customXml" Target="../ink/ink2590.xml"/><Relationship Id="rId378" Type="http://schemas.openxmlformats.org/officeDocument/2006/relationships/customXml" Target="../ink/ink2688.xml"/><Relationship Id="rId403" Type="http://schemas.openxmlformats.org/officeDocument/2006/relationships/image" Target="../media/image2655.png"/><Relationship Id="rId6" Type="http://schemas.openxmlformats.org/officeDocument/2006/relationships/customXml" Target="../ink/ink2502.xml"/><Relationship Id="rId238" Type="http://schemas.openxmlformats.org/officeDocument/2006/relationships/customXml" Target="../ink/ink2618.xml"/><Relationship Id="rId445" Type="http://schemas.openxmlformats.org/officeDocument/2006/relationships/image" Target="../media/image2676.png"/><Relationship Id="rId487" Type="http://schemas.openxmlformats.org/officeDocument/2006/relationships/image" Target="../media/image2697.png"/><Relationship Id="rId291" Type="http://schemas.openxmlformats.org/officeDocument/2006/relationships/image" Target="../media/image2599.png"/><Relationship Id="rId305" Type="http://schemas.openxmlformats.org/officeDocument/2006/relationships/image" Target="../media/image2606.png"/><Relationship Id="rId347" Type="http://schemas.openxmlformats.org/officeDocument/2006/relationships/image" Target="../media/image2627.png"/><Relationship Id="rId512" Type="http://schemas.openxmlformats.org/officeDocument/2006/relationships/customXml" Target="../ink/ink2755.xml"/><Relationship Id="rId44" Type="http://schemas.openxmlformats.org/officeDocument/2006/relationships/customXml" Target="../ink/ink2521.xml"/><Relationship Id="rId86" Type="http://schemas.openxmlformats.org/officeDocument/2006/relationships/customXml" Target="../ink/ink2542.xml"/><Relationship Id="rId151" Type="http://schemas.openxmlformats.org/officeDocument/2006/relationships/image" Target="../media/image2529.png"/><Relationship Id="rId389" Type="http://schemas.openxmlformats.org/officeDocument/2006/relationships/image" Target="../media/image2648.png"/><Relationship Id="rId554" Type="http://schemas.openxmlformats.org/officeDocument/2006/relationships/image" Target="../media/image2730.png"/><Relationship Id="rId193" Type="http://schemas.openxmlformats.org/officeDocument/2006/relationships/image" Target="../media/image2550.png"/><Relationship Id="rId207" Type="http://schemas.openxmlformats.org/officeDocument/2006/relationships/image" Target="../media/image2557.png"/><Relationship Id="rId249" Type="http://schemas.openxmlformats.org/officeDocument/2006/relationships/image" Target="../media/image2578.png"/><Relationship Id="rId414" Type="http://schemas.openxmlformats.org/officeDocument/2006/relationships/customXml" Target="../ink/ink2706.xml"/><Relationship Id="rId456" Type="http://schemas.openxmlformats.org/officeDocument/2006/relationships/customXml" Target="../ink/ink2727.xml"/><Relationship Id="rId498" Type="http://schemas.openxmlformats.org/officeDocument/2006/relationships/customXml" Target="../ink/ink2748.xml"/><Relationship Id="rId13" Type="http://schemas.openxmlformats.org/officeDocument/2006/relationships/image" Target="../media/image2461.png"/><Relationship Id="rId109" Type="http://schemas.openxmlformats.org/officeDocument/2006/relationships/image" Target="../media/image2509.png"/><Relationship Id="rId260" Type="http://schemas.openxmlformats.org/officeDocument/2006/relationships/customXml" Target="../ink/ink2629.xml"/><Relationship Id="rId316" Type="http://schemas.openxmlformats.org/officeDocument/2006/relationships/customXml" Target="../ink/ink2657.xml"/><Relationship Id="rId523" Type="http://schemas.openxmlformats.org/officeDocument/2006/relationships/customXml" Target="../ink/ink2761.xml"/><Relationship Id="rId55" Type="http://schemas.openxmlformats.org/officeDocument/2006/relationships/image" Target="../media/image2482.png"/><Relationship Id="rId97" Type="http://schemas.openxmlformats.org/officeDocument/2006/relationships/image" Target="../media/image2503.png"/><Relationship Id="rId120" Type="http://schemas.openxmlformats.org/officeDocument/2006/relationships/customXml" Target="../ink/ink2559.xml"/><Relationship Id="rId358" Type="http://schemas.openxmlformats.org/officeDocument/2006/relationships/customXml" Target="../ink/ink2678.xml"/><Relationship Id="rId565" Type="http://schemas.openxmlformats.org/officeDocument/2006/relationships/customXml" Target="../ink/ink2782.xml"/><Relationship Id="rId162" Type="http://schemas.openxmlformats.org/officeDocument/2006/relationships/customXml" Target="../ink/ink2580.xml"/><Relationship Id="rId218" Type="http://schemas.openxmlformats.org/officeDocument/2006/relationships/customXml" Target="../ink/ink2608.xml"/><Relationship Id="rId425" Type="http://schemas.openxmlformats.org/officeDocument/2006/relationships/image" Target="../media/image2666.png"/><Relationship Id="rId467" Type="http://schemas.openxmlformats.org/officeDocument/2006/relationships/image" Target="../media/image2687.png"/><Relationship Id="rId271" Type="http://schemas.openxmlformats.org/officeDocument/2006/relationships/image" Target="../media/image2589.png"/><Relationship Id="rId24" Type="http://schemas.openxmlformats.org/officeDocument/2006/relationships/customXml" Target="../ink/ink2511.xml"/><Relationship Id="rId66" Type="http://schemas.openxmlformats.org/officeDocument/2006/relationships/customXml" Target="../ink/ink2532.xml"/><Relationship Id="rId131" Type="http://schemas.openxmlformats.org/officeDocument/2006/relationships/image" Target="../media/image2520.png"/><Relationship Id="rId327" Type="http://schemas.openxmlformats.org/officeDocument/2006/relationships/image" Target="../media/image2617.png"/><Relationship Id="rId369" Type="http://schemas.openxmlformats.org/officeDocument/2006/relationships/image" Target="../media/image2638.png"/><Relationship Id="rId534" Type="http://schemas.openxmlformats.org/officeDocument/2006/relationships/image" Target="../media/image2720.png"/><Relationship Id="rId173" Type="http://schemas.openxmlformats.org/officeDocument/2006/relationships/image" Target="../media/image2540.png"/><Relationship Id="rId229" Type="http://schemas.openxmlformats.org/officeDocument/2006/relationships/image" Target="../media/image2568.png"/><Relationship Id="rId380" Type="http://schemas.openxmlformats.org/officeDocument/2006/relationships/customXml" Target="../ink/ink2689.xml"/><Relationship Id="rId436" Type="http://schemas.openxmlformats.org/officeDocument/2006/relationships/customXml" Target="../ink/ink2717.xml"/><Relationship Id="rId240" Type="http://schemas.openxmlformats.org/officeDocument/2006/relationships/customXml" Target="../ink/ink2619.xml"/><Relationship Id="rId478" Type="http://schemas.openxmlformats.org/officeDocument/2006/relationships/customXml" Target="../ink/ink2738.xml"/><Relationship Id="rId35" Type="http://schemas.openxmlformats.org/officeDocument/2006/relationships/image" Target="../media/image2472.png"/><Relationship Id="rId77" Type="http://schemas.openxmlformats.org/officeDocument/2006/relationships/image" Target="../media/image2493.png"/><Relationship Id="rId100" Type="http://schemas.openxmlformats.org/officeDocument/2006/relationships/customXml" Target="../ink/ink2549.xml"/><Relationship Id="rId282" Type="http://schemas.openxmlformats.org/officeDocument/2006/relationships/customXml" Target="../ink/ink2640.xml"/><Relationship Id="rId338" Type="http://schemas.openxmlformats.org/officeDocument/2006/relationships/customXml" Target="../ink/ink2668.xml"/><Relationship Id="rId503" Type="http://schemas.openxmlformats.org/officeDocument/2006/relationships/image" Target="../media/image2705.png"/><Relationship Id="rId545" Type="http://schemas.openxmlformats.org/officeDocument/2006/relationships/customXml" Target="../ink/ink2772.xml"/><Relationship Id="rId8" Type="http://schemas.openxmlformats.org/officeDocument/2006/relationships/customXml" Target="../ink/ink2503.xml"/><Relationship Id="rId142" Type="http://schemas.openxmlformats.org/officeDocument/2006/relationships/customXml" Target="../ink/ink2570.xml"/><Relationship Id="rId184" Type="http://schemas.openxmlformats.org/officeDocument/2006/relationships/customXml" Target="../ink/ink2591.xml"/><Relationship Id="rId391" Type="http://schemas.openxmlformats.org/officeDocument/2006/relationships/image" Target="../media/image2649.png"/><Relationship Id="rId405" Type="http://schemas.openxmlformats.org/officeDocument/2006/relationships/image" Target="../media/image2656.png"/><Relationship Id="rId447" Type="http://schemas.openxmlformats.org/officeDocument/2006/relationships/image" Target="../media/image2677.png"/><Relationship Id="rId251" Type="http://schemas.openxmlformats.org/officeDocument/2006/relationships/image" Target="../media/image2579.png"/><Relationship Id="rId489" Type="http://schemas.openxmlformats.org/officeDocument/2006/relationships/image" Target="../media/image2698.png"/><Relationship Id="rId46" Type="http://schemas.openxmlformats.org/officeDocument/2006/relationships/customXml" Target="../ink/ink2522.xml"/><Relationship Id="rId293" Type="http://schemas.openxmlformats.org/officeDocument/2006/relationships/image" Target="../media/image2600.png"/><Relationship Id="rId307" Type="http://schemas.openxmlformats.org/officeDocument/2006/relationships/image" Target="../media/image2607.png"/><Relationship Id="rId349" Type="http://schemas.openxmlformats.org/officeDocument/2006/relationships/image" Target="../media/image2628.png"/><Relationship Id="rId514" Type="http://schemas.openxmlformats.org/officeDocument/2006/relationships/customXml" Target="../ink/ink2756.xml"/><Relationship Id="rId556" Type="http://schemas.openxmlformats.org/officeDocument/2006/relationships/image" Target="../media/image2731.png"/><Relationship Id="rId88" Type="http://schemas.openxmlformats.org/officeDocument/2006/relationships/customXml" Target="../ink/ink2543.xml"/><Relationship Id="rId111" Type="http://schemas.openxmlformats.org/officeDocument/2006/relationships/image" Target="../media/image2510.png"/><Relationship Id="rId153" Type="http://schemas.openxmlformats.org/officeDocument/2006/relationships/image" Target="../media/image2530.png"/><Relationship Id="rId195" Type="http://schemas.openxmlformats.org/officeDocument/2006/relationships/image" Target="../media/image2551.png"/><Relationship Id="rId209" Type="http://schemas.openxmlformats.org/officeDocument/2006/relationships/image" Target="../media/image2558.png"/><Relationship Id="rId360" Type="http://schemas.openxmlformats.org/officeDocument/2006/relationships/customXml" Target="../ink/ink2679.xml"/><Relationship Id="rId416" Type="http://schemas.openxmlformats.org/officeDocument/2006/relationships/customXml" Target="../ink/ink2707.xml"/><Relationship Id="rId220" Type="http://schemas.openxmlformats.org/officeDocument/2006/relationships/customXml" Target="../ink/ink2609.xml"/><Relationship Id="rId458" Type="http://schemas.openxmlformats.org/officeDocument/2006/relationships/customXml" Target="../ink/ink2728.xml"/><Relationship Id="rId15" Type="http://schemas.openxmlformats.org/officeDocument/2006/relationships/image" Target="../media/image2462.png"/><Relationship Id="rId57" Type="http://schemas.openxmlformats.org/officeDocument/2006/relationships/image" Target="../media/image2483.png"/><Relationship Id="rId262" Type="http://schemas.openxmlformats.org/officeDocument/2006/relationships/customXml" Target="../ink/ink2630.xml"/><Relationship Id="rId318" Type="http://schemas.openxmlformats.org/officeDocument/2006/relationships/customXml" Target="../ink/ink2658.xml"/><Relationship Id="rId525" Type="http://schemas.openxmlformats.org/officeDocument/2006/relationships/customXml" Target="../ink/ink2762.xml"/><Relationship Id="rId99" Type="http://schemas.openxmlformats.org/officeDocument/2006/relationships/image" Target="../media/image2504.png"/><Relationship Id="rId122" Type="http://schemas.openxmlformats.org/officeDocument/2006/relationships/customXml" Target="../ink/ink2560.xml"/><Relationship Id="rId164" Type="http://schemas.openxmlformats.org/officeDocument/2006/relationships/customXml" Target="../ink/ink2581.xml"/><Relationship Id="rId371" Type="http://schemas.openxmlformats.org/officeDocument/2006/relationships/image" Target="../media/image2639.png"/><Relationship Id="rId427" Type="http://schemas.openxmlformats.org/officeDocument/2006/relationships/image" Target="../media/image2667.png"/><Relationship Id="rId469" Type="http://schemas.openxmlformats.org/officeDocument/2006/relationships/image" Target="../media/image2688.png"/><Relationship Id="rId26" Type="http://schemas.openxmlformats.org/officeDocument/2006/relationships/customXml" Target="../ink/ink2512.xml"/><Relationship Id="rId231" Type="http://schemas.openxmlformats.org/officeDocument/2006/relationships/image" Target="../media/image2569.png"/><Relationship Id="rId273" Type="http://schemas.openxmlformats.org/officeDocument/2006/relationships/image" Target="../media/image2590.png"/><Relationship Id="rId329" Type="http://schemas.openxmlformats.org/officeDocument/2006/relationships/image" Target="../media/image2618.png"/><Relationship Id="rId480" Type="http://schemas.openxmlformats.org/officeDocument/2006/relationships/customXml" Target="../ink/ink2739.xml"/><Relationship Id="rId536" Type="http://schemas.openxmlformats.org/officeDocument/2006/relationships/image" Target="../media/image2721.png"/><Relationship Id="rId68" Type="http://schemas.openxmlformats.org/officeDocument/2006/relationships/customXml" Target="../ink/ink2533.xml"/><Relationship Id="rId133" Type="http://schemas.openxmlformats.org/officeDocument/2006/relationships/image" Target="../media/image166.png"/><Relationship Id="rId175" Type="http://schemas.openxmlformats.org/officeDocument/2006/relationships/image" Target="../media/image2541.png"/><Relationship Id="rId340" Type="http://schemas.openxmlformats.org/officeDocument/2006/relationships/customXml" Target="../ink/ink2669.xml"/><Relationship Id="rId200" Type="http://schemas.openxmlformats.org/officeDocument/2006/relationships/customXml" Target="../ink/ink2599.xml"/><Relationship Id="rId382" Type="http://schemas.openxmlformats.org/officeDocument/2006/relationships/customXml" Target="../ink/ink2690.xml"/><Relationship Id="rId438" Type="http://schemas.openxmlformats.org/officeDocument/2006/relationships/customXml" Target="../ink/ink2718.xml"/><Relationship Id="rId242" Type="http://schemas.openxmlformats.org/officeDocument/2006/relationships/customXml" Target="../ink/ink2620.xml"/><Relationship Id="rId284" Type="http://schemas.openxmlformats.org/officeDocument/2006/relationships/customXml" Target="../ink/ink2641.xml"/><Relationship Id="rId491" Type="http://schemas.openxmlformats.org/officeDocument/2006/relationships/image" Target="../media/image2699.png"/><Relationship Id="rId505" Type="http://schemas.openxmlformats.org/officeDocument/2006/relationships/image" Target="../media/image2706.png"/><Relationship Id="rId37" Type="http://schemas.openxmlformats.org/officeDocument/2006/relationships/image" Target="../media/image2473.png"/><Relationship Id="rId79" Type="http://schemas.openxmlformats.org/officeDocument/2006/relationships/image" Target="../media/image2494.png"/><Relationship Id="rId102" Type="http://schemas.openxmlformats.org/officeDocument/2006/relationships/customXml" Target="../ink/ink2550.xml"/><Relationship Id="rId144" Type="http://schemas.openxmlformats.org/officeDocument/2006/relationships/customXml" Target="../ink/ink2571.xml"/><Relationship Id="rId547" Type="http://schemas.openxmlformats.org/officeDocument/2006/relationships/customXml" Target="../ink/ink2773.xml"/><Relationship Id="rId90" Type="http://schemas.openxmlformats.org/officeDocument/2006/relationships/customXml" Target="../ink/ink2544.xml"/><Relationship Id="rId186" Type="http://schemas.openxmlformats.org/officeDocument/2006/relationships/customXml" Target="../ink/ink2592.xml"/><Relationship Id="rId351" Type="http://schemas.openxmlformats.org/officeDocument/2006/relationships/image" Target="../media/image2629.png"/><Relationship Id="rId393" Type="http://schemas.openxmlformats.org/officeDocument/2006/relationships/image" Target="../media/image2650.png"/><Relationship Id="rId407" Type="http://schemas.openxmlformats.org/officeDocument/2006/relationships/image" Target="../media/image2657.png"/><Relationship Id="rId449" Type="http://schemas.openxmlformats.org/officeDocument/2006/relationships/image" Target="../media/image2678.png"/><Relationship Id="rId211" Type="http://schemas.openxmlformats.org/officeDocument/2006/relationships/image" Target="../media/image2559.png"/><Relationship Id="rId253" Type="http://schemas.openxmlformats.org/officeDocument/2006/relationships/image" Target="../media/image2580.png"/><Relationship Id="rId295" Type="http://schemas.openxmlformats.org/officeDocument/2006/relationships/image" Target="../media/image2601.png"/><Relationship Id="rId309" Type="http://schemas.openxmlformats.org/officeDocument/2006/relationships/image" Target="../media/image2608.png"/><Relationship Id="rId460" Type="http://schemas.openxmlformats.org/officeDocument/2006/relationships/customXml" Target="../ink/ink2729.xml"/><Relationship Id="rId516" Type="http://schemas.openxmlformats.org/officeDocument/2006/relationships/customXml" Target="../ink/ink2757.xml"/><Relationship Id="rId48" Type="http://schemas.openxmlformats.org/officeDocument/2006/relationships/customXml" Target="../ink/ink2523.xml"/><Relationship Id="rId113" Type="http://schemas.openxmlformats.org/officeDocument/2006/relationships/image" Target="../media/image2511.png"/><Relationship Id="rId320" Type="http://schemas.openxmlformats.org/officeDocument/2006/relationships/customXml" Target="../ink/ink2659.xml"/><Relationship Id="rId558" Type="http://schemas.openxmlformats.org/officeDocument/2006/relationships/image" Target="../media/image2732.png"/><Relationship Id="rId155" Type="http://schemas.openxmlformats.org/officeDocument/2006/relationships/image" Target="../media/image2531.png"/><Relationship Id="rId197" Type="http://schemas.openxmlformats.org/officeDocument/2006/relationships/image" Target="../media/image2552.png"/><Relationship Id="rId362" Type="http://schemas.openxmlformats.org/officeDocument/2006/relationships/customXml" Target="../ink/ink2680.xml"/><Relationship Id="rId418" Type="http://schemas.openxmlformats.org/officeDocument/2006/relationships/customXml" Target="../ink/ink2708.xml"/><Relationship Id="rId222" Type="http://schemas.openxmlformats.org/officeDocument/2006/relationships/customXml" Target="../ink/ink2610.xml"/><Relationship Id="rId264" Type="http://schemas.openxmlformats.org/officeDocument/2006/relationships/customXml" Target="../ink/ink2631.xml"/><Relationship Id="rId471" Type="http://schemas.openxmlformats.org/officeDocument/2006/relationships/image" Target="../media/image2689.png"/><Relationship Id="rId17" Type="http://schemas.openxmlformats.org/officeDocument/2006/relationships/image" Target="../media/image2463.png"/><Relationship Id="rId59" Type="http://schemas.openxmlformats.org/officeDocument/2006/relationships/image" Target="../media/image2484.png"/><Relationship Id="rId124" Type="http://schemas.openxmlformats.org/officeDocument/2006/relationships/customXml" Target="../ink/ink2561.xml"/><Relationship Id="rId527" Type="http://schemas.openxmlformats.org/officeDocument/2006/relationships/customXml" Target="../ink/ink2763.xml"/><Relationship Id="rId70" Type="http://schemas.openxmlformats.org/officeDocument/2006/relationships/customXml" Target="../ink/ink2534.xml"/><Relationship Id="rId166" Type="http://schemas.openxmlformats.org/officeDocument/2006/relationships/customXml" Target="../ink/ink2582.xml"/><Relationship Id="rId331" Type="http://schemas.openxmlformats.org/officeDocument/2006/relationships/image" Target="../media/image2619.png"/><Relationship Id="rId373" Type="http://schemas.openxmlformats.org/officeDocument/2006/relationships/image" Target="../media/image2640.png"/><Relationship Id="rId429" Type="http://schemas.openxmlformats.org/officeDocument/2006/relationships/image" Target="../media/image2668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570.png"/><Relationship Id="rId440" Type="http://schemas.openxmlformats.org/officeDocument/2006/relationships/customXml" Target="../ink/ink2719.xml"/><Relationship Id="rId28" Type="http://schemas.openxmlformats.org/officeDocument/2006/relationships/customXml" Target="../ink/ink2513.xml"/><Relationship Id="rId275" Type="http://schemas.openxmlformats.org/officeDocument/2006/relationships/image" Target="../media/image2591.png"/><Relationship Id="rId300" Type="http://schemas.openxmlformats.org/officeDocument/2006/relationships/customXml" Target="../ink/ink2649.xml"/><Relationship Id="rId482" Type="http://schemas.openxmlformats.org/officeDocument/2006/relationships/customXml" Target="../ink/ink2740.xml"/><Relationship Id="rId538" Type="http://schemas.openxmlformats.org/officeDocument/2006/relationships/image" Target="../media/image2722.png"/><Relationship Id="rId81" Type="http://schemas.openxmlformats.org/officeDocument/2006/relationships/image" Target="../media/image2495.png"/><Relationship Id="rId135" Type="http://schemas.openxmlformats.org/officeDocument/2006/relationships/image" Target="../media/image2521.png"/><Relationship Id="rId177" Type="http://schemas.openxmlformats.org/officeDocument/2006/relationships/image" Target="../media/image2542.png"/><Relationship Id="rId342" Type="http://schemas.openxmlformats.org/officeDocument/2006/relationships/customXml" Target="../ink/ink2670.xml"/><Relationship Id="rId384" Type="http://schemas.openxmlformats.org/officeDocument/2006/relationships/customXml" Target="../ink/ink2691.xml"/><Relationship Id="rId202" Type="http://schemas.openxmlformats.org/officeDocument/2006/relationships/customXml" Target="../ink/ink2600.xml"/><Relationship Id="rId244" Type="http://schemas.openxmlformats.org/officeDocument/2006/relationships/customXml" Target="../ink/ink2621.xml"/><Relationship Id="rId39" Type="http://schemas.openxmlformats.org/officeDocument/2006/relationships/image" Target="../media/image2474.png"/><Relationship Id="rId286" Type="http://schemas.openxmlformats.org/officeDocument/2006/relationships/customXml" Target="../ink/ink2642.xml"/><Relationship Id="rId451" Type="http://schemas.openxmlformats.org/officeDocument/2006/relationships/image" Target="../media/image2679.png"/><Relationship Id="rId493" Type="http://schemas.openxmlformats.org/officeDocument/2006/relationships/image" Target="../media/image2700.png"/><Relationship Id="rId507" Type="http://schemas.openxmlformats.org/officeDocument/2006/relationships/image" Target="../media/image2707.png"/><Relationship Id="rId549" Type="http://schemas.openxmlformats.org/officeDocument/2006/relationships/customXml" Target="../ink/ink2774.xml"/><Relationship Id="rId50" Type="http://schemas.openxmlformats.org/officeDocument/2006/relationships/customXml" Target="../ink/ink2524.xml"/><Relationship Id="rId104" Type="http://schemas.openxmlformats.org/officeDocument/2006/relationships/customXml" Target="../ink/ink2551.xml"/><Relationship Id="rId146" Type="http://schemas.openxmlformats.org/officeDocument/2006/relationships/customXml" Target="../ink/ink2572.xml"/><Relationship Id="rId188" Type="http://schemas.openxmlformats.org/officeDocument/2006/relationships/customXml" Target="../ink/ink2593.xml"/><Relationship Id="rId311" Type="http://schemas.openxmlformats.org/officeDocument/2006/relationships/image" Target="../media/image2609.png"/><Relationship Id="rId353" Type="http://schemas.openxmlformats.org/officeDocument/2006/relationships/image" Target="../media/image2630.png"/><Relationship Id="rId395" Type="http://schemas.openxmlformats.org/officeDocument/2006/relationships/image" Target="../media/image2651.png"/><Relationship Id="rId409" Type="http://schemas.openxmlformats.org/officeDocument/2006/relationships/image" Target="../media/image2658.png"/><Relationship Id="rId560" Type="http://schemas.openxmlformats.org/officeDocument/2006/relationships/image" Target="../media/image2733.png"/><Relationship Id="rId92" Type="http://schemas.openxmlformats.org/officeDocument/2006/relationships/customXml" Target="../ink/ink2545.xml"/><Relationship Id="rId213" Type="http://schemas.openxmlformats.org/officeDocument/2006/relationships/image" Target="../media/image2560.png"/><Relationship Id="rId420" Type="http://schemas.openxmlformats.org/officeDocument/2006/relationships/customXml" Target="../ink/ink2709.xml"/><Relationship Id="rId255" Type="http://schemas.openxmlformats.org/officeDocument/2006/relationships/image" Target="../media/image2581.png"/><Relationship Id="rId297" Type="http://schemas.openxmlformats.org/officeDocument/2006/relationships/image" Target="../media/image2602.png"/><Relationship Id="rId462" Type="http://schemas.openxmlformats.org/officeDocument/2006/relationships/customXml" Target="../ink/ink2730.xml"/><Relationship Id="rId518" Type="http://schemas.openxmlformats.org/officeDocument/2006/relationships/customXml" Target="../ink/ink2758.xml"/><Relationship Id="rId115" Type="http://schemas.openxmlformats.org/officeDocument/2006/relationships/image" Target="../media/image2512.png"/><Relationship Id="rId157" Type="http://schemas.openxmlformats.org/officeDocument/2006/relationships/image" Target="../media/image2532.png"/><Relationship Id="rId322" Type="http://schemas.openxmlformats.org/officeDocument/2006/relationships/customXml" Target="../ink/ink2660.xml"/><Relationship Id="rId364" Type="http://schemas.openxmlformats.org/officeDocument/2006/relationships/customXml" Target="../ink/ink2681.xml"/><Relationship Id="rId61" Type="http://schemas.openxmlformats.org/officeDocument/2006/relationships/image" Target="../media/image2485.png"/><Relationship Id="rId199" Type="http://schemas.openxmlformats.org/officeDocument/2006/relationships/image" Target="../media/image2553.png"/><Relationship Id="rId19" Type="http://schemas.openxmlformats.org/officeDocument/2006/relationships/image" Target="../media/image2464.png"/><Relationship Id="rId224" Type="http://schemas.openxmlformats.org/officeDocument/2006/relationships/customXml" Target="../ink/ink2611.xml"/><Relationship Id="rId266" Type="http://schemas.openxmlformats.org/officeDocument/2006/relationships/customXml" Target="../ink/ink2632.xml"/><Relationship Id="rId431" Type="http://schemas.openxmlformats.org/officeDocument/2006/relationships/image" Target="../media/image2669.png"/><Relationship Id="rId473" Type="http://schemas.openxmlformats.org/officeDocument/2006/relationships/image" Target="../media/image2690.png"/><Relationship Id="rId529" Type="http://schemas.openxmlformats.org/officeDocument/2006/relationships/customXml" Target="../ink/ink2764.xml"/><Relationship Id="rId30" Type="http://schemas.openxmlformats.org/officeDocument/2006/relationships/customXml" Target="../ink/ink2514.xml"/><Relationship Id="rId126" Type="http://schemas.openxmlformats.org/officeDocument/2006/relationships/customXml" Target="../ink/ink2562.xml"/><Relationship Id="rId168" Type="http://schemas.openxmlformats.org/officeDocument/2006/relationships/customXml" Target="../ink/ink2583.xml"/><Relationship Id="rId333" Type="http://schemas.openxmlformats.org/officeDocument/2006/relationships/image" Target="../media/image2620.png"/><Relationship Id="rId540" Type="http://schemas.openxmlformats.org/officeDocument/2006/relationships/image" Target="../media/image2723.png"/><Relationship Id="rId72" Type="http://schemas.openxmlformats.org/officeDocument/2006/relationships/customXml" Target="../ink/ink2535.xml"/><Relationship Id="rId375" Type="http://schemas.openxmlformats.org/officeDocument/2006/relationships/image" Target="../media/image2641.png"/><Relationship Id="rId3" Type="http://schemas.openxmlformats.org/officeDocument/2006/relationships/image" Target="../media/image24570.png"/><Relationship Id="rId235" Type="http://schemas.openxmlformats.org/officeDocument/2006/relationships/image" Target="../media/image2571.png"/><Relationship Id="rId277" Type="http://schemas.openxmlformats.org/officeDocument/2006/relationships/image" Target="../media/image2592.png"/><Relationship Id="rId400" Type="http://schemas.openxmlformats.org/officeDocument/2006/relationships/customXml" Target="../ink/ink2699.xml"/><Relationship Id="rId442" Type="http://schemas.openxmlformats.org/officeDocument/2006/relationships/customXml" Target="../ink/ink2720.xml"/><Relationship Id="rId484" Type="http://schemas.openxmlformats.org/officeDocument/2006/relationships/customXml" Target="../ink/ink2741.xml"/><Relationship Id="rId137" Type="http://schemas.openxmlformats.org/officeDocument/2006/relationships/image" Target="../media/image2522.png"/><Relationship Id="rId302" Type="http://schemas.openxmlformats.org/officeDocument/2006/relationships/customXml" Target="../ink/ink2650.xml"/><Relationship Id="rId344" Type="http://schemas.openxmlformats.org/officeDocument/2006/relationships/customXml" Target="../ink/ink2671.xml"/><Relationship Id="rId41" Type="http://schemas.openxmlformats.org/officeDocument/2006/relationships/image" Target="../media/image2475.png"/><Relationship Id="rId83" Type="http://schemas.openxmlformats.org/officeDocument/2006/relationships/image" Target="../media/image2496.png"/><Relationship Id="rId179" Type="http://schemas.openxmlformats.org/officeDocument/2006/relationships/image" Target="../media/image2543.png"/><Relationship Id="rId386" Type="http://schemas.openxmlformats.org/officeDocument/2006/relationships/customXml" Target="../ink/ink2692.xml"/><Relationship Id="rId551" Type="http://schemas.openxmlformats.org/officeDocument/2006/relationships/customXml" Target="../ink/ink2775.xml"/><Relationship Id="rId190" Type="http://schemas.openxmlformats.org/officeDocument/2006/relationships/customXml" Target="../ink/ink2594.xml"/><Relationship Id="rId204" Type="http://schemas.openxmlformats.org/officeDocument/2006/relationships/customXml" Target="../ink/ink2601.xml"/><Relationship Id="rId246" Type="http://schemas.openxmlformats.org/officeDocument/2006/relationships/customXml" Target="../ink/ink2622.xml"/><Relationship Id="rId288" Type="http://schemas.openxmlformats.org/officeDocument/2006/relationships/customXml" Target="../ink/ink2643.xml"/><Relationship Id="rId411" Type="http://schemas.openxmlformats.org/officeDocument/2006/relationships/image" Target="../media/image2659.png"/><Relationship Id="rId453" Type="http://schemas.openxmlformats.org/officeDocument/2006/relationships/image" Target="../media/image2680.png"/><Relationship Id="rId509" Type="http://schemas.openxmlformats.org/officeDocument/2006/relationships/image" Target="../media/image2708.png"/><Relationship Id="rId106" Type="http://schemas.openxmlformats.org/officeDocument/2006/relationships/customXml" Target="../ink/ink2552.xml"/><Relationship Id="rId313" Type="http://schemas.openxmlformats.org/officeDocument/2006/relationships/image" Target="../media/image2610.png"/><Relationship Id="rId495" Type="http://schemas.openxmlformats.org/officeDocument/2006/relationships/image" Target="../media/image2701.png"/><Relationship Id="rId10" Type="http://schemas.openxmlformats.org/officeDocument/2006/relationships/customXml" Target="../ink/ink2504.xml"/><Relationship Id="rId52" Type="http://schemas.openxmlformats.org/officeDocument/2006/relationships/customXml" Target="../ink/ink2525.xml"/><Relationship Id="rId94" Type="http://schemas.openxmlformats.org/officeDocument/2006/relationships/customXml" Target="../ink/ink2546.xml"/><Relationship Id="rId148" Type="http://schemas.openxmlformats.org/officeDocument/2006/relationships/customXml" Target="../ink/ink2573.xml"/><Relationship Id="rId355" Type="http://schemas.openxmlformats.org/officeDocument/2006/relationships/image" Target="../media/image2631.png"/><Relationship Id="rId397" Type="http://schemas.openxmlformats.org/officeDocument/2006/relationships/image" Target="../media/image2652.png"/><Relationship Id="rId520" Type="http://schemas.openxmlformats.org/officeDocument/2006/relationships/customXml" Target="../ink/ink2759.xml"/><Relationship Id="rId562" Type="http://schemas.openxmlformats.org/officeDocument/2006/relationships/image" Target="../media/image2734.png"/><Relationship Id="rId215" Type="http://schemas.openxmlformats.org/officeDocument/2006/relationships/image" Target="../media/image2561.png"/><Relationship Id="rId257" Type="http://schemas.openxmlformats.org/officeDocument/2006/relationships/image" Target="../media/image2582.png"/><Relationship Id="rId422" Type="http://schemas.openxmlformats.org/officeDocument/2006/relationships/customXml" Target="../ink/ink2710.xml"/><Relationship Id="rId464" Type="http://schemas.openxmlformats.org/officeDocument/2006/relationships/customXml" Target="../ink/ink2731.xml"/><Relationship Id="rId299" Type="http://schemas.openxmlformats.org/officeDocument/2006/relationships/image" Target="../media/image2603.png"/><Relationship Id="rId63" Type="http://schemas.openxmlformats.org/officeDocument/2006/relationships/image" Target="../media/image2486.png"/><Relationship Id="rId159" Type="http://schemas.openxmlformats.org/officeDocument/2006/relationships/image" Target="../media/image2533.png"/><Relationship Id="rId366" Type="http://schemas.openxmlformats.org/officeDocument/2006/relationships/customXml" Target="../ink/ink2682.xml"/><Relationship Id="rId226" Type="http://schemas.openxmlformats.org/officeDocument/2006/relationships/customXml" Target="../ink/ink2612.xml"/><Relationship Id="rId433" Type="http://schemas.openxmlformats.org/officeDocument/2006/relationships/image" Target="../media/image2670.png"/><Relationship Id="rId74" Type="http://schemas.openxmlformats.org/officeDocument/2006/relationships/customXml" Target="../ink/ink2536.xml"/><Relationship Id="rId377" Type="http://schemas.openxmlformats.org/officeDocument/2006/relationships/image" Target="../media/image2642.png"/><Relationship Id="rId500" Type="http://schemas.openxmlformats.org/officeDocument/2006/relationships/customXml" Target="../ink/ink2749.xml"/><Relationship Id="rId5" Type="http://schemas.openxmlformats.org/officeDocument/2006/relationships/image" Target="../media/image2458.png"/><Relationship Id="rId237" Type="http://schemas.openxmlformats.org/officeDocument/2006/relationships/image" Target="../media/image2572.png"/><Relationship Id="rId444" Type="http://schemas.openxmlformats.org/officeDocument/2006/relationships/customXml" Target="../ink/ink2721.xml"/><Relationship Id="rId290" Type="http://schemas.openxmlformats.org/officeDocument/2006/relationships/customXml" Target="../ink/ink2644.xml"/><Relationship Id="rId304" Type="http://schemas.openxmlformats.org/officeDocument/2006/relationships/customXml" Target="../ink/ink2651.xml"/><Relationship Id="rId388" Type="http://schemas.openxmlformats.org/officeDocument/2006/relationships/customXml" Target="../ink/ink2693.xml"/><Relationship Id="rId511" Type="http://schemas.openxmlformats.org/officeDocument/2006/relationships/image" Target="../media/image2709.png"/><Relationship Id="rId85" Type="http://schemas.openxmlformats.org/officeDocument/2006/relationships/image" Target="../media/image2497.png"/><Relationship Id="rId150" Type="http://schemas.openxmlformats.org/officeDocument/2006/relationships/customXml" Target="../ink/ink2574.xml"/><Relationship Id="rId248" Type="http://schemas.openxmlformats.org/officeDocument/2006/relationships/customXml" Target="../ink/ink2623.xml"/><Relationship Id="rId455" Type="http://schemas.openxmlformats.org/officeDocument/2006/relationships/image" Target="../media/image2681.png"/><Relationship Id="rId12" Type="http://schemas.openxmlformats.org/officeDocument/2006/relationships/customXml" Target="../ink/ink2505.xml"/><Relationship Id="rId108" Type="http://schemas.openxmlformats.org/officeDocument/2006/relationships/customXml" Target="../ink/ink2553.xml"/><Relationship Id="rId315" Type="http://schemas.openxmlformats.org/officeDocument/2006/relationships/image" Target="../media/image2611.png"/><Relationship Id="rId522" Type="http://schemas.openxmlformats.org/officeDocument/2006/relationships/image" Target="../media/image2714.png"/><Relationship Id="rId96" Type="http://schemas.openxmlformats.org/officeDocument/2006/relationships/customXml" Target="../ink/ink2547.xml"/><Relationship Id="rId161" Type="http://schemas.openxmlformats.org/officeDocument/2006/relationships/image" Target="../media/image2534.png"/><Relationship Id="rId399" Type="http://schemas.openxmlformats.org/officeDocument/2006/relationships/image" Target="../media/image2653.png"/><Relationship Id="rId259" Type="http://schemas.openxmlformats.org/officeDocument/2006/relationships/image" Target="../media/image2583.png"/><Relationship Id="rId466" Type="http://schemas.openxmlformats.org/officeDocument/2006/relationships/customXml" Target="../ink/ink2732.xml"/><Relationship Id="rId23" Type="http://schemas.openxmlformats.org/officeDocument/2006/relationships/image" Target="../media/image2466.png"/><Relationship Id="rId119" Type="http://schemas.openxmlformats.org/officeDocument/2006/relationships/image" Target="../media/image2514.png"/><Relationship Id="rId326" Type="http://schemas.openxmlformats.org/officeDocument/2006/relationships/customXml" Target="../ink/ink2662.xml"/><Relationship Id="rId533" Type="http://schemas.openxmlformats.org/officeDocument/2006/relationships/customXml" Target="../ink/ink2766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94.png"/><Relationship Id="rId21" Type="http://schemas.openxmlformats.org/officeDocument/2006/relationships/image" Target="../media/image2746.png"/><Relationship Id="rId42" Type="http://schemas.openxmlformats.org/officeDocument/2006/relationships/customXml" Target="../ink/ink2803.xml"/><Relationship Id="rId63" Type="http://schemas.openxmlformats.org/officeDocument/2006/relationships/image" Target="../media/image2767.png"/><Relationship Id="rId84" Type="http://schemas.openxmlformats.org/officeDocument/2006/relationships/customXml" Target="../ink/ink2824.xml"/><Relationship Id="rId138" Type="http://schemas.openxmlformats.org/officeDocument/2006/relationships/customXml" Target="../ink/ink2851.xml"/><Relationship Id="rId159" Type="http://schemas.openxmlformats.org/officeDocument/2006/relationships/image" Target="../media/image2815.png"/><Relationship Id="rId170" Type="http://schemas.openxmlformats.org/officeDocument/2006/relationships/customXml" Target="../ink/ink2867.xml"/><Relationship Id="rId191" Type="http://schemas.openxmlformats.org/officeDocument/2006/relationships/image" Target="../media/image2831.png"/><Relationship Id="rId205" Type="http://schemas.openxmlformats.org/officeDocument/2006/relationships/image" Target="../media/image2838.png"/><Relationship Id="rId226" Type="http://schemas.openxmlformats.org/officeDocument/2006/relationships/customXml" Target="../ink/ink2895.xml"/><Relationship Id="rId107" Type="http://schemas.openxmlformats.org/officeDocument/2006/relationships/image" Target="../media/image2789.png"/><Relationship Id="rId11" Type="http://schemas.openxmlformats.org/officeDocument/2006/relationships/image" Target="../media/image2741.png"/><Relationship Id="rId32" Type="http://schemas.openxmlformats.org/officeDocument/2006/relationships/customXml" Target="../ink/ink2798.xml"/><Relationship Id="rId53" Type="http://schemas.openxmlformats.org/officeDocument/2006/relationships/image" Target="../media/image2762.png"/><Relationship Id="rId74" Type="http://schemas.openxmlformats.org/officeDocument/2006/relationships/customXml" Target="../ink/ink2819.xml"/><Relationship Id="rId128" Type="http://schemas.openxmlformats.org/officeDocument/2006/relationships/customXml" Target="../ink/ink2846.xml"/><Relationship Id="rId149" Type="http://schemas.openxmlformats.org/officeDocument/2006/relationships/image" Target="../media/image2810.png"/><Relationship Id="rId5" Type="http://schemas.openxmlformats.org/officeDocument/2006/relationships/image" Target="../media/image2738.png"/><Relationship Id="rId95" Type="http://schemas.openxmlformats.org/officeDocument/2006/relationships/image" Target="../media/image2783.png"/><Relationship Id="rId160" Type="http://schemas.openxmlformats.org/officeDocument/2006/relationships/customXml" Target="../ink/ink2862.xml"/><Relationship Id="rId181" Type="http://schemas.openxmlformats.org/officeDocument/2006/relationships/image" Target="../media/image2826.png"/><Relationship Id="rId216" Type="http://schemas.openxmlformats.org/officeDocument/2006/relationships/customXml" Target="../ink/ink2890.xml"/><Relationship Id="rId22" Type="http://schemas.openxmlformats.org/officeDocument/2006/relationships/customXml" Target="../ink/ink2793.xml"/><Relationship Id="rId43" Type="http://schemas.openxmlformats.org/officeDocument/2006/relationships/image" Target="../media/image2757.png"/><Relationship Id="rId64" Type="http://schemas.openxmlformats.org/officeDocument/2006/relationships/customXml" Target="../ink/ink2814.xml"/><Relationship Id="rId118" Type="http://schemas.openxmlformats.org/officeDocument/2006/relationships/customXml" Target="../ink/ink2841.xml"/><Relationship Id="rId139" Type="http://schemas.openxmlformats.org/officeDocument/2006/relationships/image" Target="../media/image2805.png"/><Relationship Id="rId85" Type="http://schemas.openxmlformats.org/officeDocument/2006/relationships/image" Target="../media/image2778.png"/><Relationship Id="rId150" Type="http://schemas.openxmlformats.org/officeDocument/2006/relationships/customXml" Target="../ink/ink2857.xml"/><Relationship Id="rId171" Type="http://schemas.openxmlformats.org/officeDocument/2006/relationships/image" Target="../media/image2821.png"/><Relationship Id="rId192" Type="http://schemas.openxmlformats.org/officeDocument/2006/relationships/customXml" Target="../ink/ink2878.xml"/><Relationship Id="rId206" Type="http://schemas.openxmlformats.org/officeDocument/2006/relationships/customXml" Target="../ink/ink2885.xml"/><Relationship Id="rId227" Type="http://schemas.openxmlformats.org/officeDocument/2006/relationships/image" Target="../media/image2849.png"/><Relationship Id="rId12" Type="http://schemas.openxmlformats.org/officeDocument/2006/relationships/customXml" Target="../ink/ink2788.xml"/><Relationship Id="rId33" Type="http://schemas.openxmlformats.org/officeDocument/2006/relationships/image" Target="../media/image2752.png"/><Relationship Id="rId108" Type="http://schemas.openxmlformats.org/officeDocument/2006/relationships/customXml" Target="../ink/ink2836.xml"/><Relationship Id="rId129" Type="http://schemas.openxmlformats.org/officeDocument/2006/relationships/image" Target="../media/image2800.png"/><Relationship Id="rId54" Type="http://schemas.openxmlformats.org/officeDocument/2006/relationships/customXml" Target="../ink/ink2809.xml"/><Relationship Id="rId75" Type="http://schemas.openxmlformats.org/officeDocument/2006/relationships/image" Target="../media/image2773.png"/><Relationship Id="rId96" Type="http://schemas.openxmlformats.org/officeDocument/2006/relationships/customXml" Target="../ink/ink2830.xml"/><Relationship Id="rId140" Type="http://schemas.openxmlformats.org/officeDocument/2006/relationships/customXml" Target="../ink/ink2852.xml"/><Relationship Id="rId161" Type="http://schemas.openxmlformats.org/officeDocument/2006/relationships/image" Target="../media/image2816.png"/><Relationship Id="rId182" Type="http://schemas.openxmlformats.org/officeDocument/2006/relationships/customXml" Target="../ink/ink2873.xml"/><Relationship Id="rId217" Type="http://schemas.openxmlformats.org/officeDocument/2006/relationships/image" Target="../media/image2844.png"/><Relationship Id="rId6" Type="http://schemas.openxmlformats.org/officeDocument/2006/relationships/customXml" Target="../ink/ink2785.xml"/><Relationship Id="rId23" Type="http://schemas.openxmlformats.org/officeDocument/2006/relationships/image" Target="../media/image2747.png"/><Relationship Id="rId119" Type="http://schemas.openxmlformats.org/officeDocument/2006/relationships/image" Target="../media/image2795.png"/><Relationship Id="rId44" Type="http://schemas.openxmlformats.org/officeDocument/2006/relationships/customXml" Target="../ink/ink2804.xml"/><Relationship Id="rId65" Type="http://schemas.openxmlformats.org/officeDocument/2006/relationships/image" Target="../media/image2768.png"/><Relationship Id="rId86" Type="http://schemas.openxmlformats.org/officeDocument/2006/relationships/customXml" Target="../ink/ink2825.xml"/><Relationship Id="rId130" Type="http://schemas.openxmlformats.org/officeDocument/2006/relationships/customXml" Target="../ink/ink2847.xml"/><Relationship Id="rId151" Type="http://schemas.openxmlformats.org/officeDocument/2006/relationships/image" Target="../media/image2811.png"/><Relationship Id="rId172" Type="http://schemas.openxmlformats.org/officeDocument/2006/relationships/customXml" Target="../ink/ink2868.xml"/><Relationship Id="rId193" Type="http://schemas.openxmlformats.org/officeDocument/2006/relationships/image" Target="../media/image2832.png"/><Relationship Id="rId207" Type="http://schemas.openxmlformats.org/officeDocument/2006/relationships/image" Target="../media/image2839.png"/><Relationship Id="rId228" Type="http://schemas.openxmlformats.org/officeDocument/2006/relationships/customXml" Target="../ink/ink2896.xml"/><Relationship Id="rId13" Type="http://schemas.openxmlformats.org/officeDocument/2006/relationships/image" Target="../media/image2742.png"/><Relationship Id="rId109" Type="http://schemas.openxmlformats.org/officeDocument/2006/relationships/image" Target="../media/image2790.png"/><Relationship Id="rId34" Type="http://schemas.openxmlformats.org/officeDocument/2006/relationships/customXml" Target="../ink/ink2799.xml"/><Relationship Id="rId55" Type="http://schemas.openxmlformats.org/officeDocument/2006/relationships/image" Target="../media/image2763.png"/><Relationship Id="rId76" Type="http://schemas.openxmlformats.org/officeDocument/2006/relationships/customXml" Target="../ink/ink2820.xml"/><Relationship Id="rId97" Type="http://schemas.openxmlformats.org/officeDocument/2006/relationships/image" Target="../media/image2784.png"/><Relationship Id="rId120" Type="http://schemas.openxmlformats.org/officeDocument/2006/relationships/customXml" Target="../ink/ink2842.xml"/><Relationship Id="rId141" Type="http://schemas.openxmlformats.org/officeDocument/2006/relationships/image" Target="../media/image2806.png"/><Relationship Id="rId7" Type="http://schemas.openxmlformats.org/officeDocument/2006/relationships/image" Target="../media/image2739.png"/><Relationship Id="rId162" Type="http://schemas.openxmlformats.org/officeDocument/2006/relationships/customXml" Target="../ink/ink2863.xml"/><Relationship Id="rId183" Type="http://schemas.openxmlformats.org/officeDocument/2006/relationships/image" Target="../media/image2827.png"/><Relationship Id="rId218" Type="http://schemas.openxmlformats.org/officeDocument/2006/relationships/customXml" Target="../ink/ink2891.xml"/><Relationship Id="rId24" Type="http://schemas.openxmlformats.org/officeDocument/2006/relationships/customXml" Target="../ink/ink2794.xml"/><Relationship Id="rId45" Type="http://schemas.openxmlformats.org/officeDocument/2006/relationships/image" Target="../media/image2758.png"/><Relationship Id="rId66" Type="http://schemas.openxmlformats.org/officeDocument/2006/relationships/customXml" Target="../ink/ink2815.xml"/><Relationship Id="rId87" Type="http://schemas.openxmlformats.org/officeDocument/2006/relationships/image" Target="../media/image2779.png"/><Relationship Id="rId110" Type="http://schemas.openxmlformats.org/officeDocument/2006/relationships/customXml" Target="../ink/ink2837.xml"/><Relationship Id="rId131" Type="http://schemas.openxmlformats.org/officeDocument/2006/relationships/image" Target="../media/image2801.png"/><Relationship Id="rId152" Type="http://schemas.openxmlformats.org/officeDocument/2006/relationships/customXml" Target="../ink/ink2858.xml"/><Relationship Id="rId173" Type="http://schemas.openxmlformats.org/officeDocument/2006/relationships/image" Target="../media/image2822.png"/><Relationship Id="rId194" Type="http://schemas.openxmlformats.org/officeDocument/2006/relationships/customXml" Target="../ink/ink2879.xml"/><Relationship Id="rId208" Type="http://schemas.openxmlformats.org/officeDocument/2006/relationships/customXml" Target="../ink/ink2886.xml"/><Relationship Id="rId229" Type="http://schemas.openxmlformats.org/officeDocument/2006/relationships/image" Target="../media/image1288.png"/><Relationship Id="rId14" Type="http://schemas.openxmlformats.org/officeDocument/2006/relationships/customXml" Target="../ink/ink2789.xml"/><Relationship Id="rId35" Type="http://schemas.openxmlformats.org/officeDocument/2006/relationships/image" Target="../media/image2753.png"/><Relationship Id="rId56" Type="http://schemas.openxmlformats.org/officeDocument/2006/relationships/customXml" Target="../ink/ink2810.xml"/><Relationship Id="rId77" Type="http://schemas.openxmlformats.org/officeDocument/2006/relationships/image" Target="../media/image2774.png"/><Relationship Id="rId100" Type="http://schemas.openxmlformats.org/officeDocument/2006/relationships/customXml" Target="../ink/ink2832.xml"/><Relationship Id="rId8" Type="http://schemas.openxmlformats.org/officeDocument/2006/relationships/customXml" Target="../ink/ink2786.xml"/><Relationship Id="rId98" Type="http://schemas.openxmlformats.org/officeDocument/2006/relationships/customXml" Target="../ink/ink2831.xml"/><Relationship Id="rId121" Type="http://schemas.openxmlformats.org/officeDocument/2006/relationships/image" Target="../media/image2796.png"/><Relationship Id="rId142" Type="http://schemas.openxmlformats.org/officeDocument/2006/relationships/customXml" Target="../ink/ink2853.xml"/><Relationship Id="rId163" Type="http://schemas.openxmlformats.org/officeDocument/2006/relationships/image" Target="../media/image2817.png"/><Relationship Id="rId184" Type="http://schemas.openxmlformats.org/officeDocument/2006/relationships/customXml" Target="../ink/ink2874.xml"/><Relationship Id="rId219" Type="http://schemas.openxmlformats.org/officeDocument/2006/relationships/image" Target="../media/image2845.png"/><Relationship Id="rId230" Type="http://schemas.openxmlformats.org/officeDocument/2006/relationships/customXml" Target="../ink/ink2897.xml"/><Relationship Id="rId25" Type="http://schemas.openxmlformats.org/officeDocument/2006/relationships/image" Target="../media/image2748.png"/><Relationship Id="rId46" Type="http://schemas.openxmlformats.org/officeDocument/2006/relationships/customXml" Target="../ink/ink2805.xml"/><Relationship Id="rId67" Type="http://schemas.openxmlformats.org/officeDocument/2006/relationships/image" Target="../media/image2769.png"/><Relationship Id="rId116" Type="http://schemas.openxmlformats.org/officeDocument/2006/relationships/customXml" Target="../ink/ink2840.xml"/><Relationship Id="rId137" Type="http://schemas.openxmlformats.org/officeDocument/2006/relationships/image" Target="../media/image2804.png"/><Relationship Id="rId158" Type="http://schemas.openxmlformats.org/officeDocument/2006/relationships/customXml" Target="../ink/ink2861.xml"/><Relationship Id="rId20" Type="http://schemas.openxmlformats.org/officeDocument/2006/relationships/customXml" Target="../ink/ink2792.xml"/><Relationship Id="rId41" Type="http://schemas.openxmlformats.org/officeDocument/2006/relationships/image" Target="../media/image2756.png"/><Relationship Id="rId62" Type="http://schemas.openxmlformats.org/officeDocument/2006/relationships/customXml" Target="../ink/ink2813.xml"/><Relationship Id="rId83" Type="http://schemas.openxmlformats.org/officeDocument/2006/relationships/image" Target="../media/image2777.png"/><Relationship Id="rId88" Type="http://schemas.openxmlformats.org/officeDocument/2006/relationships/customXml" Target="../ink/ink2826.xml"/><Relationship Id="rId111" Type="http://schemas.openxmlformats.org/officeDocument/2006/relationships/image" Target="../media/image2791.png"/><Relationship Id="rId132" Type="http://schemas.openxmlformats.org/officeDocument/2006/relationships/customXml" Target="../ink/ink2848.xml"/><Relationship Id="rId153" Type="http://schemas.openxmlformats.org/officeDocument/2006/relationships/image" Target="../media/image2812.png"/><Relationship Id="rId174" Type="http://schemas.openxmlformats.org/officeDocument/2006/relationships/customXml" Target="../ink/ink2869.xml"/><Relationship Id="rId179" Type="http://schemas.openxmlformats.org/officeDocument/2006/relationships/image" Target="../media/image2825.png"/><Relationship Id="rId195" Type="http://schemas.openxmlformats.org/officeDocument/2006/relationships/image" Target="../media/image2833.png"/><Relationship Id="rId209" Type="http://schemas.openxmlformats.org/officeDocument/2006/relationships/image" Target="../media/image2840.png"/><Relationship Id="rId190" Type="http://schemas.openxmlformats.org/officeDocument/2006/relationships/customXml" Target="../ink/ink2877.xml"/><Relationship Id="rId204" Type="http://schemas.openxmlformats.org/officeDocument/2006/relationships/customXml" Target="../ink/ink2884.xml"/><Relationship Id="rId220" Type="http://schemas.openxmlformats.org/officeDocument/2006/relationships/customXml" Target="../ink/ink2892.xml"/><Relationship Id="rId225" Type="http://schemas.openxmlformats.org/officeDocument/2006/relationships/image" Target="../media/image2848.png"/><Relationship Id="rId15" Type="http://schemas.openxmlformats.org/officeDocument/2006/relationships/image" Target="../media/image2743.png"/><Relationship Id="rId36" Type="http://schemas.openxmlformats.org/officeDocument/2006/relationships/customXml" Target="../ink/ink2800.xml"/><Relationship Id="rId57" Type="http://schemas.openxmlformats.org/officeDocument/2006/relationships/image" Target="../media/image2764.png"/><Relationship Id="rId106" Type="http://schemas.openxmlformats.org/officeDocument/2006/relationships/customXml" Target="../ink/ink2835.xml"/><Relationship Id="rId127" Type="http://schemas.openxmlformats.org/officeDocument/2006/relationships/image" Target="../media/image2799.png"/><Relationship Id="rId10" Type="http://schemas.openxmlformats.org/officeDocument/2006/relationships/customXml" Target="../ink/ink2787.xml"/><Relationship Id="rId31" Type="http://schemas.openxmlformats.org/officeDocument/2006/relationships/image" Target="../media/image2751.png"/><Relationship Id="rId52" Type="http://schemas.openxmlformats.org/officeDocument/2006/relationships/customXml" Target="../ink/ink2808.xml"/><Relationship Id="rId73" Type="http://schemas.openxmlformats.org/officeDocument/2006/relationships/image" Target="../media/image2772.png"/><Relationship Id="rId78" Type="http://schemas.openxmlformats.org/officeDocument/2006/relationships/customXml" Target="../ink/ink2821.xml"/><Relationship Id="rId94" Type="http://schemas.openxmlformats.org/officeDocument/2006/relationships/customXml" Target="../ink/ink2829.xml"/><Relationship Id="rId99" Type="http://schemas.openxmlformats.org/officeDocument/2006/relationships/image" Target="../media/image2785.png"/><Relationship Id="rId101" Type="http://schemas.openxmlformats.org/officeDocument/2006/relationships/image" Target="../media/image2786.png"/><Relationship Id="rId122" Type="http://schemas.openxmlformats.org/officeDocument/2006/relationships/customXml" Target="../ink/ink2843.xml"/><Relationship Id="rId143" Type="http://schemas.openxmlformats.org/officeDocument/2006/relationships/image" Target="../media/image2807.png"/><Relationship Id="rId148" Type="http://schemas.openxmlformats.org/officeDocument/2006/relationships/customXml" Target="../ink/ink2856.xml"/><Relationship Id="rId164" Type="http://schemas.openxmlformats.org/officeDocument/2006/relationships/customXml" Target="../ink/ink2864.xml"/><Relationship Id="rId169" Type="http://schemas.openxmlformats.org/officeDocument/2006/relationships/image" Target="../media/image2820.png"/><Relationship Id="rId185" Type="http://schemas.openxmlformats.org/officeDocument/2006/relationships/image" Target="../media/image2828.png"/><Relationship Id="rId4" Type="http://schemas.openxmlformats.org/officeDocument/2006/relationships/customXml" Target="../ink/ink2784.xml"/><Relationship Id="rId9" Type="http://schemas.openxmlformats.org/officeDocument/2006/relationships/image" Target="../media/image2740.png"/><Relationship Id="rId180" Type="http://schemas.openxmlformats.org/officeDocument/2006/relationships/customXml" Target="../ink/ink2872.xml"/><Relationship Id="rId210" Type="http://schemas.openxmlformats.org/officeDocument/2006/relationships/customXml" Target="../ink/ink2887.xml"/><Relationship Id="rId215" Type="http://schemas.openxmlformats.org/officeDocument/2006/relationships/image" Target="../media/image2843.png"/><Relationship Id="rId26" Type="http://schemas.openxmlformats.org/officeDocument/2006/relationships/customXml" Target="../ink/ink2795.xml"/><Relationship Id="rId231" Type="http://schemas.openxmlformats.org/officeDocument/2006/relationships/image" Target="../media/image2850.png"/><Relationship Id="rId47" Type="http://schemas.openxmlformats.org/officeDocument/2006/relationships/image" Target="../media/image2759.png"/><Relationship Id="rId68" Type="http://schemas.openxmlformats.org/officeDocument/2006/relationships/customXml" Target="../ink/ink2816.xml"/><Relationship Id="rId89" Type="http://schemas.openxmlformats.org/officeDocument/2006/relationships/image" Target="../media/image2780.png"/><Relationship Id="rId112" Type="http://schemas.openxmlformats.org/officeDocument/2006/relationships/customXml" Target="../ink/ink2838.xml"/><Relationship Id="rId133" Type="http://schemas.openxmlformats.org/officeDocument/2006/relationships/image" Target="../media/image2802.png"/><Relationship Id="rId154" Type="http://schemas.openxmlformats.org/officeDocument/2006/relationships/customXml" Target="../ink/ink2859.xml"/><Relationship Id="rId175" Type="http://schemas.openxmlformats.org/officeDocument/2006/relationships/image" Target="../media/image2823.png"/><Relationship Id="rId196" Type="http://schemas.openxmlformats.org/officeDocument/2006/relationships/customXml" Target="../ink/ink2880.xml"/><Relationship Id="rId200" Type="http://schemas.openxmlformats.org/officeDocument/2006/relationships/customXml" Target="../ink/ink2882.xml"/><Relationship Id="rId16" Type="http://schemas.openxmlformats.org/officeDocument/2006/relationships/customXml" Target="../ink/ink2790.xml"/><Relationship Id="rId221" Type="http://schemas.openxmlformats.org/officeDocument/2006/relationships/image" Target="../media/image2846.png"/><Relationship Id="rId37" Type="http://schemas.openxmlformats.org/officeDocument/2006/relationships/image" Target="../media/image2754.png"/><Relationship Id="rId58" Type="http://schemas.openxmlformats.org/officeDocument/2006/relationships/customXml" Target="../ink/ink2811.xml"/><Relationship Id="rId79" Type="http://schemas.openxmlformats.org/officeDocument/2006/relationships/image" Target="../media/image2775.png"/><Relationship Id="rId102" Type="http://schemas.openxmlformats.org/officeDocument/2006/relationships/customXml" Target="../ink/ink2833.xml"/><Relationship Id="rId123" Type="http://schemas.openxmlformats.org/officeDocument/2006/relationships/image" Target="../media/image2797.png"/><Relationship Id="rId144" Type="http://schemas.openxmlformats.org/officeDocument/2006/relationships/customXml" Target="../ink/ink2854.xml"/><Relationship Id="rId90" Type="http://schemas.openxmlformats.org/officeDocument/2006/relationships/customXml" Target="../ink/ink2827.xml"/><Relationship Id="rId165" Type="http://schemas.openxmlformats.org/officeDocument/2006/relationships/image" Target="../media/image2818.png"/><Relationship Id="rId186" Type="http://schemas.openxmlformats.org/officeDocument/2006/relationships/customXml" Target="../ink/ink2875.xml"/><Relationship Id="rId211" Type="http://schemas.openxmlformats.org/officeDocument/2006/relationships/image" Target="../media/image2841.png"/><Relationship Id="rId27" Type="http://schemas.openxmlformats.org/officeDocument/2006/relationships/image" Target="../media/image2749.png"/><Relationship Id="rId48" Type="http://schemas.openxmlformats.org/officeDocument/2006/relationships/customXml" Target="../ink/ink2806.xml"/><Relationship Id="rId69" Type="http://schemas.openxmlformats.org/officeDocument/2006/relationships/image" Target="../media/image2770.png"/><Relationship Id="rId113" Type="http://schemas.openxmlformats.org/officeDocument/2006/relationships/image" Target="../media/image2792.png"/><Relationship Id="rId134" Type="http://schemas.openxmlformats.org/officeDocument/2006/relationships/customXml" Target="../ink/ink2849.xml"/><Relationship Id="rId80" Type="http://schemas.openxmlformats.org/officeDocument/2006/relationships/customXml" Target="../ink/ink2822.xml"/><Relationship Id="rId155" Type="http://schemas.openxmlformats.org/officeDocument/2006/relationships/image" Target="../media/image2813.png"/><Relationship Id="rId176" Type="http://schemas.openxmlformats.org/officeDocument/2006/relationships/customXml" Target="../ink/ink2870.xml"/><Relationship Id="rId197" Type="http://schemas.openxmlformats.org/officeDocument/2006/relationships/image" Target="../media/image2834.png"/><Relationship Id="rId201" Type="http://schemas.openxmlformats.org/officeDocument/2006/relationships/image" Target="../media/image2836.png"/><Relationship Id="rId222" Type="http://schemas.openxmlformats.org/officeDocument/2006/relationships/customXml" Target="../ink/ink2893.xml"/><Relationship Id="rId17" Type="http://schemas.openxmlformats.org/officeDocument/2006/relationships/image" Target="../media/image2744.png"/><Relationship Id="rId38" Type="http://schemas.openxmlformats.org/officeDocument/2006/relationships/customXml" Target="../ink/ink2801.xml"/><Relationship Id="rId59" Type="http://schemas.openxmlformats.org/officeDocument/2006/relationships/image" Target="../media/image2765.png"/><Relationship Id="rId103" Type="http://schemas.openxmlformats.org/officeDocument/2006/relationships/image" Target="../media/image2787.png"/><Relationship Id="rId124" Type="http://schemas.openxmlformats.org/officeDocument/2006/relationships/customXml" Target="../ink/ink2844.xml"/><Relationship Id="rId70" Type="http://schemas.openxmlformats.org/officeDocument/2006/relationships/customXml" Target="../ink/ink2817.xml"/><Relationship Id="rId91" Type="http://schemas.openxmlformats.org/officeDocument/2006/relationships/image" Target="../media/image2781.png"/><Relationship Id="rId145" Type="http://schemas.openxmlformats.org/officeDocument/2006/relationships/image" Target="../media/image2808.png"/><Relationship Id="rId166" Type="http://schemas.openxmlformats.org/officeDocument/2006/relationships/customXml" Target="../ink/ink2865.xml"/><Relationship Id="rId187" Type="http://schemas.openxmlformats.org/officeDocument/2006/relationships/image" Target="../media/image2829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888.xml"/><Relationship Id="rId28" Type="http://schemas.openxmlformats.org/officeDocument/2006/relationships/customXml" Target="../ink/ink2796.xml"/><Relationship Id="rId49" Type="http://schemas.openxmlformats.org/officeDocument/2006/relationships/image" Target="../media/image2760.png"/><Relationship Id="rId114" Type="http://schemas.openxmlformats.org/officeDocument/2006/relationships/customXml" Target="../ink/ink2839.xml"/><Relationship Id="rId60" Type="http://schemas.openxmlformats.org/officeDocument/2006/relationships/customXml" Target="../ink/ink2812.xml"/><Relationship Id="rId81" Type="http://schemas.openxmlformats.org/officeDocument/2006/relationships/image" Target="../media/image2776.png"/><Relationship Id="rId135" Type="http://schemas.openxmlformats.org/officeDocument/2006/relationships/image" Target="../media/image2803.png"/><Relationship Id="rId156" Type="http://schemas.openxmlformats.org/officeDocument/2006/relationships/customXml" Target="../ink/ink2860.xml"/><Relationship Id="rId177" Type="http://schemas.openxmlformats.org/officeDocument/2006/relationships/image" Target="../media/image2824.png"/><Relationship Id="rId198" Type="http://schemas.openxmlformats.org/officeDocument/2006/relationships/customXml" Target="../ink/ink2881.xml"/><Relationship Id="rId202" Type="http://schemas.openxmlformats.org/officeDocument/2006/relationships/customXml" Target="../ink/ink2883.xml"/><Relationship Id="rId223" Type="http://schemas.openxmlformats.org/officeDocument/2006/relationships/image" Target="../media/image2847.png"/><Relationship Id="rId18" Type="http://schemas.openxmlformats.org/officeDocument/2006/relationships/customXml" Target="../ink/ink2791.xml"/><Relationship Id="rId39" Type="http://schemas.openxmlformats.org/officeDocument/2006/relationships/image" Target="../media/image2755.png"/><Relationship Id="rId50" Type="http://schemas.openxmlformats.org/officeDocument/2006/relationships/customXml" Target="../ink/ink2807.xml"/><Relationship Id="rId104" Type="http://schemas.openxmlformats.org/officeDocument/2006/relationships/customXml" Target="../ink/ink2834.xml"/><Relationship Id="rId125" Type="http://schemas.openxmlformats.org/officeDocument/2006/relationships/image" Target="../media/image2798.png"/><Relationship Id="rId146" Type="http://schemas.openxmlformats.org/officeDocument/2006/relationships/customXml" Target="../ink/ink2855.xml"/><Relationship Id="rId167" Type="http://schemas.openxmlformats.org/officeDocument/2006/relationships/image" Target="../media/image2819.png"/><Relationship Id="rId188" Type="http://schemas.openxmlformats.org/officeDocument/2006/relationships/customXml" Target="../ink/ink2876.xml"/><Relationship Id="rId71" Type="http://schemas.openxmlformats.org/officeDocument/2006/relationships/image" Target="../media/image2771.png"/><Relationship Id="rId92" Type="http://schemas.openxmlformats.org/officeDocument/2006/relationships/customXml" Target="../ink/ink2828.xml"/><Relationship Id="rId213" Type="http://schemas.openxmlformats.org/officeDocument/2006/relationships/image" Target="../media/image2842.png"/><Relationship Id="rId2" Type="http://schemas.openxmlformats.org/officeDocument/2006/relationships/customXml" Target="../ink/ink2783.xml"/><Relationship Id="rId29" Type="http://schemas.openxmlformats.org/officeDocument/2006/relationships/image" Target="../media/image2750.png"/><Relationship Id="rId40" Type="http://schemas.openxmlformats.org/officeDocument/2006/relationships/customXml" Target="../ink/ink2802.xml"/><Relationship Id="rId115" Type="http://schemas.openxmlformats.org/officeDocument/2006/relationships/image" Target="../media/image2793.png"/><Relationship Id="rId136" Type="http://schemas.openxmlformats.org/officeDocument/2006/relationships/customXml" Target="../ink/ink2850.xml"/><Relationship Id="rId157" Type="http://schemas.openxmlformats.org/officeDocument/2006/relationships/image" Target="../media/image2814.png"/><Relationship Id="rId178" Type="http://schemas.openxmlformats.org/officeDocument/2006/relationships/customXml" Target="../ink/ink2871.xml"/><Relationship Id="rId61" Type="http://schemas.openxmlformats.org/officeDocument/2006/relationships/image" Target="../media/image2766.png"/><Relationship Id="rId82" Type="http://schemas.openxmlformats.org/officeDocument/2006/relationships/customXml" Target="../ink/ink2823.xml"/><Relationship Id="rId199" Type="http://schemas.openxmlformats.org/officeDocument/2006/relationships/image" Target="../media/image2835.png"/><Relationship Id="rId203" Type="http://schemas.openxmlformats.org/officeDocument/2006/relationships/image" Target="../media/image2837.png"/><Relationship Id="rId19" Type="http://schemas.openxmlformats.org/officeDocument/2006/relationships/image" Target="../media/image2745.png"/><Relationship Id="rId224" Type="http://schemas.openxmlformats.org/officeDocument/2006/relationships/customXml" Target="../ink/ink2894.xml"/><Relationship Id="rId30" Type="http://schemas.openxmlformats.org/officeDocument/2006/relationships/customXml" Target="../ink/ink2797.xml"/><Relationship Id="rId105" Type="http://schemas.openxmlformats.org/officeDocument/2006/relationships/image" Target="../media/image2788.png"/><Relationship Id="rId126" Type="http://schemas.openxmlformats.org/officeDocument/2006/relationships/customXml" Target="../ink/ink2845.xml"/><Relationship Id="rId147" Type="http://schemas.openxmlformats.org/officeDocument/2006/relationships/image" Target="../media/image2809.png"/><Relationship Id="rId168" Type="http://schemas.openxmlformats.org/officeDocument/2006/relationships/customXml" Target="../ink/ink2866.xml"/><Relationship Id="rId51" Type="http://schemas.openxmlformats.org/officeDocument/2006/relationships/image" Target="../media/image2761.png"/><Relationship Id="rId72" Type="http://schemas.openxmlformats.org/officeDocument/2006/relationships/customXml" Target="../ink/ink2818.xml"/><Relationship Id="rId93" Type="http://schemas.openxmlformats.org/officeDocument/2006/relationships/image" Target="../media/image2782.png"/><Relationship Id="rId189" Type="http://schemas.openxmlformats.org/officeDocument/2006/relationships/image" Target="../media/image2830.png"/><Relationship Id="rId3" Type="http://schemas.openxmlformats.org/officeDocument/2006/relationships/image" Target="../media/image2737.png"/><Relationship Id="rId214" Type="http://schemas.openxmlformats.org/officeDocument/2006/relationships/customXml" Target="../ink/ink2889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908.png"/><Relationship Id="rId21" Type="http://schemas.openxmlformats.org/officeDocument/2006/relationships/image" Target="../media/image2860.png"/><Relationship Id="rId324" Type="http://schemas.openxmlformats.org/officeDocument/2006/relationships/customXml" Target="../ink/ink3059.xml"/><Relationship Id="rId531" Type="http://schemas.openxmlformats.org/officeDocument/2006/relationships/image" Target="../media/image3114.png"/><Relationship Id="rId170" Type="http://schemas.openxmlformats.org/officeDocument/2006/relationships/customXml" Target="../ink/ink2982.xml"/><Relationship Id="rId268" Type="http://schemas.openxmlformats.org/officeDocument/2006/relationships/customXml" Target="../ink/ink3031.xml"/><Relationship Id="rId475" Type="http://schemas.openxmlformats.org/officeDocument/2006/relationships/image" Target="../media/image3087.png"/><Relationship Id="rId32" Type="http://schemas.openxmlformats.org/officeDocument/2006/relationships/customXml" Target="../ink/ink2913.xml"/><Relationship Id="rId128" Type="http://schemas.openxmlformats.org/officeDocument/2006/relationships/customXml" Target="../ink/ink2961.xml"/><Relationship Id="rId335" Type="http://schemas.openxmlformats.org/officeDocument/2006/relationships/image" Target="../media/image3017.png"/><Relationship Id="rId542" Type="http://schemas.openxmlformats.org/officeDocument/2006/relationships/customXml" Target="../ink/ink3168.xml"/><Relationship Id="rId181" Type="http://schemas.openxmlformats.org/officeDocument/2006/relationships/image" Target="../media/image2940.png"/><Relationship Id="rId402" Type="http://schemas.openxmlformats.org/officeDocument/2006/relationships/customXml" Target="../ink/ink3098.xml"/><Relationship Id="rId279" Type="http://schemas.openxmlformats.org/officeDocument/2006/relationships/image" Target="../media/image2989.png"/><Relationship Id="rId486" Type="http://schemas.openxmlformats.org/officeDocument/2006/relationships/customXml" Target="../ink/ink3140.xml"/><Relationship Id="rId43" Type="http://schemas.openxmlformats.org/officeDocument/2006/relationships/image" Target="../media/image2871.png"/><Relationship Id="rId139" Type="http://schemas.openxmlformats.org/officeDocument/2006/relationships/image" Target="../media/image2919.png"/><Relationship Id="rId346" Type="http://schemas.openxmlformats.org/officeDocument/2006/relationships/customXml" Target="../ink/ink3070.xml"/><Relationship Id="rId553" Type="http://schemas.openxmlformats.org/officeDocument/2006/relationships/image" Target="../media/image3125.png"/><Relationship Id="rId192" Type="http://schemas.openxmlformats.org/officeDocument/2006/relationships/customXml" Target="../ink/ink2993.xml"/><Relationship Id="rId206" Type="http://schemas.openxmlformats.org/officeDocument/2006/relationships/customXml" Target="../ink/ink3000.xml"/><Relationship Id="rId413" Type="http://schemas.openxmlformats.org/officeDocument/2006/relationships/image" Target="../media/image3056.png"/><Relationship Id="rId497" Type="http://schemas.openxmlformats.org/officeDocument/2006/relationships/image" Target="../media/image3098.png"/><Relationship Id="rId357" Type="http://schemas.openxmlformats.org/officeDocument/2006/relationships/image" Target="../media/image3028.png"/><Relationship Id="rId54" Type="http://schemas.openxmlformats.org/officeDocument/2006/relationships/customXml" Target="../ink/ink2924.xml"/><Relationship Id="rId217" Type="http://schemas.openxmlformats.org/officeDocument/2006/relationships/image" Target="../media/image2958.png"/><Relationship Id="rId259" Type="http://schemas.openxmlformats.org/officeDocument/2006/relationships/image" Target="../media/image2979.png"/><Relationship Id="rId424" Type="http://schemas.openxmlformats.org/officeDocument/2006/relationships/customXml" Target="../ink/ink3109.xml"/><Relationship Id="rId466" Type="http://schemas.openxmlformats.org/officeDocument/2006/relationships/customXml" Target="../ink/ink3130.xml"/><Relationship Id="rId23" Type="http://schemas.openxmlformats.org/officeDocument/2006/relationships/image" Target="../media/image2861.png"/><Relationship Id="rId119" Type="http://schemas.openxmlformats.org/officeDocument/2006/relationships/image" Target="../media/image2909.png"/><Relationship Id="rId270" Type="http://schemas.openxmlformats.org/officeDocument/2006/relationships/customXml" Target="../ink/ink3032.xml"/><Relationship Id="rId326" Type="http://schemas.openxmlformats.org/officeDocument/2006/relationships/customXml" Target="../ink/ink3060.xml"/><Relationship Id="rId533" Type="http://schemas.openxmlformats.org/officeDocument/2006/relationships/image" Target="../media/image3115.png"/><Relationship Id="rId65" Type="http://schemas.openxmlformats.org/officeDocument/2006/relationships/image" Target="../media/image2882.png"/><Relationship Id="rId130" Type="http://schemas.openxmlformats.org/officeDocument/2006/relationships/customXml" Target="../ink/ink2962.xml"/><Relationship Id="rId368" Type="http://schemas.openxmlformats.org/officeDocument/2006/relationships/customXml" Target="../ink/ink3081.xml"/><Relationship Id="rId172" Type="http://schemas.openxmlformats.org/officeDocument/2006/relationships/customXml" Target="../ink/ink2983.xml"/><Relationship Id="rId228" Type="http://schemas.openxmlformats.org/officeDocument/2006/relationships/customXml" Target="../ink/ink3011.xml"/><Relationship Id="rId435" Type="http://schemas.openxmlformats.org/officeDocument/2006/relationships/image" Target="../media/image3067.png"/><Relationship Id="rId477" Type="http://schemas.openxmlformats.org/officeDocument/2006/relationships/image" Target="../media/image3088.png"/><Relationship Id="rId281" Type="http://schemas.openxmlformats.org/officeDocument/2006/relationships/image" Target="../media/image2990.png"/><Relationship Id="rId337" Type="http://schemas.openxmlformats.org/officeDocument/2006/relationships/image" Target="../media/image3018.png"/><Relationship Id="rId502" Type="http://schemas.openxmlformats.org/officeDocument/2006/relationships/customXml" Target="../ink/ink3148.xml"/><Relationship Id="rId34" Type="http://schemas.openxmlformats.org/officeDocument/2006/relationships/customXml" Target="../ink/ink2914.xml"/><Relationship Id="rId76" Type="http://schemas.openxmlformats.org/officeDocument/2006/relationships/customXml" Target="../ink/ink2935.xml"/><Relationship Id="rId141" Type="http://schemas.openxmlformats.org/officeDocument/2006/relationships/image" Target="../media/image2920.png"/><Relationship Id="rId379" Type="http://schemas.openxmlformats.org/officeDocument/2006/relationships/image" Target="../media/image3039.png"/><Relationship Id="rId544" Type="http://schemas.openxmlformats.org/officeDocument/2006/relationships/customXml" Target="../ink/ink3169.xml"/><Relationship Id="rId7" Type="http://schemas.openxmlformats.org/officeDocument/2006/relationships/image" Target="../media/image2853.png"/><Relationship Id="rId183" Type="http://schemas.openxmlformats.org/officeDocument/2006/relationships/image" Target="../media/image2941.png"/><Relationship Id="rId239" Type="http://schemas.openxmlformats.org/officeDocument/2006/relationships/image" Target="../media/image2969.png"/><Relationship Id="rId390" Type="http://schemas.openxmlformats.org/officeDocument/2006/relationships/customXml" Target="../ink/ink3092.xml"/><Relationship Id="rId404" Type="http://schemas.openxmlformats.org/officeDocument/2006/relationships/customXml" Target="../ink/ink3099.xml"/><Relationship Id="rId446" Type="http://schemas.openxmlformats.org/officeDocument/2006/relationships/customXml" Target="../ink/ink3120.xml"/><Relationship Id="rId250" Type="http://schemas.openxmlformats.org/officeDocument/2006/relationships/customXml" Target="../ink/ink3022.xml"/><Relationship Id="rId292" Type="http://schemas.openxmlformats.org/officeDocument/2006/relationships/customXml" Target="../ink/ink3043.xml"/><Relationship Id="rId306" Type="http://schemas.openxmlformats.org/officeDocument/2006/relationships/customXml" Target="../ink/ink3050.xml"/><Relationship Id="rId488" Type="http://schemas.openxmlformats.org/officeDocument/2006/relationships/customXml" Target="../ink/ink3141.xml"/><Relationship Id="rId45" Type="http://schemas.openxmlformats.org/officeDocument/2006/relationships/image" Target="../media/image2872.png"/><Relationship Id="rId87" Type="http://schemas.openxmlformats.org/officeDocument/2006/relationships/image" Target="../media/image2893.png"/><Relationship Id="rId110" Type="http://schemas.openxmlformats.org/officeDocument/2006/relationships/customXml" Target="../ink/ink2952.xml"/><Relationship Id="rId348" Type="http://schemas.openxmlformats.org/officeDocument/2006/relationships/customXml" Target="../ink/ink3071.xml"/><Relationship Id="rId513" Type="http://schemas.openxmlformats.org/officeDocument/2006/relationships/image" Target="../media/image3105.png"/><Relationship Id="rId555" Type="http://schemas.openxmlformats.org/officeDocument/2006/relationships/image" Target="../media/image3126.png"/><Relationship Id="rId152" Type="http://schemas.openxmlformats.org/officeDocument/2006/relationships/customXml" Target="../ink/ink2973.xml"/><Relationship Id="rId194" Type="http://schemas.openxmlformats.org/officeDocument/2006/relationships/customXml" Target="../ink/ink2994.xml"/><Relationship Id="rId208" Type="http://schemas.openxmlformats.org/officeDocument/2006/relationships/customXml" Target="../ink/ink3001.xml"/><Relationship Id="rId415" Type="http://schemas.openxmlformats.org/officeDocument/2006/relationships/image" Target="../media/image3057.png"/><Relationship Id="rId457" Type="http://schemas.openxmlformats.org/officeDocument/2006/relationships/image" Target="../media/image3078.png"/><Relationship Id="rId261" Type="http://schemas.openxmlformats.org/officeDocument/2006/relationships/image" Target="../media/image2980.png"/><Relationship Id="rId499" Type="http://schemas.openxmlformats.org/officeDocument/2006/relationships/image" Target="../media/image3099.png"/><Relationship Id="rId14" Type="http://schemas.openxmlformats.org/officeDocument/2006/relationships/customXml" Target="../ink/ink2904.xml"/><Relationship Id="rId56" Type="http://schemas.openxmlformats.org/officeDocument/2006/relationships/customXml" Target="../ink/ink2925.xml"/><Relationship Id="rId317" Type="http://schemas.openxmlformats.org/officeDocument/2006/relationships/image" Target="../media/image3008.png"/><Relationship Id="rId359" Type="http://schemas.openxmlformats.org/officeDocument/2006/relationships/image" Target="../media/image3029.png"/><Relationship Id="rId524" Type="http://schemas.openxmlformats.org/officeDocument/2006/relationships/customXml" Target="../ink/ink3159.xml"/><Relationship Id="rId98" Type="http://schemas.openxmlformats.org/officeDocument/2006/relationships/customXml" Target="../ink/ink2946.xml"/><Relationship Id="rId121" Type="http://schemas.openxmlformats.org/officeDocument/2006/relationships/image" Target="../media/image2910.png"/><Relationship Id="rId163" Type="http://schemas.openxmlformats.org/officeDocument/2006/relationships/image" Target="../media/image2931.png"/><Relationship Id="rId219" Type="http://schemas.openxmlformats.org/officeDocument/2006/relationships/image" Target="../media/image2959.png"/><Relationship Id="rId370" Type="http://schemas.openxmlformats.org/officeDocument/2006/relationships/customXml" Target="../ink/ink3082.xml"/><Relationship Id="rId426" Type="http://schemas.openxmlformats.org/officeDocument/2006/relationships/customXml" Target="../ink/ink3110.xml"/><Relationship Id="rId230" Type="http://schemas.openxmlformats.org/officeDocument/2006/relationships/customXml" Target="../ink/ink3012.xml"/><Relationship Id="rId468" Type="http://schemas.openxmlformats.org/officeDocument/2006/relationships/customXml" Target="../ink/ink3131.xml"/><Relationship Id="rId25" Type="http://schemas.openxmlformats.org/officeDocument/2006/relationships/image" Target="../media/image2862.png"/><Relationship Id="rId67" Type="http://schemas.openxmlformats.org/officeDocument/2006/relationships/image" Target="../media/image2883.png"/><Relationship Id="rId272" Type="http://schemas.openxmlformats.org/officeDocument/2006/relationships/customXml" Target="../ink/ink3033.xml"/><Relationship Id="rId328" Type="http://schemas.openxmlformats.org/officeDocument/2006/relationships/customXml" Target="../ink/ink3061.xml"/><Relationship Id="rId535" Type="http://schemas.openxmlformats.org/officeDocument/2006/relationships/image" Target="../media/image3116.png"/><Relationship Id="rId132" Type="http://schemas.openxmlformats.org/officeDocument/2006/relationships/customXml" Target="../ink/ink2963.xml"/><Relationship Id="rId174" Type="http://schemas.openxmlformats.org/officeDocument/2006/relationships/customXml" Target="../ink/ink2984.xml"/><Relationship Id="rId381" Type="http://schemas.openxmlformats.org/officeDocument/2006/relationships/image" Target="../media/image3040.png"/><Relationship Id="rId241" Type="http://schemas.openxmlformats.org/officeDocument/2006/relationships/image" Target="../media/image2970.png"/><Relationship Id="rId437" Type="http://schemas.openxmlformats.org/officeDocument/2006/relationships/image" Target="../media/image3068.png"/><Relationship Id="rId479" Type="http://schemas.openxmlformats.org/officeDocument/2006/relationships/image" Target="../media/image3089.png"/><Relationship Id="rId36" Type="http://schemas.openxmlformats.org/officeDocument/2006/relationships/customXml" Target="../ink/ink2915.xml"/><Relationship Id="rId283" Type="http://schemas.openxmlformats.org/officeDocument/2006/relationships/image" Target="../media/image2991.png"/><Relationship Id="rId339" Type="http://schemas.openxmlformats.org/officeDocument/2006/relationships/image" Target="../media/image3019.png"/><Relationship Id="rId490" Type="http://schemas.openxmlformats.org/officeDocument/2006/relationships/customXml" Target="../ink/ink3142.xml"/><Relationship Id="rId504" Type="http://schemas.openxmlformats.org/officeDocument/2006/relationships/customXml" Target="../ink/ink3149.xml"/><Relationship Id="rId546" Type="http://schemas.openxmlformats.org/officeDocument/2006/relationships/customXml" Target="../ink/ink3170.xml"/><Relationship Id="rId78" Type="http://schemas.openxmlformats.org/officeDocument/2006/relationships/customXml" Target="../ink/ink2936.xml"/><Relationship Id="rId101" Type="http://schemas.openxmlformats.org/officeDocument/2006/relationships/image" Target="../media/image2900.png"/><Relationship Id="rId143" Type="http://schemas.openxmlformats.org/officeDocument/2006/relationships/image" Target="../media/image2921.png"/><Relationship Id="rId185" Type="http://schemas.openxmlformats.org/officeDocument/2006/relationships/image" Target="../media/image2942.png"/><Relationship Id="rId350" Type="http://schemas.openxmlformats.org/officeDocument/2006/relationships/customXml" Target="../ink/ink3072.xml"/><Relationship Id="rId406" Type="http://schemas.openxmlformats.org/officeDocument/2006/relationships/customXml" Target="../ink/ink3100.xml"/><Relationship Id="rId9" Type="http://schemas.openxmlformats.org/officeDocument/2006/relationships/image" Target="../media/image2854.png"/><Relationship Id="rId210" Type="http://schemas.openxmlformats.org/officeDocument/2006/relationships/customXml" Target="../ink/ink3002.xml"/><Relationship Id="rId392" Type="http://schemas.openxmlformats.org/officeDocument/2006/relationships/customXml" Target="../ink/ink3093.xml"/><Relationship Id="rId448" Type="http://schemas.openxmlformats.org/officeDocument/2006/relationships/customXml" Target="../ink/ink3121.xml"/><Relationship Id="rId252" Type="http://schemas.openxmlformats.org/officeDocument/2006/relationships/customXml" Target="../ink/ink3023.xml"/><Relationship Id="rId294" Type="http://schemas.openxmlformats.org/officeDocument/2006/relationships/customXml" Target="../ink/ink3044.xml"/><Relationship Id="rId308" Type="http://schemas.openxmlformats.org/officeDocument/2006/relationships/customXml" Target="../ink/ink3051.xml"/><Relationship Id="rId515" Type="http://schemas.openxmlformats.org/officeDocument/2006/relationships/image" Target="../media/image3106.png"/><Relationship Id="rId47" Type="http://schemas.openxmlformats.org/officeDocument/2006/relationships/image" Target="../media/image2873.png"/><Relationship Id="rId89" Type="http://schemas.openxmlformats.org/officeDocument/2006/relationships/image" Target="../media/image2894.png"/><Relationship Id="rId112" Type="http://schemas.openxmlformats.org/officeDocument/2006/relationships/customXml" Target="../ink/ink2953.xml"/><Relationship Id="rId154" Type="http://schemas.openxmlformats.org/officeDocument/2006/relationships/customXml" Target="../ink/ink2974.xml"/><Relationship Id="rId361" Type="http://schemas.openxmlformats.org/officeDocument/2006/relationships/image" Target="../media/image3030.png"/><Relationship Id="rId557" Type="http://schemas.openxmlformats.org/officeDocument/2006/relationships/image" Target="../media/image3127.png"/><Relationship Id="rId196" Type="http://schemas.openxmlformats.org/officeDocument/2006/relationships/customXml" Target="../ink/ink2995.xml"/><Relationship Id="rId417" Type="http://schemas.openxmlformats.org/officeDocument/2006/relationships/image" Target="../media/image3058.png"/><Relationship Id="rId459" Type="http://schemas.openxmlformats.org/officeDocument/2006/relationships/image" Target="../media/image3079.png"/><Relationship Id="rId16" Type="http://schemas.openxmlformats.org/officeDocument/2006/relationships/customXml" Target="../ink/ink2905.xml"/><Relationship Id="rId221" Type="http://schemas.openxmlformats.org/officeDocument/2006/relationships/image" Target="../media/image2960.png"/><Relationship Id="rId263" Type="http://schemas.openxmlformats.org/officeDocument/2006/relationships/image" Target="../media/image2981.png"/><Relationship Id="rId319" Type="http://schemas.openxmlformats.org/officeDocument/2006/relationships/image" Target="../media/image3009.png"/><Relationship Id="rId470" Type="http://schemas.openxmlformats.org/officeDocument/2006/relationships/customXml" Target="../ink/ink3132.xml"/><Relationship Id="rId526" Type="http://schemas.openxmlformats.org/officeDocument/2006/relationships/customXml" Target="../ink/ink3160.xml"/><Relationship Id="rId58" Type="http://schemas.openxmlformats.org/officeDocument/2006/relationships/customXml" Target="../ink/ink2926.xml"/><Relationship Id="rId123" Type="http://schemas.openxmlformats.org/officeDocument/2006/relationships/image" Target="../media/image2911.png"/><Relationship Id="rId330" Type="http://schemas.openxmlformats.org/officeDocument/2006/relationships/customXml" Target="../ink/ink3062.xml"/><Relationship Id="rId165" Type="http://schemas.openxmlformats.org/officeDocument/2006/relationships/image" Target="../media/image2932.png"/><Relationship Id="rId372" Type="http://schemas.openxmlformats.org/officeDocument/2006/relationships/customXml" Target="../ink/ink3083.xml"/><Relationship Id="rId428" Type="http://schemas.openxmlformats.org/officeDocument/2006/relationships/customXml" Target="../ink/ink3111.xml"/><Relationship Id="rId232" Type="http://schemas.openxmlformats.org/officeDocument/2006/relationships/customXml" Target="../ink/ink3013.xml"/><Relationship Id="rId274" Type="http://schemas.openxmlformats.org/officeDocument/2006/relationships/customXml" Target="../ink/ink3034.xml"/><Relationship Id="rId481" Type="http://schemas.openxmlformats.org/officeDocument/2006/relationships/image" Target="../media/image3090.png"/><Relationship Id="rId27" Type="http://schemas.openxmlformats.org/officeDocument/2006/relationships/image" Target="../media/image2863.png"/><Relationship Id="rId69" Type="http://schemas.openxmlformats.org/officeDocument/2006/relationships/image" Target="../media/image2884.png"/><Relationship Id="rId134" Type="http://schemas.openxmlformats.org/officeDocument/2006/relationships/customXml" Target="../ink/ink2964.xml"/><Relationship Id="rId537" Type="http://schemas.openxmlformats.org/officeDocument/2006/relationships/image" Target="../media/image3117.png"/><Relationship Id="rId80" Type="http://schemas.openxmlformats.org/officeDocument/2006/relationships/customXml" Target="../ink/ink2937.xml"/><Relationship Id="rId176" Type="http://schemas.openxmlformats.org/officeDocument/2006/relationships/customXml" Target="../ink/ink2985.xml"/><Relationship Id="rId341" Type="http://schemas.openxmlformats.org/officeDocument/2006/relationships/image" Target="../media/image3020.png"/><Relationship Id="rId383" Type="http://schemas.openxmlformats.org/officeDocument/2006/relationships/image" Target="../media/image3041.png"/><Relationship Id="rId439" Type="http://schemas.openxmlformats.org/officeDocument/2006/relationships/image" Target="../media/image3069.png"/><Relationship Id="rId201" Type="http://schemas.openxmlformats.org/officeDocument/2006/relationships/image" Target="../media/image2950.png"/><Relationship Id="rId243" Type="http://schemas.openxmlformats.org/officeDocument/2006/relationships/image" Target="../media/image2971.png"/><Relationship Id="rId285" Type="http://schemas.openxmlformats.org/officeDocument/2006/relationships/image" Target="../media/image2992.png"/><Relationship Id="rId450" Type="http://schemas.openxmlformats.org/officeDocument/2006/relationships/customXml" Target="../ink/ink3122.xml"/><Relationship Id="rId506" Type="http://schemas.openxmlformats.org/officeDocument/2006/relationships/customXml" Target="../ink/ink3150.xml"/><Relationship Id="rId38" Type="http://schemas.openxmlformats.org/officeDocument/2006/relationships/customXml" Target="../ink/ink2916.xml"/><Relationship Id="rId103" Type="http://schemas.openxmlformats.org/officeDocument/2006/relationships/image" Target="../media/image2901.png"/><Relationship Id="rId310" Type="http://schemas.openxmlformats.org/officeDocument/2006/relationships/customXml" Target="../ink/ink3052.xml"/><Relationship Id="rId492" Type="http://schemas.openxmlformats.org/officeDocument/2006/relationships/customXml" Target="../ink/ink3143.xml"/><Relationship Id="rId548" Type="http://schemas.openxmlformats.org/officeDocument/2006/relationships/customXml" Target="../ink/ink3171.xml"/><Relationship Id="rId91" Type="http://schemas.openxmlformats.org/officeDocument/2006/relationships/image" Target="../media/image2895.png"/><Relationship Id="rId145" Type="http://schemas.openxmlformats.org/officeDocument/2006/relationships/image" Target="../media/image2922.png"/><Relationship Id="rId187" Type="http://schemas.openxmlformats.org/officeDocument/2006/relationships/image" Target="../media/image2943.png"/><Relationship Id="rId352" Type="http://schemas.openxmlformats.org/officeDocument/2006/relationships/customXml" Target="../ink/ink3073.xml"/><Relationship Id="rId394" Type="http://schemas.openxmlformats.org/officeDocument/2006/relationships/customXml" Target="../ink/ink3094.xml"/><Relationship Id="rId408" Type="http://schemas.openxmlformats.org/officeDocument/2006/relationships/customXml" Target="../ink/ink3101.xml"/><Relationship Id="rId212" Type="http://schemas.openxmlformats.org/officeDocument/2006/relationships/customXml" Target="../ink/ink3003.xml"/><Relationship Id="rId254" Type="http://schemas.openxmlformats.org/officeDocument/2006/relationships/customXml" Target="../ink/ink3024.xml"/><Relationship Id="rId49" Type="http://schemas.openxmlformats.org/officeDocument/2006/relationships/image" Target="../media/image2874.png"/><Relationship Id="rId114" Type="http://schemas.openxmlformats.org/officeDocument/2006/relationships/customXml" Target="../ink/ink2954.xml"/><Relationship Id="rId296" Type="http://schemas.openxmlformats.org/officeDocument/2006/relationships/customXml" Target="../ink/ink3045.xml"/><Relationship Id="rId461" Type="http://schemas.openxmlformats.org/officeDocument/2006/relationships/image" Target="../media/image3080.png"/><Relationship Id="rId517" Type="http://schemas.openxmlformats.org/officeDocument/2006/relationships/image" Target="../media/image3107.png"/><Relationship Id="rId559" Type="http://schemas.openxmlformats.org/officeDocument/2006/relationships/image" Target="../media/image3128.png"/><Relationship Id="rId60" Type="http://schemas.openxmlformats.org/officeDocument/2006/relationships/customXml" Target="../ink/ink2927.xml"/><Relationship Id="rId156" Type="http://schemas.openxmlformats.org/officeDocument/2006/relationships/customXml" Target="../ink/ink2975.xml"/><Relationship Id="rId198" Type="http://schemas.openxmlformats.org/officeDocument/2006/relationships/customXml" Target="../ink/ink2996.xml"/><Relationship Id="rId321" Type="http://schemas.openxmlformats.org/officeDocument/2006/relationships/image" Target="../media/image3010.png"/><Relationship Id="rId363" Type="http://schemas.openxmlformats.org/officeDocument/2006/relationships/image" Target="../media/image3031.png"/><Relationship Id="rId419" Type="http://schemas.openxmlformats.org/officeDocument/2006/relationships/image" Target="../media/image3059.png"/><Relationship Id="rId223" Type="http://schemas.openxmlformats.org/officeDocument/2006/relationships/image" Target="../media/image2961.png"/><Relationship Id="rId430" Type="http://schemas.openxmlformats.org/officeDocument/2006/relationships/customXml" Target="../ink/ink3112.xml"/><Relationship Id="rId18" Type="http://schemas.openxmlformats.org/officeDocument/2006/relationships/customXml" Target="../ink/ink2906.xml"/><Relationship Id="rId265" Type="http://schemas.openxmlformats.org/officeDocument/2006/relationships/image" Target="../media/image2982.png"/><Relationship Id="rId472" Type="http://schemas.openxmlformats.org/officeDocument/2006/relationships/customXml" Target="../ink/ink3133.xml"/><Relationship Id="rId528" Type="http://schemas.openxmlformats.org/officeDocument/2006/relationships/customXml" Target="../ink/ink3161.xml"/><Relationship Id="rId125" Type="http://schemas.openxmlformats.org/officeDocument/2006/relationships/image" Target="../media/image2912.png"/><Relationship Id="rId167" Type="http://schemas.openxmlformats.org/officeDocument/2006/relationships/image" Target="../media/image2933.png"/><Relationship Id="rId332" Type="http://schemas.openxmlformats.org/officeDocument/2006/relationships/customXml" Target="../ink/ink3063.xml"/><Relationship Id="rId374" Type="http://schemas.openxmlformats.org/officeDocument/2006/relationships/customXml" Target="../ink/ink3084.xml"/><Relationship Id="rId71" Type="http://schemas.openxmlformats.org/officeDocument/2006/relationships/image" Target="../media/image2885.png"/><Relationship Id="rId234" Type="http://schemas.openxmlformats.org/officeDocument/2006/relationships/customXml" Target="../ink/ink3014.xml"/><Relationship Id="rId2" Type="http://schemas.openxmlformats.org/officeDocument/2006/relationships/customXml" Target="../ink/ink2898.xml"/><Relationship Id="rId29" Type="http://schemas.openxmlformats.org/officeDocument/2006/relationships/image" Target="../media/image2864.png"/><Relationship Id="rId276" Type="http://schemas.openxmlformats.org/officeDocument/2006/relationships/customXml" Target="../ink/ink3035.xml"/><Relationship Id="rId441" Type="http://schemas.openxmlformats.org/officeDocument/2006/relationships/image" Target="../media/image3070.png"/><Relationship Id="rId483" Type="http://schemas.openxmlformats.org/officeDocument/2006/relationships/image" Target="../media/image3091.png"/><Relationship Id="rId539" Type="http://schemas.openxmlformats.org/officeDocument/2006/relationships/image" Target="../media/image3118.png"/><Relationship Id="rId40" Type="http://schemas.openxmlformats.org/officeDocument/2006/relationships/customXml" Target="../ink/ink2917.xml"/><Relationship Id="rId136" Type="http://schemas.openxmlformats.org/officeDocument/2006/relationships/customXml" Target="../ink/ink2965.xml"/><Relationship Id="rId178" Type="http://schemas.openxmlformats.org/officeDocument/2006/relationships/customXml" Target="../ink/ink2986.xml"/><Relationship Id="rId301" Type="http://schemas.openxmlformats.org/officeDocument/2006/relationships/image" Target="../media/image3000.png"/><Relationship Id="rId343" Type="http://schemas.openxmlformats.org/officeDocument/2006/relationships/image" Target="../media/image3021.png"/><Relationship Id="rId550" Type="http://schemas.openxmlformats.org/officeDocument/2006/relationships/customXml" Target="../ink/ink3172.xml"/><Relationship Id="rId82" Type="http://schemas.openxmlformats.org/officeDocument/2006/relationships/customXml" Target="../ink/ink2938.xml"/><Relationship Id="rId203" Type="http://schemas.openxmlformats.org/officeDocument/2006/relationships/image" Target="../media/image2951.png"/><Relationship Id="rId385" Type="http://schemas.openxmlformats.org/officeDocument/2006/relationships/image" Target="../media/image3042.png"/><Relationship Id="rId245" Type="http://schemas.openxmlformats.org/officeDocument/2006/relationships/image" Target="../media/image2972.png"/><Relationship Id="rId287" Type="http://schemas.openxmlformats.org/officeDocument/2006/relationships/image" Target="../media/image2993.png"/><Relationship Id="rId410" Type="http://schemas.openxmlformats.org/officeDocument/2006/relationships/customXml" Target="../ink/ink3102.xml"/><Relationship Id="rId452" Type="http://schemas.openxmlformats.org/officeDocument/2006/relationships/customXml" Target="../ink/ink3123.xml"/><Relationship Id="rId494" Type="http://schemas.openxmlformats.org/officeDocument/2006/relationships/customXml" Target="../ink/ink3144.xml"/><Relationship Id="rId508" Type="http://schemas.openxmlformats.org/officeDocument/2006/relationships/customXml" Target="../ink/ink3151.xml"/><Relationship Id="rId105" Type="http://schemas.openxmlformats.org/officeDocument/2006/relationships/image" Target="../media/image2902.png"/><Relationship Id="rId147" Type="http://schemas.openxmlformats.org/officeDocument/2006/relationships/image" Target="../media/image2923.png"/><Relationship Id="rId312" Type="http://schemas.openxmlformats.org/officeDocument/2006/relationships/customXml" Target="../ink/ink3053.xml"/><Relationship Id="rId354" Type="http://schemas.openxmlformats.org/officeDocument/2006/relationships/customXml" Target="../ink/ink3074.xml"/><Relationship Id="rId51" Type="http://schemas.openxmlformats.org/officeDocument/2006/relationships/image" Target="../media/image2875.png"/><Relationship Id="rId93" Type="http://schemas.openxmlformats.org/officeDocument/2006/relationships/image" Target="../media/image2896.png"/><Relationship Id="rId189" Type="http://schemas.openxmlformats.org/officeDocument/2006/relationships/image" Target="../media/image2944.png"/><Relationship Id="rId396" Type="http://schemas.openxmlformats.org/officeDocument/2006/relationships/customXml" Target="../ink/ink3095.xml"/><Relationship Id="rId214" Type="http://schemas.openxmlformats.org/officeDocument/2006/relationships/customXml" Target="../ink/ink3004.xml"/><Relationship Id="rId256" Type="http://schemas.openxmlformats.org/officeDocument/2006/relationships/customXml" Target="../ink/ink3025.xml"/><Relationship Id="rId298" Type="http://schemas.openxmlformats.org/officeDocument/2006/relationships/customXml" Target="../ink/ink3046.xml"/><Relationship Id="rId421" Type="http://schemas.openxmlformats.org/officeDocument/2006/relationships/image" Target="../media/image3060.png"/><Relationship Id="rId463" Type="http://schemas.openxmlformats.org/officeDocument/2006/relationships/image" Target="../media/image3081.png"/><Relationship Id="rId519" Type="http://schemas.openxmlformats.org/officeDocument/2006/relationships/image" Target="../media/image3108.png"/><Relationship Id="rId116" Type="http://schemas.openxmlformats.org/officeDocument/2006/relationships/customXml" Target="../ink/ink2955.xml"/><Relationship Id="rId158" Type="http://schemas.openxmlformats.org/officeDocument/2006/relationships/customXml" Target="../ink/ink2976.xml"/><Relationship Id="rId323" Type="http://schemas.openxmlformats.org/officeDocument/2006/relationships/image" Target="../media/image3011.png"/><Relationship Id="rId530" Type="http://schemas.openxmlformats.org/officeDocument/2006/relationships/customXml" Target="../ink/ink3162.xml"/><Relationship Id="rId20" Type="http://schemas.openxmlformats.org/officeDocument/2006/relationships/customXml" Target="../ink/ink2907.xml"/><Relationship Id="rId62" Type="http://schemas.openxmlformats.org/officeDocument/2006/relationships/customXml" Target="../ink/ink2928.xml"/><Relationship Id="rId365" Type="http://schemas.openxmlformats.org/officeDocument/2006/relationships/image" Target="../media/image3032.png"/><Relationship Id="rId225" Type="http://schemas.openxmlformats.org/officeDocument/2006/relationships/image" Target="../media/image2962.png"/><Relationship Id="rId267" Type="http://schemas.openxmlformats.org/officeDocument/2006/relationships/image" Target="../media/image2983.png"/><Relationship Id="rId432" Type="http://schemas.openxmlformats.org/officeDocument/2006/relationships/customXml" Target="../ink/ink3113.xml"/><Relationship Id="rId474" Type="http://schemas.openxmlformats.org/officeDocument/2006/relationships/customXml" Target="../ink/ink3134.xml"/><Relationship Id="rId127" Type="http://schemas.openxmlformats.org/officeDocument/2006/relationships/image" Target="../media/image2913.png"/><Relationship Id="rId31" Type="http://schemas.openxmlformats.org/officeDocument/2006/relationships/image" Target="../media/image2865.png"/><Relationship Id="rId73" Type="http://schemas.openxmlformats.org/officeDocument/2006/relationships/image" Target="../media/image2886.png"/><Relationship Id="rId169" Type="http://schemas.openxmlformats.org/officeDocument/2006/relationships/image" Target="../media/image2934.png"/><Relationship Id="rId334" Type="http://schemas.openxmlformats.org/officeDocument/2006/relationships/customXml" Target="../ink/ink3064.xml"/><Relationship Id="rId376" Type="http://schemas.openxmlformats.org/officeDocument/2006/relationships/customXml" Target="../ink/ink3085.xml"/><Relationship Id="rId541" Type="http://schemas.openxmlformats.org/officeDocument/2006/relationships/image" Target="../media/image3119.png"/><Relationship Id="rId4" Type="http://schemas.openxmlformats.org/officeDocument/2006/relationships/customXml" Target="../ink/ink2899.xml"/><Relationship Id="rId180" Type="http://schemas.openxmlformats.org/officeDocument/2006/relationships/customXml" Target="../ink/ink2987.xml"/><Relationship Id="rId236" Type="http://schemas.openxmlformats.org/officeDocument/2006/relationships/customXml" Target="../ink/ink3015.xml"/><Relationship Id="rId278" Type="http://schemas.openxmlformats.org/officeDocument/2006/relationships/customXml" Target="../ink/ink3036.xml"/><Relationship Id="rId401" Type="http://schemas.openxmlformats.org/officeDocument/2006/relationships/image" Target="../media/image3050.png"/><Relationship Id="rId443" Type="http://schemas.openxmlformats.org/officeDocument/2006/relationships/image" Target="../media/image3071.png"/><Relationship Id="rId303" Type="http://schemas.openxmlformats.org/officeDocument/2006/relationships/image" Target="../media/image3001.png"/><Relationship Id="rId485" Type="http://schemas.openxmlformats.org/officeDocument/2006/relationships/image" Target="../media/image3092.png"/><Relationship Id="rId42" Type="http://schemas.openxmlformats.org/officeDocument/2006/relationships/customXml" Target="../ink/ink2918.xml"/><Relationship Id="rId84" Type="http://schemas.openxmlformats.org/officeDocument/2006/relationships/customXml" Target="../ink/ink2939.xml"/><Relationship Id="rId138" Type="http://schemas.openxmlformats.org/officeDocument/2006/relationships/customXml" Target="../ink/ink2966.xml"/><Relationship Id="rId345" Type="http://schemas.openxmlformats.org/officeDocument/2006/relationships/image" Target="../media/image3022.png"/><Relationship Id="rId387" Type="http://schemas.openxmlformats.org/officeDocument/2006/relationships/image" Target="../media/image3043.png"/><Relationship Id="rId510" Type="http://schemas.openxmlformats.org/officeDocument/2006/relationships/customXml" Target="../ink/ink3152.xml"/><Relationship Id="rId552" Type="http://schemas.openxmlformats.org/officeDocument/2006/relationships/customXml" Target="../ink/ink3173.xml"/><Relationship Id="rId191" Type="http://schemas.openxmlformats.org/officeDocument/2006/relationships/image" Target="../media/image2945.png"/><Relationship Id="rId205" Type="http://schemas.openxmlformats.org/officeDocument/2006/relationships/image" Target="../media/image2952.png"/><Relationship Id="rId247" Type="http://schemas.openxmlformats.org/officeDocument/2006/relationships/image" Target="../media/image2973.png"/><Relationship Id="rId412" Type="http://schemas.openxmlformats.org/officeDocument/2006/relationships/customXml" Target="../ink/ink3103.xml"/><Relationship Id="rId107" Type="http://schemas.openxmlformats.org/officeDocument/2006/relationships/image" Target="../media/image2903.png"/><Relationship Id="rId289" Type="http://schemas.openxmlformats.org/officeDocument/2006/relationships/image" Target="../media/image2994.png"/><Relationship Id="rId454" Type="http://schemas.openxmlformats.org/officeDocument/2006/relationships/customXml" Target="../ink/ink3124.xml"/><Relationship Id="rId496" Type="http://schemas.openxmlformats.org/officeDocument/2006/relationships/customXml" Target="../ink/ink3145.xml"/><Relationship Id="rId11" Type="http://schemas.openxmlformats.org/officeDocument/2006/relationships/image" Target="../media/image2855.png"/><Relationship Id="rId53" Type="http://schemas.openxmlformats.org/officeDocument/2006/relationships/image" Target="../media/image2876.png"/><Relationship Id="rId149" Type="http://schemas.openxmlformats.org/officeDocument/2006/relationships/image" Target="../media/image2924.png"/><Relationship Id="rId314" Type="http://schemas.openxmlformats.org/officeDocument/2006/relationships/customXml" Target="../ink/ink3054.xml"/><Relationship Id="rId356" Type="http://schemas.openxmlformats.org/officeDocument/2006/relationships/customXml" Target="../ink/ink3075.xml"/><Relationship Id="rId398" Type="http://schemas.openxmlformats.org/officeDocument/2006/relationships/customXml" Target="../ink/ink3096.xml"/><Relationship Id="rId521" Type="http://schemas.openxmlformats.org/officeDocument/2006/relationships/image" Target="../media/image3109.png"/><Relationship Id="rId95" Type="http://schemas.openxmlformats.org/officeDocument/2006/relationships/image" Target="../media/image2897.png"/><Relationship Id="rId160" Type="http://schemas.openxmlformats.org/officeDocument/2006/relationships/customXml" Target="../ink/ink2977.xml"/><Relationship Id="rId216" Type="http://schemas.openxmlformats.org/officeDocument/2006/relationships/customXml" Target="../ink/ink3005.xml"/><Relationship Id="rId423" Type="http://schemas.openxmlformats.org/officeDocument/2006/relationships/image" Target="../media/image3061.png"/><Relationship Id="rId258" Type="http://schemas.openxmlformats.org/officeDocument/2006/relationships/customXml" Target="../ink/ink3026.xml"/><Relationship Id="rId465" Type="http://schemas.openxmlformats.org/officeDocument/2006/relationships/image" Target="../media/image3082.png"/><Relationship Id="rId22" Type="http://schemas.openxmlformats.org/officeDocument/2006/relationships/customXml" Target="../ink/ink2908.xml"/><Relationship Id="rId64" Type="http://schemas.openxmlformats.org/officeDocument/2006/relationships/customXml" Target="../ink/ink2929.xml"/><Relationship Id="rId118" Type="http://schemas.openxmlformats.org/officeDocument/2006/relationships/customXml" Target="../ink/ink2956.xml"/><Relationship Id="rId325" Type="http://schemas.openxmlformats.org/officeDocument/2006/relationships/image" Target="../media/image3012.png"/><Relationship Id="rId367" Type="http://schemas.openxmlformats.org/officeDocument/2006/relationships/image" Target="../media/image3033.png"/><Relationship Id="rId532" Type="http://schemas.openxmlformats.org/officeDocument/2006/relationships/customXml" Target="../ink/ink3163.xml"/><Relationship Id="rId171" Type="http://schemas.openxmlformats.org/officeDocument/2006/relationships/image" Target="../media/image2935.png"/><Relationship Id="rId227" Type="http://schemas.openxmlformats.org/officeDocument/2006/relationships/image" Target="../media/image2963.png"/><Relationship Id="rId269" Type="http://schemas.openxmlformats.org/officeDocument/2006/relationships/image" Target="../media/image2984.png"/><Relationship Id="rId434" Type="http://schemas.openxmlformats.org/officeDocument/2006/relationships/customXml" Target="../ink/ink3114.xml"/><Relationship Id="rId476" Type="http://schemas.openxmlformats.org/officeDocument/2006/relationships/customXml" Target="../ink/ink3135.xml"/><Relationship Id="rId33" Type="http://schemas.openxmlformats.org/officeDocument/2006/relationships/image" Target="../media/image2866.png"/><Relationship Id="rId129" Type="http://schemas.openxmlformats.org/officeDocument/2006/relationships/image" Target="../media/image2914.png"/><Relationship Id="rId280" Type="http://schemas.openxmlformats.org/officeDocument/2006/relationships/customXml" Target="../ink/ink3037.xml"/><Relationship Id="rId336" Type="http://schemas.openxmlformats.org/officeDocument/2006/relationships/customXml" Target="../ink/ink3065.xml"/><Relationship Id="rId501" Type="http://schemas.openxmlformats.org/officeDocument/2006/relationships/image" Target="../media/image3100.png"/><Relationship Id="rId543" Type="http://schemas.openxmlformats.org/officeDocument/2006/relationships/image" Target="../media/image3120.png"/><Relationship Id="rId75" Type="http://schemas.openxmlformats.org/officeDocument/2006/relationships/image" Target="../media/image2887.png"/><Relationship Id="rId140" Type="http://schemas.openxmlformats.org/officeDocument/2006/relationships/customXml" Target="../ink/ink2967.xml"/><Relationship Id="rId182" Type="http://schemas.openxmlformats.org/officeDocument/2006/relationships/customXml" Target="../ink/ink2988.xml"/><Relationship Id="rId378" Type="http://schemas.openxmlformats.org/officeDocument/2006/relationships/customXml" Target="../ink/ink3086.xml"/><Relationship Id="rId403" Type="http://schemas.openxmlformats.org/officeDocument/2006/relationships/image" Target="../media/image3051.png"/><Relationship Id="rId6" Type="http://schemas.openxmlformats.org/officeDocument/2006/relationships/customXml" Target="../ink/ink2900.xml"/><Relationship Id="rId238" Type="http://schemas.openxmlformats.org/officeDocument/2006/relationships/customXml" Target="../ink/ink3016.xml"/><Relationship Id="rId445" Type="http://schemas.openxmlformats.org/officeDocument/2006/relationships/image" Target="../media/image3072.png"/><Relationship Id="rId487" Type="http://schemas.openxmlformats.org/officeDocument/2006/relationships/image" Target="../media/image3093.png"/><Relationship Id="rId291" Type="http://schemas.openxmlformats.org/officeDocument/2006/relationships/image" Target="../media/image2995.png"/><Relationship Id="rId305" Type="http://schemas.openxmlformats.org/officeDocument/2006/relationships/image" Target="../media/image3002.png"/><Relationship Id="rId347" Type="http://schemas.openxmlformats.org/officeDocument/2006/relationships/image" Target="../media/image3023.png"/><Relationship Id="rId512" Type="http://schemas.openxmlformats.org/officeDocument/2006/relationships/customXml" Target="../ink/ink3153.xml"/><Relationship Id="rId44" Type="http://schemas.openxmlformats.org/officeDocument/2006/relationships/customXml" Target="../ink/ink2919.xml"/><Relationship Id="rId86" Type="http://schemas.openxmlformats.org/officeDocument/2006/relationships/customXml" Target="../ink/ink2940.xml"/><Relationship Id="rId151" Type="http://schemas.openxmlformats.org/officeDocument/2006/relationships/image" Target="../media/image2925.png"/><Relationship Id="rId389" Type="http://schemas.openxmlformats.org/officeDocument/2006/relationships/image" Target="../media/image3044.png"/><Relationship Id="rId554" Type="http://schemas.openxmlformats.org/officeDocument/2006/relationships/customXml" Target="../ink/ink3174.xml"/><Relationship Id="rId193" Type="http://schemas.openxmlformats.org/officeDocument/2006/relationships/image" Target="../media/image2946.png"/><Relationship Id="rId207" Type="http://schemas.openxmlformats.org/officeDocument/2006/relationships/image" Target="../media/image2953.png"/><Relationship Id="rId249" Type="http://schemas.openxmlformats.org/officeDocument/2006/relationships/image" Target="../media/image2974.png"/><Relationship Id="rId414" Type="http://schemas.openxmlformats.org/officeDocument/2006/relationships/customXml" Target="../ink/ink3104.xml"/><Relationship Id="rId456" Type="http://schemas.openxmlformats.org/officeDocument/2006/relationships/customXml" Target="../ink/ink3125.xml"/><Relationship Id="rId498" Type="http://schemas.openxmlformats.org/officeDocument/2006/relationships/customXml" Target="../ink/ink3146.xml"/><Relationship Id="rId13" Type="http://schemas.openxmlformats.org/officeDocument/2006/relationships/image" Target="../media/image2856.png"/><Relationship Id="rId109" Type="http://schemas.openxmlformats.org/officeDocument/2006/relationships/image" Target="../media/image2904.png"/><Relationship Id="rId260" Type="http://schemas.openxmlformats.org/officeDocument/2006/relationships/customXml" Target="../ink/ink3027.xml"/><Relationship Id="rId316" Type="http://schemas.openxmlformats.org/officeDocument/2006/relationships/customXml" Target="../ink/ink3055.xml"/><Relationship Id="rId523" Type="http://schemas.openxmlformats.org/officeDocument/2006/relationships/image" Target="../media/image3110.png"/><Relationship Id="rId55" Type="http://schemas.openxmlformats.org/officeDocument/2006/relationships/image" Target="../media/image2877.png"/><Relationship Id="rId97" Type="http://schemas.openxmlformats.org/officeDocument/2006/relationships/image" Target="../media/image2898.png"/><Relationship Id="rId120" Type="http://schemas.openxmlformats.org/officeDocument/2006/relationships/customXml" Target="../ink/ink2957.xml"/><Relationship Id="rId358" Type="http://schemas.openxmlformats.org/officeDocument/2006/relationships/customXml" Target="../ink/ink3076.xml"/><Relationship Id="rId162" Type="http://schemas.openxmlformats.org/officeDocument/2006/relationships/customXml" Target="../ink/ink2978.xml"/><Relationship Id="rId218" Type="http://schemas.openxmlformats.org/officeDocument/2006/relationships/customXml" Target="../ink/ink3006.xml"/><Relationship Id="rId425" Type="http://schemas.openxmlformats.org/officeDocument/2006/relationships/image" Target="../media/image3062.png"/><Relationship Id="rId467" Type="http://schemas.openxmlformats.org/officeDocument/2006/relationships/image" Target="../media/image3083.png"/><Relationship Id="rId271" Type="http://schemas.openxmlformats.org/officeDocument/2006/relationships/image" Target="../media/image2985.png"/><Relationship Id="rId24" Type="http://schemas.openxmlformats.org/officeDocument/2006/relationships/customXml" Target="../ink/ink2909.xml"/><Relationship Id="rId66" Type="http://schemas.openxmlformats.org/officeDocument/2006/relationships/customXml" Target="../ink/ink2930.xml"/><Relationship Id="rId131" Type="http://schemas.openxmlformats.org/officeDocument/2006/relationships/image" Target="../media/image2915.png"/><Relationship Id="rId327" Type="http://schemas.openxmlformats.org/officeDocument/2006/relationships/image" Target="../media/image3013.png"/><Relationship Id="rId369" Type="http://schemas.openxmlformats.org/officeDocument/2006/relationships/image" Target="../media/image3034.png"/><Relationship Id="rId534" Type="http://schemas.openxmlformats.org/officeDocument/2006/relationships/customXml" Target="../ink/ink3164.xml"/><Relationship Id="rId173" Type="http://schemas.openxmlformats.org/officeDocument/2006/relationships/image" Target="../media/image2936.png"/><Relationship Id="rId229" Type="http://schemas.openxmlformats.org/officeDocument/2006/relationships/image" Target="../media/image2964.png"/><Relationship Id="rId380" Type="http://schemas.openxmlformats.org/officeDocument/2006/relationships/customXml" Target="../ink/ink3087.xml"/><Relationship Id="rId436" Type="http://schemas.openxmlformats.org/officeDocument/2006/relationships/customXml" Target="../ink/ink3115.xml"/><Relationship Id="rId240" Type="http://schemas.openxmlformats.org/officeDocument/2006/relationships/customXml" Target="../ink/ink3017.xml"/><Relationship Id="rId478" Type="http://schemas.openxmlformats.org/officeDocument/2006/relationships/customXml" Target="../ink/ink3136.xml"/><Relationship Id="rId35" Type="http://schemas.openxmlformats.org/officeDocument/2006/relationships/image" Target="../media/image2867.png"/><Relationship Id="rId77" Type="http://schemas.openxmlformats.org/officeDocument/2006/relationships/image" Target="../media/image2888.png"/><Relationship Id="rId100" Type="http://schemas.openxmlformats.org/officeDocument/2006/relationships/customXml" Target="../ink/ink2947.xml"/><Relationship Id="rId282" Type="http://schemas.openxmlformats.org/officeDocument/2006/relationships/customXml" Target="../ink/ink3038.xml"/><Relationship Id="rId338" Type="http://schemas.openxmlformats.org/officeDocument/2006/relationships/customXml" Target="../ink/ink3066.xml"/><Relationship Id="rId503" Type="http://schemas.openxmlformats.org/officeDocument/2006/relationships/image" Target="../media/image1183.png"/><Relationship Id="rId545" Type="http://schemas.openxmlformats.org/officeDocument/2006/relationships/image" Target="../media/image3121.png"/><Relationship Id="rId8" Type="http://schemas.openxmlformats.org/officeDocument/2006/relationships/customXml" Target="../ink/ink2901.xml"/><Relationship Id="rId142" Type="http://schemas.openxmlformats.org/officeDocument/2006/relationships/customXml" Target="../ink/ink2968.xml"/><Relationship Id="rId184" Type="http://schemas.openxmlformats.org/officeDocument/2006/relationships/customXml" Target="../ink/ink2989.xml"/><Relationship Id="rId391" Type="http://schemas.openxmlformats.org/officeDocument/2006/relationships/image" Target="../media/image3045.png"/><Relationship Id="rId405" Type="http://schemas.openxmlformats.org/officeDocument/2006/relationships/image" Target="../media/image3052.png"/><Relationship Id="rId447" Type="http://schemas.openxmlformats.org/officeDocument/2006/relationships/image" Target="../media/image3073.png"/><Relationship Id="rId251" Type="http://schemas.openxmlformats.org/officeDocument/2006/relationships/image" Target="../media/image2975.png"/><Relationship Id="rId489" Type="http://schemas.openxmlformats.org/officeDocument/2006/relationships/image" Target="../media/image3094.png"/><Relationship Id="rId46" Type="http://schemas.openxmlformats.org/officeDocument/2006/relationships/customXml" Target="../ink/ink2920.xml"/><Relationship Id="rId293" Type="http://schemas.openxmlformats.org/officeDocument/2006/relationships/image" Target="../media/image2996.png"/><Relationship Id="rId307" Type="http://schemas.openxmlformats.org/officeDocument/2006/relationships/image" Target="../media/image3003.png"/><Relationship Id="rId349" Type="http://schemas.openxmlformats.org/officeDocument/2006/relationships/image" Target="../media/image3024.png"/><Relationship Id="rId514" Type="http://schemas.openxmlformats.org/officeDocument/2006/relationships/customXml" Target="../ink/ink3154.xml"/><Relationship Id="rId556" Type="http://schemas.openxmlformats.org/officeDocument/2006/relationships/customXml" Target="../ink/ink3175.xml"/><Relationship Id="rId88" Type="http://schemas.openxmlformats.org/officeDocument/2006/relationships/customXml" Target="../ink/ink2941.xml"/><Relationship Id="rId111" Type="http://schemas.openxmlformats.org/officeDocument/2006/relationships/image" Target="../media/image2905.png"/><Relationship Id="rId153" Type="http://schemas.openxmlformats.org/officeDocument/2006/relationships/image" Target="../media/image2926.png"/><Relationship Id="rId195" Type="http://schemas.openxmlformats.org/officeDocument/2006/relationships/image" Target="../media/image2947.png"/><Relationship Id="rId209" Type="http://schemas.openxmlformats.org/officeDocument/2006/relationships/image" Target="../media/image2954.png"/><Relationship Id="rId360" Type="http://schemas.openxmlformats.org/officeDocument/2006/relationships/customXml" Target="../ink/ink3077.xml"/><Relationship Id="rId416" Type="http://schemas.openxmlformats.org/officeDocument/2006/relationships/customXml" Target="../ink/ink3105.xml"/><Relationship Id="rId220" Type="http://schemas.openxmlformats.org/officeDocument/2006/relationships/customXml" Target="../ink/ink3007.xml"/><Relationship Id="rId458" Type="http://schemas.openxmlformats.org/officeDocument/2006/relationships/customXml" Target="../ink/ink3126.xml"/><Relationship Id="rId15" Type="http://schemas.openxmlformats.org/officeDocument/2006/relationships/image" Target="../media/image2857.png"/><Relationship Id="rId57" Type="http://schemas.openxmlformats.org/officeDocument/2006/relationships/image" Target="../media/image2878.png"/><Relationship Id="rId262" Type="http://schemas.openxmlformats.org/officeDocument/2006/relationships/customXml" Target="../ink/ink3028.xml"/><Relationship Id="rId318" Type="http://schemas.openxmlformats.org/officeDocument/2006/relationships/customXml" Target="../ink/ink3056.xml"/><Relationship Id="rId525" Type="http://schemas.openxmlformats.org/officeDocument/2006/relationships/image" Target="../media/image3111.png"/><Relationship Id="rId99" Type="http://schemas.openxmlformats.org/officeDocument/2006/relationships/image" Target="../media/image2899.png"/><Relationship Id="rId122" Type="http://schemas.openxmlformats.org/officeDocument/2006/relationships/customXml" Target="../ink/ink2958.xml"/><Relationship Id="rId164" Type="http://schemas.openxmlformats.org/officeDocument/2006/relationships/customXml" Target="../ink/ink2979.xml"/><Relationship Id="rId371" Type="http://schemas.openxmlformats.org/officeDocument/2006/relationships/image" Target="../media/image3035.png"/><Relationship Id="rId427" Type="http://schemas.openxmlformats.org/officeDocument/2006/relationships/image" Target="../media/image3063.png"/><Relationship Id="rId469" Type="http://schemas.openxmlformats.org/officeDocument/2006/relationships/image" Target="../media/image3084.png"/><Relationship Id="rId26" Type="http://schemas.openxmlformats.org/officeDocument/2006/relationships/customXml" Target="../ink/ink2910.xml"/><Relationship Id="rId231" Type="http://schemas.openxmlformats.org/officeDocument/2006/relationships/image" Target="../media/image2965.png"/><Relationship Id="rId273" Type="http://schemas.openxmlformats.org/officeDocument/2006/relationships/image" Target="../media/image2986.png"/><Relationship Id="rId329" Type="http://schemas.openxmlformats.org/officeDocument/2006/relationships/image" Target="../media/image3014.png"/><Relationship Id="rId480" Type="http://schemas.openxmlformats.org/officeDocument/2006/relationships/customXml" Target="../ink/ink3137.xml"/><Relationship Id="rId536" Type="http://schemas.openxmlformats.org/officeDocument/2006/relationships/customXml" Target="../ink/ink3165.xml"/><Relationship Id="rId68" Type="http://schemas.openxmlformats.org/officeDocument/2006/relationships/customXml" Target="../ink/ink2931.xml"/><Relationship Id="rId133" Type="http://schemas.openxmlformats.org/officeDocument/2006/relationships/image" Target="../media/image2916.png"/><Relationship Id="rId175" Type="http://schemas.openxmlformats.org/officeDocument/2006/relationships/image" Target="../media/image2937.png"/><Relationship Id="rId340" Type="http://schemas.openxmlformats.org/officeDocument/2006/relationships/customXml" Target="../ink/ink3067.xml"/><Relationship Id="rId200" Type="http://schemas.openxmlformats.org/officeDocument/2006/relationships/customXml" Target="../ink/ink2997.xml"/><Relationship Id="rId382" Type="http://schemas.openxmlformats.org/officeDocument/2006/relationships/customXml" Target="../ink/ink3088.xml"/><Relationship Id="rId438" Type="http://schemas.openxmlformats.org/officeDocument/2006/relationships/customXml" Target="../ink/ink3116.xml"/><Relationship Id="rId242" Type="http://schemas.openxmlformats.org/officeDocument/2006/relationships/customXml" Target="../ink/ink3018.xml"/><Relationship Id="rId284" Type="http://schemas.openxmlformats.org/officeDocument/2006/relationships/customXml" Target="../ink/ink3039.xml"/><Relationship Id="rId491" Type="http://schemas.openxmlformats.org/officeDocument/2006/relationships/image" Target="../media/image3095.png"/><Relationship Id="rId505" Type="http://schemas.openxmlformats.org/officeDocument/2006/relationships/image" Target="../media/image3101.png"/><Relationship Id="rId37" Type="http://schemas.openxmlformats.org/officeDocument/2006/relationships/image" Target="../media/image2868.png"/><Relationship Id="rId79" Type="http://schemas.openxmlformats.org/officeDocument/2006/relationships/image" Target="../media/image2889.png"/><Relationship Id="rId102" Type="http://schemas.openxmlformats.org/officeDocument/2006/relationships/customXml" Target="../ink/ink2948.xml"/><Relationship Id="rId144" Type="http://schemas.openxmlformats.org/officeDocument/2006/relationships/customXml" Target="../ink/ink2969.xml"/><Relationship Id="rId547" Type="http://schemas.openxmlformats.org/officeDocument/2006/relationships/image" Target="../media/image3122.png"/><Relationship Id="rId90" Type="http://schemas.openxmlformats.org/officeDocument/2006/relationships/customXml" Target="../ink/ink2942.xml"/><Relationship Id="rId186" Type="http://schemas.openxmlformats.org/officeDocument/2006/relationships/customXml" Target="../ink/ink2990.xml"/><Relationship Id="rId351" Type="http://schemas.openxmlformats.org/officeDocument/2006/relationships/image" Target="../media/image3025.png"/><Relationship Id="rId393" Type="http://schemas.openxmlformats.org/officeDocument/2006/relationships/image" Target="../media/image3046.png"/><Relationship Id="rId407" Type="http://schemas.openxmlformats.org/officeDocument/2006/relationships/image" Target="../media/image3053.png"/><Relationship Id="rId449" Type="http://schemas.openxmlformats.org/officeDocument/2006/relationships/image" Target="../media/image3074.png"/><Relationship Id="rId211" Type="http://schemas.openxmlformats.org/officeDocument/2006/relationships/image" Target="../media/image2955.png"/><Relationship Id="rId253" Type="http://schemas.openxmlformats.org/officeDocument/2006/relationships/image" Target="../media/image2976.png"/><Relationship Id="rId295" Type="http://schemas.openxmlformats.org/officeDocument/2006/relationships/image" Target="../media/image2997.png"/><Relationship Id="rId309" Type="http://schemas.openxmlformats.org/officeDocument/2006/relationships/image" Target="../media/image3004.png"/><Relationship Id="rId460" Type="http://schemas.openxmlformats.org/officeDocument/2006/relationships/customXml" Target="../ink/ink3127.xml"/><Relationship Id="rId516" Type="http://schemas.openxmlformats.org/officeDocument/2006/relationships/customXml" Target="../ink/ink3155.xml"/><Relationship Id="rId48" Type="http://schemas.openxmlformats.org/officeDocument/2006/relationships/customXml" Target="../ink/ink2921.xml"/><Relationship Id="rId113" Type="http://schemas.openxmlformats.org/officeDocument/2006/relationships/image" Target="../media/image2906.png"/><Relationship Id="rId320" Type="http://schemas.openxmlformats.org/officeDocument/2006/relationships/customXml" Target="../ink/ink3057.xml"/><Relationship Id="rId558" Type="http://schemas.openxmlformats.org/officeDocument/2006/relationships/customXml" Target="../ink/ink3176.xml"/><Relationship Id="rId155" Type="http://schemas.openxmlformats.org/officeDocument/2006/relationships/image" Target="../media/image2927.png"/><Relationship Id="rId197" Type="http://schemas.openxmlformats.org/officeDocument/2006/relationships/image" Target="../media/image2948.png"/><Relationship Id="rId362" Type="http://schemas.openxmlformats.org/officeDocument/2006/relationships/customXml" Target="../ink/ink3078.xml"/><Relationship Id="rId418" Type="http://schemas.openxmlformats.org/officeDocument/2006/relationships/customXml" Target="../ink/ink3106.xml"/><Relationship Id="rId222" Type="http://schemas.openxmlformats.org/officeDocument/2006/relationships/customXml" Target="../ink/ink3008.xml"/><Relationship Id="rId264" Type="http://schemas.openxmlformats.org/officeDocument/2006/relationships/customXml" Target="../ink/ink3029.xml"/><Relationship Id="rId471" Type="http://schemas.openxmlformats.org/officeDocument/2006/relationships/image" Target="../media/image3085.png"/><Relationship Id="rId17" Type="http://schemas.openxmlformats.org/officeDocument/2006/relationships/image" Target="../media/image2858.png"/><Relationship Id="rId59" Type="http://schemas.openxmlformats.org/officeDocument/2006/relationships/image" Target="../media/image2879.png"/><Relationship Id="rId124" Type="http://schemas.openxmlformats.org/officeDocument/2006/relationships/customXml" Target="../ink/ink2959.xml"/><Relationship Id="rId527" Type="http://schemas.openxmlformats.org/officeDocument/2006/relationships/image" Target="../media/image3112.png"/><Relationship Id="rId70" Type="http://schemas.openxmlformats.org/officeDocument/2006/relationships/customXml" Target="../ink/ink2932.xml"/><Relationship Id="rId166" Type="http://schemas.openxmlformats.org/officeDocument/2006/relationships/customXml" Target="../ink/ink2980.xml"/><Relationship Id="rId331" Type="http://schemas.openxmlformats.org/officeDocument/2006/relationships/image" Target="../media/image3015.png"/><Relationship Id="rId373" Type="http://schemas.openxmlformats.org/officeDocument/2006/relationships/image" Target="../media/image3036.png"/><Relationship Id="rId429" Type="http://schemas.openxmlformats.org/officeDocument/2006/relationships/image" Target="../media/image3064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966.png"/><Relationship Id="rId440" Type="http://schemas.openxmlformats.org/officeDocument/2006/relationships/customXml" Target="../ink/ink3117.xml"/><Relationship Id="rId28" Type="http://schemas.openxmlformats.org/officeDocument/2006/relationships/customXml" Target="../ink/ink2911.xml"/><Relationship Id="rId275" Type="http://schemas.openxmlformats.org/officeDocument/2006/relationships/image" Target="../media/image2987.png"/><Relationship Id="rId300" Type="http://schemas.openxmlformats.org/officeDocument/2006/relationships/customXml" Target="../ink/ink3047.xml"/><Relationship Id="rId482" Type="http://schemas.openxmlformats.org/officeDocument/2006/relationships/customXml" Target="../ink/ink3138.xml"/><Relationship Id="rId538" Type="http://schemas.openxmlformats.org/officeDocument/2006/relationships/customXml" Target="../ink/ink3166.xml"/><Relationship Id="rId81" Type="http://schemas.openxmlformats.org/officeDocument/2006/relationships/image" Target="../media/image2890.png"/><Relationship Id="rId135" Type="http://schemas.openxmlformats.org/officeDocument/2006/relationships/image" Target="../media/image2917.png"/><Relationship Id="rId177" Type="http://schemas.openxmlformats.org/officeDocument/2006/relationships/image" Target="../media/image2938.png"/><Relationship Id="rId342" Type="http://schemas.openxmlformats.org/officeDocument/2006/relationships/customXml" Target="../ink/ink3068.xml"/><Relationship Id="rId384" Type="http://schemas.openxmlformats.org/officeDocument/2006/relationships/customXml" Target="../ink/ink3089.xml"/><Relationship Id="rId202" Type="http://schemas.openxmlformats.org/officeDocument/2006/relationships/customXml" Target="../ink/ink2998.xml"/><Relationship Id="rId244" Type="http://schemas.openxmlformats.org/officeDocument/2006/relationships/customXml" Target="../ink/ink3019.xml"/><Relationship Id="rId39" Type="http://schemas.openxmlformats.org/officeDocument/2006/relationships/image" Target="../media/image2869.png"/><Relationship Id="rId286" Type="http://schemas.openxmlformats.org/officeDocument/2006/relationships/customXml" Target="../ink/ink3040.xml"/><Relationship Id="rId451" Type="http://schemas.openxmlformats.org/officeDocument/2006/relationships/image" Target="../media/image3075.png"/><Relationship Id="rId493" Type="http://schemas.openxmlformats.org/officeDocument/2006/relationships/image" Target="../media/image3096.png"/><Relationship Id="rId507" Type="http://schemas.openxmlformats.org/officeDocument/2006/relationships/image" Target="../media/image3102.png"/><Relationship Id="rId549" Type="http://schemas.openxmlformats.org/officeDocument/2006/relationships/image" Target="../media/image3123.png"/><Relationship Id="rId50" Type="http://schemas.openxmlformats.org/officeDocument/2006/relationships/customXml" Target="../ink/ink2922.xml"/><Relationship Id="rId104" Type="http://schemas.openxmlformats.org/officeDocument/2006/relationships/customXml" Target="../ink/ink2949.xml"/><Relationship Id="rId146" Type="http://schemas.openxmlformats.org/officeDocument/2006/relationships/customXml" Target="../ink/ink2970.xml"/><Relationship Id="rId188" Type="http://schemas.openxmlformats.org/officeDocument/2006/relationships/customXml" Target="../ink/ink2991.xml"/><Relationship Id="rId311" Type="http://schemas.openxmlformats.org/officeDocument/2006/relationships/image" Target="../media/image3005.png"/><Relationship Id="rId353" Type="http://schemas.openxmlformats.org/officeDocument/2006/relationships/image" Target="../media/image3026.png"/><Relationship Id="rId395" Type="http://schemas.openxmlformats.org/officeDocument/2006/relationships/image" Target="../media/image3047.png"/><Relationship Id="rId409" Type="http://schemas.openxmlformats.org/officeDocument/2006/relationships/image" Target="../media/image3054.png"/><Relationship Id="rId92" Type="http://schemas.openxmlformats.org/officeDocument/2006/relationships/customXml" Target="../ink/ink2943.xml"/><Relationship Id="rId213" Type="http://schemas.openxmlformats.org/officeDocument/2006/relationships/image" Target="../media/image2956.png"/><Relationship Id="rId420" Type="http://schemas.openxmlformats.org/officeDocument/2006/relationships/customXml" Target="../ink/ink3107.xml"/><Relationship Id="rId255" Type="http://schemas.openxmlformats.org/officeDocument/2006/relationships/image" Target="../media/image2977.png"/><Relationship Id="rId297" Type="http://schemas.openxmlformats.org/officeDocument/2006/relationships/image" Target="../media/image2998.png"/><Relationship Id="rId462" Type="http://schemas.openxmlformats.org/officeDocument/2006/relationships/customXml" Target="../ink/ink3128.xml"/><Relationship Id="rId518" Type="http://schemas.openxmlformats.org/officeDocument/2006/relationships/customXml" Target="../ink/ink3156.xml"/><Relationship Id="rId115" Type="http://schemas.openxmlformats.org/officeDocument/2006/relationships/image" Target="../media/image2907.png"/><Relationship Id="rId157" Type="http://schemas.openxmlformats.org/officeDocument/2006/relationships/image" Target="../media/image2928.png"/><Relationship Id="rId322" Type="http://schemas.openxmlformats.org/officeDocument/2006/relationships/customXml" Target="../ink/ink3058.xml"/><Relationship Id="rId364" Type="http://schemas.openxmlformats.org/officeDocument/2006/relationships/customXml" Target="../ink/ink3079.xml"/><Relationship Id="rId61" Type="http://schemas.openxmlformats.org/officeDocument/2006/relationships/image" Target="../media/image2880.png"/><Relationship Id="rId199" Type="http://schemas.openxmlformats.org/officeDocument/2006/relationships/image" Target="../media/image2949.png"/><Relationship Id="rId19" Type="http://schemas.openxmlformats.org/officeDocument/2006/relationships/image" Target="../media/image2859.png"/><Relationship Id="rId224" Type="http://schemas.openxmlformats.org/officeDocument/2006/relationships/customXml" Target="../ink/ink3009.xml"/><Relationship Id="rId266" Type="http://schemas.openxmlformats.org/officeDocument/2006/relationships/customXml" Target="../ink/ink3030.xml"/><Relationship Id="rId431" Type="http://schemas.openxmlformats.org/officeDocument/2006/relationships/image" Target="../media/image3065.png"/><Relationship Id="rId473" Type="http://schemas.openxmlformats.org/officeDocument/2006/relationships/image" Target="../media/image3086.png"/><Relationship Id="rId529" Type="http://schemas.openxmlformats.org/officeDocument/2006/relationships/image" Target="../media/image3113.png"/><Relationship Id="rId30" Type="http://schemas.openxmlformats.org/officeDocument/2006/relationships/customXml" Target="../ink/ink2912.xml"/><Relationship Id="rId126" Type="http://schemas.openxmlformats.org/officeDocument/2006/relationships/customXml" Target="../ink/ink2960.xml"/><Relationship Id="rId168" Type="http://schemas.openxmlformats.org/officeDocument/2006/relationships/customXml" Target="../ink/ink2981.xml"/><Relationship Id="rId333" Type="http://schemas.openxmlformats.org/officeDocument/2006/relationships/image" Target="../media/image3016.png"/><Relationship Id="rId540" Type="http://schemas.openxmlformats.org/officeDocument/2006/relationships/customXml" Target="../ink/ink3167.xml"/><Relationship Id="rId72" Type="http://schemas.openxmlformats.org/officeDocument/2006/relationships/customXml" Target="../ink/ink2933.xml"/><Relationship Id="rId375" Type="http://schemas.openxmlformats.org/officeDocument/2006/relationships/image" Target="../media/image3037.png"/><Relationship Id="rId3" Type="http://schemas.openxmlformats.org/officeDocument/2006/relationships/image" Target="../media/image2851.png"/><Relationship Id="rId235" Type="http://schemas.openxmlformats.org/officeDocument/2006/relationships/image" Target="../media/image2967.png"/><Relationship Id="rId277" Type="http://schemas.openxmlformats.org/officeDocument/2006/relationships/image" Target="../media/image2988.png"/><Relationship Id="rId400" Type="http://schemas.openxmlformats.org/officeDocument/2006/relationships/customXml" Target="../ink/ink3097.xml"/><Relationship Id="rId442" Type="http://schemas.openxmlformats.org/officeDocument/2006/relationships/customXml" Target="../ink/ink3118.xml"/><Relationship Id="rId484" Type="http://schemas.openxmlformats.org/officeDocument/2006/relationships/customXml" Target="../ink/ink3139.xml"/><Relationship Id="rId137" Type="http://schemas.openxmlformats.org/officeDocument/2006/relationships/image" Target="../media/image2918.png"/><Relationship Id="rId302" Type="http://schemas.openxmlformats.org/officeDocument/2006/relationships/customXml" Target="../ink/ink3048.xml"/><Relationship Id="rId344" Type="http://schemas.openxmlformats.org/officeDocument/2006/relationships/customXml" Target="../ink/ink3069.xml"/><Relationship Id="rId41" Type="http://schemas.openxmlformats.org/officeDocument/2006/relationships/image" Target="../media/image2870.png"/><Relationship Id="rId83" Type="http://schemas.openxmlformats.org/officeDocument/2006/relationships/image" Target="../media/image2891.png"/><Relationship Id="rId179" Type="http://schemas.openxmlformats.org/officeDocument/2006/relationships/image" Target="../media/image2939.png"/><Relationship Id="rId386" Type="http://schemas.openxmlformats.org/officeDocument/2006/relationships/customXml" Target="../ink/ink3090.xml"/><Relationship Id="rId551" Type="http://schemas.openxmlformats.org/officeDocument/2006/relationships/image" Target="../media/image3124.png"/><Relationship Id="rId190" Type="http://schemas.openxmlformats.org/officeDocument/2006/relationships/customXml" Target="../ink/ink2992.xml"/><Relationship Id="rId204" Type="http://schemas.openxmlformats.org/officeDocument/2006/relationships/customXml" Target="../ink/ink2999.xml"/><Relationship Id="rId246" Type="http://schemas.openxmlformats.org/officeDocument/2006/relationships/customXml" Target="../ink/ink3020.xml"/><Relationship Id="rId288" Type="http://schemas.openxmlformats.org/officeDocument/2006/relationships/customXml" Target="../ink/ink3041.xml"/><Relationship Id="rId411" Type="http://schemas.openxmlformats.org/officeDocument/2006/relationships/image" Target="../media/image3055.png"/><Relationship Id="rId453" Type="http://schemas.openxmlformats.org/officeDocument/2006/relationships/image" Target="../media/image3076.png"/><Relationship Id="rId509" Type="http://schemas.openxmlformats.org/officeDocument/2006/relationships/image" Target="../media/image3103.png"/><Relationship Id="rId106" Type="http://schemas.openxmlformats.org/officeDocument/2006/relationships/customXml" Target="../ink/ink2950.xml"/><Relationship Id="rId313" Type="http://schemas.openxmlformats.org/officeDocument/2006/relationships/image" Target="../media/image3006.png"/><Relationship Id="rId495" Type="http://schemas.openxmlformats.org/officeDocument/2006/relationships/image" Target="../media/image3097.png"/><Relationship Id="rId10" Type="http://schemas.openxmlformats.org/officeDocument/2006/relationships/customXml" Target="../ink/ink2902.xml"/><Relationship Id="rId52" Type="http://schemas.openxmlformats.org/officeDocument/2006/relationships/customXml" Target="../ink/ink2923.xml"/><Relationship Id="rId94" Type="http://schemas.openxmlformats.org/officeDocument/2006/relationships/customXml" Target="../ink/ink2944.xml"/><Relationship Id="rId148" Type="http://schemas.openxmlformats.org/officeDocument/2006/relationships/customXml" Target="../ink/ink2971.xml"/><Relationship Id="rId355" Type="http://schemas.openxmlformats.org/officeDocument/2006/relationships/image" Target="../media/image3027.png"/><Relationship Id="rId397" Type="http://schemas.openxmlformats.org/officeDocument/2006/relationships/image" Target="../media/image3048.png"/><Relationship Id="rId520" Type="http://schemas.openxmlformats.org/officeDocument/2006/relationships/customXml" Target="../ink/ink3157.xml"/><Relationship Id="rId215" Type="http://schemas.openxmlformats.org/officeDocument/2006/relationships/image" Target="../media/image2957.png"/><Relationship Id="rId257" Type="http://schemas.openxmlformats.org/officeDocument/2006/relationships/image" Target="../media/image2978.png"/><Relationship Id="rId422" Type="http://schemas.openxmlformats.org/officeDocument/2006/relationships/customXml" Target="../ink/ink3108.xml"/><Relationship Id="rId464" Type="http://schemas.openxmlformats.org/officeDocument/2006/relationships/customXml" Target="../ink/ink3129.xml"/><Relationship Id="rId299" Type="http://schemas.openxmlformats.org/officeDocument/2006/relationships/image" Target="../media/image2999.png"/><Relationship Id="rId63" Type="http://schemas.openxmlformats.org/officeDocument/2006/relationships/image" Target="../media/image2881.png"/><Relationship Id="rId159" Type="http://schemas.openxmlformats.org/officeDocument/2006/relationships/image" Target="../media/image2929.png"/><Relationship Id="rId366" Type="http://schemas.openxmlformats.org/officeDocument/2006/relationships/customXml" Target="../ink/ink3080.xml"/><Relationship Id="rId226" Type="http://schemas.openxmlformats.org/officeDocument/2006/relationships/customXml" Target="../ink/ink3010.xml"/><Relationship Id="rId433" Type="http://schemas.openxmlformats.org/officeDocument/2006/relationships/image" Target="../media/image3066.png"/><Relationship Id="rId74" Type="http://schemas.openxmlformats.org/officeDocument/2006/relationships/customXml" Target="../ink/ink2934.xml"/><Relationship Id="rId377" Type="http://schemas.openxmlformats.org/officeDocument/2006/relationships/image" Target="../media/image3038.png"/><Relationship Id="rId500" Type="http://schemas.openxmlformats.org/officeDocument/2006/relationships/customXml" Target="../ink/ink3147.xml"/><Relationship Id="rId5" Type="http://schemas.openxmlformats.org/officeDocument/2006/relationships/image" Target="../media/image2852.png"/><Relationship Id="rId237" Type="http://schemas.openxmlformats.org/officeDocument/2006/relationships/image" Target="../media/image2968.png"/><Relationship Id="rId444" Type="http://schemas.openxmlformats.org/officeDocument/2006/relationships/customXml" Target="../ink/ink3119.xml"/><Relationship Id="rId290" Type="http://schemas.openxmlformats.org/officeDocument/2006/relationships/customXml" Target="../ink/ink3042.xml"/><Relationship Id="rId304" Type="http://schemas.openxmlformats.org/officeDocument/2006/relationships/customXml" Target="../ink/ink3049.xml"/><Relationship Id="rId388" Type="http://schemas.openxmlformats.org/officeDocument/2006/relationships/customXml" Target="../ink/ink3091.xml"/><Relationship Id="rId511" Type="http://schemas.openxmlformats.org/officeDocument/2006/relationships/image" Target="../media/image3104.png"/><Relationship Id="rId85" Type="http://schemas.openxmlformats.org/officeDocument/2006/relationships/image" Target="../media/image2892.png"/><Relationship Id="rId150" Type="http://schemas.openxmlformats.org/officeDocument/2006/relationships/customXml" Target="../ink/ink2972.xml"/><Relationship Id="rId248" Type="http://schemas.openxmlformats.org/officeDocument/2006/relationships/customXml" Target="../ink/ink3021.xml"/><Relationship Id="rId455" Type="http://schemas.openxmlformats.org/officeDocument/2006/relationships/image" Target="../media/image3077.png"/><Relationship Id="rId12" Type="http://schemas.openxmlformats.org/officeDocument/2006/relationships/customXml" Target="../ink/ink2903.xml"/><Relationship Id="rId108" Type="http://schemas.openxmlformats.org/officeDocument/2006/relationships/customXml" Target="../ink/ink2951.xml"/><Relationship Id="rId315" Type="http://schemas.openxmlformats.org/officeDocument/2006/relationships/image" Target="../media/image3007.png"/><Relationship Id="rId522" Type="http://schemas.openxmlformats.org/officeDocument/2006/relationships/customXml" Target="../ink/ink3158.xml"/><Relationship Id="rId96" Type="http://schemas.openxmlformats.org/officeDocument/2006/relationships/customXml" Target="../ink/ink2945.xml"/><Relationship Id="rId161" Type="http://schemas.openxmlformats.org/officeDocument/2006/relationships/image" Target="../media/image2930.png"/><Relationship Id="rId399" Type="http://schemas.openxmlformats.org/officeDocument/2006/relationships/image" Target="../media/image3049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173.png"/><Relationship Id="rId299" Type="http://schemas.openxmlformats.org/officeDocument/2006/relationships/image" Target="../media/image3262.png"/><Relationship Id="rId21" Type="http://schemas.openxmlformats.org/officeDocument/2006/relationships/image" Target="../media/image31260.png"/><Relationship Id="rId63" Type="http://schemas.openxmlformats.org/officeDocument/2006/relationships/image" Target="../media/image3147.png"/><Relationship Id="rId159" Type="http://schemas.openxmlformats.org/officeDocument/2006/relationships/customXml" Target="../ink/ink3256.xml"/><Relationship Id="rId324" Type="http://schemas.openxmlformats.org/officeDocument/2006/relationships/customXml" Target="../ink/ink3339.xml"/><Relationship Id="rId170" Type="http://schemas.openxmlformats.org/officeDocument/2006/relationships/image" Target="../media/image3198.png"/><Relationship Id="rId226" Type="http://schemas.openxmlformats.org/officeDocument/2006/relationships/image" Target="../media/image3226.png"/><Relationship Id="rId268" Type="http://schemas.openxmlformats.org/officeDocument/2006/relationships/customXml" Target="../ink/ink3311.xml"/><Relationship Id="rId32" Type="http://schemas.openxmlformats.org/officeDocument/2006/relationships/customXml" Target="../ink/ink3192.xml"/><Relationship Id="rId74" Type="http://schemas.openxmlformats.org/officeDocument/2006/relationships/customXml" Target="../ink/ink3213.xml"/><Relationship Id="rId128" Type="http://schemas.openxmlformats.org/officeDocument/2006/relationships/customXml" Target="../ink/ink3240.xml"/><Relationship Id="rId335" Type="http://schemas.openxmlformats.org/officeDocument/2006/relationships/image" Target="../media/image3280.png"/><Relationship Id="rId5" Type="http://schemas.openxmlformats.org/officeDocument/2006/relationships/image" Target="../media/image31180.png"/><Relationship Id="rId181" Type="http://schemas.openxmlformats.org/officeDocument/2006/relationships/customXml" Target="../ink/ink3267.xml"/><Relationship Id="rId237" Type="http://schemas.openxmlformats.org/officeDocument/2006/relationships/image" Target="../media/image3231.png"/><Relationship Id="rId279" Type="http://schemas.openxmlformats.org/officeDocument/2006/relationships/image" Target="../media/image3252.png"/><Relationship Id="rId43" Type="http://schemas.openxmlformats.org/officeDocument/2006/relationships/image" Target="../media/image3137.png"/><Relationship Id="rId139" Type="http://schemas.openxmlformats.org/officeDocument/2006/relationships/image" Target="../media/image3184.png"/><Relationship Id="rId290" Type="http://schemas.openxmlformats.org/officeDocument/2006/relationships/customXml" Target="../ink/ink3322.xml"/><Relationship Id="rId304" Type="http://schemas.openxmlformats.org/officeDocument/2006/relationships/customXml" Target="../ink/ink3329.xml"/><Relationship Id="rId85" Type="http://schemas.openxmlformats.org/officeDocument/2006/relationships/image" Target="../media/image3157.png"/><Relationship Id="rId150" Type="http://schemas.openxmlformats.org/officeDocument/2006/relationships/customXml" Target="../ink/ink3251.xml"/><Relationship Id="rId192" Type="http://schemas.openxmlformats.org/officeDocument/2006/relationships/image" Target="../media/image3209.png"/><Relationship Id="rId206" Type="http://schemas.openxmlformats.org/officeDocument/2006/relationships/image" Target="../media/image3216.png"/><Relationship Id="rId248" Type="http://schemas.openxmlformats.org/officeDocument/2006/relationships/customXml" Target="../ink/ink3301.xml"/><Relationship Id="rId12" Type="http://schemas.openxmlformats.org/officeDocument/2006/relationships/customXml" Target="../ink/ink3182.xml"/><Relationship Id="rId108" Type="http://schemas.openxmlformats.org/officeDocument/2006/relationships/customXml" Target="../ink/ink3230.xml"/><Relationship Id="rId315" Type="http://schemas.openxmlformats.org/officeDocument/2006/relationships/image" Target="../media/image3270.png"/><Relationship Id="rId54" Type="http://schemas.openxmlformats.org/officeDocument/2006/relationships/customXml" Target="../ink/ink3203.xml"/><Relationship Id="rId96" Type="http://schemas.openxmlformats.org/officeDocument/2006/relationships/customXml" Target="../ink/ink3224.xml"/><Relationship Id="rId161" Type="http://schemas.openxmlformats.org/officeDocument/2006/relationships/customXml" Target="../ink/ink3257.xml"/><Relationship Id="rId217" Type="http://schemas.openxmlformats.org/officeDocument/2006/relationships/customXml" Target="../ink/ink3285.xml"/><Relationship Id="rId259" Type="http://schemas.openxmlformats.org/officeDocument/2006/relationships/image" Target="../media/image3242.png"/><Relationship Id="rId23" Type="http://schemas.openxmlformats.org/officeDocument/2006/relationships/image" Target="../media/image31270.png"/><Relationship Id="rId119" Type="http://schemas.openxmlformats.org/officeDocument/2006/relationships/image" Target="../media/image3174.png"/><Relationship Id="rId270" Type="http://schemas.openxmlformats.org/officeDocument/2006/relationships/customXml" Target="../ink/ink3312.xml"/><Relationship Id="rId326" Type="http://schemas.openxmlformats.org/officeDocument/2006/relationships/customXml" Target="../ink/ink3340.xml"/><Relationship Id="rId65" Type="http://schemas.openxmlformats.org/officeDocument/2006/relationships/image" Target="../media/image3148.png"/><Relationship Id="rId130" Type="http://schemas.openxmlformats.org/officeDocument/2006/relationships/customXml" Target="../ink/ink3241.xml"/><Relationship Id="rId172" Type="http://schemas.openxmlformats.org/officeDocument/2006/relationships/image" Target="../media/image3199.png"/><Relationship Id="rId228" Type="http://schemas.openxmlformats.org/officeDocument/2006/relationships/image" Target="../media/image3227.png"/><Relationship Id="rId281" Type="http://schemas.openxmlformats.org/officeDocument/2006/relationships/image" Target="../media/image3253.png"/><Relationship Id="rId337" Type="http://schemas.openxmlformats.org/officeDocument/2006/relationships/image" Target="../media/image3281.png"/><Relationship Id="rId34" Type="http://schemas.openxmlformats.org/officeDocument/2006/relationships/customXml" Target="../ink/ink3193.xml"/><Relationship Id="rId76" Type="http://schemas.openxmlformats.org/officeDocument/2006/relationships/customXml" Target="../ink/ink3214.xml"/><Relationship Id="rId141" Type="http://schemas.openxmlformats.org/officeDocument/2006/relationships/image" Target="../media/image3185.png"/><Relationship Id="rId7" Type="http://schemas.openxmlformats.org/officeDocument/2006/relationships/image" Target="../media/image31190.png"/><Relationship Id="rId183" Type="http://schemas.openxmlformats.org/officeDocument/2006/relationships/customXml" Target="../ink/ink3268.xml"/><Relationship Id="rId239" Type="http://schemas.openxmlformats.org/officeDocument/2006/relationships/image" Target="../media/image3232.png"/><Relationship Id="rId250" Type="http://schemas.openxmlformats.org/officeDocument/2006/relationships/customXml" Target="../ink/ink3302.xml"/><Relationship Id="rId292" Type="http://schemas.openxmlformats.org/officeDocument/2006/relationships/customXml" Target="../ink/ink3323.xml"/><Relationship Id="rId306" Type="http://schemas.openxmlformats.org/officeDocument/2006/relationships/customXml" Target="../ink/ink3330.xml"/><Relationship Id="rId45" Type="http://schemas.openxmlformats.org/officeDocument/2006/relationships/image" Target="../media/image3138.png"/><Relationship Id="rId87" Type="http://schemas.openxmlformats.org/officeDocument/2006/relationships/image" Target="../media/image3158.png"/><Relationship Id="rId110" Type="http://schemas.openxmlformats.org/officeDocument/2006/relationships/customXml" Target="../ink/ink3231.xml"/><Relationship Id="rId152" Type="http://schemas.openxmlformats.org/officeDocument/2006/relationships/customXml" Target="../ink/ink3252.xml"/><Relationship Id="rId173" Type="http://schemas.openxmlformats.org/officeDocument/2006/relationships/customXml" Target="../ink/ink3263.xml"/><Relationship Id="rId194" Type="http://schemas.openxmlformats.org/officeDocument/2006/relationships/image" Target="../media/image3210.png"/><Relationship Id="rId208" Type="http://schemas.openxmlformats.org/officeDocument/2006/relationships/image" Target="../media/image3217.png"/><Relationship Id="rId229" Type="http://schemas.openxmlformats.org/officeDocument/2006/relationships/customXml" Target="../ink/ink3291.xml"/><Relationship Id="rId240" Type="http://schemas.openxmlformats.org/officeDocument/2006/relationships/customXml" Target="../ink/ink3297.xml"/><Relationship Id="rId261" Type="http://schemas.openxmlformats.org/officeDocument/2006/relationships/image" Target="../media/image3243.png"/><Relationship Id="rId14" Type="http://schemas.openxmlformats.org/officeDocument/2006/relationships/customXml" Target="../ink/ink3183.xml"/><Relationship Id="rId35" Type="http://schemas.openxmlformats.org/officeDocument/2006/relationships/image" Target="../media/image3133.png"/><Relationship Id="rId56" Type="http://schemas.openxmlformats.org/officeDocument/2006/relationships/customXml" Target="../ink/ink3204.xml"/><Relationship Id="rId77" Type="http://schemas.openxmlformats.org/officeDocument/2006/relationships/image" Target="../media/image3154.png"/><Relationship Id="rId100" Type="http://schemas.openxmlformats.org/officeDocument/2006/relationships/customXml" Target="../ink/ink3226.xml"/><Relationship Id="rId282" Type="http://schemas.openxmlformats.org/officeDocument/2006/relationships/customXml" Target="../ink/ink3318.xml"/><Relationship Id="rId317" Type="http://schemas.openxmlformats.org/officeDocument/2006/relationships/image" Target="../media/image3271.png"/><Relationship Id="rId8" Type="http://schemas.openxmlformats.org/officeDocument/2006/relationships/customXml" Target="../ink/ink3180.xml"/><Relationship Id="rId98" Type="http://schemas.openxmlformats.org/officeDocument/2006/relationships/customXml" Target="../ink/ink3225.xml"/><Relationship Id="rId121" Type="http://schemas.openxmlformats.org/officeDocument/2006/relationships/image" Target="../media/image3175.png"/><Relationship Id="rId142" Type="http://schemas.openxmlformats.org/officeDocument/2006/relationships/customXml" Target="../ink/ink3247.xml"/><Relationship Id="rId163" Type="http://schemas.openxmlformats.org/officeDocument/2006/relationships/customXml" Target="../ink/ink3258.xml"/><Relationship Id="rId184" Type="http://schemas.openxmlformats.org/officeDocument/2006/relationships/image" Target="../media/image3205.png"/><Relationship Id="rId219" Type="http://schemas.openxmlformats.org/officeDocument/2006/relationships/customXml" Target="../ink/ink3286.xml"/><Relationship Id="rId230" Type="http://schemas.openxmlformats.org/officeDocument/2006/relationships/image" Target="../media/image3228.png"/><Relationship Id="rId251" Type="http://schemas.openxmlformats.org/officeDocument/2006/relationships/image" Target="../media/image3238.png"/><Relationship Id="rId25" Type="http://schemas.openxmlformats.org/officeDocument/2006/relationships/image" Target="../media/image31280.png"/><Relationship Id="rId46" Type="http://schemas.openxmlformats.org/officeDocument/2006/relationships/customXml" Target="../ink/ink3199.xml"/><Relationship Id="rId67" Type="http://schemas.openxmlformats.org/officeDocument/2006/relationships/image" Target="../media/image3149.png"/><Relationship Id="rId272" Type="http://schemas.openxmlformats.org/officeDocument/2006/relationships/customXml" Target="../ink/ink3313.xml"/><Relationship Id="rId293" Type="http://schemas.openxmlformats.org/officeDocument/2006/relationships/image" Target="../media/image3259.png"/><Relationship Id="rId307" Type="http://schemas.openxmlformats.org/officeDocument/2006/relationships/image" Target="../media/image3266.png"/><Relationship Id="rId328" Type="http://schemas.openxmlformats.org/officeDocument/2006/relationships/customXml" Target="../ink/ink3341.xml"/><Relationship Id="rId88" Type="http://schemas.openxmlformats.org/officeDocument/2006/relationships/customXml" Target="../ink/ink3220.xml"/><Relationship Id="rId111" Type="http://schemas.openxmlformats.org/officeDocument/2006/relationships/image" Target="../media/image3170.png"/><Relationship Id="rId132" Type="http://schemas.openxmlformats.org/officeDocument/2006/relationships/customXml" Target="../ink/ink3242.xml"/><Relationship Id="rId153" Type="http://schemas.openxmlformats.org/officeDocument/2006/relationships/image" Target="../media/image3190.png"/><Relationship Id="rId174" Type="http://schemas.openxmlformats.org/officeDocument/2006/relationships/image" Target="../media/image3200.png"/><Relationship Id="rId195" Type="http://schemas.openxmlformats.org/officeDocument/2006/relationships/customXml" Target="../ink/ink3274.xml"/><Relationship Id="rId209" Type="http://schemas.openxmlformats.org/officeDocument/2006/relationships/customXml" Target="../ink/ink3281.xml"/><Relationship Id="rId220" Type="http://schemas.openxmlformats.org/officeDocument/2006/relationships/image" Target="../media/image3223.png"/><Relationship Id="rId241" Type="http://schemas.openxmlformats.org/officeDocument/2006/relationships/image" Target="../media/image3233.png"/><Relationship Id="rId15" Type="http://schemas.openxmlformats.org/officeDocument/2006/relationships/image" Target="../media/image31230.png"/><Relationship Id="rId36" Type="http://schemas.openxmlformats.org/officeDocument/2006/relationships/customXml" Target="../ink/ink3194.xml"/><Relationship Id="rId57" Type="http://schemas.openxmlformats.org/officeDocument/2006/relationships/image" Target="../media/image3144.png"/><Relationship Id="rId262" Type="http://schemas.openxmlformats.org/officeDocument/2006/relationships/customXml" Target="../ink/ink3308.xml"/><Relationship Id="rId283" Type="http://schemas.openxmlformats.org/officeDocument/2006/relationships/image" Target="../media/image3254.png"/><Relationship Id="rId318" Type="http://schemas.openxmlformats.org/officeDocument/2006/relationships/customXml" Target="../ink/ink3336.xml"/><Relationship Id="rId78" Type="http://schemas.openxmlformats.org/officeDocument/2006/relationships/customXml" Target="../ink/ink3215.xml"/><Relationship Id="rId99" Type="http://schemas.openxmlformats.org/officeDocument/2006/relationships/image" Target="../media/image3164.png"/><Relationship Id="rId101" Type="http://schemas.openxmlformats.org/officeDocument/2006/relationships/image" Target="../media/image3165.png"/><Relationship Id="rId122" Type="http://schemas.openxmlformats.org/officeDocument/2006/relationships/customXml" Target="../ink/ink3237.xml"/><Relationship Id="rId143" Type="http://schemas.openxmlformats.org/officeDocument/2006/relationships/image" Target="../media/image166.png"/><Relationship Id="rId164" Type="http://schemas.openxmlformats.org/officeDocument/2006/relationships/image" Target="../media/image3195.png"/><Relationship Id="rId185" Type="http://schemas.openxmlformats.org/officeDocument/2006/relationships/customXml" Target="../ink/ink3269.xml"/><Relationship Id="rId9" Type="http://schemas.openxmlformats.org/officeDocument/2006/relationships/image" Target="../media/image31200.png"/><Relationship Id="rId210" Type="http://schemas.openxmlformats.org/officeDocument/2006/relationships/image" Target="../media/image3218.png"/><Relationship Id="rId26" Type="http://schemas.openxmlformats.org/officeDocument/2006/relationships/customXml" Target="../ink/ink3189.xml"/><Relationship Id="rId231" Type="http://schemas.openxmlformats.org/officeDocument/2006/relationships/customXml" Target="../ink/ink3292.xml"/><Relationship Id="rId252" Type="http://schemas.openxmlformats.org/officeDocument/2006/relationships/customXml" Target="../ink/ink3303.xml"/><Relationship Id="rId273" Type="http://schemas.openxmlformats.org/officeDocument/2006/relationships/image" Target="../media/image3249.png"/><Relationship Id="rId294" Type="http://schemas.openxmlformats.org/officeDocument/2006/relationships/customXml" Target="../ink/ink3324.xml"/><Relationship Id="rId308" Type="http://schemas.openxmlformats.org/officeDocument/2006/relationships/customXml" Target="../ink/ink3331.xml"/><Relationship Id="rId329" Type="http://schemas.openxmlformats.org/officeDocument/2006/relationships/image" Target="../media/image3277.png"/><Relationship Id="rId47" Type="http://schemas.openxmlformats.org/officeDocument/2006/relationships/image" Target="../media/image3139.png"/><Relationship Id="rId68" Type="http://schemas.openxmlformats.org/officeDocument/2006/relationships/customXml" Target="../ink/ink3210.xml"/><Relationship Id="rId89" Type="http://schemas.openxmlformats.org/officeDocument/2006/relationships/image" Target="../media/image3159.png"/><Relationship Id="rId112" Type="http://schemas.openxmlformats.org/officeDocument/2006/relationships/customXml" Target="../ink/ink3232.xml"/><Relationship Id="rId133" Type="http://schemas.openxmlformats.org/officeDocument/2006/relationships/image" Target="../media/image3181.png"/><Relationship Id="rId154" Type="http://schemas.openxmlformats.org/officeDocument/2006/relationships/customXml" Target="../ink/ink3253.xml"/><Relationship Id="rId175" Type="http://schemas.openxmlformats.org/officeDocument/2006/relationships/customXml" Target="../ink/ink3264.xml"/><Relationship Id="rId196" Type="http://schemas.openxmlformats.org/officeDocument/2006/relationships/image" Target="../media/image3211.png"/><Relationship Id="rId200" Type="http://schemas.openxmlformats.org/officeDocument/2006/relationships/image" Target="../media/image3213.png"/><Relationship Id="rId16" Type="http://schemas.openxmlformats.org/officeDocument/2006/relationships/customXml" Target="../ink/ink3184.xml"/><Relationship Id="rId221" Type="http://schemas.openxmlformats.org/officeDocument/2006/relationships/customXml" Target="../ink/ink3287.xml"/><Relationship Id="rId242" Type="http://schemas.openxmlformats.org/officeDocument/2006/relationships/customXml" Target="../ink/ink3298.xml"/><Relationship Id="rId263" Type="http://schemas.openxmlformats.org/officeDocument/2006/relationships/image" Target="../media/image3244.png"/><Relationship Id="rId284" Type="http://schemas.openxmlformats.org/officeDocument/2006/relationships/customXml" Target="../ink/ink3319.xml"/><Relationship Id="rId319" Type="http://schemas.openxmlformats.org/officeDocument/2006/relationships/image" Target="../media/image3272.png"/><Relationship Id="rId37" Type="http://schemas.openxmlformats.org/officeDocument/2006/relationships/image" Target="../media/image3134.png"/><Relationship Id="rId58" Type="http://schemas.openxmlformats.org/officeDocument/2006/relationships/customXml" Target="../ink/ink3205.xml"/><Relationship Id="rId79" Type="http://schemas.openxmlformats.org/officeDocument/2006/relationships/image" Target="../media/image2856.png"/><Relationship Id="rId102" Type="http://schemas.openxmlformats.org/officeDocument/2006/relationships/customXml" Target="../ink/ink3227.xml"/><Relationship Id="rId123" Type="http://schemas.openxmlformats.org/officeDocument/2006/relationships/image" Target="../media/image3176.png"/><Relationship Id="rId144" Type="http://schemas.openxmlformats.org/officeDocument/2006/relationships/customXml" Target="../ink/ink3248.xml"/><Relationship Id="rId330" Type="http://schemas.openxmlformats.org/officeDocument/2006/relationships/customXml" Target="../ink/ink3342.xml"/><Relationship Id="rId90" Type="http://schemas.openxmlformats.org/officeDocument/2006/relationships/customXml" Target="../ink/ink3221.xml"/><Relationship Id="rId165" Type="http://schemas.openxmlformats.org/officeDocument/2006/relationships/customXml" Target="../ink/ink3259.xml"/><Relationship Id="rId186" Type="http://schemas.openxmlformats.org/officeDocument/2006/relationships/image" Target="../media/image3206.png"/><Relationship Id="rId211" Type="http://schemas.openxmlformats.org/officeDocument/2006/relationships/customXml" Target="../ink/ink3282.xml"/><Relationship Id="rId232" Type="http://schemas.openxmlformats.org/officeDocument/2006/relationships/image" Target="../media/image3229.png"/><Relationship Id="rId253" Type="http://schemas.openxmlformats.org/officeDocument/2006/relationships/image" Target="../media/image3239.png"/><Relationship Id="rId274" Type="http://schemas.openxmlformats.org/officeDocument/2006/relationships/customXml" Target="../ink/ink3314.xml"/><Relationship Id="rId295" Type="http://schemas.openxmlformats.org/officeDocument/2006/relationships/image" Target="../media/image3260.png"/><Relationship Id="rId309" Type="http://schemas.openxmlformats.org/officeDocument/2006/relationships/image" Target="../media/image3267.png"/><Relationship Id="rId27" Type="http://schemas.openxmlformats.org/officeDocument/2006/relationships/image" Target="../media/image3129.png"/><Relationship Id="rId48" Type="http://schemas.openxmlformats.org/officeDocument/2006/relationships/customXml" Target="../ink/ink3200.xml"/><Relationship Id="rId69" Type="http://schemas.openxmlformats.org/officeDocument/2006/relationships/image" Target="../media/image3150.png"/><Relationship Id="rId113" Type="http://schemas.openxmlformats.org/officeDocument/2006/relationships/image" Target="../media/image3171.png"/><Relationship Id="rId134" Type="http://schemas.openxmlformats.org/officeDocument/2006/relationships/customXml" Target="../ink/ink3243.xml"/><Relationship Id="rId320" Type="http://schemas.openxmlformats.org/officeDocument/2006/relationships/customXml" Target="../ink/ink3337.xml"/><Relationship Id="rId80" Type="http://schemas.openxmlformats.org/officeDocument/2006/relationships/customXml" Target="../ink/ink3216.xml"/><Relationship Id="rId155" Type="http://schemas.openxmlformats.org/officeDocument/2006/relationships/image" Target="../media/image3191.png"/><Relationship Id="rId176" Type="http://schemas.openxmlformats.org/officeDocument/2006/relationships/image" Target="../media/image3201.png"/><Relationship Id="rId197" Type="http://schemas.openxmlformats.org/officeDocument/2006/relationships/customXml" Target="../ink/ink3275.xml"/><Relationship Id="rId201" Type="http://schemas.openxmlformats.org/officeDocument/2006/relationships/customXml" Target="../ink/ink3277.xml"/><Relationship Id="rId222" Type="http://schemas.openxmlformats.org/officeDocument/2006/relationships/image" Target="../media/image3224.png"/><Relationship Id="rId243" Type="http://schemas.openxmlformats.org/officeDocument/2006/relationships/image" Target="../media/image3234.png"/><Relationship Id="rId264" Type="http://schemas.openxmlformats.org/officeDocument/2006/relationships/customXml" Target="../ink/ink3309.xml"/><Relationship Id="rId285" Type="http://schemas.openxmlformats.org/officeDocument/2006/relationships/image" Target="../media/image3255.png"/><Relationship Id="rId17" Type="http://schemas.openxmlformats.org/officeDocument/2006/relationships/image" Target="../media/image31240.png"/><Relationship Id="rId38" Type="http://schemas.openxmlformats.org/officeDocument/2006/relationships/customXml" Target="../ink/ink3195.xml"/><Relationship Id="rId59" Type="http://schemas.openxmlformats.org/officeDocument/2006/relationships/image" Target="../media/image3145.png"/><Relationship Id="rId103" Type="http://schemas.openxmlformats.org/officeDocument/2006/relationships/image" Target="../media/image3166.png"/><Relationship Id="rId124" Type="http://schemas.openxmlformats.org/officeDocument/2006/relationships/customXml" Target="../ink/ink3238.xml"/><Relationship Id="rId310" Type="http://schemas.openxmlformats.org/officeDocument/2006/relationships/customXml" Target="../ink/ink3332.xml"/><Relationship Id="rId70" Type="http://schemas.openxmlformats.org/officeDocument/2006/relationships/customXml" Target="../ink/ink3211.xml"/><Relationship Id="rId91" Type="http://schemas.openxmlformats.org/officeDocument/2006/relationships/image" Target="../media/image3160.png"/><Relationship Id="rId145" Type="http://schemas.openxmlformats.org/officeDocument/2006/relationships/image" Target="../media/image3186.png"/><Relationship Id="rId166" Type="http://schemas.openxmlformats.org/officeDocument/2006/relationships/image" Target="../media/image3196.png"/><Relationship Id="rId187" Type="http://schemas.openxmlformats.org/officeDocument/2006/relationships/customXml" Target="../ink/ink3270.xml"/><Relationship Id="rId331" Type="http://schemas.openxmlformats.org/officeDocument/2006/relationships/image" Target="../media/image3278.png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3219.png"/><Relationship Id="rId233" Type="http://schemas.openxmlformats.org/officeDocument/2006/relationships/customXml" Target="../ink/ink3293.xml"/><Relationship Id="rId254" Type="http://schemas.openxmlformats.org/officeDocument/2006/relationships/customXml" Target="../ink/ink3304.xml"/><Relationship Id="rId28" Type="http://schemas.openxmlformats.org/officeDocument/2006/relationships/customXml" Target="../ink/ink3190.xml"/><Relationship Id="rId49" Type="http://schemas.openxmlformats.org/officeDocument/2006/relationships/image" Target="../media/image3140.png"/><Relationship Id="rId114" Type="http://schemas.openxmlformats.org/officeDocument/2006/relationships/customXml" Target="../ink/ink3233.xml"/><Relationship Id="rId275" Type="http://schemas.openxmlformats.org/officeDocument/2006/relationships/image" Target="../media/image3250.png"/><Relationship Id="rId296" Type="http://schemas.openxmlformats.org/officeDocument/2006/relationships/customXml" Target="../ink/ink3325.xml"/><Relationship Id="rId300" Type="http://schemas.openxmlformats.org/officeDocument/2006/relationships/customXml" Target="../ink/ink3327.xml"/><Relationship Id="rId60" Type="http://schemas.openxmlformats.org/officeDocument/2006/relationships/customXml" Target="../ink/ink3206.xml"/><Relationship Id="rId81" Type="http://schemas.openxmlformats.org/officeDocument/2006/relationships/image" Target="../media/image3155.png"/><Relationship Id="rId135" Type="http://schemas.openxmlformats.org/officeDocument/2006/relationships/image" Target="../media/image3182.png"/><Relationship Id="rId156" Type="http://schemas.openxmlformats.org/officeDocument/2006/relationships/customXml" Target="../ink/ink3254.xml"/><Relationship Id="rId177" Type="http://schemas.openxmlformats.org/officeDocument/2006/relationships/customXml" Target="../ink/ink3265.xml"/><Relationship Id="rId198" Type="http://schemas.openxmlformats.org/officeDocument/2006/relationships/image" Target="../media/image3212.png"/><Relationship Id="rId321" Type="http://schemas.openxmlformats.org/officeDocument/2006/relationships/image" Target="../media/image3273.png"/><Relationship Id="rId202" Type="http://schemas.openxmlformats.org/officeDocument/2006/relationships/image" Target="../media/image3214.png"/><Relationship Id="rId223" Type="http://schemas.openxmlformats.org/officeDocument/2006/relationships/customXml" Target="../ink/ink3288.xml"/><Relationship Id="rId244" Type="http://schemas.openxmlformats.org/officeDocument/2006/relationships/customXml" Target="../ink/ink3299.xml"/><Relationship Id="rId18" Type="http://schemas.openxmlformats.org/officeDocument/2006/relationships/customXml" Target="../ink/ink3185.xml"/><Relationship Id="rId39" Type="http://schemas.openxmlformats.org/officeDocument/2006/relationships/image" Target="../media/image3135.png"/><Relationship Id="rId265" Type="http://schemas.openxmlformats.org/officeDocument/2006/relationships/image" Target="../media/image3245.png"/><Relationship Id="rId286" Type="http://schemas.openxmlformats.org/officeDocument/2006/relationships/customXml" Target="../ink/ink3320.xml"/><Relationship Id="rId50" Type="http://schemas.openxmlformats.org/officeDocument/2006/relationships/customXml" Target="../ink/ink3201.xml"/><Relationship Id="rId104" Type="http://schemas.openxmlformats.org/officeDocument/2006/relationships/customXml" Target="../ink/ink3228.xml"/><Relationship Id="rId125" Type="http://schemas.openxmlformats.org/officeDocument/2006/relationships/image" Target="../media/image3177.png"/><Relationship Id="rId146" Type="http://schemas.openxmlformats.org/officeDocument/2006/relationships/customXml" Target="../ink/ink3249.xml"/><Relationship Id="rId167" Type="http://schemas.openxmlformats.org/officeDocument/2006/relationships/customXml" Target="../ink/ink3260.xml"/><Relationship Id="rId188" Type="http://schemas.openxmlformats.org/officeDocument/2006/relationships/image" Target="../media/image3207.png"/><Relationship Id="rId311" Type="http://schemas.openxmlformats.org/officeDocument/2006/relationships/image" Target="../media/image3268.png"/><Relationship Id="rId332" Type="http://schemas.openxmlformats.org/officeDocument/2006/relationships/customXml" Target="../ink/ink3343.xml"/><Relationship Id="rId71" Type="http://schemas.openxmlformats.org/officeDocument/2006/relationships/image" Target="../media/image3151.png"/><Relationship Id="rId92" Type="http://schemas.openxmlformats.org/officeDocument/2006/relationships/customXml" Target="../ink/ink3222.xml"/><Relationship Id="rId213" Type="http://schemas.openxmlformats.org/officeDocument/2006/relationships/customXml" Target="../ink/ink3283.xml"/><Relationship Id="rId234" Type="http://schemas.openxmlformats.org/officeDocument/2006/relationships/customXml" Target="../ink/ink3294.xml"/><Relationship Id="rId2" Type="http://schemas.openxmlformats.org/officeDocument/2006/relationships/customXml" Target="../ink/ink3177.xml"/><Relationship Id="rId29" Type="http://schemas.openxmlformats.org/officeDocument/2006/relationships/image" Target="../media/image3130.png"/><Relationship Id="rId255" Type="http://schemas.openxmlformats.org/officeDocument/2006/relationships/image" Target="../media/image3240.png"/><Relationship Id="rId276" Type="http://schemas.openxmlformats.org/officeDocument/2006/relationships/customXml" Target="../ink/ink3315.xml"/><Relationship Id="rId297" Type="http://schemas.openxmlformats.org/officeDocument/2006/relationships/image" Target="../media/image3261.png"/><Relationship Id="rId40" Type="http://schemas.openxmlformats.org/officeDocument/2006/relationships/customXml" Target="../ink/ink3196.xml"/><Relationship Id="rId115" Type="http://schemas.openxmlformats.org/officeDocument/2006/relationships/image" Target="../media/image3172.png"/><Relationship Id="rId136" Type="http://schemas.openxmlformats.org/officeDocument/2006/relationships/customXml" Target="../ink/ink3244.xml"/><Relationship Id="rId157" Type="http://schemas.openxmlformats.org/officeDocument/2006/relationships/image" Target="../media/image3192.png"/><Relationship Id="rId178" Type="http://schemas.openxmlformats.org/officeDocument/2006/relationships/image" Target="../media/image3202.png"/><Relationship Id="rId301" Type="http://schemas.openxmlformats.org/officeDocument/2006/relationships/image" Target="../media/image3263.png"/><Relationship Id="rId322" Type="http://schemas.openxmlformats.org/officeDocument/2006/relationships/customXml" Target="../ink/ink3338.xml"/><Relationship Id="rId61" Type="http://schemas.openxmlformats.org/officeDocument/2006/relationships/image" Target="../media/image3146.png"/><Relationship Id="rId82" Type="http://schemas.openxmlformats.org/officeDocument/2006/relationships/customXml" Target="../ink/ink3217.xml"/><Relationship Id="rId199" Type="http://schemas.openxmlformats.org/officeDocument/2006/relationships/customXml" Target="../ink/ink3276.xml"/><Relationship Id="rId203" Type="http://schemas.openxmlformats.org/officeDocument/2006/relationships/customXml" Target="../ink/ink3278.xml"/><Relationship Id="rId19" Type="http://schemas.openxmlformats.org/officeDocument/2006/relationships/image" Target="../media/image31250.png"/><Relationship Id="rId224" Type="http://schemas.openxmlformats.org/officeDocument/2006/relationships/image" Target="../media/image3225.png"/><Relationship Id="rId245" Type="http://schemas.openxmlformats.org/officeDocument/2006/relationships/image" Target="../media/image3235.png"/><Relationship Id="rId266" Type="http://schemas.openxmlformats.org/officeDocument/2006/relationships/customXml" Target="../ink/ink3310.xml"/><Relationship Id="rId287" Type="http://schemas.openxmlformats.org/officeDocument/2006/relationships/image" Target="../media/image3256.png"/><Relationship Id="rId30" Type="http://schemas.openxmlformats.org/officeDocument/2006/relationships/customXml" Target="../ink/ink3191.xml"/><Relationship Id="rId105" Type="http://schemas.openxmlformats.org/officeDocument/2006/relationships/image" Target="../media/image3167.png"/><Relationship Id="rId126" Type="http://schemas.openxmlformats.org/officeDocument/2006/relationships/customXml" Target="../ink/ink3239.xml"/><Relationship Id="rId147" Type="http://schemas.openxmlformats.org/officeDocument/2006/relationships/image" Target="../media/image3187.png"/><Relationship Id="rId168" Type="http://schemas.openxmlformats.org/officeDocument/2006/relationships/image" Target="../media/image3197.png"/><Relationship Id="rId312" Type="http://schemas.openxmlformats.org/officeDocument/2006/relationships/customXml" Target="../ink/ink3333.xml"/><Relationship Id="rId333" Type="http://schemas.openxmlformats.org/officeDocument/2006/relationships/image" Target="../media/image3279.png"/><Relationship Id="rId51" Type="http://schemas.openxmlformats.org/officeDocument/2006/relationships/image" Target="../media/image3141.png"/><Relationship Id="rId72" Type="http://schemas.openxmlformats.org/officeDocument/2006/relationships/customXml" Target="../ink/ink3212.xml"/><Relationship Id="rId93" Type="http://schemas.openxmlformats.org/officeDocument/2006/relationships/image" Target="../media/image3161.png"/><Relationship Id="rId189" Type="http://schemas.openxmlformats.org/officeDocument/2006/relationships/customXml" Target="../ink/ink3271.xml"/><Relationship Id="rId3" Type="http://schemas.openxmlformats.org/officeDocument/2006/relationships/image" Target="../media/image31170.png"/><Relationship Id="rId214" Type="http://schemas.openxmlformats.org/officeDocument/2006/relationships/image" Target="../media/image3220.png"/><Relationship Id="rId235" Type="http://schemas.openxmlformats.org/officeDocument/2006/relationships/image" Target="../media/image3230.png"/><Relationship Id="rId256" Type="http://schemas.openxmlformats.org/officeDocument/2006/relationships/customXml" Target="../ink/ink3305.xml"/><Relationship Id="rId277" Type="http://schemas.openxmlformats.org/officeDocument/2006/relationships/image" Target="../media/image3251.png"/><Relationship Id="rId298" Type="http://schemas.openxmlformats.org/officeDocument/2006/relationships/customXml" Target="../ink/ink3326.xml"/><Relationship Id="rId116" Type="http://schemas.openxmlformats.org/officeDocument/2006/relationships/customXml" Target="../ink/ink3234.xml"/><Relationship Id="rId137" Type="http://schemas.openxmlformats.org/officeDocument/2006/relationships/image" Target="../media/image3183.png"/><Relationship Id="rId158" Type="http://schemas.openxmlformats.org/officeDocument/2006/relationships/customXml" Target="../ink/ink3255.xml"/><Relationship Id="rId302" Type="http://schemas.openxmlformats.org/officeDocument/2006/relationships/customXml" Target="../ink/ink3328.xml"/><Relationship Id="rId323" Type="http://schemas.openxmlformats.org/officeDocument/2006/relationships/image" Target="../media/image3274.png"/><Relationship Id="rId20" Type="http://schemas.openxmlformats.org/officeDocument/2006/relationships/customXml" Target="../ink/ink3186.xml"/><Relationship Id="rId41" Type="http://schemas.openxmlformats.org/officeDocument/2006/relationships/image" Target="../media/image3136.png"/><Relationship Id="rId62" Type="http://schemas.openxmlformats.org/officeDocument/2006/relationships/customXml" Target="../ink/ink3207.xml"/><Relationship Id="rId83" Type="http://schemas.openxmlformats.org/officeDocument/2006/relationships/image" Target="../media/image3156.png"/><Relationship Id="rId179" Type="http://schemas.openxmlformats.org/officeDocument/2006/relationships/customXml" Target="../ink/ink3266.xml"/><Relationship Id="rId190" Type="http://schemas.openxmlformats.org/officeDocument/2006/relationships/image" Target="../media/image3208.png"/><Relationship Id="rId204" Type="http://schemas.openxmlformats.org/officeDocument/2006/relationships/image" Target="../media/image3215.png"/><Relationship Id="rId225" Type="http://schemas.openxmlformats.org/officeDocument/2006/relationships/customXml" Target="../ink/ink3289.xml"/><Relationship Id="rId246" Type="http://schemas.openxmlformats.org/officeDocument/2006/relationships/customXml" Target="../ink/ink3300.xml"/><Relationship Id="rId267" Type="http://schemas.openxmlformats.org/officeDocument/2006/relationships/image" Target="../media/image3246.png"/><Relationship Id="rId288" Type="http://schemas.openxmlformats.org/officeDocument/2006/relationships/customXml" Target="../ink/ink3321.xml"/><Relationship Id="rId106" Type="http://schemas.openxmlformats.org/officeDocument/2006/relationships/customXml" Target="../ink/ink3229.xml"/><Relationship Id="rId127" Type="http://schemas.openxmlformats.org/officeDocument/2006/relationships/image" Target="../media/image3178.png"/><Relationship Id="rId313" Type="http://schemas.openxmlformats.org/officeDocument/2006/relationships/image" Target="../media/image3269.png"/><Relationship Id="rId10" Type="http://schemas.openxmlformats.org/officeDocument/2006/relationships/customXml" Target="../ink/ink3181.xml"/><Relationship Id="rId31" Type="http://schemas.openxmlformats.org/officeDocument/2006/relationships/image" Target="../media/image3131.png"/><Relationship Id="rId52" Type="http://schemas.openxmlformats.org/officeDocument/2006/relationships/customXml" Target="../ink/ink3202.xml"/><Relationship Id="rId73" Type="http://schemas.openxmlformats.org/officeDocument/2006/relationships/image" Target="../media/image3152.png"/><Relationship Id="rId94" Type="http://schemas.openxmlformats.org/officeDocument/2006/relationships/customXml" Target="../ink/ink3223.xml"/><Relationship Id="rId148" Type="http://schemas.openxmlformats.org/officeDocument/2006/relationships/customXml" Target="../ink/ink3250.xml"/><Relationship Id="rId169" Type="http://schemas.openxmlformats.org/officeDocument/2006/relationships/customXml" Target="../ink/ink3261.xml"/><Relationship Id="rId334" Type="http://schemas.openxmlformats.org/officeDocument/2006/relationships/customXml" Target="../ink/ink3344.xml"/><Relationship Id="rId4" Type="http://schemas.openxmlformats.org/officeDocument/2006/relationships/customXml" Target="../ink/ink3178.xml"/><Relationship Id="rId180" Type="http://schemas.openxmlformats.org/officeDocument/2006/relationships/image" Target="../media/image3203.png"/><Relationship Id="rId215" Type="http://schemas.openxmlformats.org/officeDocument/2006/relationships/customXml" Target="../ink/ink3284.xml"/><Relationship Id="rId236" Type="http://schemas.openxmlformats.org/officeDocument/2006/relationships/customXml" Target="../ink/ink3295.xml"/><Relationship Id="rId257" Type="http://schemas.openxmlformats.org/officeDocument/2006/relationships/image" Target="../media/image3241.png"/><Relationship Id="rId278" Type="http://schemas.openxmlformats.org/officeDocument/2006/relationships/customXml" Target="../ink/ink3316.xml"/><Relationship Id="rId303" Type="http://schemas.openxmlformats.org/officeDocument/2006/relationships/image" Target="../media/image3264.png"/><Relationship Id="rId42" Type="http://schemas.openxmlformats.org/officeDocument/2006/relationships/customXml" Target="../ink/ink3197.xml"/><Relationship Id="rId84" Type="http://schemas.openxmlformats.org/officeDocument/2006/relationships/customXml" Target="../ink/ink3218.xml"/><Relationship Id="rId138" Type="http://schemas.openxmlformats.org/officeDocument/2006/relationships/customXml" Target="../ink/ink3245.xml"/><Relationship Id="rId191" Type="http://schemas.openxmlformats.org/officeDocument/2006/relationships/customXml" Target="../ink/ink3272.xml"/><Relationship Id="rId205" Type="http://schemas.openxmlformats.org/officeDocument/2006/relationships/customXml" Target="../ink/ink3279.xml"/><Relationship Id="rId247" Type="http://schemas.openxmlformats.org/officeDocument/2006/relationships/image" Target="../media/image3236.png"/><Relationship Id="rId107" Type="http://schemas.openxmlformats.org/officeDocument/2006/relationships/image" Target="../media/image3168.png"/><Relationship Id="rId289" Type="http://schemas.openxmlformats.org/officeDocument/2006/relationships/image" Target="../media/image3257.png"/><Relationship Id="rId11" Type="http://schemas.openxmlformats.org/officeDocument/2006/relationships/image" Target="../media/image31210.png"/><Relationship Id="rId53" Type="http://schemas.openxmlformats.org/officeDocument/2006/relationships/image" Target="../media/image3142.png"/><Relationship Id="rId149" Type="http://schemas.openxmlformats.org/officeDocument/2006/relationships/image" Target="../media/image3188.png"/><Relationship Id="rId314" Type="http://schemas.openxmlformats.org/officeDocument/2006/relationships/customXml" Target="../ink/ink3334.xml"/><Relationship Id="rId95" Type="http://schemas.openxmlformats.org/officeDocument/2006/relationships/image" Target="../media/image3162.png"/><Relationship Id="rId160" Type="http://schemas.openxmlformats.org/officeDocument/2006/relationships/image" Target="../media/image3193.png"/><Relationship Id="rId216" Type="http://schemas.openxmlformats.org/officeDocument/2006/relationships/image" Target="../media/image3221.png"/><Relationship Id="rId258" Type="http://schemas.openxmlformats.org/officeDocument/2006/relationships/customXml" Target="../ink/ink3306.xml"/><Relationship Id="rId22" Type="http://schemas.openxmlformats.org/officeDocument/2006/relationships/customXml" Target="../ink/ink3187.xml"/><Relationship Id="rId64" Type="http://schemas.openxmlformats.org/officeDocument/2006/relationships/customXml" Target="../ink/ink3208.xml"/><Relationship Id="rId118" Type="http://schemas.openxmlformats.org/officeDocument/2006/relationships/customXml" Target="../ink/ink3235.xml"/><Relationship Id="rId325" Type="http://schemas.openxmlformats.org/officeDocument/2006/relationships/image" Target="../media/image3275.png"/><Relationship Id="rId171" Type="http://schemas.openxmlformats.org/officeDocument/2006/relationships/customXml" Target="../ink/ink3262.xml"/><Relationship Id="rId227" Type="http://schemas.openxmlformats.org/officeDocument/2006/relationships/customXml" Target="../ink/ink3290.xml"/><Relationship Id="rId269" Type="http://schemas.openxmlformats.org/officeDocument/2006/relationships/image" Target="../media/image3247.png"/><Relationship Id="rId33" Type="http://schemas.openxmlformats.org/officeDocument/2006/relationships/image" Target="../media/image3132.png"/><Relationship Id="rId129" Type="http://schemas.openxmlformats.org/officeDocument/2006/relationships/image" Target="../media/image3179.png"/><Relationship Id="rId280" Type="http://schemas.openxmlformats.org/officeDocument/2006/relationships/customXml" Target="../ink/ink3317.xml"/><Relationship Id="rId336" Type="http://schemas.openxmlformats.org/officeDocument/2006/relationships/customXml" Target="../ink/ink3345.xml"/><Relationship Id="rId75" Type="http://schemas.openxmlformats.org/officeDocument/2006/relationships/image" Target="../media/image3153.png"/><Relationship Id="rId140" Type="http://schemas.openxmlformats.org/officeDocument/2006/relationships/customXml" Target="../ink/ink3246.xml"/><Relationship Id="rId182" Type="http://schemas.openxmlformats.org/officeDocument/2006/relationships/image" Target="../media/image3204.png"/><Relationship Id="rId6" Type="http://schemas.openxmlformats.org/officeDocument/2006/relationships/customXml" Target="../ink/ink3179.xml"/><Relationship Id="rId238" Type="http://schemas.openxmlformats.org/officeDocument/2006/relationships/customXml" Target="../ink/ink3296.xml"/><Relationship Id="rId291" Type="http://schemas.openxmlformats.org/officeDocument/2006/relationships/image" Target="../media/image3258.png"/><Relationship Id="rId305" Type="http://schemas.openxmlformats.org/officeDocument/2006/relationships/image" Target="../media/image3265.png"/><Relationship Id="rId44" Type="http://schemas.openxmlformats.org/officeDocument/2006/relationships/customXml" Target="../ink/ink3198.xml"/><Relationship Id="rId86" Type="http://schemas.openxmlformats.org/officeDocument/2006/relationships/customXml" Target="../ink/ink3219.xml"/><Relationship Id="rId151" Type="http://schemas.openxmlformats.org/officeDocument/2006/relationships/image" Target="../media/image3189.png"/><Relationship Id="rId193" Type="http://schemas.openxmlformats.org/officeDocument/2006/relationships/customXml" Target="../ink/ink3273.xml"/><Relationship Id="rId207" Type="http://schemas.openxmlformats.org/officeDocument/2006/relationships/customXml" Target="../ink/ink3280.xml"/><Relationship Id="rId249" Type="http://schemas.openxmlformats.org/officeDocument/2006/relationships/image" Target="../media/image3237.png"/><Relationship Id="rId13" Type="http://schemas.openxmlformats.org/officeDocument/2006/relationships/image" Target="../media/image31220.png"/><Relationship Id="rId109" Type="http://schemas.openxmlformats.org/officeDocument/2006/relationships/image" Target="../media/image3169.png"/><Relationship Id="rId260" Type="http://schemas.openxmlformats.org/officeDocument/2006/relationships/customXml" Target="../ink/ink3307.xml"/><Relationship Id="rId316" Type="http://schemas.openxmlformats.org/officeDocument/2006/relationships/customXml" Target="../ink/ink3335.xml"/><Relationship Id="rId55" Type="http://schemas.openxmlformats.org/officeDocument/2006/relationships/image" Target="../media/image3143.png"/><Relationship Id="rId97" Type="http://schemas.openxmlformats.org/officeDocument/2006/relationships/image" Target="../media/image3163.png"/><Relationship Id="rId120" Type="http://schemas.openxmlformats.org/officeDocument/2006/relationships/customXml" Target="../ink/ink3236.xml"/><Relationship Id="rId162" Type="http://schemas.openxmlformats.org/officeDocument/2006/relationships/image" Target="../media/image3194.png"/><Relationship Id="rId218" Type="http://schemas.openxmlformats.org/officeDocument/2006/relationships/image" Target="../media/image3222.png"/><Relationship Id="rId271" Type="http://schemas.openxmlformats.org/officeDocument/2006/relationships/image" Target="../media/image3248.png"/><Relationship Id="rId24" Type="http://schemas.openxmlformats.org/officeDocument/2006/relationships/customXml" Target="../ink/ink3188.xml"/><Relationship Id="rId66" Type="http://schemas.openxmlformats.org/officeDocument/2006/relationships/customXml" Target="../ink/ink3209.xml"/><Relationship Id="rId131" Type="http://schemas.openxmlformats.org/officeDocument/2006/relationships/image" Target="../media/image3180.png"/><Relationship Id="rId327" Type="http://schemas.openxmlformats.org/officeDocument/2006/relationships/image" Target="../media/image3276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331.png"/><Relationship Id="rId299" Type="http://schemas.openxmlformats.org/officeDocument/2006/relationships/image" Target="../media/image3422.png"/><Relationship Id="rId21" Type="http://schemas.openxmlformats.org/officeDocument/2006/relationships/image" Target="../media/image2083.png"/><Relationship Id="rId63" Type="http://schemas.openxmlformats.org/officeDocument/2006/relationships/image" Target="../media/image3304.png"/><Relationship Id="rId159" Type="http://schemas.openxmlformats.org/officeDocument/2006/relationships/image" Target="../media/image3352.png"/><Relationship Id="rId324" Type="http://schemas.openxmlformats.org/officeDocument/2006/relationships/customXml" Target="../ink/ink3507.xml"/><Relationship Id="rId366" Type="http://schemas.openxmlformats.org/officeDocument/2006/relationships/customXml" Target="../ink/ink3528.xml"/><Relationship Id="rId170" Type="http://schemas.openxmlformats.org/officeDocument/2006/relationships/customXml" Target="../ink/ink3430.xml"/><Relationship Id="rId226" Type="http://schemas.openxmlformats.org/officeDocument/2006/relationships/customXml" Target="../ink/ink3458.xml"/><Relationship Id="rId433" Type="http://schemas.openxmlformats.org/officeDocument/2006/relationships/image" Target="../media/image3489.png"/><Relationship Id="rId268" Type="http://schemas.openxmlformats.org/officeDocument/2006/relationships/customXml" Target="../ink/ink3479.xml"/><Relationship Id="rId475" Type="http://schemas.openxmlformats.org/officeDocument/2006/relationships/image" Target="../media/image3510.png"/><Relationship Id="rId32" Type="http://schemas.openxmlformats.org/officeDocument/2006/relationships/customXml" Target="../ink/ink3361.xml"/><Relationship Id="rId74" Type="http://schemas.openxmlformats.org/officeDocument/2006/relationships/customXml" Target="../ink/ink3382.xml"/><Relationship Id="rId128" Type="http://schemas.openxmlformats.org/officeDocument/2006/relationships/customXml" Target="../ink/ink3409.xml"/><Relationship Id="rId335" Type="http://schemas.openxmlformats.org/officeDocument/2006/relationships/image" Target="../media/image3440.png"/><Relationship Id="rId377" Type="http://schemas.openxmlformats.org/officeDocument/2006/relationships/image" Target="../media/image3461.png"/><Relationship Id="rId5" Type="http://schemas.openxmlformats.org/officeDocument/2006/relationships/image" Target="../media/image32760.png"/><Relationship Id="rId181" Type="http://schemas.openxmlformats.org/officeDocument/2006/relationships/image" Target="../media/image3363.png"/><Relationship Id="rId237" Type="http://schemas.openxmlformats.org/officeDocument/2006/relationships/image" Target="../media/image3391.png"/><Relationship Id="rId402" Type="http://schemas.openxmlformats.org/officeDocument/2006/relationships/customXml" Target="../ink/ink3546.xml"/><Relationship Id="rId279" Type="http://schemas.openxmlformats.org/officeDocument/2006/relationships/image" Target="../media/image3412.png"/><Relationship Id="rId444" Type="http://schemas.openxmlformats.org/officeDocument/2006/relationships/customXml" Target="../ink/ink3567.xml"/><Relationship Id="rId486" Type="http://schemas.openxmlformats.org/officeDocument/2006/relationships/customXml" Target="../ink/ink3588.xml"/><Relationship Id="rId43" Type="http://schemas.openxmlformats.org/officeDocument/2006/relationships/image" Target="../media/image3294.png"/><Relationship Id="rId139" Type="http://schemas.openxmlformats.org/officeDocument/2006/relationships/image" Target="../media/image3342.png"/><Relationship Id="rId290" Type="http://schemas.openxmlformats.org/officeDocument/2006/relationships/customXml" Target="../ink/ink3490.xml"/><Relationship Id="rId304" Type="http://schemas.openxmlformats.org/officeDocument/2006/relationships/customXml" Target="../ink/ink3497.xml"/><Relationship Id="rId346" Type="http://schemas.openxmlformats.org/officeDocument/2006/relationships/customXml" Target="../ink/ink3518.xml"/><Relationship Id="rId388" Type="http://schemas.openxmlformats.org/officeDocument/2006/relationships/customXml" Target="../ink/ink3539.xml"/><Relationship Id="rId85" Type="http://schemas.openxmlformats.org/officeDocument/2006/relationships/image" Target="../media/image3315.png"/><Relationship Id="rId150" Type="http://schemas.openxmlformats.org/officeDocument/2006/relationships/customXml" Target="../ink/ink3420.xml"/><Relationship Id="rId192" Type="http://schemas.openxmlformats.org/officeDocument/2006/relationships/customXml" Target="../ink/ink3441.xml"/><Relationship Id="rId206" Type="http://schemas.openxmlformats.org/officeDocument/2006/relationships/customXml" Target="../ink/ink3448.xml"/><Relationship Id="rId413" Type="http://schemas.openxmlformats.org/officeDocument/2006/relationships/image" Target="../media/image3479.png"/><Relationship Id="rId248" Type="http://schemas.openxmlformats.org/officeDocument/2006/relationships/customXml" Target="../ink/ink3469.xml"/><Relationship Id="rId455" Type="http://schemas.openxmlformats.org/officeDocument/2006/relationships/image" Target="../media/image3500.png"/><Relationship Id="rId12" Type="http://schemas.openxmlformats.org/officeDocument/2006/relationships/customXml" Target="../ink/ink3351.xml"/><Relationship Id="rId108" Type="http://schemas.openxmlformats.org/officeDocument/2006/relationships/customXml" Target="../ink/ink3399.xml"/><Relationship Id="rId315" Type="http://schemas.openxmlformats.org/officeDocument/2006/relationships/image" Target="../media/image3430.png"/><Relationship Id="rId357" Type="http://schemas.openxmlformats.org/officeDocument/2006/relationships/image" Target="../media/image3451.png"/><Relationship Id="rId54" Type="http://schemas.openxmlformats.org/officeDocument/2006/relationships/customXml" Target="../ink/ink3372.xml"/><Relationship Id="rId96" Type="http://schemas.openxmlformats.org/officeDocument/2006/relationships/customXml" Target="../ink/ink3393.xml"/><Relationship Id="rId161" Type="http://schemas.openxmlformats.org/officeDocument/2006/relationships/image" Target="../media/image3353.png"/><Relationship Id="rId217" Type="http://schemas.openxmlformats.org/officeDocument/2006/relationships/image" Target="../media/image3381.png"/><Relationship Id="rId399" Type="http://schemas.openxmlformats.org/officeDocument/2006/relationships/image" Target="../media/image3472.png"/><Relationship Id="rId259" Type="http://schemas.openxmlformats.org/officeDocument/2006/relationships/image" Target="../media/image3402.png"/><Relationship Id="rId424" Type="http://schemas.openxmlformats.org/officeDocument/2006/relationships/customXml" Target="../ink/ink3557.xml"/><Relationship Id="rId466" Type="http://schemas.openxmlformats.org/officeDocument/2006/relationships/customXml" Target="../ink/ink3578.xml"/><Relationship Id="rId23" Type="http://schemas.openxmlformats.org/officeDocument/2006/relationships/image" Target="../media/image3284.png"/><Relationship Id="rId119" Type="http://schemas.openxmlformats.org/officeDocument/2006/relationships/image" Target="../media/image3332.png"/><Relationship Id="rId270" Type="http://schemas.openxmlformats.org/officeDocument/2006/relationships/customXml" Target="../ink/ink3480.xml"/><Relationship Id="rId326" Type="http://schemas.openxmlformats.org/officeDocument/2006/relationships/customXml" Target="../ink/ink3508.xml"/><Relationship Id="rId65" Type="http://schemas.openxmlformats.org/officeDocument/2006/relationships/image" Target="../media/image3305.png"/><Relationship Id="rId130" Type="http://schemas.openxmlformats.org/officeDocument/2006/relationships/customXml" Target="../ink/ink3410.xml"/><Relationship Id="rId368" Type="http://schemas.openxmlformats.org/officeDocument/2006/relationships/customXml" Target="../ink/ink3529.xml"/><Relationship Id="rId172" Type="http://schemas.openxmlformats.org/officeDocument/2006/relationships/customXml" Target="../ink/ink3431.xml"/><Relationship Id="rId228" Type="http://schemas.openxmlformats.org/officeDocument/2006/relationships/customXml" Target="../ink/ink3459.xml"/><Relationship Id="rId435" Type="http://schemas.openxmlformats.org/officeDocument/2006/relationships/image" Target="../media/image3490.png"/><Relationship Id="rId477" Type="http://schemas.openxmlformats.org/officeDocument/2006/relationships/image" Target="../media/image3511.png"/><Relationship Id="rId281" Type="http://schemas.openxmlformats.org/officeDocument/2006/relationships/image" Target="../media/image3413.png"/><Relationship Id="rId337" Type="http://schemas.openxmlformats.org/officeDocument/2006/relationships/image" Target="../media/image3441.png"/><Relationship Id="rId34" Type="http://schemas.openxmlformats.org/officeDocument/2006/relationships/customXml" Target="../ink/ink3362.xml"/><Relationship Id="rId76" Type="http://schemas.openxmlformats.org/officeDocument/2006/relationships/customXml" Target="../ink/ink3383.xml"/><Relationship Id="rId141" Type="http://schemas.openxmlformats.org/officeDocument/2006/relationships/image" Target="../media/image3343.png"/><Relationship Id="rId379" Type="http://schemas.openxmlformats.org/officeDocument/2006/relationships/image" Target="../media/image3462.png"/><Relationship Id="rId7" Type="http://schemas.openxmlformats.org/officeDocument/2006/relationships/image" Target="../media/image32770.png"/><Relationship Id="rId183" Type="http://schemas.openxmlformats.org/officeDocument/2006/relationships/image" Target="../media/image3364.png"/><Relationship Id="rId239" Type="http://schemas.openxmlformats.org/officeDocument/2006/relationships/image" Target="../media/image3392.png"/><Relationship Id="rId390" Type="http://schemas.openxmlformats.org/officeDocument/2006/relationships/customXml" Target="../ink/ink3540.xml"/><Relationship Id="rId404" Type="http://schemas.openxmlformats.org/officeDocument/2006/relationships/customXml" Target="../ink/ink3547.xml"/><Relationship Id="rId446" Type="http://schemas.openxmlformats.org/officeDocument/2006/relationships/customXml" Target="../ink/ink3568.xml"/><Relationship Id="rId250" Type="http://schemas.openxmlformats.org/officeDocument/2006/relationships/customXml" Target="../ink/ink3470.xml"/><Relationship Id="rId292" Type="http://schemas.openxmlformats.org/officeDocument/2006/relationships/customXml" Target="../ink/ink3491.xml"/><Relationship Id="rId306" Type="http://schemas.openxmlformats.org/officeDocument/2006/relationships/customXml" Target="../ink/ink3498.xml"/><Relationship Id="rId45" Type="http://schemas.openxmlformats.org/officeDocument/2006/relationships/image" Target="../media/image3295.png"/><Relationship Id="rId87" Type="http://schemas.openxmlformats.org/officeDocument/2006/relationships/image" Target="../media/image3316.png"/><Relationship Id="rId110" Type="http://schemas.openxmlformats.org/officeDocument/2006/relationships/customXml" Target="../ink/ink3400.xml"/><Relationship Id="rId348" Type="http://schemas.openxmlformats.org/officeDocument/2006/relationships/customXml" Target="../ink/ink3519.xml"/><Relationship Id="rId152" Type="http://schemas.openxmlformats.org/officeDocument/2006/relationships/customXml" Target="../ink/ink3421.xml"/><Relationship Id="rId194" Type="http://schemas.openxmlformats.org/officeDocument/2006/relationships/customXml" Target="../ink/ink3442.xml"/><Relationship Id="rId208" Type="http://schemas.openxmlformats.org/officeDocument/2006/relationships/customXml" Target="../ink/ink3449.xml"/><Relationship Id="rId415" Type="http://schemas.openxmlformats.org/officeDocument/2006/relationships/image" Target="../media/image3480.png"/><Relationship Id="rId457" Type="http://schemas.openxmlformats.org/officeDocument/2006/relationships/image" Target="../media/image3501.png"/><Relationship Id="rId261" Type="http://schemas.openxmlformats.org/officeDocument/2006/relationships/image" Target="../media/image3403.png"/><Relationship Id="rId14" Type="http://schemas.openxmlformats.org/officeDocument/2006/relationships/customXml" Target="../ink/ink3352.xml"/><Relationship Id="rId56" Type="http://schemas.openxmlformats.org/officeDocument/2006/relationships/customXml" Target="../ink/ink3373.xml"/><Relationship Id="rId317" Type="http://schemas.openxmlformats.org/officeDocument/2006/relationships/image" Target="../media/image3431.png"/><Relationship Id="rId359" Type="http://schemas.openxmlformats.org/officeDocument/2006/relationships/image" Target="../media/image3452.png"/><Relationship Id="rId98" Type="http://schemas.openxmlformats.org/officeDocument/2006/relationships/customXml" Target="../ink/ink3394.xml"/><Relationship Id="rId121" Type="http://schemas.openxmlformats.org/officeDocument/2006/relationships/image" Target="../media/image3333.png"/><Relationship Id="rId163" Type="http://schemas.openxmlformats.org/officeDocument/2006/relationships/image" Target="../media/image3354.png"/><Relationship Id="rId219" Type="http://schemas.openxmlformats.org/officeDocument/2006/relationships/image" Target="../media/image3382.png"/><Relationship Id="rId370" Type="http://schemas.openxmlformats.org/officeDocument/2006/relationships/customXml" Target="../ink/ink3530.xml"/><Relationship Id="rId426" Type="http://schemas.openxmlformats.org/officeDocument/2006/relationships/customXml" Target="../ink/ink3558.xml"/><Relationship Id="rId230" Type="http://schemas.openxmlformats.org/officeDocument/2006/relationships/customXml" Target="../ink/ink3460.xml"/><Relationship Id="rId468" Type="http://schemas.openxmlformats.org/officeDocument/2006/relationships/customXml" Target="../ink/ink3579.xml"/><Relationship Id="rId25" Type="http://schemas.openxmlformats.org/officeDocument/2006/relationships/image" Target="../media/image3285.png"/><Relationship Id="rId67" Type="http://schemas.openxmlformats.org/officeDocument/2006/relationships/image" Target="../media/image3306.png"/><Relationship Id="rId272" Type="http://schemas.openxmlformats.org/officeDocument/2006/relationships/customXml" Target="../ink/ink3481.xml"/><Relationship Id="rId328" Type="http://schemas.openxmlformats.org/officeDocument/2006/relationships/customXml" Target="../ink/ink3509.xml"/><Relationship Id="rId132" Type="http://schemas.openxmlformats.org/officeDocument/2006/relationships/customXml" Target="../ink/ink3411.xml"/><Relationship Id="rId174" Type="http://schemas.openxmlformats.org/officeDocument/2006/relationships/customXml" Target="../ink/ink3432.xml"/><Relationship Id="rId381" Type="http://schemas.openxmlformats.org/officeDocument/2006/relationships/image" Target="../media/image3463.png"/><Relationship Id="rId241" Type="http://schemas.openxmlformats.org/officeDocument/2006/relationships/image" Target="../media/image3393.png"/><Relationship Id="rId437" Type="http://schemas.openxmlformats.org/officeDocument/2006/relationships/image" Target="../media/image3491.png"/><Relationship Id="rId479" Type="http://schemas.openxmlformats.org/officeDocument/2006/relationships/image" Target="../media/image3512.png"/><Relationship Id="rId36" Type="http://schemas.openxmlformats.org/officeDocument/2006/relationships/customXml" Target="../ink/ink3363.xml"/><Relationship Id="rId283" Type="http://schemas.openxmlformats.org/officeDocument/2006/relationships/image" Target="../media/image3414.png"/><Relationship Id="rId339" Type="http://schemas.openxmlformats.org/officeDocument/2006/relationships/image" Target="../media/image3442.png"/><Relationship Id="rId78" Type="http://schemas.openxmlformats.org/officeDocument/2006/relationships/customXml" Target="../ink/ink3384.xml"/><Relationship Id="rId101" Type="http://schemas.openxmlformats.org/officeDocument/2006/relationships/image" Target="../media/image3323.png"/><Relationship Id="rId143" Type="http://schemas.openxmlformats.org/officeDocument/2006/relationships/image" Target="../media/image3344.png"/><Relationship Id="rId185" Type="http://schemas.openxmlformats.org/officeDocument/2006/relationships/image" Target="../media/image3365.png"/><Relationship Id="rId350" Type="http://schemas.openxmlformats.org/officeDocument/2006/relationships/customXml" Target="../ink/ink3520.xml"/><Relationship Id="rId406" Type="http://schemas.openxmlformats.org/officeDocument/2006/relationships/customXml" Target="../ink/ink3548.xml"/><Relationship Id="rId9" Type="http://schemas.openxmlformats.org/officeDocument/2006/relationships/image" Target="../media/image32780.png"/><Relationship Id="rId210" Type="http://schemas.openxmlformats.org/officeDocument/2006/relationships/customXml" Target="../ink/ink3450.xml"/><Relationship Id="rId392" Type="http://schemas.openxmlformats.org/officeDocument/2006/relationships/customXml" Target="../ink/ink3541.xml"/><Relationship Id="rId448" Type="http://schemas.openxmlformats.org/officeDocument/2006/relationships/customXml" Target="../ink/ink3569.xml"/><Relationship Id="rId252" Type="http://schemas.openxmlformats.org/officeDocument/2006/relationships/customXml" Target="../ink/ink3471.xml"/><Relationship Id="rId294" Type="http://schemas.openxmlformats.org/officeDocument/2006/relationships/customXml" Target="../ink/ink3492.xml"/><Relationship Id="rId308" Type="http://schemas.openxmlformats.org/officeDocument/2006/relationships/customXml" Target="../ink/ink3499.xml"/><Relationship Id="rId47" Type="http://schemas.openxmlformats.org/officeDocument/2006/relationships/image" Target="../media/image3296.png"/><Relationship Id="rId89" Type="http://schemas.openxmlformats.org/officeDocument/2006/relationships/image" Target="../media/image3317.png"/><Relationship Id="rId112" Type="http://schemas.openxmlformats.org/officeDocument/2006/relationships/customXml" Target="../ink/ink3401.xml"/><Relationship Id="rId154" Type="http://schemas.openxmlformats.org/officeDocument/2006/relationships/customXml" Target="../ink/ink3422.xml"/><Relationship Id="rId361" Type="http://schemas.openxmlformats.org/officeDocument/2006/relationships/image" Target="../media/image3453.png"/><Relationship Id="rId196" Type="http://schemas.openxmlformats.org/officeDocument/2006/relationships/customXml" Target="../ink/ink3443.xml"/><Relationship Id="rId417" Type="http://schemas.openxmlformats.org/officeDocument/2006/relationships/image" Target="../media/image3481.png"/><Relationship Id="rId459" Type="http://schemas.openxmlformats.org/officeDocument/2006/relationships/image" Target="../media/image3502.png"/><Relationship Id="rId16" Type="http://schemas.openxmlformats.org/officeDocument/2006/relationships/customXml" Target="../ink/ink3353.xml"/><Relationship Id="rId221" Type="http://schemas.openxmlformats.org/officeDocument/2006/relationships/image" Target="../media/image3383.png"/><Relationship Id="rId263" Type="http://schemas.openxmlformats.org/officeDocument/2006/relationships/image" Target="../media/image3404.png"/><Relationship Id="rId319" Type="http://schemas.openxmlformats.org/officeDocument/2006/relationships/image" Target="../media/image3432.png"/><Relationship Id="rId470" Type="http://schemas.openxmlformats.org/officeDocument/2006/relationships/customXml" Target="../ink/ink3580.xml"/><Relationship Id="rId58" Type="http://schemas.openxmlformats.org/officeDocument/2006/relationships/customXml" Target="../ink/ink3374.xml"/><Relationship Id="rId123" Type="http://schemas.openxmlformats.org/officeDocument/2006/relationships/image" Target="../media/image3334.png"/><Relationship Id="rId330" Type="http://schemas.openxmlformats.org/officeDocument/2006/relationships/customXml" Target="../ink/ink3510.xml"/><Relationship Id="rId165" Type="http://schemas.openxmlformats.org/officeDocument/2006/relationships/image" Target="../media/image3355.png"/><Relationship Id="rId372" Type="http://schemas.openxmlformats.org/officeDocument/2006/relationships/customXml" Target="../ink/ink3531.xml"/><Relationship Id="rId428" Type="http://schemas.openxmlformats.org/officeDocument/2006/relationships/customXml" Target="../ink/ink3559.xml"/><Relationship Id="rId232" Type="http://schemas.openxmlformats.org/officeDocument/2006/relationships/customXml" Target="../ink/ink3461.xml"/><Relationship Id="rId274" Type="http://schemas.openxmlformats.org/officeDocument/2006/relationships/customXml" Target="../ink/ink3482.xml"/><Relationship Id="rId481" Type="http://schemas.openxmlformats.org/officeDocument/2006/relationships/image" Target="../media/image3513.png"/><Relationship Id="rId27" Type="http://schemas.openxmlformats.org/officeDocument/2006/relationships/image" Target="../media/image3286.png"/><Relationship Id="rId69" Type="http://schemas.openxmlformats.org/officeDocument/2006/relationships/image" Target="../media/image3307.png"/><Relationship Id="rId134" Type="http://schemas.openxmlformats.org/officeDocument/2006/relationships/customXml" Target="../ink/ink3412.xml"/><Relationship Id="rId80" Type="http://schemas.openxmlformats.org/officeDocument/2006/relationships/customXml" Target="../ink/ink3385.xml"/><Relationship Id="rId176" Type="http://schemas.openxmlformats.org/officeDocument/2006/relationships/customXml" Target="../ink/ink3433.xml"/><Relationship Id="rId341" Type="http://schemas.openxmlformats.org/officeDocument/2006/relationships/image" Target="../media/image3443.png"/><Relationship Id="rId383" Type="http://schemas.openxmlformats.org/officeDocument/2006/relationships/image" Target="../media/image3464.png"/><Relationship Id="rId439" Type="http://schemas.openxmlformats.org/officeDocument/2006/relationships/image" Target="../media/image3492.png"/><Relationship Id="rId201" Type="http://schemas.openxmlformats.org/officeDocument/2006/relationships/image" Target="../media/image3373.png"/><Relationship Id="rId243" Type="http://schemas.openxmlformats.org/officeDocument/2006/relationships/image" Target="../media/image3394.png"/><Relationship Id="rId285" Type="http://schemas.openxmlformats.org/officeDocument/2006/relationships/image" Target="../media/image3415.png"/><Relationship Id="rId450" Type="http://schemas.openxmlformats.org/officeDocument/2006/relationships/customXml" Target="../ink/ink3570.xml"/><Relationship Id="rId38" Type="http://schemas.openxmlformats.org/officeDocument/2006/relationships/customXml" Target="../ink/ink3364.xml"/><Relationship Id="rId103" Type="http://schemas.openxmlformats.org/officeDocument/2006/relationships/image" Target="../media/image3324.png"/><Relationship Id="rId310" Type="http://schemas.openxmlformats.org/officeDocument/2006/relationships/customXml" Target="../ink/ink3500.xml"/><Relationship Id="rId91" Type="http://schemas.openxmlformats.org/officeDocument/2006/relationships/image" Target="../media/image3318.png"/><Relationship Id="rId145" Type="http://schemas.openxmlformats.org/officeDocument/2006/relationships/image" Target="../media/image3345.png"/><Relationship Id="rId187" Type="http://schemas.openxmlformats.org/officeDocument/2006/relationships/image" Target="../media/image3366.png"/><Relationship Id="rId352" Type="http://schemas.openxmlformats.org/officeDocument/2006/relationships/customXml" Target="../ink/ink3521.xml"/><Relationship Id="rId394" Type="http://schemas.openxmlformats.org/officeDocument/2006/relationships/customXml" Target="../ink/ink3542.xml"/><Relationship Id="rId408" Type="http://schemas.openxmlformats.org/officeDocument/2006/relationships/customXml" Target="../ink/ink3549.xml"/><Relationship Id="rId212" Type="http://schemas.openxmlformats.org/officeDocument/2006/relationships/customXml" Target="../ink/ink3451.xml"/><Relationship Id="rId254" Type="http://schemas.openxmlformats.org/officeDocument/2006/relationships/customXml" Target="../ink/ink3472.xml"/><Relationship Id="rId49" Type="http://schemas.openxmlformats.org/officeDocument/2006/relationships/image" Target="../media/image3297.png"/><Relationship Id="rId114" Type="http://schemas.openxmlformats.org/officeDocument/2006/relationships/customXml" Target="../ink/ink3402.xml"/><Relationship Id="rId296" Type="http://schemas.openxmlformats.org/officeDocument/2006/relationships/customXml" Target="../ink/ink3493.xml"/><Relationship Id="rId461" Type="http://schemas.openxmlformats.org/officeDocument/2006/relationships/image" Target="../media/image3503.png"/><Relationship Id="rId60" Type="http://schemas.openxmlformats.org/officeDocument/2006/relationships/customXml" Target="../ink/ink3375.xml"/><Relationship Id="rId156" Type="http://schemas.openxmlformats.org/officeDocument/2006/relationships/customXml" Target="../ink/ink3423.xml"/><Relationship Id="rId198" Type="http://schemas.openxmlformats.org/officeDocument/2006/relationships/customXml" Target="../ink/ink3444.xml"/><Relationship Id="rId321" Type="http://schemas.openxmlformats.org/officeDocument/2006/relationships/image" Target="../media/image3433.png"/><Relationship Id="rId363" Type="http://schemas.openxmlformats.org/officeDocument/2006/relationships/image" Target="../media/image3454.png"/><Relationship Id="rId419" Type="http://schemas.openxmlformats.org/officeDocument/2006/relationships/image" Target="../media/image3482.png"/><Relationship Id="rId223" Type="http://schemas.openxmlformats.org/officeDocument/2006/relationships/image" Target="../media/image3384.png"/><Relationship Id="rId430" Type="http://schemas.openxmlformats.org/officeDocument/2006/relationships/customXml" Target="../ink/ink3560.xml"/><Relationship Id="rId18" Type="http://schemas.openxmlformats.org/officeDocument/2006/relationships/customXml" Target="../ink/ink3354.xml"/><Relationship Id="rId265" Type="http://schemas.openxmlformats.org/officeDocument/2006/relationships/image" Target="../media/image3405.png"/><Relationship Id="rId472" Type="http://schemas.openxmlformats.org/officeDocument/2006/relationships/customXml" Target="../ink/ink3581.xml"/><Relationship Id="rId125" Type="http://schemas.openxmlformats.org/officeDocument/2006/relationships/image" Target="../media/image3335.png"/><Relationship Id="rId167" Type="http://schemas.openxmlformats.org/officeDocument/2006/relationships/image" Target="../media/image3356.png"/><Relationship Id="rId332" Type="http://schemas.openxmlformats.org/officeDocument/2006/relationships/customXml" Target="../ink/ink3511.xml"/><Relationship Id="rId374" Type="http://schemas.openxmlformats.org/officeDocument/2006/relationships/customXml" Target="../ink/ink3532.xml"/><Relationship Id="rId71" Type="http://schemas.openxmlformats.org/officeDocument/2006/relationships/image" Target="../media/image3308.png"/><Relationship Id="rId234" Type="http://schemas.openxmlformats.org/officeDocument/2006/relationships/customXml" Target="../ink/ink3462.xml"/><Relationship Id="rId2" Type="http://schemas.openxmlformats.org/officeDocument/2006/relationships/customXml" Target="../ink/ink3346.xml"/><Relationship Id="rId29" Type="http://schemas.openxmlformats.org/officeDocument/2006/relationships/image" Target="../media/image3287.png"/><Relationship Id="rId276" Type="http://schemas.openxmlformats.org/officeDocument/2006/relationships/customXml" Target="../ink/ink3483.xml"/><Relationship Id="rId441" Type="http://schemas.openxmlformats.org/officeDocument/2006/relationships/image" Target="../media/image3493.png"/><Relationship Id="rId483" Type="http://schemas.openxmlformats.org/officeDocument/2006/relationships/image" Target="../media/image3514.png"/><Relationship Id="rId40" Type="http://schemas.openxmlformats.org/officeDocument/2006/relationships/customXml" Target="../ink/ink3365.xml"/><Relationship Id="rId136" Type="http://schemas.openxmlformats.org/officeDocument/2006/relationships/customXml" Target="../ink/ink3413.xml"/><Relationship Id="rId178" Type="http://schemas.openxmlformats.org/officeDocument/2006/relationships/customXml" Target="../ink/ink3434.xml"/><Relationship Id="rId301" Type="http://schemas.openxmlformats.org/officeDocument/2006/relationships/image" Target="../media/image3423.png"/><Relationship Id="rId343" Type="http://schemas.openxmlformats.org/officeDocument/2006/relationships/image" Target="../media/image3444.png"/><Relationship Id="rId82" Type="http://schemas.openxmlformats.org/officeDocument/2006/relationships/customXml" Target="../ink/ink3386.xml"/><Relationship Id="rId203" Type="http://schemas.openxmlformats.org/officeDocument/2006/relationships/image" Target="../media/image3374.png"/><Relationship Id="rId385" Type="http://schemas.openxmlformats.org/officeDocument/2006/relationships/image" Target="../media/image3465.png"/><Relationship Id="rId245" Type="http://schemas.openxmlformats.org/officeDocument/2006/relationships/image" Target="../media/image3395.png"/><Relationship Id="rId287" Type="http://schemas.openxmlformats.org/officeDocument/2006/relationships/image" Target="../media/image3416.png"/><Relationship Id="rId410" Type="http://schemas.openxmlformats.org/officeDocument/2006/relationships/customXml" Target="../ink/ink3550.xml"/><Relationship Id="rId452" Type="http://schemas.openxmlformats.org/officeDocument/2006/relationships/customXml" Target="../ink/ink3571.xml"/><Relationship Id="rId105" Type="http://schemas.openxmlformats.org/officeDocument/2006/relationships/image" Target="../media/image3325.png"/><Relationship Id="rId147" Type="http://schemas.openxmlformats.org/officeDocument/2006/relationships/image" Target="../media/image3346.png"/><Relationship Id="rId312" Type="http://schemas.openxmlformats.org/officeDocument/2006/relationships/customXml" Target="../ink/ink3501.xml"/><Relationship Id="rId354" Type="http://schemas.openxmlformats.org/officeDocument/2006/relationships/customXml" Target="../ink/ink3522.xml"/><Relationship Id="rId51" Type="http://schemas.openxmlformats.org/officeDocument/2006/relationships/image" Target="../media/image3298.png"/><Relationship Id="rId93" Type="http://schemas.openxmlformats.org/officeDocument/2006/relationships/image" Target="../media/image3319.png"/><Relationship Id="rId189" Type="http://schemas.openxmlformats.org/officeDocument/2006/relationships/image" Target="../media/image3367.png"/><Relationship Id="rId396" Type="http://schemas.openxmlformats.org/officeDocument/2006/relationships/customXml" Target="../ink/ink3543.xml"/><Relationship Id="rId214" Type="http://schemas.openxmlformats.org/officeDocument/2006/relationships/customXml" Target="../ink/ink3452.xml"/><Relationship Id="rId256" Type="http://schemas.openxmlformats.org/officeDocument/2006/relationships/customXml" Target="../ink/ink3473.xml"/><Relationship Id="rId298" Type="http://schemas.openxmlformats.org/officeDocument/2006/relationships/customXml" Target="../ink/ink3494.xml"/><Relationship Id="rId421" Type="http://schemas.openxmlformats.org/officeDocument/2006/relationships/image" Target="../media/image3483.png"/><Relationship Id="rId463" Type="http://schemas.openxmlformats.org/officeDocument/2006/relationships/image" Target="../media/image3504.png"/><Relationship Id="rId116" Type="http://schemas.openxmlformats.org/officeDocument/2006/relationships/customXml" Target="../ink/ink3403.xml"/><Relationship Id="rId137" Type="http://schemas.openxmlformats.org/officeDocument/2006/relationships/image" Target="../media/image3341.png"/><Relationship Id="rId158" Type="http://schemas.openxmlformats.org/officeDocument/2006/relationships/customXml" Target="../ink/ink3424.xml"/><Relationship Id="rId302" Type="http://schemas.openxmlformats.org/officeDocument/2006/relationships/customXml" Target="../ink/ink3496.xml"/><Relationship Id="rId323" Type="http://schemas.openxmlformats.org/officeDocument/2006/relationships/image" Target="../media/image3434.png"/><Relationship Id="rId344" Type="http://schemas.openxmlformats.org/officeDocument/2006/relationships/customXml" Target="../ink/ink3517.xml"/><Relationship Id="rId20" Type="http://schemas.openxmlformats.org/officeDocument/2006/relationships/customXml" Target="../ink/ink3355.xml"/><Relationship Id="rId41" Type="http://schemas.openxmlformats.org/officeDocument/2006/relationships/image" Target="../media/image3293.png"/><Relationship Id="rId62" Type="http://schemas.openxmlformats.org/officeDocument/2006/relationships/customXml" Target="../ink/ink3376.xml"/><Relationship Id="rId83" Type="http://schemas.openxmlformats.org/officeDocument/2006/relationships/image" Target="../media/image3314.png"/><Relationship Id="rId179" Type="http://schemas.openxmlformats.org/officeDocument/2006/relationships/image" Target="../media/image3362.png"/><Relationship Id="rId365" Type="http://schemas.openxmlformats.org/officeDocument/2006/relationships/image" Target="../media/image3455.png"/><Relationship Id="rId386" Type="http://schemas.openxmlformats.org/officeDocument/2006/relationships/customXml" Target="../ink/ink3538.xml"/><Relationship Id="rId190" Type="http://schemas.openxmlformats.org/officeDocument/2006/relationships/customXml" Target="../ink/ink3440.xml"/><Relationship Id="rId204" Type="http://schemas.openxmlformats.org/officeDocument/2006/relationships/customXml" Target="../ink/ink3447.xml"/><Relationship Id="rId225" Type="http://schemas.openxmlformats.org/officeDocument/2006/relationships/image" Target="../media/image3385.png"/><Relationship Id="rId246" Type="http://schemas.openxmlformats.org/officeDocument/2006/relationships/customXml" Target="../ink/ink3468.xml"/><Relationship Id="rId267" Type="http://schemas.openxmlformats.org/officeDocument/2006/relationships/image" Target="../media/image3406.png"/><Relationship Id="rId288" Type="http://schemas.openxmlformats.org/officeDocument/2006/relationships/customXml" Target="../ink/ink3489.xml"/><Relationship Id="rId411" Type="http://schemas.openxmlformats.org/officeDocument/2006/relationships/image" Target="../media/image3478.png"/><Relationship Id="rId432" Type="http://schemas.openxmlformats.org/officeDocument/2006/relationships/customXml" Target="../ink/ink3561.xml"/><Relationship Id="rId453" Type="http://schemas.openxmlformats.org/officeDocument/2006/relationships/image" Target="../media/image3499.png"/><Relationship Id="rId474" Type="http://schemas.openxmlformats.org/officeDocument/2006/relationships/customXml" Target="../ink/ink3582.xml"/><Relationship Id="rId106" Type="http://schemas.openxmlformats.org/officeDocument/2006/relationships/customXml" Target="../ink/ink3398.xml"/><Relationship Id="rId127" Type="http://schemas.openxmlformats.org/officeDocument/2006/relationships/image" Target="../media/image3336.png"/><Relationship Id="rId313" Type="http://schemas.openxmlformats.org/officeDocument/2006/relationships/image" Target="../media/image3429.png"/><Relationship Id="rId10" Type="http://schemas.openxmlformats.org/officeDocument/2006/relationships/customXml" Target="../ink/ink3350.xml"/><Relationship Id="rId31" Type="http://schemas.openxmlformats.org/officeDocument/2006/relationships/image" Target="../media/image3288.png"/><Relationship Id="rId52" Type="http://schemas.openxmlformats.org/officeDocument/2006/relationships/customXml" Target="../ink/ink3371.xml"/><Relationship Id="rId73" Type="http://schemas.openxmlformats.org/officeDocument/2006/relationships/image" Target="../media/image3309.png"/><Relationship Id="rId94" Type="http://schemas.openxmlformats.org/officeDocument/2006/relationships/customXml" Target="../ink/ink3392.xml"/><Relationship Id="rId148" Type="http://schemas.openxmlformats.org/officeDocument/2006/relationships/customXml" Target="../ink/ink3419.xml"/><Relationship Id="rId169" Type="http://schemas.openxmlformats.org/officeDocument/2006/relationships/image" Target="../media/image3357.png"/><Relationship Id="rId334" Type="http://schemas.openxmlformats.org/officeDocument/2006/relationships/customXml" Target="../ink/ink3512.xml"/><Relationship Id="rId355" Type="http://schemas.openxmlformats.org/officeDocument/2006/relationships/image" Target="../media/image3450.png"/><Relationship Id="rId376" Type="http://schemas.openxmlformats.org/officeDocument/2006/relationships/customXml" Target="../ink/ink3533.xml"/><Relationship Id="rId397" Type="http://schemas.openxmlformats.org/officeDocument/2006/relationships/image" Target="../media/image3471.png"/><Relationship Id="rId4" Type="http://schemas.openxmlformats.org/officeDocument/2006/relationships/customXml" Target="../ink/ink3347.xml"/><Relationship Id="rId180" Type="http://schemas.openxmlformats.org/officeDocument/2006/relationships/customXml" Target="../ink/ink3435.xml"/><Relationship Id="rId215" Type="http://schemas.openxmlformats.org/officeDocument/2006/relationships/image" Target="../media/image3380.png"/><Relationship Id="rId236" Type="http://schemas.openxmlformats.org/officeDocument/2006/relationships/customXml" Target="../ink/ink3463.xml"/><Relationship Id="rId257" Type="http://schemas.openxmlformats.org/officeDocument/2006/relationships/image" Target="../media/image3401.png"/><Relationship Id="rId278" Type="http://schemas.openxmlformats.org/officeDocument/2006/relationships/customXml" Target="../ink/ink3484.xml"/><Relationship Id="rId401" Type="http://schemas.openxmlformats.org/officeDocument/2006/relationships/image" Target="../media/image3473.png"/><Relationship Id="rId422" Type="http://schemas.openxmlformats.org/officeDocument/2006/relationships/customXml" Target="../ink/ink3556.xml"/><Relationship Id="rId443" Type="http://schemas.openxmlformats.org/officeDocument/2006/relationships/image" Target="../media/image3494.png"/><Relationship Id="rId464" Type="http://schemas.openxmlformats.org/officeDocument/2006/relationships/customXml" Target="../ink/ink3577.xml"/><Relationship Id="rId303" Type="http://schemas.openxmlformats.org/officeDocument/2006/relationships/image" Target="../media/image3424.png"/><Relationship Id="rId485" Type="http://schemas.openxmlformats.org/officeDocument/2006/relationships/image" Target="../media/image3515.png"/><Relationship Id="rId42" Type="http://schemas.openxmlformats.org/officeDocument/2006/relationships/customXml" Target="../ink/ink3366.xml"/><Relationship Id="rId84" Type="http://schemas.openxmlformats.org/officeDocument/2006/relationships/customXml" Target="../ink/ink3387.xml"/><Relationship Id="rId138" Type="http://schemas.openxmlformats.org/officeDocument/2006/relationships/customXml" Target="../ink/ink3414.xml"/><Relationship Id="rId345" Type="http://schemas.openxmlformats.org/officeDocument/2006/relationships/image" Target="../media/image3445.png"/><Relationship Id="rId387" Type="http://schemas.openxmlformats.org/officeDocument/2006/relationships/image" Target="../media/image3466.png"/><Relationship Id="rId191" Type="http://schemas.openxmlformats.org/officeDocument/2006/relationships/image" Target="../media/image3368.png"/><Relationship Id="rId205" Type="http://schemas.openxmlformats.org/officeDocument/2006/relationships/image" Target="../media/image3375.png"/><Relationship Id="rId247" Type="http://schemas.openxmlformats.org/officeDocument/2006/relationships/image" Target="../media/image3396.png"/><Relationship Id="rId412" Type="http://schemas.openxmlformats.org/officeDocument/2006/relationships/customXml" Target="../ink/ink3551.xml"/><Relationship Id="rId107" Type="http://schemas.openxmlformats.org/officeDocument/2006/relationships/image" Target="../media/image3326.png"/><Relationship Id="rId289" Type="http://schemas.openxmlformats.org/officeDocument/2006/relationships/image" Target="../media/image3417.png"/><Relationship Id="rId454" Type="http://schemas.openxmlformats.org/officeDocument/2006/relationships/customXml" Target="../ink/ink3572.xml"/><Relationship Id="rId11" Type="http://schemas.openxmlformats.org/officeDocument/2006/relationships/image" Target="../media/image32790.png"/><Relationship Id="rId53" Type="http://schemas.openxmlformats.org/officeDocument/2006/relationships/image" Target="../media/image3299.png"/><Relationship Id="rId149" Type="http://schemas.openxmlformats.org/officeDocument/2006/relationships/image" Target="../media/image3347.png"/><Relationship Id="rId314" Type="http://schemas.openxmlformats.org/officeDocument/2006/relationships/customXml" Target="../ink/ink3502.xml"/><Relationship Id="rId356" Type="http://schemas.openxmlformats.org/officeDocument/2006/relationships/customXml" Target="../ink/ink3523.xml"/><Relationship Id="rId398" Type="http://schemas.openxmlformats.org/officeDocument/2006/relationships/customXml" Target="../ink/ink3544.xml"/><Relationship Id="rId95" Type="http://schemas.openxmlformats.org/officeDocument/2006/relationships/image" Target="../media/image3320.png"/><Relationship Id="rId160" Type="http://schemas.openxmlformats.org/officeDocument/2006/relationships/customXml" Target="../ink/ink3425.xml"/><Relationship Id="rId216" Type="http://schemas.openxmlformats.org/officeDocument/2006/relationships/customXml" Target="../ink/ink3453.xml"/><Relationship Id="rId423" Type="http://schemas.openxmlformats.org/officeDocument/2006/relationships/image" Target="../media/image3484.png"/><Relationship Id="rId258" Type="http://schemas.openxmlformats.org/officeDocument/2006/relationships/customXml" Target="../ink/ink3474.xml"/><Relationship Id="rId465" Type="http://schemas.openxmlformats.org/officeDocument/2006/relationships/image" Target="../media/image3505.png"/><Relationship Id="rId22" Type="http://schemas.openxmlformats.org/officeDocument/2006/relationships/customXml" Target="../ink/ink3356.xml"/><Relationship Id="rId64" Type="http://schemas.openxmlformats.org/officeDocument/2006/relationships/customXml" Target="../ink/ink3377.xml"/><Relationship Id="rId118" Type="http://schemas.openxmlformats.org/officeDocument/2006/relationships/customXml" Target="../ink/ink3404.xml"/><Relationship Id="rId325" Type="http://schemas.openxmlformats.org/officeDocument/2006/relationships/image" Target="../media/image3435.png"/><Relationship Id="rId367" Type="http://schemas.openxmlformats.org/officeDocument/2006/relationships/image" Target="../media/image3456.png"/><Relationship Id="rId171" Type="http://schemas.openxmlformats.org/officeDocument/2006/relationships/image" Target="../media/image3358.png"/><Relationship Id="rId227" Type="http://schemas.openxmlformats.org/officeDocument/2006/relationships/image" Target="../media/image3386.png"/><Relationship Id="rId269" Type="http://schemas.openxmlformats.org/officeDocument/2006/relationships/image" Target="../media/image3407.png"/><Relationship Id="rId434" Type="http://schemas.openxmlformats.org/officeDocument/2006/relationships/customXml" Target="../ink/ink3562.xml"/><Relationship Id="rId476" Type="http://schemas.openxmlformats.org/officeDocument/2006/relationships/customXml" Target="../ink/ink3583.xml"/><Relationship Id="rId33" Type="http://schemas.openxmlformats.org/officeDocument/2006/relationships/image" Target="../media/image3289.png"/><Relationship Id="rId129" Type="http://schemas.openxmlformats.org/officeDocument/2006/relationships/image" Target="../media/image3337.png"/><Relationship Id="rId280" Type="http://schemas.openxmlformats.org/officeDocument/2006/relationships/customXml" Target="../ink/ink3485.xml"/><Relationship Id="rId336" Type="http://schemas.openxmlformats.org/officeDocument/2006/relationships/customXml" Target="../ink/ink3513.xml"/><Relationship Id="rId75" Type="http://schemas.openxmlformats.org/officeDocument/2006/relationships/image" Target="../media/image3310.png"/><Relationship Id="rId140" Type="http://schemas.openxmlformats.org/officeDocument/2006/relationships/customXml" Target="../ink/ink3415.xml"/><Relationship Id="rId182" Type="http://schemas.openxmlformats.org/officeDocument/2006/relationships/customXml" Target="../ink/ink3436.xml"/><Relationship Id="rId378" Type="http://schemas.openxmlformats.org/officeDocument/2006/relationships/customXml" Target="../ink/ink3534.xml"/><Relationship Id="rId403" Type="http://schemas.openxmlformats.org/officeDocument/2006/relationships/image" Target="../media/image3474.png"/><Relationship Id="rId6" Type="http://schemas.openxmlformats.org/officeDocument/2006/relationships/customXml" Target="../ink/ink3348.xml"/><Relationship Id="rId238" Type="http://schemas.openxmlformats.org/officeDocument/2006/relationships/customXml" Target="../ink/ink3464.xml"/><Relationship Id="rId445" Type="http://schemas.openxmlformats.org/officeDocument/2006/relationships/image" Target="../media/image3495.png"/><Relationship Id="rId487" Type="http://schemas.openxmlformats.org/officeDocument/2006/relationships/image" Target="../media/image3516.png"/><Relationship Id="rId291" Type="http://schemas.openxmlformats.org/officeDocument/2006/relationships/image" Target="../media/image3418.png"/><Relationship Id="rId305" Type="http://schemas.openxmlformats.org/officeDocument/2006/relationships/image" Target="../media/image3425.png"/><Relationship Id="rId347" Type="http://schemas.openxmlformats.org/officeDocument/2006/relationships/image" Target="../media/image3446.png"/><Relationship Id="rId44" Type="http://schemas.openxmlformats.org/officeDocument/2006/relationships/customXml" Target="../ink/ink3367.xml"/><Relationship Id="rId86" Type="http://schemas.openxmlformats.org/officeDocument/2006/relationships/customXml" Target="../ink/ink3388.xml"/><Relationship Id="rId151" Type="http://schemas.openxmlformats.org/officeDocument/2006/relationships/image" Target="../media/image3348.png"/><Relationship Id="rId389" Type="http://schemas.openxmlformats.org/officeDocument/2006/relationships/image" Target="../media/image3467.png"/><Relationship Id="rId193" Type="http://schemas.openxmlformats.org/officeDocument/2006/relationships/image" Target="../media/image3369.png"/><Relationship Id="rId207" Type="http://schemas.openxmlformats.org/officeDocument/2006/relationships/image" Target="../media/image3376.png"/><Relationship Id="rId249" Type="http://schemas.openxmlformats.org/officeDocument/2006/relationships/image" Target="../media/image3397.png"/><Relationship Id="rId414" Type="http://schemas.openxmlformats.org/officeDocument/2006/relationships/customXml" Target="../ink/ink3552.xml"/><Relationship Id="rId456" Type="http://schemas.openxmlformats.org/officeDocument/2006/relationships/customXml" Target="../ink/ink3573.xml"/><Relationship Id="rId13" Type="http://schemas.openxmlformats.org/officeDocument/2006/relationships/image" Target="../media/image32800.png"/><Relationship Id="rId109" Type="http://schemas.openxmlformats.org/officeDocument/2006/relationships/image" Target="../media/image3327.png"/><Relationship Id="rId260" Type="http://schemas.openxmlformats.org/officeDocument/2006/relationships/customXml" Target="../ink/ink3475.xml"/><Relationship Id="rId316" Type="http://schemas.openxmlformats.org/officeDocument/2006/relationships/customXml" Target="../ink/ink3503.xml"/><Relationship Id="rId55" Type="http://schemas.openxmlformats.org/officeDocument/2006/relationships/image" Target="../media/image3300.png"/><Relationship Id="rId97" Type="http://schemas.openxmlformats.org/officeDocument/2006/relationships/image" Target="../media/image3321.png"/><Relationship Id="rId120" Type="http://schemas.openxmlformats.org/officeDocument/2006/relationships/customXml" Target="../ink/ink3405.xml"/><Relationship Id="rId358" Type="http://schemas.openxmlformats.org/officeDocument/2006/relationships/customXml" Target="../ink/ink3524.xml"/><Relationship Id="rId162" Type="http://schemas.openxmlformats.org/officeDocument/2006/relationships/customXml" Target="../ink/ink3426.xml"/><Relationship Id="rId218" Type="http://schemas.openxmlformats.org/officeDocument/2006/relationships/customXml" Target="../ink/ink3454.xml"/><Relationship Id="rId425" Type="http://schemas.openxmlformats.org/officeDocument/2006/relationships/image" Target="../media/image3485.png"/><Relationship Id="rId467" Type="http://schemas.openxmlformats.org/officeDocument/2006/relationships/image" Target="../media/image3506.png"/><Relationship Id="rId271" Type="http://schemas.openxmlformats.org/officeDocument/2006/relationships/image" Target="../media/image3408.png"/><Relationship Id="rId24" Type="http://schemas.openxmlformats.org/officeDocument/2006/relationships/customXml" Target="../ink/ink3357.xml"/><Relationship Id="rId66" Type="http://schemas.openxmlformats.org/officeDocument/2006/relationships/customXml" Target="../ink/ink3378.xml"/><Relationship Id="rId131" Type="http://schemas.openxmlformats.org/officeDocument/2006/relationships/image" Target="../media/image3338.png"/><Relationship Id="rId327" Type="http://schemas.openxmlformats.org/officeDocument/2006/relationships/image" Target="../media/image3436.png"/><Relationship Id="rId369" Type="http://schemas.openxmlformats.org/officeDocument/2006/relationships/image" Target="../media/image3457.png"/><Relationship Id="rId173" Type="http://schemas.openxmlformats.org/officeDocument/2006/relationships/image" Target="../media/image3359.png"/><Relationship Id="rId229" Type="http://schemas.openxmlformats.org/officeDocument/2006/relationships/image" Target="../media/image3387.png"/><Relationship Id="rId380" Type="http://schemas.openxmlformats.org/officeDocument/2006/relationships/customXml" Target="../ink/ink3535.xml"/><Relationship Id="rId436" Type="http://schemas.openxmlformats.org/officeDocument/2006/relationships/customXml" Target="../ink/ink3563.xml"/><Relationship Id="rId240" Type="http://schemas.openxmlformats.org/officeDocument/2006/relationships/customXml" Target="../ink/ink3465.xml"/><Relationship Id="rId478" Type="http://schemas.openxmlformats.org/officeDocument/2006/relationships/customXml" Target="../ink/ink3584.xml"/><Relationship Id="rId35" Type="http://schemas.openxmlformats.org/officeDocument/2006/relationships/image" Target="../media/image3290.png"/><Relationship Id="rId77" Type="http://schemas.openxmlformats.org/officeDocument/2006/relationships/image" Target="../media/image3311.png"/><Relationship Id="rId100" Type="http://schemas.openxmlformats.org/officeDocument/2006/relationships/customXml" Target="../ink/ink3395.xml"/><Relationship Id="rId282" Type="http://schemas.openxmlformats.org/officeDocument/2006/relationships/customXml" Target="../ink/ink3486.xml"/><Relationship Id="rId338" Type="http://schemas.openxmlformats.org/officeDocument/2006/relationships/customXml" Target="../ink/ink3514.xml"/><Relationship Id="rId8" Type="http://schemas.openxmlformats.org/officeDocument/2006/relationships/customXml" Target="../ink/ink3349.xml"/><Relationship Id="rId142" Type="http://schemas.openxmlformats.org/officeDocument/2006/relationships/customXml" Target="../ink/ink3416.xml"/><Relationship Id="rId184" Type="http://schemas.openxmlformats.org/officeDocument/2006/relationships/customXml" Target="../ink/ink3437.xml"/><Relationship Id="rId391" Type="http://schemas.openxmlformats.org/officeDocument/2006/relationships/image" Target="../media/image3468.png"/><Relationship Id="rId405" Type="http://schemas.openxmlformats.org/officeDocument/2006/relationships/image" Target="../media/image3475.png"/><Relationship Id="rId447" Type="http://schemas.openxmlformats.org/officeDocument/2006/relationships/image" Target="../media/image3496.png"/><Relationship Id="rId251" Type="http://schemas.openxmlformats.org/officeDocument/2006/relationships/image" Target="../media/image3398.png"/><Relationship Id="rId46" Type="http://schemas.openxmlformats.org/officeDocument/2006/relationships/customXml" Target="../ink/ink3368.xml"/><Relationship Id="rId293" Type="http://schemas.openxmlformats.org/officeDocument/2006/relationships/image" Target="../media/image3419.png"/><Relationship Id="rId307" Type="http://schemas.openxmlformats.org/officeDocument/2006/relationships/image" Target="../media/image3426.png"/><Relationship Id="rId349" Type="http://schemas.openxmlformats.org/officeDocument/2006/relationships/image" Target="../media/image3447.png"/><Relationship Id="rId88" Type="http://schemas.openxmlformats.org/officeDocument/2006/relationships/customXml" Target="../ink/ink3389.xml"/><Relationship Id="rId111" Type="http://schemas.openxmlformats.org/officeDocument/2006/relationships/image" Target="../media/image3328.png"/><Relationship Id="rId153" Type="http://schemas.openxmlformats.org/officeDocument/2006/relationships/image" Target="../media/image3349.png"/><Relationship Id="rId195" Type="http://schemas.openxmlformats.org/officeDocument/2006/relationships/image" Target="../media/image3370.png"/><Relationship Id="rId209" Type="http://schemas.openxmlformats.org/officeDocument/2006/relationships/image" Target="../media/image3377.png"/><Relationship Id="rId360" Type="http://schemas.openxmlformats.org/officeDocument/2006/relationships/customXml" Target="../ink/ink3525.xml"/><Relationship Id="rId416" Type="http://schemas.openxmlformats.org/officeDocument/2006/relationships/customXml" Target="../ink/ink3553.xml"/><Relationship Id="rId220" Type="http://schemas.openxmlformats.org/officeDocument/2006/relationships/customXml" Target="../ink/ink3455.xml"/><Relationship Id="rId458" Type="http://schemas.openxmlformats.org/officeDocument/2006/relationships/customXml" Target="../ink/ink3574.xml"/><Relationship Id="rId15" Type="http://schemas.openxmlformats.org/officeDocument/2006/relationships/image" Target="../media/image32810.png"/><Relationship Id="rId57" Type="http://schemas.openxmlformats.org/officeDocument/2006/relationships/image" Target="../media/image3301.png"/><Relationship Id="rId262" Type="http://schemas.openxmlformats.org/officeDocument/2006/relationships/customXml" Target="../ink/ink3476.xml"/><Relationship Id="rId318" Type="http://schemas.openxmlformats.org/officeDocument/2006/relationships/customXml" Target="../ink/ink3504.xml"/><Relationship Id="rId99" Type="http://schemas.openxmlformats.org/officeDocument/2006/relationships/image" Target="../media/image3322.png"/><Relationship Id="rId122" Type="http://schemas.openxmlformats.org/officeDocument/2006/relationships/customXml" Target="../ink/ink3406.xml"/><Relationship Id="rId164" Type="http://schemas.openxmlformats.org/officeDocument/2006/relationships/customXml" Target="../ink/ink3427.xml"/><Relationship Id="rId371" Type="http://schemas.openxmlformats.org/officeDocument/2006/relationships/image" Target="../media/image3458.png"/><Relationship Id="rId427" Type="http://schemas.openxmlformats.org/officeDocument/2006/relationships/image" Target="../media/image3486.png"/><Relationship Id="rId469" Type="http://schemas.openxmlformats.org/officeDocument/2006/relationships/image" Target="../media/image3507.png"/><Relationship Id="rId26" Type="http://schemas.openxmlformats.org/officeDocument/2006/relationships/customXml" Target="../ink/ink3358.xml"/><Relationship Id="rId231" Type="http://schemas.openxmlformats.org/officeDocument/2006/relationships/image" Target="../media/image3388.png"/><Relationship Id="rId273" Type="http://schemas.openxmlformats.org/officeDocument/2006/relationships/image" Target="../media/image3409.png"/><Relationship Id="rId329" Type="http://schemas.openxmlformats.org/officeDocument/2006/relationships/image" Target="../media/image3437.png"/><Relationship Id="rId480" Type="http://schemas.openxmlformats.org/officeDocument/2006/relationships/customXml" Target="../ink/ink3585.xml"/><Relationship Id="rId68" Type="http://schemas.openxmlformats.org/officeDocument/2006/relationships/customXml" Target="../ink/ink3379.xml"/><Relationship Id="rId133" Type="http://schemas.openxmlformats.org/officeDocument/2006/relationships/image" Target="../media/image3339.png"/><Relationship Id="rId175" Type="http://schemas.openxmlformats.org/officeDocument/2006/relationships/image" Target="../media/image3360.png"/><Relationship Id="rId340" Type="http://schemas.openxmlformats.org/officeDocument/2006/relationships/customXml" Target="../ink/ink3515.xml"/><Relationship Id="rId200" Type="http://schemas.openxmlformats.org/officeDocument/2006/relationships/customXml" Target="../ink/ink3445.xml"/><Relationship Id="rId382" Type="http://schemas.openxmlformats.org/officeDocument/2006/relationships/customXml" Target="../ink/ink3536.xml"/><Relationship Id="rId438" Type="http://schemas.openxmlformats.org/officeDocument/2006/relationships/customXml" Target="../ink/ink3564.xml"/><Relationship Id="rId242" Type="http://schemas.openxmlformats.org/officeDocument/2006/relationships/customXml" Target="../ink/ink3466.xml"/><Relationship Id="rId284" Type="http://schemas.openxmlformats.org/officeDocument/2006/relationships/customXml" Target="../ink/ink3487.xml"/><Relationship Id="rId37" Type="http://schemas.openxmlformats.org/officeDocument/2006/relationships/image" Target="../media/image3291.png"/><Relationship Id="rId79" Type="http://schemas.openxmlformats.org/officeDocument/2006/relationships/image" Target="../media/image3312.png"/><Relationship Id="rId102" Type="http://schemas.openxmlformats.org/officeDocument/2006/relationships/customXml" Target="../ink/ink3396.xml"/><Relationship Id="rId144" Type="http://schemas.openxmlformats.org/officeDocument/2006/relationships/customXml" Target="../ink/ink3417.xml"/><Relationship Id="rId90" Type="http://schemas.openxmlformats.org/officeDocument/2006/relationships/customXml" Target="../ink/ink3390.xml"/><Relationship Id="rId186" Type="http://schemas.openxmlformats.org/officeDocument/2006/relationships/customXml" Target="../ink/ink3438.xml"/><Relationship Id="rId351" Type="http://schemas.openxmlformats.org/officeDocument/2006/relationships/image" Target="../media/image3448.png"/><Relationship Id="rId393" Type="http://schemas.openxmlformats.org/officeDocument/2006/relationships/image" Target="../media/image3469.png"/><Relationship Id="rId407" Type="http://schemas.openxmlformats.org/officeDocument/2006/relationships/image" Target="../media/image3476.png"/><Relationship Id="rId449" Type="http://schemas.openxmlformats.org/officeDocument/2006/relationships/image" Target="../media/image3497.png"/><Relationship Id="rId211" Type="http://schemas.openxmlformats.org/officeDocument/2006/relationships/image" Target="../media/image3378.png"/><Relationship Id="rId253" Type="http://schemas.openxmlformats.org/officeDocument/2006/relationships/image" Target="../media/image3399.png"/><Relationship Id="rId295" Type="http://schemas.openxmlformats.org/officeDocument/2006/relationships/image" Target="../media/image3420.png"/><Relationship Id="rId309" Type="http://schemas.openxmlformats.org/officeDocument/2006/relationships/image" Target="../media/image3427.png"/><Relationship Id="rId460" Type="http://schemas.openxmlformats.org/officeDocument/2006/relationships/customXml" Target="../ink/ink3575.xml"/><Relationship Id="rId48" Type="http://schemas.openxmlformats.org/officeDocument/2006/relationships/customXml" Target="../ink/ink3369.xml"/><Relationship Id="rId113" Type="http://schemas.openxmlformats.org/officeDocument/2006/relationships/image" Target="../media/image3329.png"/><Relationship Id="rId320" Type="http://schemas.openxmlformats.org/officeDocument/2006/relationships/customXml" Target="../ink/ink3505.xml"/><Relationship Id="rId155" Type="http://schemas.openxmlformats.org/officeDocument/2006/relationships/image" Target="../media/image3350.png"/><Relationship Id="rId197" Type="http://schemas.openxmlformats.org/officeDocument/2006/relationships/image" Target="../media/image3371.png"/><Relationship Id="rId362" Type="http://schemas.openxmlformats.org/officeDocument/2006/relationships/customXml" Target="../ink/ink3526.xml"/><Relationship Id="rId418" Type="http://schemas.openxmlformats.org/officeDocument/2006/relationships/customXml" Target="../ink/ink3554.xml"/><Relationship Id="rId222" Type="http://schemas.openxmlformats.org/officeDocument/2006/relationships/customXml" Target="../ink/ink3456.xml"/><Relationship Id="rId264" Type="http://schemas.openxmlformats.org/officeDocument/2006/relationships/customXml" Target="../ink/ink3477.xml"/><Relationship Id="rId471" Type="http://schemas.openxmlformats.org/officeDocument/2006/relationships/image" Target="../media/image3508.png"/><Relationship Id="rId17" Type="http://schemas.openxmlformats.org/officeDocument/2006/relationships/image" Target="../media/image3282.png"/><Relationship Id="rId59" Type="http://schemas.openxmlformats.org/officeDocument/2006/relationships/image" Target="../media/image3302.png"/><Relationship Id="rId124" Type="http://schemas.openxmlformats.org/officeDocument/2006/relationships/customXml" Target="../ink/ink3407.xml"/><Relationship Id="rId70" Type="http://schemas.openxmlformats.org/officeDocument/2006/relationships/customXml" Target="../ink/ink3380.xml"/><Relationship Id="rId166" Type="http://schemas.openxmlformats.org/officeDocument/2006/relationships/customXml" Target="../ink/ink3428.xml"/><Relationship Id="rId331" Type="http://schemas.openxmlformats.org/officeDocument/2006/relationships/image" Target="../media/image3438.png"/><Relationship Id="rId373" Type="http://schemas.openxmlformats.org/officeDocument/2006/relationships/image" Target="../media/image3459.png"/><Relationship Id="rId429" Type="http://schemas.openxmlformats.org/officeDocument/2006/relationships/image" Target="../media/image3487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389.png"/><Relationship Id="rId440" Type="http://schemas.openxmlformats.org/officeDocument/2006/relationships/customXml" Target="../ink/ink3565.xml"/><Relationship Id="rId28" Type="http://schemas.openxmlformats.org/officeDocument/2006/relationships/customXml" Target="../ink/ink3359.xml"/><Relationship Id="rId275" Type="http://schemas.openxmlformats.org/officeDocument/2006/relationships/image" Target="../media/image3410.png"/><Relationship Id="rId300" Type="http://schemas.openxmlformats.org/officeDocument/2006/relationships/customXml" Target="../ink/ink3495.xml"/><Relationship Id="rId482" Type="http://schemas.openxmlformats.org/officeDocument/2006/relationships/customXml" Target="../ink/ink3586.xml"/><Relationship Id="rId81" Type="http://schemas.openxmlformats.org/officeDocument/2006/relationships/image" Target="../media/image3313.png"/><Relationship Id="rId135" Type="http://schemas.openxmlformats.org/officeDocument/2006/relationships/image" Target="../media/image3340.png"/><Relationship Id="rId177" Type="http://schemas.openxmlformats.org/officeDocument/2006/relationships/image" Target="../media/image3361.png"/><Relationship Id="rId342" Type="http://schemas.openxmlformats.org/officeDocument/2006/relationships/customXml" Target="../ink/ink3516.xml"/><Relationship Id="rId384" Type="http://schemas.openxmlformats.org/officeDocument/2006/relationships/customXml" Target="../ink/ink3537.xml"/><Relationship Id="rId202" Type="http://schemas.openxmlformats.org/officeDocument/2006/relationships/customXml" Target="../ink/ink3446.xml"/><Relationship Id="rId244" Type="http://schemas.openxmlformats.org/officeDocument/2006/relationships/customXml" Target="../ink/ink3467.xml"/><Relationship Id="rId39" Type="http://schemas.openxmlformats.org/officeDocument/2006/relationships/image" Target="../media/image3292.png"/><Relationship Id="rId286" Type="http://schemas.openxmlformats.org/officeDocument/2006/relationships/customXml" Target="../ink/ink3488.xml"/><Relationship Id="rId451" Type="http://schemas.openxmlformats.org/officeDocument/2006/relationships/image" Target="../media/image3498.png"/><Relationship Id="rId50" Type="http://schemas.openxmlformats.org/officeDocument/2006/relationships/customXml" Target="../ink/ink3370.xml"/><Relationship Id="rId104" Type="http://schemas.openxmlformats.org/officeDocument/2006/relationships/customXml" Target="../ink/ink3397.xml"/><Relationship Id="rId146" Type="http://schemas.openxmlformats.org/officeDocument/2006/relationships/customXml" Target="../ink/ink3418.xml"/><Relationship Id="rId188" Type="http://schemas.openxmlformats.org/officeDocument/2006/relationships/customXml" Target="../ink/ink3439.xml"/><Relationship Id="rId311" Type="http://schemas.openxmlformats.org/officeDocument/2006/relationships/image" Target="../media/image3428.png"/><Relationship Id="rId353" Type="http://schemas.openxmlformats.org/officeDocument/2006/relationships/image" Target="../media/image3449.png"/><Relationship Id="rId395" Type="http://schemas.openxmlformats.org/officeDocument/2006/relationships/image" Target="../media/image3470.png"/><Relationship Id="rId409" Type="http://schemas.openxmlformats.org/officeDocument/2006/relationships/image" Target="../media/image3477.png"/><Relationship Id="rId92" Type="http://schemas.openxmlformats.org/officeDocument/2006/relationships/customXml" Target="../ink/ink3391.xml"/><Relationship Id="rId213" Type="http://schemas.openxmlformats.org/officeDocument/2006/relationships/image" Target="../media/image3379.png"/><Relationship Id="rId420" Type="http://schemas.openxmlformats.org/officeDocument/2006/relationships/customXml" Target="../ink/ink3555.xml"/><Relationship Id="rId255" Type="http://schemas.openxmlformats.org/officeDocument/2006/relationships/image" Target="../media/image3400.png"/><Relationship Id="rId297" Type="http://schemas.openxmlformats.org/officeDocument/2006/relationships/image" Target="../media/image3421.png"/><Relationship Id="rId462" Type="http://schemas.openxmlformats.org/officeDocument/2006/relationships/customXml" Target="../ink/ink3576.xml"/><Relationship Id="rId115" Type="http://schemas.openxmlformats.org/officeDocument/2006/relationships/image" Target="../media/image3330.png"/><Relationship Id="rId157" Type="http://schemas.openxmlformats.org/officeDocument/2006/relationships/image" Target="../media/image3351.png"/><Relationship Id="rId322" Type="http://schemas.openxmlformats.org/officeDocument/2006/relationships/customXml" Target="../ink/ink3506.xml"/><Relationship Id="rId364" Type="http://schemas.openxmlformats.org/officeDocument/2006/relationships/customXml" Target="../ink/ink3527.xml"/><Relationship Id="rId61" Type="http://schemas.openxmlformats.org/officeDocument/2006/relationships/image" Target="../media/image3303.png"/><Relationship Id="rId199" Type="http://schemas.openxmlformats.org/officeDocument/2006/relationships/image" Target="../media/image3372.png"/><Relationship Id="rId19" Type="http://schemas.openxmlformats.org/officeDocument/2006/relationships/image" Target="../media/image3283.png"/><Relationship Id="rId224" Type="http://schemas.openxmlformats.org/officeDocument/2006/relationships/customXml" Target="../ink/ink3457.xml"/><Relationship Id="rId266" Type="http://schemas.openxmlformats.org/officeDocument/2006/relationships/customXml" Target="../ink/ink3478.xml"/><Relationship Id="rId431" Type="http://schemas.openxmlformats.org/officeDocument/2006/relationships/image" Target="../media/image3488.png"/><Relationship Id="rId473" Type="http://schemas.openxmlformats.org/officeDocument/2006/relationships/image" Target="../media/image3509.png"/><Relationship Id="rId30" Type="http://schemas.openxmlformats.org/officeDocument/2006/relationships/customXml" Target="../ink/ink3360.xml"/><Relationship Id="rId126" Type="http://schemas.openxmlformats.org/officeDocument/2006/relationships/customXml" Target="../ink/ink3408.xml"/><Relationship Id="rId168" Type="http://schemas.openxmlformats.org/officeDocument/2006/relationships/customXml" Target="../ink/ink3429.xml"/><Relationship Id="rId333" Type="http://schemas.openxmlformats.org/officeDocument/2006/relationships/image" Target="../media/image3439.png"/><Relationship Id="rId72" Type="http://schemas.openxmlformats.org/officeDocument/2006/relationships/customXml" Target="../ink/ink3381.xml"/><Relationship Id="rId375" Type="http://schemas.openxmlformats.org/officeDocument/2006/relationships/image" Target="../media/image3460.png"/><Relationship Id="rId3" Type="http://schemas.openxmlformats.org/officeDocument/2006/relationships/image" Target="../media/image32750.png"/><Relationship Id="rId235" Type="http://schemas.openxmlformats.org/officeDocument/2006/relationships/image" Target="../media/image3390.png"/><Relationship Id="rId277" Type="http://schemas.openxmlformats.org/officeDocument/2006/relationships/image" Target="../media/image3411.png"/><Relationship Id="rId400" Type="http://schemas.openxmlformats.org/officeDocument/2006/relationships/customXml" Target="../ink/ink3545.xml"/><Relationship Id="rId442" Type="http://schemas.openxmlformats.org/officeDocument/2006/relationships/customXml" Target="../ink/ink3566.xml"/><Relationship Id="rId484" Type="http://schemas.openxmlformats.org/officeDocument/2006/relationships/customXml" Target="../ink/ink3587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571.png"/><Relationship Id="rId299" Type="http://schemas.openxmlformats.org/officeDocument/2006/relationships/image" Target="../media/image3662.png"/><Relationship Id="rId21" Type="http://schemas.openxmlformats.org/officeDocument/2006/relationships/image" Target="../media/image3523.png"/><Relationship Id="rId63" Type="http://schemas.openxmlformats.org/officeDocument/2006/relationships/image" Target="../media/image3544.png"/><Relationship Id="rId159" Type="http://schemas.openxmlformats.org/officeDocument/2006/relationships/image" Target="../media/image3592.png"/><Relationship Id="rId324" Type="http://schemas.openxmlformats.org/officeDocument/2006/relationships/customXml" Target="../ink/ink3750.xml"/><Relationship Id="rId366" Type="http://schemas.openxmlformats.org/officeDocument/2006/relationships/customXml" Target="../ink/ink3771.xml"/><Relationship Id="rId170" Type="http://schemas.openxmlformats.org/officeDocument/2006/relationships/customXml" Target="../ink/ink3673.xml"/><Relationship Id="rId226" Type="http://schemas.openxmlformats.org/officeDocument/2006/relationships/customXml" Target="../ink/ink3701.xml"/><Relationship Id="rId433" Type="http://schemas.openxmlformats.org/officeDocument/2006/relationships/image" Target="../media/image3728.png"/><Relationship Id="rId268" Type="http://schemas.openxmlformats.org/officeDocument/2006/relationships/customXml" Target="../ink/ink3722.xml"/><Relationship Id="rId32" Type="http://schemas.openxmlformats.org/officeDocument/2006/relationships/customXml" Target="../ink/ink3604.xml"/><Relationship Id="rId74" Type="http://schemas.openxmlformats.org/officeDocument/2006/relationships/customXml" Target="../ink/ink3625.xml"/><Relationship Id="rId128" Type="http://schemas.openxmlformats.org/officeDocument/2006/relationships/customXml" Target="../ink/ink3652.xml"/><Relationship Id="rId335" Type="http://schemas.openxmlformats.org/officeDocument/2006/relationships/image" Target="../media/image3680.png"/><Relationship Id="rId377" Type="http://schemas.openxmlformats.org/officeDocument/2006/relationships/image" Target="../media/image3700.png"/><Relationship Id="rId5" Type="http://schemas.openxmlformats.org/officeDocument/2006/relationships/image" Target="../media/image35150.png"/><Relationship Id="rId181" Type="http://schemas.openxmlformats.org/officeDocument/2006/relationships/image" Target="../media/image3603.png"/><Relationship Id="rId237" Type="http://schemas.openxmlformats.org/officeDocument/2006/relationships/image" Target="../media/image3631.png"/><Relationship Id="rId402" Type="http://schemas.openxmlformats.org/officeDocument/2006/relationships/customXml" Target="../ink/ink3789.xml"/><Relationship Id="rId279" Type="http://schemas.openxmlformats.org/officeDocument/2006/relationships/image" Target="../media/image3652.png"/><Relationship Id="rId444" Type="http://schemas.openxmlformats.org/officeDocument/2006/relationships/customXml" Target="../ink/ink3810.xml"/><Relationship Id="rId43" Type="http://schemas.openxmlformats.org/officeDocument/2006/relationships/image" Target="../media/image3534.png"/><Relationship Id="rId139" Type="http://schemas.openxmlformats.org/officeDocument/2006/relationships/image" Target="../media/image3582.png"/><Relationship Id="rId290" Type="http://schemas.openxmlformats.org/officeDocument/2006/relationships/customXml" Target="../ink/ink3733.xml"/><Relationship Id="rId304" Type="http://schemas.openxmlformats.org/officeDocument/2006/relationships/customXml" Target="../ink/ink3740.xml"/><Relationship Id="rId346" Type="http://schemas.openxmlformats.org/officeDocument/2006/relationships/customXml" Target="../ink/ink3761.xml"/><Relationship Id="rId388" Type="http://schemas.openxmlformats.org/officeDocument/2006/relationships/customXml" Target="../ink/ink3782.xml"/><Relationship Id="rId85" Type="http://schemas.openxmlformats.org/officeDocument/2006/relationships/image" Target="../media/image3555.png"/><Relationship Id="rId150" Type="http://schemas.openxmlformats.org/officeDocument/2006/relationships/customXml" Target="../ink/ink3663.xml"/><Relationship Id="rId192" Type="http://schemas.openxmlformats.org/officeDocument/2006/relationships/customXml" Target="../ink/ink3684.xml"/><Relationship Id="rId206" Type="http://schemas.openxmlformats.org/officeDocument/2006/relationships/customXml" Target="../ink/ink3691.xml"/><Relationship Id="rId413" Type="http://schemas.openxmlformats.org/officeDocument/2006/relationships/image" Target="../media/image3718.png"/><Relationship Id="rId248" Type="http://schemas.openxmlformats.org/officeDocument/2006/relationships/customXml" Target="../ink/ink3712.xml"/><Relationship Id="rId455" Type="http://schemas.openxmlformats.org/officeDocument/2006/relationships/image" Target="../media/image3739.png"/><Relationship Id="rId12" Type="http://schemas.openxmlformats.org/officeDocument/2006/relationships/customXml" Target="../ink/ink3594.xml"/><Relationship Id="rId108" Type="http://schemas.openxmlformats.org/officeDocument/2006/relationships/customXml" Target="../ink/ink3642.xml"/><Relationship Id="rId315" Type="http://schemas.openxmlformats.org/officeDocument/2006/relationships/image" Target="../media/image3670.png"/><Relationship Id="rId357" Type="http://schemas.openxmlformats.org/officeDocument/2006/relationships/image" Target="../media/image3690.png"/><Relationship Id="rId54" Type="http://schemas.openxmlformats.org/officeDocument/2006/relationships/customXml" Target="../ink/ink3615.xml"/><Relationship Id="rId96" Type="http://schemas.openxmlformats.org/officeDocument/2006/relationships/customXml" Target="../ink/ink3636.xml"/><Relationship Id="rId161" Type="http://schemas.openxmlformats.org/officeDocument/2006/relationships/image" Target="../media/image3593.png"/><Relationship Id="rId217" Type="http://schemas.openxmlformats.org/officeDocument/2006/relationships/image" Target="../media/image3621.png"/><Relationship Id="rId399" Type="http://schemas.openxmlformats.org/officeDocument/2006/relationships/image" Target="../media/image3711.png"/><Relationship Id="rId259" Type="http://schemas.openxmlformats.org/officeDocument/2006/relationships/image" Target="../media/image3642.png"/><Relationship Id="rId424" Type="http://schemas.openxmlformats.org/officeDocument/2006/relationships/customXml" Target="../ink/ink3800.xml"/><Relationship Id="rId23" Type="http://schemas.openxmlformats.org/officeDocument/2006/relationships/image" Target="../media/image3524.png"/><Relationship Id="rId119" Type="http://schemas.openxmlformats.org/officeDocument/2006/relationships/image" Target="../media/image3572.png"/><Relationship Id="rId270" Type="http://schemas.openxmlformats.org/officeDocument/2006/relationships/customXml" Target="../ink/ink3723.xml"/><Relationship Id="rId326" Type="http://schemas.openxmlformats.org/officeDocument/2006/relationships/customXml" Target="../ink/ink3751.xml"/><Relationship Id="rId65" Type="http://schemas.openxmlformats.org/officeDocument/2006/relationships/image" Target="../media/image3545.png"/><Relationship Id="rId130" Type="http://schemas.openxmlformats.org/officeDocument/2006/relationships/customXml" Target="../ink/ink3653.xml"/><Relationship Id="rId368" Type="http://schemas.openxmlformats.org/officeDocument/2006/relationships/customXml" Target="../ink/ink3772.xml"/><Relationship Id="rId172" Type="http://schemas.openxmlformats.org/officeDocument/2006/relationships/customXml" Target="../ink/ink3674.xml"/><Relationship Id="rId228" Type="http://schemas.openxmlformats.org/officeDocument/2006/relationships/customXml" Target="../ink/ink3702.xml"/><Relationship Id="rId435" Type="http://schemas.openxmlformats.org/officeDocument/2006/relationships/image" Target="../media/image3729.png"/><Relationship Id="rId281" Type="http://schemas.openxmlformats.org/officeDocument/2006/relationships/image" Target="../media/image3653.png"/><Relationship Id="rId337" Type="http://schemas.openxmlformats.org/officeDocument/2006/relationships/image" Target="../media/image3681.png"/><Relationship Id="rId34" Type="http://schemas.openxmlformats.org/officeDocument/2006/relationships/customXml" Target="../ink/ink3605.xml"/><Relationship Id="rId76" Type="http://schemas.openxmlformats.org/officeDocument/2006/relationships/customXml" Target="../ink/ink3626.xml"/><Relationship Id="rId141" Type="http://schemas.openxmlformats.org/officeDocument/2006/relationships/image" Target="../media/image3583.png"/><Relationship Id="rId379" Type="http://schemas.openxmlformats.org/officeDocument/2006/relationships/image" Target="../media/image3701.png"/><Relationship Id="rId7" Type="http://schemas.openxmlformats.org/officeDocument/2006/relationships/image" Target="../media/image35160.png"/><Relationship Id="rId183" Type="http://schemas.openxmlformats.org/officeDocument/2006/relationships/image" Target="../media/image3604.png"/><Relationship Id="rId239" Type="http://schemas.openxmlformats.org/officeDocument/2006/relationships/image" Target="../media/image3632.png"/><Relationship Id="rId390" Type="http://schemas.openxmlformats.org/officeDocument/2006/relationships/customXml" Target="../ink/ink3783.xml"/><Relationship Id="rId404" Type="http://schemas.openxmlformats.org/officeDocument/2006/relationships/customXml" Target="../ink/ink3790.xml"/><Relationship Id="rId446" Type="http://schemas.openxmlformats.org/officeDocument/2006/relationships/customXml" Target="../ink/ink3811.xml"/><Relationship Id="rId250" Type="http://schemas.openxmlformats.org/officeDocument/2006/relationships/customXml" Target="../ink/ink3713.xml"/><Relationship Id="rId292" Type="http://schemas.openxmlformats.org/officeDocument/2006/relationships/customXml" Target="../ink/ink3734.xml"/><Relationship Id="rId306" Type="http://schemas.openxmlformats.org/officeDocument/2006/relationships/customXml" Target="../ink/ink3741.xml"/><Relationship Id="rId45" Type="http://schemas.openxmlformats.org/officeDocument/2006/relationships/image" Target="../media/image3535.png"/><Relationship Id="rId87" Type="http://schemas.openxmlformats.org/officeDocument/2006/relationships/image" Target="../media/image3556.png"/><Relationship Id="rId110" Type="http://schemas.openxmlformats.org/officeDocument/2006/relationships/customXml" Target="../ink/ink3643.xml"/><Relationship Id="rId348" Type="http://schemas.openxmlformats.org/officeDocument/2006/relationships/customXml" Target="../ink/ink3762.xml"/><Relationship Id="rId152" Type="http://schemas.openxmlformats.org/officeDocument/2006/relationships/customXml" Target="../ink/ink3664.xml"/><Relationship Id="rId194" Type="http://schemas.openxmlformats.org/officeDocument/2006/relationships/customXml" Target="../ink/ink3685.xml"/><Relationship Id="rId208" Type="http://schemas.openxmlformats.org/officeDocument/2006/relationships/customXml" Target="../ink/ink3692.xml"/><Relationship Id="rId415" Type="http://schemas.openxmlformats.org/officeDocument/2006/relationships/image" Target="../media/image3719.png"/><Relationship Id="rId457" Type="http://schemas.openxmlformats.org/officeDocument/2006/relationships/image" Target="../media/image3740.png"/><Relationship Id="rId261" Type="http://schemas.openxmlformats.org/officeDocument/2006/relationships/image" Target="../media/image3643.png"/><Relationship Id="rId14" Type="http://schemas.openxmlformats.org/officeDocument/2006/relationships/customXml" Target="../ink/ink3595.xml"/><Relationship Id="rId56" Type="http://schemas.openxmlformats.org/officeDocument/2006/relationships/customXml" Target="../ink/ink3616.xml"/><Relationship Id="rId317" Type="http://schemas.openxmlformats.org/officeDocument/2006/relationships/image" Target="../media/image3671.png"/><Relationship Id="rId359" Type="http://schemas.openxmlformats.org/officeDocument/2006/relationships/image" Target="../media/image3691.png"/><Relationship Id="rId98" Type="http://schemas.openxmlformats.org/officeDocument/2006/relationships/customXml" Target="../ink/ink3637.xml"/><Relationship Id="rId121" Type="http://schemas.openxmlformats.org/officeDocument/2006/relationships/image" Target="../media/image3573.png"/><Relationship Id="rId163" Type="http://schemas.openxmlformats.org/officeDocument/2006/relationships/image" Target="../media/image3594.png"/><Relationship Id="rId219" Type="http://schemas.openxmlformats.org/officeDocument/2006/relationships/image" Target="../media/image3622.png"/><Relationship Id="rId370" Type="http://schemas.openxmlformats.org/officeDocument/2006/relationships/customXml" Target="../ink/ink3773.xml"/><Relationship Id="rId426" Type="http://schemas.openxmlformats.org/officeDocument/2006/relationships/customXml" Target="../ink/ink3801.xml"/><Relationship Id="rId230" Type="http://schemas.openxmlformats.org/officeDocument/2006/relationships/customXml" Target="../ink/ink3703.xml"/><Relationship Id="rId25" Type="http://schemas.openxmlformats.org/officeDocument/2006/relationships/image" Target="../media/image3525.png"/><Relationship Id="rId67" Type="http://schemas.openxmlformats.org/officeDocument/2006/relationships/image" Target="../media/image3546.png"/><Relationship Id="rId272" Type="http://schemas.openxmlformats.org/officeDocument/2006/relationships/customXml" Target="../ink/ink3724.xml"/><Relationship Id="rId328" Type="http://schemas.openxmlformats.org/officeDocument/2006/relationships/customXml" Target="../ink/ink3752.xml"/><Relationship Id="rId132" Type="http://schemas.openxmlformats.org/officeDocument/2006/relationships/customXml" Target="../ink/ink3654.xml"/><Relationship Id="rId174" Type="http://schemas.openxmlformats.org/officeDocument/2006/relationships/customXml" Target="../ink/ink3675.xml"/><Relationship Id="rId381" Type="http://schemas.openxmlformats.org/officeDocument/2006/relationships/image" Target="../media/image3702.png"/><Relationship Id="rId241" Type="http://schemas.openxmlformats.org/officeDocument/2006/relationships/image" Target="../media/image3633.png"/><Relationship Id="rId437" Type="http://schemas.openxmlformats.org/officeDocument/2006/relationships/image" Target="../media/image3730.png"/><Relationship Id="rId36" Type="http://schemas.openxmlformats.org/officeDocument/2006/relationships/customXml" Target="../ink/ink3606.xml"/><Relationship Id="rId283" Type="http://schemas.openxmlformats.org/officeDocument/2006/relationships/image" Target="../media/image3654.png"/><Relationship Id="rId339" Type="http://schemas.openxmlformats.org/officeDocument/2006/relationships/image" Target="../media/image3682.png"/><Relationship Id="rId78" Type="http://schemas.openxmlformats.org/officeDocument/2006/relationships/customXml" Target="../ink/ink3627.xml"/><Relationship Id="rId101" Type="http://schemas.openxmlformats.org/officeDocument/2006/relationships/image" Target="../media/image3563.png"/><Relationship Id="rId143" Type="http://schemas.openxmlformats.org/officeDocument/2006/relationships/image" Target="../media/image3584.png"/><Relationship Id="rId185" Type="http://schemas.openxmlformats.org/officeDocument/2006/relationships/image" Target="../media/image3605.png"/><Relationship Id="rId350" Type="http://schemas.openxmlformats.org/officeDocument/2006/relationships/customXml" Target="../ink/ink3763.xml"/><Relationship Id="rId406" Type="http://schemas.openxmlformats.org/officeDocument/2006/relationships/customXml" Target="../ink/ink3791.xml"/><Relationship Id="rId9" Type="http://schemas.openxmlformats.org/officeDocument/2006/relationships/image" Target="../media/image3517.png"/><Relationship Id="rId210" Type="http://schemas.openxmlformats.org/officeDocument/2006/relationships/customXml" Target="../ink/ink3693.xml"/><Relationship Id="rId392" Type="http://schemas.openxmlformats.org/officeDocument/2006/relationships/customXml" Target="../ink/ink3784.xml"/><Relationship Id="rId448" Type="http://schemas.openxmlformats.org/officeDocument/2006/relationships/customXml" Target="../ink/ink3812.xml"/><Relationship Id="rId252" Type="http://schemas.openxmlformats.org/officeDocument/2006/relationships/customXml" Target="../ink/ink3714.xml"/><Relationship Id="rId294" Type="http://schemas.openxmlformats.org/officeDocument/2006/relationships/customXml" Target="../ink/ink3735.xml"/><Relationship Id="rId308" Type="http://schemas.openxmlformats.org/officeDocument/2006/relationships/customXml" Target="../ink/ink3742.xml"/><Relationship Id="rId47" Type="http://schemas.openxmlformats.org/officeDocument/2006/relationships/image" Target="../media/image3536.png"/><Relationship Id="rId89" Type="http://schemas.openxmlformats.org/officeDocument/2006/relationships/image" Target="../media/image3557.png"/><Relationship Id="rId112" Type="http://schemas.openxmlformats.org/officeDocument/2006/relationships/customXml" Target="../ink/ink3644.xml"/><Relationship Id="rId154" Type="http://schemas.openxmlformats.org/officeDocument/2006/relationships/customXml" Target="../ink/ink3665.xml"/><Relationship Id="rId361" Type="http://schemas.openxmlformats.org/officeDocument/2006/relationships/image" Target="../media/image3692.png"/><Relationship Id="rId196" Type="http://schemas.openxmlformats.org/officeDocument/2006/relationships/customXml" Target="../ink/ink3686.xml"/><Relationship Id="rId417" Type="http://schemas.openxmlformats.org/officeDocument/2006/relationships/image" Target="../media/image3720.png"/><Relationship Id="rId459" Type="http://schemas.openxmlformats.org/officeDocument/2006/relationships/image" Target="../media/image3741.png"/><Relationship Id="rId16" Type="http://schemas.openxmlformats.org/officeDocument/2006/relationships/customXml" Target="../ink/ink3596.xml"/><Relationship Id="rId221" Type="http://schemas.openxmlformats.org/officeDocument/2006/relationships/image" Target="../media/image3623.png"/><Relationship Id="rId263" Type="http://schemas.openxmlformats.org/officeDocument/2006/relationships/image" Target="../media/image3644.png"/><Relationship Id="rId319" Type="http://schemas.openxmlformats.org/officeDocument/2006/relationships/image" Target="../media/image3672.png"/><Relationship Id="rId58" Type="http://schemas.openxmlformats.org/officeDocument/2006/relationships/customXml" Target="../ink/ink3617.xml"/><Relationship Id="rId123" Type="http://schemas.openxmlformats.org/officeDocument/2006/relationships/image" Target="../media/image3574.png"/><Relationship Id="rId330" Type="http://schemas.openxmlformats.org/officeDocument/2006/relationships/customXml" Target="../ink/ink3753.xml"/><Relationship Id="rId165" Type="http://schemas.openxmlformats.org/officeDocument/2006/relationships/image" Target="../media/image3595.png"/><Relationship Id="rId372" Type="http://schemas.openxmlformats.org/officeDocument/2006/relationships/customXml" Target="../ink/ink3774.xml"/><Relationship Id="rId428" Type="http://schemas.openxmlformats.org/officeDocument/2006/relationships/customXml" Target="../ink/ink3802.xml"/><Relationship Id="rId232" Type="http://schemas.openxmlformats.org/officeDocument/2006/relationships/customXml" Target="../ink/ink3704.xml"/><Relationship Id="rId274" Type="http://schemas.openxmlformats.org/officeDocument/2006/relationships/customXml" Target="../ink/ink3725.xml"/><Relationship Id="rId27" Type="http://schemas.openxmlformats.org/officeDocument/2006/relationships/image" Target="../media/image3526.png"/><Relationship Id="rId69" Type="http://schemas.openxmlformats.org/officeDocument/2006/relationships/image" Target="../media/image3547.png"/><Relationship Id="rId134" Type="http://schemas.openxmlformats.org/officeDocument/2006/relationships/customXml" Target="../ink/ink3655.xml"/><Relationship Id="rId80" Type="http://schemas.openxmlformats.org/officeDocument/2006/relationships/customXml" Target="../ink/ink3628.xml"/><Relationship Id="rId176" Type="http://schemas.openxmlformats.org/officeDocument/2006/relationships/customXml" Target="../ink/ink3676.xml"/><Relationship Id="rId341" Type="http://schemas.openxmlformats.org/officeDocument/2006/relationships/image" Target="../media/image166.png"/><Relationship Id="rId383" Type="http://schemas.openxmlformats.org/officeDocument/2006/relationships/image" Target="../media/image3703.png"/><Relationship Id="rId439" Type="http://schemas.openxmlformats.org/officeDocument/2006/relationships/image" Target="../media/image3731.png"/><Relationship Id="rId201" Type="http://schemas.openxmlformats.org/officeDocument/2006/relationships/image" Target="../media/image3613.png"/><Relationship Id="rId243" Type="http://schemas.openxmlformats.org/officeDocument/2006/relationships/image" Target="../media/image3634.png"/><Relationship Id="rId285" Type="http://schemas.openxmlformats.org/officeDocument/2006/relationships/image" Target="../media/image3655.png"/><Relationship Id="rId450" Type="http://schemas.openxmlformats.org/officeDocument/2006/relationships/customXml" Target="../ink/ink3813.xml"/><Relationship Id="rId38" Type="http://schemas.openxmlformats.org/officeDocument/2006/relationships/customXml" Target="../ink/ink3607.xml"/><Relationship Id="rId103" Type="http://schemas.openxmlformats.org/officeDocument/2006/relationships/image" Target="../media/image3564.png"/><Relationship Id="rId310" Type="http://schemas.openxmlformats.org/officeDocument/2006/relationships/customXml" Target="../ink/ink3743.xml"/><Relationship Id="rId91" Type="http://schemas.openxmlformats.org/officeDocument/2006/relationships/image" Target="../media/image3558.png"/><Relationship Id="rId145" Type="http://schemas.openxmlformats.org/officeDocument/2006/relationships/image" Target="../media/image3585.png"/><Relationship Id="rId187" Type="http://schemas.openxmlformats.org/officeDocument/2006/relationships/image" Target="../media/image3606.png"/><Relationship Id="rId352" Type="http://schemas.openxmlformats.org/officeDocument/2006/relationships/customXml" Target="../ink/ink3764.xml"/><Relationship Id="rId394" Type="http://schemas.openxmlformats.org/officeDocument/2006/relationships/customXml" Target="../ink/ink3785.xml"/><Relationship Id="rId408" Type="http://schemas.openxmlformats.org/officeDocument/2006/relationships/customXml" Target="../ink/ink3792.xml"/><Relationship Id="rId212" Type="http://schemas.openxmlformats.org/officeDocument/2006/relationships/customXml" Target="../ink/ink3694.xml"/><Relationship Id="rId254" Type="http://schemas.openxmlformats.org/officeDocument/2006/relationships/customXml" Target="../ink/ink3715.xml"/><Relationship Id="rId49" Type="http://schemas.openxmlformats.org/officeDocument/2006/relationships/image" Target="../media/image3537.png"/><Relationship Id="rId114" Type="http://schemas.openxmlformats.org/officeDocument/2006/relationships/customXml" Target="../ink/ink3645.xml"/><Relationship Id="rId296" Type="http://schemas.openxmlformats.org/officeDocument/2006/relationships/customXml" Target="../ink/ink3736.xml"/><Relationship Id="rId60" Type="http://schemas.openxmlformats.org/officeDocument/2006/relationships/customXml" Target="../ink/ink3618.xml"/><Relationship Id="rId156" Type="http://schemas.openxmlformats.org/officeDocument/2006/relationships/customXml" Target="../ink/ink3666.xml"/><Relationship Id="rId198" Type="http://schemas.openxmlformats.org/officeDocument/2006/relationships/customXml" Target="../ink/ink3687.xml"/><Relationship Id="rId321" Type="http://schemas.openxmlformats.org/officeDocument/2006/relationships/image" Target="../media/image3673.png"/><Relationship Id="rId363" Type="http://schemas.openxmlformats.org/officeDocument/2006/relationships/image" Target="../media/image3693.png"/><Relationship Id="rId419" Type="http://schemas.openxmlformats.org/officeDocument/2006/relationships/image" Target="../media/image3721.png"/><Relationship Id="rId223" Type="http://schemas.openxmlformats.org/officeDocument/2006/relationships/image" Target="../media/image3624.png"/><Relationship Id="rId430" Type="http://schemas.openxmlformats.org/officeDocument/2006/relationships/customXml" Target="../ink/ink3803.xml"/><Relationship Id="rId18" Type="http://schemas.openxmlformats.org/officeDocument/2006/relationships/customXml" Target="../ink/ink3597.xml"/><Relationship Id="rId265" Type="http://schemas.openxmlformats.org/officeDocument/2006/relationships/image" Target="../media/image3645.png"/><Relationship Id="rId125" Type="http://schemas.openxmlformats.org/officeDocument/2006/relationships/image" Target="../media/image3575.png"/><Relationship Id="rId167" Type="http://schemas.openxmlformats.org/officeDocument/2006/relationships/image" Target="../media/image3596.png"/><Relationship Id="rId332" Type="http://schemas.openxmlformats.org/officeDocument/2006/relationships/customXml" Target="../ink/ink3754.xml"/><Relationship Id="rId374" Type="http://schemas.openxmlformats.org/officeDocument/2006/relationships/customXml" Target="../ink/ink3775.xml"/><Relationship Id="rId71" Type="http://schemas.openxmlformats.org/officeDocument/2006/relationships/image" Target="../media/image3548.png"/><Relationship Id="rId234" Type="http://schemas.openxmlformats.org/officeDocument/2006/relationships/customXml" Target="../ink/ink3705.xml"/><Relationship Id="rId2" Type="http://schemas.openxmlformats.org/officeDocument/2006/relationships/customXml" Target="../ink/ink3589.xml"/><Relationship Id="rId29" Type="http://schemas.openxmlformats.org/officeDocument/2006/relationships/image" Target="../media/image3527.png"/><Relationship Id="rId255" Type="http://schemas.openxmlformats.org/officeDocument/2006/relationships/image" Target="../media/image3640.png"/><Relationship Id="rId276" Type="http://schemas.openxmlformats.org/officeDocument/2006/relationships/customXml" Target="../ink/ink3726.xml"/><Relationship Id="rId297" Type="http://schemas.openxmlformats.org/officeDocument/2006/relationships/image" Target="../media/image3661.png"/><Relationship Id="rId441" Type="http://schemas.openxmlformats.org/officeDocument/2006/relationships/image" Target="../media/image3732.png"/><Relationship Id="rId40" Type="http://schemas.openxmlformats.org/officeDocument/2006/relationships/customXml" Target="../ink/ink3608.xml"/><Relationship Id="rId115" Type="http://schemas.openxmlformats.org/officeDocument/2006/relationships/image" Target="../media/image3570.png"/><Relationship Id="rId136" Type="http://schemas.openxmlformats.org/officeDocument/2006/relationships/customXml" Target="../ink/ink3656.xml"/><Relationship Id="rId157" Type="http://schemas.openxmlformats.org/officeDocument/2006/relationships/image" Target="../media/image3591.png"/><Relationship Id="rId178" Type="http://schemas.openxmlformats.org/officeDocument/2006/relationships/customXml" Target="../ink/ink3677.xml"/><Relationship Id="rId301" Type="http://schemas.openxmlformats.org/officeDocument/2006/relationships/image" Target="../media/image3663.png"/><Relationship Id="rId322" Type="http://schemas.openxmlformats.org/officeDocument/2006/relationships/customXml" Target="../ink/ink3749.xml"/><Relationship Id="rId343" Type="http://schemas.openxmlformats.org/officeDocument/2006/relationships/image" Target="../media/image3683.png"/><Relationship Id="rId364" Type="http://schemas.openxmlformats.org/officeDocument/2006/relationships/customXml" Target="../ink/ink3770.xml"/><Relationship Id="rId61" Type="http://schemas.openxmlformats.org/officeDocument/2006/relationships/image" Target="../media/image3543.png"/><Relationship Id="rId82" Type="http://schemas.openxmlformats.org/officeDocument/2006/relationships/customXml" Target="../ink/ink3629.xml"/><Relationship Id="rId199" Type="http://schemas.openxmlformats.org/officeDocument/2006/relationships/image" Target="../media/image3612.png"/><Relationship Id="rId203" Type="http://schemas.openxmlformats.org/officeDocument/2006/relationships/image" Target="../media/image3614.png"/><Relationship Id="rId385" Type="http://schemas.openxmlformats.org/officeDocument/2006/relationships/image" Target="../media/image3704.png"/><Relationship Id="rId19" Type="http://schemas.openxmlformats.org/officeDocument/2006/relationships/image" Target="../media/image3522.png"/><Relationship Id="rId224" Type="http://schemas.openxmlformats.org/officeDocument/2006/relationships/customXml" Target="../ink/ink3700.xml"/><Relationship Id="rId245" Type="http://schemas.openxmlformats.org/officeDocument/2006/relationships/image" Target="../media/image3635.png"/><Relationship Id="rId266" Type="http://schemas.openxmlformats.org/officeDocument/2006/relationships/customXml" Target="../ink/ink3721.xml"/><Relationship Id="rId287" Type="http://schemas.openxmlformats.org/officeDocument/2006/relationships/image" Target="../media/image3656.png"/><Relationship Id="rId410" Type="http://schemas.openxmlformats.org/officeDocument/2006/relationships/customXml" Target="../ink/ink3793.xml"/><Relationship Id="rId431" Type="http://schemas.openxmlformats.org/officeDocument/2006/relationships/image" Target="../media/image3727.png"/><Relationship Id="rId452" Type="http://schemas.openxmlformats.org/officeDocument/2006/relationships/customXml" Target="../ink/ink3814.xml"/><Relationship Id="rId30" Type="http://schemas.openxmlformats.org/officeDocument/2006/relationships/customXml" Target="../ink/ink3603.xml"/><Relationship Id="rId105" Type="http://schemas.openxmlformats.org/officeDocument/2006/relationships/image" Target="../media/image3565.png"/><Relationship Id="rId126" Type="http://schemas.openxmlformats.org/officeDocument/2006/relationships/customXml" Target="../ink/ink3651.xml"/><Relationship Id="rId147" Type="http://schemas.openxmlformats.org/officeDocument/2006/relationships/image" Target="../media/image3586.png"/><Relationship Id="rId168" Type="http://schemas.openxmlformats.org/officeDocument/2006/relationships/customXml" Target="../ink/ink3672.xml"/><Relationship Id="rId312" Type="http://schemas.openxmlformats.org/officeDocument/2006/relationships/customXml" Target="../ink/ink3744.xml"/><Relationship Id="rId333" Type="http://schemas.openxmlformats.org/officeDocument/2006/relationships/image" Target="../media/image3679.png"/><Relationship Id="rId354" Type="http://schemas.openxmlformats.org/officeDocument/2006/relationships/customXml" Target="../ink/ink3765.xml"/><Relationship Id="rId51" Type="http://schemas.openxmlformats.org/officeDocument/2006/relationships/image" Target="../media/image3538.png"/><Relationship Id="rId72" Type="http://schemas.openxmlformats.org/officeDocument/2006/relationships/customXml" Target="../ink/ink3624.xml"/><Relationship Id="rId93" Type="http://schemas.openxmlformats.org/officeDocument/2006/relationships/image" Target="../media/image3559.png"/><Relationship Id="rId189" Type="http://schemas.openxmlformats.org/officeDocument/2006/relationships/image" Target="../media/image3607.png"/><Relationship Id="rId375" Type="http://schemas.openxmlformats.org/officeDocument/2006/relationships/image" Target="../media/image3699.png"/><Relationship Id="rId396" Type="http://schemas.openxmlformats.org/officeDocument/2006/relationships/customXml" Target="../ink/ink3786.xml"/><Relationship Id="rId3" Type="http://schemas.openxmlformats.org/officeDocument/2006/relationships/image" Target="../media/image35140.png"/><Relationship Id="rId214" Type="http://schemas.openxmlformats.org/officeDocument/2006/relationships/customXml" Target="../ink/ink3695.xml"/><Relationship Id="rId235" Type="http://schemas.openxmlformats.org/officeDocument/2006/relationships/image" Target="../media/image3630.png"/><Relationship Id="rId256" Type="http://schemas.openxmlformats.org/officeDocument/2006/relationships/customXml" Target="../ink/ink3716.xml"/><Relationship Id="rId277" Type="http://schemas.openxmlformats.org/officeDocument/2006/relationships/image" Target="../media/image3651.png"/><Relationship Id="rId298" Type="http://schemas.openxmlformats.org/officeDocument/2006/relationships/customXml" Target="../ink/ink3737.xml"/><Relationship Id="rId400" Type="http://schemas.openxmlformats.org/officeDocument/2006/relationships/customXml" Target="../ink/ink3788.xml"/><Relationship Id="rId421" Type="http://schemas.openxmlformats.org/officeDocument/2006/relationships/image" Target="../media/image3722.png"/><Relationship Id="rId442" Type="http://schemas.openxmlformats.org/officeDocument/2006/relationships/customXml" Target="../ink/ink3809.xml"/><Relationship Id="rId116" Type="http://schemas.openxmlformats.org/officeDocument/2006/relationships/customXml" Target="../ink/ink3646.xml"/><Relationship Id="rId137" Type="http://schemas.openxmlformats.org/officeDocument/2006/relationships/image" Target="../media/image3581.png"/><Relationship Id="rId158" Type="http://schemas.openxmlformats.org/officeDocument/2006/relationships/customXml" Target="../ink/ink3667.xml"/><Relationship Id="rId302" Type="http://schemas.openxmlformats.org/officeDocument/2006/relationships/customXml" Target="../ink/ink3739.xml"/><Relationship Id="rId323" Type="http://schemas.openxmlformats.org/officeDocument/2006/relationships/image" Target="../media/image3674.png"/><Relationship Id="rId344" Type="http://schemas.openxmlformats.org/officeDocument/2006/relationships/customXml" Target="../ink/ink3760.xml"/><Relationship Id="rId20" Type="http://schemas.openxmlformats.org/officeDocument/2006/relationships/customXml" Target="../ink/ink3598.xml"/><Relationship Id="rId41" Type="http://schemas.openxmlformats.org/officeDocument/2006/relationships/image" Target="../media/image3533.png"/><Relationship Id="rId62" Type="http://schemas.openxmlformats.org/officeDocument/2006/relationships/customXml" Target="../ink/ink3619.xml"/><Relationship Id="rId83" Type="http://schemas.openxmlformats.org/officeDocument/2006/relationships/image" Target="../media/image3554.png"/><Relationship Id="rId179" Type="http://schemas.openxmlformats.org/officeDocument/2006/relationships/image" Target="../media/image3602.png"/><Relationship Id="rId365" Type="http://schemas.openxmlformats.org/officeDocument/2006/relationships/image" Target="../media/image3694.png"/><Relationship Id="rId386" Type="http://schemas.openxmlformats.org/officeDocument/2006/relationships/customXml" Target="../ink/ink3781.xml"/><Relationship Id="rId190" Type="http://schemas.openxmlformats.org/officeDocument/2006/relationships/customXml" Target="../ink/ink3683.xml"/><Relationship Id="rId204" Type="http://schemas.openxmlformats.org/officeDocument/2006/relationships/customXml" Target="../ink/ink3690.xml"/><Relationship Id="rId225" Type="http://schemas.openxmlformats.org/officeDocument/2006/relationships/image" Target="../media/image3625.png"/><Relationship Id="rId246" Type="http://schemas.openxmlformats.org/officeDocument/2006/relationships/customXml" Target="../ink/ink3711.xml"/><Relationship Id="rId267" Type="http://schemas.openxmlformats.org/officeDocument/2006/relationships/image" Target="../media/image3646.png"/><Relationship Id="rId288" Type="http://schemas.openxmlformats.org/officeDocument/2006/relationships/customXml" Target="../ink/ink3732.xml"/><Relationship Id="rId411" Type="http://schemas.openxmlformats.org/officeDocument/2006/relationships/image" Target="../media/image3717.png"/><Relationship Id="rId432" Type="http://schemas.openxmlformats.org/officeDocument/2006/relationships/customXml" Target="../ink/ink3804.xml"/><Relationship Id="rId453" Type="http://schemas.openxmlformats.org/officeDocument/2006/relationships/image" Target="../media/image3738.png"/><Relationship Id="rId106" Type="http://schemas.openxmlformats.org/officeDocument/2006/relationships/customXml" Target="../ink/ink3641.xml"/><Relationship Id="rId127" Type="http://schemas.openxmlformats.org/officeDocument/2006/relationships/image" Target="../media/image3576.png"/><Relationship Id="rId313" Type="http://schemas.openxmlformats.org/officeDocument/2006/relationships/image" Target="../media/image3669.png"/><Relationship Id="rId10" Type="http://schemas.openxmlformats.org/officeDocument/2006/relationships/customXml" Target="../ink/ink3593.xml"/><Relationship Id="rId31" Type="http://schemas.openxmlformats.org/officeDocument/2006/relationships/image" Target="../media/image3528.png"/><Relationship Id="rId52" Type="http://schemas.openxmlformats.org/officeDocument/2006/relationships/customXml" Target="../ink/ink3614.xml"/><Relationship Id="rId73" Type="http://schemas.openxmlformats.org/officeDocument/2006/relationships/image" Target="../media/image3549.png"/><Relationship Id="rId94" Type="http://schemas.openxmlformats.org/officeDocument/2006/relationships/customXml" Target="../ink/ink3635.xml"/><Relationship Id="rId148" Type="http://schemas.openxmlformats.org/officeDocument/2006/relationships/customXml" Target="../ink/ink3662.xml"/><Relationship Id="rId169" Type="http://schemas.openxmlformats.org/officeDocument/2006/relationships/image" Target="../media/image3597.png"/><Relationship Id="rId334" Type="http://schemas.openxmlformats.org/officeDocument/2006/relationships/customXml" Target="../ink/ink3755.xml"/><Relationship Id="rId355" Type="http://schemas.openxmlformats.org/officeDocument/2006/relationships/image" Target="../media/image3689.png"/><Relationship Id="rId376" Type="http://schemas.openxmlformats.org/officeDocument/2006/relationships/customXml" Target="../ink/ink3776.xml"/><Relationship Id="rId397" Type="http://schemas.openxmlformats.org/officeDocument/2006/relationships/image" Target="../media/image3710.png"/><Relationship Id="rId4" Type="http://schemas.openxmlformats.org/officeDocument/2006/relationships/customXml" Target="../ink/ink3590.xml"/><Relationship Id="rId180" Type="http://schemas.openxmlformats.org/officeDocument/2006/relationships/customXml" Target="../ink/ink3678.xml"/><Relationship Id="rId215" Type="http://schemas.openxmlformats.org/officeDocument/2006/relationships/image" Target="../media/image3620.png"/><Relationship Id="rId236" Type="http://schemas.openxmlformats.org/officeDocument/2006/relationships/customXml" Target="../ink/ink3706.xml"/><Relationship Id="rId257" Type="http://schemas.openxmlformats.org/officeDocument/2006/relationships/image" Target="../media/image3641.png"/><Relationship Id="rId278" Type="http://schemas.openxmlformats.org/officeDocument/2006/relationships/customXml" Target="../ink/ink3727.xml"/><Relationship Id="rId401" Type="http://schemas.openxmlformats.org/officeDocument/2006/relationships/image" Target="../media/image3712.png"/><Relationship Id="rId422" Type="http://schemas.openxmlformats.org/officeDocument/2006/relationships/customXml" Target="../ink/ink3799.xml"/><Relationship Id="rId443" Type="http://schemas.openxmlformats.org/officeDocument/2006/relationships/image" Target="../media/image3733.png"/><Relationship Id="rId303" Type="http://schemas.openxmlformats.org/officeDocument/2006/relationships/image" Target="../media/image3664.png"/><Relationship Id="rId42" Type="http://schemas.openxmlformats.org/officeDocument/2006/relationships/customXml" Target="../ink/ink3609.xml"/><Relationship Id="rId84" Type="http://schemas.openxmlformats.org/officeDocument/2006/relationships/customXml" Target="../ink/ink3630.xml"/><Relationship Id="rId138" Type="http://schemas.openxmlformats.org/officeDocument/2006/relationships/customXml" Target="../ink/ink3657.xml"/><Relationship Id="rId345" Type="http://schemas.openxmlformats.org/officeDocument/2006/relationships/image" Target="../media/image3684.png"/><Relationship Id="rId387" Type="http://schemas.openxmlformats.org/officeDocument/2006/relationships/image" Target="../media/image3705.png"/><Relationship Id="rId191" Type="http://schemas.openxmlformats.org/officeDocument/2006/relationships/image" Target="../media/image3608.png"/><Relationship Id="rId205" Type="http://schemas.openxmlformats.org/officeDocument/2006/relationships/image" Target="../media/image3615.png"/><Relationship Id="rId247" Type="http://schemas.openxmlformats.org/officeDocument/2006/relationships/image" Target="../media/image3636.png"/><Relationship Id="rId412" Type="http://schemas.openxmlformats.org/officeDocument/2006/relationships/customXml" Target="../ink/ink3794.xml"/><Relationship Id="rId107" Type="http://schemas.openxmlformats.org/officeDocument/2006/relationships/image" Target="../media/image3566.png"/><Relationship Id="rId289" Type="http://schemas.openxmlformats.org/officeDocument/2006/relationships/image" Target="../media/image3657.png"/><Relationship Id="rId454" Type="http://schemas.openxmlformats.org/officeDocument/2006/relationships/customXml" Target="../ink/ink3815.xml"/><Relationship Id="rId11" Type="http://schemas.openxmlformats.org/officeDocument/2006/relationships/image" Target="../media/image3518.png"/><Relationship Id="rId53" Type="http://schemas.openxmlformats.org/officeDocument/2006/relationships/image" Target="../media/image3539.png"/><Relationship Id="rId149" Type="http://schemas.openxmlformats.org/officeDocument/2006/relationships/image" Target="../media/image3587.png"/><Relationship Id="rId314" Type="http://schemas.openxmlformats.org/officeDocument/2006/relationships/customXml" Target="../ink/ink3745.xml"/><Relationship Id="rId356" Type="http://schemas.openxmlformats.org/officeDocument/2006/relationships/customXml" Target="../ink/ink3766.xml"/><Relationship Id="rId398" Type="http://schemas.openxmlformats.org/officeDocument/2006/relationships/customXml" Target="../ink/ink3787.xml"/><Relationship Id="rId95" Type="http://schemas.openxmlformats.org/officeDocument/2006/relationships/image" Target="../media/image3560.png"/><Relationship Id="rId160" Type="http://schemas.openxmlformats.org/officeDocument/2006/relationships/customXml" Target="../ink/ink3668.xml"/><Relationship Id="rId216" Type="http://schemas.openxmlformats.org/officeDocument/2006/relationships/customXml" Target="../ink/ink3696.xml"/><Relationship Id="rId423" Type="http://schemas.openxmlformats.org/officeDocument/2006/relationships/image" Target="../media/image3723.png"/><Relationship Id="rId258" Type="http://schemas.openxmlformats.org/officeDocument/2006/relationships/customXml" Target="../ink/ink3717.xml"/><Relationship Id="rId22" Type="http://schemas.openxmlformats.org/officeDocument/2006/relationships/customXml" Target="../ink/ink3599.xml"/><Relationship Id="rId64" Type="http://schemas.openxmlformats.org/officeDocument/2006/relationships/customXml" Target="../ink/ink3620.xml"/><Relationship Id="rId118" Type="http://schemas.openxmlformats.org/officeDocument/2006/relationships/customXml" Target="../ink/ink3647.xml"/><Relationship Id="rId325" Type="http://schemas.openxmlformats.org/officeDocument/2006/relationships/image" Target="../media/image3675.png"/><Relationship Id="rId367" Type="http://schemas.openxmlformats.org/officeDocument/2006/relationships/image" Target="../media/image3695.png"/><Relationship Id="rId171" Type="http://schemas.openxmlformats.org/officeDocument/2006/relationships/image" Target="../media/image3598.png"/><Relationship Id="rId227" Type="http://schemas.openxmlformats.org/officeDocument/2006/relationships/image" Target="../media/image3626.png"/><Relationship Id="rId269" Type="http://schemas.openxmlformats.org/officeDocument/2006/relationships/image" Target="../media/image3647.png"/><Relationship Id="rId434" Type="http://schemas.openxmlformats.org/officeDocument/2006/relationships/customXml" Target="../ink/ink3805.xml"/><Relationship Id="rId33" Type="http://schemas.openxmlformats.org/officeDocument/2006/relationships/image" Target="../media/image3529.png"/><Relationship Id="rId129" Type="http://schemas.openxmlformats.org/officeDocument/2006/relationships/image" Target="../media/image3577.png"/><Relationship Id="rId280" Type="http://schemas.openxmlformats.org/officeDocument/2006/relationships/customXml" Target="../ink/ink3728.xml"/><Relationship Id="rId336" Type="http://schemas.openxmlformats.org/officeDocument/2006/relationships/customXml" Target="../ink/ink3756.xml"/><Relationship Id="rId75" Type="http://schemas.openxmlformats.org/officeDocument/2006/relationships/image" Target="../media/image3550.png"/><Relationship Id="rId140" Type="http://schemas.openxmlformats.org/officeDocument/2006/relationships/customXml" Target="../ink/ink3658.xml"/><Relationship Id="rId182" Type="http://schemas.openxmlformats.org/officeDocument/2006/relationships/customXml" Target="../ink/ink3679.xml"/><Relationship Id="rId378" Type="http://schemas.openxmlformats.org/officeDocument/2006/relationships/customXml" Target="../ink/ink3777.xml"/><Relationship Id="rId403" Type="http://schemas.openxmlformats.org/officeDocument/2006/relationships/image" Target="../media/image3713.png"/><Relationship Id="rId6" Type="http://schemas.openxmlformats.org/officeDocument/2006/relationships/customXml" Target="../ink/ink3591.xml"/><Relationship Id="rId238" Type="http://schemas.openxmlformats.org/officeDocument/2006/relationships/customXml" Target="../ink/ink3707.xml"/><Relationship Id="rId445" Type="http://schemas.openxmlformats.org/officeDocument/2006/relationships/image" Target="../media/image3734.png"/><Relationship Id="rId291" Type="http://schemas.openxmlformats.org/officeDocument/2006/relationships/image" Target="../media/image3658.png"/><Relationship Id="rId305" Type="http://schemas.openxmlformats.org/officeDocument/2006/relationships/image" Target="../media/image3665.png"/><Relationship Id="rId347" Type="http://schemas.openxmlformats.org/officeDocument/2006/relationships/image" Target="../media/image3685.png"/><Relationship Id="rId44" Type="http://schemas.openxmlformats.org/officeDocument/2006/relationships/customXml" Target="../ink/ink3610.xml"/><Relationship Id="rId86" Type="http://schemas.openxmlformats.org/officeDocument/2006/relationships/customXml" Target="../ink/ink3631.xml"/><Relationship Id="rId151" Type="http://schemas.openxmlformats.org/officeDocument/2006/relationships/image" Target="../media/image3588.png"/><Relationship Id="rId389" Type="http://schemas.openxmlformats.org/officeDocument/2006/relationships/image" Target="../media/image3706.png"/><Relationship Id="rId193" Type="http://schemas.openxmlformats.org/officeDocument/2006/relationships/image" Target="../media/image3609.png"/><Relationship Id="rId207" Type="http://schemas.openxmlformats.org/officeDocument/2006/relationships/image" Target="../media/image3616.png"/><Relationship Id="rId249" Type="http://schemas.openxmlformats.org/officeDocument/2006/relationships/image" Target="../media/image3637.png"/><Relationship Id="rId414" Type="http://schemas.openxmlformats.org/officeDocument/2006/relationships/customXml" Target="../ink/ink3795.xml"/><Relationship Id="rId456" Type="http://schemas.openxmlformats.org/officeDocument/2006/relationships/customXml" Target="../ink/ink3816.xml"/><Relationship Id="rId13" Type="http://schemas.openxmlformats.org/officeDocument/2006/relationships/image" Target="../media/image3519.png"/><Relationship Id="rId109" Type="http://schemas.openxmlformats.org/officeDocument/2006/relationships/image" Target="../media/image3567.png"/><Relationship Id="rId260" Type="http://schemas.openxmlformats.org/officeDocument/2006/relationships/customXml" Target="../ink/ink3718.xml"/><Relationship Id="rId316" Type="http://schemas.openxmlformats.org/officeDocument/2006/relationships/customXml" Target="../ink/ink3746.xml"/><Relationship Id="rId55" Type="http://schemas.openxmlformats.org/officeDocument/2006/relationships/image" Target="../media/image3540.png"/><Relationship Id="rId97" Type="http://schemas.openxmlformats.org/officeDocument/2006/relationships/image" Target="../media/image3561.png"/><Relationship Id="rId120" Type="http://schemas.openxmlformats.org/officeDocument/2006/relationships/customXml" Target="../ink/ink3648.xml"/><Relationship Id="rId358" Type="http://schemas.openxmlformats.org/officeDocument/2006/relationships/customXml" Target="../ink/ink3767.xml"/><Relationship Id="rId162" Type="http://schemas.openxmlformats.org/officeDocument/2006/relationships/customXml" Target="../ink/ink3669.xml"/><Relationship Id="rId218" Type="http://schemas.openxmlformats.org/officeDocument/2006/relationships/customXml" Target="../ink/ink3697.xml"/><Relationship Id="rId425" Type="http://schemas.openxmlformats.org/officeDocument/2006/relationships/image" Target="../media/image3724.png"/><Relationship Id="rId271" Type="http://schemas.openxmlformats.org/officeDocument/2006/relationships/image" Target="../media/image3648.png"/><Relationship Id="rId24" Type="http://schemas.openxmlformats.org/officeDocument/2006/relationships/customXml" Target="../ink/ink3600.xml"/><Relationship Id="rId66" Type="http://schemas.openxmlformats.org/officeDocument/2006/relationships/customXml" Target="../ink/ink3621.xml"/><Relationship Id="rId131" Type="http://schemas.openxmlformats.org/officeDocument/2006/relationships/image" Target="../media/image3578.png"/><Relationship Id="rId327" Type="http://schemas.openxmlformats.org/officeDocument/2006/relationships/image" Target="../media/image3676.png"/><Relationship Id="rId369" Type="http://schemas.openxmlformats.org/officeDocument/2006/relationships/image" Target="../media/image3696.png"/><Relationship Id="rId173" Type="http://schemas.openxmlformats.org/officeDocument/2006/relationships/image" Target="../media/image3599.png"/><Relationship Id="rId229" Type="http://schemas.openxmlformats.org/officeDocument/2006/relationships/image" Target="../media/image3627.png"/><Relationship Id="rId380" Type="http://schemas.openxmlformats.org/officeDocument/2006/relationships/customXml" Target="../ink/ink3778.xml"/><Relationship Id="rId436" Type="http://schemas.openxmlformats.org/officeDocument/2006/relationships/customXml" Target="../ink/ink3806.xml"/><Relationship Id="rId240" Type="http://schemas.openxmlformats.org/officeDocument/2006/relationships/customXml" Target="../ink/ink3708.xml"/><Relationship Id="rId35" Type="http://schemas.openxmlformats.org/officeDocument/2006/relationships/image" Target="../media/image3530.png"/><Relationship Id="rId77" Type="http://schemas.openxmlformats.org/officeDocument/2006/relationships/image" Target="../media/image3551.png"/><Relationship Id="rId100" Type="http://schemas.openxmlformats.org/officeDocument/2006/relationships/customXml" Target="../ink/ink3638.xml"/><Relationship Id="rId282" Type="http://schemas.openxmlformats.org/officeDocument/2006/relationships/customXml" Target="../ink/ink3729.xml"/><Relationship Id="rId338" Type="http://schemas.openxmlformats.org/officeDocument/2006/relationships/customXml" Target="../ink/ink3757.xml"/><Relationship Id="rId8" Type="http://schemas.openxmlformats.org/officeDocument/2006/relationships/customXml" Target="../ink/ink3592.xml"/><Relationship Id="rId142" Type="http://schemas.openxmlformats.org/officeDocument/2006/relationships/customXml" Target="../ink/ink3659.xml"/><Relationship Id="rId184" Type="http://schemas.openxmlformats.org/officeDocument/2006/relationships/customXml" Target="../ink/ink3680.xml"/><Relationship Id="rId391" Type="http://schemas.openxmlformats.org/officeDocument/2006/relationships/image" Target="../media/image3707.png"/><Relationship Id="rId405" Type="http://schemas.openxmlformats.org/officeDocument/2006/relationships/image" Target="../media/image3714.png"/><Relationship Id="rId447" Type="http://schemas.openxmlformats.org/officeDocument/2006/relationships/image" Target="../media/image3735.png"/><Relationship Id="rId251" Type="http://schemas.openxmlformats.org/officeDocument/2006/relationships/image" Target="../media/image3638.png"/><Relationship Id="rId46" Type="http://schemas.openxmlformats.org/officeDocument/2006/relationships/customXml" Target="../ink/ink3611.xml"/><Relationship Id="rId293" Type="http://schemas.openxmlformats.org/officeDocument/2006/relationships/image" Target="../media/image3659.png"/><Relationship Id="rId307" Type="http://schemas.openxmlformats.org/officeDocument/2006/relationships/image" Target="../media/image3666.png"/><Relationship Id="rId349" Type="http://schemas.openxmlformats.org/officeDocument/2006/relationships/image" Target="../media/image3686.png"/><Relationship Id="rId88" Type="http://schemas.openxmlformats.org/officeDocument/2006/relationships/customXml" Target="../ink/ink3632.xml"/><Relationship Id="rId111" Type="http://schemas.openxmlformats.org/officeDocument/2006/relationships/image" Target="../media/image3568.png"/><Relationship Id="rId153" Type="http://schemas.openxmlformats.org/officeDocument/2006/relationships/image" Target="../media/image3589.png"/><Relationship Id="rId195" Type="http://schemas.openxmlformats.org/officeDocument/2006/relationships/image" Target="../media/image3610.png"/><Relationship Id="rId209" Type="http://schemas.openxmlformats.org/officeDocument/2006/relationships/image" Target="../media/image3617.png"/><Relationship Id="rId360" Type="http://schemas.openxmlformats.org/officeDocument/2006/relationships/customXml" Target="../ink/ink3768.xml"/><Relationship Id="rId416" Type="http://schemas.openxmlformats.org/officeDocument/2006/relationships/customXml" Target="../ink/ink3796.xml"/><Relationship Id="rId220" Type="http://schemas.openxmlformats.org/officeDocument/2006/relationships/customXml" Target="../ink/ink3698.xml"/><Relationship Id="rId458" Type="http://schemas.openxmlformats.org/officeDocument/2006/relationships/customXml" Target="../ink/ink3817.xml"/><Relationship Id="rId15" Type="http://schemas.openxmlformats.org/officeDocument/2006/relationships/image" Target="../media/image3520.png"/><Relationship Id="rId57" Type="http://schemas.openxmlformats.org/officeDocument/2006/relationships/image" Target="../media/image3541.png"/><Relationship Id="rId262" Type="http://schemas.openxmlformats.org/officeDocument/2006/relationships/customXml" Target="../ink/ink3719.xml"/><Relationship Id="rId318" Type="http://schemas.openxmlformats.org/officeDocument/2006/relationships/customXml" Target="../ink/ink3747.xml"/><Relationship Id="rId99" Type="http://schemas.openxmlformats.org/officeDocument/2006/relationships/image" Target="../media/image3562.png"/><Relationship Id="rId122" Type="http://schemas.openxmlformats.org/officeDocument/2006/relationships/customXml" Target="../ink/ink3649.xml"/><Relationship Id="rId164" Type="http://schemas.openxmlformats.org/officeDocument/2006/relationships/customXml" Target="../ink/ink3670.xml"/><Relationship Id="rId371" Type="http://schemas.openxmlformats.org/officeDocument/2006/relationships/image" Target="../media/image3697.png"/><Relationship Id="rId427" Type="http://schemas.openxmlformats.org/officeDocument/2006/relationships/image" Target="../media/image3725.png"/><Relationship Id="rId26" Type="http://schemas.openxmlformats.org/officeDocument/2006/relationships/customXml" Target="../ink/ink3601.xml"/><Relationship Id="rId231" Type="http://schemas.openxmlformats.org/officeDocument/2006/relationships/image" Target="../media/image3628.png"/><Relationship Id="rId273" Type="http://schemas.openxmlformats.org/officeDocument/2006/relationships/image" Target="../media/image3649.png"/><Relationship Id="rId329" Type="http://schemas.openxmlformats.org/officeDocument/2006/relationships/image" Target="../media/image3677.png"/><Relationship Id="rId68" Type="http://schemas.openxmlformats.org/officeDocument/2006/relationships/customXml" Target="../ink/ink3622.xml"/><Relationship Id="rId133" Type="http://schemas.openxmlformats.org/officeDocument/2006/relationships/image" Target="../media/image3579.png"/><Relationship Id="rId175" Type="http://schemas.openxmlformats.org/officeDocument/2006/relationships/image" Target="../media/image3600.png"/><Relationship Id="rId340" Type="http://schemas.openxmlformats.org/officeDocument/2006/relationships/customXml" Target="../ink/ink3758.xml"/><Relationship Id="rId200" Type="http://schemas.openxmlformats.org/officeDocument/2006/relationships/customXml" Target="../ink/ink3688.xml"/><Relationship Id="rId382" Type="http://schemas.openxmlformats.org/officeDocument/2006/relationships/customXml" Target="../ink/ink3779.xml"/><Relationship Id="rId438" Type="http://schemas.openxmlformats.org/officeDocument/2006/relationships/customXml" Target="../ink/ink3807.xml"/><Relationship Id="rId242" Type="http://schemas.openxmlformats.org/officeDocument/2006/relationships/customXml" Target="../ink/ink3709.xml"/><Relationship Id="rId284" Type="http://schemas.openxmlformats.org/officeDocument/2006/relationships/customXml" Target="../ink/ink3730.xml"/><Relationship Id="rId37" Type="http://schemas.openxmlformats.org/officeDocument/2006/relationships/image" Target="../media/image3531.png"/><Relationship Id="rId79" Type="http://schemas.openxmlformats.org/officeDocument/2006/relationships/image" Target="../media/image3552.png"/><Relationship Id="rId102" Type="http://schemas.openxmlformats.org/officeDocument/2006/relationships/customXml" Target="../ink/ink3639.xml"/><Relationship Id="rId144" Type="http://schemas.openxmlformats.org/officeDocument/2006/relationships/customXml" Target="../ink/ink3660.xml"/><Relationship Id="rId90" Type="http://schemas.openxmlformats.org/officeDocument/2006/relationships/customXml" Target="../ink/ink3633.xml"/><Relationship Id="rId186" Type="http://schemas.openxmlformats.org/officeDocument/2006/relationships/customXml" Target="../ink/ink3681.xml"/><Relationship Id="rId351" Type="http://schemas.openxmlformats.org/officeDocument/2006/relationships/image" Target="../media/image3687.png"/><Relationship Id="rId393" Type="http://schemas.openxmlformats.org/officeDocument/2006/relationships/image" Target="../media/image3708.png"/><Relationship Id="rId407" Type="http://schemas.openxmlformats.org/officeDocument/2006/relationships/image" Target="../media/image3715.png"/><Relationship Id="rId449" Type="http://schemas.openxmlformats.org/officeDocument/2006/relationships/image" Target="../media/image3736.png"/><Relationship Id="rId211" Type="http://schemas.openxmlformats.org/officeDocument/2006/relationships/image" Target="../media/image3618.png"/><Relationship Id="rId253" Type="http://schemas.openxmlformats.org/officeDocument/2006/relationships/image" Target="../media/image3639.png"/><Relationship Id="rId295" Type="http://schemas.openxmlformats.org/officeDocument/2006/relationships/image" Target="../media/image3660.png"/><Relationship Id="rId309" Type="http://schemas.openxmlformats.org/officeDocument/2006/relationships/image" Target="../media/image3667.png"/><Relationship Id="rId48" Type="http://schemas.openxmlformats.org/officeDocument/2006/relationships/customXml" Target="../ink/ink3612.xml"/><Relationship Id="rId113" Type="http://schemas.openxmlformats.org/officeDocument/2006/relationships/image" Target="../media/image3569.png"/><Relationship Id="rId320" Type="http://schemas.openxmlformats.org/officeDocument/2006/relationships/customXml" Target="../ink/ink3748.xml"/><Relationship Id="rId155" Type="http://schemas.openxmlformats.org/officeDocument/2006/relationships/image" Target="../media/image3590.png"/><Relationship Id="rId197" Type="http://schemas.openxmlformats.org/officeDocument/2006/relationships/image" Target="../media/image3611.png"/><Relationship Id="rId362" Type="http://schemas.openxmlformats.org/officeDocument/2006/relationships/customXml" Target="../ink/ink3769.xml"/><Relationship Id="rId418" Type="http://schemas.openxmlformats.org/officeDocument/2006/relationships/customXml" Target="../ink/ink3797.xml"/><Relationship Id="rId222" Type="http://schemas.openxmlformats.org/officeDocument/2006/relationships/customXml" Target="../ink/ink3699.xml"/><Relationship Id="rId264" Type="http://schemas.openxmlformats.org/officeDocument/2006/relationships/customXml" Target="../ink/ink3720.xml"/><Relationship Id="rId17" Type="http://schemas.openxmlformats.org/officeDocument/2006/relationships/image" Target="../media/image3521.png"/><Relationship Id="rId59" Type="http://schemas.openxmlformats.org/officeDocument/2006/relationships/image" Target="../media/image3542.png"/><Relationship Id="rId124" Type="http://schemas.openxmlformats.org/officeDocument/2006/relationships/customXml" Target="../ink/ink3650.xml"/><Relationship Id="rId70" Type="http://schemas.openxmlformats.org/officeDocument/2006/relationships/customXml" Target="../ink/ink3623.xml"/><Relationship Id="rId166" Type="http://schemas.openxmlformats.org/officeDocument/2006/relationships/customXml" Target="../ink/ink3671.xml"/><Relationship Id="rId331" Type="http://schemas.openxmlformats.org/officeDocument/2006/relationships/image" Target="../media/image3678.png"/><Relationship Id="rId373" Type="http://schemas.openxmlformats.org/officeDocument/2006/relationships/image" Target="../media/image3698.png"/><Relationship Id="rId429" Type="http://schemas.openxmlformats.org/officeDocument/2006/relationships/image" Target="../media/image3726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629.png"/><Relationship Id="rId440" Type="http://schemas.openxmlformats.org/officeDocument/2006/relationships/customXml" Target="../ink/ink3808.xml"/><Relationship Id="rId28" Type="http://schemas.openxmlformats.org/officeDocument/2006/relationships/customXml" Target="../ink/ink3602.xml"/><Relationship Id="rId275" Type="http://schemas.openxmlformats.org/officeDocument/2006/relationships/image" Target="../media/image3650.png"/><Relationship Id="rId300" Type="http://schemas.openxmlformats.org/officeDocument/2006/relationships/customXml" Target="../ink/ink3738.xml"/><Relationship Id="rId81" Type="http://schemas.openxmlformats.org/officeDocument/2006/relationships/image" Target="../media/image3553.png"/><Relationship Id="rId135" Type="http://schemas.openxmlformats.org/officeDocument/2006/relationships/image" Target="../media/image3580.png"/><Relationship Id="rId177" Type="http://schemas.openxmlformats.org/officeDocument/2006/relationships/image" Target="../media/image3601.png"/><Relationship Id="rId342" Type="http://schemas.openxmlformats.org/officeDocument/2006/relationships/customXml" Target="../ink/ink3759.xml"/><Relationship Id="rId384" Type="http://schemas.openxmlformats.org/officeDocument/2006/relationships/customXml" Target="../ink/ink3780.xml"/><Relationship Id="rId202" Type="http://schemas.openxmlformats.org/officeDocument/2006/relationships/customXml" Target="../ink/ink3689.xml"/><Relationship Id="rId244" Type="http://schemas.openxmlformats.org/officeDocument/2006/relationships/customXml" Target="../ink/ink3710.xml"/><Relationship Id="rId39" Type="http://schemas.openxmlformats.org/officeDocument/2006/relationships/image" Target="../media/image3532.png"/><Relationship Id="rId286" Type="http://schemas.openxmlformats.org/officeDocument/2006/relationships/customXml" Target="../ink/ink3731.xml"/><Relationship Id="rId451" Type="http://schemas.openxmlformats.org/officeDocument/2006/relationships/image" Target="../media/image3737.png"/><Relationship Id="rId50" Type="http://schemas.openxmlformats.org/officeDocument/2006/relationships/customXml" Target="../ink/ink3613.xml"/><Relationship Id="rId104" Type="http://schemas.openxmlformats.org/officeDocument/2006/relationships/customXml" Target="../ink/ink3640.xml"/><Relationship Id="rId146" Type="http://schemas.openxmlformats.org/officeDocument/2006/relationships/customXml" Target="../ink/ink3661.xml"/><Relationship Id="rId188" Type="http://schemas.openxmlformats.org/officeDocument/2006/relationships/customXml" Target="../ink/ink3682.xml"/><Relationship Id="rId311" Type="http://schemas.openxmlformats.org/officeDocument/2006/relationships/image" Target="../media/image3668.png"/><Relationship Id="rId353" Type="http://schemas.openxmlformats.org/officeDocument/2006/relationships/image" Target="../media/image3688.png"/><Relationship Id="rId395" Type="http://schemas.openxmlformats.org/officeDocument/2006/relationships/image" Target="../media/image3709.png"/><Relationship Id="rId409" Type="http://schemas.openxmlformats.org/officeDocument/2006/relationships/image" Target="../media/image3716.png"/><Relationship Id="rId92" Type="http://schemas.openxmlformats.org/officeDocument/2006/relationships/customXml" Target="../ink/ink3634.xml"/><Relationship Id="rId213" Type="http://schemas.openxmlformats.org/officeDocument/2006/relationships/image" Target="../media/image3619.png"/><Relationship Id="rId420" Type="http://schemas.openxmlformats.org/officeDocument/2006/relationships/customXml" Target="../ink/ink3798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99" Type="http://schemas.openxmlformats.org/officeDocument/2006/relationships/image" Target="../media/image149.png"/><Relationship Id="rId21" Type="http://schemas.openxmlformats.org/officeDocument/2006/relationships/image" Target="../media/image10.png"/><Relationship Id="rId63" Type="http://schemas.openxmlformats.org/officeDocument/2006/relationships/image" Target="../media/image31.png"/><Relationship Id="rId159" Type="http://schemas.openxmlformats.org/officeDocument/2006/relationships/image" Target="../media/image79.png"/><Relationship Id="rId324" Type="http://schemas.openxmlformats.org/officeDocument/2006/relationships/customXml" Target="../ink/ink162.xml"/><Relationship Id="rId170" Type="http://schemas.openxmlformats.org/officeDocument/2006/relationships/customXml" Target="../ink/ink85.xml"/><Relationship Id="rId226" Type="http://schemas.openxmlformats.org/officeDocument/2006/relationships/customXml" Target="../ink/ink113.xml"/><Relationship Id="rId268" Type="http://schemas.openxmlformats.org/officeDocument/2006/relationships/customXml" Target="../ink/ink134.xml"/><Relationship Id="rId32" Type="http://schemas.openxmlformats.org/officeDocument/2006/relationships/customXml" Target="../ink/ink16.xml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335" Type="http://schemas.openxmlformats.org/officeDocument/2006/relationships/image" Target="../media/image167.png"/><Relationship Id="rId5" Type="http://schemas.openxmlformats.org/officeDocument/2006/relationships/image" Target="../media/image2.png"/><Relationship Id="rId181" Type="http://schemas.openxmlformats.org/officeDocument/2006/relationships/image" Target="../media/image90.png"/><Relationship Id="rId237" Type="http://schemas.openxmlformats.org/officeDocument/2006/relationships/image" Target="../media/image118.png"/><Relationship Id="rId279" Type="http://schemas.openxmlformats.org/officeDocument/2006/relationships/image" Target="../media/image139.png"/><Relationship Id="rId43" Type="http://schemas.openxmlformats.org/officeDocument/2006/relationships/image" Target="../media/image21.png"/><Relationship Id="rId139" Type="http://schemas.openxmlformats.org/officeDocument/2006/relationships/image" Target="../media/image69.png"/><Relationship Id="rId290" Type="http://schemas.openxmlformats.org/officeDocument/2006/relationships/customXml" Target="../ink/ink145.xml"/><Relationship Id="rId304" Type="http://schemas.openxmlformats.org/officeDocument/2006/relationships/customXml" Target="../ink/ink152.xml"/><Relationship Id="rId346" Type="http://schemas.openxmlformats.org/officeDocument/2006/relationships/customXml" Target="../ink/ink173.xml"/><Relationship Id="rId85" Type="http://schemas.openxmlformats.org/officeDocument/2006/relationships/image" Target="../media/image42.png"/><Relationship Id="rId150" Type="http://schemas.openxmlformats.org/officeDocument/2006/relationships/customXml" Target="../ink/ink75.xml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248" Type="http://schemas.openxmlformats.org/officeDocument/2006/relationships/customXml" Target="../ink/ink124.xml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315" Type="http://schemas.openxmlformats.org/officeDocument/2006/relationships/image" Target="../media/image157.png"/><Relationship Id="rId357" Type="http://schemas.openxmlformats.org/officeDocument/2006/relationships/image" Target="../media/image178.png"/><Relationship Id="rId54" Type="http://schemas.openxmlformats.org/officeDocument/2006/relationships/customXml" Target="../ink/ink27.xml"/><Relationship Id="rId96" Type="http://schemas.openxmlformats.org/officeDocument/2006/relationships/customXml" Target="../ink/ink48.xml"/><Relationship Id="rId161" Type="http://schemas.openxmlformats.org/officeDocument/2006/relationships/image" Target="../media/image80.png"/><Relationship Id="rId217" Type="http://schemas.openxmlformats.org/officeDocument/2006/relationships/image" Target="../media/image108.png"/><Relationship Id="rId259" Type="http://schemas.openxmlformats.org/officeDocument/2006/relationships/image" Target="../media/image129.png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270" Type="http://schemas.openxmlformats.org/officeDocument/2006/relationships/customXml" Target="../ink/ink135.xml"/><Relationship Id="rId326" Type="http://schemas.openxmlformats.org/officeDocument/2006/relationships/customXml" Target="../ink/ink163.xml"/><Relationship Id="rId65" Type="http://schemas.openxmlformats.org/officeDocument/2006/relationships/image" Target="../media/image32.png"/><Relationship Id="rId130" Type="http://schemas.openxmlformats.org/officeDocument/2006/relationships/customXml" Target="../ink/ink65.xml"/><Relationship Id="rId172" Type="http://schemas.openxmlformats.org/officeDocument/2006/relationships/customXml" Target="../ink/ink86.xml"/><Relationship Id="rId228" Type="http://schemas.openxmlformats.org/officeDocument/2006/relationships/customXml" Target="../ink/ink114.xml"/><Relationship Id="rId281" Type="http://schemas.openxmlformats.org/officeDocument/2006/relationships/image" Target="../media/image140.png"/><Relationship Id="rId337" Type="http://schemas.openxmlformats.org/officeDocument/2006/relationships/image" Target="../media/image168.png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70.png"/><Relationship Id="rId7" Type="http://schemas.openxmlformats.org/officeDocument/2006/relationships/image" Target="../media/image3.png"/><Relationship Id="rId183" Type="http://schemas.openxmlformats.org/officeDocument/2006/relationships/image" Target="../media/image91.png"/><Relationship Id="rId239" Type="http://schemas.openxmlformats.org/officeDocument/2006/relationships/image" Target="../media/image119.png"/><Relationship Id="rId250" Type="http://schemas.openxmlformats.org/officeDocument/2006/relationships/customXml" Target="../ink/ink125.xml"/><Relationship Id="rId292" Type="http://schemas.openxmlformats.org/officeDocument/2006/relationships/customXml" Target="../ink/ink146.xml"/><Relationship Id="rId306" Type="http://schemas.openxmlformats.org/officeDocument/2006/relationships/customXml" Target="../ink/ink153.xml"/><Relationship Id="rId45" Type="http://schemas.openxmlformats.org/officeDocument/2006/relationships/image" Target="../media/image22.png"/><Relationship Id="rId87" Type="http://schemas.openxmlformats.org/officeDocument/2006/relationships/image" Target="../media/image43.png"/><Relationship Id="rId110" Type="http://schemas.openxmlformats.org/officeDocument/2006/relationships/customXml" Target="../ink/ink55.xml"/><Relationship Id="rId348" Type="http://schemas.openxmlformats.org/officeDocument/2006/relationships/customXml" Target="../ink/ink174.xml"/><Relationship Id="rId152" Type="http://schemas.openxmlformats.org/officeDocument/2006/relationships/customXml" Target="../ink/ink76.xml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261" Type="http://schemas.openxmlformats.org/officeDocument/2006/relationships/image" Target="../media/image130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image" Target="../media/image158.png"/><Relationship Id="rId359" Type="http://schemas.openxmlformats.org/officeDocument/2006/relationships/image" Target="../media/image179.png"/><Relationship Id="rId98" Type="http://schemas.openxmlformats.org/officeDocument/2006/relationships/customXml" Target="../ink/ink49.xml"/><Relationship Id="rId121" Type="http://schemas.openxmlformats.org/officeDocument/2006/relationships/image" Target="../media/image60.png"/><Relationship Id="rId163" Type="http://schemas.openxmlformats.org/officeDocument/2006/relationships/image" Target="../media/image81.png"/><Relationship Id="rId219" Type="http://schemas.openxmlformats.org/officeDocument/2006/relationships/image" Target="../media/image109.png"/><Relationship Id="rId230" Type="http://schemas.openxmlformats.org/officeDocument/2006/relationships/customXml" Target="../ink/ink115.xml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36.xml"/><Relationship Id="rId328" Type="http://schemas.openxmlformats.org/officeDocument/2006/relationships/customXml" Target="../ink/ink164.xml"/><Relationship Id="rId88" Type="http://schemas.openxmlformats.org/officeDocument/2006/relationships/customXml" Target="../ink/ink44.xml"/><Relationship Id="rId111" Type="http://schemas.openxmlformats.org/officeDocument/2006/relationships/image" Target="../media/image55.png"/><Relationship Id="rId132" Type="http://schemas.openxmlformats.org/officeDocument/2006/relationships/customXml" Target="../ink/ink66.xml"/><Relationship Id="rId153" Type="http://schemas.openxmlformats.org/officeDocument/2006/relationships/image" Target="../media/image76.png"/><Relationship Id="rId174" Type="http://schemas.openxmlformats.org/officeDocument/2006/relationships/customXml" Target="../ink/ink87.xml"/><Relationship Id="rId195" Type="http://schemas.openxmlformats.org/officeDocument/2006/relationships/image" Target="../media/image97.png"/><Relationship Id="rId209" Type="http://schemas.openxmlformats.org/officeDocument/2006/relationships/image" Target="../media/image104.png"/><Relationship Id="rId360" Type="http://schemas.openxmlformats.org/officeDocument/2006/relationships/customXml" Target="../ink/ink180.xml"/><Relationship Id="rId220" Type="http://schemas.openxmlformats.org/officeDocument/2006/relationships/customXml" Target="../ink/ink110.xml"/><Relationship Id="rId241" Type="http://schemas.openxmlformats.org/officeDocument/2006/relationships/image" Target="../media/image120.png"/><Relationship Id="rId15" Type="http://schemas.openxmlformats.org/officeDocument/2006/relationships/image" Target="../media/image7.png"/><Relationship Id="rId36" Type="http://schemas.openxmlformats.org/officeDocument/2006/relationships/customXml" Target="../ink/ink18.xml"/><Relationship Id="rId57" Type="http://schemas.openxmlformats.org/officeDocument/2006/relationships/image" Target="../media/image28.png"/><Relationship Id="rId262" Type="http://schemas.openxmlformats.org/officeDocument/2006/relationships/customXml" Target="../ink/ink131.xml"/><Relationship Id="rId283" Type="http://schemas.openxmlformats.org/officeDocument/2006/relationships/image" Target="../media/image141.png"/><Relationship Id="rId318" Type="http://schemas.openxmlformats.org/officeDocument/2006/relationships/customXml" Target="../ink/ink159.xml"/><Relationship Id="rId339" Type="http://schemas.openxmlformats.org/officeDocument/2006/relationships/image" Target="../media/image169.png"/><Relationship Id="rId78" Type="http://schemas.openxmlformats.org/officeDocument/2006/relationships/customXml" Target="../ink/ink39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61.xml"/><Relationship Id="rId143" Type="http://schemas.openxmlformats.org/officeDocument/2006/relationships/image" Target="../media/image71.png"/><Relationship Id="rId164" Type="http://schemas.openxmlformats.org/officeDocument/2006/relationships/customXml" Target="../ink/ink82.xml"/><Relationship Id="rId185" Type="http://schemas.openxmlformats.org/officeDocument/2006/relationships/image" Target="../media/image92.png"/><Relationship Id="rId350" Type="http://schemas.openxmlformats.org/officeDocument/2006/relationships/customXml" Target="../ink/ink175.xml"/><Relationship Id="rId9" Type="http://schemas.openxmlformats.org/officeDocument/2006/relationships/image" Target="../media/image4.png"/><Relationship Id="rId210" Type="http://schemas.openxmlformats.org/officeDocument/2006/relationships/customXml" Target="../ink/ink105.xml"/><Relationship Id="rId26" Type="http://schemas.openxmlformats.org/officeDocument/2006/relationships/customXml" Target="../ink/ink13.xml"/><Relationship Id="rId231" Type="http://schemas.openxmlformats.org/officeDocument/2006/relationships/image" Target="../media/image115.png"/><Relationship Id="rId252" Type="http://schemas.openxmlformats.org/officeDocument/2006/relationships/customXml" Target="../ink/ink126.xml"/><Relationship Id="rId273" Type="http://schemas.openxmlformats.org/officeDocument/2006/relationships/image" Target="../media/image136.png"/><Relationship Id="rId294" Type="http://schemas.openxmlformats.org/officeDocument/2006/relationships/customXml" Target="../ink/ink147.xml"/><Relationship Id="rId308" Type="http://schemas.openxmlformats.org/officeDocument/2006/relationships/customXml" Target="../ink/ink154.xml"/><Relationship Id="rId329" Type="http://schemas.openxmlformats.org/officeDocument/2006/relationships/image" Target="../media/image164.png"/><Relationship Id="rId47" Type="http://schemas.openxmlformats.org/officeDocument/2006/relationships/image" Target="../media/image23.png"/><Relationship Id="rId68" Type="http://schemas.openxmlformats.org/officeDocument/2006/relationships/customXml" Target="../ink/ink34.xml"/><Relationship Id="rId89" Type="http://schemas.openxmlformats.org/officeDocument/2006/relationships/image" Target="../media/image44.png"/><Relationship Id="rId112" Type="http://schemas.openxmlformats.org/officeDocument/2006/relationships/customXml" Target="../ink/ink56.xml"/><Relationship Id="rId133" Type="http://schemas.openxmlformats.org/officeDocument/2006/relationships/image" Target="../media/image66.png"/><Relationship Id="rId154" Type="http://schemas.openxmlformats.org/officeDocument/2006/relationships/customXml" Target="../ink/ink77.xml"/><Relationship Id="rId175" Type="http://schemas.openxmlformats.org/officeDocument/2006/relationships/image" Target="../media/image87.png"/><Relationship Id="rId340" Type="http://schemas.openxmlformats.org/officeDocument/2006/relationships/customXml" Target="../ink/ink170.xml"/><Relationship Id="rId361" Type="http://schemas.openxmlformats.org/officeDocument/2006/relationships/image" Target="../media/image180.png"/><Relationship Id="rId196" Type="http://schemas.openxmlformats.org/officeDocument/2006/relationships/customXml" Target="../ink/ink98.xml"/><Relationship Id="rId200" Type="http://schemas.openxmlformats.org/officeDocument/2006/relationships/customXml" Target="../ink/ink100.xml"/><Relationship Id="rId16" Type="http://schemas.openxmlformats.org/officeDocument/2006/relationships/customXml" Target="../ink/ink8.xml"/><Relationship Id="rId221" Type="http://schemas.openxmlformats.org/officeDocument/2006/relationships/image" Target="../media/image110.png"/><Relationship Id="rId242" Type="http://schemas.openxmlformats.org/officeDocument/2006/relationships/customXml" Target="../ink/ink121.xml"/><Relationship Id="rId263" Type="http://schemas.openxmlformats.org/officeDocument/2006/relationships/image" Target="../media/image131.png"/><Relationship Id="rId284" Type="http://schemas.openxmlformats.org/officeDocument/2006/relationships/customXml" Target="../ink/ink142.xml"/><Relationship Id="rId319" Type="http://schemas.openxmlformats.org/officeDocument/2006/relationships/image" Target="../media/image159.png"/><Relationship Id="rId37" Type="http://schemas.openxmlformats.org/officeDocument/2006/relationships/image" Target="../media/image18.png"/><Relationship Id="rId58" Type="http://schemas.openxmlformats.org/officeDocument/2006/relationships/customXml" Target="../ink/ink29.xml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123" Type="http://schemas.openxmlformats.org/officeDocument/2006/relationships/image" Target="../media/image61.png"/><Relationship Id="rId144" Type="http://schemas.openxmlformats.org/officeDocument/2006/relationships/customXml" Target="../ink/ink72.xml"/><Relationship Id="rId330" Type="http://schemas.openxmlformats.org/officeDocument/2006/relationships/customXml" Target="../ink/ink165.xml"/><Relationship Id="rId90" Type="http://schemas.openxmlformats.org/officeDocument/2006/relationships/customXml" Target="../ink/ink45.xml"/><Relationship Id="rId165" Type="http://schemas.openxmlformats.org/officeDocument/2006/relationships/image" Target="../media/image82.png"/><Relationship Id="rId186" Type="http://schemas.openxmlformats.org/officeDocument/2006/relationships/customXml" Target="../ink/ink93.xml"/><Relationship Id="rId351" Type="http://schemas.openxmlformats.org/officeDocument/2006/relationships/image" Target="../media/image175.png"/><Relationship Id="rId211" Type="http://schemas.openxmlformats.org/officeDocument/2006/relationships/image" Target="../media/image105.png"/><Relationship Id="rId232" Type="http://schemas.openxmlformats.org/officeDocument/2006/relationships/customXml" Target="../ink/ink116.xml"/><Relationship Id="rId253" Type="http://schemas.openxmlformats.org/officeDocument/2006/relationships/image" Target="../media/image126.png"/><Relationship Id="rId274" Type="http://schemas.openxmlformats.org/officeDocument/2006/relationships/customXml" Target="../ink/ink137.xml"/><Relationship Id="rId295" Type="http://schemas.openxmlformats.org/officeDocument/2006/relationships/image" Target="../media/image147.png"/><Relationship Id="rId309" Type="http://schemas.openxmlformats.org/officeDocument/2006/relationships/image" Target="../media/image154.png"/><Relationship Id="rId27" Type="http://schemas.openxmlformats.org/officeDocument/2006/relationships/image" Target="../media/image13.png"/><Relationship Id="rId48" Type="http://schemas.openxmlformats.org/officeDocument/2006/relationships/customXml" Target="../ink/ink24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67.xml"/><Relationship Id="rId320" Type="http://schemas.openxmlformats.org/officeDocument/2006/relationships/customXml" Target="../ink/ink160.xml"/><Relationship Id="rId80" Type="http://schemas.openxmlformats.org/officeDocument/2006/relationships/customXml" Target="../ink/ink40.xml"/><Relationship Id="rId155" Type="http://schemas.openxmlformats.org/officeDocument/2006/relationships/image" Target="../media/image77.png"/><Relationship Id="rId176" Type="http://schemas.openxmlformats.org/officeDocument/2006/relationships/customXml" Target="../ink/ink88.xml"/><Relationship Id="rId197" Type="http://schemas.openxmlformats.org/officeDocument/2006/relationships/image" Target="../media/image98.png"/><Relationship Id="rId341" Type="http://schemas.openxmlformats.org/officeDocument/2006/relationships/image" Target="../media/image170.png"/><Relationship Id="rId201" Type="http://schemas.openxmlformats.org/officeDocument/2006/relationships/image" Target="../media/image100.png"/><Relationship Id="rId222" Type="http://schemas.openxmlformats.org/officeDocument/2006/relationships/customXml" Target="../ink/ink111.xml"/><Relationship Id="rId243" Type="http://schemas.openxmlformats.org/officeDocument/2006/relationships/image" Target="../media/image121.png"/><Relationship Id="rId264" Type="http://schemas.openxmlformats.org/officeDocument/2006/relationships/customXml" Target="../ink/ink132.xml"/><Relationship Id="rId285" Type="http://schemas.openxmlformats.org/officeDocument/2006/relationships/image" Target="../media/image142.png"/><Relationship Id="rId17" Type="http://schemas.openxmlformats.org/officeDocument/2006/relationships/image" Target="../media/image8.png"/><Relationship Id="rId38" Type="http://schemas.openxmlformats.org/officeDocument/2006/relationships/customXml" Target="../ink/ink19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24" Type="http://schemas.openxmlformats.org/officeDocument/2006/relationships/customXml" Target="../ink/ink62.xml"/><Relationship Id="rId310" Type="http://schemas.openxmlformats.org/officeDocument/2006/relationships/customXml" Target="../ink/ink155.xml"/><Relationship Id="rId70" Type="http://schemas.openxmlformats.org/officeDocument/2006/relationships/customXml" Target="../ink/ink35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66" Type="http://schemas.openxmlformats.org/officeDocument/2006/relationships/customXml" Target="../ink/ink83.xml"/><Relationship Id="rId187" Type="http://schemas.openxmlformats.org/officeDocument/2006/relationships/image" Target="../media/image93.png"/><Relationship Id="rId331" Type="http://schemas.openxmlformats.org/officeDocument/2006/relationships/image" Target="../media/image165.png"/><Relationship Id="rId352" Type="http://schemas.openxmlformats.org/officeDocument/2006/relationships/customXml" Target="../ink/ink176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06.xml"/><Relationship Id="rId233" Type="http://schemas.openxmlformats.org/officeDocument/2006/relationships/image" Target="../media/image116.png"/><Relationship Id="rId254" Type="http://schemas.openxmlformats.org/officeDocument/2006/relationships/customXml" Target="../ink/ink127.xml"/><Relationship Id="rId28" Type="http://schemas.openxmlformats.org/officeDocument/2006/relationships/customXml" Target="../ink/ink14.xml"/><Relationship Id="rId49" Type="http://schemas.openxmlformats.org/officeDocument/2006/relationships/image" Target="../media/image24.png"/><Relationship Id="rId114" Type="http://schemas.openxmlformats.org/officeDocument/2006/relationships/customXml" Target="../ink/ink57.xml"/><Relationship Id="rId275" Type="http://schemas.openxmlformats.org/officeDocument/2006/relationships/image" Target="../media/image137.png"/><Relationship Id="rId296" Type="http://schemas.openxmlformats.org/officeDocument/2006/relationships/customXml" Target="../ink/ink148.xml"/><Relationship Id="rId300" Type="http://schemas.openxmlformats.org/officeDocument/2006/relationships/customXml" Target="../ink/ink150.xml"/><Relationship Id="rId60" Type="http://schemas.openxmlformats.org/officeDocument/2006/relationships/customXml" Target="../ink/ink30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56" Type="http://schemas.openxmlformats.org/officeDocument/2006/relationships/customXml" Target="../ink/ink78.xml"/><Relationship Id="rId177" Type="http://schemas.openxmlformats.org/officeDocument/2006/relationships/image" Target="../media/image88.png"/><Relationship Id="rId198" Type="http://schemas.openxmlformats.org/officeDocument/2006/relationships/customXml" Target="../ink/ink99.xml"/><Relationship Id="rId321" Type="http://schemas.openxmlformats.org/officeDocument/2006/relationships/image" Target="../media/image160.png"/><Relationship Id="rId342" Type="http://schemas.openxmlformats.org/officeDocument/2006/relationships/customXml" Target="../ink/ink171.xml"/><Relationship Id="rId202" Type="http://schemas.openxmlformats.org/officeDocument/2006/relationships/customXml" Target="../ink/ink101.xml"/><Relationship Id="rId223" Type="http://schemas.openxmlformats.org/officeDocument/2006/relationships/image" Target="../media/image111.png"/><Relationship Id="rId244" Type="http://schemas.openxmlformats.org/officeDocument/2006/relationships/customXml" Target="../ink/ink122.xml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265" Type="http://schemas.openxmlformats.org/officeDocument/2006/relationships/image" Target="../media/image132.png"/><Relationship Id="rId286" Type="http://schemas.openxmlformats.org/officeDocument/2006/relationships/customXml" Target="../ink/ink143.xml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62.png"/><Relationship Id="rId146" Type="http://schemas.openxmlformats.org/officeDocument/2006/relationships/customXml" Target="../ink/ink73.xml"/><Relationship Id="rId167" Type="http://schemas.openxmlformats.org/officeDocument/2006/relationships/image" Target="../media/image83.png"/><Relationship Id="rId188" Type="http://schemas.openxmlformats.org/officeDocument/2006/relationships/customXml" Target="../ink/ink94.xml"/><Relationship Id="rId311" Type="http://schemas.openxmlformats.org/officeDocument/2006/relationships/image" Target="../media/image155.png"/><Relationship Id="rId332" Type="http://schemas.openxmlformats.org/officeDocument/2006/relationships/customXml" Target="../ink/ink166.xml"/><Relationship Id="rId353" Type="http://schemas.openxmlformats.org/officeDocument/2006/relationships/image" Target="../media/image176.png"/><Relationship Id="rId71" Type="http://schemas.openxmlformats.org/officeDocument/2006/relationships/image" Target="../media/image35.png"/><Relationship Id="rId92" Type="http://schemas.openxmlformats.org/officeDocument/2006/relationships/customXml" Target="../ink/ink46.xml"/><Relationship Id="rId213" Type="http://schemas.openxmlformats.org/officeDocument/2006/relationships/image" Target="../media/image106.png"/><Relationship Id="rId234" Type="http://schemas.openxmlformats.org/officeDocument/2006/relationships/customXml" Target="../ink/ink117.xml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55" Type="http://schemas.openxmlformats.org/officeDocument/2006/relationships/image" Target="../media/image127.png"/><Relationship Id="rId276" Type="http://schemas.openxmlformats.org/officeDocument/2006/relationships/customXml" Target="../ink/ink138.xml"/><Relationship Id="rId297" Type="http://schemas.openxmlformats.org/officeDocument/2006/relationships/image" Target="../media/image148.png"/><Relationship Id="rId40" Type="http://schemas.openxmlformats.org/officeDocument/2006/relationships/customXml" Target="../ink/ink20.xml"/><Relationship Id="rId115" Type="http://schemas.openxmlformats.org/officeDocument/2006/relationships/image" Target="../media/image57.png"/><Relationship Id="rId136" Type="http://schemas.openxmlformats.org/officeDocument/2006/relationships/customXml" Target="../ink/ink68.xml"/><Relationship Id="rId157" Type="http://schemas.openxmlformats.org/officeDocument/2006/relationships/image" Target="../media/image78.png"/><Relationship Id="rId178" Type="http://schemas.openxmlformats.org/officeDocument/2006/relationships/customXml" Target="../ink/ink89.xml"/><Relationship Id="rId301" Type="http://schemas.openxmlformats.org/officeDocument/2006/relationships/image" Target="../media/image150.png"/><Relationship Id="rId322" Type="http://schemas.openxmlformats.org/officeDocument/2006/relationships/customXml" Target="../ink/ink161.xml"/><Relationship Id="rId343" Type="http://schemas.openxmlformats.org/officeDocument/2006/relationships/image" Target="../media/image171.png"/><Relationship Id="rId61" Type="http://schemas.openxmlformats.org/officeDocument/2006/relationships/image" Target="../media/image30.png"/><Relationship Id="rId82" Type="http://schemas.openxmlformats.org/officeDocument/2006/relationships/customXml" Target="../ink/ink41.xml"/><Relationship Id="rId199" Type="http://schemas.openxmlformats.org/officeDocument/2006/relationships/image" Target="../media/image99.png"/><Relationship Id="rId203" Type="http://schemas.openxmlformats.org/officeDocument/2006/relationships/image" Target="../media/image101.png"/><Relationship Id="rId19" Type="http://schemas.openxmlformats.org/officeDocument/2006/relationships/image" Target="../media/image9.png"/><Relationship Id="rId224" Type="http://schemas.openxmlformats.org/officeDocument/2006/relationships/customXml" Target="../ink/ink112.xml"/><Relationship Id="rId245" Type="http://schemas.openxmlformats.org/officeDocument/2006/relationships/image" Target="../media/image122.png"/><Relationship Id="rId266" Type="http://schemas.openxmlformats.org/officeDocument/2006/relationships/customXml" Target="../ink/ink133.xml"/><Relationship Id="rId287" Type="http://schemas.openxmlformats.org/officeDocument/2006/relationships/image" Target="../media/image143.png"/><Relationship Id="rId30" Type="http://schemas.openxmlformats.org/officeDocument/2006/relationships/customXml" Target="../ink/ink15.xml"/><Relationship Id="rId105" Type="http://schemas.openxmlformats.org/officeDocument/2006/relationships/image" Target="../media/image52.png"/><Relationship Id="rId126" Type="http://schemas.openxmlformats.org/officeDocument/2006/relationships/customXml" Target="../ink/ink63.xml"/><Relationship Id="rId147" Type="http://schemas.openxmlformats.org/officeDocument/2006/relationships/image" Target="../media/image73.png"/><Relationship Id="rId168" Type="http://schemas.openxmlformats.org/officeDocument/2006/relationships/customXml" Target="../ink/ink84.xml"/><Relationship Id="rId312" Type="http://schemas.openxmlformats.org/officeDocument/2006/relationships/customXml" Target="../ink/ink156.xml"/><Relationship Id="rId333" Type="http://schemas.openxmlformats.org/officeDocument/2006/relationships/image" Target="../media/image166.png"/><Relationship Id="rId354" Type="http://schemas.openxmlformats.org/officeDocument/2006/relationships/customXml" Target="../ink/ink177.xml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93" Type="http://schemas.openxmlformats.org/officeDocument/2006/relationships/image" Target="../media/image46.png"/><Relationship Id="rId189" Type="http://schemas.openxmlformats.org/officeDocument/2006/relationships/image" Target="../media/image94.png"/><Relationship Id="rId3" Type="http://schemas.openxmlformats.org/officeDocument/2006/relationships/image" Target="../media/image1.png"/><Relationship Id="rId214" Type="http://schemas.openxmlformats.org/officeDocument/2006/relationships/customXml" Target="../ink/ink107.xml"/><Relationship Id="rId235" Type="http://schemas.openxmlformats.org/officeDocument/2006/relationships/image" Target="../media/image117.png"/><Relationship Id="rId256" Type="http://schemas.openxmlformats.org/officeDocument/2006/relationships/customXml" Target="../ink/ink128.xml"/><Relationship Id="rId277" Type="http://schemas.openxmlformats.org/officeDocument/2006/relationships/image" Target="../media/image138.png"/><Relationship Id="rId298" Type="http://schemas.openxmlformats.org/officeDocument/2006/relationships/customXml" Target="../ink/ink149.xml"/><Relationship Id="rId116" Type="http://schemas.openxmlformats.org/officeDocument/2006/relationships/customXml" Target="../ink/ink58.xml"/><Relationship Id="rId137" Type="http://schemas.openxmlformats.org/officeDocument/2006/relationships/image" Target="../media/image68.png"/><Relationship Id="rId158" Type="http://schemas.openxmlformats.org/officeDocument/2006/relationships/customXml" Target="../ink/ink79.xml"/><Relationship Id="rId302" Type="http://schemas.openxmlformats.org/officeDocument/2006/relationships/customXml" Target="../ink/ink151.xml"/><Relationship Id="rId323" Type="http://schemas.openxmlformats.org/officeDocument/2006/relationships/image" Target="../media/image161.png"/><Relationship Id="rId344" Type="http://schemas.openxmlformats.org/officeDocument/2006/relationships/customXml" Target="../ink/ink172.xml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62" Type="http://schemas.openxmlformats.org/officeDocument/2006/relationships/customXml" Target="../ink/ink31.xml"/><Relationship Id="rId83" Type="http://schemas.openxmlformats.org/officeDocument/2006/relationships/image" Target="../media/image41.png"/><Relationship Id="rId179" Type="http://schemas.openxmlformats.org/officeDocument/2006/relationships/image" Target="../media/image89.png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25" Type="http://schemas.openxmlformats.org/officeDocument/2006/relationships/image" Target="../media/image112.png"/><Relationship Id="rId246" Type="http://schemas.openxmlformats.org/officeDocument/2006/relationships/customXml" Target="../ink/ink123.xml"/><Relationship Id="rId267" Type="http://schemas.openxmlformats.org/officeDocument/2006/relationships/image" Target="../media/image133.png"/><Relationship Id="rId288" Type="http://schemas.openxmlformats.org/officeDocument/2006/relationships/customXml" Target="../ink/ink144.xml"/><Relationship Id="rId106" Type="http://schemas.openxmlformats.org/officeDocument/2006/relationships/customXml" Target="../ink/ink53.xml"/><Relationship Id="rId127" Type="http://schemas.openxmlformats.org/officeDocument/2006/relationships/image" Target="../media/image63.png"/><Relationship Id="rId313" Type="http://schemas.openxmlformats.org/officeDocument/2006/relationships/image" Target="../media/image156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52" Type="http://schemas.openxmlformats.org/officeDocument/2006/relationships/customXml" Target="../ink/ink26.xml"/><Relationship Id="rId73" Type="http://schemas.openxmlformats.org/officeDocument/2006/relationships/image" Target="../media/image36.png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169" Type="http://schemas.openxmlformats.org/officeDocument/2006/relationships/image" Target="../media/image84.png"/><Relationship Id="rId334" Type="http://schemas.openxmlformats.org/officeDocument/2006/relationships/customXml" Target="../ink/ink167.xml"/><Relationship Id="rId355" Type="http://schemas.openxmlformats.org/officeDocument/2006/relationships/image" Target="../media/image177.png"/><Relationship Id="rId4" Type="http://schemas.openxmlformats.org/officeDocument/2006/relationships/customXml" Target="../ink/ink2.xml"/><Relationship Id="rId180" Type="http://schemas.openxmlformats.org/officeDocument/2006/relationships/customXml" Target="../ink/ink90.xml"/><Relationship Id="rId215" Type="http://schemas.openxmlformats.org/officeDocument/2006/relationships/image" Target="../media/image107.png"/><Relationship Id="rId236" Type="http://schemas.openxmlformats.org/officeDocument/2006/relationships/customXml" Target="../ink/ink118.xml"/><Relationship Id="rId257" Type="http://schemas.openxmlformats.org/officeDocument/2006/relationships/image" Target="../media/image128.png"/><Relationship Id="rId278" Type="http://schemas.openxmlformats.org/officeDocument/2006/relationships/customXml" Target="../ink/ink139.xml"/><Relationship Id="rId303" Type="http://schemas.openxmlformats.org/officeDocument/2006/relationships/image" Target="../media/image151.png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345" Type="http://schemas.openxmlformats.org/officeDocument/2006/relationships/image" Target="../media/image172.png"/><Relationship Id="rId191" Type="http://schemas.openxmlformats.org/officeDocument/2006/relationships/image" Target="../media/image95.png"/><Relationship Id="rId205" Type="http://schemas.openxmlformats.org/officeDocument/2006/relationships/image" Target="../media/image102.png"/><Relationship Id="rId247" Type="http://schemas.openxmlformats.org/officeDocument/2006/relationships/image" Target="../media/image123.png"/><Relationship Id="rId107" Type="http://schemas.openxmlformats.org/officeDocument/2006/relationships/image" Target="../media/image53.png"/><Relationship Id="rId289" Type="http://schemas.openxmlformats.org/officeDocument/2006/relationships/image" Target="../media/image144.png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74.png"/><Relationship Id="rId314" Type="http://schemas.openxmlformats.org/officeDocument/2006/relationships/customXml" Target="../ink/ink157.xml"/><Relationship Id="rId356" Type="http://schemas.openxmlformats.org/officeDocument/2006/relationships/customXml" Target="../ink/ink178.xml"/><Relationship Id="rId95" Type="http://schemas.openxmlformats.org/officeDocument/2006/relationships/image" Target="../media/image47.png"/><Relationship Id="rId160" Type="http://schemas.openxmlformats.org/officeDocument/2006/relationships/customXml" Target="../ink/ink80.xml"/><Relationship Id="rId216" Type="http://schemas.openxmlformats.org/officeDocument/2006/relationships/customXml" Target="../ink/ink108.xml"/><Relationship Id="rId258" Type="http://schemas.openxmlformats.org/officeDocument/2006/relationships/customXml" Target="../ink/ink129.xml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325" Type="http://schemas.openxmlformats.org/officeDocument/2006/relationships/image" Target="../media/image162.png"/><Relationship Id="rId171" Type="http://schemas.openxmlformats.org/officeDocument/2006/relationships/image" Target="../media/image85.png"/><Relationship Id="rId227" Type="http://schemas.openxmlformats.org/officeDocument/2006/relationships/image" Target="../media/image113.png"/><Relationship Id="rId269" Type="http://schemas.openxmlformats.org/officeDocument/2006/relationships/image" Target="../media/image134.png"/><Relationship Id="rId33" Type="http://schemas.openxmlformats.org/officeDocument/2006/relationships/image" Target="../media/image16.png"/><Relationship Id="rId129" Type="http://schemas.openxmlformats.org/officeDocument/2006/relationships/image" Target="../media/image64.png"/><Relationship Id="rId280" Type="http://schemas.openxmlformats.org/officeDocument/2006/relationships/customXml" Target="../ink/ink140.xml"/><Relationship Id="rId336" Type="http://schemas.openxmlformats.org/officeDocument/2006/relationships/customXml" Target="../ink/ink168.xml"/><Relationship Id="rId75" Type="http://schemas.openxmlformats.org/officeDocument/2006/relationships/image" Target="../media/image37.png"/><Relationship Id="rId140" Type="http://schemas.openxmlformats.org/officeDocument/2006/relationships/customXml" Target="../ink/ink70.xml"/><Relationship Id="rId182" Type="http://schemas.openxmlformats.org/officeDocument/2006/relationships/customXml" Target="../ink/ink91.xml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291" Type="http://schemas.openxmlformats.org/officeDocument/2006/relationships/image" Target="../media/image145.png"/><Relationship Id="rId305" Type="http://schemas.openxmlformats.org/officeDocument/2006/relationships/image" Target="../media/image152.png"/><Relationship Id="rId347" Type="http://schemas.openxmlformats.org/officeDocument/2006/relationships/image" Target="../media/image173.png"/><Relationship Id="rId44" Type="http://schemas.openxmlformats.org/officeDocument/2006/relationships/customXml" Target="../ink/ink22.xml"/><Relationship Id="rId86" Type="http://schemas.openxmlformats.org/officeDocument/2006/relationships/customXml" Target="../ink/ink43.xml"/><Relationship Id="rId151" Type="http://schemas.openxmlformats.org/officeDocument/2006/relationships/image" Target="../media/image75.png"/><Relationship Id="rId193" Type="http://schemas.openxmlformats.org/officeDocument/2006/relationships/image" Target="../media/image96.png"/><Relationship Id="rId207" Type="http://schemas.openxmlformats.org/officeDocument/2006/relationships/image" Target="../media/image103.png"/><Relationship Id="rId249" Type="http://schemas.openxmlformats.org/officeDocument/2006/relationships/image" Target="../media/image124.png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customXml" Target="../ink/ink130.xml"/><Relationship Id="rId316" Type="http://schemas.openxmlformats.org/officeDocument/2006/relationships/customXml" Target="../ink/ink158.xml"/><Relationship Id="rId55" Type="http://schemas.openxmlformats.org/officeDocument/2006/relationships/image" Target="../media/image27.png"/><Relationship Id="rId97" Type="http://schemas.openxmlformats.org/officeDocument/2006/relationships/image" Target="../media/image48.png"/><Relationship Id="rId120" Type="http://schemas.openxmlformats.org/officeDocument/2006/relationships/customXml" Target="../ink/ink60.xml"/><Relationship Id="rId358" Type="http://schemas.openxmlformats.org/officeDocument/2006/relationships/customXml" Target="../ink/ink179.xml"/><Relationship Id="rId162" Type="http://schemas.openxmlformats.org/officeDocument/2006/relationships/customXml" Target="../ink/ink81.xml"/><Relationship Id="rId218" Type="http://schemas.openxmlformats.org/officeDocument/2006/relationships/customXml" Target="../ink/ink109.xml"/><Relationship Id="rId271" Type="http://schemas.openxmlformats.org/officeDocument/2006/relationships/image" Target="../media/image135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65.png"/><Relationship Id="rId327" Type="http://schemas.openxmlformats.org/officeDocument/2006/relationships/image" Target="../media/image163.png"/><Relationship Id="rId173" Type="http://schemas.openxmlformats.org/officeDocument/2006/relationships/image" Target="../media/image86.png"/><Relationship Id="rId229" Type="http://schemas.openxmlformats.org/officeDocument/2006/relationships/image" Target="../media/image114.png"/><Relationship Id="rId240" Type="http://schemas.openxmlformats.org/officeDocument/2006/relationships/customXml" Target="../ink/ink120.xml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282" Type="http://schemas.openxmlformats.org/officeDocument/2006/relationships/customXml" Target="../ink/ink141.xml"/><Relationship Id="rId338" Type="http://schemas.openxmlformats.org/officeDocument/2006/relationships/customXml" Target="../ink/ink169.xml"/><Relationship Id="rId8" Type="http://schemas.openxmlformats.org/officeDocument/2006/relationships/customXml" Target="../ink/ink4.xml"/><Relationship Id="rId142" Type="http://schemas.openxmlformats.org/officeDocument/2006/relationships/customXml" Target="../ink/ink71.xml"/><Relationship Id="rId184" Type="http://schemas.openxmlformats.org/officeDocument/2006/relationships/customXml" Target="../ink/ink92.xml"/><Relationship Id="rId251" Type="http://schemas.openxmlformats.org/officeDocument/2006/relationships/image" Target="../media/image125.png"/><Relationship Id="rId46" Type="http://schemas.openxmlformats.org/officeDocument/2006/relationships/customXml" Target="../ink/ink23.xml"/><Relationship Id="rId293" Type="http://schemas.openxmlformats.org/officeDocument/2006/relationships/image" Target="../media/image146.png"/><Relationship Id="rId307" Type="http://schemas.openxmlformats.org/officeDocument/2006/relationships/image" Target="../media/image153.png"/><Relationship Id="rId349" Type="http://schemas.openxmlformats.org/officeDocument/2006/relationships/image" Target="../media/image174.png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798.png"/><Relationship Id="rId21" Type="http://schemas.openxmlformats.org/officeDocument/2006/relationships/image" Target="../media/image3750.png"/><Relationship Id="rId42" Type="http://schemas.openxmlformats.org/officeDocument/2006/relationships/customXml" Target="../ink/ink3838.xml"/><Relationship Id="rId63" Type="http://schemas.openxmlformats.org/officeDocument/2006/relationships/image" Target="../media/image3771.png"/><Relationship Id="rId84" Type="http://schemas.openxmlformats.org/officeDocument/2006/relationships/customXml" Target="../ink/ink3859.xml"/><Relationship Id="rId138" Type="http://schemas.openxmlformats.org/officeDocument/2006/relationships/customXml" Target="../ink/ink3886.xml"/><Relationship Id="rId159" Type="http://schemas.openxmlformats.org/officeDocument/2006/relationships/image" Target="../media/image3818.png"/><Relationship Id="rId170" Type="http://schemas.openxmlformats.org/officeDocument/2006/relationships/customXml" Target="../ink/ink3902.xml"/><Relationship Id="rId191" Type="http://schemas.openxmlformats.org/officeDocument/2006/relationships/image" Target="../media/image3834.png"/><Relationship Id="rId205" Type="http://schemas.openxmlformats.org/officeDocument/2006/relationships/image" Target="../media/image3841.png"/><Relationship Id="rId226" Type="http://schemas.openxmlformats.org/officeDocument/2006/relationships/customXml" Target="../ink/ink3930.xml"/><Relationship Id="rId107" Type="http://schemas.openxmlformats.org/officeDocument/2006/relationships/image" Target="../media/image3793.png"/><Relationship Id="rId11" Type="http://schemas.openxmlformats.org/officeDocument/2006/relationships/image" Target="../media/image3745.png"/><Relationship Id="rId32" Type="http://schemas.openxmlformats.org/officeDocument/2006/relationships/customXml" Target="../ink/ink3833.xml"/><Relationship Id="rId53" Type="http://schemas.openxmlformats.org/officeDocument/2006/relationships/image" Target="../media/image3766.png"/><Relationship Id="rId74" Type="http://schemas.openxmlformats.org/officeDocument/2006/relationships/customXml" Target="../ink/ink3854.xml"/><Relationship Id="rId128" Type="http://schemas.openxmlformats.org/officeDocument/2006/relationships/customXml" Target="../ink/ink3881.xml"/><Relationship Id="rId149" Type="http://schemas.openxmlformats.org/officeDocument/2006/relationships/image" Target="../media/image3813.png"/><Relationship Id="rId5" Type="http://schemas.openxmlformats.org/officeDocument/2006/relationships/image" Target="../media/image3742.png"/><Relationship Id="rId95" Type="http://schemas.openxmlformats.org/officeDocument/2006/relationships/image" Target="../media/image3787.png"/><Relationship Id="rId160" Type="http://schemas.openxmlformats.org/officeDocument/2006/relationships/customXml" Target="../ink/ink3897.xml"/><Relationship Id="rId181" Type="http://schemas.openxmlformats.org/officeDocument/2006/relationships/image" Target="../media/image3829.png"/><Relationship Id="rId216" Type="http://schemas.openxmlformats.org/officeDocument/2006/relationships/customXml" Target="../ink/ink3925.xml"/><Relationship Id="rId237" Type="http://schemas.openxmlformats.org/officeDocument/2006/relationships/image" Target="../media/image3857.png"/><Relationship Id="rId22" Type="http://schemas.openxmlformats.org/officeDocument/2006/relationships/customXml" Target="../ink/ink3828.xml"/><Relationship Id="rId43" Type="http://schemas.openxmlformats.org/officeDocument/2006/relationships/image" Target="../media/image3761.png"/><Relationship Id="rId64" Type="http://schemas.openxmlformats.org/officeDocument/2006/relationships/customXml" Target="../ink/ink3849.xml"/><Relationship Id="rId118" Type="http://schemas.openxmlformats.org/officeDocument/2006/relationships/customXml" Target="../ink/ink3876.xml"/><Relationship Id="rId139" Type="http://schemas.openxmlformats.org/officeDocument/2006/relationships/image" Target="../media/image3809.png"/><Relationship Id="rId85" Type="http://schemas.openxmlformats.org/officeDocument/2006/relationships/image" Target="../media/image3782.png"/><Relationship Id="rId150" Type="http://schemas.openxmlformats.org/officeDocument/2006/relationships/customXml" Target="../ink/ink3892.xml"/><Relationship Id="rId171" Type="http://schemas.openxmlformats.org/officeDocument/2006/relationships/image" Target="../media/image3824.png"/><Relationship Id="rId192" Type="http://schemas.openxmlformats.org/officeDocument/2006/relationships/customXml" Target="../ink/ink3913.xml"/><Relationship Id="rId206" Type="http://schemas.openxmlformats.org/officeDocument/2006/relationships/customXml" Target="../ink/ink3920.xml"/><Relationship Id="rId227" Type="http://schemas.openxmlformats.org/officeDocument/2006/relationships/image" Target="../media/image3852.png"/><Relationship Id="rId12" Type="http://schemas.openxmlformats.org/officeDocument/2006/relationships/customXml" Target="../ink/ink3823.xml"/><Relationship Id="rId33" Type="http://schemas.openxmlformats.org/officeDocument/2006/relationships/image" Target="../media/image3756.png"/><Relationship Id="rId108" Type="http://schemas.openxmlformats.org/officeDocument/2006/relationships/customXml" Target="../ink/ink3871.xml"/><Relationship Id="rId129" Type="http://schemas.openxmlformats.org/officeDocument/2006/relationships/image" Target="../media/image3804.png"/><Relationship Id="rId54" Type="http://schemas.openxmlformats.org/officeDocument/2006/relationships/customXml" Target="../ink/ink3844.xml"/><Relationship Id="rId75" Type="http://schemas.openxmlformats.org/officeDocument/2006/relationships/image" Target="../media/image3777.png"/><Relationship Id="rId96" Type="http://schemas.openxmlformats.org/officeDocument/2006/relationships/customXml" Target="../ink/ink3865.xml"/><Relationship Id="rId140" Type="http://schemas.openxmlformats.org/officeDocument/2006/relationships/customXml" Target="../ink/ink3887.xml"/><Relationship Id="rId161" Type="http://schemas.openxmlformats.org/officeDocument/2006/relationships/image" Target="../media/image3819.png"/><Relationship Id="rId182" Type="http://schemas.openxmlformats.org/officeDocument/2006/relationships/customXml" Target="../ink/ink3908.xml"/><Relationship Id="rId217" Type="http://schemas.openxmlformats.org/officeDocument/2006/relationships/image" Target="../media/image3847.png"/><Relationship Id="rId6" Type="http://schemas.openxmlformats.org/officeDocument/2006/relationships/customXml" Target="../ink/ink3820.xml"/><Relationship Id="rId238" Type="http://schemas.openxmlformats.org/officeDocument/2006/relationships/customXml" Target="../ink/ink3936.xml"/><Relationship Id="rId23" Type="http://schemas.openxmlformats.org/officeDocument/2006/relationships/image" Target="../media/image3751.png"/><Relationship Id="rId119" Type="http://schemas.openxmlformats.org/officeDocument/2006/relationships/image" Target="../media/image3799.png"/><Relationship Id="rId44" Type="http://schemas.openxmlformats.org/officeDocument/2006/relationships/customXml" Target="../ink/ink3839.xml"/><Relationship Id="rId65" Type="http://schemas.openxmlformats.org/officeDocument/2006/relationships/image" Target="../media/image3772.png"/><Relationship Id="rId86" Type="http://schemas.openxmlformats.org/officeDocument/2006/relationships/customXml" Target="../ink/ink3860.xml"/><Relationship Id="rId130" Type="http://schemas.openxmlformats.org/officeDocument/2006/relationships/customXml" Target="../ink/ink3882.xml"/><Relationship Id="rId151" Type="http://schemas.openxmlformats.org/officeDocument/2006/relationships/image" Target="../media/image3814.png"/><Relationship Id="rId172" Type="http://schemas.openxmlformats.org/officeDocument/2006/relationships/customXml" Target="../ink/ink3903.xml"/><Relationship Id="rId193" Type="http://schemas.openxmlformats.org/officeDocument/2006/relationships/image" Target="../media/image3835.png"/><Relationship Id="rId207" Type="http://schemas.openxmlformats.org/officeDocument/2006/relationships/image" Target="../media/image3842.png"/><Relationship Id="rId228" Type="http://schemas.openxmlformats.org/officeDocument/2006/relationships/customXml" Target="../ink/ink3931.xml"/><Relationship Id="rId13" Type="http://schemas.openxmlformats.org/officeDocument/2006/relationships/image" Target="../media/image3746.png"/><Relationship Id="rId109" Type="http://schemas.openxmlformats.org/officeDocument/2006/relationships/image" Target="../media/image3794.png"/><Relationship Id="rId34" Type="http://schemas.openxmlformats.org/officeDocument/2006/relationships/customXml" Target="../ink/ink3834.xml"/><Relationship Id="rId55" Type="http://schemas.openxmlformats.org/officeDocument/2006/relationships/image" Target="../media/image3767.png"/><Relationship Id="rId76" Type="http://schemas.openxmlformats.org/officeDocument/2006/relationships/customXml" Target="../ink/ink3855.xml"/><Relationship Id="rId97" Type="http://schemas.openxmlformats.org/officeDocument/2006/relationships/image" Target="../media/image3788.png"/><Relationship Id="rId120" Type="http://schemas.openxmlformats.org/officeDocument/2006/relationships/customXml" Target="../ink/ink3877.xml"/><Relationship Id="rId141" Type="http://schemas.openxmlformats.org/officeDocument/2006/relationships/image" Target="../media/image3810.png"/><Relationship Id="rId7" Type="http://schemas.openxmlformats.org/officeDocument/2006/relationships/image" Target="../media/image3743.png"/><Relationship Id="rId162" Type="http://schemas.openxmlformats.org/officeDocument/2006/relationships/customXml" Target="../ink/ink3898.xml"/><Relationship Id="rId183" Type="http://schemas.openxmlformats.org/officeDocument/2006/relationships/image" Target="../media/image3830.png"/><Relationship Id="rId218" Type="http://schemas.openxmlformats.org/officeDocument/2006/relationships/customXml" Target="../ink/ink3926.xml"/><Relationship Id="rId239" Type="http://schemas.openxmlformats.org/officeDocument/2006/relationships/image" Target="../media/image3858.png"/><Relationship Id="rId24" Type="http://schemas.openxmlformats.org/officeDocument/2006/relationships/customXml" Target="../ink/ink3829.xml"/><Relationship Id="rId45" Type="http://schemas.openxmlformats.org/officeDocument/2006/relationships/image" Target="../media/image3762.png"/><Relationship Id="rId66" Type="http://schemas.openxmlformats.org/officeDocument/2006/relationships/customXml" Target="../ink/ink3850.xml"/><Relationship Id="rId87" Type="http://schemas.openxmlformats.org/officeDocument/2006/relationships/image" Target="../media/image3783.png"/><Relationship Id="rId110" Type="http://schemas.openxmlformats.org/officeDocument/2006/relationships/customXml" Target="../ink/ink3872.xml"/><Relationship Id="rId131" Type="http://schemas.openxmlformats.org/officeDocument/2006/relationships/image" Target="../media/image3805.png"/><Relationship Id="rId152" Type="http://schemas.openxmlformats.org/officeDocument/2006/relationships/customXml" Target="../ink/ink3893.xml"/><Relationship Id="rId173" Type="http://schemas.openxmlformats.org/officeDocument/2006/relationships/image" Target="../media/image3825.png"/><Relationship Id="rId194" Type="http://schemas.openxmlformats.org/officeDocument/2006/relationships/customXml" Target="../ink/ink3914.xml"/><Relationship Id="rId208" Type="http://schemas.openxmlformats.org/officeDocument/2006/relationships/customXml" Target="../ink/ink3921.xml"/><Relationship Id="rId229" Type="http://schemas.openxmlformats.org/officeDocument/2006/relationships/image" Target="../media/image3853.png"/><Relationship Id="rId14" Type="http://schemas.openxmlformats.org/officeDocument/2006/relationships/customXml" Target="../ink/ink3824.xml"/><Relationship Id="rId35" Type="http://schemas.openxmlformats.org/officeDocument/2006/relationships/image" Target="../media/image3757.png"/><Relationship Id="rId56" Type="http://schemas.openxmlformats.org/officeDocument/2006/relationships/customXml" Target="../ink/ink3845.xml"/><Relationship Id="rId77" Type="http://schemas.openxmlformats.org/officeDocument/2006/relationships/image" Target="../media/image3778.png"/><Relationship Id="rId100" Type="http://schemas.openxmlformats.org/officeDocument/2006/relationships/customXml" Target="../ink/ink3867.xml"/><Relationship Id="rId8" Type="http://schemas.openxmlformats.org/officeDocument/2006/relationships/customXml" Target="../ink/ink3821.xml"/><Relationship Id="rId98" Type="http://schemas.openxmlformats.org/officeDocument/2006/relationships/customXml" Target="../ink/ink3866.xml"/><Relationship Id="rId121" Type="http://schemas.openxmlformats.org/officeDocument/2006/relationships/image" Target="../media/image3800.png"/><Relationship Id="rId142" Type="http://schemas.openxmlformats.org/officeDocument/2006/relationships/customXml" Target="../ink/ink3888.xml"/><Relationship Id="rId163" Type="http://schemas.openxmlformats.org/officeDocument/2006/relationships/image" Target="../media/image3820.png"/><Relationship Id="rId184" Type="http://schemas.openxmlformats.org/officeDocument/2006/relationships/customXml" Target="../ink/ink3909.xml"/><Relationship Id="rId219" Type="http://schemas.openxmlformats.org/officeDocument/2006/relationships/image" Target="../media/image3848.png"/><Relationship Id="rId230" Type="http://schemas.openxmlformats.org/officeDocument/2006/relationships/customXml" Target="../ink/ink3932.xml"/><Relationship Id="rId25" Type="http://schemas.openxmlformats.org/officeDocument/2006/relationships/image" Target="../media/image3752.png"/><Relationship Id="rId46" Type="http://schemas.openxmlformats.org/officeDocument/2006/relationships/customXml" Target="../ink/ink3840.xml"/><Relationship Id="rId67" Type="http://schemas.openxmlformats.org/officeDocument/2006/relationships/image" Target="../media/image3773.png"/><Relationship Id="rId88" Type="http://schemas.openxmlformats.org/officeDocument/2006/relationships/customXml" Target="../ink/ink3861.xml"/><Relationship Id="rId111" Type="http://schemas.openxmlformats.org/officeDocument/2006/relationships/image" Target="../media/image3795.png"/><Relationship Id="rId132" Type="http://schemas.openxmlformats.org/officeDocument/2006/relationships/customXml" Target="../ink/ink3883.xml"/><Relationship Id="rId153" Type="http://schemas.openxmlformats.org/officeDocument/2006/relationships/image" Target="../media/image3815.png"/><Relationship Id="rId174" Type="http://schemas.openxmlformats.org/officeDocument/2006/relationships/customXml" Target="../ink/ink3904.xml"/><Relationship Id="rId195" Type="http://schemas.openxmlformats.org/officeDocument/2006/relationships/image" Target="../media/image3836.png"/><Relationship Id="rId209" Type="http://schemas.openxmlformats.org/officeDocument/2006/relationships/image" Target="../media/image3843.png"/><Relationship Id="rId190" Type="http://schemas.openxmlformats.org/officeDocument/2006/relationships/customXml" Target="../ink/ink3912.xml"/><Relationship Id="rId204" Type="http://schemas.openxmlformats.org/officeDocument/2006/relationships/customXml" Target="../ink/ink3919.xml"/><Relationship Id="rId220" Type="http://schemas.openxmlformats.org/officeDocument/2006/relationships/customXml" Target="../ink/ink3927.xml"/><Relationship Id="rId225" Type="http://schemas.openxmlformats.org/officeDocument/2006/relationships/image" Target="../media/image3851.png"/><Relationship Id="rId15" Type="http://schemas.openxmlformats.org/officeDocument/2006/relationships/image" Target="../media/image3747.png"/><Relationship Id="rId36" Type="http://schemas.openxmlformats.org/officeDocument/2006/relationships/customXml" Target="../ink/ink3835.xml"/><Relationship Id="rId57" Type="http://schemas.openxmlformats.org/officeDocument/2006/relationships/image" Target="../media/image3768.png"/><Relationship Id="rId106" Type="http://schemas.openxmlformats.org/officeDocument/2006/relationships/customXml" Target="../ink/ink3870.xml"/><Relationship Id="rId127" Type="http://schemas.openxmlformats.org/officeDocument/2006/relationships/image" Target="../media/image3803.png"/><Relationship Id="rId10" Type="http://schemas.openxmlformats.org/officeDocument/2006/relationships/customXml" Target="../ink/ink3822.xml"/><Relationship Id="rId31" Type="http://schemas.openxmlformats.org/officeDocument/2006/relationships/image" Target="../media/image3755.png"/><Relationship Id="rId52" Type="http://schemas.openxmlformats.org/officeDocument/2006/relationships/customXml" Target="../ink/ink3843.xml"/><Relationship Id="rId73" Type="http://schemas.openxmlformats.org/officeDocument/2006/relationships/image" Target="../media/image3776.png"/><Relationship Id="rId78" Type="http://schemas.openxmlformats.org/officeDocument/2006/relationships/customXml" Target="../ink/ink3856.xml"/><Relationship Id="rId94" Type="http://schemas.openxmlformats.org/officeDocument/2006/relationships/customXml" Target="../ink/ink3864.xml"/><Relationship Id="rId99" Type="http://schemas.openxmlformats.org/officeDocument/2006/relationships/image" Target="../media/image3789.png"/><Relationship Id="rId101" Type="http://schemas.openxmlformats.org/officeDocument/2006/relationships/image" Target="../media/image3790.png"/><Relationship Id="rId122" Type="http://schemas.openxmlformats.org/officeDocument/2006/relationships/customXml" Target="../ink/ink3878.xml"/><Relationship Id="rId143" Type="http://schemas.openxmlformats.org/officeDocument/2006/relationships/image" Target="../media/image1902.png"/><Relationship Id="rId148" Type="http://schemas.openxmlformats.org/officeDocument/2006/relationships/customXml" Target="../ink/ink3891.xml"/><Relationship Id="rId164" Type="http://schemas.openxmlformats.org/officeDocument/2006/relationships/customXml" Target="../ink/ink3899.xml"/><Relationship Id="rId169" Type="http://schemas.openxmlformats.org/officeDocument/2006/relationships/image" Target="../media/image3823.png"/><Relationship Id="rId185" Type="http://schemas.openxmlformats.org/officeDocument/2006/relationships/image" Target="../media/image3831.png"/><Relationship Id="rId4" Type="http://schemas.openxmlformats.org/officeDocument/2006/relationships/customXml" Target="../ink/ink3819.xml"/><Relationship Id="rId9" Type="http://schemas.openxmlformats.org/officeDocument/2006/relationships/image" Target="../media/image3744.png"/><Relationship Id="rId180" Type="http://schemas.openxmlformats.org/officeDocument/2006/relationships/customXml" Target="../ink/ink3907.xml"/><Relationship Id="rId210" Type="http://schemas.openxmlformats.org/officeDocument/2006/relationships/customXml" Target="../ink/ink3922.xml"/><Relationship Id="rId215" Type="http://schemas.openxmlformats.org/officeDocument/2006/relationships/image" Target="../media/image3846.png"/><Relationship Id="rId236" Type="http://schemas.openxmlformats.org/officeDocument/2006/relationships/customXml" Target="../ink/ink3935.xml"/><Relationship Id="rId26" Type="http://schemas.openxmlformats.org/officeDocument/2006/relationships/customXml" Target="../ink/ink3830.xml"/><Relationship Id="rId231" Type="http://schemas.openxmlformats.org/officeDocument/2006/relationships/image" Target="../media/image3854.png"/><Relationship Id="rId47" Type="http://schemas.openxmlformats.org/officeDocument/2006/relationships/image" Target="../media/image3763.png"/><Relationship Id="rId68" Type="http://schemas.openxmlformats.org/officeDocument/2006/relationships/customXml" Target="../ink/ink3851.xml"/><Relationship Id="rId89" Type="http://schemas.openxmlformats.org/officeDocument/2006/relationships/image" Target="../media/image3784.png"/><Relationship Id="rId112" Type="http://schemas.openxmlformats.org/officeDocument/2006/relationships/customXml" Target="../ink/ink3873.xml"/><Relationship Id="rId133" Type="http://schemas.openxmlformats.org/officeDocument/2006/relationships/image" Target="../media/image3806.png"/><Relationship Id="rId154" Type="http://schemas.openxmlformats.org/officeDocument/2006/relationships/customXml" Target="../ink/ink3894.xml"/><Relationship Id="rId175" Type="http://schemas.openxmlformats.org/officeDocument/2006/relationships/image" Target="../media/image3826.png"/><Relationship Id="rId196" Type="http://schemas.openxmlformats.org/officeDocument/2006/relationships/customXml" Target="../ink/ink3915.xml"/><Relationship Id="rId200" Type="http://schemas.openxmlformats.org/officeDocument/2006/relationships/customXml" Target="../ink/ink3917.xml"/><Relationship Id="rId16" Type="http://schemas.openxmlformats.org/officeDocument/2006/relationships/customXml" Target="../ink/ink3825.xml"/><Relationship Id="rId221" Type="http://schemas.openxmlformats.org/officeDocument/2006/relationships/image" Target="../media/image3849.png"/><Relationship Id="rId37" Type="http://schemas.openxmlformats.org/officeDocument/2006/relationships/image" Target="../media/image3758.png"/><Relationship Id="rId58" Type="http://schemas.openxmlformats.org/officeDocument/2006/relationships/customXml" Target="../ink/ink3846.xml"/><Relationship Id="rId79" Type="http://schemas.openxmlformats.org/officeDocument/2006/relationships/image" Target="../media/image3779.png"/><Relationship Id="rId102" Type="http://schemas.openxmlformats.org/officeDocument/2006/relationships/customXml" Target="../ink/ink3868.xml"/><Relationship Id="rId123" Type="http://schemas.openxmlformats.org/officeDocument/2006/relationships/image" Target="../media/image3801.png"/><Relationship Id="rId144" Type="http://schemas.openxmlformats.org/officeDocument/2006/relationships/customXml" Target="../ink/ink3889.xml"/><Relationship Id="rId90" Type="http://schemas.openxmlformats.org/officeDocument/2006/relationships/customXml" Target="../ink/ink3862.xml"/><Relationship Id="rId165" Type="http://schemas.openxmlformats.org/officeDocument/2006/relationships/image" Target="../media/image3821.png"/><Relationship Id="rId186" Type="http://schemas.openxmlformats.org/officeDocument/2006/relationships/customXml" Target="../ink/ink3910.xml"/><Relationship Id="rId211" Type="http://schemas.openxmlformats.org/officeDocument/2006/relationships/image" Target="../media/image3844.png"/><Relationship Id="rId232" Type="http://schemas.openxmlformats.org/officeDocument/2006/relationships/customXml" Target="../ink/ink3933.xml"/><Relationship Id="rId27" Type="http://schemas.openxmlformats.org/officeDocument/2006/relationships/image" Target="../media/image3753.png"/><Relationship Id="rId48" Type="http://schemas.openxmlformats.org/officeDocument/2006/relationships/customXml" Target="../ink/ink3841.xml"/><Relationship Id="rId69" Type="http://schemas.openxmlformats.org/officeDocument/2006/relationships/image" Target="../media/image3774.png"/><Relationship Id="rId113" Type="http://schemas.openxmlformats.org/officeDocument/2006/relationships/image" Target="../media/image3796.png"/><Relationship Id="rId134" Type="http://schemas.openxmlformats.org/officeDocument/2006/relationships/customXml" Target="../ink/ink3884.xml"/><Relationship Id="rId80" Type="http://schemas.openxmlformats.org/officeDocument/2006/relationships/customXml" Target="../ink/ink3857.xml"/><Relationship Id="rId155" Type="http://schemas.openxmlformats.org/officeDocument/2006/relationships/image" Target="../media/image3816.png"/><Relationship Id="rId176" Type="http://schemas.openxmlformats.org/officeDocument/2006/relationships/customXml" Target="../ink/ink3905.xml"/><Relationship Id="rId197" Type="http://schemas.openxmlformats.org/officeDocument/2006/relationships/image" Target="../media/image3837.png"/><Relationship Id="rId201" Type="http://schemas.openxmlformats.org/officeDocument/2006/relationships/image" Target="../media/image3839.png"/><Relationship Id="rId222" Type="http://schemas.openxmlformats.org/officeDocument/2006/relationships/customXml" Target="../ink/ink3928.xml"/><Relationship Id="rId17" Type="http://schemas.openxmlformats.org/officeDocument/2006/relationships/image" Target="../media/image3748.png"/><Relationship Id="rId38" Type="http://schemas.openxmlformats.org/officeDocument/2006/relationships/customXml" Target="../ink/ink3836.xml"/><Relationship Id="rId59" Type="http://schemas.openxmlformats.org/officeDocument/2006/relationships/image" Target="../media/image3769.png"/><Relationship Id="rId103" Type="http://schemas.openxmlformats.org/officeDocument/2006/relationships/image" Target="../media/image3791.png"/><Relationship Id="rId124" Type="http://schemas.openxmlformats.org/officeDocument/2006/relationships/customXml" Target="../ink/ink3879.xml"/><Relationship Id="rId70" Type="http://schemas.openxmlformats.org/officeDocument/2006/relationships/customXml" Target="../ink/ink3852.xml"/><Relationship Id="rId91" Type="http://schemas.openxmlformats.org/officeDocument/2006/relationships/image" Target="../media/image3785.png"/><Relationship Id="rId145" Type="http://schemas.openxmlformats.org/officeDocument/2006/relationships/image" Target="../media/image3811.png"/><Relationship Id="rId166" Type="http://schemas.openxmlformats.org/officeDocument/2006/relationships/customXml" Target="../ink/ink3900.xml"/><Relationship Id="rId187" Type="http://schemas.openxmlformats.org/officeDocument/2006/relationships/image" Target="../media/image3832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923.xml"/><Relationship Id="rId233" Type="http://schemas.openxmlformats.org/officeDocument/2006/relationships/image" Target="../media/image3855.png"/><Relationship Id="rId28" Type="http://schemas.openxmlformats.org/officeDocument/2006/relationships/customXml" Target="../ink/ink3831.xml"/><Relationship Id="rId49" Type="http://schemas.openxmlformats.org/officeDocument/2006/relationships/image" Target="../media/image3764.png"/><Relationship Id="rId114" Type="http://schemas.openxmlformats.org/officeDocument/2006/relationships/customXml" Target="../ink/ink3874.xml"/><Relationship Id="rId60" Type="http://schemas.openxmlformats.org/officeDocument/2006/relationships/customXml" Target="../ink/ink3847.xml"/><Relationship Id="rId81" Type="http://schemas.openxmlformats.org/officeDocument/2006/relationships/image" Target="../media/image3780.png"/><Relationship Id="rId135" Type="http://schemas.openxmlformats.org/officeDocument/2006/relationships/image" Target="../media/image3807.png"/><Relationship Id="rId156" Type="http://schemas.openxmlformats.org/officeDocument/2006/relationships/customXml" Target="../ink/ink3895.xml"/><Relationship Id="rId177" Type="http://schemas.openxmlformats.org/officeDocument/2006/relationships/image" Target="../media/image3827.png"/><Relationship Id="rId198" Type="http://schemas.openxmlformats.org/officeDocument/2006/relationships/customXml" Target="../ink/ink3916.xml"/><Relationship Id="rId202" Type="http://schemas.openxmlformats.org/officeDocument/2006/relationships/customXml" Target="../ink/ink3918.xml"/><Relationship Id="rId223" Type="http://schemas.openxmlformats.org/officeDocument/2006/relationships/image" Target="../media/image3850.png"/><Relationship Id="rId18" Type="http://schemas.openxmlformats.org/officeDocument/2006/relationships/customXml" Target="../ink/ink3826.xml"/><Relationship Id="rId39" Type="http://schemas.openxmlformats.org/officeDocument/2006/relationships/image" Target="../media/image3759.png"/><Relationship Id="rId50" Type="http://schemas.openxmlformats.org/officeDocument/2006/relationships/customXml" Target="../ink/ink3842.xml"/><Relationship Id="rId104" Type="http://schemas.openxmlformats.org/officeDocument/2006/relationships/customXml" Target="../ink/ink3869.xml"/><Relationship Id="rId125" Type="http://schemas.openxmlformats.org/officeDocument/2006/relationships/image" Target="../media/image3802.png"/><Relationship Id="rId146" Type="http://schemas.openxmlformats.org/officeDocument/2006/relationships/customXml" Target="../ink/ink3890.xml"/><Relationship Id="rId167" Type="http://schemas.openxmlformats.org/officeDocument/2006/relationships/image" Target="../media/image3822.png"/><Relationship Id="rId188" Type="http://schemas.openxmlformats.org/officeDocument/2006/relationships/customXml" Target="../ink/ink3911.xml"/><Relationship Id="rId71" Type="http://schemas.openxmlformats.org/officeDocument/2006/relationships/image" Target="../media/image3775.png"/><Relationship Id="rId92" Type="http://schemas.openxmlformats.org/officeDocument/2006/relationships/customXml" Target="../ink/ink3863.xml"/><Relationship Id="rId213" Type="http://schemas.openxmlformats.org/officeDocument/2006/relationships/image" Target="../media/image3845.png"/><Relationship Id="rId234" Type="http://schemas.openxmlformats.org/officeDocument/2006/relationships/customXml" Target="../ink/ink3934.xml"/><Relationship Id="rId2" Type="http://schemas.openxmlformats.org/officeDocument/2006/relationships/customXml" Target="../ink/ink3818.xml"/><Relationship Id="rId29" Type="http://schemas.openxmlformats.org/officeDocument/2006/relationships/image" Target="../media/image3754.png"/><Relationship Id="rId40" Type="http://schemas.openxmlformats.org/officeDocument/2006/relationships/customXml" Target="../ink/ink3837.xml"/><Relationship Id="rId115" Type="http://schemas.openxmlformats.org/officeDocument/2006/relationships/image" Target="../media/image3797.png"/><Relationship Id="rId136" Type="http://schemas.openxmlformats.org/officeDocument/2006/relationships/customXml" Target="../ink/ink3885.xml"/><Relationship Id="rId157" Type="http://schemas.openxmlformats.org/officeDocument/2006/relationships/image" Target="../media/image3817.png"/><Relationship Id="rId178" Type="http://schemas.openxmlformats.org/officeDocument/2006/relationships/customXml" Target="../ink/ink3906.xml"/><Relationship Id="rId61" Type="http://schemas.openxmlformats.org/officeDocument/2006/relationships/image" Target="../media/image3770.png"/><Relationship Id="rId82" Type="http://schemas.openxmlformats.org/officeDocument/2006/relationships/customXml" Target="../ink/ink3858.xml"/><Relationship Id="rId199" Type="http://schemas.openxmlformats.org/officeDocument/2006/relationships/image" Target="../media/image3838.png"/><Relationship Id="rId203" Type="http://schemas.openxmlformats.org/officeDocument/2006/relationships/image" Target="../media/image3840.png"/><Relationship Id="rId19" Type="http://schemas.openxmlformats.org/officeDocument/2006/relationships/image" Target="../media/image3749.png"/><Relationship Id="rId224" Type="http://schemas.openxmlformats.org/officeDocument/2006/relationships/customXml" Target="../ink/ink3929.xml"/><Relationship Id="rId30" Type="http://schemas.openxmlformats.org/officeDocument/2006/relationships/customXml" Target="../ink/ink3832.xml"/><Relationship Id="rId105" Type="http://schemas.openxmlformats.org/officeDocument/2006/relationships/image" Target="../media/image3792.png"/><Relationship Id="rId126" Type="http://schemas.openxmlformats.org/officeDocument/2006/relationships/customXml" Target="../ink/ink3880.xml"/><Relationship Id="rId147" Type="http://schemas.openxmlformats.org/officeDocument/2006/relationships/image" Target="../media/image3812.png"/><Relationship Id="rId168" Type="http://schemas.openxmlformats.org/officeDocument/2006/relationships/customXml" Target="../ink/ink3901.xml"/><Relationship Id="rId51" Type="http://schemas.openxmlformats.org/officeDocument/2006/relationships/image" Target="../media/image3765.png"/><Relationship Id="rId72" Type="http://schemas.openxmlformats.org/officeDocument/2006/relationships/customXml" Target="../ink/ink3853.xml"/><Relationship Id="rId93" Type="http://schemas.openxmlformats.org/officeDocument/2006/relationships/image" Target="../media/image3786.png"/><Relationship Id="rId189" Type="http://schemas.openxmlformats.org/officeDocument/2006/relationships/image" Target="../media/image3833.png"/><Relationship Id="rId3" Type="http://schemas.openxmlformats.org/officeDocument/2006/relationships/image" Target="../media/image37410.png"/><Relationship Id="rId214" Type="http://schemas.openxmlformats.org/officeDocument/2006/relationships/customXml" Target="../ink/ink3924.xml"/><Relationship Id="rId235" Type="http://schemas.openxmlformats.org/officeDocument/2006/relationships/image" Target="../media/image3856.png"/><Relationship Id="rId116" Type="http://schemas.openxmlformats.org/officeDocument/2006/relationships/customXml" Target="../ink/ink3875.xml"/><Relationship Id="rId137" Type="http://schemas.openxmlformats.org/officeDocument/2006/relationships/image" Target="../media/image3808.png"/><Relationship Id="rId158" Type="http://schemas.openxmlformats.org/officeDocument/2006/relationships/customXml" Target="../ink/ink3896.xml"/><Relationship Id="rId20" Type="http://schemas.openxmlformats.org/officeDocument/2006/relationships/customXml" Target="../ink/ink3827.xml"/><Relationship Id="rId41" Type="http://schemas.openxmlformats.org/officeDocument/2006/relationships/image" Target="../media/image3760.png"/><Relationship Id="rId62" Type="http://schemas.openxmlformats.org/officeDocument/2006/relationships/customXml" Target="../ink/ink3848.xml"/><Relationship Id="rId83" Type="http://schemas.openxmlformats.org/officeDocument/2006/relationships/image" Target="../media/image3781.png"/><Relationship Id="rId179" Type="http://schemas.openxmlformats.org/officeDocument/2006/relationships/image" Target="../media/image3828.png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916.png"/><Relationship Id="rId299" Type="http://schemas.openxmlformats.org/officeDocument/2006/relationships/image" Target="../media/image4006.png"/><Relationship Id="rId21" Type="http://schemas.openxmlformats.org/officeDocument/2006/relationships/image" Target="../media/image3868.png"/><Relationship Id="rId63" Type="http://schemas.openxmlformats.org/officeDocument/2006/relationships/image" Target="../media/image3889.png"/><Relationship Id="rId159" Type="http://schemas.openxmlformats.org/officeDocument/2006/relationships/image" Target="../media/image3937.png"/><Relationship Id="rId324" Type="http://schemas.openxmlformats.org/officeDocument/2006/relationships/image" Target="../media/image4017.png"/><Relationship Id="rId366" Type="http://schemas.openxmlformats.org/officeDocument/2006/relationships/image" Target="../media/image4038.png"/><Relationship Id="rId170" Type="http://schemas.openxmlformats.org/officeDocument/2006/relationships/customXml" Target="../ink/ink4021.xml"/><Relationship Id="rId226" Type="http://schemas.openxmlformats.org/officeDocument/2006/relationships/customXml" Target="../ink/ink4049.xml"/><Relationship Id="rId433" Type="http://schemas.openxmlformats.org/officeDocument/2006/relationships/customXml" Target="../ink/ink4153.xml"/><Relationship Id="rId268" Type="http://schemas.openxmlformats.org/officeDocument/2006/relationships/customXml" Target="../ink/ink4070.xml"/><Relationship Id="rId475" Type="http://schemas.openxmlformats.org/officeDocument/2006/relationships/customXml" Target="../ink/ink4174.xml"/><Relationship Id="rId32" Type="http://schemas.openxmlformats.org/officeDocument/2006/relationships/customXml" Target="../ink/ink3952.xml"/><Relationship Id="rId74" Type="http://schemas.openxmlformats.org/officeDocument/2006/relationships/customXml" Target="../ink/ink3973.xml"/><Relationship Id="rId128" Type="http://schemas.openxmlformats.org/officeDocument/2006/relationships/customXml" Target="../ink/ink4000.xml"/><Relationship Id="rId335" Type="http://schemas.openxmlformats.org/officeDocument/2006/relationships/customXml" Target="../ink/ink4104.xml"/><Relationship Id="rId377" Type="http://schemas.openxmlformats.org/officeDocument/2006/relationships/customXml" Target="../ink/ink4125.xml"/><Relationship Id="rId5" Type="http://schemas.openxmlformats.org/officeDocument/2006/relationships/image" Target="../media/image3860.png"/><Relationship Id="rId181" Type="http://schemas.openxmlformats.org/officeDocument/2006/relationships/image" Target="../media/image3948.png"/><Relationship Id="rId237" Type="http://schemas.openxmlformats.org/officeDocument/2006/relationships/image" Target="../media/image3975.png"/><Relationship Id="rId402" Type="http://schemas.openxmlformats.org/officeDocument/2006/relationships/image" Target="../media/image4056.png"/><Relationship Id="rId279" Type="http://schemas.openxmlformats.org/officeDocument/2006/relationships/image" Target="../media/image3996.png"/><Relationship Id="rId444" Type="http://schemas.openxmlformats.org/officeDocument/2006/relationships/image" Target="../media/image4077.png"/><Relationship Id="rId486" Type="http://schemas.openxmlformats.org/officeDocument/2006/relationships/image" Target="../media/image4098.png"/><Relationship Id="rId43" Type="http://schemas.openxmlformats.org/officeDocument/2006/relationships/image" Target="../media/image3879.png"/><Relationship Id="rId139" Type="http://schemas.openxmlformats.org/officeDocument/2006/relationships/image" Target="../media/image3927.png"/><Relationship Id="rId290" Type="http://schemas.openxmlformats.org/officeDocument/2006/relationships/customXml" Target="../ink/ink4081.xml"/><Relationship Id="rId304" Type="http://schemas.openxmlformats.org/officeDocument/2006/relationships/customXml" Target="../ink/ink4088.xml"/><Relationship Id="rId346" Type="http://schemas.openxmlformats.org/officeDocument/2006/relationships/image" Target="../media/image4028.png"/><Relationship Id="rId388" Type="http://schemas.openxmlformats.org/officeDocument/2006/relationships/image" Target="../media/image4049.png"/><Relationship Id="rId85" Type="http://schemas.openxmlformats.org/officeDocument/2006/relationships/image" Target="../media/image3900.png"/><Relationship Id="rId150" Type="http://schemas.openxmlformats.org/officeDocument/2006/relationships/customXml" Target="../ink/ink4011.xml"/><Relationship Id="rId192" Type="http://schemas.openxmlformats.org/officeDocument/2006/relationships/customXml" Target="../ink/ink4032.xml"/><Relationship Id="rId206" Type="http://schemas.openxmlformats.org/officeDocument/2006/relationships/customXml" Target="../ink/ink4039.xml"/><Relationship Id="rId413" Type="http://schemas.openxmlformats.org/officeDocument/2006/relationships/customXml" Target="../ink/ink4143.xml"/><Relationship Id="rId248" Type="http://schemas.openxmlformats.org/officeDocument/2006/relationships/customXml" Target="../ink/ink4060.xml"/><Relationship Id="rId455" Type="http://schemas.openxmlformats.org/officeDocument/2006/relationships/customXml" Target="../ink/ink4164.xml"/><Relationship Id="rId12" Type="http://schemas.openxmlformats.org/officeDocument/2006/relationships/customXml" Target="../ink/ink3942.xml"/><Relationship Id="rId108" Type="http://schemas.openxmlformats.org/officeDocument/2006/relationships/customXml" Target="../ink/ink3990.xml"/><Relationship Id="rId315" Type="http://schemas.openxmlformats.org/officeDocument/2006/relationships/image" Target="../media/image4014.png"/><Relationship Id="rId357" Type="http://schemas.openxmlformats.org/officeDocument/2006/relationships/customXml" Target="../ink/ink4115.xml"/><Relationship Id="rId54" Type="http://schemas.openxmlformats.org/officeDocument/2006/relationships/customXml" Target="../ink/ink3963.xml"/><Relationship Id="rId96" Type="http://schemas.openxmlformats.org/officeDocument/2006/relationships/customXml" Target="../ink/ink3984.xml"/><Relationship Id="rId161" Type="http://schemas.openxmlformats.org/officeDocument/2006/relationships/image" Target="../media/image3938.png"/><Relationship Id="rId217" Type="http://schemas.openxmlformats.org/officeDocument/2006/relationships/image" Target="../media/image3966.png"/><Relationship Id="rId399" Type="http://schemas.openxmlformats.org/officeDocument/2006/relationships/customXml" Target="../ink/ink4136.xml"/><Relationship Id="rId259" Type="http://schemas.openxmlformats.org/officeDocument/2006/relationships/image" Target="../media/image3986.png"/><Relationship Id="rId424" Type="http://schemas.openxmlformats.org/officeDocument/2006/relationships/image" Target="../media/image4067.png"/><Relationship Id="rId466" Type="http://schemas.openxmlformats.org/officeDocument/2006/relationships/image" Target="../media/image4088.png"/><Relationship Id="rId23" Type="http://schemas.openxmlformats.org/officeDocument/2006/relationships/image" Target="../media/image3869.png"/><Relationship Id="rId119" Type="http://schemas.openxmlformats.org/officeDocument/2006/relationships/image" Target="../media/image3917.png"/><Relationship Id="rId270" Type="http://schemas.openxmlformats.org/officeDocument/2006/relationships/customXml" Target="../ink/ink4071.xml"/><Relationship Id="rId326" Type="http://schemas.openxmlformats.org/officeDocument/2006/relationships/image" Target="../media/image4018.png"/><Relationship Id="rId65" Type="http://schemas.openxmlformats.org/officeDocument/2006/relationships/image" Target="../media/image3890.png"/><Relationship Id="rId130" Type="http://schemas.openxmlformats.org/officeDocument/2006/relationships/customXml" Target="../ink/ink4001.xml"/><Relationship Id="rId368" Type="http://schemas.openxmlformats.org/officeDocument/2006/relationships/image" Target="../media/image4039.png"/><Relationship Id="rId172" Type="http://schemas.openxmlformats.org/officeDocument/2006/relationships/customXml" Target="../ink/ink4022.xml"/><Relationship Id="rId228" Type="http://schemas.openxmlformats.org/officeDocument/2006/relationships/customXml" Target="../ink/ink4050.xml"/><Relationship Id="rId435" Type="http://schemas.openxmlformats.org/officeDocument/2006/relationships/customXml" Target="../ink/ink4154.xml"/><Relationship Id="rId477" Type="http://schemas.openxmlformats.org/officeDocument/2006/relationships/customXml" Target="../ink/ink4175.xml"/><Relationship Id="rId281" Type="http://schemas.openxmlformats.org/officeDocument/2006/relationships/image" Target="../media/image3997.png"/><Relationship Id="rId337" Type="http://schemas.openxmlformats.org/officeDocument/2006/relationships/customXml" Target="../ink/ink4105.xml"/><Relationship Id="rId34" Type="http://schemas.openxmlformats.org/officeDocument/2006/relationships/customXml" Target="../ink/ink3953.xml"/><Relationship Id="rId76" Type="http://schemas.openxmlformats.org/officeDocument/2006/relationships/customXml" Target="../ink/ink3974.xml"/><Relationship Id="rId141" Type="http://schemas.openxmlformats.org/officeDocument/2006/relationships/image" Target="../media/image3928.png"/><Relationship Id="rId379" Type="http://schemas.openxmlformats.org/officeDocument/2006/relationships/customXml" Target="../ink/ink4126.xml"/><Relationship Id="rId7" Type="http://schemas.openxmlformats.org/officeDocument/2006/relationships/image" Target="../media/image3861.png"/><Relationship Id="rId183" Type="http://schemas.openxmlformats.org/officeDocument/2006/relationships/image" Target="../media/image3949.png"/><Relationship Id="rId239" Type="http://schemas.openxmlformats.org/officeDocument/2006/relationships/image" Target="../media/image3976.png"/><Relationship Id="rId390" Type="http://schemas.openxmlformats.org/officeDocument/2006/relationships/image" Target="../media/image4050.png"/><Relationship Id="rId404" Type="http://schemas.openxmlformats.org/officeDocument/2006/relationships/image" Target="../media/image4057.png"/><Relationship Id="rId446" Type="http://schemas.openxmlformats.org/officeDocument/2006/relationships/image" Target="../media/image4078.png"/><Relationship Id="rId250" Type="http://schemas.openxmlformats.org/officeDocument/2006/relationships/customXml" Target="../ink/ink4061.xml"/><Relationship Id="rId292" Type="http://schemas.openxmlformats.org/officeDocument/2006/relationships/customXml" Target="../ink/ink4082.xml"/><Relationship Id="rId306" Type="http://schemas.openxmlformats.org/officeDocument/2006/relationships/customXml" Target="../ink/ink4089.xml"/><Relationship Id="rId488" Type="http://schemas.openxmlformats.org/officeDocument/2006/relationships/image" Target="../media/image4099.png"/><Relationship Id="rId45" Type="http://schemas.openxmlformats.org/officeDocument/2006/relationships/image" Target="../media/image3880.png"/><Relationship Id="rId87" Type="http://schemas.openxmlformats.org/officeDocument/2006/relationships/image" Target="../media/image3901.png"/><Relationship Id="rId110" Type="http://schemas.openxmlformats.org/officeDocument/2006/relationships/customXml" Target="../ink/ink3991.xml"/><Relationship Id="rId348" Type="http://schemas.openxmlformats.org/officeDocument/2006/relationships/image" Target="../media/image4029.png"/><Relationship Id="rId152" Type="http://schemas.openxmlformats.org/officeDocument/2006/relationships/customXml" Target="../ink/ink4012.xml"/><Relationship Id="rId194" Type="http://schemas.openxmlformats.org/officeDocument/2006/relationships/customXml" Target="../ink/ink4033.xml"/><Relationship Id="rId208" Type="http://schemas.openxmlformats.org/officeDocument/2006/relationships/customXml" Target="../ink/ink4040.xml"/><Relationship Id="rId415" Type="http://schemas.openxmlformats.org/officeDocument/2006/relationships/customXml" Target="../ink/ink4144.xml"/><Relationship Id="rId457" Type="http://schemas.openxmlformats.org/officeDocument/2006/relationships/customXml" Target="../ink/ink4165.xml"/><Relationship Id="rId261" Type="http://schemas.openxmlformats.org/officeDocument/2006/relationships/image" Target="../media/image3987.png"/><Relationship Id="rId14" Type="http://schemas.openxmlformats.org/officeDocument/2006/relationships/customXml" Target="../ink/ink3943.xml"/><Relationship Id="rId56" Type="http://schemas.openxmlformats.org/officeDocument/2006/relationships/customXml" Target="../ink/ink3964.xml"/><Relationship Id="rId317" Type="http://schemas.openxmlformats.org/officeDocument/2006/relationships/image" Target="../media/image4015.png"/><Relationship Id="rId359" Type="http://schemas.openxmlformats.org/officeDocument/2006/relationships/customXml" Target="../ink/ink4116.xml"/><Relationship Id="rId98" Type="http://schemas.openxmlformats.org/officeDocument/2006/relationships/customXml" Target="../ink/ink3985.xml"/><Relationship Id="rId121" Type="http://schemas.openxmlformats.org/officeDocument/2006/relationships/image" Target="../media/image3918.png"/><Relationship Id="rId163" Type="http://schemas.openxmlformats.org/officeDocument/2006/relationships/image" Target="../media/image3939.png"/><Relationship Id="rId219" Type="http://schemas.openxmlformats.org/officeDocument/2006/relationships/image" Target="../media/image3967.png"/><Relationship Id="rId370" Type="http://schemas.openxmlformats.org/officeDocument/2006/relationships/image" Target="../media/image4040.png"/><Relationship Id="rId426" Type="http://schemas.openxmlformats.org/officeDocument/2006/relationships/image" Target="../media/image4068.png"/><Relationship Id="rId230" Type="http://schemas.openxmlformats.org/officeDocument/2006/relationships/customXml" Target="../ink/ink4051.xml"/><Relationship Id="rId468" Type="http://schemas.openxmlformats.org/officeDocument/2006/relationships/image" Target="../media/image4089.png"/><Relationship Id="rId25" Type="http://schemas.openxmlformats.org/officeDocument/2006/relationships/image" Target="../media/image3870.png"/><Relationship Id="rId67" Type="http://schemas.openxmlformats.org/officeDocument/2006/relationships/image" Target="../media/image3891.png"/><Relationship Id="rId272" Type="http://schemas.openxmlformats.org/officeDocument/2006/relationships/customXml" Target="../ink/ink4072.xml"/><Relationship Id="rId328" Type="http://schemas.openxmlformats.org/officeDocument/2006/relationships/image" Target="../media/image4019.png"/><Relationship Id="rId132" Type="http://schemas.openxmlformats.org/officeDocument/2006/relationships/customXml" Target="../ink/ink4002.xml"/><Relationship Id="rId174" Type="http://schemas.openxmlformats.org/officeDocument/2006/relationships/customXml" Target="../ink/ink4023.xml"/><Relationship Id="rId381" Type="http://schemas.openxmlformats.org/officeDocument/2006/relationships/customXml" Target="../ink/ink4127.xml"/><Relationship Id="rId241" Type="http://schemas.openxmlformats.org/officeDocument/2006/relationships/image" Target="../media/image3977.png"/><Relationship Id="rId437" Type="http://schemas.openxmlformats.org/officeDocument/2006/relationships/customXml" Target="../ink/ink4155.xml"/><Relationship Id="rId479" Type="http://schemas.openxmlformats.org/officeDocument/2006/relationships/customXml" Target="../ink/ink4176.xml"/><Relationship Id="rId36" Type="http://schemas.openxmlformats.org/officeDocument/2006/relationships/customXml" Target="../ink/ink3954.xml"/><Relationship Id="rId283" Type="http://schemas.openxmlformats.org/officeDocument/2006/relationships/image" Target="../media/image3998.png"/><Relationship Id="rId339" Type="http://schemas.openxmlformats.org/officeDocument/2006/relationships/customXml" Target="../ink/ink4106.xml"/><Relationship Id="rId490" Type="http://schemas.openxmlformats.org/officeDocument/2006/relationships/image" Target="../media/image4100.png"/><Relationship Id="rId78" Type="http://schemas.openxmlformats.org/officeDocument/2006/relationships/customXml" Target="../ink/ink3975.xml"/><Relationship Id="rId101" Type="http://schemas.openxmlformats.org/officeDocument/2006/relationships/image" Target="../media/image3908.png"/><Relationship Id="rId143" Type="http://schemas.openxmlformats.org/officeDocument/2006/relationships/image" Target="../media/image3929.png"/><Relationship Id="rId185" Type="http://schemas.openxmlformats.org/officeDocument/2006/relationships/image" Target="../media/image3950.png"/><Relationship Id="rId350" Type="http://schemas.openxmlformats.org/officeDocument/2006/relationships/image" Target="../media/image4030.png"/><Relationship Id="rId406" Type="http://schemas.openxmlformats.org/officeDocument/2006/relationships/image" Target="../media/image4058.png"/><Relationship Id="rId9" Type="http://schemas.openxmlformats.org/officeDocument/2006/relationships/image" Target="../media/image3862.png"/><Relationship Id="rId210" Type="http://schemas.openxmlformats.org/officeDocument/2006/relationships/customXml" Target="../ink/ink4041.xml"/><Relationship Id="rId392" Type="http://schemas.openxmlformats.org/officeDocument/2006/relationships/image" Target="../media/image4051.png"/><Relationship Id="rId448" Type="http://schemas.openxmlformats.org/officeDocument/2006/relationships/image" Target="../media/image4079.png"/><Relationship Id="rId252" Type="http://schemas.openxmlformats.org/officeDocument/2006/relationships/customXml" Target="../ink/ink4062.xml"/><Relationship Id="rId294" Type="http://schemas.openxmlformats.org/officeDocument/2006/relationships/customXml" Target="../ink/ink4083.xml"/><Relationship Id="rId308" Type="http://schemas.openxmlformats.org/officeDocument/2006/relationships/customXml" Target="../ink/ink4090.xml"/><Relationship Id="rId47" Type="http://schemas.openxmlformats.org/officeDocument/2006/relationships/image" Target="../media/image3881.png"/><Relationship Id="rId89" Type="http://schemas.openxmlformats.org/officeDocument/2006/relationships/image" Target="../media/image3902.png"/><Relationship Id="rId112" Type="http://schemas.openxmlformats.org/officeDocument/2006/relationships/customXml" Target="../ink/ink3992.xml"/><Relationship Id="rId154" Type="http://schemas.openxmlformats.org/officeDocument/2006/relationships/customXml" Target="../ink/ink4013.xml"/><Relationship Id="rId361" Type="http://schemas.openxmlformats.org/officeDocument/2006/relationships/customXml" Target="../ink/ink4117.xml"/><Relationship Id="rId196" Type="http://schemas.openxmlformats.org/officeDocument/2006/relationships/customXml" Target="../ink/ink4034.xml"/><Relationship Id="rId417" Type="http://schemas.openxmlformats.org/officeDocument/2006/relationships/customXml" Target="../ink/ink4145.xml"/><Relationship Id="rId459" Type="http://schemas.openxmlformats.org/officeDocument/2006/relationships/customXml" Target="../ink/ink4166.xml"/><Relationship Id="rId16" Type="http://schemas.openxmlformats.org/officeDocument/2006/relationships/customXml" Target="../ink/ink3944.xml"/><Relationship Id="rId221" Type="http://schemas.openxmlformats.org/officeDocument/2006/relationships/image" Target="../media/image3968.png"/><Relationship Id="rId263" Type="http://schemas.openxmlformats.org/officeDocument/2006/relationships/image" Target="../media/image3988.png"/><Relationship Id="rId319" Type="http://schemas.openxmlformats.org/officeDocument/2006/relationships/image" Target="../media/image166.png"/><Relationship Id="rId470" Type="http://schemas.openxmlformats.org/officeDocument/2006/relationships/image" Target="../media/image4090.png"/><Relationship Id="rId58" Type="http://schemas.openxmlformats.org/officeDocument/2006/relationships/customXml" Target="../ink/ink3965.xml"/><Relationship Id="rId123" Type="http://schemas.openxmlformats.org/officeDocument/2006/relationships/image" Target="../media/image3919.png"/><Relationship Id="rId330" Type="http://schemas.openxmlformats.org/officeDocument/2006/relationships/image" Target="../media/image4020.png"/><Relationship Id="rId165" Type="http://schemas.openxmlformats.org/officeDocument/2006/relationships/image" Target="../media/image3940.png"/><Relationship Id="rId372" Type="http://schemas.openxmlformats.org/officeDocument/2006/relationships/image" Target="../media/image4041.png"/><Relationship Id="rId428" Type="http://schemas.openxmlformats.org/officeDocument/2006/relationships/image" Target="../media/image4069.png"/><Relationship Id="rId232" Type="http://schemas.openxmlformats.org/officeDocument/2006/relationships/customXml" Target="../ink/ink4052.xml"/><Relationship Id="rId274" Type="http://schemas.openxmlformats.org/officeDocument/2006/relationships/customXml" Target="../ink/ink4073.xml"/><Relationship Id="rId481" Type="http://schemas.openxmlformats.org/officeDocument/2006/relationships/customXml" Target="../ink/ink4177.xml"/><Relationship Id="rId27" Type="http://schemas.openxmlformats.org/officeDocument/2006/relationships/image" Target="../media/image3871.png"/><Relationship Id="rId69" Type="http://schemas.openxmlformats.org/officeDocument/2006/relationships/image" Target="../media/image3892.png"/><Relationship Id="rId134" Type="http://schemas.openxmlformats.org/officeDocument/2006/relationships/customXml" Target="../ink/ink4003.xml"/><Relationship Id="rId80" Type="http://schemas.openxmlformats.org/officeDocument/2006/relationships/customXml" Target="../ink/ink3976.xml"/><Relationship Id="rId176" Type="http://schemas.openxmlformats.org/officeDocument/2006/relationships/customXml" Target="../ink/ink4024.xml"/><Relationship Id="rId341" Type="http://schemas.openxmlformats.org/officeDocument/2006/relationships/customXml" Target="../ink/ink4107.xml"/><Relationship Id="rId383" Type="http://schemas.openxmlformats.org/officeDocument/2006/relationships/customXml" Target="../ink/ink4128.xml"/><Relationship Id="rId439" Type="http://schemas.openxmlformats.org/officeDocument/2006/relationships/customXml" Target="../ink/ink4156.xml"/><Relationship Id="rId201" Type="http://schemas.openxmlformats.org/officeDocument/2006/relationships/image" Target="../media/image3958.png"/><Relationship Id="rId243" Type="http://schemas.openxmlformats.org/officeDocument/2006/relationships/image" Target="../media/image3978.png"/><Relationship Id="rId285" Type="http://schemas.openxmlformats.org/officeDocument/2006/relationships/image" Target="../media/image3999.png"/><Relationship Id="rId450" Type="http://schemas.openxmlformats.org/officeDocument/2006/relationships/image" Target="../media/image4080.png"/><Relationship Id="rId38" Type="http://schemas.openxmlformats.org/officeDocument/2006/relationships/customXml" Target="../ink/ink3955.xml"/><Relationship Id="rId103" Type="http://schemas.openxmlformats.org/officeDocument/2006/relationships/image" Target="../media/image3909.png"/><Relationship Id="rId310" Type="http://schemas.openxmlformats.org/officeDocument/2006/relationships/customXml" Target="../ink/ink4091.xml"/><Relationship Id="rId91" Type="http://schemas.openxmlformats.org/officeDocument/2006/relationships/image" Target="../media/image3903.png"/><Relationship Id="rId145" Type="http://schemas.openxmlformats.org/officeDocument/2006/relationships/image" Target="../media/image3930.png"/><Relationship Id="rId187" Type="http://schemas.openxmlformats.org/officeDocument/2006/relationships/image" Target="../media/image3951.png"/><Relationship Id="rId352" Type="http://schemas.openxmlformats.org/officeDocument/2006/relationships/image" Target="../media/image4031.png"/><Relationship Id="rId394" Type="http://schemas.openxmlformats.org/officeDocument/2006/relationships/image" Target="../media/image4052.png"/><Relationship Id="rId408" Type="http://schemas.openxmlformats.org/officeDocument/2006/relationships/image" Target="../media/image4059.png"/><Relationship Id="rId212" Type="http://schemas.openxmlformats.org/officeDocument/2006/relationships/customXml" Target="../ink/ink4042.xml"/><Relationship Id="rId254" Type="http://schemas.openxmlformats.org/officeDocument/2006/relationships/customXml" Target="../ink/ink4063.xml"/><Relationship Id="rId49" Type="http://schemas.openxmlformats.org/officeDocument/2006/relationships/image" Target="../media/image3882.png"/><Relationship Id="rId114" Type="http://schemas.openxmlformats.org/officeDocument/2006/relationships/customXml" Target="../ink/ink3993.xml"/><Relationship Id="rId296" Type="http://schemas.openxmlformats.org/officeDocument/2006/relationships/customXml" Target="../ink/ink4084.xml"/><Relationship Id="rId461" Type="http://schemas.openxmlformats.org/officeDocument/2006/relationships/customXml" Target="../ink/ink4167.xml"/><Relationship Id="rId60" Type="http://schemas.openxmlformats.org/officeDocument/2006/relationships/customXml" Target="../ink/ink3966.xml"/><Relationship Id="rId156" Type="http://schemas.openxmlformats.org/officeDocument/2006/relationships/customXml" Target="../ink/ink4014.xml"/><Relationship Id="rId198" Type="http://schemas.openxmlformats.org/officeDocument/2006/relationships/customXml" Target="../ink/ink4035.xml"/><Relationship Id="rId321" Type="http://schemas.openxmlformats.org/officeDocument/2006/relationships/customXml" Target="../ink/ink4097.xml"/><Relationship Id="rId363" Type="http://schemas.openxmlformats.org/officeDocument/2006/relationships/customXml" Target="../ink/ink4118.xml"/><Relationship Id="rId419" Type="http://schemas.openxmlformats.org/officeDocument/2006/relationships/customXml" Target="../ink/ink4146.xml"/><Relationship Id="rId223" Type="http://schemas.openxmlformats.org/officeDocument/2006/relationships/image" Target="../media/image3969.png"/><Relationship Id="rId430" Type="http://schemas.openxmlformats.org/officeDocument/2006/relationships/image" Target="../media/image4070.png"/><Relationship Id="rId18" Type="http://schemas.openxmlformats.org/officeDocument/2006/relationships/customXml" Target="../ink/ink3945.xml"/><Relationship Id="rId265" Type="http://schemas.openxmlformats.org/officeDocument/2006/relationships/image" Target="../media/image3989.png"/><Relationship Id="rId472" Type="http://schemas.openxmlformats.org/officeDocument/2006/relationships/image" Target="../media/image4091.png"/><Relationship Id="rId125" Type="http://schemas.openxmlformats.org/officeDocument/2006/relationships/image" Target="../media/image3920.png"/><Relationship Id="rId167" Type="http://schemas.openxmlformats.org/officeDocument/2006/relationships/image" Target="../media/image3941.png"/><Relationship Id="rId332" Type="http://schemas.openxmlformats.org/officeDocument/2006/relationships/image" Target="../media/image4021.png"/><Relationship Id="rId374" Type="http://schemas.openxmlformats.org/officeDocument/2006/relationships/image" Target="../media/image4042.png"/><Relationship Id="rId71" Type="http://schemas.openxmlformats.org/officeDocument/2006/relationships/image" Target="../media/image3893.png"/><Relationship Id="rId234" Type="http://schemas.openxmlformats.org/officeDocument/2006/relationships/customXml" Target="../ink/ink4053.xml"/><Relationship Id="rId2" Type="http://schemas.openxmlformats.org/officeDocument/2006/relationships/customXml" Target="../ink/ink3937.xml"/><Relationship Id="rId29" Type="http://schemas.openxmlformats.org/officeDocument/2006/relationships/image" Target="../media/image3872.png"/><Relationship Id="rId276" Type="http://schemas.openxmlformats.org/officeDocument/2006/relationships/customXml" Target="../ink/ink4074.xml"/><Relationship Id="rId441" Type="http://schemas.openxmlformats.org/officeDocument/2006/relationships/customXml" Target="../ink/ink4157.xml"/><Relationship Id="rId483" Type="http://schemas.openxmlformats.org/officeDocument/2006/relationships/customXml" Target="../ink/ink4178.xml"/><Relationship Id="rId40" Type="http://schemas.openxmlformats.org/officeDocument/2006/relationships/customXml" Target="../ink/ink3956.xml"/><Relationship Id="rId136" Type="http://schemas.openxmlformats.org/officeDocument/2006/relationships/customXml" Target="../ink/ink4004.xml"/><Relationship Id="rId178" Type="http://schemas.openxmlformats.org/officeDocument/2006/relationships/customXml" Target="../ink/ink4025.xml"/><Relationship Id="rId301" Type="http://schemas.openxmlformats.org/officeDocument/2006/relationships/image" Target="../media/image4007.png"/><Relationship Id="rId343" Type="http://schemas.openxmlformats.org/officeDocument/2006/relationships/customXml" Target="../ink/ink4108.xml"/><Relationship Id="rId82" Type="http://schemas.openxmlformats.org/officeDocument/2006/relationships/customXml" Target="../ink/ink3977.xml"/><Relationship Id="rId203" Type="http://schemas.openxmlformats.org/officeDocument/2006/relationships/image" Target="../media/image3959.png"/><Relationship Id="rId385" Type="http://schemas.openxmlformats.org/officeDocument/2006/relationships/customXml" Target="../ink/ink4129.xml"/><Relationship Id="rId245" Type="http://schemas.openxmlformats.org/officeDocument/2006/relationships/image" Target="../media/image3979.png"/><Relationship Id="rId287" Type="http://schemas.openxmlformats.org/officeDocument/2006/relationships/image" Target="../media/image4000.png"/><Relationship Id="rId410" Type="http://schemas.openxmlformats.org/officeDocument/2006/relationships/image" Target="../media/image4060.png"/><Relationship Id="rId452" Type="http://schemas.openxmlformats.org/officeDocument/2006/relationships/image" Target="../media/image4081.png"/><Relationship Id="rId105" Type="http://schemas.openxmlformats.org/officeDocument/2006/relationships/image" Target="../media/image3910.png"/><Relationship Id="rId147" Type="http://schemas.openxmlformats.org/officeDocument/2006/relationships/image" Target="../media/image3931.png"/><Relationship Id="rId312" Type="http://schemas.openxmlformats.org/officeDocument/2006/relationships/customXml" Target="../ink/ink4092.xml"/><Relationship Id="rId354" Type="http://schemas.openxmlformats.org/officeDocument/2006/relationships/image" Target="../media/image4032.png"/><Relationship Id="rId51" Type="http://schemas.openxmlformats.org/officeDocument/2006/relationships/image" Target="../media/image3883.png"/><Relationship Id="rId93" Type="http://schemas.openxmlformats.org/officeDocument/2006/relationships/image" Target="../media/image3904.png"/><Relationship Id="rId189" Type="http://schemas.openxmlformats.org/officeDocument/2006/relationships/image" Target="../media/image3952.png"/><Relationship Id="rId396" Type="http://schemas.openxmlformats.org/officeDocument/2006/relationships/image" Target="../media/image4053.png"/><Relationship Id="rId214" Type="http://schemas.openxmlformats.org/officeDocument/2006/relationships/customXml" Target="../ink/ink4043.xml"/><Relationship Id="rId256" Type="http://schemas.openxmlformats.org/officeDocument/2006/relationships/customXml" Target="../ink/ink4064.xml"/><Relationship Id="rId298" Type="http://schemas.openxmlformats.org/officeDocument/2006/relationships/customXml" Target="../ink/ink4085.xml"/><Relationship Id="rId421" Type="http://schemas.openxmlformats.org/officeDocument/2006/relationships/customXml" Target="../ink/ink4147.xml"/><Relationship Id="rId463" Type="http://schemas.openxmlformats.org/officeDocument/2006/relationships/customXml" Target="../ink/ink4168.xml"/><Relationship Id="rId116" Type="http://schemas.openxmlformats.org/officeDocument/2006/relationships/customXml" Target="../ink/ink3994.xml"/><Relationship Id="rId158" Type="http://schemas.openxmlformats.org/officeDocument/2006/relationships/customXml" Target="../ink/ink4015.xml"/><Relationship Id="rId323" Type="http://schemas.openxmlformats.org/officeDocument/2006/relationships/customXml" Target="../ink/ink4098.xml"/><Relationship Id="rId20" Type="http://schemas.openxmlformats.org/officeDocument/2006/relationships/customXml" Target="../ink/ink3946.xml"/><Relationship Id="rId41" Type="http://schemas.openxmlformats.org/officeDocument/2006/relationships/image" Target="../media/image3878.png"/><Relationship Id="rId62" Type="http://schemas.openxmlformats.org/officeDocument/2006/relationships/customXml" Target="../ink/ink3967.xml"/><Relationship Id="rId83" Type="http://schemas.openxmlformats.org/officeDocument/2006/relationships/image" Target="../media/image3899.png"/><Relationship Id="rId179" Type="http://schemas.openxmlformats.org/officeDocument/2006/relationships/image" Target="../media/image3947.png"/><Relationship Id="rId365" Type="http://schemas.openxmlformats.org/officeDocument/2006/relationships/customXml" Target="../ink/ink4119.xml"/><Relationship Id="rId386" Type="http://schemas.openxmlformats.org/officeDocument/2006/relationships/image" Target="../media/image4048.png"/><Relationship Id="rId190" Type="http://schemas.openxmlformats.org/officeDocument/2006/relationships/customXml" Target="../ink/ink4031.xml"/><Relationship Id="rId204" Type="http://schemas.openxmlformats.org/officeDocument/2006/relationships/customXml" Target="../ink/ink4038.xml"/><Relationship Id="rId225" Type="http://schemas.openxmlformats.org/officeDocument/2006/relationships/image" Target="../media/image3970.png"/><Relationship Id="rId246" Type="http://schemas.openxmlformats.org/officeDocument/2006/relationships/customXml" Target="../ink/ink4059.xml"/><Relationship Id="rId267" Type="http://schemas.openxmlformats.org/officeDocument/2006/relationships/image" Target="../media/image3990.png"/><Relationship Id="rId288" Type="http://schemas.openxmlformats.org/officeDocument/2006/relationships/customXml" Target="../ink/ink4080.xml"/><Relationship Id="rId411" Type="http://schemas.openxmlformats.org/officeDocument/2006/relationships/customXml" Target="../ink/ink4142.xml"/><Relationship Id="rId432" Type="http://schemas.openxmlformats.org/officeDocument/2006/relationships/image" Target="../media/image4071.png"/><Relationship Id="rId453" Type="http://schemas.openxmlformats.org/officeDocument/2006/relationships/customXml" Target="../ink/ink4163.xml"/><Relationship Id="rId474" Type="http://schemas.openxmlformats.org/officeDocument/2006/relationships/image" Target="../media/image4092.png"/><Relationship Id="rId106" Type="http://schemas.openxmlformats.org/officeDocument/2006/relationships/customXml" Target="../ink/ink3989.xml"/><Relationship Id="rId127" Type="http://schemas.openxmlformats.org/officeDocument/2006/relationships/image" Target="../media/image3921.png"/><Relationship Id="rId313" Type="http://schemas.openxmlformats.org/officeDocument/2006/relationships/image" Target="../media/image4013.png"/><Relationship Id="rId10" Type="http://schemas.openxmlformats.org/officeDocument/2006/relationships/customXml" Target="../ink/ink3941.xml"/><Relationship Id="rId31" Type="http://schemas.openxmlformats.org/officeDocument/2006/relationships/image" Target="../media/image3873.png"/><Relationship Id="rId52" Type="http://schemas.openxmlformats.org/officeDocument/2006/relationships/customXml" Target="../ink/ink3962.xml"/><Relationship Id="rId73" Type="http://schemas.openxmlformats.org/officeDocument/2006/relationships/image" Target="../media/image3894.png"/><Relationship Id="rId94" Type="http://schemas.openxmlformats.org/officeDocument/2006/relationships/customXml" Target="../ink/ink3983.xml"/><Relationship Id="rId148" Type="http://schemas.openxmlformats.org/officeDocument/2006/relationships/customXml" Target="../ink/ink4010.xml"/><Relationship Id="rId169" Type="http://schemas.openxmlformats.org/officeDocument/2006/relationships/image" Target="../media/image3942.png"/><Relationship Id="rId334" Type="http://schemas.openxmlformats.org/officeDocument/2006/relationships/image" Target="../media/image4022.png"/><Relationship Id="rId355" Type="http://schemas.openxmlformats.org/officeDocument/2006/relationships/customXml" Target="../ink/ink4114.xml"/><Relationship Id="rId376" Type="http://schemas.openxmlformats.org/officeDocument/2006/relationships/image" Target="../media/image4043.png"/><Relationship Id="rId397" Type="http://schemas.openxmlformats.org/officeDocument/2006/relationships/customXml" Target="../ink/ink4135.xml"/><Relationship Id="rId4" Type="http://schemas.openxmlformats.org/officeDocument/2006/relationships/customXml" Target="../ink/ink3938.xml"/><Relationship Id="rId180" Type="http://schemas.openxmlformats.org/officeDocument/2006/relationships/customXml" Target="../ink/ink4026.xml"/><Relationship Id="rId215" Type="http://schemas.openxmlformats.org/officeDocument/2006/relationships/image" Target="../media/image3965.png"/><Relationship Id="rId236" Type="http://schemas.openxmlformats.org/officeDocument/2006/relationships/customXml" Target="../ink/ink4054.xml"/><Relationship Id="rId257" Type="http://schemas.openxmlformats.org/officeDocument/2006/relationships/image" Target="../media/image3985.png"/><Relationship Id="rId278" Type="http://schemas.openxmlformats.org/officeDocument/2006/relationships/customXml" Target="../ink/ink4075.xml"/><Relationship Id="rId401" Type="http://schemas.openxmlformats.org/officeDocument/2006/relationships/customXml" Target="../ink/ink4137.xml"/><Relationship Id="rId422" Type="http://schemas.openxmlformats.org/officeDocument/2006/relationships/image" Target="../media/image4066.png"/><Relationship Id="rId443" Type="http://schemas.openxmlformats.org/officeDocument/2006/relationships/customXml" Target="../ink/ink4158.xml"/><Relationship Id="rId464" Type="http://schemas.openxmlformats.org/officeDocument/2006/relationships/image" Target="../media/image4087.png"/><Relationship Id="rId303" Type="http://schemas.openxmlformats.org/officeDocument/2006/relationships/image" Target="../media/image4008.png"/><Relationship Id="rId485" Type="http://schemas.openxmlformats.org/officeDocument/2006/relationships/customXml" Target="../ink/ink4179.xml"/><Relationship Id="rId42" Type="http://schemas.openxmlformats.org/officeDocument/2006/relationships/customXml" Target="../ink/ink3957.xml"/><Relationship Id="rId84" Type="http://schemas.openxmlformats.org/officeDocument/2006/relationships/customXml" Target="../ink/ink3978.xml"/><Relationship Id="rId138" Type="http://schemas.openxmlformats.org/officeDocument/2006/relationships/customXml" Target="../ink/ink4005.xml"/><Relationship Id="rId345" Type="http://schemas.openxmlformats.org/officeDocument/2006/relationships/customXml" Target="../ink/ink4109.xml"/><Relationship Id="rId387" Type="http://schemas.openxmlformats.org/officeDocument/2006/relationships/customXml" Target="../ink/ink4130.xml"/><Relationship Id="rId191" Type="http://schemas.openxmlformats.org/officeDocument/2006/relationships/image" Target="../media/image3953.png"/><Relationship Id="rId205" Type="http://schemas.openxmlformats.org/officeDocument/2006/relationships/image" Target="../media/image3960.png"/><Relationship Id="rId247" Type="http://schemas.openxmlformats.org/officeDocument/2006/relationships/image" Target="../media/image3980.png"/><Relationship Id="rId412" Type="http://schemas.openxmlformats.org/officeDocument/2006/relationships/image" Target="../media/image4061.png"/><Relationship Id="rId107" Type="http://schemas.openxmlformats.org/officeDocument/2006/relationships/image" Target="../media/image3911.png"/><Relationship Id="rId289" Type="http://schemas.openxmlformats.org/officeDocument/2006/relationships/image" Target="../media/image4001.png"/><Relationship Id="rId454" Type="http://schemas.openxmlformats.org/officeDocument/2006/relationships/image" Target="../media/image4082.png"/><Relationship Id="rId11" Type="http://schemas.openxmlformats.org/officeDocument/2006/relationships/image" Target="../media/image3863.png"/><Relationship Id="rId53" Type="http://schemas.openxmlformats.org/officeDocument/2006/relationships/image" Target="../media/image3884.png"/><Relationship Id="rId149" Type="http://schemas.openxmlformats.org/officeDocument/2006/relationships/image" Target="../media/image3932.png"/><Relationship Id="rId314" Type="http://schemas.openxmlformats.org/officeDocument/2006/relationships/customXml" Target="../ink/ink4093.xml"/><Relationship Id="rId356" Type="http://schemas.openxmlformats.org/officeDocument/2006/relationships/image" Target="../media/image4033.png"/><Relationship Id="rId398" Type="http://schemas.openxmlformats.org/officeDocument/2006/relationships/image" Target="../media/image4054.png"/><Relationship Id="rId95" Type="http://schemas.openxmlformats.org/officeDocument/2006/relationships/image" Target="../media/image3905.png"/><Relationship Id="rId160" Type="http://schemas.openxmlformats.org/officeDocument/2006/relationships/customXml" Target="../ink/ink4016.xml"/><Relationship Id="rId216" Type="http://schemas.openxmlformats.org/officeDocument/2006/relationships/customXml" Target="../ink/ink4044.xml"/><Relationship Id="rId423" Type="http://schemas.openxmlformats.org/officeDocument/2006/relationships/customXml" Target="../ink/ink4148.xml"/><Relationship Id="rId258" Type="http://schemas.openxmlformats.org/officeDocument/2006/relationships/customXml" Target="../ink/ink4065.xml"/><Relationship Id="rId465" Type="http://schemas.openxmlformats.org/officeDocument/2006/relationships/customXml" Target="../ink/ink4169.xml"/><Relationship Id="rId22" Type="http://schemas.openxmlformats.org/officeDocument/2006/relationships/customXml" Target="../ink/ink3947.xml"/><Relationship Id="rId64" Type="http://schemas.openxmlformats.org/officeDocument/2006/relationships/customXml" Target="../ink/ink3968.xml"/><Relationship Id="rId118" Type="http://schemas.openxmlformats.org/officeDocument/2006/relationships/customXml" Target="../ink/ink3995.xml"/><Relationship Id="rId325" Type="http://schemas.openxmlformats.org/officeDocument/2006/relationships/customXml" Target="../ink/ink4099.xml"/><Relationship Id="rId367" Type="http://schemas.openxmlformats.org/officeDocument/2006/relationships/customXml" Target="../ink/ink4120.xml"/><Relationship Id="rId171" Type="http://schemas.openxmlformats.org/officeDocument/2006/relationships/image" Target="../media/image3943.png"/><Relationship Id="rId227" Type="http://schemas.openxmlformats.org/officeDocument/2006/relationships/image" Target="../media/image3971.png"/><Relationship Id="rId269" Type="http://schemas.openxmlformats.org/officeDocument/2006/relationships/image" Target="../media/image3991.png"/><Relationship Id="rId434" Type="http://schemas.openxmlformats.org/officeDocument/2006/relationships/image" Target="../media/image4072.png"/><Relationship Id="rId476" Type="http://schemas.openxmlformats.org/officeDocument/2006/relationships/image" Target="../media/image4093.png"/><Relationship Id="rId33" Type="http://schemas.openxmlformats.org/officeDocument/2006/relationships/image" Target="../media/image3874.png"/><Relationship Id="rId129" Type="http://schemas.openxmlformats.org/officeDocument/2006/relationships/image" Target="../media/image3922.png"/><Relationship Id="rId280" Type="http://schemas.openxmlformats.org/officeDocument/2006/relationships/customXml" Target="../ink/ink4076.xml"/><Relationship Id="rId336" Type="http://schemas.openxmlformats.org/officeDocument/2006/relationships/image" Target="../media/image4023.png"/><Relationship Id="rId75" Type="http://schemas.openxmlformats.org/officeDocument/2006/relationships/image" Target="../media/image3895.png"/><Relationship Id="rId140" Type="http://schemas.openxmlformats.org/officeDocument/2006/relationships/customXml" Target="../ink/ink4006.xml"/><Relationship Id="rId182" Type="http://schemas.openxmlformats.org/officeDocument/2006/relationships/customXml" Target="../ink/ink4027.xml"/><Relationship Id="rId378" Type="http://schemas.openxmlformats.org/officeDocument/2006/relationships/image" Target="../media/image4044.png"/><Relationship Id="rId403" Type="http://schemas.openxmlformats.org/officeDocument/2006/relationships/customXml" Target="../ink/ink4138.xml"/><Relationship Id="rId6" Type="http://schemas.openxmlformats.org/officeDocument/2006/relationships/customXml" Target="../ink/ink3939.xml"/><Relationship Id="rId238" Type="http://schemas.openxmlformats.org/officeDocument/2006/relationships/customXml" Target="../ink/ink4055.xml"/><Relationship Id="rId445" Type="http://schemas.openxmlformats.org/officeDocument/2006/relationships/customXml" Target="../ink/ink4159.xml"/><Relationship Id="rId487" Type="http://schemas.openxmlformats.org/officeDocument/2006/relationships/customXml" Target="../ink/ink4180.xml"/><Relationship Id="rId291" Type="http://schemas.openxmlformats.org/officeDocument/2006/relationships/image" Target="../media/image4002.png"/><Relationship Id="rId305" Type="http://schemas.openxmlformats.org/officeDocument/2006/relationships/image" Target="../media/image4009.png"/><Relationship Id="rId347" Type="http://schemas.openxmlformats.org/officeDocument/2006/relationships/customXml" Target="../ink/ink4110.xml"/><Relationship Id="rId44" Type="http://schemas.openxmlformats.org/officeDocument/2006/relationships/customXml" Target="../ink/ink3958.xml"/><Relationship Id="rId86" Type="http://schemas.openxmlformats.org/officeDocument/2006/relationships/customXml" Target="../ink/ink3979.xml"/><Relationship Id="rId151" Type="http://schemas.openxmlformats.org/officeDocument/2006/relationships/image" Target="../media/image3933.png"/><Relationship Id="rId389" Type="http://schemas.openxmlformats.org/officeDocument/2006/relationships/customXml" Target="../ink/ink4131.xml"/><Relationship Id="rId193" Type="http://schemas.openxmlformats.org/officeDocument/2006/relationships/image" Target="../media/image3954.png"/><Relationship Id="rId207" Type="http://schemas.openxmlformats.org/officeDocument/2006/relationships/image" Target="../media/image3961.png"/><Relationship Id="rId249" Type="http://schemas.openxmlformats.org/officeDocument/2006/relationships/image" Target="../media/image3981.png"/><Relationship Id="rId414" Type="http://schemas.openxmlformats.org/officeDocument/2006/relationships/image" Target="../media/image4062.png"/><Relationship Id="rId456" Type="http://schemas.openxmlformats.org/officeDocument/2006/relationships/image" Target="../media/image4083.png"/><Relationship Id="rId13" Type="http://schemas.openxmlformats.org/officeDocument/2006/relationships/image" Target="../media/image3864.png"/><Relationship Id="rId109" Type="http://schemas.openxmlformats.org/officeDocument/2006/relationships/image" Target="../media/image3912.png"/><Relationship Id="rId260" Type="http://schemas.openxmlformats.org/officeDocument/2006/relationships/customXml" Target="../ink/ink4066.xml"/><Relationship Id="rId316" Type="http://schemas.openxmlformats.org/officeDocument/2006/relationships/customXml" Target="../ink/ink4094.xml"/><Relationship Id="rId55" Type="http://schemas.openxmlformats.org/officeDocument/2006/relationships/image" Target="../media/image3885.png"/><Relationship Id="rId97" Type="http://schemas.openxmlformats.org/officeDocument/2006/relationships/image" Target="../media/image3906.png"/><Relationship Id="rId120" Type="http://schemas.openxmlformats.org/officeDocument/2006/relationships/customXml" Target="../ink/ink3996.xml"/><Relationship Id="rId358" Type="http://schemas.openxmlformats.org/officeDocument/2006/relationships/image" Target="../media/image4034.png"/><Relationship Id="rId162" Type="http://schemas.openxmlformats.org/officeDocument/2006/relationships/customXml" Target="../ink/ink4017.xml"/><Relationship Id="rId218" Type="http://schemas.openxmlformats.org/officeDocument/2006/relationships/customXml" Target="../ink/ink4045.xml"/><Relationship Id="rId425" Type="http://schemas.openxmlformats.org/officeDocument/2006/relationships/customXml" Target="../ink/ink4149.xml"/><Relationship Id="rId467" Type="http://schemas.openxmlformats.org/officeDocument/2006/relationships/customXml" Target="../ink/ink4170.xml"/><Relationship Id="rId271" Type="http://schemas.openxmlformats.org/officeDocument/2006/relationships/image" Target="../media/image3992.png"/><Relationship Id="rId24" Type="http://schemas.openxmlformats.org/officeDocument/2006/relationships/customXml" Target="../ink/ink3948.xml"/><Relationship Id="rId66" Type="http://schemas.openxmlformats.org/officeDocument/2006/relationships/customXml" Target="../ink/ink3969.xml"/><Relationship Id="rId131" Type="http://schemas.openxmlformats.org/officeDocument/2006/relationships/image" Target="../media/image3923.png"/><Relationship Id="rId327" Type="http://schemas.openxmlformats.org/officeDocument/2006/relationships/customXml" Target="../ink/ink4100.xml"/><Relationship Id="rId369" Type="http://schemas.openxmlformats.org/officeDocument/2006/relationships/customXml" Target="../ink/ink4121.xml"/><Relationship Id="rId173" Type="http://schemas.openxmlformats.org/officeDocument/2006/relationships/image" Target="../media/image3944.png"/><Relationship Id="rId229" Type="http://schemas.openxmlformats.org/officeDocument/2006/relationships/image" Target="../media/image3972.png"/><Relationship Id="rId380" Type="http://schemas.openxmlformats.org/officeDocument/2006/relationships/image" Target="../media/image4045.png"/><Relationship Id="rId436" Type="http://schemas.openxmlformats.org/officeDocument/2006/relationships/image" Target="../media/image4073.png"/><Relationship Id="rId240" Type="http://schemas.openxmlformats.org/officeDocument/2006/relationships/customXml" Target="../ink/ink4056.xml"/><Relationship Id="rId478" Type="http://schemas.openxmlformats.org/officeDocument/2006/relationships/image" Target="../media/image4094.png"/><Relationship Id="rId35" Type="http://schemas.openxmlformats.org/officeDocument/2006/relationships/image" Target="../media/image3875.png"/><Relationship Id="rId77" Type="http://schemas.openxmlformats.org/officeDocument/2006/relationships/image" Target="../media/image3896.png"/><Relationship Id="rId100" Type="http://schemas.openxmlformats.org/officeDocument/2006/relationships/customXml" Target="../ink/ink3986.xml"/><Relationship Id="rId282" Type="http://schemas.openxmlformats.org/officeDocument/2006/relationships/customXml" Target="../ink/ink4077.xml"/><Relationship Id="rId338" Type="http://schemas.openxmlformats.org/officeDocument/2006/relationships/image" Target="../media/image4024.png"/><Relationship Id="rId8" Type="http://schemas.openxmlformats.org/officeDocument/2006/relationships/customXml" Target="../ink/ink3940.xml"/><Relationship Id="rId142" Type="http://schemas.openxmlformats.org/officeDocument/2006/relationships/customXml" Target="../ink/ink4007.xml"/><Relationship Id="rId184" Type="http://schemas.openxmlformats.org/officeDocument/2006/relationships/customXml" Target="../ink/ink4028.xml"/><Relationship Id="rId391" Type="http://schemas.openxmlformats.org/officeDocument/2006/relationships/customXml" Target="../ink/ink4132.xml"/><Relationship Id="rId405" Type="http://schemas.openxmlformats.org/officeDocument/2006/relationships/customXml" Target="../ink/ink4139.xml"/><Relationship Id="rId447" Type="http://schemas.openxmlformats.org/officeDocument/2006/relationships/customXml" Target="../ink/ink4160.xml"/><Relationship Id="rId251" Type="http://schemas.openxmlformats.org/officeDocument/2006/relationships/image" Target="../media/image3982.png"/><Relationship Id="rId489" Type="http://schemas.openxmlformats.org/officeDocument/2006/relationships/customXml" Target="../ink/ink4181.xml"/><Relationship Id="rId46" Type="http://schemas.openxmlformats.org/officeDocument/2006/relationships/customXml" Target="../ink/ink3959.xml"/><Relationship Id="rId293" Type="http://schemas.openxmlformats.org/officeDocument/2006/relationships/image" Target="../media/image4003.png"/><Relationship Id="rId307" Type="http://schemas.openxmlformats.org/officeDocument/2006/relationships/image" Target="../media/image4010.png"/><Relationship Id="rId349" Type="http://schemas.openxmlformats.org/officeDocument/2006/relationships/customXml" Target="../ink/ink4111.xml"/><Relationship Id="rId88" Type="http://schemas.openxmlformats.org/officeDocument/2006/relationships/customXml" Target="../ink/ink3980.xml"/><Relationship Id="rId111" Type="http://schemas.openxmlformats.org/officeDocument/2006/relationships/image" Target="../media/image3913.png"/><Relationship Id="rId153" Type="http://schemas.openxmlformats.org/officeDocument/2006/relationships/image" Target="../media/image3934.png"/><Relationship Id="rId195" Type="http://schemas.openxmlformats.org/officeDocument/2006/relationships/image" Target="../media/image3955.png"/><Relationship Id="rId209" Type="http://schemas.openxmlformats.org/officeDocument/2006/relationships/image" Target="../media/image3962.png"/><Relationship Id="rId360" Type="http://schemas.openxmlformats.org/officeDocument/2006/relationships/image" Target="../media/image4035.png"/><Relationship Id="rId416" Type="http://schemas.openxmlformats.org/officeDocument/2006/relationships/image" Target="../media/image4063.png"/><Relationship Id="rId220" Type="http://schemas.openxmlformats.org/officeDocument/2006/relationships/customXml" Target="../ink/ink4046.xml"/><Relationship Id="rId458" Type="http://schemas.openxmlformats.org/officeDocument/2006/relationships/image" Target="../media/image4084.png"/><Relationship Id="rId15" Type="http://schemas.openxmlformats.org/officeDocument/2006/relationships/image" Target="../media/image3865.png"/><Relationship Id="rId57" Type="http://schemas.openxmlformats.org/officeDocument/2006/relationships/image" Target="../media/image3886.png"/><Relationship Id="rId262" Type="http://schemas.openxmlformats.org/officeDocument/2006/relationships/customXml" Target="../ink/ink4067.xml"/><Relationship Id="rId318" Type="http://schemas.openxmlformats.org/officeDocument/2006/relationships/customXml" Target="../ink/ink4095.xml"/><Relationship Id="rId99" Type="http://schemas.openxmlformats.org/officeDocument/2006/relationships/image" Target="../media/image3907.png"/><Relationship Id="rId122" Type="http://schemas.openxmlformats.org/officeDocument/2006/relationships/customXml" Target="../ink/ink3997.xml"/><Relationship Id="rId164" Type="http://schemas.openxmlformats.org/officeDocument/2006/relationships/customXml" Target="../ink/ink4018.xml"/><Relationship Id="rId371" Type="http://schemas.openxmlformats.org/officeDocument/2006/relationships/customXml" Target="../ink/ink4122.xml"/><Relationship Id="rId427" Type="http://schemas.openxmlformats.org/officeDocument/2006/relationships/customXml" Target="../ink/ink4150.xml"/><Relationship Id="rId469" Type="http://schemas.openxmlformats.org/officeDocument/2006/relationships/customXml" Target="../ink/ink4171.xml"/><Relationship Id="rId26" Type="http://schemas.openxmlformats.org/officeDocument/2006/relationships/customXml" Target="../ink/ink3949.xml"/><Relationship Id="rId231" Type="http://schemas.openxmlformats.org/officeDocument/2006/relationships/image" Target="../media/image2580.png"/><Relationship Id="rId273" Type="http://schemas.openxmlformats.org/officeDocument/2006/relationships/image" Target="../media/image3993.png"/><Relationship Id="rId329" Type="http://schemas.openxmlformats.org/officeDocument/2006/relationships/customXml" Target="../ink/ink4101.xml"/><Relationship Id="rId480" Type="http://schemas.openxmlformats.org/officeDocument/2006/relationships/image" Target="../media/image4095.png"/><Relationship Id="rId68" Type="http://schemas.openxmlformats.org/officeDocument/2006/relationships/customXml" Target="../ink/ink3970.xml"/><Relationship Id="rId133" Type="http://schemas.openxmlformats.org/officeDocument/2006/relationships/image" Target="../media/image3924.png"/><Relationship Id="rId175" Type="http://schemas.openxmlformats.org/officeDocument/2006/relationships/image" Target="../media/image3945.png"/><Relationship Id="rId340" Type="http://schemas.openxmlformats.org/officeDocument/2006/relationships/image" Target="../media/image4025.png"/><Relationship Id="rId200" Type="http://schemas.openxmlformats.org/officeDocument/2006/relationships/customXml" Target="../ink/ink4036.xml"/><Relationship Id="rId382" Type="http://schemas.openxmlformats.org/officeDocument/2006/relationships/image" Target="../media/image4046.png"/><Relationship Id="rId438" Type="http://schemas.openxmlformats.org/officeDocument/2006/relationships/image" Target="../media/image4074.png"/><Relationship Id="rId242" Type="http://schemas.openxmlformats.org/officeDocument/2006/relationships/customXml" Target="../ink/ink4057.xml"/><Relationship Id="rId284" Type="http://schemas.openxmlformats.org/officeDocument/2006/relationships/customXml" Target="../ink/ink4078.xml"/><Relationship Id="rId37" Type="http://schemas.openxmlformats.org/officeDocument/2006/relationships/image" Target="../media/image3876.png"/><Relationship Id="rId79" Type="http://schemas.openxmlformats.org/officeDocument/2006/relationships/image" Target="../media/image3897.png"/><Relationship Id="rId102" Type="http://schemas.openxmlformats.org/officeDocument/2006/relationships/customXml" Target="../ink/ink3987.xml"/><Relationship Id="rId144" Type="http://schemas.openxmlformats.org/officeDocument/2006/relationships/customXml" Target="../ink/ink4008.xml"/><Relationship Id="rId90" Type="http://schemas.openxmlformats.org/officeDocument/2006/relationships/customXml" Target="../ink/ink3981.xml"/><Relationship Id="rId186" Type="http://schemas.openxmlformats.org/officeDocument/2006/relationships/customXml" Target="../ink/ink4029.xml"/><Relationship Id="rId351" Type="http://schemas.openxmlformats.org/officeDocument/2006/relationships/customXml" Target="../ink/ink4112.xml"/><Relationship Id="rId393" Type="http://schemas.openxmlformats.org/officeDocument/2006/relationships/customXml" Target="../ink/ink4133.xml"/><Relationship Id="rId407" Type="http://schemas.openxmlformats.org/officeDocument/2006/relationships/customXml" Target="../ink/ink4140.xml"/><Relationship Id="rId449" Type="http://schemas.openxmlformats.org/officeDocument/2006/relationships/customXml" Target="../ink/ink4161.xml"/><Relationship Id="rId211" Type="http://schemas.openxmlformats.org/officeDocument/2006/relationships/image" Target="../media/image3963.png"/><Relationship Id="rId253" Type="http://schemas.openxmlformats.org/officeDocument/2006/relationships/image" Target="../media/image3983.png"/><Relationship Id="rId295" Type="http://schemas.openxmlformats.org/officeDocument/2006/relationships/image" Target="../media/image4004.png"/><Relationship Id="rId309" Type="http://schemas.openxmlformats.org/officeDocument/2006/relationships/image" Target="../media/image4011.png"/><Relationship Id="rId460" Type="http://schemas.openxmlformats.org/officeDocument/2006/relationships/image" Target="../media/image4085.png"/><Relationship Id="rId48" Type="http://schemas.openxmlformats.org/officeDocument/2006/relationships/customXml" Target="../ink/ink3960.xml"/><Relationship Id="rId113" Type="http://schemas.openxmlformats.org/officeDocument/2006/relationships/image" Target="../media/image3914.png"/><Relationship Id="rId320" Type="http://schemas.openxmlformats.org/officeDocument/2006/relationships/customXml" Target="../ink/ink4096.xml"/><Relationship Id="rId155" Type="http://schemas.openxmlformats.org/officeDocument/2006/relationships/image" Target="../media/image3935.png"/><Relationship Id="rId197" Type="http://schemas.openxmlformats.org/officeDocument/2006/relationships/image" Target="../media/image3956.png"/><Relationship Id="rId362" Type="http://schemas.openxmlformats.org/officeDocument/2006/relationships/image" Target="../media/image4036.png"/><Relationship Id="rId418" Type="http://schemas.openxmlformats.org/officeDocument/2006/relationships/image" Target="../media/image4064.png"/><Relationship Id="rId222" Type="http://schemas.openxmlformats.org/officeDocument/2006/relationships/customXml" Target="../ink/ink4047.xml"/><Relationship Id="rId264" Type="http://schemas.openxmlformats.org/officeDocument/2006/relationships/customXml" Target="../ink/ink4068.xml"/><Relationship Id="rId471" Type="http://schemas.openxmlformats.org/officeDocument/2006/relationships/customXml" Target="../ink/ink4172.xml"/><Relationship Id="rId17" Type="http://schemas.openxmlformats.org/officeDocument/2006/relationships/image" Target="../media/image3866.png"/><Relationship Id="rId59" Type="http://schemas.openxmlformats.org/officeDocument/2006/relationships/image" Target="../media/image3887.png"/><Relationship Id="rId124" Type="http://schemas.openxmlformats.org/officeDocument/2006/relationships/customXml" Target="../ink/ink3998.xml"/><Relationship Id="rId70" Type="http://schemas.openxmlformats.org/officeDocument/2006/relationships/customXml" Target="../ink/ink3971.xml"/><Relationship Id="rId166" Type="http://schemas.openxmlformats.org/officeDocument/2006/relationships/customXml" Target="../ink/ink4019.xml"/><Relationship Id="rId331" Type="http://schemas.openxmlformats.org/officeDocument/2006/relationships/customXml" Target="../ink/ink4102.xml"/><Relationship Id="rId373" Type="http://schemas.openxmlformats.org/officeDocument/2006/relationships/customXml" Target="../ink/ink4123.xml"/><Relationship Id="rId429" Type="http://schemas.openxmlformats.org/officeDocument/2006/relationships/customXml" Target="../ink/ink4151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973.png"/><Relationship Id="rId440" Type="http://schemas.openxmlformats.org/officeDocument/2006/relationships/image" Target="../media/image4075.png"/><Relationship Id="rId28" Type="http://schemas.openxmlformats.org/officeDocument/2006/relationships/customXml" Target="../ink/ink3950.xml"/><Relationship Id="rId275" Type="http://schemas.openxmlformats.org/officeDocument/2006/relationships/image" Target="../media/image3994.png"/><Relationship Id="rId300" Type="http://schemas.openxmlformats.org/officeDocument/2006/relationships/customXml" Target="../ink/ink4086.xml"/><Relationship Id="rId482" Type="http://schemas.openxmlformats.org/officeDocument/2006/relationships/image" Target="../media/image4096.png"/><Relationship Id="rId81" Type="http://schemas.openxmlformats.org/officeDocument/2006/relationships/image" Target="../media/image3898.png"/><Relationship Id="rId135" Type="http://schemas.openxmlformats.org/officeDocument/2006/relationships/image" Target="../media/image3925.png"/><Relationship Id="rId177" Type="http://schemas.openxmlformats.org/officeDocument/2006/relationships/image" Target="../media/image3946.png"/><Relationship Id="rId342" Type="http://schemas.openxmlformats.org/officeDocument/2006/relationships/image" Target="../media/image4026.png"/><Relationship Id="rId384" Type="http://schemas.openxmlformats.org/officeDocument/2006/relationships/image" Target="../media/image4047.png"/><Relationship Id="rId202" Type="http://schemas.openxmlformats.org/officeDocument/2006/relationships/customXml" Target="../ink/ink4037.xml"/><Relationship Id="rId244" Type="http://schemas.openxmlformats.org/officeDocument/2006/relationships/customXml" Target="../ink/ink4058.xml"/><Relationship Id="rId39" Type="http://schemas.openxmlformats.org/officeDocument/2006/relationships/image" Target="../media/image3877.png"/><Relationship Id="rId286" Type="http://schemas.openxmlformats.org/officeDocument/2006/relationships/customXml" Target="../ink/ink4079.xml"/><Relationship Id="rId451" Type="http://schemas.openxmlformats.org/officeDocument/2006/relationships/customXml" Target="../ink/ink4162.xml"/><Relationship Id="rId50" Type="http://schemas.openxmlformats.org/officeDocument/2006/relationships/customXml" Target="../ink/ink3961.xml"/><Relationship Id="rId104" Type="http://schemas.openxmlformats.org/officeDocument/2006/relationships/customXml" Target="../ink/ink3988.xml"/><Relationship Id="rId146" Type="http://schemas.openxmlformats.org/officeDocument/2006/relationships/customXml" Target="../ink/ink4009.xml"/><Relationship Id="rId188" Type="http://schemas.openxmlformats.org/officeDocument/2006/relationships/customXml" Target="../ink/ink4030.xml"/><Relationship Id="rId311" Type="http://schemas.openxmlformats.org/officeDocument/2006/relationships/image" Target="../media/image4012.png"/><Relationship Id="rId353" Type="http://schemas.openxmlformats.org/officeDocument/2006/relationships/customXml" Target="../ink/ink4113.xml"/><Relationship Id="rId395" Type="http://schemas.openxmlformats.org/officeDocument/2006/relationships/customXml" Target="../ink/ink4134.xml"/><Relationship Id="rId409" Type="http://schemas.openxmlformats.org/officeDocument/2006/relationships/customXml" Target="../ink/ink4141.xml"/><Relationship Id="rId92" Type="http://schemas.openxmlformats.org/officeDocument/2006/relationships/customXml" Target="../ink/ink3982.xml"/><Relationship Id="rId213" Type="http://schemas.openxmlformats.org/officeDocument/2006/relationships/image" Target="../media/image3964.png"/><Relationship Id="rId420" Type="http://schemas.openxmlformats.org/officeDocument/2006/relationships/image" Target="../media/image4065.png"/><Relationship Id="rId255" Type="http://schemas.openxmlformats.org/officeDocument/2006/relationships/image" Target="../media/image3984.png"/><Relationship Id="rId297" Type="http://schemas.openxmlformats.org/officeDocument/2006/relationships/image" Target="../media/image4005.png"/><Relationship Id="rId462" Type="http://schemas.openxmlformats.org/officeDocument/2006/relationships/image" Target="../media/image4086.png"/><Relationship Id="rId115" Type="http://schemas.openxmlformats.org/officeDocument/2006/relationships/image" Target="../media/image3915.png"/><Relationship Id="rId157" Type="http://schemas.openxmlformats.org/officeDocument/2006/relationships/image" Target="../media/image3936.png"/><Relationship Id="rId322" Type="http://schemas.openxmlformats.org/officeDocument/2006/relationships/image" Target="../media/image4016.png"/><Relationship Id="rId364" Type="http://schemas.openxmlformats.org/officeDocument/2006/relationships/image" Target="../media/image4037.png"/><Relationship Id="rId61" Type="http://schemas.openxmlformats.org/officeDocument/2006/relationships/image" Target="../media/image3888.png"/><Relationship Id="rId199" Type="http://schemas.openxmlformats.org/officeDocument/2006/relationships/image" Target="../media/image3957.png"/><Relationship Id="rId19" Type="http://schemas.openxmlformats.org/officeDocument/2006/relationships/image" Target="../media/image3867.png"/><Relationship Id="rId224" Type="http://schemas.openxmlformats.org/officeDocument/2006/relationships/customXml" Target="../ink/ink4048.xml"/><Relationship Id="rId266" Type="http://schemas.openxmlformats.org/officeDocument/2006/relationships/customXml" Target="../ink/ink4069.xml"/><Relationship Id="rId431" Type="http://schemas.openxmlformats.org/officeDocument/2006/relationships/customXml" Target="../ink/ink4152.xml"/><Relationship Id="rId473" Type="http://schemas.openxmlformats.org/officeDocument/2006/relationships/customXml" Target="../ink/ink4173.xml"/><Relationship Id="rId30" Type="http://schemas.openxmlformats.org/officeDocument/2006/relationships/customXml" Target="../ink/ink3951.xml"/><Relationship Id="rId126" Type="http://schemas.openxmlformats.org/officeDocument/2006/relationships/customXml" Target="../ink/ink3999.xml"/><Relationship Id="rId168" Type="http://schemas.openxmlformats.org/officeDocument/2006/relationships/customXml" Target="../ink/ink4020.xml"/><Relationship Id="rId333" Type="http://schemas.openxmlformats.org/officeDocument/2006/relationships/customXml" Target="../ink/ink4103.xml"/><Relationship Id="rId72" Type="http://schemas.openxmlformats.org/officeDocument/2006/relationships/customXml" Target="../ink/ink3972.xml"/><Relationship Id="rId375" Type="http://schemas.openxmlformats.org/officeDocument/2006/relationships/customXml" Target="../ink/ink4124.xml"/><Relationship Id="rId3" Type="http://schemas.openxmlformats.org/officeDocument/2006/relationships/image" Target="../media/image3859.png"/><Relationship Id="rId235" Type="http://schemas.openxmlformats.org/officeDocument/2006/relationships/image" Target="../media/image3974.png"/><Relationship Id="rId277" Type="http://schemas.openxmlformats.org/officeDocument/2006/relationships/image" Target="../media/image3995.png"/><Relationship Id="rId400" Type="http://schemas.openxmlformats.org/officeDocument/2006/relationships/image" Target="../media/image4055.png"/><Relationship Id="rId442" Type="http://schemas.openxmlformats.org/officeDocument/2006/relationships/image" Target="../media/image4076.png"/><Relationship Id="rId484" Type="http://schemas.openxmlformats.org/officeDocument/2006/relationships/image" Target="../media/image4097.png"/><Relationship Id="rId137" Type="http://schemas.openxmlformats.org/officeDocument/2006/relationships/image" Target="../media/image3926.png"/><Relationship Id="rId302" Type="http://schemas.openxmlformats.org/officeDocument/2006/relationships/customXml" Target="../ink/ink4087.xml"/><Relationship Id="rId344" Type="http://schemas.openxmlformats.org/officeDocument/2006/relationships/image" Target="../media/image4027.png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158.png"/><Relationship Id="rId299" Type="http://schemas.openxmlformats.org/officeDocument/2006/relationships/image" Target="../media/image4249.png"/><Relationship Id="rId21" Type="http://schemas.openxmlformats.org/officeDocument/2006/relationships/image" Target="../media/image4110.png"/><Relationship Id="rId63" Type="http://schemas.openxmlformats.org/officeDocument/2006/relationships/image" Target="../media/image4131.png"/><Relationship Id="rId159" Type="http://schemas.openxmlformats.org/officeDocument/2006/relationships/image" Target="../media/image4179.png"/><Relationship Id="rId324" Type="http://schemas.openxmlformats.org/officeDocument/2006/relationships/customXml" Target="../ink/ink4343.xml"/><Relationship Id="rId366" Type="http://schemas.openxmlformats.org/officeDocument/2006/relationships/customXml" Target="../ink/ink4364.xml"/><Relationship Id="rId170" Type="http://schemas.openxmlformats.org/officeDocument/2006/relationships/customXml" Target="../ink/ink4266.xml"/><Relationship Id="rId226" Type="http://schemas.openxmlformats.org/officeDocument/2006/relationships/customXml" Target="../ink/ink4294.xml"/><Relationship Id="rId268" Type="http://schemas.openxmlformats.org/officeDocument/2006/relationships/customXml" Target="../ink/ink4315.xml"/><Relationship Id="rId32" Type="http://schemas.openxmlformats.org/officeDocument/2006/relationships/customXml" Target="../ink/ink4197.xml"/><Relationship Id="rId74" Type="http://schemas.openxmlformats.org/officeDocument/2006/relationships/customXml" Target="../ink/ink4218.xml"/><Relationship Id="rId128" Type="http://schemas.openxmlformats.org/officeDocument/2006/relationships/customXml" Target="../ink/ink4245.xml"/><Relationship Id="rId335" Type="http://schemas.openxmlformats.org/officeDocument/2006/relationships/image" Target="../media/image4266.png"/><Relationship Id="rId377" Type="http://schemas.openxmlformats.org/officeDocument/2006/relationships/image" Target="../media/image4287.png"/><Relationship Id="rId5" Type="http://schemas.openxmlformats.org/officeDocument/2006/relationships/image" Target="../media/image4102.png"/><Relationship Id="rId181" Type="http://schemas.openxmlformats.org/officeDocument/2006/relationships/image" Target="../media/image4190.png"/><Relationship Id="rId237" Type="http://schemas.openxmlformats.org/officeDocument/2006/relationships/image" Target="../media/image4218.png"/><Relationship Id="rId279" Type="http://schemas.openxmlformats.org/officeDocument/2006/relationships/image" Target="../media/image4239.png"/><Relationship Id="rId43" Type="http://schemas.openxmlformats.org/officeDocument/2006/relationships/image" Target="../media/image4121.png"/><Relationship Id="rId139" Type="http://schemas.openxmlformats.org/officeDocument/2006/relationships/image" Target="../media/image4169.png"/><Relationship Id="rId290" Type="http://schemas.openxmlformats.org/officeDocument/2006/relationships/customXml" Target="../ink/ink4326.xml"/><Relationship Id="rId304" Type="http://schemas.openxmlformats.org/officeDocument/2006/relationships/customXml" Target="../ink/ink4333.xml"/><Relationship Id="rId346" Type="http://schemas.openxmlformats.org/officeDocument/2006/relationships/customXml" Target="../ink/ink4354.xml"/><Relationship Id="rId85" Type="http://schemas.openxmlformats.org/officeDocument/2006/relationships/image" Target="../media/image4142.png"/><Relationship Id="rId150" Type="http://schemas.openxmlformats.org/officeDocument/2006/relationships/customXml" Target="../ink/ink4256.xml"/><Relationship Id="rId192" Type="http://schemas.openxmlformats.org/officeDocument/2006/relationships/customXml" Target="../ink/ink4277.xml"/><Relationship Id="rId206" Type="http://schemas.openxmlformats.org/officeDocument/2006/relationships/customXml" Target="../ink/ink4284.xml"/><Relationship Id="rId248" Type="http://schemas.openxmlformats.org/officeDocument/2006/relationships/customXml" Target="../ink/ink4305.xml"/><Relationship Id="rId12" Type="http://schemas.openxmlformats.org/officeDocument/2006/relationships/customXml" Target="../ink/ink4187.xml"/><Relationship Id="rId108" Type="http://schemas.openxmlformats.org/officeDocument/2006/relationships/customXml" Target="../ink/ink4235.xml"/><Relationship Id="rId315" Type="http://schemas.openxmlformats.org/officeDocument/2006/relationships/image" Target="../media/image4256.png"/><Relationship Id="rId357" Type="http://schemas.openxmlformats.org/officeDocument/2006/relationships/image" Target="../media/image4277.png"/><Relationship Id="rId54" Type="http://schemas.openxmlformats.org/officeDocument/2006/relationships/customXml" Target="../ink/ink4208.xml"/><Relationship Id="rId96" Type="http://schemas.openxmlformats.org/officeDocument/2006/relationships/customXml" Target="../ink/ink4229.xml"/><Relationship Id="rId161" Type="http://schemas.openxmlformats.org/officeDocument/2006/relationships/image" Target="../media/image4180.png"/><Relationship Id="rId217" Type="http://schemas.openxmlformats.org/officeDocument/2006/relationships/image" Target="../media/image4208.png"/><Relationship Id="rId259" Type="http://schemas.openxmlformats.org/officeDocument/2006/relationships/image" Target="../media/image4229.png"/><Relationship Id="rId23" Type="http://schemas.openxmlformats.org/officeDocument/2006/relationships/image" Target="../media/image4111.png"/><Relationship Id="rId119" Type="http://schemas.openxmlformats.org/officeDocument/2006/relationships/image" Target="../media/image4159.png"/><Relationship Id="rId270" Type="http://schemas.openxmlformats.org/officeDocument/2006/relationships/customXml" Target="../ink/ink4316.xml"/><Relationship Id="rId326" Type="http://schemas.openxmlformats.org/officeDocument/2006/relationships/customXml" Target="../ink/ink4344.xml"/><Relationship Id="rId65" Type="http://schemas.openxmlformats.org/officeDocument/2006/relationships/image" Target="../media/image4132.png"/><Relationship Id="rId130" Type="http://schemas.openxmlformats.org/officeDocument/2006/relationships/customXml" Target="../ink/ink4246.xml"/><Relationship Id="rId368" Type="http://schemas.openxmlformats.org/officeDocument/2006/relationships/customXml" Target="../ink/ink4365.xml"/><Relationship Id="rId172" Type="http://schemas.openxmlformats.org/officeDocument/2006/relationships/customXml" Target="../ink/ink4267.xml"/><Relationship Id="rId228" Type="http://schemas.openxmlformats.org/officeDocument/2006/relationships/customXml" Target="../ink/ink4295.xml"/><Relationship Id="rId281" Type="http://schemas.openxmlformats.org/officeDocument/2006/relationships/image" Target="../media/image4240.png"/><Relationship Id="rId337" Type="http://schemas.openxmlformats.org/officeDocument/2006/relationships/image" Target="../media/image4267.png"/><Relationship Id="rId34" Type="http://schemas.openxmlformats.org/officeDocument/2006/relationships/customXml" Target="../ink/ink4198.xml"/><Relationship Id="rId76" Type="http://schemas.openxmlformats.org/officeDocument/2006/relationships/customXml" Target="../ink/ink4219.xml"/><Relationship Id="rId141" Type="http://schemas.openxmlformats.org/officeDocument/2006/relationships/image" Target="../media/image4170.png"/><Relationship Id="rId379" Type="http://schemas.openxmlformats.org/officeDocument/2006/relationships/image" Target="../media/image4288.png"/><Relationship Id="rId7" Type="http://schemas.openxmlformats.org/officeDocument/2006/relationships/image" Target="../media/image4103.png"/><Relationship Id="rId183" Type="http://schemas.openxmlformats.org/officeDocument/2006/relationships/image" Target="../media/image4191.png"/><Relationship Id="rId239" Type="http://schemas.openxmlformats.org/officeDocument/2006/relationships/image" Target="../media/image4219.png"/><Relationship Id="rId250" Type="http://schemas.openxmlformats.org/officeDocument/2006/relationships/customXml" Target="../ink/ink4306.xml"/><Relationship Id="rId292" Type="http://schemas.openxmlformats.org/officeDocument/2006/relationships/customXml" Target="../ink/ink4327.xml"/><Relationship Id="rId306" Type="http://schemas.openxmlformats.org/officeDocument/2006/relationships/customXml" Target="../ink/ink4334.xml"/><Relationship Id="rId45" Type="http://schemas.openxmlformats.org/officeDocument/2006/relationships/image" Target="../media/image4122.png"/><Relationship Id="rId87" Type="http://schemas.openxmlformats.org/officeDocument/2006/relationships/image" Target="../media/image4143.png"/><Relationship Id="rId110" Type="http://schemas.openxmlformats.org/officeDocument/2006/relationships/customXml" Target="../ink/ink4236.xml"/><Relationship Id="rId348" Type="http://schemas.openxmlformats.org/officeDocument/2006/relationships/customXml" Target="../ink/ink4355.xml"/><Relationship Id="rId152" Type="http://schemas.openxmlformats.org/officeDocument/2006/relationships/customXml" Target="../ink/ink4257.xml"/><Relationship Id="rId194" Type="http://schemas.openxmlformats.org/officeDocument/2006/relationships/customXml" Target="../ink/ink4278.xml"/><Relationship Id="rId208" Type="http://schemas.openxmlformats.org/officeDocument/2006/relationships/customXml" Target="../ink/ink4285.xml"/><Relationship Id="rId261" Type="http://schemas.openxmlformats.org/officeDocument/2006/relationships/image" Target="../media/image4230.png"/><Relationship Id="rId14" Type="http://schemas.openxmlformats.org/officeDocument/2006/relationships/customXml" Target="../ink/ink4188.xml"/><Relationship Id="rId56" Type="http://schemas.openxmlformats.org/officeDocument/2006/relationships/customXml" Target="../ink/ink4209.xml"/><Relationship Id="rId317" Type="http://schemas.openxmlformats.org/officeDocument/2006/relationships/image" Target="../media/image4257.png"/><Relationship Id="rId359" Type="http://schemas.openxmlformats.org/officeDocument/2006/relationships/image" Target="../media/image4278.png"/><Relationship Id="rId98" Type="http://schemas.openxmlformats.org/officeDocument/2006/relationships/customXml" Target="../ink/ink4230.xml"/><Relationship Id="rId121" Type="http://schemas.openxmlformats.org/officeDocument/2006/relationships/image" Target="../media/image4160.png"/><Relationship Id="rId163" Type="http://schemas.openxmlformats.org/officeDocument/2006/relationships/image" Target="../media/image4181.png"/><Relationship Id="rId219" Type="http://schemas.openxmlformats.org/officeDocument/2006/relationships/image" Target="../media/image4209.png"/><Relationship Id="rId370" Type="http://schemas.openxmlformats.org/officeDocument/2006/relationships/customXml" Target="../ink/ink4366.xml"/><Relationship Id="rId230" Type="http://schemas.openxmlformats.org/officeDocument/2006/relationships/customXml" Target="../ink/ink4296.xml"/><Relationship Id="rId25" Type="http://schemas.openxmlformats.org/officeDocument/2006/relationships/image" Target="../media/image4112.png"/><Relationship Id="rId67" Type="http://schemas.openxmlformats.org/officeDocument/2006/relationships/image" Target="../media/image4133.png"/><Relationship Id="rId272" Type="http://schemas.openxmlformats.org/officeDocument/2006/relationships/customXml" Target="../ink/ink4317.xml"/><Relationship Id="rId328" Type="http://schemas.openxmlformats.org/officeDocument/2006/relationships/customXml" Target="../ink/ink4345.xml"/><Relationship Id="rId132" Type="http://schemas.openxmlformats.org/officeDocument/2006/relationships/customXml" Target="../ink/ink4247.xml"/><Relationship Id="rId174" Type="http://schemas.openxmlformats.org/officeDocument/2006/relationships/customXml" Target="../ink/ink4268.xml"/><Relationship Id="rId381" Type="http://schemas.openxmlformats.org/officeDocument/2006/relationships/image" Target="../media/image4289.png"/><Relationship Id="rId241" Type="http://schemas.openxmlformats.org/officeDocument/2006/relationships/image" Target="../media/image4220.png"/><Relationship Id="rId36" Type="http://schemas.openxmlformats.org/officeDocument/2006/relationships/customXml" Target="../ink/ink4199.xml"/><Relationship Id="rId283" Type="http://schemas.openxmlformats.org/officeDocument/2006/relationships/image" Target="../media/image4241.png"/><Relationship Id="rId339" Type="http://schemas.openxmlformats.org/officeDocument/2006/relationships/image" Target="../media/image4268.png"/><Relationship Id="rId78" Type="http://schemas.openxmlformats.org/officeDocument/2006/relationships/customXml" Target="../ink/ink4220.xml"/><Relationship Id="rId101" Type="http://schemas.openxmlformats.org/officeDocument/2006/relationships/image" Target="../media/image4150.png"/><Relationship Id="rId143" Type="http://schemas.openxmlformats.org/officeDocument/2006/relationships/image" Target="../media/image4171.png"/><Relationship Id="rId185" Type="http://schemas.openxmlformats.org/officeDocument/2006/relationships/image" Target="../media/image4192.png"/><Relationship Id="rId350" Type="http://schemas.openxmlformats.org/officeDocument/2006/relationships/customXml" Target="../ink/ink4356.xml"/><Relationship Id="rId9" Type="http://schemas.openxmlformats.org/officeDocument/2006/relationships/image" Target="../media/image4104.png"/><Relationship Id="rId210" Type="http://schemas.openxmlformats.org/officeDocument/2006/relationships/customXml" Target="../ink/ink4286.xml"/><Relationship Id="rId26" Type="http://schemas.openxmlformats.org/officeDocument/2006/relationships/customXml" Target="../ink/ink4194.xml"/><Relationship Id="rId231" Type="http://schemas.openxmlformats.org/officeDocument/2006/relationships/image" Target="../media/image4215.png"/><Relationship Id="rId252" Type="http://schemas.openxmlformats.org/officeDocument/2006/relationships/customXml" Target="../ink/ink4307.xml"/><Relationship Id="rId273" Type="http://schemas.openxmlformats.org/officeDocument/2006/relationships/image" Target="../media/image4236.png"/><Relationship Id="rId294" Type="http://schemas.openxmlformats.org/officeDocument/2006/relationships/customXml" Target="../ink/ink4328.xml"/><Relationship Id="rId308" Type="http://schemas.openxmlformats.org/officeDocument/2006/relationships/customXml" Target="../ink/ink4335.xml"/><Relationship Id="rId329" Type="http://schemas.openxmlformats.org/officeDocument/2006/relationships/image" Target="../media/image4263.png"/><Relationship Id="rId47" Type="http://schemas.openxmlformats.org/officeDocument/2006/relationships/image" Target="../media/image4123.png"/><Relationship Id="rId68" Type="http://schemas.openxmlformats.org/officeDocument/2006/relationships/customXml" Target="../ink/ink4215.xml"/><Relationship Id="rId89" Type="http://schemas.openxmlformats.org/officeDocument/2006/relationships/image" Target="../media/image4144.png"/><Relationship Id="rId112" Type="http://schemas.openxmlformats.org/officeDocument/2006/relationships/customXml" Target="../ink/ink4237.xml"/><Relationship Id="rId133" Type="http://schemas.openxmlformats.org/officeDocument/2006/relationships/image" Target="../media/image4166.png"/><Relationship Id="rId154" Type="http://schemas.openxmlformats.org/officeDocument/2006/relationships/customXml" Target="../ink/ink4258.xml"/><Relationship Id="rId175" Type="http://schemas.openxmlformats.org/officeDocument/2006/relationships/image" Target="../media/image4187.png"/><Relationship Id="rId340" Type="http://schemas.openxmlformats.org/officeDocument/2006/relationships/customXml" Target="../ink/ink4351.xml"/><Relationship Id="rId361" Type="http://schemas.openxmlformats.org/officeDocument/2006/relationships/image" Target="../media/image4279.png"/><Relationship Id="rId196" Type="http://schemas.openxmlformats.org/officeDocument/2006/relationships/customXml" Target="../ink/ink4279.xml"/><Relationship Id="rId200" Type="http://schemas.openxmlformats.org/officeDocument/2006/relationships/customXml" Target="../ink/ink4281.xml"/><Relationship Id="rId382" Type="http://schemas.openxmlformats.org/officeDocument/2006/relationships/customXml" Target="../ink/ink4372.xml"/><Relationship Id="rId16" Type="http://schemas.openxmlformats.org/officeDocument/2006/relationships/customXml" Target="../ink/ink4189.xml"/><Relationship Id="rId221" Type="http://schemas.openxmlformats.org/officeDocument/2006/relationships/image" Target="../media/image4210.png"/><Relationship Id="rId242" Type="http://schemas.openxmlformats.org/officeDocument/2006/relationships/customXml" Target="../ink/ink4302.xml"/><Relationship Id="rId263" Type="http://schemas.openxmlformats.org/officeDocument/2006/relationships/image" Target="../media/image4231.png"/><Relationship Id="rId284" Type="http://schemas.openxmlformats.org/officeDocument/2006/relationships/customXml" Target="../ink/ink4323.xml"/><Relationship Id="rId319" Type="http://schemas.openxmlformats.org/officeDocument/2006/relationships/image" Target="../media/image4258.png"/><Relationship Id="rId37" Type="http://schemas.openxmlformats.org/officeDocument/2006/relationships/image" Target="../media/image4118.png"/><Relationship Id="rId58" Type="http://schemas.openxmlformats.org/officeDocument/2006/relationships/customXml" Target="../ink/ink4210.xml"/><Relationship Id="rId79" Type="http://schemas.openxmlformats.org/officeDocument/2006/relationships/image" Target="../media/image4139.png"/><Relationship Id="rId102" Type="http://schemas.openxmlformats.org/officeDocument/2006/relationships/customXml" Target="../ink/ink4232.xml"/><Relationship Id="rId123" Type="http://schemas.openxmlformats.org/officeDocument/2006/relationships/image" Target="../media/image4161.png"/><Relationship Id="rId144" Type="http://schemas.openxmlformats.org/officeDocument/2006/relationships/customXml" Target="../ink/ink4253.xml"/><Relationship Id="rId330" Type="http://schemas.openxmlformats.org/officeDocument/2006/relationships/customXml" Target="../ink/ink4346.xml"/><Relationship Id="rId90" Type="http://schemas.openxmlformats.org/officeDocument/2006/relationships/customXml" Target="../ink/ink4226.xml"/><Relationship Id="rId165" Type="http://schemas.openxmlformats.org/officeDocument/2006/relationships/image" Target="../media/image4182.png"/><Relationship Id="rId186" Type="http://schemas.openxmlformats.org/officeDocument/2006/relationships/customXml" Target="../ink/ink4274.xml"/><Relationship Id="rId351" Type="http://schemas.openxmlformats.org/officeDocument/2006/relationships/image" Target="../media/image4274.png"/><Relationship Id="rId372" Type="http://schemas.openxmlformats.org/officeDocument/2006/relationships/customXml" Target="../ink/ink4367.xml"/><Relationship Id="rId211" Type="http://schemas.openxmlformats.org/officeDocument/2006/relationships/image" Target="../media/image4205.png"/><Relationship Id="rId232" Type="http://schemas.openxmlformats.org/officeDocument/2006/relationships/customXml" Target="../ink/ink4297.xml"/><Relationship Id="rId253" Type="http://schemas.openxmlformats.org/officeDocument/2006/relationships/image" Target="../media/image4226.png"/><Relationship Id="rId274" Type="http://schemas.openxmlformats.org/officeDocument/2006/relationships/customXml" Target="../ink/ink4318.xml"/><Relationship Id="rId295" Type="http://schemas.openxmlformats.org/officeDocument/2006/relationships/image" Target="../media/image4247.png"/><Relationship Id="rId309" Type="http://schemas.openxmlformats.org/officeDocument/2006/relationships/image" Target="../media/image4253.png"/><Relationship Id="rId27" Type="http://schemas.openxmlformats.org/officeDocument/2006/relationships/image" Target="../media/image4113.png"/><Relationship Id="rId48" Type="http://schemas.openxmlformats.org/officeDocument/2006/relationships/customXml" Target="../ink/ink4205.xml"/><Relationship Id="rId69" Type="http://schemas.openxmlformats.org/officeDocument/2006/relationships/image" Target="../media/image4134.png"/><Relationship Id="rId113" Type="http://schemas.openxmlformats.org/officeDocument/2006/relationships/image" Target="../media/image4156.png"/><Relationship Id="rId134" Type="http://schemas.openxmlformats.org/officeDocument/2006/relationships/customXml" Target="../ink/ink4248.xml"/><Relationship Id="rId320" Type="http://schemas.openxmlformats.org/officeDocument/2006/relationships/customXml" Target="../ink/ink4341.xml"/><Relationship Id="rId80" Type="http://schemas.openxmlformats.org/officeDocument/2006/relationships/customXml" Target="../ink/ink4221.xml"/><Relationship Id="rId155" Type="http://schemas.openxmlformats.org/officeDocument/2006/relationships/image" Target="../media/image4177.png"/><Relationship Id="rId176" Type="http://schemas.openxmlformats.org/officeDocument/2006/relationships/customXml" Target="../ink/ink4269.xml"/><Relationship Id="rId197" Type="http://schemas.openxmlformats.org/officeDocument/2006/relationships/image" Target="../media/image4198.png"/><Relationship Id="rId341" Type="http://schemas.openxmlformats.org/officeDocument/2006/relationships/image" Target="../media/image4269.png"/><Relationship Id="rId362" Type="http://schemas.openxmlformats.org/officeDocument/2006/relationships/customXml" Target="../ink/ink4362.xml"/><Relationship Id="rId383" Type="http://schemas.openxmlformats.org/officeDocument/2006/relationships/image" Target="../media/image4290.png"/><Relationship Id="rId201" Type="http://schemas.openxmlformats.org/officeDocument/2006/relationships/image" Target="../media/image4200.png"/><Relationship Id="rId222" Type="http://schemas.openxmlformats.org/officeDocument/2006/relationships/customXml" Target="../ink/ink4292.xml"/><Relationship Id="rId243" Type="http://schemas.openxmlformats.org/officeDocument/2006/relationships/image" Target="../media/image4221.png"/><Relationship Id="rId264" Type="http://schemas.openxmlformats.org/officeDocument/2006/relationships/customXml" Target="../ink/ink4313.xml"/><Relationship Id="rId285" Type="http://schemas.openxmlformats.org/officeDocument/2006/relationships/image" Target="../media/image4242.png"/><Relationship Id="rId17" Type="http://schemas.openxmlformats.org/officeDocument/2006/relationships/image" Target="../media/image4108.png"/><Relationship Id="rId38" Type="http://schemas.openxmlformats.org/officeDocument/2006/relationships/customXml" Target="../ink/ink4200.xml"/><Relationship Id="rId59" Type="http://schemas.openxmlformats.org/officeDocument/2006/relationships/image" Target="../media/image4129.png"/><Relationship Id="rId103" Type="http://schemas.openxmlformats.org/officeDocument/2006/relationships/image" Target="../media/image4151.png"/><Relationship Id="rId124" Type="http://schemas.openxmlformats.org/officeDocument/2006/relationships/customXml" Target="../ink/ink4243.xml"/><Relationship Id="rId310" Type="http://schemas.openxmlformats.org/officeDocument/2006/relationships/customXml" Target="../ink/ink4336.xml"/><Relationship Id="rId70" Type="http://schemas.openxmlformats.org/officeDocument/2006/relationships/customXml" Target="../ink/ink4216.xml"/><Relationship Id="rId91" Type="http://schemas.openxmlformats.org/officeDocument/2006/relationships/image" Target="../media/image4145.png"/><Relationship Id="rId145" Type="http://schemas.openxmlformats.org/officeDocument/2006/relationships/image" Target="../media/image4172.png"/><Relationship Id="rId166" Type="http://schemas.openxmlformats.org/officeDocument/2006/relationships/customXml" Target="../ink/ink4264.xml"/><Relationship Id="rId187" Type="http://schemas.openxmlformats.org/officeDocument/2006/relationships/image" Target="../media/image4193.png"/><Relationship Id="rId331" Type="http://schemas.openxmlformats.org/officeDocument/2006/relationships/image" Target="../media/image4264.png"/><Relationship Id="rId352" Type="http://schemas.openxmlformats.org/officeDocument/2006/relationships/customXml" Target="../ink/ink4357.xml"/><Relationship Id="rId373" Type="http://schemas.openxmlformats.org/officeDocument/2006/relationships/image" Target="../media/image4285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287.xml"/><Relationship Id="rId233" Type="http://schemas.openxmlformats.org/officeDocument/2006/relationships/image" Target="../media/image4216.png"/><Relationship Id="rId254" Type="http://schemas.openxmlformats.org/officeDocument/2006/relationships/customXml" Target="../ink/ink4308.xml"/><Relationship Id="rId28" Type="http://schemas.openxmlformats.org/officeDocument/2006/relationships/customXml" Target="../ink/ink4195.xml"/><Relationship Id="rId49" Type="http://schemas.openxmlformats.org/officeDocument/2006/relationships/image" Target="../media/image4124.png"/><Relationship Id="rId114" Type="http://schemas.openxmlformats.org/officeDocument/2006/relationships/customXml" Target="../ink/ink4238.xml"/><Relationship Id="rId275" Type="http://schemas.openxmlformats.org/officeDocument/2006/relationships/image" Target="../media/image4237.png"/><Relationship Id="rId296" Type="http://schemas.openxmlformats.org/officeDocument/2006/relationships/customXml" Target="../ink/ink4329.xml"/><Relationship Id="rId300" Type="http://schemas.openxmlformats.org/officeDocument/2006/relationships/customXml" Target="../ink/ink4331.xml"/><Relationship Id="rId60" Type="http://schemas.openxmlformats.org/officeDocument/2006/relationships/customXml" Target="../ink/ink4211.xml"/><Relationship Id="rId81" Type="http://schemas.openxmlformats.org/officeDocument/2006/relationships/image" Target="../media/image4140.png"/><Relationship Id="rId135" Type="http://schemas.openxmlformats.org/officeDocument/2006/relationships/image" Target="../media/image4167.png"/><Relationship Id="rId156" Type="http://schemas.openxmlformats.org/officeDocument/2006/relationships/customXml" Target="../ink/ink4259.xml"/><Relationship Id="rId177" Type="http://schemas.openxmlformats.org/officeDocument/2006/relationships/image" Target="../media/image4188.png"/><Relationship Id="rId198" Type="http://schemas.openxmlformats.org/officeDocument/2006/relationships/customXml" Target="../ink/ink4280.xml"/><Relationship Id="rId321" Type="http://schemas.openxmlformats.org/officeDocument/2006/relationships/image" Target="../media/image4259.png"/><Relationship Id="rId342" Type="http://schemas.openxmlformats.org/officeDocument/2006/relationships/customXml" Target="../ink/ink4352.xml"/><Relationship Id="rId363" Type="http://schemas.openxmlformats.org/officeDocument/2006/relationships/image" Target="../media/image4280.png"/><Relationship Id="rId202" Type="http://schemas.openxmlformats.org/officeDocument/2006/relationships/customXml" Target="../ink/ink4282.xml"/><Relationship Id="rId223" Type="http://schemas.openxmlformats.org/officeDocument/2006/relationships/image" Target="../media/image4211.png"/><Relationship Id="rId244" Type="http://schemas.openxmlformats.org/officeDocument/2006/relationships/customXml" Target="../ink/ink4303.xml"/><Relationship Id="rId18" Type="http://schemas.openxmlformats.org/officeDocument/2006/relationships/customXml" Target="../ink/ink4190.xml"/><Relationship Id="rId39" Type="http://schemas.openxmlformats.org/officeDocument/2006/relationships/image" Target="../media/image4119.png"/><Relationship Id="rId265" Type="http://schemas.openxmlformats.org/officeDocument/2006/relationships/image" Target="../media/image4232.png"/><Relationship Id="rId286" Type="http://schemas.openxmlformats.org/officeDocument/2006/relationships/customXml" Target="../ink/ink4324.xml"/><Relationship Id="rId50" Type="http://schemas.openxmlformats.org/officeDocument/2006/relationships/customXml" Target="../ink/ink4206.xml"/><Relationship Id="rId104" Type="http://schemas.openxmlformats.org/officeDocument/2006/relationships/customXml" Target="../ink/ink4233.xml"/><Relationship Id="rId125" Type="http://schemas.openxmlformats.org/officeDocument/2006/relationships/image" Target="../media/image4162.png"/><Relationship Id="rId146" Type="http://schemas.openxmlformats.org/officeDocument/2006/relationships/customXml" Target="../ink/ink4254.xml"/><Relationship Id="rId167" Type="http://schemas.openxmlformats.org/officeDocument/2006/relationships/image" Target="../media/image4183.png"/><Relationship Id="rId188" Type="http://schemas.openxmlformats.org/officeDocument/2006/relationships/customXml" Target="../ink/ink4275.xml"/><Relationship Id="rId311" Type="http://schemas.openxmlformats.org/officeDocument/2006/relationships/image" Target="../media/image4254.png"/><Relationship Id="rId332" Type="http://schemas.openxmlformats.org/officeDocument/2006/relationships/customXml" Target="../ink/ink4347.xml"/><Relationship Id="rId353" Type="http://schemas.openxmlformats.org/officeDocument/2006/relationships/image" Target="../media/image4275.png"/><Relationship Id="rId374" Type="http://schemas.openxmlformats.org/officeDocument/2006/relationships/customXml" Target="../ink/ink4368.xml"/><Relationship Id="rId71" Type="http://schemas.openxmlformats.org/officeDocument/2006/relationships/image" Target="../media/image4135.png"/><Relationship Id="rId92" Type="http://schemas.openxmlformats.org/officeDocument/2006/relationships/customXml" Target="../ink/ink4227.xml"/><Relationship Id="rId213" Type="http://schemas.openxmlformats.org/officeDocument/2006/relationships/image" Target="../media/image4206.png"/><Relationship Id="rId234" Type="http://schemas.openxmlformats.org/officeDocument/2006/relationships/customXml" Target="../ink/ink4298.xml"/><Relationship Id="rId2" Type="http://schemas.openxmlformats.org/officeDocument/2006/relationships/customXml" Target="../ink/ink4182.xml"/><Relationship Id="rId29" Type="http://schemas.openxmlformats.org/officeDocument/2006/relationships/image" Target="../media/image4114.png"/><Relationship Id="rId255" Type="http://schemas.openxmlformats.org/officeDocument/2006/relationships/image" Target="../media/image4227.png"/><Relationship Id="rId276" Type="http://schemas.openxmlformats.org/officeDocument/2006/relationships/customXml" Target="../ink/ink4319.xml"/><Relationship Id="rId297" Type="http://schemas.openxmlformats.org/officeDocument/2006/relationships/image" Target="../media/image4248.png"/><Relationship Id="rId40" Type="http://schemas.openxmlformats.org/officeDocument/2006/relationships/customXml" Target="../ink/ink4201.xml"/><Relationship Id="rId115" Type="http://schemas.openxmlformats.org/officeDocument/2006/relationships/image" Target="../media/image4157.png"/><Relationship Id="rId136" Type="http://schemas.openxmlformats.org/officeDocument/2006/relationships/customXml" Target="../ink/ink4249.xml"/><Relationship Id="rId157" Type="http://schemas.openxmlformats.org/officeDocument/2006/relationships/image" Target="../media/image4178.png"/><Relationship Id="rId178" Type="http://schemas.openxmlformats.org/officeDocument/2006/relationships/customXml" Target="../ink/ink4270.xml"/><Relationship Id="rId301" Type="http://schemas.openxmlformats.org/officeDocument/2006/relationships/image" Target="../media/image4250.png"/><Relationship Id="rId322" Type="http://schemas.openxmlformats.org/officeDocument/2006/relationships/customXml" Target="../ink/ink4342.xml"/><Relationship Id="rId343" Type="http://schemas.openxmlformats.org/officeDocument/2006/relationships/image" Target="../media/image4270.png"/><Relationship Id="rId364" Type="http://schemas.openxmlformats.org/officeDocument/2006/relationships/customXml" Target="../ink/ink4363.xml"/><Relationship Id="rId61" Type="http://schemas.openxmlformats.org/officeDocument/2006/relationships/image" Target="../media/image4130.png"/><Relationship Id="rId82" Type="http://schemas.openxmlformats.org/officeDocument/2006/relationships/customXml" Target="../ink/ink4222.xml"/><Relationship Id="rId199" Type="http://schemas.openxmlformats.org/officeDocument/2006/relationships/image" Target="../media/image4199.png"/><Relationship Id="rId203" Type="http://schemas.openxmlformats.org/officeDocument/2006/relationships/image" Target="../media/image4201.png"/><Relationship Id="rId19" Type="http://schemas.openxmlformats.org/officeDocument/2006/relationships/image" Target="../media/image4109.png"/><Relationship Id="rId224" Type="http://schemas.openxmlformats.org/officeDocument/2006/relationships/customXml" Target="../ink/ink4293.xml"/><Relationship Id="rId245" Type="http://schemas.openxmlformats.org/officeDocument/2006/relationships/image" Target="../media/image4222.png"/><Relationship Id="rId266" Type="http://schemas.openxmlformats.org/officeDocument/2006/relationships/customXml" Target="../ink/ink4314.xml"/><Relationship Id="rId287" Type="http://schemas.openxmlformats.org/officeDocument/2006/relationships/image" Target="../media/image4243.png"/><Relationship Id="rId30" Type="http://schemas.openxmlformats.org/officeDocument/2006/relationships/customXml" Target="../ink/ink4196.xml"/><Relationship Id="rId105" Type="http://schemas.openxmlformats.org/officeDocument/2006/relationships/image" Target="../media/image4152.png"/><Relationship Id="rId126" Type="http://schemas.openxmlformats.org/officeDocument/2006/relationships/customXml" Target="../ink/ink4244.xml"/><Relationship Id="rId147" Type="http://schemas.openxmlformats.org/officeDocument/2006/relationships/image" Target="../media/image4173.png"/><Relationship Id="rId168" Type="http://schemas.openxmlformats.org/officeDocument/2006/relationships/customXml" Target="../ink/ink4265.xml"/><Relationship Id="rId312" Type="http://schemas.openxmlformats.org/officeDocument/2006/relationships/customXml" Target="../ink/ink4337.xml"/><Relationship Id="rId333" Type="http://schemas.openxmlformats.org/officeDocument/2006/relationships/image" Target="../media/image4265.png"/><Relationship Id="rId354" Type="http://schemas.openxmlformats.org/officeDocument/2006/relationships/customXml" Target="../ink/ink4358.xml"/><Relationship Id="rId51" Type="http://schemas.openxmlformats.org/officeDocument/2006/relationships/image" Target="../media/image4125.png"/><Relationship Id="rId72" Type="http://schemas.openxmlformats.org/officeDocument/2006/relationships/customXml" Target="../ink/ink4217.xml"/><Relationship Id="rId93" Type="http://schemas.openxmlformats.org/officeDocument/2006/relationships/image" Target="../media/image4146.png"/><Relationship Id="rId189" Type="http://schemas.openxmlformats.org/officeDocument/2006/relationships/image" Target="../media/image4194.png"/><Relationship Id="rId375" Type="http://schemas.openxmlformats.org/officeDocument/2006/relationships/image" Target="../media/image4286.png"/><Relationship Id="rId3" Type="http://schemas.openxmlformats.org/officeDocument/2006/relationships/image" Target="../media/image4101.png"/><Relationship Id="rId214" Type="http://schemas.openxmlformats.org/officeDocument/2006/relationships/customXml" Target="../ink/ink4288.xml"/><Relationship Id="rId235" Type="http://schemas.openxmlformats.org/officeDocument/2006/relationships/image" Target="../media/image4217.png"/><Relationship Id="rId256" Type="http://schemas.openxmlformats.org/officeDocument/2006/relationships/customXml" Target="../ink/ink4309.xml"/><Relationship Id="rId277" Type="http://schemas.openxmlformats.org/officeDocument/2006/relationships/image" Target="../media/image4238.png"/><Relationship Id="rId298" Type="http://schemas.openxmlformats.org/officeDocument/2006/relationships/customXml" Target="../ink/ink4330.xml"/><Relationship Id="rId116" Type="http://schemas.openxmlformats.org/officeDocument/2006/relationships/customXml" Target="../ink/ink4239.xml"/><Relationship Id="rId137" Type="http://schemas.openxmlformats.org/officeDocument/2006/relationships/image" Target="../media/image4168.png"/><Relationship Id="rId158" Type="http://schemas.openxmlformats.org/officeDocument/2006/relationships/customXml" Target="../ink/ink4260.xml"/><Relationship Id="rId302" Type="http://schemas.openxmlformats.org/officeDocument/2006/relationships/customXml" Target="../ink/ink4332.xml"/><Relationship Id="rId323" Type="http://schemas.openxmlformats.org/officeDocument/2006/relationships/image" Target="../media/image4260.png"/><Relationship Id="rId344" Type="http://schemas.openxmlformats.org/officeDocument/2006/relationships/customXml" Target="../ink/ink4353.xml"/><Relationship Id="rId20" Type="http://schemas.openxmlformats.org/officeDocument/2006/relationships/customXml" Target="../ink/ink4191.xml"/><Relationship Id="rId41" Type="http://schemas.openxmlformats.org/officeDocument/2006/relationships/image" Target="../media/image4120.png"/><Relationship Id="rId62" Type="http://schemas.openxmlformats.org/officeDocument/2006/relationships/customXml" Target="../ink/ink4212.xml"/><Relationship Id="rId83" Type="http://schemas.openxmlformats.org/officeDocument/2006/relationships/image" Target="../media/image4141.png"/><Relationship Id="rId179" Type="http://schemas.openxmlformats.org/officeDocument/2006/relationships/image" Target="../media/image4189.png"/><Relationship Id="rId365" Type="http://schemas.openxmlformats.org/officeDocument/2006/relationships/image" Target="../media/image4281.png"/><Relationship Id="rId190" Type="http://schemas.openxmlformats.org/officeDocument/2006/relationships/customXml" Target="../ink/ink4276.xml"/><Relationship Id="rId204" Type="http://schemas.openxmlformats.org/officeDocument/2006/relationships/customXml" Target="../ink/ink4283.xml"/><Relationship Id="rId225" Type="http://schemas.openxmlformats.org/officeDocument/2006/relationships/image" Target="../media/image4212.png"/><Relationship Id="rId246" Type="http://schemas.openxmlformats.org/officeDocument/2006/relationships/customXml" Target="../ink/ink4304.xml"/><Relationship Id="rId267" Type="http://schemas.openxmlformats.org/officeDocument/2006/relationships/image" Target="../media/image4233.png"/><Relationship Id="rId288" Type="http://schemas.openxmlformats.org/officeDocument/2006/relationships/customXml" Target="../ink/ink4325.xml"/><Relationship Id="rId106" Type="http://schemas.openxmlformats.org/officeDocument/2006/relationships/customXml" Target="../ink/ink4234.xml"/><Relationship Id="rId127" Type="http://schemas.openxmlformats.org/officeDocument/2006/relationships/image" Target="../media/image4163.png"/><Relationship Id="rId313" Type="http://schemas.openxmlformats.org/officeDocument/2006/relationships/image" Target="../media/image4255.png"/><Relationship Id="rId10" Type="http://schemas.openxmlformats.org/officeDocument/2006/relationships/customXml" Target="../ink/ink4186.xml"/><Relationship Id="rId31" Type="http://schemas.openxmlformats.org/officeDocument/2006/relationships/image" Target="../media/image4115.png"/><Relationship Id="rId52" Type="http://schemas.openxmlformats.org/officeDocument/2006/relationships/customXml" Target="../ink/ink4207.xml"/><Relationship Id="rId73" Type="http://schemas.openxmlformats.org/officeDocument/2006/relationships/image" Target="../media/image4136.png"/><Relationship Id="rId94" Type="http://schemas.openxmlformats.org/officeDocument/2006/relationships/customXml" Target="../ink/ink4228.xml"/><Relationship Id="rId148" Type="http://schemas.openxmlformats.org/officeDocument/2006/relationships/customXml" Target="../ink/ink4255.xml"/><Relationship Id="rId169" Type="http://schemas.openxmlformats.org/officeDocument/2006/relationships/image" Target="../media/image4184.png"/><Relationship Id="rId334" Type="http://schemas.openxmlformats.org/officeDocument/2006/relationships/customXml" Target="../ink/ink4348.xml"/><Relationship Id="rId355" Type="http://schemas.openxmlformats.org/officeDocument/2006/relationships/image" Target="../media/image4276.png"/><Relationship Id="rId376" Type="http://schemas.openxmlformats.org/officeDocument/2006/relationships/customXml" Target="../ink/ink4369.xml"/><Relationship Id="rId4" Type="http://schemas.openxmlformats.org/officeDocument/2006/relationships/customXml" Target="../ink/ink4183.xml"/><Relationship Id="rId180" Type="http://schemas.openxmlformats.org/officeDocument/2006/relationships/customXml" Target="../ink/ink4271.xml"/><Relationship Id="rId215" Type="http://schemas.openxmlformats.org/officeDocument/2006/relationships/image" Target="../media/image4207.png"/><Relationship Id="rId236" Type="http://schemas.openxmlformats.org/officeDocument/2006/relationships/customXml" Target="../ink/ink4299.xml"/><Relationship Id="rId257" Type="http://schemas.openxmlformats.org/officeDocument/2006/relationships/image" Target="../media/image4228.png"/><Relationship Id="rId278" Type="http://schemas.openxmlformats.org/officeDocument/2006/relationships/customXml" Target="../ink/ink4320.xml"/><Relationship Id="rId303" Type="http://schemas.openxmlformats.org/officeDocument/2006/relationships/image" Target="../media/image4251.png"/><Relationship Id="rId42" Type="http://schemas.openxmlformats.org/officeDocument/2006/relationships/customXml" Target="../ink/ink4202.xml"/><Relationship Id="rId84" Type="http://schemas.openxmlformats.org/officeDocument/2006/relationships/customXml" Target="../ink/ink4223.xml"/><Relationship Id="rId138" Type="http://schemas.openxmlformats.org/officeDocument/2006/relationships/customXml" Target="../ink/ink4250.xml"/><Relationship Id="rId345" Type="http://schemas.openxmlformats.org/officeDocument/2006/relationships/image" Target="../media/image4271.png"/><Relationship Id="rId191" Type="http://schemas.openxmlformats.org/officeDocument/2006/relationships/image" Target="../media/image4195.png"/><Relationship Id="rId205" Type="http://schemas.openxmlformats.org/officeDocument/2006/relationships/image" Target="../media/image4202.png"/><Relationship Id="rId247" Type="http://schemas.openxmlformats.org/officeDocument/2006/relationships/image" Target="../media/image4223.png"/><Relationship Id="rId107" Type="http://schemas.openxmlformats.org/officeDocument/2006/relationships/image" Target="../media/image4153.png"/><Relationship Id="rId289" Type="http://schemas.openxmlformats.org/officeDocument/2006/relationships/image" Target="../media/image4244.png"/><Relationship Id="rId11" Type="http://schemas.openxmlformats.org/officeDocument/2006/relationships/image" Target="../media/image4105.png"/><Relationship Id="rId53" Type="http://schemas.openxmlformats.org/officeDocument/2006/relationships/image" Target="../media/image4126.png"/><Relationship Id="rId149" Type="http://schemas.openxmlformats.org/officeDocument/2006/relationships/image" Target="../media/image4174.png"/><Relationship Id="rId314" Type="http://schemas.openxmlformats.org/officeDocument/2006/relationships/customXml" Target="../ink/ink4338.xml"/><Relationship Id="rId356" Type="http://schemas.openxmlformats.org/officeDocument/2006/relationships/customXml" Target="../ink/ink4359.xml"/><Relationship Id="rId95" Type="http://schemas.openxmlformats.org/officeDocument/2006/relationships/image" Target="../media/image4147.png"/><Relationship Id="rId160" Type="http://schemas.openxmlformats.org/officeDocument/2006/relationships/customXml" Target="../ink/ink4261.xml"/><Relationship Id="rId216" Type="http://schemas.openxmlformats.org/officeDocument/2006/relationships/customXml" Target="../ink/ink4289.xml"/><Relationship Id="rId258" Type="http://schemas.openxmlformats.org/officeDocument/2006/relationships/customXml" Target="../ink/ink4310.xml"/><Relationship Id="rId22" Type="http://schemas.openxmlformats.org/officeDocument/2006/relationships/customXml" Target="../ink/ink4192.xml"/><Relationship Id="rId64" Type="http://schemas.openxmlformats.org/officeDocument/2006/relationships/customXml" Target="../ink/ink4213.xml"/><Relationship Id="rId118" Type="http://schemas.openxmlformats.org/officeDocument/2006/relationships/customXml" Target="../ink/ink4240.xml"/><Relationship Id="rId325" Type="http://schemas.openxmlformats.org/officeDocument/2006/relationships/image" Target="../media/image4261.png"/><Relationship Id="rId367" Type="http://schemas.openxmlformats.org/officeDocument/2006/relationships/image" Target="../media/image4282.png"/><Relationship Id="rId171" Type="http://schemas.openxmlformats.org/officeDocument/2006/relationships/image" Target="../media/image4185.png"/><Relationship Id="rId227" Type="http://schemas.openxmlformats.org/officeDocument/2006/relationships/image" Target="../media/image4213.png"/><Relationship Id="rId269" Type="http://schemas.openxmlformats.org/officeDocument/2006/relationships/image" Target="../media/image4234.png"/><Relationship Id="rId33" Type="http://schemas.openxmlformats.org/officeDocument/2006/relationships/image" Target="../media/image4116.png"/><Relationship Id="rId129" Type="http://schemas.openxmlformats.org/officeDocument/2006/relationships/image" Target="../media/image4164.png"/><Relationship Id="rId280" Type="http://schemas.openxmlformats.org/officeDocument/2006/relationships/customXml" Target="../ink/ink4321.xml"/><Relationship Id="rId336" Type="http://schemas.openxmlformats.org/officeDocument/2006/relationships/customXml" Target="../ink/ink4349.xml"/><Relationship Id="rId75" Type="http://schemas.openxmlformats.org/officeDocument/2006/relationships/image" Target="../media/image4137.png"/><Relationship Id="rId140" Type="http://schemas.openxmlformats.org/officeDocument/2006/relationships/customXml" Target="../ink/ink4251.xml"/><Relationship Id="rId182" Type="http://schemas.openxmlformats.org/officeDocument/2006/relationships/customXml" Target="../ink/ink4272.xml"/><Relationship Id="rId378" Type="http://schemas.openxmlformats.org/officeDocument/2006/relationships/customXml" Target="../ink/ink4370.xml"/><Relationship Id="rId6" Type="http://schemas.openxmlformats.org/officeDocument/2006/relationships/customXml" Target="../ink/ink4184.xml"/><Relationship Id="rId238" Type="http://schemas.openxmlformats.org/officeDocument/2006/relationships/customXml" Target="../ink/ink4300.xml"/><Relationship Id="rId291" Type="http://schemas.openxmlformats.org/officeDocument/2006/relationships/image" Target="../media/image4245.png"/><Relationship Id="rId305" Type="http://schemas.openxmlformats.org/officeDocument/2006/relationships/image" Target="../media/image166.png"/><Relationship Id="rId347" Type="http://schemas.openxmlformats.org/officeDocument/2006/relationships/image" Target="../media/image4272.png"/><Relationship Id="rId44" Type="http://schemas.openxmlformats.org/officeDocument/2006/relationships/customXml" Target="../ink/ink4203.xml"/><Relationship Id="rId86" Type="http://schemas.openxmlformats.org/officeDocument/2006/relationships/customXml" Target="../ink/ink4224.xml"/><Relationship Id="rId151" Type="http://schemas.openxmlformats.org/officeDocument/2006/relationships/image" Target="../media/image4175.png"/><Relationship Id="rId193" Type="http://schemas.openxmlformats.org/officeDocument/2006/relationships/image" Target="../media/image4196.png"/><Relationship Id="rId207" Type="http://schemas.openxmlformats.org/officeDocument/2006/relationships/image" Target="../media/image4203.png"/><Relationship Id="rId249" Type="http://schemas.openxmlformats.org/officeDocument/2006/relationships/image" Target="../media/image4224.png"/><Relationship Id="rId13" Type="http://schemas.openxmlformats.org/officeDocument/2006/relationships/image" Target="../media/image4106.png"/><Relationship Id="rId109" Type="http://schemas.openxmlformats.org/officeDocument/2006/relationships/image" Target="../media/image4154.png"/><Relationship Id="rId260" Type="http://schemas.openxmlformats.org/officeDocument/2006/relationships/customXml" Target="../ink/ink4311.xml"/><Relationship Id="rId316" Type="http://schemas.openxmlformats.org/officeDocument/2006/relationships/customXml" Target="../ink/ink4339.xml"/><Relationship Id="rId55" Type="http://schemas.openxmlformats.org/officeDocument/2006/relationships/image" Target="../media/image4127.png"/><Relationship Id="rId97" Type="http://schemas.openxmlformats.org/officeDocument/2006/relationships/image" Target="../media/image4148.png"/><Relationship Id="rId120" Type="http://schemas.openxmlformats.org/officeDocument/2006/relationships/customXml" Target="../ink/ink4241.xml"/><Relationship Id="rId358" Type="http://schemas.openxmlformats.org/officeDocument/2006/relationships/customXml" Target="../ink/ink4360.xml"/><Relationship Id="rId162" Type="http://schemas.openxmlformats.org/officeDocument/2006/relationships/customXml" Target="../ink/ink4262.xml"/><Relationship Id="rId218" Type="http://schemas.openxmlformats.org/officeDocument/2006/relationships/customXml" Target="../ink/ink4290.xml"/><Relationship Id="rId271" Type="http://schemas.openxmlformats.org/officeDocument/2006/relationships/image" Target="../media/image4235.png"/><Relationship Id="rId24" Type="http://schemas.openxmlformats.org/officeDocument/2006/relationships/customXml" Target="../ink/ink4193.xml"/><Relationship Id="rId66" Type="http://schemas.openxmlformats.org/officeDocument/2006/relationships/customXml" Target="../ink/ink4214.xml"/><Relationship Id="rId131" Type="http://schemas.openxmlformats.org/officeDocument/2006/relationships/image" Target="../media/image4165.png"/><Relationship Id="rId327" Type="http://schemas.openxmlformats.org/officeDocument/2006/relationships/image" Target="../media/image4262.png"/><Relationship Id="rId369" Type="http://schemas.openxmlformats.org/officeDocument/2006/relationships/image" Target="../media/image4283.png"/><Relationship Id="rId173" Type="http://schemas.openxmlformats.org/officeDocument/2006/relationships/image" Target="../media/image4186.png"/><Relationship Id="rId229" Type="http://schemas.openxmlformats.org/officeDocument/2006/relationships/image" Target="../media/image4214.png"/><Relationship Id="rId380" Type="http://schemas.openxmlformats.org/officeDocument/2006/relationships/customXml" Target="../ink/ink4371.xml"/><Relationship Id="rId240" Type="http://schemas.openxmlformats.org/officeDocument/2006/relationships/customXml" Target="../ink/ink4301.xml"/><Relationship Id="rId35" Type="http://schemas.openxmlformats.org/officeDocument/2006/relationships/image" Target="../media/image4117.png"/><Relationship Id="rId77" Type="http://schemas.openxmlformats.org/officeDocument/2006/relationships/image" Target="../media/image4138.png"/><Relationship Id="rId100" Type="http://schemas.openxmlformats.org/officeDocument/2006/relationships/customXml" Target="../ink/ink4231.xml"/><Relationship Id="rId282" Type="http://schemas.openxmlformats.org/officeDocument/2006/relationships/customXml" Target="../ink/ink4322.xml"/><Relationship Id="rId338" Type="http://schemas.openxmlformats.org/officeDocument/2006/relationships/customXml" Target="../ink/ink4350.xml"/><Relationship Id="rId8" Type="http://schemas.openxmlformats.org/officeDocument/2006/relationships/customXml" Target="../ink/ink4185.xml"/><Relationship Id="rId142" Type="http://schemas.openxmlformats.org/officeDocument/2006/relationships/customXml" Target="../ink/ink4252.xml"/><Relationship Id="rId184" Type="http://schemas.openxmlformats.org/officeDocument/2006/relationships/customXml" Target="../ink/ink4273.xml"/><Relationship Id="rId251" Type="http://schemas.openxmlformats.org/officeDocument/2006/relationships/image" Target="../media/image4225.png"/><Relationship Id="rId46" Type="http://schemas.openxmlformats.org/officeDocument/2006/relationships/customXml" Target="../ink/ink4204.xml"/><Relationship Id="rId293" Type="http://schemas.openxmlformats.org/officeDocument/2006/relationships/image" Target="../media/image4246.png"/><Relationship Id="rId307" Type="http://schemas.openxmlformats.org/officeDocument/2006/relationships/image" Target="../media/image4252.png"/><Relationship Id="rId349" Type="http://schemas.openxmlformats.org/officeDocument/2006/relationships/image" Target="../media/image4273.png"/><Relationship Id="rId88" Type="http://schemas.openxmlformats.org/officeDocument/2006/relationships/customXml" Target="../ink/ink4225.xml"/><Relationship Id="rId111" Type="http://schemas.openxmlformats.org/officeDocument/2006/relationships/image" Target="../media/image4155.png"/><Relationship Id="rId153" Type="http://schemas.openxmlformats.org/officeDocument/2006/relationships/image" Target="../media/image4176.png"/><Relationship Id="rId195" Type="http://schemas.openxmlformats.org/officeDocument/2006/relationships/image" Target="../media/image4197.png"/><Relationship Id="rId209" Type="http://schemas.openxmlformats.org/officeDocument/2006/relationships/image" Target="../media/image4204.png"/><Relationship Id="rId360" Type="http://schemas.openxmlformats.org/officeDocument/2006/relationships/customXml" Target="../ink/ink4361.xml"/><Relationship Id="rId220" Type="http://schemas.openxmlformats.org/officeDocument/2006/relationships/customXml" Target="../ink/ink4291.xml"/><Relationship Id="rId15" Type="http://schemas.openxmlformats.org/officeDocument/2006/relationships/image" Target="../media/image4107.png"/><Relationship Id="rId57" Type="http://schemas.openxmlformats.org/officeDocument/2006/relationships/image" Target="../media/image4128.png"/><Relationship Id="rId262" Type="http://schemas.openxmlformats.org/officeDocument/2006/relationships/customXml" Target="../ink/ink4312.xml"/><Relationship Id="rId318" Type="http://schemas.openxmlformats.org/officeDocument/2006/relationships/customXml" Target="../ink/ink4340.xml"/><Relationship Id="rId99" Type="http://schemas.openxmlformats.org/officeDocument/2006/relationships/image" Target="../media/image4149.png"/><Relationship Id="rId122" Type="http://schemas.openxmlformats.org/officeDocument/2006/relationships/customXml" Target="../ink/ink4242.xml"/><Relationship Id="rId164" Type="http://schemas.openxmlformats.org/officeDocument/2006/relationships/customXml" Target="../ink/ink4263.xml"/><Relationship Id="rId371" Type="http://schemas.openxmlformats.org/officeDocument/2006/relationships/image" Target="../media/image4284.png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46.png"/><Relationship Id="rId299" Type="http://schemas.openxmlformats.org/officeDocument/2006/relationships/image" Target="../media/image4437.png"/><Relationship Id="rId21" Type="http://schemas.openxmlformats.org/officeDocument/2006/relationships/image" Target="../media/image4298.png"/><Relationship Id="rId63" Type="http://schemas.openxmlformats.org/officeDocument/2006/relationships/image" Target="../media/image4319.png"/><Relationship Id="rId159" Type="http://schemas.openxmlformats.org/officeDocument/2006/relationships/image" Target="../media/image4367.png"/><Relationship Id="rId324" Type="http://schemas.openxmlformats.org/officeDocument/2006/relationships/customXml" Target="../ink/ink4534.xml"/><Relationship Id="rId366" Type="http://schemas.openxmlformats.org/officeDocument/2006/relationships/customXml" Target="../ink/ink4555.xml"/><Relationship Id="rId170" Type="http://schemas.openxmlformats.org/officeDocument/2006/relationships/customXml" Target="../ink/ink4457.xml"/><Relationship Id="rId226" Type="http://schemas.openxmlformats.org/officeDocument/2006/relationships/customXml" Target="../ink/ink4485.xml"/><Relationship Id="rId433" Type="http://schemas.openxmlformats.org/officeDocument/2006/relationships/image" Target="../media/image4504.png"/><Relationship Id="rId268" Type="http://schemas.openxmlformats.org/officeDocument/2006/relationships/customXml" Target="../ink/ink4506.xml"/><Relationship Id="rId32" Type="http://schemas.openxmlformats.org/officeDocument/2006/relationships/customXml" Target="../ink/ink4388.xml"/><Relationship Id="rId74" Type="http://schemas.openxmlformats.org/officeDocument/2006/relationships/customXml" Target="../ink/ink4409.xml"/><Relationship Id="rId128" Type="http://schemas.openxmlformats.org/officeDocument/2006/relationships/customXml" Target="../ink/ink4436.xml"/><Relationship Id="rId335" Type="http://schemas.openxmlformats.org/officeDocument/2006/relationships/image" Target="../media/image4455.png"/><Relationship Id="rId377" Type="http://schemas.openxmlformats.org/officeDocument/2006/relationships/image" Target="../media/image4476.png"/><Relationship Id="rId5" Type="http://schemas.openxmlformats.org/officeDocument/2006/relationships/image" Target="../media/image42900.png"/><Relationship Id="rId181" Type="http://schemas.openxmlformats.org/officeDocument/2006/relationships/image" Target="../media/image4378.png"/><Relationship Id="rId237" Type="http://schemas.openxmlformats.org/officeDocument/2006/relationships/image" Target="../media/image4406.png"/><Relationship Id="rId402" Type="http://schemas.openxmlformats.org/officeDocument/2006/relationships/customXml" Target="../ink/ink4573.xml"/><Relationship Id="rId279" Type="http://schemas.openxmlformats.org/officeDocument/2006/relationships/image" Target="../media/image4427.png"/><Relationship Id="rId43" Type="http://schemas.openxmlformats.org/officeDocument/2006/relationships/image" Target="../media/image4309.png"/><Relationship Id="rId139" Type="http://schemas.openxmlformats.org/officeDocument/2006/relationships/image" Target="../media/image4357.png"/><Relationship Id="rId290" Type="http://schemas.openxmlformats.org/officeDocument/2006/relationships/customXml" Target="../ink/ink4517.xml"/><Relationship Id="rId304" Type="http://schemas.openxmlformats.org/officeDocument/2006/relationships/customXml" Target="../ink/ink4524.xml"/><Relationship Id="rId346" Type="http://schemas.openxmlformats.org/officeDocument/2006/relationships/customXml" Target="../ink/ink4545.xml"/><Relationship Id="rId388" Type="http://schemas.openxmlformats.org/officeDocument/2006/relationships/customXml" Target="../ink/ink4566.xml"/><Relationship Id="rId85" Type="http://schemas.openxmlformats.org/officeDocument/2006/relationships/image" Target="../media/image4330.png"/><Relationship Id="rId150" Type="http://schemas.openxmlformats.org/officeDocument/2006/relationships/customXml" Target="../ink/ink4447.xml"/><Relationship Id="rId192" Type="http://schemas.openxmlformats.org/officeDocument/2006/relationships/customXml" Target="../ink/ink4468.xml"/><Relationship Id="rId206" Type="http://schemas.openxmlformats.org/officeDocument/2006/relationships/customXml" Target="../ink/ink4475.xml"/><Relationship Id="rId413" Type="http://schemas.openxmlformats.org/officeDocument/2006/relationships/image" Target="../media/image4494.png"/><Relationship Id="rId248" Type="http://schemas.openxmlformats.org/officeDocument/2006/relationships/customXml" Target="../ink/ink4496.xml"/><Relationship Id="rId12" Type="http://schemas.openxmlformats.org/officeDocument/2006/relationships/customXml" Target="../ink/ink4378.xml"/><Relationship Id="rId108" Type="http://schemas.openxmlformats.org/officeDocument/2006/relationships/customXml" Target="../ink/ink4426.xml"/><Relationship Id="rId315" Type="http://schemas.openxmlformats.org/officeDocument/2006/relationships/image" Target="../media/image4445.png"/><Relationship Id="rId357" Type="http://schemas.openxmlformats.org/officeDocument/2006/relationships/image" Target="../media/image4466.png"/><Relationship Id="rId54" Type="http://schemas.openxmlformats.org/officeDocument/2006/relationships/customXml" Target="../ink/ink4399.xml"/><Relationship Id="rId96" Type="http://schemas.openxmlformats.org/officeDocument/2006/relationships/customXml" Target="../ink/ink4420.xml"/><Relationship Id="rId161" Type="http://schemas.openxmlformats.org/officeDocument/2006/relationships/image" Target="../media/image4368.png"/><Relationship Id="rId217" Type="http://schemas.openxmlformats.org/officeDocument/2006/relationships/image" Target="../media/image4396.png"/><Relationship Id="rId399" Type="http://schemas.openxmlformats.org/officeDocument/2006/relationships/image" Target="../media/image4487.png"/><Relationship Id="rId259" Type="http://schemas.openxmlformats.org/officeDocument/2006/relationships/image" Target="../media/image4417.png"/><Relationship Id="rId424" Type="http://schemas.openxmlformats.org/officeDocument/2006/relationships/customXml" Target="../ink/ink4584.xml"/><Relationship Id="rId23" Type="http://schemas.openxmlformats.org/officeDocument/2006/relationships/image" Target="../media/image4299.png"/><Relationship Id="rId119" Type="http://schemas.openxmlformats.org/officeDocument/2006/relationships/image" Target="../media/image4347.png"/><Relationship Id="rId270" Type="http://schemas.openxmlformats.org/officeDocument/2006/relationships/customXml" Target="../ink/ink4507.xml"/><Relationship Id="rId326" Type="http://schemas.openxmlformats.org/officeDocument/2006/relationships/customXml" Target="../ink/ink4535.xml"/><Relationship Id="rId65" Type="http://schemas.openxmlformats.org/officeDocument/2006/relationships/image" Target="../media/image4320.png"/><Relationship Id="rId130" Type="http://schemas.openxmlformats.org/officeDocument/2006/relationships/customXml" Target="../ink/ink4437.xml"/><Relationship Id="rId368" Type="http://schemas.openxmlformats.org/officeDocument/2006/relationships/customXml" Target="../ink/ink4556.xml"/><Relationship Id="rId172" Type="http://schemas.openxmlformats.org/officeDocument/2006/relationships/customXml" Target="../ink/ink4458.xml"/><Relationship Id="rId228" Type="http://schemas.openxmlformats.org/officeDocument/2006/relationships/customXml" Target="../ink/ink4486.xml"/><Relationship Id="rId435" Type="http://schemas.openxmlformats.org/officeDocument/2006/relationships/image" Target="../media/image4505.png"/><Relationship Id="rId281" Type="http://schemas.openxmlformats.org/officeDocument/2006/relationships/image" Target="../media/image4428.png"/><Relationship Id="rId337" Type="http://schemas.openxmlformats.org/officeDocument/2006/relationships/image" Target="../media/image4456.png"/><Relationship Id="rId34" Type="http://schemas.openxmlformats.org/officeDocument/2006/relationships/customXml" Target="../ink/ink4389.xml"/><Relationship Id="rId76" Type="http://schemas.openxmlformats.org/officeDocument/2006/relationships/customXml" Target="../ink/ink4410.xml"/><Relationship Id="rId141" Type="http://schemas.openxmlformats.org/officeDocument/2006/relationships/image" Target="../media/image4358.png"/><Relationship Id="rId379" Type="http://schemas.openxmlformats.org/officeDocument/2006/relationships/image" Target="../media/image4477.png"/><Relationship Id="rId7" Type="http://schemas.openxmlformats.org/officeDocument/2006/relationships/image" Target="../media/image4291.png"/><Relationship Id="rId183" Type="http://schemas.openxmlformats.org/officeDocument/2006/relationships/image" Target="../media/image4379.png"/><Relationship Id="rId239" Type="http://schemas.openxmlformats.org/officeDocument/2006/relationships/image" Target="../media/image4407.png"/><Relationship Id="rId390" Type="http://schemas.openxmlformats.org/officeDocument/2006/relationships/customXml" Target="../ink/ink4567.xml"/><Relationship Id="rId404" Type="http://schemas.openxmlformats.org/officeDocument/2006/relationships/customXml" Target="../ink/ink4574.xml"/><Relationship Id="rId250" Type="http://schemas.openxmlformats.org/officeDocument/2006/relationships/customXml" Target="../ink/ink4497.xml"/><Relationship Id="rId292" Type="http://schemas.openxmlformats.org/officeDocument/2006/relationships/customXml" Target="../ink/ink4518.xml"/><Relationship Id="rId306" Type="http://schemas.openxmlformats.org/officeDocument/2006/relationships/customXml" Target="../ink/ink4525.xml"/><Relationship Id="rId45" Type="http://schemas.openxmlformats.org/officeDocument/2006/relationships/image" Target="../media/image4310.png"/><Relationship Id="rId87" Type="http://schemas.openxmlformats.org/officeDocument/2006/relationships/image" Target="../media/image4331.png"/><Relationship Id="rId110" Type="http://schemas.openxmlformats.org/officeDocument/2006/relationships/customXml" Target="../ink/ink4427.xml"/><Relationship Id="rId348" Type="http://schemas.openxmlformats.org/officeDocument/2006/relationships/customXml" Target="../ink/ink4546.xml"/><Relationship Id="rId152" Type="http://schemas.openxmlformats.org/officeDocument/2006/relationships/customXml" Target="../ink/ink4448.xml"/><Relationship Id="rId194" Type="http://schemas.openxmlformats.org/officeDocument/2006/relationships/customXml" Target="../ink/ink4469.xml"/><Relationship Id="rId208" Type="http://schemas.openxmlformats.org/officeDocument/2006/relationships/customXml" Target="../ink/ink4476.xml"/><Relationship Id="rId415" Type="http://schemas.openxmlformats.org/officeDocument/2006/relationships/image" Target="../media/image4495.png"/><Relationship Id="rId261" Type="http://schemas.openxmlformats.org/officeDocument/2006/relationships/image" Target="../media/image4418.png"/><Relationship Id="rId14" Type="http://schemas.openxmlformats.org/officeDocument/2006/relationships/customXml" Target="../ink/ink4379.xml"/><Relationship Id="rId56" Type="http://schemas.openxmlformats.org/officeDocument/2006/relationships/customXml" Target="../ink/ink4400.xml"/><Relationship Id="rId317" Type="http://schemas.openxmlformats.org/officeDocument/2006/relationships/image" Target="../media/image4446.png"/><Relationship Id="rId359" Type="http://schemas.openxmlformats.org/officeDocument/2006/relationships/image" Target="../media/image4467.png"/><Relationship Id="rId98" Type="http://schemas.openxmlformats.org/officeDocument/2006/relationships/customXml" Target="../ink/ink4421.xml"/><Relationship Id="rId121" Type="http://schemas.openxmlformats.org/officeDocument/2006/relationships/image" Target="../media/image4348.png"/><Relationship Id="rId163" Type="http://schemas.openxmlformats.org/officeDocument/2006/relationships/image" Target="../media/image4369.png"/><Relationship Id="rId219" Type="http://schemas.openxmlformats.org/officeDocument/2006/relationships/image" Target="../media/image4397.png"/><Relationship Id="rId370" Type="http://schemas.openxmlformats.org/officeDocument/2006/relationships/customXml" Target="../ink/ink4557.xml"/><Relationship Id="rId426" Type="http://schemas.openxmlformats.org/officeDocument/2006/relationships/customXml" Target="../ink/ink4585.xml"/><Relationship Id="rId230" Type="http://schemas.openxmlformats.org/officeDocument/2006/relationships/customXml" Target="../ink/ink4487.xml"/><Relationship Id="rId25" Type="http://schemas.openxmlformats.org/officeDocument/2006/relationships/image" Target="../media/image4300.png"/><Relationship Id="rId67" Type="http://schemas.openxmlformats.org/officeDocument/2006/relationships/image" Target="../media/image4321.png"/><Relationship Id="rId272" Type="http://schemas.openxmlformats.org/officeDocument/2006/relationships/customXml" Target="../ink/ink4508.xml"/><Relationship Id="rId328" Type="http://schemas.openxmlformats.org/officeDocument/2006/relationships/customXml" Target="../ink/ink4536.xml"/><Relationship Id="rId132" Type="http://schemas.openxmlformats.org/officeDocument/2006/relationships/customXml" Target="../ink/ink4438.xml"/><Relationship Id="rId174" Type="http://schemas.openxmlformats.org/officeDocument/2006/relationships/customXml" Target="../ink/ink4459.xml"/><Relationship Id="rId381" Type="http://schemas.openxmlformats.org/officeDocument/2006/relationships/image" Target="../media/image4478.png"/><Relationship Id="rId241" Type="http://schemas.openxmlformats.org/officeDocument/2006/relationships/image" Target="../media/image4408.png"/><Relationship Id="rId437" Type="http://schemas.openxmlformats.org/officeDocument/2006/relationships/image" Target="../media/image4506.png"/><Relationship Id="rId36" Type="http://schemas.openxmlformats.org/officeDocument/2006/relationships/customXml" Target="../ink/ink4390.xml"/><Relationship Id="rId283" Type="http://schemas.openxmlformats.org/officeDocument/2006/relationships/image" Target="../media/image4429.png"/><Relationship Id="rId339" Type="http://schemas.openxmlformats.org/officeDocument/2006/relationships/image" Target="../media/image4457.png"/><Relationship Id="rId78" Type="http://schemas.openxmlformats.org/officeDocument/2006/relationships/customXml" Target="../ink/ink4411.xml"/><Relationship Id="rId101" Type="http://schemas.openxmlformats.org/officeDocument/2006/relationships/image" Target="../media/image4338.png"/><Relationship Id="rId143" Type="http://schemas.openxmlformats.org/officeDocument/2006/relationships/image" Target="../media/image4359.png"/><Relationship Id="rId185" Type="http://schemas.openxmlformats.org/officeDocument/2006/relationships/image" Target="../media/image4380.png"/><Relationship Id="rId350" Type="http://schemas.openxmlformats.org/officeDocument/2006/relationships/customXml" Target="../ink/ink4547.xml"/><Relationship Id="rId406" Type="http://schemas.openxmlformats.org/officeDocument/2006/relationships/customXml" Target="../ink/ink4575.xml"/><Relationship Id="rId9" Type="http://schemas.openxmlformats.org/officeDocument/2006/relationships/image" Target="../media/image4292.png"/><Relationship Id="rId210" Type="http://schemas.openxmlformats.org/officeDocument/2006/relationships/customXml" Target="../ink/ink4477.xml"/><Relationship Id="rId392" Type="http://schemas.openxmlformats.org/officeDocument/2006/relationships/customXml" Target="../ink/ink4568.xml"/><Relationship Id="rId252" Type="http://schemas.openxmlformats.org/officeDocument/2006/relationships/customXml" Target="../ink/ink4498.xml"/><Relationship Id="rId294" Type="http://schemas.openxmlformats.org/officeDocument/2006/relationships/customXml" Target="../ink/ink4519.xml"/><Relationship Id="rId308" Type="http://schemas.openxmlformats.org/officeDocument/2006/relationships/customXml" Target="../ink/ink4526.xml"/><Relationship Id="rId47" Type="http://schemas.openxmlformats.org/officeDocument/2006/relationships/image" Target="../media/image4311.png"/><Relationship Id="rId89" Type="http://schemas.openxmlformats.org/officeDocument/2006/relationships/image" Target="../media/image4332.png"/><Relationship Id="rId112" Type="http://schemas.openxmlformats.org/officeDocument/2006/relationships/customXml" Target="../ink/ink4428.xml"/><Relationship Id="rId154" Type="http://schemas.openxmlformats.org/officeDocument/2006/relationships/customXml" Target="../ink/ink4449.xml"/><Relationship Id="rId361" Type="http://schemas.openxmlformats.org/officeDocument/2006/relationships/image" Target="../media/image4468.png"/><Relationship Id="rId196" Type="http://schemas.openxmlformats.org/officeDocument/2006/relationships/customXml" Target="../ink/ink4470.xml"/><Relationship Id="rId417" Type="http://schemas.openxmlformats.org/officeDocument/2006/relationships/image" Target="../media/image4496.png"/><Relationship Id="rId16" Type="http://schemas.openxmlformats.org/officeDocument/2006/relationships/customXml" Target="../ink/ink4380.xml"/><Relationship Id="rId221" Type="http://schemas.openxmlformats.org/officeDocument/2006/relationships/image" Target="../media/image4398.png"/><Relationship Id="rId263" Type="http://schemas.openxmlformats.org/officeDocument/2006/relationships/image" Target="../media/image4419.png"/><Relationship Id="rId319" Type="http://schemas.openxmlformats.org/officeDocument/2006/relationships/image" Target="../media/image4447.png"/><Relationship Id="rId58" Type="http://schemas.openxmlformats.org/officeDocument/2006/relationships/customXml" Target="../ink/ink4401.xml"/><Relationship Id="rId123" Type="http://schemas.openxmlformats.org/officeDocument/2006/relationships/image" Target="../media/image4349.png"/><Relationship Id="rId330" Type="http://schemas.openxmlformats.org/officeDocument/2006/relationships/customXml" Target="../ink/ink4537.xml"/><Relationship Id="rId165" Type="http://schemas.openxmlformats.org/officeDocument/2006/relationships/image" Target="../media/image4370.png"/><Relationship Id="rId372" Type="http://schemas.openxmlformats.org/officeDocument/2006/relationships/customXml" Target="../ink/ink4558.xml"/><Relationship Id="rId428" Type="http://schemas.openxmlformats.org/officeDocument/2006/relationships/customXml" Target="../ink/ink4586.xml"/><Relationship Id="rId232" Type="http://schemas.openxmlformats.org/officeDocument/2006/relationships/customXml" Target="../ink/ink4488.xml"/><Relationship Id="rId274" Type="http://schemas.openxmlformats.org/officeDocument/2006/relationships/customXml" Target="../ink/ink4509.xml"/><Relationship Id="rId27" Type="http://schemas.openxmlformats.org/officeDocument/2006/relationships/image" Target="../media/image4301.png"/><Relationship Id="rId69" Type="http://schemas.openxmlformats.org/officeDocument/2006/relationships/image" Target="../media/image4322.png"/><Relationship Id="rId134" Type="http://schemas.openxmlformats.org/officeDocument/2006/relationships/customXml" Target="../ink/ink4439.xml"/><Relationship Id="rId80" Type="http://schemas.openxmlformats.org/officeDocument/2006/relationships/customXml" Target="../ink/ink4412.xml"/><Relationship Id="rId176" Type="http://schemas.openxmlformats.org/officeDocument/2006/relationships/customXml" Target="../ink/ink4460.xml"/><Relationship Id="rId341" Type="http://schemas.openxmlformats.org/officeDocument/2006/relationships/image" Target="../media/image4458.png"/><Relationship Id="rId383" Type="http://schemas.openxmlformats.org/officeDocument/2006/relationships/image" Target="../media/image4479.png"/><Relationship Id="rId201" Type="http://schemas.openxmlformats.org/officeDocument/2006/relationships/image" Target="../media/image4388.png"/><Relationship Id="rId243" Type="http://schemas.openxmlformats.org/officeDocument/2006/relationships/image" Target="../media/image4409.png"/><Relationship Id="rId285" Type="http://schemas.openxmlformats.org/officeDocument/2006/relationships/image" Target="../media/image4430.png"/><Relationship Id="rId38" Type="http://schemas.openxmlformats.org/officeDocument/2006/relationships/customXml" Target="../ink/ink4391.xml"/><Relationship Id="rId103" Type="http://schemas.openxmlformats.org/officeDocument/2006/relationships/image" Target="../media/image4339.png"/><Relationship Id="rId310" Type="http://schemas.openxmlformats.org/officeDocument/2006/relationships/customXml" Target="../ink/ink4527.xml"/><Relationship Id="rId91" Type="http://schemas.openxmlformats.org/officeDocument/2006/relationships/image" Target="../media/image4333.png"/><Relationship Id="rId145" Type="http://schemas.openxmlformats.org/officeDocument/2006/relationships/image" Target="../media/image4360.png"/><Relationship Id="rId187" Type="http://schemas.openxmlformats.org/officeDocument/2006/relationships/image" Target="../media/image4381.png"/><Relationship Id="rId352" Type="http://schemas.openxmlformats.org/officeDocument/2006/relationships/customXml" Target="../ink/ink4548.xml"/><Relationship Id="rId394" Type="http://schemas.openxmlformats.org/officeDocument/2006/relationships/customXml" Target="../ink/ink4569.xml"/><Relationship Id="rId408" Type="http://schemas.openxmlformats.org/officeDocument/2006/relationships/customXml" Target="../ink/ink4576.xml"/><Relationship Id="rId212" Type="http://schemas.openxmlformats.org/officeDocument/2006/relationships/customXml" Target="../ink/ink4478.xml"/><Relationship Id="rId254" Type="http://schemas.openxmlformats.org/officeDocument/2006/relationships/customXml" Target="../ink/ink4499.xml"/><Relationship Id="rId49" Type="http://schemas.openxmlformats.org/officeDocument/2006/relationships/image" Target="../media/image4312.png"/><Relationship Id="rId114" Type="http://schemas.openxmlformats.org/officeDocument/2006/relationships/customXml" Target="../ink/ink4429.xml"/><Relationship Id="rId296" Type="http://schemas.openxmlformats.org/officeDocument/2006/relationships/customXml" Target="../ink/ink4520.xml"/><Relationship Id="rId60" Type="http://schemas.openxmlformats.org/officeDocument/2006/relationships/customXml" Target="../ink/ink4402.xml"/><Relationship Id="rId81" Type="http://schemas.openxmlformats.org/officeDocument/2006/relationships/image" Target="../media/image4328.png"/><Relationship Id="rId135" Type="http://schemas.openxmlformats.org/officeDocument/2006/relationships/image" Target="../media/image4355.png"/><Relationship Id="rId156" Type="http://schemas.openxmlformats.org/officeDocument/2006/relationships/customXml" Target="../ink/ink4450.xml"/><Relationship Id="rId177" Type="http://schemas.openxmlformats.org/officeDocument/2006/relationships/image" Target="../media/image4376.png"/><Relationship Id="rId198" Type="http://schemas.openxmlformats.org/officeDocument/2006/relationships/customXml" Target="../ink/ink4471.xml"/><Relationship Id="rId321" Type="http://schemas.openxmlformats.org/officeDocument/2006/relationships/image" Target="../media/image4448.png"/><Relationship Id="rId342" Type="http://schemas.openxmlformats.org/officeDocument/2006/relationships/customXml" Target="../ink/ink4543.xml"/><Relationship Id="rId363" Type="http://schemas.openxmlformats.org/officeDocument/2006/relationships/image" Target="../media/image4469.png"/><Relationship Id="rId384" Type="http://schemas.openxmlformats.org/officeDocument/2006/relationships/customXml" Target="../ink/ink4564.xml"/><Relationship Id="rId419" Type="http://schemas.openxmlformats.org/officeDocument/2006/relationships/image" Target="../media/image4497.png"/><Relationship Id="rId202" Type="http://schemas.openxmlformats.org/officeDocument/2006/relationships/customXml" Target="../ink/ink4473.xml"/><Relationship Id="rId223" Type="http://schemas.openxmlformats.org/officeDocument/2006/relationships/image" Target="../media/image4399.png"/><Relationship Id="rId244" Type="http://schemas.openxmlformats.org/officeDocument/2006/relationships/customXml" Target="../ink/ink4494.xml"/><Relationship Id="rId430" Type="http://schemas.openxmlformats.org/officeDocument/2006/relationships/customXml" Target="../ink/ink4587.xml"/><Relationship Id="rId18" Type="http://schemas.openxmlformats.org/officeDocument/2006/relationships/customXml" Target="../ink/ink4381.xml"/><Relationship Id="rId39" Type="http://schemas.openxmlformats.org/officeDocument/2006/relationships/image" Target="../media/image4307.png"/><Relationship Id="rId265" Type="http://schemas.openxmlformats.org/officeDocument/2006/relationships/image" Target="../media/image4420.png"/><Relationship Id="rId286" Type="http://schemas.openxmlformats.org/officeDocument/2006/relationships/customXml" Target="../ink/ink4515.xml"/><Relationship Id="rId50" Type="http://schemas.openxmlformats.org/officeDocument/2006/relationships/customXml" Target="../ink/ink4397.xml"/><Relationship Id="rId104" Type="http://schemas.openxmlformats.org/officeDocument/2006/relationships/customXml" Target="../ink/ink4424.xml"/><Relationship Id="rId125" Type="http://schemas.openxmlformats.org/officeDocument/2006/relationships/image" Target="../media/image4350.png"/><Relationship Id="rId146" Type="http://schemas.openxmlformats.org/officeDocument/2006/relationships/customXml" Target="../ink/ink4445.xml"/><Relationship Id="rId167" Type="http://schemas.openxmlformats.org/officeDocument/2006/relationships/image" Target="../media/image4371.png"/><Relationship Id="rId188" Type="http://schemas.openxmlformats.org/officeDocument/2006/relationships/customXml" Target="../ink/ink4466.xml"/><Relationship Id="rId311" Type="http://schemas.openxmlformats.org/officeDocument/2006/relationships/image" Target="../media/image4443.png"/><Relationship Id="rId332" Type="http://schemas.openxmlformats.org/officeDocument/2006/relationships/customXml" Target="../ink/ink4538.xml"/><Relationship Id="rId353" Type="http://schemas.openxmlformats.org/officeDocument/2006/relationships/image" Target="../media/image4464.png"/><Relationship Id="rId374" Type="http://schemas.openxmlformats.org/officeDocument/2006/relationships/customXml" Target="../ink/ink4559.xml"/><Relationship Id="rId395" Type="http://schemas.openxmlformats.org/officeDocument/2006/relationships/image" Target="../media/image4485.png"/><Relationship Id="rId409" Type="http://schemas.openxmlformats.org/officeDocument/2006/relationships/image" Target="../media/image4492.png"/><Relationship Id="rId71" Type="http://schemas.openxmlformats.org/officeDocument/2006/relationships/image" Target="../media/image4323.png"/><Relationship Id="rId92" Type="http://schemas.openxmlformats.org/officeDocument/2006/relationships/customXml" Target="../ink/ink4418.xml"/><Relationship Id="rId213" Type="http://schemas.openxmlformats.org/officeDocument/2006/relationships/image" Target="../media/image4394.png"/><Relationship Id="rId234" Type="http://schemas.openxmlformats.org/officeDocument/2006/relationships/customXml" Target="../ink/ink4489.xml"/><Relationship Id="rId420" Type="http://schemas.openxmlformats.org/officeDocument/2006/relationships/customXml" Target="../ink/ink4582.xml"/><Relationship Id="rId2" Type="http://schemas.openxmlformats.org/officeDocument/2006/relationships/customXml" Target="../ink/ink4373.xml"/><Relationship Id="rId29" Type="http://schemas.openxmlformats.org/officeDocument/2006/relationships/image" Target="../media/image4302.png"/><Relationship Id="rId255" Type="http://schemas.openxmlformats.org/officeDocument/2006/relationships/image" Target="../media/image4415.png"/><Relationship Id="rId276" Type="http://schemas.openxmlformats.org/officeDocument/2006/relationships/customXml" Target="../ink/ink4510.xml"/><Relationship Id="rId297" Type="http://schemas.openxmlformats.org/officeDocument/2006/relationships/image" Target="../media/image4436.png"/><Relationship Id="rId40" Type="http://schemas.openxmlformats.org/officeDocument/2006/relationships/customXml" Target="../ink/ink4392.xml"/><Relationship Id="rId115" Type="http://schemas.openxmlformats.org/officeDocument/2006/relationships/image" Target="../media/image4345.png"/><Relationship Id="rId136" Type="http://schemas.openxmlformats.org/officeDocument/2006/relationships/customXml" Target="../ink/ink4440.xml"/><Relationship Id="rId157" Type="http://schemas.openxmlformats.org/officeDocument/2006/relationships/image" Target="../media/image4366.png"/><Relationship Id="rId178" Type="http://schemas.openxmlformats.org/officeDocument/2006/relationships/customXml" Target="../ink/ink4461.xml"/><Relationship Id="rId301" Type="http://schemas.openxmlformats.org/officeDocument/2006/relationships/image" Target="../media/image4438.png"/><Relationship Id="rId322" Type="http://schemas.openxmlformats.org/officeDocument/2006/relationships/customXml" Target="../ink/ink4533.xml"/><Relationship Id="rId343" Type="http://schemas.openxmlformats.org/officeDocument/2006/relationships/image" Target="../media/image4459.png"/><Relationship Id="rId364" Type="http://schemas.openxmlformats.org/officeDocument/2006/relationships/customXml" Target="../ink/ink4554.xml"/><Relationship Id="rId61" Type="http://schemas.openxmlformats.org/officeDocument/2006/relationships/image" Target="../media/image4318.png"/><Relationship Id="rId82" Type="http://schemas.openxmlformats.org/officeDocument/2006/relationships/customXml" Target="../ink/ink4413.xml"/><Relationship Id="rId199" Type="http://schemas.openxmlformats.org/officeDocument/2006/relationships/image" Target="../media/image4387.png"/><Relationship Id="rId203" Type="http://schemas.openxmlformats.org/officeDocument/2006/relationships/image" Target="../media/image4389.png"/><Relationship Id="rId385" Type="http://schemas.openxmlformats.org/officeDocument/2006/relationships/image" Target="../media/image4480.png"/><Relationship Id="rId19" Type="http://schemas.openxmlformats.org/officeDocument/2006/relationships/image" Target="../media/image4297.png"/><Relationship Id="rId224" Type="http://schemas.openxmlformats.org/officeDocument/2006/relationships/customXml" Target="../ink/ink4484.xml"/><Relationship Id="rId245" Type="http://schemas.openxmlformats.org/officeDocument/2006/relationships/image" Target="../media/image4410.png"/><Relationship Id="rId266" Type="http://schemas.openxmlformats.org/officeDocument/2006/relationships/customXml" Target="../ink/ink4505.xml"/><Relationship Id="rId287" Type="http://schemas.openxmlformats.org/officeDocument/2006/relationships/image" Target="../media/image4431.png"/><Relationship Id="rId410" Type="http://schemas.openxmlformats.org/officeDocument/2006/relationships/customXml" Target="../ink/ink4577.xml"/><Relationship Id="rId431" Type="http://schemas.openxmlformats.org/officeDocument/2006/relationships/image" Target="../media/image4503.png"/><Relationship Id="rId30" Type="http://schemas.openxmlformats.org/officeDocument/2006/relationships/customXml" Target="../ink/ink4387.xml"/><Relationship Id="rId105" Type="http://schemas.openxmlformats.org/officeDocument/2006/relationships/image" Target="../media/image4340.png"/><Relationship Id="rId126" Type="http://schemas.openxmlformats.org/officeDocument/2006/relationships/customXml" Target="../ink/ink4435.xml"/><Relationship Id="rId147" Type="http://schemas.openxmlformats.org/officeDocument/2006/relationships/image" Target="../media/image4361.png"/><Relationship Id="rId168" Type="http://schemas.openxmlformats.org/officeDocument/2006/relationships/customXml" Target="../ink/ink4456.xml"/><Relationship Id="rId312" Type="http://schemas.openxmlformats.org/officeDocument/2006/relationships/customXml" Target="../ink/ink4528.xml"/><Relationship Id="rId333" Type="http://schemas.openxmlformats.org/officeDocument/2006/relationships/image" Target="../media/image4454.png"/><Relationship Id="rId354" Type="http://schemas.openxmlformats.org/officeDocument/2006/relationships/customXml" Target="../ink/ink4549.xml"/><Relationship Id="rId51" Type="http://schemas.openxmlformats.org/officeDocument/2006/relationships/image" Target="../media/image4313.png"/><Relationship Id="rId72" Type="http://schemas.openxmlformats.org/officeDocument/2006/relationships/customXml" Target="../ink/ink4408.xml"/><Relationship Id="rId93" Type="http://schemas.openxmlformats.org/officeDocument/2006/relationships/image" Target="../media/image4334.png"/><Relationship Id="rId189" Type="http://schemas.openxmlformats.org/officeDocument/2006/relationships/image" Target="../media/image4382.png"/><Relationship Id="rId375" Type="http://schemas.openxmlformats.org/officeDocument/2006/relationships/image" Target="../media/image4475.png"/><Relationship Id="rId396" Type="http://schemas.openxmlformats.org/officeDocument/2006/relationships/customXml" Target="../ink/ink4570.xml"/><Relationship Id="rId3" Type="http://schemas.openxmlformats.org/officeDocument/2006/relationships/image" Target="../media/image42890.png"/><Relationship Id="rId214" Type="http://schemas.openxmlformats.org/officeDocument/2006/relationships/customXml" Target="../ink/ink4479.xml"/><Relationship Id="rId235" Type="http://schemas.openxmlformats.org/officeDocument/2006/relationships/image" Target="../media/image4405.png"/><Relationship Id="rId256" Type="http://schemas.openxmlformats.org/officeDocument/2006/relationships/customXml" Target="../ink/ink4500.xml"/><Relationship Id="rId277" Type="http://schemas.openxmlformats.org/officeDocument/2006/relationships/image" Target="../media/image4426.png"/><Relationship Id="rId298" Type="http://schemas.openxmlformats.org/officeDocument/2006/relationships/customXml" Target="../ink/ink4521.xml"/><Relationship Id="rId400" Type="http://schemas.openxmlformats.org/officeDocument/2006/relationships/customXml" Target="../ink/ink4572.xml"/><Relationship Id="rId421" Type="http://schemas.openxmlformats.org/officeDocument/2006/relationships/image" Target="../media/image4498.png"/><Relationship Id="rId116" Type="http://schemas.openxmlformats.org/officeDocument/2006/relationships/customXml" Target="../ink/ink4430.xml"/><Relationship Id="rId137" Type="http://schemas.openxmlformats.org/officeDocument/2006/relationships/image" Target="../media/image4356.png"/><Relationship Id="rId158" Type="http://schemas.openxmlformats.org/officeDocument/2006/relationships/customXml" Target="../ink/ink4451.xml"/><Relationship Id="rId302" Type="http://schemas.openxmlformats.org/officeDocument/2006/relationships/customXml" Target="../ink/ink4523.xml"/><Relationship Id="rId323" Type="http://schemas.openxmlformats.org/officeDocument/2006/relationships/image" Target="../media/image4449.png"/><Relationship Id="rId344" Type="http://schemas.openxmlformats.org/officeDocument/2006/relationships/customXml" Target="../ink/ink4544.xml"/><Relationship Id="rId20" Type="http://schemas.openxmlformats.org/officeDocument/2006/relationships/customXml" Target="../ink/ink4382.xml"/><Relationship Id="rId41" Type="http://schemas.openxmlformats.org/officeDocument/2006/relationships/image" Target="../media/image4308.png"/><Relationship Id="rId62" Type="http://schemas.openxmlformats.org/officeDocument/2006/relationships/customXml" Target="../ink/ink4403.xml"/><Relationship Id="rId83" Type="http://schemas.openxmlformats.org/officeDocument/2006/relationships/image" Target="../media/image4329.png"/><Relationship Id="rId179" Type="http://schemas.openxmlformats.org/officeDocument/2006/relationships/image" Target="../media/image4377.png"/><Relationship Id="rId365" Type="http://schemas.openxmlformats.org/officeDocument/2006/relationships/image" Target="../media/image4470.png"/><Relationship Id="rId386" Type="http://schemas.openxmlformats.org/officeDocument/2006/relationships/customXml" Target="../ink/ink4565.xml"/><Relationship Id="rId190" Type="http://schemas.openxmlformats.org/officeDocument/2006/relationships/customXml" Target="../ink/ink4467.xml"/><Relationship Id="rId204" Type="http://schemas.openxmlformats.org/officeDocument/2006/relationships/customXml" Target="../ink/ink4474.xml"/><Relationship Id="rId225" Type="http://schemas.openxmlformats.org/officeDocument/2006/relationships/image" Target="../media/image4400.png"/><Relationship Id="rId246" Type="http://schemas.openxmlformats.org/officeDocument/2006/relationships/customXml" Target="../ink/ink4495.xml"/><Relationship Id="rId267" Type="http://schemas.openxmlformats.org/officeDocument/2006/relationships/image" Target="../media/image4421.png"/><Relationship Id="rId288" Type="http://schemas.openxmlformats.org/officeDocument/2006/relationships/customXml" Target="../ink/ink4516.xml"/><Relationship Id="rId411" Type="http://schemas.openxmlformats.org/officeDocument/2006/relationships/image" Target="../media/image4493.png"/><Relationship Id="rId432" Type="http://schemas.openxmlformats.org/officeDocument/2006/relationships/customXml" Target="../ink/ink4588.xml"/><Relationship Id="rId106" Type="http://schemas.openxmlformats.org/officeDocument/2006/relationships/customXml" Target="../ink/ink4425.xml"/><Relationship Id="rId127" Type="http://schemas.openxmlformats.org/officeDocument/2006/relationships/image" Target="../media/image4351.png"/><Relationship Id="rId313" Type="http://schemas.openxmlformats.org/officeDocument/2006/relationships/image" Target="../media/image4444.png"/><Relationship Id="rId10" Type="http://schemas.openxmlformats.org/officeDocument/2006/relationships/customXml" Target="../ink/ink4377.xml"/><Relationship Id="rId31" Type="http://schemas.openxmlformats.org/officeDocument/2006/relationships/image" Target="../media/image4303.png"/><Relationship Id="rId52" Type="http://schemas.openxmlformats.org/officeDocument/2006/relationships/customXml" Target="../ink/ink4398.xml"/><Relationship Id="rId73" Type="http://schemas.openxmlformats.org/officeDocument/2006/relationships/image" Target="../media/image4324.png"/><Relationship Id="rId94" Type="http://schemas.openxmlformats.org/officeDocument/2006/relationships/customXml" Target="../ink/ink4419.xml"/><Relationship Id="rId148" Type="http://schemas.openxmlformats.org/officeDocument/2006/relationships/customXml" Target="../ink/ink4446.xml"/><Relationship Id="rId169" Type="http://schemas.openxmlformats.org/officeDocument/2006/relationships/image" Target="../media/image4372.png"/><Relationship Id="rId334" Type="http://schemas.openxmlformats.org/officeDocument/2006/relationships/customXml" Target="../ink/ink4539.xml"/><Relationship Id="rId355" Type="http://schemas.openxmlformats.org/officeDocument/2006/relationships/image" Target="../media/image4465.png"/><Relationship Id="rId376" Type="http://schemas.openxmlformats.org/officeDocument/2006/relationships/customXml" Target="../ink/ink4560.xml"/><Relationship Id="rId397" Type="http://schemas.openxmlformats.org/officeDocument/2006/relationships/image" Target="../media/image4486.png"/><Relationship Id="rId4" Type="http://schemas.openxmlformats.org/officeDocument/2006/relationships/customXml" Target="../ink/ink4374.xml"/><Relationship Id="rId180" Type="http://schemas.openxmlformats.org/officeDocument/2006/relationships/customXml" Target="../ink/ink4462.xml"/><Relationship Id="rId215" Type="http://schemas.openxmlformats.org/officeDocument/2006/relationships/image" Target="../media/image4395.png"/><Relationship Id="rId236" Type="http://schemas.openxmlformats.org/officeDocument/2006/relationships/customXml" Target="../ink/ink4490.xml"/><Relationship Id="rId257" Type="http://schemas.openxmlformats.org/officeDocument/2006/relationships/image" Target="../media/image4416.png"/><Relationship Id="rId278" Type="http://schemas.openxmlformats.org/officeDocument/2006/relationships/customXml" Target="../ink/ink4511.xml"/><Relationship Id="rId401" Type="http://schemas.openxmlformats.org/officeDocument/2006/relationships/image" Target="../media/image4488.png"/><Relationship Id="rId422" Type="http://schemas.openxmlformats.org/officeDocument/2006/relationships/customXml" Target="../ink/ink4583.xml"/><Relationship Id="rId303" Type="http://schemas.openxmlformats.org/officeDocument/2006/relationships/image" Target="../media/image4439.png"/><Relationship Id="rId42" Type="http://schemas.openxmlformats.org/officeDocument/2006/relationships/customXml" Target="../ink/ink4393.xml"/><Relationship Id="rId84" Type="http://schemas.openxmlformats.org/officeDocument/2006/relationships/customXml" Target="../ink/ink4414.xml"/><Relationship Id="rId138" Type="http://schemas.openxmlformats.org/officeDocument/2006/relationships/customXml" Target="../ink/ink4441.xml"/><Relationship Id="rId345" Type="http://schemas.openxmlformats.org/officeDocument/2006/relationships/image" Target="../media/image4460.png"/><Relationship Id="rId387" Type="http://schemas.openxmlformats.org/officeDocument/2006/relationships/image" Target="../media/image4481.png"/><Relationship Id="rId191" Type="http://schemas.openxmlformats.org/officeDocument/2006/relationships/image" Target="../media/image4383.png"/><Relationship Id="rId205" Type="http://schemas.openxmlformats.org/officeDocument/2006/relationships/image" Target="../media/image4390.png"/><Relationship Id="rId247" Type="http://schemas.openxmlformats.org/officeDocument/2006/relationships/image" Target="../media/image4411.png"/><Relationship Id="rId412" Type="http://schemas.openxmlformats.org/officeDocument/2006/relationships/customXml" Target="../ink/ink4578.xml"/><Relationship Id="rId107" Type="http://schemas.openxmlformats.org/officeDocument/2006/relationships/image" Target="../media/image4341.png"/><Relationship Id="rId289" Type="http://schemas.openxmlformats.org/officeDocument/2006/relationships/image" Target="../media/image4432.png"/><Relationship Id="rId11" Type="http://schemas.openxmlformats.org/officeDocument/2006/relationships/image" Target="../media/image4293.png"/><Relationship Id="rId53" Type="http://schemas.openxmlformats.org/officeDocument/2006/relationships/image" Target="../media/image4314.png"/><Relationship Id="rId149" Type="http://schemas.openxmlformats.org/officeDocument/2006/relationships/image" Target="../media/image4362.png"/><Relationship Id="rId314" Type="http://schemas.openxmlformats.org/officeDocument/2006/relationships/customXml" Target="../ink/ink4529.xml"/><Relationship Id="rId356" Type="http://schemas.openxmlformats.org/officeDocument/2006/relationships/customXml" Target="../ink/ink4550.xml"/><Relationship Id="rId398" Type="http://schemas.openxmlformats.org/officeDocument/2006/relationships/customXml" Target="../ink/ink4571.xml"/><Relationship Id="rId95" Type="http://schemas.openxmlformats.org/officeDocument/2006/relationships/image" Target="../media/image4335.png"/><Relationship Id="rId160" Type="http://schemas.openxmlformats.org/officeDocument/2006/relationships/customXml" Target="../ink/ink4452.xml"/><Relationship Id="rId216" Type="http://schemas.openxmlformats.org/officeDocument/2006/relationships/customXml" Target="../ink/ink4480.xml"/><Relationship Id="rId423" Type="http://schemas.openxmlformats.org/officeDocument/2006/relationships/image" Target="../media/image4499.png"/><Relationship Id="rId258" Type="http://schemas.openxmlformats.org/officeDocument/2006/relationships/customXml" Target="../ink/ink4501.xml"/><Relationship Id="rId22" Type="http://schemas.openxmlformats.org/officeDocument/2006/relationships/customXml" Target="../ink/ink4383.xml"/><Relationship Id="rId64" Type="http://schemas.openxmlformats.org/officeDocument/2006/relationships/customXml" Target="../ink/ink4404.xml"/><Relationship Id="rId118" Type="http://schemas.openxmlformats.org/officeDocument/2006/relationships/customXml" Target="../ink/ink4431.xml"/><Relationship Id="rId325" Type="http://schemas.openxmlformats.org/officeDocument/2006/relationships/image" Target="../media/image4450.png"/><Relationship Id="rId367" Type="http://schemas.openxmlformats.org/officeDocument/2006/relationships/image" Target="../media/image4471.png"/><Relationship Id="rId171" Type="http://schemas.openxmlformats.org/officeDocument/2006/relationships/image" Target="../media/image4373.png"/><Relationship Id="rId227" Type="http://schemas.openxmlformats.org/officeDocument/2006/relationships/image" Target="../media/image4401.png"/><Relationship Id="rId269" Type="http://schemas.openxmlformats.org/officeDocument/2006/relationships/image" Target="../media/image4422.png"/><Relationship Id="rId434" Type="http://schemas.openxmlformats.org/officeDocument/2006/relationships/customXml" Target="../ink/ink4589.xml"/><Relationship Id="rId33" Type="http://schemas.openxmlformats.org/officeDocument/2006/relationships/image" Target="../media/image4304.png"/><Relationship Id="rId129" Type="http://schemas.openxmlformats.org/officeDocument/2006/relationships/image" Target="../media/image4352.png"/><Relationship Id="rId280" Type="http://schemas.openxmlformats.org/officeDocument/2006/relationships/customXml" Target="../ink/ink4512.xml"/><Relationship Id="rId336" Type="http://schemas.openxmlformats.org/officeDocument/2006/relationships/customXml" Target="../ink/ink4540.xml"/><Relationship Id="rId75" Type="http://schemas.openxmlformats.org/officeDocument/2006/relationships/image" Target="../media/image4325.png"/><Relationship Id="rId140" Type="http://schemas.openxmlformats.org/officeDocument/2006/relationships/customXml" Target="../ink/ink4442.xml"/><Relationship Id="rId182" Type="http://schemas.openxmlformats.org/officeDocument/2006/relationships/customXml" Target="../ink/ink4463.xml"/><Relationship Id="rId378" Type="http://schemas.openxmlformats.org/officeDocument/2006/relationships/customXml" Target="../ink/ink4561.xml"/><Relationship Id="rId403" Type="http://schemas.openxmlformats.org/officeDocument/2006/relationships/image" Target="../media/image4489.png"/><Relationship Id="rId6" Type="http://schemas.openxmlformats.org/officeDocument/2006/relationships/customXml" Target="../ink/ink4375.xml"/><Relationship Id="rId238" Type="http://schemas.openxmlformats.org/officeDocument/2006/relationships/customXml" Target="../ink/ink4491.xml"/><Relationship Id="rId291" Type="http://schemas.openxmlformats.org/officeDocument/2006/relationships/image" Target="../media/image4433.png"/><Relationship Id="rId305" Type="http://schemas.openxmlformats.org/officeDocument/2006/relationships/image" Target="../media/image4440.png"/><Relationship Id="rId347" Type="http://schemas.openxmlformats.org/officeDocument/2006/relationships/image" Target="../media/image4461.png"/><Relationship Id="rId44" Type="http://schemas.openxmlformats.org/officeDocument/2006/relationships/customXml" Target="../ink/ink4394.xml"/><Relationship Id="rId86" Type="http://schemas.openxmlformats.org/officeDocument/2006/relationships/customXml" Target="../ink/ink4415.xml"/><Relationship Id="rId151" Type="http://schemas.openxmlformats.org/officeDocument/2006/relationships/image" Target="../media/image4363.png"/><Relationship Id="rId389" Type="http://schemas.openxmlformats.org/officeDocument/2006/relationships/image" Target="../media/image4482.png"/><Relationship Id="rId193" Type="http://schemas.openxmlformats.org/officeDocument/2006/relationships/image" Target="../media/image4384.png"/><Relationship Id="rId207" Type="http://schemas.openxmlformats.org/officeDocument/2006/relationships/image" Target="../media/image4391.png"/><Relationship Id="rId249" Type="http://schemas.openxmlformats.org/officeDocument/2006/relationships/image" Target="../media/image4412.png"/><Relationship Id="rId414" Type="http://schemas.openxmlformats.org/officeDocument/2006/relationships/customXml" Target="../ink/ink4579.xml"/><Relationship Id="rId13" Type="http://schemas.openxmlformats.org/officeDocument/2006/relationships/image" Target="../media/image4294.png"/><Relationship Id="rId109" Type="http://schemas.openxmlformats.org/officeDocument/2006/relationships/image" Target="../media/image4342.png"/><Relationship Id="rId260" Type="http://schemas.openxmlformats.org/officeDocument/2006/relationships/customXml" Target="../ink/ink4502.xml"/><Relationship Id="rId316" Type="http://schemas.openxmlformats.org/officeDocument/2006/relationships/customXml" Target="../ink/ink4530.xml"/><Relationship Id="rId55" Type="http://schemas.openxmlformats.org/officeDocument/2006/relationships/image" Target="../media/image4315.png"/><Relationship Id="rId97" Type="http://schemas.openxmlformats.org/officeDocument/2006/relationships/image" Target="../media/image4336.png"/><Relationship Id="rId120" Type="http://schemas.openxmlformats.org/officeDocument/2006/relationships/customXml" Target="../ink/ink4432.xml"/><Relationship Id="rId358" Type="http://schemas.openxmlformats.org/officeDocument/2006/relationships/customXml" Target="../ink/ink4551.xml"/><Relationship Id="rId162" Type="http://schemas.openxmlformats.org/officeDocument/2006/relationships/customXml" Target="../ink/ink4453.xml"/><Relationship Id="rId218" Type="http://schemas.openxmlformats.org/officeDocument/2006/relationships/customXml" Target="../ink/ink4481.xml"/><Relationship Id="rId425" Type="http://schemas.openxmlformats.org/officeDocument/2006/relationships/image" Target="../media/image4500.png"/><Relationship Id="rId271" Type="http://schemas.openxmlformats.org/officeDocument/2006/relationships/image" Target="../media/image4423.png"/><Relationship Id="rId24" Type="http://schemas.openxmlformats.org/officeDocument/2006/relationships/customXml" Target="../ink/ink4384.xml"/><Relationship Id="rId66" Type="http://schemas.openxmlformats.org/officeDocument/2006/relationships/customXml" Target="../ink/ink4405.xml"/><Relationship Id="rId131" Type="http://schemas.openxmlformats.org/officeDocument/2006/relationships/image" Target="../media/image4353.png"/><Relationship Id="rId327" Type="http://schemas.openxmlformats.org/officeDocument/2006/relationships/image" Target="../media/image4451.png"/><Relationship Id="rId369" Type="http://schemas.openxmlformats.org/officeDocument/2006/relationships/image" Target="../media/image4472.png"/><Relationship Id="rId173" Type="http://schemas.openxmlformats.org/officeDocument/2006/relationships/image" Target="../media/image4374.png"/><Relationship Id="rId229" Type="http://schemas.openxmlformats.org/officeDocument/2006/relationships/image" Target="../media/image4402.png"/><Relationship Id="rId380" Type="http://schemas.openxmlformats.org/officeDocument/2006/relationships/customXml" Target="../ink/ink4562.xml"/><Relationship Id="rId436" Type="http://schemas.openxmlformats.org/officeDocument/2006/relationships/customXml" Target="../ink/ink4590.xml"/><Relationship Id="rId240" Type="http://schemas.openxmlformats.org/officeDocument/2006/relationships/customXml" Target="../ink/ink4492.xml"/><Relationship Id="rId35" Type="http://schemas.openxmlformats.org/officeDocument/2006/relationships/image" Target="../media/image4305.png"/><Relationship Id="rId77" Type="http://schemas.openxmlformats.org/officeDocument/2006/relationships/image" Target="../media/image4326.png"/><Relationship Id="rId100" Type="http://schemas.openxmlformats.org/officeDocument/2006/relationships/customXml" Target="../ink/ink4422.xml"/><Relationship Id="rId282" Type="http://schemas.openxmlformats.org/officeDocument/2006/relationships/customXml" Target="../ink/ink4513.xml"/><Relationship Id="rId338" Type="http://schemas.openxmlformats.org/officeDocument/2006/relationships/customXml" Target="../ink/ink4541.xml"/><Relationship Id="rId8" Type="http://schemas.openxmlformats.org/officeDocument/2006/relationships/customXml" Target="../ink/ink4376.xml"/><Relationship Id="rId142" Type="http://schemas.openxmlformats.org/officeDocument/2006/relationships/customXml" Target="../ink/ink4443.xml"/><Relationship Id="rId184" Type="http://schemas.openxmlformats.org/officeDocument/2006/relationships/customXml" Target="../ink/ink4464.xml"/><Relationship Id="rId391" Type="http://schemas.openxmlformats.org/officeDocument/2006/relationships/image" Target="../media/image4483.png"/><Relationship Id="rId405" Type="http://schemas.openxmlformats.org/officeDocument/2006/relationships/image" Target="../media/image4490.png"/><Relationship Id="rId251" Type="http://schemas.openxmlformats.org/officeDocument/2006/relationships/image" Target="../media/image4413.png"/><Relationship Id="rId46" Type="http://schemas.openxmlformats.org/officeDocument/2006/relationships/customXml" Target="../ink/ink4395.xml"/><Relationship Id="rId293" Type="http://schemas.openxmlformats.org/officeDocument/2006/relationships/image" Target="../media/image4434.png"/><Relationship Id="rId307" Type="http://schemas.openxmlformats.org/officeDocument/2006/relationships/image" Target="../media/image4441.png"/><Relationship Id="rId349" Type="http://schemas.openxmlformats.org/officeDocument/2006/relationships/image" Target="../media/image4462.png"/><Relationship Id="rId88" Type="http://schemas.openxmlformats.org/officeDocument/2006/relationships/customXml" Target="../ink/ink4416.xml"/><Relationship Id="rId111" Type="http://schemas.openxmlformats.org/officeDocument/2006/relationships/image" Target="../media/image4343.png"/><Relationship Id="rId153" Type="http://schemas.openxmlformats.org/officeDocument/2006/relationships/image" Target="../media/image4364.png"/><Relationship Id="rId195" Type="http://schemas.openxmlformats.org/officeDocument/2006/relationships/image" Target="../media/image4385.png"/><Relationship Id="rId209" Type="http://schemas.openxmlformats.org/officeDocument/2006/relationships/image" Target="../media/image4392.png"/><Relationship Id="rId360" Type="http://schemas.openxmlformats.org/officeDocument/2006/relationships/customXml" Target="../ink/ink4552.xml"/><Relationship Id="rId416" Type="http://schemas.openxmlformats.org/officeDocument/2006/relationships/customXml" Target="../ink/ink4580.xml"/><Relationship Id="rId220" Type="http://schemas.openxmlformats.org/officeDocument/2006/relationships/customXml" Target="../ink/ink4482.xml"/><Relationship Id="rId15" Type="http://schemas.openxmlformats.org/officeDocument/2006/relationships/image" Target="../media/image4295.png"/><Relationship Id="rId57" Type="http://schemas.openxmlformats.org/officeDocument/2006/relationships/image" Target="../media/image4316.png"/><Relationship Id="rId262" Type="http://schemas.openxmlformats.org/officeDocument/2006/relationships/customXml" Target="../ink/ink4503.xml"/><Relationship Id="rId318" Type="http://schemas.openxmlformats.org/officeDocument/2006/relationships/customXml" Target="../ink/ink4531.xml"/><Relationship Id="rId99" Type="http://schemas.openxmlformats.org/officeDocument/2006/relationships/image" Target="../media/image4337.png"/><Relationship Id="rId122" Type="http://schemas.openxmlformats.org/officeDocument/2006/relationships/customXml" Target="../ink/ink4433.xml"/><Relationship Id="rId164" Type="http://schemas.openxmlformats.org/officeDocument/2006/relationships/customXml" Target="../ink/ink4454.xml"/><Relationship Id="rId371" Type="http://schemas.openxmlformats.org/officeDocument/2006/relationships/image" Target="../media/image4473.png"/><Relationship Id="rId427" Type="http://schemas.openxmlformats.org/officeDocument/2006/relationships/image" Target="../media/image4501.png"/><Relationship Id="rId26" Type="http://schemas.openxmlformats.org/officeDocument/2006/relationships/customXml" Target="../ink/ink4385.xml"/><Relationship Id="rId231" Type="http://schemas.openxmlformats.org/officeDocument/2006/relationships/image" Target="../media/image4403.png"/><Relationship Id="rId273" Type="http://schemas.openxmlformats.org/officeDocument/2006/relationships/image" Target="../media/image4424.png"/><Relationship Id="rId329" Type="http://schemas.openxmlformats.org/officeDocument/2006/relationships/image" Target="../media/image4452.png"/><Relationship Id="rId68" Type="http://schemas.openxmlformats.org/officeDocument/2006/relationships/customXml" Target="../ink/ink4406.xml"/><Relationship Id="rId133" Type="http://schemas.openxmlformats.org/officeDocument/2006/relationships/image" Target="../media/image4354.png"/><Relationship Id="rId175" Type="http://schemas.openxmlformats.org/officeDocument/2006/relationships/image" Target="../media/image4375.png"/><Relationship Id="rId340" Type="http://schemas.openxmlformats.org/officeDocument/2006/relationships/customXml" Target="../ink/ink4542.xml"/><Relationship Id="rId200" Type="http://schemas.openxmlformats.org/officeDocument/2006/relationships/customXml" Target="../ink/ink4472.xml"/><Relationship Id="rId382" Type="http://schemas.openxmlformats.org/officeDocument/2006/relationships/customXml" Target="../ink/ink4563.xml"/><Relationship Id="rId242" Type="http://schemas.openxmlformats.org/officeDocument/2006/relationships/customXml" Target="../ink/ink4493.xml"/><Relationship Id="rId284" Type="http://schemas.openxmlformats.org/officeDocument/2006/relationships/customXml" Target="../ink/ink4514.xml"/><Relationship Id="rId37" Type="http://schemas.openxmlformats.org/officeDocument/2006/relationships/image" Target="../media/image4306.png"/><Relationship Id="rId79" Type="http://schemas.openxmlformats.org/officeDocument/2006/relationships/image" Target="../media/image4327.png"/><Relationship Id="rId102" Type="http://schemas.openxmlformats.org/officeDocument/2006/relationships/customXml" Target="../ink/ink4423.xml"/><Relationship Id="rId144" Type="http://schemas.openxmlformats.org/officeDocument/2006/relationships/customXml" Target="../ink/ink4444.xml"/><Relationship Id="rId90" Type="http://schemas.openxmlformats.org/officeDocument/2006/relationships/customXml" Target="../ink/ink4417.xml"/><Relationship Id="rId186" Type="http://schemas.openxmlformats.org/officeDocument/2006/relationships/customXml" Target="../ink/ink4465.xml"/><Relationship Id="rId351" Type="http://schemas.openxmlformats.org/officeDocument/2006/relationships/image" Target="../media/image4463.png"/><Relationship Id="rId393" Type="http://schemas.openxmlformats.org/officeDocument/2006/relationships/image" Target="../media/image4484.png"/><Relationship Id="rId407" Type="http://schemas.openxmlformats.org/officeDocument/2006/relationships/image" Target="../media/image4491.png"/><Relationship Id="rId211" Type="http://schemas.openxmlformats.org/officeDocument/2006/relationships/image" Target="../media/image4393.png"/><Relationship Id="rId253" Type="http://schemas.openxmlformats.org/officeDocument/2006/relationships/image" Target="../media/image4414.png"/><Relationship Id="rId295" Type="http://schemas.openxmlformats.org/officeDocument/2006/relationships/image" Target="../media/image4435.png"/><Relationship Id="rId309" Type="http://schemas.openxmlformats.org/officeDocument/2006/relationships/image" Target="../media/image4442.png"/><Relationship Id="rId48" Type="http://schemas.openxmlformats.org/officeDocument/2006/relationships/customXml" Target="../ink/ink4396.xml"/><Relationship Id="rId113" Type="http://schemas.openxmlformats.org/officeDocument/2006/relationships/image" Target="../media/image4344.png"/><Relationship Id="rId320" Type="http://schemas.openxmlformats.org/officeDocument/2006/relationships/customXml" Target="../ink/ink4532.xml"/><Relationship Id="rId155" Type="http://schemas.openxmlformats.org/officeDocument/2006/relationships/image" Target="../media/image4365.png"/><Relationship Id="rId197" Type="http://schemas.openxmlformats.org/officeDocument/2006/relationships/image" Target="../media/image4386.png"/><Relationship Id="rId362" Type="http://schemas.openxmlformats.org/officeDocument/2006/relationships/customXml" Target="../ink/ink4553.xml"/><Relationship Id="rId418" Type="http://schemas.openxmlformats.org/officeDocument/2006/relationships/customXml" Target="../ink/ink4581.xml"/><Relationship Id="rId222" Type="http://schemas.openxmlformats.org/officeDocument/2006/relationships/customXml" Target="../ink/ink4483.xml"/><Relationship Id="rId264" Type="http://schemas.openxmlformats.org/officeDocument/2006/relationships/customXml" Target="../ink/ink4504.xml"/><Relationship Id="rId17" Type="http://schemas.openxmlformats.org/officeDocument/2006/relationships/image" Target="../media/image4296.png"/><Relationship Id="rId59" Type="http://schemas.openxmlformats.org/officeDocument/2006/relationships/image" Target="../media/image4317.png"/><Relationship Id="rId124" Type="http://schemas.openxmlformats.org/officeDocument/2006/relationships/customXml" Target="../ink/ink4434.xml"/><Relationship Id="rId70" Type="http://schemas.openxmlformats.org/officeDocument/2006/relationships/customXml" Target="../ink/ink4407.xml"/><Relationship Id="rId166" Type="http://schemas.openxmlformats.org/officeDocument/2006/relationships/customXml" Target="../ink/ink4455.xml"/><Relationship Id="rId331" Type="http://schemas.openxmlformats.org/officeDocument/2006/relationships/image" Target="../media/image4453.png"/><Relationship Id="rId373" Type="http://schemas.openxmlformats.org/officeDocument/2006/relationships/image" Target="../media/image4474.png"/><Relationship Id="rId429" Type="http://schemas.openxmlformats.org/officeDocument/2006/relationships/image" Target="../media/image4502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404.png"/><Relationship Id="rId28" Type="http://schemas.openxmlformats.org/officeDocument/2006/relationships/customXml" Target="../ink/ink4386.xml"/><Relationship Id="rId275" Type="http://schemas.openxmlformats.org/officeDocument/2006/relationships/image" Target="../media/image4425.png"/><Relationship Id="rId300" Type="http://schemas.openxmlformats.org/officeDocument/2006/relationships/customXml" Target="../ink/ink4522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559.png"/><Relationship Id="rId21" Type="http://schemas.openxmlformats.org/officeDocument/2006/relationships/image" Target="../media/image4512.png"/><Relationship Id="rId42" Type="http://schemas.openxmlformats.org/officeDocument/2006/relationships/customXml" Target="../ink/ink4611.xml"/><Relationship Id="rId63" Type="http://schemas.openxmlformats.org/officeDocument/2006/relationships/image" Target="../media/image4533.png"/><Relationship Id="rId84" Type="http://schemas.openxmlformats.org/officeDocument/2006/relationships/customXml" Target="../ink/ink4632.xml"/><Relationship Id="rId138" Type="http://schemas.openxmlformats.org/officeDocument/2006/relationships/customXml" Target="../ink/ink4659.xml"/><Relationship Id="rId159" Type="http://schemas.openxmlformats.org/officeDocument/2006/relationships/image" Target="../media/image4580.png"/><Relationship Id="rId170" Type="http://schemas.openxmlformats.org/officeDocument/2006/relationships/customXml" Target="../ink/ink4675.xml"/><Relationship Id="rId191" Type="http://schemas.openxmlformats.org/officeDocument/2006/relationships/image" Target="../media/image4596.png"/><Relationship Id="rId107" Type="http://schemas.openxmlformats.org/officeDocument/2006/relationships/image" Target="../media/image4555.png"/><Relationship Id="rId11" Type="http://schemas.openxmlformats.org/officeDocument/2006/relationships/image" Target="../media/image4507.png"/><Relationship Id="rId32" Type="http://schemas.openxmlformats.org/officeDocument/2006/relationships/customXml" Target="../ink/ink4606.xml"/><Relationship Id="rId53" Type="http://schemas.openxmlformats.org/officeDocument/2006/relationships/image" Target="../media/image4528.png"/><Relationship Id="rId74" Type="http://schemas.openxmlformats.org/officeDocument/2006/relationships/customXml" Target="../ink/ink4627.xml"/><Relationship Id="rId128" Type="http://schemas.openxmlformats.org/officeDocument/2006/relationships/customXml" Target="../ink/ink4654.xml"/><Relationship Id="rId149" Type="http://schemas.openxmlformats.org/officeDocument/2006/relationships/image" Target="../media/image4575.png"/><Relationship Id="rId5" Type="http://schemas.openxmlformats.org/officeDocument/2006/relationships/image" Target="../media/image45040.png"/><Relationship Id="rId95" Type="http://schemas.openxmlformats.org/officeDocument/2006/relationships/image" Target="../media/image4549.png"/><Relationship Id="rId160" Type="http://schemas.openxmlformats.org/officeDocument/2006/relationships/customXml" Target="../ink/ink4670.xml"/><Relationship Id="rId181" Type="http://schemas.openxmlformats.org/officeDocument/2006/relationships/image" Target="../media/image4591.png"/><Relationship Id="rId22" Type="http://schemas.openxmlformats.org/officeDocument/2006/relationships/customXml" Target="../ink/ink4601.xml"/><Relationship Id="rId43" Type="http://schemas.openxmlformats.org/officeDocument/2006/relationships/image" Target="../media/image4523.png"/><Relationship Id="rId64" Type="http://schemas.openxmlformats.org/officeDocument/2006/relationships/customXml" Target="../ink/ink4622.xml"/><Relationship Id="rId118" Type="http://schemas.openxmlformats.org/officeDocument/2006/relationships/customXml" Target="../ink/ink4649.xml"/><Relationship Id="rId139" Type="http://schemas.openxmlformats.org/officeDocument/2006/relationships/image" Target="../media/image4570.png"/><Relationship Id="rId85" Type="http://schemas.openxmlformats.org/officeDocument/2006/relationships/image" Target="../media/image4544.png"/><Relationship Id="rId150" Type="http://schemas.openxmlformats.org/officeDocument/2006/relationships/customXml" Target="../ink/ink4665.xml"/><Relationship Id="rId171" Type="http://schemas.openxmlformats.org/officeDocument/2006/relationships/image" Target="../media/image4586.png"/><Relationship Id="rId192" Type="http://schemas.openxmlformats.org/officeDocument/2006/relationships/customXml" Target="../ink/ink4686.xml"/><Relationship Id="rId12" Type="http://schemas.openxmlformats.org/officeDocument/2006/relationships/customXml" Target="../ink/ink4596.xml"/><Relationship Id="rId33" Type="http://schemas.openxmlformats.org/officeDocument/2006/relationships/image" Target="../media/image4518.png"/><Relationship Id="rId108" Type="http://schemas.openxmlformats.org/officeDocument/2006/relationships/customXml" Target="../ink/ink4644.xml"/><Relationship Id="rId129" Type="http://schemas.openxmlformats.org/officeDocument/2006/relationships/image" Target="../media/image4565.png"/><Relationship Id="rId54" Type="http://schemas.openxmlformats.org/officeDocument/2006/relationships/customXml" Target="../ink/ink4617.xml"/><Relationship Id="rId75" Type="http://schemas.openxmlformats.org/officeDocument/2006/relationships/image" Target="../media/image4539.png"/><Relationship Id="rId96" Type="http://schemas.openxmlformats.org/officeDocument/2006/relationships/customXml" Target="../ink/ink4638.xml"/><Relationship Id="rId140" Type="http://schemas.openxmlformats.org/officeDocument/2006/relationships/customXml" Target="../ink/ink4660.xml"/><Relationship Id="rId161" Type="http://schemas.openxmlformats.org/officeDocument/2006/relationships/image" Target="../media/image4581.png"/><Relationship Id="rId182" Type="http://schemas.openxmlformats.org/officeDocument/2006/relationships/customXml" Target="../ink/ink4681.xml"/><Relationship Id="rId6" Type="http://schemas.openxmlformats.org/officeDocument/2006/relationships/customXml" Target="../ink/ink4593.xml"/><Relationship Id="rId23" Type="http://schemas.openxmlformats.org/officeDocument/2006/relationships/image" Target="../media/image4513.png"/><Relationship Id="rId119" Type="http://schemas.openxmlformats.org/officeDocument/2006/relationships/image" Target="../media/image4560.png"/><Relationship Id="rId44" Type="http://schemas.openxmlformats.org/officeDocument/2006/relationships/customXml" Target="../ink/ink4612.xml"/><Relationship Id="rId65" Type="http://schemas.openxmlformats.org/officeDocument/2006/relationships/image" Target="../media/image4534.png"/><Relationship Id="rId86" Type="http://schemas.openxmlformats.org/officeDocument/2006/relationships/customXml" Target="../ink/ink4633.xml"/><Relationship Id="rId130" Type="http://schemas.openxmlformats.org/officeDocument/2006/relationships/customXml" Target="../ink/ink4655.xml"/><Relationship Id="rId151" Type="http://schemas.openxmlformats.org/officeDocument/2006/relationships/image" Target="../media/image4576.png"/><Relationship Id="rId172" Type="http://schemas.openxmlformats.org/officeDocument/2006/relationships/customXml" Target="../ink/ink4676.xml"/><Relationship Id="rId193" Type="http://schemas.openxmlformats.org/officeDocument/2006/relationships/image" Target="../media/image4597.png"/><Relationship Id="rId13" Type="http://schemas.openxmlformats.org/officeDocument/2006/relationships/image" Target="../media/image4508.png"/><Relationship Id="rId109" Type="http://schemas.openxmlformats.org/officeDocument/2006/relationships/image" Target="../media/image4556.png"/><Relationship Id="rId34" Type="http://schemas.openxmlformats.org/officeDocument/2006/relationships/customXml" Target="../ink/ink4607.xml"/><Relationship Id="rId55" Type="http://schemas.openxmlformats.org/officeDocument/2006/relationships/image" Target="../media/image4529.png"/><Relationship Id="rId76" Type="http://schemas.openxmlformats.org/officeDocument/2006/relationships/customXml" Target="../ink/ink4628.xml"/><Relationship Id="rId97" Type="http://schemas.openxmlformats.org/officeDocument/2006/relationships/image" Target="../media/image4550.png"/><Relationship Id="rId120" Type="http://schemas.openxmlformats.org/officeDocument/2006/relationships/customXml" Target="../ink/ink4650.xml"/><Relationship Id="rId141" Type="http://schemas.openxmlformats.org/officeDocument/2006/relationships/image" Target="../media/image4571.png"/><Relationship Id="rId7" Type="http://schemas.openxmlformats.org/officeDocument/2006/relationships/image" Target="../media/image45050.png"/><Relationship Id="rId71" Type="http://schemas.openxmlformats.org/officeDocument/2006/relationships/image" Target="../media/image4537.png"/><Relationship Id="rId92" Type="http://schemas.openxmlformats.org/officeDocument/2006/relationships/customXml" Target="../ink/ink4636.xml"/><Relationship Id="rId162" Type="http://schemas.openxmlformats.org/officeDocument/2006/relationships/customXml" Target="../ink/ink4671.xml"/><Relationship Id="rId183" Type="http://schemas.openxmlformats.org/officeDocument/2006/relationships/image" Target="../media/image4592.png"/><Relationship Id="rId2" Type="http://schemas.openxmlformats.org/officeDocument/2006/relationships/customXml" Target="../ink/ink4591.xml"/><Relationship Id="rId29" Type="http://schemas.openxmlformats.org/officeDocument/2006/relationships/image" Target="../media/image4516.png"/><Relationship Id="rId24" Type="http://schemas.openxmlformats.org/officeDocument/2006/relationships/customXml" Target="../ink/ink4602.xml"/><Relationship Id="rId40" Type="http://schemas.openxmlformats.org/officeDocument/2006/relationships/customXml" Target="../ink/ink4610.xml"/><Relationship Id="rId45" Type="http://schemas.openxmlformats.org/officeDocument/2006/relationships/image" Target="../media/image4524.png"/><Relationship Id="rId66" Type="http://schemas.openxmlformats.org/officeDocument/2006/relationships/customXml" Target="../ink/ink4623.xml"/><Relationship Id="rId87" Type="http://schemas.openxmlformats.org/officeDocument/2006/relationships/image" Target="../media/image4545.png"/><Relationship Id="rId110" Type="http://schemas.openxmlformats.org/officeDocument/2006/relationships/customXml" Target="../ink/ink4645.xml"/><Relationship Id="rId115" Type="http://schemas.openxmlformats.org/officeDocument/2006/relationships/image" Target="../media/image621.png"/><Relationship Id="rId131" Type="http://schemas.openxmlformats.org/officeDocument/2006/relationships/image" Target="../media/image4566.png"/><Relationship Id="rId136" Type="http://schemas.openxmlformats.org/officeDocument/2006/relationships/customXml" Target="../ink/ink4658.xml"/><Relationship Id="rId157" Type="http://schemas.openxmlformats.org/officeDocument/2006/relationships/image" Target="../media/image4579.png"/><Relationship Id="rId178" Type="http://schemas.openxmlformats.org/officeDocument/2006/relationships/customXml" Target="../ink/ink4679.xml"/><Relationship Id="rId61" Type="http://schemas.openxmlformats.org/officeDocument/2006/relationships/image" Target="../media/image4532.png"/><Relationship Id="rId82" Type="http://schemas.openxmlformats.org/officeDocument/2006/relationships/customXml" Target="../ink/ink4631.xml"/><Relationship Id="rId152" Type="http://schemas.openxmlformats.org/officeDocument/2006/relationships/customXml" Target="../ink/ink4666.xml"/><Relationship Id="rId173" Type="http://schemas.openxmlformats.org/officeDocument/2006/relationships/image" Target="../media/image4587.png"/><Relationship Id="rId194" Type="http://schemas.openxmlformats.org/officeDocument/2006/relationships/customXml" Target="../ink/ink4687.xml"/><Relationship Id="rId19" Type="http://schemas.openxmlformats.org/officeDocument/2006/relationships/image" Target="../media/image4511.png"/><Relationship Id="rId14" Type="http://schemas.openxmlformats.org/officeDocument/2006/relationships/customXml" Target="../ink/ink4597.xml"/><Relationship Id="rId30" Type="http://schemas.openxmlformats.org/officeDocument/2006/relationships/customXml" Target="../ink/ink4605.xml"/><Relationship Id="rId35" Type="http://schemas.openxmlformats.org/officeDocument/2006/relationships/image" Target="../media/image4519.png"/><Relationship Id="rId56" Type="http://schemas.openxmlformats.org/officeDocument/2006/relationships/customXml" Target="../ink/ink4618.xml"/><Relationship Id="rId77" Type="http://schemas.openxmlformats.org/officeDocument/2006/relationships/image" Target="../media/image4540.png"/><Relationship Id="rId100" Type="http://schemas.openxmlformats.org/officeDocument/2006/relationships/customXml" Target="../ink/ink4640.xml"/><Relationship Id="rId105" Type="http://schemas.openxmlformats.org/officeDocument/2006/relationships/image" Target="../media/image4554.png"/><Relationship Id="rId126" Type="http://schemas.openxmlformats.org/officeDocument/2006/relationships/customXml" Target="../ink/ink4653.xml"/><Relationship Id="rId147" Type="http://schemas.openxmlformats.org/officeDocument/2006/relationships/image" Target="../media/image4574.png"/><Relationship Id="rId168" Type="http://schemas.openxmlformats.org/officeDocument/2006/relationships/customXml" Target="../ink/ink4674.xml"/><Relationship Id="rId8" Type="http://schemas.openxmlformats.org/officeDocument/2006/relationships/customXml" Target="../ink/ink4594.xml"/><Relationship Id="rId51" Type="http://schemas.openxmlformats.org/officeDocument/2006/relationships/image" Target="../media/image4527.png"/><Relationship Id="rId72" Type="http://schemas.openxmlformats.org/officeDocument/2006/relationships/customXml" Target="../ink/ink4626.xml"/><Relationship Id="rId93" Type="http://schemas.openxmlformats.org/officeDocument/2006/relationships/image" Target="../media/image4548.png"/><Relationship Id="rId98" Type="http://schemas.openxmlformats.org/officeDocument/2006/relationships/customXml" Target="../ink/ink4639.xml"/><Relationship Id="rId121" Type="http://schemas.openxmlformats.org/officeDocument/2006/relationships/image" Target="../media/image4561.png"/><Relationship Id="rId142" Type="http://schemas.openxmlformats.org/officeDocument/2006/relationships/customXml" Target="../ink/ink4661.xml"/><Relationship Id="rId163" Type="http://schemas.openxmlformats.org/officeDocument/2006/relationships/image" Target="../media/image4582.png"/><Relationship Id="rId184" Type="http://schemas.openxmlformats.org/officeDocument/2006/relationships/customXml" Target="../ink/ink4682.xml"/><Relationship Id="rId189" Type="http://schemas.openxmlformats.org/officeDocument/2006/relationships/image" Target="../media/image4595.png"/><Relationship Id="rId3" Type="http://schemas.openxmlformats.org/officeDocument/2006/relationships/image" Target="../media/image45030.png"/><Relationship Id="rId25" Type="http://schemas.openxmlformats.org/officeDocument/2006/relationships/image" Target="../media/image4514.png"/><Relationship Id="rId46" Type="http://schemas.openxmlformats.org/officeDocument/2006/relationships/customXml" Target="../ink/ink4613.xml"/><Relationship Id="rId67" Type="http://schemas.openxmlformats.org/officeDocument/2006/relationships/image" Target="../media/image4535.png"/><Relationship Id="rId116" Type="http://schemas.openxmlformats.org/officeDocument/2006/relationships/customXml" Target="../ink/ink4648.xml"/><Relationship Id="rId137" Type="http://schemas.openxmlformats.org/officeDocument/2006/relationships/image" Target="../media/image4569.png"/><Relationship Id="rId158" Type="http://schemas.openxmlformats.org/officeDocument/2006/relationships/customXml" Target="../ink/ink4669.xml"/><Relationship Id="rId20" Type="http://schemas.openxmlformats.org/officeDocument/2006/relationships/customXml" Target="../ink/ink4600.xml"/><Relationship Id="rId41" Type="http://schemas.openxmlformats.org/officeDocument/2006/relationships/image" Target="../media/image4522.png"/><Relationship Id="rId62" Type="http://schemas.openxmlformats.org/officeDocument/2006/relationships/customXml" Target="../ink/ink4621.xml"/><Relationship Id="rId83" Type="http://schemas.openxmlformats.org/officeDocument/2006/relationships/image" Target="../media/image4543.png"/><Relationship Id="rId88" Type="http://schemas.openxmlformats.org/officeDocument/2006/relationships/customXml" Target="../ink/ink4634.xml"/><Relationship Id="rId111" Type="http://schemas.openxmlformats.org/officeDocument/2006/relationships/image" Target="../media/image4557.png"/><Relationship Id="rId132" Type="http://schemas.openxmlformats.org/officeDocument/2006/relationships/customXml" Target="../ink/ink4656.xml"/><Relationship Id="rId153" Type="http://schemas.openxmlformats.org/officeDocument/2006/relationships/image" Target="../media/image4577.png"/><Relationship Id="rId174" Type="http://schemas.openxmlformats.org/officeDocument/2006/relationships/customXml" Target="../ink/ink4677.xml"/><Relationship Id="rId179" Type="http://schemas.openxmlformats.org/officeDocument/2006/relationships/image" Target="../media/image4590.png"/><Relationship Id="rId195" Type="http://schemas.openxmlformats.org/officeDocument/2006/relationships/image" Target="../media/image4598.png"/><Relationship Id="rId190" Type="http://schemas.openxmlformats.org/officeDocument/2006/relationships/customXml" Target="../ink/ink4685.xml"/><Relationship Id="rId15" Type="http://schemas.openxmlformats.org/officeDocument/2006/relationships/image" Target="../media/image4509.png"/><Relationship Id="rId36" Type="http://schemas.openxmlformats.org/officeDocument/2006/relationships/customXml" Target="../ink/ink4608.xml"/><Relationship Id="rId57" Type="http://schemas.openxmlformats.org/officeDocument/2006/relationships/image" Target="../media/image4530.png"/><Relationship Id="rId106" Type="http://schemas.openxmlformats.org/officeDocument/2006/relationships/customXml" Target="../ink/ink4643.xml"/><Relationship Id="rId127" Type="http://schemas.openxmlformats.org/officeDocument/2006/relationships/image" Target="../media/image4564.png"/><Relationship Id="rId10" Type="http://schemas.openxmlformats.org/officeDocument/2006/relationships/customXml" Target="../ink/ink4595.xml"/><Relationship Id="rId31" Type="http://schemas.openxmlformats.org/officeDocument/2006/relationships/image" Target="../media/image4517.png"/><Relationship Id="rId52" Type="http://schemas.openxmlformats.org/officeDocument/2006/relationships/customXml" Target="../ink/ink4616.xml"/><Relationship Id="rId73" Type="http://schemas.openxmlformats.org/officeDocument/2006/relationships/image" Target="../media/image4538.png"/><Relationship Id="rId78" Type="http://schemas.openxmlformats.org/officeDocument/2006/relationships/customXml" Target="../ink/ink4629.xml"/><Relationship Id="rId94" Type="http://schemas.openxmlformats.org/officeDocument/2006/relationships/customXml" Target="../ink/ink4637.xml"/><Relationship Id="rId99" Type="http://schemas.openxmlformats.org/officeDocument/2006/relationships/image" Target="../media/image4551.png"/><Relationship Id="rId101" Type="http://schemas.openxmlformats.org/officeDocument/2006/relationships/image" Target="../media/image4552.png"/><Relationship Id="rId122" Type="http://schemas.openxmlformats.org/officeDocument/2006/relationships/customXml" Target="../ink/ink4651.xml"/><Relationship Id="rId143" Type="http://schemas.openxmlformats.org/officeDocument/2006/relationships/image" Target="../media/image4572.png"/><Relationship Id="rId148" Type="http://schemas.openxmlformats.org/officeDocument/2006/relationships/customXml" Target="../ink/ink4664.xml"/><Relationship Id="rId164" Type="http://schemas.openxmlformats.org/officeDocument/2006/relationships/customXml" Target="../ink/ink4672.xml"/><Relationship Id="rId169" Type="http://schemas.openxmlformats.org/officeDocument/2006/relationships/image" Target="../media/image4585.png"/><Relationship Id="rId185" Type="http://schemas.openxmlformats.org/officeDocument/2006/relationships/image" Target="../media/image4593.png"/><Relationship Id="rId4" Type="http://schemas.openxmlformats.org/officeDocument/2006/relationships/customXml" Target="../ink/ink4592.xml"/><Relationship Id="rId9" Type="http://schemas.openxmlformats.org/officeDocument/2006/relationships/image" Target="../media/image45060.png"/><Relationship Id="rId180" Type="http://schemas.openxmlformats.org/officeDocument/2006/relationships/customXml" Target="../ink/ink4680.xml"/><Relationship Id="rId26" Type="http://schemas.openxmlformats.org/officeDocument/2006/relationships/customXml" Target="../ink/ink4603.xml"/><Relationship Id="rId47" Type="http://schemas.openxmlformats.org/officeDocument/2006/relationships/image" Target="../media/image4525.png"/><Relationship Id="rId68" Type="http://schemas.openxmlformats.org/officeDocument/2006/relationships/customXml" Target="../ink/ink4624.xml"/><Relationship Id="rId89" Type="http://schemas.openxmlformats.org/officeDocument/2006/relationships/image" Target="../media/image4546.png"/><Relationship Id="rId112" Type="http://schemas.openxmlformats.org/officeDocument/2006/relationships/customXml" Target="../ink/ink4646.xml"/><Relationship Id="rId133" Type="http://schemas.openxmlformats.org/officeDocument/2006/relationships/image" Target="../media/image4567.png"/><Relationship Id="rId154" Type="http://schemas.openxmlformats.org/officeDocument/2006/relationships/customXml" Target="../ink/ink4667.xml"/><Relationship Id="rId175" Type="http://schemas.openxmlformats.org/officeDocument/2006/relationships/image" Target="../media/image4588.png"/><Relationship Id="rId196" Type="http://schemas.openxmlformats.org/officeDocument/2006/relationships/customXml" Target="../ink/ink4688.xml"/><Relationship Id="rId16" Type="http://schemas.openxmlformats.org/officeDocument/2006/relationships/customXml" Target="../ink/ink4598.xml"/><Relationship Id="rId37" Type="http://schemas.openxmlformats.org/officeDocument/2006/relationships/image" Target="../media/image4520.png"/><Relationship Id="rId58" Type="http://schemas.openxmlformats.org/officeDocument/2006/relationships/customXml" Target="../ink/ink4619.xml"/><Relationship Id="rId79" Type="http://schemas.openxmlformats.org/officeDocument/2006/relationships/image" Target="../media/image4541.png"/><Relationship Id="rId102" Type="http://schemas.openxmlformats.org/officeDocument/2006/relationships/customXml" Target="../ink/ink4641.xml"/><Relationship Id="rId123" Type="http://schemas.openxmlformats.org/officeDocument/2006/relationships/image" Target="../media/image4562.png"/><Relationship Id="rId144" Type="http://schemas.openxmlformats.org/officeDocument/2006/relationships/customXml" Target="../ink/ink4662.xml"/><Relationship Id="rId90" Type="http://schemas.openxmlformats.org/officeDocument/2006/relationships/customXml" Target="../ink/ink4635.xml"/><Relationship Id="rId165" Type="http://schemas.openxmlformats.org/officeDocument/2006/relationships/image" Target="../media/image4583.png"/><Relationship Id="rId186" Type="http://schemas.openxmlformats.org/officeDocument/2006/relationships/customXml" Target="../ink/ink4683.xml"/><Relationship Id="rId27" Type="http://schemas.openxmlformats.org/officeDocument/2006/relationships/image" Target="../media/image4515.png"/><Relationship Id="rId48" Type="http://schemas.openxmlformats.org/officeDocument/2006/relationships/customXml" Target="../ink/ink4614.xml"/><Relationship Id="rId69" Type="http://schemas.openxmlformats.org/officeDocument/2006/relationships/image" Target="../media/image4536.png"/><Relationship Id="rId113" Type="http://schemas.openxmlformats.org/officeDocument/2006/relationships/image" Target="../media/image4558.png"/><Relationship Id="rId134" Type="http://schemas.openxmlformats.org/officeDocument/2006/relationships/customXml" Target="../ink/ink4657.xml"/><Relationship Id="rId80" Type="http://schemas.openxmlformats.org/officeDocument/2006/relationships/customXml" Target="../ink/ink4630.xml"/><Relationship Id="rId155" Type="http://schemas.openxmlformats.org/officeDocument/2006/relationships/image" Target="../media/image4578.png"/><Relationship Id="rId176" Type="http://schemas.openxmlformats.org/officeDocument/2006/relationships/customXml" Target="../ink/ink4678.xml"/><Relationship Id="rId197" Type="http://schemas.openxmlformats.org/officeDocument/2006/relationships/image" Target="../media/image4599.png"/><Relationship Id="rId17" Type="http://schemas.openxmlformats.org/officeDocument/2006/relationships/image" Target="../media/image4510.png"/><Relationship Id="rId38" Type="http://schemas.openxmlformats.org/officeDocument/2006/relationships/customXml" Target="../ink/ink4609.xml"/><Relationship Id="rId59" Type="http://schemas.openxmlformats.org/officeDocument/2006/relationships/image" Target="../media/image4531.png"/><Relationship Id="rId103" Type="http://schemas.openxmlformats.org/officeDocument/2006/relationships/image" Target="../media/image4553.png"/><Relationship Id="rId124" Type="http://schemas.openxmlformats.org/officeDocument/2006/relationships/customXml" Target="../ink/ink4652.xml"/><Relationship Id="rId70" Type="http://schemas.openxmlformats.org/officeDocument/2006/relationships/customXml" Target="../ink/ink4625.xml"/><Relationship Id="rId91" Type="http://schemas.openxmlformats.org/officeDocument/2006/relationships/image" Target="../media/image4547.png"/><Relationship Id="rId145" Type="http://schemas.openxmlformats.org/officeDocument/2006/relationships/image" Target="../media/image4573.png"/><Relationship Id="rId166" Type="http://schemas.openxmlformats.org/officeDocument/2006/relationships/customXml" Target="../ink/ink4673.xml"/><Relationship Id="rId187" Type="http://schemas.openxmlformats.org/officeDocument/2006/relationships/image" Target="../media/image4594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4604.xml"/><Relationship Id="rId49" Type="http://schemas.openxmlformats.org/officeDocument/2006/relationships/image" Target="../media/image4526.png"/><Relationship Id="rId114" Type="http://schemas.openxmlformats.org/officeDocument/2006/relationships/customXml" Target="../ink/ink4647.xml"/><Relationship Id="rId60" Type="http://schemas.openxmlformats.org/officeDocument/2006/relationships/customXml" Target="../ink/ink4620.xml"/><Relationship Id="rId81" Type="http://schemas.openxmlformats.org/officeDocument/2006/relationships/image" Target="../media/image4542.png"/><Relationship Id="rId135" Type="http://schemas.openxmlformats.org/officeDocument/2006/relationships/image" Target="../media/image4568.png"/><Relationship Id="rId156" Type="http://schemas.openxmlformats.org/officeDocument/2006/relationships/customXml" Target="../ink/ink4668.xml"/><Relationship Id="rId177" Type="http://schemas.openxmlformats.org/officeDocument/2006/relationships/image" Target="../media/image4589.png"/><Relationship Id="rId18" Type="http://schemas.openxmlformats.org/officeDocument/2006/relationships/customXml" Target="../ink/ink4599.xml"/><Relationship Id="rId39" Type="http://schemas.openxmlformats.org/officeDocument/2006/relationships/image" Target="../media/image4521.png"/><Relationship Id="rId50" Type="http://schemas.openxmlformats.org/officeDocument/2006/relationships/customXml" Target="../ink/ink4615.xml"/><Relationship Id="rId104" Type="http://schemas.openxmlformats.org/officeDocument/2006/relationships/customXml" Target="../ink/ink4642.xml"/><Relationship Id="rId125" Type="http://schemas.openxmlformats.org/officeDocument/2006/relationships/image" Target="../media/image4563.png"/><Relationship Id="rId146" Type="http://schemas.openxmlformats.org/officeDocument/2006/relationships/customXml" Target="../ink/ink4663.xml"/><Relationship Id="rId167" Type="http://schemas.openxmlformats.org/officeDocument/2006/relationships/image" Target="../media/image4584.png"/><Relationship Id="rId188" Type="http://schemas.openxmlformats.org/officeDocument/2006/relationships/customXml" Target="../ink/ink4684.xml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657.png"/><Relationship Id="rId21" Type="http://schemas.openxmlformats.org/officeDocument/2006/relationships/image" Target="../media/image4609.png"/><Relationship Id="rId63" Type="http://schemas.openxmlformats.org/officeDocument/2006/relationships/image" Target="../media/image4630.png"/><Relationship Id="rId159" Type="http://schemas.openxmlformats.org/officeDocument/2006/relationships/image" Target="../media/image4678.png"/><Relationship Id="rId170" Type="http://schemas.openxmlformats.org/officeDocument/2006/relationships/customXml" Target="../ink/ink4773.xml"/><Relationship Id="rId226" Type="http://schemas.openxmlformats.org/officeDocument/2006/relationships/customXml" Target="../ink/ink4801.xml"/><Relationship Id="rId268" Type="http://schemas.openxmlformats.org/officeDocument/2006/relationships/customXml" Target="../ink/ink4822.xml"/><Relationship Id="rId32" Type="http://schemas.openxmlformats.org/officeDocument/2006/relationships/customXml" Target="../ink/ink4704.xml"/><Relationship Id="rId74" Type="http://schemas.openxmlformats.org/officeDocument/2006/relationships/customXml" Target="../ink/ink4725.xml"/><Relationship Id="rId128" Type="http://schemas.openxmlformats.org/officeDocument/2006/relationships/customXml" Target="../ink/ink4752.xml"/><Relationship Id="rId5" Type="http://schemas.openxmlformats.org/officeDocument/2006/relationships/image" Target="../media/image4601.png"/><Relationship Id="rId181" Type="http://schemas.openxmlformats.org/officeDocument/2006/relationships/image" Target="../media/image4689.png"/><Relationship Id="rId237" Type="http://schemas.openxmlformats.org/officeDocument/2006/relationships/image" Target="../media/image4716.png"/><Relationship Id="rId279" Type="http://schemas.openxmlformats.org/officeDocument/2006/relationships/image" Target="../media/image4737.png"/><Relationship Id="rId22" Type="http://schemas.openxmlformats.org/officeDocument/2006/relationships/customXml" Target="../ink/ink4699.xml"/><Relationship Id="rId43" Type="http://schemas.openxmlformats.org/officeDocument/2006/relationships/image" Target="../media/image4620.png"/><Relationship Id="rId64" Type="http://schemas.openxmlformats.org/officeDocument/2006/relationships/customXml" Target="../ink/ink4720.xml"/><Relationship Id="rId118" Type="http://schemas.openxmlformats.org/officeDocument/2006/relationships/customXml" Target="../ink/ink4747.xml"/><Relationship Id="rId139" Type="http://schemas.openxmlformats.org/officeDocument/2006/relationships/image" Target="../media/image4668.png"/><Relationship Id="rId85" Type="http://schemas.openxmlformats.org/officeDocument/2006/relationships/image" Target="../media/image4641.png"/><Relationship Id="rId150" Type="http://schemas.openxmlformats.org/officeDocument/2006/relationships/customXml" Target="../ink/ink4763.xml"/><Relationship Id="rId171" Type="http://schemas.openxmlformats.org/officeDocument/2006/relationships/image" Target="../media/image4684.png"/><Relationship Id="rId192" Type="http://schemas.openxmlformats.org/officeDocument/2006/relationships/customXml" Target="../ink/ink4784.xml"/><Relationship Id="rId206" Type="http://schemas.openxmlformats.org/officeDocument/2006/relationships/customXml" Target="../ink/ink4791.xml"/><Relationship Id="rId227" Type="http://schemas.openxmlformats.org/officeDocument/2006/relationships/image" Target="../media/image4711.png"/><Relationship Id="rId248" Type="http://schemas.openxmlformats.org/officeDocument/2006/relationships/customXml" Target="../ink/ink4812.xml"/><Relationship Id="rId269" Type="http://schemas.openxmlformats.org/officeDocument/2006/relationships/image" Target="../media/image4732.png"/><Relationship Id="rId12" Type="http://schemas.openxmlformats.org/officeDocument/2006/relationships/customXml" Target="../ink/ink4694.xml"/><Relationship Id="rId33" Type="http://schemas.openxmlformats.org/officeDocument/2006/relationships/image" Target="../media/image4615.png"/><Relationship Id="rId108" Type="http://schemas.openxmlformats.org/officeDocument/2006/relationships/customXml" Target="../ink/ink4742.xml"/><Relationship Id="rId129" Type="http://schemas.openxmlformats.org/officeDocument/2006/relationships/image" Target="../media/image4663.png"/><Relationship Id="rId280" Type="http://schemas.openxmlformats.org/officeDocument/2006/relationships/customXml" Target="../ink/ink4828.xml"/><Relationship Id="rId54" Type="http://schemas.openxmlformats.org/officeDocument/2006/relationships/customXml" Target="../ink/ink4715.xml"/><Relationship Id="rId75" Type="http://schemas.openxmlformats.org/officeDocument/2006/relationships/image" Target="../media/image4636.png"/><Relationship Id="rId96" Type="http://schemas.openxmlformats.org/officeDocument/2006/relationships/customXml" Target="../ink/ink4736.xml"/><Relationship Id="rId140" Type="http://schemas.openxmlformats.org/officeDocument/2006/relationships/customXml" Target="../ink/ink4758.xml"/><Relationship Id="rId161" Type="http://schemas.openxmlformats.org/officeDocument/2006/relationships/image" Target="../media/image4679.png"/><Relationship Id="rId182" Type="http://schemas.openxmlformats.org/officeDocument/2006/relationships/customXml" Target="../ink/ink4779.xml"/><Relationship Id="rId217" Type="http://schemas.openxmlformats.org/officeDocument/2006/relationships/image" Target="../media/image4706.png"/><Relationship Id="rId6" Type="http://schemas.openxmlformats.org/officeDocument/2006/relationships/customXml" Target="../ink/ink4691.xml"/><Relationship Id="rId238" Type="http://schemas.openxmlformats.org/officeDocument/2006/relationships/customXml" Target="../ink/ink4807.xml"/><Relationship Id="rId259" Type="http://schemas.openxmlformats.org/officeDocument/2006/relationships/image" Target="../media/image4727.png"/><Relationship Id="rId23" Type="http://schemas.openxmlformats.org/officeDocument/2006/relationships/image" Target="../media/image4610.png"/><Relationship Id="rId119" Type="http://schemas.openxmlformats.org/officeDocument/2006/relationships/image" Target="../media/image4658.png"/><Relationship Id="rId270" Type="http://schemas.openxmlformats.org/officeDocument/2006/relationships/customXml" Target="../ink/ink4823.xml"/><Relationship Id="rId44" Type="http://schemas.openxmlformats.org/officeDocument/2006/relationships/customXml" Target="../ink/ink4710.xml"/><Relationship Id="rId65" Type="http://schemas.openxmlformats.org/officeDocument/2006/relationships/image" Target="../media/image4631.png"/><Relationship Id="rId86" Type="http://schemas.openxmlformats.org/officeDocument/2006/relationships/customXml" Target="../ink/ink4731.xml"/><Relationship Id="rId130" Type="http://schemas.openxmlformats.org/officeDocument/2006/relationships/customXml" Target="../ink/ink4753.xml"/><Relationship Id="rId151" Type="http://schemas.openxmlformats.org/officeDocument/2006/relationships/image" Target="../media/image4674.png"/><Relationship Id="rId172" Type="http://schemas.openxmlformats.org/officeDocument/2006/relationships/customXml" Target="../ink/ink4774.xml"/><Relationship Id="rId193" Type="http://schemas.openxmlformats.org/officeDocument/2006/relationships/image" Target="../media/image4695.png"/><Relationship Id="rId207" Type="http://schemas.openxmlformats.org/officeDocument/2006/relationships/image" Target="../media/image4701.png"/><Relationship Id="rId228" Type="http://schemas.openxmlformats.org/officeDocument/2006/relationships/customXml" Target="../ink/ink4802.xml"/><Relationship Id="rId249" Type="http://schemas.openxmlformats.org/officeDocument/2006/relationships/image" Target="../media/image4722.png"/><Relationship Id="rId13" Type="http://schemas.openxmlformats.org/officeDocument/2006/relationships/image" Target="../media/image4605.png"/><Relationship Id="rId109" Type="http://schemas.openxmlformats.org/officeDocument/2006/relationships/image" Target="../media/image4653.png"/><Relationship Id="rId260" Type="http://schemas.openxmlformats.org/officeDocument/2006/relationships/customXml" Target="../ink/ink4818.xml"/><Relationship Id="rId281" Type="http://schemas.openxmlformats.org/officeDocument/2006/relationships/image" Target="../media/image4738.png"/><Relationship Id="rId34" Type="http://schemas.openxmlformats.org/officeDocument/2006/relationships/customXml" Target="../ink/ink4705.xml"/><Relationship Id="rId55" Type="http://schemas.openxmlformats.org/officeDocument/2006/relationships/image" Target="../media/image4626.png"/><Relationship Id="rId76" Type="http://schemas.openxmlformats.org/officeDocument/2006/relationships/customXml" Target="../ink/ink4726.xml"/><Relationship Id="rId97" Type="http://schemas.openxmlformats.org/officeDocument/2006/relationships/image" Target="../media/image4647.png"/><Relationship Id="rId120" Type="http://schemas.openxmlformats.org/officeDocument/2006/relationships/customXml" Target="../ink/ink4748.xml"/><Relationship Id="rId141" Type="http://schemas.openxmlformats.org/officeDocument/2006/relationships/image" Target="../media/image4669.png"/><Relationship Id="rId7" Type="http://schemas.openxmlformats.org/officeDocument/2006/relationships/image" Target="../media/image4602.png"/><Relationship Id="rId162" Type="http://schemas.openxmlformats.org/officeDocument/2006/relationships/customXml" Target="../ink/ink4769.xml"/><Relationship Id="rId183" Type="http://schemas.openxmlformats.org/officeDocument/2006/relationships/image" Target="../media/image4690.png"/><Relationship Id="rId218" Type="http://schemas.openxmlformats.org/officeDocument/2006/relationships/customXml" Target="../ink/ink4797.xml"/><Relationship Id="rId239" Type="http://schemas.openxmlformats.org/officeDocument/2006/relationships/image" Target="../media/image4717.png"/><Relationship Id="rId250" Type="http://schemas.openxmlformats.org/officeDocument/2006/relationships/customXml" Target="../ink/ink4813.xml"/><Relationship Id="rId271" Type="http://schemas.openxmlformats.org/officeDocument/2006/relationships/image" Target="../media/image4733.png"/><Relationship Id="rId24" Type="http://schemas.openxmlformats.org/officeDocument/2006/relationships/customXml" Target="../ink/ink4700.xml"/><Relationship Id="rId45" Type="http://schemas.openxmlformats.org/officeDocument/2006/relationships/image" Target="../media/image4621.png"/><Relationship Id="rId66" Type="http://schemas.openxmlformats.org/officeDocument/2006/relationships/customXml" Target="../ink/ink4721.xml"/><Relationship Id="rId87" Type="http://schemas.openxmlformats.org/officeDocument/2006/relationships/image" Target="../media/image4642.png"/><Relationship Id="rId110" Type="http://schemas.openxmlformats.org/officeDocument/2006/relationships/customXml" Target="../ink/ink4743.xml"/><Relationship Id="rId131" Type="http://schemas.openxmlformats.org/officeDocument/2006/relationships/image" Target="../media/image4664.png"/><Relationship Id="rId152" Type="http://schemas.openxmlformats.org/officeDocument/2006/relationships/customXml" Target="../ink/ink4764.xml"/><Relationship Id="rId173" Type="http://schemas.openxmlformats.org/officeDocument/2006/relationships/image" Target="../media/image4685.png"/><Relationship Id="rId194" Type="http://schemas.openxmlformats.org/officeDocument/2006/relationships/customXml" Target="../ink/ink4785.xml"/><Relationship Id="rId208" Type="http://schemas.openxmlformats.org/officeDocument/2006/relationships/customXml" Target="../ink/ink4792.xml"/><Relationship Id="rId229" Type="http://schemas.openxmlformats.org/officeDocument/2006/relationships/image" Target="../media/image4712.png"/><Relationship Id="rId240" Type="http://schemas.openxmlformats.org/officeDocument/2006/relationships/customXml" Target="../ink/ink4808.xml"/><Relationship Id="rId261" Type="http://schemas.openxmlformats.org/officeDocument/2006/relationships/image" Target="../media/image4728.png"/><Relationship Id="rId14" Type="http://schemas.openxmlformats.org/officeDocument/2006/relationships/customXml" Target="../ink/ink4695.xml"/><Relationship Id="rId35" Type="http://schemas.openxmlformats.org/officeDocument/2006/relationships/image" Target="../media/image4616.png"/><Relationship Id="rId56" Type="http://schemas.openxmlformats.org/officeDocument/2006/relationships/customXml" Target="../ink/ink4716.xml"/><Relationship Id="rId77" Type="http://schemas.openxmlformats.org/officeDocument/2006/relationships/image" Target="../media/image4637.png"/><Relationship Id="rId100" Type="http://schemas.openxmlformats.org/officeDocument/2006/relationships/customXml" Target="../ink/ink4738.xml"/><Relationship Id="rId8" Type="http://schemas.openxmlformats.org/officeDocument/2006/relationships/customXml" Target="../ink/ink4692.xml"/><Relationship Id="rId98" Type="http://schemas.openxmlformats.org/officeDocument/2006/relationships/customXml" Target="../ink/ink4737.xml"/><Relationship Id="rId121" Type="http://schemas.openxmlformats.org/officeDocument/2006/relationships/image" Target="../media/image4659.png"/><Relationship Id="rId142" Type="http://schemas.openxmlformats.org/officeDocument/2006/relationships/customXml" Target="../ink/ink4759.xml"/><Relationship Id="rId163" Type="http://schemas.openxmlformats.org/officeDocument/2006/relationships/image" Target="../media/image4680.png"/><Relationship Id="rId184" Type="http://schemas.openxmlformats.org/officeDocument/2006/relationships/customXml" Target="../ink/ink4780.xml"/><Relationship Id="rId219" Type="http://schemas.openxmlformats.org/officeDocument/2006/relationships/image" Target="../media/image4707.png"/><Relationship Id="rId230" Type="http://schemas.openxmlformats.org/officeDocument/2006/relationships/customXml" Target="../ink/ink4803.xml"/><Relationship Id="rId251" Type="http://schemas.openxmlformats.org/officeDocument/2006/relationships/image" Target="../media/image4723.png"/><Relationship Id="rId25" Type="http://schemas.openxmlformats.org/officeDocument/2006/relationships/image" Target="../media/image4611.png"/><Relationship Id="rId46" Type="http://schemas.openxmlformats.org/officeDocument/2006/relationships/customXml" Target="../ink/ink4711.xml"/><Relationship Id="rId67" Type="http://schemas.openxmlformats.org/officeDocument/2006/relationships/image" Target="../media/image4632.png"/><Relationship Id="rId272" Type="http://schemas.openxmlformats.org/officeDocument/2006/relationships/customXml" Target="../ink/ink4824.xml"/><Relationship Id="rId88" Type="http://schemas.openxmlformats.org/officeDocument/2006/relationships/customXml" Target="../ink/ink4732.xml"/><Relationship Id="rId111" Type="http://schemas.openxmlformats.org/officeDocument/2006/relationships/image" Target="../media/image4654.png"/><Relationship Id="rId132" Type="http://schemas.openxmlformats.org/officeDocument/2006/relationships/customXml" Target="../ink/ink4754.xml"/><Relationship Id="rId153" Type="http://schemas.openxmlformats.org/officeDocument/2006/relationships/image" Target="../media/image4675.png"/><Relationship Id="rId174" Type="http://schemas.openxmlformats.org/officeDocument/2006/relationships/customXml" Target="../ink/ink4775.xml"/><Relationship Id="rId195" Type="http://schemas.openxmlformats.org/officeDocument/2006/relationships/image" Target="../media/image4696.png"/><Relationship Id="rId209" Type="http://schemas.openxmlformats.org/officeDocument/2006/relationships/image" Target="../media/image4702.png"/><Relationship Id="rId220" Type="http://schemas.openxmlformats.org/officeDocument/2006/relationships/customXml" Target="../ink/ink4798.xml"/><Relationship Id="rId241" Type="http://schemas.openxmlformats.org/officeDocument/2006/relationships/image" Target="../media/image4718.png"/><Relationship Id="rId15" Type="http://schemas.openxmlformats.org/officeDocument/2006/relationships/image" Target="../media/image4606.png"/><Relationship Id="rId36" Type="http://schemas.openxmlformats.org/officeDocument/2006/relationships/customXml" Target="../ink/ink4706.xml"/><Relationship Id="rId57" Type="http://schemas.openxmlformats.org/officeDocument/2006/relationships/image" Target="../media/image4627.png"/><Relationship Id="rId262" Type="http://schemas.openxmlformats.org/officeDocument/2006/relationships/customXml" Target="../ink/ink4819.xml"/><Relationship Id="rId78" Type="http://schemas.openxmlformats.org/officeDocument/2006/relationships/customXml" Target="../ink/ink4727.xml"/><Relationship Id="rId99" Type="http://schemas.openxmlformats.org/officeDocument/2006/relationships/image" Target="../media/image4648.png"/><Relationship Id="rId101" Type="http://schemas.openxmlformats.org/officeDocument/2006/relationships/image" Target="../media/image4649.png"/><Relationship Id="rId122" Type="http://schemas.openxmlformats.org/officeDocument/2006/relationships/customXml" Target="../ink/ink4749.xml"/><Relationship Id="rId143" Type="http://schemas.openxmlformats.org/officeDocument/2006/relationships/image" Target="../media/image4670.png"/><Relationship Id="rId164" Type="http://schemas.openxmlformats.org/officeDocument/2006/relationships/customXml" Target="../ink/ink4770.xml"/><Relationship Id="rId185" Type="http://schemas.openxmlformats.org/officeDocument/2006/relationships/image" Target="../media/image4691.png"/><Relationship Id="rId9" Type="http://schemas.openxmlformats.org/officeDocument/2006/relationships/image" Target="../media/image4603.png"/><Relationship Id="rId210" Type="http://schemas.openxmlformats.org/officeDocument/2006/relationships/customXml" Target="../ink/ink4793.xml"/><Relationship Id="rId26" Type="http://schemas.openxmlformats.org/officeDocument/2006/relationships/customXml" Target="../ink/ink4701.xml"/><Relationship Id="rId231" Type="http://schemas.openxmlformats.org/officeDocument/2006/relationships/image" Target="../media/image4713.png"/><Relationship Id="rId252" Type="http://schemas.openxmlformats.org/officeDocument/2006/relationships/customXml" Target="../ink/ink4814.xml"/><Relationship Id="rId273" Type="http://schemas.openxmlformats.org/officeDocument/2006/relationships/image" Target="../media/image4734.png"/><Relationship Id="rId47" Type="http://schemas.openxmlformats.org/officeDocument/2006/relationships/image" Target="../media/image4622.png"/><Relationship Id="rId68" Type="http://schemas.openxmlformats.org/officeDocument/2006/relationships/customXml" Target="../ink/ink4722.xml"/><Relationship Id="rId89" Type="http://schemas.openxmlformats.org/officeDocument/2006/relationships/image" Target="../media/image4643.png"/><Relationship Id="rId112" Type="http://schemas.openxmlformats.org/officeDocument/2006/relationships/customXml" Target="../ink/ink4744.xml"/><Relationship Id="rId133" Type="http://schemas.openxmlformats.org/officeDocument/2006/relationships/image" Target="../media/image4665.png"/><Relationship Id="rId154" Type="http://schemas.openxmlformats.org/officeDocument/2006/relationships/customXml" Target="../ink/ink4765.xml"/><Relationship Id="rId175" Type="http://schemas.openxmlformats.org/officeDocument/2006/relationships/image" Target="../media/image4686.png"/><Relationship Id="rId196" Type="http://schemas.openxmlformats.org/officeDocument/2006/relationships/customXml" Target="../ink/ink4786.xml"/><Relationship Id="rId200" Type="http://schemas.openxmlformats.org/officeDocument/2006/relationships/customXml" Target="../ink/ink4788.xml"/><Relationship Id="rId16" Type="http://schemas.openxmlformats.org/officeDocument/2006/relationships/customXml" Target="../ink/ink4696.xml"/><Relationship Id="rId221" Type="http://schemas.openxmlformats.org/officeDocument/2006/relationships/image" Target="../media/image4708.png"/><Relationship Id="rId242" Type="http://schemas.openxmlformats.org/officeDocument/2006/relationships/customXml" Target="../ink/ink4809.xml"/><Relationship Id="rId263" Type="http://schemas.openxmlformats.org/officeDocument/2006/relationships/image" Target="../media/image4729.png"/><Relationship Id="rId37" Type="http://schemas.openxmlformats.org/officeDocument/2006/relationships/image" Target="../media/image4617.png"/><Relationship Id="rId58" Type="http://schemas.openxmlformats.org/officeDocument/2006/relationships/customXml" Target="../ink/ink4717.xml"/><Relationship Id="rId79" Type="http://schemas.openxmlformats.org/officeDocument/2006/relationships/image" Target="../media/image4638.png"/><Relationship Id="rId102" Type="http://schemas.openxmlformats.org/officeDocument/2006/relationships/customXml" Target="../ink/ink4739.xml"/><Relationship Id="rId123" Type="http://schemas.openxmlformats.org/officeDocument/2006/relationships/image" Target="../media/image4660.png"/><Relationship Id="rId144" Type="http://schemas.openxmlformats.org/officeDocument/2006/relationships/customXml" Target="../ink/ink4760.xml"/><Relationship Id="rId90" Type="http://schemas.openxmlformats.org/officeDocument/2006/relationships/customXml" Target="../ink/ink4733.xml"/><Relationship Id="rId165" Type="http://schemas.openxmlformats.org/officeDocument/2006/relationships/image" Target="../media/image4681.png"/><Relationship Id="rId186" Type="http://schemas.openxmlformats.org/officeDocument/2006/relationships/customXml" Target="../ink/ink4781.xml"/><Relationship Id="rId211" Type="http://schemas.openxmlformats.org/officeDocument/2006/relationships/image" Target="../media/image4703.png"/><Relationship Id="rId232" Type="http://schemas.openxmlformats.org/officeDocument/2006/relationships/customXml" Target="../ink/ink4804.xml"/><Relationship Id="rId253" Type="http://schemas.openxmlformats.org/officeDocument/2006/relationships/image" Target="../media/image4724.png"/><Relationship Id="rId274" Type="http://schemas.openxmlformats.org/officeDocument/2006/relationships/customXml" Target="../ink/ink4825.xml"/><Relationship Id="rId27" Type="http://schemas.openxmlformats.org/officeDocument/2006/relationships/image" Target="../media/image4612.png"/><Relationship Id="rId48" Type="http://schemas.openxmlformats.org/officeDocument/2006/relationships/customXml" Target="../ink/ink4712.xml"/><Relationship Id="rId69" Type="http://schemas.openxmlformats.org/officeDocument/2006/relationships/image" Target="../media/image4633.png"/><Relationship Id="rId113" Type="http://schemas.openxmlformats.org/officeDocument/2006/relationships/image" Target="../media/image4655.png"/><Relationship Id="rId134" Type="http://schemas.openxmlformats.org/officeDocument/2006/relationships/customXml" Target="../ink/ink4755.xml"/><Relationship Id="rId80" Type="http://schemas.openxmlformats.org/officeDocument/2006/relationships/customXml" Target="../ink/ink4728.xml"/><Relationship Id="rId155" Type="http://schemas.openxmlformats.org/officeDocument/2006/relationships/image" Target="../media/image4676.png"/><Relationship Id="rId176" Type="http://schemas.openxmlformats.org/officeDocument/2006/relationships/customXml" Target="../ink/ink4776.xml"/><Relationship Id="rId197" Type="http://schemas.openxmlformats.org/officeDocument/2006/relationships/image" Target="../media/image166.png"/><Relationship Id="rId201" Type="http://schemas.openxmlformats.org/officeDocument/2006/relationships/image" Target="../media/image4698.png"/><Relationship Id="rId222" Type="http://schemas.openxmlformats.org/officeDocument/2006/relationships/customXml" Target="../ink/ink4799.xml"/><Relationship Id="rId243" Type="http://schemas.openxmlformats.org/officeDocument/2006/relationships/image" Target="../media/image4719.png"/><Relationship Id="rId264" Type="http://schemas.openxmlformats.org/officeDocument/2006/relationships/customXml" Target="../ink/ink4820.xml"/><Relationship Id="rId17" Type="http://schemas.openxmlformats.org/officeDocument/2006/relationships/image" Target="../media/image4607.png"/><Relationship Id="rId38" Type="http://schemas.openxmlformats.org/officeDocument/2006/relationships/customXml" Target="../ink/ink4707.xml"/><Relationship Id="rId59" Type="http://schemas.openxmlformats.org/officeDocument/2006/relationships/image" Target="../media/image4628.png"/><Relationship Id="rId103" Type="http://schemas.openxmlformats.org/officeDocument/2006/relationships/image" Target="../media/image4650.png"/><Relationship Id="rId124" Type="http://schemas.openxmlformats.org/officeDocument/2006/relationships/customXml" Target="../ink/ink4750.xml"/><Relationship Id="rId70" Type="http://schemas.openxmlformats.org/officeDocument/2006/relationships/customXml" Target="../ink/ink4723.xml"/><Relationship Id="rId91" Type="http://schemas.openxmlformats.org/officeDocument/2006/relationships/image" Target="../media/image4644.png"/><Relationship Id="rId145" Type="http://schemas.openxmlformats.org/officeDocument/2006/relationships/image" Target="../media/image4671.png"/><Relationship Id="rId166" Type="http://schemas.openxmlformats.org/officeDocument/2006/relationships/customXml" Target="../ink/ink4771.xml"/><Relationship Id="rId187" Type="http://schemas.openxmlformats.org/officeDocument/2006/relationships/image" Target="../media/image4692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794.xml"/><Relationship Id="rId233" Type="http://schemas.openxmlformats.org/officeDocument/2006/relationships/image" Target="../media/image4714.png"/><Relationship Id="rId254" Type="http://schemas.openxmlformats.org/officeDocument/2006/relationships/customXml" Target="../ink/ink4815.xml"/><Relationship Id="rId28" Type="http://schemas.openxmlformats.org/officeDocument/2006/relationships/customXml" Target="../ink/ink4702.xml"/><Relationship Id="rId49" Type="http://schemas.openxmlformats.org/officeDocument/2006/relationships/image" Target="../media/image4623.png"/><Relationship Id="rId114" Type="http://schemas.openxmlformats.org/officeDocument/2006/relationships/customXml" Target="../ink/ink4745.xml"/><Relationship Id="rId275" Type="http://schemas.openxmlformats.org/officeDocument/2006/relationships/image" Target="../media/image4735.png"/><Relationship Id="rId60" Type="http://schemas.openxmlformats.org/officeDocument/2006/relationships/customXml" Target="../ink/ink4718.xml"/><Relationship Id="rId81" Type="http://schemas.openxmlformats.org/officeDocument/2006/relationships/image" Target="../media/image4639.png"/><Relationship Id="rId135" Type="http://schemas.openxmlformats.org/officeDocument/2006/relationships/image" Target="../media/image4666.png"/><Relationship Id="rId156" Type="http://schemas.openxmlformats.org/officeDocument/2006/relationships/customXml" Target="../ink/ink4766.xml"/><Relationship Id="rId177" Type="http://schemas.openxmlformats.org/officeDocument/2006/relationships/image" Target="../media/image4687.png"/><Relationship Id="rId198" Type="http://schemas.openxmlformats.org/officeDocument/2006/relationships/customXml" Target="../ink/ink4787.xml"/><Relationship Id="rId202" Type="http://schemas.openxmlformats.org/officeDocument/2006/relationships/customXml" Target="../ink/ink4789.xml"/><Relationship Id="rId223" Type="http://schemas.openxmlformats.org/officeDocument/2006/relationships/image" Target="../media/image4709.png"/><Relationship Id="rId244" Type="http://schemas.openxmlformats.org/officeDocument/2006/relationships/customXml" Target="../ink/ink4810.xml"/><Relationship Id="rId18" Type="http://schemas.openxmlformats.org/officeDocument/2006/relationships/customXml" Target="../ink/ink4697.xml"/><Relationship Id="rId39" Type="http://schemas.openxmlformats.org/officeDocument/2006/relationships/image" Target="../media/image4618.png"/><Relationship Id="rId265" Type="http://schemas.openxmlformats.org/officeDocument/2006/relationships/image" Target="../media/image4730.png"/><Relationship Id="rId50" Type="http://schemas.openxmlformats.org/officeDocument/2006/relationships/customXml" Target="../ink/ink4713.xml"/><Relationship Id="rId104" Type="http://schemas.openxmlformats.org/officeDocument/2006/relationships/customXml" Target="../ink/ink4740.xml"/><Relationship Id="rId125" Type="http://schemas.openxmlformats.org/officeDocument/2006/relationships/image" Target="../media/image4661.png"/><Relationship Id="rId146" Type="http://schemas.openxmlformats.org/officeDocument/2006/relationships/customXml" Target="../ink/ink4761.xml"/><Relationship Id="rId167" Type="http://schemas.openxmlformats.org/officeDocument/2006/relationships/image" Target="../media/image4682.png"/><Relationship Id="rId188" Type="http://schemas.openxmlformats.org/officeDocument/2006/relationships/customXml" Target="../ink/ink4782.xml"/><Relationship Id="rId71" Type="http://schemas.openxmlformats.org/officeDocument/2006/relationships/image" Target="../media/image4634.png"/><Relationship Id="rId92" Type="http://schemas.openxmlformats.org/officeDocument/2006/relationships/customXml" Target="../ink/ink4734.xml"/><Relationship Id="rId213" Type="http://schemas.openxmlformats.org/officeDocument/2006/relationships/image" Target="../media/image4704.png"/><Relationship Id="rId234" Type="http://schemas.openxmlformats.org/officeDocument/2006/relationships/customXml" Target="../ink/ink4805.xml"/><Relationship Id="rId2" Type="http://schemas.openxmlformats.org/officeDocument/2006/relationships/customXml" Target="../ink/ink4689.xml"/><Relationship Id="rId29" Type="http://schemas.openxmlformats.org/officeDocument/2006/relationships/image" Target="../media/image4613.png"/><Relationship Id="rId255" Type="http://schemas.openxmlformats.org/officeDocument/2006/relationships/image" Target="../media/image4725.png"/><Relationship Id="rId276" Type="http://schemas.openxmlformats.org/officeDocument/2006/relationships/customXml" Target="../ink/ink4826.xml"/><Relationship Id="rId40" Type="http://schemas.openxmlformats.org/officeDocument/2006/relationships/customXml" Target="../ink/ink4708.xml"/><Relationship Id="rId115" Type="http://schemas.openxmlformats.org/officeDocument/2006/relationships/image" Target="../media/image4656.png"/><Relationship Id="rId136" Type="http://schemas.openxmlformats.org/officeDocument/2006/relationships/customXml" Target="../ink/ink4756.xml"/><Relationship Id="rId157" Type="http://schemas.openxmlformats.org/officeDocument/2006/relationships/image" Target="../media/image4677.png"/><Relationship Id="rId178" Type="http://schemas.openxmlformats.org/officeDocument/2006/relationships/customXml" Target="../ink/ink4777.xml"/><Relationship Id="rId61" Type="http://schemas.openxmlformats.org/officeDocument/2006/relationships/image" Target="../media/image4629.png"/><Relationship Id="rId82" Type="http://schemas.openxmlformats.org/officeDocument/2006/relationships/customXml" Target="../ink/ink4729.xml"/><Relationship Id="rId199" Type="http://schemas.openxmlformats.org/officeDocument/2006/relationships/image" Target="../media/image4697.png"/><Relationship Id="rId203" Type="http://schemas.openxmlformats.org/officeDocument/2006/relationships/image" Target="../media/image4699.png"/><Relationship Id="rId19" Type="http://schemas.openxmlformats.org/officeDocument/2006/relationships/image" Target="../media/image4608.png"/><Relationship Id="rId224" Type="http://schemas.openxmlformats.org/officeDocument/2006/relationships/customXml" Target="../ink/ink4800.xml"/><Relationship Id="rId245" Type="http://schemas.openxmlformats.org/officeDocument/2006/relationships/image" Target="../media/image4720.png"/><Relationship Id="rId266" Type="http://schemas.openxmlformats.org/officeDocument/2006/relationships/customXml" Target="../ink/ink4821.xml"/><Relationship Id="rId30" Type="http://schemas.openxmlformats.org/officeDocument/2006/relationships/customXml" Target="../ink/ink4703.xml"/><Relationship Id="rId105" Type="http://schemas.openxmlformats.org/officeDocument/2006/relationships/image" Target="../media/image4651.png"/><Relationship Id="rId126" Type="http://schemas.openxmlformats.org/officeDocument/2006/relationships/customXml" Target="../ink/ink4751.xml"/><Relationship Id="rId147" Type="http://schemas.openxmlformats.org/officeDocument/2006/relationships/image" Target="../media/image4672.png"/><Relationship Id="rId168" Type="http://schemas.openxmlformats.org/officeDocument/2006/relationships/customXml" Target="../ink/ink4772.xml"/><Relationship Id="rId51" Type="http://schemas.openxmlformats.org/officeDocument/2006/relationships/image" Target="../media/image4624.png"/><Relationship Id="rId72" Type="http://schemas.openxmlformats.org/officeDocument/2006/relationships/customXml" Target="../ink/ink4724.xml"/><Relationship Id="rId93" Type="http://schemas.openxmlformats.org/officeDocument/2006/relationships/image" Target="../media/image4645.png"/><Relationship Id="rId189" Type="http://schemas.openxmlformats.org/officeDocument/2006/relationships/image" Target="../media/image4693.png"/><Relationship Id="rId3" Type="http://schemas.openxmlformats.org/officeDocument/2006/relationships/image" Target="../media/image4600.png"/><Relationship Id="rId214" Type="http://schemas.openxmlformats.org/officeDocument/2006/relationships/customXml" Target="../ink/ink4795.xml"/><Relationship Id="rId235" Type="http://schemas.openxmlformats.org/officeDocument/2006/relationships/image" Target="../media/image4715.png"/><Relationship Id="rId256" Type="http://schemas.openxmlformats.org/officeDocument/2006/relationships/customXml" Target="../ink/ink4816.xml"/><Relationship Id="rId277" Type="http://schemas.openxmlformats.org/officeDocument/2006/relationships/image" Target="../media/image4736.png"/><Relationship Id="rId116" Type="http://schemas.openxmlformats.org/officeDocument/2006/relationships/customXml" Target="../ink/ink4746.xml"/><Relationship Id="rId137" Type="http://schemas.openxmlformats.org/officeDocument/2006/relationships/image" Target="../media/image4667.png"/><Relationship Id="rId158" Type="http://schemas.openxmlformats.org/officeDocument/2006/relationships/customXml" Target="../ink/ink4767.xml"/><Relationship Id="rId20" Type="http://schemas.openxmlformats.org/officeDocument/2006/relationships/customXml" Target="../ink/ink4698.xml"/><Relationship Id="rId41" Type="http://schemas.openxmlformats.org/officeDocument/2006/relationships/image" Target="../media/image4619.png"/><Relationship Id="rId62" Type="http://schemas.openxmlformats.org/officeDocument/2006/relationships/customXml" Target="../ink/ink4719.xml"/><Relationship Id="rId83" Type="http://schemas.openxmlformats.org/officeDocument/2006/relationships/image" Target="../media/image4640.png"/><Relationship Id="rId179" Type="http://schemas.openxmlformats.org/officeDocument/2006/relationships/image" Target="../media/image4688.png"/><Relationship Id="rId190" Type="http://schemas.openxmlformats.org/officeDocument/2006/relationships/customXml" Target="../ink/ink4783.xml"/><Relationship Id="rId204" Type="http://schemas.openxmlformats.org/officeDocument/2006/relationships/customXml" Target="../ink/ink4790.xml"/><Relationship Id="rId225" Type="http://schemas.openxmlformats.org/officeDocument/2006/relationships/image" Target="../media/image4710.png"/><Relationship Id="rId246" Type="http://schemas.openxmlformats.org/officeDocument/2006/relationships/customXml" Target="../ink/ink4811.xml"/><Relationship Id="rId267" Type="http://schemas.openxmlformats.org/officeDocument/2006/relationships/image" Target="../media/image4731.png"/><Relationship Id="rId106" Type="http://schemas.openxmlformats.org/officeDocument/2006/relationships/customXml" Target="../ink/ink4741.xml"/><Relationship Id="rId127" Type="http://schemas.openxmlformats.org/officeDocument/2006/relationships/image" Target="../media/image4662.png"/><Relationship Id="rId10" Type="http://schemas.openxmlformats.org/officeDocument/2006/relationships/customXml" Target="../ink/ink4693.xml"/><Relationship Id="rId31" Type="http://schemas.openxmlformats.org/officeDocument/2006/relationships/image" Target="../media/image4614.png"/><Relationship Id="rId52" Type="http://schemas.openxmlformats.org/officeDocument/2006/relationships/customXml" Target="../ink/ink4714.xml"/><Relationship Id="rId73" Type="http://schemas.openxmlformats.org/officeDocument/2006/relationships/image" Target="../media/image4635.png"/><Relationship Id="rId94" Type="http://schemas.openxmlformats.org/officeDocument/2006/relationships/customXml" Target="../ink/ink4735.xml"/><Relationship Id="rId148" Type="http://schemas.openxmlformats.org/officeDocument/2006/relationships/customXml" Target="../ink/ink4762.xml"/><Relationship Id="rId169" Type="http://schemas.openxmlformats.org/officeDocument/2006/relationships/image" Target="../media/image4683.png"/><Relationship Id="rId4" Type="http://schemas.openxmlformats.org/officeDocument/2006/relationships/customXml" Target="../ink/ink4690.xml"/><Relationship Id="rId180" Type="http://schemas.openxmlformats.org/officeDocument/2006/relationships/customXml" Target="../ink/ink4778.xml"/><Relationship Id="rId215" Type="http://schemas.openxmlformats.org/officeDocument/2006/relationships/image" Target="../media/image4705.png"/><Relationship Id="rId236" Type="http://schemas.openxmlformats.org/officeDocument/2006/relationships/customXml" Target="../ink/ink4806.xml"/><Relationship Id="rId257" Type="http://schemas.openxmlformats.org/officeDocument/2006/relationships/image" Target="../media/image4726.png"/><Relationship Id="rId278" Type="http://schemas.openxmlformats.org/officeDocument/2006/relationships/customXml" Target="../ink/ink4827.xml"/><Relationship Id="rId42" Type="http://schemas.openxmlformats.org/officeDocument/2006/relationships/customXml" Target="../ink/ink4709.xml"/><Relationship Id="rId84" Type="http://schemas.openxmlformats.org/officeDocument/2006/relationships/customXml" Target="../ink/ink4730.xml"/><Relationship Id="rId138" Type="http://schemas.openxmlformats.org/officeDocument/2006/relationships/customXml" Target="../ink/ink4757.xml"/><Relationship Id="rId191" Type="http://schemas.openxmlformats.org/officeDocument/2006/relationships/image" Target="../media/image4694.png"/><Relationship Id="rId205" Type="http://schemas.openxmlformats.org/officeDocument/2006/relationships/image" Target="../media/image4700.png"/><Relationship Id="rId247" Type="http://schemas.openxmlformats.org/officeDocument/2006/relationships/image" Target="../media/image4721.png"/><Relationship Id="rId107" Type="http://schemas.openxmlformats.org/officeDocument/2006/relationships/image" Target="../media/image4652.png"/><Relationship Id="rId11" Type="http://schemas.openxmlformats.org/officeDocument/2006/relationships/image" Target="../media/image4604.png"/><Relationship Id="rId53" Type="http://schemas.openxmlformats.org/officeDocument/2006/relationships/image" Target="../media/image4625.png"/><Relationship Id="rId149" Type="http://schemas.openxmlformats.org/officeDocument/2006/relationships/image" Target="../media/image4673.png"/><Relationship Id="rId95" Type="http://schemas.openxmlformats.org/officeDocument/2006/relationships/image" Target="../media/image4646.png"/><Relationship Id="rId160" Type="http://schemas.openxmlformats.org/officeDocument/2006/relationships/customXml" Target="../ink/ink4768.xml"/><Relationship Id="rId216" Type="http://schemas.openxmlformats.org/officeDocument/2006/relationships/customXml" Target="../ink/ink4796.xml"/><Relationship Id="rId258" Type="http://schemas.openxmlformats.org/officeDocument/2006/relationships/customXml" Target="../ink/ink4817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796.png"/><Relationship Id="rId299" Type="http://schemas.openxmlformats.org/officeDocument/2006/relationships/image" Target="../media/image4887.png"/><Relationship Id="rId21" Type="http://schemas.openxmlformats.org/officeDocument/2006/relationships/image" Target="../media/image4748.png"/><Relationship Id="rId63" Type="http://schemas.openxmlformats.org/officeDocument/2006/relationships/image" Target="../media/image4769.png"/><Relationship Id="rId159" Type="http://schemas.openxmlformats.org/officeDocument/2006/relationships/image" Target="../media/image4817.png"/><Relationship Id="rId324" Type="http://schemas.openxmlformats.org/officeDocument/2006/relationships/customXml" Target="../ink/ink4990.xml"/><Relationship Id="rId366" Type="http://schemas.openxmlformats.org/officeDocument/2006/relationships/customXml" Target="../ink/ink5011.xml"/><Relationship Id="rId170" Type="http://schemas.openxmlformats.org/officeDocument/2006/relationships/customXml" Target="../ink/ink4913.xml"/><Relationship Id="rId226" Type="http://schemas.openxmlformats.org/officeDocument/2006/relationships/customXml" Target="../ink/ink4941.xml"/><Relationship Id="rId433" Type="http://schemas.openxmlformats.org/officeDocument/2006/relationships/image" Target="../media/image4954.png"/><Relationship Id="rId268" Type="http://schemas.openxmlformats.org/officeDocument/2006/relationships/customXml" Target="../ink/ink4962.xml"/><Relationship Id="rId475" Type="http://schemas.openxmlformats.org/officeDocument/2006/relationships/image" Target="../media/image4975.png"/><Relationship Id="rId32" Type="http://schemas.openxmlformats.org/officeDocument/2006/relationships/customXml" Target="../ink/ink4844.xml"/><Relationship Id="rId74" Type="http://schemas.openxmlformats.org/officeDocument/2006/relationships/customXml" Target="../ink/ink4865.xml"/><Relationship Id="rId128" Type="http://schemas.openxmlformats.org/officeDocument/2006/relationships/customXml" Target="../ink/ink4892.xml"/><Relationship Id="rId335" Type="http://schemas.openxmlformats.org/officeDocument/2006/relationships/image" Target="../media/image4905.png"/><Relationship Id="rId377" Type="http://schemas.openxmlformats.org/officeDocument/2006/relationships/image" Target="../media/image4926.png"/><Relationship Id="rId5" Type="http://schemas.openxmlformats.org/officeDocument/2006/relationships/image" Target="../media/image4740.png"/><Relationship Id="rId181" Type="http://schemas.openxmlformats.org/officeDocument/2006/relationships/image" Target="../media/image4828.png"/><Relationship Id="rId237" Type="http://schemas.openxmlformats.org/officeDocument/2006/relationships/image" Target="../media/image4856.png"/><Relationship Id="rId402" Type="http://schemas.openxmlformats.org/officeDocument/2006/relationships/customXml" Target="../ink/ink5029.xml"/><Relationship Id="rId279" Type="http://schemas.openxmlformats.org/officeDocument/2006/relationships/image" Target="../media/image4877.png"/><Relationship Id="rId444" Type="http://schemas.openxmlformats.org/officeDocument/2006/relationships/customXml" Target="../ink/ink5050.xml"/><Relationship Id="rId43" Type="http://schemas.openxmlformats.org/officeDocument/2006/relationships/image" Target="../media/image4759.png"/><Relationship Id="rId139" Type="http://schemas.openxmlformats.org/officeDocument/2006/relationships/image" Target="../media/image4807.png"/><Relationship Id="rId290" Type="http://schemas.openxmlformats.org/officeDocument/2006/relationships/customXml" Target="../ink/ink4973.xml"/><Relationship Id="rId304" Type="http://schemas.openxmlformats.org/officeDocument/2006/relationships/customXml" Target="../ink/ink4980.xml"/><Relationship Id="rId346" Type="http://schemas.openxmlformats.org/officeDocument/2006/relationships/customXml" Target="../ink/ink5001.xml"/><Relationship Id="rId388" Type="http://schemas.openxmlformats.org/officeDocument/2006/relationships/customXml" Target="../ink/ink5022.xml"/><Relationship Id="rId85" Type="http://schemas.openxmlformats.org/officeDocument/2006/relationships/image" Target="../media/image4780.png"/><Relationship Id="rId150" Type="http://schemas.openxmlformats.org/officeDocument/2006/relationships/customXml" Target="../ink/ink4903.xml"/><Relationship Id="rId192" Type="http://schemas.openxmlformats.org/officeDocument/2006/relationships/customXml" Target="../ink/ink4924.xml"/><Relationship Id="rId206" Type="http://schemas.openxmlformats.org/officeDocument/2006/relationships/customXml" Target="../ink/ink4931.xml"/><Relationship Id="rId413" Type="http://schemas.openxmlformats.org/officeDocument/2006/relationships/image" Target="../media/image4944.png"/><Relationship Id="rId248" Type="http://schemas.openxmlformats.org/officeDocument/2006/relationships/customXml" Target="../ink/ink4952.xml"/><Relationship Id="rId455" Type="http://schemas.openxmlformats.org/officeDocument/2006/relationships/image" Target="../media/image4965.png"/><Relationship Id="rId12" Type="http://schemas.openxmlformats.org/officeDocument/2006/relationships/customXml" Target="../ink/ink4834.xml"/><Relationship Id="rId108" Type="http://schemas.openxmlformats.org/officeDocument/2006/relationships/customXml" Target="../ink/ink4882.xml"/><Relationship Id="rId315" Type="http://schemas.openxmlformats.org/officeDocument/2006/relationships/image" Target="../media/image4895.png"/><Relationship Id="rId357" Type="http://schemas.openxmlformats.org/officeDocument/2006/relationships/image" Target="../media/image4916.png"/><Relationship Id="rId54" Type="http://schemas.openxmlformats.org/officeDocument/2006/relationships/customXml" Target="../ink/ink4855.xml"/><Relationship Id="rId96" Type="http://schemas.openxmlformats.org/officeDocument/2006/relationships/customXml" Target="../ink/ink4876.xml"/><Relationship Id="rId161" Type="http://schemas.openxmlformats.org/officeDocument/2006/relationships/image" Target="../media/image4818.png"/><Relationship Id="rId217" Type="http://schemas.openxmlformats.org/officeDocument/2006/relationships/image" Target="../media/image4846.png"/><Relationship Id="rId399" Type="http://schemas.openxmlformats.org/officeDocument/2006/relationships/image" Target="../media/image4937.png"/><Relationship Id="rId259" Type="http://schemas.openxmlformats.org/officeDocument/2006/relationships/image" Target="../media/image4867.png"/><Relationship Id="rId424" Type="http://schemas.openxmlformats.org/officeDocument/2006/relationships/customXml" Target="../ink/ink5040.xml"/><Relationship Id="rId466" Type="http://schemas.openxmlformats.org/officeDocument/2006/relationships/customXml" Target="../ink/ink5061.xml"/><Relationship Id="rId23" Type="http://schemas.openxmlformats.org/officeDocument/2006/relationships/image" Target="../media/image4749.png"/><Relationship Id="rId119" Type="http://schemas.openxmlformats.org/officeDocument/2006/relationships/image" Target="../media/image4797.png"/><Relationship Id="rId270" Type="http://schemas.openxmlformats.org/officeDocument/2006/relationships/customXml" Target="../ink/ink4963.xml"/><Relationship Id="rId326" Type="http://schemas.openxmlformats.org/officeDocument/2006/relationships/customXml" Target="../ink/ink4991.xml"/><Relationship Id="rId65" Type="http://schemas.openxmlformats.org/officeDocument/2006/relationships/image" Target="../media/image4770.png"/><Relationship Id="rId130" Type="http://schemas.openxmlformats.org/officeDocument/2006/relationships/customXml" Target="../ink/ink4893.xml"/><Relationship Id="rId368" Type="http://schemas.openxmlformats.org/officeDocument/2006/relationships/customXml" Target="../ink/ink5012.xml"/><Relationship Id="rId172" Type="http://schemas.openxmlformats.org/officeDocument/2006/relationships/customXml" Target="../ink/ink4914.xml"/><Relationship Id="rId228" Type="http://schemas.openxmlformats.org/officeDocument/2006/relationships/customXml" Target="../ink/ink4942.xml"/><Relationship Id="rId435" Type="http://schemas.openxmlformats.org/officeDocument/2006/relationships/image" Target="../media/image4955.png"/><Relationship Id="rId477" Type="http://schemas.openxmlformats.org/officeDocument/2006/relationships/image" Target="../media/image4976.png"/><Relationship Id="rId281" Type="http://schemas.openxmlformats.org/officeDocument/2006/relationships/image" Target="../media/image4878.png"/><Relationship Id="rId337" Type="http://schemas.openxmlformats.org/officeDocument/2006/relationships/image" Target="../media/image4906.png"/><Relationship Id="rId34" Type="http://schemas.openxmlformats.org/officeDocument/2006/relationships/customXml" Target="../ink/ink4845.xml"/><Relationship Id="rId76" Type="http://schemas.openxmlformats.org/officeDocument/2006/relationships/customXml" Target="../ink/ink4866.xml"/><Relationship Id="rId141" Type="http://schemas.openxmlformats.org/officeDocument/2006/relationships/image" Target="../media/image4808.png"/><Relationship Id="rId379" Type="http://schemas.openxmlformats.org/officeDocument/2006/relationships/image" Target="../media/image4927.png"/><Relationship Id="rId7" Type="http://schemas.openxmlformats.org/officeDocument/2006/relationships/image" Target="../media/image4741.png"/><Relationship Id="rId183" Type="http://schemas.openxmlformats.org/officeDocument/2006/relationships/image" Target="../media/image4829.png"/><Relationship Id="rId239" Type="http://schemas.openxmlformats.org/officeDocument/2006/relationships/image" Target="../media/image4857.png"/><Relationship Id="rId390" Type="http://schemas.openxmlformats.org/officeDocument/2006/relationships/customXml" Target="../ink/ink5023.xml"/><Relationship Id="rId404" Type="http://schemas.openxmlformats.org/officeDocument/2006/relationships/customXml" Target="../ink/ink5030.xml"/><Relationship Id="rId446" Type="http://schemas.openxmlformats.org/officeDocument/2006/relationships/customXml" Target="../ink/ink5051.xml"/><Relationship Id="rId250" Type="http://schemas.openxmlformats.org/officeDocument/2006/relationships/customXml" Target="../ink/ink4953.xml"/><Relationship Id="rId292" Type="http://schemas.openxmlformats.org/officeDocument/2006/relationships/customXml" Target="../ink/ink4974.xml"/><Relationship Id="rId306" Type="http://schemas.openxmlformats.org/officeDocument/2006/relationships/customXml" Target="../ink/ink4981.xml"/><Relationship Id="rId45" Type="http://schemas.openxmlformats.org/officeDocument/2006/relationships/image" Target="../media/image4760.png"/><Relationship Id="rId87" Type="http://schemas.openxmlformats.org/officeDocument/2006/relationships/image" Target="../media/image4781.png"/><Relationship Id="rId110" Type="http://schemas.openxmlformats.org/officeDocument/2006/relationships/customXml" Target="../ink/ink4883.xml"/><Relationship Id="rId348" Type="http://schemas.openxmlformats.org/officeDocument/2006/relationships/customXml" Target="../ink/ink5002.xml"/><Relationship Id="rId152" Type="http://schemas.openxmlformats.org/officeDocument/2006/relationships/customXml" Target="../ink/ink4904.xml"/><Relationship Id="rId194" Type="http://schemas.openxmlformats.org/officeDocument/2006/relationships/customXml" Target="../ink/ink4925.xml"/><Relationship Id="rId208" Type="http://schemas.openxmlformats.org/officeDocument/2006/relationships/customXml" Target="../ink/ink4932.xml"/><Relationship Id="rId415" Type="http://schemas.openxmlformats.org/officeDocument/2006/relationships/image" Target="../media/image4945.png"/><Relationship Id="rId457" Type="http://schemas.openxmlformats.org/officeDocument/2006/relationships/image" Target="../media/image4966.png"/><Relationship Id="rId261" Type="http://schemas.openxmlformats.org/officeDocument/2006/relationships/image" Target="../media/image4868.png"/><Relationship Id="rId14" Type="http://schemas.openxmlformats.org/officeDocument/2006/relationships/customXml" Target="../ink/ink4835.xml"/><Relationship Id="rId56" Type="http://schemas.openxmlformats.org/officeDocument/2006/relationships/customXml" Target="../ink/ink4856.xml"/><Relationship Id="rId317" Type="http://schemas.openxmlformats.org/officeDocument/2006/relationships/image" Target="../media/image4896.png"/><Relationship Id="rId359" Type="http://schemas.openxmlformats.org/officeDocument/2006/relationships/image" Target="../media/image4917.png"/><Relationship Id="rId98" Type="http://schemas.openxmlformats.org/officeDocument/2006/relationships/customXml" Target="../ink/ink4877.xml"/><Relationship Id="rId121" Type="http://schemas.openxmlformats.org/officeDocument/2006/relationships/image" Target="../media/image4798.png"/><Relationship Id="rId163" Type="http://schemas.openxmlformats.org/officeDocument/2006/relationships/image" Target="../media/image4819.png"/><Relationship Id="rId219" Type="http://schemas.openxmlformats.org/officeDocument/2006/relationships/image" Target="../media/image4847.png"/><Relationship Id="rId370" Type="http://schemas.openxmlformats.org/officeDocument/2006/relationships/customXml" Target="../ink/ink5013.xml"/><Relationship Id="rId426" Type="http://schemas.openxmlformats.org/officeDocument/2006/relationships/customXml" Target="../ink/ink5041.xml"/><Relationship Id="rId230" Type="http://schemas.openxmlformats.org/officeDocument/2006/relationships/customXml" Target="../ink/ink4943.xml"/><Relationship Id="rId468" Type="http://schemas.openxmlformats.org/officeDocument/2006/relationships/customXml" Target="../ink/ink5062.xml"/><Relationship Id="rId25" Type="http://schemas.openxmlformats.org/officeDocument/2006/relationships/image" Target="../media/image4750.png"/><Relationship Id="rId67" Type="http://schemas.openxmlformats.org/officeDocument/2006/relationships/image" Target="../media/image4771.png"/><Relationship Id="rId272" Type="http://schemas.openxmlformats.org/officeDocument/2006/relationships/customXml" Target="../ink/ink4964.xml"/><Relationship Id="rId328" Type="http://schemas.openxmlformats.org/officeDocument/2006/relationships/customXml" Target="../ink/ink4992.xml"/><Relationship Id="rId132" Type="http://schemas.openxmlformats.org/officeDocument/2006/relationships/customXml" Target="../ink/ink4894.xml"/><Relationship Id="rId174" Type="http://schemas.openxmlformats.org/officeDocument/2006/relationships/customXml" Target="../ink/ink4915.xml"/><Relationship Id="rId381" Type="http://schemas.openxmlformats.org/officeDocument/2006/relationships/image" Target="../media/image4928.png"/><Relationship Id="rId241" Type="http://schemas.openxmlformats.org/officeDocument/2006/relationships/image" Target="../media/image4858.png"/><Relationship Id="rId437" Type="http://schemas.openxmlformats.org/officeDocument/2006/relationships/image" Target="../media/image4956.png"/><Relationship Id="rId479" Type="http://schemas.openxmlformats.org/officeDocument/2006/relationships/image" Target="../media/image4977.png"/><Relationship Id="rId36" Type="http://schemas.openxmlformats.org/officeDocument/2006/relationships/customXml" Target="../ink/ink4846.xml"/><Relationship Id="rId283" Type="http://schemas.openxmlformats.org/officeDocument/2006/relationships/image" Target="../media/image4879.png"/><Relationship Id="rId339" Type="http://schemas.openxmlformats.org/officeDocument/2006/relationships/image" Target="../media/image4907.png"/><Relationship Id="rId78" Type="http://schemas.openxmlformats.org/officeDocument/2006/relationships/customXml" Target="../ink/ink4867.xml"/><Relationship Id="rId101" Type="http://schemas.openxmlformats.org/officeDocument/2006/relationships/image" Target="../media/image4788.png"/><Relationship Id="rId143" Type="http://schemas.openxmlformats.org/officeDocument/2006/relationships/image" Target="../media/image4809.png"/><Relationship Id="rId185" Type="http://schemas.openxmlformats.org/officeDocument/2006/relationships/image" Target="../media/image4830.png"/><Relationship Id="rId350" Type="http://schemas.openxmlformats.org/officeDocument/2006/relationships/customXml" Target="../ink/ink5003.xml"/><Relationship Id="rId406" Type="http://schemas.openxmlformats.org/officeDocument/2006/relationships/customXml" Target="../ink/ink5031.xml"/><Relationship Id="rId9" Type="http://schemas.openxmlformats.org/officeDocument/2006/relationships/image" Target="../media/image4742.png"/><Relationship Id="rId210" Type="http://schemas.openxmlformats.org/officeDocument/2006/relationships/customXml" Target="../ink/ink4933.xml"/><Relationship Id="rId392" Type="http://schemas.openxmlformats.org/officeDocument/2006/relationships/customXml" Target="../ink/ink5024.xml"/><Relationship Id="rId448" Type="http://schemas.openxmlformats.org/officeDocument/2006/relationships/customXml" Target="../ink/ink5052.xml"/><Relationship Id="rId252" Type="http://schemas.openxmlformats.org/officeDocument/2006/relationships/customXml" Target="../ink/ink4954.xml"/><Relationship Id="rId294" Type="http://schemas.openxmlformats.org/officeDocument/2006/relationships/customXml" Target="../ink/ink4975.xml"/><Relationship Id="rId308" Type="http://schemas.openxmlformats.org/officeDocument/2006/relationships/customXml" Target="../ink/ink4982.xml"/><Relationship Id="rId47" Type="http://schemas.openxmlformats.org/officeDocument/2006/relationships/image" Target="../media/image4761.png"/><Relationship Id="rId89" Type="http://schemas.openxmlformats.org/officeDocument/2006/relationships/image" Target="../media/image4782.png"/><Relationship Id="rId112" Type="http://schemas.openxmlformats.org/officeDocument/2006/relationships/customXml" Target="../ink/ink4884.xml"/><Relationship Id="rId154" Type="http://schemas.openxmlformats.org/officeDocument/2006/relationships/customXml" Target="../ink/ink4905.xml"/><Relationship Id="rId361" Type="http://schemas.openxmlformats.org/officeDocument/2006/relationships/image" Target="../media/image4918.png"/><Relationship Id="rId196" Type="http://schemas.openxmlformats.org/officeDocument/2006/relationships/customXml" Target="../ink/ink4926.xml"/><Relationship Id="rId417" Type="http://schemas.openxmlformats.org/officeDocument/2006/relationships/image" Target="../media/image4946.png"/><Relationship Id="rId459" Type="http://schemas.openxmlformats.org/officeDocument/2006/relationships/image" Target="../media/image4967.png"/><Relationship Id="rId16" Type="http://schemas.openxmlformats.org/officeDocument/2006/relationships/customXml" Target="../ink/ink4836.xml"/><Relationship Id="rId221" Type="http://schemas.openxmlformats.org/officeDocument/2006/relationships/image" Target="../media/image4848.png"/><Relationship Id="rId263" Type="http://schemas.openxmlformats.org/officeDocument/2006/relationships/image" Target="../media/image4869.png"/><Relationship Id="rId319" Type="http://schemas.openxmlformats.org/officeDocument/2006/relationships/image" Target="../media/image4897.png"/><Relationship Id="rId470" Type="http://schemas.openxmlformats.org/officeDocument/2006/relationships/customXml" Target="../ink/ink5063.xml"/><Relationship Id="rId58" Type="http://schemas.openxmlformats.org/officeDocument/2006/relationships/customXml" Target="../ink/ink4857.xml"/><Relationship Id="rId123" Type="http://schemas.openxmlformats.org/officeDocument/2006/relationships/image" Target="../media/image4799.png"/><Relationship Id="rId330" Type="http://schemas.openxmlformats.org/officeDocument/2006/relationships/customXml" Target="../ink/ink4993.xml"/><Relationship Id="rId165" Type="http://schemas.openxmlformats.org/officeDocument/2006/relationships/image" Target="../media/image4820.png"/><Relationship Id="rId372" Type="http://schemas.openxmlformats.org/officeDocument/2006/relationships/customXml" Target="../ink/ink5014.xml"/><Relationship Id="rId428" Type="http://schemas.openxmlformats.org/officeDocument/2006/relationships/customXml" Target="../ink/ink5042.xml"/><Relationship Id="rId232" Type="http://schemas.openxmlformats.org/officeDocument/2006/relationships/customXml" Target="../ink/ink4944.xml"/><Relationship Id="rId274" Type="http://schemas.openxmlformats.org/officeDocument/2006/relationships/customXml" Target="../ink/ink4965.xml"/><Relationship Id="rId27" Type="http://schemas.openxmlformats.org/officeDocument/2006/relationships/image" Target="../media/image4751.png"/><Relationship Id="rId69" Type="http://schemas.openxmlformats.org/officeDocument/2006/relationships/image" Target="../media/image4772.png"/><Relationship Id="rId134" Type="http://schemas.openxmlformats.org/officeDocument/2006/relationships/customXml" Target="../ink/ink4895.xml"/><Relationship Id="rId80" Type="http://schemas.openxmlformats.org/officeDocument/2006/relationships/customXml" Target="../ink/ink4868.xml"/><Relationship Id="rId176" Type="http://schemas.openxmlformats.org/officeDocument/2006/relationships/customXml" Target="../ink/ink4916.xml"/><Relationship Id="rId341" Type="http://schemas.openxmlformats.org/officeDocument/2006/relationships/image" Target="../media/image4908.png"/><Relationship Id="rId383" Type="http://schemas.openxmlformats.org/officeDocument/2006/relationships/image" Target="../media/image4929.png"/><Relationship Id="rId439" Type="http://schemas.openxmlformats.org/officeDocument/2006/relationships/image" Target="../media/image4957.png"/><Relationship Id="rId201" Type="http://schemas.openxmlformats.org/officeDocument/2006/relationships/image" Target="../media/image4838.png"/><Relationship Id="rId243" Type="http://schemas.openxmlformats.org/officeDocument/2006/relationships/image" Target="../media/image4859.png"/><Relationship Id="rId285" Type="http://schemas.openxmlformats.org/officeDocument/2006/relationships/image" Target="../media/image4880.png"/><Relationship Id="rId450" Type="http://schemas.openxmlformats.org/officeDocument/2006/relationships/customXml" Target="../ink/ink5053.xml"/><Relationship Id="rId38" Type="http://schemas.openxmlformats.org/officeDocument/2006/relationships/customXml" Target="../ink/ink4847.xml"/><Relationship Id="rId103" Type="http://schemas.openxmlformats.org/officeDocument/2006/relationships/image" Target="../media/image4789.png"/><Relationship Id="rId310" Type="http://schemas.openxmlformats.org/officeDocument/2006/relationships/customXml" Target="../ink/ink4983.xml"/><Relationship Id="rId91" Type="http://schemas.openxmlformats.org/officeDocument/2006/relationships/image" Target="../media/image4783.png"/><Relationship Id="rId145" Type="http://schemas.openxmlformats.org/officeDocument/2006/relationships/image" Target="../media/image4810.png"/><Relationship Id="rId187" Type="http://schemas.openxmlformats.org/officeDocument/2006/relationships/image" Target="../media/image4831.png"/><Relationship Id="rId352" Type="http://schemas.openxmlformats.org/officeDocument/2006/relationships/customXml" Target="../ink/ink5004.xml"/><Relationship Id="rId394" Type="http://schemas.openxmlformats.org/officeDocument/2006/relationships/customXml" Target="../ink/ink5025.xml"/><Relationship Id="rId408" Type="http://schemas.openxmlformats.org/officeDocument/2006/relationships/customXml" Target="../ink/ink5032.xml"/><Relationship Id="rId212" Type="http://schemas.openxmlformats.org/officeDocument/2006/relationships/customXml" Target="../ink/ink4934.xml"/><Relationship Id="rId254" Type="http://schemas.openxmlformats.org/officeDocument/2006/relationships/customXml" Target="../ink/ink4955.xml"/><Relationship Id="rId49" Type="http://schemas.openxmlformats.org/officeDocument/2006/relationships/image" Target="../media/image4762.png"/><Relationship Id="rId114" Type="http://schemas.openxmlformats.org/officeDocument/2006/relationships/customXml" Target="../ink/ink4885.xml"/><Relationship Id="rId296" Type="http://schemas.openxmlformats.org/officeDocument/2006/relationships/customXml" Target="../ink/ink4976.xml"/><Relationship Id="rId461" Type="http://schemas.openxmlformats.org/officeDocument/2006/relationships/image" Target="../media/image4968.png"/><Relationship Id="rId60" Type="http://schemas.openxmlformats.org/officeDocument/2006/relationships/customXml" Target="../ink/ink4858.xml"/><Relationship Id="rId156" Type="http://schemas.openxmlformats.org/officeDocument/2006/relationships/customXml" Target="../ink/ink4906.xml"/><Relationship Id="rId198" Type="http://schemas.openxmlformats.org/officeDocument/2006/relationships/customXml" Target="../ink/ink4927.xml"/><Relationship Id="rId321" Type="http://schemas.openxmlformats.org/officeDocument/2006/relationships/image" Target="../media/image4898.png"/><Relationship Id="rId363" Type="http://schemas.openxmlformats.org/officeDocument/2006/relationships/image" Target="../media/image4919.png"/><Relationship Id="rId419" Type="http://schemas.openxmlformats.org/officeDocument/2006/relationships/image" Target="../media/image4947.png"/><Relationship Id="rId223" Type="http://schemas.openxmlformats.org/officeDocument/2006/relationships/image" Target="../media/image4849.png"/><Relationship Id="rId430" Type="http://schemas.openxmlformats.org/officeDocument/2006/relationships/customXml" Target="../ink/ink5043.xml"/><Relationship Id="rId18" Type="http://schemas.openxmlformats.org/officeDocument/2006/relationships/customXml" Target="../ink/ink4837.xml"/><Relationship Id="rId265" Type="http://schemas.openxmlformats.org/officeDocument/2006/relationships/image" Target="../media/image4870.png"/><Relationship Id="rId472" Type="http://schemas.openxmlformats.org/officeDocument/2006/relationships/customXml" Target="../ink/ink5064.xml"/><Relationship Id="rId125" Type="http://schemas.openxmlformats.org/officeDocument/2006/relationships/image" Target="../media/image4800.png"/><Relationship Id="rId167" Type="http://schemas.openxmlformats.org/officeDocument/2006/relationships/image" Target="../media/image4821.png"/><Relationship Id="rId332" Type="http://schemas.openxmlformats.org/officeDocument/2006/relationships/customXml" Target="../ink/ink4994.xml"/><Relationship Id="rId374" Type="http://schemas.openxmlformats.org/officeDocument/2006/relationships/customXml" Target="../ink/ink5015.xml"/><Relationship Id="rId71" Type="http://schemas.openxmlformats.org/officeDocument/2006/relationships/image" Target="../media/image4773.png"/><Relationship Id="rId234" Type="http://schemas.openxmlformats.org/officeDocument/2006/relationships/customXml" Target="../ink/ink4945.xml"/><Relationship Id="rId2" Type="http://schemas.openxmlformats.org/officeDocument/2006/relationships/customXml" Target="../ink/ink4829.xml"/><Relationship Id="rId29" Type="http://schemas.openxmlformats.org/officeDocument/2006/relationships/image" Target="../media/image4752.png"/><Relationship Id="rId276" Type="http://schemas.openxmlformats.org/officeDocument/2006/relationships/customXml" Target="../ink/ink4966.xml"/><Relationship Id="rId441" Type="http://schemas.openxmlformats.org/officeDocument/2006/relationships/image" Target="../media/image4958.png"/><Relationship Id="rId40" Type="http://schemas.openxmlformats.org/officeDocument/2006/relationships/customXml" Target="../ink/ink4848.xml"/><Relationship Id="rId136" Type="http://schemas.openxmlformats.org/officeDocument/2006/relationships/customXml" Target="../ink/ink4896.xml"/><Relationship Id="rId178" Type="http://schemas.openxmlformats.org/officeDocument/2006/relationships/customXml" Target="../ink/ink4917.xml"/><Relationship Id="rId301" Type="http://schemas.openxmlformats.org/officeDocument/2006/relationships/image" Target="../media/image4888.png"/><Relationship Id="rId343" Type="http://schemas.openxmlformats.org/officeDocument/2006/relationships/image" Target="../media/image4909.png"/><Relationship Id="rId82" Type="http://schemas.openxmlformats.org/officeDocument/2006/relationships/customXml" Target="../ink/ink4869.xml"/><Relationship Id="rId203" Type="http://schemas.openxmlformats.org/officeDocument/2006/relationships/image" Target="../media/image4839.png"/><Relationship Id="rId385" Type="http://schemas.openxmlformats.org/officeDocument/2006/relationships/image" Target="../media/image4930.png"/><Relationship Id="rId245" Type="http://schemas.openxmlformats.org/officeDocument/2006/relationships/image" Target="../media/image4860.png"/><Relationship Id="rId287" Type="http://schemas.openxmlformats.org/officeDocument/2006/relationships/image" Target="../media/image4881.png"/><Relationship Id="rId410" Type="http://schemas.openxmlformats.org/officeDocument/2006/relationships/customXml" Target="../ink/ink5033.xml"/><Relationship Id="rId452" Type="http://schemas.openxmlformats.org/officeDocument/2006/relationships/customXml" Target="../ink/ink5054.xml"/><Relationship Id="rId105" Type="http://schemas.openxmlformats.org/officeDocument/2006/relationships/image" Target="../media/image4790.png"/><Relationship Id="rId147" Type="http://schemas.openxmlformats.org/officeDocument/2006/relationships/image" Target="../media/image4811.png"/><Relationship Id="rId312" Type="http://schemas.openxmlformats.org/officeDocument/2006/relationships/customXml" Target="../ink/ink4984.xml"/><Relationship Id="rId354" Type="http://schemas.openxmlformats.org/officeDocument/2006/relationships/customXml" Target="../ink/ink5005.xml"/><Relationship Id="rId51" Type="http://schemas.openxmlformats.org/officeDocument/2006/relationships/image" Target="../media/image4763.png"/><Relationship Id="rId72" Type="http://schemas.openxmlformats.org/officeDocument/2006/relationships/customXml" Target="../ink/ink4864.xml"/><Relationship Id="rId93" Type="http://schemas.openxmlformats.org/officeDocument/2006/relationships/image" Target="../media/image4784.png"/><Relationship Id="rId189" Type="http://schemas.openxmlformats.org/officeDocument/2006/relationships/image" Target="../media/image4832.png"/><Relationship Id="rId375" Type="http://schemas.openxmlformats.org/officeDocument/2006/relationships/image" Target="../media/image4925.png"/><Relationship Id="rId396" Type="http://schemas.openxmlformats.org/officeDocument/2006/relationships/customXml" Target="../ink/ink5026.xml"/><Relationship Id="rId3" Type="http://schemas.openxmlformats.org/officeDocument/2006/relationships/image" Target="../media/image4739.png"/><Relationship Id="rId214" Type="http://schemas.openxmlformats.org/officeDocument/2006/relationships/customXml" Target="../ink/ink4935.xml"/><Relationship Id="rId235" Type="http://schemas.openxmlformats.org/officeDocument/2006/relationships/image" Target="../media/image4855.png"/><Relationship Id="rId256" Type="http://schemas.openxmlformats.org/officeDocument/2006/relationships/customXml" Target="../ink/ink4956.xml"/><Relationship Id="rId277" Type="http://schemas.openxmlformats.org/officeDocument/2006/relationships/image" Target="../media/image4876.png"/><Relationship Id="rId298" Type="http://schemas.openxmlformats.org/officeDocument/2006/relationships/customXml" Target="../ink/ink4977.xml"/><Relationship Id="rId400" Type="http://schemas.openxmlformats.org/officeDocument/2006/relationships/customXml" Target="../ink/ink5028.xml"/><Relationship Id="rId421" Type="http://schemas.openxmlformats.org/officeDocument/2006/relationships/image" Target="../media/image4948.png"/><Relationship Id="rId442" Type="http://schemas.openxmlformats.org/officeDocument/2006/relationships/customXml" Target="../ink/ink5049.xml"/><Relationship Id="rId463" Type="http://schemas.openxmlformats.org/officeDocument/2006/relationships/image" Target="../media/image4969.png"/><Relationship Id="rId116" Type="http://schemas.openxmlformats.org/officeDocument/2006/relationships/customXml" Target="../ink/ink4886.xml"/><Relationship Id="rId137" Type="http://schemas.openxmlformats.org/officeDocument/2006/relationships/image" Target="../media/image4806.png"/><Relationship Id="rId158" Type="http://schemas.openxmlformats.org/officeDocument/2006/relationships/customXml" Target="../ink/ink4907.xml"/><Relationship Id="rId302" Type="http://schemas.openxmlformats.org/officeDocument/2006/relationships/customXml" Target="../ink/ink4979.xml"/><Relationship Id="rId323" Type="http://schemas.openxmlformats.org/officeDocument/2006/relationships/image" Target="../media/image4899.png"/><Relationship Id="rId344" Type="http://schemas.openxmlformats.org/officeDocument/2006/relationships/customXml" Target="../ink/ink5000.xml"/><Relationship Id="rId20" Type="http://schemas.openxmlformats.org/officeDocument/2006/relationships/customXml" Target="../ink/ink4838.xml"/><Relationship Id="rId41" Type="http://schemas.openxmlformats.org/officeDocument/2006/relationships/image" Target="../media/image4758.png"/><Relationship Id="rId62" Type="http://schemas.openxmlformats.org/officeDocument/2006/relationships/customXml" Target="../ink/ink4859.xml"/><Relationship Id="rId83" Type="http://schemas.openxmlformats.org/officeDocument/2006/relationships/image" Target="../media/image4779.png"/><Relationship Id="rId179" Type="http://schemas.openxmlformats.org/officeDocument/2006/relationships/image" Target="../media/image4827.png"/><Relationship Id="rId365" Type="http://schemas.openxmlformats.org/officeDocument/2006/relationships/image" Target="../media/image4920.png"/><Relationship Id="rId386" Type="http://schemas.openxmlformats.org/officeDocument/2006/relationships/customXml" Target="../ink/ink5021.xml"/><Relationship Id="rId190" Type="http://schemas.openxmlformats.org/officeDocument/2006/relationships/customXml" Target="../ink/ink4923.xml"/><Relationship Id="rId204" Type="http://schemas.openxmlformats.org/officeDocument/2006/relationships/customXml" Target="../ink/ink4930.xml"/><Relationship Id="rId225" Type="http://schemas.openxmlformats.org/officeDocument/2006/relationships/image" Target="../media/image4850.png"/><Relationship Id="rId246" Type="http://schemas.openxmlformats.org/officeDocument/2006/relationships/customXml" Target="../ink/ink4951.xml"/><Relationship Id="rId267" Type="http://schemas.openxmlformats.org/officeDocument/2006/relationships/image" Target="../media/image4871.png"/><Relationship Id="rId288" Type="http://schemas.openxmlformats.org/officeDocument/2006/relationships/customXml" Target="../ink/ink4972.xml"/><Relationship Id="rId411" Type="http://schemas.openxmlformats.org/officeDocument/2006/relationships/image" Target="../media/image4943.png"/><Relationship Id="rId432" Type="http://schemas.openxmlformats.org/officeDocument/2006/relationships/customXml" Target="../ink/ink5044.xml"/><Relationship Id="rId453" Type="http://schemas.openxmlformats.org/officeDocument/2006/relationships/image" Target="../media/image4964.png"/><Relationship Id="rId474" Type="http://schemas.openxmlformats.org/officeDocument/2006/relationships/customXml" Target="../ink/ink5065.xml"/><Relationship Id="rId106" Type="http://schemas.openxmlformats.org/officeDocument/2006/relationships/customXml" Target="../ink/ink4881.xml"/><Relationship Id="rId127" Type="http://schemas.openxmlformats.org/officeDocument/2006/relationships/image" Target="../media/image4801.png"/><Relationship Id="rId313" Type="http://schemas.openxmlformats.org/officeDocument/2006/relationships/image" Target="../media/image4894.png"/><Relationship Id="rId10" Type="http://schemas.openxmlformats.org/officeDocument/2006/relationships/customXml" Target="../ink/ink4833.xml"/><Relationship Id="rId31" Type="http://schemas.openxmlformats.org/officeDocument/2006/relationships/image" Target="../media/image4753.png"/><Relationship Id="rId52" Type="http://schemas.openxmlformats.org/officeDocument/2006/relationships/customXml" Target="../ink/ink4854.xml"/><Relationship Id="rId73" Type="http://schemas.openxmlformats.org/officeDocument/2006/relationships/image" Target="../media/image4774.png"/><Relationship Id="rId94" Type="http://schemas.openxmlformats.org/officeDocument/2006/relationships/customXml" Target="../ink/ink4875.xml"/><Relationship Id="rId148" Type="http://schemas.openxmlformats.org/officeDocument/2006/relationships/customXml" Target="../ink/ink4902.xml"/><Relationship Id="rId169" Type="http://schemas.openxmlformats.org/officeDocument/2006/relationships/image" Target="../media/image4822.png"/><Relationship Id="rId334" Type="http://schemas.openxmlformats.org/officeDocument/2006/relationships/customXml" Target="../ink/ink4995.xml"/><Relationship Id="rId355" Type="http://schemas.openxmlformats.org/officeDocument/2006/relationships/image" Target="../media/image4915.png"/><Relationship Id="rId376" Type="http://schemas.openxmlformats.org/officeDocument/2006/relationships/customXml" Target="../ink/ink5016.xml"/><Relationship Id="rId397" Type="http://schemas.openxmlformats.org/officeDocument/2006/relationships/image" Target="../media/image4936.png"/><Relationship Id="rId4" Type="http://schemas.openxmlformats.org/officeDocument/2006/relationships/customXml" Target="../ink/ink4830.xml"/><Relationship Id="rId180" Type="http://schemas.openxmlformats.org/officeDocument/2006/relationships/customXml" Target="../ink/ink4918.xml"/><Relationship Id="rId215" Type="http://schemas.openxmlformats.org/officeDocument/2006/relationships/image" Target="../media/image4845.png"/><Relationship Id="rId236" Type="http://schemas.openxmlformats.org/officeDocument/2006/relationships/customXml" Target="../ink/ink4946.xml"/><Relationship Id="rId257" Type="http://schemas.openxmlformats.org/officeDocument/2006/relationships/image" Target="../media/image4866.png"/><Relationship Id="rId278" Type="http://schemas.openxmlformats.org/officeDocument/2006/relationships/customXml" Target="../ink/ink4967.xml"/><Relationship Id="rId401" Type="http://schemas.openxmlformats.org/officeDocument/2006/relationships/image" Target="../media/image4938.png"/><Relationship Id="rId422" Type="http://schemas.openxmlformats.org/officeDocument/2006/relationships/customXml" Target="../ink/ink5039.xml"/><Relationship Id="rId443" Type="http://schemas.openxmlformats.org/officeDocument/2006/relationships/image" Target="../media/image4959.png"/><Relationship Id="rId464" Type="http://schemas.openxmlformats.org/officeDocument/2006/relationships/customXml" Target="../ink/ink5060.xml"/><Relationship Id="rId303" Type="http://schemas.openxmlformats.org/officeDocument/2006/relationships/image" Target="../media/image4889.png"/><Relationship Id="rId42" Type="http://schemas.openxmlformats.org/officeDocument/2006/relationships/customXml" Target="../ink/ink4849.xml"/><Relationship Id="rId84" Type="http://schemas.openxmlformats.org/officeDocument/2006/relationships/customXml" Target="../ink/ink4870.xml"/><Relationship Id="rId138" Type="http://schemas.openxmlformats.org/officeDocument/2006/relationships/customXml" Target="../ink/ink4897.xml"/><Relationship Id="rId345" Type="http://schemas.openxmlformats.org/officeDocument/2006/relationships/image" Target="../media/image4910.png"/><Relationship Id="rId387" Type="http://schemas.openxmlformats.org/officeDocument/2006/relationships/image" Target="../media/image4931.png"/><Relationship Id="rId191" Type="http://schemas.openxmlformats.org/officeDocument/2006/relationships/image" Target="../media/image4833.png"/><Relationship Id="rId205" Type="http://schemas.openxmlformats.org/officeDocument/2006/relationships/image" Target="../media/image4840.png"/><Relationship Id="rId247" Type="http://schemas.openxmlformats.org/officeDocument/2006/relationships/image" Target="../media/image4861.png"/><Relationship Id="rId412" Type="http://schemas.openxmlformats.org/officeDocument/2006/relationships/customXml" Target="../ink/ink5034.xml"/><Relationship Id="rId107" Type="http://schemas.openxmlformats.org/officeDocument/2006/relationships/image" Target="../media/image4791.png"/><Relationship Id="rId289" Type="http://schemas.openxmlformats.org/officeDocument/2006/relationships/image" Target="../media/image4882.png"/><Relationship Id="rId454" Type="http://schemas.openxmlformats.org/officeDocument/2006/relationships/customXml" Target="../ink/ink5055.xml"/><Relationship Id="rId11" Type="http://schemas.openxmlformats.org/officeDocument/2006/relationships/image" Target="../media/image4743.png"/><Relationship Id="rId53" Type="http://schemas.openxmlformats.org/officeDocument/2006/relationships/image" Target="../media/image4764.png"/><Relationship Id="rId149" Type="http://schemas.openxmlformats.org/officeDocument/2006/relationships/image" Target="../media/image4812.png"/><Relationship Id="rId314" Type="http://schemas.openxmlformats.org/officeDocument/2006/relationships/customXml" Target="../ink/ink4985.xml"/><Relationship Id="rId356" Type="http://schemas.openxmlformats.org/officeDocument/2006/relationships/customXml" Target="../ink/ink5006.xml"/><Relationship Id="rId398" Type="http://schemas.openxmlformats.org/officeDocument/2006/relationships/customXml" Target="../ink/ink5027.xml"/><Relationship Id="rId95" Type="http://schemas.openxmlformats.org/officeDocument/2006/relationships/image" Target="../media/image4785.png"/><Relationship Id="rId160" Type="http://schemas.openxmlformats.org/officeDocument/2006/relationships/customXml" Target="../ink/ink4908.xml"/><Relationship Id="rId216" Type="http://schemas.openxmlformats.org/officeDocument/2006/relationships/customXml" Target="../ink/ink4936.xml"/><Relationship Id="rId423" Type="http://schemas.openxmlformats.org/officeDocument/2006/relationships/image" Target="../media/image4949.png"/><Relationship Id="rId258" Type="http://schemas.openxmlformats.org/officeDocument/2006/relationships/customXml" Target="../ink/ink4957.xml"/><Relationship Id="rId465" Type="http://schemas.openxmlformats.org/officeDocument/2006/relationships/image" Target="../media/image4970.png"/><Relationship Id="rId22" Type="http://schemas.openxmlformats.org/officeDocument/2006/relationships/customXml" Target="../ink/ink4839.xml"/><Relationship Id="rId64" Type="http://schemas.openxmlformats.org/officeDocument/2006/relationships/customXml" Target="../ink/ink4860.xml"/><Relationship Id="rId118" Type="http://schemas.openxmlformats.org/officeDocument/2006/relationships/customXml" Target="../ink/ink4887.xml"/><Relationship Id="rId325" Type="http://schemas.openxmlformats.org/officeDocument/2006/relationships/image" Target="../media/image4900.png"/><Relationship Id="rId367" Type="http://schemas.openxmlformats.org/officeDocument/2006/relationships/image" Target="../media/image4921.png"/><Relationship Id="rId171" Type="http://schemas.openxmlformats.org/officeDocument/2006/relationships/image" Target="../media/image4823.png"/><Relationship Id="rId227" Type="http://schemas.openxmlformats.org/officeDocument/2006/relationships/image" Target="../media/image4851.png"/><Relationship Id="rId269" Type="http://schemas.openxmlformats.org/officeDocument/2006/relationships/image" Target="../media/image4872.png"/><Relationship Id="rId434" Type="http://schemas.openxmlformats.org/officeDocument/2006/relationships/customXml" Target="../ink/ink5045.xml"/><Relationship Id="rId476" Type="http://schemas.openxmlformats.org/officeDocument/2006/relationships/customXml" Target="../ink/ink5066.xml"/><Relationship Id="rId33" Type="http://schemas.openxmlformats.org/officeDocument/2006/relationships/image" Target="../media/image4754.png"/><Relationship Id="rId129" Type="http://schemas.openxmlformats.org/officeDocument/2006/relationships/image" Target="../media/image4802.png"/><Relationship Id="rId280" Type="http://schemas.openxmlformats.org/officeDocument/2006/relationships/customXml" Target="../ink/ink4968.xml"/><Relationship Id="rId336" Type="http://schemas.openxmlformats.org/officeDocument/2006/relationships/customXml" Target="../ink/ink4996.xml"/><Relationship Id="rId75" Type="http://schemas.openxmlformats.org/officeDocument/2006/relationships/image" Target="../media/image4775.png"/><Relationship Id="rId140" Type="http://schemas.openxmlformats.org/officeDocument/2006/relationships/customXml" Target="../ink/ink4898.xml"/><Relationship Id="rId182" Type="http://schemas.openxmlformats.org/officeDocument/2006/relationships/customXml" Target="../ink/ink4919.xml"/><Relationship Id="rId378" Type="http://schemas.openxmlformats.org/officeDocument/2006/relationships/customXml" Target="../ink/ink5017.xml"/><Relationship Id="rId403" Type="http://schemas.openxmlformats.org/officeDocument/2006/relationships/image" Target="../media/image4939.png"/><Relationship Id="rId6" Type="http://schemas.openxmlformats.org/officeDocument/2006/relationships/customXml" Target="../ink/ink4831.xml"/><Relationship Id="rId238" Type="http://schemas.openxmlformats.org/officeDocument/2006/relationships/customXml" Target="../ink/ink4947.xml"/><Relationship Id="rId445" Type="http://schemas.openxmlformats.org/officeDocument/2006/relationships/image" Target="../media/image4960.png"/><Relationship Id="rId291" Type="http://schemas.openxmlformats.org/officeDocument/2006/relationships/image" Target="../media/image4883.png"/><Relationship Id="rId305" Type="http://schemas.openxmlformats.org/officeDocument/2006/relationships/image" Target="../media/image4890.png"/><Relationship Id="rId347" Type="http://schemas.openxmlformats.org/officeDocument/2006/relationships/image" Target="../media/image4911.png"/><Relationship Id="rId44" Type="http://schemas.openxmlformats.org/officeDocument/2006/relationships/customXml" Target="../ink/ink4850.xml"/><Relationship Id="rId86" Type="http://schemas.openxmlformats.org/officeDocument/2006/relationships/customXml" Target="../ink/ink4871.xml"/><Relationship Id="rId151" Type="http://schemas.openxmlformats.org/officeDocument/2006/relationships/image" Target="../media/image4813.png"/><Relationship Id="rId389" Type="http://schemas.openxmlformats.org/officeDocument/2006/relationships/image" Target="../media/image4932.png"/><Relationship Id="rId193" Type="http://schemas.openxmlformats.org/officeDocument/2006/relationships/image" Target="../media/image4834.png"/><Relationship Id="rId207" Type="http://schemas.openxmlformats.org/officeDocument/2006/relationships/image" Target="../media/image4841.png"/><Relationship Id="rId249" Type="http://schemas.openxmlformats.org/officeDocument/2006/relationships/image" Target="../media/image4862.png"/><Relationship Id="rId414" Type="http://schemas.openxmlformats.org/officeDocument/2006/relationships/customXml" Target="../ink/ink5035.xml"/><Relationship Id="rId456" Type="http://schemas.openxmlformats.org/officeDocument/2006/relationships/customXml" Target="../ink/ink5056.xml"/><Relationship Id="rId13" Type="http://schemas.openxmlformats.org/officeDocument/2006/relationships/image" Target="../media/image4744.png"/><Relationship Id="rId109" Type="http://schemas.openxmlformats.org/officeDocument/2006/relationships/image" Target="../media/image4792.png"/><Relationship Id="rId260" Type="http://schemas.openxmlformats.org/officeDocument/2006/relationships/customXml" Target="../ink/ink4958.xml"/><Relationship Id="rId316" Type="http://schemas.openxmlformats.org/officeDocument/2006/relationships/customXml" Target="../ink/ink4986.xml"/><Relationship Id="rId55" Type="http://schemas.openxmlformats.org/officeDocument/2006/relationships/image" Target="../media/image4765.png"/><Relationship Id="rId97" Type="http://schemas.openxmlformats.org/officeDocument/2006/relationships/image" Target="../media/image4786.png"/><Relationship Id="rId120" Type="http://schemas.openxmlformats.org/officeDocument/2006/relationships/customXml" Target="../ink/ink4888.xml"/><Relationship Id="rId358" Type="http://schemas.openxmlformats.org/officeDocument/2006/relationships/customXml" Target="../ink/ink5007.xml"/><Relationship Id="rId162" Type="http://schemas.openxmlformats.org/officeDocument/2006/relationships/customXml" Target="../ink/ink4909.xml"/><Relationship Id="rId218" Type="http://schemas.openxmlformats.org/officeDocument/2006/relationships/customXml" Target="../ink/ink4937.xml"/><Relationship Id="rId425" Type="http://schemas.openxmlformats.org/officeDocument/2006/relationships/image" Target="../media/image4950.png"/><Relationship Id="rId467" Type="http://schemas.openxmlformats.org/officeDocument/2006/relationships/image" Target="../media/image4971.png"/><Relationship Id="rId271" Type="http://schemas.openxmlformats.org/officeDocument/2006/relationships/image" Target="../media/image4873.png"/><Relationship Id="rId24" Type="http://schemas.openxmlformats.org/officeDocument/2006/relationships/customXml" Target="../ink/ink4840.xml"/><Relationship Id="rId66" Type="http://schemas.openxmlformats.org/officeDocument/2006/relationships/customXml" Target="../ink/ink4861.xml"/><Relationship Id="rId131" Type="http://schemas.openxmlformats.org/officeDocument/2006/relationships/image" Target="../media/image4803.png"/><Relationship Id="rId327" Type="http://schemas.openxmlformats.org/officeDocument/2006/relationships/image" Target="../media/image4901.png"/><Relationship Id="rId369" Type="http://schemas.openxmlformats.org/officeDocument/2006/relationships/image" Target="../media/image4922.png"/><Relationship Id="rId173" Type="http://schemas.openxmlformats.org/officeDocument/2006/relationships/image" Target="../media/image4824.png"/><Relationship Id="rId229" Type="http://schemas.openxmlformats.org/officeDocument/2006/relationships/image" Target="../media/image4852.png"/><Relationship Id="rId380" Type="http://schemas.openxmlformats.org/officeDocument/2006/relationships/customXml" Target="../ink/ink5018.xml"/><Relationship Id="rId436" Type="http://schemas.openxmlformats.org/officeDocument/2006/relationships/customXml" Target="../ink/ink5046.xml"/><Relationship Id="rId240" Type="http://schemas.openxmlformats.org/officeDocument/2006/relationships/customXml" Target="../ink/ink4948.xml"/><Relationship Id="rId478" Type="http://schemas.openxmlformats.org/officeDocument/2006/relationships/customXml" Target="../ink/ink5067.xml"/><Relationship Id="rId35" Type="http://schemas.openxmlformats.org/officeDocument/2006/relationships/image" Target="../media/image4755.png"/><Relationship Id="rId77" Type="http://schemas.openxmlformats.org/officeDocument/2006/relationships/image" Target="../media/image4776.png"/><Relationship Id="rId100" Type="http://schemas.openxmlformats.org/officeDocument/2006/relationships/customXml" Target="../ink/ink4878.xml"/><Relationship Id="rId282" Type="http://schemas.openxmlformats.org/officeDocument/2006/relationships/customXml" Target="../ink/ink4969.xml"/><Relationship Id="rId338" Type="http://schemas.openxmlformats.org/officeDocument/2006/relationships/customXml" Target="../ink/ink4997.xml"/><Relationship Id="rId8" Type="http://schemas.openxmlformats.org/officeDocument/2006/relationships/customXml" Target="../ink/ink4832.xml"/><Relationship Id="rId142" Type="http://schemas.openxmlformats.org/officeDocument/2006/relationships/customXml" Target="../ink/ink4899.xml"/><Relationship Id="rId184" Type="http://schemas.openxmlformats.org/officeDocument/2006/relationships/customXml" Target="../ink/ink4920.xml"/><Relationship Id="rId391" Type="http://schemas.openxmlformats.org/officeDocument/2006/relationships/image" Target="../media/image4933.png"/><Relationship Id="rId405" Type="http://schemas.openxmlformats.org/officeDocument/2006/relationships/image" Target="../media/image4940.png"/><Relationship Id="rId447" Type="http://schemas.openxmlformats.org/officeDocument/2006/relationships/image" Target="../media/image4961.png"/><Relationship Id="rId251" Type="http://schemas.openxmlformats.org/officeDocument/2006/relationships/image" Target="../media/image4863.png"/><Relationship Id="rId46" Type="http://schemas.openxmlformats.org/officeDocument/2006/relationships/customXml" Target="../ink/ink4851.xml"/><Relationship Id="rId293" Type="http://schemas.openxmlformats.org/officeDocument/2006/relationships/image" Target="../media/image4884.png"/><Relationship Id="rId307" Type="http://schemas.openxmlformats.org/officeDocument/2006/relationships/image" Target="../media/image4891.png"/><Relationship Id="rId349" Type="http://schemas.openxmlformats.org/officeDocument/2006/relationships/image" Target="../media/image4912.png"/><Relationship Id="rId88" Type="http://schemas.openxmlformats.org/officeDocument/2006/relationships/customXml" Target="../ink/ink4872.xml"/><Relationship Id="rId111" Type="http://schemas.openxmlformats.org/officeDocument/2006/relationships/image" Target="../media/image4793.png"/><Relationship Id="rId153" Type="http://schemas.openxmlformats.org/officeDocument/2006/relationships/image" Target="../media/image4814.png"/><Relationship Id="rId195" Type="http://schemas.openxmlformats.org/officeDocument/2006/relationships/image" Target="../media/image4835.png"/><Relationship Id="rId209" Type="http://schemas.openxmlformats.org/officeDocument/2006/relationships/image" Target="../media/image4842.png"/><Relationship Id="rId360" Type="http://schemas.openxmlformats.org/officeDocument/2006/relationships/customXml" Target="../ink/ink5008.xml"/><Relationship Id="rId416" Type="http://schemas.openxmlformats.org/officeDocument/2006/relationships/customXml" Target="../ink/ink5036.xml"/><Relationship Id="rId220" Type="http://schemas.openxmlformats.org/officeDocument/2006/relationships/customXml" Target="../ink/ink4938.xml"/><Relationship Id="rId458" Type="http://schemas.openxmlformats.org/officeDocument/2006/relationships/customXml" Target="../ink/ink5057.xml"/><Relationship Id="rId15" Type="http://schemas.openxmlformats.org/officeDocument/2006/relationships/image" Target="../media/image4745.png"/><Relationship Id="rId57" Type="http://schemas.openxmlformats.org/officeDocument/2006/relationships/image" Target="../media/image4766.png"/><Relationship Id="rId262" Type="http://schemas.openxmlformats.org/officeDocument/2006/relationships/customXml" Target="../ink/ink4959.xml"/><Relationship Id="rId318" Type="http://schemas.openxmlformats.org/officeDocument/2006/relationships/customXml" Target="../ink/ink4987.xml"/><Relationship Id="rId99" Type="http://schemas.openxmlformats.org/officeDocument/2006/relationships/image" Target="../media/image4787.png"/><Relationship Id="rId122" Type="http://schemas.openxmlformats.org/officeDocument/2006/relationships/customXml" Target="../ink/ink4889.xml"/><Relationship Id="rId164" Type="http://schemas.openxmlformats.org/officeDocument/2006/relationships/customXml" Target="../ink/ink4910.xml"/><Relationship Id="rId371" Type="http://schemas.openxmlformats.org/officeDocument/2006/relationships/image" Target="../media/image4923.png"/><Relationship Id="rId427" Type="http://schemas.openxmlformats.org/officeDocument/2006/relationships/image" Target="../media/image4951.png"/><Relationship Id="rId469" Type="http://schemas.openxmlformats.org/officeDocument/2006/relationships/image" Target="../media/image4972.png"/><Relationship Id="rId26" Type="http://schemas.openxmlformats.org/officeDocument/2006/relationships/customXml" Target="../ink/ink4841.xml"/><Relationship Id="rId231" Type="http://schemas.openxmlformats.org/officeDocument/2006/relationships/image" Target="../media/image4853.png"/><Relationship Id="rId273" Type="http://schemas.openxmlformats.org/officeDocument/2006/relationships/image" Target="../media/image4874.png"/><Relationship Id="rId329" Type="http://schemas.openxmlformats.org/officeDocument/2006/relationships/image" Target="../media/image4902.png"/><Relationship Id="rId68" Type="http://schemas.openxmlformats.org/officeDocument/2006/relationships/customXml" Target="../ink/ink4862.xml"/><Relationship Id="rId133" Type="http://schemas.openxmlformats.org/officeDocument/2006/relationships/image" Target="../media/image4804.png"/><Relationship Id="rId175" Type="http://schemas.openxmlformats.org/officeDocument/2006/relationships/image" Target="../media/image4825.png"/><Relationship Id="rId340" Type="http://schemas.openxmlformats.org/officeDocument/2006/relationships/customXml" Target="../ink/ink4998.xml"/><Relationship Id="rId200" Type="http://schemas.openxmlformats.org/officeDocument/2006/relationships/customXml" Target="../ink/ink4928.xml"/><Relationship Id="rId382" Type="http://schemas.openxmlformats.org/officeDocument/2006/relationships/customXml" Target="../ink/ink5019.xml"/><Relationship Id="rId438" Type="http://schemas.openxmlformats.org/officeDocument/2006/relationships/customXml" Target="../ink/ink5047.xml"/><Relationship Id="rId242" Type="http://schemas.openxmlformats.org/officeDocument/2006/relationships/customXml" Target="../ink/ink4949.xml"/><Relationship Id="rId284" Type="http://schemas.openxmlformats.org/officeDocument/2006/relationships/customXml" Target="../ink/ink4970.xml"/><Relationship Id="rId37" Type="http://schemas.openxmlformats.org/officeDocument/2006/relationships/image" Target="../media/image4756.png"/><Relationship Id="rId79" Type="http://schemas.openxmlformats.org/officeDocument/2006/relationships/image" Target="../media/image4777.png"/><Relationship Id="rId102" Type="http://schemas.openxmlformats.org/officeDocument/2006/relationships/customXml" Target="../ink/ink4879.xml"/><Relationship Id="rId144" Type="http://schemas.openxmlformats.org/officeDocument/2006/relationships/customXml" Target="../ink/ink4900.xml"/><Relationship Id="rId90" Type="http://schemas.openxmlformats.org/officeDocument/2006/relationships/customXml" Target="../ink/ink4873.xml"/><Relationship Id="rId186" Type="http://schemas.openxmlformats.org/officeDocument/2006/relationships/customXml" Target="../ink/ink4921.xml"/><Relationship Id="rId351" Type="http://schemas.openxmlformats.org/officeDocument/2006/relationships/image" Target="../media/image4913.png"/><Relationship Id="rId393" Type="http://schemas.openxmlformats.org/officeDocument/2006/relationships/image" Target="../media/image4934.png"/><Relationship Id="rId407" Type="http://schemas.openxmlformats.org/officeDocument/2006/relationships/image" Target="../media/image4941.png"/><Relationship Id="rId449" Type="http://schemas.openxmlformats.org/officeDocument/2006/relationships/image" Target="../media/image4962.png"/><Relationship Id="rId211" Type="http://schemas.openxmlformats.org/officeDocument/2006/relationships/image" Target="../media/image4843.png"/><Relationship Id="rId253" Type="http://schemas.openxmlformats.org/officeDocument/2006/relationships/image" Target="../media/image4864.png"/><Relationship Id="rId295" Type="http://schemas.openxmlformats.org/officeDocument/2006/relationships/image" Target="../media/image4885.png"/><Relationship Id="rId309" Type="http://schemas.openxmlformats.org/officeDocument/2006/relationships/image" Target="../media/image4892.png"/><Relationship Id="rId460" Type="http://schemas.openxmlformats.org/officeDocument/2006/relationships/customXml" Target="../ink/ink5058.xml"/><Relationship Id="rId48" Type="http://schemas.openxmlformats.org/officeDocument/2006/relationships/customXml" Target="../ink/ink4852.xml"/><Relationship Id="rId113" Type="http://schemas.openxmlformats.org/officeDocument/2006/relationships/image" Target="../media/image4794.png"/><Relationship Id="rId320" Type="http://schemas.openxmlformats.org/officeDocument/2006/relationships/customXml" Target="../ink/ink4988.xml"/><Relationship Id="rId155" Type="http://schemas.openxmlformats.org/officeDocument/2006/relationships/image" Target="../media/image4815.png"/><Relationship Id="rId197" Type="http://schemas.openxmlformats.org/officeDocument/2006/relationships/image" Target="../media/image4836.png"/><Relationship Id="rId362" Type="http://schemas.openxmlformats.org/officeDocument/2006/relationships/customXml" Target="../ink/ink5009.xml"/><Relationship Id="rId418" Type="http://schemas.openxmlformats.org/officeDocument/2006/relationships/customXml" Target="../ink/ink5037.xml"/><Relationship Id="rId222" Type="http://schemas.openxmlformats.org/officeDocument/2006/relationships/customXml" Target="../ink/ink4939.xml"/><Relationship Id="rId264" Type="http://schemas.openxmlformats.org/officeDocument/2006/relationships/customXml" Target="../ink/ink4960.xml"/><Relationship Id="rId471" Type="http://schemas.openxmlformats.org/officeDocument/2006/relationships/image" Target="../media/image4973.png"/><Relationship Id="rId17" Type="http://schemas.openxmlformats.org/officeDocument/2006/relationships/image" Target="../media/image4746.png"/><Relationship Id="rId59" Type="http://schemas.openxmlformats.org/officeDocument/2006/relationships/image" Target="../media/image4767.png"/><Relationship Id="rId124" Type="http://schemas.openxmlformats.org/officeDocument/2006/relationships/customXml" Target="../ink/ink4890.xml"/><Relationship Id="rId70" Type="http://schemas.openxmlformats.org/officeDocument/2006/relationships/customXml" Target="../ink/ink4863.xml"/><Relationship Id="rId166" Type="http://schemas.openxmlformats.org/officeDocument/2006/relationships/customXml" Target="../ink/ink4911.xml"/><Relationship Id="rId331" Type="http://schemas.openxmlformats.org/officeDocument/2006/relationships/image" Target="../media/image4903.png"/><Relationship Id="rId373" Type="http://schemas.openxmlformats.org/officeDocument/2006/relationships/image" Target="../media/image4924.png"/><Relationship Id="rId429" Type="http://schemas.openxmlformats.org/officeDocument/2006/relationships/image" Target="../media/image4952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854.png"/><Relationship Id="rId440" Type="http://schemas.openxmlformats.org/officeDocument/2006/relationships/customXml" Target="../ink/ink5048.xml"/><Relationship Id="rId28" Type="http://schemas.openxmlformats.org/officeDocument/2006/relationships/customXml" Target="../ink/ink4842.xml"/><Relationship Id="rId275" Type="http://schemas.openxmlformats.org/officeDocument/2006/relationships/image" Target="../media/image4875.png"/><Relationship Id="rId300" Type="http://schemas.openxmlformats.org/officeDocument/2006/relationships/customXml" Target="../ink/ink4978.xml"/><Relationship Id="rId81" Type="http://schemas.openxmlformats.org/officeDocument/2006/relationships/image" Target="../media/image4778.png"/><Relationship Id="rId135" Type="http://schemas.openxmlformats.org/officeDocument/2006/relationships/image" Target="../media/image4805.png"/><Relationship Id="rId177" Type="http://schemas.openxmlformats.org/officeDocument/2006/relationships/image" Target="../media/image4826.png"/><Relationship Id="rId342" Type="http://schemas.openxmlformats.org/officeDocument/2006/relationships/customXml" Target="../ink/ink4999.xml"/><Relationship Id="rId384" Type="http://schemas.openxmlformats.org/officeDocument/2006/relationships/customXml" Target="../ink/ink5020.xml"/><Relationship Id="rId202" Type="http://schemas.openxmlformats.org/officeDocument/2006/relationships/customXml" Target="../ink/ink4929.xml"/><Relationship Id="rId244" Type="http://schemas.openxmlformats.org/officeDocument/2006/relationships/customXml" Target="../ink/ink4950.xml"/><Relationship Id="rId39" Type="http://schemas.openxmlformats.org/officeDocument/2006/relationships/image" Target="../media/image4757.png"/><Relationship Id="rId286" Type="http://schemas.openxmlformats.org/officeDocument/2006/relationships/customXml" Target="../ink/ink4971.xml"/><Relationship Id="rId451" Type="http://schemas.openxmlformats.org/officeDocument/2006/relationships/image" Target="../media/image4963.png"/><Relationship Id="rId50" Type="http://schemas.openxmlformats.org/officeDocument/2006/relationships/customXml" Target="../ink/ink4853.xml"/><Relationship Id="rId104" Type="http://schemas.openxmlformats.org/officeDocument/2006/relationships/customXml" Target="../ink/ink4880.xml"/><Relationship Id="rId146" Type="http://schemas.openxmlformats.org/officeDocument/2006/relationships/customXml" Target="../ink/ink4901.xml"/><Relationship Id="rId188" Type="http://schemas.openxmlformats.org/officeDocument/2006/relationships/customXml" Target="../ink/ink4922.xml"/><Relationship Id="rId311" Type="http://schemas.openxmlformats.org/officeDocument/2006/relationships/image" Target="../media/image4893.png"/><Relationship Id="rId353" Type="http://schemas.openxmlformats.org/officeDocument/2006/relationships/image" Target="../media/image4914.png"/><Relationship Id="rId395" Type="http://schemas.openxmlformats.org/officeDocument/2006/relationships/image" Target="../media/image4935.png"/><Relationship Id="rId409" Type="http://schemas.openxmlformats.org/officeDocument/2006/relationships/image" Target="../media/image4942.png"/><Relationship Id="rId92" Type="http://schemas.openxmlformats.org/officeDocument/2006/relationships/customXml" Target="../ink/ink4874.xml"/><Relationship Id="rId213" Type="http://schemas.openxmlformats.org/officeDocument/2006/relationships/image" Target="../media/image4844.png"/><Relationship Id="rId420" Type="http://schemas.openxmlformats.org/officeDocument/2006/relationships/customXml" Target="../ink/ink5038.xml"/><Relationship Id="rId255" Type="http://schemas.openxmlformats.org/officeDocument/2006/relationships/image" Target="../media/image4865.png"/><Relationship Id="rId297" Type="http://schemas.openxmlformats.org/officeDocument/2006/relationships/image" Target="../media/image4886.png"/><Relationship Id="rId462" Type="http://schemas.openxmlformats.org/officeDocument/2006/relationships/customXml" Target="../ink/ink5059.xml"/><Relationship Id="rId115" Type="http://schemas.openxmlformats.org/officeDocument/2006/relationships/image" Target="../media/image4795.png"/><Relationship Id="rId157" Type="http://schemas.openxmlformats.org/officeDocument/2006/relationships/image" Target="../media/image4816.png"/><Relationship Id="rId322" Type="http://schemas.openxmlformats.org/officeDocument/2006/relationships/customXml" Target="../ink/ink4989.xml"/><Relationship Id="rId364" Type="http://schemas.openxmlformats.org/officeDocument/2006/relationships/customXml" Target="../ink/ink5010.xml"/><Relationship Id="rId61" Type="http://schemas.openxmlformats.org/officeDocument/2006/relationships/image" Target="../media/image4768.png"/><Relationship Id="rId199" Type="http://schemas.openxmlformats.org/officeDocument/2006/relationships/image" Target="../media/image4837.png"/><Relationship Id="rId19" Type="http://schemas.openxmlformats.org/officeDocument/2006/relationships/image" Target="../media/image4747.png"/><Relationship Id="rId224" Type="http://schemas.openxmlformats.org/officeDocument/2006/relationships/customXml" Target="../ink/ink4940.xml"/><Relationship Id="rId266" Type="http://schemas.openxmlformats.org/officeDocument/2006/relationships/customXml" Target="../ink/ink4961.xml"/><Relationship Id="rId431" Type="http://schemas.openxmlformats.org/officeDocument/2006/relationships/image" Target="../media/image4953.png"/><Relationship Id="rId473" Type="http://schemas.openxmlformats.org/officeDocument/2006/relationships/image" Target="../media/image4974.png"/><Relationship Id="rId30" Type="http://schemas.openxmlformats.org/officeDocument/2006/relationships/customXml" Target="../ink/ink4843.xml"/><Relationship Id="rId126" Type="http://schemas.openxmlformats.org/officeDocument/2006/relationships/customXml" Target="../ink/ink4891.xml"/><Relationship Id="rId168" Type="http://schemas.openxmlformats.org/officeDocument/2006/relationships/customXml" Target="../ink/ink4912.xml"/><Relationship Id="rId333" Type="http://schemas.openxmlformats.org/officeDocument/2006/relationships/image" Target="../media/image4904.png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029.png"/><Relationship Id="rId21" Type="http://schemas.openxmlformats.org/officeDocument/2006/relationships/image" Target="../media/image4981.png"/><Relationship Id="rId324" Type="http://schemas.openxmlformats.org/officeDocument/2006/relationships/customXml" Target="../ink/ink5229.xml"/><Relationship Id="rId531" Type="http://schemas.openxmlformats.org/officeDocument/2006/relationships/image" Target="../media/image5235.png"/><Relationship Id="rId629" Type="http://schemas.openxmlformats.org/officeDocument/2006/relationships/image" Target="../media/image5284.png"/><Relationship Id="rId170" Type="http://schemas.openxmlformats.org/officeDocument/2006/relationships/customXml" Target="../ink/ink5152.xml"/><Relationship Id="rId268" Type="http://schemas.openxmlformats.org/officeDocument/2006/relationships/customXml" Target="../ink/ink5201.xml"/><Relationship Id="rId475" Type="http://schemas.openxmlformats.org/officeDocument/2006/relationships/image" Target="../media/image5207.png"/><Relationship Id="rId32" Type="http://schemas.openxmlformats.org/officeDocument/2006/relationships/customXml" Target="../ink/ink5083.xml"/><Relationship Id="rId128" Type="http://schemas.openxmlformats.org/officeDocument/2006/relationships/customXml" Target="../ink/ink5131.xml"/><Relationship Id="rId335" Type="http://schemas.openxmlformats.org/officeDocument/2006/relationships/image" Target="../media/image5137.png"/><Relationship Id="rId542" Type="http://schemas.openxmlformats.org/officeDocument/2006/relationships/customXml" Target="../ink/ink5338.xml"/><Relationship Id="rId181" Type="http://schemas.openxmlformats.org/officeDocument/2006/relationships/image" Target="../media/image5061.png"/><Relationship Id="rId402" Type="http://schemas.openxmlformats.org/officeDocument/2006/relationships/customXml" Target="../ink/ink5268.xml"/><Relationship Id="rId279" Type="http://schemas.openxmlformats.org/officeDocument/2006/relationships/image" Target="../media/image5109.png"/><Relationship Id="rId486" Type="http://schemas.openxmlformats.org/officeDocument/2006/relationships/customXml" Target="../ink/ink5310.xml"/><Relationship Id="rId43" Type="http://schemas.openxmlformats.org/officeDocument/2006/relationships/image" Target="../media/image4992.png"/><Relationship Id="rId139" Type="http://schemas.openxmlformats.org/officeDocument/2006/relationships/image" Target="../media/image5040.png"/><Relationship Id="rId346" Type="http://schemas.openxmlformats.org/officeDocument/2006/relationships/customXml" Target="../ink/ink5240.xml"/><Relationship Id="rId553" Type="http://schemas.openxmlformats.org/officeDocument/2006/relationships/image" Target="../media/image5246.png"/><Relationship Id="rId192" Type="http://schemas.openxmlformats.org/officeDocument/2006/relationships/customXml" Target="../ink/ink5163.xml"/><Relationship Id="rId206" Type="http://schemas.openxmlformats.org/officeDocument/2006/relationships/customXml" Target="../ink/ink5170.xml"/><Relationship Id="rId413" Type="http://schemas.openxmlformats.org/officeDocument/2006/relationships/image" Target="../media/image5176.png"/><Relationship Id="rId497" Type="http://schemas.openxmlformats.org/officeDocument/2006/relationships/image" Target="../media/image5218.png"/><Relationship Id="rId620" Type="http://schemas.openxmlformats.org/officeDocument/2006/relationships/customXml" Target="../ink/ink5377.xml"/><Relationship Id="rId357" Type="http://schemas.openxmlformats.org/officeDocument/2006/relationships/image" Target="../media/image5148.png"/><Relationship Id="rId54" Type="http://schemas.openxmlformats.org/officeDocument/2006/relationships/customXml" Target="../ink/ink5094.xml"/><Relationship Id="rId217" Type="http://schemas.openxmlformats.org/officeDocument/2006/relationships/image" Target="../media/image5079.png"/><Relationship Id="rId564" Type="http://schemas.openxmlformats.org/officeDocument/2006/relationships/customXml" Target="../ink/ink5349.xml"/><Relationship Id="rId424" Type="http://schemas.openxmlformats.org/officeDocument/2006/relationships/customXml" Target="../ink/ink5279.xml"/><Relationship Id="rId631" Type="http://schemas.openxmlformats.org/officeDocument/2006/relationships/image" Target="../media/image5285.png"/><Relationship Id="rId270" Type="http://schemas.openxmlformats.org/officeDocument/2006/relationships/customXml" Target="../ink/ink5202.xml"/><Relationship Id="rId65" Type="http://schemas.openxmlformats.org/officeDocument/2006/relationships/image" Target="../media/image5003.png"/><Relationship Id="rId130" Type="http://schemas.openxmlformats.org/officeDocument/2006/relationships/customXml" Target="../ink/ink5132.xml"/><Relationship Id="rId368" Type="http://schemas.openxmlformats.org/officeDocument/2006/relationships/customXml" Target="../ink/ink5251.xml"/><Relationship Id="rId575" Type="http://schemas.openxmlformats.org/officeDocument/2006/relationships/image" Target="../media/image5257.png"/><Relationship Id="rId228" Type="http://schemas.openxmlformats.org/officeDocument/2006/relationships/customXml" Target="../ink/ink5181.xml"/><Relationship Id="rId435" Type="http://schemas.openxmlformats.org/officeDocument/2006/relationships/image" Target="../media/image5187.png"/><Relationship Id="rId642" Type="http://schemas.openxmlformats.org/officeDocument/2006/relationships/customXml" Target="../ink/ink5388.xml"/><Relationship Id="rId281" Type="http://schemas.openxmlformats.org/officeDocument/2006/relationships/image" Target="../media/image5110.png"/><Relationship Id="rId502" Type="http://schemas.openxmlformats.org/officeDocument/2006/relationships/customXml" Target="../ink/ink5318.xml"/><Relationship Id="rId76" Type="http://schemas.openxmlformats.org/officeDocument/2006/relationships/customXml" Target="../ink/ink5105.xml"/><Relationship Id="rId141" Type="http://schemas.openxmlformats.org/officeDocument/2006/relationships/image" Target="../media/image5041.png"/><Relationship Id="rId379" Type="http://schemas.openxmlformats.org/officeDocument/2006/relationships/image" Target="../media/image5159.png"/><Relationship Id="rId586" Type="http://schemas.openxmlformats.org/officeDocument/2006/relationships/customXml" Target="../ink/ink5360.xml"/><Relationship Id="rId7" Type="http://schemas.openxmlformats.org/officeDocument/2006/relationships/image" Target="../media/image49740.png"/><Relationship Id="rId239" Type="http://schemas.openxmlformats.org/officeDocument/2006/relationships/image" Target="../media/image5089.png"/><Relationship Id="rId446" Type="http://schemas.openxmlformats.org/officeDocument/2006/relationships/customXml" Target="../ink/ink5290.xml"/><Relationship Id="rId292" Type="http://schemas.openxmlformats.org/officeDocument/2006/relationships/customXml" Target="../ink/ink5213.xml"/><Relationship Id="rId306" Type="http://schemas.openxmlformats.org/officeDocument/2006/relationships/customXml" Target="../ink/ink5220.xml"/><Relationship Id="rId87" Type="http://schemas.openxmlformats.org/officeDocument/2006/relationships/image" Target="../media/image5014.png"/><Relationship Id="rId513" Type="http://schemas.openxmlformats.org/officeDocument/2006/relationships/image" Target="../media/image5226.png"/><Relationship Id="rId597" Type="http://schemas.openxmlformats.org/officeDocument/2006/relationships/image" Target="../media/image5268.png"/><Relationship Id="rId152" Type="http://schemas.openxmlformats.org/officeDocument/2006/relationships/customXml" Target="../ink/ink5143.xml"/><Relationship Id="rId457" Type="http://schemas.openxmlformats.org/officeDocument/2006/relationships/image" Target="../media/image5198.png"/><Relationship Id="rId14" Type="http://schemas.openxmlformats.org/officeDocument/2006/relationships/customXml" Target="../ink/ink5074.xml"/><Relationship Id="rId317" Type="http://schemas.openxmlformats.org/officeDocument/2006/relationships/image" Target="../media/image5128.png"/><Relationship Id="rId524" Type="http://schemas.openxmlformats.org/officeDocument/2006/relationships/customXml" Target="../ink/ink5329.xml"/><Relationship Id="rId98" Type="http://schemas.openxmlformats.org/officeDocument/2006/relationships/customXml" Target="../ink/ink5116.xml"/><Relationship Id="rId163" Type="http://schemas.openxmlformats.org/officeDocument/2006/relationships/image" Target="../media/image5052.png"/><Relationship Id="rId370" Type="http://schemas.openxmlformats.org/officeDocument/2006/relationships/customXml" Target="../ink/ink5252.xml"/><Relationship Id="rId230" Type="http://schemas.openxmlformats.org/officeDocument/2006/relationships/customXml" Target="../ink/ink5182.xml"/><Relationship Id="rId468" Type="http://schemas.openxmlformats.org/officeDocument/2006/relationships/customXml" Target="../ink/ink5301.xml"/><Relationship Id="rId25" Type="http://schemas.openxmlformats.org/officeDocument/2006/relationships/image" Target="../media/image4983.png"/><Relationship Id="rId328" Type="http://schemas.openxmlformats.org/officeDocument/2006/relationships/customXml" Target="../ink/ink5231.xml"/><Relationship Id="rId535" Type="http://schemas.openxmlformats.org/officeDocument/2006/relationships/image" Target="../media/image5237.png"/><Relationship Id="rId174" Type="http://schemas.openxmlformats.org/officeDocument/2006/relationships/customXml" Target="../ink/ink5154.xml"/><Relationship Id="rId381" Type="http://schemas.openxmlformats.org/officeDocument/2006/relationships/image" Target="../media/image5160.png"/><Relationship Id="rId602" Type="http://schemas.openxmlformats.org/officeDocument/2006/relationships/customXml" Target="../ink/ink5368.xml"/><Relationship Id="rId241" Type="http://schemas.openxmlformats.org/officeDocument/2006/relationships/image" Target="../media/image5090.png"/><Relationship Id="rId479" Type="http://schemas.openxmlformats.org/officeDocument/2006/relationships/image" Target="../media/image5209.png"/><Relationship Id="rId36" Type="http://schemas.openxmlformats.org/officeDocument/2006/relationships/customXml" Target="../ink/ink5085.xml"/><Relationship Id="rId339" Type="http://schemas.openxmlformats.org/officeDocument/2006/relationships/image" Target="../media/image5139.png"/><Relationship Id="rId546" Type="http://schemas.openxmlformats.org/officeDocument/2006/relationships/customXml" Target="../ink/ink5340.xml"/><Relationship Id="rId101" Type="http://schemas.openxmlformats.org/officeDocument/2006/relationships/image" Target="../media/image5021.png"/><Relationship Id="rId185" Type="http://schemas.openxmlformats.org/officeDocument/2006/relationships/image" Target="../media/image5063.png"/><Relationship Id="rId406" Type="http://schemas.openxmlformats.org/officeDocument/2006/relationships/customXml" Target="../ink/ink5270.xml"/><Relationship Id="rId392" Type="http://schemas.openxmlformats.org/officeDocument/2006/relationships/customXml" Target="../ink/ink5263.xml"/><Relationship Id="rId613" Type="http://schemas.openxmlformats.org/officeDocument/2006/relationships/image" Target="../media/image5276.png"/><Relationship Id="rId252" Type="http://schemas.openxmlformats.org/officeDocument/2006/relationships/customXml" Target="../ink/ink5193.xml"/><Relationship Id="rId47" Type="http://schemas.openxmlformats.org/officeDocument/2006/relationships/image" Target="../media/image4994.png"/><Relationship Id="rId112" Type="http://schemas.openxmlformats.org/officeDocument/2006/relationships/customXml" Target="../ink/ink5123.xml"/><Relationship Id="rId557" Type="http://schemas.openxmlformats.org/officeDocument/2006/relationships/image" Target="../media/image5248.png"/><Relationship Id="rId196" Type="http://schemas.openxmlformats.org/officeDocument/2006/relationships/customXml" Target="../ink/ink5165.xml"/><Relationship Id="rId417" Type="http://schemas.openxmlformats.org/officeDocument/2006/relationships/image" Target="../media/image5178.png"/><Relationship Id="rId459" Type="http://schemas.openxmlformats.org/officeDocument/2006/relationships/image" Target="../media/image5199.png"/><Relationship Id="rId624" Type="http://schemas.openxmlformats.org/officeDocument/2006/relationships/customXml" Target="../ink/ink5379.xml"/><Relationship Id="rId16" Type="http://schemas.openxmlformats.org/officeDocument/2006/relationships/customXml" Target="../ink/ink5075.xml"/><Relationship Id="rId221" Type="http://schemas.openxmlformats.org/officeDocument/2006/relationships/image" Target="../media/image5080.png"/><Relationship Id="rId263" Type="http://schemas.openxmlformats.org/officeDocument/2006/relationships/image" Target="../media/image5101.png"/><Relationship Id="rId319" Type="http://schemas.openxmlformats.org/officeDocument/2006/relationships/image" Target="../media/image5129.png"/><Relationship Id="rId470" Type="http://schemas.openxmlformats.org/officeDocument/2006/relationships/customXml" Target="../ink/ink5302.xml"/><Relationship Id="rId526" Type="http://schemas.openxmlformats.org/officeDocument/2006/relationships/customXml" Target="../ink/ink5330.xml"/><Relationship Id="rId58" Type="http://schemas.openxmlformats.org/officeDocument/2006/relationships/customXml" Target="../ink/ink5096.xml"/><Relationship Id="rId123" Type="http://schemas.openxmlformats.org/officeDocument/2006/relationships/image" Target="../media/image5032.png"/><Relationship Id="rId330" Type="http://schemas.openxmlformats.org/officeDocument/2006/relationships/customXml" Target="../ink/ink5232.xml"/><Relationship Id="rId568" Type="http://schemas.openxmlformats.org/officeDocument/2006/relationships/customXml" Target="../ink/ink5351.xml"/><Relationship Id="rId165" Type="http://schemas.openxmlformats.org/officeDocument/2006/relationships/image" Target="../media/image5053.png"/><Relationship Id="rId372" Type="http://schemas.openxmlformats.org/officeDocument/2006/relationships/customXml" Target="../ink/ink5253.xml"/><Relationship Id="rId428" Type="http://schemas.openxmlformats.org/officeDocument/2006/relationships/customXml" Target="../ink/ink5281.xml"/><Relationship Id="rId635" Type="http://schemas.openxmlformats.org/officeDocument/2006/relationships/image" Target="../media/image5287.png"/><Relationship Id="rId232" Type="http://schemas.openxmlformats.org/officeDocument/2006/relationships/customXml" Target="../ink/ink5183.xml"/><Relationship Id="rId274" Type="http://schemas.openxmlformats.org/officeDocument/2006/relationships/customXml" Target="../ink/ink5204.xml"/><Relationship Id="rId481" Type="http://schemas.openxmlformats.org/officeDocument/2006/relationships/image" Target="../media/image5210.png"/><Relationship Id="rId27" Type="http://schemas.openxmlformats.org/officeDocument/2006/relationships/image" Target="../media/image4984.png"/><Relationship Id="rId69" Type="http://schemas.openxmlformats.org/officeDocument/2006/relationships/image" Target="../media/image5005.png"/><Relationship Id="rId134" Type="http://schemas.openxmlformats.org/officeDocument/2006/relationships/customXml" Target="../ink/ink5134.xml"/><Relationship Id="rId537" Type="http://schemas.openxmlformats.org/officeDocument/2006/relationships/image" Target="../media/image5238.png"/><Relationship Id="rId579" Type="http://schemas.openxmlformats.org/officeDocument/2006/relationships/image" Target="../media/image5259.png"/><Relationship Id="rId80" Type="http://schemas.openxmlformats.org/officeDocument/2006/relationships/customXml" Target="../ink/ink5107.xml"/><Relationship Id="rId176" Type="http://schemas.openxmlformats.org/officeDocument/2006/relationships/customXml" Target="../ink/ink5155.xml"/><Relationship Id="rId341" Type="http://schemas.openxmlformats.org/officeDocument/2006/relationships/image" Target="../media/image5140.png"/><Relationship Id="rId383" Type="http://schemas.openxmlformats.org/officeDocument/2006/relationships/image" Target="../media/image5161.png"/><Relationship Id="rId439" Type="http://schemas.openxmlformats.org/officeDocument/2006/relationships/image" Target="../media/image5189.png"/><Relationship Id="rId590" Type="http://schemas.openxmlformats.org/officeDocument/2006/relationships/customXml" Target="../ink/ink5362.xml"/><Relationship Id="rId604" Type="http://schemas.openxmlformats.org/officeDocument/2006/relationships/customXml" Target="../ink/ink5369.xml"/><Relationship Id="rId201" Type="http://schemas.openxmlformats.org/officeDocument/2006/relationships/image" Target="../media/image5071.png"/><Relationship Id="rId243" Type="http://schemas.openxmlformats.org/officeDocument/2006/relationships/image" Target="../media/image5091.png"/><Relationship Id="rId285" Type="http://schemas.openxmlformats.org/officeDocument/2006/relationships/image" Target="../media/image5112.png"/><Relationship Id="rId450" Type="http://schemas.openxmlformats.org/officeDocument/2006/relationships/customXml" Target="../ink/ink5292.xml"/><Relationship Id="rId506" Type="http://schemas.openxmlformats.org/officeDocument/2006/relationships/customXml" Target="../ink/ink5320.xml"/><Relationship Id="rId38" Type="http://schemas.openxmlformats.org/officeDocument/2006/relationships/customXml" Target="../ink/ink5086.xml"/><Relationship Id="rId103" Type="http://schemas.openxmlformats.org/officeDocument/2006/relationships/image" Target="../media/image5022.png"/><Relationship Id="rId310" Type="http://schemas.openxmlformats.org/officeDocument/2006/relationships/customXml" Target="../ink/ink5222.xml"/><Relationship Id="rId492" Type="http://schemas.openxmlformats.org/officeDocument/2006/relationships/customXml" Target="../ink/ink5313.xml"/><Relationship Id="rId548" Type="http://schemas.openxmlformats.org/officeDocument/2006/relationships/customXml" Target="../ink/ink5341.xml"/><Relationship Id="rId91" Type="http://schemas.openxmlformats.org/officeDocument/2006/relationships/image" Target="../media/image5016.png"/><Relationship Id="rId145" Type="http://schemas.openxmlformats.org/officeDocument/2006/relationships/image" Target="../media/image5043.png"/><Relationship Id="rId187" Type="http://schemas.openxmlformats.org/officeDocument/2006/relationships/image" Target="../media/image5064.png"/><Relationship Id="rId352" Type="http://schemas.openxmlformats.org/officeDocument/2006/relationships/customXml" Target="../ink/ink5243.xml"/><Relationship Id="rId394" Type="http://schemas.openxmlformats.org/officeDocument/2006/relationships/customXml" Target="../ink/ink5264.xml"/><Relationship Id="rId408" Type="http://schemas.openxmlformats.org/officeDocument/2006/relationships/customXml" Target="../ink/ink5271.xml"/><Relationship Id="rId615" Type="http://schemas.openxmlformats.org/officeDocument/2006/relationships/image" Target="../media/image5277.png"/><Relationship Id="rId212" Type="http://schemas.openxmlformats.org/officeDocument/2006/relationships/customXml" Target="../ink/ink5173.xml"/><Relationship Id="rId254" Type="http://schemas.openxmlformats.org/officeDocument/2006/relationships/customXml" Target="../ink/ink5194.xml"/><Relationship Id="rId49" Type="http://schemas.openxmlformats.org/officeDocument/2006/relationships/image" Target="../media/image4995.png"/><Relationship Id="rId114" Type="http://schemas.openxmlformats.org/officeDocument/2006/relationships/customXml" Target="../ink/ink5124.xml"/><Relationship Id="rId296" Type="http://schemas.openxmlformats.org/officeDocument/2006/relationships/customXml" Target="../ink/ink5215.xml"/><Relationship Id="rId461" Type="http://schemas.openxmlformats.org/officeDocument/2006/relationships/image" Target="../media/image5200.png"/><Relationship Id="rId517" Type="http://schemas.openxmlformats.org/officeDocument/2006/relationships/image" Target="../media/image5228.png"/><Relationship Id="rId559" Type="http://schemas.openxmlformats.org/officeDocument/2006/relationships/image" Target="../media/image5249.png"/><Relationship Id="rId60" Type="http://schemas.openxmlformats.org/officeDocument/2006/relationships/customXml" Target="../ink/ink5097.xml"/><Relationship Id="rId156" Type="http://schemas.openxmlformats.org/officeDocument/2006/relationships/customXml" Target="../ink/ink5145.xml"/><Relationship Id="rId198" Type="http://schemas.openxmlformats.org/officeDocument/2006/relationships/customXml" Target="../ink/ink5166.xml"/><Relationship Id="rId321" Type="http://schemas.openxmlformats.org/officeDocument/2006/relationships/image" Target="../media/image5130.png"/><Relationship Id="rId363" Type="http://schemas.openxmlformats.org/officeDocument/2006/relationships/image" Target="../media/image5151.png"/><Relationship Id="rId419" Type="http://schemas.openxmlformats.org/officeDocument/2006/relationships/image" Target="../media/image5179.png"/><Relationship Id="rId570" Type="http://schemas.openxmlformats.org/officeDocument/2006/relationships/customXml" Target="../ink/ink5352.xml"/><Relationship Id="rId626" Type="http://schemas.openxmlformats.org/officeDocument/2006/relationships/customXml" Target="../ink/ink5380.xml"/><Relationship Id="rId223" Type="http://schemas.openxmlformats.org/officeDocument/2006/relationships/image" Target="../media/image5081.png"/><Relationship Id="rId430" Type="http://schemas.openxmlformats.org/officeDocument/2006/relationships/customXml" Target="../ink/ink5282.xml"/><Relationship Id="rId18" Type="http://schemas.openxmlformats.org/officeDocument/2006/relationships/customXml" Target="../ink/ink5076.xml"/><Relationship Id="rId265" Type="http://schemas.openxmlformats.org/officeDocument/2006/relationships/image" Target="../media/image5102.png"/><Relationship Id="rId472" Type="http://schemas.openxmlformats.org/officeDocument/2006/relationships/customXml" Target="../ink/ink5303.xml"/><Relationship Id="rId528" Type="http://schemas.openxmlformats.org/officeDocument/2006/relationships/customXml" Target="../ink/ink5331.xml"/><Relationship Id="rId125" Type="http://schemas.openxmlformats.org/officeDocument/2006/relationships/image" Target="../media/image5033.png"/><Relationship Id="rId167" Type="http://schemas.openxmlformats.org/officeDocument/2006/relationships/image" Target="../media/image5054.png"/><Relationship Id="rId332" Type="http://schemas.openxmlformats.org/officeDocument/2006/relationships/customXml" Target="../ink/ink5233.xml"/><Relationship Id="rId374" Type="http://schemas.openxmlformats.org/officeDocument/2006/relationships/customXml" Target="../ink/ink5254.xml"/><Relationship Id="rId581" Type="http://schemas.openxmlformats.org/officeDocument/2006/relationships/image" Target="../media/image5260.png"/><Relationship Id="rId71" Type="http://schemas.openxmlformats.org/officeDocument/2006/relationships/image" Target="../media/image5006.png"/><Relationship Id="rId234" Type="http://schemas.openxmlformats.org/officeDocument/2006/relationships/customXml" Target="../ink/ink5184.xml"/><Relationship Id="rId637" Type="http://schemas.openxmlformats.org/officeDocument/2006/relationships/image" Target="../media/image5288.png"/><Relationship Id="rId2" Type="http://schemas.openxmlformats.org/officeDocument/2006/relationships/customXml" Target="../ink/ink5068.xml"/><Relationship Id="rId29" Type="http://schemas.openxmlformats.org/officeDocument/2006/relationships/image" Target="../media/image4985.png"/><Relationship Id="rId276" Type="http://schemas.openxmlformats.org/officeDocument/2006/relationships/customXml" Target="../ink/ink5205.xml"/><Relationship Id="rId441" Type="http://schemas.openxmlformats.org/officeDocument/2006/relationships/image" Target="../media/image5190.png"/><Relationship Id="rId483" Type="http://schemas.openxmlformats.org/officeDocument/2006/relationships/image" Target="../media/image5211.png"/><Relationship Id="rId539" Type="http://schemas.openxmlformats.org/officeDocument/2006/relationships/image" Target="../media/image5239.png"/><Relationship Id="rId40" Type="http://schemas.openxmlformats.org/officeDocument/2006/relationships/customXml" Target="../ink/ink5087.xml"/><Relationship Id="rId136" Type="http://schemas.openxmlformats.org/officeDocument/2006/relationships/customXml" Target="../ink/ink5135.xml"/><Relationship Id="rId178" Type="http://schemas.openxmlformats.org/officeDocument/2006/relationships/customXml" Target="../ink/ink5156.xml"/><Relationship Id="rId301" Type="http://schemas.openxmlformats.org/officeDocument/2006/relationships/image" Target="../media/image5120.png"/><Relationship Id="rId343" Type="http://schemas.openxmlformats.org/officeDocument/2006/relationships/image" Target="../media/image5141.png"/><Relationship Id="rId550" Type="http://schemas.openxmlformats.org/officeDocument/2006/relationships/customXml" Target="../ink/ink5342.xml"/><Relationship Id="rId82" Type="http://schemas.openxmlformats.org/officeDocument/2006/relationships/customXml" Target="../ink/ink5108.xml"/><Relationship Id="rId203" Type="http://schemas.openxmlformats.org/officeDocument/2006/relationships/image" Target="../media/image5072.png"/><Relationship Id="rId385" Type="http://schemas.openxmlformats.org/officeDocument/2006/relationships/image" Target="../media/image5162.png"/><Relationship Id="rId592" Type="http://schemas.openxmlformats.org/officeDocument/2006/relationships/customXml" Target="../ink/ink5363.xml"/><Relationship Id="rId606" Type="http://schemas.openxmlformats.org/officeDocument/2006/relationships/customXml" Target="../ink/ink5370.xml"/><Relationship Id="rId245" Type="http://schemas.openxmlformats.org/officeDocument/2006/relationships/image" Target="../media/image5092.png"/><Relationship Id="rId287" Type="http://schemas.openxmlformats.org/officeDocument/2006/relationships/image" Target="../media/image5113.png"/><Relationship Id="rId410" Type="http://schemas.openxmlformats.org/officeDocument/2006/relationships/customXml" Target="../ink/ink5272.xml"/><Relationship Id="rId452" Type="http://schemas.openxmlformats.org/officeDocument/2006/relationships/customXml" Target="../ink/ink5293.xml"/><Relationship Id="rId494" Type="http://schemas.openxmlformats.org/officeDocument/2006/relationships/customXml" Target="../ink/ink5314.xml"/><Relationship Id="rId508" Type="http://schemas.openxmlformats.org/officeDocument/2006/relationships/customXml" Target="../ink/ink5321.xml"/><Relationship Id="rId105" Type="http://schemas.openxmlformats.org/officeDocument/2006/relationships/image" Target="../media/image5023.png"/><Relationship Id="rId147" Type="http://schemas.openxmlformats.org/officeDocument/2006/relationships/image" Target="../media/image5044.png"/><Relationship Id="rId312" Type="http://schemas.openxmlformats.org/officeDocument/2006/relationships/customXml" Target="../ink/ink5223.xml"/><Relationship Id="rId354" Type="http://schemas.openxmlformats.org/officeDocument/2006/relationships/customXml" Target="../ink/ink5244.xml"/><Relationship Id="rId51" Type="http://schemas.openxmlformats.org/officeDocument/2006/relationships/image" Target="../media/image4996.png"/><Relationship Id="rId93" Type="http://schemas.openxmlformats.org/officeDocument/2006/relationships/image" Target="../media/image5017.png"/><Relationship Id="rId189" Type="http://schemas.openxmlformats.org/officeDocument/2006/relationships/image" Target="../media/image5065.png"/><Relationship Id="rId396" Type="http://schemas.openxmlformats.org/officeDocument/2006/relationships/customXml" Target="../ink/ink5265.xml"/><Relationship Id="rId561" Type="http://schemas.openxmlformats.org/officeDocument/2006/relationships/image" Target="../media/image5250.png"/><Relationship Id="rId617" Type="http://schemas.openxmlformats.org/officeDocument/2006/relationships/image" Target="../media/image5278.png"/><Relationship Id="rId214" Type="http://schemas.openxmlformats.org/officeDocument/2006/relationships/customXml" Target="../ink/ink5174.xml"/><Relationship Id="rId256" Type="http://schemas.openxmlformats.org/officeDocument/2006/relationships/customXml" Target="../ink/ink5195.xml"/><Relationship Id="rId298" Type="http://schemas.openxmlformats.org/officeDocument/2006/relationships/customXml" Target="../ink/ink5216.xml"/><Relationship Id="rId421" Type="http://schemas.openxmlformats.org/officeDocument/2006/relationships/image" Target="../media/image5180.png"/><Relationship Id="rId463" Type="http://schemas.openxmlformats.org/officeDocument/2006/relationships/image" Target="../media/image5201.png"/><Relationship Id="rId519" Type="http://schemas.openxmlformats.org/officeDocument/2006/relationships/image" Target="../media/image5229.png"/><Relationship Id="rId116" Type="http://schemas.openxmlformats.org/officeDocument/2006/relationships/customXml" Target="../ink/ink5125.xml"/><Relationship Id="rId158" Type="http://schemas.openxmlformats.org/officeDocument/2006/relationships/customXml" Target="../ink/ink5146.xml"/><Relationship Id="rId323" Type="http://schemas.openxmlformats.org/officeDocument/2006/relationships/image" Target="../media/image5131.png"/><Relationship Id="rId530" Type="http://schemas.openxmlformats.org/officeDocument/2006/relationships/customXml" Target="../ink/ink5332.xml"/><Relationship Id="rId20" Type="http://schemas.openxmlformats.org/officeDocument/2006/relationships/customXml" Target="../ink/ink5077.xml"/><Relationship Id="rId62" Type="http://schemas.openxmlformats.org/officeDocument/2006/relationships/customXml" Target="../ink/ink5098.xml"/><Relationship Id="rId365" Type="http://schemas.openxmlformats.org/officeDocument/2006/relationships/image" Target="../media/image5152.png"/><Relationship Id="rId572" Type="http://schemas.openxmlformats.org/officeDocument/2006/relationships/customXml" Target="../ink/ink5353.xml"/><Relationship Id="rId628" Type="http://schemas.openxmlformats.org/officeDocument/2006/relationships/customXml" Target="../ink/ink5381.xml"/><Relationship Id="rId225" Type="http://schemas.openxmlformats.org/officeDocument/2006/relationships/image" Target="../media/image5082.png"/><Relationship Id="rId267" Type="http://schemas.openxmlformats.org/officeDocument/2006/relationships/image" Target="../media/image5103.png"/><Relationship Id="rId432" Type="http://schemas.openxmlformats.org/officeDocument/2006/relationships/customXml" Target="../ink/ink5283.xml"/><Relationship Id="rId474" Type="http://schemas.openxmlformats.org/officeDocument/2006/relationships/customXml" Target="../ink/ink5304.xml"/><Relationship Id="rId127" Type="http://schemas.openxmlformats.org/officeDocument/2006/relationships/image" Target="../media/image5034.png"/><Relationship Id="rId31" Type="http://schemas.openxmlformats.org/officeDocument/2006/relationships/image" Target="../media/image4986.png"/><Relationship Id="rId73" Type="http://schemas.openxmlformats.org/officeDocument/2006/relationships/image" Target="../media/image5007.png"/><Relationship Id="rId169" Type="http://schemas.openxmlformats.org/officeDocument/2006/relationships/image" Target="../media/image5055.png"/><Relationship Id="rId334" Type="http://schemas.openxmlformats.org/officeDocument/2006/relationships/customXml" Target="../ink/ink5234.xml"/><Relationship Id="rId376" Type="http://schemas.openxmlformats.org/officeDocument/2006/relationships/customXml" Target="../ink/ink5255.xml"/><Relationship Id="rId541" Type="http://schemas.openxmlformats.org/officeDocument/2006/relationships/image" Target="../media/image5240.png"/><Relationship Id="rId583" Type="http://schemas.openxmlformats.org/officeDocument/2006/relationships/image" Target="../media/image5261.png"/><Relationship Id="rId639" Type="http://schemas.openxmlformats.org/officeDocument/2006/relationships/image" Target="../media/image5289.png"/><Relationship Id="rId4" Type="http://schemas.openxmlformats.org/officeDocument/2006/relationships/customXml" Target="../ink/ink5069.xml"/><Relationship Id="rId180" Type="http://schemas.openxmlformats.org/officeDocument/2006/relationships/customXml" Target="../ink/ink5157.xml"/><Relationship Id="rId236" Type="http://schemas.openxmlformats.org/officeDocument/2006/relationships/customXml" Target="../ink/ink5185.xml"/><Relationship Id="rId278" Type="http://schemas.openxmlformats.org/officeDocument/2006/relationships/customXml" Target="../ink/ink5206.xml"/><Relationship Id="rId401" Type="http://schemas.openxmlformats.org/officeDocument/2006/relationships/image" Target="../media/image5170.png"/><Relationship Id="rId443" Type="http://schemas.openxmlformats.org/officeDocument/2006/relationships/image" Target="../media/image5191.png"/><Relationship Id="rId303" Type="http://schemas.openxmlformats.org/officeDocument/2006/relationships/image" Target="../media/image5121.png"/><Relationship Id="rId485" Type="http://schemas.openxmlformats.org/officeDocument/2006/relationships/image" Target="../media/image5212.png"/><Relationship Id="rId42" Type="http://schemas.openxmlformats.org/officeDocument/2006/relationships/customXml" Target="../ink/ink5088.xml"/><Relationship Id="rId84" Type="http://schemas.openxmlformats.org/officeDocument/2006/relationships/customXml" Target="../ink/ink5109.xml"/><Relationship Id="rId138" Type="http://schemas.openxmlformats.org/officeDocument/2006/relationships/customXml" Target="../ink/ink5136.xml"/><Relationship Id="rId345" Type="http://schemas.openxmlformats.org/officeDocument/2006/relationships/image" Target="../media/image5142.png"/><Relationship Id="rId387" Type="http://schemas.openxmlformats.org/officeDocument/2006/relationships/image" Target="../media/image5163.png"/><Relationship Id="rId510" Type="http://schemas.openxmlformats.org/officeDocument/2006/relationships/customXml" Target="../ink/ink5322.xml"/><Relationship Id="rId552" Type="http://schemas.openxmlformats.org/officeDocument/2006/relationships/customXml" Target="../ink/ink5343.xml"/><Relationship Id="rId594" Type="http://schemas.openxmlformats.org/officeDocument/2006/relationships/customXml" Target="../ink/ink5364.xml"/><Relationship Id="rId608" Type="http://schemas.openxmlformats.org/officeDocument/2006/relationships/customXml" Target="../ink/ink5371.xml"/><Relationship Id="rId191" Type="http://schemas.openxmlformats.org/officeDocument/2006/relationships/image" Target="../media/image5066.png"/><Relationship Id="rId205" Type="http://schemas.openxmlformats.org/officeDocument/2006/relationships/image" Target="../media/image5073.png"/><Relationship Id="rId247" Type="http://schemas.openxmlformats.org/officeDocument/2006/relationships/image" Target="../media/image5093.png"/><Relationship Id="rId412" Type="http://schemas.openxmlformats.org/officeDocument/2006/relationships/customXml" Target="../ink/ink5273.xml"/><Relationship Id="rId107" Type="http://schemas.openxmlformats.org/officeDocument/2006/relationships/image" Target="../media/image5024.png"/><Relationship Id="rId289" Type="http://schemas.openxmlformats.org/officeDocument/2006/relationships/image" Target="../media/image5114.png"/><Relationship Id="rId454" Type="http://schemas.openxmlformats.org/officeDocument/2006/relationships/customXml" Target="../ink/ink5294.xml"/><Relationship Id="rId496" Type="http://schemas.openxmlformats.org/officeDocument/2006/relationships/customXml" Target="../ink/ink5315.xml"/><Relationship Id="rId11" Type="http://schemas.openxmlformats.org/officeDocument/2006/relationships/image" Target="../media/image49760.png"/><Relationship Id="rId53" Type="http://schemas.openxmlformats.org/officeDocument/2006/relationships/image" Target="../media/image4997.png"/><Relationship Id="rId149" Type="http://schemas.openxmlformats.org/officeDocument/2006/relationships/image" Target="../media/image5045.png"/><Relationship Id="rId314" Type="http://schemas.openxmlformats.org/officeDocument/2006/relationships/customXml" Target="../ink/ink5224.xml"/><Relationship Id="rId356" Type="http://schemas.openxmlformats.org/officeDocument/2006/relationships/customXml" Target="../ink/ink5245.xml"/><Relationship Id="rId398" Type="http://schemas.openxmlformats.org/officeDocument/2006/relationships/customXml" Target="../ink/ink5266.xml"/><Relationship Id="rId521" Type="http://schemas.openxmlformats.org/officeDocument/2006/relationships/image" Target="../media/image5230.png"/><Relationship Id="rId563" Type="http://schemas.openxmlformats.org/officeDocument/2006/relationships/image" Target="../media/image5251.png"/><Relationship Id="rId619" Type="http://schemas.openxmlformats.org/officeDocument/2006/relationships/image" Target="../media/image5279.png"/><Relationship Id="rId95" Type="http://schemas.openxmlformats.org/officeDocument/2006/relationships/image" Target="../media/image5018.png"/><Relationship Id="rId160" Type="http://schemas.openxmlformats.org/officeDocument/2006/relationships/customXml" Target="../ink/ink5147.xml"/><Relationship Id="rId216" Type="http://schemas.openxmlformats.org/officeDocument/2006/relationships/customXml" Target="../ink/ink5175.xml"/><Relationship Id="rId423" Type="http://schemas.openxmlformats.org/officeDocument/2006/relationships/image" Target="../media/image5181.png"/><Relationship Id="rId258" Type="http://schemas.openxmlformats.org/officeDocument/2006/relationships/customXml" Target="../ink/ink5196.xml"/><Relationship Id="rId465" Type="http://schemas.openxmlformats.org/officeDocument/2006/relationships/image" Target="../media/image5202.png"/><Relationship Id="rId630" Type="http://schemas.openxmlformats.org/officeDocument/2006/relationships/customXml" Target="../ink/ink5382.xml"/><Relationship Id="rId22" Type="http://schemas.openxmlformats.org/officeDocument/2006/relationships/customXml" Target="../ink/ink5078.xml"/><Relationship Id="rId64" Type="http://schemas.openxmlformats.org/officeDocument/2006/relationships/customXml" Target="../ink/ink5099.xml"/><Relationship Id="rId118" Type="http://schemas.openxmlformats.org/officeDocument/2006/relationships/customXml" Target="../ink/ink5126.xml"/><Relationship Id="rId325" Type="http://schemas.openxmlformats.org/officeDocument/2006/relationships/image" Target="../media/image5132.png"/><Relationship Id="rId367" Type="http://schemas.openxmlformats.org/officeDocument/2006/relationships/image" Target="../media/image5153.png"/><Relationship Id="rId532" Type="http://schemas.openxmlformats.org/officeDocument/2006/relationships/customXml" Target="../ink/ink5333.xml"/><Relationship Id="rId574" Type="http://schemas.openxmlformats.org/officeDocument/2006/relationships/customXml" Target="../ink/ink5354.xml"/><Relationship Id="rId171" Type="http://schemas.openxmlformats.org/officeDocument/2006/relationships/image" Target="../media/image5056.png"/><Relationship Id="rId227" Type="http://schemas.openxmlformats.org/officeDocument/2006/relationships/image" Target="../media/image5083.png"/><Relationship Id="rId269" Type="http://schemas.openxmlformats.org/officeDocument/2006/relationships/image" Target="../media/image5104.png"/><Relationship Id="rId434" Type="http://schemas.openxmlformats.org/officeDocument/2006/relationships/customXml" Target="../ink/ink5284.xml"/><Relationship Id="rId476" Type="http://schemas.openxmlformats.org/officeDocument/2006/relationships/customXml" Target="../ink/ink5305.xml"/><Relationship Id="rId641" Type="http://schemas.openxmlformats.org/officeDocument/2006/relationships/image" Target="../media/image5290.png"/><Relationship Id="rId33" Type="http://schemas.openxmlformats.org/officeDocument/2006/relationships/image" Target="../media/image4987.png"/><Relationship Id="rId129" Type="http://schemas.openxmlformats.org/officeDocument/2006/relationships/image" Target="../media/image5035.png"/><Relationship Id="rId280" Type="http://schemas.openxmlformats.org/officeDocument/2006/relationships/customXml" Target="../ink/ink5207.xml"/><Relationship Id="rId336" Type="http://schemas.openxmlformats.org/officeDocument/2006/relationships/customXml" Target="../ink/ink5235.xml"/><Relationship Id="rId501" Type="http://schemas.openxmlformats.org/officeDocument/2006/relationships/image" Target="../media/image5220.png"/><Relationship Id="rId543" Type="http://schemas.openxmlformats.org/officeDocument/2006/relationships/image" Target="../media/image5241.png"/><Relationship Id="rId75" Type="http://schemas.openxmlformats.org/officeDocument/2006/relationships/image" Target="../media/image5008.png"/><Relationship Id="rId140" Type="http://schemas.openxmlformats.org/officeDocument/2006/relationships/customXml" Target="../ink/ink5137.xml"/><Relationship Id="rId182" Type="http://schemas.openxmlformats.org/officeDocument/2006/relationships/customXml" Target="../ink/ink5158.xml"/><Relationship Id="rId378" Type="http://schemas.openxmlformats.org/officeDocument/2006/relationships/customXml" Target="../ink/ink5256.xml"/><Relationship Id="rId403" Type="http://schemas.openxmlformats.org/officeDocument/2006/relationships/image" Target="../media/image5171.png"/><Relationship Id="rId585" Type="http://schemas.openxmlformats.org/officeDocument/2006/relationships/image" Target="../media/image5262.png"/><Relationship Id="rId6" Type="http://schemas.openxmlformats.org/officeDocument/2006/relationships/customXml" Target="../ink/ink5070.xml"/><Relationship Id="rId238" Type="http://schemas.openxmlformats.org/officeDocument/2006/relationships/customXml" Target="../ink/ink5186.xml"/><Relationship Id="rId445" Type="http://schemas.openxmlformats.org/officeDocument/2006/relationships/image" Target="../media/image5192.png"/><Relationship Id="rId487" Type="http://schemas.openxmlformats.org/officeDocument/2006/relationships/image" Target="../media/image5213.png"/><Relationship Id="rId610" Type="http://schemas.openxmlformats.org/officeDocument/2006/relationships/customXml" Target="../ink/ink5372.xml"/><Relationship Id="rId291" Type="http://schemas.openxmlformats.org/officeDocument/2006/relationships/image" Target="../media/image5115.png"/><Relationship Id="rId305" Type="http://schemas.openxmlformats.org/officeDocument/2006/relationships/image" Target="../media/image5122.png"/><Relationship Id="rId347" Type="http://schemas.openxmlformats.org/officeDocument/2006/relationships/image" Target="../media/image5143.png"/><Relationship Id="rId512" Type="http://schemas.openxmlformats.org/officeDocument/2006/relationships/customXml" Target="../ink/ink5323.xml"/><Relationship Id="rId44" Type="http://schemas.openxmlformats.org/officeDocument/2006/relationships/customXml" Target="../ink/ink5089.xml"/><Relationship Id="rId86" Type="http://schemas.openxmlformats.org/officeDocument/2006/relationships/customXml" Target="../ink/ink5110.xml"/><Relationship Id="rId151" Type="http://schemas.openxmlformats.org/officeDocument/2006/relationships/image" Target="../media/image5046.png"/><Relationship Id="rId389" Type="http://schemas.openxmlformats.org/officeDocument/2006/relationships/image" Target="../media/image5164.png"/><Relationship Id="rId554" Type="http://schemas.openxmlformats.org/officeDocument/2006/relationships/customXml" Target="../ink/ink5344.xml"/><Relationship Id="rId596" Type="http://schemas.openxmlformats.org/officeDocument/2006/relationships/customXml" Target="../ink/ink5365.xml"/><Relationship Id="rId193" Type="http://schemas.openxmlformats.org/officeDocument/2006/relationships/image" Target="../media/image5067.png"/><Relationship Id="rId207" Type="http://schemas.openxmlformats.org/officeDocument/2006/relationships/image" Target="../media/image5074.png"/><Relationship Id="rId249" Type="http://schemas.openxmlformats.org/officeDocument/2006/relationships/image" Target="../media/image5094.png"/><Relationship Id="rId414" Type="http://schemas.openxmlformats.org/officeDocument/2006/relationships/customXml" Target="../ink/ink5274.xml"/><Relationship Id="rId456" Type="http://schemas.openxmlformats.org/officeDocument/2006/relationships/customXml" Target="../ink/ink5295.xml"/><Relationship Id="rId498" Type="http://schemas.openxmlformats.org/officeDocument/2006/relationships/customXml" Target="../ink/ink5316.xml"/><Relationship Id="rId621" Type="http://schemas.openxmlformats.org/officeDocument/2006/relationships/image" Target="../media/image5280.png"/><Relationship Id="rId13" Type="http://schemas.openxmlformats.org/officeDocument/2006/relationships/image" Target="../media/image49770.png"/><Relationship Id="rId109" Type="http://schemas.openxmlformats.org/officeDocument/2006/relationships/image" Target="../media/image5025.png"/><Relationship Id="rId260" Type="http://schemas.openxmlformats.org/officeDocument/2006/relationships/customXml" Target="../ink/ink5197.xml"/><Relationship Id="rId316" Type="http://schemas.openxmlformats.org/officeDocument/2006/relationships/customXml" Target="../ink/ink5225.xml"/><Relationship Id="rId523" Type="http://schemas.openxmlformats.org/officeDocument/2006/relationships/image" Target="../media/image5231.png"/><Relationship Id="rId55" Type="http://schemas.openxmlformats.org/officeDocument/2006/relationships/image" Target="../media/image4998.png"/><Relationship Id="rId97" Type="http://schemas.openxmlformats.org/officeDocument/2006/relationships/image" Target="../media/image5019.png"/><Relationship Id="rId120" Type="http://schemas.openxmlformats.org/officeDocument/2006/relationships/customXml" Target="../ink/ink5127.xml"/><Relationship Id="rId358" Type="http://schemas.openxmlformats.org/officeDocument/2006/relationships/customXml" Target="../ink/ink5246.xml"/><Relationship Id="rId565" Type="http://schemas.openxmlformats.org/officeDocument/2006/relationships/image" Target="../media/image5252.png"/><Relationship Id="rId162" Type="http://schemas.openxmlformats.org/officeDocument/2006/relationships/customXml" Target="../ink/ink5148.xml"/><Relationship Id="rId218" Type="http://schemas.openxmlformats.org/officeDocument/2006/relationships/customXml" Target="../ink/ink5176.xml"/><Relationship Id="rId425" Type="http://schemas.openxmlformats.org/officeDocument/2006/relationships/image" Target="../media/image5182.png"/><Relationship Id="rId467" Type="http://schemas.openxmlformats.org/officeDocument/2006/relationships/image" Target="../media/image5203.png"/><Relationship Id="rId632" Type="http://schemas.openxmlformats.org/officeDocument/2006/relationships/customXml" Target="../ink/ink5383.xml"/><Relationship Id="rId271" Type="http://schemas.openxmlformats.org/officeDocument/2006/relationships/image" Target="../media/image5105.png"/><Relationship Id="rId24" Type="http://schemas.openxmlformats.org/officeDocument/2006/relationships/customXml" Target="../ink/ink5079.xml"/><Relationship Id="rId66" Type="http://schemas.openxmlformats.org/officeDocument/2006/relationships/customXml" Target="../ink/ink5100.xml"/><Relationship Id="rId131" Type="http://schemas.openxmlformats.org/officeDocument/2006/relationships/image" Target="../media/image5036.png"/><Relationship Id="rId327" Type="http://schemas.openxmlformats.org/officeDocument/2006/relationships/image" Target="../media/image5133.png"/><Relationship Id="rId369" Type="http://schemas.openxmlformats.org/officeDocument/2006/relationships/image" Target="../media/image5154.png"/><Relationship Id="rId534" Type="http://schemas.openxmlformats.org/officeDocument/2006/relationships/customXml" Target="../ink/ink5334.xml"/><Relationship Id="rId576" Type="http://schemas.openxmlformats.org/officeDocument/2006/relationships/customXml" Target="../ink/ink5355.xml"/><Relationship Id="rId173" Type="http://schemas.openxmlformats.org/officeDocument/2006/relationships/image" Target="../media/image5057.png"/><Relationship Id="rId229" Type="http://schemas.openxmlformats.org/officeDocument/2006/relationships/image" Target="../media/image5084.png"/><Relationship Id="rId380" Type="http://schemas.openxmlformats.org/officeDocument/2006/relationships/customXml" Target="../ink/ink5257.xml"/><Relationship Id="rId436" Type="http://schemas.openxmlformats.org/officeDocument/2006/relationships/customXml" Target="../ink/ink5285.xml"/><Relationship Id="rId601" Type="http://schemas.openxmlformats.org/officeDocument/2006/relationships/image" Target="../media/image5270.png"/><Relationship Id="rId643" Type="http://schemas.openxmlformats.org/officeDocument/2006/relationships/image" Target="../media/image5291.png"/><Relationship Id="rId240" Type="http://schemas.openxmlformats.org/officeDocument/2006/relationships/customXml" Target="../ink/ink5187.xml"/><Relationship Id="rId478" Type="http://schemas.openxmlformats.org/officeDocument/2006/relationships/customXml" Target="../ink/ink5306.xml"/><Relationship Id="rId35" Type="http://schemas.openxmlformats.org/officeDocument/2006/relationships/image" Target="../media/image4988.png"/><Relationship Id="rId77" Type="http://schemas.openxmlformats.org/officeDocument/2006/relationships/image" Target="../media/image5009.png"/><Relationship Id="rId100" Type="http://schemas.openxmlformats.org/officeDocument/2006/relationships/customXml" Target="../ink/ink5117.xml"/><Relationship Id="rId282" Type="http://schemas.openxmlformats.org/officeDocument/2006/relationships/customXml" Target="../ink/ink5208.xml"/><Relationship Id="rId338" Type="http://schemas.openxmlformats.org/officeDocument/2006/relationships/customXml" Target="../ink/ink5236.xml"/><Relationship Id="rId503" Type="http://schemas.openxmlformats.org/officeDocument/2006/relationships/image" Target="../media/image5221.png"/><Relationship Id="rId545" Type="http://schemas.openxmlformats.org/officeDocument/2006/relationships/image" Target="../media/image5242.png"/><Relationship Id="rId587" Type="http://schemas.openxmlformats.org/officeDocument/2006/relationships/image" Target="../media/image5263.png"/><Relationship Id="rId8" Type="http://schemas.openxmlformats.org/officeDocument/2006/relationships/customXml" Target="../ink/ink5071.xml"/><Relationship Id="rId142" Type="http://schemas.openxmlformats.org/officeDocument/2006/relationships/customXml" Target="../ink/ink5138.xml"/><Relationship Id="rId184" Type="http://schemas.openxmlformats.org/officeDocument/2006/relationships/customXml" Target="../ink/ink5159.xml"/><Relationship Id="rId391" Type="http://schemas.openxmlformats.org/officeDocument/2006/relationships/image" Target="../media/image5165.png"/><Relationship Id="rId405" Type="http://schemas.openxmlformats.org/officeDocument/2006/relationships/image" Target="../media/image5172.png"/><Relationship Id="rId447" Type="http://schemas.openxmlformats.org/officeDocument/2006/relationships/image" Target="../media/image5193.png"/><Relationship Id="rId612" Type="http://schemas.openxmlformats.org/officeDocument/2006/relationships/customXml" Target="../ink/ink5373.xml"/><Relationship Id="rId251" Type="http://schemas.openxmlformats.org/officeDocument/2006/relationships/image" Target="../media/image5095.png"/><Relationship Id="rId489" Type="http://schemas.openxmlformats.org/officeDocument/2006/relationships/image" Target="../media/image5214.png"/><Relationship Id="rId46" Type="http://schemas.openxmlformats.org/officeDocument/2006/relationships/customXml" Target="../ink/ink5090.xml"/><Relationship Id="rId293" Type="http://schemas.openxmlformats.org/officeDocument/2006/relationships/image" Target="../media/image5116.png"/><Relationship Id="rId307" Type="http://schemas.openxmlformats.org/officeDocument/2006/relationships/image" Target="../media/image5123.png"/><Relationship Id="rId349" Type="http://schemas.openxmlformats.org/officeDocument/2006/relationships/image" Target="../media/image5144.png"/><Relationship Id="rId514" Type="http://schemas.openxmlformats.org/officeDocument/2006/relationships/customXml" Target="../ink/ink5324.xml"/><Relationship Id="rId556" Type="http://schemas.openxmlformats.org/officeDocument/2006/relationships/customXml" Target="../ink/ink5345.xml"/><Relationship Id="rId88" Type="http://schemas.openxmlformats.org/officeDocument/2006/relationships/customXml" Target="../ink/ink5111.xml"/><Relationship Id="rId111" Type="http://schemas.openxmlformats.org/officeDocument/2006/relationships/image" Target="../media/image5026.png"/><Relationship Id="rId153" Type="http://schemas.openxmlformats.org/officeDocument/2006/relationships/image" Target="../media/image5047.png"/><Relationship Id="rId195" Type="http://schemas.openxmlformats.org/officeDocument/2006/relationships/image" Target="../media/image5068.png"/><Relationship Id="rId209" Type="http://schemas.openxmlformats.org/officeDocument/2006/relationships/image" Target="../media/image5075.png"/><Relationship Id="rId360" Type="http://schemas.openxmlformats.org/officeDocument/2006/relationships/customXml" Target="../ink/ink5247.xml"/><Relationship Id="rId416" Type="http://schemas.openxmlformats.org/officeDocument/2006/relationships/customXml" Target="../ink/ink5275.xml"/><Relationship Id="rId598" Type="http://schemas.openxmlformats.org/officeDocument/2006/relationships/customXml" Target="../ink/ink5366.xml"/><Relationship Id="rId220" Type="http://schemas.openxmlformats.org/officeDocument/2006/relationships/customXml" Target="../ink/ink5177.xml"/><Relationship Id="rId458" Type="http://schemas.openxmlformats.org/officeDocument/2006/relationships/customXml" Target="../ink/ink5296.xml"/><Relationship Id="rId623" Type="http://schemas.openxmlformats.org/officeDocument/2006/relationships/image" Target="../media/image5281.png"/><Relationship Id="rId15" Type="http://schemas.openxmlformats.org/officeDocument/2006/relationships/image" Target="../media/image4978.png"/><Relationship Id="rId57" Type="http://schemas.openxmlformats.org/officeDocument/2006/relationships/image" Target="../media/image4999.png"/><Relationship Id="rId262" Type="http://schemas.openxmlformats.org/officeDocument/2006/relationships/customXml" Target="../ink/ink5198.xml"/><Relationship Id="rId318" Type="http://schemas.openxmlformats.org/officeDocument/2006/relationships/customXml" Target="../ink/ink5226.xml"/><Relationship Id="rId525" Type="http://schemas.openxmlformats.org/officeDocument/2006/relationships/image" Target="../media/image5232.png"/><Relationship Id="rId567" Type="http://schemas.openxmlformats.org/officeDocument/2006/relationships/image" Target="../media/image5253.png"/><Relationship Id="rId99" Type="http://schemas.openxmlformats.org/officeDocument/2006/relationships/image" Target="../media/image5020.png"/><Relationship Id="rId122" Type="http://schemas.openxmlformats.org/officeDocument/2006/relationships/customXml" Target="../ink/ink5128.xml"/><Relationship Id="rId164" Type="http://schemas.openxmlformats.org/officeDocument/2006/relationships/customXml" Target="../ink/ink5149.xml"/><Relationship Id="rId371" Type="http://schemas.openxmlformats.org/officeDocument/2006/relationships/image" Target="../media/image5155.png"/><Relationship Id="rId427" Type="http://schemas.openxmlformats.org/officeDocument/2006/relationships/image" Target="../media/image5183.png"/><Relationship Id="rId469" Type="http://schemas.openxmlformats.org/officeDocument/2006/relationships/image" Target="../media/image5204.png"/><Relationship Id="rId634" Type="http://schemas.openxmlformats.org/officeDocument/2006/relationships/customXml" Target="../ink/ink5384.xml"/><Relationship Id="rId26" Type="http://schemas.openxmlformats.org/officeDocument/2006/relationships/customXml" Target="../ink/ink5080.xml"/><Relationship Id="rId231" Type="http://schemas.openxmlformats.org/officeDocument/2006/relationships/image" Target="../media/image5085.png"/><Relationship Id="rId273" Type="http://schemas.openxmlformats.org/officeDocument/2006/relationships/image" Target="../media/image5106.png"/><Relationship Id="rId329" Type="http://schemas.openxmlformats.org/officeDocument/2006/relationships/image" Target="../media/image5134.png"/><Relationship Id="rId480" Type="http://schemas.openxmlformats.org/officeDocument/2006/relationships/customXml" Target="../ink/ink5307.xml"/><Relationship Id="rId536" Type="http://schemas.openxmlformats.org/officeDocument/2006/relationships/customXml" Target="../ink/ink5335.xml"/><Relationship Id="rId68" Type="http://schemas.openxmlformats.org/officeDocument/2006/relationships/customXml" Target="../ink/ink5101.xml"/><Relationship Id="rId133" Type="http://schemas.openxmlformats.org/officeDocument/2006/relationships/image" Target="../media/image5037.png"/><Relationship Id="rId175" Type="http://schemas.openxmlformats.org/officeDocument/2006/relationships/image" Target="../media/image5058.png"/><Relationship Id="rId340" Type="http://schemas.openxmlformats.org/officeDocument/2006/relationships/customXml" Target="../ink/ink5237.xml"/><Relationship Id="rId578" Type="http://schemas.openxmlformats.org/officeDocument/2006/relationships/customXml" Target="../ink/ink5356.xml"/><Relationship Id="rId200" Type="http://schemas.openxmlformats.org/officeDocument/2006/relationships/customXml" Target="../ink/ink5167.xml"/><Relationship Id="rId382" Type="http://schemas.openxmlformats.org/officeDocument/2006/relationships/customXml" Target="../ink/ink5258.xml"/><Relationship Id="rId438" Type="http://schemas.openxmlformats.org/officeDocument/2006/relationships/customXml" Target="../ink/ink5286.xml"/><Relationship Id="rId603" Type="http://schemas.openxmlformats.org/officeDocument/2006/relationships/image" Target="../media/image5271.png"/><Relationship Id="rId645" Type="http://schemas.openxmlformats.org/officeDocument/2006/relationships/image" Target="../media/image5292.png"/><Relationship Id="rId242" Type="http://schemas.openxmlformats.org/officeDocument/2006/relationships/customXml" Target="../ink/ink5188.xml"/><Relationship Id="rId284" Type="http://schemas.openxmlformats.org/officeDocument/2006/relationships/customXml" Target="../ink/ink5209.xml"/><Relationship Id="rId491" Type="http://schemas.openxmlformats.org/officeDocument/2006/relationships/image" Target="../media/image5215.png"/><Relationship Id="rId505" Type="http://schemas.openxmlformats.org/officeDocument/2006/relationships/image" Target="../media/image5222.png"/><Relationship Id="rId37" Type="http://schemas.openxmlformats.org/officeDocument/2006/relationships/image" Target="../media/image4989.png"/><Relationship Id="rId79" Type="http://schemas.openxmlformats.org/officeDocument/2006/relationships/image" Target="../media/image5010.png"/><Relationship Id="rId102" Type="http://schemas.openxmlformats.org/officeDocument/2006/relationships/customXml" Target="../ink/ink5118.xml"/><Relationship Id="rId144" Type="http://schemas.openxmlformats.org/officeDocument/2006/relationships/customXml" Target="../ink/ink5139.xml"/><Relationship Id="rId547" Type="http://schemas.openxmlformats.org/officeDocument/2006/relationships/image" Target="../media/image5243.png"/><Relationship Id="rId589" Type="http://schemas.openxmlformats.org/officeDocument/2006/relationships/image" Target="../media/image5264.png"/><Relationship Id="rId90" Type="http://schemas.openxmlformats.org/officeDocument/2006/relationships/customXml" Target="../ink/ink5112.xml"/><Relationship Id="rId186" Type="http://schemas.openxmlformats.org/officeDocument/2006/relationships/customXml" Target="../ink/ink5160.xml"/><Relationship Id="rId351" Type="http://schemas.openxmlformats.org/officeDocument/2006/relationships/image" Target="../media/image5145.png"/><Relationship Id="rId393" Type="http://schemas.openxmlformats.org/officeDocument/2006/relationships/image" Target="../media/image5166.png"/><Relationship Id="rId407" Type="http://schemas.openxmlformats.org/officeDocument/2006/relationships/image" Target="../media/image5173.png"/><Relationship Id="rId449" Type="http://schemas.openxmlformats.org/officeDocument/2006/relationships/image" Target="../media/image5194.png"/><Relationship Id="rId614" Type="http://schemas.openxmlformats.org/officeDocument/2006/relationships/customXml" Target="../ink/ink5374.xml"/><Relationship Id="rId211" Type="http://schemas.openxmlformats.org/officeDocument/2006/relationships/image" Target="../media/image5076.png"/><Relationship Id="rId253" Type="http://schemas.openxmlformats.org/officeDocument/2006/relationships/image" Target="../media/image5096.png"/><Relationship Id="rId295" Type="http://schemas.openxmlformats.org/officeDocument/2006/relationships/image" Target="../media/image5117.png"/><Relationship Id="rId309" Type="http://schemas.openxmlformats.org/officeDocument/2006/relationships/image" Target="../media/image5124.png"/><Relationship Id="rId460" Type="http://schemas.openxmlformats.org/officeDocument/2006/relationships/customXml" Target="../ink/ink5297.xml"/><Relationship Id="rId516" Type="http://schemas.openxmlformats.org/officeDocument/2006/relationships/customXml" Target="../ink/ink5325.xml"/><Relationship Id="rId48" Type="http://schemas.openxmlformats.org/officeDocument/2006/relationships/customXml" Target="../ink/ink5091.xml"/><Relationship Id="rId113" Type="http://schemas.openxmlformats.org/officeDocument/2006/relationships/image" Target="../media/image5027.png"/><Relationship Id="rId320" Type="http://schemas.openxmlformats.org/officeDocument/2006/relationships/customXml" Target="../ink/ink5227.xml"/><Relationship Id="rId558" Type="http://schemas.openxmlformats.org/officeDocument/2006/relationships/customXml" Target="../ink/ink5346.xml"/><Relationship Id="rId155" Type="http://schemas.openxmlformats.org/officeDocument/2006/relationships/image" Target="../media/image5048.png"/><Relationship Id="rId197" Type="http://schemas.openxmlformats.org/officeDocument/2006/relationships/image" Target="../media/image5069.png"/><Relationship Id="rId362" Type="http://schemas.openxmlformats.org/officeDocument/2006/relationships/customXml" Target="../ink/ink5248.xml"/><Relationship Id="rId418" Type="http://schemas.openxmlformats.org/officeDocument/2006/relationships/customXml" Target="../ink/ink5276.xml"/><Relationship Id="rId625" Type="http://schemas.openxmlformats.org/officeDocument/2006/relationships/image" Target="../media/image5282.png"/><Relationship Id="rId222" Type="http://schemas.openxmlformats.org/officeDocument/2006/relationships/customXml" Target="../ink/ink5178.xml"/><Relationship Id="rId264" Type="http://schemas.openxmlformats.org/officeDocument/2006/relationships/customXml" Target="../ink/ink5199.xml"/><Relationship Id="rId471" Type="http://schemas.openxmlformats.org/officeDocument/2006/relationships/image" Target="../media/image5205.png"/><Relationship Id="rId17" Type="http://schemas.openxmlformats.org/officeDocument/2006/relationships/image" Target="../media/image4979.png"/><Relationship Id="rId59" Type="http://schemas.openxmlformats.org/officeDocument/2006/relationships/image" Target="../media/image5000.png"/><Relationship Id="rId124" Type="http://schemas.openxmlformats.org/officeDocument/2006/relationships/customXml" Target="../ink/ink5129.xml"/><Relationship Id="rId527" Type="http://schemas.openxmlformats.org/officeDocument/2006/relationships/image" Target="../media/image5233.png"/><Relationship Id="rId569" Type="http://schemas.openxmlformats.org/officeDocument/2006/relationships/image" Target="../media/image5254.png"/><Relationship Id="rId70" Type="http://schemas.openxmlformats.org/officeDocument/2006/relationships/customXml" Target="../ink/ink5102.xml"/><Relationship Id="rId166" Type="http://schemas.openxmlformats.org/officeDocument/2006/relationships/customXml" Target="../ink/ink5150.xml"/><Relationship Id="rId331" Type="http://schemas.openxmlformats.org/officeDocument/2006/relationships/image" Target="../media/image5135.png"/><Relationship Id="rId373" Type="http://schemas.openxmlformats.org/officeDocument/2006/relationships/image" Target="../media/image5156.png"/><Relationship Id="rId429" Type="http://schemas.openxmlformats.org/officeDocument/2006/relationships/image" Target="../media/image5184.png"/><Relationship Id="rId580" Type="http://schemas.openxmlformats.org/officeDocument/2006/relationships/customXml" Target="../ink/ink5357.xml"/><Relationship Id="rId636" Type="http://schemas.openxmlformats.org/officeDocument/2006/relationships/customXml" Target="../ink/ink5385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5086.png"/><Relationship Id="rId440" Type="http://schemas.openxmlformats.org/officeDocument/2006/relationships/customXml" Target="../ink/ink5287.xml"/><Relationship Id="rId28" Type="http://schemas.openxmlformats.org/officeDocument/2006/relationships/customXml" Target="../ink/ink5081.xml"/><Relationship Id="rId275" Type="http://schemas.openxmlformats.org/officeDocument/2006/relationships/image" Target="../media/image5107.png"/><Relationship Id="rId300" Type="http://schemas.openxmlformats.org/officeDocument/2006/relationships/customXml" Target="../ink/ink5217.xml"/><Relationship Id="rId482" Type="http://schemas.openxmlformats.org/officeDocument/2006/relationships/customXml" Target="../ink/ink5308.xml"/><Relationship Id="rId538" Type="http://schemas.openxmlformats.org/officeDocument/2006/relationships/customXml" Target="../ink/ink5336.xml"/><Relationship Id="rId81" Type="http://schemas.openxmlformats.org/officeDocument/2006/relationships/image" Target="../media/image5011.png"/><Relationship Id="rId135" Type="http://schemas.openxmlformats.org/officeDocument/2006/relationships/image" Target="../media/image5038.png"/><Relationship Id="rId177" Type="http://schemas.openxmlformats.org/officeDocument/2006/relationships/image" Target="../media/image5059.png"/><Relationship Id="rId342" Type="http://schemas.openxmlformats.org/officeDocument/2006/relationships/customXml" Target="../ink/ink5238.xml"/><Relationship Id="rId384" Type="http://schemas.openxmlformats.org/officeDocument/2006/relationships/customXml" Target="../ink/ink5259.xml"/><Relationship Id="rId591" Type="http://schemas.openxmlformats.org/officeDocument/2006/relationships/image" Target="../media/image5265.png"/><Relationship Id="rId605" Type="http://schemas.openxmlformats.org/officeDocument/2006/relationships/image" Target="../media/image5272.png"/><Relationship Id="rId202" Type="http://schemas.openxmlformats.org/officeDocument/2006/relationships/customXml" Target="../ink/ink5168.xml"/><Relationship Id="rId244" Type="http://schemas.openxmlformats.org/officeDocument/2006/relationships/customXml" Target="../ink/ink5189.xml"/><Relationship Id="rId39" Type="http://schemas.openxmlformats.org/officeDocument/2006/relationships/image" Target="../media/image4990.png"/><Relationship Id="rId286" Type="http://schemas.openxmlformats.org/officeDocument/2006/relationships/customXml" Target="../ink/ink5210.xml"/><Relationship Id="rId451" Type="http://schemas.openxmlformats.org/officeDocument/2006/relationships/image" Target="../media/image5195.png"/><Relationship Id="rId493" Type="http://schemas.openxmlformats.org/officeDocument/2006/relationships/image" Target="../media/image5216.png"/><Relationship Id="rId507" Type="http://schemas.openxmlformats.org/officeDocument/2006/relationships/image" Target="../media/image5223.png"/><Relationship Id="rId549" Type="http://schemas.openxmlformats.org/officeDocument/2006/relationships/image" Target="../media/image5244.png"/><Relationship Id="rId50" Type="http://schemas.openxmlformats.org/officeDocument/2006/relationships/customXml" Target="../ink/ink5092.xml"/><Relationship Id="rId104" Type="http://schemas.openxmlformats.org/officeDocument/2006/relationships/customXml" Target="../ink/ink5119.xml"/><Relationship Id="rId146" Type="http://schemas.openxmlformats.org/officeDocument/2006/relationships/customXml" Target="../ink/ink5140.xml"/><Relationship Id="rId188" Type="http://schemas.openxmlformats.org/officeDocument/2006/relationships/customXml" Target="../ink/ink5161.xml"/><Relationship Id="rId311" Type="http://schemas.openxmlformats.org/officeDocument/2006/relationships/image" Target="../media/image5125.png"/><Relationship Id="rId353" Type="http://schemas.openxmlformats.org/officeDocument/2006/relationships/image" Target="../media/image5146.png"/><Relationship Id="rId395" Type="http://schemas.openxmlformats.org/officeDocument/2006/relationships/image" Target="../media/image5167.png"/><Relationship Id="rId409" Type="http://schemas.openxmlformats.org/officeDocument/2006/relationships/image" Target="../media/image5174.png"/><Relationship Id="rId560" Type="http://schemas.openxmlformats.org/officeDocument/2006/relationships/customXml" Target="../ink/ink5347.xml"/><Relationship Id="rId92" Type="http://schemas.openxmlformats.org/officeDocument/2006/relationships/customXml" Target="../ink/ink5113.xml"/><Relationship Id="rId213" Type="http://schemas.openxmlformats.org/officeDocument/2006/relationships/image" Target="../media/image5077.png"/><Relationship Id="rId420" Type="http://schemas.openxmlformats.org/officeDocument/2006/relationships/customXml" Target="../ink/ink5277.xml"/><Relationship Id="rId616" Type="http://schemas.openxmlformats.org/officeDocument/2006/relationships/customXml" Target="../ink/ink5375.xml"/><Relationship Id="rId255" Type="http://schemas.openxmlformats.org/officeDocument/2006/relationships/image" Target="../media/image5097.png"/><Relationship Id="rId297" Type="http://schemas.openxmlformats.org/officeDocument/2006/relationships/image" Target="../media/image5118.png"/><Relationship Id="rId462" Type="http://schemas.openxmlformats.org/officeDocument/2006/relationships/customXml" Target="../ink/ink5298.xml"/><Relationship Id="rId518" Type="http://schemas.openxmlformats.org/officeDocument/2006/relationships/customXml" Target="../ink/ink5326.xml"/><Relationship Id="rId115" Type="http://schemas.openxmlformats.org/officeDocument/2006/relationships/image" Target="../media/image5028.png"/><Relationship Id="rId157" Type="http://schemas.openxmlformats.org/officeDocument/2006/relationships/image" Target="../media/image5049.png"/><Relationship Id="rId322" Type="http://schemas.openxmlformats.org/officeDocument/2006/relationships/customXml" Target="../ink/ink5228.xml"/><Relationship Id="rId364" Type="http://schemas.openxmlformats.org/officeDocument/2006/relationships/customXml" Target="../ink/ink5249.xml"/><Relationship Id="rId61" Type="http://schemas.openxmlformats.org/officeDocument/2006/relationships/image" Target="../media/image5001.png"/><Relationship Id="rId199" Type="http://schemas.openxmlformats.org/officeDocument/2006/relationships/image" Target="../media/image5070.png"/><Relationship Id="rId571" Type="http://schemas.openxmlformats.org/officeDocument/2006/relationships/image" Target="../media/image5255.png"/><Relationship Id="rId627" Type="http://schemas.openxmlformats.org/officeDocument/2006/relationships/image" Target="../media/image5283.png"/><Relationship Id="rId19" Type="http://schemas.openxmlformats.org/officeDocument/2006/relationships/image" Target="../media/image4980.png"/><Relationship Id="rId224" Type="http://schemas.openxmlformats.org/officeDocument/2006/relationships/customXml" Target="../ink/ink5179.xml"/><Relationship Id="rId266" Type="http://schemas.openxmlformats.org/officeDocument/2006/relationships/customXml" Target="../ink/ink5200.xml"/><Relationship Id="rId431" Type="http://schemas.openxmlformats.org/officeDocument/2006/relationships/image" Target="../media/image5185.png"/><Relationship Id="rId473" Type="http://schemas.openxmlformats.org/officeDocument/2006/relationships/image" Target="../media/image5206.png"/><Relationship Id="rId529" Type="http://schemas.openxmlformats.org/officeDocument/2006/relationships/image" Target="../media/image5234.png"/><Relationship Id="rId30" Type="http://schemas.openxmlformats.org/officeDocument/2006/relationships/customXml" Target="../ink/ink5082.xml"/><Relationship Id="rId126" Type="http://schemas.openxmlformats.org/officeDocument/2006/relationships/customXml" Target="../ink/ink5130.xml"/><Relationship Id="rId168" Type="http://schemas.openxmlformats.org/officeDocument/2006/relationships/customXml" Target="../ink/ink5151.xml"/><Relationship Id="rId333" Type="http://schemas.openxmlformats.org/officeDocument/2006/relationships/image" Target="../media/image5136.png"/><Relationship Id="rId540" Type="http://schemas.openxmlformats.org/officeDocument/2006/relationships/customXml" Target="../ink/ink5337.xml"/><Relationship Id="rId72" Type="http://schemas.openxmlformats.org/officeDocument/2006/relationships/customXml" Target="../ink/ink5103.xml"/><Relationship Id="rId375" Type="http://schemas.openxmlformats.org/officeDocument/2006/relationships/image" Target="../media/image5157.png"/><Relationship Id="rId582" Type="http://schemas.openxmlformats.org/officeDocument/2006/relationships/customXml" Target="../ink/ink5358.xml"/><Relationship Id="rId638" Type="http://schemas.openxmlformats.org/officeDocument/2006/relationships/customXml" Target="../ink/ink5386.xml"/><Relationship Id="rId3" Type="http://schemas.openxmlformats.org/officeDocument/2006/relationships/image" Target="../media/image49720.png"/><Relationship Id="rId235" Type="http://schemas.openxmlformats.org/officeDocument/2006/relationships/image" Target="../media/image5087.png"/><Relationship Id="rId277" Type="http://schemas.openxmlformats.org/officeDocument/2006/relationships/image" Target="../media/image5108.png"/><Relationship Id="rId400" Type="http://schemas.openxmlformats.org/officeDocument/2006/relationships/customXml" Target="../ink/ink5267.xml"/><Relationship Id="rId442" Type="http://schemas.openxmlformats.org/officeDocument/2006/relationships/customXml" Target="../ink/ink5288.xml"/><Relationship Id="rId484" Type="http://schemas.openxmlformats.org/officeDocument/2006/relationships/customXml" Target="../ink/ink5309.xml"/><Relationship Id="rId137" Type="http://schemas.openxmlformats.org/officeDocument/2006/relationships/image" Target="../media/image5039.png"/><Relationship Id="rId302" Type="http://schemas.openxmlformats.org/officeDocument/2006/relationships/customXml" Target="../ink/ink5218.xml"/><Relationship Id="rId344" Type="http://schemas.openxmlformats.org/officeDocument/2006/relationships/customXml" Target="../ink/ink5239.xml"/><Relationship Id="rId41" Type="http://schemas.openxmlformats.org/officeDocument/2006/relationships/image" Target="../media/image4991.png"/><Relationship Id="rId83" Type="http://schemas.openxmlformats.org/officeDocument/2006/relationships/image" Target="../media/image5012.png"/><Relationship Id="rId179" Type="http://schemas.openxmlformats.org/officeDocument/2006/relationships/image" Target="../media/image5060.png"/><Relationship Id="rId386" Type="http://schemas.openxmlformats.org/officeDocument/2006/relationships/customXml" Target="../ink/ink5260.xml"/><Relationship Id="rId551" Type="http://schemas.openxmlformats.org/officeDocument/2006/relationships/image" Target="../media/image5245.png"/><Relationship Id="rId593" Type="http://schemas.openxmlformats.org/officeDocument/2006/relationships/image" Target="../media/image5266.png"/><Relationship Id="rId607" Type="http://schemas.openxmlformats.org/officeDocument/2006/relationships/image" Target="../media/image5273.png"/><Relationship Id="rId190" Type="http://schemas.openxmlformats.org/officeDocument/2006/relationships/customXml" Target="../ink/ink5162.xml"/><Relationship Id="rId204" Type="http://schemas.openxmlformats.org/officeDocument/2006/relationships/customXml" Target="../ink/ink5169.xml"/><Relationship Id="rId246" Type="http://schemas.openxmlformats.org/officeDocument/2006/relationships/customXml" Target="../ink/ink5190.xml"/><Relationship Id="rId288" Type="http://schemas.openxmlformats.org/officeDocument/2006/relationships/customXml" Target="../ink/ink5211.xml"/><Relationship Id="rId411" Type="http://schemas.openxmlformats.org/officeDocument/2006/relationships/image" Target="../media/image5175.png"/><Relationship Id="rId453" Type="http://schemas.openxmlformats.org/officeDocument/2006/relationships/image" Target="../media/image5196.png"/><Relationship Id="rId509" Type="http://schemas.openxmlformats.org/officeDocument/2006/relationships/image" Target="../media/image5224.png"/><Relationship Id="rId106" Type="http://schemas.openxmlformats.org/officeDocument/2006/relationships/customXml" Target="../ink/ink5120.xml"/><Relationship Id="rId313" Type="http://schemas.openxmlformats.org/officeDocument/2006/relationships/image" Target="../media/image5126.png"/><Relationship Id="rId495" Type="http://schemas.openxmlformats.org/officeDocument/2006/relationships/image" Target="../media/image5217.png"/><Relationship Id="rId10" Type="http://schemas.openxmlformats.org/officeDocument/2006/relationships/customXml" Target="../ink/ink5072.xml"/><Relationship Id="rId52" Type="http://schemas.openxmlformats.org/officeDocument/2006/relationships/customXml" Target="../ink/ink5093.xml"/><Relationship Id="rId94" Type="http://schemas.openxmlformats.org/officeDocument/2006/relationships/customXml" Target="../ink/ink5114.xml"/><Relationship Id="rId148" Type="http://schemas.openxmlformats.org/officeDocument/2006/relationships/customXml" Target="../ink/ink5141.xml"/><Relationship Id="rId355" Type="http://schemas.openxmlformats.org/officeDocument/2006/relationships/image" Target="../media/image5147.png"/><Relationship Id="rId397" Type="http://schemas.openxmlformats.org/officeDocument/2006/relationships/image" Target="../media/image5168.png"/><Relationship Id="rId520" Type="http://schemas.openxmlformats.org/officeDocument/2006/relationships/customXml" Target="../ink/ink5327.xml"/><Relationship Id="rId562" Type="http://schemas.openxmlformats.org/officeDocument/2006/relationships/customXml" Target="../ink/ink5348.xml"/><Relationship Id="rId618" Type="http://schemas.openxmlformats.org/officeDocument/2006/relationships/customXml" Target="../ink/ink5376.xml"/><Relationship Id="rId215" Type="http://schemas.openxmlformats.org/officeDocument/2006/relationships/image" Target="../media/image5078.png"/><Relationship Id="rId257" Type="http://schemas.openxmlformats.org/officeDocument/2006/relationships/image" Target="../media/image5098.png"/><Relationship Id="rId422" Type="http://schemas.openxmlformats.org/officeDocument/2006/relationships/customXml" Target="../ink/ink5278.xml"/><Relationship Id="rId464" Type="http://schemas.openxmlformats.org/officeDocument/2006/relationships/customXml" Target="../ink/ink5299.xml"/><Relationship Id="rId299" Type="http://schemas.openxmlformats.org/officeDocument/2006/relationships/image" Target="../media/image5119.png"/><Relationship Id="rId63" Type="http://schemas.openxmlformats.org/officeDocument/2006/relationships/image" Target="../media/image5002.png"/><Relationship Id="rId159" Type="http://schemas.openxmlformats.org/officeDocument/2006/relationships/image" Target="../media/image5050.png"/><Relationship Id="rId366" Type="http://schemas.openxmlformats.org/officeDocument/2006/relationships/customXml" Target="../ink/ink5250.xml"/><Relationship Id="rId573" Type="http://schemas.openxmlformats.org/officeDocument/2006/relationships/image" Target="../media/image5256.png"/><Relationship Id="rId226" Type="http://schemas.openxmlformats.org/officeDocument/2006/relationships/customXml" Target="../ink/ink5180.xml"/><Relationship Id="rId433" Type="http://schemas.openxmlformats.org/officeDocument/2006/relationships/image" Target="../media/image5186.png"/><Relationship Id="rId640" Type="http://schemas.openxmlformats.org/officeDocument/2006/relationships/customXml" Target="../ink/ink5387.xml"/><Relationship Id="rId74" Type="http://schemas.openxmlformats.org/officeDocument/2006/relationships/customXml" Target="../ink/ink5104.xml"/><Relationship Id="rId377" Type="http://schemas.openxmlformats.org/officeDocument/2006/relationships/image" Target="../media/image5158.png"/><Relationship Id="rId500" Type="http://schemas.openxmlformats.org/officeDocument/2006/relationships/customXml" Target="../ink/ink5317.xml"/><Relationship Id="rId584" Type="http://schemas.openxmlformats.org/officeDocument/2006/relationships/customXml" Target="../ink/ink5359.xml"/><Relationship Id="rId5" Type="http://schemas.openxmlformats.org/officeDocument/2006/relationships/image" Target="../media/image49730.png"/><Relationship Id="rId237" Type="http://schemas.openxmlformats.org/officeDocument/2006/relationships/image" Target="../media/image5088.png"/><Relationship Id="rId444" Type="http://schemas.openxmlformats.org/officeDocument/2006/relationships/customXml" Target="../ink/ink5289.xml"/><Relationship Id="rId290" Type="http://schemas.openxmlformats.org/officeDocument/2006/relationships/customXml" Target="../ink/ink5212.xml"/><Relationship Id="rId304" Type="http://schemas.openxmlformats.org/officeDocument/2006/relationships/customXml" Target="../ink/ink5219.xml"/><Relationship Id="rId388" Type="http://schemas.openxmlformats.org/officeDocument/2006/relationships/customXml" Target="../ink/ink5261.xml"/><Relationship Id="rId511" Type="http://schemas.openxmlformats.org/officeDocument/2006/relationships/image" Target="../media/image5225.png"/><Relationship Id="rId609" Type="http://schemas.openxmlformats.org/officeDocument/2006/relationships/image" Target="../media/image5274.png"/><Relationship Id="rId85" Type="http://schemas.openxmlformats.org/officeDocument/2006/relationships/image" Target="../media/image5013.png"/><Relationship Id="rId150" Type="http://schemas.openxmlformats.org/officeDocument/2006/relationships/customXml" Target="../ink/ink5142.xml"/><Relationship Id="rId595" Type="http://schemas.openxmlformats.org/officeDocument/2006/relationships/image" Target="../media/image5267.png"/><Relationship Id="rId248" Type="http://schemas.openxmlformats.org/officeDocument/2006/relationships/customXml" Target="../ink/ink5191.xml"/><Relationship Id="rId455" Type="http://schemas.openxmlformats.org/officeDocument/2006/relationships/image" Target="../media/image5197.png"/><Relationship Id="rId12" Type="http://schemas.openxmlformats.org/officeDocument/2006/relationships/customXml" Target="../ink/ink5073.xml"/><Relationship Id="rId108" Type="http://schemas.openxmlformats.org/officeDocument/2006/relationships/customXml" Target="../ink/ink5121.xml"/><Relationship Id="rId315" Type="http://schemas.openxmlformats.org/officeDocument/2006/relationships/image" Target="../media/image5127.png"/><Relationship Id="rId522" Type="http://schemas.openxmlformats.org/officeDocument/2006/relationships/customXml" Target="../ink/ink5328.xml"/><Relationship Id="rId96" Type="http://schemas.openxmlformats.org/officeDocument/2006/relationships/customXml" Target="../ink/ink5115.xml"/><Relationship Id="rId161" Type="http://schemas.openxmlformats.org/officeDocument/2006/relationships/image" Target="../media/image5051.png"/><Relationship Id="rId399" Type="http://schemas.openxmlformats.org/officeDocument/2006/relationships/image" Target="../media/image5169.png"/><Relationship Id="rId259" Type="http://schemas.openxmlformats.org/officeDocument/2006/relationships/image" Target="../media/image5099.png"/><Relationship Id="rId466" Type="http://schemas.openxmlformats.org/officeDocument/2006/relationships/customXml" Target="../ink/ink5300.xml"/><Relationship Id="rId23" Type="http://schemas.openxmlformats.org/officeDocument/2006/relationships/image" Target="../media/image4982.png"/><Relationship Id="rId119" Type="http://schemas.openxmlformats.org/officeDocument/2006/relationships/image" Target="../media/image5030.png"/><Relationship Id="rId326" Type="http://schemas.openxmlformats.org/officeDocument/2006/relationships/customXml" Target="../ink/ink5230.xml"/><Relationship Id="rId533" Type="http://schemas.openxmlformats.org/officeDocument/2006/relationships/image" Target="../media/image5236.png"/><Relationship Id="rId172" Type="http://schemas.openxmlformats.org/officeDocument/2006/relationships/customXml" Target="../ink/ink5153.xml"/><Relationship Id="rId477" Type="http://schemas.openxmlformats.org/officeDocument/2006/relationships/image" Target="../media/image5208.png"/><Relationship Id="rId600" Type="http://schemas.openxmlformats.org/officeDocument/2006/relationships/customXml" Target="../ink/ink5367.xml"/><Relationship Id="rId337" Type="http://schemas.openxmlformats.org/officeDocument/2006/relationships/image" Target="../media/image5138.png"/><Relationship Id="rId34" Type="http://schemas.openxmlformats.org/officeDocument/2006/relationships/customXml" Target="../ink/ink5084.xml"/><Relationship Id="rId544" Type="http://schemas.openxmlformats.org/officeDocument/2006/relationships/customXml" Target="../ink/ink5339.xml"/><Relationship Id="rId183" Type="http://schemas.openxmlformats.org/officeDocument/2006/relationships/image" Target="../media/image5062.png"/><Relationship Id="rId390" Type="http://schemas.openxmlformats.org/officeDocument/2006/relationships/customXml" Target="../ink/ink5262.xml"/><Relationship Id="rId404" Type="http://schemas.openxmlformats.org/officeDocument/2006/relationships/customXml" Target="../ink/ink5269.xml"/><Relationship Id="rId611" Type="http://schemas.openxmlformats.org/officeDocument/2006/relationships/image" Target="../media/image5275.png"/><Relationship Id="rId250" Type="http://schemas.openxmlformats.org/officeDocument/2006/relationships/customXml" Target="../ink/ink5192.xml"/><Relationship Id="rId488" Type="http://schemas.openxmlformats.org/officeDocument/2006/relationships/customXml" Target="../ink/ink5311.xml"/><Relationship Id="rId45" Type="http://schemas.openxmlformats.org/officeDocument/2006/relationships/image" Target="../media/image4993.png"/><Relationship Id="rId110" Type="http://schemas.openxmlformats.org/officeDocument/2006/relationships/customXml" Target="../ink/ink5122.xml"/><Relationship Id="rId348" Type="http://schemas.openxmlformats.org/officeDocument/2006/relationships/customXml" Target="../ink/ink5241.xml"/><Relationship Id="rId555" Type="http://schemas.openxmlformats.org/officeDocument/2006/relationships/image" Target="../media/image5247.png"/><Relationship Id="rId194" Type="http://schemas.openxmlformats.org/officeDocument/2006/relationships/customXml" Target="../ink/ink5164.xml"/><Relationship Id="rId208" Type="http://schemas.openxmlformats.org/officeDocument/2006/relationships/customXml" Target="../ink/ink5171.xml"/><Relationship Id="rId415" Type="http://schemas.openxmlformats.org/officeDocument/2006/relationships/image" Target="../media/image5177.png"/><Relationship Id="rId622" Type="http://schemas.openxmlformats.org/officeDocument/2006/relationships/customXml" Target="../ink/ink5378.xml"/><Relationship Id="rId261" Type="http://schemas.openxmlformats.org/officeDocument/2006/relationships/image" Target="../media/image5100.png"/><Relationship Id="rId499" Type="http://schemas.openxmlformats.org/officeDocument/2006/relationships/image" Target="../media/image5219.png"/><Relationship Id="rId56" Type="http://schemas.openxmlformats.org/officeDocument/2006/relationships/customXml" Target="../ink/ink5095.xml"/><Relationship Id="rId359" Type="http://schemas.openxmlformats.org/officeDocument/2006/relationships/image" Target="../media/image5149.png"/><Relationship Id="rId566" Type="http://schemas.openxmlformats.org/officeDocument/2006/relationships/customXml" Target="../ink/ink5350.xml"/><Relationship Id="rId121" Type="http://schemas.openxmlformats.org/officeDocument/2006/relationships/image" Target="../media/image5031.png"/><Relationship Id="rId219" Type="http://schemas.openxmlformats.org/officeDocument/2006/relationships/image" Target="../media/image162.png"/><Relationship Id="rId426" Type="http://schemas.openxmlformats.org/officeDocument/2006/relationships/customXml" Target="../ink/ink5280.xml"/><Relationship Id="rId633" Type="http://schemas.openxmlformats.org/officeDocument/2006/relationships/image" Target="../media/image5286.png"/><Relationship Id="rId67" Type="http://schemas.openxmlformats.org/officeDocument/2006/relationships/image" Target="../media/image5004.png"/><Relationship Id="rId272" Type="http://schemas.openxmlformats.org/officeDocument/2006/relationships/customXml" Target="../ink/ink5203.xml"/><Relationship Id="rId577" Type="http://schemas.openxmlformats.org/officeDocument/2006/relationships/image" Target="../media/image5258.png"/><Relationship Id="rId132" Type="http://schemas.openxmlformats.org/officeDocument/2006/relationships/customXml" Target="../ink/ink5133.xml"/><Relationship Id="rId437" Type="http://schemas.openxmlformats.org/officeDocument/2006/relationships/image" Target="../media/image5188.png"/><Relationship Id="rId644" Type="http://schemas.openxmlformats.org/officeDocument/2006/relationships/customXml" Target="../ink/ink5389.xml"/><Relationship Id="rId283" Type="http://schemas.openxmlformats.org/officeDocument/2006/relationships/image" Target="../media/image5111.png"/><Relationship Id="rId490" Type="http://schemas.openxmlformats.org/officeDocument/2006/relationships/customXml" Target="../ink/ink5312.xml"/><Relationship Id="rId504" Type="http://schemas.openxmlformats.org/officeDocument/2006/relationships/customXml" Target="../ink/ink5319.xml"/><Relationship Id="rId78" Type="http://schemas.openxmlformats.org/officeDocument/2006/relationships/customXml" Target="../ink/ink5106.xml"/><Relationship Id="rId143" Type="http://schemas.openxmlformats.org/officeDocument/2006/relationships/image" Target="../media/image5042.png"/><Relationship Id="rId350" Type="http://schemas.openxmlformats.org/officeDocument/2006/relationships/customXml" Target="../ink/ink5242.xml"/><Relationship Id="rId588" Type="http://schemas.openxmlformats.org/officeDocument/2006/relationships/customXml" Target="../ink/ink5361.xml"/><Relationship Id="rId9" Type="http://schemas.openxmlformats.org/officeDocument/2006/relationships/image" Target="../media/image49750.png"/><Relationship Id="rId210" Type="http://schemas.openxmlformats.org/officeDocument/2006/relationships/customXml" Target="../ink/ink5172.xml"/><Relationship Id="rId448" Type="http://schemas.openxmlformats.org/officeDocument/2006/relationships/customXml" Target="../ink/ink5291.xml"/><Relationship Id="rId294" Type="http://schemas.openxmlformats.org/officeDocument/2006/relationships/customXml" Target="../ink/ink5214.xml"/><Relationship Id="rId308" Type="http://schemas.openxmlformats.org/officeDocument/2006/relationships/customXml" Target="../ink/ink5221.xml"/><Relationship Id="rId515" Type="http://schemas.openxmlformats.org/officeDocument/2006/relationships/image" Target="../media/image5227.png"/><Relationship Id="rId89" Type="http://schemas.openxmlformats.org/officeDocument/2006/relationships/image" Target="../media/image5015.png"/><Relationship Id="rId154" Type="http://schemas.openxmlformats.org/officeDocument/2006/relationships/customXml" Target="../ink/ink5144.xml"/><Relationship Id="rId361" Type="http://schemas.openxmlformats.org/officeDocument/2006/relationships/image" Target="../media/image5150.png"/><Relationship Id="rId599" Type="http://schemas.openxmlformats.org/officeDocument/2006/relationships/image" Target="../media/image5269.png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350.png"/><Relationship Id="rId299" Type="http://schemas.openxmlformats.org/officeDocument/2006/relationships/image" Target="../media/image5439.png"/><Relationship Id="rId21" Type="http://schemas.openxmlformats.org/officeDocument/2006/relationships/image" Target="../media/image5302.png"/><Relationship Id="rId63" Type="http://schemas.openxmlformats.org/officeDocument/2006/relationships/image" Target="../media/image5323.png"/><Relationship Id="rId159" Type="http://schemas.openxmlformats.org/officeDocument/2006/relationships/image" Target="../media/image5371.png"/><Relationship Id="rId324" Type="http://schemas.openxmlformats.org/officeDocument/2006/relationships/customXml" Target="../ink/ink5552.xml"/><Relationship Id="rId170" Type="http://schemas.openxmlformats.org/officeDocument/2006/relationships/customXml" Target="../ink/ink5474.xml"/><Relationship Id="rId226" Type="http://schemas.openxmlformats.org/officeDocument/2006/relationships/image" Target="../media/image5403.png"/><Relationship Id="rId268" Type="http://schemas.openxmlformats.org/officeDocument/2006/relationships/customXml" Target="../ink/ink5524.xml"/><Relationship Id="rId32" Type="http://schemas.openxmlformats.org/officeDocument/2006/relationships/customXml" Target="../ink/ink5405.xml"/><Relationship Id="rId74" Type="http://schemas.openxmlformats.org/officeDocument/2006/relationships/customXml" Target="../ink/ink5426.xml"/><Relationship Id="rId128" Type="http://schemas.openxmlformats.org/officeDocument/2006/relationships/customXml" Target="../ink/ink5453.xml"/><Relationship Id="rId5" Type="http://schemas.openxmlformats.org/officeDocument/2006/relationships/image" Target="../media/image5294.png"/><Relationship Id="rId181" Type="http://schemas.openxmlformats.org/officeDocument/2006/relationships/image" Target="../media/image5381.png"/><Relationship Id="rId237" Type="http://schemas.openxmlformats.org/officeDocument/2006/relationships/customXml" Target="../ink/ink5508.xml"/><Relationship Id="rId279" Type="http://schemas.openxmlformats.org/officeDocument/2006/relationships/image" Target="../media/image5429.png"/><Relationship Id="rId43" Type="http://schemas.openxmlformats.org/officeDocument/2006/relationships/image" Target="../media/image5313.png"/><Relationship Id="rId139" Type="http://schemas.openxmlformats.org/officeDocument/2006/relationships/image" Target="../media/image5361.png"/><Relationship Id="rId290" Type="http://schemas.openxmlformats.org/officeDocument/2006/relationships/customXml" Target="../ink/ink5535.xml"/><Relationship Id="rId304" Type="http://schemas.openxmlformats.org/officeDocument/2006/relationships/customXml" Target="../ink/ink5542.xml"/><Relationship Id="rId85" Type="http://schemas.openxmlformats.org/officeDocument/2006/relationships/image" Target="../media/image5334.png"/><Relationship Id="rId150" Type="http://schemas.openxmlformats.org/officeDocument/2006/relationships/customXml" Target="../ink/ink5464.xml"/><Relationship Id="rId192" Type="http://schemas.openxmlformats.org/officeDocument/2006/relationships/customXml" Target="../ink/ink5485.xml"/><Relationship Id="rId206" Type="http://schemas.openxmlformats.org/officeDocument/2006/relationships/customXml" Target="../ink/ink5492.xml"/><Relationship Id="rId248" Type="http://schemas.openxmlformats.org/officeDocument/2006/relationships/image" Target="../media/image5414.png"/><Relationship Id="rId12" Type="http://schemas.openxmlformats.org/officeDocument/2006/relationships/customXml" Target="../ink/ink5395.xml"/><Relationship Id="rId108" Type="http://schemas.openxmlformats.org/officeDocument/2006/relationships/customXml" Target="../ink/ink5443.xml"/><Relationship Id="rId315" Type="http://schemas.openxmlformats.org/officeDocument/2006/relationships/image" Target="../media/image5447.png"/><Relationship Id="rId54" Type="http://schemas.openxmlformats.org/officeDocument/2006/relationships/customXml" Target="../ink/ink5416.xml"/><Relationship Id="rId96" Type="http://schemas.openxmlformats.org/officeDocument/2006/relationships/customXml" Target="../ink/ink5437.xml"/><Relationship Id="rId161" Type="http://schemas.openxmlformats.org/officeDocument/2006/relationships/image" Target="../media/image5372.png"/><Relationship Id="rId217" Type="http://schemas.openxmlformats.org/officeDocument/2006/relationships/customXml" Target="../ink/ink5498.xml"/><Relationship Id="rId259" Type="http://schemas.openxmlformats.org/officeDocument/2006/relationships/customXml" Target="../ink/ink5519.xml"/><Relationship Id="rId23" Type="http://schemas.openxmlformats.org/officeDocument/2006/relationships/image" Target="../media/image5303.png"/><Relationship Id="rId119" Type="http://schemas.openxmlformats.org/officeDocument/2006/relationships/image" Target="../media/image5351.png"/><Relationship Id="rId270" Type="http://schemas.openxmlformats.org/officeDocument/2006/relationships/customXml" Target="../ink/ink5525.xml"/><Relationship Id="rId65" Type="http://schemas.openxmlformats.org/officeDocument/2006/relationships/image" Target="../media/image5324.png"/><Relationship Id="rId130" Type="http://schemas.openxmlformats.org/officeDocument/2006/relationships/customXml" Target="../ink/ink5454.xml"/><Relationship Id="rId172" Type="http://schemas.openxmlformats.org/officeDocument/2006/relationships/customXml" Target="../ink/ink5475.xml"/><Relationship Id="rId228" Type="http://schemas.openxmlformats.org/officeDocument/2006/relationships/image" Target="../media/image5404.png"/><Relationship Id="rId281" Type="http://schemas.openxmlformats.org/officeDocument/2006/relationships/image" Target="../media/image5430.png"/><Relationship Id="rId34" Type="http://schemas.openxmlformats.org/officeDocument/2006/relationships/customXml" Target="../ink/ink5406.xml"/><Relationship Id="rId76" Type="http://schemas.openxmlformats.org/officeDocument/2006/relationships/customXml" Target="../ink/ink5427.xml"/><Relationship Id="rId141" Type="http://schemas.openxmlformats.org/officeDocument/2006/relationships/image" Target="../media/image5362.png"/><Relationship Id="rId7" Type="http://schemas.openxmlformats.org/officeDocument/2006/relationships/image" Target="../media/image5295.png"/><Relationship Id="rId162" Type="http://schemas.openxmlformats.org/officeDocument/2006/relationships/customXml" Target="../ink/ink5470.xml"/><Relationship Id="rId183" Type="http://schemas.openxmlformats.org/officeDocument/2006/relationships/image" Target="../media/image5382.png"/><Relationship Id="rId218" Type="http://schemas.openxmlformats.org/officeDocument/2006/relationships/image" Target="../media/image5399.png"/><Relationship Id="rId239" Type="http://schemas.openxmlformats.org/officeDocument/2006/relationships/customXml" Target="../ink/ink5509.xml"/><Relationship Id="rId250" Type="http://schemas.openxmlformats.org/officeDocument/2006/relationships/image" Target="../media/image5415.png"/><Relationship Id="rId271" Type="http://schemas.openxmlformats.org/officeDocument/2006/relationships/image" Target="../media/image5425.png"/><Relationship Id="rId292" Type="http://schemas.openxmlformats.org/officeDocument/2006/relationships/customXml" Target="../ink/ink5536.xml"/><Relationship Id="rId306" Type="http://schemas.openxmlformats.org/officeDocument/2006/relationships/customXml" Target="../ink/ink5543.xml"/><Relationship Id="rId24" Type="http://schemas.openxmlformats.org/officeDocument/2006/relationships/customXml" Target="../ink/ink5401.xml"/><Relationship Id="rId45" Type="http://schemas.openxmlformats.org/officeDocument/2006/relationships/image" Target="../media/image5314.png"/><Relationship Id="rId66" Type="http://schemas.openxmlformats.org/officeDocument/2006/relationships/customXml" Target="../ink/ink5422.xml"/><Relationship Id="rId87" Type="http://schemas.openxmlformats.org/officeDocument/2006/relationships/image" Target="../media/image5335.png"/><Relationship Id="rId110" Type="http://schemas.openxmlformats.org/officeDocument/2006/relationships/customXml" Target="../ink/ink5444.xml"/><Relationship Id="rId131" Type="http://schemas.openxmlformats.org/officeDocument/2006/relationships/image" Target="../media/image5357.png"/><Relationship Id="rId152" Type="http://schemas.openxmlformats.org/officeDocument/2006/relationships/customXml" Target="../ink/ink5465.xml"/><Relationship Id="rId173" Type="http://schemas.openxmlformats.org/officeDocument/2006/relationships/image" Target="../media/image5377.png"/><Relationship Id="rId194" Type="http://schemas.openxmlformats.org/officeDocument/2006/relationships/customXml" Target="../ink/ink5486.xml"/><Relationship Id="rId208" Type="http://schemas.openxmlformats.org/officeDocument/2006/relationships/customXml" Target="../ink/ink5493.xml"/><Relationship Id="rId229" Type="http://schemas.openxmlformats.org/officeDocument/2006/relationships/customXml" Target="../ink/ink5504.xml"/><Relationship Id="rId240" Type="http://schemas.openxmlformats.org/officeDocument/2006/relationships/image" Target="../media/image5410.png"/><Relationship Id="rId261" Type="http://schemas.openxmlformats.org/officeDocument/2006/relationships/customXml" Target="../ink/ink5520.xml"/><Relationship Id="rId14" Type="http://schemas.openxmlformats.org/officeDocument/2006/relationships/customXml" Target="../ink/ink5396.xml"/><Relationship Id="rId35" Type="http://schemas.openxmlformats.org/officeDocument/2006/relationships/image" Target="../media/image5309.png"/><Relationship Id="rId56" Type="http://schemas.openxmlformats.org/officeDocument/2006/relationships/customXml" Target="../ink/ink5417.xml"/><Relationship Id="rId77" Type="http://schemas.openxmlformats.org/officeDocument/2006/relationships/image" Target="../media/image5330.png"/><Relationship Id="rId100" Type="http://schemas.openxmlformats.org/officeDocument/2006/relationships/customXml" Target="../ink/ink5439.xml"/><Relationship Id="rId282" Type="http://schemas.openxmlformats.org/officeDocument/2006/relationships/customXml" Target="../ink/ink5531.xml"/><Relationship Id="rId317" Type="http://schemas.openxmlformats.org/officeDocument/2006/relationships/image" Target="../media/image5448.png"/><Relationship Id="rId8" Type="http://schemas.openxmlformats.org/officeDocument/2006/relationships/customXml" Target="../ink/ink5393.xml"/><Relationship Id="rId98" Type="http://schemas.openxmlformats.org/officeDocument/2006/relationships/customXml" Target="../ink/ink5438.xml"/><Relationship Id="rId121" Type="http://schemas.openxmlformats.org/officeDocument/2006/relationships/image" Target="../media/image5352.png"/><Relationship Id="rId142" Type="http://schemas.openxmlformats.org/officeDocument/2006/relationships/customXml" Target="../ink/ink5460.xml"/><Relationship Id="rId163" Type="http://schemas.openxmlformats.org/officeDocument/2006/relationships/image" Target="../media/image5373.png"/><Relationship Id="rId184" Type="http://schemas.openxmlformats.org/officeDocument/2006/relationships/customXml" Target="../ink/ink5481.xml"/><Relationship Id="rId219" Type="http://schemas.openxmlformats.org/officeDocument/2006/relationships/customXml" Target="../ink/ink5499.xml"/><Relationship Id="rId230" Type="http://schemas.openxmlformats.org/officeDocument/2006/relationships/image" Target="../media/image5405.png"/><Relationship Id="rId251" Type="http://schemas.openxmlformats.org/officeDocument/2006/relationships/customXml" Target="../ink/ink5515.xml"/><Relationship Id="rId25" Type="http://schemas.openxmlformats.org/officeDocument/2006/relationships/image" Target="../media/image5304.png"/><Relationship Id="rId46" Type="http://schemas.openxmlformats.org/officeDocument/2006/relationships/customXml" Target="../ink/ink5412.xml"/><Relationship Id="rId67" Type="http://schemas.openxmlformats.org/officeDocument/2006/relationships/image" Target="../media/image5325.png"/><Relationship Id="rId272" Type="http://schemas.openxmlformats.org/officeDocument/2006/relationships/customXml" Target="../ink/ink5526.xml"/><Relationship Id="rId293" Type="http://schemas.openxmlformats.org/officeDocument/2006/relationships/image" Target="../media/image5436.png"/><Relationship Id="rId307" Type="http://schemas.openxmlformats.org/officeDocument/2006/relationships/image" Target="../media/image5443.png"/><Relationship Id="rId88" Type="http://schemas.openxmlformats.org/officeDocument/2006/relationships/customXml" Target="../ink/ink5433.xml"/><Relationship Id="rId111" Type="http://schemas.openxmlformats.org/officeDocument/2006/relationships/image" Target="../media/image5347.png"/><Relationship Id="rId132" Type="http://schemas.openxmlformats.org/officeDocument/2006/relationships/customXml" Target="../ink/ink5455.xml"/><Relationship Id="rId153" Type="http://schemas.openxmlformats.org/officeDocument/2006/relationships/image" Target="../media/image5368.png"/><Relationship Id="rId174" Type="http://schemas.openxmlformats.org/officeDocument/2006/relationships/customXml" Target="../ink/ink5476.xml"/><Relationship Id="rId195" Type="http://schemas.openxmlformats.org/officeDocument/2006/relationships/image" Target="../media/image5388.png"/><Relationship Id="rId209" Type="http://schemas.openxmlformats.org/officeDocument/2006/relationships/customXml" Target="../ink/ink5494.xml"/><Relationship Id="rId220" Type="http://schemas.openxmlformats.org/officeDocument/2006/relationships/image" Target="../media/image5400.png"/><Relationship Id="rId241" Type="http://schemas.openxmlformats.org/officeDocument/2006/relationships/customXml" Target="../ink/ink5510.xml"/><Relationship Id="rId15" Type="http://schemas.openxmlformats.org/officeDocument/2006/relationships/image" Target="../media/image5299.png"/><Relationship Id="rId36" Type="http://schemas.openxmlformats.org/officeDocument/2006/relationships/customXml" Target="../ink/ink5407.xml"/><Relationship Id="rId57" Type="http://schemas.openxmlformats.org/officeDocument/2006/relationships/image" Target="../media/image5320.png"/><Relationship Id="rId262" Type="http://schemas.openxmlformats.org/officeDocument/2006/relationships/image" Target="../media/image5421.png"/><Relationship Id="rId283" Type="http://schemas.openxmlformats.org/officeDocument/2006/relationships/image" Target="../media/image5431.png"/><Relationship Id="rId318" Type="http://schemas.openxmlformats.org/officeDocument/2006/relationships/customXml" Target="../ink/ink5549.xml"/><Relationship Id="rId78" Type="http://schemas.openxmlformats.org/officeDocument/2006/relationships/customXml" Target="../ink/ink5428.xml"/><Relationship Id="rId99" Type="http://schemas.openxmlformats.org/officeDocument/2006/relationships/image" Target="../media/image5341.png"/><Relationship Id="rId101" Type="http://schemas.openxmlformats.org/officeDocument/2006/relationships/image" Target="../media/image5342.png"/><Relationship Id="rId122" Type="http://schemas.openxmlformats.org/officeDocument/2006/relationships/customXml" Target="../ink/ink5450.xml"/><Relationship Id="rId143" Type="http://schemas.openxmlformats.org/officeDocument/2006/relationships/image" Target="../media/image5363.png"/><Relationship Id="rId164" Type="http://schemas.openxmlformats.org/officeDocument/2006/relationships/customXml" Target="../ink/ink5471.xml"/><Relationship Id="rId185" Type="http://schemas.openxmlformats.org/officeDocument/2006/relationships/image" Target="../media/image5383.png"/><Relationship Id="rId9" Type="http://schemas.openxmlformats.org/officeDocument/2006/relationships/image" Target="../media/image5296.png"/><Relationship Id="rId210" Type="http://schemas.openxmlformats.org/officeDocument/2006/relationships/image" Target="../media/image5395.png"/><Relationship Id="rId26" Type="http://schemas.openxmlformats.org/officeDocument/2006/relationships/customXml" Target="../ink/ink5402.xml"/><Relationship Id="rId231" Type="http://schemas.openxmlformats.org/officeDocument/2006/relationships/customXml" Target="../ink/ink5505.xml"/><Relationship Id="rId252" Type="http://schemas.openxmlformats.org/officeDocument/2006/relationships/image" Target="../media/image5416.png"/><Relationship Id="rId273" Type="http://schemas.openxmlformats.org/officeDocument/2006/relationships/image" Target="../media/image5426.png"/><Relationship Id="rId294" Type="http://schemas.openxmlformats.org/officeDocument/2006/relationships/customXml" Target="../ink/ink5537.xml"/><Relationship Id="rId308" Type="http://schemas.openxmlformats.org/officeDocument/2006/relationships/customXml" Target="../ink/ink5544.xml"/><Relationship Id="rId47" Type="http://schemas.openxmlformats.org/officeDocument/2006/relationships/image" Target="../media/image5315.png"/><Relationship Id="rId68" Type="http://schemas.openxmlformats.org/officeDocument/2006/relationships/customXml" Target="../ink/ink5423.xml"/><Relationship Id="rId89" Type="http://schemas.openxmlformats.org/officeDocument/2006/relationships/image" Target="../media/image5336.png"/><Relationship Id="rId112" Type="http://schemas.openxmlformats.org/officeDocument/2006/relationships/customXml" Target="../ink/ink5445.xml"/><Relationship Id="rId133" Type="http://schemas.openxmlformats.org/officeDocument/2006/relationships/image" Target="../media/image5358.png"/><Relationship Id="rId154" Type="http://schemas.openxmlformats.org/officeDocument/2006/relationships/customXml" Target="../ink/ink5466.xml"/><Relationship Id="rId175" Type="http://schemas.openxmlformats.org/officeDocument/2006/relationships/image" Target="../media/image5378.png"/><Relationship Id="rId196" Type="http://schemas.openxmlformats.org/officeDocument/2006/relationships/customXml" Target="../ink/ink5487.xml"/><Relationship Id="rId200" Type="http://schemas.openxmlformats.org/officeDocument/2006/relationships/customXml" Target="../ink/ink5489.xml"/><Relationship Id="rId16" Type="http://schemas.openxmlformats.org/officeDocument/2006/relationships/customXml" Target="../ink/ink5397.xml"/><Relationship Id="rId221" Type="http://schemas.openxmlformats.org/officeDocument/2006/relationships/customXml" Target="../ink/ink5500.xml"/><Relationship Id="rId242" Type="http://schemas.openxmlformats.org/officeDocument/2006/relationships/image" Target="../media/image5411.png"/><Relationship Id="rId263" Type="http://schemas.openxmlformats.org/officeDocument/2006/relationships/customXml" Target="../ink/ink5521.xml"/><Relationship Id="rId284" Type="http://schemas.openxmlformats.org/officeDocument/2006/relationships/customXml" Target="../ink/ink5532.xml"/><Relationship Id="rId319" Type="http://schemas.openxmlformats.org/officeDocument/2006/relationships/image" Target="../media/image2056.png"/><Relationship Id="rId37" Type="http://schemas.openxmlformats.org/officeDocument/2006/relationships/image" Target="../media/image5310.png"/><Relationship Id="rId58" Type="http://schemas.openxmlformats.org/officeDocument/2006/relationships/customXml" Target="../ink/ink5418.xml"/><Relationship Id="rId79" Type="http://schemas.openxmlformats.org/officeDocument/2006/relationships/image" Target="../media/image5331.png"/><Relationship Id="rId102" Type="http://schemas.openxmlformats.org/officeDocument/2006/relationships/customXml" Target="../ink/ink5440.xml"/><Relationship Id="rId123" Type="http://schemas.openxmlformats.org/officeDocument/2006/relationships/image" Target="../media/image5353.png"/><Relationship Id="rId144" Type="http://schemas.openxmlformats.org/officeDocument/2006/relationships/customXml" Target="../ink/ink5461.xml"/><Relationship Id="rId90" Type="http://schemas.openxmlformats.org/officeDocument/2006/relationships/customXml" Target="../ink/ink5434.xml"/><Relationship Id="rId165" Type="http://schemas.openxmlformats.org/officeDocument/2006/relationships/image" Target="../media/image5374.png"/><Relationship Id="rId186" Type="http://schemas.openxmlformats.org/officeDocument/2006/relationships/customXml" Target="../ink/ink5482.xml"/><Relationship Id="rId211" Type="http://schemas.openxmlformats.org/officeDocument/2006/relationships/customXml" Target="../ink/ink5495.xml"/><Relationship Id="rId232" Type="http://schemas.openxmlformats.org/officeDocument/2006/relationships/image" Target="../media/image5406.png"/><Relationship Id="rId253" Type="http://schemas.openxmlformats.org/officeDocument/2006/relationships/customXml" Target="../ink/ink5516.xml"/><Relationship Id="rId274" Type="http://schemas.openxmlformats.org/officeDocument/2006/relationships/customXml" Target="../ink/ink5527.xml"/><Relationship Id="rId295" Type="http://schemas.openxmlformats.org/officeDocument/2006/relationships/image" Target="../media/image5437.png"/><Relationship Id="rId309" Type="http://schemas.openxmlformats.org/officeDocument/2006/relationships/image" Target="../media/image5444.png"/><Relationship Id="rId27" Type="http://schemas.openxmlformats.org/officeDocument/2006/relationships/image" Target="../media/image5305.png"/><Relationship Id="rId48" Type="http://schemas.openxmlformats.org/officeDocument/2006/relationships/customXml" Target="../ink/ink5413.xml"/><Relationship Id="rId69" Type="http://schemas.openxmlformats.org/officeDocument/2006/relationships/image" Target="../media/image5326.png"/><Relationship Id="rId113" Type="http://schemas.openxmlformats.org/officeDocument/2006/relationships/image" Target="../media/image5348.png"/><Relationship Id="rId134" Type="http://schemas.openxmlformats.org/officeDocument/2006/relationships/customXml" Target="../ink/ink5456.xml"/><Relationship Id="rId320" Type="http://schemas.openxmlformats.org/officeDocument/2006/relationships/customXml" Target="../ink/ink5550.xml"/><Relationship Id="rId80" Type="http://schemas.openxmlformats.org/officeDocument/2006/relationships/customXml" Target="../ink/ink5429.xml"/><Relationship Id="rId155" Type="http://schemas.openxmlformats.org/officeDocument/2006/relationships/image" Target="../media/image5369.png"/><Relationship Id="rId176" Type="http://schemas.openxmlformats.org/officeDocument/2006/relationships/customXml" Target="../ink/ink5477.xml"/><Relationship Id="rId197" Type="http://schemas.openxmlformats.org/officeDocument/2006/relationships/image" Target="../media/image5389.png"/><Relationship Id="rId201" Type="http://schemas.openxmlformats.org/officeDocument/2006/relationships/image" Target="../media/image5391.png"/><Relationship Id="rId222" Type="http://schemas.openxmlformats.org/officeDocument/2006/relationships/image" Target="../media/image5401.png"/><Relationship Id="rId243" Type="http://schemas.openxmlformats.org/officeDocument/2006/relationships/customXml" Target="../ink/ink5511.xml"/><Relationship Id="rId264" Type="http://schemas.openxmlformats.org/officeDocument/2006/relationships/customXml" Target="../ink/ink5522.xml"/><Relationship Id="rId285" Type="http://schemas.openxmlformats.org/officeDocument/2006/relationships/image" Target="../media/image5432.png"/><Relationship Id="rId17" Type="http://schemas.openxmlformats.org/officeDocument/2006/relationships/image" Target="../media/image5300.png"/><Relationship Id="rId38" Type="http://schemas.openxmlformats.org/officeDocument/2006/relationships/customXml" Target="../ink/ink5408.xml"/><Relationship Id="rId59" Type="http://schemas.openxmlformats.org/officeDocument/2006/relationships/image" Target="../media/image5321.png"/><Relationship Id="rId103" Type="http://schemas.openxmlformats.org/officeDocument/2006/relationships/image" Target="../media/image5343.png"/><Relationship Id="rId124" Type="http://schemas.openxmlformats.org/officeDocument/2006/relationships/customXml" Target="../ink/ink5451.xml"/><Relationship Id="rId310" Type="http://schemas.openxmlformats.org/officeDocument/2006/relationships/customXml" Target="../ink/ink5545.xml"/><Relationship Id="rId70" Type="http://schemas.openxmlformats.org/officeDocument/2006/relationships/customXml" Target="../ink/ink5424.xml"/><Relationship Id="rId91" Type="http://schemas.openxmlformats.org/officeDocument/2006/relationships/image" Target="../media/image5337.png"/><Relationship Id="rId145" Type="http://schemas.openxmlformats.org/officeDocument/2006/relationships/image" Target="../media/image5364.png"/><Relationship Id="rId166" Type="http://schemas.openxmlformats.org/officeDocument/2006/relationships/customXml" Target="../ink/ink5472.xml"/><Relationship Id="rId187" Type="http://schemas.openxmlformats.org/officeDocument/2006/relationships/image" Target="../media/image5384.png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5396.png"/><Relationship Id="rId233" Type="http://schemas.openxmlformats.org/officeDocument/2006/relationships/customXml" Target="../ink/ink5506.xml"/><Relationship Id="rId254" Type="http://schemas.openxmlformats.org/officeDocument/2006/relationships/image" Target="../media/image5417.png"/><Relationship Id="rId28" Type="http://schemas.openxmlformats.org/officeDocument/2006/relationships/customXml" Target="../ink/ink5403.xml"/><Relationship Id="rId49" Type="http://schemas.openxmlformats.org/officeDocument/2006/relationships/image" Target="../media/image5316.png"/><Relationship Id="rId114" Type="http://schemas.openxmlformats.org/officeDocument/2006/relationships/customXml" Target="../ink/ink5446.xml"/><Relationship Id="rId275" Type="http://schemas.openxmlformats.org/officeDocument/2006/relationships/image" Target="../media/image5427.png"/><Relationship Id="rId296" Type="http://schemas.openxmlformats.org/officeDocument/2006/relationships/customXml" Target="../ink/ink5538.xml"/><Relationship Id="rId300" Type="http://schemas.openxmlformats.org/officeDocument/2006/relationships/customXml" Target="../ink/ink5540.xml"/><Relationship Id="rId60" Type="http://schemas.openxmlformats.org/officeDocument/2006/relationships/customXml" Target="../ink/ink5419.xml"/><Relationship Id="rId81" Type="http://schemas.openxmlformats.org/officeDocument/2006/relationships/image" Target="../media/image5332.png"/><Relationship Id="rId135" Type="http://schemas.openxmlformats.org/officeDocument/2006/relationships/image" Target="../media/image5359.png"/><Relationship Id="rId156" Type="http://schemas.openxmlformats.org/officeDocument/2006/relationships/customXml" Target="../ink/ink5467.xml"/><Relationship Id="rId177" Type="http://schemas.openxmlformats.org/officeDocument/2006/relationships/image" Target="../media/image5379.png"/><Relationship Id="rId198" Type="http://schemas.openxmlformats.org/officeDocument/2006/relationships/customXml" Target="../ink/ink5488.xml"/><Relationship Id="rId321" Type="http://schemas.openxmlformats.org/officeDocument/2006/relationships/image" Target="../media/image5449.png"/><Relationship Id="rId202" Type="http://schemas.openxmlformats.org/officeDocument/2006/relationships/customXml" Target="../ink/ink5490.xml"/><Relationship Id="rId223" Type="http://schemas.openxmlformats.org/officeDocument/2006/relationships/customXml" Target="../ink/ink5501.xml"/><Relationship Id="rId244" Type="http://schemas.openxmlformats.org/officeDocument/2006/relationships/image" Target="../media/image5412.png"/><Relationship Id="rId18" Type="http://schemas.openxmlformats.org/officeDocument/2006/relationships/customXml" Target="../ink/ink5398.xml"/><Relationship Id="rId39" Type="http://schemas.openxmlformats.org/officeDocument/2006/relationships/image" Target="../media/image5311.png"/><Relationship Id="rId265" Type="http://schemas.openxmlformats.org/officeDocument/2006/relationships/image" Target="../media/image5422.png"/><Relationship Id="rId286" Type="http://schemas.openxmlformats.org/officeDocument/2006/relationships/customXml" Target="../ink/ink5533.xml"/><Relationship Id="rId50" Type="http://schemas.openxmlformats.org/officeDocument/2006/relationships/customXml" Target="../ink/ink5414.xml"/><Relationship Id="rId104" Type="http://schemas.openxmlformats.org/officeDocument/2006/relationships/customXml" Target="../ink/ink5441.xml"/><Relationship Id="rId125" Type="http://schemas.openxmlformats.org/officeDocument/2006/relationships/image" Target="../media/image5354.png"/><Relationship Id="rId146" Type="http://schemas.openxmlformats.org/officeDocument/2006/relationships/customXml" Target="../ink/ink5462.xml"/><Relationship Id="rId167" Type="http://schemas.openxmlformats.org/officeDocument/2006/relationships/image" Target="../media/image5375.png"/><Relationship Id="rId188" Type="http://schemas.openxmlformats.org/officeDocument/2006/relationships/customXml" Target="../ink/ink5483.xml"/><Relationship Id="rId311" Type="http://schemas.openxmlformats.org/officeDocument/2006/relationships/image" Target="../media/image5445.png"/><Relationship Id="rId71" Type="http://schemas.openxmlformats.org/officeDocument/2006/relationships/image" Target="../media/image5327.png"/><Relationship Id="rId92" Type="http://schemas.openxmlformats.org/officeDocument/2006/relationships/customXml" Target="../ink/ink5435.xml"/><Relationship Id="rId213" Type="http://schemas.openxmlformats.org/officeDocument/2006/relationships/customXml" Target="../ink/ink5496.xml"/><Relationship Id="rId234" Type="http://schemas.openxmlformats.org/officeDocument/2006/relationships/image" Target="../media/image5407.png"/><Relationship Id="rId2" Type="http://schemas.openxmlformats.org/officeDocument/2006/relationships/customXml" Target="../ink/ink5390.xml"/><Relationship Id="rId29" Type="http://schemas.openxmlformats.org/officeDocument/2006/relationships/image" Target="../media/image5306.png"/><Relationship Id="rId255" Type="http://schemas.openxmlformats.org/officeDocument/2006/relationships/customXml" Target="../ink/ink5517.xml"/><Relationship Id="rId276" Type="http://schemas.openxmlformats.org/officeDocument/2006/relationships/customXml" Target="../ink/ink5528.xml"/><Relationship Id="rId297" Type="http://schemas.openxmlformats.org/officeDocument/2006/relationships/image" Target="../media/image5438.png"/><Relationship Id="rId40" Type="http://schemas.openxmlformats.org/officeDocument/2006/relationships/customXml" Target="../ink/ink5409.xml"/><Relationship Id="rId115" Type="http://schemas.openxmlformats.org/officeDocument/2006/relationships/image" Target="../media/image5349.png"/><Relationship Id="rId136" Type="http://schemas.openxmlformats.org/officeDocument/2006/relationships/customXml" Target="../ink/ink5457.xml"/><Relationship Id="rId157" Type="http://schemas.openxmlformats.org/officeDocument/2006/relationships/image" Target="../media/image5370.png"/><Relationship Id="rId178" Type="http://schemas.openxmlformats.org/officeDocument/2006/relationships/customXml" Target="../ink/ink5478.xml"/><Relationship Id="rId301" Type="http://schemas.openxmlformats.org/officeDocument/2006/relationships/image" Target="../media/image5440.png"/><Relationship Id="rId322" Type="http://schemas.openxmlformats.org/officeDocument/2006/relationships/customXml" Target="../ink/ink5551.xml"/><Relationship Id="rId61" Type="http://schemas.openxmlformats.org/officeDocument/2006/relationships/image" Target="../media/image5322.png"/><Relationship Id="rId82" Type="http://schemas.openxmlformats.org/officeDocument/2006/relationships/customXml" Target="../ink/ink5430.xml"/><Relationship Id="rId199" Type="http://schemas.openxmlformats.org/officeDocument/2006/relationships/image" Target="../media/image5390.png"/><Relationship Id="rId203" Type="http://schemas.openxmlformats.org/officeDocument/2006/relationships/image" Target="../media/image5392.png"/><Relationship Id="rId19" Type="http://schemas.openxmlformats.org/officeDocument/2006/relationships/image" Target="../media/image5301.png"/><Relationship Id="rId224" Type="http://schemas.openxmlformats.org/officeDocument/2006/relationships/image" Target="../media/image5402.png"/><Relationship Id="rId245" Type="http://schemas.openxmlformats.org/officeDocument/2006/relationships/customXml" Target="../ink/ink5512.xml"/><Relationship Id="rId266" Type="http://schemas.openxmlformats.org/officeDocument/2006/relationships/customXml" Target="../ink/ink5523.xml"/><Relationship Id="rId287" Type="http://schemas.openxmlformats.org/officeDocument/2006/relationships/image" Target="../media/image5433.png"/><Relationship Id="rId30" Type="http://schemas.openxmlformats.org/officeDocument/2006/relationships/customXml" Target="../ink/ink5404.xml"/><Relationship Id="rId105" Type="http://schemas.openxmlformats.org/officeDocument/2006/relationships/image" Target="../media/image5344.png"/><Relationship Id="rId126" Type="http://schemas.openxmlformats.org/officeDocument/2006/relationships/customXml" Target="../ink/ink5452.xml"/><Relationship Id="rId147" Type="http://schemas.openxmlformats.org/officeDocument/2006/relationships/image" Target="../media/image5365.png"/><Relationship Id="rId168" Type="http://schemas.openxmlformats.org/officeDocument/2006/relationships/customXml" Target="../ink/ink5473.xml"/><Relationship Id="rId312" Type="http://schemas.openxmlformats.org/officeDocument/2006/relationships/customXml" Target="../ink/ink5546.xml"/><Relationship Id="rId51" Type="http://schemas.openxmlformats.org/officeDocument/2006/relationships/image" Target="../media/image5317.png"/><Relationship Id="rId72" Type="http://schemas.openxmlformats.org/officeDocument/2006/relationships/customXml" Target="../ink/ink5425.xml"/><Relationship Id="rId93" Type="http://schemas.openxmlformats.org/officeDocument/2006/relationships/image" Target="../media/image5338.png"/><Relationship Id="rId189" Type="http://schemas.openxmlformats.org/officeDocument/2006/relationships/image" Target="../media/image5385.png"/><Relationship Id="rId3" Type="http://schemas.openxmlformats.org/officeDocument/2006/relationships/image" Target="../media/image5293.png"/><Relationship Id="rId214" Type="http://schemas.openxmlformats.org/officeDocument/2006/relationships/image" Target="../media/image5397.png"/><Relationship Id="rId235" Type="http://schemas.openxmlformats.org/officeDocument/2006/relationships/customXml" Target="../ink/ink5507.xml"/><Relationship Id="rId256" Type="http://schemas.openxmlformats.org/officeDocument/2006/relationships/image" Target="../media/image5418.png"/><Relationship Id="rId277" Type="http://schemas.openxmlformats.org/officeDocument/2006/relationships/image" Target="../media/image5428.png"/><Relationship Id="rId298" Type="http://schemas.openxmlformats.org/officeDocument/2006/relationships/customXml" Target="../ink/ink5539.xml"/><Relationship Id="rId116" Type="http://schemas.openxmlformats.org/officeDocument/2006/relationships/customXml" Target="../ink/ink5447.xml"/><Relationship Id="rId137" Type="http://schemas.openxmlformats.org/officeDocument/2006/relationships/image" Target="../media/image5360.png"/><Relationship Id="rId158" Type="http://schemas.openxmlformats.org/officeDocument/2006/relationships/customXml" Target="../ink/ink5468.xml"/><Relationship Id="rId302" Type="http://schemas.openxmlformats.org/officeDocument/2006/relationships/customXml" Target="../ink/ink5541.xml"/><Relationship Id="rId323" Type="http://schemas.openxmlformats.org/officeDocument/2006/relationships/image" Target="../media/image5450.png"/><Relationship Id="rId20" Type="http://schemas.openxmlformats.org/officeDocument/2006/relationships/customXml" Target="../ink/ink5399.xml"/><Relationship Id="rId41" Type="http://schemas.openxmlformats.org/officeDocument/2006/relationships/image" Target="../media/image5312.png"/><Relationship Id="rId62" Type="http://schemas.openxmlformats.org/officeDocument/2006/relationships/customXml" Target="../ink/ink5420.xml"/><Relationship Id="rId83" Type="http://schemas.openxmlformats.org/officeDocument/2006/relationships/image" Target="../media/image5333.png"/><Relationship Id="rId179" Type="http://schemas.openxmlformats.org/officeDocument/2006/relationships/image" Target="../media/image5380.png"/><Relationship Id="rId190" Type="http://schemas.openxmlformats.org/officeDocument/2006/relationships/customXml" Target="../ink/ink5484.xml"/><Relationship Id="rId204" Type="http://schemas.openxmlformats.org/officeDocument/2006/relationships/customXml" Target="../ink/ink5491.xml"/><Relationship Id="rId225" Type="http://schemas.openxmlformats.org/officeDocument/2006/relationships/customXml" Target="../ink/ink5502.xml"/><Relationship Id="rId246" Type="http://schemas.openxmlformats.org/officeDocument/2006/relationships/image" Target="../media/image5413.png"/><Relationship Id="rId267" Type="http://schemas.openxmlformats.org/officeDocument/2006/relationships/image" Target="../media/image5423.png"/><Relationship Id="rId288" Type="http://schemas.openxmlformats.org/officeDocument/2006/relationships/customXml" Target="../ink/ink5534.xml"/><Relationship Id="rId106" Type="http://schemas.openxmlformats.org/officeDocument/2006/relationships/customXml" Target="../ink/ink5442.xml"/><Relationship Id="rId127" Type="http://schemas.openxmlformats.org/officeDocument/2006/relationships/image" Target="../media/image5355.png"/><Relationship Id="rId313" Type="http://schemas.openxmlformats.org/officeDocument/2006/relationships/image" Target="../media/image5446.png"/><Relationship Id="rId10" Type="http://schemas.openxmlformats.org/officeDocument/2006/relationships/customXml" Target="../ink/ink5394.xml"/><Relationship Id="rId31" Type="http://schemas.openxmlformats.org/officeDocument/2006/relationships/image" Target="../media/image5307.png"/><Relationship Id="rId52" Type="http://schemas.openxmlformats.org/officeDocument/2006/relationships/customXml" Target="../ink/ink5415.xml"/><Relationship Id="rId73" Type="http://schemas.openxmlformats.org/officeDocument/2006/relationships/image" Target="../media/image5328.png"/><Relationship Id="rId94" Type="http://schemas.openxmlformats.org/officeDocument/2006/relationships/customXml" Target="../ink/ink5436.xml"/><Relationship Id="rId148" Type="http://schemas.openxmlformats.org/officeDocument/2006/relationships/customXml" Target="../ink/ink5463.xml"/><Relationship Id="rId169" Type="http://schemas.openxmlformats.org/officeDocument/2006/relationships/image" Target="../media/image166.png"/><Relationship Id="rId4" Type="http://schemas.openxmlformats.org/officeDocument/2006/relationships/customXml" Target="../ink/ink5391.xml"/><Relationship Id="rId180" Type="http://schemas.openxmlformats.org/officeDocument/2006/relationships/customXml" Target="../ink/ink5479.xml"/><Relationship Id="rId215" Type="http://schemas.openxmlformats.org/officeDocument/2006/relationships/customXml" Target="../ink/ink5497.xml"/><Relationship Id="rId236" Type="http://schemas.openxmlformats.org/officeDocument/2006/relationships/image" Target="../media/image5408.png"/><Relationship Id="rId257" Type="http://schemas.openxmlformats.org/officeDocument/2006/relationships/customXml" Target="../ink/ink5518.xml"/><Relationship Id="rId278" Type="http://schemas.openxmlformats.org/officeDocument/2006/relationships/customXml" Target="../ink/ink5529.xml"/><Relationship Id="rId303" Type="http://schemas.openxmlformats.org/officeDocument/2006/relationships/image" Target="../media/image5441.png"/><Relationship Id="rId42" Type="http://schemas.openxmlformats.org/officeDocument/2006/relationships/customXml" Target="../ink/ink5410.xml"/><Relationship Id="rId84" Type="http://schemas.openxmlformats.org/officeDocument/2006/relationships/customXml" Target="../ink/ink5431.xml"/><Relationship Id="rId138" Type="http://schemas.openxmlformats.org/officeDocument/2006/relationships/customXml" Target="../ink/ink5458.xml"/><Relationship Id="rId191" Type="http://schemas.openxmlformats.org/officeDocument/2006/relationships/image" Target="../media/image5386.png"/><Relationship Id="rId205" Type="http://schemas.openxmlformats.org/officeDocument/2006/relationships/image" Target="../media/image5393.png"/><Relationship Id="rId247" Type="http://schemas.openxmlformats.org/officeDocument/2006/relationships/customXml" Target="../ink/ink5513.xml"/><Relationship Id="rId107" Type="http://schemas.openxmlformats.org/officeDocument/2006/relationships/image" Target="../media/image5345.png"/><Relationship Id="rId289" Type="http://schemas.openxmlformats.org/officeDocument/2006/relationships/image" Target="../media/image5434.png"/><Relationship Id="rId11" Type="http://schemas.openxmlformats.org/officeDocument/2006/relationships/image" Target="../media/image5297.png"/><Relationship Id="rId53" Type="http://schemas.openxmlformats.org/officeDocument/2006/relationships/image" Target="../media/image5318.png"/><Relationship Id="rId149" Type="http://schemas.openxmlformats.org/officeDocument/2006/relationships/image" Target="../media/image5366.png"/><Relationship Id="rId314" Type="http://schemas.openxmlformats.org/officeDocument/2006/relationships/customXml" Target="../ink/ink5547.xml"/><Relationship Id="rId95" Type="http://schemas.openxmlformats.org/officeDocument/2006/relationships/image" Target="../media/image5339.png"/><Relationship Id="rId160" Type="http://schemas.openxmlformats.org/officeDocument/2006/relationships/customXml" Target="../ink/ink5469.xml"/><Relationship Id="rId216" Type="http://schemas.openxmlformats.org/officeDocument/2006/relationships/image" Target="../media/image5398.png"/><Relationship Id="rId258" Type="http://schemas.openxmlformats.org/officeDocument/2006/relationships/image" Target="../media/image5419.png"/><Relationship Id="rId22" Type="http://schemas.openxmlformats.org/officeDocument/2006/relationships/customXml" Target="../ink/ink5400.xml"/><Relationship Id="rId64" Type="http://schemas.openxmlformats.org/officeDocument/2006/relationships/customXml" Target="../ink/ink5421.xml"/><Relationship Id="rId118" Type="http://schemas.openxmlformats.org/officeDocument/2006/relationships/customXml" Target="../ink/ink5448.xml"/><Relationship Id="rId325" Type="http://schemas.openxmlformats.org/officeDocument/2006/relationships/image" Target="../media/image5451.png"/><Relationship Id="rId171" Type="http://schemas.openxmlformats.org/officeDocument/2006/relationships/image" Target="../media/image5376.png"/><Relationship Id="rId227" Type="http://schemas.openxmlformats.org/officeDocument/2006/relationships/customXml" Target="../ink/ink5503.xml"/><Relationship Id="rId269" Type="http://schemas.openxmlformats.org/officeDocument/2006/relationships/image" Target="../media/image5424.png"/><Relationship Id="rId33" Type="http://schemas.openxmlformats.org/officeDocument/2006/relationships/image" Target="../media/image5308.png"/><Relationship Id="rId129" Type="http://schemas.openxmlformats.org/officeDocument/2006/relationships/image" Target="../media/image5356.png"/><Relationship Id="rId280" Type="http://schemas.openxmlformats.org/officeDocument/2006/relationships/customXml" Target="../ink/ink5530.xml"/><Relationship Id="rId75" Type="http://schemas.openxmlformats.org/officeDocument/2006/relationships/image" Target="../media/image5329.png"/><Relationship Id="rId140" Type="http://schemas.openxmlformats.org/officeDocument/2006/relationships/customXml" Target="../ink/ink5459.xml"/><Relationship Id="rId182" Type="http://schemas.openxmlformats.org/officeDocument/2006/relationships/customXml" Target="../ink/ink5480.xml"/><Relationship Id="rId6" Type="http://schemas.openxmlformats.org/officeDocument/2006/relationships/customXml" Target="../ink/ink5392.xml"/><Relationship Id="rId238" Type="http://schemas.openxmlformats.org/officeDocument/2006/relationships/image" Target="../media/image5409.png"/><Relationship Id="rId291" Type="http://schemas.openxmlformats.org/officeDocument/2006/relationships/image" Target="../media/image5435.png"/><Relationship Id="rId305" Type="http://schemas.openxmlformats.org/officeDocument/2006/relationships/image" Target="../media/image5442.png"/><Relationship Id="rId44" Type="http://schemas.openxmlformats.org/officeDocument/2006/relationships/customXml" Target="../ink/ink5411.xml"/><Relationship Id="rId86" Type="http://schemas.openxmlformats.org/officeDocument/2006/relationships/customXml" Target="../ink/ink5432.xml"/><Relationship Id="rId151" Type="http://schemas.openxmlformats.org/officeDocument/2006/relationships/image" Target="../media/image5367.png"/><Relationship Id="rId193" Type="http://schemas.openxmlformats.org/officeDocument/2006/relationships/image" Target="../media/image5387.png"/><Relationship Id="rId207" Type="http://schemas.openxmlformats.org/officeDocument/2006/relationships/image" Target="../media/image5394.png"/><Relationship Id="rId249" Type="http://schemas.openxmlformats.org/officeDocument/2006/relationships/customXml" Target="../ink/ink5514.xml"/><Relationship Id="rId13" Type="http://schemas.openxmlformats.org/officeDocument/2006/relationships/image" Target="../media/image5298.png"/><Relationship Id="rId109" Type="http://schemas.openxmlformats.org/officeDocument/2006/relationships/image" Target="../media/image5346.png"/><Relationship Id="rId260" Type="http://schemas.openxmlformats.org/officeDocument/2006/relationships/image" Target="../media/image5420.png"/><Relationship Id="rId316" Type="http://schemas.openxmlformats.org/officeDocument/2006/relationships/customXml" Target="../ink/ink5548.xml"/><Relationship Id="rId55" Type="http://schemas.openxmlformats.org/officeDocument/2006/relationships/image" Target="../media/image5319.png"/><Relationship Id="rId97" Type="http://schemas.openxmlformats.org/officeDocument/2006/relationships/image" Target="../media/image5340.png"/><Relationship Id="rId120" Type="http://schemas.openxmlformats.org/officeDocument/2006/relationships/customXml" Target="../ink/ink5449.xml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504.png"/><Relationship Id="rId21" Type="http://schemas.openxmlformats.org/officeDocument/2006/relationships/image" Target="../media/image5457.png"/><Relationship Id="rId63" Type="http://schemas.openxmlformats.org/officeDocument/2006/relationships/image" Target="../media/image5477.png"/><Relationship Id="rId159" Type="http://schemas.openxmlformats.org/officeDocument/2006/relationships/image" Target="../media/image5525.png"/><Relationship Id="rId170" Type="http://schemas.openxmlformats.org/officeDocument/2006/relationships/customXml" Target="../ink/ink5637.xml"/><Relationship Id="rId226" Type="http://schemas.openxmlformats.org/officeDocument/2006/relationships/customXml" Target="../ink/ink5665.xml"/><Relationship Id="rId268" Type="http://schemas.openxmlformats.org/officeDocument/2006/relationships/customXml" Target="../ink/ink5686.xml"/><Relationship Id="rId32" Type="http://schemas.openxmlformats.org/officeDocument/2006/relationships/customXml" Target="../ink/ink5568.xml"/><Relationship Id="rId74" Type="http://schemas.openxmlformats.org/officeDocument/2006/relationships/customXml" Target="../ink/ink5589.xml"/><Relationship Id="rId128" Type="http://schemas.openxmlformats.org/officeDocument/2006/relationships/customXml" Target="../ink/ink5616.xml"/><Relationship Id="rId5" Type="http://schemas.openxmlformats.org/officeDocument/2006/relationships/image" Target="../media/image54490.png"/><Relationship Id="rId181" Type="http://schemas.openxmlformats.org/officeDocument/2006/relationships/image" Target="../media/image5536.png"/><Relationship Id="rId237" Type="http://schemas.openxmlformats.org/officeDocument/2006/relationships/image" Target="../media/image5564.png"/><Relationship Id="rId279" Type="http://schemas.openxmlformats.org/officeDocument/2006/relationships/image" Target="../media/image5583.png"/><Relationship Id="rId22" Type="http://schemas.openxmlformats.org/officeDocument/2006/relationships/customXml" Target="../ink/ink5563.xml"/><Relationship Id="rId43" Type="http://schemas.openxmlformats.org/officeDocument/2006/relationships/image" Target="../media/image5467.png"/><Relationship Id="rId64" Type="http://schemas.openxmlformats.org/officeDocument/2006/relationships/customXml" Target="../ink/ink5584.xml"/><Relationship Id="rId118" Type="http://schemas.openxmlformats.org/officeDocument/2006/relationships/customXml" Target="../ink/ink5611.xml"/><Relationship Id="rId139" Type="http://schemas.openxmlformats.org/officeDocument/2006/relationships/image" Target="../media/image5515.png"/><Relationship Id="rId85" Type="http://schemas.openxmlformats.org/officeDocument/2006/relationships/image" Target="../media/image5488.png"/><Relationship Id="rId150" Type="http://schemas.openxmlformats.org/officeDocument/2006/relationships/customXml" Target="../ink/ink5627.xml"/><Relationship Id="rId171" Type="http://schemas.openxmlformats.org/officeDocument/2006/relationships/image" Target="../media/image5531.png"/><Relationship Id="rId192" Type="http://schemas.openxmlformats.org/officeDocument/2006/relationships/customXml" Target="../ink/ink5648.xml"/><Relationship Id="rId206" Type="http://schemas.openxmlformats.org/officeDocument/2006/relationships/customXml" Target="../ink/ink5655.xml"/><Relationship Id="rId227" Type="http://schemas.openxmlformats.org/officeDocument/2006/relationships/image" Target="../media/image5559.png"/><Relationship Id="rId248" Type="http://schemas.openxmlformats.org/officeDocument/2006/relationships/customXml" Target="../ink/ink5676.xml"/><Relationship Id="rId269" Type="http://schemas.openxmlformats.org/officeDocument/2006/relationships/image" Target="../media/image5579.png"/><Relationship Id="rId12" Type="http://schemas.openxmlformats.org/officeDocument/2006/relationships/customXml" Target="../ink/ink5558.xml"/><Relationship Id="rId33" Type="http://schemas.openxmlformats.org/officeDocument/2006/relationships/image" Target="../media/image5462.png"/><Relationship Id="rId108" Type="http://schemas.openxmlformats.org/officeDocument/2006/relationships/customXml" Target="../ink/ink5606.xml"/><Relationship Id="rId129" Type="http://schemas.openxmlformats.org/officeDocument/2006/relationships/image" Target="../media/image5510.png"/><Relationship Id="rId280" Type="http://schemas.openxmlformats.org/officeDocument/2006/relationships/customXml" Target="../ink/ink5692.xml"/><Relationship Id="rId54" Type="http://schemas.openxmlformats.org/officeDocument/2006/relationships/customXml" Target="../ink/ink5579.xml"/><Relationship Id="rId75" Type="http://schemas.openxmlformats.org/officeDocument/2006/relationships/image" Target="../media/image5483.png"/><Relationship Id="rId96" Type="http://schemas.openxmlformats.org/officeDocument/2006/relationships/customXml" Target="../ink/ink5600.xml"/><Relationship Id="rId140" Type="http://schemas.openxmlformats.org/officeDocument/2006/relationships/customXml" Target="../ink/ink5622.xml"/><Relationship Id="rId161" Type="http://schemas.openxmlformats.org/officeDocument/2006/relationships/image" Target="../media/image5526.png"/><Relationship Id="rId182" Type="http://schemas.openxmlformats.org/officeDocument/2006/relationships/customXml" Target="../ink/ink5643.xml"/><Relationship Id="rId217" Type="http://schemas.openxmlformats.org/officeDocument/2006/relationships/image" Target="../media/image5554.png"/><Relationship Id="rId6" Type="http://schemas.openxmlformats.org/officeDocument/2006/relationships/customXml" Target="../ink/ink5555.xml"/><Relationship Id="rId238" Type="http://schemas.openxmlformats.org/officeDocument/2006/relationships/customXml" Target="../ink/ink5671.xml"/><Relationship Id="rId259" Type="http://schemas.openxmlformats.org/officeDocument/2006/relationships/image" Target="../media/image5574.png"/><Relationship Id="rId23" Type="http://schemas.openxmlformats.org/officeDocument/2006/relationships/image" Target="../media/image5458.png"/><Relationship Id="rId119" Type="http://schemas.openxmlformats.org/officeDocument/2006/relationships/image" Target="../media/image5505.png"/><Relationship Id="rId270" Type="http://schemas.openxmlformats.org/officeDocument/2006/relationships/customXml" Target="../ink/ink5687.xml"/><Relationship Id="rId44" Type="http://schemas.openxmlformats.org/officeDocument/2006/relationships/customXml" Target="../ink/ink5574.xml"/><Relationship Id="rId65" Type="http://schemas.openxmlformats.org/officeDocument/2006/relationships/image" Target="../media/image5478.png"/><Relationship Id="rId86" Type="http://schemas.openxmlformats.org/officeDocument/2006/relationships/customXml" Target="../ink/ink5595.xml"/><Relationship Id="rId130" Type="http://schemas.openxmlformats.org/officeDocument/2006/relationships/customXml" Target="../ink/ink5617.xml"/><Relationship Id="rId151" Type="http://schemas.openxmlformats.org/officeDocument/2006/relationships/image" Target="../media/image5521.png"/><Relationship Id="rId172" Type="http://schemas.openxmlformats.org/officeDocument/2006/relationships/customXml" Target="../ink/ink5638.xml"/><Relationship Id="rId193" Type="http://schemas.openxmlformats.org/officeDocument/2006/relationships/image" Target="../media/image5542.png"/><Relationship Id="rId207" Type="http://schemas.openxmlformats.org/officeDocument/2006/relationships/image" Target="../media/image5549.png"/><Relationship Id="rId228" Type="http://schemas.openxmlformats.org/officeDocument/2006/relationships/customXml" Target="../ink/ink5666.xml"/><Relationship Id="rId249" Type="http://schemas.openxmlformats.org/officeDocument/2006/relationships/image" Target="../media/image5570.png"/><Relationship Id="rId13" Type="http://schemas.openxmlformats.org/officeDocument/2006/relationships/image" Target="../media/image5453.png"/><Relationship Id="rId109" Type="http://schemas.openxmlformats.org/officeDocument/2006/relationships/image" Target="../media/image5500.png"/><Relationship Id="rId260" Type="http://schemas.openxmlformats.org/officeDocument/2006/relationships/customXml" Target="../ink/ink5682.xml"/><Relationship Id="rId281" Type="http://schemas.openxmlformats.org/officeDocument/2006/relationships/image" Target="../media/image5584.png"/><Relationship Id="rId34" Type="http://schemas.openxmlformats.org/officeDocument/2006/relationships/customXml" Target="../ink/ink5569.xml"/><Relationship Id="rId55" Type="http://schemas.openxmlformats.org/officeDocument/2006/relationships/image" Target="../media/image5473.png"/><Relationship Id="rId76" Type="http://schemas.openxmlformats.org/officeDocument/2006/relationships/customXml" Target="../ink/ink5590.xml"/><Relationship Id="rId97" Type="http://schemas.openxmlformats.org/officeDocument/2006/relationships/image" Target="../media/image5494.png"/><Relationship Id="rId120" Type="http://schemas.openxmlformats.org/officeDocument/2006/relationships/customXml" Target="../ink/ink5612.xml"/><Relationship Id="rId141" Type="http://schemas.openxmlformats.org/officeDocument/2006/relationships/image" Target="../media/image5516.png"/><Relationship Id="rId7" Type="http://schemas.openxmlformats.org/officeDocument/2006/relationships/image" Target="../media/image54500.png"/><Relationship Id="rId162" Type="http://schemas.openxmlformats.org/officeDocument/2006/relationships/customXml" Target="../ink/ink5633.xml"/><Relationship Id="rId183" Type="http://schemas.openxmlformats.org/officeDocument/2006/relationships/image" Target="../media/image5537.png"/><Relationship Id="rId218" Type="http://schemas.openxmlformats.org/officeDocument/2006/relationships/customXml" Target="../ink/ink5661.xml"/><Relationship Id="rId239" Type="http://schemas.openxmlformats.org/officeDocument/2006/relationships/image" Target="../media/image5565.png"/><Relationship Id="rId250" Type="http://schemas.openxmlformats.org/officeDocument/2006/relationships/customXml" Target="../ink/ink5677.xml"/><Relationship Id="rId271" Type="http://schemas.openxmlformats.org/officeDocument/2006/relationships/image" Target="../media/image5580.png"/><Relationship Id="rId24" Type="http://schemas.openxmlformats.org/officeDocument/2006/relationships/customXml" Target="../ink/ink5564.xml"/><Relationship Id="rId45" Type="http://schemas.openxmlformats.org/officeDocument/2006/relationships/image" Target="../media/image5468.png"/><Relationship Id="rId66" Type="http://schemas.openxmlformats.org/officeDocument/2006/relationships/customXml" Target="../ink/ink5585.xml"/><Relationship Id="rId87" Type="http://schemas.openxmlformats.org/officeDocument/2006/relationships/image" Target="../media/image5489.png"/><Relationship Id="rId110" Type="http://schemas.openxmlformats.org/officeDocument/2006/relationships/customXml" Target="../ink/ink5607.xml"/><Relationship Id="rId131" Type="http://schemas.openxmlformats.org/officeDocument/2006/relationships/image" Target="../media/image5511.png"/><Relationship Id="rId152" Type="http://schemas.openxmlformats.org/officeDocument/2006/relationships/customXml" Target="../ink/ink5628.xml"/><Relationship Id="rId173" Type="http://schemas.openxmlformats.org/officeDocument/2006/relationships/image" Target="../media/image5532.png"/><Relationship Id="rId194" Type="http://schemas.openxmlformats.org/officeDocument/2006/relationships/customXml" Target="../ink/ink5649.xml"/><Relationship Id="rId208" Type="http://schemas.openxmlformats.org/officeDocument/2006/relationships/customXml" Target="../ink/ink5656.xml"/><Relationship Id="rId229" Type="http://schemas.openxmlformats.org/officeDocument/2006/relationships/image" Target="../media/image5560.png"/><Relationship Id="rId240" Type="http://schemas.openxmlformats.org/officeDocument/2006/relationships/customXml" Target="../ink/ink5672.xml"/><Relationship Id="rId261" Type="http://schemas.openxmlformats.org/officeDocument/2006/relationships/image" Target="../media/image5575.png"/><Relationship Id="rId14" Type="http://schemas.openxmlformats.org/officeDocument/2006/relationships/customXml" Target="../ink/ink5559.xml"/><Relationship Id="rId35" Type="http://schemas.openxmlformats.org/officeDocument/2006/relationships/image" Target="../media/image5463.png"/><Relationship Id="rId56" Type="http://schemas.openxmlformats.org/officeDocument/2006/relationships/customXml" Target="../ink/ink5580.xml"/><Relationship Id="rId77" Type="http://schemas.openxmlformats.org/officeDocument/2006/relationships/image" Target="../media/image5484.png"/><Relationship Id="rId100" Type="http://schemas.openxmlformats.org/officeDocument/2006/relationships/customXml" Target="../ink/ink5602.xml"/><Relationship Id="rId8" Type="http://schemas.openxmlformats.org/officeDocument/2006/relationships/customXml" Target="../ink/ink5556.xml"/><Relationship Id="rId98" Type="http://schemas.openxmlformats.org/officeDocument/2006/relationships/customXml" Target="../ink/ink5601.xml"/><Relationship Id="rId121" Type="http://schemas.openxmlformats.org/officeDocument/2006/relationships/image" Target="../media/image5506.png"/><Relationship Id="rId142" Type="http://schemas.openxmlformats.org/officeDocument/2006/relationships/customXml" Target="../ink/ink5623.xml"/><Relationship Id="rId163" Type="http://schemas.openxmlformats.org/officeDocument/2006/relationships/image" Target="../media/image5527.png"/><Relationship Id="rId184" Type="http://schemas.openxmlformats.org/officeDocument/2006/relationships/customXml" Target="../ink/ink5644.xml"/><Relationship Id="rId219" Type="http://schemas.openxmlformats.org/officeDocument/2006/relationships/image" Target="../media/image5555.png"/><Relationship Id="rId230" Type="http://schemas.openxmlformats.org/officeDocument/2006/relationships/customXml" Target="../ink/ink5667.xml"/><Relationship Id="rId251" Type="http://schemas.openxmlformats.org/officeDocument/2006/relationships/image" Target="../media/image166.png"/><Relationship Id="rId25" Type="http://schemas.openxmlformats.org/officeDocument/2006/relationships/image" Target="../media/image5459.png"/><Relationship Id="rId46" Type="http://schemas.openxmlformats.org/officeDocument/2006/relationships/customXml" Target="../ink/ink5575.xml"/><Relationship Id="rId67" Type="http://schemas.openxmlformats.org/officeDocument/2006/relationships/image" Target="../media/image5479.png"/><Relationship Id="rId272" Type="http://schemas.openxmlformats.org/officeDocument/2006/relationships/customXml" Target="../ink/ink5688.xml"/><Relationship Id="rId88" Type="http://schemas.openxmlformats.org/officeDocument/2006/relationships/customXml" Target="../ink/ink5596.xml"/><Relationship Id="rId111" Type="http://schemas.openxmlformats.org/officeDocument/2006/relationships/image" Target="../media/image5501.png"/><Relationship Id="rId132" Type="http://schemas.openxmlformats.org/officeDocument/2006/relationships/customXml" Target="../ink/ink5618.xml"/><Relationship Id="rId153" Type="http://schemas.openxmlformats.org/officeDocument/2006/relationships/image" Target="../media/image5522.png"/><Relationship Id="rId174" Type="http://schemas.openxmlformats.org/officeDocument/2006/relationships/customXml" Target="../ink/ink5639.xml"/><Relationship Id="rId195" Type="http://schemas.openxmlformats.org/officeDocument/2006/relationships/image" Target="../media/image5543.png"/><Relationship Id="rId209" Type="http://schemas.openxmlformats.org/officeDocument/2006/relationships/image" Target="../media/image5550.png"/><Relationship Id="rId220" Type="http://schemas.openxmlformats.org/officeDocument/2006/relationships/customXml" Target="../ink/ink5662.xml"/><Relationship Id="rId241" Type="http://schemas.openxmlformats.org/officeDocument/2006/relationships/image" Target="../media/image5566.png"/><Relationship Id="rId15" Type="http://schemas.openxmlformats.org/officeDocument/2006/relationships/image" Target="../media/image5454.png"/><Relationship Id="rId36" Type="http://schemas.openxmlformats.org/officeDocument/2006/relationships/customXml" Target="../ink/ink5570.xml"/><Relationship Id="rId57" Type="http://schemas.openxmlformats.org/officeDocument/2006/relationships/image" Target="../media/image5474.png"/><Relationship Id="rId262" Type="http://schemas.openxmlformats.org/officeDocument/2006/relationships/customXml" Target="../ink/ink5683.xml"/><Relationship Id="rId78" Type="http://schemas.openxmlformats.org/officeDocument/2006/relationships/customXml" Target="../ink/ink5591.xml"/><Relationship Id="rId99" Type="http://schemas.openxmlformats.org/officeDocument/2006/relationships/image" Target="../media/image5495.png"/><Relationship Id="rId101" Type="http://schemas.openxmlformats.org/officeDocument/2006/relationships/image" Target="../media/image5496.png"/><Relationship Id="rId122" Type="http://schemas.openxmlformats.org/officeDocument/2006/relationships/customXml" Target="../ink/ink5613.xml"/><Relationship Id="rId143" Type="http://schemas.openxmlformats.org/officeDocument/2006/relationships/image" Target="../media/image5517.png"/><Relationship Id="rId164" Type="http://schemas.openxmlformats.org/officeDocument/2006/relationships/customXml" Target="../ink/ink5634.xml"/><Relationship Id="rId185" Type="http://schemas.openxmlformats.org/officeDocument/2006/relationships/image" Target="../media/image5538.png"/><Relationship Id="rId9" Type="http://schemas.openxmlformats.org/officeDocument/2006/relationships/image" Target="../media/image54510.png"/><Relationship Id="rId210" Type="http://schemas.openxmlformats.org/officeDocument/2006/relationships/customXml" Target="../ink/ink5657.xml"/><Relationship Id="rId26" Type="http://schemas.openxmlformats.org/officeDocument/2006/relationships/customXml" Target="../ink/ink5565.xml"/><Relationship Id="rId231" Type="http://schemas.openxmlformats.org/officeDocument/2006/relationships/image" Target="../media/image5561.png"/><Relationship Id="rId252" Type="http://schemas.openxmlformats.org/officeDocument/2006/relationships/customXml" Target="../ink/ink5678.xml"/><Relationship Id="rId273" Type="http://schemas.openxmlformats.org/officeDocument/2006/relationships/image" Target="../media/image5581.png"/><Relationship Id="rId47" Type="http://schemas.openxmlformats.org/officeDocument/2006/relationships/image" Target="../media/image5469.png"/><Relationship Id="rId68" Type="http://schemas.openxmlformats.org/officeDocument/2006/relationships/customXml" Target="../ink/ink5586.xml"/><Relationship Id="rId89" Type="http://schemas.openxmlformats.org/officeDocument/2006/relationships/image" Target="../media/image5490.png"/><Relationship Id="rId112" Type="http://schemas.openxmlformats.org/officeDocument/2006/relationships/customXml" Target="../ink/ink5608.xml"/><Relationship Id="rId133" Type="http://schemas.openxmlformats.org/officeDocument/2006/relationships/image" Target="../media/image5512.png"/><Relationship Id="rId154" Type="http://schemas.openxmlformats.org/officeDocument/2006/relationships/customXml" Target="../ink/ink5629.xml"/><Relationship Id="rId175" Type="http://schemas.openxmlformats.org/officeDocument/2006/relationships/image" Target="../media/image5533.png"/><Relationship Id="rId196" Type="http://schemas.openxmlformats.org/officeDocument/2006/relationships/customXml" Target="../ink/ink5650.xml"/><Relationship Id="rId200" Type="http://schemas.openxmlformats.org/officeDocument/2006/relationships/customXml" Target="../ink/ink5652.xml"/><Relationship Id="rId16" Type="http://schemas.openxmlformats.org/officeDocument/2006/relationships/customXml" Target="../ink/ink5560.xml"/><Relationship Id="rId221" Type="http://schemas.openxmlformats.org/officeDocument/2006/relationships/image" Target="../media/image5556.png"/><Relationship Id="rId242" Type="http://schemas.openxmlformats.org/officeDocument/2006/relationships/customXml" Target="../ink/ink5673.xml"/><Relationship Id="rId263" Type="http://schemas.openxmlformats.org/officeDocument/2006/relationships/image" Target="../media/image5576.png"/><Relationship Id="rId37" Type="http://schemas.openxmlformats.org/officeDocument/2006/relationships/image" Target="../media/image5464.png"/><Relationship Id="rId58" Type="http://schemas.openxmlformats.org/officeDocument/2006/relationships/customXml" Target="../ink/ink5581.xml"/><Relationship Id="rId79" Type="http://schemas.openxmlformats.org/officeDocument/2006/relationships/image" Target="../media/image5485.png"/><Relationship Id="rId102" Type="http://schemas.openxmlformats.org/officeDocument/2006/relationships/customXml" Target="../ink/ink5603.xml"/><Relationship Id="rId123" Type="http://schemas.openxmlformats.org/officeDocument/2006/relationships/image" Target="../media/image5507.png"/><Relationship Id="rId144" Type="http://schemas.openxmlformats.org/officeDocument/2006/relationships/customXml" Target="../ink/ink5624.xml"/><Relationship Id="rId90" Type="http://schemas.openxmlformats.org/officeDocument/2006/relationships/customXml" Target="../ink/ink5597.xml"/><Relationship Id="rId165" Type="http://schemas.openxmlformats.org/officeDocument/2006/relationships/image" Target="../media/image5528.png"/><Relationship Id="rId186" Type="http://schemas.openxmlformats.org/officeDocument/2006/relationships/customXml" Target="../ink/ink5645.xml"/><Relationship Id="rId211" Type="http://schemas.openxmlformats.org/officeDocument/2006/relationships/image" Target="../media/image5551.png"/><Relationship Id="rId232" Type="http://schemas.openxmlformats.org/officeDocument/2006/relationships/customXml" Target="../ink/ink5668.xml"/><Relationship Id="rId253" Type="http://schemas.openxmlformats.org/officeDocument/2006/relationships/image" Target="../media/image5571.png"/><Relationship Id="rId274" Type="http://schemas.openxmlformats.org/officeDocument/2006/relationships/customXml" Target="../ink/ink5689.xml"/><Relationship Id="rId27" Type="http://schemas.openxmlformats.org/officeDocument/2006/relationships/image" Target="../media/image113.png"/><Relationship Id="rId48" Type="http://schemas.openxmlformats.org/officeDocument/2006/relationships/customXml" Target="../ink/ink5576.xml"/><Relationship Id="rId69" Type="http://schemas.openxmlformats.org/officeDocument/2006/relationships/image" Target="../media/image5480.png"/><Relationship Id="rId113" Type="http://schemas.openxmlformats.org/officeDocument/2006/relationships/image" Target="../media/image5502.png"/><Relationship Id="rId134" Type="http://schemas.openxmlformats.org/officeDocument/2006/relationships/customXml" Target="../ink/ink5619.xml"/><Relationship Id="rId80" Type="http://schemas.openxmlformats.org/officeDocument/2006/relationships/customXml" Target="../ink/ink5592.xml"/><Relationship Id="rId155" Type="http://schemas.openxmlformats.org/officeDocument/2006/relationships/image" Target="../media/image5523.png"/><Relationship Id="rId176" Type="http://schemas.openxmlformats.org/officeDocument/2006/relationships/customXml" Target="../ink/ink5640.xml"/><Relationship Id="rId197" Type="http://schemas.openxmlformats.org/officeDocument/2006/relationships/image" Target="../media/image5544.png"/><Relationship Id="rId201" Type="http://schemas.openxmlformats.org/officeDocument/2006/relationships/image" Target="../media/image5546.png"/><Relationship Id="rId222" Type="http://schemas.openxmlformats.org/officeDocument/2006/relationships/customXml" Target="../ink/ink5663.xml"/><Relationship Id="rId243" Type="http://schemas.openxmlformats.org/officeDocument/2006/relationships/image" Target="../media/image5567.png"/><Relationship Id="rId264" Type="http://schemas.openxmlformats.org/officeDocument/2006/relationships/customXml" Target="../ink/ink5684.xml"/><Relationship Id="rId17" Type="http://schemas.openxmlformats.org/officeDocument/2006/relationships/image" Target="../media/image5455.png"/><Relationship Id="rId38" Type="http://schemas.openxmlformats.org/officeDocument/2006/relationships/customXml" Target="../ink/ink5571.xml"/><Relationship Id="rId59" Type="http://schemas.openxmlformats.org/officeDocument/2006/relationships/image" Target="../media/image5475.png"/><Relationship Id="rId103" Type="http://schemas.openxmlformats.org/officeDocument/2006/relationships/image" Target="../media/image5497.png"/><Relationship Id="rId124" Type="http://schemas.openxmlformats.org/officeDocument/2006/relationships/customXml" Target="../ink/ink5614.xml"/><Relationship Id="rId70" Type="http://schemas.openxmlformats.org/officeDocument/2006/relationships/customXml" Target="../ink/ink5587.xml"/><Relationship Id="rId91" Type="http://schemas.openxmlformats.org/officeDocument/2006/relationships/image" Target="../media/image5491.png"/><Relationship Id="rId145" Type="http://schemas.openxmlformats.org/officeDocument/2006/relationships/image" Target="../media/image5518.png"/><Relationship Id="rId166" Type="http://schemas.openxmlformats.org/officeDocument/2006/relationships/customXml" Target="../ink/ink5635.xml"/><Relationship Id="rId187" Type="http://schemas.openxmlformats.org/officeDocument/2006/relationships/image" Target="../media/image5539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5658.xml"/><Relationship Id="rId233" Type="http://schemas.openxmlformats.org/officeDocument/2006/relationships/image" Target="../media/image5562.png"/><Relationship Id="rId254" Type="http://schemas.openxmlformats.org/officeDocument/2006/relationships/customXml" Target="../ink/ink5679.xml"/><Relationship Id="rId28" Type="http://schemas.openxmlformats.org/officeDocument/2006/relationships/customXml" Target="../ink/ink5566.xml"/><Relationship Id="rId49" Type="http://schemas.openxmlformats.org/officeDocument/2006/relationships/image" Target="../media/image5470.png"/><Relationship Id="rId114" Type="http://schemas.openxmlformats.org/officeDocument/2006/relationships/customXml" Target="../ink/ink5609.xml"/><Relationship Id="rId275" Type="http://schemas.openxmlformats.org/officeDocument/2006/relationships/image" Target="../media/image1161.png"/><Relationship Id="rId60" Type="http://schemas.openxmlformats.org/officeDocument/2006/relationships/customXml" Target="../ink/ink5582.xml"/><Relationship Id="rId81" Type="http://schemas.openxmlformats.org/officeDocument/2006/relationships/image" Target="../media/image5486.png"/><Relationship Id="rId135" Type="http://schemas.openxmlformats.org/officeDocument/2006/relationships/image" Target="../media/image5513.png"/><Relationship Id="rId156" Type="http://schemas.openxmlformats.org/officeDocument/2006/relationships/customXml" Target="../ink/ink5630.xml"/><Relationship Id="rId177" Type="http://schemas.openxmlformats.org/officeDocument/2006/relationships/image" Target="../media/image5534.png"/><Relationship Id="rId198" Type="http://schemas.openxmlformats.org/officeDocument/2006/relationships/customXml" Target="../ink/ink5651.xml"/><Relationship Id="rId202" Type="http://schemas.openxmlformats.org/officeDocument/2006/relationships/customXml" Target="../ink/ink5653.xml"/><Relationship Id="rId223" Type="http://schemas.openxmlformats.org/officeDocument/2006/relationships/image" Target="../media/image5557.png"/><Relationship Id="rId244" Type="http://schemas.openxmlformats.org/officeDocument/2006/relationships/customXml" Target="../ink/ink5674.xml"/><Relationship Id="rId18" Type="http://schemas.openxmlformats.org/officeDocument/2006/relationships/customXml" Target="../ink/ink5561.xml"/><Relationship Id="rId39" Type="http://schemas.openxmlformats.org/officeDocument/2006/relationships/image" Target="../media/image5465.png"/><Relationship Id="rId265" Type="http://schemas.openxmlformats.org/officeDocument/2006/relationships/image" Target="../media/image5577.png"/><Relationship Id="rId50" Type="http://schemas.openxmlformats.org/officeDocument/2006/relationships/customXml" Target="../ink/ink5577.xml"/><Relationship Id="rId104" Type="http://schemas.openxmlformats.org/officeDocument/2006/relationships/customXml" Target="../ink/ink5604.xml"/><Relationship Id="rId125" Type="http://schemas.openxmlformats.org/officeDocument/2006/relationships/image" Target="../media/image5508.png"/><Relationship Id="rId146" Type="http://schemas.openxmlformats.org/officeDocument/2006/relationships/customXml" Target="../ink/ink5625.xml"/><Relationship Id="rId167" Type="http://schemas.openxmlformats.org/officeDocument/2006/relationships/image" Target="../media/image5529.png"/><Relationship Id="rId188" Type="http://schemas.openxmlformats.org/officeDocument/2006/relationships/customXml" Target="../ink/ink5646.xml"/><Relationship Id="rId71" Type="http://schemas.openxmlformats.org/officeDocument/2006/relationships/image" Target="../media/image5481.png"/><Relationship Id="rId92" Type="http://schemas.openxmlformats.org/officeDocument/2006/relationships/customXml" Target="../ink/ink5598.xml"/><Relationship Id="rId213" Type="http://schemas.openxmlformats.org/officeDocument/2006/relationships/image" Target="../media/image5552.png"/><Relationship Id="rId234" Type="http://schemas.openxmlformats.org/officeDocument/2006/relationships/customXml" Target="../ink/ink5669.xml"/><Relationship Id="rId2" Type="http://schemas.openxmlformats.org/officeDocument/2006/relationships/customXml" Target="../ink/ink5553.xml"/><Relationship Id="rId29" Type="http://schemas.openxmlformats.org/officeDocument/2006/relationships/image" Target="../media/image5460.png"/><Relationship Id="rId255" Type="http://schemas.openxmlformats.org/officeDocument/2006/relationships/image" Target="../media/image5572.png"/><Relationship Id="rId276" Type="http://schemas.openxmlformats.org/officeDocument/2006/relationships/customXml" Target="../ink/ink5690.xml"/><Relationship Id="rId40" Type="http://schemas.openxmlformats.org/officeDocument/2006/relationships/customXml" Target="../ink/ink5572.xml"/><Relationship Id="rId115" Type="http://schemas.openxmlformats.org/officeDocument/2006/relationships/image" Target="../media/image5503.png"/><Relationship Id="rId136" Type="http://schemas.openxmlformats.org/officeDocument/2006/relationships/customXml" Target="../ink/ink5620.xml"/><Relationship Id="rId157" Type="http://schemas.openxmlformats.org/officeDocument/2006/relationships/image" Target="../media/image5524.png"/><Relationship Id="rId178" Type="http://schemas.openxmlformats.org/officeDocument/2006/relationships/customXml" Target="../ink/ink5641.xml"/><Relationship Id="rId61" Type="http://schemas.openxmlformats.org/officeDocument/2006/relationships/image" Target="../media/image5476.png"/><Relationship Id="rId82" Type="http://schemas.openxmlformats.org/officeDocument/2006/relationships/customXml" Target="../ink/ink5593.xml"/><Relationship Id="rId199" Type="http://schemas.openxmlformats.org/officeDocument/2006/relationships/image" Target="../media/image5545.png"/><Relationship Id="rId203" Type="http://schemas.openxmlformats.org/officeDocument/2006/relationships/image" Target="../media/image5547.png"/><Relationship Id="rId19" Type="http://schemas.openxmlformats.org/officeDocument/2006/relationships/image" Target="../media/image5456.png"/><Relationship Id="rId224" Type="http://schemas.openxmlformats.org/officeDocument/2006/relationships/customXml" Target="../ink/ink5664.xml"/><Relationship Id="rId245" Type="http://schemas.openxmlformats.org/officeDocument/2006/relationships/image" Target="../media/image5568.png"/><Relationship Id="rId266" Type="http://schemas.openxmlformats.org/officeDocument/2006/relationships/customXml" Target="../ink/ink5685.xml"/><Relationship Id="rId30" Type="http://schemas.openxmlformats.org/officeDocument/2006/relationships/customXml" Target="../ink/ink5567.xml"/><Relationship Id="rId105" Type="http://schemas.openxmlformats.org/officeDocument/2006/relationships/image" Target="../media/image5498.png"/><Relationship Id="rId126" Type="http://schemas.openxmlformats.org/officeDocument/2006/relationships/customXml" Target="../ink/ink5615.xml"/><Relationship Id="rId147" Type="http://schemas.openxmlformats.org/officeDocument/2006/relationships/image" Target="../media/image5519.png"/><Relationship Id="rId168" Type="http://schemas.openxmlformats.org/officeDocument/2006/relationships/customXml" Target="../ink/ink5636.xml"/><Relationship Id="rId51" Type="http://schemas.openxmlformats.org/officeDocument/2006/relationships/image" Target="../media/image5471.png"/><Relationship Id="rId72" Type="http://schemas.openxmlformats.org/officeDocument/2006/relationships/customXml" Target="../ink/ink5588.xml"/><Relationship Id="rId93" Type="http://schemas.openxmlformats.org/officeDocument/2006/relationships/image" Target="../media/image5492.png"/><Relationship Id="rId189" Type="http://schemas.openxmlformats.org/officeDocument/2006/relationships/image" Target="../media/image5540.png"/><Relationship Id="rId3" Type="http://schemas.openxmlformats.org/officeDocument/2006/relationships/image" Target="../media/image54480.png"/><Relationship Id="rId214" Type="http://schemas.openxmlformats.org/officeDocument/2006/relationships/customXml" Target="../ink/ink5659.xml"/><Relationship Id="rId235" Type="http://schemas.openxmlformats.org/officeDocument/2006/relationships/image" Target="../media/image5563.png"/><Relationship Id="rId256" Type="http://schemas.openxmlformats.org/officeDocument/2006/relationships/customXml" Target="../ink/ink5680.xml"/><Relationship Id="rId277" Type="http://schemas.openxmlformats.org/officeDocument/2006/relationships/image" Target="../media/image5582.png"/><Relationship Id="rId116" Type="http://schemas.openxmlformats.org/officeDocument/2006/relationships/customXml" Target="../ink/ink5610.xml"/><Relationship Id="rId137" Type="http://schemas.openxmlformats.org/officeDocument/2006/relationships/image" Target="../media/image5514.png"/><Relationship Id="rId158" Type="http://schemas.openxmlformats.org/officeDocument/2006/relationships/customXml" Target="../ink/ink5631.xml"/><Relationship Id="rId20" Type="http://schemas.openxmlformats.org/officeDocument/2006/relationships/customXml" Target="../ink/ink5562.xml"/><Relationship Id="rId41" Type="http://schemas.openxmlformats.org/officeDocument/2006/relationships/image" Target="../media/image5466.png"/><Relationship Id="rId62" Type="http://schemas.openxmlformats.org/officeDocument/2006/relationships/customXml" Target="../ink/ink5583.xml"/><Relationship Id="rId83" Type="http://schemas.openxmlformats.org/officeDocument/2006/relationships/image" Target="../media/image5487.png"/><Relationship Id="rId179" Type="http://schemas.openxmlformats.org/officeDocument/2006/relationships/image" Target="../media/image5535.png"/><Relationship Id="rId190" Type="http://schemas.openxmlformats.org/officeDocument/2006/relationships/customXml" Target="../ink/ink5647.xml"/><Relationship Id="rId204" Type="http://schemas.openxmlformats.org/officeDocument/2006/relationships/customXml" Target="../ink/ink5654.xml"/><Relationship Id="rId225" Type="http://schemas.openxmlformats.org/officeDocument/2006/relationships/image" Target="../media/image5558.png"/><Relationship Id="rId246" Type="http://schemas.openxmlformats.org/officeDocument/2006/relationships/customXml" Target="../ink/ink5675.xml"/><Relationship Id="rId267" Type="http://schemas.openxmlformats.org/officeDocument/2006/relationships/image" Target="../media/image5578.png"/><Relationship Id="rId106" Type="http://schemas.openxmlformats.org/officeDocument/2006/relationships/customXml" Target="../ink/ink5605.xml"/><Relationship Id="rId127" Type="http://schemas.openxmlformats.org/officeDocument/2006/relationships/image" Target="../media/image5509.png"/><Relationship Id="rId10" Type="http://schemas.openxmlformats.org/officeDocument/2006/relationships/customXml" Target="../ink/ink5557.xml"/><Relationship Id="rId31" Type="http://schemas.openxmlformats.org/officeDocument/2006/relationships/image" Target="../media/image5461.png"/><Relationship Id="rId52" Type="http://schemas.openxmlformats.org/officeDocument/2006/relationships/customXml" Target="../ink/ink5578.xml"/><Relationship Id="rId73" Type="http://schemas.openxmlformats.org/officeDocument/2006/relationships/image" Target="../media/image5482.png"/><Relationship Id="rId94" Type="http://schemas.openxmlformats.org/officeDocument/2006/relationships/customXml" Target="../ink/ink5599.xml"/><Relationship Id="rId148" Type="http://schemas.openxmlformats.org/officeDocument/2006/relationships/customXml" Target="../ink/ink5626.xml"/><Relationship Id="rId169" Type="http://schemas.openxmlformats.org/officeDocument/2006/relationships/image" Target="../media/image5530.png"/><Relationship Id="rId4" Type="http://schemas.openxmlformats.org/officeDocument/2006/relationships/customXml" Target="../ink/ink5554.xml"/><Relationship Id="rId180" Type="http://schemas.openxmlformats.org/officeDocument/2006/relationships/customXml" Target="../ink/ink5642.xml"/><Relationship Id="rId215" Type="http://schemas.openxmlformats.org/officeDocument/2006/relationships/image" Target="../media/image5553.png"/><Relationship Id="rId236" Type="http://schemas.openxmlformats.org/officeDocument/2006/relationships/customXml" Target="../ink/ink5670.xml"/><Relationship Id="rId257" Type="http://schemas.openxmlformats.org/officeDocument/2006/relationships/image" Target="../media/image5573.png"/><Relationship Id="rId278" Type="http://schemas.openxmlformats.org/officeDocument/2006/relationships/customXml" Target="../ink/ink5691.xml"/><Relationship Id="rId42" Type="http://schemas.openxmlformats.org/officeDocument/2006/relationships/customXml" Target="../ink/ink5573.xml"/><Relationship Id="rId84" Type="http://schemas.openxmlformats.org/officeDocument/2006/relationships/customXml" Target="../ink/ink5594.xml"/><Relationship Id="rId138" Type="http://schemas.openxmlformats.org/officeDocument/2006/relationships/customXml" Target="../ink/ink5621.xml"/><Relationship Id="rId191" Type="http://schemas.openxmlformats.org/officeDocument/2006/relationships/image" Target="../media/image5541.png"/><Relationship Id="rId205" Type="http://schemas.openxmlformats.org/officeDocument/2006/relationships/image" Target="../media/image5548.png"/><Relationship Id="rId247" Type="http://schemas.openxmlformats.org/officeDocument/2006/relationships/image" Target="../media/image5569.png"/><Relationship Id="rId107" Type="http://schemas.openxmlformats.org/officeDocument/2006/relationships/image" Target="../media/image5499.png"/><Relationship Id="rId11" Type="http://schemas.openxmlformats.org/officeDocument/2006/relationships/image" Target="../media/image5452.png"/><Relationship Id="rId53" Type="http://schemas.openxmlformats.org/officeDocument/2006/relationships/image" Target="../media/image5472.png"/><Relationship Id="rId149" Type="http://schemas.openxmlformats.org/officeDocument/2006/relationships/image" Target="../media/image5520.png"/><Relationship Id="rId95" Type="http://schemas.openxmlformats.org/officeDocument/2006/relationships/image" Target="../media/image5493.png"/><Relationship Id="rId160" Type="http://schemas.openxmlformats.org/officeDocument/2006/relationships/customXml" Target="../ink/ink5632.xml"/><Relationship Id="rId216" Type="http://schemas.openxmlformats.org/officeDocument/2006/relationships/customXml" Target="../ink/ink5660.xml"/><Relationship Id="rId258" Type="http://schemas.openxmlformats.org/officeDocument/2006/relationships/customXml" Target="../ink/ink5681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6.png"/><Relationship Id="rId21" Type="http://schemas.openxmlformats.org/officeDocument/2006/relationships/image" Target="../media/image188.png"/><Relationship Id="rId42" Type="http://schemas.openxmlformats.org/officeDocument/2006/relationships/customXml" Target="../ink/ink201.xml"/><Relationship Id="rId63" Type="http://schemas.openxmlformats.org/officeDocument/2006/relationships/image" Target="../media/image209.png"/><Relationship Id="rId84" Type="http://schemas.openxmlformats.org/officeDocument/2006/relationships/customXml" Target="../ink/ink222.xml"/><Relationship Id="rId138" Type="http://schemas.openxmlformats.org/officeDocument/2006/relationships/customXml" Target="../ink/ink249.xml"/><Relationship Id="rId159" Type="http://schemas.openxmlformats.org/officeDocument/2006/relationships/image" Target="../media/image257.png"/><Relationship Id="rId170" Type="http://schemas.openxmlformats.org/officeDocument/2006/relationships/customXml" Target="../ink/ink265.xml"/><Relationship Id="rId191" Type="http://schemas.openxmlformats.org/officeDocument/2006/relationships/image" Target="../media/image273.png"/><Relationship Id="rId205" Type="http://schemas.openxmlformats.org/officeDocument/2006/relationships/image" Target="../media/image280.png"/><Relationship Id="rId107" Type="http://schemas.openxmlformats.org/officeDocument/2006/relationships/image" Target="../media/image231.png"/><Relationship Id="rId11" Type="http://schemas.openxmlformats.org/officeDocument/2006/relationships/image" Target="../media/image166.png"/><Relationship Id="rId32" Type="http://schemas.openxmlformats.org/officeDocument/2006/relationships/customXml" Target="../ink/ink196.xml"/><Relationship Id="rId53" Type="http://schemas.openxmlformats.org/officeDocument/2006/relationships/image" Target="../media/image204.png"/><Relationship Id="rId74" Type="http://schemas.openxmlformats.org/officeDocument/2006/relationships/customXml" Target="../ink/ink217.xml"/><Relationship Id="rId128" Type="http://schemas.openxmlformats.org/officeDocument/2006/relationships/customXml" Target="../ink/ink244.xml"/><Relationship Id="rId149" Type="http://schemas.openxmlformats.org/officeDocument/2006/relationships/image" Target="../media/image252.png"/><Relationship Id="rId5" Type="http://schemas.openxmlformats.org/officeDocument/2006/relationships/image" Target="../media/image181.png"/><Relationship Id="rId95" Type="http://schemas.openxmlformats.org/officeDocument/2006/relationships/image" Target="../media/image225.png"/><Relationship Id="rId160" Type="http://schemas.openxmlformats.org/officeDocument/2006/relationships/customXml" Target="../ink/ink260.xml"/><Relationship Id="rId181" Type="http://schemas.openxmlformats.org/officeDocument/2006/relationships/image" Target="../media/image268.png"/><Relationship Id="rId216" Type="http://schemas.openxmlformats.org/officeDocument/2006/relationships/customXml" Target="../ink/ink288.xml"/><Relationship Id="rId22" Type="http://schemas.openxmlformats.org/officeDocument/2006/relationships/customXml" Target="../ink/ink191.xml"/><Relationship Id="rId43" Type="http://schemas.openxmlformats.org/officeDocument/2006/relationships/image" Target="../media/image199.png"/><Relationship Id="rId64" Type="http://schemas.openxmlformats.org/officeDocument/2006/relationships/customXml" Target="../ink/ink212.xml"/><Relationship Id="rId118" Type="http://schemas.openxmlformats.org/officeDocument/2006/relationships/customXml" Target="../ink/ink239.xml"/><Relationship Id="rId139" Type="http://schemas.openxmlformats.org/officeDocument/2006/relationships/image" Target="../media/image247.png"/><Relationship Id="rId85" Type="http://schemas.openxmlformats.org/officeDocument/2006/relationships/image" Target="../media/image220.png"/><Relationship Id="rId150" Type="http://schemas.openxmlformats.org/officeDocument/2006/relationships/customXml" Target="../ink/ink255.xml"/><Relationship Id="rId171" Type="http://schemas.openxmlformats.org/officeDocument/2006/relationships/image" Target="../media/image263.png"/><Relationship Id="rId192" Type="http://schemas.openxmlformats.org/officeDocument/2006/relationships/customXml" Target="../ink/ink276.xml"/><Relationship Id="rId206" Type="http://schemas.openxmlformats.org/officeDocument/2006/relationships/customXml" Target="../ink/ink283.xml"/><Relationship Id="rId12" Type="http://schemas.openxmlformats.org/officeDocument/2006/relationships/customXml" Target="../ink/ink186.xml"/><Relationship Id="rId33" Type="http://schemas.openxmlformats.org/officeDocument/2006/relationships/image" Target="../media/image194.png"/><Relationship Id="rId108" Type="http://schemas.openxmlformats.org/officeDocument/2006/relationships/customXml" Target="../ink/ink234.xml"/><Relationship Id="rId129" Type="http://schemas.openxmlformats.org/officeDocument/2006/relationships/image" Target="../media/image242.png"/><Relationship Id="rId54" Type="http://schemas.openxmlformats.org/officeDocument/2006/relationships/customXml" Target="../ink/ink207.xml"/><Relationship Id="rId75" Type="http://schemas.openxmlformats.org/officeDocument/2006/relationships/image" Target="../media/image215.png"/><Relationship Id="rId96" Type="http://schemas.openxmlformats.org/officeDocument/2006/relationships/customXml" Target="../ink/ink228.xml"/><Relationship Id="rId140" Type="http://schemas.openxmlformats.org/officeDocument/2006/relationships/customXml" Target="../ink/ink250.xml"/><Relationship Id="rId161" Type="http://schemas.openxmlformats.org/officeDocument/2006/relationships/image" Target="../media/image258.png"/><Relationship Id="rId182" Type="http://schemas.openxmlformats.org/officeDocument/2006/relationships/customXml" Target="../ink/ink271.xml"/><Relationship Id="rId217" Type="http://schemas.openxmlformats.org/officeDocument/2006/relationships/image" Target="../media/image286.png"/><Relationship Id="rId6" Type="http://schemas.openxmlformats.org/officeDocument/2006/relationships/customXml" Target="../ink/ink183.xml"/><Relationship Id="rId23" Type="http://schemas.openxmlformats.org/officeDocument/2006/relationships/image" Target="../media/image189.png"/><Relationship Id="rId119" Type="http://schemas.openxmlformats.org/officeDocument/2006/relationships/image" Target="../media/image237.png"/><Relationship Id="rId44" Type="http://schemas.openxmlformats.org/officeDocument/2006/relationships/customXml" Target="../ink/ink202.xml"/><Relationship Id="rId65" Type="http://schemas.openxmlformats.org/officeDocument/2006/relationships/image" Target="../media/image210.png"/><Relationship Id="rId86" Type="http://schemas.openxmlformats.org/officeDocument/2006/relationships/customXml" Target="../ink/ink223.xml"/><Relationship Id="rId130" Type="http://schemas.openxmlformats.org/officeDocument/2006/relationships/customXml" Target="../ink/ink245.xml"/><Relationship Id="rId151" Type="http://schemas.openxmlformats.org/officeDocument/2006/relationships/image" Target="../media/image253.png"/><Relationship Id="rId172" Type="http://schemas.openxmlformats.org/officeDocument/2006/relationships/customXml" Target="../ink/ink266.xml"/><Relationship Id="rId193" Type="http://schemas.openxmlformats.org/officeDocument/2006/relationships/image" Target="../media/image274.png"/><Relationship Id="rId207" Type="http://schemas.openxmlformats.org/officeDocument/2006/relationships/image" Target="../media/image281.png"/><Relationship Id="rId13" Type="http://schemas.openxmlformats.org/officeDocument/2006/relationships/image" Target="../media/image184.png"/><Relationship Id="rId109" Type="http://schemas.openxmlformats.org/officeDocument/2006/relationships/image" Target="../media/image232.png"/><Relationship Id="rId34" Type="http://schemas.openxmlformats.org/officeDocument/2006/relationships/customXml" Target="../ink/ink197.xml"/><Relationship Id="rId55" Type="http://schemas.openxmlformats.org/officeDocument/2006/relationships/image" Target="../media/image205.png"/><Relationship Id="rId76" Type="http://schemas.openxmlformats.org/officeDocument/2006/relationships/customXml" Target="../ink/ink218.xml"/><Relationship Id="rId97" Type="http://schemas.openxmlformats.org/officeDocument/2006/relationships/image" Target="../media/image226.png"/><Relationship Id="rId120" Type="http://schemas.openxmlformats.org/officeDocument/2006/relationships/customXml" Target="../ink/ink240.xml"/><Relationship Id="rId141" Type="http://schemas.openxmlformats.org/officeDocument/2006/relationships/image" Target="../media/image248.png"/><Relationship Id="rId7" Type="http://schemas.openxmlformats.org/officeDocument/2006/relationships/image" Target="../media/image182.png"/><Relationship Id="rId162" Type="http://schemas.openxmlformats.org/officeDocument/2006/relationships/customXml" Target="../ink/ink261.xml"/><Relationship Id="rId183" Type="http://schemas.openxmlformats.org/officeDocument/2006/relationships/image" Target="../media/image269.png"/><Relationship Id="rId218" Type="http://schemas.openxmlformats.org/officeDocument/2006/relationships/customXml" Target="../ink/ink289.xml"/><Relationship Id="rId24" Type="http://schemas.openxmlformats.org/officeDocument/2006/relationships/customXml" Target="../ink/ink192.xml"/><Relationship Id="rId45" Type="http://schemas.openxmlformats.org/officeDocument/2006/relationships/image" Target="../media/image200.png"/><Relationship Id="rId66" Type="http://schemas.openxmlformats.org/officeDocument/2006/relationships/customXml" Target="../ink/ink213.xml"/><Relationship Id="rId87" Type="http://schemas.openxmlformats.org/officeDocument/2006/relationships/image" Target="../media/image221.png"/><Relationship Id="rId110" Type="http://schemas.openxmlformats.org/officeDocument/2006/relationships/customXml" Target="../ink/ink235.xml"/><Relationship Id="rId131" Type="http://schemas.openxmlformats.org/officeDocument/2006/relationships/image" Target="../media/image243.png"/><Relationship Id="rId152" Type="http://schemas.openxmlformats.org/officeDocument/2006/relationships/customXml" Target="../ink/ink256.xml"/><Relationship Id="rId173" Type="http://schemas.openxmlformats.org/officeDocument/2006/relationships/image" Target="../media/image264.png"/><Relationship Id="rId194" Type="http://schemas.openxmlformats.org/officeDocument/2006/relationships/customXml" Target="../ink/ink277.xml"/><Relationship Id="rId208" Type="http://schemas.openxmlformats.org/officeDocument/2006/relationships/customXml" Target="../ink/ink284.xml"/><Relationship Id="rId14" Type="http://schemas.openxmlformats.org/officeDocument/2006/relationships/customXml" Target="../ink/ink187.xml"/><Relationship Id="rId30" Type="http://schemas.openxmlformats.org/officeDocument/2006/relationships/customXml" Target="../ink/ink195.xml"/><Relationship Id="rId35" Type="http://schemas.openxmlformats.org/officeDocument/2006/relationships/image" Target="../media/image195.png"/><Relationship Id="rId56" Type="http://schemas.openxmlformats.org/officeDocument/2006/relationships/customXml" Target="../ink/ink208.xml"/><Relationship Id="rId77" Type="http://schemas.openxmlformats.org/officeDocument/2006/relationships/image" Target="../media/image216.png"/><Relationship Id="rId100" Type="http://schemas.openxmlformats.org/officeDocument/2006/relationships/customXml" Target="../ink/ink230.xml"/><Relationship Id="rId105" Type="http://schemas.openxmlformats.org/officeDocument/2006/relationships/image" Target="../media/image230.png"/><Relationship Id="rId126" Type="http://schemas.openxmlformats.org/officeDocument/2006/relationships/customXml" Target="../ink/ink243.xml"/><Relationship Id="rId147" Type="http://schemas.openxmlformats.org/officeDocument/2006/relationships/image" Target="../media/image251.png"/><Relationship Id="rId168" Type="http://schemas.openxmlformats.org/officeDocument/2006/relationships/customXml" Target="../ink/ink264.xml"/><Relationship Id="rId8" Type="http://schemas.openxmlformats.org/officeDocument/2006/relationships/customXml" Target="../ink/ink184.xml"/><Relationship Id="rId51" Type="http://schemas.openxmlformats.org/officeDocument/2006/relationships/image" Target="../media/image203.png"/><Relationship Id="rId72" Type="http://schemas.openxmlformats.org/officeDocument/2006/relationships/customXml" Target="../ink/ink216.xml"/><Relationship Id="rId93" Type="http://schemas.openxmlformats.org/officeDocument/2006/relationships/image" Target="../media/image224.png"/><Relationship Id="rId98" Type="http://schemas.openxmlformats.org/officeDocument/2006/relationships/customXml" Target="../ink/ink229.xml"/><Relationship Id="rId121" Type="http://schemas.openxmlformats.org/officeDocument/2006/relationships/image" Target="../media/image238.png"/><Relationship Id="rId142" Type="http://schemas.openxmlformats.org/officeDocument/2006/relationships/customXml" Target="../ink/ink251.xml"/><Relationship Id="rId163" Type="http://schemas.openxmlformats.org/officeDocument/2006/relationships/image" Target="../media/image259.png"/><Relationship Id="rId184" Type="http://schemas.openxmlformats.org/officeDocument/2006/relationships/customXml" Target="../ink/ink272.xml"/><Relationship Id="rId189" Type="http://schemas.openxmlformats.org/officeDocument/2006/relationships/image" Target="../media/image272.png"/><Relationship Id="rId219" Type="http://schemas.openxmlformats.org/officeDocument/2006/relationships/image" Target="../media/image287.png"/><Relationship Id="rId3" Type="http://schemas.openxmlformats.org/officeDocument/2006/relationships/image" Target="../media/image18010.png"/><Relationship Id="rId214" Type="http://schemas.openxmlformats.org/officeDocument/2006/relationships/customXml" Target="../ink/ink287.xml"/><Relationship Id="rId25" Type="http://schemas.openxmlformats.org/officeDocument/2006/relationships/image" Target="../media/image190.png"/><Relationship Id="rId46" Type="http://schemas.openxmlformats.org/officeDocument/2006/relationships/customXml" Target="../ink/ink203.xml"/><Relationship Id="rId67" Type="http://schemas.openxmlformats.org/officeDocument/2006/relationships/image" Target="../media/image211.png"/><Relationship Id="rId116" Type="http://schemas.openxmlformats.org/officeDocument/2006/relationships/customXml" Target="../ink/ink238.xml"/><Relationship Id="rId137" Type="http://schemas.openxmlformats.org/officeDocument/2006/relationships/image" Target="../media/image246.png"/><Relationship Id="rId158" Type="http://schemas.openxmlformats.org/officeDocument/2006/relationships/customXml" Target="../ink/ink259.xml"/><Relationship Id="rId20" Type="http://schemas.openxmlformats.org/officeDocument/2006/relationships/customXml" Target="../ink/ink190.xml"/><Relationship Id="rId41" Type="http://schemas.openxmlformats.org/officeDocument/2006/relationships/image" Target="../media/image198.png"/><Relationship Id="rId62" Type="http://schemas.openxmlformats.org/officeDocument/2006/relationships/customXml" Target="../ink/ink211.xml"/><Relationship Id="rId83" Type="http://schemas.openxmlformats.org/officeDocument/2006/relationships/image" Target="../media/image219.png"/><Relationship Id="rId88" Type="http://schemas.openxmlformats.org/officeDocument/2006/relationships/customXml" Target="../ink/ink224.xml"/><Relationship Id="rId111" Type="http://schemas.openxmlformats.org/officeDocument/2006/relationships/image" Target="../media/image233.png"/><Relationship Id="rId132" Type="http://schemas.openxmlformats.org/officeDocument/2006/relationships/customXml" Target="../ink/ink246.xml"/><Relationship Id="rId153" Type="http://schemas.openxmlformats.org/officeDocument/2006/relationships/image" Target="../media/image254.png"/><Relationship Id="rId174" Type="http://schemas.openxmlformats.org/officeDocument/2006/relationships/customXml" Target="../ink/ink267.xml"/><Relationship Id="rId179" Type="http://schemas.openxmlformats.org/officeDocument/2006/relationships/image" Target="../media/image267.png"/><Relationship Id="rId195" Type="http://schemas.openxmlformats.org/officeDocument/2006/relationships/image" Target="../media/image275.png"/><Relationship Id="rId209" Type="http://schemas.openxmlformats.org/officeDocument/2006/relationships/image" Target="../media/image282.png"/><Relationship Id="rId190" Type="http://schemas.openxmlformats.org/officeDocument/2006/relationships/customXml" Target="../ink/ink275.xml"/><Relationship Id="rId204" Type="http://schemas.openxmlformats.org/officeDocument/2006/relationships/customXml" Target="../ink/ink282.xml"/><Relationship Id="rId15" Type="http://schemas.openxmlformats.org/officeDocument/2006/relationships/image" Target="../media/image185.png"/><Relationship Id="rId36" Type="http://schemas.openxmlformats.org/officeDocument/2006/relationships/customXml" Target="../ink/ink198.xml"/><Relationship Id="rId57" Type="http://schemas.openxmlformats.org/officeDocument/2006/relationships/image" Target="../media/image206.png"/><Relationship Id="rId106" Type="http://schemas.openxmlformats.org/officeDocument/2006/relationships/customXml" Target="../ink/ink233.xml"/><Relationship Id="rId127" Type="http://schemas.openxmlformats.org/officeDocument/2006/relationships/image" Target="../media/image241.png"/><Relationship Id="rId10" Type="http://schemas.openxmlformats.org/officeDocument/2006/relationships/customXml" Target="../ink/ink185.xml"/><Relationship Id="rId31" Type="http://schemas.openxmlformats.org/officeDocument/2006/relationships/image" Target="../media/image193.png"/><Relationship Id="rId52" Type="http://schemas.openxmlformats.org/officeDocument/2006/relationships/customXml" Target="../ink/ink206.xml"/><Relationship Id="rId73" Type="http://schemas.openxmlformats.org/officeDocument/2006/relationships/image" Target="../media/image214.png"/><Relationship Id="rId78" Type="http://schemas.openxmlformats.org/officeDocument/2006/relationships/customXml" Target="../ink/ink219.xml"/><Relationship Id="rId94" Type="http://schemas.openxmlformats.org/officeDocument/2006/relationships/customXml" Target="../ink/ink227.xml"/><Relationship Id="rId99" Type="http://schemas.openxmlformats.org/officeDocument/2006/relationships/image" Target="../media/image227.png"/><Relationship Id="rId101" Type="http://schemas.openxmlformats.org/officeDocument/2006/relationships/image" Target="../media/image228.png"/><Relationship Id="rId122" Type="http://schemas.openxmlformats.org/officeDocument/2006/relationships/customXml" Target="../ink/ink241.xml"/><Relationship Id="rId143" Type="http://schemas.openxmlformats.org/officeDocument/2006/relationships/image" Target="../media/image249.png"/><Relationship Id="rId148" Type="http://schemas.openxmlformats.org/officeDocument/2006/relationships/customXml" Target="../ink/ink254.xml"/><Relationship Id="rId164" Type="http://schemas.openxmlformats.org/officeDocument/2006/relationships/customXml" Target="../ink/ink262.xml"/><Relationship Id="rId169" Type="http://schemas.openxmlformats.org/officeDocument/2006/relationships/image" Target="../media/image262.png"/><Relationship Id="rId185" Type="http://schemas.openxmlformats.org/officeDocument/2006/relationships/image" Target="../media/image270.png"/><Relationship Id="rId4" Type="http://schemas.openxmlformats.org/officeDocument/2006/relationships/customXml" Target="../ink/ink182.xml"/><Relationship Id="rId9" Type="http://schemas.openxmlformats.org/officeDocument/2006/relationships/image" Target="../media/image183.png"/><Relationship Id="rId180" Type="http://schemas.openxmlformats.org/officeDocument/2006/relationships/customXml" Target="../ink/ink270.xml"/><Relationship Id="rId210" Type="http://schemas.openxmlformats.org/officeDocument/2006/relationships/customXml" Target="../ink/ink285.xml"/><Relationship Id="rId215" Type="http://schemas.openxmlformats.org/officeDocument/2006/relationships/image" Target="../media/image285.png"/><Relationship Id="rId26" Type="http://schemas.openxmlformats.org/officeDocument/2006/relationships/customXml" Target="../ink/ink193.xml"/><Relationship Id="rId47" Type="http://schemas.openxmlformats.org/officeDocument/2006/relationships/image" Target="../media/image201.png"/><Relationship Id="rId68" Type="http://schemas.openxmlformats.org/officeDocument/2006/relationships/customXml" Target="../ink/ink214.xml"/><Relationship Id="rId89" Type="http://schemas.openxmlformats.org/officeDocument/2006/relationships/image" Target="../media/image222.png"/><Relationship Id="rId112" Type="http://schemas.openxmlformats.org/officeDocument/2006/relationships/customXml" Target="../ink/ink236.xml"/><Relationship Id="rId133" Type="http://schemas.openxmlformats.org/officeDocument/2006/relationships/image" Target="../media/image244.png"/><Relationship Id="rId154" Type="http://schemas.openxmlformats.org/officeDocument/2006/relationships/customXml" Target="../ink/ink257.xml"/><Relationship Id="rId175" Type="http://schemas.openxmlformats.org/officeDocument/2006/relationships/image" Target="../media/image265.png"/><Relationship Id="rId196" Type="http://schemas.openxmlformats.org/officeDocument/2006/relationships/customXml" Target="../ink/ink278.xml"/><Relationship Id="rId200" Type="http://schemas.openxmlformats.org/officeDocument/2006/relationships/customXml" Target="../ink/ink280.xml"/><Relationship Id="rId16" Type="http://schemas.openxmlformats.org/officeDocument/2006/relationships/customXml" Target="../ink/ink188.xml"/><Relationship Id="rId37" Type="http://schemas.openxmlformats.org/officeDocument/2006/relationships/image" Target="../media/image196.png"/><Relationship Id="rId58" Type="http://schemas.openxmlformats.org/officeDocument/2006/relationships/customXml" Target="../ink/ink209.xml"/><Relationship Id="rId79" Type="http://schemas.openxmlformats.org/officeDocument/2006/relationships/image" Target="../media/image217.png"/><Relationship Id="rId102" Type="http://schemas.openxmlformats.org/officeDocument/2006/relationships/customXml" Target="../ink/ink231.xml"/><Relationship Id="rId123" Type="http://schemas.openxmlformats.org/officeDocument/2006/relationships/image" Target="../media/image239.png"/><Relationship Id="rId144" Type="http://schemas.openxmlformats.org/officeDocument/2006/relationships/customXml" Target="../ink/ink252.xml"/><Relationship Id="rId90" Type="http://schemas.openxmlformats.org/officeDocument/2006/relationships/customXml" Target="../ink/ink225.xml"/><Relationship Id="rId165" Type="http://schemas.openxmlformats.org/officeDocument/2006/relationships/image" Target="../media/image260.png"/><Relationship Id="rId186" Type="http://schemas.openxmlformats.org/officeDocument/2006/relationships/customXml" Target="../ink/ink273.xml"/><Relationship Id="rId211" Type="http://schemas.openxmlformats.org/officeDocument/2006/relationships/image" Target="../media/image283.png"/><Relationship Id="rId27" Type="http://schemas.openxmlformats.org/officeDocument/2006/relationships/image" Target="../media/image191.png"/><Relationship Id="rId48" Type="http://schemas.openxmlformats.org/officeDocument/2006/relationships/customXml" Target="../ink/ink204.xml"/><Relationship Id="rId69" Type="http://schemas.openxmlformats.org/officeDocument/2006/relationships/image" Target="../media/image212.png"/><Relationship Id="rId113" Type="http://schemas.openxmlformats.org/officeDocument/2006/relationships/image" Target="../media/image234.png"/><Relationship Id="rId134" Type="http://schemas.openxmlformats.org/officeDocument/2006/relationships/customXml" Target="../ink/ink247.xml"/><Relationship Id="rId80" Type="http://schemas.openxmlformats.org/officeDocument/2006/relationships/customXml" Target="../ink/ink220.xml"/><Relationship Id="rId155" Type="http://schemas.openxmlformats.org/officeDocument/2006/relationships/image" Target="../media/image255.png"/><Relationship Id="rId176" Type="http://schemas.openxmlformats.org/officeDocument/2006/relationships/customXml" Target="../ink/ink268.xml"/><Relationship Id="rId197" Type="http://schemas.openxmlformats.org/officeDocument/2006/relationships/image" Target="../media/image276.png"/><Relationship Id="rId201" Type="http://schemas.openxmlformats.org/officeDocument/2006/relationships/image" Target="../media/image278.png"/><Relationship Id="rId17" Type="http://schemas.openxmlformats.org/officeDocument/2006/relationships/image" Target="../media/image186.png"/><Relationship Id="rId38" Type="http://schemas.openxmlformats.org/officeDocument/2006/relationships/customXml" Target="../ink/ink199.xml"/><Relationship Id="rId59" Type="http://schemas.openxmlformats.org/officeDocument/2006/relationships/image" Target="../media/image207.png"/><Relationship Id="rId103" Type="http://schemas.openxmlformats.org/officeDocument/2006/relationships/image" Target="../media/image229.png"/><Relationship Id="rId124" Type="http://schemas.openxmlformats.org/officeDocument/2006/relationships/customXml" Target="../ink/ink242.xml"/><Relationship Id="rId70" Type="http://schemas.openxmlformats.org/officeDocument/2006/relationships/customXml" Target="../ink/ink215.xml"/><Relationship Id="rId91" Type="http://schemas.openxmlformats.org/officeDocument/2006/relationships/image" Target="../media/image223.png"/><Relationship Id="rId145" Type="http://schemas.openxmlformats.org/officeDocument/2006/relationships/image" Target="../media/image250.png"/><Relationship Id="rId166" Type="http://schemas.openxmlformats.org/officeDocument/2006/relationships/customXml" Target="../ink/ink263.xml"/><Relationship Id="rId187" Type="http://schemas.openxmlformats.org/officeDocument/2006/relationships/image" Target="../media/image27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86.xml"/><Relationship Id="rId28" Type="http://schemas.openxmlformats.org/officeDocument/2006/relationships/customXml" Target="../ink/ink194.xml"/><Relationship Id="rId49" Type="http://schemas.openxmlformats.org/officeDocument/2006/relationships/image" Target="../media/image202.png"/><Relationship Id="rId114" Type="http://schemas.openxmlformats.org/officeDocument/2006/relationships/customXml" Target="../ink/ink237.xml"/><Relationship Id="rId60" Type="http://schemas.openxmlformats.org/officeDocument/2006/relationships/customXml" Target="../ink/ink210.xml"/><Relationship Id="rId81" Type="http://schemas.openxmlformats.org/officeDocument/2006/relationships/image" Target="../media/image218.png"/><Relationship Id="rId135" Type="http://schemas.openxmlformats.org/officeDocument/2006/relationships/image" Target="../media/image245.png"/><Relationship Id="rId156" Type="http://schemas.openxmlformats.org/officeDocument/2006/relationships/customXml" Target="../ink/ink258.xml"/><Relationship Id="rId177" Type="http://schemas.openxmlformats.org/officeDocument/2006/relationships/image" Target="../media/image266.png"/><Relationship Id="rId198" Type="http://schemas.openxmlformats.org/officeDocument/2006/relationships/customXml" Target="../ink/ink279.xml"/><Relationship Id="rId202" Type="http://schemas.openxmlformats.org/officeDocument/2006/relationships/customXml" Target="../ink/ink281.xml"/><Relationship Id="rId18" Type="http://schemas.openxmlformats.org/officeDocument/2006/relationships/customXml" Target="../ink/ink189.xml"/><Relationship Id="rId39" Type="http://schemas.openxmlformats.org/officeDocument/2006/relationships/image" Target="../media/image197.png"/><Relationship Id="rId50" Type="http://schemas.openxmlformats.org/officeDocument/2006/relationships/customXml" Target="../ink/ink205.xml"/><Relationship Id="rId104" Type="http://schemas.openxmlformats.org/officeDocument/2006/relationships/customXml" Target="../ink/ink232.xml"/><Relationship Id="rId125" Type="http://schemas.openxmlformats.org/officeDocument/2006/relationships/image" Target="../media/image240.png"/><Relationship Id="rId146" Type="http://schemas.openxmlformats.org/officeDocument/2006/relationships/customXml" Target="../ink/ink253.xml"/><Relationship Id="rId167" Type="http://schemas.openxmlformats.org/officeDocument/2006/relationships/image" Target="../media/image261.png"/><Relationship Id="rId188" Type="http://schemas.openxmlformats.org/officeDocument/2006/relationships/customXml" Target="../ink/ink274.xml"/><Relationship Id="rId71" Type="http://schemas.openxmlformats.org/officeDocument/2006/relationships/image" Target="../media/image213.png"/><Relationship Id="rId92" Type="http://schemas.openxmlformats.org/officeDocument/2006/relationships/customXml" Target="../ink/ink226.xml"/><Relationship Id="rId213" Type="http://schemas.openxmlformats.org/officeDocument/2006/relationships/image" Target="../media/image284.png"/><Relationship Id="rId2" Type="http://schemas.openxmlformats.org/officeDocument/2006/relationships/customXml" Target="../ink/ink181.xml"/><Relationship Id="rId29" Type="http://schemas.openxmlformats.org/officeDocument/2006/relationships/image" Target="../media/image192.png"/><Relationship Id="rId40" Type="http://schemas.openxmlformats.org/officeDocument/2006/relationships/customXml" Target="../ink/ink200.xml"/><Relationship Id="rId115" Type="http://schemas.openxmlformats.org/officeDocument/2006/relationships/image" Target="../media/image235.png"/><Relationship Id="rId136" Type="http://schemas.openxmlformats.org/officeDocument/2006/relationships/customXml" Target="../ink/ink248.xml"/><Relationship Id="rId157" Type="http://schemas.openxmlformats.org/officeDocument/2006/relationships/image" Target="../media/image256.png"/><Relationship Id="rId178" Type="http://schemas.openxmlformats.org/officeDocument/2006/relationships/customXml" Target="../ink/ink269.xml"/><Relationship Id="rId61" Type="http://schemas.openxmlformats.org/officeDocument/2006/relationships/image" Target="../media/image208.png"/><Relationship Id="rId82" Type="http://schemas.openxmlformats.org/officeDocument/2006/relationships/customXml" Target="../ink/ink221.xml"/><Relationship Id="rId199" Type="http://schemas.openxmlformats.org/officeDocument/2006/relationships/image" Target="../media/image277.png"/><Relationship Id="rId203" Type="http://schemas.openxmlformats.org/officeDocument/2006/relationships/image" Target="../media/image279.png"/><Relationship Id="rId19" Type="http://schemas.openxmlformats.org/officeDocument/2006/relationships/image" Target="../media/image187.png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635.png"/><Relationship Id="rId21" Type="http://schemas.openxmlformats.org/officeDocument/2006/relationships/image" Target="../media/image5588.png"/><Relationship Id="rId63" Type="http://schemas.openxmlformats.org/officeDocument/2006/relationships/image" Target="../media/image5609.png"/><Relationship Id="rId159" Type="http://schemas.openxmlformats.org/officeDocument/2006/relationships/image" Target="../media/image5656.png"/><Relationship Id="rId170" Type="http://schemas.openxmlformats.org/officeDocument/2006/relationships/customXml" Target="../ink/ink5777.xml"/><Relationship Id="rId226" Type="http://schemas.openxmlformats.org/officeDocument/2006/relationships/customXml" Target="../ink/ink5805.xml"/><Relationship Id="rId268" Type="http://schemas.openxmlformats.org/officeDocument/2006/relationships/image" Target="../media/image5709.png"/><Relationship Id="rId32" Type="http://schemas.openxmlformats.org/officeDocument/2006/relationships/customXml" Target="../ink/ink5708.xml"/><Relationship Id="rId74" Type="http://schemas.openxmlformats.org/officeDocument/2006/relationships/customXml" Target="../ink/ink5729.xml"/><Relationship Id="rId128" Type="http://schemas.openxmlformats.org/officeDocument/2006/relationships/customXml" Target="../ink/ink5756.xml"/><Relationship Id="rId5" Type="http://schemas.openxmlformats.org/officeDocument/2006/relationships/image" Target="../media/image55800.png"/><Relationship Id="rId181" Type="http://schemas.openxmlformats.org/officeDocument/2006/relationships/image" Target="../media/image2856.png"/><Relationship Id="rId237" Type="http://schemas.openxmlformats.org/officeDocument/2006/relationships/image" Target="../media/image5694.png"/><Relationship Id="rId258" Type="http://schemas.openxmlformats.org/officeDocument/2006/relationships/image" Target="../media/image5704.png"/><Relationship Id="rId22" Type="http://schemas.openxmlformats.org/officeDocument/2006/relationships/customXml" Target="../ink/ink5703.xml"/><Relationship Id="rId43" Type="http://schemas.openxmlformats.org/officeDocument/2006/relationships/image" Target="../media/image5599.png"/><Relationship Id="rId64" Type="http://schemas.openxmlformats.org/officeDocument/2006/relationships/customXml" Target="../ink/ink5724.xml"/><Relationship Id="rId118" Type="http://schemas.openxmlformats.org/officeDocument/2006/relationships/customXml" Target="../ink/ink5751.xml"/><Relationship Id="rId139" Type="http://schemas.openxmlformats.org/officeDocument/2006/relationships/image" Target="../media/image5646.png"/><Relationship Id="rId85" Type="http://schemas.openxmlformats.org/officeDocument/2006/relationships/image" Target="../media/image5620.png"/><Relationship Id="rId150" Type="http://schemas.openxmlformats.org/officeDocument/2006/relationships/customXml" Target="../ink/ink5767.xml"/><Relationship Id="rId171" Type="http://schemas.openxmlformats.org/officeDocument/2006/relationships/image" Target="../media/image5662.png"/><Relationship Id="rId192" Type="http://schemas.openxmlformats.org/officeDocument/2006/relationships/customXml" Target="../ink/ink5788.xml"/><Relationship Id="rId206" Type="http://schemas.openxmlformats.org/officeDocument/2006/relationships/customXml" Target="../ink/ink5795.xml"/><Relationship Id="rId227" Type="http://schemas.openxmlformats.org/officeDocument/2006/relationships/image" Target="../media/image5689.png"/><Relationship Id="rId248" Type="http://schemas.openxmlformats.org/officeDocument/2006/relationships/customXml" Target="../ink/ink5816.xml"/><Relationship Id="rId269" Type="http://schemas.openxmlformats.org/officeDocument/2006/relationships/customXml" Target="../ink/ink5827.xml"/><Relationship Id="rId12" Type="http://schemas.openxmlformats.org/officeDocument/2006/relationships/customXml" Target="../ink/ink5698.xml"/><Relationship Id="rId33" Type="http://schemas.openxmlformats.org/officeDocument/2006/relationships/image" Target="../media/image5594.png"/><Relationship Id="rId108" Type="http://schemas.openxmlformats.org/officeDocument/2006/relationships/customXml" Target="../ink/ink5746.xml"/><Relationship Id="rId129" Type="http://schemas.openxmlformats.org/officeDocument/2006/relationships/image" Target="../media/image5641.png"/><Relationship Id="rId54" Type="http://schemas.openxmlformats.org/officeDocument/2006/relationships/customXml" Target="../ink/ink5719.xml"/><Relationship Id="rId75" Type="http://schemas.openxmlformats.org/officeDocument/2006/relationships/image" Target="../media/image5615.png"/><Relationship Id="rId96" Type="http://schemas.openxmlformats.org/officeDocument/2006/relationships/customXml" Target="../ink/ink5740.xml"/><Relationship Id="rId140" Type="http://schemas.openxmlformats.org/officeDocument/2006/relationships/customXml" Target="../ink/ink5762.xml"/><Relationship Id="rId161" Type="http://schemas.openxmlformats.org/officeDocument/2006/relationships/image" Target="../media/image5657.png"/><Relationship Id="rId182" Type="http://schemas.openxmlformats.org/officeDocument/2006/relationships/customXml" Target="../ink/ink5783.xml"/><Relationship Id="rId217" Type="http://schemas.openxmlformats.org/officeDocument/2006/relationships/image" Target="../media/image5684.png"/><Relationship Id="rId6" Type="http://schemas.openxmlformats.org/officeDocument/2006/relationships/customXml" Target="../ink/ink5695.xml"/><Relationship Id="rId238" Type="http://schemas.openxmlformats.org/officeDocument/2006/relationships/customXml" Target="../ink/ink5811.xml"/><Relationship Id="rId259" Type="http://schemas.openxmlformats.org/officeDocument/2006/relationships/customXml" Target="../ink/ink5822.xml"/><Relationship Id="rId23" Type="http://schemas.openxmlformats.org/officeDocument/2006/relationships/image" Target="../media/image5589.png"/><Relationship Id="rId119" Type="http://schemas.openxmlformats.org/officeDocument/2006/relationships/image" Target="../media/image5636.png"/><Relationship Id="rId270" Type="http://schemas.openxmlformats.org/officeDocument/2006/relationships/image" Target="../media/image5710.png"/><Relationship Id="rId44" Type="http://schemas.openxmlformats.org/officeDocument/2006/relationships/customXml" Target="../ink/ink5714.xml"/><Relationship Id="rId65" Type="http://schemas.openxmlformats.org/officeDocument/2006/relationships/image" Target="../media/image5610.png"/><Relationship Id="rId86" Type="http://schemas.openxmlformats.org/officeDocument/2006/relationships/customXml" Target="../ink/ink5735.xml"/><Relationship Id="rId130" Type="http://schemas.openxmlformats.org/officeDocument/2006/relationships/customXml" Target="../ink/ink5757.xml"/><Relationship Id="rId151" Type="http://schemas.openxmlformats.org/officeDocument/2006/relationships/image" Target="../media/image5652.png"/><Relationship Id="rId172" Type="http://schemas.openxmlformats.org/officeDocument/2006/relationships/customXml" Target="../ink/ink5778.xml"/><Relationship Id="rId193" Type="http://schemas.openxmlformats.org/officeDocument/2006/relationships/image" Target="../media/image5672.png"/><Relationship Id="rId207" Type="http://schemas.openxmlformats.org/officeDocument/2006/relationships/image" Target="../media/image5679.png"/><Relationship Id="rId228" Type="http://schemas.openxmlformats.org/officeDocument/2006/relationships/customXml" Target="../ink/ink5806.xml"/><Relationship Id="rId249" Type="http://schemas.openxmlformats.org/officeDocument/2006/relationships/image" Target="../media/image5700.png"/><Relationship Id="rId13" Type="http://schemas.openxmlformats.org/officeDocument/2006/relationships/image" Target="../media/image55840.png"/><Relationship Id="rId109" Type="http://schemas.openxmlformats.org/officeDocument/2006/relationships/image" Target="../media/image5632.png"/><Relationship Id="rId260" Type="http://schemas.openxmlformats.org/officeDocument/2006/relationships/image" Target="../media/image5705.png"/><Relationship Id="rId34" Type="http://schemas.openxmlformats.org/officeDocument/2006/relationships/customXml" Target="../ink/ink5709.xml"/><Relationship Id="rId55" Type="http://schemas.openxmlformats.org/officeDocument/2006/relationships/image" Target="../media/image5605.png"/><Relationship Id="rId76" Type="http://schemas.openxmlformats.org/officeDocument/2006/relationships/customXml" Target="../ink/ink5730.xml"/><Relationship Id="rId97" Type="http://schemas.openxmlformats.org/officeDocument/2006/relationships/image" Target="../media/image5626.png"/><Relationship Id="rId120" Type="http://schemas.openxmlformats.org/officeDocument/2006/relationships/customXml" Target="../ink/ink5752.xml"/><Relationship Id="rId141" Type="http://schemas.openxmlformats.org/officeDocument/2006/relationships/image" Target="../media/image5647.png"/><Relationship Id="rId7" Type="http://schemas.openxmlformats.org/officeDocument/2006/relationships/image" Target="../media/image55810.png"/><Relationship Id="rId162" Type="http://schemas.openxmlformats.org/officeDocument/2006/relationships/customXml" Target="../ink/ink5773.xml"/><Relationship Id="rId183" Type="http://schemas.openxmlformats.org/officeDocument/2006/relationships/image" Target="../media/image5667.png"/><Relationship Id="rId218" Type="http://schemas.openxmlformats.org/officeDocument/2006/relationships/customXml" Target="../ink/ink5801.xml"/><Relationship Id="rId239" Type="http://schemas.openxmlformats.org/officeDocument/2006/relationships/image" Target="../media/image5695.png"/><Relationship Id="rId250" Type="http://schemas.openxmlformats.org/officeDocument/2006/relationships/customXml" Target="../ink/ink5817.xml"/><Relationship Id="rId271" Type="http://schemas.openxmlformats.org/officeDocument/2006/relationships/customXml" Target="../ink/ink5828.xml"/><Relationship Id="rId24" Type="http://schemas.openxmlformats.org/officeDocument/2006/relationships/customXml" Target="../ink/ink5704.xml"/><Relationship Id="rId45" Type="http://schemas.openxmlformats.org/officeDocument/2006/relationships/image" Target="../media/image5600.png"/><Relationship Id="rId66" Type="http://schemas.openxmlformats.org/officeDocument/2006/relationships/customXml" Target="../ink/ink5725.xml"/><Relationship Id="rId87" Type="http://schemas.openxmlformats.org/officeDocument/2006/relationships/image" Target="../media/image5621.png"/><Relationship Id="rId110" Type="http://schemas.openxmlformats.org/officeDocument/2006/relationships/customXml" Target="../ink/ink5747.xml"/><Relationship Id="rId131" Type="http://schemas.openxmlformats.org/officeDocument/2006/relationships/image" Target="../media/image5642.png"/><Relationship Id="rId152" Type="http://schemas.openxmlformats.org/officeDocument/2006/relationships/customXml" Target="../ink/ink5768.xml"/><Relationship Id="rId173" Type="http://schemas.openxmlformats.org/officeDocument/2006/relationships/image" Target="../media/image5663.png"/><Relationship Id="rId194" Type="http://schemas.openxmlformats.org/officeDocument/2006/relationships/customXml" Target="../ink/ink5789.xml"/><Relationship Id="rId208" Type="http://schemas.openxmlformats.org/officeDocument/2006/relationships/customXml" Target="../ink/ink5796.xml"/><Relationship Id="rId229" Type="http://schemas.openxmlformats.org/officeDocument/2006/relationships/image" Target="../media/image5690.png"/><Relationship Id="rId240" Type="http://schemas.openxmlformats.org/officeDocument/2006/relationships/customXml" Target="../ink/ink5812.xml"/><Relationship Id="rId261" Type="http://schemas.openxmlformats.org/officeDocument/2006/relationships/customXml" Target="../ink/ink5823.xml"/><Relationship Id="rId14" Type="http://schemas.openxmlformats.org/officeDocument/2006/relationships/customXml" Target="../ink/ink5699.xml"/><Relationship Id="rId35" Type="http://schemas.openxmlformats.org/officeDocument/2006/relationships/image" Target="../media/image5595.png"/><Relationship Id="rId56" Type="http://schemas.openxmlformats.org/officeDocument/2006/relationships/customXml" Target="../ink/ink5720.xml"/><Relationship Id="rId77" Type="http://schemas.openxmlformats.org/officeDocument/2006/relationships/image" Target="../media/image5616.png"/><Relationship Id="rId100" Type="http://schemas.openxmlformats.org/officeDocument/2006/relationships/customXml" Target="../ink/ink5742.xml"/><Relationship Id="rId8" Type="http://schemas.openxmlformats.org/officeDocument/2006/relationships/customXml" Target="../ink/ink5696.xml"/><Relationship Id="rId98" Type="http://schemas.openxmlformats.org/officeDocument/2006/relationships/customXml" Target="../ink/ink5741.xml"/><Relationship Id="rId121" Type="http://schemas.openxmlformats.org/officeDocument/2006/relationships/image" Target="../media/image5637.png"/><Relationship Id="rId142" Type="http://schemas.openxmlformats.org/officeDocument/2006/relationships/customXml" Target="../ink/ink5763.xml"/><Relationship Id="rId163" Type="http://schemas.openxmlformats.org/officeDocument/2006/relationships/image" Target="../media/image5658.png"/><Relationship Id="rId184" Type="http://schemas.openxmlformats.org/officeDocument/2006/relationships/customXml" Target="../ink/ink5784.xml"/><Relationship Id="rId219" Type="http://schemas.openxmlformats.org/officeDocument/2006/relationships/image" Target="../media/image5685.png"/><Relationship Id="rId230" Type="http://schemas.openxmlformats.org/officeDocument/2006/relationships/customXml" Target="../ink/ink5807.xml"/><Relationship Id="rId251" Type="http://schemas.openxmlformats.org/officeDocument/2006/relationships/image" Target="../media/image5701.png"/><Relationship Id="rId25" Type="http://schemas.openxmlformats.org/officeDocument/2006/relationships/image" Target="../media/image5590.png"/><Relationship Id="rId46" Type="http://schemas.openxmlformats.org/officeDocument/2006/relationships/customXml" Target="../ink/ink5715.xml"/><Relationship Id="rId67" Type="http://schemas.openxmlformats.org/officeDocument/2006/relationships/image" Target="../media/image5611.png"/><Relationship Id="rId272" Type="http://schemas.openxmlformats.org/officeDocument/2006/relationships/image" Target="../media/image5711.png"/><Relationship Id="rId88" Type="http://schemas.openxmlformats.org/officeDocument/2006/relationships/customXml" Target="../ink/ink5736.xml"/><Relationship Id="rId111" Type="http://schemas.openxmlformats.org/officeDocument/2006/relationships/image" Target="../media/image5633.png"/><Relationship Id="rId132" Type="http://schemas.openxmlformats.org/officeDocument/2006/relationships/customXml" Target="../ink/ink5758.xml"/><Relationship Id="rId153" Type="http://schemas.openxmlformats.org/officeDocument/2006/relationships/image" Target="../media/image5653.png"/><Relationship Id="rId174" Type="http://schemas.openxmlformats.org/officeDocument/2006/relationships/customXml" Target="../ink/ink5779.xml"/><Relationship Id="rId195" Type="http://schemas.openxmlformats.org/officeDocument/2006/relationships/image" Target="../media/image5673.png"/><Relationship Id="rId209" Type="http://schemas.openxmlformats.org/officeDocument/2006/relationships/image" Target="../media/image5680.png"/><Relationship Id="rId220" Type="http://schemas.openxmlformats.org/officeDocument/2006/relationships/customXml" Target="../ink/ink5802.xml"/><Relationship Id="rId241" Type="http://schemas.openxmlformats.org/officeDocument/2006/relationships/image" Target="../media/image5696.png"/><Relationship Id="rId15" Type="http://schemas.openxmlformats.org/officeDocument/2006/relationships/image" Target="../media/image5585.png"/><Relationship Id="rId36" Type="http://schemas.openxmlformats.org/officeDocument/2006/relationships/customXml" Target="../ink/ink5710.xml"/><Relationship Id="rId57" Type="http://schemas.openxmlformats.org/officeDocument/2006/relationships/image" Target="../media/image5606.png"/><Relationship Id="rId262" Type="http://schemas.openxmlformats.org/officeDocument/2006/relationships/image" Target="../media/image5706.png"/><Relationship Id="rId78" Type="http://schemas.openxmlformats.org/officeDocument/2006/relationships/customXml" Target="../ink/ink5731.xml"/><Relationship Id="rId99" Type="http://schemas.openxmlformats.org/officeDocument/2006/relationships/image" Target="../media/image5627.png"/><Relationship Id="rId101" Type="http://schemas.openxmlformats.org/officeDocument/2006/relationships/image" Target="../media/image5628.png"/><Relationship Id="rId122" Type="http://schemas.openxmlformats.org/officeDocument/2006/relationships/customXml" Target="../ink/ink5753.xml"/><Relationship Id="rId143" Type="http://schemas.openxmlformats.org/officeDocument/2006/relationships/image" Target="../media/image5648.png"/><Relationship Id="rId164" Type="http://schemas.openxmlformats.org/officeDocument/2006/relationships/customXml" Target="../ink/ink5774.xml"/><Relationship Id="rId185" Type="http://schemas.openxmlformats.org/officeDocument/2006/relationships/image" Target="../media/image5668.png"/><Relationship Id="rId9" Type="http://schemas.openxmlformats.org/officeDocument/2006/relationships/image" Target="../media/image55820.png"/><Relationship Id="rId210" Type="http://schemas.openxmlformats.org/officeDocument/2006/relationships/customXml" Target="../ink/ink5797.xml"/><Relationship Id="rId26" Type="http://schemas.openxmlformats.org/officeDocument/2006/relationships/customXml" Target="../ink/ink5705.xml"/><Relationship Id="rId231" Type="http://schemas.openxmlformats.org/officeDocument/2006/relationships/image" Target="../media/image5691.png"/><Relationship Id="rId252" Type="http://schemas.openxmlformats.org/officeDocument/2006/relationships/customXml" Target="../ink/ink5818.xml"/><Relationship Id="rId273" Type="http://schemas.openxmlformats.org/officeDocument/2006/relationships/customXml" Target="../ink/ink5829.xml"/><Relationship Id="rId47" Type="http://schemas.openxmlformats.org/officeDocument/2006/relationships/image" Target="../media/image5601.png"/><Relationship Id="rId68" Type="http://schemas.openxmlformats.org/officeDocument/2006/relationships/customXml" Target="../ink/ink5726.xml"/><Relationship Id="rId89" Type="http://schemas.openxmlformats.org/officeDocument/2006/relationships/image" Target="../media/image5622.png"/><Relationship Id="rId112" Type="http://schemas.openxmlformats.org/officeDocument/2006/relationships/customXml" Target="../ink/ink5748.xml"/><Relationship Id="rId133" Type="http://schemas.openxmlformats.org/officeDocument/2006/relationships/image" Target="../media/image5643.png"/><Relationship Id="rId154" Type="http://schemas.openxmlformats.org/officeDocument/2006/relationships/customXml" Target="../ink/ink5769.xml"/><Relationship Id="rId175" Type="http://schemas.openxmlformats.org/officeDocument/2006/relationships/image" Target="../media/image5664.png"/><Relationship Id="rId196" Type="http://schemas.openxmlformats.org/officeDocument/2006/relationships/customXml" Target="../ink/ink5790.xml"/><Relationship Id="rId200" Type="http://schemas.openxmlformats.org/officeDocument/2006/relationships/customXml" Target="../ink/ink5792.xml"/><Relationship Id="rId16" Type="http://schemas.openxmlformats.org/officeDocument/2006/relationships/customXml" Target="../ink/ink5700.xml"/><Relationship Id="rId221" Type="http://schemas.openxmlformats.org/officeDocument/2006/relationships/image" Target="../media/image5686.png"/><Relationship Id="rId242" Type="http://schemas.openxmlformats.org/officeDocument/2006/relationships/customXml" Target="../ink/ink5813.xml"/><Relationship Id="rId263" Type="http://schemas.openxmlformats.org/officeDocument/2006/relationships/customXml" Target="../ink/ink5824.xml"/><Relationship Id="rId37" Type="http://schemas.openxmlformats.org/officeDocument/2006/relationships/image" Target="../media/image5596.png"/><Relationship Id="rId58" Type="http://schemas.openxmlformats.org/officeDocument/2006/relationships/customXml" Target="../ink/ink5721.xml"/><Relationship Id="rId79" Type="http://schemas.openxmlformats.org/officeDocument/2006/relationships/image" Target="../media/image5617.png"/><Relationship Id="rId102" Type="http://schemas.openxmlformats.org/officeDocument/2006/relationships/customXml" Target="../ink/ink5743.xml"/><Relationship Id="rId123" Type="http://schemas.openxmlformats.org/officeDocument/2006/relationships/image" Target="../media/image5638.png"/><Relationship Id="rId144" Type="http://schemas.openxmlformats.org/officeDocument/2006/relationships/customXml" Target="../ink/ink5764.xml"/><Relationship Id="rId90" Type="http://schemas.openxmlformats.org/officeDocument/2006/relationships/customXml" Target="../ink/ink5737.xml"/><Relationship Id="rId165" Type="http://schemas.openxmlformats.org/officeDocument/2006/relationships/image" Target="../media/image5659.png"/><Relationship Id="rId186" Type="http://schemas.openxmlformats.org/officeDocument/2006/relationships/customXml" Target="../ink/ink5785.xml"/><Relationship Id="rId211" Type="http://schemas.openxmlformats.org/officeDocument/2006/relationships/image" Target="../media/image5681.png"/><Relationship Id="rId232" Type="http://schemas.openxmlformats.org/officeDocument/2006/relationships/customXml" Target="../ink/ink5808.xml"/><Relationship Id="rId253" Type="http://schemas.openxmlformats.org/officeDocument/2006/relationships/customXml" Target="../ink/ink5819.xml"/><Relationship Id="rId274" Type="http://schemas.openxmlformats.org/officeDocument/2006/relationships/image" Target="../media/image5712.png"/><Relationship Id="rId27" Type="http://schemas.openxmlformats.org/officeDocument/2006/relationships/image" Target="../media/image5591.png"/><Relationship Id="rId48" Type="http://schemas.openxmlformats.org/officeDocument/2006/relationships/customXml" Target="../ink/ink5716.xml"/><Relationship Id="rId69" Type="http://schemas.openxmlformats.org/officeDocument/2006/relationships/image" Target="../media/image5612.png"/><Relationship Id="rId113" Type="http://schemas.openxmlformats.org/officeDocument/2006/relationships/image" Target="../media/image5634.png"/><Relationship Id="rId134" Type="http://schemas.openxmlformats.org/officeDocument/2006/relationships/customXml" Target="../ink/ink5759.xml"/><Relationship Id="rId80" Type="http://schemas.openxmlformats.org/officeDocument/2006/relationships/customXml" Target="../ink/ink5732.xml"/><Relationship Id="rId155" Type="http://schemas.openxmlformats.org/officeDocument/2006/relationships/image" Target="../media/image5654.png"/><Relationship Id="rId176" Type="http://schemas.openxmlformats.org/officeDocument/2006/relationships/customXml" Target="../ink/ink5780.xml"/><Relationship Id="rId197" Type="http://schemas.openxmlformats.org/officeDocument/2006/relationships/image" Target="../media/image5674.png"/><Relationship Id="rId201" Type="http://schemas.openxmlformats.org/officeDocument/2006/relationships/image" Target="../media/image5676.png"/><Relationship Id="rId222" Type="http://schemas.openxmlformats.org/officeDocument/2006/relationships/customXml" Target="../ink/ink5803.xml"/><Relationship Id="rId243" Type="http://schemas.openxmlformats.org/officeDocument/2006/relationships/image" Target="../media/image5697.png"/><Relationship Id="rId264" Type="http://schemas.openxmlformats.org/officeDocument/2006/relationships/image" Target="../media/image5707.png"/><Relationship Id="rId17" Type="http://schemas.openxmlformats.org/officeDocument/2006/relationships/image" Target="../media/image5586.png"/><Relationship Id="rId38" Type="http://schemas.openxmlformats.org/officeDocument/2006/relationships/customXml" Target="../ink/ink5711.xml"/><Relationship Id="rId59" Type="http://schemas.openxmlformats.org/officeDocument/2006/relationships/image" Target="../media/image5607.png"/><Relationship Id="rId103" Type="http://schemas.openxmlformats.org/officeDocument/2006/relationships/image" Target="../media/image5629.png"/><Relationship Id="rId124" Type="http://schemas.openxmlformats.org/officeDocument/2006/relationships/customXml" Target="../ink/ink5754.xml"/><Relationship Id="rId70" Type="http://schemas.openxmlformats.org/officeDocument/2006/relationships/customXml" Target="../ink/ink5727.xml"/><Relationship Id="rId91" Type="http://schemas.openxmlformats.org/officeDocument/2006/relationships/image" Target="../media/image5623.png"/><Relationship Id="rId145" Type="http://schemas.openxmlformats.org/officeDocument/2006/relationships/image" Target="../media/image5649.png"/><Relationship Id="rId166" Type="http://schemas.openxmlformats.org/officeDocument/2006/relationships/customXml" Target="../ink/ink5775.xml"/><Relationship Id="rId187" Type="http://schemas.openxmlformats.org/officeDocument/2006/relationships/image" Target="../media/image5669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5798.xml"/><Relationship Id="rId233" Type="http://schemas.openxmlformats.org/officeDocument/2006/relationships/image" Target="../media/image5692.png"/><Relationship Id="rId254" Type="http://schemas.openxmlformats.org/officeDocument/2006/relationships/image" Target="../media/image5702.png"/><Relationship Id="rId28" Type="http://schemas.openxmlformats.org/officeDocument/2006/relationships/customXml" Target="../ink/ink5706.xml"/><Relationship Id="rId49" Type="http://schemas.openxmlformats.org/officeDocument/2006/relationships/image" Target="../media/image5602.png"/><Relationship Id="rId114" Type="http://schemas.openxmlformats.org/officeDocument/2006/relationships/customXml" Target="../ink/ink5749.xml"/><Relationship Id="rId275" Type="http://schemas.openxmlformats.org/officeDocument/2006/relationships/customXml" Target="../ink/ink5830.xml"/><Relationship Id="rId60" Type="http://schemas.openxmlformats.org/officeDocument/2006/relationships/customXml" Target="../ink/ink5722.xml"/><Relationship Id="rId81" Type="http://schemas.openxmlformats.org/officeDocument/2006/relationships/image" Target="../media/image5618.png"/><Relationship Id="rId135" Type="http://schemas.openxmlformats.org/officeDocument/2006/relationships/image" Target="../media/image5644.png"/><Relationship Id="rId156" Type="http://schemas.openxmlformats.org/officeDocument/2006/relationships/customXml" Target="../ink/ink5770.xml"/><Relationship Id="rId177" Type="http://schemas.openxmlformats.org/officeDocument/2006/relationships/image" Target="../media/image5665.png"/><Relationship Id="rId198" Type="http://schemas.openxmlformats.org/officeDocument/2006/relationships/customXml" Target="../ink/ink5791.xml"/><Relationship Id="rId202" Type="http://schemas.openxmlformats.org/officeDocument/2006/relationships/customXml" Target="../ink/ink5793.xml"/><Relationship Id="rId223" Type="http://schemas.openxmlformats.org/officeDocument/2006/relationships/image" Target="../media/image5687.png"/><Relationship Id="rId244" Type="http://schemas.openxmlformats.org/officeDocument/2006/relationships/customXml" Target="../ink/ink5814.xml"/><Relationship Id="rId18" Type="http://schemas.openxmlformats.org/officeDocument/2006/relationships/customXml" Target="../ink/ink5701.xml"/><Relationship Id="rId39" Type="http://schemas.openxmlformats.org/officeDocument/2006/relationships/image" Target="../media/image5597.png"/><Relationship Id="rId265" Type="http://schemas.openxmlformats.org/officeDocument/2006/relationships/customXml" Target="../ink/ink5825.xml"/><Relationship Id="rId50" Type="http://schemas.openxmlformats.org/officeDocument/2006/relationships/customXml" Target="../ink/ink5717.xml"/><Relationship Id="rId104" Type="http://schemas.openxmlformats.org/officeDocument/2006/relationships/customXml" Target="../ink/ink5744.xml"/><Relationship Id="rId125" Type="http://schemas.openxmlformats.org/officeDocument/2006/relationships/image" Target="../media/image5639.png"/><Relationship Id="rId146" Type="http://schemas.openxmlformats.org/officeDocument/2006/relationships/customXml" Target="../ink/ink5765.xml"/><Relationship Id="rId167" Type="http://schemas.openxmlformats.org/officeDocument/2006/relationships/image" Target="../media/image5660.png"/><Relationship Id="rId188" Type="http://schemas.openxmlformats.org/officeDocument/2006/relationships/customXml" Target="../ink/ink5786.xml"/><Relationship Id="rId71" Type="http://schemas.openxmlformats.org/officeDocument/2006/relationships/image" Target="../media/image5613.png"/><Relationship Id="rId92" Type="http://schemas.openxmlformats.org/officeDocument/2006/relationships/customXml" Target="../ink/ink5738.xml"/><Relationship Id="rId213" Type="http://schemas.openxmlformats.org/officeDocument/2006/relationships/image" Target="../media/image5682.png"/><Relationship Id="rId234" Type="http://schemas.openxmlformats.org/officeDocument/2006/relationships/customXml" Target="../ink/ink5809.xml"/><Relationship Id="rId2" Type="http://schemas.openxmlformats.org/officeDocument/2006/relationships/customXml" Target="../ink/ink5693.xml"/><Relationship Id="rId29" Type="http://schemas.openxmlformats.org/officeDocument/2006/relationships/image" Target="../media/image5592.png"/><Relationship Id="rId255" Type="http://schemas.openxmlformats.org/officeDocument/2006/relationships/customXml" Target="../ink/ink5820.xml"/><Relationship Id="rId276" Type="http://schemas.openxmlformats.org/officeDocument/2006/relationships/image" Target="../media/image5713.png"/><Relationship Id="rId40" Type="http://schemas.openxmlformats.org/officeDocument/2006/relationships/customXml" Target="../ink/ink5712.xml"/><Relationship Id="rId115" Type="http://schemas.openxmlformats.org/officeDocument/2006/relationships/image" Target="../media/image166.png"/><Relationship Id="rId136" Type="http://schemas.openxmlformats.org/officeDocument/2006/relationships/customXml" Target="../ink/ink5760.xml"/><Relationship Id="rId157" Type="http://schemas.openxmlformats.org/officeDocument/2006/relationships/image" Target="../media/image5655.png"/><Relationship Id="rId178" Type="http://schemas.openxmlformats.org/officeDocument/2006/relationships/customXml" Target="../ink/ink5781.xml"/><Relationship Id="rId61" Type="http://schemas.openxmlformats.org/officeDocument/2006/relationships/image" Target="../media/image5608.png"/><Relationship Id="rId82" Type="http://schemas.openxmlformats.org/officeDocument/2006/relationships/customXml" Target="../ink/ink5733.xml"/><Relationship Id="rId199" Type="http://schemas.openxmlformats.org/officeDocument/2006/relationships/image" Target="../media/image5675.png"/><Relationship Id="rId203" Type="http://schemas.openxmlformats.org/officeDocument/2006/relationships/image" Target="../media/image5677.png"/><Relationship Id="rId19" Type="http://schemas.openxmlformats.org/officeDocument/2006/relationships/image" Target="../media/image5587.png"/><Relationship Id="rId224" Type="http://schemas.openxmlformats.org/officeDocument/2006/relationships/customXml" Target="../ink/ink5804.xml"/><Relationship Id="rId245" Type="http://schemas.openxmlformats.org/officeDocument/2006/relationships/image" Target="../media/image5698.png"/><Relationship Id="rId266" Type="http://schemas.openxmlformats.org/officeDocument/2006/relationships/image" Target="../media/image5708.png"/><Relationship Id="rId30" Type="http://schemas.openxmlformats.org/officeDocument/2006/relationships/customXml" Target="../ink/ink5707.xml"/><Relationship Id="rId105" Type="http://schemas.openxmlformats.org/officeDocument/2006/relationships/image" Target="../media/image5630.png"/><Relationship Id="rId126" Type="http://schemas.openxmlformats.org/officeDocument/2006/relationships/customXml" Target="../ink/ink5755.xml"/><Relationship Id="rId147" Type="http://schemas.openxmlformats.org/officeDocument/2006/relationships/image" Target="../media/image5650.png"/><Relationship Id="rId168" Type="http://schemas.openxmlformats.org/officeDocument/2006/relationships/customXml" Target="../ink/ink5776.xml"/><Relationship Id="rId51" Type="http://schemas.openxmlformats.org/officeDocument/2006/relationships/image" Target="../media/image5603.png"/><Relationship Id="rId72" Type="http://schemas.openxmlformats.org/officeDocument/2006/relationships/customXml" Target="../ink/ink5728.xml"/><Relationship Id="rId93" Type="http://schemas.openxmlformats.org/officeDocument/2006/relationships/image" Target="../media/image5624.png"/><Relationship Id="rId189" Type="http://schemas.openxmlformats.org/officeDocument/2006/relationships/image" Target="../media/image5670.png"/><Relationship Id="rId3" Type="http://schemas.openxmlformats.org/officeDocument/2006/relationships/image" Target="../media/image55790.png"/><Relationship Id="rId214" Type="http://schemas.openxmlformats.org/officeDocument/2006/relationships/customXml" Target="../ink/ink5799.xml"/><Relationship Id="rId235" Type="http://schemas.openxmlformats.org/officeDocument/2006/relationships/image" Target="../media/image5693.png"/><Relationship Id="rId256" Type="http://schemas.openxmlformats.org/officeDocument/2006/relationships/image" Target="../media/image5703.png"/><Relationship Id="rId277" Type="http://schemas.openxmlformats.org/officeDocument/2006/relationships/customXml" Target="../ink/ink5831.xml"/><Relationship Id="rId116" Type="http://schemas.openxmlformats.org/officeDocument/2006/relationships/customXml" Target="../ink/ink5750.xml"/><Relationship Id="rId137" Type="http://schemas.openxmlformats.org/officeDocument/2006/relationships/image" Target="../media/image5645.png"/><Relationship Id="rId158" Type="http://schemas.openxmlformats.org/officeDocument/2006/relationships/customXml" Target="../ink/ink5771.xml"/><Relationship Id="rId20" Type="http://schemas.openxmlformats.org/officeDocument/2006/relationships/customXml" Target="../ink/ink5702.xml"/><Relationship Id="rId41" Type="http://schemas.openxmlformats.org/officeDocument/2006/relationships/image" Target="../media/image5598.png"/><Relationship Id="rId62" Type="http://schemas.openxmlformats.org/officeDocument/2006/relationships/customXml" Target="../ink/ink5723.xml"/><Relationship Id="rId83" Type="http://schemas.openxmlformats.org/officeDocument/2006/relationships/image" Target="../media/image5619.png"/><Relationship Id="rId179" Type="http://schemas.openxmlformats.org/officeDocument/2006/relationships/image" Target="../media/image5666.png"/><Relationship Id="rId190" Type="http://schemas.openxmlformats.org/officeDocument/2006/relationships/customXml" Target="../ink/ink5787.xml"/><Relationship Id="rId204" Type="http://schemas.openxmlformats.org/officeDocument/2006/relationships/customXml" Target="../ink/ink5794.xml"/><Relationship Id="rId225" Type="http://schemas.openxmlformats.org/officeDocument/2006/relationships/image" Target="../media/image5688.png"/><Relationship Id="rId246" Type="http://schemas.openxmlformats.org/officeDocument/2006/relationships/customXml" Target="../ink/ink5815.xml"/><Relationship Id="rId267" Type="http://schemas.openxmlformats.org/officeDocument/2006/relationships/customXml" Target="../ink/ink5826.xml"/><Relationship Id="rId106" Type="http://schemas.openxmlformats.org/officeDocument/2006/relationships/customXml" Target="../ink/ink5745.xml"/><Relationship Id="rId127" Type="http://schemas.openxmlformats.org/officeDocument/2006/relationships/image" Target="../media/image5640.png"/><Relationship Id="rId10" Type="http://schemas.openxmlformats.org/officeDocument/2006/relationships/customXml" Target="../ink/ink5697.xml"/><Relationship Id="rId31" Type="http://schemas.openxmlformats.org/officeDocument/2006/relationships/image" Target="../media/image5593.png"/><Relationship Id="rId52" Type="http://schemas.openxmlformats.org/officeDocument/2006/relationships/customXml" Target="../ink/ink5718.xml"/><Relationship Id="rId73" Type="http://schemas.openxmlformats.org/officeDocument/2006/relationships/image" Target="../media/image5614.png"/><Relationship Id="rId94" Type="http://schemas.openxmlformats.org/officeDocument/2006/relationships/customXml" Target="../ink/ink5739.xml"/><Relationship Id="rId148" Type="http://schemas.openxmlformats.org/officeDocument/2006/relationships/customXml" Target="../ink/ink5766.xml"/><Relationship Id="rId169" Type="http://schemas.openxmlformats.org/officeDocument/2006/relationships/image" Target="../media/image5661.png"/><Relationship Id="rId4" Type="http://schemas.openxmlformats.org/officeDocument/2006/relationships/customXml" Target="../ink/ink5694.xml"/><Relationship Id="rId180" Type="http://schemas.openxmlformats.org/officeDocument/2006/relationships/customXml" Target="../ink/ink5782.xml"/><Relationship Id="rId215" Type="http://schemas.openxmlformats.org/officeDocument/2006/relationships/image" Target="../media/image5683.png"/><Relationship Id="rId236" Type="http://schemas.openxmlformats.org/officeDocument/2006/relationships/customXml" Target="../ink/ink5810.xml"/><Relationship Id="rId257" Type="http://schemas.openxmlformats.org/officeDocument/2006/relationships/customXml" Target="../ink/ink5821.xml"/><Relationship Id="rId278" Type="http://schemas.openxmlformats.org/officeDocument/2006/relationships/image" Target="../media/image5714.png"/><Relationship Id="rId42" Type="http://schemas.openxmlformats.org/officeDocument/2006/relationships/customXml" Target="../ink/ink5713.xml"/><Relationship Id="rId84" Type="http://schemas.openxmlformats.org/officeDocument/2006/relationships/customXml" Target="../ink/ink5734.xml"/><Relationship Id="rId138" Type="http://schemas.openxmlformats.org/officeDocument/2006/relationships/customXml" Target="../ink/ink5761.xml"/><Relationship Id="rId191" Type="http://schemas.openxmlformats.org/officeDocument/2006/relationships/image" Target="../media/image5671.png"/><Relationship Id="rId205" Type="http://schemas.openxmlformats.org/officeDocument/2006/relationships/image" Target="../media/image5678.png"/><Relationship Id="rId247" Type="http://schemas.openxmlformats.org/officeDocument/2006/relationships/image" Target="../media/image5699.png"/><Relationship Id="rId107" Type="http://schemas.openxmlformats.org/officeDocument/2006/relationships/image" Target="../media/image5631.png"/><Relationship Id="rId11" Type="http://schemas.openxmlformats.org/officeDocument/2006/relationships/image" Target="../media/image55830.png"/><Relationship Id="rId53" Type="http://schemas.openxmlformats.org/officeDocument/2006/relationships/image" Target="../media/image5604.png"/><Relationship Id="rId149" Type="http://schemas.openxmlformats.org/officeDocument/2006/relationships/image" Target="../media/image5651.png"/><Relationship Id="rId95" Type="http://schemas.openxmlformats.org/officeDocument/2006/relationships/image" Target="../media/image5625.png"/><Relationship Id="rId160" Type="http://schemas.openxmlformats.org/officeDocument/2006/relationships/customXml" Target="../ink/ink5772.xml"/><Relationship Id="rId216" Type="http://schemas.openxmlformats.org/officeDocument/2006/relationships/customXml" Target="../ink/ink5800.xml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890.xml"/><Relationship Id="rId299" Type="http://schemas.openxmlformats.org/officeDocument/2006/relationships/customXml" Target="../ink/ink5982.xml"/><Relationship Id="rId21" Type="http://schemas.openxmlformats.org/officeDocument/2006/relationships/image" Target="../media/image5724.png"/><Relationship Id="rId63" Type="http://schemas.openxmlformats.org/officeDocument/2006/relationships/image" Target="../media/image5745.png"/><Relationship Id="rId159" Type="http://schemas.openxmlformats.org/officeDocument/2006/relationships/customXml" Target="../ink/ink5911.xml"/><Relationship Id="rId170" Type="http://schemas.openxmlformats.org/officeDocument/2006/relationships/image" Target="../media/image5798.png"/><Relationship Id="rId226" Type="http://schemas.openxmlformats.org/officeDocument/2006/relationships/image" Target="../media/image5825.png"/><Relationship Id="rId268" Type="http://schemas.openxmlformats.org/officeDocument/2006/relationships/image" Target="../media/image5846.png"/><Relationship Id="rId32" Type="http://schemas.openxmlformats.org/officeDocument/2006/relationships/customXml" Target="../ink/ink5847.xml"/><Relationship Id="rId74" Type="http://schemas.openxmlformats.org/officeDocument/2006/relationships/customXml" Target="../ink/ink5868.xml"/><Relationship Id="rId128" Type="http://schemas.openxmlformats.org/officeDocument/2006/relationships/image" Target="../media/image5777.png"/><Relationship Id="rId5" Type="http://schemas.openxmlformats.org/officeDocument/2006/relationships/image" Target="../media/image5716.png"/><Relationship Id="rId181" Type="http://schemas.openxmlformats.org/officeDocument/2006/relationships/image" Target="../media/image5803.png"/><Relationship Id="rId237" Type="http://schemas.openxmlformats.org/officeDocument/2006/relationships/customXml" Target="../ink/ink5951.xml"/><Relationship Id="rId279" Type="http://schemas.openxmlformats.org/officeDocument/2006/relationships/customXml" Target="../ink/ink5972.xml"/><Relationship Id="rId43" Type="http://schemas.openxmlformats.org/officeDocument/2006/relationships/image" Target="../media/image5735.png"/><Relationship Id="rId139" Type="http://schemas.openxmlformats.org/officeDocument/2006/relationships/customXml" Target="../ink/ink5901.xml"/><Relationship Id="rId290" Type="http://schemas.openxmlformats.org/officeDocument/2006/relationships/image" Target="../media/image5857.png"/><Relationship Id="rId85" Type="http://schemas.openxmlformats.org/officeDocument/2006/relationships/customXml" Target="../ink/ink5874.xml"/><Relationship Id="rId150" Type="http://schemas.openxmlformats.org/officeDocument/2006/relationships/image" Target="../media/image5788.png"/><Relationship Id="rId192" Type="http://schemas.openxmlformats.org/officeDocument/2006/relationships/customXml" Target="../ink/ink5928.xml"/><Relationship Id="rId206" Type="http://schemas.openxmlformats.org/officeDocument/2006/relationships/customXml" Target="../ink/ink5935.xml"/><Relationship Id="rId248" Type="http://schemas.openxmlformats.org/officeDocument/2006/relationships/image" Target="../media/image5836.png"/><Relationship Id="rId12" Type="http://schemas.openxmlformats.org/officeDocument/2006/relationships/customXml" Target="../ink/ink5837.xml"/><Relationship Id="rId108" Type="http://schemas.openxmlformats.org/officeDocument/2006/relationships/image" Target="../media/image5767.png"/><Relationship Id="rId54" Type="http://schemas.openxmlformats.org/officeDocument/2006/relationships/customXml" Target="../ink/ink5858.xml"/><Relationship Id="rId75" Type="http://schemas.openxmlformats.org/officeDocument/2006/relationships/image" Target="../media/image5751.png"/><Relationship Id="rId96" Type="http://schemas.openxmlformats.org/officeDocument/2006/relationships/image" Target="../media/image5761.png"/><Relationship Id="rId140" Type="http://schemas.openxmlformats.org/officeDocument/2006/relationships/image" Target="../media/image5783.png"/><Relationship Id="rId161" Type="http://schemas.openxmlformats.org/officeDocument/2006/relationships/customXml" Target="../ink/ink5912.xml"/><Relationship Id="rId182" Type="http://schemas.openxmlformats.org/officeDocument/2006/relationships/customXml" Target="../ink/ink5923.xml"/><Relationship Id="rId217" Type="http://schemas.openxmlformats.org/officeDocument/2006/relationships/image" Target="../media/image5821.png"/><Relationship Id="rId6" Type="http://schemas.openxmlformats.org/officeDocument/2006/relationships/customXml" Target="../ink/ink5834.xml"/><Relationship Id="rId238" Type="http://schemas.openxmlformats.org/officeDocument/2006/relationships/image" Target="../media/image5831.png"/><Relationship Id="rId259" Type="http://schemas.openxmlformats.org/officeDocument/2006/relationships/customXml" Target="../ink/ink5962.xml"/><Relationship Id="rId23" Type="http://schemas.openxmlformats.org/officeDocument/2006/relationships/image" Target="../media/image5725.png"/><Relationship Id="rId119" Type="http://schemas.openxmlformats.org/officeDocument/2006/relationships/customXml" Target="../ink/ink5891.xml"/><Relationship Id="rId270" Type="http://schemas.openxmlformats.org/officeDocument/2006/relationships/image" Target="../media/image5847.png"/><Relationship Id="rId291" Type="http://schemas.openxmlformats.org/officeDocument/2006/relationships/customXml" Target="../ink/ink5978.xml"/><Relationship Id="rId44" Type="http://schemas.openxmlformats.org/officeDocument/2006/relationships/customXml" Target="../ink/ink5853.xml"/><Relationship Id="rId65" Type="http://schemas.openxmlformats.org/officeDocument/2006/relationships/image" Target="../media/image5746.png"/><Relationship Id="rId86" Type="http://schemas.openxmlformats.org/officeDocument/2006/relationships/image" Target="../media/image5756.png"/><Relationship Id="rId130" Type="http://schemas.openxmlformats.org/officeDocument/2006/relationships/image" Target="../media/image5778.png"/><Relationship Id="rId151" Type="http://schemas.openxmlformats.org/officeDocument/2006/relationships/customXml" Target="../ink/ink5907.xml"/><Relationship Id="rId172" Type="http://schemas.openxmlformats.org/officeDocument/2006/relationships/image" Target="../media/image5799.png"/><Relationship Id="rId193" Type="http://schemas.openxmlformats.org/officeDocument/2006/relationships/image" Target="../media/image5809.png"/><Relationship Id="rId207" Type="http://schemas.openxmlformats.org/officeDocument/2006/relationships/image" Target="../media/image5816.png"/><Relationship Id="rId228" Type="http://schemas.openxmlformats.org/officeDocument/2006/relationships/image" Target="../media/image5826.png"/><Relationship Id="rId249" Type="http://schemas.openxmlformats.org/officeDocument/2006/relationships/customXml" Target="../ink/ink5957.xml"/><Relationship Id="rId13" Type="http://schemas.openxmlformats.org/officeDocument/2006/relationships/image" Target="../media/image5720.png"/><Relationship Id="rId109" Type="http://schemas.openxmlformats.org/officeDocument/2006/relationships/customXml" Target="../ink/ink5886.xml"/><Relationship Id="rId260" Type="http://schemas.openxmlformats.org/officeDocument/2006/relationships/image" Target="../media/image5842.png"/><Relationship Id="rId281" Type="http://schemas.openxmlformats.org/officeDocument/2006/relationships/customXml" Target="../ink/ink5973.xml"/><Relationship Id="rId34" Type="http://schemas.openxmlformats.org/officeDocument/2006/relationships/customXml" Target="../ink/ink5848.xml"/><Relationship Id="rId55" Type="http://schemas.openxmlformats.org/officeDocument/2006/relationships/image" Target="../media/image5741.png"/><Relationship Id="rId76" Type="http://schemas.openxmlformats.org/officeDocument/2006/relationships/customXml" Target="../ink/ink5869.xml"/><Relationship Id="rId97" Type="http://schemas.openxmlformats.org/officeDocument/2006/relationships/customXml" Target="../ink/ink5880.xml"/><Relationship Id="rId120" Type="http://schemas.openxmlformats.org/officeDocument/2006/relationships/image" Target="../media/image5773.png"/><Relationship Id="rId141" Type="http://schemas.openxmlformats.org/officeDocument/2006/relationships/customXml" Target="../ink/ink5902.xml"/><Relationship Id="rId7" Type="http://schemas.openxmlformats.org/officeDocument/2006/relationships/image" Target="../media/image5717.png"/><Relationship Id="rId162" Type="http://schemas.openxmlformats.org/officeDocument/2006/relationships/image" Target="../media/image5794.png"/><Relationship Id="rId183" Type="http://schemas.openxmlformats.org/officeDocument/2006/relationships/image" Target="../media/image5804.png"/><Relationship Id="rId218" Type="http://schemas.openxmlformats.org/officeDocument/2006/relationships/customXml" Target="../ink/ink5941.xml"/><Relationship Id="rId239" Type="http://schemas.openxmlformats.org/officeDocument/2006/relationships/customXml" Target="../ink/ink5952.xml"/><Relationship Id="rId250" Type="http://schemas.openxmlformats.org/officeDocument/2006/relationships/image" Target="../media/image5837.png"/><Relationship Id="rId271" Type="http://schemas.openxmlformats.org/officeDocument/2006/relationships/customXml" Target="../ink/ink5968.xml"/><Relationship Id="rId292" Type="http://schemas.openxmlformats.org/officeDocument/2006/relationships/image" Target="../media/image5858.png"/><Relationship Id="rId24" Type="http://schemas.openxmlformats.org/officeDocument/2006/relationships/customXml" Target="../ink/ink5843.xml"/><Relationship Id="rId45" Type="http://schemas.openxmlformats.org/officeDocument/2006/relationships/image" Target="../media/image5736.png"/><Relationship Id="rId66" Type="http://schemas.openxmlformats.org/officeDocument/2006/relationships/customXml" Target="../ink/ink5864.xml"/><Relationship Id="rId87" Type="http://schemas.openxmlformats.org/officeDocument/2006/relationships/customXml" Target="../ink/ink5875.xml"/><Relationship Id="rId110" Type="http://schemas.openxmlformats.org/officeDocument/2006/relationships/image" Target="../media/image5768.png"/><Relationship Id="rId131" Type="http://schemas.openxmlformats.org/officeDocument/2006/relationships/customXml" Target="../ink/ink5897.xml"/><Relationship Id="rId152" Type="http://schemas.openxmlformats.org/officeDocument/2006/relationships/image" Target="../media/image5789.png"/><Relationship Id="rId173" Type="http://schemas.openxmlformats.org/officeDocument/2006/relationships/customXml" Target="../ink/ink5918.xml"/><Relationship Id="rId194" Type="http://schemas.openxmlformats.org/officeDocument/2006/relationships/customXml" Target="../ink/ink5929.xml"/><Relationship Id="rId208" Type="http://schemas.openxmlformats.org/officeDocument/2006/relationships/customXml" Target="../ink/ink5936.xml"/><Relationship Id="rId229" Type="http://schemas.openxmlformats.org/officeDocument/2006/relationships/customXml" Target="../ink/ink5947.xml"/><Relationship Id="rId240" Type="http://schemas.openxmlformats.org/officeDocument/2006/relationships/image" Target="../media/image5832.png"/><Relationship Id="rId261" Type="http://schemas.openxmlformats.org/officeDocument/2006/relationships/customXml" Target="../ink/ink5963.xml"/><Relationship Id="rId14" Type="http://schemas.openxmlformats.org/officeDocument/2006/relationships/customXml" Target="../ink/ink5838.xml"/><Relationship Id="rId35" Type="http://schemas.openxmlformats.org/officeDocument/2006/relationships/image" Target="../media/image5731.png"/><Relationship Id="rId56" Type="http://schemas.openxmlformats.org/officeDocument/2006/relationships/customXml" Target="../ink/ink5859.xml"/><Relationship Id="rId77" Type="http://schemas.openxmlformats.org/officeDocument/2006/relationships/image" Target="../media/image5752.png"/><Relationship Id="rId100" Type="http://schemas.openxmlformats.org/officeDocument/2006/relationships/image" Target="../media/image5763.png"/><Relationship Id="rId282" Type="http://schemas.openxmlformats.org/officeDocument/2006/relationships/image" Target="../media/image5853.png"/><Relationship Id="rId8" Type="http://schemas.openxmlformats.org/officeDocument/2006/relationships/customXml" Target="../ink/ink5835.xml"/><Relationship Id="rId98" Type="http://schemas.openxmlformats.org/officeDocument/2006/relationships/image" Target="../media/image5762.png"/><Relationship Id="rId121" Type="http://schemas.openxmlformats.org/officeDocument/2006/relationships/customXml" Target="../ink/ink5892.xml"/><Relationship Id="rId142" Type="http://schemas.openxmlformats.org/officeDocument/2006/relationships/image" Target="../media/image5784.png"/><Relationship Id="rId163" Type="http://schemas.openxmlformats.org/officeDocument/2006/relationships/customXml" Target="../ink/ink5913.xml"/><Relationship Id="rId184" Type="http://schemas.openxmlformats.org/officeDocument/2006/relationships/customXml" Target="../ink/ink5924.xml"/><Relationship Id="rId219" Type="http://schemas.openxmlformats.org/officeDocument/2006/relationships/customXml" Target="../ink/ink5942.xml"/><Relationship Id="rId230" Type="http://schemas.openxmlformats.org/officeDocument/2006/relationships/image" Target="../media/image5827.png"/><Relationship Id="rId251" Type="http://schemas.openxmlformats.org/officeDocument/2006/relationships/customXml" Target="../ink/ink5958.xml"/><Relationship Id="rId25" Type="http://schemas.openxmlformats.org/officeDocument/2006/relationships/image" Target="../media/image5726.png"/><Relationship Id="rId46" Type="http://schemas.openxmlformats.org/officeDocument/2006/relationships/customXml" Target="../ink/ink5854.xml"/><Relationship Id="rId67" Type="http://schemas.openxmlformats.org/officeDocument/2006/relationships/image" Target="../media/image5747.png"/><Relationship Id="rId272" Type="http://schemas.openxmlformats.org/officeDocument/2006/relationships/image" Target="../media/image5848.png"/><Relationship Id="rId293" Type="http://schemas.openxmlformats.org/officeDocument/2006/relationships/customXml" Target="../ink/ink5979.xml"/><Relationship Id="rId88" Type="http://schemas.openxmlformats.org/officeDocument/2006/relationships/image" Target="../media/image5757.png"/><Relationship Id="rId111" Type="http://schemas.openxmlformats.org/officeDocument/2006/relationships/customXml" Target="../ink/ink5887.xml"/><Relationship Id="rId132" Type="http://schemas.openxmlformats.org/officeDocument/2006/relationships/image" Target="../media/image5779.png"/><Relationship Id="rId153" Type="http://schemas.openxmlformats.org/officeDocument/2006/relationships/customXml" Target="../ink/ink5908.xml"/><Relationship Id="rId174" Type="http://schemas.openxmlformats.org/officeDocument/2006/relationships/image" Target="../media/image5800.png"/><Relationship Id="rId195" Type="http://schemas.openxmlformats.org/officeDocument/2006/relationships/image" Target="../media/image5810.png"/><Relationship Id="rId209" Type="http://schemas.openxmlformats.org/officeDocument/2006/relationships/image" Target="../media/image5817.png"/><Relationship Id="rId220" Type="http://schemas.openxmlformats.org/officeDocument/2006/relationships/image" Target="../media/image5822.png"/><Relationship Id="rId241" Type="http://schemas.openxmlformats.org/officeDocument/2006/relationships/customXml" Target="../ink/ink5953.xml"/><Relationship Id="rId15" Type="http://schemas.openxmlformats.org/officeDocument/2006/relationships/image" Target="../media/image5721.png"/><Relationship Id="rId36" Type="http://schemas.openxmlformats.org/officeDocument/2006/relationships/customXml" Target="../ink/ink5849.xml"/><Relationship Id="rId57" Type="http://schemas.openxmlformats.org/officeDocument/2006/relationships/image" Target="../media/image5742.png"/><Relationship Id="rId262" Type="http://schemas.openxmlformats.org/officeDocument/2006/relationships/image" Target="../media/image5843.png"/><Relationship Id="rId283" Type="http://schemas.openxmlformats.org/officeDocument/2006/relationships/customXml" Target="../ink/ink5974.xml"/><Relationship Id="rId78" Type="http://schemas.openxmlformats.org/officeDocument/2006/relationships/customXml" Target="../ink/ink5870.xml"/><Relationship Id="rId99" Type="http://schemas.openxmlformats.org/officeDocument/2006/relationships/customXml" Target="../ink/ink5881.xml"/><Relationship Id="rId101" Type="http://schemas.openxmlformats.org/officeDocument/2006/relationships/customXml" Target="../ink/ink5882.xml"/><Relationship Id="rId122" Type="http://schemas.openxmlformats.org/officeDocument/2006/relationships/image" Target="../media/image5774.png"/><Relationship Id="rId143" Type="http://schemas.openxmlformats.org/officeDocument/2006/relationships/customXml" Target="../ink/ink5903.xml"/><Relationship Id="rId164" Type="http://schemas.openxmlformats.org/officeDocument/2006/relationships/image" Target="../media/image5795.png"/><Relationship Id="rId185" Type="http://schemas.openxmlformats.org/officeDocument/2006/relationships/image" Target="../media/image5805.png"/><Relationship Id="rId9" Type="http://schemas.openxmlformats.org/officeDocument/2006/relationships/image" Target="../media/image5718.png"/><Relationship Id="rId210" Type="http://schemas.openxmlformats.org/officeDocument/2006/relationships/customXml" Target="../ink/ink5937.xml"/><Relationship Id="rId26" Type="http://schemas.openxmlformats.org/officeDocument/2006/relationships/customXml" Target="../ink/ink5844.xml"/><Relationship Id="rId231" Type="http://schemas.openxmlformats.org/officeDocument/2006/relationships/customXml" Target="../ink/ink5948.xml"/><Relationship Id="rId252" Type="http://schemas.openxmlformats.org/officeDocument/2006/relationships/image" Target="../media/image5838.png"/><Relationship Id="rId273" Type="http://schemas.openxmlformats.org/officeDocument/2006/relationships/customXml" Target="../ink/ink5969.xml"/><Relationship Id="rId294" Type="http://schemas.openxmlformats.org/officeDocument/2006/relationships/image" Target="../media/image5859.png"/><Relationship Id="rId47" Type="http://schemas.openxmlformats.org/officeDocument/2006/relationships/image" Target="../media/image5737.png"/><Relationship Id="rId68" Type="http://schemas.openxmlformats.org/officeDocument/2006/relationships/customXml" Target="../ink/ink5865.xml"/><Relationship Id="rId89" Type="http://schemas.openxmlformats.org/officeDocument/2006/relationships/customXml" Target="../ink/ink5876.xml"/><Relationship Id="rId112" Type="http://schemas.openxmlformats.org/officeDocument/2006/relationships/image" Target="../media/image5769.png"/><Relationship Id="rId133" Type="http://schemas.openxmlformats.org/officeDocument/2006/relationships/customXml" Target="../ink/ink5898.xml"/><Relationship Id="rId154" Type="http://schemas.openxmlformats.org/officeDocument/2006/relationships/image" Target="../media/image5790.png"/><Relationship Id="rId175" Type="http://schemas.openxmlformats.org/officeDocument/2006/relationships/customXml" Target="../ink/ink5919.xml"/><Relationship Id="rId196" Type="http://schemas.openxmlformats.org/officeDocument/2006/relationships/customXml" Target="../ink/ink5930.xml"/><Relationship Id="rId200" Type="http://schemas.openxmlformats.org/officeDocument/2006/relationships/customXml" Target="../ink/ink5932.xml"/><Relationship Id="rId16" Type="http://schemas.openxmlformats.org/officeDocument/2006/relationships/customXml" Target="../ink/ink5839.xml"/><Relationship Id="rId221" Type="http://schemas.openxmlformats.org/officeDocument/2006/relationships/customXml" Target="../ink/ink5943.xml"/><Relationship Id="rId242" Type="http://schemas.openxmlformats.org/officeDocument/2006/relationships/image" Target="../media/image5833.png"/><Relationship Id="rId263" Type="http://schemas.openxmlformats.org/officeDocument/2006/relationships/customXml" Target="../ink/ink5964.xml"/><Relationship Id="rId284" Type="http://schemas.openxmlformats.org/officeDocument/2006/relationships/image" Target="../media/image5854.png"/><Relationship Id="rId37" Type="http://schemas.openxmlformats.org/officeDocument/2006/relationships/image" Target="../media/image5732.png"/><Relationship Id="rId58" Type="http://schemas.openxmlformats.org/officeDocument/2006/relationships/customXml" Target="../ink/ink5860.xml"/><Relationship Id="rId79" Type="http://schemas.openxmlformats.org/officeDocument/2006/relationships/image" Target="../media/image5753.png"/><Relationship Id="rId102" Type="http://schemas.openxmlformats.org/officeDocument/2006/relationships/image" Target="../media/image5764.png"/><Relationship Id="rId123" Type="http://schemas.openxmlformats.org/officeDocument/2006/relationships/customXml" Target="../ink/ink5893.xml"/><Relationship Id="rId144" Type="http://schemas.openxmlformats.org/officeDocument/2006/relationships/image" Target="../media/image5785.png"/><Relationship Id="rId90" Type="http://schemas.openxmlformats.org/officeDocument/2006/relationships/image" Target="../media/image5758.png"/><Relationship Id="rId165" Type="http://schemas.openxmlformats.org/officeDocument/2006/relationships/customXml" Target="../ink/ink5914.xml"/><Relationship Id="rId186" Type="http://schemas.openxmlformats.org/officeDocument/2006/relationships/customXml" Target="../ink/ink5925.xml"/><Relationship Id="rId211" Type="http://schemas.openxmlformats.org/officeDocument/2006/relationships/image" Target="../media/image5818.png"/><Relationship Id="rId232" Type="http://schemas.openxmlformats.org/officeDocument/2006/relationships/image" Target="../media/image5828.png"/><Relationship Id="rId253" Type="http://schemas.openxmlformats.org/officeDocument/2006/relationships/customXml" Target="../ink/ink5959.xml"/><Relationship Id="rId274" Type="http://schemas.openxmlformats.org/officeDocument/2006/relationships/image" Target="../media/image5849.png"/><Relationship Id="rId295" Type="http://schemas.openxmlformats.org/officeDocument/2006/relationships/customXml" Target="../ink/ink5980.xml"/><Relationship Id="rId27" Type="http://schemas.openxmlformats.org/officeDocument/2006/relationships/image" Target="../media/image5727.png"/><Relationship Id="rId48" Type="http://schemas.openxmlformats.org/officeDocument/2006/relationships/customXml" Target="../ink/ink5855.xml"/><Relationship Id="rId69" Type="http://schemas.openxmlformats.org/officeDocument/2006/relationships/image" Target="../media/image5748.png"/><Relationship Id="rId113" Type="http://schemas.openxmlformats.org/officeDocument/2006/relationships/customXml" Target="../ink/ink5888.xml"/><Relationship Id="rId134" Type="http://schemas.openxmlformats.org/officeDocument/2006/relationships/image" Target="../media/image5780.png"/><Relationship Id="rId80" Type="http://schemas.openxmlformats.org/officeDocument/2006/relationships/customXml" Target="../ink/ink5871.xml"/><Relationship Id="rId155" Type="http://schemas.openxmlformats.org/officeDocument/2006/relationships/customXml" Target="../ink/ink5909.xml"/><Relationship Id="rId176" Type="http://schemas.openxmlformats.org/officeDocument/2006/relationships/image" Target="../media/image5801.png"/><Relationship Id="rId197" Type="http://schemas.openxmlformats.org/officeDocument/2006/relationships/image" Target="../media/image5811.png"/><Relationship Id="rId201" Type="http://schemas.openxmlformats.org/officeDocument/2006/relationships/image" Target="../media/image5813.png"/><Relationship Id="rId222" Type="http://schemas.openxmlformats.org/officeDocument/2006/relationships/image" Target="../media/image5823.png"/><Relationship Id="rId243" Type="http://schemas.openxmlformats.org/officeDocument/2006/relationships/customXml" Target="../ink/ink5954.xml"/><Relationship Id="rId264" Type="http://schemas.openxmlformats.org/officeDocument/2006/relationships/image" Target="../media/image5844.png"/><Relationship Id="rId285" Type="http://schemas.openxmlformats.org/officeDocument/2006/relationships/customXml" Target="../ink/ink5975.xml"/><Relationship Id="rId17" Type="http://schemas.openxmlformats.org/officeDocument/2006/relationships/image" Target="../media/image5722.png"/><Relationship Id="rId38" Type="http://schemas.openxmlformats.org/officeDocument/2006/relationships/customXml" Target="../ink/ink5850.xml"/><Relationship Id="rId59" Type="http://schemas.openxmlformats.org/officeDocument/2006/relationships/image" Target="../media/image5743.png"/><Relationship Id="rId103" Type="http://schemas.openxmlformats.org/officeDocument/2006/relationships/customXml" Target="../ink/ink5883.xml"/><Relationship Id="rId124" Type="http://schemas.openxmlformats.org/officeDocument/2006/relationships/image" Target="../media/image5775.png"/><Relationship Id="rId70" Type="http://schemas.openxmlformats.org/officeDocument/2006/relationships/customXml" Target="../ink/ink5866.xml"/><Relationship Id="rId91" Type="http://schemas.openxmlformats.org/officeDocument/2006/relationships/customXml" Target="../ink/ink5877.xml"/><Relationship Id="rId145" Type="http://schemas.openxmlformats.org/officeDocument/2006/relationships/customXml" Target="../ink/ink5904.xml"/><Relationship Id="rId166" Type="http://schemas.openxmlformats.org/officeDocument/2006/relationships/image" Target="../media/image5796.png"/><Relationship Id="rId187" Type="http://schemas.openxmlformats.org/officeDocument/2006/relationships/image" Target="../media/image5806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5938.xml"/><Relationship Id="rId233" Type="http://schemas.openxmlformats.org/officeDocument/2006/relationships/customXml" Target="../ink/ink5949.xml"/><Relationship Id="rId254" Type="http://schemas.openxmlformats.org/officeDocument/2006/relationships/image" Target="../media/image5839.png"/><Relationship Id="rId28" Type="http://schemas.openxmlformats.org/officeDocument/2006/relationships/customXml" Target="../ink/ink5845.xml"/><Relationship Id="rId49" Type="http://schemas.openxmlformats.org/officeDocument/2006/relationships/image" Target="../media/image5738.png"/><Relationship Id="rId114" Type="http://schemas.openxmlformats.org/officeDocument/2006/relationships/image" Target="../media/image5770.png"/><Relationship Id="rId275" Type="http://schemas.openxmlformats.org/officeDocument/2006/relationships/customXml" Target="../ink/ink5970.xml"/><Relationship Id="rId296" Type="http://schemas.openxmlformats.org/officeDocument/2006/relationships/image" Target="../media/image5860.png"/><Relationship Id="rId300" Type="http://schemas.openxmlformats.org/officeDocument/2006/relationships/image" Target="../media/image5862.png"/><Relationship Id="rId60" Type="http://schemas.openxmlformats.org/officeDocument/2006/relationships/customXml" Target="../ink/ink5861.xml"/><Relationship Id="rId81" Type="http://schemas.openxmlformats.org/officeDocument/2006/relationships/customXml" Target="../ink/ink5872.xml"/><Relationship Id="rId135" Type="http://schemas.openxmlformats.org/officeDocument/2006/relationships/customXml" Target="../ink/ink5899.xml"/><Relationship Id="rId156" Type="http://schemas.openxmlformats.org/officeDocument/2006/relationships/image" Target="../media/image5791.png"/><Relationship Id="rId177" Type="http://schemas.openxmlformats.org/officeDocument/2006/relationships/customXml" Target="../ink/ink5920.xml"/><Relationship Id="rId198" Type="http://schemas.openxmlformats.org/officeDocument/2006/relationships/customXml" Target="../ink/ink5931.xml"/><Relationship Id="rId202" Type="http://schemas.openxmlformats.org/officeDocument/2006/relationships/customXml" Target="../ink/ink5933.xml"/><Relationship Id="rId223" Type="http://schemas.openxmlformats.org/officeDocument/2006/relationships/customXml" Target="../ink/ink5944.xml"/><Relationship Id="rId244" Type="http://schemas.openxmlformats.org/officeDocument/2006/relationships/image" Target="../media/image5834.png"/><Relationship Id="rId18" Type="http://schemas.openxmlformats.org/officeDocument/2006/relationships/customXml" Target="../ink/ink5840.xml"/><Relationship Id="rId39" Type="http://schemas.openxmlformats.org/officeDocument/2006/relationships/image" Target="../media/image5733.png"/><Relationship Id="rId265" Type="http://schemas.openxmlformats.org/officeDocument/2006/relationships/customXml" Target="../ink/ink5965.xml"/><Relationship Id="rId286" Type="http://schemas.openxmlformats.org/officeDocument/2006/relationships/image" Target="../media/image5855.png"/><Relationship Id="rId50" Type="http://schemas.openxmlformats.org/officeDocument/2006/relationships/customXml" Target="../ink/ink5856.xml"/><Relationship Id="rId104" Type="http://schemas.openxmlformats.org/officeDocument/2006/relationships/image" Target="../media/image5765.png"/><Relationship Id="rId125" Type="http://schemas.openxmlformats.org/officeDocument/2006/relationships/customXml" Target="../ink/ink5894.xml"/><Relationship Id="rId146" Type="http://schemas.openxmlformats.org/officeDocument/2006/relationships/image" Target="../media/image5786.png"/><Relationship Id="rId167" Type="http://schemas.openxmlformats.org/officeDocument/2006/relationships/customXml" Target="../ink/ink5915.xml"/><Relationship Id="rId188" Type="http://schemas.openxmlformats.org/officeDocument/2006/relationships/customXml" Target="../ink/ink5926.xml"/><Relationship Id="rId71" Type="http://schemas.openxmlformats.org/officeDocument/2006/relationships/image" Target="../media/image5749.png"/><Relationship Id="rId92" Type="http://schemas.openxmlformats.org/officeDocument/2006/relationships/image" Target="../media/image5759.png"/><Relationship Id="rId213" Type="http://schemas.openxmlformats.org/officeDocument/2006/relationships/image" Target="../media/image5819.png"/><Relationship Id="rId234" Type="http://schemas.openxmlformats.org/officeDocument/2006/relationships/image" Target="../media/image5829.png"/><Relationship Id="rId2" Type="http://schemas.openxmlformats.org/officeDocument/2006/relationships/customXml" Target="../ink/ink5832.xml"/><Relationship Id="rId29" Type="http://schemas.openxmlformats.org/officeDocument/2006/relationships/image" Target="../media/image5728.png"/><Relationship Id="rId255" Type="http://schemas.openxmlformats.org/officeDocument/2006/relationships/customXml" Target="../ink/ink5960.xml"/><Relationship Id="rId276" Type="http://schemas.openxmlformats.org/officeDocument/2006/relationships/image" Target="../media/image5850.png"/><Relationship Id="rId297" Type="http://schemas.openxmlformats.org/officeDocument/2006/relationships/customXml" Target="../ink/ink5981.xml"/><Relationship Id="rId40" Type="http://schemas.openxmlformats.org/officeDocument/2006/relationships/customXml" Target="../ink/ink5851.xml"/><Relationship Id="rId115" Type="http://schemas.openxmlformats.org/officeDocument/2006/relationships/customXml" Target="../ink/ink5889.xml"/><Relationship Id="rId136" Type="http://schemas.openxmlformats.org/officeDocument/2006/relationships/image" Target="../media/image5781.png"/><Relationship Id="rId157" Type="http://schemas.openxmlformats.org/officeDocument/2006/relationships/customXml" Target="../ink/ink5910.xml"/><Relationship Id="rId178" Type="http://schemas.openxmlformats.org/officeDocument/2006/relationships/customXml" Target="../ink/ink5921.xml"/><Relationship Id="rId61" Type="http://schemas.openxmlformats.org/officeDocument/2006/relationships/image" Target="../media/image5744.png"/><Relationship Id="rId82" Type="http://schemas.openxmlformats.org/officeDocument/2006/relationships/image" Target="../media/image5754.png"/><Relationship Id="rId199" Type="http://schemas.openxmlformats.org/officeDocument/2006/relationships/image" Target="../media/image5812.png"/><Relationship Id="rId203" Type="http://schemas.openxmlformats.org/officeDocument/2006/relationships/image" Target="../media/image5814.png"/><Relationship Id="rId19" Type="http://schemas.openxmlformats.org/officeDocument/2006/relationships/image" Target="../media/image5723.png"/><Relationship Id="rId224" Type="http://schemas.openxmlformats.org/officeDocument/2006/relationships/image" Target="../media/image5824.png"/><Relationship Id="rId245" Type="http://schemas.openxmlformats.org/officeDocument/2006/relationships/customXml" Target="../ink/ink5955.xml"/><Relationship Id="rId266" Type="http://schemas.openxmlformats.org/officeDocument/2006/relationships/image" Target="../media/image5845.png"/><Relationship Id="rId287" Type="http://schemas.openxmlformats.org/officeDocument/2006/relationships/customXml" Target="../ink/ink5976.xml"/><Relationship Id="rId30" Type="http://schemas.openxmlformats.org/officeDocument/2006/relationships/customXml" Target="../ink/ink5846.xml"/><Relationship Id="rId105" Type="http://schemas.openxmlformats.org/officeDocument/2006/relationships/customXml" Target="../ink/ink5884.xml"/><Relationship Id="rId126" Type="http://schemas.openxmlformats.org/officeDocument/2006/relationships/image" Target="../media/image5776.png"/><Relationship Id="rId147" Type="http://schemas.openxmlformats.org/officeDocument/2006/relationships/customXml" Target="../ink/ink5905.xml"/><Relationship Id="rId168" Type="http://schemas.openxmlformats.org/officeDocument/2006/relationships/image" Target="../media/image5797.png"/><Relationship Id="rId51" Type="http://schemas.openxmlformats.org/officeDocument/2006/relationships/image" Target="../media/image5739.png"/><Relationship Id="rId72" Type="http://schemas.openxmlformats.org/officeDocument/2006/relationships/customXml" Target="../ink/ink5867.xml"/><Relationship Id="rId93" Type="http://schemas.openxmlformats.org/officeDocument/2006/relationships/customXml" Target="../ink/ink5878.xml"/><Relationship Id="rId189" Type="http://schemas.openxmlformats.org/officeDocument/2006/relationships/image" Target="../media/image5807.png"/><Relationship Id="rId3" Type="http://schemas.openxmlformats.org/officeDocument/2006/relationships/image" Target="../media/image5715.png"/><Relationship Id="rId214" Type="http://schemas.openxmlformats.org/officeDocument/2006/relationships/customXml" Target="../ink/ink5939.xml"/><Relationship Id="rId235" Type="http://schemas.openxmlformats.org/officeDocument/2006/relationships/customXml" Target="../ink/ink5950.xml"/><Relationship Id="rId256" Type="http://schemas.openxmlformats.org/officeDocument/2006/relationships/image" Target="../media/image5840.png"/><Relationship Id="rId277" Type="http://schemas.openxmlformats.org/officeDocument/2006/relationships/customXml" Target="../ink/ink5971.xml"/><Relationship Id="rId298" Type="http://schemas.openxmlformats.org/officeDocument/2006/relationships/image" Target="../media/image5861.png"/><Relationship Id="rId116" Type="http://schemas.openxmlformats.org/officeDocument/2006/relationships/image" Target="../media/image5771.png"/><Relationship Id="rId137" Type="http://schemas.openxmlformats.org/officeDocument/2006/relationships/customXml" Target="../ink/ink5900.xml"/><Relationship Id="rId158" Type="http://schemas.openxmlformats.org/officeDocument/2006/relationships/image" Target="../media/image5792.png"/><Relationship Id="rId20" Type="http://schemas.openxmlformats.org/officeDocument/2006/relationships/customXml" Target="../ink/ink5841.xml"/><Relationship Id="rId41" Type="http://schemas.openxmlformats.org/officeDocument/2006/relationships/image" Target="../media/image5734.png"/><Relationship Id="rId62" Type="http://schemas.openxmlformats.org/officeDocument/2006/relationships/customXml" Target="../ink/ink5862.xml"/><Relationship Id="rId83" Type="http://schemas.openxmlformats.org/officeDocument/2006/relationships/customXml" Target="../ink/ink5873.xml"/><Relationship Id="rId179" Type="http://schemas.openxmlformats.org/officeDocument/2006/relationships/image" Target="../media/image5802.png"/><Relationship Id="rId190" Type="http://schemas.openxmlformats.org/officeDocument/2006/relationships/customXml" Target="../ink/ink5927.xml"/><Relationship Id="rId204" Type="http://schemas.openxmlformats.org/officeDocument/2006/relationships/customXml" Target="../ink/ink5934.xml"/><Relationship Id="rId225" Type="http://schemas.openxmlformats.org/officeDocument/2006/relationships/customXml" Target="../ink/ink5945.xml"/><Relationship Id="rId246" Type="http://schemas.openxmlformats.org/officeDocument/2006/relationships/image" Target="../media/image5835.png"/><Relationship Id="rId267" Type="http://schemas.openxmlformats.org/officeDocument/2006/relationships/customXml" Target="../ink/ink5966.xml"/><Relationship Id="rId288" Type="http://schemas.openxmlformats.org/officeDocument/2006/relationships/image" Target="../media/image5856.png"/><Relationship Id="rId106" Type="http://schemas.openxmlformats.org/officeDocument/2006/relationships/image" Target="../media/image5766.png"/><Relationship Id="rId127" Type="http://schemas.openxmlformats.org/officeDocument/2006/relationships/customXml" Target="../ink/ink5895.xml"/><Relationship Id="rId10" Type="http://schemas.openxmlformats.org/officeDocument/2006/relationships/customXml" Target="../ink/ink5836.xml"/><Relationship Id="rId31" Type="http://schemas.openxmlformats.org/officeDocument/2006/relationships/image" Target="../media/image5729.png"/><Relationship Id="rId52" Type="http://schemas.openxmlformats.org/officeDocument/2006/relationships/customXml" Target="../ink/ink5857.xml"/><Relationship Id="rId73" Type="http://schemas.openxmlformats.org/officeDocument/2006/relationships/image" Target="../media/image5750.png"/><Relationship Id="rId94" Type="http://schemas.openxmlformats.org/officeDocument/2006/relationships/image" Target="../media/image5760.png"/><Relationship Id="rId148" Type="http://schemas.openxmlformats.org/officeDocument/2006/relationships/image" Target="../media/image5787.png"/><Relationship Id="rId169" Type="http://schemas.openxmlformats.org/officeDocument/2006/relationships/customXml" Target="../ink/ink5916.xml"/><Relationship Id="rId4" Type="http://schemas.openxmlformats.org/officeDocument/2006/relationships/customXml" Target="../ink/ink5833.xml"/><Relationship Id="rId180" Type="http://schemas.openxmlformats.org/officeDocument/2006/relationships/customXml" Target="../ink/ink5922.xml"/><Relationship Id="rId215" Type="http://schemas.openxmlformats.org/officeDocument/2006/relationships/image" Target="../media/image5820.png"/><Relationship Id="rId236" Type="http://schemas.openxmlformats.org/officeDocument/2006/relationships/image" Target="../media/image5830.png"/><Relationship Id="rId257" Type="http://schemas.openxmlformats.org/officeDocument/2006/relationships/customXml" Target="../ink/ink5961.xml"/><Relationship Id="rId278" Type="http://schemas.openxmlformats.org/officeDocument/2006/relationships/image" Target="../media/image5851.png"/><Relationship Id="rId42" Type="http://schemas.openxmlformats.org/officeDocument/2006/relationships/customXml" Target="../ink/ink5852.xml"/><Relationship Id="rId84" Type="http://schemas.openxmlformats.org/officeDocument/2006/relationships/image" Target="../media/image5755.png"/><Relationship Id="rId138" Type="http://schemas.openxmlformats.org/officeDocument/2006/relationships/image" Target="../media/image5782.png"/><Relationship Id="rId191" Type="http://schemas.openxmlformats.org/officeDocument/2006/relationships/image" Target="../media/image5808.png"/><Relationship Id="rId205" Type="http://schemas.openxmlformats.org/officeDocument/2006/relationships/image" Target="../media/image5815.png"/><Relationship Id="rId247" Type="http://schemas.openxmlformats.org/officeDocument/2006/relationships/customXml" Target="../ink/ink5956.xml"/><Relationship Id="rId107" Type="http://schemas.openxmlformats.org/officeDocument/2006/relationships/customXml" Target="../ink/ink5885.xml"/><Relationship Id="rId289" Type="http://schemas.openxmlformats.org/officeDocument/2006/relationships/customXml" Target="../ink/ink5977.xml"/><Relationship Id="rId11" Type="http://schemas.openxmlformats.org/officeDocument/2006/relationships/image" Target="../media/image5719.png"/><Relationship Id="rId53" Type="http://schemas.openxmlformats.org/officeDocument/2006/relationships/image" Target="../media/image5740.png"/><Relationship Id="rId149" Type="http://schemas.openxmlformats.org/officeDocument/2006/relationships/customXml" Target="../ink/ink5906.xml"/><Relationship Id="rId95" Type="http://schemas.openxmlformats.org/officeDocument/2006/relationships/customXml" Target="../ink/ink5879.xml"/><Relationship Id="rId160" Type="http://schemas.openxmlformats.org/officeDocument/2006/relationships/image" Target="../media/image5793.png"/><Relationship Id="rId216" Type="http://schemas.openxmlformats.org/officeDocument/2006/relationships/customXml" Target="../ink/ink5940.xml"/><Relationship Id="rId258" Type="http://schemas.openxmlformats.org/officeDocument/2006/relationships/image" Target="../media/image5841.png"/><Relationship Id="rId22" Type="http://schemas.openxmlformats.org/officeDocument/2006/relationships/customXml" Target="../ink/ink5842.xml"/><Relationship Id="rId64" Type="http://schemas.openxmlformats.org/officeDocument/2006/relationships/customXml" Target="../ink/ink5863.xml"/><Relationship Id="rId118" Type="http://schemas.openxmlformats.org/officeDocument/2006/relationships/image" Target="../media/image5772.png"/><Relationship Id="rId171" Type="http://schemas.openxmlformats.org/officeDocument/2006/relationships/customXml" Target="../ink/ink5917.xml"/><Relationship Id="rId227" Type="http://schemas.openxmlformats.org/officeDocument/2006/relationships/customXml" Target="../ink/ink5946.xml"/><Relationship Id="rId269" Type="http://schemas.openxmlformats.org/officeDocument/2006/relationships/customXml" Target="../ink/ink5967.xml"/><Relationship Id="rId33" Type="http://schemas.openxmlformats.org/officeDocument/2006/relationships/image" Target="../media/image5730.png"/><Relationship Id="rId129" Type="http://schemas.openxmlformats.org/officeDocument/2006/relationships/customXml" Target="../ink/ink5896.xml"/><Relationship Id="rId280" Type="http://schemas.openxmlformats.org/officeDocument/2006/relationships/image" Target="../media/image5852.png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919.png"/><Relationship Id="rId21" Type="http://schemas.openxmlformats.org/officeDocument/2006/relationships/image" Target="../media/image5872.png"/><Relationship Id="rId324" Type="http://schemas.openxmlformats.org/officeDocument/2006/relationships/customXml" Target="../ink/ink6144.xml"/><Relationship Id="rId531" Type="http://schemas.openxmlformats.org/officeDocument/2006/relationships/image" Target="../media/image6125.png"/><Relationship Id="rId170" Type="http://schemas.openxmlformats.org/officeDocument/2006/relationships/customXml" Target="../ink/ink6067.xml"/><Relationship Id="rId268" Type="http://schemas.openxmlformats.org/officeDocument/2006/relationships/customXml" Target="../ink/ink6116.xml"/><Relationship Id="rId475" Type="http://schemas.openxmlformats.org/officeDocument/2006/relationships/customXml" Target="../ink/ink6220.xml"/><Relationship Id="rId32" Type="http://schemas.openxmlformats.org/officeDocument/2006/relationships/customXml" Target="../ink/ink5998.xml"/><Relationship Id="rId128" Type="http://schemas.openxmlformats.org/officeDocument/2006/relationships/customXml" Target="../ink/ink6046.xml"/><Relationship Id="rId335" Type="http://schemas.openxmlformats.org/officeDocument/2006/relationships/image" Target="../media/image6028.png"/><Relationship Id="rId542" Type="http://schemas.openxmlformats.org/officeDocument/2006/relationships/customXml" Target="../ink/ink6254.xml"/><Relationship Id="rId181" Type="http://schemas.openxmlformats.org/officeDocument/2006/relationships/image" Target="../media/image5951.png"/><Relationship Id="rId402" Type="http://schemas.openxmlformats.org/officeDocument/2006/relationships/image" Target="../media/image6061.png"/><Relationship Id="rId279" Type="http://schemas.openxmlformats.org/officeDocument/2006/relationships/image" Target="../media/image6000.png"/><Relationship Id="rId486" Type="http://schemas.openxmlformats.org/officeDocument/2006/relationships/customXml" Target="../ink/ink6226.xml"/><Relationship Id="rId43" Type="http://schemas.openxmlformats.org/officeDocument/2006/relationships/image" Target="../media/image5882.png"/><Relationship Id="rId139" Type="http://schemas.openxmlformats.org/officeDocument/2006/relationships/image" Target="../media/image5930.png"/><Relationship Id="rId346" Type="http://schemas.openxmlformats.org/officeDocument/2006/relationships/customXml" Target="../ink/ink6155.xml"/><Relationship Id="rId553" Type="http://schemas.openxmlformats.org/officeDocument/2006/relationships/image" Target="../media/image6136.png"/><Relationship Id="rId192" Type="http://schemas.openxmlformats.org/officeDocument/2006/relationships/customXml" Target="../ink/ink6078.xml"/><Relationship Id="rId206" Type="http://schemas.openxmlformats.org/officeDocument/2006/relationships/customXml" Target="../ink/ink6085.xml"/><Relationship Id="rId413" Type="http://schemas.openxmlformats.org/officeDocument/2006/relationships/customXml" Target="../ink/ink6189.xml"/><Relationship Id="rId497" Type="http://schemas.openxmlformats.org/officeDocument/2006/relationships/image" Target="../media/image6108.png"/><Relationship Id="rId357" Type="http://schemas.openxmlformats.org/officeDocument/2006/relationships/image" Target="../media/image6039.png"/><Relationship Id="rId54" Type="http://schemas.openxmlformats.org/officeDocument/2006/relationships/customXml" Target="../ink/ink6009.xml"/><Relationship Id="rId217" Type="http://schemas.openxmlformats.org/officeDocument/2006/relationships/image" Target="../media/image5969.png"/><Relationship Id="rId564" Type="http://schemas.openxmlformats.org/officeDocument/2006/relationships/customXml" Target="../ink/ink6265.xml"/><Relationship Id="rId424" Type="http://schemas.openxmlformats.org/officeDocument/2006/relationships/image" Target="../media/image6072.png"/><Relationship Id="rId270" Type="http://schemas.openxmlformats.org/officeDocument/2006/relationships/customXml" Target="../ink/ink6117.xml"/><Relationship Id="rId65" Type="http://schemas.openxmlformats.org/officeDocument/2006/relationships/image" Target="../media/image5893.png"/><Relationship Id="rId130" Type="http://schemas.openxmlformats.org/officeDocument/2006/relationships/customXml" Target="../ink/ink6047.xml"/><Relationship Id="rId368" Type="http://schemas.openxmlformats.org/officeDocument/2006/relationships/customXml" Target="../ink/ink6166.xml"/><Relationship Id="rId575" Type="http://schemas.openxmlformats.org/officeDocument/2006/relationships/image" Target="../media/image6147.png"/><Relationship Id="rId228" Type="http://schemas.openxmlformats.org/officeDocument/2006/relationships/customXml" Target="../ink/ink6096.xml"/><Relationship Id="rId435" Type="http://schemas.openxmlformats.org/officeDocument/2006/relationships/customXml" Target="../ink/ink6200.xml"/><Relationship Id="rId281" Type="http://schemas.openxmlformats.org/officeDocument/2006/relationships/image" Target="../media/image6001.png"/><Relationship Id="rId502" Type="http://schemas.openxmlformats.org/officeDocument/2006/relationships/customXml" Target="../ink/ink6234.xml"/><Relationship Id="rId76" Type="http://schemas.openxmlformats.org/officeDocument/2006/relationships/customXml" Target="../ink/ink6020.xml"/><Relationship Id="rId141" Type="http://schemas.openxmlformats.org/officeDocument/2006/relationships/image" Target="../media/image5931.png"/><Relationship Id="rId379" Type="http://schemas.openxmlformats.org/officeDocument/2006/relationships/image" Target="../media/image6050.png"/><Relationship Id="rId586" Type="http://schemas.openxmlformats.org/officeDocument/2006/relationships/customXml" Target="../ink/ink6276.xml"/><Relationship Id="rId7" Type="http://schemas.openxmlformats.org/officeDocument/2006/relationships/image" Target="../media/image5865.png"/><Relationship Id="rId239" Type="http://schemas.openxmlformats.org/officeDocument/2006/relationships/image" Target="../media/image5980.png"/><Relationship Id="rId446" Type="http://schemas.openxmlformats.org/officeDocument/2006/relationships/image" Target="../media/image6083.png"/><Relationship Id="rId292" Type="http://schemas.openxmlformats.org/officeDocument/2006/relationships/customXml" Target="../ink/ink6128.xml"/><Relationship Id="rId306" Type="http://schemas.openxmlformats.org/officeDocument/2006/relationships/customXml" Target="../ink/ink6135.xml"/><Relationship Id="rId87" Type="http://schemas.openxmlformats.org/officeDocument/2006/relationships/image" Target="../media/image5904.png"/><Relationship Id="rId513" Type="http://schemas.openxmlformats.org/officeDocument/2006/relationships/image" Target="../media/image6116.png"/><Relationship Id="rId597" Type="http://schemas.openxmlformats.org/officeDocument/2006/relationships/image" Target="../media/image6158.png"/><Relationship Id="rId152" Type="http://schemas.openxmlformats.org/officeDocument/2006/relationships/customXml" Target="../ink/ink6058.xml"/><Relationship Id="rId457" Type="http://schemas.openxmlformats.org/officeDocument/2006/relationships/customXml" Target="../ink/ink6211.xml"/><Relationship Id="rId14" Type="http://schemas.openxmlformats.org/officeDocument/2006/relationships/customXml" Target="../ink/ink5989.xml"/><Relationship Id="rId317" Type="http://schemas.openxmlformats.org/officeDocument/2006/relationships/image" Target="../media/image6019.png"/><Relationship Id="rId524" Type="http://schemas.openxmlformats.org/officeDocument/2006/relationships/customXml" Target="../ink/ink6245.xml"/><Relationship Id="rId98" Type="http://schemas.openxmlformats.org/officeDocument/2006/relationships/customXml" Target="../ink/ink6031.xml"/><Relationship Id="rId163" Type="http://schemas.openxmlformats.org/officeDocument/2006/relationships/image" Target="../media/image5942.png"/><Relationship Id="rId370" Type="http://schemas.openxmlformats.org/officeDocument/2006/relationships/customXml" Target="../ink/ink6167.xml"/><Relationship Id="rId230" Type="http://schemas.openxmlformats.org/officeDocument/2006/relationships/customXml" Target="../ink/ink6097.xml"/><Relationship Id="rId468" Type="http://schemas.openxmlformats.org/officeDocument/2006/relationships/image" Target="../media/image6094.png"/><Relationship Id="rId25" Type="http://schemas.openxmlformats.org/officeDocument/2006/relationships/image" Target="../media/image5874.png"/><Relationship Id="rId67" Type="http://schemas.openxmlformats.org/officeDocument/2006/relationships/image" Target="../media/image5894.png"/><Relationship Id="rId272" Type="http://schemas.openxmlformats.org/officeDocument/2006/relationships/customXml" Target="../ink/ink6118.xml"/><Relationship Id="rId328" Type="http://schemas.openxmlformats.org/officeDocument/2006/relationships/customXml" Target="../ink/ink6146.xml"/><Relationship Id="rId535" Type="http://schemas.openxmlformats.org/officeDocument/2006/relationships/image" Target="../media/image6127.png"/><Relationship Id="rId577" Type="http://schemas.openxmlformats.org/officeDocument/2006/relationships/image" Target="../media/image6148.png"/><Relationship Id="rId132" Type="http://schemas.openxmlformats.org/officeDocument/2006/relationships/customXml" Target="../ink/ink6048.xml"/><Relationship Id="rId174" Type="http://schemas.openxmlformats.org/officeDocument/2006/relationships/customXml" Target="../ink/ink6069.xml"/><Relationship Id="rId381" Type="http://schemas.openxmlformats.org/officeDocument/2006/relationships/image" Target="../media/image6051.png"/><Relationship Id="rId602" Type="http://schemas.openxmlformats.org/officeDocument/2006/relationships/customXml" Target="../ink/ink6284.xml"/><Relationship Id="rId241" Type="http://schemas.openxmlformats.org/officeDocument/2006/relationships/image" Target="../media/image5981.png"/><Relationship Id="rId437" Type="http://schemas.openxmlformats.org/officeDocument/2006/relationships/customXml" Target="../ink/ink6201.xml"/><Relationship Id="rId479" Type="http://schemas.openxmlformats.org/officeDocument/2006/relationships/image" Target="../media/image6099.png"/><Relationship Id="rId36" Type="http://schemas.openxmlformats.org/officeDocument/2006/relationships/customXml" Target="../ink/ink6000.xml"/><Relationship Id="rId283" Type="http://schemas.openxmlformats.org/officeDocument/2006/relationships/image" Target="../media/image6002.png"/><Relationship Id="rId339" Type="http://schemas.openxmlformats.org/officeDocument/2006/relationships/image" Target="../media/image6030.png"/><Relationship Id="rId490" Type="http://schemas.openxmlformats.org/officeDocument/2006/relationships/customXml" Target="../ink/ink6228.xml"/><Relationship Id="rId504" Type="http://schemas.openxmlformats.org/officeDocument/2006/relationships/customXml" Target="../ink/ink6235.xml"/><Relationship Id="rId546" Type="http://schemas.openxmlformats.org/officeDocument/2006/relationships/customXml" Target="../ink/ink6256.xml"/><Relationship Id="rId78" Type="http://schemas.openxmlformats.org/officeDocument/2006/relationships/customXml" Target="../ink/ink6021.xml"/><Relationship Id="rId101" Type="http://schemas.openxmlformats.org/officeDocument/2006/relationships/image" Target="../media/image5911.png"/><Relationship Id="rId143" Type="http://schemas.openxmlformats.org/officeDocument/2006/relationships/image" Target="../media/image5932.png"/><Relationship Id="rId185" Type="http://schemas.openxmlformats.org/officeDocument/2006/relationships/image" Target="../media/image5953.png"/><Relationship Id="rId350" Type="http://schemas.openxmlformats.org/officeDocument/2006/relationships/customXml" Target="../ink/ink6157.xml"/><Relationship Id="rId406" Type="http://schemas.openxmlformats.org/officeDocument/2006/relationships/image" Target="../media/image6063.png"/><Relationship Id="rId588" Type="http://schemas.openxmlformats.org/officeDocument/2006/relationships/customXml" Target="../ink/ink6277.xml"/><Relationship Id="rId9" Type="http://schemas.openxmlformats.org/officeDocument/2006/relationships/image" Target="../media/image5866.png"/><Relationship Id="rId210" Type="http://schemas.openxmlformats.org/officeDocument/2006/relationships/customXml" Target="../ink/ink6087.xml"/><Relationship Id="rId392" Type="http://schemas.openxmlformats.org/officeDocument/2006/relationships/image" Target="../media/image6056.png"/><Relationship Id="rId448" Type="http://schemas.openxmlformats.org/officeDocument/2006/relationships/image" Target="../media/image6084.png"/><Relationship Id="rId613" Type="http://schemas.openxmlformats.org/officeDocument/2006/relationships/image" Target="../media/image6166.png"/><Relationship Id="rId252" Type="http://schemas.openxmlformats.org/officeDocument/2006/relationships/customXml" Target="../ink/ink6108.xml"/><Relationship Id="rId294" Type="http://schemas.openxmlformats.org/officeDocument/2006/relationships/customXml" Target="../ink/ink6129.xml"/><Relationship Id="rId308" Type="http://schemas.openxmlformats.org/officeDocument/2006/relationships/customXml" Target="../ink/ink6136.xml"/><Relationship Id="rId515" Type="http://schemas.openxmlformats.org/officeDocument/2006/relationships/image" Target="../media/image6117.png"/><Relationship Id="rId47" Type="http://schemas.openxmlformats.org/officeDocument/2006/relationships/image" Target="../media/image5884.png"/><Relationship Id="rId89" Type="http://schemas.openxmlformats.org/officeDocument/2006/relationships/image" Target="../media/image5905.png"/><Relationship Id="rId112" Type="http://schemas.openxmlformats.org/officeDocument/2006/relationships/customXml" Target="../ink/ink6038.xml"/><Relationship Id="rId154" Type="http://schemas.openxmlformats.org/officeDocument/2006/relationships/customXml" Target="../ink/ink6059.xml"/><Relationship Id="rId361" Type="http://schemas.openxmlformats.org/officeDocument/2006/relationships/image" Target="../media/image6041.png"/><Relationship Id="rId557" Type="http://schemas.openxmlformats.org/officeDocument/2006/relationships/image" Target="../media/image6138.png"/><Relationship Id="rId599" Type="http://schemas.openxmlformats.org/officeDocument/2006/relationships/image" Target="../media/image6159.png"/><Relationship Id="rId196" Type="http://schemas.openxmlformats.org/officeDocument/2006/relationships/customXml" Target="../ink/ink6080.xml"/><Relationship Id="rId417" Type="http://schemas.openxmlformats.org/officeDocument/2006/relationships/customXml" Target="../ink/ink6191.xml"/><Relationship Id="rId459" Type="http://schemas.openxmlformats.org/officeDocument/2006/relationships/customXml" Target="../ink/ink6212.xml"/><Relationship Id="rId16" Type="http://schemas.openxmlformats.org/officeDocument/2006/relationships/customXml" Target="../ink/ink5990.xml"/><Relationship Id="rId221" Type="http://schemas.openxmlformats.org/officeDocument/2006/relationships/image" Target="../media/image5971.png"/><Relationship Id="rId263" Type="http://schemas.openxmlformats.org/officeDocument/2006/relationships/image" Target="../media/image5992.png"/><Relationship Id="rId319" Type="http://schemas.openxmlformats.org/officeDocument/2006/relationships/image" Target="../media/image6020.png"/><Relationship Id="rId470" Type="http://schemas.openxmlformats.org/officeDocument/2006/relationships/image" Target="../media/image6095.png"/><Relationship Id="rId526" Type="http://schemas.openxmlformats.org/officeDocument/2006/relationships/customXml" Target="../ink/ink6246.xml"/><Relationship Id="rId58" Type="http://schemas.openxmlformats.org/officeDocument/2006/relationships/customXml" Target="../ink/ink6011.xml"/><Relationship Id="rId123" Type="http://schemas.openxmlformats.org/officeDocument/2006/relationships/image" Target="../media/image5922.png"/><Relationship Id="rId330" Type="http://schemas.openxmlformats.org/officeDocument/2006/relationships/customXml" Target="../ink/ink6147.xml"/><Relationship Id="rId568" Type="http://schemas.openxmlformats.org/officeDocument/2006/relationships/customXml" Target="../ink/ink6267.xml"/><Relationship Id="rId165" Type="http://schemas.openxmlformats.org/officeDocument/2006/relationships/image" Target="../media/image5943.png"/><Relationship Id="rId372" Type="http://schemas.openxmlformats.org/officeDocument/2006/relationships/customXml" Target="../ink/ink6168.xml"/><Relationship Id="rId428" Type="http://schemas.openxmlformats.org/officeDocument/2006/relationships/image" Target="../media/image6074.png"/><Relationship Id="rId232" Type="http://schemas.openxmlformats.org/officeDocument/2006/relationships/customXml" Target="../ink/ink6098.xml"/><Relationship Id="rId274" Type="http://schemas.openxmlformats.org/officeDocument/2006/relationships/customXml" Target="../ink/ink6119.xml"/><Relationship Id="rId481" Type="http://schemas.openxmlformats.org/officeDocument/2006/relationships/image" Target="../media/image6100.png"/><Relationship Id="rId27" Type="http://schemas.openxmlformats.org/officeDocument/2006/relationships/image" Target="../media/image5725.png"/><Relationship Id="rId69" Type="http://schemas.openxmlformats.org/officeDocument/2006/relationships/image" Target="../media/image5895.png"/><Relationship Id="rId134" Type="http://schemas.openxmlformats.org/officeDocument/2006/relationships/customXml" Target="../ink/ink6049.xml"/><Relationship Id="rId537" Type="http://schemas.openxmlformats.org/officeDocument/2006/relationships/image" Target="../media/image6128.png"/><Relationship Id="rId579" Type="http://schemas.openxmlformats.org/officeDocument/2006/relationships/image" Target="../media/image6149.png"/><Relationship Id="rId80" Type="http://schemas.openxmlformats.org/officeDocument/2006/relationships/customXml" Target="../ink/ink6022.xml"/><Relationship Id="rId176" Type="http://schemas.openxmlformats.org/officeDocument/2006/relationships/customXml" Target="../ink/ink6070.xml"/><Relationship Id="rId341" Type="http://schemas.openxmlformats.org/officeDocument/2006/relationships/image" Target="../media/image6031.png"/><Relationship Id="rId383" Type="http://schemas.openxmlformats.org/officeDocument/2006/relationships/image" Target="../media/image6052.png"/><Relationship Id="rId439" Type="http://schemas.openxmlformats.org/officeDocument/2006/relationships/customXml" Target="../ink/ink6202.xml"/><Relationship Id="rId590" Type="http://schemas.openxmlformats.org/officeDocument/2006/relationships/customXml" Target="../ink/ink6278.xml"/><Relationship Id="rId604" Type="http://schemas.openxmlformats.org/officeDocument/2006/relationships/customXml" Target="../ink/ink6285.xml"/><Relationship Id="rId201" Type="http://schemas.openxmlformats.org/officeDocument/2006/relationships/image" Target="../media/image5961.png"/><Relationship Id="rId243" Type="http://schemas.openxmlformats.org/officeDocument/2006/relationships/image" Target="../media/image5982.png"/><Relationship Id="rId285" Type="http://schemas.openxmlformats.org/officeDocument/2006/relationships/image" Target="../media/image6003.png"/><Relationship Id="rId450" Type="http://schemas.openxmlformats.org/officeDocument/2006/relationships/image" Target="../media/image6085.png"/><Relationship Id="rId506" Type="http://schemas.openxmlformats.org/officeDocument/2006/relationships/customXml" Target="../ink/ink6236.xml"/><Relationship Id="rId38" Type="http://schemas.openxmlformats.org/officeDocument/2006/relationships/customXml" Target="../ink/ink6001.xml"/><Relationship Id="rId103" Type="http://schemas.openxmlformats.org/officeDocument/2006/relationships/image" Target="../media/image5912.png"/><Relationship Id="rId310" Type="http://schemas.openxmlformats.org/officeDocument/2006/relationships/customXml" Target="../ink/ink6137.xml"/><Relationship Id="rId492" Type="http://schemas.openxmlformats.org/officeDocument/2006/relationships/customXml" Target="../ink/ink6229.xml"/><Relationship Id="rId548" Type="http://schemas.openxmlformats.org/officeDocument/2006/relationships/customXml" Target="../ink/ink6257.xml"/><Relationship Id="rId91" Type="http://schemas.openxmlformats.org/officeDocument/2006/relationships/image" Target="../media/image5906.png"/><Relationship Id="rId145" Type="http://schemas.openxmlformats.org/officeDocument/2006/relationships/image" Target="../media/image5933.png"/><Relationship Id="rId187" Type="http://schemas.openxmlformats.org/officeDocument/2006/relationships/image" Target="../media/image5954.png"/><Relationship Id="rId352" Type="http://schemas.openxmlformats.org/officeDocument/2006/relationships/customXml" Target="../ink/ink6158.xml"/><Relationship Id="rId394" Type="http://schemas.openxmlformats.org/officeDocument/2006/relationships/image" Target="../media/image6057.png"/><Relationship Id="rId408" Type="http://schemas.openxmlformats.org/officeDocument/2006/relationships/image" Target="../media/image6064.png"/><Relationship Id="rId212" Type="http://schemas.openxmlformats.org/officeDocument/2006/relationships/customXml" Target="../ink/ink6088.xml"/><Relationship Id="rId254" Type="http://schemas.openxmlformats.org/officeDocument/2006/relationships/customXml" Target="../ink/ink6109.xml"/><Relationship Id="rId49" Type="http://schemas.openxmlformats.org/officeDocument/2006/relationships/image" Target="../media/image5885.png"/><Relationship Id="rId114" Type="http://schemas.openxmlformats.org/officeDocument/2006/relationships/customXml" Target="../ink/ink6039.xml"/><Relationship Id="rId296" Type="http://schemas.openxmlformats.org/officeDocument/2006/relationships/customXml" Target="../ink/ink6130.xml"/><Relationship Id="rId461" Type="http://schemas.openxmlformats.org/officeDocument/2006/relationships/customXml" Target="../ink/ink6213.xml"/><Relationship Id="rId517" Type="http://schemas.openxmlformats.org/officeDocument/2006/relationships/image" Target="../media/image6118.png"/><Relationship Id="rId559" Type="http://schemas.openxmlformats.org/officeDocument/2006/relationships/image" Target="../media/image6139.png"/><Relationship Id="rId60" Type="http://schemas.openxmlformats.org/officeDocument/2006/relationships/customXml" Target="../ink/ink6012.xml"/><Relationship Id="rId156" Type="http://schemas.openxmlformats.org/officeDocument/2006/relationships/customXml" Target="../ink/ink6060.xml"/><Relationship Id="rId198" Type="http://schemas.openxmlformats.org/officeDocument/2006/relationships/customXml" Target="../ink/ink6081.xml"/><Relationship Id="rId321" Type="http://schemas.openxmlformats.org/officeDocument/2006/relationships/image" Target="../media/image6021.png"/><Relationship Id="rId363" Type="http://schemas.openxmlformats.org/officeDocument/2006/relationships/image" Target="../media/image6042.png"/><Relationship Id="rId419" Type="http://schemas.openxmlformats.org/officeDocument/2006/relationships/customXml" Target="../ink/ink6192.xml"/><Relationship Id="rId570" Type="http://schemas.openxmlformats.org/officeDocument/2006/relationships/customXml" Target="../ink/ink6268.xml"/><Relationship Id="rId223" Type="http://schemas.openxmlformats.org/officeDocument/2006/relationships/image" Target="../media/image5972.png"/><Relationship Id="rId430" Type="http://schemas.openxmlformats.org/officeDocument/2006/relationships/image" Target="../media/image6075.png"/><Relationship Id="rId18" Type="http://schemas.openxmlformats.org/officeDocument/2006/relationships/customXml" Target="../ink/ink5991.xml"/><Relationship Id="rId265" Type="http://schemas.openxmlformats.org/officeDocument/2006/relationships/image" Target="../media/image5993.png"/><Relationship Id="rId472" Type="http://schemas.openxmlformats.org/officeDocument/2006/relationships/image" Target="../media/image6096.png"/><Relationship Id="rId528" Type="http://schemas.openxmlformats.org/officeDocument/2006/relationships/customXml" Target="../ink/ink6247.xml"/><Relationship Id="rId125" Type="http://schemas.openxmlformats.org/officeDocument/2006/relationships/image" Target="../media/image5923.png"/><Relationship Id="rId167" Type="http://schemas.openxmlformats.org/officeDocument/2006/relationships/image" Target="../media/image5944.png"/><Relationship Id="rId332" Type="http://schemas.openxmlformats.org/officeDocument/2006/relationships/customXml" Target="../ink/ink6148.xml"/><Relationship Id="rId374" Type="http://schemas.openxmlformats.org/officeDocument/2006/relationships/customXml" Target="../ink/ink6169.xml"/><Relationship Id="rId581" Type="http://schemas.openxmlformats.org/officeDocument/2006/relationships/image" Target="../media/image6150.png"/><Relationship Id="rId71" Type="http://schemas.openxmlformats.org/officeDocument/2006/relationships/image" Target="../media/image5896.png"/><Relationship Id="rId234" Type="http://schemas.openxmlformats.org/officeDocument/2006/relationships/customXml" Target="../ink/ink6099.xml"/><Relationship Id="rId2" Type="http://schemas.openxmlformats.org/officeDocument/2006/relationships/customXml" Target="../ink/ink5983.xml"/><Relationship Id="rId29" Type="http://schemas.openxmlformats.org/officeDocument/2006/relationships/image" Target="../media/image5875.png"/><Relationship Id="rId276" Type="http://schemas.openxmlformats.org/officeDocument/2006/relationships/customXml" Target="../ink/ink6120.xml"/><Relationship Id="rId441" Type="http://schemas.openxmlformats.org/officeDocument/2006/relationships/customXml" Target="../ink/ink6203.xml"/><Relationship Id="rId483" Type="http://schemas.openxmlformats.org/officeDocument/2006/relationships/image" Target="../media/image6101.png"/><Relationship Id="rId539" Type="http://schemas.openxmlformats.org/officeDocument/2006/relationships/image" Target="../media/image6129.png"/><Relationship Id="rId40" Type="http://schemas.openxmlformats.org/officeDocument/2006/relationships/customXml" Target="../ink/ink6002.xml"/><Relationship Id="rId136" Type="http://schemas.openxmlformats.org/officeDocument/2006/relationships/customXml" Target="../ink/ink6050.xml"/><Relationship Id="rId178" Type="http://schemas.openxmlformats.org/officeDocument/2006/relationships/customXml" Target="../ink/ink6071.xml"/><Relationship Id="rId301" Type="http://schemas.openxmlformats.org/officeDocument/2006/relationships/image" Target="../media/image6011.png"/><Relationship Id="rId343" Type="http://schemas.openxmlformats.org/officeDocument/2006/relationships/image" Target="../media/image6032.png"/><Relationship Id="rId550" Type="http://schemas.openxmlformats.org/officeDocument/2006/relationships/customXml" Target="../ink/ink6258.xml"/><Relationship Id="rId82" Type="http://schemas.openxmlformats.org/officeDocument/2006/relationships/customXml" Target="../ink/ink6023.xml"/><Relationship Id="rId203" Type="http://schemas.openxmlformats.org/officeDocument/2006/relationships/image" Target="../media/image5962.png"/><Relationship Id="rId385" Type="http://schemas.openxmlformats.org/officeDocument/2006/relationships/image" Target="../media/image6053.png"/><Relationship Id="rId592" Type="http://schemas.openxmlformats.org/officeDocument/2006/relationships/customXml" Target="../ink/ink6279.xml"/><Relationship Id="rId606" Type="http://schemas.openxmlformats.org/officeDocument/2006/relationships/customXml" Target="../ink/ink6286.xml"/><Relationship Id="rId245" Type="http://schemas.openxmlformats.org/officeDocument/2006/relationships/image" Target="../media/image5983.png"/><Relationship Id="rId287" Type="http://schemas.openxmlformats.org/officeDocument/2006/relationships/image" Target="../media/image6004.png"/><Relationship Id="rId410" Type="http://schemas.openxmlformats.org/officeDocument/2006/relationships/image" Target="../media/image6065.png"/><Relationship Id="rId452" Type="http://schemas.openxmlformats.org/officeDocument/2006/relationships/image" Target="../media/image6086.png"/><Relationship Id="rId494" Type="http://schemas.openxmlformats.org/officeDocument/2006/relationships/customXml" Target="../ink/ink6230.xml"/><Relationship Id="rId508" Type="http://schemas.openxmlformats.org/officeDocument/2006/relationships/customXml" Target="../ink/ink6237.xml"/><Relationship Id="rId105" Type="http://schemas.openxmlformats.org/officeDocument/2006/relationships/image" Target="../media/image5913.png"/><Relationship Id="rId147" Type="http://schemas.openxmlformats.org/officeDocument/2006/relationships/image" Target="../media/image5934.png"/><Relationship Id="rId312" Type="http://schemas.openxmlformats.org/officeDocument/2006/relationships/customXml" Target="../ink/ink6138.xml"/><Relationship Id="rId354" Type="http://schemas.openxmlformats.org/officeDocument/2006/relationships/customXml" Target="../ink/ink6159.xml"/><Relationship Id="rId51" Type="http://schemas.openxmlformats.org/officeDocument/2006/relationships/image" Target="../media/image5886.png"/><Relationship Id="rId93" Type="http://schemas.openxmlformats.org/officeDocument/2006/relationships/image" Target="../media/image5907.png"/><Relationship Id="rId189" Type="http://schemas.openxmlformats.org/officeDocument/2006/relationships/image" Target="../media/image5955.png"/><Relationship Id="rId396" Type="http://schemas.openxmlformats.org/officeDocument/2006/relationships/image" Target="../media/image6058.png"/><Relationship Id="rId561" Type="http://schemas.openxmlformats.org/officeDocument/2006/relationships/image" Target="../media/image6140.png"/><Relationship Id="rId214" Type="http://schemas.openxmlformats.org/officeDocument/2006/relationships/customXml" Target="../ink/ink6089.xml"/><Relationship Id="rId256" Type="http://schemas.openxmlformats.org/officeDocument/2006/relationships/customXml" Target="../ink/ink6110.xml"/><Relationship Id="rId298" Type="http://schemas.openxmlformats.org/officeDocument/2006/relationships/customXml" Target="../ink/ink6131.xml"/><Relationship Id="rId421" Type="http://schemas.openxmlformats.org/officeDocument/2006/relationships/customXml" Target="../ink/ink6193.xml"/><Relationship Id="rId463" Type="http://schemas.openxmlformats.org/officeDocument/2006/relationships/customXml" Target="../ink/ink6214.xml"/><Relationship Id="rId519" Type="http://schemas.openxmlformats.org/officeDocument/2006/relationships/image" Target="../media/image6119.png"/><Relationship Id="rId116" Type="http://schemas.openxmlformats.org/officeDocument/2006/relationships/customXml" Target="../ink/ink6040.xml"/><Relationship Id="rId158" Type="http://schemas.openxmlformats.org/officeDocument/2006/relationships/customXml" Target="../ink/ink6061.xml"/><Relationship Id="rId323" Type="http://schemas.openxmlformats.org/officeDocument/2006/relationships/image" Target="../media/image6022.png"/><Relationship Id="rId530" Type="http://schemas.openxmlformats.org/officeDocument/2006/relationships/customXml" Target="../ink/ink6248.xml"/><Relationship Id="rId20" Type="http://schemas.openxmlformats.org/officeDocument/2006/relationships/customXml" Target="../ink/ink5992.xml"/><Relationship Id="rId62" Type="http://schemas.openxmlformats.org/officeDocument/2006/relationships/customXml" Target="../ink/ink6013.xml"/><Relationship Id="rId365" Type="http://schemas.openxmlformats.org/officeDocument/2006/relationships/image" Target="../media/image6043.png"/><Relationship Id="rId572" Type="http://schemas.openxmlformats.org/officeDocument/2006/relationships/customXml" Target="../ink/ink6269.xml"/><Relationship Id="rId225" Type="http://schemas.openxmlformats.org/officeDocument/2006/relationships/image" Target="../media/image5973.png"/><Relationship Id="rId267" Type="http://schemas.openxmlformats.org/officeDocument/2006/relationships/image" Target="../media/image5994.png"/><Relationship Id="rId432" Type="http://schemas.openxmlformats.org/officeDocument/2006/relationships/image" Target="../media/image6076.png"/><Relationship Id="rId474" Type="http://schemas.openxmlformats.org/officeDocument/2006/relationships/image" Target="../media/image6097.png"/><Relationship Id="rId127" Type="http://schemas.openxmlformats.org/officeDocument/2006/relationships/image" Target="../media/image5924.png"/><Relationship Id="rId31" Type="http://schemas.openxmlformats.org/officeDocument/2006/relationships/image" Target="../media/image5876.png"/><Relationship Id="rId73" Type="http://schemas.openxmlformats.org/officeDocument/2006/relationships/image" Target="../media/image5897.png"/><Relationship Id="rId169" Type="http://schemas.openxmlformats.org/officeDocument/2006/relationships/image" Target="../media/image5945.png"/><Relationship Id="rId334" Type="http://schemas.openxmlformats.org/officeDocument/2006/relationships/customXml" Target="../ink/ink6149.xml"/><Relationship Id="rId376" Type="http://schemas.openxmlformats.org/officeDocument/2006/relationships/customXml" Target="../ink/ink6170.xml"/><Relationship Id="rId541" Type="http://schemas.openxmlformats.org/officeDocument/2006/relationships/image" Target="../media/image6130.png"/><Relationship Id="rId583" Type="http://schemas.openxmlformats.org/officeDocument/2006/relationships/image" Target="../media/image6151.png"/><Relationship Id="rId4" Type="http://schemas.openxmlformats.org/officeDocument/2006/relationships/customXml" Target="../ink/ink5984.xml"/><Relationship Id="rId180" Type="http://schemas.openxmlformats.org/officeDocument/2006/relationships/customXml" Target="../ink/ink6072.xml"/><Relationship Id="rId236" Type="http://schemas.openxmlformats.org/officeDocument/2006/relationships/customXml" Target="../ink/ink6100.xml"/><Relationship Id="rId278" Type="http://schemas.openxmlformats.org/officeDocument/2006/relationships/customXml" Target="../ink/ink6121.xml"/><Relationship Id="rId401" Type="http://schemas.openxmlformats.org/officeDocument/2006/relationships/customXml" Target="../ink/ink6183.xml"/><Relationship Id="rId443" Type="http://schemas.openxmlformats.org/officeDocument/2006/relationships/customXml" Target="../ink/ink6204.xml"/><Relationship Id="rId303" Type="http://schemas.openxmlformats.org/officeDocument/2006/relationships/image" Target="../media/image6012.png"/><Relationship Id="rId485" Type="http://schemas.openxmlformats.org/officeDocument/2006/relationships/image" Target="../media/image6102.png"/><Relationship Id="rId42" Type="http://schemas.openxmlformats.org/officeDocument/2006/relationships/customXml" Target="../ink/ink6003.xml"/><Relationship Id="rId84" Type="http://schemas.openxmlformats.org/officeDocument/2006/relationships/customXml" Target="../ink/ink6024.xml"/><Relationship Id="rId138" Type="http://schemas.openxmlformats.org/officeDocument/2006/relationships/customXml" Target="../ink/ink6051.xml"/><Relationship Id="rId345" Type="http://schemas.openxmlformats.org/officeDocument/2006/relationships/image" Target="../media/image6033.png"/><Relationship Id="rId387" Type="http://schemas.openxmlformats.org/officeDocument/2006/relationships/image" Target="../media/image6054.png"/><Relationship Id="rId510" Type="http://schemas.openxmlformats.org/officeDocument/2006/relationships/customXml" Target="../ink/ink6238.xml"/><Relationship Id="rId552" Type="http://schemas.openxmlformats.org/officeDocument/2006/relationships/customXml" Target="../ink/ink6259.xml"/><Relationship Id="rId594" Type="http://schemas.openxmlformats.org/officeDocument/2006/relationships/customXml" Target="../ink/ink6280.xml"/><Relationship Id="rId608" Type="http://schemas.openxmlformats.org/officeDocument/2006/relationships/customXml" Target="../ink/ink6287.xml"/><Relationship Id="rId191" Type="http://schemas.openxmlformats.org/officeDocument/2006/relationships/image" Target="../media/image5956.png"/><Relationship Id="rId205" Type="http://schemas.openxmlformats.org/officeDocument/2006/relationships/image" Target="../media/image5963.png"/><Relationship Id="rId247" Type="http://schemas.openxmlformats.org/officeDocument/2006/relationships/image" Target="../media/image5984.png"/><Relationship Id="rId412" Type="http://schemas.openxmlformats.org/officeDocument/2006/relationships/image" Target="../media/image6066.png"/><Relationship Id="rId107" Type="http://schemas.openxmlformats.org/officeDocument/2006/relationships/image" Target="../media/image5914.png"/><Relationship Id="rId289" Type="http://schemas.openxmlformats.org/officeDocument/2006/relationships/image" Target="../media/image6005.png"/><Relationship Id="rId454" Type="http://schemas.openxmlformats.org/officeDocument/2006/relationships/image" Target="../media/image6087.png"/><Relationship Id="rId496" Type="http://schemas.openxmlformats.org/officeDocument/2006/relationships/customXml" Target="../ink/ink6231.xml"/><Relationship Id="rId11" Type="http://schemas.openxmlformats.org/officeDocument/2006/relationships/image" Target="../media/image5867.png"/><Relationship Id="rId53" Type="http://schemas.openxmlformats.org/officeDocument/2006/relationships/image" Target="../media/image5887.png"/><Relationship Id="rId149" Type="http://schemas.openxmlformats.org/officeDocument/2006/relationships/image" Target="../media/image5935.png"/><Relationship Id="rId314" Type="http://schemas.openxmlformats.org/officeDocument/2006/relationships/customXml" Target="../ink/ink6139.xml"/><Relationship Id="rId356" Type="http://schemas.openxmlformats.org/officeDocument/2006/relationships/customXml" Target="../ink/ink6160.xml"/><Relationship Id="rId398" Type="http://schemas.openxmlformats.org/officeDocument/2006/relationships/image" Target="../media/image6059.png"/><Relationship Id="rId521" Type="http://schemas.openxmlformats.org/officeDocument/2006/relationships/image" Target="../media/image6120.png"/><Relationship Id="rId563" Type="http://schemas.openxmlformats.org/officeDocument/2006/relationships/image" Target="../media/image6141.png"/><Relationship Id="rId95" Type="http://schemas.openxmlformats.org/officeDocument/2006/relationships/image" Target="../media/image5908.png"/><Relationship Id="rId160" Type="http://schemas.openxmlformats.org/officeDocument/2006/relationships/customXml" Target="../ink/ink6062.xml"/><Relationship Id="rId216" Type="http://schemas.openxmlformats.org/officeDocument/2006/relationships/customXml" Target="../ink/ink6090.xml"/><Relationship Id="rId423" Type="http://schemas.openxmlformats.org/officeDocument/2006/relationships/customXml" Target="../ink/ink6194.xml"/><Relationship Id="rId258" Type="http://schemas.openxmlformats.org/officeDocument/2006/relationships/customXml" Target="../ink/ink6111.xml"/><Relationship Id="rId465" Type="http://schemas.openxmlformats.org/officeDocument/2006/relationships/customXml" Target="../ink/ink6215.xml"/><Relationship Id="rId22" Type="http://schemas.openxmlformats.org/officeDocument/2006/relationships/customXml" Target="../ink/ink5993.xml"/><Relationship Id="rId64" Type="http://schemas.openxmlformats.org/officeDocument/2006/relationships/customXml" Target="../ink/ink6014.xml"/><Relationship Id="rId118" Type="http://schemas.openxmlformats.org/officeDocument/2006/relationships/customXml" Target="../ink/ink6041.xml"/><Relationship Id="rId325" Type="http://schemas.openxmlformats.org/officeDocument/2006/relationships/image" Target="../media/image6023.png"/><Relationship Id="rId367" Type="http://schemas.openxmlformats.org/officeDocument/2006/relationships/image" Target="../media/image6044.png"/><Relationship Id="rId532" Type="http://schemas.openxmlformats.org/officeDocument/2006/relationships/customXml" Target="../ink/ink6249.xml"/><Relationship Id="rId574" Type="http://schemas.openxmlformats.org/officeDocument/2006/relationships/customXml" Target="../ink/ink6270.xml"/><Relationship Id="rId171" Type="http://schemas.openxmlformats.org/officeDocument/2006/relationships/image" Target="../media/image5946.png"/><Relationship Id="rId227" Type="http://schemas.openxmlformats.org/officeDocument/2006/relationships/image" Target="../media/image5974.png"/><Relationship Id="rId269" Type="http://schemas.openxmlformats.org/officeDocument/2006/relationships/image" Target="../media/image5995.png"/><Relationship Id="rId434" Type="http://schemas.openxmlformats.org/officeDocument/2006/relationships/image" Target="../media/image6077.png"/><Relationship Id="rId476" Type="http://schemas.openxmlformats.org/officeDocument/2006/relationships/customXml" Target="../ink/ink6221.xml"/><Relationship Id="rId33" Type="http://schemas.openxmlformats.org/officeDocument/2006/relationships/image" Target="../media/image5877.png"/><Relationship Id="rId129" Type="http://schemas.openxmlformats.org/officeDocument/2006/relationships/image" Target="../media/image5925.png"/><Relationship Id="rId280" Type="http://schemas.openxmlformats.org/officeDocument/2006/relationships/customXml" Target="../ink/ink6122.xml"/><Relationship Id="rId336" Type="http://schemas.openxmlformats.org/officeDocument/2006/relationships/customXml" Target="../ink/ink6150.xml"/><Relationship Id="rId501" Type="http://schemas.openxmlformats.org/officeDocument/2006/relationships/image" Target="../media/image6110.png"/><Relationship Id="rId543" Type="http://schemas.openxmlformats.org/officeDocument/2006/relationships/image" Target="../media/image6131.png"/><Relationship Id="rId75" Type="http://schemas.openxmlformats.org/officeDocument/2006/relationships/image" Target="../media/image5898.png"/><Relationship Id="rId140" Type="http://schemas.openxmlformats.org/officeDocument/2006/relationships/customXml" Target="../ink/ink6052.xml"/><Relationship Id="rId182" Type="http://schemas.openxmlformats.org/officeDocument/2006/relationships/customXml" Target="../ink/ink6073.xml"/><Relationship Id="rId378" Type="http://schemas.openxmlformats.org/officeDocument/2006/relationships/customXml" Target="../ink/ink6171.xml"/><Relationship Id="rId403" Type="http://schemas.openxmlformats.org/officeDocument/2006/relationships/customXml" Target="../ink/ink6184.xml"/><Relationship Id="rId585" Type="http://schemas.openxmlformats.org/officeDocument/2006/relationships/image" Target="../media/image6152.png"/><Relationship Id="rId6" Type="http://schemas.openxmlformats.org/officeDocument/2006/relationships/customXml" Target="../ink/ink5985.xml"/><Relationship Id="rId238" Type="http://schemas.openxmlformats.org/officeDocument/2006/relationships/customXml" Target="../ink/ink6101.xml"/><Relationship Id="rId445" Type="http://schemas.openxmlformats.org/officeDocument/2006/relationships/customXml" Target="../ink/ink6205.xml"/><Relationship Id="rId487" Type="http://schemas.openxmlformats.org/officeDocument/2006/relationships/image" Target="../media/image6103.png"/><Relationship Id="rId610" Type="http://schemas.openxmlformats.org/officeDocument/2006/relationships/customXml" Target="../ink/ink6288.xml"/><Relationship Id="rId291" Type="http://schemas.openxmlformats.org/officeDocument/2006/relationships/image" Target="../media/image6006.png"/><Relationship Id="rId305" Type="http://schemas.openxmlformats.org/officeDocument/2006/relationships/image" Target="../media/image6013.png"/><Relationship Id="rId347" Type="http://schemas.openxmlformats.org/officeDocument/2006/relationships/image" Target="../media/image6034.png"/><Relationship Id="rId512" Type="http://schemas.openxmlformats.org/officeDocument/2006/relationships/customXml" Target="../ink/ink6239.xml"/><Relationship Id="rId44" Type="http://schemas.openxmlformats.org/officeDocument/2006/relationships/customXml" Target="../ink/ink6004.xml"/><Relationship Id="rId86" Type="http://schemas.openxmlformats.org/officeDocument/2006/relationships/customXml" Target="../ink/ink6025.xml"/><Relationship Id="rId151" Type="http://schemas.openxmlformats.org/officeDocument/2006/relationships/image" Target="../media/image5936.png"/><Relationship Id="rId389" Type="http://schemas.openxmlformats.org/officeDocument/2006/relationships/image" Target="../media/image6055.png"/><Relationship Id="rId554" Type="http://schemas.openxmlformats.org/officeDocument/2006/relationships/customXml" Target="../ink/ink6260.xml"/><Relationship Id="rId596" Type="http://schemas.openxmlformats.org/officeDocument/2006/relationships/customXml" Target="../ink/ink6281.xml"/><Relationship Id="rId193" Type="http://schemas.openxmlformats.org/officeDocument/2006/relationships/image" Target="../media/image5957.png"/><Relationship Id="rId207" Type="http://schemas.openxmlformats.org/officeDocument/2006/relationships/image" Target="../media/image5964.png"/><Relationship Id="rId249" Type="http://schemas.openxmlformats.org/officeDocument/2006/relationships/image" Target="../media/image5985.png"/><Relationship Id="rId414" Type="http://schemas.openxmlformats.org/officeDocument/2006/relationships/image" Target="../media/image6067.png"/><Relationship Id="rId456" Type="http://schemas.openxmlformats.org/officeDocument/2006/relationships/image" Target="../media/image6088.png"/><Relationship Id="rId498" Type="http://schemas.openxmlformats.org/officeDocument/2006/relationships/customXml" Target="../ink/ink6232.xml"/><Relationship Id="rId13" Type="http://schemas.openxmlformats.org/officeDocument/2006/relationships/image" Target="../media/image5868.png"/><Relationship Id="rId109" Type="http://schemas.openxmlformats.org/officeDocument/2006/relationships/image" Target="../media/image5915.png"/><Relationship Id="rId260" Type="http://schemas.openxmlformats.org/officeDocument/2006/relationships/customXml" Target="../ink/ink6112.xml"/><Relationship Id="rId316" Type="http://schemas.openxmlformats.org/officeDocument/2006/relationships/customXml" Target="../ink/ink6140.xml"/><Relationship Id="rId523" Type="http://schemas.openxmlformats.org/officeDocument/2006/relationships/image" Target="../media/image6121.png"/><Relationship Id="rId55" Type="http://schemas.openxmlformats.org/officeDocument/2006/relationships/image" Target="../media/image5888.png"/><Relationship Id="rId97" Type="http://schemas.openxmlformats.org/officeDocument/2006/relationships/image" Target="../media/image5909.png"/><Relationship Id="rId120" Type="http://schemas.openxmlformats.org/officeDocument/2006/relationships/customXml" Target="../ink/ink6042.xml"/><Relationship Id="rId358" Type="http://schemas.openxmlformats.org/officeDocument/2006/relationships/customXml" Target="../ink/ink6161.xml"/><Relationship Id="rId565" Type="http://schemas.openxmlformats.org/officeDocument/2006/relationships/image" Target="../media/image6142.png"/><Relationship Id="rId162" Type="http://schemas.openxmlformats.org/officeDocument/2006/relationships/customXml" Target="../ink/ink6063.xml"/><Relationship Id="rId218" Type="http://schemas.openxmlformats.org/officeDocument/2006/relationships/customXml" Target="../ink/ink6091.xml"/><Relationship Id="rId425" Type="http://schemas.openxmlformats.org/officeDocument/2006/relationships/customXml" Target="../ink/ink6195.xml"/><Relationship Id="rId467" Type="http://schemas.openxmlformats.org/officeDocument/2006/relationships/customXml" Target="../ink/ink6216.xml"/><Relationship Id="rId271" Type="http://schemas.openxmlformats.org/officeDocument/2006/relationships/image" Target="../media/image5996.png"/><Relationship Id="rId24" Type="http://schemas.openxmlformats.org/officeDocument/2006/relationships/customXml" Target="../ink/ink5994.xml"/><Relationship Id="rId66" Type="http://schemas.openxmlformats.org/officeDocument/2006/relationships/customXml" Target="../ink/ink6015.xml"/><Relationship Id="rId131" Type="http://schemas.openxmlformats.org/officeDocument/2006/relationships/image" Target="../media/image5926.png"/><Relationship Id="rId327" Type="http://schemas.openxmlformats.org/officeDocument/2006/relationships/image" Target="../media/image6024.png"/><Relationship Id="rId369" Type="http://schemas.openxmlformats.org/officeDocument/2006/relationships/image" Target="../media/image6045.png"/><Relationship Id="rId534" Type="http://schemas.openxmlformats.org/officeDocument/2006/relationships/customXml" Target="../ink/ink6250.xml"/><Relationship Id="rId576" Type="http://schemas.openxmlformats.org/officeDocument/2006/relationships/customXml" Target="../ink/ink6271.xml"/><Relationship Id="rId173" Type="http://schemas.openxmlformats.org/officeDocument/2006/relationships/image" Target="../media/image5947.png"/><Relationship Id="rId229" Type="http://schemas.openxmlformats.org/officeDocument/2006/relationships/image" Target="../media/image5975.png"/><Relationship Id="rId380" Type="http://schemas.openxmlformats.org/officeDocument/2006/relationships/customXml" Target="../ink/ink6172.xml"/><Relationship Id="rId436" Type="http://schemas.openxmlformats.org/officeDocument/2006/relationships/image" Target="../media/image6078.png"/><Relationship Id="rId601" Type="http://schemas.openxmlformats.org/officeDocument/2006/relationships/image" Target="../media/image6160.png"/><Relationship Id="rId240" Type="http://schemas.openxmlformats.org/officeDocument/2006/relationships/customXml" Target="../ink/ink6102.xml"/><Relationship Id="rId478" Type="http://schemas.openxmlformats.org/officeDocument/2006/relationships/customXml" Target="../ink/ink6222.xml"/><Relationship Id="rId35" Type="http://schemas.openxmlformats.org/officeDocument/2006/relationships/image" Target="../media/image5878.png"/><Relationship Id="rId77" Type="http://schemas.openxmlformats.org/officeDocument/2006/relationships/image" Target="../media/image5899.png"/><Relationship Id="rId100" Type="http://schemas.openxmlformats.org/officeDocument/2006/relationships/customXml" Target="../ink/ink6032.xml"/><Relationship Id="rId282" Type="http://schemas.openxmlformats.org/officeDocument/2006/relationships/customXml" Target="../ink/ink6123.xml"/><Relationship Id="rId338" Type="http://schemas.openxmlformats.org/officeDocument/2006/relationships/customXml" Target="../ink/ink6151.xml"/><Relationship Id="rId503" Type="http://schemas.openxmlformats.org/officeDocument/2006/relationships/image" Target="../media/image6111.png"/><Relationship Id="rId545" Type="http://schemas.openxmlformats.org/officeDocument/2006/relationships/image" Target="../media/image6132.png"/><Relationship Id="rId587" Type="http://schemas.openxmlformats.org/officeDocument/2006/relationships/image" Target="../media/image6153.png"/><Relationship Id="rId8" Type="http://schemas.openxmlformats.org/officeDocument/2006/relationships/customXml" Target="../ink/ink5986.xml"/><Relationship Id="rId142" Type="http://schemas.openxmlformats.org/officeDocument/2006/relationships/customXml" Target="../ink/ink6053.xml"/><Relationship Id="rId184" Type="http://schemas.openxmlformats.org/officeDocument/2006/relationships/customXml" Target="../ink/ink6074.xml"/><Relationship Id="rId391" Type="http://schemas.openxmlformats.org/officeDocument/2006/relationships/customXml" Target="../ink/ink6178.xml"/><Relationship Id="rId405" Type="http://schemas.openxmlformats.org/officeDocument/2006/relationships/customXml" Target="../ink/ink6185.xml"/><Relationship Id="rId447" Type="http://schemas.openxmlformats.org/officeDocument/2006/relationships/customXml" Target="../ink/ink6206.xml"/><Relationship Id="rId612" Type="http://schemas.openxmlformats.org/officeDocument/2006/relationships/customXml" Target="../ink/ink6289.xml"/><Relationship Id="rId251" Type="http://schemas.openxmlformats.org/officeDocument/2006/relationships/image" Target="../media/image5986.png"/><Relationship Id="rId489" Type="http://schemas.openxmlformats.org/officeDocument/2006/relationships/image" Target="../media/image6104.png"/><Relationship Id="rId46" Type="http://schemas.openxmlformats.org/officeDocument/2006/relationships/customXml" Target="../ink/ink6005.xml"/><Relationship Id="rId293" Type="http://schemas.openxmlformats.org/officeDocument/2006/relationships/image" Target="../media/image6007.png"/><Relationship Id="rId307" Type="http://schemas.openxmlformats.org/officeDocument/2006/relationships/image" Target="../media/image6014.png"/><Relationship Id="rId349" Type="http://schemas.openxmlformats.org/officeDocument/2006/relationships/image" Target="../media/image6035.png"/><Relationship Id="rId514" Type="http://schemas.openxmlformats.org/officeDocument/2006/relationships/customXml" Target="../ink/ink6240.xml"/><Relationship Id="rId556" Type="http://schemas.openxmlformats.org/officeDocument/2006/relationships/customXml" Target="../ink/ink6261.xml"/><Relationship Id="rId88" Type="http://schemas.openxmlformats.org/officeDocument/2006/relationships/customXml" Target="../ink/ink6026.xml"/><Relationship Id="rId111" Type="http://schemas.openxmlformats.org/officeDocument/2006/relationships/image" Target="../media/image5916.png"/><Relationship Id="rId153" Type="http://schemas.openxmlformats.org/officeDocument/2006/relationships/image" Target="../media/image5937.png"/><Relationship Id="rId195" Type="http://schemas.openxmlformats.org/officeDocument/2006/relationships/image" Target="../media/image5958.png"/><Relationship Id="rId209" Type="http://schemas.openxmlformats.org/officeDocument/2006/relationships/image" Target="../media/image5965.png"/><Relationship Id="rId360" Type="http://schemas.openxmlformats.org/officeDocument/2006/relationships/customXml" Target="../ink/ink6162.xml"/><Relationship Id="rId416" Type="http://schemas.openxmlformats.org/officeDocument/2006/relationships/image" Target="../media/image6068.png"/><Relationship Id="rId598" Type="http://schemas.openxmlformats.org/officeDocument/2006/relationships/customXml" Target="../ink/ink6282.xml"/><Relationship Id="rId220" Type="http://schemas.openxmlformats.org/officeDocument/2006/relationships/customXml" Target="../ink/ink6092.xml"/><Relationship Id="rId458" Type="http://schemas.openxmlformats.org/officeDocument/2006/relationships/image" Target="../media/image6089.png"/><Relationship Id="rId15" Type="http://schemas.openxmlformats.org/officeDocument/2006/relationships/image" Target="../media/image5869.png"/><Relationship Id="rId57" Type="http://schemas.openxmlformats.org/officeDocument/2006/relationships/image" Target="../media/image5889.png"/><Relationship Id="rId262" Type="http://schemas.openxmlformats.org/officeDocument/2006/relationships/customXml" Target="../ink/ink6113.xml"/><Relationship Id="rId318" Type="http://schemas.openxmlformats.org/officeDocument/2006/relationships/customXml" Target="../ink/ink6141.xml"/><Relationship Id="rId525" Type="http://schemas.openxmlformats.org/officeDocument/2006/relationships/image" Target="../media/image6122.png"/><Relationship Id="rId567" Type="http://schemas.openxmlformats.org/officeDocument/2006/relationships/image" Target="../media/image6143.png"/><Relationship Id="rId99" Type="http://schemas.openxmlformats.org/officeDocument/2006/relationships/image" Target="../media/image5910.png"/><Relationship Id="rId122" Type="http://schemas.openxmlformats.org/officeDocument/2006/relationships/customXml" Target="../ink/ink6043.xml"/><Relationship Id="rId164" Type="http://schemas.openxmlformats.org/officeDocument/2006/relationships/customXml" Target="../ink/ink6064.xml"/><Relationship Id="rId371" Type="http://schemas.openxmlformats.org/officeDocument/2006/relationships/image" Target="../media/image6046.png"/><Relationship Id="rId427" Type="http://schemas.openxmlformats.org/officeDocument/2006/relationships/customXml" Target="../ink/ink6196.xml"/><Relationship Id="rId469" Type="http://schemas.openxmlformats.org/officeDocument/2006/relationships/customXml" Target="../ink/ink6217.xml"/><Relationship Id="rId26" Type="http://schemas.openxmlformats.org/officeDocument/2006/relationships/customXml" Target="../ink/ink5995.xml"/><Relationship Id="rId231" Type="http://schemas.openxmlformats.org/officeDocument/2006/relationships/image" Target="../media/image5976.png"/><Relationship Id="rId273" Type="http://schemas.openxmlformats.org/officeDocument/2006/relationships/image" Target="../media/image5997.png"/><Relationship Id="rId329" Type="http://schemas.openxmlformats.org/officeDocument/2006/relationships/image" Target="../media/image6025.png"/><Relationship Id="rId480" Type="http://schemas.openxmlformats.org/officeDocument/2006/relationships/customXml" Target="../ink/ink6223.xml"/><Relationship Id="rId536" Type="http://schemas.openxmlformats.org/officeDocument/2006/relationships/customXml" Target="../ink/ink6251.xml"/><Relationship Id="rId68" Type="http://schemas.openxmlformats.org/officeDocument/2006/relationships/customXml" Target="../ink/ink6016.xml"/><Relationship Id="rId133" Type="http://schemas.openxmlformats.org/officeDocument/2006/relationships/image" Target="../media/image5927.png"/><Relationship Id="rId175" Type="http://schemas.openxmlformats.org/officeDocument/2006/relationships/image" Target="../media/image5948.png"/><Relationship Id="rId340" Type="http://schemas.openxmlformats.org/officeDocument/2006/relationships/customXml" Target="../ink/ink6152.xml"/><Relationship Id="rId578" Type="http://schemas.openxmlformats.org/officeDocument/2006/relationships/customXml" Target="../ink/ink6272.xml"/><Relationship Id="rId200" Type="http://schemas.openxmlformats.org/officeDocument/2006/relationships/customXml" Target="../ink/ink6082.xml"/><Relationship Id="rId382" Type="http://schemas.openxmlformats.org/officeDocument/2006/relationships/customXml" Target="../ink/ink6173.xml"/><Relationship Id="rId438" Type="http://schemas.openxmlformats.org/officeDocument/2006/relationships/image" Target="../media/image6079.png"/><Relationship Id="rId603" Type="http://schemas.openxmlformats.org/officeDocument/2006/relationships/image" Target="../media/image6161.png"/><Relationship Id="rId242" Type="http://schemas.openxmlformats.org/officeDocument/2006/relationships/customXml" Target="../ink/ink6103.xml"/><Relationship Id="rId284" Type="http://schemas.openxmlformats.org/officeDocument/2006/relationships/customXml" Target="../ink/ink6124.xml"/><Relationship Id="rId491" Type="http://schemas.openxmlformats.org/officeDocument/2006/relationships/image" Target="../media/image6105.png"/><Relationship Id="rId505" Type="http://schemas.openxmlformats.org/officeDocument/2006/relationships/image" Target="../media/image6112.png"/><Relationship Id="rId37" Type="http://schemas.openxmlformats.org/officeDocument/2006/relationships/image" Target="../media/image5879.png"/><Relationship Id="rId79" Type="http://schemas.openxmlformats.org/officeDocument/2006/relationships/image" Target="../media/image5900.png"/><Relationship Id="rId102" Type="http://schemas.openxmlformats.org/officeDocument/2006/relationships/customXml" Target="../ink/ink6033.xml"/><Relationship Id="rId144" Type="http://schemas.openxmlformats.org/officeDocument/2006/relationships/customXml" Target="../ink/ink6054.xml"/><Relationship Id="rId547" Type="http://schemas.openxmlformats.org/officeDocument/2006/relationships/image" Target="../media/image6133.png"/><Relationship Id="rId589" Type="http://schemas.openxmlformats.org/officeDocument/2006/relationships/image" Target="../media/image6154.png"/><Relationship Id="rId90" Type="http://schemas.openxmlformats.org/officeDocument/2006/relationships/customXml" Target="../ink/ink6027.xml"/><Relationship Id="rId186" Type="http://schemas.openxmlformats.org/officeDocument/2006/relationships/customXml" Target="../ink/ink6075.xml"/><Relationship Id="rId351" Type="http://schemas.openxmlformats.org/officeDocument/2006/relationships/image" Target="../media/image6036.png"/><Relationship Id="rId393" Type="http://schemas.openxmlformats.org/officeDocument/2006/relationships/customXml" Target="../ink/ink6179.xml"/><Relationship Id="rId407" Type="http://schemas.openxmlformats.org/officeDocument/2006/relationships/customXml" Target="../ink/ink6186.xml"/><Relationship Id="rId449" Type="http://schemas.openxmlformats.org/officeDocument/2006/relationships/customXml" Target="../ink/ink6207.xml"/><Relationship Id="rId211" Type="http://schemas.openxmlformats.org/officeDocument/2006/relationships/image" Target="../media/image5966.png"/><Relationship Id="rId253" Type="http://schemas.openxmlformats.org/officeDocument/2006/relationships/image" Target="../media/image5987.png"/><Relationship Id="rId295" Type="http://schemas.openxmlformats.org/officeDocument/2006/relationships/image" Target="../media/image6008.png"/><Relationship Id="rId309" Type="http://schemas.openxmlformats.org/officeDocument/2006/relationships/image" Target="../media/image6015.png"/><Relationship Id="rId460" Type="http://schemas.openxmlformats.org/officeDocument/2006/relationships/image" Target="../media/image6090.png"/><Relationship Id="rId516" Type="http://schemas.openxmlformats.org/officeDocument/2006/relationships/customXml" Target="../ink/ink6241.xml"/><Relationship Id="rId48" Type="http://schemas.openxmlformats.org/officeDocument/2006/relationships/customXml" Target="../ink/ink6006.xml"/><Relationship Id="rId113" Type="http://schemas.openxmlformats.org/officeDocument/2006/relationships/image" Target="../media/image5917.png"/><Relationship Id="rId320" Type="http://schemas.openxmlformats.org/officeDocument/2006/relationships/customXml" Target="../ink/ink6142.xml"/><Relationship Id="rId558" Type="http://schemas.openxmlformats.org/officeDocument/2006/relationships/customXml" Target="../ink/ink6262.xml"/><Relationship Id="rId155" Type="http://schemas.openxmlformats.org/officeDocument/2006/relationships/image" Target="../media/image5938.png"/><Relationship Id="rId197" Type="http://schemas.openxmlformats.org/officeDocument/2006/relationships/image" Target="../media/image5959.png"/><Relationship Id="rId362" Type="http://schemas.openxmlformats.org/officeDocument/2006/relationships/customXml" Target="../ink/ink6163.xml"/><Relationship Id="rId418" Type="http://schemas.openxmlformats.org/officeDocument/2006/relationships/image" Target="../media/image6069.png"/><Relationship Id="rId222" Type="http://schemas.openxmlformats.org/officeDocument/2006/relationships/customXml" Target="../ink/ink6093.xml"/><Relationship Id="rId264" Type="http://schemas.openxmlformats.org/officeDocument/2006/relationships/customXml" Target="../ink/ink6114.xml"/><Relationship Id="rId471" Type="http://schemas.openxmlformats.org/officeDocument/2006/relationships/customXml" Target="../ink/ink6218.xml"/><Relationship Id="rId17" Type="http://schemas.openxmlformats.org/officeDocument/2006/relationships/image" Target="../media/image5870.png"/><Relationship Id="rId59" Type="http://schemas.openxmlformats.org/officeDocument/2006/relationships/image" Target="../media/image5890.png"/><Relationship Id="rId124" Type="http://schemas.openxmlformats.org/officeDocument/2006/relationships/customXml" Target="../ink/ink6044.xml"/><Relationship Id="rId527" Type="http://schemas.openxmlformats.org/officeDocument/2006/relationships/image" Target="../media/image6123.png"/><Relationship Id="rId569" Type="http://schemas.openxmlformats.org/officeDocument/2006/relationships/image" Target="../media/image6144.png"/><Relationship Id="rId70" Type="http://schemas.openxmlformats.org/officeDocument/2006/relationships/customXml" Target="../ink/ink6017.xml"/><Relationship Id="rId166" Type="http://schemas.openxmlformats.org/officeDocument/2006/relationships/customXml" Target="../ink/ink6065.xml"/><Relationship Id="rId331" Type="http://schemas.openxmlformats.org/officeDocument/2006/relationships/image" Target="../media/image6026.png"/><Relationship Id="rId373" Type="http://schemas.openxmlformats.org/officeDocument/2006/relationships/image" Target="../media/image6047.png"/><Relationship Id="rId429" Type="http://schemas.openxmlformats.org/officeDocument/2006/relationships/customXml" Target="../ink/ink6197.xml"/><Relationship Id="rId580" Type="http://schemas.openxmlformats.org/officeDocument/2006/relationships/customXml" Target="../ink/ink6273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5977.png"/><Relationship Id="rId440" Type="http://schemas.openxmlformats.org/officeDocument/2006/relationships/image" Target="../media/image6080.png"/><Relationship Id="rId28" Type="http://schemas.openxmlformats.org/officeDocument/2006/relationships/customXml" Target="../ink/ink5996.xml"/><Relationship Id="rId275" Type="http://schemas.openxmlformats.org/officeDocument/2006/relationships/image" Target="../media/image5998.png"/><Relationship Id="rId300" Type="http://schemas.openxmlformats.org/officeDocument/2006/relationships/customXml" Target="../ink/ink6132.xml"/><Relationship Id="rId482" Type="http://schemas.openxmlformats.org/officeDocument/2006/relationships/customXml" Target="../ink/ink6224.xml"/><Relationship Id="rId538" Type="http://schemas.openxmlformats.org/officeDocument/2006/relationships/customXml" Target="../ink/ink6252.xml"/><Relationship Id="rId81" Type="http://schemas.openxmlformats.org/officeDocument/2006/relationships/image" Target="../media/image5901.png"/><Relationship Id="rId135" Type="http://schemas.openxmlformats.org/officeDocument/2006/relationships/image" Target="../media/image5928.png"/><Relationship Id="rId177" Type="http://schemas.openxmlformats.org/officeDocument/2006/relationships/image" Target="../media/image5949.png"/><Relationship Id="rId342" Type="http://schemas.openxmlformats.org/officeDocument/2006/relationships/customXml" Target="../ink/ink6153.xml"/><Relationship Id="rId384" Type="http://schemas.openxmlformats.org/officeDocument/2006/relationships/customXml" Target="../ink/ink6174.xml"/><Relationship Id="rId591" Type="http://schemas.openxmlformats.org/officeDocument/2006/relationships/image" Target="../media/image6155.png"/><Relationship Id="rId605" Type="http://schemas.openxmlformats.org/officeDocument/2006/relationships/image" Target="../media/image6162.png"/><Relationship Id="rId202" Type="http://schemas.openxmlformats.org/officeDocument/2006/relationships/customXml" Target="../ink/ink6083.xml"/><Relationship Id="rId244" Type="http://schemas.openxmlformats.org/officeDocument/2006/relationships/customXml" Target="../ink/ink6104.xml"/><Relationship Id="rId39" Type="http://schemas.openxmlformats.org/officeDocument/2006/relationships/image" Target="../media/image5880.png"/><Relationship Id="rId286" Type="http://schemas.openxmlformats.org/officeDocument/2006/relationships/customXml" Target="../ink/ink6125.xml"/><Relationship Id="rId451" Type="http://schemas.openxmlformats.org/officeDocument/2006/relationships/customXml" Target="../ink/ink6208.xml"/><Relationship Id="rId493" Type="http://schemas.openxmlformats.org/officeDocument/2006/relationships/image" Target="../media/image6106.png"/><Relationship Id="rId507" Type="http://schemas.openxmlformats.org/officeDocument/2006/relationships/image" Target="../media/image6113.png"/><Relationship Id="rId549" Type="http://schemas.openxmlformats.org/officeDocument/2006/relationships/image" Target="../media/image6134.png"/><Relationship Id="rId50" Type="http://schemas.openxmlformats.org/officeDocument/2006/relationships/customXml" Target="../ink/ink6007.xml"/><Relationship Id="rId104" Type="http://schemas.openxmlformats.org/officeDocument/2006/relationships/customXml" Target="../ink/ink6034.xml"/><Relationship Id="rId146" Type="http://schemas.openxmlformats.org/officeDocument/2006/relationships/customXml" Target="../ink/ink6055.xml"/><Relationship Id="rId188" Type="http://schemas.openxmlformats.org/officeDocument/2006/relationships/customXml" Target="../ink/ink6076.xml"/><Relationship Id="rId311" Type="http://schemas.openxmlformats.org/officeDocument/2006/relationships/image" Target="../media/image6016.png"/><Relationship Id="rId353" Type="http://schemas.openxmlformats.org/officeDocument/2006/relationships/image" Target="../media/image6037.png"/><Relationship Id="rId395" Type="http://schemas.openxmlformats.org/officeDocument/2006/relationships/customXml" Target="../ink/ink6180.xml"/><Relationship Id="rId409" Type="http://schemas.openxmlformats.org/officeDocument/2006/relationships/customXml" Target="../ink/ink6187.xml"/><Relationship Id="rId560" Type="http://schemas.openxmlformats.org/officeDocument/2006/relationships/customXml" Target="../ink/ink6263.xml"/><Relationship Id="rId92" Type="http://schemas.openxmlformats.org/officeDocument/2006/relationships/customXml" Target="../ink/ink6028.xml"/><Relationship Id="rId213" Type="http://schemas.openxmlformats.org/officeDocument/2006/relationships/image" Target="../media/image5967.png"/><Relationship Id="rId420" Type="http://schemas.openxmlformats.org/officeDocument/2006/relationships/image" Target="../media/image6070.png"/><Relationship Id="rId255" Type="http://schemas.openxmlformats.org/officeDocument/2006/relationships/image" Target="../media/image5988.png"/><Relationship Id="rId297" Type="http://schemas.openxmlformats.org/officeDocument/2006/relationships/image" Target="../media/image6009.png"/><Relationship Id="rId462" Type="http://schemas.openxmlformats.org/officeDocument/2006/relationships/image" Target="../media/image6091.png"/><Relationship Id="rId518" Type="http://schemas.openxmlformats.org/officeDocument/2006/relationships/customXml" Target="../ink/ink6242.xml"/><Relationship Id="rId115" Type="http://schemas.openxmlformats.org/officeDocument/2006/relationships/image" Target="../media/image5918.png"/><Relationship Id="rId157" Type="http://schemas.openxmlformats.org/officeDocument/2006/relationships/image" Target="../media/image5939.png"/><Relationship Id="rId322" Type="http://schemas.openxmlformats.org/officeDocument/2006/relationships/customXml" Target="../ink/ink6143.xml"/><Relationship Id="rId364" Type="http://schemas.openxmlformats.org/officeDocument/2006/relationships/customXml" Target="../ink/ink6164.xml"/><Relationship Id="rId61" Type="http://schemas.openxmlformats.org/officeDocument/2006/relationships/image" Target="../media/image5891.png"/><Relationship Id="rId199" Type="http://schemas.openxmlformats.org/officeDocument/2006/relationships/image" Target="../media/image5960.png"/><Relationship Id="rId571" Type="http://schemas.openxmlformats.org/officeDocument/2006/relationships/image" Target="../media/image6145.png"/><Relationship Id="rId19" Type="http://schemas.openxmlformats.org/officeDocument/2006/relationships/image" Target="../media/image5871.png"/><Relationship Id="rId224" Type="http://schemas.openxmlformats.org/officeDocument/2006/relationships/customXml" Target="../ink/ink6094.xml"/><Relationship Id="rId266" Type="http://schemas.openxmlformats.org/officeDocument/2006/relationships/customXml" Target="../ink/ink6115.xml"/><Relationship Id="rId431" Type="http://schemas.openxmlformats.org/officeDocument/2006/relationships/customXml" Target="../ink/ink6198.xml"/><Relationship Id="rId473" Type="http://schemas.openxmlformats.org/officeDocument/2006/relationships/customXml" Target="../ink/ink6219.xml"/><Relationship Id="rId529" Type="http://schemas.openxmlformats.org/officeDocument/2006/relationships/image" Target="../media/image6124.png"/><Relationship Id="rId30" Type="http://schemas.openxmlformats.org/officeDocument/2006/relationships/customXml" Target="../ink/ink5997.xml"/><Relationship Id="rId126" Type="http://schemas.openxmlformats.org/officeDocument/2006/relationships/customXml" Target="../ink/ink6045.xml"/><Relationship Id="rId168" Type="http://schemas.openxmlformats.org/officeDocument/2006/relationships/customXml" Target="../ink/ink6066.xml"/><Relationship Id="rId333" Type="http://schemas.openxmlformats.org/officeDocument/2006/relationships/image" Target="../media/image6027.png"/><Relationship Id="rId540" Type="http://schemas.openxmlformats.org/officeDocument/2006/relationships/customXml" Target="../ink/ink6253.xml"/><Relationship Id="rId72" Type="http://schemas.openxmlformats.org/officeDocument/2006/relationships/customXml" Target="../ink/ink6018.xml"/><Relationship Id="rId375" Type="http://schemas.openxmlformats.org/officeDocument/2006/relationships/image" Target="../media/image6048.png"/><Relationship Id="rId582" Type="http://schemas.openxmlformats.org/officeDocument/2006/relationships/customXml" Target="../ink/ink6274.xml"/><Relationship Id="rId3" Type="http://schemas.openxmlformats.org/officeDocument/2006/relationships/image" Target="../media/image5863.png"/><Relationship Id="rId235" Type="http://schemas.openxmlformats.org/officeDocument/2006/relationships/image" Target="../media/image5978.png"/><Relationship Id="rId277" Type="http://schemas.openxmlformats.org/officeDocument/2006/relationships/image" Target="../media/image5999.png"/><Relationship Id="rId400" Type="http://schemas.openxmlformats.org/officeDocument/2006/relationships/image" Target="../media/image6060.png"/><Relationship Id="rId442" Type="http://schemas.openxmlformats.org/officeDocument/2006/relationships/image" Target="../media/image6081.png"/><Relationship Id="rId484" Type="http://schemas.openxmlformats.org/officeDocument/2006/relationships/customXml" Target="../ink/ink6225.xml"/><Relationship Id="rId137" Type="http://schemas.openxmlformats.org/officeDocument/2006/relationships/image" Target="../media/image5929.png"/><Relationship Id="rId302" Type="http://schemas.openxmlformats.org/officeDocument/2006/relationships/customXml" Target="../ink/ink6133.xml"/><Relationship Id="rId344" Type="http://schemas.openxmlformats.org/officeDocument/2006/relationships/customXml" Target="../ink/ink6154.xml"/><Relationship Id="rId41" Type="http://schemas.openxmlformats.org/officeDocument/2006/relationships/image" Target="../media/image5881.png"/><Relationship Id="rId83" Type="http://schemas.openxmlformats.org/officeDocument/2006/relationships/image" Target="../media/image5902.png"/><Relationship Id="rId179" Type="http://schemas.openxmlformats.org/officeDocument/2006/relationships/image" Target="../media/image5950.png"/><Relationship Id="rId386" Type="http://schemas.openxmlformats.org/officeDocument/2006/relationships/customXml" Target="../ink/ink6175.xml"/><Relationship Id="rId551" Type="http://schemas.openxmlformats.org/officeDocument/2006/relationships/image" Target="../media/image6135.png"/><Relationship Id="rId593" Type="http://schemas.openxmlformats.org/officeDocument/2006/relationships/image" Target="../media/image6156.png"/><Relationship Id="rId607" Type="http://schemas.openxmlformats.org/officeDocument/2006/relationships/image" Target="../media/image6163.png"/><Relationship Id="rId190" Type="http://schemas.openxmlformats.org/officeDocument/2006/relationships/customXml" Target="../ink/ink6077.xml"/><Relationship Id="rId204" Type="http://schemas.openxmlformats.org/officeDocument/2006/relationships/customXml" Target="../ink/ink6084.xml"/><Relationship Id="rId246" Type="http://schemas.openxmlformats.org/officeDocument/2006/relationships/customXml" Target="../ink/ink6105.xml"/><Relationship Id="rId288" Type="http://schemas.openxmlformats.org/officeDocument/2006/relationships/customXml" Target="../ink/ink6126.xml"/><Relationship Id="rId411" Type="http://schemas.openxmlformats.org/officeDocument/2006/relationships/customXml" Target="../ink/ink6188.xml"/><Relationship Id="rId453" Type="http://schemas.openxmlformats.org/officeDocument/2006/relationships/customXml" Target="../ink/ink6209.xml"/><Relationship Id="rId509" Type="http://schemas.openxmlformats.org/officeDocument/2006/relationships/image" Target="../media/image6114.png"/><Relationship Id="rId106" Type="http://schemas.openxmlformats.org/officeDocument/2006/relationships/customXml" Target="../ink/ink6035.xml"/><Relationship Id="rId313" Type="http://schemas.openxmlformats.org/officeDocument/2006/relationships/image" Target="../media/image6017.png"/><Relationship Id="rId495" Type="http://schemas.openxmlformats.org/officeDocument/2006/relationships/image" Target="../media/image6107.png"/><Relationship Id="rId10" Type="http://schemas.openxmlformats.org/officeDocument/2006/relationships/customXml" Target="../ink/ink5987.xml"/><Relationship Id="rId52" Type="http://schemas.openxmlformats.org/officeDocument/2006/relationships/customXml" Target="../ink/ink6008.xml"/><Relationship Id="rId94" Type="http://schemas.openxmlformats.org/officeDocument/2006/relationships/customXml" Target="../ink/ink6029.xml"/><Relationship Id="rId148" Type="http://schemas.openxmlformats.org/officeDocument/2006/relationships/customXml" Target="../ink/ink6056.xml"/><Relationship Id="rId355" Type="http://schemas.openxmlformats.org/officeDocument/2006/relationships/image" Target="../media/image6038.png"/><Relationship Id="rId397" Type="http://schemas.openxmlformats.org/officeDocument/2006/relationships/customXml" Target="../ink/ink6181.xml"/><Relationship Id="rId520" Type="http://schemas.openxmlformats.org/officeDocument/2006/relationships/customXml" Target="../ink/ink6243.xml"/><Relationship Id="rId562" Type="http://schemas.openxmlformats.org/officeDocument/2006/relationships/customXml" Target="../ink/ink6264.xml"/><Relationship Id="rId215" Type="http://schemas.openxmlformats.org/officeDocument/2006/relationships/image" Target="../media/image5968.png"/><Relationship Id="rId257" Type="http://schemas.openxmlformats.org/officeDocument/2006/relationships/image" Target="../media/image5989.png"/><Relationship Id="rId422" Type="http://schemas.openxmlformats.org/officeDocument/2006/relationships/image" Target="../media/image6071.png"/><Relationship Id="rId464" Type="http://schemas.openxmlformats.org/officeDocument/2006/relationships/image" Target="../media/image6092.png"/><Relationship Id="rId299" Type="http://schemas.openxmlformats.org/officeDocument/2006/relationships/image" Target="../media/image6010.png"/><Relationship Id="rId63" Type="http://schemas.openxmlformats.org/officeDocument/2006/relationships/image" Target="../media/image5892.png"/><Relationship Id="rId159" Type="http://schemas.openxmlformats.org/officeDocument/2006/relationships/image" Target="../media/image5940.png"/><Relationship Id="rId366" Type="http://schemas.openxmlformats.org/officeDocument/2006/relationships/customXml" Target="../ink/ink6165.xml"/><Relationship Id="rId573" Type="http://schemas.openxmlformats.org/officeDocument/2006/relationships/image" Target="../media/image6146.png"/><Relationship Id="rId226" Type="http://schemas.openxmlformats.org/officeDocument/2006/relationships/customXml" Target="../ink/ink6095.xml"/><Relationship Id="rId433" Type="http://schemas.openxmlformats.org/officeDocument/2006/relationships/customXml" Target="../ink/ink6199.xml"/><Relationship Id="rId74" Type="http://schemas.openxmlformats.org/officeDocument/2006/relationships/customXml" Target="../ink/ink6019.xml"/><Relationship Id="rId377" Type="http://schemas.openxmlformats.org/officeDocument/2006/relationships/image" Target="../media/image6049.png"/><Relationship Id="rId500" Type="http://schemas.openxmlformats.org/officeDocument/2006/relationships/customXml" Target="../ink/ink6233.xml"/><Relationship Id="rId584" Type="http://schemas.openxmlformats.org/officeDocument/2006/relationships/customXml" Target="../ink/ink6275.xml"/><Relationship Id="rId5" Type="http://schemas.openxmlformats.org/officeDocument/2006/relationships/image" Target="../media/image5864.png"/><Relationship Id="rId237" Type="http://schemas.openxmlformats.org/officeDocument/2006/relationships/image" Target="../media/image5979.png"/><Relationship Id="rId444" Type="http://schemas.openxmlformats.org/officeDocument/2006/relationships/image" Target="../media/image6082.png"/><Relationship Id="rId290" Type="http://schemas.openxmlformats.org/officeDocument/2006/relationships/customXml" Target="../ink/ink6127.xml"/><Relationship Id="rId304" Type="http://schemas.openxmlformats.org/officeDocument/2006/relationships/customXml" Target="../ink/ink6134.xml"/><Relationship Id="rId388" Type="http://schemas.openxmlformats.org/officeDocument/2006/relationships/customXml" Target="../ink/ink6176.xml"/><Relationship Id="rId511" Type="http://schemas.openxmlformats.org/officeDocument/2006/relationships/image" Target="../media/image6115.png"/><Relationship Id="rId609" Type="http://schemas.openxmlformats.org/officeDocument/2006/relationships/image" Target="../media/image6164.png"/><Relationship Id="rId85" Type="http://schemas.openxmlformats.org/officeDocument/2006/relationships/image" Target="../media/image5903.png"/><Relationship Id="rId150" Type="http://schemas.openxmlformats.org/officeDocument/2006/relationships/customXml" Target="../ink/ink6057.xml"/><Relationship Id="rId595" Type="http://schemas.openxmlformats.org/officeDocument/2006/relationships/image" Target="../media/image6157.png"/><Relationship Id="rId248" Type="http://schemas.openxmlformats.org/officeDocument/2006/relationships/customXml" Target="../ink/ink6106.xml"/><Relationship Id="rId455" Type="http://schemas.openxmlformats.org/officeDocument/2006/relationships/customXml" Target="../ink/ink6210.xml"/><Relationship Id="rId12" Type="http://schemas.openxmlformats.org/officeDocument/2006/relationships/customXml" Target="../ink/ink5988.xml"/><Relationship Id="rId108" Type="http://schemas.openxmlformats.org/officeDocument/2006/relationships/customXml" Target="../ink/ink6036.xml"/><Relationship Id="rId315" Type="http://schemas.openxmlformats.org/officeDocument/2006/relationships/image" Target="../media/image6018.png"/><Relationship Id="rId522" Type="http://schemas.openxmlformats.org/officeDocument/2006/relationships/customXml" Target="../ink/ink6244.xml"/><Relationship Id="rId96" Type="http://schemas.openxmlformats.org/officeDocument/2006/relationships/customXml" Target="../ink/ink6030.xml"/><Relationship Id="rId161" Type="http://schemas.openxmlformats.org/officeDocument/2006/relationships/image" Target="../media/image5941.png"/><Relationship Id="rId399" Type="http://schemas.openxmlformats.org/officeDocument/2006/relationships/customXml" Target="../ink/ink6182.xml"/><Relationship Id="rId259" Type="http://schemas.openxmlformats.org/officeDocument/2006/relationships/image" Target="../media/image5990.png"/><Relationship Id="rId466" Type="http://schemas.openxmlformats.org/officeDocument/2006/relationships/image" Target="../media/image6093.png"/><Relationship Id="rId23" Type="http://schemas.openxmlformats.org/officeDocument/2006/relationships/image" Target="../media/image5873.png"/><Relationship Id="rId119" Type="http://schemas.openxmlformats.org/officeDocument/2006/relationships/image" Target="../media/image5920.png"/><Relationship Id="rId326" Type="http://schemas.openxmlformats.org/officeDocument/2006/relationships/customXml" Target="../ink/ink6145.xml"/><Relationship Id="rId533" Type="http://schemas.openxmlformats.org/officeDocument/2006/relationships/image" Target="../media/image6126.png"/><Relationship Id="rId172" Type="http://schemas.openxmlformats.org/officeDocument/2006/relationships/customXml" Target="../ink/ink6068.xml"/><Relationship Id="rId477" Type="http://schemas.openxmlformats.org/officeDocument/2006/relationships/image" Target="../media/image6098.png"/><Relationship Id="rId600" Type="http://schemas.openxmlformats.org/officeDocument/2006/relationships/customXml" Target="../ink/ink6283.xml"/><Relationship Id="rId337" Type="http://schemas.openxmlformats.org/officeDocument/2006/relationships/image" Target="../media/image6029.png"/><Relationship Id="rId34" Type="http://schemas.openxmlformats.org/officeDocument/2006/relationships/customXml" Target="../ink/ink5999.xml"/><Relationship Id="rId544" Type="http://schemas.openxmlformats.org/officeDocument/2006/relationships/customXml" Target="../ink/ink6255.xml"/><Relationship Id="rId183" Type="http://schemas.openxmlformats.org/officeDocument/2006/relationships/image" Target="../media/image5952.png"/><Relationship Id="rId390" Type="http://schemas.openxmlformats.org/officeDocument/2006/relationships/customXml" Target="../ink/ink6177.xml"/><Relationship Id="rId404" Type="http://schemas.openxmlformats.org/officeDocument/2006/relationships/image" Target="../media/image6062.png"/><Relationship Id="rId611" Type="http://schemas.openxmlformats.org/officeDocument/2006/relationships/image" Target="../media/image6165.png"/><Relationship Id="rId250" Type="http://schemas.openxmlformats.org/officeDocument/2006/relationships/customXml" Target="../ink/ink6107.xml"/><Relationship Id="rId488" Type="http://schemas.openxmlformats.org/officeDocument/2006/relationships/customXml" Target="../ink/ink6227.xml"/><Relationship Id="rId45" Type="http://schemas.openxmlformats.org/officeDocument/2006/relationships/image" Target="../media/image5883.png"/><Relationship Id="rId110" Type="http://schemas.openxmlformats.org/officeDocument/2006/relationships/customXml" Target="../ink/ink6037.xml"/><Relationship Id="rId348" Type="http://schemas.openxmlformats.org/officeDocument/2006/relationships/customXml" Target="../ink/ink6156.xml"/><Relationship Id="rId555" Type="http://schemas.openxmlformats.org/officeDocument/2006/relationships/image" Target="../media/image6137.png"/><Relationship Id="rId194" Type="http://schemas.openxmlformats.org/officeDocument/2006/relationships/customXml" Target="../ink/ink6079.xml"/><Relationship Id="rId208" Type="http://schemas.openxmlformats.org/officeDocument/2006/relationships/customXml" Target="../ink/ink6086.xml"/><Relationship Id="rId415" Type="http://schemas.openxmlformats.org/officeDocument/2006/relationships/customXml" Target="../ink/ink6190.xml"/><Relationship Id="rId261" Type="http://schemas.openxmlformats.org/officeDocument/2006/relationships/image" Target="../media/image5991.png"/><Relationship Id="rId499" Type="http://schemas.openxmlformats.org/officeDocument/2006/relationships/image" Target="../media/image6109.png"/><Relationship Id="rId56" Type="http://schemas.openxmlformats.org/officeDocument/2006/relationships/customXml" Target="../ink/ink6010.xml"/><Relationship Id="rId359" Type="http://schemas.openxmlformats.org/officeDocument/2006/relationships/image" Target="../media/image6040.png"/><Relationship Id="rId566" Type="http://schemas.openxmlformats.org/officeDocument/2006/relationships/customXml" Target="../ink/ink6266.xml"/><Relationship Id="rId121" Type="http://schemas.openxmlformats.org/officeDocument/2006/relationships/image" Target="../media/image5921.png"/><Relationship Id="rId219" Type="http://schemas.openxmlformats.org/officeDocument/2006/relationships/image" Target="../media/image5970.png"/><Relationship Id="rId426" Type="http://schemas.openxmlformats.org/officeDocument/2006/relationships/image" Target="../media/image6073.png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224.png"/><Relationship Id="rId299" Type="http://schemas.openxmlformats.org/officeDocument/2006/relationships/image" Target="../media/image6314.png"/><Relationship Id="rId21" Type="http://schemas.openxmlformats.org/officeDocument/2006/relationships/image" Target="../media/image6176.png"/><Relationship Id="rId63" Type="http://schemas.openxmlformats.org/officeDocument/2006/relationships/image" Target="../media/image6197.png"/><Relationship Id="rId159" Type="http://schemas.openxmlformats.org/officeDocument/2006/relationships/image" Target="../media/image6245.png"/><Relationship Id="rId324" Type="http://schemas.openxmlformats.org/officeDocument/2006/relationships/customXml" Target="../ink/ink6451.xml"/><Relationship Id="rId170" Type="http://schemas.openxmlformats.org/officeDocument/2006/relationships/customXml" Target="../ink/ink6374.xml"/><Relationship Id="rId226" Type="http://schemas.openxmlformats.org/officeDocument/2006/relationships/customXml" Target="../ink/ink6402.xml"/><Relationship Id="rId268" Type="http://schemas.openxmlformats.org/officeDocument/2006/relationships/customXml" Target="../ink/ink6423.xml"/><Relationship Id="rId32" Type="http://schemas.openxmlformats.org/officeDocument/2006/relationships/customXml" Target="../ink/ink6305.xml"/><Relationship Id="rId74" Type="http://schemas.openxmlformats.org/officeDocument/2006/relationships/customXml" Target="../ink/ink6326.xml"/><Relationship Id="rId128" Type="http://schemas.openxmlformats.org/officeDocument/2006/relationships/customXml" Target="../ink/ink6353.xml"/><Relationship Id="rId335" Type="http://schemas.openxmlformats.org/officeDocument/2006/relationships/image" Target="../media/image6332.png"/><Relationship Id="rId5" Type="http://schemas.openxmlformats.org/officeDocument/2006/relationships/image" Target="../media/image6168.png"/><Relationship Id="rId181" Type="http://schemas.openxmlformats.org/officeDocument/2006/relationships/image" Target="../media/image6256.png"/><Relationship Id="rId237" Type="http://schemas.openxmlformats.org/officeDocument/2006/relationships/image" Target="../media/image6283.png"/><Relationship Id="rId279" Type="http://schemas.openxmlformats.org/officeDocument/2006/relationships/image" Target="../media/image6304.png"/><Relationship Id="rId43" Type="http://schemas.openxmlformats.org/officeDocument/2006/relationships/image" Target="../media/image6187.png"/><Relationship Id="rId139" Type="http://schemas.openxmlformats.org/officeDocument/2006/relationships/image" Target="../media/image6235.png"/><Relationship Id="rId290" Type="http://schemas.openxmlformats.org/officeDocument/2006/relationships/customXml" Target="../ink/ink6434.xml"/><Relationship Id="rId304" Type="http://schemas.openxmlformats.org/officeDocument/2006/relationships/customXml" Target="../ink/ink6441.xml"/><Relationship Id="rId85" Type="http://schemas.openxmlformats.org/officeDocument/2006/relationships/image" Target="../media/image6208.png"/><Relationship Id="rId150" Type="http://schemas.openxmlformats.org/officeDocument/2006/relationships/customXml" Target="../ink/ink6364.xml"/><Relationship Id="rId192" Type="http://schemas.openxmlformats.org/officeDocument/2006/relationships/customXml" Target="../ink/ink6385.xml"/><Relationship Id="rId206" Type="http://schemas.openxmlformats.org/officeDocument/2006/relationships/customXml" Target="../ink/ink6392.xml"/><Relationship Id="rId248" Type="http://schemas.openxmlformats.org/officeDocument/2006/relationships/customXml" Target="../ink/ink6413.xml"/><Relationship Id="rId12" Type="http://schemas.openxmlformats.org/officeDocument/2006/relationships/customXml" Target="../ink/ink6295.xml"/><Relationship Id="rId108" Type="http://schemas.openxmlformats.org/officeDocument/2006/relationships/customXml" Target="../ink/ink6343.xml"/><Relationship Id="rId315" Type="http://schemas.openxmlformats.org/officeDocument/2006/relationships/image" Target="../media/image6322.png"/><Relationship Id="rId54" Type="http://schemas.openxmlformats.org/officeDocument/2006/relationships/customXml" Target="../ink/ink6316.xml"/><Relationship Id="rId96" Type="http://schemas.openxmlformats.org/officeDocument/2006/relationships/customXml" Target="../ink/ink6337.xml"/><Relationship Id="rId161" Type="http://schemas.openxmlformats.org/officeDocument/2006/relationships/image" Target="../media/image6246.png"/><Relationship Id="rId217" Type="http://schemas.openxmlformats.org/officeDocument/2006/relationships/image" Target="../media/image6274.png"/><Relationship Id="rId259" Type="http://schemas.openxmlformats.org/officeDocument/2006/relationships/image" Target="../media/image6294.png"/><Relationship Id="rId23" Type="http://schemas.openxmlformats.org/officeDocument/2006/relationships/image" Target="../media/image6177.png"/><Relationship Id="rId119" Type="http://schemas.openxmlformats.org/officeDocument/2006/relationships/image" Target="../media/image6225.png"/><Relationship Id="rId270" Type="http://schemas.openxmlformats.org/officeDocument/2006/relationships/customXml" Target="../ink/ink6424.xml"/><Relationship Id="rId326" Type="http://schemas.openxmlformats.org/officeDocument/2006/relationships/customXml" Target="../ink/ink6452.xml"/><Relationship Id="rId65" Type="http://schemas.openxmlformats.org/officeDocument/2006/relationships/image" Target="../media/image6198.png"/><Relationship Id="rId130" Type="http://schemas.openxmlformats.org/officeDocument/2006/relationships/customXml" Target="../ink/ink6354.xml"/><Relationship Id="rId172" Type="http://schemas.openxmlformats.org/officeDocument/2006/relationships/customXml" Target="../ink/ink6375.xml"/><Relationship Id="rId228" Type="http://schemas.openxmlformats.org/officeDocument/2006/relationships/customXml" Target="../ink/ink6403.xml"/><Relationship Id="rId281" Type="http://schemas.openxmlformats.org/officeDocument/2006/relationships/image" Target="../media/image6305.png"/><Relationship Id="rId337" Type="http://schemas.openxmlformats.org/officeDocument/2006/relationships/image" Target="../media/image6333.png"/><Relationship Id="rId34" Type="http://schemas.openxmlformats.org/officeDocument/2006/relationships/customXml" Target="../ink/ink6306.xml"/><Relationship Id="rId76" Type="http://schemas.openxmlformats.org/officeDocument/2006/relationships/customXml" Target="../ink/ink6327.xml"/><Relationship Id="rId141" Type="http://schemas.openxmlformats.org/officeDocument/2006/relationships/image" Target="../media/image6236.png"/><Relationship Id="rId7" Type="http://schemas.openxmlformats.org/officeDocument/2006/relationships/image" Target="../media/image6169.png"/><Relationship Id="rId183" Type="http://schemas.openxmlformats.org/officeDocument/2006/relationships/image" Target="../media/image6257.png"/><Relationship Id="rId239" Type="http://schemas.openxmlformats.org/officeDocument/2006/relationships/image" Target="../media/image6284.png"/><Relationship Id="rId250" Type="http://schemas.openxmlformats.org/officeDocument/2006/relationships/customXml" Target="../ink/ink6414.xml"/><Relationship Id="rId292" Type="http://schemas.openxmlformats.org/officeDocument/2006/relationships/customXml" Target="../ink/ink6435.xml"/><Relationship Id="rId306" Type="http://schemas.openxmlformats.org/officeDocument/2006/relationships/customXml" Target="../ink/ink6442.xml"/><Relationship Id="rId45" Type="http://schemas.openxmlformats.org/officeDocument/2006/relationships/image" Target="../media/image6188.png"/><Relationship Id="rId87" Type="http://schemas.openxmlformats.org/officeDocument/2006/relationships/image" Target="../media/image6209.png"/><Relationship Id="rId110" Type="http://schemas.openxmlformats.org/officeDocument/2006/relationships/customXml" Target="../ink/ink6344.xml"/><Relationship Id="rId152" Type="http://schemas.openxmlformats.org/officeDocument/2006/relationships/customXml" Target="../ink/ink6365.xml"/><Relationship Id="rId194" Type="http://schemas.openxmlformats.org/officeDocument/2006/relationships/customXml" Target="../ink/ink6386.xml"/><Relationship Id="rId208" Type="http://schemas.openxmlformats.org/officeDocument/2006/relationships/customXml" Target="../ink/ink6393.xml"/><Relationship Id="rId240" Type="http://schemas.openxmlformats.org/officeDocument/2006/relationships/customXml" Target="../ink/ink6409.xml"/><Relationship Id="rId261" Type="http://schemas.openxmlformats.org/officeDocument/2006/relationships/image" Target="../media/image6295.png"/><Relationship Id="rId14" Type="http://schemas.openxmlformats.org/officeDocument/2006/relationships/customXml" Target="../ink/ink6296.xml"/><Relationship Id="rId35" Type="http://schemas.openxmlformats.org/officeDocument/2006/relationships/image" Target="../media/image6183.png"/><Relationship Id="rId56" Type="http://schemas.openxmlformats.org/officeDocument/2006/relationships/customXml" Target="../ink/ink6317.xml"/><Relationship Id="rId77" Type="http://schemas.openxmlformats.org/officeDocument/2006/relationships/image" Target="../media/image6204.png"/><Relationship Id="rId100" Type="http://schemas.openxmlformats.org/officeDocument/2006/relationships/customXml" Target="../ink/ink6339.xml"/><Relationship Id="rId282" Type="http://schemas.openxmlformats.org/officeDocument/2006/relationships/customXml" Target="../ink/ink6430.xml"/><Relationship Id="rId317" Type="http://schemas.openxmlformats.org/officeDocument/2006/relationships/image" Target="../media/image6323.png"/><Relationship Id="rId338" Type="http://schemas.openxmlformats.org/officeDocument/2006/relationships/customXml" Target="../ink/ink6458.xml"/><Relationship Id="rId8" Type="http://schemas.openxmlformats.org/officeDocument/2006/relationships/customXml" Target="../ink/ink6293.xml"/><Relationship Id="rId98" Type="http://schemas.openxmlformats.org/officeDocument/2006/relationships/customXml" Target="../ink/ink6338.xml"/><Relationship Id="rId121" Type="http://schemas.openxmlformats.org/officeDocument/2006/relationships/image" Target="../media/image6226.png"/><Relationship Id="rId142" Type="http://schemas.openxmlformats.org/officeDocument/2006/relationships/customXml" Target="../ink/ink6360.xml"/><Relationship Id="rId163" Type="http://schemas.openxmlformats.org/officeDocument/2006/relationships/image" Target="../media/image6247.png"/><Relationship Id="rId184" Type="http://schemas.openxmlformats.org/officeDocument/2006/relationships/customXml" Target="../ink/ink6381.xml"/><Relationship Id="rId219" Type="http://schemas.openxmlformats.org/officeDocument/2006/relationships/image" Target="../media/image6275.png"/><Relationship Id="rId230" Type="http://schemas.openxmlformats.org/officeDocument/2006/relationships/customXml" Target="../ink/ink6404.xml"/><Relationship Id="rId251" Type="http://schemas.openxmlformats.org/officeDocument/2006/relationships/image" Target="../media/image6290.png"/><Relationship Id="rId25" Type="http://schemas.openxmlformats.org/officeDocument/2006/relationships/image" Target="../media/image6178.png"/><Relationship Id="rId46" Type="http://schemas.openxmlformats.org/officeDocument/2006/relationships/customXml" Target="../ink/ink6312.xml"/><Relationship Id="rId67" Type="http://schemas.openxmlformats.org/officeDocument/2006/relationships/image" Target="../media/image6199.png"/><Relationship Id="rId272" Type="http://schemas.openxmlformats.org/officeDocument/2006/relationships/customXml" Target="../ink/ink6425.xml"/><Relationship Id="rId293" Type="http://schemas.openxmlformats.org/officeDocument/2006/relationships/image" Target="../media/image6311.png"/><Relationship Id="rId307" Type="http://schemas.openxmlformats.org/officeDocument/2006/relationships/image" Target="../media/image6318.png"/><Relationship Id="rId328" Type="http://schemas.openxmlformats.org/officeDocument/2006/relationships/customXml" Target="../ink/ink6453.xml"/><Relationship Id="rId88" Type="http://schemas.openxmlformats.org/officeDocument/2006/relationships/customXml" Target="../ink/ink6333.xml"/><Relationship Id="rId111" Type="http://schemas.openxmlformats.org/officeDocument/2006/relationships/image" Target="../media/image6221.png"/><Relationship Id="rId132" Type="http://schemas.openxmlformats.org/officeDocument/2006/relationships/customXml" Target="../ink/ink6355.xml"/><Relationship Id="rId153" Type="http://schemas.openxmlformats.org/officeDocument/2006/relationships/image" Target="../media/image6242.png"/><Relationship Id="rId174" Type="http://schemas.openxmlformats.org/officeDocument/2006/relationships/customXml" Target="../ink/ink6376.xml"/><Relationship Id="rId195" Type="http://schemas.openxmlformats.org/officeDocument/2006/relationships/image" Target="../media/image6263.png"/><Relationship Id="rId209" Type="http://schemas.openxmlformats.org/officeDocument/2006/relationships/image" Target="../media/image6270.png"/><Relationship Id="rId220" Type="http://schemas.openxmlformats.org/officeDocument/2006/relationships/customXml" Target="../ink/ink6399.xml"/><Relationship Id="rId241" Type="http://schemas.openxmlformats.org/officeDocument/2006/relationships/image" Target="../media/image6285.png"/><Relationship Id="rId15" Type="http://schemas.openxmlformats.org/officeDocument/2006/relationships/image" Target="../media/image6173.png"/><Relationship Id="rId36" Type="http://schemas.openxmlformats.org/officeDocument/2006/relationships/customXml" Target="../ink/ink6307.xml"/><Relationship Id="rId57" Type="http://schemas.openxmlformats.org/officeDocument/2006/relationships/image" Target="../media/image6194.png"/><Relationship Id="rId262" Type="http://schemas.openxmlformats.org/officeDocument/2006/relationships/customXml" Target="../ink/ink6420.xml"/><Relationship Id="rId283" Type="http://schemas.openxmlformats.org/officeDocument/2006/relationships/image" Target="../media/image6306.png"/><Relationship Id="rId318" Type="http://schemas.openxmlformats.org/officeDocument/2006/relationships/customXml" Target="../ink/ink6448.xml"/><Relationship Id="rId339" Type="http://schemas.openxmlformats.org/officeDocument/2006/relationships/image" Target="../media/image6334.png"/><Relationship Id="rId78" Type="http://schemas.openxmlformats.org/officeDocument/2006/relationships/customXml" Target="../ink/ink6328.xml"/><Relationship Id="rId99" Type="http://schemas.openxmlformats.org/officeDocument/2006/relationships/image" Target="../media/image6215.png"/><Relationship Id="rId101" Type="http://schemas.openxmlformats.org/officeDocument/2006/relationships/image" Target="../media/image6216.png"/><Relationship Id="rId122" Type="http://schemas.openxmlformats.org/officeDocument/2006/relationships/customXml" Target="../ink/ink6350.xml"/><Relationship Id="rId143" Type="http://schemas.openxmlformats.org/officeDocument/2006/relationships/image" Target="../media/image6237.png"/><Relationship Id="rId164" Type="http://schemas.openxmlformats.org/officeDocument/2006/relationships/customXml" Target="../ink/ink6371.xml"/><Relationship Id="rId185" Type="http://schemas.openxmlformats.org/officeDocument/2006/relationships/image" Target="../media/image6258.png"/><Relationship Id="rId9" Type="http://schemas.openxmlformats.org/officeDocument/2006/relationships/image" Target="../media/image6170.png"/><Relationship Id="rId210" Type="http://schemas.openxmlformats.org/officeDocument/2006/relationships/customXml" Target="../ink/ink6394.xml"/><Relationship Id="rId26" Type="http://schemas.openxmlformats.org/officeDocument/2006/relationships/customXml" Target="../ink/ink6302.xml"/><Relationship Id="rId231" Type="http://schemas.openxmlformats.org/officeDocument/2006/relationships/image" Target="../media/image6280.png"/><Relationship Id="rId252" Type="http://schemas.openxmlformats.org/officeDocument/2006/relationships/customXml" Target="../ink/ink6415.xml"/><Relationship Id="rId273" Type="http://schemas.openxmlformats.org/officeDocument/2006/relationships/image" Target="../media/image6301.png"/><Relationship Id="rId294" Type="http://schemas.openxmlformats.org/officeDocument/2006/relationships/customXml" Target="../ink/ink6436.xml"/><Relationship Id="rId308" Type="http://schemas.openxmlformats.org/officeDocument/2006/relationships/customXml" Target="../ink/ink6443.xml"/><Relationship Id="rId329" Type="http://schemas.openxmlformats.org/officeDocument/2006/relationships/image" Target="../media/image6329.png"/><Relationship Id="rId47" Type="http://schemas.openxmlformats.org/officeDocument/2006/relationships/image" Target="../media/image6189.png"/><Relationship Id="rId68" Type="http://schemas.openxmlformats.org/officeDocument/2006/relationships/customXml" Target="../ink/ink6323.xml"/><Relationship Id="rId89" Type="http://schemas.openxmlformats.org/officeDocument/2006/relationships/image" Target="../media/image6210.png"/><Relationship Id="rId112" Type="http://schemas.openxmlformats.org/officeDocument/2006/relationships/customXml" Target="../ink/ink6345.xml"/><Relationship Id="rId133" Type="http://schemas.openxmlformats.org/officeDocument/2006/relationships/image" Target="../media/image6232.png"/><Relationship Id="rId154" Type="http://schemas.openxmlformats.org/officeDocument/2006/relationships/customXml" Target="../ink/ink6366.xml"/><Relationship Id="rId175" Type="http://schemas.openxmlformats.org/officeDocument/2006/relationships/image" Target="../media/image6253.png"/><Relationship Id="rId340" Type="http://schemas.openxmlformats.org/officeDocument/2006/relationships/customXml" Target="../ink/ink6459.xml"/><Relationship Id="rId196" Type="http://schemas.openxmlformats.org/officeDocument/2006/relationships/customXml" Target="../ink/ink6387.xml"/><Relationship Id="rId200" Type="http://schemas.openxmlformats.org/officeDocument/2006/relationships/customXml" Target="../ink/ink6389.xml"/><Relationship Id="rId16" Type="http://schemas.openxmlformats.org/officeDocument/2006/relationships/customXml" Target="../ink/ink6297.xml"/><Relationship Id="rId221" Type="http://schemas.openxmlformats.org/officeDocument/2006/relationships/image" Target="../media/image6276.png"/><Relationship Id="rId242" Type="http://schemas.openxmlformats.org/officeDocument/2006/relationships/customXml" Target="../ink/ink6410.xml"/><Relationship Id="rId263" Type="http://schemas.openxmlformats.org/officeDocument/2006/relationships/image" Target="../media/image6296.png"/><Relationship Id="rId284" Type="http://schemas.openxmlformats.org/officeDocument/2006/relationships/customXml" Target="../ink/ink6431.xml"/><Relationship Id="rId319" Type="http://schemas.openxmlformats.org/officeDocument/2006/relationships/image" Target="../media/image6324.png"/><Relationship Id="rId37" Type="http://schemas.openxmlformats.org/officeDocument/2006/relationships/image" Target="../media/image6184.png"/><Relationship Id="rId58" Type="http://schemas.openxmlformats.org/officeDocument/2006/relationships/customXml" Target="../ink/ink6318.xml"/><Relationship Id="rId79" Type="http://schemas.openxmlformats.org/officeDocument/2006/relationships/image" Target="../media/image6205.png"/><Relationship Id="rId102" Type="http://schemas.openxmlformats.org/officeDocument/2006/relationships/customXml" Target="../ink/ink6340.xml"/><Relationship Id="rId123" Type="http://schemas.openxmlformats.org/officeDocument/2006/relationships/image" Target="../media/image6227.png"/><Relationship Id="rId144" Type="http://schemas.openxmlformats.org/officeDocument/2006/relationships/customXml" Target="../ink/ink6361.xml"/><Relationship Id="rId330" Type="http://schemas.openxmlformats.org/officeDocument/2006/relationships/customXml" Target="../ink/ink6454.xml"/><Relationship Id="rId90" Type="http://schemas.openxmlformats.org/officeDocument/2006/relationships/customXml" Target="../ink/ink6334.xml"/><Relationship Id="rId165" Type="http://schemas.openxmlformats.org/officeDocument/2006/relationships/image" Target="../media/image6248.png"/><Relationship Id="rId186" Type="http://schemas.openxmlformats.org/officeDocument/2006/relationships/customXml" Target="../ink/ink6382.xml"/><Relationship Id="rId211" Type="http://schemas.openxmlformats.org/officeDocument/2006/relationships/image" Target="../media/image6271.png"/><Relationship Id="rId232" Type="http://schemas.openxmlformats.org/officeDocument/2006/relationships/customXml" Target="../ink/ink6405.xml"/><Relationship Id="rId253" Type="http://schemas.openxmlformats.org/officeDocument/2006/relationships/image" Target="../media/image6291.png"/><Relationship Id="rId274" Type="http://schemas.openxmlformats.org/officeDocument/2006/relationships/customXml" Target="../ink/ink6426.xml"/><Relationship Id="rId295" Type="http://schemas.openxmlformats.org/officeDocument/2006/relationships/image" Target="../media/image6312.png"/><Relationship Id="rId309" Type="http://schemas.openxmlformats.org/officeDocument/2006/relationships/image" Target="../media/image6319.png"/><Relationship Id="rId27" Type="http://schemas.openxmlformats.org/officeDocument/2006/relationships/image" Target="../media/image6179.png"/><Relationship Id="rId48" Type="http://schemas.openxmlformats.org/officeDocument/2006/relationships/customXml" Target="../ink/ink6313.xml"/><Relationship Id="rId69" Type="http://schemas.openxmlformats.org/officeDocument/2006/relationships/image" Target="../media/image6200.png"/><Relationship Id="rId113" Type="http://schemas.openxmlformats.org/officeDocument/2006/relationships/image" Target="../media/image6222.png"/><Relationship Id="rId134" Type="http://schemas.openxmlformats.org/officeDocument/2006/relationships/customXml" Target="../ink/ink6356.xml"/><Relationship Id="rId320" Type="http://schemas.openxmlformats.org/officeDocument/2006/relationships/customXml" Target="../ink/ink6449.xml"/><Relationship Id="rId80" Type="http://schemas.openxmlformats.org/officeDocument/2006/relationships/customXml" Target="../ink/ink6329.xml"/><Relationship Id="rId155" Type="http://schemas.openxmlformats.org/officeDocument/2006/relationships/image" Target="../media/image6243.png"/><Relationship Id="rId176" Type="http://schemas.openxmlformats.org/officeDocument/2006/relationships/customXml" Target="../ink/ink6377.xml"/><Relationship Id="rId197" Type="http://schemas.openxmlformats.org/officeDocument/2006/relationships/image" Target="../media/image6264.png"/><Relationship Id="rId341" Type="http://schemas.openxmlformats.org/officeDocument/2006/relationships/image" Target="../media/image6335.png"/><Relationship Id="rId201" Type="http://schemas.openxmlformats.org/officeDocument/2006/relationships/image" Target="../media/image6266.png"/><Relationship Id="rId222" Type="http://schemas.openxmlformats.org/officeDocument/2006/relationships/customXml" Target="../ink/ink6400.xml"/><Relationship Id="rId243" Type="http://schemas.openxmlformats.org/officeDocument/2006/relationships/image" Target="../media/image6286.png"/><Relationship Id="rId264" Type="http://schemas.openxmlformats.org/officeDocument/2006/relationships/customXml" Target="../ink/ink6421.xml"/><Relationship Id="rId285" Type="http://schemas.openxmlformats.org/officeDocument/2006/relationships/image" Target="../media/image6307.png"/><Relationship Id="rId17" Type="http://schemas.openxmlformats.org/officeDocument/2006/relationships/image" Target="../media/image6174.png"/><Relationship Id="rId38" Type="http://schemas.openxmlformats.org/officeDocument/2006/relationships/customXml" Target="../ink/ink6308.xml"/><Relationship Id="rId59" Type="http://schemas.openxmlformats.org/officeDocument/2006/relationships/image" Target="../media/image6195.png"/><Relationship Id="rId103" Type="http://schemas.openxmlformats.org/officeDocument/2006/relationships/image" Target="../media/image6217.png"/><Relationship Id="rId124" Type="http://schemas.openxmlformats.org/officeDocument/2006/relationships/customXml" Target="../ink/ink6351.xml"/><Relationship Id="rId310" Type="http://schemas.openxmlformats.org/officeDocument/2006/relationships/customXml" Target="../ink/ink6444.xml"/><Relationship Id="rId70" Type="http://schemas.openxmlformats.org/officeDocument/2006/relationships/customXml" Target="../ink/ink6324.xml"/><Relationship Id="rId91" Type="http://schemas.openxmlformats.org/officeDocument/2006/relationships/image" Target="../media/image6211.png"/><Relationship Id="rId145" Type="http://schemas.openxmlformats.org/officeDocument/2006/relationships/image" Target="../media/image6238.png"/><Relationship Id="rId166" Type="http://schemas.openxmlformats.org/officeDocument/2006/relationships/customXml" Target="../ink/ink6372.xml"/><Relationship Id="rId187" Type="http://schemas.openxmlformats.org/officeDocument/2006/relationships/image" Target="../media/image6259.png"/><Relationship Id="rId331" Type="http://schemas.openxmlformats.org/officeDocument/2006/relationships/image" Target="../media/image633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6395.xml"/><Relationship Id="rId233" Type="http://schemas.openxmlformats.org/officeDocument/2006/relationships/image" Target="../media/image6281.png"/><Relationship Id="rId254" Type="http://schemas.openxmlformats.org/officeDocument/2006/relationships/customXml" Target="../ink/ink6416.xml"/><Relationship Id="rId28" Type="http://schemas.openxmlformats.org/officeDocument/2006/relationships/customXml" Target="../ink/ink6303.xml"/><Relationship Id="rId49" Type="http://schemas.openxmlformats.org/officeDocument/2006/relationships/image" Target="../media/image6190.png"/><Relationship Id="rId114" Type="http://schemas.openxmlformats.org/officeDocument/2006/relationships/customXml" Target="../ink/ink6346.xml"/><Relationship Id="rId275" Type="http://schemas.openxmlformats.org/officeDocument/2006/relationships/image" Target="../media/image6302.png"/><Relationship Id="rId296" Type="http://schemas.openxmlformats.org/officeDocument/2006/relationships/customXml" Target="../ink/ink6437.xml"/><Relationship Id="rId300" Type="http://schemas.openxmlformats.org/officeDocument/2006/relationships/customXml" Target="../ink/ink6439.xml"/><Relationship Id="rId60" Type="http://schemas.openxmlformats.org/officeDocument/2006/relationships/customXml" Target="../ink/ink6319.xml"/><Relationship Id="rId81" Type="http://schemas.openxmlformats.org/officeDocument/2006/relationships/image" Target="../media/image6206.png"/><Relationship Id="rId135" Type="http://schemas.openxmlformats.org/officeDocument/2006/relationships/image" Target="../media/image6233.png"/><Relationship Id="rId156" Type="http://schemas.openxmlformats.org/officeDocument/2006/relationships/customXml" Target="../ink/ink6367.xml"/><Relationship Id="rId177" Type="http://schemas.openxmlformats.org/officeDocument/2006/relationships/image" Target="../media/image6254.png"/><Relationship Id="rId198" Type="http://schemas.openxmlformats.org/officeDocument/2006/relationships/customXml" Target="../ink/ink6388.xml"/><Relationship Id="rId321" Type="http://schemas.openxmlformats.org/officeDocument/2006/relationships/image" Target="../media/image6325.png"/><Relationship Id="rId202" Type="http://schemas.openxmlformats.org/officeDocument/2006/relationships/customXml" Target="../ink/ink6390.xml"/><Relationship Id="rId223" Type="http://schemas.openxmlformats.org/officeDocument/2006/relationships/image" Target="../media/image6277.png"/><Relationship Id="rId244" Type="http://schemas.openxmlformats.org/officeDocument/2006/relationships/customXml" Target="../ink/ink6411.xml"/><Relationship Id="rId18" Type="http://schemas.openxmlformats.org/officeDocument/2006/relationships/customXml" Target="../ink/ink6298.xml"/><Relationship Id="rId39" Type="http://schemas.openxmlformats.org/officeDocument/2006/relationships/image" Target="../media/image6185.png"/><Relationship Id="rId265" Type="http://schemas.openxmlformats.org/officeDocument/2006/relationships/image" Target="../media/image6297.png"/><Relationship Id="rId286" Type="http://schemas.openxmlformats.org/officeDocument/2006/relationships/customXml" Target="../ink/ink6432.xml"/><Relationship Id="rId50" Type="http://schemas.openxmlformats.org/officeDocument/2006/relationships/customXml" Target="../ink/ink6314.xml"/><Relationship Id="rId104" Type="http://schemas.openxmlformats.org/officeDocument/2006/relationships/customXml" Target="../ink/ink6341.xml"/><Relationship Id="rId125" Type="http://schemas.openxmlformats.org/officeDocument/2006/relationships/image" Target="../media/image6228.png"/><Relationship Id="rId146" Type="http://schemas.openxmlformats.org/officeDocument/2006/relationships/customXml" Target="../ink/ink6362.xml"/><Relationship Id="rId167" Type="http://schemas.openxmlformats.org/officeDocument/2006/relationships/image" Target="../media/image6249.png"/><Relationship Id="rId188" Type="http://schemas.openxmlformats.org/officeDocument/2006/relationships/customXml" Target="../ink/ink6383.xml"/><Relationship Id="rId311" Type="http://schemas.openxmlformats.org/officeDocument/2006/relationships/image" Target="../media/image6320.png"/><Relationship Id="rId332" Type="http://schemas.openxmlformats.org/officeDocument/2006/relationships/customXml" Target="../ink/ink6455.xml"/><Relationship Id="rId71" Type="http://schemas.openxmlformats.org/officeDocument/2006/relationships/image" Target="../media/image6201.png"/><Relationship Id="rId92" Type="http://schemas.openxmlformats.org/officeDocument/2006/relationships/customXml" Target="../ink/ink6335.xml"/><Relationship Id="rId213" Type="http://schemas.openxmlformats.org/officeDocument/2006/relationships/image" Target="../media/image6272.png"/><Relationship Id="rId234" Type="http://schemas.openxmlformats.org/officeDocument/2006/relationships/customXml" Target="../ink/ink6406.xml"/><Relationship Id="rId2" Type="http://schemas.openxmlformats.org/officeDocument/2006/relationships/customXml" Target="../ink/ink6290.xml"/><Relationship Id="rId29" Type="http://schemas.openxmlformats.org/officeDocument/2006/relationships/image" Target="../media/image6180.png"/><Relationship Id="rId255" Type="http://schemas.openxmlformats.org/officeDocument/2006/relationships/image" Target="../media/image6292.png"/><Relationship Id="rId276" Type="http://schemas.openxmlformats.org/officeDocument/2006/relationships/customXml" Target="../ink/ink6427.xml"/><Relationship Id="rId297" Type="http://schemas.openxmlformats.org/officeDocument/2006/relationships/image" Target="../media/image6313.png"/><Relationship Id="rId40" Type="http://schemas.openxmlformats.org/officeDocument/2006/relationships/customXml" Target="../ink/ink6309.xml"/><Relationship Id="rId115" Type="http://schemas.openxmlformats.org/officeDocument/2006/relationships/image" Target="../media/image6223.png"/><Relationship Id="rId136" Type="http://schemas.openxmlformats.org/officeDocument/2006/relationships/customXml" Target="../ink/ink6357.xml"/><Relationship Id="rId157" Type="http://schemas.openxmlformats.org/officeDocument/2006/relationships/image" Target="../media/image6244.png"/><Relationship Id="rId178" Type="http://schemas.openxmlformats.org/officeDocument/2006/relationships/customXml" Target="../ink/ink6378.xml"/><Relationship Id="rId301" Type="http://schemas.openxmlformats.org/officeDocument/2006/relationships/image" Target="../media/image6315.png"/><Relationship Id="rId322" Type="http://schemas.openxmlformats.org/officeDocument/2006/relationships/customXml" Target="../ink/ink6450.xml"/><Relationship Id="rId61" Type="http://schemas.openxmlformats.org/officeDocument/2006/relationships/image" Target="../media/image6196.png"/><Relationship Id="rId82" Type="http://schemas.openxmlformats.org/officeDocument/2006/relationships/customXml" Target="../ink/ink6330.xml"/><Relationship Id="rId199" Type="http://schemas.openxmlformats.org/officeDocument/2006/relationships/image" Target="../media/image6265.png"/><Relationship Id="rId203" Type="http://schemas.openxmlformats.org/officeDocument/2006/relationships/image" Target="../media/image6267.png"/><Relationship Id="rId19" Type="http://schemas.openxmlformats.org/officeDocument/2006/relationships/image" Target="../media/image6175.png"/><Relationship Id="rId224" Type="http://schemas.openxmlformats.org/officeDocument/2006/relationships/customXml" Target="../ink/ink6401.xml"/><Relationship Id="rId245" Type="http://schemas.openxmlformats.org/officeDocument/2006/relationships/image" Target="../media/image6287.png"/><Relationship Id="rId266" Type="http://schemas.openxmlformats.org/officeDocument/2006/relationships/customXml" Target="../ink/ink6422.xml"/><Relationship Id="rId287" Type="http://schemas.openxmlformats.org/officeDocument/2006/relationships/image" Target="../media/image6308.png"/><Relationship Id="rId30" Type="http://schemas.openxmlformats.org/officeDocument/2006/relationships/customXml" Target="../ink/ink6304.xml"/><Relationship Id="rId105" Type="http://schemas.openxmlformats.org/officeDocument/2006/relationships/image" Target="../media/image6218.png"/><Relationship Id="rId126" Type="http://schemas.openxmlformats.org/officeDocument/2006/relationships/customXml" Target="../ink/ink6352.xml"/><Relationship Id="rId147" Type="http://schemas.openxmlformats.org/officeDocument/2006/relationships/image" Target="../media/image6239.png"/><Relationship Id="rId168" Type="http://schemas.openxmlformats.org/officeDocument/2006/relationships/customXml" Target="../ink/ink6373.xml"/><Relationship Id="rId312" Type="http://schemas.openxmlformats.org/officeDocument/2006/relationships/customXml" Target="../ink/ink6445.xml"/><Relationship Id="rId333" Type="http://schemas.openxmlformats.org/officeDocument/2006/relationships/image" Target="../media/image6331.png"/><Relationship Id="rId51" Type="http://schemas.openxmlformats.org/officeDocument/2006/relationships/image" Target="../media/image6191.png"/><Relationship Id="rId72" Type="http://schemas.openxmlformats.org/officeDocument/2006/relationships/customXml" Target="../ink/ink6325.xml"/><Relationship Id="rId93" Type="http://schemas.openxmlformats.org/officeDocument/2006/relationships/image" Target="../media/image6212.png"/><Relationship Id="rId189" Type="http://schemas.openxmlformats.org/officeDocument/2006/relationships/image" Target="../media/image6260.png"/><Relationship Id="rId3" Type="http://schemas.openxmlformats.org/officeDocument/2006/relationships/image" Target="../media/image6167.png"/><Relationship Id="rId214" Type="http://schemas.openxmlformats.org/officeDocument/2006/relationships/customXml" Target="../ink/ink6396.xml"/><Relationship Id="rId235" Type="http://schemas.openxmlformats.org/officeDocument/2006/relationships/image" Target="../media/image6282.png"/><Relationship Id="rId256" Type="http://schemas.openxmlformats.org/officeDocument/2006/relationships/customXml" Target="../ink/ink6417.xml"/><Relationship Id="rId277" Type="http://schemas.openxmlformats.org/officeDocument/2006/relationships/image" Target="../media/image6303.png"/><Relationship Id="rId298" Type="http://schemas.openxmlformats.org/officeDocument/2006/relationships/customXml" Target="../ink/ink6438.xml"/><Relationship Id="rId116" Type="http://schemas.openxmlformats.org/officeDocument/2006/relationships/customXml" Target="../ink/ink6347.xml"/><Relationship Id="rId137" Type="http://schemas.openxmlformats.org/officeDocument/2006/relationships/image" Target="../media/image6234.png"/><Relationship Id="rId158" Type="http://schemas.openxmlformats.org/officeDocument/2006/relationships/customXml" Target="../ink/ink6368.xml"/><Relationship Id="rId302" Type="http://schemas.openxmlformats.org/officeDocument/2006/relationships/customXml" Target="../ink/ink6440.xml"/><Relationship Id="rId323" Type="http://schemas.openxmlformats.org/officeDocument/2006/relationships/image" Target="../media/image6326.png"/><Relationship Id="rId20" Type="http://schemas.openxmlformats.org/officeDocument/2006/relationships/customXml" Target="../ink/ink6299.xml"/><Relationship Id="rId41" Type="http://schemas.openxmlformats.org/officeDocument/2006/relationships/image" Target="../media/image6186.png"/><Relationship Id="rId62" Type="http://schemas.openxmlformats.org/officeDocument/2006/relationships/customXml" Target="../ink/ink6320.xml"/><Relationship Id="rId83" Type="http://schemas.openxmlformats.org/officeDocument/2006/relationships/image" Target="../media/image6207.png"/><Relationship Id="rId179" Type="http://schemas.openxmlformats.org/officeDocument/2006/relationships/image" Target="../media/image6255.png"/><Relationship Id="rId190" Type="http://schemas.openxmlformats.org/officeDocument/2006/relationships/customXml" Target="../ink/ink6384.xml"/><Relationship Id="rId204" Type="http://schemas.openxmlformats.org/officeDocument/2006/relationships/customXml" Target="../ink/ink6391.xml"/><Relationship Id="rId225" Type="http://schemas.openxmlformats.org/officeDocument/2006/relationships/image" Target="../media/image5848.png"/><Relationship Id="rId246" Type="http://schemas.openxmlformats.org/officeDocument/2006/relationships/customXml" Target="../ink/ink6412.xml"/><Relationship Id="rId267" Type="http://schemas.openxmlformats.org/officeDocument/2006/relationships/image" Target="../media/image6298.png"/><Relationship Id="rId288" Type="http://schemas.openxmlformats.org/officeDocument/2006/relationships/customXml" Target="../ink/ink6433.xml"/><Relationship Id="rId106" Type="http://schemas.openxmlformats.org/officeDocument/2006/relationships/customXml" Target="../ink/ink6342.xml"/><Relationship Id="rId127" Type="http://schemas.openxmlformats.org/officeDocument/2006/relationships/image" Target="../media/image6229.png"/><Relationship Id="rId313" Type="http://schemas.openxmlformats.org/officeDocument/2006/relationships/image" Target="../media/image6321.png"/><Relationship Id="rId10" Type="http://schemas.openxmlformats.org/officeDocument/2006/relationships/customXml" Target="../ink/ink6294.xml"/><Relationship Id="rId31" Type="http://schemas.openxmlformats.org/officeDocument/2006/relationships/image" Target="../media/image6181.png"/><Relationship Id="rId52" Type="http://schemas.openxmlformats.org/officeDocument/2006/relationships/customXml" Target="../ink/ink6315.xml"/><Relationship Id="rId73" Type="http://schemas.openxmlformats.org/officeDocument/2006/relationships/image" Target="../media/image6202.png"/><Relationship Id="rId94" Type="http://schemas.openxmlformats.org/officeDocument/2006/relationships/customXml" Target="../ink/ink6336.xml"/><Relationship Id="rId148" Type="http://schemas.openxmlformats.org/officeDocument/2006/relationships/customXml" Target="../ink/ink6363.xml"/><Relationship Id="rId169" Type="http://schemas.openxmlformats.org/officeDocument/2006/relationships/image" Target="../media/image6250.png"/><Relationship Id="rId334" Type="http://schemas.openxmlformats.org/officeDocument/2006/relationships/customXml" Target="../ink/ink6456.xml"/><Relationship Id="rId4" Type="http://schemas.openxmlformats.org/officeDocument/2006/relationships/customXml" Target="../ink/ink6291.xml"/><Relationship Id="rId180" Type="http://schemas.openxmlformats.org/officeDocument/2006/relationships/customXml" Target="../ink/ink6379.xml"/><Relationship Id="rId215" Type="http://schemas.openxmlformats.org/officeDocument/2006/relationships/image" Target="../media/image6273.png"/><Relationship Id="rId236" Type="http://schemas.openxmlformats.org/officeDocument/2006/relationships/customXml" Target="../ink/ink6407.xml"/><Relationship Id="rId257" Type="http://schemas.openxmlformats.org/officeDocument/2006/relationships/image" Target="../media/image6293.png"/><Relationship Id="rId278" Type="http://schemas.openxmlformats.org/officeDocument/2006/relationships/customXml" Target="../ink/ink6428.xml"/><Relationship Id="rId303" Type="http://schemas.openxmlformats.org/officeDocument/2006/relationships/image" Target="../media/image6316.png"/><Relationship Id="rId42" Type="http://schemas.openxmlformats.org/officeDocument/2006/relationships/customXml" Target="../ink/ink6310.xml"/><Relationship Id="rId84" Type="http://schemas.openxmlformats.org/officeDocument/2006/relationships/customXml" Target="../ink/ink6331.xml"/><Relationship Id="rId138" Type="http://schemas.openxmlformats.org/officeDocument/2006/relationships/customXml" Target="../ink/ink6358.xml"/><Relationship Id="rId191" Type="http://schemas.openxmlformats.org/officeDocument/2006/relationships/image" Target="../media/image6261.png"/><Relationship Id="rId205" Type="http://schemas.openxmlformats.org/officeDocument/2006/relationships/image" Target="../media/image6268.png"/><Relationship Id="rId247" Type="http://schemas.openxmlformats.org/officeDocument/2006/relationships/image" Target="../media/image6288.png"/><Relationship Id="rId107" Type="http://schemas.openxmlformats.org/officeDocument/2006/relationships/image" Target="../media/image6219.png"/><Relationship Id="rId289" Type="http://schemas.openxmlformats.org/officeDocument/2006/relationships/image" Target="../media/image6309.png"/><Relationship Id="rId11" Type="http://schemas.openxmlformats.org/officeDocument/2006/relationships/image" Target="../media/image6171.png"/><Relationship Id="rId53" Type="http://schemas.openxmlformats.org/officeDocument/2006/relationships/image" Target="../media/image6192.png"/><Relationship Id="rId149" Type="http://schemas.openxmlformats.org/officeDocument/2006/relationships/image" Target="../media/image6240.png"/><Relationship Id="rId314" Type="http://schemas.openxmlformats.org/officeDocument/2006/relationships/customXml" Target="../ink/ink6446.xml"/><Relationship Id="rId95" Type="http://schemas.openxmlformats.org/officeDocument/2006/relationships/image" Target="../media/image6213.png"/><Relationship Id="rId160" Type="http://schemas.openxmlformats.org/officeDocument/2006/relationships/customXml" Target="../ink/ink6369.xml"/><Relationship Id="rId216" Type="http://schemas.openxmlformats.org/officeDocument/2006/relationships/customXml" Target="../ink/ink6397.xml"/><Relationship Id="rId258" Type="http://schemas.openxmlformats.org/officeDocument/2006/relationships/customXml" Target="../ink/ink6418.xml"/><Relationship Id="rId22" Type="http://schemas.openxmlformats.org/officeDocument/2006/relationships/customXml" Target="../ink/ink6300.xml"/><Relationship Id="rId64" Type="http://schemas.openxmlformats.org/officeDocument/2006/relationships/customXml" Target="../ink/ink6321.xml"/><Relationship Id="rId118" Type="http://schemas.openxmlformats.org/officeDocument/2006/relationships/customXml" Target="../ink/ink6348.xml"/><Relationship Id="rId325" Type="http://schemas.openxmlformats.org/officeDocument/2006/relationships/image" Target="../media/image6327.png"/><Relationship Id="rId171" Type="http://schemas.openxmlformats.org/officeDocument/2006/relationships/image" Target="../media/image6251.png"/><Relationship Id="rId227" Type="http://schemas.openxmlformats.org/officeDocument/2006/relationships/image" Target="../media/image6278.png"/><Relationship Id="rId269" Type="http://schemas.openxmlformats.org/officeDocument/2006/relationships/image" Target="../media/image6299.png"/><Relationship Id="rId33" Type="http://schemas.openxmlformats.org/officeDocument/2006/relationships/image" Target="../media/image6182.png"/><Relationship Id="rId129" Type="http://schemas.openxmlformats.org/officeDocument/2006/relationships/image" Target="../media/image6230.png"/><Relationship Id="rId280" Type="http://schemas.openxmlformats.org/officeDocument/2006/relationships/customXml" Target="../ink/ink6429.xml"/><Relationship Id="rId336" Type="http://schemas.openxmlformats.org/officeDocument/2006/relationships/customXml" Target="../ink/ink6457.xml"/><Relationship Id="rId75" Type="http://schemas.openxmlformats.org/officeDocument/2006/relationships/image" Target="../media/image6203.png"/><Relationship Id="rId140" Type="http://schemas.openxmlformats.org/officeDocument/2006/relationships/customXml" Target="../ink/ink6359.xml"/><Relationship Id="rId182" Type="http://schemas.openxmlformats.org/officeDocument/2006/relationships/customXml" Target="../ink/ink6380.xml"/><Relationship Id="rId6" Type="http://schemas.openxmlformats.org/officeDocument/2006/relationships/customXml" Target="../ink/ink6292.xml"/><Relationship Id="rId238" Type="http://schemas.openxmlformats.org/officeDocument/2006/relationships/customXml" Target="../ink/ink6408.xml"/><Relationship Id="rId291" Type="http://schemas.openxmlformats.org/officeDocument/2006/relationships/image" Target="../media/image6310.png"/><Relationship Id="rId305" Type="http://schemas.openxmlformats.org/officeDocument/2006/relationships/image" Target="../media/image6317.png"/><Relationship Id="rId44" Type="http://schemas.openxmlformats.org/officeDocument/2006/relationships/customXml" Target="../ink/ink6311.xml"/><Relationship Id="rId86" Type="http://schemas.openxmlformats.org/officeDocument/2006/relationships/customXml" Target="../ink/ink6332.xml"/><Relationship Id="rId151" Type="http://schemas.openxmlformats.org/officeDocument/2006/relationships/image" Target="../media/image6241.png"/><Relationship Id="rId193" Type="http://schemas.openxmlformats.org/officeDocument/2006/relationships/image" Target="../media/image6262.png"/><Relationship Id="rId207" Type="http://schemas.openxmlformats.org/officeDocument/2006/relationships/image" Target="../media/image6269.png"/><Relationship Id="rId249" Type="http://schemas.openxmlformats.org/officeDocument/2006/relationships/image" Target="../media/image6289.png"/><Relationship Id="rId13" Type="http://schemas.openxmlformats.org/officeDocument/2006/relationships/image" Target="../media/image6172.png"/><Relationship Id="rId109" Type="http://schemas.openxmlformats.org/officeDocument/2006/relationships/image" Target="../media/image6220.png"/><Relationship Id="rId260" Type="http://schemas.openxmlformats.org/officeDocument/2006/relationships/customXml" Target="../ink/ink6419.xml"/><Relationship Id="rId316" Type="http://schemas.openxmlformats.org/officeDocument/2006/relationships/customXml" Target="../ink/ink6447.xml"/><Relationship Id="rId55" Type="http://schemas.openxmlformats.org/officeDocument/2006/relationships/image" Target="../media/image6193.png"/><Relationship Id="rId97" Type="http://schemas.openxmlformats.org/officeDocument/2006/relationships/image" Target="../media/image6214.png"/><Relationship Id="rId120" Type="http://schemas.openxmlformats.org/officeDocument/2006/relationships/customXml" Target="../ink/ink6349.xml"/><Relationship Id="rId162" Type="http://schemas.openxmlformats.org/officeDocument/2006/relationships/customXml" Target="../ink/ink6370.xml"/><Relationship Id="rId218" Type="http://schemas.openxmlformats.org/officeDocument/2006/relationships/customXml" Target="../ink/ink6398.xml"/><Relationship Id="rId271" Type="http://schemas.openxmlformats.org/officeDocument/2006/relationships/image" Target="../media/image6300.png"/><Relationship Id="rId24" Type="http://schemas.openxmlformats.org/officeDocument/2006/relationships/customXml" Target="../ink/ink6301.xml"/><Relationship Id="rId66" Type="http://schemas.openxmlformats.org/officeDocument/2006/relationships/customXml" Target="../ink/ink6322.xml"/><Relationship Id="rId131" Type="http://schemas.openxmlformats.org/officeDocument/2006/relationships/image" Target="../media/image6231.png"/><Relationship Id="rId327" Type="http://schemas.openxmlformats.org/officeDocument/2006/relationships/image" Target="../media/image6328.png"/><Relationship Id="rId173" Type="http://schemas.openxmlformats.org/officeDocument/2006/relationships/image" Target="../media/image6252.png"/><Relationship Id="rId229" Type="http://schemas.openxmlformats.org/officeDocument/2006/relationships/image" Target="../media/image6279.png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519.xml"/><Relationship Id="rId299" Type="http://schemas.openxmlformats.org/officeDocument/2006/relationships/customXml" Target="../ink/ink6610.xml"/><Relationship Id="rId21" Type="http://schemas.openxmlformats.org/officeDocument/2006/relationships/image" Target="../media/image6344.png"/><Relationship Id="rId63" Type="http://schemas.openxmlformats.org/officeDocument/2006/relationships/image" Target="../media/image6365.png"/><Relationship Id="rId159" Type="http://schemas.openxmlformats.org/officeDocument/2006/relationships/customXml" Target="../ink/ink6540.xml"/><Relationship Id="rId324" Type="http://schemas.openxmlformats.org/officeDocument/2006/relationships/image" Target="../media/image6492.png"/><Relationship Id="rId366" Type="http://schemas.openxmlformats.org/officeDocument/2006/relationships/image" Target="../media/image6513.png"/><Relationship Id="rId170" Type="http://schemas.openxmlformats.org/officeDocument/2006/relationships/image" Target="../media/image6416.png"/><Relationship Id="rId226" Type="http://schemas.openxmlformats.org/officeDocument/2006/relationships/image" Target="../media/image6444.png"/><Relationship Id="rId268" Type="http://schemas.openxmlformats.org/officeDocument/2006/relationships/image" Target="../media/image6465.png"/><Relationship Id="rId32" Type="http://schemas.openxmlformats.org/officeDocument/2006/relationships/customXml" Target="../ink/ink6475.xml"/><Relationship Id="rId74" Type="http://schemas.openxmlformats.org/officeDocument/2006/relationships/customXml" Target="../ink/ink6496.xml"/><Relationship Id="rId128" Type="http://schemas.openxmlformats.org/officeDocument/2006/relationships/image" Target="../media/image6396.png"/><Relationship Id="rId335" Type="http://schemas.openxmlformats.org/officeDocument/2006/relationships/customXml" Target="../ink/ink6629.xml"/><Relationship Id="rId377" Type="http://schemas.openxmlformats.org/officeDocument/2006/relationships/customXml" Target="../ink/ink6650.xml"/><Relationship Id="rId5" Type="http://schemas.openxmlformats.org/officeDocument/2006/relationships/image" Target="../media/image6337.png"/><Relationship Id="rId181" Type="http://schemas.openxmlformats.org/officeDocument/2006/relationships/customXml" Target="../ink/ink6551.xml"/><Relationship Id="rId237" Type="http://schemas.openxmlformats.org/officeDocument/2006/relationships/customXml" Target="../ink/ink6579.xml"/><Relationship Id="rId279" Type="http://schemas.openxmlformats.org/officeDocument/2006/relationships/customXml" Target="../ink/ink6600.xml"/><Relationship Id="rId43" Type="http://schemas.openxmlformats.org/officeDocument/2006/relationships/image" Target="../media/image6355.png"/><Relationship Id="rId139" Type="http://schemas.openxmlformats.org/officeDocument/2006/relationships/customXml" Target="../ink/ink6530.xml"/><Relationship Id="rId290" Type="http://schemas.openxmlformats.org/officeDocument/2006/relationships/image" Target="../media/image6476.png"/><Relationship Id="rId304" Type="http://schemas.openxmlformats.org/officeDocument/2006/relationships/image" Target="../media/image6483.png"/><Relationship Id="rId346" Type="http://schemas.openxmlformats.org/officeDocument/2006/relationships/image" Target="../media/image6503.png"/><Relationship Id="rId388" Type="http://schemas.openxmlformats.org/officeDocument/2006/relationships/image" Target="../media/image6524.png"/><Relationship Id="rId85" Type="http://schemas.openxmlformats.org/officeDocument/2006/relationships/image" Target="../media/image6376.png"/><Relationship Id="rId150" Type="http://schemas.openxmlformats.org/officeDocument/2006/relationships/image" Target="../media/image6406.png"/><Relationship Id="rId192" Type="http://schemas.openxmlformats.org/officeDocument/2006/relationships/image" Target="../media/image6427.png"/><Relationship Id="rId206" Type="http://schemas.openxmlformats.org/officeDocument/2006/relationships/image" Target="../media/image6434.png"/><Relationship Id="rId248" Type="http://schemas.openxmlformats.org/officeDocument/2006/relationships/image" Target="../media/image6455.png"/><Relationship Id="rId12" Type="http://schemas.openxmlformats.org/officeDocument/2006/relationships/customXml" Target="../ink/ink6465.xml"/><Relationship Id="rId108" Type="http://schemas.openxmlformats.org/officeDocument/2006/relationships/image" Target="../media/image6386.png"/><Relationship Id="rId315" Type="http://schemas.openxmlformats.org/officeDocument/2006/relationships/customXml" Target="../ink/ink6618.xml"/><Relationship Id="rId357" Type="http://schemas.openxmlformats.org/officeDocument/2006/relationships/customXml" Target="../ink/ink6640.xml"/><Relationship Id="rId54" Type="http://schemas.openxmlformats.org/officeDocument/2006/relationships/customXml" Target="../ink/ink6486.xml"/><Relationship Id="rId96" Type="http://schemas.openxmlformats.org/officeDocument/2006/relationships/customXml" Target="../ink/ink6508.xml"/><Relationship Id="rId161" Type="http://schemas.openxmlformats.org/officeDocument/2006/relationships/customXml" Target="../ink/ink6541.xml"/><Relationship Id="rId217" Type="http://schemas.openxmlformats.org/officeDocument/2006/relationships/customXml" Target="../ink/ink6569.xml"/><Relationship Id="rId259" Type="http://schemas.openxmlformats.org/officeDocument/2006/relationships/customXml" Target="../ink/ink6590.xml"/><Relationship Id="rId23" Type="http://schemas.openxmlformats.org/officeDocument/2006/relationships/image" Target="../media/image6345.png"/><Relationship Id="rId119" Type="http://schemas.openxmlformats.org/officeDocument/2006/relationships/customXml" Target="../ink/ink6520.xml"/><Relationship Id="rId270" Type="http://schemas.openxmlformats.org/officeDocument/2006/relationships/image" Target="../media/image6466.png"/><Relationship Id="rId326" Type="http://schemas.openxmlformats.org/officeDocument/2006/relationships/image" Target="../media/image6493.png"/><Relationship Id="rId65" Type="http://schemas.openxmlformats.org/officeDocument/2006/relationships/image" Target="../media/image6366.png"/><Relationship Id="rId130" Type="http://schemas.openxmlformats.org/officeDocument/2006/relationships/image" Target="../media/image6397.png"/><Relationship Id="rId368" Type="http://schemas.openxmlformats.org/officeDocument/2006/relationships/image" Target="../media/image6514.png"/><Relationship Id="rId172" Type="http://schemas.openxmlformats.org/officeDocument/2006/relationships/image" Target="../media/image6417.png"/><Relationship Id="rId228" Type="http://schemas.openxmlformats.org/officeDocument/2006/relationships/image" Target="../media/image6445.png"/><Relationship Id="rId281" Type="http://schemas.openxmlformats.org/officeDocument/2006/relationships/customXml" Target="../ink/ink6601.xml"/><Relationship Id="rId337" Type="http://schemas.openxmlformats.org/officeDocument/2006/relationships/customXml" Target="../ink/ink6630.xml"/><Relationship Id="rId34" Type="http://schemas.openxmlformats.org/officeDocument/2006/relationships/customXml" Target="../ink/ink6476.xml"/><Relationship Id="rId76" Type="http://schemas.openxmlformats.org/officeDocument/2006/relationships/customXml" Target="../ink/ink6497.xml"/><Relationship Id="rId141" Type="http://schemas.openxmlformats.org/officeDocument/2006/relationships/customXml" Target="../ink/ink6531.xml"/><Relationship Id="rId379" Type="http://schemas.openxmlformats.org/officeDocument/2006/relationships/customXml" Target="../ink/ink6651.xml"/><Relationship Id="rId7" Type="http://schemas.openxmlformats.org/officeDocument/2006/relationships/image" Target="../media/image5725.png"/><Relationship Id="rId183" Type="http://schemas.openxmlformats.org/officeDocument/2006/relationships/customXml" Target="../ink/ink6552.xml"/><Relationship Id="rId239" Type="http://schemas.openxmlformats.org/officeDocument/2006/relationships/customXml" Target="../ink/ink6580.xml"/><Relationship Id="rId250" Type="http://schemas.openxmlformats.org/officeDocument/2006/relationships/image" Target="../media/image6456.png"/><Relationship Id="rId292" Type="http://schemas.openxmlformats.org/officeDocument/2006/relationships/image" Target="../media/image6477.png"/><Relationship Id="rId306" Type="http://schemas.openxmlformats.org/officeDocument/2006/relationships/image" Target="../media/image6484.png"/><Relationship Id="rId45" Type="http://schemas.openxmlformats.org/officeDocument/2006/relationships/image" Target="../media/image6356.png"/><Relationship Id="rId87" Type="http://schemas.openxmlformats.org/officeDocument/2006/relationships/image" Target="../media/image6377.png"/><Relationship Id="rId110" Type="http://schemas.openxmlformats.org/officeDocument/2006/relationships/image" Target="../media/image6387.png"/><Relationship Id="rId348" Type="http://schemas.openxmlformats.org/officeDocument/2006/relationships/image" Target="../media/image6504.png"/><Relationship Id="rId152" Type="http://schemas.openxmlformats.org/officeDocument/2006/relationships/image" Target="../media/image6407.png"/><Relationship Id="rId194" Type="http://schemas.openxmlformats.org/officeDocument/2006/relationships/image" Target="../media/image6428.png"/><Relationship Id="rId208" Type="http://schemas.openxmlformats.org/officeDocument/2006/relationships/image" Target="../media/image6435.png"/><Relationship Id="rId261" Type="http://schemas.openxmlformats.org/officeDocument/2006/relationships/customXml" Target="../ink/ink6591.xml"/><Relationship Id="rId14" Type="http://schemas.openxmlformats.org/officeDocument/2006/relationships/customXml" Target="../ink/ink6466.xml"/><Relationship Id="rId56" Type="http://schemas.openxmlformats.org/officeDocument/2006/relationships/customXml" Target="../ink/ink6487.xml"/><Relationship Id="rId317" Type="http://schemas.openxmlformats.org/officeDocument/2006/relationships/customXml" Target="../ink/ink6619.xml"/><Relationship Id="rId359" Type="http://schemas.openxmlformats.org/officeDocument/2006/relationships/customXml" Target="../ink/ink6641.xml"/><Relationship Id="rId98" Type="http://schemas.openxmlformats.org/officeDocument/2006/relationships/customXml" Target="../ink/ink6509.xml"/><Relationship Id="rId121" Type="http://schemas.openxmlformats.org/officeDocument/2006/relationships/customXml" Target="../ink/ink6521.xml"/><Relationship Id="rId163" Type="http://schemas.openxmlformats.org/officeDocument/2006/relationships/customXml" Target="../ink/ink6542.xml"/><Relationship Id="rId219" Type="http://schemas.openxmlformats.org/officeDocument/2006/relationships/customXml" Target="../ink/ink6570.xml"/><Relationship Id="rId370" Type="http://schemas.openxmlformats.org/officeDocument/2006/relationships/image" Target="../media/image6515.png"/><Relationship Id="rId230" Type="http://schemas.openxmlformats.org/officeDocument/2006/relationships/image" Target="../media/image6446.png"/><Relationship Id="rId25" Type="http://schemas.openxmlformats.org/officeDocument/2006/relationships/image" Target="../media/image6346.png"/><Relationship Id="rId67" Type="http://schemas.openxmlformats.org/officeDocument/2006/relationships/image" Target="../media/image6367.png"/><Relationship Id="rId272" Type="http://schemas.openxmlformats.org/officeDocument/2006/relationships/image" Target="../media/image6467.png"/><Relationship Id="rId328" Type="http://schemas.openxmlformats.org/officeDocument/2006/relationships/image" Target="../media/image6494.png"/><Relationship Id="rId132" Type="http://schemas.openxmlformats.org/officeDocument/2006/relationships/image" Target="../media/image5846.png"/><Relationship Id="rId174" Type="http://schemas.openxmlformats.org/officeDocument/2006/relationships/image" Target="../media/image6418.png"/><Relationship Id="rId381" Type="http://schemas.openxmlformats.org/officeDocument/2006/relationships/customXml" Target="../ink/ink6652.xml"/><Relationship Id="rId241" Type="http://schemas.openxmlformats.org/officeDocument/2006/relationships/customXml" Target="../ink/ink6581.xml"/><Relationship Id="rId36" Type="http://schemas.openxmlformats.org/officeDocument/2006/relationships/customXml" Target="../ink/ink6477.xml"/><Relationship Id="rId283" Type="http://schemas.openxmlformats.org/officeDocument/2006/relationships/customXml" Target="../ink/ink6602.xml"/><Relationship Id="rId339" Type="http://schemas.openxmlformats.org/officeDocument/2006/relationships/customXml" Target="../ink/ink6631.xml"/><Relationship Id="rId78" Type="http://schemas.openxmlformats.org/officeDocument/2006/relationships/customXml" Target="../ink/ink6498.xml"/><Relationship Id="rId101" Type="http://schemas.openxmlformats.org/officeDocument/2006/relationships/image" Target="../media/image6383.png"/><Relationship Id="rId143" Type="http://schemas.openxmlformats.org/officeDocument/2006/relationships/customXml" Target="../ink/ink6532.xml"/><Relationship Id="rId185" Type="http://schemas.openxmlformats.org/officeDocument/2006/relationships/customXml" Target="../ink/ink6553.xml"/><Relationship Id="rId350" Type="http://schemas.openxmlformats.org/officeDocument/2006/relationships/image" Target="../media/image6505.png"/><Relationship Id="rId9" Type="http://schemas.openxmlformats.org/officeDocument/2006/relationships/image" Target="../media/image6338.png"/><Relationship Id="rId210" Type="http://schemas.openxmlformats.org/officeDocument/2006/relationships/image" Target="../media/image6436.png"/><Relationship Id="rId252" Type="http://schemas.openxmlformats.org/officeDocument/2006/relationships/image" Target="../media/image6457.png"/><Relationship Id="rId294" Type="http://schemas.openxmlformats.org/officeDocument/2006/relationships/image" Target="../media/image6478.png"/><Relationship Id="rId308" Type="http://schemas.openxmlformats.org/officeDocument/2006/relationships/image" Target="../media/image6485.png"/><Relationship Id="rId47" Type="http://schemas.openxmlformats.org/officeDocument/2006/relationships/image" Target="../media/image6357.png"/><Relationship Id="rId68" Type="http://schemas.openxmlformats.org/officeDocument/2006/relationships/customXml" Target="../ink/ink6493.xml"/><Relationship Id="rId89" Type="http://schemas.openxmlformats.org/officeDocument/2006/relationships/image" Target="../media/image6378.png"/><Relationship Id="rId112" Type="http://schemas.openxmlformats.org/officeDocument/2006/relationships/image" Target="../media/image6388.png"/><Relationship Id="rId133" Type="http://schemas.openxmlformats.org/officeDocument/2006/relationships/customXml" Target="../ink/ink6527.xml"/><Relationship Id="rId154" Type="http://schemas.openxmlformats.org/officeDocument/2006/relationships/image" Target="../media/image6408.png"/><Relationship Id="rId175" Type="http://schemas.openxmlformats.org/officeDocument/2006/relationships/customXml" Target="../ink/ink6548.xml"/><Relationship Id="rId340" Type="http://schemas.openxmlformats.org/officeDocument/2006/relationships/image" Target="../media/image6500.png"/><Relationship Id="rId361" Type="http://schemas.openxmlformats.org/officeDocument/2006/relationships/customXml" Target="../ink/ink6642.xml"/><Relationship Id="rId196" Type="http://schemas.openxmlformats.org/officeDocument/2006/relationships/image" Target="../media/image6429.png"/><Relationship Id="rId200" Type="http://schemas.openxmlformats.org/officeDocument/2006/relationships/image" Target="../media/image6431.png"/><Relationship Id="rId382" Type="http://schemas.openxmlformats.org/officeDocument/2006/relationships/image" Target="../media/image6521.png"/><Relationship Id="rId16" Type="http://schemas.openxmlformats.org/officeDocument/2006/relationships/customXml" Target="../ink/ink6467.xml"/><Relationship Id="rId221" Type="http://schemas.openxmlformats.org/officeDocument/2006/relationships/customXml" Target="../ink/ink6571.xml"/><Relationship Id="rId242" Type="http://schemas.openxmlformats.org/officeDocument/2006/relationships/image" Target="../media/image6452.png"/><Relationship Id="rId263" Type="http://schemas.openxmlformats.org/officeDocument/2006/relationships/customXml" Target="../ink/ink6592.xml"/><Relationship Id="rId284" Type="http://schemas.openxmlformats.org/officeDocument/2006/relationships/image" Target="../media/image6473.png"/><Relationship Id="rId319" Type="http://schemas.openxmlformats.org/officeDocument/2006/relationships/customXml" Target="../ink/ink6621.xml"/><Relationship Id="rId37" Type="http://schemas.openxmlformats.org/officeDocument/2006/relationships/image" Target="../media/image6352.png"/><Relationship Id="rId58" Type="http://schemas.openxmlformats.org/officeDocument/2006/relationships/customXml" Target="../ink/ink6488.xml"/><Relationship Id="rId79" Type="http://schemas.openxmlformats.org/officeDocument/2006/relationships/image" Target="../media/image6373.png"/><Relationship Id="rId102" Type="http://schemas.openxmlformats.org/officeDocument/2006/relationships/customXml" Target="../ink/ink6511.xml"/><Relationship Id="rId123" Type="http://schemas.openxmlformats.org/officeDocument/2006/relationships/customXml" Target="../ink/ink6522.xml"/><Relationship Id="rId144" Type="http://schemas.openxmlformats.org/officeDocument/2006/relationships/image" Target="../media/image6403.png"/><Relationship Id="rId330" Type="http://schemas.openxmlformats.org/officeDocument/2006/relationships/image" Target="../media/image6495.png"/><Relationship Id="rId90" Type="http://schemas.openxmlformats.org/officeDocument/2006/relationships/customXml" Target="../ink/ink6504.xml"/><Relationship Id="rId165" Type="http://schemas.openxmlformats.org/officeDocument/2006/relationships/customXml" Target="../ink/ink6543.xml"/><Relationship Id="rId186" Type="http://schemas.openxmlformats.org/officeDocument/2006/relationships/image" Target="../media/image6424.png"/><Relationship Id="rId351" Type="http://schemas.openxmlformats.org/officeDocument/2006/relationships/customXml" Target="../ink/ink6637.xml"/><Relationship Id="rId372" Type="http://schemas.openxmlformats.org/officeDocument/2006/relationships/image" Target="../media/image6516.png"/><Relationship Id="rId211" Type="http://schemas.openxmlformats.org/officeDocument/2006/relationships/customXml" Target="../ink/ink6566.xml"/><Relationship Id="rId232" Type="http://schemas.openxmlformats.org/officeDocument/2006/relationships/image" Target="../media/image6447.png"/><Relationship Id="rId253" Type="http://schemas.openxmlformats.org/officeDocument/2006/relationships/customXml" Target="../ink/ink6587.xml"/><Relationship Id="rId274" Type="http://schemas.openxmlformats.org/officeDocument/2006/relationships/image" Target="../media/image6468.png"/><Relationship Id="rId295" Type="http://schemas.openxmlformats.org/officeDocument/2006/relationships/customXml" Target="../ink/ink6608.xml"/><Relationship Id="rId309" Type="http://schemas.openxmlformats.org/officeDocument/2006/relationships/customXml" Target="../ink/ink6615.xml"/><Relationship Id="rId27" Type="http://schemas.openxmlformats.org/officeDocument/2006/relationships/image" Target="../media/image6347.png"/><Relationship Id="rId48" Type="http://schemas.openxmlformats.org/officeDocument/2006/relationships/customXml" Target="../ink/ink6483.xml"/><Relationship Id="rId69" Type="http://schemas.openxmlformats.org/officeDocument/2006/relationships/image" Target="../media/image6368.png"/><Relationship Id="rId113" Type="http://schemas.openxmlformats.org/officeDocument/2006/relationships/customXml" Target="../ink/ink6517.xml"/><Relationship Id="rId134" Type="http://schemas.openxmlformats.org/officeDocument/2006/relationships/image" Target="../media/image6398.png"/><Relationship Id="rId320" Type="http://schemas.openxmlformats.org/officeDocument/2006/relationships/image" Target="../media/image6490.png"/><Relationship Id="rId80" Type="http://schemas.openxmlformats.org/officeDocument/2006/relationships/customXml" Target="../ink/ink6499.xml"/><Relationship Id="rId155" Type="http://schemas.openxmlformats.org/officeDocument/2006/relationships/customXml" Target="../ink/ink6538.xml"/><Relationship Id="rId176" Type="http://schemas.openxmlformats.org/officeDocument/2006/relationships/image" Target="../media/image6419.png"/><Relationship Id="rId197" Type="http://schemas.openxmlformats.org/officeDocument/2006/relationships/customXml" Target="../ink/ink6559.xml"/><Relationship Id="rId341" Type="http://schemas.openxmlformats.org/officeDocument/2006/relationships/customXml" Target="../ink/ink6632.xml"/><Relationship Id="rId362" Type="http://schemas.openxmlformats.org/officeDocument/2006/relationships/image" Target="../media/image6511.png"/><Relationship Id="rId383" Type="http://schemas.openxmlformats.org/officeDocument/2006/relationships/customXml" Target="../ink/ink6653.xml"/><Relationship Id="rId201" Type="http://schemas.openxmlformats.org/officeDocument/2006/relationships/customXml" Target="../ink/ink6561.xml"/><Relationship Id="rId222" Type="http://schemas.openxmlformats.org/officeDocument/2006/relationships/image" Target="../media/image6442.png"/><Relationship Id="rId243" Type="http://schemas.openxmlformats.org/officeDocument/2006/relationships/customXml" Target="../ink/ink6582.xml"/><Relationship Id="rId264" Type="http://schemas.openxmlformats.org/officeDocument/2006/relationships/image" Target="../media/image6463.png"/><Relationship Id="rId285" Type="http://schemas.openxmlformats.org/officeDocument/2006/relationships/customXml" Target="../ink/ink6603.xml"/><Relationship Id="rId17" Type="http://schemas.openxmlformats.org/officeDocument/2006/relationships/image" Target="../media/image6342.png"/><Relationship Id="rId38" Type="http://schemas.openxmlformats.org/officeDocument/2006/relationships/customXml" Target="../ink/ink6478.xml"/><Relationship Id="rId59" Type="http://schemas.openxmlformats.org/officeDocument/2006/relationships/image" Target="../media/image6363.png"/><Relationship Id="rId103" Type="http://schemas.openxmlformats.org/officeDocument/2006/relationships/image" Target="../media/image6384.png"/><Relationship Id="rId124" Type="http://schemas.openxmlformats.org/officeDocument/2006/relationships/image" Target="../media/image6394.png"/><Relationship Id="rId310" Type="http://schemas.openxmlformats.org/officeDocument/2006/relationships/image" Target="../media/image6486.png"/><Relationship Id="rId70" Type="http://schemas.openxmlformats.org/officeDocument/2006/relationships/customXml" Target="../ink/ink6494.xml"/><Relationship Id="rId91" Type="http://schemas.openxmlformats.org/officeDocument/2006/relationships/customXml" Target="../ink/ink6505.xml"/><Relationship Id="rId145" Type="http://schemas.openxmlformats.org/officeDocument/2006/relationships/customXml" Target="../ink/ink6533.xml"/><Relationship Id="rId166" Type="http://schemas.openxmlformats.org/officeDocument/2006/relationships/image" Target="../media/image6414.png"/><Relationship Id="rId187" Type="http://schemas.openxmlformats.org/officeDocument/2006/relationships/customXml" Target="../ink/ink6554.xml"/><Relationship Id="rId331" Type="http://schemas.openxmlformats.org/officeDocument/2006/relationships/customXml" Target="../ink/ink6627.xml"/><Relationship Id="rId352" Type="http://schemas.openxmlformats.org/officeDocument/2006/relationships/image" Target="../media/image6506.png"/><Relationship Id="rId373" Type="http://schemas.openxmlformats.org/officeDocument/2006/relationships/customXml" Target="../ink/ink6648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6437.png"/><Relationship Id="rId233" Type="http://schemas.openxmlformats.org/officeDocument/2006/relationships/customXml" Target="../ink/ink6577.xml"/><Relationship Id="rId254" Type="http://schemas.openxmlformats.org/officeDocument/2006/relationships/image" Target="../media/image6458.png"/><Relationship Id="rId28" Type="http://schemas.openxmlformats.org/officeDocument/2006/relationships/customXml" Target="../ink/ink6473.xml"/><Relationship Id="rId49" Type="http://schemas.openxmlformats.org/officeDocument/2006/relationships/image" Target="../media/image6358.png"/><Relationship Id="rId114" Type="http://schemas.openxmlformats.org/officeDocument/2006/relationships/image" Target="../media/image6389.png"/><Relationship Id="rId275" Type="http://schemas.openxmlformats.org/officeDocument/2006/relationships/customXml" Target="../ink/ink6598.xml"/><Relationship Id="rId296" Type="http://schemas.openxmlformats.org/officeDocument/2006/relationships/image" Target="../media/image6479.png"/><Relationship Id="rId300" Type="http://schemas.openxmlformats.org/officeDocument/2006/relationships/image" Target="../media/image6481.png"/><Relationship Id="rId60" Type="http://schemas.openxmlformats.org/officeDocument/2006/relationships/customXml" Target="../ink/ink6489.xml"/><Relationship Id="rId81" Type="http://schemas.openxmlformats.org/officeDocument/2006/relationships/image" Target="../media/image6374.png"/><Relationship Id="rId135" Type="http://schemas.openxmlformats.org/officeDocument/2006/relationships/customXml" Target="../ink/ink6528.xml"/><Relationship Id="rId156" Type="http://schemas.openxmlformats.org/officeDocument/2006/relationships/image" Target="../media/image6409.png"/><Relationship Id="rId177" Type="http://schemas.openxmlformats.org/officeDocument/2006/relationships/customXml" Target="../ink/ink6549.xml"/><Relationship Id="rId198" Type="http://schemas.openxmlformats.org/officeDocument/2006/relationships/image" Target="../media/image6430.png"/><Relationship Id="rId321" Type="http://schemas.openxmlformats.org/officeDocument/2006/relationships/customXml" Target="../ink/ink6622.xml"/><Relationship Id="rId342" Type="http://schemas.openxmlformats.org/officeDocument/2006/relationships/image" Target="../media/image6501.png"/><Relationship Id="rId363" Type="http://schemas.openxmlformats.org/officeDocument/2006/relationships/customXml" Target="../ink/ink6643.xml"/><Relationship Id="rId384" Type="http://schemas.openxmlformats.org/officeDocument/2006/relationships/image" Target="../media/image6522.png"/><Relationship Id="rId202" Type="http://schemas.openxmlformats.org/officeDocument/2006/relationships/image" Target="../media/image6432.png"/><Relationship Id="rId223" Type="http://schemas.openxmlformats.org/officeDocument/2006/relationships/customXml" Target="../ink/ink6572.xml"/><Relationship Id="rId244" Type="http://schemas.openxmlformats.org/officeDocument/2006/relationships/image" Target="../media/image6453.png"/><Relationship Id="rId18" Type="http://schemas.openxmlformats.org/officeDocument/2006/relationships/customXml" Target="../ink/ink6468.xml"/><Relationship Id="rId39" Type="http://schemas.openxmlformats.org/officeDocument/2006/relationships/image" Target="../media/image6353.png"/><Relationship Id="rId265" Type="http://schemas.openxmlformats.org/officeDocument/2006/relationships/customXml" Target="../ink/ink6593.xml"/><Relationship Id="rId286" Type="http://schemas.openxmlformats.org/officeDocument/2006/relationships/image" Target="../media/image6474.png"/><Relationship Id="rId50" Type="http://schemas.openxmlformats.org/officeDocument/2006/relationships/customXml" Target="../ink/ink6484.xml"/><Relationship Id="rId104" Type="http://schemas.openxmlformats.org/officeDocument/2006/relationships/customXml" Target="../ink/ink6512.xml"/><Relationship Id="rId125" Type="http://schemas.openxmlformats.org/officeDocument/2006/relationships/customXml" Target="../ink/ink6523.xml"/><Relationship Id="rId146" Type="http://schemas.openxmlformats.org/officeDocument/2006/relationships/image" Target="../media/image6404.png"/><Relationship Id="rId167" Type="http://schemas.openxmlformats.org/officeDocument/2006/relationships/customXml" Target="../ink/ink6544.xml"/><Relationship Id="rId188" Type="http://schemas.openxmlformats.org/officeDocument/2006/relationships/image" Target="../media/image6425.png"/><Relationship Id="rId311" Type="http://schemas.openxmlformats.org/officeDocument/2006/relationships/customXml" Target="../ink/ink6616.xml"/><Relationship Id="rId332" Type="http://schemas.openxmlformats.org/officeDocument/2006/relationships/image" Target="../media/image6496.png"/><Relationship Id="rId353" Type="http://schemas.openxmlformats.org/officeDocument/2006/relationships/customXml" Target="../ink/ink6638.xml"/><Relationship Id="rId374" Type="http://schemas.openxmlformats.org/officeDocument/2006/relationships/image" Target="../media/image6517.png"/><Relationship Id="rId71" Type="http://schemas.openxmlformats.org/officeDocument/2006/relationships/image" Target="../media/image6369.png"/><Relationship Id="rId92" Type="http://schemas.openxmlformats.org/officeDocument/2006/relationships/customXml" Target="../ink/ink6506.xml"/><Relationship Id="rId213" Type="http://schemas.openxmlformats.org/officeDocument/2006/relationships/customXml" Target="../ink/ink6567.xml"/><Relationship Id="rId234" Type="http://schemas.openxmlformats.org/officeDocument/2006/relationships/image" Target="../media/image6448.png"/><Relationship Id="rId2" Type="http://schemas.openxmlformats.org/officeDocument/2006/relationships/customXml" Target="../ink/ink6460.xml"/><Relationship Id="rId29" Type="http://schemas.openxmlformats.org/officeDocument/2006/relationships/image" Target="../media/image6348.png"/><Relationship Id="rId255" Type="http://schemas.openxmlformats.org/officeDocument/2006/relationships/customXml" Target="../ink/ink6588.xml"/><Relationship Id="rId276" Type="http://schemas.openxmlformats.org/officeDocument/2006/relationships/image" Target="../media/image6469.png"/><Relationship Id="rId297" Type="http://schemas.openxmlformats.org/officeDocument/2006/relationships/customXml" Target="../ink/ink6609.xml"/><Relationship Id="rId40" Type="http://schemas.openxmlformats.org/officeDocument/2006/relationships/customXml" Target="../ink/ink6479.xml"/><Relationship Id="rId115" Type="http://schemas.openxmlformats.org/officeDocument/2006/relationships/customXml" Target="../ink/ink6518.xml"/><Relationship Id="rId136" Type="http://schemas.openxmlformats.org/officeDocument/2006/relationships/image" Target="../media/image6399.png"/><Relationship Id="rId157" Type="http://schemas.openxmlformats.org/officeDocument/2006/relationships/customXml" Target="../ink/ink6539.xml"/><Relationship Id="rId178" Type="http://schemas.openxmlformats.org/officeDocument/2006/relationships/image" Target="../media/image6420.png"/><Relationship Id="rId301" Type="http://schemas.openxmlformats.org/officeDocument/2006/relationships/customXml" Target="../ink/ink6611.xml"/><Relationship Id="rId322" Type="http://schemas.openxmlformats.org/officeDocument/2006/relationships/image" Target="../media/image6491.png"/><Relationship Id="rId343" Type="http://schemas.openxmlformats.org/officeDocument/2006/relationships/customXml" Target="../ink/ink6633.xml"/><Relationship Id="rId364" Type="http://schemas.openxmlformats.org/officeDocument/2006/relationships/image" Target="../media/image6512.png"/><Relationship Id="rId61" Type="http://schemas.openxmlformats.org/officeDocument/2006/relationships/image" Target="../media/image6364.png"/><Relationship Id="rId82" Type="http://schemas.openxmlformats.org/officeDocument/2006/relationships/customXml" Target="../ink/ink6500.xml"/><Relationship Id="rId199" Type="http://schemas.openxmlformats.org/officeDocument/2006/relationships/customXml" Target="../ink/ink6560.xml"/><Relationship Id="rId203" Type="http://schemas.openxmlformats.org/officeDocument/2006/relationships/customXml" Target="../ink/ink6562.xml"/><Relationship Id="rId385" Type="http://schemas.openxmlformats.org/officeDocument/2006/relationships/customXml" Target="../ink/ink6654.xml"/><Relationship Id="rId19" Type="http://schemas.openxmlformats.org/officeDocument/2006/relationships/image" Target="../media/image6343.png"/><Relationship Id="rId224" Type="http://schemas.openxmlformats.org/officeDocument/2006/relationships/image" Target="../media/image6443.png"/><Relationship Id="rId245" Type="http://schemas.openxmlformats.org/officeDocument/2006/relationships/customXml" Target="../ink/ink6583.xml"/><Relationship Id="rId266" Type="http://schemas.openxmlformats.org/officeDocument/2006/relationships/image" Target="../media/image6464.png"/><Relationship Id="rId287" Type="http://schemas.openxmlformats.org/officeDocument/2006/relationships/customXml" Target="../ink/ink6604.xml"/><Relationship Id="rId30" Type="http://schemas.openxmlformats.org/officeDocument/2006/relationships/customXml" Target="../ink/ink6474.xml"/><Relationship Id="rId105" Type="http://schemas.openxmlformats.org/officeDocument/2006/relationships/image" Target="../media/image6385.png"/><Relationship Id="rId126" Type="http://schemas.openxmlformats.org/officeDocument/2006/relationships/image" Target="../media/image6395.png"/><Relationship Id="rId147" Type="http://schemas.openxmlformats.org/officeDocument/2006/relationships/customXml" Target="../ink/ink6534.xml"/><Relationship Id="rId168" Type="http://schemas.openxmlformats.org/officeDocument/2006/relationships/image" Target="../media/image6415.png"/><Relationship Id="rId312" Type="http://schemas.openxmlformats.org/officeDocument/2006/relationships/image" Target="../media/image6487.png"/><Relationship Id="rId333" Type="http://schemas.openxmlformats.org/officeDocument/2006/relationships/customXml" Target="../ink/ink6628.xml"/><Relationship Id="rId354" Type="http://schemas.openxmlformats.org/officeDocument/2006/relationships/image" Target="../media/image6507.png"/><Relationship Id="rId51" Type="http://schemas.openxmlformats.org/officeDocument/2006/relationships/image" Target="../media/image6359.png"/><Relationship Id="rId72" Type="http://schemas.openxmlformats.org/officeDocument/2006/relationships/customXml" Target="../ink/ink6495.xml"/><Relationship Id="rId93" Type="http://schemas.openxmlformats.org/officeDocument/2006/relationships/image" Target="../media/image6379.png"/><Relationship Id="rId189" Type="http://schemas.openxmlformats.org/officeDocument/2006/relationships/customXml" Target="../ink/ink6555.xml"/><Relationship Id="rId375" Type="http://schemas.openxmlformats.org/officeDocument/2006/relationships/customXml" Target="../ink/ink6649.xml"/><Relationship Id="rId3" Type="http://schemas.openxmlformats.org/officeDocument/2006/relationships/image" Target="../media/image6336.png"/><Relationship Id="rId214" Type="http://schemas.openxmlformats.org/officeDocument/2006/relationships/image" Target="../media/image6438.png"/><Relationship Id="rId235" Type="http://schemas.openxmlformats.org/officeDocument/2006/relationships/customXml" Target="../ink/ink6578.xml"/><Relationship Id="rId256" Type="http://schemas.openxmlformats.org/officeDocument/2006/relationships/image" Target="../media/image6459.png"/><Relationship Id="rId277" Type="http://schemas.openxmlformats.org/officeDocument/2006/relationships/customXml" Target="../ink/ink6599.xml"/><Relationship Id="rId298" Type="http://schemas.openxmlformats.org/officeDocument/2006/relationships/image" Target="../media/image6480.png"/><Relationship Id="rId116" Type="http://schemas.openxmlformats.org/officeDocument/2006/relationships/image" Target="../media/image6390.png"/><Relationship Id="rId137" Type="http://schemas.openxmlformats.org/officeDocument/2006/relationships/customXml" Target="../ink/ink6529.xml"/><Relationship Id="rId158" Type="http://schemas.openxmlformats.org/officeDocument/2006/relationships/image" Target="../media/image6410.png"/><Relationship Id="rId302" Type="http://schemas.openxmlformats.org/officeDocument/2006/relationships/image" Target="../media/image6482.png"/><Relationship Id="rId323" Type="http://schemas.openxmlformats.org/officeDocument/2006/relationships/customXml" Target="../ink/ink6623.xml"/><Relationship Id="rId344" Type="http://schemas.openxmlformats.org/officeDocument/2006/relationships/image" Target="../media/image6502.png"/><Relationship Id="rId20" Type="http://schemas.openxmlformats.org/officeDocument/2006/relationships/customXml" Target="../ink/ink6469.xml"/><Relationship Id="rId41" Type="http://schemas.openxmlformats.org/officeDocument/2006/relationships/image" Target="../media/image6354.png"/><Relationship Id="rId62" Type="http://schemas.openxmlformats.org/officeDocument/2006/relationships/customXml" Target="../ink/ink6490.xml"/><Relationship Id="rId83" Type="http://schemas.openxmlformats.org/officeDocument/2006/relationships/image" Target="../media/image6375.png"/><Relationship Id="rId179" Type="http://schemas.openxmlformats.org/officeDocument/2006/relationships/customXml" Target="../ink/ink6550.xml"/><Relationship Id="rId365" Type="http://schemas.openxmlformats.org/officeDocument/2006/relationships/customXml" Target="../ink/ink6644.xml"/><Relationship Id="rId386" Type="http://schemas.openxmlformats.org/officeDocument/2006/relationships/image" Target="../media/image6523.png"/><Relationship Id="rId190" Type="http://schemas.openxmlformats.org/officeDocument/2006/relationships/image" Target="../media/image6426.png"/><Relationship Id="rId204" Type="http://schemas.openxmlformats.org/officeDocument/2006/relationships/image" Target="../media/image6433.png"/><Relationship Id="rId225" Type="http://schemas.openxmlformats.org/officeDocument/2006/relationships/customXml" Target="../ink/ink6573.xml"/><Relationship Id="rId246" Type="http://schemas.openxmlformats.org/officeDocument/2006/relationships/image" Target="../media/image6454.png"/><Relationship Id="rId267" Type="http://schemas.openxmlformats.org/officeDocument/2006/relationships/customXml" Target="../ink/ink6594.xml"/><Relationship Id="rId288" Type="http://schemas.openxmlformats.org/officeDocument/2006/relationships/image" Target="../media/image6475.png"/><Relationship Id="rId106" Type="http://schemas.openxmlformats.org/officeDocument/2006/relationships/customXml" Target="../ink/ink6513.xml"/><Relationship Id="rId127" Type="http://schemas.openxmlformats.org/officeDocument/2006/relationships/customXml" Target="../ink/ink6524.xml"/><Relationship Id="rId313" Type="http://schemas.openxmlformats.org/officeDocument/2006/relationships/customXml" Target="../ink/ink6617.xml"/><Relationship Id="rId10" Type="http://schemas.openxmlformats.org/officeDocument/2006/relationships/customXml" Target="../ink/ink6464.xml"/><Relationship Id="rId31" Type="http://schemas.openxmlformats.org/officeDocument/2006/relationships/image" Target="../media/image6349.png"/><Relationship Id="rId52" Type="http://schemas.openxmlformats.org/officeDocument/2006/relationships/customXml" Target="../ink/ink6485.xml"/><Relationship Id="rId73" Type="http://schemas.openxmlformats.org/officeDocument/2006/relationships/image" Target="../media/image6370.png"/><Relationship Id="rId94" Type="http://schemas.openxmlformats.org/officeDocument/2006/relationships/customXml" Target="../ink/ink6507.xml"/><Relationship Id="rId148" Type="http://schemas.openxmlformats.org/officeDocument/2006/relationships/image" Target="../media/image6405.png"/><Relationship Id="rId169" Type="http://schemas.openxmlformats.org/officeDocument/2006/relationships/customXml" Target="../ink/ink6545.xml"/><Relationship Id="rId334" Type="http://schemas.openxmlformats.org/officeDocument/2006/relationships/image" Target="../media/image6497.png"/><Relationship Id="rId355" Type="http://schemas.openxmlformats.org/officeDocument/2006/relationships/customXml" Target="../ink/ink6639.xml"/><Relationship Id="rId376" Type="http://schemas.openxmlformats.org/officeDocument/2006/relationships/image" Target="../media/image6518.png"/><Relationship Id="rId4" Type="http://schemas.openxmlformats.org/officeDocument/2006/relationships/customXml" Target="../ink/ink6461.xml"/><Relationship Id="rId180" Type="http://schemas.openxmlformats.org/officeDocument/2006/relationships/image" Target="../media/image6421.png"/><Relationship Id="rId215" Type="http://schemas.openxmlformats.org/officeDocument/2006/relationships/customXml" Target="../ink/ink6568.xml"/><Relationship Id="rId236" Type="http://schemas.openxmlformats.org/officeDocument/2006/relationships/image" Target="../media/image6449.png"/><Relationship Id="rId257" Type="http://schemas.openxmlformats.org/officeDocument/2006/relationships/customXml" Target="../ink/ink6589.xml"/><Relationship Id="rId278" Type="http://schemas.openxmlformats.org/officeDocument/2006/relationships/image" Target="../media/image6470.png"/><Relationship Id="rId303" Type="http://schemas.openxmlformats.org/officeDocument/2006/relationships/customXml" Target="../ink/ink6612.xml"/><Relationship Id="rId42" Type="http://schemas.openxmlformats.org/officeDocument/2006/relationships/customXml" Target="../ink/ink6480.xml"/><Relationship Id="rId84" Type="http://schemas.openxmlformats.org/officeDocument/2006/relationships/customXml" Target="../ink/ink6501.xml"/><Relationship Id="rId138" Type="http://schemas.openxmlformats.org/officeDocument/2006/relationships/image" Target="../media/image6400.png"/><Relationship Id="rId345" Type="http://schemas.openxmlformats.org/officeDocument/2006/relationships/customXml" Target="../ink/ink6634.xml"/><Relationship Id="rId387" Type="http://schemas.openxmlformats.org/officeDocument/2006/relationships/customXml" Target="../ink/ink6655.xml"/><Relationship Id="rId191" Type="http://schemas.openxmlformats.org/officeDocument/2006/relationships/customXml" Target="../ink/ink6556.xml"/><Relationship Id="rId205" Type="http://schemas.openxmlformats.org/officeDocument/2006/relationships/customXml" Target="../ink/ink6563.xml"/><Relationship Id="rId247" Type="http://schemas.openxmlformats.org/officeDocument/2006/relationships/customXml" Target="../ink/ink6584.xml"/><Relationship Id="rId107" Type="http://schemas.openxmlformats.org/officeDocument/2006/relationships/customXml" Target="../ink/ink6514.xml"/><Relationship Id="rId289" Type="http://schemas.openxmlformats.org/officeDocument/2006/relationships/customXml" Target="../ink/ink6605.xml"/><Relationship Id="rId11" Type="http://schemas.openxmlformats.org/officeDocument/2006/relationships/image" Target="../media/image6339.png"/><Relationship Id="rId53" Type="http://schemas.openxmlformats.org/officeDocument/2006/relationships/image" Target="../media/image6360.png"/><Relationship Id="rId149" Type="http://schemas.openxmlformats.org/officeDocument/2006/relationships/customXml" Target="../ink/ink6535.xml"/><Relationship Id="rId314" Type="http://schemas.openxmlformats.org/officeDocument/2006/relationships/image" Target="../media/image6488.png"/><Relationship Id="rId356" Type="http://schemas.openxmlformats.org/officeDocument/2006/relationships/image" Target="../media/image6508.png"/><Relationship Id="rId95" Type="http://schemas.openxmlformats.org/officeDocument/2006/relationships/image" Target="../media/image6380.png"/><Relationship Id="rId160" Type="http://schemas.openxmlformats.org/officeDocument/2006/relationships/image" Target="../media/image6411.png"/><Relationship Id="rId216" Type="http://schemas.openxmlformats.org/officeDocument/2006/relationships/image" Target="../media/image6439.png"/><Relationship Id="rId258" Type="http://schemas.openxmlformats.org/officeDocument/2006/relationships/image" Target="../media/image6460.png"/><Relationship Id="rId22" Type="http://schemas.openxmlformats.org/officeDocument/2006/relationships/customXml" Target="../ink/ink6470.xml"/><Relationship Id="rId64" Type="http://schemas.openxmlformats.org/officeDocument/2006/relationships/customXml" Target="../ink/ink6491.xml"/><Relationship Id="rId118" Type="http://schemas.openxmlformats.org/officeDocument/2006/relationships/image" Target="../media/image6391.png"/><Relationship Id="rId325" Type="http://schemas.openxmlformats.org/officeDocument/2006/relationships/customXml" Target="../ink/ink6624.xml"/><Relationship Id="rId367" Type="http://schemas.openxmlformats.org/officeDocument/2006/relationships/customXml" Target="../ink/ink6645.xml"/><Relationship Id="rId171" Type="http://schemas.openxmlformats.org/officeDocument/2006/relationships/customXml" Target="../ink/ink6546.xml"/><Relationship Id="rId227" Type="http://schemas.openxmlformats.org/officeDocument/2006/relationships/customXml" Target="../ink/ink6574.xml"/><Relationship Id="rId269" Type="http://schemas.openxmlformats.org/officeDocument/2006/relationships/customXml" Target="../ink/ink6595.xml"/><Relationship Id="rId33" Type="http://schemas.openxmlformats.org/officeDocument/2006/relationships/image" Target="../media/image6350.png"/><Relationship Id="rId129" Type="http://schemas.openxmlformats.org/officeDocument/2006/relationships/customXml" Target="../ink/ink6525.xml"/><Relationship Id="rId280" Type="http://schemas.openxmlformats.org/officeDocument/2006/relationships/image" Target="../media/image6471.png"/><Relationship Id="rId336" Type="http://schemas.openxmlformats.org/officeDocument/2006/relationships/image" Target="../media/image6498.png"/><Relationship Id="rId75" Type="http://schemas.openxmlformats.org/officeDocument/2006/relationships/image" Target="../media/image6371.png"/><Relationship Id="rId140" Type="http://schemas.openxmlformats.org/officeDocument/2006/relationships/image" Target="../media/image6401.png"/><Relationship Id="rId182" Type="http://schemas.openxmlformats.org/officeDocument/2006/relationships/image" Target="../media/image6422.png"/><Relationship Id="rId378" Type="http://schemas.openxmlformats.org/officeDocument/2006/relationships/image" Target="../media/image6519.png"/><Relationship Id="rId6" Type="http://schemas.openxmlformats.org/officeDocument/2006/relationships/customXml" Target="../ink/ink6462.xml"/><Relationship Id="rId238" Type="http://schemas.openxmlformats.org/officeDocument/2006/relationships/image" Target="../media/image6450.png"/><Relationship Id="rId291" Type="http://schemas.openxmlformats.org/officeDocument/2006/relationships/customXml" Target="../ink/ink6606.xml"/><Relationship Id="rId305" Type="http://schemas.openxmlformats.org/officeDocument/2006/relationships/customXml" Target="../ink/ink6613.xml"/><Relationship Id="rId347" Type="http://schemas.openxmlformats.org/officeDocument/2006/relationships/customXml" Target="../ink/ink6635.xml"/><Relationship Id="rId44" Type="http://schemas.openxmlformats.org/officeDocument/2006/relationships/customXml" Target="../ink/ink6481.xml"/><Relationship Id="rId86" Type="http://schemas.openxmlformats.org/officeDocument/2006/relationships/customXml" Target="../ink/ink6502.xml"/><Relationship Id="rId151" Type="http://schemas.openxmlformats.org/officeDocument/2006/relationships/customXml" Target="../ink/ink6536.xml"/><Relationship Id="rId193" Type="http://schemas.openxmlformats.org/officeDocument/2006/relationships/customXml" Target="../ink/ink6557.xml"/><Relationship Id="rId207" Type="http://schemas.openxmlformats.org/officeDocument/2006/relationships/customXml" Target="../ink/ink6564.xml"/><Relationship Id="rId249" Type="http://schemas.openxmlformats.org/officeDocument/2006/relationships/customXml" Target="../ink/ink6585.xml"/><Relationship Id="rId13" Type="http://schemas.openxmlformats.org/officeDocument/2006/relationships/image" Target="../media/image6340.png"/><Relationship Id="rId109" Type="http://schemas.openxmlformats.org/officeDocument/2006/relationships/customXml" Target="../ink/ink6515.xml"/><Relationship Id="rId260" Type="http://schemas.openxmlformats.org/officeDocument/2006/relationships/image" Target="../media/image6461.png"/><Relationship Id="rId316" Type="http://schemas.openxmlformats.org/officeDocument/2006/relationships/image" Target="../media/image6489.png"/><Relationship Id="rId55" Type="http://schemas.openxmlformats.org/officeDocument/2006/relationships/image" Target="../media/image6361.png"/><Relationship Id="rId97" Type="http://schemas.openxmlformats.org/officeDocument/2006/relationships/image" Target="../media/image6381.png"/><Relationship Id="rId120" Type="http://schemas.openxmlformats.org/officeDocument/2006/relationships/image" Target="../media/image6392.png"/><Relationship Id="rId358" Type="http://schemas.openxmlformats.org/officeDocument/2006/relationships/image" Target="../media/image6509.png"/><Relationship Id="rId162" Type="http://schemas.openxmlformats.org/officeDocument/2006/relationships/image" Target="../media/image6412.png"/><Relationship Id="rId218" Type="http://schemas.openxmlformats.org/officeDocument/2006/relationships/image" Target="../media/image6440.png"/><Relationship Id="rId271" Type="http://schemas.openxmlformats.org/officeDocument/2006/relationships/customXml" Target="../ink/ink6596.xml"/><Relationship Id="rId24" Type="http://schemas.openxmlformats.org/officeDocument/2006/relationships/customXml" Target="../ink/ink6471.xml"/><Relationship Id="rId66" Type="http://schemas.openxmlformats.org/officeDocument/2006/relationships/customXml" Target="../ink/ink6492.xml"/><Relationship Id="rId131" Type="http://schemas.openxmlformats.org/officeDocument/2006/relationships/customXml" Target="../ink/ink6526.xml"/><Relationship Id="rId327" Type="http://schemas.openxmlformats.org/officeDocument/2006/relationships/customXml" Target="../ink/ink6625.xml"/><Relationship Id="rId369" Type="http://schemas.openxmlformats.org/officeDocument/2006/relationships/customXml" Target="../ink/ink6646.xml"/><Relationship Id="rId173" Type="http://schemas.openxmlformats.org/officeDocument/2006/relationships/customXml" Target="../ink/ink6547.xml"/><Relationship Id="rId229" Type="http://schemas.openxmlformats.org/officeDocument/2006/relationships/customXml" Target="../ink/ink6575.xml"/><Relationship Id="rId380" Type="http://schemas.openxmlformats.org/officeDocument/2006/relationships/image" Target="../media/image6520.png"/><Relationship Id="rId240" Type="http://schemas.openxmlformats.org/officeDocument/2006/relationships/image" Target="../media/image6451.png"/><Relationship Id="rId35" Type="http://schemas.openxmlformats.org/officeDocument/2006/relationships/image" Target="../media/image6351.png"/><Relationship Id="rId77" Type="http://schemas.openxmlformats.org/officeDocument/2006/relationships/image" Target="../media/image6372.png"/><Relationship Id="rId100" Type="http://schemas.openxmlformats.org/officeDocument/2006/relationships/customXml" Target="../ink/ink6510.xml"/><Relationship Id="rId282" Type="http://schemas.openxmlformats.org/officeDocument/2006/relationships/image" Target="../media/image6472.png"/><Relationship Id="rId338" Type="http://schemas.openxmlformats.org/officeDocument/2006/relationships/image" Target="../media/image6499.png"/><Relationship Id="rId8" Type="http://schemas.openxmlformats.org/officeDocument/2006/relationships/customXml" Target="../ink/ink6463.xml"/><Relationship Id="rId142" Type="http://schemas.openxmlformats.org/officeDocument/2006/relationships/image" Target="../media/image6402.png"/><Relationship Id="rId184" Type="http://schemas.openxmlformats.org/officeDocument/2006/relationships/image" Target="../media/image6423.png"/><Relationship Id="rId251" Type="http://schemas.openxmlformats.org/officeDocument/2006/relationships/customXml" Target="../ink/ink6586.xml"/><Relationship Id="rId46" Type="http://schemas.openxmlformats.org/officeDocument/2006/relationships/customXml" Target="../ink/ink6482.xml"/><Relationship Id="rId293" Type="http://schemas.openxmlformats.org/officeDocument/2006/relationships/customXml" Target="../ink/ink6607.xml"/><Relationship Id="rId307" Type="http://schemas.openxmlformats.org/officeDocument/2006/relationships/customXml" Target="../ink/ink6614.xml"/><Relationship Id="rId349" Type="http://schemas.openxmlformats.org/officeDocument/2006/relationships/customXml" Target="../ink/ink6636.xml"/><Relationship Id="rId88" Type="http://schemas.openxmlformats.org/officeDocument/2006/relationships/customXml" Target="../ink/ink6503.xml"/><Relationship Id="rId111" Type="http://schemas.openxmlformats.org/officeDocument/2006/relationships/customXml" Target="../ink/ink6516.xml"/><Relationship Id="rId153" Type="http://schemas.openxmlformats.org/officeDocument/2006/relationships/customXml" Target="../ink/ink6537.xml"/><Relationship Id="rId195" Type="http://schemas.openxmlformats.org/officeDocument/2006/relationships/customXml" Target="../ink/ink6558.xml"/><Relationship Id="rId209" Type="http://schemas.openxmlformats.org/officeDocument/2006/relationships/customXml" Target="../ink/ink6565.xml"/><Relationship Id="rId360" Type="http://schemas.openxmlformats.org/officeDocument/2006/relationships/image" Target="../media/image6510.png"/><Relationship Id="rId220" Type="http://schemas.openxmlformats.org/officeDocument/2006/relationships/image" Target="../media/image6441.png"/><Relationship Id="rId15" Type="http://schemas.openxmlformats.org/officeDocument/2006/relationships/image" Target="../media/image6341.png"/><Relationship Id="rId57" Type="http://schemas.openxmlformats.org/officeDocument/2006/relationships/image" Target="../media/image6362.png"/><Relationship Id="rId262" Type="http://schemas.openxmlformats.org/officeDocument/2006/relationships/image" Target="../media/image6462.png"/><Relationship Id="rId318" Type="http://schemas.openxmlformats.org/officeDocument/2006/relationships/customXml" Target="../ink/ink6620.xml"/><Relationship Id="rId99" Type="http://schemas.openxmlformats.org/officeDocument/2006/relationships/image" Target="../media/image6382.png"/><Relationship Id="rId122" Type="http://schemas.openxmlformats.org/officeDocument/2006/relationships/image" Target="../media/image6393.png"/><Relationship Id="rId164" Type="http://schemas.openxmlformats.org/officeDocument/2006/relationships/image" Target="../media/image6413.png"/><Relationship Id="rId371" Type="http://schemas.openxmlformats.org/officeDocument/2006/relationships/customXml" Target="../ink/ink6647.xml"/><Relationship Id="rId26" Type="http://schemas.openxmlformats.org/officeDocument/2006/relationships/customXml" Target="../ink/ink6472.xml"/><Relationship Id="rId231" Type="http://schemas.openxmlformats.org/officeDocument/2006/relationships/customXml" Target="../ink/ink6576.xml"/><Relationship Id="rId273" Type="http://schemas.openxmlformats.org/officeDocument/2006/relationships/customXml" Target="../ink/ink6597.xml"/><Relationship Id="rId329" Type="http://schemas.openxmlformats.org/officeDocument/2006/relationships/customXml" Target="../ink/ink6626.xml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582.png"/><Relationship Id="rId299" Type="http://schemas.openxmlformats.org/officeDocument/2006/relationships/image" Target="../media/image6673.png"/><Relationship Id="rId21" Type="http://schemas.openxmlformats.org/officeDocument/2006/relationships/image" Target="../media/image6534.png"/><Relationship Id="rId63" Type="http://schemas.openxmlformats.org/officeDocument/2006/relationships/image" Target="../media/image6555.png"/><Relationship Id="rId159" Type="http://schemas.openxmlformats.org/officeDocument/2006/relationships/image" Target="../media/image6603.png"/><Relationship Id="rId170" Type="http://schemas.openxmlformats.org/officeDocument/2006/relationships/customXml" Target="../ink/ink6740.xml"/><Relationship Id="rId226" Type="http://schemas.openxmlformats.org/officeDocument/2006/relationships/customXml" Target="../ink/ink6768.xml"/><Relationship Id="rId268" Type="http://schemas.openxmlformats.org/officeDocument/2006/relationships/customXml" Target="../ink/ink6789.xml"/><Relationship Id="rId32" Type="http://schemas.openxmlformats.org/officeDocument/2006/relationships/customXml" Target="../ink/ink6671.xml"/><Relationship Id="rId74" Type="http://schemas.openxmlformats.org/officeDocument/2006/relationships/customXml" Target="../ink/ink6692.xml"/><Relationship Id="rId128" Type="http://schemas.openxmlformats.org/officeDocument/2006/relationships/customXml" Target="../ink/ink6719.xml"/><Relationship Id="rId5" Type="http://schemas.openxmlformats.org/officeDocument/2006/relationships/image" Target="../media/image6526.png"/><Relationship Id="rId181" Type="http://schemas.openxmlformats.org/officeDocument/2006/relationships/image" Target="../media/image6614.png"/><Relationship Id="rId237" Type="http://schemas.openxmlformats.org/officeDocument/2006/relationships/image" Target="../media/image6642.png"/><Relationship Id="rId279" Type="http://schemas.openxmlformats.org/officeDocument/2006/relationships/image" Target="../media/image6663.png"/><Relationship Id="rId43" Type="http://schemas.openxmlformats.org/officeDocument/2006/relationships/image" Target="../media/image6545.png"/><Relationship Id="rId139" Type="http://schemas.openxmlformats.org/officeDocument/2006/relationships/image" Target="../media/image6593.png"/><Relationship Id="rId290" Type="http://schemas.openxmlformats.org/officeDocument/2006/relationships/customXml" Target="../ink/ink6800.xml"/><Relationship Id="rId304" Type="http://schemas.openxmlformats.org/officeDocument/2006/relationships/customXml" Target="../ink/ink6807.xml"/><Relationship Id="rId85" Type="http://schemas.openxmlformats.org/officeDocument/2006/relationships/image" Target="../media/image6566.png"/><Relationship Id="rId150" Type="http://schemas.openxmlformats.org/officeDocument/2006/relationships/customXml" Target="../ink/ink6730.xml"/><Relationship Id="rId192" Type="http://schemas.openxmlformats.org/officeDocument/2006/relationships/customXml" Target="../ink/ink6751.xml"/><Relationship Id="rId206" Type="http://schemas.openxmlformats.org/officeDocument/2006/relationships/customXml" Target="../ink/ink6758.xml"/><Relationship Id="rId248" Type="http://schemas.openxmlformats.org/officeDocument/2006/relationships/customXml" Target="../ink/ink6779.xml"/><Relationship Id="rId12" Type="http://schemas.openxmlformats.org/officeDocument/2006/relationships/customXml" Target="../ink/ink6661.xml"/><Relationship Id="rId108" Type="http://schemas.openxmlformats.org/officeDocument/2006/relationships/customXml" Target="../ink/ink6709.xml"/><Relationship Id="rId315" Type="http://schemas.openxmlformats.org/officeDocument/2006/relationships/image" Target="../media/image6681.png"/><Relationship Id="rId54" Type="http://schemas.openxmlformats.org/officeDocument/2006/relationships/customXml" Target="../ink/ink6682.xml"/><Relationship Id="rId96" Type="http://schemas.openxmlformats.org/officeDocument/2006/relationships/customXml" Target="../ink/ink6703.xml"/><Relationship Id="rId161" Type="http://schemas.openxmlformats.org/officeDocument/2006/relationships/image" Target="../media/image6604.png"/><Relationship Id="rId217" Type="http://schemas.openxmlformats.org/officeDocument/2006/relationships/image" Target="../media/image6632.png"/><Relationship Id="rId259" Type="http://schemas.openxmlformats.org/officeDocument/2006/relationships/image" Target="../media/image6653.png"/><Relationship Id="rId23" Type="http://schemas.openxmlformats.org/officeDocument/2006/relationships/image" Target="../media/image6535.png"/><Relationship Id="rId119" Type="http://schemas.openxmlformats.org/officeDocument/2006/relationships/image" Target="../media/image6583.png"/><Relationship Id="rId270" Type="http://schemas.openxmlformats.org/officeDocument/2006/relationships/customXml" Target="../ink/ink6790.xml"/><Relationship Id="rId65" Type="http://schemas.openxmlformats.org/officeDocument/2006/relationships/image" Target="../media/image6556.png"/><Relationship Id="rId130" Type="http://schemas.openxmlformats.org/officeDocument/2006/relationships/customXml" Target="../ink/ink6720.xml"/><Relationship Id="rId172" Type="http://schemas.openxmlformats.org/officeDocument/2006/relationships/customXml" Target="../ink/ink6741.xml"/><Relationship Id="rId228" Type="http://schemas.openxmlformats.org/officeDocument/2006/relationships/customXml" Target="../ink/ink6769.xml"/><Relationship Id="rId281" Type="http://schemas.openxmlformats.org/officeDocument/2006/relationships/image" Target="../media/image6664.png"/><Relationship Id="rId34" Type="http://schemas.openxmlformats.org/officeDocument/2006/relationships/customXml" Target="../ink/ink6672.xml"/><Relationship Id="rId55" Type="http://schemas.openxmlformats.org/officeDocument/2006/relationships/image" Target="../media/image6551.png"/><Relationship Id="rId76" Type="http://schemas.openxmlformats.org/officeDocument/2006/relationships/customXml" Target="../ink/ink6693.xml"/><Relationship Id="rId97" Type="http://schemas.openxmlformats.org/officeDocument/2006/relationships/image" Target="../media/image6572.png"/><Relationship Id="rId120" Type="http://schemas.openxmlformats.org/officeDocument/2006/relationships/customXml" Target="../ink/ink6715.xml"/><Relationship Id="rId141" Type="http://schemas.openxmlformats.org/officeDocument/2006/relationships/image" Target="../media/image6594.png"/><Relationship Id="rId7" Type="http://schemas.openxmlformats.org/officeDocument/2006/relationships/image" Target="../media/image6527.png"/><Relationship Id="rId162" Type="http://schemas.openxmlformats.org/officeDocument/2006/relationships/customXml" Target="../ink/ink6736.xml"/><Relationship Id="rId183" Type="http://schemas.openxmlformats.org/officeDocument/2006/relationships/image" Target="../media/image6615.png"/><Relationship Id="rId218" Type="http://schemas.openxmlformats.org/officeDocument/2006/relationships/customXml" Target="../ink/ink6764.xml"/><Relationship Id="rId239" Type="http://schemas.openxmlformats.org/officeDocument/2006/relationships/image" Target="../media/image6643.png"/><Relationship Id="rId250" Type="http://schemas.openxmlformats.org/officeDocument/2006/relationships/customXml" Target="../ink/ink6780.xml"/><Relationship Id="rId271" Type="http://schemas.openxmlformats.org/officeDocument/2006/relationships/image" Target="../media/image6659.png"/><Relationship Id="rId292" Type="http://schemas.openxmlformats.org/officeDocument/2006/relationships/customXml" Target="../ink/ink6801.xml"/><Relationship Id="rId306" Type="http://schemas.openxmlformats.org/officeDocument/2006/relationships/customXml" Target="../ink/ink6808.xml"/><Relationship Id="rId24" Type="http://schemas.openxmlformats.org/officeDocument/2006/relationships/customXml" Target="../ink/ink6667.xml"/><Relationship Id="rId45" Type="http://schemas.openxmlformats.org/officeDocument/2006/relationships/image" Target="../media/image6546.png"/><Relationship Id="rId66" Type="http://schemas.openxmlformats.org/officeDocument/2006/relationships/customXml" Target="../ink/ink6688.xml"/><Relationship Id="rId87" Type="http://schemas.openxmlformats.org/officeDocument/2006/relationships/image" Target="../media/image6567.png"/><Relationship Id="rId110" Type="http://schemas.openxmlformats.org/officeDocument/2006/relationships/customXml" Target="../ink/ink6710.xml"/><Relationship Id="rId131" Type="http://schemas.openxmlformats.org/officeDocument/2006/relationships/image" Target="../media/image6589.png"/><Relationship Id="rId152" Type="http://schemas.openxmlformats.org/officeDocument/2006/relationships/customXml" Target="../ink/ink6731.xml"/><Relationship Id="rId173" Type="http://schemas.openxmlformats.org/officeDocument/2006/relationships/image" Target="../media/image6610.png"/><Relationship Id="rId194" Type="http://schemas.openxmlformats.org/officeDocument/2006/relationships/customXml" Target="../ink/ink6752.xml"/><Relationship Id="rId208" Type="http://schemas.openxmlformats.org/officeDocument/2006/relationships/customXml" Target="../ink/ink6759.xml"/><Relationship Id="rId229" Type="http://schemas.openxmlformats.org/officeDocument/2006/relationships/image" Target="../media/image6638.png"/><Relationship Id="rId240" Type="http://schemas.openxmlformats.org/officeDocument/2006/relationships/customXml" Target="../ink/ink6775.xml"/><Relationship Id="rId261" Type="http://schemas.openxmlformats.org/officeDocument/2006/relationships/image" Target="../media/image6654.png"/><Relationship Id="rId14" Type="http://schemas.openxmlformats.org/officeDocument/2006/relationships/customXml" Target="../ink/ink6662.xml"/><Relationship Id="rId35" Type="http://schemas.openxmlformats.org/officeDocument/2006/relationships/image" Target="../media/image6541.png"/><Relationship Id="rId56" Type="http://schemas.openxmlformats.org/officeDocument/2006/relationships/customXml" Target="../ink/ink6683.xml"/><Relationship Id="rId77" Type="http://schemas.openxmlformats.org/officeDocument/2006/relationships/image" Target="../media/image6562.png"/><Relationship Id="rId100" Type="http://schemas.openxmlformats.org/officeDocument/2006/relationships/customXml" Target="../ink/ink6705.xml"/><Relationship Id="rId282" Type="http://schemas.openxmlformats.org/officeDocument/2006/relationships/customXml" Target="../ink/ink6796.xml"/><Relationship Id="rId317" Type="http://schemas.openxmlformats.org/officeDocument/2006/relationships/image" Target="../media/image6682.png"/><Relationship Id="rId8" Type="http://schemas.openxmlformats.org/officeDocument/2006/relationships/customXml" Target="../ink/ink6659.xml"/><Relationship Id="rId98" Type="http://schemas.openxmlformats.org/officeDocument/2006/relationships/customXml" Target="../ink/ink6704.xml"/><Relationship Id="rId121" Type="http://schemas.openxmlformats.org/officeDocument/2006/relationships/image" Target="../media/image6584.png"/><Relationship Id="rId142" Type="http://schemas.openxmlformats.org/officeDocument/2006/relationships/customXml" Target="../ink/ink6726.xml"/><Relationship Id="rId163" Type="http://schemas.openxmlformats.org/officeDocument/2006/relationships/image" Target="../media/image6605.png"/><Relationship Id="rId184" Type="http://schemas.openxmlformats.org/officeDocument/2006/relationships/customXml" Target="../ink/ink6747.xml"/><Relationship Id="rId219" Type="http://schemas.openxmlformats.org/officeDocument/2006/relationships/image" Target="../media/image6633.png"/><Relationship Id="rId230" Type="http://schemas.openxmlformats.org/officeDocument/2006/relationships/customXml" Target="../ink/ink6770.xml"/><Relationship Id="rId251" Type="http://schemas.openxmlformats.org/officeDocument/2006/relationships/image" Target="../media/image6649.png"/><Relationship Id="rId25" Type="http://schemas.openxmlformats.org/officeDocument/2006/relationships/image" Target="../media/image6536.png"/><Relationship Id="rId46" Type="http://schemas.openxmlformats.org/officeDocument/2006/relationships/customXml" Target="../ink/ink6678.xml"/><Relationship Id="rId67" Type="http://schemas.openxmlformats.org/officeDocument/2006/relationships/image" Target="../media/image6557.png"/><Relationship Id="rId272" Type="http://schemas.openxmlformats.org/officeDocument/2006/relationships/customXml" Target="../ink/ink6791.xml"/><Relationship Id="rId293" Type="http://schemas.openxmlformats.org/officeDocument/2006/relationships/image" Target="../media/image6670.png"/><Relationship Id="rId307" Type="http://schemas.openxmlformats.org/officeDocument/2006/relationships/image" Target="../media/image6677.png"/><Relationship Id="rId88" Type="http://schemas.openxmlformats.org/officeDocument/2006/relationships/customXml" Target="../ink/ink6699.xml"/><Relationship Id="rId111" Type="http://schemas.openxmlformats.org/officeDocument/2006/relationships/image" Target="../media/image6579.png"/><Relationship Id="rId132" Type="http://schemas.openxmlformats.org/officeDocument/2006/relationships/customXml" Target="../ink/ink6721.xml"/><Relationship Id="rId153" Type="http://schemas.openxmlformats.org/officeDocument/2006/relationships/image" Target="../media/image6600.png"/><Relationship Id="rId174" Type="http://schemas.openxmlformats.org/officeDocument/2006/relationships/customXml" Target="../ink/ink6742.xml"/><Relationship Id="rId195" Type="http://schemas.openxmlformats.org/officeDocument/2006/relationships/image" Target="../media/image6621.png"/><Relationship Id="rId209" Type="http://schemas.openxmlformats.org/officeDocument/2006/relationships/image" Target="../media/image6628.png"/><Relationship Id="rId220" Type="http://schemas.openxmlformats.org/officeDocument/2006/relationships/customXml" Target="../ink/ink6765.xml"/><Relationship Id="rId241" Type="http://schemas.openxmlformats.org/officeDocument/2006/relationships/image" Target="../media/image6644.png"/><Relationship Id="rId15" Type="http://schemas.openxmlformats.org/officeDocument/2006/relationships/image" Target="../media/image6531.png"/><Relationship Id="rId36" Type="http://schemas.openxmlformats.org/officeDocument/2006/relationships/customXml" Target="../ink/ink6673.xml"/><Relationship Id="rId57" Type="http://schemas.openxmlformats.org/officeDocument/2006/relationships/image" Target="../media/image6552.png"/><Relationship Id="rId262" Type="http://schemas.openxmlformats.org/officeDocument/2006/relationships/customXml" Target="../ink/ink6786.xml"/><Relationship Id="rId283" Type="http://schemas.openxmlformats.org/officeDocument/2006/relationships/image" Target="../media/image6665.png"/><Relationship Id="rId318" Type="http://schemas.openxmlformats.org/officeDocument/2006/relationships/customXml" Target="../ink/ink6814.xml"/><Relationship Id="rId78" Type="http://schemas.openxmlformats.org/officeDocument/2006/relationships/customXml" Target="../ink/ink6694.xml"/><Relationship Id="rId99" Type="http://schemas.openxmlformats.org/officeDocument/2006/relationships/image" Target="../media/image6573.png"/><Relationship Id="rId101" Type="http://schemas.openxmlformats.org/officeDocument/2006/relationships/image" Target="../media/image6574.png"/><Relationship Id="rId122" Type="http://schemas.openxmlformats.org/officeDocument/2006/relationships/customXml" Target="../ink/ink6716.xml"/><Relationship Id="rId143" Type="http://schemas.openxmlformats.org/officeDocument/2006/relationships/image" Target="../media/image6595.png"/><Relationship Id="rId164" Type="http://schemas.openxmlformats.org/officeDocument/2006/relationships/customXml" Target="../ink/ink6737.xml"/><Relationship Id="rId185" Type="http://schemas.openxmlformats.org/officeDocument/2006/relationships/image" Target="../media/image6616.png"/><Relationship Id="rId9" Type="http://schemas.openxmlformats.org/officeDocument/2006/relationships/image" Target="../media/image6528.png"/><Relationship Id="rId210" Type="http://schemas.openxmlformats.org/officeDocument/2006/relationships/customXml" Target="../ink/ink6760.xml"/><Relationship Id="rId26" Type="http://schemas.openxmlformats.org/officeDocument/2006/relationships/customXml" Target="../ink/ink6668.xml"/><Relationship Id="rId231" Type="http://schemas.openxmlformats.org/officeDocument/2006/relationships/image" Target="../media/image6639.png"/><Relationship Id="rId252" Type="http://schemas.openxmlformats.org/officeDocument/2006/relationships/customXml" Target="../ink/ink6781.xml"/><Relationship Id="rId273" Type="http://schemas.openxmlformats.org/officeDocument/2006/relationships/image" Target="../media/image6660.png"/><Relationship Id="rId294" Type="http://schemas.openxmlformats.org/officeDocument/2006/relationships/customXml" Target="../ink/ink6802.xml"/><Relationship Id="rId308" Type="http://schemas.openxmlformats.org/officeDocument/2006/relationships/customXml" Target="../ink/ink6809.xml"/><Relationship Id="rId47" Type="http://schemas.openxmlformats.org/officeDocument/2006/relationships/image" Target="../media/image6547.png"/><Relationship Id="rId68" Type="http://schemas.openxmlformats.org/officeDocument/2006/relationships/customXml" Target="../ink/ink6689.xml"/><Relationship Id="rId89" Type="http://schemas.openxmlformats.org/officeDocument/2006/relationships/image" Target="../media/image6568.png"/><Relationship Id="rId112" Type="http://schemas.openxmlformats.org/officeDocument/2006/relationships/customXml" Target="../ink/ink6711.xml"/><Relationship Id="rId133" Type="http://schemas.openxmlformats.org/officeDocument/2006/relationships/image" Target="../media/image6590.png"/><Relationship Id="rId154" Type="http://schemas.openxmlformats.org/officeDocument/2006/relationships/customXml" Target="../ink/ink6732.xml"/><Relationship Id="rId175" Type="http://schemas.openxmlformats.org/officeDocument/2006/relationships/image" Target="../media/image6611.png"/><Relationship Id="rId196" Type="http://schemas.openxmlformats.org/officeDocument/2006/relationships/customXml" Target="../ink/ink6753.xml"/><Relationship Id="rId200" Type="http://schemas.openxmlformats.org/officeDocument/2006/relationships/customXml" Target="../ink/ink6755.xml"/><Relationship Id="rId16" Type="http://schemas.openxmlformats.org/officeDocument/2006/relationships/customXml" Target="../ink/ink6663.xml"/><Relationship Id="rId221" Type="http://schemas.openxmlformats.org/officeDocument/2006/relationships/image" Target="../media/image6634.png"/><Relationship Id="rId242" Type="http://schemas.openxmlformats.org/officeDocument/2006/relationships/customXml" Target="../ink/ink6776.xml"/><Relationship Id="rId263" Type="http://schemas.openxmlformats.org/officeDocument/2006/relationships/image" Target="../media/image6655.png"/><Relationship Id="rId284" Type="http://schemas.openxmlformats.org/officeDocument/2006/relationships/customXml" Target="../ink/ink6797.xml"/><Relationship Id="rId319" Type="http://schemas.openxmlformats.org/officeDocument/2006/relationships/image" Target="../media/image6683.png"/><Relationship Id="rId37" Type="http://schemas.openxmlformats.org/officeDocument/2006/relationships/image" Target="../media/image6542.png"/><Relationship Id="rId58" Type="http://schemas.openxmlformats.org/officeDocument/2006/relationships/customXml" Target="../ink/ink6684.xml"/><Relationship Id="rId79" Type="http://schemas.openxmlformats.org/officeDocument/2006/relationships/image" Target="../media/image6563.png"/><Relationship Id="rId102" Type="http://schemas.openxmlformats.org/officeDocument/2006/relationships/customXml" Target="../ink/ink6706.xml"/><Relationship Id="rId123" Type="http://schemas.openxmlformats.org/officeDocument/2006/relationships/image" Target="../media/image6585.png"/><Relationship Id="rId144" Type="http://schemas.openxmlformats.org/officeDocument/2006/relationships/customXml" Target="../ink/ink6727.xml"/><Relationship Id="rId90" Type="http://schemas.openxmlformats.org/officeDocument/2006/relationships/customXml" Target="../ink/ink6700.xml"/><Relationship Id="rId165" Type="http://schemas.openxmlformats.org/officeDocument/2006/relationships/image" Target="../media/image6606.png"/><Relationship Id="rId186" Type="http://schemas.openxmlformats.org/officeDocument/2006/relationships/customXml" Target="../ink/ink6748.xml"/><Relationship Id="rId211" Type="http://schemas.openxmlformats.org/officeDocument/2006/relationships/image" Target="../media/image6629.png"/><Relationship Id="rId232" Type="http://schemas.openxmlformats.org/officeDocument/2006/relationships/customXml" Target="../ink/ink6771.xml"/><Relationship Id="rId253" Type="http://schemas.openxmlformats.org/officeDocument/2006/relationships/image" Target="../media/image6650.png"/><Relationship Id="rId274" Type="http://schemas.openxmlformats.org/officeDocument/2006/relationships/customXml" Target="../ink/ink6792.xml"/><Relationship Id="rId295" Type="http://schemas.openxmlformats.org/officeDocument/2006/relationships/image" Target="../media/image6671.png"/><Relationship Id="rId309" Type="http://schemas.openxmlformats.org/officeDocument/2006/relationships/image" Target="../media/image6678.png"/><Relationship Id="rId27" Type="http://schemas.openxmlformats.org/officeDocument/2006/relationships/image" Target="../media/image6537.png"/><Relationship Id="rId48" Type="http://schemas.openxmlformats.org/officeDocument/2006/relationships/customXml" Target="../ink/ink6679.xml"/><Relationship Id="rId69" Type="http://schemas.openxmlformats.org/officeDocument/2006/relationships/image" Target="../media/image6558.png"/><Relationship Id="rId113" Type="http://schemas.openxmlformats.org/officeDocument/2006/relationships/image" Target="../media/image6580.png"/><Relationship Id="rId134" Type="http://schemas.openxmlformats.org/officeDocument/2006/relationships/customXml" Target="../ink/ink6722.xml"/><Relationship Id="rId320" Type="http://schemas.openxmlformats.org/officeDocument/2006/relationships/customXml" Target="../ink/ink6815.xml"/><Relationship Id="rId80" Type="http://schemas.openxmlformats.org/officeDocument/2006/relationships/customXml" Target="../ink/ink6695.xml"/><Relationship Id="rId155" Type="http://schemas.openxmlformats.org/officeDocument/2006/relationships/image" Target="../media/image6601.png"/><Relationship Id="rId176" Type="http://schemas.openxmlformats.org/officeDocument/2006/relationships/customXml" Target="../ink/ink6743.xml"/><Relationship Id="rId197" Type="http://schemas.openxmlformats.org/officeDocument/2006/relationships/image" Target="../media/image6622.png"/><Relationship Id="rId201" Type="http://schemas.openxmlformats.org/officeDocument/2006/relationships/image" Target="../media/image6624.png"/><Relationship Id="rId222" Type="http://schemas.openxmlformats.org/officeDocument/2006/relationships/customXml" Target="../ink/ink6766.xml"/><Relationship Id="rId243" Type="http://schemas.openxmlformats.org/officeDocument/2006/relationships/image" Target="../media/image6645.png"/><Relationship Id="rId264" Type="http://schemas.openxmlformats.org/officeDocument/2006/relationships/customXml" Target="../ink/ink6787.xml"/><Relationship Id="rId285" Type="http://schemas.openxmlformats.org/officeDocument/2006/relationships/image" Target="../media/image6666.png"/><Relationship Id="rId17" Type="http://schemas.openxmlformats.org/officeDocument/2006/relationships/image" Target="../media/image6532.png"/><Relationship Id="rId38" Type="http://schemas.openxmlformats.org/officeDocument/2006/relationships/customXml" Target="../ink/ink6674.xml"/><Relationship Id="rId59" Type="http://schemas.openxmlformats.org/officeDocument/2006/relationships/image" Target="../media/image6553.png"/><Relationship Id="rId103" Type="http://schemas.openxmlformats.org/officeDocument/2006/relationships/image" Target="../media/image6575.png"/><Relationship Id="rId124" Type="http://schemas.openxmlformats.org/officeDocument/2006/relationships/customXml" Target="../ink/ink6717.xml"/><Relationship Id="rId310" Type="http://schemas.openxmlformats.org/officeDocument/2006/relationships/customXml" Target="../ink/ink6810.xml"/><Relationship Id="rId70" Type="http://schemas.openxmlformats.org/officeDocument/2006/relationships/customXml" Target="../ink/ink6690.xml"/><Relationship Id="rId91" Type="http://schemas.openxmlformats.org/officeDocument/2006/relationships/image" Target="../media/image6569.png"/><Relationship Id="rId145" Type="http://schemas.openxmlformats.org/officeDocument/2006/relationships/image" Target="../media/image6596.png"/><Relationship Id="rId166" Type="http://schemas.openxmlformats.org/officeDocument/2006/relationships/customXml" Target="../ink/ink6738.xml"/><Relationship Id="rId187" Type="http://schemas.openxmlformats.org/officeDocument/2006/relationships/image" Target="../media/image6617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6761.xml"/><Relationship Id="rId233" Type="http://schemas.openxmlformats.org/officeDocument/2006/relationships/image" Target="../media/image6640.png"/><Relationship Id="rId254" Type="http://schemas.openxmlformats.org/officeDocument/2006/relationships/customXml" Target="../ink/ink6782.xml"/><Relationship Id="rId28" Type="http://schemas.openxmlformats.org/officeDocument/2006/relationships/customXml" Target="../ink/ink6669.xml"/><Relationship Id="rId49" Type="http://schemas.openxmlformats.org/officeDocument/2006/relationships/image" Target="../media/image6548.png"/><Relationship Id="rId114" Type="http://schemas.openxmlformats.org/officeDocument/2006/relationships/customXml" Target="../ink/ink6712.xml"/><Relationship Id="rId275" Type="http://schemas.openxmlformats.org/officeDocument/2006/relationships/image" Target="../media/image6661.png"/><Relationship Id="rId296" Type="http://schemas.openxmlformats.org/officeDocument/2006/relationships/customXml" Target="../ink/ink6803.xml"/><Relationship Id="rId300" Type="http://schemas.openxmlformats.org/officeDocument/2006/relationships/customXml" Target="../ink/ink6805.xml"/><Relationship Id="rId60" Type="http://schemas.openxmlformats.org/officeDocument/2006/relationships/customXml" Target="../ink/ink6685.xml"/><Relationship Id="rId81" Type="http://schemas.openxmlformats.org/officeDocument/2006/relationships/image" Target="../media/image6564.png"/><Relationship Id="rId135" Type="http://schemas.openxmlformats.org/officeDocument/2006/relationships/image" Target="../media/image6591.png"/><Relationship Id="rId156" Type="http://schemas.openxmlformats.org/officeDocument/2006/relationships/customXml" Target="../ink/ink6733.xml"/><Relationship Id="rId177" Type="http://schemas.openxmlformats.org/officeDocument/2006/relationships/image" Target="../media/image6612.png"/><Relationship Id="rId198" Type="http://schemas.openxmlformats.org/officeDocument/2006/relationships/customXml" Target="../ink/ink6754.xml"/><Relationship Id="rId321" Type="http://schemas.openxmlformats.org/officeDocument/2006/relationships/image" Target="../media/image6684.png"/><Relationship Id="rId202" Type="http://schemas.openxmlformats.org/officeDocument/2006/relationships/customXml" Target="../ink/ink6756.xml"/><Relationship Id="rId223" Type="http://schemas.openxmlformats.org/officeDocument/2006/relationships/image" Target="../media/image6635.png"/><Relationship Id="rId244" Type="http://schemas.openxmlformats.org/officeDocument/2006/relationships/customXml" Target="../ink/ink6777.xml"/><Relationship Id="rId18" Type="http://schemas.openxmlformats.org/officeDocument/2006/relationships/customXml" Target="../ink/ink6664.xml"/><Relationship Id="rId39" Type="http://schemas.openxmlformats.org/officeDocument/2006/relationships/image" Target="../media/image6543.png"/><Relationship Id="rId265" Type="http://schemas.openxmlformats.org/officeDocument/2006/relationships/image" Target="../media/image6656.png"/><Relationship Id="rId286" Type="http://schemas.openxmlformats.org/officeDocument/2006/relationships/customXml" Target="../ink/ink6798.xml"/><Relationship Id="rId50" Type="http://schemas.openxmlformats.org/officeDocument/2006/relationships/customXml" Target="../ink/ink6680.xml"/><Relationship Id="rId104" Type="http://schemas.openxmlformats.org/officeDocument/2006/relationships/customXml" Target="../ink/ink6707.xml"/><Relationship Id="rId125" Type="http://schemas.openxmlformats.org/officeDocument/2006/relationships/image" Target="../media/image6586.png"/><Relationship Id="rId146" Type="http://schemas.openxmlformats.org/officeDocument/2006/relationships/customXml" Target="../ink/ink6728.xml"/><Relationship Id="rId167" Type="http://schemas.openxmlformats.org/officeDocument/2006/relationships/image" Target="../media/image6607.png"/><Relationship Id="rId188" Type="http://schemas.openxmlformats.org/officeDocument/2006/relationships/customXml" Target="../ink/ink6749.xml"/><Relationship Id="rId311" Type="http://schemas.openxmlformats.org/officeDocument/2006/relationships/image" Target="../media/image6679.png"/><Relationship Id="rId71" Type="http://schemas.openxmlformats.org/officeDocument/2006/relationships/image" Target="../media/image6559.png"/><Relationship Id="rId92" Type="http://schemas.openxmlformats.org/officeDocument/2006/relationships/customXml" Target="../ink/ink6701.xml"/><Relationship Id="rId213" Type="http://schemas.openxmlformats.org/officeDocument/2006/relationships/image" Target="../media/image6630.png"/><Relationship Id="rId234" Type="http://schemas.openxmlformats.org/officeDocument/2006/relationships/customXml" Target="../ink/ink6772.xml"/><Relationship Id="rId2" Type="http://schemas.openxmlformats.org/officeDocument/2006/relationships/customXml" Target="../ink/ink6656.xml"/><Relationship Id="rId29" Type="http://schemas.openxmlformats.org/officeDocument/2006/relationships/image" Target="../media/image6538.png"/><Relationship Id="rId255" Type="http://schemas.openxmlformats.org/officeDocument/2006/relationships/image" Target="../media/image6651.png"/><Relationship Id="rId276" Type="http://schemas.openxmlformats.org/officeDocument/2006/relationships/customXml" Target="../ink/ink6793.xml"/><Relationship Id="rId297" Type="http://schemas.openxmlformats.org/officeDocument/2006/relationships/image" Target="../media/image6672.png"/><Relationship Id="rId40" Type="http://schemas.openxmlformats.org/officeDocument/2006/relationships/customXml" Target="../ink/ink6675.xml"/><Relationship Id="rId115" Type="http://schemas.openxmlformats.org/officeDocument/2006/relationships/image" Target="../media/image6581.png"/><Relationship Id="rId136" Type="http://schemas.openxmlformats.org/officeDocument/2006/relationships/customXml" Target="../ink/ink6723.xml"/><Relationship Id="rId157" Type="http://schemas.openxmlformats.org/officeDocument/2006/relationships/image" Target="../media/image6602.png"/><Relationship Id="rId178" Type="http://schemas.openxmlformats.org/officeDocument/2006/relationships/customXml" Target="../ink/ink6744.xml"/><Relationship Id="rId301" Type="http://schemas.openxmlformats.org/officeDocument/2006/relationships/image" Target="../media/image6674.png"/><Relationship Id="rId61" Type="http://schemas.openxmlformats.org/officeDocument/2006/relationships/image" Target="../media/image6554.png"/><Relationship Id="rId82" Type="http://schemas.openxmlformats.org/officeDocument/2006/relationships/customXml" Target="../ink/ink6696.xml"/><Relationship Id="rId199" Type="http://schemas.openxmlformats.org/officeDocument/2006/relationships/image" Target="../media/image6623.png"/><Relationship Id="rId203" Type="http://schemas.openxmlformats.org/officeDocument/2006/relationships/image" Target="../media/image6625.png"/><Relationship Id="rId19" Type="http://schemas.openxmlformats.org/officeDocument/2006/relationships/image" Target="../media/image6533.png"/><Relationship Id="rId224" Type="http://schemas.openxmlformats.org/officeDocument/2006/relationships/customXml" Target="../ink/ink6767.xml"/><Relationship Id="rId245" Type="http://schemas.openxmlformats.org/officeDocument/2006/relationships/image" Target="../media/image6646.png"/><Relationship Id="rId266" Type="http://schemas.openxmlformats.org/officeDocument/2006/relationships/customXml" Target="../ink/ink6788.xml"/><Relationship Id="rId287" Type="http://schemas.openxmlformats.org/officeDocument/2006/relationships/image" Target="../media/image6667.png"/><Relationship Id="rId30" Type="http://schemas.openxmlformats.org/officeDocument/2006/relationships/customXml" Target="../ink/ink6670.xml"/><Relationship Id="rId105" Type="http://schemas.openxmlformats.org/officeDocument/2006/relationships/image" Target="../media/image6576.png"/><Relationship Id="rId126" Type="http://schemas.openxmlformats.org/officeDocument/2006/relationships/customXml" Target="../ink/ink6718.xml"/><Relationship Id="rId147" Type="http://schemas.openxmlformats.org/officeDocument/2006/relationships/image" Target="../media/image6597.png"/><Relationship Id="rId168" Type="http://schemas.openxmlformats.org/officeDocument/2006/relationships/customXml" Target="../ink/ink6739.xml"/><Relationship Id="rId312" Type="http://schemas.openxmlformats.org/officeDocument/2006/relationships/customXml" Target="../ink/ink6811.xml"/><Relationship Id="rId51" Type="http://schemas.openxmlformats.org/officeDocument/2006/relationships/image" Target="../media/image6549.png"/><Relationship Id="rId72" Type="http://schemas.openxmlformats.org/officeDocument/2006/relationships/customXml" Target="../ink/ink6691.xml"/><Relationship Id="rId93" Type="http://schemas.openxmlformats.org/officeDocument/2006/relationships/image" Target="../media/image6570.png"/><Relationship Id="rId189" Type="http://schemas.openxmlformats.org/officeDocument/2006/relationships/image" Target="../media/image6618.png"/><Relationship Id="rId3" Type="http://schemas.openxmlformats.org/officeDocument/2006/relationships/image" Target="../media/image6525.png"/><Relationship Id="rId214" Type="http://schemas.openxmlformats.org/officeDocument/2006/relationships/customXml" Target="../ink/ink6762.xml"/><Relationship Id="rId235" Type="http://schemas.openxmlformats.org/officeDocument/2006/relationships/image" Target="../media/image6641.png"/><Relationship Id="rId256" Type="http://schemas.openxmlformats.org/officeDocument/2006/relationships/customXml" Target="../ink/ink6783.xml"/><Relationship Id="rId277" Type="http://schemas.openxmlformats.org/officeDocument/2006/relationships/image" Target="../media/image6662.png"/><Relationship Id="rId298" Type="http://schemas.openxmlformats.org/officeDocument/2006/relationships/customXml" Target="../ink/ink6804.xml"/><Relationship Id="rId116" Type="http://schemas.openxmlformats.org/officeDocument/2006/relationships/customXml" Target="../ink/ink6713.xml"/><Relationship Id="rId137" Type="http://schemas.openxmlformats.org/officeDocument/2006/relationships/image" Target="../media/image6592.png"/><Relationship Id="rId158" Type="http://schemas.openxmlformats.org/officeDocument/2006/relationships/customXml" Target="../ink/ink6734.xml"/><Relationship Id="rId302" Type="http://schemas.openxmlformats.org/officeDocument/2006/relationships/customXml" Target="../ink/ink6806.xml"/><Relationship Id="rId20" Type="http://schemas.openxmlformats.org/officeDocument/2006/relationships/customXml" Target="../ink/ink6665.xml"/><Relationship Id="rId41" Type="http://schemas.openxmlformats.org/officeDocument/2006/relationships/image" Target="../media/image6544.png"/><Relationship Id="rId62" Type="http://schemas.openxmlformats.org/officeDocument/2006/relationships/customXml" Target="../ink/ink6686.xml"/><Relationship Id="rId83" Type="http://schemas.openxmlformats.org/officeDocument/2006/relationships/image" Target="../media/image6565.png"/><Relationship Id="rId179" Type="http://schemas.openxmlformats.org/officeDocument/2006/relationships/image" Target="../media/image6613.png"/><Relationship Id="rId190" Type="http://schemas.openxmlformats.org/officeDocument/2006/relationships/customXml" Target="../ink/ink6750.xml"/><Relationship Id="rId204" Type="http://schemas.openxmlformats.org/officeDocument/2006/relationships/customXml" Target="../ink/ink6757.xml"/><Relationship Id="rId225" Type="http://schemas.openxmlformats.org/officeDocument/2006/relationships/image" Target="../media/image6636.png"/><Relationship Id="rId246" Type="http://schemas.openxmlformats.org/officeDocument/2006/relationships/customXml" Target="../ink/ink6778.xml"/><Relationship Id="rId267" Type="http://schemas.openxmlformats.org/officeDocument/2006/relationships/image" Target="../media/image6657.png"/><Relationship Id="rId288" Type="http://schemas.openxmlformats.org/officeDocument/2006/relationships/customXml" Target="../ink/ink6799.xml"/><Relationship Id="rId106" Type="http://schemas.openxmlformats.org/officeDocument/2006/relationships/customXml" Target="../ink/ink6708.xml"/><Relationship Id="rId127" Type="http://schemas.openxmlformats.org/officeDocument/2006/relationships/image" Target="../media/image6587.png"/><Relationship Id="rId313" Type="http://schemas.openxmlformats.org/officeDocument/2006/relationships/image" Target="../media/image6680.png"/><Relationship Id="rId10" Type="http://schemas.openxmlformats.org/officeDocument/2006/relationships/customXml" Target="../ink/ink6660.xml"/><Relationship Id="rId31" Type="http://schemas.openxmlformats.org/officeDocument/2006/relationships/image" Target="../media/image6539.png"/><Relationship Id="rId52" Type="http://schemas.openxmlformats.org/officeDocument/2006/relationships/customXml" Target="../ink/ink6681.xml"/><Relationship Id="rId73" Type="http://schemas.openxmlformats.org/officeDocument/2006/relationships/image" Target="../media/image6560.png"/><Relationship Id="rId94" Type="http://schemas.openxmlformats.org/officeDocument/2006/relationships/customXml" Target="../ink/ink6702.xml"/><Relationship Id="rId148" Type="http://schemas.openxmlformats.org/officeDocument/2006/relationships/customXml" Target="../ink/ink6729.xml"/><Relationship Id="rId169" Type="http://schemas.openxmlformats.org/officeDocument/2006/relationships/image" Target="../media/image6608.png"/><Relationship Id="rId4" Type="http://schemas.openxmlformats.org/officeDocument/2006/relationships/customXml" Target="../ink/ink6657.xml"/><Relationship Id="rId180" Type="http://schemas.openxmlformats.org/officeDocument/2006/relationships/customXml" Target="../ink/ink6745.xml"/><Relationship Id="rId215" Type="http://schemas.openxmlformats.org/officeDocument/2006/relationships/image" Target="../media/image6631.png"/><Relationship Id="rId236" Type="http://schemas.openxmlformats.org/officeDocument/2006/relationships/customXml" Target="../ink/ink6773.xml"/><Relationship Id="rId257" Type="http://schemas.openxmlformats.org/officeDocument/2006/relationships/image" Target="../media/image6652.png"/><Relationship Id="rId278" Type="http://schemas.openxmlformats.org/officeDocument/2006/relationships/customXml" Target="../ink/ink6794.xml"/><Relationship Id="rId303" Type="http://schemas.openxmlformats.org/officeDocument/2006/relationships/image" Target="../media/image6675.png"/><Relationship Id="rId42" Type="http://schemas.openxmlformats.org/officeDocument/2006/relationships/customXml" Target="../ink/ink6676.xml"/><Relationship Id="rId84" Type="http://schemas.openxmlformats.org/officeDocument/2006/relationships/customXml" Target="../ink/ink6697.xml"/><Relationship Id="rId138" Type="http://schemas.openxmlformats.org/officeDocument/2006/relationships/customXml" Target="../ink/ink6724.xml"/><Relationship Id="rId191" Type="http://schemas.openxmlformats.org/officeDocument/2006/relationships/image" Target="../media/image6619.png"/><Relationship Id="rId205" Type="http://schemas.openxmlformats.org/officeDocument/2006/relationships/image" Target="../media/image6626.png"/><Relationship Id="rId247" Type="http://schemas.openxmlformats.org/officeDocument/2006/relationships/image" Target="../media/image6647.png"/><Relationship Id="rId107" Type="http://schemas.openxmlformats.org/officeDocument/2006/relationships/image" Target="../media/image6577.png"/><Relationship Id="rId289" Type="http://schemas.openxmlformats.org/officeDocument/2006/relationships/image" Target="../media/image6668.png"/><Relationship Id="rId11" Type="http://schemas.openxmlformats.org/officeDocument/2006/relationships/image" Target="../media/image6529.png"/><Relationship Id="rId53" Type="http://schemas.openxmlformats.org/officeDocument/2006/relationships/image" Target="../media/image6550.png"/><Relationship Id="rId149" Type="http://schemas.openxmlformats.org/officeDocument/2006/relationships/image" Target="../media/image6598.png"/><Relationship Id="rId314" Type="http://schemas.openxmlformats.org/officeDocument/2006/relationships/customXml" Target="../ink/ink6812.xml"/><Relationship Id="rId95" Type="http://schemas.openxmlformats.org/officeDocument/2006/relationships/image" Target="../media/image6571.png"/><Relationship Id="rId160" Type="http://schemas.openxmlformats.org/officeDocument/2006/relationships/customXml" Target="../ink/ink6735.xml"/><Relationship Id="rId216" Type="http://schemas.openxmlformats.org/officeDocument/2006/relationships/customXml" Target="../ink/ink6763.xml"/><Relationship Id="rId258" Type="http://schemas.openxmlformats.org/officeDocument/2006/relationships/customXml" Target="../ink/ink6784.xml"/><Relationship Id="rId22" Type="http://schemas.openxmlformats.org/officeDocument/2006/relationships/customXml" Target="../ink/ink6666.xml"/><Relationship Id="rId64" Type="http://schemas.openxmlformats.org/officeDocument/2006/relationships/customXml" Target="../ink/ink6687.xml"/><Relationship Id="rId118" Type="http://schemas.openxmlformats.org/officeDocument/2006/relationships/customXml" Target="../ink/ink6714.xml"/><Relationship Id="rId171" Type="http://schemas.openxmlformats.org/officeDocument/2006/relationships/image" Target="../media/image6609.png"/><Relationship Id="rId227" Type="http://schemas.openxmlformats.org/officeDocument/2006/relationships/image" Target="../media/image6637.png"/><Relationship Id="rId269" Type="http://schemas.openxmlformats.org/officeDocument/2006/relationships/image" Target="../media/image6658.png"/><Relationship Id="rId33" Type="http://schemas.openxmlformats.org/officeDocument/2006/relationships/image" Target="../media/image6540.png"/><Relationship Id="rId129" Type="http://schemas.openxmlformats.org/officeDocument/2006/relationships/image" Target="../media/image6588.png"/><Relationship Id="rId280" Type="http://schemas.openxmlformats.org/officeDocument/2006/relationships/customXml" Target="../ink/ink6795.xml"/><Relationship Id="rId75" Type="http://schemas.openxmlformats.org/officeDocument/2006/relationships/image" Target="../media/image6561.png"/><Relationship Id="rId140" Type="http://schemas.openxmlformats.org/officeDocument/2006/relationships/customXml" Target="../ink/ink6725.xml"/><Relationship Id="rId182" Type="http://schemas.openxmlformats.org/officeDocument/2006/relationships/customXml" Target="../ink/ink6746.xml"/><Relationship Id="rId6" Type="http://schemas.openxmlformats.org/officeDocument/2006/relationships/customXml" Target="../ink/ink6658.xml"/><Relationship Id="rId238" Type="http://schemas.openxmlformats.org/officeDocument/2006/relationships/customXml" Target="../ink/ink6774.xml"/><Relationship Id="rId291" Type="http://schemas.openxmlformats.org/officeDocument/2006/relationships/image" Target="../media/image6669.png"/><Relationship Id="rId305" Type="http://schemas.openxmlformats.org/officeDocument/2006/relationships/image" Target="../media/image6676.png"/><Relationship Id="rId44" Type="http://schemas.openxmlformats.org/officeDocument/2006/relationships/customXml" Target="../ink/ink6677.xml"/><Relationship Id="rId86" Type="http://schemas.openxmlformats.org/officeDocument/2006/relationships/customXml" Target="../ink/ink6698.xml"/><Relationship Id="rId151" Type="http://schemas.openxmlformats.org/officeDocument/2006/relationships/image" Target="../media/image6599.png"/><Relationship Id="rId193" Type="http://schemas.openxmlformats.org/officeDocument/2006/relationships/image" Target="../media/image6620.png"/><Relationship Id="rId207" Type="http://schemas.openxmlformats.org/officeDocument/2006/relationships/image" Target="../media/image6627.png"/><Relationship Id="rId249" Type="http://schemas.openxmlformats.org/officeDocument/2006/relationships/image" Target="../media/image6648.png"/><Relationship Id="rId13" Type="http://schemas.openxmlformats.org/officeDocument/2006/relationships/image" Target="../media/image6530.png"/><Relationship Id="rId109" Type="http://schemas.openxmlformats.org/officeDocument/2006/relationships/image" Target="../media/image6578.png"/><Relationship Id="rId260" Type="http://schemas.openxmlformats.org/officeDocument/2006/relationships/customXml" Target="../ink/ink6785.xml"/><Relationship Id="rId316" Type="http://schemas.openxmlformats.org/officeDocument/2006/relationships/customXml" Target="../ink/ink6813.xml"/></Relationships>
</file>

<file path=ppt/slides/_rels/slide3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742.png"/><Relationship Id="rId21" Type="http://schemas.openxmlformats.org/officeDocument/2006/relationships/image" Target="../media/image6694.png"/><Relationship Id="rId42" Type="http://schemas.openxmlformats.org/officeDocument/2006/relationships/customXml" Target="../ink/ink6836.xml"/><Relationship Id="rId63" Type="http://schemas.openxmlformats.org/officeDocument/2006/relationships/image" Target="../media/image6715.png"/><Relationship Id="rId84" Type="http://schemas.openxmlformats.org/officeDocument/2006/relationships/customXml" Target="../ink/ink6857.xml"/><Relationship Id="rId138" Type="http://schemas.openxmlformats.org/officeDocument/2006/relationships/customXml" Target="../ink/ink6884.xml"/><Relationship Id="rId159" Type="http://schemas.openxmlformats.org/officeDocument/2006/relationships/image" Target="../media/image6763.png"/><Relationship Id="rId170" Type="http://schemas.openxmlformats.org/officeDocument/2006/relationships/customXml" Target="../ink/ink6900.xml"/><Relationship Id="rId191" Type="http://schemas.openxmlformats.org/officeDocument/2006/relationships/image" Target="../media/image6778.png"/><Relationship Id="rId205" Type="http://schemas.openxmlformats.org/officeDocument/2006/relationships/image" Target="../media/image6785.png"/><Relationship Id="rId226" Type="http://schemas.openxmlformats.org/officeDocument/2006/relationships/customXml" Target="../ink/ink6928.xml"/><Relationship Id="rId107" Type="http://schemas.openxmlformats.org/officeDocument/2006/relationships/image" Target="../media/image6737.png"/><Relationship Id="rId11" Type="http://schemas.openxmlformats.org/officeDocument/2006/relationships/image" Target="../media/image6689.png"/><Relationship Id="rId32" Type="http://schemas.openxmlformats.org/officeDocument/2006/relationships/customXml" Target="../ink/ink6831.xml"/><Relationship Id="rId53" Type="http://schemas.openxmlformats.org/officeDocument/2006/relationships/image" Target="../media/image6710.png"/><Relationship Id="rId74" Type="http://schemas.openxmlformats.org/officeDocument/2006/relationships/customXml" Target="../ink/ink6852.xml"/><Relationship Id="rId128" Type="http://schemas.openxmlformats.org/officeDocument/2006/relationships/customXml" Target="../ink/ink6879.xml"/><Relationship Id="rId149" Type="http://schemas.openxmlformats.org/officeDocument/2006/relationships/image" Target="../media/image6758.png"/><Relationship Id="rId5" Type="http://schemas.openxmlformats.org/officeDocument/2006/relationships/image" Target="../media/image6686.png"/><Relationship Id="rId95" Type="http://schemas.openxmlformats.org/officeDocument/2006/relationships/image" Target="../media/image6731.png"/><Relationship Id="rId160" Type="http://schemas.openxmlformats.org/officeDocument/2006/relationships/customXml" Target="../ink/ink6895.xml"/><Relationship Id="rId181" Type="http://schemas.openxmlformats.org/officeDocument/2006/relationships/image" Target="../media/image6773.png"/><Relationship Id="rId216" Type="http://schemas.openxmlformats.org/officeDocument/2006/relationships/customXml" Target="../ink/ink6923.xml"/><Relationship Id="rId22" Type="http://schemas.openxmlformats.org/officeDocument/2006/relationships/customXml" Target="../ink/ink6826.xml"/><Relationship Id="rId43" Type="http://schemas.openxmlformats.org/officeDocument/2006/relationships/image" Target="../media/image6705.png"/><Relationship Id="rId64" Type="http://schemas.openxmlformats.org/officeDocument/2006/relationships/customXml" Target="../ink/ink6847.xml"/><Relationship Id="rId118" Type="http://schemas.openxmlformats.org/officeDocument/2006/relationships/customXml" Target="../ink/ink6874.xml"/><Relationship Id="rId139" Type="http://schemas.openxmlformats.org/officeDocument/2006/relationships/image" Target="../media/image6753.png"/><Relationship Id="rId85" Type="http://schemas.openxmlformats.org/officeDocument/2006/relationships/image" Target="../media/image6726.png"/><Relationship Id="rId150" Type="http://schemas.openxmlformats.org/officeDocument/2006/relationships/customXml" Target="../ink/ink6890.xml"/><Relationship Id="rId171" Type="http://schemas.openxmlformats.org/officeDocument/2006/relationships/image" Target="../media/image6768.png"/><Relationship Id="rId192" Type="http://schemas.openxmlformats.org/officeDocument/2006/relationships/customXml" Target="../ink/ink6911.xml"/><Relationship Id="rId206" Type="http://schemas.openxmlformats.org/officeDocument/2006/relationships/customXml" Target="../ink/ink6918.xml"/><Relationship Id="rId227" Type="http://schemas.openxmlformats.org/officeDocument/2006/relationships/image" Target="../media/image6796.png"/><Relationship Id="rId12" Type="http://schemas.openxmlformats.org/officeDocument/2006/relationships/customXml" Target="../ink/ink6821.xml"/><Relationship Id="rId33" Type="http://schemas.openxmlformats.org/officeDocument/2006/relationships/image" Target="../media/image6700.png"/><Relationship Id="rId108" Type="http://schemas.openxmlformats.org/officeDocument/2006/relationships/customXml" Target="../ink/ink6869.xml"/><Relationship Id="rId129" Type="http://schemas.openxmlformats.org/officeDocument/2006/relationships/image" Target="../media/image6748.png"/><Relationship Id="rId54" Type="http://schemas.openxmlformats.org/officeDocument/2006/relationships/customXml" Target="../ink/ink6842.xml"/><Relationship Id="rId75" Type="http://schemas.openxmlformats.org/officeDocument/2006/relationships/image" Target="../media/image6721.png"/><Relationship Id="rId96" Type="http://schemas.openxmlformats.org/officeDocument/2006/relationships/customXml" Target="../ink/ink6863.xml"/><Relationship Id="rId140" Type="http://schemas.openxmlformats.org/officeDocument/2006/relationships/customXml" Target="../ink/ink6885.xml"/><Relationship Id="rId161" Type="http://schemas.openxmlformats.org/officeDocument/2006/relationships/image" Target="../media/image5882.png"/><Relationship Id="rId182" Type="http://schemas.openxmlformats.org/officeDocument/2006/relationships/customXml" Target="../ink/ink6906.xml"/><Relationship Id="rId217" Type="http://schemas.openxmlformats.org/officeDocument/2006/relationships/image" Target="../media/image6791.png"/><Relationship Id="rId6" Type="http://schemas.openxmlformats.org/officeDocument/2006/relationships/customXml" Target="../ink/ink6818.xml"/><Relationship Id="rId23" Type="http://schemas.openxmlformats.org/officeDocument/2006/relationships/image" Target="../media/image6695.png"/><Relationship Id="rId119" Type="http://schemas.openxmlformats.org/officeDocument/2006/relationships/image" Target="../media/image6743.png"/><Relationship Id="rId44" Type="http://schemas.openxmlformats.org/officeDocument/2006/relationships/customXml" Target="../ink/ink6837.xml"/><Relationship Id="rId65" Type="http://schemas.openxmlformats.org/officeDocument/2006/relationships/image" Target="../media/image6716.png"/><Relationship Id="rId86" Type="http://schemas.openxmlformats.org/officeDocument/2006/relationships/customXml" Target="../ink/ink6858.xml"/><Relationship Id="rId130" Type="http://schemas.openxmlformats.org/officeDocument/2006/relationships/customXml" Target="../ink/ink6880.xml"/><Relationship Id="rId151" Type="http://schemas.openxmlformats.org/officeDocument/2006/relationships/image" Target="../media/image6759.png"/><Relationship Id="rId172" Type="http://schemas.openxmlformats.org/officeDocument/2006/relationships/customXml" Target="../ink/ink6901.xml"/><Relationship Id="rId193" Type="http://schemas.openxmlformats.org/officeDocument/2006/relationships/image" Target="../media/image6779.png"/><Relationship Id="rId207" Type="http://schemas.openxmlformats.org/officeDocument/2006/relationships/image" Target="../media/image6786.png"/><Relationship Id="rId228" Type="http://schemas.openxmlformats.org/officeDocument/2006/relationships/customXml" Target="../ink/ink6929.xml"/><Relationship Id="rId13" Type="http://schemas.openxmlformats.org/officeDocument/2006/relationships/image" Target="../media/image6690.png"/><Relationship Id="rId109" Type="http://schemas.openxmlformats.org/officeDocument/2006/relationships/image" Target="../media/image6738.png"/><Relationship Id="rId34" Type="http://schemas.openxmlformats.org/officeDocument/2006/relationships/customXml" Target="../ink/ink6832.xml"/><Relationship Id="rId55" Type="http://schemas.openxmlformats.org/officeDocument/2006/relationships/image" Target="../media/image6711.png"/><Relationship Id="rId76" Type="http://schemas.openxmlformats.org/officeDocument/2006/relationships/customXml" Target="../ink/ink6853.xml"/><Relationship Id="rId97" Type="http://schemas.openxmlformats.org/officeDocument/2006/relationships/image" Target="../media/image6732.png"/><Relationship Id="rId120" Type="http://schemas.openxmlformats.org/officeDocument/2006/relationships/customXml" Target="../ink/ink6875.xml"/><Relationship Id="rId141" Type="http://schemas.openxmlformats.org/officeDocument/2006/relationships/image" Target="../media/image6754.png"/><Relationship Id="rId7" Type="http://schemas.openxmlformats.org/officeDocument/2006/relationships/image" Target="../media/image6687.png"/><Relationship Id="rId162" Type="http://schemas.openxmlformats.org/officeDocument/2006/relationships/customXml" Target="../ink/ink6896.xml"/><Relationship Id="rId183" Type="http://schemas.openxmlformats.org/officeDocument/2006/relationships/image" Target="../media/image6774.png"/><Relationship Id="rId218" Type="http://schemas.openxmlformats.org/officeDocument/2006/relationships/customXml" Target="../ink/ink6924.xml"/><Relationship Id="rId24" Type="http://schemas.openxmlformats.org/officeDocument/2006/relationships/customXml" Target="../ink/ink6827.xml"/><Relationship Id="rId45" Type="http://schemas.openxmlformats.org/officeDocument/2006/relationships/image" Target="../media/image6706.png"/><Relationship Id="rId66" Type="http://schemas.openxmlformats.org/officeDocument/2006/relationships/customXml" Target="../ink/ink6848.xml"/><Relationship Id="rId87" Type="http://schemas.openxmlformats.org/officeDocument/2006/relationships/image" Target="../media/image6727.png"/><Relationship Id="rId110" Type="http://schemas.openxmlformats.org/officeDocument/2006/relationships/customXml" Target="../ink/ink6870.xml"/><Relationship Id="rId131" Type="http://schemas.openxmlformats.org/officeDocument/2006/relationships/image" Target="../media/image6749.png"/><Relationship Id="rId152" Type="http://schemas.openxmlformats.org/officeDocument/2006/relationships/customXml" Target="../ink/ink6891.xml"/><Relationship Id="rId173" Type="http://schemas.openxmlformats.org/officeDocument/2006/relationships/image" Target="../media/image6769.png"/><Relationship Id="rId194" Type="http://schemas.openxmlformats.org/officeDocument/2006/relationships/customXml" Target="../ink/ink6912.xml"/><Relationship Id="rId208" Type="http://schemas.openxmlformats.org/officeDocument/2006/relationships/customXml" Target="../ink/ink6919.xml"/><Relationship Id="rId229" Type="http://schemas.openxmlformats.org/officeDocument/2006/relationships/image" Target="../media/image6797.png"/><Relationship Id="rId14" Type="http://schemas.openxmlformats.org/officeDocument/2006/relationships/customXml" Target="../ink/ink6822.xml"/><Relationship Id="rId35" Type="http://schemas.openxmlformats.org/officeDocument/2006/relationships/image" Target="../media/image6701.png"/><Relationship Id="rId56" Type="http://schemas.openxmlformats.org/officeDocument/2006/relationships/customXml" Target="../ink/ink6843.xml"/><Relationship Id="rId77" Type="http://schemas.openxmlformats.org/officeDocument/2006/relationships/image" Target="../media/image6722.png"/><Relationship Id="rId100" Type="http://schemas.openxmlformats.org/officeDocument/2006/relationships/customXml" Target="../ink/ink6865.xml"/><Relationship Id="rId8" Type="http://schemas.openxmlformats.org/officeDocument/2006/relationships/customXml" Target="../ink/ink6819.xml"/><Relationship Id="rId98" Type="http://schemas.openxmlformats.org/officeDocument/2006/relationships/customXml" Target="../ink/ink6864.xml"/><Relationship Id="rId121" Type="http://schemas.openxmlformats.org/officeDocument/2006/relationships/image" Target="../media/image6744.png"/><Relationship Id="rId142" Type="http://schemas.openxmlformats.org/officeDocument/2006/relationships/customXml" Target="../ink/ink6886.xml"/><Relationship Id="rId163" Type="http://schemas.openxmlformats.org/officeDocument/2006/relationships/image" Target="../media/image6764.png"/><Relationship Id="rId184" Type="http://schemas.openxmlformats.org/officeDocument/2006/relationships/customXml" Target="../ink/ink6907.xml"/><Relationship Id="rId219" Type="http://schemas.openxmlformats.org/officeDocument/2006/relationships/image" Target="../media/image6792.png"/><Relationship Id="rId230" Type="http://schemas.openxmlformats.org/officeDocument/2006/relationships/customXml" Target="../ink/ink6930.xml"/><Relationship Id="rId25" Type="http://schemas.openxmlformats.org/officeDocument/2006/relationships/image" Target="../media/image6696.png"/><Relationship Id="rId46" Type="http://schemas.openxmlformats.org/officeDocument/2006/relationships/customXml" Target="../ink/ink6838.xml"/><Relationship Id="rId67" Type="http://schemas.openxmlformats.org/officeDocument/2006/relationships/image" Target="../media/image6717.png"/><Relationship Id="rId20" Type="http://schemas.openxmlformats.org/officeDocument/2006/relationships/customXml" Target="../ink/ink6825.xml"/><Relationship Id="rId41" Type="http://schemas.openxmlformats.org/officeDocument/2006/relationships/image" Target="../media/image6704.png"/><Relationship Id="rId62" Type="http://schemas.openxmlformats.org/officeDocument/2006/relationships/customXml" Target="../ink/ink6846.xml"/><Relationship Id="rId83" Type="http://schemas.openxmlformats.org/officeDocument/2006/relationships/image" Target="../media/image6725.png"/><Relationship Id="rId88" Type="http://schemas.openxmlformats.org/officeDocument/2006/relationships/customXml" Target="../ink/ink6859.xml"/><Relationship Id="rId111" Type="http://schemas.openxmlformats.org/officeDocument/2006/relationships/image" Target="../media/image6739.png"/><Relationship Id="rId132" Type="http://schemas.openxmlformats.org/officeDocument/2006/relationships/customXml" Target="../ink/ink6881.xml"/><Relationship Id="rId153" Type="http://schemas.openxmlformats.org/officeDocument/2006/relationships/image" Target="../media/image6760.png"/><Relationship Id="rId174" Type="http://schemas.openxmlformats.org/officeDocument/2006/relationships/customXml" Target="../ink/ink6902.xml"/><Relationship Id="rId179" Type="http://schemas.openxmlformats.org/officeDocument/2006/relationships/image" Target="../media/image6772.png"/><Relationship Id="rId195" Type="http://schemas.openxmlformats.org/officeDocument/2006/relationships/image" Target="../media/image6780.png"/><Relationship Id="rId209" Type="http://schemas.openxmlformats.org/officeDocument/2006/relationships/image" Target="../media/image6787.png"/><Relationship Id="rId190" Type="http://schemas.openxmlformats.org/officeDocument/2006/relationships/customXml" Target="../ink/ink6910.xml"/><Relationship Id="rId204" Type="http://schemas.openxmlformats.org/officeDocument/2006/relationships/customXml" Target="../ink/ink6917.xml"/><Relationship Id="rId220" Type="http://schemas.openxmlformats.org/officeDocument/2006/relationships/customXml" Target="../ink/ink6925.xml"/><Relationship Id="rId225" Type="http://schemas.openxmlformats.org/officeDocument/2006/relationships/image" Target="../media/image6795.png"/><Relationship Id="rId15" Type="http://schemas.openxmlformats.org/officeDocument/2006/relationships/image" Target="../media/image6691.png"/><Relationship Id="rId36" Type="http://schemas.openxmlformats.org/officeDocument/2006/relationships/customXml" Target="../ink/ink6833.xml"/><Relationship Id="rId57" Type="http://schemas.openxmlformats.org/officeDocument/2006/relationships/image" Target="../media/image6712.png"/><Relationship Id="rId106" Type="http://schemas.openxmlformats.org/officeDocument/2006/relationships/customXml" Target="../ink/ink6868.xml"/><Relationship Id="rId127" Type="http://schemas.openxmlformats.org/officeDocument/2006/relationships/image" Target="../media/image6747.png"/><Relationship Id="rId10" Type="http://schemas.openxmlformats.org/officeDocument/2006/relationships/customXml" Target="../ink/ink6820.xml"/><Relationship Id="rId31" Type="http://schemas.openxmlformats.org/officeDocument/2006/relationships/image" Target="../media/image6699.png"/><Relationship Id="rId52" Type="http://schemas.openxmlformats.org/officeDocument/2006/relationships/customXml" Target="../ink/ink6841.xml"/><Relationship Id="rId73" Type="http://schemas.openxmlformats.org/officeDocument/2006/relationships/image" Target="../media/image6720.png"/><Relationship Id="rId78" Type="http://schemas.openxmlformats.org/officeDocument/2006/relationships/customXml" Target="../ink/ink6854.xml"/><Relationship Id="rId94" Type="http://schemas.openxmlformats.org/officeDocument/2006/relationships/customXml" Target="../ink/ink6862.xml"/><Relationship Id="rId99" Type="http://schemas.openxmlformats.org/officeDocument/2006/relationships/image" Target="../media/image6733.png"/><Relationship Id="rId101" Type="http://schemas.openxmlformats.org/officeDocument/2006/relationships/image" Target="../media/image6734.png"/><Relationship Id="rId122" Type="http://schemas.openxmlformats.org/officeDocument/2006/relationships/customXml" Target="../ink/ink6876.xml"/><Relationship Id="rId143" Type="http://schemas.openxmlformats.org/officeDocument/2006/relationships/image" Target="../media/image6755.png"/><Relationship Id="rId148" Type="http://schemas.openxmlformats.org/officeDocument/2006/relationships/customXml" Target="../ink/ink6889.xml"/><Relationship Id="rId164" Type="http://schemas.openxmlformats.org/officeDocument/2006/relationships/customXml" Target="../ink/ink6897.xml"/><Relationship Id="rId169" Type="http://schemas.openxmlformats.org/officeDocument/2006/relationships/image" Target="../media/image6767.png"/><Relationship Id="rId185" Type="http://schemas.openxmlformats.org/officeDocument/2006/relationships/image" Target="../media/image6775.png"/><Relationship Id="rId4" Type="http://schemas.openxmlformats.org/officeDocument/2006/relationships/customXml" Target="../ink/ink6817.xml"/><Relationship Id="rId9" Type="http://schemas.openxmlformats.org/officeDocument/2006/relationships/image" Target="../media/image6688.png"/><Relationship Id="rId180" Type="http://schemas.openxmlformats.org/officeDocument/2006/relationships/customXml" Target="../ink/ink6905.xml"/><Relationship Id="rId210" Type="http://schemas.openxmlformats.org/officeDocument/2006/relationships/customXml" Target="../ink/ink6920.xml"/><Relationship Id="rId215" Type="http://schemas.openxmlformats.org/officeDocument/2006/relationships/image" Target="../media/image6790.png"/><Relationship Id="rId26" Type="http://schemas.openxmlformats.org/officeDocument/2006/relationships/customXml" Target="../ink/ink6828.xml"/><Relationship Id="rId231" Type="http://schemas.openxmlformats.org/officeDocument/2006/relationships/image" Target="../media/image6798.png"/><Relationship Id="rId47" Type="http://schemas.openxmlformats.org/officeDocument/2006/relationships/image" Target="../media/image6707.png"/><Relationship Id="rId68" Type="http://schemas.openxmlformats.org/officeDocument/2006/relationships/customXml" Target="../ink/ink6849.xml"/><Relationship Id="rId89" Type="http://schemas.openxmlformats.org/officeDocument/2006/relationships/image" Target="../media/image6728.png"/><Relationship Id="rId112" Type="http://schemas.openxmlformats.org/officeDocument/2006/relationships/customXml" Target="../ink/ink6871.xml"/><Relationship Id="rId133" Type="http://schemas.openxmlformats.org/officeDocument/2006/relationships/image" Target="../media/image6750.png"/><Relationship Id="rId154" Type="http://schemas.openxmlformats.org/officeDocument/2006/relationships/customXml" Target="../ink/ink6892.xml"/><Relationship Id="rId175" Type="http://schemas.openxmlformats.org/officeDocument/2006/relationships/image" Target="../media/image6770.png"/><Relationship Id="rId196" Type="http://schemas.openxmlformats.org/officeDocument/2006/relationships/customXml" Target="../ink/ink6913.xml"/><Relationship Id="rId200" Type="http://schemas.openxmlformats.org/officeDocument/2006/relationships/customXml" Target="../ink/ink6915.xml"/><Relationship Id="rId16" Type="http://schemas.openxmlformats.org/officeDocument/2006/relationships/customXml" Target="../ink/ink6823.xml"/><Relationship Id="rId221" Type="http://schemas.openxmlformats.org/officeDocument/2006/relationships/image" Target="../media/image6793.png"/><Relationship Id="rId37" Type="http://schemas.openxmlformats.org/officeDocument/2006/relationships/image" Target="../media/image6702.png"/><Relationship Id="rId58" Type="http://schemas.openxmlformats.org/officeDocument/2006/relationships/customXml" Target="../ink/ink6844.xml"/><Relationship Id="rId79" Type="http://schemas.openxmlformats.org/officeDocument/2006/relationships/image" Target="../media/image6723.png"/><Relationship Id="rId102" Type="http://schemas.openxmlformats.org/officeDocument/2006/relationships/customXml" Target="../ink/ink6866.xml"/><Relationship Id="rId123" Type="http://schemas.openxmlformats.org/officeDocument/2006/relationships/image" Target="../media/image6745.png"/><Relationship Id="rId144" Type="http://schemas.openxmlformats.org/officeDocument/2006/relationships/customXml" Target="../ink/ink6887.xml"/><Relationship Id="rId90" Type="http://schemas.openxmlformats.org/officeDocument/2006/relationships/customXml" Target="../ink/ink6860.xml"/><Relationship Id="rId165" Type="http://schemas.openxmlformats.org/officeDocument/2006/relationships/image" Target="../media/image6765.png"/><Relationship Id="rId186" Type="http://schemas.openxmlformats.org/officeDocument/2006/relationships/customXml" Target="../ink/ink6908.xml"/><Relationship Id="rId211" Type="http://schemas.openxmlformats.org/officeDocument/2006/relationships/image" Target="../media/image6788.png"/><Relationship Id="rId232" Type="http://schemas.openxmlformats.org/officeDocument/2006/relationships/customXml" Target="../ink/ink6931.xml"/><Relationship Id="rId27" Type="http://schemas.openxmlformats.org/officeDocument/2006/relationships/image" Target="../media/image6697.png"/><Relationship Id="rId48" Type="http://schemas.openxmlformats.org/officeDocument/2006/relationships/customXml" Target="../ink/ink6839.xml"/><Relationship Id="rId69" Type="http://schemas.openxmlformats.org/officeDocument/2006/relationships/image" Target="../media/image6718.png"/><Relationship Id="rId113" Type="http://schemas.openxmlformats.org/officeDocument/2006/relationships/image" Target="../media/image6740.png"/><Relationship Id="rId134" Type="http://schemas.openxmlformats.org/officeDocument/2006/relationships/customXml" Target="../ink/ink6882.xml"/><Relationship Id="rId80" Type="http://schemas.openxmlformats.org/officeDocument/2006/relationships/customXml" Target="../ink/ink6855.xml"/><Relationship Id="rId155" Type="http://schemas.openxmlformats.org/officeDocument/2006/relationships/image" Target="../media/image6761.png"/><Relationship Id="rId176" Type="http://schemas.openxmlformats.org/officeDocument/2006/relationships/customXml" Target="../ink/ink6903.xml"/><Relationship Id="rId197" Type="http://schemas.openxmlformats.org/officeDocument/2006/relationships/image" Target="../media/image6781.png"/><Relationship Id="rId201" Type="http://schemas.openxmlformats.org/officeDocument/2006/relationships/image" Target="../media/image6783.png"/><Relationship Id="rId222" Type="http://schemas.openxmlformats.org/officeDocument/2006/relationships/customXml" Target="../ink/ink6926.xml"/><Relationship Id="rId17" Type="http://schemas.openxmlformats.org/officeDocument/2006/relationships/image" Target="../media/image6692.png"/><Relationship Id="rId38" Type="http://schemas.openxmlformats.org/officeDocument/2006/relationships/customXml" Target="../ink/ink6834.xml"/><Relationship Id="rId59" Type="http://schemas.openxmlformats.org/officeDocument/2006/relationships/image" Target="../media/image6713.png"/><Relationship Id="rId103" Type="http://schemas.openxmlformats.org/officeDocument/2006/relationships/image" Target="../media/image6735.png"/><Relationship Id="rId124" Type="http://schemas.openxmlformats.org/officeDocument/2006/relationships/customXml" Target="../ink/ink6877.xml"/><Relationship Id="rId70" Type="http://schemas.openxmlformats.org/officeDocument/2006/relationships/customXml" Target="../ink/ink6850.xml"/><Relationship Id="rId91" Type="http://schemas.openxmlformats.org/officeDocument/2006/relationships/image" Target="../media/image6729.png"/><Relationship Id="rId145" Type="http://schemas.openxmlformats.org/officeDocument/2006/relationships/image" Target="../media/image6756.png"/><Relationship Id="rId166" Type="http://schemas.openxmlformats.org/officeDocument/2006/relationships/customXml" Target="../ink/ink6898.xml"/><Relationship Id="rId187" Type="http://schemas.openxmlformats.org/officeDocument/2006/relationships/image" Target="../media/image6776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6921.xml"/><Relationship Id="rId233" Type="http://schemas.openxmlformats.org/officeDocument/2006/relationships/image" Target="../media/image6799.png"/><Relationship Id="rId28" Type="http://schemas.openxmlformats.org/officeDocument/2006/relationships/customXml" Target="../ink/ink6829.xml"/><Relationship Id="rId49" Type="http://schemas.openxmlformats.org/officeDocument/2006/relationships/image" Target="../media/image6708.png"/><Relationship Id="rId114" Type="http://schemas.openxmlformats.org/officeDocument/2006/relationships/customXml" Target="../ink/ink6872.xml"/><Relationship Id="rId60" Type="http://schemas.openxmlformats.org/officeDocument/2006/relationships/customXml" Target="../ink/ink6845.xml"/><Relationship Id="rId81" Type="http://schemas.openxmlformats.org/officeDocument/2006/relationships/image" Target="../media/image6724.png"/><Relationship Id="rId135" Type="http://schemas.openxmlformats.org/officeDocument/2006/relationships/image" Target="../media/image6751.png"/><Relationship Id="rId156" Type="http://schemas.openxmlformats.org/officeDocument/2006/relationships/customXml" Target="../ink/ink6893.xml"/><Relationship Id="rId177" Type="http://schemas.openxmlformats.org/officeDocument/2006/relationships/image" Target="../media/image6771.png"/><Relationship Id="rId198" Type="http://schemas.openxmlformats.org/officeDocument/2006/relationships/customXml" Target="../ink/ink6914.xml"/><Relationship Id="rId202" Type="http://schemas.openxmlformats.org/officeDocument/2006/relationships/customXml" Target="../ink/ink6916.xml"/><Relationship Id="rId223" Type="http://schemas.openxmlformats.org/officeDocument/2006/relationships/image" Target="../media/image6794.png"/><Relationship Id="rId18" Type="http://schemas.openxmlformats.org/officeDocument/2006/relationships/customXml" Target="../ink/ink6824.xml"/><Relationship Id="rId39" Type="http://schemas.openxmlformats.org/officeDocument/2006/relationships/image" Target="../media/image6703.png"/><Relationship Id="rId50" Type="http://schemas.openxmlformats.org/officeDocument/2006/relationships/customXml" Target="../ink/ink6840.xml"/><Relationship Id="rId104" Type="http://schemas.openxmlformats.org/officeDocument/2006/relationships/customXml" Target="../ink/ink6867.xml"/><Relationship Id="rId125" Type="http://schemas.openxmlformats.org/officeDocument/2006/relationships/image" Target="../media/image6746.png"/><Relationship Id="rId146" Type="http://schemas.openxmlformats.org/officeDocument/2006/relationships/customXml" Target="../ink/ink6888.xml"/><Relationship Id="rId167" Type="http://schemas.openxmlformats.org/officeDocument/2006/relationships/image" Target="../media/image6766.png"/><Relationship Id="rId188" Type="http://schemas.openxmlformats.org/officeDocument/2006/relationships/customXml" Target="../ink/ink6909.xml"/><Relationship Id="rId71" Type="http://schemas.openxmlformats.org/officeDocument/2006/relationships/image" Target="../media/image6719.png"/><Relationship Id="rId92" Type="http://schemas.openxmlformats.org/officeDocument/2006/relationships/customXml" Target="../ink/ink6861.xml"/><Relationship Id="rId213" Type="http://schemas.openxmlformats.org/officeDocument/2006/relationships/image" Target="../media/image6789.png"/><Relationship Id="rId234" Type="http://schemas.openxmlformats.org/officeDocument/2006/relationships/customXml" Target="../ink/ink6932.xml"/><Relationship Id="rId2" Type="http://schemas.openxmlformats.org/officeDocument/2006/relationships/customXml" Target="../ink/ink6816.xml"/><Relationship Id="rId29" Type="http://schemas.openxmlformats.org/officeDocument/2006/relationships/image" Target="../media/image6698.png"/><Relationship Id="rId40" Type="http://schemas.openxmlformats.org/officeDocument/2006/relationships/customXml" Target="../ink/ink6835.xml"/><Relationship Id="rId115" Type="http://schemas.openxmlformats.org/officeDocument/2006/relationships/image" Target="../media/image6741.png"/><Relationship Id="rId136" Type="http://schemas.openxmlformats.org/officeDocument/2006/relationships/customXml" Target="../ink/ink6883.xml"/><Relationship Id="rId157" Type="http://schemas.openxmlformats.org/officeDocument/2006/relationships/image" Target="../media/image6762.png"/><Relationship Id="rId178" Type="http://schemas.openxmlformats.org/officeDocument/2006/relationships/customXml" Target="../ink/ink6904.xml"/><Relationship Id="rId61" Type="http://schemas.openxmlformats.org/officeDocument/2006/relationships/image" Target="../media/image6714.png"/><Relationship Id="rId82" Type="http://schemas.openxmlformats.org/officeDocument/2006/relationships/customXml" Target="../ink/ink6856.xml"/><Relationship Id="rId199" Type="http://schemas.openxmlformats.org/officeDocument/2006/relationships/image" Target="../media/image6782.png"/><Relationship Id="rId203" Type="http://schemas.openxmlformats.org/officeDocument/2006/relationships/image" Target="../media/image6784.png"/><Relationship Id="rId19" Type="http://schemas.openxmlformats.org/officeDocument/2006/relationships/image" Target="../media/image6693.png"/><Relationship Id="rId224" Type="http://schemas.openxmlformats.org/officeDocument/2006/relationships/customXml" Target="../ink/ink6927.xml"/><Relationship Id="rId30" Type="http://schemas.openxmlformats.org/officeDocument/2006/relationships/customXml" Target="../ink/ink6830.xml"/><Relationship Id="rId105" Type="http://schemas.openxmlformats.org/officeDocument/2006/relationships/image" Target="../media/image6736.png"/><Relationship Id="rId126" Type="http://schemas.openxmlformats.org/officeDocument/2006/relationships/customXml" Target="../ink/ink6878.xml"/><Relationship Id="rId147" Type="http://schemas.openxmlformats.org/officeDocument/2006/relationships/image" Target="../media/image6757.png"/><Relationship Id="rId168" Type="http://schemas.openxmlformats.org/officeDocument/2006/relationships/customXml" Target="../ink/ink6899.xml"/><Relationship Id="rId51" Type="http://schemas.openxmlformats.org/officeDocument/2006/relationships/image" Target="../media/image6709.png"/><Relationship Id="rId72" Type="http://schemas.openxmlformats.org/officeDocument/2006/relationships/customXml" Target="../ink/ink6851.xml"/><Relationship Id="rId93" Type="http://schemas.openxmlformats.org/officeDocument/2006/relationships/image" Target="../media/image6730.png"/><Relationship Id="rId189" Type="http://schemas.openxmlformats.org/officeDocument/2006/relationships/image" Target="../media/image6777.png"/><Relationship Id="rId3" Type="http://schemas.openxmlformats.org/officeDocument/2006/relationships/image" Target="../media/image6685.png"/><Relationship Id="rId214" Type="http://schemas.openxmlformats.org/officeDocument/2006/relationships/customXml" Target="../ink/ink6922.xml"/><Relationship Id="rId235" Type="http://schemas.openxmlformats.org/officeDocument/2006/relationships/image" Target="../media/image6800.png"/><Relationship Id="rId116" Type="http://schemas.openxmlformats.org/officeDocument/2006/relationships/customXml" Target="../ink/ink6873.xml"/><Relationship Id="rId137" Type="http://schemas.openxmlformats.org/officeDocument/2006/relationships/image" Target="../media/image6752.png"/><Relationship Id="rId158" Type="http://schemas.openxmlformats.org/officeDocument/2006/relationships/customXml" Target="../ink/ink6894.xml"/></Relationships>
</file>

<file path=ppt/slides/_rels/slide3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856.png"/><Relationship Id="rId299" Type="http://schemas.openxmlformats.org/officeDocument/2006/relationships/image" Target="../media/image6946.png"/><Relationship Id="rId21" Type="http://schemas.openxmlformats.org/officeDocument/2006/relationships/image" Target="../media/image6809.png"/><Relationship Id="rId63" Type="http://schemas.openxmlformats.org/officeDocument/2006/relationships/image" Target="../media/image6830.png"/><Relationship Id="rId159" Type="http://schemas.openxmlformats.org/officeDocument/2006/relationships/customXml" Target="../ink/ink7012.xml"/><Relationship Id="rId324" Type="http://schemas.openxmlformats.org/officeDocument/2006/relationships/image" Target="../media/image6958.png"/><Relationship Id="rId170" Type="http://schemas.openxmlformats.org/officeDocument/2006/relationships/customXml" Target="../ink/ink7018.xml"/><Relationship Id="rId226" Type="http://schemas.openxmlformats.org/officeDocument/2006/relationships/customXml" Target="../ink/ink7046.xml"/><Relationship Id="rId268" Type="http://schemas.openxmlformats.org/officeDocument/2006/relationships/customXml" Target="../ink/ink7067.xml"/><Relationship Id="rId32" Type="http://schemas.openxmlformats.org/officeDocument/2006/relationships/customXml" Target="../ink/ink6948.xml"/><Relationship Id="rId74" Type="http://schemas.openxmlformats.org/officeDocument/2006/relationships/customXml" Target="../ink/ink6969.xml"/><Relationship Id="rId128" Type="http://schemas.openxmlformats.org/officeDocument/2006/relationships/image" Target="../media/image6861.png"/><Relationship Id="rId335" Type="http://schemas.openxmlformats.org/officeDocument/2006/relationships/customXml" Target="../ink/ink7101.xml"/><Relationship Id="rId5" Type="http://schemas.openxmlformats.org/officeDocument/2006/relationships/image" Target="../media/image6802.png"/><Relationship Id="rId181" Type="http://schemas.openxmlformats.org/officeDocument/2006/relationships/image" Target="../media/image6887.png"/><Relationship Id="rId237" Type="http://schemas.openxmlformats.org/officeDocument/2006/relationships/image" Target="../media/image6915.png"/><Relationship Id="rId279" Type="http://schemas.openxmlformats.org/officeDocument/2006/relationships/image" Target="../media/image6936.png"/><Relationship Id="rId43" Type="http://schemas.openxmlformats.org/officeDocument/2006/relationships/image" Target="../media/image6820.png"/><Relationship Id="rId139" Type="http://schemas.openxmlformats.org/officeDocument/2006/relationships/customXml" Target="../ink/ink7002.xml"/><Relationship Id="rId290" Type="http://schemas.openxmlformats.org/officeDocument/2006/relationships/customXml" Target="../ink/ink7078.xml"/><Relationship Id="rId304" Type="http://schemas.openxmlformats.org/officeDocument/2006/relationships/customXml" Target="../ink/ink7085.xml"/><Relationship Id="rId346" Type="http://schemas.openxmlformats.org/officeDocument/2006/relationships/image" Target="../media/image6969.png"/><Relationship Id="rId85" Type="http://schemas.openxmlformats.org/officeDocument/2006/relationships/image" Target="../media/image6840.png"/><Relationship Id="rId150" Type="http://schemas.openxmlformats.org/officeDocument/2006/relationships/image" Target="../media/image6872.png"/><Relationship Id="rId192" Type="http://schemas.openxmlformats.org/officeDocument/2006/relationships/customXml" Target="../ink/ink7029.xml"/><Relationship Id="rId206" Type="http://schemas.openxmlformats.org/officeDocument/2006/relationships/customXml" Target="../ink/ink7036.xml"/><Relationship Id="rId248" Type="http://schemas.openxmlformats.org/officeDocument/2006/relationships/customXml" Target="../ink/ink7057.xml"/><Relationship Id="rId12" Type="http://schemas.openxmlformats.org/officeDocument/2006/relationships/customXml" Target="../ink/ink6938.xml"/><Relationship Id="rId108" Type="http://schemas.openxmlformats.org/officeDocument/2006/relationships/customXml" Target="../ink/ink6986.xml"/><Relationship Id="rId315" Type="http://schemas.openxmlformats.org/officeDocument/2006/relationships/image" Target="../media/image6954.png"/><Relationship Id="rId54" Type="http://schemas.openxmlformats.org/officeDocument/2006/relationships/customXml" Target="../ink/ink6959.xml"/><Relationship Id="rId96" Type="http://schemas.openxmlformats.org/officeDocument/2006/relationships/customXml" Target="../ink/ink6980.xml"/><Relationship Id="rId161" Type="http://schemas.openxmlformats.org/officeDocument/2006/relationships/image" Target="../media/image6877.png"/><Relationship Id="rId217" Type="http://schemas.openxmlformats.org/officeDocument/2006/relationships/image" Target="../media/image6905.png"/><Relationship Id="rId259" Type="http://schemas.openxmlformats.org/officeDocument/2006/relationships/image" Target="../media/image6926.png"/><Relationship Id="rId23" Type="http://schemas.openxmlformats.org/officeDocument/2006/relationships/image" Target="../media/image6810.png"/><Relationship Id="rId119" Type="http://schemas.openxmlformats.org/officeDocument/2006/relationships/image" Target="../media/image6857.png"/><Relationship Id="rId270" Type="http://schemas.openxmlformats.org/officeDocument/2006/relationships/customXml" Target="../ink/ink7068.xml"/><Relationship Id="rId326" Type="http://schemas.openxmlformats.org/officeDocument/2006/relationships/image" Target="../media/image6959.png"/><Relationship Id="rId65" Type="http://schemas.openxmlformats.org/officeDocument/2006/relationships/image" Target="../media/image6831.png"/><Relationship Id="rId130" Type="http://schemas.openxmlformats.org/officeDocument/2006/relationships/image" Target="../media/image6862.png"/><Relationship Id="rId172" Type="http://schemas.openxmlformats.org/officeDocument/2006/relationships/customXml" Target="../ink/ink7019.xml"/><Relationship Id="rId228" Type="http://schemas.openxmlformats.org/officeDocument/2006/relationships/customXml" Target="../ink/ink7047.xml"/><Relationship Id="rId281" Type="http://schemas.openxmlformats.org/officeDocument/2006/relationships/image" Target="../media/image6937.png"/><Relationship Id="rId337" Type="http://schemas.openxmlformats.org/officeDocument/2006/relationships/customXml" Target="../ink/ink7102.xml"/><Relationship Id="rId34" Type="http://schemas.openxmlformats.org/officeDocument/2006/relationships/customXml" Target="../ink/ink6949.xml"/><Relationship Id="rId76" Type="http://schemas.openxmlformats.org/officeDocument/2006/relationships/customXml" Target="../ink/ink6970.xml"/><Relationship Id="rId141" Type="http://schemas.openxmlformats.org/officeDocument/2006/relationships/customXml" Target="../ink/ink7003.xml"/><Relationship Id="rId7" Type="http://schemas.openxmlformats.org/officeDocument/2006/relationships/image" Target="../media/image6803.png"/><Relationship Id="rId183" Type="http://schemas.openxmlformats.org/officeDocument/2006/relationships/image" Target="../media/image6888.png"/><Relationship Id="rId239" Type="http://schemas.openxmlformats.org/officeDocument/2006/relationships/image" Target="../media/image6916.png"/><Relationship Id="rId250" Type="http://schemas.openxmlformats.org/officeDocument/2006/relationships/customXml" Target="../ink/ink7058.xml"/><Relationship Id="rId292" Type="http://schemas.openxmlformats.org/officeDocument/2006/relationships/customXml" Target="../ink/ink7079.xml"/><Relationship Id="rId306" Type="http://schemas.openxmlformats.org/officeDocument/2006/relationships/customXml" Target="../ink/ink7086.xml"/><Relationship Id="rId45" Type="http://schemas.openxmlformats.org/officeDocument/2006/relationships/image" Target="../media/image6821.png"/><Relationship Id="rId87" Type="http://schemas.openxmlformats.org/officeDocument/2006/relationships/image" Target="../media/image6841.png"/><Relationship Id="rId110" Type="http://schemas.openxmlformats.org/officeDocument/2006/relationships/customXml" Target="../ink/ink6987.xml"/><Relationship Id="rId348" Type="http://schemas.openxmlformats.org/officeDocument/2006/relationships/image" Target="../media/image6970.png"/><Relationship Id="rId152" Type="http://schemas.openxmlformats.org/officeDocument/2006/relationships/image" Target="../media/image6873.png"/><Relationship Id="rId194" Type="http://schemas.openxmlformats.org/officeDocument/2006/relationships/customXml" Target="../ink/ink7030.xml"/><Relationship Id="rId208" Type="http://schemas.openxmlformats.org/officeDocument/2006/relationships/customXml" Target="../ink/ink7037.xml"/><Relationship Id="rId261" Type="http://schemas.openxmlformats.org/officeDocument/2006/relationships/image" Target="../media/image6927.png"/><Relationship Id="rId14" Type="http://schemas.openxmlformats.org/officeDocument/2006/relationships/customXml" Target="../ink/ink6939.xml"/><Relationship Id="rId56" Type="http://schemas.openxmlformats.org/officeDocument/2006/relationships/customXml" Target="../ink/ink6960.xml"/><Relationship Id="rId317" Type="http://schemas.openxmlformats.org/officeDocument/2006/relationships/image" Target="../media/image6955.png"/><Relationship Id="rId98" Type="http://schemas.openxmlformats.org/officeDocument/2006/relationships/customXml" Target="../ink/ink6981.xml"/><Relationship Id="rId121" Type="http://schemas.openxmlformats.org/officeDocument/2006/relationships/customXml" Target="../ink/ink6993.xml"/><Relationship Id="rId163" Type="http://schemas.openxmlformats.org/officeDocument/2006/relationships/image" Target="../media/image6878.png"/><Relationship Id="rId219" Type="http://schemas.openxmlformats.org/officeDocument/2006/relationships/image" Target="../media/image6906.png"/><Relationship Id="rId230" Type="http://schemas.openxmlformats.org/officeDocument/2006/relationships/customXml" Target="../ink/ink7048.xml"/><Relationship Id="rId251" Type="http://schemas.openxmlformats.org/officeDocument/2006/relationships/image" Target="../media/image6922.png"/><Relationship Id="rId25" Type="http://schemas.openxmlformats.org/officeDocument/2006/relationships/image" Target="../media/image6811.png"/><Relationship Id="rId46" Type="http://schemas.openxmlformats.org/officeDocument/2006/relationships/customXml" Target="../ink/ink6955.xml"/><Relationship Id="rId67" Type="http://schemas.openxmlformats.org/officeDocument/2006/relationships/image" Target="../media/image5725.png"/><Relationship Id="rId272" Type="http://schemas.openxmlformats.org/officeDocument/2006/relationships/customXml" Target="../ink/ink7069.xml"/><Relationship Id="rId293" Type="http://schemas.openxmlformats.org/officeDocument/2006/relationships/image" Target="../media/image6943.png"/><Relationship Id="rId307" Type="http://schemas.openxmlformats.org/officeDocument/2006/relationships/image" Target="../media/image6950.png"/><Relationship Id="rId328" Type="http://schemas.openxmlformats.org/officeDocument/2006/relationships/image" Target="../media/image6960.png"/><Relationship Id="rId349" Type="http://schemas.openxmlformats.org/officeDocument/2006/relationships/customXml" Target="../ink/ink7108.xml"/><Relationship Id="rId88" Type="http://schemas.openxmlformats.org/officeDocument/2006/relationships/customXml" Target="../ink/ink6976.xml"/><Relationship Id="rId111" Type="http://schemas.openxmlformats.org/officeDocument/2006/relationships/image" Target="../media/image6853.png"/><Relationship Id="rId132" Type="http://schemas.openxmlformats.org/officeDocument/2006/relationships/image" Target="../media/image6863.png"/><Relationship Id="rId153" Type="http://schemas.openxmlformats.org/officeDocument/2006/relationships/customXml" Target="../ink/ink7009.xml"/><Relationship Id="rId174" Type="http://schemas.openxmlformats.org/officeDocument/2006/relationships/customXml" Target="../ink/ink7020.xml"/><Relationship Id="rId195" Type="http://schemas.openxmlformats.org/officeDocument/2006/relationships/image" Target="../media/image6894.png"/><Relationship Id="rId209" Type="http://schemas.openxmlformats.org/officeDocument/2006/relationships/image" Target="../media/image6901.png"/><Relationship Id="rId220" Type="http://schemas.openxmlformats.org/officeDocument/2006/relationships/customXml" Target="../ink/ink7043.xml"/><Relationship Id="rId241" Type="http://schemas.openxmlformats.org/officeDocument/2006/relationships/image" Target="../media/image6917.png"/><Relationship Id="rId15" Type="http://schemas.openxmlformats.org/officeDocument/2006/relationships/image" Target="../media/image6806.png"/><Relationship Id="rId36" Type="http://schemas.openxmlformats.org/officeDocument/2006/relationships/customXml" Target="../ink/ink6950.xml"/><Relationship Id="rId57" Type="http://schemas.openxmlformats.org/officeDocument/2006/relationships/image" Target="../media/image6827.png"/><Relationship Id="rId262" Type="http://schemas.openxmlformats.org/officeDocument/2006/relationships/customXml" Target="../ink/ink7064.xml"/><Relationship Id="rId283" Type="http://schemas.openxmlformats.org/officeDocument/2006/relationships/image" Target="../media/image6938.png"/><Relationship Id="rId318" Type="http://schemas.openxmlformats.org/officeDocument/2006/relationships/customXml" Target="../ink/ink7092.xml"/><Relationship Id="rId339" Type="http://schemas.openxmlformats.org/officeDocument/2006/relationships/customXml" Target="../ink/ink7103.xml"/><Relationship Id="rId78" Type="http://schemas.openxmlformats.org/officeDocument/2006/relationships/customXml" Target="../ink/ink6971.xml"/><Relationship Id="rId99" Type="http://schemas.openxmlformats.org/officeDocument/2006/relationships/image" Target="../media/image6847.png"/><Relationship Id="rId101" Type="http://schemas.openxmlformats.org/officeDocument/2006/relationships/image" Target="../media/image6848.png"/><Relationship Id="rId122" Type="http://schemas.openxmlformats.org/officeDocument/2006/relationships/image" Target="../media/image6858.png"/><Relationship Id="rId143" Type="http://schemas.openxmlformats.org/officeDocument/2006/relationships/customXml" Target="../ink/ink7004.xml"/><Relationship Id="rId164" Type="http://schemas.openxmlformats.org/officeDocument/2006/relationships/customXml" Target="../ink/ink7015.xml"/><Relationship Id="rId185" Type="http://schemas.openxmlformats.org/officeDocument/2006/relationships/image" Target="../media/image6889.png"/><Relationship Id="rId350" Type="http://schemas.openxmlformats.org/officeDocument/2006/relationships/image" Target="../media/image6971.png"/><Relationship Id="rId9" Type="http://schemas.openxmlformats.org/officeDocument/2006/relationships/image" Target="../media/image5793.png"/><Relationship Id="rId210" Type="http://schemas.openxmlformats.org/officeDocument/2006/relationships/customXml" Target="../ink/ink7038.xml"/><Relationship Id="rId26" Type="http://schemas.openxmlformats.org/officeDocument/2006/relationships/customXml" Target="../ink/ink6945.xml"/><Relationship Id="rId231" Type="http://schemas.openxmlformats.org/officeDocument/2006/relationships/image" Target="../media/image6912.png"/><Relationship Id="rId252" Type="http://schemas.openxmlformats.org/officeDocument/2006/relationships/customXml" Target="../ink/ink7059.xml"/><Relationship Id="rId273" Type="http://schemas.openxmlformats.org/officeDocument/2006/relationships/image" Target="../media/image6933.png"/><Relationship Id="rId294" Type="http://schemas.openxmlformats.org/officeDocument/2006/relationships/customXml" Target="../ink/ink7080.xml"/><Relationship Id="rId308" Type="http://schemas.openxmlformats.org/officeDocument/2006/relationships/customXml" Target="../ink/ink7087.xml"/><Relationship Id="rId329" Type="http://schemas.openxmlformats.org/officeDocument/2006/relationships/customXml" Target="../ink/ink7098.xml"/><Relationship Id="rId47" Type="http://schemas.openxmlformats.org/officeDocument/2006/relationships/image" Target="../media/image6822.png"/><Relationship Id="rId68" Type="http://schemas.openxmlformats.org/officeDocument/2006/relationships/customXml" Target="../ink/ink6966.xml"/><Relationship Id="rId89" Type="http://schemas.openxmlformats.org/officeDocument/2006/relationships/image" Target="../media/image6842.png"/><Relationship Id="rId112" Type="http://schemas.openxmlformats.org/officeDocument/2006/relationships/customXml" Target="../ink/ink6988.xml"/><Relationship Id="rId133" Type="http://schemas.openxmlformats.org/officeDocument/2006/relationships/customXml" Target="../ink/ink6999.xml"/><Relationship Id="rId154" Type="http://schemas.openxmlformats.org/officeDocument/2006/relationships/image" Target="../media/image6874.png"/><Relationship Id="rId175" Type="http://schemas.openxmlformats.org/officeDocument/2006/relationships/image" Target="../media/image6884.png"/><Relationship Id="rId340" Type="http://schemas.openxmlformats.org/officeDocument/2006/relationships/image" Target="../media/image6966.png"/><Relationship Id="rId196" Type="http://schemas.openxmlformats.org/officeDocument/2006/relationships/customXml" Target="../ink/ink7031.xml"/><Relationship Id="rId200" Type="http://schemas.openxmlformats.org/officeDocument/2006/relationships/customXml" Target="../ink/ink7033.xml"/><Relationship Id="rId16" Type="http://schemas.openxmlformats.org/officeDocument/2006/relationships/customXml" Target="../ink/ink6940.xml"/><Relationship Id="rId221" Type="http://schemas.openxmlformats.org/officeDocument/2006/relationships/image" Target="../media/image6907.png"/><Relationship Id="rId242" Type="http://schemas.openxmlformats.org/officeDocument/2006/relationships/customXml" Target="../ink/ink7054.xml"/><Relationship Id="rId263" Type="http://schemas.openxmlformats.org/officeDocument/2006/relationships/image" Target="../media/image6928.png"/><Relationship Id="rId284" Type="http://schemas.openxmlformats.org/officeDocument/2006/relationships/customXml" Target="../ink/ink7075.xml"/><Relationship Id="rId319" Type="http://schemas.openxmlformats.org/officeDocument/2006/relationships/customXml" Target="../ink/ink7093.xml"/><Relationship Id="rId37" Type="http://schemas.openxmlformats.org/officeDocument/2006/relationships/image" Target="../media/image6817.png"/><Relationship Id="rId58" Type="http://schemas.openxmlformats.org/officeDocument/2006/relationships/customXml" Target="../ink/ink6961.xml"/><Relationship Id="rId79" Type="http://schemas.openxmlformats.org/officeDocument/2006/relationships/image" Target="../media/image6837.png"/><Relationship Id="rId102" Type="http://schemas.openxmlformats.org/officeDocument/2006/relationships/customXml" Target="../ink/ink6983.xml"/><Relationship Id="rId123" Type="http://schemas.openxmlformats.org/officeDocument/2006/relationships/customXml" Target="../ink/ink6994.xml"/><Relationship Id="rId144" Type="http://schemas.openxmlformats.org/officeDocument/2006/relationships/image" Target="../media/image6869.png"/><Relationship Id="rId330" Type="http://schemas.openxmlformats.org/officeDocument/2006/relationships/image" Target="../media/image6961.png"/><Relationship Id="rId90" Type="http://schemas.openxmlformats.org/officeDocument/2006/relationships/customXml" Target="../ink/ink6977.xml"/><Relationship Id="rId165" Type="http://schemas.openxmlformats.org/officeDocument/2006/relationships/image" Target="../media/image6879.png"/><Relationship Id="rId186" Type="http://schemas.openxmlformats.org/officeDocument/2006/relationships/customXml" Target="../ink/ink7026.xml"/><Relationship Id="rId351" Type="http://schemas.openxmlformats.org/officeDocument/2006/relationships/customXml" Target="../ink/ink7109.xml"/><Relationship Id="rId211" Type="http://schemas.openxmlformats.org/officeDocument/2006/relationships/image" Target="../media/image6902.png"/><Relationship Id="rId232" Type="http://schemas.openxmlformats.org/officeDocument/2006/relationships/customXml" Target="../ink/ink7049.xml"/><Relationship Id="rId253" Type="http://schemas.openxmlformats.org/officeDocument/2006/relationships/image" Target="../media/image6923.png"/><Relationship Id="rId274" Type="http://schemas.openxmlformats.org/officeDocument/2006/relationships/customXml" Target="../ink/ink7070.xml"/><Relationship Id="rId295" Type="http://schemas.openxmlformats.org/officeDocument/2006/relationships/image" Target="../media/image6944.png"/><Relationship Id="rId309" Type="http://schemas.openxmlformats.org/officeDocument/2006/relationships/image" Target="../media/image6951.png"/><Relationship Id="rId27" Type="http://schemas.openxmlformats.org/officeDocument/2006/relationships/image" Target="../media/image6812.png"/><Relationship Id="rId48" Type="http://schemas.openxmlformats.org/officeDocument/2006/relationships/customXml" Target="../ink/ink6956.xml"/><Relationship Id="rId69" Type="http://schemas.openxmlformats.org/officeDocument/2006/relationships/image" Target="../media/image6832.png"/><Relationship Id="rId113" Type="http://schemas.openxmlformats.org/officeDocument/2006/relationships/image" Target="../media/image6854.png"/><Relationship Id="rId134" Type="http://schemas.openxmlformats.org/officeDocument/2006/relationships/image" Target="../media/image6864.png"/><Relationship Id="rId320" Type="http://schemas.openxmlformats.org/officeDocument/2006/relationships/image" Target="../media/image6956.png"/><Relationship Id="rId80" Type="http://schemas.openxmlformats.org/officeDocument/2006/relationships/customXml" Target="../ink/ink6972.xml"/><Relationship Id="rId155" Type="http://schemas.openxmlformats.org/officeDocument/2006/relationships/customXml" Target="../ink/ink7010.xml"/><Relationship Id="rId176" Type="http://schemas.openxmlformats.org/officeDocument/2006/relationships/customXml" Target="../ink/ink7021.xml"/><Relationship Id="rId197" Type="http://schemas.openxmlformats.org/officeDocument/2006/relationships/image" Target="../media/image6895.png"/><Relationship Id="rId341" Type="http://schemas.openxmlformats.org/officeDocument/2006/relationships/customXml" Target="../ink/ink7104.xml"/><Relationship Id="rId201" Type="http://schemas.openxmlformats.org/officeDocument/2006/relationships/image" Target="../media/image6897.png"/><Relationship Id="rId222" Type="http://schemas.openxmlformats.org/officeDocument/2006/relationships/customXml" Target="../ink/ink7044.xml"/><Relationship Id="rId243" Type="http://schemas.openxmlformats.org/officeDocument/2006/relationships/image" Target="../media/image6918.png"/><Relationship Id="rId264" Type="http://schemas.openxmlformats.org/officeDocument/2006/relationships/customXml" Target="../ink/ink7065.xml"/><Relationship Id="rId285" Type="http://schemas.openxmlformats.org/officeDocument/2006/relationships/image" Target="../media/image6939.png"/><Relationship Id="rId17" Type="http://schemas.openxmlformats.org/officeDocument/2006/relationships/image" Target="../media/image6807.png"/><Relationship Id="rId38" Type="http://schemas.openxmlformats.org/officeDocument/2006/relationships/customXml" Target="../ink/ink6951.xml"/><Relationship Id="rId59" Type="http://schemas.openxmlformats.org/officeDocument/2006/relationships/image" Target="../media/image6828.png"/><Relationship Id="rId103" Type="http://schemas.openxmlformats.org/officeDocument/2006/relationships/image" Target="../media/image6849.png"/><Relationship Id="rId124" Type="http://schemas.openxmlformats.org/officeDocument/2006/relationships/image" Target="../media/image6859.png"/><Relationship Id="rId310" Type="http://schemas.openxmlformats.org/officeDocument/2006/relationships/customXml" Target="../ink/ink7088.xml"/><Relationship Id="rId70" Type="http://schemas.openxmlformats.org/officeDocument/2006/relationships/customXml" Target="../ink/ink6967.xml"/><Relationship Id="rId91" Type="http://schemas.openxmlformats.org/officeDocument/2006/relationships/image" Target="../media/image6843.png"/><Relationship Id="rId145" Type="http://schemas.openxmlformats.org/officeDocument/2006/relationships/customXml" Target="../ink/ink7005.xml"/><Relationship Id="rId166" Type="http://schemas.openxmlformats.org/officeDocument/2006/relationships/customXml" Target="../ink/ink7016.xml"/><Relationship Id="rId187" Type="http://schemas.openxmlformats.org/officeDocument/2006/relationships/image" Target="../media/image6890.png"/><Relationship Id="rId331" Type="http://schemas.openxmlformats.org/officeDocument/2006/relationships/customXml" Target="../ink/ink7099.xml"/><Relationship Id="rId352" Type="http://schemas.openxmlformats.org/officeDocument/2006/relationships/image" Target="../media/image6972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7039.xml"/><Relationship Id="rId233" Type="http://schemas.openxmlformats.org/officeDocument/2006/relationships/image" Target="../media/image6913.png"/><Relationship Id="rId254" Type="http://schemas.openxmlformats.org/officeDocument/2006/relationships/customXml" Target="../ink/ink7060.xml"/><Relationship Id="rId28" Type="http://schemas.openxmlformats.org/officeDocument/2006/relationships/customXml" Target="../ink/ink6946.xml"/><Relationship Id="rId49" Type="http://schemas.openxmlformats.org/officeDocument/2006/relationships/image" Target="../media/image6823.png"/><Relationship Id="rId114" Type="http://schemas.openxmlformats.org/officeDocument/2006/relationships/customXml" Target="../ink/ink6989.xml"/><Relationship Id="rId275" Type="http://schemas.openxmlformats.org/officeDocument/2006/relationships/image" Target="../media/image6934.png"/><Relationship Id="rId296" Type="http://schemas.openxmlformats.org/officeDocument/2006/relationships/customXml" Target="../ink/ink7081.xml"/><Relationship Id="rId300" Type="http://schemas.openxmlformats.org/officeDocument/2006/relationships/customXml" Target="../ink/ink7083.xml"/><Relationship Id="rId60" Type="http://schemas.openxmlformats.org/officeDocument/2006/relationships/customXml" Target="../ink/ink6962.xml"/><Relationship Id="rId81" Type="http://schemas.openxmlformats.org/officeDocument/2006/relationships/image" Target="../media/image6838.png"/><Relationship Id="rId135" Type="http://schemas.openxmlformats.org/officeDocument/2006/relationships/customXml" Target="../ink/ink7000.xml"/><Relationship Id="rId156" Type="http://schemas.openxmlformats.org/officeDocument/2006/relationships/image" Target="../media/image6875.png"/><Relationship Id="rId177" Type="http://schemas.openxmlformats.org/officeDocument/2006/relationships/image" Target="../media/image6885.png"/><Relationship Id="rId198" Type="http://schemas.openxmlformats.org/officeDocument/2006/relationships/customXml" Target="../ink/ink7032.xml"/><Relationship Id="rId321" Type="http://schemas.openxmlformats.org/officeDocument/2006/relationships/customXml" Target="../ink/ink7094.xml"/><Relationship Id="rId342" Type="http://schemas.openxmlformats.org/officeDocument/2006/relationships/image" Target="../media/image6967.png"/><Relationship Id="rId202" Type="http://schemas.openxmlformats.org/officeDocument/2006/relationships/customXml" Target="../ink/ink7034.xml"/><Relationship Id="rId223" Type="http://schemas.openxmlformats.org/officeDocument/2006/relationships/image" Target="../media/image6908.png"/><Relationship Id="rId244" Type="http://schemas.openxmlformats.org/officeDocument/2006/relationships/customXml" Target="../ink/ink7055.xml"/><Relationship Id="rId18" Type="http://schemas.openxmlformats.org/officeDocument/2006/relationships/customXml" Target="../ink/ink6941.xml"/><Relationship Id="rId39" Type="http://schemas.openxmlformats.org/officeDocument/2006/relationships/image" Target="../media/image6818.png"/><Relationship Id="rId265" Type="http://schemas.openxmlformats.org/officeDocument/2006/relationships/image" Target="../media/image6929.png"/><Relationship Id="rId286" Type="http://schemas.openxmlformats.org/officeDocument/2006/relationships/customXml" Target="../ink/ink7076.xml"/><Relationship Id="rId50" Type="http://schemas.openxmlformats.org/officeDocument/2006/relationships/customXml" Target="../ink/ink6957.xml"/><Relationship Id="rId104" Type="http://schemas.openxmlformats.org/officeDocument/2006/relationships/customXml" Target="../ink/ink6984.xml"/><Relationship Id="rId125" Type="http://schemas.openxmlformats.org/officeDocument/2006/relationships/customXml" Target="../ink/ink6995.xml"/><Relationship Id="rId146" Type="http://schemas.openxmlformats.org/officeDocument/2006/relationships/image" Target="../media/image6870.png"/><Relationship Id="rId167" Type="http://schemas.openxmlformats.org/officeDocument/2006/relationships/image" Target="../media/image6880.png"/><Relationship Id="rId188" Type="http://schemas.openxmlformats.org/officeDocument/2006/relationships/customXml" Target="../ink/ink7027.xml"/><Relationship Id="rId311" Type="http://schemas.openxmlformats.org/officeDocument/2006/relationships/image" Target="../media/image6952.png"/><Relationship Id="rId332" Type="http://schemas.openxmlformats.org/officeDocument/2006/relationships/image" Target="../media/image6962.png"/><Relationship Id="rId353" Type="http://schemas.openxmlformats.org/officeDocument/2006/relationships/customXml" Target="../ink/ink7110.xml"/><Relationship Id="rId71" Type="http://schemas.openxmlformats.org/officeDocument/2006/relationships/image" Target="../media/image6833.png"/><Relationship Id="rId92" Type="http://schemas.openxmlformats.org/officeDocument/2006/relationships/customXml" Target="../ink/ink6978.xml"/><Relationship Id="rId213" Type="http://schemas.openxmlformats.org/officeDocument/2006/relationships/image" Target="../media/image6903.png"/><Relationship Id="rId234" Type="http://schemas.openxmlformats.org/officeDocument/2006/relationships/customXml" Target="../ink/ink7050.xml"/><Relationship Id="rId2" Type="http://schemas.openxmlformats.org/officeDocument/2006/relationships/customXml" Target="../ink/ink6933.xml"/><Relationship Id="rId29" Type="http://schemas.openxmlformats.org/officeDocument/2006/relationships/image" Target="../media/image6813.png"/><Relationship Id="rId255" Type="http://schemas.openxmlformats.org/officeDocument/2006/relationships/image" Target="../media/image6924.png"/><Relationship Id="rId276" Type="http://schemas.openxmlformats.org/officeDocument/2006/relationships/customXml" Target="../ink/ink7071.xml"/><Relationship Id="rId297" Type="http://schemas.openxmlformats.org/officeDocument/2006/relationships/image" Target="../media/image6945.png"/><Relationship Id="rId40" Type="http://schemas.openxmlformats.org/officeDocument/2006/relationships/customXml" Target="../ink/ink6952.xml"/><Relationship Id="rId115" Type="http://schemas.openxmlformats.org/officeDocument/2006/relationships/image" Target="../media/image6855.png"/><Relationship Id="rId136" Type="http://schemas.openxmlformats.org/officeDocument/2006/relationships/image" Target="../media/image6865.png"/><Relationship Id="rId157" Type="http://schemas.openxmlformats.org/officeDocument/2006/relationships/customXml" Target="../ink/ink7011.xml"/><Relationship Id="rId178" Type="http://schemas.openxmlformats.org/officeDocument/2006/relationships/customXml" Target="../ink/ink7022.xml"/><Relationship Id="rId301" Type="http://schemas.openxmlformats.org/officeDocument/2006/relationships/image" Target="../media/image6947.png"/><Relationship Id="rId322" Type="http://schemas.openxmlformats.org/officeDocument/2006/relationships/image" Target="../media/image6957.png"/><Relationship Id="rId343" Type="http://schemas.openxmlformats.org/officeDocument/2006/relationships/customXml" Target="../ink/ink7105.xml"/><Relationship Id="rId61" Type="http://schemas.openxmlformats.org/officeDocument/2006/relationships/image" Target="../media/image6829.png"/><Relationship Id="rId82" Type="http://schemas.openxmlformats.org/officeDocument/2006/relationships/customXml" Target="../ink/ink6973.xml"/><Relationship Id="rId199" Type="http://schemas.openxmlformats.org/officeDocument/2006/relationships/image" Target="../media/image6896.png"/><Relationship Id="rId203" Type="http://schemas.openxmlformats.org/officeDocument/2006/relationships/image" Target="../media/image6898.png"/><Relationship Id="rId19" Type="http://schemas.openxmlformats.org/officeDocument/2006/relationships/image" Target="../media/image6808.png"/><Relationship Id="rId224" Type="http://schemas.openxmlformats.org/officeDocument/2006/relationships/customXml" Target="../ink/ink7045.xml"/><Relationship Id="rId245" Type="http://schemas.openxmlformats.org/officeDocument/2006/relationships/image" Target="../media/image6919.png"/><Relationship Id="rId266" Type="http://schemas.openxmlformats.org/officeDocument/2006/relationships/customXml" Target="../ink/ink7066.xml"/><Relationship Id="rId287" Type="http://schemas.openxmlformats.org/officeDocument/2006/relationships/image" Target="../media/image6940.png"/><Relationship Id="rId30" Type="http://schemas.openxmlformats.org/officeDocument/2006/relationships/customXml" Target="../ink/ink6947.xml"/><Relationship Id="rId105" Type="http://schemas.openxmlformats.org/officeDocument/2006/relationships/image" Target="../media/image6850.png"/><Relationship Id="rId126" Type="http://schemas.openxmlformats.org/officeDocument/2006/relationships/image" Target="../media/image6860.png"/><Relationship Id="rId147" Type="http://schemas.openxmlformats.org/officeDocument/2006/relationships/customXml" Target="../ink/ink7006.xml"/><Relationship Id="rId168" Type="http://schemas.openxmlformats.org/officeDocument/2006/relationships/customXml" Target="../ink/ink7017.xml"/><Relationship Id="rId312" Type="http://schemas.openxmlformats.org/officeDocument/2006/relationships/customXml" Target="../ink/ink7089.xml"/><Relationship Id="rId333" Type="http://schemas.openxmlformats.org/officeDocument/2006/relationships/customXml" Target="../ink/ink7100.xml"/><Relationship Id="rId354" Type="http://schemas.openxmlformats.org/officeDocument/2006/relationships/image" Target="../media/image6973.png"/><Relationship Id="rId51" Type="http://schemas.openxmlformats.org/officeDocument/2006/relationships/image" Target="../media/image6824.png"/><Relationship Id="rId72" Type="http://schemas.openxmlformats.org/officeDocument/2006/relationships/customXml" Target="../ink/ink6968.xml"/><Relationship Id="rId93" Type="http://schemas.openxmlformats.org/officeDocument/2006/relationships/image" Target="../media/image6844.png"/><Relationship Id="rId189" Type="http://schemas.openxmlformats.org/officeDocument/2006/relationships/image" Target="../media/image6891.png"/><Relationship Id="rId3" Type="http://schemas.openxmlformats.org/officeDocument/2006/relationships/image" Target="../media/image6801.png"/><Relationship Id="rId214" Type="http://schemas.openxmlformats.org/officeDocument/2006/relationships/customXml" Target="../ink/ink7040.xml"/><Relationship Id="rId235" Type="http://schemas.openxmlformats.org/officeDocument/2006/relationships/image" Target="../media/image6914.png"/><Relationship Id="rId256" Type="http://schemas.openxmlformats.org/officeDocument/2006/relationships/customXml" Target="../ink/ink7061.xml"/><Relationship Id="rId277" Type="http://schemas.openxmlformats.org/officeDocument/2006/relationships/image" Target="../media/image6935.png"/><Relationship Id="rId298" Type="http://schemas.openxmlformats.org/officeDocument/2006/relationships/customXml" Target="../ink/ink7082.xml"/><Relationship Id="rId116" Type="http://schemas.openxmlformats.org/officeDocument/2006/relationships/customXml" Target="../ink/ink6990.xml"/><Relationship Id="rId137" Type="http://schemas.openxmlformats.org/officeDocument/2006/relationships/customXml" Target="../ink/ink7001.xml"/><Relationship Id="rId158" Type="http://schemas.openxmlformats.org/officeDocument/2006/relationships/image" Target="../media/image6876.png"/><Relationship Id="rId302" Type="http://schemas.openxmlformats.org/officeDocument/2006/relationships/customXml" Target="../ink/ink7084.xml"/><Relationship Id="rId323" Type="http://schemas.openxmlformats.org/officeDocument/2006/relationships/customXml" Target="../ink/ink7095.xml"/><Relationship Id="rId344" Type="http://schemas.openxmlformats.org/officeDocument/2006/relationships/image" Target="../media/image6968.png"/><Relationship Id="rId20" Type="http://schemas.openxmlformats.org/officeDocument/2006/relationships/customXml" Target="../ink/ink6942.xml"/><Relationship Id="rId41" Type="http://schemas.openxmlformats.org/officeDocument/2006/relationships/image" Target="../media/image6819.png"/><Relationship Id="rId62" Type="http://schemas.openxmlformats.org/officeDocument/2006/relationships/customXml" Target="../ink/ink6963.xml"/><Relationship Id="rId83" Type="http://schemas.openxmlformats.org/officeDocument/2006/relationships/image" Target="../media/image6839.png"/><Relationship Id="rId179" Type="http://schemas.openxmlformats.org/officeDocument/2006/relationships/image" Target="../media/image6886.png"/><Relationship Id="rId190" Type="http://schemas.openxmlformats.org/officeDocument/2006/relationships/customXml" Target="../ink/ink7028.xml"/><Relationship Id="rId204" Type="http://schemas.openxmlformats.org/officeDocument/2006/relationships/customXml" Target="../ink/ink7035.xml"/><Relationship Id="rId225" Type="http://schemas.openxmlformats.org/officeDocument/2006/relationships/image" Target="../media/image6909.png"/><Relationship Id="rId246" Type="http://schemas.openxmlformats.org/officeDocument/2006/relationships/customXml" Target="../ink/ink7056.xml"/><Relationship Id="rId267" Type="http://schemas.openxmlformats.org/officeDocument/2006/relationships/image" Target="../media/image6930.png"/><Relationship Id="rId288" Type="http://schemas.openxmlformats.org/officeDocument/2006/relationships/customXml" Target="../ink/ink7077.xml"/><Relationship Id="rId106" Type="http://schemas.openxmlformats.org/officeDocument/2006/relationships/customXml" Target="../ink/ink6985.xml"/><Relationship Id="rId127" Type="http://schemas.openxmlformats.org/officeDocument/2006/relationships/customXml" Target="../ink/ink6996.xml"/><Relationship Id="rId313" Type="http://schemas.openxmlformats.org/officeDocument/2006/relationships/image" Target="../media/image6953.png"/><Relationship Id="rId10" Type="http://schemas.openxmlformats.org/officeDocument/2006/relationships/customXml" Target="../ink/ink6937.xml"/><Relationship Id="rId31" Type="http://schemas.openxmlformats.org/officeDocument/2006/relationships/image" Target="../media/image6814.png"/><Relationship Id="rId52" Type="http://schemas.openxmlformats.org/officeDocument/2006/relationships/customXml" Target="../ink/ink6958.xml"/><Relationship Id="rId73" Type="http://schemas.openxmlformats.org/officeDocument/2006/relationships/image" Target="../media/image6834.png"/><Relationship Id="rId94" Type="http://schemas.openxmlformats.org/officeDocument/2006/relationships/customXml" Target="../ink/ink6979.xml"/><Relationship Id="rId148" Type="http://schemas.openxmlformats.org/officeDocument/2006/relationships/image" Target="../media/image6871.png"/><Relationship Id="rId169" Type="http://schemas.openxmlformats.org/officeDocument/2006/relationships/image" Target="../media/image6881.png"/><Relationship Id="rId334" Type="http://schemas.openxmlformats.org/officeDocument/2006/relationships/image" Target="../media/image6963.png"/><Relationship Id="rId4" Type="http://schemas.openxmlformats.org/officeDocument/2006/relationships/customXml" Target="../ink/ink6934.xml"/><Relationship Id="rId180" Type="http://schemas.openxmlformats.org/officeDocument/2006/relationships/customXml" Target="../ink/ink7023.xml"/><Relationship Id="rId215" Type="http://schemas.openxmlformats.org/officeDocument/2006/relationships/image" Target="../media/image6904.png"/><Relationship Id="rId236" Type="http://schemas.openxmlformats.org/officeDocument/2006/relationships/customXml" Target="../ink/ink7051.xml"/><Relationship Id="rId257" Type="http://schemas.openxmlformats.org/officeDocument/2006/relationships/image" Target="../media/image6925.png"/><Relationship Id="rId278" Type="http://schemas.openxmlformats.org/officeDocument/2006/relationships/customXml" Target="../ink/ink7072.xml"/><Relationship Id="rId303" Type="http://schemas.openxmlformats.org/officeDocument/2006/relationships/image" Target="../media/image6948.png"/><Relationship Id="rId42" Type="http://schemas.openxmlformats.org/officeDocument/2006/relationships/customXml" Target="../ink/ink6953.xml"/><Relationship Id="rId84" Type="http://schemas.openxmlformats.org/officeDocument/2006/relationships/customXml" Target="../ink/ink6974.xml"/><Relationship Id="rId138" Type="http://schemas.openxmlformats.org/officeDocument/2006/relationships/image" Target="../media/image6866.png"/><Relationship Id="rId345" Type="http://schemas.openxmlformats.org/officeDocument/2006/relationships/customXml" Target="../ink/ink7106.xml"/><Relationship Id="rId191" Type="http://schemas.openxmlformats.org/officeDocument/2006/relationships/image" Target="../media/image6892.png"/><Relationship Id="rId205" Type="http://schemas.openxmlformats.org/officeDocument/2006/relationships/image" Target="../media/image6899.png"/><Relationship Id="rId247" Type="http://schemas.openxmlformats.org/officeDocument/2006/relationships/image" Target="../media/image6920.png"/><Relationship Id="rId107" Type="http://schemas.openxmlformats.org/officeDocument/2006/relationships/image" Target="../media/image6851.png"/><Relationship Id="rId289" Type="http://schemas.openxmlformats.org/officeDocument/2006/relationships/image" Target="../media/image6941.png"/><Relationship Id="rId11" Type="http://schemas.openxmlformats.org/officeDocument/2006/relationships/image" Target="../media/image6804.png"/><Relationship Id="rId53" Type="http://schemas.openxmlformats.org/officeDocument/2006/relationships/image" Target="../media/image6825.png"/><Relationship Id="rId149" Type="http://schemas.openxmlformats.org/officeDocument/2006/relationships/customXml" Target="../ink/ink7007.xml"/><Relationship Id="rId314" Type="http://schemas.openxmlformats.org/officeDocument/2006/relationships/customXml" Target="../ink/ink7090.xml"/><Relationship Id="rId95" Type="http://schemas.openxmlformats.org/officeDocument/2006/relationships/image" Target="../media/image6845.png"/><Relationship Id="rId160" Type="http://schemas.openxmlformats.org/officeDocument/2006/relationships/customXml" Target="../ink/ink7013.xml"/><Relationship Id="rId216" Type="http://schemas.openxmlformats.org/officeDocument/2006/relationships/customXml" Target="../ink/ink7041.xml"/><Relationship Id="rId258" Type="http://schemas.openxmlformats.org/officeDocument/2006/relationships/customXml" Target="../ink/ink7062.xml"/><Relationship Id="rId22" Type="http://schemas.openxmlformats.org/officeDocument/2006/relationships/customXml" Target="../ink/ink6943.xml"/><Relationship Id="rId64" Type="http://schemas.openxmlformats.org/officeDocument/2006/relationships/customXml" Target="../ink/ink6964.xml"/><Relationship Id="rId118" Type="http://schemas.openxmlformats.org/officeDocument/2006/relationships/customXml" Target="../ink/ink6991.xml"/><Relationship Id="rId325" Type="http://schemas.openxmlformats.org/officeDocument/2006/relationships/customXml" Target="../ink/ink7096.xml"/><Relationship Id="rId171" Type="http://schemas.openxmlformats.org/officeDocument/2006/relationships/image" Target="../media/image6882.png"/><Relationship Id="rId227" Type="http://schemas.openxmlformats.org/officeDocument/2006/relationships/image" Target="../media/image6910.png"/><Relationship Id="rId269" Type="http://schemas.openxmlformats.org/officeDocument/2006/relationships/image" Target="../media/image6931.png"/><Relationship Id="rId33" Type="http://schemas.openxmlformats.org/officeDocument/2006/relationships/image" Target="../media/image6815.png"/><Relationship Id="rId129" Type="http://schemas.openxmlformats.org/officeDocument/2006/relationships/customXml" Target="../ink/ink6997.xml"/><Relationship Id="rId280" Type="http://schemas.openxmlformats.org/officeDocument/2006/relationships/customXml" Target="../ink/ink7073.xml"/><Relationship Id="rId336" Type="http://schemas.openxmlformats.org/officeDocument/2006/relationships/image" Target="../media/image6964.png"/><Relationship Id="rId75" Type="http://schemas.openxmlformats.org/officeDocument/2006/relationships/image" Target="../media/image6835.png"/><Relationship Id="rId140" Type="http://schemas.openxmlformats.org/officeDocument/2006/relationships/image" Target="../media/image6867.png"/><Relationship Id="rId182" Type="http://schemas.openxmlformats.org/officeDocument/2006/relationships/customXml" Target="../ink/ink7024.xml"/><Relationship Id="rId6" Type="http://schemas.openxmlformats.org/officeDocument/2006/relationships/customXml" Target="../ink/ink6935.xml"/><Relationship Id="rId238" Type="http://schemas.openxmlformats.org/officeDocument/2006/relationships/customXml" Target="../ink/ink7052.xml"/><Relationship Id="rId291" Type="http://schemas.openxmlformats.org/officeDocument/2006/relationships/image" Target="../media/image6942.png"/><Relationship Id="rId305" Type="http://schemas.openxmlformats.org/officeDocument/2006/relationships/image" Target="../media/image6949.png"/><Relationship Id="rId347" Type="http://schemas.openxmlformats.org/officeDocument/2006/relationships/customXml" Target="../ink/ink7107.xml"/><Relationship Id="rId44" Type="http://schemas.openxmlformats.org/officeDocument/2006/relationships/customXml" Target="../ink/ink6954.xml"/><Relationship Id="rId86" Type="http://schemas.openxmlformats.org/officeDocument/2006/relationships/customXml" Target="../ink/ink6975.xml"/><Relationship Id="rId151" Type="http://schemas.openxmlformats.org/officeDocument/2006/relationships/customXml" Target="../ink/ink7008.xml"/><Relationship Id="rId193" Type="http://schemas.openxmlformats.org/officeDocument/2006/relationships/image" Target="../media/image6893.png"/><Relationship Id="rId207" Type="http://schemas.openxmlformats.org/officeDocument/2006/relationships/image" Target="../media/image6900.png"/><Relationship Id="rId249" Type="http://schemas.openxmlformats.org/officeDocument/2006/relationships/image" Target="../media/image6921.png"/><Relationship Id="rId13" Type="http://schemas.openxmlformats.org/officeDocument/2006/relationships/image" Target="../media/image6805.png"/><Relationship Id="rId109" Type="http://schemas.openxmlformats.org/officeDocument/2006/relationships/image" Target="../media/image6852.png"/><Relationship Id="rId260" Type="http://schemas.openxmlformats.org/officeDocument/2006/relationships/customXml" Target="../ink/ink7063.xml"/><Relationship Id="rId316" Type="http://schemas.openxmlformats.org/officeDocument/2006/relationships/customXml" Target="../ink/ink7091.xml"/><Relationship Id="rId55" Type="http://schemas.openxmlformats.org/officeDocument/2006/relationships/image" Target="../media/image6826.png"/><Relationship Id="rId97" Type="http://schemas.openxmlformats.org/officeDocument/2006/relationships/image" Target="../media/image6846.png"/><Relationship Id="rId120" Type="http://schemas.openxmlformats.org/officeDocument/2006/relationships/customXml" Target="../ink/ink6992.xml"/><Relationship Id="rId162" Type="http://schemas.openxmlformats.org/officeDocument/2006/relationships/customXml" Target="../ink/ink7014.xml"/><Relationship Id="rId218" Type="http://schemas.openxmlformats.org/officeDocument/2006/relationships/customXml" Target="../ink/ink7042.xml"/><Relationship Id="rId271" Type="http://schemas.openxmlformats.org/officeDocument/2006/relationships/image" Target="../media/image6932.png"/><Relationship Id="rId24" Type="http://schemas.openxmlformats.org/officeDocument/2006/relationships/customXml" Target="../ink/ink6944.xml"/><Relationship Id="rId66" Type="http://schemas.openxmlformats.org/officeDocument/2006/relationships/customXml" Target="../ink/ink6965.xml"/><Relationship Id="rId131" Type="http://schemas.openxmlformats.org/officeDocument/2006/relationships/customXml" Target="../ink/ink6998.xml"/><Relationship Id="rId327" Type="http://schemas.openxmlformats.org/officeDocument/2006/relationships/customXml" Target="../ink/ink7097.xml"/><Relationship Id="rId173" Type="http://schemas.openxmlformats.org/officeDocument/2006/relationships/image" Target="../media/image6883.png"/><Relationship Id="rId229" Type="http://schemas.openxmlformats.org/officeDocument/2006/relationships/image" Target="../media/image6911.png"/><Relationship Id="rId240" Type="http://schemas.openxmlformats.org/officeDocument/2006/relationships/customXml" Target="../ink/ink7053.xml"/><Relationship Id="rId35" Type="http://schemas.openxmlformats.org/officeDocument/2006/relationships/image" Target="../media/image6816.png"/><Relationship Id="rId77" Type="http://schemas.openxmlformats.org/officeDocument/2006/relationships/image" Target="../media/image6836.png"/><Relationship Id="rId100" Type="http://schemas.openxmlformats.org/officeDocument/2006/relationships/customXml" Target="../ink/ink6982.xml"/><Relationship Id="rId282" Type="http://schemas.openxmlformats.org/officeDocument/2006/relationships/customXml" Target="../ink/ink7074.xml"/><Relationship Id="rId338" Type="http://schemas.openxmlformats.org/officeDocument/2006/relationships/image" Target="../media/image6965.png"/><Relationship Id="rId8" Type="http://schemas.openxmlformats.org/officeDocument/2006/relationships/customXml" Target="../ink/ink6936.xml"/><Relationship Id="rId142" Type="http://schemas.openxmlformats.org/officeDocument/2006/relationships/image" Target="../media/image6868.png"/><Relationship Id="rId184" Type="http://schemas.openxmlformats.org/officeDocument/2006/relationships/customXml" Target="../ink/ink7025.xml"/></Relationships>
</file>

<file path=ppt/slides/_rels/slide3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030.png"/><Relationship Id="rId299" Type="http://schemas.openxmlformats.org/officeDocument/2006/relationships/image" Target="../media/image7120.png"/><Relationship Id="rId21" Type="http://schemas.openxmlformats.org/officeDocument/2006/relationships/image" Target="../media/image6983.png"/><Relationship Id="rId63" Type="http://schemas.openxmlformats.org/officeDocument/2006/relationships/image" Target="../media/image7003.png"/><Relationship Id="rId159" Type="http://schemas.openxmlformats.org/officeDocument/2006/relationships/image" Target="../media/image7051.png"/><Relationship Id="rId324" Type="http://schemas.openxmlformats.org/officeDocument/2006/relationships/customXml" Target="../ink/ink7272.xml"/><Relationship Id="rId366" Type="http://schemas.openxmlformats.org/officeDocument/2006/relationships/customXml" Target="../ink/ink7293.xml"/><Relationship Id="rId170" Type="http://schemas.openxmlformats.org/officeDocument/2006/relationships/customXml" Target="../ink/ink7195.xml"/><Relationship Id="rId226" Type="http://schemas.openxmlformats.org/officeDocument/2006/relationships/customXml" Target="../ink/ink7223.xml"/><Relationship Id="rId268" Type="http://schemas.openxmlformats.org/officeDocument/2006/relationships/customXml" Target="../ink/ink7244.xml"/><Relationship Id="rId32" Type="http://schemas.openxmlformats.org/officeDocument/2006/relationships/customXml" Target="../ink/ink7126.xml"/><Relationship Id="rId74" Type="http://schemas.openxmlformats.org/officeDocument/2006/relationships/customXml" Target="../ink/ink7147.xml"/><Relationship Id="rId128" Type="http://schemas.openxmlformats.org/officeDocument/2006/relationships/customXml" Target="../ink/ink7174.xml"/><Relationship Id="rId335" Type="http://schemas.openxmlformats.org/officeDocument/2006/relationships/image" Target="../media/image7138.png"/><Relationship Id="rId377" Type="http://schemas.openxmlformats.org/officeDocument/2006/relationships/image" Target="../media/image7159.png"/><Relationship Id="rId5" Type="http://schemas.openxmlformats.org/officeDocument/2006/relationships/image" Target="../media/image6975.png"/><Relationship Id="rId181" Type="http://schemas.openxmlformats.org/officeDocument/2006/relationships/image" Target="../media/image7062.png"/><Relationship Id="rId237" Type="http://schemas.openxmlformats.org/officeDocument/2006/relationships/image" Target="../media/image5725.png"/><Relationship Id="rId402" Type="http://schemas.openxmlformats.org/officeDocument/2006/relationships/customXml" Target="../ink/ink7311.xml"/><Relationship Id="rId279" Type="http://schemas.openxmlformats.org/officeDocument/2006/relationships/image" Target="../media/image7110.png"/><Relationship Id="rId43" Type="http://schemas.openxmlformats.org/officeDocument/2006/relationships/image" Target="../media/image6993.png"/><Relationship Id="rId139" Type="http://schemas.openxmlformats.org/officeDocument/2006/relationships/image" Target="../media/image7041.png"/><Relationship Id="rId290" Type="http://schemas.openxmlformats.org/officeDocument/2006/relationships/customXml" Target="../ink/ink7255.xml"/><Relationship Id="rId304" Type="http://schemas.openxmlformats.org/officeDocument/2006/relationships/customXml" Target="../ink/ink7262.xml"/><Relationship Id="rId346" Type="http://schemas.openxmlformats.org/officeDocument/2006/relationships/customXml" Target="../ink/ink7283.xml"/><Relationship Id="rId388" Type="http://schemas.openxmlformats.org/officeDocument/2006/relationships/customXml" Target="../ink/ink7304.xml"/><Relationship Id="rId85" Type="http://schemas.openxmlformats.org/officeDocument/2006/relationships/image" Target="../media/image7014.png"/><Relationship Id="rId150" Type="http://schemas.openxmlformats.org/officeDocument/2006/relationships/customXml" Target="../ink/ink7185.xml"/><Relationship Id="rId192" Type="http://schemas.openxmlformats.org/officeDocument/2006/relationships/customXml" Target="../ink/ink7206.xml"/><Relationship Id="rId206" Type="http://schemas.openxmlformats.org/officeDocument/2006/relationships/customXml" Target="../ink/ink7213.xml"/><Relationship Id="rId248" Type="http://schemas.openxmlformats.org/officeDocument/2006/relationships/customXml" Target="../ink/ink7234.xml"/><Relationship Id="rId12" Type="http://schemas.openxmlformats.org/officeDocument/2006/relationships/customXml" Target="../ink/ink7116.xml"/><Relationship Id="rId108" Type="http://schemas.openxmlformats.org/officeDocument/2006/relationships/customXml" Target="../ink/ink7164.xml"/><Relationship Id="rId315" Type="http://schemas.openxmlformats.org/officeDocument/2006/relationships/image" Target="../media/image7128.png"/><Relationship Id="rId357" Type="http://schemas.openxmlformats.org/officeDocument/2006/relationships/image" Target="../media/image7149.png"/><Relationship Id="rId54" Type="http://schemas.openxmlformats.org/officeDocument/2006/relationships/customXml" Target="../ink/ink7137.xml"/><Relationship Id="rId96" Type="http://schemas.openxmlformats.org/officeDocument/2006/relationships/customXml" Target="../ink/ink7158.xml"/><Relationship Id="rId161" Type="http://schemas.openxmlformats.org/officeDocument/2006/relationships/image" Target="../media/image7052.png"/><Relationship Id="rId217" Type="http://schemas.openxmlformats.org/officeDocument/2006/relationships/image" Target="../media/image7080.png"/><Relationship Id="rId399" Type="http://schemas.openxmlformats.org/officeDocument/2006/relationships/image" Target="../media/image7170.png"/><Relationship Id="rId259" Type="http://schemas.openxmlformats.org/officeDocument/2006/relationships/image" Target="../media/image7100.png"/><Relationship Id="rId23" Type="http://schemas.openxmlformats.org/officeDocument/2006/relationships/image" Target="../media/image6984.png"/><Relationship Id="rId119" Type="http://schemas.openxmlformats.org/officeDocument/2006/relationships/image" Target="../media/image7031.png"/><Relationship Id="rId270" Type="http://schemas.openxmlformats.org/officeDocument/2006/relationships/customXml" Target="../ink/ink7245.xml"/><Relationship Id="rId326" Type="http://schemas.openxmlformats.org/officeDocument/2006/relationships/customXml" Target="../ink/ink7273.xml"/><Relationship Id="rId65" Type="http://schemas.openxmlformats.org/officeDocument/2006/relationships/image" Target="../media/image7004.png"/><Relationship Id="rId130" Type="http://schemas.openxmlformats.org/officeDocument/2006/relationships/customXml" Target="../ink/ink7175.xml"/><Relationship Id="rId368" Type="http://schemas.openxmlformats.org/officeDocument/2006/relationships/customXml" Target="../ink/ink7294.xml"/><Relationship Id="rId172" Type="http://schemas.openxmlformats.org/officeDocument/2006/relationships/customXml" Target="../ink/ink7196.xml"/><Relationship Id="rId228" Type="http://schemas.openxmlformats.org/officeDocument/2006/relationships/customXml" Target="../ink/ink7224.xml"/><Relationship Id="rId281" Type="http://schemas.openxmlformats.org/officeDocument/2006/relationships/image" Target="../media/image7111.png"/><Relationship Id="rId337" Type="http://schemas.openxmlformats.org/officeDocument/2006/relationships/image" Target="../media/image7139.png"/><Relationship Id="rId34" Type="http://schemas.openxmlformats.org/officeDocument/2006/relationships/customXml" Target="../ink/ink7127.xml"/><Relationship Id="rId76" Type="http://schemas.openxmlformats.org/officeDocument/2006/relationships/customXml" Target="../ink/ink7148.xml"/><Relationship Id="rId141" Type="http://schemas.openxmlformats.org/officeDocument/2006/relationships/image" Target="../media/image7042.png"/><Relationship Id="rId379" Type="http://schemas.openxmlformats.org/officeDocument/2006/relationships/image" Target="../media/image7160.png"/><Relationship Id="rId7" Type="http://schemas.openxmlformats.org/officeDocument/2006/relationships/image" Target="../media/image6976.png"/><Relationship Id="rId183" Type="http://schemas.openxmlformats.org/officeDocument/2006/relationships/image" Target="../media/image7063.png"/><Relationship Id="rId239" Type="http://schemas.openxmlformats.org/officeDocument/2006/relationships/image" Target="../media/image7090.png"/><Relationship Id="rId390" Type="http://schemas.openxmlformats.org/officeDocument/2006/relationships/customXml" Target="../ink/ink7305.xml"/><Relationship Id="rId404" Type="http://schemas.openxmlformats.org/officeDocument/2006/relationships/customXml" Target="../ink/ink7312.xml"/><Relationship Id="rId250" Type="http://schemas.openxmlformats.org/officeDocument/2006/relationships/customXml" Target="../ink/ink7235.xml"/><Relationship Id="rId292" Type="http://schemas.openxmlformats.org/officeDocument/2006/relationships/customXml" Target="../ink/ink7256.xml"/><Relationship Id="rId306" Type="http://schemas.openxmlformats.org/officeDocument/2006/relationships/customXml" Target="../ink/ink7263.xml"/><Relationship Id="rId45" Type="http://schemas.openxmlformats.org/officeDocument/2006/relationships/image" Target="../media/image6994.png"/><Relationship Id="rId87" Type="http://schemas.openxmlformats.org/officeDocument/2006/relationships/image" Target="../media/image7015.png"/><Relationship Id="rId110" Type="http://schemas.openxmlformats.org/officeDocument/2006/relationships/customXml" Target="../ink/ink7165.xml"/><Relationship Id="rId348" Type="http://schemas.openxmlformats.org/officeDocument/2006/relationships/customXml" Target="../ink/ink7284.xml"/><Relationship Id="rId152" Type="http://schemas.openxmlformats.org/officeDocument/2006/relationships/customXml" Target="../ink/ink7186.xml"/><Relationship Id="rId194" Type="http://schemas.openxmlformats.org/officeDocument/2006/relationships/customXml" Target="../ink/ink7207.xml"/><Relationship Id="rId208" Type="http://schemas.openxmlformats.org/officeDocument/2006/relationships/customXml" Target="../ink/ink7214.xml"/><Relationship Id="rId261" Type="http://schemas.openxmlformats.org/officeDocument/2006/relationships/image" Target="../media/image7101.png"/><Relationship Id="rId14" Type="http://schemas.openxmlformats.org/officeDocument/2006/relationships/customXml" Target="../ink/ink7117.xml"/><Relationship Id="rId56" Type="http://schemas.openxmlformats.org/officeDocument/2006/relationships/customXml" Target="../ink/ink7138.xml"/><Relationship Id="rId317" Type="http://schemas.openxmlformats.org/officeDocument/2006/relationships/image" Target="../media/image7129.png"/><Relationship Id="rId359" Type="http://schemas.openxmlformats.org/officeDocument/2006/relationships/image" Target="../media/image7150.png"/><Relationship Id="rId98" Type="http://schemas.openxmlformats.org/officeDocument/2006/relationships/customXml" Target="../ink/ink7159.xml"/><Relationship Id="rId121" Type="http://schemas.openxmlformats.org/officeDocument/2006/relationships/image" Target="../media/image7032.png"/><Relationship Id="rId163" Type="http://schemas.openxmlformats.org/officeDocument/2006/relationships/image" Target="../media/image7053.png"/><Relationship Id="rId219" Type="http://schemas.openxmlformats.org/officeDocument/2006/relationships/image" Target="../media/image7081.png"/><Relationship Id="rId370" Type="http://schemas.openxmlformats.org/officeDocument/2006/relationships/customXml" Target="../ink/ink7295.xml"/><Relationship Id="rId230" Type="http://schemas.openxmlformats.org/officeDocument/2006/relationships/customXml" Target="../ink/ink7225.xml"/><Relationship Id="rId25" Type="http://schemas.openxmlformats.org/officeDocument/2006/relationships/image" Target="../media/image5793.png"/><Relationship Id="rId67" Type="http://schemas.openxmlformats.org/officeDocument/2006/relationships/image" Target="../media/image7005.png"/><Relationship Id="rId272" Type="http://schemas.openxmlformats.org/officeDocument/2006/relationships/customXml" Target="../ink/ink7246.xml"/><Relationship Id="rId328" Type="http://schemas.openxmlformats.org/officeDocument/2006/relationships/customXml" Target="../ink/ink7274.xml"/><Relationship Id="rId132" Type="http://schemas.openxmlformats.org/officeDocument/2006/relationships/customXml" Target="../ink/ink7176.xml"/><Relationship Id="rId174" Type="http://schemas.openxmlformats.org/officeDocument/2006/relationships/customXml" Target="../ink/ink7197.xml"/><Relationship Id="rId381" Type="http://schemas.openxmlformats.org/officeDocument/2006/relationships/image" Target="../media/image7161.png"/><Relationship Id="rId241" Type="http://schemas.openxmlformats.org/officeDocument/2006/relationships/image" Target="../media/image7091.png"/><Relationship Id="rId36" Type="http://schemas.openxmlformats.org/officeDocument/2006/relationships/customXml" Target="../ink/ink7128.xml"/><Relationship Id="rId283" Type="http://schemas.openxmlformats.org/officeDocument/2006/relationships/image" Target="../media/image7112.png"/><Relationship Id="rId339" Type="http://schemas.openxmlformats.org/officeDocument/2006/relationships/image" Target="../media/image7140.png"/><Relationship Id="rId78" Type="http://schemas.openxmlformats.org/officeDocument/2006/relationships/customXml" Target="../ink/ink7149.xml"/><Relationship Id="rId101" Type="http://schemas.openxmlformats.org/officeDocument/2006/relationships/image" Target="../media/image7022.png"/><Relationship Id="rId143" Type="http://schemas.openxmlformats.org/officeDocument/2006/relationships/image" Target="../media/image7043.png"/><Relationship Id="rId185" Type="http://schemas.openxmlformats.org/officeDocument/2006/relationships/image" Target="../media/image7064.png"/><Relationship Id="rId350" Type="http://schemas.openxmlformats.org/officeDocument/2006/relationships/customXml" Target="../ink/ink7285.xml"/><Relationship Id="rId9" Type="http://schemas.openxmlformats.org/officeDocument/2006/relationships/image" Target="../media/image6977.png"/><Relationship Id="rId210" Type="http://schemas.openxmlformats.org/officeDocument/2006/relationships/customXml" Target="../ink/ink7215.xml"/><Relationship Id="rId392" Type="http://schemas.openxmlformats.org/officeDocument/2006/relationships/customXml" Target="../ink/ink7306.xml"/><Relationship Id="rId252" Type="http://schemas.openxmlformats.org/officeDocument/2006/relationships/customXml" Target="../ink/ink7236.xml"/><Relationship Id="rId294" Type="http://schemas.openxmlformats.org/officeDocument/2006/relationships/customXml" Target="../ink/ink7257.xml"/><Relationship Id="rId308" Type="http://schemas.openxmlformats.org/officeDocument/2006/relationships/customXml" Target="../ink/ink7264.xml"/><Relationship Id="rId47" Type="http://schemas.openxmlformats.org/officeDocument/2006/relationships/image" Target="../media/image6995.png"/><Relationship Id="rId89" Type="http://schemas.openxmlformats.org/officeDocument/2006/relationships/image" Target="../media/image7016.png"/><Relationship Id="rId112" Type="http://schemas.openxmlformats.org/officeDocument/2006/relationships/customXml" Target="../ink/ink7166.xml"/><Relationship Id="rId154" Type="http://schemas.openxmlformats.org/officeDocument/2006/relationships/customXml" Target="../ink/ink7187.xml"/><Relationship Id="rId361" Type="http://schemas.openxmlformats.org/officeDocument/2006/relationships/image" Target="../media/image7151.png"/><Relationship Id="rId196" Type="http://schemas.openxmlformats.org/officeDocument/2006/relationships/customXml" Target="../ink/ink7208.xml"/><Relationship Id="rId16" Type="http://schemas.openxmlformats.org/officeDocument/2006/relationships/customXml" Target="../ink/ink7118.xml"/><Relationship Id="rId221" Type="http://schemas.openxmlformats.org/officeDocument/2006/relationships/image" Target="../media/image7082.png"/><Relationship Id="rId263" Type="http://schemas.openxmlformats.org/officeDocument/2006/relationships/image" Target="../media/image7102.png"/><Relationship Id="rId319" Type="http://schemas.openxmlformats.org/officeDocument/2006/relationships/image" Target="../media/image7130.png"/><Relationship Id="rId58" Type="http://schemas.openxmlformats.org/officeDocument/2006/relationships/customXml" Target="../ink/ink7139.xml"/><Relationship Id="rId123" Type="http://schemas.openxmlformats.org/officeDocument/2006/relationships/image" Target="../media/image7033.png"/><Relationship Id="rId330" Type="http://schemas.openxmlformats.org/officeDocument/2006/relationships/customXml" Target="../ink/ink7275.xml"/><Relationship Id="rId165" Type="http://schemas.openxmlformats.org/officeDocument/2006/relationships/image" Target="../media/image7054.png"/><Relationship Id="rId372" Type="http://schemas.openxmlformats.org/officeDocument/2006/relationships/customXml" Target="../ink/ink7296.xml"/><Relationship Id="rId211" Type="http://schemas.openxmlformats.org/officeDocument/2006/relationships/image" Target="../media/image7077.png"/><Relationship Id="rId232" Type="http://schemas.openxmlformats.org/officeDocument/2006/relationships/customXml" Target="../ink/ink7226.xml"/><Relationship Id="rId253" Type="http://schemas.openxmlformats.org/officeDocument/2006/relationships/image" Target="../media/image7097.png"/><Relationship Id="rId274" Type="http://schemas.openxmlformats.org/officeDocument/2006/relationships/customXml" Target="../ink/ink7247.xml"/><Relationship Id="rId295" Type="http://schemas.openxmlformats.org/officeDocument/2006/relationships/image" Target="../media/image7118.png"/><Relationship Id="rId309" Type="http://schemas.openxmlformats.org/officeDocument/2006/relationships/image" Target="../media/image7125.png"/><Relationship Id="rId27" Type="http://schemas.openxmlformats.org/officeDocument/2006/relationships/image" Target="../media/image6985.png"/><Relationship Id="rId48" Type="http://schemas.openxmlformats.org/officeDocument/2006/relationships/customXml" Target="../ink/ink7134.xml"/><Relationship Id="rId69" Type="http://schemas.openxmlformats.org/officeDocument/2006/relationships/image" Target="../media/image7006.png"/><Relationship Id="rId113" Type="http://schemas.openxmlformats.org/officeDocument/2006/relationships/image" Target="../media/image7028.png"/><Relationship Id="rId134" Type="http://schemas.openxmlformats.org/officeDocument/2006/relationships/customXml" Target="../ink/ink7177.xml"/><Relationship Id="rId320" Type="http://schemas.openxmlformats.org/officeDocument/2006/relationships/customXml" Target="../ink/ink7270.xml"/><Relationship Id="rId80" Type="http://schemas.openxmlformats.org/officeDocument/2006/relationships/customXml" Target="../ink/ink7150.xml"/><Relationship Id="rId155" Type="http://schemas.openxmlformats.org/officeDocument/2006/relationships/image" Target="../media/image7049.png"/><Relationship Id="rId176" Type="http://schemas.openxmlformats.org/officeDocument/2006/relationships/customXml" Target="../ink/ink7198.xml"/><Relationship Id="rId197" Type="http://schemas.openxmlformats.org/officeDocument/2006/relationships/image" Target="../media/image7070.png"/><Relationship Id="rId341" Type="http://schemas.openxmlformats.org/officeDocument/2006/relationships/image" Target="../media/image7141.png"/><Relationship Id="rId362" Type="http://schemas.openxmlformats.org/officeDocument/2006/relationships/customXml" Target="../ink/ink7291.xml"/><Relationship Id="rId383" Type="http://schemas.openxmlformats.org/officeDocument/2006/relationships/image" Target="../media/image7162.png"/><Relationship Id="rId201" Type="http://schemas.openxmlformats.org/officeDocument/2006/relationships/image" Target="../media/image7072.png"/><Relationship Id="rId222" Type="http://schemas.openxmlformats.org/officeDocument/2006/relationships/customXml" Target="../ink/ink7221.xml"/><Relationship Id="rId243" Type="http://schemas.openxmlformats.org/officeDocument/2006/relationships/image" Target="../media/image7092.png"/><Relationship Id="rId264" Type="http://schemas.openxmlformats.org/officeDocument/2006/relationships/customXml" Target="../ink/ink7242.xml"/><Relationship Id="rId285" Type="http://schemas.openxmlformats.org/officeDocument/2006/relationships/image" Target="../media/image7113.png"/><Relationship Id="rId17" Type="http://schemas.openxmlformats.org/officeDocument/2006/relationships/image" Target="../media/image6981.png"/><Relationship Id="rId38" Type="http://schemas.openxmlformats.org/officeDocument/2006/relationships/customXml" Target="../ink/ink7129.xml"/><Relationship Id="rId59" Type="http://schemas.openxmlformats.org/officeDocument/2006/relationships/image" Target="../media/image7001.png"/><Relationship Id="rId103" Type="http://schemas.openxmlformats.org/officeDocument/2006/relationships/image" Target="../media/image7023.png"/><Relationship Id="rId124" Type="http://schemas.openxmlformats.org/officeDocument/2006/relationships/customXml" Target="../ink/ink7172.xml"/><Relationship Id="rId310" Type="http://schemas.openxmlformats.org/officeDocument/2006/relationships/customXml" Target="../ink/ink7265.xml"/><Relationship Id="rId70" Type="http://schemas.openxmlformats.org/officeDocument/2006/relationships/customXml" Target="../ink/ink7145.xml"/><Relationship Id="rId91" Type="http://schemas.openxmlformats.org/officeDocument/2006/relationships/image" Target="../media/image7017.png"/><Relationship Id="rId145" Type="http://schemas.openxmlformats.org/officeDocument/2006/relationships/image" Target="../media/image7044.png"/><Relationship Id="rId166" Type="http://schemas.openxmlformats.org/officeDocument/2006/relationships/customXml" Target="../ink/ink7193.xml"/><Relationship Id="rId187" Type="http://schemas.openxmlformats.org/officeDocument/2006/relationships/image" Target="../media/image7065.png"/><Relationship Id="rId331" Type="http://schemas.openxmlformats.org/officeDocument/2006/relationships/image" Target="../media/image7136.png"/><Relationship Id="rId352" Type="http://schemas.openxmlformats.org/officeDocument/2006/relationships/customXml" Target="../ink/ink7286.xml"/><Relationship Id="rId373" Type="http://schemas.openxmlformats.org/officeDocument/2006/relationships/image" Target="../media/image7157.png"/><Relationship Id="rId394" Type="http://schemas.openxmlformats.org/officeDocument/2006/relationships/customXml" Target="../ink/ink7307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7216.xml"/><Relationship Id="rId233" Type="http://schemas.openxmlformats.org/officeDocument/2006/relationships/image" Target="../media/image7088.png"/><Relationship Id="rId254" Type="http://schemas.openxmlformats.org/officeDocument/2006/relationships/customXml" Target="../ink/ink7237.xml"/><Relationship Id="rId28" Type="http://schemas.openxmlformats.org/officeDocument/2006/relationships/customXml" Target="../ink/ink7124.xml"/><Relationship Id="rId49" Type="http://schemas.openxmlformats.org/officeDocument/2006/relationships/image" Target="../media/image6996.png"/><Relationship Id="rId114" Type="http://schemas.openxmlformats.org/officeDocument/2006/relationships/customXml" Target="../ink/ink7167.xml"/><Relationship Id="rId275" Type="http://schemas.openxmlformats.org/officeDocument/2006/relationships/image" Target="../media/image7108.png"/><Relationship Id="rId296" Type="http://schemas.openxmlformats.org/officeDocument/2006/relationships/customXml" Target="../ink/ink7258.xml"/><Relationship Id="rId300" Type="http://schemas.openxmlformats.org/officeDocument/2006/relationships/customXml" Target="../ink/ink7260.xml"/><Relationship Id="rId60" Type="http://schemas.openxmlformats.org/officeDocument/2006/relationships/customXml" Target="../ink/ink7140.xml"/><Relationship Id="rId81" Type="http://schemas.openxmlformats.org/officeDocument/2006/relationships/image" Target="../media/image7012.png"/><Relationship Id="rId135" Type="http://schemas.openxmlformats.org/officeDocument/2006/relationships/image" Target="../media/image7039.png"/><Relationship Id="rId156" Type="http://schemas.openxmlformats.org/officeDocument/2006/relationships/customXml" Target="../ink/ink7188.xml"/><Relationship Id="rId177" Type="http://schemas.openxmlformats.org/officeDocument/2006/relationships/image" Target="../media/image7060.png"/><Relationship Id="rId198" Type="http://schemas.openxmlformats.org/officeDocument/2006/relationships/customXml" Target="../ink/ink7209.xml"/><Relationship Id="rId321" Type="http://schemas.openxmlformats.org/officeDocument/2006/relationships/image" Target="../media/image7131.png"/><Relationship Id="rId342" Type="http://schemas.openxmlformats.org/officeDocument/2006/relationships/customXml" Target="../ink/ink7281.xml"/><Relationship Id="rId363" Type="http://schemas.openxmlformats.org/officeDocument/2006/relationships/image" Target="../media/image7152.png"/><Relationship Id="rId384" Type="http://schemas.openxmlformats.org/officeDocument/2006/relationships/customXml" Target="../ink/ink7302.xml"/><Relationship Id="rId202" Type="http://schemas.openxmlformats.org/officeDocument/2006/relationships/customXml" Target="../ink/ink7211.xml"/><Relationship Id="rId223" Type="http://schemas.openxmlformats.org/officeDocument/2006/relationships/image" Target="../media/image7083.png"/><Relationship Id="rId244" Type="http://schemas.openxmlformats.org/officeDocument/2006/relationships/customXml" Target="../ink/ink7232.xml"/><Relationship Id="rId18" Type="http://schemas.openxmlformats.org/officeDocument/2006/relationships/customXml" Target="../ink/ink7119.xml"/><Relationship Id="rId39" Type="http://schemas.openxmlformats.org/officeDocument/2006/relationships/image" Target="../media/image6991.png"/><Relationship Id="rId265" Type="http://schemas.openxmlformats.org/officeDocument/2006/relationships/image" Target="../media/image7103.png"/><Relationship Id="rId286" Type="http://schemas.openxmlformats.org/officeDocument/2006/relationships/customXml" Target="../ink/ink7253.xml"/><Relationship Id="rId50" Type="http://schemas.openxmlformats.org/officeDocument/2006/relationships/customXml" Target="../ink/ink7135.xml"/><Relationship Id="rId104" Type="http://schemas.openxmlformats.org/officeDocument/2006/relationships/customXml" Target="../ink/ink7162.xml"/><Relationship Id="rId125" Type="http://schemas.openxmlformats.org/officeDocument/2006/relationships/image" Target="../media/image7034.png"/><Relationship Id="rId146" Type="http://schemas.openxmlformats.org/officeDocument/2006/relationships/customXml" Target="../ink/ink7183.xml"/><Relationship Id="rId167" Type="http://schemas.openxmlformats.org/officeDocument/2006/relationships/image" Target="../media/image7055.png"/><Relationship Id="rId188" Type="http://schemas.openxmlformats.org/officeDocument/2006/relationships/customXml" Target="../ink/ink7204.xml"/><Relationship Id="rId311" Type="http://schemas.openxmlformats.org/officeDocument/2006/relationships/image" Target="../media/image7126.png"/><Relationship Id="rId332" Type="http://schemas.openxmlformats.org/officeDocument/2006/relationships/customXml" Target="../ink/ink7276.xml"/><Relationship Id="rId353" Type="http://schemas.openxmlformats.org/officeDocument/2006/relationships/image" Target="../media/image7147.png"/><Relationship Id="rId374" Type="http://schemas.openxmlformats.org/officeDocument/2006/relationships/customXml" Target="../ink/ink7297.xml"/><Relationship Id="rId395" Type="http://schemas.openxmlformats.org/officeDocument/2006/relationships/image" Target="../media/image7168.png"/><Relationship Id="rId71" Type="http://schemas.openxmlformats.org/officeDocument/2006/relationships/image" Target="../media/image7007.png"/><Relationship Id="rId92" Type="http://schemas.openxmlformats.org/officeDocument/2006/relationships/customXml" Target="../ink/ink7156.xml"/><Relationship Id="rId213" Type="http://schemas.openxmlformats.org/officeDocument/2006/relationships/image" Target="../media/image7078.png"/><Relationship Id="rId234" Type="http://schemas.openxmlformats.org/officeDocument/2006/relationships/customXml" Target="../ink/ink7227.xml"/><Relationship Id="rId2" Type="http://schemas.openxmlformats.org/officeDocument/2006/relationships/customXml" Target="../ink/ink7111.xml"/><Relationship Id="rId29" Type="http://schemas.openxmlformats.org/officeDocument/2006/relationships/image" Target="../media/image6986.png"/><Relationship Id="rId255" Type="http://schemas.openxmlformats.org/officeDocument/2006/relationships/image" Target="../media/image7098.png"/><Relationship Id="rId276" Type="http://schemas.openxmlformats.org/officeDocument/2006/relationships/customXml" Target="../ink/ink7248.xml"/><Relationship Id="rId297" Type="http://schemas.openxmlformats.org/officeDocument/2006/relationships/image" Target="../media/image7119.png"/><Relationship Id="rId40" Type="http://schemas.openxmlformats.org/officeDocument/2006/relationships/customXml" Target="../ink/ink7130.xml"/><Relationship Id="rId115" Type="http://schemas.openxmlformats.org/officeDocument/2006/relationships/image" Target="../media/image7029.png"/><Relationship Id="rId136" Type="http://schemas.openxmlformats.org/officeDocument/2006/relationships/customXml" Target="../ink/ink7178.xml"/><Relationship Id="rId157" Type="http://schemas.openxmlformats.org/officeDocument/2006/relationships/image" Target="../media/image7050.png"/><Relationship Id="rId178" Type="http://schemas.openxmlformats.org/officeDocument/2006/relationships/customXml" Target="../ink/ink7199.xml"/><Relationship Id="rId301" Type="http://schemas.openxmlformats.org/officeDocument/2006/relationships/image" Target="../media/image7121.png"/><Relationship Id="rId322" Type="http://schemas.openxmlformats.org/officeDocument/2006/relationships/customXml" Target="../ink/ink7271.xml"/><Relationship Id="rId343" Type="http://schemas.openxmlformats.org/officeDocument/2006/relationships/image" Target="../media/image7142.png"/><Relationship Id="rId364" Type="http://schemas.openxmlformats.org/officeDocument/2006/relationships/customXml" Target="../ink/ink7292.xml"/><Relationship Id="rId61" Type="http://schemas.openxmlformats.org/officeDocument/2006/relationships/image" Target="../media/image7002.png"/><Relationship Id="rId82" Type="http://schemas.openxmlformats.org/officeDocument/2006/relationships/customXml" Target="../ink/ink7151.xml"/><Relationship Id="rId199" Type="http://schemas.openxmlformats.org/officeDocument/2006/relationships/image" Target="../media/image7071.png"/><Relationship Id="rId203" Type="http://schemas.openxmlformats.org/officeDocument/2006/relationships/image" Target="../media/image7073.png"/><Relationship Id="rId385" Type="http://schemas.openxmlformats.org/officeDocument/2006/relationships/image" Target="../media/image7163.png"/><Relationship Id="rId19" Type="http://schemas.openxmlformats.org/officeDocument/2006/relationships/image" Target="../media/image6982.png"/><Relationship Id="rId224" Type="http://schemas.openxmlformats.org/officeDocument/2006/relationships/customXml" Target="../ink/ink7222.xml"/><Relationship Id="rId245" Type="http://schemas.openxmlformats.org/officeDocument/2006/relationships/image" Target="../media/image7093.png"/><Relationship Id="rId266" Type="http://schemas.openxmlformats.org/officeDocument/2006/relationships/customXml" Target="../ink/ink7243.xml"/><Relationship Id="rId287" Type="http://schemas.openxmlformats.org/officeDocument/2006/relationships/image" Target="../media/image7114.png"/><Relationship Id="rId30" Type="http://schemas.openxmlformats.org/officeDocument/2006/relationships/customXml" Target="../ink/ink7125.xml"/><Relationship Id="rId105" Type="http://schemas.openxmlformats.org/officeDocument/2006/relationships/image" Target="../media/image7024.png"/><Relationship Id="rId126" Type="http://schemas.openxmlformats.org/officeDocument/2006/relationships/customXml" Target="../ink/ink7173.xml"/><Relationship Id="rId147" Type="http://schemas.openxmlformats.org/officeDocument/2006/relationships/image" Target="../media/image7045.png"/><Relationship Id="rId168" Type="http://schemas.openxmlformats.org/officeDocument/2006/relationships/customXml" Target="../ink/ink7194.xml"/><Relationship Id="rId312" Type="http://schemas.openxmlformats.org/officeDocument/2006/relationships/customXml" Target="../ink/ink7266.xml"/><Relationship Id="rId333" Type="http://schemas.openxmlformats.org/officeDocument/2006/relationships/image" Target="../media/image7137.png"/><Relationship Id="rId354" Type="http://schemas.openxmlformats.org/officeDocument/2006/relationships/customXml" Target="../ink/ink7287.xml"/><Relationship Id="rId51" Type="http://schemas.openxmlformats.org/officeDocument/2006/relationships/image" Target="../media/image6997.png"/><Relationship Id="rId72" Type="http://schemas.openxmlformats.org/officeDocument/2006/relationships/customXml" Target="../ink/ink7146.xml"/><Relationship Id="rId93" Type="http://schemas.openxmlformats.org/officeDocument/2006/relationships/image" Target="../media/image7018.png"/><Relationship Id="rId189" Type="http://schemas.openxmlformats.org/officeDocument/2006/relationships/image" Target="../media/image7066.png"/><Relationship Id="rId375" Type="http://schemas.openxmlformats.org/officeDocument/2006/relationships/image" Target="../media/image7158.png"/><Relationship Id="rId396" Type="http://schemas.openxmlformats.org/officeDocument/2006/relationships/customXml" Target="../ink/ink7308.xml"/><Relationship Id="rId3" Type="http://schemas.openxmlformats.org/officeDocument/2006/relationships/image" Target="../media/image6974.png"/><Relationship Id="rId214" Type="http://schemas.openxmlformats.org/officeDocument/2006/relationships/customXml" Target="../ink/ink7217.xml"/><Relationship Id="rId235" Type="http://schemas.openxmlformats.org/officeDocument/2006/relationships/image" Target="../media/image7089.png"/><Relationship Id="rId256" Type="http://schemas.openxmlformats.org/officeDocument/2006/relationships/customXml" Target="../ink/ink7238.xml"/><Relationship Id="rId277" Type="http://schemas.openxmlformats.org/officeDocument/2006/relationships/image" Target="../media/image7109.png"/><Relationship Id="rId298" Type="http://schemas.openxmlformats.org/officeDocument/2006/relationships/customXml" Target="../ink/ink7259.xml"/><Relationship Id="rId400" Type="http://schemas.openxmlformats.org/officeDocument/2006/relationships/customXml" Target="../ink/ink7310.xml"/><Relationship Id="rId116" Type="http://schemas.openxmlformats.org/officeDocument/2006/relationships/customXml" Target="../ink/ink7168.xml"/><Relationship Id="rId137" Type="http://schemas.openxmlformats.org/officeDocument/2006/relationships/image" Target="../media/image7040.png"/><Relationship Id="rId158" Type="http://schemas.openxmlformats.org/officeDocument/2006/relationships/customXml" Target="../ink/ink7189.xml"/><Relationship Id="rId302" Type="http://schemas.openxmlformats.org/officeDocument/2006/relationships/customXml" Target="../ink/ink7261.xml"/><Relationship Id="rId323" Type="http://schemas.openxmlformats.org/officeDocument/2006/relationships/image" Target="../media/image7132.png"/><Relationship Id="rId344" Type="http://schemas.openxmlformats.org/officeDocument/2006/relationships/customXml" Target="../ink/ink7282.xml"/><Relationship Id="rId20" Type="http://schemas.openxmlformats.org/officeDocument/2006/relationships/customXml" Target="../ink/ink7120.xml"/><Relationship Id="rId41" Type="http://schemas.openxmlformats.org/officeDocument/2006/relationships/image" Target="../media/image6992.png"/><Relationship Id="rId62" Type="http://schemas.openxmlformats.org/officeDocument/2006/relationships/customXml" Target="../ink/ink7141.xml"/><Relationship Id="rId83" Type="http://schemas.openxmlformats.org/officeDocument/2006/relationships/image" Target="../media/image7013.png"/><Relationship Id="rId179" Type="http://schemas.openxmlformats.org/officeDocument/2006/relationships/image" Target="../media/image7061.png"/><Relationship Id="rId365" Type="http://schemas.openxmlformats.org/officeDocument/2006/relationships/image" Target="../media/image7153.png"/><Relationship Id="rId386" Type="http://schemas.openxmlformats.org/officeDocument/2006/relationships/customXml" Target="../ink/ink7303.xml"/><Relationship Id="rId190" Type="http://schemas.openxmlformats.org/officeDocument/2006/relationships/customXml" Target="../ink/ink7205.xml"/><Relationship Id="rId204" Type="http://schemas.openxmlformats.org/officeDocument/2006/relationships/customXml" Target="../ink/ink7212.xml"/><Relationship Id="rId225" Type="http://schemas.openxmlformats.org/officeDocument/2006/relationships/image" Target="../media/image7084.png"/><Relationship Id="rId246" Type="http://schemas.openxmlformats.org/officeDocument/2006/relationships/customXml" Target="../ink/ink7233.xml"/><Relationship Id="rId267" Type="http://schemas.openxmlformats.org/officeDocument/2006/relationships/image" Target="../media/image7104.png"/><Relationship Id="rId288" Type="http://schemas.openxmlformats.org/officeDocument/2006/relationships/customXml" Target="../ink/ink7254.xml"/><Relationship Id="rId106" Type="http://schemas.openxmlformats.org/officeDocument/2006/relationships/customXml" Target="../ink/ink7163.xml"/><Relationship Id="rId127" Type="http://schemas.openxmlformats.org/officeDocument/2006/relationships/image" Target="../media/image7035.png"/><Relationship Id="rId313" Type="http://schemas.openxmlformats.org/officeDocument/2006/relationships/image" Target="../media/image7127.png"/><Relationship Id="rId10" Type="http://schemas.openxmlformats.org/officeDocument/2006/relationships/customXml" Target="../ink/ink7115.xml"/><Relationship Id="rId31" Type="http://schemas.openxmlformats.org/officeDocument/2006/relationships/image" Target="../media/image6987.png"/><Relationship Id="rId52" Type="http://schemas.openxmlformats.org/officeDocument/2006/relationships/customXml" Target="../ink/ink7136.xml"/><Relationship Id="rId73" Type="http://schemas.openxmlformats.org/officeDocument/2006/relationships/image" Target="../media/image7008.png"/><Relationship Id="rId94" Type="http://schemas.openxmlformats.org/officeDocument/2006/relationships/customXml" Target="../ink/ink7157.xml"/><Relationship Id="rId148" Type="http://schemas.openxmlformats.org/officeDocument/2006/relationships/customXml" Target="../ink/ink7184.xml"/><Relationship Id="rId169" Type="http://schemas.openxmlformats.org/officeDocument/2006/relationships/image" Target="../media/image7056.png"/><Relationship Id="rId334" Type="http://schemas.openxmlformats.org/officeDocument/2006/relationships/customXml" Target="../ink/ink7277.xml"/><Relationship Id="rId355" Type="http://schemas.openxmlformats.org/officeDocument/2006/relationships/image" Target="../media/image7148.png"/><Relationship Id="rId376" Type="http://schemas.openxmlformats.org/officeDocument/2006/relationships/customXml" Target="../ink/ink7298.xml"/><Relationship Id="rId397" Type="http://schemas.openxmlformats.org/officeDocument/2006/relationships/image" Target="../media/image7169.png"/><Relationship Id="rId4" Type="http://schemas.openxmlformats.org/officeDocument/2006/relationships/customXml" Target="../ink/ink7112.xml"/><Relationship Id="rId180" Type="http://schemas.openxmlformats.org/officeDocument/2006/relationships/customXml" Target="../ink/ink7200.xml"/><Relationship Id="rId215" Type="http://schemas.openxmlformats.org/officeDocument/2006/relationships/image" Target="../media/image7079.png"/><Relationship Id="rId236" Type="http://schemas.openxmlformats.org/officeDocument/2006/relationships/customXml" Target="../ink/ink7228.xml"/><Relationship Id="rId257" Type="http://schemas.openxmlformats.org/officeDocument/2006/relationships/image" Target="../media/image7099.png"/><Relationship Id="rId278" Type="http://schemas.openxmlformats.org/officeDocument/2006/relationships/customXml" Target="../ink/ink7249.xml"/><Relationship Id="rId401" Type="http://schemas.openxmlformats.org/officeDocument/2006/relationships/image" Target="../media/image7171.png"/><Relationship Id="rId303" Type="http://schemas.openxmlformats.org/officeDocument/2006/relationships/image" Target="../media/image7122.png"/><Relationship Id="rId42" Type="http://schemas.openxmlformats.org/officeDocument/2006/relationships/customXml" Target="../ink/ink7131.xml"/><Relationship Id="rId84" Type="http://schemas.openxmlformats.org/officeDocument/2006/relationships/customXml" Target="../ink/ink7152.xml"/><Relationship Id="rId138" Type="http://schemas.openxmlformats.org/officeDocument/2006/relationships/customXml" Target="../ink/ink7179.xml"/><Relationship Id="rId345" Type="http://schemas.openxmlformats.org/officeDocument/2006/relationships/image" Target="../media/image7143.png"/><Relationship Id="rId387" Type="http://schemas.openxmlformats.org/officeDocument/2006/relationships/image" Target="../media/image7164.png"/><Relationship Id="rId191" Type="http://schemas.openxmlformats.org/officeDocument/2006/relationships/image" Target="../media/image7067.png"/><Relationship Id="rId205" Type="http://schemas.openxmlformats.org/officeDocument/2006/relationships/image" Target="../media/image7074.png"/><Relationship Id="rId247" Type="http://schemas.openxmlformats.org/officeDocument/2006/relationships/image" Target="../media/image7094.png"/><Relationship Id="rId107" Type="http://schemas.openxmlformats.org/officeDocument/2006/relationships/image" Target="../media/image7025.png"/><Relationship Id="rId289" Type="http://schemas.openxmlformats.org/officeDocument/2006/relationships/image" Target="../media/image7115.png"/><Relationship Id="rId11" Type="http://schemas.openxmlformats.org/officeDocument/2006/relationships/image" Target="../media/image6978.png"/><Relationship Id="rId53" Type="http://schemas.openxmlformats.org/officeDocument/2006/relationships/image" Target="../media/image6998.png"/><Relationship Id="rId149" Type="http://schemas.openxmlformats.org/officeDocument/2006/relationships/image" Target="../media/image7046.png"/><Relationship Id="rId314" Type="http://schemas.openxmlformats.org/officeDocument/2006/relationships/customXml" Target="../ink/ink7267.xml"/><Relationship Id="rId356" Type="http://schemas.openxmlformats.org/officeDocument/2006/relationships/customXml" Target="../ink/ink7288.xml"/><Relationship Id="rId398" Type="http://schemas.openxmlformats.org/officeDocument/2006/relationships/customXml" Target="../ink/ink7309.xml"/><Relationship Id="rId95" Type="http://schemas.openxmlformats.org/officeDocument/2006/relationships/image" Target="../media/image7019.png"/><Relationship Id="rId160" Type="http://schemas.openxmlformats.org/officeDocument/2006/relationships/customXml" Target="../ink/ink7190.xml"/><Relationship Id="rId216" Type="http://schemas.openxmlformats.org/officeDocument/2006/relationships/customXml" Target="../ink/ink7218.xml"/><Relationship Id="rId258" Type="http://schemas.openxmlformats.org/officeDocument/2006/relationships/customXml" Target="../ink/ink7239.xml"/><Relationship Id="rId22" Type="http://schemas.openxmlformats.org/officeDocument/2006/relationships/customXml" Target="../ink/ink7121.xml"/><Relationship Id="rId64" Type="http://schemas.openxmlformats.org/officeDocument/2006/relationships/customXml" Target="../ink/ink7142.xml"/><Relationship Id="rId118" Type="http://schemas.openxmlformats.org/officeDocument/2006/relationships/customXml" Target="../ink/ink7169.xml"/><Relationship Id="rId325" Type="http://schemas.openxmlformats.org/officeDocument/2006/relationships/image" Target="../media/image7133.png"/><Relationship Id="rId367" Type="http://schemas.openxmlformats.org/officeDocument/2006/relationships/image" Target="../media/image7154.png"/><Relationship Id="rId171" Type="http://schemas.openxmlformats.org/officeDocument/2006/relationships/image" Target="../media/image7057.png"/><Relationship Id="rId227" Type="http://schemas.openxmlformats.org/officeDocument/2006/relationships/image" Target="../media/image7085.png"/><Relationship Id="rId269" Type="http://schemas.openxmlformats.org/officeDocument/2006/relationships/image" Target="../media/image7105.png"/><Relationship Id="rId33" Type="http://schemas.openxmlformats.org/officeDocument/2006/relationships/image" Target="../media/image6988.png"/><Relationship Id="rId129" Type="http://schemas.openxmlformats.org/officeDocument/2006/relationships/image" Target="../media/image7036.png"/><Relationship Id="rId280" Type="http://schemas.openxmlformats.org/officeDocument/2006/relationships/customXml" Target="../ink/ink7250.xml"/><Relationship Id="rId336" Type="http://schemas.openxmlformats.org/officeDocument/2006/relationships/customXml" Target="../ink/ink7278.xml"/><Relationship Id="rId75" Type="http://schemas.openxmlformats.org/officeDocument/2006/relationships/image" Target="../media/image7009.png"/><Relationship Id="rId140" Type="http://schemas.openxmlformats.org/officeDocument/2006/relationships/customXml" Target="../ink/ink7180.xml"/><Relationship Id="rId182" Type="http://schemas.openxmlformats.org/officeDocument/2006/relationships/customXml" Target="../ink/ink7201.xml"/><Relationship Id="rId378" Type="http://schemas.openxmlformats.org/officeDocument/2006/relationships/customXml" Target="../ink/ink7299.xml"/><Relationship Id="rId403" Type="http://schemas.openxmlformats.org/officeDocument/2006/relationships/image" Target="../media/image7172.png"/><Relationship Id="rId6" Type="http://schemas.openxmlformats.org/officeDocument/2006/relationships/customXml" Target="../ink/ink7113.xml"/><Relationship Id="rId238" Type="http://schemas.openxmlformats.org/officeDocument/2006/relationships/customXml" Target="../ink/ink7229.xml"/><Relationship Id="rId291" Type="http://schemas.openxmlformats.org/officeDocument/2006/relationships/image" Target="../media/image7116.png"/><Relationship Id="rId305" Type="http://schemas.openxmlformats.org/officeDocument/2006/relationships/image" Target="../media/image7123.png"/><Relationship Id="rId347" Type="http://schemas.openxmlformats.org/officeDocument/2006/relationships/image" Target="../media/image7144.png"/><Relationship Id="rId44" Type="http://schemas.openxmlformats.org/officeDocument/2006/relationships/customXml" Target="../ink/ink7132.xml"/><Relationship Id="rId86" Type="http://schemas.openxmlformats.org/officeDocument/2006/relationships/customXml" Target="../ink/ink7153.xml"/><Relationship Id="rId151" Type="http://schemas.openxmlformats.org/officeDocument/2006/relationships/image" Target="../media/image7047.png"/><Relationship Id="rId389" Type="http://schemas.openxmlformats.org/officeDocument/2006/relationships/image" Target="../media/image7165.png"/><Relationship Id="rId193" Type="http://schemas.openxmlformats.org/officeDocument/2006/relationships/image" Target="../media/image7068.png"/><Relationship Id="rId207" Type="http://schemas.openxmlformats.org/officeDocument/2006/relationships/image" Target="../media/image7075.png"/><Relationship Id="rId249" Type="http://schemas.openxmlformats.org/officeDocument/2006/relationships/image" Target="../media/image7095.png"/><Relationship Id="rId13" Type="http://schemas.openxmlformats.org/officeDocument/2006/relationships/image" Target="../media/image6979.png"/><Relationship Id="rId109" Type="http://schemas.openxmlformats.org/officeDocument/2006/relationships/image" Target="../media/image7026.png"/><Relationship Id="rId260" Type="http://schemas.openxmlformats.org/officeDocument/2006/relationships/customXml" Target="../ink/ink7240.xml"/><Relationship Id="rId316" Type="http://schemas.openxmlformats.org/officeDocument/2006/relationships/customXml" Target="../ink/ink7268.xml"/><Relationship Id="rId55" Type="http://schemas.openxmlformats.org/officeDocument/2006/relationships/image" Target="../media/image6999.png"/><Relationship Id="rId97" Type="http://schemas.openxmlformats.org/officeDocument/2006/relationships/image" Target="../media/image7020.png"/><Relationship Id="rId120" Type="http://schemas.openxmlformats.org/officeDocument/2006/relationships/customXml" Target="../ink/ink7170.xml"/><Relationship Id="rId358" Type="http://schemas.openxmlformats.org/officeDocument/2006/relationships/customXml" Target="../ink/ink7289.xml"/><Relationship Id="rId162" Type="http://schemas.openxmlformats.org/officeDocument/2006/relationships/customXml" Target="../ink/ink7191.xml"/><Relationship Id="rId218" Type="http://schemas.openxmlformats.org/officeDocument/2006/relationships/customXml" Target="../ink/ink7219.xml"/><Relationship Id="rId271" Type="http://schemas.openxmlformats.org/officeDocument/2006/relationships/image" Target="../media/image7106.png"/><Relationship Id="rId24" Type="http://schemas.openxmlformats.org/officeDocument/2006/relationships/customXml" Target="../ink/ink7122.xml"/><Relationship Id="rId66" Type="http://schemas.openxmlformats.org/officeDocument/2006/relationships/customXml" Target="../ink/ink7143.xml"/><Relationship Id="rId131" Type="http://schemas.openxmlformats.org/officeDocument/2006/relationships/image" Target="../media/image7037.png"/><Relationship Id="rId327" Type="http://schemas.openxmlformats.org/officeDocument/2006/relationships/image" Target="../media/image7134.png"/><Relationship Id="rId369" Type="http://schemas.openxmlformats.org/officeDocument/2006/relationships/image" Target="../media/image7155.png"/><Relationship Id="rId173" Type="http://schemas.openxmlformats.org/officeDocument/2006/relationships/image" Target="../media/image7058.png"/><Relationship Id="rId229" Type="http://schemas.openxmlformats.org/officeDocument/2006/relationships/image" Target="../media/image7086.png"/><Relationship Id="rId380" Type="http://schemas.openxmlformats.org/officeDocument/2006/relationships/customXml" Target="../ink/ink7300.xml"/><Relationship Id="rId240" Type="http://schemas.openxmlformats.org/officeDocument/2006/relationships/customXml" Target="../ink/ink7230.xml"/><Relationship Id="rId35" Type="http://schemas.openxmlformats.org/officeDocument/2006/relationships/image" Target="../media/image6989.png"/><Relationship Id="rId77" Type="http://schemas.openxmlformats.org/officeDocument/2006/relationships/image" Target="../media/image7010.png"/><Relationship Id="rId100" Type="http://schemas.openxmlformats.org/officeDocument/2006/relationships/customXml" Target="../ink/ink7160.xml"/><Relationship Id="rId282" Type="http://schemas.openxmlformats.org/officeDocument/2006/relationships/customXml" Target="../ink/ink7251.xml"/><Relationship Id="rId338" Type="http://schemas.openxmlformats.org/officeDocument/2006/relationships/customXml" Target="../ink/ink7279.xml"/><Relationship Id="rId8" Type="http://schemas.openxmlformats.org/officeDocument/2006/relationships/customXml" Target="../ink/ink7114.xml"/><Relationship Id="rId142" Type="http://schemas.openxmlformats.org/officeDocument/2006/relationships/customXml" Target="../ink/ink7181.xml"/><Relationship Id="rId184" Type="http://schemas.openxmlformats.org/officeDocument/2006/relationships/customXml" Target="../ink/ink7202.xml"/><Relationship Id="rId391" Type="http://schemas.openxmlformats.org/officeDocument/2006/relationships/image" Target="../media/image7166.png"/><Relationship Id="rId405" Type="http://schemas.openxmlformats.org/officeDocument/2006/relationships/image" Target="../media/image7173.png"/><Relationship Id="rId251" Type="http://schemas.openxmlformats.org/officeDocument/2006/relationships/image" Target="../media/image7096.png"/><Relationship Id="rId46" Type="http://schemas.openxmlformats.org/officeDocument/2006/relationships/customXml" Target="../ink/ink7133.xml"/><Relationship Id="rId293" Type="http://schemas.openxmlformats.org/officeDocument/2006/relationships/image" Target="../media/image7117.png"/><Relationship Id="rId307" Type="http://schemas.openxmlformats.org/officeDocument/2006/relationships/image" Target="../media/image7124.png"/><Relationship Id="rId349" Type="http://schemas.openxmlformats.org/officeDocument/2006/relationships/image" Target="../media/image7145.png"/><Relationship Id="rId88" Type="http://schemas.openxmlformats.org/officeDocument/2006/relationships/customXml" Target="../ink/ink7154.xml"/><Relationship Id="rId111" Type="http://schemas.openxmlformats.org/officeDocument/2006/relationships/image" Target="../media/image7027.png"/><Relationship Id="rId153" Type="http://schemas.openxmlformats.org/officeDocument/2006/relationships/image" Target="../media/image7048.png"/><Relationship Id="rId195" Type="http://schemas.openxmlformats.org/officeDocument/2006/relationships/image" Target="../media/image7069.png"/><Relationship Id="rId209" Type="http://schemas.openxmlformats.org/officeDocument/2006/relationships/image" Target="../media/image7076.png"/><Relationship Id="rId360" Type="http://schemas.openxmlformats.org/officeDocument/2006/relationships/customXml" Target="../ink/ink7290.xml"/><Relationship Id="rId220" Type="http://schemas.openxmlformats.org/officeDocument/2006/relationships/customXml" Target="../ink/ink7220.xml"/><Relationship Id="rId15" Type="http://schemas.openxmlformats.org/officeDocument/2006/relationships/image" Target="../media/image6980.png"/><Relationship Id="rId57" Type="http://schemas.openxmlformats.org/officeDocument/2006/relationships/image" Target="../media/image7000.png"/><Relationship Id="rId262" Type="http://schemas.openxmlformats.org/officeDocument/2006/relationships/customXml" Target="../ink/ink7241.xml"/><Relationship Id="rId318" Type="http://schemas.openxmlformats.org/officeDocument/2006/relationships/customXml" Target="../ink/ink7269.xml"/><Relationship Id="rId99" Type="http://schemas.openxmlformats.org/officeDocument/2006/relationships/image" Target="../media/image7021.png"/><Relationship Id="rId122" Type="http://schemas.openxmlformats.org/officeDocument/2006/relationships/customXml" Target="../ink/ink7171.xml"/><Relationship Id="rId164" Type="http://schemas.openxmlformats.org/officeDocument/2006/relationships/customXml" Target="../ink/ink7192.xml"/><Relationship Id="rId371" Type="http://schemas.openxmlformats.org/officeDocument/2006/relationships/image" Target="../media/image7156.png"/><Relationship Id="rId26" Type="http://schemas.openxmlformats.org/officeDocument/2006/relationships/customXml" Target="../ink/ink7123.xml"/><Relationship Id="rId231" Type="http://schemas.openxmlformats.org/officeDocument/2006/relationships/image" Target="../media/image7087.png"/><Relationship Id="rId273" Type="http://schemas.openxmlformats.org/officeDocument/2006/relationships/image" Target="../media/image7107.png"/><Relationship Id="rId329" Type="http://schemas.openxmlformats.org/officeDocument/2006/relationships/image" Target="../media/image7135.png"/><Relationship Id="rId68" Type="http://schemas.openxmlformats.org/officeDocument/2006/relationships/customXml" Target="../ink/ink7144.xml"/><Relationship Id="rId133" Type="http://schemas.openxmlformats.org/officeDocument/2006/relationships/image" Target="../media/image7038.png"/><Relationship Id="rId175" Type="http://schemas.openxmlformats.org/officeDocument/2006/relationships/image" Target="../media/image7059.png"/><Relationship Id="rId340" Type="http://schemas.openxmlformats.org/officeDocument/2006/relationships/customXml" Target="../ink/ink7280.xml"/><Relationship Id="rId200" Type="http://schemas.openxmlformats.org/officeDocument/2006/relationships/customXml" Target="../ink/ink7210.xml"/><Relationship Id="rId382" Type="http://schemas.openxmlformats.org/officeDocument/2006/relationships/customXml" Target="../ink/ink7301.xml"/><Relationship Id="rId242" Type="http://schemas.openxmlformats.org/officeDocument/2006/relationships/customXml" Target="../ink/ink7231.xml"/><Relationship Id="rId284" Type="http://schemas.openxmlformats.org/officeDocument/2006/relationships/customXml" Target="../ink/ink7252.xml"/><Relationship Id="rId37" Type="http://schemas.openxmlformats.org/officeDocument/2006/relationships/image" Target="../media/image6990.png"/><Relationship Id="rId79" Type="http://schemas.openxmlformats.org/officeDocument/2006/relationships/image" Target="../media/image7011.png"/><Relationship Id="rId102" Type="http://schemas.openxmlformats.org/officeDocument/2006/relationships/customXml" Target="../ink/ink7161.xml"/><Relationship Id="rId144" Type="http://schemas.openxmlformats.org/officeDocument/2006/relationships/customXml" Target="../ink/ink7182.xml"/><Relationship Id="rId90" Type="http://schemas.openxmlformats.org/officeDocument/2006/relationships/customXml" Target="../ink/ink7155.xml"/><Relationship Id="rId186" Type="http://schemas.openxmlformats.org/officeDocument/2006/relationships/customXml" Target="../ink/ink7203.xml"/><Relationship Id="rId351" Type="http://schemas.openxmlformats.org/officeDocument/2006/relationships/image" Target="../media/image7146.png"/><Relationship Id="rId393" Type="http://schemas.openxmlformats.org/officeDocument/2006/relationships/image" Target="../media/image7167.png"/></Relationships>
</file>

<file path=ppt/slides/_rels/slide3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230.png"/><Relationship Id="rId299" Type="http://schemas.openxmlformats.org/officeDocument/2006/relationships/image" Target="../media/image7320.png"/><Relationship Id="rId21" Type="http://schemas.openxmlformats.org/officeDocument/2006/relationships/image" Target="../media/image7183.png"/><Relationship Id="rId63" Type="http://schemas.openxmlformats.org/officeDocument/2006/relationships/image" Target="../media/image7204.png"/><Relationship Id="rId159" Type="http://schemas.openxmlformats.org/officeDocument/2006/relationships/image" Target="../media/image7251.png"/><Relationship Id="rId324" Type="http://schemas.openxmlformats.org/officeDocument/2006/relationships/customXml" Target="../ink/ink7474.xml"/><Relationship Id="rId366" Type="http://schemas.openxmlformats.org/officeDocument/2006/relationships/image" Target="../media/image7353.png"/><Relationship Id="rId170" Type="http://schemas.openxmlformats.org/officeDocument/2006/relationships/customXml" Target="../ink/ink7397.xml"/><Relationship Id="rId226" Type="http://schemas.openxmlformats.org/officeDocument/2006/relationships/customXml" Target="../ink/ink7425.xml"/><Relationship Id="rId268" Type="http://schemas.openxmlformats.org/officeDocument/2006/relationships/customXml" Target="../ink/ink7446.xml"/><Relationship Id="rId32" Type="http://schemas.openxmlformats.org/officeDocument/2006/relationships/customXml" Target="../ink/ink7328.xml"/><Relationship Id="rId74" Type="http://schemas.openxmlformats.org/officeDocument/2006/relationships/customXml" Target="../ink/ink7349.xml"/><Relationship Id="rId128" Type="http://schemas.openxmlformats.org/officeDocument/2006/relationships/customXml" Target="../ink/ink7376.xml"/><Relationship Id="rId335" Type="http://schemas.openxmlformats.org/officeDocument/2006/relationships/image" Target="../media/image7338.png"/><Relationship Id="rId377" Type="http://schemas.openxmlformats.org/officeDocument/2006/relationships/customXml" Target="../ink/ink7501.xml"/><Relationship Id="rId5" Type="http://schemas.openxmlformats.org/officeDocument/2006/relationships/image" Target="../media/image7175.png"/><Relationship Id="rId181" Type="http://schemas.openxmlformats.org/officeDocument/2006/relationships/image" Target="../media/image7262.png"/><Relationship Id="rId237" Type="http://schemas.openxmlformats.org/officeDocument/2006/relationships/image" Target="../media/image7290.png"/><Relationship Id="rId402" Type="http://schemas.openxmlformats.org/officeDocument/2006/relationships/image" Target="../media/image7371.png"/><Relationship Id="rId279" Type="http://schemas.openxmlformats.org/officeDocument/2006/relationships/image" Target="../media/image7310.png"/><Relationship Id="rId43" Type="http://schemas.openxmlformats.org/officeDocument/2006/relationships/image" Target="../media/image7194.png"/><Relationship Id="rId139" Type="http://schemas.openxmlformats.org/officeDocument/2006/relationships/image" Target="../media/image7241.png"/><Relationship Id="rId290" Type="http://schemas.openxmlformats.org/officeDocument/2006/relationships/customXml" Target="../ink/ink7457.xml"/><Relationship Id="rId304" Type="http://schemas.openxmlformats.org/officeDocument/2006/relationships/customXml" Target="../ink/ink7464.xml"/><Relationship Id="rId346" Type="http://schemas.openxmlformats.org/officeDocument/2006/relationships/customXml" Target="../ink/ink7485.xml"/><Relationship Id="rId388" Type="http://schemas.openxmlformats.org/officeDocument/2006/relationships/image" Target="../media/image7364.png"/><Relationship Id="rId85" Type="http://schemas.openxmlformats.org/officeDocument/2006/relationships/image" Target="../media/image7214.png"/><Relationship Id="rId150" Type="http://schemas.openxmlformats.org/officeDocument/2006/relationships/customXml" Target="../ink/ink7387.xml"/><Relationship Id="rId192" Type="http://schemas.openxmlformats.org/officeDocument/2006/relationships/customXml" Target="../ink/ink7408.xml"/><Relationship Id="rId206" Type="http://schemas.openxmlformats.org/officeDocument/2006/relationships/customXml" Target="../ink/ink7415.xml"/><Relationship Id="rId413" Type="http://schemas.openxmlformats.org/officeDocument/2006/relationships/customXml" Target="../ink/ink7519.xml"/><Relationship Id="rId248" Type="http://schemas.openxmlformats.org/officeDocument/2006/relationships/customXml" Target="../ink/ink7436.xml"/><Relationship Id="rId12" Type="http://schemas.openxmlformats.org/officeDocument/2006/relationships/customXml" Target="../ink/ink7318.xml"/><Relationship Id="rId108" Type="http://schemas.openxmlformats.org/officeDocument/2006/relationships/customXml" Target="../ink/ink7366.xml"/><Relationship Id="rId315" Type="http://schemas.openxmlformats.org/officeDocument/2006/relationships/image" Target="../media/image7328.png"/><Relationship Id="rId357" Type="http://schemas.openxmlformats.org/officeDocument/2006/relationships/image" Target="../media/image7349.png"/><Relationship Id="rId54" Type="http://schemas.openxmlformats.org/officeDocument/2006/relationships/customXml" Target="../ink/ink7339.xml"/><Relationship Id="rId96" Type="http://schemas.openxmlformats.org/officeDocument/2006/relationships/customXml" Target="../ink/ink7360.xml"/><Relationship Id="rId161" Type="http://schemas.openxmlformats.org/officeDocument/2006/relationships/image" Target="../media/image7252.png"/><Relationship Id="rId217" Type="http://schemas.openxmlformats.org/officeDocument/2006/relationships/image" Target="../media/image7280.png"/><Relationship Id="rId399" Type="http://schemas.openxmlformats.org/officeDocument/2006/relationships/customXml" Target="../ink/ink7512.xml"/><Relationship Id="rId259" Type="http://schemas.openxmlformats.org/officeDocument/2006/relationships/image" Target="../media/image7300.png"/><Relationship Id="rId23" Type="http://schemas.openxmlformats.org/officeDocument/2006/relationships/image" Target="../media/image7184.png"/><Relationship Id="rId119" Type="http://schemas.openxmlformats.org/officeDocument/2006/relationships/image" Target="../media/image7231.png"/><Relationship Id="rId270" Type="http://schemas.openxmlformats.org/officeDocument/2006/relationships/customXml" Target="../ink/ink7447.xml"/><Relationship Id="rId326" Type="http://schemas.openxmlformats.org/officeDocument/2006/relationships/customXml" Target="../ink/ink7475.xml"/><Relationship Id="rId65" Type="http://schemas.openxmlformats.org/officeDocument/2006/relationships/image" Target="../media/image7205.png"/><Relationship Id="rId130" Type="http://schemas.openxmlformats.org/officeDocument/2006/relationships/customXml" Target="../ink/ink7377.xml"/><Relationship Id="rId368" Type="http://schemas.openxmlformats.org/officeDocument/2006/relationships/image" Target="../media/image7354.png"/><Relationship Id="rId172" Type="http://schemas.openxmlformats.org/officeDocument/2006/relationships/customXml" Target="../ink/ink7398.xml"/><Relationship Id="rId228" Type="http://schemas.openxmlformats.org/officeDocument/2006/relationships/customXml" Target="../ink/ink7426.xml"/><Relationship Id="rId281" Type="http://schemas.openxmlformats.org/officeDocument/2006/relationships/image" Target="../media/image7311.png"/><Relationship Id="rId337" Type="http://schemas.openxmlformats.org/officeDocument/2006/relationships/image" Target="../media/image7339.png"/><Relationship Id="rId34" Type="http://schemas.openxmlformats.org/officeDocument/2006/relationships/customXml" Target="../ink/ink7329.xml"/><Relationship Id="rId76" Type="http://schemas.openxmlformats.org/officeDocument/2006/relationships/customXml" Target="../ink/ink7350.xml"/><Relationship Id="rId141" Type="http://schemas.openxmlformats.org/officeDocument/2006/relationships/image" Target="../media/image7242.png"/><Relationship Id="rId379" Type="http://schemas.openxmlformats.org/officeDocument/2006/relationships/customXml" Target="../ink/ink7502.xml"/><Relationship Id="rId7" Type="http://schemas.openxmlformats.org/officeDocument/2006/relationships/image" Target="../media/image7176.png"/><Relationship Id="rId183" Type="http://schemas.openxmlformats.org/officeDocument/2006/relationships/image" Target="../media/image7263.png"/><Relationship Id="rId239" Type="http://schemas.openxmlformats.org/officeDocument/2006/relationships/image" Target="../media/image7291.png"/><Relationship Id="rId390" Type="http://schemas.openxmlformats.org/officeDocument/2006/relationships/image" Target="../media/image7365.png"/><Relationship Id="rId404" Type="http://schemas.openxmlformats.org/officeDocument/2006/relationships/image" Target="../media/image7372.png"/><Relationship Id="rId250" Type="http://schemas.openxmlformats.org/officeDocument/2006/relationships/customXml" Target="../ink/ink7437.xml"/><Relationship Id="rId292" Type="http://schemas.openxmlformats.org/officeDocument/2006/relationships/customXml" Target="../ink/ink7458.xml"/><Relationship Id="rId306" Type="http://schemas.openxmlformats.org/officeDocument/2006/relationships/customXml" Target="../ink/ink7465.xml"/><Relationship Id="rId45" Type="http://schemas.openxmlformats.org/officeDocument/2006/relationships/image" Target="../media/image7195.png"/><Relationship Id="rId87" Type="http://schemas.openxmlformats.org/officeDocument/2006/relationships/image" Target="../media/image7215.png"/><Relationship Id="rId110" Type="http://schemas.openxmlformats.org/officeDocument/2006/relationships/customXml" Target="../ink/ink7367.xml"/><Relationship Id="rId348" Type="http://schemas.openxmlformats.org/officeDocument/2006/relationships/customXml" Target="../ink/ink7486.xml"/><Relationship Id="rId152" Type="http://schemas.openxmlformats.org/officeDocument/2006/relationships/customXml" Target="../ink/ink7388.xml"/><Relationship Id="rId194" Type="http://schemas.openxmlformats.org/officeDocument/2006/relationships/customXml" Target="../ink/ink7409.xml"/><Relationship Id="rId208" Type="http://schemas.openxmlformats.org/officeDocument/2006/relationships/customXml" Target="../ink/ink7416.xml"/><Relationship Id="rId415" Type="http://schemas.openxmlformats.org/officeDocument/2006/relationships/customXml" Target="../ink/ink7520.xml"/><Relationship Id="rId261" Type="http://schemas.openxmlformats.org/officeDocument/2006/relationships/image" Target="../media/image7301.png"/><Relationship Id="rId14" Type="http://schemas.openxmlformats.org/officeDocument/2006/relationships/customXml" Target="../ink/ink7319.xml"/><Relationship Id="rId56" Type="http://schemas.openxmlformats.org/officeDocument/2006/relationships/customXml" Target="../ink/ink7340.xml"/><Relationship Id="rId317" Type="http://schemas.openxmlformats.org/officeDocument/2006/relationships/image" Target="../media/image7329.png"/><Relationship Id="rId359" Type="http://schemas.openxmlformats.org/officeDocument/2006/relationships/image" Target="../media/image7350.png"/><Relationship Id="rId98" Type="http://schemas.openxmlformats.org/officeDocument/2006/relationships/customXml" Target="../ink/ink7361.xml"/><Relationship Id="rId121" Type="http://schemas.openxmlformats.org/officeDocument/2006/relationships/image" Target="../media/image7232.png"/><Relationship Id="rId163" Type="http://schemas.openxmlformats.org/officeDocument/2006/relationships/image" Target="../media/image7253.png"/><Relationship Id="rId219" Type="http://schemas.openxmlformats.org/officeDocument/2006/relationships/image" Target="../media/image7281.png"/><Relationship Id="rId370" Type="http://schemas.openxmlformats.org/officeDocument/2006/relationships/image" Target="../media/image7355.png"/><Relationship Id="rId230" Type="http://schemas.openxmlformats.org/officeDocument/2006/relationships/customXml" Target="../ink/ink7427.xml"/><Relationship Id="rId25" Type="http://schemas.openxmlformats.org/officeDocument/2006/relationships/image" Target="../media/image7185.png"/><Relationship Id="rId67" Type="http://schemas.openxmlformats.org/officeDocument/2006/relationships/image" Target="../media/image7206.png"/><Relationship Id="rId272" Type="http://schemas.openxmlformats.org/officeDocument/2006/relationships/customXml" Target="../ink/ink7448.xml"/><Relationship Id="rId328" Type="http://schemas.openxmlformats.org/officeDocument/2006/relationships/customXml" Target="../ink/ink7476.xml"/><Relationship Id="rId132" Type="http://schemas.openxmlformats.org/officeDocument/2006/relationships/customXml" Target="../ink/ink7378.xml"/><Relationship Id="rId174" Type="http://schemas.openxmlformats.org/officeDocument/2006/relationships/customXml" Target="../ink/ink7399.xml"/><Relationship Id="rId381" Type="http://schemas.openxmlformats.org/officeDocument/2006/relationships/customXml" Target="../ink/ink7503.xml"/><Relationship Id="rId241" Type="http://schemas.openxmlformats.org/officeDocument/2006/relationships/image" Target="../media/image7292.png"/><Relationship Id="rId36" Type="http://schemas.openxmlformats.org/officeDocument/2006/relationships/customXml" Target="../ink/ink7330.xml"/><Relationship Id="rId283" Type="http://schemas.openxmlformats.org/officeDocument/2006/relationships/image" Target="../media/image7312.png"/><Relationship Id="rId339" Type="http://schemas.openxmlformats.org/officeDocument/2006/relationships/image" Target="../media/image7340.png"/><Relationship Id="rId78" Type="http://schemas.openxmlformats.org/officeDocument/2006/relationships/customXml" Target="../ink/ink7351.xml"/><Relationship Id="rId101" Type="http://schemas.openxmlformats.org/officeDocument/2006/relationships/image" Target="../media/image7222.png"/><Relationship Id="rId143" Type="http://schemas.openxmlformats.org/officeDocument/2006/relationships/image" Target="../media/image7243.png"/><Relationship Id="rId185" Type="http://schemas.openxmlformats.org/officeDocument/2006/relationships/image" Target="../media/image7264.png"/><Relationship Id="rId350" Type="http://schemas.openxmlformats.org/officeDocument/2006/relationships/customXml" Target="../ink/ink7487.xml"/><Relationship Id="rId406" Type="http://schemas.openxmlformats.org/officeDocument/2006/relationships/image" Target="../media/image7373.png"/><Relationship Id="rId9" Type="http://schemas.openxmlformats.org/officeDocument/2006/relationships/image" Target="../media/image7177.png"/><Relationship Id="rId210" Type="http://schemas.openxmlformats.org/officeDocument/2006/relationships/customXml" Target="../ink/ink7417.xml"/><Relationship Id="rId392" Type="http://schemas.openxmlformats.org/officeDocument/2006/relationships/image" Target="../media/image7366.png"/><Relationship Id="rId252" Type="http://schemas.openxmlformats.org/officeDocument/2006/relationships/customXml" Target="../ink/ink7438.xml"/><Relationship Id="rId294" Type="http://schemas.openxmlformats.org/officeDocument/2006/relationships/customXml" Target="../ink/ink7459.xml"/><Relationship Id="rId308" Type="http://schemas.openxmlformats.org/officeDocument/2006/relationships/customXml" Target="../ink/ink7466.xml"/><Relationship Id="rId47" Type="http://schemas.openxmlformats.org/officeDocument/2006/relationships/image" Target="../media/image7196.png"/><Relationship Id="rId89" Type="http://schemas.openxmlformats.org/officeDocument/2006/relationships/image" Target="../media/image7216.png"/><Relationship Id="rId112" Type="http://schemas.openxmlformats.org/officeDocument/2006/relationships/customXml" Target="../ink/ink7368.xml"/><Relationship Id="rId154" Type="http://schemas.openxmlformats.org/officeDocument/2006/relationships/customXml" Target="../ink/ink7389.xml"/><Relationship Id="rId361" Type="http://schemas.openxmlformats.org/officeDocument/2006/relationships/image" Target="../media/image7351.png"/><Relationship Id="rId196" Type="http://schemas.openxmlformats.org/officeDocument/2006/relationships/customXml" Target="../ink/ink7410.xml"/><Relationship Id="rId417" Type="http://schemas.openxmlformats.org/officeDocument/2006/relationships/customXml" Target="../ink/ink7521.xml"/><Relationship Id="rId16" Type="http://schemas.openxmlformats.org/officeDocument/2006/relationships/customXml" Target="../ink/ink7320.xml"/><Relationship Id="rId221" Type="http://schemas.openxmlformats.org/officeDocument/2006/relationships/image" Target="../media/image7282.png"/><Relationship Id="rId263" Type="http://schemas.openxmlformats.org/officeDocument/2006/relationships/image" Target="../media/image7302.png"/><Relationship Id="rId319" Type="http://schemas.openxmlformats.org/officeDocument/2006/relationships/image" Target="../media/image7330.png"/><Relationship Id="rId58" Type="http://schemas.openxmlformats.org/officeDocument/2006/relationships/customXml" Target="../ink/ink7341.xml"/><Relationship Id="rId123" Type="http://schemas.openxmlformats.org/officeDocument/2006/relationships/image" Target="../media/image7233.png"/><Relationship Id="rId330" Type="http://schemas.openxmlformats.org/officeDocument/2006/relationships/customXml" Target="../ink/ink7477.xml"/><Relationship Id="rId165" Type="http://schemas.openxmlformats.org/officeDocument/2006/relationships/image" Target="../media/image7254.png"/><Relationship Id="rId372" Type="http://schemas.openxmlformats.org/officeDocument/2006/relationships/image" Target="../media/image7356.png"/><Relationship Id="rId232" Type="http://schemas.openxmlformats.org/officeDocument/2006/relationships/customXml" Target="../ink/ink7428.xml"/><Relationship Id="rId274" Type="http://schemas.openxmlformats.org/officeDocument/2006/relationships/customXml" Target="../ink/ink7449.xml"/><Relationship Id="rId27" Type="http://schemas.openxmlformats.org/officeDocument/2006/relationships/image" Target="../media/image7186.png"/><Relationship Id="rId69" Type="http://schemas.openxmlformats.org/officeDocument/2006/relationships/image" Target="../media/image7207.png"/><Relationship Id="rId134" Type="http://schemas.openxmlformats.org/officeDocument/2006/relationships/customXml" Target="../ink/ink7379.xml"/><Relationship Id="rId80" Type="http://schemas.openxmlformats.org/officeDocument/2006/relationships/customXml" Target="../ink/ink7352.xml"/><Relationship Id="rId176" Type="http://schemas.openxmlformats.org/officeDocument/2006/relationships/customXml" Target="../ink/ink7400.xml"/><Relationship Id="rId341" Type="http://schemas.openxmlformats.org/officeDocument/2006/relationships/image" Target="../media/image7341.png"/><Relationship Id="rId383" Type="http://schemas.openxmlformats.org/officeDocument/2006/relationships/customXml" Target="../ink/ink7504.xml"/><Relationship Id="rId201" Type="http://schemas.openxmlformats.org/officeDocument/2006/relationships/image" Target="../media/image7272.png"/><Relationship Id="rId222" Type="http://schemas.openxmlformats.org/officeDocument/2006/relationships/customXml" Target="../ink/ink7423.xml"/><Relationship Id="rId243" Type="http://schemas.openxmlformats.org/officeDocument/2006/relationships/image" Target="../media/image7293.png"/><Relationship Id="rId264" Type="http://schemas.openxmlformats.org/officeDocument/2006/relationships/customXml" Target="../ink/ink7444.xml"/><Relationship Id="rId285" Type="http://schemas.openxmlformats.org/officeDocument/2006/relationships/image" Target="../media/image7313.png"/><Relationship Id="rId17" Type="http://schemas.openxmlformats.org/officeDocument/2006/relationships/image" Target="../media/image7181.png"/><Relationship Id="rId38" Type="http://schemas.openxmlformats.org/officeDocument/2006/relationships/customXml" Target="../ink/ink7331.xml"/><Relationship Id="rId59" Type="http://schemas.openxmlformats.org/officeDocument/2006/relationships/image" Target="../media/image7202.png"/><Relationship Id="rId103" Type="http://schemas.openxmlformats.org/officeDocument/2006/relationships/image" Target="../media/image7223.png"/><Relationship Id="rId124" Type="http://schemas.openxmlformats.org/officeDocument/2006/relationships/customXml" Target="../ink/ink7374.xml"/><Relationship Id="rId310" Type="http://schemas.openxmlformats.org/officeDocument/2006/relationships/customXml" Target="../ink/ink7467.xml"/><Relationship Id="rId70" Type="http://schemas.openxmlformats.org/officeDocument/2006/relationships/customXml" Target="../ink/ink7347.xml"/><Relationship Id="rId91" Type="http://schemas.openxmlformats.org/officeDocument/2006/relationships/image" Target="../media/image7217.png"/><Relationship Id="rId145" Type="http://schemas.openxmlformats.org/officeDocument/2006/relationships/image" Target="../media/image7244.png"/><Relationship Id="rId166" Type="http://schemas.openxmlformats.org/officeDocument/2006/relationships/customXml" Target="../ink/ink7395.xml"/><Relationship Id="rId187" Type="http://schemas.openxmlformats.org/officeDocument/2006/relationships/image" Target="../media/image7265.png"/><Relationship Id="rId331" Type="http://schemas.openxmlformats.org/officeDocument/2006/relationships/image" Target="../media/image7336.png"/><Relationship Id="rId352" Type="http://schemas.openxmlformats.org/officeDocument/2006/relationships/customXml" Target="../ink/ink7488.xml"/><Relationship Id="rId373" Type="http://schemas.openxmlformats.org/officeDocument/2006/relationships/customXml" Target="../ink/ink7499.xml"/><Relationship Id="rId394" Type="http://schemas.openxmlformats.org/officeDocument/2006/relationships/image" Target="../media/image7367.png"/><Relationship Id="rId408" Type="http://schemas.openxmlformats.org/officeDocument/2006/relationships/image" Target="../media/image7374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7418.xml"/><Relationship Id="rId233" Type="http://schemas.openxmlformats.org/officeDocument/2006/relationships/image" Target="../media/image7288.png"/><Relationship Id="rId254" Type="http://schemas.openxmlformats.org/officeDocument/2006/relationships/customXml" Target="../ink/ink7439.xml"/><Relationship Id="rId28" Type="http://schemas.openxmlformats.org/officeDocument/2006/relationships/customXml" Target="../ink/ink7326.xml"/><Relationship Id="rId49" Type="http://schemas.openxmlformats.org/officeDocument/2006/relationships/image" Target="../media/image7197.png"/><Relationship Id="rId114" Type="http://schemas.openxmlformats.org/officeDocument/2006/relationships/customXml" Target="../ink/ink7369.xml"/><Relationship Id="rId275" Type="http://schemas.openxmlformats.org/officeDocument/2006/relationships/image" Target="../media/image7308.png"/><Relationship Id="rId296" Type="http://schemas.openxmlformats.org/officeDocument/2006/relationships/customXml" Target="../ink/ink7460.xml"/><Relationship Id="rId300" Type="http://schemas.openxmlformats.org/officeDocument/2006/relationships/customXml" Target="../ink/ink7462.xml"/><Relationship Id="rId60" Type="http://schemas.openxmlformats.org/officeDocument/2006/relationships/customXml" Target="../ink/ink7342.xml"/><Relationship Id="rId81" Type="http://schemas.openxmlformats.org/officeDocument/2006/relationships/image" Target="../media/image7212.png"/><Relationship Id="rId135" Type="http://schemas.openxmlformats.org/officeDocument/2006/relationships/image" Target="../media/image7239.png"/><Relationship Id="rId156" Type="http://schemas.openxmlformats.org/officeDocument/2006/relationships/customXml" Target="../ink/ink7390.xml"/><Relationship Id="rId177" Type="http://schemas.openxmlformats.org/officeDocument/2006/relationships/image" Target="../media/image7260.png"/><Relationship Id="rId198" Type="http://schemas.openxmlformats.org/officeDocument/2006/relationships/customXml" Target="../ink/ink7411.xml"/><Relationship Id="rId321" Type="http://schemas.openxmlformats.org/officeDocument/2006/relationships/image" Target="../media/image7331.png"/><Relationship Id="rId342" Type="http://schemas.openxmlformats.org/officeDocument/2006/relationships/customXml" Target="../ink/ink7483.xml"/><Relationship Id="rId363" Type="http://schemas.openxmlformats.org/officeDocument/2006/relationships/image" Target="../media/image7352.png"/><Relationship Id="rId384" Type="http://schemas.openxmlformats.org/officeDocument/2006/relationships/image" Target="../media/image7362.png"/><Relationship Id="rId202" Type="http://schemas.openxmlformats.org/officeDocument/2006/relationships/customXml" Target="../ink/ink7413.xml"/><Relationship Id="rId223" Type="http://schemas.openxmlformats.org/officeDocument/2006/relationships/image" Target="../media/image7283.png"/><Relationship Id="rId244" Type="http://schemas.openxmlformats.org/officeDocument/2006/relationships/customXml" Target="../ink/ink7434.xml"/><Relationship Id="rId18" Type="http://schemas.openxmlformats.org/officeDocument/2006/relationships/customXml" Target="../ink/ink7321.xml"/><Relationship Id="rId39" Type="http://schemas.openxmlformats.org/officeDocument/2006/relationships/image" Target="../media/image7192.png"/><Relationship Id="rId265" Type="http://schemas.openxmlformats.org/officeDocument/2006/relationships/image" Target="../media/image7303.png"/><Relationship Id="rId286" Type="http://schemas.openxmlformats.org/officeDocument/2006/relationships/customXml" Target="../ink/ink7455.xml"/><Relationship Id="rId50" Type="http://schemas.openxmlformats.org/officeDocument/2006/relationships/customXml" Target="../ink/ink7337.xml"/><Relationship Id="rId104" Type="http://schemas.openxmlformats.org/officeDocument/2006/relationships/customXml" Target="../ink/ink7364.xml"/><Relationship Id="rId125" Type="http://schemas.openxmlformats.org/officeDocument/2006/relationships/image" Target="../media/image7234.png"/><Relationship Id="rId146" Type="http://schemas.openxmlformats.org/officeDocument/2006/relationships/customXml" Target="../ink/ink7385.xml"/><Relationship Id="rId167" Type="http://schemas.openxmlformats.org/officeDocument/2006/relationships/image" Target="../media/image7255.png"/><Relationship Id="rId188" Type="http://schemas.openxmlformats.org/officeDocument/2006/relationships/customXml" Target="../ink/ink7406.xml"/><Relationship Id="rId311" Type="http://schemas.openxmlformats.org/officeDocument/2006/relationships/image" Target="../media/image7326.png"/><Relationship Id="rId332" Type="http://schemas.openxmlformats.org/officeDocument/2006/relationships/customXml" Target="../ink/ink7478.xml"/><Relationship Id="rId353" Type="http://schemas.openxmlformats.org/officeDocument/2006/relationships/image" Target="../media/image7347.png"/><Relationship Id="rId374" Type="http://schemas.openxmlformats.org/officeDocument/2006/relationships/image" Target="../media/image7357.png"/><Relationship Id="rId395" Type="http://schemas.openxmlformats.org/officeDocument/2006/relationships/customXml" Target="../ink/ink7510.xml"/><Relationship Id="rId409" Type="http://schemas.openxmlformats.org/officeDocument/2006/relationships/customXml" Target="../ink/ink7517.xml"/><Relationship Id="rId71" Type="http://schemas.openxmlformats.org/officeDocument/2006/relationships/image" Target="../media/image7208.png"/><Relationship Id="rId92" Type="http://schemas.openxmlformats.org/officeDocument/2006/relationships/customXml" Target="../ink/ink7358.xml"/><Relationship Id="rId213" Type="http://schemas.openxmlformats.org/officeDocument/2006/relationships/image" Target="../media/image7278.png"/><Relationship Id="rId234" Type="http://schemas.openxmlformats.org/officeDocument/2006/relationships/customXml" Target="../ink/ink7429.xml"/><Relationship Id="rId2" Type="http://schemas.openxmlformats.org/officeDocument/2006/relationships/customXml" Target="../ink/ink7313.xml"/><Relationship Id="rId29" Type="http://schemas.openxmlformats.org/officeDocument/2006/relationships/image" Target="../media/image7187.png"/><Relationship Id="rId255" Type="http://schemas.openxmlformats.org/officeDocument/2006/relationships/image" Target="../media/image7299.png"/><Relationship Id="rId276" Type="http://schemas.openxmlformats.org/officeDocument/2006/relationships/customXml" Target="../ink/ink7450.xml"/><Relationship Id="rId297" Type="http://schemas.openxmlformats.org/officeDocument/2006/relationships/image" Target="../media/image7319.png"/><Relationship Id="rId40" Type="http://schemas.openxmlformats.org/officeDocument/2006/relationships/customXml" Target="../ink/ink7332.xml"/><Relationship Id="rId115" Type="http://schemas.openxmlformats.org/officeDocument/2006/relationships/image" Target="../media/image7229.png"/><Relationship Id="rId136" Type="http://schemas.openxmlformats.org/officeDocument/2006/relationships/customXml" Target="../ink/ink7380.xml"/><Relationship Id="rId157" Type="http://schemas.openxmlformats.org/officeDocument/2006/relationships/image" Target="../media/image7250.png"/><Relationship Id="rId178" Type="http://schemas.openxmlformats.org/officeDocument/2006/relationships/customXml" Target="../ink/ink7401.xml"/><Relationship Id="rId301" Type="http://schemas.openxmlformats.org/officeDocument/2006/relationships/image" Target="../media/image7321.png"/><Relationship Id="rId322" Type="http://schemas.openxmlformats.org/officeDocument/2006/relationships/customXml" Target="../ink/ink7473.xml"/><Relationship Id="rId343" Type="http://schemas.openxmlformats.org/officeDocument/2006/relationships/image" Target="../media/image7342.png"/><Relationship Id="rId364" Type="http://schemas.openxmlformats.org/officeDocument/2006/relationships/customXml" Target="../ink/ink7494.xml"/><Relationship Id="rId61" Type="http://schemas.openxmlformats.org/officeDocument/2006/relationships/image" Target="../media/image7203.png"/><Relationship Id="rId82" Type="http://schemas.openxmlformats.org/officeDocument/2006/relationships/customXml" Target="../ink/ink7353.xml"/><Relationship Id="rId199" Type="http://schemas.openxmlformats.org/officeDocument/2006/relationships/image" Target="../media/image7271.png"/><Relationship Id="rId203" Type="http://schemas.openxmlformats.org/officeDocument/2006/relationships/image" Target="../media/image7273.png"/><Relationship Id="rId385" Type="http://schemas.openxmlformats.org/officeDocument/2006/relationships/customXml" Target="../ink/ink7505.xml"/><Relationship Id="rId19" Type="http://schemas.openxmlformats.org/officeDocument/2006/relationships/image" Target="../media/image7182.png"/><Relationship Id="rId224" Type="http://schemas.openxmlformats.org/officeDocument/2006/relationships/customXml" Target="../ink/ink7424.xml"/><Relationship Id="rId245" Type="http://schemas.openxmlformats.org/officeDocument/2006/relationships/image" Target="../media/image7294.png"/><Relationship Id="rId266" Type="http://schemas.openxmlformats.org/officeDocument/2006/relationships/customXml" Target="../ink/ink7445.xml"/><Relationship Id="rId287" Type="http://schemas.openxmlformats.org/officeDocument/2006/relationships/image" Target="../media/image7314.png"/><Relationship Id="rId410" Type="http://schemas.openxmlformats.org/officeDocument/2006/relationships/image" Target="../media/image7375.png"/><Relationship Id="rId30" Type="http://schemas.openxmlformats.org/officeDocument/2006/relationships/customXml" Target="../ink/ink7327.xml"/><Relationship Id="rId105" Type="http://schemas.openxmlformats.org/officeDocument/2006/relationships/image" Target="../media/image7224.png"/><Relationship Id="rId126" Type="http://schemas.openxmlformats.org/officeDocument/2006/relationships/customXml" Target="../ink/ink7375.xml"/><Relationship Id="rId147" Type="http://schemas.openxmlformats.org/officeDocument/2006/relationships/image" Target="../media/image7245.png"/><Relationship Id="rId168" Type="http://schemas.openxmlformats.org/officeDocument/2006/relationships/customXml" Target="../ink/ink7396.xml"/><Relationship Id="rId312" Type="http://schemas.openxmlformats.org/officeDocument/2006/relationships/customXml" Target="../ink/ink7468.xml"/><Relationship Id="rId333" Type="http://schemas.openxmlformats.org/officeDocument/2006/relationships/image" Target="../media/image7337.png"/><Relationship Id="rId354" Type="http://schemas.openxmlformats.org/officeDocument/2006/relationships/customXml" Target="../ink/ink7489.xml"/><Relationship Id="rId51" Type="http://schemas.openxmlformats.org/officeDocument/2006/relationships/image" Target="../media/image7198.png"/><Relationship Id="rId72" Type="http://schemas.openxmlformats.org/officeDocument/2006/relationships/customXml" Target="../ink/ink7348.xml"/><Relationship Id="rId93" Type="http://schemas.openxmlformats.org/officeDocument/2006/relationships/image" Target="../media/image7218.png"/><Relationship Id="rId189" Type="http://schemas.openxmlformats.org/officeDocument/2006/relationships/image" Target="../media/image7266.png"/><Relationship Id="rId375" Type="http://schemas.openxmlformats.org/officeDocument/2006/relationships/customXml" Target="../ink/ink7500.xml"/><Relationship Id="rId396" Type="http://schemas.openxmlformats.org/officeDocument/2006/relationships/image" Target="../media/image7368.png"/><Relationship Id="rId3" Type="http://schemas.openxmlformats.org/officeDocument/2006/relationships/image" Target="../media/image7174.png"/><Relationship Id="rId214" Type="http://schemas.openxmlformats.org/officeDocument/2006/relationships/customXml" Target="../ink/ink7419.xml"/><Relationship Id="rId235" Type="http://schemas.openxmlformats.org/officeDocument/2006/relationships/image" Target="../media/image7289.png"/><Relationship Id="rId256" Type="http://schemas.openxmlformats.org/officeDocument/2006/relationships/customXml" Target="../ink/ink7440.xml"/><Relationship Id="rId277" Type="http://schemas.openxmlformats.org/officeDocument/2006/relationships/image" Target="../media/image7309.png"/><Relationship Id="rId298" Type="http://schemas.openxmlformats.org/officeDocument/2006/relationships/customXml" Target="../ink/ink7461.xml"/><Relationship Id="rId400" Type="http://schemas.openxmlformats.org/officeDocument/2006/relationships/image" Target="../media/image7370.png"/><Relationship Id="rId116" Type="http://schemas.openxmlformats.org/officeDocument/2006/relationships/customXml" Target="../ink/ink7370.xml"/><Relationship Id="rId137" Type="http://schemas.openxmlformats.org/officeDocument/2006/relationships/image" Target="../media/image7240.png"/><Relationship Id="rId158" Type="http://schemas.openxmlformats.org/officeDocument/2006/relationships/customXml" Target="../ink/ink7391.xml"/><Relationship Id="rId302" Type="http://schemas.openxmlformats.org/officeDocument/2006/relationships/customXml" Target="../ink/ink7463.xml"/><Relationship Id="rId323" Type="http://schemas.openxmlformats.org/officeDocument/2006/relationships/image" Target="../media/image7332.png"/><Relationship Id="rId344" Type="http://schemas.openxmlformats.org/officeDocument/2006/relationships/customXml" Target="../ink/ink7484.xml"/><Relationship Id="rId20" Type="http://schemas.openxmlformats.org/officeDocument/2006/relationships/customXml" Target="../ink/ink7322.xml"/><Relationship Id="rId41" Type="http://schemas.openxmlformats.org/officeDocument/2006/relationships/image" Target="../media/image7193.png"/><Relationship Id="rId62" Type="http://schemas.openxmlformats.org/officeDocument/2006/relationships/customXml" Target="../ink/ink7343.xml"/><Relationship Id="rId83" Type="http://schemas.openxmlformats.org/officeDocument/2006/relationships/image" Target="../media/image7213.png"/><Relationship Id="rId179" Type="http://schemas.openxmlformats.org/officeDocument/2006/relationships/image" Target="../media/image7261.png"/><Relationship Id="rId365" Type="http://schemas.openxmlformats.org/officeDocument/2006/relationships/customXml" Target="../ink/ink7495.xml"/><Relationship Id="rId386" Type="http://schemas.openxmlformats.org/officeDocument/2006/relationships/image" Target="../media/image7363.png"/><Relationship Id="rId190" Type="http://schemas.openxmlformats.org/officeDocument/2006/relationships/customXml" Target="../ink/ink7407.xml"/><Relationship Id="rId204" Type="http://schemas.openxmlformats.org/officeDocument/2006/relationships/customXml" Target="../ink/ink7414.xml"/><Relationship Id="rId225" Type="http://schemas.openxmlformats.org/officeDocument/2006/relationships/image" Target="../media/image7284.png"/><Relationship Id="rId246" Type="http://schemas.openxmlformats.org/officeDocument/2006/relationships/customXml" Target="../ink/ink7435.xml"/><Relationship Id="rId267" Type="http://schemas.openxmlformats.org/officeDocument/2006/relationships/image" Target="../media/image7304.png"/><Relationship Id="rId288" Type="http://schemas.openxmlformats.org/officeDocument/2006/relationships/customXml" Target="../ink/ink7456.xml"/><Relationship Id="rId411" Type="http://schemas.openxmlformats.org/officeDocument/2006/relationships/customXml" Target="../ink/ink7518.xml"/><Relationship Id="rId106" Type="http://schemas.openxmlformats.org/officeDocument/2006/relationships/customXml" Target="../ink/ink7365.xml"/><Relationship Id="rId127" Type="http://schemas.openxmlformats.org/officeDocument/2006/relationships/image" Target="../media/image7235.png"/><Relationship Id="rId313" Type="http://schemas.openxmlformats.org/officeDocument/2006/relationships/image" Target="../media/image7327.png"/><Relationship Id="rId10" Type="http://schemas.openxmlformats.org/officeDocument/2006/relationships/customXml" Target="../ink/ink7317.xml"/><Relationship Id="rId31" Type="http://schemas.openxmlformats.org/officeDocument/2006/relationships/image" Target="../media/image7188.png"/><Relationship Id="rId52" Type="http://schemas.openxmlformats.org/officeDocument/2006/relationships/customXml" Target="../ink/ink7338.xml"/><Relationship Id="rId73" Type="http://schemas.openxmlformats.org/officeDocument/2006/relationships/image" Target="../media/image7209.png"/><Relationship Id="rId94" Type="http://schemas.openxmlformats.org/officeDocument/2006/relationships/customXml" Target="../ink/ink7359.xml"/><Relationship Id="rId148" Type="http://schemas.openxmlformats.org/officeDocument/2006/relationships/customXml" Target="../ink/ink7386.xml"/><Relationship Id="rId169" Type="http://schemas.openxmlformats.org/officeDocument/2006/relationships/image" Target="../media/image7256.png"/><Relationship Id="rId334" Type="http://schemas.openxmlformats.org/officeDocument/2006/relationships/customXml" Target="../ink/ink7479.xml"/><Relationship Id="rId355" Type="http://schemas.openxmlformats.org/officeDocument/2006/relationships/image" Target="../media/image7348.png"/><Relationship Id="rId376" Type="http://schemas.openxmlformats.org/officeDocument/2006/relationships/image" Target="../media/image7358.png"/><Relationship Id="rId397" Type="http://schemas.openxmlformats.org/officeDocument/2006/relationships/customXml" Target="../ink/ink7511.xml"/><Relationship Id="rId4" Type="http://schemas.openxmlformats.org/officeDocument/2006/relationships/customXml" Target="../ink/ink7314.xml"/><Relationship Id="rId180" Type="http://schemas.openxmlformats.org/officeDocument/2006/relationships/customXml" Target="../ink/ink7402.xml"/><Relationship Id="rId215" Type="http://schemas.openxmlformats.org/officeDocument/2006/relationships/image" Target="../media/image7279.png"/><Relationship Id="rId236" Type="http://schemas.openxmlformats.org/officeDocument/2006/relationships/customXml" Target="../ink/ink7430.xml"/><Relationship Id="rId257" Type="http://schemas.openxmlformats.org/officeDocument/2006/relationships/image" Target="../media/image5882.png"/><Relationship Id="rId278" Type="http://schemas.openxmlformats.org/officeDocument/2006/relationships/customXml" Target="../ink/ink7451.xml"/><Relationship Id="rId401" Type="http://schemas.openxmlformats.org/officeDocument/2006/relationships/customXml" Target="../ink/ink7513.xml"/><Relationship Id="rId303" Type="http://schemas.openxmlformats.org/officeDocument/2006/relationships/image" Target="../media/image7322.png"/><Relationship Id="rId42" Type="http://schemas.openxmlformats.org/officeDocument/2006/relationships/customXml" Target="../ink/ink7333.xml"/><Relationship Id="rId84" Type="http://schemas.openxmlformats.org/officeDocument/2006/relationships/customXml" Target="../ink/ink7354.xml"/><Relationship Id="rId138" Type="http://schemas.openxmlformats.org/officeDocument/2006/relationships/customXml" Target="../ink/ink7381.xml"/><Relationship Id="rId345" Type="http://schemas.openxmlformats.org/officeDocument/2006/relationships/image" Target="../media/image7343.png"/><Relationship Id="rId387" Type="http://schemas.openxmlformats.org/officeDocument/2006/relationships/customXml" Target="../ink/ink7506.xml"/><Relationship Id="rId191" Type="http://schemas.openxmlformats.org/officeDocument/2006/relationships/image" Target="../media/image7267.png"/><Relationship Id="rId205" Type="http://schemas.openxmlformats.org/officeDocument/2006/relationships/image" Target="../media/image7274.png"/><Relationship Id="rId247" Type="http://schemas.openxmlformats.org/officeDocument/2006/relationships/image" Target="../media/image7295.png"/><Relationship Id="rId412" Type="http://schemas.openxmlformats.org/officeDocument/2006/relationships/image" Target="../media/image7376.png"/><Relationship Id="rId107" Type="http://schemas.openxmlformats.org/officeDocument/2006/relationships/image" Target="../media/image7225.png"/><Relationship Id="rId289" Type="http://schemas.openxmlformats.org/officeDocument/2006/relationships/image" Target="../media/image7315.png"/><Relationship Id="rId11" Type="http://schemas.openxmlformats.org/officeDocument/2006/relationships/image" Target="../media/image7178.png"/><Relationship Id="rId53" Type="http://schemas.openxmlformats.org/officeDocument/2006/relationships/image" Target="../media/image7199.png"/><Relationship Id="rId149" Type="http://schemas.openxmlformats.org/officeDocument/2006/relationships/image" Target="../media/image7246.png"/><Relationship Id="rId314" Type="http://schemas.openxmlformats.org/officeDocument/2006/relationships/customXml" Target="../ink/ink7469.xml"/><Relationship Id="rId356" Type="http://schemas.openxmlformats.org/officeDocument/2006/relationships/customXml" Target="../ink/ink7490.xml"/><Relationship Id="rId398" Type="http://schemas.openxmlformats.org/officeDocument/2006/relationships/image" Target="../media/image7369.png"/><Relationship Id="rId95" Type="http://schemas.openxmlformats.org/officeDocument/2006/relationships/image" Target="../media/image7219.png"/><Relationship Id="rId160" Type="http://schemas.openxmlformats.org/officeDocument/2006/relationships/customXml" Target="../ink/ink7392.xml"/><Relationship Id="rId216" Type="http://schemas.openxmlformats.org/officeDocument/2006/relationships/customXml" Target="../ink/ink7420.xml"/><Relationship Id="rId258" Type="http://schemas.openxmlformats.org/officeDocument/2006/relationships/customXml" Target="../ink/ink7441.xml"/><Relationship Id="rId22" Type="http://schemas.openxmlformats.org/officeDocument/2006/relationships/customXml" Target="../ink/ink7323.xml"/><Relationship Id="rId64" Type="http://schemas.openxmlformats.org/officeDocument/2006/relationships/customXml" Target="../ink/ink7344.xml"/><Relationship Id="rId118" Type="http://schemas.openxmlformats.org/officeDocument/2006/relationships/customXml" Target="../ink/ink7371.xml"/><Relationship Id="rId325" Type="http://schemas.openxmlformats.org/officeDocument/2006/relationships/image" Target="../media/image7333.png"/><Relationship Id="rId367" Type="http://schemas.openxmlformats.org/officeDocument/2006/relationships/customXml" Target="../ink/ink7496.xml"/><Relationship Id="rId171" Type="http://schemas.openxmlformats.org/officeDocument/2006/relationships/image" Target="../media/image7257.png"/><Relationship Id="rId227" Type="http://schemas.openxmlformats.org/officeDocument/2006/relationships/image" Target="../media/image7285.png"/><Relationship Id="rId269" Type="http://schemas.openxmlformats.org/officeDocument/2006/relationships/image" Target="../media/image7305.png"/><Relationship Id="rId33" Type="http://schemas.openxmlformats.org/officeDocument/2006/relationships/image" Target="../media/image7189.png"/><Relationship Id="rId129" Type="http://schemas.openxmlformats.org/officeDocument/2006/relationships/image" Target="../media/image7236.png"/><Relationship Id="rId280" Type="http://schemas.openxmlformats.org/officeDocument/2006/relationships/customXml" Target="../ink/ink7452.xml"/><Relationship Id="rId336" Type="http://schemas.openxmlformats.org/officeDocument/2006/relationships/customXml" Target="../ink/ink7480.xml"/><Relationship Id="rId75" Type="http://schemas.openxmlformats.org/officeDocument/2006/relationships/image" Target="../media/image5725.png"/><Relationship Id="rId140" Type="http://schemas.openxmlformats.org/officeDocument/2006/relationships/customXml" Target="../ink/ink7382.xml"/><Relationship Id="rId182" Type="http://schemas.openxmlformats.org/officeDocument/2006/relationships/customXml" Target="../ink/ink7403.xml"/><Relationship Id="rId378" Type="http://schemas.openxmlformats.org/officeDocument/2006/relationships/image" Target="../media/image7359.png"/><Relationship Id="rId403" Type="http://schemas.openxmlformats.org/officeDocument/2006/relationships/customXml" Target="../ink/ink7514.xml"/><Relationship Id="rId6" Type="http://schemas.openxmlformats.org/officeDocument/2006/relationships/customXml" Target="../ink/ink7315.xml"/><Relationship Id="rId238" Type="http://schemas.openxmlformats.org/officeDocument/2006/relationships/customXml" Target="../ink/ink7431.xml"/><Relationship Id="rId291" Type="http://schemas.openxmlformats.org/officeDocument/2006/relationships/image" Target="../media/image7316.png"/><Relationship Id="rId305" Type="http://schemas.openxmlformats.org/officeDocument/2006/relationships/image" Target="../media/image7323.png"/><Relationship Id="rId347" Type="http://schemas.openxmlformats.org/officeDocument/2006/relationships/image" Target="../media/image7344.png"/><Relationship Id="rId44" Type="http://schemas.openxmlformats.org/officeDocument/2006/relationships/customXml" Target="../ink/ink7334.xml"/><Relationship Id="rId86" Type="http://schemas.openxmlformats.org/officeDocument/2006/relationships/customXml" Target="../ink/ink7355.xml"/><Relationship Id="rId151" Type="http://schemas.openxmlformats.org/officeDocument/2006/relationships/image" Target="../media/image7247.png"/><Relationship Id="rId389" Type="http://schemas.openxmlformats.org/officeDocument/2006/relationships/customXml" Target="../ink/ink7507.xml"/><Relationship Id="rId193" Type="http://schemas.openxmlformats.org/officeDocument/2006/relationships/image" Target="../media/image7268.png"/><Relationship Id="rId207" Type="http://schemas.openxmlformats.org/officeDocument/2006/relationships/image" Target="../media/image7275.png"/><Relationship Id="rId249" Type="http://schemas.openxmlformats.org/officeDocument/2006/relationships/image" Target="../media/image7296.png"/><Relationship Id="rId414" Type="http://schemas.openxmlformats.org/officeDocument/2006/relationships/image" Target="../media/image7377.png"/><Relationship Id="rId13" Type="http://schemas.openxmlformats.org/officeDocument/2006/relationships/image" Target="../media/image7179.png"/><Relationship Id="rId109" Type="http://schemas.openxmlformats.org/officeDocument/2006/relationships/image" Target="../media/image7226.png"/><Relationship Id="rId260" Type="http://schemas.openxmlformats.org/officeDocument/2006/relationships/customXml" Target="../ink/ink7442.xml"/><Relationship Id="rId316" Type="http://schemas.openxmlformats.org/officeDocument/2006/relationships/customXml" Target="../ink/ink7470.xml"/><Relationship Id="rId55" Type="http://schemas.openxmlformats.org/officeDocument/2006/relationships/image" Target="../media/image7200.png"/><Relationship Id="rId97" Type="http://schemas.openxmlformats.org/officeDocument/2006/relationships/image" Target="../media/image7220.png"/><Relationship Id="rId120" Type="http://schemas.openxmlformats.org/officeDocument/2006/relationships/customXml" Target="../ink/ink7372.xml"/><Relationship Id="rId358" Type="http://schemas.openxmlformats.org/officeDocument/2006/relationships/customXml" Target="../ink/ink7491.xml"/><Relationship Id="rId162" Type="http://schemas.openxmlformats.org/officeDocument/2006/relationships/customXml" Target="../ink/ink7393.xml"/><Relationship Id="rId218" Type="http://schemas.openxmlformats.org/officeDocument/2006/relationships/customXml" Target="../ink/ink7421.xml"/><Relationship Id="rId271" Type="http://schemas.openxmlformats.org/officeDocument/2006/relationships/image" Target="../media/image7306.png"/><Relationship Id="rId24" Type="http://schemas.openxmlformats.org/officeDocument/2006/relationships/customXml" Target="../ink/ink7324.xml"/><Relationship Id="rId66" Type="http://schemas.openxmlformats.org/officeDocument/2006/relationships/customXml" Target="../ink/ink7345.xml"/><Relationship Id="rId131" Type="http://schemas.openxmlformats.org/officeDocument/2006/relationships/image" Target="../media/image7237.png"/><Relationship Id="rId327" Type="http://schemas.openxmlformats.org/officeDocument/2006/relationships/image" Target="../media/image7334.png"/><Relationship Id="rId369" Type="http://schemas.openxmlformats.org/officeDocument/2006/relationships/customXml" Target="../ink/ink7497.xml"/><Relationship Id="rId173" Type="http://schemas.openxmlformats.org/officeDocument/2006/relationships/image" Target="../media/image7258.png"/><Relationship Id="rId229" Type="http://schemas.openxmlformats.org/officeDocument/2006/relationships/image" Target="../media/image7286.png"/><Relationship Id="rId380" Type="http://schemas.openxmlformats.org/officeDocument/2006/relationships/image" Target="../media/image7360.png"/><Relationship Id="rId240" Type="http://schemas.openxmlformats.org/officeDocument/2006/relationships/customXml" Target="../ink/ink7432.xml"/><Relationship Id="rId35" Type="http://schemas.openxmlformats.org/officeDocument/2006/relationships/image" Target="../media/image7190.png"/><Relationship Id="rId77" Type="http://schemas.openxmlformats.org/officeDocument/2006/relationships/image" Target="../media/image7210.png"/><Relationship Id="rId100" Type="http://schemas.openxmlformats.org/officeDocument/2006/relationships/customXml" Target="../ink/ink7362.xml"/><Relationship Id="rId282" Type="http://schemas.openxmlformats.org/officeDocument/2006/relationships/customXml" Target="../ink/ink7453.xml"/><Relationship Id="rId338" Type="http://schemas.openxmlformats.org/officeDocument/2006/relationships/customXml" Target="../ink/ink7481.xml"/><Relationship Id="rId8" Type="http://schemas.openxmlformats.org/officeDocument/2006/relationships/customXml" Target="../ink/ink7316.xml"/><Relationship Id="rId142" Type="http://schemas.openxmlformats.org/officeDocument/2006/relationships/customXml" Target="../ink/ink7383.xml"/><Relationship Id="rId184" Type="http://schemas.openxmlformats.org/officeDocument/2006/relationships/customXml" Target="../ink/ink7404.xml"/><Relationship Id="rId391" Type="http://schemas.openxmlformats.org/officeDocument/2006/relationships/customXml" Target="../ink/ink7508.xml"/><Relationship Id="rId405" Type="http://schemas.openxmlformats.org/officeDocument/2006/relationships/customXml" Target="../ink/ink7515.xml"/><Relationship Id="rId251" Type="http://schemas.openxmlformats.org/officeDocument/2006/relationships/image" Target="../media/image7297.png"/><Relationship Id="rId46" Type="http://schemas.openxmlformats.org/officeDocument/2006/relationships/customXml" Target="../ink/ink7335.xml"/><Relationship Id="rId293" Type="http://schemas.openxmlformats.org/officeDocument/2006/relationships/image" Target="../media/image7317.png"/><Relationship Id="rId307" Type="http://schemas.openxmlformats.org/officeDocument/2006/relationships/image" Target="../media/image7324.png"/><Relationship Id="rId349" Type="http://schemas.openxmlformats.org/officeDocument/2006/relationships/image" Target="../media/image7345.png"/><Relationship Id="rId88" Type="http://schemas.openxmlformats.org/officeDocument/2006/relationships/customXml" Target="../ink/ink7356.xml"/><Relationship Id="rId111" Type="http://schemas.openxmlformats.org/officeDocument/2006/relationships/image" Target="../media/image7227.png"/><Relationship Id="rId153" Type="http://schemas.openxmlformats.org/officeDocument/2006/relationships/image" Target="../media/image7248.png"/><Relationship Id="rId195" Type="http://schemas.openxmlformats.org/officeDocument/2006/relationships/image" Target="../media/image7269.png"/><Relationship Id="rId209" Type="http://schemas.openxmlformats.org/officeDocument/2006/relationships/image" Target="../media/image7276.png"/><Relationship Id="rId360" Type="http://schemas.openxmlformats.org/officeDocument/2006/relationships/customXml" Target="../ink/ink7492.xml"/><Relationship Id="rId416" Type="http://schemas.openxmlformats.org/officeDocument/2006/relationships/image" Target="../media/image7378.png"/><Relationship Id="rId220" Type="http://schemas.openxmlformats.org/officeDocument/2006/relationships/customXml" Target="../ink/ink7422.xml"/><Relationship Id="rId15" Type="http://schemas.openxmlformats.org/officeDocument/2006/relationships/image" Target="../media/image7180.png"/><Relationship Id="rId57" Type="http://schemas.openxmlformats.org/officeDocument/2006/relationships/image" Target="../media/image7201.png"/><Relationship Id="rId262" Type="http://schemas.openxmlformats.org/officeDocument/2006/relationships/customXml" Target="../ink/ink7443.xml"/><Relationship Id="rId318" Type="http://schemas.openxmlformats.org/officeDocument/2006/relationships/customXml" Target="../ink/ink7471.xml"/><Relationship Id="rId99" Type="http://schemas.openxmlformats.org/officeDocument/2006/relationships/image" Target="../media/image7221.png"/><Relationship Id="rId122" Type="http://schemas.openxmlformats.org/officeDocument/2006/relationships/customXml" Target="../ink/ink7373.xml"/><Relationship Id="rId164" Type="http://schemas.openxmlformats.org/officeDocument/2006/relationships/customXml" Target="../ink/ink7394.xml"/><Relationship Id="rId371" Type="http://schemas.openxmlformats.org/officeDocument/2006/relationships/customXml" Target="../ink/ink7498.xml"/><Relationship Id="rId26" Type="http://schemas.openxmlformats.org/officeDocument/2006/relationships/customXml" Target="../ink/ink7325.xml"/><Relationship Id="rId231" Type="http://schemas.openxmlformats.org/officeDocument/2006/relationships/image" Target="../media/image7287.png"/><Relationship Id="rId273" Type="http://schemas.openxmlformats.org/officeDocument/2006/relationships/image" Target="../media/image7307.png"/><Relationship Id="rId329" Type="http://schemas.openxmlformats.org/officeDocument/2006/relationships/image" Target="../media/image7335.png"/><Relationship Id="rId68" Type="http://schemas.openxmlformats.org/officeDocument/2006/relationships/customXml" Target="../ink/ink7346.xml"/><Relationship Id="rId133" Type="http://schemas.openxmlformats.org/officeDocument/2006/relationships/image" Target="../media/image7238.png"/><Relationship Id="rId175" Type="http://schemas.openxmlformats.org/officeDocument/2006/relationships/image" Target="../media/image7259.png"/><Relationship Id="rId340" Type="http://schemas.openxmlformats.org/officeDocument/2006/relationships/customXml" Target="../ink/ink7482.xml"/><Relationship Id="rId200" Type="http://schemas.openxmlformats.org/officeDocument/2006/relationships/customXml" Target="../ink/ink7412.xml"/><Relationship Id="rId382" Type="http://schemas.openxmlformats.org/officeDocument/2006/relationships/image" Target="../media/image7361.png"/><Relationship Id="rId242" Type="http://schemas.openxmlformats.org/officeDocument/2006/relationships/customXml" Target="../ink/ink7433.xml"/><Relationship Id="rId284" Type="http://schemas.openxmlformats.org/officeDocument/2006/relationships/customXml" Target="../ink/ink7454.xml"/><Relationship Id="rId37" Type="http://schemas.openxmlformats.org/officeDocument/2006/relationships/image" Target="../media/image7191.png"/><Relationship Id="rId79" Type="http://schemas.openxmlformats.org/officeDocument/2006/relationships/image" Target="../media/image7211.png"/><Relationship Id="rId102" Type="http://schemas.openxmlformats.org/officeDocument/2006/relationships/customXml" Target="../ink/ink7363.xml"/><Relationship Id="rId144" Type="http://schemas.openxmlformats.org/officeDocument/2006/relationships/customXml" Target="../ink/ink7384.xml"/><Relationship Id="rId90" Type="http://schemas.openxmlformats.org/officeDocument/2006/relationships/customXml" Target="../ink/ink7357.xml"/><Relationship Id="rId186" Type="http://schemas.openxmlformats.org/officeDocument/2006/relationships/customXml" Target="../ink/ink7405.xml"/><Relationship Id="rId351" Type="http://schemas.openxmlformats.org/officeDocument/2006/relationships/image" Target="../media/image7346.png"/><Relationship Id="rId393" Type="http://schemas.openxmlformats.org/officeDocument/2006/relationships/customXml" Target="../ink/ink7509.xml"/><Relationship Id="rId407" Type="http://schemas.openxmlformats.org/officeDocument/2006/relationships/customXml" Target="../ink/ink7516.xml"/><Relationship Id="rId211" Type="http://schemas.openxmlformats.org/officeDocument/2006/relationships/image" Target="../media/image7277.png"/><Relationship Id="rId253" Type="http://schemas.openxmlformats.org/officeDocument/2006/relationships/image" Target="../media/image7298.png"/><Relationship Id="rId295" Type="http://schemas.openxmlformats.org/officeDocument/2006/relationships/image" Target="../media/image7318.png"/><Relationship Id="rId309" Type="http://schemas.openxmlformats.org/officeDocument/2006/relationships/image" Target="../media/image7325.png"/><Relationship Id="rId48" Type="http://schemas.openxmlformats.org/officeDocument/2006/relationships/customXml" Target="../ink/ink7336.xml"/><Relationship Id="rId113" Type="http://schemas.openxmlformats.org/officeDocument/2006/relationships/image" Target="../media/image7228.png"/><Relationship Id="rId320" Type="http://schemas.openxmlformats.org/officeDocument/2006/relationships/customXml" Target="../ink/ink7472.xml"/><Relationship Id="rId155" Type="http://schemas.openxmlformats.org/officeDocument/2006/relationships/image" Target="../media/image7249.png"/><Relationship Id="rId197" Type="http://schemas.openxmlformats.org/officeDocument/2006/relationships/image" Target="../media/image7270.png"/><Relationship Id="rId362" Type="http://schemas.openxmlformats.org/officeDocument/2006/relationships/customXml" Target="../ink/ink7493.xml"/><Relationship Id="rId418" Type="http://schemas.openxmlformats.org/officeDocument/2006/relationships/image" Target="../media/image7379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45.png"/><Relationship Id="rId299" Type="http://schemas.openxmlformats.org/officeDocument/2006/relationships/image" Target="../media/image436.png"/><Relationship Id="rId21" Type="http://schemas.openxmlformats.org/officeDocument/2006/relationships/image" Target="../media/image297.png"/><Relationship Id="rId63" Type="http://schemas.openxmlformats.org/officeDocument/2006/relationships/image" Target="../media/image318.png"/><Relationship Id="rId159" Type="http://schemas.openxmlformats.org/officeDocument/2006/relationships/image" Target="../media/image366.png"/><Relationship Id="rId324" Type="http://schemas.openxmlformats.org/officeDocument/2006/relationships/customXml" Target="../ink/ink451.xml"/><Relationship Id="rId366" Type="http://schemas.openxmlformats.org/officeDocument/2006/relationships/customXml" Target="../ink/ink472.xml"/><Relationship Id="rId170" Type="http://schemas.openxmlformats.org/officeDocument/2006/relationships/customXml" Target="../ink/ink374.xml"/><Relationship Id="rId226" Type="http://schemas.openxmlformats.org/officeDocument/2006/relationships/customXml" Target="../ink/ink402.xml"/><Relationship Id="rId268" Type="http://schemas.openxmlformats.org/officeDocument/2006/relationships/customXml" Target="../ink/ink423.xml"/><Relationship Id="rId32" Type="http://schemas.openxmlformats.org/officeDocument/2006/relationships/customXml" Target="../ink/ink305.xml"/><Relationship Id="rId74" Type="http://schemas.openxmlformats.org/officeDocument/2006/relationships/customXml" Target="../ink/ink326.xml"/><Relationship Id="rId128" Type="http://schemas.openxmlformats.org/officeDocument/2006/relationships/customXml" Target="../ink/ink353.xml"/><Relationship Id="rId335" Type="http://schemas.openxmlformats.org/officeDocument/2006/relationships/image" Target="../media/image454.png"/><Relationship Id="rId377" Type="http://schemas.openxmlformats.org/officeDocument/2006/relationships/image" Target="../media/image474.png"/><Relationship Id="rId5" Type="http://schemas.openxmlformats.org/officeDocument/2006/relationships/image" Target="../media/image289.png"/><Relationship Id="rId181" Type="http://schemas.openxmlformats.org/officeDocument/2006/relationships/image" Target="../media/image377.png"/><Relationship Id="rId237" Type="http://schemas.openxmlformats.org/officeDocument/2006/relationships/image" Target="../media/image405.png"/><Relationship Id="rId402" Type="http://schemas.openxmlformats.org/officeDocument/2006/relationships/customXml" Target="../ink/ink490.xml"/><Relationship Id="rId279" Type="http://schemas.openxmlformats.org/officeDocument/2006/relationships/image" Target="../media/image426.png"/><Relationship Id="rId43" Type="http://schemas.openxmlformats.org/officeDocument/2006/relationships/image" Target="../media/image308.png"/><Relationship Id="rId139" Type="http://schemas.openxmlformats.org/officeDocument/2006/relationships/image" Target="../media/image356.png"/><Relationship Id="rId290" Type="http://schemas.openxmlformats.org/officeDocument/2006/relationships/customXml" Target="../ink/ink434.xml"/><Relationship Id="rId304" Type="http://schemas.openxmlformats.org/officeDocument/2006/relationships/customXml" Target="../ink/ink441.xml"/><Relationship Id="rId346" Type="http://schemas.openxmlformats.org/officeDocument/2006/relationships/customXml" Target="../ink/ink462.xml"/><Relationship Id="rId388" Type="http://schemas.openxmlformats.org/officeDocument/2006/relationships/customXml" Target="../ink/ink483.xml"/><Relationship Id="rId85" Type="http://schemas.openxmlformats.org/officeDocument/2006/relationships/image" Target="../media/image329.png"/><Relationship Id="rId150" Type="http://schemas.openxmlformats.org/officeDocument/2006/relationships/customXml" Target="../ink/ink364.xml"/><Relationship Id="rId192" Type="http://schemas.openxmlformats.org/officeDocument/2006/relationships/customXml" Target="../ink/ink385.xml"/><Relationship Id="rId206" Type="http://schemas.openxmlformats.org/officeDocument/2006/relationships/customXml" Target="../ink/ink392.xml"/><Relationship Id="rId413" Type="http://schemas.openxmlformats.org/officeDocument/2006/relationships/image" Target="../media/image492.png"/><Relationship Id="rId248" Type="http://schemas.openxmlformats.org/officeDocument/2006/relationships/customXml" Target="../ink/ink413.xml"/><Relationship Id="rId12" Type="http://schemas.openxmlformats.org/officeDocument/2006/relationships/customXml" Target="../ink/ink295.xml"/><Relationship Id="rId108" Type="http://schemas.openxmlformats.org/officeDocument/2006/relationships/customXml" Target="../ink/ink343.xml"/><Relationship Id="rId315" Type="http://schemas.openxmlformats.org/officeDocument/2006/relationships/image" Target="../media/image444.png"/><Relationship Id="rId357" Type="http://schemas.openxmlformats.org/officeDocument/2006/relationships/image" Target="../media/image464.png"/><Relationship Id="rId54" Type="http://schemas.openxmlformats.org/officeDocument/2006/relationships/customXml" Target="../ink/ink316.xml"/><Relationship Id="rId96" Type="http://schemas.openxmlformats.org/officeDocument/2006/relationships/customXml" Target="../ink/ink337.xml"/><Relationship Id="rId161" Type="http://schemas.openxmlformats.org/officeDocument/2006/relationships/image" Target="../media/image367.png"/><Relationship Id="rId217" Type="http://schemas.openxmlformats.org/officeDocument/2006/relationships/image" Target="../media/image395.png"/><Relationship Id="rId399" Type="http://schemas.openxmlformats.org/officeDocument/2006/relationships/image" Target="../media/image485.png"/><Relationship Id="rId259" Type="http://schemas.openxmlformats.org/officeDocument/2006/relationships/image" Target="../media/image416.png"/><Relationship Id="rId23" Type="http://schemas.openxmlformats.org/officeDocument/2006/relationships/image" Target="../media/image298.png"/><Relationship Id="rId119" Type="http://schemas.openxmlformats.org/officeDocument/2006/relationships/image" Target="../media/image346.png"/><Relationship Id="rId270" Type="http://schemas.openxmlformats.org/officeDocument/2006/relationships/customXml" Target="../ink/ink424.xml"/><Relationship Id="rId326" Type="http://schemas.openxmlformats.org/officeDocument/2006/relationships/customXml" Target="../ink/ink452.xml"/><Relationship Id="rId65" Type="http://schemas.openxmlformats.org/officeDocument/2006/relationships/image" Target="../media/image319.png"/><Relationship Id="rId130" Type="http://schemas.openxmlformats.org/officeDocument/2006/relationships/customXml" Target="../ink/ink354.xml"/><Relationship Id="rId368" Type="http://schemas.openxmlformats.org/officeDocument/2006/relationships/customXml" Target="../ink/ink473.xml"/><Relationship Id="rId172" Type="http://schemas.openxmlformats.org/officeDocument/2006/relationships/customXml" Target="../ink/ink375.xml"/><Relationship Id="rId228" Type="http://schemas.openxmlformats.org/officeDocument/2006/relationships/customXml" Target="../ink/ink403.xml"/><Relationship Id="rId281" Type="http://schemas.openxmlformats.org/officeDocument/2006/relationships/image" Target="../media/image427.png"/><Relationship Id="rId337" Type="http://schemas.openxmlformats.org/officeDocument/2006/relationships/image" Target="../media/image166.png"/><Relationship Id="rId34" Type="http://schemas.openxmlformats.org/officeDocument/2006/relationships/customXml" Target="../ink/ink306.xml"/><Relationship Id="rId76" Type="http://schemas.openxmlformats.org/officeDocument/2006/relationships/customXml" Target="../ink/ink327.xml"/><Relationship Id="rId141" Type="http://schemas.openxmlformats.org/officeDocument/2006/relationships/image" Target="../media/image357.png"/><Relationship Id="rId379" Type="http://schemas.openxmlformats.org/officeDocument/2006/relationships/image" Target="../media/image475.png"/><Relationship Id="rId7" Type="http://schemas.openxmlformats.org/officeDocument/2006/relationships/image" Target="../media/image290.png"/><Relationship Id="rId183" Type="http://schemas.openxmlformats.org/officeDocument/2006/relationships/image" Target="../media/image378.png"/><Relationship Id="rId239" Type="http://schemas.openxmlformats.org/officeDocument/2006/relationships/image" Target="../media/image406.png"/><Relationship Id="rId390" Type="http://schemas.openxmlformats.org/officeDocument/2006/relationships/customXml" Target="../ink/ink484.xml"/><Relationship Id="rId404" Type="http://schemas.openxmlformats.org/officeDocument/2006/relationships/customXml" Target="../ink/ink491.xml"/><Relationship Id="rId250" Type="http://schemas.openxmlformats.org/officeDocument/2006/relationships/customXml" Target="../ink/ink414.xml"/><Relationship Id="rId292" Type="http://schemas.openxmlformats.org/officeDocument/2006/relationships/customXml" Target="../ink/ink435.xml"/><Relationship Id="rId306" Type="http://schemas.openxmlformats.org/officeDocument/2006/relationships/customXml" Target="../ink/ink442.xml"/><Relationship Id="rId45" Type="http://schemas.openxmlformats.org/officeDocument/2006/relationships/image" Target="../media/image309.png"/><Relationship Id="rId87" Type="http://schemas.openxmlformats.org/officeDocument/2006/relationships/image" Target="../media/image330.png"/><Relationship Id="rId110" Type="http://schemas.openxmlformats.org/officeDocument/2006/relationships/customXml" Target="../ink/ink344.xml"/><Relationship Id="rId348" Type="http://schemas.openxmlformats.org/officeDocument/2006/relationships/customXml" Target="../ink/ink463.xml"/><Relationship Id="rId152" Type="http://schemas.openxmlformats.org/officeDocument/2006/relationships/customXml" Target="../ink/ink365.xml"/><Relationship Id="rId194" Type="http://schemas.openxmlformats.org/officeDocument/2006/relationships/customXml" Target="../ink/ink386.xml"/><Relationship Id="rId208" Type="http://schemas.openxmlformats.org/officeDocument/2006/relationships/customXml" Target="../ink/ink393.xml"/><Relationship Id="rId415" Type="http://schemas.openxmlformats.org/officeDocument/2006/relationships/image" Target="../media/image493.png"/><Relationship Id="rId261" Type="http://schemas.openxmlformats.org/officeDocument/2006/relationships/image" Target="../media/image417.png"/><Relationship Id="rId14" Type="http://schemas.openxmlformats.org/officeDocument/2006/relationships/customXml" Target="../ink/ink296.xml"/><Relationship Id="rId56" Type="http://schemas.openxmlformats.org/officeDocument/2006/relationships/customXml" Target="../ink/ink317.xml"/><Relationship Id="rId317" Type="http://schemas.openxmlformats.org/officeDocument/2006/relationships/image" Target="../media/image445.png"/><Relationship Id="rId359" Type="http://schemas.openxmlformats.org/officeDocument/2006/relationships/image" Target="../media/image465.png"/><Relationship Id="rId98" Type="http://schemas.openxmlformats.org/officeDocument/2006/relationships/customXml" Target="../ink/ink338.xml"/><Relationship Id="rId121" Type="http://schemas.openxmlformats.org/officeDocument/2006/relationships/image" Target="../media/image347.png"/><Relationship Id="rId163" Type="http://schemas.openxmlformats.org/officeDocument/2006/relationships/image" Target="../media/image368.png"/><Relationship Id="rId219" Type="http://schemas.openxmlformats.org/officeDocument/2006/relationships/image" Target="../media/image396.png"/><Relationship Id="rId370" Type="http://schemas.openxmlformats.org/officeDocument/2006/relationships/customXml" Target="../ink/ink474.xml"/><Relationship Id="rId230" Type="http://schemas.openxmlformats.org/officeDocument/2006/relationships/customXml" Target="../ink/ink404.xml"/><Relationship Id="rId25" Type="http://schemas.openxmlformats.org/officeDocument/2006/relationships/image" Target="../media/image299.png"/><Relationship Id="rId67" Type="http://schemas.openxmlformats.org/officeDocument/2006/relationships/image" Target="../media/image320.png"/><Relationship Id="rId272" Type="http://schemas.openxmlformats.org/officeDocument/2006/relationships/customXml" Target="../ink/ink425.xml"/><Relationship Id="rId328" Type="http://schemas.openxmlformats.org/officeDocument/2006/relationships/customXml" Target="../ink/ink453.xml"/><Relationship Id="rId132" Type="http://schemas.openxmlformats.org/officeDocument/2006/relationships/customXml" Target="../ink/ink355.xml"/><Relationship Id="rId174" Type="http://schemas.openxmlformats.org/officeDocument/2006/relationships/customXml" Target="../ink/ink376.xml"/><Relationship Id="rId381" Type="http://schemas.openxmlformats.org/officeDocument/2006/relationships/image" Target="../media/image476.png"/><Relationship Id="rId241" Type="http://schemas.openxmlformats.org/officeDocument/2006/relationships/image" Target="../media/image407.png"/><Relationship Id="rId36" Type="http://schemas.openxmlformats.org/officeDocument/2006/relationships/customXml" Target="../ink/ink307.xml"/><Relationship Id="rId283" Type="http://schemas.openxmlformats.org/officeDocument/2006/relationships/image" Target="../media/image428.png"/><Relationship Id="rId339" Type="http://schemas.openxmlformats.org/officeDocument/2006/relationships/image" Target="../media/image455.png"/><Relationship Id="rId78" Type="http://schemas.openxmlformats.org/officeDocument/2006/relationships/customXml" Target="../ink/ink328.xml"/><Relationship Id="rId101" Type="http://schemas.openxmlformats.org/officeDocument/2006/relationships/image" Target="../media/image337.png"/><Relationship Id="rId143" Type="http://schemas.openxmlformats.org/officeDocument/2006/relationships/image" Target="../media/image358.png"/><Relationship Id="rId185" Type="http://schemas.openxmlformats.org/officeDocument/2006/relationships/image" Target="../media/image379.png"/><Relationship Id="rId350" Type="http://schemas.openxmlformats.org/officeDocument/2006/relationships/customXml" Target="../ink/ink464.xml"/><Relationship Id="rId406" Type="http://schemas.openxmlformats.org/officeDocument/2006/relationships/customXml" Target="../ink/ink492.xml"/><Relationship Id="rId9" Type="http://schemas.openxmlformats.org/officeDocument/2006/relationships/image" Target="../media/image291.png"/><Relationship Id="rId210" Type="http://schemas.openxmlformats.org/officeDocument/2006/relationships/customXml" Target="../ink/ink394.xml"/><Relationship Id="rId392" Type="http://schemas.openxmlformats.org/officeDocument/2006/relationships/customXml" Target="../ink/ink485.xml"/><Relationship Id="rId252" Type="http://schemas.openxmlformats.org/officeDocument/2006/relationships/customXml" Target="../ink/ink415.xml"/><Relationship Id="rId294" Type="http://schemas.openxmlformats.org/officeDocument/2006/relationships/customXml" Target="../ink/ink436.xml"/><Relationship Id="rId308" Type="http://schemas.openxmlformats.org/officeDocument/2006/relationships/customXml" Target="../ink/ink443.xml"/><Relationship Id="rId47" Type="http://schemas.openxmlformats.org/officeDocument/2006/relationships/image" Target="../media/image310.png"/><Relationship Id="rId89" Type="http://schemas.openxmlformats.org/officeDocument/2006/relationships/image" Target="../media/image331.png"/><Relationship Id="rId112" Type="http://schemas.openxmlformats.org/officeDocument/2006/relationships/customXml" Target="../ink/ink345.xml"/><Relationship Id="rId154" Type="http://schemas.openxmlformats.org/officeDocument/2006/relationships/customXml" Target="../ink/ink366.xml"/><Relationship Id="rId361" Type="http://schemas.openxmlformats.org/officeDocument/2006/relationships/image" Target="../media/image466.png"/><Relationship Id="rId196" Type="http://schemas.openxmlformats.org/officeDocument/2006/relationships/customXml" Target="../ink/ink387.xml"/><Relationship Id="rId417" Type="http://schemas.openxmlformats.org/officeDocument/2006/relationships/image" Target="../media/image494.png"/><Relationship Id="rId16" Type="http://schemas.openxmlformats.org/officeDocument/2006/relationships/customXml" Target="../ink/ink297.xml"/><Relationship Id="rId221" Type="http://schemas.openxmlformats.org/officeDocument/2006/relationships/image" Target="../media/image397.png"/><Relationship Id="rId263" Type="http://schemas.openxmlformats.org/officeDocument/2006/relationships/image" Target="../media/image418.png"/><Relationship Id="rId319" Type="http://schemas.openxmlformats.org/officeDocument/2006/relationships/image" Target="../media/image446.png"/><Relationship Id="rId58" Type="http://schemas.openxmlformats.org/officeDocument/2006/relationships/customXml" Target="../ink/ink318.xml"/><Relationship Id="rId123" Type="http://schemas.openxmlformats.org/officeDocument/2006/relationships/image" Target="../media/image348.png"/><Relationship Id="rId330" Type="http://schemas.openxmlformats.org/officeDocument/2006/relationships/customXml" Target="../ink/ink454.xml"/><Relationship Id="rId165" Type="http://schemas.openxmlformats.org/officeDocument/2006/relationships/image" Target="../media/image369.png"/><Relationship Id="rId372" Type="http://schemas.openxmlformats.org/officeDocument/2006/relationships/customXml" Target="../ink/ink475.xml"/><Relationship Id="rId232" Type="http://schemas.openxmlformats.org/officeDocument/2006/relationships/customXml" Target="../ink/ink405.xml"/><Relationship Id="rId274" Type="http://schemas.openxmlformats.org/officeDocument/2006/relationships/customXml" Target="../ink/ink426.xml"/><Relationship Id="rId27" Type="http://schemas.openxmlformats.org/officeDocument/2006/relationships/image" Target="../media/image300.png"/><Relationship Id="rId69" Type="http://schemas.openxmlformats.org/officeDocument/2006/relationships/image" Target="../media/image321.png"/><Relationship Id="rId134" Type="http://schemas.openxmlformats.org/officeDocument/2006/relationships/customXml" Target="../ink/ink356.xml"/><Relationship Id="rId80" Type="http://schemas.openxmlformats.org/officeDocument/2006/relationships/customXml" Target="../ink/ink329.xml"/><Relationship Id="rId176" Type="http://schemas.openxmlformats.org/officeDocument/2006/relationships/customXml" Target="../ink/ink377.xml"/><Relationship Id="rId341" Type="http://schemas.openxmlformats.org/officeDocument/2006/relationships/image" Target="../media/image456.png"/><Relationship Id="rId383" Type="http://schemas.openxmlformats.org/officeDocument/2006/relationships/image" Target="../media/image477.png"/><Relationship Id="rId201" Type="http://schemas.openxmlformats.org/officeDocument/2006/relationships/image" Target="../media/image387.png"/><Relationship Id="rId243" Type="http://schemas.openxmlformats.org/officeDocument/2006/relationships/image" Target="../media/image408.png"/><Relationship Id="rId285" Type="http://schemas.openxmlformats.org/officeDocument/2006/relationships/image" Target="../media/image429.png"/><Relationship Id="rId17" Type="http://schemas.openxmlformats.org/officeDocument/2006/relationships/image" Target="../media/image295.png"/><Relationship Id="rId38" Type="http://schemas.openxmlformats.org/officeDocument/2006/relationships/customXml" Target="../ink/ink308.xml"/><Relationship Id="rId59" Type="http://schemas.openxmlformats.org/officeDocument/2006/relationships/image" Target="../media/image316.png"/><Relationship Id="rId103" Type="http://schemas.openxmlformats.org/officeDocument/2006/relationships/image" Target="../media/image338.png"/><Relationship Id="rId124" Type="http://schemas.openxmlformats.org/officeDocument/2006/relationships/customXml" Target="../ink/ink351.xml"/><Relationship Id="rId310" Type="http://schemas.openxmlformats.org/officeDocument/2006/relationships/customXml" Target="../ink/ink444.xml"/><Relationship Id="rId70" Type="http://schemas.openxmlformats.org/officeDocument/2006/relationships/customXml" Target="../ink/ink324.xml"/><Relationship Id="rId91" Type="http://schemas.openxmlformats.org/officeDocument/2006/relationships/image" Target="../media/image332.png"/><Relationship Id="rId145" Type="http://schemas.openxmlformats.org/officeDocument/2006/relationships/image" Target="../media/image359.png"/><Relationship Id="rId166" Type="http://schemas.openxmlformats.org/officeDocument/2006/relationships/customXml" Target="../ink/ink372.xml"/><Relationship Id="rId187" Type="http://schemas.openxmlformats.org/officeDocument/2006/relationships/image" Target="../media/image380.png"/><Relationship Id="rId331" Type="http://schemas.openxmlformats.org/officeDocument/2006/relationships/image" Target="../media/image452.png"/><Relationship Id="rId352" Type="http://schemas.openxmlformats.org/officeDocument/2006/relationships/customXml" Target="../ink/ink465.xml"/><Relationship Id="rId373" Type="http://schemas.openxmlformats.org/officeDocument/2006/relationships/image" Target="../media/image472.png"/><Relationship Id="rId394" Type="http://schemas.openxmlformats.org/officeDocument/2006/relationships/customXml" Target="../ink/ink486.xml"/><Relationship Id="rId408" Type="http://schemas.openxmlformats.org/officeDocument/2006/relationships/customXml" Target="../ink/ink493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95.xml"/><Relationship Id="rId233" Type="http://schemas.openxmlformats.org/officeDocument/2006/relationships/image" Target="../media/image403.png"/><Relationship Id="rId254" Type="http://schemas.openxmlformats.org/officeDocument/2006/relationships/customXml" Target="../ink/ink416.xml"/><Relationship Id="rId28" Type="http://schemas.openxmlformats.org/officeDocument/2006/relationships/customXml" Target="../ink/ink303.xml"/><Relationship Id="rId49" Type="http://schemas.openxmlformats.org/officeDocument/2006/relationships/image" Target="../media/image311.png"/><Relationship Id="rId114" Type="http://schemas.openxmlformats.org/officeDocument/2006/relationships/customXml" Target="../ink/ink346.xml"/><Relationship Id="rId275" Type="http://schemas.openxmlformats.org/officeDocument/2006/relationships/image" Target="../media/image424.png"/><Relationship Id="rId296" Type="http://schemas.openxmlformats.org/officeDocument/2006/relationships/customXml" Target="../ink/ink437.xml"/><Relationship Id="rId300" Type="http://schemas.openxmlformats.org/officeDocument/2006/relationships/customXml" Target="../ink/ink439.xml"/><Relationship Id="rId60" Type="http://schemas.openxmlformats.org/officeDocument/2006/relationships/customXml" Target="../ink/ink319.xml"/><Relationship Id="rId81" Type="http://schemas.openxmlformats.org/officeDocument/2006/relationships/image" Target="../media/image327.png"/><Relationship Id="rId135" Type="http://schemas.openxmlformats.org/officeDocument/2006/relationships/image" Target="../media/image354.png"/><Relationship Id="rId156" Type="http://schemas.openxmlformats.org/officeDocument/2006/relationships/customXml" Target="../ink/ink367.xml"/><Relationship Id="rId177" Type="http://schemas.openxmlformats.org/officeDocument/2006/relationships/image" Target="../media/image375.png"/><Relationship Id="rId198" Type="http://schemas.openxmlformats.org/officeDocument/2006/relationships/customXml" Target="../ink/ink388.xml"/><Relationship Id="rId321" Type="http://schemas.openxmlformats.org/officeDocument/2006/relationships/image" Target="../media/image447.png"/><Relationship Id="rId342" Type="http://schemas.openxmlformats.org/officeDocument/2006/relationships/customXml" Target="../ink/ink460.xml"/><Relationship Id="rId363" Type="http://schemas.openxmlformats.org/officeDocument/2006/relationships/image" Target="../media/image467.png"/><Relationship Id="rId384" Type="http://schemas.openxmlformats.org/officeDocument/2006/relationships/customXml" Target="../ink/ink481.xml"/><Relationship Id="rId419" Type="http://schemas.openxmlformats.org/officeDocument/2006/relationships/image" Target="../media/image495.png"/><Relationship Id="rId202" Type="http://schemas.openxmlformats.org/officeDocument/2006/relationships/customXml" Target="../ink/ink390.xml"/><Relationship Id="rId223" Type="http://schemas.openxmlformats.org/officeDocument/2006/relationships/image" Target="../media/image398.png"/><Relationship Id="rId244" Type="http://schemas.openxmlformats.org/officeDocument/2006/relationships/customXml" Target="../ink/ink411.xml"/><Relationship Id="rId18" Type="http://schemas.openxmlformats.org/officeDocument/2006/relationships/customXml" Target="../ink/ink298.xml"/><Relationship Id="rId39" Type="http://schemas.openxmlformats.org/officeDocument/2006/relationships/image" Target="../media/image306.png"/><Relationship Id="rId265" Type="http://schemas.openxmlformats.org/officeDocument/2006/relationships/image" Target="../media/image419.png"/><Relationship Id="rId286" Type="http://schemas.openxmlformats.org/officeDocument/2006/relationships/customXml" Target="../ink/ink432.xml"/><Relationship Id="rId50" Type="http://schemas.openxmlformats.org/officeDocument/2006/relationships/customXml" Target="../ink/ink314.xml"/><Relationship Id="rId104" Type="http://schemas.openxmlformats.org/officeDocument/2006/relationships/customXml" Target="../ink/ink341.xml"/><Relationship Id="rId125" Type="http://schemas.openxmlformats.org/officeDocument/2006/relationships/image" Target="../media/image349.png"/><Relationship Id="rId146" Type="http://schemas.openxmlformats.org/officeDocument/2006/relationships/customXml" Target="../ink/ink362.xml"/><Relationship Id="rId167" Type="http://schemas.openxmlformats.org/officeDocument/2006/relationships/image" Target="../media/image370.png"/><Relationship Id="rId188" Type="http://schemas.openxmlformats.org/officeDocument/2006/relationships/customXml" Target="../ink/ink383.xml"/><Relationship Id="rId311" Type="http://schemas.openxmlformats.org/officeDocument/2006/relationships/image" Target="../media/image442.png"/><Relationship Id="rId332" Type="http://schemas.openxmlformats.org/officeDocument/2006/relationships/customXml" Target="../ink/ink455.xml"/><Relationship Id="rId353" Type="http://schemas.openxmlformats.org/officeDocument/2006/relationships/image" Target="../media/image462.png"/><Relationship Id="rId374" Type="http://schemas.openxmlformats.org/officeDocument/2006/relationships/customXml" Target="../ink/ink476.xml"/><Relationship Id="rId395" Type="http://schemas.openxmlformats.org/officeDocument/2006/relationships/image" Target="../media/image483.png"/><Relationship Id="rId409" Type="http://schemas.openxmlformats.org/officeDocument/2006/relationships/image" Target="../media/image490.png"/><Relationship Id="rId71" Type="http://schemas.openxmlformats.org/officeDocument/2006/relationships/image" Target="../media/image322.png"/><Relationship Id="rId92" Type="http://schemas.openxmlformats.org/officeDocument/2006/relationships/customXml" Target="../ink/ink335.xml"/><Relationship Id="rId213" Type="http://schemas.openxmlformats.org/officeDocument/2006/relationships/image" Target="../media/image393.png"/><Relationship Id="rId234" Type="http://schemas.openxmlformats.org/officeDocument/2006/relationships/customXml" Target="../ink/ink406.xml"/><Relationship Id="rId420" Type="http://schemas.openxmlformats.org/officeDocument/2006/relationships/customXml" Target="../ink/ink499.xml"/><Relationship Id="rId2" Type="http://schemas.openxmlformats.org/officeDocument/2006/relationships/customXml" Target="../ink/ink290.xml"/><Relationship Id="rId29" Type="http://schemas.openxmlformats.org/officeDocument/2006/relationships/image" Target="../media/image301.png"/><Relationship Id="rId255" Type="http://schemas.openxmlformats.org/officeDocument/2006/relationships/image" Target="../media/image414.png"/><Relationship Id="rId276" Type="http://schemas.openxmlformats.org/officeDocument/2006/relationships/customXml" Target="../ink/ink427.xml"/><Relationship Id="rId297" Type="http://schemas.openxmlformats.org/officeDocument/2006/relationships/image" Target="../media/image435.png"/><Relationship Id="rId40" Type="http://schemas.openxmlformats.org/officeDocument/2006/relationships/customXml" Target="../ink/ink309.xml"/><Relationship Id="rId115" Type="http://schemas.openxmlformats.org/officeDocument/2006/relationships/image" Target="../media/image344.png"/><Relationship Id="rId136" Type="http://schemas.openxmlformats.org/officeDocument/2006/relationships/customXml" Target="../ink/ink357.xml"/><Relationship Id="rId157" Type="http://schemas.openxmlformats.org/officeDocument/2006/relationships/image" Target="../media/image365.png"/><Relationship Id="rId178" Type="http://schemas.openxmlformats.org/officeDocument/2006/relationships/customXml" Target="../ink/ink378.xml"/><Relationship Id="rId301" Type="http://schemas.openxmlformats.org/officeDocument/2006/relationships/image" Target="../media/image437.png"/><Relationship Id="rId322" Type="http://schemas.openxmlformats.org/officeDocument/2006/relationships/customXml" Target="../ink/ink450.xml"/><Relationship Id="rId343" Type="http://schemas.openxmlformats.org/officeDocument/2006/relationships/image" Target="../media/image457.png"/><Relationship Id="rId364" Type="http://schemas.openxmlformats.org/officeDocument/2006/relationships/customXml" Target="../ink/ink471.xml"/><Relationship Id="rId61" Type="http://schemas.openxmlformats.org/officeDocument/2006/relationships/image" Target="../media/image317.png"/><Relationship Id="rId82" Type="http://schemas.openxmlformats.org/officeDocument/2006/relationships/customXml" Target="../ink/ink330.xml"/><Relationship Id="rId199" Type="http://schemas.openxmlformats.org/officeDocument/2006/relationships/image" Target="../media/image386.png"/><Relationship Id="rId203" Type="http://schemas.openxmlformats.org/officeDocument/2006/relationships/image" Target="../media/image388.png"/><Relationship Id="rId385" Type="http://schemas.openxmlformats.org/officeDocument/2006/relationships/image" Target="../media/image478.png"/><Relationship Id="rId19" Type="http://schemas.openxmlformats.org/officeDocument/2006/relationships/image" Target="../media/image296.png"/><Relationship Id="rId224" Type="http://schemas.openxmlformats.org/officeDocument/2006/relationships/customXml" Target="../ink/ink401.xml"/><Relationship Id="rId245" Type="http://schemas.openxmlformats.org/officeDocument/2006/relationships/image" Target="../media/image409.png"/><Relationship Id="rId266" Type="http://schemas.openxmlformats.org/officeDocument/2006/relationships/customXml" Target="../ink/ink422.xml"/><Relationship Id="rId287" Type="http://schemas.openxmlformats.org/officeDocument/2006/relationships/image" Target="../media/image430.png"/><Relationship Id="rId410" Type="http://schemas.openxmlformats.org/officeDocument/2006/relationships/customXml" Target="../ink/ink494.xml"/><Relationship Id="rId30" Type="http://schemas.openxmlformats.org/officeDocument/2006/relationships/customXml" Target="../ink/ink304.xml"/><Relationship Id="rId105" Type="http://schemas.openxmlformats.org/officeDocument/2006/relationships/image" Target="../media/image339.png"/><Relationship Id="rId126" Type="http://schemas.openxmlformats.org/officeDocument/2006/relationships/customXml" Target="../ink/ink352.xml"/><Relationship Id="rId147" Type="http://schemas.openxmlformats.org/officeDocument/2006/relationships/image" Target="../media/image360.png"/><Relationship Id="rId168" Type="http://schemas.openxmlformats.org/officeDocument/2006/relationships/customXml" Target="../ink/ink373.xml"/><Relationship Id="rId312" Type="http://schemas.openxmlformats.org/officeDocument/2006/relationships/customXml" Target="../ink/ink445.xml"/><Relationship Id="rId333" Type="http://schemas.openxmlformats.org/officeDocument/2006/relationships/image" Target="../media/image453.png"/><Relationship Id="rId354" Type="http://schemas.openxmlformats.org/officeDocument/2006/relationships/customXml" Target="../ink/ink466.xml"/><Relationship Id="rId51" Type="http://schemas.openxmlformats.org/officeDocument/2006/relationships/image" Target="../media/image312.png"/><Relationship Id="rId72" Type="http://schemas.openxmlformats.org/officeDocument/2006/relationships/customXml" Target="../ink/ink325.xml"/><Relationship Id="rId93" Type="http://schemas.openxmlformats.org/officeDocument/2006/relationships/image" Target="../media/image333.png"/><Relationship Id="rId189" Type="http://schemas.openxmlformats.org/officeDocument/2006/relationships/image" Target="../media/image381.png"/><Relationship Id="rId375" Type="http://schemas.openxmlformats.org/officeDocument/2006/relationships/image" Target="../media/image473.png"/><Relationship Id="rId396" Type="http://schemas.openxmlformats.org/officeDocument/2006/relationships/customXml" Target="../ink/ink487.xml"/><Relationship Id="rId3" Type="http://schemas.openxmlformats.org/officeDocument/2006/relationships/image" Target="../media/image288.png"/><Relationship Id="rId214" Type="http://schemas.openxmlformats.org/officeDocument/2006/relationships/customXml" Target="../ink/ink396.xml"/><Relationship Id="rId235" Type="http://schemas.openxmlformats.org/officeDocument/2006/relationships/image" Target="../media/image404.png"/><Relationship Id="rId256" Type="http://schemas.openxmlformats.org/officeDocument/2006/relationships/customXml" Target="../ink/ink417.xml"/><Relationship Id="rId277" Type="http://schemas.openxmlformats.org/officeDocument/2006/relationships/image" Target="../media/image425.png"/><Relationship Id="rId298" Type="http://schemas.openxmlformats.org/officeDocument/2006/relationships/customXml" Target="../ink/ink438.xml"/><Relationship Id="rId400" Type="http://schemas.openxmlformats.org/officeDocument/2006/relationships/customXml" Target="../ink/ink489.xml"/><Relationship Id="rId421" Type="http://schemas.openxmlformats.org/officeDocument/2006/relationships/image" Target="../media/image496.png"/><Relationship Id="rId116" Type="http://schemas.openxmlformats.org/officeDocument/2006/relationships/customXml" Target="../ink/ink347.xml"/><Relationship Id="rId137" Type="http://schemas.openxmlformats.org/officeDocument/2006/relationships/image" Target="../media/image355.png"/><Relationship Id="rId158" Type="http://schemas.openxmlformats.org/officeDocument/2006/relationships/customXml" Target="../ink/ink368.xml"/><Relationship Id="rId302" Type="http://schemas.openxmlformats.org/officeDocument/2006/relationships/customXml" Target="../ink/ink440.xml"/><Relationship Id="rId323" Type="http://schemas.openxmlformats.org/officeDocument/2006/relationships/image" Target="../media/image448.png"/><Relationship Id="rId344" Type="http://schemas.openxmlformats.org/officeDocument/2006/relationships/customXml" Target="../ink/ink461.xml"/><Relationship Id="rId20" Type="http://schemas.openxmlformats.org/officeDocument/2006/relationships/customXml" Target="../ink/ink299.xml"/><Relationship Id="rId41" Type="http://schemas.openxmlformats.org/officeDocument/2006/relationships/image" Target="../media/image307.png"/><Relationship Id="rId62" Type="http://schemas.openxmlformats.org/officeDocument/2006/relationships/customXml" Target="../ink/ink320.xml"/><Relationship Id="rId83" Type="http://schemas.openxmlformats.org/officeDocument/2006/relationships/image" Target="../media/image328.png"/><Relationship Id="rId179" Type="http://schemas.openxmlformats.org/officeDocument/2006/relationships/image" Target="../media/image376.png"/><Relationship Id="rId365" Type="http://schemas.openxmlformats.org/officeDocument/2006/relationships/image" Target="../media/image468.png"/><Relationship Id="rId386" Type="http://schemas.openxmlformats.org/officeDocument/2006/relationships/customXml" Target="../ink/ink482.xml"/><Relationship Id="rId190" Type="http://schemas.openxmlformats.org/officeDocument/2006/relationships/customXml" Target="../ink/ink384.xml"/><Relationship Id="rId204" Type="http://schemas.openxmlformats.org/officeDocument/2006/relationships/customXml" Target="../ink/ink391.xml"/><Relationship Id="rId225" Type="http://schemas.openxmlformats.org/officeDocument/2006/relationships/image" Target="../media/image399.png"/><Relationship Id="rId246" Type="http://schemas.openxmlformats.org/officeDocument/2006/relationships/customXml" Target="../ink/ink412.xml"/><Relationship Id="rId267" Type="http://schemas.openxmlformats.org/officeDocument/2006/relationships/image" Target="../media/image420.png"/><Relationship Id="rId288" Type="http://schemas.openxmlformats.org/officeDocument/2006/relationships/customXml" Target="../ink/ink433.xml"/><Relationship Id="rId411" Type="http://schemas.openxmlformats.org/officeDocument/2006/relationships/image" Target="../media/image491.png"/><Relationship Id="rId106" Type="http://schemas.openxmlformats.org/officeDocument/2006/relationships/customXml" Target="../ink/ink342.xml"/><Relationship Id="rId127" Type="http://schemas.openxmlformats.org/officeDocument/2006/relationships/image" Target="../media/image350.png"/><Relationship Id="rId313" Type="http://schemas.openxmlformats.org/officeDocument/2006/relationships/image" Target="../media/image443.png"/><Relationship Id="rId10" Type="http://schemas.openxmlformats.org/officeDocument/2006/relationships/customXml" Target="../ink/ink294.xml"/><Relationship Id="rId31" Type="http://schemas.openxmlformats.org/officeDocument/2006/relationships/image" Target="../media/image302.png"/><Relationship Id="rId52" Type="http://schemas.openxmlformats.org/officeDocument/2006/relationships/customXml" Target="../ink/ink315.xml"/><Relationship Id="rId73" Type="http://schemas.openxmlformats.org/officeDocument/2006/relationships/image" Target="../media/image323.png"/><Relationship Id="rId94" Type="http://schemas.openxmlformats.org/officeDocument/2006/relationships/customXml" Target="../ink/ink336.xml"/><Relationship Id="rId148" Type="http://schemas.openxmlformats.org/officeDocument/2006/relationships/customXml" Target="../ink/ink363.xml"/><Relationship Id="rId169" Type="http://schemas.openxmlformats.org/officeDocument/2006/relationships/image" Target="../media/image371.png"/><Relationship Id="rId334" Type="http://schemas.openxmlformats.org/officeDocument/2006/relationships/customXml" Target="../ink/ink456.xml"/><Relationship Id="rId355" Type="http://schemas.openxmlformats.org/officeDocument/2006/relationships/image" Target="../media/image463.png"/><Relationship Id="rId376" Type="http://schemas.openxmlformats.org/officeDocument/2006/relationships/customXml" Target="../ink/ink477.xml"/><Relationship Id="rId397" Type="http://schemas.openxmlformats.org/officeDocument/2006/relationships/image" Target="../media/image484.png"/><Relationship Id="rId4" Type="http://schemas.openxmlformats.org/officeDocument/2006/relationships/customXml" Target="../ink/ink291.xml"/><Relationship Id="rId180" Type="http://schemas.openxmlformats.org/officeDocument/2006/relationships/customXml" Target="../ink/ink379.xml"/><Relationship Id="rId215" Type="http://schemas.openxmlformats.org/officeDocument/2006/relationships/image" Target="../media/image394.png"/><Relationship Id="rId236" Type="http://schemas.openxmlformats.org/officeDocument/2006/relationships/customXml" Target="../ink/ink407.xml"/><Relationship Id="rId257" Type="http://schemas.openxmlformats.org/officeDocument/2006/relationships/image" Target="../media/image415.png"/><Relationship Id="rId278" Type="http://schemas.openxmlformats.org/officeDocument/2006/relationships/customXml" Target="../ink/ink428.xml"/><Relationship Id="rId401" Type="http://schemas.openxmlformats.org/officeDocument/2006/relationships/image" Target="../media/image486.png"/><Relationship Id="rId422" Type="http://schemas.openxmlformats.org/officeDocument/2006/relationships/customXml" Target="../ink/ink500.xml"/><Relationship Id="rId303" Type="http://schemas.openxmlformats.org/officeDocument/2006/relationships/image" Target="../media/image438.png"/><Relationship Id="rId42" Type="http://schemas.openxmlformats.org/officeDocument/2006/relationships/customXml" Target="../ink/ink310.xml"/><Relationship Id="rId84" Type="http://schemas.openxmlformats.org/officeDocument/2006/relationships/customXml" Target="../ink/ink331.xml"/><Relationship Id="rId138" Type="http://schemas.openxmlformats.org/officeDocument/2006/relationships/customXml" Target="../ink/ink358.xml"/><Relationship Id="rId345" Type="http://schemas.openxmlformats.org/officeDocument/2006/relationships/image" Target="../media/image458.png"/><Relationship Id="rId387" Type="http://schemas.openxmlformats.org/officeDocument/2006/relationships/image" Target="../media/image479.png"/><Relationship Id="rId191" Type="http://schemas.openxmlformats.org/officeDocument/2006/relationships/image" Target="../media/image382.png"/><Relationship Id="rId205" Type="http://schemas.openxmlformats.org/officeDocument/2006/relationships/image" Target="../media/image389.png"/><Relationship Id="rId247" Type="http://schemas.openxmlformats.org/officeDocument/2006/relationships/image" Target="../media/image410.png"/><Relationship Id="rId412" Type="http://schemas.openxmlformats.org/officeDocument/2006/relationships/customXml" Target="../ink/ink495.xml"/><Relationship Id="rId107" Type="http://schemas.openxmlformats.org/officeDocument/2006/relationships/image" Target="../media/image340.png"/><Relationship Id="rId289" Type="http://schemas.openxmlformats.org/officeDocument/2006/relationships/image" Target="../media/image431.png"/><Relationship Id="rId11" Type="http://schemas.openxmlformats.org/officeDocument/2006/relationships/image" Target="../media/image292.png"/><Relationship Id="rId53" Type="http://schemas.openxmlformats.org/officeDocument/2006/relationships/image" Target="../media/image313.png"/><Relationship Id="rId149" Type="http://schemas.openxmlformats.org/officeDocument/2006/relationships/image" Target="../media/image361.png"/><Relationship Id="rId314" Type="http://schemas.openxmlformats.org/officeDocument/2006/relationships/customXml" Target="../ink/ink446.xml"/><Relationship Id="rId356" Type="http://schemas.openxmlformats.org/officeDocument/2006/relationships/customXml" Target="../ink/ink467.xml"/><Relationship Id="rId398" Type="http://schemas.openxmlformats.org/officeDocument/2006/relationships/customXml" Target="../ink/ink488.xml"/><Relationship Id="rId95" Type="http://schemas.openxmlformats.org/officeDocument/2006/relationships/image" Target="../media/image334.png"/><Relationship Id="rId160" Type="http://schemas.openxmlformats.org/officeDocument/2006/relationships/customXml" Target="../ink/ink369.xml"/><Relationship Id="rId216" Type="http://schemas.openxmlformats.org/officeDocument/2006/relationships/customXml" Target="../ink/ink397.xml"/><Relationship Id="rId423" Type="http://schemas.openxmlformats.org/officeDocument/2006/relationships/image" Target="../media/image497.png"/><Relationship Id="rId258" Type="http://schemas.openxmlformats.org/officeDocument/2006/relationships/customXml" Target="../ink/ink418.xml"/><Relationship Id="rId22" Type="http://schemas.openxmlformats.org/officeDocument/2006/relationships/customXml" Target="../ink/ink300.xml"/><Relationship Id="rId64" Type="http://schemas.openxmlformats.org/officeDocument/2006/relationships/customXml" Target="../ink/ink321.xml"/><Relationship Id="rId118" Type="http://schemas.openxmlformats.org/officeDocument/2006/relationships/customXml" Target="../ink/ink348.xml"/><Relationship Id="rId325" Type="http://schemas.openxmlformats.org/officeDocument/2006/relationships/image" Target="../media/image449.png"/><Relationship Id="rId367" Type="http://schemas.openxmlformats.org/officeDocument/2006/relationships/image" Target="../media/image469.png"/><Relationship Id="rId171" Type="http://schemas.openxmlformats.org/officeDocument/2006/relationships/image" Target="../media/image372.png"/><Relationship Id="rId227" Type="http://schemas.openxmlformats.org/officeDocument/2006/relationships/image" Target="../media/image400.png"/><Relationship Id="rId269" Type="http://schemas.openxmlformats.org/officeDocument/2006/relationships/image" Target="../media/image421.png"/><Relationship Id="rId33" Type="http://schemas.openxmlformats.org/officeDocument/2006/relationships/image" Target="../media/image303.png"/><Relationship Id="rId129" Type="http://schemas.openxmlformats.org/officeDocument/2006/relationships/image" Target="../media/image351.png"/><Relationship Id="rId280" Type="http://schemas.openxmlformats.org/officeDocument/2006/relationships/customXml" Target="../ink/ink429.xml"/><Relationship Id="rId336" Type="http://schemas.openxmlformats.org/officeDocument/2006/relationships/customXml" Target="../ink/ink457.xml"/><Relationship Id="rId75" Type="http://schemas.openxmlformats.org/officeDocument/2006/relationships/image" Target="../media/image324.png"/><Relationship Id="rId140" Type="http://schemas.openxmlformats.org/officeDocument/2006/relationships/customXml" Target="../ink/ink359.xml"/><Relationship Id="rId182" Type="http://schemas.openxmlformats.org/officeDocument/2006/relationships/customXml" Target="../ink/ink380.xml"/><Relationship Id="rId378" Type="http://schemas.openxmlformats.org/officeDocument/2006/relationships/customXml" Target="../ink/ink478.xml"/><Relationship Id="rId403" Type="http://schemas.openxmlformats.org/officeDocument/2006/relationships/image" Target="../media/image487.png"/><Relationship Id="rId6" Type="http://schemas.openxmlformats.org/officeDocument/2006/relationships/customXml" Target="../ink/ink292.xml"/><Relationship Id="rId238" Type="http://schemas.openxmlformats.org/officeDocument/2006/relationships/customXml" Target="../ink/ink408.xml"/><Relationship Id="rId291" Type="http://schemas.openxmlformats.org/officeDocument/2006/relationships/image" Target="../media/image432.png"/><Relationship Id="rId305" Type="http://schemas.openxmlformats.org/officeDocument/2006/relationships/image" Target="../media/image439.png"/><Relationship Id="rId347" Type="http://schemas.openxmlformats.org/officeDocument/2006/relationships/image" Target="../media/image459.png"/><Relationship Id="rId44" Type="http://schemas.openxmlformats.org/officeDocument/2006/relationships/customXml" Target="../ink/ink311.xml"/><Relationship Id="rId86" Type="http://schemas.openxmlformats.org/officeDocument/2006/relationships/customXml" Target="../ink/ink332.xml"/><Relationship Id="rId151" Type="http://schemas.openxmlformats.org/officeDocument/2006/relationships/image" Target="../media/image362.png"/><Relationship Id="rId389" Type="http://schemas.openxmlformats.org/officeDocument/2006/relationships/image" Target="../media/image480.png"/><Relationship Id="rId193" Type="http://schemas.openxmlformats.org/officeDocument/2006/relationships/image" Target="../media/image383.png"/><Relationship Id="rId207" Type="http://schemas.openxmlformats.org/officeDocument/2006/relationships/image" Target="../media/image390.png"/><Relationship Id="rId249" Type="http://schemas.openxmlformats.org/officeDocument/2006/relationships/image" Target="../media/image411.png"/><Relationship Id="rId414" Type="http://schemas.openxmlformats.org/officeDocument/2006/relationships/customXml" Target="../ink/ink496.xml"/><Relationship Id="rId13" Type="http://schemas.openxmlformats.org/officeDocument/2006/relationships/image" Target="../media/image293.png"/><Relationship Id="rId109" Type="http://schemas.openxmlformats.org/officeDocument/2006/relationships/image" Target="../media/image341.png"/><Relationship Id="rId260" Type="http://schemas.openxmlformats.org/officeDocument/2006/relationships/customXml" Target="../ink/ink419.xml"/><Relationship Id="rId316" Type="http://schemas.openxmlformats.org/officeDocument/2006/relationships/customXml" Target="../ink/ink447.xml"/><Relationship Id="rId55" Type="http://schemas.openxmlformats.org/officeDocument/2006/relationships/image" Target="../media/image314.png"/><Relationship Id="rId97" Type="http://schemas.openxmlformats.org/officeDocument/2006/relationships/image" Target="../media/image335.png"/><Relationship Id="rId120" Type="http://schemas.openxmlformats.org/officeDocument/2006/relationships/customXml" Target="../ink/ink349.xml"/><Relationship Id="rId358" Type="http://schemas.openxmlformats.org/officeDocument/2006/relationships/customXml" Target="../ink/ink468.xml"/><Relationship Id="rId162" Type="http://schemas.openxmlformats.org/officeDocument/2006/relationships/customXml" Target="../ink/ink370.xml"/><Relationship Id="rId218" Type="http://schemas.openxmlformats.org/officeDocument/2006/relationships/customXml" Target="../ink/ink398.xml"/><Relationship Id="rId271" Type="http://schemas.openxmlformats.org/officeDocument/2006/relationships/image" Target="../media/image422.png"/><Relationship Id="rId24" Type="http://schemas.openxmlformats.org/officeDocument/2006/relationships/customXml" Target="../ink/ink301.xml"/><Relationship Id="rId66" Type="http://schemas.openxmlformats.org/officeDocument/2006/relationships/customXml" Target="../ink/ink322.xml"/><Relationship Id="rId131" Type="http://schemas.openxmlformats.org/officeDocument/2006/relationships/image" Target="../media/image352.png"/><Relationship Id="rId327" Type="http://schemas.openxmlformats.org/officeDocument/2006/relationships/image" Target="../media/image450.png"/><Relationship Id="rId369" Type="http://schemas.openxmlformats.org/officeDocument/2006/relationships/image" Target="../media/image470.png"/><Relationship Id="rId173" Type="http://schemas.openxmlformats.org/officeDocument/2006/relationships/image" Target="../media/image373.png"/><Relationship Id="rId229" Type="http://schemas.openxmlformats.org/officeDocument/2006/relationships/image" Target="../media/image401.png"/><Relationship Id="rId380" Type="http://schemas.openxmlformats.org/officeDocument/2006/relationships/customXml" Target="../ink/ink479.xml"/><Relationship Id="rId240" Type="http://schemas.openxmlformats.org/officeDocument/2006/relationships/customXml" Target="../ink/ink409.xml"/><Relationship Id="rId35" Type="http://schemas.openxmlformats.org/officeDocument/2006/relationships/image" Target="../media/image304.png"/><Relationship Id="rId77" Type="http://schemas.openxmlformats.org/officeDocument/2006/relationships/image" Target="../media/image325.png"/><Relationship Id="rId100" Type="http://schemas.openxmlformats.org/officeDocument/2006/relationships/customXml" Target="../ink/ink339.xml"/><Relationship Id="rId282" Type="http://schemas.openxmlformats.org/officeDocument/2006/relationships/customXml" Target="../ink/ink430.xml"/><Relationship Id="rId338" Type="http://schemas.openxmlformats.org/officeDocument/2006/relationships/customXml" Target="../ink/ink458.xml"/><Relationship Id="rId8" Type="http://schemas.openxmlformats.org/officeDocument/2006/relationships/customXml" Target="../ink/ink293.xml"/><Relationship Id="rId142" Type="http://schemas.openxmlformats.org/officeDocument/2006/relationships/customXml" Target="../ink/ink360.xml"/><Relationship Id="rId184" Type="http://schemas.openxmlformats.org/officeDocument/2006/relationships/customXml" Target="../ink/ink381.xml"/><Relationship Id="rId391" Type="http://schemas.openxmlformats.org/officeDocument/2006/relationships/image" Target="../media/image481.png"/><Relationship Id="rId405" Type="http://schemas.openxmlformats.org/officeDocument/2006/relationships/image" Target="../media/image488.png"/><Relationship Id="rId251" Type="http://schemas.openxmlformats.org/officeDocument/2006/relationships/image" Target="../media/image412.png"/><Relationship Id="rId46" Type="http://schemas.openxmlformats.org/officeDocument/2006/relationships/customXml" Target="../ink/ink312.xml"/><Relationship Id="rId293" Type="http://schemas.openxmlformats.org/officeDocument/2006/relationships/image" Target="../media/image433.png"/><Relationship Id="rId307" Type="http://schemas.openxmlformats.org/officeDocument/2006/relationships/image" Target="../media/image440.png"/><Relationship Id="rId349" Type="http://schemas.openxmlformats.org/officeDocument/2006/relationships/image" Target="../media/image460.png"/><Relationship Id="rId88" Type="http://schemas.openxmlformats.org/officeDocument/2006/relationships/customXml" Target="../ink/ink333.xml"/><Relationship Id="rId111" Type="http://schemas.openxmlformats.org/officeDocument/2006/relationships/image" Target="../media/image342.png"/><Relationship Id="rId153" Type="http://schemas.openxmlformats.org/officeDocument/2006/relationships/image" Target="../media/image363.png"/><Relationship Id="rId195" Type="http://schemas.openxmlformats.org/officeDocument/2006/relationships/image" Target="../media/image384.png"/><Relationship Id="rId209" Type="http://schemas.openxmlformats.org/officeDocument/2006/relationships/image" Target="../media/image391.png"/><Relationship Id="rId360" Type="http://schemas.openxmlformats.org/officeDocument/2006/relationships/customXml" Target="../ink/ink469.xml"/><Relationship Id="rId416" Type="http://schemas.openxmlformats.org/officeDocument/2006/relationships/customXml" Target="../ink/ink497.xml"/><Relationship Id="rId220" Type="http://schemas.openxmlformats.org/officeDocument/2006/relationships/customXml" Target="../ink/ink399.xml"/><Relationship Id="rId15" Type="http://schemas.openxmlformats.org/officeDocument/2006/relationships/image" Target="../media/image294.png"/><Relationship Id="rId57" Type="http://schemas.openxmlformats.org/officeDocument/2006/relationships/image" Target="../media/image315.png"/><Relationship Id="rId262" Type="http://schemas.openxmlformats.org/officeDocument/2006/relationships/customXml" Target="../ink/ink420.xml"/><Relationship Id="rId318" Type="http://schemas.openxmlformats.org/officeDocument/2006/relationships/customXml" Target="../ink/ink448.xml"/><Relationship Id="rId99" Type="http://schemas.openxmlformats.org/officeDocument/2006/relationships/image" Target="../media/image336.png"/><Relationship Id="rId122" Type="http://schemas.openxmlformats.org/officeDocument/2006/relationships/customXml" Target="../ink/ink350.xml"/><Relationship Id="rId164" Type="http://schemas.openxmlformats.org/officeDocument/2006/relationships/customXml" Target="../ink/ink371.xml"/><Relationship Id="rId371" Type="http://schemas.openxmlformats.org/officeDocument/2006/relationships/image" Target="../media/image471.png"/><Relationship Id="rId26" Type="http://schemas.openxmlformats.org/officeDocument/2006/relationships/customXml" Target="../ink/ink302.xml"/><Relationship Id="rId231" Type="http://schemas.openxmlformats.org/officeDocument/2006/relationships/image" Target="../media/image402.png"/><Relationship Id="rId273" Type="http://schemas.openxmlformats.org/officeDocument/2006/relationships/image" Target="../media/image423.png"/><Relationship Id="rId329" Type="http://schemas.openxmlformats.org/officeDocument/2006/relationships/image" Target="../media/image451.png"/><Relationship Id="rId68" Type="http://schemas.openxmlformats.org/officeDocument/2006/relationships/customXml" Target="../ink/ink323.xml"/><Relationship Id="rId133" Type="http://schemas.openxmlformats.org/officeDocument/2006/relationships/image" Target="../media/image353.png"/><Relationship Id="rId175" Type="http://schemas.openxmlformats.org/officeDocument/2006/relationships/image" Target="../media/image374.png"/><Relationship Id="rId340" Type="http://schemas.openxmlformats.org/officeDocument/2006/relationships/customXml" Target="../ink/ink459.xml"/><Relationship Id="rId200" Type="http://schemas.openxmlformats.org/officeDocument/2006/relationships/customXml" Target="../ink/ink389.xml"/><Relationship Id="rId382" Type="http://schemas.openxmlformats.org/officeDocument/2006/relationships/customXml" Target="../ink/ink480.xml"/><Relationship Id="rId242" Type="http://schemas.openxmlformats.org/officeDocument/2006/relationships/customXml" Target="../ink/ink410.xml"/><Relationship Id="rId284" Type="http://schemas.openxmlformats.org/officeDocument/2006/relationships/customXml" Target="../ink/ink431.xml"/><Relationship Id="rId37" Type="http://schemas.openxmlformats.org/officeDocument/2006/relationships/image" Target="../media/image305.png"/><Relationship Id="rId79" Type="http://schemas.openxmlformats.org/officeDocument/2006/relationships/image" Target="../media/image326.png"/><Relationship Id="rId102" Type="http://schemas.openxmlformats.org/officeDocument/2006/relationships/customXml" Target="../ink/ink340.xml"/><Relationship Id="rId144" Type="http://schemas.openxmlformats.org/officeDocument/2006/relationships/customXml" Target="../ink/ink361.xml"/><Relationship Id="rId90" Type="http://schemas.openxmlformats.org/officeDocument/2006/relationships/customXml" Target="../ink/ink334.xml"/><Relationship Id="rId186" Type="http://schemas.openxmlformats.org/officeDocument/2006/relationships/customXml" Target="../ink/ink382.xml"/><Relationship Id="rId351" Type="http://schemas.openxmlformats.org/officeDocument/2006/relationships/image" Target="../media/image461.png"/><Relationship Id="rId393" Type="http://schemas.openxmlformats.org/officeDocument/2006/relationships/image" Target="../media/image482.png"/><Relationship Id="rId407" Type="http://schemas.openxmlformats.org/officeDocument/2006/relationships/image" Target="../media/image489.png"/><Relationship Id="rId211" Type="http://schemas.openxmlformats.org/officeDocument/2006/relationships/image" Target="../media/image392.png"/><Relationship Id="rId253" Type="http://schemas.openxmlformats.org/officeDocument/2006/relationships/image" Target="../media/image413.png"/><Relationship Id="rId295" Type="http://schemas.openxmlformats.org/officeDocument/2006/relationships/image" Target="../media/image434.png"/><Relationship Id="rId309" Type="http://schemas.openxmlformats.org/officeDocument/2006/relationships/image" Target="../media/image441.png"/><Relationship Id="rId48" Type="http://schemas.openxmlformats.org/officeDocument/2006/relationships/customXml" Target="../ink/ink313.xml"/><Relationship Id="rId113" Type="http://schemas.openxmlformats.org/officeDocument/2006/relationships/image" Target="../media/image343.png"/><Relationship Id="rId320" Type="http://schemas.openxmlformats.org/officeDocument/2006/relationships/customXml" Target="../ink/ink449.xml"/><Relationship Id="rId155" Type="http://schemas.openxmlformats.org/officeDocument/2006/relationships/image" Target="../media/image364.png"/><Relationship Id="rId197" Type="http://schemas.openxmlformats.org/officeDocument/2006/relationships/image" Target="../media/image385.png"/><Relationship Id="rId362" Type="http://schemas.openxmlformats.org/officeDocument/2006/relationships/customXml" Target="../ink/ink470.xml"/><Relationship Id="rId418" Type="http://schemas.openxmlformats.org/officeDocument/2006/relationships/customXml" Target="../ink/ink498.xml"/><Relationship Id="rId222" Type="http://schemas.openxmlformats.org/officeDocument/2006/relationships/customXml" Target="../ink/ink400.xml"/><Relationship Id="rId264" Type="http://schemas.openxmlformats.org/officeDocument/2006/relationships/customXml" Target="../ink/ink421.xml"/></Relationships>
</file>

<file path=ppt/slides/_rels/slide4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435.png"/><Relationship Id="rId21" Type="http://schemas.openxmlformats.org/officeDocument/2006/relationships/image" Target="../media/image7389.png"/><Relationship Id="rId63" Type="http://schemas.openxmlformats.org/officeDocument/2006/relationships/image" Target="../media/image7409.png"/><Relationship Id="rId159" Type="http://schemas.openxmlformats.org/officeDocument/2006/relationships/image" Target="../media/image7456.png"/><Relationship Id="rId170" Type="http://schemas.openxmlformats.org/officeDocument/2006/relationships/customXml" Target="../ink/ink7606.xml"/><Relationship Id="rId226" Type="http://schemas.openxmlformats.org/officeDocument/2006/relationships/customXml" Target="../ink/ink7634.xml"/><Relationship Id="rId268" Type="http://schemas.openxmlformats.org/officeDocument/2006/relationships/customXml" Target="../ink/ink7655.xml"/><Relationship Id="rId32" Type="http://schemas.openxmlformats.org/officeDocument/2006/relationships/customXml" Target="../ink/ink7537.xml"/><Relationship Id="rId74" Type="http://schemas.openxmlformats.org/officeDocument/2006/relationships/customXml" Target="../ink/ink7558.xml"/><Relationship Id="rId128" Type="http://schemas.openxmlformats.org/officeDocument/2006/relationships/customXml" Target="../ink/ink7585.xml"/><Relationship Id="rId5" Type="http://schemas.openxmlformats.org/officeDocument/2006/relationships/image" Target="../media/image7381.png"/><Relationship Id="rId181" Type="http://schemas.openxmlformats.org/officeDocument/2006/relationships/image" Target="../media/image7467.png"/><Relationship Id="rId237" Type="http://schemas.openxmlformats.org/officeDocument/2006/relationships/image" Target="../media/image7495.png"/><Relationship Id="rId279" Type="http://schemas.openxmlformats.org/officeDocument/2006/relationships/image" Target="../media/image7516.png"/><Relationship Id="rId43" Type="http://schemas.openxmlformats.org/officeDocument/2006/relationships/image" Target="../media/image7399.png"/><Relationship Id="rId139" Type="http://schemas.openxmlformats.org/officeDocument/2006/relationships/image" Target="../media/image7446.png"/><Relationship Id="rId290" Type="http://schemas.openxmlformats.org/officeDocument/2006/relationships/customXml" Target="../ink/ink7666.xml"/><Relationship Id="rId85" Type="http://schemas.openxmlformats.org/officeDocument/2006/relationships/image" Target="../media/image7420.png"/><Relationship Id="rId150" Type="http://schemas.openxmlformats.org/officeDocument/2006/relationships/customXml" Target="../ink/ink7596.xml"/><Relationship Id="rId192" Type="http://schemas.openxmlformats.org/officeDocument/2006/relationships/customXml" Target="../ink/ink7617.xml"/><Relationship Id="rId206" Type="http://schemas.openxmlformats.org/officeDocument/2006/relationships/customXml" Target="../ink/ink7624.xml"/><Relationship Id="rId248" Type="http://schemas.openxmlformats.org/officeDocument/2006/relationships/customXml" Target="../ink/ink7645.xml"/><Relationship Id="rId269" Type="http://schemas.openxmlformats.org/officeDocument/2006/relationships/image" Target="../media/image7511.png"/><Relationship Id="rId12" Type="http://schemas.openxmlformats.org/officeDocument/2006/relationships/customXml" Target="../ink/ink7527.xml"/><Relationship Id="rId33" Type="http://schemas.openxmlformats.org/officeDocument/2006/relationships/image" Target="../media/image7394.png"/><Relationship Id="rId108" Type="http://schemas.openxmlformats.org/officeDocument/2006/relationships/customXml" Target="../ink/ink7575.xml"/><Relationship Id="rId129" Type="http://schemas.openxmlformats.org/officeDocument/2006/relationships/image" Target="../media/image7441.png"/><Relationship Id="rId280" Type="http://schemas.openxmlformats.org/officeDocument/2006/relationships/customXml" Target="../ink/ink7661.xml"/><Relationship Id="rId54" Type="http://schemas.openxmlformats.org/officeDocument/2006/relationships/customXml" Target="../ink/ink7548.xml"/><Relationship Id="rId75" Type="http://schemas.openxmlformats.org/officeDocument/2006/relationships/image" Target="../media/image7415.png"/><Relationship Id="rId96" Type="http://schemas.openxmlformats.org/officeDocument/2006/relationships/customXml" Target="../ink/ink7569.xml"/><Relationship Id="rId140" Type="http://schemas.openxmlformats.org/officeDocument/2006/relationships/customXml" Target="../ink/ink7591.xml"/><Relationship Id="rId161" Type="http://schemas.openxmlformats.org/officeDocument/2006/relationships/image" Target="../media/image7457.png"/><Relationship Id="rId182" Type="http://schemas.openxmlformats.org/officeDocument/2006/relationships/customXml" Target="../ink/ink7612.xml"/><Relationship Id="rId217" Type="http://schemas.openxmlformats.org/officeDocument/2006/relationships/image" Target="../media/image7485.png"/><Relationship Id="rId6" Type="http://schemas.openxmlformats.org/officeDocument/2006/relationships/customXml" Target="../ink/ink7524.xml"/><Relationship Id="rId238" Type="http://schemas.openxmlformats.org/officeDocument/2006/relationships/customXml" Target="../ink/ink7640.xml"/><Relationship Id="rId259" Type="http://schemas.openxmlformats.org/officeDocument/2006/relationships/image" Target="../media/image7506.png"/><Relationship Id="rId23" Type="http://schemas.openxmlformats.org/officeDocument/2006/relationships/image" Target="../media/image7390.png"/><Relationship Id="rId119" Type="http://schemas.openxmlformats.org/officeDocument/2006/relationships/image" Target="../media/image7436.png"/><Relationship Id="rId270" Type="http://schemas.openxmlformats.org/officeDocument/2006/relationships/customXml" Target="../ink/ink7656.xml"/><Relationship Id="rId291" Type="http://schemas.openxmlformats.org/officeDocument/2006/relationships/image" Target="../media/image7522.png"/><Relationship Id="rId44" Type="http://schemas.openxmlformats.org/officeDocument/2006/relationships/customXml" Target="../ink/ink7543.xml"/><Relationship Id="rId65" Type="http://schemas.openxmlformats.org/officeDocument/2006/relationships/image" Target="../media/image7410.png"/><Relationship Id="rId86" Type="http://schemas.openxmlformats.org/officeDocument/2006/relationships/customXml" Target="../ink/ink7564.xml"/><Relationship Id="rId130" Type="http://schemas.openxmlformats.org/officeDocument/2006/relationships/customXml" Target="../ink/ink7586.xml"/><Relationship Id="rId151" Type="http://schemas.openxmlformats.org/officeDocument/2006/relationships/image" Target="../media/image7452.png"/><Relationship Id="rId172" Type="http://schemas.openxmlformats.org/officeDocument/2006/relationships/customXml" Target="../ink/ink7607.xml"/><Relationship Id="rId193" Type="http://schemas.openxmlformats.org/officeDocument/2006/relationships/image" Target="../media/image7473.png"/><Relationship Id="rId207" Type="http://schemas.openxmlformats.org/officeDocument/2006/relationships/image" Target="../media/image7480.png"/><Relationship Id="rId228" Type="http://schemas.openxmlformats.org/officeDocument/2006/relationships/customXml" Target="../ink/ink7635.xml"/><Relationship Id="rId249" Type="http://schemas.openxmlformats.org/officeDocument/2006/relationships/image" Target="../media/image7501.png"/><Relationship Id="rId13" Type="http://schemas.openxmlformats.org/officeDocument/2006/relationships/image" Target="../media/image7385.png"/><Relationship Id="rId109" Type="http://schemas.openxmlformats.org/officeDocument/2006/relationships/image" Target="../media/image7431.png"/><Relationship Id="rId260" Type="http://schemas.openxmlformats.org/officeDocument/2006/relationships/customXml" Target="../ink/ink7651.xml"/><Relationship Id="rId281" Type="http://schemas.openxmlformats.org/officeDocument/2006/relationships/image" Target="../media/image7517.png"/><Relationship Id="rId34" Type="http://schemas.openxmlformats.org/officeDocument/2006/relationships/customXml" Target="../ink/ink7538.xml"/><Relationship Id="rId55" Type="http://schemas.openxmlformats.org/officeDocument/2006/relationships/image" Target="../media/image7405.png"/><Relationship Id="rId76" Type="http://schemas.openxmlformats.org/officeDocument/2006/relationships/customXml" Target="../ink/ink7559.xml"/><Relationship Id="rId97" Type="http://schemas.openxmlformats.org/officeDocument/2006/relationships/image" Target="../media/image7426.png"/><Relationship Id="rId120" Type="http://schemas.openxmlformats.org/officeDocument/2006/relationships/customXml" Target="../ink/ink7581.xml"/><Relationship Id="rId141" Type="http://schemas.openxmlformats.org/officeDocument/2006/relationships/image" Target="../media/image7447.png"/><Relationship Id="rId7" Type="http://schemas.openxmlformats.org/officeDocument/2006/relationships/image" Target="../media/image7382.png"/><Relationship Id="rId162" Type="http://schemas.openxmlformats.org/officeDocument/2006/relationships/customXml" Target="../ink/ink7602.xml"/><Relationship Id="rId183" Type="http://schemas.openxmlformats.org/officeDocument/2006/relationships/image" Target="../media/image7468.png"/><Relationship Id="rId218" Type="http://schemas.openxmlformats.org/officeDocument/2006/relationships/customXml" Target="../ink/ink7630.xml"/><Relationship Id="rId239" Type="http://schemas.openxmlformats.org/officeDocument/2006/relationships/image" Target="../media/image7496.png"/><Relationship Id="rId250" Type="http://schemas.openxmlformats.org/officeDocument/2006/relationships/customXml" Target="../ink/ink7646.xml"/><Relationship Id="rId271" Type="http://schemas.openxmlformats.org/officeDocument/2006/relationships/image" Target="../media/image7512.png"/><Relationship Id="rId24" Type="http://schemas.openxmlformats.org/officeDocument/2006/relationships/customXml" Target="../ink/ink7533.xml"/><Relationship Id="rId45" Type="http://schemas.openxmlformats.org/officeDocument/2006/relationships/image" Target="../media/image7400.png"/><Relationship Id="rId66" Type="http://schemas.openxmlformats.org/officeDocument/2006/relationships/customXml" Target="../ink/ink7554.xml"/><Relationship Id="rId87" Type="http://schemas.openxmlformats.org/officeDocument/2006/relationships/image" Target="../media/image7421.png"/><Relationship Id="rId110" Type="http://schemas.openxmlformats.org/officeDocument/2006/relationships/customXml" Target="../ink/ink7576.xml"/><Relationship Id="rId131" Type="http://schemas.openxmlformats.org/officeDocument/2006/relationships/image" Target="../media/image7442.png"/><Relationship Id="rId152" Type="http://schemas.openxmlformats.org/officeDocument/2006/relationships/customXml" Target="../ink/ink7597.xml"/><Relationship Id="rId173" Type="http://schemas.openxmlformats.org/officeDocument/2006/relationships/image" Target="../media/image7463.png"/><Relationship Id="rId194" Type="http://schemas.openxmlformats.org/officeDocument/2006/relationships/customXml" Target="../ink/ink7618.xml"/><Relationship Id="rId208" Type="http://schemas.openxmlformats.org/officeDocument/2006/relationships/customXml" Target="../ink/ink7625.xml"/><Relationship Id="rId229" Type="http://schemas.openxmlformats.org/officeDocument/2006/relationships/image" Target="../media/image7491.png"/><Relationship Id="rId240" Type="http://schemas.openxmlformats.org/officeDocument/2006/relationships/customXml" Target="../ink/ink7641.xml"/><Relationship Id="rId261" Type="http://schemas.openxmlformats.org/officeDocument/2006/relationships/image" Target="../media/image7507.png"/><Relationship Id="rId14" Type="http://schemas.openxmlformats.org/officeDocument/2006/relationships/customXml" Target="../ink/ink7528.xml"/><Relationship Id="rId35" Type="http://schemas.openxmlformats.org/officeDocument/2006/relationships/image" Target="../media/image7395.png"/><Relationship Id="rId56" Type="http://schemas.openxmlformats.org/officeDocument/2006/relationships/customXml" Target="../ink/ink7549.xml"/><Relationship Id="rId77" Type="http://schemas.openxmlformats.org/officeDocument/2006/relationships/image" Target="../media/image7416.png"/><Relationship Id="rId100" Type="http://schemas.openxmlformats.org/officeDocument/2006/relationships/customXml" Target="../ink/ink7571.xml"/><Relationship Id="rId282" Type="http://schemas.openxmlformats.org/officeDocument/2006/relationships/customXml" Target="../ink/ink7662.xml"/><Relationship Id="rId8" Type="http://schemas.openxmlformats.org/officeDocument/2006/relationships/customXml" Target="../ink/ink7525.xml"/><Relationship Id="rId98" Type="http://schemas.openxmlformats.org/officeDocument/2006/relationships/customXml" Target="../ink/ink7570.xml"/><Relationship Id="rId121" Type="http://schemas.openxmlformats.org/officeDocument/2006/relationships/image" Target="../media/image7437.png"/><Relationship Id="rId142" Type="http://schemas.openxmlformats.org/officeDocument/2006/relationships/customXml" Target="../ink/ink7592.xml"/><Relationship Id="rId163" Type="http://schemas.openxmlformats.org/officeDocument/2006/relationships/image" Target="../media/image7458.png"/><Relationship Id="rId184" Type="http://schemas.openxmlformats.org/officeDocument/2006/relationships/customXml" Target="../ink/ink7613.xml"/><Relationship Id="rId219" Type="http://schemas.openxmlformats.org/officeDocument/2006/relationships/image" Target="../media/image7486.png"/><Relationship Id="rId230" Type="http://schemas.openxmlformats.org/officeDocument/2006/relationships/customXml" Target="../ink/ink7636.xml"/><Relationship Id="rId251" Type="http://schemas.openxmlformats.org/officeDocument/2006/relationships/image" Target="../media/image7502.png"/><Relationship Id="rId25" Type="http://schemas.openxmlformats.org/officeDocument/2006/relationships/image" Target="../media/image7391.png"/><Relationship Id="rId46" Type="http://schemas.openxmlformats.org/officeDocument/2006/relationships/customXml" Target="../ink/ink7544.xml"/><Relationship Id="rId67" Type="http://schemas.openxmlformats.org/officeDocument/2006/relationships/image" Target="../media/image7411.png"/><Relationship Id="rId272" Type="http://schemas.openxmlformats.org/officeDocument/2006/relationships/customXml" Target="../ink/ink7657.xml"/><Relationship Id="rId88" Type="http://schemas.openxmlformats.org/officeDocument/2006/relationships/customXml" Target="../ink/ink7565.xml"/><Relationship Id="rId111" Type="http://schemas.openxmlformats.org/officeDocument/2006/relationships/image" Target="../media/image7432.png"/><Relationship Id="rId132" Type="http://schemas.openxmlformats.org/officeDocument/2006/relationships/customXml" Target="../ink/ink7587.xml"/><Relationship Id="rId153" Type="http://schemas.openxmlformats.org/officeDocument/2006/relationships/image" Target="../media/image7453.png"/><Relationship Id="rId174" Type="http://schemas.openxmlformats.org/officeDocument/2006/relationships/customXml" Target="../ink/ink7608.xml"/><Relationship Id="rId195" Type="http://schemas.openxmlformats.org/officeDocument/2006/relationships/image" Target="../media/image7474.png"/><Relationship Id="rId209" Type="http://schemas.openxmlformats.org/officeDocument/2006/relationships/image" Target="../media/image7481.png"/><Relationship Id="rId220" Type="http://schemas.openxmlformats.org/officeDocument/2006/relationships/customXml" Target="../ink/ink7631.xml"/><Relationship Id="rId241" Type="http://schemas.openxmlformats.org/officeDocument/2006/relationships/image" Target="../media/image7497.png"/><Relationship Id="rId15" Type="http://schemas.openxmlformats.org/officeDocument/2006/relationships/image" Target="../media/image7386.png"/><Relationship Id="rId36" Type="http://schemas.openxmlformats.org/officeDocument/2006/relationships/customXml" Target="../ink/ink7539.xml"/><Relationship Id="rId57" Type="http://schemas.openxmlformats.org/officeDocument/2006/relationships/image" Target="../media/image7406.png"/><Relationship Id="rId262" Type="http://schemas.openxmlformats.org/officeDocument/2006/relationships/customXml" Target="../ink/ink7652.xml"/><Relationship Id="rId283" Type="http://schemas.openxmlformats.org/officeDocument/2006/relationships/image" Target="../media/image7518.png"/><Relationship Id="rId78" Type="http://schemas.openxmlformats.org/officeDocument/2006/relationships/customXml" Target="../ink/ink7560.xml"/><Relationship Id="rId99" Type="http://schemas.openxmlformats.org/officeDocument/2006/relationships/image" Target="../media/image7427.png"/><Relationship Id="rId101" Type="http://schemas.openxmlformats.org/officeDocument/2006/relationships/image" Target="../media/image7428.png"/><Relationship Id="rId122" Type="http://schemas.openxmlformats.org/officeDocument/2006/relationships/customXml" Target="../ink/ink7582.xml"/><Relationship Id="rId143" Type="http://schemas.openxmlformats.org/officeDocument/2006/relationships/image" Target="../media/image7448.png"/><Relationship Id="rId164" Type="http://schemas.openxmlformats.org/officeDocument/2006/relationships/customXml" Target="../ink/ink7603.xml"/><Relationship Id="rId185" Type="http://schemas.openxmlformats.org/officeDocument/2006/relationships/image" Target="../media/image7469.png"/><Relationship Id="rId9" Type="http://schemas.openxmlformats.org/officeDocument/2006/relationships/image" Target="../media/image7383.png"/><Relationship Id="rId210" Type="http://schemas.openxmlformats.org/officeDocument/2006/relationships/customXml" Target="../ink/ink7626.xml"/><Relationship Id="rId26" Type="http://schemas.openxmlformats.org/officeDocument/2006/relationships/customXml" Target="../ink/ink7534.xml"/><Relationship Id="rId231" Type="http://schemas.openxmlformats.org/officeDocument/2006/relationships/image" Target="../media/image7492.png"/><Relationship Id="rId252" Type="http://schemas.openxmlformats.org/officeDocument/2006/relationships/customXml" Target="../ink/ink7647.xml"/><Relationship Id="rId273" Type="http://schemas.openxmlformats.org/officeDocument/2006/relationships/image" Target="../media/image7513.png"/><Relationship Id="rId47" Type="http://schemas.openxmlformats.org/officeDocument/2006/relationships/image" Target="../media/image7401.png"/><Relationship Id="rId68" Type="http://schemas.openxmlformats.org/officeDocument/2006/relationships/customXml" Target="../ink/ink7555.xml"/><Relationship Id="rId89" Type="http://schemas.openxmlformats.org/officeDocument/2006/relationships/image" Target="../media/image7422.png"/><Relationship Id="rId112" Type="http://schemas.openxmlformats.org/officeDocument/2006/relationships/customXml" Target="../ink/ink7577.xml"/><Relationship Id="rId133" Type="http://schemas.openxmlformats.org/officeDocument/2006/relationships/image" Target="../media/image7443.png"/><Relationship Id="rId154" Type="http://schemas.openxmlformats.org/officeDocument/2006/relationships/customXml" Target="../ink/ink7598.xml"/><Relationship Id="rId175" Type="http://schemas.openxmlformats.org/officeDocument/2006/relationships/image" Target="../media/image7464.png"/><Relationship Id="rId196" Type="http://schemas.openxmlformats.org/officeDocument/2006/relationships/customXml" Target="../ink/ink7619.xml"/><Relationship Id="rId200" Type="http://schemas.openxmlformats.org/officeDocument/2006/relationships/customXml" Target="../ink/ink7621.xml"/><Relationship Id="rId16" Type="http://schemas.openxmlformats.org/officeDocument/2006/relationships/customXml" Target="../ink/ink7529.xml"/><Relationship Id="rId221" Type="http://schemas.openxmlformats.org/officeDocument/2006/relationships/image" Target="../media/image7487.png"/><Relationship Id="rId242" Type="http://schemas.openxmlformats.org/officeDocument/2006/relationships/customXml" Target="../ink/ink7642.xml"/><Relationship Id="rId263" Type="http://schemas.openxmlformats.org/officeDocument/2006/relationships/image" Target="../media/image7508.png"/><Relationship Id="rId284" Type="http://schemas.openxmlformats.org/officeDocument/2006/relationships/customXml" Target="../ink/ink7663.xml"/><Relationship Id="rId37" Type="http://schemas.openxmlformats.org/officeDocument/2006/relationships/image" Target="../media/image7396.png"/><Relationship Id="rId58" Type="http://schemas.openxmlformats.org/officeDocument/2006/relationships/customXml" Target="../ink/ink7550.xml"/><Relationship Id="rId79" Type="http://schemas.openxmlformats.org/officeDocument/2006/relationships/image" Target="../media/image7417.png"/><Relationship Id="rId102" Type="http://schemas.openxmlformats.org/officeDocument/2006/relationships/customXml" Target="../ink/ink7572.xml"/><Relationship Id="rId123" Type="http://schemas.openxmlformats.org/officeDocument/2006/relationships/image" Target="../media/image7438.png"/><Relationship Id="rId144" Type="http://schemas.openxmlformats.org/officeDocument/2006/relationships/customXml" Target="../ink/ink7593.xml"/><Relationship Id="rId90" Type="http://schemas.openxmlformats.org/officeDocument/2006/relationships/customXml" Target="../ink/ink7566.xml"/><Relationship Id="rId165" Type="http://schemas.openxmlformats.org/officeDocument/2006/relationships/image" Target="../media/image7459.png"/><Relationship Id="rId186" Type="http://schemas.openxmlformats.org/officeDocument/2006/relationships/customXml" Target="../ink/ink7614.xml"/><Relationship Id="rId211" Type="http://schemas.openxmlformats.org/officeDocument/2006/relationships/image" Target="../media/image7482.png"/><Relationship Id="rId232" Type="http://schemas.openxmlformats.org/officeDocument/2006/relationships/customXml" Target="../ink/ink7637.xml"/><Relationship Id="rId253" Type="http://schemas.openxmlformats.org/officeDocument/2006/relationships/image" Target="../media/image7503.png"/><Relationship Id="rId274" Type="http://schemas.openxmlformats.org/officeDocument/2006/relationships/customXml" Target="../ink/ink7658.xml"/><Relationship Id="rId27" Type="http://schemas.openxmlformats.org/officeDocument/2006/relationships/image" Target="../media/image7392.png"/><Relationship Id="rId48" Type="http://schemas.openxmlformats.org/officeDocument/2006/relationships/customXml" Target="../ink/ink7545.xml"/><Relationship Id="rId69" Type="http://schemas.openxmlformats.org/officeDocument/2006/relationships/image" Target="../media/image7412.png"/><Relationship Id="rId113" Type="http://schemas.openxmlformats.org/officeDocument/2006/relationships/image" Target="../media/image7433.png"/><Relationship Id="rId134" Type="http://schemas.openxmlformats.org/officeDocument/2006/relationships/customXml" Target="../ink/ink7588.xml"/><Relationship Id="rId80" Type="http://schemas.openxmlformats.org/officeDocument/2006/relationships/customXml" Target="../ink/ink7561.xml"/><Relationship Id="rId155" Type="http://schemas.openxmlformats.org/officeDocument/2006/relationships/image" Target="../media/image7454.png"/><Relationship Id="rId176" Type="http://schemas.openxmlformats.org/officeDocument/2006/relationships/customXml" Target="../ink/ink7609.xml"/><Relationship Id="rId197" Type="http://schemas.openxmlformats.org/officeDocument/2006/relationships/image" Target="../media/image7475.png"/><Relationship Id="rId201" Type="http://schemas.openxmlformats.org/officeDocument/2006/relationships/image" Target="../media/image7477.png"/><Relationship Id="rId222" Type="http://schemas.openxmlformats.org/officeDocument/2006/relationships/customXml" Target="../ink/ink7632.xml"/><Relationship Id="rId243" Type="http://schemas.openxmlformats.org/officeDocument/2006/relationships/image" Target="../media/image7498.png"/><Relationship Id="rId264" Type="http://schemas.openxmlformats.org/officeDocument/2006/relationships/customXml" Target="../ink/ink7653.xml"/><Relationship Id="rId285" Type="http://schemas.openxmlformats.org/officeDocument/2006/relationships/image" Target="../media/image7519.png"/><Relationship Id="rId17" Type="http://schemas.openxmlformats.org/officeDocument/2006/relationships/image" Target="../media/image7387.png"/><Relationship Id="rId38" Type="http://schemas.openxmlformats.org/officeDocument/2006/relationships/customXml" Target="../ink/ink7540.xml"/><Relationship Id="rId59" Type="http://schemas.openxmlformats.org/officeDocument/2006/relationships/image" Target="../media/image7407.png"/><Relationship Id="rId103" Type="http://schemas.openxmlformats.org/officeDocument/2006/relationships/image" Target="../media/image7429.png"/><Relationship Id="rId124" Type="http://schemas.openxmlformats.org/officeDocument/2006/relationships/customXml" Target="../ink/ink7583.xml"/><Relationship Id="rId70" Type="http://schemas.openxmlformats.org/officeDocument/2006/relationships/customXml" Target="../ink/ink7556.xml"/><Relationship Id="rId91" Type="http://schemas.openxmlformats.org/officeDocument/2006/relationships/image" Target="../media/image7423.png"/><Relationship Id="rId145" Type="http://schemas.openxmlformats.org/officeDocument/2006/relationships/image" Target="../media/image7449.png"/><Relationship Id="rId166" Type="http://schemas.openxmlformats.org/officeDocument/2006/relationships/customXml" Target="../ink/ink7604.xml"/><Relationship Id="rId187" Type="http://schemas.openxmlformats.org/officeDocument/2006/relationships/image" Target="../media/image747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7627.xml"/><Relationship Id="rId233" Type="http://schemas.openxmlformats.org/officeDocument/2006/relationships/image" Target="../media/image7493.png"/><Relationship Id="rId254" Type="http://schemas.openxmlformats.org/officeDocument/2006/relationships/customXml" Target="../ink/ink7648.xml"/><Relationship Id="rId28" Type="http://schemas.openxmlformats.org/officeDocument/2006/relationships/customXml" Target="../ink/ink7535.xml"/><Relationship Id="rId49" Type="http://schemas.openxmlformats.org/officeDocument/2006/relationships/image" Target="../media/image7402.png"/><Relationship Id="rId114" Type="http://schemas.openxmlformats.org/officeDocument/2006/relationships/customXml" Target="../ink/ink7578.xml"/><Relationship Id="rId275" Type="http://schemas.openxmlformats.org/officeDocument/2006/relationships/image" Target="../media/image7514.png"/><Relationship Id="rId60" Type="http://schemas.openxmlformats.org/officeDocument/2006/relationships/customXml" Target="../ink/ink7551.xml"/><Relationship Id="rId81" Type="http://schemas.openxmlformats.org/officeDocument/2006/relationships/image" Target="../media/image7418.png"/><Relationship Id="rId135" Type="http://schemas.openxmlformats.org/officeDocument/2006/relationships/image" Target="../media/image7444.png"/><Relationship Id="rId156" Type="http://schemas.openxmlformats.org/officeDocument/2006/relationships/customXml" Target="../ink/ink7599.xml"/><Relationship Id="rId177" Type="http://schemas.openxmlformats.org/officeDocument/2006/relationships/image" Target="../media/image7465.png"/><Relationship Id="rId198" Type="http://schemas.openxmlformats.org/officeDocument/2006/relationships/customXml" Target="../ink/ink7620.xml"/><Relationship Id="rId202" Type="http://schemas.openxmlformats.org/officeDocument/2006/relationships/customXml" Target="../ink/ink7622.xml"/><Relationship Id="rId223" Type="http://schemas.openxmlformats.org/officeDocument/2006/relationships/image" Target="../media/image7488.png"/><Relationship Id="rId244" Type="http://schemas.openxmlformats.org/officeDocument/2006/relationships/customXml" Target="../ink/ink7643.xml"/><Relationship Id="rId18" Type="http://schemas.openxmlformats.org/officeDocument/2006/relationships/customXml" Target="../ink/ink7530.xml"/><Relationship Id="rId39" Type="http://schemas.openxmlformats.org/officeDocument/2006/relationships/image" Target="../media/image7397.png"/><Relationship Id="rId265" Type="http://schemas.openxmlformats.org/officeDocument/2006/relationships/image" Target="../media/image7509.png"/><Relationship Id="rId286" Type="http://schemas.openxmlformats.org/officeDocument/2006/relationships/customXml" Target="../ink/ink7664.xml"/><Relationship Id="rId50" Type="http://schemas.openxmlformats.org/officeDocument/2006/relationships/customXml" Target="../ink/ink7546.xml"/><Relationship Id="rId104" Type="http://schemas.openxmlformats.org/officeDocument/2006/relationships/customXml" Target="../ink/ink7573.xml"/><Relationship Id="rId125" Type="http://schemas.openxmlformats.org/officeDocument/2006/relationships/image" Target="../media/image7439.png"/><Relationship Id="rId146" Type="http://schemas.openxmlformats.org/officeDocument/2006/relationships/customXml" Target="../ink/ink7594.xml"/><Relationship Id="rId167" Type="http://schemas.openxmlformats.org/officeDocument/2006/relationships/image" Target="../media/image7460.png"/><Relationship Id="rId188" Type="http://schemas.openxmlformats.org/officeDocument/2006/relationships/customXml" Target="../ink/ink7615.xml"/><Relationship Id="rId71" Type="http://schemas.openxmlformats.org/officeDocument/2006/relationships/image" Target="../media/image7413.png"/><Relationship Id="rId92" Type="http://schemas.openxmlformats.org/officeDocument/2006/relationships/customXml" Target="../ink/ink7567.xml"/><Relationship Id="rId213" Type="http://schemas.openxmlformats.org/officeDocument/2006/relationships/image" Target="../media/image7483.png"/><Relationship Id="rId234" Type="http://schemas.openxmlformats.org/officeDocument/2006/relationships/customXml" Target="../ink/ink7638.xml"/><Relationship Id="rId2" Type="http://schemas.openxmlformats.org/officeDocument/2006/relationships/customXml" Target="../ink/ink7522.xml"/><Relationship Id="rId29" Type="http://schemas.openxmlformats.org/officeDocument/2006/relationships/image" Target="../media/image7393.png"/><Relationship Id="rId255" Type="http://schemas.openxmlformats.org/officeDocument/2006/relationships/image" Target="../media/image7504.png"/><Relationship Id="rId276" Type="http://schemas.openxmlformats.org/officeDocument/2006/relationships/customXml" Target="../ink/ink7659.xml"/><Relationship Id="rId40" Type="http://schemas.openxmlformats.org/officeDocument/2006/relationships/customXml" Target="../ink/ink7541.xml"/><Relationship Id="rId115" Type="http://schemas.openxmlformats.org/officeDocument/2006/relationships/image" Target="../media/image7434.png"/><Relationship Id="rId136" Type="http://schemas.openxmlformats.org/officeDocument/2006/relationships/customXml" Target="../ink/ink7589.xml"/><Relationship Id="rId157" Type="http://schemas.openxmlformats.org/officeDocument/2006/relationships/image" Target="../media/image7455.png"/><Relationship Id="rId178" Type="http://schemas.openxmlformats.org/officeDocument/2006/relationships/customXml" Target="../ink/ink7610.xml"/><Relationship Id="rId61" Type="http://schemas.openxmlformats.org/officeDocument/2006/relationships/image" Target="../media/image7408.png"/><Relationship Id="rId82" Type="http://schemas.openxmlformats.org/officeDocument/2006/relationships/customXml" Target="../ink/ink7562.xml"/><Relationship Id="rId199" Type="http://schemas.openxmlformats.org/officeDocument/2006/relationships/image" Target="../media/image7476.png"/><Relationship Id="rId203" Type="http://schemas.openxmlformats.org/officeDocument/2006/relationships/image" Target="../media/image7478.png"/><Relationship Id="rId19" Type="http://schemas.openxmlformats.org/officeDocument/2006/relationships/image" Target="../media/image7388.png"/><Relationship Id="rId224" Type="http://schemas.openxmlformats.org/officeDocument/2006/relationships/customXml" Target="../ink/ink7633.xml"/><Relationship Id="rId245" Type="http://schemas.openxmlformats.org/officeDocument/2006/relationships/image" Target="../media/image7499.png"/><Relationship Id="rId266" Type="http://schemas.openxmlformats.org/officeDocument/2006/relationships/customXml" Target="../ink/ink7654.xml"/><Relationship Id="rId287" Type="http://schemas.openxmlformats.org/officeDocument/2006/relationships/image" Target="../media/image7520.png"/><Relationship Id="rId30" Type="http://schemas.openxmlformats.org/officeDocument/2006/relationships/customXml" Target="../ink/ink7536.xml"/><Relationship Id="rId105" Type="http://schemas.openxmlformats.org/officeDocument/2006/relationships/image" Target="../media/image7430.png"/><Relationship Id="rId126" Type="http://schemas.openxmlformats.org/officeDocument/2006/relationships/customXml" Target="../ink/ink7584.xml"/><Relationship Id="rId147" Type="http://schemas.openxmlformats.org/officeDocument/2006/relationships/image" Target="../media/image7450.png"/><Relationship Id="rId168" Type="http://schemas.openxmlformats.org/officeDocument/2006/relationships/customXml" Target="../ink/ink7605.xml"/><Relationship Id="rId51" Type="http://schemas.openxmlformats.org/officeDocument/2006/relationships/image" Target="../media/image7403.png"/><Relationship Id="rId72" Type="http://schemas.openxmlformats.org/officeDocument/2006/relationships/customXml" Target="../ink/ink7557.xml"/><Relationship Id="rId93" Type="http://schemas.openxmlformats.org/officeDocument/2006/relationships/image" Target="../media/image7424.png"/><Relationship Id="rId189" Type="http://schemas.openxmlformats.org/officeDocument/2006/relationships/image" Target="../media/image7471.png"/><Relationship Id="rId3" Type="http://schemas.openxmlformats.org/officeDocument/2006/relationships/image" Target="../media/image7380.png"/><Relationship Id="rId214" Type="http://schemas.openxmlformats.org/officeDocument/2006/relationships/customXml" Target="../ink/ink7628.xml"/><Relationship Id="rId235" Type="http://schemas.openxmlformats.org/officeDocument/2006/relationships/image" Target="../media/image7494.png"/><Relationship Id="rId256" Type="http://schemas.openxmlformats.org/officeDocument/2006/relationships/customXml" Target="../ink/ink7649.xml"/><Relationship Id="rId277" Type="http://schemas.openxmlformats.org/officeDocument/2006/relationships/image" Target="../media/image7515.png"/><Relationship Id="rId116" Type="http://schemas.openxmlformats.org/officeDocument/2006/relationships/customXml" Target="../ink/ink7579.xml"/><Relationship Id="rId137" Type="http://schemas.openxmlformats.org/officeDocument/2006/relationships/image" Target="../media/image7445.png"/><Relationship Id="rId158" Type="http://schemas.openxmlformats.org/officeDocument/2006/relationships/customXml" Target="../ink/ink7600.xml"/><Relationship Id="rId20" Type="http://schemas.openxmlformats.org/officeDocument/2006/relationships/customXml" Target="../ink/ink7531.xml"/><Relationship Id="rId41" Type="http://schemas.openxmlformats.org/officeDocument/2006/relationships/image" Target="../media/image7398.png"/><Relationship Id="rId62" Type="http://schemas.openxmlformats.org/officeDocument/2006/relationships/customXml" Target="../ink/ink7552.xml"/><Relationship Id="rId83" Type="http://schemas.openxmlformats.org/officeDocument/2006/relationships/image" Target="../media/image7419.png"/><Relationship Id="rId179" Type="http://schemas.openxmlformats.org/officeDocument/2006/relationships/image" Target="../media/image7466.png"/><Relationship Id="rId190" Type="http://schemas.openxmlformats.org/officeDocument/2006/relationships/customXml" Target="../ink/ink7616.xml"/><Relationship Id="rId204" Type="http://schemas.openxmlformats.org/officeDocument/2006/relationships/customXml" Target="../ink/ink7623.xml"/><Relationship Id="rId225" Type="http://schemas.openxmlformats.org/officeDocument/2006/relationships/image" Target="../media/image7489.png"/><Relationship Id="rId246" Type="http://schemas.openxmlformats.org/officeDocument/2006/relationships/customXml" Target="../ink/ink7644.xml"/><Relationship Id="rId267" Type="http://schemas.openxmlformats.org/officeDocument/2006/relationships/image" Target="../media/image7510.png"/><Relationship Id="rId288" Type="http://schemas.openxmlformats.org/officeDocument/2006/relationships/customXml" Target="../ink/ink7665.xml"/><Relationship Id="rId106" Type="http://schemas.openxmlformats.org/officeDocument/2006/relationships/customXml" Target="../ink/ink7574.xml"/><Relationship Id="rId127" Type="http://schemas.openxmlformats.org/officeDocument/2006/relationships/image" Target="../media/image7440.png"/><Relationship Id="rId10" Type="http://schemas.openxmlformats.org/officeDocument/2006/relationships/customXml" Target="../ink/ink7526.xml"/><Relationship Id="rId31" Type="http://schemas.openxmlformats.org/officeDocument/2006/relationships/image" Target="../media/image5725.png"/><Relationship Id="rId52" Type="http://schemas.openxmlformats.org/officeDocument/2006/relationships/customXml" Target="../ink/ink7547.xml"/><Relationship Id="rId73" Type="http://schemas.openxmlformats.org/officeDocument/2006/relationships/image" Target="../media/image7414.png"/><Relationship Id="rId94" Type="http://schemas.openxmlformats.org/officeDocument/2006/relationships/customXml" Target="../ink/ink7568.xml"/><Relationship Id="rId148" Type="http://schemas.openxmlformats.org/officeDocument/2006/relationships/customXml" Target="../ink/ink7595.xml"/><Relationship Id="rId169" Type="http://schemas.openxmlformats.org/officeDocument/2006/relationships/image" Target="../media/image7461.png"/><Relationship Id="rId4" Type="http://schemas.openxmlformats.org/officeDocument/2006/relationships/customXml" Target="../ink/ink7523.xml"/><Relationship Id="rId180" Type="http://schemas.openxmlformats.org/officeDocument/2006/relationships/customXml" Target="../ink/ink7611.xml"/><Relationship Id="rId215" Type="http://schemas.openxmlformats.org/officeDocument/2006/relationships/image" Target="../media/image7484.png"/><Relationship Id="rId236" Type="http://schemas.openxmlformats.org/officeDocument/2006/relationships/customXml" Target="../ink/ink7639.xml"/><Relationship Id="rId257" Type="http://schemas.openxmlformats.org/officeDocument/2006/relationships/image" Target="../media/image7505.png"/><Relationship Id="rId278" Type="http://schemas.openxmlformats.org/officeDocument/2006/relationships/customXml" Target="../ink/ink7660.xml"/><Relationship Id="rId42" Type="http://schemas.openxmlformats.org/officeDocument/2006/relationships/customXml" Target="../ink/ink7542.xml"/><Relationship Id="rId84" Type="http://schemas.openxmlformats.org/officeDocument/2006/relationships/customXml" Target="../ink/ink7563.xml"/><Relationship Id="rId138" Type="http://schemas.openxmlformats.org/officeDocument/2006/relationships/customXml" Target="../ink/ink7590.xml"/><Relationship Id="rId191" Type="http://schemas.openxmlformats.org/officeDocument/2006/relationships/image" Target="../media/image7472.png"/><Relationship Id="rId205" Type="http://schemas.openxmlformats.org/officeDocument/2006/relationships/image" Target="../media/image7479.png"/><Relationship Id="rId247" Type="http://schemas.openxmlformats.org/officeDocument/2006/relationships/image" Target="../media/image7500.png"/><Relationship Id="rId107" Type="http://schemas.openxmlformats.org/officeDocument/2006/relationships/image" Target="../media/image6994.png"/><Relationship Id="rId289" Type="http://schemas.openxmlformats.org/officeDocument/2006/relationships/image" Target="../media/image7521.png"/><Relationship Id="rId11" Type="http://schemas.openxmlformats.org/officeDocument/2006/relationships/image" Target="../media/image7384.png"/><Relationship Id="rId53" Type="http://schemas.openxmlformats.org/officeDocument/2006/relationships/image" Target="../media/image7404.png"/><Relationship Id="rId149" Type="http://schemas.openxmlformats.org/officeDocument/2006/relationships/image" Target="../media/image7451.png"/><Relationship Id="rId95" Type="http://schemas.openxmlformats.org/officeDocument/2006/relationships/image" Target="../media/image7425.png"/><Relationship Id="rId160" Type="http://schemas.openxmlformats.org/officeDocument/2006/relationships/customXml" Target="../ink/ink7601.xml"/><Relationship Id="rId216" Type="http://schemas.openxmlformats.org/officeDocument/2006/relationships/customXml" Target="../ink/ink7629.xml"/><Relationship Id="rId258" Type="http://schemas.openxmlformats.org/officeDocument/2006/relationships/customXml" Target="../ink/ink7650.xml"/><Relationship Id="rId22" Type="http://schemas.openxmlformats.org/officeDocument/2006/relationships/customXml" Target="../ink/ink7532.xml"/><Relationship Id="rId64" Type="http://schemas.openxmlformats.org/officeDocument/2006/relationships/customXml" Target="../ink/ink7553.xml"/><Relationship Id="rId118" Type="http://schemas.openxmlformats.org/officeDocument/2006/relationships/customXml" Target="../ink/ink7580.xml"/><Relationship Id="rId171" Type="http://schemas.openxmlformats.org/officeDocument/2006/relationships/image" Target="../media/image7462.png"/><Relationship Id="rId227" Type="http://schemas.openxmlformats.org/officeDocument/2006/relationships/image" Target="../media/image7490.png"/></Relationships>
</file>

<file path=ppt/slides/_rels/slide4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582.png"/><Relationship Id="rId21" Type="http://schemas.openxmlformats.org/officeDocument/2006/relationships/image" Target="../media/image7532.png"/><Relationship Id="rId42" Type="http://schemas.openxmlformats.org/officeDocument/2006/relationships/customXml" Target="../ink/ink7687.xml"/><Relationship Id="rId63" Type="http://schemas.openxmlformats.org/officeDocument/2006/relationships/image" Target="../media/image7553.png"/><Relationship Id="rId84" Type="http://schemas.openxmlformats.org/officeDocument/2006/relationships/customXml" Target="../ink/ink7708.xml"/><Relationship Id="rId138" Type="http://schemas.openxmlformats.org/officeDocument/2006/relationships/customXml" Target="../ink/ink7735.xml"/><Relationship Id="rId159" Type="http://schemas.openxmlformats.org/officeDocument/2006/relationships/image" Target="../media/image7604.png"/><Relationship Id="rId170" Type="http://schemas.openxmlformats.org/officeDocument/2006/relationships/customXml" Target="../ink/ink7751.xml"/><Relationship Id="rId191" Type="http://schemas.openxmlformats.org/officeDocument/2006/relationships/image" Target="../media/image7620.png"/><Relationship Id="rId205" Type="http://schemas.openxmlformats.org/officeDocument/2006/relationships/customXml" Target="../ink/ink7769.xml"/><Relationship Id="rId226" Type="http://schemas.openxmlformats.org/officeDocument/2006/relationships/image" Target="../media/image7637.png"/><Relationship Id="rId107" Type="http://schemas.openxmlformats.org/officeDocument/2006/relationships/image" Target="../media/image7576.png"/><Relationship Id="rId11" Type="http://schemas.openxmlformats.org/officeDocument/2006/relationships/image" Target="../media/image7527.png"/><Relationship Id="rId32" Type="http://schemas.openxmlformats.org/officeDocument/2006/relationships/customXml" Target="../ink/ink7682.xml"/><Relationship Id="rId53" Type="http://schemas.openxmlformats.org/officeDocument/2006/relationships/image" Target="../media/image7548.png"/><Relationship Id="rId74" Type="http://schemas.openxmlformats.org/officeDocument/2006/relationships/customXml" Target="../ink/ink7703.xml"/><Relationship Id="rId128" Type="http://schemas.openxmlformats.org/officeDocument/2006/relationships/customXml" Target="../ink/ink7730.xml"/><Relationship Id="rId149" Type="http://schemas.openxmlformats.org/officeDocument/2006/relationships/image" Target="../media/image7598.png"/><Relationship Id="rId5" Type="http://schemas.openxmlformats.org/officeDocument/2006/relationships/image" Target="../media/image7524.png"/><Relationship Id="rId95" Type="http://schemas.openxmlformats.org/officeDocument/2006/relationships/image" Target="../media/image7569.png"/><Relationship Id="rId160" Type="http://schemas.openxmlformats.org/officeDocument/2006/relationships/customXml" Target="../ink/ink7746.xml"/><Relationship Id="rId181" Type="http://schemas.openxmlformats.org/officeDocument/2006/relationships/image" Target="../media/image7615.png"/><Relationship Id="rId216" Type="http://schemas.openxmlformats.org/officeDocument/2006/relationships/image" Target="../media/image7632.png"/><Relationship Id="rId237" Type="http://schemas.openxmlformats.org/officeDocument/2006/relationships/customXml" Target="../ink/ink7785.xml"/><Relationship Id="rId22" Type="http://schemas.openxmlformats.org/officeDocument/2006/relationships/customXml" Target="../ink/ink7677.xml"/><Relationship Id="rId43" Type="http://schemas.openxmlformats.org/officeDocument/2006/relationships/image" Target="../media/image7543.png"/><Relationship Id="rId64" Type="http://schemas.openxmlformats.org/officeDocument/2006/relationships/customXml" Target="../ink/ink7698.xml"/><Relationship Id="rId118" Type="http://schemas.openxmlformats.org/officeDocument/2006/relationships/customXml" Target="../ink/ink7725.xml"/><Relationship Id="rId139" Type="http://schemas.openxmlformats.org/officeDocument/2006/relationships/image" Target="../media/image7594.png"/><Relationship Id="rId85" Type="http://schemas.openxmlformats.org/officeDocument/2006/relationships/image" Target="../media/image7564.png"/><Relationship Id="rId150" Type="http://schemas.openxmlformats.org/officeDocument/2006/relationships/customXml" Target="../ink/ink7741.xml"/><Relationship Id="rId171" Type="http://schemas.openxmlformats.org/officeDocument/2006/relationships/image" Target="../media/image7610.png"/><Relationship Id="rId192" Type="http://schemas.openxmlformats.org/officeDocument/2006/relationships/customXml" Target="../ink/ink7762.xml"/><Relationship Id="rId206" Type="http://schemas.openxmlformats.org/officeDocument/2006/relationships/image" Target="../media/image7627.png"/><Relationship Id="rId227" Type="http://schemas.openxmlformats.org/officeDocument/2006/relationships/customXml" Target="../ink/ink7780.xml"/><Relationship Id="rId12" Type="http://schemas.openxmlformats.org/officeDocument/2006/relationships/customXml" Target="../ink/ink7672.xml"/><Relationship Id="rId33" Type="http://schemas.openxmlformats.org/officeDocument/2006/relationships/image" Target="../media/image7538.png"/><Relationship Id="rId108" Type="http://schemas.openxmlformats.org/officeDocument/2006/relationships/customXml" Target="../ink/ink7720.xml"/><Relationship Id="rId129" Type="http://schemas.openxmlformats.org/officeDocument/2006/relationships/image" Target="../media/image7588.png"/><Relationship Id="rId54" Type="http://schemas.openxmlformats.org/officeDocument/2006/relationships/customXml" Target="../ink/ink7693.xml"/><Relationship Id="rId75" Type="http://schemas.openxmlformats.org/officeDocument/2006/relationships/image" Target="../media/image7559.png"/><Relationship Id="rId96" Type="http://schemas.openxmlformats.org/officeDocument/2006/relationships/customXml" Target="../ink/ink7714.xml"/><Relationship Id="rId140" Type="http://schemas.openxmlformats.org/officeDocument/2006/relationships/customXml" Target="../ink/ink7736.xml"/><Relationship Id="rId161" Type="http://schemas.openxmlformats.org/officeDocument/2006/relationships/image" Target="../media/image7605.png"/><Relationship Id="rId182" Type="http://schemas.openxmlformats.org/officeDocument/2006/relationships/customXml" Target="../ink/ink7757.xml"/><Relationship Id="rId217" Type="http://schemas.openxmlformats.org/officeDocument/2006/relationships/customXml" Target="../ink/ink7775.xml"/><Relationship Id="rId6" Type="http://schemas.openxmlformats.org/officeDocument/2006/relationships/customXml" Target="../ink/ink7669.xml"/><Relationship Id="rId238" Type="http://schemas.openxmlformats.org/officeDocument/2006/relationships/image" Target="../media/image7643.png"/><Relationship Id="rId23" Type="http://schemas.openxmlformats.org/officeDocument/2006/relationships/image" Target="../media/image7533.png"/><Relationship Id="rId119" Type="http://schemas.openxmlformats.org/officeDocument/2006/relationships/image" Target="../media/image7583.png"/><Relationship Id="rId44" Type="http://schemas.openxmlformats.org/officeDocument/2006/relationships/customXml" Target="../ink/ink7688.xml"/><Relationship Id="rId65" Type="http://schemas.openxmlformats.org/officeDocument/2006/relationships/image" Target="../media/image7554.png"/><Relationship Id="rId86" Type="http://schemas.openxmlformats.org/officeDocument/2006/relationships/customXml" Target="../ink/ink7709.xml"/><Relationship Id="rId130" Type="http://schemas.openxmlformats.org/officeDocument/2006/relationships/customXml" Target="../ink/ink7731.xml"/><Relationship Id="rId151" Type="http://schemas.openxmlformats.org/officeDocument/2006/relationships/image" Target="../media/image7599.png"/><Relationship Id="rId172" Type="http://schemas.openxmlformats.org/officeDocument/2006/relationships/customXml" Target="../ink/ink7752.xml"/><Relationship Id="rId193" Type="http://schemas.openxmlformats.org/officeDocument/2006/relationships/image" Target="../media/image7621.png"/><Relationship Id="rId207" Type="http://schemas.openxmlformats.org/officeDocument/2006/relationships/customXml" Target="../ink/ink7770.xml"/><Relationship Id="rId228" Type="http://schemas.openxmlformats.org/officeDocument/2006/relationships/image" Target="../media/image7638.png"/><Relationship Id="rId13" Type="http://schemas.openxmlformats.org/officeDocument/2006/relationships/image" Target="../media/image7528.png"/><Relationship Id="rId109" Type="http://schemas.openxmlformats.org/officeDocument/2006/relationships/image" Target="../media/image7577.png"/><Relationship Id="rId34" Type="http://schemas.openxmlformats.org/officeDocument/2006/relationships/customXml" Target="../ink/ink7683.xml"/><Relationship Id="rId55" Type="http://schemas.openxmlformats.org/officeDocument/2006/relationships/image" Target="../media/image7549.png"/><Relationship Id="rId76" Type="http://schemas.openxmlformats.org/officeDocument/2006/relationships/customXml" Target="../ink/ink7704.xml"/><Relationship Id="rId97" Type="http://schemas.openxmlformats.org/officeDocument/2006/relationships/image" Target="../media/image7571.png"/><Relationship Id="rId120" Type="http://schemas.openxmlformats.org/officeDocument/2006/relationships/customXml" Target="../ink/ink7726.xml"/><Relationship Id="rId141" Type="http://schemas.openxmlformats.org/officeDocument/2006/relationships/image" Target="../media/image7595.png"/><Relationship Id="rId7" Type="http://schemas.openxmlformats.org/officeDocument/2006/relationships/image" Target="../media/image7525.png"/><Relationship Id="rId162" Type="http://schemas.openxmlformats.org/officeDocument/2006/relationships/customXml" Target="../ink/ink7747.xml"/><Relationship Id="rId183" Type="http://schemas.openxmlformats.org/officeDocument/2006/relationships/image" Target="../media/image7616.png"/><Relationship Id="rId218" Type="http://schemas.openxmlformats.org/officeDocument/2006/relationships/image" Target="../media/image7633.png"/><Relationship Id="rId239" Type="http://schemas.openxmlformats.org/officeDocument/2006/relationships/customXml" Target="../ink/ink7786.xml"/><Relationship Id="rId24" Type="http://schemas.openxmlformats.org/officeDocument/2006/relationships/customXml" Target="../ink/ink7678.xml"/><Relationship Id="rId45" Type="http://schemas.openxmlformats.org/officeDocument/2006/relationships/image" Target="../media/image7544.png"/><Relationship Id="rId66" Type="http://schemas.openxmlformats.org/officeDocument/2006/relationships/customXml" Target="../ink/ink7699.xml"/><Relationship Id="rId87" Type="http://schemas.openxmlformats.org/officeDocument/2006/relationships/image" Target="../media/image7565.png"/><Relationship Id="rId110" Type="http://schemas.openxmlformats.org/officeDocument/2006/relationships/customXml" Target="../ink/ink7721.xml"/><Relationship Id="rId131" Type="http://schemas.openxmlformats.org/officeDocument/2006/relationships/image" Target="../media/image7589.png"/><Relationship Id="rId152" Type="http://schemas.openxmlformats.org/officeDocument/2006/relationships/customXml" Target="../ink/ink7742.xml"/><Relationship Id="rId173" Type="http://schemas.openxmlformats.org/officeDocument/2006/relationships/image" Target="../media/image7611.png"/><Relationship Id="rId194" Type="http://schemas.openxmlformats.org/officeDocument/2006/relationships/customXml" Target="../ink/ink7763.xml"/><Relationship Id="rId208" Type="http://schemas.openxmlformats.org/officeDocument/2006/relationships/image" Target="../media/image7628.png"/><Relationship Id="rId229" Type="http://schemas.openxmlformats.org/officeDocument/2006/relationships/customXml" Target="../ink/ink7781.xml"/><Relationship Id="rId240" Type="http://schemas.openxmlformats.org/officeDocument/2006/relationships/image" Target="../media/image7644.png"/><Relationship Id="rId14" Type="http://schemas.openxmlformats.org/officeDocument/2006/relationships/customXml" Target="../ink/ink7673.xml"/><Relationship Id="rId35" Type="http://schemas.openxmlformats.org/officeDocument/2006/relationships/image" Target="../media/image7539.png"/><Relationship Id="rId56" Type="http://schemas.openxmlformats.org/officeDocument/2006/relationships/customXml" Target="../ink/ink7694.xml"/><Relationship Id="rId77" Type="http://schemas.openxmlformats.org/officeDocument/2006/relationships/image" Target="../media/image7560.png"/><Relationship Id="rId100" Type="http://schemas.openxmlformats.org/officeDocument/2006/relationships/customXml" Target="../ink/ink7716.xml"/><Relationship Id="rId8" Type="http://schemas.openxmlformats.org/officeDocument/2006/relationships/customXml" Target="../ink/ink7670.xml"/><Relationship Id="rId98" Type="http://schemas.openxmlformats.org/officeDocument/2006/relationships/customXml" Target="../ink/ink7715.xml"/><Relationship Id="rId121" Type="http://schemas.openxmlformats.org/officeDocument/2006/relationships/image" Target="../media/image7584.png"/><Relationship Id="rId142" Type="http://schemas.openxmlformats.org/officeDocument/2006/relationships/customXml" Target="../ink/ink7737.xml"/><Relationship Id="rId163" Type="http://schemas.openxmlformats.org/officeDocument/2006/relationships/image" Target="../media/image7606.png"/><Relationship Id="rId184" Type="http://schemas.openxmlformats.org/officeDocument/2006/relationships/customXml" Target="../ink/ink7758.xml"/><Relationship Id="rId219" Type="http://schemas.openxmlformats.org/officeDocument/2006/relationships/customXml" Target="../ink/ink7776.xml"/><Relationship Id="rId230" Type="http://schemas.openxmlformats.org/officeDocument/2006/relationships/image" Target="../media/image7639.png"/><Relationship Id="rId25" Type="http://schemas.openxmlformats.org/officeDocument/2006/relationships/image" Target="../media/image7534.png"/><Relationship Id="rId46" Type="http://schemas.openxmlformats.org/officeDocument/2006/relationships/customXml" Target="../ink/ink7689.xml"/><Relationship Id="rId67" Type="http://schemas.openxmlformats.org/officeDocument/2006/relationships/image" Target="../media/image7555.png"/><Relationship Id="rId88" Type="http://schemas.openxmlformats.org/officeDocument/2006/relationships/customXml" Target="../ink/ink7710.xml"/><Relationship Id="rId111" Type="http://schemas.openxmlformats.org/officeDocument/2006/relationships/image" Target="../media/image7578.png"/><Relationship Id="rId132" Type="http://schemas.openxmlformats.org/officeDocument/2006/relationships/customXml" Target="../ink/ink7732.xml"/><Relationship Id="rId153" Type="http://schemas.openxmlformats.org/officeDocument/2006/relationships/image" Target="../media/image7601.png"/><Relationship Id="rId174" Type="http://schemas.openxmlformats.org/officeDocument/2006/relationships/customXml" Target="../ink/ink7753.xml"/><Relationship Id="rId195" Type="http://schemas.openxmlformats.org/officeDocument/2006/relationships/image" Target="../media/image7622.png"/><Relationship Id="rId209" Type="http://schemas.openxmlformats.org/officeDocument/2006/relationships/customXml" Target="../ink/ink7771.xml"/><Relationship Id="rId190" Type="http://schemas.openxmlformats.org/officeDocument/2006/relationships/customXml" Target="../ink/ink7761.xml"/><Relationship Id="rId204" Type="http://schemas.openxmlformats.org/officeDocument/2006/relationships/image" Target="../media/image7626.png"/><Relationship Id="rId220" Type="http://schemas.openxmlformats.org/officeDocument/2006/relationships/image" Target="../media/image7634.png"/><Relationship Id="rId225" Type="http://schemas.openxmlformats.org/officeDocument/2006/relationships/customXml" Target="../ink/ink7779.xml"/><Relationship Id="rId15" Type="http://schemas.openxmlformats.org/officeDocument/2006/relationships/image" Target="../media/image7529.png"/><Relationship Id="rId36" Type="http://schemas.openxmlformats.org/officeDocument/2006/relationships/customXml" Target="../ink/ink7684.xml"/><Relationship Id="rId57" Type="http://schemas.openxmlformats.org/officeDocument/2006/relationships/image" Target="../media/image7550.png"/><Relationship Id="rId106" Type="http://schemas.openxmlformats.org/officeDocument/2006/relationships/customXml" Target="../ink/ink7719.xml"/><Relationship Id="rId127" Type="http://schemas.openxmlformats.org/officeDocument/2006/relationships/image" Target="../media/image7587.png"/><Relationship Id="rId10" Type="http://schemas.openxmlformats.org/officeDocument/2006/relationships/customXml" Target="../ink/ink7671.xml"/><Relationship Id="rId31" Type="http://schemas.openxmlformats.org/officeDocument/2006/relationships/image" Target="../media/image7537.png"/><Relationship Id="rId52" Type="http://schemas.openxmlformats.org/officeDocument/2006/relationships/customXml" Target="../ink/ink7692.xml"/><Relationship Id="rId73" Type="http://schemas.openxmlformats.org/officeDocument/2006/relationships/image" Target="../media/image7558.png"/><Relationship Id="rId78" Type="http://schemas.openxmlformats.org/officeDocument/2006/relationships/customXml" Target="../ink/ink7705.xml"/><Relationship Id="rId94" Type="http://schemas.openxmlformats.org/officeDocument/2006/relationships/customXml" Target="../ink/ink7713.xml"/><Relationship Id="rId99" Type="http://schemas.openxmlformats.org/officeDocument/2006/relationships/image" Target="../media/image7572.png"/><Relationship Id="rId101" Type="http://schemas.openxmlformats.org/officeDocument/2006/relationships/image" Target="../media/image7573.png"/><Relationship Id="rId122" Type="http://schemas.openxmlformats.org/officeDocument/2006/relationships/customXml" Target="../ink/ink7727.xml"/><Relationship Id="rId143" Type="http://schemas.openxmlformats.org/officeDocument/2006/relationships/image" Target="../media/image7596.png"/><Relationship Id="rId148" Type="http://schemas.openxmlformats.org/officeDocument/2006/relationships/customXml" Target="../ink/ink7740.xml"/><Relationship Id="rId164" Type="http://schemas.openxmlformats.org/officeDocument/2006/relationships/customXml" Target="../ink/ink7748.xml"/><Relationship Id="rId169" Type="http://schemas.openxmlformats.org/officeDocument/2006/relationships/image" Target="../media/image7609.png"/><Relationship Id="rId185" Type="http://schemas.openxmlformats.org/officeDocument/2006/relationships/image" Target="../media/image7617.png"/><Relationship Id="rId4" Type="http://schemas.openxmlformats.org/officeDocument/2006/relationships/customXml" Target="../ink/ink7668.xml"/><Relationship Id="rId9" Type="http://schemas.openxmlformats.org/officeDocument/2006/relationships/image" Target="../media/image7526.png"/><Relationship Id="rId180" Type="http://schemas.openxmlformats.org/officeDocument/2006/relationships/customXml" Target="../ink/ink7756.xml"/><Relationship Id="rId210" Type="http://schemas.openxmlformats.org/officeDocument/2006/relationships/image" Target="../media/image7629.png"/><Relationship Id="rId215" Type="http://schemas.openxmlformats.org/officeDocument/2006/relationships/customXml" Target="../ink/ink7774.xml"/><Relationship Id="rId236" Type="http://schemas.openxmlformats.org/officeDocument/2006/relationships/image" Target="../media/image7642.png"/><Relationship Id="rId26" Type="http://schemas.openxmlformats.org/officeDocument/2006/relationships/customXml" Target="../ink/ink7679.xml"/><Relationship Id="rId231" Type="http://schemas.openxmlformats.org/officeDocument/2006/relationships/customXml" Target="../ink/ink7782.xml"/><Relationship Id="rId47" Type="http://schemas.openxmlformats.org/officeDocument/2006/relationships/image" Target="../media/image7545.png"/><Relationship Id="rId68" Type="http://schemas.openxmlformats.org/officeDocument/2006/relationships/customXml" Target="../ink/ink7700.xml"/><Relationship Id="rId89" Type="http://schemas.openxmlformats.org/officeDocument/2006/relationships/image" Target="../media/image7566.png"/><Relationship Id="rId112" Type="http://schemas.openxmlformats.org/officeDocument/2006/relationships/customXml" Target="../ink/ink7722.xml"/><Relationship Id="rId133" Type="http://schemas.openxmlformats.org/officeDocument/2006/relationships/image" Target="../media/image7591.png"/><Relationship Id="rId154" Type="http://schemas.openxmlformats.org/officeDocument/2006/relationships/customXml" Target="../ink/ink7743.xml"/><Relationship Id="rId175" Type="http://schemas.openxmlformats.org/officeDocument/2006/relationships/image" Target="../media/image7612.png"/><Relationship Id="rId196" Type="http://schemas.openxmlformats.org/officeDocument/2006/relationships/customXml" Target="../ink/ink7764.xml"/><Relationship Id="rId200" Type="http://schemas.openxmlformats.org/officeDocument/2006/relationships/image" Target="../media/image7624.png"/><Relationship Id="rId16" Type="http://schemas.openxmlformats.org/officeDocument/2006/relationships/customXml" Target="../ink/ink7674.xml"/><Relationship Id="rId221" Type="http://schemas.openxmlformats.org/officeDocument/2006/relationships/customXml" Target="../ink/ink7777.xml"/><Relationship Id="rId37" Type="http://schemas.openxmlformats.org/officeDocument/2006/relationships/image" Target="../media/image7540.png"/><Relationship Id="rId58" Type="http://schemas.openxmlformats.org/officeDocument/2006/relationships/customXml" Target="../ink/ink7695.xml"/><Relationship Id="rId79" Type="http://schemas.openxmlformats.org/officeDocument/2006/relationships/image" Target="../media/image7561.png"/><Relationship Id="rId102" Type="http://schemas.openxmlformats.org/officeDocument/2006/relationships/customXml" Target="../ink/ink7717.xml"/><Relationship Id="rId123" Type="http://schemas.openxmlformats.org/officeDocument/2006/relationships/image" Target="../media/image7585.png"/><Relationship Id="rId144" Type="http://schemas.openxmlformats.org/officeDocument/2006/relationships/customXml" Target="../ink/ink7738.xml"/><Relationship Id="rId90" Type="http://schemas.openxmlformats.org/officeDocument/2006/relationships/customXml" Target="../ink/ink7711.xml"/><Relationship Id="rId165" Type="http://schemas.openxmlformats.org/officeDocument/2006/relationships/image" Target="../media/image7607.png"/><Relationship Id="rId186" Type="http://schemas.openxmlformats.org/officeDocument/2006/relationships/customXml" Target="../ink/ink7759.xml"/><Relationship Id="rId211" Type="http://schemas.openxmlformats.org/officeDocument/2006/relationships/customXml" Target="../ink/ink7772.xml"/><Relationship Id="rId232" Type="http://schemas.openxmlformats.org/officeDocument/2006/relationships/image" Target="../media/image7640.png"/><Relationship Id="rId27" Type="http://schemas.openxmlformats.org/officeDocument/2006/relationships/image" Target="../media/image7535.png"/><Relationship Id="rId48" Type="http://schemas.openxmlformats.org/officeDocument/2006/relationships/customXml" Target="../ink/ink7690.xml"/><Relationship Id="rId69" Type="http://schemas.openxmlformats.org/officeDocument/2006/relationships/image" Target="../media/image7556.png"/><Relationship Id="rId113" Type="http://schemas.openxmlformats.org/officeDocument/2006/relationships/image" Target="../media/image7579.png"/><Relationship Id="rId134" Type="http://schemas.openxmlformats.org/officeDocument/2006/relationships/customXml" Target="../ink/ink7733.xml"/><Relationship Id="rId80" Type="http://schemas.openxmlformats.org/officeDocument/2006/relationships/customXml" Target="../ink/ink7706.xml"/><Relationship Id="rId155" Type="http://schemas.openxmlformats.org/officeDocument/2006/relationships/image" Target="../media/image7602.png"/><Relationship Id="rId176" Type="http://schemas.openxmlformats.org/officeDocument/2006/relationships/customXml" Target="../ink/ink7754.xml"/><Relationship Id="rId197" Type="http://schemas.openxmlformats.org/officeDocument/2006/relationships/customXml" Target="../ink/ink7765.xml"/><Relationship Id="rId201" Type="http://schemas.openxmlformats.org/officeDocument/2006/relationships/customXml" Target="../ink/ink7767.xml"/><Relationship Id="rId222" Type="http://schemas.openxmlformats.org/officeDocument/2006/relationships/image" Target="../media/image7635.png"/><Relationship Id="rId17" Type="http://schemas.openxmlformats.org/officeDocument/2006/relationships/image" Target="../media/image7530.png"/><Relationship Id="rId38" Type="http://schemas.openxmlformats.org/officeDocument/2006/relationships/customXml" Target="../ink/ink7685.xml"/><Relationship Id="rId59" Type="http://schemas.openxmlformats.org/officeDocument/2006/relationships/image" Target="../media/image7551.png"/><Relationship Id="rId103" Type="http://schemas.openxmlformats.org/officeDocument/2006/relationships/image" Target="../media/image7574.png"/><Relationship Id="rId124" Type="http://schemas.openxmlformats.org/officeDocument/2006/relationships/customXml" Target="../ink/ink7728.xml"/><Relationship Id="rId70" Type="http://schemas.openxmlformats.org/officeDocument/2006/relationships/customXml" Target="../ink/ink7701.xml"/><Relationship Id="rId91" Type="http://schemas.openxmlformats.org/officeDocument/2006/relationships/image" Target="../media/image7567.png"/><Relationship Id="rId145" Type="http://schemas.openxmlformats.org/officeDocument/2006/relationships/image" Target="../media/image7597.png"/><Relationship Id="rId166" Type="http://schemas.openxmlformats.org/officeDocument/2006/relationships/customXml" Target="../ink/ink7749.xml"/><Relationship Id="rId187" Type="http://schemas.openxmlformats.org/officeDocument/2006/relationships/image" Target="../media/image7618.png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7630.png"/><Relationship Id="rId233" Type="http://schemas.openxmlformats.org/officeDocument/2006/relationships/customXml" Target="../ink/ink7783.xml"/><Relationship Id="rId28" Type="http://schemas.openxmlformats.org/officeDocument/2006/relationships/customXml" Target="../ink/ink7680.xml"/><Relationship Id="rId49" Type="http://schemas.openxmlformats.org/officeDocument/2006/relationships/image" Target="../media/image7546.png"/><Relationship Id="rId114" Type="http://schemas.openxmlformats.org/officeDocument/2006/relationships/customXml" Target="../ink/ink7723.xml"/><Relationship Id="rId60" Type="http://schemas.openxmlformats.org/officeDocument/2006/relationships/customXml" Target="../ink/ink7696.xml"/><Relationship Id="rId81" Type="http://schemas.openxmlformats.org/officeDocument/2006/relationships/image" Target="../media/image7562.png"/><Relationship Id="rId135" Type="http://schemas.openxmlformats.org/officeDocument/2006/relationships/image" Target="../media/image7592.png"/><Relationship Id="rId156" Type="http://schemas.openxmlformats.org/officeDocument/2006/relationships/customXml" Target="../ink/ink7744.xml"/><Relationship Id="rId177" Type="http://schemas.openxmlformats.org/officeDocument/2006/relationships/image" Target="../media/image7613.png"/><Relationship Id="rId198" Type="http://schemas.openxmlformats.org/officeDocument/2006/relationships/image" Target="../media/image7623.png"/><Relationship Id="rId202" Type="http://schemas.openxmlformats.org/officeDocument/2006/relationships/image" Target="../media/image7625.png"/><Relationship Id="rId223" Type="http://schemas.openxmlformats.org/officeDocument/2006/relationships/customXml" Target="../ink/ink7778.xml"/><Relationship Id="rId18" Type="http://schemas.openxmlformats.org/officeDocument/2006/relationships/customXml" Target="../ink/ink7675.xml"/><Relationship Id="rId39" Type="http://schemas.openxmlformats.org/officeDocument/2006/relationships/image" Target="../media/image7541.png"/><Relationship Id="rId50" Type="http://schemas.openxmlformats.org/officeDocument/2006/relationships/customXml" Target="../ink/ink7691.xml"/><Relationship Id="rId104" Type="http://schemas.openxmlformats.org/officeDocument/2006/relationships/customXml" Target="../ink/ink7718.xml"/><Relationship Id="rId125" Type="http://schemas.openxmlformats.org/officeDocument/2006/relationships/image" Target="../media/image7586.png"/><Relationship Id="rId146" Type="http://schemas.openxmlformats.org/officeDocument/2006/relationships/customXml" Target="../ink/ink7739.xml"/><Relationship Id="rId167" Type="http://schemas.openxmlformats.org/officeDocument/2006/relationships/image" Target="../media/image7608.png"/><Relationship Id="rId188" Type="http://schemas.openxmlformats.org/officeDocument/2006/relationships/customXml" Target="../ink/ink7760.xml"/><Relationship Id="rId71" Type="http://schemas.openxmlformats.org/officeDocument/2006/relationships/image" Target="../media/image7557.png"/><Relationship Id="rId92" Type="http://schemas.openxmlformats.org/officeDocument/2006/relationships/customXml" Target="../ink/ink7712.xml"/><Relationship Id="rId213" Type="http://schemas.openxmlformats.org/officeDocument/2006/relationships/customXml" Target="../ink/ink7773.xml"/><Relationship Id="rId234" Type="http://schemas.openxmlformats.org/officeDocument/2006/relationships/image" Target="../media/image7641.png"/><Relationship Id="rId2" Type="http://schemas.openxmlformats.org/officeDocument/2006/relationships/customXml" Target="../ink/ink7667.xml"/><Relationship Id="rId29" Type="http://schemas.openxmlformats.org/officeDocument/2006/relationships/image" Target="../media/image7536.png"/><Relationship Id="rId40" Type="http://schemas.openxmlformats.org/officeDocument/2006/relationships/customXml" Target="../ink/ink7686.xml"/><Relationship Id="rId115" Type="http://schemas.openxmlformats.org/officeDocument/2006/relationships/image" Target="../media/image7581.png"/><Relationship Id="rId136" Type="http://schemas.openxmlformats.org/officeDocument/2006/relationships/customXml" Target="../ink/ink7734.xml"/><Relationship Id="rId157" Type="http://schemas.openxmlformats.org/officeDocument/2006/relationships/image" Target="../media/image7603.png"/><Relationship Id="rId178" Type="http://schemas.openxmlformats.org/officeDocument/2006/relationships/customXml" Target="../ink/ink7755.xml"/><Relationship Id="rId61" Type="http://schemas.openxmlformats.org/officeDocument/2006/relationships/image" Target="../media/image7552.png"/><Relationship Id="rId82" Type="http://schemas.openxmlformats.org/officeDocument/2006/relationships/customXml" Target="../ink/ink7707.xml"/><Relationship Id="rId199" Type="http://schemas.openxmlformats.org/officeDocument/2006/relationships/customXml" Target="../ink/ink7766.xml"/><Relationship Id="rId203" Type="http://schemas.openxmlformats.org/officeDocument/2006/relationships/customXml" Target="../ink/ink7768.xml"/><Relationship Id="rId19" Type="http://schemas.openxmlformats.org/officeDocument/2006/relationships/image" Target="../media/image7531.png"/><Relationship Id="rId224" Type="http://schemas.openxmlformats.org/officeDocument/2006/relationships/image" Target="../media/image7636.png"/><Relationship Id="rId30" Type="http://schemas.openxmlformats.org/officeDocument/2006/relationships/customXml" Target="../ink/ink7681.xml"/><Relationship Id="rId105" Type="http://schemas.openxmlformats.org/officeDocument/2006/relationships/image" Target="../media/image7575.png"/><Relationship Id="rId126" Type="http://schemas.openxmlformats.org/officeDocument/2006/relationships/customXml" Target="../ink/ink7729.xml"/><Relationship Id="rId147" Type="http://schemas.openxmlformats.org/officeDocument/2006/relationships/image" Target="../media/image5725.png"/><Relationship Id="rId168" Type="http://schemas.openxmlformats.org/officeDocument/2006/relationships/customXml" Target="../ink/ink7750.xml"/><Relationship Id="rId51" Type="http://schemas.openxmlformats.org/officeDocument/2006/relationships/image" Target="../media/image7547.png"/><Relationship Id="rId72" Type="http://schemas.openxmlformats.org/officeDocument/2006/relationships/customXml" Target="../ink/ink7702.xml"/><Relationship Id="rId93" Type="http://schemas.openxmlformats.org/officeDocument/2006/relationships/image" Target="../media/image7568.png"/><Relationship Id="rId189" Type="http://schemas.openxmlformats.org/officeDocument/2006/relationships/image" Target="../media/image7619.png"/><Relationship Id="rId3" Type="http://schemas.openxmlformats.org/officeDocument/2006/relationships/image" Target="../media/image7523.png"/><Relationship Id="rId214" Type="http://schemas.openxmlformats.org/officeDocument/2006/relationships/image" Target="../media/image7631.png"/><Relationship Id="rId235" Type="http://schemas.openxmlformats.org/officeDocument/2006/relationships/customXml" Target="../ink/ink7784.xml"/><Relationship Id="rId116" Type="http://schemas.openxmlformats.org/officeDocument/2006/relationships/customXml" Target="../ink/ink7724.xml"/><Relationship Id="rId137" Type="http://schemas.openxmlformats.org/officeDocument/2006/relationships/image" Target="../media/image7593.png"/><Relationship Id="rId158" Type="http://schemas.openxmlformats.org/officeDocument/2006/relationships/customXml" Target="../ink/ink7745.xml"/><Relationship Id="rId20" Type="http://schemas.openxmlformats.org/officeDocument/2006/relationships/customXml" Target="../ink/ink7676.xml"/><Relationship Id="rId41" Type="http://schemas.openxmlformats.org/officeDocument/2006/relationships/image" Target="../media/image7542.png"/><Relationship Id="rId62" Type="http://schemas.openxmlformats.org/officeDocument/2006/relationships/customXml" Target="../ink/ink7697.xml"/><Relationship Id="rId83" Type="http://schemas.openxmlformats.org/officeDocument/2006/relationships/image" Target="../media/image7563.png"/><Relationship Id="rId179" Type="http://schemas.openxmlformats.org/officeDocument/2006/relationships/image" Target="../media/image7614.png"/></Relationships>
</file>

<file path=ppt/slides/_rels/slide4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702.png"/><Relationship Id="rId21" Type="http://schemas.openxmlformats.org/officeDocument/2006/relationships/image" Target="../media/image7654.png"/><Relationship Id="rId42" Type="http://schemas.openxmlformats.org/officeDocument/2006/relationships/customXml" Target="../ink/ink7807.xml"/><Relationship Id="rId63" Type="http://schemas.openxmlformats.org/officeDocument/2006/relationships/image" Target="../media/image7675.png"/><Relationship Id="rId84" Type="http://schemas.openxmlformats.org/officeDocument/2006/relationships/customXml" Target="../ink/ink7828.xml"/><Relationship Id="rId138" Type="http://schemas.openxmlformats.org/officeDocument/2006/relationships/customXml" Target="../ink/ink7855.xml"/><Relationship Id="rId159" Type="http://schemas.openxmlformats.org/officeDocument/2006/relationships/image" Target="../media/image7723.png"/><Relationship Id="rId170" Type="http://schemas.openxmlformats.org/officeDocument/2006/relationships/customXml" Target="../ink/ink7871.xml"/><Relationship Id="rId191" Type="http://schemas.openxmlformats.org/officeDocument/2006/relationships/image" Target="../media/image7739.png"/><Relationship Id="rId205" Type="http://schemas.openxmlformats.org/officeDocument/2006/relationships/image" Target="../media/image7746.png"/><Relationship Id="rId226" Type="http://schemas.openxmlformats.org/officeDocument/2006/relationships/customXml" Target="../ink/ink7899.xml"/><Relationship Id="rId107" Type="http://schemas.openxmlformats.org/officeDocument/2006/relationships/image" Target="../media/image7697.png"/><Relationship Id="rId11" Type="http://schemas.openxmlformats.org/officeDocument/2006/relationships/image" Target="../media/image7649.png"/><Relationship Id="rId32" Type="http://schemas.openxmlformats.org/officeDocument/2006/relationships/customXml" Target="../ink/ink7802.xml"/><Relationship Id="rId53" Type="http://schemas.openxmlformats.org/officeDocument/2006/relationships/image" Target="../media/image7670.png"/><Relationship Id="rId74" Type="http://schemas.openxmlformats.org/officeDocument/2006/relationships/customXml" Target="../ink/ink7823.xml"/><Relationship Id="rId128" Type="http://schemas.openxmlformats.org/officeDocument/2006/relationships/customXml" Target="../ink/ink7850.xml"/><Relationship Id="rId149" Type="http://schemas.openxmlformats.org/officeDocument/2006/relationships/image" Target="../media/image7718.png"/><Relationship Id="rId5" Type="http://schemas.openxmlformats.org/officeDocument/2006/relationships/image" Target="../media/image7646.png"/><Relationship Id="rId95" Type="http://schemas.openxmlformats.org/officeDocument/2006/relationships/image" Target="../media/image7691.png"/><Relationship Id="rId160" Type="http://schemas.openxmlformats.org/officeDocument/2006/relationships/customXml" Target="../ink/ink7866.xml"/><Relationship Id="rId181" Type="http://schemas.openxmlformats.org/officeDocument/2006/relationships/image" Target="../media/image7734.png"/><Relationship Id="rId216" Type="http://schemas.openxmlformats.org/officeDocument/2006/relationships/customXml" Target="../ink/ink7894.xml"/><Relationship Id="rId237" Type="http://schemas.openxmlformats.org/officeDocument/2006/relationships/image" Target="../media/image7762.png"/><Relationship Id="rId22" Type="http://schemas.openxmlformats.org/officeDocument/2006/relationships/customXml" Target="../ink/ink7797.xml"/><Relationship Id="rId43" Type="http://schemas.openxmlformats.org/officeDocument/2006/relationships/image" Target="../media/image7665.png"/><Relationship Id="rId64" Type="http://schemas.openxmlformats.org/officeDocument/2006/relationships/customXml" Target="../ink/ink7818.xml"/><Relationship Id="rId118" Type="http://schemas.openxmlformats.org/officeDocument/2006/relationships/customXml" Target="../ink/ink7845.xml"/><Relationship Id="rId139" Type="http://schemas.openxmlformats.org/officeDocument/2006/relationships/image" Target="../media/image7713.png"/><Relationship Id="rId85" Type="http://schemas.openxmlformats.org/officeDocument/2006/relationships/image" Target="../media/image7686.png"/><Relationship Id="rId150" Type="http://schemas.openxmlformats.org/officeDocument/2006/relationships/customXml" Target="../ink/ink7861.xml"/><Relationship Id="rId171" Type="http://schemas.openxmlformats.org/officeDocument/2006/relationships/image" Target="../media/image7729.png"/><Relationship Id="rId192" Type="http://schemas.openxmlformats.org/officeDocument/2006/relationships/customXml" Target="../ink/ink7882.xml"/><Relationship Id="rId206" Type="http://schemas.openxmlformats.org/officeDocument/2006/relationships/customXml" Target="../ink/ink7889.xml"/><Relationship Id="rId227" Type="http://schemas.openxmlformats.org/officeDocument/2006/relationships/image" Target="../media/image7757.png"/><Relationship Id="rId12" Type="http://schemas.openxmlformats.org/officeDocument/2006/relationships/customXml" Target="../ink/ink7792.xml"/><Relationship Id="rId33" Type="http://schemas.openxmlformats.org/officeDocument/2006/relationships/image" Target="../media/image7660.png"/><Relationship Id="rId108" Type="http://schemas.openxmlformats.org/officeDocument/2006/relationships/customXml" Target="../ink/ink7840.xml"/><Relationship Id="rId129" Type="http://schemas.openxmlformats.org/officeDocument/2006/relationships/image" Target="../media/image7708.png"/><Relationship Id="rId54" Type="http://schemas.openxmlformats.org/officeDocument/2006/relationships/customXml" Target="../ink/ink7813.xml"/><Relationship Id="rId75" Type="http://schemas.openxmlformats.org/officeDocument/2006/relationships/image" Target="../media/image7681.png"/><Relationship Id="rId96" Type="http://schemas.openxmlformats.org/officeDocument/2006/relationships/customXml" Target="../ink/ink7834.xml"/><Relationship Id="rId140" Type="http://schemas.openxmlformats.org/officeDocument/2006/relationships/customXml" Target="../ink/ink7856.xml"/><Relationship Id="rId161" Type="http://schemas.openxmlformats.org/officeDocument/2006/relationships/image" Target="../media/image7724.png"/><Relationship Id="rId182" Type="http://schemas.openxmlformats.org/officeDocument/2006/relationships/customXml" Target="../ink/ink7877.xml"/><Relationship Id="rId217" Type="http://schemas.openxmlformats.org/officeDocument/2006/relationships/image" Target="../media/image7752.png"/><Relationship Id="rId6" Type="http://schemas.openxmlformats.org/officeDocument/2006/relationships/customXml" Target="../ink/ink7789.xml"/><Relationship Id="rId238" Type="http://schemas.openxmlformats.org/officeDocument/2006/relationships/customXml" Target="../ink/ink7905.xml"/><Relationship Id="rId23" Type="http://schemas.openxmlformats.org/officeDocument/2006/relationships/image" Target="../media/image7655.png"/><Relationship Id="rId119" Type="http://schemas.openxmlformats.org/officeDocument/2006/relationships/image" Target="../media/image7703.png"/><Relationship Id="rId44" Type="http://schemas.openxmlformats.org/officeDocument/2006/relationships/customXml" Target="../ink/ink7808.xml"/><Relationship Id="rId65" Type="http://schemas.openxmlformats.org/officeDocument/2006/relationships/image" Target="../media/image7676.png"/><Relationship Id="rId86" Type="http://schemas.openxmlformats.org/officeDocument/2006/relationships/customXml" Target="../ink/ink7829.xml"/><Relationship Id="rId130" Type="http://schemas.openxmlformats.org/officeDocument/2006/relationships/customXml" Target="../ink/ink7851.xml"/><Relationship Id="rId151" Type="http://schemas.openxmlformats.org/officeDocument/2006/relationships/image" Target="../media/image7719.png"/><Relationship Id="rId172" Type="http://schemas.openxmlformats.org/officeDocument/2006/relationships/customXml" Target="../ink/ink7872.xml"/><Relationship Id="rId193" Type="http://schemas.openxmlformats.org/officeDocument/2006/relationships/image" Target="../media/image7740.png"/><Relationship Id="rId207" Type="http://schemas.openxmlformats.org/officeDocument/2006/relationships/image" Target="../media/image7747.png"/><Relationship Id="rId228" Type="http://schemas.openxmlformats.org/officeDocument/2006/relationships/customXml" Target="../ink/ink7900.xml"/><Relationship Id="rId13" Type="http://schemas.openxmlformats.org/officeDocument/2006/relationships/image" Target="../media/image7650.png"/><Relationship Id="rId109" Type="http://schemas.openxmlformats.org/officeDocument/2006/relationships/image" Target="../media/image7698.png"/><Relationship Id="rId34" Type="http://schemas.openxmlformats.org/officeDocument/2006/relationships/customXml" Target="../ink/ink7803.xml"/><Relationship Id="rId55" Type="http://schemas.openxmlformats.org/officeDocument/2006/relationships/image" Target="../media/image7671.png"/><Relationship Id="rId76" Type="http://schemas.openxmlformats.org/officeDocument/2006/relationships/customXml" Target="../ink/ink7824.xml"/><Relationship Id="rId97" Type="http://schemas.openxmlformats.org/officeDocument/2006/relationships/image" Target="../media/image7692.png"/><Relationship Id="rId120" Type="http://schemas.openxmlformats.org/officeDocument/2006/relationships/customXml" Target="../ink/ink7846.xml"/><Relationship Id="rId141" Type="http://schemas.openxmlformats.org/officeDocument/2006/relationships/image" Target="../media/image7714.png"/><Relationship Id="rId7" Type="http://schemas.openxmlformats.org/officeDocument/2006/relationships/image" Target="../media/image7647.png"/><Relationship Id="rId162" Type="http://schemas.openxmlformats.org/officeDocument/2006/relationships/customXml" Target="../ink/ink7867.xml"/><Relationship Id="rId183" Type="http://schemas.openxmlformats.org/officeDocument/2006/relationships/image" Target="../media/image7735.png"/><Relationship Id="rId218" Type="http://schemas.openxmlformats.org/officeDocument/2006/relationships/customXml" Target="../ink/ink7895.xml"/><Relationship Id="rId239" Type="http://schemas.openxmlformats.org/officeDocument/2006/relationships/image" Target="../media/image7763.png"/><Relationship Id="rId24" Type="http://schemas.openxmlformats.org/officeDocument/2006/relationships/customXml" Target="../ink/ink7798.xml"/><Relationship Id="rId45" Type="http://schemas.openxmlformats.org/officeDocument/2006/relationships/image" Target="../media/image7666.png"/><Relationship Id="rId66" Type="http://schemas.openxmlformats.org/officeDocument/2006/relationships/customXml" Target="../ink/ink7819.xml"/><Relationship Id="rId87" Type="http://schemas.openxmlformats.org/officeDocument/2006/relationships/image" Target="../media/image7687.png"/><Relationship Id="rId110" Type="http://schemas.openxmlformats.org/officeDocument/2006/relationships/customXml" Target="../ink/ink7841.xml"/><Relationship Id="rId131" Type="http://schemas.openxmlformats.org/officeDocument/2006/relationships/image" Target="../media/image7709.png"/><Relationship Id="rId152" Type="http://schemas.openxmlformats.org/officeDocument/2006/relationships/customXml" Target="../ink/ink7862.xml"/><Relationship Id="rId173" Type="http://schemas.openxmlformats.org/officeDocument/2006/relationships/image" Target="../media/image7730.png"/><Relationship Id="rId194" Type="http://schemas.openxmlformats.org/officeDocument/2006/relationships/customXml" Target="../ink/ink7883.xml"/><Relationship Id="rId208" Type="http://schemas.openxmlformats.org/officeDocument/2006/relationships/customXml" Target="../ink/ink7890.xml"/><Relationship Id="rId229" Type="http://schemas.openxmlformats.org/officeDocument/2006/relationships/image" Target="../media/image7758.png"/><Relationship Id="rId240" Type="http://schemas.openxmlformats.org/officeDocument/2006/relationships/customXml" Target="../ink/ink7906.xml"/><Relationship Id="rId14" Type="http://schemas.openxmlformats.org/officeDocument/2006/relationships/customXml" Target="../ink/ink7793.xml"/><Relationship Id="rId35" Type="http://schemas.openxmlformats.org/officeDocument/2006/relationships/image" Target="../media/image7661.png"/><Relationship Id="rId56" Type="http://schemas.openxmlformats.org/officeDocument/2006/relationships/customXml" Target="../ink/ink7814.xml"/><Relationship Id="rId77" Type="http://schemas.openxmlformats.org/officeDocument/2006/relationships/image" Target="../media/image7682.png"/><Relationship Id="rId100" Type="http://schemas.openxmlformats.org/officeDocument/2006/relationships/customXml" Target="../ink/ink7836.xml"/><Relationship Id="rId8" Type="http://schemas.openxmlformats.org/officeDocument/2006/relationships/customXml" Target="../ink/ink7790.xml"/><Relationship Id="rId98" Type="http://schemas.openxmlformats.org/officeDocument/2006/relationships/customXml" Target="../ink/ink7835.xml"/><Relationship Id="rId121" Type="http://schemas.openxmlformats.org/officeDocument/2006/relationships/image" Target="../media/image7704.png"/><Relationship Id="rId142" Type="http://schemas.openxmlformats.org/officeDocument/2006/relationships/customXml" Target="../ink/ink7857.xml"/><Relationship Id="rId163" Type="http://schemas.openxmlformats.org/officeDocument/2006/relationships/image" Target="../media/image7725.png"/><Relationship Id="rId184" Type="http://schemas.openxmlformats.org/officeDocument/2006/relationships/customXml" Target="../ink/ink7878.xml"/><Relationship Id="rId219" Type="http://schemas.openxmlformats.org/officeDocument/2006/relationships/image" Target="../media/image7753.png"/><Relationship Id="rId230" Type="http://schemas.openxmlformats.org/officeDocument/2006/relationships/customXml" Target="../ink/ink7901.xml"/><Relationship Id="rId25" Type="http://schemas.openxmlformats.org/officeDocument/2006/relationships/image" Target="../media/image7656.png"/><Relationship Id="rId46" Type="http://schemas.openxmlformats.org/officeDocument/2006/relationships/customXml" Target="../ink/ink7809.xml"/><Relationship Id="rId67" Type="http://schemas.openxmlformats.org/officeDocument/2006/relationships/image" Target="../media/image7677.png"/><Relationship Id="rId88" Type="http://schemas.openxmlformats.org/officeDocument/2006/relationships/customXml" Target="../ink/ink7830.xml"/><Relationship Id="rId111" Type="http://schemas.openxmlformats.org/officeDocument/2006/relationships/image" Target="../media/image7699.png"/><Relationship Id="rId132" Type="http://schemas.openxmlformats.org/officeDocument/2006/relationships/customXml" Target="../ink/ink7852.xml"/><Relationship Id="rId153" Type="http://schemas.openxmlformats.org/officeDocument/2006/relationships/image" Target="../media/image7720.png"/><Relationship Id="rId174" Type="http://schemas.openxmlformats.org/officeDocument/2006/relationships/customXml" Target="../ink/ink7873.xml"/><Relationship Id="rId195" Type="http://schemas.openxmlformats.org/officeDocument/2006/relationships/image" Target="../media/image7741.png"/><Relationship Id="rId209" Type="http://schemas.openxmlformats.org/officeDocument/2006/relationships/image" Target="../media/image7748.png"/><Relationship Id="rId220" Type="http://schemas.openxmlformats.org/officeDocument/2006/relationships/customXml" Target="../ink/ink7896.xml"/><Relationship Id="rId241" Type="http://schemas.openxmlformats.org/officeDocument/2006/relationships/image" Target="../media/image7764.png"/><Relationship Id="rId15" Type="http://schemas.openxmlformats.org/officeDocument/2006/relationships/image" Target="../media/image7651.png"/><Relationship Id="rId36" Type="http://schemas.openxmlformats.org/officeDocument/2006/relationships/customXml" Target="../ink/ink7804.xml"/><Relationship Id="rId57" Type="http://schemas.openxmlformats.org/officeDocument/2006/relationships/image" Target="../media/image7672.png"/><Relationship Id="rId106" Type="http://schemas.openxmlformats.org/officeDocument/2006/relationships/customXml" Target="../ink/ink7839.xml"/><Relationship Id="rId127" Type="http://schemas.openxmlformats.org/officeDocument/2006/relationships/image" Target="../media/image7707.png"/><Relationship Id="rId10" Type="http://schemas.openxmlformats.org/officeDocument/2006/relationships/customXml" Target="../ink/ink7791.xml"/><Relationship Id="rId31" Type="http://schemas.openxmlformats.org/officeDocument/2006/relationships/image" Target="../media/image7659.png"/><Relationship Id="rId52" Type="http://schemas.openxmlformats.org/officeDocument/2006/relationships/customXml" Target="../ink/ink7812.xml"/><Relationship Id="rId73" Type="http://schemas.openxmlformats.org/officeDocument/2006/relationships/image" Target="../media/image7680.png"/><Relationship Id="rId78" Type="http://schemas.openxmlformats.org/officeDocument/2006/relationships/customXml" Target="../ink/ink7825.xml"/><Relationship Id="rId94" Type="http://schemas.openxmlformats.org/officeDocument/2006/relationships/customXml" Target="../ink/ink7833.xml"/><Relationship Id="rId99" Type="http://schemas.openxmlformats.org/officeDocument/2006/relationships/image" Target="../media/image7693.png"/><Relationship Id="rId101" Type="http://schemas.openxmlformats.org/officeDocument/2006/relationships/image" Target="../media/image7694.png"/><Relationship Id="rId122" Type="http://schemas.openxmlformats.org/officeDocument/2006/relationships/customXml" Target="../ink/ink7847.xml"/><Relationship Id="rId143" Type="http://schemas.openxmlformats.org/officeDocument/2006/relationships/image" Target="../media/image7715.png"/><Relationship Id="rId148" Type="http://schemas.openxmlformats.org/officeDocument/2006/relationships/customXml" Target="../ink/ink7860.xml"/><Relationship Id="rId164" Type="http://schemas.openxmlformats.org/officeDocument/2006/relationships/customXml" Target="../ink/ink7868.xml"/><Relationship Id="rId169" Type="http://schemas.openxmlformats.org/officeDocument/2006/relationships/image" Target="../media/image7728.png"/><Relationship Id="rId185" Type="http://schemas.openxmlformats.org/officeDocument/2006/relationships/image" Target="../media/image7736.png"/><Relationship Id="rId4" Type="http://schemas.openxmlformats.org/officeDocument/2006/relationships/customXml" Target="../ink/ink7788.xml"/><Relationship Id="rId9" Type="http://schemas.openxmlformats.org/officeDocument/2006/relationships/image" Target="../media/image7648.png"/><Relationship Id="rId180" Type="http://schemas.openxmlformats.org/officeDocument/2006/relationships/customXml" Target="../ink/ink7876.xml"/><Relationship Id="rId210" Type="http://schemas.openxmlformats.org/officeDocument/2006/relationships/customXml" Target="../ink/ink7891.xml"/><Relationship Id="rId215" Type="http://schemas.openxmlformats.org/officeDocument/2006/relationships/image" Target="../media/image7751.png"/><Relationship Id="rId236" Type="http://schemas.openxmlformats.org/officeDocument/2006/relationships/customXml" Target="../ink/ink7904.xml"/><Relationship Id="rId26" Type="http://schemas.openxmlformats.org/officeDocument/2006/relationships/customXml" Target="../ink/ink7799.xml"/><Relationship Id="rId231" Type="http://schemas.openxmlformats.org/officeDocument/2006/relationships/image" Target="../media/image7759.png"/><Relationship Id="rId47" Type="http://schemas.openxmlformats.org/officeDocument/2006/relationships/image" Target="../media/image7667.png"/><Relationship Id="rId68" Type="http://schemas.openxmlformats.org/officeDocument/2006/relationships/customXml" Target="../ink/ink7820.xml"/><Relationship Id="rId89" Type="http://schemas.openxmlformats.org/officeDocument/2006/relationships/image" Target="../media/image7688.png"/><Relationship Id="rId112" Type="http://schemas.openxmlformats.org/officeDocument/2006/relationships/customXml" Target="../ink/ink7842.xml"/><Relationship Id="rId133" Type="http://schemas.openxmlformats.org/officeDocument/2006/relationships/image" Target="../media/image7710.png"/><Relationship Id="rId154" Type="http://schemas.openxmlformats.org/officeDocument/2006/relationships/customXml" Target="../ink/ink7863.xml"/><Relationship Id="rId175" Type="http://schemas.openxmlformats.org/officeDocument/2006/relationships/image" Target="../media/image7731.png"/><Relationship Id="rId196" Type="http://schemas.openxmlformats.org/officeDocument/2006/relationships/customXml" Target="../ink/ink7884.xml"/><Relationship Id="rId200" Type="http://schemas.openxmlformats.org/officeDocument/2006/relationships/customXml" Target="../ink/ink7886.xml"/><Relationship Id="rId16" Type="http://schemas.openxmlformats.org/officeDocument/2006/relationships/customXml" Target="../ink/ink7794.xml"/><Relationship Id="rId221" Type="http://schemas.openxmlformats.org/officeDocument/2006/relationships/image" Target="../media/image7754.png"/><Relationship Id="rId37" Type="http://schemas.openxmlformats.org/officeDocument/2006/relationships/image" Target="../media/image7662.png"/><Relationship Id="rId58" Type="http://schemas.openxmlformats.org/officeDocument/2006/relationships/customXml" Target="../ink/ink7815.xml"/><Relationship Id="rId79" Type="http://schemas.openxmlformats.org/officeDocument/2006/relationships/image" Target="../media/image7683.png"/><Relationship Id="rId102" Type="http://schemas.openxmlformats.org/officeDocument/2006/relationships/customXml" Target="../ink/ink7837.xml"/><Relationship Id="rId123" Type="http://schemas.openxmlformats.org/officeDocument/2006/relationships/image" Target="../media/image7705.png"/><Relationship Id="rId144" Type="http://schemas.openxmlformats.org/officeDocument/2006/relationships/customXml" Target="../ink/ink7858.xml"/><Relationship Id="rId90" Type="http://schemas.openxmlformats.org/officeDocument/2006/relationships/customXml" Target="../ink/ink7831.xml"/><Relationship Id="rId165" Type="http://schemas.openxmlformats.org/officeDocument/2006/relationships/image" Target="../media/image7726.png"/><Relationship Id="rId186" Type="http://schemas.openxmlformats.org/officeDocument/2006/relationships/customXml" Target="../ink/ink7879.xml"/><Relationship Id="rId211" Type="http://schemas.openxmlformats.org/officeDocument/2006/relationships/image" Target="../media/image7749.png"/><Relationship Id="rId232" Type="http://schemas.openxmlformats.org/officeDocument/2006/relationships/customXml" Target="../ink/ink7902.xml"/><Relationship Id="rId27" Type="http://schemas.openxmlformats.org/officeDocument/2006/relationships/image" Target="../media/image7657.png"/><Relationship Id="rId48" Type="http://schemas.openxmlformats.org/officeDocument/2006/relationships/customXml" Target="../ink/ink7810.xml"/><Relationship Id="rId69" Type="http://schemas.openxmlformats.org/officeDocument/2006/relationships/image" Target="../media/image7678.png"/><Relationship Id="rId113" Type="http://schemas.openxmlformats.org/officeDocument/2006/relationships/image" Target="../media/image7700.png"/><Relationship Id="rId134" Type="http://schemas.openxmlformats.org/officeDocument/2006/relationships/customXml" Target="../ink/ink7853.xml"/><Relationship Id="rId80" Type="http://schemas.openxmlformats.org/officeDocument/2006/relationships/customXml" Target="../ink/ink7826.xml"/><Relationship Id="rId155" Type="http://schemas.openxmlformats.org/officeDocument/2006/relationships/image" Target="../media/image7721.png"/><Relationship Id="rId176" Type="http://schemas.openxmlformats.org/officeDocument/2006/relationships/customXml" Target="../ink/ink7874.xml"/><Relationship Id="rId197" Type="http://schemas.openxmlformats.org/officeDocument/2006/relationships/image" Target="../media/image7742.png"/><Relationship Id="rId201" Type="http://schemas.openxmlformats.org/officeDocument/2006/relationships/image" Target="../media/image7744.png"/><Relationship Id="rId222" Type="http://schemas.openxmlformats.org/officeDocument/2006/relationships/customXml" Target="../ink/ink7897.xml"/><Relationship Id="rId17" Type="http://schemas.openxmlformats.org/officeDocument/2006/relationships/image" Target="../media/image7652.png"/><Relationship Id="rId38" Type="http://schemas.openxmlformats.org/officeDocument/2006/relationships/customXml" Target="../ink/ink7805.xml"/><Relationship Id="rId59" Type="http://schemas.openxmlformats.org/officeDocument/2006/relationships/image" Target="../media/image7673.png"/><Relationship Id="rId103" Type="http://schemas.openxmlformats.org/officeDocument/2006/relationships/image" Target="../media/image7695.png"/><Relationship Id="rId124" Type="http://schemas.openxmlformats.org/officeDocument/2006/relationships/customXml" Target="../ink/ink7848.xml"/><Relationship Id="rId70" Type="http://schemas.openxmlformats.org/officeDocument/2006/relationships/customXml" Target="../ink/ink7821.xml"/><Relationship Id="rId91" Type="http://schemas.openxmlformats.org/officeDocument/2006/relationships/image" Target="../media/image7689.png"/><Relationship Id="rId145" Type="http://schemas.openxmlformats.org/officeDocument/2006/relationships/image" Target="../media/image7716.png"/><Relationship Id="rId166" Type="http://schemas.openxmlformats.org/officeDocument/2006/relationships/customXml" Target="../ink/ink7869.xml"/><Relationship Id="rId187" Type="http://schemas.openxmlformats.org/officeDocument/2006/relationships/image" Target="../media/image7737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7892.xml"/><Relationship Id="rId233" Type="http://schemas.openxmlformats.org/officeDocument/2006/relationships/image" Target="../media/image7760.png"/><Relationship Id="rId28" Type="http://schemas.openxmlformats.org/officeDocument/2006/relationships/customXml" Target="../ink/ink7800.xml"/><Relationship Id="rId49" Type="http://schemas.openxmlformats.org/officeDocument/2006/relationships/image" Target="../media/image7668.png"/><Relationship Id="rId114" Type="http://schemas.openxmlformats.org/officeDocument/2006/relationships/customXml" Target="../ink/ink7843.xml"/><Relationship Id="rId60" Type="http://schemas.openxmlformats.org/officeDocument/2006/relationships/customXml" Target="../ink/ink7816.xml"/><Relationship Id="rId81" Type="http://schemas.openxmlformats.org/officeDocument/2006/relationships/image" Target="../media/image7684.png"/><Relationship Id="rId135" Type="http://schemas.openxmlformats.org/officeDocument/2006/relationships/image" Target="../media/image7711.png"/><Relationship Id="rId156" Type="http://schemas.openxmlformats.org/officeDocument/2006/relationships/customXml" Target="../ink/ink7864.xml"/><Relationship Id="rId177" Type="http://schemas.openxmlformats.org/officeDocument/2006/relationships/image" Target="../media/image7732.png"/><Relationship Id="rId198" Type="http://schemas.openxmlformats.org/officeDocument/2006/relationships/customXml" Target="../ink/ink7885.xml"/><Relationship Id="rId202" Type="http://schemas.openxmlformats.org/officeDocument/2006/relationships/customXml" Target="../ink/ink7887.xml"/><Relationship Id="rId223" Type="http://schemas.openxmlformats.org/officeDocument/2006/relationships/image" Target="../media/image7755.png"/><Relationship Id="rId18" Type="http://schemas.openxmlformats.org/officeDocument/2006/relationships/customXml" Target="../ink/ink7795.xml"/><Relationship Id="rId39" Type="http://schemas.openxmlformats.org/officeDocument/2006/relationships/image" Target="../media/image7663.png"/><Relationship Id="rId50" Type="http://schemas.openxmlformats.org/officeDocument/2006/relationships/customXml" Target="../ink/ink7811.xml"/><Relationship Id="rId104" Type="http://schemas.openxmlformats.org/officeDocument/2006/relationships/customXml" Target="../ink/ink7838.xml"/><Relationship Id="rId125" Type="http://schemas.openxmlformats.org/officeDocument/2006/relationships/image" Target="../media/image7706.png"/><Relationship Id="rId146" Type="http://schemas.openxmlformats.org/officeDocument/2006/relationships/customXml" Target="../ink/ink7859.xml"/><Relationship Id="rId167" Type="http://schemas.openxmlformats.org/officeDocument/2006/relationships/image" Target="../media/image7727.png"/><Relationship Id="rId188" Type="http://schemas.openxmlformats.org/officeDocument/2006/relationships/customXml" Target="../ink/ink7880.xml"/><Relationship Id="rId71" Type="http://schemas.openxmlformats.org/officeDocument/2006/relationships/image" Target="../media/image7679.png"/><Relationship Id="rId92" Type="http://schemas.openxmlformats.org/officeDocument/2006/relationships/customXml" Target="../ink/ink7832.xml"/><Relationship Id="rId213" Type="http://schemas.openxmlformats.org/officeDocument/2006/relationships/image" Target="../media/image7750.png"/><Relationship Id="rId234" Type="http://schemas.openxmlformats.org/officeDocument/2006/relationships/customXml" Target="../ink/ink7903.xml"/><Relationship Id="rId2" Type="http://schemas.openxmlformats.org/officeDocument/2006/relationships/customXml" Target="../ink/ink7787.xml"/><Relationship Id="rId29" Type="http://schemas.openxmlformats.org/officeDocument/2006/relationships/image" Target="../media/image7658.png"/><Relationship Id="rId40" Type="http://schemas.openxmlformats.org/officeDocument/2006/relationships/customXml" Target="../ink/ink7806.xml"/><Relationship Id="rId115" Type="http://schemas.openxmlformats.org/officeDocument/2006/relationships/image" Target="../media/image7701.png"/><Relationship Id="rId136" Type="http://schemas.openxmlformats.org/officeDocument/2006/relationships/customXml" Target="../ink/ink7854.xml"/><Relationship Id="rId157" Type="http://schemas.openxmlformats.org/officeDocument/2006/relationships/image" Target="../media/image7722.png"/><Relationship Id="rId178" Type="http://schemas.openxmlformats.org/officeDocument/2006/relationships/customXml" Target="../ink/ink7875.xml"/><Relationship Id="rId61" Type="http://schemas.openxmlformats.org/officeDocument/2006/relationships/image" Target="../media/image7674.png"/><Relationship Id="rId82" Type="http://schemas.openxmlformats.org/officeDocument/2006/relationships/customXml" Target="../ink/ink7827.xml"/><Relationship Id="rId199" Type="http://schemas.openxmlformats.org/officeDocument/2006/relationships/image" Target="../media/image7743.png"/><Relationship Id="rId203" Type="http://schemas.openxmlformats.org/officeDocument/2006/relationships/image" Target="../media/image7745.png"/><Relationship Id="rId19" Type="http://schemas.openxmlformats.org/officeDocument/2006/relationships/image" Target="../media/image7653.png"/><Relationship Id="rId224" Type="http://schemas.openxmlformats.org/officeDocument/2006/relationships/customXml" Target="../ink/ink7898.xml"/><Relationship Id="rId30" Type="http://schemas.openxmlformats.org/officeDocument/2006/relationships/customXml" Target="../ink/ink7801.xml"/><Relationship Id="rId105" Type="http://schemas.openxmlformats.org/officeDocument/2006/relationships/image" Target="../media/image7696.png"/><Relationship Id="rId126" Type="http://schemas.openxmlformats.org/officeDocument/2006/relationships/customXml" Target="../ink/ink7849.xml"/><Relationship Id="rId147" Type="http://schemas.openxmlformats.org/officeDocument/2006/relationships/image" Target="../media/image7717.png"/><Relationship Id="rId168" Type="http://schemas.openxmlformats.org/officeDocument/2006/relationships/customXml" Target="../ink/ink7870.xml"/><Relationship Id="rId51" Type="http://schemas.openxmlformats.org/officeDocument/2006/relationships/image" Target="../media/image7669.png"/><Relationship Id="rId72" Type="http://schemas.openxmlformats.org/officeDocument/2006/relationships/customXml" Target="../ink/ink7822.xml"/><Relationship Id="rId93" Type="http://schemas.openxmlformats.org/officeDocument/2006/relationships/image" Target="../media/image7690.png"/><Relationship Id="rId189" Type="http://schemas.openxmlformats.org/officeDocument/2006/relationships/image" Target="../media/image7738.png"/><Relationship Id="rId3" Type="http://schemas.openxmlformats.org/officeDocument/2006/relationships/image" Target="../media/image7645.png"/><Relationship Id="rId214" Type="http://schemas.openxmlformats.org/officeDocument/2006/relationships/customXml" Target="../ink/ink7893.xml"/><Relationship Id="rId235" Type="http://schemas.openxmlformats.org/officeDocument/2006/relationships/image" Target="../media/image7761.png"/><Relationship Id="rId116" Type="http://schemas.openxmlformats.org/officeDocument/2006/relationships/customXml" Target="../ink/ink7844.xml"/><Relationship Id="rId137" Type="http://schemas.openxmlformats.org/officeDocument/2006/relationships/image" Target="../media/image7712.png"/><Relationship Id="rId158" Type="http://schemas.openxmlformats.org/officeDocument/2006/relationships/customXml" Target="../ink/ink7865.xml"/><Relationship Id="rId20" Type="http://schemas.openxmlformats.org/officeDocument/2006/relationships/customXml" Target="../ink/ink7796.xml"/><Relationship Id="rId41" Type="http://schemas.openxmlformats.org/officeDocument/2006/relationships/image" Target="../media/image7664.png"/><Relationship Id="rId62" Type="http://schemas.openxmlformats.org/officeDocument/2006/relationships/customXml" Target="../ink/ink7817.xml"/><Relationship Id="rId83" Type="http://schemas.openxmlformats.org/officeDocument/2006/relationships/image" Target="../media/image7685.png"/><Relationship Id="rId179" Type="http://schemas.openxmlformats.org/officeDocument/2006/relationships/image" Target="../media/image7733.png"/><Relationship Id="rId190" Type="http://schemas.openxmlformats.org/officeDocument/2006/relationships/customXml" Target="../ink/ink7881.xml"/><Relationship Id="rId204" Type="http://schemas.openxmlformats.org/officeDocument/2006/relationships/customXml" Target="../ink/ink7888.xml"/><Relationship Id="rId225" Type="http://schemas.openxmlformats.org/officeDocument/2006/relationships/image" Target="../media/image7756.png"/></Relationships>
</file>

<file path=ppt/slides/_rels/slide4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965.xml"/><Relationship Id="rId21" Type="http://schemas.openxmlformats.org/officeDocument/2006/relationships/image" Target="../media/image7774.png"/><Relationship Id="rId63" Type="http://schemas.openxmlformats.org/officeDocument/2006/relationships/customXml" Target="../ink/ink7938.xml"/><Relationship Id="rId159" Type="http://schemas.openxmlformats.org/officeDocument/2006/relationships/customXml" Target="../ink/ink7986.xml"/><Relationship Id="rId170" Type="http://schemas.openxmlformats.org/officeDocument/2006/relationships/image" Target="../media/image7847.png"/><Relationship Id="rId226" Type="http://schemas.openxmlformats.org/officeDocument/2006/relationships/image" Target="../media/image7875.png"/><Relationship Id="rId268" Type="http://schemas.openxmlformats.org/officeDocument/2006/relationships/image" Target="../media/image7896.png"/><Relationship Id="rId11" Type="http://schemas.openxmlformats.org/officeDocument/2006/relationships/image" Target="../media/image7769.png"/><Relationship Id="rId32" Type="http://schemas.openxmlformats.org/officeDocument/2006/relationships/image" Target="../media/image7778.png"/><Relationship Id="rId53" Type="http://schemas.openxmlformats.org/officeDocument/2006/relationships/customXml" Target="../ink/ink7933.xml"/><Relationship Id="rId74" Type="http://schemas.openxmlformats.org/officeDocument/2006/relationships/image" Target="../media/image7799.png"/><Relationship Id="rId128" Type="http://schemas.openxmlformats.org/officeDocument/2006/relationships/image" Target="../media/image7826.png"/><Relationship Id="rId149" Type="http://schemas.openxmlformats.org/officeDocument/2006/relationships/customXml" Target="../ink/ink7981.xml"/><Relationship Id="rId5" Type="http://schemas.openxmlformats.org/officeDocument/2006/relationships/image" Target="../media/image7766.png"/><Relationship Id="rId95" Type="http://schemas.openxmlformats.org/officeDocument/2006/relationships/customXml" Target="../ink/ink7954.xml"/><Relationship Id="rId160" Type="http://schemas.openxmlformats.org/officeDocument/2006/relationships/image" Target="../media/image7842.png"/><Relationship Id="rId181" Type="http://schemas.openxmlformats.org/officeDocument/2006/relationships/customXml" Target="../ink/ink7997.xml"/><Relationship Id="rId216" Type="http://schemas.openxmlformats.org/officeDocument/2006/relationships/image" Target="../media/image7870.png"/><Relationship Id="rId237" Type="http://schemas.openxmlformats.org/officeDocument/2006/relationships/customXml" Target="../ink/ink8025.xml"/><Relationship Id="rId258" Type="http://schemas.openxmlformats.org/officeDocument/2006/relationships/image" Target="../media/image7891.png"/><Relationship Id="rId22" Type="http://schemas.openxmlformats.org/officeDocument/2006/relationships/customXml" Target="../ink/ink7917.xml"/><Relationship Id="rId43" Type="http://schemas.openxmlformats.org/officeDocument/2006/relationships/customXml" Target="../ink/ink7928.xml"/><Relationship Id="rId64" Type="http://schemas.openxmlformats.org/officeDocument/2006/relationships/image" Target="../media/image7794.png"/><Relationship Id="rId118" Type="http://schemas.openxmlformats.org/officeDocument/2006/relationships/image" Target="../media/image7821.png"/><Relationship Id="rId139" Type="http://schemas.openxmlformats.org/officeDocument/2006/relationships/customXml" Target="../ink/ink7976.xml"/><Relationship Id="rId85" Type="http://schemas.openxmlformats.org/officeDocument/2006/relationships/customXml" Target="../ink/ink7949.xml"/><Relationship Id="rId150" Type="http://schemas.openxmlformats.org/officeDocument/2006/relationships/image" Target="../media/image7837.png"/><Relationship Id="rId171" Type="http://schemas.openxmlformats.org/officeDocument/2006/relationships/customXml" Target="../ink/ink7992.xml"/><Relationship Id="rId192" Type="http://schemas.openxmlformats.org/officeDocument/2006/relationships/image" Target="../media/image7858.png"/><Relationship Id="rId206" Type="http://schemas.openxmlformats.org/officeDocument/2006/relationships/image" Target="../media/image7865.png"/><Relationship Id="rId227" Type="http://schemas.openxmlformats.org/officeDocument/2006/relationships/customXml" Target="../ink/ink8020.xml"/><Relationship Id="rId248" Type="http://schemas.openxmlformats.org/officeDocument/2006/relationships/image" Target="../media/image7886.png"/><Relationship Id="rId269" Type="http://schemas.openxmlformats.org/officeDocument/2006/relationships/customXml" Target="../ink/ink8041.xml"/><Relationship Id="rId12" Type="http://schemas.openxmlformats.org/officeDocument/2006/relationships/customXml" Target="../ink/ink7912.xml"/><Relationship Id="rId33" Type="http://schemas.openxmlformats.org/officeDocument/2006/relationships/customXml" Target="../ink/ink7923.xml"/><Relationship Id="rId108" Type="http://schemas.openxmlformats.org/officeDocument/2006/relationships/image" Target="../media/image7816.png"/><Relationship Id="rId129" Type="http://schemas.openxmlformats.org/officeDocument/2006/relationships/customXml" Target="../ink/ink7971.xml"/><Relationship Id="rId54" Type="http://schemas.openxmlformats.org/officeDocument/2006/relationships/image" Target="../media/image7789.png"/><Relationship Id="rId75" Type="http://schemas.openxmlformats.org/officeDocument/2006/relationships/customXml" Target="../ink/ink7944.xml"/><Relationship Id="rId96" Type="http://schemas.openxmlformats.org/officeDocument/2006/relationships/image" Target="../media/image7810.png"/><Relationship Id="rId140" Type="http://schemas.openxmlformats.org/officeDocument/2006/relationships/image" Target="../media/image7832.png"/><Relationship Id="rId161" Type="http://schemas.openxmlformats.org/officeDocument/2006/relationships/customXml" Target="../ink/ink7987.xml"/><Relationship Id="rId182" Type="http://schemas.openxmlformats.org/officeDocument/2006/relationships/image" Target="../media/image7853.png"/><Relationship Id="rId217" Type="http://schemas.openxmlformats.org/officeDocument/2006/relationships/customXml" Target="../ink/ink8015.xml"/><Relationship Id="rId6" Type="http://schemas.openxmlformats.org/officeDocument/2006/relationships/customXml" Target="../ink/ink7909.xml"/><Relationship Id="rId238" Type="http://schemas.openxmlformats.org/officeDocument/2006/relationships/image" Target="../media/image7881.png"/><Relationship Id="rId259" Type="http://schemas.openxmlformats.org/officeDocument/2006/relationships/customXml" Target="../ink/ink8036.xml"/><Relationship Id="rId23" Type="http://schemas.openxmlformats.org/officeDocument/2006/relationships/image" Target="../media/image7775.png"/><Relationship Id="rId119" Type="http://schemas.openxmlformats.org/officeDocument/2006/relationships/customXml" Target="../ink/ink7966.xml"/><Relationship Id="rId270" Type="http://schemas.openxmlformats.org/officeDocument/2006/relationships/image" Target="../media/image7897.png"/><Relationship Id="rId44" Type="http://schemas.openxmlformats.org/officeDocument/2006/relationships/image" Target="../media/image7784.png"/><Relationship Id="rId65" Type="http://schemas.openxmlformats.org/officeDocument/2006/relationships/customXml" Target="../ink/ink7939.xml"/><Relationship Id="rId86" Type="http://schemas.openxmlformats.org/officeDocument/2006/relationships/image" Target="../media/image7805.png"/><Relationship Id="rId130" Type="http://schemas.openxmlformats.org/officeDocument/2006/relationships/image" Target="../media/image7827.png"/><Relationship Id="rId151" Type="http://schemas.openxmlformats.org/officeDocument/2006/relationships/customXml" Target="../ink/ink7982.xml"/><Relationship Id="rId172" Type="http://schemas.openxmlformats.org/officeDocument/2006/relationships/image" Target="../media/image7848.png"/><Relationship Id="rId193" Type="http://schemas.openxmlformats.org/officeDocument/2006/relationships/customXml" Target="../ink/ink8003.xml"/><Relationship Id="rId207" Type="http://schemas.openxmlformats.org/officeDocument/2006/relationships/customXml" Target="../ink/ink8010.xml"/><Relationship Id="rId228" Type="http://schemas.openxmlformats.org/officeDocument/2006/relationships/image" Target="../media/image7876.png"/><Relationship Id="rId249" Type="http://schemas.openxmlformats.org/officeDocument/2006/relationships/customXml" Target="../ink/ink8031.xml"/><Relationship Id="rId13" Type="http://schemas.openxmlformats.org/officeDocument/2006/relationships/image" Target="../media/image7770.png"/><Relationship Id="rId109" Type="http://schemas.openxmlformats.org/officeDocument/2006/relationships/customXml" Target="../ink/ink7961.xml"/><Relationship Id="rId260" Type="http://schemas.openxmlformats.org/officeDocument/2006/relationships/image" Target="../media/image7892.png"/><Relationship Id="rId34" Type="http://schemas.openxmlformats.org/officeDocument/2006/relationships/image" Target="../media/image7779.png"/><Relationship Id="rId55" Type="http://schemas.openxmlformats.org/officeDocument/2006/relationships/customXml" Target="../ink/ink7934.xml"/><Relationship Id="rId76" Type="http://schemas.openxmlformats.org/officeDocument/2006/relationships/image" Target="../media/image7800.png"/><Relationship Id="rId97" Type="http://schemas.openxmlformats.org/officeDocument/2006/relationships/customXml" Target="../ink/ink7955.xml"/><Relationship Id="rId120" Type="http://schemas.openxmlformats.org/officeDocument/2006/relationships/image" Target="../media/image7822.png"/><Relationship Id="rId141" Type="http://schemas.openxmlformats.org/officeDocument/2006/relationships/customXml" Target="../ink/ink7977.xml"/><Relationship Id="rId7" Type="http://schemas.openxmlformats.org/officeDocument/2006/relationships/image" Target="../media/image7767.png"/><Relationship Id="rId162" Type="http://schemas.openxmlformats.org/officeDocument/2006/relationships/image" Target="../media/image7843.png"/><Relationship Id="rId183" Type="http://schemas.openxmlformats.org/officeDocument/2006/relationships/customXml" Target="../ink/ink7998.xml"/><Relationship Id="rId218" Type="http://schemas.openxmlformats.org/officeDocument/2006/relationships/image" Target="../media/image7871.png"/><Relationship Id="rId239" Type="http://schemas.openxmlformats.org/officeDocument/2006/relationships/customXml" Target="../ink/ink8026.xml"/><Relationship Id="rId250" Type="http://schemas.openxmlformats.org/officeDocument/2006/relationships/image" Target="../media/image7887.png"/><Relationship Id="rId24" Type="http://schemas.openxmlformats.org/officeDocument/2006/relationships/customXml" Target="../ink/ink7918.xml"/><Relationship Id="rId45" Type="http://schemas.openxmlformats.org/officeDocument/2006/relationships/customXml" Target="../ink/ink7929.xml"/><Relationship Id="rId66" Type="http://schemas.openxmlformats.org/officeDocument/2006/relationships/image" Target="../media/image7795.png"/><Relationship Id="rId87" Type="http://schemas.openxmlformats.org/officeDocument/2006/relationships/customXml" Target="../ink/ink7950.xml"/><Relationship Id="rId110" Type="http://schemas.openxmlformats.org/officeDocument/2006/relationships/image" Target="../media/image7817.png"/><Relationship Id="rId131" Type="http://schemas.openxmlformats.org/officeDocument/2006/relationships/customXml" Target="../ink/ink7972.xml"/><Relationship Id="rId152" Type="http://schemas.openxmlformats.org/officeDocument/2006/relationships/image" Target="../media/image7838.png"/><Relationship Id="rId173" Type="http://schemas.openxmlformats.org/officeDocument/2006/relationships/customXml" Target="../ink/ink7993.xml"/><Relationship Id="rId194" Type="http://schemas.openxmlformats.org/officeDocument/2006/relationships/image" Target="../media/image7859.png"/><Relationship Id="rId208" Type="http://schemas.openxmlformats.org/officeDocument/2006/relationships/image" Target="../media/image7866.png"/><Relationship Id="rId229" Type="http://schemas.openxmlformats.org/officeDocument/2006/relationships/customXml" Target="../ink/ink8021.xml"/><Relationship Id="rId240" Type="http://schemas.openxmlformats.org/officeDocument/2006/relationships/image" Target="../media/image7882.png"/><Relationship Id="rId261" Type="http://schemas.openxmlformats.org/officeDocument/2006/relationships/customXml" Target="../ink/ink8037.xml"/><Relationship Id="rId14" Type="http://schemas.openxmlformats.org/officeDocument/2006/relationships/customXml" Target="../ink/ink7913.xml"/><Relationship Id="rId35" Type="http://schemas.openxmlformats.org/officeDocument/2006/relationships/customXml" Target="../ink/ink7924.xml"/><Relationship Id="rId56" Type="http://schemas.openxmlformats.org/officeDocument/2006/relationships/image" Target="../media/image7790.png"/><Relationship Id="rId77" Type="http://schemas.openxmlformats.org/officeDocument/2006/relationships/customXml" Target="../ink/ink7945.xml"/><Relationship Id="rId100" Type="http://schemas.openxmlformats.org/officeDocument/2006/relationships/image" Target="../media/image7812.png"/><Relationship Id="rId8" Type="http://schemas.openxmlformats.org/officeDocument/2006/relationships/customXml" Target="../ink/ink7910.xml"/><Relationship Id="rId98" Type="http://schemas.openxmlformats.org/officeDocument/2006/relationships/image" Target="../media/image7811.png"/><Relationship Id="rId121" Type="http://schemas.openxmlformats.org/officeDocument/2006/relationships/customXml" Target="../ink/ink7967.xml"/><Relationship Id="rId142" Type="http://schemas.openxmlformats.org/officeDocument/2006/relationships/image" Target="../media/image7833.png"/><Relationship Id="rId163" Type="http://schemas.openxmlformats.org/officeDocument/2006/relationships/customXml" Target="../ink/ink7988.xml"/><Relationship Id="rId184" Type="http://schemas.openxmlformats.org/officeDocument/2006/relationships/image" Target="../media/image7854.png"/><Relationship Id="rId219" Type="http://schemas.openxmlformats.org/officeDocument/2006/relationships/customXml" Target="../ink/ink8016.xml"/><Relationship Id="rId230" Type="http://schemas.openxmlformats.org/officeDocument/2006/relationships/image" Target="../media/image7877.png"/><Relationship Id="rId251" Type="http://schemas.openxmlformats.org/officeDocument/2006/relationships/customXml" Target="../ink/ink8032.xml"/><Relationship Id="rId25" Type="http://schemas.openxmlformats.org/officeDocument/2006/relationships/image" Target="../media/image5725.png"/><Relationship Id="rId46" Type="http://schemas.openxmlformats.org/officeDocument/2006/relationships/image" Target="../media/image7785.png"/><Relationship Id="rId67" Type="http://schemas.openxmlformats.org/officeDocument/2006/relationships/customXml" Target="../ink/ink7940.xml"/><Relationship Id="rId88" Type="http://schemas.openxmlformats.org/officeDocument/2006/relationships/image" Target="../media/image7806.png"/><Relationship Id="rId111" Type="http://schemas.openxmlformats.org/officeDocument/2006/relationships/customXml" Target="../ink/ink7962.xml"/><Relationship Id="rId132" Type="http://schemas.openxmlformats.org/officeDocument/2006/relationships/image" Target="../media/image7828.png"/><Relationship Id="rId153" Type="http://schemas.openxmlformats.org/officeDocument/2006/relationships/customXml" Target="../ink/ink7983.xml"/><Relationship Id="rId174" Type="http://schemas.openxmlformats.org/officeDocument/2006/relationships/image" Target="../media/image7849.png"/><Relationship Id="rId195" Type="http://schemas.openxmlformats.org/officeDocument/2006/relationships/customXml" Target="../ink/ink8004.xml"/><Relationship Id="rId209" Type="http://schemas.openxmlformats.org/officeDocument/2006/relationships/customXml" Target="../ink/ink8011.xml"/><Relationship Id="rId220" Type="http://schemas.openxmlformats.org/officeDocument/2006/relationships/image" Target="../media/image7872.png"/><Relationship Id="rId241" Type="http://schemas.openxmlformats.org/officeDocument/2006/relationships/customXml" Target="../ink/ink8027.xml"/><Relationship Id="rId15" Type="http://schemas.openxmlformats.org/officeDocument/2006/relationships/image" Target="../media/image7771.png"/><Relationship Id="rId36" Type="http://schemas.openxmlformats.org/officeDocument/2006/relationships/image" Target="../media/image7780.png"/><Relationship Id="rId57" Type="http://schemas.openxmlformats.org/officeDocument/2006/relationships/customXml" Target="../ink/ink7935.xml"/><Relationship Id="rId262" Type="http://schemas.openxmlformats.org/officeDocument/2006/relationships/image" Target="../media/image7893.png"/><Relationship Id="rId78" Type="http://schemas.openxmlformats.org/officeDocument/2006/relationships/image" Target="../media/image7801.png"/><Relationship Id="rId99" Type="http://schemas.openxmlformats.org/officeDocument/2006/relationships/customXml" Target="../ink/ink7956.xml"/><Relationship Id="rId101" Type="http://schemas.openxmlformats.org/officeDocument/2006/relationships/customXml" Target="../ink/ink7957.xml"/><Relationship Id="rId122" Type="http://schemas.openxmlformats.org/officeDocument/2006/relationships/image" Target="../media/image7823.png"/><Relationship Id="rId143" Type="http://schemas.openxmlformats.org/officeDocument/2006/relationships/customXml" Target="../ink/ink7978.xml"/><Relationship Id="rId164" Type="http://schemas.openxmlformats.org/officeDocument/2006/relationships/image" Target="../media/image7844.png"/><Relationship Id="rId185" Type="http://schemas.openxmlformats.org/officeDocument/2006/relationships/customXml" Target="../ink/ink7999.xml"/><Relationship Id="rId9" Type="http://schemas.openxmlformats.org/officeDocument/2006/relationships/image" Target="../media/image7768.png"/><Relationship Id="rId210" Type="http://schemas.openxmlformats.org/officeDocument/2006/relationships/image" Target="../media/image7867.png"/><Relationship Id="rId26" Type="http://schemas.openxmlformats.org/officeDocument/2006/relationships/customXml" Target="../ink/ink7919.xml"/><Relationship Id="rId231" Type="http://schemas.openxmlformats.org/officeDocument/2006/relationships/customXml" Target="../ink/ink8022.xml"/><Relationship Id="rId252" Type="http://schemas.openxmlformats.org/officeDocument/2006/relationships/image" Target="../media/image7888.png"/><Relationship Id="rId47" Type="http://schemas.openxmlformats.org/officeDocument/2006/relationships/customXml" Target="../ink/ink7930.xml"/><Relationship Id="rId68" Type="http://schemas.openxmlformats.org/officeDocument/2006/relationships/image" Target="../media/image7796.png"/><Relationship Id="rId89" Type="http://schemas.openxmlformats.org/officeDocument/2006/relationships/customXml" Target="../ink/ink7951.xml"/><Relationship Id="rId112" Type="http://schemas.openxmlformats.org/officeDocument/2006/relationships/image" Target="../media/image7818.png"/><Relationship Id="rId133" Type="http://schemas.openxmlformats.org/officeDocument/2006/relationships/customXml" Target="../ink/ink7973.xml"/><Relationship Id="rId154" Type="http://schemas.openxmlformats.org/officeDocument/2006/relationships/image" Target="../media/image7839.png"/><Relationship Id="rId175" Type="http://schemas.openxmlformats.org/officeDocument/2006/relationships/customXml" Target="../ink/ink7994.xml"/><Relationship Id="rId196" Type="http://schemas.openxmlformats.org/officeDocument/2006/relationships/image" Target="../media/image7860.png"/><Relationship Id="rId200" Type="http://schemas.openxmlformats.org/officeDocument/2006/relationships/image" Target="../media/image7862.png"/><Relationship Id="rId16" Type="http://schemas.openxmlformats.org/officeDocument/2006/relationships/customXml" Target="../ink/ink7914.xml"/><Relationship Id="rId221" Type="http://schemas.openxmlformats.org/officeDocument/2006/relationships/customXml" Target="../ink/ink8017.xml"/><Relationship Id="rId242" Type="http://schemas.openxmlformats.org/officeDocument/2006/relationships/image" Target="../media/image7883.png"/><Relationship Id="rId263" Type="http://schemas.openxmlformats.org/officeDocument/2006/relationships/customXml" Target="../ink/ink8038.xml"/><Relationship Id="rId37" Type="http://schemas.openxmlformats.org/officeDocument/2006/relationships/customXml" Target="../ink/ink7925.xml"/><Relationship Id="rId58" Type="http://schemas.openxmlformats.org/officeDocument/2006/relationships/image" Target="../media/image7791.png"/><Relationship Id="rId79" Type="http://schemas.openxmlformats.org/officeDocument/2006/relationships/customXml" Target="../ink/ink7946.xml"/><Relationship Id="rId102" Type="http://schemas.openxmlformats.org/officeDocument/2006/relationships/image" Target="../media/image7813.png"/><Relationship Id="rId123" Type="http://schemas.openxmlformats.org/officeDocument/2006/relationships/customXml" Target="../ink/ink7968.xml"/><Relationship Id="rId144" Type="http://schemas.openxmlformats.org/officeDocument/2006/relationships/image" Target="../media/image7834.png"/><Relationship Id="rId90" Type="http://schemas.openxmlformats.org/officeDocument/2006/relationships/image" Target="../media/image7807.png"/><Relationship Id="rId165" Type="http://schemas.openxmlformats.org/officeDocument/2006/relationships/customXml" Target="../ink/ink7989.xml"/><Relationship Id="rId186" Type="http://schemas.openxmlformats.org/officeDocument/2006/relationships/image" Target="../media/image7855.png"/><Relationship Id="rId211" Type="http://schemas.openxmlformats.org/officeDocument/2006/relationships/customXml" Target="../ink/ink8012.xml"/><Relationship Id="rId232" Type="http://schemas.openxmlformats.org/officeDocument/2006/relationships/image" Target="../media/image7878.png"/><Relationship Id="rId253" Type="http://schemas.openxmlformats.org/officeDocument/2006/relationships/customXml" Target="../ink/ink8033.xml"/><Relationship Id="rId27" Type="http://schemas.openxmlformats.org/officeDocument/2006/relationships/image" Target="../media/image7776.png"/><Relationship Id="rId48" Type="http://schemas.openxmlformats.org/officeDocument/2006/relationships/image" Target="../media/image7786.png"/><Relationship Id="rId69" Type="http://schemas.openxmlformats.org/officeDocument/2006/relationships/customXml" Target="../ink/ink7941.xml"/><Relationship Id="rId113" Type="http://schemas.openxmlformats.org/officeDocument/2006/relationships/customXml" Target="../ink/ink7963.xml"/><Relationship Id="rId134" Type="http://schemas.openxmlformats.org/officeDocument/2006/relationships/image" Target="../media/image7829.png"/><Relationship Id="rId80" Type="http://schemas.openxmlformats.org/officeDocument/2006/relationships/image" Target="../media/image7802.png"/><Relationship Id="rId155" Type="http://schemas.openxmlformats.org/officeDocument/2006/relationships/customXml" Target="../ink/ink7984.xml"/><Relationship Id="rId176" Type="http://schemas.openxmlformats.org/officeDocument/2006/relationships/image" Target="../media/image7850.png"/><Relationship Id="rId197" Type="http://schemas.openxmlformats.org/officeDocument/2006/relationships/customXml" Target="../ink/ink8005.xml"/><Relationship Id="rId201" Type="http://schemas.openxmlformats.org/officeDocument/2006/relationships/customXml" Target="../ink/ink8007.xml"/><Relationship Id="rId222" Type="http://schemas.openxmlformats.org/officeDocument/2006/relationships/image" Target="../media/image7873.png"/><Relationship Id="rId243" Type="http://schemas.openxmlformats.org/officeDocument/2006/relationships/customXml" Target="../ink/ink8028.xml"/><Relationship Id="rId264" Type="http://schemas.openxmlformats.org/officeDocument/2006/relationships/image" Target="../media/image7894.png"/><Relationship Id="rId17" Type="http://schemas.openxmlformats.org/officeDocument/2006/relationships/image" Target="../media/image7772.png"/><Relationship Id="rId38" Type="http://schemas.openxmlformats.org/officeDocument/2006/relationships/image" Target="../media/image7781.png"/><Relationship Id="rId59" Type="http://schemas.openxmlformats.org/officeDocument/2006/relationships/customXml" Target="../ink/ink7936.xml"/><Relationship Id="rId103" Type="http://schemas.openxmlformats.org/officeDocument/2006/relationships/customXml" Target="../ink/ink7958.xml"/><Relationship Id="rId124" Type="http://schemas.openxmlformats.org/officeDocument/2006/relationships/image" Target="../media/image7824.png"/><Relationship Id="rId70" Type="http://schemas.openxmlformats.org/officeDocument/2006/relationships/image" Target="../media/image7797.png"/><Relationship Id="rId91" Type="http://schemas.openxmlformats.org/officeDocument/2006/relationships/customXml" Target="../ink/ink7952.xml"/><Relationship Id="rId145" Type="http://schemas.openxmlformats.org/officeDocument/2006/relationships/customXml" Target="../ink/ink7979.xml"/><Relationship Id="rId166" Type="http://schemas.openxmlformats.org/officeDocument/2006/relationships/image" Target="../media/image7845.png"/><Relationship Id="rId187" Type="http://schemas.openxmlformats.org/officeDocument/2006/relationships/customXml" Target="../ink/ink8000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7868.png"/><Relationship Id="rId233" Type="http://schemas.openxmlformats.org/officeDocument/2006/relationships/customXml" Target="../ink/ink8023.xml"/><Relationship Id="rId254" Type="http://schemas.openxmlformats.org/officeDocument/2006/relationships/image" Target="../media/image7889.png"/><Relationship Id="rId28" Type="http://schemas.openxmlformats.org/officeDocument/2006/relationships/customXml" Target="../ink/ink7920.xml"/><Relationship Id="rId49" Type="http://schemas.openxmlformats.org/officeDocument/2006/relationships/customXml" Target="../ink/ink7931.xml"/><Relationship Id="rId114" Type="http://schemas.openxmlformats.org/officeDocument/2006/relationships/image" Target="../media/image7819.png"/><Relationship Id="rId60" Type="http://schemas.openxmlformats.org/officeDocument/2006/relationships/image" Target="../media/image7792.png"/><Relationship Id="rId81" Type="http://schemas.openxmlformats.org/officeDocument/2006/relationships/customXml" Target="../ink/ink7947.xml"/><Relationship Id="rId135" Type="http://schemas.openxmlformats.org/officeDocument/2006/relationships/customXml" Target="../ink/ink7974.xml"/><Relationship Id="rId156" Type="http://schemas.openxmlformats.org/officeDocument/2006/relationships/image" Target="../media/image7840.png"/><Relationship Id="rId177" Type="http://schemas.openxmlformats.org/officeDocument/2006/relationships/customXml" Target="../ink/ink7995.xml"/><Relationship Id="rId198" Type="http://schemas.openxmlformats.org/officeDocument/2006/relationships/image" Target="../media/image7861.png"/><Relationship Id="rId202" Type="http://schemas.openxmlformats.org/officeDocument/2006/relationships/image" Target="../media/image7863.png"/><Relationship Id="rId223" Type="http://schemas.openxmlformats.org/officeDocument/2006/relationships/customXml" Target="../ink/ink8018.xml"/><Relationship Id="rId244" Type="http://schemas.openxmlformats.org/officeDocument/2006/relationships/image" Target="../media/image7884.png"/><Relationship Id="rId18" Type="http://schemas.openxmlformats.org/officeDocument/2006/relationships/customXml" Target="../ink/ink7915.xml"/><Relationship Id="rId39" Type="http://schemas.openxmlformats.org/officeDocument/2006/relationships/customXml" Target="../ink/ink7926.xml"/><Relationship Id="rId265" Type="http://schemas.openxmlformats.org/officeDocument/2006/relationships/customXml" Target="../ink/ink8039.xml"/><Relationship Id="rId50" Type="http://schemas.openxmlformats.org/officeDocument/2006/relationships/image" Target="../media/image7787.png"/><Relationship Id="rId104" Type="http://schemas.openxmlformats.org/officeDocument/2006/relationships/image" Target="../media/image7814.png"/><Relationship Id="rId125" Type="http://schemas.openxmlformats.org/officeDocument/2006/relationships/customXml" Target="../ink/ink7969.xml"/><Relationship Id="rId146" Type="http://schemas.openxmlformats.org/officeDocument/2006/relationships/image" Target="../media/image7835.png"/><Relationship Id="rId167" Type="http://schemas.openxmlformats.org/officeDocument/2006/relationships/customXml" Target="../ink/ink7990.xml"/><Relationship Id="rId188" Type="http://schemas.openxmlformats.org/officeDocument/2006/relationships/image" Target="../media/image7856.png"/><Relationship Id="rId71" Type="http://schemas.openxmlformats.org/officeDocument/2006/relationships/customXml" Target="../ink/ink7942.xml"/><Relationship Id="rId92" Type="http://schemas.openxmlformats.org/officeDocument/2006/relationships/image" Target="../media/image7808.png"/><Relationship Id="rId213" Type="http://schemas.openxmlformats.org/officeDocument/2006/relationships/customXml" Target="../ink/ink8013.xml"/><Relationship Id="rId234" Type="http://schemas.openxmlformats.org/officeDocument/2006/relationships/image" Target="../media/image7879.png"/><Relationship Id="rId2" Type="http://schemas.openxmlformats.org/officeDocument/2006/relationships/customXml" Target="../ink/ink7907.xml"/><Relationship Id="rId29" Type="http://schemas.openxmlformats.org/officeDocument/2006/relationships/customXml" Target="../ink/ink7921.xml"/><Relationship Id="rId255" Type="http://schemas.openxmlformats.org/officeDocument/2006/relationships/customXml" Target="../ink/ink8034.xml"/><Relationship Id="rId40" Type="http://schemas.openxmlformats.org/officeDocument/2006/relationships/image" Target="../media/image7782.png"/><Relationship Id="rId115" Type="http://schemas.openxmlformats.org/officeDocument/2006/relationships/customXml" Target="../ink/ink7964.xml"/><Relationship Id="rId136" Type="http://schemas.openxmlformats.org/officeDocument/2006/relationships/image" Target="../media/image7830.png"/><Relationship Id="rId157" Type="http://schemas.openxmlformats.org/officeDocument/2006/relationships/customXml" Target="../ink/ink7985.xml"/><Relationship Id="rId178" Type="http://schemas.openxmlformats.org/officeDocument/2006/relationships/image" Target="../media/image7851.png"/><Relationship Id="rId61" Type="http://schemas.openxmlformats.org/officeDocument/2006/relationships/customXml" Target="../ink/ink7937.xml"/><Relationship Id="rId82" Type="http://schemas.openxmlformats.org/officeDocument/2006/relationships/image" Target="../media/image7803.png"/><Relationship Id="rId199" Type="http://schemas.openxmlformats.org/officeDocument/2006/relationships/customXml" Target="../ink/ink8006.xml"/><Relationship Id="rId203" Type="http://schemas.openxmlformats.org/officeDocument/2006/relationships/customXml" Target="../ink/ink8008.xml"/><Relationship Id="rId19" Type="http://schemas.openxmlformats.org/officeDocument/2006/relationships/image" Target="../media/image7773.png"/><Relationship Id="rId224" Type="http://schemas.openxmlformats.org/officeDocument/2006/relationships/image" Target="../media/image7874.png"/><Relationship Id="rId245" Type="http://schemas.openxmlformats.org/officeDocument/2006/relationships/customXml" Target="../ink/ink8029.xml"/><Relationship Id="rId266" Type="http://schemas.openxmlformats.org/officeDocument/2006/relationships/image" Target="../media/image7895.png"/><Relationship Id="rId30" Type="http://schemas.openxmlformats.org/officeDocument/2006/relationships/image" Target="../media/image7777.png"/><Relationship Id="rId105" Type="http://schemas.openxmlformats.org/officeDocument/2006/relationships/customXml" Target="../ink/ink7959.xml"/><Relationship Id="rId126" Type="http://schemas.openxmlformats.org/officeDocument/2006/relationships/image" Target="../media/image7825.png"/><Relationship Id="rId147" Type="http://schemas.openxmlformats.org/officeDocument/2006/relationships/customXml" Target="../ink/ink7980.xml"/><Relationship Id="rId168" Type="http://schemas.openxmlformats.org/officeDocument/2006/relationships/image" Target="../media/image7846.png"/><Relationship Id="rId51" Type="http://schemas.openxmlformats.org/officeDocument/2006/relationships/customXml" Target="../ink/ink7932.xml"/><Relationship Id="rId72" Type="http://schemas.openxmlformats.org/officeDocument/2006/relationships/image" Target="../media/image7798.png"/><Relationship Id="rId93" Type="http://schemas.openxmlformats.org/officeDocument/2006/relationships/customXml" Target="../ink/ink7953.xml"/><Relationship Id="rId189" Type="http://schemas.openxmlformats.org/officeDocument/2006/relationships/customXml" Target="../ink/ink8001.xml"/><Relationship Id="rId3" Type="http://schemas.openxmlformats.org/officeDocument/2006/relationships/image" Target="../media/image7765.png"/><Relationship Id="rId214" Type="http://schemas.openxmlformats.org/officeDocument/2006/relationships/image" Target="../media/image7869.png"/><Relationship Id="rId235" Type="http://schemas.openxmlformats.org/officeDocument/2006/relationships/customXml" Target="../ink/ink8024.xml"/><Relationship Id="rId256" Type="http://schemas.openxmlformats.org/officeDocument/2006/relationships/image" Target="../media/image7890.png"/><Relationship Id="rId116" Type="http://schemas.openxmlformats.org/officeDocument/2006/relationships/image" Target="../media/image7820.png"/><Relationship Id="rId137" Type="http://schemas.openxmlformats.org/officeDocument/2006/relationships/customXml" Target="../ink/ink7975.xml"/><Relationship Id="rId158" Type="http://schemas.openxmlformats.org/officeDocument/2006/relationships/image" Target="../media/image7841.png"/><Relationship Id="rId20" Type="http://schemas.openxmlformats.org/officeDocument/2006/relationships/customXml" Target="../ink/ink7916.xml"/><Relationship Id="rId41" Type="http://schemas.openxmlformats.org/officeDocument/2006/relationships/customXml" Target="../ink/ink7927.xml"/><Relationship Id="rId62" Type="http://schemas.openxmlformats.org/officeDocument/2006/relationships/image" Target="../media/image7793.png"/><Relationship Id="rId83" Type="http://schemas.openxmlformats.org/officeDocument/2006/relationships/customXml" Target="../ink/ink7948.xml"/><Relationship Id="rId179" Type="http://schemas.openxmlformats.org/officeDocument/2006/relationships/customXml" Target="../ink/ink7996.xml"/><Relationship Id="rId190" Type="http://schemas.openxmlformats.org/officeDocument/2006/relationships/image" Target="../media/image7857.png"/><Relationship Id="rId204" Type="http://schemas.openxmlformats.org/officeDocument/2006/relationships/image" Target="../media/image7864.png"/><Relationship Id="rId225" Type="http://schemas.openxmlformats.org/officeDocument/2006/relationships/customXml" Target="../ink/ink8019.xml"/><Relationship Id="rId246" Type="http://schemas.openxmlformats.org/officeDocument/2006/relationships/image" Target="../media/image7885.png"/><Relationship Id="rId267" Type="http://schemas.openxmlformats.org/officeDocument/2006/relationships/customXml" Target="../ink/ink8040.xml"/><Relationship Id="rId106" Type="http://schemas.openxmlformats.org/officeDocument/2006/relationships/image" Target="../media/image7815.png"/><Relationship Id="rId127" Type="http://schemas.openxmlformats.org/officeDocument/2006/relationships/customXml" Target="../ink/ink7970.xml"/><Relationship Id="rId10" Type="http://schemas.openxmlformats.org/officeDocument/2006/relationships/customXml" Target="../ink/ink7911.xml"/><Relationship Id="rId31" Type="http://schemas.openxmlformats.org/officeDocument/2006/relationships/customXml" Target="../ink/ink7922.xml"/><Relationship Id="rId52" Type="http://schemas.openxmlformats.org/officeDocument/2006/relationships/image" Target="../media/image7788.png"/><Relationship Id="rId73" Type="http://schemas.openxmlformats.org/officeDocument/2006/relationships/customXml" Target="../ink/ink7943.xml"/><Relationship Id="rId94" Type="http://schemas.openxmlformats.org/officeDocument/2006/relationships/image" Target="../media/image7809.png"/><Relationship Id="rId148" Type="http://schemas.openxmlformats.org/officeDocument/2006/relationships/image" Target="../media/image7836.png"/><Relationship Id="rId169" Type="http://schemas.openxmlformats.org/officeDocument/2006/relationships/customXml" Target="../ink/ink7991.xml"/><Relationship Id="rId4" Type="http://schemas.openxmlformats.org/officeDocument/2006/relationships/customXml" Target="../ink/ink7908.xml"/><Relationship Id="rId180" Type="http://schemas.openxmlformats.org/officeDocument/2006/relationships/image" Target="../media/image7852.png"/><Relationship Id="rId215" Type="http://schemas.openxmlformats.org/officeDocument/2006/relationships/customXml" Target="../ink/ink8014.xml"/><Relationship Id="rId236" Type="http://schemas.openxmlformats.org/officeDocument/2006/relationships/image" Target="../media/image7880.png"/><Relationship Id="rId257" Type="http://schemas.openxmlformats.org/officeDocument/2006/relationships/customXml" Target="../ink/ink8035.xml"/><Relationship Id="rId42" Type="http://schemas.openxmlformats.org/officeDocument/2006/relationships/image" Target="../media/image7783.png"/><Relationship Id="rId84" Type="http://schemas.openxmlformats.org/officeDocument/2006/relationships/image" Target="../media/image7804.png"/><Relationship Id="rId138" Type="http://schemas.openxmlformats.org/officeDocument/2006/relationships/image" Target="../media/image7831.png"/><Relationship Id="rId191" Type="http://schemas.openxmlformats.org/officeDocument/2006/relationships/customXml" Target="../ink/ink8002.xml"/><Relationship Id="rId205" Type="http://schemas.openxmlformats.org/officeDocument/2006/relationships/customXml" Target="../ink/ink8009.xml"/><Relationship Id="rId247" Type="http://schemas.openxmlformats.org/officeDocument/2006/relationships/customXml" Target="../ink/ink8030.xml"/><Relationship Id="rId107" Type="http://schemas.openxmlformats.org/officeDocument/2006/relationships/customXml" Target="../ink/ink7960.xml"/></Relationships>
</file>

<file path=ppt/slides/_rels/slide4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954.png"/><Relationship Id="rId21" Type="http://schemas.openxmlformats.org/officeDocument/2006/relationships/image" Target="../media/image7907.png"/><Relationship Id="rId63" Type="http://schemas.openxmlformats.org/officeDocument/2006/relationships/image" Target="../media/image7928.png"/><Relationship Id="rId159" Type="http://schemas.openxmlformats.org/officeDocument/2006/relationships/image" Target="../media/image7975.png"/><Relationship Id="rId324" Type="http://schemas.openxmlformats.org/officeDocument/2006/relationships/customXml" Target="../ink/ink8203.xml"/><Relationship Id="rId366" Type="http://schemas.openxmlformats.org/officeDocument/2006/relationships/customXml" Target="../ink/ink8224.xml"/><Relationship Id="rId170" Type="http://schemas.openxmlformats.org/officeDocument/2006/relationships/customXml" Target="../ink/ink8126.xml"/><Relationship Id="rId226" Type="http://schemas.openxmlformats.org/officeDocument/2006/relationships/customXml" Target="../ink/ink8154.xml"/><Relationship Id="rId433" Type="http://schemas.openxmlformats.org/officeDocument/2006/relationships/image" Target="../media/image8112.png"/><Relationship Id="rId268" Type="http://schemas.openxmlformats.org/officeDocument/2006/relationships/customXml" Target="../ink/ink8175.xml"/><Relationship Id="rId475" Type="http://schemas.openxmlformats.org/officeDocument/2006/relationships/image" Target="../media/image8133.png"/><Relationship Id="rId32" Type="http://schemas.openxmlformats.org/officeDocument/2006/relationships/customXml" Target="../ink/ink8057.xml"/><Relationship Id="rId74" Type="http://schemas.openxmlformats.org/officeDocument/2006/relationships/customXml" Target="../ink/ink8078.xml"/><Relationship Id="rId128" Type="http://schemas.openxmlformats.org/officeDocument/2006/relationships/customXml" Target="../ink/ink8105.xml"/><Relationship Id="rId335" Type="http://schemas.openxmlformats.org/officeDocument/2006/relationships/image" Target="../media/image8063.png"/><Relationship Id="rId377" Type="http://schemas.openxmlformats.org/officeDocument/2006/relationships/image" Target="../media/image8084.png"/><Relationship Id="rId500" Type="http://schemas.openxmlformats.org/officeDocument/2006/relationships/customXml" Target="../ink/ink8291.xml"/><Relationship Id="rId5" Type="http://schemas.openxmlformats.org/officeDocument/2006/relationships/image" Target="../media/image7899.png"/><Relationship Id="rId181" Type="http://schemas.openxmlformats.org/officeDocument/2006/relationships/image" Target="../media/image7986.png"/><Relationship Id="rId237" Type="http://schemas.openxmlformats.org/officeDocument/2006/relationships/image" Target="../media/image8014.png"/><Relationship Id="rId402" Type="http://schemas.openxmlformats.org/officeDocument/2006/relationships/customXml" Target="../ink/ink8242.xml"/><Relationship Id="rId279" Type="http://schemas.openxmlformats.org/officeDocument/2006/relationships/image" Target="../media/image8035.png"/><Relationship Id="rId444" Type="http://schemas.openxmlformats.org/officeDocument/2006/relationships/customXml" Target="../ink/ink8263.xml"/><Relationship Id="rId486" Type="http://schemas.openxmlformats.org/officeDocument/2006/relationships/customXml" Target="../ink/ink8284.xml"/><Relationship Id="rId43" Type="http://schemas.openxmlformats.org/officeDocument/2006/relationships/image" Target="../media/image7918.png"/><Relationship Id="rId139" Type="http://schemas.openxmlformats.org/officeDocument/2006/relationships/image" Target="../media/image7965.png"/><Relationship Id="rId290" Type="http://schemas.openxmlformats.org/officeDocument/2006/relationships/customXml" Target="../ink/ink8186.xml"/><Relationship Id="rId304" Type="http://schemas.openxmlformats.org/officeDocument/2006/relationships/customXml" Target="../ink/ink8193.xml"/><Relationship Id="rId346" Type="http://schemas.openxmlformats.org/officeDocument/2006/relationships/customXml" Target="../ink/ink8214.xml"/><Relationship Id="rId388" Type="http://schemas.openxmlformats.org/officeDocument/2006/relationships/customXml" Target="../ink/ink8235.xml"/><Relationship Id="rId511" Type="http://schemas.openxmlformats.org/officeDocument/2006/relationships/image" Target="../media/image8151.png"/><Relationship Id="rId85" Type="http://schemas.openxmlformats.org/officeDocument/2006/relationships/image" Target="../media/image7939.png"/><Relationship Id="rId150" Type="http://schemas.openxmlformats.org/officeDocument/2006/relationships/customXml" Target="../ink/ink8116.xml"/><Relationship Id="rId192" Type="http://schemas.openxmlformats.org/officeDocument/2006/relationships/customXml" Target="../ink/ink8137.xml"/><Relationship Id="rId206" Type="http://schemas.openxmlformats.org/officeDocument/2006/relationships/customXml" Target="../ink/ink8144.xml"/><Relationship Id="rId413" Type="http://schemas.openxmlformats.org/officeDocument/2006/relationships/image" Target="../media/image8102.png"/><Relationship Id="rId248" Type="http://schemas.openxmlformats.org/officeDocument/2006/relationships/customXml" Target="../ink/ink8165.xml"/><Relationship Id="rId455" Type="http://schemas.openxmlformats.org/officeDocument/2006/relationships/image" Target="../media/image8123.png"/><Relationship Id="rId497" Type="http://schemas.openxmlformats.org/officeDocument/2006/relationships/image" Target="../media/image8144.png"/><Relationship Id="rId12" Type="http://schemas.openxmlformats.org/officeDocument/2006/relationships/customXml" Target="../ink/ink8047.xml"/><Relationship Id="rId108" Type="http://schemas.openxmlformats.org/officeDocument/2006/relationships/customXml" Target="../ink/ink8095.xml"/><Relationship Id="rId315" Type="http://schemas.openxmlformats.org/officeDocument/2006/relationships/image" Target="../media/image8053.png"/><Relationship Id="rId357" Type="http://schemas.openxmlformats.org/officeDocument/2006/relationships/image" Target="../media/image8074.png"/><Relationship Id="rId54" Type="http://schemas.openxmlformats.org/officeDocument/2006/relationships/customXml" Target="../ink/ink8068.xml"/><Relationship Id="rId96" Type="http://schemas.openxmlformats.org/officeDocument/2006/relationships/customXml" Target="../ink/ink8089.xml"/><Relationship Id="rId161" Type="http://schemas.openxmlformats.org/officeDocument/2006/relationships/image" Target="../media/image7976.png"/><Relationship Id="rId217" Type="http://schemas.openxmlformats.org/officeDocument/2006/relationships/image" Target="../media/image8004.png"/><Relationship Id="rId399" Type="http://schemas.openxmlformats.org/officeDocument/2006/relationships/image" Target="../media/image8095.png"/><Relationship Id="rId259" Type="http://schemas.openxmlformats.org/officeDocument/2006/relationships/image" Target="../media/image8025.png"/><Relationship Id="rId424" Type="http://schemas.openxmlformats.org/officeDocument/2006/relationships/customXml" Target="../ink/ink8253.xml"/><Relationship Id="rId466" Type="http://schemas.openxmlformats.org/officeDocument/2006/relationships/customXml" Target="../ink/ink8274.xml"/><Relationship Id="rId23" Type="http://schemas.openxmlformats.org/officeDocument/2006/relationships/image" Target="../media/image7908.png"/><Relationship Id="rId119" Type="http://schemas.openxmlformats.org/officeDocument/2006/relationships/image" Target="../media/image7955.png"/><Relationship Id="rId270" Type="http://schemas.openxmlformats.org/officeDocument/2006/relationships/customXml" Target="../ink/ink8176.xml"/><Relationship Id="rId326" Type="http://schemas.openxmlformats.org/officeDocument/2006/relationships/customXml" Target="../ink/ink8204.xml"/><Relationship Id="rId65" Type="http://schemas.openxmlformats.org/officeDocument/2006/relationships/image" Target="../media/image7929.png"/><Relationship Id="rId130" Type="http://schemas.openxmlformats.org/officeDocument/2006/relationships/customXml" Target="../ink/ink8106.xml"/><Relationship Id="rId368" Type="http://schemas.openxmlformats.org/officeDocument/2006/relationships/customXml" Target="../ink/ink8225.xml"/><Relationship Id="rId172" Type="http://schemas.openxmlformats.org/officeDocument/2006/relationships/customXml" Target="../ink/ink8127.xml"/><Relationship Id="rId228" Type="http://schemas.openxmlformats.org/officeDocument/2006/relationships/customXml" Target="../ink/ink8155.xml"/><Relationship Id="rId435" Type="http://schemas.openxmlformats.org/officeDocument/2006/relationships/image" Target="../media/image8113.png"/><Relationship Id="rId477" Type="http://schemas.openxmlformats.org/officeDocument/2006/relationships/image" Target="../media/image8134.png"/><Relationship Id="rId281" Type="http://schemas.openxmlformats.org/officeDocument/2006/relationships/image" Target="../media/image8036.png"/><Relationship Id="rId337" Type="http://schemas.openxmlformats.org/officeDocument/2006/relationships/image" Target="../media/image8064.png"/><Relationship Id="rId502" Type="http://schemas.openxmlformats.org/officeDocument/2006/relationships/customXml" Target="../ink/ink8292.xml"/><Relationship Id="rId34" Type="http://schemas.openxmlformats.org/officeDocument/2006/relationships/customXml" Target="../ink/ink8058.xml"/><Relationship Id="rId76" Type="http://schemas.openxmlformats.org/officeDocument/2006/relationships/customXml" Target="../ink/ink8079.xml"/><Relationship Id="rId141" Type="http://schemas.openxmlformats.org/officeDocument/2006/relationships/image" Target="../media/image7966.png"/><Relationship Id="rId379" Type="http://schemas.openxmlformats.org/officeDocument/2006/relationships/image" Target="../media/image8085.png"/><Relationship Id="rId7" Type="http://schemas.openxmlformats.org/officeDocument/2006/relationships/image" Target="../media/image7900.png"/><Relationship Id="rId183" Type="http://schemas.openxmlformats.org/officeDocument/2006/relationships/image" Target="../media/image7987.png"/><Relationship Id="rId239" Type="http://schemas.openxmlformats.org/officeDocument/2006/relationships/image" Target="../media/image8015.png"/><Relationship Id="rId390" Type="http://schemas.openxmlformats.org/officeDocument/2006/relationships/customXml" Target="../ink/ink8236.xml"/><Relationship Id="rId404" Type="http://schemas.openxmlformats.org/officeDocument/2006/relationships/customXml" Target="../ink/ink8243.xml"/><Relationship Id="rId446" Type="http://schemas.openxmlformats.org/officeDocument/2006/relationships/customXml" Target="../ink/ink8264.xml"/><Relationship Id="rId250" Type="http://schemas.openxmlformats.org/officeDocument/2006/relationships/customXml" Target="../ink/ink8166.xml"/><Relationship Id="rId292" Type="http://schemas.openxmlformats.org/officeDocument/2006/relationships/customXml" Target="../ink/ink8187.xml"/><Relationship Id="rId306" Type="http://schemas.openxmlformats.org/officeDocument/2006/relationships/customXml" Target="../ink/ink8194.xml"/><Relationship Id="rId488" Type="http://schemas.openxmlformats.org/officeDocument/2006/relationships/customXml" Target="../ink/ink8285.xml"/><Relationship Id="rId45" Type="http://schemas.openxmlformats.org/officeDocument/2006/relationships/image" Target="../media/image7919.png"/><Relationship Id="rId87" Type="http://schemas.openxmlformats.org/officeDocument/2006/relationships/image" Target="../media/image7940.png"/><Relationship Id="rId110" Type="http://schemas.openxmlformats.org/officeDocument/2006/relationships/customXml" Target="../ink/ink8096.xml"/><Relationship Id="rId348" Type="http://schemas.openxmlformats.org/officeDocument/2006/relationships/customXml" Target="../ink/ink8215.xml"/><Relationship Id="rId513" Type="http://schemas.openxmlformats.org/officeDocument/2006/relationships/image" Target="../media/image8152.png"/><Relationship Id="rId152" Type="http://schemas.openxmlformats.org/officeDocument/2006/relationships/customXml" Target="../ink/ink8117.xml"/><Relationship Id="rId194" Type="http://schemas.openxmlformats.org/officeDocument/2006/relationships/customXml" Target="../ink/ink8138.xml"/><Relationship Id="rId208" Type="http://schemas.openxmlformats.org/officeDocument/2006/relationships/customXml" Target="../ink/ink8145.xml"/><Relationship Id="rId415" Type="http://schemas.openxmlformats.org/officeDocument/2006/relationships/image" Target="../media/image8103.png"/><Relationship Id="rId457" Type="http://schemas.openxmlformats.org/officeDocument/2006/relationships/image" Target="../media/image8124.png"/><Relationship Id="rId261" Type="http://schemas.openxmlformats.org/officeDocument/2006/relationships/image" Target="../media/image8026.png"/><Relationship Id="rId499" Type="http://schemas.openxmlformats.org/officeDocument/2006/relationships/image" Target="../media/image8145.png"/><Relationship Id="rId14" Type="http://schemas.openxmlformats.org/officeDocument/2006/relationships/customXml" Target="../ink/ink8048.xml"/><Relationship Id="rId56" Type="http://schemas.openxmlformats.org/officeDocument/2006/relationships/customXml" Target="../ink/ink8069.xml"/><Relationship Id="rId317" Type="http://schemas.openxmlformats.org/officeDocument/2006/relationships/image" Target="../media/image8054.png"/><Relationship Id="rId359" Type="http://schemas.openxmlformats.org/officeDocument/2006/relationships/image" Target="../media/image8075.png"/><Relationship Id="rId98" Type="http://schemas.openxmlformats.org/officeDocument/2006/relationships/customXml" Target="../ink/ink8090.xml"/><Relationship Id="rId121" Type="http://schemas.openxmlformats.org/officeDocument/2006/relationships/image" Target="../media/image7956.png"/><Relationship Id="rId163" Type="http://schemas.openxmlformats.org/officeDocument/2006/relationships/image" Target="../media/image7977.png"/><Relationship Id="rId219" Type="http://schemas.openxmlformats.org/officeDocument/2006/relationships/image" Target="../media/image8005.png"/><Relationship Id="rId370" Type="http://schemas.openxmlformats.org/officeDocument/2006/relationships/customXml" Target="../ink/ink8226.xml"/><Relationship Id="rId426" Type="http://schemas.openxmlformats.org/officeDocument/2006/relationships/customXml" Target="../ink/ink8254.xml"/><Relationship Id="rId230" Type="http://schemas.openxmlformats.org/officeDocument/2006/relationships/customXml" Target="../ink/ink8156.xml"/><Relationship Id="rId468" Type="http://schemas.openxmlformats.org/officeDocument/2006/relationships/customXml" Target="../ink/ink8275.xml"/><Relationship Id="rId25" Type="http://schemas.openxmlformats.org/officeDocument/2006/relationships/image" Target="../media/image7909.png"/><Relationship Id="rId67" Type="http://schemas.openxmlformats.org/officeDocument/2006/relationships/image" Target="../media/image7930.png"/><Relationship Id="rId272" Type="http://schemas.openxmlformats.org/officeDocument/2006/relationships/customXml" Target="../ink/ink8177.xml"/><Relationship Id="rId328" Type="http://schemas.openxmlformats.org/officeDocument/2006/relationships/customXml" Target="../ink/ink8205.xml"/><Relationship Id="rId132" Type="http://schemas.openxmlformats.org/officeDocument/2006/relationships/customXml" Target="../ink/ink8107.xml"/><Relationship Id="rId174" Type="http://schemas.openxmlformats.org/officeDocument/2006/relationships/customXml" Target="../ink/ink8128.xml"/><Relationship Id="rId381" Type="http://schemas.openxmlformats.org/officeDocument/2006/relationships/image" Target="../media/image8086.png"/><Relationship Id="rId241" Type="http://schemas.openxmlformats.org/officeDocument/2006/relationships/image" Target="../media/image8016.png"/><Relationship Id="rId437" Type="http://schemas.openxmlformats.org/officeDocument/2006/relationships/image" Target="../media/image8114.png"/><Relationship Id="rId479" Type="http://schemas.openxmlformats.org/officeDocument/2006/relationships/image" Target="../media/image8135.png"/><Relationship Id="rId36" Type="http://schemas.openxmlformats.org/officeDocument/2006/relationships/customXml" Target="../ink/ink8059.xml"/><Relationship Id="rId283" Type="http://schemas.openxmlformats.org/officeDocument/2006/relationships/image" Target="../media/image8037.png"/><Relationship Id="rId339" Type="http://schemas.openxmlformats.org/officeDocument/2006/relationships/image" Target="../media/image8065.png"/><Relationship Id="rId490" Type="http://schemas.openxmlformats.org/officeDocument/2006/relationships/customXml" Target="../ink/ink8286.xml"/><Relationship Id="rId504" Type="http://schemas.openxmlformats.org/officeDocument/2006/relationships/customXml" Target="../ink/ink8293.xml"/><Relationship Id="rId78" Type="http://schemas.openxmlformats.org/officeDocument/2006/relationships/customXml" Target="../ink/ink8080.xml"/><Relationship Id="rId101" Type="http://schemas.openxmlformats.org/officeDocument/2006/relationships/image" Target="../media/image7947.png"/><Relationship Id="rId143" Type="http://schemas.openxmlformats.org/officeDocument/2006/relationships/image" Target="../media/image7967.png"/><Relationship Id="rId185" Type="http://schemas.openxmlformats.org/officeDocument/2006/relationships/image" Target="../media/image7988.png"/><Relationship Id="rId350" Type="http://schemas.openxmlformats.org/officeDocument/2006/relationships/customXml" Target="../ink/ink8216.xml"/><Relationship Id="rId406" Type="http://schemas.openxmlformats.org/officeDocument/2006/relationships/customXml" Target="../ink/ink8244.xml"/><Relationship Id="rId9" Type="http://schemas.openxmlformats.org/officeDocument/2006/relationships/image" Target="../media/image7901.png"/><Relationship Id="rId210" Type="http://schemas.openxmlformats.org/officeDocument/2006/relationships/customXml" Target="../ink/ink8146.xml"/><Relationship Id="rId392" Type="http://schemas.openxmlformats.org/officeDocument/2006/relationships/customXml" Target="../ink/ink8237.xml"/><Relationship Id="rId448" Type="http://schemas.openxmlformats.org/officeDocument/2006/relationships/customXml" Target="../ink/ink8265.xml"/><Relationship Id="rId252" Type="http://schemas.openxmlformats.org/officeDocument/2006/relationships/customXml" Target="../ink/ink8167.xml"/><Relationship Id="rId294" Type="http://schemas.openxmlformats.org/officeDocument/2006/relationships/customXml" Target="../ink/ink8188.xml"/><Relationship Id="rId308" Type="http://schemas.openxmlformats.org/officeDocument/2006/relationships/customXml" Target="../ink/ink8195.xml"/><Relationship Id="rId47" Type="http://schemas.openxmlformats.org/officeDocument/2006/relationships/image" Target="../media/image7920.png"/><Relationship Id="rId89" Type="http://schemas.openxmlformats.org/officeDocument/2006/relationships/image" Target="../media/image7941.png"/><Relationship Id="rId112" Type="http://schemas.openxmlformats.org/officeDocument/2006/relationships/customXml" Target="../ink/ink8097.xml"/><Relationship Id="rId154" Type="http://schemas.openxmlformats.org/officeDocument/2006/relationships/customXml" Target="../ink/ink8118.xml"/><Relationship Id="rId361" Type="http://schemas.openxmlformats.org/officeDocument/2006/relationships/image" Target="../media/image8076.png"/><Relationship Id="rId196" Type="http://schemas.openxmlformats.org/officeDocument/2006/relationships/customXml" Target="../ink/ink8139.xml"/><Relationship Id="rId417" Type="http://schemas.openxmlformats.org/officeDocument/2006/relationships/image" Target="../media/image8104.png"/><Relationship Id="rId459" Type="http://schemas.openxmlformats.org/officeDocument/2006/relationships/image" Target="../media/image8125.png"/><Relationship Id="rId16" Type="http://schemas.openxmlformats.org/officeDocument/2006/relationships/customXml" Target="../ink/ink8049.xml"/><Relationship Id="rId221" Type="http://schemas.openxmlformats.org/officeDocument/2006/relationships/image" Target="../media/image8006.png"/><Relationship Id="rId263" Type="http://schemas.openxmlformats.org/officeDocument/2006/relationships/image" Target="../media/image8027.png"/><Relationship Id="rId319" Type="http://schemas.openxmlformats.org/officeDocument/2006/relationships/image" Target="../media/image8055.png"/><Relationship Id="rId470" Type="http://schemas.openxmlformats.org/officeDocument/2006/relationships/customXml" Target="../ink/ink8276.xml"/><Relationship Id="rId58" Type="http://schemas.openxmlformats.org/officeDocument/2006/relationships/customXml" Target="../ink/ink8070.xml"/><Relationship Id="rId123" Type="http://schemas.openxmlformats.org/officeDocument/2006/relationships/image" Target="../media/image7957.png"/><Relationship Id="rId330" Type="http://schemas.openxmlformats.org/officeDocument/2006/relationships/customXml" Target="../ink/ink8206.xml"/><Relationship Id="rId165" Type="http://schemas.openxmlformats.org/officeDocument/2006/relationships/image" Target="../media/image7978.png"/><Relationship Id="rId372" Type="http://schemas.openxmlformats.org/officeDocument/2006/relationships/customXml" Target="../ink/ink8227.xml"/><Relationship Id="rId428" Type="http://schemas.openxmlformats.org/officeDocument/2006/relationships/customXml" Target="../ink/ink8255.xml"/><Relationship Id="rId232" Type="http://schemas.openxmlformats.org/officeDocument/2006/relationships/customXml" Target="../ink/ink8157.xml"/><Relationship Id="rId274" Type="http://schemas.openxmlformats.org/officeDocument/2006/relationships/customXml" Target="../ink/ink8178.xml"/><Relationship Id="rId481" Type="http://schemas.openxmlformats.org/officeDocument/2006/relationships/image" Target="../media/image8136.png"/><Relationship Id="rId27" Type="http://schemas.openxmlformats.org/officeDocument/2006/relationships/image" Target="../media/image7910.png"/><Relationship Id="rId69" Type="http://schemas.openxmlformats.org/officeDocument/2006/relationships/image" Target="../media/image7931.png"/><Relationship Id="rId134" Type="http://schemas.openxmlformats.org/officeDocument/2006/relationships/customXml" Target="../ink/ink8108.xml"/><Relationship Id="rId80" Type="http://schemas.openxmlformats.org/officeDocument/2006/relationships/customXml" Target="../ink/ink8081.xml"/><Relationship Id="rId176" Type="http://schemas.openxmlformats.org/officeDocument/2006/relationships/customXml" Target="../ink/ink8129.xml"/><Relationship Id="rId341" Type="http://schemas.openxmlformats.org/officeDocument/2006/relationships/image" Target="../media/image8066.png"/><Relationship Id="rId383" Type="http://schemas.openxmlformats.org/officeDocument/2006/relationships/image" Target="../media/image8087.png"/><Relationship Id="rId439" Type="http://schemas.openxmlformats.org/officeDocument/2006/relationships/image" Target="../media/image8115.png"/><Relationship Id="rId201" Type="http://schemas.openxmlformats.org/officeDocument/2006/relationships/image" Target="../media/image7996.png"/><Relationship Id="rId243" Type="http://schemas.openxmlformats.org/officeDocument/2006/relationships/image" Target="../media/image8017.png"/><Relationship Id="rId285" Type="http://schemas.openxmlformats.org/officeDocument/2006/relationships/image" Target="../media/image8038.png"/><Relationship Id="rId450" Type="http://schemas.openxmlformats.org/officeDocument/2006/relationships/customXml" Target="../ink/ink8266.xml"/><Relationship Id="rId506" Type="http://schemas.openxmlformats.org/officeDocument/2006/relationships/customXml" Target="../ink/ink8294.xml"/><Relationship Id="rId38" Type="http://schemas.openxmlformats.org/officeDocument/2006/relationships/customXml" Target="../ink/ink8060.xml"/><Relationship Id="rId103" Type="http://schemas.openxmlformats.org/officeDocument/2006/relationships/image" Target="../media/image7948.png"/><Relationship Id="rId310" Type="http://schemas.openxmlformats.org/officeDocument/2006/relationships/customXml" Target="../ink/ink8196.xml"/><Relationship Id="rId492" Type="http://schemas.openxmlformats.org/officeDocument/2006/relationships/customXml" Target="../ink/ink8287.xml"/><Relationship Id="rId91" Type="http://schemas.openxmlformats.org/officeDocument/2006/relationships/image" Target="../media/image7942.png"/><Relationship Id="rId145" Type="http://schemas.openxmlformats.org/officeDocument/2006/relationships/image" Target="../media/image7968.png"/><Relationship Id="rId187" Type="http://schemas.openxmlformats.org/officeDocument/2006/relationships/image" Target="../media/image7989.png"/><Relationship Id="rId352" Type="http://schemas.openxmlformats.org/officeDocument/2006/relationships/customXml" Target="../ink/ink8217.xml"/><Relationship Id="rId394" Type="http://schemas.openxmlformats.org/officeDocument/2006/relationships/customXml" Target="../ink/ink8238.xml"/><Relationship Id="rId408" Type="http://schemas.openxmlformats.org/officeDocument/2006/relationships/customXml" Target="../ink/ink8245.xml"/><Relationship Id="rId212" Type="http://schemas.openxmlformats.org/officeDocument/2006/relationships/customXml" Target="../ink/ink8147.xml"/><Relationship Id="rId254" Type="http://schemas.openxmlformats.org/officeDocument/2006/relationships/customXml" Target="../ink/ink8168.xml"/><Relationship Id="rId49" Type="http://schemas.openxmlformats.org/officeDocument/2006/relationships/image" Target="../media/image7921.png"/><Relationship Id="rId114" Type="http://schemas.openxmlformats.org/officeDocument/2006/relationships/customXml" Target="../ink/ink8098.xml"/><Relationship Id="rId296" Type="http://schemas.openxmlformats.org/officeDocument/2006/relationships/customXml" Target="../ink/ink8189.xml"/><Relationship Id="rId461" Type="http://schemas.openxmlformats.org/officeDocument/2006/relationships/image" Target="../media/image8126.png"/><Relationship Id="rId60" Type="http://schemas.openxmlformats.org/officeDocument/2006/relationships/customXml" Target="../ink/ink8071.xml"/><Relationship Id="rId156" Type="http://schemas.openxmlformats.org/officeDocument/2006/relationships/customXml" Target="../ink/ink8119.xml"/><Relationship Id="rId198" Type="http://schemas.openxmlformats.org/officeDocument/2006/relationships/customXml" Target="../ink/ink8140.xml"/><Relationship Id="rId321" Type="http://schemas.openxmlformats.org/officeDocument/2006/relationships/image" Target="../media/image8056.png"/><Relationship Id="rId363" Type="http://schemas.openxmlformats.org/officeDocument/2006/relationships/image" Target="../media/image8077.png"/><Relationship Id="rId419" Type="http://schemas.openxmlformats.org/officeDocument/2006/relationships/image" Target="../media/image8105.png"/><Relationship Id="rId223" Type="http://schemas.openxmlformats.org/officeDocument/2006/relationships/image" Target="../media/image8007.png"/><Relationship Id="rId430" Type="http://schemas.openxmlformats.org/officeDocument/2006/relationships/customXml" Target="../ink/ink8256.xml"/><Relationship Id="rId18" Type="http://schemas.openxmlformats.org/officeDocument/2006/relationships/customXml" Target="../ink/ink8050.xml"/><Relationship Id="rId265" Type="http://schemas.openxmlformats.org/officeDocument/2006/relationships/image" Target="../media/image8028.png"/><Relationship Id="rId472" Type="http://schemas.openxmlformats.org/officeDocument/2006/relationships/customXml" Target="../ink/ink8277.xml"/><Relationship Id="rId125" Type="http://schemas.openxmlformats.org/officeDocument/2006/relationships/image" Target="../media/image7958.png"/><Relationship Id="rId167" Type="http://schemas.openxmlformats.org/officeDocument/2006/relationships/image" Target="../media/image7979.png"/><Relationship Id="rId332" Type="http://schemas.openxmlformats.org/officeDocument/2006/relationships/customXml" Target="../ink/ink8207.xml"/><Relationship Id="rId374" Type="http://schemas.openxmlformats.org/officeDocument/2006/relationships/customXml" Target="../ink/ink8228.xml"/><Relationship Id="rId71" Type="http://schemas.openxmlformats.org/officeDocument/2006/relationships/image" Target="../media/image7932.png"/><Relationship Id="rId234" Type="http://schemas.openxmlformats.org/officeDocument/2006/relationships/customXml" Target="../ink/ink8158.xml"/><Relationship Id="rId2" Type="http://schemas.openxmlformats.org/officeDocument/2006/relationships/customXml" Target="../ink/ink8042.xml"/><Relationship Id="rId29" Type="http://schemas.openxmlformats.org/officeDocument/2006/relationships/image" Target="../media/image7911.png"/><Relationship Id="rId276" Type="http://schemas.openxmlformats.org/officeDocument/2006/relationships/customXml" Target="../ink/ink8179.xml"/><Relationship Id="rId441" Type="http://schemas.openxmlformats.org/officeDocument/2006/relationships/image" Target="../media/image8116.png"/><Relationship Id="rId483" Type="http://schemas.openxmlformats.org/officeDocument/2006/relationships/image" Target="../media/image8137.png"/><Relationship Id="rId40" Type="http://schemas.openxmlformats.org/officeDocument/2006/relationships/customXml" Target="../ink/ink8061.xml"/><Relationship Id="rId136" Type="http://schemas.openxmlformats.org/officeDocument/2006/relationships/customXml" Target="../ink/ink8109.xml"/><Relationship Id="rId178" Type="http://schemas.openxmlformats.org/officeDocument/2006/relationships/customXml" Target="../ink/ink8130.xml"/><Relationship Id="rId301" Type="http://schemas.openxmlformats.org/officeDocument/2006/relationships/image" Target="../media/image8046.png"/><Relationship Id="rId343" Type="http://schemas.openxmlformats.org/officeDocument/2006/relationships/image" Target="../media/image8067.png"/><Relationship Id="rId82" Type="http://schemas.openxmlformats.org/officeDocument/2006/relationships/customXml" Target="../ink/ink8082.xml"/><Relationship Id="rId203" Type="http://schemas.openxmlformats.org/officeDocument/2006/relationships/image" Target="../media/image7997.png"/><Relationship Id="rId385" Type="http://schemas.openxmlformats.org/officeDocument/2006/relationships/image" Target="../media/image8088.png"/><Relationship Id="rId245" Type="http://schemas.openxmlformats.org/officeDocument/2006/relationships/image" Target="../media/image8018.png"/><Relationship Id="rId287" Type="http://schemas.openxmlformats.org/officeDocument/2006/relationships/image" Target="../media/image8039.png"/><Relationship Id="rId410" Type="http://schemas.openxmlformats.org/officeDocument/2006/relationships/customXml" Target="../ink/ink8246.xml"/><Relationship Id="rId452" Type="http://schemas.openxmlformats.org/officeDocument/2006/relationships/customXml" Target="../ink/ink8267.xml"/><Relationship Id="rId494" Type="http://schemas.openxmlformats.org/officeDocument/2006/relationships/customXml" Target="../ink/ink8288.xml"/><Relationship Id="rId508" Type="http://schemas.openxmlformats.org/officeDocument/2006/relationships/customXml" Target="../ink/ink8295.xml"/><Relationship Id="rId105" Type="http://schemas.openxmlformats.org/officeDocument/2006/relationships/image" Target="../media/image7949.png"/><Relationship Id="rId147" Type="http://schemas.openxmlformats.org/officeDocument/2006/relationships/image" Target="../media/image7969.png"/><Relationship Id="rId312" Type="http://schemas.openxmlformats.org/officeDocument/2006/relationships/customXml" Target="../ink/ink8197.xml"/><Relationship Id="rId354" Type="http://schemas.openxmlformats.org/officeDocument/2006/relationships/customXml" Target="../ink/ink8218.xml"/><Relationship Id="rId51" Type="http://schemas.openxmlformats.org/officeDocument/2006/relationships/image" Target="../media/image7922.png"/><Relationship Id="rId93" Type="http://schemas.openxmlformats.org/officeDocument/2006/relationships/image" Target="../media/image7943.png"/><Relationship Id="rId189" Type="http://schemas.openxmlformats.org/officeDocument/2006/relationships/image" Target="../media/image7990.png"/><Relationship Id="rId396" Type="http://schemas.openxmlformats.org/officeDocument/2006/relationships/customXml" Target="../ink/ink8239.xml"/><Relationship Id="rId214" Type="http://schemas.openxmlformats.org/officeDocument/2006/relationships/customXml" Target="../ink/ink8148.xml"/><Relationship Id="rId256" Type="http://schemas.openxmlformats.org/officeDocument/2006/relationships/customXml" Target="../ink/ink8169.xml"/><Relationship Id="rId298" Type="http://schemas.openxmlformats.org/officeDocument/2006/relationships/customXml" Target="../ink/ink8190.xml"/><Relationship Id="rId421" Type="http://schemas.openxmlformats.org/officeDocument/2006/relationships/image" Target="../media/image8106.png"/><Relationship Id="rId463" Type="http://schemas.openxmlformats.org/officeDocument/2006/relationships/image" Target="../media/image8127.png"/><Relationship Id="rId116" Type="http://schemas.openxmlformats.org/officeDocument/2006/relationships/customXml" Target="../ink/ink8099.xml"/><Relationship Id="rId158" Type="http://schemas.openxmlformats.org/officeDocument/2006/relationships/customXml" Target="../ink/ink8120.xml"/><Relationship Id="rId323" Type="http://schemas.openxmlformats.org/officeDocument/2006/relationships/image" Target="../media/image8057.png"/><Relationship Id="rId20" Type="http://schemas.openxmlformats.org/officeDocument/2006/relationships/customXml" Target="../ink/ink8051.xml"/><Relationship Id="rId62" Type="http://schemas.openxmlformats.org/officeDocument/2006/relationships/customXml" Target="../ink/ink8072.xml"/><Relationship Id="rId365" Type="http://schemas.openxmlformats.org/officeDocument/2006/relationships/image" Target="../media/image8078.png"/><Relationship Id="rId225" Type="http://schemas.openxmlformats.org/officeDocument/2006/relationships/image" Target="../media/image8008.png"/><Relationship Id="rId267" Type="http://schemas.openxmlformats.org/officeDocument/2006/relationships/image" Target="../media/image8029.png"/><Relationship Id="rId432" Type="http://schemas.openxmlformats.org/officeDocument/2006/relationships/customXml" Target="../ink/ink8257.xml"/><Relationship Id="rId474" Type="http://schemas.openxmlformats.org/officeDocument/2006/relationships/customXml" Target="../ink/ink8278.xml"/><Relationship Id="rId127" Type="http://schemas.openxmlformats.org/officeDocument/2006/relationships/image" Target="../media/image7959.png"/><Relationship Id="rId31" Type="http://schemas.openxmlformats.org/officeDocument/2006/relationships/image" Target="../media/image7912.png"/><Relationship Id="rId73" Type="http://schemas.openxmlformats.org/officeDocument/2006/relationships/image" Target="../media/image7933.png"/><Relationship Id="rId169" Type="http://schemas.openxmlformats.org/officeDocument/2006/relationships/image" Target="../media/image7980.png"/><Relationship Id="rId334" Type="http://schemas.openxmlformats.org/officeDocument/2006/relationships/customXml" Target="../ink/ink8208.xml"/><Relationship Id="rId376" Type="http://schemas.openxmlformats.org/officeDocument/2006/relationships/customXml" Target="../ink/ink8229.xml"/><Relationship Id="rId4" Type="http://schemas.openxmlformats.org/officeDocument/2006/relationships/customXml" Target="../ink/ink8043.xml"/><Relationship Id="rId180" Type="http://schemas.openxmlformats.org/officeDocument/2006/relationships/customXml" Target="../ink/ink8131.xml"/><Relationship Id="rId236" Type="http://schemas.openxmlformats.org/officeDocument/2006/relationships/customXml" Target="../ink/ink8159.xml"/><Relationship Id="rId278" Type="http://schemas.openxmlformats.org/officeDocument/2006/relationships/customXml" Target="../ink/ink8180.xml"/><Relationship Id="rId401" Type="http://schemas.openxmlformats.org/officeDocument/2006/relationships/image" Target="../media/image8096.png"/><Relationship Id="rId443" Type="http://schemas.openxmlformats.org/officeDocument/2006/relationships/image" Target="../media/image8117.png"/><Relationship Id="rId303" Type="http://schemas.openxmlformats.org/officeDocument/2006/relationships/image" Target="../media/image8047.png"/><Relationship Id="rId485" Type="http://schemas.openxmlformats.org/officeDocument/2006/relationships/image" Target="../media/image8138.png"/><Relationship Id="rId42" Type="http://schemas.openxmlformats.org/officeDocument/2006/relationships/customXml" Target="../ink/ink8062.xml"/><Relationship Id="rId84" Type="http://schemas.openxmlformats.org/officeDocument/2006/relationships/customXml" Target="../ink/ink8083.xml"/><Relationship Id="rId138" Type="http://schemas.openxmlformats.org/officeDocument/2006/relationships/customXml" Target="../ink/ink8110.xml"/><Relationship Id="rId345" Type="http://schemas.openxmlformats.org/officeDocument/2006/relationships/image" Target="../media/image8068.png"/><Relationship Id="rId387" Type="http://schemas.openxmlformats.org/officeDocument/2006/relationships/image" Target="../media/image8089.png"/><Relationship Id="rId510" Type="http://schemas.openxmlformats.org/officeDocument/2006/relationships/customXml" Target="../ink/ink8296.xml"/><Relationship Id="rId191" Type="http://schemas.openxmlformats.org/officeDocument/2006/relationships/image" Target="../media/image7991.png"/><Relationship Id="rId205" Type="http://schemas.openxmlformats.org/officeDocument/2006/relationships/image" Target="../media/image7998.png"/><Relationship Id="rId247" Type="http://schemas.openxmlformats.org/officeDocument/2006/relationships/image" Target="../media/image8019.png"/><Relationship Id="rId412" Type="http://schemas.openxmlformats.org/officeDocument/2006/relationships/customXml" Target="../ink/ink8247.xml"/><Relationship Id="rId107" Type="http://schemas.openxmlformats.org/officeDocument/2006/relationships/image" Target="../media/image7950.png"/><Relationship Id="rId289" Type="http://schemas.openxmlformats.org/officeDocument/2006/relationships/image" Target="../media/image8040.png"/><Relationship Id="rId454" Type="http://schemas.openxmlformats.org/officeDocument/2006/relationships/customXml" Target="../ink/ink8268.xml"/><Relationship Id="rId496" Type="http://schemas.openxmlformats.org/officeDocument/2006/relationships/customXml" Target="../ink/ink8289.xml"/><Relationship Id="rId11" Type="http://schemas.openxmlformats.org/officeDocument/2006/relationships/image" Target="../media/image7902.png"/><Relationship Id="rId53" Type="http://schemas.openxmlformats.org/officeDocument/2006/relationships/image" Target="../media/image7923.png"/><Relationship Id="rId149" Type="http://schemas.openxmlformats.org/officeDocument/2006/relationships/image" Target="../media/image7970.png"/><Relationship Id="rId314" Type="http://schemas.openxmlformats.org/officeDocument/2006/relationships/customXml" Target="../ink/ink8198.xml"/><Relationship Id="rId356" Type="http://schemas.openxmlformats.org/officeDocument/2006/relationships/customXml" Target="../ink/ink8219.xml"/><Relationship Id="rId398" Type="http://schemas.openxmlformats.org/officeDocument/2006/relationships/customXml" Target="../ink/ink8240.xml"/><Relationship Id="rId95" Type="http://schemas.openxmlformats.org/officeDocument/2006/relationships/image" Target="../media/image7944.png"/><Relationship Id="rId160" Type="http://schemas.openxmlformats.org/officeDocument/2006/relationships/customXml" Target="../ink/ink8121.xml"/><Relationship Id="rId216" Type="http://schemas.openxmlformats.org/officeDocument/2006/relationships/customXml" Target="../ink/ink8149.xml"/><Relationship Id="rId423" Type="http://schemas.openxmlformats.org/officeDocument/2006/relationships/image" Target="../media/image8107.png"/><Relationship Id="rId258" Type="http://schemas.openxmlformats.org/officeDocument/2006/relationships/customXml" Target="../ink/ink8170.xml"/><Relationship Id="rId465" Type="http://schemas.openxmlformats.org/officeDocument/2006/relationships/image" Target="../media/image8128.png"/><Relationship Id="rId22" Type="http://schemas.openxmlformats.org/officeDocument/2006/relationships/customXml" Target="../ink/ink8052.xml"/><Relationship Id="rId64" Type="http://schemas.openxmlformats.org/officeDocument/2006/relationships/customXml" Target="../ink/ink8073.xml"/><Relationship Id="rId118" Type="http://schemas.openxmlformats.org/officeDocument/2006/relationships/customXml" Target="../ink/ink8100.xml"/><Relationship Id="rId325" Type="http://schemas.openxmlformats.org/officeDocument/2006/relationships/image" Target="../media/image8058.png"/><Relationship Id="rId367" Type="http://schemas.openxmlformats.org/officeDocument/2006/relationships/image" Target="../media/image8079.png"/><Relationship Id="rId171" Type="http://schemas.openxmlformats.org/officeDocument/2006/relationships/image" Target="../media/image7981.png"/><Relationship Id="rId227" Type="http://schemas.openxmlformats.org/officeDocument/2006/relationships/image" Target="../media/image8009.png"/><Relationship Id="rId269" Type="http://schemas.openxmlformats.org/officeDocument/2006/relationships/image" Target="../media/image8030.png"/><Relationship Id="rId434" Type="http://schemas.openxmlformats.org/officeDocument/2006/relationships/customXml" Target="../ink/ink8258.xml"/><Relationship Id="rId476" Type="http://schemas.openxmlformats.org/officeDocument/2006/relationships/customXml" Target="../ink/ink8279.xml"/><Relationship Id="rId33" Type="http://schemas.openxmlformats.org/officeDocument/2006/relationships/image" Target="../media/image7913.png"/><Relationship Id="rId129" Type="http://schemas.openxmlformats.org/officeDocument/2006/relationships/image" Target="../media/image7960.png"/><Relationship Id="rId280" Type="http://schemas.openxmlformats.org/officeDocument/2006/relationships/customXml" Target="../ink/ink8181.xml"/><Relationship Id="rId336" Type="http://schemas.openxmlformats.org/officeDocument/2006/relationships/customXml" Target="../ink/ink8209.xml"/><Relationship Id="rId501" Type="http://schemas.openxmlformats.org/officeDocument/2006/relationships/image" Target="../media/image8146.png"/><Relationship Id="rId75" Type="http://schemas.openxmlformats.org/officeDocument/2006/relationships/image" Target="../media/image7934.png"/><Relationship Id="rId140" Type="http://schemas.openxmlformats.org/officeDocument/2006/relationships/customXml" Target="../ink/ink8111.xml"/><Relationship Id="rId182" Type="http://schemas.openxmlformats.org/officeDocument/2006/relationships/customXml" Target="../ink/ink8132.xml"/><Relationship Id="rId378" Type="http://schemas.openxmlformats.org/officeDocument/2006/relationships/customXml" Target="../ink/ink8230.xml"/><Relationship Id="rId403" Type="http://schemas.openxmlformats.org/officeDocument/2006/relationships/image" Target="../media/image8097.png"/><Relationship Id="rId6" Type="http://schemas.openxmlformats.org/officeDocument/2006/relationships/customXml" Target="../ink/ink8044.xml"/><Relationship Id="rId238" Type="http://schemas.openxmlformats.org/officeDocument/2006/relationships/customXml" Target="../ink/ink8160.xml"/><Relationship Id="rId445" Type="http://schemas.openxmlformats.org/officeDocument/2006/relationships/image" Target="../media/image8118.png"/><Relationship Id="rId487" Type="http://schemas.openxmlformats.org/officeDocument/2006/relationships/image" Target="../media/image8139.png"/><Relationship Id="rId291" Type="http://schemas.openxmlformats.org/officeDocument/2006/relationships/image" Target="../media/image8041.png"/><Relationship Id="rId305" Type="http://schemas.openxmlformats.org/officeDocument/2006/relationships/image" Target="../media/image8048.png"/><Relationship Id="rId347" Type="http://schemas.openxmlformats.org/officeDocument/2006/relationships/image" Target="../media/image8069.png"/><Relationship Id="rId512" Type="http://schemas.openxmlformats.org/officeDocument/2006/relationships/customXml" Target="../ink/ink8297.xml"/><Relationship Id="rId44" Type="http://schemas.openxmlformats.org/officeDocument/2006/relationships/customXml" Target="../ink/ink8063.xml"/><Relationship Id="rId86" Type="http://schemas.openxmlformats.org/officeDocument/2006/relationships/customXml" Target="../ink/ink8084.xml"/><Relationship Id="rId151" Type="http://schemas.openxmlformats.org/officeDocument/2006/relationships/image" Target="../media/image7971.png"/><Relationship Id="rId389" Type="http://schemas.openxmlformats.org/officeDocument/2006/relationships/image" Target="../media/image8090.png"/><Relationship Id="rId193" Type="http://schemas.openxmlformats.org/officeDocument/2006/relationships/image" Target="../media/image7992.png"/><Relationship Id="rId207" Type="http://schemas.openxmlformats.org/officeDocument/2006/relationships/image" Target="../media/image7999.png"/><Relationship Id="rId249" Type="http://schemas.openxmlformats.org/officeDocument/2006/relationships/image" Target="../media/image8020.png"/><Relationship Id="rId414" Type="http://schemas.openxmlformats.org/officeDocument/2006/relationships/customXml" Target="../ink/ink8248.xml"/><Relationship Id="rId456" Type="http://schemas.openxmlformats.org/officeDocument/2006/relationships/customXml" Target="../ink/ink8269.xml"/><Relationship Id="rId498" Type="http://schemas.openxmlformats.org/officeDocument/2006/relationships/customXml" Target="../ink/ink8290.xml"/><Relationship Id="rId13" Type="http://schemas.openxmlformats.org/officeDocument/2006/relationships/image" Target="../media/image7903.png"/><Relationship Id="rId109" Type="http://schemas.openxmlformats.org/officeDocument/2006/relationships/image" Target="../media/image7951.png"/><Relationship Id="rId260" Type="http://schemas.openxmlformats.org/officeDocument/2006/relationships/customXml" Target="../ink/ink8171.xml"/><Relationship Id="rId316" Type="http://schemas.openxmlformats.org/officeDocument/2006/relationships/customXml" Target="../ink/ink8199.xml"/><Relationship Id="rId55" Type="http://schemas.openxmlformats.org/officeDocument/2006/relationships/image" Target="../media/image7924.png"/><Relationship Id="rId97" Type="http://schemas.openxmlformats.org/officeDocument/2006/relationships/image" Target="../media/image7945.png"/><Relationship Id="rId120" Type="http://schemas.openxmlformats.org/officeDocument/2006/relationships/customXml" Target="../ink/ink8101.xml"/><Relationship Id="rId358" Type="http://schemas.openxmlformats.org/officeDocument/2006/relationships/customXml" Target="../ink/ink8220.xml"/><Relationship Id="rId162" Type="http://schemas.openxmlformats.org/officeDocument/2006/relationships/customXml" Target="../ink/ink8122.xml"/><Relationship Id="rId218" Type="http://schemas.openxmlformats.org/officeDocument/2006/relationships/customXml" Target="../ink/ink8150.xml"/><Relationship Id="rId425" Type="http://schemas.openxmlformats.org/officeDocument/2006/relationships/image" Target="../media/image8108.png"/><Relationship Id="rId467" Type="http://schemas.openxmlformats.org/officeDocument/2006/relationships/image" Target="../media/image8129.png"/><Relationship Id="rId271" Type="http://schemas.openxmlformats.org/officeDocument/2006/relationships/image" Target="../media/image8031.png"/><Relationship Id="rId24" Type="http://schemas.openxmlformats.org/officeDocument/2006/relationships/customXml" Target="../ink/ink8053.xml"/><Relationship Id="rId66" Type="http://schemas.openxmlformats.org/officeDocument/2006/relationships/customXml" Target="../ink/ink8074.xml"/><Relationship Id="rId131" Type="http://schemas.openxmlformats.org/officeDocument/2006/relationships/image" Target="../media/image7961.png"/><Relationship Id="rId327" Type="http://schemas.openxmlformats.org/officeDocument/2006/relationships/image" Target="../media/image8059.png"/><Relationship Id="rId369" Type="http://schemas.openxmlformats.org/officeDocument/2006/relationships/image" Target="../media/image8080.png"/><Relationship Id="rId173" Type="http://schemas.openxmlformats.org/officeDocument/2006/relationships/image" Target="../media/image7982.png"/><Relationship Id="rId229" Type="http://schemas.openxmlformats.org/officeDocument/2006/relationships/image" Target="../media/image8010.png"/><Relationship Id="rId380" Type="http://schemas.openxmlformats.org/officeDocument/2006/relationships/customXml" Target="../ink/ink8231.xml"/><Relationship Id="rId436" Type="http://schemas.openxmlformats.org/officeDocument/2006/relationships/customXml" Target="../ink/ink8259.xml"/><Relationship Id="rId240" Type="http://schemas.openxmlformats.org/officeDocument/2006/relationships/customXml" Target="../ink/ink8161.xml"/><Relationship Id="rId478" Type="http://schemas.openxmlformats.org/officeDocument/2006/relationships/customXml" Target="../ink/ink8280.xml"/><Relationship Id="rId35" Type="http://schemas.openxmlformats.org/officeDocument/2006/relationships/image" Target="../media/image7914.png"/><Relationship Id="rId77" Type="http://schemas.openxmlformats.org/officeDocument/2006/relationships/image" Target="../media/image7935.png"/><Relationship Id="rId100" Type="http://schemas.openxmlformats.org/officeDocument/2006/relationships/customXml" Target="../ink/ink8091.xml"/><Relationship Id="rId282" Type="http://schemas.openxmlformats.org/officeDocument/2006/relationships/customXml" Target="../ink/ink8182.xml"/><Relationship Id="rId338" Type="http://schemas.openxmlformats.org/officeDocument/2006/relationships/customXml" Target="../ink/ink8210.xml"/><Relationship Id="rId503" Type="http://schemas.openxmlformats.org/officeDocument/2006/relationships/image" Target="../media/image8147.png"/><Relationship Id="rId8" Type="http://schemas.openxmlformats.org/officeDocument/2006/relationships/customXml" Target="../ink/ink8045.xml"/><Relationship Id="rId142" Type="http://schemas.openxmlformats.org/officeDocument/2006/relationships/customXml" Target="../ink/ink8112.xml"/><Relationship Id="rId184" Type="http://schemas.openxmlformats.org/officeDocument/2006/relationships/customXml" Target="../ink/ink8133.xml"/><Relationship Id="rId391" Type="http://schemas.openxmlformats.org/officeDocument/2006/relationships/image" Target="../media/image8091.png"/><Relationship Id="rId405" Type="http://schemas.openxmlformats.org/officeDocument/2006/relationships/image" Target="../media/image8098.png"/><Relationship Id="rId447" Type="http://schemas.openxmlformats.org/officeDocument/2006/relationships/image" Target="../media/image8119.png"/><Relationship Id="rId251" Type="http://schemas.openxmlformats.org/officeDocument/2006/relationships/image" Target="../media/image8021.png"/><Relationship Id="rId489" Type="http://schemas.openxmlformats.org/officeDocument/2006/relationships/image" Target="../media/image8140.png"/><Relationship Id="rId46" Type="http://schemas.openxmlformats.org/officeDocument/2006/relationships/customXml" Target="../ink/ink8064.xml"/><Relationship Id="rId293" Type="http://schemas.openxmlformats.org/officeDocument/2006/relationships/image" Target="../media/image8042.png"/><Relationship Id="rId307" Type="http://schemas.openxmlformats.org/officeDocument/2006/relationships/image" Target="../media/image8049.png"/><Relationship Id="rId349" Type="http://schemas.openxmlformats.org/officeDocument/2006/relationships/image" Target="../media/image8070.png"/><Relationship Id="rId88" Type="http://schemas.openxmlformats.org/officeDocument/2006/relationships/customXml" Target="../ink/ink8085.xml"/><Relationship Id="rId111" Type="http://schemas.openxmlformats.org/officeDocument/2006/relationships/image" Target="../media/image7952.png"/><Relationship Id="rId153" Type="http://schemas.openxmlformats.org/officeDocument/2006/relationships/image" Target="../media/image7972.png"/><Relationship Id="rId195" Type="http://schemas.openxmlformats.org/officeDocument/2006/relationships/image" Target="../media/image7993.png"/><Relationship Id="rId209" Type="http://schemas.openxmlformats.org/officeDocument/2006/relationships/image" Target="../media/image8000.png"/><Relationship Id="rId360" Type="http://schemas.openxmlformats.org/officeDocument/2006/relationships/customXml" Target="../ink/ink8221.xml"/><Relationship Id="rId416" Type="http://schemas.openxmlformats.org/officeDocument/2006/relationships/customXml" Target="../ink/ink8249.xml"/><Relationship Id="rId220" Type="http://schemas.openxmlformats.org/officeDocument/2006/relationships/customXml" Target="../ink/ink8151.xml"/><Relationship Id="rId458" Type="http://schemas.openxmlformats.org/officeDocument/2006/relationships/customXml" Target="../ink/ink8270.xml"/><Relationship Id="rId15" Type="http://schemas.openxmlformats.org/officeDocument/2006/relationships/image" Target="../media/image7904.png"/><Relationship Id="rId57" Type="http://schemas.openxmlformats.org/officeDocument/2006/relationships/image" Target="../media/image7925.png"/><Relationship Id="rId262" Type="http://schemas.openxmlformats.org/officeDocument/2006/relationships/customXml" Target="../ink/ink8172.xml"/><Relationship Id="rId318" Type="http://schemas.openxmlformats.org/officeDocument/2006/relationships/customXml" Target="../ink/ink8200.xml"/><Relationship Id="rId99" Type="http://schemas.openxmlformats.org/officeDocument/2006/relationships/image" Target="../media/image7946.png"/><Relationship Id="rId122" Type="http://schemas.openxmlformats.org/officeDocument/2006/relationships/customXml" Target="../ink/ink8102.xml"/><Relationship Id="rId164" Type="http://schemas.openxmlformats.org/officeDocument/2006/relationships/customXml" Target="../ink/ink8123.xml"/><Relationship Id="rId371" Type="http://schemas.openxmlformats.org/officeDocument/2006/relationships/image" Target="../media/image8081.png"/><Relationship Id="rId427" Type="http://schemas.openxmlformats.org/officeDocument/2006/relationships/image" Target="../media/image8109.png"/><Relationship Id="rId469" Type="http://schemas.openxmlformats.org/officeDocument/2006/relationships/image" Target="../media/image8130.png"/><Relationship Id="rId26" Type="http://schemas.openxmlformats.org/officeDocument/2006/relationships/customXml" Target="../ink/ink8054.xml"/><Relationship Id="rId231" Type="http://schemas.openxmlformats.org/officeDocument/2006/relationships/image" Target="../media/image8011.png"/><Relationship Id="rId273" Type="http://schemas.openxmlformats.org/officeDocument/2006/relationships/image" Target="../media/image8032.png"/><Relationship Id="rId329" Type="http://schemas.openxmlformats.org/officeDocument/2006/relationships/image" Target="../media/image8060.png"/><Relationship Id="rId480" Type="http://schemas.openxmlformats.org/officeDocument/2006/relationships/customXml" Target="../ink/ink8281.xml"/><Relationship Id="rId68" Type="http://schemas.openxmlformats.org/officeDocument/2006/relationships/customXml" Target="../ink/ink8075.xml"/><Relationship Id="rId133" Type="http://schemas.openxmlformats.org/officeDocument/2006/relationships/image" Target="../media/image7962.png"/><Relationship Id="rId175" Type="http://schemas.openxmlformats.org/officeDocument/2006/relationships/image" Target="../media/image7983.png"/><Relationship Id="rId340" Type="http://schemas.openxmlformats.org/officeDocument/2006/relationships/customXml" Target="../ink/ink8211.xml"/><Relationship Id="rId200" Type="http://schemas.openxmlformats.org/officeDocument/2006/relationships/customXml" Target="../ink/ink8141.xml"/><Relationship Id="rId382" Type="http://schemas.openxmlformats.org/officeDocument/2006/relationships/customXml" Target="../ink/ink8232.xml"/><Relationship Id="rId438" Type="http://schemas.openxmlformats.org/officeDocument/2006/relationships/customXml" Target="../ink/ink8260.xml"/><Relationship Id="rId242" Type="http://schemas.openxmlformats.org/officeDocument/2006/relationships/customXml" Target="../ink/ink8162.xml"/><Relationship Id="rId284" Type="http://schemas.openxmlformats.org/officeDocument/2006/relationships/customXml" Target="../ink/ink8183.xml"/><Relationship Id="rId491" Type="http://schemas.openxmlformats.org/officeDocument/2006/relationships/image" Target="../media/image8141.png"/><Relationship Id="rId505" Type="http://schemas.openxmlformats.org/officeDocument/2006/relationships/image" Target="../media/image8148.png"/><Relationship Id="rId37" Type="http://schemas.openxmlformats.org/officeDocument/2006/relationships/image" Target="../media/image7915.png"/><Relationship Id="rId79" Type="http://schemas.openxmlformats.org/officeDocument/2006/relationships/image" Target="../media/image7936.png"/><Relationship Id="rId102" Type="http://schemas.openxmlformats.org/officeDocument/2006/relationships/customXml" Target="../ink/ink8092.xml"/><Relationship Id="rId144" Type="http://schemas.openxmlformats.org/officeDocument/2006/relationships/customXml" Target="../ink/ink8113.xml"/><Relationship Id="rId90" Type="http://schemas.openxmlformats.org/officeDocument/2006/relationships/customXml" Target="../ink/ink8086.xml"/><Relationship Id="rId186" Type="http://schemas.openxmlformats.org/officeDocument/2006/relationships/customXml" Target="../ink/ink8134.xml"/><Relationship Id="rId351" Type="http://schemas.openxmlformats.org/officeDocument/2006/relationships/image" Target="../media/image8071.png"/><Relationship Id="rId393" Type="http://schemas.openxmlformats.org/officeDocument/2006/relationships/image" Target="../media/image8092.png"/><Relationship Id="rId407" Type="http://schemas.openxmlformats.org/officeDocument/2006/relationships/image" Target="../media/image8099.png"/><Relationship Id="rId449" Type="http://schemas.openxmlformats.org/officeDocument/2006/relationships/image" Target="../media/image8120.png"/><Relationship Id="rId211" Type="http://schemas.openxmlformats.org/officeDocument/2006/relationships/image" Target="../media/image8001.png"/><Relationship Id="rId253" Type="http://schemas.openxmlformats.org/officeDocument/2006/relationships/image" Target="../media/image8022.png"/><Relationship Id="rId295" Type="http://schemas.openxmlformats.org/officeDocument/2006/relationships/image" Target="../media/image8043.png"/><Relationship Id="rId309" Type="http://schemas.openxmlformats.org/officeDocument/2006/relationships/image" Target="../media/image8050.png"/><Relationship Id="rId460" Type="http://schemas.openxmlformats.org/officeDocument/2006/relationships/customXml" Target="../ink/ink8271.xml"/><Relationship Id="rId48" Type="http://schemas.openxmlformats.org/officeDocument/2006/relationships/customXml" Target="../ink/ink8065.xml"/><Relationship Id="rId113" Type="http://schemas.openxmlformats.org/officeDocument/2006/relationships/image" Target="../media/image5725.png"/><Relationship Id="rId320" Type="http://schemas.openxmlformats.org/officeDocument/2006/relationships/customXml" Target="../ink/ink8201.xml"/><Relationship Id="rId155" Type="http://schemas.openxmlformats.org/officeDocument/2006/relationships/image" Target="../media/image7973.png"/><Relationship Id="rId197" Type="http://schemas.openxmlformats.org/officeDocument/2006/relationships/image" Target="../media/image7994.png"/><Relationship Id="rId362" Type="http://schemas.openxmlformats.org/officeDocument/2006/relationships/customXml" Target="../ink/ink8222.xml"/><Relationship Id="rId418" Type="http://schemas.openxmlformats.org/officeDocument/2006/relationships/customXml" Target="../ink/ink8250.xml"/><Relationship Id="rId222" Type="http://schemas.openxmlformats.org/officeDocument/2006/relationships/customXml" Target="../ink/ink8152.xml"/><Relationship Id="rId264" Type="http://schemas.openxmlformats.org/officeDocument/2006/relationships/customXml" Target="../ink/ink8173.xml"/><Relationship Id="rId471" Type="http://schemas.openxmlformats.org/officeDocument/2006/relationships/image" Target="../media/image8131.png"/><Relationship Id="rId17" Type="http://schemas.openxmlformats.org/officeDocument/2006/relationships/image" Target="../media/image7905.png"/><Relationship Id="rId59" Type="http://schemas.openxmlformats.org/officeDocument/2006/relationships/image" Target="../media/image7926.png"/><Relationship Id="rId124" Type="http://schemas.openxmlformats.org/officeDocument/2006/relationships/customXml" Target="../ink/ink8103.xml"/><Relationship Id="rId70" Type="http://schemas.openxmlformats.org/officeDocument/2006/relationships/customXml" Target="../ink/ink8076.xml"/><Relationship Id="rId166" Type="http://schemas.openxmlformats.org/officeDocument/2006/relationships/customXml" Target="../ink/ink8124.xml"/><Relationship Id="rId331" Type="http://schemas.openxmlformats.org/officeDocument/2006/relationships/image" Target="../media/image8061.png"/><Relationship Id="rId373" Type="http://schemas.openxmlformats.org/officeDocument/2006/relationships/image" Target="../media/image8082.png"/><Relationship Id="rId429" Type="http://schemas.openxmlformats.org/officeDocument/2006/relationships/image" Target="../media/image8110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8012.png"/><Relationship Id="rId440" Type="http://schemas.openxmlformats.org/officeDocument/2006/relationships/customXml" Target="../ink/ink8261.xml"/><Relationship Id="rId28" Type="http://schemas.openxmlformats.org/officeDocument/2006/relationships/customXml" Target="../ink/ink8055.xml"/><Relationship Id="rId275" Type="http://schemas.openxmlformats.org/officeDocument/2006/relationships/image" Target="../media/image8033.png"/><Relationship Id="rId300" Type="http://schemas.openxmlformats.org/officeDocument/2006/relationships/customXml" Target="../ink/ink8191.xml"/><Relationship Id="rId482" Type="http://schemas.openxmlformats.org/officeDocument/2006/relationships/customXml" Target="../ink/ink8282.xml"/><Relationship Id="rId81" Type="http://schemas.openxmlformats.org/officeDocument/2006/relationships/image" Target="../media/image7937.png"/><Relationship Id="rId135" Type="http://schemas.openxmlformats.org/officeDocument/2006/relationships/image" Target="../media/image7963.png"/><Relationship Id="rId177" Type="http://schemas.openxmlformats.org/officeDocument/2006/relationships/image" Target="../media/image7984.png"/><Relationship Id="rId342" Type="http://schemas.openxmlformats.org/officeDocument/2006/relationships/customXml" Target="../ink/ink8212.xml"/><Relationship Id="rId384" Type="http://schemas.openxmlformats.org/officeDocument/2006/relationships/customXml" Target="../ink/ink8233.xml"/><Relationship Id="rId202" Type="http://schemas.openxmlformats.org/officeDocument/2006/relationships/customXml" Target="../ink/ink8142.xml"/><Relationship Id="rId244" Type="http://schemas.openxmlformats.org/officeDocument/2006/relationships/customXml" Target="../ink/ink8163.xml"/><Relationship Id="rId39" Type="http://schemas.openxmlformats.org/officeDocument/2006/relationships/image" Target="../media/image7916.png"/><Relationship Id="rId286" Type="http://schemas.openxmlformats.org/officeDocument/2006/relationships/customXml" Target="../ink/ink8184.xml"/><Relationship Id="rId451" Type="http://schemas.openxmlformats.org/officeDocument/2006/relationships/image" Target="../media/image8121.png"/><Relationship Id="rId493" Type="http://schemas.openxmlformats.org/officeDocument/2006/relationships/image" Target="../media/image8142.png"/><Relationship Id="rId507" Type="http://schemas.openxmlformats.org/officeDocument/2006/relationships/image" Target="../media/image8149.png"/><Relationship Id="rId50" Type="http://schemas.openxmlformats.org/officeDocument/2006/relationships/customXml" Target="../ink/ink8066.xml"/><Relationship Id="rId104" Type="http://schemas.openxmlformats.org/officeDocument/2006/relationships/customXml" Target="../ink/ink8093.xml"/><Relationship Id="rId146" Type="http://schemas.openxmlformats.org/officeDocument/2006/relationships/customXml" Target="../ink/ink8114.xml"/><Relationship Id="rId188" Type="http://schemas.openxmlformats.org/officeDocument/2006/relationships/customXml" Target="../ink/ink8135.xml"/><Relationship Id="rId311" Type="http://schemas.openxmlformats.org/officeDocument/2006/relationships/image" Target="../media/image8051.png"/><Relationship Id="rId353" Type="http://schemas.openxmlformats.org/officeDocument/2006/relationships/image" Target="../media/image8072.png"/><Relationship Id="rId395" Type="http://schemas.openxmlformats.org/officeDocument/2006/relationships/image" Target="../media/image8093.png"/><Relationship Id="rId409" Type="http://schemas.openxmlformats.org/officeDocument/2006/relationships/image" Target="../media/image8100.png"/><Relationship Id="rId92" Type="http://schemas.openxmlformats.org/officeDocument/2006/relationships/customXml" Target="../ink/ink8087.xml"/><Relationship Id="rId213" Type="http://schemas.openxmlformats.org/officeDocument/2006/relationships/image" Target="../media/image8002.png"/><Relationship Id="rId420" Type="http://schemas.openxmlformats.org/officeDocument/2006/relationships/customXml" Target="../ink/ink8251.xml"/><Relationship Id="rId255" Type="http://schemas.openxmlformats.org/officeDocument/2006/relationships/image" Target="../media/image8023.png"/><Relationship Id="rId297" Type="http://schemas.openxmlformats.org/officeDocument/2006/relationships/image" Target="../media/image8044.png"/><Relationship Id="rId462" Type="http://schemas.openxmlformats.org/officeDocument/2006/relationships/customXml" Target="../ink/ink8272.xml"/><Relationship Id="rId115" Type="http://schemas.openxmlformats.org/officeDocument/2006/relationships/image" Target="../media/image7953.png"/><Relationship Id="rId157" Type="http://schemas.openxmlformats.org/officeDocument/2006/relationships/image" Target="../media/image7974.png"/><Relationship Id="rId322" Type="http://schemas.openxmlformats.org/officeDocument/2006/relationships/customXml" Target="../ink/ink8202.xml"/><Relationship Id="rId364" Type="http://schemas.openxmlformats.org/officeDocument/2006/relationships/customXml" Target="../ink/ink8223.xml"/><Relationship Id="rId61" Type="http://schemas.openxmlformats.org/officeDocument/2006/relationships/image" Target="../media/image7927.png"/><Relationship Id="rId199" Type="http://schemas.openxmlformats.org/officeDocument/2006/relationships/image" Target="../media/image7995.png"/><Relationship Id="rId19" Type="http://schemas.openxmlformats.org/officeDocument/2006/relationships/image" Target="../media/image7906.png"/><Relationship Id="rId224" Type="http://schemas.openxmlformats.org/officeDocument/2006/relationships/customXml" Target="../ink/ink8153.xml"/><Relationship Id="rId266" Type="http://schemas.openxmlformats.org/officeDocument/2006/relationships/customXml" Target="../ink/ink8174.xml"/><Relationship Id="rId431" Type="http://schemas.openxmlformats.org/officeDocument/2006/relationships/image" Target="../media/image8111.png"/><Relationship Id="rId473" Type="http://schemas.openxmlformats.org/officeDocument/2006/relationships/image" Target="../media/image8132.png"/><Relationship Id="rId30" Type="http://schemas.openxmlformats.org/officeDocument/2006/relationships/customXml" Target="../ink/ink8056.xml"/><Relationship Id="rId126" Type="http://schemas.openxmlformats.org/officeDocument/2006/relationships/customXml" Target="../ink/ink8104.xml"/><Relationship Id="rId168" Type="http://schemas.openxmlformats.org/officeDocument/2006/relationships/customXml" Target="../ink/ink8125.xml"/><Relationship Id="rId333" Type="http://schemas.openxmlformats.org/officeDocument/2006/relationships/image" Target="../media/image8062.png"/><Relationship Id="rId72" Type="http://schemas.openxmlformats.org/officeDocument/2006/relationships/customXml" Target="../ink/ink8077.xml"/><Relationship Id="rId375" Type="http://schemas.openxmlformats.org/officeDocument/2006/relationships/image" Target="../media/image8083.png"/><Relationship Id="rId3" Type="http://schemas.openxmlformats.org/officeDocument/2006/relationships/image" Target="../media/image7898.png"/><Relationship Id="rId235" Type="http://schemas.openxmlformats.org/officeDocument/2006/relationships/image" Target="../media/image8013.png"/><Relationship Id="rId277" Type="http://schemas.openxmlformats.org/officeDocument/2006/relationships/image" Target="../media/image8034.png"/><Relationship Id="rId400" Type="http://schemas.openxmlformats.org/officeDocument/2006/relationships/customXml" Target="../ink/ink8241.xml"/><Relationship Id="rId442" Type="http://schemas.openxmlformats.org/officeDocument/2006/relationships/customXml" Target="../ink/ink8262.xml"/><Relationship Id="rId484" Type="http://schemas.openxmlformats.org/officeDocument/2006/relationships/customXml" Target="../ink/ink8283.xml"/><Relationship Id="rId137" Type="http://schemas.openxmlformats.org/officeDocument/2006/relationships/image" Target="../media/image7964.png"/><Relationship Id="rId302" Type="http://schemas.openxmlformats.org/officeDocument/2006/relationships/customXml" Target="../ink/ink8192.xml"/><Relationship Id="rId344" Type="http://schemas.openxmlformats.org/officeDocument/2006/relationships/customXml" Target="../ink/ink8213.xml"/><Relationship Id="rId41" Type="http://schemas.openxmlformats.org/officeDocument/2006/relationships/image" Target="../media/image7917.png"/><Relationship Id="rId83" Type="http://schemas.openxmlformats.org/officeDocument/2006/relationships/image" Target="../media/image7938.png"/><Relationship Id="rId179" Type="http://schemas.openxmlformats.org/officeDocument/2006/relationships/image" Target="../media/image7985.png"/><Relationship Id="rId386" Type="http://schemas.openxmlformats.org/officeDocument/2006/relationships/customXml" Target="../ink/ink8234.xml"/><Relationship Id="rId190" Type="http://schemas.openxmlformats.org/officeDocument/2006/relationships/customXml" Target="../ink/ink8136.xml"/><Relationship Id="rId204" Type="http://schemas.openxmlformats.org/officeDocument/2006/relationships/customXml" Target="../ink/ink8143.xml"/><Relationship Id="rId246" Type="http://schemas.openxmlformats.org/officeDocument/2006/relationships/customXml" Target="../ink/ink8164.xml"/><Relationship Id="rId288" Type="http://schemas.openxmlformats.org/officeDocument/2006/relationships/customXml" Target="../ink/ink8185.xml"/><Relationship Id="rId411" Type="http://schemas.openxmlformats.org/officeDocument/2006/relationships/image" Target="../media/image8101.png"/><Relationship Id="rId453" Type="http://schemas.openxmlformats.org/officeDocument/2006/relationships/image" Target="../media/image8122.png"/><Relationship Id="rId509" Type="http://schemas.openxmlformats.org/officeDocument/2006/relationships/image" Target="../media/image8150.png"/><Relationship Id="rId106" Type="http://schemas.openxmlformats.org/officeDocument/2006/relationships/customXml" Target="../ink/ink8094.xml"/><Relationship Id="rId313" Type="http://schemas.openxmlformats.org/officeDocument/2006/relationships/image" Target="../media/image8052.png"/><Relationship Id="rId495" Type="http://schemas.openxmlformats.org/officeDocument/2006/relationships/image" Target="../media/image8143.png"/><Relationship Id="rId10" Type="http://schemas.openxmlformats.org/officeDocument/2006/relationships/customXml" Target="../ink/ink8046.xml"/><Relationship Id="rId52" Type="http://schemas.openxmlformats.org/officeDocument/2006/relationships/customXml" Target="../ink/ink8067.xml"/><Relationship Id="rId94" Type="http://schemas.openxmlformats.org/officeDocument/2006/relationships/customXml" Target="../ink/ink8088.xml"/><Relationship Id="rId148" Type="http://schemas.openxmlformats.org/officeDocument/2006/relationships/customXml" Target="../ink/ink8115.xml"/><Relationship Id="rId355" Type="http://schemas.openxmlformats.org/officeDocument/2006/relationships/image" Target="../media/image8073.png"/><Relationship Id="rId397" Type="http://schemas.openxmlformats.org/officeDocument/2006/relationships/image" Target="../media/image8094.png"/><Relationship Id="rId215" Type="http://schemas.openxmlformats.org/officeDocument/2006/relationships/image" Target="../media/image8003.png"/><Relationship Id="rId257" Type="http://schemas.openxmlformats.org/officeDocument/2006/relationships/image" Target="../media/image8024.png"/><Relationship Id="rId422" Type="http://schemas.openxmlformats.org/officeDocument/2006/relationships/customXml" Target="../ink/ink8252.xml"/><Relationship Id="rId464" Type="http://schemas.openxmlformats.org/officeDocument/2006/relationships/customXml" Target="../ink/ink8273.xml"/><Relationship Id="rId299" Type="http://schemas.openxmlformats.org/officeDocument/2006/relationships/image" Target="../media/image8045.png"/></Relationships>
</file>

<file path=ppt/slides/_rels/slide4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208.png"/><Relationship Id="rId21" Type="http://schemas.openxmlformats.org/officeDocument/2006/relationships/image" Target="../media/image8162.png"/><Relationship Id="rId42" Type="http://schemas.openxmlformats.org/officeDocument/2006/relationships/customXml" Target="../ink/ink8318.xml"/><Relationship Id="rId63" Type="http://schemas.openxmlformats.org/officeDocument/2006/relationships/image" Target="../media/image8183.png"/><Relationship Id="rId84" Type="http://schemas.openxmlformats.org/officeDocument/2006/relationships/customXml" Target="../ink/ink8340.xml"/><Relationship Id="rId138" Type="http://schemas.openxmlformats.org/officeDocument/2006/relationships/customXml" Target="../ink/ink8367.xml"/><Relationship Id="rId159" Type="http://schemas.openxmlformats.org/officeDocument/2006/relationships/image" Target="../media/image8229.png"/><Relationship Id="rId170" Type="http://schemas.openxmlformats.org/officeDocument/2006/relationships/customXml" Target="../ink/ink8383.xml"/><Relationship Id="rId191" Type="http://schemas.openxmlformats.org/officeDocument/2006/relationships/image" Target="../media/image8245.png"/><Relationship Id="rId205" Type="http://schemas.openxmlformats.org/officeDocument/2006/relationships/image" Target="../media/image8252.png"/><Relationship Id="rId107" Type="http://schemas.openxmlformats.org/officeDocument/2006/relationships/image" Target="../media/image8203.png"/><Relationship Id="rId11" Type="http://schemas.openxmlformats.org/officeDocument/2006/relationships/image" Target="../media/image8157.png"/><Relationship Id="rId32" Type="http://schemas.openxmlformats.org/officeDocument/2006/relationships/customXml" Target="../ink/ink8313.xml"/><Relationship Id="rId53" Type="http://schemas.openxmlformats.org/officeDocument/2006/relationships/image" Target="../media/image8178.png"/><Relationship Id="rId74" Type="http://schemas.openxmlformats.org/officeDocument/2006/relationships/customXml" Target="../ink/ink8334.xml"/><Relationship Id="rId128" Type="http://schemas.openxmlformats.org/officeDocument/2006/relationships/customXml" Target="../ink/ink8362.xml"/><Relationship Id="rId149" Type="http://schemas.openxmlformats.org/officeDocument/2006/relationships/image" Target="../media/image8224.png"/><Relationship Id="rId5" Type="http://schemas.openxmlformats.org/officeDocument/2006/relationships/image" Target="../media/image8154.png"/><Relationship Id="rId95" Type="http://schemas.openxmlformats.org/officeDocument/2006/relationships/image" Target="../media/image8197.png"/><Relationship Id="rId160" Type="http://schemas.openxmlformats.org/officeDocument/2006/relationships/customXml" Target="../ink/ink8378.xml"/><Relationship Id="rId181" Type="http://schemas.openxmlformats.org/officeDocument/2006/relationships/image" Target="../media/image8240.png"/><Relationship Id="rId216" Type="http://schemas.openxmlformats.org/officeDocument/2006/relationships/customXml" Target="../ink/ink8406.xml"/><Relationship Id="rId22" Type="http://schemas.openxmlformats.org/officeDocument/2006/relationships/customXml" Target="../ink/ink8308.xml"/><Relationship Id="rId43" Type="http://schemas.openxmlformats.org/officeDocument/2006/relationships/image" Target="../media/image8173.png"/><Relationship Id="rId64" Type="http://schemas.openxmlformats.org/officeDocument/2006/relationships/customXml" Target="../ink/ink8329.xml"/><Relationship Id="rId118" Type="http://schemas.openxmlformats.org/officeDocument/2006/relationships/customXml" Target="../ink/ink8357.xml"/><Relationship Id="rId139" Type="http://schemas.openxmlformats.org/officeDocument/2006/relationships/image" Target="../media/image8219.png"/><Relationship Id="rId85" Type="http://schemas.openxmlformats.org/officeDocument/2006/relationships/image" Target="../media/image8192.png"/><Relationship Id="rId150" Type="http://schemas.openxmlformats.org/officeDocument/2006/relationships/customXml" Target="../ink/ink8373.xml"/><Relationship Id="rId171" Type="http://schemas.openxmlformats.org/officeDocument/2006/relationships/image" Target="../media/image8235.png"/><Relationship Id="rId192" Type="http://schemas.openxmlformats.org/officeDocument/2006/relationships/customXml" Target="../ink/ink8394.xml"/><Relationship Id="rId206" Type="http://schemas.openxmlformats.org/officeDocument/2006/relationships/customXml" Target="../ink/ink8401.xml"/><Relationship Id="rId12" Type="http://schemas.openxmlformats.org/officeDocument/2006/relationships/customXml" Target="../ink/ink8303.xml"/><Relationship Id="rId33" Type="http://schemas.openxmlformats.org/officeDocument/2006/relationships/image" Target="../media/image8168.png"/><Relationship Id="rId108" Type="http://schemas.openxmlformats.org/officeDocument/2006/relationships/customXml" Target="../ink/ink8352.xml"/><Relationship Id="rId129" Type="http://schemas.openxmlformats.org/officeDocument/2006/relationships/image" Target="../media/image8214.png"/><Relationship Id="rId54" Type="http://schemas.openxmlformats.org/officeDocument/2006/relationships/customXml" Target="../ink/ink8324.xml"/><Relationship Id="rId75" Type="http://schemas.openxmlformats.org/officeDocument/2006/relationships/image" Target="../media/image8188.png"/><Relationship Id="rId96" Type="http://schemas.openxmlformats.org/officeDocument/2006/relationships/customXml" Target="../ink/ink8346.xml"/><Relationship Id="rId140" Type="http://schemas.openxmlformats.org/officeDocument/2006/relationships/customXml" Target="../ink/ink8368.xml"/><Relationship Id="rId161" Type="http://schemas.openxmlformats.org/officeDocument/2006/relationships/image" Target="../media/image8230.png"/><Relationship Id="rId182" Type="http://schemas.openxmlformats.org/officeDocument/2006/relationships/customXml" Target="../ink/ink8389.xml"/><Relationship Id="rId217" Type="http://schemas.openxmlformats.org/officeDocument/2006/relationships/image" Target="../media/image8258.png"/><Relationship Id="rId6" Type="http://schemas.openxmlformats.org/officeDocument/2006/relationships/customXml" Target="../ink/ink8300.xml"/><Relationship Id="rId23" Type="http://schemas.openxmlformats.org/officeDocument/2006/relationships/image" Target="../media/image8163.png"/><Relationship Id="rId119" Type="http://schemas.openxmlformats.org/officeDocument/2006/relationships/image" Target="../media/image8209.png"/><Relationship Id="rId44" Type="http://schemas.openxmlformats.org/officeDocument/2006/relationships/customXml" Target="../ink/ink8319.xml"/><Relationship Id="rId65" Type="http://schemas.openxmlformats.org/officeDocument/2006/relationships/image" Target="../media/image5725.png"/><Relationship Id="rId86" Type="http://schemas.openxmlformats.org/officeDocument/2006/relationships/customXml" Target="../ink/ink8341.xml"/><Relationship Id="rId130" Type="http://schemas.openxmlformats.org/officeDocument/2006/relationships/customXml" Target="../ink/ink8363.xml"/><Relationship Id="rId151" Type="http://schemas.openxmlformats.org/officeDocument/2006/relationships/image" Target="../media/image8225.png"/><Relationship Id="rId172" Type="http://schemas.openxmlformats.org/officeDocument/2006/relationships/customXml" Target="../ink/ink8384.xml"/><Relationship Id="rId193" Type="http://schemas.openxmlformats.org/officeDocument/2006/relationships/image" Target="../media/image8246.png"/><Relationship Id="rId207" Type="http://schemas.openxmlformats.org/officeDocument/2006/relationships/image" Target="../media/image8253.png"/><Relationship Id="rId13" Type="http://schemas.openxmlformats.org/officeDocument/2006/relationships/image" Target="../media/image8158.png"/><Relationship Id="rId109" Type="http://schemas.openxmlformats.org/officeDocument/2006/relationships/image" Target="../media/image8204.png"/><Relationship Id="rId34" Type="http://schemas.openxmlformats.org/officeDocument/2006/relationships/customXml" Target="../ink/ink8314.xml"/><Relationship Id="rId55" Type="http://schemas.openxmlformats.org/officeDocument/2006/relationships/image" Target="../media/image8179.png"/><Relationship Id="rId76" Type="http://schemas.openxmlformats.org/officeDocument/2006/relationships/customXml" Target="../ink/ink8335.xml"/><Relationship Id="rId97" Type="http://schemas.openxmlformats.org/officeDocument/2006/relationships/image" Target="../media/image8198.png"/><Relationship Id="rId120" Type="http://schemas.openxmlformats.org/officeDocument/2006/relationships/customXml" Target="../ink/ink8358.xml"/><Relationship Id="rId141" Type="http://schemas.openxmlformats.org/officeDocument/2006/relationships/image" Target="../media/image8220.png"/><Relationship Id="rId7" Type="http://schemas.openxmlformats.org/officeDocument/2006/relationships/image" Target="../media/image8155.png"/><Relationship Id="rId162" Type="http://schemas.openxmlformats.org/officeDocument/2006/relationships/customXml" Target="../ink/ink8379.xml"/><Relationship Id="rId183" Type="http://schemas.openxmlformats.org/officeDocument/2006/relationships/image" Target="../media/image8241.png"/><Relationship Id="rId218" Type="http://schemas.openxmlformats.org/officeDocument/2006/relationships/customXml" Target="../ink/ink8407.xml"/><Relationship Id="rId24" Type="http://schemas.openxmlformats.org/officeDocument/2006/relationships/customXml" Target="../ink/ink8309.xml"/><Relationship Id="rId45" Type="http://schemas.openxmlformats.org/officeDocument/2006/relationships/image" Target="../media/image8174.png"/><Relationship Id="rId66" Type="http://schemas.openxmlformats.org/officeDocument/2006/relationships/customXml" Target="../ink/ink8330.xml"/><Relationship Id="rId87" Type="http://schemas.openxmlformats.org/officeDocument/2006/relationships/image" Target="../media/image8193.png"/><Relationship Id="rId110" Type="http://schemas.openxmlformats.org/officeDocument/2006/relationships/customXml" Target="../ink/ink8353.xml"/><Relationship Id="rId131" Type="http://schemas.openxmlformats.org/officeDocument/2006/relationships/image" Target="../media/image8215.png"/><Relationship Id="rId152" Type="http://schemas.openxmlformats.org/officeDocument/2006/relationships/customXml" Target="../ink/ink8374.xml"/><Relationship Id="rId173" Type="http://schemas.openxmlformats.org/officeDocument/2006/relationships/image" Target="../media/image8236.png"/><Relationship Id="rId194" Type="http://schemas.openxmlformats.org/officeDocument/2006/relationships/customXml" Target="../ink/ink8395.xml"/><Relationship Id="rId208" Type="http://schemas.openxmlformats.org/officeDocument/2006/relationships/customXml" Target="../ink/ink8402.xml"/><Relationship Id="rId14" Type="http://schemas.openxmlformats.org/officeDocument/2006/relationships/customXml" Target="../ink/ink8304.xml"/><Relationship Id="rId30" Type="http://schemas.openxmlformats.org/officeDocument/2006/relationships/customXml" Target="../ink/ink8312.xml"/><Relationship Id="rId35" Type="http://schemas.openxmlformats.org/officeDocument/2006/relationships/image" Target="../media/image8169.png"/><Relationship Id="rId56" Type="http://schemas.openxmlformats.org/officeDocument/2006/relationships/customXml" Target="../ink/ink8325.xml"/><Relationship Id="rId77" Type="http://schemas.openxmlformats.org/officeDocument/2006/relationships/image" Target="../media/image8189.png"/><Relationship Id="rId100" Type="http://schemas.openxmlformats.org/officeDocument/2006/relationships/customXml" Target="../ink/ink8348.xml"/><Relationship Id="rId105" Type="http://schemas.openxmlformats.org/officeDocument/2006/relationships/image" Target="../media/image8202.png"/><Relationship Id="rId126" Type="http://schemas.openxmlformats.org/officeDocument/2006/relationships/customXml" Target="../ink/ink8361.xml"/><Relationship Id="rId147" Type="http://schemas.openxmlformats.org/officeDocument/2006/relationships/image" Target="../media/image8223.png"/><Relationship Id="rId168" Type="http://schemas.openxmlformats.org/officeDocument/2006/relationships/customXml" Target="../ink/ink8382.xml"/><Relationship Id="rId8" Type="http://schemas.openxmlformats.org/officeDocument/2006/relationships/customXml" Target="../ink/ink8301.xml"/><Relationship Id="rId51" Type="http://schemas.openxmlformats.org/officeDocument/2006/relationships/image" Target="../media/image8177.png"/><Relationship Id="rId72" Type="http://schemas.openxmlformats.org/officeDocument/2006/relationships/customXml" Target="../ink/ink8333.xml"/><Relationship Id="rId93" Type="http://schemas.openxmlformats.org/officeDocument/2006/relationships/image" Target="../media/image8196.png"/><Relationship Id="rId98" Type="http://schemas.openxmlformats.org/officeDocument/2006/relationships/customXml" Target="../ink/ink8347.xml"/><Relationship Id="rId121" Type="http://schemas.openxmlformats.org/officeDocument/2006/relationships/image" Target="../media/image8210.png"/><Relationship Id="rId142" Type="http://schemas.openxmlformats.org/officeDocument/2006/relationships/customXml" Target="../ink/ink8369.xml"/><Relationship Id="rId163" Type="http://schemas.openxmlformats.org/officeDocument/2006/relationships/image" Target="../media/image8231.png"/><Relationship Id="rId184" Type="http://schemas.openxmlformats.org/officeDocument/2006/relationships/customXml" Target="../ink/ink8390.xml"/><Relationship Id="rId189" Type="http://schemas.openxmlformats.org/officeDocument/2006/relationships/image" Target="../media/image8244.png"/><Relationship Id="rId219" Type="http://schemas.openxmlformats.org/officeDocument/2006/relationships/image" Target="../media/image8259.png"/><Relationship Id="rId3" Type="http://schemas.openxmlformats.org/officeDocument/2006/relationships/image" Target="../media/image8153.png"/><Relationship Id="rId214" Type="http://schemas.openxmlformats.org/officeDocument/2006/relationships/customXml" Target="../ink/ink8405.xml"/><Relationship Id="rId25" Type="http://schemas.openxmlformats.org/officeDocument/2006/relationships/image" Target="../media/image8164.png"/><Relationship Id="rId46" Type="http://schemas.openxmlformats.org/officeDocument/2006/relationships/customXml" Target="../ink/ink8320.xml"/><Relationship Id="rId67" Type="http://schemas.openxmlformats.org/officeDocument/2006/relationships/image" Target="../media/image8184.png"/><Relationship Id="rId116" Type="http://schemas.openxmlformats.org/officeDocument/2006/relationships/customXml" Target="../ink/ink8356.xml"/><Relationship Id="rId137" Type="http://schemas.openxmlformats.org/officeDocument/2006/relationships/image" Target="../media/image8218.png"/><Relationship Id="rId158" Type="http://schemas.openxmlformats.org/officeDocument/2006/relationships/customXml" Target="../ink/ink8377.xml"/><Relationship Id="rId20" Type="http://schemas.openxmlformats.org/officeDocument/2006/relationships/customXml" Target="../ink/ink8307.xml"/><Relationship Id="rId41" Type="http://schemas.openxmlformats.org/officeDocument/2006/relationships/image" Target="../media/image8172.png"/><Relationship Id="rId62" Type="http://schemas.openxmlformats.org/officeDocument/2006/relationships/customXml" Target="../ink/ink8328.xml"/><Relationship Id="rId83" Type="http://schemas.openxmlformats.org/officeDocument/2006/relationships/customXml" Target="../ink/ink8339.xml"/><Relationship Id="rId88" Type="http://schemas.openxmlformats.org/officeDocument/2006/relationships/customXml" Target="../ink/ink8342.xml"/><Relationship Id="rId111" Type="http://schemas.openxmlformats.org/officeDocument/2006/relationships/image" Target="../media/image8205.png"/><Relationship Id="rId132" Type="http://schemas.openxmlformats.org/officeDocument/2006/relationships/customXml" Target="../ink/ink8364.xml"/><Relationship Id="rId153" Type="http://schemas.openxmlformats.org/officeDocument/2006/relationships/image" Target="../media/image8226.png"/><Relationship Id="rId174" Type="http://schemas.openxmlformats.org/officeDocument/2006/relationships/customXml" Target="../ink/ink8385.xml"/><Relationship Id="rId179" Type="http://schemas.openxmlformats.org/officeDocument/2006/relationships/image" Target="../media/image8239.png"/><Relationship Id="rId195" Type="http://schemas.openxmlformats.org/officeDocument/2006/relationships/image" Target="../media/image8247.png"/><Relationship Id="rId209" Type="http://schemas.openxmlformats.org/officeDocument/2006/relationships/image" Target="../media/image8254.png"/><Relationship Id="rId190" Type="http://schemas.openxmlformats.org/officeDocument/2006/relationships/customXml" Target="../ink/ink8393.xml"/><Relationship Id="rId204" Type="http://schemas.openxmlformats.org/officeDocument/2006/relationships/customXml" Target="../ink/ink8400.xml"/><Relationship Id="rId15" Type="http://schemas.openxmlformats.org/officeDocument/2006/relationships/image" Target="../media/image8159.png"/><Relationship Id="rId36" Type="http://schemas.openxmlformats.org/officeDocument/2006/relationships/customXml" Target="../ink/ink8315.xml"/><Relationship Id="rId57" Type="http://schemas.openxmlformats.org/officeDocument/2006/relationships/image" Target="../media/image8180.png"/><Relationship Id="rId106" Type="http://schemas.openxmlformats.org/officeDocument/2006/relationships/customXml" Target="../ink/ink8351.xml"/><Relationship Id="rId127" Type="http://schemas.openxmlformats.org/officeDocument/2006/relationships/image" Target="../media/image8213.png"/><Relationship Id="rId10" Type="http://schemas.openxmlformats.org/officeDocument/2006/relationships/customXml" Target="../ink/ink8302.xml"/><Relationship Id="rId31" Type="http://schemas.openxmlformats.org/officeDocument/2006/relationships/image" Target="../media/image8167.png"/><Relationship Id="rId52" Type="http://schemas.openxmlformats.org/officeDocument/2006/relationships/customXml" Target="../ink/ink8323.xml"/><Relationship Id="rId73" Type="http://schemas.openxmlformats.org/officeDocument/2006/relationships/image" Target="../media/image8187.png"/><Relationship Id="rId78" Type="http://schemas.openxmlformats.org/officeDocument/2006/relationships/customXml" Target="../ink/ink8336.xml"/><Relationship Id="rId94" Type="http://schemas.openxmlformats.org/officeDocument/2006/relationships/customXml" Target="../ink/ink8345.xml"/><Relationship Id="rId99" Type="http://schemas.openxmlformats.org/officeDocument/2006/relationships/image" Target="../media/image8199.png"/><Relationship Id="rId101" Type="http://schemas.openxmlformats.org/officeDocument/2006/relationships/image" Target="../media/image8200.png"/><Relationship Id="rId122" Type="http://schemas.openxmlformats.org/officeDocument/2006/relationships/customXml" Target="../ink/ink8359.xml"/><Relationship Id="rId143" Type="http://schemas.openxmlformats.org/officeDocument/2006/relationships/image" Target="../media/image8221.png"/><Relationship Id="rId148" Type="http://schemas.openxmlformats.org/officeDocument/2006/relationships/customXml" Target="../ink/ink8372.xml"/><Relationship Id="rId164" Type="http://schemas.openxmlformats.org/officeDocument/2006/relationships/customXml" Target="../ink/ink8380.xml"/><Relationship Id="rId169" Type="http://schemas.openxmlformats.org/officeDocument/2006/relationships/image" Target="../media/image8234.png"/><Relationship Id="rId185" Type="http://schemas.openxmlformats.org/officeDocument/2006/relationships/image" Target="../media/image8242.png"/><Relationship Id="rId4" Type="http://schemas.openxmlformats.org/officeDocument/2006/relationships/customXml" Target="../ink/ink8299.xml"/><Relationship Id="rId9" Type="http://schemas.openxmlformats.org/officeDocument/2006/relationships/image" Target="../media/image8156.png"/><Relationship Id="rId180" Type="http://schemas.openxmlformats.org/officeDocument/2006/relationships/customXml" Target="../ink/ink8388.xml"/><Relationship Id="rId210" Type="http://schemas.openxmlformats.org/officeDocument/2006/relationships/customXml" Target="../ink/ink8403.xml"/><Relationship Id="rId215" Type="http://schemas.openxmlformats.org/officeDocument/2006/relationships/image" Target="../media/image8257.png"/><Relationship Id="rId26" Type="http://schemas.openxmlformats.org/officeDocument/2006/relationships/customXml" Target="../ink/ink8310.xml"/><Relationship Id="rId47" Type="http://schemas.openxmlformats.org/officeDocument/2006/relationships/image" Target="../media/image8175.png"/><Relationship Id="rId68" Type="http://schemas.openxmlformats.org/officeDocument/2006/relationships/customXml" Target="../ink/ink8331.xml"/><Relationship Id="rId89" Type="http://schemas.openxmlformats.org/officeDocument/2006/relationships/image" Target="../media/image8194.png"/><Relationship Id="rId112" Type="http://schemas.openxmlformats.org/officeDocument/2006/relationships/customXml" Target="../ink/ink8354.xml"/><Relationship Id="rId133" Type="http://schemas.openxmlformats.org/officeDocument/2006/relationships/image" Target="../media/image8216.png"/><Relationship Id="rId154" Type="http://schemas.openxmlformats.org/officeDocument/2006/relationships/customXml" Target="../ink/ink8375.xml"/><Relationship Id="rId175" Type="http://schemas.openxmlformats.org/officeDocument/2006/relationships/image" Target="../media/image8237.png"/><Relationship Id="rId196" Type="http://schemas.openxmlformats.org/officeDocument/2006/relationships/customXml" Target="../ink/ink8396.xml"/><Relationship Id="rId200" Type="http://schemas.openxmlformats.org/officeDocument/2006/relationships/customXml" Target="../ink/ink8398.xml"/><Relationship Id="rId16" Type="http://schemas.openxmlformats.org/officeDocument/2006/relationships/customXml" Target="../ink/ink8305.xml"/><Relationship Id="rId37" Type="http://schemas.openxmlformats.org/officeDocument/2006/relationships/image" Target="../media/image8170.png"/><Relationship Id="rId58" Type="http://schemas.openxmlformats.org/officeDocument/2006/relationships/customXml" Target="../ink/ink8326.xml"/><Relationship Id="rId79" Type="http://schemas.openxmlformats.org/officeDocument/2006/relationships/image" Target="../media/image8190.png"/><Relationship Id="rId102" Type="http://schemas.openxmlformats.org/officeDocument/2006/relationships/customXml" Target="../ink/ink8349.xml"/><Relationship Id="rId123" Type="http://schemas.openxmlformats.org/officeDocument/2006/relationships/image" Target="../media/image8211.png"/><Relationship Id="rId144" Type="http://schemas.openxmlformats.org/officeDocument/2006/relationships/customXml" Target="../ink/ink8370.xml"/><Relationship Id="rId90" Type="http://schemas.openxmlformats.org/officeDocument/2006/relationships/customXml" Target="../ink/ink8343.xml"/><Relationship Id="rId165" Type="http://schemas.openxmlformats.org/officeDocument/2006/relationships/image" Target="../media/image8232.png"/><Relationship Id="rId186" Type="http://schemas.openxmlformats.org/officeDocument/2006/relationships/customXml" Target="../ink/ink8391.xml"/><Relationship Id="rId211" Type="http://schemas.openxmlformats.org/officeDocument/2006/relationships/image" Target="../media/image8255.png"/><Relationship Id="rId27" Type="http://schemas.openxmlformats.org/officeDocument/2006/relationships/image" Target="../media/image8165.png"/><Relationship Id="rId48" Type="http://schemas.openxmlformats.org/officeDocument/2006/relationships/customXml" Target="../ink/ink8321.xml"/><Relationship Id="rId69" Type="http://schemas.openxmlformats.org/officeDocument/2006/relationships/image" Target="../media/image8185.png"/><Relationship Id="rId113" Type="http://schemas.openxmlformats.org/officeDocument/2006/relationships/image" Target="../media/image8206.png"/><Relationship Id="rId134" Type="http://schemas.openxmlformats.org/officeDocument/2006/relationships/customXml" Target="../ink/ink8365.xml"/><Relationship Id="rId80" Type="http://schemas.openxmlformats.org/officeDocument/2006/relationships/customXml" Target="../ink/ink8337.xml"/><Relationship Id="rId155" Type="http://schemas.openxmlformats.org/officeDocument/2006/relationships/image" Target="../media/image8227.png"/><Relationship Id="rId176" Type="http://schemas.openxmlformats.org/officeDocument/2006/relationships/customXml" Target="../ink/ink8386.xml"/><Relationship Id="rId197" Type="http://schemas.openxmlformats.org/officeDocument/2006/relationships/image" Target="../media/image8248.png"/><Relationship Id="rId201" Type="http://schemas.openxmlformats.org/officeDocument/2006/relationships/image" Target="../media/image8250.png"/><Relationship Id="rId17" Type="http://schemas.openxmlformats.org/officeDocument/2006/relationships/image" Target="../media/image8160.png"/><Relationship Id="rId38" Type="http://schemas.openxmlformats.org/officeDocument/2006/relationships/customXml" Target="../ink/ink8316.xml"/><Relationship Id="rId59" Type="http://schemas.openxmlformats.org/officeDocument/2006/relationships/image" Target="../media/image8181.png"/><Relationship Id="rId103" Type="http://schemas.openxmlformats.org/officeDocument/2006/relationships/image" Target="../media/image8201.png"/><Relationship Id="rId124" Type="http://schemas.openxmlformats.org/officeDocument/2006/relationships/customXml" Target="../ink/ink8360.xml"/><Relationship Id="rId70" Type="http://schemas.openxmlformats.org/officeDocument/2006/relationships/customXml" Target="../ink/ink8332.xml"/><Relationship Id="rId91" Type="http://schemas.openxmlformats.org/officeDocument/2006/relationships/image" Target="../media/image8195.png"/><Relationship Id="rId145" Type="http://schemas.openxmlformats.org/officeDocument/2006/relationships/image" Target="../media/image8222.png"/><Relationship Id="rId166" Type="http://schemas.openxmlformats.org/officeDocument/2006/relationships/customXml" Target="../ink/ink8381.xml"/><Relationship Id="rId187" Type="http://schemas.openxmlformats.org/officeDocument/2006/relationships/image" Target="../media/image8243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8404.xml"/><Relationship Id="rId28" Type="http://schemas.openxmlformats.org/officeDocument/2006/relationships/customXml" Target="../ink/ink8311.xml"/><Relationship Id="rId49" Type="http://schemas.openxmlformats.org/officeDocument/2006/relationships/image" Target="../media/image8176.png"/><Relationship Id="rId114" Type="http://schemas.openxmlformats.org/officeDocument/2006/relationships/customXml" Target="../ink/ink8355.xml"/><Relationship Id="rId60" Type="http://schemas.openxmlformats.org/officeDocument/2006/relationships/customXml" Target="../ink/ink8327.xml"/><Relationship Id="rId81" Type="http://schemas.openxmlformats.org/officeDocument/2006/relationships/image" Target="../media/image8191.png"/><Relationship Id="rId135" Type="http://schemas.openxmlformats.org/officeDocument/2006/relationships/image" Target="../media/image8217.png"/><Relationship Id="rId156" Type="http://schemas.openxmlformats.org/officeDocument/2006/relationships/customXml" Target="../ink/ink8376.xml"/><Relationship Id="rId177" Type="http://schemas.openxmlformats.org/officeDocument/2006/relationships/image" Target="../media/image8238.png"/><Relationship Id="rId198" Type="http://schemas.openxmlformats.org/officeDocument/2006/relationships/customXml" Target="../ink/ink8397.xml"/><Relationship Id="rId202" Type="http://schemas.openxmlformats.org/officeDocument/2006/relationships/customXml" Target="../ink/ink8399.xml"/><Relationship Id="rId18" Type="http://schemas.openxmlformats.org/officeDocument/2006/relationships/customXml" Target="../ink/ink8306.xml"/><Relationship Id="rId39" Type="http://schemas.openxmlformats.org/officeDocument/2006/relationships/image" Target="../media/image8171.png"/><Relationship Id="rId50" Type="http://schemas.openxmlformats.org/officeDocument/2006/relationships/customXml" Target="../ink/ink8322.xml"/><Relationship Id="rId104" Type="http://schemas.openxmlformats.org/officeDocument/2006/relationships/customXml" Target="../ink/ink8350.xml"/><Relationship Id="rId125" Type="http://schemas.openxmlformats.org/officeDocument/2006/relationships/image" Target="../media/image8212.png"/><Relationship Id="rId146" Type="http://schemas.openxmlformats.org/officeDocument/2006/relationships/customXml" Target="../ink/ink8371.xml"/><Relationship Id="rId167" Type="http://schemas.openxmlformats.org/officeDocument/2006/relationships/image" Target="../media/image8233.png"/><Relationship Id="rId188" Type="http://schemas.openxmlformats.org/officeDocument/2006/relationships/customXml" Target="../ink/ink8392.xml"/><Relationship Id="rId71" Type="http://schemas.openxmlformats.org/officeDocument/2006/relationships/image" Target="../media/image8186.png"/><Relationship Id="rId92" Type="http://schemas.openxmlformats.org/officeDocument/2006/relationships/customXml" Target="../ink/ink8344.xml"/><Relationship Id="rId213" Type="http://schemas.openxmlformats.org/officeDocument/2006/relationships/image" Target="../media/image8256.png"/><Relationship Id="rId2" Type="http://schemas.openxmlformats.org/officeDocument/2006/relationships/customXml" Target="../ink/ink8298.xml"/><Relationship Id="rId29" Type="http://schemas.openxmlformats.org/officeDocument/2006/relationships/image" Target="../media/image8166.png"/><Relationship Id="rId40" Type="http://schemas.openxmlformats.org/officeDocument/2006/relationships/customXml" Target="../ink/ink8317.xml"/><Relationship Id="rId115" Type="http://schemas.openxmlformats.org/officeDocument/2006/relationships/image" Target="../media/image8207.png"/><Relationship Id="rId136" Type="http://schemas.openxmlformats.org/officeDocument/2006/relationships/customXml" Target="../ink/ink8366.xml"/><Relationship Id="rId157" Type="http://schemas.openxmlformats.org/officeDocument/2006/relationships/image" Target="../media/image8228.png"/><Relationship Id="rId178" Type="http://schemas.openxmlformats.org/officeDocument/2006/relationships/customXml" Target="../ink/ink8387.xml"/><Relationship Id="rId61" Type="http://schemas.openxmlformats.org/officeDocument/2006/relationships/image" Target="../media/image8182.png"/><Relationship Id="rId82" Type="http://schemas.openxmlformats.org/officeDocument/2006/relationships/customXml" Target="../ink/ink8338.xml"/><Relationship Id="rId199" Type="http://schemas.openxmlformats.org/officeDocument/2006/relationships/image" Target="../media/image8249.png"/><Relationship Id="rId203" Type="http://schemas.openxmlformats.org/officeDocument/2006/relationships/image" Target="../media/image8251.png"/><Relationship Id="rId19" Type="http://schemas.openxmlformats.org/officeDocument/2006/relationships/image" Target="../media/image8161.png"/></Relationships>
</file>

<file path=ppt/slides/_rels/slide4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317.png"/><Relationship Id="rId299" Type="http://schemas.openxmlformats.org/officeDocument/2006/relationships/image" Target="../media/image8408.png"/><Relationship Id="rId21" Type="http://schemas.openxmlformats.org/officeDocument/2006/relationships/image" Target="../media/image8269.png"/><Relationship Id="rId63" Type="http://schemas.openxmlformats.org/officeDocument/2006/relationships/image" Target="../media/image8290.png"/><Relationship Id="rId159" Type="http://schemas.openxmlformats.org/officeDocument/2006/relationships/image" Target="../media/image8338.png"/><Relationship Id="rId324" Type="http://schemas.openxmlformats.org/officeDocument/2006/relationships/customXml" Target="../ink/ink8569.xml"/><Relationship Id="rId366" Type="http://schemas.openxmlformats.org/officeDocument/2006/relationships/customXml" Target="../ink/ink8590.xml"/><Relationship Id="rId170" Type="http://schemas.openxmlformats.org/officeDocument/2006/relationships/customXml" Target="../ink/ink8492.xml"/><Relationship Id="rId226" Type="http://schemas.openxmlformats.org/officeDocument/2006/relationships/customXml" Target="../ink/ink8520.xml"/><Relationship Id="rId433" Type="http://schemas.openxmlformats.org/officeDocument/2006/relationships/image" Target="../media/image8474.png"/><Relationship Id="rId268" Type="http://schemas.openxmlformats.org/officeDocument/2006/relationships/customXml" Target="../ink/ink8541.xml"/><Relationship Id="rId475" Type="http://schemas.openxmlformats.org/officeDocument/2006/relationships/image" Target="../media/image8495.png"/><Relationship Id="rId32" Type="http://schemas.openxmlformats.org/officeDocument/2006/relationships/customXml" Target="../ink/ink8423.xml"/><Relationship Id="rId74" Type="http://schemas.openxmlformats.org/officeDocument/2006/relationships/customXml" Target="../ink/ink8444.xml"/><Relationship Id="rId128" Type="http://schemas.openxmlformats.org/officeDocument/2006/relationships/customXml" Target="../ink/ink8471.xml"/><Relationship Id="rId335" Type="http://schemas.openxmlformats.org/officeDocument/2006/relationships/image" Target="../media/image8426.png"/><Relationship Id="rId377" Type="http://schemas.openxmlformats.org/officeDocument/2006/relationships/image" Target="../media/image8446.png"/><Relationship Id="rId5" Type="http://schemas.openxmlformats.org/officeDocument/2006/relationships/image" Target="../media/image8261.png"/><Relationship Id="rId181" Type="http://schemas.openxmlformats.org/officeDocument/2006/relationships/image" Target="../media/image8349.png"/><Relationship Id="rId237" Type="http://schemas.openxmlformats.org/officeDocument/2006/relationships/image" Target="../media/image8377.png"/><Relationship Id="rId402" Type="http://schemas.openxmlformats.org/officeDocument/2006/relationships/customXml" Target="../ink/ink8608.xml"/><Relationship Id="rId279" Type="http://schemas.openxmlformats.org/officeDocument/2006/relationships/image" Target="../media/image8398.png"/><Relationship Id="rId444" Type="http://schemas.openxmlformats.org/officeDocument/2006/relationships/customXml" Target="../ink/ink8629.xml"/><Relationship Id="rId43" Type="http://schemas.openxmlformats.org/officeDocument/2006/relationships/image" Target="../media/image8280.png"/><Relationship Id="rId139" Type="http://schemas.openxmlformats.org/officeDocument/2006/relationships/image" Target="../media/image8328.png"/><Relationship Id="rId290" Type="http://schemas.openxmlformats.org/officeDocument/2006/relationships/customXml" Target="../ink/ink8552.xml"/><Relationship Id="rId304" Type="http://schemas.openxmlformats.org/officeDocument/2006/relationships/customXml" Target="../ink/ink8559.xml"/><Relationship Id="rId346" Type="http://schemas.openxmlformats.org/officeDocument/2006/relationships/customXml" Target="../ink/ink8580.xml"/><Relationship Id="rId388" Type="http://schemas.openxmlformats.org/officeDocument/2006/relationships/customXml" Target="../ink/ink8601.xml"/><Relationship Id="rId85" Type="http://schemas.openxmlformats.org/officeDocument/2006/relationships/image" Target="../media/image8301.png"/><Relationship Id="rId150" Type="http://schemas.openxmlformats.org/officeDocument/2006/relationships/customXml" Target="../ink/ink8482.xml"/><Relationship Id="rId192" Type="http://schemas.openxmlformats.org/officeDocument/2006/relationships/customXml" Target="../ink/ink8503.xml"/><Relationship Id="rId206" Type="http://schemas.openxmlformats.org/officeDocument/2006/relationships/customXml" Target="../ink/ink8510.xml"/><Relationship Id="rId413" Type="http://schemas.openxmlformats.org/officeDocument/2006/relationships/image" Target="../media/image8464.png"/><Relationship Id="rId248" Type="http://schemas.openxmlformats.org/officeDocument/2006/relationships/customXml" Target="../ink/ink8531.xml"/><Relationship Id="rId455" Type="http://schemas.openxmlformats.org/officeDocument/2006/relationships/image" Target="../media/image8485.png"/><Relationship Id="rId12" Type="http://schemas.openxmlformats.org/officeDocument/2006/relationships/customXml" Target="../ink/ink8413.xml"/><Relationship Id="rId108" Type="http://schemas.openxmlformats.org/officeDocument/2006/relationships/customXml" Target="../ink/ink8461.xml"/><Relationship Id="rId315" Type="http://schemas.openxmlformats.org/officeDocument/2006/relationships/image" Target="../media/image8416.png"/><Relationship Id="rId357" Type="http://schemas.openxmlformats.org/officeDocument/2006/relationships/image" Target="../media/image8437.png"/><Relationship Id="rId54" Type="http://schemas.openxmlformats.org/officeDocument/2006/relationships/customXml" Target="../ink/ink8434.xml"/><Relationship Id="rId96" Type="http://schemas.openxmlformats.org/officeDocument/2006/relationships/customXml" Target="../ink/ink8455.xml"/><Relationship Id="rId161" Type="http://schemas.openxmlformats.org/officeDocument/2006/relationships/image" Target="../media/image8339.png"/><Relationship Id="rId217" Type="http://schemas.openxmlformats.org/officeDocument/2006/relationships/image" Target="../media/image8367.png"/><Relationship Id="rId399" Type="http://schemas.openxmlformats.org/officeDocument/2006/relationships/image" Target="../media/image8457.png"/><Relationship Id="rId259" Type="http://schemas.openxmlformats.org/officeDocument/2006/relationships/image" Target="../media/image8388.png"/><Relationship Id="rId424" Type="http://schemas.openxmlformats.org/officeDocument/2006/relationships/customXml" Target="../ink/ink8619.xml"/><Relationship Id="rId466" Type="http://schemas.openxmlformats.org/officeDocument/2006/relationships/customXml" Target="../ink/ink8640.xml"/><Relationship Id="rId23" Type="http://schemas.openxmlformats.org/officeDocument/2006/relationships/image" Target="../media/image8270.png"/><Relationship Id="rId119" Type="http://schemas.openxmlformats.org/officeDocument/2006/relationships/image" Target="../media/image8318.png"/><Relationship Id="rId270" Type="http://schemas.openxmlformats.org/officeDocument/2006/relationships/customXml" Target="../ink/ink8542.xml"/><Relationship Id="rId326" Type="http://schemas.openxmlformats.org/officeDocument/2006/relationships/customXml" Target="../ink/ink8570.xml"/><Relationship Id="rId65" Type="http://schemas.openxmlformats.org/officeDocument/2006/relationships/image" Target="../media/image8291.png"/><Relationship Id="rId130" Type="http://schemas.openxmlformats.org/officeDocument/2006/relationships/customXml" Target="../ink/ink8472.xml"/><Relationship Id="rId368" Type="http://schemas.openxmlformats.org/officeDocument/2006/relationships/customXml" Target="../ink/ink8591.xml"/><Relationship Id="rId172" Type="http://schemas.openxmlformats.org/officeDocument/2006/relationships/customXml" Target="../ink/ink8493.xml"/><Relationship Id="rId228" Type="http://schemas.openxmlformats.org/officeDocument/2006/relationships/customXml" Target="../ink/ink8521.xml"/><Relationship Id="rId435" Type="http://schemas.openxmlformats.org/officeDocument/2006/relationships/image" Target="../media/image8475.png"/><Relationship Id="rId281" Type="http://schemas.openxmlformats.org/officeDocument/2006/relationships/image" Target="../media/image8399.png"/><Relationship Id="rId337" Type="http://schemas.openxmlformats.org/officeDocument/2006/relationships/image" Target="../media/image8427.png"/><Relationship Id="rId34" Type="http://schemas.openxmlformats.org/officeDocument/2006/relationships/customXml" Target="../ink/ink8424.xml"/><Relationship Id="rId76" Type="http://schemas.openxmlformats.org/officeDocument/2006/relationships/customXml" Target="../ink/ink8445.xml"/><Relationship Id="rId141" Type="http://schemas.openxmlformats.org/officeDocument/2006/relationships/image" Target="../media/image8329.png"/><Relationship Id="rId379" Type="http://schemas.openxmlformats.org/officeDocument/2006/relationships/image" Target="../media/image8447.png"/><Relationship Id="rId7" Type="http://schemas.openxmlformats.org/officeDocument/2006/relationships/image" Target="../media/image8262.png"/><Relationship Id="rId183" Type="http://schemas.openxmlformats.org/officeDocument/2006/relationships/image" Target="../media/image8350.png"/><Relationship Id="rId239" Type="http://schemas.openxmlformats.org/officeDocument/2006/relationships/image" Target="../media/image8378.png"/><Relationship Id="rId390" Type="http://schemas.openxmlformats.org/officeDocument/2006/relationships/customXml" Target="../ink/ink8602.xml"/><Relationship Id="rId404" Type="http://schemas.openxmlformats.org/officeDocument/2006/relationships/customXml" Target="../ink/ink8609.xml"/><Relationship Id="rId446" Type="http://schemas.openxmlformats.org/officeDocument/2006/relationships/customXml" Target="../ink/ink8630.xml"/><Relationship Id="rId250" Type="http://schemas.openxmlformats.org/officeDocument/2006/relationships/customXml" Target="../ink/ink8532.xml"/><Relationship Id="rId292" Type="http://schemas.openxmlformats.org/officeDocument/2006/relationships/customXml" Target="../ink/ink8553.xml"/><Relationship Id="rId306" Type="http://schemas.openxmlformats.org/officeDocument/2006/relationships/customXml" Target="../ink/ink8560.xml"/><Relationship Id="rId45" Type="http://schemas.openxmlformats.org/officeDocument/2006/relationships/image" Target="../media/image8281.png"/><Relationship Id="rId87" Type="http://schemas.openxmlformats.org/officeDocument/2006/relationships/image" Target="../media/image8302.png"/><Relationship Id="rId110" Type="http://schemas.openxmlformats.org/officeDocument/2006/relationships/customXml" Target="../ink/ink8462.xml"/><Relationship Id="rId348" Type="http://schemas.openxmlformats.org/officeDocument/2006/relationships/customXml" Target="../ink/ink8581.xml"/><Relationship Id="rId152" Type="http://schemas.openxmlformats.org/officeDocument/2006/relationships/customXml" Target="../ink/ink8483.xml"/><Relationship Id="rId194" Type="http://schemas.openxmlformats.org/officeDocument/2006/relationships/customXml" Target="../ink/ink8504.xml"/><Relationship Id="rId208" Type="http://schemas.openxmlformats.org/officeDocument/2006/relationships/customXml" Target="../ink/ink8511.xml"/><Relationship Id="rId415" Type="http://schemas.openxmlformats.org/officeDocument/2006/relationships/image" Target="../media/image8465.png"/><Relationship Id="rId457" Type="http://schemas.openxmlformats.org/officeDocument/2006/relationships/image" Target="../media/image8486.png"/><Relationship Id="rId261" Type="http://schemas.openxmlformats.org/officeDocument/2006/relationships/image" Target="../media/image8389.png"/><Relationship Id="rId14" Type="http://schemas.openxmlformats.org/officeDocument/2006/relationships/customXml" Target="../ink/ink8414.xml"/><Relationship Id="rId56" Type="http://schemas.openxmlformats.org/officeDocument/2006/relationships/customXml" Target="../ink/ink8435.xml"/><Relationship Id="rId317" Type="http://schemas.openxmlformats.org/officeDocument/2006/relationships/image" Target="../media/image8417.png"/><Relationship Id="rId359" Type="http://schemas.openxmlformats.org/officeDocument/2006/relationships/image" Target="../media/image8438.png"/><Relationship Id="rId98" Type="http://schemas.openxmlformats.org/officeDocument/2006/relationships/customXml" Target="../ink/ink8456.xml"/><Relationship Id="rId121" Type="http://schemas.openxmlformats.org/officeDocument/2006/relationships/image" Target="../media/image8319.png"/><Relationship Id="rId163" Type="http://schemas.openxmlformats.org/officeDocument/2006/relationships/image" Target="../media/image8340.png"/><Relationship Id="rId219" Type="http://schemas.openxmlformats.org/officeDocument/2006/relationships/image" Target="../media/image8368.png"/><Relationship Id="rId370" Type="http://schemas.openxmlformats.org/officeDocument/2006/relationships/customXml" Target="../ink/ink8592.xml"/><Relationship Id="rId426" Type="http://schemas.openxmlformats.org/officeDocument/2006/relationships/customXml" Target="../ink/ink8620.xml"/><Relationship Id="rId230" Type="http://schemas.openxmlformats.org/officeDocument/2006/relationships/customXml" Target="../ink/ink8522.xml"/><Relationship Id="rId468" Type="http://schemas.openxmlformats.org/officeDocument/2006/relationships/customXml" Target="../ink/ink8641.xml"/><Relationship Id="rId25" Type="http://schemas.openxmlformats.org/officeDocument/2006/relationships/image" Target="../media/image8271.png"/><Relationship Id="rId67" Type="http://schemas.openxmlformats.org/officeDocument/2006/relationships/image" Target="../media/image8292.png"/><Relationship Id="rId272" Type="http://schemas.openxmlformats.org/officeDocument/2006/relationships/customXml" Target="../ink/ink8543.xml"/><Relationship Id="rId328" Type="http://schemas.openxmlformats.org/officeDocument/2006/relationships/customXml" Target="../ink/ink8571.xml"/><Relationship Id="rId132" Type="http://schemas.openxmlformats.org/officeDocument/2006/relationships/customXml" Target="../ink/ink8473.xml"/><Relationship Id="rId174" Type="http://schemas.openxmlformats.org/officeDocument/2006/relationships/customXml" Target="../ink/ink8494.xml"/><Relationship Id="rId381" Type="http://schemas.openxmlformats.org/officeDocument/2006/relationships/image" Target="../media/image8448.png"/><Relationship Id="rId241" Type="http://schemas.openxmlformats.org/officeDocument/2006/relationships/image" Target="../media/image8379.png"/><Relationship Id="rId437" Type="http://schemas.openxmlformats.org/officeDocument/2006/relationships/image" Target="../media/image8476.png"/><Relationship Id="rId36" Type="http://schemas.openxmlformats.org/officeDocument/2006/relationships/customXml" Target="../ink/ink8425.xml"/><Relationship Id="rId283" Type="http://schemas.openxmlformats.org/officeDocument/2006/relationships/image" Target="../media/image8400.png"/><Relationship Id="rId339" Type="http://schemas.openxmlformats.org/officeDocument/2006/relationships/image" Target="../media/image8428.png"/><Relationship Id="rId78" Type="http://schemas.openxmlformats.org/officeDocument/2006/relationships/customXml" Target="../ink/ink8446.xml"/><Relationship Id="rId101" Type="http://schemas.openxmlformats.org/officeDocument/2006/relationships/image" Target="../media/image8309.png"/><Relationship Id="rId143" Type="http://schemas.openxmlformats.org/officeDocument/2006/relationships/image" Target="../media/image8330.png"/><Relationship Id="rId185" Type="http://schemas.openxmlformats.org/officeDocument/2006/relationships/image" Target="../media/image8351.png"/><Relationship Id="rId350" Type="http://schemas.openxmlformats.org/officeDocument/2006/relationships/customXml" Target="../ink/ink8582.xml"/><Relationship Id="rId406" Type="http://schemas.openxmlformats.org/officeDocument/2006/relationships/customXml" Target="../ink/ink8610.xml"/><Relationship Id="rId9" Type="http://schemas.openxmlformats.org/officeDocument/2006/relationships/image" Target="../media/image8263.png"/><Relationship Id="rId210" Type="http://schemas.openxmlformats.org/officeDocument/2006/relationships/customXml" Target="../ink/ink8512.xml"/><Relationship Id="rId392" Type="http://schemas.openxmlformats.org/officeDocument/2006/relationships/customXml" Target="../ink/ink8603.xml"/><Relationship Id="rId448" Type="http://schemas.openxmlformats.org/officeDocument/2006/relationships/customXml" Target="../ink/ink8631.xml"/><Relationship Id="rId252" Type="http://schemas.openxmlformats.org/officeDocument/2006/relationships/customXml" Target="../ink/ink8533.xml"/><Relationship Id="rId294" Type="http://schemas.openxmlformats.org/officeDocument/2006/relationships/customXml" Target="../ink/ink8554.xml"/><Relationship Id="rId308" Type="http://schemas.openxmlformats.org/officeDocument/2006/relationships/customXml" Target="../ink/ink8561.xml"/><Relationship Id="rId47" Type="http://schemas.openxmlformats.org/officeDocument/2006/relationships/image" Target="../media/image8282.png"/><Relationship Id="rId89" Type="http://schemas.openxmlformats.org/officeDocument/2006/relationships/image" Target="../media/image8303.png"/><Relationship Id="rId112" Type="http://schemas.openxmlformats.org/officeDocument/2006/relationships/customXml" Target="../ink/ink8463.xml"/><Relationship Id="rId154" Type="http://schemas.openxmlformats.org/officeDocument/2006/relationships/customXml" Target="../ink/ink8484.xml"/><Relationship Id="rId361" Type="http://schemas.openxmlformats.org/officeDocument/2006/relationships/image" Target="../media/image8439.png"/><Relationship Id="rId196" Type="http://schemas.openxmlformats.org/officeDocument/2006/relationships/customXml" Target="../ink/ink8505.xml"/><Relationship Id="rId417" Type="http://schemas.openxmlformats.org/officeDocument/2006/relationships/image" Target="../media/image8466.png"/><Relationship Id="rId459" Type="http://schemas.openxmlformats.org/officeDocument/2006/relationships/image" Target="../media/image8487.png"/><Relationship Id="rId16" Type="http://schemas.openxmlformats.org/officeDocument/2006/relationships/customXml" Target="../ink/ink8415.xml"/><Relationship Id="rId221" Type="http://schemas.openxmlformats.org/officeDocument/2006/relationships/image" Target="../media/image8369.png"/><Relationship Id="rId263" Type="http://schemas.openxmlformats.org/officeDocument/2006/relationships/image" Target="../media/image8390.png"/><Relationship Id="rId319" Type="http://schemas.openxmlformats.org/officeDocument/2006/relationships/image" Target="../media/image8418.png"/><Relationship Id="rId470" Type="http://schemas.openxmlformats.org/officeDocument/2006/relationships/customXml" Target="../ink/ink8642.xml"/><Relationship Id="rId58" Type="http://schemas.openxmlformats.org/officeDocument/2006/relationships/customXml" Target="../ink/ink8436.xml"/><Relationship Id="rId123" Type="http://schemas.openxmlformats.org/officeDocument/2006/relationships/image" Target="../media/image8320.png"/><Relationship Id="rId330" Type="http://schemas.openxmlformats.org/officeDocument/2006/relationships/customXml" Target="../ink/ink8572.xml"/><Relationship Id="rId165" Type="http://schemas.openxmlformats.org/officeDocument/2006/relationships/image" Target="../media/image8341.png"/><Relationship Id="rId372" Type="http://schemas.openxmlformats.org/officeDocument/2006/relationships/customXml" Target="../ink/ink8593.xml"/><Relationship Id="rId428" Type="http://schemas.openxmlformats.org/officeDocument/2006/relationships/customXml" Target="../ink/ink8621.xml"/><Relationship Id="rId232" Type="http://schemas.openxmlformats.org/officeDocument/2006/relationships/customXml" Target="../ink/ink8523.xml"/><Relationship Id="rId274" Type="http://schemas.openxmlformats.org/officeDocument/2006/relationships/customXml" Target="../ink/ink8544.xml"/><Relationship Id="rId27" Type="http://schemas.openxmlformats.org/officeDocument/2006/relationships/image" Target="../media/image8272.png"/><Relationship Id="rId69" Type="http://schemas.openxmlformats.org/officeDocument/2006/relationships/image" Target="../media/image8293.png"/><Relationship Id="rId134" Type="http://schemas.openxmlformats.org/officeDocument/2006/relationships/customXml" Target="../ink/ink8474.xml"/><Relationship Id="rId80" Type="http://schemas.openxmlformats.org/officeDocument/2006/relationships/customXml" Target="../ink/ink8447.xml"/><Relationship Id="rId176" Type="http://schemas.openxmlformats.org/officeDocument/2006/relationships/customXml" Target="../ink/ink8495.xml"/><Relationship Id="rId341" Type="http://schemas.openxmlformats.org/officeDocument/2006/relationships/image" Target="../media/image8429.png"/><Relationship Id="rId383" Type="http://schemas.openxmlformats.org/officeDocument/2006/relationships/image" Target="../media/image8449.png"/><Relationship Id="rId439" Type="http://schemas.openxmlformats.org/officeDocument/2006/relationships/image" Target="../media/image8477.png"/><Relationship Id="rId201" Type="http://schemas.openxmlformats.org/officeDocument/2006/relationships/image" Target="../media/image8359.png"/><Relationship Id="rId243" Type="http://schemas.openxmlformats.org/officeDocument/2006/relationships/image" Target="../media/image8380.png"/><Relationship Id="rId285" Type="http://schemas.openxmlformats.org/officeDocument/2006/relationships/image" Target="../media/image8401.png"/><Relationship Id="rId450" Type="http://schemas.openxmlformats.org/officeDocument/2006/relationships/customXml" Target="../ink/ink8632.xml"/><Relationship Id="rId38" Type="http://schemas.openxmlformats.org/officeDocument/2006/relationships/customXml" Target="../ink/ink8426.xml"/><Relationship Id="rId103" Type="http://schemas.openxmlformats.org/officeDocument/2006/relationships/image" Target="../media/image8310.png"/><Relationship Id="rId310" Type="http://schemas.openxmlformats.org/officeDocument/2006/relationships/customXml" Target="../ink/ink8562.xml"/><Relationship Id="rId91" Type="http://schemas.openxmlformats.org/officeDocument/2006/relationships/image" Target="../media/image8304.png"/><Relationship Id="rId145" Type="http://schemas.openxmlformats.org/officeDocument/2006/relationships/image" Target="../media/image8331.png"/><Relationship Id="rId187" Type="http://schemas.openxmlformats.org/officeDocument/2006/relationships/image" Target="../media/image8352.png"/><Relationship Id="rId352" Type="http://schemas.openxmlformats.org/officeDocument/2006/relationships/customXml" Target="../ink/ink8583.xml"/><Relationship Id="rId394" Type="http://schemas.openxmlformats.org/officeDocument/2006/relationships/customXml" Target="../ink/ink8604.xml"/><Relationship Id="rId408" Type="http://schemas.openxmlformats.org/officeDocument/2006/relationships/customXml" Target="../ink/ink8611.xml"/><Relationship Id="rId212" Type="http://schemas.openxmlformats.org/officeDocument/2006/relationships/customXml" Target="../ink/ink8513.xml"/><Relationship Id="rId254" Type="http://schemas.openxmlformats.org/officeDocument/2006/relationships/customXml" Target="../ink/ink8534.xml"/><Relationship Id="rId49" Type="http://schemas.openxmlformats.org/officeDocument/2006/relationships/image" Target="../media/image8283.png"/><Relationship Id="rId114" Type="http://schemas.openxmlformats.org/officeDocument/2006/relationships/customXml" Target="../ink/ink8464.xml"/><Relationship Id="rId296" Type="http://schemas.openxmlformats.org/officeDocument/2006/relationships/customXml" Target="../ink/ink8555.xml"/><Relationship Id="rId461" Type="http://schemas.openxmlformats.org/officeDocument/2006/relationships/image" Target="../media/image8488.png"/><Relationship Id="rId60" Type="http://schemas.openxmlformats.org/officeDocument/2006/relationships/customXml" Target="../ink/ink8437.xml"/><Relationship Id="rId156" Type="http://schemas.openxmlformats.org/officeDocument/2006/relationships/customXml" Target="../ink/ink8485.xml"/><Relationship Id="rId198" Type="http://schemas.openxmlformats.org/officeDocument/2006/relationships/customXml" Target="../ink/ink8506.xml"/><Relationship Id="rId321" Type="http://schemas.openxmlformats.org/officeDocument/2006/relationships/image" Target="../media/image8419.png"/><Relationship Id="rId363" Type="http://schemas.openxmlformats.org/officeDocument/2006/relationships/image" Target="../media/image8440.png"/><Relationship Id="rId419" Type="http://schemas.openxmlformats.org/officeDocument/2006/relationships/image" Target="../media/image8467.png"/><Relationship Id="rId223" Type="http://schemas.openxmlformats.org/officeDocument/2006/relationships/image" Target="../media/image8370.png"/><Relationship Id="rId430" Type="http://schemas.openxmlformats.org/officeDocument/2006/relationships/customXml" Target="../ink/ink8622.xml"/><Relationship Id="rId18" Type="http://schemas.openxmlformats.org/officeDocument/2006/relationships/customXml" Target="../ink/ink8416.xml"/><Relationship Id="rId265" Type="http://schemas.openxmlformats.org/officeDocument/2006/relationships/image" Target="../media/image8391.png"/><Relationship Id="rId472" Type="http://schemas.openxmlformats.org/officeDocument/2006/relationships/customXml" Target="../ink/ink8643.xml"/><Relationship Id="rId125" Type="http://schemas.openxmlformats.org/officeDocument/2006/relationships/image" Target="../media/image8321.png"/><Relationship Id="rId167" Type="http://schemas.openxmlformats.org/officeDocument/2006/relationships/image" Target="../media/image8342.png"/><Relationship Id="rId332" Type="http://schemas.openxmlformats.org/officeDocument/2006/relationships/customXml" Target="../ink/ink8573.xml"/><Relationship Id="rId374" Type="http://schemas.openxmlformats.org/officeDocument/2006/relationships/customXml" Target="../ink/ink8594.xml"/><Relationship Id="rId71" Type="http://schemas.openxmlformats.org/officeDocument/2006/relationships/image" Target="../media/image8294.png"/><Relationship Id="rId234" Type="http://schemas.openxmlformats.org/officeDocument/2006/relationships/customXml" Target="../ink/ink8524.xml"/><Relationship Id="rId2" Type="http://schemas.openxmlformats.org/officeDocument/2006/relationships/customXml" Target="../ink/ink8408.xml"/><Relationship Id="rId29" Type="http://schemas.openxmlformats.org/officeDocument/2006/relationships/image" Target="../media/image8273.png"/><Relationship Id="rId276" Type="http://schemas.openxmlformats.org/officeDocument/2006/relationships/customXml" Target="../ink/ink8545.xml"/><Relationship Id="rId441" Type="http://schemas.openxmlformats.org/officeDocument/2006/relationships/image" Target="../media/image8478.png"/><Relationship Id="rId40" Type="http://schemas.openxmlformats.org/officeDocument/2006/relationships/customXml" Target="../ink/ink8427.xml"/><Relationship Id="rId136" Type="http://schemas.openxmlformats.org/officeDocument/2006/relationships/customXml" Target="../ink/ink8475.xml"/><Relationship Id="rId178" Type="http://schemas.openxmlformats.org/officeDocument/2006/relationships/customXml" Target="../ink/ink8496.xml"/><Relationship Id="rId301" Type="http://schemas.openxmlformats.org/officeDocument/2006/relationships/image" Target="../media/image8409.png"/><Relationship Id="rId343" Type="http://schemas.openxmlformats.org/officeDocument/2006/relationships/image" Target="../media/image8430.png"/><Relationship Id="rId82" Type="http://schemas.openxmlformats.org/officeDocument/2006/relationships/customXml" Target="../ink/ink8448.xml"/><Relationship Id="rId203" Type="http://schemas.openxmlformats.org/officeDocument/2006/relationships/image" Target="../media/image8360.png"/><Relationship Id="rId385" Type="http://schemas.openxmlformats.org/officeDocument/2006/relationships/image" Target="../media/image8450.png"/><Relationship Id="rId245" Type="http://schemas.openxmlformats.org/officeDocument/2006/relationships/image" Target="../media/image8381.png"/><Relationship Id="rId287" Type="http://schemas.openxmlformats.org/officeDocument/2006/relationships/image" Target="../media/image8402.png"/><Relationship Id="rId410" Type="http://schemas.openxmlformats.org/officeDocument/2006/relationships/customXml" Target="../ink/ink8612.xml"/><Relationship Id="rId452" Type="http://schemas.openxmlformats.org/officeDocument/2006/relationships/customXml" Target="../ink/ink8633.xml"/><Relationship Id="rId30" Type="http://schemas.openxmlformats.org/officeDocument/2006/relationships/customXml" Target="../ink/ink8422.xml"/><Relationship Id="rId105" Type="http://schemas.openxmlformats.org/officeDocument/2006/relationships/image" Target="../media/image8311.png"/><Relationship Id="rId126" Type="http://schemas.openxmlformats.org/officeDocument/2006/relationships/customXml" Target="../ink/ink8470.xml"/><Relationship Id="rId147" Type="http://schemas.openxmlformats.org/officeDocument/2006/relationships/image" Target="../media/image8332.png"/><Relationship Id="rId168" Type="http://schemas.openxmlformats.org/officeDocument/2006/relationships/customXml" Target="../ink/ink8491.xml"/><Relationship Id="rId312" Type="http://schemas.openxmlformats.org/officeDocument/2006/relationships/customXml" Target="../ink/ink8563.xml"/><Relationship Id="rId333" Type="http://schemas.openxmlformats.org/officeDocument/2006/relationships/image" Target="../media/image8425.png"/><Relationship Id="rId354" Type="http://schemas.openxmlformats.org/officeDocument/2006/relationships/customXml" Target="../ink/ink8584.xml"/><Relationship Id="rId51" Type="http://schemas.openxmlformats.org/officeDocument/2006/relationships/image" Target="../media/image8284.png"/><Relationship Id="rId72" Type="http://schemas.openxmlformats.org/officeDocument/2006/relationships/customXml" Target="../ink/ink8443.xml"/><Relationship Id="rId93" Type="http://schemas.openxmlformats.org/officeDocument/2006/relationships/image" Target="../media/image8305.png"/><Relationship Id="rId189" Type="http://schemas.openxmlformats.org/officeDocument/2006/relationships/image" Target="../media/image8353.png"/><Relationship Id="rId375" Type="http://schemas.openxmlformats.org/officeDocument/2006/relationships/image" Target="../media/image5848.png"/><Relationship Id="rId396" Type="http://schemas.openxmlformats.org/officeDocument/2006/relationships/customXml" Target="../ink/ink8605.xml"/><Relationship Id="rId3" Type="http://schemas.openxmlformats.org/officeDocument/2006/relationships/image" Target="../media/image8260.png"/><Relationship Id="rId214" Type="http://schemas.openxmlformats.org/officeDocument/2006/relationships/customXml" Target="../ink/ink8514.xml"/><Relationship Id="rId235" Type="http://schemas.openxmlformats.org/officeDocument/2006/relationships/image" Target="../media/image8376.png"/><Relationship Id="rId256" Type="http://schemas.openxmlformats.org/officeDocument/2006/relationships/customXml" Target="../ink/ink8535.xml"/><Relationship Id="rId277" Type="http://schemas.openxmlformats.org/officeDocument/2006/relationships/image" Target="../media/image8397.png"/><Relationship Id="rId298" Type="http://schemas.openxmlformats.org/officeDocument/2006/relationships/customXml" Target="../ink/ink8556.xml"/><Relationship Id="rId400" Type="http://schemas.openxmlformats.org/officeDocument/2006/relationships/customXml" Target="../ink/ink8607.xml"/><Relationship Id="rId421" Type="http://schemas.openxmlformats.org/officeDocument/2006/relationships/image" Target="../media/image8468.png"/><Relationship Id="rId442" Type="http://schemas.openxmlformats.org/officeDocument/2006/relationships/customXml" Target="../ink/ink8628.xml"/><Relationship Id="rId463" Type="http://schemas.openxmlformats.org/officeDocument/2006/relationships/image" Target="../media/image8489.png"/><Relationship Id="rId116" Type="http://schemas.openxmlformats.org/officeDocument/2006/relationships/customXml" Target="../ink/ink8465.xml"/><Relationship Id="rId137" Type="http://schemas.openxmlformats.org/officeDocument/2006/relationships/image" Target="../media/image8327.png"/><Relationship Id="rId158" Type="http://schemas.openxmlformats.org/officeDocument/2006/relationships/customXml" Target="../ink/ink8486.xml"/><Relationship Id="rId302" Type="http://schemas.openxmlformats.org/officeDocument/2006/relationships/customXml" Target="../ink/ink8558.xml"/><Relationship Id="rId323" Type="http://schemas.openxmlformats.org/officeDocument/2006/relationships/image" Target="../media/image8420.png"/><Relationship Id="rId344" Type="http://schemas.openxmlformats.org/officeDocument/2006/relationships/customXml" Target="../ink/ink8579.xml"/><Relationship Id="rId20" Type="http://schemas.openxmlformats.org/officeDocument/2006/relationships/customXml" Target="../ink/ink8417.xml"/><Relationship Id="rId41" Type="http://schemas.openxmlformats.org/officeDocument/2006/relationships/image" Target="../media/image8279.png"/><Relationship Id="rId62" Type="http://schemas.openxmlformats.org/officeDocument/2006/relationships/customXml" Target="../ink/ink8438.xml"/><Relationship Id="rId83" Type="http://schemas.openxmlformats.org/officeDocument/2006/relationships/image" Target="../media/image8300.png"/><Relationship Id="rId179" Type="http://schemas.openxmlformats.org/officeDocument/2006/relationships/image" Target="../media/image8348.png"/><Relationship Id="rId365" Type="http://schemas.openxmlformats.org/officeDocument/2006/relationships/image" Target="../media/image8441.png"/><Relationship Id="rId386" Type="http://schemas.openxmlformats.org/officeDocument/2006/relationships/customXml" Target="../ink/ink8600.xml"/><Relationship Id="rId190" Type="http://schemas.openxmlformats.org/officeDocument/2006/relationships/customXml" Target="../ink/ink8502.xml"/><Relationship Id="rId204" Type="http://schemas.openxmlformats.org/officeDocument/2006/relationships/customXml" Target="../ink/ink8509.xml"/><Relationship Id="rId225" Type="http://schemas.openxmlformats.org/officeDocument/2006/relationships/image" Target="../media/image8371.png"/><Relationship Id="rId246" Type="http://schemas.openxmlformats.org/officeDocument/2006/relationships/customXml" Target="../ink/ink8530.xml"/><Relationship Id="rId267" Type="http://schemas.openxmlformats.org/officeDocument/2006/relationships/image" Target="../media/image8392.png"/><Relationship Id="rId288" Type="http://schemas.openxmlformats.org/officeDocument/2006/relationships/customXml" Target="../ink/ink8551.xml"/><Relationship Id="rId411" Type="http://schemas.openxmlformats.org/officeDocument/2006/relationships/image" Target="../media/image8463.png"/><Relationship Id="rId432" Type="http://schemas.openxmlformats.org/officeDocument/2006/relationships/customXml" Target="../ink/ink8623.xml"/><Relationship Id="rId453" Type="http://schemas.openxmlformats.org/officeDocument/2006/relationships/image" Target="../media/image8484.png"/><Relationship Id="rId474" Type="http://schemas.openxmlformats.org/officeDocument/2006/relationships/customXml" Target="../ink/ink8644.xml"/><Relationship Id="rId106" Type="http://schemas.openxmlformats.org/officeDocument/2006/relationships/customXml" Target="../ink/ink8460.xml"/><Relationship Id="rId127" Type="http://schemas.openxmlformats.org/officeDocument/2006/relationships/image" Target="../media/image8322.png"/><Relationship Id="rId313" Type="http://schemas.openxmlformats.org/officeDocument/2006/relationships/image" Target="../media/image8415.png"/><Relationship Id="rId10" Type="http://schemas.openxmlformats.org/officeDocument/2006/relationships/customXml" Target="../ink/ink8412.xml"/><Relationship Id="rId31" Type="http://schemas.openxmlformats.org/officeDocument/2006/relationships/image" Target="../media/image8274.png"/><Relationship Id="rId52" Type="http://schemas.openxmlformats.org/officeDocument/2006/relationships/customXml" Target="../ink/ink8433.xml"/><Relationship Id="rId73" Type="http://schemas.openxmlformats.org/officeDocument/2006/relationships/image" Target="../media/image8295.png"/><Relationship Id="rId94" Type="http://schemas.openxmlformats.org/officeDocument/2006/relationships/customXml" Target="../ink/ink8454.xml"/><Relationship Id="rId148" Type="http://schemas.openxmlformats.org/officeDocument/2006/relationships/customXml" Target="../ink/ink8481.xml"/><Relationship Id="rId169" Type="http://schemas.openxmlformats.org/officeDocument/2006/relationships/image" Target="../media/image8343.png"/><Relationship Id="rId334" Type="http://schemas.openxmlformats.org/officeDocument/2006/relationships/customXml" Target="../ink/ink8574.xml"/><Relationship Id="rId355" Type="http://schemas.openxmlformats.org/officeDocument/2006/relationships/image" Target="../media/image8436.png"/><Relationship Id="rId376" Type="http://schemas.openxmlformats.org/officeDocument/2006/relationships/customXml" Target="../ink/ink8595.xml"/><Relationship Id="rId397" Type="http://schemas.openxmlformats.org/officeDocument/2006/relationships/image" Target="../media/image8456.png"/><Relationship Id="rId4" Type="http://schemas.openxmlformats.org/officeDocument/2006/relationships/customXml" Target="../ink/ink8409.xml"/><Relationship Id="rId180" Type="http://schemas.openxmlformats.org/officeDocument/2006/relationships/customXml" Target="../ink/ink8497.xml"/><Relationship Id="rId215" Type="http://schemas.openxmlformats.org/officeDocument/2006/relationships/image" Target="../media/image8366.png"/><Relationship Id="rId236" Type="http://schemas.openxmlformats.org/officeDocument/2006/relationships/customXml" Target="../ink/ink8525.xml"/><Relationship Id="rId257" Type="http://schemas.openxmlformats.org/officeDocument/2006/relationships/image" Target="../media/image8387.png"/><Relationship Id="rId278" Type="http://schemas.openxmlformats.org/officeDocument/2006/relationships/customXml" Target="../ink/ink8546.xml"/><Relationship Id="rId401" Type="http://schemas.openxmlformats.org/officeDocument/2006/relationships/image" Target="../media/image8458.png"/><Relationship Id="rId422" Type="http://schemas.openxmlformats.org/officeDocument/2006/relationships/customXml" Target="../ink/ink8618.xml"/><Relationship Id="rId443" Type="http://schemas.openxmlformats.org/officeDocument/2006/relationships/image" Target="../media/image8479.png"/><Relationship Id="rId464" Type="http://schemas.openxmlformats.org/officeDocument/2006/relationships/customXml" Target="../ink/ink8639.xml"/><Relationship Id="rId303" Type="http://schemas.openxmlformats.org/officeDocument/2006/relationships/image" Target="../media/image8410.png"/><Relationship Id="rId42" Type="http://schemas.openxmlformats.org/officeDocument/2006/relationships/customXml" Target="../ink/ink8428.xml"/><Relationship Id="rId84" Type="http://schemas.openxmlformats.org/officeDocument/2006/relationships/customXml" Target="../ink/ink8449.xml"/><Relationship Id="rId138" Type="http://schemas.openxmlformats.org/officeDocument/2006/relationships/customXml" Target="../ink/ink8476.xml"/><Relationship Id="rId345" Type="http://schemas.openxmlformats.org/officeDocument/2006/relationships/image" Target="../media/image8431.png"/><Relationship Id="rId387" Type="http://schemas.openxmlformats.org/officeDocument/2006/relationships/image" Target="../media/image8451.png"/><Relationship Id="rId191" Type="http://schemas.openxmlformats.org/officeDocument/2006/relationships/image" Target="../media/image8354.png"/><Relationship Id="rId205" Type="http://schemas.openxmlformats.org/officeDocument/2006/relationships/image" Target="../media/image8361.png"/><Relationship Id="rId247" Type="http://schemas.openxmlformats.org/officeDocument/2006/relationships/image" Target="../media/image8382.png"/><Relationship Id="rId412" Type="http://schemas.openxmlformats.org/officeDocument/2006/relationships/customXml" Target="../ink/ink8613.xml"/><Relationship Id="rId107" Type="http://schemas.openxmlformats.org/officeDocument/2006/relationships/image" Target="../media/image8312.png"/><Relationship Id="rId289" Type="http://schemas.openxmlformats.org/officeDocument/2006/relationships/image" Target="../media/image8403.png"/><Relationship Id="rId454" Type="http://schemas.openxmlformats.org/officeDocument/2006/relationships/customXml" Target="../ink/ink8634.xml"/><Relationship Id="rId11" Type="http://schemas.openxmlformats.org/officeDocument/2006/relationships/image" Target="../media/image8264.png"/><Relationship Id="rId53" Type="http://schemas.openxmlformats.org/officeDocument/2006/relationships/image" Target="../media/image8285.png"/><Relationship Id="rId149" Type="http://schemas.openxmlformats.org/officeDocument/2006/relationships/image" Target="../media/image8333.png"/><Relationship Id="rId314" Type="http://schemas.openxmlformats.org/officeDocument/2006/relationships/customXml" Target="../ink/ink8564.xml"/><Relationship Id="rId356" Type="http://schemas.openxmlformats.org/officeDocument/2006/relationships/customXml" Target="../ink/ink8585.xml"/><Relationship Id="rId398" Type="http://schemas.openxmlformats.org/officeDocument/2006/relationships/customXml" Target="../ink/ink8606.xml"/><Relationship Id="rId95" Type="http://schemas.openxmlformats.org/officeDocument/2006/relationships/image" Target="../media/image8306.png"/><Relationship Id="rId160" Type="http://schemas.openxmlformats.org/officeDocument/2006/relationships/customXml" Target="../ink/ink8487.xml"/><Relationship Id="rId216" Type="http://schemas.openxmlformats.org/officeDocument/2006/relationships/customXml" Target="../ink/ink8515.xml"/><Relationship Id="rId423" Type="http://schemas.openxmlformats.org/officeDocument/2006/relationships/image" Target="../media/image8469.png"/><Relationship Id="rId258" Type="http://schemas.openxmlformats.org/officeDocument/2006/relationships/customXml" Target="../ink/ink8536.xml"/><Relationship Id="rId465" Type="http://schemas.openxmlformats.org/officeDocument/2006/relationships/image" Target="../media/image8490.png"/><Relationship Id="rId22" Type="http://schemas.openxmlformats.org/officeDocument/2006/relationships/customXml" Target="../ink/ink8418.xml"/><Relationship Id="rId64" Type="http://schemas.openxmlformats.org/officeDocument/2006/relationships/customXml" Target="../ink/ink8439.xml"/><Relationship Id="rId118" Type="http://schemas.openxmlformats.org/officeDocument/2006/relationships/customXml" Target="../ink/ink8466.xml"/><Relationship Id="rId325" Type="http://schemas.openxmlformats.org/officeDocument/2006/relationships/image" Target="../media/image8421.png"/><Relationship Id="rId367" Type="http://schemas.openxmlformats.org/officeDocument/2006/relationships/image" Target="../media/image8442.png"/><Relationship Id="rId171" Type="http://schemas.openxmlformats.org/officeDocument/2006/relationships/image" Target="../media/image8344.png"/><Relationship Id="rId227" Type="http://schemas.openxmlformats.org/officeDocument/2006/relationships/image" Target="../media/image8372.png"/><Relationship Id="rId269" Type="http://schemas.openxmlformats.org/officeDocument/2006/relationships/image" Target="../media/image8393.png"/><Relationship Id="rId434" Type="http://schemas.openxmlformats.org/officeDocument/2006/relationships/customXml" Target="../ink/ink8624.xml"/><Relationship Id="rId33" Type="http://schemas.openxmlformats.org/officeDocument/2006/relationships/image" Target="../media/image8275.png"/><Relationship Id="rId129" Type="http://schemas.openxmlformats.org/officeDocument/2006/relationships/image" Target="../media/image8323.png"/><Relationship Id="rId280" Type="http://schemas.openxmlformats.org/officeDocument/2006/relationships/customXml" Target="../ink/ink8547.xml"/><Relationship Id="rId336" Type="http://schemas.openxmlformats.org/officeDocument/2006/relationships/customXml" Target="../ink/ink8575.xml"/><Relationship Id="rId75" Type="http://schemas.openxmlformats.org/officeDocument/2006/relationships/image" Target="../media/image8296.png"/><Relationship Id="rId140" Type="http://schemas.openxmlformats.org/officeDocument/2006/relationships/customXml" Target="../ink/ink8477.xml"/><Relationship Id="rId182" Type="http://schemas.openxmlformats.org/officeDocument/2006/relationships/customXml" Target="../ink/ink8498.xml"/><Relationship Id="rId378" Type="http://schemas.openxmlformats.org/officeDocument/2006/relationships/customXml" Target="../ink/ink8596.xml"/><Relationship Id="rId403" Type="http://schemas.openxmlformats.org/officeDocument/2006/relationships/image" Target="../media/image8459.png"/><Relationship Id="rId6" Type="http://schemas.openxmlformats.org/officeDocument/2006/relationships/customXml" Target="../ink/ink8410.xml"/><Relationship Id="rId238" Type="http://schemas.openxmlformats.org/officeDocument/2006/relationships/customXml" Target="../ink/ink8526.xml"/><Relationship Id="rId445" Type="http://schemas.openxmlformats.org/officeDocument/2006/relationships/image" Target="../media/image8480.png"/><Relationship Id="rId291" Type="http://schemas.openxmlformats.org/officeDocument/2006/relationships/image" Target="../media/image8404.png"/><Relationship Id="rId305" Type="http://schemas.openxmlformats.org/officeDocument/2006/relationships/image" Target="../media/image8411.png"/><Relationship Id="rId347" Type="http://schemas.openxmlformats.org/officeDocument/2006/relationships/image" Target="../media/image8432.png"/><Relationship Id="rId44" Type="http://schemas.openxmlformats.org/officeDocument/2006/relationships/customXml" Target="../ink/ink8429.xml"/><Relationship Id="rId86" Type="http://schemas.openxmlformats.org/officeDocument/2006/relationships/customXml" Target="../ink/ink8450.xml"/><Relationship Id="rId151" Type="http://schemas.openxmlformats.org/officeDocument/2006/relationships/image" Target="../media/image8334.png"/><Relationship Id="rId389" Type="http://schemas.openxmlformats.org/officeDocument/2006/relationships/image" Target="../media/image8452.png"/><Relationship Id="rId193" Type="http://schemas.openxmlformats.org/officeDocument/2006/relationships/image" Target="../media/image8355.png"/><Relationship Id="rId207" Type="http://schemas.openxmlformats.org/officeDocument/2006/relationships/image" Target="../media/image8362.png"/><Relationship Id="rId249" Type="http://schemas.openxmlformats.org/officeDocument/2006/relationships/image" Target="../media/image8383.png"/><Relationship Id="rId414" Type="http://schemas.openxmlformats.org/officeDocument/2006/relationships/customXml" Target="../ink/ink8614.xml"/><Relationship Id="rId456" Type="http://schemas.openxmlformats.org/officeDocument/2006/relationships/customXml" Target="../ink/ink8635.xml"/><Relationship Id="rId13" Type="http://schemas.openxmlformats.org/officeDocument/2006/relationships/image" Target="../media/image8265.png"/><Relationship Id="rId109" Type="http://schemas.openxmlformats.org/officeDocument/2006/relationships/image" Target="../media/image8313.png"/><Relationship Id="rId260" Type="http://schemas.openxmlformats.org/officeDocument/2006/relationships/customXml" Target="../ink/ink8537.xml"/><Relationship Id="rId316" Type="http://schemas.openxmlformats.org/officeDocument/2006/relationships/customXml" Target="../ink/ink8565.xml"/><Relationship Id="rId55" Type="http://schemas.openxmlformats.org/officeDocument/2006/relationships/image" Target="../media/image8286.png"/><Relationship Id="rId97" Type="http://schemas.openxmlformats.org/officeDocument/2006/relationships/image" Target="../media/image8307.png"/><Relationship Id="rId120" Type="http://schemas.openxmlformats.org/officeDocument/2006/relationships/customXml" Target="../ink/ink8467.xml"/><Relationship Id="rId358" Type="http://schemas.openxmlformats.org/officeDocument/2006/relationships/customXml" Target="../ink/ink8586.xml"/><Relationship Id="rId162" Type="http://schemas.openxmlformats.org/officeDocument/2006/relationships/customXml" Target="../ink/ink8488.xml"/><Relationship Id="rId218" Type="http://schemas.openxmlformats.org/officeDocument/2006/relationships/customXml" Target="../ink/ink8516.xml"/><Relationship Id="rId425" Type="http://schemas.openxmlformats.org/officeDocument/2006/relationships/image" Target="../media/image8470.png"/><Relationship Id="rId467" Type="http://schemas.openxmlformats.org/officeDocument/2006/relationships/image" Target="../media/image8491.png"/><Relationship Id="rId271" Type="http://schemas.openxmlformats.org/officeDocument/2006/relationships/image" Target="../media/image8394.png"/><Relationship Id="rId24" Type="http://schemas.openxmlformats.org/officeDocument/2006/relationships/customXml" Target="../ink/ink8419.xml"/><Relationship Id="rId66" Type="http://schemas.openxmlformats.org/officeDocument/2006/relationships/customXml" Target="../ink/ink8440.xml"/><Relationship Id="rId131" Type="http://schemas.openxmlformats.org/officeDocument/2006/relationships/image" Target="../media/image8324.png"/><Relationship Id="rId327" Type="http://schemas.openxmlformats.org/officeDocument/2006/relationships/image" Target="../media/image8422.png"/><Relationship Id="rId369" Type="http://schemas.openxmlformats.org/officeDocument/2006/relationships/image" Target="../media/image8443.png"/><Relationship Id="rId173" Type="http://schemas.openxmlformats.org/officeDocument/2006/relationships/image" Target="../media/image8345.png"/><Relationship Id="rId229" Type="http://schemas.openxmlformats.org/officeDocument/2006/relationships/image" Target="../media/image8373.png"/><Relationship Id="rId380" Type="http://schemas.openxmlformats.org/officeDocument/2006/relationships/customXml" Target="../ink/ink8597.xml"/><Relationship Id="rId436" Type="http://schemas.openxmlformats.org/officeDocument/2006/relationships/customXml" Target="../ink/ink8625.xml"/><Relationship Id="rId240" Type="http://schemas.openxmlformats.org/officeDocument/2006/relationships/customXml" Target="../ink/ink8527.xml"/><Relationship Id="rId35" Type="http://schemas.openxmlformats.org/officeDocument/2006/relationships/image" Target="../media/image8276.png"/><Relationship Id="rId77" Type="http://schemas.openxmlformats.org/officeDocument/2006/relationships/image" Target="../media/image8297.png"/><Relationship Id="rId100" Type="http://schemas.openxmlformats.org/officeDocument/2006/relationships/customXml" Target="../ink/ink8457.xml"/><Relationship Id="rId282" Type="http://schemas.openxmlformats.org/officeDocument/2006/relationships/customXml" Target="../ink/ink8548.xml"/><Relationship Id="rId338" Type="http://schemas.openxmlformats.org/officeDocument/2006/relationships/customXml" Target="../ink/ink8576.xml"/><Relationship Id="rId8" Type="http://schemas.openxmlformats.org/officeDocument/2006/relationships/customXml" Target="../ink/ink8411.xml"/><Relationship Id="rId142" Type="http://schemas.openxmlformats.org/officeDocument/2006/relationships/customXml" Target="../ink/ink8478.xml"/><Relationship Id="rId184" Type="http://schemas.openxmlformats.org/officeDocument/2006/relationships/customXml" Target="../ink/ink8499.xml"/><Relationship Id="rId391" Type="http://schemas.openxmlformats.org/officeDocument/2006/relationships/image" Target="../media/image8453.png"/><Relationship Id="rId405" Type="http://schemas.openxmlformats.org/officeDocument/2006/relationships/image" Target="../media/image8460.png"/><Relationship Id="rId447" Type="http://schemas.openxmlformats.org/officeDocument/2006/relationships/image" Target="../media/image8481.png"/><Relationship Id="rId251" Type="http://schemas.openxmlformats.org/officeDocument/2006/relationships/image" Target="../media/image8384.png"/><Relationship Id="rId46" Type="http://schemas.openxmlformats.org/officeDocument/2006/relationships/customXml" Target="../ink/ink8430.xml"/><Relationship Id="rId293" Type="http://schemas.openxmlformats.org/officeDocument/2006/relationships/image" Target="../media/image8405.png"/><Relationship Id="rId307" Type="http://schemas.openxmlformats.org/officeDocument/2006/relationships/image" Target="../media/image8412.png"/><Relationship Id="rId349" Type="http://schemas.openxmlformats.org/officeDocument/2006/relationships/image" Target="../media/image8433.png"/><Relationship Id="rId88" Type="http://schemas.openxmlformats.org/officeDocument/2006/relationships/customXml" Target="../ink/ink8451.xml"/><Relationship Id="rId111" Type="http://schemas.openxmlformats.org/officeDocument/2006/relationships/image" Target="../media/image8314.png"/><Relationship Id="rId153" Type="http://schemas.openxmlformats.org/officeDocument/2006/relationships/image" Target="../media/image8335.png"/><Relationship Id="rId195" Type="http://schemas.openxmlformats.org/officeDocument/2006/relationships/image" Target="../media/image8356.png"/><Relationship Id="rId209" Type="http://schemas.openxmlformats.org/officeDocument/2006/relationships/image" Target="../media/image8363.png"/><Relationship Id="rId360" Type="http://schemas.openxmlformats.org/officeDocument/2006/relationships/customXml" Target="../ink/ink8587.xml"/><Relationship Id="rId416" Type="http://schemas.openxmlformats.org/officeDocument/2006/relationships/customXml" Target="../ink/ink8615.xml"/><Relationship Id="rId220" Type="http://schemas.openxmlformats.org/officeDocument/2006/relationships/customXml" Target="../ink/ink8517.xml"/><Relationship Id="rId458" Type="http://schemas.openxmlformats.org/officeDocument/2006/relationships/customXml" Target="../ink/ink8636.xml"/><Relationship Id="rId15" Type="http://schemas.openxmlformats.org/officeDocument/2006/relationships/image" Target="../media/image8266.png"/><Relationship Id="rId57" Type="http://schemas.openxmlformats.org/officeDocument/2006/relationships/image" Target="../media/image8287.png"/><Relationship Id="rId262" Type="http://schemas.openxmlformats.org/officeDocument/2006/relationships/customXml" Target="../ink/ink8538.xml"/><Relationship Id="rId318" Type="http://schemas.openxmlformats.org/officeDocument/2006/relationships/customXml" Target="../ink/ink8566.xml"/><Relationship Id="rId99" Type="http://schemas.openxmlformats.org/officeDocument/2006/relationships/image" Target="../media/image8308.png"/><Relationship Id="rId122" Type="http://schemas.openxmlformats.org/officeDocument/2006/relationships/customXml" Target="../ink/ink8468.xml"/><Relationship Id="rId164" Type="http://schemas.openxmlformats.org/officeDocument/2006/relationships/customXml" Target="../ink/ink8489.xml"/><Relationship Id="rId371" Type="http://schemas.openxmlformats.org/officeDocument/2006/relationships/image" Target="../media/image8444.png"/><Relationship Id="rId427" Type="http://schemas.openxmlformats.org/officeDocument/2006/relationships/image" Target="../media/image8471.png"/><Relationship Id="rId469" Type="http://schemas.openxmlformats.org/officeDocument/2006/relationships/image" Target="../media/image8492.png"/><Relationship Id="rId26" Type="http://schemas.openxmlformats.org/officeDocument/2006/relationships/customXml" Target="../ink/ink8420.xml"/><Relationship Id="rId231" Type="http://schemas.openxmlformats.org/officeDocument/2006/relationships/image" Target="../media/image8374.png"/><Relationship Id="rId273" Type="http://schemas.openxmlformats.org/officeDocument/2006/relationships/image" Target="../media/image8395.png"/><Relationship Id="rId329" Type="http://schemas.openxmlformats.org/officeDocument/2006/relationships/image" Target="../media/image8423.png"/><Relationship Id="rId68" Type="http://schemas.openxmlformats.org/officeDocument/2006/relationships/customXml" Target="../ink/ink8441.xml"/><Relationship Id="rId133" Type="http://schemas.openxmlformats.org/officeDocument/2006/relationships/image" Target="../media/image8325.png"/><Relationship Id="rId175" Type="http://schemas.openxmlformats.org/officeDocument/2006/relationships/image" Target="../media/image8346.png"/><Relationship Id="rId340" Type="http://schemas.openxmlformats.org/officeDocument/2006/relationships/customXml" Target="../ink/ink8577.xml"/><Relationship Id="rId200" Type="http://schemas.openxmlformats.org/officeDocument/2006/relationships/customXml" Target="../ink/ink8507.xml"/><Relationship Id="rId382" Type="http://schemas.openxmlformats.org/officeDocument/2006/relationships/customXml" Target="../ink/ink8598.xml"/><Relationship Id="rId438" Type="http://schemas.openxmlformats.org/officeDocument/2006/relationships/customXml" Target="../ink/ink8626.xml"/><Relationship Id="rId242" Type="http://schemas.openxmlformats.org/officeDocument/2006/relationships/customXml" Target="../ink/ink8528.xml"/><Relationship Id="rId284" Type="http://schemas.openxmlformats.org/officeDocument/2006/relationships/customXml" Target="../ink/ink8549.xml"/><Relationship Id="rId37" Type="http://schemas.openxmlformats.org/officeDocument/2006/relationships/image" Target="../media/image8277.png"/><Relationship Id="rId79" Type="http://schemas.openxmlformats.org/officeDocument/2006/relationships/image" Target="../media/image8298.png"/><Relationship Id="rId102" Type="http://schemas.openxmlformats.org/officeDocument/2006/relationships/customXml" Target="../ink/ink8458.xml"/><Relationship Id="rId144" Type="http://schemas.openxmlformats.org/officeDocument/2006/relationships/customXml" Target="../ink/ink8479.xml"/><Relationship Id="rId90" Type="http://schemas.openxmlformats.org/officeDocument/2006/relationships/customXml" Target="../ink/ink8452.xml"/><Relationship Id="rId186" Type="http://schemas.openxmlformats.org/officeDocument/2006/relationships/customXml" Target="../ink/ink8500.xml"/><Relationship Id="rId351" Type="http://schemas.openxmlformats.org/officeDocument/2006/relationships/image" Target="../media/image8434.png"/><Relationship Id="rId393" Type="http://schemas.openxmlformats.org/officeDocument/2006/relationships/image" Target="../media/image8454.png"/><Relationship Id="rId407" Type="http://schemas.openxmlformats.org/officeDocument/2006/relationships/image" Target="../media/image8461.png"/><Relationship Id="rId449" Type="http://schemas.openxmlformats.org/officeDocument/2006/relationships/image" Target="../media/image8482.png"/><Relationship Id="rId211" Type="http://schemas.openxmlformats.org/officeDocument/2006/relationships/image" Target="../media/image8364.png"/><Relationship Id="rId253" Type="http://schemas.openxmlformats.org/officeDocument/2006/relationships/image" Target="../media/image8385.png"/><Relationship Id="rId295" Type="http://schemas.openxmlformats.org/officeDocument/2006/relationships/image" Target="../media/image8406.png"/><Relationship Id="rId309" Type="http://schemas.openxmlformats.org/officeDocument/2006/relationships/image" Target="../media/image8413.png"/><Relationship Id="rId460" Type="http://schemas.openxmlformats.org/officeDocument/2006/relationships/customXml" Target="../ink/ink8637.xml"/><Relationship Id="rId48" Type="http://schemas.openxmlformats.org/officeDocument/2006/relationships/customXml" Target="../ink/ink8431.xml"/><Relationship Id="rId113" Type="http://schemas.openxmlformats.org/officeDocument/2006/relationships/image" Target="../media/image8315.png"/><Relationship Id="rId320" Type="http://schemas.openxmlformats.org/officeDocument/2006/relationships/customXml" Target="../ink/ink8567.xml"/><Relationship Id="rId155" Type="http://schemas.openxmlformats.org/officeDocument/2006/relationships/image" Target="../media/image8336.png"/><Relationship Id="rId197" Type="http://schemas.openxmlformats.org/officeDocument/2006/relationships/image" Target="../media/image8357.png"/><Relationship Id="rId362" Type="http://schemas.openxmlformats.org/officeDocument/2006/relationships/customXml" Target="../ink/ink8588.xml"/><Relationship Id="rId418" Type="http://schemas.openxmlformats.org/officeDocument/2006/relationships/customXml" Target="../ink/ink8616.xml"/><Relationship Id="rId222" Type="http://schemas.openxmlformats.org/officeDocument/2006/relationships/customXml" Target="../ink/ink8518.xml"/><Relationship Id="rId264" Type="http://schemas.openxmlformats.org/officeDocument/2006/relationships/customXml" Target="../ink/ink8539.xml"/><Relationship Id="rId471" Type="http://schemas.openxmlformats.org/officeDocument/2006/relationships/image" Target="../media/image8493.png"/><Relationship Id="rId17" Type="http://schemas.openxmlformats.org/officeDocument/2006/relationships/image" Target="../media/image8267.png"/><Relationship Id="rId59" Type="http://schemas.openxmlformats.org/officeDocument/2006/relationships/image" Target="../media/image8288.png"/><Relationship Id="rId124" Type="http://schemas.openxmlformats.org/officeDocument/2006/relationships/customXml" Target="../ink/ink8469.xml"/><Relationship Id="rId70" Type="http://schemas.openxmlformats.org/officeDocument/2006/relationships/customXml" Target="../ink/ink8442.xml"/><Relationship Id="rId166" Type="http://schemas.openxmlformats.org/officeDocument/2006/relationships/customXml" Target="../ink/ink8490.xml"/><Relationship Id="rId331" Type="http://schemas.openxmlformats.org/officeDocument/2006/relationships/image" Target="../media/image8424.png"/><Relationship Id="rId373" Type="http://schemas.openxmlformats.org/officeDocument/2006/relationships/image" Target="../media/image8445.png"/><Relationship Id="rId429" Type="http://schemas.openxmlformats.org/officeDocument/2006/relationships/image" Target="../media/image8472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8375.png"/><Relationship Id="rId440" Type="http://schemas.openxmlformats.org/officeDocument/2006/relationships/customXml" Target="../ink/ink8627.xml"/><Relationship Id="rId28" Type="http://schemas.openxmlformats.org/officeDocument/2006/relationships/customXml" Target="../ink/ink8421.xml"/><Relationship Id="rId275" Type="http://schemas.openxmlformats.org/officeDocument/2006/relationships/image" Target="../media/image8396.png"/><Relationship Id="rId300" Type="http://schemas.openxmlformats.org/officeDocument/2006/relationships/customXml" Target="../ink/ink8557.xml"/><Relationship Id="rId81" Type="http://schemas.openxmlformats.org/officeDocument/2006/relationships/image" Target="../media/image8299.png"/><Relationship Id="rId135" Type="http://schemas.openxmlformats.org/officeDocument/2006/relationships/image" Target="../media/image8326.png"/><Relationship Id="rId177" Type="http://schemas.openxmlformats.org/officeDocument/2006/relationships/image" Target="../media/image8347.png"/><Relationship Id="rId342" Type="http://schemas.openxmlformats.org/officeDocument/2006/relationships/customXml" Target="../ink/ink8578.xml"/><Relationship Id="rId384" Type="http://schemas.openxmlformats.org/officeDocument/2006/relationships/customXml" Target="../ink/ink8599.xml"/><Relationship Id="rId202" Type="http://schemas.openxmlformats.org/officeDocument/2006/relationships/customXml" Target="../ink/ink8508.xml"/><Relationship Id="rId244" Type="http://schemas.openxmlformats.org/officeDocument/2006/relationships/customXml" Target="../ink/ink8529.xml"/><Relationship Id="rId39" Type="http://schemas.openxmlformats.org/officeDocument/2006/relationships/image" Target="../media/image8278.png"/><Relationship Id="rId286" Type="http://schemas.openxmlformats.org/officeDocument/2006/relationships/customXml" Target="../ink/ink8550.xml"/><Relationship Id="rId451" Type="http://schemas.openxmlformats.org/officeDocument/2006/relationships/image" Target="../media/image8483.png"/><Relationship Id="rId50" Type="http://schemas.openxmlformats.org/officeDocument/2006/relationships/customXml" Target="../ink/ink8432.xml"/><Relationship Id="rId104" Type="http://schemas.openxmlformats.org/officeDocument/2006/relationships/customXml" Target="../ink/ink8459.xml"/><Relationship Id="rId146" Type="http://schemas.openxmlformats.org/officeDocument/2006/relationships/customXml" Target="../ink/ink8480.xml"/><Relationship Id="rId188" Type="http://schemas.openxmlformats.org/officeDocument/2006/relationships/customXml" Target="../ink/ink8501.xml"/><Relationship Id="rId311" Type="http://schemas.openxmlformats.org/officeDocument/2006/relationships/image" Target="../media/image8414.png"/><Relationship Id="rId353" Type="http://schemas.openxmlformats.org/officeDocument/2006/relationships/image" Target="../media/image8435.png"/><Relationship Id="rId395" Type="http://schemas.openxmlformats.org/officeDocument/2006/relationships/image" Target="../media/image8455.png"/><Relationship Id="rId409" Type="http://schemas.openxmlformats.org/officeDocument/2006/relationships/image" Target="../media/image8462.png"/><Relationship Id="rId92" Type="http://schemas.openxmlformats.org/officeDocument/2006/relationships/customXml" Target="../ink/ink8453.xml"/><Relationship Id="rId213" Type="http://schemas.openxmlformats.org/officeDocument/2006/relationships/image" Target="../media/image8365.png"/><Relationship Id="rId420" Type="http://schemas.openxmlformats.org/officeDocument/2006/relationships/customXml" Target="../ink/ink8617.xml"/><Relationship Id="rId255" Type="http://schemas.openxmlformats.org/officeDocument/2006/relationships/image" Target="../media/image8386.png"/><Relationship Id="rId297" Type="http://schemas.openxmlformats.org/officeDocument/2006/relationships/image" Target="../media/image8407.png"/><Relationship Id="rId462" Type="http://schemas.openxmlformats.org/officeDocument/2006/relationships/customXml" Target="../ink/ink8638.xml"/><Relationship Id="rId115" Type="http://schemas.openxmlformats.org/officeDocument/2006/relationships/image" Target="../media/image8316.png"/><Relationship Id="rId157" Type="http://schemas.openxmlformats.org/officeDocument/2006/relationships/image" Target="../media/image8337.png"/><Relationship Id="rId322" Type="http://schemas.openxmlformats.org/officeDocument/2006/relationships/customXml" Target="../ink/ink8568.xml"/><Relationship Id="rId364" Type="http://schemas.openxmlformats.org/officeDocument/2006/relationships/customXml" Target="../ink/ink8589.xml"/><Relationship Id="rId61" Type="http://schemas.openxmlformats.org/officeDocument/2006/relationships/image" Target="../media/image8289.png"/><Relationship Id="rId199" Type="http://schemas.openxmlformats.org/officeDocument/2006/relationships/image" Target="../media/image8358.png"/><Relationship Id="rId19" Type="http://schemas.openxmlformats.org/officeDocument/2006/relationships/image" Target="../media/image8268.png"/><Relationship Id="rId224" Type="http://schemas.openxmlformats.org/officeDocument/2006/relationships/customXml" Target="../ink/ink8519.xml"/><Relationship Id="rId266" Type="http://schemas.openxmlformats.org/officeDocument/2006/relationships/customXml" Target="../ink/ink8540.xml"/><Relationship Id="rId431" Type="http://schemas.openxmlformats.org/officeDocument/2006/relationships/image" Target="../media/image8473.png"/><Relationship Id="rId473" Type="http://schemas.openxmlformats.org/officeDocument/2006/relationships/image" Target="../media/image8494.png"/></Relationships>
</file>

<file path=ppt/slides/_rels/slide4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553.png"/><Relationship Id="rId299" Type="http://schemas.openxmlformats.org/officeDocument/2006/relationships/image" Target="../media/image8644.png"/><Relationship Id="rId21" Type="http://schemas.openxmlformats.org/officeDocument/2006/relationships/image" Target="../media/image8505.png"/><Relationship Id="rId63" Type="http://schemas.openxmlformats.org/officeDocument/2006/relationships/image" Target="../media/image8526.png"/><Relationship Id="rId159" Type="http://schemas.openxmlformats.org/officeDocument/2006/relationships/image" Target="../media/image8574.png"/><Relationship Id="rId324" Type="http://schemas.openxmlformats.org/officeDocument/2006/relationships/customXml" Target="../ink/ink8806.xml"/><Relationship Id="rId366" Type="http://schemas.openxmlformats.org/officeDocument/2006/relationships/customXml" Target="../ink/ink8827.xml"/><Relationship Id="rId170" Type="http://schemas.openxmlformats.org/officeDocument/2006/relationships/customXml" Target="../ink/ink8729.xml"/><Relationship Id="rId226" Type="http://schemas.openxmlformats.org/officeDocument/2006/relationships/customXml" Target="../ink/ink8757.xml"/><Relationship Id="rId433" Type="http://schemas.openxmlformats.org/officeDocument/2006/relationships/image" Target="../media/image8711.png"/><Relationship Id="rId268" Type="http://schemas.openxmlformats.org/officeDocument/2006/relationships/customXml" Target="../ink/ink8778.xml"/><Relationship Id="rId32" Type="http://schemas.openxmlformats.org/officeDocument/2006/relationships/customXml" Target="../ink/ink8660.xml"/><Relationship Id="rId74" Type="http://schemas.openxmlformats.org/officeDocument/2006/relationships/customXml" Target="../ink/ink8681.xml"/><Relationship Id="rId128" Type="http://schemas.openxmlformats.org/officeDocument/2006/relationships/customXml" Target="../ink/ink8708.xml"/><Relationship Id="rId335" Type="http://schemas.openxmlformats.org/officeDocument/2006/relationships/image" Target="../media/image8662.png"/><Relationship Id="rId377" Type="http://schemas.openxmlformats.org/officeDocument/2006/relationships/image" Target="../media/image8683.png"/><Relationship Id="rId5" Type="http://schemas.openxmlformats.org/officeDocument/2006/relationships/image" Target="../media/image8497.png"/><Relationship Id="rId181" Type="http://schemas.openxmlformats.org/officeDocument/2006/relationships/image" Target="../media/image8585.png"/><Relationship Id="rId237" Type="http://schemas.openxmlformats.org/officeDocument/2006/relationships/image" Target="../media/image8613.png"/><Relationship Id="rId402" Type="http://schemas.openxmlformats.org/officeDocument/2006/relationships/customXml" Target="../ink/ink8845.xml"/><Relationship Id="rId279" Type="http://schemas.openxmlformats.org/officeDocument/2006/relationships/image" Target="../media/image8634.png"/><Relationship Id="rId444" Type="http://schemas.openxmlformats.org/officeDocument/2006/relationships/customXml" Target="../ink/ink8866.xml"/><Relationship Id="rId43" Type="http://schemas.openxmlformats.org/officeDocument/2006/relationships/image" Target="../media/image8516.png"/><Relationship Id="rId139" Type="http://schemas.openxmlformats.org/officeDocument/2006/relationships/image" Target="../media/image8564.png"/><Relationship Id="rId290" Type="http://schemas.openxmlformats.org/officeDocument/2006/relationships/customXml" Target="../ink/ink8789.xml"/><Relationship Id="rId304" Type="http://schemas.openxmlformats.org/officeDocument/2006/relationships/customXml" Target="../ink/ink8796.xml"/><Relationship Id="rId346" Type="http://schemas.openxmlformats.org/officeDocument/2006/relationships/customXml" Target="../ink/ink8817.xml"/><Relationship Id="rId388" Type="http://schemas.openxmlformats.org/officeDocument/2006/relationships/customXml" Target="../ink/ink8838.xml"/><Relationship Id="rId85" Type="http://schemas.openxmlformats.org/officeDocument/2006/relationships/image" Target="../media/image8537.png"/><Relationship Id="rId150" Type="http://schemas.openxmlformats.org/officeDocument/2006/relationships/customXml" Target="../ink/ink8719.xml"/><Relationship Id="rId192" Type="http://schemas.openxmlformats.org/officeDocument/2006/relationships/customXml" Target="../ink/ink8740.xml"/><Relationship Id="rId206" Type="http://schemas.openxmlformats.org/officeDocument/2006/relationships/customXml" Target="../ink/ink8747.xml"/><Relationship Id="rId413" Type="http://schemas.openxmlformats.org/officeDocument/2006/relationships/image" Target="../media/image8701.png"/><Relationship Id="rId248" Type="http://schemas.openxmlformats.org/officeDocument/2006/relationships/customXml" Target="../ink/ink8768.xml"/><Relationship Id="rId12" Type="http://schemas.openxmlformats.org/officeDocument/2006/relationships/customXml" Target="../ink/ink8650.xml"/><Relationship Id="rId108" Type="http://schemas.openxmlformats.org/officeDocument/2006/relationships/customXml" Target="../ink/ink8698.xml"/><Relationship Id="rId315" Type="http://schemas.openxmlformats.org/officeDocument/2006/relationships/image" Target="../media/image8652.png"/><Relationship Id="rId357" Type="http://schemas.openxmlformats.org/officeDocument/2006/relationships/image" Target="../media/image8673.png"/><Relationship Id="rId54" Type="http://schemas.openxmlformats.org/officeDocument/2006/relationships/customXml" Target="../ink/ink8671.xml"/><Relationship Id="rId96" Type="http://schemas.openxmlformats.org/officeDocument/2006/relationships/customXml" Target="../ink/ink8692.xml"/><Relationship Id="rId161" Type="http://schemas.openxmlformats.org/officeDocument/2006/relationships/image" Target="../media/image8575.png"/><Relationship Id="rId217" Type="http://schemas.openxmlformats.org/officeDocument/2006/relationships/image" Target="../media/image8603.png"/><Relationship Id="rId399" Type="http://schemas.openxmlformats.org/officeDocument/2006/relationships/image" Target="../media/image8694.png"/><Relationship Id="rId259" Type="http://schemas.openxmlformats.org/officeDocument/2006/relationships/image" Target="../media/image8624.png"/><Relationship Id="rId424" Type="http://schemas.openxmlformats.org/officeDocument/2006/relationships/customXml" Target="../ink/ink8856.xml"/><Relationship Id="rId23" Type="http://schemas.openxmlformats.org/officeDocument/2006/relationships/image" Target="../media/image8506.png"/><Relationship Id="rId119" Type="http://schemas.openxmlformats.org/officeDocument/2006/relationships/image" Target="../media/image8554.png"/><Relationship Id="rId270" Type="http://schemas.openxmlformats.org/officeDocument/2006/relationships/customXml" Target="../ink/ink8779.xml"/><Relationship Id="rId326" Type="http://schemas.openxmlformats.org/officeDocument/2006/relationships/customXml" Target="../ink/ink8807.xml"/><Relationship Id="rId65" Type="http://schemas.openxmlformats.org/officeDocument/2006/relationships/image" Target="../media/image8527.png"/><Relationship Id="rId130" Type="http://schemas.openxmlformats.org/officeDocument/2006/relationships/customXml" Target="../ink/ink8709.xml"/><Relationship Id="rId368" Type="http://schemas.openxmlformats.org/officeDocument/2006/relationships/customXml" Target="../ink/ink8828.xml"/><Relationship Id="rId172" Type="http://schemas.openxmlformats.org/officeDocument/2006/relationships/customXml" Target="../ink/ink8730.xml"/><Relationship Id="rId228" Type="http://schemas.openxmlformats.org/officeDocument/2006/relationships/customXml" Target="../ink/ink8758.xml"/><Relationship Id="rId435" Type="http://schemas.openxmlformats.org/officeDocument/2006/relationships/image" Target="../media/image8712.png"/><Relationship Id="rId281" Type="http://schemas.openxmlformats.org/officeDocument/2006/relationships/image" Target="../media/image8635.png"/><Relationship Id="rId337" Type="http://schemas.openxmlformats.org/officeDocument/2006/relationships/image" Target="../media/image8663.png"/><Relationship Id="rId34" Type="http://schemas.openxmlformats.org/officeDocument/2006/relationships/customXml" Target="../ink/ink8661.xml"/><Relationship Id="rId76" Type="http://schemas.openxmlformats.org/officeDocument/2006/relationships/customXml" Target="../ink/ink8682.xml"/><Relationship Id="rId141" Type="http://schemas.openxmlformats.org/officeDocument/2006/relationships/image" Target="../media/image8565.png"/><Relationship Id="rId379" Type="http://schemas.openxmlformats.org/officeDocument/2006/relationships/image" Target="../media/image8684.png"/><Relationship Id="rId7" Type="http://schemas.openxmlformats.org/officeDocument/2006/relationships/image" Target="../media/image8498.png"/><Relationship Id="rId183" Type="http://schemas.openxmlformats.org/officeDocument/2006/relationships/image" Target="../media/image8586.png"/><Relationship Id="rId239" Type="http://schemas.openxmlformats.org/officeDocument/2006/relationships/image" Target="../media/image8614.png"/><Relationship Id="rId390" Type="http://schemas.openxmlformats.org/officeDocument/2006/relationships/customXml" Target="../ink/ink8839.xml"/><Relationship Id="rId404" Type="http://schemas.openxmlformats.org/officeDocument/2006/relationships/customXml" Target="../ink/ink8846.xml"/><Relationship Id="rId446" Type="http://schemas.openxmlformats.org/officeDocument/2006/relationships/customXml" Target="../ink/ink8867.xml"/><Relationship Id="rId250" Type="http://schemas.openxmlformats.org/officeDocument/2006/relationships/customXml" Target="../ink/ink8769.xml"/><Relationship Id="rId292" Type="http://schemas.openxmlformats.org/officeDocument/2006/relationships/customXml" Target="../ink/ink8790.xml"/><Relationship Id="rId306" Type="http://schemas.openxmlformats.org/officeDocument/2006/relationships/customXml" Target="../ink/ink8797.xml"/><Relationship Id="rId45" Type="http://schemas.openxmlformats.org/officeDocument/2006/relationships/image" Target="../media/image8517.png"/><Relationship Id="rId87" Type="http://schemas.openxmlformats.org/officeDocument/2006/relationships/image" Target="../media/image8538.png"/><Relationship Id="rId110" Type="http://schemas.openxmlformats.org/officeDocument/2006/relationships/customXml" Target="../ink/ink8699.xml"/><Relationship Id="rId348" Type="http://schemas.openxmlformats.org/officeDocument/2006/relationships/customXml" Target="../ink/ink8818.xml"/><Relationship Id="rId152" Type="http://schemas.openxmlformats.org/officeDocument/2006/relationships/customXml" Target="../ink/ink8720.xml"/><Relationship Id="rId194" Type="http://schemas.openxmlformats.org/officeDocument/2006/relationships/customXml" Target="../ink/ink8741.xml"/><Relationship Id="rId208" Type="http://schemas.openxmlformats.org/officeDocument/2006/relationships/customXml" Target="../ink/ink8748.xml"/><Relationship Id="rId415" Type="http://schemas.openxmlformats.org/officeDocument/2006/relationships/image" Target="../media/image8702.png"/><Relationship Id="rId261" Type="http://schemas.openxmlformats.org/officeDocument/2006/relationships/image" Target="../media/image8625.png"/><Relationship Id="rId14" Type="http://schemas.openxmlformats.org/officeDocument/2006/relationships/customXml" Target="../ink/ink8651.xml"/><Relationship Id="rId56" Type="http://schemas.openxmlformats.org/officeDocument/2006/relationships/customXml" Target="../ink/ink8672.xml"/><Relationship Id="rId317" Type="http://schemas.openxmlformats.org/officeDocument/2006/relationships/image" Target="../media/image8653.png"/><Relationship Id="rId359" Type="http://schemas.openxmlformats.org/officeDocument/2006/relationships/image" Target="../media/image8674.png"/><Relationship Id="rId98" Type="http://schemas.openxmlformats.org/officeDocument/2006/relationships/customXml" Target="../ink/ink8693.xml"/><Relationship Id="rId121" Type="http://schemas.openxmlformats.org/officeDocument/2006/relationships/image" Target="../media/image8555.png"/><Relationship Id="rId163" Type="http://schemas.openxmlformats.org/officeDocument/2006/relationships/image" Target="../media/image8576.png"/><Relationship Id="rId219" Type="http://schemas.openxmlformats.org/officeDocument/2006/relationships/image" Target="../media/image8604.png"/><Relationship Id="rId370" Type="http://schemas.openxmlformats.org/officeDocument/2006/relationships/customXml" Target="../ink/ink8829.xml"/><Relationship Id="rId426" Type="http://schemas.openxmlformats.org/officeDocument/2006/relationships/customXml" Target="../ink/ink8857.xml"/><Relationship Id="rId230" Type="http://schemas.openxmlformats.org/officeDocument/2006/relationships/customXml" Target="../ink/ink8759.xml"/><Relationship Id="rId25" Type="http://schemas.openxmlformats.org/officeDocument/2006/relationships/image" Target="../media/image8507.png"/><Relationship Id="rId67" Type="http://schemas.openxmlformats.org/officeDocument/2006/relationships/image" Target="../media/image8528.png"/><Relationship Id="rId272" Type="http://schemas.openxmlformats.org/officeDocument/2006/relationships/customXml" Target="../ink/ink8780.xml"/><Relationship Id="rId328" Type="http://schemas.openxmlformats.org/officeDocument/2006/relationships/customXml" Target="../ink/ink8808.xml"/><Relationship Id="rId132" Type="http://schemas.openxmlformats.org/officeDocument/2006/relationships/customXml" Target="../ink/ink8710.xml"/><Relationship Id="rId174" Type="http://schemas.openxmlformats.org/officeDocument/2006/relationships/customXml" Target="../ink/ink8731.xml"/><Relationship Id="rId381" Type="http://schemas.openxmlformats.org/officeDocument/2006/relationships/image" Target="../media/image8685.png"/><Relationship Id="rId241" Type="http://schemas.openxmlformats.org/officeDocument/2006/relationships/image" Target="../media/image8615.png"/><Relationship Id="rId437" Type="http://schemas.openxmlformats.org/officeDocument/2006/relationships/image" Target="../media/image8713.png"/><Relationship Id="rId36" Type="http://schemas.openxmlformats.org/officeDocument/2006/relationships/customXml" Target="../ink/ink8662.xml"/><Relationship Id="rId283" Type="http://schemas.openxmlformats.org/officeDocument/2006/relationships/image" Target="../media/image8636.png"/><Relationship Id="rId339" Type="http://schemas.openxmlformats.org/officeDocument/2006/relationships/image" Target="../media/image8664.png"/><Relationship Id="rId78" Type="http://schemas.openxmlformats.org/officeDocument/2006/relationships/customXml" Target="../ink/ink8683.xml"/><Relationship Id="rId101" Type="http://schemas.openxmlformats.org/officeDocument/2006/relationships/image" Target="../media/image8545.png"/><Relationship Id="rId143" Type="http://schemas.openxmlformats.org/officeDocument/2006/relationships/image" Target="../media/image8566.png"/><Relationship Id="rId185" Type="http://schemas.openxmlformats.org/officeDocument/2006/relationships/image" Target="../media/image8587.png"/><Relationship Id="rId350" Type="http://schemas.openxmlformats.org/officeDocument/2006/relationships/customXml" Target="../ink/ink8819.xml"/><Relationship Id="rId406" Type="http://schemas.openxmlformats.org/officeDocument/2006/relationships/customXml" Target="../ink/ink8847.xml"/><Relationship Id="rId9" Type="http://schemas.openxmlformats.org/officeDocument/2006/relationships/image" Target="../media/image8499.png"/><Relationship Id="rId210" Type="http://schemas.openxmlformats.org/officeDocument/2006/relationships/customXml" Target="../ink/ink8749.xml"/><Relationship Id="rId392" Type="http://schemas.openxmlformats.org/officeDocument/2006/relationships/customXml" Target="../ink/ink8840.xml"/><Relationship Id="rId448" Type="http://schemas.openxmlformats.org/officeDocument/2006/relationships/customXml" Target="../ink/ink8868.xml"/><Relationship Id="rId252" Type="http://schemas.openxmlformats.org/officeDocument/2006/relationships/customXml" Target="../ink/ink8770.xml"/><Relationship Id="rId294" Type="http://schemas.openxmlformats.org/officeDocument/2006/relationships/customXml" Target="../ink/ink8791.xml"/><Relationship Id="rId308" Type="http://schemas.openxmlformats.org/officeDocument/2006/relationships/customXml" Target="../ink/ink8798.xml"/><Relationship Id="rId47" Type="http://schemas.openxmlformats.org/officeDocument/2006/relationships/image" Target="../media/image8518.png"/><Relationship Id="rId89" Type="http://schemas.openxmlformats.org/officeDocument/2006/relationships/image" Target="../media/image8539.png"/><Relationship Id="rId112" Type="http://schemas.openxmlformats.org/officeDocument/2006/relationships/customXml" Target="../ink/ink8700.xml"/><Relationship Id="rId154" Type="http://schemas.openxmlformats.org/officeDocument/2006/relationships/customXml" Target="../ink/ink8721.xml"/><Relationship Id="rId361" Type="http://schemas.openxmlformats.org/officeDocument/2006/relationships/image" Target="../media/image8675.png"/><Relationship Id="rId196" Type="http://schemas.openxmlformats.org/officeDocument/2006/relationships/customXml" Target="../ink/ink8742.xml"/><Relationship Id="rId417" Type="http://schemas.openxmlformats.org/officeDocument/2006/relationships/image" Target="../media/image8703.png"/><Relationship Id="rId16" Type="http://schemas.openxmlformats.org/officeDocument/2006/relationships/customXml" Target="../ink/ink8652.xml"/><Relationship Id="rId221" Type="http://schemas.openxmlformats.org/officeDocument/2006/relationships/image" Target="../media/image8605.png"/><Relationship Id="rId263" Type="http://schemas.openxmlformats.org/officeDocument/2006/relationships/image" Target="../media/image8626.png"/><Relationship Id="rId319" Type="http://schemas.openxmlformats.org/officeDocument/2006/relationships/image" Target="../media/image8654.png"/><Relationship Id="rId58" Type="http://schemas.openxmlformats.org/officeDocument/2006/relationships/customXml" Target="../ink/ink8673.xml"/><Relationship Id="rId123" Type="http://schemas.openxmlformats.org/officeDocument/2006/relationships/image" Target="../media/image8556.png"/><Relationship Id="rId330" Type="http://schemas.openxmlformats.org/officeDocument/2006/relationships/customXml" Target="../ink/ink8809.xml"/><Relationship Id="rId165" Type="http://schemas.openxmlformats.org/officeDocument/2006/relationships/image" Target="../media/image8577.png"/><Relationship Id="rId372" Type="http://schemas.openxmlformats.org/officeDocument/2006/relationships/customXml" Target="../ink/ink8830.xml"/><Relationship Id="rId428" Type="http://schemas.openxmlformats.org/officeDocument/2006/relationships/customXml" Target="../ink/ink8858.xml"/><Relationship Id="rId232" Type="http://schemas.openxmlformats.org/officeDocument/2006/relationships/customXml" Target="../ink/ink8760.xml"/><Relationship Id="rId274" Type="http://schemas.openxmlformats.org/officeDocument/2006/relationships/customXml" Target="../ink/ink8781.xml"/><Relationship Id="rId27" Type="http://schemas.openxmlformats.org/officeDocument/2006/relationships/image" Target="../media/image8508.png"/><Relationship Id="rId69" Type="http://schemas.openxmlformats.org/officeDocument/2006/relationships/image" Target="../media/image8529.png"/><Relationship Id="rId134" Type="http://schemas.openxmlformats.org/officeDocument/2006/relationships/customXml" Target="../ink/ink8711.xml"/><Relationship Id="rId80" Type="http://schemas.openxmlformats.org/officeDocument/2006/relationships/customXml" Target="../ink/ink8684.xml"/><Relationship Id="rId176" Type="http://schemas.openxmlformats.org/officeDocument/2006/relationships/customXml" Target="../ink/ink8732.xml"/><Relationship Id="rId341" Type="http://schemas.openxmlformats.org/officeDocument/2006/relationships/image" Target="../media/image8665.png"/><Relationship Id="rId383" Type="http://schemas.openxmlformats.org/officeDocument/2006/relationships/image" Target="../media/image8686.png"/><Relationship Id="rId439" Type="http://schemas.openxmlformats.org/officeDocument/2006/relationships/image" Target="../media/image8714.png"/><Relationship Id="rId201" Type="http://schemas.openxmlformats.org/officeDocument/2006/relationships/image" Target="../media/image8595.png"/><Relationship Id="rId243" Type="http://schemas.openxmlformats.org/officeDocument/2006/relationships/image" Target="../media/image8616.png"/><Relationship Id="rId285" Type="http://schemas.openxmlformats.org/officeDocument/2006/relationships/image" Target="../media/image8637.png"/><Relationship Id="rId38" Type="http://schemas.openxmlformats.org/officeDocument/2006/relationships/customXml" Target="../ink/ink8663.xml"/><Relationship Id="rId103" Type="http://schemas.openxmlformats.org/officeDocument/2006/relationships/image" Target="../media/image8546.png"/><Relationship Id="rId310" Type="http://schemas.openxmlformats.org/officeDocument/2006/relationships/customXml" Target="../ink/ink8799.xml"/><Relationship Id="rId91" Type="http://schemas.openxmlformats.org/officeDocument/2006/relationships/image" Target="../media/image8540.png"/><Relationship Id="rId145" Type="http://schemas.openxmlformats.org/officeDocument/2006/relationships/image" Target="../media/image8567.png"/><Relationship Id="rId187" Type="http://schemas.openxmlformats.org/officeDocument/2006/relationships/image" Target="../media/image8588.png"/><Relationship Id="rId352" Type="http://schemas.openxmlformats.org/officeDocument/2006/relationships/customXml" Target="../ink/ink8820.xml"/><Relationship Id="rId394" Type="http://schemas.openxmlformats.org/officeDocument/2006/relationships/customXml" Target="../ink/ink8841.xml"/><Relationship Id="rId408" Type="http://schemas.openxmlformats.org/officeDocument/2006/relationships/customXml" Target="../ink/ink8848.xml"/><Relationship Id="rId212" Type="http://schemas.openxmlformats.org/officeDocument/2006/relationships/customXml" Target="../ink/ink8750.xml"/><Relationship Id="rId254" Type="http://schemas.openxmlformats.org/officeDocument/2006/relationships/customXml" Target="../ink/ink8771.xml"/><Relationship Id="rId49" Type="http://schemas.openxmlformats.org/officeDocument/2006/relationships/image" Target="../media/image8519.png"/><Relationship Id="rId114" Type="http://schemas.openxmlformats.org/officeDocument/2006/relationships/customXml" Target="../ink/ink8701.xml"/><Relationship Id="rId296" Type="http://schemas.openxmlformats.org/officeDocument/2006/relationships/customXml" Target="../ink/ink8792.xml"/><Relationship Id="rId60" Type="http://schemas.openxmlformats.org/officeDocument/2006/relationships/customXml" Target="../ink/ink8674.xml"/><Relationship Id="rId156" Type="http://schemas.openxmlformats.org/officeDocument/2006/relationships/customXml" Target="../ink/ink8722.xml"/><Relationship Id="rId198" Type="http://schemas.openxmlformats.org/officeDocument/2006/relationships/customXml" Target="../ink/ink8743.xml"/><Relationship Id="rId321" Type="http://schemas.openxmlformats.org/officeDocument/2006/relationships/image" Target="../media/image8655.png"/><Relationship Id="rId363" Type="http://schemas.openxmlformats.org/officeDocument/2006/relationships/image" Target="../media/image8676.png"/><Relationship Id="rId419" Type="http://schemas.openxmlformats.org/officeDocument/2006/relationships/image" Target="../media/image8704.png"/><Relationship Id="rId223" Type="http://schemas.openxmlformats.org/officeDocument/2006/relationships/image" Target="../media/image8606.png"/><Relationship Id="rId430" Type="http://schemas.openxmlformats.org/officeDocument/2006/relationships/customXml" Target="../ink/ink8859.xml"/><Relationship Id="rId18" Type="http://schemas.openxmlformats.org/officeDocument/2006/relationships/customXml" Target="../ink/ink8653.xml"/><Relationship Id="rId265" Type="http://schemas.openxmlformats.org/officeDocument/2006/relationships/image" Target="../media/image8627.png"/><Relationship Id="rId50" Type="http://schemas.openxmlformats.org/officeDocument/2006/relationships/customXml" Target="../ink/ink8669.xml"/><Relationship Id="rId104" Type="http://schemas.openxmlformats.org/officeDocument/2006/relationships/customXml" Target="../ink/ink8696.xml"/><Relationship Id="rId125" Type="http://schemas.openxmlformats.org/officeDocument/2006/relationships/image" Target="../media/image8557.png"/><Relationship Id="rId146" Type="http://schemas.openxmlformats.org/officeDocument/2006/relationships/customXml" Target="../ink/ink8717.xml"/><Relationship Id="rId167" Type="http://schemas.openxmlformats.org/officeDocument/2006/relationships/image" Target="../media/image8578.png"/><Relationship Id="rId188" Type="http://schemas.openxmlformats.org/officeDocument/2006/relationships/customXml" Target="../ink/ink8738.xml"/><Relationship Id="rId311" Type="http://schemas.openxmlformats.org/officeDocument/2006/relationships/image" Target="../media/image8650.png"/><Relationship Id="rId332" Type="http://schemas.openxmlformats.org/officeDocument/2006/relationships/customXml" Target="../ink/ink8810.xml"/><Relationship Id="rId353" Type="http://schemas.openxmlformats.org/officeDocument/2006/relationships/image" Target="../media/image8671.png"/><Relationship Id="rId374" Type="http://schemas.openxmlformats.org/officeDocument/2006/relationships/customXml" Target="../ink/ink8831.xml"/><Relationship Id="rId395" Type="http://schemas.openxmlformats.org/officeDocument/2006/relationships/image" Target="../media/image8692.png"/><Relationship Id="rId409" Type="http://schemas.openxmlformats.org/officeDocument/2006/relationships/image" Target="../media/image8699.png"/><Relationship Id="rId71" Type="http://schemas.openxmlformats.org/officeDocument/2006/relationships/image" Target="../media/image8530.png"/><Relationship Id="rId92" Type="http://schemas.openxmlformats.org/officeDocument/2006/relationships/customXml" Target="../ink/ink8690.xml"/><Relationship Id="rId213" Type="http://schemas.openxmlformats.org/officeDocument/2006/relationships/image" Target="../media/image8601.png"/><Relationship Id="rId234" Type="http://schemas.openxmlformats.org/officeDocument/2006/relationships/customXml" Target="../ink/ink8761.xml"/><Relationship Id="rId420" Type="http://schemas.openxmlformats.org/officeDocument/2006/relationships/customXml" Target="../ink/ink8854.xml"/><Relationship Id="rId2" Type="http://schemas.openxmlformats.org/officeDocument/2006/relationships/customXml" Target="../ink/ink8645.xml"/><Relationship Id="rId29" Type="http://schemas.openxmlformats.org/officeDocument/2006/relationships/image" Target="../media/image8509.png"/><Relationship Id="rId255" Type="http://schemas.openxmlformats.org/officeDocument/2006/relationships/image" Target="../media/image8622.png"/><Relationship Id="rId276" Type="http://schemas.openxmlformats.org/officeDocument/2006/relationships/customXml" Target="../ink/ink8782.xml"/><Relationship Id="rId297" Type="http://schemas.openxmlformats.org/officeDocument/2006/relationships/image" Target="../media/image8643.png"/><Relationship Id="rId441" Type="http://schemas.openxmlformats.org/officeDocument/2006/relationships/image" Target="../media/image8715.png"/><Relationship Id="rId40" Type="http://schemas.openxmlformats.org/officeDocument/2006/relationships/customXml" Target="../ink/ink8664.xml"/><Relationship Id="rId115" Type="http://schemas.openxmlformats.org/officeDocument/2006/relationships/image" Target="../media/image8552.png"/><Relationship Id="rId136" Type="http://schemas.openxmlformats.org/officeDocument/2006/relationships/customXml" Target="../ink/ink8712.xml"/><Relationship Id="rId157" Type="http://schemas.openxmlformats.org/officeDocument/2006/relationships/image" Target="../media/image8573.png"/><Relationship Id="rId178" Type="http://schemas.openxmlformats.org/officeDocument/2006/relationships/customXml" Target="../ink/ink8733.xml"/><Relationship Id="rId301" Type="http://schemas.openxmlformats.org/officeDocument/2006/relationships/image" Target="../media/image8645.png"/><Relationship Id="rId322" Type="http://schemas.openxmlformats.org/officeDocument/2006/relationships/customXml" Target="../ink/ink8805.xml"/><Relationship Id="rId343" Type="http://schemas.openxmlformats.org/officeDocument/2006/relationships/image" Target="../media/image8666.png"/><Relationship Id="rId364" Type="http://schemas.openxmlformats.org/officeDocument/2006/relationships/customXml" Target="../ink/ink8826.xml"/><Relationship Id="rId61" Type="http://schemas.openxmlformats.org/officeDocument/2006/relationships/image" Target="../media/image8525.png"/><Relationship Id="rId82" Type="http://schemas.openxmlformats.org/officeDocument/2006/relationships/customXml" Target="../ink/ink8685.xml"/><Relationship Id="rId199" Type="http://schemas.openxmlformats.org/officeDocument/2006/relationships/image" Target="../media/image8594.png"/><Relationship Id="rId203" Type="http://schemas.openxmlformats.org/officeDocument/2006/relationships/image" Target="../media/image8596.png"/><Relationship Id="rId385" Type="http://schemas.openxmlformats.org/officeDocument/2006/relationships/image" Target="../media/image8687.png"/><Relationship Id="rId19" Type="http://schemas.openxmlformats.org/officeDocument/2006/relationships/image" Target="../media/image8504.png"/><Relationship Id="rId224" Type="http://schemas.openxmlformats.org/officeDocument/2006/relationships/customXml" Target="../ink/ink8756.xml"/><Relationship Id="rId245" Type="http://schemas.openxmlformats.org/officeDocument/2006/relationships/image" Target="../media/image8617.png"/><Relationship Id="rId266" Type="http://schemas.openxmlformats.org/officeDocument/2006/relationships/customXml" Target="../ink/ink8777.xml"/><Relationship Id="rId287" Type="http://schemas.openxmlformats.org/officeDocument/2006/relationships/image" Target="../media/image8638.png"/><Relationship Id="rId410" Type="http://schemas.openxmlformats.org/officeDocument/2006/relationships/customXml" Target="../ink/ink8849.xml"/><Relationship Id="rId431" Type="http://schemas.openxmlformats.org/officeDocument/2006/relationships/image" Target="../media/image8710.png"/><Relationship Id="rId30" Type="http://schemas.openxmlformats.org/officeDocument/2006/relationships/customXml" Target="../ink/ink8659.xml"/><Relationship Id="rId105" Type="http://schemas.openxmlformats.org/officeDocument/2006/relationships/image" Target="../media/image8547.png"/><Relationship Id="rId126" Type="http://schemas.openxmlformats.org/officeDocument/2006/relationships/customXml" Target="../ink/ink8707.xml"/><Relationship Id="rId147" Type="http://schemas.openxmlformats.org/officeDocument/2006/relationships/image" Target="../media/image8568.png"/><Relationship Id="rId168" Type="http://schemas.openxmlformats.org/officeDocument/2006/relationships/customXml" Target="../ink/ink8728.xml"/><Relationship Id="rId312" Type="http://schemas.openxmlformats.org/officeDocument/2006/relationships/customXml" Target="../ink/ink8800.xml"/><Relationship Id="rId333" Type="http://schemas.openxmlformats.org/officeDocument/2006/relationships/image" Target="../media/image8661.png"/><Relationship Id="rId354" Type="http://schemas.openxmlformats.org/officeDocument/2006/relationships/customXml" Target="../ink/ink8821.xml"/><Relationship Id="rId51" Type="http://schemas.openxmlformats.org/officeDocument/2006/relationships/image" Target="../media/image8520.png"/><Relationship Id="rId72" Type="http://schemas.openxmlformats.org/officeDocument/2006/relationships/customXml" Target="../ink/ink8680.xml"/><Relationship Id="rId93" Type="http://schemas.openxmlformats.org/officeDocument/2006/relationships/image" Target="../media/image8541.png"/><Relationship Id="rId189" Type="http://schemas.openxmlformats.org/officeDocument/2006/relationships/image" Target="../media/image8589.png"/><Relationship Id="rId375" Type="http://schemas.openxmlformats.org/officeDocument/2006/relationships/image" Target="../media/image8682.png"/><Relationship Id="rId396" Type="http://schemas.openxmlformats.org/officeDocument/2006/relationships/customXml" Target="../ink/ink8842.xml"/><Relationship Id="rId3" Type="http://schemas.openxmlformats.org/officeDocument/2006/relationships/image" Target="../media/image8496.png"/><Relationship Id="rId214" Type="http://schemas.openxmlformats.org/officeDocument/2006/relationships/customXml" Target="../ink/ink8751.xml"/><Relationship Id="rId235" Type="http://schemas.openxmlformats.org/officeDocument/2006/relationships/image" Target="../media/image8612.png"/><Relationship Id="rId256" Type="http://schemas.openxmlformats.org/officeDocument/2006/relationships/customXml" Target="../ink/ink8772.xml"/><Relationship Id="rId277" Type="http://schemas.openxmlformats.org/officeDocument/2006/relationships/image" Target="../media/image8633.png"/><Relationship Id="rId298" Type="http://schemas.openxmlformats.org/officeDocument/2006/relationships/customXml" Target="../ink/ink8793.xml"/><Relationship Id="rId400" Type="http://schemas.openxmlformats.org/officeDocument/2006/relationships/customXml" Target="../ink/ink8844.xml"/><Relationship Id="rId421" Type="http://schemas.openxmlformats.org/officeDocument/2006/relationships/image" Target="../media/image8705.png"/><Relationship Id="rId442" Type="http://schemas.openxmlformats.org/officeDocument/2006/relationships/customXml" Target="../ink/ink8865.xml"/><Relationship Id="rId116" Type="http://schemas.openxmlformats.org/officeDocument/2006/relationships/customXml" Target="../ink/ink8702.xml"/><Relationship Id="rId137" Type="http://schemas.openxmlformats.org/officeDocument/2006/relationships/image" Target="../media/image8563.png"/><Relationship Id="rId158" Type="http://schemas.openxmlformats.org/officeDocument/2006/relationships/customXml" Target="../ink/ink8723.xml"/><Relationship Id="rId302" Type="http://schemas.openxmlformats.org/officeDocument/2006/relationships/customXml" Target="../ink/ink8795.xml"/><Relationship Id="rId323" Type="http://schemas.openxmlformats.org/officeDocument/2006/relationships/image" Target="../media/image8656.png"/><Relationship Id="rId344" Type="http://schemas.openxmlformats.org/officeDocument/2006/relationships/customXml" Target="../ink/ink8816.xml"/><Relationship Id="rId20" Type="http://schemas.openxmlformats.org/officeDocument/2006/relationships/customXml" Target="../ink/ink8654.xml"/><Relationship Id="rId41" Type="http://schemas.openxmlformats.org/officeDocument/2006/relationships/image" Target="../media/image8515.png"/><Relationship Id="rId62" Type="http://schemas.openxmlformats.org/officeDocument/2006/relationships/customXml" Target="../ink/ink8675.xml"/><Relationship Id="rId83" Type="http://schemas.openxmlformats.org/officeDocument/2006/relationships/image" Target="../media/image8536.png"/><Relationship Id="rId179" Type="http://schemas.openxmlformats.org/officeDocument/2006/relationships/image" Target="../media/image8584.png"/><Relationship Id="rId365" Type="http://schemas.openxmlformats.org/officeDocument/2006/relationships/image" Target="../media/image8677.png"/><Relationship Id="rId386" Type="http://schemas.openxmlformats.org/officeDocument/2006/relationships/customXml" Target="../ink/ink8837.xml"/><Relationship Id="rId190" Type="http://schemas.openxmlformats.org/officeDocument/2006/relationships/customXml" Target="../ink/ink8739.xml"/><Relationship Id="rId204" Type="http://schemas.openxmlformats.org/officeDocument/2006/relationships/customXml" Target="../ink/ink8746.xml"/><Relationship Id="rId225" Type="http://schemas.openxmlformats.org/officeDocument/2006/relationships/image" Target="../media/image8607.png"/><Relationship Id="rId246" Type="http://schemas.openxmlformats.org/officeDocument/2006/relationships/customXml" Target="../ink/ink8767.xml"/><Relationship Id="rId267" Type="http://schemas.openxmlformats.org/officeDocument/2006/relationships/image" Target="../media/image8628.png"/><Relationship Id="rId288" Type="http://schemas.openxmlformats.org/officeDocument/2006/relationships/customXml" Target="../ink/ink8788.xml"/><Relationship Id="rId411" Type="http://schemas.openxmlformats.org/officeDocument/2006/relationships/image" Target="../media/image8700.png"/><Relationship Id="rId432" Type="http://schemas.openxmlformats.org/officeDocument/2006/relationships/customXml" Target="../ink/ink8860.xml"/><Relationship Id="rId106" Type="http://schemas.openxmlformats.org/officeDocument/2006/relationships/customXml" Target="../ink/ink8697.xml"/><Relationship Id="rId127" Type="http://schemas.openxmlformats.org/officeDocument/2006/relationships/image" Target="../media/image8558.png"/><Relationship Id="rId313" Type="http://schemas.openxmlformats.org/officeDocument/2006/relationships/image" Target="../media/image8651.png"/><Relationship Id="rId10" Type="http://schemas.openxmlformats.org/officeDocument/2006/relationships/customXml" Target="../ink/ink8649.xml"/><Relationship Id="rId31" Type="http://schemas.openxmlformats.org/officeDocument/2006/relationships/image" Target="../media/image8510.png"/><Relationship Id="rId52" Type="http://schemas.openxmlformats.org/officeDocument/2006/relationships/customXml" Target="../ink/ink8670.xml"/><Relationship Id="rId73" Type="http://schemas.openxmlformats.org/officeDocument/2006/relationships/image" Target="../media/image8531.png"/><Relationship Id="rId94" Type="http://schemas.openxmlformats.org/officeDocument/2006/relationships/customXml" Target="../ink/ink8691.xml"/><Relationship Id="rId148" Type="http://schemas.openxmlformats.org/officeDocument/2006/relationships/customXml" Target="../ink/ink8718.xml"/><Relationship Id="rId169" Type="http://schemas.openxmlformats.org/officeDocument/2006/relationships/image" Target="../media/image8579.png"/><Relationship Id="rId334" Type="http://schemas.openxmlformats.org/officeDocument/2006/relationships/customXml" Target="../ink/ink8811.xml"/><Relationship Id="rId355" Type="http://schemas.openxmlformats.org/officeDocument/2006/relationships/image" Target="../media/image8672.png"/><Relationship Id="rId376" Type="http://schemas.openxmlformats.org/officeDocument/2006/relationships/customXml" Target="../ink/ink8832.xml"/><Relationship Id="rId397" Type="http://schemas.openxmlformats.org/officeDocument/2006/relationships/image" Target="../media/image8693.png"/><Relationship Id="rId4" Type="http://schemas.openxmlformats.org/officeDocument/2006/relationships/customXml" Target="../ink/ink8646.xml"/><Relationship Id="rId180" Type="http://schemas.openxmlformats.org/officeDocument/2006/relationships/customXml" Target="../ink/ink8734.xml"/><Relationship Id="rId215" Type="http://schemas.openxmlformats.org/officeDocument/2006/relationships/image" Target="../media/image8602.png"/><Relationship Id="rId236" Type="http://schemas.openxmlformats.org/officeDocument/2006/relationships/customXml" Target="../ink/ink8762.xml"/><Relationship Id="rId257" Type="http://schemas.openxmlformats.org/officeDocument/2006/relationships/image" Target="../media/image8623.png"/><Relationship Id="rId278" Type="http://schemas.openxmlformats.org/officeDocument/2006/relationships/customXml" Target="../ink/ink8783.xml"/><Relationship Id="rId401" Type="http://schemas.openxmlformats.org/officeDocument/2006/relationships/image" Target="../media/image8695.png"/><Relationship Id="rId422" Type="http://schemas.openxmlformats.org/officeDocument/2006/relationships/customXml" Target="../ink/ink8855.xml"/><Relationship Id="rId443" Type="http://schemas.openxmlformats.org/officeDocument/2006/relationships/image" Target="../media/image8716.png"/><Relationship Id="rId303" Type="http://schemas.openxmlformats.org/officeDocument/2006/relationships/image" Target="../media/image8646.png"/><Relationship Id="rId42" Type="http://schemas.openxmlformats.org/officeDocument/2006/relationships/customXml" Target="../ink/ink8665.xml"/><Relationship Id="rId84" Type="http://schemas.openxmlformats.org/officeDocument/2006/relationships/customXml" Target="../ink/ink8686.xml"/><Relationship Id="rId138" Type="http://schemas.openxmlformats.org/officeDocument/2006/relationships/customXml" Target="../ink/ink8713.xml"/><Relationship Id="rId345" Type="http://schemas.openxmlformats.org/officeDocument/2006/relationships/image" Target="../media/image8667.png"/><Relationship Id="rId387" Type="http://schemas.openxmlformats.org/officeDocument/2006/relationships/image" Target="../media/image8688.png"/><Relationship Id="rId191" Type="http://schemas.openxmlformats.org/officeDocument/2006/relationships/image" Target="../media/image8590.png"/><Relationship Id="rId205" Type="http://schemas.openxmlformats.org/officeDocument/2006/relationships/image" Target="../media/image8597.png"/><Relationship Id="rId247" Type="http://schemas.openxmlformats.org/officeDocument/2006/relationships/image" Target="../media/image8618.png"/><Relationship Id="rId412" Type="http://schemas.openxmlformats.org/officeDocument/2006/relationships/customXml" Target="../ink/ink8850.xml"/><Relationship Id="rId107" Type="http://schemas.openxmlformats.org/officeDocument/2006/relationships/image" Target="../media/image8548.png"/><Relationship Id="rId289" Type="http://schemas.openxmlformats.org/officeDocument/2006/relationships/image" Target="../media/image8639.png"/><Relationship Id="rId11" Type="http://schemas.openxmlformats.org/officeDocument/2006/relationships/image" Target="../media/image8500.png"/><Relationship Id="rId53" Type="http://schemas.openxmlformats.org/officeDocument/2006/relationships/image" Target="../media/image8521.png"/><Relationship Id="rId149" Type="http://schemas.openxmlformats.org/officeDocument/2006/relationships/image" Target="../media/image8569.png"/><Relationship Id="rId314" Type="http://schemas.openxmlformats.org/officeDocument/2006/relationships/customXml" Target="../ink/ink8801.xml"/><Relationship Id="rId356" Type="http://schemas.openxmlformats.org/officeDocument/2006/relationships/customXml" Target="../ink/ink8822.xml"/><Relationship Id="rId398" Type="http://schemas.openxmlformats.org/officeDocument/2006/relationships/customXml" Target="../ink/ink8843.xml"/><Relationship Id="rId95" Type="http://schemas.openxmlformats.org/officeDocument/2006/relationships/image" Target="../media/image8542.png"/><Relationship Id="rId160" Type="http://schemas.openxmlformats.org/officeDocument/2006/relationships/customXml" Target="../ink/ink8724.xml"/><Relationship Id="rId216" Type="http://schemas.openxmlformats.org/officeDocument/2006/relationships/customXml" Target="../ink/ink8752.xml"/><Relationship Id="rId423" Type="http://schemas.openxmlformats.org/officeDocument/2006/relationships/image" Target="../media/image8706.png"/><Relationship Id="rId258" Type="http://schemas.openxmlformats.org/officeDocument/2006/relationships/customXml" Target="../ink/ink8773.xml"/><Relationship Id="rId22" Type="http://schemas.openxmlformats.org/officeDocument/2006/relationships/customXml" Target="../ink/ink8655.xml"/><Relationship Id="rId64" Type="http://schemas.openxmlformats.org/officeDocument/2006/relationships/customXml" Target="../ink/ink8676.xml"/><Relationship Id="rId118" Type="http://schemas.openxmlformats.org/officeDocument/2006/relationships/customXml" Target="../ink/ink8703.xml"/><Relationship Id="rId325" Type="http://schemas.openxmlformats.org/officeDocument/2006/relationships/image" Target="../media/image8657.png"/><Relationship Id="rId367" Type="http://schemas.openxmlformats.org/officeDocument/2006/relationships/image" Target="../media/image8678.png"/><Relationship Id="rId171" Type="http://schemas.openxmlformats.org/officeDocument/2006/relationships/image" Target="../media/image8580.png"/><Relationship Id="rId227" Type="http://schemas.openxmlformats.org/officeDocument/2006/relationships/image" Target="../media/image8608.png"/><Relationship Id="rId269" Type="http://schemas.openxmlformats.org/officeDocument/2006/relationships/image" Target="../media/image8629.png"/><Relationship Id="rId434" Type="http://schemas.openxmlformats.org/officeDocument/2006/relationships/customXml" Target="../ink/ink8861.xml"/><Relationship Id="rId33" Type="http://schemas.openxmlformats.org/officeDocument/2006/relationships/image" Target="../media/image8511.png"/><Relationship Id="rId129" Type="http://schemas.openxmlformats.org/officeDocument/2006/relationships/image" Target="../media/image8559.png"/><Relationship Id="rId280" Type="http://schemas.openxmlformats.org/officeDocument/2006/relationships/customXml" Target="../ink/ink8784.xml"/><Relationship Id="rId336" Type="http://schemas.openxmlformats.org/officeDocument/2006/relationships/customXml" Target="../ink/ink8812.xml"/><Relationship Id="rId75" Type="http://schemas.openxmlformats.org/officeDocument/2006/relationships/image" Target="../media/image8532.png"/><Relationship Id="rId140" Type="http://schemas.openxmlformats.org/officeDocument/2006/relationships/customXml" Target="../ink/ink8714.xml"/><Relationship Id="rId182" Type="http://schemas.openxmlformats.org/officeDocument/2006/relationships/customXml" Target="../ink/ink8735.xml"/><Relationship Id="rId378" Type="http://schemas.openxmlformats.org/officeDocument/2006/relationships/customXml" Target="../ink/ink8833.xml"/><Relationship Id="rId403" Type="http://schemas.openxmlformats.org/officeDocument/2006/relationships/image" Target="../media/image8696.png"/><Relationship Id="rId6" Type="http://schemas.openxmlformats.org/officeDocument/2006/relationships/customXml" Target="../ink/ink8647.xml"/><Relationship Id="rId238" Type="http://schemas.openxmlformats.org/officeDocument/2006/relationships/customXml" Target="../ink/ink8763.xml"/><Relationship Id="rId445" Type="http://schemas.openxmlformats.org/officeDocument/2006/relationships/image" Target="../media/image8717.png"/><Relationship Id="rId291" Type="http://schemas.openxmlformats.org/officeDocument/2006/relationships/image" Target="../media/image8640.png"/><Relationship Id="rId305" Type="http://schemas.openxmlformats.org/officeDocument/2006/relationships/image" Target="../media/image8647.png"/><Relationship Id="rId347" Type="http://schemas.openxmlformats.org/officeDocument/2006/relationships/image" Target="../media/image8668.png"/><Relationship Id="rId44" Type="http://schemas.openxmlformats.org/officeDocument/2006/relationships/customXml" Target="../ink/ink8666.xml"/><Relationship Id="rId86" Type="http://schemas.openxmlformats.org/officeDocument/2006/relationships/customXml" Target="../ink/ink8687.xml"/><Relationship Id="rId151" Type="http://schemas.openxmlformats.org/officeDocument/2006/relationships/image" Target="../media/image8570.png"/><Relationship Id="rId389" Type="http://schemas.openxmlformats.org/officeDocument/2006/relationships/image" Target="../media/image8689.png"/><Relationship Id="rId193" Type="http://schemas.openxmlformats.org/officeDocument/2006/relationships/image" Target="../media/image8591.png"/><Relationship Id="rId207" Type="http://schemas.openxmlformats.org/officeDocument/2006/relationships/image" Target="../media/image8598.png"/><Relationship Id="rId249" Type="http://schemas.openxmlformats.org/officeDocument/2006/relationships/image" Target="../media/image8619.png"/><Relationship Id="rId414" Type="http://schemas.openxmlformats.org/officeDocument/2006/relationships/customXml" Target="../ink/ink8851.xml"/><Relationship Id="rId13" Type="http://schemas.openxmlformats.org/officeDocument/2006/relationships/image" Target="../media/image8501.png"/><Relationship Id="rId109" Type="http://schemas.openxmlformats.org/officeDocument/2006/relationships/image" Target="../media/image8549.png"/><Relationship Id="rId260" Type="http://schemas.openxmlformats.org/officeDocument/2006/relationships/customXml" Target="../ink/ink8774.xml"/><Relationship Id="rId316" Type="http://schemas.openxmlformats.org/officeDocument/2006/relationships/customXml" Target="../ink/ink8802.xml"/><Relationship Id="rId55" Type="http://schemas.openxmlformats.org/officeDocument/2006/relationships/image" Target="../media/image8522.png"/><Relationship Id="rId97" Type="http://schemas.openxmlformats.org/officeDocument/2006/relationships/image" Target="../media/image8543.png"/><Relationship Id="rId120" Type="http://schemas.openxmlformats.org/officeDocument/2006/relationships/customXml" Target="../ink/ink8704.xml"/><Relationship Id="rId358" Type="http://schemas.openxmlformats.org/officeDocument/2006/relationships/customXml" Target="../ink/ink8823.xml"/><Relationship Id="rId162" Type="http://schemas.openxmlformats.org/officeDocument/2006/relationships/customXml" Target="../ink/ink8725.xml"/><Relationship Id="rId218" Type="http://schemas.openxmlformats.org/officeDocument/2006/relationships/customXml" Target="../ink/ink8753.xml"/><Relationship Id="rId425" Type="http://schemas.openxmlformats.org/officeDocument/2006/relationships/image" Target="../media/image8707.png"/><Relationship Id="rId271" Type="http://schemas.openxmlformats.org/officeDocument/2006/relationships/image" Target="../media/image8630.png"/><Relationship Id="rId24" Type="http://schemas.openxmlformats.org/officeDocument/2006/relationships/customXml" Target="../ink/ink8656.xml"/><Relationship Id="rId66" Type="http://schemas.openxmlformats.org/officeDocument/2006/relationships/customXml" Target="../ink/ink8677.xml"/><Relationship Id="rId131" Type="http://schemas.openxmlformats.org/officeDocument/2006/relationships/image" Target="../media/image8560.png"/><Relationship Id="rId327" Type="http://schemas.openxmlformats.org/officeDocument/2006/relationships/image" Target="../media/image8658.png"/><Relationship Id="rId369" Type="http://schemas.openxmlformats.org/officeDocument/2006/relationships/image" Target="../media/image8679.png"/><Relationship Id="rId173" Type="http://schemas.openxmlformats.org/officeDocument/2006/relationships/image" Target="../media/image8581.png"/><Relationship Id="rId229" Type="http://schemas.openxmlformats.org/officeDocument/2006/relationships/image" Target="../media/image8609.png"/><Relationship Id="rId380" Type="http://schemas.openxmlformats.org/officeDocument/2006/relationships/customXml" Target="../ink/ink8834.xml"/><Relationship Id="rId436" Type="http://schemas.openxmlformats.org/officeDocument/2006/relationships/customXml" Target="../ink/ink8862.xml"/><Relationship Id="rId240" Type="http://schemas.openxmlformats.org/officeDocument/2006/relationships/customXml" Target="../ink/ink8764.xml"/><Relationship Id="rId35" Type="http://schemas.openxmlformats.org/officeDocument/2006/relationships/image" Target="../media/image8512.png"/><Relationship Id="rId77" Type="http://schemas.openxmlformats.org/officeDocument/2006/relationships/image" Target="../media/image8533.png"/><Relationship Id="rId100" Type="http://schemas.openxmlformats.org/officeDocument/2006/relationships/customXml" Target="../ink/ink8694.xml"/><Relationship Id="rId282" Type="http://schemas.openxmlformats.org/officeDocument/2006/relationships/customXml" Target="../ink/ink8785.xml"/><Relationship Id="rId338" Type="http://schemas.openxmlformats.org/officeDocument/2006/relationships/customXml" Target="../ink/ink8813.xml"/><Relationship Id="rId8" Type="http://schemas.openxmlformats.org/officeDocument/2006/relationships/customXml" Target="../ink/ink8648.xml"/><Relationship Id="rId142" Type="http://schemas.openxmlformats.org/officeDocument/2006/relationships/customXml" Target="../ink/ink8715.xml"/><Relationship Id="rId184" Type="http://schemas.openxmlformats.org/officeDocument/2006/relationships/customXml" Target="../ink/ink8736.xml"/><Relationship Id="rId391" Type="http://schemas.openxmlformats.org/officeDocument/2006/relationships/image" Target="../media/image8690.png"/><Relationship Id="rId405" Type="http://schemas.openxmlformats.org/officeDocument/2006/relationships/image" Target="../media/image8697.png"/><Relationship Id="rId447" Type="http://schemas.openxmlformats.org/officeDocument/2006/relationships/image" Target="../media/image8718.png"/><Relationship Id="rId251" Type="http://schemas.openxmlformats.org/officeDocument/2006/relationships/image" Target="../media/image8620.png"/><Relationship Id="rId46" Type="http://schemas.openxmlformats.org/officeDocument/2006/relationships/customXml" Target="../ink/ink8667.xml"/><Relationship Id="rId293" Type="http://schemas.openxmlformats.org/officeDocument/2006/relationships/image" Target="../media/image8641.png"/><Relationship Id="rId307" Type="http://schemas.openxmlformats.org/officeDocument/2006/relationships/image" Target="../media/image8648.png"/><Relationship Id="rId349" Type="http://schemas.openxmlformats.org/officeDocument/2006/relationships/image" Target="../media/image8669.png"/><Relationship Id="rId88" Type="http://schemas.openxmlformats.org/officeDocument/2006/relationships/customXml" Target="../ink/ink8688.xml"/><Relationship Id="rId111" Type="http://schemas.openxmlformats.org/officeDocument/2006/relationships/image" Target="../media/image8550.png"/><Relationship Id="rId153" Type="http://schemas.openxmlformats.org/officeDocument/2006/relationships/image" Target="../media/image8571.png"/><Relationship Id="rId195" Type="http://schemas.openxmlformats.org/officeDocument/2006/relationships/image" Target="../media/image8592.png"/><Relationship Id="rId209" Type="http://schemas.openxmlformats.org/officeDocument/2006/relationships/image" Target="../media/image8599.png"/><Relationship Id="rId360" Type="http://schemas.openxmlformats.org/officeDocument/2006/relationships/customXml" Target="../ink/ink8824.xml"/><Relationship Id="rId416" Type="http://schemas.openxmlformats.org/officeDocument/2006/relationships/customXml" Target="../ink/ink8852.xml"/><Relationship Id="rId220" Type="http://schemas.openxmlformats.org/officeDocument/2006/relationships/customXml" Target="../ink/ink8754.xml"/><Relationship Id="rId15" Type="http://schemas.openxmlformats.org/officeDocument/2006/relationships/image" Target="../media/image8502.png"/><Relationship Id="rId57" Type="http://schemas.openxmlformats.org/officeDocument/2006/relationships/image" Target="../media/image8523.png"/><Relationship Id="rId262" Type="http://schemas.openxmlformats.org/officeDocument/2006/relationships/customXml" Target="../ink/ink8775.xml"/><Relationship Id="rId318" Type="http://schemas.openxmlformats.org/officeDocument/2006/relationships/customXml" Target="../ink/ink8803.xml"/><Relationship Id="rId99" Type="http://schemas.openxmlformats.org/officeDocument/2006/relationships/image" Target="../media/image8544.png"/><Relationship Id="rId122" Type="http://schemas.openxmlformats.org/officeDocument/2006/relationships/customXml" Target="../ink/ink8705.xml"/><Relationship Id="rId164" Type="http://schemas.openxmlformats.org/officeDocument/2006/relationships/customXml" Target="../ink/ink8726.xml"/><Relationship Id="rId371" Type="http://schemas.openxmlformats.org/officeDocument/2006/relationships/image" Target="../media/image8680.png"/><Relationship Id="rId427" Type="http://schemas.openxmlformats.org/officeDocument/2006/relationships/image" Target="../media/image8708.png"/><Relationship Id="rId26" Type="http://schemas.openxmlformats.org/officeDocument/2006/relationships/customXml" Target="../ink/ink8657.xml"/><Relationship Id="rId231" Type="http://schemas.openxmlformats.org/officeDocument/2006/relationships/image" Target="../media/image8610.png"/><Relationship Id="rId273" Type="http://schemas.openxmlformats.org/officeDocument/2006/relationships/image" Target="../media/image8631.png"/><Relationship Id="rId329" Type="http://schemas.openxmlformats.org/officeDocument/2006/relationships/image" Target="../media/image8659.png"/><Relationship Id="rId68" Type="http://schemas.openxmlformats.org/officeDocument/2006/relationships/customXml" Target="../ink/ink8678.xml"/><Relationship Id="rId133" Type="http://schemas.openxmlformats.org/officeDocument/2006/relationships/image" Target="../media/image8561.png"/><Relationship Id="rId175" Type="http://schemas.openxmlformats.org/officeDocument/2006/relationships/image" Target="../media/image8582.png"/><Relationship Id="rId340" Type="http://schemas.openxmlformats.org/officeDocument/2006/relationships/customXml" Target="../ink/ink8814.xml"/><Relationship Id="rId200" Type="http://schemas.openxmlformats.org/officeDocument/2006/relationships/customXml" Target="../ink/ink8744.xml"/><Relationship Id="rId382" Type="http://schemas.openxmlformats.org/officeDocument/2006/relationships/customXml" Target="../ink/ink8835.xml"/><Relationship Id="rId438" Type="http://schemas.openxmlformats.org/officeDocument/2006/relationships/customXml" Target="../ink/ink8863.xml"/><Relationship Id="rId242" Type="http://schemas.openxmlformats.org/officeDocument/2006/relationships/customXml" Target="../ink/ink8765.xml"/><Relationship Id="rId284" Type="http://schemas.openxmlformats.org/officeDocument/2006/relationships/customXml" Target="../ink/ink8786.xml"/><Relationship Id="rId37" Type="http://schemas.openxmlformats.org/officeDocument/2006/relationships/image" Target="../media/image8513.png"/><Relationship Id="rId79" Type="http://schemas.openxmlformats.org/officeDocument/2006/relationships/image" Target="../media/image8534.png"/><Relationship Id="rId102" Type="http://schemas.openxmlformats.org/officeDocument/2006/relationships/customXml" Target="../ink/ink8695.xml"/><Relationship Id="rId144" Type="http://schemas.openxmlformats.org/officeDocument/2006/relationships/customXml" Target="../ink/ink8716.xml"/><Relationship Id="rId90" Type="http://schemas.openxmlformats.org/officeDocument/2006/relationships/customXml" Target="../ink/ink8689.xml"/><Relationship Id="rId186" Type="http://schemas.openxmlformats.org/officeDocument/2006/relationships/customXml" Target="../ink/ink8737.xml"/><Relationship Id="rId351" Type="http://schemas.openxmlformats.org/officeDocument/2006/relationships/image" Target="../media/image8670.png"/><Relationship Id="rId393" Type="http://schemas.openxmlformats.org/officeDocument/2006/relationships/image" Target="../media/image8691.png"/><Relationship Id="rId407" Type="http://schemas.openxmlformats.org/officeDocument/2006/relationships/image" Target="../media/image8698.png"/><Relationship Id="rId449" Type="http://schemas.openxmlformats.org/officeDocument/2006/relationships/image" Target="../media/image8719.png"/><Relationship Id="rId211" Type="http://schemas.openxmlformats.org/officeDocument/2006/relationships/image" Target="../media/image8600.png"/><Relationship Id="rId253" Type="http://schemas.openxmlformats.org/officeDocument/2006/relationships/image" Target="../media/image8621.png"/><Relationship Id="rId295" Type="http://schemas.openxmlformats.org/officeDocument/2006/relationships/image" Target="../media/image8642.png"/><Relationship Id="rId309" Type="http://schemas.openxmlformats.org/officeDocument/2006/relationships/image" Target="../media/image8649.png"/><Relationship Id="rId48" Type="http://schemas.openxmlformats.org/officeDocument/2006/relationships/customXml" Target="../ink/ink8668.xml"/><Relationship Id="rId113" Type="http://schemas.openxmlformats.org/officeDocument/2006/relationships/image" Target="../media/image8551.png"/><Relationship Id="rId320" Type="http://schemas.openxmlformats.org/officeDocument/2006/relationships/customXml" Target="../ink/ink8804.xml"/><Relationship Id="rId155" Type="http://schemas.openxmlformats.org/officeDocument/2006/relationships/image" Target="../media/image8572.png"/><Relationship Id="rId197" Type="http://schemas.openxmlformats.org/officeDocument/2006/relationships/image" Target="../media/image8593.png"/><Relationship Id="rId362" Type="http://schemas.openxmlformats.org/officeDocument/2006/relationships/customXml" Target="../ink/ink8825.xml"/><Relationship Id="rId418" Type="http://schemas.openxmlformats.org/officeDocument/2006/relationships/customXml" Target="../ink/ink8853.xml"/><Relationship Id="rId222" Type="http://schemas.openxmlformats.org/officeDocument/2006/relationships/customXml" Target="../ink/ink8755.xml"/><Relationship Id="rId264" Type="http://schemas.openxmlformats.org/officeDocument/2006/relationships/customXml" Target="../ink/ink8776.xml"/><Relationship Id="rId17" Type="http://schemas.openxmlformats.org/officeDocument/2006/relationships/image" Target="../media/image8503.png"/><Relationship Id="rId59" Type="http://schemas.openxmlformats.org/officeDocument/2006/relationships/image" Target="../media/image8524.png"/><Relationship Id="rId124" Type="http://schemas.openxmlformats.org/officeDocument/2006/relationships/customXml" Target="../ink/ink8706.xml"/><Relationship Id="rId70" Type="http://schemas.openxmlformats.org/officeDocument/2006/relationships/customXml" Target="../ink/ink8679.xml"/><Relationship Id="rId166" Type="http://schemas.openxmlformats.org/officeDocument/2006/relationships/customXml" Target="../ink/ink8727.xml"/><Relationship Id="rId331" Type="http://schemas.openxmlformats.org/officeDocument/2006/relationships/image" Target="../media/image8660.png"/><Relationship Id="rId373" Type="http://schemas.openxmlformats.org/officeDocument/2006/relationships/image" Target="../media/image8681.png"/><Relationship Id="rId429" Type="http://schemas.openxmlformats.org/officeDocument/2006/relationships/image" Target="../media/image8709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8611.png"/><Relationship Id="rId440" Type="http://schemas.openxmlformats.org/officeDocument/2006/relationships/customXml" Target="../ink/ink8864.xml"/><Relationship Id="rId28" Type="http://schemas.openxmlformats.org/officeDocument/2006/relationships/customXml" Target="../ink/ink8658.xml"/><Relationship Id="rId275" Type="http://schemas.openxmlformats.org/officeDocument/2006/relationships/image" Target="../media/image8632.png"/><Relationship Id="rId300" Type="http://schemas.openxmlformats.org/officeDocument/2006/relationships/customXml" Target="../ink/ink8794.xml"/><Relationship Id="rId81" Type="http://schemas.openxmlformats.org/officeDocument/2006/relationships/image" Target="../media/image8535.png"/><Relationship Id="rId135" Type="http://schemas.openxmlformats.org/officeDocument/2006/relationships/image" Target="../media/image8562.png"/><Relationship Id="rId177" Type="http://schemas.openxmlformats.org/officeDocument/2006/relationships/image" Target="../media/image8583.png"/><Relationship Id="rId342" Type="http://schemas.openxmlformats.org/officeDocument/2006/relationships/customXml" Target="../ink/ink8815.xml"/><Relationship Id="rId384" Type="http://schemas.openxmlformats.org/officeDocument/2006/relationships/customXml" Target="../ink/ink8836.xml"/><Relationship Id="rId202" Type="http://schemas.openxmlformats.org/officeDocument/2006/relationships/customXml" Target="../ink/ink8745.xml"/><Relationship Id="rId244" Type="http://schemas.openxmlformats.org/officeDocument/2006/relationships/customXml" Target="../ink/ink8766.xml"/><Relationship Id="rId39" Type="http://schemas.openxmlformats.org/officeDocument/2006/relationships/image" Target="../media/image8514.png"/><Relationship Id="rId286" Type="http://schemas.openxmlformats.org/officeDocument/2006/relationships/customXml" Target="../ink/ink8787.xml"/></Relationships>
</file>

<file path=ppt/slides/_rels/slide4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776.png"/><Relationship Id="rId299" Type="http://schemas.openxmlformats.org/officeDocument/2006/relationships/image" Target="../media/image8867.png"/><Relationship Id="rId21" Type="http://schemas.openxmlformats.org/officeDocument/2006/relationships/image" Target="../media/image8729.png"/><Relationship Id="rId63" Type="http://schemas.openxmlformats.org/officeDocument/2006/relationships/image" Target="../media/image8749.png"/><Relationship Id="rId159" Type="http://schemas.openxmlformats.org/officeDocument/2006/relationships/image" Target="../media/image8797.png"/><Relationship Id="rId324" Type="http://schemas.openxmlformats.org/officeDocument/2006/relationships/customXml" Target="../ink/ink9030.xml"/><Relationship Id="rId366" Type="http://schemas.openxmlformats.org/officeDocument/2006/relationships/customXml" Target="../ink/ink9051.xml"/><Relationship Id="rId170" Type="http://schemas.openxmlformats.org/officeDocument/2006/relationships/customXml" Target="../ink/ink8953.xml"/><Relationship Id="rId226" Type="http://schemas.openxmlformats.org/officeDocument/2006/relationships/customXml" Target="../ink/ink8981.xml"/><Relationship Id="rId268" Type="http://schemas.openxmlformats.org/officeDocument/2006/relationships/customXml" Target="../ink/ink9002.xml"/><Relationship Id="rId32" Type="http://schemas.openxmlformats.org/officeDocument/2006/relationships/customXml" Target="../ink/ink8884.xml"/><Relationship Id="rId74" Type="http://schemas.openxmlformats.org/officeDocument/2006/relationships/customXml" Target="../ink/ink8905.xml"/><Relationship Id="rId128" Type="http://schemas.openxmlformats.org/officeDocument/2006/relationships/customXml" Target="../ink/ink8932.xml"/><Relationship Id="rId335" Type="http://schemas.openxmlformats.org/officeDocument/2006/relationships/image" Target="../media/image8885.png"/><Relationship Id="rId377" Type="http://schemas.openxmlformats.org/officeDocument/2006/relationships/image" Target="../media/image8906.png"/><Relationship Id="rId5" Type="http://schemas.openxmlformats.org/officeDocument/2006/relationships/image" Target="../media/image8721.png"/><Relationship Id="rId181" Type="http://schemas.openxmlformats.org/officeDocument/2006/relationships/image" Target="../media/image8808.png"/><Relationship Id="rId237" Type="http://schemas.openxmlformats.org/officeDocument/2006/relationships/image" Target="../media/image8836.png"/><Relationship Id="rId279" Type="http://schemas.openxmlformats.org/officeDocument/2006/relationships/image" Target="../media/image8857.png"/><Relationship Id="rId43" Type="http://schemas.openxmlformats.org/officeDocument/2006/relationships/image" Target="../media/image8739.png"/><Relationship Id="rId139" Type="http://schemas.openxmlformats.org/officeDocument/2006/relationships/image" Target="../media/image8787.png"/><Relationship Id="rId290" Type="http://schemas.openxmlformats.org/officeDocument/2006/relationships/customXml" Target="../ink/ink9013.xml"/><Relationship Id="rId304" Type="http://schemas.openxmlformats.org/officeDocument/2006/relationships/customXml" Target="../ink/ink9020.xml"/><Relationship Id="rId346" Type="http://schemas.openxmlformats.org/officeDocument/2006/relationships/customXml" Target="../ink/ink9041.xml"/><Relationship Id="rId85" Type="http://schemas.openxmlformats.org/officeDocument/2006/relationships/image" Target="../media/image8760.png"/><Relationship Id="rId150" Type="http://schemas.openxmlformats.org/officeDocument/2006/relationships/customXml" Target="../ink/ink8943.xml"/><Relationship Id="rId192" Type="http://schemas.openxmlformats.org/officeDocument/2006/relationships/customXml" Target="../ink/ink8964.xml"/><Relationship Id="rId206" Type="http://schemas.openxmlformats.org/officeDocument/2006/relationships/customXml" Target="../ink/ink8971.xml"/><Relationship Id="rId248" Type="http://schemas.openxmlformats.org/officeDocument/2006/relationships/customXml" Target="../ink/ink8992.xml"/><Relationship Id="rId12" Type="http://schemas.openxmlformats.org/officeDocument/2006/relationships/customXml" Target="../ink/ink8874.xml"/><Relationship Id="rId108" Type="http://schemas.openxmlformats.org/officeDocument/2006/relationships/customXml" Target="../ink/ink8922.xml"/><Relationship Id="rId315" Type="http://schemas.openxmlformats.org/officeDocument/2006/relationships/image" Target="../media/image8875.png"/><Relationship Id="rId357" Type="http://schemas.openxmlformats.org/officeDocument/2006/relationships/image" Target="../media/image8896.png"/><Relationship Id="rId54" Type="http://schemas.openxmlformats.org/officeDocument/2006/relationships/customXml" Target="../ink/ink8895.xml"/><Relationship Id="rId96" Type="http://schemas.openxmlformats.org/officeDocument/2006/relationships/customXml" Target="../ink/ink8916.xml"/><Relationship Id="rId161" Type="http://schemas.openxmlformats.org/officeDocument/2006/relationships/image" Target="../media/image8798.png"/><Relationship Id="rId217" Type="http://schemas.openxmlformats.org/officeDocument/2006/relationships/image" Target="../media/image8826.png"/><Relationship Id="rId259" Type="http://schemas.openxmlformats.org/officeDocument/2006/relationships/image" Target="../media/image8847.png"/><Relationship Id="rId23" Type="http://schemas.openxmlformats.org/officeDocument/2006/relationships/image" Target="../media/image8730.png"/><Relationship Id="rId119" Type="http://schemas.openxmlformats.org/officeDocument/2006/relationships/image" Target="../media/image8777.png"/><Relationship Id="rId270" Type="http://schemas.openxmlformats.org/officeDocument/2006/relationships/customXml" Target="../ink/ink9003.xml"/><Relationship Id="rId326" Type="http://schemas.openxmlformats.org/officeDocument/2006/relationships/customXml" Target="../ink/ink9031.xml"/><Relationship Id="rId65" Type="http://schemas.openxmlformats.org/officeDocument/2006/relationships/image" Target="../media/image8750.png"/><Relationship Id="rId130" Type="http://schemas.openxmlformats.org/officeDocument/2006/relationships/customXml" Target="../ink/ink8933.xml"/><Relationship Id="rId368" Type="http://schemas.openxmlformats.org/officeDocument/2006/relationships/customXml" Target="../ink/ink9052.xml"/><Relationship Id="rId172" Type="http://schemas.openxmlformats.org/officeDocument/2006/relationships/customXml" Target="../ink/ink8954.xml"/><Relationship Id="rId228" Type="http://schemas.openxmlformats.org/officeDocument/2006/relationships/customXml" Target="../ink/ink8982.xml"/><Relationship Id="rId281" Type="http://schemas.openxmlformats.org/officeDocument/2006/relationships/image" Target="../media/image8858.png"/><Relationship Id="rId337" Type="http://schemas.openxmlformats.org/officeDocument/2006/relationships/image" Target="../media/image8886.png"/><Relationship Id="rId34" Type="http://schemas.openxmlformats.org/officeDocument/2006/relationships/customXml" Target="../ink/ink8885.xml"/><Relationship Id="rId76" Type="http://schemas.openxmlformats.org/officeDocument/2006/relationships/customXml" Target="../ink/ink8906.xml"/><Relationship Id="rId141" Type="http://schemas.openxmlformats.org/officeDocument/2006/relationships/image" Target="../media/image8788.png"/><Relationship Id="rId379" Type="http://schemas.openxmlformats.org/officeDocument/2006/relationships/image" Target="../media/image8907.png"/><Relationship Id="rId7" Type="http://schemas.openxmlformats.org/officeDocument/2006/relationships/image" Target="../media/image8722.png"/><Relationship Id="rId183" Type="http://schemas.openxmlformats.org/officeDocument/2006/relationships/image" Target="../media/image8809.png"/><Relationship Id="rId239" Type="http://schemas.openxmlformats.org/officeDocument/2006/relationships/image" Target="../media/image8837.png"/><Relationship Id="rId250" Type="http://schemas.openxmlformats.org/officeDocument/2006/relationships/customXml" Target="../ink/ink8993.xml"/><Relationship Id="rId292" Type="http://schemas.openxmlformats.org/officeDocument/2006/relationships/customXml" Target="../ink/ink9014.xml"/><Relationship Id="rId306" Type="http://schemas.openxmlformats.org/officeDocument/2006/relationships/customXml" Target="../ink/ink9021.xml"/><Relationship Id="rId45" Type="http://schemas.openxmlformats.org/officeDocument/2006/relationships/image" Target="../media/image8740.png"/><Relationship Id="rId87" Type="http://schemas.openxmlformats.org/officeDocument/2006/relationships/image" Target="../media/image8761.png"/><Relationship Id="rId110" Type="http://schemas.openxmlformats.org/officeDocument/2006/relationships/customXml" Target="../ink/ink8923.xml"/><Relationship Id="rId348" Type="http://schemas.openxmlformats.org/officeDocument/2006/relationships/customXml" Target="../ink/ink9042.xml"/><Relationship Id="rId152" Type="http://schemas.openxmlformats.org/officeDocument/2006/relationships/customXml" Target="../ink/ink8944.xml"/><Relationship Id="rId194" Type="http://schemas.openxmlformats.org/officeDocument/2006/relationships/customXml" Target="../ink/ink8965.xml"/><Relationship Id="rId208" Type="http://schemas.openxmlformats.org/officeDocument/2006/relationships/customXml" Target="../ink/ink8972.xml"/><Relationship Id="rId261" Type="http://schemas.openxmlformats.org/officeDocument/2006/relationships/image" Target="../media/image8848.png"/><Relationship Id="rId14" Type="http://schemas.openxmlformats.org/officeDocument/2006/relationships/customXml" Target="../ink/ink8875.xml"/><Relationship Id="rId56" Type="http://schemas.openxmlformats.org/officeDocument/2006/relationships/customXml" Target="../ink/ink8896.xml"/><Relationship Id="rId317" Type="http://schemas.openxmlformats.org/officeDocument/2006/relationships/image" Target="../media/image8876.png"/><Relationship Id="rId359" Type="http://schemas.openxmlformats.org/officeDocument/2006/relationships/image" Target="../media/image8897.png"/><Relationship Id="rId98" Type="http://schemas.openxmlformats.org/officeDocument/2006/relationships/customXml" Target="../ink/ink8917.xml"/><Relationship Id="rId121" Type="http://schemas.openxmlformats.org/officeDocument/2006/relationships/image" Target="../media/image8778.png"/><Relationship Id="rId163" Type="http://schemas.openxmlformats.org/officeDocument/2006/relationships/image" Target="../media/image8799.png"/><Relationship Id="rId219" Type="http://schemas.openxmlformats.org/officeDocument/2006/relationships/image" Target="../media/image8827.png"/><Relationship Id="rId370" Type="http://schemas.openxmlformats.org/officeDocument/2006/relationships/customXml" Target="../ink/ink9053.xml"/><Relationship Id="rId230" Type="http://schemas.openxmlformats.org/officeDocument/2006/relationships/customXml" Target="../ink/ink8983.xml"/><Relationship Id="rId25" Type="http://schemas.openxmlformats.org/officeDocument/2006/relationships/image" Target="../media/image8731.png"/><Relationship Id="rId67" Type="http://schemas.openxmlformats.org/officeDocument/2006/relationships/image" Target="../media/image8751.png"/><Relationship Id="rId272" Type="http://schemas.openxmlformats.org/officeDocument/2006/relationships/customXml" Target="../ink/ink9004.xml"/><Relationship Id="rId328" Type="http://schemas.openxmlformats.org/officeDocument/2006/relationships/customXml" Target="../ink/ink9032.xml"/><Relationship Id="rId132" Type="http://schemas.openxmlformats.org/officeDocument/2006/relationships/customXml" Target="../ink/ink8934.xml"/><Relationship Id="rId174" Type="http://schemas.openxmlformats.org/officeDocument/2006/relationships/customXml" Target="../ink/ink8955.xml"/><Relationship Id="rId241" Type="http://schemas.openxmlformats.org/officeDocument/2006/relationships/image" Target="../media/image8838.png"/><Relationship Id="rId36" Type="http://schemas.openxmlformats.org/officeDocument/2006/relationships/customXml" Target="../ink/ink8886.xml"/><Relationship Id="rId283" Type="http://schemas.openxmlformats.org/officeDocument/2006/relationships/image" Target="../media/image8859.png"/><Relationship Id="rId339" Type="http://schemas.openxmlformats.org/officeDocument/2006/relationships/image" Target="../media/image8887.png"/><Relationship Id="rId78" Type="http://schemas.openxmlformats.org/officeDocument/2006/relationships/customXml" Target="../ink/ink8907.xml"/><Relationship Id="rId101" Type="http://schemas.openxmlformats.org/officeDocument/2006/relationships/image" Target="../media/image8768.png"/><Relationship Id="rId143" Type="http://schemas.openxmlformats.org/officeDocument/2006/relationships/image" Target="../media/image8789.png"/><Relationship Id="rId185" Type="http://schemas.openxmlformats.org/officeDocument/2006/relationships/image" Target="../media/image8810.png"/><Relationship Id="rId350" Type="http://schemas.openxmlformats.org/officeDocument/2006/relationships/customXml" Target="../ink/ink9043.xml"/><Relationship Id="rId9" Type="http://schemas.openxmlformats.org/officeDocument/2006/relationships/image" Target="../media/image8723.png"/><Relationship Id="rId210" Type="http://schemas.openxmlformats.org/officeDocument/2006/relationships/customXml" Target="../ink/ink8973.xml"/><Relationship Id="rId26" Type="http://schemas.openxmlformats.org/officeDocument/2006/relationships/customXml" Target="../ink/ink8881.xml"/><Relationship Id="rId231" Type="http://schemas.openxmlformats.org/officeDocument/2006/relationships/image" Target="../media/image8833.png"/><Relationship Id="rId252" Type="http://schemas.openxmlformats.org/officeDocument/2006/relationships/customXml" Target="../ink/ink8994.xml"/><Relationship Id="rId273" Type="http://schemas.openxmlformats.org/officeDocument/2006/relationships/image" Target="../media/image8854.png"/><Relationship Id="rId294" Type="http://schemas.openxmlformats.org/officeDocument/2006/relationships/customXml" Target="../ink/ink9015.xml"/><Relationship Id="rId308" Type="http://schemas.openxmlformats.org/officeDocument/2006/relationships/customXml" Target="../ink/ink9022.xml"/><Relationship Id="rId329" Type="http://schemas.openxmlformats.org/officeDocument/2006/relationships/image" Target="../media/image8882.png"/><Relationship Id="rId47" Type="http://schemas.openxmlformats.org/officeDocument/2006/relationships/image" Target="../media/image8741.png"/><Relationship Id="rId68" Type="http://schemas.openxmlformats.org/officeDocument/2006/relationships/customXml" Target="../ink/ink8902.xml"/><Relationship Id="rId89" Type="http://schemas.openxmlformats.org/officeDocument/2006/relationships/image" Target="../media/image8762.png"/><Relationship Id="rId112" Type="http://schemas.openxmlformats.org/officeDocument/2006/relationships/customXml" Target="../ink/ink8924.xml"/><Relationship Id="rId133" Type="http://schemas.openxmlformats.org/officeDocument/2006/relationships/image" Target="../media/image8784.png"/><Relationship Id="rId154" Type="http://schemas.openxmlformats.org/officeDocument/2006/relationships/customXml" Target="../ink/ink8945.xml"/><Relationship Id="rId175" Type="http://schemas.openxmlformats.org/officeDocument/2006/relationships/image" Target="../media/image8805.png"/><Relationship Id="rId340" Type="http://schemas.openxmlformats.org/officeDocument/2006/relationships/customXml" Target="../ink/ink9038.xml"/><Relationship Id="rId361" Type="http://schemas.openxmlformats.org/officeDocument/2006/relationships/image" Target="../media/image8898.png"/><Relationship Id="rId196" Type="http://schemas.openxmlformats.org/officeDocument/2006/relationships/customXml" Target="../ink/ink8966.xml"/><Relationship Id="rId200" Type="http://schemas.openxmlformats.org/officeDocument/2006/relationships/customXml" Target="../ink/ink8968.xml"/><Relationship Id="rId16" Type="http://schemas.openxmlformats.org/officeDocument/2006/relationships/customXml" Target="../ink/ink8876.xml"/><Relationship Id="rId221" Type="http://schemas.openxmlformats.org/officeDocument/2006/relationships/image" Target="../media/image8828.png"/><Relationship Id="rId242" Type="http://schemas.openxmlformats.org/officeDocument/2006/relationships/customXml" Target="../ink/ink8989.xml"/><Relationship Id="rId263" Type="http://schemas.openxmlformats.org/officeDocument/2006/relationships/image" Target="../media/image8849.png"/><Relationship Id="rId284" Type="http://schemas.openxmlformats.org/officeDocument/2006/relationships/customXml" Target="../ink/ink9010.xml"/><Relationship Id="rId319" Type="http://schemas.openxmlformats.org/officeDocument/2006/relationships/image" Target="../media/image8877.png"/><Relationship Id="rId37" Type="http://schemas.openxmlformats.org/officeDocument/2006/relationships/image" Target="../media/image7182.png"/><Relationship Id="rId58" Type="http://schemas.openxmlformats.org/officeDocument/2006/relationships/customXml" Target="../ink/ink8897.xml"/><Relationship Id="rId79" Type="http://schemas.openxmlformats.org/officeDocument/2006/relationships/image" Target="../media/image8757.png"/><Relationship Id="rId102" Type="http://schemas.openxmlformats.org/officeDocument/2006/relationships/customXml" Target="../ink/ink8919.xml"/><Relationship Id="rId123" Type="http://schemas.openxmlformats.org/officeDocument/2006/relationships/image" Target="../media/image8779.png"/><Relationship Id="rId144" Type="http://schemas.openxmlformats.org/officeDocument/2006/relationships/customXml" Target="../ink/ink8940.xml"/><Relationship Id="rId330" Type="http://schemas.openxmlformats.org/officeDocument/2006/relationships/customXml" Target="../ink/ink9033.xml"/><Relationship Id="rId90" Type="http://schemas.openxmlformats.org/officeDocument/2006/relationships/customXml" Target="../ink/ink8913.xml"/><Relationship Id="rId165" Type="http://schemas.openxmlformats.org/officeDocument/2006/relationships/image" Target="../media/image8800.png"/><Relationship Id="rId186" Type="http://schemas.openxmlformats.org/officeDocument/2006/relationships/customXml" Target="../ink/ink8961.xml"/><Relationship Id="rId351" Type="http://schemas.openxmlformats.org/officeDocument/2006/relationships/image" Target="../media/image8893.png"/><Relationship Id="rId372" Type="http://schemas.openxmlformats.org/officeDocument/2006/relationships/customXml" Target="../ink/ink9054.xml"/><Relationship Id="rId211" Type="http://schemas.openxmlformats.org/officeDocument/2006/relationships/image" Target="../media/image8823.png"/><Relationship Id="rId232" Type="http://schemas.openxmlformats.org/officeDocument/2006/relationships/customXml" Target="../ink/ink8984.xml"/><Relationship Id="rId253" Type="http://schemas.openxmlformats.org/officeDocument/2006/relationships/image" Target="../media/image8844.png"/><Relationship Id="rId274" Type="http://schemas.openxmlformats.org/officeDocument/2006/relationships/customXml" Target="../ink/ink9005.xml"/><Relationship Id="rId295" Type="http://schemas.openxmlformats.org/officeDocument/2006/relationships/image" Target="../media/image8865.png"/><Relationship Id="rId309" Type="http://schemas.openxmlformats.org/officeDocument/2006/relationships/image" Target="../media/image8872.png"/><Relationship Id="rId27" Type="http://schemas.openxmlformats.org/officeDocument/2006/relationships/image" Target="../media/image8732.png"/><Relationship Id="rId48" Type="http://schemas.openxmlformats.org/officeDocument/2006/relationships/customXml" Target="../ink/ink8892.xml"/><Relationship Id="rId69" Type="http://schemas.openxmlformats.org/officeDocument/2006/relationships/image" Target="../media/image8752.png"/><Relationship Id="rId113" Type="http://schemas.openxmlformats.org/officeDocument/2006/relationships/image" Target="../media/image8774.png"/><Relationship Id="rId134" Type="http://schemas.openxmlformats.org/officeDocument/2006/relationships/customXml" Target="../ink/ink8935.xml"/><Relationship Id="rId320" Type="http://schemas.openxmlformats.org/officeDocument/2006/relationships/customXml" Target="../ink/ink9028.xml"/><Relationship Id="rId80" Type="http://schemas.openxmlformats.org/officeDocument/2006/relationships/customXml" Target="../ink/ink8908.xml"/><Relationship Id="rId155" Type="http://schemas.openxmlformats.org/officeDocument/2006/relationships/image" Target="../media/image8795.png"/><Relationship Id="rId176" Type="http://schemas.openxmlformats.org/officeDocument/2006/relationships/customXml" Target="../ink/ink8956.xml"/><Relationship Id="rId197" Type="http://schemas.openxmlformats.org/officeDocument/2006/relationships/image" Target="../media/image8816.png"/><Relationship Id="rId341" Type="http://schemas.openxmlformats.org/officeDocument/2006/relationships/image" Target="../media/image8888.png"/><Relationship Id="rId362" Type="http://schemas.openxmlformats.org/officeDocument/2006/relationships/customXml" Target="../ink/ink9049.xml"/><Relationship Id="rId201" Type="http://schemas.openxmlformats.org/officeDocument/2006/relationships/image" Target="../media/image8818.png"/><Relationship Id="rId222" Type="http://schemas.openxmlformats.org/officeDocument/2006/relationships/customXml" Target="../ink/ink8979.xml"/><Relationship Id="rId243" Type="http://schemas.openxmlformats.org/officeDocument/2006/relationships/image" Target="../media/image8839.png"/><Relationship Id="rId264" Type="http://schemas.openxmlformats.org/officeDocument/2006/relationships/customXml" Target="../ink/ink9000.xml"/><Relationship Id="rId285" Type="http://schemas.openxmlformats.org/officeDocument/2006/relationships/image" Target="../media/image8860.png"/><Relationship Id="rId17" Type="http://schemas.openxmlformats.org/officeDocument/2006/relationships/image" Target="../media/image8727.png"/><Relationship Id="rId38" Type="http://schemas.openxmlformats.org/officeDocument/2006/relationships/customXml" Target="../ink/ink8887.xml"/><Relationship Id="rId59" Type="http://schemas.openxmlformats.org/officeDocument/2006/relationships/image" Target="../media/image8747.png"/><Relationship Id="rId103" Type="http://schemas.openxmlformats.org/officeDocument/2006/relationships/image" Target="../media/image8769.png"/><Relationship Id="rId124" Type="http://schemas.openxmlformats.org/officeDocument/2006/relationships/customXml" Target="../ink/ink8930.xml"/><Relationship Id="rId310" Type="http://schemas.openxmlformats.org/officeDocument/2006/relationships/customXml" Target="../ink/ink9023.xml"/><Relationship Id="rId70" Type="http://schemas.openxmlformats.org/officeDocument/2006/relationships/customXml" Target="../ink/ink8903.xml"/><Relationship Id="rId91" Type="http://schemas.openxmlformats.org/officeDocument/2006/relationships/image" Target="../media/image8763.png"/><Relationship Id="rId145" Type="http://schemas.openxmlformats.org/officeDocument/2006/relationships/image" Target="../media/image8790.png"/><Relationship Id="rId166" Type="http://schemas.openxmlformats.org/officeDocument/2006/relationships/customXml" Target="../ink/ink8951.xml"/><Relationship Id="rId187" Type="http://schemas.openxmlformats.org/officeDocument/2006/relationships/image" Target="../media/image8811.png"/><Relationship Id="rId331" Type="http://schemas.openxmlformats.org/officeDocument/2006/relationships/image" Target="../media/image8883.png"/><Relationship Id="rId352" Type="http://schemas.openxmlformats.org/officeDocument/2006/relationships/customXml" Target="../ink/ink9044.xml"/><Relationship Id="rId373" Type="http://schemas.openxmlformats.org/officeDocument/2006/relationships/image" Target="../media/image8904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8974.xml"/><Relationship Id="rId233" Type="http://schemas.openxmlformats.org/officeDocument/2006/relationships/image" Target="../media/image8834.png"/><Relationship Id="rId254" Type="http://schemas.openxmlformats.org/officeDocument/2006/relationships/customXml" Target="../ink/ink8995.xml"/><Relationship Id="rId28" Type="http://schemas.openxmlformats.org/officeDocument/2006/relationships/customXml" Target="../ink/ink8882.xml"/><Relationship Id="rId49" Type="http://schemas.openxmlformats.org/officeDocument/2006/relationships/image" Target="../media/image8742.png"/><Relationship Id="rId114" Type="http://schemas.openxmlformats.org/officeDocument/2006/relationships/customXml" Target="../ink/ink8925.xml"/><Relationship Id="rId275" Type="http://schemas.openxmlformats.org/officeDocument/2006/relationships/image" Target="../media/image8855.png"/><Relationship Id="rId296" Type="http://schemas.openxmlformats.org/officeDocument/2006/relationships/customXml" Target="../ink/ink9016.xml"/><Relationship Id="rId300" Type="http://schemas.openxmlformats.org/officeDocument/2006/relationships/customXml" Target="../ink/ink9018.xml"/><Relationship Id="rId60" Type="http://schemas.openxmlformats.org/officeDocument/2006/relationships/customXml" Target="../ink/ink8898.xml"/><Relationship Id="rId81" Type="http://schemas.openxmlformats.org/officeDocument/2006/relationships/image" Target="../media/image8758.png"/><Relationship Id="rId135" Type="http://schemas.openxmlformats.org/officeDocument/2006/relationships/image" Target="../media/image8785.png"/><Relationship Id="rId156" Type="http://schemas.openxmlformats.org/officeDocument/2006/relationships/customXml" Target="../ink/ink8946.xml"/><Relationship Id="rId177" Type="http://schemas.openxmlformats.org/officeDocument/2006/relationships/image" Target="../media/image8806.png"/><Relationship Id="rId198" Type="http://schemas.openxmlformats.org/officeDocument/2006/relationships/customXml" Target="../ink/ink8967.xml"/><Relationship Id="rId321" Type="http://schemas.openxmlformats.org/officeDocument/2006/relationships/image" Target="../media/image8878.png"/><Relationship Id="rId342" Type="http://schemas.openxmlformats.org/officeDocument/2006/relationships/customXml" Target="../ink/ink9039.xml"/><Relationship Id="rId363" Type="http://schemas.openxmlformats.org/officeDocument/2006/relationships/image" Target="../media/image8899.png"/><Relationship Id="rId202" Type="http://schemas.openxmlformats.org/officeDocument/2006/relationships/customXml" Target="../ink/ink8969.xml"/><Relationship Id="rId223" Type="http://schemas.openxmlformats.org/officeDocument/2006/relationships/image" Target="../media/image8829.png"/><Relationship Id="rId244" Type="http://schemas.openxmlformats.org/officeDocument/2006/relationships/customXml" Target="../ink/ink8990.xml"/><Relationship Id="rId18" Type="http://schemas.openxmlformats.org/officeDocument/2006/relationships/customXml" Target="../ink/ink8877.xml"/><Relationship Id="rId39" Type="http://schemas.openxmlformats.org/officeDocument/2006/relationships/image" Target="../media/image8737.png"/><Relationship Id="rId265" Type="http://schemas.openxmlformats.org/officeDocument/2006/relationships/image" Target="../media/image8850.png"/><Relationship Id="rId286" Type="http://schemas.openxmlformats.org/officeDocument/2006/relationships/customXml" Target="../ink/ink9011.xml"/><Relationship Id="rId50" Type="http://schemas.openxmlformats.org/officeDocument/2006/relationships/customXml" Target="../ink/ink8893.xml"/><Relationship Id="rId104" Type="http://schemas.openxmlformats.org/officeDocument/2006/relationships/customXml" Target="../ink/ink8920.xml"/><Relationship Id="rId125" Type="http://schemas.openxmlformats.org/officeDocument/2006/relationships/image" Target="../media/image8780.png"/><Relationship Id="rId146" Type="http://schemas.openxmlformats.org/officeDocument/2006/relationships/customXml" Target="../ink/ink8941.xml"/><Relationship Id="rId167" Type="http://schemas.openxmlformats.org/officeDocument/2006/relationships/image" Target="../media/image8801.png"/><Relationship Id="rId188" Type="http://schemas.openxmlformats.org/officeDocument/2006/relationships/customXml" Target="../ink/ink8962.xml"/><Relationship Id="rId311" Type="http://schemas.openxmlformats.org/officeDocument/2006/relationships/image" Target="../media/image8873.png"/><Relationship Id="rId332" Type="http://schemas.openxmlformats.org/officeDocument/2006/relationships/customXml" Target="../ink/ink9034.xml"/><Relationship Id="rId353" Type="http://schemas.openxmlformats.org/officeDocument/2006/relationships/image" Target="../media/image8894.png"/><Relationship Id="rId374" Type="http://schemas.openxmlformats.org/officeDocument/2006/relationships/customXml" Target="../ink/ink9055.xml"/><Relationship Id="rId71" Type="http://schemas.openxmlformats.org/officeDocument/2006/relationships/image" Target="../media/image8753.png"/><Relationship Id="rId92" Type="http://schemas.openxmlformats.org/officeDocument/2006/relationships/customXml" Target="../ink/ink8914.xml"/><Relationship Id="rId213" Type="http://schemas.openxmlformats.org/officeDocument/2006/relationships/image" Target="../media/image8824.png"/><Relationship Id="rId234" Type="http://schemas.openxmlformats.org/officeDocument/2006/relationships/customXml" Target="../ink/ink8985.xml"/><Relationship Id="rId2" Type="http://schemas.openxmlformats.org/officeDocument/2006/relationships/customXml" Target="../ink/ink8869.xml"/><Relationship Id="rId29" Type="http://schemas.openxmlformats.org/officeDocument/2006/relationships/image" Target="../media/image8733.png"/><Relationship Id="rId255" Type="http://schemas.openxmlformats.org/officeDocument/2006/relationships/image" Target="../media/image8845.png"/><Relationship Id="rId276" Type="http://schemas.openxmlformats.org/officeDocument/2006/relationships/customXml" Target="../ink/ink9006.xml"/><Relationship Id="rId297" Type="http://schemas.openxmlformats.org/officeDocument/2006/relationships/image" Target="../media/image8866.png"/><Relationship Id="rId40" Type="http://schemas.openxmlformats.org/officeDocument/2006/relationships/customXml" Target="../ink/ink8888.xml"/><Relationship Id="rId115" Type="http://schemas.openxmlformats.org/officeDocument/2006/relationships/image" Target="../media/image8775.png"/><Relationship Id="rId136" Type="http://schemas.openxmlformats.org/officeDocument/2006/relationships/customXml" Target="../ink/ink8936.xml"/><Relationship Id="rId157" Type="http://schemas.openxmlformats.org/officeDocument/2006/relationships/image" Target="../media/image8796.png"/><Relationship Id="rId178" Type="http://schemas.openxmlformats.org/officeDocument/2006/relationships/customXml" Target="../ink/ink8957.xml"/><Relationship Id="rId301" Type="http://schemas.openxmlformats.org/officeDocument/2006/relationships/image" Target="../media/image8868.png"/><Relationship Id="rId322" Type="http://schemas.openxmlformats.org/officeDocument/2006/relationships/customXml" Target="../ink/ink9029.xml"/><Relationship Id="rId343" Type="http://schemas.openxmlformats.org/officeDocument/2006/relationships/image" Target="../media/image8889.png"/><Relationship Id="rId364" Type="http://schemas.openxmlformats.org/officeDocument/2006/relationships/customXml" Target="../ink/ink9050.xml"/><Relationship Id="rId61" Type="http://schemas.openxmlformats.org/officeDocument/2006/relationships/image" Target="../media/image8748.png"/><Relationship Id="rId82" Type="http://schemas.openxmlformats.org/officeDocument/2006/relationships/customXml" Target="../ink/ink8909.xml"/><Relationship Id="rId199" Type="http://schemas.openxmlformats.org/officeDocument/2006/relationships/image" Target="../media/image8817.png"/><Relationship Id="rId203" Type="http://schemas.openxmlformats.org/officeDocument/2006/relationships/image" Target="../media/image8819.png"/><Relationship Id="rId19" Type="http://schemas.openxmlformats.org/officeDocument/2006/relationships/image" Target="../media/image8728.png"/><Relationship Id="rId224" Type="http://schemas.openxmlformats.org/officeDocument/2006/relationships/customXml" Target="../ink/ink8980.xml"/><Relationship Id="rId245" Type="http://schemas.openxmlformats.org/officeDocument/2006/relationships/image" Target="../media/image8840.png"/><Relationship Id="rId266" Type="http://schemas.openxmlformats.org/officeDocument/2006/relationships/customXml" Target="../ink/ink9001.xml"/><Relationship Id="rId287" Type="http://schemas.openxmlformats.org/officeDocument/2006/relationships/image" Target="../media/image8861.png"/><Relationship Id="rId30" Type="http://schemas.openxmlformats.org/officeDocument/2006/relationships/customXml" Target="../ink/ink8883.xml"/><Relationship Id="rId105" Type="http://schemas.openxmlformats.org/officeDocument/2006/relationships/image" Target="../media/image8770.png"/><Relationship Id="rId126" Type="http://schemas.openxmlformats.org/officeDocument/2006/relationships/customXml" Target="../ink/ink8931.xml"/><Relationship Id="rId147" Type="http://schemas.openxmlformats.org/officeDocument/2006/relationships/image" Target="../media/image8791.png"/><Relationship Id="rId168" Type="http://schemas.openxmlformats.org/officeDocument/2006/relationships/customXml" Target="../ink/ink8952.xml"/><Relationship Id="rId312" Type="http://schemas.openxmlformats.org/officeDocument/2006/relationships/customXml" Target="../ink/ink9024.xml"/><Relationship Id="rId333" Type="http://schemas.openxmlformats.org/officeDocument/2006/relationships/image" Target="../media/image8884.png"/><Relationship Id="rId354" Type="http://schemas.openxmlformats.org/officeDocument/2006/relationships/customXml" Target="../ink/ink9045.xml"/><Relationship Id="rId51" Type="http://schemas.openxmlformats.org/officeDocument/2006/relationships/image" Target="../media/image8743.png"/><Relationship Id="rId72" Type="http://schemas.openxmlformats.org/officeDocument/2006/relationships/customXml" Target="../ink/ink8904.xml"/><Relationship Id="rId93" Type="http://schemas.openxmlformats.org/officeDocument/2006/relationships/image" Target="../media/image8764.png"/><Relationship Id="rId189" Type="http://schemas.openxmlformats.org/officeDocument/2006/relationships/image" Target="../media/image8812.png"/><Relationship Id="rId375" Type="http://schemas.openxmlformats.org/officeDocument/2006/relationships/image" Target="../media/image8905.png"/><Relationship Id="rId3" Type="http://schemas.openxmlformats.org/officeDocument/2006/relationships/image" Target="../media/image8720.png"/><Relationship Id="rId214" Type="http://schemas.openxmlformats.org/officeDocument/2006/relationships/customXml" Target="../ink/ink8975.xml"/><Relationship Id="rId235" Type="http://schemas.openxmlformats.org/officeDocument/2006/relationships/image" Target="../media/image8835.png"/><Relationship Id="rId256" Type="http://schemas.openxmlformats.org/officeDocument/2006/relationships/customXml" Target="../ink/ink8996.xml"/><Relationship Id="rId277" Type="http://schemas.openxmlformats.org/officeDocument/2006/relationships/image" Target="../media/image8856.png"/><Relationship Id="rId298" Type="http://schemas.openxmlformats.org/officeDocument/2006/relationships/customXml" Target="../ink/ink9017.xml"/><Relationship Id="rId116" Type="http://schemas.openxmlformats.org/officeDocument/2006/relationships/customXml" Target="../ink/ink8926.xml"/><Relationship Id="rId137" Type="http://schemas.openxmlformats.org/officeDocument/2006/relationships/image" Target="../media/image8786.png"/><Relationship Id="rId158" Type="http://schemas.openxmlformats.org/officeDocument/2006/relationships/customXml" Target="../ink/ink8947.xml"/><Relationship Id="rId302" Type="http://schemas.openxmlformats.org/officeDocument/2006/relationships/customXml" Target="../ink/ink9019.xml"/><Relationship Id="rId323" Type="http://schemas.openxmlformats.org/officeDocument/2006/relationships/image" Target="../media/image8879.png"/><Relationship Id="rId344" Type="http://schemas.openxmlformats.org/officeDocument/2006/relationships/customXml" Target="../ink/ink9040.xml"/><Relationship Id="rId20" Type="http://schemas.openxmlformats.org/officeDocument/2006/relationships/customXml" Target="../ink/ink8878.xml"/><Relationship Id="rId41" Type="http://schemas.openxmlformats.org/officeDocument/2006/relationships/image" Target="../media/image8738.png"/><Relationship Id="rId62" Type="http://schemas.openxmlformats.org/officeDocument/2006/relationships/customXml" Target="../ink/ink8899.xml"/><Relationship Id="rId83" Type="http://schemas.openxmlformats.org/officeDocument/2006/relationships/image" Target="../media/image8759.png"/><Relationship Id="rId179" Type="http://schemas.openxmlformats.org/officeDocument/2006/relationships/image" Target="../media/image8807.png"/><Relationship Id="rId365" Type="http://schemas.openxmlformats.org/officeDocument/2006/relationships/image" Target="../media/image8900.png"/><Relationship Id="rId190" Type="http://schemas.openxmlformats.org/officeDocument/2006/relationships/customXml" Target="../ink/ink8963.xml"/><Relationship Id="rId204" Type="http://schemas.openxmlformats.org/officeDocument/2006/relationships/customXml" Target="../ink/ink8970.xml"/><Relationship Id="rId225" Type="http://schemas.openxmlformats.org/officeDocument/2006/relationships/image" Target="../media/image8830.png"/><Relationship Id="rId246" Type="http://schemas.openxmlformats.org/officeDocument/2006/relationships/customXml" Target="../ink/ink8991.xml"/><Relationship Id="rId267" Type="http://schemas.openxmlformats.org/officeDocument/2006/relationships/image" Target="../media/image8851.png"/><Relationship Id="rId288" Type="http://schemas.openxmlformats.org/officeDocument/2006/relationships/customXml" Target="../ink/ink9012.xml"/><Relationship Id="rId106" Type="http://schemas.openxmlformats.org/officeDocument/2006/relationships/customXml" Target="../ink/ink8921.xml"/><Relationship Id="rId127" Type="http://schemas.openxmlformats.org/officeDocument/2006/relationships/image" Target="../media/image8781.png"/><Relationship Id="rId313" Type="http://schemas.openxmlformats.org/officeDocument/2006/relationships/image" Target="../media/image8874.png"/><Relationship Id="rId10" Type="http://schemas.openxmlformats.org/officeDocument/2006/relationships/customXml" Target="../ink/ink8873.xml"/><Relationship Id="rId31" Type="http://schemas.openxmlformats.org/officeDocument/2006/relationships/image" Target="../media/image8734.png"/><Relationship Id="rId52" Type="http://schemas.openxmlformats.org/officeDocument/2006/relationships/customXml" Target="../ink/ink8894.xml"/><Relationship Id="rId73" Type="http://schemas.openxmlformats.org/officeDocument/2006/relationships/image" Target="../media/image8754.png"/><Relationship Id="rId94" Type="http://schemas.openxmlformats.org/officeDocument/2006/relationships/customXml" Target="../ink/ink8915.xml"/><Relationship Id="rId148" Type="http://schemas.openxmlformats.org/officeDocument/2006/relationships/customXml" Target="../ink/ink8942.xml"/><Relationship Id="rId169" Type="http://schemas.openxmlformats.org/officeDocument/2006/relationships/image" Target="../media/image8802.png"/><Relationship Id="rId334" Type="http://schemas.openxmlformats.org/officeDocument/2006/relationships/customXml" Target="../ink/ink9035.xml"/><Relationship Id="rId355" Type="http://schemas.openxmlformats.org/officeDocument/2006/relationships/image" Target="../media/image8895.png"/><Relationship Id="rId376" Type="http://schemas.openxmlformats.org/officeDocument/2006/relationships/customXml" Target="../ink/ink9056.xml"/><Relationship Id="rId4" Type="http://schemas.openxmlformats.org/officeDocument/2006/relationships/customXml" Target="../ink/ink8870.xml"/><Relationship Id="rId180" Type="http://schemas.openxmlformats.org/officeDocument/2006/relationships/customXml" Target="../ink/ink8958.xml"/><Relationship Id="rId215" Type="http://schemas.openxmlformats.org/officeDocument/2006/relationships/image" Target="../media/image8825.png"/><Relationship Id="rId236" Type="http://schemas.openxmlformats.org/officeDocument/2006/relationships/customXml" Target="../ink/ink8986.xml"/><Relationship Id="rId257" Type="http://schemas.openxmlformats.org/officeDocument/2006/relationships/image" Target="../media/image8846.png"/><Relationship Id="rId278" Type="http://schemas.openxmlformats.org/officeDocument/2006/relationships/customXml" Target="../ink/ink9007.xml"/><Relationship Id="rId303" Type="http://schemas.openxmlformats.org/officeDocument/2006/relationships/image" Target="../media/image8869.png"/><Relationship Id="rId42" Type="http://schemas.openxmlformats.org/officeDocument/2006/relationships/customXml" Target="../ink/ink8889.xml"/><Relationship Id="rId84" Type="http://schemas.openxmlformats.org/officeDocument/2006/relationships/customXml" Target="../ink/ink8910.xml"/><Relationship Id="rId138" Type="http://schemas.openxmlformats.org/officeDocument/2006/relationships/customXml" Target="../ink/ink8937.xml"/><Relationship Id="rId345" Type="http://schemas.openxmlformats.org/officeDocument/2006/relationships/image" Target="../media/image8890.png"/><Relationship Id="rId191" Type="http://schemas.openxmlformats.org/officeDocument/2006/relationships/image" Target="../media/image8813.png"/><Relationship Id="rId205" Type="http://schemas.openxmlformats.org/officeDocument/2006/relationships/image" Target="../media/image8820.png"/><Relationship Id="rId247" Type="http://schemas.openxmlformats.org/officeDocument/2006/relationships/image" Target="../media/image8841.png"/><Relationship Id="rId107" Type="http://schemas.openxmlformats.org/officeDocument/2006/relationships/image" Target="../media/image8771.png"/><Relationship Id="rId289" Type="http://schemas.openxmlformats.org/officeDocument/2006/relationships/image" Target="../media/image8862.png"/><Relationship Id="rId11" Type="http://schemas.openxmlformats.org/officeDocument/2006/relationships/image" Target="../media/image8724.png"/><Relationship Id="rId53" Type="http://schemas.openxmlformats.org/officeDocument/2006/relationships/image" Target="../media/image8744.png"/><Relationship Id="rId149" Type="http://schemas.openxmlformats.org/officeDocument/2006/relationships/image" Target="../media/image8792.png"/><Relationship Id="rId314" Type="http://schemas.openxmlformats.org/officeDocument/2006/relationships/customXml" Target="../ink/ink9025.xml"/><Relationship Id="rId356" Type="http://schemas.openxmlformats.org/officeDocument/2006/relationships/customXml" Target="../ink/ink9046.xml"/><Relationship Id="rId95" Type="http://schemas.openxmlformats.org/officeDocument/2006/relationships/image" Target="../media/image8765.png"/><Relationship Id="rId160" Type="http://schemas.openxmlformats.org/officeDocument/2006/relationships/customXml" Target="../ink/ink8948.xml"/><Relationship Id="rId216" Type="http://schemas.openxmlformats.org/officeDocument/2006/relationships/customXml" Target="../ink/ink8976.xml"/><Relationship Id="rId258" Type="http://schemas.openxmlformats.org/officeDocument/2006/relationships/customXml" Target="../ink/ink8997.xml"/><Relationship Id="rId22" Type="http://schemas.openxmlformats.org/officeDocument/2006/relationships/customXml" Target="../ink/ink8879.xml"/><Relationship Id="rId64" Type="http://schemas.openxmlformats.org/officeDocument/2006/relationships/customXml" Target="../ink/ink8900.xml"/><Relationship Id="rId118" Type="http://schemas.openxmlformats.org/officeDocument/2006/relationships/customXml" Target="../ink/ink8927.xml"/><Relationship Id="rId325" Type="http://schemas.openxmlformats.org/officeDocument/2006/relationships/image" Target="../media/image8880.png"/><Relationship Id="rId367" Type="http://schemas.openxmlformats.org/officeDocument/2006/relationships/image" Target="../media/image8901.png"/><Relationship Id="rId171" Type="http://schemas.openxmlformats.org/officeDocument/2006/relationships/image" Target="../media/image8803.png"/><Relationship Id="rId227" Type="http://schemas.openxmlformats.org/officeDocument/2006/relationships/image" Target="../media/image8831.png"/><Relationship Id="rId269" Type="http://schemas.openxmlformats.org/officeDocument/2006/relationships/image" Target="../media/image8852.png"/><Relationship Id="rId33" Type="http://schemas.openxmlformats.org/officeDocument/2006/relationships/image" Target="../media/image8735.png"/><Relationship Id="rId129" Type="http://schemas.openxmlformats.org/officeDocument/2006/relationships/image" Target="../media/image8782.png"/><Relationship Id="rId280" Type="http://schemas.openxmlformats.org/officeDocument/2006/relationships/customXml" Target="../ink/ink9008.xml"/><Relationship Id="rId336" Type="http://schemas.openxmlformats.org/officeDocument/2006/relationships/customXml" Target="../ink/ink9036.xml"/><Relationship Id="rId75" Type="http://schemas.openxmlformats.org/officeDocument/2006/relationships/image" Target="../media/image8755.png"/><Relationship Id="rId140" Type="http://schemas.openxmlformats.org/officeDocument/2006/relationships/customXml" Target="../ink/ink8938.xml"/><Relationship Id="rId182" Type="http://schemas.openxmlformats.org/officeDocument/2006/relationships/customXml" Target="../ink/ink8959.xml"/><Relationship Id="rId378" Type="http://schemas.openxmlformats.org/officeDocument/2006/relationships/customXml" Target="../ink/ink9057.xml"/><Relationship Id="rId6" Type="http://schemas.openxmlformats.org/officeDocument/2006/relationships/customXml" Target="../ink/ink8871.xml"/><Relationship Id="rId238" Type="http://schemas.openxmlformats.org/officeDocument/2006/relationships/customXml" Target="../ink/ink8987.xml"/><Relationship Id="rId291" Type="http://schemas.openxmlformats.org/officeDocument/2006/relationships/image" Target="../media/image8863.png"/><Relationship Id="rId305" Type="http://schemas.openxmlformats.org/officeDocument/2006/relationships/image" Target="../media/image8870.png"/><Relationship Id="rId347" Type="http://schemas.openxmlformats.org/officeDocument/2006/relationships/image" Target="../media/image8891.png"/><Relationship Id="rId44" Type="http://schemas.openxmlformats.org/officeDocument/2006/relationships/customXml" Target="../ink/ink8890.xml"/><Relationship Id="rId86" Type="http://schemas.openxmlformats.org/officeDocument/2006/relationships/customXml" Target="../ink/ink8911.xml"/><Relationship Id="rId151" Type="http://schemas.openxmlformats.org/officeDocument/2006/relationships/image" Target="../media/image8793.png"/><Relationship Id="rId193" Type="http://schemas.openxmlformats.org/officeDocument/2006/relationships/image" Target="../media/image8814.png"/><Relationship Id="rId207" Type="http://schemas.openxmlformats.org/officeDocument/2006/relationships/image" Target="../media/image8821.png"/><Relationship Id="rId249" Type="http://schemas.openxmlformats.org/officeDocument/2006/relationships/image" Target="../media/image8842.png"/><Relationship Id="rId13" Type="http://schemas.openxmlformats.org/officeDocument/2006/relationships/image" Target="../media/image8725.png"/><Relationship Id="rId109" Type="http://schemas.openxmlformats.org/officeDocument/2006/relationships/image" Target="../media/image8772.png"/><Relationship Id="rId260" Type="http://schemas.openxmlformats.org/officeDocument/2006/relationships/customXml" Target="../ink/ink8998.xml"/><Relationship Id="rId316" Type="http://schemas.openxmlformats.org/officeDocument/2006/relationships/customXml" Target="../ink/ink9026.xml"/><Relationship Id="rId55" Type="http://schemas.openxmlformats.org/officeDocument/2006/relationships/image" Target="../media/image8745.png"/><Relationship Id="rId97" Type="http://schemas.openxmlformats.org/officeDocument/2006/relationships/image" Target="../media/image8766.png"/><Relationship Id="rId120" Type="http://schemas.openxmlformats.org/officeDocument/2006/relationships/customXml" Target="../ink/ink8928.xml"/><Relationship Id="rId358" Type="http://schemas.openxmlformats.org/officeDocument/2006/relationships/customXml" Target="../ink/ink9047.xml"/><Relationship Id="rId162" Type="http://schemas.openxmlformats.org/officeDocument/2006/relationships/customXml" Target="../ink/ink8949.xml"/><Relationship Id="rId218" Type="http://schemas.openxmlformats.org/officeDocument/2006/relationships/customXml" Target="../ink/ink8977.xml"/><Relationship Id="rId271" Type="http://schemas.openxmlformats.org/officeDocument/2006/relationships/image" Target="../media/image8853.png"/><Relationship Id="rId24" Type="http://schemas.openxmlformats.org/officeDocument/2006/relationships/customXml" Target="../ink/ink8880.xml"/><Relationship Id="rId66" Type="http://schemas.openxmlformats.org/officeDocument/2006/relationships/customXml" Target="../ink/ink8901.xml"/><Relationship Id="rId131" Type="http://schemas.openxmlformats.org/officeDocument/2006/relationships/image" Target="../media/image8783.png"/><Relationship Id="rId327" Type="http://schemas.openxmlformats.org/officeDocument/2006/relationships/image" Target="../media/image8881.png"/><Relationship Id="rId369" Type="http://schemas.openxmlformats.org/officeDocument/2006/relationships/image" Target="../media/image8902.png"/><Relationship Id="rId173" Type="http://schemas.openxmlformats.org/officeDocument/2006/relationships/image" Target="../media/image8804.png"/><Relationship Id="rId229" Type="http://schemas.openxmlformats.org/officeDocument/2006/relationships/image" Target="../media/image8832.png"/><Relationship Id="rId240" Type="http://schemas.openxmlformats.org/officeDocument/2006/relationships/customXml" Target="../ink/ink8988.xml"/><Relationship Id="rId35" Type="http://schemas.openxmlformats.org/officeDocument/2006/relationships/image" Target="../media/image8736.png"/><Relationship Id="rId77" Type="http://schemas.openxmlformats.org/officeDocument/2006/relationships/image" Target="../media/image8756.png"/><Relationship Id="rId100" Type="http://schemas.openxmlformats.org/officeDocument/2006/relationships/customXml" Target="../ink/ink8918.xml"/><Relationship Id="rId282" Type="http://schemas.openxmlformats.org/officeDocument/2006/relationships/customXml" Target="../ink/ink9009.xml"/><Relationship Id="rId338" Type="http://schemas.openxmlformats.org/officeDocument/2006/relationships/customXml" Target="../ink/ink9037.xml"/><Relationship Id="rId8" Type="http://schemas.openxmlformats.org/officeDocument/2006/relationships/customXml" Target="../ink/ink8872.xml"/><Relationship Id="rId142" Type="http://schemas.openxmlformats.org/officeDocument/2006/relationships/customXml" Target="../ink/ink8939.xml"/><Relationship Id="rId184" Type="http://schemas.openxmlformats.org/officeDocument/2006/relationships/customXml" Target="../ink/ink8960.xml"/><Relationship Id="rId251" Type="http://schemas.openxmlformats.org/officeDocument/2006/relationships/image" Target="../media/image8843.png"/><Relationship Id="rId46" Type="http://schemas.openxmlformats.org/officeDocument/2006/relationships/customXml" Target="../ink/ink8891.xml"/><Relationship Id="rId293" Type="http://schemas.openxmlformats.org/officeDocument/2006/relationships/image" Target="../media/image8864.png"/><Relationship Id="rId307" Type="http://schemas.openxmlformats.org/officeDocument/2006/relationships/image" Target="../media/image8871.png"/><Relationship Id="rId349" Type="http://schemas.openxmlformats.org/officeDocument/2006/relationships/image" Target="../media/image8892.png"/><Relationship Id="rId88" Type="http://schemas.openxmlformats.org/officeDocument/2006/relationships/customXml" Target="../ink/ink8912.xml"/><Relationship Id="rId111" Type="http://schemas.openxmlformats.org/officeDocument/2006/relationships/image" Target="../media/image8773.png"/><Relationship Id="rId153" Type="http://schemas.openxmlformats.org/officeDocument/2006/relationships/image" Target="../media/image8794.png"/><Relationship Id="rId195" Type="http://schemas.openxmlformats.org/officeDocument/2006/relationships/image" Target="../media/image8815.png"/><Relationship Id="rId209" Type="http://schemas.openxmlformats.org/officeDocument/2006/relationships/image" Target="../media/image8822.png"/><Relationship Id="rId360" Type="http://schemas.openxmlformats.org/officeDocument/2006/relationships/customXml" Target="../ink/ink9048.xml"/><Relationship Id="rId220" Type="http://schemas.openxmlformats.org/officeDocument/2006/relationships/customXml" Target="../ink/ink8978.xml"/><Relationship Id="rId15" Type="http://schemas.openxmlformats.org/officeDocument/2006/relationships/image" Target="../media/image8726.png"/><Relationship Id="rId57" Type="http://schemas.openxmlformats.org/officeDocument/2006/relationships/image" Target="../media/image8746.png"/><Relationship Id="rId262" Type="http://schemas.openxmlformats.org/officeDocument/2006/relationships/customXml" Target="../ink/ink8999.xml"/><Relationship Id="rId318" Type="http://schemas.openxmlformats.org/officeDocument/2006/relationships/customXml" Target="../ink/ink9027.xml"/><Relationship Id="rId99" Type="http://schemas.openxmlformats.org/officeDocument/2006/relationships/image" Target="../media/image8767.png"/><Relationship Id="rId122" Type="http://schemas.openxmlformats.org/officeDocument/2006/relationships/customXml" Target="../ink/ink8929.xml"/><Relationship Id="rId164" Type="http://schemas.openxmlformats.org/officeDocument/2006/relationships/customXml" Target="../ink/ink8950.xml"/><Relationship Id="rId371" Type="http://schemas.openxmlformats.org/officeDocument/2006/relationships/image" Target="../media/image8903.png"/></Relationships>
</file>

<file path=ppt/slides/_rels/slide4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963.png"/><Relationship Id="rId299" Type="http://schemas.openxmlformats.org/officeDocument/2006/relationships/image" Target="../media/image9051.png"/><Relationship Id="rId21" Type="http://schemas.openxmlformats.org/officeDocument/2006/relationships/image" Target="../media/image8915.png"/><Relationship Id="rId63" Type="http://schemas.openxmlformats.org/officeDocument/2006/relationships/image" Target="../media/image8936.png"/><Relationship Id="rId159" Type="http://schemas.openxmlformats.org/officeDocument/2006/relationships/image" Target="../media/image8984.png"/><Relationship Id="rId324" Type="http://schemas.openxmlformats.org/officeDocument/2006/relationships/customXml" Target="../ink/ink9219.xml"/><Relationship Id="rId366" Type="http://schemas.openxmlformats.org/officeDocument/2006/relationships/image" Target="../media/image9084.png"/><Relationship Id="rId170" Type="http://schemas.openxmlformats.org/officeDocument/2006/relationships/customXml" Target="../ink/ink9142.xml"/><Relationship Id="rId226" Type="http://schemas.openxmlformats.org/officeDocument/2006/relationships/customXml" Target="../ink/ink9170.xml"/><Relationship Id="rId268" Type="http://schemas.openxmlformats.org/officeDocument/2006/relationships/customXml" Target="../ink/ink9191.xml"/><Relationship Id="rId32" Type="http://schemas.openxmlformats.org/officeDocument/2006/relationships/customXml" Target="../ink/ink9073.xml"/><Relationship Id="rId74" Type="http://schemas.openxmlformats.org/officeDocument/2006/relationships/customXml" Target="../ink/ink9094.xml"/><Relationship Id="rId128" Type="http://schemas.openxmlformats.org/officeDocument/2006/relationships/customXml" Target="../ink/ink9121.xml"/><Relationship Id="rId335" Type="http://schemas.openxmlformats.org/officeDocument/2006/relationships/image" Target="../media/image9069.png"/><Relationship Id="rId377" Type="http://schemas.openxmlformats.org/officeDocument/2006/relationships/customXml" Target="../ink/ink9246.xml"/><Relationship Id="rId5" Type="http://schemas.openxmlformats.org/officeDocument/2006/relationships/image" Target="../media/image8908.png"/><Relationship Id="rId181" Type="http://schemas.openxmlformats.org/officeDocument/2006/relationships/image" Target="../media/image8995.png"/><Relationship Id="rId237" Type="http://schemas.openxmlformats.org/officeDocument/2006/relationships/image" Target="../media/image9023.png"/><Relationship Id="rId402" Type="http://schemas.openxmlformats.org/officeDocument/2006/relationships/image" Target="../media/image9102.png"/><Relationship Id="rId279" Type="http://schemas.openxmlformats.org/officeDocument/2006/relationships/image" Target="../media/image9042.png"/><Relationship Id="rId43" Type="http://schemas.openxmlformats.org/officeDocument/2006/relationships/image" Target="../media/image8926.png"/><Relationship Id="rId139" Type="http://schemas.openxmlformats.org/officeDocument/2006/relationships/image" Target="../media/image8974.png"/><Relationship Id="rId290" Type="http://schemas.openxmlformats.org/officeDocument/2006/relationships/customXml" Target="../ink/ink9202.xml"/><Relationship Id="rId304" Type="http://schemas.openxmlformats.org/officeDocument/2006/relationships/customXml" Target="../ink/ink9209.xml"/><Relationship Id="rId346" Type="http://schemas.openxmlformats.org/officeDocument/2006/relationships/image" Target="../media/image9074.png"/><Relationship Id="rId388" Type="http://schemas.openxmlformats.org/officeDocument/2006/relationships/image" Target="../media/image9095.png"/><Relationship Id="rId85" Type="http://schemas.openxmlformats.org/officeDocument/2006/relationships/image" Target="../media/image8947.png"/><Relationship Id="rId150" Type="http://schemas.openxmlformats.org/officeDocument/2006/relationships/customXml" Target="../ink/ink9132.xml"/><Relationship Id="rId192" Type="http://schemas.openxmlformats.org/officeDocument/2006/relationships/customXml" Target="../ink/ink9153.xml"/><Relationship Id="rId206" Type="http://schemas.openxmlformats.org/officeDocument/2006/relationships/customXml" Target="../ink/ink9160.xml"/><Relationship Id="rId413" Type="http://schemas.openxmlformats.org/officeDocument/2006/relationships/customXml" Target="../ink/ink9264.xml"/><Relationship Id="rId248" Type="http://schemas.openxmlformats.org/officeDocument/2006/relationships/customXml" Target="../ink/ink9181.xml"/><Relationship Id="rId12" Type="http://schemas.openxmlformats.org/officeDocument/2006/relationships/customXml" Target="../ink/ink9063.xml"/><Relationship Id="rId108" Type="http://schemas.openxmlformats.org/officeDocument/2006/relationships/customXml" Target="../ink/ink9111.xml"/><Relationship Id="rId315" Type="http://schemas.openxmlformats.org/officeDocument/2006/relationships/image" Target="../media/image9059.png"/><Relationship Id="rId357" Type="http://schemas.openxmlformats.org/officeDocument/2006/relationships/customXml" Target="../ink/ink9236.xml"/><Relationship Id="rId54" Type="http://schemas.openxmlformats.org/officeDocument/2006/relationships/customXml" Target="../ink/ink9084.xml"/><Relationship Id="rId96" Type="http://schemas.openxmlformats.org/officeDocument/2006/relationships/customXml" Target="../ink/ink9105.xml"/><Relationship Id="rId161" Type="http://schemas.openxmlformats.org/officeDocument/2006/relationships/image" Target="../media/image8985.png"/><Relationship Id="rId217" Type="http://schemas.openxmlformats.org/officeDocument/2006/relationships/image" Target="../media/image9013.png"/><Relationship Id="rId399" Type="http://schemas.openxmlformats.org/officeDocument/2006/relationships/customXml" Target="../ink/ink9257.xml"/><Relationship Id="rId259" Type="http://schemas.openxmlformats.org/officeDocument/2006/relationships/image" Target="../media/image9033.png"/><Relationship Id="rId424" Type="http://schemas.openxmlformats.org/officeDocument/2006/relationships/image" Target="../media/image9113.png"/><Relationship Id="rId23" Type="http://schemas.openxmlformats.org/officeDocument/2006/relationships/image" Target="../media/image8916.png"/><Relationship Id="rId119" Type="http://schemas.openxmlformats.org/officeDocument/2006/relationships/image" Target="../media/image8964.png"/><Relationship Id="rId270" Type="http://schemas.openxmlformats.org/officeDocument/2006/relationships/customXml" Target="../ink/ink9192.xml"/><Relationship Id="rId326" Type="http://schemas.openxmlformats.org/officeDocument/2006/relationships/customXml" Target="../ink/ink9220.xml"/><Relationship Id="rId65" Type="http://schemas.openxmlformats.org/officeDocument/2006/relationships/image" Target="../media/image8937.png"/><Relationship Id="rId130" Type="http://schemas.openxmlformats.org/officeDocument/2006/relationships/customXml" Target="../ink/ink9122.xml"/><Relationship Id="rId368" Type="http://schemas.openxmlformats.org/officeDocument/2006/relationships/image" Target="../media/image9085.png"/><Relationship Id="rId172" Type="http://schemas.openxmlformats.org/officeDocument/2006/relationships/customXml" Target="../ink/ink9143.xml"/><Relationship Id="rId228" Type="http://schemas.openxmlformats.org/officeDocument/2006/relationships/customXml" Target="../ink/ink9171.xml"/><Relationship Id="rId281" Type="http://schemas.openxmlformats.org/officeDocument/2006/relationships/image" Target="../media/image8153.png"/><Relationship Id="rId337" Type="http://schemas.openxmlformats.org/officeDocument/2006/relationships/image" Target="../media/image9070.png"/><Relationship Id="rId34" Type="http://schemas.openxmlformats.org/officeDocument/2006/relationships/customXml" Target="../ink/ink9074.xml"/><Relationship Id="rId76" Type="http://schemas.openxmlformats.org/officeDocument/2006/relationships/customXml" Target="../ink/ink9095.xml"/><Relationship Id="rId141" Type="http://schemas.openxmlformats.org/officeDocument/2006/relationships/image" Target="../media/image8975.png"/><Relationship Id="rId379" Type="http://schemas.openxmlformats.org/officeDocument/2006/relationships/customXml" Target="../ink/ink9247.xml"/><Relationship Id="rId7" Type="http://schemas.openxmlformats.org/officeDocument/2006/relationships/image" Target="../media/image8909.png"/><Relationship Id="rId183" Type="http://schemas.openxmlformats.org/officeDocument/2006/relationships/image" Target="../media/image8996.png"/><Relationship Id="rId239" Type="http://schemas.openxmlformats.org/officeDocument/2006/relationships/image" Target="../media/image9024.png"/><Relationship Id="rId390" Type="http://schemas.openxmlformats.org/officeDocument/2006/relationships/image" Target="../media/image9096.png"/><Relationship Id="rId404" Type="http://schemas.openxmlformats.org/officeDocument/2006/relationships/image" Target="../media/image9103.png"/><Relationship Id="rId250" Type="http://schemas.openxmlformats.org/officeDocument/2006/relationships/customXml" Target="../ink/ink9182.xml"/><Relationship Id="rId292" Type="http://schemas.openxmlformats.org/officeDocument/2006/relationships/customXml" Target="../ink/ink9203.xml"/><Relationship Id="rId306" Type="http://schemas.openxmlformats.org/officeDocument/2006/relationships/customXml" Target="../ink/ink9210.xml"/><Relationship Id="rId45" Type="http://schemas.openxmlformats.org/officeDocument/2006/relationships/image" Target="../media/image8927.png"/><Relationship Id="rId87" Type="http://schemas.openxmlformats.org/officeDocument/2006/relationships/image" Target="../media/image8948.png"/><Relationship Id="rId110" Type="http://schemas.openxmlformats.org/officeDocument/2006/relationships/customXml" Target="../ink/ink9112.xml"/><Relationship Id="rId348" Type="http://schemas.openxmlformats.org/officeDocument/2006/relationships/image" Target="../media/image9075.png"/><Relationship Id="rId152" Type="http://schemas.openxmlformats.org/officeDocument/2006/relationships/customXml" Target="../ink/ink9133.xml"/><Relationship Id="rId194" Type="http://schemas.openxmlformats.org/officeDocument/2006/relationships/customXml" Target="../ink/ink9154.xml"/><Relationship Id="rId208" Type="http://schemas.openxmlformats.org/officeDocument/2006/relationships/customXml" Target="../ink/ink9161.xml"/><Relationship Id="rId415" Type="http://schemas.openxmlformats.org/officeDocument/2006/relationships/customXml" Target="../ink/ink9265.xml"/><Relationship Id="rId261" Type="http://schemas.openxmlformats.org/officeDocument/2006/relationships/image" Target="../media/image9034.png"/><Relationship Id="rId14" Type="http://schemas.openxmlformats.org/officeDocument/2006/relationships/customXml" Target="../ink/ink9064.xml"/><Relationship Id="rId56" Type="http://schemas.openxmlformats.org/officeDocument/2006/relationships/customXml" Target="../ink/ink9085.xml"/><Relationship Id="rId317" Type="http://schemas.openxmlformats.org/officeDocument/2006/relationships/image" Target="../media/image9060.png"/><Relationship Id="rId359" Type="http://schemas.openxmlformats.org/officeDocument/2006/relationships/customXml" Target="../ink/ink9237.xml"/><Relationship Id="rId98" Type="http://schemas.openxmlformats.org/officeDocument/2006/relationships/customXml" Target="../ink/ink9106.xml"/><Relationship Id="rId121" Type="http://schemas.openxmlformats.org/officeDocument/2006/relationships/image" Target="../media/image8965.png"/><Relationship Id="rId163" Type="http://schemas.openxmlformats.org/officeDocument/2006/relationships/image" Target="../media/image8986.png"/><Relationship Id="rId219" Type="http://schemas.openxmlformats.org/officeDocument/2006/relationships/image" Target="../media/image9014.png"/><Relationship Id="rId370" Type="http://schemas.openxmlformats.org/officeDocument/2006/relationships/image" Target="../media/image9086.png"/><Relationship Id="rId426" Type="http://schemas.openxmlformats.org/officeDocument/2006/relationships/image" Target="../media/image9114.png"/><Relationship Id="rId230" Type="http://schemas.openxmlformats.org/officeDocument/2006/relationships/customXml" Target="../ink/ink9172.xml"/><Relationship Id="rId25" Type="http://schemas.openxmlformats.org/officeDocument/2006/relationships/image" Target="../media/image8917.png"/><Relationship Id="rId67" Type="http://schemas.openxmlformats.org/officeDocument/2006/relationships/image" Target="../media/image8938.png"/><Relationship Id="rId272" Type="http://schemas.openxmlformats.org/officeDocument/2006/relationships/customXml" Target="../ink/ink9193.xml"/><Relationship Id="rId328" Type="http://schemas.openxmlformats.org/officeDocument/2006/relationships/customXml" Target="../ink/ink9221.xml"/><Relationship Id="rId132" Type="http://schemas.openxmlformats.org/officeDocument/2006/relationships/customXml" Target="../ink/ink9123.xml"/><Relationship Id="rId174" Type="http://schemas.openxmlformats.org/officeDocument/2006/relationships/customXml" Target="../ink/ink9144.xml"/><Relationship Id="rId381" Type="http://schemas.openxmlformats.org/officeDocument/2006/relationships/customXml" Target="../ink/ink9248.xml"/><Relationship Id="rId241" Type="http://schemas.openxmlformats.org/officeDocument/2006/relationships/image" Target="../media/image9025.png"/><Relationship Id="rId36" Type="http://schemas.openxmlformats.org/officeDocument/2006/relationships/customXml" Target="../ink/ink9075.xml"/><Relationship Id="rId283" Type="http://schemas.openxmlformats.org/officeDocument/2006/relationships/image" Target="../media/image9043.png"/><Relationship Id="rId339" Type="http://schemas.openxmlformats.org/officeDocument/2006/relationships/image" Target="../media/image9071.png"/><Relationship Id="rId78" Type="http://schemas.openxmlformats.org/officeDocument/2006/relationships/customXml" Target="../ink/ink9096.xml"/><Relationship Id="rId101" Type="http://schemas.openxmlformats.org/officeDocument/2006/relationships/image" Target="../media/image8955.png"/><Relationship Id="rId143" Type="http://schemas.openxmlformats.org/officeDocument/2006/relationships/image" Target="../media/image8976.png"/><Relationship Id="rId185" Type="http://schemas.openxmlformats.org/officeDocument/2006/relationships/image" Target="../media/image8997.png"/><Relationship Id="rId350" Type="http://schemas.openxmlformats.org/officeDocument/2006/relationships/image" Target="../media/image9076.png"/><Relationship Id="rId406" Type="http://schemas.openxmlformats.org/officeDocument/2006/relationships/image" Target="../media/image9104.png"/><Relationship Id="rId9" Type="http://schemas.openxmlformats.org/officeDocument/2006/relationships/image" Target="../media/image8910.png"/><Relationship Id="rId210" Type="http://schemas.openxmlformats.org/officeDocument/2006/relationships/customXml" Target="../ink/ink9162.xml"/><Relationship Id="rId392" Type="http://schemas.openxmlformats.org/officeDocument/2006/relationships/image" Target="../media/image9097.png"/><Relationship Id="rId252" Type="http://schemas.openxmlformats.org/officeDocument/2006/relationships/customXml" Target="../ink/ink9183.xml"/><Relationship Id="rId294" Type="http://schemas.openxmlformats.org/officeDocument/2006/relationships/customXml" Target="../ink/ink9204.xml"/><Relationship Id="rId308" Type="http://schemas.openxmlformats.org/officeDocument/2006/relationships/customXml" Target="../ink/ink9211.xml"/><Relationship Id="rId47" Type="http://schemas.openxmlformats.org/officeDocument/2006/relationships/image" Target="../media/image8928.png"/><Relationship Id="rId89" Type="http://schemas.openxmlformats.org/officeDocument/2006/relationships/image" Target="../media/image8949.png"/><Relationship Id="rId112" Type="http://schemas.openxmlformats.org/officeDocument/2006/relationships/customXml" Target="../ink/ink9113.xml"/><Relationship Id="rId154" Type="http://schemas.openxmlformats.org/officeDocument/2006/relationships/customXml" Target="../ink/ink9134.xml"/><Relationship Id="rId361" Type="http://schemas.openxmlformats.org/officeDocument/2006/relationships/customXml" Target="../ink/ink9238.xml"/><Relationship Id="rId196" Type="http://schemas.openxmlformats.org/officeDocument/2006/relationships/customXml" Target="../ink/ink9155.xml"/><Relationship Id="rId417" Type="http://schemas.openxmlformats.org/officeDocument/2006/relationships/customXml" Target="../ink/ink9266.xml"/><Relationship Id="rId16" Type="http://schemas.openxmlformats.org/officeDocument/2006/relationships/customXml" Target="../ink/ink9065.xml"/><Relationship Id="rId221" Type="http://schemas.openxmlformats.org/officeDocument/2006/relationships/image" Target="../media/image9015.png"/><Relationship Id="rId263" Type="http://schemas.openxmlformats.org/officeDocument/2006/relationships/image" Target="../media/image9035.png"/><Relationship Id="rId319" Type="http://schemas.openxmlformats.org/officeDocument/2006/relationships/image" Target="../media/image9061.png"/><Relationship Id="rId58" Type="http://schemas.openxmlformats.org/officeDocument/2006/relationships/customXml" Target="../ink/ink9086.xml"/><Relationship Id="rId123" Type="http://schemas.openxmlformats.org/officeDocument/2006/relationships/image" Target="../media/image8966.png"/><Relationship Id="rId330" Type="http://schemas.openxmlformats.org/officeDocument/2006/relationships/customXml" Target="../ink/ink9222.xml"/><Relationship Id="rId165" Type="http://schemas.openxmlformats.org/officeDocument/2006/relationships/image" Target="../media/image8987.png"/><Relationship Id="rId372" Type="http://schemas.openxmlformats.org/officeDocument/2006/relationships/image" Target="../media/image9087.png"/><Relationship Id="rId428" Type="http://schemas.openxmlformats.org/officeDocument/2006/relationships/image" Target="../media/image9115.png"/><Relationship Id="rId232" Type="http://schemas.openxmlformats.org/officeDocument/2006/relationships/customXml" Target="../ink/ink9173.xml"/><Relationship Id="rId274" Type="http://schemas.openxmlformats.org/officeDocument/2006/relationships/customXml" Target="../ink/ink9194.xml"/><Relationship Id="rId27" Type="http://schemas.openxmlformats.org/officeDocument/2006/relationships/image" Target="../media/image8918.png"/><Relationship Id="rId69" Type="http://schemas.openxmlformats.org/officeDocument/2006/relationships/image" Target="../media/image8939.png"/><Relationship Id="rId134" Type="http://schemas.openxmlformats.org/officeDocument/2006/relationships/customXml" Target="../ink/ink9124.xml"/><Relationship Id="rId80" Type="http://schemas.openxmlformats.org/officeDocument/2006/relationships/customXml" Target="../ink/ink9097.xml"/><Relationship Id="rId176" Type="http://schemas.openxmlformats.org/officeDocument/2006/relationships/customXml" Target="../ink/ink9145.xml"/><Relationship Id="rId341" Type="http://schemas.openxmlformats.org/officeDocument/2006/relationships/customXml" Target="../ink/ink9228.xml"/><Relationship Id="rId383" Type="http://schemas.openxmlformats.org/officeDocument/2006/relationships/customXml" Target="../ink/ink9249.xml"/><Relationship Id="rId201" Type="http://schemas.openxmlformats.org/officeDocument/2006/relationships/image" Target="../media/image9005.png"/><Relationship Id="rId243" Type="http://schemas.openxmlformats.org/officeDocument/2006/relationships/image" Target="../media/image9026.png"/><Relationship Id="rId285" Type="http://schemas.openxmlformats.org/officeDocument/2006/relationships/image" Target="../media/image9044.png"/><Relationship Id="rId38" Type="http://schemas.openxmlformats.org/officeDocument/2006/relationships/customXml" Target="../ink/ink9076.xml"/><Relationship Id="rId103" Type="http://schemas.openxmlformats.org/officeDocument/2006/relationships/image" Target="../media/image8956.png"/><Relationship Id="rId310" Type="http://schemas.openxmlformats.org/officeDocument/2006/relationships/customXml" Target="../ink/ink9212.xml"/><Relationship Id="rId70" Type="http://schemas.openxmlformats.org/officeDocument/2006/relationships/customXml" Target="../ink/ink9092.xml"/><Relationship Id="rId91" Type="http://schemas.openxmlformats.org/officeDocument/2006/relationships/image" Target="../media/image8950.png"/><Relationship Id="rId145" Type="http://schemas.openxmlformats.org/officeDocument/2006/relationships/image" Target="../media/image8977.png"/><Relationship Id="rId166" Type="http://schemas.openxmlformats.org/officeDocument/2006/relationships/customXml" Target="../ink/ink9140.xml"/><Relationship Id="rId187" Type="http://schemas.openxmlformats.org/officeDocument/2006/relationships/image" Target="../media/image8998.png"/><Relationship Id="rId331" Type="http://schemas.openxmlformats.org/officeDocument/2006/relationships/image" Target="../media/image9067.png"/><Relationship Id="rId352" Type="http://schemas.openxmlformats.org/officeDocument/2006/relationships/image" Target="../media/image9077.png"/><Relationship Id="rId373" Type="http://schemas.openxmlformats.org/officeDocument/2006/relationships/customXml" Target="../ink/ink9244.xml"/><Relationship Id="rId394" Type="http://schemas.openxmlformats.org/officeDocument/2006/relationships/image" Target="../media/image9098.png"/><Relationship Id="rId408" Type="http://schemas.openxmlformats.org/officeDocument/2006/relationships/image" Target="../media/image9105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9163.xml"/><Relationship Id="rId233" Type="http://schemas.openxmlformats.org/officeDocument/2006/relationships/image" Target="../media/image9021.png"/><Relationship Id="rId254" Type="http://schemas.openxmlformats.org/officeDocument/2006/relationships/customXml" Target="../ink/ink9184.xml"/><Relationship Id="rId28" Type="http://schemas.openxmlformats.org/officeDocument/2006/relationships/customXml" Target="../ink/ink9071.xml"/><Relationship Id="rId49" Type="http://schemas.openxmlformats.org/officeDocument/2006/relationships/image" Target="../media/image8929.png"/><Relationship Id="rId114" Type="http://schemas.openxmlformats.org/officeDocument/2006/relationships/customXml" Target="../ink/ink9114.xml"/><Relationship Id="rId275" Type="http://schemas.openxmlformats.org/officeDocument/2006/relationships/image" Target="../media/image9040.png"/><Relationship Id="rId296" Type="http://schemas.openxmlformats.org/officeDocument/2006/relationships/customXml" Target="../ink/ink9205.xml"/><Relationship Id="rId300" Type="http://schemas.openxmlformats.org/officeDocument/2006/relationships/customXml" Target="../ink/ink9207.xml"/><Relationship Id="rId60" Type="http://schemas.openxmlformats.org/officeDocument/2006/relationships/customXml" Target="../ink/ink9087.xml"/><Relationship Id="rId81" Type="http://schemas.openxmlformats.org/officeDocument/2006/relationships/image" Target="../media/image8945.png"/><Relationship Id="rId135" Type="http://schemas.openxmlformats.org/officeDocument/2006/relationships/image" Target="../media/image8972.png"/><Relationship Id="rId156" Type="http://schemas.openxmlformats.org/officeDocument/2006/relationships/customXml" Target="../ink/ink9135.xml"/><Relationship Id="rId177" Type="http://schemas.openxmlformats.org/officeDocument/2006/relationships/image" Target="../media/image8993.png"/><Relationship Id="rId198" Type="http://schemas.openxmlformats.org/officeDocument/2006/relationships/customXml" Target="../ink/ink9156.xml"/><Relationship Id="rId321" Type="http://schemas.openxmlformats.org/officeDocument/2006/relationships/image" Target="../media/image9062.png"/><Relationship Id="rId342" Type="http://schemas.openxmlformats.org/officeDocument/2006/relationships/image" Target="../media/image9072.png"/><Relationship Id="rId363" Type="http://schemas.openxmlformats.org/officeDocument/2006/relationships/customXml" Target="../ink/ink9239.xml"/><Relationship Id="rId384" Type="http://schemas.openxmlformats.org/officeDocument/2006/relationships/image" Target="../media/image9093.png"/><Relationship Id="rId419" Type="http://schemas.openxmlformats.org/officeDocument/2006/relationships/customXml" Target="../ink/ink9267.xml"/><Relationship Id="rId202" Type="http://schemas.openxmlformats.org/officeDocument/2006/relationships/customXml" Target="../ink/ink9158.xml"/><Relationship Id="rId223" Type="http://schemas.openxmlformats.org/officeDocument/2006/relationships/image" Target="../media/image9016.png"/><Relationship Id="rId244" Type="http://schemas.openxmlformats.org/officeDocument/2006/relationships/customXml" Target="../ink/ink9179.xml"/><Relationship Id="rId18" Type="http://schemas.openxmlformats.org/officeDocument/2006/relationships/customXml" Target="../ink/ink9066.xml"/><Relationship Id="rId39" Type="http://schemas.openxmlformats.org/officeDocument/2006/relationships/image" Target="../media/image8924.png"/><Relationship Id="rId265" Type="http://schemas.openxmlformats.org/officeDocument/2006/relationships/image" Target="../media/image9036.png"/><Relationship Id="rId286" Type="http://schemas.openxmlformats.org/officeDocument/2006/relationships/customXml" Target="../ink/ink9200.xml"/><Relationship Id="rId50" Type="http://schemas.openxmlformats.org/officeDocument/2006/relationships/customXml" Target="../ink/ink9082.xml"/><Relationship Id="rId104" Type="http://schemas.openxmlformats.org/officeDocument/2006/relationships/customXml" Target="../ink/ink9109.xml"/><Relationship Id="rId125" Type="http://schemas.openxmlformats.org/officeDocument/2006/relationships/image" Target="../media/image8967.png"/><Relationship Id="rId146" Type="http://schemas.openxmlformats.org/officeDocument/2006/relationships/customXml" Target="../ink/ink9130.xml"/><Relationship Id="rId167" Type="http://schemas.openxmlformats.org/officeDocument/2006/relationships/image" Target="../media/image8988.png"/><Relationship Id="rId188" Type="http://schemas.openxmlformats.org/officeDocument/2006/relationships/customXml" Target="../ink/ink9151.xml"/><Relationship Id="rId311" Type="http://schemas.openxmlformats.org/officeDocument/2006/relationships/image" Target="../media/image9057.png"/><Relationship Id="rId332" Type="http://schemas.openxmlformats.org/officeDocument/2006/relationships/customXml" Target="../ink/ink9223.xml"/><Relationship Id="rId353" Type="http://schemas.openxmlformats.org/officeDocument/2006/relationships/customXml" Target="../ink/ink9234.xml"/><Relationship Id="rId374" Type="http://schemas.openxmlformats.org/officeDocument/2006/relationships/image" Target="../media/image9088.png"/><Relationship Id="rId395" Type="http://schemas.openxmlformats.org/officeDocument/2006/relationships/customXml" Target="../ink/ink9255.xml"/><Relationship Id="rId409" Type="http://schemas.openxmlformats.org/officeDocument/2006/relationships/customXml" Target="../ink/ink9262.xml"/><Relationship Id="rId71" Type="http://schemas.openxmlformats.org/officeDocument/2006/relationships/image" Target="../media/image8940.png"/><Relationship Id="rId92" Type="http://schemas.openxmlformats.org/officeDocument/2006/relationships/customXml" Target="../ink/ink9103.xml"/><Relationship Id="rId213" Type="http://schemas.openxmlformats.org/officeDocument/2006/relationships/image" Target="../media/image9011.png"/><Relationship Id="rId234" Type="http://schemas.openxmlformats.org/officeDocument/2006/relationships/customXml" Target="../ink/ink9174.xml"/><Relationship Id="rId420" Type="http://schemas.openxmlformats.org/officeDocument/2006/relationships/image" Target="../media/image9111.png"/><Relationship Id="rId2" Type="http://schemas.openxmlformats.org/officeDocument/2006/relationships/customXml" Target="../ink/ink9058.xml"/><Relationship Id="rId29" Type="http://schemas.openxmlformats.org/officeDocument/2006/relationships/image" Target="../media/image8919.png"/><Relationship Id="rId255" Type="http://schemas.openxmlformats.org/officeDocument/2006/relationships/image" Target="../media/image9031.png"/><Relationship Id="rId276" Type="http://schemas.openxmlformats.org/officeDocument/2006/relationships/customXml" Target="../ink/ink9195.xml"/><Relationship Id="rId297" Type="http://schemas.openxmlformats.org/officeDocument/2006/relationships/image" Target="../media/image9050.png"/><Relationship Id="rId40" Type="http://schemas.openxmlformats.org/officeDocument/2006/relationships/customXml" Target="../ink/ink9077.xml"/><Relationship Id="rId115" Type="http://schemas.openxmlformats.org/officeDocument/2006/relationships/image" Target="../media/image8962.png"/><Relationship Id="rId136" Type="http://schemas.openxmlformats.org/officeDocument/2006/relationships/customXml" Target="../ink/ink9125.xml"/><Relationship Id="rId157" Type="http://schemas.openxmlformats.org/officeDocument/2006/relationships/image" Target="../media/image8983.png"/><Relationship Id="rId178" Type="http://schemas.openxmlformats.org/officeDocument/2006/relationships/customXml" Target="../ink/ink9146.xml"/><Relationship Id="rId301" Type="http://schemas.openxmlformats.org/officeDocument/2006/relationships/image" Target="../media/image9052.png"/><Relationship Id="rId322" Type="http://schemas.openxmlformats.org/officeDocument/2006/relationships/customXml" Target="../ink/ink9218.xml"/><Relationship Id="rId343" Type="http://schemas.openxmlformats.org/officeDocument/2006/relationships/customXml" Target="../ink/ink9229.xml"/><Relationship Id="rId364" Type="http://schemas.openxmlformats.org/officeDocument/2006/relationships/image" Target="../media/image9083.png"/><Relationship Id="rId61" Type="http://schemas.openxmlformats.org/officeDocument/2006/relationships/image" Target="../media/image8935.png"/><Relationship Id="rId82" Type="http://schemas.openxmlformats.org/officeDocument/2006/relationships/customXml" Target="../ink/ink9098.xml"/><Relationship Id="rId199" Type="http://schemas.openxmlformats.org/officeDocument/2006/relationships/image" Target="../media/image9004.png"/><Relationship Id="rId203" Type="http://schemas.openxmlformats.org/officeDocument/2006/relationships/image" Target="../media/image9006.png"/><Relationship Id="rId385" Type="http://schemas.openxmlformats.org/officeDocument/2006/relationships/customXml" Target="../ink/ink9250.xml"/><Relationship Id="rId19" Type="http://schemas.openxmlformats.org/officeDocument/2006/relationships/image" Target="../media/image8914.png"/><Relationship Id="rId224" Type="http://schemas.openxmlformats.org/officeDocument/2006/relationships/customXml" Target="../ink/ink9169.xml"/><Relationship Id="rId245" Type="http://schemas.openxmlformats.org/officeDocument/2006/relationships/image" Target="../media/image9027.png"/><Relationship Id="rId266" Type="http://schemas.openxmlformats.org/officeDocument/2006/relationships/customXml" Target="../ink/ink9190.xml"/><Relationship Id="rId287" Type="http://schemas.openxmlformats.org/officeDocument/2006/relationships/image" Target="../media/image9045.png"/><Relationship Id="rId410" Type="http://schemas.openxmlformats.org/officeDocument/2006/relationships/image" Target="../media/image9106.png"/><Relationship Id="rId30" Type="http://schemas.openxmlformats.org/officeDocument/2006/relationships/customXml" Target="../ink/ink9072.xml"/><Relationship Id="rId105" Type="http://schemas.openxmlformats.org/officeDocument/2006/relationships/image" Target="../media/image8957.png"/><Relationship Id="rId126" Type="http://schemas.openxmlformats.org/officeDocument/2006/relationships/customXml" Target="../ink/ink9120.xml"/><Relationship Id="rId147" Type="http://schemas.openxmlformats.org/officeDocument/2006/relationships/image" Target="../media/image8978.png"/><Relationship Id="rId168" Type="http://schemas.openxmlformats.org/officeDocument/2006/relationships/customXml" Target="../ink/ink9141.xml"/><Relationship Id="rId312" Type="http://schemas.openxmlformats.org/officeDocument/2006/relationships/customXml" Target="../ink/ink9213.xml"/><Relationship Id="rId333" Type="http://schemas.openxmlformats.org/officeDocument/2006/relationships/image" Target="../media/image9068.png"/><Relationship Id="rId354" Type="http://schemas.openxmlformats.org/officeDocument/2006/relationships/image" Target="../media/image9078.png"/><Relationship Id="rId51" Type="http://schemas.openxmlformats.org/officeDocument/2006/relationships/image" Target="../media/image8930.png"/><Relationship Id="rId72" Type="http://schemas.openxmlformats.org/officeDocument/2006/relationships/customXml" Target="../ink/ink9093.xml"/><Relationship Id="rId93" Type="http://schemas.openxmlformats.org/officeDocument/2006/relationships/image" Target="../media/image8951.png"/><Relationship Id="rId189" Type="http://schemas.openxmlformats.org/officeDocument/2006/relationships/image" Target="../media/image8999.png"/><Relationship Id="rId375" Type="http://schemas.openxmlformats.org/officeDocument/2006/relationships/customXml" Target="../ink/ink9245.xml"/><Relationship Id="rId396" Type="http://schemas.openxmlformats.org/officeDocument/2006/relationships/image" Target="../media/image9099.png"/><Relationship Id="rId3" Type="http://schemas.openxmlformats.org/officeDocument/2006/relationships/image" Target="../media/image5829.png"/><Relationship Id="rId214" Type="http://schemas.openxmlformats.org/officeDocument/2006/relationships/customXml" Target="../ink/ink9164.xml"/><Relationship Id="rId235" Type="http://schemas.openxmlformats.org/officeDocument/2006/relationships/image" Target="../media/image9022.png"/><Relationship Id="rId256" Type="http://schemas.openxmlformats.org/officeDocument/2006/relationships/customXml" Target="../ink/ink9185.xml"/><Relationship Id="rId277" Type="http://schemas.openxmlformats.org/officeDocument/2006/relationships/image" Target="../media/image9041.png"/><Relationship Id="rId298" Type="http://schemas.openxmlformats.org/officeDocument/2006/relationships/customXml" Target="../ink/ink9206.xml"/><Relationship Id="rId400" Type="http://schemas.openxmlformats.org/officeDocument/2006/relationships/image" Target="../media/image9101.png"/><Relationship Id="rId421" Type="http://schemas.openxmlformats.org/officeDocument/2006/relationships/customXml" Target="../ink/ink9268.xml"/><Relationship Id="rId116" Type="http://schemas.openxmlformats.org/officeDocument/2006/relationships/customXml" Target="../ink/ink9115.xml"/><Relationship Id="rId137" Type="http://schemas.openxmlformats.org/officeDocument/2006/relationships/image" Target="../media/image8973.png"/><Relationship Id="rId158" Type="http://schemas.openxmlformats.org/officeDocument/2006/relationships/customXml" Target="../ink/ink9136.xml"/><Relationship Id="rId302" Type="http://schemas.openxmlformats.org/officeDocument/2006/relationships/customXml" Target="../ink/ink9208.xml"/><Relationship Id="rId323" Type="http://schemas.openxmlformats.org/officeDocument/2006/relationships/image" Target="../media/image9063.png"/><Relationship Id="rId344" Type="http://schemas.openxmlformats.org/officeDocument/2006/relationships/image" Target="../media/image9073.png"/><Relationship Id="rId20" Type="http://schemas.openxmlformats.org/officeDocument/2006/relationships/customXml" Target="../ink/ink9067.xml"/><Relationship Id="rId41" Type="http://schemas.openxmlformats.org/officeDocument/2006/relationships/image" Target="../media/image8925.png"/><Relationship Id="rId62" Type="http://schemas.openxmlformats.org/officeDocument/2006/relationships/customXml" Target="../ink/ink9088.xml"/><Relationship Id="rId83" Type="http://schemas.openxmlformats.org/officeDocument/2006/relationships/image" Target="../media/image8946.png"/><Relationship Id="rId179" Type="http://schemas.openxmlformats.org/officeDocument/2006/relationships/image" Target="../media/image8994.png"/><Relationship Id="rId365" Type="http://schemas.openxmlformats.org/officeDocument/2006/relationships/customXml" Target="../ink/ink9240.xml"/><Relationship Id="rId386" Type="http://schemas.openxmlformats.org/officeDocument/2006/relationships/image" Target="../media/image9094.png"/><Relationship Id="rId190" Type="http://schemas.openxmlformats.org/officeDocument/2006/relationships/customXml" Target="../ink/ink9152.xml"/><Relationship Id="rId204" Type="http://schemas.openxmlformats.org/officeDocument/2006/relationships/customXml" Target="../ink/ink9159.xml"/><Relationship Id="rId225" Type="http://schemas.openxmlformats.org/officeDocument/2006/relationships/image" Target="../media/image9017.png"/><Relationship Id="rId246" Type="http://schemas.openxmlformats.org/officeDocument/2006/relationships/customXml" Target="../ink/ink9180.xml"/><Relationship Id="rId267" Type="http://schemas.openxmlformats.org/officeDocument/2006/relationships/image" Target="../media/image9037.png"/><Relationship Id="rId288" Type="http://schemas.openxmlformats.org/officeDocument/2006/relationships/customXml" Target="../ink/ink9201.xml"/><Relationship Id="rId411" Type="http://schemas.openxmlformats.org/officeDocument/2006/relationships/customXml" Target="../ink/ink9263.xml"/><Relationship Id="rId106" Type="http://schemas.openxmlformats.org/officeDocument/2006/relationships/customXml" Target="../ink/ink9110.xml"/><Relationship Id="rId127" Type="http://schemas.openxmlformats.org/officeDocument/2006/relationships/image" Target="../media/image8968.png"/><Relationship Id="rId313" Type="http://schemas.openxmlformats.org/officeDocument/2006/relationships/image" Target="../media/image9058.png"/><Relationship Id="rId10" Type="http://schemas.openxmlformats.org/officeDocument/2006/relationships/customXml" Target="../ink/ink9062.xml"/><Relationship Id="rId31" Type="http://schemas.openxmlformats.org/officeDocument/2006/relationships/image" Target="../media/image8920.png"/><Relationship Id="rId52" Type="http://schemas.openxmlformats.org/officeDocument/2006/relationships/customXml" Target="../ink/ink9083.xml"/><Relationship Id="rId73" Type="http://schemas.openxmlformats.org/officeDocument/2006/relationships/image" Target="../media/image8941.png"/><Relationship Id="rId94" Type="http://schemas.openxmlformats.org/officeDocument/2006/relationships/customXml" Target="../ink/ink9104.xml"/><Relationship Id="rId148" Type="http://schemas.openxmlformats.org/officeDocument/2006/relationships/customXml" Target="../ink/ink9131.xml"/><Relationship Id="rId169" Type="http://schemas.openxmlformats.org/officeDocument/2006/relationships/image" Target="../media/image8989.png"/><Relationship Id="rId334" Type="http://schemas.openxmlformats.org/officeDocument/2006/relationships/customXml" Target="../ink/ink9224.xml"/><Relationship Id="rId355" Type="http://schemas.openxmlformats.org/officeDocument/2006/relationships/customXml" Target="../ink/ink9235.xml"/><Relationship Id="rId376" Type="http://schemas.openxmlformats.org/officeDocument/2006/relationships/image" Target="../media/image9089.png"/><Relationship Id="rId397" Type="http://schemas.openxmlformats.org/officeDocument/2006/relationships/customXml" Target="../ink/ink9256.xml"/><Relationship Id="rId4" Type="http://schemas.openxmlformats.org/officeDocument/2006/relationships/customXml" Target="../ink/ink9059.xml"/><Relationship Id="rId180" Type="http://schemas.openxmlformats.org/officeDocument/2006/relationships/customXml" Target="../ink/ink9147.xml"/><Relationship Id="rId215" Type="http://schemas.openxmlformats.org/officeDocument/2006/relationships/image" Target="../media/image9012.png"/><Relationship Id="rId236" Type="http://schemas.openxmlformats.org/officeDocument/2006/relationships/customXml" Target="../ink/ink9175.xml"/><Relationship Id="rId257" Type="http://schemas.openxmlformats.org/officeDocument/2006/relationships/image" Target="../media/image9032.png"/><Relationship Id="rId278" Type="http://schemas.openxmlformats.org/officeDocument/2006/relationships/customXml" Target="../ink/ink9196.xml"/><Relationship Id="rId401" Type="http://schemas.openxmlformats.org/officeDocument/2006/relationships/customXml" Target="../ink/ink9258.xml"/><Relationship Id="rId422" Type="http://schemas.openxmlformats.org/officeDocument/2006/relationships/image" Target="../media/image9112.png"/><Relationship Id="rId303" Type="http://schemas.openxmlformats.org/officeDocument/2006/relationships/image" Target="../media/image9053.png"/><Relationship Id="rId42" Type="http://schemas.openxmlformats.org/officeDocument/2006/relationships/customXml" Target="../ink/ink9078.xml"/><Relationship Id="rId84" Type="http://schemas.openxmlformats.org/officeDocument/2006/relationships/customXml" Target="../ink/ink9099.xml"/><Relationship Id="rId138" Type="http://schemas.openxmlformats.org/officeDocument/2006/relationships/customXml" Target="../ink/ink9126.xml"/><Relationship Id="rId345" Type="http://schemas.openxmlformats.org/officeDocument/2006/relationships/customXml" Target="../ink/ink9230.xml"/><Relationship Id="rId387" Type="http://schemas.openxmlformats.org/officeDocument/2006/relationships/customXml" Target="../ink/ink9251.xml"/><Relationship Id="rId191" Type="http://schemas.openxmlformats.org/officeDocument/2006/relationships/image" Target="../media/image9000.png"/><Relationship Id="rId205" Type="http://schemas.openxmlformats.org/officeDocument/2006/relationships/image" Target="../media/image9007.png"/><Relationship Id="rId247" Type="http://schemas.openxmlformats.org/officeDocument/2006/relationships/image" Target="../media/image8516.png"/><Relationship Id="rId412" Type="http://schemas.openxmlformats.org/officeDocument/2006/relationships/image" Target="../media/image9107.png"/><Relationship Id="rId107" Type="http://schemas.openxmlformats.org/officeDocument/2006/relationships/image" Target="../media/image8958.png"/><Relationship Id="rId289" Type="http://schemas.openxmlformats.org/officeDocument/2006/relationships/image" Target="../media/image9046.png"/><Relationship Id="rId11" Type="http://schemas.openxmlformats.org/officeDocument/2006/relationships/image" Target="../media/image8911.png"/><Relationship Id="rId53" Type="http://schemas.openxmlformats.org/officeDocument/2006/relationships/image" Target="../media/image8931.png"/><Relationship Id="rId149" Type="http://schemas.openxmlformats.org/officeDocument/2006/relationships/image" Target="../media/image8979.png"/><Relationship Id="rId314" Type="http://schemas.openxmlformats.org/officeDocument/2006/relationships/customXml" Target="../ink/ink9214.xml"/><Relationship Id="rId356" Type="http://schemas.openxmlformats.org/officeDocument/2006/relationships/image" Target="../media/image9079.png"/><Relationship Id="rId398" Type="http://schemas.openxmlformats.org/officeDocument/2006/relationships/image" Target="../media/image9100.png"/><Relationship Id="rId95" Type="http://schemas.openxmlformats.org/officeDocument/2006/relationships/image" Target="../media/image8952.png"/><Relationship Id="rId160" Type="http://schemas.openxmlformats.org/officeDocument/2006/relationships/customXml" Target="../ink/ink9137.xml"/><Relationship Id="rId216" Type="http://schemas.openxmlformats.org/officeDocument/2006/relationships/customXml" Target="../ink/ink9165.xml"/><Relationship Id="rId423" Type="http://schemas.openxmlformats.org/officeDocument/2006/relationships/customXml" Target="../ink/ink9269.xml"/><Relationship Id="rId258" Type="http://schemas.openxmlformats.org/officeDocument/2006/relationships/customXml" Target="../ink/ink9186.xml"/><Relationship Id="rId22" Type="http://schemas.openxmlformats.org/officeDocument/2006/relationships/customXml" Target="../ink/ink9068.xml"/><Relationship Id="rId64" Type="http://schemas.openxmlformats.org/officeDocument/2006/relationships/customXml" Target="../ink/ink9089.xml"/><Relationship Id="rId118" Type="http://schemas.openxmlformats.org/officeDocument/2006/relationships/customXml" Target="../ink/ink9116.xml"/><Relationship Id="rId325" Type="http://schemas.openxmlformats.org/officeDocument/2006/relationships/image" Target="../media/image9064.png"/><Relationship Id="rId367" Type="http://schemas.openxmlformats.org/officeDocument/2006/relationships/customXml" Target="../ink/ink9241.xml"/><Relationship Id="rId171" Type="http://schemas.openxmlformats.org/officeDocument/2006/relationships/image" Target="../media/image8990.png"/><Relationship Id="rId227" Type="http://schemas.openxmlformats.org/officeDocument/2006/relationships/image" Target="../media/image9018.png"/><Relationship Id="rId269" Type="http://schemas.openxmlformats.org/officeDocument/2006/relationships/image" Target="../media/image9038.png"/><Relationship Id="rId33" Type="http://schemas.openxmlformats.org/officeDocument/2006/relationships/image" Target="../media/image8921.png"/><Relationship Id="rId129" Type="http://schemas.openxmlformats.org/officeDocument/2006/relationships/image" Target="../media/image8969.png"/><Relationship Id="rId280" Type="http://schemas.openxmlformats.org/officeDocument/2006/relationships/customXml" Target="../ink/ink9197.xml"/><Relationship Id="rId336" Type="http://schemas.openxmlformats.org/officeDocument/2006/relationships/customXml" Target="../ink/ink9225.xml"/><Relationship Id="rId75" Type="http://schemas.openxmlformats.org/officeDocument/2006/relationships/image" Target="../media/image8942.png"/><Relationship Id="rId140" Type="http://schemas.openxmlformats.org/officeDocument/2006/relationships/customXml" Target="../ink/ink9127.xml"/><Relationship Id="rId182" Type="http://schemas.openxmlformats.org/officeDocument/2006/relationships/customXml" Target="../ink/ink9148.xml"/><Relationship Id="rId378" Type="http://schemas.openxmlformats.org/officeDocument/2006/relationships/image" Target="../media/image9090.png"/><Relationship Id="rId403" Type="http://schemas.openxmlformats.org/officeDocument/2006/relationships/customXml" Target="../ink/ink9259.xml"/><Relationship Id="rId6" Type="http://schemas.openxmlformats.org/officeDocument/2006/relationships/customXml" Target="../ink/ink9060.xml"/><Relationship Id="rId238" Type="http://schemas.openxmlformats.org/officeDocument/2006/relationships/customXml" Target="../ink/ink9176.xml"/><Relationship Id="rId291" Type="http://schemas.openxmlformats.org/officeDocument/2006/relationships/image" Target="../media/image9047.png"/><Relationship Id="rId305" Type="http://schemas.openxmlformats.org/officeDocument/2006/relationships/image" Target="../media/image9054.png"/><Relationship Id="rId347" Type="http://schemas.openxmlformats.org/officeDocument/2006/relationships/customXml" Target="../ink/ink9231.xml"/><Relationship Id="rId44" Type="http://schemas.openxmlformats.org/officeDocument/2006/relationships/customXml" Target="../ink/ink9079.xml"/><Relationship Id="rId86" Type="http://schemas.openxmlformats.org/officeDocument/2006/relationships/customXml" Target="../ink/ink9100.xml"/><Relationship Id="rId151" Type="http://schemas.openxmlformats.org/officeDocument/2006/relationships/image" Target="../media/image8980.png"/><Relationship Id="rId389" Type="http://schemas.openxmlformats.org/officeDocument/2006/relationships/customXml" Target="../ink/ink9252.xml"/><Relationship Id="rId193" Type="http://schemas.openxmlformats.org/officeDocument/2006/relationships/image" Target="../media/image9001.png"/><Relationship Id="rId207" Type="http://schemas.openxmlformats.org/officeDocument/2006/relationships/image" Target="../media/image9008.png"/><Relationship Id="rId249" Type="http://schemas.openxmlformats.org/officeDocument/2006/relationships/image" Target="../media/image9028.png"/><Relationship Id="rId414" Type="http://schemas.openxmlformats.org/officeDocument/2006/relationships/image" Target="../media/image9108.png"/><Relationship Id="rId13" Type="http://schemas.openxmlformats.org/officeDocument/2006/relationships/image" Target="../media/image8912.png"/><Relationship Id="rId109" Type="http://schemas.openxmlformats.org/officeDocument/2006/relationships/image" Target="../media/image8959.png"/><Relationship Id="rId260" Type="http://schemas.openxmlformats.org/officeDocument/2006/relationships/customXml" Target="../ink/ink9187.xml"/><Relationship Id="rId316" Type="http://schemas.openxmlformats.org/officeDocument/2006/relationships/customXml" Target="../ink/ink9215.xml"/><Relationship Id="rId55" Type="http://schemas.openxmlformats.org/officeDocument/2006/relationships/image" Target="../media/image8932.png"/><Relationship Id="rId97" Type="http://schemas.openxmlformats.org/officeDocument/2006/relationships/image" Target="../media/image8953.png"/><Relationship Id="rId120" Type="http://schemas.openxmlformats.org/officeDocument/2006/relationships/customXml" Target="../ink/ink9117.xml"/><Relationship Id="rId358" Type="http://schemas.openxmlformats.org/officeDocument/2006/relationships/image" Target="../media/image9080.png"/><Relationship Id="rId162" Type="http://schemas.openxmlformats.org/officeDocument/2006/relationships/customXml" Target="../ink/ink9138.xml"/><Relationship Id="rId218" Type="http://schemas.openxmlformats.org/officeDocument/2006/relationships/customXml" Target="../ink/ink9166.xml"/><Relationship Id="rId425" Type="http://schemas.openxmlformats.org/officeDocument/2006/relationships/customXml" Target="../ink/ink9270.xml"/><Relationship Id="rId271" Type="http://schemas.openxmlformats.org/officeDocument/2006/relationships/image" Target="../media/image5725.png"/><Relationship Id="rId24" Type="http://schemas.openxmlformats.org/officeDocument/2006/relationships/customXml" Target="../ink/ink9069.xml"/><Relationship Id="rId66" Type="http://schemas.openxmlformats.org/officeDocument/2006/relationships/customXml" Target="../ink/ink9090.xml"/><Relationship Id="rId131" Type="http://schemas.openxmlformats.org/officeDocument/2006/relationships/image" Target="../media/image8970.png"/><Relationship Id="rId327" Type="http://schemas.openxmlformats.org/officeDocument/2006/relationships/image" Target="../media/image9065.png"/><Relationship Id="rId369" Type="http://schemas.openxmlformats.org/officeDocument/2006/relationships/customXml" Target="../ink/ink9242.xml"/><Relationship Id="rId173" Type="http://schemas.openxmlformats.org/officeDocument/2006/relationships/image" Target="../media/image8991.png"/><Relationship Id="rId229" Type="http://schemas.openxmlformats.org/officeDocument/2006/relationships/image" Target="../media/image9019.png"/><Relationship Id="rId380" Type="http://schemas.openxmlformats.org/officeDocument/2006/relationships/image" Target="../media/image9091.png"/><Relationship Id="rId240" Type="http://schemas.openxmlformats.org/officeDocument/2006/relationships/customXml" Target="../ink/ink9177.xml"/><Relationship Id="rId35" Type="http://schemas.openxmlformats.org/officeDocument/2006/relationships/image" Target="../media/image8922.png"/><Relationship Id="rId77" Type="http://schemas.openxmlformats.org/officeDocument/2006/relationships/image" Target="../media/image8943.png"/><Relationship Id="rId100" Type="http://schemas.openxmlformats.org/officeDocument/2006/relationships/customXml" Target="../ink/ink9107.xml"/><Relationship Id="rId282" Type="http://schemas.openxmlformats.org/officeDocument/2006/relationships/customXml" Target="../ink/ink9198.xml"/><Relationship Id="rId338" Type="http://schemas.openxmlformats.org/officeDocument/2006/relationships/customXml" Target="../ink/ink9226.xml"/><Relationship Id="rId8" Type="http://schemas.openxmlformats.org/officeDocument/2006/relationships/customXml" Target="../ink/ink9061.xml"/><Relationship Id="rId142" Type="http://schemas.openxmlformats.org/officeDocument/2006/relationships/customXml" Target="../ink/ink9128.xml"/><Relationship Id="rId184" Type="http://schemas.openxmlformats.org/officeDocument/2006/relationships/customXml" Target="../ink/ink9149.xml"/><Relationship Id="rId391" Type="http://schemas.openxmlformats.org/officeDocument/2006/relationships/customXml" Target="../ink/ink9253.xml"/><Relationship Id="rId405" Type="http://schemas.openxmlformats.org/officeDocument/2006/relationships/customXml" Target="../ink/ink9260.xml"/><Relationship Id="rId251" Type="http://schemas.openxmlformats.org/officeDocument/2006/relationships/image" Target="../media/image9029.png"/><Relationship Id="rId46" Type="http://schemas.openxmlformats.org/officeDocument/2006/relationships/customXml" Target="../ink/ink9080.xml"/><Relationship Id="rId293" Type="http://schemas.openxmlformats.org/officeDocument/2006/relationships/image" Target="../media/image9048.png"/><Relationship Id="rId307" Type="http://schemas.openxmlformats.org/officeDocument/2006/relationships/image" Target="../media/image9055.png"/><Relationship Id="rId349" Type="http://schemas.openxmlformats.org/officeDocument/2006/relationships/customXml" Target="../ink/ink9232.xml"/><Relationship Id="rId88" Type="http://schemas.openxmlformats.org/officeDocument/2006/relationships/customXml" Target="../ink/ink9101.xml"/><Relationship Id="rId111" Type="http://schemas.openxmlformats.org/officeDocument/2006/relationships/image" Target="../media/image8960.png"/><Relationship Id="rId153" Type="http://schemas.openxmlformats.org/officeDocument/2006/relationships/image" Target="../media/image8981.png"/><Relationship Id="rId195" Type="http://schemas.openxmlformats.org/officeDocument/2006/relationships/image" Target="../media/image9002.png"/><Relationship Id="rId209" Type="http://schemas.openxmlformats.org/officeDocument/2006/relationships/image" Target="../media/image9009.png"/><Relationship Id="rId360" Type="http://schemas.openxmlformats.org/officeDocument/2006/relationships/image" Target="../media/image9081.png"/><Relationship Id="rId416" Type="http://schemas.openxmlformats.org/officeDocument/2006/relationships/image" Target="../media/image9109.png"/><Relationship Id="rId220" Type="http://schemas.openxmlformats.org/officeDocument/2006/relationships/customXml" Target="../ink/ink9167.xml"/><Relationship Id="rId15" Type="http://schemas.openxmlformats.org/officeDocument/2006/relationships/image" Target="../media/image8837.png"/><Relationship Id="rId57" Type="http://schemas.openxmlformats.org/officeDocument/2006/relationships/image" Target="../media/image8933.png"/><Relationship Id="rId262" Type="http://schemas.openxmlformats.org/officeDocument/2006/relationships/customXml" Target="../ink/ink9188.xml"/><Relationship Id="rId318" Type="http://schemas.openxmlformats.org/officeDocument/2006/relationships/customXml" Target="../ink/ink9216.xml"/><Relationship Id="rId99" Type="http://schemas.openxmlformats.org/officeDocument/2006/relationships/image" Target="../media/image8954.png"/><Relationship Id="rId122" Type="http://schemas.openxmlformats.org/officeDocument/2006/relationships/customXml" Target="../ink/ink9118.xml"/><Relationship Id="rId164" Type="http://schemas.openxmlformats.org/officeDocument/2006/relationships/customXml" Target="../ink/ink9139.xml"/><Relationship Id="rId371" Type="http://schemas.openxmlformats.org/officeDocument/2006/relationships/customXml" Target="../ink/ink9243.xml"/><Relationship Id="rId427" Type="http://schemas.openxmlformats.org/officeDocument/2006/relationships/customXml" Target="../ink/ink9271.xml"/><Relationship Id="rId26" Type="http://schemas.openxmlformats.org/officeDocument/2006/relationships/customXml" Target="../ink/ink9070.xml"/><Relationship Id="rId231" Type="http://schemas.openxmlformats.org/officeDocument/2006/relationships/image" Target="../media/image9020.png"/><Relationship Id="rId273" Type="http://schemas.openxmlformats.org/officeDocument/2006/relationships/image" Target="../media/image9039.png"/><Relationship Id="rId329" Type="http://schemas.openxmlformats.org/officeDocument/2006/relationships/image" Target="../media/image9066.png"/><Relationship Id="rId68" Type="http://schemas.openxmlformats.org/officeDocument/2006/relationships/customXml" Target="../ink/ink9091.xml"/><Relationship Id="rId133" Type="http://schemas.openxmlformats.org/officeDocument/2006/relationships/image" Target="../media/image8971.png"/><Relationship Id="rId175" Type="http://schemas.openxmlformats.org/officeDocument/2006/relationships/image" Target="../media/image8992.png"/><Relationship Id="rId340" Type="http://schemas.openxmlformats.org/officeDocument/2006/relationships/customXml" Target="../ink/ink9227.xml"/><Relationship Id="rId200" Type="http://schemas.openxmlformats.org/officeDocument/2006/relationships/customXml" Target="../ink/ink9157.xml"/><Relationship Id="rId382" Type="http://schemas.openxmlformats.org/officeDocument/2006/relationships/image" Target="../media/image9092.png"/><Relationship Id="rId242" Type="http://schemas.openxmlformats.org/officeDocument/2006/relationships/customXml" Target="../ink/ink9178.xml"/><Relationship Id="rId284" Type="http://schemas.openxmlformats.org/officeDocument/2006/relationships/customXml" Target="../ink/ink9199.xml"/><Relationship Id="rId37" Type="http://schemas.openxmlformats.org/officeDocument/2006/relationships/image" Target="../media/image8923.png"/><Relationship Id="rId79" Type="http://schemas.openxmlformats.org/officeDocument/2006/relationships/image" Target="../media/image8944.png"/><Relationship Id="rId102" Type="http://schemas.openxmlformats.org/officeDocument/2006/relationships/customXml" Target="../ink/ink9108.xml"/><Relationship Id="rId144" Type="http://schemas.openxmlformats.org/officeDocument/2006/relationships/customXml" Target="../ink/ink9129.xml"/><Relationship Id="rId90" Type="http://schemas.openxmlformats.org/officeDocument/2006/relationships/customXml" Target="../ink/ink9102.xml"/><Relationship Id="rId186" Type="http://schemas.openxmlformats.org/officeDocument/2006/relationships/customXml" Target="../ink/ink9150.xml"/><Relationship Id="rId351" Type="http://schemas.openxmlformats.org/officeDocument/2006/relationships/customXml" Target="../ink/ink9233.xml"/><Relationship Id="rId393" Type="http://schemas.openxmlformats.org/officeDocument/2006/relationships/customXml" Target="../ink/ink9254.xml"/><Relationship Id="rId407" Type="http://schemas.openxmlformats.org/officeDocument/2006/relationships/customXml" Target="../ink/ink9261.xml"/><Relationship Id="rId211" Type="http://schemas.openxmlformats.org/officeDocument/2006/relationships/image" Target="../media/image9010.png"/><Relationship Id="rId253" Type="http://schemas.openxmlformats.org/officeDocument/2006/relationships/image" Target="../media/image9030.png"/><Relationship Id="rId295" Type="http://schemas.openxmlformats.org/officeDocument/2006/relationships/image" Target="../media/image9049.png"/><Relationship Id="rId309" Type="http://schemas.openxmlformats.org/officeDocument/2006/relationships/image" Target="../media/image9056.png"/><Relationship Id="rId48" Type="http://schemas.openxmlformats.org/officeDocument/2006/relationships/customXml" Target="../ink/ink9081.xml"/><Relationship Id="rId113" Type="http://schemas.openxmlformats.org/officeDocument/2006/relationships/image" Target="../media/image8961.png"/><Relationship Id="rId320" Type="http://schemas.openxmlformats.org/officeDocument/2006/relationships/customXml" Target="../ink/ink9217.xml"/><Relationship Id="rId155" Type="http://schemas.openxmlformats.org/officeDocument/2006/relationships/image" Target="../media/image8982.png"/><Relationship Id="rId197" Type="http://schemas.openxmlformats.org/officeDocument/2006/relationships/image" Target="../media/image9003.png"/><Relationship Id="rId362" Type="http://schemas.openxmlformats.org/officeDocument/2006/relationships/image" Target="../media/image9082.png"/><Relationship Id="rId418" Type="http://schemas.openxmlformats.org/officeDocument/2006/relationships/image" Target="../media/image9110.png"/><Relationship Id="rId222" Type="http://schemas.openxmlformats.org/officeDocument/2006/relationships/customXml" Target="../ink/ink9168.xml"/><Relationship Id="rId264" Type="http://schemas.openxmlformats.org/officeDocument/2006/relationships/customXml" Target="../ink/ink9189.xml"/><Relationship Id="rId17" Type="http://schemas.openxmlformats.org/officeDocument/2006/relationships/image" Target="../media/image8913.png"/><Relationship Id="rId59" Type="http://schemas.openxmlformats.org/officeDocument/2006/relationships/image" Target="../media/image8934.png"/><Relationship Id="rId124" Type="http://schemas.openxmlformats.org/officeDocument/2006/relationships/customXml" Target="../ink/ink9119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52.png"/><Relationship Id="rId21" Type="http://schemas.openxmlformats.org/officeDocument/2006/relationships/image" Target="../media/image505.png"/><Relationship Id="rId324" Type="http://schemas.openxmlformats.org/officeDocument/2006/relationships/customXml" Target="../ink/ink662.xml"/><Relationship Id="rId531" Type="http://schemas.openxmlformats.org/officeDocument/2006/relationships/image" Target="../media/image759.png"/><Relationship Id="rId170" Type="http://schemas.openxmlformats.org/officeDocument/2006/relationships/customXml" Target="../ink/ink585.xml"/><Relationship Id="rId268" Type="http://schemas.openxmlformats.org/officeDocument/2006/relationships/customXml" Target="../ink/ink634.xml"/><Relationship Id="rId475" Type="http://schemas.openxmlformats.org/officeDocument/2006/relationships/image" Target="../media/image731.png"/><Relationship Id="rId32" Type="http://schemas.openxmlformats.org/officeDocument/2006/relationships/customXml" Target="../ink/ink516.xml"/><Relationship Id="rId128" Type="http://schemas.openxmlformats.org/officeDocument/2006/relationships/customXml" Target="../ink/ink564.xml"/><Relationship Id="rId335" Type="http://schemas.openxmlformats.org/officeDocument/2006/relationships/image" Target="../media/image661.png"/><Relationship Id="rId181" Type="http://schemas.openxmlformats.org/officeDocument/2006/relationships/image" Target="../media/image584.png"/><Relationship Id="rId402" Type="http://schemas.openxmlformats.org/officeDocument/2006/relationships/customXml" Target="../ink/ink701.xml"/><Relationship Id="rId279" Type="http://schemas.openxmlformats.org/officeDocument/2006/relationships/image" Target="../media/image633.png"/><Relationship Id="rId444" Type="http://schemas.openxmlformats.org/officeDocument/2006/relationships/customXml" Target="../ink/ink722.xml"/><Relationship Id="rId486" Type="http://schemas.openxmlformats.org/officeDocument/2006/relationships/customXml" Target="../ink/ink743.xml"/><Relationship Id="rId43" Type="http://schemas.openxmlformats.org/officeDocument/2006/relationships/image" Target="../media/image516.png"/><Relationship Id="rId139" Type="http://schemas.openxmlformats.org/officeDocument/2006/relationships/image" Target="../media/image563.png"/><Relationship Id="rId290" Type="http://schemas.openxmlformats.org/officeDocument/2006/relationships/customXml" Target="../ink/ink645.xml"/><Relationship Id="rId304" Type="http://schemas.openxmlformats.org/officeDocument/2006/relationships/customXml" Target="../ink/ink652.xml"/><Relationship Id="rId346" Type="http://schemas.openxmlformats.org/officeDocument/2006/relationships/customXml" Target="../ink/ink673.xml"/><Relationship Id="rId388" Type="http://schemas.openxmlformats.org/officeDocument/2006/relationships/customXml" Target="../ink/ink694.xml"/><Relationship Id="rId511" Type="http://schemas.openxmlformats.org/officeDocument/2006/relationships/image" Target="../media/image749.png"/><Relationship Id="rId85" Type="http://schemas.openxmlformats.org/officeDocument/2006/relationships/image" Target="../media/image537.png"/><Relationship Id="rId150" Type="http://schemas.openxmlformats.org/officeDocument/2006/relationships/customXml" Target="../ink/ink575.xml"/><Relationship Id="rId192" Type="http://schemas.openxmlformats.org/officeDocument/2006/relationships/customXml" Target="../ink/ink596.xml"/><Relationship Id="rId206" Type="http://schemas.openxmlformats.org/officeDocument/2006/relationships/customXml" Target="../ink/ink603.xml"/><Relationship Id="rId413" Type="http://schemas.openxmlformats.org/officeDocument/2006/relationships/image" Target="../media/image700.png"/><Relationship Id="rId248" Type="http://schemas.openxmlformats.org/officeDocument/2006/relationships/customXml" Target="../ink/ink624.xml"/><Relationship Id="rId455" Type="http://schemas.openxmlformats.org/officeDocument/2006/relationships/image" Target="../media/image721.png"/><Relationship Id="rId497" Type="http://schemas.openxmlformats.org/officeDocument/2006/relationships/image" Target="../media/image742.png"/><Relationship Id="rId12" Type="http://schemas.openxmlformats.org/officeDocument/2006/relationships/customXml" Target="../ink/ink506.xml"/><Relationship Id="rId108" Type="http://schemas.openxmlformats.org/officeDocument/2006/relationships/customXml" Target="../ink/ink554.xml"/><Relationship Id="rId315" Type="http://schemas.openxmlformats.org/officeDocument/2006/relationships/image" Target="../media/image651.png"/><Relationship Id="rId357" Type="http://schemas.openxmlformats.org/officeDocument/2006/relationships/image" Target="../media/image672.png"/><Relationship Id="rId522" Type="http://schemas.openxmlformats.org/officeDocument/2006/relationships/customXml" Target="../ink/ink761.xml"/><Relationship Id="rId54" Type="http://schemas.openxmlformats.org/officeDocument/2006/relationships/customXml" Target="../ink/ink527.xml"/><Relationship Id="rId96" Type="http://schemas.openxmlformats.org/officeDocument/2006/relationships/customXml" Target="../ink/ink548.xml"/><Relationship Id="rId161" Type="http://schemas.openxmlformats.org/officeDocument/2006/relationships/image" Target="../media/image574.png"/><Relationship Id="rId217" Type="http://schemas.openxmlformats.org/officeDocument/2006/relationships/image" Target="../media/image602.png"/><Relationship Id="rId399" Type="http://schemas.openxmlformats.org/officeDocument/2006/relationships/image" Target="../media/image693.png"/><Relationship Id="rId259" Type="http://schemas.openxmlformats.org/officeDocument/2006/relationships/image" Target="../media/image623.png"/><Relationship Id="rId424" Type="http://schemas.openxmlformats.org/officeDocument/2006/relationships/customXml" Target="../ink/ink712.xml"/><Relationship Id="rId466" Type="http://schemas.openxmlformats.org/officeDocument/2006/relationships/customXml" Target="../ink/ink733.xml"/><Relationship Id="rId23" Type="http://schemas.openxmlformats.org/officeDocument/2006/relationships/image" Target="../media/image506.png"/><Relationship Id="rId119" Type="http://schemas.openxmlformats.org/officeDocument/2006/relationships/image" Target="../media/image553.png"/><Relationship Id="rId270" Type="http://schemas.openxmlformats.org/officeDocument/2006/relationships/customXml" Target="../ink/ink635.xml"/><Relationship Id="rId326" Type="http://schemas.openxmlformats.org/officeDocument/2006/relationships/customXml" Target="../ink/ink663.xml"/><Relationship Id="rId533" Type="http://schemas.openxmlformats.org/officeDocument/2006/relationships/image" Target="../media/image760.png"/><Relationship Id="rId65" Type="http://schemas.openxmlformats.org/officeDocument/2006/relationships/image" Target="../media/image527.png"/><Relationship Id="rId130" Type="http://schemas.openxmlformats.org/officeDocument/2006/relationships/customXml" Target="../ink/ink565.xml"/><Relationship Id="rId368" Type="http://schemas.openxmlformats.org/officeDocument/2006/relationships/customXml" Target="../ink/ink684.xml"/><Relationship Id="rId172" Type="http://schemas.openxmlformats.org/officeDocument/2006/relationships/customXml" Target="../ink/ink586.xml"/><Relationship Id="rId228" Type="http://schemas.openxmlformats.org/officeDocument/2006/relationships/customXml" Target="../ink/ink614.xml"/><Relationship Id="rId435" Type="http://schemas.openxmlformats.org/officeDocument/2006/relationships/image" Target="../media/image711.png"/><Relationship Id="rId477" Type="http://schemas.openxmlformats.org/officeDocument/2006/relationships/image" Target="../media/image732.png"/><Relationship Id="rId281" Type="http://schemas.openxmlformats.org/officeDocument/2006/relationships/image" Target="../media/image634.png"/><Relationship Id="rId337" Type="http://schemas.openxmlformats.org/officeDocument/2006/relationships/image" Target="../media/image662.png"/><Relationship Id="rId502" Type="http://schemas.openxmlformats.org/officeDocument/2006/relationships/customXml" Target="../ink/ink751.xml"/><Relationship Id="rId34" Type="http://schemas.openxmlformats.org/officeDocument/2006/relationships/customXml" Target="../ink/ink517.xml"/><Relationship Id="rId76" Type="http://schemas.openxmlformats.org/officeDocument/2006/relationships/customXml" Target="../ink/ink538.xml"/><Relationship Id="rId141" Type="http://schemas.openxmlformats.org/officeDocument/2006/relationships/image" Target="../media/image564.png"/><Relationship Id="rId379" Type="http://schemas.openxmlformats.org/officeDocument/2006/relationships/image" Target="../media/image683.png"/><Relationship Id="rId7" Type="http://schemas.openxmlformats.org/officeDocument/2006/relationships/image" Target="../media/image498.png"/><Relationship Id="rId183" Type="http://schemas.openxmlformats.org/officeDocument/2006/relationships/image" Target="../media/image585.png"/><Relationship Id="rId239" Type="http://schemas.openxmlformats.org/officeDocument/2006/relationships/image" Target="../media/image613.png"/><Relationship Id="rId390" Type="http://schemas.openxmlformats.org/officeDocument/2006/relationships/customXml" Target="../ink/ink695.xml"/><Relationship Id="rId404" Type="http://schemas.openxmlformats.org/officeDocument/2006/relationships/customXml" Target="../ink/ink702.xml"/><Relationship Id="rId446" Type="http://schemas.openxmlformats.org/officeDocument/2006/relationships/customXml" Target="../ink/ink723.xml"/><Relationship Id="rId250" Type="http://schemas.openxmlformats.org/officeDocument/2006/relationships/customXml" Target="../ink/ink625.xml"/><Relationship Id="rId292" Type="http://schemas.openxmlformats.org/officeDocument/2006/relationships/customXml" Target="../ink/ink646.xml"/><Relationship Id="rId306" Type="http://schemas.openxmlformats.org/officeDocument/2006/relationships/customXml" Target="../ink/ink653.xml"/><Relationship Id="rId488" Type="http://schemas.openxmlformats.org/officeDocument/2006/relationships/customXml" Target="../ink/ink744.xml"/><Relationship Id="rId45" Type="http://schemas.openxmlformats.org/officeDocument/2006/relationships/image" Target="../media/image517.png"/><Relationship Id="rId87" Type="http://schemas.openxmlformats.org/officeDocument/2006/relationships/image" Target="../media/image538.png"/><Relationship Id="rId110" Type="http://schemas.openxmlformats.org/officeDocument/2006/relationships/customXml" Target="../ink/ink555.xml"/><Relationship Id="rId348" Type="http://schemas.openxmlformats.org/officeDocument/2006/relationships/customXml" Target="../ink/ink674.xml"/><Relationship Id="rId513" Type="http://schemas.openxmlformats.org/officeDocument/2006/relationships/image" Target="../media/image750.png"/><Relationship Id="rId152" Type="http://schemas.openxmlformats.org/officeDocument/2006/relationships/customXml" Target="../ink/ink576.xml"/><Relationship Id="rId194" Type="http://schemas.openxmlformats.org/officeDocument/2006/relationships/customXml" Target="../ink/ink597.xml"/><Relationship Id="rId208" Type="http://schemas.openxmlformats.org/officeDocument/2006/relationships/customXml" Target="../ink/ink604.xml"/><Relationship Id="rId415" Type="http://schemas.openxmlformats.org/officeDocument/2006/relationships/image" Target="../media/image701.png"/><Relationship Id="rId457" Type="http://schemas.openxmlformats.org/officeDocument/2006/relationships/image" Target="../media/image722.png"/><Relationship Id="rId261" Type="http://schemas.openxmlformats.org/officeDocument/2006/relationships/image" Target="../media/image624.png"/><Relationship Id="rId499" Type="http://schemas.openxmlformats.org/officeDocument/2006/relationships/image" Target="../media/image743.png"/><Relationship Id="rId14" Type="http://schemas.openxmlformats.org/officeDocument/2006/relationships/customXml" Target="../ink/ink507.xml"/><Relationship Id="rId56" Type="http://schemas.openxmlformats.org/officeDocument/2006/relationships/customXml" Target="../ink/ink528.xml"/><Relationship Id="rId317" Type="http://schemas.openxmlformats.org/officeDocument/2006/relationships/image" Target="../media/image652.png"/><Relationship Id="rId359" Type="http://schemas.openxmlformats.org/officeDocument/2006/relationships/image" Target="../media/image673.png"/><Relationship Id="rId524" Type="http://schemas.openxmlformats.org/officeDocument/2006/relationships/customXml" Target="../ink/ink762.xml"/><Relationship Id="rId98" Type="http://schemas.openxmlformats.org/officeDocument/2006/relationships/customXml" Target="../ink/ink549.xml"/><Relationship Id="rId121" Type="http://schemas.openxmlformats.org/officeDocument/2006/relationships/image" Target="../media/image554.png"/><Relationship Id="rId163" Type="http://schemas.openxmlformats.org/officeDocument/2006/relationships/image" Target="../media/image575.png"/><Relationship Id="rId219" Type="http://schemas.openxmlformats.org/officeDocument/2006/relationships/image" Target="../media/image603.png"/><Relationship Id="rId370" Type="http://schemas.openxmlformats.org/officeDocument/2006/relationships/customXml" Target="../ink/ink685.xml"/><Relationship Id="rId426" Type="http://schemas.openxmlformats.org/officeDocument/2006/relationships/customXml" Target="../ink/ink713.xml"/><Relationship Id="rId230" Type="http://schemas.openxmlformats.org/officeDocument/2006/relationships/customXml" Target="../ink/ink615.xml"/><Relationship Id="rId468" Type="http://schemas.openxmlformats.org/officeDocument/2006/relationships/customXml" Target="../ink/ink734.xml"/><Relationship Id="rId25" Type="http://schemas.openxmlformats.org/officeDocument/2006/relationships/image" Target="../media/image507.png"/><Relationship Id="rId67" Type="http://schemas.openxmlformats.org/officeDocument/2006/relationships/image" Target="../media/image528.png"/><Relationship Id="rId272" Type="http://schemas.openxmlformats.org/officeDocument/2006/relationships/customXml" Target="../ink/ink636.xml"/><Relationship Id="rId328" Type="http://schemas.openxmlformats.org/officeDocument/2006/relationships/customXml" Target="../ink/ink664.xml"/><Relationship Id="rId132" Type="http://schemas.openxmlformats.org/officeDocument/2006/relationships/customXml" Target="../ink/ink566.xml"/><Relationship Id="rId174" Type="http://schemas.openxmlformats.org/officeDocument/2006/relationships/customXml" Target="../ink/ink587.xml"/><Relationship Id="rId381" Type="http://schemas.openxmlformats.org/officeDocument/2006/relationships/image" Target="../media/image684.png"/><Relationship Id="rId241" Type="http://schemas.openxmlformats.org/officeDocument/2006/relationships/image" Target="../media/image614.png"/><Relationship Id="rId437" Type="http://schemas.openxmlformats.org/officeDocument/2006/relationships/image" Target="../media/image712.png"/><Relationship Id="rId479" Type="http://schemas.openxmlformats.org/officeDocument/2006/relationships/image" Target="../media/image733.png"/><Relationship Id="rId36" Type="http://schemas.openxmlformats.org/officeDocument/2006/relationships/customXml" Target="../ink/ink518.xml"/><Relationship Id="rId283" Type="http://schemas.openxmlformats.org/officeDocument/2006/relationships/image" Target="../media/image635.png"/><Relationship Id="rId339" Type="http://schemas.openxmlformats.org/officeDocument/2006/relationships/image" Target="../media/image663.png"/><Relationship Id="rId490" Type="http://schemas.openxmlformats.org/officeDocument/2006/relationships/customXml" Target="../ink/ink745.xml"/><Relationship Id="rId504" Type="http://schemas.openxmlformats.org/officeDocument/2006/relationships/customXml" Target="../ink/ink752.xml"/><Relationship Id="rId78" Type="http://schemas.openxmlformats.org/officeDocument/2006/relationships/customXml" Target="../ink/ink539.xml"/><Relationship Id="rId101" Type="http://schemas.openxmlformats.org/officeDocument/2006/relationships/image" Target="../media/image544.png"/><Relationship Id="rId143" Type="http://schemas.openxmlformats.org/officeDocument/2006/relationships/image" Target="../media/image565.png"/><Relationship Id="rId185" Type="http://schemas.openxmlformats.org/officeDocument/2006/relationships/image" Target="../media/image586.png"/><Relationship Id="rId350" Type="http://schemas.openxmlformats.org/officeDocument/2006/relationships/customXml" Target="../ink/ink675.xml"/><Relationship Id="rId406" Type="http://schemas.openxmlformats.org/officeDocument/2006/relationships/customXml" Target="../ink/ink703.xml"/><Relationship Id="rId9" Type="http://schemas.openxmlformats.org/officeDocument/2006/relationships/image" Target="../media/image499.png"/><Relationship Id="rId210" Type="http://schemas.openxmlformats.org/officeDocument/2006/relationships/customXml" Target="../ink/ink605.xml"/><Relationship Id="rId392" Type="http://schemas.openxmlformats.org/officeDocument/2006/relationships/customXml" Target="../ink/ink696.xml"/><Relationship Id="rId448" Type="http://schemas.openxmlformats.org/officeDocument/2006/relationships/customXml" Target="../ink/ink724.xml"/><Relationship Id="rId252" Type="http://schemas.openxmlformats.org/officeDocument/2006/relationships/customXml" Target="../ink/ink626.xml"/><Relationship Id="rId294" Type="http://schemas.openxmlformats.org/officeDocument/2006/relationships/customXml" Target="../ink/ink647.xml"/><Relationship Id="rId308" Type="http://schemas.openxmlformats.org/officeDocument/2006/relationships/customXml" Target="../ink/ink654.xml"/><Relationship Id="rId515" Type="http://schemas.openxmlformats.org/officeDocument/2006/relationships/image" Target="../media/image751.png"/><Relationship Id="rId47" Type="http://schemas.openxmlformats.org/officeDocument/2006/relationships/image" Target="../media/image518.png"/><Relationship Id="rId89" Type="http://schemas.openxmlformats.org/officeDocument/2006/relationships/image" Target="../media/image539.png"/><Relationship Id="rId112" Type="http://schemas.openxmlformats.org/officeDocument/2006/relationships/customXml" Target="../ink/ink556.xml"/><Relationship Id="rId154" Type="http://schemas.openxmlformats.org/officeDocument/2006/relationships/customXml" Target="../ink/ink577.xml"/><Relationship Id="rId361" Type="http://schemas.openxmlformats.org/officeDocument/2006/relationships/image" Target="../media/image674.png"/><Relationship Id="rId196" Type="http://schemas.openxmlformats.org/officeDocument/2006/relationships/customXml" Target="../ink/ink598.xml"/><Relationship Id="rId417" Type="http://schemas.openxmlformats.org/officeDocument/2006/relationships/image" Target="../media/image702.png"/><Relationship Id="rId459" Type="http://schemas.openxmlformats.org/officeDocument/2006/relationships/image" Target="../media/image723.png"/><Relationship Id="rId16" Type="http://schemas.openxmlformats.org/officeDocument/2006/relationships/customXml" Target="../ink/ink508.xml"/><Relationship Id="rId221" Type="http://schemas.openxmlformats.org/officeDocument/2006/relationships/image" Target="../media/image604.png"/><Relationship Id="rId263" Type="http://schemas.openxmlformats.org/officeDocument/2006/relationships/image" Target="../media/image625.png"/><Relationship Id="rId319" Type="http://schemas.openxmlformats.org/officeDocument/2006/relationships/image" Target="../media/image653.png"/><Relationship Id="rId470" Type="http://schemas.openxmlformats.org/officeDocument/2006/relationships/customXml" Target="../ink/ink735.xml"/><Relationship Id="rId526" Type="http://schemas.openxmlformats.org/officeDocument/2006/relationships/customXml" Target="../ink/ink763.xml"/><Relationship Id="rId58" Type="http://schemas.openxmlformats.org/officeDocument/2006/relationships/customXml" Target="../ink/ink529.xml"/><Relationship Id="rId123" Type="http://schemas.openxmlformats.org/officeDocument/2006/relationships/image" Target="../media/image555.png"/><Relationship Id="rId330" Type="http://schemas.openxmlformats.org/officeDocument/2006/relationships/customXml" Target="../ink/ink665.xml"/><Relationship Id="rId165" Type="http://schemas.openxmlformats.org/officeDocument/2006/relationships/image" Target="../media/image576.png"/><Relationship Id="rId372" Type="http://schemas.openxmlformats.org/officeDocument/2006/relationships/customXml" Target="../ink/ink686.xml"/><Relationship Id="rId428" Type="http://schemas.openxmlformats.org/officeDocument/2006/relationships/customXml" Target="../ink/ink714.xml"/><Relationship Id="rId232" Type="http://schemas.openxmlformats.org/officeDocument/2006/relationships/customXml" Target="../ink/ink616.xml"/><Relationship Id="rId274" Type="http://schemas.openxmlformats.org/officeDocument/2006/relationships/customXml" Target="../ink/ink637.xml"/><Relationship Id="rId481" Type="http://schemas.openxmlformats.org/officeDocument/2006/relationships/image" Target="../media/image734.png"/><Relationship Id="rId27" Type="http://schemas.openxmlformats.org/officeDocument/2006/relationships/image" Target="../media/image508.png"/><Relationship Id="rId69" Type="http://schemas.openxmlformats.org/officeDocument/2006/relationships/image" Target="../media/image529.png"/><Relationship Id="rId134" Type="http://schemas.openxmlformats.org/officeDocument/2006/relationships/customXml" Target="../ink/ink567.xml"/><Relationship Id="rId80" Type="http://schemas.openxmlformats.org/officeDocument/2006/relationships/customXml" Target="../ink/ink540.xml"/><Relationship Id="rId176" Type="http://schemas.openxmlformats.org/officeDocument/2006/relationships/customXml" Target="../ink/ink588.xml"/><Relationship Id="rId341" Type="http://schemas.openxmlformats.org/officeDocument/2006/relationships/image" Target="../media/image664.png"/><Relationship Id="rId383" Type="http://schemas.openxmlformats.org/officeDocument/2006/relationships/image" Target="../media/image685.png"/><Relationship Id="rId439" Type="http://schemas.openxmlformats.org/officeDocument/2006/relationships/image" Target="../media/image713.png"/><Relationship Id="rId201" Type="http://schemas.openxmlformats.org/officeDocument/2006/relationships/image" Target="../media/image594.png"/><Relationship Id="rId243" Type="http://schemas.openxmlformats.org/officeDocument/2006/relationships/image" Target="../media/image615.png"/><Relationship Id="rId285" Type="http://schemas.openxmlformats.org/officeDocument/2006/relationships/image" Target="../media/image636.png"/><Relationship Id="rId450" Type="http://schemas.openxmlformats.org/officeDocument/2006/relationships/customXml" Target="../ink/ink725.xml"/><Relationship Id="rId506" Type="http://schemas.openxmlformats.org/officeDocument/2006/relationships/customXml" Target="../ink/ink753.xml"/><Relationship Id="rId38" Type="http://schemas.openxmlformats.org/officeDocument/2006/relationships/customXml" Target="../ink/ink519.xml"/><Relationship Id="rId103" Type="http://schemas.openxmlformats.org/officeDocument/2006/relationships/image" Target="../media/image545.png"/><Relationship Id="rId310" Type="http://schemas.openxmlformats.org/officeDocument/2006/relationships/customXml" Target="../ink/ink655.xml"/><Relationship Id="rId492" Type="http://schemas.openxmlformats.org/officeDocument/2006/relationships/customXml" Target="../ink/ink746.xml"/><Relationship Id="rId91" Type="http://schemas.openxmlformats.org/officeDocument/2006/relationships/image" Target="../media/image166.png"/><Relationship Id="rId145" Type="http://schemas.openxmlformats.org/officeDocument/2006/relationships/image" Target="../media/image566.png"/><Relationship Id="rId187" Type="http://schemas.openxmlformats.org/officeDocument/2006/relationships/image" Target="../media/image587.png"/><Relationship Id="rId352" Type="http://schemas.openxmlformats.org/officeDocument/2006/relationships/customXml" Target="../ink/ink676.xml"/><Relationship Id="rId394" Type="http://schemas.openxmlformats.org/officeDocument/2006/relationships/customXml" Target="../ink/ink697.xml"/><Relationship Id="rId408" Type="http://schemas.openxmlformats.org/officeDocument/2006/relationships/customXml" Target="../ink/ink704.xml"/><Relationship Id="rId212" Type="http://schemas.openxmlformats.org/officeDocument/2006/relationships/customXml" Target="../ink/ink606.xml"/><Relationship Id="rId254" Type="http://schemas.openxmlformats.org/officeDocument/2006/relationships/customXml" Target="../ink/ink627.xml"/><Relationship Id="rId49" Type="http://schemas.openxmlformats.org/officeDocument/2006/relationships/image" Target="../media/image519.png"/><Relationship Id="rId114" Type="http://schemas.openxmlformats.org/officeDocument/2006/relationships/customXml" Target="../ink/ink557.xml"/><Relationship Id="rId296" Type="http://schemas.openxmlformats.org/officeDocument/2006/relationships/customXml" Target="../ink/ink648.xml"/><Relationship Id="rId461" Type="http://schemas.openxmlformats.org/officeDocument/2006/relationships/image" Target="../media/image724.png"/><Relationship Id="rId517" Type="http://schemas.openxmlformats.org/officeDocument/2006/relationships/image" Target="../media/image752.png"/><Relationship Id="rId60" Type="http://schemas.openxmlformats.org/officeDocument/2006/relationships/customXml" Target="../ink/ink530.xml"/><Relationship Id="rId156" Type="http://schemas.openxmlformats.org/officeDocument/2006/relationships/customXml" Target="../ink/ink578.xml"/><Relationship Id="rId198" Type="http://schemas.openxmlformats.org/officeDocument/2006/relationships/customXml" Target="../ink/ink599.xml"/><Relationship Id="rId321" Type="http://schemas.openxmlformats.org/officeDocument/2006/relationships/image" Target="../media/image654.png"/><Relationship Id="rId363" Type="http://schemas.openxmlformats.org/officeDocument/2006/relationships/image" Target="../media/image675.png"/><Relationship Id="rId419" Type="http://schemas.openxmlformats.org/officeDocument/2006/relationships/image" Target="../media/image703.png"/><Relationship Id="rId223" Type="http://schemas.openxmlformats.org/officeDocument/2006/relationships/image" Target="../media/image605.png"/><Relationship Id="rId430" Type="http://schemas.openxmlformats.org/officeDocument/2006/relationships/customXml" Target="../ink/ink715.xml"/><Relationship Id="rId18" Type="http://schemas.openxmlformats.org/officeDocument/2006/relationships/customXml" Target="../ink/ink509.xml"/><Relationship Id="rId265" Type="http://schemas.openxmlformats.org/officeDocument/2006/relationships/image" Target="../media/image626.png"/><Relationship Id="rId472" Type="http://schemas.openxmlformats.org/officeDocument/2006/relationships/customXml" Target="../ink/ink736.xml"/><Relationship Id="rId528" Type="http://schemas.openxmlformats.org/officeDocument/2006/relationships/customXml" Target="../ink/ink764.xml"/><Relationship Id="rId125" Type="http://schemas.openxmlformats.org/officeDocument/2006/relationships/image" Target="../media/image556.png"/><Relationship Id="rId167" Type="http://schemas.openxmlformats.org/officeDocument/2006/relationships/image" Target="../media/image577.png"/><Relationship Id="rId332" Type="http://schemas.openxmlformats.org/officeDocument/2006/relationships/customXml" Target="../ink/ink666.xml"/><Relationship Id="rId374" Type="http://schemas.openxmlformats.org/officeDocument/2006/relationships/customXml" Target="../ink/ink687.xml"/><Relationship Id="rId71" Type="http://schemas.openxmlformats.org/officeDocument/2006/relationships/image" Target="../media/image530.png"/><Relationship Id="rId234" Type="http://schemas.openxmlformats.org/officeDocument/2006/relationships/customXml" Target="../ink/ink617.xml"/><Relationship Id="rId2" Type="http://schemas.openxmlformats.org/officeDocument/2006/relationships/customXml" Target="../ink/ink501.xml"/><Relationship Id="rId29" Type="http://schemas.openxmlformats.org/officeDocument/2006/relationships/image" Target="../media/image509.png"/><Relationship Id="rId276" Type="http://schemas.openxmlformats.org/officeDocument/2006/relationships/customXml" Target="../ink/ink638.xml"/><Relationship Id="rId441" Type="http://schemas.openxmlformats.org/officeDocument/2006/relationships/image" Target="../media/image714.png"/><Relationship Id="rId483" Type="http://schemas.openxmlformats.org/officeDocument/2006/relationships/image" Target="../media/image735.png"/><Relationship Id="rId40" Type="http://schemas.openxmlformats.org/officeDocument/2006/relationships/customXml" Target="../ink/ink520.xml"/><Relationship Id="rId136" Type="http://schemas.openxmlformats.org/officeDocument/2006/relationships/customXml" Target="../ink/ink568.xml"/><Relationship Id="rId178" Type="http://schemas.openxmlformats.org/officeDocument/2006/relationships/customXml" Target="../ink/ink589.xml"/><Relationship Id="rId301" Type="http://schemas.openxmlformats.org/officeDocument/2006/relationships/image" Target="../media/image644.png"/><Relationship Id="rId343" Type="http://schemas.openxmlformats.org/officeDocument/2006/relationships/image" Target="../media/image665.png"/><Relationship Id="rId82" Type="http://schemas.openxmlformats.org/officeDocument/2006/relationships/customXml" Target="../ink/ink541.xml"/><Relationship Id="rId203" Type="http://schemas.openxmlformats.org/officeDocument/2006/relationships/image" Target="../media/image595.png"/><Relationship Id="rId385" Type="http://schemas.openxmlformats.org/officeDocument/2006/relationships/image" Target="../media/image686.png"/><Relationship Id="rId245" Type="http://schemas.openxmlformats.org/officeDocument/2006/relationships/image" Target="../media/image616.png"/><Relationship Id="rId287" Type="http://schemas.openxmlformats.org/officeDocument/2006/relationships/image" Target="../media/image637.png"/><Relationship Id="rId410" Type="http://schemas.openxmlformats.org/officeDocument/2006/relationships/customXml" Target="../ink/ink705.xml"/><Relationship Id="rId452" Type="http://schemas.openxmlformats.org/officeDocument/2006/relationships/customXml" Target="../ink/ink726.xml"/><Relationship Id="rId494" Type="http://schemas.openxmlformats.org/officeDocument/2006/relationships/customXml" Target="../ink/ink747.xml"/><Relationship Id="rId508" Type="http://schemas.openxmlformats.org/officeDocument/2006/relationships/customXml" Target="../ink/ink754.xml"/><Relationship Id="rId105" Type="http://schemas.openxmlformats.org/officeDocument/2006/relationships/image" Target="../media/image546.png"/><Relationship Id="rId147" Type="http://schemas.openxmlformats.org/officeDocument/2006/relationships/image" Target="../media/image567.png"/><Relationship Id="rId312" Type="http://schemas.openxmlformats.org/officeDocument/2006/relationships/customXml" Target="../ink/ink656.xml"/><Relationship Id="rId354" Type="http://schemas.openxmlformats.org/officeDocument/2006/relationships/customXml" Target="../ink/ink677.xml"/><Relationship Id="rId51" Type="http://schemas.openxmlformats.org/officeDocument/2006/relationships/image" Target="../media/image520.png"/><Relationship Id="rId93" Type="http://schemas.openxmlformats.org/officeDocument/2006/relationships/image" Target="../media/image540.png"/><Relationship Id="rId189" Type="http://schemas.openxmlformats.org/officeDocument/2006/relationships/image" Target="../media/image588.png"/><Relationship Id="rId396" Type="http://schemas.openxmlformats.org/officeDocument/2006/relationships/customXml" Target="../ink/ink698.xml"/><Relationship Id="rId214" Type="http://schemas.openxmlformats.org/officeDocument/2006/relationships/customXml" Target="../ink/ink607.xml"/><Relationship Id="rId256" Type="http://schemas.openxmlformats.org/officeDocument/2006/relationships/customXml" Target="../ink/ink628.xml"/><Relationship Id="rId298" Type="http://schemas.openxmlformats.org/officeDocument/2006/relationships/customXml" Target="../ink/ink649.xml"/><Relationship Id="rId421" Type="http://schemas.openxmlformats.org/officeDocument/2006/relationships/image" Target="../media/image704.png"/><Relationship Id="rId463" Type="http://schemas.openxmlformats.org/officeDocument/2006/relationships/image" Target="../media/image725.png"/><Relationship Id="rId519" Type="http://schemas.openxmlformats.org/officeDocument/2006/relationships/image" Target="../media/image753.png"/><Relationship Id="rId116" Type="http://schemas.openxmlformats.org/officeDocument/2006/relationships/customXml" Target="../ink/ink558.xml"/><Relationship Id="rId158" Type="http://schemas.openxmlformats.org/officeDocument/2006/relationships/customXml" Target="../ink/ink579.xml"/><Relationship Id="rId323" Type="http://schemas.openxmlformats.org/officeDocument/2006/relationships/image" Target="../media/image655.png"/><Relationship Id="rId530" Type="http://schemas.openxmlformats.org/officeDocument/2006/relationships/customXml" Target="../ink/ink765.xml"/><Relationship Id="rId20" Type="http://schemas.openxmlformats.org/officeDocument/2006/relationships/customXml" Target="../ink/ink510.xml"/><Relationship Id="rId62" Type="http://schemas.openxmlformats.org/officeDocument/2006/relationships/customXml" Target="../ink/ink531.xml"/><Relationship Id="rId365" Type="http://schemas.openxmlformats.org/officeDocument/2006/relationships/image" Target="../media/image676.png"/><Relationship Id="rId225" Type="http://schemas.openxmlformats.org/officeDocument/2006/relationships/image" Target="../media/image606.png"/><Relationship Id="rId267" Type="http://schemas.openxmlformats.org/officeDocument/2006/relationships/image" Target="../media/image627.png"/><Relationship Id="rId432" Type="http://schemas.openxmlformats.org/officeDocument/2006/relationships/customXml" Target="../ink/ink716.xml"/><Relationship Id="rId474" Type="http://schemas.openxmlformats.org/officeDocument/2006/relationships/customXml" Target="../ink/ink737.xml"/><Relationship Id="rId127" Type="http://schemas.openxmlformats.org/officeDocument/2006/relationships/image" Target="../media/image557.png"/><Relationship Id="rId31" Type="http://schemas.openxmlformats.org/officeDocument/2006/relationships/image" Target="../media/image510.png"/><Relationship Id="rId73" Type="http://schemas.openxmlformats.org/officeDocument/2006/relationships/image" Target="../media/image531.png"/><Relationship Id="rId169" Type="http://schemas.openxmlformats.org/officeDocument/2006/relationships/image" Target="../media/image578.png"/><Relationship Id="rId334" Type="http://schemas.openxmlformats.org/officeDocument/2006/relationships/customXml" Target="../ink/ink667.xml"/><Relationship Id="rId376" Type="http://schemas.openxmlformats.org/officeDocument/2006/relationships/customXml" Target="../ink/ink688.xml"/><Relationship Id="rId4" Type="http://schemas.openxmlformats.org/officeDocument/2006/relationships/customXml" Target="../ink/ink502.xml"/><Relationship Id="rId180" Type="http://schemas.openxmlformats.org/officeDocument/2006/relationships/customXml" Target="../ink/ink590.xml"/><Relationship Id="rId236" Type="http://schemas.openxmlformats.org/officeDocument/2006/relationships/customXml" Target="../ink/ink618.xml"/><Relationship Id="rId278" Type="http://schemas.openxmlformats.org/officeDocument/2006/relationships/customXml" Target="../ink/ink639.xml"/><Relationship Id="rId401" Type="http://schemas.openxmlformats.org/officeDocument/2006/relationships/image" Target="../media/image694.png"/><Relationship Id="rId443" Type="http://schemas.openxmlformats.org/officeDocument/2006/relationships/image" Target="../media/image715.png"/><Relationship Id="rId303" Type="http://schemas.openxmlformats.org/officeDocument/2006/relationships/image" Target="../media/image645.png"/><Relationship Id="rId485" Type="http://schemas.openxmlformats.org/officeDocument/2006/relationships/image" Target="../media/image736.png"/><Relationship Id="rId42" Type="http://schemas.openxmlformats.org/officeDocument/2006/relationships/customXml" Target="../ink/ink521.xml"/><Relationship Id="rId84" Type="http://schemas.openxmlformats.org/officeDocument/2006/relationships/customXml" Target="../ink/ink542.xml"/><Relationship Id="rId138" Type="http://schemas.openxmlformats.org/officeDocument/2006/relationships/customXml" Target="../ink/ink569.xml"/><Relationship Id="rId345" Type="http://schemas.openxmlformats.org/officeDocument/2006/relationships/image" Target="../media/image666.png"/><Relationship Id="rId387" Type="http://schemas.openxmlformats.org/officeDocument/2006/relationships/image" Target="../media/image687.png"/><Relationship Id="rId510" Type="http://schemas.openxmlformats.org/officeDocument/2006/relationships/customXml" Target="../ink/ink755.xml"/><Relationship Id="rId191" Type="http://schemas.openxmlformats.org/officeDocument/2006/relationships/image" Target="../media/image589.png"/><Relationship Id="rId205" Type="http://schemas.openxmlformats.org/officeDocument/2006/relationships/image" Target="../media/image596.png"/><Relationship Id="rId247" Type="http://schemas.openxmlformats.org/officeDocument/2006/relationships/image" Target="../media/image617.png"/><Relationship Id="rId412" Type="http://schemas.openxmlformats.org/officeDocument/2006/relationships/customXml" Target="../ink/ink706.xml"/><Relationship Id="rId107" Type="http://schemas.openxmlformats.org/officeDocument/2006/relationships/image" Target="../media/image547.png"/><Relationship Id="rId289" Type="http://schemas.openxmlformats.org/officeDocument/2006/relationships/image" Target="../media/image638.png"/><Relationship Id="rId454" Type="http://schemas.openxmlformats.org/officeDocument/2006/relationships/customXml" Target="../ink/ink727.xml"/><Relationship Id="rId496" Type="http://schemas.openxmlformats.org/officeDocument/2006/relationships/customXml" Target="../ink/ink748.xml"/><Relationship Id="rId11" Type="http://schemas.openxmlformats.org/officeDocument/2006/relationships/image" Target="../media/image500.png"/><Relationship Id="rId53" Type="http://schemas.openxmlformats.org/officeDocument/2006/relationships/image" Target="../media/image521.png"/><Relationship Id="rId149" Type="http://schemas.openxmlformats.org/officeDocument/2006/relationships/image" Target="../media/image568.png"/><Relationship Id="rId314" Type="http://schemas.openxmlformats.org/officeDocument/2006/relationships/customXml" Target="../ink/ink657.xml"/><Relationship Id="rId356" Type="http://schemas.openxmlformats.org/officeDocument/2006/relationships/customXml" Target="../ink/ink678.xml"/><Relationship Id="rId398" Type="http://schemas.openxmlformats.org/officeDocument/2006/relationships/customXml" Target="../ink/ink699.xml"/><Relationship Id="rId521" Type="http://schemas.openxmlformats.org/officeDocument/2006/relationships/image" Target="../media/image754.png"/><Relationship Id="rId95" Type="http://schemas.openxmlformats.org/officeDocument/2006/relationships/image" Target="../media/image541.png"/><Relationship Id="rId160" Type="http://schemas.openxmlformats.org/officeDocument/2006/relationships/customXml" Target="../ink/ink580.xml"/><Relationship Id="rId216" Type="http://schemas.openxmlformats.org/officeDocument/2006/relationships/customXml" Target="../ink/ink608.xml"/><Relationship Id="rId423" Type="http://schemas.openxmlformats.org/officeDocument/2006/relationships/image" Target="../media/image705.png"/><Relationship Id="rId258" Type="http://schemas.openxmlformats.org/officeDocument/2006/relationships/customXml" Target="../ink/ink629.xml"/><Relationship Id="rId465" Type="http://schemas.openxmlformats.org/officeDocument/2006/relationships/image" Target="../media/image726.png"/><Relationship Id="rId22" Type="http://schemas.openxmlformats.org/officeDocument/2006/relationships/customXml" Target="../ink/ink511.xml"/><Relationship Id="rId64" Type="http://schemas.openxmlformats.org/officeDocument/2006/relationships/customXml" Target="../ink/ink532.xml"/><Relationship Id="rId118" Type="http://schemas.openxmlformats.org/officeDocument/2006/relationships/customXml" Target="../ink/ink559.xml"/><Relationship Id="rId325" Type="http://schemas.openxmlformats.org/officeDocument/2006/relationships/image" Target="../media/image656.png"/><Relationship Id="rId367" Type="http://schemas.openxmlformats.org/officeDocument/2006/relationships/image" Target="../media/image677.png"/><Relationship Id="rId532" Type="http://schemas.openxmlformats.org/officeDocument/2006/relationships/customXml" Target="../ink/ink766.xml"/><Relationship Id="rId171" Type="http://schemas.openxmlformats.org/officeDocument/2006/relationships/image" Target="../media/image579.png"/><Relationship Id="rId227" Type="http://schemas.openxmlformats.org/officeDocument/2006/relationships/image" Target="../media/image607.png"/><Relationship Id="rId269" Type="http://schemas.openxmlformats.org/officeDocument/2006/relationships/image" Target="../media/image628.png"/><Relationship Id="rId434" Type="http://schemas.openxmlformats.org/officeDocument/2006/relationships/customXml" Target="../ink/ink717.xml"/><Relationship Id="rId476" Type="http://schemas.openxmlformats.org/officeDocument/2006/relationships/customXml" Target="../ink/ink738.xml"/><Relationship Id="rId33" Type="http://schemas.openxmlformats.org/officeDocument/2006/relationships/image" Target="../media/image511.png"/><Relationship Id="rId129" Type="http://schemas.openxmlformats.org/officeDocument/2006/relationships/image" Target="../media/image558.png"/><Relationship Id="rId280" Type="http://schemas.openxmlformats.org/officeDocument/2006/relationships/customXml" Target="../ink/ink640.xml"/><Relationship Id="rId336" Type="http://schemas.openxmlformats.org/officeDocument/2006/relationships/customXml" Target="../ink/ink668.xml"/><Relationship Id="rId501" Type="http://schemas.openxmlformats.org/officeDocument/2006/relationships/image" Target="../media/image744.png"/><Relationship Id="rId75" Type="http://schemas.openxmlformats.org/officeDocument/2006/relationships/image" Target="../media/image532.png"/><Relationship Id="rId140" Type="http://schemas.openxmlformats.org/officeDocument/2006/relationships/customXml" Target="../ink/ink570.xml"/><Relationship Id="rId182" Type="http://schemas.openxmlformats.org/officeDocument/2006/relationships/customXml" Target="../ink/ink591.xml"/><Relationship Id="rId378" Type="http://schemas.openxmlformats.org/officeDocument/2006/relationships/customXml" Target="../ink/ink689.xml"/><Relationship Id="rId403" Type="http://schemas.openxmlformats.org/officeDocument/2006/relationships/image" Target="../media/image695.png"/><Relationship Id="rId6" Type="http://schemas.openxmlformats.org/officeDocument/2006/relationships/customXml" Target="../ink/ink503.xml"/><Relationship Id="rId238" Type="http://schemas.openxmlformats.org/officeDocument/2006/relationships/customXml" Target="../ink/ink619.xml"/><Relationship Id="rId445" Type="http://schemas.openxmlformats.org/officeDocument/2006/relationships/image" Target="../media/image716.png"/><Relationship Id="rId487" Type="http://schemas.openxmlformats.org/officeDocument/2006/relationships/image" Target="../media/image737.png"/><Relationship Id="rId291" Type="http://schemas.openxmlformats.org/officeDocument/2006/relationships/image" Target="../media/image639.png"/><Relationship Id="rId305" Type="http://schemas.openxmlformats.org/officeDocument/2006/relationships/image" Target="../media/image646.png"/><Relationship Id="rId347" Type="http://schemas.openxmlformats.org/officeDocument/2006/relationships/image" Target="../media/image667.png"/><Relationship Id="rId512" Type="http://schemas.openxmlformats.org/officeDocument/2006/relationships/customXml" Target="../ink/ink756.xml"/><Relationship Id="rId44" Type="http://schemas.openxmlformats.org/officeDocument/2006/relationships/customXml" Target="../ink/ink522.xml"/><Relationship Id="rId86" Type="http://schemas.openxmlformats.org/officeDocument/2006/relationships/customXml" Target="../ink/ink543.xml"/><Relationship Id="rId151" Type="http://schemas.openxmlformats.org/officeDocument/2006/relationships/image" Target="../media/image569.png"/><Relationship Id="rId389" Type="http://schemas.openxmlformats.org/officeDocument/2006/relationships/image" Target="../media/image688.png"/><Relationship Id="rId193" Type="http://schemas.openxmlformats.org/officeDocument/2006/relationships/image" Target="../media/image590.png"/><Relationship Id="rId207" Type="http://schemas.openxmlformats.org/officeDocument/2006/relationships/image" Target="../media/image597.png"/><Relationship Id="rId249" Type="http://schemas.openxmlformats.org/officeDocument/2006/relationships/image" Target="../media/image618.png"/><Relationship Id="rId414" Type="http://schemas.openxmlformats.org/officeDocument/2006/relationships/customXml" Target="../ink/ink707.xml"/><Relationship Id="rId456" Type="http://schemas.openxmlformats.org/officeDocument/2006/relationships/customXml" Target="../ink/ink728.xml"/><Relationship Id="rId498" Type="http://schemas.openxmlformats.org/officeDocument/2006/relationships/customXml" Target="../ink/ink749.xml"/><Relationship Id="rId13" Type="http://schemas.openxmlformats.org/officeDocument/2006/relationships/image" Target="../media/image501.png"/><Relationship Id="rId109" Type="http://schemas.openxmlformats.org/officeDocument/2006/relationships/image" Target="../media/image548.png"/><Relationship Id="rId260" Type="http://schemas.openxmlformats.org/officeDocument/2006/relationships/customXml" Target="../ink/ink630.xml"/><Relationship Id="rId316" Type="http://schemas.openxmlformats.org/officeDocument/2006/relationships/customXml" Target="../ink/ink658.xml"/><Relationship Id="rId523" Type="http://schemas.openxmlformats.org/officeDocument/2006/relationships/image" Target="../media/image755.png"/><Relationship Id="rId55" Type="http://schemas.openxmlformats.org/officeDocument/2006/relationships/image" Target="../media/image522.png"/><Relationship Id="rId97" Type="http://schemas.openxmlformats.org/officeDocument/2006/relationships/image" Target="../media/image542.png"/><Relationship Id="rId120" Type="http://schemas.openxmlformats.org/officeDocument/2006/relationships/customXml" Target="../ink/ink560.xml"/><Relationship Id="rId358" Type="http://schemas.openxmlformats.org/officeDocument/2006/relationships/customXml" Target="../ink/ink679.xml"/><Relationship Id="rId162" Type="http://schemas.openxmlformats.org/officeDocument/2006/relationships/customXml" Target="../ink/ink581.xml"/><Relationship Id="rId218" Type="http://schemas.openxmlformats.org/officeDocument/2006/relationships/customXml" Target="../ink/ink609.xml"/><Relationship Id="rId425" Type="http://schemas.openxmlformats.org/officeDocument/2006/relationships/image" Target="../media/image706.png"/><Relationship Id="rId467" Type="http://schemas.openxmlformats.org/officeDocument/2006/relationships/image" Target="../media/image727.png"/><Relationship Id="rId271" Type="http://schemas.openxmlformats.org/officeDocument/2006/relationships/image" Target="../media/image629.png"/><Relationship Id="rId24" Type="http://schemas.openxmlformats.org/officeDocument/2006/relationships/customXml" Target="../ink/ink512.xml"/><Relationship Id="rId66" Type="http://schemas.openxmlformats.org/officeDocument/2006/relationships/customXml" Target="../ink/ink533.xml"/><Relationship Id="rId131" Type="http://schemas.openxmlformats.org/officeDocument/2006/relationships/image" Target="../media/image559.png"/><Relationship Id="rId327" Type="http://schemas.openxmlformats.org/officeDocument/2006/relationships/image" Target="../media/image657.png"/><Relationship Id="rId369" Type="http://schemas.openxmlformats.org/officeDocument/2006/relationships/image" Target="../media/image678.png"/><Relationship Id="rId173" Type="http://schemas.openxmlformats.org/officeDocument/2006/relationships/image" Target="../media/image580.png"/><Relationship Id="rId229" Type="http://schemas.openxmlformats.org/officeDocument/2006/relationships/image" Target="../media/image608.png"/><Relationship Id="rId380" Type="http://schemas.openxmlformats.org/officeDocument/2006/relationships/customXml" Target="../ink/ink690.xml"/><Relationship Id="rId436" Type="http://schemas.openxmlformats.org/officeDocument/2006/relationships/customXml" Target="../ink/ink718.xml"/><Relationship Id="rId240" Type="http://schemas.openxmlformats.org/officeDocument/2006/relationships/customXml" Target="../ink/ink620.xml"/><Relationship Id="rId478" Type="http://schemas.openxmlformats.org/officeDocument/2006/relationships/customXml" Target="../ink/ink739.xml"/><Relationship Id="rId35" Type="http://schemas.openxmlformats.org/officeDocument/2006/relationships/image" Target="../media/image512.png"/><Relationship Id="rId77" Type="http://schemas.openxmlformats.org/officeDocument/2006/relationships/image" Target="../media/image533.png"/><Relationship Id="rId100" Type="http://schemas.openxmlformats.org/officeDocument/2006/relationships/customXml" Target="../ink/ink550.xml"/><Relationship Id="rId282" Type="http://schemas.openxmlformats.org/officeDocument/2006/relationships/customXml" Target="../ink/ink641.xml"/><Relationship Id="rId338" Type="http://schemas.openxmlformats.org/officeDocument/2006/relationships/customXml" Target="../ink/ink669.xml"/><Relationship Id="rId503" Type="http://schemas.openxmlformats.org/officeDocument/2006/relationships/image" Target="../media/image745.png"/><Relationship Id="rId8" Type="http://schemas.openxmlformats.org/officeDocument/2006/relationships/customXml" Target="../ink/ink504.xml"/><Relationship Id="rId142" Type="http://schemas.openxmlformats.org/officeDocument/2006/relationships/customXml" Target="../ink/ink571.xml"/><Relationship Id="rId184" Type="http://schemas.openxmlformats.org/officeDocument/2006/relationships/customXml" Target="../ink/ink592.xml"/><Relationship Id="rId391" Type="http://schemas.openxmlformats.org/officeDocument/2006/relationships/image" Target="../media/image689.png"/><Relationship Id="rId405" Type="http://schemas.openxmlformats.org/officeDocument/2006/relationships/image" Target="../media/image696.png"/><Relationship Id="rId447" Type="http://schemas.openxmlformats.org/officeDocument/2006/relationships/image" Target="../media/image717.png"/><Relationship Id="rId251" Type="http://schemas.openxmlformats.org/officeDocument/2006/relationships/image" Target="../media/image619.png"/><Relationship Id="rId489" Type="http://schemas.openxmlformats.org/officeDocument/2006/relationships/image" Target="../media/image738.png"/><Relationship Id="rId46" Type="http://schemas.openxmlformats.org/officeDocument/2006/relationships/customXml" Target="../ink/ink523.xml"/><Relationship Id="rId293" Type="http://schemas.openxmlformats.org/officeDocument/2006/relationships/image" Target="../media/image640.png"/><Relationship Id="rId307" Type="http://schemas.openxmlformats.org/officeDocument/2006/relationships/image" Target="../media/image647.png"/><Relationship Id="rId349" Type="http://schemas.openxmlformats.org/officeDocument/2006/relationships/image" Target="../media/image668.png"/><Relationship Id="rId514" Type="http://schemas.openxmlformats.org/officeDocument/2006/relationships/customXml" Target="../ink/ink757.xml"/><Relationship Id="rId88" Type="http://schemas.openxmlformats.org/officeDocument/2006/relationships/customXml" Target="../ink/ink544.xml"/><Relationship Id="rId111" Type="http://schemas.openxmlformats.org/officeDocument/2006/relationships/image" Target="../media/image549.png"/><Relationship Id="rId153" Type="http://schemas.openxmlformats.org/officeDocument/2006/relationships/image" Target="../media/image570.png"/><Relationship Id="rId195" Type="http://schemas.openxmlformats.org/officeDocument/2006/relationships/image" Target="../media/image591.png"/><Relationship Id="rId209" Type="http://schemas.openxmlformats.org/officeDocument/2006/relationships/image" Target="../media/image598.png"/><Relationship Id="rId360" Type="http://schemas.openxmlformats.org/officeDocument/2006/relationships/customXml" Target="../ink/ink680.xml"/><Relationship Id="rId416" Type="http://schemas.openxmlformats.org/officeDocument/2006/relationships/customXml" Target="../ink/ink708.xml"/><Relationship Id="rId220" Type="http://schemas.openxmlformats.org/officeDocument/2006/relationships/customXml" Target="../ink/ink610.xml"/><Relationship Id="rId458" Type="http://schemas.openxmlformats.org/officeDocument/2006/relationships/customXml" Target="../ink/ink729.xml"/><Relationship Id="rId15" Type="http://schemas.openxmlformats.org/officeDocument/2006/relationships/image" Target="../media/image502.png"/><Relationship Id="rId57" Type="http://schemas.openxmlformats.org/officeDocument/2006/relationships/image" Target="../media/image523.png"/><Relationship Id="rId262" Type="http://schemas.openxmlformats.org/officeDocument/2006/relationships/customXml" Target="../ink/ink631.xml"/><Relationship Id="rId318" Type="http://schemas.openxmlformats.org/officeDocument/2006/relationships/customXml" Target="../ink/ink659.xml"/><Relationship Id="rId525" Type="http://schemas.openxmlformats.org/officeDocument/2006/relationships/image" Target="../media/image756.png"/><Relationship Id="rId99" Type="http://schemas.openxmlformats.org/officeDocument/2006/relationships/image" Target="../media/image543.png"/><Relationship Id="rId122" Type="http://schemas.openxmlformats.org/officeDocument/2006/relationships/customXml" Target="../ink/ink561.xml"/><Relationship Id="rId164" Type="http://schemas.openxmlformats.org/officeDocument/2006/relationships/customXml" Target="../ink/ink582.xml"/><Relationship Id="rId371" Type="http://schemas.openxmlformats.org/officeDocument/2006/relationships/image" Target="../media/image679.png"/><Relationship Id="rId427" Type="http://schemas.openxmlformats.org/officeDocument/2006/relationships/image" Target="../media/image707.png"/><Relationship Id="rId469" Type="http://schemas.openxmlformats.org/officeDocument/2006/relationships/image" Target="../media/image728.png"/><Relationship Id="rId26" Type="http://schemas.openxmlformats.org/officeDocument/2006/relationships/customXml" Target="../ink/ink513.xml"/><Relationship Id="rId231" Type="http://schemas.openxmlformats.org/officeDocument/2006/relationships/image" Target="../media/image609.png"/><Relationship Id="rId273" Type="http://schemas.openxmlformats.org/officeDocument/2006/relationships/image" Target="../media/image630.png"/><Relationship Id="rId329" Type="http://schemas.openxmlformats.org/officeDocument/2006/relationships/image" Target="../media/image658.png"/><Relationship Id="rId480" Type="http://schemas.openxmlformats.org/officeDocument/2006/relationships/customXml" Target="../ink/ink740.xml"/><Relationship Id="rId68" Type="http://schemas.openxmlformats.org/officeDocument/2006/relationships/customXml" Target="../ink/ink534.xml"/><Relationship Id="rId133" Type="http://schemas.openxmlformats.org/officeDocument/2006/relationships/image" Target="../media/image560.png"/><Relationship Id="rId175" Type="http://schemas.openxmlformats.org/officeDocument/2006/relationships/image" Target="../media/image581.png"/><Relationship Id="rId340" Type="http://schemas.openxmlformats.org/officeDocument/2006/relationships/customXml" Target="../ink/ink670.xml"/><Relationship Id="rId200" Type="http://schemas.openxmlformats.org/officeDocument/2006/relationships/customXml" Target="../ink/ink600.xml"/><Relationship Id="rId382" Type="http://schemas.openxmlformats.org/officeDocument/2006/relationships/customXml" Target="../ink/ink691.xml"/><Relationship Id="rId438" Type="http://schemas.openxmlformats.org/officeDocument/2006/relationships/customXml" Target="../ink/ink719.xml"/><Relationship Id="rId242" Type="http://schemas.openxmlformats.org/officeDocument/2006/relationships/customXml" Target="../ink/ink621.xml"/><Relationship Id="rId284" Type="http://schemas.openxmlformats.org/officeDocument/2006/relationships/customXml" Target="../ink/ink642.xml"/><Relationship Id="rId491" Type="http://schemas.openxmlformats.org/officeDocument/2006/relationships/image" Target="../media/image739.png"/><Relationship Id="rId505" Type="http://schemas.openxmlformats.org/officeDocument/2006/relationships/image" Target="../media/image746.png"/><Relationship Id="rId37" Type="http://schemas.openxmlformats.org/officeDocument/2006/relationships/image" Target="../media/image513.png"/><Relationship Id="rId79" Type="http://schemas.openxmlformats.org/officeDocument/2006/relationships/image" Target="../media/image534.png"/><Relationship Id="rId102" Type="http://schemas.openxmlformats.org/officeDocument/2006/relationships/customXml" Target="../ink/ink551.xml"/><Relationship Id="rId144" Type="http://schemas.openxmlformats.org/officeDocument/2006/relationships/customXml" Target="../ink/ink572.xml"/><Relationship Id="rId90" Type="http://schemas.openxmlformats.org/officeDocument/2006/relationships/customXml" Target="../ink/ink545.xml"/><Relationship Id="rId186" Type="http://schemas.openxmlformats.org/officeDocument/2006/relationships/customXml" Target="../ink/ink593.xml"/><Relationship Id="rId351" Type="http://schemas.openxmlformats.org/officeDocument/2006/relationships/image" Target="../media/image669.png"/><Relationship Id="rId393" Type="http://schemas.openxmlformats.org/officeDocument/2006/relationships/image" Target="../media/image690.png"/><Relationship Id="rId407" Type="http://schemas.openxmlformats.org/officeDocument/2006/relationships/image" Target="../media/image697.png"/><Relationship Id="rId449" Type="http://schemas.openxmlformats.org/officeDocument/2006/relationships/image" Target="../media/image718.png"/><Relationship Id="rId211" Type="http://schemas.openxmlformats.org/officeDocument/2006/relationships/image" Target="../media/image599.png"/><Relationship Id="rId253" Type="http://schemas.openxmlformats.org/officeDocument/2006/relationships/image" Target="../media/image620.png"/><Relationship Id="rId295" Type="http://schemas.openxmlformats.org/officeDocument/2006/relationships/image" Target="../media/image641.png"/><Relationship Id="rId309" Type="http://schemas.openxmlformats.org/officeDocument/2006/relationships/image" Target="../media/image648.png"/><Relationship Id="rId460" Type="http://schemas.openxmlformats.org/officeDocument/2006/relationships/customXml" Target="../ink/ink730.xml"/><Relationship Id="rId516" Type="http://schemas.openxmlformats.org/officeDocument/2006/relationships/customXml" Target="../ink/ink758.xml"/><Relationship Id="rId48" Type="http://schemas.openxmlformats.org/officeDocument/2006/relationships/customXml" Target="../ink/ink524.xml"/><Relationship Id="rId113" Type="http://schemas.openxmlformats.org/officeDocument/2006/relationships/image" Target="../media/image550.png"/><Relationship Id="rId320" Type="http://schemas.openxmlformats.org/officeDocument/2006/relationships/customXml" Target="../ink/ink660.xml"/><Relationship Id="rId155" Type="http://schemas.openxmlformats.org/officeDocument/2006/relationships/image" Target="../media/image571.png"/><Relationship Id="rId197" Type="http://schemas.openxmlformats.org/officeDocument/2006/relationships/image" Target="../media/image592.png"/><Relationship Id="rId362" Type="http://schemas.openxmlformats.org/officeDocument/2006/relationships/customXml" Target="../ink/ink681.xml"/><Relationship Id="rId418" Type="http://schemas.openxmlformats.org/officeDocument/2006/relationships/customXml" Target="../ink/ink709.xml"/><Relationship Id="rId222" Type="http://schemas.openxmlformats.org/officeDocument/2006/relationships/customXml" Target="../ink/ink611.xml"/><Relationship Id="rId264" Type="http://schemas.openxmlformats.org/officeDocument/2006/relationships/customXml" Target="../ink/ink632.xml"/><Relationship Id="rId471" Type="http://schemas.openxmlformats.org/officeDocument/2006/relationships/image" Target="../media/image729.png"/><Relationship Id="rId17" Type="http://schemas.openxmlformats.org/officeDocument/2006/relationships/image" Target="../media/image503.png"/><Relationship Id="rId59" Type="http://schemas.openxmlformats.org/officeDocument/2006/relationships/image" Target="../media/image524.png"/><Relationship Id="rId124" Type="http://schemas.openxmlformats.org/officeDocument/2006/relationships/customXml" Target="../ink/ink562.xml"/><Relationship Id="rId527" Type="http://schemas.openxmlformats.org/officeDocument/2006/relationships/image" Target="../media/image757.png"/><Relationship Id="rId70" Type="http://schemas.openxmlformats.org/officeDocument/2006/relationships/customXml" Target="../ink/ink535.xml"/><Relationship Id="rId166" Type="http://schemas.openxmlformats.org/officeDocument/2006/relationships/customXml" Target="../ink/ink583.xml"/><Relationship Id="rId331" Type="http://schemas.openxmlformats.org/officeDocument/2006/relationships/image" Target="../media/image659.png"/><Relationship Id="rId373" Type="http://schemas.openxmlformats.org/officeDocument/2006/relationships/image" Target="../media/image680.png"/><Relationship Id="rId429" Type="http://schemas.openxmlformats.org/officeDocument/2006/relationships/image" Target="../media/image708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610.png"/><Relationship Id="rId440" Type="http://schemas.openxmlformats.org/officeDocument/2006/relationships/customXml" Target="../ink/ink720.xml"/><Relationship Id="rId28" Type="http://schemas.openxmlformats.org/officeDocument/2006/relationships/customXml" Target="../ink/ink514.xml"/><Relationship Id="rId275" Type="http://schemas.openxmlformats.org/officeDocument/2006/relationships/image" Target="../media/image631.png"/><Relationship Id="rId300" Type="http://schemas.openxmlformats.org/officeDocument/2006/relationships/customXml" Target="../ink/ink650.xml"/><Relationship Id="rId482" Type="http://schemas.openxmlformats.org/officeDocument/2006/relationships/customXml" Target="../ink/ink741.xml"/><Relationship Id="rId81" Type="http://schemas.openxmlformats.org/officeDocument/2006/relationships/image" Target="../media/image535.png"/><Relationship Id="rId135" Type="http://schemas.openxmlformats.org/officeDocument/2006/relationships/image" Target="../media/image561.png"/><Relationship Id="rId177" Type="http://schemas.openxmlformats.org/officeDocument/2006/relationships/image" Target="../media/image582.png"/><Relationship Id="rId342" Type="http://schemas.openxmlformats.org/officeDocument/2006/relationships/customXml" Target="../ink/ink671.xml"/><Relationship Id="rId384" Type="http://schemas.openxmlformats.org/officeDocument/2006/relationships/customXml" Target="../ink/ink692.xml"/><Relationship Id="rId202" Type="http://schemas.openxmlformats.org/officeDocument/2006/relationships/customXml" Target="../ink/ink601.xml"/><Relationship Id="rId244" Type="http://schemas.openxmlformats.org/officeDocument/2006/relationships/customXml" Target="../ink/ink622.xml"/><Relationship Id="rId39" Type="http://schemas.openxmlformats.org/officeDocument/2006/relationships/image" Target="../media/image514.png"/><Relationship Id="rId286" Type="http://schemas.openxmlformats.org/officeDocument/2006/relationships/customXml" Target="../ink/ink643.xml"/><Relationship Id="rId451" Type="http://schemas.openxmlformats.org/officeDocument/2006/relationships/image" Target="../media/image719.png"/><Relationship Id="rId493" Type="http://schemas.openxmlformats.org/officeDocument/2006/relationships/image" Target="../media/image740.png"/><Relationship Id="rId507" Type="http://schemas.openxmlformats.org/officeDocument/2006/relationships/image" Target="../media/image747.png"/><Relationship Id="rId50" Type="http://schemas.openxmlformats.org/officeDocument/2006/relationships/customXml" Target="../ink/ink525.xml"/><Relationship Id="rId104" Type="http://schemas.openxmlformats.org/officeDocument/2006/relationships/customXml" Target="../ink/ink552.xml"/><Relationship Id="rId146" Type="http://schemas.openxmlformats.org/officeDocument/2006/relationships/customXml" Target="../ink/ink573.xml"/><Relationship Id="rId188" Type="http://schemas.openxmlformats.org/officeDocument/2006/relationships/customXml" Target="../ink/ink594.xml"/><Relationship Id="rId311" Type="http://schemas.openxmlformats.org/officeDocument/2006/relationships/image" Target="../media/image649.png"/><Relationship Id="rId353" Type="http://schemas.openxmlformats.org/officeDocument/2006/relationships/image" Target="../media/image670.png"/><Relationship Id="rId395" Type="http://schemas.openxmlformats.org/officeDocument/2006/relationships/image" Target="../media/image691.png"/><Relationship Id="rId409" Type="http://schemas.openxmlformats.org/officeDocument/2006/relationships/image" Target="../media/image698.png"/><Relationship Id="rId92" Type="http://schemas.openxmlformats.org/officeDocument/2006/relationships/customXml" Target="../ink/ink546.xml"/><Relationship Id="rId213" Type="http://schemas.openxmlformats.org/officeDocument/2006/relationships/image" Target="../media/image600.png"/><Relationship Id="rId420" Type="http://schemas.openxmlformats.org/officeDocument/2006/relationships/customXml" Target="../ink/ink710.xml"/><Relationship Id="rId255" Type="http://schemas.openxmlformats.org/officeDocument/2006/relationships/image" Target="../media/image621.png"/><Relationship Id="rId297" Type="http://schemas.openxmlformats.org/officeDocument/2006/relationships/image" Target="../media/image642.png"/><Relationship Id="rId462" Type="http://schemas.openxmlformats.org/officeDocument/2006/relationships/customXml" Target="../ink/ink731.xml"/><Relationship Id="rId518" Type="http://schemas.openxmlformats.org/officeDocument/2006/relationships/customXml" Target="../ink/ink759.xml"/><Relationship Id="rId115" Type="http://schemas.openxmlformats.org/officeDocument/2006/relationships/image" Target="../media/image551.png"/><Relationship Id="rId157" Type="http://schemas.openxmlformats.org/officeDocument/2006/relationships/image" Target="../media/image572.png"/><Relationship Id="rId322" Type="http://schemas.openxmlformats.org/officeDocument/2006/relationships/customXml" Target="../ink/ink661.xml"/><Relationship Id="rId364" Type="http://schemas.openxmlformats.org/officeDocument/2006/relationships/customXml" Target="../ink/ink682.xml"/><Relationship Id="rId61" Type="http://schemas.openxmlformats.org/officeDocument/2006/relationships/image" Target="../media/image525.png"/><Relationship Id="rId199" Type="http://schemas.openxmlformats.org/officeDocument/2006/relationships/image" Target="../media/image593.png"/><Relationship Id="rId19" Type="http://schemas.openxmlformats.org/officeDocument/2006/relationships/image" Target="../media/image504.png"/><Relationship Id="rId224" Type="http://schemas.openxmlformats.org/officeDocument/2006/relationships/customXml" Target="../ink/ink612.xml"/><Relationship Id="rId266" Type="http://schemas.openxmlformats.org/officeDocument/2006/relationships/customXml" Target="../ink/ink633.xml"/><Relationship Id="rId431" Type="http://schemas.openxmlformats.org/officeDocument/2006/relationships/image" Target="../media/image709.png"/><Relationship Id="rId473" Type="http://schemas.openxmlformats.org/officeDocument/2006/relationships/image" Target="../media/image730.png"/><Relationship Id="rId529" Type="http://schemas.openxmlformats.org/officeDocument/2006/relationships/image" Target="../media/image758.png"/><Relationship Id="rId30" Type="http://schemas.openxmlformats.org/officeDocument/2006/relationships/customXml" Target="../ink/ink515.xml"/><Relationship Id="rId126" Type="http://schemas.openxmlformats.org/officeDocument/2006/relationships/customXml" Target="../ink/ink563.xml"/><Relationship Id="rId168" Type="http://schemas.openxmlformats.org/officeDocument/2006/relationships/customXml" Target="../ink/ink584.xml"/><Relationship Id="rId333" Type="http://schemas.openxmlformats.org/officeDocument/2006/relationships/image" Target="../media/image660.png"/><Relationship Id="rId72" Type="http://schemas.openxmlformats.org/officeDocument/2006/relationships/customXml" Target="../ink/ink536.xml"/><Relationship Id="rId375" Type="http://schemas.openxmlformats.org/officeDocument/2006/relationships/image" Target="../media/image681.png"/><Relationship Id="rId3" Type="http://schemas.openxmlformats.org/officeDocument/2006/relationships/image" Target="../media/image49610.png"/><Relationship Id="rId235" Type="http://schemas.openxmlformats.org/officeDocument/2006/relationships/image" Target="../media/image611.png"/><Relationship Id="rId277" Type="http://schemas.openxmlformats.org/officeDocument/2006/relationships/image" Target="../media/image632.png"/><Relationship Id="rId400" Type="http://schemas.openxmlformats.org/officeDocument/2006/relationships/customXml" Target="../ink/ink700.xml"/><Relationship Id="rId442" Type="http://schemas.openxmlformats.org/officeDocument/2006/relationships/customXml" Target="../ink/ink721.xml"/><Relationship Id="rId484" Type="http://schemas.openxmlformats.org/officeDocument/2006/relationships/customXml" Target="../ink/ink742.xml"/><Relationship Id="rId137" Type="http://schemas.openxmlformats.org/officeDocument/2006/relationships/image" Target="../media/image562.png"/><Relationship Id="rId302" Type="http://schemas.openxmlformats.org/officeDocument/2006/relationships/customXml" Target="../ink/ink651.xml"/><Relationship Id="rId344" Type="http://schemas.openxmlformats.org/officeDocument/2006/relationships/customXml" Target="../ink/ink672.xml"/><Relationship Id="rId41" Type="http://schemas.openxmlformats.org/officeDocument/2006/relationships/image" Target="../media/image515.png"/><Relationship Id="rId83" Type="http://schemas.openxmlformats.org/officeDocument/2006/relationships/image" Target="../media/image536.png"/><Relationship Id="rId179" Type="http://schemas.openxmlformats.org/officeDocument/2006/relationships/image" Target="../media/image583.png"/><Relationship Id="rId386" Type="http://schemas.openxmlformats.org/officeDocument/2006/relationships/customXml" Target="../ink/ink693.xml"/><Relationship Id="rId190" Type="http://schemas.openxmlformats.org/officeDocument/2006/relationships/customXml" Target="../ink/ink595.xml"/><Relationship Id="rId204" Type="http://schemas.openxmlformats.org/officeDocument/2006/relationships/customXml" Target="../ink/ink602.xml"/><Relationship Id="rId246" Type="http://schemas.openxmlformats.org/officeDocument/2006/relationships/customXml" Target="../ink/ink623.xml"/><Relationship Id="rId288" Type="http://schemas.openxmlformats.org/officeDocument/2006/relationships/customXml" Target="../ink/ink644.xml"/><Relationship Id="rId411" Type="http://schemas.openxmlformats.org/officeDocument/2006/relationships/image" Target="../media/image699.png"/><Relationship Id="rId453" Type="http://schemas.openxmlformats.org/officeDocument/2006/relationships/image" Target="../media/image720.png"/><Relationship Id="rId509" Type="http://schemas.openxmlformats.org/officeDocument/2006/relationships/image" Target="../media/image748.png"/><Relationship Id="rId106" Type="http://schemas.openxmlformats.org/officeDocument/2006/relationships/customXml" Target="../ink/ink553.xml"/><Relationship Id="rId313" Type="http://schemas.openxmlformats.org/officeDocument/2006/relationships/image" Target="../media/image650.png"/><Relationship Id="rId495" Type="http://schemas.openxmlformats.org/officeDocument/2006/relationships/image" Target="../media/image741.png"/><Relationship Id="rId10" Type="http://schemas.openxmlformats.org/officeDocument/2006/relationships/customXml" Target="../ink/ink505.xml"/><Relationship Id="rId52" Type="http://schemas.openxmlformats.org/officeDocument/2006/relationships/customXml" Target="../ink/ink526.xml"/><Relationship Id="rId94" Type="http://schemas.openxmlformats.org/officeDocument/2006/relationships/customXml" Target="../ink/ink547.xml"/><Relationship Id="rId148" Type="http://schemas.openxmlformats.org/officeDocument/2006/relationships/customXml" Target="../ink/ink574.xml"/><Relationship Id="rId355" Type="http://schemas.openxmlformats.org/officeDocument/2006/relationships/image" Target="../media/image671.png"/><Relationship Id="rId397" Type="http://schemas.openxmlformats.org/officeDocument/2006/relationships/image" Target="../media/image692.png"/><Relationship Id="rId520" Type="http://schemas.openxmlformats.org/officeDocument/2006/relationships/customXml" Target="../ink/ink760.xml"/><Relationship Id="rId215" Type="http://schemas.openxmlformats.org/officeDocument/2006/relationships/image" Target="../media/image601.png"/><Relationship Id="rId257" Type="http://schemas.openxmlformats.org/officeDocument/2006/relationships/image" Target="../media/image622.png"/><Relationship Id="rId422" Type="http://schemas.openxmlformats.org/officeDocument/2006/relationships/customXml" Target="../ink/ink711.xml"/><Relationship Id="rId464" Type="http://schemas.openxmlformats.org/officeDocument/2006/relationships/customXml" Target="../ink/ink732.xml"/><Relationship Id="rId299" Type="http://schemas.openxmlformats.org/officeDocument/2006/relationships/image" Target="../media/image643.png"/><Relationship Id="rId63" Type="http://schemas.openxmlformats.org/officeDocument/2006/relationships/image" Target="../media/image526.png"/><Relationship Id="rId159" Type="http://schemas.openxmlformats.org/officeDocument/2006/relationships/image" Target="../media/image573.png"/><Relationship Id="rId366" Type="http://schemas.openxmlformats.org/officeDocument/2006/relationships/customXml" Target="../ink/ink683.xml"/><Relationship Id="rId226" Type="http://schemas.openxmlformats.org/officeDocument/2006/relationships/customXml" Target="../ink/ink613.xml"/><Relationship Id="rId433" Type="http://schemas.openxmlformats.org/officeDocument/2006/relationships/image" Target="../media/image710.png"/><Relationship Id="rId74" Type="http://schemas.openxmlformats.org/officeDocument/2006/relationships/customXml" Target="../ink/ink537.xml"/><Relationship Id="rId377" Type="http://schemas.openxmlformats.org/officeDocument/2006/relationships/image" Target="../media/image682.png"/><Relationship Id="rId500" Type="http://schemas.openxmlformats.org/officeDocument/2006/relationships/customXml" Target="../ink/ink750.xml"/><Relationship Id="rId5" Type="http://schemas.openxmlformats.org/officeDocument/2006/relationships/image" Target="../media/image49710.png"/><Relationship Id="rId237" Type="http://schemas.openxmlformats.org/officeDocument/2006/relationships/image" Target="../media/image612.png"/></Relationships>
</file>

<file path=ppt/slides/_rels/slide5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174.png"/><Relationship Id="rId299" Type="http://schemas.openxmlformats.org/officeDocument/2006/relationships/image" Target="../media/image9265.png"/><Relationship Id="rId21" Type="http://schemas.openxmlformats.org/officeDocument/2006/relationships/image" Target="../media/image9125.png"/><Relationship Id="rId63" Type="http://schemas.openxmlformats.org/officeDocument/2006/relationships/image" Target="../media/image9146.png"/><Relationship Id="rId159" Type="http://schemas.openxmlformats.org/officeDocument/2006/relationships/image" Target="../media/image9195.png"/><Relationship Id="rId170" Type="http://schemas.openxmlformats.org/officeDocument/2006/relationships/customXml" Target="../ink/ink9356.xml"/><Relationship Id="rId226" Type="http://schemas.openxmlformats.org/officeDocument/2006/relationships/customXml" Target="../ink/ink9384.xml"/><Relationship Id="rId268" Type="http://schemas.openxmlformats.org/officeDocument/2006/relationships/customXml" Target="../ink/ink9405.xml"/><Relationship Id="rId32" Type="http://schemas.openxmlformats.org/officeDocument/2006/relationships/customXml" Target="../ink/ink9287.xml"/><Relationship Id="rId74" Type="http://schemas.openxmlformats.org/officeDocument/2006/relationships/customXml" Target="../ink/ink9308.xml"/><Relationship Id="rId128" Type="http://schemas.openxmlformats.org/officeDocument/2006/relationships/customXml" Target="../ink/ink9335.xml"/><Relationship Id="rId5" Type="http://schemas.openxmlformats.org/officeDocument/2006/relationships/image" Target="../media/image9117.png"/><Relationship Id="rId181" Type="http://schemas.openxmlformats.org/officeDocument/2006/relationships/image" Target="../media/image9206.png"/><Relationship Id="rId237" Type="http://schemas.openxmlformats.org/officeDocument/2006/relationships/image" Target="../media/image9234.png"/><Relationship Id="rId279" Type="http://schemas.openxmlformats.org/officeDocument/2006/relationships/image" Target="../media/image9255.png"/><Relationship Id="rId43" Type="http://schemas.openxmlformats.org/officeDocument/2006/relationships/image" Target="../media/image9136.png"/><Relationship Id="rId139" Type="http://schemas.openxmlformats.org/officeDocument/2006/relationships/image" Target="../media/image9185.png"/><Relationship Id="rId290" Type="http://schemas.openxmlformats.org/officeDocument/2006/relationships/customXml" Target="../ink/ink9416.xml"/><Relationship Id="rId304" Type="http://schemas.openxmlformats.org/officeDocument/2006/relationships/customXml" Target="../ink/ink9423.xml"/><Relationship Id="rId85" Type="http://schemas.openxmlformats.org/officeDocument/2006/relationships/image" Target="../media/image9157.png"/><Relationship Id="rId150" Type="http://schemas.openxmlformats.org/officeDocument/2006/relationships/customXml" Target="../ink/ink9346.xml"/><Relationship Id="rId192" Type="http://schemas.openxmlformats.org/officeDocument/2006/relationships/customXml" Target="../ink/ink9367.xml"/><Relationship Id="rId206" Type="http://schemas.openxmlformats.org/officeDocument/2006/relationships/customXml" Target="../ink/ink9374.xml"/><Relationship Id="rId248" Type="http://schemas.openxmlformats.org/officeDocument/2006/relationships/customXml" Target="../ink/ink9395.xml"/><Relationship Id="rId12" Type="http://schemas.openxmlformats.org/officeDocument/2006/relationships/customXml" Target="../ink/ink9277.xml"/><Relationship Id="rId108" Type="http://schemas.openxmlformats.org/officeDocument/2006/relationships/customXml" Target="../ink/ink9325.xml"/><Relationship Id="rId54" Type="http://schemas.openxmlformats.org/officeDocument/2006/relationships/customXml" Target="../ink/ink9298.xml"/><Relationship Id="rId96" Type="http://schemas.openxmlformats.org/officeDocument/2006/relationships/customXml" Target="../ink/ink9319.xml"/><Relationship Id="rId161" Type="http://schemas.openxmlformats.org/officeDocument/2006/relationships/image" Target="../media/image9196.png"/><Relationship Id="rId217" Type="http://schemas.openxmlformats.org/officeDocument/2006/relationships/image" Target="../media/image9224.png"/><Relationship Id="rId259" Type="http://schemas.openxmlformats.org/officeDocument/2006/relationships/image" Target="../media/image9245.png"/><Relationship Id="rId23" Type="http://schemas.openxmlformats.org/officeDocument/2006/relationships/image" Target="../media/image9126.png"/><Relationship Id="rId119" Type="http://schemas.openxmlformats.org/officeDocument/2006/relationships/image" Target="../media/image9175.png"/><Relationship Id="rId270" Type="http://schemas.openxmlformats.org/officeDocument/2006/relationships/customXml" Target="../ink/ink9406.xml"/><Relationship Id="rId65" Type="http://schemas.openxmlformats.org/officeDocument/2006/relationships/image" Target="../media/image9147.png"/><Relationship Id="rId130" Type="http://schemas.openxmlformats.org/officeDocument/2006/relationships/customXml" Target="../ink/ink9336.xml"/><Relationship Id="rId172" Type="http://schemas.openxmlformats.org/officeDocument/2006/relationships/customXml" Target="../ink/ink9357.xml"/><Relationship Id="rId193" Type="http://schemas.openxmlformats.org/officeDocument/2006/relationships/image" Target="../media/image9212.png"/><Relationship Id="rId207" Type="http://schemas.openxmlformats.org/officeDocument/2006/relationships/image" Target="../media/image9219.png"/><Relationship Id="rId228" Type="http://schemas.openxmlformats.org/officeDocument/2006/relationships/customXml" Target="../ink/ink9385.xml"/><Relationship Id="rId249" Type="http://schemas.openxmlformats.org/officeDocument/2006/relationships/image" Target="../media/image9240.png"/><Relationship Id="rId13" Type="http://schemas.openxmlformats.org/officeDocument/2006/relationships/image" Target="../media/image9121.png"/><Relationship Id="rId109" Type="http://schemas.openxmlformats.org/officeDocument/2006/relationships/image" Target="../media/image9169.png"/><Relationship Id="rId260" Type="http://schemas.openxmlformats.org/officeDocument/2006/relationships/customXml" Target="../ink/ink9401.xml"/><Relationship Id="rId281" Type="http://schemas.openxmlformats.org/officeDocument/2006/relationships/image" Target="../media/image9256.png"/><Relationship Id="rId34" Type="http://schemas.openxmlformats.org/officeDocument/2006/relationships/customXml" Target="../ink/ink9288.xml"/><Relationship Id="rId55" Type="http://schemas.openxmlformats.org/officeDocument/2006/relationships/image" Target="../media/image9142.png"/><Relationship Id="rId76" Type="http://schemas.openxmlformats.org/officeDocument/2006/relationships/customXml" Target="../ink/ink9309.xml"/><Relationship Id="rId97" Type="http://schemas.openxmlformats.org/officeDocument/2006/relationships/image" Target="../media/image9163.png"/><Relationship Id="rId120" Type="http://schemas.openxmlformats.org/officeDocument/2006/relationships/customXml" Target="../ink/ink9331.xml"/><Relationship Id="rId141" Type="http://schemas.openxmlformats.org/officeDocument/2006/relationships/image" Target="../media/image9186.png"/><Relationship Id="rId7" Type="http://schemas.openxmlformats.org/officeDocument/2006/relationships/image" Target="../media/image9118.png"/><Relationship Id="rId162" Type="http://schemas.openxmlformats.org/officeDocument/2006/relationships/customXml" Target="../ink/ink9352.xml"/><Relationship Id="rId183" Type="http://schemas.openxmlformats.org/officeDocument/2006/relationships/image" Target="../media/image9207.png"/><Relationship Id="rId218" Type="http://schemas.openxmlformats.org/officeDocument/2006/relationships/customXml" Target="../ink/ink9380.xml"/><Relationship Id="rId239" Type="http://schemas.openxmlformats.org/officeDocument/2006/relationships/image" Target="../media/image9235.png"/><Relationship Id="rId250" Type="http://schemas.openxmlformats.org/officeDocument/2006/relationships/customXml" Target="../ink/ink9396.xml"/><Relationship Id="rId271" Type="http://schemas.openxmlformats.org/officeDocument/2006/relationships/image" Target="../media/image9251.png"/><Relationship Id="rId292" Type="http://schemas.openxmlformats.org/officeDocument/2006/relationships/customXml" Target="../ink/ink9417.xml"/><Relationship Id="rId306" Type="http://schemas.openxmlformats.org/officeDocument/2006/relationships/customXml" Target="../ink/ink9424.xml"/><Relationship Id="rId24" Type="http://schemas.openxmlformats.org/officeDocument/2006/relationships/customXml" Target="../ink/ink9283.xml"/><Relationship Id="rId45" Type="http://schemas.openxmlformats.org/officeDocument/2006/relationships/image" Target="../media/image9137.png"/><Relationship Id="rId66" Type="http://schemas.openxmlformats.org/officeDocument/2006/relationships/customXml" Target="../ink/ink9304.xml"/><Relationship Id="rId87" Type="http://schemas.openxmlformats.org/officeDocument/2006/relationships/image" Target="../media/image9158.png"/><Relationship Id="rId110" Type="http://schemas.openxmlformats.org/officeDocument/2006/relationships/customXml" Target="../ink/ink9326.xml"/><Relationship Id="rId131" Type="http://schemas.openxmlformats.org/officeDocument/2006/relationships/image" Target="../media/image9181.png"/><Relationship Id="rId152" Type="http://schemas.openxmlformats.org/officeDocument/2006/relationships/customXml" Target="../ink/ink9347.xml"/><Relationship Id="rId173" Type="http://schemas.openxmlformats.org/officeDocument/2006/relationships/image" Target="../media/image9202.png"/><Relationship Id="rId194" Type="http://schemas.openxmlformats.org/officeDocument/2006/relationships/customXml" Target="../ink/ink9368.xml"/><Relationship Id="rId208" Type="http://schemas.openxmlformats.org/officeDocument/2006/relationships/customXml" Target="../ink/ink9375.xml"/><Relationship Id="rId229" Type="http://schemas.openxmlformats.org/officeDocument/2006/relationships/image" Target="../media/image9230.png"/><Relationship Id="rId240" Type="http://schemas.openxmlformats.org/officeDocument/2006/relationships/customXml" Target="../ink/ink9391.xml"/><Relationship Id="rId261" Type="http://schemas.openxmlformats.org/officeDocument/2006/relationships/image" Target="../media/image9246.png"/><Relationship Id="rId14" Type="http://schemas.openxmlformats.org/officeDocument/2006/relationships/customXml" Target="../ink/ink9278.xml"/><Relationship Id="rId35" Type="http://schemas.openxmlformats.org/officeDocument/2006/relationships/image" Target="../media/image9132.png"/><Relationship Id="rId56" Type="http://schemas.openxmlformats.org/officeDocument/2006/relationships/customXml" Target="../ink/ink9299.xml"/><Relationship Id="rId77" Type="http://schemas.openxmlformats.org/officeDocument/2006/relationships/image" Target="../media/image9153.png"/><Relationship Id="rId100" Type="http://schemas.openxmlformats.org/officeDocument/2006/relationships/customXml" Target="../ink/ink9321.xml"/><Relationship Id="rId282" Type="http://schemas.openxmlformats.org/officeDocument/2006/relationships/customXml" Target="../ink/ink9412.xml"/><Relationship Id="rId8" Type="http://schemas.openxmlformats.org/officeDocument/2006/relationships/customXml" Target="../ink/ink9275.xml"/><Relationship Id="rId98" Type="http://schemas.openxmlformats.org/officeDocument/2006/relationships/customXml" Target="../ink/ink9320.xml"/><Relationship Id="rId121" Type="http://schemas.openxmlformats.org/officeDocument/2006/relationships/image" Target="../media/image9176.png"/><Relationship Id="rId142" Type="http://schemas.openxmlformats.org/officeDocument/2006/relationships/customXml" Target="../ink/ink9342.xml"/><Relationship Id="rId163" Type="http://schemas.openxmlformats.org/officeDocument/2006/relationships/image" Target="../media/image9197.png"/><Relationship Id="rId184" Type="http://schemas.openxmlformats.org/officeDocument/2006/relationships/customXml" Target="../ink/ink9363.xml"/><Relationship Id="rId219" Type="http://schemas.openxmlformats.org/officeDocument/2006/relationships/image" Target="../media/image9225.png"/><Relationship Id="rId230" Type="http://schemas.openxmlformats.org/officeDocument/2006/relationships/customXml" Target="../ink/ink9386.xml"/><Relationship Id="rId251" Type="http://schemas.openxmlformats.org/officeDocument/2006/relationships/image" Target="../media/image9241.png"/><Relationship Id="rId25" Type="http://schemas.openxmlformats.org/officeDocument/2006/relationships/image" Target="../media/image9127.png"/><Relationship Id="rId46" Type="http://schemas.openxmlformats.org/officeDocument/2006/relationships/customXml" Target="../ink/ink9294.xml"/><Relationship Id="rId67" Type="http://schemas.openxmlformats.org/officeDocument/2006/relationships/image" Target="../media/image9148.png"/><Relationship Id="rId272" Type="http://schemas.openxmlformats.org/officeDocument/2006/relationships/customXml" Target="../ink/ink9407.xml"/><Relationship Id="rId293" Type="http://schemas.openxmlformats.org/officeDocument/2006/relationships/image" Target="../media/image9262.png"/><Relationship Id="rId307" Type="http://schemas.openxmlformats.org/officeDocument/2006/relationships/image" Target="../media/image9269.png"/><Relationship Id="rId88" Type="http://schemas.openxmlformats.org/officeDocument/2006/relationships/customXml" Target="../ink/ink9315.xml"/><Relationship Id="rId111" Type="http://schemas.openxmlformats.org/officeDocument/2006/relationships/image" Target="../media/image9171.png"/><Relationship Id="rId132" Type="http://schemas.openxmlformats.org/officeDocument/2006/relationships/customXml" Target="../ink/ink9337.xml"/><Relationship Id="rId153" Type="http://schemas.openxmlformats.org/officeDocument/2006/relationships/image" Target="../media/image9192.png"/><Relationship Id="rId174" Type="http://schemas.openxmlformats.org/officeDocument/2006/relationships/customXml" Target="../ink/ink9358.xml"/><Relationship Id="rId195" Type="http://schemas.openxmlformats.org/officeDocument/2006/relationships/image" Target="../media/image9213.png"/><Relationship Id="rId209" Type="http://schemas.openxmlformats.org/officeDocument/2006/relationships/image" Target="../media/image9220.png"/><Relationship Id="rId220" Type="http://schemas.openxmlformats.org/officeDocument/2006/relationships/customXml" Target="../ink/ink9381.xml"/><Relationship Id="rId241" Type="http://schemas.openxmlformats.org/officeDocument/2006/relationships/image" Target="../media/image9236.png"/><Relationship Id="rId15" Type="http://schemas.openxmlformats.org/officeDocument/2006/relationships/image" Target="../media/image9122.png"/><Relationship Id="rId36" Type="http://schemas.openxmlformats.org/officeDocument/2006/relationships/customXml" Target="../ink/ink9289.xml"/><Relationship Id="rId57" Type="http://schemas.openxmlformats.org/officeDocument/2006/relationships/image" Target="../media/image9143.png"/><Relationship Id="rId262" Type="http://schemas.openxmlformats.org/officeDocument/2006/relationships/customXml" Target="../ink/ink9402.xml"/><Relationship Id="rId283" Type="http://schemas.openxmlformats.org/officeDocument/2006/relationships/image" Target="../media/image9257.png"/><Relationship Id="rId78" Type="http://schemas.openxmlformats.org/officeDocument/2006/relationships/customXml" Target="../ink/ink9310.xml"/><Relationship Id="rId99" Type="http://schemas.openxmlformats.org/officeDocument/2006/relationships/image" Target="../media/image9164.png"/><Relationship Id="rId101" Type="http://schemas.openxmlformats.org/officeDocument/2006/relationships/image" Target="../media/image9165.png"/><Relationship Id="rId122" Type="http://schemas.openxmlformats.org/officeDocument/2006/relationships/customXml" Target="../ink/ink9332.xml"/><Relationship Id="rId143" Type="http://schemas.openxmlformats.org/officeDocument/2006/relationships/image" Target="../media/image9187.png"/><Relationship Id="rId164" Type="http://schemas.openxmlformats.org/officeDocument/2006/relationships/customXml" Target="../ink/ink9353.xml"/><Relationship Id="rId185" Type="http://schemas.openxmlformats.org/officeDocument/2006/relationships/image" Target="../media/image9208.png"/><Relationship Id="rId9" Type="http://schemas.openxmlformats.org/officeDocument/2006/relationships/image" Target="../media/image9119.png"/><Relationship Id="rId210" Type="http://schemas.openxmlformats.org/officeDocument/2006/relationships/customXml" Target="../ink/ink9376.xml"/><Relationship Id="rId26" Type="http://schemas.openxmlformats.org/officeDocument/2006/relationships/customXml" Target="../ink/ink9284.xml"/><Relationship Id="rId231" Type="http://schemas.openxmlformats.org/officeDocument/2006/relationships/image" Target="../media/image9231.png"/><Relationship Id="rId252" Type="http://schemas.openxmlformats.org/officeDocument/2006/relationships/customXml" Target="../ink/ink9397.xml"/><Relationship Id="rId273" Type="http://schemas.openxmlformats.org/officeDocument/2006/relationships/image" Target="../media/image9252.png"/><Relationship Id="rId294" Type="http://schemas.openxmlformats.org/officeDocument/2006/relationships/customXml" Target="../ink/ink9418.xml"/><Relationship Id="rId308" Type="http://schemas.openxmlformats.org/officeDocument/2006/relationships/customXml" Target="../ink/ink9425.xml"/><Relationship Id="rId47" Type="http://schemas.openxmlformats.org/officeDocument/2006/relationships/image" Target="../media/image9138.png"/><Relationship Id="rId68" Type="http://schemas.openxmlformats.org/officeDocument/2006/relationships/customXml" Target="../ink/ink9305.xml"/><Relationship Id="rId89" Type="http://schemas.openxmlformats.org/officeDocument/2006/relationships/image" Target="../media/image9159.png"/><Relationship Id="rId112" Type="http://schemas.openxmlformats.org/officeDocument/2006/relationships/customXml" Target="../ink/ink9327.xml"/><Relationship Id="rId133" Type="http://schemas.openxmlformats.org/officeDocument/2006/relationships/image" Target="../media/image9182.png"/><Relationship Id="rId154" Type="http://schemas.openxmlformats.org/officeDocument/2006/relationships/customXml" Target="../ink/ink9348.xml"/><Relationship Id="rId175" Type="http://schemas.openxmlformats.org/officeDocument/2006/relationships/image" Target="../media/image9203.png"/><Relationship Id="rId196" Type="http://schemas.openxmlformats.org/officeDocument/2006/relationships/customXml" Target="../ink/ink9369.xml"/><Relationship Id="rId200" Type="http://schemas.openxmlformats.org/officeDocument/2006/relationships/customXml" Target="../ink/ink9371.xml"/><Relationship Id="rId16" Type="http://schemas.openxmlformats.org/officeDocument/2006/relationships/customXml" Target="../ink/ink9279.xml"/><Relationship Id="rId221" Type="http://schemas.openxmlformats.org/officeDocument/2006/relationships/image" Target="../media/image9226.png"/><Relationship Id="rId242" Type="http://schemas.openxmlformats.org/officeDocument/2006/relationships/customXml" Target="../ink/ink9392.xml"/><Relationship Id="rId263" Type="http://schemas.openxmlformats.org/officeDocument/2006/relationships/image" Target="../media/image9247.png"/><Relationship Id="rId284" Type="http://schemas.openxmlformats.org/officeDocument/2006/relationships/customXml" Target="../ink/ink9413.xml"/><Relationship Id="rId37" Type="http://schemas.openxmlformats.org/officeDocument/2006/relationships/image" Target="../media/image9133.png"/><Relationship Id="rId58" Type="http://schemas.openxmlformats.org/officeDocument/2006/relationships/customXml" Target="../ink/ink9300.xml"/><Relationship Id="rId79" Type="http://schemas.openxmlformats.org/officeDocument/2006/relationships/image" Target="../media/image9154.png"/><Relationship Id="rId102" Type="http://schemas.openxmlformats.org/officeDocument/2006/relationships/customXml" Target="../ink/ink9322.xml"/><Relationship Id="rId123" Type="http://schemas.openxmlformats.org/officeDocument/2006/relationships/image" Target="../media/image9177.png"/><Relationship Id="rId144" Type="http://schemas.openxmlformats.org/officeDocument/2006/relationships/customXml" Target="../ink/ink9343.xml"/><Relationship Id="rId90" Type="http://schemas.openxmlformats.org/officeDocument/2006/relationships/customXml" Target="../ink/ink9316.xml"/><Relationship Id="rId165" Type="http://schemas.openxmlformats.org/officeDocument/2006/relationships/image" Target="../media/image9198.png"/><Relationship Id="rId186" Type="http://schemas.openxmlformats.org/officeDocument/2006/relationships/customXml" Target="../ink/ink9364.xml"/><Relationship Id="rId211" Type="http://schemas.openxmlformats.org/officeDocument/2006/relationships/image" Target="../media/image9221.png"/><Relationship Id="rId232" Type="http://schemas.openxmlformats.org/officeDocument/2006/relationships/customXml" Target="../ink/ink9387.xml"/><Relationship Id="rId253" Type="http://schemas.openxmlformats.org/officeDocument/2006/relationships/image" Target="../media/image9242.png"/><Relationship Id="rId274" Type="http://schemas.openxmlformats.org/officeDocument/2006/relationships/customXml" Target="../ink/ink9408.xml"/><Relationship Id="rId295" Type="http://schemas.openxmlformats.org/officeDocument/2006/relationships/image" Target="../media/image9263.png"/><Relationship Id="rId309" Type="http://schemas.openxmlformats.org/officeDocument/2006/relationships/image" Target="../media/image9270.png"/><Relationship Id="rId27" Type="http://schemas.openxmlformats.org/officeDocument/2006/relationships/image" Target="../media/image9128.png"/><Relationship Id="rId48" Type="http://schemas.openxmlformats.org/officeDocument/2006/relationships/customXml" Target="../ink/ink9295.xml"/><Relationship Id="rId69" Type="http://schemas.openxmlformats.org/officeDocument/2006/relationships/image" Target="../media/image9149.png"/><Relationship Id="rId113" Type="http://schemas.openxmlformats.org/officeDocument/2006/relationships/image" Target="../media/image9172.png"/><Relationship Id="rId134" Type="http://schemas.openxmlformats.org/officeDocument/2006/relationships/customXml" Target="../ink/ink9338.xml"/><Relationship Id="rId80" Type="http://schemas.openxmlformats.org/officeDocument/2006/relationships/customXml" Target="../ink/ink9311.xml"/><Relationship Id="rId155" Type="http://schemas.openxmlformats.org/officeDocument/2006/relationships/image" Target="../media/image9193.png"/><Relationship Id="rId176" Type="http://schemas.openxmlformats.org/officeDocument/2006/relationships/customXml" Target="../ink/ink9359.xml"/><Relationship Id="rId197" Type="http://schemas.openxmlformats.org/officeDocument/2006/relationships/image" Target="../media/image9214.png"/><Relationship Id="rId201" Type="http://schemas.openxmlformats.org/officeDocument/2006/relationships/image" Target="../media/image9216.png"/><Relationship Id="rId222" Type="http://schemas.openxmlformats.org/officeDocument/2006/relationships/customXml" Target="../ink/ink9382.xml"/><Relationship Id="rId243" Type="http://schemas.openxmlformats.org/officeDocument/2006/relationships/image" Target="../media/image9237.png"/><Relationship Id="rId264" Type="http://schemas.openxmlformats.org/officeDocument/2006/relationships/customXml" Target="../ink/ink9403.xml"/><Relationship Id="rId285" Type="http://schemas.openxmlformats.org/officeDocument/2006/relationships/image" Target="../media/image9258.png"/><Relationship Id="rId17" Type="http://schemas.openxmlformats.org/officeDocument/2006/relationships/image" Target="../media/image9123.png"/><Relationship Id="rId38" Type="http://schemas.openxmlformats.org/officeDocument/2006/relationships/customXml" Target="../ink/ink9290.xml"/><Relationship Id="rId59" Type="http://schemas.openxmlformats.org/officeDocument/2006/relationships/image" Target="../media/image9144.png"/><Relationship Id="rId103" Type="http://schemas.openxmlformats.org/officeDocument/2006/relationships/image" Target="../media/image9166.png"/><Relationship Id="rId124" Type="http://schemas.openxmlformats.org/officeDocument/2006/relationships/customXml" Target="../ink/ink9333.xml"/><Relationship Id="rId310" Type="http://schemas.openxmlformats.org/officeDocument/2006/relationships/customXml" Target="../ink/ink9426.xml"/><Relationship Id="rId70" Type="http://schemas.openxmlformats.org/officeDocument/2006/relationships/customXml" Target="../ink/ink9306.xml"/><Relationship Id="rId91" Type="http://schemas.openxmlformats.org/officeDocument/2006/relationships/image" Target="../media/image9160.png"/><Relationship Id="rId145" Type="http://schemas.openxmlformats.org/officeDocument/2006/relationships/image" Target="../media/image9188.png"/><Relationship Id="rId166" Type="http://schemas.openxmlformats.org/officeDocument/2006/relationships/customXml" Target="../ink/ink9354.xml"/><Relationship Id="rId187" Type="http://schemas.openxmlformats.org/officeDocument/2006/relationships/image" Target="../media/image9209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9377.xml"/><Relationship Id="rId233" Type="http://schemas.openxmlformats.org/officeDocument/2006/relationships/image" Target="../media/image9232.png"/><Relationship Id="rId254" Type="http://schemas.openxmlformats.org/officeDocument/2006/relationships/customXml" Target="../ink/ink9398.xml"/><Relationship Id="rId28" Type="http://schemas.openxmlformats.org/officeDocument/2006/relationships/customXml" Target="../ink/ink9285.xml"/><Relationship Id="rId49" Type="http://schemas.openxmlformats.org/officeDocument/2006/relationships/image" Target="../media/image9139.png"/><Relationship Id="rId114" Type="http://schemas.openxmlformats.org/officeDocument/2006/relationships/customXml" Target="../ink/ink9328.xml"/><Relationship Id="rId275" Type="http://schemas.openxmlformats.org/officeDocument/2006/relationships/image" Target="../media/image9253.png"/><Relationship Id="rId296" Type="http://schemas.openxmlformats.org/officeDocument/2006/relationships/customXml" Target="../ink/ink9419.xml"/><Relationship Id="rId300" Type="http://schemas.openxmlformats.org/officeDocument/2006/relationships/customXml" Target="../ink/ink9421.xml"/><Relationship Id="rId60" Type="http://schemas.openxmlformats.org/officeDocument/2006/relationships/customXml" Target="../ink/ink9301.xml"/><Relationship Id="rId81" Type="http://schemas.openxmlformats.org/officeDocument/2006/relationships/image" Target="../media/image9155.png"/><Relationship Id="rId135" Type="http://schemas.openxmlformats.org/officeDocument/2006/relationships/image" Target="../media/image9183.png"/><Relationship Id="rId156" Type="http://schemas.openxmlformats.org/officeDocument/2006/relationships/customXml" Target="../ink/ink9349.xml"/><Relationship Id="rId177" Type="http://schemas.openxmlformats.org/officeDocument/2006/relationships/image" Target="../media/image9204.png"/><Relationship Id="rId198" Type="http://schemas.openxmlformats.org/officeDocument/2006/relationships/customXml" Target="../ink/ink9370.xml"/><Relationship Id="rId202" Type="http://schemas.openxmlformats.org/officeDocument/2006/relationships/customXml" Target="../ink/ink9372.xml"/><Relationship Id="rId223" Type="http://schemas.openxmlformats.org/officeDocument/2006/relationships/image" Target="../media/image9227.png"/><Relationship Id="rId244" Type="http://schemas.openxmlformats.org/officeDocument/2006/relationships/customXml" Target="../ink/ink9393.xml"/><Relationship Id="rId18" Type="http://schemas.openxmlformats.org/officeDocument/2006/relationships/customXml" Target="../ink/ink9280.xml"/><Relationship Id="rId39" Type="http://schemas.openxmlformats.org/officeDocument/2006/relationships/image" Target="../media/image9134.png"/><Relationship Id="rId265" Type="http://schemas.openxmlformats.org/officeDocument/2006/relationships/image" Target="../media/image9248.png"/><Relationship Id="rId286" Type="http://schemas.openxmlformats.org/officeDocument/2006/relationships/customXml" Target="../ink/ink9414.xml"/><Relationship Id="rId50" Type="http://schemas.openxmlformats.org/officeDocument/2006/relationships/customXml" Target="../ink/ink9296.xml"/><Relationship Id="rId104" Type="http://schemas.openxmlformats.org/officeDocument/2006/relationships/customXml" Target="../ink/ink9323.xml"/><Relationship Id="rId125" Type="http://schemas.openxmlformats.org/officeDocument/2006/relationships/image" Target="../media/image9178.png"/><Relationship Id="rId146" Type="http://schemas.openxmlformats.org/officeDocument/2006/relationships/customXml" Target="../ink/ink9344.xml"/><Relationship Id="rId167" Type="http://schemas.openxmlformats.org/officeDocument/2006/relationships/image" Target="../media/image9199.png"/><Relationship Id="rId188" Type="http://schemas.openxmlformats.org/officeDocument/2006/relationships/customXml" Target="../ink/ink9365.xml"/><Relationship Id="rId311" Type="http://schemas.openxmlformats.org/officeDocument/2006/relationships/image" Target="../media/image9271.png"/><Relationship Id="rId71" Type="http://schemas.openxmlformats.org/officeDocument/2006/relationships/image" Target="../media/image9150.png"/><Relationship Id="rId92" Type="http://schemas.openxmlformats.org/officeDocument/2006/relationships/customXml" Target="../ink/ink9317.xml"/><Relationship Id="rId213" Type="http://schemas.openxmlformats.org/officeDocument/2006/relationships/image" Target="../media/image9222.png"/><Relationship Id="rId234" Type="http://schemas.openxmlformats.org/officeDocument/2006/relationships/customXml" Target="../ink/ink9388.xml"/><Relationship Id="rId2" Type="http://schemas.openxmlformats.org/officeDocument/2006/relationships/customXml" Target="../ink/ink9272.xml"/><Relationship Id="rId29" Type="http://schemas.openxmlformats.org/officeDocument/2006/relationships/image" Target="../media/image9129.png"/><Relationship Id="rId255" Type="http://schemas.openxmlformats.org/officeDocument/2006/relationships/image" Target="../media/image9243.png"/><Relationship Id="rId276" Type="http://schemas.openxmlformats.org/officeDocument/2006/relationships/customXml" Target="../ink/ink9409.xml"/><Relationship Id="rId297" Type="http://schemas.openxmlformats.org/officeDocument/2006/relationships/image" Target="../media/image9264.png"/><Relationship Id="rId40" Type="http://schemas.openxmlformats.org/officeDocument/2006/relationships/customXml" Target="../ink/ink9291.xml"/><Relationship Id="rId115" Type="http://schemas.openxmlformats.org/officeDocument/2006/relationships/image" Target="../media/image9173.png"/><Relationship Id="rId136" Type="http://schemas.openxmlformats.org/officeDocument/2006/relationships/customXml" Target="../ink/ink9339.xml"/><Relationship Id="rId157" Type="http://schemas.openxmlformats.org/officeDocument/2006/relationships/image" Target="../media/image9194.png"/><Relationship Id="rId178" Type="http://schemas.openxmlformats.org/officeDocument/2006/relationships/customXml" Target="../ink/ink9360.xml"/><Relationship Id="rId301" Type="http://schemas.openxmlformats.org/officeDocument/2006/relationships/image" Target="../media/image9266.png"/><Relationship Id="rId61" Type="http://schemas.openxmlformats.org/officeDocument/2006/relationships/image" Target="../media/image9145.png"/><Relationship Id="rId82" Type="http://schemas.openxmlformats.org/officeDocument/2006/relationships/customXml" Target="../ink/ink9312.xml"/><Relationship Id="rId199" Type="http://schemas.openxmlformats.org/officeDocument/2006/relationships/image" Target="../media/image9215.png"/><Relationship Id="rId203" Type="http://schemas.openxmlformats.org/officeDocument/2006/relationships/image" Target="../media/image9217.png"/><Relationship Id="rId19" Type="http://schemas.openxmlformats.org/officeDocument/2006/relationships/image" Target="../media/image9124.png"/><Relationship Id="rId224" Type="http://schemas.openxmlformats.org/officeDocument/2006/relationships/customXml" Target="../ink/ink9383.xml"/><Relationship Id="rId245" Type="http://schemas.openxmlformats.org/officeDocument/2006/relationships/image" Target="../media/image9238.png"/><Relationship Id="rId266" Type="http://schemas.openxmlformats.org/officeDocument/2006/relationships/customXml" Target="../ink/ink9404.xml"/><Relationship Id="rId287" Type="http://schemas.openxmlformats.org/officeDocument/2006/relationships/image" Target="../media/image9259.png"/><Relationship Id="rId30" Type="http://schemas.openxmlformats.org/officeDocument/2006/relationships/customXml" Target="../ink/ink9286.xml"/><Relationship Id="rId105" Type="http://schemas.openxmlformats.org/officeDocument/2006/relationships/image" Target="../media/image9167.png"/><Relationship Id="rId126" Type="http://schemas.openxmlformats.org/officeDocument/2006/relationships/customXml" Target="../ink/ink9334.xml"/><Relationship Id="rId147" Type="http://schemas.openxmlformats.org/officeDocument/2006/relationships/image" Target="../media/image9189.png"/><Relationship Id="rId168" Type="http://schemas.openxmlformats.org/officeDocument/2006/relationships/customXml" Target="../ink/ink9355.xml"/><Relationship Id="rId312" Type="http://schemas.openxmlformats.org/officeDocument/2006/relationships/customXml" Target="../ink/ink9427.xml"/><Relationship Id="rId51" Type="http://schemas.openxmlformats.org/officeDocument/2006/relationships/image" Target="../media/image9140.png"/><Relationship Id="rId72" Type="http://schemas.openxmlformats.org/officeDocument/2006/relationships/customXml" Target="../ink/ink9307.xml"/><Relationship Id="rId93" Type="http://schemas.openxmlformats.org/officeDocument/2006/relationships/image" Target="../media/image9161.png"/><Relationship Id="rId189" Type="http://schemas.openxmlformats.org/officeDocument/2006/relationships/image" Target="../media/image9210.png"/><Relationship Id="rId3" Type="http://schemas.openxmlformats.org/officeDocument/2006/relationships/image" Target="../media/image9116.png"/><Relationship Id="rId214" Type="http://schemas.openxmlformats.org/officeDocument/2006/relationships/customXml" Target="../ink/ink9378.xml"/><Relationship Id="rId235" Type="http://schemas.openxmlformats.org/officeDocument/2006/relationships/image" Target="../media/image9233.png"/><Relationship Id="rId256" Type="http://schemas.openxmlformats.org/officeDocument/2006/relationships/customXml" Target="../ink/ink9399.xml"/><Relationship Id="rId277" Type="http://schemas.openxmlformats.org/officeDocument/2006/relationships/image" Target="../media/image9254.png"/><Relationship Id="rId298" Type="http://schemas.openxmlformats.org/officeDocument/2006/relationships/customXml" Target="../ink/ink9420.xml"/><Relationship Id="rId116" Type="http://schemas.openxmlformats.org/officeDocument/2006/relationships/customXml" Target="../ink/ink9329.xml"/><Relationship Id="rId137" Type="http://schemas.openxmlformats.org/officeDocument/2006/relationships/image" Target="../media/image9184.png"/><Relationship Id="rId158" Type="http://schemas.openxmlformats.org/officeDocument/2006/relationships/customXml" Target="../ink/ink9350.xml"/><Relationship Id="rId302" Type="http://schemas.openxmlformats.org/officeDocument/2006/relationships/customXml" Target="../ink/ink9422.xml"/><Relationship Id="rId20" Type="http://schemas.openxmlformats.org/officeDocument/2006/relationships/customXml" Target="../ink/ink9281.xml"/><Relationship Id="rId41" Type="http://schemas.openxmlformats.org/officeDocument/2006/relationships/image" Target="../media/image9135.png"/><Relationship Id="rId62" Type="http://schemas.openxmlformats.org/officeDocument/2006/relationships/customXml" Target="../ink/ink9302.xml"/><Relationship Id="rId83" Type="http://schemas.openxmlformats.org/officeDocument/2006/relationships/image" Target="../media/image9156.png"/><Relationship Id="rId179" Type="http://schemas.openxmlformats.org/officeDocument/2006/relationships/image" Target="../media/image9205.png"/><Relationship Id="rId190" Type="http://schemas.openxmlformats.org/officeDocument/2006/relationships/customXml" Target="../ink/ink9366.xml"/><Relationship Id="rId204" Type="http://schemas.openxmlformats.org/officeDocument/2006/relationships/customXml" Target="../ink/ink9373.xml"/><Relationship Id="rId225" Type="http://schemas.openxmlformats.org/officeDocument/2006/relationships/image" Target="../media/image9228.png"/><Relationship Id="rId246" Type="http://schemas.openxmlformats.org/officeDocument/2006/relationships/customXml" Target="../ink/ink9394.xml"/><Relationship Id="rId267" Type="http://schemas.openxmlformats.org/officeDocument/2006/relationships/image" Target="../media/image9249.png"/><Relationship Id="rId288" Type="http://schemas.openxmlformats.org/officeDocument/2006/relationships/customXml" Target="../ink/ink9415.xml"/><Relationship Id="rId106" Type="http://schemas.openxmlformats.org/officeDocument/2006/relationships/customXml" Target="../ink/ink9324.xml"/><Relationship Id="rId127" Type="http://schemas.openxmlformats.org/officeDocument/2006/relationships/image" Target="../media/image9179.png"/><Relationship Id="rId313" Type="http://schemas.openxmlformats.org/officeDocument/2006/relationships/image" Target="../media/image9272.png"/><Relationship Id="rId10" Type="http://schemas.openxmlformats.org/officeDocument/2006/relationships/customXml" Target="../ink/ink9276.xml"/><Relationship Id="rId31" Type="http://schemas.openxmlformats.org/officeDocument/2006/relationships/image" Target="../media/image9130.png"/><Relationship Id="rId52" Type="http://schemas.openxmlformats.org/officeDocument/2006/relationships/customXml" Target="../ink/ink9297.xml"/><Relationship Id="rId73" Type="http://schemas.openxmlformats.org/officeDocument/2006/relationships/image" Target="../media/image9151.png"/><Relationship Id="rId94" Type="http://schemas.openxmlformats.org/officeDocument/2006/relationships/customXml" Target="../ink/ink9318.xml"/><Relationship Id="rId148" Type="http://schemas.openxmlformats.org/officeDocument/2006/relationships/customXml" Target="../ink/ink9345.xml"/><Relationship Id="rId169" Type="http://schemas.openxmlformats.org/officeDocument/2006/relationships/image" Target="../media/image9200.png"/><Relationship Id="rId4" Type="http://schemas.openxmlformats.org/officeDocument/2006/relationships/customXml" Target="../ink/ink9273.xml"/><Relationship Id="rId180" Type="http://schemas.openxmlformats.org/officeDocument/2006/relationships/customXml" Target="../ink/ink9361.xml"/><Relationship Id="rId215" Type="http://schemas.openxmlformats.org/officeDocument/2006/relationships/image" Target="../media/image9223.png"/><Relationship Id="rId236" Type="http://schemas.openxmlformats.org/officeDocument/2006/relationships/customXml" Target="../ink/ink9389.xml"/><Relationship Id="rId257" Type="http://schemas.openxmlformats.org/officeDocument/2006/relationships/image" Target="../media/image9244.png"/><Relationship Id="rId278" Type="http://schemas.openxmlformats.org/officeDocument/2006/relationships/customXml" Target="../ink/ink9410.xml"/><Relationship Id="rId303" Type="http://schemas.openxmlformats.org/officeDocument/2006/relationships/image" Target="../media/image9267.png"/><Relationship Id="rId42" Type="http://schemas.openxmlformats.org/officeDocument/2006/relationships/customXml" Target="../ink/ink9292.xml"/><Relationship Id="rId84" Type="http://schemas.openxmlformats.org/officeDocument/2006/relationships/customXml" Target="../ink/ink9313.xml"/><Relationship Id="rId138" Type="http://schemas.openxmlformats.org/officeDocument/2006/relationships/customXml" Target="../ink/ink9340.xml"/><Relationship Id="rId191" Type="http://schemas.openxmlformats.org/officeDocument/2006/relationships/image" Target="../media/image9211.png"/><Relationship Id="rId205" Type="http://schemas.openxmlformats.org/officeDocument/2006/relationships/image" Target="../media/image9218.png"/><Relationship Id="rId247" Type="http://schemas.openxmlformats.org/officeDocument/2006/relationships/image" Target="../media/image9239.png"/><Relationship Id="rId107" Type="http://schemas.openxmlformats.org/officeDocument/2006/relationships/image" Target="../media/image9168.png"/><Relationship Id="rId289" Type="http://schemas.openxmlformats.org/officeDocument/2006/relationships/image" Target="../media/image9260.png"/><Relationship Id="rId11" Type="http://schemas.openxmlformats.org/officeDocument/2006/relationships/image" Target="../media/image9120.png"/><Relationship Id="rId53" Type="http://schemas.openxmlformats.org/officeDocument/2006/relationships/image" Target="../media/image9141.png"/><Relationship Id="rId149" Type="http://schemas.openxmlformats.org/officeDocument/2006/relationships/image" Target="../media/image9190.png"/><Relationship Id="rId95" Type="http://schemas.openxmlformats.org/officeDocument/2006/relationships/image" Target="../media/image9162.png"/><Relationship Id="rId160" Type="http://schemas.openxmlformats.org/officeDocument/2006/relationships/customXml" Target="../ink/ink9351.xml"/><Relationship Id="rId216" Type="http://schemas.openxmlformats.org/officeDocument/2006/relationships/customXml" Target="../ink/ink9379.xml"/><Relationship Id="rId258" Type="http://schemas.openxmlformats.org/officeDocument/2006/relationships/customXml" Target="../ink/ink9400.xml"/><Relationship Id="rId22" Type="http://schemas.openxmlformats.org/officeDocument/2006/relationships/customXml" Target="../ink/ink9282.xml"/><Relationship Id="rId64" Type="http://schemas.openxmlformats.org/officeDocument/2006/relationships/customXml" Target="../ink/ink9303.xml"/><Relationship Id="rId118" Type="http://schemas.openxmlformats.org/officeDocument/2006/relationships/customXml" Target="../ink/ink9330.xml"/><Relationship Id="rId171" Type="http://schemas.openxmlformats.org/officeDocument/2006/relationships/image" Target="../media/image9201.png"/><Relationship Id="rId227" Type="http://schemas.openxmlformats.org/officeDocument/2006/relationships/image" Target="../media/image9229.png"/><Relationship Id="rId269" Type="http://schemas.openxmlformats.org/officeDocument/2006/relationships/image" Target="../media/image9250.png"/><Relationship Id="rId33" Type="http://schemas.openxmlformats.org/officeDocument/2006/relationships/image" Target="../media/image9131.png"/><Relationship Id="rId129" Type="http://schemas.openxmlformats.org/officeDocument/2006/relationships/image" Target="../media/image9180.png"/><Relationship Id="rId280" Type="http://schemas.openxmlformats.org/officeDocument/2006/relationships/customXml" Target="../ink/ink9411.xml"/><Relationship Id="rId75" Type="http://schemas.openxmlformats.org/officeDocument/2006/relationships/image" Target="../media/image9152.png"/><Relationship Id="rId140" Type="http://schemas.openxmlformats.org/officeDocument/2006/relationships/customXml" Target="../ink/ink9341.xml"/><Relationship Id="rId182" Type="http://schemas.openxmlformats.org/officeDocument/2006/relationships/customXml" Target="../ink/ink9362.xml"/><Relationship Id="rId6" Type="http://schemas.openxmlformats.org/officeDocument/2006/relationships/customXml" Target="../ink/ink9274.xml"/><Relationship Id="rId238" Type="http://schemas.openxmlformats.org/officeDocument/2006/relationships/customXml" Target="../ink/ink9390.xml"/><Relationship Id="rId291" Type="http://schemas.openxmlformats.org/officeDocument/2006/relationships/image" Target="../media/image9261.png"/><Relationship Id="rId305" Type="http://schemas.openxmlformats.org/officeDocument/2006/relationships/image" Target="../media/image9268.png"/><Relationship Id="rId44" Type="http://schemas.openxmlformats.org/officeDocument/2006/relationships/customXml" Target="../ink/ink9293.xml"/><Relationship Id="rId86" Type="http://schemas.openxmlformats.org/officeDocument/2006/relationships/customXml" Target="../ink/ink9314.xml"/><Relationship Id="rId151" Type="http://schemas.openxmlformats.org/officeDocument/2006/relationships/image" Target="../media/image9191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13.png"/><Relationship Id="rId299" Type="http://schemas.openxmlformats.org/officeDocument/2006/relationships/image" Target="../media/image904.png"/><Relationship Id="rId21" Type="http://schemas.openxmlformats.org/officeDocument/2006/relationships/image" Target="../media/image766.png"/><Relationship Id="rId63" Type="http://schemas.openxmlformats.org/officeDocument/2006/relationships/image" Target="../media/image786.png"/><Relationship Id="rId159" Type="http://schemas.openxmlformats.org/officeDocument/2006/relationships/image" Target="../media/image834.png"/><Relationship Id="rId324" Type="http://schemas.openxmlformats.org/officeDocument/2006/relationships/customXml" Target="../ink/ink928.xml"/><Relationship Id="rId170" Type="http://schemas.openxmlformats.org/officeDocument/2006/relationships/customXml" Target="../ink/ink851.xml"/><Relationship Id="rId226" Type="http://schemas.openxmlformats.org/officeDocument/2006/relationships/customXml" Target="../ink/ink879.xml"/><Relationship Id="rId268" Type="http://schemas.openxmlformats.org/officeDocument/2006/relationships/customXml" Target="../ink/ink900.xml"/><Relationship Id="rId32" Type="http://schemas.openxmlformats.org/officeDocument/2006/relationships/customXml" Target="../ink/ink782.xml"/><Relationship Id="rId74" Type="http://schemas.openxmlformats.org/officeDocument/2006/relationships/customXml" Target="../ink/ink803.xml"/><Relationship Id="rId128" Type="http://schemas.openxmlformats.org/officeDocument/2006/relationships/customXml" Target="../ink/ink830.xml"/><Relationship Id="rId5" Type="http://schemas.openxmlformats.org/officeDocument/2006/relationships/image" Target="../media/image7580.png"/><Relationship Id="rId181" Type="http://schemas.openxmlformats.org/officeDocument/2006/relationships/image" Target="../media/image845.png"/><Relationship Id="rId237" Type="http://schemas.openxmlformats.org/officeDocument/2006/relationships/image" Target="../media/image873.png"/><Relationship Id="rId279" Type="http://schemas.openxmlformats.org/officeDocument/2006/relationships/image" Target="../media/image894.png"/><Relationship Id="rId43" Type="http://schemas.openxmlformats.org/officeDocument/2006/relationships/image" Target="../media/image776.png"/><Relationship Id="rId139" Type="http://schemas.openxmlformats.org/officeDocument/2006/relationships/image" Target="../media/image824.png"/><Relationship Id="rId290" Type="http://schemas.openxmlformats.org/officeDocument/2006/relationships/customXml" Target="../ink/ink911.xml"/><Relationship Id="rId304" Type="http://schemas.openxmlformats.org/officeDocument/2006/relationships/customXml" Target="../ink/ink918.xml"/><Relationship Id="rId85" Type="http://schemas.openxmlformats.org/officeDocument/2006/relationships/image" Target="../media/image797.png"/><Relationship Id="rId150" Type="http://schemas.openxmlformats.org/officeDocument/2006/relationships/customXml" Target="../ink/ink841.xml"/><Relationship Id="rId192" Type="http://schemas.openxmlformats.org/officeDocument/2006/relationships/customXml" Target="../ink/ink862.xml"/><Relationship Id="rId206" Type="http://schemas.openxmlformats.org/officeDocument/2006/relationships/customXml" Target="../ink/ink869.xml"/><Relationship Id="rId248" Type="http://schemas.openxmlformats.org/officeDocument/2006/relationships/customXml" Target="../ink/ink890.xml"/><Relationship Id="rId12" Type="http://schemas.openxmlformats.org/officeDocument/2006/relationships/customXml" Target="../ink/ink772.xml"/><Relationship Id="rId108" Type="http://schemas.openxmlformats.org/officeDocument/2006/relationships/customXml" Target="../ink/ink820.xml"/><Relationship Id="rId315" Type="http://schemas.openxmlformats.org/officeDocument/2006/relationships/image" Target="../media/image912.png"/><Relationship Id="rId54" Type="http://schemas.openxmlformats.org/officeDocument/2006/relationships/customXml" Target="../ink/ink793.xml"/><Relationship Id="rId96" Type="http://schemas.openxmlformats.org/officeDocument/2006/relationships/customXml" Target="../ink/ink814.xml"/><Relationship Id="rId161" Type="http://schemas.openxmlformats.org/officeDocument/2006/relationships/image" Target="../media/image835.png"/><Relationship Id="rId217" Type="http://schemas.openxmlformats.org/officeDocument/2006/relationships/image" Target="../media/image863.png"/><Relationship Id="rId259" Type="http://schemas.openxmlformats.org/officeDocument/2006/relationships/image" Target="../media/image884.png"/><Relationship Id="rId23" Type="http://schemas.openxmlformats.org/officeDocument/2006/relationships/image" Target="../media/image767.png"/><Relationship Id="rId119" Type="http://schemas.openxmlformats.org/officeDocument/2006/relationships/image" Target="../media/image814.png"/><Relationship Id="rId270" Type="http://schemas.openxmlformats.org/officeDocument/2006/relationships/customXml" Target="../ink/ink901.xml"/><Relationship Id="rId65" Type="http://schemas.openxmlformats.org/officeDocument/2006/relationships/image" Target="../media/image787.png"/><Relationship Id="rId130" Type="http://schemas.openxmlformats.org/officeDocument/2006/relationships/customXml" Target="../ink/ink831.xml"/><Relationship Id="rId172" Type="http://schemas.openxmlformats.org/officeDocument/2006/relationships/customXml" Target="../ink/ink852.xml"/><Relationship Id="rId228" Type="http://schemas.openxmlformats.org/officeDocument/2006/relationships/customXml" Target="../ink/ink880.xml"/><Relationship Id="rId281" Type="http://schemas.openxmlformats.org/officeDocument/2006/relationships/image" Target="../media/image895.png"/><Relationship Id="rId34" Type="http://schemas.openxmlformats.org/officeDocument/2006/relationships/customXml" Target="../ink/ink783.xml"/><Relationship Id="rId76" Type="http://schemas.openxmlformats.org/officeDocument/2006/relationships/customXml" Target="../ink/ink804.xml"/><Relationship Id="rId141" Type="http://schemas.openxmlformats.org/officeDocument/2006/relationships/image" Target="../media/image825.png"/><Relationship Id="rId7" Type="http://schemas.openxmlformats.org/officeDocument/2006/relationships/image" Target="../media/image7590.png"/><Relationship Id="rId162" Type="http://schemas.openxmlformats.org/officeDocument/2006/relationships/customXml" Target="../ink/ink847.xml"/><Relationship Id="rId183" Type="http://schemas.openxmlformats.org/officeDocument/2006/relationships/image" Target="../media/image846.png"/><Relationship Id="rId218" Type="http://schemas.openxmlformats.org/officeDocument/2006/relationships/customXml" Target="../ink/ink875.xml"/><Relationship Id="rId239" Type="http://schemas.openxmlformats.org/officeDocument/2006/relationships/image" Target="../media/image874.png"/><Relationship Id="rId250" Type="http://schemas.openxmlformats.org/officeDocument/2006/relationships/customXml" Target="../ink/ink891.xml"/><Relationship Id="rId271" Type="http://schemas.openxmlformats.org/officeDocument/2006/relationships/image" Target="../media/image890.png"/><Relationship Id="rId292" Type="http://schemas.openxmlformats.org/officeDocument/2006/relationships/customXml" Target="../ink/ink912.xml"/><Relationship Id="rId306" Type="http://schemas.openxmlformats.org/officeDocument/2006/relationships/customXml" Target="../ink/ink919.xml"/><Relationship Id="rId24" Type="http://schemas.openxmlformats.org/officeDocument/2006/relationships/customXml" Target="../ink/ink778.xml"/><Relationship Id="rId45" Type="http://schemas.openxmlformats.org/officeDocument/2006/relationships/image" Target="../media/image777.png"/><Relationship Id="rId66" Type="http://schemas.openxmlformats.org/officeDocument/2006/relationships/customXml" Target="../ink/ink799.xml"/><Relationship Id="rId87" Type="http://schemas.openxmlformats.org/officeDocument/2006/relationships/image" Target="../media/image798.png"/><Relationship Id="rId110" Type="http://schemas.openxmlformats.org/officeDocument/2006/relationships/customXml" Target="../ink/ink821.xml"/><Relationship Id="rId131" Type="http://schemas.openxmlformats.org/officeDocument/2006/relationships/image" Target="../media/image820.png"/><Relationship Id="rId152" Type="http://schemas.openxmlformats.org/officeDocument/2006/relationships/customXml" Target="../ink/ink842.xml"/><Relationship Id="rId173" Type="http://schemas.openxmlformats.org/officeDocument/2006/relationships/image" Target="../media/image841.png"/><Relationship Id="rId194" Type="http://schemas.openxmlformats.org/officeDocument/2006/relationships/customXml" Target="../ink/ink863.xml"/><Relationship Id="rId208" Type="http://schemas.openxmlformats.org/officeDocument/2006/relationships/customXml" Target="../ink/ink870.xml"/><Relationship Id="rId229" Type="http://schemas.openxmlformats.org/officeDocument/2006/relationships/image" Target="../media/image869.png"/><Relationship Id="rId240" Type="http://schemas.openxmlformats.org/officeDocument/2006/relationships/customXml" Target="../ink/ink886.xml"/><Relationship Id="rId261" Type="http://schemas.openxmlformats.org/officeDocument/2006/relationships/image" Target="../media/image885.png"/><Relationship Id="rId14" Type="http://schemas.openxmlformats.org/officeDocument/2006/relationships/customXml" Target="../ink/ink773.xml"/><Relationship Id="rId35" Type="http://schemas.openxmlformats.org/officeDocument/2006/relationships/image" Target="../media/image773.png"/><Relationship Id="rId56" Type="http://schemas.openxmlformats.org/officeDocument/2006/relationships/customXml" Target="../ink/ink794.xml"/><Relationship Id="rId77" Type="http://schemas.openxmlformats.org/officeDocument/2006/relationships/image" Target="../media/image793.png"/><Relationship Id="rId100" Type="http://schemas.openxmlformats.org/officeDocument/2006/relationships/customXml" Target="../ink/ink816.xml"/><Relationship Id="rId282" Type="http://schemas.openxmlformats.org/officeDocument/2006/relationships/customXml" Target="../ink/ink907.xml"/><Relationship Id="rId317" Type="http://schemas.openxmlformats.org/officeDocument/2006/relationships/image" Target="../media/image913.png"/><Relationship Id="rId8" Type="http://schemas.openxmlformats.org/officeDocument/2006/relationships/customXml" Target="../ink/ink770.xml"/><Relationship Id="rId98" Type="http://schemas.openxmlformats.org/officeDocument/2006/relationships/customXml" Target="../ink/ink815.xml"/><Relationship Id="rId121" Type="http://schemas.openxmlformats.org/officeDocument/2006/relationships/image" Target="../media/image815.png"/><Relationship Id="rId142" Type="http://schemas.openxmlformats.org/officeDocument/2006/relationships/customXml" Target="../ink/ink837.xml"/><Relationship Id="rId163" Type="http://schemas.openxmlformats.org/officeDocument/2006/relationships/image" Target="../media/image836.png"/><Relationship Id="rId184" Type="http://schemas.openxmlformats.org/officeDocument/2006/relationships/customXml" Target="../ink/ink858.xml"/><Relationship Id="rId219" Type="http://schemas.openxmlformats.org/officeDocument/2006/relationships/image" Target="../media/image864.png"/><Relationship Id="rId230" Type="http://schemas.openxmlformats.org/officeDocument/2006/relationships/customXml" Target="../ink/ink881.xml"/><Relationship Id="rId251" Type="http://schemas.openxmlformats.org/officeDocument/2006/relationships/image" Target="../media/image880.png"/><Relationship Id="rId25" Type="http://schemas.openxmlformats.org/officeDocument/2006/relationships/image" Target="../media/image768.png"/><Relationship Id="rId46" Type="http://schemas.openxmlformats.org/officeDocument/2006/relationships/customXml" Target="../ink/ink789.xml"/><Relationship Id="rId67" Type="http://schemas.openxmlformats.org/officeDocument/2006/relationships/image" Target="../media/image788.png"/><Relationship Id="rId272" Type="http://schemas.openxmlformats.org/officeDocument/2006/relationships/customXml" Target="../ink/ink902.xml"/><Relationship Id="rId293" Type="http://schemas.openxmlformats.org/officeDocument/2006/relationships/image" Target="../media/image901.png"/><Relationship Id="rId307" Type="http://schemas.openxmlformats.org/officeDocument/2006/relationships/image" Target="../media/image908.png"/><Relationship Id="rId88" Type="http://schemas.openxmlformats.org/officeDocument/2006/relationships/customXml" Target="../ink/ink810.xml"/><Relationship Id="rId111" Type="http://schemas.openxmlformats.org/officeDocument/2006/relationships/image" Target="../media/image810.png"/><Relationship Id="rId132" Type="http://schemas.openxmlformats.org/officeDocument/2006/relationships/customXml" Target="../ink/ink832.xml"/><Relationship Id="rId153" Type="http://schemas.openxmlformats.org/officeDocument/2006/relationships/image" Target="../media/image831.png"/><Relationship Id="rId174" Type="http://schemas.openxmlformats.org/officeDocument/2006/relationships/customXml" Target="../ink/ink853.xml"/><Relationship Id="rId195" Type="http://schemas.openxmlformats.org/officeDocument/2006/relationships/image" Target="../media/image852.png"/><Relationship Id="rId209" Type="http://schemas.openxmlformats.org/officeDocument/2006/relationships/image" Target="../media/image859.png"/><Relationship Id="rId220" Type="http://schemas.openxmlformats.org/officeDocument/2006/relationships/customXml" Target="../ink/ink876.xml"/><Relationship Id="rId241" Type="http://schemas.openxmlformats.org/officeDocument/2006/relationships/image" Target="../media/image875.png"/><Relationship Id="rId15" Type="http://schemas.openxmlformats.org/officeDocument/2006/relationships/image" Target="../media/image763.png"/><Relationship Id="rId36" Type="http://schemas.openxmlformats.org/officeDocument/2006/relationships/customXml" Target="../ink/ink784.xml"/><Relationship Id="rId57" Type="http://schemas.openxmlformats.org/officeDocument/2006/relationships/image" Target="../media/image783.png"/><Relationship Id="rId262" Type="http://schemas.openxmlformats.org/officeDocument/2006/relationships/customXml" Target="../ink/ink897.xml"/><Relationship Id="rId283" Type="http://schemas.openxmlformats.org/officeDocument/2006/relationships/image" Target="../media/image896.png"/><Relationship Id="rId318" Type="http://schemas.openxmlformats.org/officeDocument/2006/relationships/customXml" Target="../ink/ink925.xml"/><Relationship Id="rId78" Type="http://schemas.openxmlformats.org/officeDocument/2006/relationships/customXml" Target="../ink/ink805.xml"/><Relationship Id="rId99" Type="http://schemas.openxmlformats.org/officeDocument/2006/relationships/image" Target="../media/image804.png"/><Relationship Id="rId101" Type="http://schemas.openxmlformats.org/officeDocument/2006/relationships/image" Target="../media/image805.png"/><Relationship Id="rId122" Type="http://schemas.openxmlformats.org/officeDocument/2006/relationships/customXml" Target="../ink/ink827.xml"/><Relationship Id="rId143" Type="http://schemas.openxmlformats.org/officeDocument/2006/relationships/image" Target="../media/image826.png"/><Relationship Id="rId164" Type="http://schemas.openxmlformats.org/officeDocument/2006/relationships/customXml" Target="../ink/ink848.xml"/><Relationship Id="rId185" Type="http://schemas.openxmlformats.org/officeDocument/2006/relationships/image" Target="../media/image847.png"/><Relationship Id="rId9" Type="http://schemas.openxmlformats.org/officeDocument/2006/relationships/image" Target="../media/image7600.png"/><Relationship Id="rId210" Type="http://schemas.openxmlformats.org/officeDocument/2006/relationships/customXml" Target="../ink/ink871.xml"/><Relationship Id="rId26" Type="http://schemas.openxmlformats.org/officeDocument/2006/relationships/customXml" Target="../ink/ink779.xml"/><Relationship Id="rId231" Type="http://schemas.openxmlformats.org/officeDocument/2006/relationships/image" Target="../media/image870.png"/><Relationship Id="rId252" Type="http://schemas.openxmlformats.org/officeDocument/2006/relationships/customXml" Target="../ink/ink892.xml"/><Relationship Id="rId273" Type="http://schemas.openxmlformats.org/officeDocument/2006/relationships/image" Target="../media/image891.png"/><Relationship Id="rId294" Type="http://schemas.openxmlformats.org/officeDocument/2006/relationships/customXml" Target="../ink/ink913.xml"/><Relationship Id="rId308" Type="http://schemas.openxmlformats.org/officeDocument/2006/relationships/customXml" Target="../ink/ink920.xml"/><Relationship Id="rId47" Type="http://schemas.openxmlformats.org/officeDocument/2006/relationships/image" Target="../media/image778.png"/><Relationship Id="rId68" Type="http://schemas.openxmlformats.org/officeDocument/2006/relationships/customXml" Target="../ink/ink800.xml"/><Relationship Id="rId89" Type="http://schemas.openxmlformats.org/officeDocument/2006/relationships/image" Target="../media/image799.png"/><Relationship Id="rId112" Type="http://schemas.openxmlformats.org/officeDocument/2006/relationships/customXml" Target="../ink/ink822.xml"/><Relationship Id="rId133" Type="http://schemas.openxmlformats.org/officeDocument/2006/relationships/image" Target="../media/image821.png"/><Relationship Id="rId154" Type="http://schemas.openxmlformats.org/officeDocument/2006/relationships/customXml" Target="../ink/ink843.xml"/><Relationship Id="rId175" Type="http://schemas.openxmlformats.org/officeDocument/2006/relationships/image" Target="../media/image842.png"/><Relationship Id="rId196" Type="http://schemas.openxmlformats.org/officeDocument/2006/relationships/customXml" Target="../ink/ink864.xml"/><Relationship Id="rId200" Type="http://schemas.openxmlformats.org/officeDocument/2006/relationships/customXml" Target="../ink/ink866.xml"/><Relationship Id="rId16" Type="http://schemas.openxmlformats.org/officeDocument/2006/relationships/customXml" Target="../ink/ink774.xml"/><Relationship Id="rId221" Type="http://schemas.openxmlformats.org/officeDocument/2006/relationships/image" Target="../media/image865.png"/><Relationship Id="rId242" Type="http://schemas.openxmlformats.org/officeDocument/2006/relationships/customXml" Target="../ink/ink887.xml"/><Relationship Id="rId263" Type="http://schemas.openxmlformats.org/officeDocument/2006/relationships/image" Target="../media/image886.png"/><Relationship Id="rId284" Type="http://schemas.openxmlformats.org/officeDocument/2006/relationships/customXml" Target="../ink/ink908.xml"/><Relationship Id="rId319" Type="http://schemas.openxmlformats.org/officeDocument/2006/relationships/image" Target="../media/image914.png"/><Relationship Id="rId37" Type="http://schemas.openxmlformats.org/officeDocument/2006/relationships/image" Target="../media/image774.png"/><Relationship Id="rId58" Type="http://schemas.openxmlformats.org/officeDocument/2006/relationships/customXml" Target="../ink/ink795.xml"/><Relationship Id="rId79" Type="http://schemas.openxmlformats.org/officeDocument/2006/relationships/image" Target="../media/image794.png"/><Relationship Id="rId102" Type="http://schemas.openxmlformats.org/officeDocument/2006/relationships/customXml" Target="../ink/ink817.xml"/><Relationship Id="rId123" Type="http://schemas.openxmlformats.org/officeDocument/2006/relationships/image" Target="../media/image816.png"/><Relationship Id="rId144" Type="http://schemas.openxmlformats.org/officeDocument/2006/relationships/customXml" Target="../ink/ink838.xml"/><Relationship Id="rId90" Type="http://schemas.openxmlformats.org/officeDocument/2006/relationships/customXml" Target="../ink/ink811.xml"/><Relationship Id="rId165" Type="http://schemas.openxmlformats.org/officeDocument/2006/relationships/image" Target="../media/image837.png"/><Relationship Id="rId186" Type="http://schemas.openxmlformats.org/officeDocument/2006/relationships/customXml" Target="../ink/ink859.xml"/><Relationship Id="rId211" Type="http://schemas.openxmlformats.org/officeDocument/2006/relationships/image" Target="../media/image860.png"/><Relationship Id="rId232" Type="http://schemas.openxmlformats.org/officeDocument/2006/relationships/customXml" Target="../ink/ink882.xml"/><Relationship Id="rId253" Type="http://schemas.openxmlformats.org/officeDocument/2006/relationships/image" Target="../media/image881.png"/><Relationship Id="rId274" Type="http://schemas.openxmlformats.org/officeDocument/2006/relationships/customXml" Target="../ink/ink903.xml"/><Relationship Id="rId295" Type="http://schemas.openxmlformats.org/officeDocument/2006/relationships/image" Target="../media/image902.png"/><Relationship Id="rId309" Type="http://schemas.openxmlformats.org/officeDocument/2006/relationships/image" Target="../media/image909.png"/><Relationship Id="rId27" Type="http://schemas.openxmlformats.org/officeDocument/2006/relationships/image" Target="../media/image769.png"/><Relationship Id="rId48" Type="http://schemas.openxmlformats.org/officeDocument/2006/relationships/customXml" Target="../ink/ink790.xml"/><Relationship Id="rId69" Type="http://schemas.openxmlformats.org/officeDocument/2006/relationships/image" Target="../media/image789.png"/><Relationship Id="rId113" Type="http://schemas.openxmlformats.org/officeDocument/2006/relationships/image" Target="../media/image811.png"/><Relationship Id="rId134" Type="http://schemas.openxmlformats.org/officeDocument/2006/relationships/customXml" Target="../ink/ink833.xml"/><Relationship Id="rId320" Type="http://schemas.openxmlformats.org/officeDocument/2006/relationships/customXml" Target="../ink/ink926.xml"/><Relationship Id="rId80" Type="http://schemas.openxmlformats.org/officeDocument/2006/relationships/customXml" Target="../ink/ink806.xml"/><Relationship Id="rId155" Type="http://schemas.openxmlformats.org/officeDocument/2006/relationships/image" Target="../media/image832.png"/><Relationship Id="rId176" Type="http://schemas.openxmlformats.org/officeDocument/2006/relationships/customXml" Target="../ink/ink854.xml"/><Relationship Id="rId197" Type="http://schemas.openxmlformats.org/officeDocument/2006/relationships/image" Target="../media/image853.png"/><Relationship Id="rId201" Type="http://schemas.openxmlformats.org/officeDocument/2006/relationships/image" Target="../media/image855.png"/><Relationship Id="rId222" Type="http://schemas.openxmlformats.org/officeDocument/2006/relationships/customXml" Target="../ink/ink877.xml"/><Relationship Id="rId243" Type="http://schemas.openxmlformats.org/officeDocument/2006/relationships/image" Target="../media/image876.png"/><Relationship Id="rId264" Type="http://schemas.openxmlformats.org/officeDocument/2006/relationships/customXml" Target="../ink/ink898.xml"/><Relationship Id="rId285" Type="http://schemas.openxmlformats.org/officeDocument/2006/relationships/image" Target="../media/image897.png"/><Relationship Id="rId17" Type="http://schemas.openxmlformats.org/officeDocument/2006/relationships/image" Target="../media/image764.png"/><Relationship Id="rId38" Type="http://schemas.openxmlformats.org/officeDocument/2006/relationships/customXml" Target="../ink/ink785.xml"/><Relationship Id="rId59" Type="http://schemas.openxmlformats.org/officeDocument/2006/relationships/image" Target="../media/image784.png"/><Relationship Id="rId103" Type="http://schemas.openxmlformats.org/officeDocument/2006/relationships/image" Target="../media/image806.png"/><Relationship Id="rId124" Type="http://schemas.openxmlformats.org/officeDocument/2006/relationships/customXml" Target="../ink/ink828.xml"/><Relationship Id="rId310" Type="http://schemas.openxmlformats.org/officeDocument/2006/relationships/customXml" Target="../ink/ink921.xml"/><Relationship Id="rId70" Type="http://schemas.openxmlformats.org/officeDocument/2006/relationships/customXml" Target="../ink/ink801.xml"/><Relationship Id="rId91" Type="http://schemas.openxmlformats.org/officeDocument/2006/relationships/image" Target="../media/image800.png"/><Relationship Id="rId145" Type="http://schemas.openxmlformats.org/officeDocument/2006/relationships/image" Target="../media/image827.png"/><Relationship Id="rId166" Type="http://schemas.openxmlformats.org/officeDocument/2006/relationships/customXml" Target="../ink/ink849.xml"/><Relationship Id="rId187" Type="http://schemas.openxmlformats.org/officeDocument/2006/relationships/image" Target="../media/image848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872.xml"/><Relationship Id="rId233" Type="http://schemas.openxmlformats.org/officeDocument/2006/relationships/image" Target="../media/image871.png"/><Relationship Id="rId254" Type="http://schemas.openxmlformats.org/officeDocument/2006/relationships/customXml" Target="../ink/ink893.xml"/><Relationship Id="rId28" Type="http://schemas.openxmlformats.org/officeDocument/2006/relationships/customXml" Target="../ink/ink780.xml"/><Relationship Id="rId49" Type="http://schemas.openxmlformats.org/officeDocument/2006/relationships/image" Target="../media/image779.png"/><Relationship Id="rId114" Type="http://schemas.openxmlformats.org/officeDocument/2006/relationships/customXml" Target="../ink/ink823.xml"/><Relationship Id="rId275" Type="http://schemas.openxmlformats.org/officeDocument/2006/relationships/image" Target="../media/image892.png"/><Relationship Id="rId296" Type="http://schemas.openxmlformats.org/officeDocument/2006/relationships/customXml" Target="../ink/ink914.xml"/><Relationship Id="rId300" Type="http://schemas.openxmlformats.org/officeDocument/2006/relationships/customXml" Target="../ink/ink916.xml"/><Relationship Id="rId60" Type="http://schemas.openxmlformats.org/officeDocument/2006/relationships/customXml" Target="../ink/ink796.xml"/><Relationship Id="rId81" Type="http://schemas.openxmlformats.org/officeDocument/2006/relationships/image" Target="../media/image795.png"/><Relationship Id="rId135" Type="http://schemas.openxmlformats.org/officeDocument/2006/relationships/image" Target="../media/image822.png"/><Relationship Id="rId156" Type="http://schemas.openxmlformats.org/officeDocument/2006/relationships/customXml" Target="../ink/ink844.xml"/><Relationship Id="rId177" Type="http://schemas.openxmlformats.org/officeDocument/2006/relationships/image" Target="../media/image843.png"/><Relationship Id="rId198" Type="http://schemas.openxmlformats.org/officeDocument/2006/relationships/customXml" Target="../ink/ink865.xml"/><Relationship Id="rId321" Type="http://schemas.openxmlformats.org/officeDocument/2006/relationships/image" Target="../media/image915.png"/><Relationship Id="rId202" Type="http://schemas.openxmlformats.org/officeDocument/2006/relationships/customXml" Target="../ink/ink867.xml"/><Relationship Id="rId223" Type="http://schemas.openxmlformats.org/officeDocument/2006/relationships/image" Target="../media/image866.png"/><Relationship Id="rId244" Type="http://schemas.openxmlformats.org/officeDocument/2006/relationships/customXml" Target="../ink/ink888.xml"/><Relationship Id="rId18" Type="http://schemas.openxmlformats.org/officeDocument/2006/relationships/customXml" Target="../ink/ink775.xml"/><Relationship Id="rId39" Type="http://schemas.openxmlformats.org/officeDocument/2006/relationships/image" Target="../media/image775.png"/><Relationship Id="rId265" Type="http://schemas.openxmlformats.org/officeDocument/2006/relationships/image" Target="../media/image887.png"/><Relationship Id="rId286" Type="http://schemas.openxmlformats.org/officeDocument/2006/relationships/customXml" Target="../ink/ink909.xml"/><Relationship Id="rId50" Type="http://schemas.openxmlformats.org/officeDocument/2006/relationships/customXml" Target="../ink/ink791.xml"/><Relationship Id="rId104" Type="http://schemas.openxmlformats.org/officeDocument/2006/relationships/customXml" Target="../ink/ink818.xml"/><Relationship Id="rId125" Type="http://schemas.openxmlformats.org/officeDocument/2006/relationships/image" Target="../media/image817.png"/><Relationship Id="rId146" Type="http://schemas.openxmlformats.org/officeDocument/2006/relationships/customXml" Target="../ink/ink839.xml"/><Relationship Id="rId167" Type="http://schemas.openxmlformats.org/officeDocument/2006/relationships/image" Target="../media/image838.png"/><Relationship Id="rId188" Type="http://schemas.openxmlformats.org/officeDocument/2006/relationships/customXml" Target="../ink/ink860.xml"/><Relationship Id="rId311" Type="http://schemas.openxmlformats.org/officeDocument/2006/relationships/image" Target="../media/image910.png"/><Relationship Id="rId71" Type="http://schemas.openxmlformats.org/officeDocument/2006/relationships/image" Target="../media/image790.png"/><Relationship Id="rId92" Type="http://schemas.openxmlformats.org/officeDocument/2006/relationships/customXml" Target="../ink/ink812.xml"/><Relationship Id="rId213" Type="http://schemas.openxmlformats.org/officeDocument/2006/relationships/image" Target="../media/image861.png"/><Relationship Id="rId234" Type="http://schemas.openxmlformats.org/officeDocument/2006/relationships/customXml" Target="../ink/ink883.xml"/><Relationship Id="rId2" Type="http://schemas.openxmlformats.org/officeDocument/2006/relationships/customXml" Target="../ink/ink767.xml"/><Relationship Id="rId29" Type="http://schemas.openxmlformats.org/officeDocument/2006/relationships/image" Target="../media/image770.png"/><Relationship Id="rId255" Type="http://schemas.openxmlformats.org/officeDocument/2006/relationships/image" Target="../media/image882.png"/><Relationship Id="rId276" Type="http://schemas.openxmlformats.org/officeDocument/2006/relationships/customXml" Target="../ink/ink904.xml"/><Relationship Id="rId297" Type="http://schemas.openxmlformats.org/officeDocument/2006/relationships/image" Target="../media/image903.png"/><Relationship Id="rId40" Type="http://schemas.openxmlformats.org/officeDocument/2006/relationships/customXml" Target="../ink/ink786.xml"/><Relationship Id="rId115" Type="http://schemas.openxmlformats.org/officeDocument/2006/relationships/image" Target="../media/image812.png"/><Relationship Id="rId136" Type="http://schemas.openxmlformats.org/officeDocument/2006/relationships/customXml" Target="../ink/ink834.xml"/><Relationship Id="rId157" Type="http://schemas.openxmlformats.org/officeDocument/2006/relationships/image" Target="../media/image833.png"/><Relationship Id="rId178" Type="http://schemas.openxmlformats.org/officeDocument/2006/relationships/customXml" Target="../ink/ink855.xml"/><Relationship Id="rId301" Type="http://schemas.openxmlformats.org/officeDocument/2006/relationships/image" Target="../media/image905.png"/><Relationship Id="rId322" Type="http://schemas.openxmlformats.org/officeDocument/2006/relationships/customXml" Target="../ink/ink927.xml"/><Relationship Id="rId61" Type="http://schemas.openxmlformats.org/officeDocument/2006/relationships/image" Target="../media/image785.png"/><Relationship Id="rId82" Type="http://schemas.openxmlformats.org/officeDocument/2006/relationships/customXml" Target="../ink/ink807.xml"/><Relationship Id="rId199" Type="http://schemas.openxmlformats.org/officeDocument/2006/relationships/image" Target="../media/image854.png"/><Relationship Id="rId203" Type="http://schemas.openxmlformats.org/officeDocument/2006/relationships/image" Target="../media/image856.png"/><Relationship Id="rId19" Type="http://schemas.openxmlformats.org/officeDocument/2006/relationships/image" Target="../media/image765.png"/><Relationship Id="rId224" Type="http://schemas.openxmlformats.org/officeDocument/2006/relationships/customXml" Target="../ink/ink878.xml"/><Relationship Id="rId245" Type="http://schemas.openxmlformats.org/officeDocument/2006/relationships/image" Target="../media/image877.png"/><Relationship Id="rId266" Type="http://schemas.openxmlformats.org/officeDocument/2006/relationships/customXml" Target="../ink/ink899.xml"/><Relationship Id="rId287" Type="http://schemas.openxmlformats.org/officeDocument/2006/relationships/image" Target="../media/image898.png"/><Relationship Id="rId30" Type="http://schemas.openxmlformats.org/officeDocument/2006/relationships/customXml" Target="../ink/ink781.xml"/><Relationship Id="rId105" Type="http://schemas.openxmlformats.org/officeDocument/2006/relationships/image" Target="../media/image807.png"/><Relationship Id="rId126" Type="http://schemas.openxmlformats.org/officeDocument/2006/relationships/customXml" Target="../ink/ink829.xml"/><Relationship Id="rId147" Type="http://schemas.openxmlformats.org/officeDocument/2006/relationships/image" Target="../media/image828.png"/><Relationship Id="rId168" Type="http://schemas.openxmlformats.org/officeDocument/2006/relationships/customXml" Target="../ink/ink850.xml"/><Relationship Id="rId312" Type="http://schemas.openxmlformats.org/officeDocument/2006/relationships/customXml" Target="../ink/ink922.xml"/><Relationship Id="rId51" Type="http://schemas.openxmlformats.org/officeDocument/2006/relationships/image" Target="../media/image780.png"/><Relationship Id="rId72" Type="http://schemas.openxmlformats.org/officeDocument/2006/relationships/customXml" Target="../ink/ink802.xml"/><Relationship Id="rId93" Type="http://schemas.openxmlformats.org/officeDocument/2006/relationships/image" Target="../media/image801.png"/><Relationship Id="rId189" Type="http://schemas.openxmlformats.org/officeDocument/2006/relationships/image" Target="../media/image849.png"/><Relationship Id="rId3" Type="http://schemas.openxmlformats.org/officeDocument/2006/relationships/image" Target="../media/image7570.png"/><Relationship Id="rId214" Type="http://schemas.openxmlformats.org/officeDocument/2006/relationships/customXml" Target="../ink/ink873.xml"/><Relationship Id="rId235" Type="http://schemas.openxmlformats.org/officeDocument/2006/relationships/image" Target="../media/image872.png"/><Relationship Id="rId256" Type="http://schemas.openxmlformats.org/officeDocument/2006/relationships/customXml" Target="../ink/ink894.xml"/><Relationship Id="rId277" Type="http://schemas.openxmlformats.org/officeDocument/2006/relationships/image" Target="../media/image893.png"/><Relationship Id="rId298" Type="http://schemas.openxmlformats.org/officeDocument/2006/relationships/customXml" Target="../ink/ink915.xml"/><Relationship Id="rId116" Type="http://schemas.openxmlformats.org/officeDocument/2006/relationships/customXml" Target="../ink/ink824.xml"/><Relationship Id="rId137" Type="http://schemas.openxmlformats.org/officeDocument/2006/relationships/image" Target="../media/image823.png"/><Relationship Id="rId158" Type="http://schemas.openxmlformats.org/officeDocument/2006/relationships/customXml" Target="../ink/ink845.xml"/><Relationship Id="rId302" Type="http://schemas.openxmlformats.org/officeDocument/2006/relationships/customXml" Target="../ink/ink917.xml"/><Relationship Id="rId323" Type="http://schemas.openxmlformats.org/officeDocument/2006/relationships/image" Target="../media/image916.png"/><Relationship Id="rId20" Type="http://schemas.openxmlformats.org/officeDocument/2006/relationships/customXml" Target="../ink/ink776.xml"/><Relationship Id="rId41" Type="http://schemas.openxmlformats.org/officeDocument/2006/relationships/image" Target="../media/image166.png"/><Relationship Id="rId62" Type="http://schemas.openxmlformats.org/officeDocument/2006/relationships/customXml" Target="../ink/ink797.xml"/><Relationship Id="rId83" Type="http://schemas.openxmlformats.org/officeDocument/2006/relationships/image" Target="../media/image796.png"/><Relationship Id="rId179" Type="http://schemas.openxmlformats.org/officeDocument/2006/relationships/image" Target="../media/image844.png"/><Relationship Id="rId190" Type="http://schemas.openxmlformats.org/officeDocument/2006/relationships/customXml" Target="../ink/ink861.xml"/><Relationship Id="rId204" Type="http://schemas.openxmlformats.org/officeDocument/2006/relationships/customXml" Target="../ink/ink868.xml"/><Relationship Id="rId225" Type="http://schemas.openxmlformats.org/officeDocument/2006/relationships/image" Target="../media/image867.png"/><Relationship Id="rId246" Type="http://schemas.openxmlformats.org/officeDocument/2006/relationships/customXml" Target="../ink/ink889.xml"/><Relationship Id="rId267" Type="http://schemas.openxmlformats.org/officeDocument/2006/relationships/image" Target="../media/image888.png"/><Relationship Id="rId288" Type="http://schemas.openxmlformats.org/officeDocument/2006/relationships/customXml" Target="../ink/ink910.xml"/><Relationship Id="rId106" Type="http://schemas.openxmlformats.org/officeDocument/2006/relationships/customXml" Target="../ink/ink819.xml"/><Relationship Id="rId127" Type="http://schemas.openxmlformats.org/officeDocument/2006/relationships/image" Target="../media/image818.png"/><Relationship Id="rId313" Type="http://schemas.openxmlformats.org/officeDocument/2006/relationships/image" Target="../media/image911.png"/><Relationship Id="rId10" Type="http://schemas.openxmlformats.org/officeDocument/2006/relationships/customXml" Target="../ink/ink771.xml"/><Relationship Id="rId31" Type="http://schemas.openxmlformats.org/officeDocument/2006/relationships/image" Target="../media/image771.png"/><Relationship Id="rId52" Type="http://schemas.openxmlformats.org/officeDocument/2006/relationships/customXml" Target="../ink/ink792.xml"/><Relationship Id="rId73" Type="http://schemas.openxmlformats.org/officeDocument/2006/relationships/image" Target="../media/image791.png"/><Relationship Id="rId94" Type="http://schemas.openxmlformats.org/officeDocument/2006/relationships/customXml" Target="../ink/ink813.xml"/><Relationship Id="rId148" Type="http://schemas.openxmlformats.org/officeDocument/2006/relationships/customXml" Target="../ink/ink840.xml"/><Relationship Id="rId169" Type="http://schemas.openxmlformats.org/officeDocument/2006/relationships/image" Target="../media/image839.png"/><Relationship Id="rId4" Type="http://schemas.openxmlformats.org/officeDocument/2006/relationships/customXml" Target="../ink/ink768.xml"/><Relationship Id="rId180" Type="http://schemas.openxmlformats.org/officeDocument/2006/relationships/customXml" Target="../ink/ink856.xml"/><Relationship Id="rId215" Type="http://schemas.openxmlformats.org/officeDocument/2006/relationships/image" Target="../media/image862.png"/><Relationship Id="rId236" Type="http://schemas.openxmlformats.org/officeDocument/2006/relationships/customXml" Target="../ink/ink884.xml"/><Relationship Id="rId257" Type="http://schemas.openxmlformats.org/officeDocument/2006/relationships/image" Target="../media/image883.png"/><Relationship Id="rId278" Type="http://schemas.openxmlformats.org/officeDocument/2006/relationships/customXml" Target="../ink/ink905.xml"/><Relationship Id="rId303" Type="http://schemas.openxmlformats.org/officeDocument/2006/relationships/image" Target="../media/image906.png"/><Relationship Id="rId42" Type="http://schemas.openxmlformats.org/officeDocument/2006/relationships/customXml" Target="../ink/ink787.xml"/><Relationship Id="rId84" Type="http://schemas.openxmlformats.org/officeDocument/2006/relationships/customXml" Target="../ink/ink808.xml"/><Relationship Id="rId138" Type="http://schemas.openxmlformats.org/officeDocument/2006/relationships/customXml" Target="../ink/ink835.xml"/><Relationship Id="rId191" Type="http://schemas.openxmlformats.org/officeDocument/2006/relationships/image" Target="../media/image850.png"/><Relationship Id="rId205" Type="http://schemas.openxmlformats.org/officeDocument/2006/relationships/image" Target="../media/image857.png"/><Relationship Id="rId247" Type="http://schemas.openxmlformats.org/officeDocument/2006/relationships/image" Target="../media/image878.png"/><Relationship Id="rId107" Type="http://schemas.openxmlformats.org/officeDocument/2006/relationships/image" Target="../media/image808.png"/><Relationship Id="rId289" Type="http://schemas.openxmlformats.org/officeDocument/2006/relationships/image" Target="../media/image899.png"/><Relationship Id="rId11" Type="http://schemas.openxmlformats.org/officeDocument/2006/relationships/image" Target="../media/image761.png"/><Relationship Id="rId53" Type="http://schemas.openxmlformats.org/officeDocument/2006/relationships/image" Target="../media/image781.png"/><Relationship Id="rId149" Type="http://schemas.openxmlformats.org/officeDocument/2006/relationships/image" Target="../media/image829.png"/><Relationship Id="rId314" Type="http://schemas.openxmlformats.org/officeDocument/2006/relationships/customXml" Target="../ink/ink923.xml"/><Relationship Id="rId95" Type="http://schemas.openxmlformats.org/officeDocument/2006/relationships/image" Target="../media/image802.png"/><Relationship Id="rId160" Type="http://schemas.openxmlformats.org/officeDocument/2006/relationships/customXml" Target="../ink/ink846.xml"/><Relationship Id="rId216" Type="http://schemas.openxmlformats.org/officeDocument/2006/relationships/customXml" Target="../ink/ink874.xml"/><Relationship Id="rId258" Type="http://schemas.openxmlformats.org/officeDocument/2006/relationships/customXml" Target="../ink/ink895.xml"/><Relationship Id="rId22" Type="http://schemas.openxmlformats.org/officeDocument/2006/relationships/customXml" Target="../ink/ink777.xml"/><Relationship Id="rId64" Type="http://schemas.openxmlformats.org/officeDocument/2006/relationships/customXml" Target="../ink/ink798.xml"/><Relationship Id="rId118" Type="http://schemas.openxmlformats.org/officeDocument/2006/relationships/customXml" Target="../ink/ink825.xml"/><Relationship Id="rId325" Type="http://schemas.openxmlformats.org/officeDocument/2006/relationships/image" Target="../media/image917.png"/><Relationship Id="rId171" Type="http://schemas.openxmlformats.org/officeDocument/2006/relationships/image" Target="../media/image840.png"/><Relationship Id="rId227" Type="http://schemas.openxmlformats.org/officeDocument/2006/relationships/image" Target="../media/image868.png"/><Relationship Id="rId269" Type="http://schemas.openxmlformats.org/officeDocument/2006/relationships/image" Target="../media/image889.png"/><Relationship Id="rId33" Type="http://schemas.openxmlformats.org/officeDocument/2006/relationships/image" Target="../media/image772.png"/><Relationship Id="rId129" Type="http://schemas.openxmlformats.org/officeDocument/2006/relationships/image" Target="../media/image819.png"/><Relationship Id="rId280" Type="http://schemas.openxmlformats.org/officeDocument/2006/relationships/customXml" Target="../ink/ink906.xml"/><Relationship Id="rId75" Type="http://schemas.openxmlformats.org/officeDocument/2006/relationships/image" Target="../media/image792.png"/><Relationship Id="rId140" Type="http://schemas.openxmlformats.org/officeDocument/2006/relationships/customXml" Target="../ink/ink836.xml"/><Relationship Id="rId182" Type="http://schemas.openxmlformats.org/officeDocument/2006/relationships/customXml" Target="../ink/ink857.xml"/><Relationship Id="rId6" Type="http://schemas.openxmlformats.org/officeDocument/2006/relationships/customXml" Target="../ink/ink769.xml"/><Relationship Id="rId238" Type="http://schemas.openxmlformats.org/officeDocument/2006/relationships/customXml" Target="../ink/ink885.xml"/><Relationship Id="rId291" Type="http://schemas.openxmlformats.org/officeDocument/2006/relationships/image" Target="../media/image900.png"/><Relationship Id="rId305" Type="http://schemas.openxmlformats.org/officeDocument/2006/relationships/image" Target="../media/image907.png"/><Relationship Id="rId44" Type="http://schemas.openxmlformats.org/officeDocument/2006/relationships/customXml" Target="../ink/ink788.xml"/><Relationship Id="rId86" Type="http://schemas.openxmlformats.org/officeDocument/2006/relationships/customXml" Target="../ink/ink809.xml"/><Relationship Id="rId151" Type="http://schemas.openxmlformats.org/officeDocument/2006/relationships/image" Target="../media/image830.png"/><Relationship Id="rId193" Type="http://schemas.openxmlformats.org/officeDocument/2006/relationships/image" Target="../media/image851.png"/><Relationship Id="rId207" Type="http://schemas.openxmlformats.org/officeDocument/2006/relationships/image" Target="../media/image858.png"/><Relationship Id="rId249" Type="http://schemas.openxmlformats.org/officeDocument/2006/relationships/image" Target="../media/image879.png"/><Relationship Id="rId13" Type="http://schemas.openxmlformats.org/officeDocument/2006/relationships/image" Target="../media/image762.png"/><Relationship Id="rId109" Type="http://schemas.openxmlformats.org/officeDocument/2006/relationships/image" Target="../media/image809.png"/><Relationship Id="rId260" Type="http://schemas.openxmlformats.org/officeDocument/2006/relationships/customXml" Target="../ink/ink896.xml"/><Relationship Id="rId316" Type="http://schemas.openxmlformats.org/officeDocument/2006/relationships/customXml" Target="../ink/ink924.xml"/><Relationship Id="rId55" Type="http://schemas.openxmlformats.org/officeDocument/2006/relationships/image" Target="../media/image782.png"/><Relationship Id="rId97" Type="http://schemas.openxmlformats.org/officeDocument/2006/relationships/image" Target="../media/image803.png"/><Relationship Id="rId120" Type="http://schemas.openxmlformats.org/officeDocument/2006/relationships/customXml" Target="../ink/ink826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74.png"/><Relationship Id="rId299" Type="http://schemas.openxmlformats.org/officeDocument/2006/relationships/image" Target="../media/image1064.png"/><Relationship Id="rId21" Type="http://schemas.openxmlformats.org/officeDocument/2006/relationships/image" Target="../media/image926.png"/><Relationship Id="rId63" Type="http://schemas.openxmlformats.org/officeDocument/2006/relationships/image" Target="../media/image947.png"/><Relationship Id="rId159" Type="http://schemas.openxmlformats.org/officeDocument/2006/relationships/image" Target="../media/image995.png"/><Relationship Id="rId324" Type="http://schemas.openxmlformats.org/officeDocument/2006/relationships/customXml" Target="../ink/ink1090.xml"/><Relationship Id="rId366" Type="http://schemas.openxmlformats.org/officeDocument/2006/relationships/image" Target="../media/image1097.png"/><Relationship Id="rId170" Type="http://schemas.openxmlformats.org/officeDocument/2006/relationships/customXml" Target="../ink/ink1013.xml"/><Relationship Id="rId226" Type="http://schemas.openxmlformats.org/officeDocument/2006/relationships/customXml" Target="../ink/ink1041.xml"/><Relationship Id="rId433" Type="http://schemas.openxmlformats.org/officeDocument/2006/relationships/customXml" Target="../ink/ink1145.xml"/><Relationship Id="rId268" Type="http://schemas.openxmlformats.org/officeDocument/2006/relationships/customXml" Target="../ink/ink1062.xml"/><Relationship Id="rId475" Type="http://schemas.openxmlformats.org/officeDocument/2006/relationships/customXml" Target="../ink/ink1166.xml"/><Relationship Id="rId32" Type="http://schemas.openxmlformats.org/officeDocument/2006/relationships/customXml" Target="../ink/ink944.xml"/><Relationship Id="rId74" Type="http://schemas.openxmlformats.org/officeDocument/2006/relationships/customXml" Target="../ink/ink965.xml"/><Relationship Id="rId128" Type="http://schemas.openxmlformats.org/officeDocument/2006/relationships/customXml" Target="../ink/ink992.xml"/><Relationship Id="rId335" Type="http://schemas.openxmlformats.org/officeDocument/2006/relationships/customXml" Target="../ink/ink1096.xml"/><Relationship Id="rId377" Type="http://schemas.openxmlformats.org/officeDocument/2006/relationships/customXml" Target="../ink/ink1117.xml"/><Relationship Id="rId500" Type="http://schemas.openxmlformats.org/officeDocument/2006/relationships/image" Target="../media/image1164.png"/><Relationship Id="rId5" Type="http://schemas.openxmlformats.org/officeDocument/2006/relationships/image" Target="../media/image918.png"/><Relationship Id="rId181" Type="http://schemas.openxmlformats.org/officeDocument/2006/relationships/image" Target="../media/image1006.png"/><Relationship Id="rId237" Type="http://schemas.openxmlformats.org/officeDocument/2006/relationships/image" Target="../media/image1033.png"/><Relationship Id="rId402" Type="http://schemas.openxmlformats.org/officeDocument/2006/relationships/image" Target="../media/image1115.png"/><Relationship Id="rId279" Type="http://schemas.openxmlformats.org/officeDocument/2006/relationships/image" Target="../media/image1054.png"/><Relationship Id="rId444" Type="http://schemas.openxmlformats.org/officeDocument/2006/relationships/image" Target="../media/image1136.png"/><Relationship Id="rId486" Type="http://schemas.openxmlformats.org/officeDocument/2006/relationships/image" Target="../media/image1157.png"/><Relationship Id="rId43" Type="http://schemas.openxmlformats.org/officeDocument/2006/relationships/image" Target="../media/image937.png"/><Relationship Id="rId139" Type="http://schemas.openxmlformats.org/officeDocument/2006/relationships/image" Target="../media/image985.png"/><Relationship Id="rId290" Type="http://schemas.openxmlformats.org/officeDocument/2006/relationships/customXml" Target="../ink/ink1073.xml"/><Relationship Id="rId304" Type="http://schemas.openxmlformats.org/officeDocument/2006/relationships/customXml" Target="../ink/ink1080.xml"/><Relationship Id="rId346" Type="http://schemas.openxmlformats.org/officeDocument/2006/relationships/image" Target="../media/image1087.png"/><Relationship Id="rId388" Type="http://schemas.openxmlformats.org/officeDocument/2006/relationships/image" Target="../media/image1108.png"/><Relationship Id="rId85" Type="http://schemas.openxmlformats.org/officeDocument/2006/relationships/image" Target="../media/image958.png"/><Relationship Id="rId150" Type="http://schemas.openxmlformats.org/officeDocument/2006/relationships/customXml" Target="../ink/ink1003.xml"/><Relationship Id="rId192" Type="http://schemas.openxmlformats.org/officeDocument/2006/relationships/customXml" Target="../ink/ink1024.xml"/><Relationship Id="rId206" Type="http://schemas.openxmlformats.org/officeDocument/2006/relationships/customXml" Target="../ink/ink1031.xml"/><Relationship Id="rId413" Type="http://schemas.openxmlformats.org/officeDocument/2006/relationships/customXml" Target="../ink/ink1135.xml"/><Relationship Id="rId248" Type="http://schemas.openxmlformats.org/officeDocument/2006/relationships/customXml" Target="../ink/ink1052.xml"/><Relationship Id="rId455" Type="http://schemas.openxmlformats.org/officeDocument/2006/relationships/customXml" Target="../ink/ink1156.xml"/><Relationship Id="rId497" Type="http://schemas.openxmlformats.org/officeDocument/2006/relationships/customXml" Target="../ink/ink1177.xml"/><Relationship Id="rId12" Type="http://schemas.openxmlformats.org/officeDocument/2006/relationships/customXml" Target="../ink/ink934.xml"/><Relationship Id="rId108" Type="http://schemas.openxmlformats.org/officeDocument/2006/relationships/customXml" Target="../ink/ink982.xml"/><Relationship Id="rId315" Type="http://schemas.openxmlformats.org/officeDocument/2006/relationships/image" Target="../media/image1072.png"/><Relationship Id="rId357" Type="http://schemas.openxmlformats.org/officeDocument/2006/relationships/customXml" Target="../ink/ink1107.xml"/><Relationship Id="rId54" Type="http://schemas.openxmlformats.org/officeDocument/2006/relationships/customXml" Target="../ink/ink955.xml"/><Relationship Id="rId96" Type="http://schemas.openxmlformats.org/officeDocument/2006/relationships/customXml" Target="../ink/ink976.xml"/><Relationship Id="rId161" Type="http://schemas.openxmlformats.org/officeDocument/2006/relationships/image" Target="../media/image996.png"/><Relationship Id="rId217" Type="http://schemas.openxmlformats.org/officeDocument/2006/relationships/image" Target="../media/image1023.png"/><Relationship Id="rId399" Type="http://schemas.openxmlformats.org/officeDocument/2006/relationships/customXml" Target="../ink/ink1128.xml"/><Relationship Id="rId259" Type="http://schemas.openxmlformats.org/officeDocument/2006/relationships/image" Target="../media/image1044.png"/><Relationship Id="rId424" Type="http://schemas.openxmlformats.org/officeDocument/2006/relationships/image" Target="../media/image1126.png"/><Relationship Id="rId466" Type="http://schemas.openxmlformats.org/officeDocument/2006/relationships/image" Target="../media/image1147.png"/><Relationship Id="rId23" Type="http://schemas.openxmlformats.org/officeDocument/2006/relationships/image" Target="../media/image927.png"/><Relationship Id="rId119" Type="http://schemas.openxmlformats.org/officeDocument/2006/relationships/image" Target="../media/image975.png"/><Relationship Id="rId270" Type="http://schemas.openxmlformats.org/officeDocument/2006/relationships/customXml" Target="../ink/ink1063.xml"/><Relationship Id="rId326" Type="http://schemas.openxmlformats.org/officeDocument/2006/relationships/customXml" Target="../ink/ink1091.xml"/><Relationship Id="rId65" Type="http://schemas.openxmlformats.org/officeDocument/2006/relationships/image" Target="../media/image948.png"/><Relationship Id="rId130" Type="http://schemas.openxmlformats.org/officeDocument/2006/relationships/customXml" Target="../ink/ink993.xml"/><Relationship Id="rId368" Type="http://schemas.openxmlformats.org/officeDocument/2006/relationships/image" Target="../media/image1098.png"/><Relationship Id="rId172" Type="http://schemas.openxmlformats.org/officeDocument/2006/relationships/customXml" Target="../ink/ink1014.xml"/><Relationship Id="rId228" Type="http://schemas.openxmlformats.org/officeDocument/2006/relationships/customXml" Target="../ink/ink1042.xml"/><Relationship Id="rId435" Type="http://schemas.openxmlformats.org/officeDocument/2006/relationships/customXml" Target="../ink/ink1146.xml"/><Relationship Id="rId477" Type="http://schemas.openxmlformats.org/officeDocument/2006/relationships/customXml" Target="../ink/ink1167.xml"/><Relationship Id="rId281" Type="http://schemas.openxmlformats.org/officeDocument/2006/relationships/image" Target="../media/image1055.png"/><Relationship Id="rId337" Type="http://schemas.openxmlformats.org/officeDocument/2006/relationships/customXml" Target="../ink/ink1097.xml"/><Relationship Id="rId502" Type="http://schemas.openxmlformats.org/officeDocument/2006/relationships/image" Target="../media/image1165.png"/><Relationship Id="rId34" Type="http://schemas.openxmlformats.org/officeDocument/2006/relationships/customXml" Target="../ink/ink945.xml"/><Relationship Id="rId76" Type="http://schemas.openxmlformats.org/officeDocument/2006/relationships/customXml" Target="../ink/ink966.xml"/><Relationship Id="rId141" Type="http://schemas.openxmlformats.org/officeDocument/2006/relationships/image" Target="../media/image986.png"/><Relationship Id="rId379" Type="http://schemas.openxmlformats.org/officeDocument/2006/relationships/customXml" Target="../ink/ink1118.xml"/><Relationship Id="rId7" Type="http://schemas.openxmlformats.org/officeDocument/2006/relationships/image" Target="../media/image919.png"/><Relationship Id="rId183" Type="http://schemas.openxmlformats.org/officeDocument/2006/relationships/image" Target="../media/image1007.png"/><Relationship Id="rId239" Type="http://schemas.openxmlformats.org/officeDocument/2006/relationships/image" Target="../media/image1034.png"/><Relationship Id="rId390" Type="http://schemas.openxmlformats.org/officeDocument/2006/relationships/image" Target="../media/image1109.png"/><Relationship Id="rId404" Type="http://schemas.openxmlformats.org/officeDocument/2006/relationships/image" Target="../media/image1116.png"/><Relationship Id="rId446" Type="http://schemas.openxmlformats.org/officeDocument/2006/relationships/image" Target="../media/image1137.png"/><Relationship Id="rId250" Type="http://schemas.openxmlformats.org/officeDocument/2006/relationships/customXml" Target="../ink/ink1053.xml"/><Relationship Id="rId292" Type="http://schemas.openxmlformats.org/officeDocument/2006/relationships/customXml" Target="../ink/ink1074.xml"/><Relationship Id="rId306" Type="http://schemas.openxmlformats.org/officeDocument/2006/relationships/customXml" Target="../ink/ink1081.xml"/><Relationship Id="rId488" Type="http://schemas.openxmlformats.org/officeDocument/2006/relationships/image" Target="../media/image1158.png"/><Relationship Id="rId45" Type="http://schemas.openxmlformats.org/officeDocument/2006/relationships/image" Target="../media/image938.png"/><Relationship Id="rId87" Type="http://schemas.openxmlformats.org/officeDocument/2006/relationships/image" Target="../media/image959.png"/><Relationship Id="rId110" Type="http://schemas.openxmlformats.org/officeDocument/2006/relationships/customXml" Target="../ink/ink983.xml"/><Relationship Id="rId348" Type="http://schemas.openxmlformats.org/officeDocument/2006/relationships/image" Target="../media/image1088.png"/><Relationship Id="rId152" Type="http://schemas.openxmlformats.org/officeDocument/2006/relationships/customXml" Target="../ink/ink1004.xml"/><Relationship Id="rId194" Type="http://schemas.openxmlformats.org/officeDocument/2006/relationships/customXml" Target="../ink/ink1025.xml"/><Relationship Id="rId208" Type="http://schemas.openxmlformats.org/officeDocument/2006/relationships/customXml" Target="../ink/ink1032.xml"/><Relationship Id="rId415" Type="http://schemas.openxmlformats.org/officeDocument/2006/relationships/customXml" Target="../ink/ink1136.xml"/><Relationship Id="rId457" Type="http://schemas.openxmlformats.org/officeDocument/2006/relationships/customXml" Target="../ink/ink1157.xml"/><Relationship Id="rId261" Type="http://schemas.openxmlformats.org/officeDocument/2006/relationships/image" Target="../media/image1045.png"/><Relationship Id="rId499" Type="http://schemas.openxmlformats.org/officeDocument/2006/relationships/customXml" Target="../ink/ink1178.xml"/><Relationship Id="rId14" Type="http://schemas.openxmlformats.org/officeDocument/2006/relationships/customXml" Target="../ink/ink935.xml"/><Relationship Id="rId56" Type="http://schemas.openxmlformats.org/officeDocument/2006/relationships/customXml" Target="../ink/ink956.xml"/><Relationship Id="rId317" Type="http://schemas.openxmlformats.org/officeDocument/2006/relationships/image" Target="../media/image1073.png"/><Relationship Id="rId359" Type="http://schemas.openxmlformats.org/officeDocument/2006/relationships/customXml" Target="../ink/ink1108.xml"/><Relationship Id="rId98" Type="http://schemas.openxmlformats.org/officeDocument/2006/relationships/customXml" Target="../ink/ink977.xml"/><Relationship Id="rId121" Type="http://schemas.openxmlformats.org/officeDocument/2006/relationships/image" Target="../media/image976.png"/><Relationship Id="rId163" Type="http://schemas.openxmlformats.org/officeDocument/2006/relationships/image" Target="../media/image997.png"/><Relationship Id="rId219" Type="http://schemas.openxmlformats.org/officeDocument/2006/relationships/image" Target="../media/image1024.png"/><Relationship Id="rId370" Type="http://schemas.openxmlformats.org/officeDocument/2006/relationships/image" Target="../media/image1099.png"/><Relationship Id="rId426" Type="http://schemas.openxmlformats.org/officeDocument/2006/relationships/image" Target="../media/image1127.png"/><Relationship Id="rId230" Type="http://schemas.openxmlformats.org/officeDocument/2006/relationships/customXml" Target="../ink/ink1043.xml"/><Relationship Id="rId468" Type="http://schemas.openxmlformats.org/officeDocument/2006/relationships/image" Target="../media/image1148.png"/><Relationship Id="rId25" Type="http://schemas.openxmlformats.org/officeDocument/2006/relationships/image" Target="../media/image928.png"/><Relationship Id="rId67" Type="http://schemas.openxmlformats.org/officeDocument/2006/relationships/image" Target="../media/image949.png"/><Relationship Id="rId272" Type="http://schemas.openxmlformats.org/officeDocument/2006/relationships/customXml" Target="../ink/ink1064.xml"/><Relationship Id="rId328" Type="http://schemas.openxmlformats.org/officeDocument/2006/relationships/customXml" Target="../ink/ink1092.xml"/><Relationship Id="rId132" Type="http://schemas.openxmlformats.org/officeDocument/2006/relationships/customXml" Target="../ink/ink994.xml"/><Relationship Id="rId174" Type="http://schemas.openxmlformats.org/officeDocument/2006/relationships/customXml" Target="../ink/ink1015.xml"/><Relationship Id="rId381" Type="http://schemas.openxmlformats.org/officeDocument/2006/relationships/customXml" Target="../ink/ink1119.xml"/><Relationship Id="rId241" Type="http://schemas.openxmlformats.org/officeDocument/2006/relationships/image" Target="../media/image1035.png"/><Relationship Id="rId437" Type="http://schemas.openxmlformats.org/officeDocument/2006/relationships/customXml" Target="../ink/ink1147.xml"/><Relationship Id="rId479" Type="http://schemas.openxmlformats.org/officeDocument/2006/relationships/customXml" Target="../ink/ink1168.xml"/><Relationship Id="rId36" Type="http://schemas.openxmlformats.org/officeDocument/2006/relationships/customXml" Target="../ink/ink946.xml"/><Relationship Id="rId283" Type="http://schemas.openxmlformats.org/officeDocument/2006/relationships/image" Target="../media/image1056.png"/><Relationship Id="rId339" Type="http://schemas.openxmlformats.org/officeDocument/2006/relationships/customXml" Target="../ink/ink1098.xml"/><Relationship Id="rId490" Type="http://schemas.openxmlformats.org/officeDocument/2006/relationships/image" Target="../media/image1159.png"/><Relationship Id="rId504" Type="http://schemas.openxmlformats.org/officeDocument/2006/relationships/image" Target="../media/image1166.png"/><Relationship Id="rId78" Type="http://schemas.openxmlformats.org/officeDocument/2006/relationships/customXml" Target="../ink/ink967.xml"/><Relationship Id="rId101" Type="http://schemas.openxmlformats.org/officeDocument/2006/relationships/image" Target="../media/image966.png"/><Relationship Id="rId143" Type="http://schemas.openxmlformats.org/officeDocument/2006/relationships/image" Target="../media/image987.png"/><Relationship Id="rId185" Type="http://schemas.openxmlformats.org/officeDocument/2006/relationships/image" Target="../media/image1008.png"/><Relationship Id="rId350" Type="http://schemas.openxmlformats.org/officeDocument/2006/relationships/image" Target="../media/image1089.png"/><Relationship Id="rId406" Type="http://schemas.openxmlformats.org/officeDocument/2006/relationships/image" Target="../media/image1117.png"/><Relationship Id="rId9" Type="http://schemas.openxmlformats.org/officeDocument/2006/relationships/image" Target="../media/image920.png"/><Relationship Id="rId210" Type="http://schemas.openxmlformats.org/officeDocument/2006/relationships/customXml" Target="../ink/ink1033.xml"/><Relationship Id="rId392" Type="http://schemas.openxmlformats.org/officeDocument/2006/relationships/image" Target="../media/image1110.png"/><Relationship Id="rId448" Type="http://schemas.openxmlformats.org/officeDocument/2006/relationships/image" Target="../media/image1138.png"/><Relationship Id="rId252" Type="http://schemas.openxmlformats.org/officeDocument/2006/relationships/customXml" Target="../ink/ink1054.xml"/><Relationship Id="rId294" Type="http://schemas.openxmlformats.org/officeDocument/2006/relationships/customXml" Target="../ink/ink1075.xml"/><Relationship Id="rId308" Type="http://schemas.openxmlformats.org/officeDocument/2006/relationships/customXml" Target="../ink/ink1082.xml"/><Relationship Id="rId47" Type="http://schemas.openxmlformats.org/officeDocument/2006/relationships/image" Target="../media/image939.png"/><Relationship Id="rId89" Type="http://schemas.openxmlformats.org/officeDocument/2006/relationships/image" Target="../media/image960.png"/><Relationship Id="rId112" Type="http://schemas.openxmlformats.org/officeDocument/2006/relationships/customXml" Target="../ink/ink984.xml"/><Relationship Id="rId154" Type="http://schemas.openxmlformats.org/officeDocument/2006/relationships/customXml" Target="../ink/ink1005.xml"/><Relationship Id="rId361" Type="http://schemas.openxmlformats.org/officeDocument/2006/relationships/customXml" Target="../ink/ink1109.xml"/><Relationship Id="rId196" Type="http://schemas.openxmlformats.org/officeDocument/2006/relationships/customXml" Target="../ink/ink1026.xml"/><Relationship Id="rId417" Type="http://schemas.openxmlformats.org/officeDocument/2006/relationships/customXml" Target="../ink/ink1137.xml"/><Relationship Id="rId459" Type="http://schemas.openxmlformats.org/officeDocument/2006/relationships/customXml" Target="../ink/ink1158.xml"/><Relationship Id="rId16" Type="http://schemas.openxmlformats.org/officeDocument/2006/relationships/customXml" Target="../ink/ink936.xml"/><Relationship Id="rId221" Type="http://schemas.openxmlformats.org/officeDocument/2006/relationships/image" Target="../media/image1025.png"/><Relationship Id="rId263" Type="http://schemas.openxmlformats.org/officeDocument/2006/relationships/image" Target="../media/image1046.png"/><Relationship Id="rId319" Type="http://schemas.openxmlformats.org/officeDocument/2006/relationships/image" Target="../media/image1074.png"/><Relationship Id="rId470" Type="http://schemas.openxmlformats.org/officeDocument/2006/relationships/image" Target="../media/image1149.png"/><Relationship Id="rId58" Type="http://schemas.openxmlformats.org/officeDocument/2006/relationships/customXml" Target="../ink/ink957.xml"/><Relationship Id="rId123" Type="http://schemas.openxmlformats.org/officeDocument/2006/relationships/image" Target="../media/image977.png"/><Relationship Id="rId330" Type="http://schemas.openxmlformats.org/officeDocument/2006/relationships/customXml" Target="../ink/ink1093.xml"/><Relationship Id="rId165" Type="http://schemas.openxmlformats.org/officeDocument/2006/relationships/image" Target="../media/image998.png"/><Relationship Id="rId372" Type="http://schemas.openxmlformats.org/officeDocument/2006/relationships/image" Target="../media/image1100.png"/><Relationship Id="rId428" Type="http://schemas.openxmlformats.org/officeDocument/2006/relationships/image" Target="../media/image1128.png"/><Relationship Id="rId232" Type="http://schemas.openxmlformats.org/officeDocument/2006/relationships/customXml" Target="../ink/ink1044.xml"/><Relationship Id="rId274" Type="http://schemas.openxmlformats.org/officeDocument/2006/relationships/customXml" Target="../ink/ink1065.xml"/><Relationship Id="rId481" Type="http://schemas.openxmlformats.org/officeDocument/2006/relationships/customXml" Target="../ink/ink1169.xml"/><Relationship Id="rId27" Type="http://schemas.openxmlformats.org/officeDocument/2006/relationships/image" Target="../media/image929.png"/><Relationship Id="rId69" Type="http://schemas.openxmlformats.org/officeDocument/2006/relationships/image" Target="../media/image950.png"/><Relationship Id="rId134" Type="http://schemas.openxmlformats.org/officeDocument/2006/relationships/customXml" Target="../ink/ink995.xml"/><Relationship Id="rId80" Type="http://schemas.openxmlformats.org/officeDocument/2006/relationships/customXml" Target="../ink/ink968.xml"/><Relationship Id="rId176" Type="http://schemas.openxmlformats.org/officeDocument/2006/relationships/customXml" Target="../ink/ink1016.xml"/><Relationship Id="rId341" Type="http://schemas.openxmlformats.org/officeDocument/2006/relationships/customXml" Target="../ink/ink1099.xml"/><Relationship Id="rId383" Type="http://schemas.openxmlformats.org/officeDocument/2006/relationships/customXml" Target="../ink/ink1120.xml"/><Relationship Id="rId439" Type="http://schemas.openxmlformats.org/officeDocument/2006/relationships/customXml" Target="../ink/ink1148.xml"/><Relationship Id="rId201" Type="http://schemas.openxmlformats.org/officeDocument/2006/relationships/image" Target="../media/image1015.png"/><Relationship Id="rId243" Type="http://schemas.openxmlformats.org/officeDocument/2006/relationships/image" Target="../media/image1036.png"/><Relationship Id="rId285" Type="http://schemas.openxmlformats.org/officeDocument/2006/relationships/image" Target="../media/image1057.png"/><Relationship Id="rId450" Type="http://schemas.openxmlformats.org/officeDocument/2006/relationships/image" Target="../media/image1139.png"/><Relationship Id="rId506" Type="http://schemas.openxmlformats.org/officeDocument/2006/relationships/image" Target="../media/image1167.png"/><Relationship Id="rId38" Type="http://schemas.openxmlformats.org/officeDocument/2006/relationships/customXml" Target="../ink/ink947.xml"/><Relationship Id="rId103" Type="http://schemas.openxmlformats.org/officeDocument/2006/relationships/image" Target="../media/image967.png"/><Relationship Id="rId310" Type="http://schemas.openxmlformats.org/officeDocument/2006/relationships/customXml" Target="../ink/ink1083.xml"/><Relationship Id="rId492" Type="http://schemas.openxmlformats.org/officeDocument/2006/relationships/image" Target="../media/image1160.png"/><Relationship Id="rId91" Type="http://schemas.openxmlformats.org/officeDocument/2006/relationships/image" Target="../media/image961.png"/><Relationship Id="rId145" Type="http://schemas.openxmlformats.org/officeDocument/2006/relationships/image" Target="../media/image988.png"/><Relationship Id="rId187" Type="http://schemas.openxmlformats.org/officeDocument/2006/relationships/image" Target="../media/image1009.png"/><Relationship Id="rId352" Type="http://schemas.openxmlformats.org/officeDocument/2006/relationships/image" Target="../media/image1090.png"/><Relationship Id="rId394" Type="http://schemas.openxmlformats.org/officeDocument/2006/relationships/image" Target="../media/image1111.png"/><Relationship Id="rId408" Type="http://schemas.openxmlformats.org/officeDocument/2006/relationships/image" Target="../media/image1118.png"/><Relationship Id="rId212" Type="http://schemas.openxmlformats.org/officeDocument/2006/relationships/customXml" Target="../ink/ink1034.xml"/><Relationship Id="rId254" Type="http://schemas.openxmlformats.org/officeDocument/2006/relationships/customXml" Target="../ink/ink1055.xml"/><Relationship Id="rId49" Type="http://schemas.openxmlformats.org/officeDocument/2006/relationships/image" Target="../media/image940.png"/><Relationship Id="rId114" Type="http://schemas.openxmlformats.org/officeDocument/2006/relationships/customXml" Target="../ink/ink985.xml"/><Relationship Id="rId296" Type="http://schemas.openxmlformats.org/officeDocument/2006/relationships/customXml" Target="../ink/ink1076.xml"/><Relationship Id="rId461" Type="http://schemas.openxmlformats.org/officeDocument/2006/relationships/customXml" Target="../ink/ink1159.xml"/><Relationship Id="rId60" Type="http://schemas.openxmlformats.org/officeDocument/2006/relationships/customXml" Target="../ink/ink958.xml"/><Relationship Id="rId156" Type="http://schemas.openxmlformats.org/officeDocument/2006/relationships/customXml" Target="../ink/ink1006.xml"/><Relationship Id="rId198" Type="http://schemas.openxmlformats.org/officeDocument/2006/relationships/customXml" Target="../ink/ink1027.xml"/><Relationship Id="rId321" Type="http://schemas.openxmlformats.org/officeDocument/2006/relationships/image" Target="../media/image1075.png"/><Relationship Id="rId363" Type="http://schemas.openxmlformats.org/officeDocument/2006/relationships/customXml" Target="../ink/ink1110.xml"/><Relationship Id="rId419" Type="http://schemas.openxmlformats.org/officeDocument/2006/relationships/customXml" Target="../ink/ink1138.xml"/><Relationship Id="rId223" Type="http://schemas.openxmlformats.org/officeDocument/2006/relationships/image" Target="../media/image1026.png"/><Relationship Id="rId430" Type="http://schemas.openxmlformats.org/officeDocument/2006/relationships/image" Target="../media/image1129.png"/><Relationship Id="rId18" Type="http://schemas.openxmlformats.org/officeDocument/2006/relationships/customXml" Target="../ink/ink937.xml"/><Relationship Id="rId265" Type="http://schemas.openxmlformats.org/officeDocument/2006/relationships/image" Target="../media/image1047.png"/><Relationship Id="rId472" Type="http://schemas.openxmlformats.org/officeDocument/2006/relationships/image" Target="../media/image1150.png"/><Relationship Id="rId125" Type="http://schemas.openxmlformats.org/officeDocument/2006/relationships/image" Target="../media/image978.png"/><Relationship Id="rId167" Type="http://schemas.openxmlformats.org/officeDocument/2006/relationships/image" Target="../media/image999.png"/><Relationship Id="rId332" Type="http://schemas.openxmlformats.org/officeDocument/2006/relationships/customXml" Target="../ink/ink1094.xml"/><Relationship Id="rId374" Type="http://schemas.openxmlformats.org/officeDocument/2006/relationships/image" Target="../media/image1101.png"/><Relationship Id="rId71" Type="http://schemas.openxmlformats.org/officeDocument/2006/relationships/image" Target="../media/image951.png"/><Relationship Id="rId234" Type="http://schemas.openxmlformats.org/officeDocument/2006/relationships/customXml" Target="../ink/ink1045.xml"/><Relationship Id="rId2" Type="http://schemas.openxmlformats.org/officeDocument/2006/relationships/customXml" Target="../ink/ink929.xml"/><Relationship Id="rId29" Type="http://schemas.openxmlformats.org/officeDocument/2006/relationships/image" Target="../media/image930.png"/><Relationship Id="rId276" Type="http://schemas.openxmlformats.org/officeDocument/2006/relationships/customXml" Target="../ink/ink1066.xml"/><Relationship Id="rId441" Type="http://schemas.openxmlformats.org/officeDocument/2006/relationships/customXml" Target="../ink/ink1149.xml"/><Relationship Id="rId483" Type="http://schemas.openxmlformats.org/officeDocument/2006/relationships/customXml" Target="../ink/ink1170.xml"/><Relationship Id="rId40" Type="http://schemas.openxmlformats.org/officeDocument/2006/relationships/customXml" Target="../ink/ink948.xml"/><Relationship Id="rId136" Type="http://schemas.openxmlformats.org/officeDocument/2006/relationships/customXml" Target="../ink/ink996.xml"/><Relationship Id="rId178" Type="http://schemas.openxmlformats.org/officeDocument/2006/relationships/customXml" Target="../ink/ink1017.xml"/><Relationship Id="rId301" Type="http://schemas.openxmlformats.org/officeDocument/2006/relationships/image" Target="../media/image1065.png"/><Relationship Id="rId343" Type="http://schemas.openxmlformats.org/officeDocument/2006/relationships/customXml" Target="../ink/ink1100.xml"/><Relationship Id="rId82" Type="http://schemas.openxmlformats.org/officeDocument/2006/relationships/customXml" Target="../ink/ink969.xml"/><Relationship Id="rId203" Type="http://schemas.openxmlformats.org/officeDocument/2006/relationships/image" Target="../media/image1016.png"/><Relationship Id="rId385" Type="http://schemas.openxmlformats.org/officeDocument/2006/relationships/customXml" Target="../ink/ink1121.xml"/><Relationship Id="rId245" Type="http://schemas.openxmlformats.org/officeDocument/2006/relationships/image" Target="../media/image1037.png"/><Relationship Id="rId287" Type="http://schemas.openxmlformats.org/officeDocument/2006/relationships/image" Target="../media/image1058.png"/><Relationship Id="rId410" Type="http://schemas.openxmlformats.org/officeDocument/2006/relationships/image" Target="../media/image1119.png"/><Relationship Id="rId452" Type="http://schemas.openxmlformats.org/officeDocument/2006/relationships/image" Target="../media/image1140.png"/><Relationship Id="rId494" Type="http://schemas.openxmlformats.org/officeDocument/2006/relationships/image" Target="../media/image1161.png"/><Relationship Id="rId508" Type="http://schemas.openxmlformats.org/officeDocument/2006/relationships/image" Target="../media/image1168.png"/><Relationship Id="rId105" Type="http://schemas.openxmlformats.org/officeDocument/2006/relationships/image" Target="../media/image968.png"/><Relationship Id="rId147" Type="http://schemas.openxmlformats.org/officeDocument/2006/relationships/image" Target="../media/image989.png"/><Relationship Id="rId312" Type="http://schemas.openxmlformats.org/officeDocument/2006/relationships/customXml" Target="../ink/ink1084.xml"/><Relationship Id="rId354" Type="http://schemas.openxmlformats.org/officeDocument/2006/relationships/image" Target="../media/image1091.png"/><Relationship Id="rId51" Type="http://schemas.openxmlformats.org/officeDocument/2006/relationships/image" Target="../media/image941.png"/><Relationship Id="rId93" Type="http://schemas.openxmlformats.org/officeDocument/2006/relationships/image" Target="../media/image962.png"/><Relationship Id="rId189" Type="http://schemas.openxmlformats.org/officeDocument/2006/relationships/image" Target="../media/image166.png"/><Relationship Id="rId396" Type="http://schemas.openxmlformats.org/officeDocument/2006/relationships/image" Target="../media/image1112.png"/><Relationship Id="rId214" Type="http://schemas.openxmlformats.org/officeDocument/2006/relationships/customXml" Target="../ink/ink1035.xml"/><Relationship Id="rId256" Type="http://schemas.openxmlformats.org/officeDocument/2006/relationships/customXml" Target="../ink/ink1056.xml"/><Relationship Id="rId298" Type="http://schemas.openxmlformats.org/officeDocument/2006/relationships/customXml" Target="../ink/ink1077.xml"/><Relationship Id="rId421" Type="http://schemas.openxmlformats.org/officeDocument/2006/relationships/customXml" Target="../ink/ink1139.xml"/><Relationship Id="rId463" Type="http://schemas.openxmlformats.org/officeDocument/2006/relationships/customXml" Target="../ink/ink1160.xml"/><Relationship Id="rId116" Type="http://schemas.openxmlformats.org/officeDocument/2006/relationships/customXml" Target="../ink/ink986.xml"/><Relationship Id="rId158" Type="http://schemas.openxmlformats.org/officeDocument/2006/relationships/customXml" Target="../ink/ink1007.xml"/><Relationship Id="rId323" Type="http://schemas.openxmlformats.org/officeDocument/2006/relationships/image" Target="../media/image1076.png"/><Relationship Id="rId20" Type="http://schemas.openxmlformats.org/officeDocument/2006/relationships/customXml" Target="../ink/ink938.xml"/><Relationship Id="rId62" Type="http://schemas.openxmlformats.org/officeDocument/2006/relationships/customXml" Target="../ink/ink959.xml"/><Relationship Id="rId365" Type="http://schemas.openxmlformats.org/officeDocument/2006/relationships/customXml" Target="../ink/ink1111.xml"/><Relationship Id="rId225" Type="http://schemas.openxmlformats.org/officeDocument/2006/relationships/image" Target="../media/image1027.png"/><Relationship Id="rId267" Type="http://schemas.openxmlformats.org/officeDocument/2006/relationships/image" Target="../media/image1048.png"/><Relationship Id="rId432" Type="http://schemas.openxmlformats.org/officeDocument/2006/relationships/image" Target="../media/image1130.png"/><Relationship Id="rId474" Type="http://schemas.openxmlformats.org/officeDocument/2006/relationships/image" Target="../media/image1151.png"/><Relationship Id="rId127" Type="http://schemas.openxmlformats.org/officeDocument/2006/relationships/image" Target="../media/image979.png"/><Relationship Id="rId31" Type="http://schemas.openxmlformats.org/officeDocument/2006/relationships/image" Target="../media/image931.png"/><Relationship Id="rId73" Type="http://schemas.openxmlformats.org/officeDocument/2006/relationships/image" Target="../media/image952.png"/><Relationship Id="rId169" Type="http://schemas.openxmlformats.org/officeDocument/2006/relationships/image" Target="../media/image1000.png"/><Relationship Id="rId334" Type="http://schemas.openxmlformats.org/officeDocument/2006/relationships/image" Target="../media/image1081.png"/><Relationship Id="rId376" Type="http://schemas.openxmlformats.org/officeDocument/2006/relationships/image" Target="../media/image1102.png"/><Relationship Id="rId4" Type="http://schemas.openxmlformats.org/officeDocument/2006/relationships/customXml" Target="../ink/ink930.xml"/><Relationship Id="rId180" Type="http://schemas.openxmlformats.org/officeDocument/2006/relationships/customXml" Target="../ink/ink1018.xml"/><Relationship Id="rId215" Type="http://schemas.openxmlformats.org/officeDocument/2006/relationships/image" Target="../media/image1022.png"/><Relationship Id="rId236" Type="http://schemas.openxmlformats.org/officeDocument/2006/relationships/customXml" Target="../ink/ink1046.xml"/><Relationship Id="rId257" Type="http://schemas.openxmlformats.org/officeDocument/2006/relationships/image" Target="../media/image1043.png"/><Relationship Id="rId278" Type="http://schemas.openxmlformats.org/officeDocument/2006/relationships/customXml" Target="../ink/ink1067.xml"/><Relationship Id="rId401" Type="http://schemas.openxmlformats.org/officeDocument/2006/relationships/customXml" Target="../ink/ink1129.xml"/><Relationship Id="rId422" Type="http://schemas.openxmlformats.org/officeDocument/2006/relationships/image" Target="../media/image1125.png"/><Relationship Id="rId443" Type="http://schemas.openxmlformats.org/officeDocument/2006/relationships/customXml" Target="../ink/ink1150.xml"/><Relationship Id="rId464" Type="http://schemas.openxmlformats.org/officeDocument/2006/relationships/image" Target="../media/image1146.png"/><Relationship Id="rId303" Type="http://schemas.openxmlformats.org/officeDocument/2006/relationships/image" Target="../media/image1066.png"/><Relationship Id="rId485" Type="http://schemas.openxmlformats.org/officeDocument/2006/relationships/customXml" Target="../ink/ink1171.xml"/><Relationship Id="rId42" Type="http://schemas.openxmlformats.org/officeDocument/2006/relationships/customXml" Target="../ink/ink949.xml"/><Relationship Id="rId84" Type="http://schemas.openxmlformats.org/officeDocument/2006/relationships/customXml" Target="../ink/ink970.xml"/><Relationship Id="rId138" Type="http://schemas.openxmlformats.org/officeDocument/2006/relationships/customXml" Target="../ink/ink997.xml"/><Relationship Id="rId345" Type="http://schemas.openxmlformats.org/officeDocument/2006/relationships/customXml" Target="../ink/ink1101.xml"/><Relationship Id="rId387" Type="http://schemas.openxmlformats.org/officeDocument/2006/relationships/customXml" Target="../ink/ink1122.xml"/><Relationship Id="rId191" Type="http://schemas.openxmlformats.org/officeDocument/2006/relationships/image" Target="../media/image1010.png"/><Relationship Id="rId205" Type="http://schemas.openxmlformats.org/officeDocument/2006/relationships/image" Target="../media/image1017.png"/><Relationship Id="rId247" Type="http://schemas.openxmlformats.org/officeDocument/2006/relationships/image" Target="../media/image1038.png"/><Relationship Id="rId412" Type="http://schemas.openxmlformats.org/officeDocument/2006/relationships/image" Target="../media/image1120.png"/><Relationship Id="rId107" Type="http://schemas.openxmlformats.org/officeDocument/2006/relationships/image" Target="../media/image969.png"/><Relationship Id="rId289" Type="http://schemas.openxmlformats.org/officeDocument/2006/relationships/image" Target="../media/image1059.png"/><Relationship Id="rId454" Type="http://schemas.openxmlformats.org/officeDocument/2006/relationships/image" Target="../media/image1141.png"/><Relationship Id="rId496" Type="http://schemas.openxmlformats.org/officeDocument/2006/relationships/image" Target="../media/image1162.png"/><Relationship Id="rId11" Type="http://schemas.openxmlformats.org/officeDocument/2006/relationships/image" Target="../media/image921.png"/><Relationship Id="rId53" Type="http://schemas.openxmlformats.org/officeDocument/2006/relationships/image" Target="../media/image942.png"/><Relationship Id="rId149" Type="http://schemas.openxmlformats.org/officeDocument/2006/relationships/image" Target="../media/image990.png"/><Relationship Id="rId314" Type="http://schemas.openxmlformats.org/officeDocument/2006/relationships/customXml" Target="../ink/ink1085.xml"/><Relationship Id="rId356" Type="http://schemas.openxmlformats.org/officeDocument/2006/relationships/image" Target="../media/image1092.png"/><Relationship Id="rId398" Type="http://schemas.openxmlformats.org/officeDocument/2006/relationships/image" Target="../media/image1113.png"/><Relationship Id="rId95" Type="http://schemas.openxmlformats.org/officeDocument/2006/relationships/image" Target="../media/image963.png"/><Relationship Id="rId160" Type="http://schemas.openxmlformats.org/officeDocument/2006/relationships/customXml" Target="../ink/ink1008.xml"/><Relationship Id="rId216" Type="http://schemas.openxmlformats.org/officeDocument/2006/relationships/customXml" Target="../ink/ink1036.xml"/><Relationship Id="rId423" Type="http://schemas.openxmlformats.org/officeDocument/2006/relationships/customXml" Target="../ink/ink1140.xml"/><Relationship Id="rId258" Type="http://schemas.openxmlformats.org/officeDocument/2006/relationships/customXml" Target="../ink/ink1057.xml"/><Relationship Id="rId465" Type="http://schemas.openxmlformats.org/officeDocument/2006/relationships/customXml" Target="../ink/ink1161.xml"/><Relationship Id="rId22" Type="http://schemas.openxmlformats.org/officeDocument/2006/relationships/customXml" Target="../ink/ink939.xml"/><Relationship Id="rId64" Type="http://schemas.openxmlformats.org/officeDocument/2006/relationships/customXml" Target="../ink/ink960.xml"/><Relationship Id="rId118" Type="http://schemas.openxmlformats.org/officeDocument/2006/relationships/customXml" Target="../ink/ink987.xml"/><Relationship Id="rId325" Type="http://schemas.openxmlformats.org/officeDocument/2006/relationships/image" Target="../media/image1077.png"/><Relationship Id="rId367" Type="http://schemas.openxmlformats.org/officeDocument/2006/relationships/customXml" Target="../ink/ink1112.xml"/><Relationship Id="rId171" Type="http://schemas.openxmlformats.org/officeDocument/2006/relationships/image" Target="../media/image1001.png"/><Relationship Id="rId227" Type="http://schemas.openxmlformats.org/officeDocument/2006/relationships/image" Target="../media/image1028.png"/><Relationship Id="rId269" Type="http://schemas.openxmlformats.org/officeDocument/2006/relationships/image" Target="../media/image1049.png"/><Relationship Id="rId434" Type="http://schemas.openxmlformats.org/officeDocument/2006/relationships/image" Target="../media/image1131.png"/><Relationship Id="rId476" Type="http://schemas.openxmlformats.org/officeDocument/2006/relationships/image" Target="../media/image1152.png"/><Relationship Id="rId33" Type="http://schemas.openxmlformats.org/officeDocument/2006/relationships/image" Target="../media/image932.png"/><Relationship Id="rId129" Type="http://schemas.openxmlformats.org/officeDocument/2006/relationships/image" Target="../media/image980.png"/><Relationship Id="rId280" Type="http://schemas.openxmlformats.org/officeDocument/2006/relationships/customXml" Target="../ink/ink1068.xml"/><Relationship Id="rId336" Type="http://schemas.openxmlformats.org/officeDocument/2006/relationships/image" Target="../media/image1082.png"/><Relationship Id="rId501" Type="http://schemas.openxmlformats.org/officeDocument/2006/relationships/customXml" Target="../ink/ink1179.xml"/><Relationship Id="rId75" Type="http://schemas.openxmlformats.org/officeDocument/2006/relationships/image" Target="../media/image953.png"/><Relationship Id="rId140" Type="http://schemas.openxmlformats.org/officeDocument/2006/relationships/customXml" Target="../ink/ink998.xml"/><Relationship Id="rId182" Type="http://schemas.openxmlformats.org/officeDocument/2006/relationships/customXml" Target="../ink/ink1019.xml"/><Relationship Id="rId378" Type="http://schemas.openxmlformats.org/officeDocument/2006/relationships/image" Target="../media/image1103.png"/><Relationship Id="rId403" Type="http://schemas.openxmlformats.org/officeDocument/2006/relationships/customXml" Target="../ink/ink1130.xml"/><Relationship Id="rId6" Type="http://schemas.openxmlformats.org/officeDocument/2006/relationships/customXml" Target="../ink/ink931.xml"/><Relationship Id="rId238" Type="http://schemas.openxmlformats.org/officeDocument/2006/relationships/customXml" Target="../ink/ink1047.xml"/><Relationship Id="rId445" Type="http://schemas.openxmlformats.org/officeDocument/2006/relationships/customXml" Target="../ink/ink1151.xml"/><Relationship Id="rId487" Type="http://schemas.openxmlformats.org/officeDocument/2006/relationships/customXml" Target="../ink/ink1172.xml"/><Relationship Id="rId291" Type="http://schemas.openxmlformats.org/officeDocument/2006/relationships/image" Target="../media/image1060.png"/><Relationship Id="rId305" Type="http://schemas.openxmlformats.org/officeDocument/2006/relationships/image" Target="../media/image1067.png"/><Relationship Id="rId347" Type="http://schemas.openxmlformats.org/officeDocument/2006/relationships/customXml" Target="../ink/ink1102.xml"/><Relationship Id="rId44" Type="http://schemas.openxmlformats.org/officeDocument/2006/relationships/customXml" Target="../ink/ink950.xml"/><Relationship Id="rId86" Type="http://schemas.openxmlformats.org/officeDocument/2006/relationships/customXml" Target="../ink/ink971.xml"/><Relationship Id="rId151" Type="http://schemas.openxmlformats.org/officeDocument/2006/relationships/image" Target="../media/image991.png"/><Relationship Id="rId389" Type="http://schemas.openxmlformats.org/officeDocument/2006/relationships/customXml" Target="../ink/ink1123.xml"/><Relationship Id="rId193" Type="http://schemas.openxmlformats.org/officeDocument/2006/relationships/image" Target="../media/image1011.png"/><Relationship Id="rId207" Type="http://schemas.openxmlformats.org/officeDocument/2006/relationships/image" Target="../media/image1018.png"/><Relationship Id="rId249" Type="http://schemas.openxmlformats.org/officeDocument/2006/relationships/image" Target="../media/image1039.png"/><Relationship Id="rId414" Type="http://schemas.openxmlformats.org/officeDocument/2006/relationships/image" Target="../media/image1121.png"/><Relationship Id="rId456" Type="http://schemas.openxmlformats.org/officeDocument/2006/relationships/image" Target="../media/image1142.png"/><Relationship Id="rId498" Type="http://schemas.openxmlformats.org/officeDocument/2006/relationships/image" Target="../media/image1163.png"/><Relationship Id="rId13" Type="http://schemas.openxmlformats.org/officeDocument/2006/relationships/image" Target="../media/image922.png"/><Relationship Id="rId109" Type="http://schemas.openxmlformats.org/officeDocument/2006/relationships/image" Target="../media/image970.png"/><Relationship Id="rId260" Type="http://schemas.openxmlformats.org/officeDocument/2006/relationships/customXml" Target="../ink/ink1058.xml"/><Relationship Id="rId316" Type="http://schemas.openxmlformats.org/officeDocument/2006/relationships/customXml" Target="../ink/ink1086.xml"/><Relationship Id="rId55" Type="http://schemas.openxmlformats.org/officeDocument/2006/relationships/image" Target="../media/image943.png"/><Relationship Id="rId97" Type="http://schemas.openxmlformats.org/officeDocument/2006/relationships/image" Target="../media/image964.png"/><Relationship Id="rId120" Type="http://schemas.openxmlformats.org/officeDocument/2006/relationships/customXml" Target="../ink/ink988.xml"/><Relationship Id="rId358" Type="http://schemas.openxmlformats.org/officeDocument/2006/relationships/image" Target="../media/image1093.png"/><Relationship Id="rId162" Type="http://schemas.openxmlformats.org/officeDocument/2006/relationships/customXml" Target="../ink/ink1009.xml"/><Relationship Id="rId218" Type="http://schemas.openxmlformats.org/officeDocument/2006/relationships/customXml" Target="../ink/ink1037.xml"/><Relationship Id="rId425" Type="http://schemas.openxmlformats.org/officeDocument/2006/relationships/customXml" Target="../ink/ink1141.xml"/><Relationship Id="rId467" Type="http://schemas.openxmlformats.org/officeDocument/2006/relationships/customXml" Target="../ink/ink1162.xml"/><Relationship Id="rId271" Type="http://schemas.openxmlformats.org/officeDocument/2006/relationships/image" Target="../media/image1050.png"/><Relationship Id="rId24" Type="http://schemas.openxmlformats.org/officeDocument/2006/relationships/customXml" Target="../ink/ink940.xml"/><Relationship Id="rId66" Type="http://schemas.openxmlformats.org/officeDocument/2006/relationships/customXml" Target="../ink/ink961.xml"/><Relationship Id="rId131" Type="http://schemas.openxmlformats.org/officeDocument/2006/relationships/image" Target="../media/image981.png"/><Relationship Id="rId327" Type="http://schemas.openxmlformats.org/officeDocument/2006/relationships/image" Target="../media/image1078.png"/><Relationship Id="rId369" Type="http://schemas.openxmlformats.org/officeDocument/2006/relationships/customXml" Target="../ink/ink1113.xml"/><Relationship Id="rId173" Type="http://schemas.openxmlformats.org/officeDocument/2006/relationships/image" Target="../media/image1002.png"/><Relationship Id="rId229" Type="http://schemas.openxmlformats.org/officeDocument/2006/relationships/image" Target="../media/image1029.png"/><Relationship Id="rId380" Type="http://schemas.openxmlformats.org/officeDocument/2006/relationships/image" Target="../media/image1104.png"/><Relationship Id="rId436" Type="http://schemas.openxmlformats.org/officeDocument/2006/relationships/image" Target="../media/image1132.png"/><Relationship Id="rId240" Type="http://schemas.openxmlformats.org/officeDocument/2006/relationships/customXml" Target="../ink/ink1048.xml"/><Relationship Id="rId478" Type="http://schemas.openxmlformats.org/officeDocument/2006/relationships/image" Target="../media/image1153.png"/><Relationship Id="rId35" Type="http://schemas.openxmlformats.org/officeDocument/2006/relationships/image" Target="../media/image933.png"/><Relationship Id="rId77" Type="http://schemas.openxmlformats.org/officeDocument/2006/relationships/image" Target="../media/image954.png"/><Relationship Id="rId100" Type="http://schemas.openxmlformats.org/officeDocument/2006/relationships/customXml" Target="../ink/ink978.xml"/><Relationship Id="rId282" Type="http://schemas.openxmlformats.org/officeDocument/2006/relationships/customXml" Target="../ink/ink1069.xml"/><Relationship Id="rId338" Type="http://schemas.openxmlformats.org/officeDocument/2006/relationships/image" Target="../media/image1083.png"/><Relationship Id="rId503" Type="http://schemas.openxmlformats.org/officeDocument/2006/relationships/customXml" Target="../ink/ink1180.xml"/><Relationship Id="rId8" Type="http://schemas.openxmlformats.org/officeDocument/2006/relationships/customXml" Target="../ink/ink932.xml"/><Relationship Id="rId142" Type="http://schemas.openxmlformats.org/officeDocument/2006/relationships/customXml" Target="../ink/ink999.xml"/><Relationship Id="rId184" Type="http://schemas.openxmlformats.org/officeDocument/2006/relationships/customXml" Target="../ink/ink1020.xml"/><Relationship Id="rId391" Type="http://schemas.openxmlformats.org/officeDocument/2006/relationships/customXml" Target="../ink/ink1124.xml"/><Relationship Id="rId405" Type="http://schemas.openxmlformats.org/officeDocument/2006/relationships/customXml" Target="../ink/ink1131.xml"/><Relationship Id="rId447" Type="http://schemas.openxmlformats.org/officeDocument/2006/relationships/customXml" Target="../ink/ink1152.xml"/><Relationship Id="rId251" Type="http://schemas.openxmlformats.org/officeDocument/2006/relationships/image" Target="../media/image1040.png"/><Relationship Id="rId489" Type="http://schemas.openxmlformats.org/officeDocument/2006/relationships/customXml" Target="../ink/ink1173.xml"/><Relationship Id="rId46" Type="http://schemas.openxmlformats.org/officeDocument/2006/relationships/customXml" Target="../ink/ink951.xml"/><Relationship Id="rId293" Type="http://schemas.openxmlformats.org/officeDocument/2006/relationships/image" Target="../media/image1061.png"/><Relationship Id="rId307" Type="http://schemas.openxmlformats.org/officeDocument/2006/relationships/image" Target="../media/image1068.png"/><Relationship Id="rId349" Type="http://schemas.openxmlformats.org/officeDocument/2006/relationships/customXml" Target="../ink/ink1103.xml"/><Relationship Id="rId88" Type="http://schemas.openxmlformats.org/officeDocument/2006/relationships/customXml" Target="../ink/ink972.xml"/><Relationship Id="rId111" Type="http://schemas.openxmlformats.org/officeDocument/2006/relationships/image" Target="../media/image971.png"/><Relationship Id="rId153" Type="http://schemas.openxmlformats.org/officeDocument/2006/relationships/image" Target="../media/image992.png"/><Relationship Id="rId195" Type="http://schemas.openxmlformats.org/officeDocument/2006/relationships/image" Target="../media/image1012.png"/><Relationship Id="rId209" Type="http://schemas.openxmlformats.org/officeDocument/2006/relationships/image" Target="../media/image1019.png"/><Relationship Id="rId360" Type="http://schemas.openxmlformats.org/officeDocument/2006/relationships/image" Target="../media/image1094.png"/><Relationship Id="rId416" Type="http://schemas.openxmlformats.org/officeDocument/2006/relationships/image" Target="../media/image1122.png"/><Relationship Id="rId220" Type="http://schemas.openxmlformats.org/officeDocument/2006/relationships/customXml" Target="../ink/ink1038.xml"/><Relationship Id="rId458" Type="http://schemas.openxmlformats.org/officeDocument/2006/relationships/image" Target="../media/image1143.png"/><Relationship Id="rId15" Type="http://schemas.openxmlformats.org/officeDocument/2006/relationships/image" Target="../media/image923.png"/><Relationship Id="rId57" Type="http://schemas.openxmlformats.org/officeDocument/2006/relationships/image" Target="../media/image944.png"/><Relationship Id="rId262" Type="http://schemas.openxmlformats.org/officeDocument/2006/relationships/customXml" Target="../ink/ink1059.xml"/><Relationship Id="rId318" Type="http://schemas.openxmlformats.org/officeDocument/2006/relationships/customXml" Target="../ink/ink1087.xml"/><Relationship Id="rId99" Type="http://schemas.openxmlformats.org/officeDocument/2006/relationships/image" Target="../media/image965.png"/><Relationship Id="rId122" Type="http://schemas.openxmlformats.org/officeDocument/2006/relationships/customXml" Target="../ink/ink989.xml"/><Relationship Id="rId164" Type="http://schemas.openxmlformats.org/officeDocument/2006/relationships/customXml" Target="../ink/ink1010.xml"/><Relationship Id="rId371" Type="http://schemas.openxmlformats.org/officeDocument/2006/relationships/customXml" Target="../ink/ink1114.xml"/><Relationship Id="rId427" Type="http://schemas.openxmlformats.org/officeDocument/2006/relationships/customXml" Target="../ink/ink1142.xml"/><Relationship Id="rId469" Type="http://schemas.openxmlformats.org/officeDocument/2006/relationships/customXml" Target="../ink/ink1163.xml"/><Relationship Id="rId26" Type="http://schemas.openxmlformats.org/officeDocument/2006/relationships/customXml" Target="../ink/ink941.xml"/><Relationship Id="rId231" Type="http://schemas.openxmlformats.org/officeDocument/2006/relationships/image" Target="../media/image1030.png"/><Relationship Id="rId273" Type="http://schemas.openxmlformats.org/officeDocument/2006/relationships/image" Target="../media/image1051.png"/><Relationship Id="rId329" Type="http://schemas.openxmlformats.org/officeDocument/2006/relationships/image" Target="../media/image1079.png"/><Relationship Id="rId480" Type="http://schemas.openxmlformats.org/officeDocument/2006/relationships/image" Target="../media/image1154.png"/><Relationship Id="rId68" Type="http://schemas.openxmlformats.org/officeDocument/2006/relationships/customXml" Target="../ink/ink962.xml"/><Relationship Id="rId133" Type="http://schemas.openxmlformats.org/officeDocument/2006/relationships/image" Target="../media/image982.png"/><Relationship Id="rId175" Type="http://schemas.openxmlformats.org/officeDocument/2006/relationships/image" Target="../media/image1003.png"/><Relationship Id="rId340" Type="http://schemas.openxmlformats.org/officeDocument/2006/relationships/image" Target="../media/image1084.png"/><Relationship Id="rId200" Type="http://schemas.openxmlformats.org/officeDocument/2006/relationships/customXml" Target="../ink/ink1028.xml"/><Relationship Id="rId382" Type="http://schemas.openxmlformats.org/officeDocument/2006/relationships/image" Target="../media/image1105.png"/><Relationship Id="rId438" Type="http://schemas.openxmlformats.org/officeDocument/2006/relationships/image" Target="../media/image1133.png"/><Relationship Id="rId242" Type="http://schemas.openxmlformats.org/officeDocument/2006/relationships/customXml" Target="../ink/ink1049.xml"/><Relationship Id="rId284" Type="http://schemas.openxmlformats.org/officeDocument/2006/relationships/customXml" Target="../ink/ink1070.xml"/><Relationship Id="rId491" Type="http://schemas.openxmlformats.org/officeDocument/2006/relationships/customXml" Target="../ink/ink1174.xml"/><Relationship Id="rId505" Type="http://schemas.openxmlformats.org/officeDocument/2006/relationships/customXml" Target="../ink/ink1181.xml"/><Relationship Id="rId37" Type="http://schemas.openxmlformats.org/officeDocument/2006/relationships/image" Target="../media/image934.png"/><Relationship Id="rId79" Type="http://schemas.openxmlformats.org/officeDocument/2006/relationships/image" Target="../media/image955.png"/><Relationship Id="rId102" Type="http://schemas.openxmlformats.org/officeDocument/2006/relationships/customXml" Target="../ink/ink979.xml"/><Relationship Id="rId144" Type="http://schemas.openxmlformats.org/officeDocument/2006/relationships/customXml" Target="../ink/ink1000.xml"/><Relationship Id="rId90" Type="http://schemas.openxmlformats.org/officeDocument/2006/relationships/customXml" Target="../ink/ink973.xml"/><Relationship Id="rId186" Type="http://schemas.openxmlformats.org/officeDocument/2006/relationships/customXml" Target="../ink/ink1021.xml"/><Relationship Id="rId351" Type="http://schemas.openxmlformats.org/officeDocument/2006/relationships/customXml" Target="../ink/ink1104.xml"/><Relationship Id="rId393" Type="http://schemas.openxmlformats.org/officeDocument/2006/relationships/customXml" Target="../ink/ink1125.xml"/><Relationship Id="rId407" Type="http://schemas.openxmlformats.org/officeDocument/2006/relationships/customXml" Target="../ink/ink1132.xml"/><Relationship Id="rId449" Type="http://schemas.openxmlformats.org/officeDocument/2006/relationships/customXml" Target="../ink/ink1153.xml"/><Relationship Id="rId211" Type="http://schemas.openxmlformats.org/officeDocument/2006/relationships/image" Target="../media/image1020.png"/><Relationship Id="rId253" Type="http://schemas.openxmlformats.org/officeDocument/2006/relationships/image" Target="../media/image1041.png"/><Relationship Id="rId295" Type="http://schemas.openxmlformats.org/officeDocument/2006/relationships/image" Target="../media/image1062.png"/><Relationship Id="rId309" Type="http://schemas.openxmlformats.org/officeDocument/2006/relationships/image" Target="../media/image1069.png"/><Relationship Id="rId460" Type="http://schemas.openxmlformats.org/officeDocument/2006/relationships/image" Target="../media/image1144.png"/><Relationship Id="rId48" Type="http://schemas.openxmlformats.org/officeDocument/2006/relationships/customXml" Target="../ink/ink952.xml"/><Relationship Id="rId113" Type="http://schemas.openxmlformats.org/officeDocument/2006/relationships/image" Target="../media/image972.png"/><Relationship Id="rId320" Type="http://schemas.openxmlformats.org/officeDocument/2006/relationships/customXml" Target="../ink/ink1088.xml"/><Relationship Id="rId155" Type="http://schemas.openxmlformats.org/officeDocument/2006/relationships/image" Target="../media/image993.png"/><Relationship Id="rId197" Type="http://schemas.openxmlformats.org/officeDocument/2006/relationships/image" Target="../media/image1013.png"/><Relationship Id="rId362" Type="http://schemas.openxmlformats.org/officeDocument/2006/relationships/image" Target="../media/image1095.png"/><Relationship Id="rId418" Type="http://schemas.openxmlformats.org/officeDocument/2006/relationships/image" Target="../media/image1123.png"/><Relationship Id="rId222" Type="http://schemas.openxmlformats.org/officeDocument/2006/relationships/customXml" Target="../ink/ink1039.xml"/><Relationship Id="rId264" Type="http://schemas.openxmlformats.org/officeDocument/2006/relationships/customXml" Target="../ink/ink1060.xml"/><Relationship Id="rId471" Type="http://schemas.openxmlformats.org/officeDocument/2006/relationships/customXml" Target="../ink/ink1164.xml"/><Relationship Id="rId17" Type="http://schemas.openxmlformats.org/officeDocument/2006/relationships/image" Target="../media/image924.png"/><Relationship Id="rId59" Type="http://schemas.openxmlformats.org/officeDocument/2006/relationships/image" Target="../media/image945.png"/><Relationship Id="rId124" Type="http://schemas.openxmlformats.org/officeDocument/2006/relationships/customXml" Target="../ink/ink990.xml"/><Relationship Id="rId70" Type="http://schemas.openxmlformats.org/officeDocument/2006/relationships/customXml" Target="../ink/ink963.xml"/><Relationship Id="rId166" Type="http://schemas.openxmlformats.org/officeDocument/2006/relationships/customXml" Target="../ink/ink1011.xml"/><Relationship Id="rId331" Type="http://schemas.openxmlformats.org/officeDocument/2006/relationships/image" Target="../media/image1080.png"/><Relationship Id="rId373" Type="http://schemas.openxmlformats.org/officeDocument/2006/relationships/customXml" Target="../ink/ink1115.xml"/><Relationship Id="rId429" Type="http://schemas.openxmlformats.org/officeDocument/2006/relationships/customXml" Target="../ink/ink1143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031.png"/><Relationship Id="rId440" Type="http://schemas.openxmlformats.org/officeDocument/2006/relationships/image" Target="../media/image1134.png"/><Relationship Id="rId28" Type="http://schemas.openxmlformats.org/officeDocument/2006/relationships/customXml" Target="../ink/ink942.xml"/><Relationship Id="rId275" Type="http://schemas.openxmlformats.org/officeDocument/2006/relationships/image" Target="../media/image1052.png"/><Relationship Id="rId300" Type="http://schemas.openxmlformats.org/officeDocument/2006/relationships/customXml" Target="../ink/ink1078.xml"/><Relationship Id="rId482" Type="http://schemas.openxmlformats.org/officeDocument/2006/relationships/image" Target="../media/image1155.png"/><Relationship Id="rId81" Type="http://schemas.openxmlformats.org/officeDocument/2006/relationships/image" Target="../media/image956.png"/><Relationship Id="rId135" Type="http://schemas.openxmlformats.org/officeDocument/2006/relationships/image" Target="../media/image983.png"/><Relationship Id="rId177" Type="http://schemas.openxmlformats.org/officeDocument/2006/relationships/image" Target="../media/image1004.png"/><Relationship Id="rId342" Type="http://schemas.openxmlformats.org/officeDocument/2006/relationships/image" Target="../media/image1085.png"/><Relationship Id="rId384" Type="http://schemas.openxmlformats.org/officeDocument/2006/relationships/image" Target="../media/image1106.png"/><Relationship Id="rId202" Type="http://schemas.openxmlformats.org/officeDocument/2006/relationships/customXml" Target="../ink/ink1029.xml"/><Relationship Id="rId244" Type="http://schemas.openxmlformats.org/officeDocument/2006/relationships/customXml" Target="../ink/ink1050.xml"/><Relationship Id="rId39" Type="http://schemas.openxmlformats.org/officeDocument/2006/relationships/image" Target="../media/image935.png"/><Relationship Id="rId286" Type="http://schemas.openxmlformats.org/officeDocument/2006/relationships/customXml" Target="../ink/ink1071.xml"/><Relationship Id="rId451" Type="http://schemas.openxmlformats.org/officeDocument/2006/relationships/customXml" Target="../ink/ink1154.xml"/><Relationship Id="rId493" Type="http://schemas.openxmlformats.org/officeDocument/2006/relationships/customXml" Target="../ink/ink1175.xml"/><Relationship Id="rId507" Type="http://schemas.openxmlformats.org/officeDocument/2006/relationships/customXml" Target="../ink/ink1182.xml"/><Relationship Id="rId50" Type="http://schemas.openxmlformats.org/officeDocument/2006/relationships/customXml" Target="../ink/ink953.xml"/><Relationship Id="rId104" Type="http://schemas.openxmlformats.org/officeDocument/2006/relationships/customXml" Target="../ink/ink980.xml"/><Relationship Id="rId146" Type="http://schemas.openxmlformats.org/officeDocument/2006/relationships/customXml" Target="../ink/ink1001.xml"/><Relationship Id="rId188" Type="http://schemas.openxmlformats.org/officeDocument/2006/relationships/customXml" Target="../ink/ink1022.xml"/><Relationship Id="rId311" Type="http://schemas.openxmlformats.org/officeDocument/2006/relationships/image" Target="../media/image1070.png"/><Relationship Id="rId353" Type="http://schemas.openxmlformats.org/officeDocument/2006/relationships/customXml" Target="../ink/ink1105.xml"/><Relationship Id="rId395" Type="http://schemas.openxmlformats.org/officeDocument/2006/relationships/customXml" Target="../ink/ink1126.xml"/><Relationship Id="rId409" Type="http://schemas.openxmlformats.org/officeDocument/2006/relationships/customXml" Target="../ink/ink1133.xml"/><Relationship Id="rId92" Type="http://schemas.openxmlformats.org/officeDocument/2006/relationships/customXml" Target="../ink/ink974.xml"/><Relationship Id="rId213" Type="http://schemas.openxmlformats.org/officeDocument/2006/relationships/image" Target="../media/image1021.png"/><Relationship Id="rId420" Type="http://schemas.openxmlformats.org/officeDocument/2006/relationships/image" Target="../media/image1124.png"/><Relationship Id="rId255" Type="http://schemas.openxmlformats.org/officeDocument/2006/relationships/image" Target="../media/image1042.png"/><Relationship Id="rId297" Type="http://schemas.openxmlformats.org/officeDocument/2006/relationships/image" Target="../media/image1063.png"/><Relationship Id="rId462" Type="http://schemas.openxmlformats.org/officeDocument/2006/relationships/image" Target="../media/image1145.png"/><Relationship Id="rId115" Type="http://schemas.openxmlformats.org/officeDocument/2006/relationships/image" Target="../media/image973.png"/><Relationship Id="rId157" Type="http://schemas.openxmlformats.org/officeDocument/2006/relationships/image" Target="../media/image994.png"/><Relationship Id="rId322" Type="http://schemas.openxmlformats.org/officeDocument/2006/relationships/customXml" Target="../ink/ink1089.xml"/><Relationship Id="rId364" Type="http://schemas.openxmlformats.org/officeDocument/2006/relationships/image" Target="../media/image1096.png"/><Relationship Id="rId61" Type="http://schemas.openxmlformats.org/officeDocument/2006/relationships/image" Target="../media/image946.png"/><Relationship Id="rId199" Type="http://schemas.openxmlformats.org/officeDocument/2006/relationships/image" Target="../media/image1014.png"/><Relationship Id="rId19" Type="http://schemas.openxmlformats.org/officeDocument/2006/relationships/image" Target="../media/image925.png"/><Relationship Id="rId224" Type="http://schemas.openxmlformats.org/officeDocument/2006/relationships/customXml" Target="../ink/ink1040.xml"/><Relationship Id="rId266" Type="http://schemas.openxmlformats.org/officeDocument/2006/relationships/customXml" Target="../ink/ink1061.xml"/><Relationship Id="rId431" Type="http://schemas.openxmlformats.org/officeDocument/2006/relationships/customXml" Target="../ink/ink1144.xml"/><Relationship Id="rId473" Type="http://schemas.openxmlformats.org/officeDocument/2006/relationships/customXml" Target="../ink/ink1165.xml"/><Relationship Id="rId30" Type="http://schemas.openxmlformats.org/officeDocument/2006/relationships/customXml" Target="../ink/ink943.xml"/><Relationship Id="rId126" Type="http://schemas.openxmlformats.org/officeDocument/2006/relationships/customXml" Target="../ink/ink991.xml"/><Relationship Id="rId168" Type="http://schemas.openxmlformats.org/officeDocument/2006/relationships/customXml" Target="../ink/ink1012.xml"/><Relationship Id="rId333" Type="http://schemas.openxmlformats.org/officeDocument/2006/relationships/customXml" Target="../ink/ink1095.xml"/><Relationship Id="rId72" Type="http://schemas.openxmlformats.org/officeDocument/2006/relationships/customXml" Target="../ink/ink964.xml"/><Relationship Id="rId375" Type="http://schemas.openxmlformats.org/officeDocument/2006/relationships/customXml" Target="../ink/ink1116.xml"/><Relationship Id="rId3" Type="http://schemas.openxmlformats.org/officeDocument/2006/relationships/image" Target="../media/image9170.png"/><Relationship Id="rId235" Type="http://schemas.openxmlformats.org/officeDocument/2006/relationships/image" Target="../media/image1032.png"/><Relationship Id="rId277" Type="http://schemas.openxmlformats.org/officeDocument/2006/relationships/image" Target="../media/image1053.png"/><Relationship Id="rId400" Type="http://schemas.openxmlformats.org/officeDocument/2006/relationships/image" Target="../media/image1114.png"/><Relationship Id="rId442" Type="http://schemas.openxmlformats.org/officeDocument/2006/relationships/image" Target="../media/image1135.png"/><Relationship Id="rId484" Type="http://schemas.openxmlformats.org/officeDocument/2006/relationships/image" Target="../media/image1156.png"/><Relationship Id="rId137" Type="http://schemas.openxmlformats.org/officeDocument/2006/relationships/image" Target="../media/image984.png"/><Relationship Id="rId302" Type="http://schemas.openxmlformats.org/officeDocument/2006/relationships/customXml" Target="../ink/ink1079.xml"/><Relationship Id="rId344" Type="http://schemas.openxmlformats.org/officeDocument/2006/relationships/image" Target="../media/image1086.png"/><Relationship Id="rId41" Type="http://schemas.openxmlformats.org/officeDocument/2006/relationships/image" Target="../media/image936.png"/><Relationship Id="rId83" Type="http://schemas.openxmlformats.org/officeDocument/2006/relationships/image" Target="../media/image957.png"/><Relationship Id="rId179" Type="http://schemas.openxmlformats.org/officeDocument/2006/relationships/image" Target="../media/image1005.png"/><Relationship Id="rId386" Type="http://schemas.openxmlformats.org/officeDocument/2006/relationships/image" Target="../media/image1107.png"/><Relationship Id="rId190" Type="http://schemas.openxmlformats.org/officeDocument/2006/relationships/customXml" Target="../ink/ink1023.xml"/><Relationship Id="rId204" Type="http://schemas.openxmlformats.org/officeDocument/2006/relationships/customXml" Target="../ink/ink1030.xml"/><Relationship Id="rId246" Type="http://schemas.openxmlformats.org/officeDocument/2006/relationships/customXml" Target="../ink/ink1051.xml"/><Relationship Id="rId288" Type="http://schemas.openxmlformats.org/officeDocument/2006/relationships/customXml" Target="../ink/ink1072.xml"/><Relationship Id="rId411" Type="http://schemas.openxmlformats.org/officeDocument/2006/relationships/customXml" Target="../ink/ink1134.xml"/><Relationship Id="rId453" Type="http://schemas.openxmlformats.org/officeDocument/2006/relationships/customXml" Target="../ink/ink1155.xml"/><Relationship Id="rId106" Type="http://schemas.openxmlformats.org/officeDocument/2006/relationships/customXml" Target="../ink/ink981.xml"/><Relationship Id="rId313" Type="http://schemas.openxmlformats.org/officeDocument/2006/relationships/image" Target="../media/image1071.png"/><Relationship Id="rId495" Type="http://schemas.openxmlformats.org/officeDocument/2006/relationships/customXml" Target="../ink/ink1176.xml"/><Relationship Id="rId10" Type="http://schemas.openxmlformats.org/officeDocument/2006/relationships/customXml" Target="../ink/ink933.xml"/><Relationship Id="rId52" Type="http://schemas.openxmlformats.org/officeDocument/2006/relationships/customXml" Target="../ink/ink954.xml"/><Relationship Id="rId94" Type="http://schemas.openxmlformats.org/officeDocument/2006/relationships/customXml" Target="../ink/ink975.xml"/><Relationship Id="rId148" Type="http://schemas.openxmlformats.org/officeDocument/2006/relationships/customXml" Target="../ink/ink1002.xml"/><Relationship Id="rId355" Type="http://schemas.openxmlformats.org/officeDocument/2006/relationships/customXml" Target="../ink/ink1106.xml"/><Relationship Id="rId397" Type="http://schemas.openxmlformats.org/officeDocument/2006/relationships/customXml" Target="../ink/ink1127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18.png"/><Relationship Id="rId21" Type="http://schemas.openxmlformats.org/officeDocument/2006/relationships/image" Target="../media/image1170.png"/><Relationship Id="rId324" Type="http://schemas.openxmlformats.org/officeDocument/2006/relationships/customXml" Target="../ink/ink1344.xml"/><Relationship Id="rId531" Type="http://schemas.openxmlformats.org/officeDocument/2006/relationships/customXml" Target="../ink/ink1448.xml"/><Relationship Id="rId629" Type="http://schemas.openxmlformats.org/officeDocument/2006/relationships/customXml" Target="../ink/ink1497.xml"/><Relationship Id="rId170" Type="http://schemas.openxmlformats.org/officeDocument/2006/relationships/customXml" Target="../ink/ink1267.xml"/><Relationship Id="rId268" Type="http://schemas.openxmlformats.org/officeDocument/2006/relationships/customXml" Target="../ink/ink1316.xml"/><Relationship Id="rId475" Type="http://schemas.openxmlformats.org/officeDocument/2006/relationships/customXml" Target="../ink/ink1420.xml"/><Relationship Id="rId32" Type="http://schemas.openxmlformats.org/officeDocument/2006/relationships/customXml" Target="../ink/ink1198.xml"/><Relationship Id="rId128" Type="http://schemas.openxmlformats.org/officeDocument/2006/relationships/customXml" Target="../ink/ink1246.xml"/><Relationship Id="rId335" Type="http://schemas.openxmlformats.org/officeDocument/2006/relationships/image" Target="../media/image1326.png"/><Relationship Id="rId542" Type="http://schemas.openxmlformats.org/officeDocument/2006/relationships/image" Target="../media/image1429.png"/><Relationship Id="rId181" Type="http://schemas.openxmlformats.org/officeDocument/2006/relationships/image" Target="../media/image1249.png"/><Relationship Id="rId402" Type="http://schemas.openxmlformats.org/officeDocument/2006/relationships/customXml" Target="../ink/ink1383.xml"/><Relationship Id="rId279" Type="http://schemas.openxmlformats.org/officeDocument/2006/relationships/image" Target="../media/image1298.png"/><Relationship Id="rId486" Type="http://schemas.openxmlformats.org/officeDocument/2006/relationships/image" Target="../media/image1401.png"/><Relationship Id="rId43" Type="http://schemas.openxmlformats.org/officeDocument/2006/relationships/image" Target="../media/image1181.png"/><Relationship Id="rId139" Type="http://schemas.openxmlformats.org/officeDocument/2006/relationships/image" Target="../media/image1229.png"/><Relationship Id="rId346" Type="http://schemas.openxmlformats.org/officeDocument/2006/relationships/customXml" Target="../ink/ink1355.xml"/><Relationship Id="rId553" Type="http://schemas.openxmlformats.org/officeDocument/2006/relationships/customXml" Target="../ink/ink1459.xml"/><Relationship Id="rId192" Type="http://schemas.openxmlformats.org/officeDocument/2006/relationships/customXml" Target="../ink/ink1278.xml"/><Relationship Id="rId206" Type="http://schemas.openxmlformats.org/officeDocument/2006/relationships/customXml" Target="../ink/ink1285.xml"/><Relationship Id="rId413" Type="http://schemas.openxmlformats.org/officeDocument/2006/relationships/image" Target="../media/image1365.png"/><Relationship Id="rId497" Type="http://schemas.openxmlformats.org/officeDocument/2006/relationships/customXml" Target="../ink/ink1431.xml"/><Relationship Id="rId620" Type="http://schemas.openxmlformats.org/officeDocument/2006/relationships/image" Target="../media/image1468.png"/><Relationship Id="rId357" Type="http://schemas.openxmlformats.org/officeDocument/2006/relationships/image" Target="../media/image1337.png"/><Relationship Id="rId54" Type="http://schemas.openxmlformats.org/officeDocument/2006/relationships/customXml" Target="../ink/ink1209.xml"/><Relationship Id="rId217" Type="http://schemas.openxmlformats.org/officeDocument/2006/relationships/image" Target="../media/image1267.png"/><Relationship Id="rId564" Type="http://schemas.openxmlformats.org/officeDocument/2006/relationships/image" Target="../media/image1440.png"/><Relationship Id="rId424" Type="http://schemas.openxmlformats.org/officeDocument/2006/relationships/customXml" Target="../ink/ink1394.xml"/><Relationship Id="rId631" Type="http://schemas.openxmlformats.org/officeDocument/2006/relationships/customXml" Target="../ink/ink1498.xml"/><Relationship Id="rId270" Type="http://schemas.openxmlformats.org/officeDocument/2006/relationships/customXml" Target="../ink/ink1317.xml"/><Relationship Id="rId65" Type="http://schemas.openxmlformats.org/officeDocument/2006/relationships/image" Target="../media/image1192.png"/><Relationship Id="rId130" Type="http://schemas.openxmlformats.org/officeDocument/2006/relationships/customXml" Target="../ink/ink1247.xml"/><Relationship Id="rId368" Type="http://schemas.openxmlformats.org/officeDocument/2006/relationships/customXml" Target="../ink/ink1366.xml"/><Relationship Id="rId575" Type="http://schemas.openxmlformats.org/officeDocument/2006/relationships/customXml" Target="../ink/ink1470.xml"/><Relationship Id="rId228" Type="http://schemas.openxmlformats.org/officeDocument/2006/relationships/customXml" Target="../ink/ink1296.xml"/><Relationship Id="rId435" Type="http://schemas.openxmlformats.org/officeDocument/2006/relationships/image" Target="../media/image1376.png"/><Relationship Id="rId642" Type="http://schemas.openxmlformats.org/officeDocument/2006/relationships/image" Target="../media/image1479.png"/><Relationship Id="rId281" Type="http://schemas.openxmlformats.org/officeDocument/2006/relationships/image" Target="../media/image1299.png"/><Relationship Id="rId502" Type="http://schemas.openxmlformats.org/officeDocument/2006/relationships/image" Target="../media/image1409.png"/><Relationship Id="rId76" Type="http://schemas.openxmlformats.org/officeDocument/2006/relationships/customXml" Target="../ink/ink1220.xml"/><Relationship Id="rId141" Type="http://schemas.openxmlformats.org/officeDocument/2006/relationships/image" Target="../media/image1230.png"/><Relationship Id="rId379" Type="http://schemas.openxmlformats.org/officeDocument/2006/relationships/image" Target="../media/image1348.png"/><Relationship Id="rId586" Type="http://schemas.openxmlformats.org/officeDocument/2006/relationships/image" Target="../media/image1451.png"/><Relationship Id="rId7" Type="http://schemas.openxmlformats.org/officeDocument/2006/relationships/image" Target="../media/image11630.png"/><Relationship Id="rId239" Type="http://schemas.openxmlformats.org/officeDocument/2006/relationships/image" Target="../media/image1278.png"/><Relationship Id="rId446" Type="http://schemas.openxmlformats.org/officeDocument/2006/relationships/image" Target="../media/image1381.png"/><Relationship Id="rId653" Type="http://schemas.openxmlformats.org/officeDocument/2006/relationships/customXml" Target="../ink/ink1509.xml"/><Relationship Id="rId292" Type="http://schemas.openxmlformats.org/officeDocument/2006/relationships/customXml" Target="../ink/ink1328.xml"/><Relationship Id="rId306" Type="http://schemas.openxmlformats.org/officeDocument/2006/relationships/customXml" Target="../ink/ink1335.xml"/><Relationship Id="rId87" Type="http://schemas.openxmlformats.org/officeDocument/2006/relationships/image" Target="../media/image1203.png"/><Relationship Id="rId513" Type="http://schemas.openxmlformats.org/officeDocument/2006/relationships/customXml" Target="../ink/ink1439.xml"/><Relationship Id="rId597" Type="http://schemas.openxmlformats.org/officeDocument/2006/relationships/customXml" Target="../ink/ink1481.xml"/><Relationship Id="rId152" Type="http://schemas.openxmlformats.org/officeDocument/2006/relationships/customXml" Target="../ink/ink1258.xml"/><Relationship Id="rId457" Type="http://schemas.openxmlformats.org/officeDocument/2006/relationships/customXml" Target="../ink/ink1411.xml"/><Relationship Id="rId14" Type="http://schemas.openxmlformats.org/officeDocument/2006/relationships/customXml" Target="../ink/ink1189.xml"/><Relationship Id="rId317" Type="http://schemas.openxmlformats.org/officeDocument/2006/relationships/image" Target="../media/image1317.png"/><Relationship Id="rId524" Type="http://schemas.openxmlformats.org/officeDocument/2006/relationships/image" Target="../media/image1420.png"/><Relationship Id="rId98" Type="http://schemas.openxmlformats.org/officeDocument/2006/relationships/customXml" Target="../ink/ink1231.xml"/><Relationship Id="rId163" Type="http://schemas.openxmlformats.org/officeDocument/2006/relationships/image" Target="../media/image1241.png"/><Relationship Id="rId370" Type="http://schemas.openxmlformats.org/officeDocument/2006/relationships/customXml" Target="../ink/ink1367.xml"/><Relationship Id="rId230" Type="http://schemas.openxmlformats.org/officeDocument/2006/relationships/customXml" Target="../ink/ink1297.xml"/><Relationship Id="rId468" Type="http://schemas.openxmlformats.org/officeDocument/2006/relationships/image" Target="../media/image1392.png"/><Relationship Id="rId25" Type="http://schemas.openxmlformats.org/officeDocument/2006/relationships/image" Target="../media/image1172.png"/><Relationship Id="rId328" Type="http://schemas.openxmlformats.org/officeDocument/2006/relationships/customXml" Target="../ink/ink1346.xml"/><Relationship Id="rId535" Type="http://schemas.openxmlformats.org/officeDocument/2006/relationships/customXml" Target="../ink/ink1450.xml"/><Relationship Id="rId174" Type="http://schemas.openxmlformats.org/officeDocument/2006/relationships/customXml" Target="../ink/ink1269.xml"/><Relationship Id="rId381" Type="http://schemas.openxmlformats.org/officeDocument/2006/relationships/image" Target="../media/image1349.png"/><Relationship Id="rId602" Type="http://schemas.openxmlformats.org/officeDocument/2006/relationships/image" Target="../media/image1459.png"/><Relationship Id="rId241" Type="http://schemas.openxmlformats.org/officeDocument/2006/relationships/image" Target="../media/image1279.png"/><Relationship Id="rId479" Type="http://schemas.openxmlformats.org/officeDocument/2006/relationships/customXml" Target="../ink/ink1422.xml"/><Relationship Id="rId36" Type="http://schemas.openxmlformats.org/officeDocument/2006/relationships/customXml" Target="../ink/ink1200.xml"/><Relationship Id="rId339" Type="http://schemas.openxmlformats.org/officeDocument/2006/relationships/image" Target="../media/image1328.png"/><Relationship Id="rId546" Type="http://schemas.openxmlformats.org/officeDocument/2006/relationships/image" Target="../media/image1431.png"/><Relationship Id="rId101" Type="http://schemas.openxmlformats.org/officeDocument/2006/relationships/image" Target="../media/image1210.png"/><Relationship Id="rId185" Type="http://schemas.openxmlformats.org/officeDocument/2006/relationships/image" Target="../media/image1251.png"/><Relationship Id="rId406" Type="http://schemas.openxmlformats.org/officeDocument/2006/relationships/customXml" Target="../ink/ink1385.xml"/><Relationship Id="rId392" Type="http://schemas.openxmlformats.org/officeDocument/2006/relationships/customXml" Target="../ink/ink1378.xml"/><Relationship Id="rId613" Type="http://schemas.openxmlformats.org/officeDocument/2006/relationships/customXml" Target="../ink/ink1489.xml"/><Relationship Id="rId252" Type="http://schemas.openxmlformats.org/officeDocument/2006/relationships/customXml" Target="../ink/ink1308.xml"/><Relationship Id="rId47" Type="http://schemas.openxmlformats.org/officeDocument/2006/relationships/image" Target="../media/image1183.png"/><Relationship Id="rId112" Type="http://schemas.openxmlformats.org/officeDocument/2006/relationships/customXml" Target="../ink/ink1238.xml"/><Relationship Id="rId557" Type="http://schemas.openxmlformats.org/officeDocument/2006/relationships/customXml" Target="../ink/ink1461.xml"/><Relationship Id="rId196" Type="http://schemas.openxmlformats.org/officeDocument/2006/relationships/customXml" Target="../ink/ink1280.xml"/><Relationship Id="rId417" Type="http://schemas.openxmlformats.org/officeDocument/2006/relationships/image" Target="../media/image1367.png"/><Relationship Id="rId624" Type="http://schemas.openxmlformats.org/officeDocument/2006/relationships/image" Target="../media/image1470.png"/><Relationship Id="rId263" Type="http://schemas.openxmlformats.org/officeDocument/2006/relationships/image" Target="../media/image1290.png"/><Relationship Id="rId470" Type="http://schemas.openxmlformats.org/officeDocument/2006/relationships/image" Target="../media/image1393.png"/><Relationship Id="rId58" Type="http://schemas.openxmlformats.org/officeDocument/2006/relationships/customXml" Target="../ink/ink1211.xml"/><Relationship Id="rId123" Type="http://schemas.openxmlformats.org/officeDocument/2006/relationships/image" Target="../media/image1221.png"/><Relationship Id="rId330" Type="http://schemas.openxmlformats.org/officeDocument/2006/relationships/customXml" Target="../ink/ink1347.xml"/><Relationship Id="rId568" Type="http://schemas.openxmlformats.org/officeDocument/2006/relationships/image" Target="../media/image1442.png"/><Relationship Id="rId165" Type="http://schemas.openxmlformats.org/officeDocument/2006/relationships/image" Target="../media/image1242.png"/><Relationship Id="rId372" Type="http://schemas.openxmlformats.org/officeDocument/2006/relationships/customXml" Target="../ink/ink1368.xml"/><Relationship Id="rId428" Type="http://schemas.openxmlformats.org/officeDocument/2006/relationships/customXml" Target="../ink/ink1396.xml"/><Relationship Id="rId635" Type="http://schemas.openxmlformats.org/officeDocument/2006/relationships/customXml" Target="../ink/ink1500.xml"/><Relationship Id="rId232" Type="http://schemas.openxmlformats.org/officeDocument/2006/relationships/customXml" Target="../ink/ink1298.xml"/><Relationship Id="rId274" Type="http://schemas.openxmlformats.org/officeDocument/2006/relationships/customXml" Target="../ink/ink1319.xml"/><Relationship Id="rId481" Type="http://schemas.openxmlformats.org/officeDocument/2006/relationships/customXml" Target="../ink/ink1423.xml"/><Relationship Id="rId27" Type="http://schemas.openxmlformats.org/officeDocument/2006/relationships/image" Target="../media/image1173.png"/><Relationship Id="rId69" Type="http://schemas.openxmlformats.org/officeDocument/2006/relationships/image" Target="../media/image1194.png"/><Relationship Id="rId134" Type="http://schemas.openxmlformats.org/officeDocument/2006/relationships/customXml" Target="../ink/ink1249.xml"/><Relationship Id="rId537" Type="http://schemas.openxmlformats.org/officeDocument/2006/relationships/customXml" Target="../ink/ink1451.xml"/><Relationship Id="rId579" Type="http://schemas.openxmlformats.org/officeDocument/2006/relationships/customXml" Target="../ink/ink1472.xml"/><Relationship Id="rId80" Type="http://schemas.openxmlformats.org/officeDocument/2006/relationships/customXml" Target="../ink/ink1222.xml"/><Relationship Id="rId176" Type="http://schemas.openxmlformats.org/officeDocument/2006/relationships/customXml" Target="../ink/ink1270.xml"/><Relationship Id="rId341" Type="http://schemas.openxmlformats.org/officeDocument/2006/relationships/image" Target="../media/image1329.png"/><Relationship Id="rId383" Type="http://schemas.openxmlformats.org/officeDocument/2006/relationships/image" Target="../media/image1350.png"/><Relationship Id="rId439" Type="http://schemas.openxmlformats.org/officeDocument/2006/relationships/image" Target="../media/image1378.png"/><Relationship Id="rId590" Type="http://schemas.openxmlformats.org/officeDocument/2006/relationships/image" Target="../media/image1453.png"/><Relationship Id="rId604" Type="http://schemas.openxmlformats.org/officeDocument/2006/relationships/image" Target="../media/image1460.png"/><Relationship Id="rId646" Type="http://schemas.openxmlformats.org/officeDocument/2006/relationships/image" Target="../media/image1481.png"/><Relationship Id="rId201" Type="http://schemas.openxmlformats.org/officeDocument/2006/relationships/image" Target="../media/image1259.png"/><Relationship Id="rId243" Type="http://schemas.openxmlformats.org/officeDocument/2006/relationships/image" Target="../media/image1280.png"/><Relationship Id="rId285" Type="http://schemas.openxmlformats.org/officeDocument/2006/relationships/image" Target="../media/image1301.png"/><Relationship Id="rId450" Type="http://schemas.openxmlformats.org/officeDocument/2006/relationships/image" Target="../media/image1383.png"/><Relationship Id="rId506" Type="http://schemas.openxmlformats.org/officeDocument/2006/relationships/image" Target="../media/image1411.png"/><Relationship Id="rId38" Type="http://schemas.openxmlformats.org/officeDocument/2006/relationships/customXml" Target="../ink/ink1201.xml"/><Relationship Id="rId103" Type="http://schemas.openxmlformats.org/officeDocument/2006/relationships/image" Target="../media/image1211.png"/><Relationship Id="rId310" Type="http://schemas.openxmlformats.org/officeDocument/2006/relationships/customXml" Target="../ink/ink1337.xml"/><Relationship Id="rId492" Type="http://schemas.openxmlformats.org/officeDocument/2006/relationships/image" Target="../media/image1404.png"/><Relationship Id="rId548" Type="http://schemas.openxmlformats.org/officeDocument/2006/relationships/image" Target="../media/image1432.png"/><Relationship Id="rId91" Type="http://schemas.openxmlformats.org/officeDocument/2006/relationships/image" Target="../media/image1205.png"/><Relationship Id="rId145" Type="http://schemas.openxmlformats.org/officeDocument/2006/relationships/image" Target="../media/image1232.png"/><Relationship Id="rId187" Type="http://schemas.openxmlformats.org/officeDocument/2006/relationships/image" Target="../media/image1252.png"/><Relationship Id="rId352" Type="http://schemas.openxmlformats.org/officeDocument/2006/relationships/customXml" Target="../ink/ink1358.xml"/><Relationship Id="rId394" Type="http://schemas.openxmlformats.org/officeDocument/2006/relationships/customXml" Target="../ink/ink1379.xml"/><Relationship Id="rId408" Type="http://schemas.openxmlformats.org/officeDocument/2006/relationships/customXml" Target="../ink/ink1386.xml"/><Relationship Id="rId615" Type="http://schemas.openxmlformats.org/officeDocument/2006/relationships/customXml" Target="../ink/ink1490.xml"/><Relationship Id="rId212" Type="http://schemas.openxmlformats.org/officeDocument/2006/relationships/customXml" Target="../ink/ink1288.xml"/><Relationship Id="rId254" Type="http://schemas.openxmlformats.org/officeDocument/2006/relationships/customXml" Target="../ink/ink1309.xml"/><Relationship Id="rId657" Type="http://schemas.openxmlformats.org/officeDocument/2006/relationships/customXml" Target="../ink/ink1511.xml"/><Relationship Id="rId49" Type="http://schemas.openxmlformats.org/officeDocument/2006/relationships/image" Target="../media/image1184.png"/><Relationship Id="rId114" Type="http://schemas.openxmlformats.org/officeDocument/2006/relationships/customXml" Target="../ink/ink1239.xml"/><Relationship Id="rId296" Type="http://schemas.openxmlformats.org/officeDocument/2006/relationships/customXml" Target="../ink/ink1330.xml"/><Relationship Id="rId461" Type="http://schemas.openxmlformats.org/officeDocument/2006/relationships/customXml" Target="../ink/ink1413.xml"/><Relationship Id="rId517" Type="http://schemas.openxmlformats.org/officeDocument/2006/relationships/customXml" Target="../ink/ink1441.xml"/><Relationship Id="rId559" Type="http://schemas.openxmlformats.org/officeDocument/2006/relationships/customXml" Target="../ink/ink1462.xml"/><Relationship Id="rId60" Type="http://schemas.openxmlformats.org/officeDocument/2006/relationships/customXml" Target="../ink/ink1212.xml"/><Relationship Id="rId156" Type="http://schemas.openxmlformats.org/officeDocument/2006/relationships/customXml" Target="../ink/ink1260.xml"/><Relationship Id="rId198" Type="http://schemas.openxmlformats.org/officeDocument/2006/relationships/customXml" Target="../ink/ink1281.xml"/><Relationship Id="rId321" Type="http://schemas.openxmlformats.org/officeDocument/2006/relationships/image" Target="../media/image1319.png"/><Relationship Id="rId363" Type="http://schemas.openxmlformats.org/officeDocument/2006/relationships/image" Target="../media/image1340.png"/><Relationship Id="rId419" Type="http://schemas.openxmlformats.org/officeDocument/2006/relationships/image" Target="../media/image1368.png"/><Relationship Id="rId570" Type="http://schemas.openxmlformats.org/officeDocument/2006/relationships/image" Target="../media/image1443.png"/><Relationship Id="rId626" Type="http://schemas.openxmlformats.org/officeDocument/2006/relationships/image" Target="../media/image1471.png"/><Relationship Id="rId223" Type="http://schemas.openxmlformats.org/officeDocument/2006/relationships/image" Target="../media/image1270.png"/><Relationship Id="rId430" Type="http://schemas.openxmlformats.org/officeDocument/2006/relationships/customXml" Target="../ink/ink1397.xml"/><Relationship Id="rId18" Type="http://schemas.openxmlformats.org/officeDocument/2006/relationships/customXml" Target="../ink/ink1191.xml"/><Relationship Id="rId265" Type="http://schemas.openxmlformats.org/officeDocument/2006/relationships/image" Target="../media/image1291.png"/><Relationship Id="rId472" Type="http://schemas.openxmlformats.org/officeDocument/2006/relationships/image" Target="../media/image1394.png"/><Relationship Id="rId528" Type="http://schemas.openxmlformats.org/officeDocument/2006/relationships/image" Target="../media/image1422.png"/><Relationship Id="rId125" Type="http://schemas.openxmlformats.org/officeDocument/2006/relationships/image" Target="../media/image1222.png"/><Relationship Id="rId167" Type="http://schemas.openxmlformats.org/officeDocument/2006/relationships/image" Target="../media/image1243.png"/><Relationship Id="rId332" Type="http://schemas.openxmlformats.org/officeDocument/2006/relationships/customXml" Target="../ink/ink1348.xml"/><Relationship Id="rId374" Type="http://schemas.openxmlformats.org/officeDocument/2006/relationships/customXml" Target="../ink/ink1369.xml"/><Relationship Id="rId581" Type="http://schemas.openxmlformats.org/officeDocument/2006/relationships/customXml" Target="../ink/ink1473.xml"/><Relationship Id="rId71" Type="http://schemas.openxmlformats.org/officeDocument/2006/relationships/image" Target="../media/image1195.png"/><Relationship Id="rId234" Type="http://schemas.openxmlformats.org/officeDocument/2006/relationships/customXml" Target="../ink/ink1299.xml"/><Relationship Id="rId637" Type="http://schemas.openxmlformats.org/officeDocument/2006/relationships/customXml" Target="../ink/ink1501.xml"/><Relationship Id="rId2" Type="http://schemas.openxmlformats.org/officeDocument/2006/relationships/customXml" Target="../ink/ink1183.xml"/><Relationship Id="rId29" Type="http://schemas.openxmlformats.org/officeDocument/2006/relationships/image" Target="../media/image1174.png"/><Relationship Id="rId276" Type="http://schemas.openxmlformats.org/officeDocument/2006/relationships/customXml" Target="../ink/ink1320.xml"/><Relationship Id="rId441" Type="http://schemas.openxmlformats.org/officeDocument/2006/relationships/image" Target="../media/image1379.png"/><Relationship Id="rId483" Type="http://schemas.openxmlformats.org/officeDocument/2006/relationships/customXml" Target="../ink/ink1424.xml"/><Relationship Id="rId539" Type="http://schemas.openxmlformats.org/officeDocument/2006/relationships/customXml" Target="../ink/ink1452.xml"/><Relationship Id="rId40" Type="http://schemas.openxmlformats.org/officeDocument/2006/relationships/customXml" Target="../ink/ink1202.xml"/><Relationship Id="rId136" Type="http://schemas.openxmlformats.org/officeDocument/2006/relationships/customXml" Target="../ink/ink1250.xml"/><Relationship Id="rId178" Type="http://schemas.openxmlformats.org/officeDocument/2006/relationships/customXml" Target="../ink/ink1271.xml"/><Relationship Id="rId301" Type="http://schemas.openxmlformats.org/officeDocument/2006/relationships/image" Target="../media/image1309.png"/><Relationship Id="rId343" Type="http://schemas.openxmlformats.org/officeDocument/2006/relationships/image" Target="../media/image1330.png"/><Relationship Id="rId550" Type="http://schemas.openxmlformats.org/officeDocument/2006/relationships/image" Target="../media/image1433.png"/><Relationship Id="rId82" Type="http://schemas.openxmlformats.org/officeDocument/2006/relationships/customXml" Target="../ink/ink1223.xml"/><Relationship Id="rId203" Type="http://schemas.openxmlformats.org/officeDocument/2006/relationships/image" Target="../media/image1260.png"/><Relationship Id="rId385" Type="http://schemas.openxmlformats.org/officeDocument/2006/relationships/image" Target="../media/image1351.png"/><Relationship Id="rId592" Type="http://schemas.openxmlformats.org/officeDocument/2006/relationships/image" Target="../media/image1454.png"/><Relationship Id="rId606" Type="http://schemas.openxmlformats.org/officeDocument/2006/relationships/image" Target="../media/image1461.png"/><Relationship Id="rId648" Type="http://schemas.openxmlformats.org/officeDocument/2006/relationships/image" Target="../media/image1482.png"/><Relationship Id="rId245" Type="http://schemas.openxmlformats.org/officeDocument/2006/relationships/image" Target="../media/image1281.png"/><Relationship Id="rId287" Type="http://schemas.openxmlformats.org/officeDocument/2006/relationships/image" Target="../media/image1302.png"/><Relationship Id="rId410" Type="http://schemas.openxmlformats.org/officeDocument/2006/relationships/customXml" Target="../ink/ink1387.xml"/><Relationship Id="rId452" Type="http://schemas.openxmlformats.org/officeDocument/2006/relationships/image" Target="../media/image1384.png"/><Relationship Id="rId494" Type="http://schemas.openxmlformats.org/officeDocument/2006/relationships/image" Target="../media/image1405.png"/><Relationship Id="rId508" Type="http://schemas.openxmlformats.org/officeDocument/2006/relationships/image" Target="../media/image1412.png"/><Relationship Id="rId105" Type="http://schemas.openxmlformats.org/officeDocument/2006/relationships/image" Target="../media/image1212.png"/><Relationship Id="rId147" Type="http://schemas.openxmlformats.org/officeDocument/2006/relationships/image" Target="../media/image1233.png"/><Relationship Id="rId312" Type="http://schemas.openxmlformats.org/officeDocument/2006/relationships/customXml" Target="../ink/ink1338.xml"/><Relationship Id="rId354" Type="http://schemas.openxmlformats.org/officeDocument/2006/relationships/customXml" Target="../ink/ink1359.xml"/><Relationship Id="rId51" Type="http://schemas.openxmlformats.org/officeDocument/2006/relationships/image" Target="../media/image1185.png"/><Relationship Id="rId93" Type="http://schemas.openxmlformats.org/officeDocument/2006/relationships/image" Target="../media/image1206.png"/><Relationship Id="rId189" Type="http://schemas.openxmlformats.org/officeDocument/2006/relationships/image" Target="../media/image1253.png"/><Relationship Id="rId396" Type="http://schemas.openxmlformats.org/officeDocument/2006/relationships/customXml" Target="../ink/ink1380.xml"/><Relationship Id="rId561" Type="http://schemas.openxmlformats.org/officeDocument/2006/relationships/customXml" Target="../ink/ink1463.xml"/><Relationship Id="rId617" Type="http://schemas.openxmlformats.org/officeDocument/2006/relationships/customXml" Target="../ink/ink1491.xml"/><Relationship Id="rId214" Type="http://schemas.openxmlformats.org/officeDocument/2006/relationships/customXml" Target="../ink/ink1289.xml"/><Relationship Id="rId256" Type="http://schemas.openxmlformats.org/officeDocument/2006/relationships/customXml" Target="../ink/ink1310.xml"/><Relationship Id="rId298" Type="http://schemas.openxmlformats.org/officeDocument/2006/relationships/customXml" Target="../ink/ink1331.xml"/><Relationship Id="rId421" Type="http://schemas.openxmlformats.org/officeDocument/2006/relationships/image" Target="../media/image1369.png"/><Relationship Id="rId463" Type="http://schemas.openxmlformats.org/officeDocument/2006/relationships/customXml" Target="../ink/ink1414.xml"/><Relationship Id="rId519" Type="http://schemas.openxmlformats.org/officeDocument/2006/relationships/customXml" Target="../ink/ink1442.xml"/><Relationship Id="rId116" Type="http://schemas.openxmlformats.org/officeDocument/2006/relationships/customXml" Target="../ink/ink1240.xml"/><Relationship Id="rId158" Type="http://schemas.openxmlformats.org/officeDocument/2006/relationships/customXml" Target="../ink/ink1261.xml"/><Relationship Id="rId323" Type="http://schemas.openxmlformats.org/officeDocument/2006/relationships/image" Target="../media/image1320.png"/><Relationship Id="rId530" Type="http://schemas.openxmlformats.org/officeDocument/2006/relationships/image" Target="../media/image1423.png"/><Relationship Id="rId20" Type="http://schemas.openxmlformats.org/officeDocument/2006/relationships/customXml" Target="../ink/ink1192.xml"/><Relationship Id="rId62" Type="http://schemas.openxmlformats.org/officeDocument/2006/relationships/customXml" Target="../ink/ink1213.xml"/><Relationship Id="rId365" Type="http://schemas.openxmlformats.org/officeDocument/2006/relationships/image" Target="../media/image1341.png"/><Relationship Id="rId572" Type="http://schemas.openxmlformats.org/officeDocument/2006/relationships/image" Target="../media/image1444.png"/><Relationship Id="rId628" Type="http://schemas.openxmlformats.org/officeDocument/2006/relationships/image" Target="../media/image1472.png"/><Relationship Id="rId225" Type="http://schemas.openxmlformats.org/officeDocument/2006/relationships/image" Target="../media/image1271.png"/><Relationship Id="rId267" Type="http://schemas.openxmlformats.org/officeDocument/2006/relationships/image" Target="../media/image1292.png"/><Relationship Id="rId432" Type="http://schemas.openxmlformats.org/officeDocument/2006/relationships/customXml" Target="../ink/ink1398.xml"/><Relationship Id="rId474" Type="http://schemas.openxmlformats.org/officeDocument/2006/relationships/image" Target="../media/image1395.png"/><Relationship Id="rId127" Type="http://schemas.openxmlformats.org/officeDocument/2006/relationships/image" Target="../media/image1223.png"/><Relationship Id="rId31" Type="http://schemas.openxmlformats.org/officeDocument/2006/relationships/image" Target="../media/image1175.png"/><Relationship Id="rId73" Type="http://schemas.openxmlformats.org/officeDocument/2006/relationships/image" Target="../media/image1196.png"/><Relationship Id="rId169" Type="http://schemas.openxmlformats.org/officeDocument/2006/relationships/image" Target="../media/image1244.png"/><Relationship Id="rId334" Type="http://schemas.openxmlformats.org/officeDocument/2006/relationships/customXml" Target="../ink/ink1349.xml"/><Relationship Id="rId376" Type="http://schemas.openxmlformats.org/officeDocument/2006/relationships/customXml" Target="../ink/ink1370.xml"/><Relationship Id="rId541" Type="http://schemas.openxmlformats.org/officeDocument/2006/relationships/customXml" Target="../ink/ink1453.xml"/><Relationship Id="rId583" Type="http://schemas.openxmlformats.org/officeDocument/2006/relationships/customXml" Target="../ink/ink1474.xml"/><Relationship Id="rId639" Type="http://schemas.openxmlformats.org/officeDocument/2006/relationships/customXml" Target="../ink/ink1502.xml"/><Relationship Id="rId4" Type="http://schemas.openxmlformats.org/officeDocument/2006/relationships/customXml" Target="../ink/ink1184.xml"/><Relationship Id="rId180" Type="http://schemas.openxmlformats.org/officeDocument/2006/relationships/customXml" Target="../ink/ink1272.xml"/><Relationship Id="rId236" Type="http://schemas.openxmlformats.org/officeDocument/2006/relationships/customXml" Target="../ink/ink1300.xml"/><Relationship Id="rId278" Type="http://schemas.openxmlformats.org/officeDocument/2006/relationships/customXml" Target="../ink/ink1321.xml"/><Relationship Id="rId401" Type="http://schemas.openxmlformats.org/officeDocument/2006/relationships/image" Target="../media/image1359.png"/><Relationship Id="rId443" Type="http://schemas.openxmlformats.org/officeDocument/2006/relationships/customXml" Target="../ink/ink1404.xml"/><Relationship Id="rId650" Type="http://schemas.openxmlformats.org/officeDocument/2006/relationships/image" Target="../media/image1483.png"/><Relationship Id="rId303" Type="http://schemas.openxmlformats.org/officeDocument/2006/relationships/image" Target="../media/image1310.png"/><Relationship Id="rId485" Type="http://schemas.openxmlformats.org/officeDocument/2006/relationships/customXml" Target="../ink/ink1425.xml"/><Relationship Id="rId42" Type="http://schemas.openxmlformats.org/officeDocument/2006/relationships/customXml" Target="../ink/ink1203.xml"/><Relationship Id="rId84" Type="http://schemas.openxmlformats.org/officeDocument/2006/relationships/customXml" Target="../ink/ink1224.xml"/><Relationship Id="rId138" Type="http://schemas.openxmlformats.org/officeDocument/2006/relationships/customXml" Target="../ink/ink1251.xml"/><Relationship Id="rId345" Type="http://schemas.openxmlformats.org/officeDocument/2006/relationships/image" Target="../media/image1331.png"/><Relationship Id="rId387" Type="http://schemas.openxmlformats.org/officeDocument/2006/relationships/image" Target="../media/image1352.png"/><Relationship Id="rId510" Type="http://schemas.openxmlformats.org/officeDocument/2006/relationships/image" Target="../media/image1413.png"/><Relationship Id="rId552" Type="http://schemas.openxmlformats.org/officeDocument/2006/relationships/image" Target="../media/image1434.png"/><Relationship Id="rId594" Type="http://schemas.openxmlformats.org/officeDocument/2006/relationships/image" Target="../media/image1455.png"/><Relationship Id="rId608" Type="http://schemas.openxmlformats.org/officeDocument/2006/relationships/image" Target="../media/image1462.png"/><Relationship Id="rId191" Type="http://schemas.openxmlformats.org/officeDocument/2006/relationships/image" Target="../media/image1254.png"/><Relationship Id="rId205" Type="http://schemas.openxmlformats.org/officeDocument/2006/relationships/image" Target="../media/image1261.png"/><Relationship Id="rId247" Type="http://schemas.openxmlformats.org/officeDocument/2006/relationships/image" Target="../media/image1282.png"/><Relationship Id="rId412" Type="http://schemas.openxmlformats.org/officeDocument/2006/relationships/customXml" Target="../ink/ink1388.xml"/><Relationship Id="rId107" Type="http://schemas.openxmlformats.org/officeDocument/2006/relationships/image" Target="../media/image1213.png"/><Relationship Id="rId289" Type="http://schemas.openxmlformats.org/officeDocument/2006/relationships/image" Target="../media/image1303.png"/><Relationship Id="rId454" Type="http://schemas.openxmlformats.org/officeDocument/2006/relationships/image" Target="../media/image1385.png"/><Relationship Id="rId496" Type="http://schemas.openxmlformats.org/officeDocument/2006/relationships/image" Target="../media/image1406.png"/><Relationship Id="rId11" Type="http://schemas.openxmlformats.org/officeDocument/2006/relationships/image" Target="../media/image11650.png"/><Relationship Id="rId53" Type="http://schemas.openxmlformats.org/officeDocument/2006/relationships/image" Target="../media/image1186.png"/><Relationship Id="rId149" Type="http://schemas.openxmlformats.org/officeDocument/2006/relationships/image" Target="../media/image1234.png"/><Relationship Id="rId314" Type="http://schemas.openxmlformats.org/officeDocument/2006/relationships/customXml" Target="../ink/ink1339.xml"/><Relationship Id="rId356" Type="http://schemas.openxmlformats.org/officeDocument/2006/relationships/customXml" Target="../ink/ink1360.xml"/><Relationship Id="rId398" Type="http://schemas.openxmlformats.org/officeDocument/2006/relationships/customXml" Target="../ink/ink1381.xml"/><Relationship Id="rId521" Type="http://schemas.openxmlformats.org/officeDocument/2006/relationships/customXml" Target="../ink/ink1443.xml"/><Relationship Id="rId563" Type="http://schemas.openxmlformats.org/officeDocument/2006/relationships/customXml" Target="../ink/ink1464.xml"/><Relationship Id="rId619" Type="http://schemas.openxmlformats.org/officeDocument/2006/relationships/customXml" Target="../ink/ink1492.xml"/><Relationship Id="rId95" Type="http://schemas.openxmlformats.org/officeDocument/2006/relationships/image" Target="../media/image1207.png"/><Relationship Id="rId160" Type="http://schemas.openxmlformats.org/officeDocument/2006/relationships/customXml" Target="../ink/ink1262.xml"/><Relationship Id="rId216" Type="http://schemas.openxmlformats.org/officeDocument/2006/relationships/customXml" Target="../ink/ink1290.xml"/><Relationship Id="rId423" Type="http://schemas.openxmlformats.org/officeDocument/2006/relationships/image" Target="../media/image1370.png"/><Relationship Id="rId258" Type="http://schemas.openxmlformats.org/officeDocument/2006/relationships/customXml" Target="../ink/ink1311.xml"/><Relationship Id="rId465" Type="http://schemas.openxmlformats.org/officeDocument/2006/relationships/customXml" Target="../ink/ink1415.xml"/><Relationship Id="rId630" Type="http://schemas.openxmlformats.org/officeDocument/2006/relationships/image" Target="../media/image1473.png"/><Relationship Id="rId22" Type="http://schemas.openxmlformats.org/officeDocument/2006/relationships/customXml" Target="../ink/ink1193.xml"/><Relationship Id="rId64" Type="http://schemas.openxmlformats.org/officeDocument/2006/relationships/customXml" Target="../ink/ink1214.xml"/><Relationship Id="rId118" Type="http://schemas.openxmlformats.org/officeDocument/2006/relationships/customXml" Target="../ink/ink1241.xml"/><Relationship Id="rId325" Type="http://schemas.openxmlformats.org/officeDocument/2006/relationships/image" Target="../media/image1321.png"/><Relationship Id="rId367" Type="http://schemas.openxmlformats.org/officeDocument/2006/relationships/image" Target="../media/image1342.png"/><Relationship Id="rId532" Type="http://schemas.openxmlformats.org/officeDocument/2006/relationships/image" Target="../media/image1424.png"/><Relationship Id="rId574" Type="http://schemas.openxmlformats.org/officeDocument/2006/relationships/image" Target="../media/image1445.png"/><Relationship Id="rId171" Type="http://schemas.openxmlformats.org/officeDocument/2006/relationships/image" Target="../media/image1245.png"/><Relationship Id="rId227" Type="http://schemas.openxmlformats.org/officeDocument/2006/relationships/image" Target="../media/image1272.png"/><Relationship Id="rId269" Type="http://schemas.openxmlformats.org/officeDocument/2006/relationships/image" Target="../media/image1293.png"/><Relationship Id="rId434" Type="http://schemas.openxmlformats.org/officeDocument/2006/relationships/customXml" Target="../ink/ink1399.xml"/><Relationship Id="rId476" Type="http://schemas.openxmlformats.org/officeDocument/2006/relationships/image" Target="../media/image1396.png"/><Relationship Id="rId641" Type="http://schemas.openxmlformats.org/officeDocument/2006/relationships/customXml" Target="../ink/ink1503.xml"/><Relationship Id="rId33" Type="http://schemas.openxmlformats.org/officeDocument/2006/relationships/image" Target="../media/image1176.png"/><Relationship Id="rId129" Type="http://schemas.openxmlformats.org/officeDocument/2006/relationships/image" Target="../media/image1224.png"/><Relationship Id="rId280" Type="http://schemas.openxmlformats.org/officeDocument/2006/relationships/customXml" Target="../ink/ink1322.xml"/><Relationship Id="rId336" Type="http://schemas.openxmlformats.org/officeDocument/2006/relationships/customXml" Target="../ink/ink1350.xml"/><Relationship Id="rId501" Type="http://schemas.openxmlformats.org/officeDocument/2006/relationships/customXml" Target="../ink/ink1433.xml"/><Relationship Id="rId543" Type="http://schemas.openxmlformats.org/officeDocument/2006/relationships/customXml" Target="../ink/ink1454.xml"/><Relationship Id="rId75" Type="http://schemas.openxmlformats.org/officeDocument/2006/relationships/image" Target="../media/image1197.png"/><Relationship Id="rId140" Type="http://schemas.openxmlformats.org/officeDocument/2006/relationships/customXml" Target="../ink/ink1252.xml"/><Relationship Id="rId182" Type="http://schemas.openxmlformats.org/officeDocument/2006/relationships/customXml" Target="../ink/ink1273.xml"/><Relationship Id="rId378" Type="http://schemas.openxmlformats.org/officeDocument/2006/relationships/customXml" Target="../ink/ink1371.xml"/><Relationship Id="rId403" Type="http://schemas.openxmlformats.org/officeDocument/2006/relationships/image" Target="../media/image1360.png"/><Relationship Id="rId585" Type="http://schemas.openxmlformats.org/officeDocument/2006/relationships/customXml" Target="../ink/ink1475.xml"/><Relationship Id="rId6" Type="http://schemas.openxmlformats.org/officeDocument/2006/relationships/customXml" Target="../ink/ink1185.xml"/><Relationship Id="rId238" Type="http://schemas.openxmlformats.org/officeDocument/2006/relationships/customXml" Target="../ink/ink1301.xml"/><Relationship Id="rId445" Type="http://schemas.openxmlformats.org/officeDocument/2006/relationships/customXml" Target="../ink/ink1405.xml"/><Relationship Id="rId487" Type="http://schemas.openxmlformats.org/officeDocument/2006/relationships/customXml" Target="../ink/ink1426.xml"/><Relationship Id="rId610" Type="http://schemas.openxmlformats.org/officeDocument/2006/relationships/image" Target="../media/image1463.png"/><Relationship Id="rId652" Type="http://schemas.openxmlformats.org/officeDocument/2006/relationships/image" Target="../media/image1484.png"/><Relationship Id="rId291" Type="http://schemas.openxmlformats.org/officeDocument/2006/relationships/image" Target="../media/image1304.png"/><Relationship Id="rId305" Type="http://schemas.openxmlformats.org/officeDocument/2006/relationships/image" Target="../media/image1311.png"/><Relationship Id="rId347" Type="http://schemas.openxmlformats.org/officeDocument/2006/relationships/image" Target="../media/image1332.png"/><Relationship Id="rId512" Type="http://schemas.openxmlformats.org/officeDocument/2006/relationships/image" Target="../media/image1414.png"/><Relationship Id="rId44" Type="http://schemas.openxmlformats.org/officeDocument/2006/relationships/customXml" Target="../ink/ink1204.xml"/><Relationship Id="rId86" Type="http://schemas.openxmlformats.org/officeDocument/2006/relationships/customXml" Target="../ink/ink1225.xml"/><Relationship Id="rId151" Type="http://schemas.openxmlformats.org/officeDocument/2006/relationships/image" Target="../media/image1235.png"/><Relationship Id="rId389" Type="http://schemas.openxmlformats.org/officeDocument/2006/relationships/image" Target="../media/image1353.png"/><Relationship Id="rId554" Type="http://schemas.openxmlformats.org/officeDocument/2006/relationships/image" Target="../media/image1435.png"/><Relationship Id="rId596" Type="http://schemas.openxmlformats.org/officeDocument/2006/relationships/image" Target="../media/image1456.png"/><Relationship Id="rId193" Type="http://schemas.openxmlformats.org/officeDocument/2006/relationships/image" Target="../media/image1255.png"/><Relationship Id="rId207" Type="http://schemas.openxmlformats.org/officeDocument/2006/relationships/image" Target="../media/image1262.png"/><Relationship Id="rId249" Type="http://schemas.openxmlformats.org/officeDocument/2006/relationships/image" Target="../media/image1283.png"/><Relationship Id="rId414" Type="http://schemas.openxmlformats.org/officeDocument/2006/relationships/customXml" Target="../ink/ink1389.xml"/><Relationship Id="rId456" Type="http://schemas.openxmlformats.org/officeDocument/2006/relationships/image" Target="../media/image1386.png"/><Relationship Id="rId498" Type="http://schemas.openxmlformats.org/officeDocument/2006/relationships/image" Target="../media/image1407.png"/><Relationship Id="rId621" Type="http://schemas.openxmlformats.org/officeDocument/2006/relationships/customXml" Target="../ink/ink1493.xml"/><Relationship Id="rId13" Type="http://schemas.openxmlformats.org/officeDocument/2006/relationships/image" Target="../media/image11660.png"/><Relationship Id="rId109" Type="http://schemas.openxmlformats.org/officeDocument/2006/relationships/image" Target="../media/image1214.png"/><Relationship Id="rId260" Type="http://schemas.openxmlformats.org/officeDocument/2006/relationships/customXml" Target="../ink/ink1312.xml"/><Relationship Id="rId316" Type="http://schemas.openxmlformats.org/officeDocument/2006/relationships/customXml" Target="../ink/ink1340.xml"/><Relationship Id="rId523" Type="http://schemas.openxmlformats.org/officeDocument/2006/relationships/customXml" Target="../ink/ink1444.xml"/><Relationship Id="rId55" Type="http://schemas.openxmlformats.org/officeDocument/2006/relationships/image" Target="../media/image1187.png"/><Relationship Id="rId97" Type="http://schemas.openxmlformats.org/officeDocument/2006/relationships/image" Target="../media/image1208.png"/><Relationship Id="rId120" Type="http://schemas.openxmlformats.org/officeDocument/2006/relationships/customXml" Target="../ink/ink1242.xml"/><Relationship Id="rId358" Type="http://schemas.openxmlformats.org/officeDocument/2006/relationships/customXml" Target="../ink/ink1361.xml"/><Relationship Id="rId565" Type="http://schemas.openxmlformats.org/officeDocument/2006/relationships/customXml" Target="../ink/ink1465.xml"/><Relationship Id="rId162" Type="http://schemas.openxmlformats.org/officeDocument/2006/relationships/customXml" Target="../ink/ink1263.xml"/><Relationship Id="rId218" Type="http://schemas.openxmlformats.org/officeDocument/2006/relationships/customXml" Target="../ink/ink1291.xml"/><Relationship Id="rId425" Type="http://schemas.openxmlformats.org/officeDocument/2006/relationships/image" Target="../media/image1371.png"/><Relationship Id="rId467" Type="http://schemas.openxmlformats.org/officeDocument/2006/relationships/customXml" Target="../ink/ink1416.xml"/><Relationship Id="rId632" Type="http://schemas.openxmlformats.org/officeDocument/2006/relationships/image" Target="../media/image1474.png"/><Relationship Id="rId271" Type="http://schemas.openxmlformats.org/officeDocument/2006/relationships/image" Target="../media/image1294.png"/><Relationship Id="rId24" Type="http://schemas.openxmlformats.org/officeDocument/2006/relationships/customXml" Target="../ink/ink1194.xml"/><Relationship Id="rId66" Type="http://schemas.openxmlformats.org/officeDocument/2006/relationships/customXml" Target="../ink/ink1215.xml"/><Relationship Id="rId131" Type="http://schemas.openxmlformats.org/officeDocument/2006/relationships/image" Target="../media/image1225.png"/><Relationship Id="rId327" Type="http://schemas.openxmlformats.org/officeDocument/2006/relationships/image" Target="../media/image1322.png"/><Relationship Id="rId369" Type="http://schemas.openxmlformats.org/officeDocument/2006/relationships/image" Target="../media/image1343.png"/><Relationship Id="rId534" Type="http://schemas.openxmlformats.org/officeDocument/2006/relationships/image" Target="../media/image1425.png"/><Relationship Id="rId576" Type="http://schemas.openxmlformats.org/officeDocument/2006/relationships/image" Target="../media/image1446.png"/><Relationship Id="rId173" Type="http://schemas.openxmlformats.org/officeDocument/2006/relationships/image" Target="../media/image1246.png"/><Relationship Id="rId229" Type="http://schemas.openxmlformats.org/officeDocument/2006/relationships/image" Target="../media/image1273.png"/><Relationship Id="rId380" Type="http://schemas.openxmlformats.org/officeDocument/2006/relationships/customXml" Target="../ink/ink1372.xml"/><Relationship Id="rId436" Type="http://schemas.openxmlformats.org/officeDocument/2006/relationships/customXml" Target="../ink/ink1400.xml"/><Relationship Id="rId601" Type="http://schemas.openxmlformats.org/officeDocument/2006/relationships/customXml" Target="../ink/ink1483.xml"/><Relationship Id="rId643" Type="http://schemas.openxmlformats.org/officeDocument/2006/relationships/customXml" Target="../ink/ink1504.xml"/><Relationship Id="rId240" Type="http://schemas.openxmlformats.org/officeDocument/2006/relationships/customXml" Target="../ink/ink1302.xml"/><Relationship Id="rId478" Type="http://schemas.openxmlformats.org/officeDocument/2006/relationships/image" Target="../media/image1397.png"/><Relationship Id="rId35" Type="http://schemas.openxmlformats.org/officeDocument/2006/relationships/image" Target="../media/image1177.png"/><Relationship Id="rId77" Type="http://schemas.openxmlformats.org/officeDocument/2006/relationships/image" Target="../media/image1198.png"/><Relationship Id="rId100" Type="http://schemas.openxmlformats.org/officeDocument/2006/relationships/customXml" Target="../ink/ink1232.xml"/><Relationship Id="rId282" Type="http://schemas.openxmlformats.org/officeDocument/2006/relationships/customXml" Target="../ink/ink1323.xml"/><Relationship Id="rId338" Type="http://schemas.openxmlformats.org/officeDocument/2006/relationships/customXml" Target="../ink/ink1351.xml"/><Relationship Id="rId503" Type="http://schemas.openxmlformats.org/officeDocument/2006/relationships/customXml" Target="../ink/ink1434.xml"/><Relationship Id="rId545" Type="http://schemas.openxmlformats.org/officeDocument/2006/relationships/customXml" Target="../ink/ink1455.xml"/><Relationship Id="rId587" Type="http://schemas.openxmlformats.org/officeDocument/2006/relationships/customXml" Target="../ink/ink1476.xml"/><Relationship Id="rId8" Type="http://schemas.openxmlformats.org/officeDocument/2006/relationships/customXml" Target="../ink/ink1186.xml"/><Relationship Id="rId142" Type="http://schemas.openxmlformats.org/officeDocument/2006/relationships/customXml" Target="../ink/ink1253.xml"/><Relationship Id="rId184" Type="http://schemas.openxmlformats.org/officeDocument/2006/relationships/customXml" Target="../ink/ink1274.xml"/><Relationship Id="rId391" Type="http://schemas.openxmlformats.org/officeDocument/2006/relationships/image" Target="../media/image1354.png"/><Relationship Id="rId405" Type="http://schemas.openxmlformats.org/officeDocument/2006/relationships/image" Target="../media/image1361.png"/><Relationship Id="rId447" Type="http://schemas.openxmlformats.org/officeDocument/2006/relationships/customXml" Target="../ink/ink1406.xml"/><Relationship Id="rId612" Type="http://schemas.openxmlformats.org/officeDocument/2006/relationships/image" Target="../media/image1464.png"/><Relationship Id="rId251" Type="http://schemas.openxmlformats.org/officeDocument/2006/relationships/image" Target="../media/image1284.png"/><Relationship Id="rId489" Type="http://schemas.openxmlformats.org/officeDocument/2006/relationships/customXml" Target="../ink/ink1427.xml"/><Relationship Id="rId654" Type="http://schemas.openxmlformats.org/officeDocument/2006/relationships/image" Target="../media/image1485.png"/><Relationship Id="rId46" Type="http://schemas.openxmlformats.org/officeDocument/2006/relationships/customXml" Target="../ink/ink1205.xml"/><Relationship Id="rId293" Type="http://schemas.openxmlformats.org/officeDocument/2006/relationships/image" Target="../media/image1305.png"/><Relationship Id="rId307" Type="http://schemas.openxmlformats.org/officeDocument/2006/relationships/image" Target="../media/image1312.png"/><Relationship Id="rId349" Type="http://schemas.openxmlformats.org/officeDocument/2006/relationships/image" Target="../media/image1333.png"/><Relationship Id="rId514" Type="http://schemas.openxmlformats.org/officeDocument/2006/relationships/image" Target="../media/image1415.png"/><Relationship Id="rId556" Type="http://schemas.openxmlformats.org/officeDocument/2006/relationships/image" Target="../media/image1436.png"/><Relationship Id="rId88" Type="http://schemas.openxmlformats.org/officeDocument/2006/relationships/customXml" Target="../ink/ink1226.xml"/><Relationship Id="rId111" Type="http://schemas.openxmlformats.org/officeDocument/2006/relationships/image" Target="../media/image1215.png"/><Relationship Id="rId153" Type="http://schemas.openxmlformats.org/officeDocument/2006/relationships/image" Target="../media/image1236.png"/><Relationship Id="rId195" Type="http://schemas.openxmlformats.org/officeDocument/2006/relationships/image" Target="../media/image1256.png"/><Relationship Id="rId209" Type="http://schemas.openxmlformats.org/officeDocument/2006/relationships/image" Target="../media/image1263.png"/><Relationship Id="rId360" Type="http://schemas.openxmlformats.org/officeDocument/2006/relationships/customXml" Target="../ink/ink1362.xml"/><Relationship Id="rId416" Type="http://schemas.openxmlformats.org/officeDocument/2006/relationships/customXml" Target="../ink/ink1390.xml"/><Relationship Id="rId598" Type="http://schemas.openxmlformats.org/officeDocument/2006/relationships/image" Target="../media/image1457.png"/><Relationship Id="rId220" Type="http://schemas.openxmlformats.org/officeDocument/2006/relationships/customXml" Target="../ink/ink1292.xml"/><Relationship Id="rId458" Type="http://schemas.openxmlformats.org/officeDocument/2006/relationships/image" Target="../media/image1387.png"/><Relationship Id="rId623" Type="http://schemas.openxmlformats.org/officeDocument/2006/relationships/customXml" Target="../ink/ink1494.xml"/><Relationship Id="rId15" Type="http://schemas.openxmlformats.org/officeDocument/2006/relationships/image" Target="../media/image11670.png"/><Relationship Id="rId57" Type="http://schemas.openxmlformats.org/officeDocument/2006/relationships/image" Target="../media/image1188.png"/><Relationship Id="rId262" Type="http://schemas.openxmlformats.org/officeDocument/2006/relationships/customXml" Target="../ink/ink1313.xml"/><Relationship Id="rId318" Type="http://schemas.openxmlformats.org/officeDocument/2006/relationships/customXml" Target="../ink/ink1341.xml"/><Relationship Id="rId525" Type="http://schemas.openxmlformats.org/officeDocument/2006/relationships/customXml" Target="../ink/ink1445.xml"/><Relationship Id="rId567" Type="http://schemas.openxmlformats.org/officeDocument/2006/relationships/customXml" Target="../ink/ink1466.xml"/><Relationship Id="rId99" Type="http://schemas.openxmlformats.org/officeDocument/2006/relationships/image" Target="../media/image1209.png"/><Relationship Id="rId122" Type="http://schemas.openxmlformats.org/officeDocument/2006/relationships/customXml" Target="../ink/ink1243.xml"/><Relationship Id="rId164" Type="http://schemas.openxmlformats.org/officeDocument/2006/relationships/customXml" Target="../ink/ink1264.xml"/><Relationship Id="rId371" Type="http://schemas.openxmlformats.org/officeDocument/2006/relationships/image" Target="../media/image1344.png"/><Relationship Id="rId427" Type="http://schemas.openxmlformats.org/officeDocument/2006/relationships/image" Target="../media/image1372.png"/><Relationship Id="rId469" Type="http://schemas.openxmlformats.org/officeDocument/2006/relationships/customXml" Target="../ink/ink1417.xml"/><Relationship Id="rId634" Type="http://schemas.openxmlformats.org/officeDocument/2006/relationships/image" Target="../media/image1475.png"/><Relationship Id="rId26" Type="http://schemas.openxmlformats.org/officeDocument/2006/relationships/customXml" Target="../ink/ink1195.xml"/><Relationship Id="rId231" Type="http://schemas.openxmlformats.org/officeDocument/2006/relationships/image" Target="../media/image1274.png"/><Relationship Id="rId273" Type="http://schemas.openxmlformats.org/officeDocument/2006/relationships/image" Target="../media/image1295.png"/><Relationship Id="rId329" Type="http://schemas.openxmlformats.org/officeDocument/2006/relationships/image" Target="../media/image1323.png"/><Relationship Id="rId480" Type="http://schemas.openxmlformats.org/officeDocument/2006/relationships/image" Target="../media/image1398.png"/><Relationship Id="rId536" Type="http://schemas.openxmlformats.org/officeDocument/2006/relationships/image" Target="../media/image1426.png"/><Relationship Id="rId68" Type="http://schemas.openxmlformats.org/officeDocument/2006/relationships/customXml" Target="../ink/ink1216.xml"/><Relationship Id="rId133" Type="http://schemas.openxmlformats.org/officeDocument/2006/relationships/image" Target="../media/image1226.png"/><Relationship Id="rId175" Type="http://schemas.openxmlformats.org/officeDocument/2006/relationships/image" Target="../media/image1247.png"/><Relationship Id="rId340" Type="http://schemas.openxmlformats.org/officeDocument/2006/relationships/customXml" Target="../ink/ink1352.xml"/><Relationship Id="rId578" Type="http://schemas.openxmlformats.org/officeDocument/2006/relationships/image" Target="../media/image1447.png"/><Relationship Id="rId200" Type="http://schemas.openxmlformats.org/officeDocument/2006/relationships/customXml" Target="../ink/ink1282.xml"/><Relationship Id="rId382" Type="http://schemas.openxmlformats.org/officeDocument/2006/relationships/customXml" Target="../ink/ink1373.xml"/><Relationship Id="rId438" Type="http://schemas.openxmlformats.org/officeDocument/2006/relationships/customXml" Target="../ink/ink1401.xml"/><Relationship Id="rId603" Type="http://schemas.openxmlformats.org/officeDocument/2006/relationships/customXml" Target="../ink/ink1484.xml"/><Relationship Id="rId645" Type="http://schemas.openxmlformats.org/officeDocument/2006/relationships/customXml" Target="../ink/ink1505.xml"/><Relationship Id="rId242" Type="http://schemas.openxmlformats.org/officeDocument/2006/relationships/customXml" Target="../ink/ink1303.xml"/><Relationship Id="rId284" Type="http://schemas.openxmlformats.org/officeDocument/2006/relationships/customXml" Target="../ink/ink1324.xml"/><Relationship Id="rId491" Type="http://schemas.openxmlformats.org/officeDocument/2006/relationships/customXml" Target="../ink/ink1428.xml"/><Relationship Id="rId505" Type="http://schemas.openxmlformats.org/officeDocument/2006/relationships/customXml" Target="../ink/ink1435.xml"/><Relationship Id="rId37" Type="http://schemas.openxmlformats.org/officeDocument/2006/relationships/image" Target="../media/image1178.png"/><Relationship Id="rId79" Type="http://schemas.openxmlformats.org/officeDocument/2006/relationships/image" Target="../media/image1199.png"/><Relationship Id="rId102" Type="http://schemas.openxmlformats.org/officeDocument/2006/relationships/customXml" Target="../ink/ink1233.xml"/><Relationship Id="rId144" Type="http://schemas.openxmlformats.org/officeDocument/2006/relationships/customXml" Target="../ink/ink1254.xml"/><Relationship Id="rId547" Type="http://schemas.openxmlformats.org/officeDocument/2006/relationships/customXml" Target="../ink/ink1456.xml"/><Relationship Id="rId589" Type="http://schemas.openxmlformats.org/officeDocument/2006/relationships/customXml" Target="../ink/ink1477.xml"/><Relationship Id="rId90" Type="http://schemas.openxmlformats.org/officeDocument/2006/relationships/customXml" Target="../ink/ink1227.xml"/><Relationship Id="rId186" Type="http://schemas.openxmlformats.org/officeDocument/2006/relationships/customXml" Target="../ink/ink1275.xml"/><Relationship Id="rId351" Type="http://schemas.openxmlformats.org/officeDocument/2006/relationships/image" Target="../media/image1334.png"/><Relationship Id="rId393" Type="http://schemas.openxmlformats.org/officeDocument/2006/relationships/image" Target="../media/image1355.png"/><Relationship Id="rId407" Type="http://schemas.openxmlformats.org/officeDocument/2006/relationships/image" Target="../media/image1362.png"/><Relationship Id="rId449" Type="http://schemas.openxmlformats.org/officeDocument/2006/relationships/customXml" Target="../ink/ink1407.xml"/><Relationship Id="rId614" Type="http://schemas.openxmlformats.org/officeDocument/2006/relationships/image" Target="../media/image1465.png"/><Relationship Id="rId656" Type="http://schemas.openxmlformats.org/officeDocument/2006/relationships/image" Target="../media/image1486.png"/><Relationship Id="rId211" Type="http://schemas.openxmlformats.org/officeDocument/2006/relationships/image" Target="../media/image1264.png"/><Relationship Id="rId253" Type="http://schemas.openxmlformats.org/officeDocument/2006/relationships/image" Target="../media/image1285.png"/><Relationship Id="rId295" Type="http://schemas.openxmlformats.org/officeDocument/2006/relationships/image" Target="../media/image1306.png"/><Relationship Id="rId309" Type="http://schemas.openxmlformats.org/officeDocument/2006/relationships/image" Target="../media/image1313.png"/><Relationship Id="rId460" Type="http://schemas.openxmlformats.org/officeDocument/2006/relationships/image" Target="../media/image1388.png"/><Relationship Id="rId516" Type="http://schemas.openxmlformats.org/officeDocument/2006/relationships/image" Target="../media/image1416.png"/><Relationship Id="rId48" Type="http://schemas.openxmlformats.org/officeDocument/2006/relationships/customXml" Target="../ink/ink1206.xml"/><Relationship Id="rId113" Type="http://schemas.openxmlformats.org/officeDocument/2006/relationships/image" Target="../media/image1216.png"/><Relationship Id="rId320" Type="http://schemas.openxmlformats.org/officeDocument/2006/relationships/customXml" Target="../ink/ink1342.xml"/><Relationship Id="rId558" Type="http://schemas.openxmlformats.org/officeDocument/2006/relationships/image" Target="../media/image1437.png"/><Relationship Id="rId155" Type="http://schemas.openxmlformats.org/officeDocument/2006/relationships/image" Target="../media/image1237.png"/><Relationship Id="rId197" Type="http://schemas.openxmlformats.org/officeDocument/2006/relationships/image" Target="../media/image1257.png"/><Relationship Id="rId362" Type="http://schemas.openxmlformats.org/officeDocument/2006/relationships/customXml" Target="../ink/ink1363.xml"/><Relationship Id="rId418" Type="http://schemas.openxmlformats.org/officeDocument/2006/relationships/customXml" Target="../ink/ink1391.xml"/><Relationship Id="rId625" Type="http://schemas.openxmlformats.org/officeDocument/2006/relationships/customXml" Target="../ink/ink1495.xml"/><Relationship Id="rId222" Type="http://schemas.openxmlformats.org/officeDocument/2006/relationships/customXml" Target="../ink/ink1293.xml"/><Relationship Id="rId264" Type="http://schemas.openxmlformats.org/officeDocument/2006/relationships/customXml" Target="../ink/ink1314.xml"/><Relationship Id="rId471" Type="http://schemas.openxmlformats.org/officeDocument/2006/relationships/customXml" Target="../ink/ink1418.xml"/><Relationship Id="rId17" Type="http://schemas.openxmlformats.org/officeDocument/2006/relationships/image" Target="../media/image11680.png"/><Relationship Id="rId59" Type="http://schemas.openxmlformats.org/officeDocument/2006/relationships/image" Target="../media/image1189.png"/><Relationship Id="rId124" Type="http://schemas.openxmlformats.org/officeDocument/2006/relationships/customXml" Target="../ink/ink1244.xml"/><Relationship Id="rId527" Type="http://schemas.openxmlformats.org/officeDocument/2006/relationships/customXml" Target="../ink/ink1446.xml"/><Relationship Id="rId569" Type="http://schemas.openxmlformats.org/officeDocument/2006/relationships/customXml" Target="../ink/ink1467.xml"/><Relationship Id="rId70" Type="http://schemas.openxmlformats.org/officeDocument/2006/relationships/customXml" Target="../ink/ink1217.xml"/><Relationship Id="rId166" Type="http://schemas.openxmlformats.org/officeDocument/2006/relationships/customXml" Target="../ink/ink1265.xml"/><Relationship Id="rId331" Type="http://schemas.openxmlformats.org/officeDocument/2006/relationships/image" Target="../media/image1324.png"/><Relationship Id="rId373" Type="http://schemas.openxmlformats.org/officeDocument/2006/relationships/image" Target="../media/image1345.png"/><Relationship Id="rId429" Type="http://schemas.openxmlformats.org/officeDocument/2006/relationships/image" Target="../media/image1373.png"/><Relationship Id="rId580" Type="http://schemas.openxmlformats.org/officeDocument/2006/relationships/image" Target="../media/image1448.png"/><Relationship Id="rId636" Type="http://schemas.openxmlformats.org/officeDocument/2006/relationships/image" Target="../media/image1476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275.png"/><Relationship Id="rId440" Type="http://schemas.openxmlformats.org/officeDocument/2006/relationships/customXml" Target="../ink/ink1402.xml"/><Relationship Id="rId28" Type="http://schemas.openxmlformats.org/officeDocument/2006/relationships/customXml" Target="../ink/ink1196.xml"/><Relationship Id="rId275" Type="http://schemas.openxmlformats.org/officeDocument/2006/relationships/image" Target="../media/image1296.png"/><Relationship Id="rId300" Type="http://schemas.openxmlformats.org/officeDocument/2006/relationships/customXml" Target="../ink/ink1332.xml"/><Relationship Id="rId482" Type="http://schemas.openxmlformats.org/officeDocument/2006/relationships/image" Target="../media/image1399.png"/><Relationship Id="rId538" Type="http://schemas.openxmlformats.org/officeDocument/2006/relationships/image" Target="../media/image1427.png"/><Relationship Id="rId81" Type="http://schemas.openxmlformats.org/officeDocument/2006/relationships/image" Target="../media/image1200.png"/><Relationship Id="rId135" Type="http://schemas.openxmlformats.org/officeDocument/2006/relationships/image" Target="../media/image1227.png"/><Relationship Id="rId177" Type="http://schemas.openxmlformats.org/officeDocument/2006/relationships/image" Target="../media/image166.png"/><Relationship Id="rId342" Type="http://schemas.openxmlformats.org/officeDocument/2006/relationships/customXml" Target="../ink/ink1353.xml"/><Relationship Id="rId384" Type="http://schemas.openxmlformats.org/officeDocument/2006/relationships/customXml" Target="../ink/ink1374.xml"/><Relationship Id="rId591" Type="http://schemas.openxmlformats.org/officeDocument/2006/relationships/customXml" Target="../ink/ink1478.xml"/><Relationship Id="rId605" Type="http://schemas.openxmlformats.org/officeDocument/2006/relationships/customXml" Target="../ink/ink1485.xml"/><Relationship Id="rId202" Type="http://schemas.openxmlformats.org/officeDocument/2006/relationships/customXml" Target="../ink/ink1283.xml"/><Relationship Id="rId244" Type="http://schemas.openxmlformats.org/officeDocument/2006/relationships/customXml" Target="../ink/ink1304.xml"/><Relationship Id="rId647" Type="http://schemas.openxmlformats.org/officeDocument/2006/relationships/customXml" Target="../ink/ink1506.xml"/><Relationship Id="rId39" Type="http://schemas.openxmlformats.org/officeDocument/2006/relationships/image" Target="../media/image1179.png"/><Relationship Id="rId286" Type="http://schemas.openxmlformats.org/officeDocument/2006/relationships/customXml" Target="../ink/ink1325.xml"/><Relationship Id="rId451" Type="http://schemas.openxmlformats.org/officeDocument/2006/relationships/customXml" Target="../ink/ink1408.xml"/><Relationship Id="rId493" Type="http://schemas.openxmlformats.org/officeDocument/2006/relationships/customXml" Target="../ink/ink1429.xml"/><Relationship Id="rId507" Type="http://schemas.openxmlformats.org/officeDocument/2006/relationships/customXml" Target="../ink/ink1436.xml"/><Relationship Id="rId549" Type="http://schemas.openxmlformats.org/officeDocument/2006/relationships/customXml" Target="../ink/ink1457.xml"/><Relationship Id="rId50" Type="http://schemas.openxmlformats.org/officeDocument/2006/relationships/customXml" Target="../ink/ink1207.xml"/><Relationship Id="rId104" Type="http://schemas.openxmlformats.org/officeDocument/2006/relationships/customXml" Target="../ink/ink1234.xml"/><Relationship Id="rId146" Type="http://schemas.openxmlformats.org/officeDocument/2006/relationships/customXml" Target="../ink/ink1255.xml"/><Relationship Id="rId188" Type="http://schemas.openxmlformats.org/officeDocument/2006/relationships/customXml" Target="../ink/ink1276.xml"/><Relationship Id="rId311" Type="http://schemas.openxmlformats.org/officeDocument/2006/relationships/image" Target="../media/image1314.png"/><Relationship Id="rId353" Type="http://schemas.openxmlformats.org/officeDocument/2006/relationships/image" Target="../media/image1335.png"/><Relationship Id="rId395" Type="http://schemas.openxmlformats.org/officeDocument/2006/relationships/image" Target="../media/image1356.png"/><Relationship Id="rId409" Type="http://schemas.openxmlformats.org/officeDocument/2006/relationships/image" Target="../media/image1363.png"/><Relationship Id="rId560" Type="http://schemas.openxmlformats.org/officeDocument/2006/relationships/image" Target="../media/image1438.png"/><Relationship Id="rId92" Type="http://schemas.openxmlformats.org/officeDocument/2006/relationships/customXml" Target="../ink/ink1228.xml"/><Relationship Id="rId213" Type="http://schemas.openxmlformats.org/officeDocument/2006/relationships/image" Target="../media/image1265.png"/><Relationship Id="rId420" Type="http://schemas.openxmlformats.org/officeDocument/2006/relationships/customXml" Target="../ink/ink1392.xml"/><Relationship Id="rId616" Type="http://schemas.openxmlformats.org/officeDocument/2006/relationships/image" Target="../media/image1466.png"/><Relationship Id="rId658" Type="http://schemas.openxmlformats.org/officeDocument/2006/relationships/image" Target="../media/image1487.png"/><Relationship Id="rId255" Type="http://schemas.openxmlformats.org/officeDocument/2006/relationships/image" Target="../media/image1286.png"/><Relationship Id="rId297" Type="http://schemas.openxmlformats.org/officeDocument/2006/relationships/image" Target="../media/image1307.png"/><Relationship Id="rId462" Type="http://schemas.openxmlformats.org/officeDocument/2006/relationships/image" Target="../media/image1389.png"/><Relationship Id="rId518" Type="http://schemas.openxmlformats.org/officeDocument/2006/relationships/image" Target="../media/image1417.png"/><Relationship Id="rId115" Type="http://schemas.openxmlformats.org/officeDocument/2006/relationships/image" Target="../media/image1217.png"/><Relationship Id="rId157" Type="http://schemas.openxmlformats.org/officeDocument/2006/relationships/image" Target="../media/image1238.png"/><Relationship Id="rId322" Type="http://schemas.openxmlformats.org/officeDocument/2006/relationships/customXml" Target="../ink/ink1343.xml"/><Relationship Id="rId364" Type="http://schemas.openxmlformats.org/officeDocument/2006/relationships/customXml" Target="../ink/ink1364.xml"/><Relationship Id="rId61" Type="http://schemas.openxmlformats.org/officeDocument/2006/relationships/image" Target="../media/image1190.png"/><Relationship Id="rId199" Type="http://schemas.openxmlformats.org/officeDocument/2006/relationships/image" Target="../media/image1258.png"/><Relationship Id="rId571" Type="http://schemas.openxmlformats.org/officeDocument/2006/relationships/customXml" Target="../ink/ink1468.xml"/><Relationship Id="rId627" Type="http://schemas.openxmlformats.org/officeDocument/2006/relationships/customXml" Target="../ink/ink1496.xml"/><Relationship Id="rId19" Type="http://schemas.openxmlformats.org/officeDocument/2006/relationships/image" Target="../media/image1169.png"/><Relationship Id="rId224" Type="http://schemas.openxmlformats.org/officeDocument/2006/relationships/customXml" Target="../ink/ink1294.xml"/><Relationship Id="rId266" Type="http://schemas.openxmlformats.org/officeDocument/2006/relationships/customXml" Target="../ink/ink1315.xml"/><Relationship Id="rId431" Type="http://schemas.openxmlformats.org/officeDocument/2006/relationships/image" Target="../media/image1374.png"/><Relationship Id="rId473" Type="http://schemas.openxmlformats.org/officeDocument/2006/relationships/customXml" Target="../ink/ink1419.xml"/><Relationship Id="rId529" Type="http://schemas.openxmlformats.org/officeDocument/2006/relationships/customXml" Target="../ink/ink1447.xml"/><Relationship Id="rId30" Type="http://schemas.openxmlformats.org/officeDocument/2006/relationships/customXml" Target="../ink/ink1197.xml"/><Relationship Id="rId126" Type="http://schemas.openxmlformats.org/officeDocument/2006/relationships/customXml" Target="../ink/ink1245.xml"/><Relationship Id="rId168" Type="http://schemas.openxmlformats.org/officeDocument/2006/relationships/customXml" Target="../ink/ink1266.xml"/><Relationship Id="rId333" Type="http://schemas.openxmlformats.org/officeDocument/2006/relationships/image" Target="../media/image1325.png"/><Relationship Id="rId540" Type="http://schemas.openxmlformats.org/officeDocument/2006/relationships/image" Target="../media/image1428.png"/><Relationship Id="rId72" Type="http://schemas.openxmlformats.org/officeDocument/2006/relationships/customXml" Target="../ink/ink1218.xml"/><Relationship Id="rId375" Type="http://schemas.openxmlformats.org/officeDocument/2006/relationships/image" Target="../media/image1346.png"/><Relationship Id="rId582" Type="http://schemas.openxmlformats.org/officeDocument/2006/relationships/image" Target="../media/image1449.png"/><Relationship Id="rId638" Type="http://schemas.openxmlformats.org/officeDocument/2006/relationships/image" Target="../media/image1477.png"/><Relationship Id="rId3" Type="http://schemas.openxmlformats.org/officeDocument/2006/relationships/image" Target="../media/image11610.png"/><Relationship Id="rId235" Type="http://schemas.openxmlformats.org/officeDocument/2006/relationships/image" Target="../media/image1276.png"/><Relationship Id="rId277" Type="http://schemas.openxmlformats.org/officeDocument/2006/relationships/image" Target="../media/image1297.png"/><Relationship Id="rId400" Type="http://schemas.openxmlformats.org/officeDocument/2006/relationships/customXml" Target="../ink/ink1382.xml"/><Relationship Id="rId442" Type="http://schemas.openxmlformats.org/officeDocument/2006/relationships/customXml" Target="../ink/ink1403.xml"/><Relationship Id="rId484" Type="http://schemas.openxmlformats.org/officeDocument/2006/relationships/image" Target="../media/image1400.png"/><Relationship Id="rId137" Type="http://schemas.openxmlformats.org/officeDocument/2006/relationships/image" Target="../media/image1228.png"/><Relationship Id="rId302" Type="http://schemas.openxmlformats.org/officeDocument/2006/relationships/customXml" Target="../ink/ink1333.xml"/><Relationship Id="rId344" Type="http://schemas.openxmlformats.org/officeDocument/2006/relationships/customXml" Target="../ink/ink1354.xml"/><Relationship Id="rId41" Type="http://schemas.openxmlformats.org/officeDocument/2006/relationships/image" Target="../media/image1180.png"/><Relationship Id="rId83" Type="http://schemas.openxmlformats.org/officeDocument/2006/relationships/image" Target="../media/image1201.png"/><Relationship Id="rId179" Type="http://schemas.openxmlformats.org/officeDocument/2006/relationships/image" Target="../media/image1248.png"/><Relationship Id="rId386" Type="http://schemas.openxmlformats.org/officeDocument/2006/relationships/customXml" Target="../ink/ink1375.xml"/><Relationship Id="rId551" Type="http://schemas.openxmlformats.org/officeDocument/2006/relationships/customXml" Target="../ink/ink1458.xml"/><Relationship Id="rId593" Type="http://schemas.openxmlformats.org/officeDocument/2006/relationships/customXml" Target="../ink/ink1479.xml"/><Relationship Id="rId607" Type="http://schemas.openxmlformats.org/officeDocument/2006/relationships/customXml" Target="../ink/ink1486.xml"/><Relationship Id="rId649" Type="http://schemas.openxmlformats.org/officeDocument/2006/relationships/customXml" Target="../ink/ink1507.xml"/><Relationship Id="rId190" Type="http://schemas.openxmlformats.org/officeDocument/2006/relationships/customXml" Target="../ink/ink1277.xml"/><Relationship Id="rId204" Type="http://schemas.openxmlformats.org/officeDocument/2006/relationships/customXml" Target="../ink/ink1284.xml"/><Relationship Id="rId246" Type="http://schemas.openxmlformats.org/officeDocument/2006/relationships/customXml" Target="../ink/ink1305.xml"/><Relationship Id="rId288" Type="http://schemas.openxmlformats.org/officeDocument/2006/relationships/customXml" Target="../ink/ink1326.xml"/><Relationship Id="rId411" Type="http://schemas.openxmlformats.org/officeDocument/2006/relationships/image" Target="../media/image1364.png"/><Relationship Id="rId453" Type="http://schemas.openxmlformats.org/officeDocument/2006/relationships/customXml" Target="../ink/ink1409.xml"/><Relationship Id="rId509" Type="http://schemas.openxmlformats.org/officeDocument/2006/relationships/customXml" Target="../ink/ink1437.xml"/><Relationship Id="rId106" Type="http://schemas.openxmlformats.org/officeDocument/2006/relationships/customXml" Target="../ink/ink1235.xml"/><Relationship Id="rId313" Type="http://schemas.openxmlformats.org/officeDocument/2006/relationships/image" Target="../media/image1315.png"/><Relationship Id="rId495" Type="http://schemas.openxmlformats.org/officeDocument/2006/relationships/customXml" Target="../ink/ink1430.xml"/><Relationship Id="rId10" Type="http://schemas.openxmlformats.org/officeDocument/2006/relationships/customXml" Target="../ink/ink1187.xml"/><Relationship Id="rId52" Type="http://schemas.openxmlformats.org/officeDocument/2006/relationships/customXml" Target="../ink/ink1208.xml"/><Relationship Id="rId94" Type="http://schemas.openxmlformats.org/officeDocument/2006/relationships/customXml" Target="../ink/ink1229.xml"/><Relationship Id="rId148" Type="http://schemas.openxmlformats.org/officeDocument/2006/relationships/customXml" Target="../ink/ink1256.xml"/><Relationship Id="rId355" Type="http://schemas.openxmlformats.org/officeDocument/2006/relationships/image" Target="../media/image1336.png"/><Relationship Id="rId397" Type="http://schemas.openxmlformats.org/officeDocument/2006/relationships/image" Target="../media/image1357.png"/><Relationship Id="rId520" Type="http://schemas.openxmlformats.org/officeDocument/2006/relationships/image" Target="../media/image1418.png"/><Relationship Id="rId562" Type="http://schemas.openxmlformats.org/officeDocument/2006/relationships/image" Target="../media/image1439.png"/><Relationship Id="rId618" Type="http://schemas.openxmlformats.org/officeDocument/2006/relationships/image" Target="../media/image1467.png"/><Relationship Id="rId215" Type="http://schemas.openxmlformats.org/officeDocument/2006/relationships/image" Target="../media/image1266.png"/><Relationship Id="rId257" Type="http://schemas.openxmlformats.org/officeDocument/2006/relationships/image" Target="../media/image1287.png"/><Relationship Id="rId422" Type="http://schemas.openxmlformats.org/officeDocument/2006/relationships/customXml" Target="../ink/ink1393.xml"/><Relationship Id="rId464" Type="http://schemas.openxmlformats.org/officeDocument/2006/relationships/image" Target="../media/image1390.png"/><Relationship Id="rId299" Type="http://schemas.openxmlformats.org/officeDocument/2006/relationships/image" Target="../media/image1308.png"/><Relationship Id="rId63" Type="http://schemas.openxmlformats.org/officeDocument/2006/relationships/image" Target="../media/image1191.png"/><Relationship Id="rId159" Type="http://schemas.openxmlformats.org/officeDocument/2006/relationships/image" Target="../media/image1239.png"/><Relationship Id="rId366" Type="http://schemas.openxmlformats.org/officeDocument/2006/relationships/customXml" Target="../ink/ink1365.xml"/><Relationship Id="rId573" Type="http://schemas.openxmlformats.org/officeDocument/2006/relationships/customXml" Target="../ink/ink1469.xml"/><Relationship Id="rId226" Type="http://schemas.openxmlformats.org/officeDocument/2006/relationships/customXml" Target="../ink/ink1295.xml"/><Relationship Id="rId433" Type="http://schemas.openxmlformats.org/officeDocument/2006/relationships/image" Target="../media/image1375.png"/><Relationship Id="rId640" Type="http://schemas.openxmlformats.org/officeDocument/2006/relationships/image" Target="../media/image1478.png"/><Relationship Id="rId74" Type="http://schemas.openxmlformats.org/officeDocument/2006/relationships/customXml" Target="../ink/ink1219.xml"/><Relationship Id="rId377" Type="http://schemas.openxmlformats.org/officeDocument/2006/relationships/image" Target="../media/image1347.png"/><Relationship Id="rId500" Type="http://schemas.openxmlformats.org/officeDocument/2006/relationships/image" Target="../media/image1408.png"/><Relationship Id="rId584" Type="http://schemas.openxmlformats.org/officeDocument/2006/relationships/image" Target="../media/image1450.png"/><Relationship Id="rId5" Type="http://schemas.openxmlformats.org/officeDocument/2006/relationships/image" Target="../media/image11620.png"/><Relationship Id="rId237" Type="http://schemas.openxmlformats.org/officeDocument/2006/relationships/image" Target="../media/image1277.png"/><Relationship Id="rId444" Type="http://schemas.openxmlformats.org/officeDocument/2006/relationships/image" Target="../media/image1380.png"/><Relationship Id="rId651" Type="http://schemas.openxmlformats.org/officeDocument/2006/relationships/customXml" Target="../ink/ink1508.xml"/><Relationship Id="rId290" Type="http://schemas.openxmlformats.org/officeDocument/2006/relationships/customXml" Target="../ink/ink1327.xml"/><Relationship Id="rId304" Type="http://schemas.openxmlformats.org/officeDocument/2006/relationships/customXml" Target="../ink/ink1334.xml"/><Relationship Id="rId388" Type="http://schemas.openxmlformats.org/officeDocument/2006/relationships/customXml" Target="../ink/ink1376.xml"/><Relationship Id="rId511" Type="http://schemas.openxmlformats.org/officeDocument/2006/relationships/customXml" Target="../ink/ink1438.xml"/><Relationship Id="rId609" Type="http://schemas.openxmlformats.org/officeDocument/2006/relationships/customXml" Target="../ink/ink1487.xml"/><Relationship Id="rId85" Type="http://schemas.openxmlformats.org/officeDocument/2006/relationships/image" Target="../media/image1202.png"/><Relationship Id="rId150" Type="http://schemas.openxmlformats.org/officeDocument/2006/relationships/customXml" Target="../ink/ink1257.xml"/><Relationship Id="rId595" Type="http://schemas.openxmlformats.org/officeDocument/2006/relationships/customXml" Target="../ink/ink1480.xml"/><Relationship Id="rId248" Type="http://schemas.openxmlformats.org/officeDocument/2006/relationships/customXml" Target="../ink/ink1306.xml"/><Relationship Id="rId455" Type="http://schemas.openxmlformats.org/officeDocument/2006/relationships/customXml" Target="../ink/ink1410.xml"/><Relationship Id="rId12" Type="http://schemas.openxmlformats.org/officeDocument/2006/relationships/customXml" Target="../ink/ink1188.xml"/><Relationship Id="rId108" Type="http://schemas.openxmlformats.org/officeDocument/2006/relationships/customXml" Target="../ink/ink1236.xml"/><Relationship Id="rId315" Type="http://schemas.openxmlformats.org/officeDocument/2006/relationships/image" Target="../media/image1316.png"/><Relationship Id="rId522" Type="http://schemas.openxmlformats.org/officeDocument/2006/relationships/image" Target="../media/image1419.png"/><Relationship Id="rId96" Type="http://schemas.openxmlformats.org/officeDocument/2006/relationships/customXml" Target="../ink/ink1230.xml"/><Relationship Id="rId161" Type="http://schemas.openxmlformats.org/officeDocument/2006/relationships/image" Target="../media/image1240.png"/><Relationship Id="rId399" Type="http://schemas.openxmlformats.org/officeDocument/2006/relationships/image" Target="../media/image1358.png"/><Relationship Id="rId259" Type="http://schemas.openxmlformats.org/officeDocument/2006/relationships/image" Target="../media/image1288.png"/><Relationship Id="rId466" Type="http://schemas.openxmlformats.org/officeDocument/2006/relationships/image" Target="../media/image1391.png"/><Relationship Id="rId23" Type="http://schemas.openxmlformats.org/officeDocument/2006/relationships/image" Target="../media/image1171.png"/><Relationship Id="rId119" Type="http://schemas.openxmlformats.org/officeDocument/2006/relationships/image" Target="../media/image1219.png"/><Relationship Id="rId326" Type="http://schemas.openxmlformats.org/officeDocument/2006/relationships/customXml" Target="../ink/ink1345.xml"/><Relationship Id="rId533" Type="http://schemas.openxmlformats.org/officeDocument/2006/relationships/customXml" Target="../ink/ink1449.xml"/><Relationship Id="rId172" Type="http://schemas.openxmlformats.org/officeDocument/2006/relationships/customXml" Target="../ink/ink1268.xml"/><Relationship Id="rId477" Type="http://schemas.openxmlformats.org/officeDocument/2006/relationships/customXml" Target="../ink/ink1421.xml"/><Relationship Id="rId600" Type="http://schemas.openxmlformats.org/officeDocument/2006/relationships/image" Target="../media/image1458.png"/><Relationship Id="rId337" Type="http://schemas.openxmlformats.org/officeDocument/2006/relationships/image" Target="../media/image1327.png"/><Relationship Id="rId34" Type="http://schemas.openxmlformats.org/officeDocument/2006/relationships/customXml" Target="../ink/ink1199.xml"/><Relationship Id="rId544" Type="http://schemas.openxmlformats.org/officeDocument/2006/relationships/image" Target="../media/image1430.png"/><Relationship Id="rId183" Type="http://schemas.openxmlformats.org/officeDocument/2006/relationships/image" Target="../media/image1250.png"/><Relationship Id="rId390" Type="http://schemas.openxmlformats.org/officeDocument/2006/relationships/customXml" Target="../ink/ink1377.xml"/><Relationship Id="rId404" Type="http://schemas.openxmlformats.org/officeDocument/2006/relationships/customXml" Target="../ink/ink1384.xml"/><Relationship Id="rId611" Type="http://schemas.openxmlformats.org/officeDocument/2006/relationships/customXml" Target="../ink/ink1488.xml"/><Relationship Id="rId250" Type="http://schemas.openxmlformats.org/officeDocument/2006/relationships/customXml" Target="../ink/ink1307.xml"/><Relationship Id="rId488" Type="http://schemas.openxmlformats.org/officeDocument/2006/relationships/image" Target="../media/image1402.png"/><Relationship Id="rId45" Type="http://schemas.openxmlformats.org/officeDocument/2006/relationships/image" Target="../media/image1182.png"/><Relationship Id="rId110" Type="http://schemas.openxmlformats.org/officeDocument/2006/relationships/customXml" Target="../ink/ink1237.xml"/><Relationship Id="rId348" Type="http://schemas.openxmlformats.org/officeDocument/2006/relationships/customXml" Target="../ink/ink1356.xml"/><Relationship Id="rId555" Type="http://schemas.openxmlformats.org/officeDocument/2006/relationships/customXml" Target="../ink/ink1460.xml"/><Relationship Id="rId194" Type="http://schemas.openxmlformats.org/officeDocument/2006/relationships/customXml" Target="../ink/ink1279.xml"/><Relationship Id="rId208" Type="http://schemas.openxmlformats.org/officeDocument/2006/relationships/customXml" Target="../ink/ink1286.xml"/><Relationship Id="rId415" Type="http://schemas.openxmlformats.org/officeDocument/2006/relationships/image" Target="../media/image1366.png"/><Relationship Id="rId622" Type="http://schemas.openxmlformats.org/officeDocument/2006/relationships/image" Target="../media/image1469.png"/><Relationship Id="rId261" Type="http://schemas.openxmlformats.org/officeDocument/2006/relationships/image" Target="../media/image1289.png"/><Relationship Id="rId499" Type="http://schemas.openxmlformats.org/officeDocument/2006/relationships/customXml" Target="../ink/ink1432.xml"/><Relationship Id="rId56" Type="http://schemas.openxmlformats.org/officeDocument/2006/relationships/customXml" Target="../ink/ink1210.xml"/><Relationship Id="rId359" Type="http://schemas.openxmlformats.org/officeDocument/2006/relationships/image" Target="../media/image1338.png"/><Relationship Id="rId566" Type="http://schemas.openxmlformats.org/officeDocument/2006/relationships/image" Target="../media/image1441.png"/><Relationship Id="rId121" Type="http://schemas.openxmlformats.org/officeDocument/2006/relationships/image" Target="../media/image1220.png"/><Relationship Id="rId219" Type="http://schemas.openxmlformats.org/officeDocument/2006/relationships/image" Target="../media/image1268.png"/><Relationship Id="rId426" Type="http://schemas.openxmlformats.org/officeDocument/2006/relationships/customXml" Target="../ink/ink1395.xml"/><Relationship Id="rId633" Type="http://schemas.openxmlformats.org/officeDocument/2006/relationships/customXml" Target="../ink/ink1499.xml"/><Relationship Id="rId67" Type="http://schemas.openxmlformats.org/officeDocument/2006/relationships/image" Target="../media/image1193.png"/><Relationship Id="rId272" Type="http://schemas.openxmlformats.org/officeDocument/2006/relationships/customXml" Target="../ink/ink1318.xml"/><Relationship Id="rId577" Type="http://schemas.openxmlformats.org/officeDocument/2006/relationships/customXml" Target="../ink/ink1471.xml"/><Relationship Id="rId132" Type="http://schemas.openxmlformats.org/officeDocument/2006/relationships/customXml" Target="../ink/ink1248.xml"/><Relationship Id="rId437" Type="http://schemas.openxmlformats.org/officeDocument/2006/relationships/image" Target="../media/image1377.png"/><Relationship Id="rId644" Type="http://schemas.openxmlformats.org/officeDocument/2006/relationships/image" Target="../media/image1480.png"/><Relationship Id="rId283" Type="http://schemas.openxmlformats.org/officeDocument/2006/relationships/image" Target="../media/image1300.png"/><Relationship Id="rId490" Type="http://schemas.openxmlformats.org/officeDocument/2006/relationships/image" Target="../media/image1403.png"/><Relationship Id="rId504" Type="http://schemas.openxmlformats.org/officeDocument/2006/relationships/image" Target="../media/image1410.png"/><Relationship Id="rId78" Type="http://schemas.openxmlformats.org/officeDocument/2006/relationships/customXml" Target="../ink/ink1221.xml"/><Relationship Id="rId143" Type="http://schemas.openxmlformats.org/officeDocument/2006/relationships/image" Target="../media/image1231.png"/><Relationship Id="rId350" Type="http://schemas.openxmlformats.org/officeDocument/2006/relationships/customXml" Target="../ink/ink1357.xml"/><Relationship Id="rId588" Type="http://schemas.openxmlformats.org/officeDocument/2006/relationships/image" Target="../media/image1452.png"/><Relationship Id="rId9" Type="http://schemas.openxmlformats.org/officeDocument/2006/relationships/image" Target="../media/image11640.png"/><Relationship Id="rId210" Type="http://schemas.openxmlformats.org/officeDocument/2006/relationships/customXml" Target="../ink/ink1287.xml"/><Relationship Id="rId448" Type="http://schemas.openxmlformats.org/officeDocument/2006/relationships/image" Target="../media/image1382.png"/><Relationship Id="rId655" Type="http://schemas.openxmlformats.org/officeDocument/2006/relationships/customXml" Target="../ink/ink1510.xml"/><Relationship Id="rId294" Type="http://schemas.openxmlformats.org/officeDocument/2006/relationships/customXml" Target="../ink/ink1329.xml"/><Relationship Id="rId308" Type="http://schemas.openxmlformats.org/officeDocument/2006/relationships/customXml" Target="../ink/ink1336.xml"/><Relationship Id="rId515" Type="http://schemas.openxmlformats.org/officeDocument/2006/relationships/customXml" Target="../ink/ink1440.xml"/><Relationship Id="rId89" Type="http://schemas.openxmlformats.org/officeDocument/2006/relationships/image" Target="../media/image1204.png"/><Relationship Id="rId154" Type="http://schemas.openxmlformats.org/officeDocument/2006/relationships/customXml" Target="../ink/ink1259.xml"/><Relationship Id="rId361" Type="http://schemas.openxmlformats.org/officeDocument/2006/relationships/image" Target="../media/image1339.png"/><Relationship Id="rId599" Type="http://schemas.openxmlformats.org/officeDocument/2006/relationships/customXml" Target="../ink/ink1482.xml"/><Relationship Id="rId459" Type="http://schemas.openxmlformats.org/officeDocument/2006/relationships/customXml" Target="../ink/ink1412.xml"/><Relationship Id="rId16" Type="http://schemas.openxmlformats.org/officeDocument/2006/relationships/customXml" Target="../ink/ink1190.xml"/><Relationship Id="rId221" Type="http://schemas.openxmlformats.org/officeDocument/2006/relationships/image" Target="../media/image1269.png"/><Relationship Id="rId319" Type="http://schemas.openxmlformats.org/officeDocument/2006/relationships/image" Target="../media/image1318.png"/><Relationship Id="rId526" Type="http://schemas.openxmlformats.org/officeDocument/2006/relationships/image" Target="../media/image1421.pn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524.xml"/><Relationship Id="rId117" Type="http://schemas.openxmlformats.org/officeDocument/2006/relationships/customXml" Target="../ink/ink1570.xml"/><Relationship Id="rId21" Type="http://schemas.openxmlformats.org/officeDocument/2006/relationships/image" Target="../media/image1497.png"/><Relationship Id="rId42" Type="http://schemas.openxmlformats.org/officeDocument/2006/relationships/customXml" Target="../ink/ink1532.xml"/><Relationship Id="rId47" Type="http://schemas.openxmlformats.org/officeDocument/2006/relationships/image" Target="../media/image1509.png"/><Relationship Id="rId63" Type="http://schemas.openxmlformats.org/officeDocument/2006/relationships/image" Target="../media/image1517.png"/><Relationship Id="rId68" Type="http://schemas.openxmlformats.org/officeDocument/2006/relationships/customXml" Target="../ink/ink1545.xml"/><Relationship Id="rId84" Type="http://schemas.openxmlformats.org/officeDocument/2006/relationships/image" Target="../media/image1527.png"/><Relationship Id="rId89" Type="http://schemas.openxmlformats.org/officeDocument/2006/relationships/customXml" Target="../ink/ink1556.xml"/><Relationship Id="rId112" Type="http://schemas.openxmlformats.org/officeDocument/2006/relationships/image" Target="../media/image1541.png"/><Relationship Id="rId16" Type="http://schemas.openxmlformats.org/officeDocument/2006/relationships/customXml" Target="../ink/ink1519.xml"/><Relationship Id="rId107" Type="http://schemas.openxmlformats.org/officeDocument/2006/relationships/customXml" Target="../ink/ink1565.xml"/><Relationship Id="rId11" Type="http://schemas.openxmlformats.org/officeDocument/2006/relationships/image" Target="../media/image1492.png"/><Relationship Id="rId32" Type="http://schemas.openxmlformats.org/officeDocument/2006/relationships/customXml" Target="../ink/ink1527.xml"/><Relationship Id="rId37" Type="http://schemas.openxmlformats.org/officeDocument/2006/relationships/image" Target="../media/image1505.png"/><Relationship Id="rId53" Type="http://schemas.openxmlformats.org/officeDocument/2006/relationships/image" Target="../media/image1512.png"/><Relationship Id="rId58" Type="http://schemas.openxmlformats.org/officeDocument/2006/relationships/customXml" Target="../ink/ink1540.xml"/><Relationship Id="rId74" Type="http://schemas.openxmlformats.org/officeDocument/2006/relationships/customXml" Target="../ink/ink1548.xml"/><Relationship Id="rId79" Type="http://schemas.openxmlformats.org/officeDocument/2006/relationships/image" Target="../media/image1525.png"/><Relationship Id="rId102" Type="http://schemas.openxmlformats.org/officeDocument/2006/relationships/image" Target="../media/image1536.png"/><Relationship Id="rId123" Type="http://schemas.openxmlformats.org/officeDocument/2006/relationships/customXml" Target="../ink/ink1573.xml"/><Relationship Id="rId128" Type="http://schemas.openxmlformats.org/officeDocument/2006/relationships/image" Target="../media/image1549.png"/><Relationship Id="rId5" Type="http://schemas.openxmlformats.org/officeDocument/2006/relationships/image" Target="../media/image1489.png"/><Relationship Id="rId90" Type="http://schemas.openxmlformats.org/officeDocument/2006/relationships/image" Target="../media/image1530.png"/><Relationship Id="rId95" Type="http://schemas.openxmlformats.org/officeDocument/2006/relationships/customXml" Target="../ink/ink1559.xml"/><Relationship Id="rId22" Type="http://schemas.openxmlformats.org/officeDocument/2006/relationships/customXml" Target="../ink/ink1522.xml"/><Relationship Id="rId27" Type="http://schemas.openxmlformats.org/officeDocument/2006/relationships/image" Target="../media/image1500.png"/><Relationship Id="rId43" Type="http://schemas.openxmlformats.org/officeDocument/2006/relationships/image" Target="../media/image1507.png"/><Relationship Id="rId48" Type="http://schemas.openxmlformats.org/officeDocument/2006/relationships/customXml" Target="../ink/ink1535.xml"/><Relationship Id="rId64" Type="http://schemas.openxmlformats.org/officeDocument/2006/relationships/customXml" Target="../ink/ink1543.xml"/><Relationship Id="rId69" Type="http://schemas.openxmlformats.org/officeDocument/2006/relationships/image" Target="../media/image1520.png"/><Relationship Id="rId113" Type="http://schemas.openxmlformats.org/officeDocument/2006/relationships/customXml" Target="../ink/ink1568.xml"/><Relationship Id="rId118" Type="http://schemas.openxmlformats.org/officeDocument/2006/relationships/image" Target="../media/image1544.png"/><Relationship Id="rId80" Type="http://schemas.openxmlformats.org/officeDocument/2006/relationships/customXml" Target="../ink/ink1551.xml"/><Relationship Id="rId85" Type="http://schemas.openxmlformats.org/officeDocument/2006/relationships/customXml" Target="../ink/ink1554.xml"/><Relationship Id="rId12" Type="http://schemas.openxmlformats.org/officeDocument/2006/relationships/customXml" Target="../ink/ink1517.xml"/><Relationship Id="rId17" Type="http://schemas.openxmlformats.org/officeDocument/2006/relationships/image" Target="../media/image1495.png"/><Relationship Id="rId33" Type="http://schemas.openxmlformats.org/officeDocument/2006/relationships/image" Target="../media/image1503.png"/><Relationship Id="rId38" Type="http://schemas.openxmlformats.org/officeDocument/2006/relationships/customXml" Target="../ink/ink1530.xml"/><Relationship Id="rId59" Type="http://schemas.openxmlformats.org/officeDocument/2006/relationships/image" Target="../media/image1515.png"/><Relationship Id="rId103" Type="http://schemas.openxmlformats.org/officeDocument/2006/relationships/customXml" Target="../ink/ink1563.xml"/><Relationship Id="rId108" Type="http://schemas.openxmlformats.org/officeDocument/2006/relationships/image" Target="../media/image1539.png"/><Relationship Id="rId124" Type="http://schemas.openxmlformats.org/officeDocument/2006/relationships/image" Target="../media/image1547.png"/><Relationship Id="rId54" Type="http://schemas.openxmlformats.org/officeDocument/2006/relationships/customXml" Target="../ink/ink1538.xml"/><Relationship Id="rId70" Type="http://schemas.openxmlformats.org/officeDocument/2006/relationships/customXml" Target="../ink/ink1546.xml"/><Relationship Id="rId75" Type="http://schemas.openxmlformats.org/officeDocument/2006/relationships/image" Target="../media/image1523.png"/><Relationship Id="rId91" Type="http://schemas.openxmlformats.org/officeDocument/2006/relationships/customXml" Target="../ink/ink1557.xml"/><Relationship Id="rId96" Type="http://schemas.openxmlformats.org/officeDocument/2006/relationships/image" Target="../media/image153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14.xml"/><Relationship Id="rId23" Type="http://schemas.openxmlformats.org/officeDocument/2006/relationships/image" Target="../media/image1498.png"/><Relationship Id="rId28" Type="http://schemas.openxmlformats.org/officeDocument/2006/relationships/customXml" Target="../ink/ink1525.xml"/><Relationship Id="rId49" Type="http://schemas.openxmlformats.org/officeDocument/2006/relationships/image" Target="../media/image1510.png"/><Relationship Id="rId114" Type="http://schemas.openxmlformats.org/officeDocument/2006/relationships/image" Target="../media/image1542.png"/><Relationship Id="rId119" Type="http://schemas.openxmlformats.org/officeDocument/2006/relationships/customXml" Target="../ink/ink1571.xml"/><Relationship Id="rId44" Type="http://schemas.openxmlformats.org/officeDocument/2006/relationships/customXml" Target="../ink/ink1533.xml"/><Relationship Id="rId60" Type="http://schemas.openxmlformats.org/officeDocument/2006/relationships/customXml" Target="../ink/ink1541.xml"/><Relationship Id="rId65" Type="http://schemas.openxmlformats.org/officeDocument/2006/relationships/image" Target="../media/image1518.png"/><Relationship Id="rId81" Type="http://schemas.openxmlformats.org/officeDocument/2006/relationships/customXml" Target="../ink/ink1552.xml"/><Relationship Id="rId86" Type="http://schemas.openxmlformats.org/officeDocument/2006/relationships/image" Target="../media/image1528.png"/><Relationship Id="rId13" Type="http://schemas.openxmlformats.org/officeDocument/2006/relationships/image" Target="../media/image1493.png"/><Relationship Id="rId18" Type="http://schemas.openxmlformats.org/officeDocument/2006/relationships/customXml" Target="../ink/ink1520.xml"/><Relationship Id="rId39" Type="http://schemas.openxmlformats.org/officeDocument/2006/relationships/image" Target="../media/image166.png"/><Relationship Id="rId109" Type="http://schemas.openxmlformats.org/officeDocument/2006/relationships/customXml" Target="../ink/ink1566.xml"/><Relationship Id="rId34" Type="http://schemas.openxmlformats.org/officeDocument/2006/relationships/customXml" Target="../ink/ink1528.xml"/><Relationship Id="rId50" Type="http://schemas.openxmlformats.org/officeDocument/2006/relationships/customXml" Target="../ink/ink1536.xml"/><Relationship Id="rId55" Type="http://schemas.openxmlformats.org/officeDocument/2006/relationships/image" Target="../media/image1513.png"/><Relationship Id="rId76" Type="http://schemas.openxmlformats.org/officeDocument/2006/relationships/customXml" Target="../ink/ink1549.xml"/><Relationship Id="rId97" Type="http://schemas.openxmlformats.org/officeDocument/2006/relationships/customXml" Target="../ink/ink1560.xml"/><Relationship Id="rId104" Type="http://schemas.openxmlformats.org/officeDocument/2006/relationships/image" Target="../media/image1537.png"/><Relationship Id="rId120" Type="http://schemas.openxmlformats.org/officeDocument/2006/relationships/image" Target="../media/image1545.png"/><Relationship Id="rId125" Type="http://schemas.openxmlformats.org/officeDocument/2006/relationships/customXml" Target="../ink/ink1574.xml"/><Relationship Id="rId7" Type="http://schemas.openxmlformats.org/officeDocument/2006/relationships/image" Target="../media/image1490.png"/><Relationship Id="rId71" Type="http://schemas.openxmlformats.org/officeDocument/2006/relationships/image" Target="../media/image1521.png"/><Relationship Id="rId92" Type="http://schemas.openxmlformats.org/officeDocument/2006/relationships/image" Target="../media/image1531.png"/><Relationship Id="rId2" Type="http://schemas.openxmlformats.org/officeDocument/2006/relationships/customXml" Target="../ink/ink1512.xml"/><Relationship Id="rId29" Type="http://schemas.openxmlformats.org/officeDocument/2006/relationships/image" Target="../media/image1501.png"/><Relationship Id="rId24" Type="http://schemas.openxmlformats.org/officeDocument/2006/relationships/customXml" Target="../ink/ink1523.xml"/><Relationship Id="rId40" Type="http://schemas.openxmlformats.org/officeDocument/2006/relationships/customXml" Target="../ink/ink1531.xml"/><Relationship Id="rId45" Type="http://schemas.openxmlformats.org/officeDocument/2006/relationships/image" Target="../media/image1508.png"/><Relationship Id="rId66" Type="http://schemas.openxmlformats.org/officeDocument/2006/relationships/customXml" Target="../ink/ink1544.xml"/><Relationship Id="rId87" Type="http://schemas.openxmlformats.org/officeDocument/2006/relationships/customXml" Target="../ink/ink1555.xml"/><Relationship Id="rId110" Type="http://schemas.openxmlformats.org/officeDocument/2006/relationships/image" Target="../media/image1540.png"/><Relationship Id="rId115" Type="http://schemas.openxmlformats.org/officeDocument/2006/relationships/customXml" Target="../ink/ink1569.xml"/><Relationship Id="rId61" Type="http://schemas.openxmlformats.org/officeDocument/2006/relationships/image" Target="../media/image1516.png"/><Relationship Id="rId82" Type="http://schemas.openxmlformats.org/officeDocument/2006/relationships/image" Target="../media/image1526.png"/><Relationship Id="rId19" Type="http://schemas.openxmlformats.org/officeDocument/2006/relationships/image" Target="../media/image1496.png"/><Relationship Id="rId14" Type="http://schemas.openxmlformats.org/officeDocument/2006/relationships/customXml" Target="../ink/ink1518.xml"/><Relationship Id="rId30" Type="http://schemas.openxmlformats.org/officeDocument/2006/relationships/customXml" Target="../ink/ink1526.xml"/><Relationship Id="rId35" Type="http://schemas.openxmlformats.org/officeDocument/2006/relationships/image" Target="../media/image1504.png"/><Relationship Id="rId56" Type="http://schemas.openxmlformats.org/officeDocument/2006/relationships/customXml" Target="../ink/ink1539.xml"/><Relationship Id="rId77" Type="http://schemas.openxmlformats.org/officeDocument/2006/relationships/image" Target="../media/image1524.png"/><Relationship Id="rId100" Type="http://schemas.openxmlformats.org/officeDocument/2006/relationships/image" Target="../media/image1535.png"/><Relationship Id="rId105" Type="http://schemas.openxmlformats.org/officeDocument/2006/relationships/customXml" Target="../ink/ink1564.xml"/><Relationship Id="rId126" Type="http://schemas.openxmlformats.org/officeDocument/2006/relationships/image" Target="../media/image1548.png"/><Relationship Id="rId8" Type="http://schemas.openxmlformats.org/officeDocument/2006/relationships/customXml" Target="../ink/ink1515.xml"/><Relationship Id="rId51" Type="http://schemas.openxmlformats.org/officeDocument/2006/relationships/image" Target="../media/image1511.png"/><Relationship Id="rId72" Type="http://schemas.openxmlformats.org/officeDocument/2006/relationships/customXml" Target="../ink/ink1547.xml"/><Relationship Id="rId93" Type="http://schemas.openxmlformats.org/officeDocument/2006/relationships/customXml" Target="../ink/ink1558.xml"/><Relationship Id="rId98" Type="http://schemas.openxmlformats.org/officeDocument/2006/relationships/image" Target="../media/image1534.png"/><Relationship Id="rId121" Type="http://schemas.openxmlformats.org/officeDocument/2006/relationships/customXml" Target="../ink/ink1572.xml"/><Relationship Id="rId3" Type="http://schemas.openxmlformats.org/officeDocument/2006/relationships/image" Target="../media/image1488.png"/><Relationship Id="rId25" Type="http://schemas.openxmlformats.org/officeDocument/2006/relationships/image" Target="../media/image1499.png"/><Relationship Id="rId46" Type="http://schemas.openxmlformats.org/officeDocument/2006/relationships/customXml" Target="../ink/ink1534.xml"/><Relationship Id="rId67" Type="http://schemas.openxmlformats.org/officeDocument/2006/relationships/image" Target="../media/image1519.png"/><Relationship Id="rId116" Type="http://schemas.openxmlformats.org/officeDocument/2006/relationships/image" Target="../media/image1543.png"/><Relationship Id="rId20" Type="http://schemas.openxmlformats.org/officeDocument/2006/relationships/customXml" Target="../ink/ink1521.xml"/><Relationship Id="rId41" Type="http://schemas.openxmlformats.org/officeDocument/2006/relationships/image" Target="../media/image1506.png"/><Relationship Id="rId62" Type="http://schemas.openxmlformats.org/officeDocument/2006/relationships/customXml" Target="../ink/ink1542.xml"/><Relationship Id="rId83" Type="http://schemas.openxmlformats.org/officeDocument/2006/relationships/customXml" Target="../ink/ink1553.xml"/><Relationship Id="rId88" Type="http://schemas.openxmlformats.org/officeDocument/2006/relationships/image" Target="../media/image1529.png"/><Relationship Id="rId111" Type="http://schemas.openxmlformats.org/officeDocument/2006/relationships/customXml" Target="../ink/ink1567.xml"/><Relationship Id="rId15" Type="http://schemas.openxmlformats.org/officeDocument/2006/relationships/image" Target="../media/image1494.png"/><Relationship Id="rId36" Type="http://schemas.openxmlformats.org/officeDocument/2006/relationships/customXml" Target="../ink/ink1529.xml"/><Relationship Id="rId57" Type="http://schemas.openxmlformats.org/officeDocument/2006/relationships/image" Target="../media/image1514.png"/><Relationship Id="rId106" Type="http://schemas.openxmlformats.org/officeDocument/2006/relationships/image" Target="../media/image1538.png"/><Relationship Id="rId127" Type="http://schemas.openxmlformats.org/officeDocument/2006/relationships/customXml" Target="../ink/ink1575.xml"/><Relationship Id="rId10" Type="http://schemas.openxmlformats.org/officeDocument/2006/relationships/customXml" Target="../ink/ink1516.xml"/><Relationship Id="rId31" Type="http://schemas.openxmlformats.org/officeDocument/2006/relationships/image" Target="../media/image1502.png"/><Relationship Id="rId52" Type="http://schemas.openxmlformats.org/officeDocument/2006/relationships/customXml" Target="../ink/ink1537.xml"/><Relationship Id="rId73" Type="http://schemas.openxmlformats.org/officeDocument/2006/relationships/image" Target="../media/image1522.png"/><Relationship Id="rId78" Type="http://schemas.openxmlformats.org/officeDocument/2006/relationships/customXml" Target="../ink/ink1550.xml"/><Relationship Id="rId94" Type="http://schemas.openxmlformats.org/officeDocument/2006/relationships/image" Target="../media/image1532.png"/><Relationship Id="rId99" Type="http://schemas.openxmlformats.org/officeDocument/2006/relationships/customXml" Target="../ink/ink1561.xml"/><Relationship Id="rId101" Type="http://schemas.openxmlformats.org/officeDocument/2006/relationships/customXml" Target="../ink/ink1562.xml"/><Relationship Id="rId122" Type="http://schemas.openxmlformats.org/officeDocument/2006/relationships/image" Target="../media/image1546.png"/><Relationship Id="rId4" Type="http://schemas.openxmlformats.org/officeDocument/2006/relationships/customXml" Target="../ink/ink1513.xml"/><Relationship Id="rId9" Type="http://schemas.openxmlformats.org/officeDocument/2006/relationships/image" Target="../media/image14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E55D0-9F7B-4C21-BFA5-A911BF5B45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MATH 31</a:t>
            </a:r>
            <a:br>
              <a:rPr lang="en-US" dirty="0"/>
            </a:br>
            <a:r>
              <a:rPr lang="en-US" dirty="0"/>
              <a:t>02/24/2021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C4377E-BA53-4B7C-8AF9-8B7DC222A5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IBP Recap</a:t>
            </a:r>
            <a:br>
              <a:rPr lang="en-US" dirty="0"/>
            </a:br>
            <a:r>
              <a:rPr lang="en-US" dirty="0"/>
              <a:t>Section 7.2</a:t>
            </a:r>
            <a:br>
              <a:rPr lang="en-US" dirty="0"/>
            </a:br>
            <a:r>
              <a:rPr lang="en-US" dirty="0"/>
              <a:t>Trigonometric Integrals</a:t>
            </a:r>
          </a:p>
        </p:txBody>
      </p:sp>
    </p:spTree>
    <p:extLst>
      <p:ext uri="{BB962C8B-B14F-4D97-AF65-F5344CB8AC3E}">
        <p14:creationId xmlns:p14="http://schemas.microsoft.com/office/powerpoint/2010/main" val="2414649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974395DD-A781-4E90-B309-F81818F98F2F}"/>
              </a:ext>
            </a:extLst>
          </p:cNvPr>
          <p:cNvGrpSpPr/>
          <p:nvPr/>
        </p:nvGrpSpPr>
        <p:grpSpPr>
          <a:xfrm>
            <a:off x="380474" y="117664"/>
            <a:ext cx="1691640" cy="460800"/>
            <a:chOff x="380474" y="117664"/>
            <a:chExt cx="1691640" cy="46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A1874E8-D57A-448A-A1A7-D98F33BAAA13}"/>
                    </a:ext>
                  </a:extLst>
                </p14:cNvPr>
                <p14:cNvContentPartPr/>
                <p14:nvPr/>
              </p14:nvContentPartPr>
              <p14:xfrm>
                <a:off x="380474" y="237544"/>
                <a:ext cx="392400" cy="3409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A1874E8-D57A-448A-A1A7-D98F33BAAA1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1834" y="228904"/>
                  <a:ext cx="41004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53C4A09-4F93-4259-BA5A-06097CFFF178}"/>
                    </a:ext>
                  </a:extLst>
                </p14:cNvPr>
                <p14:cNvContentPartPr/>
                <p14:nvPr/>
              </p14:nvContentPartPr>
              <p14:xfrm>
                <a:off x="760634" y="339784"/>
                <a:ext cx="250560" cy="2037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53C4A09-4F93-4259-BA5A-06097CFFF17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51994" y="330784"/>
                  <a:ext cx="2682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460B686-5AF3-4759-9C62-3CDEFF91AFCC}"/>
                    </a:ext>
                  </a:extLst>
                </p14:cNvPr>
                <p14:cNvContentPartPr/>
                <p14:nvPr/>
              </p14:nvContentPartPr>
              <p14:xfrm>
                <a:off x="979874" y="341584"/>
                <a:ext cx="240480" cy="220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460B686-5AF3-4759-9C62-3CDEFF91AFC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1234" y="332944"/>
                  <a:ext cx="2581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2641B32-5963-4FA7-87CD-19781979F3BA}"/>
                    </a:ext>
                  </a:extLst>
                </p14:cNvPr>
                <p14:cNvContentPartPr/>
                <p14:nvPr/>
              </p14:nvContentPartPr>
              <p14:xfrm>
                <a:off x="1317194" y="117664"/>
                <a:ext cx="293400" cy="447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2641B32-5963-4FA7-87CD-19781979F3B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08194" y="108664"/>
                  <a:ext cx="31104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2B7523F-9838-4E10-9561-225FCC760EC7}"/>
                    </a:ext>
                  </a:extLst>
                </p14:cNvPr>
                <p14:cNvContentPartPr/>
                <p14:nvPr/>
              </p14:nvContentPartPr>
              <p14:xfrm>
                <a:off x="1237634" y="331504"/>
                <a:ext cx="355680" cy="63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2B7523F-9838-4E10-9561-225FCC760EC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28994" y="322504"/>
                  <a:ext cx="3733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FE1E1D3-4243-4A77-A6EB-0E9542DB3164}"/>
                    </a:ext>
                  </a:extLst>
                </p14:cNvPr>
                <p14:cNvContentPartPr/>
                <p14:nvPr/>
              </p14:nvContentPartPr>
              <p14:xfrm>
                <a:off x="1542914" y="316384"/>
                <a:ext cx="150480" cy="204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FE1E1D3-4243-4A77-A6EB-0E9542DB316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33914" y="307744"/>
                  <a:ext cx="1681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30936FB-C704-4A04-B3BC-B2AA52E4CB39}"/>
                    </a:ext>
                  </a:extLst>
                </p14:cNvPr>
                <p14:cNvContentPartPr/>
                <p14:nvPr/>
              </p14:nvContentPartPr>
              <p14:xfrm>
                <a:off x="1649114" y="350944"/>
                <a:ext cx="161640" cy="192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30936FB-C704-4A04-B3BC-B2AA52E4CB3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40114" y="342304"/>
                  <a:ext cx="1792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56508A1-A1A6-40E4-8555-D44749118A6E}"/>
                    </a:ext>
                  </a:extLst>
                </p14:cNvPr>
                <p14:cNvContentPartPr/>
                <p14:nvPr/>
              </p14:nvContentPartPr>
              <p14:xfrm>
                <a:off x="1898234" y="370744"/>
                <a:ext cx="173880" cy="171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56508A1-A1A6-40E4-8555-D44749118A6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89594" y="362104"/>
                  <a:ext cx="19152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712F75-706E-423D-9EE1-5538DAC5F5DF}"/>
              </a:ext>
            </a:extLst>
          </p:cNvPr>
          <p:cNvGrpSpPr/>
          <p:nvPr/>
        </p:nvGrpSpPr>
        <p:grpSpPr>
          <a:xfrm>
            <a:off x="2410154" y="235024"/>
            <a:ext cx="683640" cy="295920"/>
            <a:chOff x="2410154" y="235024"/>
            <a:chExt cx="683640" cy="29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2197E39-500E-4F16-B120-AF1DAE1B4986}"/>
                    </a:ext>
                  </a:extLst>
                </p14:cNvPr>
                <p14:cNvContentPartPr/>
                <p14:nvPr/>
              </p14:nvContentPartPr>
              <p14:xfrm>
                <a:off x="2410154" y="235024"/>
                <a:ext cx="279360" cy="265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2197E39-500E-4F16-B120-AF1DAE1B498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01154" y="226384"/>
                  <a:ext cx="2970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C08835C-6CF4-4DFB-94C1-40E117F6BAD3}"/>
                    </a:ext>
                  </a:extLst>
                </p14:cNvPr>
                <p14:cNvContentPartPr/>
                <p14:nvPr/>
              </p14:nvContentPartPr>
              <p14:xfrm>
                <a:off x="2657834" y="460384"/>
                <a:ext cx="26640" cy="34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C08835C-6CF4-4DFB-94C1-40E117F6BAD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49194" y="451744"/>
                  <a:ext cx="442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FC3E304-2E5D-4970-92B2-166D4842090B}"/>
                    </a:ext>
                  </a:extLst>
                </p14:cNvPr>
                <p14:cNvContentPartPr/>
                <p14:nvPr/>
              </p14:nvContentPartPr>
              <p14:xfrm>
                <a:off x="2820554" y="265264"/>
                <a:ext cx="273240" cy="265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FC3E304-2E5D-4970-92B2-166D4842090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11554" y="256264"/>
                  <a:ext cx="290880" cy="28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FF21243-26E8-41F1-88E4-E150FAC01C93}"/>
              </a:ext>
            </a:extLst>
          </p:cNvPr>
          <p:cNvGrpSpPr/>
          <p:nvPr/>
        </p:nvGrpSpPr>
        <p:grpSpPr>
          <a:xfrm>
            <a:off x="3462434" y="174184"/>
            <a:ext cx="1185480" cy="894600"/>
            <a:chOff x="3462434" y="174184"/>
            <a:chExt cx="1185480" cy="89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D0CA602-137D-4092-8444-8413A6F0903B}"/>
                    </a:ext>
                  </a:extLst>
                </p14:cNvPr>
                <p14:cNvContentPartPr/>
                <p14:nvPr/>
              </p14:nvContentPartPr>
              <p14:xfrm>
                <a:off x="3575834" y="310984"/>
                <a:ext cx="130320" cy="231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D0CA602-137D-4092-8444-8413A6F0903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66834" y="302344"/>
                  <a:ext cx="1479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0350065-17B0-49F6-86D2-1E6593490DD3}"/>
                    </a:ext>
                  </a:extLst>
                </p14:cNvPr>
                <p14:cNvContentPartPr/>
                <p14:nvPr/>
              </p14:nvContentPartPr>
              <p14:xfrm>
                <a:off x="3462434" y="174184"/>
                <a:ext cx="525960" cy="117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0350065-17B0-49F6-86D2-1E6593490DD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53794" y="165544"/>
                  <a:ext cx="5436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110C75F-46FF-448D-8498-C770B1CD6C4B}"/>
                    </a:ext>
                  </a:extLst>
                </p14:cNvPr>
                <p14:cNvContentPartPr/>
                <p14:nvPr/>
              </p14:nvContentPartPr>
              <p14:xfrm>
                <a:off x="3853754" y="343744"/>
                <a:ext cx="206280" cy="173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110C75F-46FF-448D-8498-C770B1CD6C4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44754" y="334744"/>
                  <a:ext cx="2239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122C864-6A82-49BF-B7A6-D24BBA9E37F3}"/>
                    </a:ext>
                  </a:extLst>
                </p14:cNvPr>
                <p14:cNvContentPartPr/>
                <p14:nvPr/>
              </p14:nvContentPartPr>
              <p14:xfrm>
                <a:off x="4075874" y="245464"/>
                <a:ext cx="195480" cy="262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122C864-6A82-49BF-B7A6-D24BBA9E37F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66874" y="236464"/>
                  <a:ext cx="2131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2C269BA-BA66-4C7C-883C-08297C943EBC}"/>
                    </a:ext>
                  </a:extLst>
                </p14:cNvPr>
                <p14:cNvContentPartPr/>
                <p14:nvPr/>
              </p14:nvContentPartPr>
              <p14:xfrm>
                <a:off x="4117274" y="366424"/>
                <a:ext cx="261000" cy="702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2C269BA-BA66-4C7C-883C-08297C943EB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08634" y="357424"/>
                  <a:ext cx="278640" cy="72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89FD82C-9317-499D-891A-DF8B3A2DB04F}"/>
                    </a:ext>
                  </a:extLst>
                </p14:cNvPr>
                <p14:cNvContentPartPr/>
                <p14:nvPr/>
              </p14:nvContentPartPr>
              <p14:xfrm>
                <a:off x="4453154" y="350944"/>
                <a:ext cx="194760" cy="137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89FD82C-9317-499D-891A-DF8B3A2DB04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44154" y="342304"/>
                  <a:ext cx="21240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3D33F53-E8B5-4819-A1D2-FB092F8C91F4}"/>
              </a:ext>
            </a:extLst>
          </p:cNvPr>
          <p:cNvGrpSpPr/>
          <p:nvPr/>
        </p:nvGrpSpPr>
        <p:grpSpPr>
          <a:xfrm>
            <a:off x="4705514" y="88144"/>
            <a:ext cx="2093040" cy="429480"/>
            <a:chOff x="4705514" y="88144"/>
            <a:chExt cx="2093040" cy="42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E4CE90F-DD1D-4A9F-815A-960097650E2B}"/>
                    </a:ext>
                  </a:extLst>
                </p14:cNvPr>
                <p14:cNvContentPartPr/>
                <p14:nvPr/>
              </p14:nvContentPartPr>
              <p14:xfrm>
                <a:off x="4705514" y="328264"/>
                <a:ext cx="191520" cy="164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E4CE90F-DD1D-4A9F-815A-960097650E2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696514" y="319264"/>
                  <a:ext cx="2091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F042B35-C374-4671-9700-773D745D2A6F}"/>
                    </a:ext>
                  </a:extLst>
                </p14:cNvPr>
                <p14:cNvContentPartPr/>
                <p14:nvPr/>
              </p14:nvContentPartPr>
              <p14:xfrm>
                <a:off x="4993874" y="342304"/>
                <a:ext cx="128880" cy="175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F042B35-C374-4671-9700-773D745D2A6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84874" y="333664"/>
                  <a:ext cx="1465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79C41FD-7C9C-48FC-A11E-AB411B0784AE}"/>
                    </a:ext>
                  </a:extLst>
                </p14:cNvPr>
                <p14:cNvContentPartPr/>
                <p14:nvPr/>
              </p14:nvContentPartPr>
              <p14:xfrm>
                <a:off x="5192594" y="349864"/>
                <a:ext cx="309240" cy="141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79C41FD-7C9C-48FC-A11E-AB411B0784A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183954" y="341224"/>
                  <a:ext cx="3268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B885F3D-CA1F-42C5-A2A4-3865FC2F1750}"/>
                    </a:ext>
                  </a:extLst>
                </p14:cNvPr>
                <p14:cNvContentPartPr/>
                <p14:nvPr/>
              </p14:nvContentPartPr>
              <p14:xfrm>
                <a:off x="5605514" y="327544"/>
                <a:ext cx="243000" cy="186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B885F3D-CA1F-42C5-A2A4-3865FC2F175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96874" y="318904"/>
                  <a:ext cx="2606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E53EA6D-4A6F-4F56-9F06-0231F097E395}"/>
                    </a:ext>
                  </a:extLst>
                </p14:cNvPr>
                <p14:cNvContentPartPr/>
                <p14:nvPr/>
              </p14:nvContentPartPr>
              <p14:xfrm>
                <a:off x="5975594" y="88144"/>
                <a:ext cx="227880" cy="422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E53EA6D-4A6F-4F56-9F06-0231F097E39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966594" y="79504"/>
                  <a:ext cx="24552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EC95EB9-0019-496C-92A5-17F4ACD3AE8E}"/>
                    </a:ext>
                  </a:extLst>
                </p14:cNvPr>
                <p14:cNvContentPartPr/>
                <p14:nvPr/>
              </p14:nvContentPartPr>
              <p14:xfrm>
                <a:off x="5861834" y="268864"/>
                <a:ext cx="367920" cy="62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EC95EB9-0019-496C-92A5-17F4ACD3AE8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852834" y="259864"/>
                  <a:ext cx="3855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CF91D1F-FAED-4EDC-8ABE-ED2524EE80D0}"/>
                    </a:ext>
                  </a:extLst>
                </p14:cNvPr>
                <p14:cNvContentPartPr/>
                <p14:nvPr/>
              </p14:nvContentPartPr>
              <p14:xfrm>
                <a:off x="6230114" y="325024"/>
                <a:ext cx="219600" cy="143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CF91D1F-FAED-4EDC-8ABE-ED2524EE80D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221114" y="316384"/>
                  <a:ext cx="2372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79BFC9F-80CA-4AD2-9692-F7001D6BF9F2}"/>
                    </a:ext>
                  </a:extLst>
                </p14:cNvPr>
                <p14:cNvContentPartPr/>
                <p14:nvPr/>
              </p14:nvContentPartPr>
              <p14:xfrm>
                <a:off x="6452594" y="285424"/>
                <a:ext cx="158040" cy="191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79BFC9F-80CA-4AD2-9692-F7001D6BF9F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443594" y="276784"/>
                  <a:ext cx="1756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9B92FB4-92D2-41D6-98E8-744624BE2192}"/>
                    </a:ext>
                  </a:extLst>
                </p14:cNvPr>
                <p14:cNvContentPartPr/>
                <p14:nvPr/>
              </p14:nvContentPartPr>
              <p14:xfrm>
                <a:off x="6631514" y="312064"/>
                <a:ext cx="167040" cy="165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9B92FB4-92D2-41D6-98E8-744624BE219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622514" y="303064"/>
                  <a:ext cx="18468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C47D3C0-709E-47A0-BCAE-7F1B8B7978AB}"/>
              </a:ext>
            </a:extLst>
          </p:cNvPr>
          <p:cNvGrpSpPr/>
          <p:nvPr/>
        </p:nvGrpSpPr>
        <p:grpSpPr>
          <a:xfrm>
            <a:off x="7063514" y="121264"/>
            <a:ext cx="2479320" cy="840240"/>
            <a:chOff x="7063514" y="121264"/>
            <a:chExt cx="2479320" cy="84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2EED7E8-40D7-4ADD-80F1-8232BE97BC94}"/>
                    </a:ext>
                  </a:extLst>
                </p14:cNvPr>
                <p14:cNvContentPartPr/>
                <p14:nvPr/>
              </p14:nvContentPartPr>
              <p14:xfrm>
                <a:off x="7251434" y="299824"/>
                <a:ext cx="90360" cy="190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2EED7E8-40D7-4ADD-80F1-8232BE97BC9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242434" y="291184"/>
                  <a:ext cx="1080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67293B0-D1C3-4088-8629-C292721C2B4D}"/>
                    </a:ext>
                  </a:extLst>
                </p14:cNvPr>
                <p14:cNvContentPartPr/>
                <p14:nvPr/>
              </p14:nvContentPartPr>
              <p14:xfrm>
                <a:off x="7083314" y="524464"/>
                <a:ext cx="374760" cy="140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67293B0-D1C3-4088-8629-C292721C2B4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074314" y="515464"/>
                  <a:ext cx="3924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2BD2E62-B53B-480C-8E58-F2C8FE3FF070}"/>
                    </a:ext>
                  </a:extLst>
                </p14:cNvPr>
                <p14:cNvContentPartPr/>
                <p14:nvPr/>
              </p14:nvContentPartPr>
              <p14:xfrm>
                <a:off x="7063514" y="238984"/>
                <a:ext cx="537840" cy="84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2BD2E62-B53B-480C-8E58-F2C8FE3FF07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054874" y="229984"/>
                  <a:ext cx="5554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69148A5-4B0A-4284-B284-BC45A10B142F}"/>
                    </a:ext>
                  </a:extLst>
                </p14:cNvPr>
                <p14:cNvContentPartPr/>
                <p14:nvPr/>
              </p14:nvContentPartPr>
              <p14:xfrm>
                <a:off x="7547354" y="388024"/>
                <a:ext cx="216720" cy="140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69148A5-4B0A-4284-B284-BC45A10B142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38354" y="379384"/>
                  <a:ext cx="2343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D416DB7-BE95-4846-8E4C-DC4C6F973AAD}"/>
                    </a:ext>
                  </a:extLst>
                </p14:cNvPr>
                <p14:cNvContentPartPr/>
                <p14:nvPr/>
              </p14:nvContentPartPr>
              <p14:xfrm>
                <a:off x="7935794" y="121264"/>
                <a:ext cx="259200" cy="442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D416DB7-BE95-4846-8E4C-DC4C6F973AA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926794" y="112624"/>
                  <a:ext cx="27684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9E06283-DB9A-4DB9-A79F-586793AB81A2}"/>
                    </a:ext>
                  </a:extLst>
                </p14:cNvPr>
                <p14:cNvContentPartPr/>
                <p14:nvPr/>
              </p14:nvContentPartPr>
              <p14:xfrm>
                <a:off x="7865594" y="337984"/>
                <a:ext cx="330840" cy="60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9E06283-DB9A-4DB9-A79F-586793AB81A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856954" y="328984"/>
                  <a:ext cx="3484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EDE05E1-7BB9-462F-875F-0FB2AC62EA90}"/>
                    </a:ext>
                  </a:extLst>
                </p14:cNvPr>
                <p14:cNvContentPartPr/>
                <p14:nvPr/>
              </p14:nvContentPartPr>
              <p14:xfrm>
                <a:off x="8146754" y="352384"/>
                <a:ext cx="190800" cy="1580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EDE05E1-7BB9-462F-875F-0FB2AC62EA9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138114" y="343744"/>
                  <a:ext cx="2084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9E69143-F872-47B0-88A7-DD3780F5A4F2}"/>
                    </a:ext>
                  </a:extLst>
                </p14:cNvPr>
                <p14:cNvContentPartPr/>
                <p14:nvPr/>
              </p14:nvContentPartPr>
              <p14:xfrm>
                <a:off x="8162594" y="381184"/>
                <a:ext cx="401040" cy="580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9E69143-F872-47B0-88A7-DD3780F5A4F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153954" y="372544"/>
                  <a:ext cx="418680" cy="59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10B3C11-5237-44A6-8FFD-DA5434A29357}"/>
                    </a:ext>
                  </a:extLst>
                </p14:cNvPr>
                <p14:cNvContentPartPr/>
                <p14:nvPr/>
              </p14:nvContentPartPr>
              <p14:xfrm>
                <a:off x="8648594" y="375064"/>
                <a:ext cx="243360" cy="158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10B3C11-5237-44A6-8FFD-DA5434A2935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639954" y="366424"/>
                  <a:ext cx="2610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7168A8F-5CD8-4E60-9668-50472F80E9F1}"/>
                    </a:ext>
                  </a:extLst>
                </p14:cNvPr>
                <p14:cNvContentPartPr/>
                <p14:nvPr/>
              </p14:nvContentPartPr>
              <p14:xfrm>
                <a:off x="8876834" y="376864"/>
                <a:ext cx="159120" cy="142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7168A8F-5CD8-4E60-9668-50472F80E9F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868194" y="368224"/>
                  <a:ext cx="1767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90D4004-50D1-48BA-ABFF-03F8FC0FB612}"/>
                    </a:ext>
                  </a:extLst>
                </p14:cNvPr>
                <p14:cNvContentPartPr/>
                <p14:nvPr/>
              </p14:nvContentPartPr>
              <p14:xfrm>
                <a:off x="9181394" y="155104"/>
                <a:ext cx="214920" cy="328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90D4004-50D1-48BA-ABFF-03F8FC0FB61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172394" y="146104"/>
                  <a:ext cx="23256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0040EAF-F6C6-4B7C-BA06-61A012340185}"/>
                    </a:ext>
                  </a:extLst>
                </p14:cNvPr>
                <p14:cNvContentPartPr/>
                <p14:nvPr/>
              </p14:nvContentPartPr>
              <p14:xfrm>
                <a:off x="9338714" y="299824"/>
                <a:ext cx="204120" cy="223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0040EAF-F6C6-4B7C-BA06-61A01234018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330074" y="290824"/>
                  <a:ext cx="221760" cy="24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AFEBD592-69F7-4D43-AC8C-90299F034040}"/>
                  </a:ext>
                </a:extLst>
              </p14:cNvPr>
              <p14:cNvContentPartPr/>
              <p14:nvPr/>
            </p14:nvContentPartPr>
            <p14:xfrm>
              <a:off x="3912794" y="1746304"/>
              <a:ext cx="10080" cy="4248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AFEBD592-69F7-4D43-AC8C-90299F034040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904154" y="1737304"/>
                <a:ext cx="27720" cy="6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08" name="Group 407">
            <a:extLst>
              <a:ext uri="{FF2B5EF4-FFF2-40B4-BE49-F238E27FC236}">
                <a16:creationId xmlns:a16="http://schemas.microsoft.com/office/drawing/2014/main" id="{A2ECE55C-FEC8-4A54-B985-F78D7492CC2D}"/>
              </a:ext>
            </a:extLst>
          </p:cNvPr>
          <p:cNvGrpSpPr/>
          <p:nvPr/>
        </p:nvGrpSpPr>
        <p:grpSpPr>
          <a:xfrm>
            <a:off x="278594" y="846304"/>
            <a:ext cx="11071440" cy="4975560"/>
            <a:chOff x="278594" y="846304"/>
            <a:chExt cx="11071440" cy="497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4290163-A610-43EC-ADBF-25EE0435F67A}"/>
                    </a:ext>
                  </a:extLst>
                </p14:cNvPr>
                <p14:cNvContentPartPr/>
                <p14:nvPr/>
              </p14:nvContentPartPr>
              <p14:xfrm>
                <a:off x="5039594" y="1253824"/>
                <a:ext cx="227880" cy="187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4290163-A610-43EC-ADBF-25EE0435F67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030594" y="1244824"/>
                  <a:ext cx="2455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3B36042-042D-4012-B1D5-E0683F8C0118}"/>
                    </a:ext>
                  </a:extLst>
                </p14:cNvPr>
                <p14:cNvContentPartPr/>
                <p14:nvPr/>
              </p14:nvContentPartPr>
              <p14:xfrm>
                <a:off x="5311034" y="1296664"/>
                <a:ext cx="163440" cy="126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3B36042-042D-4012-B1D5-E0683F8C011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2394" y="1287664"/>
                  <a:ext cx="1810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A23B413-CE41-4BCD-AB47-DF7779876DB4}"/>
                    </a:ext>
                  </a:extLst>
                </p14:cNvPr>
                <p14:cNvContentPartPr/>
                <p14:nvPr/>
              </p14:nvContentPartPr>
              <p14:xfrm>
                <a:off x="5559434" y="1281904"/>
                <a:ext cx="209880" cy="1501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A23B413-CE41-4BCD-AB47-DF7779876DB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550794" y="1272904"/>
                  <a:ext cx="2275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D101B8D-7FFF-4C0F-B205-F20F3E5C5D3B}"/>
                    </a:ext>
                  </a:extLst>
                </p14:cNvPr>
                <p14:cNvContentPartPr/>
                <p14:nvPr/>
              </p14:nvContentPartPr>
              <p14:xfrm>
                <a:off x="5732954" y="1039264"/>
                <a:ext cx="189720" cy="3304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D101B8D-7FFF-4C0F-B205-F20F3E5C5D3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724314" y="1030264"/>
                  <a:ext cx="20736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AFB3338-D0AF-4409-96A5-9B221E0801B1}"/>
                    </a:ext>
                  </a:extLst>
                </p14:cNvPr>
                <p14:cNvContentPartPr/>
                <p14:nvPr/>
              </p14:nvContentPartPr>
              <p14:xfrm>
                <a:off x="9405314" y="1023064"/>
                <a:ext cx="209520" cy="4114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AFB3338-D0AF-4409-96A5-9B221E0801B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396314" y="1014064"/>
                  <a:ext cx="22716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4257F05-C321-46BA-805A-0C4F20EC0CDD}"/>
                    </a:ext>
                  </a:extLst>
                </p14:cNvPr>
                <p14:cNvContentPartPr/>
                <p14:nvPr/>
              </p14:nvContentPartPr>
              <p14:xfrm>
                <a:off x="9269234" y="1238704"/>
                <a:ext cx="333360" cy="554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4257F05-C321-46BA-805A-0C4F20EC0CD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260234" y="1230064"/>
                  <a:ext cx="3510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36FA147-80CB-4545-A0F6-FAD9065E1DF0}"/>
                    </a:ext>
                  </a:extLst>
                </p14:cNvPr>
                <p14:cNvContentPartPr/>
                <p14:nvPr/>
              </p14:nvContentPartPr>
              <p14:xfrm>
                <a:off x="9632114" y="1274344"/>
                <a:ext cx="183240" cy="1645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36FA147-80CB-4545-A0F6-FAD9065E1DF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623114" y="1265704"/>
                  <a:ext cx="2008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BE6A812-BF42-44E2-A3AD-BC1F15CACAD9}"/>
                    </a:ext>
                  </a:extLst>
                </p14:cNvPr>
                <p14:cNvContentPartPr/>
                <p14:nvPr/>
              </p14:nvContentPartPr>
              <p14:xfrm>
                <a:off x="6268634" y="1217464"/>
                <a:ext cx="177480" cy="198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BE6A812-BF42-44E2-A3AD-BC1F15CACAD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259994" y="1208824"/>
                  <a:ext cx="1951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FDA4B38-BC82-4142-B06D-107633C4D271}"/>
                    </a:ext>
                  </a:extLst>
                </p14:cNvPr>
                <p14:cNvContentPartPr/>
                <p14:nvPr/>
              </p14:nvContentPartPr>
              <p14:xfrm>
                <a:off x="6425234" y="1267864"/>
                <a:ext cx="193320" cy="1497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FDA4B38-BC82-4142-B06D-107633C4D27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16594" y="1259224"/>
                  <a:ext cx="2109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53FFD3E-EBE2-487F-ACA9-4056F029E2C5}"/>
                    </a:ext>
                  </a:extLst>
                </p14:cNvPr>
                <p14:cNvContentPartPr/>
                <p14:nvPr/>
              </p14:nvContentPartPr>
              <p14:xfrm>
                <a:off x="6609554" y="1213504"/>
                <a:ext cx="305280" cy="216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53FFD3E-EBE2-487F-ACA9-4056F029E2C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00554" y="1204504"/>
                  <a:ext cx="3229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7922E81-E338-4553-867C-AF75F20B331F}"/>
                    </a:ext>
                  </a:extLst>
                </p14:cNvPr>
                <p14:cNvContentPartPr/>
                <p14:nvPr/>
              </p14:nvContentPartPr>
              <p14:xfrm>
                <a:off x="6967754" y="1317184"/>
                <a:ext cx="64800" cy="1029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7922E81-E338-4553-867C-AF75F20B331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959114" y="1308544"/>
                  <a:ext cx="824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B5A3674-B722-4919-8AED-C0F7498E0671}"/>
                    </a:ext>
                  </a:extLst>
                </p14:cNvPr>
                <p14:cNvContentPartPr/>
                <p14:nvPr/>
              </p14:nvContentPartPr>
              <p14:xfrm>
                <a:off x="7090874" y="1198024"/>
                <a:ext cx="19800" cy="61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B5A3674-B722-4919-8AED-C0F7498E067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082234" y="1189384"/>
                  <a:ext cx="374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BF51E4E-E153-4210-813C-58ABCFEF9D95}"/>
                    </a:ext>
                  </a:extLst>
                </p14:cNvPr>
                <p14:cNvContentPartPr/>
                <p14:nvPr/>
              </p14:nvContentPartPr>
              <p14:xfrm>
                <a:off x="7130474" y="1246984"/>
                <a:ext cx="152640" cy="1368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BF51E4E-E153-4210-813C-58ABCFEF9D9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121474" y="1238344"/>
                  <a:ext cx="1702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09E6C54-2437-4E82-B8A3-F8DE181C5C27}"/>
                    </a:ext>
                  </a:extLst>
                </p14:cNvPr>
                <p14:cNvContentPartPr/>
                <p14:nvPr/>
              </p14:nvContentPartPr>
              <p14:xfrm>
                <a:off x="7383914" y="1242304"/>
                <a:ext cx="236880" cy="2203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09E6C54-2437-4E82-B8A3-F8DE181C5C2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74914" y="1233664"/>
                  <a:ext cx="2545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A6CA4AD-648F-4CDB-80FC-E980B625B619}"/>
                    </a:ext>
                  </a:extLst>
                </p14:cNvPr>
                <p14:cNvContentPartPr/>
                <p14:nvPr/>
              </p14:nvContentPartPr>
              <p14:xfrm>
                <a:off x="7831754" y="1213144"/>
                <a:ext cx="23760" cy="158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A6CA4AD-648F-4CDB-80FC-E980B625B61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822754" y="1204144"/>
                  <a:ext cx="414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577E926-4A47-42C4-919C-4C578CDED5B1}"/>
                    </a:ext>
                  </a:extLst>
                </p14:cNvPr>
                <p14:cNvContentPartPr/>
                <p14:nvPr/>
              </p14:nvContentPartPr>
              <p14:xfrm>
                <a:off x="7773434" y="1397824"/>
                <a:ext cx="25560" cy="100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577E926-4A47-42C4-919C-4C578CDED5B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764794" y="1388824"/>
                  <a:ext cx="432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8B00FDE-4C28-438C-8042-2AD598B34ECE}"/>
                    </a:ext>
                  </a:extLst>
                </p14:cNvPr>
                <p14:cNvContentPartPr/>
                <p14:nvPr/>
              </p14:nvContentPartPr>
              <p14:xfrm>
                <a:off x="8230994" y="1236544"/>
                <a:ext cx="171720" cy="1868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8B00FDE-4C28-438C-8042-2AD598B34EC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222354" y="1227544"/>
                  <a:ext cx="1893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88CF6F0-1BA8-4217-B38D-45EE7E8A5FC5}"/>
                    </a:ext>
                  </a:extLst>
                </p14:cNvPr>
                <p14:cNvContentPartPr/>
                <p14:nvPr/>
              </p14:nvContentPartPr>
              <p14:xfrm>
                <a:off x="8075474" y="1148344"/>
                <a:ext cx="623520" cy="954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88CF6F0-1BA8-4217-B38D-45EE7E8A5FC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066474" y="1139344"/>
                  <a:ext cx="6411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0756921-1CBC-45F8-8B22-5B4C4CA9BA7E}"/>
                    </a:ext>
                  </a:extLst>
                </p14:cNvPr>
                <p14:cNvContentPartPr/>
                <p14:nvPr/>
              </p14:nvContentPartPr>
              <p14:xfrm>
                <a:off x="8504234" y="1228624"/>
                <a:ext cx="248040" cy="1720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0756921-1CBC-45F8-8B22-5B4C4CA9BA7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495594" y="1219624"/>
                  <a:ext cx="2656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5D493E6-25C2-43BE-8D9E-6ED308A9EDE2}"/>
                    </a:ext>
                  </a:extLst>
                </p14:cNvPr>
                <p14:cNvContentPartPr/>
                <p14:nvPr/>
              </p14:nvContentPartPr>
              <p14:xfrm>
                <a:off x="8792234" y="1265344"/>
                <a:ext cx="81720" cy="116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5D493E6-25C2-43BE-8D9E-6ED308A9EDE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783234" y="1256344"/>
                  <a:ext cx="993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330BD2A-0C74-4F0C-A940-288D35DE9E8B}"/>
                    </a:ext>
                  </a:extLst>
                </p14:cNvPr>
                <p14:cNvContentPartPr/>
                <p14:nvPr/>
              </p14:nvContentPartPr>
              <p14:xfrm>
                <a:off x="8776754" y="1231144"/>
                <a:ext cx="219600" cy="387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330BD2A-0C74-4F0C-A940-288D35DE9E8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767754" y="1222144"/>
                  <a:ext cx="23724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7380229-8709-46BB-8DDB-CD5987EC3669}"/>
                    </a:ext>
                  </a:extLst>
                </p14:cNvPr>
                <p14:cNvContentPartPr/>
                <p14:nvPr/>
              </p14:nvContentPartPr>
              <p14:xfrm>
                <a:off x="278594" y="1263904"/>
                <a:ext cx="249840" cy="47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7380229-8709-46BB-8DDB-CD5987EC366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69594" y="1255264"/>
                  <a:ext cx="2674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82F491A-0C4A-4EAA-866B-1D2A7E8DB31D}"/>
                    </a:ext>
                  </a:extLst>
                </p14:cNvPr>
                <p14:cNvContentPartPr/>
                <p14:nvPr/>
              </p14:nvContentPartPr>
              <p14:xfrm>
                <a:off x="685754" y="1127824"/>
                <a:ext cx="219600" cy="3391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82F491A-0C4A-4EAA-866B-1D2A7E8DB31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77114" y="1118824"/>
                  <a:ext cx="23724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F65FB13-FDCB-42F3-99AF-8E295FFE8E65}"/>
                    </a:ext>
                  </a:extLst>
                </p14:cNvPr>
                <p14:cNvContentPartPr/>
                <p14:nvPr/>
              </p14:nvContentPartPr>
              <p14:xfrm>
                <a:off x="822554" y="988144"/>
                <a:ext cx="362880" cy="267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F65FB13-FDCB-42F3-99AF-8E295FFE8E6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13554" y="979144"/>
                  <a:ext cx="3805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731E20B-E3C5-48C7-A4C2-DEF4F7949E50}"/>
                    </a:ext>
                  </a:extLst>
                </p14:cNvPr>
                <p14:cNvContentPartPr/>
                <p14:nvPr/>
              </p14:nvContentPartPr>
              <p14:xfrm>
                <a:off x="990314" y="1236904"/>
                <a:ext cx="168120" cy="174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731E20B-E3C5-48C7-A4C2-DEF4F7949E5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81314" y="1227904"/>
                  <a:ext cx="1857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30FE1A5-D51A-4022-8DA3-B3861942584F}"/>
                    </a:ext>
                  </a:extLst>
                </p14:cNvPr>
                <p14:cNvContentPartPr/>
                <p14:nvPr/>
              </p14:nvContentPartPr>
              <p14:xfrm>
                <a:off x="1280474" y="1217464"/>
                <a:ext cx="315000" cy="1774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30FE1A5-D51A-4022-8DA3-B3861942584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271474" y="1208824"/>
                  <a:ext cx="3326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91092C3-F353-4113-BB5B-F809FE063B9E}"/>
                    </a:ext>
                  </a:extLst>
                </p14:cNvPr>
                <p14:cNvContentPartPr/>
                <p14:nvPr/>
              </p14:nvContentPartPr>
              <p14:xfrm>
                <a:off x="1672514" y="1231864"/>
                <a:ext cx="161280" cy="143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91092C3-F353-4113-BB5B-F809FE063B9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663874" y="1222864"/>
                  <a:ext cx="1789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5D95D84-CA90-4B8C-96E3-75D38076DB79}"/>
                    </a:ext>
                  </a:extLst>
                </p14:cNvPr>
                <p14:cNvContentPartPr/>
                <p14:nvPr/>
              </p14:nvContentPartPr>
              <p14:xfrm>
                <a:off x="1859354" y="1245184"/>
                <a:ext cx="206640" cy="1630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5D95D84-CA90-4B8C-96E3-75D38076DB7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850714" y="1236544"/>
                  <a:ext cx="2242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01700DF-A434-4566-B64D-686E97BA8B7E}"/>
                    </a:ext>
                  </a:extLst>
                </p14:cNvPr>
                <p14:cNvContentPartPr/>
                <p14:nvPr/>
              </p14:nvContentPartPr>
              <p14:xfrm>
                <a:off x="2115314" y="1220704"/>
                <a:ext cx="182160" cy="210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01700DF-A434-4566-B64D-686E97BA8B7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106674" y="1211704"/>
                  <a:ext cx="1998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7445F00-EA81-45A1-A09A-D6F65D297844}"/>
                    </a:ext>
                  </a:extLst>
                </p14:cNvPr>
                <p14:cNvContentPartPr/>
                <p14:nvPr/>
              </p14:nvContentPartPr>
              <p14:xfrm>
                <a:off x="2821274" y="1311784"/>
                <a:ext cx="128880" cy="135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7445F00-EA81-45A1-A09A-D6F65D29784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812274" y="1303144"/>
                  <a:ext cx="1465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8366B04-4D8A-4F65-BA36-22B006362B23}"/>
                    </a:ext>
                  </a:extLst>
                </p14:cNvPr>
                <p14:cNvContentPartPr/>
                <p14:nvPr/>
              </p14:nvContentPartPr>
              <p14:xfrm>
                <a:off x="3161114" y="846304"/>
                <a:ext cx="348480" cy="6015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8366B04-4D8A-4F65-BA36-22B006362B2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152474" y="837304"/>
                  <a:ext cx="36612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BDEA0AF-0E72-4EA9-927B-C422534040D2}"/>
                    </a:ext>
                  </a:extLst>
                </p14:cNvPr>
                <p14:cNvContentPartPr/>
                <p14:nvPr/>
              </p14:nvContentPartPr>
              <p14:xfrm>
                <a:off x="3115394" y="1298104"/>
                <a:ext cx="219600" cy="49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BDEA0AF-0E72-4EA9-927B-C422534040D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106394" y="1289464"/>
                  <a:ext cx="2372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DA477DE-E8A4-412C-9BE0-80671BBB40D8}"/>
                    </a:ext>
                  </a:extLst>
                </p14:cNvPr>
                <p14:cNvContentPartPr/>
                <p14:nvPr/>
              </p14:nvContentPartPr>
              <p14:xfrm>
                <a:off x="3748274" y="1221784"/>
                <a:ext cx="229320" cy="212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DA477DE-E8A4-412C-9BE0-80671BBB40D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739634" y="1212784"/>
                  <a:ext cx="2469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573AABB-5342-4084-AD06-EB11FDB81FD6}"/>
                    </a:ext>
                  </a:extLst>
                </p14:cNvPr>
                <p14:cNvContentPartPr/>
                <p14:nvPr/>
              </p14:nvContentPartPr>
              <p14:xfrm>
                <a:off x="4058954" y="1292344"/>
                <a:ext cx="65880" cy="75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573AABB-5342-4084-AD06-EB11FDB81FD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049954" y="1283704"/>
                  <a:ext cx="835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D1DF5A5-CBBD-4F9D-8EDE-11E20EA9C376}"/>
                    </a:ext>
                  </a:extLst>
                </p14:cNvPr>
                <p14:cNvContentPartPr/>
                <p14:nvPr/>
              </p14:nvContentPartPr>
              <p14:xfrm>
                <a:off x="4187474" y="1283704"/>
                <a:ext cx="188280" cy="123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D1DF5A5-CBBD-4F9D-8EDE-11E20EA9C37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178834" y="1275064"/>
                  <a:ext cx="2059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1160F93-5EDC-4DC7-BCBF-9D3486979204}"/>
                    </a:ext>
                  </a:extLst>
                </p14:cNvPr>
                <p14:cNvContentPartPr/>
                <p14:nvPr/>
              </p14:nvContentPartPr>
              <p14:xfrm>
                <a:off x="4476194" y="1231504"/>
                <a:ext cx="203760" cy="227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1160F93-5EDC-4DC7-BCBF-9D348697920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467194" y="1222504"/>
                  <a:ext cx="2214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F67576A-662D-42ED-9F02-93B554797D27}"/>
                    </a:ext>
                  </a:extLst>
                </p14:cNvPr>
                <p14:cNvContentPartPr/>
                <p14:nvPr/>
              </p14:nvContentPartPr>
              <p14:xfrm>
                <a:off x="701954" y="1648024"/>
                <a:ext cx="247320" cy="4935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F67576A-662D-42ED-9F02-93B554797D2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92954" y="1639024"/>
                  <a:ext cx="26496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38D1705-4D72-4E57-B66E-118EB72E1FBA}"/>
                    </a:ext>
                  </a:extLst>
                </p14:cNvPr>
                <p14:cNvContentPartPr/>
                <p14:nvPr/>
              </p14:nvContentPartPr>
              <p14:xfrm>
                <a:off x="636794" y="1876984"/>
                <a:ext cx="396000" cy="828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38D1705-4D72-4E57-B66E-118EB72E1FB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27794" y="1868344"/>
                  <a:ext cx="4136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36AD443-BA8A-4FA2-8AEB-407F21430278}"/>
                    </a:ext>
                  </a:extLst>
                </p14:cNvPr>
                <p14:cNvContentPartPr/>
                <p14:nvPr/>
              </p14:nvContentPartPr>
              <p14:xfrm>
                <a:off x="1018754" y="1916224"/>
                <a:ext cx="236880" cy="1904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36AD443-BA8A-4FA2-8AEB-407F2143027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09754" y="1907584"/>
                  <a:ext cx="2545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58BC7D9-7DAD-4F0D-9209-159919660E4A}"/>
                    </a:ext>
                  </a:extLst>
                </p14:cNvPr>
                <p14:cNvContentPartPr/>
                <p14:nvPr/>
              </p14:nvContentPartPr>
              <p14:xfrm>
                <a:off x="1236914" y="1940704"/>
                <a:ext cx="141480" cy="1429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58BC7D9-7DAD-4F0D-9209-159919660E4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228274" y="1932064"/>
                  <a:ext cx="1591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263070C-B75C-48A4-89CE-1C090CC6048A}"/>
                    </a:ext>
                  </a:extLst>
                </p14:cNvPr>
                <p14:cNvContentPartPr/>
                <p14:nvPr/>
              </p14:nvContentPartPr>
              <p14:xfrm>
                <a:off x="1430954" y="1955824"/>
                <a:ext cx="192600" cy="1105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263070C-B75C-48A4-89CE-1C090CC6048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422314" y="1947184"/>
                  <a:ext cx="2102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55B1F03-5378-4A5A-9D46-0386AB185F8E}"/>
                    </a:ext>
                  </a:extLst>
                </p14:cNvPr>
                <p14:cNvContentPartPr/>
                <p14:nvPr/>
              </p14:nvContentPartPr>
              <p14:xfrm>
                <a:off x="1718234" y="1907224"/>
                <a:ext cx="143640" cy="1782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55B1F03-5378-4A5A-9D46-0386AB185F8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709234" y="1898224"/>
                  <a:ext cx="1612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53288BC-251C-4B05-A082-6CCB2047A2D8}"/>
                    </a:ext>
                  </a:extLst>
                </p14:cNvPr>
                <p14:cNvContentPartPr/>
                <p14:nvPr/>
              </p14:nvContentPartPr>
              <p14:xfrm>
                <a:off x="2034314" y="1512304"/>
                <a:ext cx="344520" cy="5860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53288BC-251C-4B05-A082-6CCB2047A2D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025674" y="1503664"/>
                  <a:ext cx="362160" cy="60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C4E4ACC-C92D-4B2B-8DF3-59306BF8DA19}"/>
                    </a:ext>
                  </a:extLst>
                </p14:cNvPr>
                <p14:cNvContentPartPr/>
                <p14:nvPr/>
              </p14:nvContentPartPr>
              <p14:xfrm>
                <a:off x="2028914" y="1901824"/>
                <a:ext cx="245160" cy="694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C4E4ACC-C92D-4B2B-8DF3-59306BF8DA1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19914" y="1893184"/>
                  <a:ext cx="2628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9765E66-54AF-4A90-9137-147448B7B6C5}"/>
                    </a:ext>
                  </a:extLst>
                </p14:cNvPr>
                <p14:cNvContentPartPr/>
                <p14:nvPr/>
              </p14:nvContentPartPr>
              <p14:xfrm>
                <a:off x="2267954" y="1927024"/>
                <a:ext cx="96840" cy="132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9765E66-54AF-4A90-9137-147448B7B6C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59314" y="1918384"/>
                  <a:ext cx="1144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A8DD88D-143F-493E-8F22-0F90B0C34FC0}"/>
                    </a:ext>
                  </a:extLst>
                </p14:cNvPr>
                <p14:cNvContentPartPr/>
                <p14:nvPr/>
              </p14:nvContentPartPr>
              <p14:xfrm>
                <a:off x="2469194" y="1885264"/>
                <a:ext cx="168840" cy="1720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A8DD88D-143F-493E-8F22-0F90B0C34FC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460194" y="1876264"/>
                  <a:ext cx="1864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26BFEEB-30C6-4CDE-8956-E278F6D3C8EA}"/>
                    </a:ext>
                  </a:extLst>
                </p14:cNvPr>
                <p14:cNvContentPartPr/>
                <p14:nvPr/>
              </p14:nvContentPartPr>
              <p14:xfrm>
                <a:off x="2695274" y="1913344"/>
                <a:ext cx="378360" cy="1530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26BFEEB-30C6-4CDE-8956-E278F6D3C8E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686274" y="1904344"/>
                  <a:ext cx="3960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C7FBB63-D3E9-4049-8C27-D646FC6FBC91}"/>
                    </a:ext>
                  </a:extLst>
                </p14:cNvPr>
                <p14:cNvContentPartPr/>
                <p14:nvPr/>
              </p14:nvContentPartPr>
              <p14:xfrm>
                <a:off x="3514274" y="1643344"/>
                <a:ext cx="278280" cy="4341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C7FBB63-D3E9-4049-8C27-D646FC6FBC9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505274" y="1634704"/>
                  <a:ext cx="29592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9885F32-A9BD-44F1-9D05-0F5E6C23E6CA}"/>
                    </a:ext>
                  </a:extLst>
                </p14:cNvPr>
                <p14:cNvContentPartPr/>
                <p14:nvPr/>
              </p14:nvContentPartPr>
              <p14:xfrm>
                <a:off x="3470714" y="1848184"/>
                <a:ext cx="384840" cy="403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9885F32-A9BD-44F1-9D05-0F5E6C23E6C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462074" y="1839544"/>
                  <a:ext cx="4024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911B891-B849-42C8-9449-E7BB4655BC1A}"/>
                    </a:ext>
                  </a:extLst>
                </p14:cNvPr>
                <p14:cNvContentPartPr/>
                <p14:nvPr/>
              </p14:nvContentPartPr>
              <p14:xfrm>
                <a:off x="3788234" y="1572424"/>
                <a:ext cx="308520" cy="4402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911B891-B849-42C8-9449-E7BB4655BC1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779594" y="1563424"/>
                  <a:ext cx="32616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8C29BCD-DB20-4156-AE29-106677433B00}"/>
                    </a:ext>
                  </a:extLst>
                </p14:cNvPr>
                <p14:cNvContentPartPr/>
                <p14:nvPr/>
              </p14:nvContentPartPr>
              <p14:xfrm>
                <a:off x="4192154" y="1835944"/>
                <a:ext cx="156240" cy="1504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8C29BCD-DB20-4156-AE29-106677433B0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183514" y="1826944"/>
                  <a:ext cx="1738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E387F4A-8D6C-4832-B5D2-ADC90226C7C8}"/>
                    </a:ext>
                  </a:extLst>
                </p14:cNvPr>
                <p14:cNvContentPartPr/>
                <p14:nvPr/>
              </p14:nvContentPartPr>
              <p14:xfrm>
                <a:off x="4729994" y="1863664"/>
                <a:ext cx="81720" cy="1180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E387F4A-8D6C-4832-B5D2-ADC90226C7C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720994" y="1855024"/>
                  <a:ext cx="993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7707A29-A14E-4CA2-BD0F-9C38BB384D53}"/>
                    </a:ext>
                  </a:extLst>
                </p14:cNvPr>
                <p14:cNvContentPartPr/>
                <p14:nvPr/>
              </p14:nvContentPartPr>
              <p14:xfrm>
                <a:off x="4887674" y="1712464"/>
                <a:ext cx="16560" cy="558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7707A29-A14E-4CA2-BD0F-9C38BB384D5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878674" y="1703824"/>
                  <a:ext cx="342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82246FD-4B89-4B34-81F5-0602EB6722DA}"/>
                    </a:ext>
                  </a:extLst>
                </p14:cNvPr>
                <p14:cNvContentPartPr/>
                <p14:nvPr/>
              </p14:nvContentPartPr>
              <p14:xfrm>
                <a:off x="4853114" y="1844584"/>
                <a:ext cx="172800" cy="1335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82246FD-4B89-4B34-81F5-0602EB6722D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844474" y="1835584"/>
                  <a:ext cx="1904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2678A9D-DC43-4984-AAB2-57375735F49E}"/>
                    </a:ext>
                  </a:extLst>
                </p14:cNvPr>
                <p14:cNvContentPartPr/>
                <p14:nvPr/>
              </p14:nvContentPartPr>
              <p14:xfrm>
                <a:off x="5200514" y="1558744"/>
                <a:ext cx="233640" cy="4442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2678A9D-DC43-4984-AAB2-57375735F49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191514" y="1550104"/>
                  <a:ext cx="25128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134421D-4B91-4492-8FC5-CE9DAEC2AE75}"/>
                    </a:ext>
                  </a:extLst>
                </p14:cNvPr>
                <p14:cNvContentPartPr/>
                <p14:nvPr/>
              </p14:nvContentPartPr>
              <p14:xfrm>
                <a:off x="5109434" y="1779784"/>
                <a:ext cx="327960" cy="59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134421D-4B91-4492-8FC5-CE9DAEC2AE7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100434" y="1771144"/>
                  <a:ext cx="3456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560F346-D554-4FAE-A37D-A8D715BABC8C}"/>
                    </a:ext>
                  </a:extLst>
                </p14:cNvPr>
                <p14:cNvContentPartPr/>
                <p14:nvPr/>
              </p14:nvContentPartPr>
              <p14:xfrm>
                <a:off x="5279354" y="1822264"/>
                <a:ext cx="318240" cy="2008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560F346-D554-4FAE-A37D-A8D715BABC8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270714" y="1813624"/>
                  <a:ext cx="3358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B8A232E-3D9E-4BF4-83B9-1D55B7EB41DE}"/>
                    </a:ext>
                  </a:extLst>
                </p14:cNvPr>
                <p14:cNvContentPartPr/>
                <p14:nvPr/>
              </p14:nvContentPartPr>
              <p14:xfrm>
                <a:off x="5409674" y="1872304"/>
                <a:ext cx="372240" cy="5583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B8A232E-3D9E-4BF4-83B9-1D55B7EB41D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400674" y="1863664"/>
                  <a:ext cx="389880" cy="57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AD9A966-15DC-4B33-9772-624228BC98A0}"/>
                    </a:ext>
                  </a:extLst>
                </p14:cNvPr>
                <p14:cNvContentPartPr/>
                <p14:nvPr/>
              </p14:nvContentPartPr>
              <p14:xfrm>
                <a:off x="5846714" y="1835224"/>
                <a:ext cx="222120" cy="1630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AD9A966-15DC-4B33-9772-624228BC98A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837714" y="1826584"/>
                  <a:ext cx="2397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C11D895-3AE1-4664-8367-276E808A3983}"/>
                    </a:ext>
                  </a:extLst>
                </p14:cNvPr>
                <p14:cNvContentPartPr/>
                <p14:nvPr/>
              </p14:nvContentPartPr>
              <p14:xfrm>
                <a:off x="6034994" y="1861864"/>
                <a:ext cx="141120" cy="1051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C11D895-3AE1-4664-8367-276E808A398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025994" y="1853224"/>
                  <a:ext cx="1587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DF837ED-7A19-4CB0-B1E4-39EC9B77DD17}"/>
                    </a:ext>
                  </a:extLst>
                </p14:cNvPr>
                <p14:cNvContentPartPr/>
                <p14:nvPr/>
              </p14:nvContentPartPr>
              <p14:xfrm>
                <a:off x="6252794" y="1879504"/>
                <a:ext cx="120600" cy="1094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DF837ED-7A19-4CB0-B1E4-39EC9B77DD1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243794" y="1870504"/>
                  <a:ext cx="1382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0E0324A-BABF-4138-9AB8-9110AD754B1C}"/>
                    </a:ext>
                  </a:extLst>
                </p14:cNvPr>
                <p14:cNvContentPartPr/>
                <p14:nvPr/>
              </p14:nvContentPartPr>
              <p14:xfrm>
                <a:off x="6476714" y="1847824"/>
                <a:ext cx="182880" cy="1609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0E0324A-BABF-4138-9AB8-9110AD754B1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468074" y="1839184"/>
                  <a:ext cx="2005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4F830B0-98E2-4EBE-B8E8-55D5F0FBB739}"/>
                    </a:ext>
                  </a:extLst>
                </p14:cNvPr>
                <p14:cNvContentPartPr/>
                <p14:nvPr/>
              </p14:nvContentPartPr>
              <p14:xfrm>
                <a:off x="6613874" y="1654504"/>
                <a:ext cx="180720" cy="3409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4F830B0-98E2-4EBE-B8E8-55D5F0FBB73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605234" y="1645504"/>
                  <a:ext cx="19836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1F683A8-33A6-4788-B343-BE4EA207E046}"/>
                    </a:ext>
                  </a:extLst>
                </p14:cNvPr>
                <p14:cNvContentPartPr/>
                <p14:nvPr/>
              </p14:nvContentPartPr>
              <p14:xfrm>
                <a:off x="7027154" y="1757824"/>
                <a:ext cx="256320" cy="2419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1F683A8-33A6-4788-B343-BE4EA207E04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018154" y="1748824"/>
                  <a:ext cx="2739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F65FC93-5B8E-48F1-B8B9-4E495D120D9B}"/>
                    </a:ext>
                  </a:extLst>
                </p14:cNvPr>
                <p14:cNvContentPartPr/>
                <p14:nvPr/>
              </p14:nvContentPartPr>
              <p14:xfrm>
                <a:off x="7329194" y="1870144"/>
                <a:ext cx="146160" cy="1191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F65FC93-5B8E-48F1-B8B9-4E495D120D9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320194" y="1861504"/>
                  <a:ext cx="1638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A70EC95-71E5-43E3-926F-C6DB1FD4782A}"/>
                    </a:ext>
                  </a:extLst>
                </p14:cNvPr>
                <p14:cNvContentPartPr/>
                <p14:nvPr/>
              </p14:nvContentPartPr>
              <p14:xfrm>
                <a:off x="7905554" y="1671784"/>
                <a:ext cx="238680" cy="3805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A70EC95-71E5-43E3-926F-C6DB1FD4782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96554" y="1663144"/>
                  <a:ext cx="25632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4184384-7275-477D-8916-17B595B20EF6}"/>
                    </a:ext>
                  </a:extLst>
                </p14:cNvPr>
                <p14:cNvContentPartPr/>
                <p14:nvPr/>
              </p14:nvContentPartPr>
              <p14:xfrm>
                <a:off x="7857674" y="1824424"/>
                <a:ext cx="327960" cy="633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4184384-7275-477D-8916-17B595B20EF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848674" y="1815424"/>
                  <a:ext cx="3456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0439B3E-2914-439A-92BA-F8A4BC77EABD}"/>
                    </a:ext>
                  </a:extLst>
                </p14:cNvPr>
                <p14:cNvContentPartPr/>
                <p14:nvPr/>
              </p14:nvContentPartPr>
              <p14:xfrm>
                <a:off x="8246114" y="1576384"/>
                <a:ext cx="214200" cy="3913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0439B3E-2914-439A-92BA-F8A4BC77EAB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237474" y="1567384"/>
                  <a:ext cx="23184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C6CBE0D-D68B-4B1F-91D6-173F059A0A53}"/>
                    </a:ext>
                  </a:extLst>
                </p14:cNvPr>
                <p14:cNvContentPartPr/>
                <p14:nvPr/>
              </p14:nvContentPartPr>
              <p14:xfrm>
                <a:off x="8546714" y="1802464"/>
                <a:ext cx="171000" cy="1479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C6CBE0D-D68B-4B1F-91D6-173F059A0A5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537714" y="1793824"/>
                  <a:ext cx="1886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A54EA81-2737-4AAF-BC46-694EF510DE3D}"/>
                    </a:ext>
                  </a:extLst>
                </p14:cNvPr>
                <p14:cNvContentPartPr/>
                <p14:nvPr/>
              </p14:nvContentPartPr>
              <p14:xfrm>
                <a:off x="8842634" y="1633624"/>
                <a:ext cx="208440" cy="4082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A54EA81-2737-4AAF-BC46-694EF510DE3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833634" y="1624984"/>
                  <a:ext cx="22608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05F87A5-CB83-4F5D-B862-4FFE51E710DA}"/>
                    </a:ext>
                  </a:extLst>
                </p14:cNvPr>
                <p14:cNvContentPartPr/>
                <p14:nvPr/>
              </p14:nvContentPartPr>
              <p14:xfrm>
                <a:off x="8824634" y="1816864"/>
                <a:ext cx="415800" cy="374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05F87A5-CB83-4F5D-B862-4FFE51E710D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815634" y="1807864"/>
                  <a:ext cx="4334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94E5DBF-6416-4769-AE88-2847AAF9BC85}"/>
                    </a:ext>
                  </a:extLst>
                </p14:cNvPr>
                <p14:cNvContentPartPr/>
                <p14:nvPr/>
              </p14:nvContentPartPr>
              <p14:xfrm>
                <a:off x="9422594" y="1772224"/>
                <a:ext cx="288360" cy="1652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94E5DBF-6416-4769-AE88-2847AAF9BC8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413594" y="1763584"/>
                  <a:ext cx="3060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89FC4A3-4282-4459-A57D-FD349D1E59A7}"/>
                    </a:ext>
                  </a:extLst>
                </p14:cNvPr>
                <p14:cNvContentPartPr/>
                <p14:nvPr/>
              </p14:nvContentPartPr>
              <p14:xfrm>
                <a:off x="9782594" y="1750624"/>
                <a:ext cx="213480" cy="1717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89FC4A3-4282-4459-A57D-FD349D1E59A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773594" y="1741984"/>
                  <a:ext cx="2311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BF18A09-639A-4941-BE1B-DF36A3A3EE68}"/>
                    </a:ext>
                  </a:extLst>
                </p14:cNvPr>
                <p14:cNvContentPartPr/>
                <p14:nvPr/>
              </p14:nvContentPartPr>
              <p14:xfrm>
                <a:off x="6091514" y="2301784"/>
                <a:ext cx="213480" cy="3942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BF18A09-639A-4941-BE1B-DF36A3A3EE6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082874" y="2293144"/>
                  <a:ext cx="23112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CE29348-4D37-4E31-8C9B-EB4A8B6FC588}"/>
                    </a:ext>
                  </a:extLst>
                </p14:cNvPr>
                <p14:cNvContentPartPr/>
                <p14:nvPr/>
              </p14:nvContentPartPr>
              <p14:xfrm>
                <a:off x="6326594" y="2489704"/>
                <a:ext cx="272520" cy="1519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CE29348-4D37-4E31-8C9B-EB4A8B6FC58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317594" y="2481064"/>
                  <a:ext cx="2901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EFF2725-E417-4600-B0F3-FE7CB45DCF73}"/>
                    </a:ext>
                  </a:extLst>
                </p14:cNvPr>
                <p14:cNvContentPartPr/>
                <p14:nvPr/>
              </p14:nvContentPartPr>
              <p14:xfrm>
                <a:off x="6625034" y="2520664"/>
                <a:ext cx="66240" cy="1191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EFF2725-E417-4600-B0F3-FE7CB45DCF7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616034" y="2511664"/>
                  <a:ext cx="838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AC4C195-0D77-466D-BC80-86A73BD0210A}"/>
                    </a:ext>
                  </a:extLst>
                </p14:cNvPr>
                <p14:cNvContentPartPr/>
                <p14:nvPr/>
              </p14:nvContentPartPr>
              <p14:xfrm>
                <a:off x="6858314" y="2315104"/>
                <a:ext cx="171000" cy="3103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AC4C195-0D77-466D-BC80-86A73BD0210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849674" y="2306464"/>
                  <a:ext cx="18864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3F916AD-D5C8-48B9-8D42-5CEB5A6F8B32}"/>
                    </a:ext>
                  </a:extLst>
                </p14:cNvPr>
                <p14:cNvContentPartPr/>
                <p14:nvPr/>
              </p14:nvContentPartPr>
              <p14:xfrm>
                <a:off x="6777674" y="2446864"/>
                <a:ext cx="266400" cy="694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3F916AD-D5C8-48B9-8D42-5CEB5A6F8B3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768674" y="2437864"/>
                  <a:ext cx="2840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E66F994-8B1D-43D4-995B-30F5F668E774}"/>
                    </a:ext>
                  </a:extLst>
                </p14:cNvPr>
                <p14:cNvContentPartPr/>
                <p14:nvPr/>
              </p14:nvContentPartPr>
              <p14:xfrm>
                <a:off x="7085114" y="2245624"/>
                <a:ext cx="163080" cy="4042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E66F994-8B1D-43D4-995B-30F5F668E77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076474" y="2236984"/>
                  <a:ext cx="18072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AACEED7-8C16-45FD-990E-E67EDE250602}"/>
                    </a:ext>
                  </a:extLst>
                </p14:cNvPr>
                <p14:cNvContentPartPr/>
                <p14:nvPr/>
              </p14:nvContentPartPr>
              <p14:xfrm>
                <a:off x="7611794" y="2390344"/>
                <a:ext cx="202320" cy="2242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AACEED7-8C16-45FD-990E-E67EDE25060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602794" y="2381344"/>
                  <a:ext cx="2199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C4DEE176-DD49-485F-807D-5B703AD6C09D}"/>
                    </a:ext>
                  </a:extLst>
                </p14:cNvPr>
                <p14:cNvContentPartPr/>
                <p14:nvPr/>
              </p14:nvContentPartPr>
              <p14:xfrm>
                <a:off x="7861634" y="2408344"/>
                <a:ext cx="157320" cy="1868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C4DEE176-DD49-485F-807D-5B703AD6C09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852634" y="2399704"/>
                  <a:ext cx="1749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A806DA27-A154-41BE-B1F5-4F967656EB01}"/>
                    </a:ext>
                  </a:extLst>
                </p14:cNvPr>
                <p14:cNvContentPartPr/>
                <p14:nvPr/>
              </p14:nvContentPartPr>
              <p14:xfrm>
                <a:off x="8116154" y="2421304"/>
                <a:ext cx="309240" cy="1684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A806DA27-A154-41BE-B1F5-4F967656EB0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107154" y="2412304"/>
                  <a:ext cx="3268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9700A05-494B-44B7-8B0A-5173B2EFBF1F}"/>
                    </a:ext>
                  </a:extLst>
                </p14:cNvPr>
                <p14:cNvContentPartPr/>
                <p14:nvPr/>
              </p14:nvContentPartPr>
              <p14:xfrm>
                <a:off x="8484074" y="2439304"/>
                <a:ext cx="183960" cy="1350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9700A05-494B-44B7-8B0A-5173B2EFBF1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475074" y="2430304"/>
                  <a:ext cx="2016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4E44E1D-F7EB-4F77-963B-FFD6A3163333}"/>
                    </a:ext>
                  </a:extLst>
                </p14:cNvPr>
                <p14:cNvContentPartPr/>
                <p14:nvPr/>
              </p14:nvContentPartPr>
              <p14:xfrm>
                <a:off x="8772074" y="2354344"/>
                <a:ext cx="165960" cy="2415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4E44E1D-F7EB-4F77-963B-FFD6A316333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763434" y="2345704"/>
                  <a:ext cx="1836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0CA9FBE-C830-4B21-9D53-8AF6E3F26DAF}"/>
                    </a:ext>
                  </a:extLst>
                </p14:cNvPr>
                <p14:cNvContentPartPr/>
                <p14:nvPr/>
              </p14:nvContentPartPr>
              <p14:xfrm>
                <a:off x="8889074" y="2455504"/>
                <a:ext cx="179640" cy="1281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0CA9FBE-C830-4B21-9D53-8AF6E3F26DA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880434" y="2446504"/>
                  <a:ext cx="1972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5E45A1E-56D2-4E80-9CC1-4585C71624EB}"/>
                    </a:ext>
                  </a:extLst>
                </p14:cNvPr>
                <p14:cNvContentPartPr/>
                <p14:nvPr/>
              </p14:nvContentPartPr>
              <p14:xfrm>
                <a:off x="9159074" y="2455504"/>
                <a:ext cx="177120" cy="1688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5E45A1E-56D2-4E80-9CC1-4585C71624E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150434" y="2446864"/>
                  <a:ext cx="1947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F2DC7B8-236F-4A26-B187-3001BFCAE774}"/>
                    </a:ext>
                  </a:extLst>
                </p14:cNvPr>
                <p14:cNvContentPartPr/>
                <p14:nvPr/>
              </p14:nvContentPartPr>
              <p14:xfrm>
                <a:off x="9247994" y="2261824"/>
                <a:ext cx="275760" cy="3254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F2DC7B8-236F-4A26-B187-3001BFCAE77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238994" y="2253184"/>
                  <a:ext cx="29340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A5AF70C-2154-4E02-9DA5-559744DBE3D8}"/>
                    </a:ext>
                  </a:extLst>
                </p14:cNvPr>
                <p14:cNvContentPartPr/>
                <p14:nvPr/>
              </p14:nvContentPartPr>
              <p14:xfrm>
                <a:off x="9425474" y="2455864"/>
                <a:ext cx="174960" cy="1432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A5AF70C-2154-4E02-9DA5-559744DBE3D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416834" y="2446864"/>
                  <a:ext cx="1926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945B8C0-0F5D-4AF6-BF06-BED7F8A7DC64}"/>
                    </a:ext>
                  </a:extLst>
                </p14:cNvPr>
                <p14:cNvContentPartPr/>
                <p14:nvPr/>
              </p14:nvContentPartPr>
              <p14:xfrm>
                <a:off x="9613034" y="2416984"/>
                <a:ext cx="307440" cy="2034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945B8C0-0F5D-4AF6-BF06-BED7F8A7DC6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604034" y="2408344"/>
                  <a:ext cx="3250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94C3FD2-C971-40E3-AB59-9AF1C880F4A6}"/>
                    </a:ext>
                  </a:extLst>
                </p14:cNvPr>
                <p14:cNvContentPartPr/>
                <p14:nvPr/>
              </p14:nvContentPartPr>
              <p14:xfrm>
                <a:off x="10046834" y="2155984"/>
                <a:ext cx="326160" cy="4780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94C3FD2-C971-40E3-AB59-9AF1C880F4A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037834" y="2146984"/>
                  <a:ext cx="34380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6117DA0-524A-424B-89C3-FED37A81CCF9}"/>
                    </a:ext>
                  </a:extLst>
                </p14:cNvPr>
                <p14:cNvContentPartPr/>
                <p14:nvPr/>
              </p14:nvContentPartPr>
              <p14:xfrm>
                <a:off x="10370114" y="2414464"/>
                <a:ext cx="211680" cy="2070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6117DA0-524A-424B-89C3-FED37A81CCF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361474" y="2405824"/>
                  <a:ext cx="2293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77737827-50B5-40A0-A0B7-FD398910A39A}"/>
                    </a:ext>
                  </a:extLst>
                </p14:cNvPr>
                <p14:cNvContentPartPr/>
                <p14:nvPr/>
              </p14:nvContentPartPr>
              <p14:xfrm>
                <a:off x="10689074" y="2503024"/>
                <a:ext cx="70920" cy="1533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77737827-50B5-40A0-A0B7-FD398910A39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680434" y="2494384"/>
                  <a:ext cx="885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F9226296-0FC9-40F0-BF17-4C9787B2C078}"/>
                    </a:ext>
                  </a:extLst>
                </p14:cNvPr>
                <p14:cNvContentPartPr/>
                <p14:nvPr/>
              </p14:nvContentPartPr>
              <p14:xfrm>
                <a:off x="10855754" y="2399704"/>
                <a:ext cx="187560" cy="2610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F9226296-0FC9-40F0-BF17-4C9787B2C07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847114" y="2390704"/>
                  <a:ext cx="2052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C3C3BB6-F590-4439-B7D0-C1A0478542DC}"/>
                    </a:ext>
                  </a:extLst>
                </p14:cNvPr>
                <p14:cNvContentPartPr/>
                <p14:nvPr/>
              </p14:nvContentPartPr>
              <p14:xfrm>
                <a:off x="10994714" y="2465224"/>
                <a:ext cx="355320" cy="6516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C3C3BB6-F590-4439-B7D0-C1A0478542D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986074" y="2456224"/>
                  <a:ext cx="372960" cy="66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C9ED212-1E50-4989-96F5-8648513B3CD5}"/>
                    </a:ext>
                  </a:extLst>
                </p14:cNvPr>
                <p14:cNvContentPartPr/>
                <p14:nvPr/>
              </p14:nvContentPartPr>
              <p14:xfrm>
                <a:off x="709154" y="2241304"/>
                <a:ext cx="238320" cy="4546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C9ED212-1E50-4989-96F5-8648513B3CD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00154" y="2232304"/>
                  <a:ext cx="25596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6C591AF-4DE1-4126-9B0F-779EEE0CD0B5}"/>
                    </a:ext>
                  </a:extLst>
                </p14:cNvPr>
                <p14:cNvContentPartPr/>
                <p14:nvPr/>
              </p14:nvContentPartPr>
              <p14:xfrm>
                <a:off x="1036394" y="2487544"/>
                <a:ext cx="213120" cy="1670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6C591AF-4DE1-4126-9B0F-779EEE0CD0B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27754" y="2478544"/>
                  <a:ext cx="2307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D955EB2-4A75-49D8-B57A-6ADBF967368A}"/>
                    </a:ext>
                  </a:extLst>
                </p14:cNvPr>
                <p14:cNvContentPartPr/>
                <p14:nvPr/>
              </p14:nvContentPartPr>
              <p14:xfrm>
                <a:off x="1349594" y="2463424"/>
                <a:ext cx="437760" cy="1994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D955EB2-4A75-49D8-B57A-6ADBF967368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340594" y="2454424"/>
                  <a:ext cx="4554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08D1606-8593-4664-B94F-AFDDAFAE3DD4}"/>
                    </a:ext>
                  </a:extLst>
                </p14:cNvPr>
                <p14:cNvContentPartPr/>
                <p14:nvPr/>
              </p14:nvContentPartPr>
              <p14:xfrm>
                <a:off x="2230154" y="2496904"/>
                <a:ext cx="154800" cy="1656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08D1606-8593-4664-B94F-AFDDAFAE3DD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221154" y="2487904"/>
                  <a:ext cx="1724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A9D66B7-9A16-4EE6-8EE7-9AA125F6D5ED}"/>
                    </a:ext>
                  </a:extLst>
                </p14:cNvPr>
                <p14:cNvContentPartPr/>
                <p14:nvPr/>
              </p14:nvContentPartPr>
              <p14:xfrm>
                <a:off x="2432474" y="2486824"/>
                <a:ext cx="191880" cy="1731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A9D66B7-9A16-4EE6-8EE7-9AA125F6D5E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423834" y="2477824"/>
                  <a:ext cx="2095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EBACA38-7C55-4AD7-8362-59CA1AF34E91}"/>
                    </a:ext>
                  </a:extLst>
                </p14:cNvPr>
                <p14:cNvContentPartPr/>
                <p14:nvPr/>
              </p14:nvContentPartPr>
              <p14:xfrm>
                <a:off x="2713994" y="2265064"/>
                <a:ext cx="163800" cy="3736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EBACA38-7C55-4AD7-8362-59CA1AF34E9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04994" y="2256064"/>
                  <a:ext cx="18144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6F37E36-C6F9-4D16-9EC9-BDEC237FC2C6}"/>
                    </a:ext>
                  </a:extLst>
                </p14:cNvPr>
                <p14:cNvContentPartPr/>
                <p14:nvPr/>
              </p14:nvContentPartPr>
              <p14:xfrm>
                <a:off x="2824154" y="2510944"/>
                <a:ext cx="82800" cy="1134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6F37E36-C6F9-4D16-9EC9-BDEC237FC2C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815154" y="2501944"/>
                  <a:ext cx="1004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4CA93A6-30B5-4044-A4C0-1D23D74C8EF7}"/>
                    </a:ext>
                  </a:extLst>
                </p14:cNvPr>
                <p14:cNvContentPartPr/>
                <p14:nvPr/>
              </p14:nvContentPartPr>
              <p14:xfrm>
                <a:off x="2762954" y="2452624"/>
                <a:ext cx="258840" cy="4676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4CA93A6-30B5-4044-A4C0-1D23D74C8EF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754314" y="2443984"/>
                  <a:ext cx="27648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8CD594D-DCB1-4675-A850-0D5E83417B65}"/>
                    </a:ext>
                  </a:extLst>
                </p14:cNvPr>
                <p14:cNvContentPartPr/>
                <p14:nvPr/>
              </p14:nvContentPartPr>
              <p14:xfrm>
                <a:off x="3394394" y="2447224"/>
                <a:ext cx="199800" cy="2030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8CD594D-DCB1-4675-A850-0D5E83417B6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385754" y="2438224"/>
                  <a:ext cx="2174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E40D8A5-77E1-4E18-ACFB-63C853A1A02E}"/>
                    </a:ext>
                  </a:extLst>
                </p14:cNvPr>
                <p14:cNvContentPartPr/>
                <p14:nvPr/>
              </p14:nvContentPartPr>
              <p14:xfrm>
                <a:off x="3644234" y="2488624"/>
                <a:ext cx="164880" cy="1602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E40D8A5-77E1-4E18-ACFB-63C853A1A02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635594" y="2479984"/>
                  <a:ext cx="1825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5E6B591-3012-4EEA-8F6A-0B451844C5D4}"/>
                    </a:ext>
                  </a:extLst>
                </p14:cNvPr>
                <p14:cNvContentPartPr/>
                <p14:nvPr/>
              </p14:nvContentPartPr>
              <p14:xfrm>
                <a:off x="3898034" y="2434984"/>
                <a:ext cx="233640" cy="2433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5E6B591-3012-4EEA-8F6A-0B451844C5D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889394" y="2425984"/>
                  <a:ext cx="2512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AE53BF3-EF52-4F23-A6EB-87B1D95657F1}"/>
                    </a:ext>
                  </a:extLst>
                </p14:cNvPr>
                <p14:cNvContentPartPr/>
                <p14:nvPr/>
              </p14:nvContentPartPr>
              <p14:xfrm>
                <a:off x="4482674" y="2387824"/>
                <a:ext cx="279000" cy="2541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AE53BF3-EF52-4F23-A6EB-87B1D95657F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473674" y="2379184"/>
                  <a:ext cx="2966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E796379-F20C-4D27-A80E-0368FDCB10D8}"/>
                    </a:ext>
                  </a:extLst>
                </p14:cNvPr>
                <p14:cNvContentPartPr/>
                <p14:nvPr/>
              </p14:nvContentPartPr>
              <p14:xfrm>
                <a:off x="4826114" y="2487904"/>
                <a:ext cx="82080" cy="1170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E796379-F20C-4D27-A80E-0368FDCB10D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817114" y="2478904"/>
                  <a:ext cx="997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9AE9626-FEA1-4AC3-8335-345B92D72D68}"/>
                    </a:ext>
                  </a:extLst>
                </p14:cNvPr>
                <p14:cNvContentPartPr/>
                <p14:nvPr/>
              </p14:nvContentPartPr>
              <p14:xfrm>
                <a:off x="5016554" y="2447224"/>
                <a:ext cx="160920" cy="1695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9AE9626-FEA1-4AC3-8335-345B92D72D6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007554" y="2438224"/>
                  <a:ext cx="1785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11E4101-6BC6-46F2-AFEF-FB47ADF46BD6}"/>
                    </a:ext>
                  </a:extLst>
                </p14:cNvPr>
                <p14:cNvContentPartPr/>
                <p14:nvPr/>
              </p14:nvContentPartPr>
              <p14:xfrm>
                <a:off x="5310314" y="2396824"/>
                <a:ext cx="293760" cy="2498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11E4101-6BC6-46F2-AFEF-FB47ADF46BD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301314" y="2388184"/>
                  <a:ext cx="3114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1EC275D0-69DE-4E64-BA16-0FB309D44E3D}"/>
                    </a:ext>
                  </a:extLst>
                </p14:cNvPr>
                <p14:cNvContentPartPr/>
                <p14:nvPr/>
              </p14:nvContentPartPr>
              <p14:xfrm>
                <a:off x="715274" y="3023224"/>
                <a:ext cx="179280" cy="2268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1EC275D0-69DE-4E64-BA16-0FB309D44E3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06634" y="3014224"/>
                  <a:ext cx="196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70C6FDCF-D83E-493E-9769-A2B6D81D76BC}"/>
                    </a:ext>
                  </a:extLst>
                </p14:cNvPr>
                <p14:cNvContentPartPr/>
                <p14:nvPr/>
              </p14:nvContentPartPr>
              <p14:xfrm>
                <a:off x="1228634" y="3161464"/>
                <a:ext cx="211680" cy="453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70C6FDCF-D83E-493E-9769-A2B6D81D76B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219994" y="3152824"/>
                  <a:ext cx="22932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AE65BBBF-0A8C-4E86-B51D-BF4FC8F3DA2B}"/>
                    </a:ext>
                  </a:extLst>
                </p14:cNvPr>
                <p14:cNvContentPartPr/>
                <p14:nvPr/>
              </p14:nvContentPartPr>
              <p14:xfrm>
                <a:off x="1363994" y="3000184"/>
                <a:ext cx="307440" cy="2426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AE65BBBF-0A8C-4E86-B51D-BF4FC8F3DA2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355354" y="2991184"/>
                  <a:ext cx="3250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CF4A6E35-ECC7-4815-AE4E-0B3BF7B1D1B2}"/>
                    </a:ext>
                  </a:extLst>
                </p14:cNvPr>
                <p14:cNvContentPartPr/>
                <p14:nvPr/>
              </p14:nvContentPartPr>
              <p14:xfrm>
                <a:off x="1726514" y="3051664"/>
                <a:ext cx="141120" cy="1882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CF4A6E35-ECC7-4815-AE4E-0B3BF7B1D1B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717514" y="3043024"/>
                  <a:ext cx="1587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73C7536-45D6-44DF-931D-409FA5E144E5}"/>
                    </a:ext>
                  </a:extLst>
                </p14:cNvPr>
                <p14:cNvContentPartPr/>
                <p14:nvPr/>
              </p14:nvContentPartPr>
              <p14:xfrm>
                <a:off x="1991114" y="2987224"/>
                <a:ext cx="299520" cy="2167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73C7536-45D6-44DF-931D-409FA5E144E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982114" y="2978584"/>
                  <a:ext cx="3171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BF946B2-E185-4667-92F0-3E7C3DA91AF0}"/>
                    </a:ext>
                  </a:extLst>
                </p14:cNvPr>
                <p14:cNvContentPartPr/>
                <p14:nvPr/>
              </p14:nvContentPartPr>
              <p14:xfrm>
                <a:off x="2312594" y="3000184"/>
                <a:ext cx="176040" cy="1674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BF946B2-E185-4667-92F0-3E7C3DA91AF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303954" y="2991544"/>
                  <a:ext cx="1936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F40B025F-6D2A-4E4A-85BA-3B86C13BD3FA}"/>
                    </a:ext>
                  </a:extLst>
                </p14:cNvPr>
                <p14:cNvContentPartPr/>
                <p14:nvPr/>
              </p14:nvContentPartPr>
              <p14:xfrm>
                <a:off x="2534354" y="2960584"/>
                <a:ext cx="239400" cy="2329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F40B025F-6D2A-4E4A-85BA-3B86C13BD3F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525714" y="2951944"/>
                  <a:ext cx="2570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05436538-6C0B-4BB2-903C-6E0D91BB3A89}"/>
                    </a:ext>
                  </a:extLst>
                </p14:cNvPr>
                <p14:cNvContentPartPr/>
                <p14:nvPr/>
              </p14:nvContentPartPr>
              <p14:xfrm>
                <a:off x="3013154" y="3002704"/>
                <a:ext cx="195120" cy="1972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05436538-6C0B-4BB2-903C-6E0D91BB3A89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004514" y="2993704"/>
                  <a:ext cx="2127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6F50E6A1-1118-44C8-9043-E74ED2C349F9}"/>
                    </a:ext>
                  </a:extLst>
                </p14:cNvPr>
                <p14:cNvContentPartPr/>
                <p14:nvPr/>
              </p14:nvContentPartPr>
              <p14:xfrm>
                <a:off x="3383594" y="2712904"/>
                <a:ext cx="269280" cy="5486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6F50E6A1-1118-44C8-9043-E74ED2C349F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374954" y="2703904"/>
                  <a:ext cx="286920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B5C044B-8F44-4AB9-8F52-15FB2F360000}"/>
                    </a:ext>
                  </a:extLst>
                </p14:cNvPr>
                <p14:cNvContentPartPr/>
                <p14:nvPr/>
              </p14:nvContentPartPr>
              <p14:xfrm>
                <a:off x="3296834" y="3035104"/>
                <a:ext cx="295560" cy="853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B5C044B-8F44-4AB9-8F52-15FB2F36000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288194" y="3026104"/>
                  <a:ext cx="3132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AE6A7CA8-CCAC-4EA7-8518-8106A04769B1}"/>
                    </a:ext>
                  </a:extLst>
                </p14:cNvPr>
                <p14:cNvContentPartPr/>
                <p14:nvPr/>
              </p14:nvContentPartPr>
              <p14:xfrm>
                <a:off x="3922874" y="3008464"/>
                <a:ext cx="225000" cy="1998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AE6A7CA8-CCAC-4EA7-8518-8106A04769B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914234" y="2999824"/>
                  <a:ext cx="2426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D29914DF-25AA-405C-9E5B-2B089F2620CD}"/>
                    </a:ext>
                  </a:extLst>
                </p14:cNvPr>
                <p14:cNvContentPartPr/>
                <p14:nvPr/>
              </p14:nvContentPartPr>
              <p14:xfrm>
                <a:off x="4143914" y="3026464"/>
                <a:ext cx="145080" cy="1677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D29914DF-25AA-405C-9E5B-2B089F2620C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135274" y="3017824"/>
                  <a:ext cx="1627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66AE8BFE-1C1B-433C-94ED-9FF27AA98725}"/>
                    </a:ext>
                  </a:extLst>
                </p14:cNvPr>
                <p14:cNvContentPartPr/>
                <p14:nvPr/>
              </p14:nvContentPartPr>
              <p14:xfrm>
                <a:off x="4324994" y="2963104"/>
                <a:ext cx="219960" cy="2322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66AE8BFE-1C1B-433C-94ED-9FF27AA9872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315994" y="2954104"/>
                  <a:ext cx="2376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A907BE03-EE1E-41F3-B8C5-E12BC67326B7}"/>
                    </a:ext>
                  </a:extLst>
                </p14:cNvPr>
                <p14:cNvContentPartPr/>
                <p14:nvPr/>
              </p14:nvContentPartPr>
              <p14:xfrm>
                <a:off x="4625234" y="3067864"/>
                <a:ext cx="68400" cy="1296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A907BE03-EE1E-41F3-B8C5-E12BC67326B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616234" y="3059224"/>
                  <a:ext cx="860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E381BF0-969B-4CDE-A214-7E7DDB811D46}"/>
                    </a:ext>
                  </a:extLst>
                </p14:cNvPr>
                <p14:cNvContentPartPr/>
                <p14:nvPr/>
              </p14:nvContentPartPr>
              <p14:xfrm>
                <a:off x="4755914" y="3045184"/>
                <a:ext cx="211320" cy="1540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E381BF0-969B-4CDE-A214-7E7DDB811D4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746914" y="3036544"/>
                  <a:ext cx="2289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6F41D3F3-D27A-4DED-83A2-837F6D75C12C}"/>
                    </a:ext>
                  </a:extLst>
                </p14:cNvPr>
                <p14:cNvContentPartPr/>
                <p14:nvPr/>
              </p14:nvContentPartPr>
              <p14:xfrm>
                <a:off x="5015834" y="3007384"/>
                <a:ext cx="240480" cy="2354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6F41D3F3-D27A-4DED-83A2-837F6D75C12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006834" y="2998384"/>
                  <a:ext cx="2581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441370A8-FADD-4C22-9825-1142B5F18A81}"/>
                    </a:ext>
                  </a:extLst>
                </p14:cNvPr>
                <p14:cNvContentPartPr/>
                <p14:nvPr/>
              </p14:nvContentPartPr>
              <p14:xfrm>
                <a:off x="5423354" y="2842504"/>
                <a:ext cx="225000" cy="4096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441370A8-FADD-4C22-9825-1142B5F18A8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414714" y="2833504"/>
                  <a:ext cx="24264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3CDB4B53-44CE-40BB-A9F4-2A9BAC3731BF}"/>
                    </a:ext>
                  </a:extLst>
                </p14:cNvPr>
                <p14:cNvContentPartPr/>
                <p14:nvPr/>
              </p14:nvContentPartPr>
              <p14:xfrm>
                <a:off x="5962994" y="3057064"/>
                <a:ext cx="136080" cy="1476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3CDB4B53-44CE-40BB-A9F4-2A9BAC3731B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954354" y="3048064"/>
                  <a:ext cx="1537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E3555CF-88FD-40AB-9850-79C5FA226DB3}"/>
                    </a:ext>
                  </a:extLst>
                </p14:cNvPr>
                <p14:cNvContentPartPr/>
                <p14:nvPr/>
              </p14:nvContentPartPr>
              <p14:xfrm>
                <a:off x="6199874" y="2989024"/>
                <a:ext cx="227160" cy="2286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E3555CF-88FD-40AB-9850-79C5FA226DB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190874" y="2980384"/>
                  <a:ext cx="2448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480793D4-B666-4C97-97BD-EFE8D359AB1C}"/>
                    </a:ext>
                  </a:extLst>
                </p14:cNvPr>
                <p14:cNvContentPartPr/>
                <p14:nvPr/>
              </p14:nvContentPartPr>
              <p14:xfrm>
                <a:off x="6861554" y="3015664"/>
                <a:ext cx="173160" cy="1648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480793D4-B666-4C97-97BD-EFE8D359AB1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852914" y="3006664"/>
                  <a:ext cx="1908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A6F80A9-073F-4085-8552-BBC34AAD89FA}"/>
                    </a:ext>
                  </a:extLst>
                </p14:cNvPr>
                <p14:cNvContentPartPr/>
                <p14:nvPr/>
              </p14:nvContentPartPr>
              <p14:xfrm>
                <a:off x="7128314" y="2988664"/>
                <a:ext cx="221760" cy="1573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A6F80A9-073F-4085-8552-BBC34AAD89F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119674" y="2979664"/>
                  <a:ext cx="2394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4F134299-AF2A-4E16-AA6A-B8B6370CA714}"/>
                    </a:ext>
                  </a:extLst>
                </p14:cNvPr>
                <p14:cNvContentPartPr/>
                <p14:nvPr/>
              </p14:nvContentPartPr>
              <p14:xfrm>
                <a:off x="7450154" y="2959864"/>
                <a:ext cx="225000" cy="2109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4F134299-AF2A-4E16-AA6A-B8B6370CA71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441154" y="2951224"/>
                  <a:ext cx="2426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DE0ECFAA-E01A-4B6E-8279-5033440B826A}"/>
                    </a:ext>
                  </a:extLst>
                </p14:cNvPr>
                <p14:cNvContentPartPr/>
                <p14:nvPr/>
              </p14:nvContentPartPr>
              <p14:xfrm>
                <a:off x="8124794" y="2974984"/>
                <a:ext cx="132840" cy="2376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DE0ECFAA-E01A-4B6E-8279-5033440B826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115794" y="2965984"/>
                  <a:ext cx="1504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7D514BC6-528B-4FA7-A099-D09125BDFC29}"/>
                    </a:ext>
                  </a:extLst>
                </p14:cNvPr>
                <p14:cNvContentPartPr/>
                <p14:nvPr/>
              </p14:nvContentPartPr>
              <p14:xfrm>
                <a:off x="8336474" y="3017104"/>
                <a:ext cx="149760" cy="1501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7D514BC6-528B-4FA7-A099-D09125BDFC29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327474" y="3008464"/>
                  <a:ext cx="1674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847030E0-DFEB-4ABD-AA75-5C7EBA778CF9}"/>
                    </a:ext>
                  </a:extLst>
                </p14:cNvPr>
                <p14:cNvContentPartPr/>
                <p14:nvPr/>
              </p14:nvContentPartPr>
              <p14:xfrm>
                <a:off x="8474714" y="2946184"/>
                <a:ext cx="308160" cy="2466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847030E0-DFEB-4ABD-AA75-5C7EBA778CF9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465714" y="2937184"/>
                  <a:ext cx="3258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CF3279F8-9507-4107-91C5-9D02CEBFDD0B}"/>
                    </a:ext>
                  </a:extLst>
                </p14:cNvPr>
                <p14:cNvContentPartPr/>
                <p14:nvPr/>
              </p14:nvContentPartPr>
              <p14:xfrm>
                <a:off x="8764514" y="3075784"/>
                <a:ext cx="76680" cy="1159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CF3279F8-9507-4107-91C5-9D02CEBFDD0B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755514" y="3066784"/>
                  <a:ext cx="943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B8101AC5-C758-452E-969B-7689751D984B}"/>
                    </a:ext>
                  </a:extLst>
                </p14:cNvPr>
                <p14:cNvContentPartPr/>
                <p14:nvPr/>
              </p14:nvContentPartPr>
              <p14:xfrm>
                <a:off x="8968994" y="3050584"/>
                <a:ext cx="196560" cy="1386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B8101AC5-C758-452E-969B-7689751D984B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960354" y="3041584"/>
                  <a:ext cx="2142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8AB7DB2-F462-4BC5-ABD9-B4C0926D28F4}"/>
                    </a:ext>
                  </a:extLst>
                </p14:cNvPr>
                <p14:cNvContentPartPr/>
                <p14:nvPr/>
              </p14:nvContentPartPr>
              <p14:xfrm>
                <a:off x="9269954" y="3031144"/>
                <a:ext cx="267840" cy="1908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8AB7DB2-F462-4BC5-ABD9-B4C0926D28F4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260954" y="3022504"/>
                  <a:ext cx="2854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15997CFD-C5A7-4CC7-91D4-143470CFB8B2}"/>
                    </a:ext>
                  </a:extLst>
                </p14:cNvPr>
                <p14:cNvContentPartPr/>
                <p14:nvPr/>
              </p14:nvContentPartPr>
              <p14:xfrm>
                <a:off x="9798794" y="2867704"/>
                <a:ext cx="263880" cy="3726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15997CFD-C5A7-4CC7-91D4-143470CFB8B2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789794" y="2859064"/>
                  <a:ext cx="28152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482D108A-60A4-4BE3-B735-5A048B0FB2E1}"/>
                    </a:ext>
                  </a:extLst>
                </p14:cNvPr>
                <p14:cNvContentPartPr/>
                <p14:nvPr/>
              </p14:nvContentPartPr>
              <p14:xfrm>
                <a:off x="10019474" y="3023224"/>
                <a:ext cx="330480" cy="1728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482D108A-60A4-4BE3-B735-5A048B0FB2E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010834" y="3014584"/>
                  <a:ext cx="3481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5F0D2DA-CDBE-4C21-BBE9-5B30A445951F}"/>
                    </a:ext>
                  </a:extLst>
                </p14:cNvPr>
                <p14:cNvContentPartPr/>
                <p14:nvPr/>
              </p14:nvContentPartPr>
              <p14:xfrm>
                <a:off x="10395674" y="3094504"/>
                <a:ext cx="74160" cy="993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5F0D2DA-CDBE-4C21-BBE9-5B30A445951F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386674" y="3085504"/>
                  <a:ext cx="918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38C653E8-3FE3-4E1E-9EF7-D2962EF7BCAF}"/>
                    </a:ext>
                  </a:extLst>
                </p14:cNvPr>
                <p14:cNvContentPartPr/>
                <p14:nvPr/>
              </p14:nvContentPartPr>
              <p14:xfrm>
                <a:off x="10546874" y="2843224"/>
                <a:ext cx="173520" cy="3816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38C653E8-3FE3-4E1E-9EF7-D2962EF7BCA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538234" y="2834224"/>
                  <a:ext cx="19116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1C1BA7C2-2AAB-4204-810B-3A6D7191C8BA}"/>
                    </a:ext>
                  </a:extLst>
                </p14:cNvPr>
                <p14:cNvContentPartPr/>
                <p14:nvPr/>
              </p14:nvContentPartPr>
              <p14:xfrm>
                <a:off x="10489274" y="2941144"/>
                <a:ext cx="346680" cy="1216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1C1BA7C2-2AAB-4204-810B-3A6D7191C8B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0480634" y="2932504"/>
                  <a:ext cx="3643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4CCDBF97-4920-45A4-98D3-E52C7E8030FD}"/>
                    </a:ext>
                  </a:extLst>
                </p14:cNvPr>
                <p14:cNvContentPartPr/>
                <p14:nvPr/>
              </p14:nvContentPartPr>
              <p14:xfrm>
                <a:off x="10781594" y="2773024"/>
                <a:ext cx="324720" cy="4399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4CCDBF97-4920-45A4-98D3-E52C7E8030F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772594" y="2764384"/>
                  <a:ext cx="34236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E7B9D546-4681-4A33-B4AC-14FC7781E267}"/>
                    </a:ext>
                  </a:extLst>
                </p14:cNvPr>
                <p14:cNvContentPartPr/>
                <p14:nvPr/>
              </p14:nvContentPartPr>
              <p14:xfrm>
                <a:off x="757394" y="3545224"/>
                <a:ext cx="246600" cy="4878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E7B9D546-4681-4A33-B4AC-14FC7781E26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48754" y="3536584"/>
                  <a:ext cx="26424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4E6C77D0-6AEB-4CDD-916E-DE03C0710364}"/>
                    </a:ext>
                  </a:extLst>
                </p14:cNvPr>
                <p14:cNvContentPartPr/>
                <p14:nvPr/>
              </p14:nvContentPartPr>
              <p14:xfrm>
                <a:off x="700154" y="3752944"/>
                <a:ext cx="352080" cy="1209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4E6C77D0-6AEB-4CDD-916E-DE03C0710364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91154" y="3744304"/>
                  <a:ext cx="3697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01CCFBE6-A7A6-4A28-944F-8CE8A5FCC394}"/>
                    </a:ext>
                  </a:extLst>
                </p14:cNvPr>
                <p14:cNvContentPartPr/>
                <p14:nvPr/>
              </p14:nvContentPartPr>
              <p14:xfrm>
                <a:off x="1038554" y="3500584"/>
                <a:ext cx="226440" cy="4514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01CCFBE6-A7A6-4A28-944F-8CE8A5FCC394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29914" y="3491944"/>
                  <a:ext cx="24408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8FB6D654-1113-4102-A5CE-DFD24F6D0FA1}"/>
                    </a:ext>
                  </a:extLst>
                </p14:cNvPr>
                <p14:cNvContentPartPr/>
                <p14:nvPr/>
              </p14:nvContentPartPr>
              <p14:xfrm>
                <a:off x="1297754" y="3734944"/>
                <a:ext cx="226440" cy="2480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8FB6D654-1113-4102-A5CE-DFD24F6D0FA1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288754" y="3726304"/>
                  <a:ext cx="2440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FE906148-5C87-472A-BC8C-3319B0A20D8D}"/>
                    </a:ext>
                  </a:extLst>
                </p14:cNvPr>
                <p14:cNvContentPartPr/>
                <p14:nvPr/>
              </p14:nvContentPartPr>
              <p14:xfrm>
                <a:off x="1943234" y="3664024"/>
                <a:ext cx="245520" cy="2473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FE906148-5C87-472A-BC8C-3319B0A20D8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934234" y="3655384"/>
                  <a:ext cx="2631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450EE0B3-B928-45FF-A101-121D428B1A0C}"/>
                    </a:ext>
                  </a:extLst>
                </p14:cNvPr>
                <p14:cNvContentPartPr/>
                <p14:nvPr/>
              </p14:nvContentPartPr>
              <p14:xfrm>
                <a:off x="2166794" y="3676984"/>
                <a:ext cx="209160" cy="23148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450EE0B3-B928-45FF-A101-121D428B1A0C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157794" y="3668344"/>
                  <a:ext cx="2268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5E4E9BA3-5AE9-45C2-9CA7-2816A602F700}"/>
                    </a:ext>
                  </a:extLst>
                </p14:cNvPr>
                <p14:cNvContentPartPr/>
                <p14:nvPr/>
              </p14:nvContentPartPr>
              <p14:xfrm>
                <a:off x="2427794" y="3702184"/>
                <a:ext cx="339480" cy="1850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5E4E9BA3-5AE9-45C2-9CA7-2816A602F70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419154" y="3693184"/>
                  <a:ext cx="3571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B1035A6C-A7D9-4BEC-8A69-A998BCD9BF5F}"/>
                    </a:ext>
                  </a:extLst>
                </p14:cNvPr>
                <p14:cNvContentPartPr/>
                <p14:nvPr/>
              </p14:nvContentPartPr>
              <p14:xfrm>
                <a:off x="2806154" y="3706864"/>
                <a:ext cx="182520" cy="1641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B1035A6C-A7D9-4BEC-8A69-A998BCD9BF5F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797154" y="3698224"/>
                  <a:ext cx="2001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6278BD2-D8D3-401A-963A-B8D20A8A3C3D}"/>
                    </a:ext>
                  </a:extLst>
                </p14:cNvPr>
                <p14:cNvContentPartPr/>
                <p14:nvPr/>
              </p14:nvContentPartPr>
              <p14:xfrm>
                <a:off x="3082994" y="3751144"/>
                <a:ext cx="36000" cy="9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6278BD2-D8D3-401A-963A-B8D20A8A3C3D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074354" y="3742144"/>
                  <a:ext cx="536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F694F561-EFBC-4EB7-99B2-6AE476B0AD71}"/>
                    </a:ext>
                  </a:extLst>
                </p14:cNvPr>
                <p14:cNvContentPartPr/>
                <p14:nvPr/>
              </p14:nvContentPartPr>
              <p14:xfrm>
                <a:off x="3259394" y="3574024"/>
                <a:ext cx="5400" cy="306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F694F561-EFBC-4EB7-99B2-6AE476B0AD7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250754" y="3565024"/>
                  <a:ext cx="23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740F4ED7-028C-41A5-97B6-4AD06F3D03DF}"/>
                    </a:ext>
                  </a:extLst>
                </p14:cNvPr>
                <p14:cNvContentPartPr/>
                <p14:nvPr/>
              </p14:nvContentPartPr>
              <p14:xfrm>
                <a:off x="3221234" y="3696784"/>
                <a:ext cx="205200" cy="136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740F4ED7-028C-41A5-97B6-4AD06F3D03D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212594" y="3688144"/>
                  <a:ext cx="2228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84670D3A-A387-4C1C-816F-4B145758F38E}"/>
                    </a:ext>
                  </a:extLst>
                </p14:cNvPr>
                <p14:cNvContentPartPr/>
                <p14:nvPr/>
              </p14:nvContentPartPr>
              <p14:xfrm>
                <a:off x="3558554" y="3669784"/>
                <a:ext cx="178560" cy="1774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84670D3A-A387-4C1C-816F-4B145758F38E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549554" y="3661144"/>
                  <a:ext cx="1962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18E0E0EC-4E70-46DA-BAD3-0F1F8F1F7C69}"/>
                    </a:ext>
                  </a:extLst>
                </p14:cNvPr>
                <p14:cNvContentPartPr/>
                <p14:nvPr/>
              </p14:nvContentPartPr>
              <p14:xfrm>
                <a:off x="3680954" y="3478984"/>
                <a:ext cx="200880" cy="3294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18E0E0EC-4E70-46DA-BAD3-0F1F8F1F7C6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671954" y="3470344"/>
                  <a:ext cx="21852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8A67EFAB-A2F6-4A3A-B1DD-D1D96BC0F924}"/>
                    </a:ext>
                  </a:extLst>
                </p14:cNvPr>
                <p14:cNvContentPartPr/>
                <p14:nvPr/>
              </p14:nvContentPartPr>
              <p14:xfrm>
                <a:off x="3817754" y="3639544"/>
                <a:ext cx="219240" cy="1951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8A67EFAB-A2F6-4A3A-B1DD-D1D96BC0F924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809114" y="3630904"/>
                  <a:ext cx="2368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A801E9CD-6B44-4971-859D-032454C5AE4E}"/>
                    </a:ext>
                  </a:extLst>
                </p14:cNvPr>
                <p14:cNvContentPartPr/>
                <p14:nvPr/>
              </p14:nvContentPartPr>
              <p14:xfrm>
                <a:off x="4102874" y="3686344"/>
                <a:ext cx="252360" cy="2095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A801E9CD-6B44-4971-859D-032454C5AE4E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094234" y="3677704"/>
                  <a:ext cx="2700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81E39F0D-7D65-4857-94E9-ADB68AAB1AFC}"/>
                    </a:ext>
                  </a:extLst>
                </p14:cNvPr>
                <p14:cNvContentPartPr/>
                <p14:nvPr/>
              </p14:nvContentPartPr>
              <p14:xfrm>
                <a:off x="4674914" y="3417424"/>
                <a:ext cx="218160" cy="4352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81E39F0D-7D65-4857-94E9-ADB68AAB1AF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665914" y="3408784"/>
                  <a:ext cx="23580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7B80ED73-586A-445A-B8CA-04FC3AFDAC80}"/>
                    </a:ext>
                  </a:extLst>
                </p14:cNvPr>
                <p14:cNvContentPartPr/>
                <p14:nvPr/>
              </p14:nvContentPartPr>
              <p14:xfrm>
                <a:off x="4939874" y="3657904"/>
                <a:ext cx="200880" cy="1911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7B80ED73-586A-445A-B8CA-04FC3AFDAC80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930874" y="3649264"/>
                  <a:ext cx="2185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B5C6B6F3-CC95-490C-A61C-13A729B33493}"/>
                    </a:ext>
                  </a:extLst>
                </p14:cNvPr>
                <p14:cNvContentPartPr/>
                <p14:nvPr/>
              </p14:nvContentPartPr>
              <p14:xfrm>
                <a:off x="5254154" y="3715504"/>
                <a:ext cx="54720" cy="1180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B5C6B6F3-CC95-490C-A61C-13A729B3349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245514" y="3706864"/>
                  <a:ext cx="723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72E7E9B6-8EDC-44E7-B9D1-CDE90709BDC4}"/>
                    </a:ext>
                  </a:extLst>
                </p14:cNvPr>
                <p14:cNvContentPartPr/>
                <p14:nvPr/>
              </p14:nvContentPartPr>
              <p14:xfrm>
                <a:off x="5445314" y="3656104"/>
                <a:ext cx="135360" cy="1296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72E7E9B6-8EDC-44E7-B9D1-CDE90709BDC4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436314" y="3647104"/>
                  <a:ext cx="1530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EBE36904-DAC7-4AA4-873C-10A407795044}"/>
                    </a:ext>
                  </a:extLst>
                </p14:cNvPr>
                <p14:cNvContentPartPr/>
                <p14:nvPr/>
              </p14:nvContentPartPr>
              <p14:xfrm>
                <a:off x="5443514" y="3662944"/>
                <a:ext cx="393840" cy="6231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EBE36904-DAC7-4AA4-873C-10A407795044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434514" y="3653944"/>
                  <a:ext cx="411480" cy="64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5AC84A44-A51B-4BAD-871F-00397ABD0935}"/>
                    </a:ext>
                  </a:extLst>
                </p14:cNvPr>
                <p14:cNvContentPartPr/>
                <p14:nvPr/>
              </p14:nvContentPartPr>
              <p14:xfrm>
                <a:off x="6086834" y="3547024"/>
                <a:ext cx="213840" cy="2091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5AC84A44-A51B-4BAD-871F-00397ABD0935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078194" y="3538384"/>
                  <a:ext cx="2314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ABFBB0A8-40CA-4613-B569-721FF6BC5F39}"/>
                    </a:ext>
                  </a:extLst>
                </p14:cNvPr>
                <p14:cNvContentPartPr/>
                <p14:nvPr/>
              </p14:nvContentPartPr>
              <p14:xfrm>
                <a:off x="6501554" y="3637384"/>
                <a:ext cx="204840" cy="368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ABFBB0A8-40CA-4613-B569-721FF6BC5F39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492554" y="3628384"/>
                  <a:ext cx="22248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54DD168F-253B-4300-8585-F2DED49A42B7}"/>
                    </a:ext>
                  </a:extLst>
                </p14:cNvPr>
                <p14:cNvContentPartPr/>
                <p14:nvPr/>
              </p14:nvContentPartPr>
              <p14:xfrm>
                <a:off x="6631154" y="3486544"/>
                <a:ext cx="300960" cy="2408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54DD168F-253B-4300-8585-F2DED49A42B7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622514" y="3477904"/>
                  <a:ext cx="3186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783A7802-F85F-47AA-81A1-16E1CFCB0E23}"/>
                    </a:ext>
                  </a:extLst>
                </p14:cNvPr>
                <p14:cNvContentPartPr/>
                <p14:nvPr/>
              </p14:nvContentPartPr>
              <p14:xfrm>
                <a:off x="6985754" y="3541624"/>
                <a:ext cx="146880" cy="1825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783A7802-F85F-47AA-81A1-16E1CFCB0E23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976754" y="3532984"/>
                  <a:ext cx="1645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56E90698-874C-46CF-8E96-056E7BDDE3CA}"/>
                    </a:ext>
                  </a:extLst>
                </p14:cNvPr>
                <p14:cNvContentPartPr/>
                <p14:nvPr/>
              </p14:nvContentPartPr>
              <p14:xfrm>
                <a:off x="7232714" y="3483664"/>
                <a:ext cx="354240" cy="2239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56E90698-874C-46CF-8E96-056E7BDDE3CA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223714" y="3475024"/>
                  <a:ext cx="3718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B4D61893-32A8-42A0-8044-93F35BD69AEE}"/>
                    </a:ext>
                  </a:extLst>
                </p14:cNvPr>
                <p14:cNvContentPartPr/>
                <p14:nvPr/>
              </p14:nvContentPartPr>
              <p14:xfrm>
                <a:off x="7593434" y="3503104"/>
                <a:ext cx="223920" cy="1677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B4D61893-32A8-42A0-8044-93F35BD69AEE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584794" y="3494464"/>
                  <a:ext cx="2415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F5A3FE22-A15D-4938-9F42-9E28811393DD}"/>
                    </a:ext>
                  </a:extLst>
                </p14:cNvPr>
                <p14:cNvContentPartPr/>
                <p14:nvPr/>
              </p14:nvContentPartPr>
              <p14:xfrm>
                <a:off x="7858754" y="3488704"/>
                <a:ext cx="278280" cy="2221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F5A3FE22-A15D-4938-9F42-9E28811393DD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850114" y="3479704"/>
                  <a:ext cx="2959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FCBFB19D-4B8D-4BF8-B6F6-564C690B1B41}"/>
                    </a:ext>
                  </a:extLst>
                </p14:cNvPr>
                <p14:cNvContentPartPr/>
                <p14:nvPr/>
              </p14:nvContentPartPr>
              <p14:xfrm>
                <a:off x="8385794" y="3547744"/>
                <a:ext cx="141840" cy="1519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FCBFB19D-4B8D-4BF8-B6F6-564C690B1B41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377154" y="3538744"/>
                  <a:ext cx="1594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9F3BE5C3-12A8-4855-8920-3D8B405B3A4E}"/>
                    </a:ext>
                  </a:extLst>
                </p14:cNvPr>
                <p14:cNvContentPartPr/>
                <p14:nvPr/>
              </p14:nvContentPartPr>
              <p14:xfrm>
                <a:off x="8708714" y="3259744"/>
                <a:ext cx="287280" cy="5029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9F3BE5C3-12A8-4855-8920-3D8B405B3A4E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700074" y="3251104"/>
                  <a:ext cx="30492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69528F0-9A54-4DA2-BDD2-7EACBD294279}"/>
                    </a:ext>
                  </a:extLst>
                </p14:cNvPr>
                <p14:cNvContentPartPr/>
                <p14:nvPr/>
              </p14:nvContentPartPr>
              <p14:xfrm>
                <a:off x="8617274" y="3593464"/>
                <a:ext cx="264240" cy="6516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69528F0-9A54-4DA2-BDD2-7EACBD294279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608634" y="3584464"/>
                  <a:ext cx="2818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5779552F-E65C-424D-830E-57E46B1056C8}"/>
                    </a:ext>
                  </a:extLst>
                </p14:cNvPr>
                <p14:cNvContentPartPr/>
                <p14:nvPr/>
              </p14:nvContentPartPr>
              <p14:xfrm>
                <a:off x="9069074" y="3513544"/>
                <a:ext cx="336960" cy="26028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5779552F-E65C-424D-830E-57E46B1056C8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9060074" y="3504904"/>
                  <a:ext cx="3546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9D5F3330-F2B6-4B7D-B207-0C0F616FFF97}"/>
                    </a:ext>
                  </a:extLst>
                </p14:cNvPr>
                <p14:cNvContentPartPr/>
                <p14:nvPr/>
              </p14:nvContentPartPr>
              <p14:xfrm>
                <a:off x="9421874" y="3602464"/>
                <a:ext cx="85680" cy="1206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9D5F3330-F2B6-4B7D-B207-0C0F616FFF97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9412874" y="3593464"/>
                  <a:ext cx="1033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90C9A781-8C4D-4646-87BC-D015D86401C2}"/>
                    </a:ext>
                  </a:extLst>
                </p14:cNvPr>
                <p14:cNvContentPartPr/>
                <p14:nvPr/>
              </p14:nvContentPartPr>
              <p14:xfrm>
                <a:off x="9603314" y="3595264"/>
                <a:ext cx="187200" cy="1317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90C9A781-8C4D-4646-87BC-D015D86401C2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9594674" y="3586264"/>
                  <a:ext cx="2048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64724228-19E4-41EA-A22A-114724A79A9F}"/>
                    </a:ext>
                  </a:extLst>
                </p14:cNvPr>
                <p14:cNvContentPartPr/>
                <p14:nvPr/>
              </p14:nvContentPartPr>
              <p14:xfrm>
                <a:off x="9886274" y="3561064"/>
                <a:ext cx="208080" cy="1710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64724228-19E4-41EA-A22A-114724A79A9F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9877274" y="3552424"/>
                  <a:ext cx="2257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63D25B00-06CD-4B1F-8D6F-8EB98233E501}"/>
                    </a:ext>
                  </a:extLst>
                </p14:cNvPr>
                <p14:cNvContentPartPr/>
                <p14:nvPr/>
              </p14:nvContentPartPr>
              <p14:xfrm>
                <a:off x="10255994" y="3414184"/>
                <a:ext cx="214920" cy="3740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63D25B00-06CD-4B1F-8D6F-8EB98233E50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0246994" y="3405544"/>
                  <a:ext cx="23256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6B0A58DF-41E8-4058-B745-32105998BBC2}"/>
                    </a:ext>
                  </a:extLst>
                </p14:cNvPr>
                <p14:cNvContentPartPr/>
                <p14:nvPr/>
              </p14:nvContentPartPr>
              <p14:xfrm>
                <a:off x="10649834" y="3774904"/>
                <a:ext cx="15840" cy="241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6B0A58DF-41E8-4058-B745-32105998BBC2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0640834" y="3766264"/>
                  <a:ext cx="334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1AF1BD46-D136-4E95-868B-28763E3A453E}"/>
                    </a:ext>
                  </a:extLst>
                </p14:cNvPr>
                <p14:cNvContentPartPr/>
                <p14:nvPr/>
              </p14:nvContentPartPr>
              <p14:xfrm>
                <a:off x="772514" y="4172344"/>
                <a:ext cx="350640" cy="4406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1AF1BD46-D136-4E95-868B-28763E3A453E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63874" y="4163344"/>
                  <a:ext cx="36828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44CF4902-5D7D-473A-B895-37E7691AC682}"/>
                    </a:ext>
                  </a:extLst>
                </p14:cNvPr>
                <p14:cNvContentPartPr/>
                <p14:nvPr/>
              </p14:nvContentPartPr>
              <p14:xfrm>
                <a:off x="1075994" y="4333264"/>
                <a:ext cx="198360" cy="2275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44CF4902-5D7D-473A-B895-37E7691AC682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066994" y="4324624"/>
                  <a:ext cx="2160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1B1AD5F1-D4FB-4C52-A177-630E66E82C0E}"/>
                    </a:ext>
                  </a:extLst>
                </p14:cNvPr>
                <p14:cNvContentPartPr/>
                <p14:nvPr/>
              </p14:nvContentPartPr>
              <p14:xfrm>
                <a:off x="1302074" y="4308424"/>
                <a:ext cx="275760" cy="2599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1B1AD5F1-D4FB-4C52-A177-630E66E82C0E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293434" y="4299424"/>
                  <a:ext cx="2934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C6C90572-F389-4026-B4DC-C0FA9C43E811}"/>
                    </a:ext>
                  </a:extLst>
                </p14:cNvPr>
                <p14:cNvContentPartPr/>
                <p14:nvPr/>
              </p14:nvContentPartPr>
              <p14:xfrm>
                <a:off x="1968794" y="4287544"/>
                <a:ext cx="289440" cy="27000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C6C90572-F389-4026-B4DC-C0FA9C43E811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959794" y="4278544"/>
                  <a:ext cx="30708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23E7A4A8-1BCC-430F-8C50-A1692D8FBB0C}"/>
                    </a:ext>
                  </a:extLst>
                </p14:cNvPr>
                <p14:cNvContentPartPr/>
                <p14:nvPr/>
              </p14:nvContentPartPr>
              <p14:xfrm>
                <a:off x="2348234" y="4387984"/>
                <a:ext cx="94680" cy="11268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23E7A4A8-1BCC-430F-8C50-A1692D8FBB0C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339234" y="4378984"/>
                  <a:ext cx="1123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E07F0C44-69A7-46AE-A240-78C222C88526}"/>
                    </a:ext>
                  </a:extLst>
                </p14:cNvPr>
                <p14:cNvContentPartPr/>
                <p14:nvPr/>
              </p14:nvContentPartPr>
              <p14:xfrm>
                <a:off x="2508074" y="4359904"/>
                <a:ext cx="178920" cy="16920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E07F0C44-69A7-46AE-A240-78C222C88526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499074" y="4350904"/>
                  <a:ext cx="1965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C4327829-7803-4B89-87DA-297E20EE8B0F}"/>
                    </a:ext>
                  </a:extLst>
                </p14:cNvPr>
                <p14:cNvContentPartPr/>
                <p14:nvPr/>
              </p14:nvContentPartPr>
              <p14:xfrm>
                <a:off x="2790674" y="4097104"/>
                <a:ext cx="144000" cy="14220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C4327829-7803-4B89-87DA-297E20EE8B0F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782034" y="4088464"/>
                  <a:ext cx="1616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538B77F0-9A0A-4A2E-9A7C-F49A8B4FF0C6}"/>
                    </a:ext>
                  </a:extLst>
                </p14:cNvPr>
                <p14:cNvContentPartPr/>
                <p14:nvPr/>
              </p14:nvContentPartPr>
              <p14:xfrm>
                <a:off x="2890394" y="4380064"/>
                <a:ext cx="262080" cy="1616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538B77F0-9A0A-4A2E-9A7C-F49A8B4FF0C6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881754" y="4371424"/>
                  <a:ext cx="2797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D7087260-4C19-4E5D-96E1-055952B4F6AB}"/>
                    </a:ext>
                  </a:extLst>
                </p14:cNvPr>
                <p14:cNvContentPartPr/>
                <p14:nvPr/>
              </p14:nvContentPartPr>
              <p14:xfrm>
                <a:off x="2870234" y="4315984"/>
                <a:ext cx="236880" cy="26928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D7087260-4C19-4E5D-96E1-055952B4F6AB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861594" y="4306984"/>
                  <a:ext cx="2545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3AB82BFD-C438-4D90-A8AF-19B70FCA6EA4}"/>
                    </a:ext>
                  </a:extLst>
                </p14:cNvPr>
                <p14:cNvContentPartPr/>
                <p14:nvPr/>
              </p14:nvContentPartPr>
              <p14:xfrm>
                <a:off x="3337874" y="4345864"/>
                <a:ext cx="321840" cy="565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3AB82BFD-C438-4D90-A8AF-19B70FCA6EA4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3328874" y="4337224"/>
                  <a:ext cx="3394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D54BE2E4-993F-436D-8F95-02C7EA8F6C5D}"/>
                    </a:ext>
                  </a:extLst>
                </p14:cNvPr>
                <p14:cNvContentPartPr/>
                <p14:nvPr/>
              </p14:nvContentPartPr>
              <p14:xfrm>
                <a:off x="3431114" y="4250104"/>
                <a:ext cx="74520" cy="25308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D54BE2E4-993F-436D-8F95-02C7EA8F6C5D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422114" y="4241104"/>
                  <a:ext cx="921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4B39BA00-02BC-463F-9441-EA375A084839}"/>
                    </a:ext>
                  </a:extLst>
                </p14:cNvPr>
                <p14:cNvContentPartPr/>
                <p14:nvPr/>
              </p14:nvContentPartPr>
              <p14:xfrm>
                <a:off x="3865994" y="4261624"/>
                <a:ext cx="216000" cy="20772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4B39BA00-02BC-463F-9441-EA375A084839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3857354" y="4252984"/>
                  <a:ext cx="2336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225C1F77-1142-401E-BD9B-5462B285FD28}"/>
                    </a:ext>
                  </a:extLst>
                </p14:cNvPr>
                <p14:cNvContentPartPr/>
                <p14:nvPr/>
              </p14:nvContentPartPr>
              <p14:xfrm>
                <a:off x="4091714" y="4301224"/>
                <a:ext cx="139680" cy="1620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225C1F77-1142-401E-BD9B-5462B285FD28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082714" y="4292224"/>
                  <a:ext cx="1573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60DA2996-C537-42C6-8D24-781F07952A54}"/>
                    </a:ext>
                  </a:extLst>
                </p14:cNvPr>
                <p14:cNvContentPartPr/>
                <p14:nvPr/>
              </p14:nvContentPartPr>
              <p14:xfrm>
                <a:off x="4278914" y="4231384"/>
                <a:ext cx="230400" cy="25632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60DA2996-C537-42C6-8D24-781F07952A54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269914" y="4222384"/>
                  <a:ext cx="2480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3E23B997-AC0E-457D-A1C9-DF1845E619B8}"/>
                    </a:ext>
                  </a:extLst>
                </p14:cNvPr>
                <p14:cNvContentPartPr/>
                <p14:nvPr/>
              </p14:nvContentPartPr>
              <p14:xfrm>
                <a:off x="4553594" y="4046704"/>
                <a:ext cx="169200" cy="17244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3E23B997-AC0E-457D-A1C9-DF1845E619B8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544954" y="4037704"/>
                  <a:ext cx="1868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8DB09B8F-6CA8-422A-A637-B8EFB437586D}"/>
                    </a:ext>
                  </a:extLst>
                </p14:cNvPr>
                <p14:cNvContentPartPr/>
                <p14:nvPr/>
              </p14:nvContentPartPr>
              <p14:xfrm>
                <a:off x="4745834" y="4256584"/>
                <a:ext cx="225720" cy="18468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8DB09B8F-6CA8-422A-A637-B8EFB437586D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736834" y="4247584"/>
                  <a:ext cx="2433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7CC81955-BFD0-442A-8E9D-67CFAFDCCA16}"/>
                    </a:ext>
                  </a:extLst>
                </p14:cNvPr>
                <p14:cNvContentPartPr/>
                <p14:nvPr/>
              </p14:nvContentPartPr>
              <p14:xfrm>
                <a:off x="4693994" y="4261624"/>
                <a:ext cx="174960" cy="1987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7CC81955-BFD0-442A-8E9D-67CFAFDCCA16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685354" y="4252984"/>
                  <a:ext cx="1926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E78D5073-48E2-4074-95A5-2AE7412C4DC5}"/>
                    </a:ext>
                  </a:extLst>
                </p14:cNvPr>
                <p14:cNvContentPartPr/>
                <p14:nvPr/>
              </p14:nvContentPartPr>
              <p14:xfrm>
                <a:off x="5223554" y="4256584"/>
                <a:ext cx="216360" cy="360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E78D5073-48E2-4074-95A5-2AE7412C4DC5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214914" y="4247584"/>
                  <a:ext cx="2340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F38E7E34-0814-4C76-B4B0-4E0E43E0883C}"/>
                    </a:ext>
                  </a:extLst>
                </p14:cNvPr>
                <p14:cNvContentPartPr/>
                <p14:nvPr/>
              </p14:nvContentPartPr>
              <p14:xfrm>
                <a:off x="5192234" y="4351624"/>
                <a:ext cx="265680" cy="4068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F38E7E34-0814-4C76-B4B0-4E0E43E0883C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5183594" y="4342984"/>
                  <a:ext cx="2833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F19085BC-2716-4218-9D75-4B0C624E2698}"/>
                    </a:ext>
                  </a:extLst>
                </p14:cNvPr>
                <p14:cNvContentPartPr/>
                <p14:nvPr/>
              </p14:nvContentPartPr>
              <p14:xfrm>
                <a:off x="5785874" y="4096384"/>
                <a:ext cx="91080" cy="3247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F19085BC-2716-4218-9D75-4B0C624E2698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5777234" y="4087384"/>
                  <a:ext cx="10872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18391620-EEE4-4F36-A587-2E58B126B90F}"/>
                    </a:ext>
                  </a:extLst>
                </p14:cNvPr>
                <p14:cNvContentPartPr/>
                <p14:nvPr/>
              </p14:nvContentPartPr>
              <p14:xfrm>
                <a:off x="700154" y="4851304"/>
                <a:ext cx="217440" cy="35208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18391620-EEE4-4F36-A587-2E58B126B90F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691154" y="4842304"/>
                  <a:ext cx="23508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BC13532A-758B-41FD-9669-F67184F2B040}"/>
                    </a:ext>
                  </a:extLst>
                </p14:cNvPr>
                <p14:cNvContentPartPr/>
                <p14:nvPr/>
              </p14:nvContentPartPr>
              <p14:xfrm>
                <a:off x="879074" y="4824664"/>
                <a:ext cx="201240" cy="37836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BC13532A-758B-41FD-9669-F67184F2B040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870074" y="4815664"/>
                  <a:ext cx="21888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3879E8D8-DDE9-40FE-81BD-2183962E8B52}"/>
                    </a:ext>
                  </a:extLst>
                </p14:cNvPr>
                <p14:cNvContentPartPr/>
                <p14:nvPr/>
              </p14:nvContentPartPr>
              <p14:xfrm>
                <a:off x="758834" y="5024824"/>
                <a:ext cx="257040" cy="5112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3879E8D8-DDE9-40FE-81BD-2183962E8B52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749834" y="5016184"/>
                  <a:ext cx="2746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8DB7F877-D108-43F7-900E-3818CEC71593}"/>
                    </a:ext>
                  </a:extLst>
                </p14:cNvPr>
                <p14:cNvContentPartPr/>
                <p14:nvPr/>
              </p14:nvContentPartPr>
              <p14:xfrm>
                <a:off x="1040354" y="5041024"/>
                <a:ext cx="66240" cy="1134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8DB7F877-D108-43F7-900E-3818CEC71593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031354" y="5032384"/>
                  <a:ext cx="838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45677F22-1D06-4F1D-BA2B-40C5552BD03B}"/>
                    </a:ext>
                  </a:extLst>
                </p14:cNvPr>
                <p14:cNvContentPartPr/>
                <p14:nvPr/>
              </p14:nvContentPartPr>
              <p14:xfrm>
                <a:off x="1164914" y="5037784"/>
                <a:ext cx="129600" cy="1425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45677F22-1D06-4F1D-BA2B-40C5552BD03B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156274" y="5029144"/>
                  <a:ext cx="1472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A4D4D343-FB21-48BC-BBF6-42BE04490410}"/>
                    </a:ext>
                  </a:extLst>
                </p14:cNvPr>
                <p14:cNvContentPartPr/>
                <p14:nvPr/>
              </p14:nvContentPartPr>
              <p14:xfrm>
                <a:off x="1468394" y="4830424"/>
                <a:ext cx="166320" cy="3715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A4D4D343-FB21-48BC-BBF6-42BE04490410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459754" y="4821784"/>
                  <a:ext cx="18396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EE3D74B0-DC8F-4E00-B6BE-C003C361F8DA}"/>
                    </a:ext>
                  </a:extLst>
                </p14:cNvPr>
                <p14:cNvContentPartPr/>
                <p14:nvPr/>
              </p14:nvContentPartPr>
              <p14:xfrm>
                <a:off x="1405754" y="4939864"/>
                <a:ext cx="417960" cy="10188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EE3D74B0-DC8F-4E00-B6BE-C003C361F8DA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397114" y="4930864"/>
                  <a:ext cx="4356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DF1EDBE4-7FC8-40DC-8C29-1BC841A090BE}"/>
                    </a:ext>
                  </a:extLst>
                </p14:cNvPr>
                <p14:cNvContentPartPr/>
                <p14:nvPr/>
              </p14:nvContentPartPr>
              <p14:xfrm>
                <a:off x="1734074" y="5108344"/>
                <a:ext cx="22320" cy="1836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DF1EDBE4-7FC8-40DC-8C29-1BC841A090BE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725434" y="5099704"/>
                  <a:ext cx="399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3D2F4217-F4A4-46A0-8F16-BF8F56A40ED8}"/>
                    </a:ext>
                  </a:extLst>
                </p14:cNvPr>
                <p14:cNvContentPartPr/>
                <p14:nvPr/>
              </p14:nvContentPartPr>
              <p14:xfrm>
                <a:off x="2136914" y="4869304"/>
                <a:ext cx="200160" cy="26028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3D2F4217-F4A4-46A0-8F16-BF8F56A40ED8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2127914" y="4860304"/>
                  <a:ext cx="2178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A98A1DE9-6814-44DB-9BFC-271C909F8197}"/>
                    </a:ext>
                  </a:extLst>
                </p14:cNvPr>
                <p14:cNvContentPartPr/>
                <p14:nvPr/>
              </p14:nvContentPartPr>
              <p14:xfrm>
                <a:off x="2248154" y="4745824"/>
                <a:ext cx="331920" cy="39096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A98A1DE9-6814-44DB-9BFC-271C909F8197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2239154" y="4737184"/>
                  <a:ext cx="34956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E9B8BE79-A03E-495B-AC8A-ACEBB8D92B47}"/>
                    </a:ext>
                  </a:extLst>
                </p14:cNvPr>
                <p14:cNvContentPartPr/>
                <p14:nvPr/>
              </p14:nvContentPartPr>
              <p14:xfrm>
                <a:off x="2509514" y="4946704"/>
                <a:ext cx="159120" cy="15840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E9B8BE79-A03E-495B-AC8A-ACEBB8D92B47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2500514" y="4937704"/>
                  <a:ext cx="1767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991F7E09-E0D6-4BB7-B5A2-651DDF7EE04A}"/>
                    </a:ext>
                  </a:extLst>
                </p14:cNvPr>
                <p14:cNvContentPartPr/>
                <p14:nvPr/>
              </p14:nvContentPartPr>
              <p14:xfrm>
                <a:off x="2602754" y="4957504"/>
                <a:ext cx="288000" cy="50976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991F7E09-E0D6-4BB7-B5A2-651DDF7EE04A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2594114" y="4948864"/>
                  <a:ext cx="305640" cy="52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CFBCBC05-F360-4B6E-BDD2-0B217C9F24C1}"/>
                    </a:ext>
                  </a:extLst>
                </p14:cNvPr>
                <p14:cNvContentPartPr/>
                <p14:nvPr/>
              </p14:nvContentPartPr>
              <p14:xfrm>
                <a:off x="2933234" y="4931224"/>
                <a:ext cx="199800" cy="19656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CFBCBC05-F360-4B6E-BDD2-0B217C9F24C1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2924594" y="4922584"/>
                  <a:ext cx="2174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2DEF1B46-2C8E-4897-99E9-8F35948F3E96}"/>
                    </a:ext>
                  </a:extLst>
                </p14:cNvPr>
                <p14:cNvContentPartPr/>
                <p14:nvPr/>
              </p14:nvContentPartPr>
              <p14:xfrm>
                <a:off x="3184514" y="4821424"/>
                <a:ext cx="122760" cy="23976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2DEF1B46-2C8E-4897-99E9-8F35948F3E96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3175514" y="4812424"/>
                  <a:ext cx="1404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D93C2009-E4B6-46A3-A20A-AD278C3BABE8}"/>
                    </a:ext>
                  </a:extLst>
                </p14:cNvPr>
                <p14:cNvContentPartPr/>
                <p14:nvPr/>
              </p14:nvContentPartPr>
              <p14:xfrm>
                <a:off x="3337874" y="4893064"/>
                <a:ext cx="139320" cy="19800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D93C2009-E4B6-46A3-A20A-AD278C3BABE8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3328874" y="4884424"/>
                  <a:ext cx="1569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1878A640-DE0F-4B5F-B0E3-DED5D7549D54}"/>
                    </a:ext>
                  </a:extLst>
                </p14:cNvPr>
                <p14:cNvContentPartPr/>
                <p14:nvPr/>
              </p14:nvContentPartPr>
              <p14:xfrm>
                <a:off x="3492314" y="4910704"/>
                <a:ext cx="196200" cy="18504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1878A640-DE0F-4B5F-B0E3-DED5D7549D54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3483674" y="4902064"/>
                  <a:ext cx="2138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9A187ADE-2F74-4082-B3D6-D43670AC8134}"/>
                    </a:ext>
                  </a:extLst>
                </p14:cNvPr>
                <p14:cNvContentPartPr/>
                <p14:nvPr/>
              </p14:nvContentPartPr>
              <p14:xfrm>
                <a:off x="3677714" y="4902424"/>
                <a:ext cx="193680" cy="2037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9A187ADE-2F74-4082-B3D6-D43670AC8134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3668714" y="4893424"/>
                  <a:ext cx="2113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87B3A0E4-EC45-4584-A925-E2A5BE6D4B5A}"/>
                    </a:ext>
                  </a:extLst>
                </p14:cNvPr>
                <p14:cNvContentPartPr/>
                <p14:nvPr/>
              </p14:nvContentPartPr>
              <p14:xfrm>
                <a:off x="4208714" y="4954624"/>
                <a:ext cx="213480" cy="16704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87B3A0E4-EC45-4584-A925-E2A5BE6D4B5A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4200074" y="4945624"/>
                  <a:ext cx="2311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88E58429-66D7-41E1-8549-0B8CB4DDC50B}"/>
                    </a:ext>
                  </a:extLst>
                </p14:cNvPr>
                <p14:cNvContentPartPr/>
                <p14:nvPr/>
              </p14:nvContentPartPr>
              <p14:xfrm>
                <a:off x="4499954" y="4931224"/>
                <a:ext cx="185400" cy="14004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88E58429-66D7-41E1-8549-0B8CB4DDC50B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4490954" y="4922584"/>
                  <a:ext cx="2030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E34F2961-3563-4C26-966E-4D0E777B977C}"/>
                    </a:ext>
                  </a:extLst>
                </p14:cNvPr>
                <p14:cNvContentPartPr/>
                <p14:nvPr/>
              </p14:nvContentPartPr>
              <p14:xfrm>
                <a:off x="4785794" y="4907104"/>
                <a:ext cx="195120" cy="19332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E34F2961-3563-4C26-966E-4D0E777B977C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4776794" y="4898464"/>
                  <a:ext cx="2127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60DF3144-6A9D-4472-84D5-AB8020A3A33C}"/>
                    </a:ext>
                  </a:extLst>
                </p14:cNvPr>
                <p14:cNvContentPartPr/>
                <p14:nvPr/>
              </p14:nvContentPartPr>
              <p14:xfrm>
                <a:off x="5344874" y="5000344"/>
                <a:ext cx="174240" cy="12888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60DF3144-6A9D-4472-84D5-AB8020A3A33C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5336234" y="4991344"/>
                  <a:ext cx="1918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A133A7BC-095C-4773-8B10-D01EE4BB29D0}"/>
                    </a:ext>
                  </a:extLst>
                </p14:cNvPr>
                <p14:cNvContentPartPr/>
                <p14:nvPr/>
              </p14:nvContentPartPr>
              <p14:xfrm>
                <a:off x="5672114" y="4573744"/>
                <a:ext cx="363960" cy="6015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A133A7BC-095C-4773-8B10-D01EE4BB29D0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5663474" y="4565104"/>
                  <a:ext cx="38160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FCA30B07-69FB-46CF-80BC-074B60B569A2}"/>
                    </a:ext>
                  </a:extLst>
                </p14:cNvPr>
                <p14:cNvContentPartPr/>
                <p14:nvPr/>
              </p14:nvContentPartPr>
              <p14:xfrm>
                <a:off x="5667074" y="4955704"/>
                <a:ext cx="259560" cy="5076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FCA30B07-69FB-46CF-80BC-074B60B569A2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5658434" y="4947064"/>
                  <a:ext cx="2772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CEE03D27-EDA2-4B3D-A913-1F10BB00D742}"/>
                    </a:ext>
                  </a:extLst>
                </p14:cNvPr>
                <p14:cNvContentPartPr/>
                <p14:nvPr/>
              </p14:nvContentPartPr>
              <p14:xfrm>
                <a:off x="6344954" y="4719184"/>
                <a:ext cx="242640" cy="45072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CEE03D27-EDA2-4B3D-A913-1F10BB00D742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6336314" y="4710544"/>
                  <a:ext cx="26028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F49FB02E-B80B-47BD-86F5-D6A9CC58FB9C}"/>
                    </a:ext>
                  </a:extLst>
                </p14:cNvPr>
                <p14:cNvContentPartPr/>
                <p14:nvPr/>
              </p14:nvContentPartPr>
              <p14:xfrm>
                <a:off x="6224354" y="4926904"/>
                <a:ext cx="378000" cy="7200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F49FB02E-B80B-47BD-86F5-D6A9CC58FB9C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6215354" y="4917904"/>
                  <a:ext cx="3956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1961E2D8-3B84-453A-BCD4-356C1E47A61B}"/>
                    </a:ext>
                  </a:extLst>
                </p14:cNvPr>
                <p14:cNvContentPartPr/>
                <p14:nvPr/>
              </p14:nvContentPartPr>
              <p14:xfrm>
                <a:off x="6659954" y="4652224"/>
                <a:ext cx="239040" cy="40320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1961E2D8-3B84-453A-BCD4-356C1E47A61B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6650954" y="4643224"/>
                  <a:ext cx="25668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359BDD43-0A10-4FDC-8D48-BDF993E891D4}"/>
                    </a:ext>
                  </a:extLst>
                </p14:cNvPr>
                <p14:cNvContentPartPr/>
                <p14:nvPr/>
              </p14:nvContentPartPr>
              <p14:xfrm>
                <a:off x="6917354" y="4888024"/>
                <a:ext cx="148320" cy="18900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359BDD43-0A10-4FDC-8D48-BDF993E891D4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6908354" y="4879024"/>
                  <a:ext cx="1659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67C4192D-500B-4E34-9FB9-5995412D90EF}"/>
                    </a:ext>
                  </a:extLst>
                </p14:cNvPr>
                <p14:cNvContentPartPr/>
                <p14:nvPr/>
              </p14:nvContentPartPr>
              <p14:xfrm>
                <a:off x="7404434" y="4977304"/>
                <a:ext cx="181440" cy="36360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67C4192D-500B-4E34-9FB9-5995412D90EF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7395434" y="4968304"/>
                  <a:ext cx="19908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F5B488F8-9343-4650-86CF-1A4F8A4F08FA}"/>
                    </a:ext>
                  </a:extLst>
                </p14:cNvPr>
                <p14:cNvContentPartPr/>
                <p14:nvPr/>
              </p14:nvContentPartPr>
              <p14:xfrm>
                <a:off x="7604594" y="4848784"/>
                <a:ext cx="292320" cy="19476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F5B488F8-9343-4650-86CF-1A4F8A4F08FA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7595954" y="4839784"/>
                  <a:ext cx="3099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748813C1-37CD-49A9-B952-3AC37CBC8C11}"/>
                    </a:ext>
                  </a:extLst>
                </p14:cNvPr>
                <p14:cNvContentPartPr/>
                <p14:nvPr/>
              </p14:nvContentPartPr>
              <p14:xfrm>
                <a:off x="7943714" y="4901704"/>
                <a:ext cx="130680" cy="15732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748813C1-37CD-49A9-B952-3AC37CBC8C11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7935074" y="4892704"/>
                  <a:ext cx="1483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5201C469-5C20-45A0-A3C9-057EF74E2A86}"/>
                    </a:ext>
                  </a:extLst>
                </p14:cNvPr>
                <p14:cNvContentPartPr/>
                <p14:nvPr/>
              </p14:nvContentPartPr>
              <p14:xfrm>
                <a:off x="8181314" y="4871824"/>
                <a:ext cx="335160" cy="17568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5201C469-5C20-45A0-A3C9-057EF74E2A86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8172314" y="4862824"/>
                  <a:ext cx="3528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E36E9415-486C-45F8-883E-7FBDD0868AF8}"/>
                    </a:ext>
                  </a:extLst>
                </p14:cNvPr>
                <p14:cNvContentPartPr/>
                <p14:nvPr/>
              </p14:nvContentPartPr>
              <p14:xfrm>
                <a:off x="8530154" y="4901344"/>
                <a:ext cx="145440" cy="15588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E36E9415-486C-45F8-883E-7FBDD0868AF8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8521514" y="4892344"/>
                  <a:ext cx="1630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1F9CA7AE-19CF-42FE-870F-DE5F98C577B7}"/>
                    </a:ext>
                  </a:extLst>
                </p14:cNvPr>
                <p14:cNvContentPartPr/>
                <p14:nvPr/>
              </p14:nvContentPartPr>
              <p14:xfrm>
                <a:off x="8705114" y="4899544"/>
                <a:ext cx="254160" cy="16632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1F9CA7AE-19CF-42FE-870F-DE5F98C577B7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8696474" y="4890904"/>
                  <a:ext cx="2718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C9FC86CB-F0B7-4530-9C58-C0125917339C}"/>
                    </a:ext>
                  </a:extLst>
                </p14:cNvPr>
                <p14:cNvContentPartPr/>
                <p14:nvPr/>
              </p14:nvContentPartPr>
              <p14:xfrm>
                <a:off x="8909954" y="4864624"/>
                <a:ext cx="196200" cy="26712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C9FC86CB-F0B7-4530-9C58-C0125917339C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8900954" y="4855984"/>
                  <a:ext cx="2138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5EB6F704-1413-4F92-BD8E-F1E225338791}"/>
                    </a:ext>
                  </a:extLst>
                </p14:cNvPr>
                <p14:cNvContentPartPr/>
                <p14:nvPr/>
              </p14:nvContentPartPr>
              <p14:xfrm>
                <a:off x="9537074" y="4624864"/>
                <a:ext cx="279720" cy="50940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5EB6F704-1413-4F92-BD8E-F1E225338791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9528074" y="4615864"/>
                  <a:ext cx="297360" cy="52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31E88E10-16A8-485D-B70D-8D2640761C19}"/>
                    </a:ext>
                  </a:extLst>
                </p14:cNvPr>
                <p14:cNvContentPartPr/>
                <p14:nvPr/>
              </p14:nvContentPartPr>
              <p14:xfrm>
                <a:off x="9491354" y="4918984"/>
                <a:ext cx="322920" cy="3060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31E88E10-16A8-485D-B70D-8D2640761C19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9482714" y="4910344"/>
                  <a:ext cx="3405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13E2CEFF-1105-4B5E-96D8-460BC42A1D68}"/>
                    </a:ext>
                  </a:extLst>
                </p14:cNvPr>
                <p14:cNvContentPartPr/>
                <p14:nvPr/>
              </p14:nvContentPartPr>
              <p14:xfrm>
                <a:off x="9741194" y="4974064"/>
                <a:ext cx="137880" cy="14328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13E2CEFF-1105-4B5E-96D8-460BC42A1D68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9732554" y="4965064"/>
                  <a:ext cx="1555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46AEE61A-6913-4706-9968-D895877630DE}"/>
                    </a:ext>
                  </a:extLst>
                </p14:cNvPr>
                <p14:cNvContentPartPr/>
                <p14:nvPr/>
              </p14:nvContentPartPr>
              <p14:xfrm>
                <a:off x="10176074" y="4712704"/>
                <a:ext cx="250560" cy="42480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46AEE61A-6913-4706-9968-D895877630DE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0167074" y="4703704"/>
                  <a:ext cx="26820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FE259C96-CC43-433C-BC2D-266B25B3F96C}"/>
                    </a:ext>
                  </a:extLst>
                </p14:cNvPr>
                <p14:cNvContentPartPr/>
                <p14:nvPr/>
              </p14:nvContentPartPr>
              <p14:xfrm>
                <a:off x="10371194" y="4946344"/>
                <a:ext cx="290160" cy="24624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FE259C96-CC43-433C-BC2D-266B25B3F96C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0362194" y="4937704"/>
                  <a:ext cx="3078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9B1EE71F-CF39-4631-8092-4EA0E4AA038E}"/>
                    </a:ext>
                  </a:extLst>
                </p14:cNvPr>
                <p14:cNvContentPartPr/>
                <p14:nvPr/>
              </p14:nvContentPartPr>
              <p14:xfrm>
                <a:off x="706274" y="5647984"/>
                <a:ext cx="170280" cy="17388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9B1EE71F-CF39-4631-8092-4EA0E4AA038E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697274" y="5639344"/>
                  <a:ext cx="1879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677EFB35-D655-484E-80FC-1992F5B7F55E}"/>
                    </a:ext>
                  </a:extLst>
                </p14:cNvPr>
                <p14:cNvContentPartPr/>
                <p14:nvPr/>
              </p14:nvContentPartPr>
              <p14:xfrm>
                <a:off x="971954" y="5646544"/>
                <a:ext cx="230400" cy="15876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677EFB35-D655-484E-80FC-1992F5B7F55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963314" y="5637904"/>
                  <a:ext cx="2480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1F3EDB6E-5164-4E15-80A2-72353617AA2B}"/>
                    </a:ext>
                  </a:extLst>
                </p14:cNvPr>
                <p14:cNvContentPartPr/>
                <p14:nvPr/>
              </p14:nvContentPartPr>
              <p14:xfrm>
                <a:off x="1118834" y="5442424"/>
                <a:ext cx="203760" cy="32472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1F3EDB6E-5164-4E15-80A2-72353617AA2B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109834" y="5433784"/>
                  <a:ext cx="22140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76844896-6B7B-4F25-B9BE-5FD161E7CD20}"/>
                    </a:ext>
                  </a:extLst>
                </p14:cNvPr>
                <p14:cNvContentPartPr/>
                <p14:nvPr/>
              </p14:nvContentPartPr>
              <p14:xfrm>
                <a:off x="1262834" y="5630704"/>
                <a:ext cx="259200" cy="18792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76844896-6B7B-4F25-B9BE-5FD161E7CD20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254194" y="5621704"/>
                  <a:ext cx="2768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72AA649F-4CD6-4B85-8658-02CB737EE68B}"/>
                    </a:ext>
                  </a:extLst>
                </p14:cNvPr>
                <p14:cNvContentPartPr/>
                <p14:nvPr/>
              </p14:nvContentPartPr>
              <p14:xfrm>
                <a:off x="1443194" y="5348104"/>
                <a:ext cx="252360" cy="41400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72AA649F-4CD6-4B85-8658-02CB737EE68B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434554" y="5339464"/>
                  <a:ext cx="27000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E25C7839-A047-40CE-AD64-5DC2FA809BBF}"/>
                    </a:ext>
                  </a:extLst>
                </p14:cNvPr>
                <p14:cNvContentPartPr/>
                <p14:nvPr/>
              </p14:nvContentPartPr>
              <p14:xfrm>
                <a:off x="1730834" y="5784424"/>
                <a:ext cx="10800" cy="3276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E25C7839-A047-40CE-AD64-5DC2FA809BBF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722194" y="5775784"/>
                  <a:ext cx="284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AFF938B8-C40E-4DCD-B9E6-64374CB229A2}"/>
                    </a:ext>
                  </a:extLst>
                </p14:cNvPr>
                <p14:cNvContentPartPr/>
                <p14:nvPr/>
              </p14:nvContentPartPr>
              <p14:xfrm>
                <a:off x="2143394" y="5546104"/>
                <a:ext cx="144360" cy="26280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AFF938B8-C40E-4DCD-B9E6-64374CB229A2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2134394" y="5537104"/>
                  <a:ext cx="1620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7B78A8F7-BF86-4426-AA0A-19BC16C2C0AE}"/>
                    </a:ext>
                  </a:extLst>
                </p14:cNvPr>
                <p14:cNvContentPartPr/>
                <p14:nvPr/>
              </p14:nvContentPartPr>
              <p14:xfrm>
                <a:off x="2197034" y="5432704"/>
                <a:ext cx="260280" cy="37764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7B78A8F7-BF86-4426-AA0A-19BC16C2C0AE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2188034" y="5424064"/>
                  <a:ext cx="27792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AB7B0872-729A-4F19-94BB-FC288F08E099}"/>
                    </a:ext>
                  </a:extLst>
                </p14:cNvPr>
                <p14:cNvContentPartPr/>
                <p14:nvPr/>
              </p14:nvContentPartPr>
              <p14:xfrm>
                <a:off x="2499794" y="5561944"/>
                <a:ext cx="102960" cy="17496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AB7B0872-729A-4F19-94BB-FC288F08E099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2490794" y="5553304"/>
                  <a:ext cx="1206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E22FC6E5-55A5-4012-B531-3F751ED7987F}"/>
                    </a:ext>
                  </a:extLst>
                </p14:cNvPr>
                <p14:cNvContentPartPr/>
                <p14:nvPr/>
              </p14:nvContentPartPr>
              <p14:xfrm>
                <a:off x="2580074" y="5570584"/>
                <a:ext cx="220320" cy="22356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E22FC6E5-55A5-4012-B531-3F751ED7987F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2571434" y="5561584"/>
                  <a:ext cx="2379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1454BD42-0003-4339-A407-FC99C3128C8C}"/>
                    </a:ext>
                  </a:extLst>
                </p14:cNvPr>
                <p14:cNvContentPartPr/>
                <p14:nvPr/>
              </p14:nvContentPartPr>
              <p14:xfrm>
                <a:off x="2791034" y="5551144"/>
                <a:ext cx="158760" cy="26136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1454BD42-0003-4339-A407-FC99C3128C8C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2782034" y="5542144"/>
                  <a:ext cx="1764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1FC48F39-D542-4206-9577-C42C6B4B2B78}"/>
                    </a:ext>
                  </a:extLst>
                </p14:cNvPr>
                <p14:cNvContentPartPr/>
                <p14:nvPr/>
              </p14:nvContentPartPr>
              <p14:xfrm>
                <a:off x="3328514" y="5586424"/>
                <a:ext cx="198000" cy="16740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1FC48F39-D542-4206-9577-C42C6B4B2B78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3319874" y="5577424"/>
                  <a:ext cx="2156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11BCCFEF-D59A-4A7B-AE2D-831977B57DD5}"/>
                    </a:ext>
                  </a:extLst>
                </p14:cNvPr>
                <p14:cNvContentPartPr/>
                <p14:nvPr/>
              </p14:nvContentPartPr>
              <p14:xfrm>
                <a:off x="3581594" y="5605864"/>
                <a:ext cx="135720" cy="14940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11BCCFEF-D59A-4A7B-AE2D-831977B57DD5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3572954" y="5596864"/>
                  <a:ext cx="1533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11D21253-8268-463E-BEE7-496B0A04A9E5}"/>
                    </a:ext>
                  </a:extLst>
                </p14:cNvPr>
                <p14:cNvContentPartPr/>
                <p14:nvPr/>
              </p14:nvContentPartPr>
              <p14:xfrm>
                <a:off x="3843674" y="5353144"/>
                <a:ext cx="191160" cy="43128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11D21253-8268-463E-BEE7-496B0A04A9E5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3835034" y="5344144"/>
                  <a:ext cx="20880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0B3B89EF-616A-447C-9DF4-B31DADE4772E}"/>
                    </a:ext>
                  </a:extLst>
                </p14:cNvPr>
                <p14:cNvContentPartPr/>
                <p14:nvPr/>
              </p14:nvContentPartPr>
              <p14:xfrm>
                <a:off x="3775994" y="5542144"/>
                <a:ext cx="263880" cy="6768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0B3B89EF-616A-447C-9DF4-B31DADE4772E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3767354" y="5533144"/>
                  <a:ext cx="2815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E74ADB71-220F-44F0-B3FD-EE7BD7C836F4}"/>
                    </a:ext>
                  </a:extLst>
                </p14:cNvPr>
                <p14:cNvContentPartPr/>
                <p14:nvPr/>
              </p14:nvContentPartPr>
              <p14:xfrm>
                <a:off x="4381154" y="5568784"/>
                <a:ext cx="362160" cy="18828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E74ADB71-220F-44F0-B3FD-EE7BD7C836F4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4372154" y="5559784"/>
                  <a:ext cx="3798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DD512CF5-F64A-425E-9BD2-B8ABADC5FB71}"/>
                    </a:ext>
                  </a:extLst>
                </p14:cNvPr>
                <p14:cNvContentPartPr/>
                <p14:nvPr/>
              </p14:nvContentPartPr>
              <p14:xfrm>
                <a:off x="4747634" y="5586784"/>
                <a:ext cx="128520" cy="15120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DD512CF5-F64A-425E-9BD2-B8ABADC5FB71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4738994" y="5577784"/>
                  <a:ext cx="1461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403454A1-EF89-44C5-8BEC-486BB94F1631}"/>
                    </a:ext>
                  </a:extLst>
                </p14:cNvPr>
                <p14:cNvContentPartPr/>
                <p14:nvPr/>
              </p14:nvContentPartPr>
              <p14:xfrm>
                <a:off x="4957874" y="5529184"/>
                <a:ext cx="216360" cy="24516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403454A1-EF89-44C5-8BEC-486BB94F1631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4948874" y="5520544"/>
                  <a:ext cx="2340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96AAF4C4-05EB-4BEB-88C7-43A479C1E0DE}"/>
                    </a:ext>
                  </a:extLst>
                </p14:cNvPr>
                <p14:cNvContentPartPr/>
                <p14:nvPr/>
              </p14:nvContentPartPr>
              <p14:xfrm>
                <a:off x="5260634" y="5403184"/>
                <a:ext cx="201240" cy="31284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96AAF4C4-05EB-4BEB-88C7-43A479C1E0DE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5251634" y="5394544"/>
                  <a:ext cx="21888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0E029F53-B12E-4627-AAD1-E367D26DA109}"/>
                    </a:ext>
                  </a:extLst>
                </p14:cNvPr>
                <p14:cNvContentPartPr/>
                <p14:nvPr/>
              </p14:nvContentPartPr>
              <p14:xfrm>
                <a:off x="5239754" y="5539624"/>
                <a:ext cx="271800" cy="23688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0E029F53-B12E-4627-AAD1-E367D26DA109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5231114" y="5530624"/>
                  <a:ext cx="2894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AC92899E-6F8C-442B-80F8-C0E390275B8F}"/>
                    </a:ext>
                  </a:extLst>
                </p14:cNvPr>
                <p14:cNvContentPartPr/>
                <p14:nvPr/>
              </p14:nvContentPartPr>
              <p14:xfrm>
                <a:off x="5877674" y="5604064"/>
                <a:ext cx="51120" cy="8964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AC92899E-6F8C-442B-80F8-C0E390275B8F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5868674" y="5595424"/>
                  <a:ext cx="687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2840DE4D-5EF9-4AA0-B810-D4C067EFC367}"/>
                    </a:ext>
                  </a:extLst>
                </p14:cNvPr>
                <p14:cNvContentPartPr/>
                <p14:nvPr/>
              </p14:nvContentPartPr>
              <p14:xfrm>
                <a:off x="6040034" y="5453584"/>
                <a:ext cx="10080" cy="2412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2840DE4D-5EF9-4AA0-B810-D4C067EFC367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6031394" y="5444584"/>
                  <a:ext cx="277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34C7B641-5988-40A8-9C8D-408384A98A8B}"/>
                    </a:ext>
                  </a:extLst>
                </p14:cNvPr>
                <p14:cNvContentPartPr/>
                <p14:nvPr/>
              </p14:nvContentPartPr>
              <p14:xfrm>
                <a:off x="6140834" y="5145064"/>
                <a:ext cx="396360" cy="61056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34C7B641-5988-40A8-9C8D-408384A98A8B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6132194" y="5136064"/>
                  <a:ext cx="414000" cy="62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856E8B91-57D1-4037-8DF6-B2C221428468}"/>
                    </a:ext>
                  </a:extLst>
                </p14:cNvPr>
                <p14:cNvContentPartPr/>
                <p14:nvPr/>
              </p14:nvContentPartPr>
              <p14:xfrm>
                <a:off x="6113834" y="5593264"/>
                <a:ext cx="286560" cy="3384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856E8B91-57D1-4037-8DF6-B2C221428468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6104834" y="5584264"/>
                  <a:ext cx="3042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5652EFFF-DFFD-428F-9704-1B0F5B4E4F76}"/>
                    </a:ext>
                  </a:extLst>
                </p14:cNvPr>
                <p14:cNvContentPartPr/>
                <p14:nvPr/>
              </p14:nvContentPartPr>
              <p14:xfrm>
                <a:off x="6783794" y="5264224"/>
                <a:ext cx="210240" cy="47808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5652EFFF-DFFD-428F-9704-1B0F5B4E4F76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6774794" y="5255224"/>
                  <a:ext cx="22788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3046D55F-51A0-45F8-9D29-43521BAD4471}"/>
                    </a:ext>
                  </a:extLst>
                </p14:cNvPr>
                <p14:cNvContentPartPr/>
                <p14:nvPr/>
              </p14:nvContentPartPr>
              <p14:xfrm>
                <a:off x="7080434" y="5543224"/>
                <a:ext cx="101160" cy="16920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3046D55F-51A0-45F8-9D29-43521BAD4471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7071434" y="5534584"/>
                  <a:ext cx="1188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91424C64-90DB-4A43-8ADD-12B99F271399}"/>
                    </a:ext>
                  </a:extLst>
                </p14:cNvPr>
                <p14:cNvContentPartPr/>
                <p14:nvPr/>
              </p14:nvContentPartPr>
              <p14:xfrm>
                <a:off x="7276994" y="5347024"/>
                <a:ext cx="227160" cy="38952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91424C64-90DB-4A43-8ADD-12B99F271399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7268354" y="5338024"/>
                  <a:ext cx="24480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4AFEA20E-97DB-45F9-8D73-ECA9B4D2B1C2}"/>
                    </a:ext>
                  </a:extLst>
                </p14:cNvPr>
                <p14:cNvContentPartPr/>
                <p14:nvPr/>
              </p14:nvContentPartPr>
              <p14:xfrm>
                <a:off x="7220114" y="5511184"/>
                <a:ext cx="274320" cy="5544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4AFEA20E-97DB-45F9-8D73-ECA9B4D2B1C2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7211474" y="5502184"/>
                  <a:ext cx="2919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F7D61AB7-70BE-4C52-B97B-231DDA66BAA7}"/>
                    </a:ext>
                  </a:extLst>
                </p14:cNvPr>
                <p14:cNvContentPartPr/>
                <p14:nvPr/>
              </p14:nvContentPartPr>
              <p14:xfrm>
                <a:off x="7513154" y="5242264"/>
                <a:ext cx="242280" cy="45468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F7D61AB7-70BE-4C52-B97B-231DDA66BAA7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7504154" y="5233264"/>
                  <a:ext cx="259920" cy="47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6" name="Group 425">
            <a:extLst>
              <a:ext uri="{FF2B5EF4-FFF2-40B4-BE49-F238E27FC236}">
                <a16:creationId xmlns:a16="http://schemas.microsoft.com/office/drawing/2014/main" id="{0357DDCD-A635-4AD3-91F1-5335E1F427A8}"/>
              </a:ext>
            </a:extLst>
          </p:cNvPr>
          <p:cNvGrpSpPr/>
          <p:nvPr/>
        </p:nvGrpSpPr>
        <p:grpSpPr>
          <a:xfrm>
            <a:off x="7929314" y="5535664"/>
            <a:ext cx="1527840" cy="450000"/>
            <a:chOff x="7929314" y="5535664"/>
            <a:chExt cx="1527840" cy="45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6D0E7D44-AC4E-43B6-985E-01ABABB91FDA}"/>
                    </a:ext>
                  </a:extLst>
                </p14:cNvPr>
                <p14:cNvContentPartPr/>
                <p14:nvPr/>
              </p14:nvContentPartPr>
              <p14:xfrm>
                <a:off x="7929314" y="5683624"/>
                <a:ext cx="207720" cy="30204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6D0E7D44-AC4E-43B6-985E-01ABABB91FDA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7920314" y="5674624"/>
                  <a:ext cx="22536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5D362C5A-A556-4590-B5E0-C80CFD0798D4}"/>
                    </a:ext>
                  </a:extLst>
                </p14:cNvPr>
                <p14:cNvContentPartPr/>
                <p14:nvPr/>
              </p14:nvContentPartPr>
              <p14:xfrm>
                <a:off x="8111474" y="5535664"/>
                <a:ext cx="273960" cy="23040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5D362C5A-A556-4590-B5E0-C80CFD0798D4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8102834" y="5527024"/>
                  <a:ext cx="2916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22E60F8A-BD2C-4439-8180-F615C7D54B8A}"/>
                    </a:ext>
                  </a:extLst>
                </p14:cNvPr>
                <p14:cNvContentPartPr/>
                <p14:nvPr/>
              </p14:nvContentPartPr>
              <p14:xfrm>
                <a:off x="8393354" y="5567344"/>
                <a:ext cx="140040" cy="17136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22E60F8A-BD2C-4439-8180-F615C7D54B8A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8384714" y="5558344"/>
                  <a:ext cx="1576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A7607AFB-23E3-4359-9D04-84021A11E682}"/>
                    </a:ext>
                  </a:extLst>
                </p14:cNvPr>
                <p14:cNvContentPartPr/>
                <p14:nvPr/>
              </p14:nvContentPartPr>
              <p14:xfrm>
                <a:off x="8672714" y="5540704"/>
                <a:ext cx="284040" cy="18036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A7607AFB-23E3-4359-9D04-84021A11E682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8663714" y="5531704"/>
                  <a:ext cx="3016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A4A13C70-E656-41FB-9ACC-C97196CDCE50}"/>
                    </a:ext>
                  </a:extLst>
                </p14:cNvPr>
                <p14:cNvContentPartPr/>
                <p14:nvPr/>
              </p14:nvContentPartPr>
              <p14:xfrm>
                <a:off x="8979434" y="5563024"/>
                <a:ext cx="110520" cy="14112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A4A13C70-E656-41FB-9ACC-C97196CDCE50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8970434" y="5554024"/>
                  <a:ext cx="1281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38799DED-8547-4F9D-AF51-A6E683905A01}"/>
                    </a:ext>
                  </a:extLst>
                </p14:cNvPr>
                <p14:cNvContentPartPr/>
                <p14:nvPr/>
              </p14:nvContentPartPr>
              <p14:xfrm>
                <a:off x="9150434" y="5554024"/>
                <a:ext cx="197640" cy="15660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38799DED-8547-4F9D-AF51-A6E683905A01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9141434" y="5545024"/>
                  <a:ext cx="2152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42DA3CAE-2AAC-4ED2-AB86-66DDA73F5168}"/>
                    </a:ext>
                  </a:extLst>
                </p14:cNvPr>
                <p14:cNvContentPartPr/>
                <p14:nvPr/>
              </p14:nvContentPartPr>
              <p14:xfrm>
                <a:off x="9274994" y="5536384"/>
                <a:ext cx="182160" cy="22068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42DA3CAE-2AAC-4ED2-AB86-66DDA73F5168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9265994" y="5527384"/>
                  <a:ext cx="199800" cy="23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5" name="Group 424">
            <a:extLst>
              <a:ext uri="{FF2B5EF4-FFF2-40B4-BE49-F238E27FC236}">
                <a16:creationId xmlns:a16="http://schemas.microsoft.com/office/drawing/2014/main" id="{6AAF7EB2-A2C1-4D31-9BA7-4177FD3D4CA7}"/>
              </a:ext>
            </a:extLst>
          </p:cNvPr>
          <p:cNvGrpSpPr/>
          <p:nvPr/>
        </p:nvGrpSpPr>
        <p:grpSpPr>
          <a:xfrm>
            <a:off x="9789434" y="5574184"/>
            <a:ext cx="556200" cy="198360"/>
            <a:chOff x="9789434" y="5574184"/>
            <a:chExt cx="556200" cy="19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AF8F4898-F499-4A51-AB90-7020F4F6096E}"/>
                    </a:ext>
                  </a:extLst>
                </p14:cNvPr>
                <p14:cNvContentPartPr/>
                <p14:nvPr/>
              </p14:nvContentPartPr>
              <p14:xfrm>
                <a:off x="9789434" y="5581024"/>
                <a:ext cx="124560" cy="18036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AF8F4898-F499-4A51-AB90-7020F4F6096E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9780794" y="5572024"/>
                  <a:ext cx="1422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BAB80F53-02FE-4791-B957-9BA4209944F3}"/>
                    </a:ext>
                  </a:extLst>
                </p14:cNvPr>
                <p14:cNvContentPartPr/>
                <p14:nvPr/>
              </p14:nvContentPartPr>
              <p14:xfrm>
                <a:off x="10028834" y="5574544"/>
                <a:ext cx="159120" cy="18180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BAB80F53-02FE-4791-B957-9BA4209944F3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10019834" y="5565544"/>
                  <a:ext cx="1767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4E8969A8-9590-46F6-A5C3-5DDDF6AC11A4}"/>
                    </a:ext>
                  </a:extLst>
                </p14:cNvPr>
                <p14:cNvContentPartPr/>
                <p14:nvPr/>
              </p14:nvContentPartPr>
              <p14:xfrm>
                <a:off x="10160234" y="5574184"/>
                <a:ext cx="185400" cy="19836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4E8969A8-9590-46F6-A5C3-5DDDF6AC11A4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10151234" y="5565544"/>
                  <a:ext cx="20304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4" name="Group 423">
            <a:extLst>
              <a:ext uri="{FF2B5EF4-FFF2-40B4-BE49-F238E27FC236}">
                <a16:creationId xmlns:a16="http://schemas.microsoft.com/office/drawing/2014/main" id="{57B99DE8-45E5-4675-A6F4-DC1BFD995A68}"/>
              </a:ext>
            </a:extLst>
          </p:cNvPr>
          <p:cNvGrpSpPr/>
          <p:nvPr/>
        </p:nvGrpSpPr>
        <p:grpSpPr>
          <a:xfrm>
            <a:off x="10614914" y="5559064"/>
            <a:ext cx="948600" cy="263160"/>
            <a:chOff x="10614914" y="5559064"/>
            <a:chExt cx="948600" cy="26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11CAC0E2-A1E0-4399-B34B-692CA1812FC2}"/>
                    </a:ext>
                  </a:extLst>
                </p14:cNvPr>
                <p14:cNvContentPartPr/>
                <p14:nvPr/>
              </p14:nvContentPartPr>
              <p14:xfrm>
                <a:off x="10614914" y="5559064"/>
                <a:ext cx="252360" cy="21960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11CAC0E2-A1E0-4399-B34B-692CA1812FC2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10605914" y="5550064"/>
                  <a:ext cx="2700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2790FB97-969B-4BC8-9F5A-0071D1164D73}"/>
                    </a:ext>
                  </a:extLst>
                </p14:cNvPr>
                <p14:cNvContentPartPr/>
                <p14:nvPr/>
              </p14:nvContentPartPr>
              <p14:xfrm>
                <a:off x="10883114" y="5577784"/>
                <a:ext cx="249120" cy="18936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2790FB97-969B-4BC8-9F5A-0071D1164D73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10874114" y="5569144"/>
                  <a:ext cx="2667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F1141505-97EE-4CCE-8D53-348286643A56}"/>
                    </a:ext>
                  </a:extLst>
                </p14:cNvPr>
                <p14:cNvContentPartPr/>
                <p14:nvPr/>
              </p14:nvContentPartPr>
              <p14:xfrm>
                <a:off x="11069234" y="5597944"/>
                <a:ext cx="150840" cy="16812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F1141505-97EE-4CCE-8D53-348286643A56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11060234" y="5589304"/>
                  <a:ext cx="1684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2B396E5E-A894-43B1-858C-FB192AB6418E}"/>
                    </a:ext>
                  </a:extLst>
                </p14:cNvPr>
                <p14:cNvContentPartPr/>
                <p14:nvPr/>
              </p14:nvContentPartPr>
              <p14:xfrm>
                <a:off x="11216474" y="5593624"/>
                <a:ext cx="236880" cy="20376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2B396E5E-A894-43B1-858C-FB192AB6418E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11207834" y="5584984"/>
                  <a:ext cx="2545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6FFE33F2-57DF-43D8-A278-9CECFDBF1008}"/>
                    </a:ext>
                  </a:extLst>
                </p14:cNvPr>
                <p14:cNvContentPartPr/>
                <p14:nvPr/>
              </p14:nvContentPartPr>
              <p14:xfrm>
                <a:off x="11562434" y="5806384"/>
                <a:ext cx="1080" cy="1584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6FFE33F2-57DF-43D8-A278-9CECFDBF1008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11553434" y="5797744"/>
                  <a:ext cx="18720" cy="33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62614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B368416-2ED7-4EEB-ACCD-6512DE4D29D6}"/>
              </a:ext>
            </a:extLst>
          </p:cNvPr>
          <p:cNvGrpSpPr/>
          <p:nvPr/>
        </p:nvGrpSpPr>
        <p:grpSpPr>
          <a:xfrm>
            <a:off x="204794" y="272464"/>
            <a:ext cx="876240" cy="443880"/>
            <a:chOff x="204794" y="272464"/>
            <a:chExt cx="876240" cy="44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6105B64-9958-4DD3-99FF-9F75F4065C2E}"/>
                    </a:ext>
                  </a:extLst>
                </p14:cNvPr>
                <p14:cNvContentPartPr/>
                <p14:nvPr/>
              </p14:nvContentPartPr>
              <p14:xfrm>
                <a:off x="204794" y="272464"/>
                <a:ext cx="557640" cy="4341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6105B64-9958-4DD3-99FF-9F75F4065C2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6154" y="263824"/>
                  <a:ext cx="57528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96AB4C8-9825-4A70-8FCF-665C66C08D7C}"/>
                    </a:ext>
                  </a:extLst>
                </p14:cNvPr>
                <p14:cNvContentPartPr/>
                <p14:nvPr/>
              </p14:nvContentPartPr>
              <p14:xfrm>
                <a:off x="310274" y="503944"/>
                <a:ext cx="249840" cy="71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96AB4C8-9825-4A70-8FCF-665C66C08D7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1634" y="495304"/>
                  <a:ext cx="2674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AD1A30F-B457-4B72-958F-C7424B86AB53}"/>
                    </a:ext>
                  </a:extLst>
                </p14:cNvPr>
                <p14:cNvContentPartPr/>
                <p14:nvPr/>
              </p14:nvContentPartPr>
              <p14:xfrm>
                <a:off x="633554" y="489184"/>
                <a:ext cx="281520" cy="179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AD1A30F-B457-4B72-958F-C7424B86AB5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24554" y="480184"/>
                  <a:ext cx="2991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A8983B5-D33C-4D11-B4D5-F49AF96D0BEE}"/>
                    </a:ext>
                  </a:extLst>
                </p14:cNvPr>
                <p14:cNvContentPartPr/>
                <p14:nvPr/>
              </p14:nvContentPartPr>
              <p14:xfrm>
                <a:off x="594314" y="451024"/>
                <a:ext cx="202320" cy="265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A8983B5-D33C-4D11-B4D5-F49AF96D0BE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85674" y="442024"/>
                  <a:ext cx="2199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B297F91-6E6D-4638-9CD7-F90C7BCBC6EF}"/>
                    </a:ext>
                  </a:extLst>
                </p14:cNvPr>
                <p14:cNvContentPartPr/>
                <p14:nvPr/>
              </p14:nvContentPartPr>
              <p14:xfrm>
                <a:off x="1030634" y="456784"/>
                <a:ext cx="25200" cy="17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B297F91-6E6D-4638-9CD7-F90C7BCBC6E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21634" y="447784"/>
                  <a:ext cx="428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D665730-EA64-4E26-A763-78CB80C5D1A9}"/>
                    </a:ext>
                  </a:extLst>
                </p14:cNvPr>
                <p14:cNvContentPartPr/>
                <p14:nvPr/>
              </p14:nvContentPartPr>
              <p14:xfrm>
                <a:off x="1047554" y="584224"/>
                <a:ext cx="33480" cy="17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D665730-EA64-4E26-A763-78CB80C5D1A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38914" y="575224"/>
                  <a:ext cx="51120" cy="3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2C3B1F0-B87D-4AD2-8D2C-06A1C6A58667}"/>
                  </a:ext>
                </a:extLst>
              </p14:cNvPr>
              <p14:cNvContentPartPr/>
              <p14:nvPr/>
            </p14:nvContentPartPr>
            <p14:xfrm>
              <a:off x="1705994" y="229264"/>
              <a:ext cx="266760" cy="912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2C3B1F0-B87D-4AD2-8D2C-06A1C6A5866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96994" y="220264"/>
                <a:ext cx="284400" cy="92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B59C15BA-1553-4DCD-8BAA-0164B7310109}"/>
              </a:ext>
            </a:extLst>
          </p:cNvPr>
          <p:cNvGrpSpPr/>
          <p:nvPr/>
        </p:nvGrpSpPr>
        <p:grpSpPr>
          <a:xfrm>
            <a:off x="2113874" y="315304"/>
            <a:ext cx="3343680" cy="493920"/>
            <a:chOff x="2113874" y="315304"/>
            <a:chExt cx="3343680" cy="49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074C598-695A-4A4F-A030-D207F966A02E}"/>
                    </a:ext>
                  </a:extLst>
                </p14:cNvPr>
                <p14:cNvContentPartPr/>
                <p14:nvPr/>
              </p14:nvContentPartPr>
              <p14:xfrm>
                <a:off x="2113874" y="550384"/>
                <a:ext cx="210960" cy="206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074C598-695A-4A4F-A030-D207F966A02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04874" y="541744"/>
                  <a:ext cx="2286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60007CD-3077-48F7-9728-C9C48003B338}"/>
                    </a:ext>
                  </a:extLst>
                </p14:cNvPr>
                <p14:cNvContentPartPr/>
                <p14:nvPr/>
              </p14:nvContentPartPr>
              <p14:xfrm>
                <a:off x="2389634" y="605464"/>
                <a:ext cx="187920" cy="151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60007CD-3077-48F7-9728-C9C48003B33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80634" y="596464"/>
                  <a:ext cx="2055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032EA2B-1077-4940-AAF6-DE61E784E5FA}"/>
                    </a:ext>
                  </a:extLst>
                </p14:cNvPr>
                <p14:cNvContentPartPr/>
                <p14:nvPr/>
              </p14:nvContentPartPr>
              <p14:xfrm>
                <a:off x="2612474" y="535264"/>
                <a:ext cx="218520" cy="240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032EA2B-1077-4940-AAF6-DE61E784E5F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03834" y="526624"/>
                  <a:ext cx="2361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DB2C7F6-B2ED-4985-9332-C09C6FB4E6BC}"/>
                    </a:ext>
                  </a:extLst>
                </p14:cNvPr>
                <p14:cNvContentPartPr/>
                <p14:nvPr/>
              </p14:nvContentPartPr>
              <p14:xfrm>
                <a:off x="2948714" y="318184"/>
                <a:ext cx="163800" cy="204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DB2C7F6-B2ED-4985-9332-C09C6FB4E6B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39714" y="309184"/>
                  <a:ext cx="1814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FD3797E-8959-4912-97E4-DB0D7357E6BE}"/>
                    </a:ext>
                  </a:extLst>
                </p14:cNvPr>
                <p14:cNvContentPartPr/>
                <p14:nvPr/>
              </p14:nvContentPartPr>
              <p14:xfrm>
                <a:off x="3104954" y="572344"/>
                <a:ext cx="175680" cy="177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FD3797E-8959-4912-97E4-DB0D7357E6B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96314" y="563704"/>
                  <a:ext cx="1933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2F6DEAC-C657-4F62-BE2D-D664ECD5E03B}"/>
                    </a:ext>
                  </a:extLst>
                </p14:cNvPr>
                <p14:cNvContentPartPr/>
                <p14:nvPr/>
              </p14:nvContentPartPr>
              <p14:xfrm>
                <a:off x="3055274" y="560104"/>
                <a:ext cx="216720" cy="187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2F6DEAC-C657-4F62-BE2D-D664ECD5E03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46274" y="551464"/>
                  <a:ext cx="2343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A03D620-0F16-49E6-BE5F-20050847BE7B}"/>
                    </a:ext>
                  </a:extLst>
                </p14:cNvPr>
                <p14:cNvContentPartPr/>
                <p14:nvPr/>
              </p14:nvContentPartPr>
              <p14:xfrm>
                <a:off x="3420314" y="518344"/>
                <a:ext cx="309240" cy="217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A03D620-0F16-49E6-BE5F-20050847BE7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11674" y="509704"/>
                  <a:ext cx="3268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09B7EE1-78F8-42FC-ADFB-11FE59CE9B7F}"/>
                    </a:ext>
                  </a:extLst>
                </p14:cNvPr>
                <p14:cNvContentPartPr/>
                <p14:nvPr/>
              </p14:nvContentPartPr>
              <p14:xfrm>
                <a:off x="3755834" y="601504"/>
                <a:ext cx="60480" cy="122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09B7EE1-78F8-42FC-ADFB-11FE59CE9B7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47194" y="592504"/>
                  <a:ext cx="781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D774C72-E0DA-4608-8647-C2A5E59747AE}"/>
                    </a:ext>
                  </a:extLst>
                </p14:cNvPr>
                <p14:cNvContentPartPr/>
                <p14:nvPr/>
              </p14:nvContentPartPr>
              <p14:xfrm>
                <a:off x="3927194" y="577024"/>
                <a:ext cx="207720" cy="207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D774C72-E0DA-4608-8647-C2A5E59747A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18554" y="568024"/>
                  <a:ext cx="2253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BD63024-F7DE-4144-9B65-9FFE9BD021E4}"/>
                    </a:ext>
                  </a:extLst>
                </p14:cNvPr>
                <p14:cNvContentPartPr/>
                <p14:nvPr/>
              </p14:nvContentPartPr>
              <p14:xfrm>
                <a:off x="4209074" y="322864"/>
                <a:ext cx="205200" cy="182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BD63024-F7DE-4144-9B65-9FFE9BD021E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00074" y="313864"/>
                  <a:ext cx="2228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C61AEB0-8CB3-4097-A3A5-1CBE8BC2BC36}"/>
                    </a:ext>
                  </a:extLst>
                </p14:cNvPr>
                <p14:cNvContentPartPr/>
                <p14:nvPr/>
              </p14:nvContentPartPr>
              <p14:xfrm>
                <a:off x="4452434" y="596464"/>
                <a:ext cx="221040" cy="212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C61AEB0-8CB3-4097-A3A5-1CBE8BC2BC3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443794" y="587464"/>
                  <a:ext cx="2386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EDCD5AC-7FC3-4C4B-AA37-BE9531176D3C}"/>
                    </a:ext>
                  </a:extLst>
                </p14:cNvPr>
                <p14:cNvContentPartPr/>
                <p14:nvPr/>
              </p14:nvContentPartPr>
              <p14:xfrm>
                <a:off x="4440914" y="592144"/>
                <a:ext cx="182520" cy="194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EDCD5AC-7FC3-4C4B-AA37-BE9531176D3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432274" y="583504"/>
                  <a:ext cx="2001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C70CCC6-F2F8-4DAC-8E23-C692DBA7618F}"/>
                    </a:ext>
                  </a:extLst>
                </p14:cNvPr>
                <p14:cNvContentPartPr/>
                <p14:nvPr/>
              </p14:nvContentPartPr>
              <p14:xfrm>
                <a:off x="4775714" y="589624"/>
                <a:ext cx="264240" cy="173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C70CCC6-F2F8-4DAC-8E23-C692DBA7618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67074" y="580984"/>
                  <a:ext cx="2818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9F0468A-C2A9-4425-8F4B-25E869710954}"/>
                    </a:ext>
                  </a:extLst>
                </p14:cNvPr>
                <p14:cNvContentPartPr/>
                <p14:nvPr/>
              </p14:nvContentPartPr>
              <p14:xfrm>
                <a:off x="4907114" y="315304"/>
                <a:ext cx="316440" cy="386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9F0468A-C2A9-4425-8F4B-25E86971095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898114" y="306304"/>
                  <a:ext cx="33408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A3B8989-193C-492D-8CFD-20911ACCABA3}"/>
                    </a:ext>
                  </a:extLst>
                </p14:cNvPr>
                <p14:cNvContentPartPr/>
                <p14:nvPr/>
              </p14:nvContentPartPr>
              <p14:xfrm>
                <a:off x="5186474" y="533824"/>
                <a:ext cx="271080" cy="200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A3B8989-193C-492D-8CFD-20911ACCABA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177474" y="524824"/>
                  <a:ext cx="2887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A2D2E67-ED94-4520-8D5B-FDE8CBA3FDD9}"/>
                    </a:ext>
                  </a:extLst>
                </p14:cNvPr>
                <p14:cNvContentPartPr/>
                <p14:nvPr/>
              </p14:nvContentPartPr>
              <p14:xfrm>
                <a:off x="5186834" y="573784"/>
                <a:ext cx="207720" cy="200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A2D2E67-ED94-4520-8D5B-FDE8CBA3FDD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178194" y="565144"/>
                  <a:ext cx="225360" cy="21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A0A23E5-090D-4B36-8A54-C5207FE603D5}"/>
              </a:ext>
            </a:extLst>
          </p:cNvPr>
          <p:cNvGrpSpPr/>
          <p:nvPr/>
        </p:nvGrpSpPr>
        <p:grpSpPr>
          <a:xfrm>
            <a:off x="645794" y="1639744"/>
            <a:ext cx="313920" cy="149400"/>
            <a:chOff x="645794" y="1639744"/>
            <a:chExt cx="313920" cy="14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5597CB4-BB5F-444E-9498-7498DDD93130}"/>
                    </a:ext>
                  </a:extLst>
                </p14:cNvPr>
                <p14:cNvContentPartPr/>
                <p14:nvPr/>
              </p14:nvContentPartPr>
              <p14:xfrm>
                <a:off x="645794" y="1639744"/>
                <a:ext cx="279000" cy="28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5597CB4-BB5F-444E-9498-7498DDD9313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36794" y="1630744"/>
                  <a:ext cx="2966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01CF83D-5F2F-47B8-85A1-EF2056E05F9D}"/>
                    </a:ext>
                  </a:extLst>
                </p14:cNvPr>
                <p14:cNvContentPartPr/>
                <p14:nvPr/>
              </p14:nvContentPartPr>
              <p14:xfrm>
                <a:off x="674234" y="1755304"/>
                <a:ext cx="285480" cy="33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01CF83D-5F2F-47B8-85A1-EF2056E05F9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5234" y="1746304"/>
                  <a:ext cx="303120" cy="5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984F566-10F1-42F8-AE35-E5F8D6E50508}"/>
                  </a:ext>
                </a:extLst>
              </p14:cNvPr>
              <p14:cNvContentPartPr/>
              <p14:nvPr/>
            </p14:nvContentPartPr>
            <p14:xfrm>
              <a:off x="1290194" y="1396744"/>
              <a:ext cx="294120" cy="9140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984F566-10F1-42F8-AE35-E5F8D6E5050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281194" y="1387744"/>
                <a:ext cx="311760" cy="93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06BBBB9D-3AA8-47AB-871A-A11B8235E65B}"/>
              </a:ext>
            </a:extLst>
          </p:cNvPr>
          <p:cNvGrpSpPr/>
          <p:nvPr/>
        </p:nvGrpSpPr>
        <p:grpSpPr>
          <a:xfrm>
            <a:off x="1865834" y="1653784"/>
            <a:ext cx="1259280" cy="257400"/>
            <a:chOff x="1865834" y="1653784"/>
            <a:chExt cx="1259280" cy="25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768D4C8-B5C8-4AC1-96AE-EB399CC68441}"/>
                    </a:ext>
                  </a:extLst>
                </p14:cNvPr>
                <p14:cNvContentPartPr/>
                <p14:nvPr/>
              </p14:nvContentPartPr>
              <p14:xfrm>
                <a:off x="1865834" y="1653784"/>
                <a:ext cx="186120" cy="239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768D4C8-B5C8-4AC1-96AE-EB399CC6844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856834" y="1644784"/>
                  <a:ext cx="2037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9321D72-F680-4E39-9A6E-FD53E5C2E43B}"/>
                    </a:ext>
                  </a:extLst>
                </p14:cNvPr>
                <p14:cNvContentPartPr/>
                <p14:nvPr/>
              </p14:nvContentPartPr>
              <p14:xfrm>
                <a:off x="2119274" y="1731904"/>
                <a:ext cx="177120" cy="1357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9321D72-F680-4E39-9A6E-FD53E5C2E43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110274" y="1722904"/>
                  <a:ext cx="1947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D3220CD-55C0-4E08-A298-ABEA05411DBE}"/>
                    </a:ext>
                  </a:extLst>
                </p14:cNvPr>
                <p14:cNvContentPartPr/>
                <p14:nvPr/>
              </p14:nvContentPartPr>
              <p14:xfrm>
                <a:off x="2402954" y="1659544"/>
                <a:ext cx="183960" cy="251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D3220CD-55C0-4E08-A298-ABEA05411DB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394314" y="1650904"/>
                  <a:ext cx="2016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421D71A-601A-4FE4-9743-501AB82DAD98}"/>
                    </a:ext>
                  </a:extLst>
                </p14:cNvPr>
                <p14:cNvContentPartPr/>
                <p14:nvPr/>
              </p14:nvContentPartPr>
              <p14:xfrm>
                <a:off x="2696714" y="1696984"/>
                <a:ext cx="246600" cy="1944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421D71A-601A-4FE4-9743-501AB82DAD9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687714" y="1688344"/>
                  <a:ext cx="2642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E23BE57-61E3-4005-BC89-48E44C96CC78}"/>
                    </a:ext>
                  </a:extLst>
                </p14:cNvPr>
                <p14:cNvContentPartPr/>
                <p14:nvPr/>
              </p14:nvContentPartPr>
              <p14:xfrm>
                <a:off x="2694914" y="1684024"/>
                <a:ext cx="164160" cy="190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E23BE57-61E3-4005-BC89-48E44C96CC7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685914" y="1675384"/>
                  <a:ext cx="1818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46D6BDB-FA7A-4C27-9907-02E662B18821}"/>
                    </a:ext>
                  </a:extLst>
                </p14:cNvPr>
                <p14:cNvContentPartPr/>
                <p14:nvPr/>
              </p14:nvContentPartPr>
              <p14:xfrm>
                <a:off x="3091274" y="1771864"/>
                <a:ext cx="33840" cy="23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46D6BDB-FA7A-4C27-9907-02E662B1882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082634" y="1763224"/>
                  <a:ext cx="5148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DDF70A-88E3-4F17-8CA7-91036181C1E1}"/>
              </a:ext>
            </a:extLst>
          </p:cNvPr>
          <p:cNvGrpSpPr/>
          <p:nvPr/>
        </p:nvGrpSpPr>
        <p:grpSpPr>
          <a:xfrm>
            <a:off x="3376754" y="1371184"/>
            <a:ext cx="3362760" cy="530640"/>
            <a:chOff x="3376754" y="1371184"/>
            <a:chExt cx="33627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A3B8ABA-C339-4F27-85D0-70D5925878CE}"/>
                    </a:ext>
                  </a:extLst>
                </p14:cNvPr>
                <p14:cNvContentPartPr/>
                <p14:nvPr/>
              </p14:nvContentPartPr>
              <p14:xfrm>
                <a:off x="3376754" y="1647304"/>
                <a:ext cx="201600" cy="2066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A3B8ABA-C339-4F27-85D0-70D5925878C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368114" y="1638304"/>
                  <a:ext cx="2192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E94A70F-F347-4A2F-B40D-27A6953BA3C7}"/>
                    </a:ext>
                  </a:extLst>
                </p14:cNvPr>
                <p14:cNvContentPartPr/>
                <p14:nvPr/>
              </p14:nvContentPartPr>
              <p14:xfrm>
                <a:off x="3612914" y="1719664"/>
                <a:ext cx="179640" cy="137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E94A70F-F347-4A2F-B40D-27A6953BA3C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604274" y="1711024"/>
                  <a:ext cx="1972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D2D8713-8456-48BA-947A-5FED8960C051}"/>
                    </a:ext>
                  </a:extLst>
                </p14:cNvPr>
                <p14:cNvContentPartPr/>
                <p14:nvPr/>
              </p14:nvContentPartPr>
              <p14:xfrm>
                <a:off x="3898394" y="1645864"/>
                <a:ext cx="153720" cy="229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D2D8713-8456-48BA-947A-5FED8960C05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889754" y="1637224"/>
                  <a:ext cx="1713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2781F69-C869-4318-9FA4-27526E8E1738}"/>
                    </a:ext>
                  </a:extLst>
                </p14:cNvPr>
                <p14:cNvContentPartPr/>
                <p14:nvPr/>
              </p14:nvContentPartPr>
              <p14:xfrm>
                <a:off x="4141034" y="1416544"/>
                <a:ext cx="140040" cy="1425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2781F69-C869-4318-9FA4-27526E8E173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132394" y="1407904"/>
                  <a:ext cx="1576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E8C5912-38ED-41E1-A29A-104A0ED2F703}"/>
                    </a:ext>
                  </a:extLst>
                </p14:cNvPr>
                <p14:cNvContentPartPr/>
                <p14:nvPr/>
              </p14:nvContentPartPr>
              <p14:xfrm>
                <a:off x="4282514" y="1685464"/>
                <a:ext cx="277200" cy="1929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E8C5912-38ED-41E1-A29A-104A0ED2F70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273874" y="1676464"/>
                  <a:ext cx="2948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3181485-54C5-4AA1-8D60-3D804D582C61}"/>
                    </a:ext>
                  </a:extLst>
                </p14:cNvPr>
                <p14:cNvContentPartPr/>
                <p14:nvPr/>
              </p14:nvContentPartPr>
              <p14:xfrm>
                <a:off x="4320314" y="1644064"/>
                <a:ext cx="181800" cy="2577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3181485-54C5-4AA1-8D60-3D804D582C6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311674" y="1635424"/>
                  <a:ext cx="1994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4636B86-CE37-4AF0-9293-DCC43E66C3BB}"/>
                    </a:ext>
                  </a:extLst>
                </p14:cNvPr>
                <p14:cNvContentPartPr/>
                <p14:nvPr/>
              </p14:nvContentPartPr>
              <p14:xfrm>
                <a:off x="4751954" y="1582144"/>
                <a:ext cx="226080" cy="241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4636B86-CE37-4AF0-9293-DCC43E66C3B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742954" y="1573144"/>
                  <a:ext cx="2437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15C6D02-3E34-4F18-8BE3-6BDED475FC79}"/>
                    </a:ext>
                  </a:extLst>
                </p14:cNvPr>
                <p14:cNvContentPartPr/>
                <p14:nvPr/>
              </p14:nvContentPartPr>
              <p14:xfrm>
                <a:off x="5118434" y="1637584"/>
                <a:ext cx="102600" cy="1386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15C6D02-3E34-4F18-8BE3-6BDED475FC7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109434" y="1628944"/>
                  <a:ext cx="1202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C00C457-B50C-42E9-A3AA-5776CD813BD8}"/>
                    </a:ext>
                  </a:extLst>
                </p14:cNvPr>
                <p14:cNvContentPartPr/>
                <p14:nvPr/>
              </p14:nvContentPartPr>
              <p14:xfrm>
                <a:off x="5300234" y="1643344"/>
                <a:ext cx="183240" cy="163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C00C457-B50C-42E9-A3AA-5776CD813BD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291234" y="1634344"/>
                  <a:ext cx="2008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3DDD739-0A39-4A6F-A84A-0273883A889D}"/>
                    </a:ext>
                  </a:extLst>
                </p14:cNvPr>
                <p14:cNvContentPartPr/>
                <p14:nvPr/>
              </p14:nvContentPartPr>
              <p14:xfrm>
                <a:off x="5575994" y="1371184"/>
                <a:ext cx="149040" cy="186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3DDD739-0A39-4A6F-A84A-0273883A889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567354" y="1362184"/>
                  <a:ext cx="1666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D56E6A7-60B1-4ADA-A7EE-2C3A6790EFC4}"/>
                    </a:ext>
                  </a:extLst>
                </p14:cNvPr>
                <p14:cNvContentPartPr/>
                <p14:nvPr/>
              </p14:nvContentPartPr>
              <p14:xfrm>
                <a:off x="5724674" y="1640104"/>
                <a:ext cx="309960" cy="209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D56E6A7-60B1-4ADA-A7EE-2C3A6790EFC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715674" y="1631464"/>
                  <a:ext cx="3276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A4C08B0-7B7E-43DA-A7D7-627345EA2DDF}"/>
                    </a:ext>
                  </a:extLst>
                </p14:cNvPr>
                <p14:cNvContentPartPr/>
                <p14:nvPr/>
              </p14:nvContentPartPr>
              <p14:xfrm>
                <a:off x="5693714" y="1651984"/>
                <a:ext cx="251640" cy="172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A4C08B0-7B7E-43DA-A7D7-627345EA2DD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684714" y="1643344"/>
                  <a:ext cx="2692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0886422-C10D-493A-AEFA-BC7B8C2DA7C5}"/>
                    </a:ext>
                  </a:extLst>
                </p14:cNvPr>
                <p14:cNvContentPartPr/>
                <p14:nvPr/>
              </p14:nvContentPartPr>
              <p14:xfrm>
                <a:off x="6109874" y="1679704"/>
                <a:ext cx="236520" cy="178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0886422-C10D-493A-AEFA-BC7B8C2DA7C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00874" y="1671064"/>
                  <a:ext cx="2541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4739192-4765-48A1-A880-D92F2429D9A4}"/>
                    </a:ext>
                  </a:extLst>
                </p14:cNvPr>
                <p14:cNvContentPartPr/>
                <p14:nvPr/>
              </p14:nvContentPartPr>
              <p14:xfrm>
                <a:off x="6310754" y="1409704"/>
                <a:ext cx="273240" cy="372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4739192-4765-48A1-A880-D92F2429D9A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301754" y="1400704"/>
                  <a:ext cx="29088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CAC85B5-37C5-4F18-8951-12C2232BE0A2}"/>
                    </a:ext>
                  </a:extLst>
                </p14:cNvPr>
                <p14:cNvContentPartPr/>
                <p14:nvPr/>
              </p14:nvContentPartPr>
              <p14:xfrm>
                <a:off x="6455474" y="1693024"/>
                <a:ext cx="284040" cy="200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CAC85B5-37C5-4F18-8951-12C2232BE0A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46834" y="1684384"/>
                  <a:ext cx="3016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E1B848E-AE87-46B6-9FFE-674184D64769}"/>
                    </a:ext>
                  </a:extLst>
                </p14:cNvPr>
                <p14:cNvContentPartPr/>
                <p14:nvPr/>
              </p14:nvContentPartPr>
              <p14:xfrm>
                <a:off x="6486794" y="1689424"/>
                <a:ext cx="207000" cy="2034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E1B848E-AE87-46B6-9FFE-674184D6476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77794" y="1680424"/>
                  <a:ext cx="224640" cy="22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1363E0EF-B20D-4742-ACDD-0087E7C51D3F}"/>
                  </a:ext>
                </a:extLst>
              </p14:cNvPr>
              <p14:cNvContentPartPr/>
              <p14:nvPr/>
            </p14:nvContentPartPr>
            <p14:xfrm>
              <a:off x="1751714" y="2069944"/>
              <a:ext cx="1093320" cy="752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1363E0EF-B20D-4742-ACDD-0087E7C51D3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742714" y="2061304"/>
                <a:ext cx="1110960" cy="9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6A92C299-E702-46C0-9718-65DC5834AD67}"/>
              </a:ext>
            </a:extLst>
          </p:cNvPr>
          <p:cNvGrpSpPr/>
          <p:nvPr/>
        </p:nvGrpSpPr>
        <p:grpSpPr>
          <a:xfrm>
            <a:off x="3344354" y="2046544"/>
            <a:ext cx="2741040" cy="568800"/>
            <a:chOff x="3344354" y="2046544"/>
            <a:chExt cx="2741040" cy="56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7E15454-B625-4C96-9525-7B08DAD6E882}"/>
                    </a:ext>
                  </a:extLst>
                </p14:cNvPr>
                <p14:cNvContentPartPr/>
                <p14:nvPr/>
              </p14:nvContentPartPr>
              <p14:xfrm>
                <a:off x="3344354" y="2046544"/>
                <a:ext cx="2680560" cy="161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7E15454-B625-4C96-9525-7B08DAD6E88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335714" y="2037904"/>
                  <a:ext cx="26982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7DA36C7-8C74-4106-A910-206B8446CEDD}"/>
                    </a:ext>
                  </a:extLst>
                </p14:cNvPr>
                <p14:cNvContentPartPr/>
                <p14:nvPr/>
              </p14:nvContentPartPr>
              <p14:xfrm>
                <a:off x="3849794" y="2429584"/>
                <a:ext cx="214200" cy="1857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7DA36C7-8C74-4106-A910-206B8446CED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840794" y="2420944"/>
                  <a:ext cx="2318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9BE3484-A810-461D-84EE-FC0833F5C544}"/>
                    </a:ext>
                  </a:extLst>
                </p14:cNvPr>
                <p14:cNvContentPartPr/>
                <p14:nvPr/>
              </p14:nvContentPartPr>
              <p14:xfrm>
                <a:off x="4126994" y="2412664"/>
                <a:ext cx="169560" cy="162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9BE3484-A810-461D-84EE-FC0833F5C54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117994" y="2403664"/>
                  <a:ext cx="1872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678E12E-11C9-431B-A62D-A275FC4E2580}"/>
                    </a:ext>
                  </a:extLst>
                </p14:cNvPr>
                <p14:cNvContentPartPr/>
                <p14:nvPr/>
              </p14:nvContentPartPr>
              <p14:xfrm>
                <a:off x="4306274" y="2417704"/>
                <a:ext cx="198360" cy="159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678E12E-11C9-431B-A62D-A275FC4E258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297274" y="2408704"/>
                  <a:ext cx="2160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F68239D-1919-4661-A747-A8F8112D2A7A}"/>
                    </a:ext>
                  </a:extLst>
                </p14:cNvPr>
                <p14:cNvContentPartPr/>
                <p14:nvPr/>
              </p14:nvContentPartPr>
              <p14:xfrm>
                <a:off x="4475474" y="2441824"/>
                <a:ext cx="138960" cy="1551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F68239D-1919-4661-A747-A8F8112D2A7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466474" y="2432824"/>
                  <a:ext cx="1566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2EA2FDD-2E94-462A-B032-A67BF4CAF03B}"/>
                    </a:ext>
                  </a:extLst>
                </p14:cNvPr>
                <p14:cNvContentPartPr/>
                <p14:nvPr/>
              </p14:nvContentPartPr>
              <p14:xfrm>
                <a:off x="4535594" y="2249584"/>
                <a:ext cx="219240" cy="2984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2EA2FDD-2E94-462A-B032-A67BF4CAF03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526594" y="2240584"/>
                  <a:ext cx="23688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E865270-E9CC-40D5-8F3A-D60085887DE1}"/>
                    </a:ext>
                  </a:extLst>
                </p14:cNvPr>
                <p14:cNvContentPartPr/>
                <p14:nvPr/>
              </p14:nvContentPartPr>
              <p14:xfrm>
                <a:off x="4622714" y="2382784"/>
                <a:ext cx="201240" cy="2134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E865270-E9CC-40D5-8F3A-D60085887DE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613714" y="2374144"/>
                  <a:ext cx="2188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42F8DCF-4372-42C2-938B-130C04B534A0}"/>
                    </a:ext>
                  </a:extLst>
                </p14:cNvPr>
                <p14:cNvContentPartPr/>
                <p14:nvPr/>
              </p14:nvContentPartPr>
              <p14:xfrm>
                <a:off x="5047154" y="2176864"/>
                <a:ext cx="182880" cy="3859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42F8DCF-4372-42C2-938B-130C04B534A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038514" y="2168224"/>
                  <a:ext cx="20052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9EA84DB-69CE-410B-AF10-AD89F9E4BFCF}"/>
                    </a:ext>
                  </a:extLst>
                </p14:cNvPr>
                <p14:cNvContentPartPr/>
                <p14:nvPr/>
              </p14:nvContentPartPr>
              <p14:xfrm>
                <a:off x="4980194" y="2346784"/>
                <a:ext cx="322200" cy="547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9EA84DB-69CE-410B-AF10-AD89F9E4BFC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971194" y="2337784"/>
                  <a:ext cx="3398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A5774CC-D112-4735-9E70-0C70A76161EB}"/>
                    </a:ext>
                  </a:extLst>
                </p14:cNvPr>
                <p14:cNvContentPartPr/>
                <p14:nvPr/>
              </p14:nvContentPartPr>
              <p14:xfrm>
                <a:off x="5211314" y="2409424"/>
                <a:ext cx="122400" cy="1332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A5774CC-D112-4735-9E70-0C70A76161E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202674" y="2400424"/>
                  <a:ext cx="1400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EF138C0-297D-450F-ACBD-88703E973D94}"/>
                    </a:ext>
                  </a:extLst>
                </p14:cNvPr>
                <p14:cNvContentPartPr/>
                <p14:nvPr/>
              </p14:nvContentPartPr>
              <p14:xfrm>
                <a:off x="5557994" y="2161024"/>
                <a:ext cx="237960" cy="3474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EF138C0-297D-450F-ACBD-88703E973D9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548994" y="2152384"/>
                  <a:ext cx="25560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04A2068-21EB-4207-BB2F-7B262FEB1A65}"/>
                    </a:ext>
                  </a:extLst>
                </p14:cNvPr>
                <p14:cNvContentPartPr/>
                <p14:nvPr/>
              </p14:nvContentPartPr>
              <p14:xfrm>
                <a:off x="5870474" y="2294584"/>
                <a:ext cx="214920" cy="2178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04A2068-21EB-4207-BB2F-7B262FEB1A6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861834" y="2285944"/>
                  <a:ext cx="232560" cy="23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9BF1992-5734-4CD1-9717-E24A003BC76F}"/>
              </a:ext>
            </a:extLst>
          </p:cNvPr>
          <p:cNvGrpSpPr/>
          <p:nvPr/>
        </p:nvGrpSpPr>
        <p:grpSpPr>
          <a:xfrm>
            <a:off x="3853034" y="2722984"/>
            <a:ext cx="2085120" cy="483120"/>
            <a:chOff x="3853034" y="2722984"/>
            <a:chExt cx="2085120" cy="48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CF9FF2D-C267-4B51-919D-11D2DB6EE0F1}"/>
                    </a:ext>
                  </a:extLst>
                </p14:cNvPr>
                <p14:cNvContentPartPr/>
                <p14:nvPr/>
              </p14:nvContentPartPr>
              <p14:xfrm>
                <a:off x="3853034" y="2861224"/>
                <a:ext cx="200520" cy="1969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CF9FF2D-C267-4B51-919D-11D2DB6EE0F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844394" y="2852224"/>
                  <a:ext cx="2181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D3C95F7-C777-4D50-88AC-065C1148E9C8}"/>
                    </a:ext>
                  </a:extLst>
                </p14:cNvPr>
                <p14:cNvContentPartPr/>
                <p14:nvPr/>
              </p14:nvContentPartPr>
              <p14:xfrm>
                <a:off x="4126274" y="2746024"/>
                <a:ext cx="115560" cy="2678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D3C95F7-C777-4D50-88AC-065C1148E9C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117274" y="2737384"/>
                  <a:ext cx="13320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8D70B2C-A69E-4DA0-A400-C657C4611F54}"/>
                    </a:ext>
                  </a:extLst>
                </p14:cNvPr>
                <p14:cNvContentPartPr/>
                <p14:nvPr/>
              </p14:nvContentPartPr>
              <p14:xfrm>
                <a:off x="4302674" y="2768704"/>
                <a:ext cx="96480" cy="2466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8D70B2C-A69E-4DA0-A400-C657C4611F5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294034" y="2759704"/>
                  <a:ext cx="1141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69535EE-4E65-402D-99E3-4E80E04775A1}"/>
                    </a:ext>
                  </a:extLst>
                </p14:cNvPr>
                <p14:cNvContentPartPr/>
                <p14:nvPr/>
              </p14:nvContentPartPr>
              <p14:xfrm>
                <a:off x="4461074" y="2940064"/>
                <a:ext cx="156600" cy="2660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69535EE-4E65-402D-99E3-4E80E04775A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452074" y="2931064"/>
                  <a:ext cx="1742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46C6A06-EE37-480D-B610-DF10A00D8818}"/>
                    </a:ext>
                  </a:extLst>
                </p14:cNvPr>
                <p14:cNvContentPartPr/>
                <p14:nvPr/>
              </p14:nvContentPartPr>
              <p14:xfrm>
                <a:off x="4611194" y="2738824"/>
                <a:ext cx="257400" cy="2008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46C6A06-EE37-480D-B610-DF10A00D881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602554" y="2730184"/>
                  <a:ext cx="2750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04A6778-C3BF-49D3-AA18-211F1DDF98E2}"/>
                    </a:ext>
                  </a:extLst>
                </p14:cNvPr>
                <p14:cNvContentPartPr/>
                <p14:nvPr/>
              </p14:nvContentPartPr>
              <p14:xfrm>
                <a:off x="4929434" y="2809384"/>
                <a:ext cx="99000" cy="126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04A6778-C3BF-49D3-AA18-211F1DDF98E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920434" y="2800744"/>
                  <a:ext cx="1166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C20AB2B-8E86-4B9B-9197-00FFE8500F90}"/>
                    </a:ext>
                  </a:extLst>
                </p14:cNvPr>
                <p14:cNvContentPartPr/>
                <p14:nvPr/>
              </p14:nvContentPartPr>
              <p14:xfrm>
                <a:off x="5095034" y="2762224"/>
                <a:ext cx="293760" cy="154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C20AB2B-8E86-4B9B-9197-00FFE8500F9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086394" y="2753224"/>
                  <a:ext cx="3114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EDDF053-3E5C-420B-B00C-D0152A66FE8E}"/>
                    </a:ext>
                  </a:extLst>
                </p14:cNvPr>
                <p14:cNvContentPartPr/>
                <p14:nvPr/>
              </p14:nvContentPartPr>
              <p14:xfrm>
                <a:off x="5426954" y="2776624"/>
                <a:ext cx="167760" cy="1418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EDDF053-3E5C-420B-B00C-D0152A66FE8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418314" y="2767624"/>
                  <a:ext cx="185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19BF8DE-67DE-4ADE-A05C-08784A97C721}"/>
                    </a:ext>
                  </a:extLst>
                </p14:cNvPr>
                <p14:cNvContentPartPr/>
                <p14:nvPr/>
              </p14:nvContentPartPr>
              <p14:xfrm>
                <a:off x="5641514" y="2742064"/>
                <a:ext cx="135720" cy="1800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19BF8DE-67DE-4ADE-A05C-08784A97C72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632874" y="2733424"/>
                  <a:ext cx="1533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BA4C113-9A99-4159-8155-C0FECF59C220}"/>
                    </a:ext>
                  </a:extLst>
                </p14:cNvPr>
                <p14:cNvContentPartPr/>
                <p14:nvPr/>
              </p14:nvContentPartPr>
              <p14:xfrm>
                <a:off x="5797034" y="2722984"/>
                <a:ext cx="141120" cy="183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BA4C113-9A99-4159-8155-C0FECF59C22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788034" y="2713984"/>
                  <a:ext cx="15876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A624982-7750-4DC9-A872-8A09F2EC16C3}"/>
              </a:ext>
            </a:extLst>
          </p:cNvPr>
          <p:cNvGrpSpPr/>
          <p:nvPr/>
        </p:nvGrpSpPr>
        <p:grpSpPr>
          <a:xfrm>
            <a:off x="6212834" y="2392504"/>
            <a:ext cx="1792440" cy="565920"/>
            <a:chOff x="6212834" y="2392504"/>
            <a:chExt cx="1792440" cy="56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CEE39A8-14AA-473F-8F7A-C55DE389533E}"/>
                    </a:ext>
                  </a:extLst>
                </p14:cNvPr>
                <p14:cNvContentPartPr/>
                <p14:nvPr/>
              </p14:nvContentPartPr>
              <p14:xfrm>
                <a:off x="6212834" y="2774464"/>
                <a:ext cx="163440" cy="1299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CEE39A8-14AA-473F-8F7A-C55DE389533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204194" y="2765824"/>
                  <a:ext cx="1810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17D9C23-0E2F-41FF-B396-6DFF3BE3AF6B}"/>
                    </a:ext>
                  </a:extLst>
                </p14:cNvPr>
                <p14:cNvContentPartPr/>
                <p14:nvPr/>
              </p14:nvContentPartPr>
              <p14:xfrm>
                <a:off x="6515234" y="2392504"/>
                <a:ext cx="335160" cy="5659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17D9C23-0E2F-41FF-B396-6DFF3BE3AF6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506234" y="2383504"/>
                  <a:ext cx="35280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DAD5C3D-EF03-4869-B32B-8111980077D1}"/>
                    </a:ext>
                  </a:extLst>
                </p14:cNvPr>
                <p14:cNvContentPartPr/>
                <p14:nvPr/>
              </p14:nvContentPartPr>
              <p14:xfrm>
                <a:off x="6489314" y="2732344"/>
                <a:ext cx="223920" cy="597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DAD5C3D-EF03-4869-B32B-8111980077D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480314" y="2723704"/>
                  <a:ext cx="2415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A995205-08AA-4558-8587-988B889120E9}"/>
                    </a:ext>
                  </a:extLst>
                </p14:cNvPr>
                <p14:cNvContentPartPr/>
                <p14:nvPr/>
              </p14:nvContentPartPr>
              <p14:xfrm>
                <a:off x="7011674" y="2625784"/>
                <a:ext cx="241560" cy="207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A995205-08AA-4558-8587-988B889120E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002674" y="2616784"/>
                  <a:ext cx="25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2A1266F-0B27-4BCA-8EBD-D55CD1897587}"/>
                    </a:ext>
                  </a:extLst>
                </p14:cNvPr>
                <p14:cNvContentPartPr/>
                <p14:nvPr/>
              </p14:nvContentPartPr>
              <p14:xfrm>
                <a:off x="7357994" y="2706784"/>
                <a:ext cx="70920" cy="979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2A1266F-0B27-4BCA-8EBD-D55CD189758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348994" y="2697784"/>
                  <a:ext cx="885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95CA50D-E798-4315-8CE1-F2021B186638}"/>
                    </a:ext>
                  </a:extLst>
                </p14:cNvPr>
                <p14:cNvContentPartPr/>
                <p14:nvPr/>
              </p14:nvContentPartPr>
              <p14:xfrm>
                <a:off x="7511354" y="2639464"/>
                <a:ext cx="175680" cy="1587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95CA50D-E798-4315-8CE1-F2021B18663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502354" y="2630824"/>
                  <a:ext cx="1933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214AEA8-6C54-4325-A5C4-EA0AAEA3662A}"/>
                    </a:ext>
                  </a:extLst>
                </p14:cNvPr>
                <p14:cNvContentPartPr/>
                <p14:nvPr/>
              </p14:nvContentPartPr>
              <p14:xfrm>
                <a:off x="7790354" y="2603104"/>
                <a:ext cx="214920" cy="2199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214AEA8-6C54-4325-A5C4-EA0AAEA3662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781714" y="2594464"/>
                  <a:ext cx="232560" cy="23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5C3AF7F-69DA-4820-BA3E-0CE7CD83B623}"/>
              </a:ext>
            </a:extLst>
          </p:cNvPr>
          <p:cNvGrpSpPr/>
          <p:nvPr/>
        </p:nvGrpSpPr>
        <p:grpSpPr>
          <a:xfrm>
            <a:off x="476234" y="3631624"/>
            <a:ext cx="253800" cy="152640"/>
            <a:chOff x="476234" y="3631624"/>
            <a:chExt cx="253800" cy="15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3D1E631-03DE-4F37-B6EA-46E6B2910766}"/>
                    </a:ext>
                  </a:extLst>
                </p14:cNvPr>
                <p14:cNvContentPartPr/>
                <p14:nvPr/>
              </p14:nvContentPartPr>
              <p14:xfrm>
                <a:off x="544994" y="3631624"/>
                <a:ext cx="185040" cy="230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3D1E631-03DE-4F37-B6EA-46E6B291076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35994" y="3622624"/>
                  <a:ext cx="2026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521A04B-072F-4747-823F-214A7735AA08}"/>
                    </a:ext>
                  </a:extLst>
                </p14:cNvPr>
                <p14:cNvContentPartPr/>
                <p14:nvPr/>
              </p14:nvContentPartPr>
              <p14:xfrm>
                <a:off x="476234" y="3739624"/>
                <a:ext cx="248040" cy="446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521A04B-072F-4747-823F-214A7735AA0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67594" y="3730984"/>
                  <a:ext cx="265680" cy="6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093443EB-656C-433A-BA7D-7FC3657EA56C}"/>
              </a:ext>
            </a:extLst>
          </p:cNvPr>
          <p:cNvGrpSpPr/>
          <p:nvPr/>
        </p:nvGrpSpPr>
        <p:grpSpPr>
          <a:xfrm>
            <a:off x="1079954" y="3329584"/>
            <a:ext cx="5770440" cy="889560"/>
            <a:chOff x="1079954" y="3329584"/>
            <a:chExt cx="5770440" cy="88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8EB7016-FAE7-4C08-BF6E-F19798ADE4B2}"/>
                    </a:ext>
                  </a:extLst>
                </p14:cNvPr>
                <p14:cNvContentPartPr/>
                <p14:nvPr/>
              </p14:nvContentPartPr>
              <p14:xfrm>
                <a:off x="1079954" y="3427504"/>
                <a:ext cx="283680" cy="791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8EB7016-FAE7-4C08-BF6E-F19798ADE4B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71314" y="3418504"/>
                  <a:ext cx="301320" cy="80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40DEFE1-6C31-40D7-82AE-43C86EA506BD}"/>
                    </a:ext>
                  </a:extLst>
                </p14:cNvPr>
                <p14:cNvContentPartPr/>
                <p14:nvPr/>
              </p14:nvContentPartPr>
              <p14:xfrm>
                <a:off x="1464434" y="3646384"/>
                <a:ext cx="261360" cy="2358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40DEFE1-6C31-40D7-82AE-43C86EA506B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455434" y="3637744"/>
                  <a:ext cx="2790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D7F3B83-D125-4440-A8EE-247B1D856B15}"/>
                    </a:ext>
                  </a:extLst>
                </p14:cNvPr>
                <p14:cNvContentPartPr/>
                <p14:nvPr/>
              </p14:nvContentPartPr>
              <p14:xfrm>
                <a:off x="1744874" y="3697864"/>
                <a:ext cx="134640" cy="1537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D7F3B83-D125-4440-A8EE-247B1D856B1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736234" y="3689224"/>
                  <a:ext cx="1522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B2EFCBF-B07C-4095-A2DB-79327E881DD1}"/>
                    </a:ext>
                  </a:extLst>
                </p14:cNvPr>
                <p14:cNvContentPartPr/>
                <p14:nvPr/>
              </p14:nvContentPartPr>
              <p14:xfrm>
                <a:off x="1894634" y="3617944"/>
                <a:ext cx="250920" cy="2286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B2EFCBF-B07C-4095-A2DB-79327E881DD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885994" y="3608944"/>
                  <a:ext cx="2685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5708DE1-B19A-4F3F-AA2B-F132E3B5BCCF}"/>
                    </a:ext>
                  </a:extLst>
                </p14:cNvPr>
                <p14:cNvContentPartPr/>
                <p14:nvPr/>
              </p14:nvContentPartPr>
              <p14:xfrm>
                <a:off x="2206034" y="3675544"/>
                <a:ext cx="245160" cy="2570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5708DE1-B19A-4F3F-AA2B-F132E3B5BCC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197394" y="3666544"/>
                  <a:ext cx="2628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FE78156-E3AE-49BE-95C6-14B33EA4CBE9}"/>
                    </a:ext>
                  </a:extLst>
                </p14:cNvPr>
                <p14:cNvContentPartPr/>
                <p14:nvPr/>
              </p14:nvContentPartPr>
              <p14:xfrm>
                <a:off x="2168594" y="3692104"/>
                <a:ext cx="205920" cy="2084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FE78156-E3AE-49BE-95C6-14B33EA4CBE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159594" y="3683464"/>
                  <a:ext cx="2235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BD44176-4C94-4A8D-A395-ED735B210DE1}"/>
                    </a:ext>
                  </a:extLst>
                </p14:cNvPr>
                <p14:cNvContentPartPr/>
                <p14:nvPr/>
              </p14:nvContentPartPr>
              <p14:xfrm>
                <a:off x="2671514" y="3509944"/>
                <a:ext cx="263880" cy="4107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BD44176-4C94-4A8D-A395-ED735B210DE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662874" y="3501304"/>
                  <a:ext cx="28152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30C928E-D160-4F0F-BFD5-8148BBC78624}"/>
                    </a:ext>
                  </a:extLst>
                </p14:cNvPr>
                <p14:cNvContentPartPr/>
                <p14:nvPr/>
              </p14:nvContentPartPr>
              <p14:xfrm>
                <a:off x="2960234" y="3616864"/>
                <a:ext cx="133560" cy="2671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30C928E-D160-4F0F-BFD5-8148BBC7862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951594" y="3608224"/>
                  <a:ext cx="1512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98190EB-D0D5-43FC-8AE5-9113C7C0DF36}"/>
                    </a:ext>
                  </a:extLst>
                </p14:cNvPr>
                <p14:cNvContentPartPr/>
                <p14:nvPr/>
              </p14:nvContentPartPr>
              <p14:xfrm>
                <a:off x="3198194" y="3717664"/>
                <a:ext cx="186480" cy="619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98190EB-D0D5-43FC-8AE5-9113C7C0DF3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189194" y="3708664"/>
                  <a:ext cx="2041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D5BCE9E-5A6B-41C7-8C09-BF3BA8FE9104}"/>
                    </a:ext>
                  </a:extLst>
                </p14:cNvPr>
                <p14:cNvContentPartPr/>
                <p14:nvPr/>
              </p14:nvContentPartPr>
              <p14:xfrm>
                <a:off x="3498794" y="3604264"/>
                <a:ext cx="267840" cy="2509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D5BCE9E-5A6B-41C7-8C09-BF3BA8FE910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489794" y="3595624"/>
                  <a:ext cx="2854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6DBF054-A960-410C-8D42-9E2875DB7678}"/>
                    </a:ext>
                  </a:extLst>
                </p14:cNvPr>
                <p14:cNvContentPartPr/>
                <p14:nvPr/>
              </p14:nvContentPartPr>
              <p14:xfrm>
                <a:off x="3815954" y="3685264"/>
                <a:ext cx="106200" cy="1411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6DBF054-A960-410C-8D42-9E2875DB767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806954" y="3676264"/>
                  <a:ext cx="1238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71650D6-45C1-4DF5-9494-FB6238724971}"/>
                    </a:ext>
                  </a:extLst>
                </p14:cNvPr>
                <p14:cNvContentPartPr/>
                <p14:nvPr/>
              </p14:nvContentPartPr>
              <p14:xfrm>
                <a:off x="3969674" y="3660784"/>
                <a:ext cx="219600" cy="1796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71650D6-45C1-4DF5-9494-FB623872497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961034" y="3652144"/>
                  <a:ext cx="2372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7997B34-F56C-44DE-92FC-DBD602435D01}"/>
                    </a:ext>
                  </a:extLst>
                </p14:cNvPr>
                <p14:cNvContentPartPr/>
                <p14:nvPr/>
              </p14:nvContentPartPr>
              <p14:xfrm>
                <a:off x="4213754" y="3454504"/>
                <a:ext cx="156960" cy="130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7997B34-F56C-44DE-92FC-DBD602435D0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205114" y="3445504"/>
                  <a:ext cx="1746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50FE449-B9AF-4671-8282-321751A2BDB9}"/>
                    </a:ext>
                  </a:extLst>
                </p14:cNvPr>
                <p14:cNvContentPartPr/>
                <p14:nvPr/>
              </p14:nvContentPartPr>
              <p14:xfrm>
                <a:off x="4408154" y="3683824"/>
                <a:ext cx="200160" cy="1479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50FE449-B9AF-4671-8282-321751A2BDB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399154" y="3675184"/>
                  <a:ext cx="2178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C73EDB0-8999-4917-9B04-6FD164142FE1}"/>
                    </a:ext>
                  </a:extLst>
                </p14:cNvPr>
                <p14:cNvContentPartPr/>
                <p14:nvPr/>
              </p14:nvContentPartPr>
              <p14:xfrm>
                <a:off x="4407434" y="3652144"/>
                <a:ext cx="147240" cy="1706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C73EDB0-8999-4917-9B04-6FD164142FE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398434" y="3643504"/>
                  <a:ext cx="1648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6132AD6-C084-42F9-860C-6A1B3D863617}"/>
                    </a:ext>
                  </a:extLst>
                </p14:cNvPr>
                <p14:cNvContentPartPr/>
                <p14:nvPr/>
              </p14:nvContentPartPr>
              <p14:xfrm>
                <a:off x="4692554" y="3470704"/>
                <a:ext cx="191520" cy="4060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6132AD6-C084-42F9-860C-6A1B3D86361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683554" y="3461704"/>
                  <a:ext cx="20916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9AB3E01-E016-42FF-AE4C-2576BC7E5255}"/>
                    </a:ext>
                  </a:extLst>
                </p14:cNvPr>
                <p14:cNvContentPartPr/>
                <p14:nvPr/>
              </p14:nvContentPartPr>
              <p14:xfrm>
                <a:off x="4972274" y="3539104"/>
                <a:ext cx="270720" cy="2728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9AB3E01-E016-42FF-AE4C-2576BC7E525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963274" y="3530464"/>
                  <a:ext cx="2883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97EF90F-B29D-4759-9867-C059F3BC557C}"/>
                    </a:ext>
                  </a:extLst>
                </p14:cNvPr>
                <p14:cNvContentPartPr/>
                <p14:nvPr/>
              </p14:nvContentPartPr>
              <p14:xfrm>
                <a:off x="5291594" y="3662584"/>
                <a:ext cx="88920" cy="1310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97EF90F-B29D-4759-9867-C059F3BC557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282594" y="3653584"/>
                  <a:ext cx="1065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DCCE585-3C30-4C9E-8099-0E665D48728D}"/>
                    </a:ext>
                  </a:extLst>
                </p14:cNvPr>
                <p14:cNvContentPartPr/>
                <p14:nvPr/>
              </p14:nvContentPartPr>
              <p14:xfrm>
                <a:off x="5438474" y="3613984"/>
                <a:ext cx="178560" cy="1764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DCCE585-3C30-4C9E-8099-0E665D48728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429834" y="3604984"/>
                  <a:ext cx="1962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7755A9E-94C2-43B0-BDC9-7B2F88C813A5}"/>
                    </a:ext>
                  </a:extLst>
                </p14:cNvPr>
                <p14:cNvContentPartPr/>
                <p14:nvPr/>
              </p14:nvContentPartPr>
              <p14:xfrm>
                <a:off x="5741954" y="3329584"/>
                <a:ext cx="155520" cy="145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7755A9E-94C2-43B0-BDC9-7B2F88C813A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733314" y="3320944"/>
                  <a:ext cx="1731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D38207F-E27D-4FCB-A854-389B8296D86C}"/>
                    </a:ext>
                  </a:extLst>
                </p14:cNvPr>
                <p14:cNvContentPartPr/>
                <p14:nvPr/>
              </p14:nvContentPartPr>
              <p14:xfrm>
                <a:off x="5849234" y="3608224"/>
                <a:ext cx="267480" cy="1990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D38207F-E27D-4FCB-A854-389B8296D86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840594" y="3599584"/>
                  <a:ext cx="285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5CF968F-FB27-4021-91DE-652A354A0C86}"/>
                    </a:ext>
                  </a:extLst>
                </p14:cNvPr>
                <p14:cNvContentPartPr/>
                <p14:nvPr/>
              </p14:nvContentPartPr>
              <p14:xfrm>
                <a:off x="5862914" y="3593824"/>
                <a:ext cx="224640" cy="2016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5CF968F-FB27-4021-91DE-652A354A0C8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854274" y="3584824"/>
                  <a:ext cx="2422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DF70C72-7072-4175-A811-FD9856B7DEAD}"/>
                    </a:ext>
                  </a:extLst>
                </p14:cNvPr>
                <p14:cNvContentPartPr/>
                <p14:nvPr/>
              </p14:nvContentPartPr>
              <p14:xfrm>
                <a:off x="6270794" y="3647464"/>
                <a:ext cx="246600" cy="1854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DF70C72-7072-4175-A811-FD9856B7DEA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262154" y="3638824"/>
                  <a:ext cx="2642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0DFD544-9359-4CCC-9AA3-91EAC94F3779}"/>
                    </a:ext>
                  </a:extLst>
                </p14:cNvPr>
                <p14:cNvContentPartPr/>
                <p14:nvPr/>
              </p14:nvContentPartPr>
              <p14:xfrm>
                <a:off x="6431714" y="3386464"/>
                <a:ext cx="220320" cy="4122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0DFD544-9359-4CCC-9AA3-91EAC94F377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422714" y="3377824"/>
                  <a:ext cx="23796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FEF8397-5D78-4F67-81BD-BFE7112F4E62}"/>
                    </a:ext>
                  </a:extLst>
                </p14:cNvPr>
                <p14:cNvContentPartPr/>
                <p14:nvPr/>
              </p14:nvContentPartPr>
              <p14:xfrm>
                <a:off x="6594434" y="3660064"/>
                <a:ext cx="255960" cy="1573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FEF8397-5D78-4F67-81BD-BFE7112F4E6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585434" y="3651064"/>
                  <a:ext cx="2736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6C30A0F-A0C7-42D2-8374-832B58C0A185}"/>
                    </a:ext>
                  </a:extLst>
                </p14:cNvPr>
                <p14:cNvContentPartPr/>
                <p14:nvPr/>
              </p14:nvContentPartPr>
              <p14:xfrm>
                <a:off x="6608114" y="3672304"/>
                <a:ext cx="137880" cy="1342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6C30A0F-A0C7-42D2-8374-832B58C0A18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599474" y="3663304"/>
                  <a:ext cx="155520" cy="15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DADD4DD-0706-41B4-B120-8356D328D532}"/>
              </a:ext>
            </a:extLst>
          </p:cNvPr>
          <p:cNvGrpSpPr/>
          <p:nvPr/>
        </p:nvGrpSpPr>
        <p:grpSpPr>
          <a:xfrm>
            <a:off x="431594" y="4730704"/>
            <a:ext cx="219960" cy="136800"/>
            <a:chOff x="431594" y="4730704"/>
            <a:chExt cx="219960" cy="13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68638AB-1A46-4187-B9A3-0FE285598FA8}"/>
                    </a:ext>
                  </a:extLst>
                </p14:cNvPr>
                <p14:cNvContentPartPr/>
                <p14:nvPr/>
              </p14:nvContentPartPr>
              <p14:xfrm>
                <a:off x="431594" y="4730704"/>
                <a:ext cx="219960" cy="428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68638AB-1A46-4187-B9A3-0FE285598FA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22954" y="4721704"/>
                  <a:ext cx="2376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14D269B-C922-4614-A7ED-5C138303BABF}"/>
                    </a:ext>
                  </a:extLst>
                </p14:cNvPr>
                <p14:cNvContentPartPr/>
                <p14:nvPr/>
              </p14:nvContentPartPr>
              <p14:xfrm>
                <a:off x="462914" y="4843384"/>
                <a:ext cx="171720" cy="241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14D269B-C922-4614-A7ED-5C138303BAB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53914" y="4834384"/>
                  <a:ext cx="18936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D1C8074F-44B6-4BBC-9B01-904856070B45}"/>
              </a:ext>
            </a:extLst>
          </p:cNvPr>
          <p:cNvGrpSpPr/>
          <p:nvPr/>
        </p:nvGrpSpPr>
        <p:grpSpPr>
          <a:xfrm>
            <a:off x="1097594" y="4448464"/>
            <a:ext cx="1551960" cy="744480"/>
            <a:chOff x="1097594" y="4448464"/>
            <a:chExt cx="1551960" cy="74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8725B2C-EC45-4798-979D-F751753E59D7}"/>
                    </a:ext>
                  </a:extLst>
                </p14:cNvPr>
                <p14:cNvContentPartPr/>
                <p14:nvPr/>
              </p14:nvContentPartPr>
              <p14:xfrm>
                <a:off x="1097594" y="4448464"/>
                <a:ext cx="254520" cy="7444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8725B2C-EC45-4798-979D-F751753E59D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88594" y="4439464"/>
                  <a:ext cx="272160" cy="76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FBBB3B9-2F6B-46CD-ADFE-4D813B9AEA42}"/>
                    </a:ext>
                  </a:extLst>
                </p14:cNvPr>
                <p14:cNvContentPartPr/>
                <p14:nvPr/>
              </p14:nvContentPartPr>
              <p14:xfrm>
                <a:off x="1609154" y="4582384"/>
                <a:ext cx="261360" cy="2764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FBBB3B9-2F6B-46CD-ADFE-4D813B9AEA4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600154" y="4573384"/>
                  <a:ext cx="2790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F279308-933E-400E-9D77-D2FCCDA8CA91}"/>
                    </a:ext>
                  </a:extLst>
                </p14:cNvPr>
                <p14:cNvContentPartPr/>
                <p14:nvPr/>
              </p14:nvContentPartPr>
              <p14:xfrm>
                <a:off x="1869794" y="4683184"/>
                <a:ext cx="158040" cy="1407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F279308-933E-400E-9D77-D2FCCDA8CA9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860794" y="4674184"/>
                  <a:ext cx="1756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045F139-3776-43C5-815C-9BF4E3B32EB4}"/>
                    </a:ext>
                  </a:extLst>
                </p14:cNvPr>
                <p14:cNvContentPartPr/>
                <p14:nvPr/>
              </p14:nvContentPartPr>
              <p14:xfrm>
                <a:off x="2109194" y="4568704"/>
                <a:ext cx="212760" cy="2685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045F139-3776-43C5-815C-9BF4E3B32EB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100554" y="4559704"/>
                  <a:ext cx="23040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E39D06C-1B32-45AC-85AD-789FCFE1C7BF}"/>
                    </a:ext>
                  </a:extLst>
                </p14:cNvPr>
                <p14:cNvContentPartPr/>
                <p14:nvPr/>
              </p14:nvContentPartPr>
              <p14:xfrm>
                <a:off x="2482514" y="4617304"/>
                <a:ext cx="167040" cy="2109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E39D06C-1B32-45AC-85AD-789FCFE1C7B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473874" y="4608664"/>
                  <a:ext cx="1846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5856493-56E4-4C6B-81EA-BBB5B6E3A89A}"/>
                    </a:ext>
                  </a:extLst>
                </p14:cNvPr>
                <p14:cNvContentPartPr/>
                <p14:nvPr/>
              </p14:nvContentPartPr>
              <p14:xfrm>
                <a:off x="2382434" y="4603624"/>
                <a:ext cx="267120" cy="2692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5856493-56E4-4C6B-81EA-BBB5B6E3A89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373434" y="4594624"/>
                  <a:ext cx="284760" cy="28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3CE1CA6F-B8E1-42DE-ACF4-204A30166EAB}"/>
                  </a:ext>
                </a:extLst>
              </p14:cNvPr>
              <p14:cNvContentPartPr/>
              <p14:nvPr/>
            </p14:nvContentPartPr>
            <p14:xfrm>
              <a:off x="4393394" y="4362424"/>
              <a:ext cx="263880" cy="80172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3CE1CA6F-B8E1-42DE-ACF4-204A30166EAB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4384754" y="4353784"/>
                <a:ext cx="281520" cy="81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Group 167">
            <a:extLst>
              <a:ext uri="{FF2B5EF4-FFF2-40B4-BE49-F238E27FC236}">
                <a16:creationId xmlns:a16="http://schemas.microsoft.com/office/drawing/2014/main" id="{2957F4AC-BBE8-485B-B4A7-8C261BD87C3A}"/>
              </a:ext>
            </a:extLst>
          </p:cNvPr>
          <p:cNvGrpSpPr/>
          <p:nvPr/>
        </p:nvGrpSpPr>
        <p:grpSpPr>
          <a:xfrm>
            <a:off x="4714514" y="4316704"/>
            <a:ext cx="3187440" cy="538560"/>
            <a:chOff x="4714514" y="4316704"/>
            <a:chExt cx="3187440" cy="53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2E21137-20B7-4CBA-84EB-94E7A46CDFA4}"/>
                    </a:ext>
                  </a:extLst>
                </p14:cNvPr>
                <p14:cNvContentPartPr/>
                <p14:nvPr/>
              </p14:nvContentPartPr>
              <p14:xfrm>
                <a:off x="4714514" y="4489864"/>
                <a:ext cx="269280" cy="3045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2E21137-20B7-4CBA-84EB-94E7A46CDFA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705514" y="4480864"/>
                  <a:ext cx="28692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E5D81CF-9275-4F17-A6D1-08CDE590F4D1}"/>
                    </a:ext>
                  </a:extLst>
                </p14:cNvPr>
                <p14:cNvContentPartPr/>
                <p14:nvPr/>
              </p14:nvContentPartPr>
              <p14:xfrm>
                <a:off x="5030954" y="4618384"/>
                <a:ext cx="74520" cy="1418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E5D81CF-9275-4F17-A6D1-08CDE590F4D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022314" y="4609744"/>
                  <a:ext cx="921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FC3357B-EC36-4AF9-BFA6-AF26950884F1}"/>
                    </a:ext>
                  </a:extLst>
                </p14:cNvPr>
                <p14:cNvContentPartPr/>
                <p14:nvPr/>
              </p14:nvContentPartPr>
              <p14:xfrm>
                <a:off x="5216714" y="4597144"/>
                <a:ext cx="197280" cy="1785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FC3357B-EC36-4AF9-BFA6-AF26950884F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207714" y="4588504"/>
                  <a:ext cx="2149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C9BF189-41F8-45D6-97D0-084AD8BFB2B9}"/>
                    </a:ext>
                  </a:extLst>
                </p14:cNvPr>
                <p14:cNvContentPartPr/>
                <p14:nvPr/>
              </p14:nvContentPartPr>
              <p14:xfrm>
                <a:off x="5495354" y="4342624"/>
                <a:ext cx="111600" cy="1332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C9BF189-41F8-45D6-97D0-084AD8BFB2B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486354" y="4333624"/>
                  <a:ext cx="1292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63DE667-CA74-493B-9CE3-177CBDD95D39}"/>
                    </a:ext>
                  </a:extLst>
                </p14:cNvPr>
                <p14:cNvContentPartPr/>
                <p14:nvPr/>
              </p14:nvContentPartPr>
              <p14:xfrm>
                <a:off x="5554394" y="4316704"/>
                <a:ext cx="108720" cy="2512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63DE667-CA74-493B-9CE3-177CBDD95D3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545394" y="4307704"/>
                  <a:ext cx="1263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9B4DC16-FF50-43C7-8E4D-48AFC3418842}"/>
                    </a:ext>
                  </a:extLst>
                </p14:cNvPr>
                <p14:cNvContentPartPr/>
                <p14:nvPr/>
              </p14:nvContentPartPr>
              <p14:xfrm>
                <a:off x="5668154" y="4603624"/>
                <a:ext cx="197280" cy="1742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9B4DC16-FF50-43C7-8E4D-48AFC341884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659154" y="4594624"/>
                  <a:ext cx="2149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D25C5F2-61BB-4BAE-9D85-8C21B6EE7ED1}"/>
                    </a:ext>
                  </a:extLst>
                </p14:cNvPr>
                <p14:cNvContentPartPr/>
                <p14:nvPr/>
              </p14:nvContentPartPr>
              <p14:xfrm>
                <a:off x="5602634" y="4576624"/>
                <a:ext cx="254880" cy="2095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D25C5F2-61BB-4BAE-9D85-8C21B6EE7ED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593634" y="4567624"/>
                  <a:ext cx="2725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2BD4587-1ED1-4CB8-A297-94F004542DC8}"/>
                    </a:ext>
                  </a:extLst>
                </p14:cNvPr>
                <p14:cNvContentPartPr/>
                <p14:nvPr/>
              </p14:nvContentPartPr>
              <p14:xfrm>
                <a:off x="6056234" y="4513624"/>
                <a:ext cx="188280" cy="2419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2BD4587-1ED1-4CB8-A297-94F004542DC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047234" y="4504984"/>
                  <a:ext cx="2059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FF25C41-ED3C-499A-8E6A-EB9F1B020E51}"/>
                    </a:ext>
                  </a:extLst>
                </p14:cNvPr>
                <p14:cNvContentPartPr/>
                <p14:nvPr/>
              </p14:nvContentPartPr>
              <p14:xfrm>
                <a:off x="6277994" y="4576984"/>
                <a:ext cx="179280" cy="1465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FF25C41-ED3C-499A-8E6A-EB9F1B020E5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268994" y="4567984"/>
                  <a:ext cx="1969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0458942-43EB-4F9A-BEBE-C5BB62BEF4BD}"/>
                    </a:ext>
                  </a:extLst>
                </p14:cNvPr>
                <p14:cNvContentPartPr/>
                <p14:nvPr/>
              </p14:nvContentPartPr>
              <p14:xfrm>
                <a:off x="6487874" y="4535584"/>
                <a:ext cx="195120" cy="2282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0458942-43EB-4F9A-BEBE-C5BB62BEF4B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479234" y="4526584"/>
                  <a:ext cx="2127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A310612-1939-4DDE-81C6-0472FF388DE5}"/>
                    </a:ext>
                  </a:extLst>
                </p14:cNvPr>
                <p14:cNvContentPartPr/>
                <p14:nvPr/>
              </p14:nvContentPartPr>
              <p14:xfrm>
                <a:off x="6817994" y="4539904"/>
                <a:ext cx="253800" cy="255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A310612-1939-4DDE-81C6-0472FF388DE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809354" y="4530904"/>
                  <a:ext cx="2714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526E75E-449D-4F24-9FA2-5219780B037A}"/>
                    </a:ext>
                  </a:extLst>
                </p14:cNvPr>
                <p14:cNvContentPartPr/>
                <p14:nvPr/>
              </p14:nvContentPartPr>
              <p14:xfrm>
                <a:off x="6801074" y="4566544"/>
                <a:ext cx="186480" cy="2149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526E75E-449D-4F24-9FA2-5219780B037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792434" y="4557904"/>
                  <a:ext cx="2041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50FE579-2C58-4546-A285-38E16B5C3AC1}"/>
                    </a:ext>
                  </a:extLst>
                </p14:cNvPr>
                <p14:cNvContentPartPr/>
                <p14:nvPr/>
              </p14:nvContentPartPr>
              <p14:xfrm>
                <a:off x="7174394" y="4586704"/>
                <a:ext cx="286200" cy="1994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50FE579-2C58-4546-A285-38E16B5C3AC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165394" y="4577704"/>
                  <a:ext cx="3038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FEA6330-1E59-4C0A-B88D-7621480564D0}"/>
                    </a:ext>
                  </a:extLst>
                </p14:cNvPr>
                <p14:cNvContentPartPr/>
                <p14:nvPr/>
              </p14:nvContentPartPr>
              <p14:xfrm>
                <a:off x="7418114" y="4352704"/>
                <a:ext cx="300960" cy="3927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FEA6330-1E59-4C0A-B88D-7621480564D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409474" y="4344064"/>
                  <a:ext cx="31860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004E6E4-940A-4E76-98A9-630D2601ED80}"/>
                    </a:ext>
                  </a:extLst>
                </p14:cNvPr>
                <p14:cNvContentPartPr/>
                <p14:nvPr/>
              </p14:nvContentPartPr>
              <p14:xfrm>
                <a:off x="7567514" y="4602184"/>
                <a:ext cx="334440" cy="2430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004E6E4-940A-4E76-98A9-630D2601ED8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558514" y="4593544"/>
                  <a:ext cx="3520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4997B90-32A8-4EE8-A623-21666E0E1372}"/>
                    </a:ext>
                  </a:extLst>
                </p14:cNvPr>
                <p14:cNvContentPartPr/>
                <p14:nvPr/>
              </p14:nvContentPartPr>
              <p14:xfrm>
                <a:off x="7596314" y="4610104"/>
                <a:ext cx="242640" cy="2451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4997B90-32A8-4EE8-A623-21666E0E137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587674" y="4601104"/>
                  <a:ext cx="260280" cy="26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13D47967-D1BE-4954-9420-61843A1DE432}"/>
              </a:ext>
            </a:extLst>
          </p:cNvPr>
          <p:cNvGrpSpPr/>
          <p:nvPr/>
        </p:nvGrpSpPr>
        <p:grpSpPr>
          <a:xfrm>
            <a:off x="500714" y="5799904"/>
            <a:ext cx="228960" cy="110160"/>
            <a:chOff x="500714" y="5799904"/>
            <a:chExt cx="228960" cy="11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C86F2E1-0A8C-429A-9C87-F8D2F4EB11D3}"/>
                    </a:ext>
                  </a:extLst>
                </p14:cNvPr>
                <p14:cNvContentPartPr/>
                <p14:nvPr/>
              </p14:nvContentPartPr>
              <p14:xfrm>
                <a:off x="500714" y="5799904"/>
                <a:ext cx="203040" cy="280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C86F2E1-0A8C-429A-9C87-F8D2F4EB11D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91714" y="5791264"/>
                  <a:ext cx="2206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8A0679D-322F-4370-87C5-3B7C7F42204F}"/>
                    </a:ext>
                  </a:extLst>
                </p14:cNvPr>
                <p14:cNvContentPartPr/>
                <p14:nvPr/>
              </p14:nvContentPartPr>
              <p14:xfrm>
                <a:off x="510074" y="5866864"/>
                <a:ext cx="219600" cy="432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8A0679D-322F-4370-87C5-3B7C7F42204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01074" y="5857864"/>
                  <a:ext cx="237240" cy="6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F889514F-C79F-4065-B41F-27133F8B7E0F}"/>
              </a:ext>
            </a:extLst>
          </p:cNvPr>
          <p:cNvGrpSpPr/>
          <p:nvPr/>
        </p:nvGrpSpPr>
        <p:grpSpPr>
          <a:xfrm>
            <a:off x="1213874" y="5653744"/>
            <a:ext cx="1671480" cy="346320"/>
            <a:chOff x="1213874" y="5653744"/>
            <a:chExt cx="1671480" cy="34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7D40FB3-4A64-4BA8-8CD5-72B8396AB83B}"/>
                    </a:ext>
                  </a:extLst>
                </p14:cNvPr>
                <p14:cNvContentPartPr/>
                <p14:nvPr/>
              </p14:nvContentPartPr>
              <p14:xfrm>
                <a:off x="1213874" y="5653744"/>
                <a:ext cx="351720" cy="3463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7D40FB3-4A64-4BA8-8CD5-72B8396AB83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205234" y="5645104"/>
                  <a:ext cx="36936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07B85E2-8AF0-4FA9-8349-DF05CDD4A79B}"/>
                    </a:ext>
                  </a:extLst>
                </p14:cNvPr>
                <p14:cNvContentPartPr/>
                <p14:nvPr/>
              </p14:nvContentPartPr>
              <p14:xfrm>
                <a:off x="1615274" y="5813584"/>
                <a:ext cx="96840" cy="1288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07B85E2-8AF0-4FA9-8349-DF05CDD4A79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606274" y="5804584"/>
                  <a:ext cx="1144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99E7F89-E453-48BE-9170-6FFB53F2CF1A}"/>
                    </a:ext>
                  </a:extLst>
                </p14:cNvPr>
                <p14:cNvContentPartPr/>
                <p14:nvPr/>
              </p14:nvContentPartPr>
              <p14:xfrm>
                <a:off x="1799954" y="5781184"/>
                <a:ext cx="199440" cy="1720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99E7F89-E453-48BE-9170-6FFB53F2CF1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791314" y="5772544"/>
                  <a:ext cx="2170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CB5F48A-5532-4F9A-9D7D-FF7BBFABB919}"/>
                    </a:ext>
                  </a:extLst>
                </p14:cNvPr>
                <p14:cNvContentPartPr/>
                <p14:nvPr/>
              </p14:nvContentPartPr>
              <p14:xfrm>
                <a:off x="2630474" y="5839864"/>
                <a:ext cx="254880" cy="252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CB5F48A-5532-4F9A-9D7D-FF7BBFABB91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621834" y="5831224"/>
                  <a:ext cx="27252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B9F1FB62-9337-4EE9-B133-CF5C7562267D}"/>
              </a:ext>
            </a:extLst>
          </p:cNvPr>
          <p:cNvGrpSpPr/>
          <p:nvPr/>
        </p:nvGrpSpPr>
        <p:grpSpPr>
          <a:xfrm>
            <a:off x="3260114" y="5385544"/>
            <a:ext cx="1358280" cy="546120"/>
            <a:chOff x="3260114" y="5385544"/>
            <a:chExt cx="1358280" cy="54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A22A855-5B21-4524-9D64-29D56965D218}"/>
                    </a:ext>
                  </a:extLst>
                </p14:cNvPr>
                <p14:cNvContentPartPr/>
                <p14:nvPr/>
              </p14:nvContentPartPr>
              <p14:xfrm>
                <a:off x="3260114" y="5690824"/>
                <a:ext cx="313560" cy="2408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A22A855-5B21-4524-9D64-29D56965D21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251474" y="5681824"/>
                  <a:ext cx="3312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AE97754-C19D-4D46-8E65-88314FC97963}"/>
                    </a:ext>
                  </a:extLst>
                </p14:cNvPr>
                <p14:cNvContentPartPr/>
                <p14:nvPr/>
              </p14:nvContentPartPr>
              <p14:xfrm>
                <a:off x="3656834" y="5754184"/>
                <a:ext cx="100440" cy="1296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AE97754-C19D-4D46-8E65-88314FC9796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648194" y="5745184"/>
                  <a:ext cx="1180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29E8079-A00E-4D03-9EDD-D166B0CFE874}"/>
                    </a:ext>
                  </a:extLst>
                </p14:cNvPr>
                <p14:cNvContentPartPr/>
                <p14:nvPr/>
              </p14:nvContentPartPr>
              <p14:xfrm>
                <a:off x="3874274" y="5721064"/>
                <a:ext cx="212400" cy="1602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29E8079-A00E-4D03-9EDD-D166B0CFE87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865274" y="5712424"/>
                  <a:ext cx="2300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AF5DA44-4D22-4ED1-9374-7B25D569A59D}"/>
                    </a:ext>
                  </a:extLst>
                </p14:cNvPr>
                <p14:cNvContentPartPr/>
                <p14:nvPr/>
              </p14:nvContentPartPr>
              <p14:xfrm>
                <a:off x="4201154" y="5385544"/>
                <a:ext cx="238680" cy="218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AF5DA44-4D22-4ED1-9374-7B25D569A59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192514" y="5376904"/>
                  <a:ext cx="2563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E798202-DB34-450B-8884-998A8446248F}"/>
                    </a:ext>
                  </a:extLst>
                </p14:cNvPr>
                <p14:cNvContentPartPr/>
                <p14:nvPr/>
              </p14:nvContentPartPr>
              <p14:xfrm>
                <a:off x="4393754" y="5667784"/>
                <a:ext cx="224640" cy="2098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E798202-DB34-450B-8884-998A8446248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385114" y="5659144"/>
                  <a:ext cx="2422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17912BA-2060-4CCD-BC1B-06E4EA24E524}"/>
                    </a:ext>
                  </a:extLst>
                </p14:cNvPr>
                <p14:cNvContentPartPr/>
                <p14:nvPr/>
              </p14:nvContentPartPr>
              <p14:xfrm>
                <a:off x="4392674" y="5653744"/>
                <a:ext cx="170280" cy="1882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17912BA-2060-4CCD-BC1B-06E4EA24E52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383674" y="5645104"/>
                  <a:ext cx="18792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26E4C06-7538-44EF-97CD-F133404CB925}"/>
              </a:ext>
            </a:extLst>
          </p:cNvPr>
          <p:cNvGrpSpPr/>
          <p:nvPr/>
        </p:nvGrpSpPr>
        <p:grpSpPr>
          <a:xfrm>
            <a:off x="3534074" y="6002584"/>
            <a:ext cx="717840" cy="334800"/>
            <a:chOff x="3534074" y="6002584"/>
            <a:chExt cx="717840" cy="33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2CBC00B-6028-4521-8F63-690BA5BCD163}"/>
                    </a:ext>
                  </a:extLst>
                </p14:cNvPr>
                <p14:cNvContentPartPr/>
                <p14:nvPr/>
              </p14:nvContentPartPr>
              <p14:xfrm>
                <a:off x="3534074" y="6002584"/>
                <a:ext cx="717840" cy="756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2CBC00B-6028-4521-8F63-690BA5BCD16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525434" y="5993584"/>
                  <a:ext cx="7354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645ACB3-800E-4775-9550-862D8ACD3AA2}"/>
                    </a:ext>
                  </a:extLst>
                </p14:cNvPr>
                <p14:cNvContentPartPr/>
                <p14:nvPr/>
              </p14:nvContentPartPr>
              <p14:xfrm>
                <a:off x="3756554" y="6081064"/>
                <a:ext cx="325800" cy="2563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645ACB3-800E-4775-9550-862D8ACD3AA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747554" y="6072064"/>
                  <a:ext cx="343440" cy="27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8DF0DCF3-4DF5-4316-AD7A-68511074CFC4}"/>
              </a:ext>
            </a:extLst>
          </p:cNvPr>
          <p:cNvGrpSpPr/>
          <p:nvPr/>
        </p:nvGrpSpPr>
        <p:grpSpPr>
          <a:xfrm>
            <a:off x="4821074" y="5687584"/>
            <a:ext cx="951840" cy="306000"/>
            <a:chOff x="4821074" y="5687584"/>
            <a:chExt cx="951840" cy="30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358F762-43AE-4491-90E7-9123EC1CF563}"/>
                    </a:ext>
                  </a:extLst>
                </p14:cNvPr>
                <p14:cNvContentPartPr/>
                <p14:nvPr/>
              </p14:nvContentPartPr>
              <p14:xfrm>
                <a:off x="4821074" y="5833024"/>
                <a:ext cx="425160" cy="820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358F762-43AE-4491-90E7-9123EC1CF56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812074" y="5824024"/>
                  <a:ext cx="4428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D078BB0-0016-4806-B0BF-CF07BF3E7E46}"/>
                    </a:ext>
                  </a:extLst>
                </p14:cNvPr>
                <p14:cNvContentPartPr/>
                <p14:nvPr/>
              </p14:nvContentPartPr>
              <p14:xfrm>
                <a:off x="4995674" y="5755624"/>
                <a:ext cx="77760" cy="2379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D078BB0-0016-4806-B0BF-CF07BF3E7E4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986674" y="5746984"/>
                  <a:ext cx="954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10666AC-D7CD-4CC8-8750-AD71F730D462}"/>
                    </a:ext>
                  </a:extLst>
                </p14:cNvPr>
                <p14:cNvContentPartPr/>
                <p14:nvPr/>
              </p14:nvContentPartPr>
              <p14:xfrm>
                <a:off x="5444954" y="5687584"/>
                <a:ext cx="327960" cy="2901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10666AC-D7CD-4CC8-8750-AD71F730D46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436314" y="5678584"/>
                  <a:ext cx="345600" cy="30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61F841FD-7215-4E4B-A7F1-91BCEFCC8C37}"/>
              </a:ext>
            </a:extLst>
          </p:cNvPr>
          <p:cNvGrpSpPr/>
          <p:nvPr/>
        </p:nvGrpSpPr>
        <p:grpSpPr>
          <a:xfrm>
            <a:off x="3167594" y="6275104"/>
            <a:ext cx="3648600" cy="516960"/>
            <a:chOff x="3167594" y="6275104"/>
            <a:chExt cx="3648600" cy="51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75EE2F4-F4A0-4177-9681-700F916A89AC}"/>
                    </a:ext>
                  </a:extLst>
                </p14:cNvPr>
                <p14:cNvContentPartPr/>
                <p14:nvPr/>
              </p14:nvContentPartPr>
              <p14:xfrm>
                <a:off x="3167594" y="6275104"/>
                <a:ext cx="1612800" cy="1605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75EE2F4-F4A0-4177-9681-700F916A89A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158954" y="6266104"/>
                  <a:ext cx="16304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332E175-CD2A-4F90-8A67-ECFDF888F7A0}"/>
                    </a:ext>
                  </a:extLst>
                </p14:cNvPr>
                <p14:cNvContentPartPr/>
                <p14:nvPr/>
              </p14:nvContentPartPr>
              <p14:xfrm>
                <a:off x="3399074" y="6559504"/>
                <a:ext cx="249840" cy="1843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332E175-CD2A-4F90-8A67-ECFDF888F7A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390434" y="6550504"/>
                  <a:ext cx="2674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BEF2ED6-5CA5-4AFA-BB71-30E475F17368}"/>
                    </a:ext>
                  </a:extLst>
                </p14:cNvPr>
                <p14:cNvContentPartPr/>
                <p14:nvPr/>
              </p14:nvContentPartPr>
              <p14:xfrm>
                <a:off x="3715154" y="6647344"/>
                <a:ext cx="189360" cy="284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BEF2ED6-5CA5-4AFA-BB71-30E475F1736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706154" y="6638344"/>
                  <a:ext cx="2070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971E3AE7-3700-4E71-AFCB-7A0A43F0D832}"/>
                    </a:ext>
                  </a:extLst>
                </p14:cNvPr>
                <p14:cNvContentPartPr/>
                <p14:nvPr/>
              </p14:nvContentPartPr>
              <p14:xfrm>
                <a:off x="4052474" y="6527824"/>
                <a:ext cx="185040" cy="1915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971E3AE7-3700-4E71-AFCB-7A0A43F0D83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043474" y="6518824"/>
                  <a:ext cx="2026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C06A115-3919-4906-A65F-E350D59E76FF}"/>
                    </a:ext>
                  </a:extLst>
                </p14:cNvPr>
                <p14:cNvContentPartPr/>
                <p14:nvPr/>
              </p14:nvContentPartPr>
              <p14:xfrm>
                <a:off x="4274234" y="6560584"/>
                <a:ext cx="147600" cy="1461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C06A115-3919-4906-A65F-E350D59E76F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265594" y="6551944"/>
                  <a:ext cx="1652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3605AFCC-4700-499E-B3ED-4368EE746CCD}"/>
                    </a:ext>
                  </a:extLst>
                </p14:cNvPr>
                <p14:cNvContentPartPr/>
                <p14:nvPr/>
              </p14:nvContentPartPr>
              <p14:xfrm>
                <a:off x="4465394" y="6436024"/>
                <a:ext cx="184320" cy="2548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3605AFCC-4700-499E-B3ED-4368EE746CCD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456754" y="6427384"/>
                  <a:ext cx="2019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5329D38-63AF-4BD1-AD8E-9D3ED87BAF64}"/>
                    </a:ext>
                  </a:extLst>
                </p14:cNvPr>
                <p14:cNvContentPartPr/>
                <p14:nvPr/>
              </p14:nvContentPartPr>
              <p14:xfrm>
                <a:off x="4633514" y="6532864"/>
                <a:ext cx="182160" cy="2106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5329D38-63AF-4BD1-AD8E-9D3ED87BAF6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624514" y="6524224"/>
                  <a:ext cx="1998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52BE7FBA-CB2C-49D3-A812-02305D942E7A}"/>
                    </a:ext>
                  </a:extLst>
                </p14:cNvPr>
                <p14:cNvContentPartPr/>
                <p14:nvPr/>
              </p14:nvContentPartPr>
              <p14:xfrm>
                <a:off x="4881554" y="6398944"/>
                <a:ext cx="174960" cy="3607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52BE7FBA-CB2C-49D3-A812-02305D942E7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872914" y="6390304"/>
                  <a:ext cx="19260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1DA2DB4-C91D-4B83-A84C-A7AAFA066874}"/>
                    </a:ext>
                  </a:extLst>
                </p14:cNvPr>
                <p14:cNvContentPartPr/>
                <p14:nvPr/>
              </p14:nvContentPartPr>
              <p14:xfrm>
                <a:off x="4833314" y="6545104"/>
                <a:ext cx="244080" cy="554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1DA2DB4-C91D-4B83-A84C-A7AAFA06687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824674" y="6536464"/>
                  <a:ext cx="2617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80C1A6E-DE65-4637-8F24-3B1052B97310}"/>
                    </a:ext>
                  </a:extLst>
                </p14:cNvPr>
                <p14:cNvContentPartPr/>
                <p14:nvPr/>
              </p14:nvContentPartPr>
              <p14:xfrm>
                <a:off x="5055794" y="6610984"/>
                <a:ext cx="46080" cy="1004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80C1A6E-DE65-4637-8F24-3B1052B9731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046794" y="6602344"/>
                  <a:ext cx="637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7640366-5746-48DA-8882-B60B3F16A16F}"/>
                    </a:ext>
                  </a:extLst>
                </p14:cNvPr>
                <p14:cNvContentPartPr/>
                <p14:nvPr/>
              </p14:nvContentPartPr>
              <p14:xfrm>
                <a:off x="5173154" y="6484984"/>
                <a:ext cx="11520" cy="118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7640366-5746-48DA-8882-B60B3F16A16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164514" y="6476344"/>
                  <a:ext cx="291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FCF93D4E-2783-4342-91ED-C611D38C4DD1}"/>
                    </a:ext>
                  </a:extLst>
                </p14:cNvPr>
                <p14:cNvContentPartPr/>
                <p14:nvPr/>
              </p14:nvContentPartPr>
              <p14:xfrm>
                <a:off x="5298794" y="6337024"/>
                <a:ext cx="183240" cy="3700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FCF93D4E-2783-4342-91ED-C611D38C4DD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289794" y="6328384"/>
                  <a:ext cx="20088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0E146D4D-5E70-4E87-965A-F78EDEFD1362}"/>
                    </a:ext>
                  </a:extLst>
                </p14:cNvPr>
                <p14:cNvContentPartPr/>
                <p14:nvPr/>
              </p14:nvContentPartPr>
              <p14:xfrm>
                <a:off x="5232914" y="6530344"/>
                <a:ext cx="277560" cy="313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0E146D4D-5E70-4E87-965A-F78EDEFD136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223914" y="6521344"/>
                  <a:ext cx="2952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4E929F9-ABE5-432A-9134-372C805FABEF}"/>
                    </a:ext>
                  </a:extLst>
                </p14:cNvPr>
                <p14:cNvContentPartPr/>
                <p14:nvPr/>
              </p14:nvContentPartPr>
              <p14:xfrm>
                <a:off x="5483474" y="6557344"/>
                <a:ext cx="133560" cy="1429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4E929F9-ABE5-432A-9134-372C805FABE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474834" y="6548704"/>
                  <a:ext cx="1512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EB8C8D5-BDC5-486E-A5C5-0720DAD216C4}"/>
                    </a:ext>
                  </a:extLst>
                </p14:cNvPr>
                <p14:cNvContentPartPr/>
                <p14:nvPr/>
              </p14:nvContentPartPr>
              <p14:xfrm>
                <a:off x="5762114" y="6343864"/>
                <a:ext cx="189000" cy="3744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EB8C8D5-BDC5-486E-A5C5-0720DAD216C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753474" y="6335224"/>
                  <a:ext cx="20664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80218B5-6639-4F42-8E1D-F76F01AD9EC1}"/>
                    </a:ext>
                  </a:extLst>
                </p14:cNvPr>
                <p14:cNvContentPartPr/>
                <p14:nvPr/>
              </p14:nvContentPartPr>
              <p14:xfrm>
                <a:off x="5690474" y="6473464"/>
                <a:ext cx="327240" cy="734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80218B5-6639-4F42-8E1D-F76F01AD9EC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681474" y="6464464"/>
                  <a:ext cx="3448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B070251-E073-4026-B2FD-7FDFA52C4092}"/>
                    </a:ext>
                  </a:extLst>
                </p14:cNvPr>
                <p14:cNvContentPartPr/>
                <p14:nvPr/>
              </p14:nvContentPartPr>
              <p14:xfrm>
                <a:off x="5940674" y="6499384"/>
                <a:ext cx="176040" cy="1969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B070251-E073-4026-B2FD-7FDFA52C409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931674" y="6490384"/>
                  <a:ext cx="1936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8BB27770-733F-4C59-91CA-F3DCA1162209}"/>
                    </a:ext>
                  </a:extLst>
                </p14:cNvPr>
                <p14:cNvContentPartPr/>
                <p14:nvPr/>
              </p14:nvContentPartPr>
              <p14:xfrm>
                <a:off x="6115994" y="6600544"/>
                <a:ext cx="108000" cy="1069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8BB27770-733F-4C59-91CA-F3DCA1162209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107354" y="6591904"/>
                  <a:ext cx="125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A892C121-336C-4EF7-8F77-0ABF4DEE840E}"/>
                    </a:ext>
                  </a:extLst>
                </p14:cNvPr>
                <p14:cNvContentPartPr/>
                <p14:nvPr/>
              </p14:nvContentPartPr>
              <p14:xfrm>
                <a:off x="6315434" y="6560944"/>
                <a:ext cx="500760" cy="2311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A892C121-336C-4EF7-8F77-0ABF4DEE840E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306434" y="6551944"/>
                  <a:ext cx="518400" cy="24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C260ECC-C77A-49EE-93AC-741E84FCA447}"/>
              </a:ext>
            </a:extLst>
          </p:cNvPr>
          <p:cNvGrpSpPr/>
          <p:nvPr/>
        </p:nvGrpSpPr>
        <p:grpSpPr>
          <a:xfrm>
            <a:off x="2739914" y="4488784"/>
            <a:ext cx="480600" cy="353880"/>
            <a:chOff x="2739914" y="4488784"/>
            <a:chExt cx="480600" cy="35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81CC2BF-6BFF-4576-B8A6-5D44473CD7DB}"/>
                    </a:ext>
                  </a:extLst>
                </p14:cNvPr>
                <p14:cNvContentPartPr/>
                <p14:nvPr/>
              </p14:nvContentPartPr>
              <p14:xfrm>
                <a:off x="2739914" y="4564024"/>
                <a:ext cx="199440" cy="257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81CC2BF-6BFF-4576-B8A6-5D44473CD7DB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730914" y="4555384"/>
                  <a:ext cx="2170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CADFF7A-0F74-42BF-8ECE-60F4CDB1FAC3}"/>
                    </a:ext>
                  </a:extLst>
                </p14:cNvPr>
                <p14:cNvContentPartPr/>
                <p14:nvPr/>
              </p14:nvContentPartPr>
              <p14:xfrm>
                <a:off x="3008114" y="4674184"/>
                <a:ext cx="59760" cy="168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CADFF7A-0F74-42BF-8ECE-60F4CDB1FAC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999114" y="4665184"/>
                  <a:ext cx="774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C4A49C2-7AB2-44DF-8AD6-3A5AF405EC6E}"/>
                    </a:ext>
                  </a:extLst>
                </p14:cNvPr>
                <p14:cNvContentPartPr/>
                <p14:nvPr/>
              </p14:nvContentPartPr>
              <p14:xfrm>
                <a:off x="3018554" y="4488784"/>
                <a:ext cx="64440" cy="22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C4A49C2-7AB2-44DF-8AD6-3A5AF405EC6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009554" y="4480144"/>
                  <a:ext cx="820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8C2920E-1E29-4F5A-A137-C9EB4AD31B39}"/>
                    </a:ext>
                  </a:extLst>
                </p14:cNvPr>
                <p14:cNvContentPartPr/>
                <p14:nvPr/>
              </p14:nvContentPartPr>
              <p14:xfrm>
                <a:off x="3122954" y="4606864"/>
                <a:ext cx="97560" cy="211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8C2920E-1E29-4F5A-A137-C9EB4AD31B3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114314" y="4597864"/>
                  <a:ext cx="115200" cy="22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7A9E968-BA49-4CD0-94D9-9F508F6739AB}"/>
              </a:ext>
            </a:extLst>
          </p:cNvPr>
          <p:cNvGrpSpPr/>
          <p:nvPr/>
        </p:nvGrpSpPr>
        <p:grpSpPr>
          <a:xfrm>
            <a:off x="3310514" y="4377184"/>
            <a:ext cx="998280" cy="439920"/>
            <a:chOff x="3310514" y="4377184"/>
            <a:chExt cx="998280" cy="43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466B51F-B6E9-42A7-A59A-B86990DB0892}"/>
                    </a:ext>
                  </a:extLst>
                </p14:cNvPr>
                <p14:cNvContentPartPr/>
                <p14:nvPr/>
              </p14:nvContentPartPr>
              <p14:xfrm>
                <a:off x="3310514" y="4377184"/>
                <a:ext cx="116640" cy="121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466B51F-B6E9-42A7-A59A-B86990DB089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301874" y="4368544"/>
                  <a:ext cx="1342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C200FB5-CA71-406A-98E2-9259BB8CCD44}"/>
                    </a:ext>
                  </a:extLst>
                </p14:cNvPr>
                <p14:cNvContentPartPr/>
                <p14:nvPr/>
              </p14:nvContentPartPr>
              <p14:xfrm>
                <a:off x="3392594" y="4630624"/>
                <a:ext cx="122400" cy="186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C200FB5-CA71-406A-98E2-9259BB8CCD4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383954" y="4621984"/>
                  <a:ext cx="1400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D782A7F-4504-4DFD-9EBA-36F94E4DF3C6}"/>
                    </a:ext>
                  </a:extLst>
                </p14:cNvPr>
                <p14:cNvContentPartPr/>
                <p14:nvPr/>
              </p14:nvContentPartPr>
              <p14:xfrm>
                <a:off x="3398354" y="4598584"/>
                <a:ext cx="101880" cy="180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D782A7F-4504-4DFD-9EBA-36F94E4DF3C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389714" y="4589584"/>
                  <a:ext cx="1195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28C0D81-467A-4B6B-95BB-775BA5607623}"/>
                    </a:ext>
                  </a:extLst>
                </p14:cNvPr>
                <p14:cNvContentPartPr/>
                <p14:nvPr/>
              </p14:nvContentPartPr>
              <p14:xfrm>
                <a:off x="3588434" y="4615504"/>
                <a:ext cx="169920" cy="160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28C0D81-467A-4B6B-95BB-775BA560762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579434" y="4606504"/>
                  <a:ext cx="1875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E85E504-1A3F-44C6-B90E-E7DD6FAA94CD}"/>
                    </a:ext>
                  </a:extLst>
                </p14:cNvPr>
                <p14:cNvContentPartPr/>
                <p14:nvPr/>
              </p14:nvContentPartPr>
              <p14:xfrm>
                <a:off x="3718394" y="4432264"/>
                <a:ext cx="106920" cy="291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E85E504-1A3F-44C6-B90E-E7DD6FAA94C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709754" y="4423624"/>
                  <a:ext cx="12456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448DAAD-F30F-4DDA-9727-71480885B9A7}"/>
                    </a:ext>
                  </a:extLst>
                </p14:cNvPr>
                <p14:cNvContentPartPr/>
                <p14:nvPr/>
              </p14:nvContentPartPr>
              <p14:xfrm>
                <a:off x="3833234" y="4546024"/>
                <a:ext cx="166680" cy="2232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448DAAD-F30F-4DDA-9727-71480885B9A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824594" y="4537384"/>
                  <a:ext cx="1843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29884E3-C3CB-4F27-8251-3FD72B689E6F}"/>
                    </a:ext>
                  </a:extLst>
                </p14:cNvPr>
                <p14:cNvContentPartPr/>
                <p14:nvPr/>
              </p14:nvContentPartPr>
              <p14:xfrm>
                <a:off x="3865274" y="4546024"/>
                <a:ext cx="127080" cy="2188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29884E3-C3CB-4F27-8251-3FD72B689E6F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856274" y="4537384"/>
                  <a:ext cx="1447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30A04A4-7843-44A0-91F6-7F067893B70C}"/>
                    </a:ext>
                  </a:extLst>
                </p14:cNvPr>
                <p14:cNvContentPartPr/>
                <p14:nvPr/>
              </p14:nvContentPartPr>
              <p14:xfrm>
                <a:off x="4121594" y="4664104"/>
                <a:ext cx="187200" cy="446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30A04A4-7843-44A0-91F6-7F067893B70C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112954" y="4655104"/>
                  <a:ext cx="204840" cy="6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20B7A8E-D4BF-4445-B890-D52FDE3A9257}"/>
              </a:ext>
            </a:extLst>
          </p:cNvPr>
          <p:cNvGrpSpPr/>
          <p:nvPr/>
        </p:nvGrpSpPr>
        <p:grpSpPr>
          <a:xfrm>
            <a:off x="2085434" y="5586424"/>
            <a:ext cx="225000" cy="394920"/>
            <a:chOff x="2085434" y="5586424"/>
            <a:chExt cx="225000" cy="39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490077D-B442-49F9-A46B-02B198B02E40}"/>
                    </a:ext>
                  </a:extLst>
                </p14:cNvPr>
                <p14:cNvContentPartPr/>
                <p14:nvPr/>
              </p14:nvContentPartPr>
              <p14:xfrm>
                <a:off x="2085434" y="5586424"/>
                <a:ext cx="131040" cy="1825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490077D-B442-49F9-A46B-02B198B02E40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076434" y="5577784"/>
                  <a:ext cx="1486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6DEB219-4E74-4C2D-A3AD-74BC47198B58}"/>
                    </a:ext>
                  </a:extLst>
                </p14:cNvPr>
                <p14:cNvContentPartPr/>
                <p14:nvPr/>
              </p14:nvContentPartPr>
              <p14:xfrm>
                <a:off x="2163914" y="5812144"/>
                <a:ext cx="134640" cy="1692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6DEB219-4E74-4C2D-A3AD-74BC47198B58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155274" y="5803504"/>
                  <a:ext cx="1522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46BEB5B-7FDC-4643-AF80-359EA9ED22B4}"/>
                    </a:ext>
                  </a:extLst>
                </p14:cNvPr>
                <p14:cNvContentPartPr/>
                <p14:nvPr/>
              </p14:nvContentPartPr>
              <p14:xfrm>
                <a:off x="2140154" y="5791624"/>
                <a:ext cx="170280" cy="1483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46BEB5B-7FDC-4643-AF80-359EA9ED22B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131154" y="5782624"/>
                  <a:ext cx="187920" cy="16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FDD2502E-8F72-426D-8449-E9BB0324B509}"/>
              </a:ext>
            </a:extLst>
          </p:cNvPr>
          <p:cNvGrpSpPr/>
          <p:nvPr/>
        </p:nvGrpSpPr>
        <p:grpSpPr>
          <a:xfrm>
            <a:off x="1467674" y="6100144"/>
            <a:ext cx="594360" cy="373320"/>
            <a:chOff x="1467674" y="6100144"/>
            <a:chExt cx="594360" cy="37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B6CE36B-6CA7-491D-9B3A-E54DD695E5DD}"/>
                    </a:ext>
                  </a:extLst>
                </p14:cNvPr>
                <p14:cNvContentPartPr/>
                <p14:nvPr/>
              </p14:nvContentPartPr>
              <p14:xfrm>
                <a:off x="1467674" y="6100144"/>
                <a:ext cx="594360" cy="381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B6CE36B-6CA7-491D-9B3A-E54DD695E5D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459034" y="6091504"/>
                  <a:ext cx="6120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CCCBAB0-066D-4B69-BAFB-2BB517725351}"/>
                    </a:ext>
                  </a:extLst>
                </p14:cNvPr>
                <p14:cNvContentPartPr/>
                <p14:nvPr/>
              </p14:nvContentPartPr>
              <p14:xfrm>
                <a:off x="1612754" y="6211024"/>
                <a:ext cx="303840" cy="2624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CCCBAB0-066D-4B69-BAFB-2BB517725351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603754" y="6202384"/>
                  <a:ext cx="321480" cy="28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53FE065D-1931-4E60-85D5-18B4AFE8FE2A}"/>
                  </a:ext>
                </a:extLst>
              </p14:cNvPr>
              <p14:cNvContentPartPr/>
              <p14:nvPr/>
            </p14:nvContentPartPr>
            <p14:xfrm>
              <a:off x="4866434" y="4927264"/>
              <a:ext cx="2051280" cy="10008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53FE065D-1931-4E60-85D5-18B4AFE8FE2A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4857434" y="4918264"/>
                <a:ext cx="206892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69657B58-7E35-4F65-8964-E29E0F287D35}"/>
                  </a:ext>
                </a:extLst>
              </p14:cNvPr>
              <p14:cNvContentPartPr/>
              <p14:nvPr/>
            </p14:nvContentPartPr>
            <p14:xfrm>
              <a:off x="9228914" y="4242904"/>
              <a:ext cx="1800" cy="936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69657B58-7E35-4F65-8964-E29E0F287D35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9220274" y="4234264"/>
                <a:ext cx="19440" cy="2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9" name="Group 248">
            <a:extLst>
              <a:ext uri="{FF2B5EF4-FFF2-40B4-BE49-F238E27FC236}">
                <a16:creationId xmlns:a16="http://schemas.microsoft.com/office/drawing/2014/main" id="{58166729-1507-4890-A48E-817F0CB2A5AC}"/>
              </a:ext>
            </a:extLst>
          </p:cNvPr>
          <p:cNvGrpSpPr/>
          <p:nvPr/>
        </p:nvGrpSpPr>
        <p:grpSpPr>
          <a:xfrm>
            <a:off x="8962874" y="4331824"/>
            <a:ext cx="1249560" cy="474480"/>
            <a:chOff x="8962874" y="4331824"/>
            <a:chExt cx="1249560" cy="47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DA065934-55A1-4B93-A10D-8C69F5571FDD}"/>
                    </a:ext>
                  </a:extLst>
                </p14:cNvPr>
                <p14:cNvContentPartPr/>
                <p14:nvPr/>
              </p14:nvContentPartPr>
              <p14:xfrm>
                <a:off x="9040994" y="4553944"/>
                <a:ext cx="1171440" cy="119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DA065934-55A1-4B93-A10D-8C69F5571FDD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031994" y="4544944"/>
                  <a:ext cx="11890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D4969D05-8B79-4694-8C05-026552915DB9}"/>
                    </a:ext>
                  </a:extLst>
                </p14:cNvPr>
                <p14:cNvContentPartPr/>
                <p14:nvPr/>
              </p14:nvContentPartPr>
              <p14:xfrm>
                <a:off x="8962874" y="4331824"/>
                <a:ext cx="545040" cy="4744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D4969D05-8B79-4694-8C05-026552915DB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954234" y="4322824"/>
                  <a:ext cx="562680" cy="492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37214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D7C9FDB-9BF5-4AD6-8500-A6C97140B613}"/>
              </a:ext>
            </a:extLst>
          </p:cNvPr>
          <p:cNvGrpSpPr/>
          <p:nvPr/>
        </p:nvGrpSpPr>
        <p:grpSpPr>
          <a:xfrm>
            <a:off x="311714" y="237184"/>
            <a:ext cx="1090080" cy="378720"/>
            <a:chOff x="311714" y="237184"/>
            <a:chExt cx="1090080" cy="37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5BB6A65-61BB-4C09-9BB7-099EC62A50B0}"/>
                    </a:ext>
                  </a:extLst>
                </p14:cNvPr>
                <p14:cNvContentPartPr/>
                <p14:nvPr/>
              </p14:nvContentPartPr>
              <p14:xfrm>
                <a:off x="311714" y="237184"/>
                <a:ext cx="527760" cy="3787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5BB6A65-61BB-4C09-9BB7-099EC62A50B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2714" y="228184"/>
                  <a:ext cx="54540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F925637-558A-4DC1-9690-27AEE2519211}"/>
                    </a:ext>
                  </a:extLst>
                </p14:cNvPr>
                <p14:cNvContentPartPr/>
                <p14:nvPr/>
              </p14:nvContentPartPr>
              <p14:xfrm>
                <a:off x="433034" y="443824"/>
                <a:ext cx="267120" cy="475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F925637-558A-4DC1-9690-27AEE251921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4394" y="434824"/>
                  <a:ext cx="2847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9DD56B7-DCE4-40C2-BC7F-22268FE89152}"/>
                    </a:ext>
                  </a:extLst>
                </p14:cNvPr>
                <p14:cNvContentPartPr/>
                <p14:nvPr/>
              </p14:nvContentPartPr>
              <p14:xfrm>
                <a:off x="857114" y="424024"/>
                <a:ext cx="279360" cy="171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9DD56B7-DCE4-40C2-BC7F-22268FE8915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48474" y="415384"/>
                  <a:ext cx="2970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B7842D1-A704-4206-8EA3-367D4DDB5096}"/>
                    </a:ext>
                  </a:extLst>
                </p14:cNvPr>
                <p14:cNvContentPartPr/>
                <p14:nvPr/>
              </p14:nvContentPartPr>
              <p14:xfrm>
                <a:off x="807434" y="354544"/>
                <a:ext cx="256680" cy="2394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B7842D1-A704-4206-8EA3-367D4DDB509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98794" y="345904"/>
                  <a:ext cx="2743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5A4D6C6-23F6-4352-8543-6791157915F6}"/>
                    </a:ext>
                  </a:extLst>
                </p14:cNvPr>
                <p14:cNvContentPartPr/>
                <p14:nvPr/>
              </p14:nvContentPartPr>
              <p14:xfrm>
                <a:off x="1356794" y="399184"/>
                <a:ext cx="45000" cy="159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5A4D6C6-23F6-4352-8543-6791157915F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47794" y="390544"/>
                  <a:ext cx="62640" cy="17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60FF10C-3366-4B52-942B-4C7C1146AD36}"/>
              </a:ext>
            </a:extLst>
          </p:cNvPr>
          <p:cNvGrpSpPr/>
          <p:nvPr/>
        </p:nvGrpSpPr>
        <p:grpSpPr>
          <a:xfrm>
            <a:off x="1928474" y="170944"/>
            <a:ext cx="2385360" cy="976680"/>
            <a:chOff x="1928474" y="170944"/>
            <a:chExt cx="2385360" cy="97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C07C2AA-AA74-4255-A6FA-ED50C29CD6A8}"/>
                    </a:ext>
                  </a:extLst>
                </p14:cNvPr>
                <p14:cNvContentPartPr/>
                <p14:nvPr/>
              </p14:nvContentPartPr>
              <p14:xfrm>
                <a:off x="1928474" y="211264"/>
                <a:ext cx="322200" cy="936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C07C2AA-AA74-4255-A6FA-ED50C29CD6A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19834" y="202264"/>
                  <a:ext cx="339840" cy="9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AA9AD28-5981-44C4-8208-C8265ADBA1BC}"/>
                    </a:ext>
                  </a:extLst>
                </p14:cNvPr>
                <p14:cNvContentPartPr/>
                <p14:nvPr/>
              </p14:nvContentPartPr>
              <p14:xfrm>
                <a:off x="2377034" y="439144"/>
                <a:ext cx="262800" cy="242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AA9AD28-5981-44C4-8208-C8265ADBA1B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68394" y="430504"/>
                  <a:ext cx="280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919DB86-0C1B-42E5-9EB8-57D2AA227240}"/>
                    </a:ext>
                  </a:extLst>
                </p14:cNvPr>
                <p14:cNvContentPartPr/>
                <p14:nvPr/>
              </p14:nvContentPartPr>
              <p14:xfrm>
                <a:off x="2690594" y="549664"/>
                <a:ext cx="68040" cy="99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919DB86-0C1B-42E5-9EB8-57D2AA22724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81594" y="541024"/>
                  <a:ext cx="856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E33B3F8-05B7-4662-BDDF-B0A855E6D905}"/>
                    </a:ext>
                  </a:extLst>
                </p14:cNvPr>
                <p14:cNvContentPartPr/>
                <p14:nvPr/>
              </p14:nvContentPartPr>
              <p14:xfrm>
                <a:off x="2845034" y="478384"/>
                <a:ext cx="192600" cy="184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E33B3F8-05B7-4662-BDDF-B0A855E6D90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36034" y="469384"/>
                  <a:ext cx="2102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AE9ED75-60D5-4F1A-96A7-DBF5C544DABB}"/>
                    </a:ext>
                  </a:extLst>
                </p14:cNvPr>
                <p14:cNvContentPartPr/>
                <p14:nvPr/>
              </p14:nvContentPartPr>
              <p14:xfrm>
                <a:off x="3138794" y="170944"/>
                <a:ext cx="196560" cy="234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AE9ED75-60D5-4F1A-96A7-DBF5C544DAB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29794" y="161944"/>
                  <a:ext cx="2142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1ABF6F8-27FB-4CF0-B651-AFE4B5EA82AB}"/>
                    </a:ext>
                  </a:extLst>
                </p14:cNvPr>
                <p14:cNvContentPartPr/>
                <p14:nvPr/>
              </p14:nvContentPartPr>
              <p14:xfrm>
                <a:off x="3278114" y="492784"/>
                <a:ext cx="213840" cy="210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1ABF6F8-27FB-4CF0-B651-AFE4B5EA82A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69474" y="484144"/>
                  <a:ext cx="2314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1C040A7-B42C-444F-AF4D-AA26D2996A86}"/>
                    </a:ext>
                  </a:extLst>
                </p14:cNvPr>
                <p14:cNvContentPartPr/>
                <p14:nvPr/>
              </p14:nvContentPartPr>
              <p14:xfrm>
                <a:off x="3303314" y="466504"/>
                <a:ext cx="176760" cy="169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1C040A7-B42C-444F-AF4D-AA26D2996A8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94674" y="457504"/>
                  <a:ext cx="1944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B2DF029-0BF8-4F36-A343-B62718C5F43B}"/>
                    </a:ext>
                  </a:extLst>
                </p14:cNvPr>
                <p14:cNvContentPartPr/>
                <p14:nvPr/>
              </p14:nvContentPartPr>
              <p14:xfrm>
                <a:off x="3690674" y="413944"/>
                <a:ext cx="220680" cy="219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B2DF029-0BF8-4F36-A343-B62718C5F43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82034" y="405304"/>
                  <a:ext cx="2383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BE44AE0-E14C-4C31-A8B7-D138F3EE4B87}"/>
                    </a:ext>
                  </a:extLst>
                </p14:cNvPr>
                <p14:cNvContentPartPr/>
                <p14:nvPr/>
              </p14:nvContentPartPr>
              <p14:xfrm>
                <a:off x="3888674" y="483784"/>
                <a:ext cx="134280" cy="153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BE44AE0-E14C-4C31-A8B7-D138F3EE4B8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80034" y="474784"/>
                  <a:ext cx="1519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94A4F68-8E7C-4509-958C-A79264172F64}"/>
                    </a:ext>
                  </a:extLst>
                </p14:cNvPr>
                <p14:cNvContentPartPr/>
                <p14:nvPr/>
              </p14:nvContentPartPr>
              <p14:xfrm>
                <a:off x="4097114" y="385504"/>
                <a:ext cx="216720" cy="258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94A4F68-8E7C-4509-958C-A79264172F6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88474" y="376864"/>
                  <a:ext cx="234360" cy="27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0171DDB-033E-476C-BE27-E72154EC7840}"/>
              </a:ext>
            </a:extLst>
          </p:cNvPr>
          <p:cNvGrpSpPr/>
          <p:nvPr/>
        </p:nvGrpSpPr>
        <p:grpSpPr>
          <a:xfrm>
            <a:off x="4367474" y="150424"/>
            <a:ext cx="1204920" cy="520200"/>
            <a:chOff x="4367474" y="150424"/>
            <a:chExt cx="1204920" cy="52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26D9687-C7FF-476F-8C3B-8733D12E782A}"/>
                    </a:ext>
                  </a:extLst>
                </p14:cNvPr>
                <p14:cNvContentPartPr/>
                <p14:nvPr/>
              </p14:nvContentPartPr>
              <p14:xfrm>
                <a:off x="4367474" y="150424"/>
                <a:ext cx="194040" cy="215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26D9687-C7FF-476F-8C3B-8733D12E782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358474" y="141784"/>
                  <a:ext cx="2116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4DD0EB6-7334-4783-8E92-07B56A03E34C}"/>
                    </a:ext>
                  </a:extLst>
                </p14:cNvPr>
                <p14:cNvContentPartPr/>
                <p14:nvPr/>
              </p14:nvContentPartPr>
              <p14:xfrm>
                <a:off x="4520474" y="445264"/>
                <a:ext cx="227880" cy="205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4DD0EB6-7334-4783-8E92-07B56A03E34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11474" y="436264"/>
                  <a:ext cx="245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1FBEB0D-035C-47D0-B8D1-2E734479F0F7}"/>
                    </a:ext>
                  </a:extLst>
                </p14:cNvPr>
                <p14:cNvContentPartPr/>
                <p14:nvPr/>
              </p14:nvContentPartPr>
              <p14:xfrm>
                <a:off x="4482314" y="445624"/>
                <a:ext cx="231120" cy="189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1FBEB0D-035C-47D0-B8D1-2E734479F0F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473674" y="436984"/>
                  <a:ext cx="2487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D7D92F2-0F0F-4D9D-9CBB-7377C729E687}"/>
                    </a:ext>
                  </a:extLst>
                </p14:cNvPr>
                <p14:cNvContentPartPr/>
                <p14:nvPr/>
              </p14:nvContentPartPr>
              <p14:xfrm>
                <a:off x="4989194" y="457864"/>
                <a:ext cx="214200" cy="176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D7D92F2-0F0F-4D9D-9CBB-7377C729E68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80194" y="449224"/>
                  <a:ext cx="2318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F610C99-2747-4A4F-9DCF-895F6716C146}"/>
                    </a:ext>
                  </a:extLst>
                </p14:cNvPr>
                <p14:cNvContentPartPr/>
                <p14:nvPr/>
              </p14:nvContentPartPr>
              <p14:xfrm>
                <a:off x="5079554" y="235744"/>
                <a:ext cx="317880" cy="355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F610C99-2747-4A4F-9DCF-895F6716C14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070914" y="226744"/>
                  <a:ext cx="33552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B90F20B-D3B5-459F-A5C3-E2DEC3AD82CD}"/>
                    </a:ext>
                  </a:extLst>
                </p14:cNvPr>
                <p14:cNvContentPartPr/>
                <p14:nvPr/>
              </p14:nvContentPartPr>
              <p14:xfrm>
                <a:off x="5286914" y="435544"/>
                <a:ext cx="285480" cy="207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B90F20B-D3B5-459F-A5C3-E2DEC3AD82C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278274" y="426544"/>
                  <a:ext cx="3031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EDBAC76-CA34-49C4-BAC8-F18A1EC842A2}"/>
                    </a:ext>
                  </a:extLst>
                </p14:cNvPr>
                <p14:cNvContentPartPr/>
                <p14:nvPr/>
              </p14:nvContentPartPr>
              <p14:xfrm>
                <a:off x="5255234" y="416824"/>
                <a:ext cx="260280" cy="253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EDBAC76-CA34-49C4-BAC8-F18A1EC842A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246594" y="407824"/>
                  <a:ext cx="277920" cy="27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E21B96E-9C49-4511-8607-A650EF6FED80}"/>
              </a:ext>
            </a:extLst>
          </p:cNvPr>
          <p:cNvGrpSpPr/>
          <p:nvPr/>
        </p:nvGrpSpPr>
        <p:grpSpPr>
          <a:xfrm>
            <a:off x="454274" y="1652344"/>
            <a:ext cx="231840" cy="119880"/>
            <a:chOff x="454274" y="1652344"/>
            <a:chExt cx="231840" cy="11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E6BA017-F93D-4386-910D-744474831F79}"/>
                    </a:ext>
                  </a:extLst>
                </p14:cNvPr>
                <p14:cNvContentPartPr/>
                <p14:nvPr/>
              </p14:nvContentPartPr>
              <p14:xfrm>
                <a:off x="466514" y="1652344"/>
                <a:ext cx="189360" cy="32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E6BA017-F93D-4386-910D-744474831F7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57514" y="1643704"/>
                  <a:ext cx="2070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CCCDAD4-93B7-43C4-AFB6-CD692488A571}"/>
                    </a:ext>
                  </a:extLst>
                </p14:cNvPr>
                <p14:cNvContentPartPr/>
                <p14:nvPr/>
              </p14:nvContentPartPr>
              <p14:xfrm>
                <a:off x="454274" y="1721104"/>
                <a:ext cx="231840" cy="51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CCCDAD4-93B7-43C4-AFB6-CD692488A57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45634" y="1712464"/>
                  <a:ext cx="249480" cy="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EA6878A-B46A-4AD6-AC35-5D1486CB9DB8}"/>
              </a:ext>
            </a:extLst>
          </p:cNvPr>
          <p:cNvGrpSpPr/>
          <p:nvPr/>
        </p:nvGrpSpPr>
        <p:grpSpPr>
          <a:xfrm>
            <a:off x="1115954" y="1222144"/>
            <a:ext cx="3087000" cy="907920"/>
            <a:chOff x="1115954" y="1222144"/>
            <a:chExt cx="3087000" cy="90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951936B-F923-4EA8-A4D3-BB0679FD213B}"/>
                    </a:ext>
                  </a:extLst>
                </p14:cNvPr>
                <p14:cNvContentPartPr/>
                <p14:nvPr/>
              </p14:nvContentPartPr>
              <p14:xfrm>
                <a:off x="1115954" y="1385584"/>
                <a:ext cx="231480" cy="744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951936B-F923-4EA8-A4D3-BB0679FD213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06954" y="1376584"/>
                  <a:ext cx="249120" cy="76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80AB1A6-D72F-4029-B614-0C69E2DA3154}"/>
                    </a:ext>
                  </a:extLst>
                </p14:cNvPr>
                <p14:cNvContentPartPr/>
                <p14:nvPr/>
              </p14:nvContentPartPr>
              <p14:xfrm>
                <a:off x="1498994" y="1596184"/>
                <a:ext cx="269280" cy="241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80AB1A6-D72F-4029-B614-0C69E2DA315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489994" y="1587184"/>
                  <a:ext cx="2869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FE054F6-8D13-447F-9D60-C7853B97E041}"/>
                    </a:ext>
                  </a:extLst>
                </p14:cNvPr>
                <p14:cNvContentPartPr/>
                <p14:nvPr/>
              </p14:nvContentPartPr>
              <p14:xfrm>
                <a:off x="1856474" y="1686184"/>
                <a:ext cx="75960" cy="114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FE054F6-8D13-447F-9D60-C7853B97E04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847474" y="1677184"/>
                  <a:ext cx="936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BEBC9A5-FF3F-4EC7-9022-F8AD9F1B711B}"/>
                    </a:ext>
                  </a:extLst>
                </p14:cNvPr>
                <p14:cNvContentPartPr/>
                <p14:nvPr/>
              </p14:nvContentPartPr>
              <p14:xfrm>
                <a:off x="1956194" y="1638664"/>
                <a:ext cx="260280" cy="1641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BEBC9A5-FF3F-4EC7-9022-F8AD9F1B711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947194" y="1630024"/>
                  <a:ext cx="2779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00245F6-ED85-44E6-AE72-3EB88B7C4495}"/>
                    </a:ext>
                  </a:extLst>
                </p14:cNvPr>
                <p14:cNvContentPartPr/>
                <p14:nvPr/>
              </p14:nvContentPartPr>
              <p14:xfrm>
                <a:off x="2342834" y="1610584"/>
                <a:ext cx="212040" cy="214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00245F6-ED85-44E6-AE72-3EB88B7C449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333834" y="1601584"/>
                  <a:ext cx="2296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2B96CB9-C6FB-4384-88FF-42F7E2602630}"/>
                    </a:ext>
                  </a:extLst>
                </p14:cNvPr>
                <p14:cNvContentPartPr/>
                <p14:nvPr/>
              </p14:nvContentPartPr>
              <p14:xfrm>
                <a:off x="2276594" y="1631104"/>
                <a:ext cx="235080" cy="195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2B96CB9-C6FB-4384-88FF-42F7E260263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267594" y="1622464"/>
                  <a:ext cx="2527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8B7D8F5-4310-4E01-AA41-B742CC11FBD8}"/>
                    </a:ext>
                  </a:extLst>
                </p14:cNvPr>
                <p14:cNvContentPartPr/>
                <p14:nvPr/>
              </p14:nvContentPartPr>
              <p14:xfrm>
                <a:off x="2668274" y="1691224"/>
                <a:ext cx="7920" cy="19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8B7D8F5-4310-4E01-AA41-B742CC11FBD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659274" y="1682224"/>
                  <a:ext cx="255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9592769-F006-4255-8BB3-36350E7A7F25}"/>
                    </a:ext>
                  </a:extLst>
                </p14:cNvPr>
                <p14:cNvContentPartPr/>
                <p14:nvPr/>
              </p14:nvContentPartPr>
              <p14:xfrm>
                <a:off x="2837474" y="1516264"/>
                <a:ext cx="263880" cy="277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9592769-F006-4255-8BB3-36350E7A7F2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828834" y="1507264"/>
                  <a:ext cx="28152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3E07FFA-595B-491A-807F-B1006E3DCA06}"/>
                    </a:ext>
                  </a:extLst>
                </p14:cNvPr>
                <p14:cNvContentPartPr/>
                <p14:nvPr/>
              </p14:nvContentPartPr>
              <p14:xfrm>
                <a:off x="3180914" y="1629304"/>
                <a:ext cx="104040" cy="145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3E07FFA-595B-491A-807F-B1006E3DCA0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172274" y="1620304"/>
                  <a:ext cx="1216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1122176-333B-4B82-A98F-6C53A2D0D414}"/>
                    </a:ext>
                  </a:extLst>
                </p14:cNvPr>
                <p14:cNvContentPartPr/>
                <p14:nvPr/>
              </p14:nvContentPartPr>
              <p14:xfrm>
                <a:off x="3300794" y="1591144"/>
                <a:ext cx="270360" cy="1879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1122176-333B-4B82-A98F-6C53A2D0D41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292154" y="1582504"/>
                  <a:ext cx="2880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3B17D1A-FB21-4939-BA51-7327FF074D7C}"/>
                    </a:ext>
                  </a:extLst>
                </p14:cNvPr>
                <p14:cNvContentPartPr/>
                <p14:nvPr/>
              </p14:nvContentPartPr>
              <p14:xfrm>
                <a:off x="3690674" y="1284064"/>
                <a:ext cx="92880" cy="81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3B17D1A-FB21-4939-BA51-7327FF074D7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681674" y="1275424"/>
                  <a:ext cx="1105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357C9C9-625C-4AD7-9CFB-7EB8ED14AB5A}"/>
                    </a:ext>
                  </a:extLst>
                </p14:cNvPr>
                <p14:cNvContentPartPr/>
                <p14:nvPr/>
              </p14:nvContentPartPr>
              <p14:xfrm>
                <a:off x="3707234" y="1222144"/>
                <a:ext cx="161280" cy="262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357C9C9-625C-4AD7-9CFB-7EB8ED14AB5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698594" y="1213504"/>
                  <a:ext cx="1789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C5647BA-9D44-49D3-BAA8-72C47D587B58}"/>
                    </a:ext>
                  </a:extLst>
                </p14:cNvPr>
                <p14:cNvContentPartPr/>
                <p14:nvPr/>
              </p14:nvContentPartPr>
              <p14:xfrm>
                <a:off x="3770594" y="1576744"/>
                <a:ext cx="195120" cy="2210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C5647BA-9D44-49D3-BAA8-72C47D587B5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761954" y="1568104"/>
                  <a:ext cx="2127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B70FCAD-A28D-4C1A-8AA5-3814DB9E2446}"/>
                    </a:ext>
                  </a:extLst>
                </p14:cNvPr>
                <p14:cNvContentPartPr/>
                <p14:nvPr/>
              </p14:nvContentPartPr>
              <p14:xfrm>
                <a:off x="3731714" y="1567024"/>
                <a:ext cx="256320" cy="222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B70FCAD-A28D-4C1A-8AA5-3814DB9E244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723074" y="1558024"/>
                  <a:ext cx="2739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8A9241A-0B5B-4BDA-B570-B46B5E9E3B83}"/>
                    </a:ext>
                  </a:extLst>
                </p14:cNvPr>
                <p14:cNvContentPartPr/>
                <p14:nvPr/>
              </p14:nvContentPartPr>
              <p14:xfrm>
                <a:off x="4190354" y="1685104"/>
                <a:ext cx="12600" cy="14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8A9241A-0B5B-4BDA-B570-B46B5E9E3B8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181354" y="1676464"/>
                  <a:ext cx="30240" cy="3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B1D0F72-D871-4A67-9E49-3771E8DC8D33}"/>
              </a:ext>
            </a:extLst>
          </p:cNvPr>
          <p:cNvGrpSpPr/>
          <p:nvPr/>
        </p:nvGrpSpPr>
        <p:grpSpPr>
          <a:xfrm>
            <a:off x="4430474" y="1252024"/>
            <a:ext cx="1925640" cy="579960"/>
            <a:chOff x="4430474" y="1252024"/>
            <a:chExt cx="1925640" cy="57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33466D1-EB3C-4528-8CE0-64D2868080CB}"/>
                    </a:ext>
                  </a:extLst>
                </p14:cNvPr>
                <p14:cNvContentPartPr/>
                <p14:nvPr/>
              </p14:nvContentPartPr>
              <p14:xfrm>
                <a:off x="4430474" y="1552264"/>
                <a:ext cx="246240" cy="2016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33466D1-EB3C-4528-8CE0-64D2868080C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421834" y="1543624"/>
                  <a:ext cx="2638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FF68589-8862-4C0C-83D7-1566773C72A6}"/>
                    </a:ext>
                  </a:extLst>
                </p14:cNvPr>
                <p14:cNvContentPartPr/>
                <p14:nvPr/>
              </p14:nvContentPartPr>
              <p14:xfrm>
                <a:off x="4704074" y="1588624"/>
                <a:ext cx="133560" cy="1468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FF68589-8862-4C0C-83D7-1566773C72A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695074" y="1579984"/>
                  <a:ext cx="1512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2AACB93-F288-4D56-8743-2FA16CFF9542}"/>
                    </a:ext>
                  </a:extLst>
                </p14:cNvPr>
                <p14:cNvContentPartPr/>
                <p14:nvPr/>
              </p14:nvContentPartPr>
              <p14:xfrm>
                <a:off x="4952834" y="1547944"/>
                <a:ext cx="192240" cy="2473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2AACB93-F288-4D56-8743-2FA16CFF954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944194" y="1538944"/>
                  <a:ext cx="2098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99D9531-AD6D-4754-B90A-727D713D0313}"/>
                    </a:ext>
                  </a:extLst>
                </p14:cNvPr>
                <p14:cNvContentPartPr/>
                <p14:nvPr/>
              </p14:nvContentPartPr>
              <p14:xfrm>
                <a:off x="5198354" y="1252024"/>
                <a:ext cx="151200" cy="183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99D9531-AD6D-4754-B90A-727D713D031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189714" y="1243024"/>
                  <a:ext cx="1688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6BF97C4-03CE-434F-BBC0-C57A66FEB6F2}"/>
                    </a:ext>
                  </a:extLst>
                </p14:cNvPr>
                <p14:cNvContentPartPr/>
                <p14:nvPr/>
              </p14:nvContentPartPr>
              <p14:xfrm>
                <a:off x="5362874" y="1560904"/>
                <a:ext cx="269640" cy="212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6BF97C4-03CE-434F-BBC0-C57A66FEB6F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353874" y="1551904"/>
                  <a:ext cx="2872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F22867E-4534-4E70-BC96-2C648CC07FAF}"/>
                    </a:ext>
                  </a:extLst>
                </p14:cNvPr>
                <p14:cNvContentPartPr/>
                <p14:nvPr/>
              </p14:nvContentPartPr>
              <p14:xfrm>
                <a:off x="5320754" y="1537144"/>
                <a:ext cx="258840" cy="195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F22867E-4534-4E70-BC96-2C648CC07FA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311754" y="1528504"/>
                  <a:ext cx="2764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1990676-B657-4C25-83FE-EED7E50DEE0D}"/>
                    </a:ext>
                  </a:extLst>
                </p14:cNvPr>
                <p14:cNvContentPartPr/>
                <p14:nvPr/>
              </p14:nvContentPartPr>
              <p14:xfrm>
                <a:off x="5766434" y="1640104"/>
                <a:ext cx="222840" cy="170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1990676-B657-4C25-83FE-EED7E50DEE0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757794" y="1631464"/>
                  <a:ext cx="2404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FBABCC3-BC22-4157-AD64-82627671750C}"/>
                    </a:ext>
                  </a:extLst>
                </p14:cNvPr>
                <p14:cNvContentPartPr/>
                <p14:nvPr/>
              </p14:nvContentPartPr>
              <p14:xfrm>
                <a:off x="5935994" y="1380904"/>
                <a:ext cx="218160" cy="397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FBABCC3-BC22-4157-AD64-82627671750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927354" y="1372264"/>
                  <a:ext cx="23580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A9424D7-0EB4-4307-A379-C74A838CB39A}"/>
                    </a:ext>
                  </a:extLst>
                </p14:cNvPr>
                <p14:cNvContentPartPr/>
                <p14:nvPr/>
              </p14:nvContentPartPr>
              <p14:xfrm>
                <a:off x="6064154" y="1587904"/>
                <a:ext cx="291960" cy="241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A9424D7-0EB4-4307-A379-C74A838CB39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055154" y="1578904"/>
                  <a:ext cx="3096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51F4380-42EA-494E-BC0B-DAE75F127D16}"/>
                    </a:ext>
                  </a:extLst>
                </p14:cNvPr>
                <p14:cNvContentPartPr/>
                <p14:nvPr/>
              </p14:nvContentPartPr>
              <p14:xfrm>
                <a:off x="6124634" y="1626424"/>
                <a:ext cx="189720" cy="2055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51F4380-42EA-494E-BC0B-DAE75F127D1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115994" y="1617424"/>
                  <a:ext cx="207360" cy="22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992D344-83B0-4209-A20D-60C6732123AD}"/>
              </a:ext>
            </a:extLst>
          </p:cNvPr>
          <p:cNvGrpSpPr/>
          <p:nvPr/>
        </p:nvGrpSpPr>
        <p:grpSpPr>
          <a:xfrm>
            <a:off x="344114" y="2752504"/>
            <a:ext cx="224280" cy="116640"/>
            <a:chOff x="344114" y="2752504"/>
            <a:chExt cx="224280" cy="11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56F9B06-5674-4DC9-A42B-320101D32A2A}"/>
                    </a:ext>
                  </a:extLst>
                </p14:cNvPr>
                <p14:cNvContentPartPr/>
                <p14:nvPr/>
              </p14:nvContentPartPr>
              <p14:xfrm>
                <a:off x="346994" y="2752504"/>
                <a:ext cx="163080" cy="12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56F9B06-5674-4DC9-A42B-320101D32A2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38354" y="2743504"/>
                  <a:ext cx="1807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FF76B4B-672E-4A40-8372-F9227E99A24D}"/>
                    </a:ext>
                  </a:extLst>
                </p14:cNvPr>
                <p14:cNvContentPartPr/>
                <p14:nvPr/>
              </p14:nvContentPartPr>
              <p14:xfrm>
                <a:off x="344114" y="2828104"/>
                <a:ext cx="224280" cy="410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FF76B4B-672E-4A40-8372-F9227E99A24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35474" y="2819464"/>
                  <a:ext cx="241920" cy="5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82F3A1F-413E-4F0E-ACC4-0C99234116E9}"/>
              </a:ext>
            </a:extLst>
          </p:cNvPr>
          <p:cNvGrpSpPr/>
          <p:nvPr/>
        </p:nvGrpSpPr>
        <p:grpSpPr>
          <a:xfrm>
            <a:off x="989234" y="2473504"/>
            <a:ext cx="1465920" cy="744120"/>
            <a:chOff x="989234" y="2473504"/>
            <a:chExt cx="1465920" cy="74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91D1783-83F9-47C5-BB63-3A2E4117620F}"/>
                    </a:ext>
                  </a:extLst>
                </p14:cNvPr>
                <p14:cNvContentPartPr/>
                <p14:nvPr/>
              </p14:nvContentPartPr>
              <p14:xfrm>
                <a:off x="989234" y="2473504"/>
                <a:ext cx="264240" cy="7441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91D1783-83F9-47C5-BB63-3A2E4117620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80234" y="2464504"/>
                  <a:ext cx="281880" cy="76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537525E-C771-48B7-A003-CC83EF04D5A1}"/>
                    </a:ext>
                  </a:extLst>
                </p14:cNvPr>
                <p14:cNvContentPartPr/>
                <p14:nvPr/>
              </p14:nvContentPartPr>
              <p14:xfrm>
                <a:off x="1424474" y="2647744"/>
                <a:ext cx="234360" cy="2656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537525E-C771-48B7-A003-CC83EF04D5A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415834" y="2639104"/>
                  <a:ext cx="2520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34E17E6-991A-4EFF-8124-B664A987FF4A}"/>
                    </a:ext>
                  </a:extLst>
                </p14:cNvPr>
                <p14:cNvContentPartPr/>
                <p14:nvPr/>
              </p14:nvContentPartPr>
              <p14:xfrm>
                <a:off x="1745954" y="2741704"/>
                <a:ext cx="68040" cy="1328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34E17E6-991A-4EFF-8124-B664A987FF4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736954" y="2732704"/>
                  <a:ext cx="856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A9B569B-BDC9-45D1-8583-D222796DCC5C}"/>
                    </a:ext>
                  </a:extLst>
                </p14:cNvPr>
                <p14:cNvContentPartPr/>
                <p14:nvPr/>
              </p14:nvContentPartPr>
              <p14:xfrm>
                <a:off x="1852514" y="2591584"/>
                <a:ext cx="15840" cy="198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A9B569B-BDC9-45D1-8583-D222796DCC5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843514" y="258258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AEAC670-2D5F-41CC-A076-ABC3AA14C359}"/>
                    </a:ext>
                  </a:extLst>
                </p14:cNvPr>
                <p14:cNvContentPartPr/>
                <p14:nvPr/>
              </p14:nvContentPartPr>
              <p14:xfrm>
                <a:off x="1851074" y="2729104"/>
                <a:ext cx="230760" cy="2066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AEAC670-2D5F-41CC-A076-ABC3AA14C35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842434" y="2720104"/>
                  <a:ext cx="2484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44AD25E-B5C5-4FAA-BB99-E047ED8C9AF5}"/>
                    </a:ext>
                  </a:extLst>
                </p14:cNvPr>
                <p14:cNvContentPartPr/>
                <p14:nvPr/>
              </p14:nvContentPartPr>
              <p14:xfrm>
                <a:off x="2185514" y="2691664"/>
                <a:ext cx="269640" cy="2606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44AD25E-B5C5-4FAA-BB99-E047ED8C9AF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176514" y="2683024"/>
                  <a:ext cx="2872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C66551D-8706-4380-94EC-B3F2422D5F15}"/>
                    </a:ext>
                  </a:extLst>
                </p14:cNvPr>
                <p14:cNvContentPartPr/>
                <p14:nvPr/>
              </p14:nvContentPartPr>
              <p14:xfrm>
                <a:off x="2206754" y="2710024"/>
                <a:ext cx="198720" cy="229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C66551D-8706-4380-94EC-B3F2422D5F1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197754" y="2701024"/>
                  <a:ext cx="216360" cy="24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6A71672-8FFF-4B99-8A0C-6B4870E4E551}"/>
              </a:ext>
            </a:extLst>
          </p:cNvPr>
          <p:cNvGrpSpPr/>
          <p:nvPr/>
        </p:nvGrpSpPr>
        <p:grpSpPr>
          <a:xfrm>
            <a:off x="2688434" y="2277304"/>
            <a:ext cx="4234320" cy="709560"/>
            <a:chOff x="2688434" y="2277304"/>
            <a:chExt cx="4234320" cy="70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69DC5BB-113E-4C66-A8EC-3BFABCAB69BC}"/>
                    </a:ext>
                  </a:extLst>
                </p14:cNvPr>
                <p14:cNvContentPartPr/>
                <p14:nvPr/>
              </p14:nvContentPartPr>
              <p14:xfrm>
                <a:off x="2688434" y="2514184"/>
                <a:ext cx="312840" cy="425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69DC5BB-113E-4C66-A8EC-3BFABCAB69B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679434" y="2505184"/>
                  <a:ext cx="33048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A29AA7C-E557-4873-9C45-2A4F79445A4E}"/>
                    </a:ext>
                  </a:extLst>
                </p14:cNvPr>
                <p14:cNvContentPartPr/>
                <p14:nvPr/>
              </p14:nvContentPartPr>
              <p14:xfrm>
                <a:off x="2956274" y="2640544"/>
                <a:ext cx="254880" cy="2876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A29AA7C-E557-4873-9C45-2A4F79445A4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947634" y="2631904"/>
                  <a:ext cx="27252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E7E7411-41C5-4166-B5DE-EE906945800F}"/>
                    </a:ext>
                  </a:extLst>
                </p14:cNvPr>
                <p14:cNvContentPartPr/>
                <p14:nvPr/>
              </p14:nvContentPartPr>
              <p14:xfrm>
                <a:off x="3307274" y="2748544"/>
                <a:ext cx="68760" cy="1652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E7E7411-41C5-4166-B5DE-EE906945800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298634" y="2739904"/>
                  <a:ext cx="864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35BCA9C-964C-422B-9EFB-37BD5FCBE085}"/>
                    </a:ext>
                  </a:extLst>
                </p14:cNvPr>
                <p14:cNvContentPartPr/>
                <p14:nvPr/>
              </p14:nvContentPartPr>
              <p14:xfrm>
                <a:off x="3475394" y="2645224"/>
                <a:ext cx="2880" cy="172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35BCA9C-964C-422B-9EFB-37BD5FCBE08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466394" y="2636584"/>
                  <a:ext cx="205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FCA1B9B-6641-4736-A8B3-9D8B93A7AE15}"/>
                    </a:ext>
                  </a:extLst>
                </p14:cNvPr>
                <p14:cNvContentPartPr/>
                <p14:nvPr/>
              </p14:nvContentPartPr>
              <p14:xfrm>
                <a:off x="3453434" y="2728744"/>
                <a:ext cx="196560" cy="1918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FCA1B9B-6641-4736-A8B3-9D8B93A7AE1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444434" y="2720104"/>
                  <a:ext cx="2142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C41F2B6-2874-46AA-8983-989F21A1B412}"/>
                    </a:ext>
                  </a:extLst>
                </p14:cNvPr>
                <p14:cNvContentPartPr/>
                <p14:nvPr/>
              </p14:nvContentPartPr>
              <p14:xfrm>
                <a:off x="3741074" y="2424904"/>
                <a:ext cx="228600" cy="1656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C41F2B6-2874-46AA-8983-989F21A1B41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732074" y="2415904"/>
                  <a:ext cx="2462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47407B2-67ED-4695-B880-73E8D693D717}"/>
                    </a:ext>
                  </a:extLst>
                </p14:cNvPr>
                <p14:cNvContentPartPr/>
                <p14:nvPr/>
              </p14:nvContentPartPr>
              <p14:xfrm>
                <a:off x="3945194" y="2692024"/>
                <a:ext cx="228240" cy="2131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47407B2-67ED-4695-B880-73E8D693D71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936554" y="2683384"/>
                  <a:ext cx="2458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70AD343-24CE-4638-B1CF-E81F4D556401}"/>
                    </a:ext>
                  </a:extLst>
                </p14:cNvPr>
                <p14:cNvContentPartPr/>
                <p14:nvPr/>
              </p14:nvContentPartPr>
              <p14:xfrm>
                <a:off x="3914234" y="2642704"/>
                <a:ext cx="245880" cy="227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70AD343-24CE-4638-B1CF-E81F4D55640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905594" y="2634064"/>
                  <a:ext cx="2635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C88A080-69C7-4D14-B15E-DAE31B0DF438}"/>
                    </a:ext>
                  </a:extLst>
                </p14:cNvPr>
                <p14:cNvContentPartPr/>
                <p14:nvPr/>
              </p14:nvContentPartPr>
              <p14:xfrm>
                <a:off x="4227074" y="2501224"/>
                <a:ext cx="255960" cy="485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C88A080-69C7-4D14-B15E-DAE31B0DF43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218074" y="2492224"/>
                  <a:ext cx="27360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9EB0518-89AA-45E0-AAD6-5BC27CC4ED60}"/>
                    </a:ext>
                  </a:extLst>
                </p14:cNvPr>
                <p14:cNvContentPartPr/>
                <p14:nvPr/>
              </p14:nvContentPartPr>
              <p14:xfrm>
                <a:off x="4459274" y="2288824"/>
                <a:ext cx="251280" cy="1627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9EB0518-89AA-45E0-AAD6-5BC27CC4ED6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450274" y="2280184"/>
                  <a:ext cx="2689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1508DF2-D803-4FFC-A83C-4E5058BD3DC0}"/>
                    </a:ext>
                  </a:extLst>
                </p14:cNvPr>
                <p14:cNvContentPartPr/>
                <p14:nvPr/>
              </p14:nvContentPartPr>
              <p14:xfrm>
                <a:off x="4721354" y="2718304"/>
                <a:ext cx="29520" cy="468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1508DF2-D803-4FFC-A83C-4E5058BD3DC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712714" y="2709304"/>
                  <a:ext cx="471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6DAD83C-2DF5-4B14-9CE1-08A7D617D120}"/>
                    </a:ext>
                  </a:extLst>
                </p14:cNvPr>
                <p14:cNvContentPartPr/>
                <p14:nvPr/>
              </p14:nvContentPartPr>
              <p14:xfrm>
                <a:off x="4976954" y="2610664"/>
                <a:ext cx="218160" cy="242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6DAD83C-2DF5-4B14-9CE1-08A7D617D12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968314" y="2602024"/>
                  <a:ext cx="2358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64456C5-074A-4BCE-9015-F4B517D5B6EE}"/>
                    </a:ext>
                  </a:extLst>
                </p14:cNvPr>
                <p14:cNvContentPartPr/>
                <p14:nvPr/>
              </p14:nvContentPartPr>
              <p14:xfrm>
                <a:off x="5255594" y="2662504"/>
                <a:ext cx="145440" cy="1659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64456C5-074A-4BCE-9015-F4B517D5B6E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246594" y="2653864"/>
                  <a:ext cx="1630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2E32497-85FF-4B9A-B3D3-D9526B768D03}"/>
                    </a:ext>
                  </a:extLst>
                </p14:cNvPr>
                <p14:cNvContentPartPr/>
                <p14:nvPr/>
              </p14:nvContentPartPr>
              <p14:xfrm>
                <a:off x="5426594" y="2578984"/>
                <a:ext cx="272520" cy="2962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2E32497-85FF-4B9A-B3D3-D9526B768D0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417954" y="2570344"/>
                  <a:ext cx="2901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07F5374-2F1A-4A4C-8997-954E766304AC}"/>
                    </a:ext>
                  </a:extLst>
                </p14:cNvPr>
                <p14:cNvContentPartPr/>
                <p14:nvPr/>
              </p14:nvContentPartPr>
              <p14:xfrm>
                <a:off x="5793074" y="2277304"/>
                <a:ext cx="231480" cy="2458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07F5374-2F1A-4A4C-8997-954E766304A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784434" y="2268664"/>
                  <a:ext cx="2491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0E8CFE5-6500-4A62-8A90-880230B7715C}"/>
                    </a:ext>
                  </a:extLst>
                </p14:cNvPr>
                <p14:cNvContentPartPr/>
                <p14:nvPr/>
              </p14:nvContentPartPr>
              <p14:xfrm>
                <a:off x="5899274" y="2622544"/>
                <a:ext cx="285480" cy="202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0E8CFE5-6500-4A62-8A90-880230B7715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890274" y="2613904"/>
                  <a:ext cx="3031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CA3DE69-781D-49B0-AC11-D304A753A8BC}"/>
                    </a:ext>
                  </a:extLst>
                </p14:cNvPr>
                <p14:cNvContentPartPr/>
                <p14:nvPr/>
              </p14:nvContentPartPr>
              <p14:xfrm>
                <a:off x="5880194" y="2583664"/>
                <a:ext cx="262440" cy="1962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CA3DE69-781D-49B0-AC11-D304A753A8B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871194" y="2575024"/>
                  <a:ext cx="2800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D6CE0C8-3A27-4E0C-B589-E2A2F17FA0A5}"/>
                    </a:ext>
                  </a:extLst>
                </p14:cNvPr>
                <p14:cNvContentPartPr/>
                <p14:nvPr/>
              </p14:nvContentPartPr>
              <p14:xfrm>
                <a:off x="6285554" y="2659624"/>
                <a:ext cx="262440" cy="1879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D6CE0C8-3A27-4E0C-B589-E2A2F17FA0A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276554" y="2650624"/>
                  <a:ext cx="2800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597E7F3-6790-4B4A-979B-672F6025A112}"/>
                    </a:ext>
                  </a:extLst>
                </p14:cNvPr>
                <p14:cNvContentPartPr/>
                <p14:nvPr/>
              </p14:nvContentPartPr>
              <p14:xfrm>
                <a:off x="6443234" y="2405464"/>
                <a:ext cx="275760" cy="3970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597E7F3-6790-4B4A-979B-672F6025A11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434594" y="2396464"/>
                  <a:ext cx="29340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AEC3B34-BBB7-4C3E-83CF-B7EBF2327FEE}"/>
                    </a:ext>
                  </a:extLst>
                </p14:cNvPr>
                <p14:cNvContentPartPr/>
                <p14:nvPr/>
              </p14:nvContentPartPr>
              <p14:xfrm>
                <a:off x="6641234" y="2634784"/>
                <a:ext cx="281520" cy="2358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AEC3B34-BBB7-4C3E-83CF-B7EBF2327FE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632234" y="2626144"/>
                  <a:ext cx="2991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5A66F80-6D1A-43D0-82D8-2E03D82887FF}"/>
                    </a:ext>
                  </a:extLst>
                </p14:cNvPr>
                <p14:cNvContentPartPr/>
                <p14:nvPr/>
              </p14:nvContentPartPr>
              <p14:xfrm>
                <a:off x="6610634" y="2658184"/>
                <a:ext cx="288720" cy="2026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5A66F80-6D1A-43D0-82D8-2E03D82887F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601994" y="2649184"/>
                  <a:ext cx="306360" cy="22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B2E09B9-E9C2-4F09-9153-A80759F45232}"/>
              </a:ext>
            </a:extLst>
          </p:cNvPr>
          <p:cNvGrpSpPr/>
          <p:nvPr/>
        </p:nvGrpSpPr>
        <p:grpSpPr>
          <a:xfrm>
            <a:off x="235754" y="3878584"/>
            <a:ext cx="227880" cy="139320"/>
            <a:chOff x="235754" y="3878584"/>
            <a:chExt cx="227880" cy="13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405D1BA-3CEB-4B7D-AAD0-9704F110779F}"/>
                    </a:ext>
                  </a:extLst>
                </p14:cNvPr>
                <p14:cNvContentPartPr/>
                <p14:nvPr/>
              </p14:nvContentPartPr>
              <p14:xfrm>
                <a:off x="235754" y="3878584"/>
                <a:ext cx="163080" cy="216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405D1BA-3CEB-4B7D-AAD0-9704F110779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27114" y="3869584"/>
                  <a:ext cx="1807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E9A7142-1019-41E3-A544-6F2CEDBE4FF0}"/>
                    </a:ext>
                  </a:extLst>
                </p14:cNvPr>
                <p14:cNvContentPartPr/>
                <p14:nvPr/>
              </p14:nvContentPartPr>
              <p14:xfrm>
                <a:off x="235754" y="3979384"/>
                <a:ext cx="227880" cy="385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E9A7142-1019-41E3-A544-6F2CEDBE4FF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27114" y="3970384"/>
                  <a:ext cx="245520" cy="5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58388022-BB7C-4446-94FB-3EEFFB542A05}"/>
              </a:ext>
            </a:extLst>
          </p:cNvPr>
          <p:cNvGrpSpPr/>
          <p:nvPr/>
        </p:nvGrpSpPr>
        <p:grpSpPr>
          <a:xfrm>
            <a:off x="816434" y="3591304"/>
            <a:ext cx="1504440" cy="633240"/>
            <a:chOff x="816434" y="3591304"/>
            <a:chExt cx="1504440" cy="63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83022B4-B2CF-448C-B943-37B3503FAE5B}"/>
                    </a:ext>
                  </a:extLst>
                </p14:cNvPr>
                <p14:cNvContentPartPr/>
                <p14:nvPr/>
              </p14:nvContentPartPr>
              <p14:xfrm>
                <a:off x="816434" y="3591304"/>
                <a:ext cx="232560" cy="6332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83022B4-B2CF-448C-B943-37B3503FAE5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07434" y="3582664"/>
                  <a:ext cx="250200" cy="65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8EF19CE-D7DF-43BE-97FF-8EF1F75CC41C}"/>
                    </a:ext>
                  </a:extLst>
                </p14:cNvPr>
                <p14:cNvContentPartPr/>
                <p14:nvPr/>
              </p14:nvContentPartPr>
              <p14:xfrm>
                <a:off x="1239794" y="3721264"/>
                <a:ext cx="243720" cy="2592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8EF19CE-D7DF-43BE-97FF-8EF1F75CC41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231154" y="3712264"/>
                  <a:ext cx="2613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F34B0D0-5D57-47CB-BA61-582328C3F768}"/>
                    </a:ext>
                  </a:extLst>
                </p14:cNvPr>
                <p14:cNvContentPartPr/>
                <p14:nvPr/>
              </p14:nvContentPartPr>
              <p14:xfrm>
                <a:off x="1568834" y="3790744"/>
                <a:ext cx="83160" cy="1490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F34B0D0-5D57-47CB-BA61-582328C3F76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559834" y="3781744"/>
                  <a:ext cx="1008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66EE263-EA71-4E67-9B5B-5A5F9AB70F96}"/>
                    </a:ext>
                  </a:extLst>
                </p14:cNvPr>
                <p14:cNvContentPartPr/>
                <p14:nvPr/>
              </p14:nvContentPartPr>
              <p14:xfrm>
                <a:off x="1750994" y="3804064"/>
                <a:ext cx="161280" cy="1411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66EE263-EA71-4E67-9B5B-5A5F9AB70F9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741994" y="3795424"/>
                  <a:ext cx="1789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400FC87-2F54-478B-9318-0E30EBCA5C83}"/>
                    </a:ext>
                  </a:extLst>
                </p14:cNvPr>
                <p14:cNvContentPartPr/>
                <p14:nvPr/>
              </p14:nvContentPartPr>
              <p14:xfrm>
                <a:off x="2066354" y="3730984"/>
                <a:ext cx="254520" cy="2480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400FC87-2F54-478B-9318-0E30EBCA5C8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057714" y="3722344"/>
                  <a:ext cx="2721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8A2EC51-D9F6-4522-A691-11199C3A1E9F}"/>
                    </a:ext>
                  </a:extLst>
                </p14:cNvPr>
                <p14:cNvContentPartPr/>
                <p14:nvPr/>
              </p14:nvContentPartPr>
              <p14:xfrm>
                <a:off x="2015954" y="3733864"/>
                <a:ext cx="192240" cy="2304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8A2EC51-D9F6-4522-A691-11199C3A1E9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006954" y="3724864"/>
                  <a:ext cx="209880" cy="24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17D6DE9-DC65-424B-9518-8D28AEF83745}"/>
              </a:ext>
            </a:extLst>
          </p:cNvPr>
          <p:cNvGrpSpPr/>
          <p:nvPr/>
        </p:nvGrpSpPr>
        <p:grpSpPr>
          <a:xfrm>
            <a:off x="2590514" y="3405904"/>
            <a:ext cx="2513520" cy="672840"/>
            <a:chOff x="2590514" y="3405904"/>
            <a:chExt cx="2513520" cy="67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F686D25-2884-4119-B89D-78292EE61CFA}"/>
                    </a:ext>
                  </a:extLst>
                </p14:cNvPr>
                <p14:cNvContentPartPr/>
                <p14:nvPr/>
              </p14:nvContentPartPr>
              <p14:xfrm>
                <a:off x="2590514" y="3665824"/>
                <a:ext cx="202680" cy="3945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F686D25-2884-4119-B89D-78292EE61CF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81874" y="3656824"/>
                  <a:ext cx="22032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A2208A9-E2B2-4E7A-987E-FF929A242366}"/>
                    </a:ext>
                  </a:extLst>
                </p14:cNvPr>
                <p14:cNvContentPartPr/>
                <p14:nvPr/>
              </p14:nvContentPartPr>
              <p14:xfrm>
                <a:off x="2986154" y="3721984"/>
                <a:ext cx="81000" cy="2516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A2208A9-E2B2-4E7A-987E-FF929A24236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977154" y="3713344"/>
                  <a:ext cx="986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FBFFF38-9C86-4123-8A0C-B9738228806A}"/>
                    </a:ext>
                  </a:extLst>
                </p14:cNvPr>
                <p14:cNvContentPartPr/>
                <p14:nvPr/>
              </p14:nvContentPartPr>
              <p14:xfrm>
                <a:off x="3223754" y="3819544"/>
                <a:ext cx="222840" cy="561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FBFFF38-9C86-4123-8A0C-B9738228806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215114" y="3810904"/>
                  <a:ext cx="2404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D526E0C-1173-480B-94AA-F006A0297BD7}"/>
                    </a:ext>
                  </a:extLst>
                </p14:cNvPr>
                <p14:cNvContentPartPr/>
                <p14:nvPr/>
              </p14:nvContentPartPr>
              <p14:xfrm>
                <a:off x="3630914" y="3743944"/>
                <a:ext cx="129960" cy="2260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D526E0C-1173-480B-94AA-F006A0297BD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621914" y="3735304"/>
                  <a:ext cx="1476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71B613D-6DBB-4275-9E9D-B9CFCEF491CF}"/>
                    </a:ext>
                  </a:extLst>
                </p14:cNvPr>
                <p14:cNvContentPartPr/>
                <p14:nvPr/>
              </p14:nvContentPartPr>
              <p14:xfrm>
                <a:off x="3836834" y="3798664"/>
                <a:ext cx="140040" cy="1717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71B613D-6DBB-4275-9E9D-B9CFCEF491C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828194" y="3790024"/>
                  <a:ext cx="1576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D812422-EE00-4C1C-976B-8F6E4E2C9621}"/>
                    </a:ext>
                  </a:extLst>
                </p14:cNvPr>
                <p14:cNvContentPartPr/>
                <p14:nvPr/>
              </p14:nvContentPartPr>
              <p14:xfrm>
                <a:off x="4036634" y="3753664"/>
                <a:ext cx="192240" cy="2426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D812422-EE00-4C1C-976B-8F6E4E2C962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027634" y="3745024"/>
                  <a:ext cx="2098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728A175-48EC-4C50-8868-EDB4F6A59FAC}"/>
                    </a:ext>
                  </a:extLst>
                </p14:cNvPr>
                <p14:cNvContentPartPr/>
                <p14:nvPr/>
              </p14:nvContentPartPr>
              <p14:xfrm>
                <a:off x="4317074" y="3519664"/>
                <a:ext cx="173880" cy="1684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728A175-48EC-4C50-8868-EDB4F6A59FA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308434" y="3511024"/>
                  <a:ext cx="1915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9EE3B85-43C5-4E83-B2C3-3453B5DB4AEA}"/>
                    </a:ext>
                  </a:extLst>
                </p14:cNvPr>
                <p14:cNvContentPartPr/>
                <p14:nvPr/>
              </p14:nvContentPartPr>
              <p14:xfrm>
                <a:off x="4427234" y="3794344"/>
                <a:ext cx="234360" cy="2214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9EE3B85-43C5-4E83-B2C3-3453B5DB4AE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418594" y="3785704"/>
                  <a:ext cx="2520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C27C106-2ED4-497A-87D4-F3C84248F134}"/>
                    </a:ext>
                  </a:extLst>
                </p14:cNvPr>
                <p14:cNvContentPartPr/>
                <p14:nvPr/>
              </p14:nvContentPartPr>
              <p14:xfrm>
                <a:off x="4410674" y="3812344"/>
                <a:ext cx="183240" cy="1630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C27C106-2ED4-497A-87D4-F3C84248F13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401674" y="3803704"/>
                  <a:ext cx="2008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6581870-FE3D-44B9-88E5-EA25F1B5F7B4}"/>
                    </a:ext>
                  </a:extLst>
                </p14:cNvPr>
                <p14:cNvContentPartPr/>
                <p14:nvPr/>
              </p14:nvContentPartPr>
              <p14:xfrm>
                <a:off x="4681754" y="3605704"/>
                <a:ext cx="204120" cy="4730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6581870-FE3D-44B9-88E5-EA25F1B5F7B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672754" y="3596704"/>
                  <a:ext cx="22176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F728ADF-A3D7-4589-9EDB-7007BFD90B67}"/>
                    </a:ext>
                  </a:extLst>
                </p14:cNvPr>
                <p14:cNvContentPartPr/>
                <p14:nvPr/>
              </p14:nvContentPartPr>
              <p14:xfrm>
                <a:off x="4882994" y="3405904"/>
                <a:ext cx="168480" cy="1447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F728ADF-A3D7-4589-9EDB-7007BFD90B6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874354" y="3396904"/>
                  <a:ext cx="1861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641029B-9891-4BA6-8783-68FE3057D877}"/>
                    </a:ext>
                  </a:extLst>
                </p14:cNvPr>
                <p14:cNvContentPartPr/>
                <p14:nvPr/>
              </p14:nvContentPartPr>
              <p14:xfrm>
                <a:off x="5090714" y="3864184"/>
                <a:ext cx="13320" cy="288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641029B-9891-4BA6-8783-68FE3057D87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081714" y="3855544"/>
                  <a:ext cx="3096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66E634C-394B-43E7-BD33-1D2BFA5BAC91}"/>
              </a:ext>
            </a:extLst>
          </p:cNvPr>
          <p:cNvGrpSpPr/>
          <p:nvPr/>
        </p:nvGrpSpPr>
        <p:grpSpPr>
          <a:xfrm>
            <a:off x="5335154" y="3446944"/>
            <a:ext cx="1922760" cy="604800"/>
            <a:chOff x="5335154" y="3446944"/>
            <a:chExt cx="1922760" cy="60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3613CFE-B104-41CA-9BAD-05A2709F7A25}"/>
                    </a:ext>
                  </a:extLst>
                </p14:cNvPr>
                <p14:cNvContentPartPr/>
                <p14:nvPr/>
              </p14:nvContentPartPr>
              <p14:xfrm>
                <a:off x="5335154" y="3741424"/>
                <a:ext cx="263160" cy="2401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3613CFE-B104-41CA-9BAD-05A2709F7A2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326514" y="3732424"/>
                  <a:ext cx="2808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EC48946-9931-4248-809F-C365CE5DD369}"/>
                    </a:ext>
                  </a:extLst>
                </p14:cNvPr>
                <p14:cNvContentPartPr/>
                <p14:nvPr/>
              </p14:nvContentPartPr>
              <p14:xfrm>
                <a:off x="5536754" y="3818104"/>
                <a:ext cx="155880" cy="1785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EC48946-9931-4248-809F-C365CE5DD36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528114" y="3809104"/>
                  <a:ext cx="1735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08534A8-2F74-4508-A6D9-BE3D1028C6CF}"/>
                    </a:ext>
                  </a:extLst>
                </p14:cNvPr>
                <p14:cNvContentPartPr/>
                <p14:nvPr/>
              </p14:nvContentPartPr>
              <p14:xfrm>
                <a:off x="5782274" y="3755824"/>
                <a:ext cx="178560" cy="2631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08534A8-2F74-4508-A6D9-BE3D1028C6C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773274" y="3746824"/>
                  <a:ext cx="1962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4E49651-331C-4A6B-9E66-D207B30C937B}"/>
                    </a:ext>
                  </a:extLst>
                </p14:cNvPr>
                <p14:cNvContentPartPr/>
                <p14:nvPr/>
              </p14:nvContentPartPr>
              <p14:xfrm>
                <a:off x="6082154" y="3446944"/>
                <a:ext cx="172080" cy="2257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4E49651-331C-4A6B-9E66-D207B30C937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073154" y="3437944"/>
                  <a:ext cx="1897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F8512BF-D287-42B4-BC9E-20CAAC3AA27A}"/>
                    </a:ext>
                  </a:extLst>
                </p14:cNvPr>
                <p14:cNvContentPartPr/>
                <p14:nvPr/>
              </p14:nvContentPartPr>
              <p14:xfrm>
                <a:off x="6175754" y="3761584"/>
                <a:ext cx="238320" cy="2610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F8512BF-D287-42B4-BC9E-20CAAC3AA27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167114" y="3752584"/>
                  <a:ext cx="25596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795B6F9-79B5-4665-9641-E1137392FC2E}"/>
                    </a:ext>
                  </a:extLst>
                </p14:cNvPr>
                <p14:cNvContentPartPr/>
                <p14:nvPr/>
              </p14:nvContentPartPr>
              <p14:xfrm>
                <a:off x="6161714" y="3721984"/>
                <a:ext cx="241920" cy="237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795B6F9-79B5-4665-9641-E1137392FC2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152714" y="3713344"/>
                  <a:ext cx="2595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1829372-AB12-4702-AB8B-DA79299D3C59}"/>
                    </a:ext>
                  </a:extLst>
                </p14:cNvPr>
                <p14:cNvContentPartPr/>
                <p14:nvPr/>
              </p14:nvContentPartPr>
              <p14:xfrm>
                <a:off x="6556274" y="3742504"/>
                <a:ext cx="200520" cy="2138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1829372-AB12-4702-AB8B-DA79299D3C5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547634" y="3733504"/>
                  <a:ext cx="2181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46FEEEE-FD0B-49E1-B729-04E93ED16BC4}"/>
                    </a:ext>
                  </a:extLst>
                </p14:cNvPr>
                <p14:cNvContentPartPr/>
                <p14:nvPr/>
              </p14:nvContentPartPr>
              <p14:xfrm>
                <a:off x="6686234" y="3543784"/>
                <a:ext cx="232560" cy="3906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46FEEEE-FD0B-49E1-B729-04E93ED16BC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677234" y="3534784"/>
                  <a:ext cx="25020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CFF7118-0BE9-4485-820D-D8ACA3AA5FB4}"/>
                    </a:ext>
                  </a:extLst>
                </p14:cNvPr>
                <p14:cNvContentPartPr/>
                <p14:nvPr/>
              </p14:nvContentPartPr>
              <p14:xfrm>
                <a:off x="6857234" y="3780304"/>
                <a:ext cx="400680" cy="2534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CFF7118-0BE9-4485-820D-D8ACA3AA5FB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848234" y="3771304"/>
                  <a:ext cx="4183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9D92506-A9AA-4844-B614-D91709D27715}"/>
                    </a:ext>
                  </a:extLst>
                </p14:cNvPr>
                <p14:cNvContentPartPr/>
                <p14:nvPr/>
              </p14:nvContentPartPr>
              <p14:xfrm>
                <a:off x="6910514" y="3828544"/>
                <a:ext cx="266040" cy="2232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9D92506-A9AA-4844-B614-D91709D2771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901874" y="3819904"/>
                  <a:ext cx="283680" cy="24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70C4A66-92DE-4A67-BEA3-EFE55B6FD53F}"/>
              </a:ext>
            </a:extLst>
          </p:cNvPr>
          <p:cNvGrpSpPr/>
          <p:nvPr/>
        </p:nvGrpSpPr>
        <p:grpSpPr>
          <a:xfrm>
            <a:off x="342674" y="4696144"/>
            <a:ext cx="188640" cy="142560"/>
            <a:chOff x="342674" y="4696144"/>
            <a:chExt cx="188640" cy="14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1B1355C-67F5-44EA-BF13-17EB7E2FE39C}"/>
                    </a:ext>
                  </a:extLst>
                </p14:cNvPr>
                <p14:cNvContentPartPr/>
                <p14:nvPr/>
              </p14:nvContentPartPr>
              <p14:xfrm>
                <a:off x="342674" y="4696144"/>
                <a:ext cx="172440" cy="417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1B1355C-67F5-44EA-BF13-17EB7E2FE39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33674" y="4687144"/>
                  <a:ext cx="1900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04F39C9-032C-47B5-8E9D-E11DC7A1B96D}"/>
                    </a:ext>
                  </a:extLst>
                </p14:cNvPr>
                <p14:cNvContentPartPr/>
                <p14:nvPr/>
              </p14:nvContentPartPr>
              <p14:xfrm>
                <a:off x="415754" y="4811344"/>
                <a:ext cx="115560" cy="273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04F39C9-032C-47B5-8E9D-E11DC7A1B96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06754" y="4802704"/>
                  <a:ext cx="13320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4B7D863-710E-47F9-BB55-E14BE70BE414}"/>
              </a:ext>
            </a:extLst>
          </p:cNvPr>
          <p:cNvGrpSpPr/>
          <p:nvPr/>
        </p:nvGrpSpPr>
        <p:grpSpPr>
          <a:xfrm>
            <a:off x="882674" y="4333624"/>
            <a:ext cx="8118360" cy="828720"/>
            <a:chOff x="882674" y="4333624"/>
            <a:chExt cx="8118360" cy="82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6CD5DE4-22FC-448A-882D-3DC84A064874}"/>
                    </a:ext>
                  </a:extLst>
                </p14:cNvPr>
                <p14:cNvContentPartPr/>
                <p14:nvPr/>
              </p14:nvContentPartPr>
              <p14:xfrm>
                <a:off x="882674" y="4492384"/>
                <a:ext cx="253440" cy="6699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6CD5DE4-22FC-448A-882D-3DC84A06487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73674" y="4483744"/>
                  <a:ext cx="271080" cy="68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585DA59-63E9-4813-A4AA-37E12B9EDF98}"/>
                    </a:ext>
                  </a:extLst>
                </p14:cNvPr>
                <p14:cNvContentPartPr/>
                <p14:nvPr/>
              </p14:nvContentPartPr>
              <p14:xfrm>
                <a:off x="1216394" y="4626304"/>
                <a:ext cx="238320" cy="2422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585DA59-63E9-4813-A4AA-37E12B9EDF9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207754" y="4617664"/>
                  <a:ext cx="2559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4805F07-D513-4355-9775-B033FDEEAA10}"/>
                    </a:ext>
                  </a:extLst>
                </p14:cNvPr>
                <p14:cNvContentPartPr/>
                <p14:nvPr/>
              </p14:nvContentPartPr>
              <p14:xfrm>
                <a:off x="1547594" y="4686424"/>
                <a:ext cx="68040" cy="1332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4805F07-D513-4355-9775-B033FDEEAA1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538594" y="4677424"/>
                  <a:ext cx="856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6AB0626-3924-4941-B648-86DA4E3A05E3}"/>
                    </a:ext>
                  </a:extLst>
                </p14:cNvPr>
                <p14:cNvContentPartPr/>
                <p14:nvPr/>
              </p14:nvContentPartPr>
              <p14:xfrm>
                <a:off x="1690874" y="4652224"/>
                <a:ext cx="222480" cy="1818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6AB0626-3924-4941-B648-86DA4E3A05E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681874" y="4643224"/>
                  <a:ext cx="2401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2EA25D0-67B0-4E9D-A8F7-C2CE291C2F8F}"/>
                    </a:ext>
                  </a:extLst>
                </p14:cNvPr>
                <p14:cNvContentPartPr/>
                <p14:nvPr/>
              </p14:nvContentPartPr>
              <p14:xfrm>
                <a:off x="2014154" y="4692184"/>
                <a:ext cx="315000" cy="1954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2EA25D0-67B0-4E9D-A8F7-C2CE291C2F8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005514" y="4683184"/>
                  <a:ext cx="3326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9569520-CFEE-4C9F-8DDC-B288F4566AF6}"/>
                    </a:ext>
                  </a:extLst>
                </p14:cNvPr>
                <p14:cNvContentPartPr/>
                <p14:nvPr/>
              </p14:nvContentPartPr>
              <p14:xfrm>
                <a:off x="2059874" y="4668784"/>
                <a:ext cx="239400" cy="2059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9569520-CFEE-4C9F-8DDC-B288F4566AF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051234" y="4660144"/>
                  <a:ext cx="2570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CDC1781-C288-492E-9A71-06BF447D0C0D}"/>
                    </a:ext>
                  </a:extLst>
                </p14:cNvPr>
                <p14:cNvContentPartPr/>
                <p14:nvPr/>
              </p14:nvContentPartPr>
              <p14:xfrm>
                <a:off x="2541914" y="4471864"/>
                <a:ext cx="257760" cy="5248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CDC1781-C288-492E-9A71-06BF447D0C0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532914" y="4462864"/>
                  <a:ext cx="275400" cy="54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8A59FCC-108F-4FF9-A213-78790717670E}"/>
                    </a:ext>
                  </a:extLst>
                </p14:cNvPr>
                <p14:cNvContentPartPr/>
                <p14:nvPr/>
              </p14:nvContentPartPr>
              <p14:xfrm>
                <a:off x="2852954" y="4605424"/>
                <a:ext cx="106200" cy="2523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8A59FCC-108F-4FF9-A213-78790717670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843954" y="4596784"/>
                  <a:ext cx="1238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1413D3C-C466-4475-9065-C79FAC85288F}"/>
                    </a:ext>
                  </a:extLst>
                </p14:cNvPr>
                <p14:cNvContentPartPr/>
                <p14:nvPr/>
              </p14:nvContentPartPr>
              <p14:xfrm>
                <a:off x="3115394" y="4756264"/>
                <a:ext cx="158760" cy="316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1413D3C-C466-4475-9065-C79FAC85288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106394" y="4747264"/>
                  <a:ext cx="1764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03AEA04-9478-4330-9B31-C40C87D6C2C5}"/>
                    </a:ext>
                  </a:extLst>
                </p14:cNvPr>
                <p14:cNvContentPartPr/>
                <p14:nvPr/>
              </p14:nvContentPartPr>
              <p14:xfrm>
                <a:off x="3450194" y="4579504"/>
                <a:ext cx="347040" cy="305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03AEA04-9478-4330-9B31-C40C87D6C2C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441194" y="4570864"/>
                  <a:ext cx="36468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9176781-293E-4D9F-A321-C3F34DBB9681}"/>
                    </a:ext>
                  </a:extLst>
                </p14:cNvPr>
                <p14:cNvContentPartPr/>
                <p14:nvPr/>
              </p14:nvContentPartPr>
              <p14:xfrm>
                <a:off x="3837914" y="4683184"/>
                <a:ext cx="134280" cy="1738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9176781-293E-4D9F-A321-C3F34DBB968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829274" y="4674544"/>
                  <a:ext cx="1519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D3A77B3-0302-406F-95F3-5A28E2C8521A}"/>
                    </a:ext>
                  </a:extLst>
                </p14:cNvPr>
                <p14:cNvContentPartPr/>
                <p14:nvPr/>
              </p14:nvContentPartPr>
              <p14:xfrm>
                <a:off x="4051394" y="4714864"/>
                <a:ext cx="145080" cy="1548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D3A77B3-0302-406F-95F3-5A28E2C8521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042754" y="4706224"/>
                  <a:ext cx="1627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EE374CC-2C67-402B-919B-F2EF63D19DBC}"/>
                    </a:ext>
                  </a:extLst>
                </p14:cNvPr>
                <p14:cNvContentPartPr/>
                <p14:nvPr/>
              </p14:nvContentPartPr>
              <p14:xfrm>
                <a:off x="4252994" y="4645744"/>
                <a:ext cx="212400" cy="2538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EE374CC-2C67-402B-919B-F2EF63D19DB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244354" y="4637104"/>
                  <a:ext cx="23004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287F2BA-E499-4A7D-9629-5E63C893B901}"/>
                    </a:ext>
                  </a:extLst>
                </p14:cNvPr>
                <p14:cNvContentPartPr/>
                <p14:nvPr/>
              </p14:nvContentPartPr>
              <p14:xfrm>
                <a:off x="4559354" y="4420744"/>
                <a:ext cx="162720" cy="1292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287F2BA-E499-4A7D-9629-5E63C893B90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550354" y="4411744"/>
                  <a:ext cx="1803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3A7E7A6-DF10-4759-BE48-47F327398D5E}"/>
                    </a:ext>
                  </a:extLst>
                </p14:cNvPr>
                <p14:cNvContentPartPr/>
                <p14:nvPr/>
              </p14:nvContentPartPr>
              <p14:xfrm>
                <a:off x="4695794" y="4669504"/>
                <a:ext cx="299880" cy="1872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3A7E7A6-DF10-4759-BE48-47F327398D5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686794" y="4660864"/>
                  <a:ext cx="3175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9C610C7-FE76-463E-B400-C8A615E42347}"/>
                    </a:ext>
                  </a:extLst>
                </p14:cNvPr>
                <p14:cNvContentPartPr/>
                <p14:nvPr/>
              </p14:nvContentPartPr>
              <p14:xfrm>
                <a:off x="4686074" y="4674544"/>
                <a:ext cx="218160" cy="1825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9C610C7-FE76-463E-B400-C8A615E4234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677074" y="4665904"/>
                  <a:ext cx="2358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CFF6814-B00B-4332-A65B-793697585E4F}"/>
                    </a:ext>
                  </a:extLst>
                </p14:cNvPr>
                <p14:cNvContentPartPr/>
                <p14:nvPr/>
              </p14:nvContentPartPr>
              <p14:xfrm>
                <a:off x="5049314" y="4698664"/>
                <a:ext cx="363960" cy="741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CFF6814-B00B-4332-A65B-793697585E4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040314" y="4689664"/>
                  <a:ext cx="3816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2CAA302-ED28-424A-B26B-BEEFF24DB32B}"/>
                    </a:ext>
                  </a:extLst>
                </p14:cNvPr>
                <p14:cNvContentPartPr/>
                <p14:nvPr/>
              </p14:nvContentPartPr>
              <p14:xfrm>
                <a:off x="5178554" y="4622344"/>
                <a:ext cx="65160" cy="2458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2CAA302-ED28-424A-B26B-BEEFF24DB32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169554" y="4613344"/>
                  <a:ext cx="828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AC8FE7C-E753-4C85-A268-3AF3683C1914}"/>
                    </a:ext>
                  </a:extLst>
                </p14:cNvPr>
                <p14:cNvContentPartPr/>
                <p14:nvPr/>
              </p14:nvContentPartPr>
              <p14:xfrm>
                <a:off x="5521994" y="4648984"/>
                <a:ext cx="217440" cy="2239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AC8FE7C-E753-4C85-A268-3AF3683C191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512994" y="4639984"/>
                  <a:ext cx="2350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1DD22BF-7C6D-4903-B014-BB3FBE3DA2FF}"/>
                    </a:ext>
                  </a:extLst>
                </p14:cNvPr>
                <p14:cNvContentPartPr/>
                <p14:nvPr/>
              </p14:nvContentPartPr>
              <p14:xfrm>
                <a:off x="5766434" y="4679944"/>
                <a:ext cx="136080" cy="1652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1DD22BF-7C6D-4903-B014-BB3FBE3DA2F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757794" y="4671304"/>
                  <a:ext cx="1537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6E5C6B2-E8E0-4B7D-A84B-2BCED17CB677}"/>
                    </a:ext>
                  </a:extLst>
                </p14:cNvPr>
                <p14:cNvContentPartPr/>
                <p14:nvPr/>
              </p14:nvContentPartPr>
              <p14:xfrm>
                <a:off x="5998994" y="4614424"/>
                <a:ext cx="215640" cy="2696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6E5C6B2-E8E0-4B7D-A84B-2BCED17CB67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990354" y="4605784"/>
                  <a:ext cx="2332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528238F7-6D53-4109-8218-6393DFDDA7D5}"/>
                    </a:ext>
                  </a:extLst>
                </p14:cNvPr>
                <p14:cNvContentPartPr/>
                <p14:nvPr/>
              </p14:nvContentPartPr>
              <p14:xfrm>
                <a:off x="6281954" y="4423264"/>
                <a:ext cx="102600" cy="885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528238F7-6D53-4109-8218-6393DFDDA7D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273314" y="4414624"/>
                  <a:ext cx="1202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3F4A2AD-58A9-4C06-96C8-0478626F53E0}"/>
                    </a:ext>
                  </a:extLst>
                </p14:cNvPr>
                <p14:cNvContentPartPr/>
                <p14:nvPr/>
              </p14:nvContentPartPr>
              <p14:xfrm>
                <a:off x="6367634" y="4384024"/>
                <a:ext cx="62640" cy="2052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3F4A2AD-58A9-4C06-96C8-0478626F53E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358994" y="4375024"/>
                  <a:ext cx="802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0309BDE-5FAB-446E-A9DD-E6E6CF1232A4}"/>
                    </a:ext>
                  </a:extLst>
                </p14:cNvPr>
                <p14:cNvContentPartPr/>
                <p14:nvPr/>
              </p14:nvContentPartPr>
              <p14:xfrm>
                <a:off x="6430994" y="4640344"/>
                <a:ext cx="258840" cy="1983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0309BDE-5FAB-446E-A9DD-E6E6CF1232A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21994" y="4631704"/>
                  <a:ext cx="2764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CFCB26A-C6D4-4F1D-8C4B-A43887DCDC73}"/>
                    </a:ext>
                  </a:extLst>
                </p14:cNvPr>
                <p14:cNvContentPartPr/>
                <p14:nvPr/>
              </p14:nvContentPartPr>
              <p14:xfrm>
                <a:off x="6443234" y="4643584"/>
                <a:ext cx="209880" cy="1800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CFCB26A-C6D4-4F1D-8C4B-A43887DCDC7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434594" y="4634944"/>
                  <a:ext cx="2275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CCFE0AC-52B5-43B3-864F-12FEF1032AC8}"/>
                    </a:ext>
                  </a:extLst>
                </p14:cNvPr>
                <p14:cNvContentPartPr/>
                <p14:nvPr/>
              </p14:nvContentPartPr>
              <p14:xfrm>
                <a:off x="6725834" y="4477984"/>
                <a:ext cx="279360" cy="4690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CCFE0AC-52B5-43B3-864F-12FEF1032AC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716834" y="4469344"/>
                  <a:ext cx="29700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EA506BA-21A3-40BC-A28D-E087322D1F21}"/>
                    </a:ext>
                  </a:extLst>
                </p14:cNvPr>
                <p14:cNvContentPartPr/>
                <p14:nvPr/>
              </p14:nvContentPartPr>
              <p14:xfrm>
                <a:off x="7147034" y="4582384"/>
                <a:ext cx="195840" cy="2764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EA506BA-21A3-40BC-A28D-E087322D1F2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138034" y="4573384"/>
                  <a:ext cx="21348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E7ED581-9C17-464A-AC39-C921C5D9FE80}"/>
                    </a:ext>
                  </a:extLst>
                </p14:cNvPr>
                <p14:cNvContentPartPr/>
                <p14:nvPr/>
              </p14:nvContentPartPr>
              <p14:xfrm>
                <a:off x="7369874" y="4670584"/>
                <a:ext cx="149400" cy="1980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E7ED581-9C17-464A-AC39-C921C5D9FE8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360874" y="4661584"/>
                  <a:ext cx="1670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C5318D1-955E-480A-B2A8-9B5033F9EC7D}"/>
                    </a:ext>
                  </a:extLst>
                </p14:cNvPr>
                <p14:cNvContentPartPr/>
                <p14:nvPr/>
              </p14:nvContentPartPr>
              <p14:xfrm>
                <a:off x="7605674" y="4606144"/>
                <a:ext cx="189360" cy="2422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C5318D1-955E-480A-B2A8-9B5033F9EC7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597034" y="4597504"/>
                  <a:ext cx="2070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9CC1395-9C1C-4BE5-9EFF-BAD3259B4F93}"/>
                    </a:ext>
                  </a:extLst>
                </p14:cNvPr>
                <p14:cNvContentPartPr/>
                <p14:nvPr/>
              </p14:nvContentPartPr>
              <p14:xfrm>
                <a:off x="7827074" y="4333624"/>
                <a:ext cx="191520" cy="1897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9CC1395-9C1C-4BE5-9EFF-BAD3259B4F9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818434" y="4324624"/>
                  <a:ext cx="2091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9AEAFC2-D4A3-49DA-9B23-65ABF9159E98}"/>
                    </a:ext>
                  </a:extLst>
                </p14:cNvPr>
                <p14:cNvContentPartPr/>
                <p14:nvPr/>
              </p14:nvContentPartPr>
              <p14:xfrm>
                <a:off x="7986914" y="4633504"/>
                <a:ext cx="236160" cy="2232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9AEAFC2-D4A3-49DA-9B23-65ABF9159E9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78274" y="4624504"/>
                  <a:ext cx="2538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938A6C8-B17E-4FDB-AF00-7298ECAFD574}"/>
                    </a:ext>
                  </a:extLst>
                </p14:cNvPr>
                <p14:cNvContentPartPr/>
                <p14:nvPr/>
              </p14:nvContentPartPr>
              <p14:xfrm>
                <a:off x="7920314" y="4659064"/>
                <a:ext cx="262800" cy="1648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938A6C8-B17E-4FDB-AF00-7298ECAFD57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911674" y="4650424"/>
                  <a:ext cx="2804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33A7543-3A15-446F-88BB-77240791074A}"/>
                    </a:ext>
                  </a:extLst>
                </p14:cNvPr>
                <p14:cNvContentPartPr/>
                <p14:nvPr/>
              </p14:nvContentPartPr>
              <p14:xfrm>
                <a:off x="8383994" y="4680664"/>
                <a:ext cx="254880" cy="1936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33A7543-3A15-446F-88BB-77240791074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375354" y="4671664"/>
                  <a:ext cx="2725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6C2076C2-8881-4045-84BE-8DC034743DF4}"/>
                    </a:ext>
                  </a:extLst>
                </p14:cNvPr>
                <p14:cNvContentPartPr/>
                <p14:nvPr/>
              </p14:nvContentPartPr>
              <p14:xfrm>
                <a:off x="8542394" y="4497424"/>
                <a:ext cx="296640" cy="3484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6C2076C2-8881-4045-84BE-8DC034743DF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533394" y="4488784"/>
                  <a:ext cx="31428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658DF40-F655-47D1-B24A-AB1CC782E520}"/>
                    </a:ext>
                  </a:extLst>
                </p14:cNvPr>
                <p14:cNvContentPartPr/>
                <p14:nvPr/>
              </p14:nvContentPartPr>
              <p14:xfrm>
                <a:off x="8713394" y="4709104"/>
                <a:ext cx="287640" cy="2660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658DF40-F655-47D1-B24A-AB1CC782E52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704394" y="4700104"/>
                  <a:ext cx="3052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9202FAE-DEEB-4B41-A5BD-DAD3FEB8231C}"/>
                    </a:ext>
                  </a:extLst>
                </p14:cNvPr>
                <p14:cNvContentPartPr/>
                <p14:nvPr/>
              </p14:nvContentPartPr>
              <p14:xfrm>
                <a:off x="8714114" y="4766344"/>
                <a:ext cx="235800" cy="2034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9202FAE-DEEB-4B41-A5BD-DAD3FEB8231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705114" y="4757344"/>
                  <a:ext cx="25344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737A5248-BF63-48D3-9AF9-5DC55404B081}"/>
              </a:ext>
            </a:extLst>
          </p:cNvPr>
          <p:cNvGrpSpPr/>
          <p:nvPr/>
        </p:nvGrpSpPr>
        <p:grpSpPr>
          <a:xfrm>
            <a:off x="202994" y="5546824"/>
            <a:ext cx="259560" cy="108360"/>
            <a:chOff x="202994" y="5546824"/>
            <a:chExt cx="259560" cy="10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006E88A-74CB-440D-B43B-1D479BC27899}"/>
                    </a:ext>
                  </a:extLst>
                </p14:cNvPr>
                <p14:cNvContentPartPr/>
                <p14:nvPr/>
              </p14:nvContentPartPr>
              <p14:xfrm>
                <a:off x="202994" y="5546824"/>
                <a:ext cx="191160" cy="43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006E88A-74CB-440D-B43B-1D479BC2789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93994" y="5537824"/>
                  <a:ext cx="2088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3BE325B9-C247-4512-A3B2-8A8482119D04}"/>
                    </a:ext>
                  </a:extLst>
                </p14:cNvPr>
                <p14:cNvContentPartPr/>
                <p14:nvPr/>
              </p14:nvContentPartPr>
              <p14:xfrm>
                <a:off x="214514" y="5590024"/>
                <a:ext cx="248040" cy="651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3BE325B9-C247-4512-A3B2-8A8482119D0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05874" y="5581024"/>
                  <a:ext cx="265680" cy="8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989C8D44-A324-41CE-A7E8-F743252646F6}"/>
                  </a:ext>
                </a:extLst>
              </p14:cNvPr>
              <p14:cNvContentPartPr/>
              <p14:nvPr/>
            </p14:nvContentPartPr>
            <p14:xfrm>
              <a:off x="691514" y="5395264"/>
              <a:ext cx="249480" cy="84816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989C8D44-A324-41CE-A7E8-F743252646F6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682874" y="5386264"/>
                <a:ext cx="267120" cy="86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0" name="Group 229">
            <a:extLst>
              <a:ext uri="{FF2B5EF4-FFF2-40B4-BE49-F238E27FC236}">
                <a16:creationId xmlns:a16="http://schemas.microsoft.com/office/drawing/2014/main" id="{667BBB76-3D5E-47E2-A950-46220D461554}"/>
              </a:ext>
            </a:extLst>
          </p:cNvPr>
          <p:cNvGrpSpPr/>
          <p:nvPr/>
        </p:nvGrpSpPr>
        <p:grpSpPr>
          <a:xfrm>
            <a:off x="1147994" y="5522704"/>
            <a:ext cx="1148760" cy="294840"/>
            <a:chOff x="1147994" y="5522704"/>
            <a:chExt cx="1148760" cy="29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EE7342BE-671C-454F-A1AF-C5DBEBEB380F}"/>
                    </a:ext>
                  </a:extLst>
                </p14:cNvPr>
                <p14:cNvContentPartPr/>
                <p14:nvPr/>
              </p14:nvContentPartPr>
              <p14:xfrm>
                <a:off x="1147994" y="5522704"/>
                <a:ext cx="246240" cy="2948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EE7342BE-671C-454F-A1AF-C5DBEBEB380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138994" y="5513704"/>
                  <a:ext cx="2638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508A6B4-01CC-48CB-AA0A-5EF5C8290D29}"/>
                    </a:ext>
                  </a:extLst>
                </p14:cNvPr>
                <p14:cNvContentPartPr/>
                <p14:nvPr/>
              </p14:nvContentPartPr>
              <p14:xfrm>
                <a:off x="1506554" y="5621704"/>
                <a:ext cx="65160" cy="1530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508A6B4-01CC-48CB-AA0A-5EF5C8290D2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497914" y="5612704"/>
                  <a:ext cx="828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AF7991ED-5F18-4F7E-BF6A-BF95C1E495B1}"/>
                    </a:ext>
                  </a:extLst>
                </p14:cNvPr>
                <p14:cNvContentPartPr/>
                <p14:nvPr/>
              </p14:nvContentPartPr>
              <p14:xfrm>
                <a:off x="1704194" y="5590024"/>
                <a:ext cx="178920" cy="1796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AF7991ED-5F18-4F7E-BF6A-BF95C1E495B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695194" y="5581384"/>
                  <a:ext cx="1965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7B589C30-FA0E-43E9-A079-D67113E6CB95}"/>
                    </a:ext>
                  </a:extLst>
                </p14:cNvPr>
                <p14:cNvContentPartPr/>
                <p14:nvPr/>
              </p14:nvContentPartPr>
              <p14:xfrm>
                <a:off x="2040434" y="5556184"/>
                <a:ext cx="256320" cy="246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7B589C30-FA0E-43E9-A079-D67113E6CB9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031794" y="5547544"/>
                  <a:ext cx="2739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94BA8BD-E1EF-4CFD-93DF-F7999803F7A0}"/>
                    </a:ext>
                  </a:extLst>
                </p14:cNvPr>
                <p14:cNvContentPartPr/>
                <p14:nvPr/>
              </p14:nvContentPartPr>
              <p14:xfrm>
                <a:off x="2035394" y="5565184"/>
                <a:ext cx="239400" cy="2196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94BA8BD-E1EF-4CFD-93DF-F7999803F7A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026394" y="5556544"/>
                  <a:ext cx="25704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C3032C28-A250-41F0-91C0-94589CC8D73F}"/>
              </a:ext>
            </a:extLst>
          </p:cNvPr>
          <p:cNvGrpSpPr/>
          <p:nvPr/>
        </p:nvGrpSpPr>
        <p:grpSpPr>
          <a:xfrm>
            <a:off x="2607074" y="5312104"/>
            <a:ext cx="2479320" cy="542160"/>
            <a:chOff x="2607074" y="5312104"/>
            <a:chExt cx="2479320" cy="54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69A378F-4584-457C-AFA5-32376C687919}"/>
                    </a:ext>
                  </a:extLst>
                </p14:cNvPr>
                <p14:cNvContentPartPr/>
                <p14:nvPr/>
              </p14:nvContentPartPr>
              <p14:xfrm>
                <a:off x="2607074" y="5504704"/>
                <a:ext cx="178920" cy="3495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69A378F-4584-457C-AFA5-32376C687919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598074" y="5495704"/>
                  <a:ext cx="1965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F82A8152-CEFE-49DB-8074-9BBC4D68D5D8}"/>
                    </a:ext>
                  </a:extLst>
                </p14:cNvPr>
                <p14:cNvContentPartPr/>
                <p14:nvPr/>
              </p14:nvContentPartPr>
              <p14:xfrm>
                <a:off x="2976434" y="5525944"/>
                <a:ext cx="174240" cy="2304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F82A8152-CEFE-49DB-8074-9BBC4D68D5D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967434" y="5516944"/>
                  <a:ext cx="1918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92CA957-FEA2-4307-9E9B-2D839FECB4E2}"/>
                    </a:ext>
                  </a:extLst>
                </p14:cNvPr>
                <p14:cNvContentPartPr/>
                <p14:nvPr/>
              </p14:nvContentPartPr>
              <p14:xfrm>
                <a:off x="3234194" y="5564824"/>
                <a:ext cx="163440" cy="1836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92CA957-FEA2-4307-9E9B-2D839FECB4E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225194" y="5555824"/>
                  <a:ext cx="1810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3BF7E299-0D33-4766-B3FB-3754BF8AFB26}"/>
                    </a:ext>
                  </a:extLst>
                </p14:cNvPr>
                <p14:cNvContentPartPr/>
                <p14:nvPr/>
              </p14:nvContentPartPr>
              <p14:xfrm>
                <a:off x="3501674" y="5522344"/>
                <a:ext cx="196200" cy="2419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3BF7E299-0D33-4766-B3FB-3754BF8AFB2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492674" y="5513344"/>
                  <a:ext cx="2138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CF4FFB5C-7D1B-4A50-B8B3-0A85DA2A703C}"/>
                    </a:ext>
                  </a:extLst>
                </p14:cNvPr>
                <p14:cNvContentPartPr/>
                <p14:nvPr/>
              </p14:nvContentPartPr>
              <p14:xfrm>
                <a:off x="3773834" y="5312104"/>
                <a:ext cx="191520" cy="2260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CF4FFB5C-7D1B-4A50-B8B3-0A85DA2A703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765194" y="5303104"/>
                  <a:ext cx="2091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3D7B1C8E-059D-40AF-89DD-A46FA28676E0}"/>
                    </a:ext>
                  </a:extLst>
                </p14:cNvPr>
                <p14:cNvContentPartPr/>
                <p14:nvPr/>
              </p14:nvContentPartPr>
              <p14:xfrm>
                <a:off x="4034474" y="5573104"/>
                <a:ext cx="261360" cy="1980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3D7B1C8E-059D-40AF-89DD-A46FA28676E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025474" y="5564104"/>
                  <a:ext cx="2790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307E395F-D5AC-44A7-9509-C821B0610968}"/>
                    </a:ext>
                  </a:extLst>
                </p14:cNvPr>
                <p14:cNvContentPartPr/>
                <p14:nvPr/>
              </p14:nvContentPartPr>
              <p14:xfrm>
                <a:off x="4048154" y="5549344"/>
                <a:ext cx="231120" cy="2376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307E395F-D5AC-44A7-9509-C821B061096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039154" y="5540344"/>
                  <a:ext cx="2487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F67CBFA5-99AE-4082-A41B-71A9EB49521C}"/>
                    </a:ext>
                  </a:extLst>
                </p14:cNvPr>
                <p14:cNvContentPartPr/>
                <p14:nvPr/>
              </p14:nvContentPartPr>
              <p14:xfrm>
                <a:off x="4470434" y="5619544"/>
                <a:ext cx="255960" cy="1785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F67CBFA5-99AE-4082-A41B-71A9EB49521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461434" y="5610544"/>
                  <a:ext cx="2736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5ABBD2B8-D686-42DE-A997-046D2BA84EEC}"/>
                    </a:ext>
                  </a:extLst>
                </p14:cNvPr>
                <p14:cNvContentPartPr/>
                <p14:nvPr/>
              </p14:nvContentPartPr>
              <p14:xfrm>
                <a:off x="4717754" y="5407504"/>
                <a:ext cx="160560" cy="3279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5ABBD2B8-D686-42DE-A997-046D2BA84EE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708754" y="5398864"/>
                  <a:ext cx="17820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A0EAF320-78D9-47E0-9CF3-120006AA1A88}"/>
                    </a:ext>
                  </a:extLst>
                </p14:cNvPr>
                <p14:cNvContentPartPr/>
                <p14:nvPr/>
              </p14:nvContentPartPr>
              <p14:xfrm>
                <a:off x="4799474" y="5572384"/>
                <a:ext cx="286920" cy="2325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A0EAF320-78D9-47E0-9CF3-120006AA1A8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790834" y="5563744"/>
                  <a:ext cx="3045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848F9A03-3622-4001-AD59-9E555FB6AEC4}"/>
                    </a:ext>
                  </a:extLst>
                </p14:cNvPr>
                <p14:cNvContentPartPr/>
                <p14:nvPr/>
              </p14:nvContentPartPr>
              <p14:xfrm>
                <a:off x="4845554" y="5591104"/>
                <a:ext cx="173520" cy="2041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848F9A03-3622-4001-AD59-9E555FB6AEC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836914" y="5582464"/>
                  <a:ext cx="19116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C16F7FF6-C45C-43C3-85A2-81C09CDDD739}"/>
              </a:ext>
            </a:extLst>
          </p:cNvPr>
          <p:cNvGrpSpPr/>
          <p:nvPr/>
        </p:nvGrpSpPr>
        <p:grpSpPr>
          <a:xfrm>
            <a:off x="5360714" y="5681104"/>
            <a:ext cx="226800" cy="42840"/>
            <a:chOff x="5360714" y="5681104"/>
            <a:chExt cx="226800" cy="4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3EDFDB7E-9CF1-4550-B41D-202BB5FC7928}"/>
                    </a:ext>
                  </a:extLst>
                </p14:cNvPr>
                <p14:cNvContentPartPr/>
                <p14:nvPr/>
              </p14:nvContentPartPr>
              <p14:xfrm>
                <a:off x="5371154" y="5682904"/>
                <a:ext cx="360" cy="3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3EDFDB7E-9CF1-4550-B41D-202BB5FC792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362154" y="567426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EB6FD8B9-2D0C-4E67-97BA-86DD99D2ADFA}"/>
                    </a:ext>
                  </a:extLst>
                </p14:cNvPr>
                <p14:cNvContentPartPr/>
                <p14:nvPr/>
              </p14:nvContentPartPr>
              <p14:xfrm>
                <a:off x="5360714" y="5681104"/>
                <a:ext cx="226800" cy="428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EB6FD8B9-2D0C-4E67-97BA-86DD99D2ADF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351714" y="5672104"/>
                  <a:ext cx="244440" cy="6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FA2CE38C-7543-4A1F-9DEC-45191C7141F4}"/>
              </a:ext>
            </a:extLst>
          </p:cNvPr>
          <p:cNvGrpSpPr/>
          <p:nvPr/>
        </p:nvGrpSpPr>
        <p:grpSpPr>
          <a:xfrm>
            <a:off x="5847434" y="5552584"/>
            <a:ext cx="1095840" cy="314280"/>
            <a:chOff x="5847434" y="5552584"/>
            <a:chExt cx="1095840" cy="31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7E687827-C06D-4D00-934B-C6B48C3E0DC1}"/>
                    </a:ext>
                  </a:extLst>
                </p14:cNvPr>
                <p14:cNvContentPartPr/>
                <p14:nvPr/>
              </p14:nvContentPartPr>
              <p14:xfrm>
                <a:off x="5847434" y="5552584"/>
                <a:ext cx="363600" cy="3142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7E687827-C06D-4D00-934B-C6B48C3E0DC1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838794" y="5543944"/>
                  <a:ext cx="3812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39504A41-DA58-4F2A-97B7-1D77E1E3EFAE}"/>
                    </a:ext>
                  </a:extLst>
                </p14:cNvPr>
                <p14:cNvContentPartPr/>
                <p14:nvPr/>
              </p14:nvContentPartPr>
              <p14:xfrm>
                <a:off x="6312554" y="5593264"/>
                <a:ext cx="204840" cy="1980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39504A41-DA58-4F2A-97B7-1D77E1E3EFAE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303554" y="5584264"/>
                  <a:ext cx="2224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16B1B913-ACC5-4D4F-97B8-085EA89348B3}"/>
                    </a:ext>
                  </a:extLst>
                </p14:cNvPr>
                <p14:cNvContentPartPr/>
                <p14:nvPr/>
              </p14:nvContentPartPr>
              <p14:xfrm>
                <a:off x="6539714" y="5602264"/>
                <a:ext cx="158400" cy="2026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16B1B913-ACC5-4D4F-97B8-085EA89348B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530714" y="5593264"/>
                  <a:ext cx="1760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9BB5D754-CB0D-4F3C-955D-C06ABB0ED3E5}"/>
                    </a:ext>
                  </a:extLst>
                </p14:cNvPr>
                <p14:cNvContentPartPr/>
                <p14:nvPr/>
              </p14:nvContentPartPr>
              <p14:xfrm>
                <a:off x="6741314" y="5560864"/>
                <a:ext cx="201960" cy="2390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9BB5D754-CB0D-4F3C-955D-C06ABB0ED3E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732674" y="5552224"/>
                  <a:ext cx="219600" cy="25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4D06C71B-94BA-4FEB-BF50-70BD7C4728FD}"/>
              </a:ext>
            </a:extLst>
          </p:cNvPr>
          <p:cNvGrpSpPr/>
          <p:nvPr/>
        </p:nvGrpSpPr>
        <p:grpSpPr>
          <a:xfrm>
            <a:off x="7089074" y="5296984"/>
            <a:ext cx="328680" cy="511200"/>
            <a:chOff x="7089074" y="5296984"/>
            <a:chExt cx="328680" cy="51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CFBB8B51-AE27-453F-9FC6-A5D12DCF0DD8}"/>
                    </a:ext>
                  </a:extLst>
                </p14:cNvPr>
                <p14:cNvContentPartPr/>
                <p14:nvPr/>
              </p14:nvContentPartPr>
              <p14:xfrm>
                <a:off x="7089074" y="5296984"/>
                <a:ext cx="177480" cy="1994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CFBB8B51-AE27-453F-9FC6-A5D12DCF0DD8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080074" y="5288344"/>
                  <a:ext cx="1951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FA1E7DF6-79A6-4CF9-A37A-E4524C1DF8A5}"/>
                    </a:ext>
                  </a:extLst>
                </p14:cNvPr>
                <p14:cNvContentPartPr/>
                <p14:nvPr/>
              </p14:nvContentPartPr>
              <p14:xfrm>
                <a:off x="7169714" y="5586064"/>
                <a:ext cx="248040" cy="2221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FA1E7DF6-79A6-4CF9-A37A-E4524C1DF8A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161074" y="5577064"/>
                  <a:ext cx="2656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6145F92E-500A-489D-8ADD-58602379BD7A}"/>
                    </a:ext>
                  </a:extLst>
                </p14:cNvPr>
                <p14:cNvContentPartPr/>
                <p14:nvPr/>
              </p14:nvContentPartPr>
              <p14:xfrm>
                <a:off x="7167194" y="5604064"/>
                <a:ext cx="216000" cy="1591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6145F92E-500A-489D-8ADD-58602379BD7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158554" y="5595424"/>
                  <a:ext cx="233640" cy="17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151EABA2-63E6-465D-A114-1D9A28F8BABF}"/>
              </a:ext>
            </a:extLst>
          </p:cNvPr>
          <p:cNvGrpSpPr/>
          <p:nvPr/>
        </p:nvGrpSpPr>
        <p:grpSpPr>
          <a:xfrm>
            <a:off x="7666154" y="5272864"/>
            <a:ext cx="2720520" cy="591480"/>
            <a:chOff x="7666154" y="5272864"/>
            <a:chExt cx="2720520" cy="59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6B53959E-EF71-46DF-BDFE-0B38F4CD43F9}"/>
                    </a:ext>
                  </a:extLst>
                </p14:cNvPr>
                <p14:cNvContentPartPr/>
                <p14:nvPr/>
              </p14:nvContentPartPr>
              <p14:xfrm>
                <a:off x="7666154" y="5640064"/>
                <a:ext cx="320400" cy="345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6B53959E-EF71-46DF-BDFE-0B38F4CD43F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657514" y="5631424"/>
                  <a:ext cx="3380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A496A67-6C45-4754-A1BE-2EE9E747D6A8}"/>
                    </a:ext>
                  </a:extLst>
                </p14:cNvPr>
                <p14:cNvContentPartPr/>
                <p14:nvPr/>
              </p14:nvContentPartPr>
              <p14:xfrm>
                <a:off x="7778114" y="5529904"/>
                <a:ext cx="115920" cy="2293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A496A67-6C45-4754-A1BE-2EE9E747D6A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769114" y="5520904"/>
                  <a:ext cx="1335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21B77DA1-C77A-4B20-9036-39D8F9D76D79}"/>
                    </a:ext>
                  </a:extLst>
                </p14:cNvPr>
                <p14:cNvContentPartPr/>
                <p14:nvPr/>
              </p14:nvContentPartPr>
              <p14:xfrm>
                <a:off x="8156114" y="5561584"/>
                <a:ext cx="141840" cy="1936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21B77DA1-C77A-4B20-9036-39D8F9D76D7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147474" y="5552584"/>
                  <a:ext cx="1594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5CE4281E-4D1A-49FF-A094-E7E725817356}"/>
                    </a:ext>
                  </a:extLst>
                </p14:cNvPr>
                <p14:cNvContentPartPr/>
                <p14:nvPr/>
              </p14:nvContentPartPr>
              <p14:xfrm>
                <a:off x="8380394" y="5571664"/>
                <a:ext cx="185400" cy="1728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5CE4281E-4D1A-49FF-A094-E7E72581735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371394" y="5562664"/>
                  <a:ext cx="203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A20B67D-F98A-4F05-A027-8E47E5F198AF}"/>
                    </a:ext>
                  </a:extLst>
                </p14:cNvPr>
                <p14:cNvContentPartPr/>
                <p14:nvPr/>
              </p14:nvContentPartPr>
              <p14:xfrm>
                <a:off x="8571914" y="5525224"/>
                <a:ext cx="240840" cy="2577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A20B67D-F98A-4F05-A027-8E47E5F198A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562914" y="5516224"/>
                  <a:ext cx="2584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6CA6450D-9644-4C95-9EDC-8E24D841C833}"/>
                    </a:ext>
                  </a:extLst>
                </p14:cNvPr>
                <p14:cNvContentPartPr/>
                <p14:nvPr/>
              </p14:nvContentPartPr>
              <p14:xfrm>
                <a:off x="8912114" y="5272864"/>
                <a:ext cx="207360" cy="1533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6CA6450D-9644-4C95-9EDC-8E24D841C83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903474" y="5263864"/>
                  <a:ext cx="2250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341870C5-3DAA-4250-B5DB-61DE30B2BA1D}"/>
                    </a:ext>
                  </a:extLst>
                </p14:cNvPr>
                <p14:cNvContentPartPr/>
                <p14:nvPr/>
              </p14:nvContentPartPr>
              <p14:xfrm>
                <a:off x="9009314" y="5553664"/>
                <a:ext cx="250560" cy="2084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341870C5-3DAA-4250-B5DB-61DE30B2BA1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000674" y="5545024"/>
                  <a:ext cx="2682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AA6956A1-E4EF-4EFB-9897-4EC95610B937}"/>
                    </a:ext>
                  </a:extLst>
                </p14:cNvPr>
                <p14:cNvContentPartPr/>
                <p14:nvPr/>
              </p14:nvContentPartPr>
              <p14:xfrm>
                <a:off x="9009314" y="5536024"/>
                <a:ext cx="222120" cy="1814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AA6956A1-E4EF-4EFB-9897-4EC95610B93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000674" y="5527384"/>
                  <a:ext cx="2397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8C4CEF8F-A492-4090-B1B5-007B04EE5251}"/>
                    </a:ext>
                  </a:extLst>
                </p14:cNvPr>
                <p14:cNvContentPartPr/>
                <p14:nvPr/>
              </p14:nvContentPartPr>
              <p14:xfrm>
                <a:off x="9342674" y="5381944"/>
                <a:ext cx="209880" cy="4824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8C4CEF8F-A492-4090-B1B5-007B04EE5251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334034" y="5372944"/>
                  <a:ext cx="22752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D4F5E05E-A794-45F7-8962-48077F4F5DF3}"/>
                    </a:ext>
                  </a:extLst>
                </p14:cNvPr>
                <p14:cNvContentPartPr/>
                <p14:nvPr/>
              </p14:nvContentPartPr>
              <p14:xfrm>
                <a:off x="9663074" y="5643304"/>
                <a:ext cx="305280" cy="1886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D4F5E05E-A794-45F7-8962-48077F4F5DF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654074" y="5634304"/>
                  <a:ext cx="3229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377E2BC5-68A3-49F7-A9A3-48EAE1005977}"/>
                    </a:ext>
                  </a:extLst>
                </p14:cNvPr>
                <p14:cNvContentPartPr/>
                <p14:nvPr/>
              </p14:nvContentPartPr>
              <p14:xfrm>
                <a:off x="9926594" y="5399224"/>
                <a:ext cx="194400" cy="3733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377E2BC5-68A3-49F7-A9A3-48EAE100597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917594" y="5390584"/>
                  <a:ext cx="21204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BCA44FE9-1672-4E3F-BDC3-1FDFBE90E1BE}"/>
                    </a:ext>
                  </a:extLst>
                </p14:cNvPr>
                <p14:cNvContentPartPr/>
                <p14:nvPr/>
              </p14:nvContentPartPr>
              <p14:xfrm>
                <a:off x="10040354" y="5600824"/>
                <a:ext cx="346320" cy="2448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BCA44FE9-1672-4E3F-BDC3-1FDFBE90E1B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0031354" y="5592184"/>
                  <a:ext cx="3639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9D7935D-7F34-45FF-9FFA-7FD19A2655A9}"/>
                    </a:ext>
                  </a:extLst>
                </p14:cNvPr>
                <p14:cNvContentPartPr/>
                <p14:nvPr/>
              </p14:nvContentPartPr>
              <p14:xfrm>
                <a:off x="10099754" y="5640424"/>
                <a:ext cx="208440" cy="18792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9D7935D-7F34-45FF-9FFA-7FD19A2655A9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090754" y="5631424"/>
                  <a:ext cx="226080" cy="20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31267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AEF7D2C-92A7-4D65-8284-5B0A2F05243E}"/>
              </a:ext>
            </a:extLst>
          </p:cNvPr>
          <p:cNvGrpSpPr/>
          <p:nvPr/>
        </p:nvGrpSpPr>
        <p:grpSpPr>
          <a:xfrm>
            <a:off x="491714" y="518704"/>
            <a:ext cx="255600" cy="108360"/>
            <a:chOff x="491714" y="518704"/>
            <a:chExt cx="255600" cy="10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88AA534-FF79-48E7-ADA8-7857ED486A16}"/>
                    </a:ext>
                  </a:extLst>
                </p14:cNvPr>
                <p14:cNvContentPartPr/>
                <p14:nvPr/>
              </p14:nvContentPartPr>
              <p14:xfrm>
                <a:off x="503594" y="518704"/>
                <a:ext cx="183240" cy="324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88AA534-FF79-48E7-ADA8-7857ED486A1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4594" y="509704"/>
                  <a:ext cx="2008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B2910EF-EFDF-4657-9DCC-74D3561F8315}"/>
                    </a:ext>
                  </a:extLst>
                </p14:cNvPr>
                <p14:cNvContentPartPr/>
                <p14:nvPr/>
              </p14:nvContentPartPr>
              <p14:xfrm>
                <a:off x="491714" y="586384"/>
                <a:ext cx="255600" cy="406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B2910EF-EFDF-4657-9DCC-74D3561F831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3074" y="577384"/>
                  <a:ext cx="273240" cy="5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1CDBCEC-0178-45B0-998F-36A2E791306D}"/>
                  </a:ext>
                </a:extLst>
              </p14:cNvPr>
              <p14:cNvContentPartPr/>
              <p14:nvPr/>
            </p14:nvContentPartPr>
            <p14:xfrm>
              <a:off x="1094354" y="321784"/>
              <a:ext cx="367560" cy="855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1CDBCEC-0178-45B0-998F-36A2E791306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5714" y="312784"/>
                <a:ext cx="385200" cy="87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DC14350A-1CBC-464E-BF37-1E683CFFA417}"/>
              </a:ext>
            </a:extLst>
          </p:cNvPr>
          <p:cNvGrpSpPr/>
          <p:nvPr/>
        </p:nvGrpSpPr>
        <p:grpSpPr>
          <a:xfrm>
            <a:off x="1608794" y="261664"/>
            <a:ext cx="3355560" cy="494640"/>
            <a:chOff x="1608794" y="261664"/>
            <a:chExt cx="3355560" cy="49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C6943DB-43EE-4EB3-92CA-62AD4C4B327A}"/>
                    </a:ext>
                  </a:extLst>
                </p14:cNvPr>
                <p14:cNvContentPartPr/>
                <p14:nvPr/>
              </p14:nvContentPartPr>
              <p14:xfrm>
                <a:off x="1608794" y="543904"/>
                <a:ext cx="213480" cy="212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C6943DB-43EE-4EB3-92CA-62AD4C4B327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00154" y="535264"/>
                  <a:ext cx="2311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A24DA58-ACC8-4485-9457-19077DB47CA6}"/>
                    </a:ext>
                  </a:extLst>
                </p14:cNvPr>
                <p14:cNvContentPartPr/>
                <p14:nvPr/>
              </p14:nvContentPartPr>
              <p14:xfrm>
                <a:off x="1883474" y="589264"/>
                <a:ext cx="176400" cy="165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A24DA58-ACC8-4485-9457-19077DB47CA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74474" y="580264"/>
                  <a:ext cx="1940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BA496E9-049F-44CE-9B30-C19A5A326577}"/>
                    </a:ext>
                  </a:extLst>
                </p14:cNvPr>
                <p14:cNvContentPartPr/>
                <p14:nvPr/>
              </p14:nvContentPartPr>
              <p14:xfrm>
                <a:off x="2114954" y="508984"/>
                <a:ext cx="218880" cy="241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BA496E9-049F-44CE-9B30-C19A5A32657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05954" y="500344"/>
                  <a:ext cx="2365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D2BF63C-D842-4BAF-BE56-7A3DC95F3619}"/>
                    </a:ext>
                  </a:extLst>
                </p14:cNvPr>
                <p14:cNvContentPartPr/>
                <p14:nvPr/>
              </p14:nvContentPartPr>
              <p14:xfrm>
                <a:off x="2423474" y="261664"/>
                <a:ext cx="223200" cy="226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D2BF63C-D842-4BAF-BE56-7A3DC95F361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14834" y="253024"/>
                  <a:ext cx="2408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A4925FE-83DC-4A13-A1AE-19AB0D383085}"/>
                    </a:ext>
                  </a:extLst>
                </p14:cNvPr>
                <p14:cNvContentPartPr/>
                <p14:nvPr/>
              </p14:nvContentPartPr>
              <p14:xfrm>
                <a:off x="2625434" y="540664"/>
                <a:ext cx="258840" cy="186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A4925FE-83DC-4A13-A1AE-19AB0D38308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16794" y="532024"/>
                  <a:ext cx="2764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ED428BC-4D56-450F-B9AD-35EDADB31B1D}"/>
                    </a:ext>
                  </a:extLst>
                </p14:cNvPr>
                <p14:cNvContentPartPr/>
                <p14:nvPr/>
              </p14:nvContentPartPr>
              <p14:xfrm>
                <a:off x="2624714" y="514024"/>
                <a:ext cx="272520" cy="181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ED428BC-4D56-450F-B9AD-35EDADB31B1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16074" y="505024"/>
                  <a:ext cx="2901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DBD56A4-42E9-4B8B-818D-1DBAC758E57B}"/>
                    </a:ext>
                  </a:extLst>
                </p14:cNvPr>
                <p14:cNvContentPartPr/>
                <p14:nvPr/>
              </p14:nvContentPartPr>
              <p14:xfrm>
                <a:off x="3035114" y="493144"/>
                <a:ext cx="261720" cy="236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DBD56A4-42E9-4B8B-818D-1DBAC758E57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26474" y="484144"/>
                  <a:ext cx="2793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EDDABA3-3EA5-45D8-A98A-A3FFC5028BF8}"/>
                    </a:ext>
                  </a:extLst>
                </p14:cNvPr>
                <p14:cNvContentPartPr/>
                <p14:nvPr/>
              </p14:nvContentPartPr>
              <p14:xfrm>
                <a:off x="3450914" y="556504"/>
                <a:ext cx="60840" cy="132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EDDABA3-3EA5-45D8-A98A-A3FFC5028BF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41914" y="547504"/>
                  <a:ext cx="784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A3E6D34-C3C6-440A-9133-2C0D4983A2B6}"/>
                    </a:ext>
                  </a:extLst>
                </p14:cNvPr>
                <p14:cNvContentPartPr/>
                <p14:nvPr/>
              </p14:nvContentPartPr>
              <p14:xfrm>
                <a:off x="3625514" y="540664"/>
                <a:ext cx="261720" cy="145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A3E6D34-C3C6-440A-9133-2C0D4983A2B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16874" y="532024"/>
                  <a:ext cx="2793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9C57A6F-CDE8-4036-8334-92F041196C99}"/>
                    </a:ext>
                  </a:extLst>
                </p14:cNvPr>
                <p14:cNvContentPartPr/>
                <p14:nvPr/>
              </p14:nvContentPartPr>
              <p14:xfrm>
                <a:off x="4018994" y="455344"/>
                <a:ext cx="268200" cy="233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9C57A6F-CDE8-4036-8334-92F041196C9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09994" y="446704"/>
                  <a:ext cx="2858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0791F22-1FD7-4E22-AC3C-D314EF54799B}"/>
                    </a:ext>
                  </a:extLst>
                </p14:cNvPr>
                <p14:cNvContentPartPr/>
                <p14:nvPr/>
              </p14:nvContentPartPr>
              <p14:xfrm>
                <a:off x="4035194" y="501064"/>
                <a:ext cx="224640" cy="182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0791F22-1FD7-4E22-AC3C-D314EF54799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26194" y="492064"/>
                  <a:ext cx="2422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A464F27-A256-43BA-AFB7-C85E34E5B913}"/>
                    </a:ext>
                  </a:extLst>
                </p14:cNvPr>
                <p14:cNvContentPartPr/>
                <p14:nvPr/>
              </p14:nvContentPartPr>
              <p14:xfrm>
                <a:off x="4350914" y="532384"/>
                <a:ext cx="324000" cy="197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A464F27-A256-43BA-AFB7-C85E34E5B91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342274" y="523744"/>
                  <a:ext cx="3416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DCCDB21-A5CD-4A6E-BD9E-E5773269D089}"/>
                    </a:ext>
                  </a:extLst>
                </p14:cNvPr>
                <p14:cNvContentPartPr/>
                <p14:nvPr/>
              </p14:nvContentPartPr>
              <p14:xfrm>
                <a:off x="4571594" y="304144"/>
                <a:ext cx="216720" cy="333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DCCDB21-A5CD-4A6E-BD9E-E5773269D08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62594" y="295504"/>
                  <a:ext cx="23436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557023E-DD13-41B6-A4E7-FCA301708D11}"/>
                    </a:ext>
                  </a:extLst>
                </p14:cNvPr>
                <p14:cNvContentPartPr/>
                <p14:nvPr/>
              </p14:nvContentPartPr>
              <p14:xfrm>
                <a:off x="4733234" y="497464"/>
                <a:ext cx="221400" cy="219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557023E-DD13-41B6-A4E7-FCA301708D1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24234" y="488824"/>
                  <a:ext cx="2390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0FBEAC2-BC6C-4415-B457-82514A32FA9E}"/>
                    </a:ext>
                  </a:extLst>
                </p14:cNvPr>
                <p14:cNvContentPartPr/>
                <p14:nvPr/>
              </p14:nvContentPartPr>
              <p14:xfrm>
                <a:off x="4753754" y="528424"/>
                <a:ext cx="210600" cy="187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0FBEAC2-BC6C-4415-B457-82514A32FA9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45114" y="519784"/>
                  <a:ext cx="22824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395094F-2571-4F6C-A0C0-7A7CA430F6B3}"/>
              </a:ext>
            </a:extLst>
          </p:cNvPr>
          <p:cNvGrpSpPr/>
          <p:nvPr/>
        </p:nvGrpSpPr>
        <p:grpSpPr>
          <a:xfrm>
            <a:off x="5289074" y="402064"/>
            <a:ext cx="765720" cy="297000"/>
            <a:chOff x="5289074" y="402064"/>
            <a:chExt cx="765720" cy="29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F1A446D-6CAC-456B-8A70-58E0D4DF2B80}"/>
                    </a:ext>
                  </a:extLst>
                </p14:cNvPr>
                <p14:cNvContentPartPr/>
                <p14:nvPr/>
              </p14:nvContentPartPr>
              <p14:xfrm>
                <a:off x="5289074" y="520144"/>
                <a:ext cx="241560" cy="60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F1A446D-6CAC-456B-8A70-58E0D4DF2B8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80074" y="511144"/>
                  <a:ext cx="2592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97D3C00-869F-4DBF-85C7-D8E97559B395}"/>
                    </a:ext>
                  </a:extLst>
                </p14:cNvPr>
                <p14:cNvContentPartPr/>
                <p14:nvPr/>
              </p14:nvContentPartPr>
              <p14:xfrm>
                <a:off x="5607314" y="402064"/>
                <a:ext cx="447480" cy="297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97D3C00-869F-4DBF-85C7-D8E97559B39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598314" y="393064"/>
                  <a:ext cx="465120" cy="31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9B30D0F-69A8-41F3-AAE4-8A1635B32522}"/>
              </a:ext>
            </a:extLst>
          </p:cNvPr>
          <p:cNvGrpSpPr/>
          <p:nvPr/>
        </p:nvGrpSpPr>
        <p:grpSpPr>
          <a:xfrm>
            <a:off x="6079634" y="176344"/>
            <a:ext cx="3436200" cy="789480"/>
            <a:chOff x="6079634" y="176344"/>
            <a:chExt cx="3436200" cy="78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C181C42-93F4-4836-A372-6A0C8546D3CE}"/>
                    </a:ext>
                  </a:extLst>
                </p14:cNvPr>
                <p14:cNvContentPartPr/>
                <p14:nvPr/>
              </p14:nvContentPartPr>
              <p14:xfrm>
                <a:off x="6079634" y="176344"/>
                <a:ext cx="295200" cy="789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C181C42-93F4-4836-A372-6A0C8546D3C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70634" y="167344"/>
                  <a:ext cx="312840" cy="80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341D8EA-8CBD-496D-AB32-2C3900F690C2}"/>
                    </a:ext>
                  </a:extLst>
                </p14:cNvPr>
                <p14:cNvContentPartPr/>
                <p14:nvPr/>
              </p14:nvContentPartPr>
              <p14:xfrm>
                <a:off x="6417314" y="479464"/>
                <a:ext cx="170640" cy="201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341D8EA-8CBD-496D-AB32-2C3900F690C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408314" y="470464"/>
                  <a:ext cx="1882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688F71C-B618-4103-831D-0624FB20BE36}"/>
                    </a:ext>
                  </a:extLst>
                </p14:cNvPr>
                <p14:cNvContentPartPr/>
                <p14:nvPr/>
              </p14:nvContentPartPr>
              <p14:xfrm>
                <a:off x="6645554" y="547144"/>
                <a:ext cx="153000" cy="120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688F71C-B618-4103-831D-0624FB20BE3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636914" y="538504"/>
                  <a:ext cx="1706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36F0123-78E1-416C-BF2A-7D8DAED0ACE7}"/>
                    </a:ext>
                  </a:extLst>
                </p14:cNvPr>
                <p14:cNvContentPartPr/>
                <p14:nvPr/>
              </p14:nvContentPartPr>
              <p14:xfrm>
                <a:off x="6853274" y="469024"/>
                <a:ext cx="257040" cy="235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36F0123-78E1-416C-BF2A-7D8DAED0ACE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44274" y="460024"/>
                  <a:ext cx="2746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ABDDA71-006C-4800-BCA8-E59C87745521}"/>
                    </a:ext>
                  </a:extLst>
                </p14:cNvPr>
                <p14:cNvContentPartPr/>
                <p14:nvPr/>
              </p14:nvContentPartPr>
              <p14:xfrm>
                <a:off x="7238834" y="192184"/>
                <a:ext cx="228960" cy="219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ABDDA71-006C-4800-BCA8-E59C8774552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229834" y="183184"/>
                  <a:ext cx="2466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3F705DA-1DFC-49A9-B009-6ED68D601ADB}"/>
                    </a:ext>
                  </a:extLst>
                </p14:cNvPr>
                <p14:cNvContentPartPr/>
                <p14:nvPr/>
              </p14:nvContentPartPr>
              <p14:xfrm>
                <a:off x="7377074" y="496024"/>
                <a:ext cx="289080" cy="210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3F705DA-1DFC-49A9-B009-6ED68D601AD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368074" y="487024"/>
                  <a:ext cx="3067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851A396-CCB3-4620-8843-59BD02C90E6F}"/>
                    </a:ext>
                  </a:extLst>
                </p14:cNvPr>
                <p14:cNvContentPartPr/>
                <p14:nvPr/>
              </p14:nvContentPartPr>
              <p14:xfrm>
                <a:off x="7305074" y="478024"/>
                <a:ext cx="289800" cy="197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851A396-CCB3-4620-8843-59BD02C90E6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296074" y="469024"/>
                  <a:ext cx="3074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3479447-5302-4D63-9F7E-40545EF6711C}"/>
                    </a:ext>
                  </a:extLst>
                </p14:cNvPr>
                <p14:cNvContentPartPr/>
                <p14:nvPr/>
              </p14:nvContentPartPr>
              <p14:xfrm>
                <a:off x="7874954" y="530944"/>
                <a:ext cx="16560" cy="82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3479447-5302-4D63-9F7E-40545EF6711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866314" y="522304"/>
                  <a:ext cx="342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809920D-5B70-4F23-B070-7B139DCE345F}"/>
                    </a:ext>
                  </a:extLst>
                </p14:cNvPr>
                <p14:cNvContentPartPr/>
                <p14:nvPr/>
              </p14:nvContentPartPr>
              <p14:xfrm>
                <a:off x="7779194" y="462544"/>
                <a:ext cx="277560" cy="2545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809920D-5B70-4F23-B070-7B139DCE345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70554" y="453904"/>
                  <a:ext cx="29520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9CC0865-0675-4D71-88EE-0DC9ABDFF2CE}"/>
                    </a:ext>
                  </a:extLst>
                </p14:cNvPr>
                <p14:cNvContentPartPr/>
                <p14:nvPr/>
              </p14:nvContentPartPr>
              <p14:xfrm>
                <a:off x="8136314" y="579544"/>
                <a:ext cx="80640" cy="1386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9CC0865-0675-4D71-88EE-0DC9ABDFF2C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127314" y="570904"/>
                  <a:ext cx="982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C8F65F3-7D23-4B02-A524-79A56C683482}"/>
                    </a:ext>
                  </a:extLst>
                </p14:cNvPr>
                <p14:cNvContentPartPr/>
                <p14:nvPr/>
              </p14:nvContentPartPr>
              <p14:xfrm>
                <a:off x="8305514" y="540304"/>
                <a:ext cx="241560" cy="155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C8F65F3-7D23-4B02-A524-79A56C68348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296514" y="531664"/>
                  <a:ext cx="2592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54E993B-0FB2-44EE-9FC7-4F65FAD4C12C}"/>
                    </a:ext>
                  </a:extLst>
                </p14:cNvPr>
                <p14:cNvContentPartPr/>
                <p14:nvPr/>
              </p14:nvContentPartPr>
              <p14:xfrm>
                <a:off x="8701154" y="530584"/>
                <a:ext cx="197640" cy="2062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54E993B-0FB2-44EE-9FC7-4F65FAD4C12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692154" y="521584"/>
                  <a:ext cx="2152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DB49645-F142-445B-B7F2-E2020AEF884A}"/>
                    </a:ext>
                  </a:extLst>
                </p14:cNvPr>
                <p14:cNvContentPartPr/>
                <p14:nvPr/>
              </p14:nvContentPartPr>
              <p14:xfrm>
                <a:off x="8612594" y="512224"/>
                <a:ext cx="247320" cy="237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DB49645-F142-445B-B7F2-E2020AEF884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603594" y="503584"/>
                  <a:ext cx="2649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535ED7B-09DF-47E4-9100-0D2A18E6C144}"/>
                    </a:ext>
                  </a:extLst>
                </p14:cNvPr>
                <p14:cNvContentPartPr/>
                <p14:nvPr/>
              </p14:nvContentPartPr>
              <p14:xfrm>
                <a:off x="9018674" y="544264"/>
                <a:ext cx="242280" cy="1821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535ED7B-09DF-47E4-9100-0D2A18E6C14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010034" y="535624"/>
                  <a:ext cx="2599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749C436-1395-4796-93AA-390DC819768E}"/>
                    </a:ext>
                  </a:extLst>
                </p14:cNvPr>
                <p14:cNvContentPartPr/>
                <p14:nvPr/>
              </p14:nvContentPartPr>
              <p14:xfrm>
                <a:off x="9154034" y="315304"/>
                <a:ext cx="246240" cy="3816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749C436-1395-4796-93AA-390DC819768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145394" y="306304"/>
                  <a:ext cx="26388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616B11C-0AB2-4092-A0BE-7FF1FFA2A509}"/>
                    </a:ext>
                  </a:extLst>
                </p14:cNvPr>
                <p14:cNvContentPartPr/>
                <p14:nvPr/>
              </p14:nvContentPartPr>
              <p14:xfrm>
                <a:off x="9327554" y="538144"/>
                <a:ext cx="188280" cy="2084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616B11C-0AB2-4092-A0BE-7FF1FFA2A50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318554" y="529504"/>
                  <a:ext cx="2059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7B0AD76-5270-490C-836B-647F5FEE417B}"/>
                    </a:ext>
                  </a:extLst>
                </p14:cNvPr>
                <p14:cNvContentPartPr/>
                <p14:nvPr/>
              </p14:nvContentPartPr>
              <p14:xfrm>
                <a:off x="9271034" y="554344"/>
                <a:ext cx="234360" cy="1839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7B0AD76-5270-490C-836B-647F5FEE417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262394" y="545704"/>
                  <a:ext cx="25200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FB11BFEC-83C0-42AB-A869-E06BD1BA1291}"/>
              </a:ext>
            </a:extLst>
          </p:cNvPr>
          <p:cNvGrpSpPr/>
          <p:nvPr/>
        </p:nvGrpSpPr>
        <p:grpSpPr>
          <a:xfrm>
            <a:off x="7978274" y="1075264"/>
            <a:ext cx="3950280" cy="655560"/>
            <a:chOff x="7978274" y="1075264"/>
            <a:chExt cx="3950280" cy="65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D239F86-7A35-472F-BCB3-32EBC9CB8079}"/>
                    </a:ext>
                  </a:extLst>
                </p14:cNvPr>
                <p14:cNvContentPartPr/>
                <p14:nvPr/>
              </p14:nvContentPartPr>
              <p14:xfrm>
                <a:off x="7978274" y="1352104"/>
                <a:ext cx="380520" cy="446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D239F86-7A35-472F-BCB3-32EBC9CB807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969634" y="1343464"/>
                  <a:ext cx="3981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CFBB500-E61B-4A58-B9D7-43F5583270BE}"/>
                    </a:ext>
                  </a:extLst>
                </p14:cNvPr>
                <p14:cNvContentPartPr/>
                <p14:nvPr/>
              </p14:nvContentPartPr>
              <p14:xfrm>
                <a:off x="8156114" y="1233664"/>
                <a:ext cx="62640" cy="239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CFBB500-E61B-4A58-B9D7-43F5583270B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147114" y="1224664"/>
                  <a:ext cx="802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0924D54-F157-4688-AAAE-35F591D337E7}"/>
                    </a:ext>
                  </a:extLst>
                </p14:cNvPr>
                <p14:cNvContentPartPr/>
                <p14:nvPr/>
              </p14:nvContentPartPr>
              <p14:xfrm>
                <a:off x="8570474" y="1078144"/>
                <a:ext cx="219600" cy="6526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0924D54-F157-4688-AAAE-35F591D337E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561474" y="1069504"/>
                  <a:ext cx="237240" cy="67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9904BEE-A708-42D6-9205-1D5FB0DCB79C}"/>
                    </a:ext>
                  </a:extLst>
                </p14:cNvPr>
                <p14:cNvContentPartPr/>
                <p14:nvPr/>
              </p14:nvContentPartPr>
              <p14:xfrm>
                <a:off x="8957114" y="1313944"/>
                <a:ext cx="218160" cy="2134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9904BEE-A708-42D6-9205-1D5FB0DCB79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948114" y="1304944"/>
                  <a:ext cx="2358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9D7426C-026B-48AF-9080-E34E1D173320}"/>
                    </a:ext>
                  </a:extLst>
                </p14:cNvPr>
                <p14:cNvContentPartPr/>
                <p14:nvPr/>
              </p14:nvContentPartPr>
              <p14:xfrm>
                <a:off x="9204074" y="1368664"/>
                <a:ext cx="178200" cy="1497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9D7426C-026B-48AF-9080-E34E1D17332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195434" y="1360024"/>
                  <a:ext cx="1958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34B4C0B-0F16-4077-B597-57DBF9AD647D}"/>
                    </a:ext>
                  </a:extLst>
                </p14:cNvPr>
                <p14:cNvContentPartPr/>
                <p14:nvPr/>
              </p14:nvContentPartPr>
              <p14:xfrm>
                <a:off x="9385514" y="1295224"/>
                <a:ext cx="258840" cy="2649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34B4C0B-0F16-4077-B597-57DBF9AD647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376514" y="1286224"/>
                  <a:ext cx="2764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77819AA-20CA-485F-A9F5-93D9BFE158C5}"/>
                    </a:ext>
                  </a:extLst>
                </p14:cNvPr>
                <p14:cNvContentPartPr/>
                <p14:nvPr/>
              </p14:nvContentPartPr>
              <p14:xfrm>
                <a:off x="9769274" y="1075264"/>
                <a:ext cx="193680" cy="205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77819AA-20CA-485F-A9F5-93D9BFE158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760274" y="1066264"/>
                  <a:ext cx="2113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49984DB-60B8-4254-ACED-5053C5FE98B8}"/>
                    </a:ext>
                  </a:extLst>
                </p14:cNvPr>
                <p14:cNvContentPartPr/>
                <p14:nvPr/>
              </p14:nvContentPartPr>
              <p14:xfrm>
                <a:off x="9895634" y="1361104"/>
                <a:ext cx="228600" cy="216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49984DB-60B8-4254-ACED-5053C5FE98B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886634" y="1352104"/>
                  <a:ext cx="2462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0940430-B5A6-4BD1-B1F4-2A80FADF931E}"/>
                    </a:ext>
                  </a:extLst>
                </p14:cNvPr>
                <p14:cNvContentPartPr/>
                <p14:nvPr/>
              </p14:nvContentPartPr>
              <p14:xfrm>
                <a:off x="9891674" y="1330504"/>
                <a:ext cx="240840" cy="2325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0940430-B5A6-4BD1-B1F4-2A80FADF931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882674" y="1321864"/>
                  <a:ext cx="2584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D8C3271-4DE9-4C9B-BE37-366B2BC28D6B}"/>
                    </a:ext>
                  </a:extLst>
                </p14:cNvPr>
                <p14:cNvContentPartPr/>
                <p14:nvPr/>
              </p14:nvContentPartPr>
              <p14:xfrm>
                <a:off x="10252754" y="1308184"/>
                <a:ext cx="195840" cy="2379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D8C3271-4DE9-4C9B-BE37-366B2BC28D6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244114" y="1299184"/>
                  <a:ext cx="2134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1DDA346-1371-4BFE-A0A8-560EE95F476D}"/>
                    </a:ext>
                  </a:extLst>
                </p14:cNvPr>
                <p14:cNvContentPartPr/>
                <p14:nvPr/>
              </p14:nvContentPartPr>
              <p14:xfrm>
                <a:off x="10544354" y="1391344"/>
                <a:ext cx="88920" cy="1407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1DDA346-1371-4BFE-A0A8-560EE95F476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535714" y="1382704"/>
                  <a:ext cx="1065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7A84D3C-6C67-47A5-B49F-2DFAFA301DBC}"/>
                    </a:ext>
                  </a:extLst>
                </p14:cNvPr>
                <p14:cNvContentPartPr/>
                <p14:nvPr/>
              </p14:nvContentPartPr>
              <p14:xfrm>
                <a:off x="10750634" y="1365064"/>
                <a:ext cx="179280" cy="1508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7A84D3C-6C67-47A5-B49F-2DFAFA301DB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741634" y="1356424"/>
                  <a:ext cx="1969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ED1D255-629D-4099-BB15-E60D3673A4D8}"/>
                    </a:ext>
                  </a:extLst>
                </p14:cNvPr>
                <p14:cNvContentPartPr/>
                <p14:nvPr/>
              </p14:nvContentPartPr>
              <p14:xfrm>
                <a:off x="11069234" y="1312504"/>
                <a:ext cx="189720" cy="2041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ED1D255-629D-4099-BB15-E60D3673A4D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060594" y="1303504"/>
                  <a:ext cx="2073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3BA3F89-2456-4C22-8F43-E1951A9DCA2E}"/>
                    </a:ext>
                  </a:extLst>
                </p14:cNvPr>
                <p14:cNvContentPartPr/>
                <p14:nvPr/>
              </p14:nvContentPartPr>
              <p14:xfrm>
                <a:off x="10992554" y="1309264"/>
                <a:ext cx="257400" cy="1972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3BA3F89-2456-4C22-8F43-E1951A9DCA2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983914" y="1300624"/>
                  <a:ext cx="2750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773F31A-9229-498F-943B-8F2ECAA82320}"/>
                    </a:ext>
                  </a:extLst>
                </p14:cNvPr>
                <p14:cNvContentPartPr/>
                <p14:nvPr/>
              </p14:nvContentPartPr>
              <p14:xfrm>
                <a:off x="11375954" y="1385584"/>
                <a:ext cx="244080" cy="1742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773F31A-9229-498F-943B-8F2ECAA8232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366954" y="1376584"/>
                  <a:ext cx="2617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FC7751E-1039-4A39-AAC9-FA3D388056B1}"/>
                    </a:ext>
                  </a:extLst>
                </p14:cNvPr>
                <p14:cNvContentPartPr/>
                <p14:nvPr/>
              </p14:nvContentPartPr>
              <p14:xfrm>
                <a:off x="11460554" y="1149064"/>
                <a:ext cx="280440" cy="3618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FC7751E-1039-4A39-AAC9-FA3D388056B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451914" y="1140064"/>
                  <a:ext cx="29808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0E439A0-DDE7-4A84-BA31-B60FF38DC14B}"/>
                    </a:ext>
                  </a:extLst>
                </p14:cNvPr>
                <p14:cNvContentPartPr/>
                <p14:nvPr/>
              </p14:nvContentPartPr>
              <p14:xfrm>
                <a:off x="11700314" y="1331944"/>
                <a:ext cx="228240" cy="2689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0E439A0-DDE7-4A84-BA31-B60FF38DC14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691674" y="1322944"/>
                  <a:ext cx="2458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AA4D13E-6247-4AEB-93C7-F0C769977210}"/>
                    </a:ext>
                  </a:extLst>
                </p14:cNvPr>
                <p14:cNvContentPartPr/>
                <p14:nvPr/>
              </p14:nvContentPartPr>
              <p14:xfrm>
                <a:off x="11627594" y="1364344"/>
                <a:ext cx="291240" cy="2109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AA4D13E-6247-4AEB-93C7-F0C76997721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618954" y="1355344"/>
                  <a:ext cx="308880" cy="22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34349C6A-A18E-497F-8585-9A3EE8F34E0B}"/>
                  </a:ext>
                </a:extLst>
              </p14:cNvPr>
              <p14:cNvContentPartPr/>
              <p14:nvPr/>
            </p14:nvContentPartPr>
            <p14:xfrm>
              <a:off x="1177154" y="1196224"/>
              <a:ext cx="2833920" cy="2124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34349C6A-A18E-497F-8585-9A3EE8F34E0B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68154" y="1187224"/>
                <a:ext cx="285156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91F93BC6-3D46-4A09-BEC2-66B7D19B7252}"/>
                  </a:ext>
                </a:extLst>
              </p14:cNvPr>
              <p14:cNvContentPartPr/>
              <p14:nvPr/>
            </p14:nvContentPartPr>
            <p14:xfrm>
              <a:off x="1035314" y="1884544"/>
              <a:ext cx="321120" cy="2120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91F93BC6-3D46-4A09-BEC2-66B7D19B7252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026314" y="1875544"/>
                <a:ext cx="33876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C1E9089B-3041-4DB6-93A1-3B3C0BC8E762}"/>
                  </a:ext>
                </a:extLst>
              </p14:cNvPr>
              <p14:cNvContentPartPr/>
              <p14:nvPr/>
            </p14:nvContentPartPr>
            <p14:xfrm>
              <a:off x="1546154" y="1902544"/>
              <a:ext cx="156240" cy="306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C1E9089B-3041-4DB6-93A1-3B3C0BC8E762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537154" y="1893904"/>
                <a:ext cx="17388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1ECC5497-EEFE-4109-9EA1-9DD8C05C6F82}"/>
                  </a:ext>
                </a:extLst>
              </p14:cNvPr>
              <p14:cNvContentPartPr/>
              <p14:nvPr/>
            </p14:nvContentPartPr>
            <p14:xfrm>
              <a:off x="1525274" y="1977424"/>
              <a:ext cx="200160" cy="320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1ECC5497-EEFE-4109-9EA1-9DD8C05C6F82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516634" y="1968784"/>
                <a:ext cx="217800" cy="4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0A09205-1591-4483-9846-E11F144A6808}"/>
              </a:ext>
            </a:extLst>
          </p:cNvPr>
          <p:cNvGrpSpPr/>
          <p:nvPr/>
        </p:nvGrpSpPr>
        <p:grpSpPr>
          <a:xfrm>
            <a:off x="1991474" y="1654504"/>
            <a:ext cx="4615920" cy="581760"/>
            <a:chOff x="1991474" y="1654504"/>
            <a:chExt cx="4615920" cy="58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6D18B26-E5C5-4B87-B7B4-6DCC19026362}"/>
                    </a:ext>
                  </a:extLst>
                </p14:cNvPr>
                <p14:cNvContentPartPr/>
                <p14:nvPr/>
              </p14:nvContentPartPr>
              <p14:xfrm>
                <a:off x="1991474" y="1866904"/>
                <a:ext cx="192600" cy="1965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6D18B26-E5C5-4B87-B7B4-6DCC1902636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982474" y="1858264"/>
                  <a:ext cx="2102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B2D51F7-E66C-4970-BF34-654FE0750C6D}"/>
                    </a:ext>
                  </a:extLst>
                </p14:cNvPr>
                <p14:cNvContentPartPr/>
                <p14:nvPr/>
              </p14:nvContentPartPr>
              <p14:xfrm>
                <a:off x="2208914" y="1923064"/>
                <a:ext cx="173160" cy="1504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B2D51F7-E66C-4970-BF34-654FE0750C6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200274" y="1914424"/>
                  <a:ext cx="1908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02AB535-7792-4A32-8C31-D621ADDF3258}"/>
                    </a:ext>
                  </a:extLst>
                </p14:cNvPr>
                <p14:cNvContentPartPr/>
                <p14:nvPr/>
              </p14:nvContentPartPr>
              <p14:xfrm>
                <a:off x="2453354" y="1838104"/>
                <a:ext cx="197640" cy="2289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02AB535-7792-4A32-8C31-D621ADDF325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444354" y="1829104"/>
                  <a:ext cx="2152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A115B23-F384-4436-86D0-2976950864FE}"/>
                    </a:ext>
                  </a:extLst>
                </p14:cNvPr>
                <p14:cNvContentPartPr/>
                <p14:nvPr/>
              </p14:nvContentPartPr>
              <p14:xfrm>
                <a:off x="2824514" y="1866904"/>
                <a:ext cx="276480" cy="1724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A115B23-F384-4436-86D0-2976950864F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815874" y="1858264"/>
                  <a:ext cx="2941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F69375A-4B93-45E7-8BD7-D7C7D737FA50}"/>
                    </a:ext>
                  </a:extLst>
                </p14:cNvPr>
                <p14:cNvContentPartPr/>
                <p14:nvPr/>
              </p14:nvContentPartPr>
              <p14:xfrm>
                <a:off x="2767274" y="1840624"/>
                <a:ext cx="264240" cy="2037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F69375A-4B93-45E7-8BD7-D7C7D737FA5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758634" y="1831624"/>
                  <a:ext cx="2818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2EE0459-5D16-4321-B8BC-A5D7CF723C19}"/>
                    </a:ext>
                  </a:extLst>
                </p14:cNvPr>
                <p14:cNvContentPartPr/>
                <p14:nvPr/>
              </p14:nvContentPartPr>
              <p14:xfrm>
                <a:off x="3256874" y="2081464"/>
                <a:ext cx="109800" cy="1548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2EE0459-5D16-4321-B8BC-A5D7CF723C1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248234" y="2072824"/>
                  <a:ext cx="1274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44E3D4B-8887-4738-A4CE-3734B349917E}"/>
                    </a:ext>
                  </a:extLst>
                </p14:cNvPr>
                <p14:cNvContentPartPr/>
                <p14:nvPr/>
              </p14:nvContentPartPr>
              <p14:xfrm>
                <a:off x="3538754" y="1898224"/>
                <a:ext cx="330120" cy="1908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44E3D4B-8887-4738-A4CE-3734B349917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530114" y="1889224"/>
                  <a:ext cx="3477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EA20C83-D1CE-431C-9CF9-2BAA3EE7EAC2}"/>
                    </a:ext>
                  </a:extLst>
                </p14:cNvPr>
                <p14:cNvContentPartPr/>
                <p14:nvPr/>
              </p14:nvContentPartPr>
              <p14:xfrm>
                <a:off x="3748634" y="1654504"/>
                <a:ext cx="267120" cy="3798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EA20C83-D1CE-431C-9CF9-2BAA3EE7EAC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739994" y="1645504"/>
                  <a:ext cx="28476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25ED795-43DA-4AF0-8657-8291435BAA8C}"/>
                    </a:ext>
                  </a:extLst>
                </p14:cNvPr>
                <p14:cNvContentPartPr/>
                <p14:nvPr/>
              </p14:nvContentPartPr>
              <p14:xfrm>
                <a:off x="3958154" y="1898584"/>
                <a:ext cx="256320" cy="1580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25ED795-43DA-4AF0-8657-8291435BAA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949154" y="1889944"/>
                  <a:ext cx="273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4FE17DC-DD9B-4D7A-9F3A-C0A74FC35084}"/>
                    </a:ext>
                  </a:extLst>
                </p14:cNvPr>
                <p14:cNvContentPartPr/>
                <p14:nvPr/>
              </p14:nvContentPartPr>
              <p14:xfrm>
                <a:off x="4414994" y="1878784"/>
                <a:ext cx="135000" cy="20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4FE17DC-DD9B-4D7A-9F3A-C0A74FC3508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405994" y="1870144"/>
                  <a:ext cx="1526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E4051B5-6E49-4A69-B9FD-9EA666961C65}"/>
                    </a:ext>
                  </a:extLst>
                </p14:cNvPr>
                <p14:cNvContentPartPr/>
                <p14:nvPr/>
              </p14:nvContentPartPr>
              <p14:xfrm>
                <a:off x="4438394" y="1961944"/>
                <a:ext cx="132120" cy="43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E4051B5-6E49-4A69-B9FD-9EA666961C6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429754" y="1953304"/>
                  <a:ext cx="1497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4F77A1E-8094-47FC-8DC1-C6965A2C8E38}"/>
                    </a:ext>
                  </a:extLst>
                </p14:cNvPr>
                <p14:cNvContentPartPr/>
                <p14:nvPr/>
              </p14:nvContentPartPr>
              <p14:xfrm>
                <a:off x="4778594" y="1904704"/>
                <a:ext cx="176760" cy="428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4F77A1E-8094-47FC-8DC1-C6965A2C8E3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769954" y="1895704"/>
                  <a:ext cx="1944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146463E-45DB-43D4-B787-5FA7CB3458E5}"/>
                    </a:ext>
                  </a:extLst>
                </p14:cNvPr>
                <p14:cNvContentPartPr/>
                <p14:nvPr/>
              </p14:nvContentPartPr>
              <p14:xfrm>
                <a:off x="5019794" y="1827664"/>
                <a:ext cx="229320" cy="2311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146463E-45DB-43D4-B787-5FA7CB3458E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011154" y="1818664"/>
                  <a:ext cx="2469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5C181C3-6EDA-424D-A4AB-6AC8D7B01214}"/>
                    </a:ext>
                  </a:extLst>
                </p14:cNvPr>
                <p14:cNvContentPartPr/>
                <p14:nvPr/>
              </p14:nvContentPartPr>
              <p14:xfrm>
                <a:off x="5316794" y="1923064"/>
                <a:ext cx="68760" cy="1155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5C181C3-6EDA-424D-A4AB-6AC8D7B0121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308154" y="1914424"/>
                  <a:ext cx="864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9A9331B-6B77-4461-AF78-43E7C87D7994}"/>
                    </a:ext>
                  </a:extLst>
                </p14:cNvPr>
                <p14:cNvContentPartPr/>
                <p14:nvPr/>
              </p14:nvContentPartPr>
              <p14:xfrm>
                <a:off x="5480594" y="1894984"/>
                <a:ext cx="199440" cy="1468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9A9331B-6B77-4461-AF78-43E7C87D79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471594" y="1886344"/>
                  <a:ext cx="2170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3DFD9DE-A8FA-4531-845E-EAE5B7E3CCC0}"/>
                    </a:ext>
                  </a:extLst>
                </p14:cNvPr>
                <p14:cNvContentPartPr/>
                <p14:nvPr/>
              </p14:nvContentPartPr>
              <p14:xfrm>
                <a:off x="5769314" y="1871584"/>
                <a:ext cx="195480" cy="1839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3DFD9DE-A8FA-4531-845E-EAE5B7E3CCC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760674" y="1862584"/>
                  <a:ext cx="2131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714951D-5E5B-490C-9F68-205B598DB924}"/>
                    </a:ext>
                  </a:extLst>
                </p14:cNvPr>
                <p14:cNvContentPartPr/>
                <p14:nvPr/>
              </p14:nvContentPartPr>
              <p14:xfrm>
                <a:off x="5736554" y="1874104"/>
                <a:ext cx="191880" cy="1638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714951D-5E5B-490C-9F68-205B598DB92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727914" y="1865464"/>
                  <a:ext cx="2095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DAF93A2-0040-4493-B833-73C8DA332402}"/>
                    </a:ext>
                  </a:extLst>
                </p14:cNvPr>
                <p14:cNvContentPartPr/>
                <p14:nvPr/>
              </p14:nvContentPartPr>
              <p14:xfrm>
                <a:off x="6078914" y="1876624"/>
                <a:ext cx="212040" cy="1922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DAF93A2-0040-4493-B833-73C8DA33240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069914" y="1867624"/>
                  <a:ext cx="2296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C50137A-F054-41AF-B562-36328A32FEE4}"/>
                    </a:ext>
                  </a:extLst>
                </p14:cNvPr>
                <p14:cNvContentPartPr/>
                <p14:nvPr/>
              </p14:nvContentPartPr>
              <p14:xfrm>
                <a:off x="6166754" y="1655224"/>
                <a:ext cx="277200" cy="3726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C50137A-F054-41AF-B562-36328A32FEE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157754" y="1646224"/>
                  <a:ext cx="29484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AB6424A-B614-49D1-9AC8-8C0099D95D3D}"/>
                    </a:ext>
                  </a:extLst>
                </p14:cNvPr>
                <p14:cNvContentPartPr/>
                <p14:nvPr/>
              </p14:nvContentPartPr>
              <p14:xfrm>
                <a:off x="6405434" y="1890304"/>
                <a:ext cx="201960" cy="1677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AB6424A-B614-49D1-9AC8-8C0099D95D3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396794" y="1881664"/>
                  <a:ext cx="2196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993C801-0C86-492D-B290-8C18F39E00FD}"/>
                    </a:ext>
                  </a:extLst>
                </p14:cNvPr>
                <p14:cNvContentPartPr/>
                <p14:nvPr/>
              </p14:nvContentPartPr>
              <p14:xfrm>
                <a:off x="6389234" y="1883824"/>
                <a:ext cx="193680" cy="154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993C801-0C86-492D-B290-8C18F39E00F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380234" y="1875184"/>
                  <a:ext cx="211320" cy="17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BEC36ACE-42F3-4344-8AA4-0396E6985F16}"/>
              </a:ext>
            </a:extLst>
          </p:cNvPr>
          <p:cNvGrpSpPr/>
          <p:nvPr/>
        </p:nvGrpSpPr>
        <p:grpSpPr>
          <a:xfrm>
            <a:off x="510794" y="2431024"/>
            <a:ext cx="3292920" cy="642240"/>
            <a:chOff x="510794" y="2431024"/>
            <a:chExt cx="3292920" cy="64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576159D-B4E7-4A90-A83E-5C49EF7F10E8}"/>
                    </a:ext>
                  </a:extLst>
                </p14:cNvPr>
                <p14:cNvContentPartPr/>
                <p14:nvPr/>
              </p14:nvContentPartPr>
              <p14:xfrm>
                <a:off x="510794" y="2486104"/>
                <a:ext cx="216360" cy="5871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576159D-B4E7-4A90-A83E-5C49EF7F10E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02154" y="2477464"/>
                  <a:ext cx="234000" cy="60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2C64D29-7A49-4A36-A8E8-059415064A55}"/>
                    </a:ext>
                  </a:extLst>
                </p14:cNvPr>
                <p14:cNvContentPartPr/>
                <p14:nvPr/>
              </p14:nvContentPartPr>
              <p14:xfrm>
                <a:off x="964394" y="2650264"/>
                <a:ext cx="211680" cy="2206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2C64D29-7A49-4A36-A8E8-059415064A5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55754" y="2641624"/>
                  <a:ext cx="2293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35B9384-513E-4BC2-9A81-7E0969B4A4F0}"/>
                    </a:ext>
                  </a:extLst>
                </p14:cNvPr>
                <p14:cNvContentPartPr/>
                <p14:nvPr/>
              </p14:nvContentPartPr>
              <p14:xfrm>
                <a:off x="1203074" y="2696344"/>
                <a:ext cx="131760" cy="1587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35B9384-513E-4BC2-9A81-7E0969B4A4F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94074" y="2687344"/>
                  <a:ext cx="1494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62DC345-F3E8-4040-81DC-DBD152996BC9}"/>
                    </a:ext>
                  </a:extLst>
                </p14:cNvPr>
                <p14:cNvContentPartPr/>
                <p14:nvPr/>
              </p14:nvContentPartPr>
              <p14:xfrm>
                <a:off x="1380554" y="2660704"/>
                <a:ext cx="204120" cy="220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62DC345-F3E8-4040-81DC-DBD152996BC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371914" y="2652064"/>
                  <a:ext cx="2217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BAECE40-DF99-4D0A-A946-92E109B990B0}"/>
                    </a:ext>
                  </a:extLst>
                </p14:cNvPr>
                <p14:cNvContentPartPr/>
                <p14:nvPr/>
              </p14:nvContentPartPr>
              <p14:xfrm>
                <a:off x="1676114" y="2431024"/>
                <a:ext cx="137160" cy="2095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BAECE40-DF99-4D0A-A946-92E109B990B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667114" y="2422384"/>
                  <a:ext cx="1548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538A9EA-6BA0-44D9-A7E7-09B98C0DCFC9}"/>
                    </a:ext>
                  </a:extLst>
                </p14:cNvPr>
                <p14:cNvContentPartPr/>
                <p14:nvPr/>
              </p14:nvContentPartPr>
              <p14:xfrm>
                <a:off x="1788074" y="2697784"/>
                <a:ext cx="176400" cy="2372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538A9EA-6BA0-44D9-A7E7-09B98C0DCFC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779434" y="2689144"/>
                  <a:ext cx="1940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2867AB9-7D8D-4CBC-93D5-9EF4CEA36E08}"/>
                    </a:ext>
                  </a:extLst>
                </p14:cNvPr>
                <p14:cNvContentPartPr/>
                <p14:nvPr/>
              </p14:nvContentPartPr>
              <p14:xfrm>
                <a:off x="1721114" y="2710024"/>
                <a:ext cx="246600" cy="2023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2867AB9-7D8D-4CBC-93D5-9EF4CEA36E0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712474" y="2701384"/>
                  <a:ext cx="2642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BC98472-7D78-46F1-9DA3-88F5DF24ECDC}"/>
                    </a:ext>
                  </a:extLst>
                </p14:cNvPr>
                <p14:cNvContentPartPr/>
                <p14:nvPr/>
              </p14:nvContentPartPr>
              <p14:xfrm>
                <a:off x="2084714" y="2665384"/>
                <a:ext cx="270720" cy="2012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BC98472-7D78-46F1-9DA3-88F5DF24ECD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075714" y="2656384"/>
                  <a:ext cx="2883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BAD920C-94DB-40D0-A884-AAA930BD9189}"/>
                    </a:ext>
                  </a:extLst>
                </p14:cNvPr>
                <p14:cNvContentPartPr/>
                <p14:nvPr/>
              </p14:nvContentPartPr>
              <p14:xfrm>
                <a:off x="2416634" y="2712904"/>
                <a:ext cx="98280" cy="1530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BAD920C-94DB-40D0-A884-AAA930BD918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407994" y="2704264"/>
                  <a:ext cx="1159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18F954B-7CE4-4F0A-A8A1-1388247007CC}"/>
                    </a:ext>
                  </a:extLst>
                </p14:cNvPr>
                <p14:cNvContentPartPr/>
                <p14:nvPr/>
              </p14:nvContentPartPr>
              <p14:xfrm>
                <a:off x="2580434" y="2720824"/>
                <a:ext cx="173880" cy="1389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18F954B-7CE4-4F0A-A8A1-1388247007C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571434" y="2712184"/>
                  <a:ext cx="1915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74D16E5-8B03-4743-AA21-60F6DDD61A62}"/>
                    </a:ext>
                  </a:extLst>
                </p14:cNvPr>
                <p14:cNvContentPartPr/>
                <p14:nvPr/>
              </p14:nvContentPartPr>
              <p14:xfrm>
                <a:off x="2895074" y="2685904"/>
                <a:ext cx="180720" cy="222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74D16E5-8B03-4743-AA21-60F6DDD61A6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886074" y="2677264"/>
                  <a:ext cx="1983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10E6522-176E-46C8-BDEB-5F3901FA7B05}"/>
                    </a:ext>
                  </a:extLst>
                </p14:cNvPr>
                <p14:cNvContentPartPr/>
                <p14:nvPr/>
              </p14:nvContentPartPr>
              <p14:xfrm>
                <a:off x="2834594" y="2688064"/>
                <a:ext cx="237960" cy="1994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10E6522-176E-46C8-BDEB-5F3901FA7B0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825594" y="2679064"/>
                  <a:ext cx="2556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952997B-ED17-4D1B-8A88-D25F96310B7B}"/>
                    </a:ext>
                  </a:extLst>
                </p14:cNvPr>
                <p14:cNvContentPartPr/>
                <p14:nvPr/>
              </p14:nvContentPartPr>
              <p14:xfrm>
                <a:off x="3149594" y="2739184"/>
                <a:ext cx="256680" cy="1753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952997B-ED17-4D1B-8A88-D25F96310B7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140954" y="2730544"/>
                  <a:ext cx="2743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361C5D0-A823-4F16-BD6A-9C9DD7ED76E8}"/>
                    </a:ext>
                  </a:extLst>
                </p14:cNvPr>
                <p14:cNvContentPartPr/>
                <p14:nvPr/>
              </p14:nvContentPartPr>
              <p14:xfrm>
                <a:off x="3331034" y="2541904"/>
                <a:ext cx="255960" cy="3510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361C5D0-A823-4F16-BD6A-9C9DD7ED76E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322034" y="2532904"/>
                  <a:ext cx="27360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E840896-E1EA-4792-ACF4-5183AFC3A978}"/>
                    </a:ext>
                  </a:extLst>
                </p14:cNvPr>
                <p14:cNvContentPartPr/>
                <p14:nvPr/>
              </p14:nvContentPartPr>
              <p14:xfrm>
                <a:off x="3535154" y="2715064"/>
                <a:ext cx="268560" cy="2466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E840896-E1EA-4792-ACF4-5183AFC3A97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526154" y="2706064"/>
                  <a:ext cx="2862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B9265EE-124C-42CD-9AE3-670F241FFD6D}"/>
                    </a:ext>
                  </a:extLst>
                </p14:cNvPr>
                <p14:cNvContentPartPr/>
                <p14:nvPr/>
              </p14:nvContentPartPr>
              <p14:xfrm>
                <a:off x="3534794" y="2722624"/>
                <a:ext cx="219960" cy="1922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B9265EE-124C-42CD-9AE3-670F241FFD6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526154" y="2713984"/>
                  <a:ext cx="237600" cy="20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BC20F428-74F4-4CF0-859A-F6034B86915D}"/>
                  </a:ext>
                </a:extLst>
              </p14:cNvPr>
              <p14:cNvContentPartPr/>
              <p14:nvPr/>
            </p14:nvContentPartPr>
            <p14:xfrm>
              <a:off x="4090634" y="2718664"/>
              <a:ext cx="184680" cy="12564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BC20F428-74F4-4CF0-859A-F6034B86915D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081994" y="2709664"/>
                <a:ext cx="202320" cy="14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8" name="Group 147">
            <a:extLst>
              <a:ext uri="{FF2B5EF4-FFF2-40B4-BE49-F238E27FC236}">
                <a16:creationId xmlns:a16="http://schemas.microsoft.com/office/drawing/2014/main" id="{9ECC6B6A-C288-4EF1-A57D-3C3CC1202A12}"/>
              </a:ext>
            </a:extLst>
          </p:cNvPr>
          <p:cNvGrpSpPr/>
          <p:nvPr/>
        </p:nvGrpSpPr>
        <p:grpSpPr>
          <a:xfrm>
            <a:off x="4571594" y="2462344"/>
            <a:ext cx="687240" cy="684000"/>
            <a:chOff x="4571594" y="2462344"/>
            <a:chExt cx="687240" cy="68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71E8E66-4673-43F7-9046-2B3D9699F602}"/>
                    </a:ext>
                  </a:extLst>
                </p14:cNvPr>
                <p14:cNvContentPartPr/>
                <p14:nvPr/>
              </p14:nvContentPartPr>
              <p14:xfrm>
                <a:off x="4571594" y="2742064"/>
                <a:ext cx="229320" cy="320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71E8E66-4673-43F7-9046-2B3D9699F60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562594" y="2733424"/>
                  <a:ext cx="2469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1A3A02E-F1CC-4804-9BF7-9A0F26B5198B}"/>
                    </a:ext>
                  </a:extLst>
                </p14:cNvPr>
                <p14:cNvContentPartPr/>
                <p14:nvPr/>
              </p14:nvContentPartPr>
              <p14:xfrm>
                <a:off x="5036714" y="2462344"/>
                <a:ext cx="222120" cy="6840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1A3A02E-F1CC-4804-9BF7-9A0F26B5198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027714" y="2453344"/>
                  <a:ext cx="239760" cy="70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647B90FE-7F0E-4F52-90F3-B22B2AD4B422}"/>
              </a:ext>
            </a:extLst>
          </p:cNvPr>
          <p:cNvGrpSpPr/>
          <p:nvPr/>
        </p:nvGrpSpPr>
        <p:grpSpPr>
          <a:xfrm>
            <a:off x="5403194" y="2407624"/>
            <a:ext cx="1048680" cy="469800"/>
            <a:chOff x="5403194" y="2407624"/>
            <a:chExt cx="1048680" cy="46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1444257-8164-47C3-BBBF-F079C4EE82E2}"/>
                    </a:ext>
                  </a:extLst>
                </p14:cNvPr>
                <p14:cNvContentPartPr/>
                <p14:nvPr/>
              </p14:nvContentPartPr>
              <p14:xfrm>
                <a:off x="5403194" y="2642704"/>
                <a:ext cx="248760" cy="2347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1444257-8164-47C3-BBBF-F079C4EE82E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394554" y="2633704"/>
                  <a:ext cx="2664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9ED9073-6E23-4280-96EC-E589F2EF5A56}"/>
                    </a:ext>
                  </a:extLst>
                </p14:cNvPr>
                <p14:cNvContentPartPr/>
                <p14:nvPr/>
              </p14:nvContentPartPr>
              <p14:xfrm>
                <a:off x="5651594" y="2407624"/>
                <a:ext cx="195480" cy="1846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9ED9073-6E23-4280-96EC-E589F2EF5A5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642954" y="2398984"/>
                  <a:ext cx="2131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1038BA7-08DF-4E1C-A454-C7FA5F04C8DE}"/>
                    </a:ext>
                  </a:extLst>
                </p14:cNvPr>
                <p14:cNvContentPartPr/>
                <p14:nvPr/>
              </p14:nvContentPartPr>
              <p14:xfrm>
                <a:off x="5863634" y="2629744"/>
                <a:ext cx="256320" cy="1710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1038BA7-08DF-4E1C-A454-C7FA5F04C8D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854634" y="2620744"/>
                  <a:ext cx="2739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D304AF9-116B-4619-B2E5-E775C050D1FF}"/>
                    </a:ext>
                  </a:extLst>
                </p14:cNvPr>
                <p14:cNvContentPartPr/>
                <p14:nvPr/>
              </p14:nvContentPartPr>
              <p14:xfrm>
                <a:off x="6033554" y="2413024"/>
                <a:ext cx="301680" cy="3607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D304AF9-116B-4619-B2E5-E775C050D1F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024914" y="2404024"/>
                  <a:ext cx="31932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63B9A7F-EB1A-4D08-AEAD-715F74B9459C}"/>
                    </a:ext>
                  </a:extLst>
                </p14:cNvPr>
                <p14:cNvContentPartPr/>
                <p14:nvPr/>
              </p14:nvContentPartPr>
              <p14:xfrm>
                <a:off x="6205274" y="2644504"/>
                <a:ext cx="246600" cy="1706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63B9A7F-EB1A-4D08-AEAD-715F74B9459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196634" y="2635864"/>
                  <a:ext cx="264240" cy="18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E095531-F661-4D40-AD63-CAFACA8937EE}"/>
              </a:ext>
            </a:extLst>
          </p:cNvPr>
          <p:cNvGrpSpPr/>
          <p:nvPr/>
        </p:nvGrpSpPr>
        <p:grpSpPr>
          <a:xfrm>
            <a:off x="6789194" y="2663224"/>
            <a:ext cx="145080" cy="108360"/>
            <a:chOff x="6789194" y="2663224"/>
            <a:chExt cx="145080" cy="10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300669D-CC3F-40ED-B78F-C769D96EBCB8}"/>
                    </a:ext>
                  </a:extLst>
                </p14:cNvPr>
                <p14:cNvContentPartPr/>
                <p14:nvPr/>
              </p14:nvContentPartPr>
              <p14:xfrm>
                <a:off x="6800354" y="2663224"/>
                <a:ext cx="127440" cy="129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300669D-CC3F-40ED-B78F-C769D96EBCB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791354" y="2654224"/>
                  <a:ext cx="1450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DA2C1EA-FC97-46E8-9C55-E3BA35CCFA49}"/>
                    </a:ext>
                  </a:extLst>
                </p14:cNvPr>
                <p14:cNvContentPartPr/>
                <p14:nvPr/>
              </p14:nvContentPartPr>
              <p14:xfrm>
                <a:off x="6789194" y="2755384"/>
                <a:ext cx="145080" cy="162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DA2C1EA-FC97-46E8-9C55-E3BA35CCFA4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780194" y="2746384"/>
                  <a:ext cx="16272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9C14EF98-32B8-47E7-8563-31C668812532}"/>
              </a:ext>
            </a:extLst>
          </p:cNvPr>
          <p:cNvGrpSpPr/>
          <p:nvPr/>
        </p:nvGrpSpPr>
        <p:grpSpPr>
          <a:xfrm>
            <a:off x="7212194" y="2301784"/>
            <a:ext cx="1724040" cy="947880"/>
            <a:chOff x="7212194" y="2301784"/>
            <a:chExt cx="1724040" cy="94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0FE55BC-53FF-4730-98BA-C84F0F92BC78}"/>
                    </a:ext>
                  </a:extLst>
                </p14:cNvPr>
                <p14:cNvContentPartPr/>
                <p14:nvPr/>
              </p14:nvContentPartPr>
              <p14:xfrm>
                <a:off x="7212194" y="2700304"/>
                <a:ext cx="176040" cy="273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0FE55BC-53FF-4730-98BA-C84F0F92BC7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203194" y="2691304"/>
                  <a:ext cx="1936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311A8CC-F5E6-4063-9E23-69881BF9EF93}"/>
                    </a:ext>
                  </a:extLst>
                </p14:cNvPr>
                <p14:cNvContentPartPr/>
                <p14:nvPr/>
              </p14:nvContentPartPr>
              <p14:xfrm>
                <a:off x="7588394" y="2605264"/>
                <a:ext cx="373680" cy="2178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311A8CC-F5E6-4063-9E23-69881BF9EF9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579394" y="2596264"/>
                  <a:ext cx="3913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68BD49D-416E-4CB9-94B2-1641E3BFE133}"/>
                    </a:ext>
                  </a:extLst>
                </p14:cNvPr>
                <p14:cNvContentPartPr/>
                <p14:nvPr/>
              </p14:nvContentPartPr>
              <p14:xfrm>
                <a:off x="8029394" y="2329864"/>
                <a:ext cx="123480" cy="921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68BD49D-416E-4CB9-94B2-1641E3BFE13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020754" y="2320864"/>
                  <a:ext cx="1411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E68AC76-7337-4A57-95FE-8BA2585147F8}"/>
                    </a:ext>
                  </a:extLst>
                </p14:cNvPr>
                <p14:cNvContentPartPr/>
                <p14:nvPr/>
              </p14:nvContentPartPr>
              <p14:xfrm>
                <a:off x="8089154" y="2301784"/>
                <a:ext cx="133920" cy="2430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E68AC76-7337-4A57-95FE-8BA2585147F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080154" y="2293144"/>
                  <a:ext cx="1515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9EB68D3-3832-4623-B3D4-009CF6A9A301}"/>
                    </a:ext>
                  </a:extLst>
                </p14:cNvPr>
                <p14:cNvContentPartPr/>
                <p14:nvPr/>
              </p14:nvContentPartPr>
              <p14:xfrm>
                <a:off x="7531874" y="2896864"/>
                <a:ext cx="410040" cy="597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9EB68D3-3832-4623-B3D4-009CF6A9A30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523234" y="2887864"/>
                  <a:ext cx="4276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A39A4E0-4560-4C19-988B-36B55DE4A4C3}"/>
                    </a:ext>
                  </a:extLst>
                </p14:cNvPr>
                <p14:cNvContentPartPr/>
                <p14:nvPr/>
              </p14:nvContentPartPr>
              <p14:xfrm>
                <a:off x="7576514" y="3022144"/>
                <a:ext cx="195480" cy="1051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A39A4E0-4560-4C19-988B-36B55DE4A4C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567514" y="3013144"/>
                  <a:ext cx="2131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8AD3CFF-2285-4811-B2D2-C0634E8E2A08}"/>
                    </a:ext>
                  </a:extLst>
                </p14:cNvPr>
                <p14:cNvContentPartPr/>
                <p14:nvPr/>
              </p14:nvContentPartPr>
              <p14:xfrm>
                <a:off x="7687034" y="2999464"/>
                <a:ext cx="162360" cy="2502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8AD3CFF-2285-4811-B2D2-C0634E8E2A0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678394" y="2990464"/>
                  <a:ext cx="1800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C68FA56-B510-4386-B4E3-880AD6772B45}"/>
                    </a:ext>
                  </a:extLst>
                </p14:cNvPr>
                <p14:cNvContentPartPr/>
                <p14:nvPr/>
              </p14:nvContentPartPr>
              <p14:xfrm>
                <a:off x="8290034" y="2740264"/>
                <a:ext cx="285120" cy="619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C68FA56-B510-4386-B4E3-880AD6772B4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81034" y="2731264"/>
                  <a:ext cx="3027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15D302B-948E-48CA-8A01-164C4B2DCFE5}"/>
                    </a:ext>
                  </a:extLst>
                </p14:cNvPr>
                <p14:cNvContentPartPr/>
                <p14:nvPr/>
              </p14:nvContentPartPr>
              <p14:xfrm>
                <a:off x="8439794" y="2635504"/>
                <a:ext cx="52920" cy="1911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15D302B-948E-48CA-8A01-164C4B2DCFE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431154" y="2626864"/>
                  <a:ext cx="705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99BBC1D-4E7C-4909-9671-67B31E4E5D5C}"/>
                    </a:ext>
                  </a:extLst>
                </p14:cNvPr>
                <p14:cNvContentPartPr/>
                <p14:nvPr/>
              </p14:nvContentPartPr>
              <p14:xfrm>
                <a:off x="8703314" y="2665384"/>
                <a:ext cx="232920" cy="2239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99BBC1D-4E7C-4909-9671-67B31E4E5D5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694314" y="2656384"/>
                  <a:ext cx="250560" cy="24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AA90BFD3-2E27-41A6-AD45-49FB92C698C3}"/>
                  </a:ext>
                </a:extLst>
              </p14:cNvPr>
              <p14:cNvContentPartPr/>
              <p14:nvPr/>
            </p14:nvContentPartPr>
            <p14:xfrm>
              <a:off x="11203154" y="2725864"/>
              <a:ext cx="327240" cy="5148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AA90BFD3-2E27-41A6-AD45-49FB92C698C3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11194154" y="2717224"/>
                <a:ext cx="34488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4BC9E5A6-F045-4D68-935A-C3D03A06F468}"/>
                  </a:ext>
                </a:extLst>
              </p14:cNvPr>
              <p14:cNvContentPartPr/>
              <p14:nvPr/>
            </p14:nvContentPartPr>
            <p14:xfrm>
              <a:off x="11315474" y="2658904"/>
              <a:ext cx="59400" cy="20664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4BC9E5A6-F045-4D68-935A-C3D03A06F468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11306474" y="2649904"/>
                <a:ext cx="770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DCFDF866-E3EE-44B0-BBD3-3990B70E0E6B}"/>
                  </a:ext>
                </a:extLst>
              </p14:cNvPr>
              <p14:cNvContentPartPr/>
              <p14:nvPr/>
            </p14:nvContentPartPr>
            <p14:xfrm>
              <a:off x="11602394" y="2693824"/>
              <a:ext cx="222480" cy="20700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DCFDF866-E3EE-44B0-BBD3-3990B70E0E6B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1593754" y="2684824"/>
                <a:ext cx="240120" cy="22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2" name="Group 191">
            <a:extLst>
              <a:ext uri="{FF2B5EF4-FFF2-40B4-BE49-F238E27FC236}">
                <a16:creationId xmlns:a16="http://schemas.microsoft.com/office/drawing/2014/main" id="{FE0E3088-74B4-47D0-877C-E8BCD6303DFA}"/>
              </a:ext>
            </a:extLst>
          </p:cNvPr>
          <p:cNvGrpSpPr/>
          <p:nvPr/>
        </p:nvGrpSpPr>
        <p:grpSpPr>
          <a:xfrm>
            <a:off x="334754" y="3704704"/>
            <a:ext cx="461880" cy="381240"/>
            <a:chOff x="334754" y="3704704"/>
            <a:chExt cx="461880" cy="38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BA1BB1A-47C7-4CD8-974A-347F3454C8BF}"/>
                    </a:ext>
                  </a:extLst>
                </p14:cNvPr>
                <p14:cNvContentPartPr/>
                <p14:nvPr/>
              </p14:nvContentPartPr>
              <p14:xfrm>
                <a:off x="334754" y="3704704"/>
                <a:ext cx="297720" cy="3812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BA1BB1A-47C7-4CD8-974A-347F3454C8B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26114" y="3695704"/>
                  <a:ext cx="3153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24B3C23-0C9F-445C-949B-AAD4065F15D6}"/>
                    </a:ext>
                  </a:extLst>
                </p14:cNvPr>
                <p14:cNvContentPartPr/>
                <p14:nvPr/>
              </p14:nvContentPartPr>
              <p14:xfrm>
                <a:off x="690074" y="3902344"/>
                <a:ext cx="106560" cy="1508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24B3C23-0C9F-445C-949B-AAD4065F15D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81074" y="3893344"/>
                  <a:ext cx="12420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3C2180C6-9D6F-432E-9818-7F04FD644AFF}"/>
              </a:ext>
            </a:extLst>
          </p:cNvPr>
          <p:cNvGrpSpPr/>
          <p:nvPr/>
        </p:nvGrpSpPr>
        <p:grpSpPr>
          <a:xfrm>
            <a:off x="1225034" y="3582304"/>
            <a:ext cx="1197000" cy="469080"/>
            <a:chOff x="1225034" y="3582304"/>
            <a:chExt cx="1197000" cy="46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22C1362-ADC8-40A3-AD8C-16B9AC7DA925}"/>
                    </a:ext>
                  </a:extLst>
                </p14:cNvPr>
                <p14:cNvContentPartPr/>
                <p14:nvPr/>
              </p14:nvContentPartPr>
              <p14:xfrm>
                <a:off x="1225034" y="3869584"/>
                <a:ext cx="155520" cy="1818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22C1362-ADC8-40A3-AD8C-16B9AC7DA92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216034" y="3860944"/>
                  <a:ext cx="1731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8249E685-C1DB-4392-8ED2-C4F7485A72FE}"/>
                    </a:ext>
                  </a:extLst>
                </p14:cNvPr>
                <p14:cNvContentPartPr/>
                <p14:nvPr/>
              </p14:nvContentPartPr>
              <p14:xfrm>
                <a:off x="1495034" y="3582304"/>
                <a:ext cx="247680" cy="4618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8249E685-C1DB-4392-8ED2-C4F7485A72F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486394" y="3573664"/>
                  <a:ext cx="26532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412D9C4-DA10-4F18-8AF6-C668118C4D1B}"/>
                    </a:ext>
                  </a:extLst>
                </p14:cNvPr>
                <p14:cNvContentPartPr/>
                <p14:nvPr/>
              </p14:nvContentPartPr>
              <p14:xfrm>
                <a:off x="1773314" y="3896584"/>
                <a:ext cx="187560" cy="1400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412D9C4-DA10-4F18-8AF6-C668118C4D1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764314" y="3887584"/>
                  <a:ext cx="2052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C6C563E-0C0A-470B-9BDC-1496FCEA8B8A}"/>
                    </a:ext>
                  </a:extLst>
                </p14:cNvPr>
                <p14:cNvContentPartPr/>
                <p14:nvPr/>
              </p14:nvContentPartPr>
              <p14:xfrm>
                <a:off x="2035394" y="3838264"/>
                <a:ext cx="190440" cy="1749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C6C563E-0C0A-470B-9BDC-1496FCEA8B8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026394" y="3829624"/>
                  <a:ext cx="2080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653E1DFF-F321-4B7E-B151-19FAD94C6A68}"/>
                    </a:ext>
                  </a:extLst>
                </p14:cNvPr>
                <p14:cNvContentPartPr/>
                <p14:nvPr/>
              </p14:nvContentPartPr>
              <p14:xfrm>
                <a:off x="2235194" y="3825664"/>
                <a:ext cx="186840" cy="1782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653E1DFF-F321-4B7E-B151-19FAD94C6A6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226554" y="3816664"/>
                  <a:ext cx="20448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31DD4D9-2A2C-4E30-86E2-30FDD0202D64}"/>
              </a:ext>
            </a:extLst>
          </p:cNvPr>
          <p:cNvGrpSpPr/>
          <p:nvPr/>
        </p:nvGrpSpPr>
        <p:grpSpPr>
          <a:xfrm>
            <a:off x="2810834" y="3493744"/>
            <a:ext cx="3412800" cy="760320"/>
            <a:chOff x="2810834" y="3493744"/>
            <a:chExt cx="3412800" cy="76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2CACDF4-6AF6-4DCA-B080-DD2740CFD529}"/>
                    </a:ext>
                  </a:extLst>
                </p14:cNvPr>
                <p14:cNvContentPartPr/>
                <p14:nvPr/>
              </p14:nvContentPartPr>
              <p14:xfrm>
                <a:off x="2810834" y="3677344"/>
                <a:ext cx="261720" cy="3362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2CACDF4-6AF6-4DCA-B080-DD2740CFD52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801834" y="3668704"/>
                  <a:ext cx="27936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4A3C3D6-4724-473A-888B-7E8C9012A114}"/>
                    </a:ext>
                  </a:extLst>
                </p14:cNvPr>
                <p14:cNvContentPartPr/>
                <p14:nvPr/>
              </p14:nvContentPartPr>
              <p14:xfrm>
                <a:off x="3181994" y="3617224"/>
                <a:ext cx="240840" cy="4060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94A3C3D6-4724-473A-888B-7E8C9012A11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172994" y="3608584"/>
                  <a:ext cx="25848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7B40287-B4D5-433E-A8D5-A23288CCBBDA}"/>
                    </a:ext>
                  </a:extLst>
                </p14:cNvPr>
                <p14:cNvContentPartPr/>
                <p14:nvPr/>
              </p14:nvContentPartPr>
              <p14:xfrm>
                <a:off x="3063194" y="3821704"/>
                <a:ext cx="310320" cy="723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7B40287-B4D5-433E-A8D5-A23288CCBBD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054554" y="3812704"/>
                  <a:ext cx="3279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95E898B-B55C-440B-A422-DF7ECFEF2A6C}"/>
                    </a:ext>
                  </a:extLst>
                </p14:cNvPr>
                <p14:cNvContentPartPr/>
                <p14:nvPr/>
              </p14:nvContentPartPr>
              <p14:xfrm>
                <a:off x="3360194" y="3851224"/>
                <a:ext cx="135360" cy="1512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95E898B-B55C-440B-A422-DF7ECFEF2A6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351554" y="3842584"/>
                  <a:ext cx="1530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3C88DE3-F330-4D93-B5B2-EB7918E56AC5}"/>
                    </a:ext>
                  </a:extLst>
                </p14:cNvPr>
                <p14:cNvContentPartPr/>
                <p14:nvPr/>
              </p14:nvContentPartPr>
              <p14:xfrm>
                <a:off x="3423554" y="3884704"/>
                <a:ext cx="251280" cy="3693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13C88DE3-F330-4D93-B5B2-EB7918E56AC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414914" y="3876064"/>
                  <a:ext cx="26892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316D2958-CEF2-45EB-AEAC-99F3CC4C6BE4}"/>
                    </a:ext>
                  </a:extLst>
                </p14:cNvPr>
                <p14:cNvContentPartPr/>
                <p14:nvPr/>
              </p14:nvContentPartPr>
              <p14:xfrm>
                <a:off x="3591674" y="3824944"/>
                <a:ext cx="308520" cy="2235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316D2958-CEF2-45EB-AEAC-99F3CC4C6BE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582674" y="3815944"/>
                  <a:ext cx="3261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4D30A6A8-89B7-46BA-B41E-A4730E91A5B0}"/>
                    </a:ext>
                  </a:extLst>
                </p14:cNvPr>
                <p14:cNvContentPartPr/>
                <p14:nvPr/>
              </p14:nvContentPartPr>
              <p14:xfrm>
                <a:off x="4130954" y="3890104"/>
                <a:ext cx="129960" cy="1184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4D30A6A8-89B7-46BA-B41E-A4730E91A5B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121954" y="3881104"/>
                  <a:ext cx="1476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FAA8233-F407-4715-8AF3-D91920D5B61D}"/>
                    </a:ext>
                  </a:extLst>
                </p14:cNvPr>
                <p14:cNvContentPartPr/>
                <p14:nvPr/>
              </p14:nvContentPartPr>
              <p14:xfrm>
                <a:off x="4445594" y="3493744"/>
                <a:ext cx="339480" cy="5137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FAA8233-F407-4715-8AF3-D91920D5B61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436954" y="3484744"/>
                  <a:ext cx="35712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76E0178D-B916-4E5E-ABBB-D38EFB511B15}"/>
                    </a:ext>
                  </a:extLst>
                </p14:cNvPr>
                <p14:cNvContentPartPr/>
                <p14:nvPr/>
              </p14:nvContentPartPr>
              <p14:xfrm>
                <a:off x="4443074" y="3822064"/>
                <a:ext cx="231840" cy="442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76E0178D-B916-4E5E-ABBB-D38EFB511B1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434074" y="3813424"/>
                  <a:ext cx="2494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D6EDCAD-2598-4D09-B970-5F139B0D99BC}"/>
                    </a:ext>
                  </a:extLst>
                </p14:cNvPr>
                <p14:cNvContentPartPr/>
                <p14:nvPr/>
              </p14:nvContentPartPr>
              <p14:xfrm>
                <a:off x="4720274" y="3927544"/>
                <a:ext cx="262440" cy="3135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D6EDCAD-2598-4D09-B970-5F139B0D99B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711274" y="3918544"/>
                  <a:ext cx="28008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22AADEAF-F6CE-4967-B02F-2F6605856AFD}"/>
                    </a:ext>
                  </a:extLst>
                </p14:cNvPr>
                <p14:cNvContentPartPr/>
                <p14:nvPr/>
              </p14:nvContentPartPr>
              <p14:xfrm>
                <a:off x="4949954" y="3788944"/>
                <a:ext cx="270360" cy="2188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22AADEAF-F6CE-4967-B02F-2F6605856AF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940954" y="3780304"/>
                  <a:ext cx="2880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66A67BF-5A4E-4AC5-91C4-D9A28E261E6B}"/>
                    </a:ext>
                  </a:extLst>
                </p14:cNvPr>
                <p14:cNvContentPartPr/>
                <p14:nvPr/>
              </p14:nvContentPartPr>
              <p14:xfrm>
                <a:off x="5313554" y="3817024"/>
                <a:ext cx="156240" cy="1296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66A67BF-5A4E-4AC5-91C4-D9A28E261E6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304914" y="3808384"/>
                  <a:ext cx="1738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2B496EA9-EF5E-4BB1-8A3E-5C7908F86978}"/>
                    </a:ext>
                  </a:extLst>
                </p14:cNvPr>
                <p14:cNvContentPartPr/>
                <p14:nvPr/>
              </p14:nvContentPartPr>
              <p14:xfrm>
                <a:off x="5438474" y="3837184"/>
                <a:ext cx="276480" cy="3888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B496EA9-EF5E-4BB1-8A3E-5C7908F8697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429474" y="3828184"/>
                  <a:ext cx="29412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A9CE133B-ED0C-4627-A239-21656AEDFBB5}"/>
                    </a:ext>
                  </a:extLst>
                </p14:cNvPr>
                <p14:cNvContentPartPr/>
                <p14:nvPr/>
              </p14:nvContentPartPr>
              <p14:xfrm>
                <a:off x="5758154" y="3789304"/>
                <a:ext cx="213840" cy="1702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A9CE133B-ED0C-4627-A239-21656AEDFB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749514" y="3780664"/>
                  <a:ext cx="2314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63A6F18-9C8A-4BA9-AAA0-6602E98F37C6}"/>
                    </a:ext>
                  </a:extLst>
                </p14:cNvPr>
                <p14:cNvContentPartPr/>
                <p14:nvPr/>
              </p14:nvContentPartPr>
              <p14:xfrm>
                <a:off x="6067034" y="3540544"/>
                <a:ext cx="156600" cy="5695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63A6F18-9C8A-4BA9-AAA0-6602E98F37C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058394" y="3531904"/>
                  <a:ext cx="174240" cy="58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BEFB216F-A444-4A59-B6FC-69F5347CF52A}"/>
              </a:ext>
            </a:extLst>
          </p:cNvPr>
          <p:cNvGrpSpPr/>
          <p:nvPr/>
        </p:nvGrpSpPr>
        <p:grpSpPr>
          <a:xfrm>
            <a:off x="462914" y="4658704"/>
            <a:ext cx="232200" cy="160200"/>
            <a:chOff x="462914" y="4658704"/>
            <a:chExt cx="232200" cy="16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6D3A64D-505D-401F-92C5-C39614767AD9}"/>
                    </a:ext>
                  </a:extLst>
                </p14:cNvPr>
                <p14:cNvContentPartPr/>
                <p14:nvPr/>
              </p14:nvContentPartPr>
              <p14:xfrm>
                <a:off x="462914" y="4658704"/>
                <a:ext cx="231480" cy="313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6D3A64D-505D-401F-92C5-C39614767AD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53914" y="4650064"/>
                  <a:ext cx="2491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62652C21-66D6-4FF4-A0E2-AC8EFD21BA78}"/>
                    </a:ext>
                  </a:extLst>
                </p14:cNvPr>
                <p14:cNvContentPartPr/>
                <p14:nvPr/>
              </p14:nvContentPartPr>
              <p14:xfrm>
                <a:off x="484154" y="4793704"/>
                <a:ext cx="210960" cy="252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62652C21-66D6-4FF4-A0E2-AC8EFD21BA7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75154" y="4784704"/>
                  <a:ext cx="22860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AD515C46-C7EE-4A3D-937E-6166A1FD0D16}"/>
              </a:ext>
            </a:extLst>
          </p:cNvPr>
          <p:cNvGrpSpPr/>
          <p:nvPr/>
        </p:nvGrpSpPr>
        <p:grpSpPr>
          <a:xfrm>
            <a:off x="9207674" y="2341384"/>
            <a:ext cx="1837080" cy="965880"/>
            <a:chOff x="9207674" y="2341384"/>
            <a:chExt cx="1837080" cy="96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7D615E3-6A34-40AA-A219-92E7B7DDF61C}"/>
                    </a:ext>
                  </a:extLst>
                </p14:cNvPr>
                <p14:cNvContentPartPr/>
                <p14:nvPr/>
              </p14:nvContentPartPr>
              <p14:xfrm>
                <a:off x="9207674" y="2707144"/>
                <a:ext cx="107640" cy="158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7D615E3-6A34-40AA-A219-92E7B7DDF61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199034" y="2698504"/>
                  <a:ext cx="1252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C8EA3C7-2F04-4404-A148-5A90BC2DE09D}"/>
                    </a:ext>
                  </a:extLst>
                </p14:cNvPr>
                <p14:cNvContentPartPr/>
                <p14:nvPr/>
              </p14:nvContentPartPr>
              <p14:xfrm>
                <a:off x="9220634" y="2811184"/>
                <a:ext cx="213480" cy="190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C8EA3C7-2F04-4404-A148-5A90BC2DE09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211994" y="2802544"/>
                  <a:ext cx="2311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9E33A10-97FF-4F5A-A01C-102BC2CECE44}"/>
                    </a:ext>
                  </a:extLst>
                </p14:cNvPr>
                <p14:cNvContentPartPr/>
                <p14:nvPr/>
              </p14:nvContentPartPr>
              <p14:xfrm>
                <a:off x="9614474" y="2738464"/>
                <a:ext cx="166320" cy="259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9E33A10-97FF-4F5A-A01C-102BC2CECE4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605474" y="2729824"/>
                  <a:ext cx="1839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794D29D-9CD3-44A3-BFC0-86F8A6BE7716}"/>
                    </a:ext>
                  </a:extLst>
                </p14:cNvPr>
                <p14:cNvContentPartPr/>
                <p14:nvPr/>
              </p14:nvContentPartPr>
              <p14:xfrm>
                <a:off x="9962234" y="2603104"/>
                <a:ext cx="218160" cy="2408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794D29D-9CD3-44A3-BFC0-86F8A6BE771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953234" y="2594464"/>
                  <a:ext cx="2358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D955DB0C-5F7C-40EC-879A-1BDFCDD3C3FE}"/>
                    </a:ext>
                  </a:extLst>
                </p14:cNvPr>
                <p14:cNvContentPartPr/>
                <p14:nvPr/>
              </p14:nvContentPartPr>
              <p14:xfrm>
                <a:off x="10204874" y="2667184"/>
                <a:ext cx="148680" cy="1422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D955DB0C-5F7C-40EC-879A-1BDFCDD3C3F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196234" y="2658544"/>
                  <a:ext cx="1663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29007DD-3020-41AC-A9A4-1E87FB37C095}"/>
                    </a:ext>
                  </a:extLst>
                </p14:cNvPr>
                <p14:cNvContentPartPr/>
                <p14:nvPr/>
              </p14:nvContentPartPr>
              <p14:xfrm>
                <a:off x="10415114" y="2596624"/>
                <a:ext cx="230760" cy="2440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29007DD-3020-41AC-A9A4-1E87FB37C09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406114" y="2587624"/>
                  <a:ext cx="2484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FC3C2A4-516F-4C71-BC79-1629A38DED0C}"/>
                    </a:ext>
                  </a:extLst>
                </p14:cNvPr>
                <p14:cNvContentPartPr/>
                <p14:nvPr/>
              </p14:nvContentPartPr>
              <p14:xfrm>
                <a:off x="10804274" y="2658184"/>
                <a:ext cx="205200" cy="1947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FC3C2A4-516F-4C71-BC79-1629A38DED0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795274" y="2649184"/>
                  <a:ext cx="2228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2590EC6-3FAC-46D5-8103-80E4803946D3}"/>
                    </a:ext>
                  </a:extLst>
                </p14:cNvPr>
                <p14:cNvContentPartPr/>
                <p14:nvPr/>
              </p14:nvContentPartPr>
              <p14:xfrm>
                <a:off x="10819754" y="2629384"/>
                <a:ext cx="225000" cy="2109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2590EC6-3FAC-46D5-8103-80E4803946D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810754" y="2620744"/>
                  <a:ext cx="2426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20328F7-D0DC-4721-A276-0BC38C877B45}"/>
                    </a:ext>
                  </a:extLst>
                </p14:cNvPr>
                <p14:cNvContentPartPr/>
                <p14:nvPr/>
              </p14:nvContentPartPr>
              <p14:xfrm>
                <a:off x="9992474" y="2931424"/>
                <a:ext cx="658080" cy="842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20328F7-D0DC-4721-A276-0BC38C877B4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983834" y="2922784"/>
                  <a:ext cx="6757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CF359303-94FC-4720-A96B-53840D83C716}"/>
                    </a:ext>
                  </a:extLst>
                </p14:cNvPr>
                <p14:cNvContentPartPr/>
                <p14:nvPr/>
              </p14:nvContentPartPr>
              <p14:xfrm>
                <a:off x="10706354" y="2380984"/>
                <a:ext cx="114840" cy="810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CF359303-94FC-4720-A96B-53840D83C71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697714" y="2371984"/>
                  <a:ext cx="1324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97B73C7-3B61-4DF0-B6CC-4C1814771229}"/>
                    </a:ext>
                  </a:extLst>
                </p14:cNvPr>
                <p14:cNvContentPartPr/>
                <p14:nvPr/>
              </p14:nvContentPartPr>
              <p14:xfrm>
                <a:off x="10757474" y="2341384"/>
                <a:ext cx="114120" cy="2152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97B73C7-3B61-4DF0-B6CC-4C181477122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748834" y="2332744"/>
                  <a:ext cx="1317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BB1640C-F998-471E-834E-BD67A0081DAF}"/>
                    </a:ext>
                  </a:extLst>
                </p14:cNvPr>
                <p14:cNvContentPartPr/>
                <p14:nvPr/>
              </p14:nvContentPartPr>
              <p14:xfrm>
                <a:off x="10252754" y="3060664"/>
                <a:ext cx="142200" cy="1134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BB1640C-F998-471E-834E-BD67A0081DA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244114" y="3052024"/>
                  <a:ext cx="1598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6E504EC0-AF09-4C5C-842B-A57AD1DEEE3C}"/>
                    </a:ext>
                  </a:extLst>
                </p14:cNvPr>
                <p14:cNvContentPartPr/>
                <p14:nvPr/>
              </p14:nvContentPartPr>
              <p14:xfrm>
                <a:off x="10325114" y="3003784"/>
                <a:ext cx="147240" cy="303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6E504EC0-AF09-4C5C-842B-A57AD1DEEE3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316474" y="2995144"/>
                  <a:ext cx="164880" cy="32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575F205D-E623-425D-96C1-803FD5B7A39F}"/>
                  </a:ext>
                </a:extLst>
              </p14:cNvPr>
              <p14:cNvContentPartPr/>
              <p14:nvPr/>
            </p14:nvContentPartPr>
            <p14:xfrm>
              <a:off x="3477194" y="4821424"/>
              <a:ext cx="364680" cy="26100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575F205D-E623-425D-96C1-803FD5B7A39F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3468554" y="4812424"/>
                <a:ext cx="382320" cy="27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0" name="Group 249">
            <a:extLst>
              <a:ext uri="{FF2B5EF4-FFF2-40B4-BE49-F238E27FC236}">
                <a16:creationId xmlns:a16="http://schemas.microsoft.com/office/drawing/2014/main" id="{74EB42EB-983C-43D7-924F-17CA6725F151}"/>
              </a:ext>
            </a:extLst>
          </p:cNvPr>
          <p:cNvGrpSpPr/>
          <p:nvPr/>
        </p:nvGrpSpPr>
        <p:grpSpPr>
          <a:xfrm>
            <a:off x="1198394" y="4462864"/>
            <a:ext cx="2107440" cy="1157400"/>
            <a:chOff x="1198394" y="4462864"/>
            <a:chExt cx="2107440" cy="115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555D023-06EB-4B5D-8C28-FCD60C234628}"/>
                    </a:ext>
                  </a:extLst>
                </p14:cNvPr>
                <p14:cNvContentPartPr/>
                <p14:nvPr/>
              </p14:nvContentPartPr>
              <p14:xfrm>
                <a:off x="1198394" y="4870024"/>
                <a:ext cx="251280" cy="568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555D023-06EB-4B5D-8C28-FCD60C23462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189394" y="4861024"/>
                  <a:ext cx="2689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9D8F962D-1952-4814-A521-347429E4DADB}"/>
                    </a:ext>
                  </a:extLst>
                </p14:cNvPr>
                <p14:cNvContentPartPr/>
                <p14:nvPr/>
              </p14:nvContentPartPr>
              <p14:xfrm>
                <a:off x="1645154" y="4791184"/>
                <a:ext cx="276840" cy="2397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9D8F962D-1952-4814-A521-347429E4DAD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636154" y="4782184"/>
                  <a:ext cx="2944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A28AE4F3-D6ED-472F-AAC1-8A17241EB65E}"/>
                    </a:ext>
                  </a:extLst>
                </p14:cNvPr>
                <p14:cNvContentPartPr/>
                <p14:nvPr/>
              </p14:nvContentPartPr>
              <p14:xfrm>
                <a:off x="1970234" y="4869304"/>
                <a:ext cx="167760" cy="1648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A28AE4F3-D6ED-472F-AAC1-8A17241EB65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961234" y="4860304"/>
                  <a:ext cx="185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9D6983C-9137-4CF6-A9BB-C0B72C76F2D0}"/>
                    </a:ext>
                  </a:extLst>
                </p14:cNvPr>
                <p14:cNvContentPartPr/>
                <p14:nvPr/>
              </p14:nvContentPartPr>
              <p14:xfrm>
                <a:off x="2171114" y="4772824"/>
                <a:ext cx="278280" cy="3045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9D6983C-9137-4CF6-A9BB-C0B72C76F2D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162114" y="4764184"/>
                  <a:ext cx="29592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5069C946-E993-492C-A5EF-1613859E56BF}"/>
                    </a:ext>
                  </a:extLst>
                </p14:cNvPr>
                <p14:cNvContentPartPr/>
                <p14:nvPr/>
              </p14:nvContentPartPr>
              <p14:xfrm>
                <a:off x="2551274" y="4472944"/>
                <a:ext cx="110520" cy="1044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5069C946-E993-492C-A5EF-1613859E56B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542274" y="4464304"/>
                  <a:ext cx="1281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88019201-2613-4DD1-8E74-24252F2D4B18}"/>
                    </a:ext>
                  </a:extLst>
                </p14:cNvPr>
                <p14:cNvContentPartPr/>
                <p14:nvPr/>
              </p14:nvContentPartPr>
              <p14:xfrm>
                <a:off x="2653154" y="4462864"/>
                <a:ext cx="86760" cy="2012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88019201-2613-4DD1-8E74-24252F2D4B1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644514" y="4453864"/>
                  <a:ext cx="1044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FD71C08-C74F-4241-AFB4-E652FF6AD3AC}"/>
                    </a:ext>
                  </a:extLst>
                </p14:cNvPr>
                <p14:cNvContentPartPr/>
                <p14:nvPr/>
              </p14:nvContentPartPr>
              <p14:xfrm>
                <a:off x="2638394" y="4794424"/>
                <a:ext cx="162360" cy="248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FD71C08-C74F-4241-AFB4-E652FF6AD3A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629394" y="4785424"/>
                  <a:ext cx="1800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90AA6AFD-DF72-4900-9BE9-EA2FD0A80388}"/>
                    </a:ext>
                  </a:extLst>
                </p14:cNvPr>
                <p14:cNvContentPartPr/>
                <p14:nvPr/>
              </p14:nvContentPartPr>
              <p14:xfrm>
                <a:off x="2583314" y="4751584"/>
                <a:ext cx="262080" cy="2538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90AA6AFD-DF72-4900-9BE9-EA2FD0A8038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574674" y="4742944"/>
                  <a:ext cx="2797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D00BCE06-31BE-488D-87D3-097A9F147D8D}"/>
                    </a:ext>
                  </a:extLst>
                </p14:cNvPr>
                <p14:cNvContentPartPr/>
                <p14:nvPr/>
              </p14:nvContentPartPr>
              <p14:xfrm>
                <a:off x="1754954" y="5170264"/>
                <a:ext cx="830880" cy="694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D00BCE06-31BE-488D-87D3-097A9F147D8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745954" y="5161264"/>
                  <a:ext cx="8485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13E9DF61-0731-4DC1-A6BA-FEA0AD8E5DB9}"/>
                    </a:ext>
                  </a:extLst>
                </p14:cNvPr>
                <p14:cNvContentPartPr/>
                <p14:nvPr/>
              </p14:nvContentPartPr>
              <p14:xfrm>
                <a:off x="2032154" y="5286184"/>
                <a:ext cx="223200" cy="1450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13E9DF61-0731-4DC1-A6BA-FEA0AD8E5DB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023154" y="5277184"/>
                  <a:ext cx="2408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658A39D-7319-4D45-8947-7292C5381EDC}"/>
                    </a:ext>
                  </a:extLst>
                </p14:cNvPr>
                <p14:cNvContentPartPr/>
                <p14:nvPr/>
              </p14:nvContentPartPr>
              <p14:xfrm>
                <a:off x="2127194" y="5235424"/>
                <a:ext cx="188280" cy="3848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658A39D-7319-4D45-8947-7292C5381ED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118194" y="5226424"/>
                  <a:ext cx="20592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29AB7EF5-A638-47F5-A4A0-31486DB1EBB4}"/>
                    </a:ext>
                  </a:extLst>
                </p14:cNvPr>
                <p14:cNvContentPartPr/>
                <p14:nvPr/>
              </p14:nvContentPartPr>
              <p14:xfrm>
                <a:off x="3021794" y="4909264"/>
                <a:ext cx="284040" cy="586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29AB7EF5-A638-47F5-A4A0-31486DB1EBB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012794" y="4900624"/>
                  <a:ext cx="3016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F439DCFC-9EB8-44ED-840C-BD42C6F23764}"/>
                    </a:ext>
                  </a:extLst>
                </p14:cNvPr>
                <p14:cNvContentPartPr/>
                <p14:nvPr/>
              </p14:nvContentPartPr>
              <p14:xfrm>
                <a:off x="3130874" y="4829704"/>
                <a:ext cx="71280" cy="2156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F439DCFC-9EB8-44ED-840C-BD42C6F2376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122234" y="4821064"/>
                  <a:ext cx="8892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8138279E-FFDF-4CB9-AC6A-4AAE6FA5082C}"/>
              </a:ext>
            </a:extLst>
          </p:cNvPr>
          <p:cNvGrpSpPr/>
          <p:nvPr/>
        </p:nvGrpSpPr>
        <p:grpSpPr>
          <a:xfrm>
            <a:off x="3981554" y="4533064"/>
            <a:ext cx="1118880" cy="915840"/>
            <a:chOff x="3981554" y="4533064"/>
            <a:chExt cx="1118880" cy="91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C72087D7-EEFA-4453-B70E-E27B67EA68C9}"/>
                    </a:ext>
                  </a:extLst>
                </p14:cNvPr>
                <p14:cNvContentPartPr/>
                <p14:nvPr/>
              </p14:nvContentPartPr>
              <p14:xfrm>
                <a:off x="3981554" y="4826104"/>
                <a:ext cx="210960" cy="2034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C72087D7-EEFA-4453-B70E-E27B67EA68C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972554" y="4817104"/>
                  <a:ext cx="2286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536BBF1A-70D1-4DBA-883E-970639928C73}"/>
                    </a:ext>
                  </a:extLst>
                </p14:cNvPr>
                <p14:cNvContentPartPr/>
                <p14:nvPr/>
              </p14:nvContentPartPr>
              <p14:xfrm>
                <a:off x="4232114" y="4885144"/>
                <a:ext cx="187920" cy="1605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536BBF1A-70D1-4DBA-883E-970639928C7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223474" y="4876144"/>
                  <a:ext cx="2055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22F3FB96-9F77-4A4D-837D-79E7B6BF7902}"/>
                    </a:ext>
                  </a:extLst>
                </p14:cNvPr>
                <p14:cNvContentPartPr/>
                <p14:nvPr/>
              </p14:nvContentPartPr>
              <p14:xfrm>
                <a:off x="4476554" y="4813864"/>
                <a:ext cx="160560" cy="267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22F3FB96-9F77-4A4D-837D-79E7B6BF790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467914" y="4804864"/>
                  <a:ext cx="1782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D7364E85-52B8-4A7F-A0DF-0894CF39B3AC}"/>
                    </a:ext>
                  </a:extLst>
                </p14:cNvPr>
                <p14:cNvContentPartPr/>
                <p14:nvPr/>
              </p14:nvContentPartPr>
              <p14:xfrm>
                <a:off x="4765634" y="4533064"/>
                <a:ext cx="313920" cy="1497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D7364E85-52B8-4A7F-A0DF-0894CF39B3A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756994" y="4524424"/>
                  <a:ext cx="3315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CC4C429F-9381-4CD2-BBCB-ED2DD5DBB32F}"/>
                    </a:ext>
                  </a:extLst>
                </p14:cNvPr>
                <p14:cNvContentPartPr/>
                <p14:nvPr/>
              </p14:nvContentPartPr>
              <p14:xfrm>
                <a:off x="4870754" y="4818184"/>
                <a:ext cx="229680" cy="2080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CC4C429F-9381-4CD2-BBCB-ED2DD5DBB32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862114" y="4809544"/>
                  <a:ext cx="2473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2A56A2D2-9D73-4B36-A3E5-5347C2DCDFE0}"/>
                    </a:ext>
                  </a:extLst>
                </p14:cNvPr>
                <p14:cNvContentPartPr/>
                <p14:nvPr/>
              </p14:nvContentPartPr>
              <p14:xfrm>
                <a:off x="4853474" y="4774264"/>
                <a:ext cx="236880" cy="2142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2A56A2D2-9D73-4B36-A3E5-5347C2DCDFE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844474" y="4765264"/>
                  <a:ext cx="2545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A61F3605-0E0C-4FD8-AA5B-B180B2C10A49}"/>
                    </a:ext>
                  </a:extLst>
                </p14:cNvPr>
                <p14:cNvContentPartPr/>
                <p14:nvPr/>
              </p14:nvContentPartPr>
              <p14:xfrm>
                <a:off x="4018994" y="5153704"/>
                <a:ext cx="552960" cy="723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A61F3605-0E0C-4FD8-AA5B-B180B2C10A49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009994" y="5145064"/>
                  <a:ext cx="5706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A08A44CA-B939-4348-BF46-27F4B69CB075}"/>
                    </a:ext>
                  </a:extLst>
                </p14:cNvPr>
                <p14:cNvContentPartPr/>
                <p14:nvPr/>
              </p14:nvContentPartPr>
              <p14:xfrm>
                <a:off x="4107554" y="5262784"/>
                <a:ext cx="396000" cy="1861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A08A44CA-B939-4348-BF46-27F4B69CB07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098914" y="5254144"/>
                  <a:ext cx="413640" cy="20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85578424-145C-4E6F-950A-B40F8A236F8B}"/>
                  </a:ext>
                </a:extLst>
              </p14:cNvPr>
              <p14:cNvContentPartPr/>
              <p14:nvPr/>
            </p14:nvContentPartPr>
            <p14:xfrm>
              <a:off x="5484914" y="4893784"/>
              <a:ext cx="268200" cy="7128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85578424-145C-4E6F-950A-B40F8A236F8B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5475914" y="4884784"/>
                <a:ext cx="285840" cy="8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4" name="Group 273">
            <a:extLst>
              <a:ext uri="{FF2B5EF4-FFF2-40B4-BE49-F238E27FC236}">
                <a16:creationId xmlns:a16="http://schemas.microsoft.com/office/drawing/2014/main" id="{5F386DE0-1B70-4A73-A875-AE4A4D88CCA3}"/>
              </a:ext>
            </a:extLst>
          </p:cNvPr>
          <p:cNvGrpSpPr/>
          <p:nvPr/>
        </p:nvGrpSpPr>
        <p:grpSpPr>
          <a:xfrm>
            <a:off x="6029594" y="4480864"/>
            <a:ext cx="1150920" cy="980640"/>
            <a:chOff x="6029594" y="4480864"/>
            <a:chExt cx="1150920" cy="98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14EDCED9-6AA9-4ABE-A00D-E09ED8A1D2E9}"/>
                    </a:ext>
                  </a:extLst>
                </p14:cNvPr>
                <p14:cNvContentPartPr/>
                <p14:nvPr/>
              </p14:nvContentPartPr>
              <p14:xfrm>
                <a:off x="6029594" y="4778584"/>
                <a:ext cx="257040" cy="2404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14EDCED9-6AA9-4ABE-A00D-E09ED8A1D2E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020594" y="4769584"/>
                  <a:ext cx="2746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A57E13BC-8F98-4FC6-AA17-2C3BF3B250FA}"/>
                    </a:ext>
                  </a:extLst>
                </p14:cNvPr>
                <p14:cNvContentPartPr/>
                <p14:nvPr/>
              </p14:nvContentPartPr>
              <p14:xfrm>
                <a:off x="6310754" y="4854904"/>
                <a:ext cx="188640" cy="1483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A57E13BC-8F98-4FC6-AA17-2C3BF3B250F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301754" y="4845904"/>
                  <a:ext cx="2062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D9C20B6A-4963-4F49-BD8C-EE0073B2F1D4}"/>
                    </a:ext>
                  </a:extLst>
                </p14:cNvPr>
                <p14:cNvContentPartPr/>
                <p14:nvPr/>
              </p14:nvContentPartPr>
              <p14:xfrm>
                <a:off x="6559874" y="4786864"/>
                <a:ext cx="235440" cy="2462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D9C20B6A-4963-4F49-BD8C-EE0073B2F1D4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550874" y="4778224"/>
                  <a:ext cx="253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E77F240B-E888-4ABE-AC6B-35840754C78F}"/>
                    </a:ext>
                  </a:extLst>
                </p14:cNvPr>
                <p14:cNvContentPartPr/>
                <p14:nvPr/>
              </p14:nvContentPartPr>
              <p14:xfrm>
                <a:off x="6855794" y="4480864"/>
                <a:ext cx="200520" cy="2271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E77F240B-E888-4ABE-AC6B-35840754C78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847154" y="4471864"/>
                  <a:ext cx="2181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8BB21067-8A02-4420-9A28-A3DE5AAF00E8}"/>
                    </a:ext>
                  </a:extLst>
                </p14:cNvPr>
                <p14:cNvContentPartPr/>
                <p14:nvPr/>
              </p14:nvContentPartPr>
              <p14:xfrm>
                <a:off x="6948674" y="4752664"/>
                <a:ext cx="231840" cy="2314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8BB21067-8A02-4420-9A28-A3DE5AAF00E8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940034" y="4744024"/>
                  <a:ext cx="2494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82A8A04C-933D-4C24-99D9-AA1E5AA469BB}"/>
                    </a:ext>
                  </a:extLst>
                </p14:cNvPr>
                <p14:cNvContentPartPr/>
                <p14:nvPr/>
              </p14:nvContentPartPr>
              <p14:xfrm>
                <a:off x="6942914" y="4749064"/>
                <a:ext cx="189360" cy="2250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82A8A04C-933D-4C24-99D9-AA1E5AA469B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933914" y="4740064"/>
                  <a:ext cx="2070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E5093F01-08E0-4329-9928-ECE8E0A2F303}"/>
                    </a:ext>
                  </a:extLst>
                </p14:cNvPr>
                <p14:cNvContentPartPr/>
                <p14:nvPr/>
              </p14:nvContentPartPr>
              <p14:xfrm>
                <a:off x="6181154" y="5111584"/>
                <a:ext cx="660240" cy="936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E5093F01-08E0-4329-9928-ECE8E0A2F303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172154" y="5102944"/>
                  <a:ext cx="6778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5B376C3E-9EF7-4682-A8DE-1C39ED9733BA}"/>
                    </a:ext>
                  </a:extLst>
                </p14:cNvPr>
                <p14:cNvContentPartPr/>
                <p14:nvPr/>
              </p14:nvContentPartPr>
              <p14:xfrm>
                <a:off x="6379514" y="5219944"/>
                <a:ext cx="280080" cy="2415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5B376C3E-9EF7-4682-A8DE-1C39ED9733BA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370874" y="5211304"/>
                  <a:ext cx="297720" cy="25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706F605D-B1C4-49FB-8176-6AB0EE04DA26}"/>
              </a:ext>
            </a:extLst>
          </p:cNvPr>
          <p:cNvGrpSpPr/>
          <p:nvPr/>
        </p:nvGrpSpPr>
        <p:grpSpPr>
          <a:xfrm>
            <a:off x="7561034" y="4872544"/>
            <a:ext cx="375840" cy="201960"/>
            <a:chOff x="7561034" y="4872544"/>
            <a:chExt cx="375840" cy="20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9D0C77A2-58EF-4159-BA31-33E0EEF67B26}"/>
                    </a:ext>
                  </a:extLst>
                </p14:cNvPr>
                <p14:cNvContentPartPr/>
                <p14:nvPr/>
              </p14:nvContentPartPr>
              <p14:xfrm>
                <a:off x="7561034" y="4950664"/>
                <a:ext cx="375840" cy="655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9D0C77A2-58EF-4159-BA31-33E0EEF67B26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552034" y="4942024"/>
                  <a:ext cx="3934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431315EA-C74C-494A-A662-F21E0DE41EFB}"/>
                    </a:ext>
                  </a:extLst>
                </p14:cNvPr>
                <p14:cNvContentPartPr/>
                <p14:nvPr/>
              </p14:nvContentPartPr>
              <p14:xfrm>
                <a:off x="7738514" y="4872544"/>
                <a:ext cx="85320" cy="201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431315EA-C74C-494A-A662-F21E0DE41EFB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729874" y="4863544"/>
                  <a:ext cx="102960" cy="21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6DB634A4-A87D-4217-83B9-A6801CBA45A9}"/>
                  </a:ext>
                </a:extLst>
              </p14:cNvPr>
              <p14:cNvContentPartPr/>
              <p14:nvPr/>
            </p14:nvContentPartPr>
            <p14:xfrm>
              <a:off x="8216954" y="4863904"/>
              <a:ext cx="258840" cy="23580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6DB634A4-A87D-4217-83B9-A6801CBA45A9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8208314" y="4855264"/>
                <a:ext cx="276480" cy="25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7" name="Group 276">
            <a:extLst>
              <a:ext uri="{FF2B5EF4-FFF2-40B4-BE49-F238E27FC236}">
                <a16:creationId xmlns:a16="http://schemas.microsoft.com/office/drawing/2014/main" id="{A261CCC2-D84F-4740-AEF6-D6F93A335FF3}"/>
              </a:ext>
            </a:extLst>
          </p:cNvPr>
          <p:cNvGrpSpPr/>
          <p:nvPr/>
        </p:nvGrpSpPr>
        <p:grpSpPr>
          <a:xfrm>
            <a:off x="469394" y="6077104"/>
            <a:ext cx="239400" cy="128160"/>
            <a:chOff x="469394" y="6077104"/>
            <a:chExt cx="239400" cy="1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414A933B-09D6-41B1-907E-F625A3139A31}"/>
                    </a:ext>
                  </a:extLst>
                </p14:cNvPr>
                <p14:cNvContentPartPr/>
                <p14:nvPr/>
              </p14:nvContentPartPr>
              <p14:xfrm>
                <a:off x="469394" y="6077104"/>
                <a:ext cx="199440" cy="9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414A933B-09D6-41B1-907E-F625A3139A31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60394" y="6068464"/>
                  <a:ext cx="2170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C37F37AA-1A65-4315-B393-4F681E1CC3EB}"/>
                    </a:ext>
                  </a:extLst>
                </p14:cNvPr>
                <p14:cNvContentPartPr/>
                <p14:nvPr/>
              </p14:nvContentPartPr>
              <p14:xfrm>
                <a:off x="483434" y="6193384"/>
                <a:ext cx="225360" cy="118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C37F37AA-1A65-4315-B393-4F681E1CC3E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74794" y="6184744"/>
                  <a:ext cx="24300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D695FD81-731B-42D0-9DCB-42096A341C46}"/>
              </a:ext>
            </a:extLst>
          </p:cNvPr>
          <p:cNvGrpSpPr/>
          <p:nvPr/>
        </p:nvGrpSpPr>
        <p:grpSpPr>
          <a:xfrm>
            <a:off x="1163834" y="5700904"/>
            <a:ext cx="1639440" cy="943920"/>
            <a:chOff x="1163834" y="5700904"/>
            <a:chExt cx="1639440" cy="94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FE69A5FF-40A9-4AC3-BF75-A64AF2C6D8ED}"/>
                    </a:ext>
                  </a:extLst>
                </p14:cNvPr>
                <p14:cNvContentPartPr/>
                <p14:nvPr/>
              </p14:nvContentPartPr>
              <p14:xfrm>
                <a:off x="1163834" y="6090064"/>
                <a:ext cx="254160" cy="471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FE69A5FF-40A9-4AC3-BF75-A64AF2C6D8ED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154834" y="6081064"/>
                  <a:ext cx="2718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A6DE1443-1460-443E-8DCC-68EF3A2A7CE1}"/>
                    </a:ext>
                  </a:extLst>
                </p14:cNvPr>
                <p14:cNvContentPartPr/>
                <p14:nvPr/>
              </p14:nvContentPartPr>
              <p14:xfrm>
                <a:off x="1526714" y="6016624"/>
                <a:ext cx="192960" cy="1778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A6DE1443-1460-443E-8DCC-68EF3A2A7CE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518074" y="6007624"/>
                  <a:ext cx="2106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E54CA08A-DC53-4BFD-91D2-1D8F81B6C4F4}"/>
                    </a:ext>
                  </a:extLst>
                </p14:cNvPr>
                <p14:cNvContentPartPr/>
                <p14:nvPr/>
              </p14:nvContentPartPr>
              <p14:xfrm>
                <a:off x="1759994" y="6060184"/>
                <a:ext cx="166320" cy="1270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E54CA08A-DC53-4BFD-91D2-1D8F81B6C4F4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750994" y="6051184"/>
                  <a:ext cx="1839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3F56ADE0-8117-474E-ADC6-5376C947B4D0}"/>
                    </a:ext>
                  </a:extLst>
                </p14:cNvPr>
                <p14:cNvContentPartPr/>
                <p14:nvPr/>
              </p14:nvContentPartPr>
              <p14:xfrm>
                <a:off x="2028554" y="5986744"/>
                <a:ext cx="182880" cy="2239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3F56ADE0-8117-474E-ADC6-5376C947B4D0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019554" y="5978104"/>
                  <a:ext cx="2005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D2C17D60-C34F-4521-AD5D-CF789F25657E}"/>
                    </a:ext>
                  </a:extLst>
                </p14:cNvPr>
                <p14:cNvContentPartPr/>
                <p14:nvPr/>
              </p14:nvContentPartPr>
              <p14:xfrm>
                <a:off x="2333114" y="5751304"/>
                <a:ext cx="140040" cy="1123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D2C17D60-C34F-4521-AD5D-CF789F25657E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324474" y="5742664"/>
                  <a:ext cx="1576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CE20A07E-F05C-436A-BA5F-A29E94B87428}"/>
                    </a:ext>
                  </a:extLst>
                </p14:cNvPr>
                <p14:cNvContentPartPr/>
                <p14:nvPr/>
              </p14:nvContentPartPr>
              <p14:xfrm>
                <a:off x="2409074" y="5700904"/>
                <a:ext cx="172800" cy="2610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CE20A07E-F05C-436A-BA5F-A29E94B87428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400074" y="5692264"/>
                  <a:ext cx="1904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911B76B9-B6F4-4809-B449-98A16436F64B}"/>
                    </a:ext>
                  </a:extLst>
                </p14:cNvPr>
                <p14:cNvContentPartPr/>
                <p14:nvPr/>
              </p14:nvContentPartPr>
              <p14:xfrm>
                <a:off x="2587634" y="5953264"/>
                <a:ext cx="193320" cy="1670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911B76B9-B6F4-4809-B449-98A16436F64B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578994" y="5944264"/>
                  <a:ext cx="2109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C9627044-61FA-4733-911F-65C449169611}"/>
                    </a:ext>
                  </a:extLst>
                </p14:cNvPr>
                <p14:cNvContentPartPr/>
                <p14:nvPr/>
              </p14:nvContentPartPr>
              <p14:xfrm>
                <a:off x="2557754" y="5925904"/>
                <a:ext cx="245520" cy="2052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C9627044-61FA-4733-911F-65C44916961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549114" y="5917264"/>
                  <a:ext cx="2631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6AF61B14-B61A-4EE7-94F5-F585A1FCC5A9}"/>
                    </a:ext>
                  </a:extLst>
                </p14:cNvPr>
                <p14:cNvContentPartPr/>
                <p14:nvPr/>
              </p14:nvContentPartPr>
              <p14:xfrm>
                <a:off x="1578914" y="6304264"/>
                <a:ext cx="652680" cy="356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6AF61B14-B61A-4EE7-94F5-F585A1FCC5A9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570274" y="6295264"/>
                  <a:ext cx="6703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819D8AB4-EA1A-4890-9734-B76EF20E2CEA}"/>
                    </a:ext>
                  </a:extLst>
                </p14:cNvPr>
                <p14:cNvContentPartPr/>
                <p14:nvPr/>
              </p14:nvContentPartPr>
              <p14:xfrm>
                <a:off x="2160674" y="6289504"/>
                <a:ext cx="498600" cy="360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819D8AB4-EA1A-4890-9734-B76EF20E2CEA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151674" y="6280864"/>
                  <a:ext cx="5162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D7F7ABB6-525A-4A43-8F28-C0E21F103190}"/>
                    </a:ext>
                  </a:extLst>
                </p14:cNvPr>
                <p14:cNvContentPartPr/>
                <p14:nvPr/>
              </p14:nvContentPartPr>
              <p14:xfrm>
                <a:off x="1997234" y="6419104"/>
                <a:ext cx="183240" cy="1123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D7F7ABB6-525A-4A43-8F28-C0E21F103190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988594" y="6410464"/>
                  <a:ext cx="2008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7B540399-3B90-4AE6-B6FE-9416CE115AE7}"/>
                    </a:ext>
                  </a:extLst>
                </p14:cNvPr>
                <p14:cNvContentPartPr/>
                <p14:nvPr/>
              </p14:nvContentPartPr>
              <p14:xfrm>
                <a:off x="2176874" y="6376624"/>
                <a:ext cx="111600" cy="2682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7B540399-3B90-4AE6-B6FE-9416CE115AE7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168234" y="6367984"/>
                  <a:ext cx="129240" cy="28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84BFBEA2-97BD-49D5-ACBA-FF7DAB0BA0EC}"/>
              </a:ext>
            </a:extLst>
          </p:cNvPr>
          <p:cNvGrpSpPr/>
          <p:nvPr/>
        </p:nvGrpSpPr>
        <p:grpSpPr>
          <a:xfrm>
            <a:off x="3075434" y="6033184"/>
            <a:ext cx="317160" cy="162000"/>
            <a:chOff x="3075434" y="6033184"/>
            <a:chExt cx="317160" cy="16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1FCDDC4F-D169-41B6-AE6D-D8D6BE43C78B}"/>
                    </a:ext>
                  </a:extLst>
                </p14:cNvPr>
                <p14:cNvContentPartPr/>
                <p14:nvPr/>
              </p14:nvContentPartPr>
              <p14:xfrm>
                <a:off x="3075434" y="6098704"/>
                <a:ext cx="317160" cy="5256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1FCDDC4F-D169-41B6-AE6D-D8D6BE43C78B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066434" y="6089704"/>
                  <a:ext cx="3348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F98568BF-F6F5-45E7-BCEA-9FAA61CEB102}"/>
                    </a:ext>
                  </a:extLst>
                </p14:cNvPr>
                <p14:cNvContentPartPr/>
                <p14:nvPr/>
              </p14:nvContentPartPr>
              <p14:xfrm>
                <a:off x="3193874" y="6033184"/>
                <a:ext cx="81000" cy="1620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F98568BF-F6F5-45E7-BCEA-9FAA61CEB102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185234" y="6024544"/>
                  <a:ext cx="9864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B1E9244C-E2D7-4410-A9DC-A966CF3A1C2F}"/>
              </a:ext>
            </a:extLst>
          </p:cNvPr>
          <p:cNvGrpSpPr/>
          <p:nvPr/>
        </p:nvGrpSpPr>
        <p:grpSpPr>
          <a:xfrm>
            <a:off x="3702194" y="5716024"/>
            <a:ext cx="1270080" cy="878400"/>
            <a:chOff x="3702194" y="5716024"/>
            <a:chExt cx="1270080" cy="87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14DDFE11-1A2C-4C65-B4FC-7C574C724B95}"/>
                    </a:ext>
                  </a:extLst>
                </p14:cNvPr>
                <p14:cNvContentPartPr/>
                <p14:nvPr/>
              </p14:nvContentPartPr>
              <p14:xfrm>
                <a:off x="3702194" y="6025984"/>
                <a:ext cx="180720" cy="16560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14DDFE11-1A2C-4C65-B4FC-7C574C724B95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693554" y="6017344"/>
                  <a:ext cx="1983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99417D04-1C86-4968-BDBE-85519013E712}"/>
                    </a:ext>
                  </a:extLst>
                </p14:cNvPr>
                <p14:cNvContentPartPr/>
                <p14:nvPr/>
              </p14:nvContentPartPr>
              <p14:xfrm>
                <a:off x="3951314" y="6035704"/>
                <a:ext cx="164160" cy="15048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99417D04-1C86-4968-BDBE-85519013E712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3942674" y="6026704"/>
                  <a:ext cx="1818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1AB7425D-CF97-4F14-876B-ED1FBDBFB0BD}"/>
                    </a:ext>
                  </a:extLst>
                </p14:cNvPr>
                <p14:cNvContentPartPr/>
                <p14:nvPr/>
              </p14:nvContentPartPr>
              <p14:xfrm>
                <a:off x="4193594" y="5959024"/>
                <a:ext cx="201240" cy="23760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1AB7425D-CF97-4F14-876B-ED1FBDBFB0BD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184954" y="5950384"/>
                  <a:ext cx="2188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8302370C-6F1E-4EE2-AB84-CD35B32CF0FA}"/>
                    </a:ext>
                  </a:extLst>
                </p14:cNvPr>
                <p14:cNvContentPartPr/>
                <p14:nvPr/>
              </p14:nvContentPartPr>
              <p14:xfrm>
                <a:off x="4498514" y="5716024"/>
                <a:ext cx="285120" cy="19440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8302370C-6F1E-4EE2-AB84-CD35B32CF0F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489874" y="5707384"/>
                  <a:ext cx="3027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07F65A8D-E020-40CA-A31B-656A42559A9D}"/>
                    </a:ext>
                  </a:extLst>
                </p14:cNvPr>
                <p14:cNvContentPartPr/>
                <p14:nvPr/>
              </p14:nvContentPartPr>
              <p14:xfrm>
                <a:off x="4764914" y="5980984"/>
                <a:ext cx="207360" cy="18792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07F65A8D-E020-40CA-A31B-656A42559A9D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756274" y="5971984"/>
                  <a:ext cx="2250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9C71CBFF-E012-42F5-9B82-1FDA665FBB4A}"/>
                    </a:ext>
                  </a:extLst>
                </p14:cNvPr>
                <p14:cNvContentPartPr/>
                <p14:nvPr/>
              </p14:nvContentPartPr>
              <p14:xfrm>
                <a:off x="4760954" y="5955784"/>
                <a:ext cx="200160" cy="1717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9C71CBFF-E012-42F5-9B82-1FDA665FBB4A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751954" y="5946784"/>
                  <a:ext cx="2178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741D2F10-2AB4-4F3A-9CAA-EE20B2C6999F}"/>
                    </a:ext>
                  </a:extLst>
                </p14:cNvPr>
                <p14:cNvContentPartPr/>
                <p14:nvPr/>
              </p14:nvContentPartPr>
              <p14:xfrm>
                <a:off x="3717674" y="6287344"/>
                <a:ext cx="1066320" cy="2484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741D2F10-2AB4-4F3A-9CAA-EE20B2C6999F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709034" y="6278704"/>
                  <a:ext cx="10839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8A8B6033-1A28-4641-8317-94A90ACFE190}"/>
                    </a:ext>
                  </a:extLst>
                </p14:cNvPr>
                <p14:cNvContentPartPr/>
                <p14:nvPr/>
              </p14:nvContentPartPr>
              <p14:xfrm>
                <a:off x="4133474" y="6374464"/>
                <a:ext cx="253080" cy="2199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8A8B6033-1A28-4641-8317-94A90ACFE190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124474" y="6365824"/>
                  <a:ext cx="270720" cy="23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E034AD02-D5F9-4214-96F7-07C07F3EAEFD}"/>
                  </a:ext>
                </a:extLst>
              </p14:cNvPr>
              <p14:cNvContentPartPr/>
              <p14:nvPr/>
            </p14:nvContentPartPr>
            <p14:xfrm>
              <a:off x="5273594" y="6153784"/>
              <a:ext cx="211320" cy="2412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E034AD02-D5F9-4214-96F7-07C07F3EAEFD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5264594" y="6145144"/>
                <a:ext cx="228960" cy="4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20" name="Group 319">
            <a:extLst>
              <a:ext uri="{FF2B5EF4-FFF2-40B4-BE49-F238E27FC236}">
                <a16:creationId xmlns:a16="http://schemas.microsoft.com/office/drawing/2014/main" id="{3057AD48-6BB0-416A-843E-93049B8588C1}"/>
              </a:ext>
            </a:extLst>
          </p:cNvPr>
          <p:cNvGrpSpPr/>
          <p:nvPr/>
        </p:nvGrpSpPr>
        <p:grpSpPr>
          <a:xfrm>
            <a:off x="5768234" y="5619184"/>
            <a:ext cx="1224360" cy="941040"/>
            <a:chOff x="5768234" y="5619184"/>
            <a:chExt cx="1224360" cy="94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138C0664-8C15-424C-9BF7-79B9806662CB}"/>
                    </a:ext>
                  </a:extLst>
                </p14:cNvPr>
                <p14:cNvContentPartPr/>
                <p14:nvPr/>
              </p14:nvContentPartPr>
              <p14:xfrm>
                <a:off x="5768234" y="5901424"/>
                <a:ext cx="255240" cy="21420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138C0664-8C15-424C-9BF7-79B9806662CB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5759594" y="5892424"/>
                  <a:ext cx="2728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1E3CA025-F5E1-46DF-80A6-EB5F2BAE7D92}"/>
                    </a:ext>
                  </a:extLst>
                </p14:cNvPr>
                <p14:cNvContentPartPr/>
                <p14:nvPr/>
              </p14:nvContentPartPr>
              <p14:xfrm>
                <a:off x="6045434" y="5942104"/>
                <a:ext cx="154080" cy="14508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1E3CA025-F5E1-46DF-80A6-EB5F2BAE7D92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036794" y="5933464"/>
                  <a:ext cx="1717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1F3085C1-4BB0-40EB-8987-5898532F7A7D}"/>
                    </a:ext>
                  </a:extLst>
                </p14:cNvPr>
                <p14:cNvContentPartPr/>
                <p14:nvPr/>
              </p14:nvContentPartPr>
              <p14:xfrm>
                <a:off x="6266114" y="5851384"/>
                <a:ext cx="148320" cy="2397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1F3085C1-4BB0-40EB-8987-5898532F7A7D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257474" y="5842384"/>
                  <a:ext cx="1659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7DB24CBB-9C9D-4602-BD86-1DF4A12A60FE}"/>
                    </a:ext>
                  </a:extLst>
                </p14:cNvPr>
                <p14:cNvContentPartPr/>
                <p14:nvPr/>
              </p14:nvContentPartPr>
              <p14:xfrm>
                <a:off x="6602354" y="5619184"/>
                <a:ext cx="183240" cy="21204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7DB24CBB-9C9D-4602-BD86-1DF4A12A60FE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593714" y="5610184"/>
                  <a:ext cx="2008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7D74E00E-7E23-400B-B9D5-24B342F8E0FA}"/>
                    </a:ext>
                  </a:extLst>
                </p14:cNvPr>
                <p14:cNvContentPartPr/>
                <p14:nvPr/>
              </p14:nvContentPartPr>
              <p14:xfrm>
                <a:off x="6805754" y="5825104"/>
                <a:ext cx="186840" cy="2336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7D74E00E-7E23-400B-B9D5-24B342F8E0FA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796754" y="5816464"/>
                  <a:ext cx="2044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B9297BD9-816C-4C95-86F5-3A443D1C9565}"/>
                    </a:ext>
                  </a:extLst>
                </p14:cNvPr>
                <p14:cNvContentPartPr/>
                <p14:nvPr/>
              </p14:nvContentPartPr>
              <p14:xfrm>
                <a:off x="6756794" y="5833384"/>
                <a:ext cx="198360" cy="2253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B9297BD9-816C-4C95-86F5-3A443D1C956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747794" y="5824744"/>
                  <a:ext cx="2160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168664B-5AB6-48F5-B7A1-B99CB38FFD22}"/>
                    </a:ext>
                  </a:extLst>
                </p14:cNvPr>
                <p14:cNvContentPartPr/>
                <p14:nvPr/>
              </p14:nvContentPartPr>
              <p14:xfrm>
                <a:off x="5836994" y="6174664"/>
                <a:ext cx="1060920" cy="4536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168664B-5AB6-48F5-B7A1-B99CB38FFD22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5828354" y="6166024"/>
                  <a:ext cx="10785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D0C3D2B1-5120-4AAD-A228-FA5FFDC17D54}"/>
                    </a:ext>
                  </a:extLst>
                </p14:cNvPr>
                <p14:cNvContentPartPr/>
                <p14:nvPr/>
              </p14:nvContentPartPr>
              <p14:xfrm>
                <a:off x="6328394" y="6268624"/>
                <a:ext cx="188280" cy="291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D0C3D2B1-5120-4AAD-A228-FA5FFDC17D54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319754" y="6259984"/>
                  <a:ext cx="205920" cy="30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BDDF1C47-C70E-4E32-8DD4-244AB72E7A30}"/>
              </a:ext>
            </a:extLst>
          </p:cNvPr>
          <p:cNvGrpSpPr/>
          <p:nvPr/>
        </p:nvGrpSpPr>
        <p:grpSpPr>
          <a:xfrm>
            <a:off x="7343954" y="5908624"/>
            <a:ext cx="804960" cy="273240"/>
            <a:chOff x="7343954" y="5908624"/>
            <a:chExt cx="804960" cy="2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B2B81423-65DD-4798-9B1C-6E1FB2033B3C}"/>
                    </a:ext>
                  </a:extLst>
                </p14:cNvPr>
                <p14:cNvContentPartPr/>
                <p14:nvPr/>
              </p14:nvContentPartPr>
              <p14:xfrm>
                <a:off x="7343954" y="6028144"/>
                <a:ext cx="339480" cy="3240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B2B81423-65DD-4798-9B1C-6E1FB2033B3C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334954" y="6019144"/>
                  <a:ext cx="3571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AD0D5BFD-7F43-4FB2-8CC0-7B1C7D6FCF70}"/>
                    </a:ext>
                  </a:extLst>
                </p14:cNvPr>
                <p14:cNvContentPartPr/>
                <p14:nvPr/>
              </p14:nvContentPartPr>
              <p14:xfrm>
                <a:off x="7500554" y="5908624"/>
                <a:ext cx="43200" cy="20844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AD0D5BFD-7F43-4FB2-8CC0-7B1C7D6FCF70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491914" y="5899624"/>
                  <a:ext cx="608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41898466-69E0-433F-8309-9F76A8A3CC6F}"/>
                    </a:ext>
                  </a:extLst>
                </p14:cNvPr>
                <p14:cNvContentPartPr/>
                <p14:nvPr/>
              </p14:nvContentPartPr>
              <p14:xfrm>
                <a:off x="7891154" y="5938144"/>
                <a:ext cx="257760" cy="2437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41898466-69E0-433F-8309-9F76A8A3CC6F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882514" y="5929504"/>
                  <a:ext cx="275400" cy="26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ED5AD4F-D622-466B-9938-ADC9B2152BF2}"/>
                  </a:ext>
                </a:extLst>
              </p14:cNvPr>
              <p14:cNvContentPartPr/>
              <p14:nvPr/>
            </p14:nvContentPartPr>
            <p14:xfrm>
              <a:off x="11040794" y="272104"/>
              <a:ext cx="478440" cy="6044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ED5AD4F-D622-466B-9938-ADC9B2152BF2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11031794" y="263104"/>
                <a:ext cx="496080" cy="62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4401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DFF28D1C-77C5-4B72-A72C-521D12CD9A07}"/>
                  </a:ext>
                </a:extLst>
              </p14:cNvPr>
              <p14:cNvContentPartPr/>
              <p14:nvPr/>
            </p14:nvContentPartPr>
            <p14:xfrm>
              <a:off x="425114" y="905344"/>
              <a:ext cx="210600" cy="8618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DFF28D1C-77C5-4B72-A72C-521D12CD9A0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6474" y="896344"/>
                <a:ext cx="228240" cy="87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D8AB3C9-4FCB-4279-8A9E-59F82E1B17CF}"/>
                  </a:ext>
                </a:extLst>
              </p14:cNvPr>
              <p14:cNvContentPartPr/>
              <p14:nvPr/>
            </p14:nvContentPartPr>
            <p14:xfrm>
              <a:off x="278954" y="239704"/>
              <a:ext cx="414360" cy="428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D8AB3C9-4FCB-4279-8A9E-59F82E1B17C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0314" y="230704"/>
                <a:ext cx="432000" cy="4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885694F-7427-46CC-92C3-82FEF5749CDE}"/>
                  </a:ext>
                </a:extLst>
              </p14:cNvPr>
              <p14:cNvContentPartPr/>
              <p14:nvPr/>
            </p14:nvContentPartPr>
            <p14:xfrm>
              <a:off x="430514" y="449224"/>
              <a:ext cx="187920" cy="64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885694F-7427-46CC-92C3-82FEF5749CD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1514" y="440584"/>
                <a:ext cx="20556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0C872BF-287A-476F-A4F0-278E9DC23221}"/>
                  </a:ext>
                </a:extLst>
              </p14:cNvPr>
              <p14:cNvContentPartPr/>
              <p14:nvPr/>
            </p14:nvContentPartPr>
            <p14:xfrm>
              <a:off x="909314" y="529144"/>
              <a:ext cx="12600" cy="1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0C872BF-287A-476F-A4F0-278E9DC2322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00674" y="520504"/>
                <a:ext cx="3024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75B134F-DB0C-4AD0-A909-D4869F9EA241}"/>
                  </a:ext>
                </a:extLst>
              </p14:cNvPr>
              <p14:cNvContentPartPr/>
              <p14:nvPr/>
            </p14:nvContentPartPr>
            <p14:xfrm>
              <a:off x="983114" y="370024"/>
              <a:ext cx="343440" cy="257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75B134F-DB0C-4AD0-A909-D4869F9EA24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74114" y="361384"/>
                <a:ext cx="36108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2049BAA-3950-4360-AE41-1DADFF86F2D9}"/>
                  </a:ext>
                </a:extLst>
              </p14:cNvPr>
              <p14:cNvContentPartPr/>
              <p14:nvPr/>
            </p14:nvContentPartPr>
            <p14:xfrm>
              <a:off x="1371554" y="450304"/>
              <a:ext cx="95040" cy="148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2049BAA-3950-4360-AE41-1DADFF86F2D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62554" y="441304"/>
                <a:ext cx="11268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3C9DE2B-7BB7-472F-8432-DD13A49E2019}"/>
                  </a:ext>
                </a:extLst>
              </p14:cNvPr>
              <p14:cNvContentPartPr/>
              <p14:nvPr/>
            </p14:nvContentPartPr>
            <p14:xfrm>
              <a:off x="1554434" y="456784"/>
              <a:ext cx="359640" cy="139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3C9DE2B-7BB7-472F-8432-DD13A49E201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45794" y="447784"/>
                <a:ext cx="37728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267305D-DA3E-43C5-947D-B32799BB1585}"/>
                  </a:ext>
                </a:extLst>
              </p14:cNvPr>
              <p14:cNvContentPartPr/>
              <p14:nvPr/>
            </p14:nvContentPartPr>
            <p14:xfrm>
              <a:off x="2023874" y="481624"/>
              <a:ext cx="53280" cy="12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267305D-DA3E-43C5-947D-B32799BB158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14874" y="472984"/>
                <a:ext cx="7092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C164342-FEE4-4DF0-9F49-10E5A166269B}"/>
                  </a:ext>
                </a:extLst>
              </p14:cNvPr>
              <p14:cNvContentPartPr/>
              <p14:nvPr/>
            </p14:nvContentPartPr>
            <p14:xfrm>
              <a:off x="2163914" y="307384"/>
              <a:ext cx="34560" cy="19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C164342-FEE4-4DF0-9F49-10E5A166269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155274" y="298744"/>
                <a:ext cx="5220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8CA02F6-86FC-4EE9-A438-4F88637531EC}"/>
                  </a:ext>
                </a:extLst>
              </p14:cNvPr>
              <p14:cNvContentPartPr/>
              <p14:nvPr/>
            </p14:nvContentPartPr>
            <p14:xfrm>
              <a:off x="2202794" y="224584"/>
              <a:ext cx="187920" cy="401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8CA02F6-86FC-4EE9-A438-4F88637531E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93794" y="215944"/>
                <a:ext cx="205560" cy="4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B062D88-94C5-4786-9ED7-287B4F7469F8}"/>
                  </a:ext>
                </a:extLst>
              </p14:cNvPr>
              <p14:cNvContentPartPr/>
              <p14:nvPr/>
            </p14:nvContentPartPr>
            <p14:xfrm>
              <a:off x="2422754" y="438784"/>
              <a:ext cx="189000" cy="159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B062D88-94C5-4786-9ED7-287B4F7469F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13754" y="430144"/>
                <a:ext cx="20664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FE562C7-77A1-496E-A502-CB8A0EBDEA53}"/>
                  </a:ext>
                </a:extLst>
              </p14:cNvPr>
              <p14:cNvContentPartPr/>
              <p14:nvPr/>
            </p14:nvContentPartPr>
            <p14:xfrm>
              <a:off x="2676554" y="429064"/>
              <a:ext cx="304200" cy="243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FE562C7-77A1-496E-A502-CB8A0EBDEA5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67554" y="420064"/>
                <a:ext cx="32184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9D518FF-3D21-4010-AB29-06DC9189B2B4}"/>
                  </a:ext>
                </a:extLst>
              </p14:cNvPr>
              <p14:cNvContentPartPr/>
              <p14:nvPr/>
            </p14:nvContentPartPr>
            <p14:xfrm>
              <a:off x="3330674" y="342304"/>
              <a:ext cx="284040" cy="2548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9D518FF-3D21-4010-AB29-06DC9189B2B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321674" y="333304"/>
                <a:ext cx="30168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C914064-75BF-4A8F-A20D-1781CDAB3748}"/>
                  </a:ext>
                </a:extLst>
              </p14:cNvPr>
              <p14:cNvContentPartPr/>
              <p14:nvPr/>
            </p14:nvContentPartPr>
            <p14:xfrm>
              <a:off x="3791474" y="152224"/>
              <a:ext cx="300240" cy="4654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C914064-75BF-4A8F-A20D-1781CDAB374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782474" y="143584"/>
                <a:ext cx="317880" cy="48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D42F41C-3C0E-4711-A025-702B3EC40D9A}"/>
                  </a:ext>
                </a:extLst>
              </p14:cNvPr>
              <p14:cNvContentPartPr/>
              <p14:nvPr/>
            </p14:nvContentPartPr>
            <p14:xfrm>
              <a:off x="3689954" y="363544"/>
              <a:ext cx="405000" cy="83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D42F41C-3C0E-4711-A025-702B3EC40D9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681314" y="354904"/>
                <a:ext cx="42264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ED75CA0-7204-4837-81CA-4972A8E113F8}"/>
                  </a:ext>
                </a:extLst>
              </p14:cNvPr>
              <p14:cNvContentPartPr/>
              <p14:nvPr/>
            </p14:nvContentPartPr>
            <p14:xfrm>
              <a:off x="4084874" y="393784"/>
              <a:ext cx="283320" cy="203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ED75CA0-7204-4837-81CA-4972A8E113F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076234" y="384784"/>
                <a:ext cx="30096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A479F63-8E90-4FF1-90AF-39A150AE01B9}"/>
                  </a:ext>
                </a:extLst>
              </p14:cNvPr>
              <p14:cNvContentPartPr/>
              <p14:nvPr/>
            </p14:nvContentPartPr>
            <p14:xfrm>
              <a:off x="4294394" y="472264"/>
              <a:ext cx="172800" cy="117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A479F63-8E90-4FF1-90AF-39A150AE01B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285394" y="463624"/>
                <a:ext cx="19044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A038B45-E2D2-4D46-A541-B0BA296F5BB1}"/>
                  </a:ext>
                </a:extLst>
              </p14:cNvPr>
              <p14:cNvContentPartPr/>
              <p14:nvPr/>
            </p14:nvContentPartPr>
            <p14:xfrm>
              <a:off x="4691834" y="205864"/>
              <a:ext cx="207720" cy="4100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A038B45-E2D2-4D46-A541-B0BA296F5BB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682834" y="197224"/>
                <a:ext cx="225360" cy="4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C76C09A-456C-4486-B760-CB868024A877}"/>
                  </a:ext>
                </a:extLst>
              </p14:cNvPr>
              <p14:cNvContentPartPr/>
              <p14:nvPr/>
            </p14:nvContentPartPr>
            <p14:xfrm>
              <a:off x="4637474" y="385504"/>
              <a:ext cx="358920" cy="442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C76C09A-456C-4486-B760-CB868024A87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628834" y="376864"/>
                <a:ext cx="37656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C710DCD-150B-4344-BA2D-F83F718B0029}"/>
                  </a:ext>
                </a:extLst>
              </p14:cNvPr>
              <p14:cNvContentPartPr/>
              <p14:nvPr/>
            </p14:nvContentPartPr>
            <p14:xfrm>
              <a:off x="4930154" y="427624"/>
              <a:ext cx="173520" cy="1350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C710DCD-150B-4344-BA2D-F83F718B002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921154" y="418624"/>
                <a:ext cx="19116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88F5E6E-EFD0-4E5A-8B47-112B2C1F6AE7}"/>
                  </a:ext>
                </a:extLst>
              </p14:cNvPr>
              <p14:cNvContentPartPr/>
              <p14:nvPr/>
            </p14:nvContentPartPr>
            <p14:xfrm>
              <a:off x="5059754" y="436624"/>
              <a:ext cx="298080" cy="5378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88F5E6E-EFD0-4E5A-8B47-112B2C1F6AE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051114" y="427624"/>
                <a:ext cx="315720" cy="55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E990789-37EA-439B-9EBD-914E04B8317A}"/>
                  </a:ext>
                </a:extLst>
              </p14:cNvPr>
              <p14:cNvContentPartPr/>
              <p14:nvPr/>
            </p14:nvContentPartPr>
            <p14:xfrm>
              <a:off x="5452514" y="413584"/>
              <a:ext cx="98280" cy="124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E990789-37EA-439B-9EBD-914E04B8317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443874" y="404584"/>
                <a:ext cx="11592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DBFCD6B-FAA4-433E-927C-E1C9DA78CDDB}"/>
                  </a:ext>
                </a:extLst>
              </p14:cNvPr>
              <p14:cNvContentPartPr/>
              <p14:nvPr/>
            </p14:nvContentPartPr>
            <p14:xfrm>
              <a:off x="5373674" y="353464"/>
              <a:ext cx="272520" cy="605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DBFCD6B-FAA4-433E-927C-E1C9DA78CDD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365034" y="344824"/>
                <a:ext cx="290160" cy="62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0BBE43B-E436-46EB-BBFB-94427FF1B9DD}"/>
                  </a:ext>
                </a:extLst>
              </p14:cNvPr>
              <p14:cNvContentPartPr/>
              <p14:nvPr/>
            </p14:nvContentPartPr>
            <p14:xfrm>
              <a:off x="5998634" y="334024"/>
              <a:ext cx="349200" cy="2134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0BBE43B-E436-46EB-BBFB-94427FF1B9D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989994" y="325024"/>
                <a:ext cx="36684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0E4B4BD-7144-452D-B4F3-036D77796C20}"/>
                  </a:ext>
                </a:extLst>
              </p14:cNvPr>
              <p14:cNvContentPartPr/>
              <p14:nvPr/>
            </p14:nvContentPartPr>
            <p14:xfrm>
              <a:off x="6418034" y="388744"/>
              <a:ext cx="131400" cy="1404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0E4B4BD-7144-452D-B4F3-036D77796C2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409034" y="380104"/>
                <a:ext cx="14904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0682EC8-C59A-4FC8-978B-EDBB8546DC58}"/>
                  </a:ext>
                </a:extLst>
              </p14:cNvPr>
              <p14:cNvContentPartPr/>
              <p14:nvPr/>
            </p14:nvContentPartPr>
            <p14:xfrm>
              <a:off x="6681554" y="364984"/>
              <a:ext cx="161640" cy="1944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0682EC8-C59A-4FC8-978B-EDBB8546DC5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672914" y="356344"/>
                <a:ext cx="17928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D5B4B89-BD1F-4B8D-B308-AA532B838A90}"/>
                  </a:ext>
                </a:extLst>
              </p14:cNvPr>
              <p14:cNvContentPartPr/>
              <p14:nvPr/>
            </p14:nvContentPartPr>
            <p14:xfrm>
              <a:off x="6968114" y="218104"/>
              <a:ext cx="145080" cy="3312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D5B4B89-BD1F-4B8D-B308-AA532B838A9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959474" y="209464"/>
                <a:ext cx="16272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6A383C3-5C51-47CE-80D7-8CAE4EF19E30}"/>
                  </a:ext>
                </a:extLst>
              </p14:cNvPr>
              <p14:cNvContentPartPr/>
              <p14:nvPr/>
            </p14:nvContentPartPr>
            <p14:xfrm>
              <a:off x="6973154" y="319264"/>
              <a:ext cx="322560" cy="225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6A383C3-5C51-47CE-80D7-8CAE4EF19E3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964514" y="310264"/>
                <a:ext cx="34020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B584B4B-61D6-4368-A841-FE73E7C71788}"/>
                  </a:ext>
                </a:extLst>
              </p14:cNvPr>
              <p14:cNvContentPartPr/>
              <p14:nvPr/>
            </p14:nvContentPartPr>
            <p14:xfrm>
              <a:off x="7405874" y="347704"/>
              <a:ext cx="178200" cy="2102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B584B4B-61D6-4368-A841-FE73E7C7178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396874" y="338704"/>
                <a:ext cx="19584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B8C4031-A33B-42A7-8005-56A1346D1AE1}"/>
                  </a:ext>
                </a:extLst>
              </p14:cNvPr>
              <p14:cNvContentPartPr/>
              <p14:nvPr/>
            </p14:nvContentPartPr>
            <p14:xfrm>
              <a:off x="8116154" y="-33896"/>
              <a:ext cx="327960" cy="5900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B8C4031-A33B-42A7-8005-56A1346D1AE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107154" y="-42536"/>
                <a:ext cx="345600" cy="60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7D8610D-A2DB-4DDD-BD0A-8696F19EB1C0}"/>
                  </a:ext>
                </a:extLst>
              </p14:cNvPr>
              <p14:cNvContentPartPr/>
              <p14:nvPr/>
            </p14:nvContentPartPr>
            <p14:xfrm>
              <a:off x="8108594" y="379384"/>
              <a:ext cx="286200" cy="507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7D8610D-A2DB-4DDD-BD0A-8696F19EB1C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099954" y="370384"/>
                <a:ext cx="30384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1161B63E-A7FA-45E7-957C-0AC3B55B5929}"/>
                  </a:ext>
                </a:extLst>
              </p14:cNvPr>
              <p14:cNvContentPartPr/>
              <p14:nvPr/>
            </p14:nvContentPartPr>
            <p14:xfrm>
              <a:off x="8379314" y="389464"/>
              <a:ext cx="142920" cy="1558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1161B63E-A7FA-45E7-957C-0AC3B55B592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370314" y="380464"/>
                <a:ext cx="16056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22C1B20-0363-4AA4-A6C7-62BA2EF80416}"/>
                  </a:ext>
                </a:extLst>
              </p14:cNvPr>
              <p14:cNvContentPartPr/>
              <p14:nvPr/>
            </p14:nvContentPartPr>
            <p14:xfrm>
              <a:off x="8691434" y="331504"/>
              <a:ext cx="305280" cy="2160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22C1B20-0363-4AA4-A6C7-62BA2EF8041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682794" y="322864"/>
                <a:ext cx="32292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C9D328F-8A9D-415C-AA22-61044725997A}"/>
                  </a:ext>
                </a:extLst>
              </p14:cNvPr>
              <p14:cNvContentPartPr/>
              <p14:nvPr/>
            </p14:nvContentPartPr>
            <p14:xfrm>
              <a:off x="829754" y="953944"/>
              <a:ext cx="252360" cy="4914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C9D328F-8A9D-415C-AA22-61044725997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21114" y="944944"/>
                <a:ext cx="270000" cy="50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F177CD1-78BC-4E78-BDBA-199B255AFEAF}"/>
                  </a:ext>
                </a:extLst>
              </p14:cNvPr>
              <p14:cNvContentPartPr/>
              <p14:nvPr/>
            </p14:nvContentPartPr>
            <p14:xfrm>
              <a:off x="763514" y="1169584"/>
              <a:ext cx="413280" cy="1245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F177CD1-78BC-4E78-BDBA-199B255AFEA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54514" y="1160944"/>
                <a:ext cx="43092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FF440F7-FD3A-4614-A3DD-44AE728DE997}"/>
                  </a:ext>
                </a:extLst>
              </p14:cNvPr>
              <p14:cNvContentPartPr/>
              <p14:nvPr/>
            </p14:nvContentPartPr>
            <p14:xfrm>
              <a:off x="1047914" y="1217464"/>
              <a:ext cx="260640" cy="1710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FF440F7-FD3A-4614-A3DD-44AE728DE99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39274" y="1208824"/>
                <a:ext cx="27828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F972AC5E-D59B-421A-8CD6-3E1605E2228F}"/>
                  </a:ext>
                </a:extLst>
              </p14:cNvPr>
              <p14:cNvContentPartPr/>
              <p14:nvPr/>
            </p14:nvContentPartPr>
            <p14:xfrm>
              <a:off x="1293434" y="1263184"/>
              <a:ext cx="217800" cy="1357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F972AC5E-D59B-421A-8CD6-3E1605E2228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284794" y="1254544"/>
                <a:ext cx="23544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FDE1554-3B32-42C9-89F0-27B5D23DF2E2}"/>
                  </a:ext>
                </a:extLst>
              </p14:cNvPr>
              <p14:cNvContentPartPr/>
              <p14:nvPr/>
            </p14:nvContentPartPr>
            <p14:xfrm>
              <a:off x="1632194" y="971944"/>
              <a:ext cx="278280" cy="1328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FDE1554-3B32-42C9-89F0-27B5D23DF2E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623194" y="962944"/>
                <a:ext cx="29592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63ED3913-B2B3-427B-8EFE-0FA33ADA8948}"/>
                  </a:ext>
                </a:extLst>
              </p14:cNvPr>
              <p14:cNvContentPartPr/>
              <p14:nvPr/>
            </p14:nvContentPartPr>
            <p14:xfrm>
              <a:off x="1875554" y="1171744"/>
              <a:ext cx="246240" cy="2034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63ED3913-B2B3-427B-8EFE-0FA33ADA894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866554" y="1162744"/>
                <a:ext cx="26388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5149CD5-C470-433E-A292-10D00AA28671}"/>
                  </a:ext>
                </a:extLst>
              </p14:cNvPr>
              <p14:cNvContentPartPr/>
              <p14:nvPr/>
            </p14:nvContentPartPr>
            <p14:xfrm>
              <a:off x="1884914" y="1200904"/>
              <a:ext cx="200880" cy="1648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5149CD5-C470-433E-A292-10D00AA2867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875914" y="1192264"/>
                <a:ext cx="21852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D4E39240-67AB-400C-8B8B-64C1629B31B2}"/>
                  </a:ext>
                </a:extLst>
              </p14:cNvPr>
              <p14:cNvContentPartPr/>
              <p14:nvPr/>
            </p14:nvContentPartPr>
            <p14:xfrm>
              <a:off x="2266874" y="1115224"/>
              <a:ext cx="264600" cy="2538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D4E39240-67AB-400C-8B8B-64C1629B31B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257874" y="1106584"/>
                <a:ext cx="28224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196DC28F-84C7-45BC-B1C8-3EEBF05C3776}"/>
                  </a:ext>
                </a:extLst>
              </p14:cNvPr>
              <p14:cNvContentPartPr/>
              <p14:nvPr/>
            </p14:nvContentPartPr>
            <p14:xfrm>
              <a:off x="2542634" y="1167064"/>
              <a:ext cx="251280" cy="1969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196DC28F-84C7-45BC-B1C8-3EEBF05C377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533634" y="1158424"/>
                <a:ext cx="26892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B464FB47-D2A2-4AB4-BF01-83FD0FE52325}"/>
                  </a:ext>
                </a:extLst>
              </p14:cNvPr>
              <p14:cNvContentPartPr/>
              <p14:nvPr/>
            </p14:nvContentPartPr>
            <p14:xfrm>
              <a:off x="2838914" y="1203784"/>
              <a:ext cx="231120" cy="1951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B464FB47-D2A2-4AB4-BF01-83FD0FE5232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829914" y="1195144"/>
                <a:ext cx="24876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25E43056-8549-40EC-8B2D-BA0D6B1EC7B0}"/>
                  </a:ext>
                </a:extLst>
              </p14:cNvPr>
              <p14:cNvContentPartPr/>
              <p14:nvPr/>
            </p14:nvContentPartPr>
            <p14:xfrm>
              <a:off x="3106034" y="954664"/>
              <a:ext cx="144000" cy="1494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25E43056-8549-40EC-8B2D-BA0D6B1EC7B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097034" y="945664"/>
                <a:ext cx="1616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58A54AF2-625F-491D-BBAF-AC9DD39A9B7E}"/>
                  </a:ext>
                </a:extLst>
              </p14:cNvPr>
              <p14:cNvContentPartPr/>
              <p14:nvPr/>
            </p14:nvContentPartPr>
            <p14:xfrm>
              <a:off x="3258314" y="1183984"/>
              <a:ext cx="289080" cy="2419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58A54AF2-625F-491D-BBAF-AC9DD39A9B7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249674" y="1174984"/>
                <a:ext cx="30672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31201965-D3A3-46C8-B78D-D67EC3F1FFB2}"/>
                  </a:ext>
                </a:extLst>
              </p14:cNvPr>
              <p14:cNvContentPartPr/>
              <p14:nvPr/>
            </p14:nvContentPartPr>
            <p14:xfrm>
              <a:off x="3221954" y="1182904"/>
              <a:ext cx="264240" cy="2282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31201965-D3A3-46C8-B78D-D67EC3F1FFB2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213314" y="1174264"/>
                <a:ext cx="28188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AFD4BB3-0056-4D4B-8C44-B59720483B02}"/>
                  </a:ext>
                </a:extLst>
              </p14:cNvPr>
              <p14:cNvContentPartPr/>
              <p14:nvPr/>
            </p14:nvContentPartPr>
            <p14:xfrm>
              <a:off x="3628754" y="1215664"/>
              <a:ext cx="282960" cy="2001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AFD4BB3-0056-4D4B-8C44-B59720483B02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619754" y="1206664"/>
                <a:ext cx="30060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FD98DF2F-75B7-4AFC-8E9A-A70E4ACF4C8E}"/>
                  </a:ext>
                </a:extLst>
              </p14:cNvPr>
              <p14:cNvContentPartPr/>
              <p14:nvPr/>
            </p14:nvContentPartPr>
            <p14:xfrm>
              <a:off x="3824234" y="959344"/>
              <a:ext cx="261000" cy="3942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FD98DF2F-75B7-4AFC-8E9A-A70E4ACF4C8E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815594" y="950704"/>
                <a:ext cx="278640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32EA9DDD-D00D-45A9-96E5-D5EF50FC5329}"/>
                  </a:ext>
                </a:extLst>
              </p14:cNvPr>
              <p14:cNvContentPartPr/>
              <p14:nvPr/>
            </p14:nvContentPartPr>
            <p14:xfrm>
              <a:off x="4006754" y="1209184"/>
              <a:ext cx="326160" cy="2293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32EA9DDD-D00D-45A9-96E5-D5EF50FC5329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997754" y="1200184"/>
                <a:ext cx="34380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B38102E1-AF51-429C-B3FF-D4C228FE5522}"/>
                  </a:ext>
                </a:extLst>
              </p14:cNvPr>
              <p14:cNvContentPartPr/>
              <p14:nvPr/>
            </p14:nvContentPartPr>
            <p14:xfrm>
              <a:off x="4051394" y="1174264"/>
              <a:ext cx="238320" cy="2188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B38102E1-AF51-429C-B3FF-D4C228FE552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042394" y="1165264"/>
                <a:ext cx="25596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C6C1F9E4-4862-4A25-AD79-33A296B4208B}"/>
                  </a:ext>
                </a:extLst>
              </p14:cNvPr>
              <p14:cNvContentPartPr/>
              <p14:nvPr/>
            </p14:nvContentPartPr>
            <p14:xfrm>
              <a:off x="4904234" y="1184704"/>
              <a:ext cx="259560" cy="2008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C6C1F9E4-4862-4A25-AD79-33A296B4208B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895594" y="1175704"/>
                <a:ext cx="27720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DCB0C4FD-C2C2-4E03-AFE7-F3768EE9C47F}"/>
                  </a:ext>
                </a:extLst>
              </p14:cNvPr>
              <p14:cNvContentPartPr/>
              <p14:nvPr/>
            </p14:nvContentPartPr>
            <p14:xfrm>
              <a:off x="5284394" y="1128904"/>
              <a:ext cx="172440" cy="2840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DCB0C4FD-C2C2-4E03-AFE7-F3768EE9C47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275754" y="1120264"/>
                <a:ext cx="19008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BABE6E85-CE97-4BEF-8578-EA94C990DA18}"/>
                  </a:ext>
                </a:extLst>
              </p14:cNvPr>
              <p14:cNvContentPartPr/>
              <p14:nvPr/>
            </p14:nvContentPartPr>
            <p14:xfrm>
              <a:off x="5603714" y="1237984"/>
              <a:ext cx="83160" cy="1170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BABE6E85-CE97-4BEF-8578-EA94C990DA1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595074" y="1229344"/>
                <a:ext cx="10080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3383F831-1335-4012-A268-056DB50394BB}"/>
                  </a:ext>
                </a:extLst>
              </p14:cNvPr>
              <p14:cNvContentPartPr/>
              <p14:nvPr/>
            </p14:nvContentPartPr>
            <p14:xfrm>
              <a:off x="5805314" y="1208824"/>
              <a:ext cx="193320" cy="1382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3383F831-1335-4012-A268-056DB50394BB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796674" y="1199824"/>
                <a:ext cx="2109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E9FFC60-E9B6-4337-976A-EDB168DE6A7A}"/>
                  </a:ext>
                </a:extLst>
              </p14:cNvPr>
              <p14:cNvContentPartPr/>
              <p14:nvPr/>
            </p14:nvContentPartPr>
            <p14:xfrm>
              <a:off x="6041834" y="1195504"/>
              <a:ext cx="212400" cy="6609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E9FFC60-E9B6-4337-976A-EDB168DE6A7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032834" y="1186864"/>
                <a:ext cx="230040" cy="67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E1B1EDF1-0452-4CC4-93B7-3816C14775EA}"/>
                  </a:ext>
                </a:extLst>
              </p14:cNvPr>
              <p14:cNvContentPartPr/>
              <p14:nvPr/>
            </p14:nvContentPartPr>
            <p14:xfrm>
              <a:off x="6556634" y="963304"/>
              <a:ext cx="234360" cy="3920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E1B1EDF1-0452-4CC4-93B7-3816C14775E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547634" y="954664"/>
                <a:ext cx="25200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96793671-6B52-48BD-AA25-185E299ECDBF}"/>
                  </a:ext>
                </a:extLst>
              </p14:cNvPr>
              <p14:cNvContentPartPr/>
              <p14:nvPr/>
            </p14:nvContentPartPr>
            <p14:xfrm>
              <a:off x="6447914" y="1123144"/>
              <a:ext cx="407520" cy="658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96793671-6B52-48BD-AA25-185E299ECDB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438914" y="1114144"/>
                <a:ext cx="42516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507CDFC0-101C-4DE7-95A6-06FE6B6CA156}"/>
                  </a:ext>
                </a:extLst>
              </p14:cNvPr>
              <p14:cNvContentPartPr/>
              <p14:nvPr/>
            </p14:nvContentPartPr>
            <p14:xfrm>
              <a:off x="6894674" y="920824"/>
              <a:ext cx="180000" cy="3823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507CDFC0-101C-4DE7-95A6-06FE6B6CA156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885674" y="912184"/>
                <a:ext cx="197640" cy="3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4CE534E2-CFB9-4581-A14A-65CA905B7012}"/>
                  </a:ext>
                </a:extLst>
              </p14:cNvPr>
              <p14:cNvContentPartPr/>
              <p14:nvPr/>
            </p14:nvContentPartPr>
            <p14:xfrm>
              <a:off x="7173314" y="1160224"/>
              <a:ext cx="189360" cy="1742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4CE534E2-CFB9-4581-A14A-65CA905B7012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164674" y="1151224"/>
                <a:ext cx="207000" cy="19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61341622-06F9-446E-8110-71A25B80BB6C}"/>
              </a:ext>
            </a:extLst>
          </p:cNvPr>
          <p:cNvGrpSpPr/>
          <p:nvPr/>
        </p:nvGrpSpPr>
        <p:grpSpPr>
          <a:xfrm>
            <a:off x="7783154" y="734344"/>
            <a:ext cx="1401120" cy="595080"/>
            <a:chOff x="7783154" y="734344"/>
            <a:chExt cx="1401120" cy="59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777DCE9-EE48-4B92-B437-7ADE4C06F878}"/>
                    </a:ext>
                  </a:extLst>
                </p14:cNvPr>
                <p14:cNvContentPartPr/>
                <p14:nvPr/>
              </p14:nvContentPartPr>
              <p14:xfrm>
                <a:off x="7812314" y="734344"/>
                <a:ext cx="386280" cy="5929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777DCE9-EE48-4B92-B437-7ADE4C06F87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803314" y="725344"/>
                  <a:ext cx="403920" cy="61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AA39F84-85EA-4844-A3D0-9432404858A2}"/>
                    </a:ext>
                  </a:extLst>
                </p14:cNvPr>
                <p14:cNvContentPartPr/>
                <p14:nvPr/>
              </p14:nvContentPartPr>
              <p14:xfrm>
                <a:off x="7783154" y="1143304"/>
                <a:ext cx="288720" cy="43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AA39F84-85EA-4844-A3D0-9432404858A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774514" y="1134304"/>
                  <a:ext cx="3063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EB52FD2-E058-4E77-B8A3-A3FE1FF2D07E}"/>
                    </a:ext>
                  </a:extLst>
                </p14:cNvPr>
                <p14:cNvContentPartPr/>
                <p14:nvPr/>
              </p14:nvContentPartPr>
              <p14:xfrm>
                <a:off x="8072234" y="1152304"/>
                <a:ext cx="146880" cy="131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EB52FD2-E058-4E77-B8A3-A3FE1FF2D07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063594" y="1143304"/>
                  <a:ext cx="1645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7F53876-67A1-4CB7-B57B-089027975418}"/>
                    </a:ext>
                  </a:extLst>
                </p14:cNvPr>
                <p14:cNvContentPartPr/>
                <p14:nvPr/>
              </p14:nvContentPartPr>
              <p14:xfrm>
                <a:off x="8364554" y="1143664"/>
                <a:ext cx="110520" cy="1551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7F53876-67A1-4CB7-B57B-08902797541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355914" y="1135024"/>
                  <a:ext cx="1281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0E54337-3AA6-4B75-9F51-907B5C47873D}"/>
                    </a:ext>
                  </a:extLst>
                </p14:cNvPr>
                <p14:cNvContentPartPr/>
                <p14:nvPr/>
              </p14:nvContentPartPr>
              <p14:xfrm>
                <a:off x="8660474" y="856024"/>
                <a:ext cx="234000" cy="4485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0E54337-3AA6-4B75-9F51-907B5C47873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651834" y="847384"/>
                  <a:ext cx="25164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A2206E1-7495-42AF-A2AB-A3BDED870D07}"/>
                    </a:ext>
                  </a:extLst>
                </p14:cNvPr>
                <p14:cNvContentPartPr/>
                <p14:nvPr/>
              </p14:nvContentPartPr>
              <p14:xfrm>
                <a:off x="8571194" y="1071304"/>
                <a:ext cx="409320" cy="630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A2206E1-7495-42AF-A2AB-A3BDED870D0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562554" y="1062664"/>
                  <a:ext cx="4269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8803EFD-AE44-4BBB-8909-D5CB6C9F4B09}"/>
                    </a:ext>
                  </a:extLst>
                </p14:cNvPr>
                <p14:cNvContentPartPr/>
                <p14:nvPr/>
              </p14:nvContentPartPr>
              <p14:xfrm>
                <a:off x="9002114" y="1194784"/>
                <a:ext cx="360" cy="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8803EFD-AE44-4BBB-8909-D5CB6C9F4B0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993474" y="118614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2C91C9B-E015-41FE-97CF-42B4EC3C0128}"/>
                    </a:ext>
                  </a:extLst>
                </p14:cNvPr>
                <p14:cNvContentPartPr/>
                <p14:nvPr/>
              </p14:nvContentPartPr>
              <p14:xfrm>
                <a:off x="8947394" y="1124584"/>
                <a:ext cx="236880" cy="204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2C91C9B-E015-41FE-97CF-42B4EC3C012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938394" y="1115584"/>
                  <a:ext cx="254520" cy="22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8C382AF8-1CA5-44AA-990E-1A976D709CF9}"/>
              </a:ext>
            </a:extLst>
          </p:cNvPr>
          <p:cNvGrpSpPr/>
          <p:nvPr/>
        </p:nvGrpSpPr>
        <p:grpSpPr>
          <a:xfrm>
            <a:off x="9531674" y="813904"/>
            <a:ext cx="1391040" cy="549720"/>
            <a:chOff x="9531674" y="813904"/>
            <a:chExt cx="1391040" cy="54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9BFAB84-8C52-4753-9500-87F846821545}"/>
                    </a:ext>
                  </a:extLst>
                </p14:cNvPr>
                <p14:cNvContentPartPr/>
                <p14:nvPr/>
              </p14:nvContentPartPr>
              <p14:xfrm>
                <a:off x="9598634" y="875104"/>
                <a:ext cx="279720" cy="4885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9BFAB84-8C52-4753-9500-87F84682154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589634" y="866104"/>
                  <a:ext cx="29736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BC32DB4-2986-4A33-838D-17E027E34A54}"/>
                    </a:ext>
                  </a:extLst>
                </p14:cNvPr>
                <p14:cNvContentPartPr/>
                <p14:nvPr/>
              </p14:nvContentPartPr>
              <p14:xfrm>
                <a:off x="9531674" y="1100464"/>
                <a:ext cx="370800" cy="56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BC32DB4-2986-4A33-838D-17E027E34A5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522674" y="1091824"/>
                  <a:ext cx="3884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65025F4-BECC-4E6D-B43B-E7FAF037B42A}"/>
                    </a:ext>
                  </a:extLst>
                </p14:cNvPr>
                <p14:cNvContentPartPr/>
                <p14:nvPr/>
              </p14:nvContentPartPr>
              <p14:xfrm>
                <a:off x="9887714" y="813904"/>
                <a:ext cx="349920" cy="510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65025F4-BECC-4E6D-B43B-E7FAF037B42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878714" y="805264"/>
                  <a:ext cx="36756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188BBD0-91D1-4CC3-B5E5-E24B9893C153}"/>
                    </a:ext>
                  </a:extLst>
                </p14:cNvPr>
                <p14:cNvContentPartPr/>
                <p14:nvPr/>
              </p14:nvContentPartPr>
              <p14:xfrm>
                <a:off x="10174634" y="1217464"/>
                <a:ext cx="167760" cy="1418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188BBD0-91D1-4CC3-B5E5-E24B9893C15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165994" y="1208824"/>
                  <a:ext cx="185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2937A2F-62C0-4D26-A084-ECF0FD9BF498}"/>
                    </a:ext>
                  </a:extLst>
                </p14:cNvPr>
                <p14:cNvContentPartPr/>
                <p14:nvPr/>
              </p14:nvContentPartPr>
              <p14:xfrm>
                <a:off x="10568474" y="897424"/>
                <a:ext cx="266400" cy="4536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2937A2F-62C0-4D26-A084-ECF0FD9BF49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559834" y="888784"/>
                  <a:ext cx="28404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7E7D2D0-5DEE-4A74-AFAA-E17A28B0A04E}"/>
                    </a:ext>
                  </a:extLst>
                </p14:cNvPr>
                <p14:cNvContentPartPr/>
                <p14:nvPr/>
              </p14:nvContentPartPr>
              <p14:xfrm>
                <a:off x="10531394" y="1106944"/>
                <a:ext cx="391320" cy="622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7E7D2D0-5DEE-4A74-AFAA-E17A28B0A04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522754" y="1098304"/>
                  <a:ext cx="408960" cy="7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3C4FD85-6E86-4197-B46B-1192A17A9BAE}"/>
              </a:ext>
            </a:extLst>
          </p:cNvPr>
          <p:cNvGrpSpPr/>
          <p:nvPr/>
        </p:nvGrpSpPr>
        <p:grpSpPr>
          <a:xfrm>
            <a:off x="505034" y="1821904"/>
            <a:ext cx="9155880" cy="947160"/>
            <a:chOff x="505034" y="1821904"/>
            <a:chExt cx="9155880" cy="94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B375477-6E00-4D02-9519-3157548E9889}"/>
                    </a:ext>
                  </a:extLst>
                </p14:cNvPr>
                <p14:cNvContentPartPr/>
                <p14:nvPr/>
              </p14:nvContentPartPr>
              <p14:xfrm>
                <a:off x="593954" y="2072104"/>
                <a:ext cx="340560" cy="2559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B375477-6E00-4D02-9519-3157548E988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84954" y="2063464"/>
                  <a:ext cx="3582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9F54441-C46B-404A-8BF3-33A3F4EAE365}"/>
                    </a:ext>
                  </a:extLst>
                </p14:cNvPr>
                <p14:cNvContentPartPr/>
                <p14:nvPr/>
              </p14:nvContentPartPr>
              <p14:xfrm>
                <a:off x="802034" y="1822264"/>
                <a:ext cx="330480" cy="4690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9F54441-C46B-404A-8BF3-33A3F4EAE36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93394" y="1813624"/>
                  <a:ext cx="3481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4B08BF1-E853-4B29-A321-E34ADDF3C938}"/>
                    </a:ext>
                  </a:extLst>
                </p14:cNvPr>
                <p14:cNvContentPartPr/>
                <p14:nvPr/>
              </p14:nvContentPartPr>
              <p14:xfrm>
                <a:off x="506114" y="2342824"/>
                <a:ext cx="558720" cy="810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4B08BF1-E853-4B29-A321-E34ADDF3C93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97114" y="2334184"/>
                  <a:ext cx="5763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9D90FFC-06BA-4353-9826-100B4172F605}"/>
                    </a:ext>
                  </a:extLst>
                </p14:cNvPr>
                <p14:cNvContentPartPr/>
                <p14:nvPr/>
              </p14:nvContentPartPr>
              <p14:xfrm>
                <a:off x="505034" y="2594104"/>
                <a:ext cx="265320" cy="1519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9D90FFC-06BA-4353-9826-100B4172F60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96034" y="2585464"/>
                  <a:ext cx="2829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5A4C528-4812-4FD4-BEEE-EA2FBD3C8879}"/>
                    </a:ext>
                  </a:extLst>
                </p14:cNvPr>
                <p14:cNvContentPartPr/>
                <p14:nvPr/>
              </p14:nvContentPartPr>
              <p14:xfrm>
                <a:off x="632114" y="2383504"/>
                <a:ext cx="307440" cy="3628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5A4C528-4812-4FD4-BEEE-EA2FBD3C887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23474" y="2374864"/>
                  <a:ext cx="32508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E709A85-D1DB-444D-8A30-917C2A4447CA}"/>
                    </a:ext>
                  </a:extLst>
                </p14:cNvPr>
                <p14:cNvContentPartPr/>
                <p14:nvPr/>
              </p14:nvContentPartPr>
              <p14:xfrm>
                <a:off x="899234" y="2527504"/>
                <a:ext cx="214200" cy="2415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E709A85-D1DB-444D-8A30-917C2A4447C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90234" y="2518864"/>
                  <a:ext cx="2318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A9DAB30-AC24-4ECD-9C5C-A8BFADB552A1}"/>
                    </a:ext>
                  </a:extLst>
                </p14:cNvPr>
                <p14:cNvContentPartPr/>
                <p14:nvPr/>
              </p14:nvContentPartPr>
              <p14:xfrm>
                <a:off x="902834" y="2551264"/>
                <a:ext cx="208440" cy="1674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A9DAB30-AC24-4ECD-9C5C-A8BFADB552A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94194" y="2542264"/>
                  <a:ext cx="22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FE7AA4A-700F-49BD-AFC6-4AAAFEE7E0E9}"/>
                    </a:ext>
                  </a:extLst>
                </p14:cNvPr>
                <p14:cNvContentPartPr/>
                <p14:nvPr/>
              </p14:nvContentPartPr>
              <p14:xfrm>
                <a:off x="1376234" y="1888504"/>
                <a:ext cx="274320" cy="4662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FE7AA4A-700F-49BD-AFC6-4AAAFEE7E0E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367234" y="1879504"/>
                  <a:ext cx="29196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48671DF-C0CF-4C2D-93B1-D1169EFFE2EC}"/>
                    </a:ext>
                  </a:extLst>
                </p14:cNvPr>
                <p14:cNvContentPartPr/>
                <p14:nvPr/>
              </p14:nvContentPartPr>
              <p14:xfrm>
                <a:off x="1282994" y="2148424"/>
                <a:ext cx="358920" cy="900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48671DF-C0CF-4C2D-93B1-D1169EFFE2E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274354" y="2139424"/>
                  <a:ext cx="3765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7CE5E7E-C0B9-45E1-AB02-ED8AC7D907D2}"/>
                    </a:ext>
                  </a:extLst>
                </p14:cNvPr>
                <p14:cNvContentPartPr/>
                <p14:nvPr/>
              </p14:nvContentPartPr>
              <p14:xfrm>
                <a:off x="1568114" y="2168944"/>
                <a:ext cx="210600" cy="1288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7CE5E7E-C0B9-45E1-AB02-ED8AC7D907D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559114" y="2159944"/>
                  <a:ext cx="2282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69EAC61-2198-4463-A19D-B99C4C8A484E}"/>
                    </a:ext>
                  </a:extLst>
                </p14:cNvPr>
                <p14:cNvContentPartPr/>
                <p14:nvPr/>
              </p14:nvContentPartPr>
              <p14:xfrm>
                <a:off x="1807874" y="2188024"/>
                <a:ext cx="195480" cy="129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69EAC61-2198-4463-A19D-B99C4C8A484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798874" y="2179024"/>
                  <a:ext cx="2131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2BE7AC4-1CE7-42CD-A44A-48779265CFBF}"/>
                    </a:ext>
                  </a:extLst>
                </p14:cNvPr>
                <p14:cNvContentPartPr/>
                <p14:nvPr/>
              </p14:nvContentPartPr>
              <p14:xfrm>
                <a:off x="2134034" y="2100904"/>
                <a:ext cx="238320" cy="2358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2BE7AC4-1CE7-42CD-A44A-48779265CFB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125394" y="2092264"/>
                  <a:ext cx="2559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05876F6-0B9E-42B2-98F4-74E4B348FE77}"/>
                    </a:ext>
                  </a:extLst>
                </p14:cNvPr>
                <p14:cNvContentPartPr/>
                <p14:nvPr/>
              </p14:nvContentPartPr>
              <p14:xfrm>
                <a:off x="2157434" y="2122864"/>
                <a:ext cx="169200" cy="1692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05876F6-0B9E-42B2-98F4-74E4B348FE7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148794" y="2114224"/>
                  <a:ext cx="1868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A74E971-79E1-4217-A09B-9B44B1D8F11B}"/>
                    </a:ext>
                  </a:extLst>
                </p14:cNvPr>
                <p14:cNvContentPartPr/>
                <p14:nvPr/>
              </p14:nvContentPartPr>
              <p14:xfrm>
                <a:off x="2548034" y="2112064"/>
                <a:ext cx="191160" cy="52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A74E971-79E1-4217-A09B-9B44B1D8F11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539034" y="2103424"/>
                  <a:ext cx="2088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EF2E2C1-127D-4B59-A758-511EE1C39CCF}"/>
                    </a:ext>
                  </a:extLst>
                </p14:cNvPr>
                <p14:cNvContentPartPr/>
                <p14:nvPr/>
              </p14:nvContentPartPr>
              <p14:xfrm>
                <a:off x="2608514" y="2186224"/>
                <a:ext cx="160560" cy="28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EF2E2C1-127D-4B59-A758-511EE1C39CC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99874" y="2177584"/>
                  <a:ext cx="1782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DD678DA-E829-4298-9815-BD92CD64CD5B}"/>
                    </a:ext>
                  </a:extLst>
                </p14:cNvPr>
                <p14:cNvContentPartPr/>
                <p14:nvPr/>
              </p14:nvContentPartPr>
              <p14:xfrm>
                <a:off x="2946554" y="2055904"/>
                <a:ext cx="330480" cy="2491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DD678DA-E829-4298-9815-BD92CD64CD5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937914" y="2046904"/>
                  <a:ext cx="3481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310D4DA-834B-4E5C-9BAB-C87D5711A429}"/>
                    </a:ext>
                  </a:extLst>
                </p14:cNvPr>
                <p14:cNvContentPartPr/>
                <p14:nvPr/>
              </p14:nvContentPartPr>
              <p14:xfrm>
                <a:off x="3324194" y="2102704"/>
                <a:ext cx="210240" cy="1839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310D4DA-834B-4E5C-9BAB-C87D5711A42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315554" y="2094064"/>
                  <a:ext cx="2278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05EDE46-43A9-472D-851A-65413FD536BC}"/>
                    </a:ext>
                  </a:extLst>
                </p14:cNvPr>
                <p14:cNvContentPartPr/>
                <p14:nvPr/>
              </p14:nvContentPartPr>
              <p14:xfrm>
                <a:off x="3602834" y="2107384"/>
                <a:ext cx="192960" cy="1947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05EDE46-43A9-472D-851A-65413FD536B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594194" y="2098744"/>
                  <a:ext cx="2106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D2C26B9-755D-40B6-9D8F-4533EFB17348}"/>
                    </a:ext>
                  </a:extLst>
                </p14:cNvPr>
                <p14:cNvContentPartPr/>
                <p14:nvPr/>
              </p14:nvContentPartPr>
              <p14:xfrm>
                <a:off x="3880754" y="1870864"/>
                <a:ext cx="192600" cy="1573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D2C26B9-755D-40B6-9D8F-4533EFB1734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872114" y="1861864"/>
                  <a:ext cx="210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0387B86-0ADA-42EB-841C-8A6EE3CA2B43}"/>
                    </a:ext>
                  </a:extLst>
                </p14:cNvPr>
                <p14:cNvContentPartPr/>
                <p14:nvPr/>
              </p14:nvContentPartPr>
              <p14:xfrm>
                <a:off x="4074434" y="2096584"/>
                <a:ext cx="276480" cy="2300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0387B86-0ADA-42EB-841C-8A6EE3CA2B4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065794" y="2087584"/>
                  <a:ext cx="2941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70E8377-B31A-4181-885D-00BA48FDE8EB}"/>
                    </a:ext>
                  </a:extLst>
                </p14:cNvPr>
                <p14:cNvContentPartPr/>
                <p14:nvPr/>
              </p14:nvContentPartPr>
              <p14:xfrm>
                <a:off x="4018634" y="2113864"/>
                <a:ext cx="268200" cy="2113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70E8377-B31A-4181-885D-00BA48FDE8E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009994" y="2105224"/>
                  <a:ext cx="2858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7BF1B2E-1A1E-4A79-B5C6-32322A7191B5}"/>
                    </a:ext>
                  </a:extLst>
                </p14:cNvPr>
                <p14:cNvContentPartPr/>
                <p14:nvPr/>
              </p14:nvContentPartPr>
              <p14:xfrm>
                <a:off x="4508234" y="2331664"/>
                <a:ext cx="108360" cy="1969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7BF1B2E-1A1E-4A79-B5C6-32322A7191B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499234" y="2323024"/>
                  <a:ext cx="1260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CD19F54-EF9A-48F7-9F65-A0CBBED3022E}"/>
                    </a:ext>
                  </a:extLst>
                </p14:cNvPr>
                <p14:cNvContentPartPr/>
                <p14:nvPr/>
              </p14:nvContentPartPr>
              <p14:xfrm>
                <a:off x="5003234" y="2081464"/>
                <a:ext cx="257040" cy="1717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CD19F54-EF9A-48F7-9F65-A0CBBED3022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994594" y="2072824"/>
                  <a:ext cx="2746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42E0833-BD8E-4A46-AB50-27B5408AD382}"/>
                    </a:ext>
                  </a:extLst>
                </p14:cNvPr>
                <p14:cNvContentPartPr/>
                <p14:nvPr/>
              </p14:nvContentPartPr>
              <p14:xfrm>
                <a:off x="5141474" y="1837744"/>
                <a:ext cx="294120" cy="3772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42E0833-BD8E-4A46-AB50-27B5408AD38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132834" y="1828744"/>
                  <a:ext cx="31176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CA16616-AF7D-4282-8F7A-1AEB3CFAE5C2}"/>
                    </a:ext>
                  </a:extLst>
                </p14:cNvPr>
                <p14:cNvContentPartPr/>
                <p14:nvPr/>
              </p14:nvContentPartPr>
              <p14:xfrm>
                <a:off x="4856714" y="2306824"/>
                <a:ext cx="593280" cy="896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CA16616-AF7D-4282-8F7A-1AEB3CFAE5C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847714" y="2297824"/>
                  <a:ext cx="6109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206CADB-228A-450D-90F3-3ABC244B880F}"/>
                    </a:ext>
                  </a:extLst>
                </p14:cNvPr>
                <p14:cNvContentPartPr/>
                <p14:nvPr/>
              </p14:nvContentPartPr>
              <p14:xfrm>
                <a:off x="4942034" y="2518144"/>
                <a:ext cx="271440" cy="1785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206CADB-228A-450D-90F3-3ABC244B880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933034" y="2509144"/>
                  <a:ext cx="2890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54656E6-D510-41E2-8ACE-EDA053D3B49E}"/>
                    </a:ext>
                  </a:extLst>
                </p14:cNvPr>
                <p14:cNvContentPartPr/>
                <p14:nvPr/>
              </p14:nvContentPartPr>
              <p14:xfrm>
                <a:off x="5085674" y="2353624"/>
                <a:ext cx="271440" cy="3186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54656E6-D510-41E2-8ACE-EDA053D3B49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077034" y="2344984"/>
                  <a:ext cx="28908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33E0A9D-2929-4A94-8CF4-FB138A9EBECE}"/>
                    </a:ext>
                  </a:extLst>
                </p14:cNvPr>
                <p14:cNvContentPartPr/>
                <p14:nvPr/>
              </p14:nvContentPartPr>
              <p14:xfrm>
                <a:off x="5329034" y="2483584"/>
                <a:ext cx="235080" cy="2343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33E0A9D-2929-4A94-8CF4-FB138A9EBEC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320394" y="2474944"/>
                  <a:ext cx="2527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97A2446-8504-4354-A505-3B401ED210F9}"/>
                    </a:ext>
                  </a:extLst>
                </p14:cNvPr>
                <p14:cNvContentPartPr/>
                <p14:nvPr/>
              </p14:nvContentPartPr>
              <p14:xfrm>
                <a:off x="5314274" y="2503024"/>
                <a:ext cx="237600" cy="1717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97A2446-8504-4354-A505-3B401ED210F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305274" y="2494384"/>
                  <a:ext cx="2552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6BD1474-407E-4760-B939-2865EE49E64C}"/>
                    </a:ext>
                  </a:extLst>
                </p14:cNvPr>
                <p14:cNvContentPartPr/>
                <p14:nvPr/>
              </p14:nvContentPartPr>
              <p14:xfrm>
                <a:off x="5585714" y="2038264"/>
                <a:ext cx="284760" cy="2368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6BD1474-407E-4760-B939-2865EE49E64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576714" y="2029264"/>
                  <a:ext cx="3024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4859008-8CEE-408E-98FA-FCC6DD2946DE}"/>
                    </a:ext>
                  </a:extLst>
                </p14:cNvPr>
                <p14:cNvContentPartPr/>
                <p14:nvPr/>
              </p14:nvContentPartPr>
              <p14:xfrm>
                <a:off x="5973794" y="2066704"/>
                <a:ext cx="178200" cy="1537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4859008-8CEE-408E-98FA-FCC6DD2946D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965154" y="2057704"/>
                  <a:ext cx="1958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F879D3B-F0EE-4AE0-B88D-843CA4A30B73}"/>
                    </a:ext>
                  </a:extLst>
                </p14:cNvPr>
                <p14:cNvContentPartPr/>
                <p14:nvPr/>
              </p14:nvContentPartPr>
              <p14:xfrm>
                <a:off x="6208154" y="2037184"/>
                <a:ext cx="166320" cy="1652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F879D3B-F0EE-4AE0-B88D-843CA4A30B7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199154" y="2028544"/>
                  <a:ext cx="1839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2BD60BD-607A-43C4-97D8-9CA74B2B8D5A}"/>
                    </a:ext>
                  </a:extLst>
                </p14:cNvPr>
                <p14:cNvContentPartPr/>
                <p14:nvPr/>
              </p14:nvContentPartPr>
              <p14:xfrm>
                <a:off x="6493274" y="2048704"/>
                <a:ext cx="248040" cy="2030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2BD60BD-607A-43C4-97D8-9CA74B2B8D5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484274" y="2039704"/>
                  <a:ext cx="2656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80F9990-20D9-476D-9140-BCEE6FB0AE98}"/>
                    </a:ext>
                  </a:extLst>
                </p14:cNvPr>
                <p14:cNvContentPartPr/>
                <p14:nvPr/>
              </p14:nvContentPartPr>
              <p14:xfrm>
                <a:off x="6434954" y="2040784"/>
                <a:ext cx="253080" cy="1789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80F9990-20D9-476D-9140-BCEE6FB0AE9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426314" y="2032144"/>
                  <a:ext cx="2707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90E5795-BE12-427E-A4F3-06FF371C043E}"/>
                    </a:ext>
                  </a:extLst>
                </p14:cNvPr>
                <p14:cNvContentPartPr/>
                <p14:nvPr/>
              </p14:nvContentPartPr>
              <p14:xfrm>
                <a:off x="6908714" y="2069944"/>
                <a:ext cx="164520" cy="223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90E5795-BE12-427E-A4F3-06FF371C043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900074" y="2061304"/>
                  <a:ext cx="1821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C525374-DE6E-4AF3-A3CF-86A656CB3C5A}"/>
                    </a:ext>
                  </a:extLst>
                </p14:cNvPr>
                <p14:cNvContentPartPr/>
                <p14:nvPr/>
              </p14:nvContentPartPr>
              <p14:xfrm>
                <a:off x="6916994" y="2155984"/>
                <a:ext cx="223200" cy="234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C525374-DE6E-4AF3-A3CF-86A656CB3C5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908354" y="2147344"/>
                  <a:ext cx="2408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E72C17E-F483-42C0-9BED-F976D60434B3}"/>
                    </a:ext>
                  </a:extLst>
                </p14:cNvPr>
                <p14:cNvContentPartPr/>
                <p14:nvPr/>
              </p14:nvContentPartPr>
              <p14:xfrm>
                <a:off x="7302554" y="1992904"/>
                <a:ext cx="284760" cy="2563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E72C17E-F483-42C0-9BED-F976D60434B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293914" y="1984264"/>
                  <a:ext cx="3024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78A0C7C-C1F2-474D-8CF3-91E8952F3E75}"/>
                    </a:ext>
                  </a:extLst>
                </p14:cNvPr>
                <p14:cNvContentPartPr/>
                <p14:nvPr/>
              </p14:nvContentPartPr>
              <p14:xfrm>
                <a:off x="7656434" y="2025304"/>
                <a:ext cx="219600" cy="1774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78A0C7C-C1F2-474D-8CF3-91E8952F3E7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647794" y="2016664"/>
                  <a:ext cx="2372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495E385-A60D-4F5E-9742-8CF8DA24184A}"/>
                    </a:ext>
                  </a:extLst>
                </p14:cNvPr>
                <p14:cNvContentPartPr/>
                <p14:nvPr/>
              </p14:nvContentPartPr>
              <p14:xfrm>
                <a:off x="7882874" y="2075704"/>
                <a:ext cx="217800" cy="1404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495E385-A60D-4F5E-9742-8CF8DA24184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74234" y="2067064"/>
                  <a:ext cx="2354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8327F5E-99F4-4EF1-B239-B662DA966124}"/>
                    </a:ext>
                  </a:extLst>
                </p14:cNvPr>
                <p14:cNvContentPartPr/>
                <p14:nvPr/>
              </p14:nvContentPartPr>
              <p14:xfrm>
                <a:off x="8175194" y="2015944"/>
                <a:ext cx="262440" cy="1893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8327F5E-99F4-4EF1-B239-B662DA96612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166554" y="2006944"/>
                  <a:ext cx="2800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CAC6192-218F-479D-8C27-03252A41E157}"/>
                    </a:ext>
                  </a:extLst>
                </p14:cNvPr>
                <p14:cNvContentPartPr/>
                <p14:nvPr/>
              </p14:nvContentPartPr>
              <p14:xfrm>
                <a:off x="8173034" y="2025304"/>
                <a:ext cx="231120" cy="1450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CAC6192-218F-479D-8C27-03252A41E15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164034" y="2016304"/>
                  <a:ext cx="2487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BD8AA4B-52E7-40F5-96A3-BBC2AF445DD9}"/>
                    </a:ext>
                  </a:extLst>
                </p14:cNvPr>
                <p14:cNvContentPartPr/>
                <p14:nvPr/>
              </p14:nvContentPartPr>
              <p14:xfrm>
                <a:off x="8596754" y="1821904"/>
                <a:ext cx="197640" cy="4406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BD8AA4B-52E7-40F5-96A3-BBC2AF445DD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587754" y="1812904"/>
                  <a:ext cx="21528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DC7E2A6-3FEC-460E-8352-1DFB4D1DCFC7}"/>
                    </a:ext>
                  </a:extLst>
                </p14:cNvPr>
                <p14:cNvContentPartPr/>
                <p14:nvPr/>
              </p14:nvContentPartPr>
              <p14:xfrm>
                <a:off x="8478674" y="2028544"/>
                <a:ext cx="371880" cy="630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DC7E2A6-3FEC-460E-8352-1DFB4D1DCFC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470034" y="2019904"/>
                  <a:ext cx="3895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B38E906-9675-4273-8D1D-FA84319C8E0E}"/>
                    </a:ext>
                  </a:extLst>
                </p14:cNvPr>
                <p14:cNvContentPartPr/>
                <p14:nvPr/>
              </p14:nvContentPartPr>
              <p14:xfrm>
                <a:off x="8721314" y="2081824"/>
                <a:ext cx="154440" cy="1418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B38E906-9675-4273-8D1D-FA84319C8E0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712314" y="2072824"/>
                  <a:ext cx="1720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BA413BD-F9C0-4DC3-A31B-E12D00927F1D}"/>
                    </a:ext>
                  </a:extLst>
                </p14:cNvPr>
                <p14:cNvContentPartPr/>
                <p14:nvPr/>
              </p14:nvContentPartPr>
              <p14:xfrm>
                <a:off x="8901314" y="2104144"/>
                <a:ext cx="208800" cy="1220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BA413BD-F9C0-4DC3-A31B-E12D00927F1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892314" y="2095504"/>
                  <a:ext cx="2264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9BC6C32-CB23-4E9B-8887-D41D575AAAF8}"/>
                    </a:ext>
                  </a:extLst>
                </p14:cNvPr>
                <p14:cNvContentPartPr/>
                <p14:nvPr/>
              </p14:nvContentPartPr>
              <p14:xfrm>
                <a:off x="9218114" y="2060944"/>
                <a:ext cx="262800" cy="2080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9BC6C32-CB23-4E9B-8887-D41D575AAAF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209114" y="2052304"/>
                  <a:ext cx="2804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F8B8699-2BD9-431B-B051-C6C424CCC878}"/>
                    </a:ext>
                  </a:extLst>
                </p14:cNvPr>
                <p14:cNvContentPartPr/>
                <p14:nvPr/>
              </p14:nvContentPartPr>
              <p14:xfrm>
                <a:off x="9197594" y="2064904"/>
                <a:ext cx="269280" cy="2073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F8B8699-2BD9-431B-B051-C6C424CCC87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188594" y="2056264"/>
                  <a:ext cx="2869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8F796D3-D054-41F9-A247-81C590A07A99}"/>
                    </a:ext>
                  </a:extLst>
                </p14:cNvPr>
                <p14:cNvContentPartPr/>
                <p14:nvPr/>
              </p14:nvContentPartPr>
              <p14:xfrm>
                <a:off x="9562274" y="2331664"/>
                <a:ext cx="98640" cy="2145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8F796D3-D054-41F9-A247-81C590A07A9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553274" y="2323024"/>
                  <a:ext cx="116280" cy="23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9C32EFF4-7298-4114-9509-F0DFCA221629}"/>
              </a:ext>
            </a:extLst>
          </p:cNvPr>
          <p:cNvGrpSpPr/>
          <p:nvPr/>
        </p:nvGrpSpPr>
        <p:grpSpPr>
          <a:xfrm>
            <a:off x="560834" y="3038704"/>
            <a:ext cx="949320" cy="390960"/>
            <a:chOff x="560834" y="3038704"/>
            <a:chExt cx="949320" cy="39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86633F2-3B28-41AD-B24A-BBF9BDDD6B8F}"/>
                    </a:ext>
                  </a:extLst>
                </p14:cNvPr>
                <p14:cNvContentPartPr/>
                <p14:nvPr/>
              </p14:nvContentPartPr>
              <p14:xfrm>
                <a:off x="560834" y="3211504"/>
                <a:ext cx="246240" cy="218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86633F2-3B28-41AD-B24A-BBF9BDDD6B8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51834" y="3202504"/>
                  <a:ext cx="2638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DDCA802-FF30-4B3C-B663-A54A6D27E5C4}"/>
                    </a:ext>
                  </a:extLst>
                </p14:cNvPr>
                <p14:cNvContentPartPr/>
                <p14:nvPr/>
              </p14:nvContentPartPr>
              <p14:xfrm>
                <a:off x="856394" y="3248224"/>
                <a:ext cx="154080" cy="1400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DDCA802-FF30-4B3C-B663-A54A6D27E5C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47754" y="3239584"/>
                  <a:ext cx="1717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787373F-8D99-4AD0-AEC4-A9AA748179EE}"/>
                    </a:ext>
                  </a:extLst>
                </p14:cNvPr>
                <p14:cNvContentPartPr/>
                <p14:nvPr/>
              </p14:nvContentPartPr>
              <p14:xfrm>
                <a:off x="1146194" y="3225544"/>
                <a:ext cx="199440" cy="2023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787373F-8D99-4AD0-AEC4-A9AA748179E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137554" y="3216904"/>
                  <a:ext cx="2170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9F0A916A-CE61-4190-925A-9D6D2F4DC566}"/>
                    </a:ext>
                  </a:extLst>
                </p14:cNvPr>
                <p14:cNvContentPartPr/>
                <p14:nvPr/>
              </p14:nvContentPartPr>
              <p14:xfrm>
                <a:off x="1316474" y="3038704"/>
                <a:ext cx="193680" cy="3020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9F0A916A-CE61-4190-925A-9D6D2F4DC56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307834" y="3030064"/>
                  <a:ext cx="211320" cy="31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6DF6F59A-0ECF-4770-B251-720A8B497D75}"/>
                  </a:ext>
                </a:extLst>
              </p14:cNvPr>
              <p14:cNvContentPartPr/>
              <p14:nvPr/>
            </p14:nvContentPartPr>
            <p14:xfrm>
              <a:off x="6016274" y="3385744"/>
              <a:ext cx="14400" cy="432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6DF6F59A-0ECF-4770-B251-720A8B497D75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6007274" y="3377104"/>
                <a:ext cx="32040" cy="2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6" name="Group 175">
            <a:extLst>
              <a:ext uri="{FF2B5EF4-FFF2-40B4-BE49-F238E27FC236}">
                <a16:creationId xmlns:a16="http://schemas.microsoft.com/office/drawing/2014/main" id="{885F5DB1-395B-4767-BDDD-CB7364E2752F}"/>
              </a:ext>
            </a:extLst>
          </p:cNvPr>
          <p:cNvGrpSpPr/>
          <p:nvPr/>
        </p:nvGrpSpPr>
        <p:grpSpPr>
          <a:xfrm>
            <a:off x="454274" y="3742864"/>
            <a:ext cx="1263600" cy="644040"/>
            <a:chOff x="454274" y="3742864"/>
            <a:chExt cx="1263600" cy="64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3BBDC2B-B088-4623-A66A-84CDBEA16782}"/>
                    </a:ext>
                  </a:extLst>
                </p14:cNvPr>
                <p14:cNvContentPartPr/>
                <p14:nvPr/>
              </p14:nvContentPartPr>
              <p14:xfrm>
                <a:off x="454274" y="3834304"/>
                <a:ext cx="213480" cy="3409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3BBDC2B-B088-4623-A66A-84CDBEA1678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45634" y="3825664"/>
                  <a:ext cx="23112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91B7617-938B-4573-9351-5F88EE93C0E3}"/>
                    </a:ext>
                  </a:extLst>
                </p14:cNvPr>
                <p14:cNvContentPartPr/>
                <p14:nvPr/>
              </p14:nvContentPartPr>
              <p14:xfrm>
                <a:off x="645794" y="3742864"/>
                <a:ext cx="266400" cy="4906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91B7617-938B-4573-9351-5F88EE93C0E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36794" y="3733864"/>
                  <a:ext cx="28404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16DC237-8E52-4F3A-94E2-D3F5C54DC2F3}"/>
                    </a:ext>
                  </a:extLst>
                </p14:cNvPr>
                <p14:cNvContentPartPr/>
                <p14:nvPr/>
              </p14:nvContentPartPr>
              <p14:xfrm>
                <a:off x="509354" y="3994144"/>
                <a:ext cx="279000" cy="514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16DC237-8E52-4F3A-94E2-D3F5C54DC2F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00354" y="3985144"/>
                  <a:ext cx="2966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95234B7-211B-423A-8492-75556CCA2A32}"/>
                    </a:ext>
                  </a:extLst>
                </p14:cNvPr>
                <p14:cNvContentPartPr/>
                <p14:nvPr/>
              </p14:nvContentPartPr>
              <p14:xfrm>
                <a:off x="812834" y="3952384"/>
                <a:ext cx="229320" cy="1976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95234B7-211B-423A-8492-75556CCA2A3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04194" y="3943744"/>
                  <a:ext cx="2469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7B5CF11-86EB-401C-85CD-C4C99BBF45B8}"/>
                    </a:ext>
                  </a:extLst>
                </p14:cNvPr>
                <p14:cNvContentPartPr/>
                <p14:nvPr/>
              </p14:nvContentPartPr>
              <p14:xfrm>
                <a:off x="1072754" y="3935464"/>
                <a:ext cx="203760" cy="2120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7B5CF11-86EB-401C-85CD-C4C99BBF45B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63754" y="3926824"/>
                  <a:ext cx="2214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B74B4E1-2778-4C6F-B57C-67E866813CC4}"/>
                    </a:ext>
                  </a:extLst>
                </p14:cNvPr>
                <p14:cNvContentPartPr/>
                <p14:nvPr/>
              </p14:nvContentPartPr>
              <p14:xfrm>
                <a:off x="1212434" y="3929704"/>
                <a:ext cx="269280" cy="2559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B74B4E1-2778-4C6F-B57C-67E866813CC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203794" y="3920704"/>
                  <a:ext cx="2869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BDFC2A4-38F4-44F3-9A86-FC94050B73AA}"/>
                    </a:ext>
                  </a:extLst>
                </p14:cNvPr>
                <p14:cNvContentPartPr/>
                <p14:nvPr/>
              </p14:nvContentPartPr>
              <p14:xfrm>
                <a:off x="1560914" y="4190344"/>
                <a:ext cx="156960" cy="1965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BDFC2A4-38F4-44F3-9A86-FC94050B73A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552274" y="4181344"/>
                  <a:ext cx="174600" cy="21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08AF6577-E228-4D0D-8220-D12730FCD70E}"/>
              </a:ext>
            </a:extLst>
          </p:cNvPr>
          <p:cNvGrpSpPr/>
          <p:nvPr/>
        </p:nvGrpSpPr>
        <p:grpSpPr>
          <a:xfrm>
            <a:off x="1921994" y="2914864"/>
            <a:ext cx="9775800" cy="2941560"/>
            <a:chOff x="1921994" y="2914864"/>
            <a:chExt cx="9775800" cy="294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61A11DF-DAC7-49E1-B3BB-2C1C38A6506B}"/>
                    </a:ext>
                  </a:extLst>
                </p14:cNvPr>
                <p14:cNvContentPartPr/>
                <p14:nvPr/>
              </p14:nvContentPartPr>
              <p14:xfrm>
                <a:off x="1921994" y="3108544"/>
                <a:ext cx="163440" cy="3175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61A11DF-DAC7-49E1-B3BB-2C1C38A6506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912994" y="3099544"/>
                  <a:ext cx="18108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EC03942-F709-40E1-AEC3-27F0CB9270BC}"/>
                    </a:ext>
                  </a:extLst>
                </p14:cNvPr>
                <p14:cNvContentPartPr/>
                <p14:nvPr/>
              </p14:nvContentPartPr>
              <p14:xfrm>
                <a:off x="2144474" y="3256144"/>
                <a:ext cx="379800" cy="604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EC03942-F709-40E1-AEC3-27F0CB9270B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135834" y="3247144"/>
                  <a:ext cx="3974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63C928F-BD9C-4ADE-BDDA-191C506EEA0A}"/>
                    </a:ext>
                  </a:extLst>
                </p14:cNvPr>
                <p14:cNvContentPartPr/>
                <p14:nvPr/>
              </p14:nvContentPartPr>
              <p14:xfrm>
                <a:off x="2271194" y="3144904"/>
                <a:ext cx="97200" cy="2491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63C928F-BD9C-4ADE-BDDA-191C506EEA0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262554" y="3136264"/>
                  <a:ext cx="1148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C4837D3-2B2E-4B23-B3B3-86C9F43819B8}"/>
                    </a:ext>
                  </a:extLst>
                </p14:cNvPr>
                <p14:cNvContentPartPr/>
                <p14:nvPr/>
              </p14:nvContentPartPr>
              <p14:xfrm>
                <a:off x="2750714" y="3016744"/>
                <a:ext cx="222120" cy="4312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C4837D3-2B2E-4B23-B3B3-86C9F43819B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741714" y="3007744"/>
                  <a:ext cx="23976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ED1D101-54B6-4596-BCE5-2A9A35DF4AEE}"/>
                    </a:ext>
                  </a:extLst>
                </p14:cNvPr>
                <p14:cNvContentPartPr/>
                <p14:nvPr/>
              </p14:nvContentPartPr>
              <p14:xfrm>
                <a:off x="2681594" y="3167944"/>
                <a:ext cx="437400" cy="802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ED1D101-54B6-4596-BCE5-2A9A35DF4AE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672954" y="3159304"/>
                  <a:ext cx="4550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2AC185F-132B-41FF-A2E6-9E395AC5EFF7}"/>
                    </a:ext>
                  </a:extLst>
                </p14:cNvPr>
                <p14:cNvContentPartPr/>
                <p14:nvPr/>
              </p14:nvContentPartPr>
              <p14:xfrm>
                <a:off x="2954474" y="3215464"/>
                <a:ext cx="234000" cy="1508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2AC185F-132B-41FF-A2E6-9E395AC5EFF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945834" y="3206464"/>
                  <a:ext cx="2516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1008986-DA85-415A-B3AD-96DCE978E79B}"/>
                    </a:ext>
                  </a:extLst>
                </p14:cNvPr>
                <p14:cNvContentPartPr/>
                <p14:nvPr/>
              </p14:nvContentPartPr>
              <p14:xfrm>
                <a:off x="3163994" y="3246424"/>
                <a:ext cx="225360" cy="1612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1008986-DA85-415A-B3AD-96DCE978E79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155354" y="3237424"/>
                  <a:ext cx="2430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53B41F5-1CD2-4C46-896F-75274A544FCC}"/>
                    </a:ext>
                  </a:extLst>
                </p14:cNvPr>
                <p14:cNvContentPartPr/>
                <p14:nvPr/>
              </p14:nvContentPartPr>
              <p14:xfrm>
                <a:off x="3538754" y="2914864"/>
                <a:ext cx="181440" cy="1422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53B41F5-1CD2-4C46-896F-75274A544FC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529754" y="2906224"/>
                  <a:ext cx="1990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578EB34-AD41-4B22-B326-3C3C434C0294}"/>
                    </a:ext>
                  </a:extLst>
                </p14:cNvPr>
                <p14:cNvContentPartPr/>
                <p14:nvPr/>
              </p14:nvContentPartPr>
              <p14:xfrm>
                <a:off x="3636674" y="3184144"/>
                <a:ext cx="251280" cy="2271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578EB34-AD41-4B22-B326-3C3C434C029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627674" y="3175504"/>
                  <a:ext cx="2689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534DB69-6BED-450E-A5E4-EF9C81D397D7}"/>
                    </a:ext>
                  </a:extLst>
                </p14:cNvPr>
                <p14:cNvContentPartPr/>
                <p14:nvPr/>
              </p14:nvContentPartPr>
              <p14:xfrm>
                <a:off x="3577634" y="3174064"/>
                <a:ext cx="244080" cy="2001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534DB69-6BED-450E-A5E4-EF9C81D397D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568634" y="3165064"/>
                  <a:ext cx="2617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1C279F5-B2D1-4716-BBD9-BB1C657FD727}"/>
                    </a:ext>
                  </a:extLst>
                </p14:cNvPr>
                <p14:cNvContentPartPr/>
                <p14:nvPr/>
              </p14:nvContentPartPr>
              <p14:xfrm>
                <a:off x="4165154" y="3206824"/>
                <a:ext cx="206640" cy="334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1C279F5-B2D1-4716-BBD9-BB1C657FD72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56154" y="3198184"/>
                  <a:ext cx="2242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F2A3CF5-798C-48B1-90EB-C4F580F9A072}"/>
                    </a:ext>
                  </a:extLst>
                </p14:cNvPr>
                <p14:cNvContentPartPr/>
                <p14:nvPr/>
              </p14:nvContentPartPr>
              <p14:xfrm>
                <a:off x="4152194" y="3282424"/>
                <a:ext cx="300960" cy="525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F2A3CF5-798C-48B1-90EB-C4F580F9A07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143194" y="3273784"/>
                  <a:ext cx="3186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F9041F5-5624-451B-A7A0-6CD11C0D3521}"/>
                    </a:ext>
                  </a:extLst>
                </p14:cNvPr>
                <p14:cNvContentPartPr/>
                <p14:nvPr/>
              </p14:nvContentPartPr>
              <p14:xfrm>
                <a:off x="4537034" y="3153184"/>
                <a:ext cx="265680" cy="2361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F9041F5-5624-451B-A7A0-6CD11C0D352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528394" y="3144544"/>
                  <a:ext cx="2833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99621A2-7A28-4B9D-8561-DED127AC9827}"/>
                    </a:ext>
                  </a:extLst>
                </p14:cNvPr>
                <p14:cNvContentPartPr/>
                <p14:nvPr/>
              </p14:nvContentPartPr>
              <p14:xfrm>
                <a:off x="4856714" y="3175504"/>
                <a:ext cx="230040" cy="1771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99621A2-7A28-4B9D-8561-DED127AC982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848074" y="3166864"/>
                  <a:ext cx="2476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04A96F2-C12F-4BD6-8001-82BC75F85434}"/>
                    </a:ext>
                  </a:extLst>
                </p14:cNvPr>
                <p14:cNvContentPartPr/>
                <p14:nvPr/>
              </p14:nvContentPartPr>
              <p14:xfrm>
                <a:off x="5098274" y="3170824"/>
                <a:ext cx="213120" cy="1965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04A96F2-C12F-4BD6-8001-82BC75F8543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089274" y="3161824"/>
                  <a:ext cx="2307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358E97E-A058-46EB-A8C4-0BC2DD3318D2}"/>
                    </a:ext>
                  </a:extLst>
                </p14:cNvPr>
                <p14:cNvContentPartPr/>
                <p14:nvPr/>
              </p14:nvContentPartPr>
              <p14:xfrm>
                <a:off x="5336234" y="2939344"/>
                <a:ext cx="182160" cy="1476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358E97E-A058-46EB-A8C4-0BC2DD3318D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327234" y="2930344"/>
                  <a:ext cx="1998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0D3A635-A716-43A5-9D8C-C6D0FCF7CB90}"/>
                    </a:ext>
                  </a:extLst>
                </p14:cNvPr>
                <p14:cNvContentPartPr/>
                <p14:nvPr/>
              </p14:nvContentPartPr>
              <p14:xfrm>
                <a:off x="5537474" y="3166144"/>
                <a:ext cx="319320" cy="2397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0D3A635-A716-43A5-9D8C-C6D0FCF7CB9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528834" y="3157504"/>
                  <a:ext cx="3369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8C1E6EE-FB96-4976-9B76-703F41A80376}"/>
                    </a:ext>
                  </a:extLst>
                </p14:cNvPr>
                <p14:cNvContentPartPr/>
                <p14:nvPr/>
              </p14:nvContentPartPr>
              <p14:xfrm>
                <a:off x="5485634" y="3188104"/>
                <a:ext cx="327960" cy="1936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8C1E6EE-FB96-4976-9B76-703F41A8037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476634" y="3179464"/>
                  <a:ext cx="3456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355EB6C8-A160-4F5C-9B1A-1E3189C957F1}"/>
                    </a:ext>
                  </a:extLst>
                </p14:cNvPr>
                <p14:cNvContentPartPr/>
                <p14:nvPr/>
              </p14:nvContentPartPr>
              <p14:xfrm>
                <a:off x="1991474" y="3917824"/>
                <a:ext cx="209880" cy="2124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355EB6C8-A160-4F5C-9B1A-1E3189C957F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982834" y="3908824"/>
                  <a:ext cx="2275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82EE07B2-B4BE-4DF3-84DA-3200AB14CC96}"/>
                    </a:ext>
                  </a:extLst>
                </p14:cNvPr>
                <p14:cNvContentPartPr/>
                <p14:nvPr/>
              </p14:nvContentPartPr>
              <p14:xfrm>
                <a:off x="2288834" y="3977944"/>
                <a:ext cx="64080" cy="1378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82EE07B2-B4BE-4DF3-84DA-3200AB14CC9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279834" y="3969304"/>
                  <a:ext cx="817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B1623A4-F096-42B6-B9F1-D788FBEE4063}"/>
                    </a:ext>
                  </a:extLst>
                </p14:cNvPr>
                <p14:cNvContentPartPr/>
                <p14:nvPr/>
              </p14:nvContentPartPr>
              <p14:xfrm>
                <a:off x="2416634" y="3823504"/>
                <a:ext cx="5040" cy="205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B1623A4-F096-42B6-B9F1-D788FBEE406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407994" y="3814504"/>
                  <a:ext cx="226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3D45D4A-A7D3-4869-9A1E-8617A9C95315}"/>
                    </a:ext>
                  </a:extLst>
                </p14:cNvPr>
                <p14:cNvContentPartPr/>
                <p14:nvPr/>
              </p14:nvContentPartPr>
              <p14:xfrm>
                <a:off x="2491514" y="3782104"/>
                <a:ext cx="183960" cy="3063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3D45D4A-A7D3-4869-9A1E-8617A9C9531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482874" y="3773464"/>
                  <a:ext cx="2016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02A64EE-D6EE-4E84-8941-9C953BAA0BE0}"/>
                    </a:ext>
                  </a:extLst>
                </p14:cNvPr>
                <p14:cNvContentPartPr/>
                <p14:nvPr/>
              </p14:nvContentPartPr>
              <p14:xfrm>
                <a:off x="2774834" y="3689224"/>
                <a:ext cx="174600" cy="3927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02A64EE-D6EE-4E84-8941-9C953BAA0BE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765834" y="3680224"/>
                  <a:ext cx="19224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E6644BE-5DE0-4E70-810F-857DA2B9A0C1}"/>
                    </a:ext>
                  </a:extLst>
                </p14:cNvPr>
                <p14:cNvContentPartPr/>
                <p14:nvPr/>
              </p14:nvContentPartPr>
              <p14:xfrm>
                <a:off x="2997674" y="3928984"/>
                <a:ext cx="159120" cy="145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E6644BE-5DE0-4E70-810F-857DA2B9A0C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989034" y="3920344"/>
                  <a:ext cx="1767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7DD5C64-ADC5-45E3-9FDF-4A265A594C8C}"/>
                    </a:ext>
                  </a:extLst>
                </p14:cNvPr>
                <p14:cNvContentPartPr/>
                <p14:nvPr/>
              </p14:nvContentPartPr>
              <p14:xfrm>
                <a:off x="3211154" y="3910624"/>
                <a:ext cx="288000" cy="1850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7DD5C64-ADC5-45E3-9FDF-4A265A594C8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202154" y="3901984"/>
                  <a:ext cx="3056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F1FC90E-E1B8-455E-B0B0-F9F6AB727E0C}"/>
                    </a:ext>
                  </a:extLst>
                </p14:cNvPr>
                <p14:cNvContentPartPr/>
                <p14:nvPr/>
              </p14:nvContentPartPr>
              <p14:xfrm>
                <a:off x="3837914" y="3863464"/>
                <a:ext cx="61200" cy="1443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F1FC90E-E1B8-455E-B0B0-F9F6AB727E0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829274" y="3854824"/>
                  <a:ext cx="788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5124450-959B-4B05-A79B-4DDC9B9E5F42}"/>
                    </a:ext>
                  </a:extLst>
                </p14:cNvPr>
                <p14:cNvContentPartPr/>
                <p14:nvPr/>
              </p14:nvContentPartPr>
              <p14:xfrm>
                <a:off x="3920714" y="3724504"/>
                <a:ext cx="203400" cy="4708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5124450-959B-4B05-A79B-4DDC9B9E5F4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911714" y="3715864"/>
                  <a:ext cx="22104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AA77CD2-96B1-43D3-BE50-9203B975CC54}"/>
                    </a:ext>
                  </a:extLst>
                </p14:cNvPr>
                <p14:cNvContentPartPr/>
                <p14:nvPr/>
              </p14:nvContentPartPr>
              <p14:xfrm>
                <a:off x="4413914" y="3826024"/>
                <a:ext cx="238680" cy="2368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AA77CD2-96B1-43D3-BE50-9203B975CC5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405274" y="3817384"/>
                  <a:ext cx="2563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766C24D-D138-4BD5-ABEA-8F5C5A63276B}"/>
                    </a:ext>
                  </a:extLst>
                </p14:cNvPr>
                <p14:cNvContentPartPr/>
                <p14:nvPr/>
              </p14:nvContentPartPr>
              <p14:xfrm>
                <a:off x="4704074" y="3854464"/>
                <a:ext cx="156960" cy="1803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766C24D-D138-4BD5-ABEA-8F5C5A63276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695074" y="3845824"/>
                  <a:ext cx="1746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D4280ED-DE64-4FE1-8133-A7EF37CCCACD}"/>
                    </a:ext>
                  </a:extLst>
                </p14:cNvPr>
                <p14:cNvContentPartPr/>
                <p14:nvPr/>
              </p14:nvContentPartPr>
              <p14:xfrm>
                <a:off x="4791554" y="3929344"/>
                <a:ext cx="203760" cy="3769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D4280ED-DE64-4FE1-8133-A7EF37CCCAC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782554" y="3920704"/>
                  <a:ext cx="2214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7DF982C-E6B1-400D-9D78-7B8A9E8324E2}"/>
                    </a:ext>
                  </a:extLst>
                </p14:cNvPr>
                <p14:cNvContentPartPr/>
                <p14:nvPr/>
              </p14:nvContentPartPr>
              <p14:xfrm>
                <a:off x="4955354" y="3802624"/>
                <a:ext cx="229680" cy="2124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7DF982C-E6B1-400D-9D78-7B8A9E8324E2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946714" y="3793984"/>
                  <a:ext cx="2473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437AC96-3029-47B7-8FF1-AC9BA114A6B3}"/>
                    </a:ext>
                  </a:extLst>
                </p14:cNvPr>
                <p14:cNvContentPartPr/>
                <p14:nvPr/>
              </p14:nvContentPartPr>
              <p14:xfrm>
                <a:off x="5197274" y="3834304"/>
                <a:ext cx="193680" cy="1483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437AC96-3029-47B7-8FF1-AC9BA114A6B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188634" y="3825664"/>
                  <a:ext cx="2113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4174A06-63F0-4C98-9381-BFAFCEBF1EE1}"/>
                    </a:ext>
                  </a:extLst>
                </p14:cNvPr>
                <p14:cNvContentPartPr/>
                <p14:nvPr/>
              </p14:nvContentPartPr>
              <p14:xfrm>
                <a:off x="5422994" y="3826024"/>
                <a:ext cx="206280" cy="1987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4174A06-63F0-4C98-9381-BFAFCEBF1EE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414354" y="3817384"/>
                  <a:ext cx="2239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E6FA4ED-D0D8-457F-B3EC-C2A2AE3636C5}"/>
                    </a:ext>
                  </a:extLst>
                </p14:cNvPr>
                <p14:cNvContentPartPr/>
                <p14:nvPr/>
              </p14:nvContentPartPr>
              <p14:xfrm>
                <a:off x="5607674" y="3861664"/>
                <a:ext cx="150840" cy="1267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E6FA4ED-D0D8-457F-B3EC-C2A2AE3636C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598674" y="3852664"/>
                  <a:ext cx="1684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1DDD7E4-274E-444E-84A0-1CA737CFFCEC}"/>
                    </a:ext>
                  </a:extLst>
                </p14:cNvPr>
                <p14:cNvContentPartPr/>
                <p14:nvPr/>
              </p14:nvContentPartPr>
              <p14:xfrm>
                <a:off x="5852474" y="3567544"/>
                <a:ext cx="202680" cy="4813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1DDD7E4-274E-444E-84A0-1CA737CFFCE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843834" y="3558544"/>
                  <a:ext cx="22032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FD77677-B0C1-43B0-8D7E-A112EBB1C544}"/>
                    </a:ext>
                  </a:extLst>
                </p14:cNvPr>
                <p14:cNvContentPartPr/>
                <p14:nvPr/>
              </p14:nvContentPartPr>
              <p14:xfrm>
                <a:off x="5812514" y="3761224"/>
                <a:ext cx="290160" cy="36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FD77677-B0C1-43B0-8D7E-A112EBB1C54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803874" y="3752584"/>
                  <a:ext cx="3078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BC22E9E-9440-49DE-A5A5-5D4F3CE549F2}"/>
                    </a:ext>
                  </a:extLst>
                </p14:cNvPr>
                <p14:cNvContentPartPr/>
                <p14:nvPr/>
              </p14:nvContentPartPr>
              <p14:xfrm>
                <a:off x="5985314" y="3815944"/>
                <a:ext cx="210240" cy="2005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BC22E9E-9440-49DE-A5A5-5D4F3CE549F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976314" y="3806944"/>
                  <a:ext cx="2278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DA3672C-B18D-4553-BF47-BF5014188EE2}"/>
                    </a:ext>
                  </a:extLst>
                </p14:cNvPr>
                <p14:cNvContentPartPr/>
                <p14:nvPr/>
              </p14:nvContentPartPr>
              <p14:xfrm>
                <a:off x="6490754" y="3863824"/>
                <a:ext cx="190440" cy="1688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DA3672C-B18D-4553-BF47-BF5014188EE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482114" y="3854824"/>
                  <a:ext cx="2080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B0DFEB4-F037-4F7A-B1E1-CF6A5222FE8E}"/>
                    </a:ext>
                  </a:extLst>
                </p14:cNvPr>
                <p14:cNvContentPartPr/>
                <p14:nvPr/>
              </p14:nvContentPartPr>
              <p14:xfrm>
                <a:off x="6751754" y="3891904"/>
                <a:ext cx="169560" cy="1803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B0DFEB4-F037-4F7A-B1E1-CF6A5222FE8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743114" y="3883264"/>
                  <a:ext cx="1872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B41E960-95C3-42D0-8278-69856741F00C}"/>
                    </a:ext>
                  </a:extLst>
                </p14:cNvPr>
                <p14:cNvContentPartPr/>
                <p14:nvPr/>
              </p14:nvContentPartPr>
              <p14:xfrm>
                <a:off x="7046954" y="3571144"/>
                <a:ext cx="200160" cy="4935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B41E960-95C3-42D0-8278-69856741F00C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038314" y="3562504"/>
                  <a:ext cx="21780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CB77B24-EE8C-4D4A-A75D-063AE9CF8CD5}"/>
                    </a:ext>
                  </a:extLst>
                </p14:cNvPr>
                <p14:cNvContentPartPr/>
                <p14:nvPr/>
              </p14:nvContentPartPr>
              <p14:xfrm>
                <a:off x="6926714" y="3778864"/>
                <a:ext cx="399240" cy="784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CB77B24-EE8C-4D4A-A75D-063AE9CF8CD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918074" y="3770224"/>
                  <a:ext cx="4168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77001CF-D0C3-4985-9B55-D99BE865F0E7}"/>
                    </a:ext>
                  </a:extLst>
                </p14:cNvPr>
                <p14:cNvContentPartPr/>
                <p14:nvPr/>
              </p14:nvContentPartPr>
              <p14:xfrm>
                <a:off x="7444034" y="3868144"/>
                <a:ext cx="245520" cy="1832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A77001CF-D0C3-4985-9B55-D99BE865F0E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435394" y="3859504"/>
                  <a:ext cx="2631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D1F7713-6AD7-4A2D-B7D1-F1A8DD8E4B4E}"/>
                    </a:ext>
                  </a:extLst>
                </p14:cNvPr>
                <p14:cNvContentPartPr/>
                <p14:nvPr/>
              </p14:nvContentPartPr>
              <p14:xfrm>
                <a:off x="7982594" y="3855544"/>
                <a:ext cx="240120" cy="1972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D1F7713-6AD7-4A2D-B7D1-F1A8DD8E4B4E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973594" y="3846544"/>
                  <a:ext cx="2577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E0C0B719-1E00-4426-9811-5C87037D1020}"/>
                    </a:ext>
                  </a:extLst>
                </p14:cNvPr>
                <p14:cNvContentPartPr/>
                <p14:nvPr/>
              </p14:nvContentPartPr>
              <p14:xfrm>
                <a:off x="8290754" y="3858064"/>
                <a:ext cx="180000" cy="1526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E0C0B719-1E00-4426-9811-5C87037D1020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281754" y="3849064"/>
                  <a:ext cx="1976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3ABD63D4-051E-4247-9079-CDA343D696C9}"/>
                    </a:ext>
                  </a:extLst>
                </p14:cNvPr>
                <p14:cNvContentPartPr/>
                <p14:nvPr/>
              </p14:nvContentPartPr>
              <p14:xfrm>
                <a:off x="8493794" y="3846184"/>
                <a:ext cx="188280" cy="1666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3ABD63D4-051E-4247-9079-CDA343D696C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485154" y="3837544"/>
                  <a:ext cx="2059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6CC990AD-A521-459B-915D-FBC5855AAD24}"/>
                    </a:ext>
                  </a:extLst>
                </p14:cNvPr>
                <p14:cNvContentPartPr/>
                <p14:nvPr/>
              </p14:nvContentPartPr>
              <p14:xfrm>
                <a:off x="8783234" y="3608224"/>
                <a:ext cx="186480" cy="1242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6CC990AD-A521-459B-915D-FBC5855AAD2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774234" y="3599224"/>
                  <a:ext cx="2041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2A5761A-CE35-42E8-98AB-B29846186780}"/>
                    </a:ext>
                  </a:extLst>
                </p14:cNvPr>
                <p14:cNvContentPartPr/>
                <p14:nvPr/>
              </p14:nvContentPartPr>
              <p14:xfrm>
                <a:off x="8902034" y="3873904"/>
                <a:ext cx="221400" cy="1962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F2A5761A-CE35-42E8-98AB-B2984618678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893394" y="3864904"/>
                  <a:ext cx="2390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95178F5-30CD-4171-9660-479643F06061}"/>
                    </a:ext>
                  </a:extLst>
                </p14:cNvPr>
                <p14:cNvContentPartPr/>
                <p14:nvPr/>
              </p14:nvContentPartPr>
              <p14:xfrm>
                <a:off x="8907794" y="3862384"/>
                <a:ext cx="178200" cy="1756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95178F5-30CD-4171-9660-479643F06061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899154" y="3853384"/>
                  <a:ext cx="1958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B0444050-FA1E-4531-87B7-2BA69B141F8E}"/>
                    </a:ext>
                  </a:extLst>
                </p14:cNvPr>
                <p14:cNvContentPartPr/>
                <p14:nvPr/>
              </p14:nvContentPartPr>
              <p14:xfrm>
                <a:off x="9392714" y="3463144"/>
                <a:ext cx="450000" cy="6433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B0444050-FA1E-4531-87B7-2BA69B141F8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383714" y="3454144"/>
                  <a:ext cx="467640" cy="66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25BE40C-659E-4DCA-B251-5B979831768E}"/>
                    </a:ext>
                  </a:extLst>
                </p14:cNvPr>
                <p14:cNvContentPartPr/>
                <p14:nvPr/>
              </p14:nvContentPartPr>
              <p14:xfrm>
                <a:off x="9378314" y="3945544"/>
                <a:ext cx="254880" cy="489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25BE40C-659E-4DCA-B251-5B979831768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369674" y="3936904"/>
                  <a:ext cx="2725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A8F3F41B-3AD5-4B9D-A8C0-6DE0C3B9338D}"/>
                    </a:ext>
                  </a:extLst>
                </p14:cNvPr>
                <p14:cNvContentPartPr/>
                <p14:nvPr/>
              </p14:nvContentPartPr>
              <p14:xfrm>
                <a:off x="9607994" y="3941944"/>
                <a:ext cx="163800" cy="1090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A8F3F41B-3AD5-4B9D-A8C0-6DE0C3B9338D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598994" y="3932944"/>
                  <a:ext cx="1814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764BAF1C-EC62-4C4C-844F-E285709DB76A}"/>
                    </a:ext>
                  </a:extLst>
                </p14:cNvPr>
                <p14:cNvContentPartPr/>
                <p14:nvPr/>
              </p14:nvContentPartPr>
              <p14:xfrm>
                <a:off x="9841274" y="3928264"/>
                <a:ext cx="111600" cy="1537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764BAF1C-EC62-4C4C-844F-E285709DB76A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832274" y="3919264"/>
                  <a:ext cx="1292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D7E24126-0D9E-488A-B0CF-5BBBB2FB9F03}"/>
                    </a:ext>
                  </a:extLst>
                </p14:cNvPr>
                <p14:cNvContentPartPr/>
                <p14:nvPr/>
              </p14:nvContentPartPr>
              <p14:xfrm>
                <a:off x="10130714" y="3632344"/>
                <a:ext cx="245160" cy="4572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D7E24126-0D9E-488A-B0CF-5BBBB2FB9F03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0122074" y="3623344"/>
                  <a:ext cx="26280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6CDA0223-AEE4-4AE9-A22B-0B55A20FC274}"/>
                    </a:ext>
                  </a:extLst>
                </p14:cNvPr>
                <p14:cNvContentPartPr/>
                <p14:nvPr/>
              </p14:nvContentPartPr>
              <p14:xfrm>
                <a:off x="10056554" y="3910624"/>
                <a:ext cx="240120" cy="259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6CDA0223-AEE4-4AE9-A22B-0B55A20FC27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0047554" y="3901984"/>
                  <a:ext cx="2577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295C1F51-24A3-48D7-8166-28EA9ED0ACFF}"/>
                    </a:ext>
                  </a:extLst>
                </p14:cNvPr>
                <p14:cNvContentPartPr/>
                <p14:nvPr/>
              </p14:nvContentPartPr>
              <p14:xfrm>
                <a:off x="10292714" y="3952744"/>
                <a:ext cx="160920" cy="1242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295C1F51-24A3-48D7-8166-28EA9ED0ACFF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284074" y="3944104"/>
                  <a:ext cx="1785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61738E8-0785-4BA4-8964-517EC00B564F}"/>
                    </a:ext>
                  </a:extLst>
                </p14:cNvPr>
                <p14:cNvContentPartPr/>
                <p14:nvPr/>
              </p14:nvContentPartPr>
              <p14:xfrm>
                <a:off x="10592954" y="3940504"/>
                <a:ext cx="281160" cy="1864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61738E8-0785-4BA4-8964-517EC00B564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584314" y="3931864"/>
                  <a:ext cx="2988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C5B99E2-5CDA-4163-BE70-14925B536250}"/>
                    </a:ext>
                  </a:extLst>
                </p14:cNvPr>
                <p14:cNvContentPartPr/>
                <p14:nvPr/>
              </p14:nvContentPartPr>
              <p14:xfrm>
                <a:off x="4071914" y="4450264"/>
                <a:ext cx="242640" cy="2448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C5B99E2-5CDA-4163-BE70-14925B536250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062914" y="4441624"/>
                  <a:ext cx="2602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141744E8-17A8-4EBC-A7EF-A1E1BAF3D048}"/>
                    </a:ext>
                  </a:extLst>
                </p14:cNvPr>
                <p14:cNvContentPartPr/>
                <p14:nvPr/>
              </p14:nvContentPartPr>
              <p14:xfrm>
                <a:off x="4343354" y="4522984"/>
                <a:ext cx="157680" cy="1069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141744E8-17A8-4EBC-A7EF-A1E1BAF3D04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334354" y="4513984"/>
                  <a:ext cx="1753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0F0F855-7BF5-4C19-8F69-024F11482CFD}"/>
                    </a:ext>
                  </a:extLst>
                </p14:cNvPr>
                <p14:cNvContentPartPr/>
                <p14:nvPr/>
              </p14:nvContentPartPr>
              <p14:xfrm>
                <a:off x="4579514" y="4508224"/>
                <a:ext cx="132840" cy="1162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0F0F855-7BF5-4C19-8F69-024F11482CFD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570514" y="4499584"/>
                  <a:ext cx="1504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6A09CD07-0005-4066-806A-763B9713970F}"/>
                    </a:ext>
                  </a:extLst>
                </p14:cNvPr>
                <p14:cNvContentPartPr/>
                <p14:nvPr/>
              </p14:nvContentPartPr>
              <p14:xfrm>
                <a:off x="4697594" y="4320664"/>
                <a:ext cx="197640" cy="3564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6A09CD07-0005-4066-806A-763B9713970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688954" y="4311664"/>
                  <a:ext cx="21528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42525D81-5131-4455-95B0-FD2377A05703}"/>
                    </a:ext>
                  </a:extLst>
                </p14:cNvPr>
                <p14:cNvContentPartPr/>
                <p14:nvPr/>
              </p14:nvContentPartPr>
              <p14:xfrm>
                <a:off x="4687874" y="4517584"/>
                <a:ext cx="28080" cy="79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42525D81-5131-4455-95B0-FD2377A05703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679234" y="4508944"/>
                  <a:ext cx="457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C0F6E12E-B068-4F3C-B123-082C4F718289}"/>
                    </a:ext>
                  </a:extLst>
                </p14:cNvPr>
                <p14:cNvContentPartPr/>
                <p14:nvPr/>
              </p14:nvContentPartPr>
              <p14:xfrm>
                <a:off x="4661234" y="4591384"/>
                <a:ext cx="70920" cy="187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C0F6E12E-B068-4F3C-B123-082C4F71828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652594" y="4582384"/>
                  <a:ext cx="885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E13C73CD-9E26-4E1F-8BB3-F4FBD46939E9}"/>
                    </a:ext>
                  </a:extLst>
                </p14:cNvPr>
                <p14:cNvContentPartPr/>
                <p14:nvPr/>
              </p14:nvContentPartPr>
              <p14:xfrm>
                <a:off x="5094674" y="4389064"/>
                <a:ext cx="214200" cy="2120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E13C73CD-9E26-4E1F-8BB3-F4FBD46939E9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086034" y="4380064"/>
                  <a:ext cx="2318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9FD28283-F935-4C12-982B-5CB50C29AE3A}"/>
                    </a:ext>
                  </a:extLst>
                </p14:cNvPr>
                <p14:cNvContentPartPr/>
                <p14:nvPr/>
              </p14:nvContentPartPr>
              <p14:xfrm>
                <a:off x="5297354" y="4441264"/>
                <a:ext cx="146520" cy="1537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9FD28283-F935-4C12-982B-5CB50C29AE3A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288714" y="4432624"/>
                  <a:ext cx="1641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680857B9-79C9-45B5-97C1-490A902A3BB4}"/>
                    </a:ext>
                  </a:extLst>
                </p14:cNvPr>
                <p14:cNvContentPartPr/>
                <p14:nvPr/>
              </p14:nvContentPartPr>
              <p14:xfrm>
                <a:off x="5505434" y="4418584"/>
                <a:ext cx="182520" cy="1861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680857B9-79C9-45B5-97C1-490A902A3BB4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496794" y="4409944"/>
                  <a:ext cx="2001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EE8871A-B740-4B68-AE70-A47D988BF639}"/>
                    </a:ext>
                  </a:extLst>
                </p14:cNvPr>
                <p14:cNvContentPartPr/>
                <p14:nvPr/>
              </p14:nvContentPartPr>
              <p14:xfrm>
                <a:off x="5792714" y="4398784"/>
                <a:ext cx="201240" cy="1551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EE8871A-B740-4B68-AE70-A47D988BF639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783714" y="4390144"/>
                  <a:ext cx="2188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B012434C-FC38-4C6D-B188-F588976408EF}"/>
                    </a:ext>
                  </a:extLst>
                </p14:cNvPr>
                <p14:cNvContentPartPr/>
                <p14:nvPr/>
              </p14:nvContentPartPr>
              <p14:xfrm>
                <a:off x="6028874" y="4382224"/>
                <a:ext cx="153720" cy="1501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B012434C-FC38-4C6D-B188-F588976408EF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019874" y="4373224"/>
                  <a:ext cx="1713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79DAE468-B02A-4F06-9BEB-320AFD93ABA9}"/>
                    </a:ext>
                  </a:extLst>
                </p14:cNvPr>
                <p14:cNvContentPartPr/>
                <p14:nvPr/>
              </p14:nvContentPartPr>
              <p14:xfrm>
                <a:off x="6285554" y="4386544"/>
                <a:ext cx="176400" cy="1926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79DAE468-B02A-4F06-9BEB-320AFD93ABA9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276554" y="4377544"/>
                  <a:ext cx="1940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8D62152E-DFEE-4133-9C7F-B95C4A02C355}"/>
                    </a:ext>
                  </a:extLst>
                </p14:cNvPr>
                <p14:cNvContentPartPr/>
                <p14:nvPr/>
              </p14:nvContentPartPr>
              <p14:xfrm>
                <a:off x="6633674" y="4238224"/>
                <a:ext cx="172440" cy="3996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8D62152E-DFEE-4133-9C7F-B95C4A02C355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625034" y="4229584"/>
                  <a:ext cx="19008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62AB0BDA-AA68-40BE-8389-62526D63BB0D}"/>
                    </a:ext>
                  </a:extLst>
                </p14:cNvPr>
                <p14:cNvContentPartPr/>
                <p14:nvPr/>
              </p14:nvContentPartPr>
              <p14:xfrm>
                <a:off x="6525314" y="4415344"/>
                <a:ext cx="299160" cy="532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62AB0BDA-AA68-40BE-8389-62526D63BB0D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516674" y="4406704"/>
                  <a:ext cx="3168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B85EE449-BA41-4307-B67B-43E8AE716DB4}"/>
                    </a:ext>
                  </a:extLst>
                </p14:cNvPr>
                <p14:cNvContentPartPr/>
                <p14:nvPr/>
              </p14:nvContentPartPr>
              <p14:xfrm>
                <a:off x="7124714" y="4204024"/>
                <a:ext cx="255600" cy="4399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B85EE449-BA41-4307-B67B-43E8AE716DB4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115714" y="4195384"/>
                  <a:ext cx="27324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56FC518A-6B09-498A-8AED-C89CE4654C03}"/>
                    </a:ext>
                  </a:extLst>
                </p14:cNvPr>
                <p14:cNvContentPartPr/>
                <p14:nvPr/>
              </p14:nvContentPartPr>
              <p14:xfrm>
                <a:off x="7090514" y="4419304"/>
                <a:ext cx="297720" cy="590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56FC518A-6B09-498A-8AED-C89CE4654C03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081514" y="4410664"/>
                  <a:ext cx="3153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FBB84D7-6C8B-4F51-9514-71F7DD22E5CD}"/>
                    </a:ext>
                  </a:extLst>
                </p14:cNvPr>
                <p14:cNvContentPartPr/>
                <p14:nvPr/>
              </p14:nvContentPartPr>
              <p14:xfrm>
                <a:off x="7368434" y="4198264"/>
                <a:ext cx="214200" cy="4100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FBB84D7-6C8B-4F51-9514-71F7DD22E5C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359434" y="4189624"/>
                  <a:ext cx="23184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DAFF57CA-7185-4800-9BAF-B71DEC13E417}"/>
                    </a:ext>
                  </a:extLst>
                </p14:cNvPr>
                <p14:cNvContentPartPr/>
                <p14:nvPr/>
              </p14:nvContentPartPr>
              <p14:xfrm>
                <a:off x="7630874" y="4446664"/>
                <a:ext cx="198000" cy="2019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DAFF57CA-7185-4800-9BAF-B71DEC13E41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621874" y="4437664"/>
                  <a:ext cx="2156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17AA6066-3571-4F84-B8D6-D11F29962643}"/>
                    </a:ext>
                  </a:extLst>
                </p14:cNvPr>
                <p14:cNvContentPartPr/>
                <p14:nvPr/>
              </p14:nvContentPartPr>
              <p14:xfrm>
                <a:off x="8154314" y="4429744"/>
                <a:ext cx="240120" cy="1846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17AA6066-3571-4F84-B8D6-D11F29962643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145674" y="4421104"/>
                  <a:ext cx="2577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3A47FB24-AD42-42EB-A41F-289080651E07}"/>
                    </a:ext>
                  </a:extLst>
                </p14:cNvPr>
                <p14:cNvContentPartPr/>
                <p14:nvPr/>
              </p14:nvContentPartPr>
              <p14:xfrm>
                <a:off x="8352674" y="4452424"/>
                <a:ext cx="176040" cy="1785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3A47FB24-AD42-42EB-A41F-289080651E0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343674" y="4443784"/>
                  <a:ext cx="1936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638E7A39-E0AA-484B-B575-24900CF50371}"/>
                    </a:ext>
                  </a:extLst>
                </p14:cNvPr>
                <p14:cNvContentPartPr/>
                <p14:nvPr/>
              </p14:nvContentPartPr>
              <p14:xfrm>
                <a:off x="8572274" y="4463944"/>
                <a:ext cx="346680" cy="1512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638E7A39-E0AA-484B-B575-24900CF50371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563634" y="4454944"/>
                  <a:ext cx="3643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29557E39-C534-4011-8983-1FBB90C404A3}"/>
                    </a:ext>
                  </a:extLst>
                </p14:cNvPr>
                <p14:cNvContentPartPr/>
                <p14:nvPr/>
              </p14:nvContentPartPr>
              <p14:xfrm>
                <a:off x="8997794" y="4467904"/>
                <a:ext cx="190800" cy="1393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29557E39-C534-4011-8983-1FBB90C404A3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988794" y="4458904"/>
                  <a:ext cx="2084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58B2CB4A-9861-45AB-A901-EBEA308615AB}"/>
                    </a:ext>
                  </a:extLst>
                </p14:cNvPr>
                <p14:cNvContentPartPr/>
                <p14:nvPr/>
              </p14:nvContentPartPr>
              <p14:xfrm>
                <a:off x="9262754" y="4485904"/>
                <a:ext cx="50040" cy="1116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58B2CB4A-9861-45AB-A901-EBEA308615AB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9253754" y="4477264"/>
                  <a:ext cx="676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DF781E3-83A7-44E9-807B-64D88097AD21}"/>
                    </a:ext>
                  </a:extLst>
                </p14:cNvPr>
                <p14:cNvContentPartPr/>
                <p14:nvPr/>
              </p14:nvContentPartPr>
              <p14:xfrm>
                <a:off x="9443474" y="4470784"/>
                <a:ext cx="15156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DF781E3-83A7-44E9-807B-64D88097AD21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9434834" y="4461784"/>
                  <a:ext cx="1692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F6D4A9C-06DE-4F26-B1FC-8BBA80CC4D8A}"/>
                    </a:ext>
                  </a:extLst>
                </p14:cNvPr>
                <p14:cNvContentPartPr/>
                <p14:nvPr/>
              </p14:nvContentPartPr>
              <p14:xfrm>
                <a:off x="9769274" y="4498144"/>
                <a:ext cx="5760" cy="1029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F6D4A9C-06DE-4F26-B1FC-8BBA80CC4D8A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9760634" y="4489504"/>
                  <a:ext cx="23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DAA58066-3107-4DB5-AA4C-D398CE79772E}"/>
                    </a:ext>
                  </a:extLst>
                </p14:cNvPr>
                <p14:cNvContentPartPr/>
                <p14:nvPr/>
              </p14:nvContentPartPr>
              <p14:xfrm>
                <a:off x="9885914" y="4455664"/>
                <a:ext cx="181800" cy="1677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DAA58066-3107-4DB5-AA4C-D398CE79772E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9876914" y="4446664"/>
                  <a:ext cx="1994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32FA578E-E894-4E07-B302-6265B85E8027}"/>
                    </a:ext>
                  </a:extLst>
                </p14:cNvPr>
                <p14:cNvContentPartPr/>
                <p14:nvPr/>
              </p14:nvContentPartPr>
              <p14:xfrm>
                <a:off x="10081034" y="4483744"/>
                <a:ext cx="250200" cy="6541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32FA578E-E894-4E07-B302-6265B85E8027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0072034" y="4474744"/>
                  <a:ext cx="267840" cy="67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4B95AA3D-F1F4-45D5-8924-6F696FD847B6}"/>
                    </a:ext>
                  </a:extLst>
                </p14:cNvPr>
                <p14:cNvContentPartPr/>
                <p14:nvPr/>
              </p14:nvContentPartPr>
              <p14:xfrm>
                <a:off x="4209794" y="4848424"/>
                <a:ext cx="194760" cy="2736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4B95AA3D-F1F4-45D5-8924-6F696FD847B6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201154" y="4839784"/>
                  <a:ext cx="21240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3AD2CD5F-F15A-4828-B6B0-38F760A88EAC}"/>
                    </a:ext>
                  </a:extLst>
                </p14:cNvPr>
                <p14:cNvContentPartPr/>
                <p14:nvPr/>
              </p14:nvContentPartPr>
              <p14:xfrm>
                <a:off x="4435154" y="4901344"/>
                <a:ext cx="205200" cy="209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3AD2CD5F-F15A-4828-B6B0-38F760A88EAC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426514" y="4892704"/>
                  <a:ext cx="2228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68C8D4E7-8172-4562-AEF1-39B84E48BC27}"/>
                    </a:ext>
                  </a:extLst>
                </p14:cNvPr>
                <p14:cNvContentPartPr/>
                <p14:nvPr/>
              </p14:nvContentPartPr>
              <p14:xfrm>
                <a:off x="4712354" y="4908184"/>
                <a:ext cx="226080" cy="1735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68C8D4E7-8172-4562-AEF1-39B84E48BC27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703714" y="4899184"/>
                  <a:ext cx="2437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1ACD6A9C-9B0F-4666-9397-03BADF70EF85}"/>
                    </a:ext>
                  </a:extLst>
                </p14:cNvPr>
                <p14:cNvContentPartPr/>
                <p14:nvPr/>
              </p14:nvContentPartPr>
              <p14:xfrm>
                <a:off x="4938794" y="4899904"/>
                <a:ext cx="142560" cy="1677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1ACD6A9C-9B0F-4666-9397-03BADF70EF85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929794" y="4891264"/>
                  <a:ext cx="1602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D31313E0-3564-42B1-841D-DFFF47E27F73}"/>
                    </a:ext>
                  </a:extLst>
                </p14:cNvPr>
                <p14:cNvContentPartPr/>
                <p14:nvPr/>
              </p14:nvContentPartPr>
              <p14:xfrm>
                <a:off x="5069834" y="4935184"/>
                <a:ext cx="229320" cy="1375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D31313E0-3564-42B1-841D-DFFF47E27F73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5061194" y="4926184"/>
                  <a:ext cx="2469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0E57926A-B6BA-4809-82C2-722045B5AEA8}"/>
                    </a:ext>
                  </a:extLst>
                </p14:cNvPr>
                <p14:cNvContentPartPr/>
                <p14:nvPr/>
              </p14:nvContentPartPr>
              <p14:xfrm>
                <a:off x="5356754" y="4768504"/>
                <a:ext cx="201240" cy="3978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0E57926A-B6BA-4809-82C2-722045B5AEA8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5348114" y="4759504"/>
                  <a:ext cx="21888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D7B70C36-272E-4703-91BF-7B19F210AFB9}"/>
                    </a:ext>
                  </a:extLst>
                </p14:cNvPr>
                <p14:cNvContentPartPr/>
                <p14:nvPr/>
              </p14:nvContentPartPr>
              <p14:xfrm>
                <a:off x="5723234" y="4960384"/>
                <a:ext cx="189720" cy="3171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D7B70C36-272E-4703-91BF-7B19F210AFB9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5714594" y="4951384"/>
                  <a:ext cx="20736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CB045424-AA1D-43FE-9142-8D3FD8D109E9}"/>
                    </a:ext>
                  </a:extLst>
                </p14:cNvPr>
                <p14:cNvContentPartPr/>
                <p14:nvPr/>
              </p14:nvContentPartPr>
              <p14:xfrm>
                <a:off x="5890634" y="4841584"/>
                <a:ext cx="254520" cy="2055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CB045424-AA1D-43FE-9142-8D3FD8D109E9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5881634" y="4832584"/>
                  <a:ext cx="2721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B31AA2C4-7C7A-473C-8EF4-37A03056DC78}"/>
                    </a:ext>
                  </a:extLst>
                </p14:cNvPr>
                <p14:cNvContentPartPr/>
                <p14:nvPr/>
              </p14:nvContentPartPr>
              <p14:xfrm>
                <a:off x="6190514" y="4900264"/>
                <a:ext cx="170280" cy="1443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B31AA2C4-7C7A-473C-8EF4-37A03056DC78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181874" y="4891264"/>
                  <a:ext cx="1879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A895AC14-ABE5-444D-974B-0EE701B1746E}"/>
                    </a:ext>
                  </a:extLst>
                </p14:cNvPr>
                <p14:cNvContentPartPr/>
                <p14:nvPr/>
              </p14:nvContentPartPr>
              <p14:xfrm>
                <a:off x="6374834" y="4840504"/>
                <a:ext cx="271440" cy="1908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A895AC14-ABE5-444D-974B-0EE701B1746E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6366194" y="4831864"/>
                  <a:ext cx="2890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CDD96886-A9D4-4F76-9D7C-B5F1810D664A}"/>
                    </a:ext>
                  </a:extLst>
                </p14:cNvPr>
                <p14:cNvContentPartPr/>
                <p14:nvPr/>
              </p14:nvContentPartPr>
              <p14:xfrm>
                <a:off x="6664274" y="4875064"/>
                <a:ext cx="167400" cy="1483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CDD96886-A9D4-4F76-9D7C-B5F1810D664A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6655274" y="4866064"/>
                  <a:ext cx="1850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F6D10395-B418-4A0C-A2F8-EE153A70AD60}"/>
                    </a:ext>
                  </a:extLst>
                </p14:cNvPr>
                <p14:cNvContentPartPr/>
                <p14:nvPr/>
              </p14:nvContentPartPr>
              <p14:xfrm>
                <a:off x="6846074" y="4821424"/>
                <a:ext cx="266040" cy="2134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F6D10395-B418-4A0C-A2F8-EE153A70AD6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6837074" y="4812424"/>
                  <a:ext cx="2836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35D8C419-FA0D-448E-AA20-5720B43A75FC}"/>
                    </a:ext>
                  </a:extLst>
                </p14:cNvPr>
                <p14:cNvContentPartPr/>
                <p14:nvPr/>
              </p14:nvContentPartPr>
              <p14:xfrm>
                <a:off x="7181594" y="4908184"/>
                <a:ext cx="182160" cy="1504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35D8C419-FA0D-448E-AA20-5720B43A75FC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172594" y="4899184"/>
                  <a:ext cx="1998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0A2B66D6-2417-4829-B8A5-5371C73CD112}"/>
                    </a:ext>
                  </a:extLst>
                </p14:cNvPr>
                <p14:cNvContentPartPr/>
                <p14:nvPr/>
              </p14:nvContentPartPr>
              <p14:xfrm>
                <a:off x="7466354" y="4620544"/>
                <a:ext cx="261360" cy="47592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0A2B66D6-2417-4829-B8A5-5371C73CD112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457714" y="4611544"/>
                  <a:ext cx="27900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F8453017-B286-4A31-8AA1-B32673070809}"/>
                    </a:ext>
                  </a:extLst>
                </p14:cNvPr>
                <p14:cNvContentPartPr/>
                <p14:nvPr/>
              </p14:nvContentPartPr>
              <p14:xfrm>
                <a:off x="7432154" y="4906024"/>
                <a:ext cx="296280" cy="698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F8453017-B286-4A31-8AA1-B32673070809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423514" y="4897384"/>
                  <a:ext cx="3139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F6FCEE0D-4322-4BFD-A3BF-D7CDC218B3F3}"/>
                    </a:ext>
                  </a:extLst>
                </p14:cNvPr>
                <p14:cNvContentPartPr/>
                <p14:nvPr/>
              </p14:nvContentPartPr>
              <p14:xfrm>
                <a:off x="7894034" y="4856704"/>
                <a:ext cx="289800" cy="2300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F6FCEE0D-4322-4BFD-A3BF-D7CDC218B3F3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7885034" y="4848064"/>
                  <a:ext cx="3074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428D5298-E0F8-44F3-9514-0AE00E5C1107}"/>
                    </a:ext>
                  </a:extLst>
                </p14:cNvPr>
                <p14:cNvContentPartPr/>
                <p14:nvPr/>
              </p14:nvContentPartPr>
              <p14:xfrm>
                <a:off x="8163674" y="4869664"/>
                <a:ext cx="176040" cy="1875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428D5298-E0F8-44F3-9514-0AE00E5C1107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154674" y="4861024"/>
                  <a:ext cx="1936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0EEFD560-55FF-448E-BD6A-0EB5A9621628}"/>
                    </a:ext>
                  </a:extLst>
                </p14:cNvPr>
                <p14:cNvContentPartPr/>
                <p14:nvPr/>
              </p14:nvContentPartPr>
              <p14:xfrm>
                <a:off x="8354114" y="4881544"/>
                <a:ext cx="156240" cy="1875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0EEFD560-55FF-448E-BD6A-0EB5A9621628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8345114" y="4872544"/>
                  <a:ext cx="1738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BF3EE0DB-CD2C-42BB-96D1-8118D7482083}"/>
                    </a:ext>
                  </a:extLst>
                </p14:cNvPr>
                <p14:cNvContentPartPr/>
                <p14:nvPr/>
              </p14:nvContentPartPr>
              <p14:xfrm>
                <a:off x="8542034" y="4946704"/>
                <a:ext cx="209160" cy="1116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BF3EE0DB-CD2C-42BB-96D1-8118D7482083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8533034" y="4938064"/>
                  <a:ext cx="2268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B949B3BB-9370-49B2-A9BC-B3ECF3592322}"/>
                    </a:ext>
                  </a:extLst>
                </p14:cNvPr>
                <p14:cNvContentPartPr/>
                <p14:nvPr/>
              </p14:nvContentPartPr>
              <p14:xfrm>
                <a:off x="8725274" y="4970824"/>
                <a:ext cx="147960" cy="1134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B949B3BB-9370-49B2-A9BC-B3ECF3592322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8716274" y="4961824"/>
                  <a:ext cx="1656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84EE6248-8881-44AF-85A3-9E17C8E71BDB}"/>
                    </a:ext>
                  </a:extLst>
                </p14:cNvPr>
                <p14:cNvContentPartPr/>
                <p14:nvPr/>
              </p14:nvContentPartPr>
              <p14:xfrm>
                <a:off x="9011834" y="4745824"/>
                <a:ext cx="233640" cy="3816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84EE6248-8881-44AF-85A3-9E17C8E71BDB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003194" y="4736824"/>
                  <a:ext cx="25128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A86F4ACE-D3C4-4B35-8CB6-F010C2414A83}"/>
                    </a:ext>
                  </a:extLst>
                </p14:cNvPr>
                <p14:cNvContentPartPr/>
                <p14:nvPr/>
              </p14:nvContentPartPr>
              <p14:xfrm>
                <a:off x="8975834" y="4917544"/>
                <a:ext cx="284760" cy="619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A86F4ACE-D3C4-4B35-8CB6-F010C2414A83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8966834" y="4908904"/>
                  <a:ext cx="3024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92EC3C8-0F3E-4169-8F57-A0F84B340AEB}"/>
                    </a:ext>
                  </a:extLst>
                </p14:cNvPr>
                <p14:cNvContentPartPr/>
                <p14:nvPr/>
              </p14:nvContentPartPr>
              <p14:xfrm>
                <a:off x="9525554" y="4753024"/>
                <a:ext cx="214560" cy="3592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92EC3C8-0F3E-4169-8F57-A0F84B340AEB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9516914" y="4744024"/>
                  <a:ext cx="23220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D67AC2D3-E576-45B9-966A-152EC129438B}"/>
                    </a:ext>
                  </a:extLst>
                </p14:cNvPr>
                <p14:cNvContentPartPr/>
                <p14:nvPr/>
              </p14:nvContentPartPr>
              <p14:xfrm>
                <a:off x="9452114" y="4890904"/>
                <a:ext cx="420120" cy="97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D67AC2D3-E576-45B9-966A-152EC129438B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9443474" y="4881904"/>
                  <a:ext cx="4377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191A0BD8-B2CB-4E68-8EA9-ED273046CA52}"/>
                    </a:ext>
                  </a:extLst>
                </p14:cNvPr>
                <p14:cNvContentPartPr/>
                <p14:nvPr/>
              </p14:nvContentPartPr>
              <p14:xfrm>
                <a:off x="9771794" y="4925464"/>
                <a:ext cx="189360" cy="1591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191A0BD8-B2CB-4E68-8EA9-ED273046CA52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9763154" y="4916824"/>
                  <a:ext cx="2070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2E94E635-A5A4-4470-9176-46AA08E02D59}"/>
                    </a:ext>
                  </a:extLst>
                </p14:cNvPr>
                <p14:cNvContentPartPr/>
                <p14:nvPr/>
              </p14:nvContentPartPr>
              <p14:xfrm>
                <a:off x="10306754" y="5013304"/>
                <a:ext cx="150480" cy="2628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2E94E635-A5A4-4470-9176-46AA08E02D59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0298114" y="5004664"/>
                  <a:ext cx="1681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7A920FA7-9FDD-4B08-B6A2-AA99ADC778E7}"/>
                    </a:ext>
                  </a:extLst>
                </p14:cNvPr>
                <p14:cNvContentPartPr/>
                <p14:nvPr/>
              </p14:nvContentPartPr>
              <p14:xfrm>
                <a:off x="10411154" y="4876504"/>
                <a:ext cx="282240" cy="2026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7A920FA7-9FDD-4B08-B6A2-AA99ADC778E7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0402514" y="4867504"/>
                  <a:ext cx="2998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F2CCF6C3-E87C-4346-9721-6E49AB7E7FE3}"/>
                    </a:ext>
                  </a:extLst>
                </p14:cNvPr>
                <p14:cNvContentPartPr/>
                <p14:nvPr/>
              </p14:nvContentPartPr>
              <p14:xfrm>
                <a:off x="10692674" y="4951744"/>
                <a:ext cx="134640" cy="1616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F2CCF6C3-E87C-4346-9721-6E49AB7E7FE3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0684034" y="4942744"/>
                  <a:ext cx="1522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93B57D90-8639-4E0E-B3B8-C95F917A8F02}"/>
                    </a:ext>
                  </a:extLst>
                </p14:cNvPr>
                <p14:cNvContentPartPr/>
                <p14:nvPr/>
              </p14:nvContentPartPr>
              <p14:xfrm>
                <a:off x="10885994" y="4888744"/>
                <a:ext cx="275400" cy="1720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93B57D90-8639-4E0E-B3B8-C95F917A8F02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0876994" y="4879744"/>
                  <a:ext cx="2930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76EE2907-34F6-44D4-B026-1A98B1B43918}"/>
                    </a:ext>
                  </a:extLst>
                </p14:cNvPr>
                <p14:cNvContentPartPr/>
                <p14:nvPr/>
              </p14:nvContentPartPr>
              <p14:xfrm>
                <a:off x="11153834" y="4906744"/>
                <a:ext cx="159840" cy="13068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76EE2907-34F6-44D4-B026-1A98B1B43918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1144834" y="4898104"/>
                  <a:ext cx="1774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7A7F238B-C77B-461A-B6D1-C011947C60A5}"/>
                    </a:ext>
                  </a:extLst>
                </p14:cNvPr>
                <p14:cNvContentPartPr/>
                <p14:nvPr/>
              </p14:nvContentPartPr>
              <p14:xfrm>
                <a:off x="11330954" y="4913944"/>
                <a:ext cx="149760" cy="1717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7A7F238B-C77B-461A-B6D1-C011947C60A5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1322314" y="4904944"/>
                  <a:ext cx="1674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5BD7DF65-707C-4823-9AA3-7A6B32D183FB}"/>
                    </a:ext>
                  </a:extLst>
                </p14:cNvPr>
                <p14:cNvContentPartPr/>
                <p14:nvPr/>
              </p14:nvContentPartPr>
              <p14:xfrm>
                <a:off x="11472434" y="4880824"/>
                <a:ext cx="225360" cy="2336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5BD7DF65-707C-4823-9AA3-7A6B32D183FB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1463794" y="4872184"/>
                  <a:ext cx="2430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606BE91-9FE7-49EB-BD0C-E12E10011554}"/>
                    </a:ext>
                  </a:extLst>
                </p14:cNvPr>
                <p14:cNvContentPartPr/>
                <p14:nvPr/>
              </p14:nvContentPartPr>
              <p14:xfrm>
                <a:off x="4197554" y="5460784"/>
                <a:ext cx="198720" cy="17028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606BE91-9FE7-49EB-BD0C-E12E10011554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4188554" y="5451784"/>
                  <a:ext cx="2163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8B8B577F-436C-4D3F-A559-AD9C06F6B05B}"/>
                    </a:ext>
                  </a:extLst>
                </p14:cNvPr>
                <p14:cNvContentPartPr/>
                <p14:nvPr/>
              </p14:nvContentPartPr>
              <p14:xfrm>
                <a:off x="4576634" y="5206264"/>
                <a:ext cx="261000" cy="4734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8B8B577F-436C-4D3F-A559-AD9C06F6B05B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4567634" y="5197624"/>
                  <a:ext cx="27864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CF9F65E-6655-465C-B6DF-BE2922FD202F}"/>
                    </a:ext>
                  </a:extLst>
                </p14:cNvPr>
                <p14:cNvContentPartPr/>
                <p14:nvPr/>
              </p14:nvContentPartPr>
              <p14:xfrm>
                <a:off x="4522274" y="5496784"/>
                <a:ext cx="263520" cy="565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CF9F65E-6655-465C-B6DF-BE2922FD202F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4513634" y="5488144"/>
                  <a:ext cx="2811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C5DA34D4-D428-4D53-8BB0-1C57C28445BE}"/>
                    </a:ext>
                  </a:extLst>
                </p14:cNvPr>
                <p14:cNvContentPartPr/>
                <p14:nvPr/>
              </p14:nvContentPartPr>
              <p14:xfrm>
                <a:off x="5155874" y="5201584"/>
                <a:ext cx="266760" cy="5000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C5DA34D4-D428-4D53-8BB0-1C57C28445BE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5146874" y="5192584"/>
                  <a:ext cx="28440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C6F09F93-3E7D-4B89-9DD7-2DC89133AFEE}"/>
                    </a:ext>
                  </a:extLst>
                </p14:cNvPr>
                <p14:cNvContentPartPr/>
                <p14:nvPr/>
              </p14:nvContentPartPr>
              <p14:xfrm>
                <a:off x="5024474" y="5436664"/>
                <a:ext cx="468360" cy="720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C6F09F93-3E7D-4B89-9DD7-2DC89133AFEE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5015834" y="5428024"/>
                  <a:ext cx="4860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9C5F338B-AB60-49B9-8FA3-500867D69085}"/>
                    </a:ext>
                  </a:extLst>
                </p14:cNvPr>
                <p14:cNvContentPartPr/>
                <p14:nvPr/>
              </p14:nvContentPartPr>
              <p14:xfrm>
                <a:off x="5354234" y="5456104"/>
                <a:ext cx="367560" cy="1555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9C5F338B-AB60-49B9-8FA3-500867D69085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5345594" y="5447464"/>
                  <a:ext cx="3852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9AFBEFF4-6082-4D28-BDA8-38491016C7C4}"/>
                    </a:ext>
                  </a:extLst>
                </p14:cNvPr>
                <p14:cNvContentPartPr/>
                <p14:nvPr/>
              </p14:nvContentPartPr>
              <p14:xfrm>
                <a:off x="5768954" y="5444944"/>
                <a:ext cx="193680" cy="41148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9AFBEFF4-6082-4D28-BDA8-38491016C7C4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5760314" y="5436304"/>
                  <a:ext cx="21132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59A97606-8A3A-43CF-ADA8-D97C88DE9B2B}"/>
                    </a:ext>
                  </a:extLst>
                </p14:cNvPr>
                <p14:cNvContentPartPr/>
                <p14:nvPr/>
              </p14:nvContentPartPr>
              <p14:xfrm>
                <a:off x="6018074" y="5439904"/>
                <a:ext cx="137880" cy="14040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59A97606-8A3A-43CF-ADA8-D97C88DE9B2B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6009434" y="5431264"/>
                  <a:ext cx="1555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955C6E0B-5498-4CA9-A6CF-2FBF5F6574B3}"/>
                    </a:ext>
                  </a:extLst>
                </p14:cNvPr>
                <p14:cNvContentPartPr/>
                <p14:nvPr/>
              </p14:nvContentPartPr>
              <p14:xfrm>
                <a:off x="6194114" y="5462584"/>
                <a:ext cx="157680" cy="1098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955C6E0B-5498-4CA9-A6CF-2FBF5F6574B3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6185474" y="5453944"/>
                  <a:ext cx="175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4712D23E-2A8E-4B55-B732-2C82198163C5}"/>
                    </a:ext>
                  </a:extLst>
                </p14:cNvPr>
                <p14:cNvContentPartPr/>
                <p14:nvPr/>
              </p14:nvContentPartPr>
              <p14:xfrm>
                <a:off x="6515234" y="5158024"/>
                <a:ext cx="265320" cy="463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4712D23E-2A8E-4B55-B732-2C82198163C5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6506234" y="5149384"/>
                  <a:ext cx="28296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A9DC6291-63FC-486A-804E-E6CBF84575C6}"/>
                    </a:ext>
                  </a:extLst>
                </p14:cNvPr>
                <p14:cNvContentPartPr/>
                <p14:nvPr/>
              </p14:nvContentPartPr>
              <p14:xfrm>
                <a:off x="6421274" y="5351344"/>
                <a:ext cx="492840" cy="795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A9DC6291-63FC-486A-804E-E6CBF84575C6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6412634" y="5342704"/>
                  <a:ext cx="5104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BF74650C-72A3-4B3F-ADF1-74A642C455DC}"/>
                    </a:ext>
                  </a:extLst>
                </p14:cNvPr>
                <p14:cNvContentPartPr/>
                <p14:nvPr/>
              </p14:nvContentPartPr>
              <p14:xfrm>
                <a:off x="6760034" y="5618464"/>
                <a:ext cx="360" cy="3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BF74650C-72A3-4B3F-ADF1-74A642C455D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751394" y="560946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4F48969D-0408-41AE-8C43-9ED73D2E5DA8}"/>
              </a:ext>
            </a:extLst>
          </p:cNvPr>
          <p:cNvGrpSpPr/>
          <p:nvPr/>
        </p:nvGrpSpPr>
        <p:grpSpPr>
          <a:xfrm>
            <a:off x="7050914" y="5422984"/>
            <a:ext cx="1036800" cy="733320"/>
            <a:chOff x="7050914" y="5422984"/>
            <a:chExt cx="1036800" cy="73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8744D53B-5164-4476-98AE-E13871C6708A}"/>
                    </a:ext>
                  </a:extLst>
                </p14:cNvPr>
                <p14:cNvContentPartPr/>
                <p14:nvPr/>
              </p14:nvContentPartPr>
              <p14:xfrm>
                <a:off x="7050914" y="5423704"/>
                <a:ext cx="173520" cy="2073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8744D53B-5164-4476-98AE-E13871C6708A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7042274" y="5415064"/>
                  <a:ext cx="1911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30C5024B-3683-4D8F-B6B0-034E4734B184}"/>
                    </a:ext>
                  </a:extLst>
                </p14:cNvPr>
                <p14:cNvContentPartPr/>
                <p14:nvPr/>
              </p14:nvContentPartPr>
              <p14:xfrm>
                <a:off x="7232714" y="5422984"/>
                <a:ext cx="211680" cy="2264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30C5024B-3683-4D8F-B6B0-034E4734B184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7223714" y="5414344"/>
                  <a:ext cx="2293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842F9850-B45C-4A54-8B42-9514487F6EFB}"/>
                    </a:ext>
                  </a:extLst>
                </p14:cNvPr>
                <p14:cNvContentPartPr/>
                <p14:nvPr/>
              </p14:nvContentPartPr>
              <p14:xfrm>
                <a:off x="7473554" y="5502544"/>
                <a:ext cx="69480" cy="1094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842F9850-B45C-4A54-8B42-9514487F6EFB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7464914" y="5493904"/>
                  <a:ext cx="871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6629B6CC-12D2-47B4-B5CC-FFED18FF25BB}"/>
                    </a:ext>
                  </a:extLst>
                </p14:cNvPr>
                <p14:cNvContentPartPr/>
                <p14:nvPr/>
              </p14:nvContentPartPr>
              <p14:xfrm>
                <a:off x="7603514" y="5490664"/>
                <a:ext cx="193320" cy="13608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6629B6CC-12D2-47B4-B5CC-FFED18FF25BB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7594874" y="5482024"/>
                  <a:ext cx="2109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C87A6A21-EAA6-4657-AC8B-74CBF0DB25E0}"/>
                    </a:ext>
                  </a:extLst>
                </p14:cNvPr>
                <p14:cNvContentPartPr/>
                <p14:nvPr/>
              </p14:nvContentPartPr>
              <p14:xfrm>
                <a:off x="7735274" y="5518744"/>
                <a:ext cx="352440" cy="637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C87A6A21-EAA6-4657-AC8B-74CBF0DB25E0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7726634" y="5510104"/>
                  <a:ext cx="370080" cy="65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07374636-AE51-4CF1-AAF3-367DFD5A2620}"/>
              </a:ext>
            </a:extLst>
          </p:cNvPr>
          <p:cNvGrpSpPr/>
          <p:nvPr/>
        </p:nvGrpSpPr>
        <p:grpSpPr>
          <a:xfrm>
            <a:off x="8360234" y="5277184"/>
            <a:ext cx="3233880" cy="482400"/>
            <a:chOff x="8360234" y="5277184"/>
            <a:chExt cx="3233880" cy="48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50B2FB3B-915C-4DB5-AD97-B8EF4C287CF3}"/>
                    </a:ext>
                  </a:extLst>
                </p14:cNvPr>
                <p14:cNvContentPartPr/>
                <p14:nvPr/>
              </p14:nvContentPartPr>
              <p14:xfrm>
                <a:off x="8360234" y="5340904"/>
                <a:ext cx="168480" cy="3207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50B2FB3B-915C-4DB5-AD97-B8EF4C287CF3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8351594" y="5331904"/>
                  <a:ext cx="1861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89527D9C-CAFC-49D9-8B80-079D604983BF}"/>
                    </a:ext>
                  </a:extLst>
                </p14:cNvPr>
                <p14:cNvContentPartPr/>
                <p14:nvPr/>
              </p14:nvContentPartPr>
              <p14:xfrm>
                <a:off x="8514674" y="5492464"/>
                <a:ext cx="321840" cy="655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89527D9C-CAFC-49D9-8B80-079D604983BF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8506034" y="5483464"/>
                  <a:ext cx="3394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1DC158E-DFA5-4ADE-B85C-BFC798E706A7}"/>
                    </a:ext>
                  </a:extLst>
                </p14:cNvPr>
                <p14:cNvContentPartPr/>
                <p14:nvPr/>
              </p14:nvContentPartPr>
              <p14:xfrm>
                <a:off x="8648594" y="5398504"/>
                <a:ext cx="95400" cy="22068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1DC158E-DFA5-4ADE-B85C-BFC798E706A7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639954" y="5389864"/>
                  <a:ext cx="1130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DD4748EC-08B5-402D-8B13-0A086D9B5258}"/>
                    </a:ext>
                  </a:extLst>
                </p14:cNvPr>
                <p14:cNvContentPartPr/>
                <p14:nvPr/>
              </p14:nvContentPartPr>
              <p14:xfrm>
                <a:off x="8970794" y="5277184"/>
                <a:ext cx="268920" cy="4460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DD4748EC-08B5-402D-8B13-0A086D9B5258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8962154" y="5268184"/>
                  <a:ext cx="28656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6A7DB00C-894B-4F48-9DEE-63C314E26BB5}"/>
                    </a:ext>
                  </a:extLst>
                </p14:cNvPr>
                <p14:cNvContentPartPr/>
                <p14:nvPr/>
              </p14:nvContentPartPr>
              <p14:xfrm>
                <a:off x="8937314" y="5451424"/>
                <a:ext cx="383400" cy="6840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6A7DB00C-894B-4F48-9DEE-63C314E26BB5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8928674" y="5442784"/>
                  <a:ext cx="4010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5664F008-44A4-477B-B992-2940554239E0}"/>
                    </a:ext>
                  </a:extLst>
                </p14:cNvPr>
                <p14:cNvContentPartPr/>
                <p14:nvPr/>
              </p14:nvContentPartPr>
              <p14:xfrm>
                <a:off x="9210554" y="5496424"/>
                <a:ext cx="142560" cy="1375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5664F008-44A4-477B-B992-2940554239E0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9201554" y="5487424"/>
                  <a:ext cx="1602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6FF940C7-56DE-4866-8EC2-5BE87CE73271}"/>
                    </a:ext>
                  </a:extLst>
                </p14:cNvPr>
                <p14:cNvContentPartPr/>
                <p14:nvPr/>
              </p14:nvContentPartPr>
              <p14:xfrm>
                <a:off x="9365354" y="5530264"/>
                <a:ext cx="173160" cy="15516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6FF940C7-56DE-4866-8EC2-5BE87CE73271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9356354" y="5521264"/>
                  <a:ext cx="1908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1590320F-B824-44F6-8E60-993B9DD04EB7}"/>
                    </a:ext>
                  </a:extLst>
                </p14:cNvPr>
                <p14:cNvContentPartPr/>
                <p14:nvPr/>
              </p14:nvContentPartPr>
              <p14:xfrm>
                <a:off x="9604394" y="5315704"/>
                <a:ext cx="180000" cy="13572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1590320F-B824-44F6-8E60-993B9DD04EB7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9595754" y="5307064"/>
                  <a:ext cx="1976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D1449EDA-22D1-4050-836E-464FB20DB610}"/>
                    </a:ext>
                  </a:extLst>
                </p14:cNvPr>
                <p14:cNvContentPartPr/>
                <p14:nvPr/>
              </p14:nvContentPartPr>
              <p14:xfrm>
                <a:off x="9787634" y="5500024"/>
                <a:ext cx="264240" cy="25236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D1449EDA-22D1-4050-836E-464FB20DB610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9778634" y="5491384"/>
                  <a:ext cx="2818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9ACD2FFB-43AE-425F-A8CD-AFAFD5B3CA02}"/>
                    </a:ext>
                  </a:extLst>
                </p14:cNvPr>
                <p14:cNvContentPartPr/>
                <p14:nvPr/>
              </p14:nvContentPartPr>
              <p14:xfrm>
                <a:off x="9756674" y="5495704"/>
                <a:ext cx="248400" cy="22788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9ACD2FFB-43AE-425F-A8CD-AFAFD5B3CA02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9747674" y="5486704"/>
                  <a:ext cx="2660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8E751288-523B-4387-9BCA-84459534A258}"/>
                    </a:ext>
                  </a:extLst>
                </p14:cNvPr>
                <p14:cNvContentPartPr/>
                <p14:nvPr/>
              </p14:nvContentPartPr>
              <p14:xfrm>
                <a:off x="10157714" y="5469064"/>
                <a:ext cx="194760" cy="4788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8E751288-523B-4387-9BCA-84459534A258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0149074" y="5460064"/>
                  <a:ext cx="2124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83063946-4899-4071-9833-C3179E9545C7}"/>
                    </a:ext>
                  </a:extLst>
                </p14:cNvPr>
                <p14:cNvContentPartPr/>
                <p14:nvPr/>
              </p14:nvContentPartPr>
              <p14:xfrm>
                <a:off x="10131434" y="5566624"/>
                <a:ext cx="225360" cy="3888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83063946-4899-4071-9833-C3179E9545C7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0122434" y="5557984"/>
                  <a:ext cx="2430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6778B525-5848-41F2-9864-B3452930E5E0}"/>
                    </a:ext>
                  </a:extLst>
                </p14:cNvPr>
                <p14:cNvContentPartPr/>
                <p14:nvPr/>
              </p14:nvContentPartPr>
              <p14:xfrm>
                <a:off x="10402874" y="5425864"/>
                <a:ext cx="272520" cy="23940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6778B525-5848-41F2-9864-B3452930E5E0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10393874" y="5417224"/>
                  <a:ext cx="2901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8CE70F61-4C70-4215-8D84-19AF8BE462E8}"/>
                    </a:ext>
                  </a:extLst>
                </p14:cNvPr>
                <p14:cNvContentPartPr/>
                <p14:nvPr/>
              </p14:nvContentPartPr>
              <p14:xfrm>
                <a:off x="10660994" y="5487064"/>
                <a:ext cx="203400" cy="1656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8CE70F61-4C70-4215-8D84-19AF8BE462E8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10651994" y="5478424"/>
                  <a:ext cx="2210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E8E24915-901B-4E77-A618-B53ADEDD372A}"/>
                    </a:ext>
                  </a:extLst>
                </p14:cNvPr>
                <p14:cNvContentPartPr/>
                <p14:nvPr/>
              </p14:nvContentPartPr>
              <p14:xfrm>
                <a:off x="10870874" y="5494264"/>
                <a:ext cx="191520" cy="15732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E8E24915-901B-4E77-A618-B53ADEDD372A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10862234" y="5485264"/>
                  <a:ext cx="2091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45472473-2B55-4100-9493-DC151178502E}"/>
                    </a:ext>
                  </a:extLst>
                </p14:cNvPr>
                <p14:cNvContentPartPr/>
                <p14:nvPr/>
              </p14:nvContentPartPr>
              <p14:xfrm>
                <a:off x="11167514" y="5289424"/>
                <a:ext cx="178920" cy="13032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45472473-2B55-4100-9493-DC151178502E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11158874" y="5280424"/>
                  <a:ext cx="1965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A039F204-7B6A-473B-A58D-1B31141F6CB7}"/>
                    </a:ext>
                  </a:extLst>
                </p14:cNvPr>
                <p14:cNvContentPartPr/>
                <p14:nvPr/>
              </p14:nvContentPartPr>
              <p14:xfrm>
                <a:off x="11287034" y="5492464"/>
                <a:ext cx="307080" cy="26712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A039F204-7B6A-473B-A58D-1B31141F6CB7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11278394" y="5483464"/>
                  <a:ext cx="3247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8CF735AF-7E9C-4959-86F2-B7E7AB3D7CF5}"/>
                    </a:ext>
                  </a:extLst>
                </p14:cNvPr>
                <p14:cNvContentPartPr/>
                <p14:nvPr/>
              </p14:nvContentPartPr>
              <p14:xfrm>
                <a:off x="11335994" y="5500744"/>
                <a:ext cx="220680" cy="23040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8CF735AF-7E9C-4959-86F2-B7E7AB3D7CF5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11327354" y="5491744"/>
                  <a:ext cx="238320" cy="248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16503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D5E1DC0-A030-4338-82EA-39FCC49BC3C4}"/>
              </a:ext>
            </a:extLst>
          </p:cNvPr>
          <p:cNvGrpSpPr/>
          <p:nvPr/>
        </p:nvGrpSpPr>
        <p:grpSpPr>
          <a:xfrm>
            <a:off x="2905154" y="231064"/>
            <a:ext cx="564120" cy="500760"/>
            <a:chOff x="2905154" y="231064"/>
            <a:chExt cx="564120" cy="50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77C68DD-BA0E-4ACD-A172-4E01A307C940}"/>
                    </a:ext>
                  </a:extLst>
                </p14:cNvPr>
                <p14:cNvContentPartPr/>
                <p14:nvPr/>
              </p14:nvContentPartPr>
              <p14:xfrm>
                <a:off x="2905154" y="321064"/>
                <a:ext cx="314640" cy="2649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77C68DD-BA0E-4ACD-A172-4E01A307C94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96514" y="312064"/>
                  <a:ext cx="3322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D27AC0A-2B57-42E2-81F9-AE68CF93932F}"/>
                    </a:ext>
                  </a:extLst>
                </p14:cNvPr>
                <p14:cNvContentPartPr/>
                <p14:nvPr/>
              </p14:nvContentPartPr>
              <p14:xfrm>
                <a:off x="3217634" y="231064"/>
                <a:ext cx="251640" cy="5007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D27AC0A-2B57-42E2-81F9-AE68CF93932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08634" y="222424"/>
                  <a:ext cx="269280" cy="51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6F32AC4-DBBC-43A4-BB94-AF0D61FC86DE}"/>
                  </a:ext>
                </a:extLst>
              </p14:cNvPr>
              <p14:cNvContentPartPr/>
              <p14:nvPr/>
            </p14:nvContentPartPr>
            <p14:xfrm>
              <a:off x="10564514" y="399184"/>
              <a:ext cx="164160" cy="1796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6F32AC4-DBBC-43A4-BB94-AF0D61FC86D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555874" y="390184"/>
                <a:ext cx="18180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B405C0E-5C60-419C-923A-E149E4AFC3D0}"/>
                  </a:ext>
                </a:extLst>
              </p14:cNvPr>
              <p14:cNvContentPartPr/>
              <p14:nvPr/>
            </p14:nvContentPartPr>
            <p14:xfrm>
              <a:off x="10752434" y="452104"/>
              <a:ext cx="189360" cy="1033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B405C0E-5C60-419C-923A-E149E4AFC3D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43794" y="443464"/>
                <a:ext cx="20700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7E5C1E8-279E-4938-9E65-07FA32FC77C0}"/>
                  </a:ext>
                </a:extLst>
              </p14:cNvPr>
              <p14:cNvContentPartPr/>
              <p14:nvPr/>
            </p14:nvContentPartPr>
            <p14:xfrm>
              <a:off x="11054474" y="414304"/>
              <a:ext cx="196560" cy="1609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7E5C1E8-279E-4938-9E65-07FA32FC77C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045834" y="405664"/>
                <a:ext cx="21420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CDA87AA-7E5C-4B58-8FEC-66F1CB9907C0}"/>
                  </a:ext>
                </a:extLst>
              </p14:cNvPr>
              <p14:cNvContentPartPr/>
              <p14:nvPr/>
            </p14:nvContentPartPr>
            <p14:xfrm>
              <a:off x="11152394" y="206584"/>
              <a:ext cx="283680" cy="3830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CDA87AA-7E5C-4B58-8FEC-66F1CB9907C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143394" y="197944"/>
                <a:ext cx="30132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FF3EFC1-C465-4CFF-80EE-B15F11E39343}"/>
                  </a:ext>
                </a:extLst>
              </p14:cNvPr>
              <p14:cNvContentPartPr/>
              <p14:nvPr/>
            </p14:nvContentPartPr>
            <p14:xfrm>
              <a:off x="3706514" y="279664"/>
              <a:ext cx="389160" cy="333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FF3EFC1-C465-4CFF-80EE-B15F11E3934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97874" y="271024"/>
                <a:ext cx="40680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C942B21-0192-447A-92EF-C00BFEC7222B}"/>
                  </a:ext>
                </a:extLst>
              </p14:cNvPr>
              <p14:cNvContentPartPr/>
              <p14:nvPr/>
            </p14:nvContentPartPr>
            <p14:xfrm>
              <a:off x="4055354" y="429784"/>
              <a:ext cx="173880" cy="165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C942B21-0192-447A-92EF-C00BFEC7222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46714" y="420784"/>
                <a:ext cx="19152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152F4A4-F150-4908-80F0-AC653BAC892F}"/>
                  </a:ext>
                </a:extLst>
              </p14:cNvPr>
              <p14:cNvContentPartPr/>
              <p14:nvPr/>
            </p14:nvContentPartPr>
            <p14:xfrm>
              <a:off x="4160114" y="494944"/>
              <a:ext cx="267840" cy="389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152F4A4-F150-4908-80F0-AC653BAC892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51114" y="485944"/>
                <a:ext cx="28548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2E50C2A-1070-4D0A-BF7F-7C5CD168F5A4}"/>
                  </a:ext>
                </a:extLst>
              </p14:cNvPr>
              <p14:cNvContentPartPr/>
              <p14:nvPr/>
            </p14:nvContentPartPr>
            <p14:xfrm>
              <a:off x="4336154" y="395224"/>
              <a:ext cx="291240" cy="183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2E50C2A-1070-4D0A-BF7F-7C5CD168F5A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27154" y="386584"/>
                <a:ext cx="30888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125EF4A-052F-4C67-8207-00CD91F164C6}"/>
                  </a:ext>
                </a:extLst>
              </p14:cNvPr>
              <p14:cNvContentPartPr/>
              <p14:nvPr/>
            </p14:nvContentPartPr>
            <p14:xfrm>
              <a:off x="4637834" y="419344"/>
              <a:ext cx="271800" cy="165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125EF4A-052F-4C67-8207-00CD91F164C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628834" y="410344"/>
                <a:ext cx="28944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B392D22-8709-4DD9-8431-CB21BFC8BA26}"/>
                  </a:ext>
                </a:extLst>
              </p14:cNvPr>
              <p14:cNvContentPartPr/>
              <p14:nvPr/>
            </p14:nvContentPartPr>
            <p14:xfrm>
              <a:off x="4969754" y="427264"/>
              <a:ext cx="169560" cy="2070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B392D22-8709-4DD9-8431-CB21BFC8BA2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61114" y="418264"/>
                <a:ext cx="18720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D9F43BB-5782-48CD-AD26-B8D051D2E19D}"/>
                  </a:ext>
                </a:extLst>
              </p14:cNvPr>
              <p14:cNvContentPartPr/>
              <p14:nvPr/>
            </p14:nvContentPartPr>
            <p14:xfrm>
              <a:off x="5158034" y="462544"/>
              <a:ext cx="177120" cy="127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D9F43BB-5782-48CD-AD26-B8D051D2E19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149034" y="453904"/>
                <a:ext cx="19476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D01C821-CAC8-49C9-A954-DAE826D6695F}"/>
                  </a:ext>
                </a:extLst>
              </p14:cNvPr>
              <p14:cNvContentPartPr/>
              <p14:nvPr/>
            </p14:nvContentPartPr>
            <p14:xfrm>
              <a:off x="5460434" y="158344"/>
              <a:ext cx="235800" cy="457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D01C821-CAC8-49C9-A954-DAE826D6695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451434" y="149344"/>
                <a:ext cx="25344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4632F0F-6220-41A8-B5A4-7B624BFC9B14}"/>
                  </a:ext>
                </a:extLst>
              </p14:cNvPr>
              <p14:cNvContentPartPr/>
              <p14:nvPr/>
            </p14:nvContentPartPr>
            <p14:xfrm>
              <a:off x="5381954" y="381904"/>
              <a:ext cx="275040" cy="428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4632F0F-6220-41A8-B5A4-7B624BFC9B1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373314" y="372904"/>
                <a:ext cx="29268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3649F66-2C04-4F9F-8D8E-E3A9BE917EDF}"/>
                  </a:ext>
                </a:extLst>
              </p14:cNvPr>
              <p14:cNvContentPartPr/>
              <p14:nvPr/>
            </p14:nvContentPartPr>
            <p14:xfrm>
              <a:off x="5656634" y="415384"/>
              <a:ext cx="221400" cy="187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3649F66-2C04-4F9F-8D8E-E3A9BE917ED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647634" y="406744"/>
                <a:ext cx="23904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6E135EF-712A-4F45-BE60-55592723A340}"/>
                  </a:ext>
                </a:extLst>
              </p14:cNvPr>
              <p14:cNvContentPartPr/>
              <p14:nvPr/>
            </p14:nvContentPartPr>
            <p14:xfrm>
              <a:off x="6211034" y="424384"/>
              <a:ext cx="217440" cy="180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6E135EF-712A-4F45-BE60-55592723A34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202034" y="415384"/>
                <a:ext cx="23508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1D23807-F424-49CE-9C0C-36F2296A5757}"/>
                  </a:ext>
                </a:extLst>
              </p14:cNvPr>
              <p14:cNvContentPartPr/>
              <p14:nvPr/>
            </p14:nvContentPartPr>
            <p14:xfrm>
              <a:off x="6505514" y="459304"/>
              <a:ext cx="183240" cy="145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1D23807-F424-49CE-9C0C-36F2296A575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496514" y="450664"/>
                <a:ext cx="2008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CF4F2BB-BA5C-4B59-A7F6-EB2F67ACB24B}"/>
                  </a:ext>
                </a:extLst>
              </p14:cNvPr>
              <p14:cNvContentPartPr/>
              <p14:nvPr/>
            </p14:nvContentPartPr>
            <p14:xfrm>
              <a:off x="6816194" y="151864"/>
              <a:ext cx="226440" cy="5115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CF4F2BB-BA5C-4B59-A7F6-EB2F67ACB24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807554" y="142864"/>
                <a:ext cx="244080" cy="52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228C6E9-31DC-4E73-839A-2E0136617CB7}"/>
                  </a:ext>
                </a:extLst>
              </p14:cNvPr>
              <p14:cNvContentPartPr/>
              <p14:nvPr/>
            </p14:nvContentPartPr>
            <p14:xfrm>
              <a:off x="6784154" y="392704"/>
              <a:ext cx="335880" cy="604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228C6E9-31DC-4E73-839A-2E0136617CB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775154" y="384064"/>
                <a:ext cx="35352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E297CC4-DA70-4A86-82CC-DD306B5E6B78}"/>
                  </a:ext>
                </a:extLst>
              </p14:cNvPr>
              <p14:cNvContentPartPr/>
              <p14:nvPr/>
            </p14:nvContentPartPr>
            <p14:xfrm>
              <a:off x="7299674" y="418984"/>
              <a:ext cx="253080" cy="207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E297CC4-DA70-4A86-82CC-DD306B5E6B7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291034" y="410344"/>
                <a:ext cx="27072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2C6DD7A-6901-437B-AC16-C7EBB699242A}"/>
                  </a:ext>
                </a:extLst>
              </p14:cNvPr>
              <p14:cNvContentPartPr/>
              <p14:nvPr/>
            </p14:nvContentPartPr>
            <p14:xfrm>
              <a:off x="7897634" y="337624"/>
              <a:ext cx="318960" cy="2494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2C6DD7A-6901-437B-AC16-C7EBB699242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888634" y="328624"/>
                <a:ext cx="33660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0F22BF9-9384-4065-91EA-52662E773D01}"/>
                  </a:ext>
                </a:extLst>
              </p14:cNvPr>
              <p14:cNvContentPartPr/>
              <p14:nvPr/>
            </p14:nvContentPartPr>
            <p14:xfrm>
              <a:off x="8247554" y="409984"/>
              <a:ext cx="186840" cy="1641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0F22BF9-9384-4065-91EA-52662E773D0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238554" y="400984"/>
                <a:ext cx="20448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1D62125-3C05-43D1-8BA8-8BDA04EC03B8}"/>
                  </a:ext>
                </a:extLst>
              </p14:cNvPr>
              <p14:cNvContentPartPr/>
              <p14:nvPr/>
            </p14:nvContentPartPr>
            <p14:xfrm>
              <a:off x="8464634" y="414664"/>
              <a:ext cx="154080" cy="1659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1D62125-3C05-43D1-8BA8-8BDA04EC03B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455634" y="406024"/>
                <a:ext cx="17172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979C44C-61D1-4CE8-A2D1-AD7435350903}"/>
                  </a:ext>
                </a:extLst>
              </p14:cNvPr>
              <p14:cNvContentPartPr/>
              <p14:nvPr/>
            </p14:nvContentPartPr>
            <p14:xfrm>
              <a:off x="8736434" y="367864"/>
              <a:ext cx="269640" cy="2048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979C44C-61D1-4CE8-A2D1-AD743535090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727434" y="359224"/>
                <a:ext cx="28728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EA694F6-FBB4-43F2-9266-133A36A5ED30}"/>
                  </a:ext>
                </a:extLst>
              </p14:cNvPr>
              <p14:cNvContentPartPr/>
              <p14:nvPr/>
            </p14:nvContentPartPr>
            <p14:xfrm>
              <a:off x="8632034" y="409264"/>
              <a:ext cx="337680" cy="2210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EA694F6-FBB4-43F2-9266-133A36A5ED3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623034" y="400264"/>
                <a:ext cx="35532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A7225AB-AB49-46A6-BAAE-96D2E08C37AF}"/>
                  </a:ext>
                </a:extLst>
              </p14:cNvPr>
              <p14:cNvContentPartPr/>
              <p14:nvPr/>
            </p14:nvContentPartPr>
            <p14:xfrm>
              <a:off x="9097154" y="130264"/>
              <a:ext cx="258120" cy="515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A7225AB-AB49-46A6-BAAE-96D2E08C37A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088514" y="121624"/>
                <a:ext cx="275760" cy="5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9F9EF27-1A37-4D73-9EBE-7F39A2F8324E}"/>
                  </a:ext>
                </a:extLst>
              </p14:cNvPr>
              <p14:cNvContentPartPr/>
              <p14:nvPr/>
            </p14:nvContentPartPr>
            <p14:xfrm>
              <a:off x="9053234" y="345904"/>
              <a:ext cx="427680" cy="597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9F9EF27-1A37-4D73-9EBE-7F39A2F8324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044594" y="337264"/>
                <a:ext cx="44532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67E8C60-C413-42CD-8C03-A872E1CEF3BA}"/>
                  </a:ext>
                </a:extLst>
              </p14:cNvPr>
              <p14:cNvContentPartPr/>
              <p14:nvPr/>
            </p14:nvContentPartPr>
            <p14:xfrm>
              <a:off x="9318914" y="403144"/>
              <a:ext cx="223560" cy="1864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67E8C60-C413-42CD-8C03-A872E1CEF3B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309914" y="394504"/>
                <a:ext cx="24120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70B384E-82C7-4410-AC7B-433C817866A6}"/>
                  </a:ext>
                </a:extLst>
              </p14:cNvPr>
              <p14:cNvContentPartPr/>
              <p14:nvPr/>
            </p14:nvContentPartPr>
            <p14:xfrm>
              <a:off x="9571274" y="435544"/>
              <a:ext cx="226440" cy="1483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70B384E-82C7-4410-AC7B-433C817866A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562274" y="426544"/>
                <a:ext cx="24408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A500680-8F6A-43B0-9233-E7FE6C762EAE}"/>
                  </a:ext>
                </a:extLst>
              </p14:cNvPr>
              <p14:cNvContentPartPr/>
              <p14:nvPr/>
            </p14:nvContentPartPr>
            <p14:xfrm>
              <a:off x="9929834" y="405664"/>
              <a:ext cx="352440" cy="1944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A500680-8F6A-43B0-9233-E7FE6C762EA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921194" y="396664"/>
                <a:ext cx="37008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499E5E3-A4CD-4F04-8217-FB6C1D4AE9CE}"/>
                  </a:ext>
                </a:extLst>
              </p14:cNvPr>
              <p14:cNvContentPartPr/>
              <p14:nvPr/>
            </p14:nvContentPartPr>
            <p14:xfrm>
              <a:off x="9919394" y="361024"/>
              <a:ext cx="273240" cy="225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499E5E3-A4CD-4F04-8217-FB6C1D4AE9C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910394" y="352384"/>
                <a:ext cx="29088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D0A144E-C87D-410F-9570-1E0FE0E1201E}"/>
                  </a:ext>
                </a:extLst>
              </p14:cNvPr>
              <p14:cNvContentPartPr/>
              <p14:nvPr/>
            </p14:nvContentPartPr>
            <p14:xfrm>
              <a:off x="3631274" y="958624"/>
              <a:ext cx="189720" cy="2080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D0A144E-C87D-410F-9570-1E0FE0E1201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622274" y="949624"/>
                <a:ext cx="20736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1D6EE9A-0B04-41F8-B70C-D35C1C50843C}"/>
                  </a:ext>
                </a:extLst>
              </p14:cNvPr>
              <p14:cNvContentPartPr/>
              <p14:nvPr/>
            </p14:nvContentPartPr>
            <p14:xfrm>
              <a:off x="3858794" y="1034224"/>
              <a:ext cx="148320" cy="925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1D6EE9A-0B04-41F8-B70C-D35C1C50843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849794" y="1025224"/>
                <a:ext cx="16596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F6F2EC8-C737-4419-8878-9A435AD974E6}"/>
                  </a:ext>
                </a:extLst>
              </p14:cNvPr>
              <p14:cNvContentPartPr/>
              <p14:nvPr/>
            </p14:nvContentPartPr>
            <p14:xfrm>
              <a:off x="4120874" y="1001104"/>
              <a:ext cx="183600" cy="153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F6F2EC8-C737-4419-8878-9A435AD974E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111874" y="992104"/>
                <a:ext cx="20124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73EF7C9-B9ED-424A-9B0D-A138E7ED7FB9}"/>
                  </a:ext>
                </a:extLst>
              </p14:cNvPr>
              <p14:cNvContentPartPr/>
              <p14:nvPr/>
            </p14:nvContentPartPr>
            <p14:xfrm>
              <a:off x="4302674" y="796264"/>
              <a:ext cx="147600" cy="2894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73EF7C9-B9ED-424A-9B0D-A138E7ED7FB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294034" y="787264"/>
                <a:ext cx="16524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C3A8543C-F7E8-4B58-9D46-E8CC99081398}"/>
                  </a:ext>
                </a:extLst>
              </p14:cNvPr>
              <p14:cNvContentPartPr/>
              <p14:nvPr/>
            </p14:nvContentPartPr>
            <p14:xfrm>
              <a:off x="4712714" y="929104"/>
              <a:ext cx="268920" cy="2383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C3A8543C-F7E8-4B58-9D46-E8CC9908139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703714" y="920464"/>
                <a:ext cx="28656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D63C65D6-59A0-4ED8-A096-8B4F2BC24B1E}"/>
                  </a:ext>
                </a:extLst>
              </p14:cNvPr>
              <p14:cNvContentPartPr/>
              <p14:nvPr/>
            </p14:nvContentPartPr>
            <p14:xfrm>
              <a:off x="4971914" y="986704"/>
              <a:ext cx="125640" cy="1630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D63C65D6-59A0-4ED8-A096-8B4F2BC24B1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962914" y="978064"/>
                <a:ext cx="14328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FD469851-B3FC-4706-BA3A-EE46A6786699}"/>
                  </a:ext>
                </a:extLst>
              </p14:cNvPr>
              <p14:cNvContentPartPr/>
              <p14:nvPr/>
            </p14:nvContentPartPr>
            <p14:xfrm>
              <a:off x="5165594" y="997504"/>
              <a:ext cx="189360" cy="1497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FD469851-B3FC-4706-BA3A-EE46A678669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156594" y="988504"/>
                <a:ext cx="20700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761664C0-5977-4423-BC49-D6921B96FA8E}"/>
                  </a:ext>
                </a:extLst>
              </p14:cNvPr>
              <p14:cNvContentPartPr/>
              <p14:nvPr/>
            </p14:nvContentPartPr>
            <p14:xfrm>
              <a:off x="5446754" y="921544"/>
              <a:ext cx="237600" cy="2246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761664C0-5977-4423-BC49-D6921B96FA8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438114" y="912544"/>
                <a:ext cx="25524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C78E06D5-BD37-4F1D-ABC4-05E502409D34}"/>
                  </a:ext>
                </a:extLst>
              </p14:cNvPr>
              <p14:cNvContentPartPr/>
              <p14:nvPr/>
            </p14:nvContentPartPr>
            <p14:xfrm>
              <a:off x="5607314" y="957184"/>
              <a:ext cx="212040" cy="1756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C78E06D5-BD37-4F1D-ABC4-05E502409D3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598674" y="948544"/>
                <a:ext cx="22968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7B3053DF-1045-4FDC-8D3B-E32FB856D9C4}"/>
                  </a:ext>
                </a:extLst>
              </p14:cNvPr>
              <p14:cNvContentPartPr/>
              <p14:nvPr/>
            </p14:nvContentPartPr>
            <p14:xfrm>
              <a:off x="5856434" y="924784"/>
              <a:ext cx="213120" cy="2282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7B3053DF-1045-4FDC-8D3B-E32FB856D9C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847794" y="915784"/>
                <a:ext cx="23076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F9A85917-8BC4-4DF6-811E-ADA7454BCEFB}"/>
                  </a:ext>
                </a:extLst>
              </p14:cNvPr>
              <p14:cNvContentPartPr/>
              <p14:nvPr/>
            </p14:nvContentPartPr>
            <p14:xfrm>
              <a:off x="6242354" y="745504"/>
              <a:ext cx="209160" cy="4755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F9A85917-8BC4-4DF6-811E-ADA7454BCEF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233714" y="736864"/>
                <a:ext cx="226800" cy="49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6DBC4C8C-2538-4D66-9464-995D50A51594}"/>
                  </a:ext>
                </a:extLst>
              </p14:cNvPr>
              <p14:cNvContentPartPr/>
              <p14:nvPr/>
            </p14:nvContentPartPr>
            <p14:xfrm>
              <a:off x="6157754" y="815344"/>
              <a:ext cx="936720" cy="4237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6DBC4C8C-2538-4D66-9464-995D50A51594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148754" y="806704"/>
                <a:ext cx="95436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4504732D-7C01-441E-B523-63C1AA30BE8B}"/>
                  </a:ext>
                </a:extLst>
              </p14:cNvPr>
              <p14:cNvContentPartPr/>
              <p14:nvPr/>
            </p14:nvContentPartPr>
            <p14:xfrm>
              <a:off x="6826634" y="990664"/>
              <a:ext cx="333360" cy="590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4504732D-7C01-441E-B523-63C1AA30BE8B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817634" y="981664"/>
                <a:ext cx="3510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E2AFB493-BEF9-4359-909F-80D2ADCF6162}"/>
                  </a:ext>
                </a:extLst>
              </p14:cNvPr>
              <p14:cNvContentPartPr/>
              <p14:nvPr/>
            </p14:nvContentPartPr>
            <p14:xfrm>
              <a:off x="7249634" y="753424"/>
              <a:ext cx="200520" cy="4334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E2AFB493-BEF9-4359-909F-80D2ADCF6162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240994" y="744784"/>
                <a:ext cx="21816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FD470AB-8E2B-4EFF-9C3D-1648102CA8DC}"/>
                  </a:ext>
                </a:extLst>
              </p14:cNvPr>
              <p14:cNvContentPartPr/>
              <p14:nvPr/>
            </p14:nvContentPartPr>
            <p14:xfrm>
              <a:off x="7545194" y="996064"/>
              <a:ext cx="305280" cy="2059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FD470AB-8E2B-4EFF-9C3D-1648102CA8DC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536194" y="987064"/>
                <a:ext cx="32292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6B2CA0EC-F018-4014-9BDE-217F8B27580C}"/>
                  </a:ext>
                </a:extLst>
              </p14:cNvPr>
              <p14:cNvContentPartPr/>
              <p14:nvPr/>
            </p14:nvContentPartPr>
            <p14:xfrm>
              <a:off x="8116874" y="995344"/>
              <a:ext cx="266760" cy="2214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6B2CA0EC-F018-4014-9BDE-217F8B27580C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108234" y="986344"/>
                <a:ext cx="28440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210353BF-AD0B-413E-9A62-D9390706247B}"/>
                  </a:ext>
                </a:extLst>
              </p14:cNvPr>
              <p14:cNvContentPartPr/>
              <p14:nvPr/>
            </p14:nvContentPartPr>
            <p14:xfrm>
              <a:off x="8342594" y="1002544"/>
              <a:ext cx="222480" cy="1821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210353BF-AD0B-413E-9A62-D9390706247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333594" y="993904"/>
                <a:ext cx="24012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2AC66433-C210-4035-A196-FB038A7626A2}"/>
                  </a:ext>
                </a:extLst>
              </p14:cNvPr>
              <p14:cNvContentPartPr/>
              <p14:nvPr/>
            </p14:nvContentPartPr>
            <p14:xfrm>
              <a:off x="8677754" y="1030264"/>
              <a:ext cx="376200" cy="1656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2AC66433-C210-4035-A196-FB038A7626A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668754" y="1021624"/>
                <a:ext cx="39384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7F067531-0F02-4A45-B9D7-69E4FC4837B1}"/>
                  </a:ext>
                </a:extLst>
              </p14:cNvPr>
              <p14:cNvContentPartPr/>
              <p14:nvPr/>
            </p14:nvContentPartPr>
            <p14:xfrm>
              <a:off x="9191834" y="1043584"/>
              <a:ext cx="184320" cy="1425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7F067531-0F02-4A45-B9D7-69E4FC4837B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182834" y="1034944"/>
                <a:ext cx="2019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22E7BC8-6B26-40EA-8A21-7C7FCB16CE97}"/>
                  </a:ext>
                </a:extLst>
              </p14:cNvPr>
              <p14:cNvContentPartPr/>
              <p14:nvPr/>
            </p14:nvContentPartPr>
            <p14:xfrm>
              <a:off x="9474434" y="991384"/>
              <a:ext cx="180000" cy="2174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22E7BC8-6B26-40EA-8A21-7C7FCB16CE97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9465794" y="982384"/>
                <a:ext cx="19764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63B68605-DD59-4687-9697-0D5E07149170}"/>
                  </a:ext>
                </a:extLst>
              </p14:cNvPr>
              <p14:cNvContentPartPr/>
              <p14:nvPr/>
            </p14:nvContentPartPr>
            <p14:xfrm>
              <a:off x="9630674" y="1032064"/>
              <a:ext cx="185400" cy="1476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63B68605-DD59-4687-9697-0D5E0714917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622034" y="1023064"/>
                <a:ext cx="20304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0661E21-C950-4187-B5E0-F275C81FFDD5}"/>
                  </a:ext>
                </a:extLst>
              </p14:cNvPr>
              <p14:cNvContentPartPr/>
              <p14:nvPr/>
            </p14:nvContentPartPr>
            <p14:xfrm>
              <a:off x="9932354" y="1047544"/>
              <a:ext cx="79200" cy="1497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0661E21-C950-4187-B5E0-F275C81FFDD5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923354" y="1038544"/>
                <a:ext cx="9684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3763CF2-B540-4255-8ABD-22063B434394}"/>
                  </a:ext>
                </a:extLst>
              </p14:cNvPr>
              <p14:cNvContentPartPr/>
              <p14:nvPr/>
            </p14:nvContentPartPr>
            <p14:xfrm>
              <a:off x="9820394" y="1037824"/>
              <a:ext cx="291240" cy="6512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3763CF2-B540-4255-8ABD-22063B43439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11754" y="1028824"/>
                <a:ext cx="308880" cy="66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A5F249ED-60F1-4819-A787-ECA7A91586DB}"/>
                  </a:ext>
                </a:extLst>
              </p14:cNvPr>
              <p14:cNvContentPartPr/>
              <p14:nvPr/>
            </p14:nvContentPartPr>
            <p14:xfrm>
              <a:off x="10396754" y="878344"/>
              <a:ext cx="250560" cy="3297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A5F249ED-60F1-4819-A787-ECA7A91586DB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387754" y="869344"/>
                <a:ext cx="26820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219DDC5D-8F5D-4C2F-9D01-07E3DF915348}"/>
                  </a:ext>
                </a:extLst>
              </p14:cNvPr>
              <p14:cNvContentPartPr/>
              <p14:nvPr/>
            </p14:nvContentPartPr>
            <p14:xfrm>
              <a:off x="10567034" y="1002904"/>
              <a:ext cx="201960" cy="1620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219DDC5D-8F5D-4C2F-9D01-07E3DF915348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0558394" y="993904"/>
                <a:ext cx="21960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312DF24E-5639-48A4-9FD0-64F035DA687E}"/>
                  </a:ext>
                </a:extLst>
              </p14:cNvPr>
              <p14:cNvContentPartPr/>
              <p14:nvPr/>
            </p14:nvContentPartPr>
            <p14:xfrm>
              <a:off x="10808594" y="985624"/>
              <a:ext cx="270000" cy="1623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312DF24E-5639-48A4-9FD0-64F035DA687E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0799954" y="976624"/>
                <a:ext cx="28764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7DA88FA2-3633-442A-8D70-4BE48E6AD831}"/>
                  </a:ext>
                </a:extLst>
              </p14:cNvPr>
              <p14:cNvContentPartPr/>
              <p14:nvPr/>
            </p14:nvContentPartPr>
            <p14:xfrm>
              <a:off x="11080034" y="992824"/>
              <a:ext cx="129240" cy="1260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7DA88FA2-3633-442A-8D70-4BE48E6AD831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1071034" y="984184"/>
                <a:ext cx="14688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39EDF8A2-43FD-4AF3-9889-F224E61CC725}"/>
                  </a:ext>
                </a:extLst>
              </p14:cNvPr>
              <p14:cNvContentPartPr/>
              <p14:nvPr/>
            </p14:nvContentPartPr>
            <p14:xfrm>
              <a:off x="11204954" y="1001824"/>
              <a:ext cx="209880" cy="1425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39EDF8A2-43FD-4AF3-9889-F224E61CC725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1195954" y="993184"/>
                <a:ext cx="22752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A870B438-7CB7-4C04-8F27-CA83E603C660}"/>
                  </a:ext>
                </a:extLst>
              </p14:cNvPr>
              <p14:cNvContentPartPr/>
              <p14:nvPr/>
            </p14:nvContentPartPr>
            <p14:xfrm>
              <a:off x="11448674" y="794464"/>
              <a:ext cx="164160" cy="5641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A870B438-7CB7-4C04-8F27-CA83E603C660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1439674" y="785824"/>
                <a:ext cx="181800" cy="58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7D289154-8E0A-45D4-A353-51B2A2D71068}"/>
                  </a:ext>
                </a:extLst>
              </p14:cNvPr>
              <p14:cNvContentPartPr/>
              <p14:nvPr/>
            </p14:nvContentPartPr>
            <p14:xfrm>
              <a:off x="3552074" y="1726144"/>
              <a:ext cx="216720" cy="3733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7D289154-8E0A-45D4-A353-51B2A2D7106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543074" y="1717504"/>
                <a:ext cx="23436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89C58474-BC10-4E84-8062-F0E45F7F1DD7}"/>
                  </a:ext>
                </a:extLst>
              </p14:cNvPr>
              <p14:cNvContentPartPr/>
              <p14:nvPr/>
            </p14:nvContentPartPr>
            <p14:xfrm>
              <a:off x="3727034" y="1550464"/>
              <a:ext cx="322560" cy="2790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89C58474-BC10-4E84-8062-F0E45F7F1DD7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718034" y="1541464"/>
                <a:ext cx="34020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0EFD6E40-5B97-423D-92B1-7C8D14D699B2}"/>
                  </a:ext>
                </a:extLst>
              </p14:cNvPr>
              <p14:cNvContentPartPr/>
              <p14:nvPr/>
            </p14:nvContentPartPr>
            <p14:xfrm>
              <a:off x="4070834" y="1620304"/>
              <a:ext cx="130680" cy="1656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0EFD6E40-5B97-423D-92B1-7C8D14D699B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061834" y="1611664"/>
                <a:ext cx="14832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B7D428C4-6041-42FC-94E5-B6C6794155E9}"/>
                  </a:ext>
                </a:extLst>
              </p14:cNvPr>
              <p14:cNvContentPartPr/>
              <p14:nvPr/>
            </p14:nvContentPartPr>
            <p14:xfrm>
              <a:off x="4283594" y="1513024"/>
              <a:ext cx="427320" cy="2278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B7D428C4-6041-42FC-94E5-B6C6794155E9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274594" y="1504024"/>
                <a:ext cx="44496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BA8CDDB1-B607-4FBF-9BAF-C5489A18491D}"/>
                  </a:ext>
                </a:extLst>
              </p14:cNvPr>
              <p14:cNvContentPartPr/>
              <p14:nvPr/>
            </p14:nvContentPartPr>
            <p14:xfrm>
              <a:off x="4678514" y="1560904"/>
              <a:ext cx="185760" cy="1796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BA8CDDB1-B607-4FBF-9BAF-C5489A18491D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669514" y="1551904"/>
                <a:ext cx="20340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CDCA98AE-7398-4B56-AF82-5AED5C4ED4C2}"/>
                  </a:ext>
                </a:extLst>
              </p14:cNvPr>
              <p14:cNvContentPartPr/>
              <p14:nvPr/>
            </p14:nvContentPartPr>
            <p14:xfrm>
              <a:off x="4894874" y="1536064"/>
              <a:ext cx="262800" cy="2167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CDCA98AE-7398-4B56-AF82-5AED5C4ED4C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885874" y="1527424"/>
                <a:ext cx="28044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4D85A6F6-B1B3-4B3C-85DC-04635B4C491C}"/>
                  </a:ext>
                </a:extLst>
              </p14:cNvPr>
              <p14:cNvContentPartPr/>
              <p14:nvPr/>
            </p14:nvContentPartPr>
            <p14:xfrm>
              <a:off x="5508674" y="1618864"/>
              <a:ext cx="138240" cy="13284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4D85A6F6-B1B3-4B3C-85DC-04635B4C491C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499674" y="1609864"/>
                <a:ext cx="15588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F874DF5D-FCD2-4B14-A5AD-C3E5BD7ED50A}"/>
                  </a:ext>
                </a:extLst>
              </p14:cNvPr>
              <p14:cNvContentPartPr/>
              <p14:nvPr/>
            </p14:nvContentPartPr>
            <p14:xfrm>
              <a:off x="5910074" y="1297744"/>
              <a:ext cx="273240" cy="5173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F874DF5D-FCD2-4B14-A5AD-C3E5BD7ED50A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901434" y="1289104"/>
                <a:ext cx="29088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EE024850-09F1-4F6B-8E32-7F368BABBDF3}"/>
                  </a:ext>
                </a:extLst>
              </p14:cNvPr>
              <p14:cNvContentPartPr/>
              <p14:nvPr/>
            </p14:nvContentPartPr>
            <p14:xfrm>
              <a:off x="5873354" y="1638304"/>
              <a:ext cx="335880" cy="831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EE024850-09F1-4F6B-8E32-7F368BABBDF3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864354" y="1629304"/>
                <a:ext cx="35352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8C8FDC2E-B5B3-45B6-AF50-8EE00EACA677}"/>
                  </a:ext>
                </a:extLst>
              </p14:cNvPr>
              <p14:cNvContentPartPr/>
              <p14:nvPr/>
            </p14:nvContentPartPr>
            <p14:xfrm>
              <a:off x="6557714" y="1369384"/>
              <a:ext cx="290520" cy="5043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8C8FDC2E-B5B3-45B6-AF50-8EE00EACA677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549074" y="1360384"/>
                <a:ext cx="308160" cy="5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93B0488D-F3F9-4D4B-8712-02FA9547AA71}"/>
                  </a:ext>
                </a:extLst>
              </p14:cNvPr>
              <p14:cNvContentPartPr/>
              <p14:nvPr/>
            </p14:nvContentPartPr>
            <p14:xfrm>
              <a:off x="6428474" y="1582144"/>
              <a:ext cx="538200" cy="846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93B0488D-F3F9-4D4B-8712-02FA9547AA71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6419834" y="1573144"/>
                <a:ext cx="55584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433F5FFF-BDA9-4072-9EE5-1601BF7494F3}"/>
                  </a:ext>
                </a:extLst>
              </p14:cNvPr>
              <p14:cNvContentPartPr/>
              <p14:nvPr/>
            </p14:nvContentPartPr>
            <p14:xfrm>
              <a:off x="6845354" y="1627864"/>
              <a:ext cx="191160" cy="1504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433F5FFF-BDA9-4072-9EE5-1601BF7494F3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836714" y="1619224"/>
                <a:ext cx="20880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05338CEA-5288-42F0-AD4B-3F061988F3A8}"/>
                  </a:ext>
                </a:extLst>
              </p14:cNvPr>
              <p14:cNvContentPartPr/>
              <p14:nvPr/>
            </p14:nvContentPartPr>
            <p14:xfrm>
              <a:off x="7052354" y="1644064"/>
              <a:ext cx="195840" cy="1472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05338CEA-5288-42F0-AD4B-3F061988F3A8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7043714" y="1635064"/>
                <a:ext cx="21348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74CDBF4D-7707-4D17-9B28-83EA70110FAE}"/>
                  </a:ext>
                </a:extLst>
              </p14:cNvPr>
              <p14:cNvContentPartPr/>
              <p14:nvPr/>
            </p14:nvContentPartPr>
            <p14:xfrm>
              <a:off x="7264754" y="1641544"/>
              <a:ext cx="245880" cy="41724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74CDBF4D-7707-4D17-9B28-83EA70110FAE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256114" y="1632544"/>
                <a:ext cx="26352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718FBB9D-5A44-48A7-9B8B-2FF68BCC302A}"/>
                  </a:ext>
                </a:extLst>
              </p14:cNvPr>
              <p14:cNvContentPartPr/>
              <p14:nvPr/>
            </p14:nvContentPartPr>
            <p14:xfrm>
              <a:off x="7624394" y="1621384"/>
              <a:ext cx="182160" cy="1656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718FBB9D-5A44-48A7-9B8B-2FF68BCC302A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615754" y="1612744"/>
                <a:ext cx="19980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975EA000-94B4-4AEF-AC0F-02A63136EF9C}"/>
                  </a:ext>
                </a:extLst>
              </p14:cNvPr>
              <p14:cNvContentPartPr/>
              <p14:nvPr/>
            </p14:nvContentPartPr>
            <p14:xfrm>
              <a:off x="7818434" y="1648024"/>
              <a:ext cx="182880" cy="1587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975EA000-94B4-4AEF-AC0F-02A63136EF9C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809434" y="1639024"/>
                <a:ext cx="20052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5148BC17-6477-46D3-9C11-5A2A89FF4C0A}"/>
                  </a:ext>
                </a:extLst>
              </p14:cNvPr>
              <p14:cNvContentPartPr/>
              <p14:nvPr/>
            </p14:nvContentPartPr>
            <p14:xfrm>
              <a:off x="8165834" y="1359664"/>
              <a:ext cx="252720" cy="4928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5148BC17-6477-46D3-9C11-5A2A89FF4C0A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8156834" y="1351024"/>
                <a:ext cx="270360" cy="51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6A6271F1-5FB4-49D4-9DDD-380B4D525616}"/>
                  </a:ext>
                </a:extLst>
              </p14:cNvPr>
              <p14:cNvContentPartPr/>
              <p14:nvPr/>
            </p14:nvContentPartPr>
            <p14:xfrm>
              <a:off x="8130914" y="1571704"/>
              <a:ext cx="348120" cy="77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6A6271F1-5FB4-49D4-9DDD-380B4D525616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8121914" y="1562704"/>
                <a:ext cx="36576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8B984A15-5E02-4F1C-BFBD-1CB0F026A020}"/>
                  </a:ext>
                </a:extLst>
              </p14:cNvPr>
              <p14:cNvContentPartPr/>
              <p14:nvPr/>
            </p14:nvContentPartPr>
            <p14:xfrm>
              <a:off x="8726714" y="1405024"/>
              <a:ext cx="292680" cy="46044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8B984A15-5E02-4F1C-BFBD-1CB0F026A020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8718074" y="1396384"/>
                <a:ext cx="310320" cy="47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19F9CD38-4275-41F8-8C89-BEF7D94ABB81}"/>
                  </a:ext>
                </a:extLst>
              </p14:cNvPr>
              <p14:cNvContentPartPr/>
              <p14:nvPr/>
            </p14:nvContentPartPr>
            <p14:xfrm>
              <a:off x="8633834" y="1577464"/>
              <a:ext cx="417240" cy="1018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19F9CD38-4275-41F8-8C89-BEF7D94ABB81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8625194" y="1568824"/>
                <a:ext cx="43488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4C53383-A1D9-4EBB-A2F9-A11134314DB5}"/>
                  </a:ext>
                </a:extLst>
              </p14:cNvPr>
              <p14:cNvContentPartPr/>
              <p14:nvPr/>
            </p14:nvContentPartPr>
            <p14:xfrm>
              <a:off x="8913914" y="1649104"/>
              <a:ext cx="235440" cy="1821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4C53383-A1D9-4EBB-A2F9-A11134314DB5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905274" y="1640464"/>
                <a:ext cx="25308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39E753D7-2C51-4BC4-A3E8-D5F2C530ED05}"/>
                  </a:ext>
                </a:extLst>
              </p14:cNvPr>
              <p14:cNvContentPartPr/>
              <p14:nvPr/>
            </p14:nvContentPartPr>
            <p14:xfrm>
              <a:off x="9674954" y="1589704"/>
              <a:ext cx="275040" cy="2160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39E753D7-2C51-4BC4-A3E8-D5F2C530ED0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9666314" y="1581064"/>
                <a:ext cx="29268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C2DD6248-420E-41FA-A0BF-B2B2A7DFF4B1}"/>
                  </a:ext>
                </a:extLst>
              </p14:cNvPr>
              <p14:cNvContentPartPr/>
              <p14:nvPr/>
            </p14:nvContentPartPr>
            <p14:xfrm>
              <a:off x="9954674" y="1610224"/>
              <a:ext cx="207000" cy="1731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C2DD6248-420E-41FA-A0BF-B2B2A7DFF4B1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9945674" y="1601224"/>
                <a:ext cx="22464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3EACAD2A-3861-4029-8591-F02091C33DFF}"/>
                  </a:ext>
                </a:extLst>
              </p14:cNvPr>
              <p14:cNvContentPartPr/>
              <p14:nvPr/>
            </p14:nvContentPartPr>
            <p14:xfrm>
              <a:off x="10261754" y="1600144"/>
              <a:ext cx="179640" cy="1702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3EACAD2A-3861-4029-8591-F02091C33DF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0253114" y="1591144"/>
                <a:ext cx="1972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576DAE6F-E961-4A57-94F4-50956E9BF314}"/>
                  </a:ext>
                </a:extLst>
              </p14:cNvPr>
              <p14:cNvContentPartPr/>
              <p14:nvPr/>
            </p14:nvContentPartPr>
            <p14:xfrm>
              <a:off x="10536434" y="1621384"/>
              <a:ext cx="145800" cy="16272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576DAE6F-E961-4A57-94F4-50956E9BF314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0527794" y="1612384"/>
                <a:ext cx="16344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02635295-F02A-4155-BA7D-237DB4911F5A}"/>
                  </a:ext>
                </a:extLst>
              </p14:cNvPr>
              <p14:cNvContentPartPr/>
              <p14:nvPr/>
            </p14:nvContentPartPr>
            <p14:xfrm>
              <a:off x="10711754" y="1681504"/>
              <a:ext cx="186120" cy="11412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02635295-F02A-4155-BA7D-237DB4911F5A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0703114" y="1672864"/>
                <a:ext cx="20376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2575745-A260-4024-8191-A278E90DB164}"/>
                  </a:ext>
                </a:extLst>
              </p14:cNvPr>
              <p14:cNvContentPartPr/>
              <p14:nvPr/>
            </p14:nvContentPartPr>
            <p14:xfrm>
              <a:off x="11072474" y="1407544"/>
              <a:ext cx="166320" cy="4082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2575745-A260-4024-8191-A278E90DB164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1063474" y="1398544"/>
                <a:ext cx="18396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CE920ED4-D9CD-4CE4-BCFB-ACA88B9644E9}"/>
                  </a:ext>
                </a:extLst>
              </p14:cNvPr>
              <p14:cNvContentPartPr/>
              <p14:nvPr/>
            </p14:nvContentPartPr>
            <p14:xfrm>
              <a:off x="10947554" y="1618864"/>
              <a:ext cx="239400" cy="1260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CE920ED4-D9CD-4CE4-BCFB-ACA88B9644E9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0938914" y="1609864"/>
                <a:ext cx="25704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142CEAA7-F898-4374-A110-AE8AC7913A52}"/>
                  </a:ext>
                </a:extLst>
              </p14:cNvPr>
              <p14:cNvContentPartPr/>
              <p14:nvPr/>
            </p14:nvContentPartPr>
            <p14:xfrm>
              <a:off x="11269754" y="1598344"/>
              <a:ext cx="171360" cy="22788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142CEAA7-F898-4374-A110-AE8AC7913A52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1260754" y="1589344"/>
                <a:ext cx="18900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F504AAF7-C9C7-4A0C-9E52-931DA30FE532}"/>
                  </a:ext>
                </a:extLst>
              </p14:cNvPr>
              <p14:cNvContentPartPr/>
              <p14:nvPr/>
            </p14:nvContentPartPr>
            <p14:xfrm>
              <a:off x="3686354" y="2205664"/>
              <a:ext cx="215280" cy="2523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F504AAF7-C9C7-4A0C-9E52-931DA30FE532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3677354" y="2197024"/>
                <a:ext cx="23292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75634FBE-AFC8-450B-9BA6-0E6247162DB3}"/>
                  </a:ext>
                </a:extLst>
              </p14:cNvPr>
              <p14:cNvContentPartPr/>
              <p14:nvPr/>
            </p14:nvContentPartPr>
            <p14:xfrm>
              <a:off x="3916394" y="2184424"/>
              <a:ext cx="227160" cy="2350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75634FBE-AFC8-450B-9BA6-0E6247162DB3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3907394" y="2175424"/>
                <a:ext cx="24480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C8944403-DEF5-452F-83B8-5B6EC2B2A663}"/>
                  </a:ext>
                </a:extLst>
              </p14:cNvPr>
              <p14:cNvContentPartPr/>
              <p14:nvPr/>
            </p14:nvContentPartPr>
            <p14:xfrm>
              <a:off x="4223834" y="2271184"/>
              <a:ext cx="102960" cy="1231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C8944403-DEF5-452F-83B8-5B6EC2B2A663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4215194" y="2262184"/>
                <a:ext cx="12060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C853BF94-F09B-4226-8A1B-C3E0A333A283}"/>
                  </a:ext>
                </a:extLst>
              </p14:cNvPr>
              <p14:cNvContentPartPr/>
              <p14:nvPr/>
            </p14:nvContentPartPr>
            <p14:xfrm>
              <a:off x="4419314" y="2273704"/>
              <a:ext cx="126720" cy="1573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C853BF94-F09B-4226-8A1B-C3E0A333A283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410314" y="2265064"/>
                <a:ext cx="14436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ED5CC869-26CB-49B8-89AA-7BE9A6A5B1B4}"/>
                  </a:ext>
                </a:extLst>
              </p14:cNvPr>
              <p14:cNvContentPartPr/>
              <p14:nvPr/>
            </p14:nvContentPartPr>
            <p14:xfrm>
              <a:off x="4525514" y="2278744"/>
              <a:ext cx="301680" cy="7034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ED5CC869-26CB-49B8-89AA-7BE9A6A5B1B4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4516874" y="2270104"/>
                <a:ext cx="319320" cy="72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F3EE2459-12BA-4B4D-98F0-BAFE573A3383}"/>
                  </a:ext>
                </a:extLst>
              </p14:cNvPr>
              <p14:cNvContentPartPr/>
              <p14:nvPr/>
            </p14:nvContentPartPr>
            <p14:xfrm>
              <a:off x="5243714" y="2076424"/>
              <a:ext cx="180720" cy="3196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F3EE2459-12BA-4B4D-98F0-BAFE573A3383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5234714" y="2067784"/>
                <a:ext cx="19836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E5D35131-F25D-4913-80E0-32774284FE41}"/>
                  </a:ext>
                </a:extLst>
              </p14:cNvPr>
              <p14:cNvContentPartPr/>
              <p14:nvPr/>
            </p14:nvContentPartPr>
            <p14:xfrm>
              <a:off x="5428034" y="2246344"/>
              <a:ext cx="357840" cy="421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E5D35131-F25D-4913-80E0-32774284FE41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5419034" y="2237704"/>
                <a:ext cx="3754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E7C36E94-7315-44A5-93C2-BE7071A4DB7D}"/>
                  </a:ext>
                </a:extLst>
              </p14:cNvPr>
              <p14:cNvContentPartPr/>
              <p14:nvPr/>
            </p14:nvContentPartPr>
            <p14:xfrm>
              <a:off x="5531714" y="2097304"/>
              <a:ext cx="103320" cy="2923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E7C36E94-7315-44A5-93C2-BE7071A4DB7D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5523074" y="2088304"/>
                <a:ext cx="12096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B1C49746-50E2-4204-9CF1-EA1453A4AF47}"/>
                  </a:ext>
                </a:extLst>
              </p14:cNvPr>
              <p14:cNvContentPartPr/>
              <p14:nvPr/>
            </p14:nvContentPartPr>
            <p14:xfrm>
              <a:off x="6042914" y="1958344"/>
              <a:ext cx="226440" cy="44892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B1C49746-50E2-4204-9CF1-EA1453A4AF47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6033914" y="1949344"/>
                <a:ext cx="244080" cy="46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B9AC7F58-4B2B-4BDB-9989-A3B0C1F8B7B0}"/>
                  </a:ext>
                </a:extLst>
              </p14:cNvPr>
              <p14:cNvContentPartPr/>
              <p14:nvPr/>
            </p14:nvContentPartPr>
            <p14:xfrm>
              <a:off x="5910074" y="2162464"/>
              <a:ext cx="406800" cy="694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B9AC7F58-4B2B-4BDB-9989-A3B0C1F8B7B0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5901434" y="2153824"/>
                <a:ext cx="42444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E20F5D4F-8AA9-409A-BBDE-D38A49624747}"/>
                  </a:ext>
                </a:extLst>
              </p14:cNvPr>
              <p14:cNvContentPartPr/>
              <p14:nvPr/>
            </p14:nvContentPartPr>
            <p14:xfrm>
              <a:off x="6167114" y="2203864"/>
              <a:ext cx="210240" cy="1886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E20F5D4F-8AA9-409A-BBDE-D38A49624747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6158114" y="2195224"/>
                <a:ext cx="22788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7960B5CA-81F3-4EFB-9539-5138865F1AF3}"/>
                  </a:ext>
                </a:extLst>
              </p14:cNvPr>
              <p14:cNvContentPartPr/>
              <p14:nvPr/>
            </p14:nvContentPartPr>
            <p14:xfrm>
              <a:off x="6441434" y="2257144"/>
              <a:ext cx="200160" cy="1684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7960B5CA-81F3-4EFB-9539-5138865F1AF3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6432794" y="2248144"/>
                <a:ext cx="21780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9652CCD4-48BD-46BE-B2EF-777748FE9D94}"/>
                  </a:ext>
                </a:extLst>
              </p14:cNvPr>
              <p14:cNvContentPartPr/>
              <p14:nvPr/>
            </p14:nvContentPartPr>
            <p14:xfrm>
              <a:off x="6704594" y="2007304"/>
              <a:ext cx="232200" cy="18900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9652CCD4-48BD-46BE-B2EF-777748FE9D94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6695594" y="1998664"/>
                <a:ext cx="24984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7130A168-B064-4844-AAA6-310CED3F951E}"/>
                  </a:ext>
                </a:extLst>
              </p14:cNvPr>
              <p14:cNvContentPartPr/>
              <p14:nvPr/>
            </p14:nvContentPartPr>
            <p14:xfrm>
              <a:off x="6928874" y="2220064"/>
              <a:ext cx="248040" cy="1504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7130A168-B064-4844-AAA6-310CED3F951E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6919874" y="2211064"/>
                <a:ext cx="26568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06CAECA-AD9F-41C5-AAE1-E204A6929DA9}"/>
                  </a:ext>
                </a:extLst>
              </p14:cNvPr>
              <p14:cNvContentPartPr/>
              <p14:nvPr/>
            </p14:nvContentPartPr>
            <p14:xfrm>
              <a:off x="6945074" y="2170384"/>
              <a:ext cx="224640" cy="1875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06CAECA-AD9F-41C5-AAE1-E204A6929DA9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6936074" y="2161744"/>
                <a:ext cx="242280" cy="20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Group 137">
            <a:extLst>
              <a:ext uri="{FF2B5EF4-FFF2-40B4-BE49-F238E27FC236}">
                <a16:creationId xmlns:a16="http://schemas.microsoft.com/office/drawing/2014/main" id="{B7BDE1AD-8623-40F9-8869-A133A49038C3}"/>
              </a:ext>
            </a:extLst>
          </p:cNvPr>
          <p:cNvGrpSpPr/>
          <p:nvPr/>
        </p:nvGrpSpPr>
        <p:grpSpPr>
          <a:xfrm>
            <a:off x="7467794" y="1986064"/>
            <a:ext cx="2053080" cy="419760"/>
            <a:chOff x="7467794" y="1986064"/>
            <a:chExt cx="2053080" cy="41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D31339B-E859-463B-941B-706E71AB407C}"/>
                    </a:ext>
                  </a:extLst>
                </p14:cNvPr>
                <p14:cNvContentPartPr/>
                <p14:nvPr/>
              </p14:nvContentPartPr>
              <p14:xfrm>
                <a:off x="7467794" y="2201704"/>
                <a:ext cx="187200" cy="367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D31339B-E859-463B-941B-706E71AB407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459154" y="2193064"/>
                  <a:ext cx="2048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6025505-2B33-44B3-B524-63D162FBE60D}"/>
                    </a:ext>
                  </a:extLst>
                </p14:cNvPr>
                <p14:cNvContentPartPr/>
                <p14:nvPr/>
              </p14:nvContentPartPr>
              <p14:xfrm>
                <a:off x="7493714" y="2277664"/>
                <a:ext cx="211320" cy="320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6025505-2B33-44B3-B524-63D162FBE60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485074" y="2268664"/>
                  <a:ext cx="2289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2F502E9-B664-49FD-988C-FEE1AB4C10B7}"/>
                    </a:ext>
                  </a:extLst>
                </p14:cNvPr>
                <p14:cNvContentPartPr/>
                <p14:nvPr/>
              </p14:nvContentPartPr>
              <p14:xfrm>
                <a:off x="7828514" y="2109544"/>
                <a:ext cx="308520" cy="2494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2F502E9-B664-49FD-988C-FEE1AB4C10B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819514" y="2100544"/>
                  <a:ext cx="3261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14536F7-1CF9-4452-BAED-A301C42E84E2}"/>
                    </a:ext>
                  </a:extLst>
                </p14:cNvPr>
                <p14:cNvContentPartPr/>
                <p14:nvPr/>
              </p14:nvContentPartPr>
              <p14:xfrm>
                <a:off x="8162954" y="2178664"/>
                <a:ext cx="257400" cy="1821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14536F7-1CF9-4452-BAED-A301C42E84E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153954" y="2169664"/>
                  <a:ext cx="2750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53D69FD-6491-40D3-9924-2BC303C234F0}"/>
                    </a:ext>
                  </a:extLst>
                </p14:cNvPr>
                <p14:cNvContentPartPr/>
                <p14:nvPr/>
              </p14:nvContentPartPr>
              <p14:xfrm>
                <a:off x="8450594" y="2171824"/>
                <a:ext cx="192240" cy="221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53D69FD-6491-40D3-9924-2BC303C234F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441594" y="2163184"/>
                  <a:ext cx="2098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9BB3059-8564-4B32-A306-7F4C0B376886}"/>
                    </a:ext>
                  </a:extLst>
                </p14:cNvPr>
                <p14:cNvContentPartPr/>
                <p14:nvPr/>
              </p14:nvContentPartPr>
              <p14:xfrm>
                <a:off x="8764154" y="1986064"/>
                <a:ext cx="205920" cy="1724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9BB3059-8564-4B32-A306-7F4C0B37688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755514" y="1977064"/>
                  <a:ext cx="2235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0C31FBF-528E-48FC-A940-5FD9C9082938}"/>
                    </a:ext>
                  </a:extLst>
                </p14:cNvPr>
                <p14:cNvContentPartPr/>
                <p14:nvPr/>
              </p14:nvContentPartPr>
              <p14:xfrm>
                <a:off x="8933714" y="2199904"/>
                <a:ext cx="361080" cy="1904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0C31FBF-528E-48FC-A940-5FD9C908293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924714" y="2191264"/>
                  <a:ext cx="3787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FCC8BA4-EECD-47FB-A444-56E2BE695270}"/>
                    </a:ext>
                  </a:extLst>
                </p14:cNvPr>
                <p14:cNvContentPartPr/>
                <p14:nvPr/>
              </p14:nvContentPartPr>
              <p14:xfrm>
                <a:off x="8965754" y="2205304"/>
                <a:ext cx="270360" cy="2001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FCC8BA4-EECD-47FB-A444-56E2BE69527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956754" y="2196664"/>
                  <a:ext cx="2880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2E41E56-273F-4B29-A37C-8DDD744F7AC8}"/>
                    </a:ext>
                  </a:extLst>
                </p14:cNvPr>
                <p14:cNvContentPartPr/>
                <p14:nvPr/>
              </p14:nvContentPartPr>
              <p14:xfrm>
                <a:off x="9511514" y="2400784"/>
                <a:ext cx="9360" cy="50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2E41E56-273F-4B29-A37C-8DDD744F7AC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502874" y="2392144"/>
                  <a:ext cx="270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15E278D-9CAC-4B20-B54E-4335A5960D57}"/>
                    </a:ext>
                  </a:extLst>
                </p14:cNvPr>
                <p14:cNvContentPartPr/>
                <p14:nvPr/>
              </p14:nvContentPartPr>
              <p14:xfrm>
                <a:off x="9449594" y="2380984"/>
                <a:ext cx="69480" cy="183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15E278D-9CAC-4B20-B54E-4335A5960D5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440594" y="2371984"/>
                  <a:ext cx="87120" cy="3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4251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7033B6D-C7C6-4262-A1F3-A661FCD16304}"/>
              </a:ext>
            </a:extLst>
          </p:cNvPr>
          <p:cNvGrpSpPr/>
          <p:nvPr/>
        </p:nvGrpSpPr>
        <p:grpSpPr>
          <a:xfrm>
            <a:off x="413234" y="259864"/>
            <a:ext cx="939240" cy="444240"/>
            <a:chOff x="413234" y="259864"/>
            <a:chExt cx="939240" cy="44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9A5D62F-E4B3-407C-9BA0-F6DF37B95937}"/>
                    </a:ext>
                  </a:extLst>
                </p14:cNvPr>
                <p14:cNvContentPartPr/>
                <p14:nvPr/>
              </p14:nvContentPartPr>
              <p14:xfrm>
                <a:off x="413234" y="259864"/>
                <a:ext cx="597960" cy="4341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9A5D62F-E4B3-407C-9BA0-F6DF37B9593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4234" y="250864"/>
                  <a:ext cx="61560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5467326-5A51-42D4-AB91-3BDAF3C15214}"/>
                    </a:ext>
                  </a:extLst>
                </p14:cNvPr>
                <p14:cNvContentPartPr/>
                <p14:nvPr/>
              </p14:nvContentPartPr>
              <p14:xfrm>
                <a:off x="529514" y="501424"/>
                <a:ext cx="248400" cy="644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5467326-5A51-42D4-AB91-3BDAF3C1521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0514" y="492424"/>
                  <a:ext cx="2660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400DAF8-34FB-478B-B0FC-8A9F27EA9E51}"/>
                    </a:ext>
                  </a:extLst>
                </p14:cNvPr>
                <p14:cNvContentPartPr/>
                <p14:nvPr/>
              </p14:nvContentPartPr>
              <p14:xfrm>
                <a:off x="893834" y="456064"/>
                <a:ext cx="251640" cy="189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400DAF8-34FB-478B-B0FC-8A9F27EA9E5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5194" y="447424"/>
                  <a:ext cx="2692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43E2A28-9D62-412C-BC4C-C4D5D54439DB}"/>
                    </a:ext>
                  </a:extLst>
                </p14:cNvPr>
                <p14:cNvContentPartPr/>
                <p14:nvPr/>
              </p14:nvContentPartPr>
              <p14:xfrm>
                <a:off x="856394" y="442744"/>
                <a:ext cx="237600" cy="201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43E2A28-9D62-412C-BC4C-C4D5D54439D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7394" y="433744"/>
                  <a:ext cx="2552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4CA60F9-7DCD-4A54-A81C-EF5904DBB62D}"/>
                    </a:ext>
                  </a:extLst>
                </p14:cNvPr>
                <p14:cNvContentPartPr/>
                <p14:nvPr/>
              </p14:nvContentPartPr>
              <p14:xfrm>
                <a:off x="1335194" y="500704"/>
                <a:ext cx="17280" cy="7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4CA60F9-7DCD-4A54-A81C-EF5904DBB62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26554" y="491704"/>
                  <a:ext cx="349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9D009B3-ABFE-4EC8-A00A-1FE6C0B8ECAE}"/>
                    </a:ext>
                  </a:extLst>
                </p14:cNvPr>
                <p14:cNvContentPartPr/>
                <p14:nvPr/>
              </p14:nvContentPartPr>
              <p14:xfrm>
                <a:off x="1262834" y="699064"/>
                <a:ext cx="14400" cy="5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9D009B3-ABFE-4EC8-A00A-1FE6C0B8ECA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54194" y="690424"/>
                  <a:ext cx="3204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998C139-27D1-489A-8CBA-A3A0D2CF2145}"/>
              </a:ext>
            </a:extLst>
          </p:cNvPr>
          <p:cNvGrpSpPr/>
          <p:nvPr/>
        </p:nvGrpSpPr>
        <p:grpSpPr>
          <a:xfrm>
            <a:off x="5689754" y="490264"/>
            <a:ext cx="212760" cy="126720"/>
            <a:chOff x="5689754" y="490264"/>
            <a:chExt cx="212760" cy="12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91B8D9C-8B14-4F03-9614-A5F5E643850E}"/>
                    </a:ext>
                  </a:extLst>
                </p14:cNvPr>
                <p14:cNvContentPartPr/>
                <p14:nvPr/>
              </p14:nvContentPartPr>
              <p14:xfrm>
                <a:off x="5721794" y="490264"/>
                <a:ext cx="180720" cy="36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91B8D9C-8B14-4F03-9614-A5F5E643850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713154" y="481624"/>
                  <a:ext cx="1983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CE2B173-7DFC-4F00-99E6-B9866C72E160}"/>
                    </a:ext>
                  </a:extLst>
                </p14:cNvPr>
                <p14:cNvContentPartPr/>
                <p14:nvPr/>
              </p14:nvContentPartPr>
              <p14:xfrm>
                <a:off x="5689754" y="589264"/>
                <a:ext cx="196200" cy="27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CE2B173-7DFC-4F00-99E6-B9866C72E16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80754" y="580264"/>
                  <a:ext cx="213840" cy="4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E001A91-08CC-4249-880F-6A1840A0F490}"/>
                  </a:ext>
                </a:extLst>
              </p14:cNvPr>
              <p14:cNvContentPartPr/>
              <p14:nvPr/>
            </p14:nvContentPartPr>
            <p14:xfrm>
              <a:off x="6202394" y="269944"/>
              <a:ext cx="238320" cy="7059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E001A91-08CC-4249-880F-6A1840A0F49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193394" y="261304"/>
                <a:ext cx="255960" cy="72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430D528-471C-41F1-8230-5EC9604E9DF0}"/>
                  </a:ext>
                </a:extLst>
              </p14:cNvPr>
              <p14:cNvContentPartPr/>
              <p14:nvPr/>
            </p14:nvContentPartPr>
            <p14:xfrm>
              <a:off x="6554834" y="524464"/>
              <a:ext cx="159840" cy="193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430D528-471C-41F1-8230-5EC9604E9DF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546194" y="515824"/>
                <a:ext cx="17748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DE83DF7E-5D6D-4723-A792-48561773F8E5}"/>
                  </a:ext>
                </a:extLst>
              </p14:cNvPr>
              <p14:cNvContentPartPr/>
              <p14:nvPr/>
            </p14:nvContentPartPr>
            <p14:xfrm>
              <a:off x="6807554" y="582064"/>
              <a:ext cx="175320" cy="1551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DE83DF7E-5D6D-4723-A792-48561773F8E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798554" y="573064"/>
                <a:ext cx="19296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0FC1F04-6A71-4A5E-B96B-82BE8A0DC77C}"/>
                  </a:ext>
                </a:extLst>
              </p14:cNvPr>
              <p14:cNvContentPartPr/>
              <p14:nvPr/>
            </p14:nvContentPartPr>
            <p14:xfrm>
              <a:off x="7084754" y="588184"/>
              <a:ext cx="190800" cy="1569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0FC1F04-6A71-4A5E-B96B-82BE8A0DC77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075754" y="579544"/>
                <a:ext cx="20844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27B4C8AC-5688-44E9-88FF-25E40CB84074}"/>
                  </a:ext>
                </a:extLst>
              </p14:cNvPr>
              <p14:cNvContentPartPr/>
              <p14:nvPr/>
            </p14:nvContentPartPr>
            <p14:xfrm>
              <a:off x="7364474" y="352024"/>
              <a:ext cx="182160" cy="1544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27B4C8AC-5688-44E9-88FF-25E40CB8407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355474" y="343024"/>
                <a:ext cx="19980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FB71615D-76EB-4472-94FA-8988797ED364}"/>
                  </a:ext>
                </a:extLst>
              </p14:cNvPr>
              <p14:cNvContentPartPr/>
              <p14:nvPr/>
            </p14:nvContentPartPr>
            <p14:xfrm>
              <a:off x="7533674" y="572344"/>
              <a:ext cx="254520" cy="1839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FB71615D-76EB-4472-94FA-8988797ED36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525034" y="563704"/>
                <a:ext cx="27216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437960D5-7EB5-459C-9437-CFC3E57C1E09}"/>
                  </a:ext>
                </a:extLst>
              </p14:cNvPr>
              <p14:cNvContentPartPr/>
              <p14:nvPr/>
            </p14:nvContentPartPr>
            <p14:xfrm>
              <a:off x="7524314" y="577384"/>
              <a:ext cx="257760" cy="1890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437960D5-7EB5-459C-9437-CFC3E57C1E0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515674" y="568384"/>
                <a:ext cx="275400" cy="20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A588C008-16CA-4A0B-84C5-877B7A856DD4}"/>
              </a:ext>
            </a:extLst>
          </p:cNvPr>
          <p:cNvGrpSpPr/>
          <p:nvPr/>
        </p:nvGrpSpPr>
        <p:grpSpPr>
          <a:xfrm>
            <a:off x="8001674" y="228544"/>
            <a:ext cx="1288440" cy="494280"/>
            <a:chOff x="8001674" y="228544"/>
            <a:chExt cx="1288440" cy="49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923F063-168A-4C03-B6AD-E273B2B2C80B}"/>
                    </a:ext>
                  </a:extLst>
                </p14:cNvPr>
                <p14:cNvContentPartPr/>
                <p14:nvPr/>
              </p14:nvContentPartPr>
              <p14:xfrm>
                <a:off x="8001674" y="639664"/>
                <a:ext cx="8280" cy="11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923F063-168A-4C03-B6AD-E273B2B2C80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993034" y="631024"/>
                  <a:ext cx="259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0E966C8-8AC3-4E7C-986C-772292324C7B}"/>
                    </a:ext>
                  </a:extLst>
                </p14:cNvPr>
                <p14:cNvContentPartPr/>
                <p14:nvPr/>
              </p14:nvContentPartPr>
              <p14:xfrm>
                <a:off x="8152514" y="515104"/>
                <a:ext cx="270360" cy="207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0E966C8-8AC3-4E7C-986C-772292324C7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143874" y="506104"/>
                  <a:ext cx="2880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CA7A23C-885C-4EDB-B585-81E65B10E2FD}"/>
                    </a:ext>
                  </a:extLst>
                </p14:cNvPr>
                <p14:cNvContentPartPr/>
                <p14:nvPr/>
              </p14:nvContentPartPr>
              <p14:xfrm>
                <a:off x="8399114" y="514744"/>
                <a:ext cx="232560" cy="181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CA7A23C-885C-4EDB-B585-81E65B10E2F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90114" y="506104"/>
                  <a:ext cx="2502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B0134D8-52B9-45E5-A18D-803EDEA973C7}"/>
                    </a:ext>
                  </a:extLst>
                </p14:cNvPr>
                <p14:cNvContentPartPr/>
                <p14:nvPr/>
              </p14:nvContentPartPr>
              <p14:xfrm>
                <a:off x="8655794" y="520864"/>
                <a:ext cx="216360" cy="194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B0134D8-52B9-45E5-A18D-803EDEA973C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646794" y="511864"/>
                  <a:ext cx="2340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73F7B47-5ACA-4DC4-A636-29231DB50A6D}"/>
                    </a:ext>
                  </a:extLst>
                </p14:cNvPr>
                <p14:cNvContentPartPr/>
                <p14:nvPr/>
              </p14:nvContentPartPr>
              <p14:xfrm>
                <a:off x="8985554" y="266704"/>
                <a:ext cx="112320" cy="88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73F7B47-5ACA-4DC4-A636-29231DB50A6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976554" y="258064"/>
                  <a:ext cx="1299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0544F51-BB4D-4880-BE60-86C878FBDE22}"/>
                    </a:ext>
                  </a:extLst>
                </p14:cNvPr>
                <p14:cNvContentPartPr/>
                <p14:nvPr/>
              </p14:nvContentPartPr>
              <p14:xfrm>
                <a:off x="9036674" y="228544"/>
                <a:ext cx="140760" cy="2350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0544F51-BB4D-4880-BE60-86C878FBDE2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027674" y="219544"/>
                  <a:ext cx="1584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60322FF-3E44-4739-AB81-12842CCAB122}"/>
                    </a:ext>
                  </a:extLst>
                </p14:cNvPr>
                <p14:cNvContentPartPr/>
                <p14:nvPr/>
              </p14:nvContentPartPr>
              <p14:xfrm>
                <a:off x="9049994" y="532744"/>
                <a:ext cx="240120" cy="1576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60322FF-3E44-4739-AB81-12842CCAB12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041354" y="524104"/>
                  <a:ext cx="2577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26B06CD-DC72-49B3-8B3C-6C6B11F26AAD}"/>
                    </a:ext>
                  </a:extLst>
                </p14:cNvPr>
                <p14:cNvContentPartPr/>
                <p14:nvPr/>
              </p14:nvContentPartPr>
              <p14:xfrm>
                <a:off x="9035954" y="532384"/>
                <a:ext cx="244800" cy="179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26B06CD-DC72-49B3-8B3C-6C6B11F26AA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026954" y="523744"/>
                  <a:ext cx="262440" cy="19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3EB0FF9-F2A9-4D55-BA7F-37171998E219}"/>
              </a:ext>
            </a:extLst>
          </p:cNvPr>
          <p:cNvGrpSpPr/>
          <p:nvPr/>
        </p:nvGrpSpPr>
        <p:grpSpPr>
          <a:xfrm>
            <a:off x="9533474" y="283624"/>
            <a:ext cx="1851120" cy="440280"/>
            <a:chOff x="9533474" y="283624"/>
            <a:chExt cx="1851120" cy="44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BDF09D4-D4E7-4952-8189-35868F686ED9}"/>
                    </a:ext>
                  </a:extLst>
                </p14:cNvPr>
                <p14:cNvContentPartPr/>
                <p14:nvPr/>
              </p14:nvContentPartPr>
              <p14:xfrm>
                <a:off x="9587114" y="283624"/>
                <a:ext cx="231480" cy="419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BDF09D4-D4E7-4952-8189-35868F686ED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578474" y="274624"/>
                  <a:ext cx="24912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8C4B771-B195-4DE7-B8E9-304CCF3BD9D2}"/>
                    </a:ext>
                  </a:extLst>
                </p14:cNvPr>
                <p14:cNvContentPartPr/>
                <p14:nvPr/>
              </p14:nvContentPartPr>
              <p14:xfrm>
                <a:off x="9533474" y="509704"/>
                <a:ext cx="332280" cy="44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8C4B771-B195-4DE7-B8E9-304CCF3BD9D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524474" y="501064"/>
                  <a:ext cx="3499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7BB145F-BFD4-409F-AF06-2716E97B863C}"/>
                    </a:ext>
                  </a:extLst>
                </p14:cNvPr>
                <p14:cNvContentPartPr/>
                <p14:nvPr/>
              </p14:nvContentPartPr>
              <p14:xfrm>
                <a:off x="9774674" y="540304"/>
                <a:ext cx="141840" cy="117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7BB145F-BFD4-409F-AF06-2716E97B863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765674" y="531304"/>
                  <a:ext cx="1594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D3DCA45-4C90-4E8E-B7CA-474D6CADECDB}"/>
                    </a:ext>
                  </a:extLst>
                </p14:cNvPr>
                <p14:cNvContentPartPr/>
                <p14:nvPr/>
              </p14:nvContentPartPr>
              <p14:xfrm>
                <a:off x="9938474" y="592504"/>
                <a:ext cx="146160" cy="1101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D3DCA45-4C90-4E8E-B7CA-474D6CADECD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929834" y="583504"/>
                  <a:ext cx="1638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EBACBE6-7FC4-4402-9B3E-3436771E4115}"/>
                    </a:ext>
                  </a:extLst>
                </p14:cNvPr>
                <p14:cNvContentPartPr/>
                <p14:nvPr/>
              </p14:nvContentPartPr>
              <p14:xfrm>
                <a:off x="10311074" y="315304"/>
                <a:ext cx="100080" cy="1987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EBACBE6-7FC4-4402-9B3E-3436771E411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302074" y="306304"/>
                  <a:ext cx="1177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9A42C32-39B9-483F-85E5-FD07B5CE9D11}"/>
                    </a:ext>
                  </a:extLst>
                </p14:cNvPr>
                <p14:cNvContentPartPr/>
                <p14:nvPr/>
              </p14:nvContentPartPr>
              <p14:xfrm>
                <a:off x="10181114" y="322864"/>
                <a:ext cx="202320" cy="1130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9A42C32-39B9-483F-85E5-FD07B5CE9D1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172114" y="314224"/>
                  <a:ext cx="2199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333D169-D6B8-4FD3-918E-FDCFD7746AAB}"/>
                    </a:ext>
                  </a:extLst>
                </p14:cNvPr>
                <p14:cNvContentPartPr/>
                <p14:nvPr/>
              </p14:nvContentPartPr>
              <p14:xfrm>
                <a:off x="10249874" y="294424"/>
                <a:ext cx="148320" cy="2908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333D169-D6B8-4FD3-918E-FDCFD7746AA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240874" y="285784"/>
                  <a:ext cx="16596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77D873B-3181-4E09-9EDE-D31E7E95A83F}"/>
                    </a:ext>
                  </a:extLst>
                </p14:cNvPr>
                <p14:cNvContentPartPr/>
                <p14:nvPr/>
              </p14:nvContentPartPr>
              <p14:xfrm>
                <a:off x="10455794" y="513664"/>
                <a:ext cx="212760" cy="189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77D873B-3181-4E09-9EDE-D31E7E95A83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447154" y="504664"/>
                  <a:ext cx="2304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C88E8FC-E012-46C8-83A3-325864FC354C}"/>
                    </a:ext>
                  </a:extLst>
                </p14:cNvPr>
                <p14:cNvContentPartPr/>
                <p14:nvPr/>
              </p14:nvContentPartPr>
              <p14:xfrm>
                <a:off x="10364714" y="519424"/>
                <a:ext cx="267840" cy="204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C88E8FC-E012-46C8-83A3-325864FC354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355714" y="510784"/>
                  <a:ext cx="2854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854B1D0-004F-4888-AC7F-18D03BBFC14F}"/>
                    </a:ext>
                  </a:extLst>
                </p14:cNvPr>
                <p14:cNvContentPartPr/>
                <p14:nvPr/>
              </p14:nvContentPartPr>
              <p14:xfrm>
                <a:off x="10774394" y="555064"/>
                <a:ext cx="230400" cy="1350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854B1D0-004F-4888-AC7F-18D03BBFC14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765754" y="546064"/>
                  <a:ext cx="2480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64A2EFD-14CD-4510-A0EF-D3166A9D1E3F}"/>
                    </a:ext>
                  </a:extLst>
                </p14:cNvPr>
                <p14:cNvContentPartPr/>
                <p14:nvPr/>
              </p14:nvContentPartPr>
              <p14:xfrm>
                <a:off x="10884194" y="323584"/>
                <a:ext cx="225360" cy="3027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64A2EFD-14CD-4510-A0EF-D3166A9D1E3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875554" y="314944"/>
                  <a:ext cx="2430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5A68457-184C-4567-9248-AEF8F3D12A18}"/>
                    </a:ext>
                  </a:extLst>
                </p14:cNvPr>
                <p14:cNvContentPartPr/>
                <p14:nvPr/>
              </p14:nvContentPartPr>
              <p14:xfrm>
                <a:off x="11153114" y="491704"/>
                <a:ext cx="231480" cy="1944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5A68457-184C-4567-9248-AEF8F3D12A1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144114" y="482704"/>
                  <a:ext cx="2491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732D769-9885-4109-B860-83EE94BA4A48}"/>
                    </a:ext>
                  </a:extLst>
                </p14:cNvPr>
                <p14:cNvContentPartPr/>
                <p14:nvPr/>
              </p14:nvContentPartPr>
              <p14:xfrm>
                <a:off x="11117114" y="522664"/>
                <a:ext cx="262080" cy="175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732D769-9885-4109-B860-83EE94BA4A4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108114" y="514024"/>
                  <a:ext cx="279720" cy="19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0EF6374-EB51-492C-A6E0-D6C039D84497}"/>
              </a:ext>
            </a:extLst>
          </p:cNvPr>
          <p:cNvGrpSpPr/>
          <p:nvPr/>
        </p:nvGrpSpPr>
        <p:grpSpPr>
          <a:xfrm>
            <a:off x="766394" y="1616344"/>
            <a:ext cx="247680" cy="130320"/>
            <a:chOff x="766394" y="1616344"/>
            <a:chExt cx="247680" cy="13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FAE2A72-59E3-43D3-9A15-021CC7C685EE}"/>
                    </a:ext>
                  </a:extLst>
                </p14:cNvPr>
                <p14:cNvContentPartPr/>
                <p14:nvPr/>
              </p14:nvContentPartPr>
              <p14:xfrm>
                <a:off x="766394" y="1616344"/>
                <a:ext cx="244080" cy="399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FAE2A72-59E3-43D3-9A15-021CC7C685E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57754" y="1607344"/>
                  <a:ext cx="2617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CDA1B17-77C1-4B96-A85C-79241EA821D2}"/>
                    </a:ext>
                  </a:extLst>
                </p14:cNvPr>
                <p14:cNvContentPartPr/>
                <p14:nvPr/>
              </p14:nvContentPartPr>
              <p14:xfrm>
                <a:off x="787994" y="1724704"/>
                <a:ext cx="226080" cy="219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CDA1B17-77C1-4B96-A85C-79241EA821D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78994" y="1716064"/>
                  <a:ext cx="24372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93E635C-3657-46FF-BFF0-6A06F6ACFBEF}"/>
              </a:ext>
            </a:extLst>
          </p:cNvPr>
          <p:cNvGrpSpPr/>
          <p:nvPr/>
        </p:nvGrpSpPr>
        <p:grpSpPr>
          <a:xfrm>
            <a:off x="1732274" y="173104"/>
            <a:ext cx="3537720" cy="910080"/>
            <a:chOff x="1732274" y="173104"/>
            <a:chExt cx="3537720" cy="91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F574A48-92C1-4B8D-A408-1077C0DE659C}"/>
                    </a:ext>
                  </a:extLst>
                </p14:cNvPr>
                <p14:cNvContentPartPr/>
                <p14:nvPr/>
              </p14:nvContentPartPr>
              <p14:xfrm>
                <a:off x="1732274" y="230704"/>
                <a:ext cx="319680" cy="852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F574A48-92C1-4B8D-A408-1077C0DE659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723274" y="221704"/>
                  <a:ext cx="337320" cy="87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CEC7591-56A5-4175-9793-C36494712A4D}"/>
                    </a:ext>
                  </a:extLst>
                </p14:cNvPr>
                <p14:cNvContentPartPr/>
                <p14:nvPr/>
              </p14:nvContentPartPr>
              <p14:xfrm>
                <a:off x="2172194" y="273904"/>
                <a:ext cx="278280" cy="497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CEC7591-56A5-4175-9793-C36494712A4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163554" y="264904"/>
                  <a:ext cx="29592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24D422F-BA9A-4B5C-AF7C-FA39A776081B}"/>
                    </a:ext>
                  </a:extLst>
                </p14:cNvPr>
                <p14:cNvContentPartPr/>
                <p14:nvPr/>
              </p14:nvContentPartPr>
              <p14:xfrm>
                <a:off x="2109194" y="510424"/>
                <a:ext cx="412200" cy="65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24D422F-BA9A-4B5C-AF7C-FA39A776081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100194" y="501424"/>
                  <a:ext cx="4298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6825AD0-DEDE-4E2A-A5CD-1DB26AB63C13}"/>
                    </a:ext>
                  </a:extLst>
                </p14:cNvPr>
                <p14:cNvContentPartPr/>
                <p14:nvPr/>
              </p14:nvContentPartPr>
              <p14:xfrm>
                <a:off x="2368034" y="534904"/>
                <a:ext cx="250560" cy="145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6825AD0-DEDE-4E2A-A5CD-1DB26AB63C1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359034" y="526264"/>
                  <a:ext cx="2682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33CEB2B-1A87-4F39-B331-F637BB3FCE96}"/>
                    </a:ext>
                  </a:extLst>
                </p14:cNvPr>
                <p14:cNvContentPartPr/>
                <p14:nvPr/>
              </p14:nvContentPartPr>
              <p14:xfrm>
                <a:off x="2572154" y="541024"/>
                <a:ext cx="243000" cy="177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33CEB2B-1A87-4F39-B331-F637BB3FCE9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563154" y="532384"/>
                  <a:ext cx="2606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D3EFE5B-0922-4896-A422-C5EC6B5CACAC}"/>
                    </a:ext>
                  </a:extLst>
                </p14:cNvPr>
                <p14:cNvContentPartPr/>
                <p14:nvPr/>
              </p14:nvContentPartPr>
              <p14:xfrm>
                <a:off x="2912354" y="173104"/>
                <a:ext cx="115920" cy="168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D3EFE5B-0922-4896-A422-C5EC6B5CACA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903714" y="164104"/>
                  <a:ext cx="1335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1F2C2E6-6004-4BFE-AB68-D97897A49A56}"/>
                    </a:ext>
                  </a:extLst>
                </p14:cNvPr>
                <p14:cNvContentPartPr/>
                <p14:nvPr/>
              </p14:nvContentPartPr>
              <p14:xfrm>
                <a:off x="2935034" y="190744"/>
                <a:ext cx="155520" cy="270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1F2C2E6-6004-4BFE-AB68-D97897A49A5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926394" y="181744"/>
                  <a:ext cx="1731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027233E-A476-494E-BA12-78A8A2D1DDCF}"/>
                    </a:ext>
                  </a:extLst>
                </p14:cNvPr>
                <p14:cNvContentPartPr/>
                <p14:nvPr/>
              </p14:nvContentPartPr>
              <p14:xfrm>
                <a:off x="3064994" y="487024"/>
                <a:ext cx="204120" cy="227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027233E-A476-494E-BA12-78A8A2D1DDC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055994" y="478384"/>
                  <a:ext cx="2217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5E343A7-6A5F-490B-A1AB-3DF3FDC03841}"/>
                    </a:ext>
                  </a:extLst>
                </p14:cNvPr>
                <p14:cNvContentPartPr/>
                <p14:nvPr/>
              </p14:nvContentPartPr>
              <p14:xfrm>
                <a:off x="2965994" y="511864"/>
                <a:ext cx="248400" cy="205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5E343A7-6A5F-490B-A1AB-3DF3FDC0384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957354" y="502864"/>
                  <a:ext cx="2660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A7BE813-C545-4B26-9E7C-74608A4ECB94}"/>
                    </a:ext>
                  </a:extLst>
                </p14:cNvPr>
                <p14:cNvContentPartPr/>
                <p14:nvPr/>
              </p14:nvContentPartPr>
              <p14:xfrm>
                <a:off x="3393314" y="452464"/>
                <a:ext cx="240840" cy="226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A7BE813-C545-4B26-9E7C-74608A4ECB9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384314" y="443824"/>
                  <a:ext cx="2584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6AB80CD-1F65-4C79-B024-F1E358755149}"/>
                    </a:ext>
                  </a:extLst>
                </p14:cNvPr>
                <p14:cNvContentPartPr/>
                <p14:nvPr/>
              </p14:nvContentPartPr>
              <p14:xfrm>
                <a:off x="3657554" y="503584"/>
                <a:ext cx="269280" cy="182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6AB80CD-1F65-4C79-B024-F1E35875514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648914" y="494584"/>
                  <a:ext cx="2869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06BE308-C416-49F4-B55A-63078A051978}"/>
                    </a:ext>
                  </a:extLst>
                </p14:cNvPr>
                <p14:cNvContentPartPr/>
                <p14:nvPr/>
              </p14:nvContentPartPr>
              <p14:xfrm>
                <a:off x="3894794" y="516184"/>
                <a:ext cx="244440" cy="170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06BE308-C416-49F4-B55A-63078A05197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886154" y="507184"/>
                  <a:ext cx="2620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AAC8AA1-DAB3-4397-A50C-1CFBC4325992}"/>
                    </a:ext>
                  </a:extLst>
                </p14:cNvPr>
                <p14:cNvContentPartPr/>
                <p14:nvPr/>
              </p14:nvContentPartPr>
              <p14:xfrm>
                <a:off x="4414274" y="433024"/>
                <a:ext cx="217080" cy="192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AAC8AA1-DAB3-4397-A50C-1CFBC432599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405634" y="424024"/>
                  <a:ext cx="2347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54F9642-3071-462B-A97E-F977F9DA60AD}"/>
                    </a:ext>
                  </a:extLst>
                </p14:cNvPr>
                <p14:cNvContentPartPr/>
                <p14:nvPr/>
              </p14:nvContentPartPr>
              <p14:xfrm>
                <a:off x="4363514" y="419344"/>
                <a:ext cx="261360" cy="187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54F9642-3071-462B-A97E-F977F9DA60A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354514" y="410344"/>
                  <a:ext cx="2790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54F1538-DCFF-436E-8624-8420E98C44B4}"/>
                    </a:ext>
                  </a:extLst>
                </p14:cNvPr>
                <p14:cNvContentPartPr/>
                <p14:nvPr/>
              </p14:nvContentPartPr>
              <p14:xfrm>
                <a:off x="4746194" y="464344"/>
                <a:ext cx="254160" cy="174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54F1538-DCFF-436E-8624-8420E98C44B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737554" y="455344"/>
                  <a:ext cx="2718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A44E04C-B9C4-47DB-A1A8-6881DFC3F98C}"/>
                    </a:ext>
                  </a:extLst>
                </p14:cNvPr>
                <p14:cNvContentPartPr/>
                <p14:nvPr/>
              </p14:nvContentPartPr>
              <p14:xfrm>
                <a:off x="4876514" y="262744"/>
                <a:ext cx="318960" cy="336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A44E04C-B9C4-47DB-A1A8-6881DFC3F98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867874" y="253744"/>
                  <a:ext cx="33660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3715F17-8D04-4A84-A601-1FC01F5914DC}"/>
                    </a:ext>
                  </a:extLst>
                </p14:cNvPr>
                <p14:cNvContentPartPr/>
                <p14:nvPr/>
              </p14:nvContentPartPr>
              <p14:xfrm>
                <a:off x="5044634" y="443104"/>
                <a:ext cx="225360" cy="173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3715F17-8D04-4A84-A601-1FC01F5914D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035994" y="434464"/>
                  <a:ext cx="243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A37081A-6EEA-455B-8E7C-243EA091D2C1}"/>
                    </a:ext>
                  </a:extLst>
                </p14:cNvPr>
                <p14:cNvContentPartPr/>
                <p14:nvPr/>
              </p14:nvContentPartPr>
              <p14:xfrm>
                <a:off x="5036354" y="448864"/>
                <a:ext cx="221400" cy="187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A37081A-6EEA-455B-8E7C-243EA091D2C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027354" y="440224"/>
                  <a:ext cx="2390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E1C5D8D-D436-452F-8507-2B05087D6BE5}"/>
                    </a:ext>
                  </a:extLst>
                </p14:cNvPr>
                <p14:cNvContentPartPr/>
                <p14:nvPr/>
              </p14:nvContentPartPr>
              <p14:xfrm>
                <a:off x="4257314" y="261664"/>
                <a:ext cx="10800" cy="6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E1C5D8D-D436-452F-8507-2B05087D6BE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248674" y="252664"/>
                  <a:ext cx="284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82CB404-4A12-4736-9086-DC6D2C952ABF}"/>
                    </a:ext>
                  </a:extLst>
                </p14:cNvPr>
                <p14:cNvContentPartPr/>
                <p14:nvPr/>
              </p14:nvContentPartPr>
              <p14:xfrm>
                <a:off x="4092794" y="201544"/>
                <a:ext cx="290880" cy="1890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82CB404-4A12-4736-9086-DC6D2C952AB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083794" y="192544"/>
                  <a:ext cx="308520" cy="20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20B4A2-062B-41E9-8D70-5B849895EC56}"/>
              </a:ext>
            </a:extLst>
          </p:cNvPr>
          <p:cNvGrpSpPr/>
          <p:nvPr/>
        </p:nvGrpSpPr>
        <p:grpSpPr>
          <a:xfrm>
            <a:off x="1308194" y="1335544"/>
            <a:ext cx="1816920" cy="795600"/>
            <a:chOff x="1308194" y="1335544"/>
            <a:chExt cx="1816920" cy="79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FD32E31-2290-4715-B05A-B9F84F5BC005}"/>
                    </a:ext>
                  </a:extLst>
                </p14:cNvPr>
                <p14:cNvContentPartPr/>
                <p14:nvPr/>
              </p14:nvContentPartPr>
              <p14:xfrm>
                <a:off x="1308194" y="1392784"/>
                <a:ext cx="302040" cy="738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FD32E31-2290-4715-B05A-B9F84F5BC00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299554" y="1383784"/>
                  <a:ext cx="31968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703E9AA-2F3F-4FED-98E0-7E46E920045D}"/>
                    </a:ext>
                  </a:extLst>
                </p14:cNvPr>
                <p14:cNvContentPartPr/>
                <p14:nvPr/>
              </p14:nvContentPartPr>
              <p14:xfrm>
                <a:off x="1695194" y="1536784"/>
                <a:ext cx="306000" cy="270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703E9AA-2F3F-4FED-98E0-7E46E920045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686554" y="1527784"/>
                  <a:ext cx="3236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00887CE-81F5-4365-AAC0-81C2A28BAE83}"/>
                    </a:ext>
                  </a:extLst>
                </p14:cNvPr>
                <p14:cNvContentPartPr/>
                <p14:nvPr/>
              </p14:nvContentPartPr>
              <p14:xfrm>
                <a:off x="1993634" y="1591864"/>
                <a:ext cx="231480" cy="1854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00887CE-81F5-4365-AAC0-81C2A28BAE8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984634" y="1582864"/>
                  <a:ext cx="2491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831132D-70D0-44C8-893E-80EA24FFA44E}"/>
                    </a:ext>
                  </a:extLst>
                </p14:cNvPr>
                <p14:cNvContentPartPr/>
                <p14:nvPr/>
              </p14:nvContentPartPr>
              <p14:xfrm>
                <a:off x="2236994" y="1597624"/>
                <a:ext cx="207720" cy="1893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831132D-70D0-44C8-893E-80EA24FFA44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227994" y="1588624"/>
                  <a:ext cx="2253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95B2DC3-259F-48ED-A6CF-A0C78221C108}"/>
                    </a:ext>
                  </a:extLst>
                </p14:cNvPr>
                <p14:cNvContentPartPr/>
                <p14:nvPr/>
              </p14:nvContentPartPr>
              <p14:xfrm>
                <a:off x="2479994" y="1335544"/>
                <a:ext cx="219960" cy="1825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95B2DC3-259F-48ED-A6CF-A0C78221C10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471354" y="1326904"/>
                  <a:ext cx="2376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E552A3B-F700-494F-A131-479BFAAC2BFD}"/>
                    </a:ext>
                  </a:extLst>
                </p14:cNvPr>
                <p14:cNvContentPartPr/>
                <p14:nvPr/>
              </p14:nvContentPartPr>
              <p14:xfrm>
                <a:off x="2636954" y="1601584"/>
                <a:ext cx="238320" cy="1857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E552A3B-F700-494F-A131-479BFAAC2BF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628314" y="1592584"/>
                  <a:ext cx="2559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EAE00DC-BA31-4AA4-99F0-881DDE6624E8}"/>
                    </a:ext>
                  </a:extLst>
                </p14:cNvPr>
                <p14:cNvContentPartPr/>
                <p14:nvPr/>
              </p14:nvContentPartPr>
              <p14:xfrm>
                <a:off x="2602754" y="1593664"/>
                <a:ext cx="299520" cy="2026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EAE00DC-BA31-4AA4-99F0-881DDE6624E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594114" y="1585024"/>
                  <a:ext cx="3171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C4E1733-2C0B-4EE8-8216-0A557A507AEE}"/>
                    </a:ext>
                  </a:extLst>
                </p14:cNvPr>
                <p14:cNvContentPartPr/>
                <p14:nvPr/>
              </p14:nvContentPartPr>
              <p14:xfrm>
                <a:off x="3112874" y="1660264"/>
                <a:ext cx="12240" cy="684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C4E1733-2C0B-4EE8-8216-0A557A507AE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103874" y="1651264"/>
                  <a:ext cx="29880" cy="8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7609637-23DD-4BDE-8F1C-978040A285D3}"/>
              </a:ext>
            </a:extLst>
          </p:cNvPr>
          <p:cNvGrpSpPr/>
          <p:nvPr/>
        </p:nvGrpSpPr>
        <p:grpSpPr>
          <a:xfrm>
            <a:off x="3422474" y="1273264"/>
            <a:ext cx="1877040" cy="619200"/>
            <a:chOff x="3422474" y="1273264"/>
            <a:chExt cx="187704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63EE820-90A3-45F4-B8B8-D850CC090830}"/>
                    </a:ext>
                  </a:extLst>
                </p14:cNvPr>
                <p14:cNvContentPartPr/>
                <p14:nvPr/>
              </p14:nvContentPartPr>
              <p14:xfrm>
                <a:off x="3422474" y="1468744"/>
                <a:ext cx="224280" cy="3805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63EE820-90A3-45F4-B8B8-D850CC09083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413834" y="1460104"/>
                  <a:ext cx="24192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6F49040-E6D3-4D81-A09A-E014523CC017}"/>
                    </a:ext>
                  </a:extLst>
                </p14:cNvPr>
                <p14:cNvContentPartPr/>
                <p14:nvPr/>
              </p14:nvContentPartPr>
              <p14:xfrm>
                <a:off x="3711194" y="1546504"/>
                <a:ext cx="254880" cy="2534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6F49040-E6D3-4D81-A09A-E014523CC01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702554" y="1537504"/>
                  <a:ext cx="2725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EB674FF-E0AC-495B-BCCF-2DB41063E159}"/>
                    </a:ext>
                  </a:extLst>
                </p14:cNvPr>
                <p14:cNvContentPartPr/>
                <p14:nvPr/>
              </p14:nvContentPartPr>
              <p14:xfrm>
                <a:off x="3984794" y="1570624"/>
                <a:ext cx="204120" cy="1868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EB674FF-E0AC-495B-BCCF-2DB41063E15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976154" y="1561984"/>
                  <a:ext cx="2217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AB6E7F1-EBE5-431E-B166-AD7383082F81}"/>
                    </a:ext>
                  </a:extLst>
                </p14:cNvPr>
                <p14:cNvContentPartPr/>
                <p14:nvPr/>
              </p14:nvContentPartPr>
              <p14:xfrm>
                <a:off x="4196114" y="1610944"/>
                <a:ext cx="180720" cy="1825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AB6E7F1-EBE5-431E-B166-AD7383082F8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187114" y="1602304"/>
                  <a:ext cx="1983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A158908-D753-4B23-9ABA-1123DC957B4A}"/>
                    </a:ext>
                  </a:extLst>
                </p14:cNvPr>
                <p14:cNvContentPartPr/>
                <p14:nvPr/>
              </p14:nvContentPartPr>
              <p14:xfrm>
                <a:off x="4476194" y="1378024"/>
                <a:ext cx="134640" cy="1256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A158908-D753-4B23-9ABA-1123DC957B4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467194" y="1369024"/>
                  <a:ext cx="1522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0757873-1B2A-4F0F-9067-B5774A00BE79}"/>
                    </a:ext>
                  </a:extLst>
                </p14:cNvPr>
                <p14:cNvContentPartPr/>
                <p14:nvPr/>
              </p14:nvContentPartPr>
              <p14:xfrm>
                <a:off x="4583834" y="1609144"/>
                <a:ext cx="194760" cy="1882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0757873-1B2A-4F0F-9067-B5774A00BE7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575194" y="1600504"/>
                  <a:ext cx="2124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0116220-6FE3-4840-9906-A93A9C15BA6B}"/>
                    </a:ext>
                  </a:extLst>
                </p14:cNvPr>
                <p14:cNvContentPartPr/>
                <p14:nvPr/>
              </p14:nvContentPartPr>
              <p14:xfrm>
                <a:off x="4516154" y="1622464"/>
                <a:ext cx="230760" cy="1605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0116220-6FE3-4840-9906-A93A9C15BA6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507514" y="1613824"/>
                  <a:ext cx="2484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41EBB7A-94BE-4DE0-9F2D-13329C308611}"/>
                    </a:ext>
                  </a:extLst>
                </p14:cNvPr>
                <p14:cNvContentPartPr/>
                <p14:nvPr/>
              </p14:nvContentPartPr>
              <p14:xfrm>
                <a:off x="4819274" y="1424824"/>
                <a:ext cx="201240" cy="4676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41EBB7A-94BE-4DE0-9F2D-13329C30861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810274" y="1416184"/>
                  <a:ext cx="21888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7579583-9E43-4AD4-B2DC-46B21DCA4610}"/>
                    </a:ext>
                  </a:extLst>
                </p14:cNvPr>
                <p14:cNvContentPartPr/>
                <p14:nvPr/>
              </p14:nvContentPartPr>
              <p14:xfrm>
                <a:off x="5073074" y="1273264"/>
                <a:ext cx="226440" cy="110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7579583-9E43-4AD4-B2DC-46B21DCA461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064434" y="1264264"/>
                  <a:ext cx="244080" cy="12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B838C383-2098-42FA-BC10-B1654CD1CB8F}"/>
              </a:ext>
            </a:extLst>
          </p:cNvPr>
          <p:cNvGrpSpPr/>
          <p:nvPr/>
        </p:nvGrpSpPr>
        <p:grpSpPr>
          <a:xfrm>
            <a:off x="5331554" y="1363624"/>
            <a:ext cx="1900080" cy="476280"/>
            <a:chOff x="5331554" y="1363624"/>
            <a:chExt cx="1900080" cy="47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F850F0A-051B-493B-9CA9-1DDD20CB451E}"/>
                    </a:ext>
                  </a:extLst>
                </p14:cNvPr>
                <p14:cNvContentPartPr/>
                <p14:nvPr/>
              </p14:nvContentPartPr>
              <p14:xfrm>
                <a:off x="5422634" y="1363624"/>
                <a:ext cx="205920" cy="4762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F850F0A-051B-493B-9CA9-1DDD20CB451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413994" y="1354624"/>
                  <a:ext cx="22356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7E4E657-8755-422F-8292-1D1B5D183468}"/>
                    </a:ext>
                  </a:extLst>
                </p14:cNvPr>
                <p14:cNvContentPartPr/>
                <p14:nvPr/>
              </p14:nvContentPartPr>
              <p14:xfrm>
                <a:off x="5331554" y="1561624"/>
                <a:ext cx="372240" cy="795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7E4E657-8755-422F-8292-1D1B5D18346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322914" y="1552984"/>
                  <a:ext cx="389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91FCFCA-6D94-4731-86B1-BB5017C93243}"/>
                    </a:ext>
                  </a:extLst>
                </p14:cNvPr>
                <p14:cNvContentPartPr/>
                <p14:nvPr/>
              </p14:nvContentPartPr>
              <p14:xfrm>
                <a:off x="5597594" y="1624624"/>
                <a:ext cx="209880" cy="1458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91FCFCA-6D94-4731-86B1-BB5017C9324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588954" y="1615984"/>
                  <a:ext cx="2275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28C3F53-9870-4004-895F-EDD9588188EA}"/>
                    </a:ext>
                  </a:extLst>
                </p14:cNvPr>
                <p14:cNvContentPartPr/>
                <p14:nvPr/>
              </p14:nvContentPartPr>
              <p14:xfrm>
                <a:off x="5812514" y="1648384"/>
                <a:ext cx="165240" cy="1630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28C3F53-9870-4004-895F-EDD9588188E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803874" y="1639384"/>
                  <a:ext cx="1828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57035D0-83C8-4C9E-B9C8-DA764F74B57A}"/>
                    </a:ext>
                  </a:extLst>
                </p14:cNvPr>
                <p14:cNvContentPartPr/>
                <p14:nvPr/>
              </p14:nvContentPartPr>
              <p14:xfrm>
                <a:off x="6118874" y="1416544"/>
                <a:ext cx="119880" cy="90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57035D0-83C8-4C9E-B9C8-DA764F74B57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110234" y="1407904"/>
                  <a:ext cx="1375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A9502CA-4EE1-436B-B3C4-6EA576C91085}"/>
                    </a:ext>
                  </a:extLst>
                </p14:cNvPr>
                <p14:cNvContentPartPr/>
                <p14:nvPr/>
              </p14:nvContentPartPr>
              <p14:xfrm>
                <a:off x="6172514" y="1371544"/>
                <a:ext cx="130320" cy="238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A9502CA-4EE1-436B-B3C4-6EA576C9108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163874" y="1362544"/>
                  <a:ext cx="1479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8A86E7C-5406-4177-9D4E-1271F313F98D}"/>
                    </a:ext>
                  </a:extLst>
                </p14:cNvPr>
                <p14:cNvContentPartPr/>
                <p14:nvPr/>
              </p14:nvContentPartPr>
              <p14:xfrm>
                <a:off x="6271514" y="1618864"/>
                <a:ext cx="208800" cy="1818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8A86E7C-5406-4177-9D4E-1271F313F98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262874" y="1609864"/>
                  <a:ext cx="2264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70C7E2-E6F1-4034-AD10-9C8B8934732E}"/>
                    </a:ext>
                  </a:extLst>
                </p14:cNvPr>
                <p14:cNvContentPartPr/>
                <p14:nvPr/>
              </p14:nvContentPartPr>
              <p14:xfrm>
                <a:off x="6182954" y="1610944"/>
                <a:ext cx="278280" cy="2116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70C7E2-E6F1-4034-AD10-9C8B8934732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173954" y="1602304"/>
                  <a:ext cx="2959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58A7F1A-F021-4AAC-8130-49FD229715AC}"/>
                    </a:ext>
                  </a:extLst>
                </p14:cNvPr>
                <p14:cNvContentPartPr/>
                <p14:nvPr/>
              </p14:nvContentPartPr>
              <p14:xfrm>
                <a:off x="6651674" y="1656304"/>
                <a:ext cx="212040" cy="1468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58A7F1A-F021-4AAC-8130-49FD229715A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642674" y="1647664"/>
                  <a:ext cx="2296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31F2F9B-6C77-4771-9617-06E13B9AEACB}"/>
                    </a:ext>
                  </a:extLst>
                </p14:cNvPr>
                <p14:cNvContentPartPr/>
                <p14:nvPr/>
              </p14:nvContentPartPr>
              <p14:xfrm>
                <a:off x="6776954" y="1384864"/>
                <a:ext cx="308520" cy="3880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31F2F9B-6C77-4771-9617-06E13B9AEAC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767954" y="1376224"/>
                  <a:ext cx="3261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9427A50-7837-4175-934F-25F30F50E4C7}"/>
                    </a:ext>
                  </a:extLst>
                </p14:cNvPr>
                <p14:cNvContentPartPr/>
                <p14:nvPr/>
              </p14:nvContentPartPr>
              <p14:xfrm>
                <a:off x="6977834" y="1623904"/>
                <a:ext cx="253800" cy="1897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9427A50-7837-4175-934F-25F30F50E4C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969194" y="1615264"/>
                  <a:ext cx="2714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9DA5DE7-BDE0-47B8-AEB7-D5E95D195008}"/>
                    </a:ext>
                  </a:extLst>
                </p14:cNvPr>
                <p14:cNvContentPartPr/>
                <p14:nvPr/>
              </p14:nvContentPartPr>
              <p14:xfrm>
                <a:off x="6935714" y="1611664"/>
                <a:ext cx="270360" cy="2073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9DA5DE7-BDE0-47B8-AEB7-D5E95D19500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927074" y="1602664"/>
                  <a:ext cx="288000" cy="22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4E29561-5F3D-4E92-B38D-300152A40203}"/>
              </a:ext>
            </a:extLst>
          </p:cNvPr>
          <p:cNvGrpSpPr/>
          <p:nvPr/>
        </p:nvGrpSpPr>
        <p:grpSpPr>
          <a:xfrm>
            <a:off x="769274" y="2714344"/>
            <a:ext cx="289080" cy="128520"/>
            <a:chOff x="769274" y="2714344"/>
            <a:chExt cx="289080" cy="12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FC04673-6C04-4461-BC7A-D44139E33AF7}"/>
                    </a:ext>
                  </a:extLst>
                </p14:cNvPr>
                <p14:cNvContentPartPr/>
                <p14:nvPr/>
              </p14:nvContentPartPr>
              <p14:xfrm>
                <a:off x="769274" y="2714344"/>
                <a:ext cx="205200" cy="169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FC04673-6C04-4461-BC7A-D44139E33AF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60274" y="2705704"/>
                  <a:ext cx="2228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DB33B3D-F05E-404C-BB14-928A141DD78B}"/>
                    </a:ext>
                  </a:extLst>
                </p14:cNvPr>
                <p14:cNvContentPartPr/>
                <p14:nvPr/>
              </p14:nvContentPartPr>
              <p14:xfrm>
                <a:off x="789794" y="2816584"/>
                <a:ext cx="268560" cy="262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DB33B3D-F05E-404C-BB14-928A141DD78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81154" y="2807584"/>
                  <a:ext cx="28620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57E63920-C680-4FBF-B6C6-2D23D7E469C0}"/>
              </a:ext>
            </a:extLst>
          </p:cNvPr>
          <p:cNvGrpSpPr/>
          <p:nvPr/>
        </p:nvGrpSpPr>
        <p:grpSpPr>
          <a:xfrm>
            <a:off x="1392794" y="2408344"/>
            <a:ext cx="1674360" cy="784440"/>
            <a:chOff x="1392794" y="2408344"/>
            <a:chExt cx="1674360" cy="78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ECD86F1-453F-4EB3-B1FC-93F843441586}"/>
                    </a:ext>
                  </a:extLst>
                </p14:cNvPr>
                <p14:cNvContentPartPr/>
                <p14:nvPr/>
              </p14:nvContentPartPr>
              <p14:xfrm>
                <a:off x="1392794" y="2444704"/>
                <a:ext cx="209160" cy="7480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ECD86F1-453F-4EB3-B1FC-93F84344158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383794" y="2436064"/>
                  <a:ext cx="226800" cy="76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4458C08-757A-41BE-A151-F008A97D3490}"/>
                    </a:ext>
                  </a:extLst>
                </p14:cNvPr>
                <p14:cNvContentPartPr/>
                <p14:nvPr/>
              </p14:nvContentPartPr>
              <p14:xfrm>
                <a:off x="1786994" y="2629024"/>
                <a:ext cx="267480" cy="2397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4458C08-757A-41BE-A151-F008A97D349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778354" y="2620384"/>
                  <a:ext cx="2851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A0D74DC-CDA0-4734-B81F-B6A2E3CA125C}"/>
                    </a:ext>
                  </a:extLst>
                </p14:cNvPr>
                <p14:cNvContentPartPr/>
                <p14:nvPr/>
              </p14:nvContentPartPr>
              <p14:xfrm>
                <a:off x="2122874" y="2663944"/>
                <a:ext cx="212400" cy="1508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A0D74DC-CDA0-4734-B81F-B6A2E3CA125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114234" y="2654944"/>
                  <a:ext cx="230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3D61EC8-4A56-474F-9F61-E469EE4E49E6}"/>
                    </a:ext>
                  </a:extLst>
                </p14:cNvPr>
                <p14:cNvContentPartPr/>
                <p14:nvPr/>
              </p14:nvContentPartPr>
              <p14:xfrm>
                <a:off x="2378834" y="2663224"/>
                <a:ext cx="204120" cy="1803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3D61EC8-4A56-474F-9F61-E469EE4E49E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370194" y="2654584"/>
                  <a:ext cx="2217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268C64C-820D-40A7-A542-BE1D4C2BE915}"/>
                    </a:ext>
                  </a:extLst>
                </p14:cNvPr>
                <p14:cNvContentPartPr/>
                <p14:nvPr/>
              </p14:nvContentPartPr>
              <p14:xfrm>
                <a:off x="2672954" y="2408344"/>
                <a:ext cx="183600" cy="1371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268C64C-820D-40A7-A542-BE1D4C2BE91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664314" y="2399344"/>
                  <a:ext cx="2012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3CA975B-24D8-4D75-93AF-52540265F149}"/>
                    </a:ext>
                  </a:extLst>
                </p14:cNvPr>
                <p14:cNvContentPartPr/>
                <p14:nvPr/>
              </p14:nvContentPartPr>
              <p14:xfrm>
                <a:off x="2812634" y="2665744"/>
                <a:ext cx="241920" cy="2563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3CA975B-24D8-4D75-93AF-52540265F14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803634" y="2657104"/>
                  <a:ext cx="2595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6596449-994D-4BC1-8890-F16A2AE3FD92}"/>
                    </a:ext>
                  </a:extLst>
                </p14:cNvPr>
                <p14:cNvContentPartPr/>
                <p14:nvPr/>
              </p14:nvContentPartPr>
              <p14:xfrm>
                <a:off x="2845394" y="2680864"/>
                <a:ext cx="221760" cy="1807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6596449-994D-4BC1-8890-F16A2AE3FD9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836394" y="2671864"/>
                  <a:ext cx="23940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1BCA8E58-7383-49A8-BEB8-18EF8AFEB87D}"/>
              </a:ext>
            </a:extLst>
          </p:cNvPr>
          <p:cNvGrpSpPr/>
          <p:nvPr/>
        </p:nvGrpSpPr>
        <p:grpSpPr>
          <a:xfrm>
            <a:off x="3345074" y="2340664"/>
            <a:ext cx="2515680" cy="610200"/>
            <a:chOff x="3345074" y="2340664"/>
            <a:chExt cx="2515680" cy="61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EFE8E5F-5490-418D-9DB0-8B7F87074DA6}"/>
                    </a:ext>
                  </a:extLst>
                </p14:cNvPr>
                <p14:cNvContentPartPr/>
                <p14:nvPr/>
              </p14:nvContentPartPr>
              <p14:xfrm>
                <a:off x="3345074" y="2564584"/>
                <a:ext cx="224280" cy="3092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EFE8E5F-5490-418D-9DB0-8B7F87074DA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336434" y="2555584"/>
                  <a:ext cx="2419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C015ADB-D5AB-4ACA-80DF-27B95BCE2DED}"/>
                    </a:ext>
                  </a:extLst>
                </p14:cNvPr>
                <p14:cNvContentPartPr/>
                <p14:nvPr/>
              </p14:nvContentPartPr>
              <p14:xfrm>
                <a:off x="3680234" y="2611024"/>
                <a:ext cx="123120" cy="2336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C015ADB-D5AB-4ACA-80DF-27B95BCE2D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671594" y="2602024"/>
                  <a:ext cx="1407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9B3563A-5553-45B6-B52D-A6913FD8D72B}"/>
                    </a:ext>
                  </a:extLst>
                </p14:cNvPr>
                <p14:cNvContentPartPr/>
                <p14:nvPr/>
              </p14:nvContentPartPr>
              <p14:xfrm>
                <a:off x="3917474" y="2704984"/>
                <a:ext cx="304200" cy="705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9B3563A-5553-45B6-B52D-A6913FD8D72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908474" y="2695984"/>
                  <a:ext cx="3218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9ABA85E-22E8-4D7B-8AD4-E27A7B64BDE2}"/>
                    </a:ext>
                  </a:extLst>
                </p14:cNvPr>
                <p14:cNvContentPartPr/>
                <p14:nvPr/>
              </p14:nvContentPartPr>
              <p14:xfrm>
                <a:off x="3992714" y="2616784"/>
                <a:ext cx="94320" cy="239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9ABA85E-22E8-4D7B-8AD4-E27A7B64BDE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983714" y="2608144"/>
                  <a:ext cx="1119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EC405C7-DD1E-4D8A-8F17-E4C54FBFBCB5}"/>
                    </a:ext>
                  </a:extLst>
                </p14:cNvPr>
                <p14:cNvContentPartPr/>
                <p14:nvPr/>
              </p14:nvContentPartPr>
              <p14:xfrm>
                <a:off x="4403474" y="2447584"/>
                <a:ext cx="235800" cy="4294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EC405C7-DD1E-4D8A-8F17-E4C54FBFBCB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394834" y="2438584"/>
                  <a:ext cx="25344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03E1217-528C-4E95-8F82-0F84E00E6E67}"/>
                    </a:ext>
                  </a:extLst>
                </p14:cNvPr>
                <p14:cNvContentPartPr/>
                <p14:nvPr/>
              </p14:nvContentPartPr>
              <p14:xfrm>
                <a:off x="4295474" y="2631904"/>
                <a:ext cx="426240" cy="756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03E1217-528C-4E95-8F82-0F84E00E6E6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286834" y="2622904"/>
                  <a:ext cx="4438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03E1F5A-99B8-4FBC-AFBB-61AADBC3908D}"/>
                    </a:ext>
                  </a:extLst>
                </p14:cNvPr>
                <p14:cNvContentPartPr/>
                <p14:nvPr/>
              </p14:nvContentPartPr>
              <p14:xfrm>
                <a:off x="4544954" y="2700304"/>
                <a:ext cx="212400" cy="1353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03E1F5A-99B8-4FBC-AFBB-61AADBC3908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536314" y="2691664"/>
                  <a:ext cx="230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FBD624E-1781-431F-9E29-3972105206AA}"/>
                    </a:ext>
                  </a:extLst>
                </p14:cNvPr>
                <p14:cNvContentPartPr/>
                <p14:nvPr/>
              </p14:nvContentPartPr>
              <p14:xfrm>
                <a:off x="4809554" y="2710024"/>
                <a:ext cx="220320" cy="1663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FBD624E-1781-431F-9E29-3972105206A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800554" y="2701024"/>
                  <a:ext cx="2379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AC6E2CD-13AC-4E3B-B903-508CF5C901F7}"/>
                    </a:ext>
                  </a:extLst>
                </p14:cNvPr>
                <p14:cNvContentPartPr/>
                <p14:nvPr/>
              </p14:nvContentPartPr>
              <p14:xfrm>
                <a:off x="5136074" y="2427064"/>
                <a:ext cx="152280" cy="1544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AC6E2CD-13AC-4E3B-B903-508CF5C901F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127074" y="2418424"/>
                  <a:ext cx="1699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FC4124E-9FD2-4CAC-85AC-5C1F41FDEBA7}"/>
                    </a:ext>
                  </a:extLst>
                </p14:cNvPr>
                <p14:cNvContentPartPr/>
                <p14:nvPr/>
              </p14:nvContentPartPr>
              <p14:xfrm>
                <a:off x="5214554" y="2689144"/>
                <a:ext cx="201960" cy="2145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FC4124E-9FD2-4CAC-85AC-5C1F41FDEBA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205914" y="2680504"/>
                  <a:ext cx="2196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AEC2B5B-1B99-443D-BEBB-04994A41E218}"/>
                    </a:ext>
                  </a:extLst>
                </p14:cNvPr>
                <p14:cNvContentPartPr/>
                <p14:nvPr/>
              </p14:nvContentPartPr>
              <p14:xfrm>
                <a:off x="5191514" y="2714344"/>
                <a:ext cx="207720" cy="1562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AEC2B5B-1B99-443D-BEBB-04994A41E21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182514" y="2705704"/>
                  <a:ext cx="2253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5CDB328-214F-4594-BC9F-95754AA74017}"/>
                    </a:ext>
                  </a:extLst>
                </p14:cNvPr>
                <p14:cNvContentPartPr/>
                <p14:nvPr/>
              </p14:nvContentPartPr>
              <p14:xfrm>
                <a:off x="5493194" y="2478544"/>
                <a:ext cx="232200" cy="4723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5CDB328-214F-4594-BC9F-95754AA7401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484554" y="2469544"/>
                  <a:ext cx="24984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80FA15A-8BC7-49A5-96B9-9183231FA832}"/>
                    </a:ext>
                  </a:extLst>
                </p14:cNvPr>
                <p14:cNvContentPartPr/>
                <p14:nvPr/>
              </p14:nvContentPartPr>
              <p14:xfrm>
                <a:off x="5678594" y="2340664"/>
                <a:ext cx="178200" cy="1360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80FA15A-8BC7-49A5-96B9-9183231FA83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669954" y="2332024"/>
                  <a:ext cx="1958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7366E8C-2993-4FBB-AA64-5AC3BE9BC336}"/>
                    </a:ext>
                  </a:extLst>
                </p14:cNvPr>
                <p14:cNvContentPartPr/>
                <p14:nvPr/>
              </p14:nvContentPartPr>
              <p14:xfrm>
                <a:off x="5836274" y="2725504"/>
                <a:ext cx="24480" cy="338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7366E8C-2993-4FBB-AA64-5AC3BE9BC33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827634" y="2716504"/>
                  <a:ext cx="4212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F8E6837D-322B-4CC0-BC2C-6461882C275E}"/>
              </a:ext>
            </a:extLst>
          </p:cNvPr>
          <p:cNvGrpSpPr/>
          <p:nvPr/>
        </p:nvGrpSpPr>
        <p:grpSpPr>
          <a:xfrm>
            <a:off x="6095114" y="2445784"/>
            <a:ext cx="1914120" cy="478440"/>
            <a:chOff x="6095114" y="2445784"/>
            <a:chExt cx="1914120" cy="47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9A78AD0-0E14-4494-9ED8-5D9FB95AAB72}"/>
                    </a:ext>
                  </a:extLst>
                </p14:cNvPr>
                <p14:cNvContentPartPr/>
                <p14:nvPr/>
              </p14:nvContentPartPr>
              <p14:xfrm>
                <a:off x="6177554" y="2445784"/>
                <a:ext cx="277200" cy="4784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9A78AD0-0E14-4494-9ED8-5D9FB95AAB7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68914" y="2437144"/>
                  <a:ext cx="29484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B48EECF-1637-46E0-AA0B-617441DB8CA1}"/>
                    </a:ext>
                  </a:extLst>
                </p14:cNvPr>
                <p14:cNvContentPartPr/>
                <p14:nvPr/>
              </p14:nvContentPartPr>
              <p14:xfrm>
                <a:off x="6095114" y="2646664"/>
                <a:ext cx="405720" cy="612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B48EECF-1637-46E0-AA0B-617441DB8CA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086114" y="2637664"/>
                  <a:ext cx="4233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250AFD7-B1D8-4252-8124-7CC0DC683B1D}"/>
                    </a:ext>
                  </a:extLst>
                </p14:cNvPr>
                <p14:cNvContentPartPr/>
                <p14:nvPr/>
              </p14:nvContentPartPr>
              <p14:xfrm>
                <a:off x="6380594" y="2693104"/>
                <a:ext cx="218880" cy="1688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250AFD7-B1D8-4252-8124-7CC0DC683B1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371954" y="2684464"/>
                  <a:ext cx="2365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F63E1D3-B624-4DE4-8043-C30AC08D9A74}"/>
                    </a:ext>
                  </a:extLst>
                </p14:cNvPr>
                <p14:cNvContentPartPr/>
                <p14:nvPr/>
              </p14:nvContentPartPr>
              <p14:xfrm>
                <a:off x="6619274" y="2744944"/>
                <a:ext cx="228240" cy="159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F63E1D3-B624-4DE4-8043-C30AC08D9A7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610274" y="2735944"/>
                  <a:ext cx="2458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3D36219-DD49-4704-B928-1C577B23F936}"/>
                    </a:ext>
                  </a:extLst>
                </p14:cNvPr>
                <p14:cNvContentPartPr/>
                <p14:nvPr/>
              </p14:nvContentPartPr>
              <p14:xfrm>
                <a:off x="6936434" y="2519944"/>
                <a:ext cx="150480" cy="1202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3D36219-DD49-4704-B928-1C577B23F93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927434" y="2510944"/>
                  <a:ext cx="1681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EB67676-31AB-48A0-A436-C981BE1FD566}"/>
                    </a:ext>
                  </a:extLst>
                </p14:cNvPr>
                <p14:cNvContentPartPr/>
                <p14:nvPr/>
              </p14:nvContentPartPr>
              <p14:xfrm>
                <a:off x="7014194" y="2483584"/>
                <a:ext cx="138960" cy="2199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EB67676-31AB-48A0-A436-C981BE1FD56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005194" y="2474944"/>
                  <a:ext cx="1566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74D6AEC-AE27-42F4-BE7F-A11F50AC52DD}"/>
                    </a:ext>
                  </a:extLst>
                </p14:cNvPr>
                <p14:cNvContentPartPr/>
                <p14:nvPr/>
              </p14:nvContentPartPr>
              <p14:xfrm>
                <a:off x="7104914" y="2702464"/>
                <a:ext cx="232200" cy="1778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74D6AEC-AE27-42F4-BE7F-A11F50AC52D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096274" y="2693464"/>
                  <a:ext cx="2498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9C4BADA-BD53-48BC-99AE-77EE93D07F14}"/>
                    </a:ext>
                  </a:extLst>
                </p14:cNvPr>
                <p14:cNvContentPartPr/>
                <p14:nvPr/>
              </p14:nvContentPartPr>
              <p14:xfrm>
                <a:off x="7113554" y="2694184"/>
                <a:ext cx="184680" cy="1504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9C4BADA-BD53-48BC-99AE-77EE93D07F1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4554" y="2685544"/>
                  <a:ext cx="2023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DD71109-0F67-4914-B774-3F7271EED4CB}"/>
                    </a:ext>
                  </a:extLst>
                </p14:cNvPr>
                <p14:cNvContentPartPr/>
                <p14:nvPr/>
              </p14:nvContentPartPr>
              <p14:xfrm>
                <a:off x="7399034" y="2713624"/>
                <a:ext cx="226080" cy="1800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DD71109-0F67-4914-B774-3F7271EED4C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390394" y="2704984"/>
                  <a:ext cx="2437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0CF9DE0-4EEB-4977-A4C2-9F9792609C11}"/>
                    </a:ext>
                  </a:extLst>
                </p14:cNvPr>
                <p14:cNvContentPartPr/>
                <p14:nvPr/>
              </p14:nvContentPartPr>
              <p14:xfrm>
                <a:off x="7540874" y="2466664"/>
                <a:ext cx="311760" cy="3715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0CF9DE0-4EEB-4977-A4C2-9F9792609C1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531874" y="2458024"/>
                  <a:ext cx="32940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2AD7627-2E93-4D8C-9641-09B708473428}"/>
                    </a:ext>
                  </a:extLst>
                </p14:cNvPr>
                <p14:cNvContentPartPr/>
                <p14:nvPr/>
              </p14:nvContentPartPr>
              <p14:xfrm>
                <a:off x="7736714" y="2670424"/>
                <a:ext cx="266040" cy="2160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2AD7627-2E93-4D8C-9641-09B70847342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727714" y="2661784"/>
                  <a:ext cx="2836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6A7D581-D5AD-402F-8CB2-82C46A3B9F56}"/>
                    </a:ext>
                  </a:extLst>
                </p14:cNvPr>
                <p14:cNvContentPartPr/>
                <p14:nvPr/>
              </p14:nvContentPartPr>
              <p14:xfrm>
                <a:off x="7693514" y="2695624"/>
                <a:ext cx="315720" cy="1904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6A7D581-D5AD-402F-8CB2-82C46A3B9F5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684514" y="2686984"/>
                  <a:ext cx="333360" cy="20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7069F2A9-9210-4771-8369-99CD67765055}"/>
              </a:ext>
            </a:extLst>
          </p:cNvPr>
          <p:cNvGrpSpPr/>
          <p:nvPr/>
        </p:nvGrpSpPr>
        <p:grpSpPr>
          <a:xfrm>
            <a:off x="675314" y="3807304"/>
            <a:ext cx="180720" cy="132120"/>
            <a:chOff x="675314" y="3807304"/>
            <a:chExt cx="180720" cy="13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9218119-1B31-4F08-B7F5-CF54B870BF49}"/>
                    </a:ext>
                  </a:extLst>
                </p14:cNvPr>
                <p14:cNvContentPartPr/>
                <p14:nvPr/>
              </p14:nvContentPartPr>
              <p14:xfrm>
                <a:off x="675314" y="3807304"/>
                <a:ext cx="172800" cy="500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9218119-1B31-4F08-B7F5-CF54B870BF4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66674" y="3798304"/>
                  <a:ext cx="1904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3B4A02D-85FA-4981-BC1E-5047937156C4}"/>
                    </a:ext>
                  </a:extLst>
                </p14:cNvPr>
                <p14:cNvContentPartPr/>
                <p14:nvPr/>
              </p14:nvContentPartPr>
              <p14:xfrm>
                <a:off x="707714" y="3921784"/>
                <a:ext cx="148320" cy="176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3B4A02D-85FA-4981-BC1E-5047937156C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99074" y="3913144"/>
                  <a:ext cx="16596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E5F51DDF-C923-4C67-AF9D-ACB914CE35C4}"/>
              </a:ext>
            </a:extLst>
          </p:cNvPr>
          <p:cNvGrpSpPr/>
          <p:nvPr/>
        </p:nvGrpSpPr>
        <p:grpSpPr>
          <a:xfrm>
            <a:off x="1135754" y="3490504"/>
            <a:ext cx="8715240" cy="921240"/>
            <a:chOff x="1135754" y="3490504"/>
            <a:chExt cx="8715240" cy="92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03F79F0-764B-4FAB-999A-6E4B2C782686}"/>
                    </a:ext>
                  </a:extLst>
                </p14:cNvPr>
                <p14:cNvContentPartPr/>
                <p14:nvPr/>
              </p14:nvContentPartPr>
              <p14:xfrm>
                <a:off x="1135754" y="3630184"/>
                <a:ext cx="243720" cy="7815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03F79F0-764B-4FAB-999A-6E4B2C78268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27114" y="3621544"/>
                  <a:ext cx="261360" cy="79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8E0A936-5419-43A8-B645-E9396B447108}"/>
                    </a:ext>
                  </a:extLst>
                </p14:cNvPr>
                <p14:cNvContentPartPr/>
                <p14:nvPr/>
              </p14:nvContentPartPr>
              <p14:xfrm>
                <a:off x="1552994" y="3796864"/>
                <a:ext cx="229680" cy="2732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8E0A936-5419-43A8-B645-E9396B44710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544354" y="3788224"/>
                  <a:ext cx="2473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B501AE8-70ED-49C4-997F-E0EBF3152B43}"/>
                    </a:ext>
                  </a:extLst>
                </p14:cNvPr>
                <p14:cNvContentPartPr/>
                <p14:nvPr/>
              </p14:nvContentPartPr>
              <p14:xfrm>
                <a:off x="1875914" y="3832864"/>
                <a:ext cx="230760" cy="1994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B501AE8-70ED-49C4-997F-E0EBF3152B4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866914" y="3824224"/>
                  <a:ext cx="2484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CBBFB17-7268-4741-9F11-B27F5320EADC}"/>
                    </a:ext>
                  </a:extLst>
                </p14:cNvPr>
                <p14:cNvContentPartPr/>
                <p14:nvPr/>
              </p14:nvContentPartPr>
              <p14:xfrm>
                <a:off x="2122154" y="3868864"/>
                <a:ext cx="150480" cy="1983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CBBFB17-7268-4741-9F11-B27F5320EAD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113514" y="3859864"/>
                  <a:ext cx="1681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87CB5F6-17B6-49AF-9304-A2B399A7BA68}"/>
                    </a:ext>
                  </a:extLst>
                </p14:cNvPr>
                <p14:cNvContentPartPr/>
                <p14:nvPr/>
              </p14:nvContentPartPr>
              <p14:xfrm>
                <a:off x="2383874" y="3572584"/>
                <a:ext cx="163080" cy="1440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87CB5F6-17B6-49AF-9304-A2B399A7BA6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374874" y="3563944"/>
                  <a:ext cx="1807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7391BDE-1F1C-41F9-9270-B164AB39C03D}"/>
                    </a:ext>
                  </a:extLst>
                </p14:cNvPr>
                <p14:cNvContentPartPr/>
                <p14:nvPr/>
              </p14:nvContentPartPr>
              <p14:xfrm>
                <a:off x="2540114" y="3832504"/>
                <a:ext cx="258480" cy="2329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7391BDE-1F1C-41F9-9270-B164AB39C03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531114" y="3823864"/>
                  <a:ext cx="2761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098ABE3-81BB-4B15-9643-BDD63595919F}"/>
                    </a:ext>
                  </a:extLst>
                </p14:cNvPr>
                <p14:cNvContentPartPr/>
                <p14:nvPr/>
              </p14:nvContentPartPr>
              <p14:xfrm>
                <a:off x="2490074" y="3803704"/>
                <a:ext cx="242640" cy="2246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098ABE3-81BB-4B15-9643-BDD63595919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481074" y="3794704"/>
                  <a:ext cx="2602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3552ED0-AB8E-412A-B4A4-90ECE69ADDF1}"/>
                    </a:ext>
                  </a:extLst>
                </p14:cNvPr>
                <p14:cNvContentPartPr/>
                <p14:nvPr/>
              </p14:nvContentPartPr>
              <p14:xfrm>
                <a:off x="2957354" y="3689584"/>
                <a:ext cx="261000" cy="4003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3552ED0-AB8E-412A-B4A4-90ECE69ADDF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948714" y="3680944"/>
                  <a:ext cx="27864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BED4F16-465D-424B-BCA8-115DA56A26ED}"/>
                    </a:ext>
                  </a:extLst>
                </p14:cNvPr>
                <p14:cNvContentPartPr/>
                <p14:nvPr/>
              </p14:nvContentPartPr>
              <p14:xfrm>
                <a:off x="3304754" y="3724504"/>
                <a:ext cx="115200" cy="2415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BED4F16-465D-424B-BCA8-115DA56A26E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295754" y="3715504"/>
                  <a:ext cx="1328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A0179E8-5EE7-4940-8CB6-39F484B59660}"/>
                    </a:ext>
                  </a:extLst>
                </p14:cNvPr>
                <p14:cNvContentPartPr/>
                <p14:nvPr/>
              </p14:nvContentPartPr>
              <p14:xfrm>
                <a:off x="3509234" y="3815224"/>
                <a:ext cx="392040" cy="723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A0179E8-5EE7-4940-8CB6-39F484B5966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500234" y="3806584"/>
                  <a:ext cx="4096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E33D6CC-64E0-4535-A353-7FCA3F30CF9F}"/>
                    </a:ext>
                  </a:extLst>
                </p14:cNvPr>
                <p14:cNvContentPartPr/>
                <p14:nvPr/>
              </p14:nvContentPartPr>
              <p14:xfrm>
                <a:off x="3667274" y="3678064"/>
                <a:ext cx="88200" cy="2538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E33D6CC-64E0-4535-A353-7FCA3F30CF9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658634" y="3669064"/>
                  <a:ext cx="10584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0837A77-BD99-443B-9BD8-52E50B37797E}"/>
                    </a:ext>
                  </a:extLst>
                </p14:cNvPr>
                <p14:cNvContentPartPr/>
                <p14:nvPr/>
              </p14:nvContentPartPr>
              <p14:xfrm>
                <a:off x="3940514" y="3701824"/>
                <a:ext cx="328320" cy="2746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0837A77-BD99-443B-9BD8-52E50B37797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931874" y="3693184"/>
                  <a:ext cx="3459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3D56765-4128-4344-87F7-47FF7D7717C9}"/>
                    </a:ext>
                  </a:extLst>
                </p14:cNvPr>
                <p14:cNvContentPartPr/>
                <p14:nvPr/>
              </p14:nvContentPartPr>
              <p14:xfrm>
                <a:off x="4358834" y="3585544"/>
                <a:ext cx="219960" cy="4165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3D56765-4128-4344-87F7-47FF7D7717C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350194" y="3576904"/>
                  <a:ext cx="23760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1D1E0E5-80A5-42BB-BB7A-E3779DA955E0}"/>
                    </a:ext>
                  </a:extLst>
                </p14:cNvPr>
                <p14:cNvContentPartPr/>
                <p14:nvPr/>
              </p14:nvContentPartPr>
              <p14:xfrm>
                <a:off x="4305194" y="3737464"/>
                <a:ext cx="421200" cy="745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1D1E0E5-80A5-42BB-BB7A-E3779DA955E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296554" y="3728464"/>
                  <a:ext cx="4388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3CA34765-2F52-474D-ADC7-A0A5DD20C5F4}"/>
                    </a:ext>
                  </a:extLst>
                </p14:cNvPr>
                <p14:cNvContentPartPr/>
                <p14:nvPr/>
              </p14:nvContentPartPr>
              <p14:xfrm>
                <a:off x="4567634" y="3766984"/>
                <a:ext cx="204120" cy="1558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3CA34765-2F52-474D-ADC7-A0A5DD20C5F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558634" y="3757984"/>
                  <a:ext cx="2217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5384BB6-7C36-4FD3-860C-B42C798F8FE3}"/>
                    </a:ext>
                  </a:extLst>
                </p14:cNvPr>
                <p14:cNvContentPartPr/>
                <p14:nvPr/>
              </p14:nvContentPartPr>
              <p14:xfrm>
                <a:off x="4762754" y="3817384"/>
                <a:ext cx="211680" cy="1620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5384BB6-7C36-4FD3-860C-B42C798F8FE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754114" y="3808744"/>
                  <a:ext cx="2293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FB0027D-CD2F-481B-8343-D1D767EB4B35}"/>
                    </a:ext>
                  </a:extLst>
                </p14:cNvPr>
                <p14:cNvContentPartPr/>
                <p14:nvPr/>
              </p14:nvContentPartPr>
              <p14:xfrm>
                <a:off x="5053994" y="3500584"/>
                <a:ext cx="155160" cy="1584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FB0027D-CD2F-481B-8343-D1D767EB4B3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044994" y="3491944"/>
                  <a:ext cx="1728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A80FE1D-A109-46F6-B00D-787171544E04}"/>
                    </a:ext>
                  </a:extLst>
                </p14:cNvPr>
                <p14:cNvContentPartPr/>
                <p14:nvPr/>
              </p14:nvContentPartPr>
              <p14:xfrm>
                <a:off x="5179274" y="3761944"/>
                <a:ext cx="250200" cy="236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A80FE1D-A109-46F6-B00D-787171544E0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170634" y="3753304"/>
                  <a:ext cx="2678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1B2E2D7-A1CE-42BC-BF11-AF9CA5B83D6E}"/>
                    </a:ext>
                  </a:extLst>
                </p14:cNvPr>
                <p14:cNvContentPartPr/>
                <p14:nvPr/>
              </p14:nvContentPartPr>
              <p14:xfrm>
                <a:off x="5144354" y="3794344"/>
                <a:ext cx="23076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1B2E2D7-A1CE-42BC-BF11-AF9CA5B83D6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135714" y="3785704"/>
                  <a:ext cx="2484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567AC37-03CF-4D42-B4C3-EE16C06422D6}"/>
                    </a:ext>
                  </a:extLst>
                </p14:cNvPr>
                <p14:cNvContentPartPr/>
                <p14:nvPr/>
              </p14:nvContentPartPr>
              <p14:xfrm>
                <a:off x="5578514" y="3797584"/>
                <a:ext cx="358560" cy="561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567AC37-03CF-4D42-B4C3-EE16C06422D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569874" y="3788584"/>
                  <a:ext cx="3762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B1BDFD9-73CE-4428-8580-625DACB7A479}"/>
                    </a:ext>
                  </a:extLst>
                </p14:cNvPr>
                <p14:cNvContentPartPr/>
                <p14:nvPr/>
              </p14:nvContentPartPr>
              <p14:xfrm>
                <a:off x="5688314" y="3689224"/>
                <a:ext cx="78480" cy="2808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B1BDFD9-73CE-4428-8580-625DACB7A47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679674" y="3680224"/>
                  <a:ext cx="961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1E80EA7-3C61-45E9-B458-666AB95D910E}"/>
                    </a:ext>
                  </a:extLst>
                </p14:cNvPr>
                <p14:cNvContentPartPr/>
                <p14:nvPr/>
              </p14:nvContentPartPr>
              <p14:xfrm>
                <a:off x="6110594" y="3491224"/>
                <a:ext cx="292680" cy="5277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1E80EA7-3C61-45E9-B458-666AB95D910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101594" y="3482584"/>
                  <a:ext cx="310320" cy="54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B396896-9631-4155-B05A-69FD1D663C47}"/>
                    </a:ext>
                  </a:extLst>
                </p14:cNvPr>
                <p14:cNvContentPartPr/>
                <p14:nvPr/>
              </p14:nvContentPartPr>
              <p14:xfrm>
                <a:off x="6011594" y="3717664"/>
                <a:ext cx="457920" cy="608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B396896-9631-4155-B05A-69FD1D663C4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002954" y="3708664"/>
                  <a:ext cx="4755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9DCFBF8F-25C1-46CE-9512-DEEB62456E09}"/>
                    </a:ext>
                  </a:extLst>
                </p14:cNvPr>
                <p14:cNvContentPartPr/>
                <p14:nvPr/>
              </p14:nvContentPartPr>
              <p14:xfrm>
                <a:off x="6291674" y="3777424"/>
                <a:ext cx="207000" cy="1638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9DCFBF8F-25C1-46CE-9512-DEEB62456E0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283034" y="3768424"/>
                  <a:ext cx="2246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61C1A7A-B2DC-43C7-98DB-BF0C9EE1686E}"/>
                    </a:ext>
                  </a:extLst>
                </p14:cNvPr>
                <p14:cNvContentPartPr/>
                <p14:nvPr/>
              </p14:nvContentPartPr>
              <p14:xfrm>
                <a:off x="6478874" y="3808384"/>
                <a:ext cx="206280" cy="1692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61C1A7A-B2DC-43C7-98DB-BF0C9EE1686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470234" y="3799744"/>
                  <a:ext cx="2239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D419D53-3464-4769-BB46-51436590A9FC}"/>
                    </a:ext>
                  </a:extLst>
                </p14:cNvPr>
                <p14:cNvContentPartPr/>
                <p14:nvPr/>
              </p14:nvContentPartPr>
              <p14:xfrm>
                <a:off x="6792434" y="3531904"/>
                <a:ext cx="94680" cy="1245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D419D53-3464-4769-BB46-51436590A9F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783434" y="3523264"/>
                  <a:ext cx="1123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3CFC1E9-A479-4A16-BF37-602D07F86A8B}"/>
                    </a:ext>
                  </a:extLst>
                </p14:cNvPr>
                <p14:cNvContentPartPr/>
                <p14:nvPr/>
              </p14:nvContentPartPr>
              <p14:xfrm>
                <a:off x="6828074" y="3490504"/>
                <a:ext cx="156240" cy="2808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3CFC1E9-A479-4A16-BF37-602D07F86A8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819074" y="3481864"/>
                  <a:ext cx="17388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1EBCB199-A1D7-43F0-AE3A-61EFB5780947}"/>
                    </a:ext>
                  </a:extLst>
                </p14:cNvPr>
                <p14:cNvContentPartPr/>
                <p14:nvPr/>
              </p14:nvContentPartPr>
              <p14:xfrm>
                <a:off x="6918434" y="3773824"/>
                <a:ext cx="236160" cy="1976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1EBCB199-A1D7-43F0-AE3A-61EFB578094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909434" y="3764824"/>
                  <a:ext cx="253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37E06332-D0D0-42A6-BED1-97426CC20633}"/>
                    </a:ext>
                  </a:extLst>
                </p14:cNvPr>
                <p14:cNvContentPartPr/>
                <p14:nvPr/>
              </p14:nvContentPartPr>
              <p14:xfrm>
                <a:off x="6893594" y="3783544"/>
                <a:ext cx="206640" cy="1551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37E06332-D0D0-42A6-BED1-97426CC2063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884954" y="3774544"/>
                  <a:ext cx="2242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B337923-3D61-43FD-A88C-79031DD5A316}"/>
                    </a:ext>
                  </a:extLst>
                </p14:cNvPr>
                <p14:cNvContentPartPr/>
                <p14:nvPr/>
              </p14:nvContentPartPr>
              <p14:xfrm>
                <a:off x="7219754" y="3500224"/>
                <a:ext cx="223920" cy="6638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B337923-3D61-43FD-A88C-79031DD5A31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210754" y="3491584"/>
                  <a:ext cx="24156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332C6F8-BB29-498F-BFD3-E12F56945014}"/>
                    </a:ext>
                  </a:extLst>
                </p14:cNvPr>
                <p14:cNvContentPartPr/>
                <p14:nvPr/>
              </p14:nvContentPartPr>
              <p14:xfrm>
                <a:off x="7591274" y="3871384"/>
                <a:ext cx="28080" cy="230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332C6F8-BB29-498F-BFD3-E12F5694501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582274" y="3862384"/>
                  <a:ext cx="457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646D1EB-D0E2-480C-B61D-9265B4B0CBF0}"/>
                    </a:ext>
                  </a:extLst>
                </p14:cNvPr>
                <p14:cNvContentPartPr/>
                <p14:nvPr/>
              </p14:nvContentPartPr>
              <p14:xfrm>
                <a:off x="7831034" y="3531904"/>
                <a:ext cx="301680" cy="531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646D1EB-D0E2-480C-B61D-9265B4B0CBF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822394" y="3523264"/>
                  <a:ext cx="319320" cy="5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6B2B58C-944F-4DED-BDDD-EBBDE2C08F48}"/>
                    </a:ext>
                  </a:extLst>
                </p14:cNvPr>
                <p14:cNvContentPartPr/>
                <p14:nvPr/>
              </p14:nvContentPartPr>
              <p14:xfrm>
                <a:off x="7775954" y="3738904"/>
                <a:ext cx="472320" cy="799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6B2B58C-944F-4DED-BDDD-EBBDE2C08F4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767314" y="3729904"/>
                  <a:ext cx="489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30E183D-4AC3-496F-B47D-F8FC2485FC41}"/>
                    </a:ext>
                  </a:extLst>
                </p14:cNvPr>
                <p14:cNvContentPartPr/>
                <p14:nvPr/>
              </p14:nvContentPartPr>
              <p14:xfrm>
                <a:off x="8077994" y="3832504"/>
                <a:ext cx="186840" cy="1526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30E183D-4AC3-496F-B47D-F8FC2485FC4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069354" y="3823504"/>
                  <a:ext cx="2044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8A36106-30FA-42C1-911D-7020AF1122D9}"/>
                    </a:ext>
                  </a:extLst>
                </p14:cNvPr>
                <p14:cNvContentPartPr/>
                <p14:nvPr/>
              </p14:nvContentPartPr>
              <p14:xfrm>
                <a:off x="8309474" y="3854104"/>
                <a:ext cx="207360" cy="1486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8A36106-30FA-42C1-911D-7020AF1122D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300474" y="3845104"/>
                  <a:ext cx="2250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8531D4B-4298-43AD-8DA3-BB4E13D74155}"/>
                    </a:ext>
                  </a:extLst>
                </p14:cNvPr>
                <p14:cNvContentPartPr/>
                <p14:nvPr/>
              </p14:nvContentPartPr>
              <p14:xfrm>
                <a:off x="8661554" y="3528664"/>
                <a:ext cx="121320" cy="1094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8531D4B-4298-43AD-8DA3-BB4E13D74155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652914" y="3520024"/>
                  <a:ext cx="1389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F0A2DC3-459B-48D6-AC9F-1EAB2A82C65B}"/>
                    </a:ext>
                  </a:extLst>
                </p14:cNvPr>
                <p14:cNvContentPartPr/>
                <p14:nvPr/>
              </p14:nvContentPartPr>
              <p14:xfrm>
                <a:off x="8727074" y="3499144"/>
                <a:ext cx="123480" cy="2480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F0A2DC3-459B-48D6-AC9F-1EAB2A82C65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718434" y="3490144"/>
                  <a:ext cx="141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62F8134E-B527-4BE2-A460-57476A041641}"/>
                    </a:ext>
                  </a:extLst>
                </p14:cNvPr>
                <p14:cNvContentPartPr/>
                <p14:nvPr/>
              </p14:nvContentPartPr>
              <p14:xfrm>
                <a:off x="8816354" y="3814504"/>
                <a:ext cx="264960" cy="1879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62F8134E-B527-4BE2-A460-57476A04164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807714" y="3805504"/>
                  <a:ext cx="2826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2965E41-33EA-4E42-9DA6-7D5690A9E83B}"/>
                    </a:ext>
                  </a:extLst>
                </p14:cNvPr>
                <p14:cNvContentPartPr/>
                <p14:nvPr/>
              </p14:nvContentPartPr>
              <p14:xfrm>
                <a:off x="8809514" y="3779584"/>
                <a:ext cx="226080" cy="1976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2965E41-33EA-4E42-9DA6-7D5690A9E83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800874" y="3770584"/>
                  <a:ext cx="2437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1E8216A-8064-4409-9B04-15D9EDC90905}"/>
                    </a:ext>
                  </a:extLst>
                </p14:cNvPr>
                <p14:cNvContentPartPr/>
                <p14:nvPr/>
              </p14:nvContentPartPr>
              <p14:xfrm>
                <a:off x="9238274" y="3851944"/>
                <a:ext cx="243720" cy="1720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1E8216A-8064-4409-9B04-15D9EDC9090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229634" y="3843304"/>
                  <a:ext cx="2613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0D750FF-152D-4B61-8A5F-5902E9E3BC51}"/>
                    </a:ext>
                  </a:extLst>
                </p14:cNvPr>
                <p14:cNvContentPartPr/>
                <p14:nvPr/>
              </p14:nvContentPartPr>
              <p14:xfrm>
                <a:off x="9384794" y="3638464"/>
                <a:ext cx="287280" cy="3351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0D750FF-152D-4B61-8A5F-5902E9E3BC5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376154" y="3629824"/>
                  <a:ext cx="30492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FA46F24-76A1-4A8E-A242-B318A8CE78CA}"/>
                    </a:ext>
                  </a:extLst>
                </p14:cNvPr>
                <p14:cNvContentPartPr/>
                <p14:nvPr/>
              </p14:nvContentPartPr>
              <p14:xfrm>
                <a:off x="9593594" y="3839704"/>
                <a:ext cx="248040" cy="2134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FA46F24-76A1-4A8E-A242-B318A8CE78C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584954" y="3830704"/>
                  <a:ext cx="2656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4F04C4EB-3A98-4E36-8DC0-5E9CDB9E0AEA}"/>
                    </a:ext>
                  </a:extLst>
                </p14:cNvPr>
                <p14:cNvContentPartPr/>
                <p14:nvPr/>
              </p14:nvContentPartPr>
              <p14:xfrm>
                <a:off x="9612314" y="3865984"/>
                <a:ext cx="238680" cy="1738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4F04C4EB-3A98-4E36-8DC0-5E9CDB9E0AE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603674" y="3856984"/>
                  <a:ext cx="25632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F7A46A9D-8EAA-4DC5-8EEE-DA82B79048B5}"/>
              </a:ext>
            </a:extLst>
          </p:cNvPr>
          <p:cNvGrpSpPr/>
          <p:nvPr/>
        </p:nvGrpSpPr>
        <p:grpSpPr>
          <a:xfrm>
            <a:off x="679274" y="4768144"/>
            <a:ext cx="146520" cy="118800"/>
            <a:chOff x="679274" y="4768144"/>
            <a:chExt cx="146520" cy="11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9AEAAE2-CFD6-482C-BE45-D39B1D8280FC}"/>
                    </a:ext>
                  </a:extLst>
                </p14:cNvPr>
                <p14:cNvContentPartPr/>
                <p14:nvPr/>
              </p14:nvContentPartPr>
              <p14:xfrm>
                <a:off x="679274" y="4768144"/>
                <a:ext cx="146520" cy="324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9AEAAE2-CFD6-482C-BE45-D39B1D8280F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70634" y="4759504"/>
                  <a:ext cx="1641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B430106-4D46-4AA0-BF78-89084C2BAA2B}"/>
                    </a:ext>
                  </a:extLst>
                </p14:cNvPr>
                <p14:cNvContentPartPr/>
                <p14:nvPr/>
              </p14:nvContentPartPr>
              <p14:xfrm>
                <a:off x="717074" y="4869304"/>
                <a:ext cx="108360" cy="176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B430106-4D46-4AA0-BF78-89084C2BAA2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08074" y="4860304"/>
                  <a:ext cx="126000" cy="3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23213625-F3C4-4F25-93C2-1C5D49C34E5C}"/>
                  </a:ext>
                </a:extLst>
              </p14:cNvPr>
              <p14:cNvContentPartPr/>
              <p14:nvPr/>
            </p14:nvContentPartPr>
            <p14:xfrm>
              <a:off x="1182914" y="4502824"/>
              <a:ext cx="248040" cy="66204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23213625-F3C4-4F25-93C2-1C5D49C34E5C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1173914" y="4493824"/>
                <a:ext cx="265680" cy="67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5" name="Group 304">
            <a:extLst>
              <a:ext uri="{FF2B5EF4-FFF2-40B4-BE49-F238E27FC236}">
                <a16:creationId xmlns:a16="http://schemas.microsoft.com/office/drawing/2014/main" id="{69429EA1-0D1A-4B6F-96BB-916B2180C766}"/>
              </a:ext>
            </a:extLst>
          </p:cNvPr>
          <p:cNvGrpSpPr/>
          <p:nvPr/>
        </p:nvGrpSpPr>
        <p:grpSpPr>
          <a:xfrm>
            <a:off x="1558394" y="4438024"/>
            <a:ext cx="10460520" cy="869040"/>
            <a:chOff x="1558394" y="4438024"/>
            <a:chExt cx="10460520" cy="86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195C95BF-39B3-40A1-8134-7BAB71C69AA9}"/>
                    </a:ext>
                  </a:extLst>
                </p14:cNvPr>
                <p14:cNvContentPartPr/>
                <p14:nvPr/>
              </p14:nvContentPartPr>
              <p14:xfrm>
                <a:off x="1588634" y="4509304"/>
                <a:ext cx="295200" cy="5464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195C95BF-39B3-40A1-8134-7BAB71C69AA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579994" y="4500304"/>
                  <a:ext cx="312840" cy="5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515F7BF8-FD3F-4EBE-8F51-AB91AABFD5C0}"/>
                    </a:ext>
                  </a:extLst>
                </p14:cNvPr>
                <p14:cNvContentPartPr/>
                <p14:nvPr/>
              </p14:nvContentPartPr>
              <p14:xfrm>
                <a:off x="1558394" y="4756264"/>
                <a:ext cx="435960" cy="1116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515F7BF8-FD3F-4EBE-8F51-AB91AABFD5C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549394" y="4747264"/>
                  <a:ext cx="4536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33C1FA10-A59D-4739-9610-0069C0C60556}"/>
                    </a:ext>
                  </a:extLst>
                </p14:cNvPr>
                <p14:cNvContentPartPr/>
                <p14:nvPr/>
              </p14:nvContentPartPr>
              <p14:xfrm>
                <a:off x="1881314" y="4820704"/>
                <a:ext cx="228240" cy="1468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33C1FA10-A59D-4739-9610-0069C0C60556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872674" y="4811704"/>
                  <a:ext cx="2458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881671AC-49E7-49AF-8E72-4BB896F06D8B}"/>
                    </a:ext>
                  </a:extLst>
                </p14:cNvPr>
                <p14:cNvContentPartPr/>
                <p14:nvPr/>
              </p14:nvContentPartPr>
              <p14:xfrm>
                <a:off x="2136914" y="4785784"/>
                <a:ext cx="249480" cy="2059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881671AC-49E7-49AF-8E72-4BB896F06D8B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128274" y="4777144"/>
                  <a:ext cx="2671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2E3D8DBE-35C5-4FFA-84D5-EBE74AAF4934}"/>
                    </a:ext>
                  </a:extLst>
                </p14:cNvPr>
                <p14:cNvContentPartPr/>
                <p14:nvPr/>
              </p14:nvContentPartPr>
              <p14:xfrm>
                <a:off x="2582234" y="4471864"/>
                <a:ext cx="78120" cy="1134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2E3D8DBE-35C5-4FFA-84D5-EBE74AAF493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573234" y="4462864"/>
                  <a:ext cx="957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5D36EBC5-81F3-46CC-A5A1-3C605ACB2A6B}"/>
                    </a:ext>
                  </a:extLst>
                </p14:cNvPr>
                <p14:cNvContentPartPr/>
                <p14:nvPr/>
              </p14:nvContentPartPr>
              <p14:xfrm>
                <a:off x="2623994" y="4438024"/>
                <a:ext cx="157320" cy="2545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5D36EBC5-81F3-46CC-A5A1-3C605ACB2A6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615354" y="4429384"/>
                  <a:ext cx="1749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FE0EA080-4CE5-407D-B273-0262CDE1E52B}"/>
                    </a:ext>
                  </a:extLst>
                </p14:cNvPr>
                <p14:cNvContentPartPr/>
                <p14:nvPr/>
              </p14:nvContentPartPr>
              <p14:xfrm>
                <a:off x="2717954" y="4731784"/>
                <a:ext cx="169560" cy="2476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FE0EA080-4CE5-407D-B273-0262CDE1E52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709314" y="4723144"/>
                  <a:ext cx="1872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18681636-9947-4B32-AE05-4362ED04E5A7}"/>
                    </a:ext>
                  </a:extLst>
                </p14:cNvPr>
                <p14:cNvContentPartPr/>
                <p14:nvPr/>
              </p14:nvContentPartPr>
              <p14:xfrm>
                <a:off x="2660714" y="4710904"/>
                <a:ext cx="254160" cy="2516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18681636-9947-4B32-AE05-4362ED04E5A7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651714" y="4701904"/>
                  <a:ext cx="2718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23F4FBFA-EDF5-402E-9952-8317089EE4A8}"/>
                    </a:ext>
                  </a:extLst>
                </p14:cNvPr>
                <p14:cNvContentPartPr/>
                <p14:nvPr/>
              </p14:nvContentPartPr>
              <p14:xfrm>
                <a:off x="3109994" y="4668784"/>
                <a:ext cx="315360" cy="3099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23F4FBFA-EDF5-402E-9952-8317089EE4A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100994" y="4660144"/>
                  <a:ext cx="3330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06B37BE6-BA1A-4883-BC65-BBEE5FCC3BAF}"/>
                    </a:ext>
                  </a:extLst>
                </p14:cNvPr>
                <p14:cNvContentPartPr/>
                <p14:nvPr/>
              </p14:nvContentPartPr>
              <p14:xfrm>
                <a:off x="3313394" y="4737904"/>
                <a:ext cx="305280" cy="2314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06B37BE6-BA1A-4883-BC65-BBEE5FCC3BA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304754" y="4729264"/>
                  <a:ext cx="3229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43DF43F6-B1C4-47E5-8B10-A6C19D8935D8}"/>
                    </a:ext>
                  </a:extLst>
                </p14:cNvPr>
                <p14:cNvContentPartPr/>
                <p14:nvPr/>
              </p14:nvContentPartPr>
              <p14:xfrm>
                <a:off x="3562874" y="4792984"/>
                <a:ext cx="200520" cy="1926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43DF43F6-B1C4-47E5-8B10-A6C19D8935D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553874" y="4783984"/>
                  <a:ext cx="2181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1FE0DC48-DCC5-470F-8892-F710581D3983}"/>
                    </a:ext>
                  </a:extLst>
                </p14:cNvPr>
                <p14:cNvContentPartPr/>
                <p14:nvPr/>
              </p14:nvContentPartPr>
              <p14:xfrm>
                <a:off x="3841154" y="4516864"/>
                <a:ext cx="142200" cy="182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1FE0DC48-DCC5-470F-8892-F710581D398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832154" y="4508224"/>
                  <a:ext cx="1598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FD8C482D-CFB8-4313-9FB5-C42CF2B2200E}"/>
                    </a:ext>
                  </a:extLst>
                </p14:cNvPr>
                <p14:cNvContentPartPr/>
                <p14:nvPr/>
              </p14:nvContentPartPr>
              <p14:xfrm>
                <a:off x="3996314" y="4753024"/>
                <a:ext cx="191160" cy="2602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FD8C482D-CFB8-4313-9FB5-C42CF2B2200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987674" y="4744024"/>
                  <a:ext cx="2088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164B04B2-B72B-4A97-9164-0F10F5430B42}"/>
                    </a:ext>
                  </a:extLst>
                </p14:cNvPr>
                <p14:cNvContentPartPr/>
                <p14:nvPr/>
              </p14:nvContentPartPr>
              <p14:xfrm>
                <a:off x="3949154" y="4755544"/>
                <a:ext cx="246600" cy="2048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164B04B2-B72B-4A97-9164-0F10F5430B4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940154" y="4746544"/>
                  <a:ext cx="2642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13E8D48-6791-48A7-9D96-A78BFB23336B}"/>
                    </a:ext>
                  </a:extLst>
                </p14:cNvPr>
                <p14:cNvContentPartPr/>
                <p14:nvPr/>
              </p14:nvContentPartPr>
              <p14:xfrm>
                <a:off x="4267754" y="4798384"/>
                <a:ext cx="252720" cy="1854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13E8D48-6791-48A7-9D96-A78BFB23336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259114" y="4789744"/>
                  <a:ext cx="2703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6108937F-C5DF-4CAA-83C8-4357D15C3A36}"/>
                    </a:ext>
                  </a:extLst>
                </p14:cNvPr>
                <p14:cNvContentPartPr/>
                <p14:nvPr/>
              </p14:nvContentPartPr>
              <p14:xfrm>
                <a:off x="4434434" y="4579144"/>
                <a:ext cx="228600" cy="3700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6108937F-C5DF-4CAA-83C8-4357D15C3A36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425794" y="4570144"/>
                  <a:ext cx="24624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9BEB173D-5C0C-42D2-9A24-0DC890F4FC05}"/>
                    </a:ext>
                  </a:extLst>
                </p14:cNvPr>
                <p14:cNvContentPartPr/>
                <p14:nvPr/>
              </p14:nvContentPartPr>
              <p14:xfrm>
                <a:off x="4638194" y="4762744"/>
                <a:ext cx="252720" cy="2293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9BEB173D-5C0C-42D2-9A24-0DC890F4FC0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629554" y="4753744"/>
                  <a:ext cx="2703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FA53348C-9BC3-4012-86E6-EC3BA32DC663}"/>
                    </a:ext>
                  </a:extLst>
                </p14:cNvPr>
                <p14:cNvContentPartPr/>
                <p14:nvPr/>
              </p14:nvContentPartPr>
              <p14:xfrm>
                <a:off x="4591034" y="4764904"/>
                <a:ext cx="254520" cy="2404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FA53348C-9BC3-4012-86E6-EC3BA32DC663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582034" y="4756264"/>
                  <a:ext cx="2721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26E38505-3257-42E9-B824-5E71DED3D3E2}"/>
                    </a:ext>
                  </a:extLst>
                </p14:cNvPr>
                <p14:cNvContentPartPr/>
                <p14:nvPr/>
              </p14:nvContentPartPr>
              <p14:xfrm>
                <a:off x="5104034" y="4855624"/>
                <a:ext cx="295920" cy="435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26E38505-3257-42E9-B824-5E71DED3D3E2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095034" y="4846984"/>
                  <a:ext cx="3135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702C5D36-B8FB-4EE7-A5F2-C2644F565CB3}"/>
                    </a:ext>
                  </a:extLst>
                </p14:cNvPr>
                <p14:cNvContentPartPr/>
                <p14:nvPr/>
              </p14:nvContentPartPr>
              <p14:xfrm>
                <a:off x="5210954" y="4738624"/>
                <a:ext cx="81720" cy="2473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702C5D36-B8FB-4EE7-A5F2-C2644F565CB3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201954" y="4729984"/>
                  <a:ext cx="993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BEBC7A5A-972E-4022-9B9A-8DCA53C6A876}"/>
                    </a:ext>
                  </a:extLst>
                </p14:cNvPr>
                <p14:cNvContentPartPr/>
                <p14:nvPr/>
              </p14:nvContentPartPr>
              <p14:xfrm>
                <a:off x="5504354" y="4761304"/>
                <a:ext cx="336960" cy="2707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BEBC7A5A-972E-4022-9B9A-8DCA53C6A876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495354" y="4752304"/>
                  <a:ext cx="3546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D4963D8A-E65F-43FA-A662-379CC2DF21B4}"/>
                    </a:ext>
                  </a:extLst>
                </p14:cNvPr>
                <p14:cNvContentPartPr/>
                <p14:nvPr/>
              </p14:nvContentPartPr>
              <p14:xfrm>
                <a:off x="5908994" y="4531984"/>
                <a:ext cx="246960" cy="7750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D4963D8A-E65F-43FA-A662-379CC2DF21B4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900354" y="4522984"/>
                  <a:ext cx="264600" cy="79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84C1393A-4BA2-4139-B6C1-363250FA6084}"/>
                    </a:ext>
                  </a:extLst>
                </p14:cNvPr>
                <p14:cNvContentPartPr/>
                <p14:nvPr/>
              </p14:nvContentPartPr>
              <p14:xfrm>
                <a:off x="6275834" y="4569424"/>
                <a:ext cx="229680" cy="4921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84C1393A-4BA2-4139-B6C1-363250FA608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267194" y="4560784"/>
                  <a:ext cx="24732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B3A342A5-4126-48B4-B3EA-16802B89DB0B}"/>
                    </a:ext>
                  </a:extLst>
                </p14:cNvPr>
                <p14:cNvContentPartPr/>
                <p14:nvPr/>
              </p14:nvContentPartPr>
              <p14:xfrm>
                <a:off x="6172514" y="4771744"/>
                <a:ext cx="440640" cy="709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B3A342A5-4126-48B4-B3EA-16802B89DB0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163874" y="4762744"/>
                  <a:ext cx="4582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2E424F08-5CD6-4A11-8F4A-F8D97FE65C84}"/>
                    </a:ext>
                  </a:extLst>
                </p14:cNvPr>
                <p14:cNvContentPartPr/>
                <p14:nvPr/>
              </p14:nvContentPartPr>
              <p14:xfrm>
                <a:off x="6439994" y="4864624"/>
                <a:ext cx="199440" cy="1684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2E424F08-5CD6-4A11-8F4A-F8D97FE65C84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431354" y="4855984"/>
                  <a:ext cx="2170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F33D78B3-E44A-4706-975E-545E002FA9DC}"/>
                    </a:ext>
                  </a:extLst>
                </p14:cNvPr>
                <p14:cNvContentPartPr/>
                <p14:nvPr/>
              </p14:nvContentPartPr>
              <p14:xfrm>
                <a:off x="6647714" y="4889104"/>
                <a:ext cx="189360" cy="1533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F33D78B3-E44A-4706-975E-545E002FA9D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638714" y="4880464"/>
                  <a:ext cx="2070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01530666-58B6-4D20-B73F-2CE7ACD5718B}"/>
                    </a:ext>
                  </a:extLst>
                </p14:cNvPr>
                <p14:cNvContentPartPr/>
                <p14:nvPr/>
              </p14:nvContentPartPr>
              <p14:xfrm>
                <a:off x="6888194" y="4579144"/>
                <a:ext cx="248400" cy="1987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01530666-58B6-4D20-B73F-2CE7ACD5718B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879194" y="4570144"/>
                  <a:ext cx="2660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2816FAEC-06EE-4E5B-AA88-E2894A11124D}"/>
                    </a:ext>
                  </a:extLst>
                </p14:cNvPr>
                <p14:cNvContentPartPr/>
                <p14:nvPr/>
              </p14:nvContentPartPr>
              <p14:xfrm>
                <a:off x="7096994" y="4841944"/>
                <a:ext cx="199080" cy="183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2816FAEC-06EE-4E5B-AA88-E2894A11124D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087994" y="4833304"/>
                  <a:ext cx="2167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86290064-A630-4CAD-9A62-502C903B87CD}"/>
                    </a:ext>
                  </a:extLst>
                </p14:cNvPr>
                <p14:cNvContentPartPr/>
                <p14:nvPr/>
              </p14:nvContentPartPr>
              <p14:xfrm>
                <a:off x="7022474" y="4826464"/>
                <a:ext cx="222840" cy="1983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86290064-A630-4CAD-9A62-502C903B87CD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013834" y="4817464"/>
                  <a:ext cx="2404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3F6DDB7A-A0F1-4740-B039-20C72BDAEE57}"/>
                    </a:ext>
                  </a:extLst>
                </p14:cNvPr>
                <p14:cNvContentPartPr/>
                <p14:nvPr/>
              </p14:nvContentPartPr>
              <p14:xfrm>
                <a:off x="7395434" y="4744024"/>
                <a:ext cx="223200" cy="2311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3F6DDB7A-A0F1-4740-B039-20C72BDAEE57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386434" y="4735024"/>
                  <a:ext cx="2408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47C12DCC-AE17-412F-B95C-A256D47109D2}"/>
                    </a:ext>
                  </a:extLst>
                </p14:cNvPr>
                <p14:cNvContentPartPr/>
                <p14:nvPr/>
              </p14:nvContentPartPr>
              <p14:xfrm>
                <a:off x="7638434" y="4759864"/>
                <a:ext cx="201960" cy="2192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47C12DCC-AE17-412F-B95C-A256D47109D2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629794" y="4751224"/>
                  <a:ext cx="2196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5A2C3C46-81A7-406C-9604-3E0FA1AB18C4}"/>
                    </a:ext>
                  </a:extLst>
                </p14:cNvPr>
                <p14:cNvContentPartPr/>
                <p14:nvPr/>
              </p14:nvContentPartPr>
              <p14:xfrm>
                <a:off x="7818794" y="4797664"/>
                <a:ext cx="152640" cy="1767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5A2C3C46-81A7-406C-9604-3E0FA1AB18C4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810154" y="4789024"/>
                  <a:ext cx="1702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552E3456-25B6-49CE-B980-077F1C937AC9}"/>
                    </a:ext>
                  </a:extLst>
                </p14:cNvPr>
                <p14:cNvContentPartPr/>
                <p14:nvPr/>
              </p14:nvContentPartPr>
              <p14:xfrm>
                <a:off x="8050274" y="4529824"/>
                <a:ext cx="121320" cy="1306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552E3456-25B6-49CE-B980-077F1C937AC9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041274" y="4521184"/>
                  <a:ext cx="1389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1E604F52-4BC7-4DE8-9908-D8073C24B9E0}"/>
                    </a:ext>
                  </a:extLst>
                </p14:cNvPr>
                <p14:cNvContentPartPr/>
                <p14:nvPr/>
              </p14:nvContentPartPr>
              <p14:xfrm>
                <a:off x="8116514" y="4808824"/>
                <a:ext cx="175680" cy="196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1E604F52-4BC7-4DE8-9908-D8073C24B9E0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107874" y="4800184"/>
                  <a:ext cx="1933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FB762A19-8F56-48F6-BC2A-219CE6B59EC5}"/>
                    </a:ext>
                  </a:extLst>
                </p14:cNvPr>
                <p14:cNvContentPartPr/>
                <p14:nvPr/>
              </p14:nvContentPartPr>
              <p14:xfrm>
                <a:off x="8064314" y="4778584"/>
                <a:ext cx="228600" cy="2026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FB762A19-8F56-48F6-BC2A-219CE6B59EC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055674" y="4769944"/>
                  <a:ext cx="2462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1BE6A037-2311-474C-BF43-A17CC73A15B9}"/>
                    </a:ext>
                  </a:extLst>
                </p14:cNvPr>
                <p14:cNvContentPartPr/>
                <p14:nvPr/>
              </p14:nvContentPartPr>
              <p14:xfrm>
                <a:off x="8419274" y="4820704"/>
                <a:ext cx="196920" cy="1749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1BE6A037-2311-474C-BF43-A17CC73A15B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410274" y="4811704"/>
                  <a:ext cx="2145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A242EF59-F1D1-4BCD-9491-4AC83BD420B7}"/>
                    </a:ext>
                  </a:extLst>
                </p14:cNvPr>
                <p14:cNvContentPartPr/>
                <p14:nvPr/>
              </p14:nvContentPartPr>
              <p14:xfrm>
                <a:off x="8523314" y="4593904"/>
                <a:ext cx="288000" cy="3870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A242EF59-F1D1-4BCD-9491-4AC83BD420B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514674" y="4584904"/>
                  <a:ext cx="30564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887A27DA-6123-49DD-A1C6-096A1A564BD5}"/>
                    </a:ext>
                  </a:extLst>
                </p14:cNvPr>
                <p14:cNvContentPartPr/>
                <p14:nvPr/>
              </p14:nvContentPartPr>
              <p14:xfrm>
                <a:off x="8693594" y="4801984"/>
                <a:ext cx="189360" cy="1976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887A27DA-6123-49DD-A1C6-096A1A564BD5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684594" y="4793344"/>
                  <a:ext cx="2070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4E53DB5B-5B07-4C48-8C66-9CCA6C7E7ABF}"/>
                    </a:ext>
                  </a:extLst>
                </p14:cNvPr>
                <p14:cNvContentPartPr/>
                <p14:nvPr/>
              </p14:nvContentPartPr>
              <p14:xfrm>
                <a:off x="8668754" y="4797664"/>
                <a:ext cx="202680" cy="1954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4E53DB5B-5B07-4C48-8C66-9CCA6C7E7ABF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659754" y="4788664"/>
                  <a:ext cx="2203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915D571C-D66C-48A5-B367-1FEBB9A96253}"/>
                    </a:ext>
                  </a:extLst>
                </p14:cNvPr>
                <p14:cNvContentPartPr/>
                <p14:nvPr/>
              </p14:nvContentPartPr>
              <p14:xfrm>
                <a:off x="8996354" y="4792984"/>
                <a:ext cx="343080" cy="1101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915D571C-D66C-48A5-B367-1FEBB9A96253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987714" y="4783984"/>
                  <a:ext cx="3607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4CC49927-F31E-4756-8778-D01DDBE2DB19}"/>
                    </a:ext>
                  </a:extLst>
                </p14:cNvPr>
                <p14:cNvContentPartPr/>
                <p14:nvPr/>
              </p14:nvContentPartPr>
              <p14:xfrm>
                <a:off x="9109394" y="4745104"/>
                <a:ext cx="92160" cy="2336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4CC49927-F31E-4756-8778-D01DDBE2DB19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9100754" y="4736464"/>
                  <a:ext cx="1098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0C6E391F-ED97-4C87-8246-381DCF6078CD}"/>
                    </a:ext>
                  </a:extLst>
                </p14:cNvPr>
                <p14:cNvContentPartPr/>
                <p14:nvPr/>
              </p14:nvContentPartPr>
              <p14:xfrm>
                <a:off x="9326114" y="4516144"/>
                <a:ext cx="245880" cy="7333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0C6E391F-ED97-4C87-8246-381DCF6078CD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9317114" y="4507144"/>
                  <a:ext cx="263520" cy="75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D23A0B23-F6F8-4214-8406-3CD01923A2D5}"/>
                    </a:ext>
                  </a:extLst>
                </p14:cNvPr>
                <p14:cNvContentPartPr/>
                <p14:nvPr/>
              </p14:nvContentPartPr>
              <p14:xfrm>
                <a:off x="9682154" y="4525504"/>
                <a:ext cx="213480" cy="5018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D23A0B23-F6F8-4214-8406-3CD01923A2D5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9673514" y="4516504"/>
                  <a:ext cx="23112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4BD094C2-4B3A-4DB3-9EE8-1693D7B5E199}"/>
                    </a:ext>
                  </a:extLst>
                </p14:cNvPr>
                <p14:cNvContentPartPr/>
                <p14:nvPr/>
              </p14:nvContentPartPr>
              <p14:xfrm>
                <a:off x="9601514" y="4756984"/>
                <a:ext cx="336600" cy="673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4BD094C2-4B3A-4DB3-9EE8-1693D7B5E199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9592514" y="4748344"/>
                  <a:ext cx="3542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A8FEAE86-EEDF-4CF6-8CF8-0260A2C6E56D}"/>
                    </a:ext>
                  </a:extLst>
                </p14:cNvPr>
                <p14:cNvContentPartPr/>
                <p14:nvPr/>
              </p14:nvContentPartPr>
              <p14:xfrm>
                <a:off x="9782234" y="4822144"/>
                <a:ext cx="152640" cy="16524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A8FEAE86-EEDF-4CF6-8CF8-0260A2C6E56D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9773234" y="4813144"/>
                  <a:ext cx="1702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62B46B5C-7BEF-4BD3-8600-9171CC030EA0}"/>
                    </a:ext>
                  </a:extLst>
                </p14:cNvPr>
                <p14:cNvContentPartPr/>
                <p14:nvPr/>
              </p14:nvContentPartPr>
              <p14:xfrm>
                <a:off x="10007234" y="4858864"/>
                <a:ext cx="142560" cy="138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62B46B5C-7BEF-4BD3-8600-9171CC030EA0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9998594" y="4849864"/>
                  <a:ext cx="1602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9F59D94E-5593-45CF-BB60-F6AA956B9327}"/>
                    </a:ext>
                  </a:extLst>
                </p14:cNvPr>
                <p14:cNvContentPartPr/>
                <p14:nvPr/>
              </p14:nvContentPartPr>
              <p14:xfrm>
                <a:off x="10147634" y="4519744"/>
                <a:ext cx="224280" cy="240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9F59D94E-5593-45CF-BB60-F6AA956B9327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0138994" y="4510744"/>
                  <a:ext cx="2419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68D80D8B-E156-4462-81B1-5CBFFA10ABFB}"/>
                    </a:ext>
                  </a:extLst>
                </p14:cNvPr>
                <p14:cNvContentPartPr/>
                <p14:nvPr/>
              </p14:nvContentPartPr>
              <p14:xfrm>
                <a:off x="10276514" y="4778584"/>
                <a:ext cx="158760" cy="2484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68D80D8B-E156-4462-81B1-5CBFFA10ABFB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0267874" y="4769944"/>
                  <a:ext cx="1764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E9AEEA0C-8CBA-47CB-A2C1-5A6D643E114C}"/>
                    </a:ext>
                  </a:extLst>
                </p14:cNvPr>
                <p14:cNvContentPartPr/>
                <p14:nvPr/>
              </p14:nvContentPartPr>
              <p14:xfrm>
                <a:off x="10212794" y="4777144"/>
                <a:ext cx="252360" cy="2142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E9AEEA0C-8CBA-47CB-A2C1-5A6D643E114C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0204154" y="4768144"/>
                  <a:ext cx="2700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629707B-9085-49EF-9A9F-E1988C67DD08}"/>
                    </a:ext>
                  </a:extLst>
                </p14:cNvPr>
                <p14:cNvContentPartPr/>
                <p14:nvPr/>
              </p14:nvContentPartPr>
              <p14:xfrm>
                <a:off x="10471274" y="4750864"/>
                <a:ext cx="258840" cy="2383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629707B-9085-49EF-9A9F-E1988C67DD08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0462274" y="4742224"/>
                  <a:ext cx="2764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AD7F93A1-003A-4547-9BD7-FEBDCEF59266}"/>
                    </a:ext>
                  </a:extLst>
                </p14:cNvPr>
                <p14:cNvContentPartPr/>
                <p14:nvPr/>
              </p14:nvContentPartPr>
              <p14:xfrm>
                <a:off x="10728674" y="4780744"/>
                <a:ext cx="187200" cy="22032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AD7F93A1-003A-4547-9BD7-FEBDCEF59266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0719674" y="4772104"/>
                  <a:ext cx="2048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CCD90D0E-FEBF-4B66-AAFB-FE61D6FB84B0}"/>
                    </a:ext>
                  </a:extLst>
                </p14:cNvPr>
                <p14:cNvContentPartPr/>
                <p14:nvPr/>
              </p14:nvContentPartPr>
              <p14:xfrm>
                <a:off x="10898594" y="4814224"/>
                <a:ext cx="171000" cy="20088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CCD90D0E-FEBF-4B66-AAFB-FE61D6FB84B0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0889954" y="4805584"/>
                  <a:ext cx="1886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3BBDCDF5-A55B-48D5-9B32-384D244451BB}"/>
                    </a:ext>
                  </a:extLst>
                </p14:cNvPr>
                <p14:cNvContentPartPr/>
                <p14:nvPr/>
              </p14:nvContentPartPr>
              <p14:xfrm>
                <a:off x="11099834" y="4518304"/>
                <a:ext cx="133200" cy="1684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3BBDCDF5-A55B-48D5-9B32-384D244451BB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1091194" y="4509304"/>
                  <a:ext cx="1508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F0986DB2-6AF6-466E-8EED-7CD2862DDE80}"/>
                    </a:ext>
                  </a:extLst>
                </p14:cNvPr>
                <p14:cNvContentPartPr/>
                <p14:nvPr/>
              </p14:nvContentPartPr>
              <p14:xfrm>
                <a:off x="11199914" y="4815664"/>
                <a:ext cx="183240" cy="1695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F0986DB2-6AF6-466E-8EED-7CD2862DDE80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1190914" y="4806664"/>
                  <a:ext cx="2008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BC8295C5-5166-4C0E-A51B-762BDA270CC3}"/>
                    </a:ext>
                  </a:extLst>
                </p14:cNvPr>
                <p14:cNvContentPartPr/>
                <p14:nvPr/>
              </p14:nvContentPartPr>
              <p14:xfrm>
                <a:off x="11136194" y="4778584"/>
                <a:ext cx="230760" cy="18540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BC8295C5-5166-4C0E-A51B-762BDA270CC3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1127194" y="4769944"/>
                  <a:ext cx="2484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D46C1059-1DDB-4A43-A44A-BC1852080ADF}"/>
                    </a:ext>
                  </a:extLst>
                </p14:cNvPr>
                <p14:cNvContentPartPr/>
                <p14:nvPr/>
              </p14:nvContentPartPr>
              <p14:xfrm>
                <a:off x="11486834" y="4808104"/>
                <a:ext cx="222120" cy="1789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D46C1059-1DDB-4A43-A44A-BC1852080ADF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1478194" y="4799104"/>
                  <a:ext cx="2397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EE0CA3DD-1298-4A25-AD76-F787C36E58AE}"/>
                    </a:ext>
                  </a:extLst>
                </p14:cNvPr>
                <p14:cNvContentPartPr/>
                <p14:nvPr/>
              </p14:nvContentPartPr>
              <p14:xfrm>
                <a:off x="11636594" y="4636024"/>
                <a:ext cx="141480" cy="30924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EE0CA3DD-1298-4A25-AD76-F787C36E58AE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1627594" y="4627024"/>
                  <a:ext cx="1591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C2380FC9-C41F-4FDB-8D76-EF5ED80F762D}"/>
                    </a:ext>
                  </a:extLst>
                </p14:cNvPr>
                <p14:cNvContentPartPr/>
                <p14:nvPr/>
              </p14:nvContentPartPr>
              <p14:xfrm>
                <a:off x="11757554" y="4792264"/>
                <a:ext cx="261360" cy="23400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C2380FC9-C41F-4FDB-8D76-EF5ED80F762D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1748914" y="4783624"/>
                  <a:ext cx="2790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F268138E-ADAC-4CBA-9802-177DDAA586FD}"/>
                    </a:ext>
                  </a:extLst>
                </p14:cNvPr>
                <p14:cNvContentPartPr/>
                <p14:nvPr/>
              </p14:nvContentPartPr>
              <p14:xfrm>
                <a:off x="11776994" y="4806664"/>
                <a:ext cx="19368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F268138E-ADAC-4CBA-9802-177DDAA586FD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1767994" y="4798024"/>
                  <a:ext cx="211320" cy="21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D14EC9E4-6BFF-417C-AD13-7B848E3F514C}"/>
              </a:ext>
            </a:extLst>
          </p:cNvPr>
          <p:cNvGrpSpPr/>
          <p:nvPr/>
        </p:nvGrpSpPr>
        <p:grpSpPr>
          <a:xfrm>
            <a:off x="559034" y="5666344"/>
            <a:ext cx="196920" cy="122400"/>
            <a:chOff x="559034" y="5666344"/>
            <a:chExt cx="196920" cy="12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4F0372CD-F47A-46D9-9CF2-38F528794EAA}"/>
                    </a:ext>
                  </a:extLst>
                </p14:cNvPr>
                <p14:cNvContentPartPr/>
                <p14:nvPr/>
              </p14:nvContentPartPr>
              <p14:xfrm>
                <a:off x="565514" y="5666344"/>
                <a:ext cx="181440" cy="338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4F0372CD-F47A-46D9-9CF2-38F528794EAA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56874" y="5657704"/>
                  <a:ext cx="1990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17277EB5-8BD6-43CE-ABAD-9824C2A9E318}"/>
                    </a:ext>
                  </a:extLst>
                </p14:cNvPr>
                <p14:cNvContentPartPr/>
                <p14:nvPr/>
              </p14:nvContentPartPr>
              <p14:xfrm>
                <a:off x="559034" y="5756704"/>
                <a:ext cx="196920" cy="3204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17277EB5-8BD6-43CE-ABAD-9824C2A9E318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550394" y="5747704"/>
                  <a:ext cx="214560" cy="4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05AC6527-3F2C-4587-86C9-F967FD44CE24}"/>
              </a:ext>
            </a:extLst>
          </p:cNvPr>
          <p:cNvGrpSpPr/>
          <p:nvPr/>
        </p:nvGrpSpPr>
        <p:grpSpPr>
          <a:xfrm>
            <a:off x="1292714" y="5334064"/>
            <a:ext cx="4112280" cy="1039680"/>
            <a:chOff x="1292714" y="5334064"/>
            <a:chExt cx="4112280" cy="103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D5A877FB-CDEC-40C7-A0A8-61F0525A55F3}"/>
                    </a:ext>
                  </a:extLst>
                </p14:cNvPr>
                <p14:cNvContentPartPr/>
                <p14:nvPr/>
              </p14:nvContentPartPr>
              <p14:xfrm>
                <a:off x="1336634" y="5423704"/>
                <a:ext cx="226440" cy="49032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D5A877FB-CDEC-40C7-A0A8-61F0525A55F3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327994" y="5415064"/>
                  <a:ext cx="24408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A901C404-3BC6-4051-8C0C-D64E192867B4}"/>
                    </a:ext>
                  </a:extLst>
                </p14:cNvPr>
                <p14:cNvContentPartPr/>
                <p14:nvPr/>
              </p14:nvContentPartPr>
              <p14:xfrm>
                <a:off x="1292714" y="5650504"/>
                <a:ext cx="433800" cy="702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A901C404-3BC6-4051-8C0C-D64E192867B4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283714" y="5641864"/>
                  <a:ext cx="4514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FD2F815-DAFF-436A-A9D9-AF7481186224}"/>
                    </a:ext>
                  </a:extLst>
                </p14:cNvPr>
                <p14:cNvContentPartPr/>
                <p14:nvPr/>
              </p14:nvContentPartPr>
              <p14:xfrm>
                <a:off x="1601594" y="5713864"/>
                <a:ext cx="187920" cy="1368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FD2F815-DAFF-436A-A9D9-AF7481186224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592954" y="5704864"/>
                  <a:ext cx="2055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8D529705-8F82-4A4E-A13E-561D37F7486B}"/>
                    </a:ext>
                  </a:extLst>
                </p14:cNvPr>
                <p14:cNvContentPartPr/>
                <p14:nvPr/>
              </p14:nvContentPartPr>
              <p14:xfrm>
                <a:off x="1807874" y="5722504"/>
                <a:ext cx="205560" cy="1742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8D529705-8F82-4A4E-A13E-561D37F7486B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798874" y="5713504"/>
                  <a:ext cx="2232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817A2BA8-1FA6-49C3-9B57-5F12CC512657}"/>
                    </a:ext>
                  </a:extLst>
                </p14:cNvPr>
                <p14:cNvContentPartPr/>
                <p14:nvPr/>
              </p14:nvContentPartPr>
              <p14:xfrm>
                <a:off x="2119274" y="5334064"/>
                <a:ext cx="235080" cy="2206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817A2BA8-1FA6-49C3-9B57-5F12CC512657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2110634" y="5325064"/>
                  <a:ext cx="2527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A0C8745E-DF99-4921-8ABC-A2A5290F9001}"/>
                    </a:ext>
                  </a:extLst>
                </p14:cNvPr>
                <p14:cNvContentPartPr/>
                <p14:nvPr/>
              </p14:nvContentPartPr>
              <p14:xfrm>
                <a:off x="2344274" y="5608744"/>
                <a:ext cx="210600" cy="21456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A0C8745E-DF99-4921-8ABC-A2A5290F9001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2335634" y="5599744"/>
                  <a:ext cx="2282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0B9ABBAC-2F03-41B2-84D6-39738D1CF221}"/>
                    </a:ext>
                  </a:extLst>
                </p14:cNvPr>
                <p14:cNvContentPartPr/>
                <p14:nvPr/>
              </p14:nvContentPartPr>
              <p14:xfrm>
                <a:off x="2337074" y="5553664"/>
                <a:ext cx="235800" cy="2174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0B9ABBAC-2F03-41B2-84D6-39738D1CF221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328434" y="5545024"/>
                  <a:ext cx="2534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2235D731-2A36-4843-89B3-B9DB08B23D46}"/>
                    </a:ext>
                  </a:extLst>
                </p14:cNvPr>
                <p14:cNvContentPartPr/>
                <p14:nvPr/>
              </p14:nvContentPartPr>
              <p14:xfrm>
                <a:off x="1356794" y="5998624"/>
                <a:ext cx="958320" cy="2520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2235D731-2A36-4843-89B3-B9DB08B23D46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347794" y="5989984"/>
                  <a:ext cx="9759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972D8611-D10B-4D1D-857D-24490BE231AE}"/>
                    </a:ext>
                  </a:extLst>
                </p14:cNvPr>
                <p14:cNvContentPartPr/>
                <p14:nvPr/>
              </p14:nvContentPartPr>
              <p14:xfrm>
                <a:off x="1753154" y="6082144"/>
                <a:ext cx="276480" cy="25884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972D8611-D10B-4D1D-857D-24490BE231AE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744514" y="6073144"/>
                  <a:ext cx="2941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71EEFE93-0BF9-4279-A859-AC7BFC186C1A}"/>
                    </a:ext>
                  </a:extLst>
                </p14:cNvPr>
                <p14:cNvContentPartPr/>
                <p14:nvPr/>
              </p14:nvContentPartPr>
              <p14:xfrm>
                <a:off x="2803994" y="5858224"/>
                <a:ext cx="346680" cy="4068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71EEFE93-0BF9-4279-A859-AC7BFC186C1A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2794994" y="5849224"/>
                  <a:ext cx="3643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052ECA65-8567-4A01-846B-FFFF06F1C79E}"/>
                    </a:ext>
                  </a:extLst>
                </p14:cNvPr>
                <p14:cNvContentPartPr/>
                <p14:nvPr/>
              </p14:nvContentPartPr>
              <p14:xfrm>
                <a:off x="2914874" y="5776144"/>
                <a:ext cx="90360" cy="2077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052ECA65-8567-4A01-846B-FFFF06F1C79E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2906234" y="5767144"/>
                  <a:ext cx="1080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1D64EA03-6648-4C8A-8438-CC56B5DEC5E5}"/>
                    </a:ext>
                  </a:extLst>
                </p14:cNvPr>
                <p14:cNvContentPartPr/>
                <p14:nvPr/>
              </p14:nvContentPartPr>
              <p14:xfrm>
                <a:off x="3235274" y="5723584"/>
                <a:ext cx="330840" cy="26028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1D64EA03-6648-4C8A-8438-CC56B5DEC5E5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3226274" y="5714944"/>
                  <a:ext cx="3484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FE14BD95-9780-4193-B284-1E6FFBE0485D}"/>
                    </a:ext>
                  </a:extLst>
                </p14:cNvPr>
                <p14:cNvContentPartPr/>
                <p14:nvPr/>
              </p14:nvContentPartPr>
              <p14:xfrm>
                <a:off x="3778874" y="5512984"/>
                <a:ext cx="255960" cy="4251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FE14BD95-9780-4193-B284-1E6FFBE0485D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3769874" y="5503984"/>
                  <a:ext cx="27360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FEBC52B8-8018-48CB-BDE1-81CCB9546184}"/>
                    </a:ext>
                  </a:extLst>
                </p14:cNvPr>
                <p14:cNvContentPartPr/>
                <p14:nvPr/>
              </p14:nvContentPartPr>
              <p14:xfrm>
                <a:off x="3708674" y="5660944"/>
                <a:ext cx="421200" cy="9396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FEBC52B8-8018-48CB-BDE1-81CCB9546184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3700034" y="5652304"/>
                  <a:ext cx="4388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017C00D0-EA6A-4900-B05C-AEB1B8F87A27}"/>
                    </a:ext>
                  </a:extLst>
                </p14:cNvPr>
                <p14:cNvContentPartPr/>
                <p14:nvPr/>
              </p14:nvContentPartPr>
              <p14:xfrm>
                <a:off x="3964994" y="5719984"/>
                <a:ext cx="198000" cy="15804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017C00D0-EA6A-4900-B05C-AEB1B8F87A27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3956354" y="5710984"/>
                  <a:ext cx="2156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236E281D-0422-4394-992F-AD3B73B70ECC}"/>
                    </a:ext>
                  </a:extLst>
                </p14:cNvPr>
                <p14:cNvContentPartPr/>
                <p14:nvPr/>
              </p14:nvContentPartPr>
              <p14:xfrm>
                <a:off x="4183874" y="5744464"/>
                <a:ext cx="223200" cy="16056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236E281D-0422-4394-992F-AD3B73B70ECC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4174874" y="5735464"/>
                  <a:ext cx="2408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ABBA0A24-64A7-4F2F-B77E-E998BF775D1A}"/>
                    </a:ext>
                  </a:extLst>
                </p14:cNvPr>
                <p14:cNvContentPartPr/>
                <p14:nvPr/>
              </p14:nvContentPartPr>
              <p14:xfrm>
                <a:off x="4519754" y="5409664"/>
                <a:ext cx="202680" cy="18468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ABBA0A24-64A7-4F2F-B77E-E998BF775D1A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4511114" y="5400664"/>
                  <a:ext cx="220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B1C8B9D8-AEAA-451A-A05A-D2E832C2C988}"/>
                    </a:ext>
                  </a:extLst>
                </p14:cNvPr>
                <p14:cNvContentPartPr/>
                <p14:nvPr/>
              </p14:nvContentPartPr>
              <p14:xfrm>
                <a:off x="4648634" y="5668144"/>
                <a:ext cx="176040" cy="21996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B1C8B9D8-AEAA-451A-A05A-D2E832C2C988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4639634" y="5659144"/>
                  <a:ext cx="1936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01A9FB5A-BF85-4B43-AD3D-422CF0CA98A9}"/>
                    </a:ext>
                  </a:extLst>
                </p14:cNvPr>
                <p14:cNvContentPartPr/>
                <p14:nvPr/>
              </p14:nvContentPartPr>
              <p14:xfrm>
                <a:off x="4617314" y="5640424"/>
                <a:ext cx="198720" cy="20844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01A9FB5A-BF85-4B43-AD3D-422CF0CA98A9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4608674" y="5631424"/>
                  <a:ext cx="2163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4EBEF61A-63CE-4404-90A8-82D386DCDA99}"/>
                    </a:ext>
                  </a:extLst>
                </p14:cNvPr>
                <p14:cNvContentPartPr/>
                <p14:nvPr/>
              </p14:nvContentPartPr>
              <p14:xfrm>
                <a:off x="3455954" y="6063064"/>
                <a:ext cx="9360" cy="108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4EBEF61A-63CE-4404-90A8-82D386DCDA99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3447314" y="6054064"/>
                  <a:ext cx="270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137B2F70-F009-4D3E-98AD-7A4AE2E7CC3C}"/>
                    </a:ext>
                  </a:extLst>
                </p14:cNvPr>
                <p14:cNvContentPartPr/>
                <p14:nvPr/>
              </p14:nvContentPartPr>
              <p14:xfrm>
                <a:off x="3473594" y="6029944"/>
                <a:ext cx="928440" cy="388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137B2F70-F009-4D3E-98AD-7A4AE2E7CC3C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3464594" y="6021304"/>
                  <a:ext cx="9460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58870D61-D9AF-402D-9F77-06154802A0B0}"/>
                    </a:ext>
                  </a:extLst>
                </p14:cNvPr>
                <p14:cNvContentPartPr/>
                <p14:nvPr/>
              </p14:nvContentPartPr>
              <p14:xfrm>
                <a:off x="3869594" y="6155584"/>
                <a:ext cx="318240" cy="21816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58870D61-D9AF-402D-9F77-06154802A0B0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3860954" y="6146584"/>
                  <a:ext cx="3358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29551875-F776-4AB6-A5DF-E8B897A7E471}"/>
                    </a:ext>
                  </a:extLst>
                </p14:cNvPr>
                <p14:cNvContentPartPr/>
                <p14:nvPr/>
              </p14:nvContentPartPr>
              <p14:xfrm>
                <a:off x="5058314" y="5780464"/>
                <a:ext cx="346680" cy="8388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29551875-F776-4AB6-A5DF-E8B897A7E471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5049314" y="5771824"/>
                  <a:ext cx="3643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2A4CA318-1D4E-4148-AB16-A4B6644F9329}"/>
                    </a:ext>
                  </a:extLst>
                </p14:cNvPr>
                <p14:cNvContentPartPr/>
                <p14:nvPr/>
              </p14:nvContentPartPr>
              <p14:xfrm>
                <a:off x="5171354" y="5742304"/>
                <a:ext cx="67320" cy="19476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2A4CA318-1D4E-4148-AB16-A4B6644F9329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5162714" y="5733664"/>
                  <a:ext cx="84960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B7CFFC2E-D630-4B55-9C2B-BEF36A55E5E3}"/>
              </a:ext>
            </a:extLst>
          </p:cNvPr>
          <p:cNvGrpSpPr/>
          <p:nvPr/>
        </p:nvGrpSpPr>
        <p:grpSpPr>
          <a:xfrm>
            <a:off x="5694434" y="5420824"/>
            <a:ext cx="1758240" cy="1058760"/>
            <a:chOff x="5694434" y="5420824"/>
            <a:chExt cx="1758240" cy="105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BED25AA0-1109-49CB-B62E-BCF6364CAF25}"/>
                    </a:ext>
                  </a:extLst>
                </p14:cNvPr>
                <p14:cNvContentPartPr/>
                <p14:nvPr/>
              </p14:nvContentPartPr>
              <p14:xfrm>
                <a:off x="5786594" y="5543944"/>
                <a:ext cx="169560" cy="39780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BED25AA0-1109-49CB-B62E-BCF6364CAF25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5777954" y="5535304"/>
                  <a:ext cx="18720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BC097F6A-E2A7-46C7-B393-2F029A524E30}"/>
                    </a:ext>
                  </a:extLst>
                </p14:cNvPr>
                <p14:cNvContentPartPr/>
                <p14:nvPr/>
              </p14:nvContentPartPr>
              <p14:xfrm>
                <a:off x="5694434" y="5681824"/>
                <a:ext cx="404280" cy="9864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BC097F6A-E2A7-46C7-B393-2F029A524E30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5685434" y="5672824"/>
                  <a:ext cx="4219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DFB57782-9774-42C3-BC5B-3331810D98F9}"/>
                    </a:ext>
                  </a:extLst>
                </p14:cNvPr>
                <p14:cNvContentPartPr/>
                <p14:nvPr/>
              </p14:nvContentPartPr>
              <p14:xfrm>
                <a:off x="6005474" y="5752384"/>
                <a:ext cx="141840" cy="12636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DFB57782-9774-42C3-BC5B-3331810D98F9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5996474" y="5743384"/>
                  <a:ext cx="1594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36DAD80D-D88A-45A7-9CD0-FF63C2BB3E81}"/>
                    </a:ext>
                  </a:extLst>
                </p14:cNvPr>
                <p14:cNvContentPartPr/>
                <p14:nvPr/>
              </p14:nvContentPartPr>
              <p14:xfrm>
                <a:off x="6193394" y="5772904"/>
                <a:ext cx="158760" cy="15660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36DAD80D-D88A-45A7-9CD0-FF63C2BB3E81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6184394" y="5763904"/>
                  <a:ext cx="1764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753B29D8-8260-4209-A902-C352C8E17DBE}"/>
                    </a:ext>
                  </a:extLst>
                </p14:cNvPr>
                <p14:cNvContentPartPr/>
                <p14:nvPr/>
              </p14:nvContentPartPr>
              <p14:xfrm>
                <a:off x="6477794" y="5420824"/>
                <a:ext cx="148680" cy="30960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753B29D8-8260-4209-A902-C352C8E17DBE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6468794" y="5411824"/>
                  <a:ext cx="1663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9F4F1EBC-90FA-4327-BE58-A7F94E10237C}"/>
                    </a:ext>
                  </a:extLst>
                </p14:cNvPr>
                <p14:cNvContentPartPr/>
                <p14:nvPr/>
              </p14:nvContentPartPr>
              <p14:xfrm>
                <a:off x="6670394" y="5673184"/>
                <a:ext cx="216720" cy="23832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9F4F1EBC-90FA-4327-BE58-A7F94E10237C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6661394" y="5664544"/>
                  <a:ext cx="2343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0389FBE0-BC53-4162-85DF-1AB7E731D263}"/>
                    </a:ext>
                  </a:extLst>
                </p14:cNvPr>
                <p14:cNvContentPartPr/>
                <p14:nvPr/>
              </p14:nvContentPartPr>
              <p14:xfrm>
                <a:off x="6650234" y="5674624"/>
                <a:ext cx="158760" cy="21024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0389FBE0-BC53-4162-85DF-1AB7E731D263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6641234" y="5665624"/>
                  <a:ext cx="1764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152EE24F-F671-4EDF-8EE9-0C245AEF3E8D}"/>
                    </a:ext>
                  </a:extLst>
                </p14:cNvPr>
                <p14:cNvContentPartPr/>
                <p14:nvPr/>
              </p14:nvContentPartPr>
              <p14:xfrm>
                <a:off x="5789114" y="6039664"/>
                <a:ext cx="878040" cy="525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152EE24F-F671-4EDF-8EE9-0C245AEF3E8D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5780474" y="6031024"/>
                  <a:ext cx="8956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96D20539-045B-457A-8D6E-1904333946F7}"/>
                    </a:ext>
                  </a:extLst>
                </p14:cNvPr>
                <p14:cNvContentPartPr/>
                <p14:nvPr/>
              </p14:nvContentPartPr>
              <p14:xfrm>
                <a:off x="6097634" y="6144064"/>
                <a:ext cx="188640" cy="33552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96D20539-045B-457A-8D6E-1904333946F7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6088634" y="6135064"/>
                  <a:ext cx="20628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19DD7C38-FF01-4BB6-A5CB-5B76D723B778}"/>
                    </a:ext>
                  </a:extLst>
                </p14:cNvPr>
                <p14:cNvContentPartPr/>
                <p14:nvPr/>
              </p14:nvContentPartPr>
              <p14:xfrm>
                <a:off x="7105994" y="5872624"/>
                <a:ext cx="346680" cy="5976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19DD7C38-FF01-4BB6-A5CB-5B76D723B778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7096994" y="5863624"/>
                  <a:ext cx="3643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39B9F533-DC10-4F6A-B3C5-BA10190CA7B3}"/>
                    </a:ext>
                  </a:extLst>
                </p14:cNvPr>
                <p14:cNvContentPartPr/>
                <p14:nvPr/>
              </p14:nvContentPartPr>
              <p14:xfrm>
                <a:off x="7238834" y="5748784"/>
                <a:ext cx="102240" cy="26136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39B9F533-DC10-4F6A-B3C5-BA10190CA7B3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7230194" y="5740144"/>
                  <a:ext cx="119880" cy="27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4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E78E824E-4B23-48DD-9D72-FD09B90485BA}"/>
                  </a:ext>
                </a:extLst>
              </p14:cNvPr>
              <p14:cNvContentPartPr/>
              <p14:nvPr/>
            </p14:nvContentPartPr>
            <p14:xfrm>
              <a:off x="7705034" y="5801344"/>
              <a:ext cx="297000" cy="25092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E78E824E-4B23-48DD-9D72-FD09B90485BA}"/>
                  </a:ext>
                </a:extLst>
              </p:cNvPr>
              <p:cNvPicPr/>
              <p:nvPr/>
            </p:nvPicPr>
            <p:blipFill>
              <a:blip r:embed="rId535"/>
              <a:stretch>
                <a:fillRect/>
              </a:stretch>
            </p:blipFill>
            <p:spPr>
              <a:xfrm>
                <a:off x="7696394" y="5792344"/>
                <a:ext cx="314640" cy="26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Group 103">
            <a:extLst>
              <a:ext uri="{FF2B5EF4-FFF2-40B4-BE49-F238E27FC236}">
                <a16:creationId xmlns:a16="http://schemas.microsoft.com/office/drawing/2014/main" id="{19672B10-2EF9-4180-8A68-7FC3E92E3BC9}"/>
              </a:ext>
            </a:extLst>
          </p:cNvPr>
          <p:cNvGrpSpPr/>
          <p:nvPr/>
        </p:nvGrpSpPr>
        <p:grpSpPr>
          <a:xfrm>
            <a:off x="1729754" y="1913704"/>
            <a:ext cx="4503960" cy="212760"/>
            <a:chOff x="1729754" y="1913704"/>
            <a:chExt cx="4503960" cy="21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6C6E5D2-93F5-4E79-BFCC-B2C4D7969C37}"/>
                    </a:ext>
                  </a:extLst>
                </p14:cNvPr>
                <p14:cNvContentPartPr/>
                <p14:nvPr/>
              </p14:nvContentPartPr>
              <p14:xfrm>
                <a:off x="3563954" y="1913704"/>
                <a:ext cx="2669760" cy="1598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6C6E5D2-93F5-4E79-BFCC-B2C4D7969C37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3555314" y="1904704"/>
                  <a:ext cx="26874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975B72C-9EAE-4FE8-AEF6-FBC96C480659}"/>
                    </a:ext>
                  </a:extLst>
                </p14:cNvPr>
                <p14:cNvContentPartPr/>
                <p14:nvPr/>
              </p14:nvContentPartPr>
              <p14:xfrm>
                <a:off x="1729754" y="2005504"/>
                <a:ext cx="1054440" cy="1209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975B72C-9EAE-4FE8-AEF6-FBC96C480659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720754" y="1996504"/>
                  <a:ext cx="1072080" cy="13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17E2D9B1-4FE7-46A3-A319-FD29A9F5C47E}"/>
                  </a:ext>
                </a:extLst>
              </p14:cNvPr>
              <p14:cNvContentPartPr/>
              <p14:nvPr/>
            </p14:nvContentPartPr>
            <p14:xfrm>
              <a:off x="1486034" y="6536824"/>
              <a:ext cx="416520" cy="489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17E2D9B1-4FE7-46A3-A319-FD29A9F5C47E}"/>
                  </a:ext>
                </a:extLst>
              </p:cNvPr>
              <p:cNvPicPr/>
              <p:nvPr/>
            </p:nvPicPr>
            <p:blipFill>
              <a:blip r:embed="rId541"/>
              <a:stretch>
                <a:fillRect/>
              </a:stretch>
            </p:blipFill>
            <p:spPr>
              <a:xfrm>
                <a:off x="1477034" y="6527824"/>
                <a:ext cx="43416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2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B0E0C66F-E814-46C3-AB9F-35EF5B77A7D1}"/>
                  </a:ext>
                </a:extLst>
              </p14:cNvPr>
              <p14:cNvContentPartPr/>
              <p14:nvPr/>
            </p14:nvContentPartPr>
            <p14:xfrm>
              <a:off x="3742154" y="6579304"/>
              <a:ext cx="348120" cy="9288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B0E0C66F-E814-46C3-AB9F-35EF5B77A7D1}"/>
                  </a:ext>
                </a:extLst>
              </p:cNvPr>
              <p:cNvPicPr/>
              <p:nvPr/>
            </p:nvPicPr>
            <p:blipFill>
              <a:blip r:embed="rId543"/>
              <a:stretch>
                <a:fillRect/>
              </a:stretch>
            </p:blipFill>
            <p:spPr>
              <a:xfrm>
                <a:off x="3733514" y="6570664"/>
                <a:ext cx="36576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4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B87AA03C-9574-4F85-BC81-3C12F008AF63}"/>
                  </a:ext>
                </a:extLst>
              </p14:cNvPr>
              <p14:cNvContentPartPr/>
              <p14:nvPr/>
            </p14:nvContentPartPr>
            <p14:xfrm>
              <a:off x="5918714" y="6541864"/>
              <a:ext cx="354600" cy="8316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B87AA03C-9574-4F85-BC81-3C12F008AF63}"/>
                  </a:ext>
                </a:extLst>
              </p:cNvPr>
              <p:cNvPicPr/>
              <p:nvPr/>
            </p:nvPicPr>
            <p:blipFill>
              <a:blip r:embed="rId545"/>
              <a:stretch>
                <a:fillRect/>
              </a:stretch>
            </p:blipFill>
            <p:spPr>
              <a:xfrm>
                <a:off x="5909714" y="6533224"/>
                <a:ext cx="37224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6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5173C7CC-D5C7-4939-9946-6435274D200C}"/>
                  </a:ext>
                </a:extLst>
              </p14:cNvPr>
              <p14:cNvContentPartPr/>
              <p14:nvPr/>
            </p14:nvContentPartPr>
            <p14:xfrm>
              <a:off x="10890674" y="4006384"/>
              <a:ext cx="338400" cy="37836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5173C7CC-D5C7-4939-9946-6435274D200C}"/>
                  </a:ext>
                </a:extLst>
              </p:cNvPr>
              <p:cNvPicPr/>
              <p:nvPr/>
            </p:nvPicPr>
            <p:blipFill>
              <a:blip r:embed="rId547"/>
              <a:stretch>
                <a:fillRect/>
              </a:stretch>
            </p:blipFill>
            <p:spPr>
              <a:xfrm>
                <a:off x="10882034" y="3997744"/>
                <a:ext cx="35604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8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92CDF072-70FB-48E2-84FB-05EDEDDF0540}"/>
                  </a:ext>
                </a:extLst>
              </p14:cNvPr>
              <p14:cNvContentPartPr/>
              <p14:nvPr/>
            </p14:nvContentPartPr>
            <p14:xfrm>
              <a:off x="2527874" y="888064"/>
              <a:ext cx="1440360" cy="7776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92CDF072-70FB-48E2-84FB-05EDEDDF0540}"/>
                  </a:ext>
                </a:extLst>
              </p:cNvPr>
              <p:cNvPicPr/>
              <p:nvPr/>
            </p:nvPicPr>
            <p:blipFill>
              <a:blip r:embed="rId549"/>
              <a:stretch>
                <a:fillRect/>
              </a:stretch>
            </p:blipFill>
            <p:spPr>
              <a:xfrm>
                <a:off x="2518874" y="879064"/>
                <a:ext cx="1458000" cy="9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6" name="Group 215">
            <a:extLst>
              <a:ext uri="{FF2B5EF4-FFF2-40B4-BE49-F238E27FC236}">
                <a16:creationId xmlns:a16="http://schemas.microsoft.com/office/drawing/2014/main" id="{D9294E93-5218-4823-B215-7F86D38E9911}"/>
              </a:ext>
            </a:extLst>
          </p:cNvPr>
          <p:cNvGrpSpPr/>
          <p:nvPr/>
        </p:nvGrpSpPr>
        <p:grpSpPr>
          <a:xfrm>
            <a:off x="9147914" y="5993944"/>
            <a:ext cx="537840" cy="234360"/>
            <a:chOff x="9147914" y="5993944"/>
            <a:chExt cx="537840" cy="23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BE668486-56CF-4101-A367-F241E0E4F17C}"/>
                    </a:ext>
                  </a:extLst>
                </p14:cNvPr>
                <p14:cNvContentPartPr/>
                <p14:nvPr/>
              </p14:nvContentPartPr>
              <p14:xfrm>
                <a:off x="9231074" y="5993944"/>
                <a:ext cx="454680" cy="1054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BE668486-56CF-4101-A367-F241E0E4F17C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9222074" y="5984944"/>
                  <a:ext cx="4723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A857CF9-39EC-4AD9-95F3-F4CB030F3E55}"/>
                    </a:ext>
                  </a:extLst>
                </p14:cNvPr>
                <p14:cNvContentPartPr/>
                <p14:nvPr/>
              </p14:nvContentPartPr>
              <p14:xfrm>
                <a:off x="9147914" y="5998984"/>
                <a:ext cx="267120" cy="2293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A857CF9-39EC-4AD9-95F3-F4CB030F3E55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9139274" y="5990344"/>
                  <a:ext cx="28476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DF334F11-12EA-471D-9802-ACD1E197A43E}"/>
              </a:ext>
            </a:extLst>
          </p:cNvPr>
          <p:cNvGrpSpPr/>
          <p:nvPr/>
        </p:nvGrpSpPr>
        <p:grpSpPr>
          <a:xfrm>
            <a:off x="10176074" y="3374224"/>
            <a:ext cx="424440" cy="367200"/>
            <a:chOff x="10176074" y="3374224"/>
            <a:chExt cx="424440" cy="36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2FDF44E-4CD9-455C-98FE-FAEEE1B44159}"/>
                    </a:ext>
                  </a:extLst>
                </p14:cNvPr>
                <p14:cNvContentPartPr/>
                <p14:nvPr/>
              </p14:nvContentPartPr>
              <p14:xfrm>
                <a:off x="10298834" y="3374224"/>
                <a:ext cx="301680" cy="2181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2FDF44E-4CD9-455C-98FE-FAEEE1B44159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0289834" y="3365584"/>
                  <a:ext cx="3193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814565C-95E5-4434-AD6D-F5AD891C8998}"/>
                    </a:ext>
                  </a:extLst>
                </p14:cNvPr>
                <p14:cNvContentPartPr/>
                <p14:nvPr/>
              </p14:nvContentPartPr>
              <p14:xfrm>
                <a:off x="10176074" y="3375664"/>
                <a:ext cx="236160" cy="3657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814565C-95E5-4434-AD6D-F5AD891C8998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10167434" y="3366664"/>
                  <a:ext cx="253800" cy="38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8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E6E5E094-D6DE-4B95-AB52-A6D2AFAF30C5}"/>
                  </a:ext>
                </a:extLst>
              </p14:cNvPr>
              <p14:cNvContentPartPr/>
              <p14:nvPr/>
            </p14:nvContentPartPr>
            <p14:xfrm>
              <a:off x="426554" y="964744"/>
              <a:ext cx="377280" cy="157860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E6E5E094-D6DE-4B95-AB52-A6D2AFAF30C5}"/>
                  </a:ext>
                </a:extLst>
              </p:cNvPr>
              <p:cNvPicPr/>
              <p:nvPr/>
            </p:nvPicPr>
            <p:blipFill>
              <a:blip r:embed="rId559"/>
              <a:stretch>
                <a:fillRect/>
              </a:stretch>
            </p:blipFill>
            <p:spPr>
              <a:xfrm>
                <a:off x="417914" y="955744"/>
                <a:ext cx="394920" cy="159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9191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677E678-2FDA-4C50-A66A-7F21319AF459}"/>
              </a:ext>
            </a:extLst>
          </p:cNvPr>
          <p:cNvGrpSpPr/>
          <p:nvPr/>
        </p:nvGrpSpPr>
        <p:grpSpPr>
          <a:xfrm>
            <a:off x="232154" y="269224"/>
            <a:ext cx="839880" cy="393480"/>
            <a:chOff x="232154" y="269224"/>
            <a:chExt cx="839880" cy="39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B2F49B2-5EA0-4088-9AB9-5BA2F994E3ED}"/>
                    </a:ext>
                  </a:extLst>
                </p14:cNvPr>
                <p14:cNvContentPartPr/>
                <p14:nvPr/>
              </p14:nvContentPartPr>
              <p14:xfrm>
                <a:off x="232154" y="269224"/>
                <a:ext cx="538200" cy="3934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B2F49B2-5EA0-4088-9AB9-5BA2F994E3E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3154" y="260224"/>
                  <a:ext cx="55584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53703AE-8AA8-45F7-A457-7785E06D3926}"/>
                    </a:ext>
                  </a:extLst>
                </p14:cNvPr>
                <p14:cNvContentPartPr/>
                <p14:nvPr/>
              </p14:nvContentPartPr>
              <p14:xfrm>
                <a:off x="286874" y="455704"/>
                <a:ext cx="270000" cy="72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53703AE-8AA8-45F7-A457-7785E06D392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8234" y="446704"/>
                  <a:ext cx="2876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23EA36A-31DF-4C91-84CC-BC16D52BD832}"/>
                    </a:ext>
                  </a:extLst>
                </p14:cNvPr>
                <p14:cNvContentPartPr/>
                <p14:nvPr/>
              </p14:nvContentPartPr>
              <p14:xfrm>
                <a:off x="665234" y="446344"/>
                <a:ext cx="209160" cy="207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23EA36A-31DF-4C91-84CC-BC16D52BD83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6234" y="437704"/>
                  <a:ext cx="2268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43A3C9E-804D-4C09-B814-536A2C0DCAEF}"/>
                    </a:ext>
                  </a:extLst>
                </p14:cNvPr>
                <p14:cNvContentPartPr/>
                <p14:nvPr/>
              </p14:nvContentPartPr>
              <p14:xfrm>
                <a:off x="653354" y="421864"/>
                <a:ext cx="209880" cy="173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43A3C9E-804D-4C09-B814-536A2C0DCAE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4714" y="412864"/>
                  <a:ext cx="2275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3F125B9-A6AB-42B9-AB3A-DB7FADFAF3BE}"/>
                    </a:ext>
                  </a:extLst>
                </p14:cNvPr>
                <p14:cNvContentPartPr/>
                <p14:nvPr/>
              </p14:nvContentPartPr>
              <p14:xfrm>
                <a:off x="1049714" y="418624"/>
                <a:ext cx="22320" cy="15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3F125B9-A6AB-42B9-AB3A-DB7FADFAF3B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40714" y="409984"/>
                  <a:ext cx="399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2B06C2C-2DA3-4D29-A240-1EEDB5D3698F}"/>
                    </a:ext>
                  </a:extLst>
                </p14:cNvPr>
                <p14:cNvContentPartPr/>
                <p14:nvPr/>
              </p14:nvContentPartPr>
              <p14:xfrm>
                <a:off x="991394" y="610504"/>
                <a:ext cx="17640" cy="3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2B06C2C-2DA3-4D29-A240-1EEDB5D3698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82754" y="601864"/>
                  <a:ext cx="35280" cy="2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250C35-B5FA-4087-82B1-513BF1CD4F03}"/>
              </a:ext>
            </a:extLst>
          </p:cNvPr>
          <p:cNvGrpSpPr/>
          <p:nvPr/>
        </p:nvGrpSpPr>
        <p:grpSpPr>
          <a:xfrm>
            <a:off x="1481714" y="231784"/>
            <a:ext cx="3218400" cy="997560"/>
            <a:chOff x="1481714" y="231784"/>
            <a:chExt cx="3218400" cy="99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6C93A32-F23E-44B5-969F-9DF1967D6987}"/>
                    </a:ext>
                  </a:extLst>
                </p14:cNvPr>
                <p14:cNvContentPartPr/>
                <p14:nvPr/>
              </p14:nvContentPartPr>
              <p14:xfrm>
                <a:off x="1481714" y="247984"/>
                <a:ext cx="323280" cy="981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6C93A32-F23E-44B5-969F-9DF1967D698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72714" y="239344"/>
                  <a:ext cx="340920" cy="9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DA05A08-F93C-4ACF-B76E-433BB5BDCA3F}"/>
                    </a:ext>
                  </a:extLst>
                </p14:cNvPr>
                <p14:cNvContentPartPr/>
                <p14:nvPr/>
              </p14:nvContentPartPr>
              <p14:xfrm>
                <a:off x="1841354" y="290824"/>
                <a:ext cx="266760" cy="523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DA05A08-F93C-4ACF-B76E-433BB5BDCA3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32714" y="281824"/>
                  <a:ext cx="28440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A1FC71E-D4E5-4E16-B252-2CF7052E26A7}"/>
                    </a:ext>
                  </a:extLst>
                </p14:cNvPr>
                <p14:cNvContentPartPr/>
                <p14:nvPr/>
              </p14:nvContentPartPr>
              <p14:xfrm>
                <a:off x="1784474" y="516904"/>
                <a:ext cx="358560" cy="99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A1FC71E-D4E5-4E16-B252-2CF7052E26A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75834" y="508264"/>
                  <a:ext cx="3762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34806DF-DA0F-4EA6-8F1C-DB8A81614A7B}"/>
                    </a:ext>
                  </a:extLst>
                </p14:cNvPr>
                <p14:cNvContentPartPr/>
                <p14:nvPr/>
              </p14:nvContentPartPr>
              <p14:xfrm>
                <a:off x="2033954" y="566584"/>
                <a:ext cx="168120" cy="149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34806DF-DA0F-4EA6-8F1C-DB8A81614A7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025314" y="557584"/>
                  <a:ext cx="1857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5D1FF7B-AEF2-492F-AB4D-F2B4E870842E}"/>
                    </a:ext>
                  </a:extLst>
                </p14:cNvPr>
                <p14:cNvContentPartPr/>
                <p14:nvPr/>
              </p14:nvContentPartPr>
              <p14:xfrm>
                <a:off x="2225834" y="593224"/>
                <a:ext cx="196920" cy="153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5D1FF7B-AEF2-492F-AB4D-F2B4E870842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16834" y="584224"/>
                  <a:ext cx="2145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C17F398-362F-4498-9C32-2FA83B5CD601}"/>
                    </a:ext>
                  </a:extLst>
                </p14:cNvPr>
                <p14:cNvContentPartPr/>
                <p14:nvPr/>
              </p14:nvContentPartPr>
              <p14:xfrm>
                <a:off x="2472074" y="280024"/>
                <a:ext cx="187200" cy="221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C17F398-362F-4498-9C32-2FA83B5CD60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63434" y="271384"/>
                  <a:ext cx="2048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EEF4FE2-C72A-4C05-BBCB-06CD6174B8D0}"/>
                    </a:ext>
                  </a:extLst>
                </p14:cNvPr>
                <p14:cNvContentPartPr/>
                <p14:nvPr/>
              </p14:nvContentPartPr>
              <p14:xfrm>
                <a:off x="2604914" y="511144"/>
                <a:ext cx="198000" cy="213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EEF4FE2-C72A-4C05-BBCB-06CD6174B8D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595914" y="502144"/>
                  <a:ext cx="2156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83ABF98-F267-4DD7-9045-12B9D1FA83AE}"/>
                    </a:ext>
                  </a:extLst>
                </p14:cNvPr>
                <p14:cNvContentPartPr/>
                <p14:nvPr/>
              </p14:nvContentPartPr>
              <p14:xfrm>
                <a:off x="2561354" y="546424"/>
                <a:ext cx="224640" cy="144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83ABF98-F267-4DD7-9045-12B9D1FA83A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52714" y="537784"/>
                  <a:ext cx="2422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337836D-94DF-496A-9155-E755C234BD79}"/>
                    </a:ext>
                  </a:extLst>
                </p14:cNvPr>
                <p14:cNvContentPartPr/>
                <p14:nvPr/>
              </p14:nvContentPartPr>
              <p14:xfrm>
                <a:off x="2854034" y="474784"/>
                <a:ext cx="295200" cy="277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337836D-94DF-496A-9155-E755C234BD7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45034" y="465784"/>
                  <a:ext cx="3128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69033F3-9366-45E3-A84E-DB1E3ACCB816}"/>
                    </a:ext>
                  </a:extLst>
                </p14:cNvPr>
                <p14:cNvContentPartPr/>
                <p14:nvPr/>
              </p14:nvContentPartPr>
              <p14:xfrm>
                <a:off x="3191354" y="504304"/>
                <a:ext cx="183600" cy="190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69033F3-9366-45E3-A84E-DB1E3ACCB81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182714" y="495664"/>
                  <a:ext cx="2012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4540B35-661C-462C-A079-363497D79C57}"/>
                    </a:ext>
                  </a:extLst>
                </p14:cNvPr>
                <p14:cNvContentPartPr/>
                <p14:nvPr/>
              </p14:nvContentPartPr>
              <p14:xfrm>
                <a:off x="3410234" y="504664"/>
                <a:ext cx="199080" cy="210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4540B35-661C-462C-A079-363497D79C5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401594" y="495664"/>
                  <a:ext cx="2167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456FE8F-EA8D-4DE2-BBD0-B426BAA0385F}"/>
                    </a:ext>
                  </a:extLst>
                </p14:cNvPr>
                <p14:cNvContentPartPr/>
                <p14:nvPr/>
              </p14:nvContentPartPr>
              <p14:xfrm>
                <a:off x="3637754" y="231784"/>
                <a:ext cx="165960" cy="180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456FE8F-EA8D-4DE2-BBD0-B426BAA0385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628754" y="223144"/>
                  <a:ext cx="1836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55CAA2E-35CC-4660-840B-6CAC3EBE7ADC}"/>
                    </a:ext>
                  </a:extLst>
                </p14:cNvPr>
                <p14:cNvContentPartPr/>
                <p14:nvPr/>
              </p14:nvContentPartPr>
              <p14:xfrm>
                <a:off x="3816314" y="504664"/>
                <a:ext cx="162720" cy="242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55CAA2E-35CC-4660-840B-6CAC3EBE7AD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807314" y="495664"/>
                  <a:ext cx="1803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572860C-92F4-4E64-85A4-F4335655FB9E}"/>
                    </a:ext>
                  </a:extLst>
                </p14:cNvPr>
                <p14:cNvContentPartPr/>
                <p14:nvPr/>
              </p14:nvContentPartPr>
              <p14:xfrm>
                <a:off x="3750794" y="461824"/>
                <a:ext cx="256320" cy="244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572860C-92F4-4E64-85A4-F4335655FB9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741794" y="452824"/>
                  <a:ext cx="2739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3CF777B-4D93-4B1F-86EB-093CC7379765}"/>
                    </a:ext>
                  </a:extLst>
                </p14:cNvPr>
                <p14:cNvContentPartPr/>
                <p14:nvPr/>
              </p14:nvContentPartPr>
              <p14:xfrm>
                <a:off x="4121594" y="561904"/>
                <a:ext cx="225360" cy="185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3CF777B-4D93-4B1F-86EB-093CC737976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112594" y="553264"/>
                  <a:ext cx="2430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358FB0D-F5E1-4D93-91E0-10F08A1AF2E6}"/>
                    </a:ext>
                  </a:extLst>
                </p14:cNvPr>
                <p14:cNvContentPartPr/>
                <p14:nvPr/>
              </p14:nvContentPartPr>
              <p14:xfrm>
                <a:off x="4269554" y="312784"/>
                <a:ext cx="220680" cy="374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358FB0D-F5E1-4D93-91E0-10F08A1AF2E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260914" y="303784"/>
                  <a:ext cx="23832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D66CC8A-49A2-4129-A473-0D1BBFFAECC8}"/>
                    </a:ext>
                  </a:extLst>
                </p14:cNvPr>
                <p14:cNvContentPartPr/>
                <p14:nvPr/>
              </p14:nvContentPartPr>
              <p14:xfrm>
                <a:off x="4464314" y="541384"/>
                <a:ext cx="235800" cy="2098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D66CC8A-49A2-4129-A473-0D1BBFFAECC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455314" y="532744"/>
                  <a:ext cx="2534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5BE599C-40AE-4E8B-B532-7EAA222771FD}"/>
                    </a:ext>
                  </a:extLst>
                </p14:cNvPr>
                <p14:cNvContentPartPr/>
                <p14:nvPr/>
              </p14:nvContentPartPr>
              <p14:xfrm>
                <a:off x="4408514" y="565864"/>
                <a:ext cx="251280" cy="202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5BE599C-40AE-4E8B-B532-7EAA222771F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399874" y="557224"/>
                  <a:ext cx="26892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68D9FF4-8D71-4C0E-9C6E-F0A52D8AB927}"/>
              </a:ext>
            </a:extLst>
          </p:cNvPr>
          <p:cNvGrpSpPr/>
          <p:nvPr/>
        </p:nvGrpSpPr>
        <p:grpSpPr>
          <a:xfrm>
            <a:off x="5015474" y="593224"/>
            <a:ext cx="228600" cy="127080"/>
            <a:chOff x="5015474" y="593224"/>
            <a:chExt cx="228600" cy="12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D3C48FB-B18C-4DD0-9958-028D38C8E07E}"/>
                    </a:ext>
                  </a:extLst>
                </p14:cNvPr>
                <p14:cNvContentPartPr/>
                <p14:nvPr/>
              </p14:nvContentPartPr>
              <p14:xfrm>
                <a:off x="5030594" y="593224"/>
                <a:ext cx="213480" cy="51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D3C48FB-B18C-4DD0-9958-028D38C8E07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021594" y="584584"/>
                  <a:ext cx="2311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874E5B6-0634-49E7-9A5F-E996C72A73D4}"/>
                    </a:ext>
                  </a:extLst>
                </p14:cNvPr>
                <p14:cNvContentPartPr/>
                <p14:nvPr/>
              </p14:nvContentPartPr>
              <p14:xfrm>
                <a:off x="5015474" y="679624"/>
                <a:ext cx="226800" cy="40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874E5B6-0634-49E7-9A5F-E996C72A73D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006834" y="670624"/>
                  <a:ext cx="244440" cy="5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9C3BEC8-B646-4D03-A1F6-188CC2F4003D}"/>
              </a:ext>
            </a:extLst>
          </p:cNvPr>
          <p:cNvGrpSpPr/>
          <p:nvPr/>
        </p:nvGrpSpPr>
        <p:grpSpPr>
          <a:xfrm>
            <a:off x="5520914" y="319264"/>
            <a:ext cx="5644440" cy="804600"/>
            <a:chOff x="5520914" y="319264"/>
            <a:chExt cx="5644440" cy="80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2D99A9A-0ED7-432F-93DF-7FB5ECB9C7BF}"/>
                    </a:ext>
                  </a:extLst>
                </p14:cNvPr>
                <p14:cNvContentPartPr/>
                <p14:nvPr/>
              </p14:nvContentPartPr>
              <p14:xfrm>
                <a:off x="5520914" y="356344"/>
                <a:ext cx="255600" cy="767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2D99A9A-0ED7-432F-93DF-7FB5ECB9C7B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512274" y="347704"/>
                  <a:ext cx="273240" cy="78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D5C6F80-A182-4033-973A-879720D4A4C6}"/>
                    </a:ext>
                  </a:extLst>
                </p14:cNvPr>
                <p14:cNvContentPartPr/>
                <p14:nvPr/>
              </p14:nvContentPartPr>
              <p14:xfrm>
                <a:off x="5896034" y="572704"/>
                <a:ext cx="203400" cy="254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D5C6F80-A182-4033-973A-879720D4A4C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87034" y="563704"/>
                  <a:ext cx="2210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88BB722-31D7-4294-99F4-1BF546D5C2E5}"/>
                    </a:ext>
                  </a:extLst>
                </p14:cNvPr>
                <p14:cNvContentPartPr/>
                <p14:nvPr/>
              </p14:nvContentPartPr>
              <p14:xfrm>
                <a:off x="6161714" y="609784"/>
                <a:ext cx="239040" cy="208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88BB722-31D7-4294-99F4-1BF546D5C2E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153074" y="601144"/>
                  <a:ext cx="2566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74E0B8F-140D-4839-8CD8-92F8BB3D63BD}"/>
                    </a:ext>
                  </a:extLst>
                </p14:cNvPr>
                <p14:cNvContentPartPr/>
                <p14:nvPr/>
              </p14:nvContentPartPr>
              <p14:xfrm>
                <a:off x="6385274" y="639304"/>
                <a:ext cx="176760" cy="208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74E0B8F-140D-4839-8CD8-92F8BB3D63B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376634" y="630664"/>
                  <a:ext cx="1944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2F4868E-E8E7-4A3E-BE55-78964CEC9FA2}"/>
                    </a:ext>
                  </a:extLst>
                </p14:cNvPr>
                <p14:cNvContentPartPr/>
                <p14:nvPr/>
              </p14:nvContentPartPr>
              <p14:xfrm>
                <a:off x="6641234" y="644344"/>
                <a:ext cx="268560" cy="1756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2F4868E-E8E7-4A3E-BE55-78964CEC9FA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632234" y="635344"/>
                  <a:ext cx="2862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5E8E0DE-A207-4F09-BFCB-29FF19964F12}"/>
                    </a:ext>
                  </a:extLst>
                </p14:cNvPr>
                <p14:cNvContentPartPr/>
                <p14:nvPr/>
              </p14:nvContentPartPr>
              <p14:xfrm>
                <a:off x="6595874" y="642904"/>
                <a:ext cx="265320" cy="2008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5E8E0DE-A207-4F09-BFCB-29FF19964F1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587234" y="634264"/>
                  <a:ext cx="2829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6812578-5A95-4FEE-B36F-FA6357DAF17D}"/>
                    </a:ext>
                  </a:extLst>
                </p14:cNvPr>
                <p14:cNvContentPartPr/>
                <p14:nvPr/>
              </p14:nvContentPartPr>
              <p14:xfrm>
                <a:off x="6987554" y="426544"/>
                <a:ext cx="233280" cy="455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6812578-5A95-4FEE-B36F-FA6357DAF17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978914" y="417544"/>
                  <a:ext cx="25092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1EC807D-4DF0-4474-AD0C-A420B58A4B88}"/>
                    </a:ext>
                  </a:extLst>
                </p14:cNvPr>
                <p14:cNvContentPartPr/>
                <p14:nvPr/>
              </p14:nvContentPartPr>
              <p14:xfrm>
                <a:off x="6958394" y="586024"/>
                <a:ext cx="349920" cy="61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1EC807D-4DF0-4474-AD0C-A420B58A4B8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949754" y="577384"/>
                  <a:ext cx="3675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6FB62BE-9F35-4218-AC34-80831A013AE8}"/>
                    </a:ext>
                  </a:extLst>
                </p14:cNvPr>
                <p14:cNvContentPartPr/>
                <p14:nvPr/>
              </p14:nvContentPartPr>
              <p14:xfrm>
                <a:off x="7143794" y="656584"/>
                <a:ext cx="193680" cy="153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6FB62BE-9F35-4218-AC34-80831A013AE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134794" y="647584"/>
                  <a:ext cx="2113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752AF2F-CA8B-4BC3-B2E4-6FDD29B6B494}"/>
                    </a:ext>
                  </a:extLst>
                </p14:cNvPr>
                <p14:cNvContentPartPr/>
                <p14:nvPr/>
              </p14:nvContentPartPr>
              <p14:xfrm>
                <a:off x="7377794" y="694384"/>
                <a:ext cx="207720" cy="1436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752AF2F-CA8B-4BC3-B2E4-6FDD29B6B49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369154" y="685384"/>
                  <a:ext cx="225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DDE4CBA-3299-4686-8B4A-FA43ED329E7C}"/>
                    </a:ext>
                  </a:extLst>
                </p14:cNvPr>
                <p14:cNvContentPartPr/>
                <p14:nvPr/>
              </p14:nvContentPartPr>
              <p14:xfrm>
                <a:off x="7729874" y="629944"/>
                <a:ext cx="251280" cy="246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DDE4CBA-3299-4686-8B4A-FA43ED329E7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721234" y="621304"/>
                  <a:ext cx="2689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864AC33-E5B3-4AF4-B394-ECA1E3DBED4B}"/>
                    </a:ext>
                  </a:extLst>
                </p14:cNvPr>
                <p14:cNvContentPartPr/>
                <p14:nvPr/>
              </p14:nvContentPartPr>
              <p14:xfrm>
                <a:off x="7674074" y="596824"/>
                <a:ext cx="251640" cy="259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864AC33-E5B3-4AF4-B394-ECA1E3DBED4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665074" y="587824"/>
                  <a:ext cx="2692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709E083-9176-40D6-812D-49B01586F49D}"/>
                    </a:ext>
                  </a:extLst>
                </p14:cNvPr>
                <p14:cNvContentPartPr/>
                <p14:nvPr/>
              </p14:nvContentPartPr>
              <p14:xfrm>
                <a:off x="8065034" y="727864"/>
                <a:ext cx="12600" cy="6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709E083-9176-40D6-812D-49B01586F49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056034" y="718864"/>
                  <a:ext cx="302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EA961FF-574D-4206-9508-AB8DBA04AF6D}"/>
                    </a:ext>
                  </a:extLst>
                </p14:cNvPr>
                <p14:cNvContentPartPr/>
                <p14:nvPr/>
              </p14:nvContentPartPr>
              <p14:xfrm>
                <a:off x="8256914" y="580264"/>
                <a:ext cx="230400" cy="219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EA961FF-574D-4206-9508-AB8DBA04AF6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248274" y="571264"/>
                  <a:ext cx="2480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5D67CF5-F285-4865-B76F-AF978D586DBB}"/>
                    </a:ext>
                  </a:extLst>
                </p14:cNvPr>
                <p14:cNvContentPartPr/>
                <p14:nvPr/>
              </p14:nvContentPartPr>
              <p14:xfrm>
                <a:off x="8544194" y="604744"/>
                <a:ext cx="213840" cy="204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5D67CF5-F285-4865-B76F-AF978D586DB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535554" y="596104"/>
                  <a:ext cx="2314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805A5DD-0B4E-472E-9665-1B59E8DF91C2}"/>
                    </a:ext>
                  </a:extLst>
                </p14:cNvPr>
                <p14:cNvContentPartPr/>
                <p14:nvPr/>
              </p14:nvContentPartPr>
              <p14:xfrm>
                <a:off x="8722034" y="622744"/>
                <a:ext cx="204480" cy="197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805A5DD-0B4E-472E-9665-1B59E8DF91C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713034" y="614104"/>
                  <a:ext cx="2221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B70C992-8960-4A1F-BFC4-043B48791926}"/>
                    </a:ext>
                  </a:extLst>
                </p14:cNvPr>
                <p14:cNvContentPartPr/>
                <p14:nvPr/>
              </p14:nvContentPartPr>
              <p14:xfrm>
                <a:off x="9000314" y="387664"/>
                <a:ext cx="174960" cy="151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B70C992-8960-4A1F-BFC4-043B4879192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991314" y="379024"/>
                  <a:ext cx="1926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E14DECA-CC97-41BA-BC7E-68654AE2DEBF}"/>
                    </a:ext>
                  </a:extLst>
                </p14:cNvPr>
                <p14:cNvContentPartPr/>
                <p14:nvPr/>
              </p14:nvContentPartPr>
              <p14:xfrm>
                <a:off x="9112994" y="684664"/>
                <a:ext cx="255960" cy="150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E14DECA-CC97-41BA-BC7E-68654AE2DEB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104354" y="676024"/>
                  <a:ext cx="2736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A978A60-74AC-4FB4-8AC2-0C5B44CE2720}"/>
                    </a:ext>
                  </a:extLst>
                </p14:cNvPr>
                <p14:cNvContentPartPr/>
                <p14:nvPr/>
              </p14:nvContentPartPr>
              <p14:xfrm>
                <a:off x="9114794" y="638944"/>
                <a:ext cx="205200" cy="172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A978A60-74AC-4FB4-8AC2-0C5B44CE272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105794" y="630304"/>
                  <a:ext cx="2228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75BFCDB-F2E6-4950-BFFF-E3377A4D3962}"/>
                    </a:ext>
                  </a:extLst>
                </p14:cNvPr>
                <p14:cNvContentPartPr/>
                <p14:nvPr/>
              </p14:nvContentPartPr>
              <p14:xfrm>
                <a:off x="9549674" y="319264"/>
                <a:ext cx="242280" cy="5166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75BFCDB-F2E6-4950-BFFF-E3377A4D396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540674" y="310264"/>
                  <a:ext cx="259920" cy="53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4AA0028-CA82-4E9A-B408-F0E44BDFF8DD}"/>
                    </a:ext>
                  </a:extLst>
                </p14:cNvPr>
                <p14:cNvContentPartPr/>
                <p14:nvPr/>
              </p14:nvContentPartPr>
              <p14:xfrm>
                <a:off x="9452474" y="564784"/>
                <a:ext cx="357120" cy="74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4AA0028-CA82-4E9A-B408-F0E44BDFF8D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43474" y="555784"/>
                  <a:ext cx="3747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668A918-0718-4B23-BA3C-A1FEC93DB268}"/>
                    </a:ext>
                  </a:extLst>
                </p14:cNvPr>
                <p14:cNvContentPartPr/>
                <p14:nvPr/>
              </p14:nvContentPartPr>
              <p14:xfrm>
                <a:off x="9679994" y="654064"/>
                <a:ext cx="143640" cy="1238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668A918-0718-4B23-BA3C-A1FEC93DB26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670994" y="645064"/>
                  <a:ext cx="1612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01AA354-4D83-44DF-834E-0F302833247B}"/>
                    </a:ext>
                  </a:extLst>
                </p14:cNvPr>
                <p14:cNvContentPartPr/>
                <p14:nvPr/>
              </p14:nvContentPartPr>
              <p14:xfrm>
                <a:off x="9870074" y="649024"/>
                <a:ext cx="214200" cy="162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01AA354-4D83-44DF-834E-0F302833247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861074" y="640024"/>
                  <a:ext cx="2318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8794F91-4639-4222-81D9-EA4FCF080BF7}"/>
                    </a:ext>
                  </a:extLst>
                </p14:cNvPr>
                <p14:cNvContentPartPr/>
                <p14:nvPr/>
              </p14:nvContentPartPr>
              <p14:xfrm>
                <a:off x="10127474" y="412504"/>
                <a:ext cx="224640" cy="142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8794F91-4639-4222-81D9-EA4FCF080BF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118834" y="403864"/>
                  <a:ext cx="2422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3D02476-D00D-4932-97A6-FB87B6EC1D22}"/>
                    </a:ext>
                  </a:extLst>
                </p14:cNvPr>
                <p14:cNvContentPartPr/>
                <p14:nvPr/>
              </p14:nvContentPartPr>
              <p14:xfrm>
                <a:off x="10294514" y="625624"/>
                <a:ext cx="203760" cy="214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3D02476-D00D-4932-97A6-FB87B6EC1D2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285514" y="616984"/>
                  <a:ext cx="2214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716567B-3891-473B-AF70-BE150CE7C7AB}"/>
                    </a:ext>
                  </a:extLst>
                </p14:cNvPr>
                <p14:cNvContentPartPr/>
                <p14:nvPr/>
              </p14:nvContentPartPr>
              <p14:xfrm>
                <a:off x="10232234" y="615904"/>
                <a:ext cx="230400" cy="192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716567B-3891-473B-AF70-BE150CE7C7A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223234" y="606904"/>
                  <a:ext cx="2480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113E1B0-C149-409E-872C-78535614AD33}"/>
                    </a:ext>
                  </a:extLst>
                </p14:cNvPr>
                <p14:cNvContentPartPr/>
                <p14:nvPr/>
              </p14:nvContentPartPr>
              <p14:xfrm>
                <a:off x="10604474" y="639304"/>
                <a:ext cx="241920" cy="1544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113E1B0-C149-409E-872C-78535614AD3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595834" y="630304"/>
                  <a:ext cx="2595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1E59094-D37B-495A-AA6E-12A1EF943B3D}"/>
                    </a:ext>
                  </a:extLst>
                </p14:cNvPr>
                <p14:cNvContentPartPr/>
                <p14:nvPr/>
              </p14:nvContentPartPr>
              <p14:xfrm>
                <a:off x="10741634" y="446344"/>
                <a:ext cx="235440" cy="299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1E59094-D37B-495A-AA6E-12A1EF943B3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732994" y="437704"/>
                  <a:ext cx="2530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7763F38-33D0-47F6-94CB-AC1FBEDC29E5}"/>
                    </a:ext>
                  </a:extLst>
                </p14:cNvPr>
                <p14:cNvContentPartPr/>
                <p14:nvPr/>
              </p14:nvContentPartPr>
              <p14:xfrm>
                <a:off x="10952234" y="600424"/>
                <a:ext cx="213120" cy="1926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7763F38-33D0-47F6-94CB-AC1FBEDC29E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943234" y="591424"/>
                  <a:ext cx="2307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C3DE670-C258-490D-8561-C8579BE562B6}"/>
                    </a:ext>
                  </a:extLst>
                </p14:cNvPr>
                <p14:cNvContentPartPr/>
                <p14:nvPr/>
              </p14:nvContentPartPr>
              <p14:xfrm>
                <a:off x="10907954" y="593944"/>
                <a:ext cx="239040" cy="1998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C3DE670-C258-490D-8561-C8579BE562B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899314" y="584944"/>
                  <a:ext cx="256680" cy="21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059A2DD-04C9-4980-8E74-5051F26AB44E}"/>
              </a:ext>
            </a:extLst>
          </p:cNvPr>
          <p:cNvGrpSpPr/>
          <p:nvPr/>
        </p:nvGrpSpPr>
        <p:grpSpPr>
          <a:xfrm>
            <a:off x="497834" y="1820824"/>
            <a:ext cx="261360" cy="142920"/>
            <a:chOff x="497834" y="1820824"/>
            <a:chExt cx="261360" cy="14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C16E51B-0BFA-4515-9501-0A16BFCD14DC}"/>
                    </a:ext>
                  </a:extLst>
                </p14:cNvPr>
                <p14:cNvContentPartPr/>
                <p14:nvPr/>
              </p14:nvContentPartPr>
              <p14:xfrm>
                <a:off x="497834" y="1820824"/>
                <a:ext cx="251280" cy="525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C16E51B-0BFA-4515-9501-0A16BFCD14D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88834" y="1811824"/>
                  <a:ext cx="2689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FBA0FF4-7F23-4CE1-B920-A0986A13C3DF}"/>
                    </a:ext>
                  </a:extLst>
                </p14:cNvPr>
                <p14:cNvContentPartPr/>
                <p14:nvPr/>
              </p14:nvContentPartPr>
              <p14:xfrm>
                <a:off x="529874" y="1932424"/>
                <a:ext cx="229320" cy="31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FBA0FF4-7F23-4CE1-B920-A0986A13C3D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21234" y="1923424"/>
                  <a:ext cx="24696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D225F4B-9DE1-43A5-B86E-D44FE4085140}"/>
              </a:ext>
            </a:extLst>
          </p:cNvPr>
          <p:cNvGrpSpPr/>
          <p:nvPr/>
        </p:nvGrpSpPr>
        <p:grpSpPr>
          <a:xfrm>
            <a:off x="1176434" y="1581424"/>
            <a:ext cx="2740680" cy="884880"/>
            <a:chOff x="1176434" y="1581424"/>
            <a:chExt cx="2740680" cy="88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77B55BF-B05C-46F1-8B10-47D4B98B18DF}"/>
                    </a:ext>
                  </a:extLst>
                </p14:cNvPr>
                <p14:cNvContentPartPr/>
                <p14:nvPr/>
              </p14:nvContentPartPr>
              <p14:xfrm>
                <a:off x="1176434" y="1640104"/>
                <a:ext cx="234000" cy="8262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77B55BF-B05C-46F1-8B10-47D4B98B18D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67434" y="1631464"/>
                  <a:ext cx="251640" cy="84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671B8C7-5002-46EC-8977-A2015CBA1071}"/>
                    </a:ext>
                  </a:extLst>
                </p14:cNvPr>
                <p14:cNvContentPartPr/>
                <p14:nvPr/>
              </p14:nvContentPartPr>
              <p14:xfrm>
                <a:off x="1563434" y="1795984"/>
                <a:ext cx="275760" cy="2782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671B8C7-5002-46EC-8977-A2015CBA107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554794" y="1786984"/>
                  <a:ext cx="2934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0FA3AE3-2519-478E-8427-131FA5B39E72}"/>
                    </a:ext>
                  </a:extLst>
                </p14:cNvPr>
                <p14:cNvContentPartPr/>
                <p14:nvPr/>
              </p14:nvContentPartPr>
              <p14:xfrm>
                <a:off x="1877714" y="1830544"/>
                <a:ext cx="211320" cy="1936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0FA3AE3-2519-478E-8427-131FA5B39E7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868714" y="1821544"/>
                  <a:ext cx="228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D9E9571-C9EF-41BE-A751-4E016355503E}"/>
                    </a:ext>
                  </a:extLst>
                </p14:cNvPr>
                <p14:cNvContentPartPr/>
                <p14:nvPr/>
              </p14:nvContentPartPr>
              <p14:xfrm>
                <a:off x="2143754" y="1843144"/>
                <a:ext cx="179640" cy="202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D9E9571-C9EF-41BE-A751-4E016355503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134754" y="1834144"/>
                  <a:ext cx="1972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1F75045-23CA-44C3-BCAD-F09AD2ABDF50}"/>
                    </a:ext>
                  </a:extLst>
                </p14:cNvPr>
                <p14:cNvContentPartPr/>
                <p14:nvPr/>
              </p14:nvContentPartPr>
              <p14:xfrm>
                <a:off x="2427794" y="1812184"/>
                <a:ext cx="211680" cy="252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1F75045-23CA-44C3-BCAD-F09AD2ABDF5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418794" y="1803184"/>
                  <a:ext cx="2293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67F155C-1315-478D-8C9A-E2943FDB5797}"/>
                    </a:ext>
                  </a:extLst>
                </p14:cNvPr>
                <p14:cNvContentPartPr/>
                <p14:nvPr/>
              </p14:nvContentPartPr>
              <p14:xfrm>
                <a:off x="2374514" y="1835584"/>
                <a:ext cx="261000" cy="1976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67F155C-1315-478D-8C9A-E2943FDB579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365514" y="1826584"/>
                  <a:ext cx="2786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DB8E3A3-3975-4DE2-89D0-1CD827987BA8}"/>
                    </a:ext>
                  </a:extLst>
                </p14:cNvPr>
                <p14:cNvContentPartPr/>
                <p14:nvPr/>
              </p14:nvContentPartPr>
              <p14:xfrm>
                <a:off x="2859074" y="1581424"/>
                <a:ext cx="242280" cy="5335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DB8E3A3-3975-4DE2-89D0-1CD827987BA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850074" y="1572424"/>
                  <a:ext cx="259920" cy="55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DA5AFCD-2DF5-4E8D-A123-55B1E6E9DEC8}"/>
                    </a:ext>
                  </a:extLst>
                </p14:cNvPr>
                <p14:cNvContentPartPr/>
                <p14:nvPr/>
              </p14:nvContentPartPr>
              <p14:xfrm>
                <a:off x="2822714" y="1836664"/>
                <a:ext cx="365400" cy="734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DA5AFCD-2DF5-4E8D-A123-55B1E6E9DEC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813714" y="1828024"/>
                  <a:ext cx="3830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7A06F8B-76CD-4B60-B32C-296CCDD20E47}"/>
                    </a:ext>
                  </a:extLst>
                </p14:cNvPr>
                <p14:cNvContentPartPr/>
                <p14:nvPr/>
              </p14:nvContentPartPr>
              <p14:xfrm>
                <a:off x="3084074" y="1860784"/>
                <a:ext cx="214200" cy="1731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7A06F8B-76CD-4B60-B32C-296CCDD20E4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075074" y="1851784"/>
                  <a:ext cx="2318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F97911F-14D9-4F26-AF42-84E4628C16D6}"/>
                    </a:ext>
                  </a:extLst>
                </p14:cNvPr>
                <p14:cNvContentPartPr/>
                <p14:nvPr/>
              </p14:nvContentPartPr>
              <p14:xfrm>
                <a:off x="3373514" y="1906864"/>
                <a:ext cx="191880" cy="1202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F97911F-14D9-4F26-AF42-84E4628C16D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364874" y="1897864"/>
                  <a:ext cx="2095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C93B905-115A-4B50-9413-D75027B78BB8}"/>
                    </a:ext>
                  </a:extLst>
                </p14:cNvPr>
                <p14:cNvContentPartPr/>
                <p14:nvPr/>
              </p14:nvContentPartPr>
              <p14:xfrm>
                <a:off x="3698954" y="1850344"/>
                <a:ext cx="218160" cy="2131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C93B905-115A-4B50-9413-D75027B78BB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690314" y="1841344"/>
                  <a:ext cx="2358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661AF28-4E98-4035-B609-A08EE8129E34}"/>
                    </a:ext>
                  </a:extLst>
                </p14:cNvPr>
                <p14:cNvContentPartPr/>
                <p14:nvPr/>
              </p14:nvContentPartPr>
              <p14:xfrm>
                <a:off x="3654314" y="1859344"/>
                <a:ext cx="260280" cy="1778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661AF28-4E98-4035-B609-A08EE8129E3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645674" y="1850704"/>
                  <a:ext cx="277920" cy="19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269796F-31A0-448B-8971-9A98ECF91CE2}"/>
              </a:ext>
            </a:extLst>
          </p:cNvPr>
          <p:cNvGrpSpPr/>
          <p:nvPr/>
        </p:nvGrpSpPr>
        <p:grpSpPr>
          <a:xfrm>
            <a:off x="4192154" y="1612384"/>
            <a:ext cx="1798560" cy="505800"/>
            <a:chOff x="4192154" y="1612384"/>
            <a:chExt cx="1798560" cy="50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6DB446E-D64B-47B4-86AA-C2DC2BE10437}"/>
                    </a:ext>
                  </a:extLst>
                </p14:cNvPr>
                <p14:cNvContentPartPr/>
                <p14:nvPr/>
              </p14:nvContentPartPr>
              <p14:xfrm>
                <a:off x="4192154" y="1931704"/>
                <a:ext cx="360" cy="28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6DB446E-D64B-47B4-86AA-C2DC2BE1043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183514" y="1923064"/>
                  <a:ext cx="180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69DBF78-23C6-444F-AAC8-2F7A5DF57D3D}"/>
                    </a:ext>
                  </a:extLst>
                </p14:cNvPr>
                <p14:cNvContentPartPr/>
                <p14:nvPr/>
              </p14:nvContentPartPr>
              <p14:xfrm>
                <a:off x="4300154" y="1811464"/>
                <a:ext cx="255600" cy="2588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69DBF78-23C6-444F-AAC8-2F7A5DF57D3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291154" y="1802824"/>
                  <a:ext cx="2732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DCF17E9-87EF-44B1-AF8D-40816B9B615C}"/>
                    </a:ext>
                  </a:extLst>
                </p14:cNvPr>
                <p14:cNvContentPartPr/>
                <p14:nvPr/>
              </p14:nvContentPartPr>
              <p14:xfrm>
                <a:off x="4630274" y="1884184"/>
                <a:ext cx="171360" cy="1414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DCF17E9-87EF-44B1-AF8D-40816B9B615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621274" y="1875544"/>
                  <a:ext cx="1890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64A6E85-B920-4A33-A9F9-42BDF708D7D6}"/>
                    </a:ext>
                  </a:extLst>
                </p14:cNvPr>
                <p14:cNvContentPartPr/>
                <p14:nvPr/>
              </p14:nvContentPartPr>
              <p14:xfrm>
                <a:off x="4825034" y="1874104"/>
                <a:ext cx="190080" cy="192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64A6E85-B920-4A33-A9F9-42BDF708D7D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816394" y="1865464"/>
                  <a:ext cx="2077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442C007-9546-4AF9-9B37-91EBC6C0C12A}"/>
                    </a:ext>
                  </a:extLst>
                </p14:cNvPr>
                <p14:cNvContentPartPr/>
                <p14:nvPr/>
              </p14:nvContentPartPr>
              <p14:xfrm>
                <a:off x="5090354" y="1612384"/>
                <a:ext cx="201600" cy="1530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442C007-9546-4AF9-9B37-91EBC6C0C12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081354" y="1603744"/>
                  <a:ext cx="2192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79AE203-C55D-4F18-8226-E1B7B1E2E368}"/>
                    </a:ext>
                  </a:extLst>
                </p14:cNvPr>
                <p14:cNvContentPartPr/>
                <p14:nvPr/>
              </p14:nvContentPartPr>
              <p14:xfrm>
                <a:off x="5300594" y="1852864"/>
                <a:ext cx="263880" cy="2307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79AE203-C55D-4F18-8226-E1B7B1E2E36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291954" y="1843864"/>
                  <a:ext cx="2815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503FAEA-E74A-4239-A6F8-82621F37A2F3}"/>
                    </a:ext>
                  </a:extLst>
                </p14:cNvPr>
                <p14:cNvContentPartPr/>
                <p14:nvPr/>
              </p14:nvContentPartPr>
              <p14:xfrm>
                <a:off x="5286554" y="1873744"/>
                <a:ext cx="240120" cy="1864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503FAEA-E74A-4239-A6F8-82621F37A2F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277554" y="1864744"/>
                  <a:ext cx="257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E41676C-B850-451E-A333-CDC48807138D}"/>
                    </a:ext>
                  </a:extLst>
                </p14:cNvPr>
                <p14:cNvContentPartPr/>
                <p14:nvPr/>
              </p14:nvContentPartPr>
              <p14:xfrm>
                <a:off x="5725394" y="1743064"/>
                <a:ext cx="265320" cy="3751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E41676C-B850-451E-A333-CDC48807138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716394" y="1734064"/>
                  <a:ext cx="282960" cy="39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0D4FE95-97DC-4663-8338-2F8D7AB2E81A}"/>
              </a:ext>
            </a:extLst>
          </p:cNvPr>
          <p:cNvGrpSpPr/>
          <p:nvPr/>
        </p:nvGrpSpPr>
        <p:grpSpPr>
          <a:xfrm>
            <a:off x="5945354" y="1578544"/>
            <a:ext cx="2825280" cy="552600"/>
            <a:chOff x="5945354" y="1578544"/>
            <a:chExt cx="2825280" cy="55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0570CC0-C9C3-4DAB-833D-94A5AD07F0FA}"/>
                    </a:ext>
                  </a:extLst>
                </p14:cNvPr>
                <p14:cNvContentPartPr/>
                <p14:nvPr/>
              </p14:nvContentPartPr>
              <p14:xfrm>
                <a:off x="6056954" y="1875544"/>
                <a:ext cx="13320" cy="28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0570CC0-C9C3-4DAB-833D-94A5AD07F0F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047954" y="1866544"/>
                  <a:ext cx="309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56E6EF0-0D6D-4691-9490-332FB4B65CBE}"/>
                    </a:ext>
                  </a:extLst>
                </p14:cNvPr>
                <p14:cNvContentPartPr/>
                <p14:nvPr/>
              </p14:nvContentPartPr>
              <p14:xfrm>
                <a:off x="5945354" y="1825144"/>
                <a:ext cx="251280" cy="2332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56E6EF0-0D6D-4691-9490-332FB4B65CB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936354" y="1816144"/>
                  <a:ext cx="2689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487BDF9-8318-48C6-8F85-1C111A02AA5D}"/>
                    </a:ext>
                  </a:extLst>
                </p14:cNvPr>
                <p14:cNvContentPartPr/>
                <p14:nvPr/>
              </p14:nvContentPartPr>
              <p14:xfrm>
                <a:off x="6236954" y="1842424"/>
                <a:ext cx="195120" cy="1886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487BDF9-8318-48C6-8F85-1C111A02AA5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227954" y="1833784"/>
                  <a:ext cx="2127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45691F6-F4EF-4014-AA36-D4EE8B514283}"/>
                    </a:ext>
                  </a:extLst>
                </p14:cNvPr>
                <p14:cNvContentPartPr/>
                <p14:nvPr/>
              </p14:nvContentPartPr>
              <p14:xfrm>
                <a:off x="6456554" y="1835224"/>
                <a:ext cx="171720" cy="2052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45691F6-F4EF-4014-AA36-D4EE8B51428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447914" y="1826584"/>
                  <a:ext cx="1893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85B5BD0-5E60-4083-9A23-96B9555E8355}"/>
                    </a:ext>
                  </a:extLst>
                </p14:cNvPr>
                <p14:cNvContentPartPr/>
                <p14:nvPr/>
              </p14:nvContentPartPr>
              <p14:xfrm>
                <a:off x="6697394" y="1578544"/>
                <a:ext cx="210600" cy="1454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85B5BD0-5E60-4083-9A23-96B9555E835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688394" y="1569904"/>
                  <a:ext cx="2282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738D0A4-E7D1-4BE0-BF9F-63814975B2BC}"/>
                    </a:ext>
                  </a:extLst>
                </p14:cNvPr>
                <p14:cNvContentPartPr/>
                <p14:nvPr/>
              </p14:nvContentPartPr>
              <p14:xfrm>
                <a:off x="6807194" y="1857904"/>
                <a:ext cx="295200" cy="2023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738D0A4-E7D1-4BE0-BF9F-63814975B2BC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798554" y="1849264"/>
                  <a:ext cx="3128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C26FF47-66AA-4C89-839B-161EDED1BB28}"/>
                    </a:ext>
                  </a:extLst>
                </p14:cNvPr>
                <p14:cNvContentPartPr/>
                <p14:nvPr/>
              </p14:nvContentPartPr>
              <p14:xfrm>
                <a:off x="6848594" y="1817224"/>
                <a:ext cx="212400" cy="2102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C26FF47-66AA-4C89-839B-161EDED1BB28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839954" y="1808584"/>
                  <a:ext cx="2300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5B7CDB4-9D1C-471C-9917-C18322BCDCEB}"/>
                    </a:ext>
                  </a:extLst>
                </p14:cNvPr>
                <p14:cNvContentPartPr/>
                <p14:nvPr/>
              </p14:nvContentPartPr>
              <p14:xfrm>
                <a:off x="7214354" y="1923784"/>
                <a:ext cx="169920" cy="378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5B7CDB4-9D1C-471C-9917-C18322BCDCE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205714" y="1915144"/>
                  <a:ext cx="1875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3516677-7E99-4FDF-8051-B64FBD737BC7}"/>
                    </a:ext>
                  </a:extLst>
                </p14:cNvPr>
                <p14:cNvContentPartPr/>
                <p14:nvPr/>
              </p14:nvContentPartPr>
              <p14:xfrm>
                <a:off x="7551674" y="1830904"/>
                <a:ext cx="84960" cy="1789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3516677-7E99-4FDF-8051-B64FBD737BC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543034" y="1821904"/>
                  <a:ext cx="1026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6EA031F-17EE-4CC9-80E4-954272C83D32}"/>
                    </a:ext>
                  </a:extLst>
                </p14:cNvPr>
                <p14:cNvContentPartPr/>
                <p14:nvPr/>
              </p14:nvContentPartPr>
              <p14:xfrm>
                <a:off x="7714034" y="1638304"/>
                <a:ext cx="201960" cy="4928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6EA031F-17EE-4CC9-80E4-954272C83D32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705394" y="1629304"/>
                  <a:ext cx="21960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EE1F29F-16CA-4B34-9531-5F92E7A0DF3E}"/>
                    </a:ext>
                  </a:extLst>
                </p14:cNvPr>
                <p14:cNvContentPartPr/>
                <p14:nvPr/>
              </p14:nvContentPartPr>
              <p14:xfrm>
                <a:off x="8035874" y="1893184"/>
                <a:ext cx="315720" cy="2070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EE1F29F-16CA-4B34-9531-5F92E7A0DF3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027234" y="1884544"/>
                  <a:ext cx="3333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0EE9954-7D03-4C79-99DC-0AE34F85B928}"/>
                    </a:ext>
                  </a:extLst>
                </p14:cNvPr>
                <p14:cNvContentPartPr/>
                <p14:nvPr/>
              </p14:nvContentPartPr>
              <p14:xfrm>
                <a:off x="8234594" y="1625704"/>
                <a:ext cx="352440" cy="4384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0EE9954-7D03-4C79-99DC-0AE34F85B928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225954" y="1616704"/>
                  <a:ext cx="37008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2205111-A4FC-46E4-AC13-18478CE76C94}"/>
                    </a:ext>
                  </a:extLst>
                </p14:cNvPr>
                <p14:cNvContentPartPr/>
                <p14:nvPr/>
              </p14:nvContentPartPr>
              <p14:xfrm>
                <a:off x="8478314" y="1854664"/>
                <a:ext cx="292320" cy="2289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2205111-A4FC-46E4-AC13-18478CE76C94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469314" y="1846024"/>
                  <a:ext cx="3099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F6EB45A-B46C-4680-AAFC-BB3F0A375150}"/>
                    </a:ext>
                  </a:extLst>
                </p14:cNvPr>
                <p14:cNvContentPartPr/>
                <p14:nvPr/>
              </p14:nvContentPartPr>
              <p14:xfrm>
                <a:off x="8476154" y="1876984"/>
                <a:ext cx="269280" cy="2473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F6EB45A-B46C-4680-AAFC-BB3F0A375150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467154" y="1867984"/>
                  <a:ext cx="286920" cy="26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11F39D4-C28D-43FE-8248-8FC99970DCBB}"/>
              </a:ext>
            </a:extLst>
          </p:cNvPr>
          <p:cNvGrpSpPr/>
          <p:nvPr/>
        </p:nvGrpSpPr>
        <p:grpSpPr>
          <a:xfrm>
            <a:off x="410354" y="3019264"/>
            <a:ext cx="331920" cy="173880"/>
            <a:chOff x="410354" y="3019264"/>
            <a:chExt cx="331920" cy="17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B38E8D8-06AA-408B-A40D-F312468BE514}"/>
                    </a:ext>
                  </a:extLst>
                </p14:cNvPr>
                <p14:cNvContentPartPr/>
                <p14:nvPr/>
              </p14:nvContentPartPr>
              <p14:xfrm>
                <a:off x="410354" y="3019264"/>
                <a:ext cx="254520" cy="691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B38E8D8-06AA-408B-A40D-F312468BE514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01354" y="3010624"/>
                  <a:ext cx="2721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F4AF7CF-864E-463B-98C7-D1F7A0EFCEB6}"/>
                    </a:ext>
                  </a:extLst>
                </p14:cNvPr>
                <p14:cNvContentPartPr/>
                <p14:nvPr/>
              </p14:nvContentPartPr>
              <p14:xfrm>
                <a:off x="412874" y="3123664"/>
                <a:ext cx="329400" cy="694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F4AF7CF-864E-463B-98C7-D1F7A0EFCEB6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04234" y="3114664"/>
                  <a:ext cx="347040" cy="8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AA2ED55-0E22-49DB-98FB-95CF779A85CC}"/>
              </a:ext>
            </a:extLst>
          </p:cNvPr>
          <p:cNvGrpSpPr/>
          <p:nvPr/>
        </p:nvGrpSpPr>
        <p:grpSpPr>
          <a:xfrm>
            <a:off x="1189394" y="2701384"/>
            <a:ext cx="4404960" cy="873000"/>
            <a:chOff x="1189394" y="2701384"/>
            <a:chExt cx="4404960" cy="87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DF2C5F8-57D4-449C-83A6-E5E2AED53F08}"/>
                    </a:ext>
                  </a:extLst>
                </p14:cNvPr>
                <p14:cNvContentPartPr/>
                <p14:nvPr/>
              </p14:nvContentPartPr>
              <p14:xfrm>
                <a:off x="1189394" y="2852224"/>
                <a:ext cx="194040" cy="7221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DF2C5F8-57D4-449C-83A6-E5E2AED53F08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180394" y="2843224"/>
                  <a:ext cx="211680" cy="73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7AFAF97-3F02-4776-9146-A941CAF56F39}"/>
                    </a:ext>
                  </a:extLst>
                </p14:cNvPr>
                <p14:cNvContentPartPr/>
                <p14:nvPr/>
              </p14:nvContentPartPr>
              <p14:xfrm>
                <a:off x="1537874" y="2998744"/>
                <a:ext cx="245520" cy="2498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7AFAF97-3F02-4776-9146-A941CAF56F3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528874" y="2990104"/>
                  <a:ext cx="2631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2B93C27-9295-40EE-9C4E-CFB412D399A4}"/>
                    </a:ext>
                  </a:extLst>
                </p14:cNvPr>
                <p14:cNvContentPartPr/>
                <p14:nvPr/>
              </p14:nvContentPartPr>
              <p14:xfrm>
                <a:off x="1836314" y="3017464"/>
                <a:ext cx="253440" cy="1717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2B93C27-9295-40EE-9C4E-CFB412D399A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827314" y="3008824"/>
                  <a:ext cx="2710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3FCB105-096E-4A64-9CBC-4A8BEFAFA27B}"/>
                    </a:ext>
                  </a:extLst>
                </p14:cNvPr>
                <p14:cNvContentPartPr/>
                <p14:nvPr/>
              </p14:nvContentPartPr>
              <p14:xfrm>
                <a:off x="2121794" y="3027904"/>
                <a:ext cx="223560" cy="1670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3FCB105-096E-4A64-9CBC-4A8BEFAFA27B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113154" y="3018904"/>
                  <a:ext cx="2412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1457ED7-4164-477C-B226-9D660DB2F9CC}"/>
                    </a:ext>
                  </a:extLst>
                </p14:cNvPr>
                <p14:cNvContentPartPr/>
                <p14:nvPr/>
              </p14:nvContentPartPr>
              <p14:xfrm>
                <a:off x="2429594" y="2740984"/>
                <a:ext cx="169200" cy="1533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1457ED7-4164-477C-B226-9D660DB2F9CC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420954" y="2731984"/>
                  <a:ext cx="186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DFC4F5B-3302-4E1B-A052-1E32E6F9645A}"/>
                    </a:ext>
                  </a:extLst>
                </p14:cNvPr>
                <p14:cNvContentPartPr/>
                <p14:nvPr/>
              </p14:nvContentPartPr>
              <p14:xfrm>
                <a:off x="2517434" y="2701384"/>
                <a:ext cx="159840" cy="3132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DFC4F5B-3302-4E1B-A052-1E32E6F9645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508794" y="2692744"/>
                  <a:ext cx="17748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A691534-4477-44E7-9BC2-E62DFA08202C}"/>
                    </a:ext>
                  </a:extLst>
                </p14:cNvPr>
                <p14:cNvContentPartPr/>
                <p14:nvPr/>
              </p14:nvContentPartPr>
              <p14:xfrm>
                <a:off x="2652434" y="3033664"/>
                <a:ext cx="236880" cy="2221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A691534-4477-44E7-9BC2-E62DFA08202C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643794" y="3025024"/>
                  <a:ext cx="2545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AC411AF-EAA1-4EC3-AFCA-2D433EDE38F1}"/>
                    </a:ext>
                  </a:extLst>
                </p14:cNvPr>
                <p14:cNvContentPartPr/>
                <p14:nvPr/>
              </p14:nvContentPartPr>
              <p14:xfrm>
                <a:off x="2635154" y="3025744"/>
                <a:ext cx="214200" cy="1947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AC411AF-EAA1-4EC3-AFCA-2D433EDE38F1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626154" y="3016744"/>
                  <a:ext cx="2318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FE6D034-8075-4F94-B061-39540BB47734}"/>
                    </a:ext>
                  </a:extLst>
                </p14:cNvPr>
                <p14:cNvContentPartPr/>
                <p14:nvPr/>
              </p14:nvContentPartPr>
              <p14:xfrm>
                <a:off x="3080114" y="3111064"/>
                <a:ext cx="49680" cy="223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FE6D034-8075-4F94-B061-39540BB47734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071474" y="3102424"/>
                  <a:ext cx="673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D5A1E21-540D-464E-8F09-BAD3238502D6}"/>
                    </a:ext>
                  </a:extLst>
                </p14:cNvPr>
                <p14:cNvContentPartPr/>
                <p14:nvPr/>
              </p14:nvContentPartPr>
              <p14:xfrm>
                <a:off x="3331034" y="2983984"/>
                <a:ext cx="252720" cy="2394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D5A1E21-540D-464E-8F09-BAD3238502D6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322394" y="2975344"/>
                  <a:ext cx="2703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9F9665C-D077-487F-9C82-703A75DDB654}"/>
                    </a:ext>
                  </a:extLst>
                </p14:cNvPr>
                <p14:cNvContentPartPr/>
                <p14:nvPr/>
              </p14:nvContentPartPr>
              <p14:xfrm>
                <a:off x="3656114" y="2970304"/>
                <a:ext cx="228960" cy="1821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9F9665C-D077-487F-9C82-703A75DDB65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647114" y="2961304"/>
                  <a:ext cx="2466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168B4CF-DAC4-4EED-94C7-2065BB4CB238}"/>
                    </a:ext>
                  </a:extLst>
                </p14:cNvPr>
                <p14:cNvContentPartPr/>
                <p14:nvPr/>
              </p14:nvContentPartPr>
              <p14:xfrm>
                <a:off x="3887594" y="2979664"/>
                <a:ext cx="194040" cy="1760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168B4CF-DAC4-4EED-94C7-2065BB4CB238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878594" y="2970664"/>
                  <a:ext cx="2116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02282A0-B454-452D-9FA6-5287231C6D39}"/>
                    </a:ext>
                  </a:extLst>
                </p14:cNvPr>
                <p14:cNvContentPartPr/>
                <p14:nvPr/>
              </p14:nvContentPartPr>
              <p14:xfrm>
                <a:off x="4174874" y="3006664"/>
                <a:ext cx="272880" cy="19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02282A0-B454-452D-9FA6-5287231C6D39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165874" y="2997664"/>
                  <a:ext cx="2905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653A2C0-4C32-4EC8-9C15-BFAF6AB91D7D}"/>
                    </a:ext>
                  </a:extLst>
                </p14:cNvPr>
                <p14:cNvContentPartPr/>
                <p14:nvPr/>
              </p14:nvContentPartPr>
              <p14:xfrm>
                <a:off x="4144634" y="3004504"/>
                <a:ext cx="268920" cy="192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653A2C0-4C32-4EC8-9C15-BFAF6AB91D7D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135634" y="2995504"/>
                  <a:ext cx="2865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3C6B8EE-5722-4C36-81D2-D62568024D97}"/>
                    </a:ext>
                  </a:extLst>
                </p14:cNvPr>
                <p14:cNvContentPartPr/>
                <p14:nvPr/>
              </p14:nvContentPartPr>
              <p14:xfrm>
                <a:off x="4626314" y="2726584"/>
                <a:ext cx="259200" cy="4788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3C6B8EE-5722-4C36-81D2-D62568024D9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617314" y="2717944"/>
                  <a:ext cx="27684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87D79EA-FC82-45A4-9240-33CDAAC7188D}"/>
                    </a:ext>
                  </a:extLst>
                </p14:cNvPr>
                <p14:cNvContentPartPr/>
                <p14:nvPr/>
              </p14:nvContentPartPr>
              <p14:xfrm>
                <a:off x="4531274" y="2966344"/>
                <a:ext cx="420120" cy="651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87D79EA-FC82-45A4-9240-33CDAAC7188D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522634" y="2957704"/>
                  <a:ext cx="4377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DA4AACE-4A82-4D85-93F7-94C69BE42DAE}"/>
                    </a:ext>
                  </a:extLst>
                </p14:cNvPr>
                <p14:cNvContentPartPr/>
                <p14:nvPr/>
              </p14:nvContentPartPr>
              <p14:xfrm>
                <a:off x="4776794" y="3000184"/>
                <a:ext cx="220320" cy="1540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DA4AACE-4A82-4D85-93F7-94C69BE42DAE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768154" y="2991184"/>
                  <a:ext cx="2379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8C403E4-E25F-4D13-BC0F-8E8595E58953}"/>
                    </a:ext>
                  </a:extLst>
                </p14:cNvPr>
                <p14:cNvContentPartPr/>
                <p14:nvPr/>
              </p14:nvContentPartPr>
              <p14:xfrm>
                <a:off x="5012234" y="3028984"/>
                <a:ext cx="207720" cy="1699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8C403E4-E25F-4D13-BC0F-8E8595E58953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003594" y="3020344"/>
                  <a:ext cx="225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6108F82-904D-4411-81F4-811F954ED8A3}"/>
                    </a:ext>
                  </a:extLst>
                </p14:cNvPr>
                <p14:cNvContentPartPr/>
                <p14:nvPr/>
              </p14:nvContentPartPr>
              <p14:xfrm>
                <a:off x="5335874" y="3005944"/>
                <a:ext cx="258480" cy="2174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6108F82-904D-4411-81F4-811F954ED8A3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327234" y="2996944"/>
                  <a:ext cx="2761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CDD757F-AA0A-4925-BDC7-94B61F203EE5}"/>
                    </a:ext>
                  </a:extLst>
                </p14:cNvPr>
                <p14:cNvContentPartPr/>
                <p14:nvPr/>
              </p14:nvContentPartPr>
              <p14:xfrm>
                <a:off x="5299874" y="3038704"/>
                <a:ext cx="228600" cy="1742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CDD757F-AA0A-4925-BDC7-94B61F203EE5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291234" y="3030064"/>
                  <a:ext cx="246240" cy="19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043820EC-6110-4ED6-A0C3-6877FD056460}"/>
                  </a:ext>
                </a:extLst>
              </p14:cNvPr>
              <p14:cNvContentPartPr/>
              <p14:nvPr/>
            </p14:nvContentPartPr>
            <p14:xfrm>
              <a:off x="5875154" y="3092344"/>
              <a:ext cx="270000" cy="363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043820EC-6110-4ED6-A0C3-6877FD056460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5866154" y="3083704"/>
                <a:ext cx="287640" cy="5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2" name="Group 161">
            <a:extLst>
              <a:ext uri="{FF2B5EF4-FFF2-40B4-BE49-F238E27FC236}">
                <a16:creationId xmlns:a16="http://schemas.microsoft.com/office/drawing/2014/main" id="{0D09109A-C973-4F12-B88E-6D569223AC13}"/>
              </a:ext>
            </a:extLst>
          </p:cNvPr>
          <p:cNvGrpSpPr/>
          <p:nvPr/>
        </p:nvGrpSpPr>
        <p:grpSpPr>
          <a:xfrm>
            <a:off x="6386714" y="2742424"/>
            <a:ext cx="4395960" cy="849960"/>
            <a:chOff x="6386714" y="2742424"/>
            <a:chExt cx="4395960" cy="84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7F47289-9E8A-4902-9E87-EA8AA807425F}"/>
                    </a:ext>
                  </a:extLst>
                </p14:cNvPr>
                <p14:cNvContentPartPr/>
                <p14:nvPr/>
              </p14:nvContentPartPr>
              <p14:xfrm>
                <a:off x="6386714" y="2781304"/>
                <a:ext cx="237240" cy="8110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7F47289-9E8A-4902-9E87-EA8AA807425F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6377714" y="2772304"/>
                  <a:ext cx="254880" cy="82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1C999F3-FF88-4719-988E-5792F1D5D9AC}"/>
                    </a:ext>
                  </a:extLst>
                </p14:cNvPr>
                <p14:cNvContentPartPr/>
                <p14:nvPr/>
              </p14:nvContentPartPr>
              <p14:xfrm>
                <a:off x="6769754" y="3042664"/>
                <a:ext cx="360" cy="3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1C999F3-FF88-4719-988E-5792F1D5D9A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761114" y="303402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3BE6F27-EFF6-428B-BC37-953702659A01}"/>
                    </a:ext>
                  </a:extLst>
                </p14:cNvPr>
                <p14:cNvContentPartPr/>
                <p14:nvPr/>
              </p14:nvContentPartPr>
              <p14:xfrm>
                <a:off x="6710714" y="2960224"/>
                <a:ext cx="244800" cy="2696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3BE6F27-EFF6-428B-BC37-953702659A0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702074" y="2951584"/>
                  <a:ext cx="2624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5148A8D-3EA3-4AD0-8D2D-4868DAF6FBCB}"/>
                    </a:ext>
                  </a:extLst>
                </p14:cNvPr>
                <p14:cNvContentPartPr/>
                <p14:nvPr/>
              </p14:nvContentPartPr>
              <p14:xfrm>
                <a:off x="6999434" y="3018904"/>
                <a:ext cx="184320" cy="1537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5148A8D-3EA3-4AD0-8D2D-4868DAF6FBC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990434" y="3009904"/>
                  <a:ext cx="2019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FD74F42-DBAB-4437-8837-87874F508B13}"/>
                    </a:ext>
                  </a:extLst>
                </p14:cNvPr>
                <p14:cNvContentPartPr/>
                <p14:nvPr/>
              </p14:nvContentPartPr>
              <p14:xfrm>
                <a:off x="7234514" y="3003784"/>
                <a:ext cx="179280" cy="1994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FD74F42-DBAB-4437-8837-87874F508B1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225874" y="2995144"/>
                  <a:ext cx="1969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AECB50D-7C1B-48BC-A6F6-245AD3FD5627}"/>
                    </a:ext>
                  </a:extLst>
                </p14:cNvPr>
                <p14:cNvContentPartPr/>
                <p14:nvPr/>
              </p14:nvContentPartPr>
              <p14:xfrm>
                <a:off x="7473194" y="2742424"/>
                <a:ext cx="185760" cy="1656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AECB50D-7C1B-48BC-A6F6-245AD3FD562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464194" y="2733424"/>
                  <a:ext cx="2034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752F63C-EA6B-476C-AB02-4129D51F0F46}"/>
                    </a:ext>
                  </a:extLst>
                </p14:cNvPr>
                <p14:cNvContentPartPr/>
                <p14:nvPr/>
              </p14:nvContentPartPr>
              <p14:xfrm>
                <a:off x="7592714" y="3018184"/>
                <a:ext cx="270360" cy="2131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752F63C-EA6B-476C-AB02-4129D51F0F4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583714" y="3009184"/>
                  <a:ext cx="2880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573156C-95F2-4A82-84F3-1E8E0194FDC9}"/>
                    </a:ext>
                  </a:extLst>
                </p14:cNvPr>
                <p14:cNvContentPartPr/>
                <p14:nvPr/>
              </p14:nvContentPartPr>
              <p14:xfrm>
                <a:off x="7582994" y="2998744"/>
                <a:ext cx="228600" cy="1846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573156C-95F2-4A82-84F3-1E8E0194FDC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573994" y="2990104"/>
                  <a:ext cx="2462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106B38B-C0CD-4550-A5DB-24EC085BEB79}"/>
                    </a:ext>
                  </a:extLst>
                </p14:cNvPr>
                <p14:cNvContentPartPr/>
                <p14:nvPr/>
              </p14:nvContentPartPr>
              <p14:xfrm>
                <a:off x="7991954" y="3078304"/>
                <a:ext cx="19080" cy="17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106B38B-C0CD-4550-A5DB-24EC085BEB7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983314" y="3069304"/>
                  <a:ext cx="367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A71D88A-7D70-4C7B-83B2-4569B05AFFA7}"/>
                    </a:ext>
                  </a:extLst>
                </p14:cNvPr>
                <p14:cNvContentPartPr/>
                <p14:nvPr/>
              </p14:nvContentPartPr>
              <p14:xfrm>
                <a:off x="8165834" y="2953744"/>
                <a:ext cx="202680" cy="2246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A71D88A-7D70-4C7B-83B2-4569B05AFFA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157194" y="2944744"/>
                  <a:ext cx="2203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AF02937-D0F4-47EF-8B74-8FF401B1FA23}"/>
                    </a:ext>
                  </a:extLst>
                </p14:cNvPr>
                <p14:cNvContentPartPr/>
                <p14:nvPr/>
              </p14:nvContentPartPr>
              <p14:xfrm>
                <a:off x="8407754" y="2971024"/>
                <a:ext cx="186480" cy="1951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AF02937-D0F4-47EF-8B74-8FF401B1FA2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399114" y="2962384"/>
                  <a:ext cx="2041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4885230-1419-476C-8F3D-D58A6899B14A}"/>
                    </a:ext>
                  </a:extLst>
                </p14:cNvPr>
                <p14:cNvContentPartPr/>
                <p14:nvPr/>
              </p14:nvContentPartPr>
              <p14:xfrm>
                <a:off x="8598554" y="3007024"/>
                <a:ext cx="160920" cy="189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4885230-1419-476C-8F3D-D58A6899B14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589914" y="2998384"/>
                  <a:ext cx="1785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2E146ED-7729-4EC2-999B-603D969710DE}"/>
                    </a:ext>
                  </a:extLst>
                </p14:cNvPr>
                <p14:cNvContentPartPr/>
                <p14:nvPr/>
              </p14:nvContentPartPr>
              <p14:xfrm>
                <a:off x="8851274" y="2969584"/>
                <a:ext cx="207720" cy="2142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2E146ED-7729-4EC2-999B-603D969710D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842274" y="2960944"/>
                  <a:ext cx="2253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62D11C2-36E3-4940-A68B-79A05D15254B}"/>
                    </a:ext>
                  </a:extLst>
                </p14:cNvPr>
                <p14:cNvContentPartPr/>
                <p14:nvPr/>
              </p14:nvContentPartPr>
              <p14:xfrm>
                <a:off x="8807714" y="2981464"/>
                <a:ext cx="216720" cy="2041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62D11C2-36E3-4940-A68B-79A05D15254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798714" y="2972464"/>
                  <a:ext cx="2343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4CEBA11-4630-42C3-9E9B-C8AED5D278E3}"/>
                    </a:ext>
                  </a:extLst>
                </p14:cNvPr>
                <p14:cNvContentPartPr/>
                <p14:nvPr/>
              </p14:nvContentPartPr>
              <p14:xfrm>
                <a:off x="9210914" y="2823784"/>
                <a:ext cx="207360" cy="3765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4CEBA11-4630-42C3-9E9B-C8AED5D278E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202274" y="2814784"/>
                  <a:ext cx="22500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A821865-3563-4602-A9F4-51B0DC439452}"/>
                    </a:ext>
                  </a:extLst>
                </p14:cNvPr>
                <p14:cNvContentPartPr/>
                <p14:nvPr/>
              </p14:nvContentPartPr>
              <p14:xfrm>
                <a:off x="9098954" y="2968504"/>
                <a:ext cx="345240" cy="777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A821865-3563-4602-A9F4-51B0DC43945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089954" y="2959864"/>
                  <a:ext cx="3628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2F6D3F2-752C-4E1E-A165-9A43FE9C3EB4}"/>
                    </a:ext>
                  </a:extLst>
                </p14:cNvPr>
                <p14:cNvContentPartPr/>
                <p14:nvPr/>
              </p14:nvContentPartPr>
              <p14:xfrm>
                <a:off x="9337274" y="3035464"/>
                <a:ext cx="182520" cy="1076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2F6D3F2-752C-4E1E-A165-9A43FE9C3EB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328274" y="3026464"/>
                  <a:ext cx="2001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EC36CDE-DE0F-4252-8382-225B6438DB0F}"/>
                    </a:ext>
                  </a:extLst>
                </p14:cNvPr>
                <p14:cNvContentPartPr/>
                <p14:nvPr/>
              </p14:nvContentPartPr>
              <p14:xfrm>
                <a:off x="9529514" y="3007384"/>
                <a:ext cx="239760" cy="1472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EC36CDE-DE0F-4252-8382-225B6438DB0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520874" y="2998744"/>
                  <a:ext cx="2574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EF50185-8E11-43A9-9740-63DC27B59066}"/>
                    </a:ext>
                  </a:extLst>
                </p14:cNvPr>
                <p14:cNvContentPartPr/>
                <p14:nvPr/>
              </p14:nvContentPartPr>
              <p14:xfrm>
                <a:off x="9869714" y="2944384"/>
                <a:ext cx="205200" cy="2430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EF50185-8E11-43A9-9740-63DC27B5906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861074" y="2935744"/>
                  <a:ext cx="2228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4774C60-2D2D-4172-B03E-10083E90587C}"/>
                    </a:ext>
                  </a:extLst>
                </p14:cNvPr>
                <p14:cNvContentPartPr/>
                <p14:nvPr/>
              </p14:nvContentPartPr>
              <p14:xfrm>
                <a:off x="9816434" y="2976784"/>
                <a:ext cx="236520" cy="2001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4774C60-2D2D-4172-B03E-10083E90587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807434" y="2967784"/>
                  <a:ext cx="2541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A0DFDD6-FDB9-40F8-803D-ABE6A8C70161}"/>
                    </a:ext>
                  </a:extLst>
                </p14:cNvPr>
                <p14:cNvContentPartPr/>
                <p14:nvPr/>
              </p14:nvContentPartPr>
              <p14:xfrm>
                <a:off x="10186154" y="3002704"/>
                <a:ext cx="219600" cy="2012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A0DFDD6-FDB9-40F8-803D-ABE6A8C7016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177154" y="2994064"/>
                  <a:ext cx="2372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B626C2B-B798-4067-9E22-A10963137231}"/>
                    </a:ext>
                  </a:extLst>
                </p14:cNvPr>
                <p14:cNvContentPartPr/>
                <p14:nvPr/>
              </p14:nvContentPartPr>
              <p14:xfrm>
                <a:off x="10306394" y="2812264"/>
                <a:ext cx="331560" cy="3470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B626C2B-B798-4067-9E22-A1096313723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297394" y="2803624"/>
                  <a:ext cx="3492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57053103-9CD0-4E44-A289-B3A77C2F49E4}"/>
                    </a:ext>
                  </a:extLst>
                </p14:cNvPr>
                <p14:cNvContentPartPr/>
                <p14:nvPr/>
              </p14:nvContentPartPr>
              <p14:xfrm>
                <a:off x="10536074" y="2979304"/>
                <a:ext cx="246600" cy="2394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57053103-9CD0-4E44-A289-B3A77C2F49E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527074" y="2970664"/>
                  <a:ext cx="2642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09C10B8-DCB1-42C7-94EC-C364844AF57F}"/>
                    </a:ext>
                  </a:extLst>
                </p14:cNvPr>
                <p14:cNvContentPartPr/>
                <p14:nvPr/>
              </p14:nvContentPartPr>
              <p14:xfrm>
                <a:off x="10467314" y="2985064"/>
                <a:ext cx="247320" cy="2325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09C10B8-DCB1-42C7-94EC-C364844AF57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458674" y="2976424"/>
                  <a:ext cx="264960" cy="25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2600F544-26CB-4879-9CF6-47ED4401F67B}"/>
              </a:ext>
            </a:extLst>
          </p:cNvPr>
          <p:cNvGrpSpPr/>
          <p:nvPr/>
        </p:nvGrpSpPr>
        <p:grpSpPr>
          <a:xfrm>
            <a:off x="398114" y="4069744"/>
            <a:ext cx="315360" cy="151200"/>
            <a:chOff x="398114" y="4069744"/>
            <a:chExt cx="315360" cy="15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6285094-FA60-43D2-8876-EA952EE14696}"/>
                    </a:ext>
                  </a:extLst>
                </p14:cNvPr>
                <p14:cNvContentPartPr/>
                <p14:nvPr/>
              </p14:nvContentPartPr>
              <p14:xfrm>
                <a:off x="398114" y="4069744"/>
                <a:ext cx="309240" cy="406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6285094-FA60-43D2-8876-EA952EE1469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89474" y="4060744"/>
                  <a:ext cx="3268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06719436-B29E-49C7-B61C-8DB7230A32CE}"/>
                    </a:ext>
                  </a:extLst>
                </p14:cNvPr>
                <p14:cNvContentPartPr/>
                <p14:nvPr/>
              </p14:nvContentPartPr>
              <p14:xfrm>
                <a:off x="419714" y="4190344"/>
                <a:ext cx="293760" cy="306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06719436-B29E-49C7-B61C-8DB7230A32C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10714" y="4181704"/>
                  <a:ext cx="31140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F5349747-FC00-4C7F-9B70-5DE1E9ECD559}"/>
              </a:ext>
            </a:extLst>
          </p:cNvPr>
          <p:cNvGrpSpPr/>
          <p:nvPr/>
        </p:nvGrpSpPr>
        <p:grpSpPr>
          <a:xfrm>
            <a:off x="1289834" y="3747904"/>
            <a:ext cx="1451880" cy="1079280"/>
            <a:chOff x="1289834" y="3747904"/>
            <a:chExt cx="1451880" cy="107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9982092-23EA-4EA8-A9A2-D2699E88443B}"/>
                    </a:ext>
                  </a:extLst>
                </p14:cNvPr>
                <p14:cNvContentPartPr/>
                <p14:nvPr/>
              </p14:nvContentPartPr>
              <p14:xfrm>
                <a:off x="1289834" y="4026904"/>
                <a:ext cx="297720" cy="3034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9982092-23EA-4EA8-A9A2-D2699E88443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281194" y="4018264"/>
                  <a:ext cx="3153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84EB06D-480F-488E-BD3C-A0C05091A0C5}"/>
                    </a:ext>
                  </a:extLst>
                </p14:cNvPr>
                <p14:cNvContentPartPr/>
                <p14:nvPr/>
              </p14:nvContentPartPr>
              <p14:xfrm>
                <a:off x="1577834" y="4088824"/>
                <a:ext cx="259920" cy="1850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84EB06D-480F-488E-BD3C-A0C05091A0C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569194" y="4079824"/>
                  <a:ext cx="2775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F0889B1-9928-43A8-9D59-E6C8D9D4F41A}"/>
                    </a:ext>
                  </a:extLst>
                </p14:cNvPr>
                <p14:cNvContentPartPr/>
                <p14:nvPr/>
              </p14:nvContentPartPr>
              <p14:xfrm>
                <a:off x="1905794" y="4067224"/>
                <a:ext cx="190800" cy="1782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F0889B1-9928-43A8-9D59-E6C8D9D4F41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896794" y="4058224"/>
                  <a:ext cx="2084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239B587-1513-4EAA-9FA4-4EA7B9D23FA6}"/>
                    </a:ext>
                  </a:extLst>
                </p14:cNvPr>
                <p14:cNvContentPartPr/>
                <p14:nvPr/>
              </p14:nvContentPartPr>
              <p14:xfrm>
                <a:off x="2166434" y="3747904"/>
                <a:ext cx="232920" cy="2638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239B587-1513-4EAA-9FA4-4EA7B9D23FA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157794" y="3738904"/>
                  <a:ext cx="2505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4E4DE30-F19F-4F05-82CB-4A4DE549064F}"/>
                    </a:ext>
                  </a:extLst>
                </p14:cNvPr>
                <p14:cNvContentPartPr/>
                <p14:nvPr/>
              </p14:nvContentPartPr>
              <p14:xfrm>
                <a:off x="2411234" y="4071184"/>
                <a:ext cx="330480" cy="1933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4E4DE30-F19F-4F05-82CB-4A4DE549064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402234" y="4062184"/>
                  <a:ext cx="3481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C0AEFB6-25FE-477A-9CF2-00E4B4CE7082}"/>
                    </a:ext>
                  </a:extLst>
                </p14:cNvPr>
                <p14:cNvContentPartPr/>
                <p14:nvPr/>
              </p14:nvContentPartPr>
              <p14:xfrm>
                <a:off x="2411594" y="4037344"/>
                <a:ext cx="244800" cy="2026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C0AEFB6-25FE-477A-9CF2-00E4B4CE708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402594" y="4028704"/>
                  <a:ext cx="2624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C07D98C-2C73-4590-902C-DA06AA18AB8D}"/>
                    </a:ext>
                  </a:extLst>
                </p14:cNvPr>
                <p14:cNvContentPartPr/>
                <p14:nvPr/>
              </p14:nvContentPartPr>
              <p14:xfrm>
                <a:off x="1534994" y="4384024"/>
                <a:ext cx="916920" cy="784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C07D98C-2C73-4590-902C-DA06AA18AB8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526354" y="4375024"/>
                  <a:ext cx="9345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7BA6DC5-A280-4F74-BFF7-BF3DC83ADB14}"/>
                    </a:ext>
                  </a:extLst>
                </p14:cNvPr>
                <p14:cNvContentPartPr/>
                <p14:nvPr/>
              </p14:nvContentPartPr>
              <p14:xfrm>
                <a:off x="1881674" y="4545304"/>
                <a:ext cx="344880" cy="2818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7BA6DC5-A280-4F74-BFF7-BF3DC83ADB1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872674" y="4536664"/>
                  <a:ext cx="362520" cy="29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83BA233C-F972-4366-8BCC-0091BB0A0886}"/>
                  </a:ext>
                </a:extLst>
              </p14:cNvPr>
              <p14:cNvContentPartPr/>
              <p14:nvPr/>
            </p14:nvContentPartPr>
            <p14:xfrm>
              <a:off x="3120434" y="4200784"/>
              <a:ext cx="258480" cy="4284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83BA233C-F972-4366-8BCC-0091BB0A0886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3111794" y="4191784"/>
                <a:ext cx="276120" cy="6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5" name="Group 184">
            <a:extLst>
              <a:ext uri="{FF2B5EF4-FFF2-40B4-BE49-F238E27FC236}">
                <a16:creationId xmlns:a16="http://schemas.microsoft.com/office/drawing/2014/main" id="{D5F9C708-2082-4E53-BCA9-ACCCA2641955}"/>
              </a:ext>
            </a:extLst>
          </p:cNvPr>
          <p:cNvGrpSpPr/>
          <p:nvPr/>
        </p:nvGrpSpPr>
        <p:grpSpPr>
          <a:xfrm>
            <a:off x="3668354" y="3664744"/>
            <a:ext cx="1416240" cy="1143720"/>
            <a:chOff x="3668354" y="3664744"/>
            <a:chExt cx="1416240" cy="114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190DEC7-9E48-45D4-AAF7-8EF1EE480DEE}"/>
                    </a:ext>
                  </a:extLst>
                </p14:cNvPr>
                <p14:cNvContentPartPr/>
                <p14:nvPr/>
              </p14:nvContentPartPr>
              <p14:xfrm>
                <a:off x="3668354" y="4007464"/>
                <a:ext cx="284400" cy="2671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190DEC7-9E48-45D4-AAF7-8EF1EE480DE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659354" y="3998824"/>
                  <a:ext cx="3020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8E9E2AF-E4BF-40B8-85B1-D73B790F5EE7}"/>
                    </a:ext>
                  </a:extLst>
                </p14:cNvPr>
                <p14:cNvContentPartPr/>
                <p14:nvPr/>
              </p14:nvContentPartPr>
              <p14:xfrm>
                <a:off x="4041674" y="4017184"/>
                <a:ext cx="267840" cy="2127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8E9E2AF-E4BF-40B8-85B1-D73B790F5EE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033034" y="4008544"/>
                  <a:ext cx="2854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9881FEC-3DC7-4A4E-8EB7-3D42DCD4E93F}"/>
                    </a:ext>
                  </a:extLst>
                </p14:cNvPr>
                <p14:cNvContentPartPr/>
                <p14:nvPr/>
              </p14:nvContentPartPr>
              <p14:xfrm>
                <a:off x="4333994" y="4021144"/>
                <a:ext cx="210240" cy="2304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9881FEC-3DC7-4A4E-8EB7-3D42DCD4E93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324994" y="4012504"/>
                  <a:ext cx="2278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D7D73FC-F7B3-4356-8251-064449BF6F9F}"/>
                    </a:ext>
                  </a:extLst>
                </p14:cNvPr>
                <p14:cNvContentPartPr/>
                <p14:nvPr/>
              </p14:nvContentPartPr>
              <p14:xfrm>
                <a:off x="4642154" y="3664744"/>
                <a:ext cx="159120" cy="2062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D7D73FC-F7B3-4356-8251-064449BF6F9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633154" y="3656104"/>
                  <a:ext cx="1767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7FB3357-EFEB-4DE1-900B-9B5129B1BA3D}"/>
                    </a:ext>
                  </a:extLst>
                </p14:cNvPr>
                <p14:cNvContentPartPr/>
                <p14:nvPr/>
              </p14:nvContentPartPr>
              <p14:xfrm>
                <a:off x="4808474" y="3958864"/>
                <a:ext cx="276120" cy="2548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7FB3357-EFEB-4DE1-900B-9B5129B1BA3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799474" y="3949864"/>
                  <a:ext cx="2937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37192AC-8E09-4A6F-8F41-872382EA42F0}"/>
                    </a:ext>
                  </a:extLst>
                </p14:cNvPr>
                <p14:cNvContentPartPr/>
                <p14:nvPr/>
              </p14:nvContentPartPr>
              <p14:xfrm>
                <a:off x="4835834" y="3969664"/>
                <a:ext cx="188280" cy="2228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37192AC-8E09-4A6F-8F41-872382EA42F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827194" y="3960664"/>
                  <a:ext cx="2059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81A58BA-EB0F-4133-88F0-8F66089D4250}"/>
                    </a:ext>
                  </a:extLst>
                </p14:cNvPr>
                <p14:cNvContentPartPr/>
                <p14:nvPr/>
              </p14:nvContentPartPr>
              <p14:xfrm>
                <a:off x="3977594" y="4359544"/>
                <a:ext cx="666360" cy="975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81A58BA-EB0F-4133-88F0-8F66089D425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968594" y="4350904"/>
                  <a:ext cx="6840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296B6F7-54D1-408C-B801-220AD5B8EEB6}"/>
                    </a:ext>
                  </a:extLst>
                </p14:cNvPr>
                <p14:cNvContentPartPr/>
                <p14:nvPr/>
              </p14:nvContentPartPr>
              <p14:xfrm>
                <a:off x="4161194" y="4498504"/>
                <a:ext cx="331200" cy="3099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296B6F7-54D1-408C-B801-220AD5B8EEB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152194" y="4489864"/>
                  <a:ext cx="348840" cy="32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A7A1FF48-5555-4721-8879-A7D667982AA0}"/>
              </a:ext>
            </a:extLst>
          </p:cNvPr>
          <p:cNvGrpSpPr/>
          <p:nvPr/>
        </p:nvGrpSpPr>
        <p:grpSpPr>
          <a:xfrm>
            <a:off x="5411474" y="4108984"/>
            <a:ext cx="915840" cy="312480"/>
            <a:chOff x="5411474" y="4108984"/>
            <a:chExt cx="915840" cy="31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B9B5BCD1-D121-4572-A79D-BB03CFBEEEE3}"/>
                    </a:ext>
                  </a:extLst>
                </p14:cNvPr>
                <p14:cNvContentPartPr/>
                <p14:nvPr/>
              </p14:nvContentPartPr>
              <p14:xfrm>
                <a:off x="5411474" y="4243624"/>
                <a:ext cx="422640" cy="691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B9B5BCD1-D121-4572-A79D-BB03CFBEEEE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402474" y="4234624"/>
                  <a:ext cx="4402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9C4260E0-240A-4774-BD43-EE5B8E26324F}"/>
                    </a:ext>
                  </a:extLst>
                </p14:cNvPr>
                <p14:cNvContentPartPr/>
                <p14:nvPr/>
              </p14:nvContentPartPr>
              <p14:xfrm>
                <a:off x="5596154" y="4108984"/>
                <a:ext cx="46080" cy="2847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9C4260E0-240A-4774-BD43-EE5B8E26324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587154" y="4100344"/>
                  <a:ext cx="637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D437EE8-3013-42E1-BEC9-DFCAA32232CD}"/>
                    </a:ext>
                  </a:extLst>
                </p14:cNvPr>
                <p14:cNvContentPartPr/>
                <p14:nvPr/>
              </p14:nvContentPartPr>
              <p14:xfrm>
                <a:off x="6016634" y="4121944"/>
                <a:ext cx="310680" cy="2995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D437EE8-3013-42E1-BEC9-DFCAA32232C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007634" y="4113304"/>
                  <a:ext cx="328320" cy="31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3DF4B1A5-93A4-42E5-8FE1-4F5ABFFE0446}"/>
                  </a:ext>
                </a:extLst>
              </p14:cNvPr>
              <p14:cNvContentPartPr/>
              <p14:nvPr/>
            </p14:nvContentPartPr>
            <p14:xfrm>
              <a:off x="4260194" y="5478064"/>
              <a:ext cx="201960" cy="2988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3DF4B1A5-93A4-42E5-8FE1-4F5ABFFE0446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4251194" y="5469424"/>
                <a:ext cx="2196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015AE3FA-9FE1-413C-BADB-2EA429A29D03}"/>
                  </a:ext>
                </a:extLst>
              </p14:cNvPr>
              <p14:cNvContentPartPr/>
              <p14:nvPr/>
            </p14:nvContentPartPr>
            <p14:xfrm>
              <a:off x="1727594" y="3496984"/>
              <a:ext cx="586080" cy="11052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015AE3FA-9FE1-413C-BADB-2EA429A29D03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1718954" y="3487984"/>
                <a:ext cx="60372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84D1747A-710E-4047-94DE-67694DFA4D82}"/>
                  </a:ext>
                </a:extLst>
              </p14:cNvPr>
              <p14:cNvContentPartPr/>
              <p14:nvPr/>
            </p14:nvContentPartPr>
            <p14:xfrm>
              <a:off x="6959114" y="3347224"/>
              <a:ext cx="768240" cy="7272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84D1747A-710E-4047-94DE-67694DFA4D82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6950474" y="3338224"/>
                <a:ext cx="785880" cy="9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8" name="Group 217">
            <a:extLst>
              <a:ext uri="{FF2B5EF4-FFF2-40B4-BE49-F238E27FC236}">
                <a16:creationId xmlns:a16="http://schemas.microsoft.com/office/drawing/2014/main" id="{A0755BEA-355E-4B62-9E95-AB200D24E165}"/>
              </a:ext>
            </a:extLst>
          </p:cNvPr>
          <p:cNvGrpSpPr/>
          <p:nvPr/>
        </p:nvGrpSpPr>
        <p:grpSpPr>
          <a:xfrm>
            <a:off x="5561954" y="2386024"/>
            <a:ext cx="699840" cy="655200"/>
            <a:chOff x="5561954" y="2386024"/>
            <a:chExt cx="699840" cy="65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5A15CAD0-009E-47C7-9062-5C2E7B34887B}"/>
                    </a:ext>
                  </a:extLst>
                </p14:cNvPr>
                <p14:cNvContentPartPr/>
                <p14:nvPr/>
              </p14:nvContentPartPr>
              <p14:xfrm>
                <a:off x="5561954" y="2768344"/>
                <a:ext cx="261720" cy="2728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5A15CAD0-009E-47C7-9062-5C2E7B34887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553314" y="2759344"/>
                  <a:ext cx="2793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0AB861ED-9C44-45B8-BAC0-5A44FB064F82}"/>
                    </a:ext>
                  </a:extLst>
                </p14:cNvPr>
                <p14:cNvContentPartPr/>
                <p14:nvPr/>
              </p14:nvContentPartPr>
              <p14:xfrm>
                <a:off x="5871914" y="2549104"/>
                <a:ext cx="97200" cy="2271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0AB861ED-9C44-45B8-BAC0-5A44FB064F8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863274" y="2540464"/>
                  <a:ext cx="1148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C62E099C-FBFD-4417-9882-6D2DC31A7B80}"/>
                    </a:ext>
                  </a:extLst>
                </p14:cNvPr>
                <p14:cNvContentPartPr/>
                <p14:nvPr/>
              </p14:nvContentPartPr>
              <p14:xfrm>
                <a:off x="5919074" y="2397184"/>
                <a:ext cx="72720" cy="2689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62E099C-FBFD-4417-9882-6D2DC31A7B80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910434" y="2388184"/>
                  <a:ext cx="903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2CEBB441-7704-47FD-80C8-31A31A3683F7}"/>
                    </a:ext>
                  </a:extLst>
                </p14:cNvPr>
                <p14:cNvContentPartPr/>
                <p14:nvPr/>
              </p14:nvContentPartPr>
              <p14:xfrm>
                <a:off x="5988914" y="2475304"/>
                <a:ext cx="272880" cy="954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2CEBB441-7704-47FD-80C8-31A31A3683F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980274" y="2466304"/>
                  <a:ext cx="2905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FB44F51C-431D-433B-BEA4-A945FE4F464B}"/>
                    </a:ext>
                  </a:extLst>
                </p14:cNvPr>
                <p14:cNvContentPartPr/>
                <p14:nvPr/>
              </p14:nvContentPartPr>
              <p14:xfrm>
                <a:off x="6058754" y="2386024"/>
                <a:ext cx="61200" cy="274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FB44F51C-431D-433B-BEA4-A945FE4F464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050114" y="2377384"/>
                  <a:ext cx="78840" cy="291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64381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1B36C12D-1994-4F43-9269-D6B273AC954E}"/>
              </a:ext>
            </a:extLst>
          </p:cNvPr>
          <p:cNvGrpSpPr/>
          <p:nvPr/>
        </p:nvGrpSpPr>
        <p:grpSpPr>
          <a:xfrm>
            <a:off x="445994" y="241504"/>
            <a:ext cx="1477440" cy="471600"/>
            <a:chOff x="445994" y="241504"/>
            <a:chExt cx="1477440" cy="47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4BE36E3-6848-427E-AAA5-9F5004F31E22}"/>
                    </a:ext>
                  </a:extLst>
                </p14:cNvPr>
                <p14:cNvContentPartPr/>
                <p14:nvPr/>
              </p14:nvContentPartPr>
              <p14:xfrm>
                <a:off x="445994" y="394144"/>
                <a:ext cx="180720" cy="3002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4BE36E3-6848-427E-AAA5-9F5004F31E2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6994" y="385144"/>
                  <a:ext cx="19836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137D9CC-C32B-43FC-9EFB-68CFF293B6C8}"/>
                    </a:ext>
                  </a:extLst>
                </p14:cNvPr>
                <p14:cNvContentPartPr/>
                <p14:nvPr/>
              </p14:nvContentPartPr>
              <p14:xfrm>
                <a:off x="512954" y="271024"/>
                <a:ext cx="351360" cy="4420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137D9CC-C32B-43FC-9EFB-68CFF293B6C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3954" y="262384"/>
                  <a:ext cx="36900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D2DB287-9DA9-47FE-8790-E4E727FFADA0}"/>
                    </a:ext>
                  </a:extLst>
                </p14:cNvPr>
                <p14:cNvContentPartPr/>
                <p14:nvPr/>
              </p14:nvContentPartPr>
              <p14:xfrm>
                <a:off x="752354" y="482704"/>
                <a:ext cx="223200" cy="182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D2DB287-9DA9-47FE-8790-E4E727FFADA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3354" y="474064"/>
                  <a:ext cx="2408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8B1932E-CBCE-44F1-B7E5-E94E6E2ACC21}"/>
                    </a:ext>
                  </a:extLst>
                </p14:cNvPr>
                <p14:cNvContentPartPr/>
                <p14:nvPr/>
              </p14:nvContentPartPr>
              <p14:xfrm>
                <a:off x="929474" y="462904"/>
                <a:ext cx="201600" cy="2350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8B1932E-CBCE-44F1-B7E5-E94E6E2ACC2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20834" y="453904"/>
                  <a:ext cx="2192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24C9204-4E5A-42B6-9756-012F826465BC}"/>
                    </a:ext>
                  </a:extLst>
                </p14:cNvPr>
                <p14:cNvContentPartPr/>
                <p14:nvPr/>
              </p14:nvContentPartPr>
              <p14:xfrm>
                <a:off x="1203074" y="533824"/>
                <a:ext cx="141840" cy="116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24C9204-4E5A-42B6-9756-012F826465B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94074" y="524824"/>
                  <a:ext cx="1594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5F98BB2-4B22-4E5E-AEB7-E00AD01E3B9D}"/>
                    </a:ext>
                  </a:extLst>
                </p14:cNvPr>
                <p14:cNvContentPartPr/>
                <p14:nvPr/>
              </p14:nvContentPartPr>
              <p14:xfrm>
                <a:off x="1489634" y="287584"/>
                <a:ext cx="111600" cy="340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5F98BB2-4B22-4E5E-AEB7-E00AD01E3B9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80994" y="278584"/>
                  <a:ext cx="12924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781E756-43A0-47F2-AED7-940BCA0D44A7}"/>
                    </a:ext>
                  </a:extLst>
                </p14:cNvPr>
                <p14:cNvContentPartPr/>
                <p14:nvPr/>
              </p14:nvContentPartPr>
              <p14:xfrm>
                <a:off x="1669634" y="241504"/>
                <a:ext cx="172440" cy="434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781E756-43A0-47F2-AED7-940BCA0D44A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60634" y="232864"/>
                  <a:ext cx="19008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19DF76B-1ADC-44EF-A6EB-A42FDB8F392C}"/>
                    </a:ext>
                  </a:extLst>
                </p14:cNvPr>
                <p14:cNvContentPartPr/>
                <p14:nvPr/>
              </p14:nvContentPartPr>
              <p14:xfrm>
                <a:off x="1590074" y="451744"/>
                <a:ext cx="333360" cy="75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19DF76B-1ADC-44EF-A6EB-A42FDB8F392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81074" y="442744"/>
                  <a:ext cx="351000" cy="9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E2842CC-06AA-4F88-8DBF-55935C75D89E}"/>
                  </a:ext>
                </a:extLst>
              </p14:cNvPr>
              <p14:cNvContentPartPr/>
              <p14:nvPr/>
            </p14:nvContentPartPr>
            <p14:xfrm>
              <a:off x="2172914" y="436984"/>
              <a:ext cx="48240" cy="10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E2842CC-06AA-4F88-8DBF-55935C75D89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164274" y="427984"/>
                <a:ext cx="6588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A60A398-17EC-410D-B61D-945A164E81D9}"/>
                  </a:ext>
                </a:extLst>
              </p14:cNvPr>
              <p14:cNvContentPartPr/>
              <p14:nvPr/>
            </p14:nvContentPartPr>
            <p14:xfrm>
              <a:off x="2168954" y="589984"/>
              <a:ext cx="10800" cy="11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A60A398-17EC-410D-B61D-945A164E81D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60314" y="580984"/>
                <a:ext cx="28440" cy="2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3E7BBFEB-DB2F-4A17-AA52-9554A65C7B6C}"/>
              </a:ext>
            </a:extLst>
          </p:cNvPr>
          <p:cNvGrpSpPr/>
          <p:nvPr/>
        </p:nvGrpSpPr>
        <p:grpSpPr>
          <a:xfrm>
            <a:off x="2776274" y="227824"/>
            <a:ext cx="1158840" cy="846360"/>
            <a:chOff x="2776274" y="227824"/>
            <a:chExt cx="1158840" cy="84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DB09A82-5711-4C46-8B79-BAA3B95352C2}"/>
                    </a:ext>
                  </a:extLst>
                </p14:cNvPr>
                <p14:cNvContentPartPr/>
                <p14:nvPr/>
              </p14:nvContentPartPr>
              <p14:xfrm>
                <a:off x="2776274" y="227824"/>
                <a:ext cx="236160" cy="846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DB09A82-5711-4C46-8B79-BAA3B95352C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67634" y="218824"/>
                  <a:ext cx="253800" cy="86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D67BC9B-83F4-49E3-8BA4-4AE64735DAC1}"/>
                    </a:ext>
                  </a:extLst>
                </p14:cNvPr>
                <p14:cNvContentPartPr/>
                <p14:nvPr/>
              </p14:nvContentPartPr>
              <p14:xfrm>
                <a:off x="3164354" y="420064"/>
                <a:ext cx="275040" cy="258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D67BC9B-83F4-49E3-8BA4-4AE64735DAC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55714" y="411064"/>
                  <a:ext cx="2926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C4077D4-D73E-46EC-93A6-932562DAB67D}"/>
                    </a:ext>
                  </a:extLst>
                </p14:cNvPr>
                <p14:cNvContentPartPr/>
                <p14:nvPr/>
              </p14:nvContentPartPr>
              <p14:xfrm>
                <a:off x="3504914" y="454264"/>
                <a:ext cx="207000" cy="174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C4077D4-D73E-46EC-93A6-932562DAB67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96274" y="445264"/>
                  <a:ext cx="2246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6877404-995D-413F-8F1D-E92AF77F62F2}"/>
                    </a:ext>
                  </a:extLst>
                </p14:cNvPr>
                <p14:cNvContentPartPr/>
                <p14:nvPr/>
              </p14:nvContentPartPr>
              <p14:xfrm>
                <a:off x="3743594" y="447064"/>
                <a:ext cx="191520" cy="233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6877404-995D-413F-8F1D-E92AF77F62F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34954" y="438424"/>
                  <a:ext cx="209160" cy="25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B655D3-428F-44C6-8558-21BA45C626AD}"/>
              </a:ext>
            </a:extLst>
          </p:cNvPr>
          <p:cNvGrpSpPr/>
          <p:nvPr/>
        </p:nvGrpSpPr>
        <p:grpSpPr>
          <a:xfrm>
            <a:off x="4125554" y="251944"/>
            <a:ext cx="1046160" cy="420480"/>
            <a:chOff x="4125554" y="251944"/>
            <a:chExt cx="1046160" cy="42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BD359C9-1D3E-44CF-9C32-2A3BA017AE5D}"/>
                    </a:ext>
                  </a:extLst>
                </p14:cNvPr>
                <p14:cNvContentPartPr/>
                <p14:nvPr/>
              </p14:nvContentPartPr>
              <p14:xfrm>
                <a:off x="4125554" y="460744"/>
                <a:ext cx="250560" cy="197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BD359C9-1D3E-44CF-9C32-2A3BA017AE5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16914" y="451744"/>
                  <a:ext cx="2682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BAF4B3F-7C7A-4FBE-A551-20B96E885E88}"/>
                    </a:ext>
                  </a:extLst>
                </p14:cNvPr>
                <p14:cNvContentPartPr/>
                <p14:nvPr/>
              </p14:nvContentPartPr>
              <p14:xfrm>
                <a:off x="4142474" y="405664"/>
                <a:ext cx="198000" cy="189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BAF4B3F-7C7A-4FBE-A551-20B96E885E8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33474" y="397024"/>
                  <a:ext cx="2156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33347E0-6242-40F5-8F18-8FEC6D02A350}"/>
                    </a:ext>
                  </a:extLst>
                </p14:cNvPr>
                <p14:cNvContentPartPr/>
                <p14:nvPr/>
              </p14:nvContentPartPr>
              <p14:xfrm>
                <a:off x="4538114" y="483064"/>
                <a:ext cx="207360" cy="156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33347E0-6242-40F5-8F18-8FEC6D02A35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29474" y="474424"/>
                  <a:ext cx="225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FBC0C43-EE77-4956-AD7E-18C2BBEA5B64}"/>
                    </a:ext>
                  </a:extLst>
                </p14:cNvPr>
                <p14:cNvContentPartPr/>
                <p14:nvPr/>
              </p14:nvContentPartPr>
              <p14:xfrm>
                <a:off x="4665914" y="251944"/>
                <a:ext cx="280080" cy="366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FBC0C43-EE77-4956-AD7E-18C2BBEA5B6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657274" y="242944"/>
                  <a:ext cx="29772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09E14E0-A831-44CB-8B8B-B3A62D533210}"/>
                    </a:ext>
                  </a:extLst>
                </p14:cNvPr>
                <p14:cNvContentPartPr/>
                <p14:nvPr/>
              </p14:nvContentPartPr>
              <p14:xfrm>
                <a:off x="4909274" y="450304"/>
                <a:ext cx="262440" cy="205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09E14E0-A831-44CB-8B8B-B3A62D53321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00274" y="441304"/>
                  <a:ext cx="280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E758B0D-5268-403B-AA61-D043BA25BBCE}"/>
                    </a:ext>
                  </a:extLst>
                </p14:cNvPr>
                <p14:cNvContentPartPr/>
                <p14:nvPr/>
              </p14:nvContentPartPr>
              <p14:xfrm>
                <a:off x="4883714" y="481264"/>
                <a:ext cx="217440" cy="191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E758B0D-5268-403B-AA61-D043BA25BBC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75074" y="472264"/>
                  <a:ext cx="235080" cy="20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033BDB4-5E2C-4127-9516-2E89B14145DC}"/>
              </a:ext>
            </a:extLst>
          </p:cNvPr>
          <p:cNvGrpSpPr/>
          <p:nvPr/>
        </p:nvGrpSpPr>
        <p:grpSpPr>
          <a:xfrm>
            <a:off x="5497874" y="521944"/>
            <a:ext cx="203400" cy="111600"/>
            <a:chOff x="5497874" y="521944"/>
            <a:chExt cx="203400" cy="11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358B70F-54F7-4FE6-9894-87FA7E356C54}"/>
                    </a:ext>
                  </a:extLst>
                </p14:cNvPr>
                <p14:cNvContentPartPr/>
                <p14:nvPr/>
              </p14:nvContentPartPr>
              <p14:xfrm>
                <a:off x="5497874" y="521944"/>
                <a:ext cx="172440" cy="16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358B70F-54F7-4FE6-9894-87FA7E356C5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88874" y="513304"/>
                  <a:ext cx="1900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504AEE4-2023-4925-9E46-9FC806052241}"/>
                    </a:ext>
                  </a:extLst>
                </p14:cNvPr>
                <p14:cNvContentPartPr/>
                <p14:nvPr/>
              </p14:nvContentPartPr>
              <p14:xfrm>
                <a:off x="5528834" y="602944"/>
                <a:ext cx="172440" cy="30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504AEE4-2023-4925-9E46-9FC80605224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19834" y="594304"/>
                  <a:ext cx="190080" cy="4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9207122-BE16-4DBC-BC4A-40A08D2D9BDB}"/>
                  </a:ext>
                </a:extLst>
              </p14:cNvPr>
              <p14:cNvContentPartPr/>
              <p14:nvPr/>
            </p14:nvContentPartPr>
            <p14:xfrm>
              <a:off x="6083954" y="269224"/>
              <a:ext cx="277200" cy="8200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9207122-BE16-4DBC-BC4A-40A08D2D9BD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074954" y="260584"/>
                <a:ext cx="294840" cy="83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39B488B6-47A3-4CE6-9BA7-425F1F2ED0DB}"/>
              </a:ext>
            </a:extLst>
          </p:cNvPr>
          <p:cNvGrpSpPr/>
          <p:nvPr/>
        </p:nvGrpSpPr>
        <p:grpSpPr>
          <a:xfrm>
            <a:off x="6567794" y="299824"/>
            <a:ext cx="4833360" cy="1083960"/>
            <a:chOff x="6567794" y="299824"/>
            <a:chExt cx="4833360" cy="108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9FA198E-83F1-425C-92C9-B3A0088082BC}"/>
                    </a:ext>
                  </a:extLst>
                </p14:cNvPr>
                <p14:cNvContentPartPr/>
                <p14:nvPr/>
              </p14:nvContentPartPr>
              <p14:xfrm>
                <a:off x="6567794" y="469744"/>
                <a:ext cx="240840" cy="217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9FA198E-83F1-425C-92C9-B3A0088082B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558794" y="460744"/>
                  <a:ext cx="2584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3DE4323-2562-4CF1-81D4-6F5B95C915CA}"/>
                    </a:ext>
                  </a:extLst>
                </p14:cNvPr>
                <p14:cNvContentPartPr/>
                <p14:nvPr/>
              </p14:nvContentPartPr>
              <p14:xfrm>
                <a:off x="6890714" y="492064"/>
                <a:ext cx="212760" cy="174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3DE4323-2562-4CF1-81D4-6F5B95C915C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81714" y="483424"/>
                  <a:ext cx="2304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35D761A-7594-4F03-BBF1-3617E5C0C2D2}"/>
                    </a:ext>
                  </a:extLst>
                </p14:cNvPr>
                <p14:cNvContentPartPr/>
                <p14:nvPr/>
              </p14:nvContentPartPr>
              <p14:xfrm>
                <a:off x="7149194" y="492424"/>
                <a:ext cx="150840" cy="174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35D761A-7594-4F03-BBF1-3617E5C0C2D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140194" y="483424"/>
                  <a:ext cx="1684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EE3FBE8-DD00-4640-8876-000AFE096FC8}"/>
                    </a:ext>
                  </a:extLst>
                </p14:cNvPr>
                <p14:cNvContentPartPr/>
                <p14:nvPr/>
              </p14:nvContentPartPr>
              <p14:xfrm>
                <a:off x="7415954" y="511864"/>
                <a:ext cx="266760" cy="143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EE3FBE8-DD00-4640-8876-000AFE096FC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406954" y="502864"/>
                  <a:ext cx="2844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03C02BC-82B0-4FB9-838A-4EBDE26B1C19}"/>
                    </a:ext>
                  </a:extLst>
                </p14:cNvPr>
                <p14:cNvContentPartPr/>
                <p14:nvPr/>
              </p14:nvContentPartPr>
              <p14:xfrm>
                <a:off x="7422074" y="496024"/>
                <a:ext cx="213120" cy="1756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03C02BC-82B0-4FB9-838A-4EBDE26B1C1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13074" y="487384"/>
                  <a:ext cx="2307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ED20C62-0DC0-4048-A5E8-9C96AE938030}"/>
                    </a:ext>
                  </a:extLst>
                </p14:cNvPr>
                <p14:cNvContentPartPr/>
                <p14:nvPr/>
              </p14:nvContentPartPr>
              <p14:xfrm>
                <a:off x="7904834" y="402424"/>
                <a:ext cx="193680" cy="3193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ED20C62-0DC0-4048-A5E8-9C96AE93803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895834" y="393424"/>
                  <a:ext cx="2113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5090A61-7AEE-4008-8961-DF3C468E7699}"/>
                    </a:ext>
                  </a:extLst>
                </p14:cNvPr>
                <p14:cNvContentPartPr/>
                <p14:nvPr/>
              </p14:nvContentPartPr>
              <p14:xfrm>
                <a:off x="8069714" y="472624"/>
                <a:ext cx="251280" cy="2232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5090A61-7AEE-4008-8961-DF3C468E769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060714" y="463624"/>
                  <a:ext cx="2689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65BE362-AD9B-4DEA-8EFB-97C3CBC8A1C0}"/>
                    </a:ext>
                  </a:extLst>
                </p14:cNvPr>
                <p14:cNvContentPartPr/>
                <p14:nvPr/>
              </p14:nvContentPartPr>
              <p14:xfrm>
                <a:off x="8407754" y="523384"/>
                <a:ext cx="170640" cy="1612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65BE362-AD9B-4DEA-8EFB-97C3CBC8A1C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398754" y="514384"/>
                  <a:ext cx="1882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3B4292E-388C-4B49-97B0-2B491457B5A1}"/>
                    </a:ext>
                  </a:extLst>
                </p14:cNvPr>
                <p14:cNvContentPartPr/>
                <p14:nvPr/>
              </p14:nvContentPartPr>
              <p14:xfrm>
                <a:off x="8638154" y="497464"/>
                <a:ext cx="159480" cy="2124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3B4292E-388C-4B49-97B0-2B491457B5A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629514" y="488824"/>
                  <a:ext cx="1771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7A74E18-C1CB-46A6-A909-51FC62793DC3}"/>
                    </a:ext>
                  </a:extLst>
                </p14:cNvPr>
                <p14:cNvContentPartPr/>
                <p14:nvPr/>
              </p14:nvContentPartPr>
              <p14:xfrm>
                <a:off x="8887274" y="500344"/>
                <a:ext cx="204480" cy="153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7A74E18-C1CB-46A6-A909-51FC62793DC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878634" y="491704"/>
                  <a:ext cx="2221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5D4AFA3-045B-42D7-BC7E-D38D74F324C4}"/>
                    </a:ext>
                  </a:extLst>
                </p14:cNvPr>
                <p14:cNvContentPartPr/>
                <p14:nvPr/>
              </p14:nvContentPartPr>
              <p14:xfrm>
                <a:off x="8832194" y="499624"/>
                <a:ext cx="225360" cy="171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5D4AFA3-045B-42D7-BC7E-D38D74F324C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823554" y="490984"/>
                  <a:ext cx="2430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D80A674-71E2-4330-9199-39AD4BF5E48B}"/>
                    </a:ext>
                  </a:extLst>
                </p14:cNvPr>
                <p14:cNvContentPartPr/>
                <p14:nvPr/>
              </p14:nvContentPartPr>
              <p14:xfrm>
                <a:off x="9151154" y="564784"/>
                <a:ext cx="249120" cy="30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D80A674-71E2-4330-9199-39AD4BF5E48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142154" y="555784"/>
                  <a:ext cx="2667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DA7076E-C9DA-41F1-9C92-E2215C0C0596}"/>
                    </a:ext>
                  </a:extLst>
                </p14:cNvPr>
                <p14:cNvContentPartPr/>
                <p14:nvPr/>
              </p14:nvContentPartPr>
              <p14:xfrm>
                <a:off x="9239354" y="299824"/>
                <a:ext cx="493560" cy="384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DA7076E-C9DA-41F1-9C92-E2215C0C059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230354" y="290824"/>
                  <a:ext cx="51120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454D9FB-24AE-489B-9B4F-259E8060A36F}"/>
                    </a:ext>
                  </a:extLst>
                </p14:cNvPr>
                <p14:cNvContentPartPr/>
                <p14:nvPr/>
              </p14:nvContentPartPr>
              <p14:xfrm>
                <a:off x="9366794" y="494224"/>
                <a:ext cx="409320" cy="799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454D9FB-24AE-489B-9B4F-259E8060A36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357794" y="485224"/>
                  <a:ext cx="426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6631BFB-F95F-4C6F-B0DB-04D49E62A543}"/>
                    </a:ext>
                  </a:extLst>
                </p14:cNvPr>
                <p14:cNvContentPartPr/>
                <p14:nvPr/>
              </p14:nvContentPartPr>
              <p14:xfrm>
                <a:off x="9619874" y="556144"/>
                <a:ext cx="147960" cy="1296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6631BFB-F95F-4C6F-B0DB-04D49E62A54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611234" y="547504"/>
                  <a:ext cx="1656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F09F260-B0C0-499B-A469-2403028FA12D}"/>
                    </a:ext>
                  </a:extLst>
                </p14:cNvPr>
                <p14:cNvContentPartPr/>
                <p14:nvPr/>
              </p14:nvContentPartPr>
              <p14:xfrm>
                <a:off x="9793754" y="582784"/>
                <a:ext cx="222120" cy="123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F09F260-B0C0-499B-A469-2403028FA12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785114" y="574144"/>
                  <a:ext cx="2397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248554B-5DCE-4B20-817E-BB085A864C72}"/>
                    </a:ext>
                  </a:extLst>
                </p14:cNvPr>
                <p14:cNvContentPartPr/>
                <p14:nvPr/>
              </p14:nvContentPartPr>
              <p14:xfrm>
                <a:off x="10127114" y="501064"/>
                <a:ext cx="198000" cy="206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248554B-5DCE-4B20-817E-BB085A864C7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118474" y="492064"/>
                  <a:ext cx="2156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42985F7-1F2D-49A6-B108-8ACE5C28DAAB}"/>
                    </a:ext>
                  </a:extLst>
                </p14:cNvPr>
                <p14:cNvContentPartPr/>
                <p14:nvPr/>
              </p14:nvContentPartPr>
              <p14:xfrm>
                <a:off x="10086794" y="516544"/>
                <a:ext cx="242640" cy="1882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42985F7-1F2D-49A6-B108-8ACE5C28DAA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077794" y="507904"/>
                  <a:ext cx="2602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C93A034-A2E7-41FC-8BDF-9AA38A561970}"/>
                    </a:ext>
                  </a:extLst>
                </p14:cNvPr>
                <p14:cNvContentPartPr/>
                <p14:nvPr/>
              </p14:nvContentPartPr>
              <p14:xfrm>
                <a:off x="10362914" y="370024"/>
                <a:ext cx="185760" cy="3798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C93A034-A2E7-41FC-8BDF-9AA38A56197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353914" y="361384"/>
                  <a:ext cx="20340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B2548F9-3779-48A8-B0AC-19D5470BEC8A}"/>
                    </a:ext>
                  </a:extLst>
                </p14:cNvPr>
                <p14:cNvContentPartPr/>
                <p14:nvPr/>
              </p14:nvContentPartPr>
              <p14:xfrm>
                <a:off x="8021834" y="871864"/>
                <a:ext cx="1939320" cy="457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B2548F9-3779-48A8-B0AC-19D5470BEC8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012834" y="863224"/>
                  <a:ext cx="19569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DBEF12C-8BF7-4211-B84F-2B0F04A84ACE}"/>
                    </a:ext>
                  </a:extLst>
                </p14:cNvPr>
                <p14:cNvContentPartPr/>
                <p14:nvPr/>
              </p14:nvContentPartPr>
              <p14:xfrm>
                <a:off x="7800434" y="1062304"/>
                <a:ext cx="129240" cy="259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DBEF12C-8BF7-4211-B84F-2B0F04A84AC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791794" y="1053664"/>
                  <a:ext cx="1468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027C109-1293-4581-A2D4-5460CA6B779F}"/>
                    </a:ext>
                  </a:extLst>
                </p14:cNvPr>
                <p14:cNvContentPartPr/>
                <p14:nvPr/>
              </p14:nvContentPartPr>
              <p14:xfrm>
                <a:off x="8042714" y="1101184"/>
                <a:ext cx="165240" cy="178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027C109-1293-4581-A2D4-5460CA6B779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034074" y="1092184"/>
                  <a:ext cx="1828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94485DF-17C7-4291-8BD7-26A91C655CC7}"/>
                    </a:ext>
                  </a:extLst>
                </p14:cNvPr>
                <p14:cNvContentPartPr/>
                <p14:nvPr/>
              </p14:nvContentPartPr>
              <p14:xfrm>
                <a:off x="8291834" y="1112344"/>
                <a:ext cx="181080" cy="1256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94485DF-17C7-4291-8BD7-26A91C655CC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282834" y="1103344"/>
                  <a:ext cx="1987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DCEF30C-EE00-4CC8-9B51-50DF76E9E4AC}"/>
                    </a:ext>
                  </a:extLst>
                </p14:cNvPr>
                <p14:cNvContentPartPr/>
                <p14:nvPr/>
              </p14:nvContentPartPr>
              <p14:xfrm>
                <a:off x="8482634" y="1097944"/>
                <a:ext cx="112320" cy="1674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DCEF30C-EE00-4CC8-9B51-50DF76E9E4A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473634" y="1089304"/>
                  <a:ext cx="1299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768474D-D82B-4484-A824-382B49C2849F}"/>
                    </a:ext>
                  </a:extLst>
                </p14:cNvPr>
                <p14:cNvContentPartPr/>
                <p14:nvPr/>
              </p14:nvContentPartPr>
              <p14:xfrm>
                <a:off x="8720954" y="1095424"/>
                <a:ext cx="214200" cy="175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768474D-D82B-4484-A824-382B49C2849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712314" y="1086424"/>
                  <a:ext cx="2318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3D8CDF5-9789-4308-BEFA-2338778CDC4A}"/>
                    </a:ext>
                  </a:extLst>
                </p14:cNvPr>
                <p14:cNvContentPartPr/>
                <p14:nvPr/>
              </p14:nvContentPartPr>
              <p14:xfrm>
                <a:off x="8732834" y="1084984"/>
                <a:ext cx="204480" cy="189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3D8CDF5-9789-4308-BEFA-2338778CDC4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724194" y="1076344"/>
                  <a:ext cx="2221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40CBC8B-CE5D-459F-800F-A296AB29640C}"/>
                    </a:ext>
                  </a:extLst>
                </p14:cNvPr>
                <p14:cNvContentPartPr/>
                <p14:nvPr/>
              </p14:nvContentPartPr>
              <p14:xfrm>
                <a:off x="9018314" y="1166344"/>
                <a:ext cx="288000" cy="489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40CBC8B-CE5D-459F-800F-A296AB29640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009674" y="1157704"/>
                  <a:ext cx="3056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D9E2680-A01C-446C-918B-69EB6EA5D206}"/>
                    </a:ext>
                  </a:extLst>
                </p14:cNvPr>
                <p14:cNvContentPartPr/>
                <p14:nvPr/>
              </p14:nvContentPartPr>
              <p14:xfrm>
                <a:off x="9114794" y="1099384"/>
                <a:ext cx="93960" cy="20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D9E2680-A01C-446C-918B-69EB6EA5D20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105794" y="1090384"/>
                  <a:ext cx="1116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893D971-B930-4FE1-A5C2-90C866DCFF0F}"/>
                    </a:ext>
                  </a:extLst>
                </p14:cNvPr>
                <p14:cNvContentPartPr/>
                <p14:nvPr/>
              </p14:nvContentPartPr>
              <p14:xfrm>
                <a:off x="9528434" y="934504"/>
                <a:ext cx="114840" cy="3391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893D971-B930-4FE1-A5C2-90C866DCFF0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519434" y="925504"/>
                  <a:ext cx="13248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BE3B598-8275-425A-8C3F-6FB47AB046E8}"/>
                    </a:ext>
                  </a:extLst>
                </p14:cNvPr>
                <p14:cNvContentPartPr/>
                <p14:nvPr/>
              </p14:nvContentPartPr>
              <p14:xfrm>
                <a:off x="9394154" y="1122424"/>
                <a:ext cx="358920" cy="374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BE3B598-8275-425A-8C3F-6FB47AB046E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385154" y="1113784"/>
                  <a:ext cx="3765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2BA1666-8243-4F7E-85F1-2CFA1D2CFD27}"/>
                    </a:ext>
                  </a:extLst>
                </p14:cNvPr>
                <p14:cNvContentPartPr/>
                <p14:nvPr/>
              </p14:nvContentPartPr>
              <p14:xfrm>
                <a:off x="9649754" y="1142224"/>
                <a:ext cx="146880" cy="1252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2BA1666-8243-4F7E-85F1-2CFA1D2CFD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641114" y="1133584"/>
                  <a:ext cx="1645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5D7D5C1-FA8B-4918-89EE-BD56CC545078}"/>
                    </a:ext>
                  </a:extLst>
                </p14:cNvPr>
                <p14:cNvContentPartPr/>
                <p14:nvPr/>
              </p14:nvContentPartPr>
              <p14:xfrm>
                <a:off x="9837674" y="1161304"/>
                <a:ext cx="190800" cy="1231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5D7D5C1-FA8B-4918-89EE-BD56CC54507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828674" y="1152664"/>
                  <a:ext cx="2084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3BD4531-06CA-4C60-938D-7832256673C6}"/>
                    </a:ext>
                  </a:extLst>
                </p14:cNvPr>
                <p14:cNvContentPartPr/>
                <p14:nvPr/>
              </p14:nvContentPartPr>
              <p14:xfrm>
                <a:off x="10149794" y="1098664"/>
                <a:ext cx="222120" cy="2138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3BD4531-06CA-4C60-938D-7832256673C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141154" y="1089664"/>
                  <a:ext cx="2397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06C67A5-BBB9-4450-90DC-678C8E046974}"/>
                    </a:ext>
                  </a:extLst>
                </p14:cNvPr>
                <p14:cNvContentPartPr/>
                <p14:nvPr/>
              </p14:nvContentPartPr>
              <p14:xfrm>
                <a:off x="10167434" y="1115224"/>
                <a:ext cx="180000" cy="179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06C67A5-BBB9-4450-90DC-678C8E04697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158794" y="1106584"/>
                  <a:ext cx="1976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0F87D6E-0854-4E6F-BAC2-CE6E3B63AB72}"/>
                    </a:ext>
                  </a:extLst>
                </p14:cNvPr>
                <p14:cNvContentPartPr/>
                <p14:nvPr/>
              </p14:nvContentPartPr>
              <p14:xfrm>
                <a:off x="10398194" y="1029904"/>
                <a:ext cx="199800" cy="353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0F87D6E-0854-4E6F-BAC2-CE6E3B63AB7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389554" y="1021264"/>
                  <a:ext cx="2174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8E4153F-1987-4288-8D97-B3545B43185A}"/>
                    </a:ext>
                  </a:extLst>
                </p14:cNvPr>
                <p14:cNvContentPartPr/>
                <p14:nvPr/>
              </p14:nvContentPartPr>
              <p14:xfrm>
                <a:off x="10829474" y="729304"/>
                <a:ext cx="236160" cy="1630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8E4153F-1987-4288-8D97-B3545B43185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820474" y="720664"/>
                  <a:ext cx="2538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A96A9CA-7949-4B4E-A8C0-9B13BACD03D3}"/>
                    </a:ext>
                  </a:extLst>
                </p14:cNvPr>
                <p14:cNvContentPartPr/>
                <p14:nvPr/>
              </p14:nvContentPartPr>
              <p14:xfrm>
                <a:off x="11013434" y="476224"/>
                <a:ext cx="235800" cy="336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A96A9CA-7949-4B4E-A8C0-9B13BACD03D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004434" y="467224"/>
                  <a:ext cx="25344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9363684-AC07-4EC0-B10E-758C2FA696DE}"/>
                    </a:ext>
                  </a:extLst>
                </p14:cNvPr>
                <p14:cNvContentPartPr/>
                <p14:nvPr/>
              </p14:nvContentPartPr>
              <p14:xfrm>
                <a:off x="11154554" y="654064"/>
                <a:ext cx="246600" cy="2109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9363684-AC07-4EC0-B10E-758C2FA696D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145554" y="645064"/>
                  <a:ext cx="2642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0C2071A-7855-400B-915D-130164366536}"/>
                    </a:ext>
                  </a:extLst>
                </p14:cNvPr>
                <p14:cNvContentPartPr/>
                <p14:nvPr/>
              </p14:nvContentPartPr>
              <p14:xfrm>
                <a:off x="11150594" y="688264"/>
                <a:ext cx="230400" cy="2041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0C2071A-7855-400B-915D-13016436653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141954" y="679264"/>
                  <a:ext cx="24804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F5EF4FF-8873-4F2C-A933-3A2BE7B39254}"/>
              </a:ext>
            </a:extLst>
          </p:cNvPr>
          <p:cNvGrpSpPr/>
          <p:nvPr/>
        </p:nvGrpSpPr>
        <p:grpSpPr>
          <a:xfrm>
            <a:off x="654794" y="1866184"/>
            <a:ext cx="273240" cy="122400"/>
            <a:chOff x="654794" y="1866184"/>
            <a:chExt cx="273240" cy="12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5EADE64-614B-41D3-A88E-5BA50C1046FE}"/>
                    </a:ext>
                  </a:extLst>
                </p14:cNvPr>
                <p14:cNvContentPartPr/>
                <p14:nvPr/>
              </p14:nvContentPartPr>
              <p14:xfrm>
                <a:off x="654794" y="1866184"/>
                <a:ext cx="172080" cy="129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5EADE64-614B-41D3-A88E-5BA50C1046F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6154" y="1857184"/>
                  <a:ext cx="1897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70B11E4-5D17-4594-9F0B-C6CE28A147BE}"/>
                    </a:ext>
                  </a:extLst>
                </p14:cNvPr>
                <p14:cNvContentPartPr/>
                <p14:nvPr/>
              </p14:nvContentPartPr>
              <p14:xfrm>
                <a:off x="708434" y="1965904"/>
                <a:ext cx="219600" cy="226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70B11E4-5D17-4594-9F0B-C6CE28A147B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99434" y="1956904"/>
                  <a:ext cx="23724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63DE742F-230F-4E34-9EBF-9CD496D8ED54}"/>
              </a:ext>
            </a:extLst>
          </p:cNvPr>
          <p:cNvGrpSpPr/>
          <p:nvPr/>
        </p:nvGrpSpPr>
        <p:grpSpPr>
          <a:xfrm>
            <a:off x="1353554" y="1497904"/>
            <a:ext cx="5781240" cy="1237320"/>
            <a:chOff x="1353554" y="1497904"/>
            <a:chExt cx="5781240" cy="12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F848B73-6A67-4093-89B6-A8E01A0D7232}"/>
                    </a:ext>
                  </a:extLst>
                </p14:cNvPr>
                <p14:cNvContentPartPr/>
                <p14:nvPr/>
              </p14:nvContentPartPr>
              <p14:xfrm>
                <a:off x="1353554" y="1617784"/>
                <a:ext cx="325080" cy="8085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F848B73-6A67-4093-89B6-A8E01A0D723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344914" y="1609144"/>
                  <a:ext cx="342720" cy="82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32018BB-97F9-4D3D-B184-3EA12D5C0422}"/>
                    </a:ext>
                  </a:extLst>
                </p14:cNvPr>
                <p14:cNvContentPartPr/>
                <p14:nvPr/>
              </p14:nvContentPartPr>
              <p14:xfrm>
                <a:off x="1967714" y="1725424"/>
                <a:ext cx="238680" cy="2998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32018BB-97F9-4D3D-B184-3EA12D5C042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958714" y="1716784"/>
                  <a:ext cx="25632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1C09CE5-18B9-47E4-8B5B-1408B4E04B4F}"/>
                    </a:ext>
                  </a:extLst>
                </p14:cNvPr>
                <p14:cNvContentPartPr/>
                <p14:nvPr/>
              </p14:nvContentPartPr>
              <p14:xfrm>
                <a:off x="2290274" y="1779424"/>
                <a:ext cx="229320" cy="1908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1C09CE5-18B9-47E4-8B5B-1408B4E04B4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281634" y="1770784"/>
                  <a:ext cx="246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7FA9FC8-1E03-46F1-B644-9FD83D949E0B}"/>
                    </a:ext>
                  </a:extLst>
                </p14:cNvPr>
                <p14:cNvContentPartPr/>
                <p14:nvPr/>
              </p14:nvContentPartPr>
              <p14:xfrm>
                <a:off x="2576834" y="1776184"/>
                <a:ext cx="191160" cy="1994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7FA9FC8-1E03-46F1-B644-9FD83D949E0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567834" y="1767184"/>
                  <a:ext cx="2088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9E6C7F7-99D2-491E-8CC2-BCBBB2EA55B9}"/>
                    </a:ext>
                  </a:extLst>
                </p14:cNvPr>
                <p14:cNvContentPartPr/>
                <p14:nvPr/>
              </p14:nvContentPartPr>
              <p14:xfrm>
                <a:off x="2864474" y="1497904"/>
                <a:ext cx="203400" cy="1630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9E6C7F7-99D2-491E-8CC2-BCBBB2EA55B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855474" y="1488904"/>
                  <a:ext cx="2210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1052FFF-3A53-47E8-9906-83075FAE79EB}"/>
                    </a:ext>
                  </a:extLst>
                </p14:cNvPr>
                <p14:cNvContentPartPr/>
                <p14:nvPr/>
              </p14:nvContentPartPr>
              <p14:xfrm>
                <a:off x="2999114" y="1827664"/>
                <a:ext cx="243000" cy="1936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1052FFF-3A53-47E8-9906-83075FAE79E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990114" y="1818664"/>
                  <a:ext cx="2606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7A72803-968D-46D0-9434-02128870EBAA}"/>
                    </a:ext>
                  </a:extLst>
                </p14:cNvPr>
                <p14:cNvContentPartPr/>
                <p14:nvPr/>
              </p14:nvContentPartPr>
              <p14:xfrm>
                <a:off x="2995874" y="1809304"/>
                <a:ext cx="207720" cy="2214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7A72803-968D-46D0-9434-02128870EBA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986874" y="1800664"/>
                  <a:ext cx="2253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B647D35-348F-4780-B39D-21851D36BE9E}"/>
                    </a:ext>
                  </a:extLst>
                </p14:cNvPr>
                <p14:cNvContentPartPr/>
                <p14:nvPr/>
              </p14:nvContentPartPr>
              <p14:xfrm>
                <a:off x="3375314" y="1889224"/>
                <a:ext cx="282600" cy="590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B647D35-348F-4780-B39D-21851D36BE9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366314" y="1880224"/>
                  <a:ext cx="3002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2DD8469-F770-4FD8-91EE-A0CEFBCF425C}"/>
                    </a:ext>
                  </a:extLst>
                </p14:cNvPr>
                <p14:cNvContentPartPr/>
                <p14:nvPr/>
              </p14:nvContentPartPr>
              <p14:xfrm>
                <a:off x="3456674" y="1800304"/>
                <a:ext cx="55800" cy="2401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2DD8469-F770-4FD8-91EE-A0CEFBCF425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447674" y="1791664"/>
                  <a:ext cx="734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CB28967-F453-417A-8AD6-E02A051F5541}"/>
                    </a:ext>
                  </a:extLst>
                </p14:cNvPr>
                <p14:cNvContentPartPr/>
                <p14:nvPr/>
              </p14:nvContentPartPr>
              <p14:xfrm>
                <a:off x="3808754" y="1813264"/>
                <a:ext cx="270000" cy="2574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CB28967-F453-417A-8AD6-E02A051F554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799754" y="1804624"/>
                  <a:ext cx="2876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4A8541B-0787-4D07-83E9-64EF8905D27A}"/>
                    </a:ext>
                  </a:extLst>
                </p14:cNvPr>
                <p14:cNvContentPartPr/>
                <p14:nvPr/>
              </p14:nvContentPartPr>
              <p14:xfrm>
                <a:off x="4168754" y="1855384"/>
                <a:ext cx="246960" cy="2088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4A8541B-0787-4D07-83E9-64EF8905D27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160114" y="1846744"/>
                  <a:ext cx="2646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C960A5C-BCB2-4BD2-A0EA-3B0DDC5CFF93}"/>
                    </a:ext>
                  </a:extLst>
                </p14:cNvPr>
                <p14:cNvContentPartPr/>
                <p14:nvPr/>
              </p14:nvContentPartPr>
              <p14:xfrm>
                <a:off x="4399514" y="1869064"/>
                <a:ext cx="183240" cy="1976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C960A5C-BCB2-4BD2-A0EA-3B0DDC5CFF9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390874" y="1860424"/>
                  <a:ext cx="2008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A4EF9E2-1D44-4EC6-AF24-C3D4C0F9DB3C}"/>
                    </a:ext>
                  </a:extLst>
                </p14:cNvPr>
                <p14:cNvContentPartPr/>
                <p14:nvPr/>
              </p14:nvContentPartPr>
              <p14:xfrm>
                <a:off x="4646114" y="1888864"/>
                <a:ext cx="223920" cy="2055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A4EF9E2-1D44-4EC6-AF24-C3D4C0F9DB3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637114" y="1880224"/>
                  <a:ext cx="2415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10858F0-6367-4710-87FD-64026ED6798D}"/>
                    </a:ext>
                  </a:extLst>
                </p14:cNvPr>
                <p14:cNvContentPartPr/>
                <p14:nvPr/>
              </p14:nvContentPartPr>
              <p14:xfrm>
                <a:off x="4568354" y="1902544"/>
                <a:ext cx="259560" cy="1832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10858F0-6367-4710-87FD-64026ED6798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559354" y="1893904"/>
                  <a:ext cx="2772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4CD202E-998B-424B-8B37-CCD5D2F824FF}"/>
                    </a:ext>
                  </a:extLst>
                </p14:cNvPr>
                <p14:cNvContentPartPr/>
                <p14:nvPr/>
              </p14:nvContentPartPr>
              <p14:xfrm>
                <a:off x="5077034" y="1670704"/>
                <a:ext cx="170640" cy="4417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4CD202E-998B-424B-8B37-CCD5D2F824F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068034" y="1662064"/>
                  <a:ext cx="18828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83B91C4-8C63-4922-8905-884C9FD45EF0}"/>
                    </a:ext>
                  </a:extLst>
                </p14:cNvPr>
                <p14:cNvContentPartPr/>
                <p14:nvPr/>
              </p14:nvContentPartPr>
              <p14:xfrm>
                <a:off x="4954994" y="1901464"/>
                <a:ext cx="370800" cy="435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83B91C4-8C63-4922-8905-884C9FD45EF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945994" y="1892464"/>
                  <a:ext cx="3884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82DD7B8-DF6B-4E35-8DDD-5D48A702CEC7}"/>
                    </a:ext>
                  </a:extLst>
                </p14:cNvPr>
                <p14:cNvContentPartPr/>
                <p14:nvPr/>
              </p14:nvContentPartPr>
              <p14:xfrm>
                <a:off x="5185034" y="1927384"/>
                <a:ext cx="235440" cy="1648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82DD7B8-DF6B-4E35-8DDD-5D48A702CEC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176394" y="1918384"/>
                  <a:ext cx="2530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E5CD08A-A471-4C22-895D-4F32009683BD}"/>
                    </a:ext>
                  </a:extLst>
                </p14:cNvPr>
                <p14:cNvContentPartPr/>
                <p14:nvPr/>
              </p14:nvContentPartPr>
              <p14:xfrm>
                <a:off x="5474474" y="1938904"/>
                <a:ext cx="203400" cy="1638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E5CD08A-A471-4C22-895D-4F32009683B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465474" y="1929904"/>
                  <a:ext cx="2210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983D9DF-0BAF-4B01-9954-50692B3C5C76}"/>
                    </a:ext>
                  </a:extLst>
                </p14:cNvPr>
                <p14:cNvContentPartPr/>
                <p14:nvPr/>
              </p14:nvContentPartPr>
              <p14:xfrm>
                <a:off x="5774354" y="1876624"/>
                <a:ext cx="229680" cy="2221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983D9DF-0BAF-4B01-9954-50692B3C5C7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765714" y="1867984"/>
                  <a:ext cx="2473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D39E7C2-E638-4254-8388-EABB9202EA0D}"/>
                    </a:ext>
                  </a:extLst>
                </p14:cNvPr>
                <p14:cNvContentPartPr/>
                <p14:nvPr/>
              </p14:nvContentPartPr>
              <p14:xfrm>
                <a:off x="5748434" y="1879144"/>
                <a:ext cx="267120" cy="2545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D39E7C2-E638-4254-8388-EABB9202EA0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739794" y="1870144"/>
                  <a:ext cx="2847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6130C99-3616-49D7-922D-1DDA31C883B0}"/>
                    </a:ext>
                  </a:extLst>
                </p14:cNvPr>
                <p14:cNvContentPartPr/>
                <p14:nvPr/>
              </p14:nvContentPartPr>
              <p14:xfrm>
                <a:off x="1776194" y="1674304"/>
                <a:ext cx="262080" cy="415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6130C99-3616-49D7-922D-1DDA31C883B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767554" y="1665664"/>
                  <a:ext cx="27972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774D756-F8B5-43CE-93C3-56F9F33619C3}"/>
                    </a:ext>
                  </a:extLst>
                </p14:cNvPr>
                <p14:cNvContentPartPr/>
                <p14:nvPr/>
              </p14:nvContentPartPr>
              <p14:xfrm>
                <a:off x="5979554" y="1699144"/>
                <a:ext cx="347760" cy="5130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774D756-F8B5-43CE-93C3-56F9F33619C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970914" y="1690144"/>
                  <a:ext cx="36540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E862486-7AE6-453C-8FD3-4C131D06CE58}"/>
                    </a:ext>
                  </a:extLst>
                </p14:cNvPr>
                <p14:cNvContentPartPr/>
                <p14:nvPr/>
              </p14:nvContentPartPr>
              <p14:xfrm>
                <a:off x="6450434" y="1954744"/>
                <a:ext cx="287640" cy="1929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E862486-7AE6-453C-8FD3-4C131D06CE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441794" y="1946104"/>
                  <a:ext cx="3052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39C3FBE-B42B-4B72-80A1-C5A0A22C63C4}"/>
                    </a:ext>
                  </a:extLst>
                </p14:cNvPr>
                <p14:cNvContentPartPr/>
                <p14:nvPr/>
              </p14:nvContentPartPr>
              <p14:xfrm>
                <a:off x="6687674" y="1737664"/>
                <a:ext cx="223200" cy="3423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39C3FBE-B42B-4B72-80A1-C5A0A22C63C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679034" y="1729024"/>
                  <a:ext cx="24084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E692DD4-836F-4AC2-B420-8C63A9D2B18D}"/>
                    </a:ext>
                  </a:extLst>
                </p14:cNvPr>
                <p14:cNvContentPartPr/>
                <p14:nvPr/>
              </p14:nvContentPartPr>
              <p14:xfrm>
                <a:off x="6843194" y="1954384"/>
                <a:ext cx="291600" cy="1886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E692DD4-836F-4AC2-B420-8C63A9D2B18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834194" y="1945384"/>
                  <a:ext cx="3092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3C209A5-B7B4-45F9-91AB-5AB684B5B71A}"/>
                    </a:ext>
                  </a:extLst>
                </p14:cNvPr>
                <p14:cNvContentPartPr/>
                <p14:nvPr/>
              </p14:nvContentPartPr>
              <p14:xfrm>
                <a:off x="6802154" y="1960864"/>
                <a:ext cx="274320" cy="1897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3C209A5-B7B4-45F9-91AB-5AB684B5B71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793154" y="1951864"/>
                  <a:ext cx="2919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717C04C-B196-4BEB-9B64-2D6ADEBC1BAA}"/>
                    </a:ext>
                  </a:extLst>
                </p14:cNvPr>
                <p14:cNvContentPartPr/>
                <p14:nvPr/>
              </p14:nvContentPartPr>
              <p14:xfrm>
                <a:off x="2063834" y="2213584"/>
                <a:ext cx="3570840" cy="1587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717C04C-B196-4BEB-9B64-2D6ADEBC1BA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054834" y="2204944"/>
                  <a:ext cx="35884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9DDEE8C-96A7-4379-AD48-2739FCD752A1}"/>
                    </a:ext>
                  </a:extLst>
                </p14:cNvPr>
                <p14:cNvContentPartPr/>
                <p14:nvPr/>
              </p14:nvContentPartPr>
              <p14:xfrm>
                <a:off x="3004154" y="2478544"/>
                <a:ext cx="264240" cy="256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9DDEE8C-96A7-4379-AD48-2739FCD752A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995514" y="2469544"/>
                  <a:ext cx="2818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E38C65F-4900-47DA-AE81-E9998AF20DF3}"/>
                    </a:ext>
                  </a:extLst>
                </p14:cNvPr>
                <p14:cNvContentPartPr/>
                <p14:nvPr/>
              </p14:nvContentPartPr>
              <p14:xfrm>
                <a:off x="3383234" y="2516344"/>
                <a:ext cx="221040" cy="1861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E38C65F-4900-47DA-AE81-E9998AF20DF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374234" y="2507344"/>
                  <a:ext cx="2386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F1957DE-69E4-42D0-B148-BCFDB8FF84FB}"/>
                    </a:ext>
                  </a:extLst>
                </p14:cNvPr>
                <p14:cNvContentPartPr/>
                <p14:nvPr/>
              </p14:nvContentPartPr>
              <p14:xfrm>
                <a:off x="3632354" y="2515264"/>
                <a:ext cx="171720" cy="1936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F1957DE-69E4-42D0-B148-BCFDB8FF84F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623714" y="2506624"/>
                  <a:ext cx="1893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4D3DDD8-5A72-496A-B2CC-EFE22262D9D3}"/>
                    </a:ext>
                  </a:extLst>
                </p14:cNvPr>
                <p14:cNvContentPartPr/>
                <p14:nvPr/>
              </p14:nvContentPartPr>
              <p14:xfrm>
                <a:off x="3897674" y="2504104"/>
                <a:ext cx="239400" cy="2088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4D3DDD8-5A72-496A-B2CC-EFE22262D9D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888674" y="2495104"/>
                  <a:ext cx="2570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C39D7D4-4999-4A55-BD4A-523EA8DEE73C}"/>
                    </a:ext>
                  </a:extLst>
                </p14:cNvPr>
                <p14:cNvContentPartPr/>
                <p14:nvPr/>
              </p14:nvContentPartPr>
              <p14:xfrm>
                <a:off x="3850154" y="2521024"/>
                <a:ext cx="213480" cy="1911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C39D7D4-4999-4A55-BD4A-523EA8DEE73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841514" y="2512384"/>
                  <a:ext cx="2311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C9BAFBD-C10B-442E-8AEA-1BA9B2AEBD8C}"/>
                    </a:ext>
                  </a:extLst>
                </p14:cNvPr>
                <p14:cNvContentPartPr/>
                <p14:nvPr/>
              </p14:nvContentPartPr>
              <p14:xfrm>
                <a:off x="4184234" y="2586904"/>
                <a:ext cx="327600" cy="424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C9BAFBD-C10B-442E-8AEA-1BA9B2AEBD8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175234" y="2578264"/>
                  <a:ext cx="3452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DBE194B-8F35-4B80-8324-C8A8ABED1502}"/>
                    </a:ext>
                  </a:extLst>
                </p14:cNvPr>
                <p14:cNvContentPartPr/>
                <p14:nvPr/>
              </p14:nvContentPartPr>
              <p14:xfrm>
                <a:off x="4319954" y="2490784"/>
                <a:ext cx="57600" cy="2156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DBE194B-8F35-4B80-8324-C8A8ABED150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310954" y="2481784"/>
                  <a:ext cx="752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3AEE577-AC4A-457C-9F2F-F86923C637D3}"/>
                    </a:ext>
                  </a:extLst>
                </p14:cNvPr>
                <p14:cNvContentPartPr/>
                <p14:nvPr/>
              </p14:nvContentPartPr>
              <p14:xfrm>
                <a:off x="4732514" y="2379184"/>
                <a:ext cx="127800" cy="3409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3AEE577-AC4A-457C-9F2F-F86923C637D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723514" y="2370184"/>
                  <a:ext cx="14544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64305C5-5087-44AE-8BB0-D821D8D695FC}"/>
                    </a:ext>
                  </a:extLst>
                </p14:cNvPr>
                <p14:cNvContentPartPr/>
                <p14:nvPr/>
              </p14:nvContentPartPr>
              <p14:xfrm>
                <a:off x="4571594" y="2532904"/>
                <a:ext cx="399960" cy="565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64305C5-5087-44AE-8BB0-D821D8D695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562594" y="2523904"/>
                  <a:ext cx="4176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20C2052-6553-4D28-95E9-C5A66D2961F8}"/>
                    </a:ext>
                  </a:extLst>
                </p14:cNvPr>
                <p14:cNvContentPartPr/>
                <p14:nvPr/>
              </p14:nvContentPartPr>
              <p14:xfrm>
                <a:off x="4849154" y="2539744"/>
                <a:ext cx="234000" cy="1580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20C2052-6553-4D28-95E9-C5A66D2961F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840154" y="2531104"/>
                  <a:ext cx="2516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C4BF786-749C-4FEA-B901-46F1E88DC863}"/>
                    </a:ext>
                  </a:extLst>
                </p14:cNvPr>
                <p14:cNvContentPartPr/>
                <p14:nvPr/>
              </p14:nvContentPartPr>
              <p14:xfrm>
                <a:off x="5095754" y="2549824"/>
                <a:ext cx="265320" cy="1800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C4BF786-749C-4FEA-B901-46F1E88DC86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086754" y="2540824"/>
                  <a:ext cx="2829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BEFB3B5-8EEE-4E3F-BE80-02A61C6F9787}"/>
                    </a:ext>
                  </a:extLst>
                </p14:cNvPr>
                <p14:cNvContentPartPr/>
                <p14:nvPr/>
              </p14:nvContentPartPr>
              <p14:xfrm>
                <a:off x="5440274" y="2533984"/>
                <a:ext cx="290520" cy="1530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BEFB3B5-8EEE-4E3F-BE80-02A61C6F978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431274" y="2525344"/>
                  <a:ext cx="3081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4B154B2-F3D8-4236-9E71-B2C2D7BD9160}"/>
                    </a:ext>
                  </a:extLst>
                </p14:cNvPr>
                <p14:cNvContentPartPr/>
                <p14:nvPr/>
              </p14:nvContentPartPr>
              <p14:xfrm>
                <a:off x="5470154" y="2506984"/>
                <a:ext cx="253440" cy="2073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4B154B2-F3D8-4236-9E71-B2C2D7BD916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461154" y="2497984"/>
                  <a:ext cx="271080" cy="22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B244DEF-C3C1-4E78-8581-5149767CA6E1}"/>
              </a:ext>
            </a:extLst>
          </p:cNvPr>
          <p:cNvGrpSpPr/>
          <p:nvPr/>
        </p:nvGrpSpPr>
        <p:grpSpPr>
          <a:xfrm>
            <a:off x="813554" y="3310144"/>
            <a:ext cx="723240" cy="223920"/>
            <a:chOff x="813554" y="3310144"/>
            <a:chExt cx="723240" cy="22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372C74B-47BB-462D-BF1E-4E38948AE1E8}"/>
                    </a:ext>
                  </a:extLst>
                </p14:cNvPr>
                <p14:cNvContentPartPr/>
                <p14:nvPr/>
              </p14:nvContentPartPr>
              <p14:xfrm>
                <a:off x="813554" y="3310144"/>
                <a:ext cx="375480" cy="2239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372C74B-47BB-462D-BF1E-4E38948AE1E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04554" y="3301504"/>
                  <a:ext cx="3931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92365A0-1B8E-4FE1-B023-EBBC48DB27CE}"/>
                    </a:ext>
                  </a:extLst>
                </p14:cNvPr>
                <p14:cNvContentPartPr/>
                <p14:nvPr/>
              </p14:nvContentPartPr>
              <p14:xfrm>
                <a:off x="1322954" y="3323464"/>
                <a:ext cx="207360" cy="313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92365A0-1B8E-4FE1-B023-EBBC48DB27C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314314" y="3314464"/>
                  <a:ext cx="2250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D612DDB-48D2-4743-B9BD-C22E3174AAF3}"/>
                    </a:ext>
                  </a:extLst>
                </p14:cNvPr>
                <p14:cNvContentPartPr/>
                <p14:nvPr/>
              </p14:nvContentPartPr>
              <p14:xfrm>
                <a:off x="1340594" y="3458824"/>
                <a:ext cx="196200" cy="198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D612DDB-48D2-4743-B9BD-C22E3174AAF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331594" y="3450184"/>
                  <a:ext cx="21384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EB664F12-AE5C-41B3-8FFB-0327FEF54CE1}"/>
              </a:ext>
            </a:extLst>
          </p:cNvPr>
          <p:cNvGrpSpPr/>
          <p:nvPr/>
        </p:nvGrpSpPr>
        <p:grpSpPr>
          <a:xfrm>
            <a:off x="1876994" y="3117184"/>
            <a:ext cx="3398760" cy="621000"/>
            <a:chOff x="1876994" y="3117184"/>
            <a:chExt cx="3398760" cy="62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1E0F912-1C9A-4022-8FB1-22B4A0A4671D}"/>
                    </a:ext>
                  </a:extLst>
                </p14:cNvPr>
                <p14:cNvContentPartPr/>
                <p14:nvPr/>
              </p14:nvContentPartPr>
              <p14:xfrm>
                <a:off x="1876994" y="3295024"/>
                <a:ext cx="264240" cy="2718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1E0F912-1C9A-4022-8FB1-22B4A0A4671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867994" y="3286024"/>
                  <a:ext cx="2818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63C5183-DC36-4F55-9CAC-7C64DBFA40E8}"/>
                    </a:ext>
                  </a:extLst>
                </p14:cNvPr>
                <p14:cNvContentPartPr/>
                <p14:nvPr/>
              </p14:nvContentPartPr>
              <p14:xfrm>
                <a:off x="2260034" y="3324544"/>
                <a:ext cx="206280" cy="1951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63C5183-DC36-4F55-9CAC-7C64DBFA40E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251394" y="3315904"/>
                  <a:ext cx="2239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CF90514-FA98-4E90-BF24-8B7025EDF57D}"/>
                    </a:ext>
                  </a:extLst>
                </p14:cNvPr>
                <p14:cNvContentPartPr/>
                <p14:nvPr/>
              </p14:nvContentPartPr>
              <p14:xfrm>
                <a:off x="2546954" y="3350824"/>
                <a:ext cx="197640" cy="210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CF90514-FA98-4E90-BF24-8B7025EDF57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537954" y="3342184"/>
                  <a:ext cx="2152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CEC786D-FEE5-4349-9F27-96FE608A4BEB}"/>
                    </a:ext>
                  </a:extLst>
                </p14:cNvPr>
                <p14:cNvContentPartPr/>
                <p14:nvPr/>
              </p14:nvContentPartPr>
              <p14:xfrm>
                <a:off x="2889314" y="3367744"/>
                <a:ext cx="262080" cy="1612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CEC786D-FEE5-4349-9F27-96FE608A4BE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880314" y="3359104"/>
                  <a:ext cx="279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F667E4B-4D15-4BA8-9899-C1F08250277B}"/>
                    </a:ext>
                  </a:extLst>
                </p14:cNvPr>
                <p14:cNvContentPartPr/>
                <p14:nvPr/>
              </p14:nvContentPartPr>
              <p14:xfrm>
                <a:off x="2865194" y="3327064"/>
                <a:ext cx="213480" cy="2131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F667E4B-4D15-4BA8-9899-C1F08250277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856554" y="3318424"/>
                  <a:ext cx="2311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7DEC6DF-8D45-40B1-882E-E86A2EFD3440}"/>
                    </a:ext>
                  </a:extLst>
                </p14:cNvPr>
                <p14:cNvContentPartPr/>
                <p14:nvPr/>
              </p14:nvContentPartPr>
              <p14:xfrm>
                <a:off x="3252914" y="3431104"/>
                <a:ext cx="326880" cy="370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7DEC6DF-8D45-40B1-882E-E86A2EFD344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244274" y="3422464"/>
                  <a:ext cx="3445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20E418F-1D09-4E33-A7CF-6D09661212BB}"/>
                    </a:ext>
                  </a:extLst>
                </p14:cNvPr>
                <p14:cNvContentPartPr/>
                <p14:nvPr/>
              </p14:nvContentPartPr>
              <p14:xfrm>
                <a:off x="3383234" y="3320584"/>
                <a:ext cx="31680" cy="2376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20E418F-1D09-4E33-A7CF-6D09661212B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374234" y="3311944"/>
                  <a:ext cx="493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A8F0264-F80D-48B0-8B9A-0E605C3B4B9E}"/>
                    </a:ext>
                  </a:extLst>
                </p14:cNvPr>
                <p14:cNvContentPartPr/>
                <p14:nvPr/>
              </p14:nvContentPartPr>
              <p14:xfrm>
                <a:off x="3907754" y="3117184"/>
                <a:ext cx="210960" cy="4431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A8F0264-F80D-48B0-8B9A-0E605C3B4B9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899114" y="3108184"/>
                  <a:ext cx="22860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B5A72E7-142D-4962-B782-0E484B8DC167}"/>
                    </a:ext>
                  </a:extLst>
                </p14:cNvPr>
                <p14:cNvContentPartPr/>
                <p14:nvPr/>
              </p14:nvContentPartPr>
              <p14:xfrm>
                <a:off x="3750074" y="3329224"/>
                <a:ext cx="461880" cy="612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B5A72E7-142D-4962-B782-0E484B8DC16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741074" y="3320584"/>
                  <a:ext cx="4795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C9942B0-E9EA-4F95-A575-5653F5C476AE}"/>
                    </a:ext>
                  </a:extLst>
                </p14:cNvPr>
                <p14:cNvContentPartPr/>
                <p14:nvPr/>
              </p14:nvContentPartPr>
              <p14:xfrm>
                <a:off x="4085594" y="3373504"/>
                <a:ext cx="198720" cy="1350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C9942B0-E9EA-4F95-A575-5653F5C476A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076594" y="3364864"/>
                  <a:ext cx="2163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0D00565-85EB-4391-BB72-6A2EF98DD024}"/>
                    </a:ext>
                  </a:extLst>
                </p14:cNvPr>
                <p14:cNvContentPartPr/>
                <p14:nvPr/>
              </p14:nvContentPartPr>
              <p14:xfrm>
                <a:off x="4330394" y="3405544"/>
                <a:ext cx="185400" cy="1260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0D00565-85EB-4391-BB72-6A2EF98DD02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321394" y="3396904"/>
                  <a:ext cx="2030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ACBF0A2-A3B9-4790-910E-24CC802A7C61}"/>
                    </a:ext>
                  </a:extLst>
                </p14:cNvPr>
                <p14:cNvContentPartPr/>
                <p14:nvPr/>
              </p14:nvContentPartPr>
              <p14:xfrm>
                <a:off x="4670954" y="3325264"/>
                <a:ext cx="263160" cy="2206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ACBF0A2-A3B9-4790-910E-24CC802A7C6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661954" y="3316264"/>
                  <a:ext cx="2808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34FE42D-9692-4C9B-B2EE-3E85ACF63FEB}"/>
                    </a:ext>
                  </a:extLst>
                </p14:cNvPr>
                <p14:cNvContentPartPr/>
                <p14:nvPr/>
              </p14:nvContentPartPr>
              <p14:xfrm>
                <a:off x="4630994" y="3298264"/>
                <a:ext cx="274320" cy="2469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34FE42D-9692-4C9B-B2EE-3E85ACF63FE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622354" y="3289624"/>
                  <a:ext cx="2919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4EBD072-D5AF-4665-91E7-2309B788F703}"/>
                    </a:ext>
                  </a:extLst>
                </p14:cNvPr>
                <p14:cNvContentPartPr/>
                <p14:nvPr/>
              </p14:nvContentPartPr>
              <p14:xfrm>
                <a:off x="5080634" y="3557104"/>
                <a:ext cx="195120" cy="1810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4EBD072-D5AF-4665-91E7-2309B788F70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071994" y="3548464"/>
                  <a:ext cx="212760" cy="19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28CAA72A-9A8C-4B86-BE01-0FA1FEA5CDD9}"/>
              </a:ext>
            </a:extLst>
          </p:cNvPr>
          <p:cNvGrpSpPr/>
          <p:nvPr/>
        </p:nvGrpSpPr>
        <p:grpSpPr>
          <a:xfrm>
            <a:off x="5568434" y="3117184"/>
            <a:ext cx="706680" cy="414720"/>
            <a:chOff x="5568434" y="3117184"/>
            <a:chExt cx="706680" cy="41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103D1C6-1D34-46F4-B6A0-C951B3EA7E90}"/>
                    </a:ext>
                  </a:extLst>
                </p14:cNvPr>
                <p14:cNvContentPartPr/>
                <p14:nvPr/>
              </p14:nvContentPartPr>
              <p14:xfrm>
                <a:off x="5568434" y="3314464"/>
                <a:ext cx="285840" cy="1778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103D1C6-1D34-46F4-B6A0-C951B3EA7E9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559434" y="3305824"/>
                  <a:ext cx="3034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F7FEBA4-7C8D-43DB-99DA-14DC662206F8}"/>
                    </a:ext>
                  </a:extLst>
                </p14:cNvPr>
                <p14:cNvContentPartPr/>
                <p14:nvPr/>
              </p14:nvContentPartPr>
              <p14:xfrm>
                <a:off x="5767154" y="3117184"/>
                <a:ext cx="276840" cy="3747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F7FEBA4-7C8D-43DB-99DA-14DC662206F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758514" y="3108184"/>
                  <a:ext cx="29448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65894CA-71B6-4083-A989-157F86546489}"/>
                    </a:ext>
                  </a:extLst>
                </p14:cNvPr>
                <p14:cNvContentPartPr/>
                <p14:nvPr/>
              </p14:nvContentPartPr>
              <p14:xfrm>
                <a:off x="5962634" y="3355504"/>
                <a:ext cx="312480" cy="1764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65894CA-71B6-4083-A989-157F8654648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953634" y="3346864"/>
                  <a:ext cx="33012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487EBB5B-C103-4F94-A518-2E7F2663C412}"/>
              </a:ext>
            </a:extLst>
          </p:cNvPr>
          <p:cNvGrpSpPr/>
          <p:nvPr/>
        </p:nvGrpSpPr>
        <p:grpSpPr>
          <a:xfrm>
            <a:off x="6576434" y="3308344"/>
            <a:ext cx="194760" cy="147240"/>
            <a:chOff x="6576434" y="3308344"/>
            <a:chExt cx="194760" cy="14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6590471-4524-427F-A311-761A081C7C9C}"/>
                    </a:ext>
                  </a:extLst>
                </p14:cNvPr>
                <p14:cNvContentPartPr/>
                <p14:nvPr/>
              </p14:nvContentPartPr>
              <p14:xfrm>
                <a:off x="6579674" y="3308344"/>
                <a:ext cx="191520" cy="291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6590471-4524-427F-A311-761A081C7C9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571034" y="3299344"/>
                  <a:ext cx="2091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C27E7E5-70EE-4964-B728-FFA63560DE3A}"/>
                    </a:ext>
                  </a:extLst>
                </p14:cNvPr>
                <p14:cNvContentPartPr/>
                <p14:nvPr/>
              </p14:nvContentPartPr>
              <p14:xfrm>
                <a:off x="6576434" y="3427504"/>
                <a:ext cx="139320" cy="280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C27E7E5-70EE-4964-B728-FFA63560DE3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567434" y="3418504"/>
                  <a:ext cx="15696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B8DE9212-7F6C-4608-A075-CAFA4D75DD99}"/>
              </a:ext>
            </a:extLst>
          </p:cNvPr>
          <p:cNvGrpSpPr/>
          <p:nvPr/>
        </p:nvGrpSpPr>
        <p:grpSpPr>
          <a:xfrm>
            <a:off x="7064594" y="3007744"/>
            <a:ext cx="3957480" cy="543960"/>
            <a:chOff x="7064594" y="3007744"/>
            <a:chExt cx="3957480" cy="54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ACC08C8-AEE7-4AD3-BA7D-7693FEC561A2}"/>
                    </a:ext>
                  </a:extLst>
                </p14:cNvPr>
                <p14:cNvContentPartPr/>
                <p14:nvPr/>
              </p14:nvContentPartPr>
              <p14:xfrm>
                <a:off x="7064594" y="3217984"/>
                <a:ext cx="292680" cy="2829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ACC08C8-AEE7-4AD3-BA7D-7693FEC561A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055594" y="3208984"/>
                  <a:ext cx="3103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126E47F-AD20-4FD4-B94F-2EB3581BF42A}"/>
                    </a:ext>
                  </a:extLst>
                </p14:cNvPr>
                <p14:cNvContentPartPr/>
                <p14:nvPr/>
              </p14:nvContentPartPr>
              <p14:xfrm>
                <a:off x="7412714" y="3304024"/>
                <a:ext cx="181800" cy="1796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126E47F-AD20-4FD4-B94F-2EB3581BF42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404074" y="3295024"/>
                  <a:ext cx="1994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6F63EB1-0194-4AF1-8C80-34C975F31062}"/>
                    </a:ext>
                  </a:extLst>
                </p14:cNvPr>
                <p14:cNvContentPartPr/>
                <p14:nvPr/>
              </p14:nvContentPartPr>
              <p14:xfrm>
                <a:off x="7624034" y="3288184"/>
                <a:ext cx="173520" cy="1821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6F63EB1-0194-4AF1-8C80-34C975F3106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615034" y="3279544"/>
                  <a:ext cx="1911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F3DC504-A287-42CE-BF25-5FAE77A4ACDD}"/>
                    </a:ext>
                  </a:extLst>
                </p14:cNvPr>
                <p14:cNvContentPartPr/>
                <p14:nvPr/>
              </p14:nvContentPartPr>
              <p14:xfrm>
                <a:off x="7886114" y="3274864"/>
                <a:ext cx="220680" cy="2264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F3DC504-A287-42CE-BF25-5FAE77A4ACD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877114" y="3265864"/>
                  <a:ext cx="2383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7DA5C63-9C5F-46FE-BD9D-DF5BE5860535}"/>
                    </a:ext>
                  </a:extLst>
                </p14:cNvPr>
                <p14:cNvContentPartPr/>
                <p14:nvPr/>
              </p14:nvContentPartPr>
              <p14:xfrm>
                <a:off x="7853354" y="3276664"/>
                <a:ext cx="244800" cy="2041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7DA5C63-9C5F-46FE-BD9D-DF5BE586053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844714" y="3268024"/>
                  <a:ext cx="2624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44C81B4-7D1F-4669-8D91-DD190DDF3055}"/>
                    </a:ext>
                  </a:extLst>
                </p14:cNvPr>
                <p14:cNvContentPartPr/>
                <p14:nvPr/>
              </p14:nvContentPartPr>
              <p14:xfrm>
                <a:off x="8261594" y="3039064"/>
                <a:ext cx="294480" cy="5126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44C81B4-7D1F-4669-8D91-DD190DDF305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2594" y="3030424"/>
                  <a:ext cx="31212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53C7E89-2242-431F-8CEE-2C9ADFB070E6}"/>
                    </a:ext>
                  </a:extLst>
                </p14:cNvPr>
                <p14:cNvContentPartPr/>
                <p14:nvPr/>
              </p14:nvContentPartPr>
              <p14:xfrm>
                <a:off x="8180234" y="3279184"/>
                <a:ext cx="457920" cy="532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53C7E89-2242-431F-8CEE-2C9ADFB070E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171234" y="3270544"/>
                  <a:ext cx="4755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D4AEA0C-520D-454B-9DCB-222F840A49E5}"/>
                    </a:ext>
                  </a:extLst>
                </p14:cNvPr>
                <p14:cNvContentPartPr/>
                <p14:nvPr/>
              </p14:nvContentPartPr>
              <p14:xfrm>
                <a:off x="8432234" y="3327784"/>
                <a:ext cx="194400" cy="1584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D4AEA0C-520D-454B-9DCB-222F840A49E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423234" y="3319144"/>
                  <a:ext cx="2120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9A6C236-D4BD-4C55-83B0-710486A37C9A}"/>
                    </a:ext>
                  </a:extLst>
                </p14:cNvPr>
                <p14:cNvContentPartPr/>
                <p14:nvPr/>
              </p14:nvContentPartPr>
              <p14:xfrm>
                <a:off x="8648234" y="3325624"/>
                <a:ext cx="225720" cy="2001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9A6C236-D4BD-4C55-83B0-710486A37C9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639594" y="3316624"/>
                  <a:ext cx="2433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7B6FFA1-1AAE-410D-9E2D-B295C795CAF0}"/>
                    </a:ext>
                  </a:extLst>
                </p14:cNvPr>
                <p14:cNvContentPartPr/>
                <p14:nvPr/>
              </p14:nvContentPartPr>
              <p14:xfrm>
                <a:off x="8972234" y="3266944"/>
                <a:ext cx="250920" cy="282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7B6FFA1-1AAE-410D-9E2D-B295C795CAF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963234" y="3258304"/>
                  <a:ext cx="2685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9145B3C-C1FC-48AD-8B87-AED8B380EEA6}"/>
                    </a:ext>
                  </a:extLst>
                </p14:cNvPr>
                <p14:cNvContentPartPr/>
                <p14:nvPr/>
              </p14:nvContentPartPr>
              <p14:xfrm>
                <a:off x="9318194" y="3340744"/>
                <a:ext cx="348840" cy="594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9145B3C-C1FC-48AD-8B87-AED8B380EEA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309554" y="3332104"/>
                  <a:ext cx="3664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5CE2AD7-9D02-4CC6-BB28-850E47B2FDC2}"/>
                    </a:ext>
                  </a:extLst>
                </p14:cNvPr>
                <p14:cNvContentPartPr/>
                <p14:nvPr/>
              </p14:nvContentPartPr>
              <p14:xfrm>
                <a:off x="9483074" y="3240664"/>
                <a:ext cx="15840" cy="2368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5CE2AD7-9D02-4CC6-BB28-850E47B2FDC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474434" y="3231664"/>
                  <a:ext cx="334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B91FABA4-6A1D-4784-95E3-80CD715E9D08}"/>
                    </a:ext>
                  </a:extLst>
                </p14:cNvPr>
                <p14:cNvContentPartPr/>
                <p14:nvPr/>
              </p14:nvContentPartPr>
              <p14:xfrm>
                <a:off x="9764954" y="3245704"/>
                <a:ext cx="282960" cy="2325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B91FABA4-6A1D-4784-95E3-80CD715E9D0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755954" y="3236704"/>
                  <a:ext cx="3006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B1A089A-B629-492B-9CD6-E82690695DD7}"/>
                    </a:ext>
                  </a:extLst>
                </p14:cNvPr>
                <p14:cNvContentPartPr/>
                <p14:nvPr/>
              </p14:nvContentPartPr>
              <p14:xfrm>
                <a:off x="10057994" y="3294664"/>
                <a:ext cx="250560" cy="156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B1A089A-B629-492B-9CD6-E82690695DD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048994" y="3285664"/>
                  <a:ext cx="2682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5E0DA10-8480-4121-80FB-0A276FA819BB}"/>
                    </a:ext>
                  </a:extLst>
                </p14:cNvPr>
                <p14:cNvContentPartPr/>
                <p14:nvPr/>
              </p14:nvContentPartPr>
              <p14:xfrm>
                <a:off x="10300994" y="3297904"/>
                <a:ext cx="185040" cy="1710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5E0DA10-8480-4121-80FB-0A276FA819B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291994" y="3288904"/>
                  <a:ext cx="2026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5938F29-B45D-4E20-AB7D-226E20921A00}"/>
                    </a:ext>
                  </a:extLst>
                </p14:cNvPr>
                <p14:cNvContentPartPr/>
                <p14:nvPr/>
              </p14:nvContentPartPr>
              <p14:xfrm>
                <a:off x="10544714" y="3007744"/>
                <a:ext cx="181080" cy="1699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5938F29-B45D-4E20-AB7D-226E20921A0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536074" y="2998744"/>
                  <a:ext cx="1987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91500DD-3A0C-4F62-AD0C-B917927FB7EC}"/>
                    </a:ext>
                  </a:extLst>
                </p14:cNvPr>
                <p14:cNvContentPartPr/>
                <p14:nvPr/>
              </p14:nvContentPartPr>
              <p14:xfrm>
                <a:off x="10685114" y="3291064"/>
                <a:ext cx="336960" cy="1821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91500DD-3A0C-4F62-AD0C-B917927FB7E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676474" y="3282064"/>
                  <a:ext cx="3546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A672332-9D58-4FE2-B0E8-C441A7041626}"/>
                    </a:ext>
                  </a:extLst>
                </p14:cNvPr>
                <p14:cNvContentPartPr/>
                <p14:nvPr/>
              </p14:nvContentPartPr>
              <p14:xfrm>
                <a:off x="10664954" y="3270904"/>
                <a:ext cx="264960" cy="209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A672332-9D58-4FE2-B0E8-C441A704162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656314" y="3261904"/>
                  <a:ext cx="282600" cy="22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18178684-30A0-4B10-84C4-692F3B594504}"/>
                  </a:ext>
                </a:extLst>
              </p14:cNvPr>
              <p14:cNvContentPartPr/>
              <p14:nvPr/>
            </p14:nvContentPartPr>
            <p14:xfrm>
              <a:off x="485234" y="4189264"/>
              <a:ext cx="19080" cy="4680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18178684-30A0-4B10-84C4-692F3B594504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476594" y="4180624"/>
                <a:ext cx="3672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7C65CA8E-1C88-4EE4-93CF-FCCE649CA2C1}"/>
                  </a:ext>
                </a:extLst>
              </p14:cNvPr>
              <p14:cNvContentPartPr/>
              <p14:nvPr/>
            </p14:nvContentPartPr>
            <p14:xfrm>
              <a:off x="293354" y="4475464"/>
              <a:ext cx="39960" cy="4356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7C65CA8E-1C88-4EE4-93CF-FCCE649CA2C1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284714" y="4466824"/>
                <a:ext cx="5760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932203C7-A888-4CAE-82D8-326ABB261462}"/>
                  </a:ext>
                </a:extLst>
              </p14:cNvPr>
              <p14:cNvContentPartPr/>
              <p14:nvPr/>
            </p14:nvContentPartPr>
            <p14:xfrm>
              <a:off x="665594" y="4475104"/>
              <a:ext cx="72360" cy="6192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932203C7-A888-4CAE-82D8-326ABB261462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656954" y="4466104"/>
                <a:ext cx="90000" cy="7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9E88DCF-6837-4F23-A707-ED1F0D3A2C62}"/>
              </a:ext>
            </a:extLst>
          </p:cNvPr>
          <p:cNvGrpSpPr/>
          <p:nvPr/>
        </p:nvGrpSpPr>
        <p:grpSpPr>
          <a:xfrm>
            <a:off x="1200554" y="4080184"/>
            <a:ext cx="2352960" cy="811440"/>
            <a:chOff x="1200554" y="4080184"/>
            <a:chExt cx="2352960" cy="81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459BE9D-9A2A-4D17-9DB6-223FF5BF6DA5}"/>
                    </a:ext>
                  </a:extLst>
                </p14:cNvPr>
                <p14:cNvContentPartPr/>
                <p14:nvPr/>
              </p14:nvContentPartPr>
              <p14:xfrm>
                <a:off x="1200554" y="4109704"/>
                <a:ext cx="254520" cy="7819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459BE9D-9A2A-4D17-9DB6-223FF5BF6DA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91554" y="4101064"/>
                  <a:ext cx="272160" cy="79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FE3EDBA-728A-4BB6-AA9C-DF454F943A17}"/>
                    </a:ext>
                  </a:extLst>
                </p14:cNvPr>
                <p14:cNvContentPartPr/>
                <p14:nvPr/>
              </p14:nvContentPartPr>
              <p14:xfrm>
                <a:off x="1532474" y="4224184"/>
                <a:ext cx="246600" cy="2710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FE3EDBA-728A-4BB6-AA9C-DF454F943A1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523834" y="4215544"/>
                  <a:ext cx="2642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5719B8D-C097-4907-AFCA-A85D234544B4}"/>
                    </a:ext>
                  </a:extLst>
                </p14:cNvPr>
                <p14:cNvContentPartPr/>
                <p14:nvPr/>
              </p14:nvContentPartPr>
              <p14:xfrm>
                <a:off x="1826954" y="4268104"/>
                <a:ext cx="213120" cy="2372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5719B8D-C097-4907-AFCA-A85D234544B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817954" y="4259464"/>
                  <a:ext cx="2307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ED0ED36-0723-4EF1-B07C-74CDE78D448F}"/>
                    </a:ext>
                  </a:extLst>
                </p14:cNvPr>
                <p14:cNvContentPartPr/>
                <p14:nvPr/>
              </p14:nvContentPartPr>
              <p14:xfrm>
                <a:off x="2042954" y="4279624"/>
                <a:ext cx="161640" cy="1944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ED0ED36-0723-4EF1-B07C-74CDE78D448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033954" y="4270984"/>
                  <a:ext cx="1792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4A13E74-7121-45EB-AE75-26DE5D485E52}"/>
                    </a:ext>
                  </a:extLst>
                </p14:cNvPr>
                <p14:cNvContentPartPr/>
                <p14:nvPr/>
              </p14:nvContentPartPr>
              <p14:xfrm>
                <a:off x="2325914" y="4236424"/>
                <a:ext cx="222840" cy="2250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4A13E74-7121-45EB-AE75-26DE5D485E5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317274" y="4227784"/>
                  <a:ext cx="2404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F516FCB-89D9-4DD8-86D7-15A79F0ADFF9}"/>
                    </a:ext>
                  </a:extLst>
                </p14:cNvPr>
                <p14:cNvContentPartPr/>
                <p14:nvPr/>
              </p14:nvContentPartPr>
              <p14:xfrm>
                <a:off x="2252114" y="4253344"/>
                <a:ext cx="231480" cy="2113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F516FCB-89D9-4DD8-86D7-15A79F0ADFF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243474" y="4244344"/>
                  <a:ext cx="2491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47D00A5-78BB-40D3-BF02-FA42F7CB2141}"/>
                    </a:ext>
                  </a:extLst>
                </p14:cNvPr>
                <p14:cNvContentPartPr/>
                <p14:nvPr/>
              </p14:nvContentPartPr>
              <p14:xfrm>
                <a:off x="2622554" y="4285744"/>
                <a:ext cx="262440" cy="1713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47D00A5-78BB-40D3-BF02-FA42F7CB214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613914" y="4276744"/>
                  <a:ext cx="2800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8893C80-9A2D-4F45-A3BB-0D9E7979D932}"/>
                    </a:ext>
                  </a:extLst>
                </p14:cNvPr>
                <p14:cNvContentPartPr/>
                <p14:nvPr/>
              </p14:nvContentPartPr>
              <p14:xfrm>
                <a:off x="2804714" y="4080184"/>
                <a:ext cx="184320" cy="3848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8893C80-9A2D-4F45-A3BB-0D9E7979D93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796074" y="4071184"/>
                  <a:ext cx="2019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943EBCB-BA1E-457D-B54E-41CD30235098}"/>
                    </a:ext>
                  </a:extLst>
                </p14:cNvPr>
                <p14:cNvContentPartPr/>
                <p14:nvPr/>
              </p14:nvContentPartPr>
              <p14:xfrm>
                <a:off x="2952674" y="4268104"/>
                <a:ext cx="290880" cy="2368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943EBCB-BA1E-457D-B54E-41CD30235098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944034" y="4259464"/>
                  <a:ext cx="3085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D1206223-54DB-47C1-8864-72E7817A5FF2}"/>
                    </a:ext>
                  </a:extLst>
                </p14:cNvPr>
                <p14:cNvContentPartPr/>
                <p14:nvPr/>
              </p14:nvContentPartPr>
              <p14:xfrm>
                <a:off x="2958434" y="4262344"/>
                <a:ext cx="212400" cy="2156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D1206223-54DB-47C1-8864-72E7817A5FF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949434" y="4253344"/>
                  <a:ext cx="2300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4A7AB38D-0D8B-408D-9F04-EEA640AADB10}"/>
                    </a:ext>
                  </a:extLst>
                </p14:cNvPr>
                <p14:cNvContentPartPr/>
                <p14:nvPr/>
              </p14:nvContentPartPr>
              <p14:xfrm>
                <a:off x="3388274" y="4322824"/>
                <a:ext cx="165240" cy="1206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4A7AB38D-0D8B-408D-9F04-EEA640AADB1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379274" y="4314184"/>
                  <a:ext cx="182880" cy="13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A63786C7-7500-47E5-9424-4699F62E26E1}"/>
                  </a:ext>
                </a:extLst>
              </p14:cNvPr>
              <p14:cNvContentPartPr/>
              <p14:nvPr/>
            </p14:nvContentPartPr>
            <p14:xfrm>
              <a:off x="3970754" y="4102864"/>
              <a:ext cx="274680" cy="83448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A63786C7-7500-47E5-9424-4699F62E26E1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3962114" y="4093864"/>
                <a:ext cx="292320" cy="85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1" name="Group 230">
            <a:extLst>
              <a:ext uri="{FF2B5EF4-FFF2-40B4-BE49-F238E27FC236}">
                <a16:creationId xmlns:a16="http://schemas.microsoft.com/office/drawing/2014/main" id="{11BC8D90-9FBF-450B-B719-BF1DCDABC172}"/>
              </a:ext>
            </a:extLst>
          </p:cNvPr>
          <p:cNvGrpSpPr/>
          <p:nvPr/>
        </p:nvGrpSpPr>
        <p:grpSpPr>
          <a:xfrm>
            <a:off x="4427594" y="4084144"/>
            <a:ext cx="3894840" cy="1065600"/>
            <a:chOff x="4427594" y="4084144"/>
            <a:chExt cx="3894840" cy="106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5453A01-3089-45CB-A4DB-AE442714881D}"/>
                    </a:ext>
                  </a:extLst>
                </p14:cNvPr>
                <p14:cNvContentPartPr/>
                <p14:nvPr/>
              </p14:nvContentPartPr>
              <p14:xfrm>
                <a:off x="4427594" y="4207264"/>
                <a:ext cx="142200" cy="3283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5453A01-3089-45CB-A4DB-AE442714881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418954" y="4198624"/>
                  <a:ext cx="15984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F23C6AF-C494-46C9-B78A-A09AF494EA32}"/>
                    </a:ext>
                  </a:extLst>
                </p14:cNvPr>
                <p14:cNvContentPartPr/>
                <p14:nvPr/>
              </p14:nvContentPartPr>
              <p14:xfrm>
                <a:off x="4616954" y="4263784"/>
                <a:ext cx="209520" cy="2296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F23C6AF-C494-46C9-B78A-A09AF494EA3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607954" y="4255144"/>
                  <a:ext cx="2271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1709E45-64A8-44F9-81AE-CCBB4A81F07C}"/>
                    </a:ext>
                  </a:extLst>
                </p14:cNvPr>
                <p14:cNvContentPartPr/>
                <p14:nvPr/>
              </p14:nvContentPartPr>
              <p14:xfrm>
                <a:off x="4877234" y="4303024"/>
                <a:ext cx="205200" cy="1868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1709E45-64A8-44F9-81AE-CCBB4A81F07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868594" y="4294384"/>
                  <a:ext cx="2228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1B04D8F-9363-42BE-B31C-B6F3319A0EF7}"/>
                    </a:ext>
                  </a:extLst>
                </p14:cNvPr>
                <p14:cNvContentPartPr/>
                <p14:nvPr/>
              </p14:nvContentPartPr>
              <p14:xfrm>
                <a:off x="5062994" y="4327504"/>
                <a:ext cx="171720" cy="1724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1B04D8F-9363-42BE-B31C-B6F3319A0EF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053994" y="4318864"/>
                  <a:ext cx="1893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A839AA4-6C4A-4034-A2AF-26930C06B110}"/>
                    </a:ext>
                  </a:extLst>
                </p14:cNvPr>
                <p14:cNvContentPartPr/>
                <p14:nvPr/>
              </p14:nvContentPartPr>
              <p14:xfrm>
                <a:off x="5280074" y="4136704"/>
                <a:ext cx="156240" cy="1350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A839AA4-6C4A-4034-A2AF-26930C06B11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271074" y="4128064"/>
                  <a:ext cx="1738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B24D080-5922-497F-BC20-49B3B98D1BF7}"/>
                    </a:ext>
                  </a:extLst>
                </p14:cNvPr>
                <p14:cNvContentPartPr/>
                <p14:nvPr/>
              </p14:nvContentPartPr>
              <p14:xfrm>
                <a:off x="5419394" y="4306984"/>
                <a:ext cx="282240" cy="2026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B24D080-5922-497F-BC20-49B3B98D1BF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410754" y="4297984"/>
                  <a:ext cx="2998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4BDBB64-5AC3-46EB-A3E2-BB98CB33DB2C}"/>
                    </a:ext>
                  </a:extLst>
                </p14:cNvPr>
                <p14:cNvContentPartPr/>
                <p14:nvPr/>
              </p14:nvContentPartPr>
              <p14:xfrm>
                <a:off x="5388434" y="4281784"/>
                <a:ext cx="223560" cy="1926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4BDBB64-5AC3-46EB-A3E2-BB98CB33DB2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379434" y="4272784"/>
                  <a:ext cx="2412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5CD4007-F0EE-41BA-BFA6-7BCBD42371F4}"/>
                    </a:ext>
                  </a:extLst>
                </p14:cNvPr>
                <p14:cNvContentPartPr/>
                <p14:nvPr/>
              </p14:nvContentPartPr>
              <p14:xfrm>
                <a:off x="5726474" y="4349824"/>
                <a:ext cx="323640" cy="536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5CD4007-F0EE-41BA-BFA6-7BCBD42371F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717834" y="4340824"/>
                  <a:ext cx="3412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9A57F85-D8AF-4242-9C78-F8C437522ED9}"/>
                    </a:ext>
                  </a:extLst>
                </p14:cNvPr>
                <p14:cNvContentPartPr/>
                <p14:nvPr/>
              </p14:nvContentPartPr>
              <p14:xfrm>
                <a:off x="5867954" y="4260544"/>
                <a:ext cx="38520" cy="2178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9A57F85-D8AF-4242-9C78-F8C437522ED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859314" y="4251544"/>
                  <a:ext cx="561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E77D028-EC96-4986-8942-1060A33FD463}"/>
                    </a:ext>
                  </a:extLst>
                </p14:cNvPr>
                <p14:cNvContentPartPr/>
                <p14:nvPr/>
              </p14:nvContentPartPr>
              <p14:xfrm>
                <a:off x="6078194" y="4246864"/>
                <a:ext cx="254520" cy="2671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E77D028-EC96-4986-8942-1060A33FD46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069194" y="4237864"/>
                  <a:ext cx="2721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282B0959-B6A8-461E-A638-5E10837002AC}"/>
                    </a:ext>
                  </a:extLst>
                </p14:cNvPr>
                <p14:cNvContentPartPr/>
                <p14:nvPr/>
              </p14:nvContentPartPr>
              <p14:xfrm>
                <a:off x="6355754" y="4270624"/>
                <a:ext cx="228240" cy="2070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282B0959-B6A8-461E-A638-5E10837002A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346754" y="4261984"/>
                  <a:ext cx="2458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F3025698-FCC5-4D28-905E-0CC1896360E0}"/>
                    </a:ext>
                  </a:extLst>
                </p14:cNvPr>
                <p14:cNvContentPartPr/>
                <p14:nvPr/>
              </p14:nvContentPartPr>
              <p14:xfrm>
                <a:off x="6590474" y="4294744"/>
                <a:ext cx="181080" cy="2023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F3025698-FCC5-4D28-905E-0CC1896360E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581474" y="4285744"/>
                  <a:ext cx="1987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DF197BA-3B6C-40C8-BDAD-14ADACDFB198}"/>
                    </a:ext>
                  </a:extLst>
                </p14:cNvPr>
                <p14:cNvContentPartPr/>
                <p14:nvPr/>
              </p14:nvContentPartPr>
              <p14:xfrm>
                <a:off x="6824114" y="4277104"/>
                <a:ext cx="302040" cy="2192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DF197BA-3B6C-40C8-BDAD-14ADACDFB198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815114" y="4268464"/>
                  <a:ext cx="3196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9FB9EAE-2EC2-41D4-9674-5F926417F147}"/>
                    </a:ext>
                  </a:extLst>
                </p14:cNvPr>
                <p14:cNvContentPartPr/>
                <p14:nvPr/>
              </p14:nvContentPartPr>
              <p14:xfrm>
                <a:off x="6828074" y="4290784"/>
                <a:ext cx="205920" cy="2044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9FB9EAE-2EC2-41D4-9674-5F926417F14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819074" y="4281784"/>
                  <a:ext cx="2235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D2DA5F10-8C2F-4214-B760-20BA9114738C}"/>
                    </a:ext>
                  </a:extLst>
                </p14:cNvPr>
                <p14:cNvContentPartPr/>
                <p14:nvPr/>
              </p14:nvContentPartPr>
              <p14:xfrm>
                <a:off x="7248554" y="4084144"/>
                <a:ext cx="219960" cy="4766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D2DA5F10-8C2F-4214-B760-20BA9114738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239914" y="4075144"/>
                  <a:ext cx="23760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CCD6173-CCFE-42A9-8530-0F007180F564}"/>
                    </a:ext>
                  </a:extLst>
                </p14:cNvPr>
                <p14:cNvContentPartPr/>
                <p14:nvPr/>
              </p14:nvContentPartPr>
              <p14:xfrm>
                <a:off x="7141274" y="4319944"/>
                <a:ext cx="389520" cy="817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CCD6173-CCFE-42A9-8530-0F007180F56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132634" y="4310944"/>
                  <a:ext cx="4071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2CAB3886-BA49-4BB4-BAE9-14FE9BD560E6}"/>
                    </a:ext>
                  </a:extLst>
                </p14:cNvPr>
                <p14:cNvContentPartPr/>
                <p14:nvPr/>
              </p14:nvContentPartPr>
              <p14:xfrm>
                <a:off x="7399034" y="4373584"/>
                <a:ext cx="150480" cy="1386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2CAB3886-BA49-4BB4-BAE9-14FE9BD560E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390034" y="4364584"/>
                  <a:ext cx="1681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C6E939B-CE35-49F3-B3A0-C2257F05FED7}"/>
                    </a:ext>
                  </a:extLst>
                </p14:cNvPr>
                <p14:cNvContentPartPr/>
                <p14:nvPr/>
              </p14:nvContentPartPr>
              <p14:xfrm>
                <a:off x="7600634" y="4427224"/>
                <a:ext cx="162360" cy="1022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C6E939B-CE35-49F3-B3A0-C2257F05FED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591994" y="4418584"/>
                  <a:ext cx="1800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1EB7C19-9F93-458D-99BA-D59FDFB59A56}"/>
                    </a:ext>
                  </a:extLst>
                </p14:cNvPr>
                <p14:cNvContentPartPr/>
                <p14:nvPr/>
              </p14:nvContentPartPr>
              <p14:xfrm>
                <a:off x="7831754" y="4319224"/>
                <a:ext cx="318960" cy="2300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1EB7C19-9F93-458D-99BA-D59FDFB59A56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823114" y="4310224"/>
                  <a:ext cx="3366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03E2BF3-655D-4D64-A3A0-278D482AEBB2}"/>
                    </a:ext>
                  </a:extLst>
                </p14:cNvPr>
                <p14:cNvContentPartPr/>
                <p14:nvPr/>
              </p14:nvContentPartPr>
              <p14:xfrm>
                <a:off x="7852274" y="4367104"/>
                <a:ext cx="248400" cy="2080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03E2BF3-655D-4D64-A3A0-278D482AEBB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843634" y="4358464"/>
                  <a:ext cx="2660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6702127-C2D2-4BE1-9BA4-698C292C5BDE}"/>
                    </a:ext>
                  </a:extLst>
                </p14:cNvPr>
                <p14:cNvContentPartPr/>
                <p14:nvPr/>
              </p14:nvContentPartPr>
              <p14:xfrm>
                <a:off x="8158994" y="4184224"/>
                <a:ext cx="163440" cy="4359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6702127-C2D2-4BE1-9BA4-698C292C5BDE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149994" y="4175224"/>
                  <a:ext cx="18108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1F0763B-BD1B-4903-A68A-B13942C5DA0C}"/>
                    </a:ext>
                  </a:extLst>
                </p14:cNvPr>
                <p14:cNvContentPartPr/>
                <p14:nvPr/>
              </p14:nvContentPartPr>
              <p14:xfrm>
                <a:off x="4743674" y="4679224"/>
                <a:ext cx="2821680" cy="1108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1F0763B-BD1B-4903-A68A-B13942C5DA0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734674" y="4670224"/>
                  <a:ext cx="28393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9BBFFF7-9D73-45E6-AEF0-E4000193D9F0}"/>
                    </a:ext>
                  </a:extLst>
                </p14:cNvPr>
                <p14:cNvContentPartPr/>
                <p14:nvPr/>
              </p14:nvContentPartPr>
              <p14:xfrm>
                <a:off x="5048234" y="4800184"/>
                <a:ext cx="263880" cy="2584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9BBFFF7-9D73-45E6-AEF0-E4000193D9F0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039234" y="4791184"/>
                  <a:ext cx="28152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C3F2E6D-2688-4DF3-B98D-F7B892658AEA}"/>
                    </a:ext>
                  </a:extLst>
                </p14:cNvPr>
                <p14:cNvContentPartPr/>
                <p14:nvPr/>
              </p14:nvContentPartPr>
              <p14:xfrm>
                <a:off x="5370074" y="4828984"/>
                <a:ext cx="203400" cy="2066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C3F2E6D-2688-4DF3-B98D-F7B892658AE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361434" y="4820344"/>
                  <a:ext cx="2210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402E4C0-550B-4CF3-BB6F-FE3C0D65CDBE}"/>
                    </a:ext>
                  </a:extLst>
                </p14:cNvPr>
                <p14:cNvContentPartPr/>
                <p14:nvPr/>
              </p14:nvContentPartPr>
              <p14:xfrm>
                <a:off x="5568074" y="4849144"/>
                <a:ext cx="144000" cy="1976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402E4C0-550B-4CF3-BB6F-FE3C0D65CDB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559074" y="4840504"/>
                  <a:ext cx="1616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0E8FE1B-8702-486D-B255-4E17CA3503FC}"/>
                    </a:ext>
                  </a:extLst>
                </p14:cNvPr>
                <p14:cNvContentPartPr/>
                <p14:nvPr/>
              </p14:nvContentPartPr>
              <p14:xfrm>
                <a:off x="5781554" y="4863544"/>
                <a:ext cx="274320" cy="1879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0E8FE1B-8702-486D-B255-4E17CA3503F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772914" y="4854544"/>
                  <a:ext cx="2919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4B07359C-EA4E-401C-839E-F4491C4D6216}"/>
                    </a:ext>
                  </a:extLst>
                </p14:cNvPr>
                <p14:cNvContentPartPr/>
                <p14:nvPr/>
              </p14:nvContentPartPr>
              <p14:xfrm>
                <a:off x="5771114" y="4888024"/>
                <a:ext cx="529200" cy="1976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4B07359C-EA4E-401C-839E-F4491C4D6216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762474" y="4879024"/>
                  <a:ext cx="5468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75ED64B8-0C47-45C2-855A-F236FFD9048E}"/>
                    </a:ext>
                  </a:extLst>
                </p14:cNvPr>
                <p14:cNvContentPartPr/>
                <p14:nvPr/>
              </p14:nvContentPartPr>
              <p14:xfrm>
                <a:off x="6185114" y="4957504"/>
                <a:ext cx="287640" cy="424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75ED64B8-0C47-45C2-855A-F236FFD9048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176114" y="4948864"/>
                  <a:ext cx="3052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4ED6A27A-C42F-428E-AA71-E6A52F4E778F}"/>
                    </a:ext>
                  </a:extLst>
                </p14:cNvPr>
                <p14:cNvContentPartPr/>
                <p14:nvPr/>
              </p14:nvContentPartPr>
              <p14:xfrm>
                <a:off x="6248834" y="4857064"/>
                <a:ext cx="97920" cy="2926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4ED6A27A-C42F-428E-AA71-E6A52F4E778F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240194" y="4848064"/>
                  <a:ext cx="11556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54C89DCF-177A-47E0-BA46-0F588E49F418}"/>
                    </a:ext>
                  </a:extLst>
                </p14:cNvPr>
                <p14:cNvContentPartPr/>
                <p14:nvPr/>
              </p14:nvContentPartPr>
              <p14:xfrm>
                <a:off x="6664994" y="4741864"/>
                <a:ext cx="190440" cy="3841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54C89DCF-177A-47E0-BA46-0F588E49F41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656354" y="4733224"/>
                  <a:ext cx="20808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2CD3BEF-C612-462C-8C44-4EA317DF5406}"/>
                    </a:ext>
                  </a:extLst>
                </p14:cNvPr>
                <p14:cNvContentPartPr/>
                <p14:nvPr/>
              </p14:nvContentPartPr>
              <p14:xfrm>
                <a:off x="6582194" y="4908904"/>
                <a:ext cx="379440" cy="558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2CD3BEF-C612-462C-8C44-4EA317DF540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573554" y="4899904"/>
                  <a:ext cx="3970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E1CF2B79-45AF-4AEA-8AE0-C22D0DE79EAB}"/>
                    </a:ext>
                  </a:extLst>
                </p14:cNvPr>
                <p14:cNvContentPartPr/>
                <p14:nvPr/>
              </p14:nvContentPartPr>
              <p14:xfrm>
                <a:off x="6866234" y="4934824"/>
                <a:ext cx="142560" cy="1382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E1CF2B79-45AF-4AEA-8AE0-C22D0DE79EAB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857234" y="4925824"/>
                  <a:ext cx="1602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B46A77B8-553C-416B-A010-2DCC1888A9C1}"/>
                    </a:ext>
                  </a:extLst>
                </p14:cNvPr>
                <p14:cNvContentPartPr/>
                <p14:nvPr/>
              </p14:nvContentPartPr>
              <p14:xfrm>
                <a:off x="7071074" y="4930504"/>
                <a:ext cx="203040" cy="1324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B46A77B8-553C-416B-A010-2DCC1888A9C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062434" y="4921504"/>
                  <a:ext cx="2206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DF795CCB-93F9-4FBA-8135-45E16D34841A}"/>
                    </a:ext>
                  </a:extLst>
                </p14:cNvPr>
                <p14:cNvContentPartPr/>
                <p14:nvPr/>
              </p14:nvContentPartPr>
              <p14:xfrm>
                <a:off x="7385714" y="4890544"/>
                <a:ext cx="306000" cy="2109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DF795CCB-93F9-4FBA-8135-45E16D34841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377074" y="4881904"/>
                  <a:ext cx="3236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B0A36DFE-2BD8-4544-AABE-CB2FEB682B7A}"/>
                    </a:ext>
                  </a:extLst>
                </p14:cNvPr>
                <p14:cNvContentPartPr/>
                <p14:nvPr/>
              </p14:nvContentPartPr>
              <p14:xfrm>
                <a:off x="7428554" y="4887304"/>
                <a:ext cx="227880" cy="2138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B0A36DFE-2BD8-4544-AABE-CB2FEB682B7A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419554" y="4878664"/>
                  <a:ext cx="245520" cy="23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54EE9E85-F5DA-4399-B288-5364A045F41F}"/>
              </a:ext>
            </a:extLst>
          </p:cNvPr>
          <p:cNvGrpSpPr/>
          <p:nvPr/>
        </p:nvGrpSpPr>
        <p:grpSpPr>
          <a:xfrm>
            <a:off x="8518274" y="4217704"/>
            <a:ext cx="663480" cy="481320"/>
            <a:chOff x="8518274" y="4217704"/>
            <a:chExt cx="663480" cy="48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07A239E2-9838-41EB-AEBF-1B4354F92235}"/>
                    </a:ext>
                  </a:extLst>
                </p14:cNvPr>
                <p14:cNvContentPartPr/>
                <p14:nvPr/>
              </p14:nvContentPartPr>
              <p14:xfrm>
                <a:off x="8518274" y="4517944"/>
                <a:ext cx="235080" cy="1796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07A239E2-9838-41EB-AEBF-1B4354F9223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509274" y="4509304"/>
                  <a:ext cx="2527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E732DE52-36A5-4118-949F-B196DF4564C1}"/>
                    </a:ext>
                  </a:extLst>
                </p14:cNvPr>
                <p14:cNvContentPartPr/>
                <p14:nvPr/>
              </p14:nvContentPartPr>
              <p14:xfrm>
                <a:off x="8682434" y="4217704"/>
                <a:ext cx="333720" cy="4212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E732DE52-36A5-4118-949F-B196DF4564C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673434" y="4209064"/>
                  <a:ext cx="35136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549C587-D64F-4233-964E-D1B605B6D894}"/>
                    </a:ext>
                  </a:extLst>
                </p14:cNvPr>
                <p14:cNvContentPartPr/>
                <p14:nvPr/>
              </p14:nvContentPartPr>
              <p14:xfrm>
                <a:off x="8855594" y="4452424"/>
                <a:ext cx="326160" cy="2250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549C587-D64F-4233-964E-D1B605B6D89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846594" y="4443424"/>
                  <a:ext cx="3438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9E20F2A2-7102-4BE3-8033-68D6120C2A34}"/>
                    </a:ext>
                  </a:extLst>
                </p14:cNvPr>
                <p14:cNvContentPartPr/>
                <p14:nvPr/>
              </p14:nvContentPartPr>
              <p14:xfrm>
                <a:off x="8845514" y="4473664"/>
                <a:ext cx="258480" cy="2253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9E20F2A2-7102-4BE3-8033-68D6120C2A34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836514" y="4465024"/>
                  <a:ext cx="276120" cy="24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889B38F9-3F18-4CAC-A7F5-9CF358059AA2}"/>
              </a:ext>
            </a:extLst>
          </p:cNvPr>
          <p:cNvGrpSpPr/>
          <p:nvPr/>
        </p:nvGrpSpPr>
        <p:grpSpPr>
          <a:xfrm>
            <a:off x="791234" y="5540704"/>
            <a:ext cx="200880" cy="123840"/>
            <a:chOff x="791234" y="5540704"/>
            <a:chExt cx="200880" cy="12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AE785C0B-27A9-41C0-964A-5058B1E5E953}"/>
                    </a:ext>
                  </a:extLst>
                </p14:cNvPr>
                <p14:cNvContentPartPr/>
                <p14:nvPr/>
              </p14:nvContentPartPr>
              <p14:xfrm>
                <a:off x="813914" y="5540704"/>
                <a:ext cx="167040" cy="198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AE785C0B-27A9-41C0-964A-5058B1E5E95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04914" y="5532064"/>
                  <a:ext cx="1846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485FC38A-1388-4AD7-BEB6-D9944C3E811A}"/>
                    </a:ext>
                  </a:extLst>
                </p14:cNvPr>
                <p14:cNvContentPartPr/>
                <p14:nvPr/>
              </p14:nvContentPartPr>
              <p14:xfrm>
                <a:off x="791234" y="5642224"/>
                <a:ext cx="200880" cy="223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485FC38A-1388-4AD7-BEB6-D9944C3E811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82234" y="5633584"/>
                  <a:ext cx="21852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0128A63C-1214-4D07-A491-11BA2AB5A623}"/>
              </a:ext>
            </a:extLst>
          </p:cNvPr>
          <p:cNvGrpSpPr/>
          <p:nvPr/>
        </p:nvGrpSpPr>
        <p:grpSpPr>
          <a:xfrm>
            <a:off x="1391354" y="5228584"/>
            <a:ext cx="1138320" cy="858240"/>
            <a:chOff x="1391354" y="5228584"/>
            <a:chExt cx="1138320" cy="85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0DCBEEAA-38A8-4EC0-A03A-9D2218FD2BCF}"/>
                    </a:ext>
                  </a:extLst>
                </p14:cNvPr>
                <p14:cNvContentPartPr/>
                <p14:nvPr/>
              </p14:nvContentPartPr>
              <p14:xfrm>
                <a:off x="1391354" y="5319664"/>
                <a:ext cx="234720" cy="7671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0DCBEEAA-38A8-4EC0-A03A-9D2218FD2BCF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382354" y="5310664"/>
                  <a:ext cx="252360" cy="78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30050C77-CFA0-4941-8E63-948BAA4F607D}"/>
                    </a:ext>
                  </a:extLst>
                </p14:cNvPr>
                <p14:cNvContentPartPr/>
                <p14:nvPr/>
              </p14:nvContentPartPr>
              <p14:xfrm>
                <a:off x="1847834" y="5467264"/>
                <a:ext cx="259920" cy="1530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30050C77-CFA0-4941-8E63-948BAA4F607D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839194" y="5458264"/>
                  <a:ext cx="2775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C98816CD-8A73-4318-985D-EB640C4EE9CC}"/>
                    </a:ext>
                  </a:extLst>
                </p14:cNvPr>
                <p14:cNvContentPartPr/>
                <p14:nvPr/>
              </p14:nvContentPartPr>
              <p14:xfrm>
                <a:off x="2006954" y="5228584"/>
                <a:ext cx="268560" cy="3607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C98816CD-8A73-4318-985D-EB640C4EE9CC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997954" y="5219944"/>
                  <a:ext cx="28620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86A0C42F-386C-46BB-A063-FA162DD8E2F2}"/>
                    </a:ext>
                  </a:extLst>
                </p14:cNvPr>
                <p14:cNvContentPartPr/>
                <p14:nvPr/>
              </p14:nvContentPartPr>
              <p14:xfrm>
                <a:off x="2205314" y="5434144"/>
                <a:ext cx="175320" cy="1782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86A0C42F-386C-46BB-A063-FA162DD8E2F2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196314" y="5425144"/>
                  <a:ext cx="1929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7560EB51-3816-4396-911C-4EB5C136A782}"/>
                    </a:ext>
                  </a:extLst>
                </p14:cNvPr>
                <p14:cNvContentPartPr/>
                <p14:nvPr/>
              </p14:nvContentPartPr>
              <p14:xfrm>
                <a:off x="1827314" y="5728984"/>
                <a:ext cx="702360" cy="622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7560EB51-3816-4396-911C-4EB5C136A782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818314" y="5719984"/>
                  <a:ext cx="7200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04F7540E-8EF7-47B2-9653-FD741C0E8874}"/>
                    </a:ext>
                  </a:extLst>
                </p14:cNvPr>
                <p14:cNvContentPartPr/>
                <p14:nvPr/>
              </p14:nvContentPartPr>
              <p14:xfrm>
                <a:off x="2014154" y="5887744"/>
                <a:ext cx="294840" cy="1396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04F7540E-8EF7-47B2-9653-FD741C0E8874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005514" y="5879104"/>
                  <a:ext cx="312480" cy="15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33961AA-DA15-478D-A280-B4865E3E45CC}"/>
              </a:ext>
            </a:extLst>
          </p:cNvPr>
          <p:cNvGrpSpPr/>
          <p:nvPr/>
        </p:nvGrpSpPr>
        <p:grpSpPr>
          <a:xfrm>
            <a:off x="2941514" y="5578504"/>
            <a:ext cx="231480" cy="142920"/>
            <a:chOff x="2941514" y="5578504"/>
            <a:chExt cx="231480" cy="14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30040EDE-C605-413E-B7C1-1954D37BCC74}"/>
                    </a:ext>
                  </a:extLst>
                </p14:cNvPr>
                <p14:cNvContentPartPr/>
                <p14:nvPr/>
              </p14:nvContentPartPr>
              <p14:xfrm>
                <a:off x="2941514" y="5578504"/>
                <a:ext cx="231480" cy="273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30040EDE-C605-413E-B7C1-1954D37BCC74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932514" y="5569504"/>
                  <a:ext cx="2491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341209F8-06BB-4D9C-A9F4-FC92CA8B7D88}"/>
                    </a:ext>
                  </a:extLst>
                </p14:cNvPr>
                <p14:cNvContentPartPr/>
                <p14:nvPr/>
              </p14:nvContentPartPr>
              <p14:xfrm>
                <a:off x="2980394" y="5701984"/>
                <a:ext cx="167400" cy="194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341209F8-06BB-4D9C-A9F4-FC92CA8B7D88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971394" y="5693344"/>
                  <a:ext cx="18504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D2F218A4-FA05-409D-BEA9-B2DCEAF00EAC}"/>
              </a:ext>
            </a:extLst>
          </p:cNvPr>
          <p:cNvGrpSpPr/>
          <p:nvPr/>
        </p:nvGrpSpPr>
        <p:grpSpPr>
          <a:xfrm>
            <a:off x="3510314" y="5377264"/>
            <a:ext cx="3186360" cy="454320"/>
            <a:chOff x="3510314" y="5377264"/>
            <a:chExt cx="3186360" cy="45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8B675B0D-2DD2-4078-B11A-7C2459E9DE89}"/>
                    </a:ext>
                  </a:extLst>
                </p14:cNvPr>
                <p14:cNvContentPartPr/>
                <p14:nvPr/>
              </p14:nvContentPartPr>
              <p14:xfrm>
                <a:off x="3510314" y="5377264"/>
                <a:ext cx="229320" cy="4334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8B675B0D-2DD2-4078-B11A-7C2459E9DE89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501314" y="5368264"/>
                  <a:ext cx="24696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EA98D8C-07DE-4E39-B327-8C1659E779B3}"/>
                    </a:ext>
                  </a:extLst>
                </p14:cNvPr>
                <p14:cNvContentPartPr/>
                <p14:nvPr/>
              </p14:nvContentPartPr>
              <p14:xfrm>
                <a:off x="3742154" y="5608384"/>
                <a:ext cx="204120" cy="1663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EA98D8C-07DE-4E39-B327-8C1659E779B3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733514" y="5599384"/>
                  <a:ext cx="2217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B71F460B-C382-46EA-B6DE-B66598C5F52E}"/>
                    </a:ext>
                  </a:extLst>
                </p14:cNvPr>
                <p14:cNvContentPartPr/>
                <p14:nvPr/>
              </p14:nvContentPartPr>
              <p14:xfrm>
                <a:off x="4052834" y="5453224"/>
                <a:ext cx="134640" cy="2966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B71F460B-C382-46EA-B6DE-B66598C5F52E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044194" y="5444584"/>
                  <a:ext cx="1522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740194A0-F6D7-4AA4-ACA4-94705193AB27}"/>
                    </a:ext>
                  </a:extLst>
                </p14:cNvPr>
                <p14:cNvContentPartPr/>
                <p14:nvPr/>
              </p14:nvContentPartPr>
              <p14:xfrm>
                <a:off x="4256234" y="5583544"/>
                <a:ext cx="213120" cy="155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740194A0-F6D7-4AA4-ACA4-94705193AB27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247234" y="5574544"/>
                  <a:ext cx="2307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4BEEB689-8717-4E37-851B-971804876881}"/>
                    </a:ext>
                  </a:extLst>
                </p14:cNvPr>
                <p14:cNvContentPartPr/>
                <p14:nvPr/>
              </p14:nvContentPartPr>
              <p14:xfrm>
                <a:off x="4509314" y="5424424"/>
                <a:ext cx="148680" cy="3733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4BEEB689-8717-4E37-851B-971804876881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500314" y="5415784"/>
                  <a:ext cx="16632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71B1699D-87F9-431A-913F-CD4A76D12777}"/>
                    </a:ext>
                  </a:extLst>
                </p14:cNvPr>
                <p14:cNvContentPartPr/>
                <p14:nvPr/>
              </p14:nvContentPartPr>
              <p14:xfrm>
                <a:off x="4665194" y="5630704"/>
                <a:ext cx="326880" cy="471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71B1699D-87F9-431A-913F-CD4A76D12777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656554" y="5622064"/>
                  <a:ext cx="3445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1350997D-5808-491A-AC53-9B53E3C66980}"/>
                    </a:ext>
                  </a:extLst>
                </p14:cNvPr>
                <p14:cNvContentPartPr/>
                <p14:nvPr/>
              </p14:nvContentPartPr>
              <p14:xfrm>
                <a:off x="4782914" y="5524144"/>
                <a:ext cx="66960" cy="2196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1350997D-5808-491A-AC53-9B53E3C66980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774274" y="5515144"/>
                  <a:ext cx="846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D29AB0E2-4277-4900-895B-8F50C7A00FB6}"/>
                    </a:ext>
                  </a:extLst>
                </p14:cNvPr>
                <p14:cNvContentPartPr/>
                <p14:nvPr/>
              </p14:nvContentPartPr>
              <p14:xfrm>
                <a:off x="5108354" y="5530984"/>
                <a:ext cx="185040" cy="2541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D29AB0E2-4277-4900-895B-8F50C7A00FB6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5099354" y="5522344"/>
                  <a:ext cx="2026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098507F1-61DC-4848-878E-C7DA5B35E57A}"/>
                    </a:ext>
                  </a:extLst>
                </p14:cNvPr>
                <p14:cNvContentPartPr/>
                <p14:nvPr/>
              </p14:nvContentPartPr>
              <p14:xfrm>
                <a:off x="5534594" y="5577064"/>
                <a:ext cx="232920" cy="410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098507F1-61DC-4848-878E-C7DA5B35E57A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525954" y="5568064"/>
                  <a:ext cx="2505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A47A524B-F93D-46D8-A8C9-153EF06C20CC}"/>
                    </a:ext>
                  </a:extLst>
                </p14:cNvPr>
                <p14:cNvContentPartPr/>
                <p14:nvPr/>
              </p14:nvContentPartPr>
              <p14:xfrm>
                <a:off x="5517674" y="5692624"/>
                <a:ext cx="189000" cy="302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A47A524B-F93D-46D8-A8C9-153EF06C20CC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509034" y="5683984"/>
                  <a:ext cx="2066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CAD75A8B-9C56-4F9D-BD4F-B8D85EF6F9F9}"/>
                    </a:ext>
                  </a:extLst>
                </p14:cNvPr>
                <p14:cNvContentPartPr/>
                <p14:nvPr/>
              </p14:nvContentPartPr>
              <p14:xfrm>
                <a:off x="6028514" y="5403184"/>
                <a:ext cx="144000" cy="3999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CAD75A8B-9C56-4F9D-BD4F-B8D85EF6F9F9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019514" y="5394184"/>
                  <a:ext cx="16164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8E84EC8-3004-41C1-827F-2CBCE04C569E}"/>
                    </a:ext>
                  </a:extLst>
                </p14:cNvPr>
                <p14:cNvContentPartPr/>
                <p14:nvPr/>
              </p14:nvContentPartPr>
              <p14:xfrm>
                <a:off x="6171434" y="5630704"/>
                <a:ext cx="232200" cy="1807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8E84EC8-3004-41C1-827F-2CBCE04C569E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162434" y="5622064"/>
                  <a:ext cx="2498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CCC52B5C-FF5A-413C-82AB-82B6B283F4E4}"/>
                    </a:ext>
                  </a:extLst>
                </p14:cNvPr>
                <p14:cNvContentPartPr/>
                <p14:nvPr/>
              </p14:nvContentPartPr>
              <p14:xfrm>
                <a:off x="6587594" y="5503984"/>
                <a:ext cx="109080" cy="3276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CCC52B5C-FF5A-413C-82AB-82B6B283F4E4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578594" y="5494984"/>
                  <a:ext cx="126720" cy="34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5275D5FC-643D-4B9F-9443-14EB356AEC85}"/>
              </a:ext>
            </a:extLst>
          </p:cNvPr>
          <p:cNvGrpSpPr/>
          <p:nvPr/>
        </p:nvGrpSpPr>
        <p:grpSpPr>
          <a:xfrm>
            <a:off x="6738074" y="5467624"/>
            <a:ext cx="3857040" cy="506520"/>
            <a:chOff x="6738074" y="5467624"/>
            <a:chExt cx="3857040" cy="50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18E930B1-4ACE-4078-AEC8-D6B362164AF4}"/>
                    </a:ext>
                  </a:extLst>
                </p14:cNvPr>
                <p14:cNvContentPartPr/>
                <p14:nvPr/>
              </p14:nvContentPartPr>
              <p14:xfrm>
                <a:off x="6738074" y="5585704"/>
                <a:ext cx="264240" cy="2023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18E930B1-4ACE-4078-AEC8-D6B362164AF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729434" y="5576704"/>
                  <a:ext cx="2818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3E8B2AA2-641B-4277-A571-6EED6EA8A80C}"/>
                    </a:ext>
                  </a:extLst>
                </p14:cNvPr>
                <p14:cNvContentPartPr/>
                <p14:nvPr/>
              </p14:nvContentPartPr>
              <p14:xfrm>
                <a:off x="6975674" y="5585344"/>
                <a:ext cx="201240" cy="2012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3E8B2AA2-641B-4277-A571-6EED6EA8A80C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967034" y="5576704"/>
                  <a:ext cx="2188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D9DB5A4A-4A4D-4726-8735-3176E47D9DA5}"/>
                    </a:ext>
                  </a:extLst>
                </p14:cNvPr>
                <p14:cNvContentPartPr/>
                <p14:nvPr/>
              </p14:nvContentPartPr>
              <p14:xfrm>
                <a:off x="7155314" y="5611264"/>
                <a:ext cx="178200" cy="1702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D9DB5A4A-4A4D-4726-8735-3176E47D9DA5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146674" y="5602264"/>
                  <a:ext cx="1958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AD736364-7FDB-4931-947B-47BC0140DE84}"/>
                    </a:ext>
                  </a:extLst>
                </p14:cNvPr>
                <p14:cNvContentPartPr/>
                <p14:nvPr/>
              </p14:nvContentPartPr>
              <p14:xfrm>
                <a:off x="7385714" y="5599024"/>
                <a:ext cx="267480" cy="2088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AD736364-7FDB-4931-947B-47BC0140DE84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376714" y="5590024"/>
                  <a:ext cx="2851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BD3D6577-88FB-44DF-AD52-F799F8679197}"/>
                    </a:ext>
                  </a:extLst>
                </p14:cNvPr>
                <p14:cNvContentPartPr/>
                <p14:nvPr/>
              </p14:nvContentPartPr>
              <p14:xfrm>
                <a:off x="7400114" y="5599024"/>
                <a:ext cx="161640" cy="1998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BD3D6577-88FB-44DF-AD52-F799F8679197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391114" y="5590384"/>
                  <a:ext cx="1792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627A3AA4-EE75-4015-BAAF-1CFDC695758A}"/>
                    </a:ext>
                  </a:extLst>
                </p14:cNvPr>
                <p14:cNvContentPartPr/>
                <p14:nvPr/>
              </p14:nvContentPartPr>
              <p14:xfrm>
                <a:off x="7725914" y="5681104"/>
                <a:ext cx="280080" cy="568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627A3AA4-EE75-4015-BAAF-1CFDC695758A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716914" y="5672104"/>
                  <a:ext cx="2977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E7967B3C-F9FA-472E-B616-4B3A2C3FAF35}"/>
                    </a:ext>
                  </a:extLst>
                </p14:cNvPr>
                <p14:cNvContentPartPr/>
                <p14:nvPr/>
              </p14:nvContentPartPr>
              <p14:xfrm>
                <a:off x="7807634" y="5577784"/>
                <a:ext cx="93240" cy="2509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E7967B3C-F9FA-472E-B616-4B3A2C3FAF35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7798634" y="5568784"/>
                  <a:ext cx="1108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FFF78C5F-032A-48F2-8FEE-B28FFB3015AC}"/>
                    </a:ext>
                  </a:extLst>
                </p14:cNvPr>
                <p14:cNvContentPartPr/>
                <p14:nvPr/>
              </p14:nvContentPartPr>
              <p14:xfrm>
                <a:off x="8205434" y="5467624"/>
                <a:ext cx="156960" cy="3643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FFF78C5F-032A-48F2-8FEE-B28FFB3015AC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196434" y="5458624"/>
                  <a:ext cx="17460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64970435-F9BD-4E96-A5DA-8DAB9B33FEF5}"/>
                    </a:ext>
                  </a:extLst>
                </p14:cNvPr>
                <p14:cNvContentPartPr/>
                <p14:nvPr/>
              </p14:nvContentPartPr>
              <p14:xfrm>
                <a:off x="8075474" y="5629264"/>
                <a:ext cx="373320" cy="435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64970435-F9BD-4E96-A5DA-8DAB9B33FEF5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066474" y="5620624"/>
                  <a:ext cx="3909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99C9B8F1-97A4-432B-940C-26C09C036F9D}"/>
                    </a:ext>
                  </a:extLst>
                </p14:cNvPr>
                <p14:cNvContentPartPr/>
                <p14:nvPr/>
              </p14:nvContentPartPr>
              <p14:xfrm>
                <a:off x="8297234" y="5672824"/>
                <a:ext cx="225000" cy="1429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99C9B8F1-97A4-432B-940C-26C09C036F9D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8288234" y="5664184"/>
                  <a:ext cx="2426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046B54E9-06E0-488D-953F-7F419A25E95B}"/>
                    </a:ext>
                  </a:extLst>
                </p14:cNvPr>
                <p14:cNvContentPartPr/>
                <p14:nvPr/>
              </p14:nvContentPartPr>
              <p14:xfrm>
                <a:off x="8547074" y="5707024"/>
                <a:ext cx="193320" cy="1375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046B54E9-06E0-488D-953F-7F419A25E95B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538074" y="5698024"/>
                  <a:ext cx="2109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3070D4D8-1A78-42B8-B757-54CFDD8DAA4A}"/>
                    </a:ext>
                  </a:extLst>
                </p14:cNvPr>
                <p14:cNvContentPartPr/>
                <p14:nvPr/>
              </p14:nvContentPartPr>
              <p14:xfrm>
                <a:off x="8825714" y="5675704"/>
                <a:ext cx="301680" cy="2466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3070D4D8-1A78-42B8-B757-54CFDD8DAA4A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816714" y="5667064"/>
                  <a:ext cx="3193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D50CDF96-4DCD-48FD-9902-2D59406E8A18}"/>
                    </a:ext>
                  </a:extLst>
                </p14:cNvPr>
                <p14:cNvContentPartPr/>
                <p14:nvPr/>
              </p14:nvContentPartPr>
              <p14:xfrm>
                <a:off x="8931914" y="5670664"/>
                <a:ext cx="111600" cy="1962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D50CDF96-4DCD-48FD-9902-2D59406E8A18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8922914" y="5662024"/>
                  <a:ext cx="1292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A9DBF92F-492C-47FE-B936-848EBFA6C350}"/>
                    </a:ext>
                  </a:extLst>
                </p14:cNvPr>
                <p14:cNvContentPartPr/>
                <p14:nvPr/>
              </p14:nvContentPartPr>
              <p14:xfrm>
                <a:off x="9271394" y="5563384"/>
                <a:ext cx="147960" cy="3985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A9DBF92F-492C-47FE-B936-848EBFA6C350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262754" y="5554744"/>
                  <a:ext cx="16560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2495C217-EB94-4689-86AC-3EC5A6D61239}"/>
                    </a:ext>
                  </a:extLst>
                </p14:cNvPr>
                <p14:cNvContentPartPr/>
                <p14:nvPr/>
              </p14:nvContentPartPr>
              <p14:xfrm>
                <a:off x="9627794" y="5719984"/>
                <a:ext cx="457560" cy="716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2495C217-EB94-4689-86AC-3EC5A6D61239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619154" y="5711344"/>
                  <a:ext cx="4752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2BD899D5-494B-4920-80DE-47FF49AEA31A}"/>
                    </a:ext>
                  </a:extLst>
                </p14:cNvPr>
                <p14:cNvContentPartPr/>
                <p14:nvPr/>
              </p14:nvContentPartPr>
              <p14:xfrm>
                <a:off x="9825794" y="5650864"/>
                <a:ext cx="21240" cy="2250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2BD899D5-494B-4920-80DE-47FF49AEA31A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817154" y="5642224"/>
                  <a:ext cx="388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233A503F-2DA4-45DE-B72B-1B21B3A6767F}"/>
                    </a:ext>
                  </a:extLst>
                </p14:cNvPr>
                <p14:cNvContentPartPr/>
                <p14:nvPr/>
              </p14:nvContentPartPr>
              <p14:xfrm>
                <a:off x="10306394" y="5702344"/>
                <a:ext cx="288720" cy="2718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233A503F-2DA4-45DE-B72B-1B21B3A6767F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0297754" y="5693344"/>
                  <a:ext cx="306360" cy="28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C3B44AD3-40A8-4AA5-B68E-C2F286172D16}"/>
              </a:ext>
            </a:extLst>
          </p:cNvPr>
          <p:cNvGrpSpPr/>
          <p:nvPr/>
        </p:nvGrpSpPr>
        <p:grpSpPr>
          <a:xfrm>
            <a:off x="6055514" y="6110224"/>
            <a:ext cx="4287600" cy="232560"/>
            <a:chOff x="6055514" y="6110224"/>
            <a:chExt cx="4287600" cy="23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9C2DE946-4882-42E6-8FFA-6111AD95B2E2}"/>
                    </a:ext>
                  </a:extLst>
                </p14:cNvPr>
                <p14:cNvContentPartPr/>
                <p14:nvPr/>
              </p14:nvContentPartPr>
              <p14:xfrm>
                <a:off x="6055514" y="6110224"/>
                <a:ext cx="4287600" cy="766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9C2DE946-4882-42E6-8FFA-6111AD95B2E2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6046874" y="6101224"/>
                  <a:ext cx="43052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87457E31-B067-4740-BBE5-C93835DEE325}"/>
                    </a:ext>
                  </a:extLst>
                </p14:cNvPr>
                <p14:cNvContentPartPr/>
                <p14:nvPr/>
              </p14:nvContentPartPr>
              <p14:xfrm>
                <a:off x="6745994" y="6250984"/>
                <a:ext cx="3316680" cy="918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87457E31-B067-4740-BBE5-C93835DEE325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6736994" y="6241984"/>
                  <a:ext cx="3334320" cy="10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8DF476AB-51A0-4A95-BFCD-96D203BBAA5B}"/>
                  </a:ext>
                </a:extLst>
              </p14:cNvPr>
              <p14:cNvContentPartPr/>
              <p14:nvPr/>
            </p14:nvContentPartPr>
            <p14:xfrm>
              <a:off x="6840314" y="6374464"/>
              <a:ext cx="2977560" cy="1134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8DF476AB-51A0-4A95-BFCD-96D203BBAA5B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6831314" y="6365824"/>
                <a:ext cx="29952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D5F68DA-1EDE-4B61-A753-9846C0DEF1E0}"/>
                  </a:ext>
                </a:extLst>
              </p14:cNvPr>
              <p14:cNvContentPartPr/>
              <p14:nvPr/>
            </p14:nvContentPartPr>
            <p14:xfrm>
              <a:off x="2818034" y="1125664"/>
              <a:ext cx="2356920" cy="1591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D5F68DA-1EDE-4B61-A753-9846C0DEF1E0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2809394" y="1116664"/>
                <a:ext cx="237456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E5D2676-257E-4313-9876-8634D48CBEBF}"/>
                  </a:ext>
                </a:extLst>
              </p14:cNvPr>
              <p14:cNvContentPartPr/>
              <p14:nvPr/>
            </p14:nvContentPartPr>
            <p14:xfrm>
              <a:off x="7431794" y="6553024"/>
              <a:ext cx="1719000" cy="493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E5D2676-257E-4313-9876-8634D48CBEBF}"/>
                  </a:ext>
                </a:extLst>
              </p:cNvPr>
              <p:cNvPicPr/>
              <p:nvPr/>
            </p:nvPicPr>
            <p:blipFill>
              <a:blip r:embed="rId487"/>
              <a:stretch>
                <a:fillRect/>
              </a:stretch>
            </p:blipFill>
            <p:spPr>
              <a:xfrm>
                <a:off x="7422794" y="6544024"/>
                <a:ext cx="1736640" cy="6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0454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78EEA54-78B6-4B21-B392-8CAC7A1C7CD1}"/>
              </a:ext>
            </a:extLst>
          </p:cNvPr>
          <p:cNvGrpSpPr/>
          <p:nvPr/>
        </p:nvGrpSpPr>
        <p:grpSpPr>
          <a:xfrm>
            <a:off x="327194" y="271384"/>
            <a:ext cx="901080" cy="393480"/>
            <a:chOff x="327194" y="271384"/>
            <a:chExt cx="901080" cy="39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A04ED1D-42FD-46EB-B2D8-32CA9EE8FFF2}"/>
                    </a:ext>
                  </a:extLst>
                </p14:cNvPr>
                <p14:cNvContentPartPr/>
                <p14:nvPr/>
              </p14:nvContentPartPr>
              <p14:xfrm>
                <a:off x="327194" y="271384"/>
                <a:ext cx="550440" cy="3934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A04ED1D-42FD-46EB-B2D8-32CA9EE8FFF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8194" y="262744"/>
                  <a:ext cx="56808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032FDFD-8A27-4D95-9D5A-CC92609D5BFB}"/>
                    </a:ext>
                  </a:extLst>
                </p14:cNvPr>
                <p14:cNvContentPartPr/>
                <p14:nvPr/>
              </p14:nvContentPartPr>
              <p14:xfrm>
                <a:off x="365714" y="506824"/>
                <a:ext cx="213480" cy="56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032FDFD-8A27-4D95-9D5A-CC92609D5BF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7074" y="498184"/>
                  <a:ext cx="2311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177531E-9B73-45A3-B753-DF1CC5263121}"/>
                    </a:ext>
                  </a:extLst>
                </p14:cNvPr>
                <p14:cNvContentPartPr/>
                <p14:nvPr/>
              </p14:nvContentPartPr>
              <p14:xfrm>
                <a:off x="709514" y="472984"/>
                <a:ext cx="254520" cy="181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177531E-9B73-45A3-B753-DF1CC526312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0874" y="463984"/>
                  <a:ext cx="2721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D25820A-D3B1-4084-8DFA-3D4F5DA57785}"/>
                    </a:ext>
                  </a:extLst>
                </p14:cNvPr>
                <p14:cNvContentPartPr/>
                <p14:nvPr/>
              </p14:nvContentPartPr>
              <p14:xfrm>
                <a:off x="705194" y="409264"/>
                <a:ext cx="259560" cy="187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D25820A-D3B1-4084-8DFA-3D4F5DA5778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6194" y="400264"/>
                  <a:ext cx="2772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5018301-AA48-4410-B98B-637ABC5F7C88}"/>
                    </a:ext>
                  </a:extLst>
                </p14:cNvPr>
                <p14:cNvContentPartPr/>
                <p14:nvPr/>
              </p14:nvContentPartPr>
              <p14:xfrm>
                <a:off x="1105874" y="388744"/>
                <a:ext cx="122400" cy="244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5018301-AA48-4410-B98B-637ABC5F7C8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97234" y="380104"/>
                  <a:ext cx="140040" cy="26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C15E910-F045-46E5-98C2-D0C94517A7A6}"/>
              </a:ext>
            </a:extLst>
          </p:cNvPr>
          <p:cNvGrpSpPr/>
          <p:nvPr/>
        </p:nvGrpSpPr>
        <p:grpSpPr>
          <a:xfrm>
            <a:off x="1758554" y="184264"/>
            <a:ext cx="2406240" cy="821160"/>
            <a:chOff x="1758554" y="184264"/>
            <a:chExt cx="2406240" cy="82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1EEBCF6-9C16-4601-8859-EA858339563A}"/>
                    </a:ext>
                  </a:extLst>
                </p14:cNvPr>
                <p14:cNvContentPartPr/>
                <p14:nvPr/>
              </p14:nvContentPartPr>
              <p14:xfrm>
                <a:off x="1758554" y="277864"/>
                <a:ext cx="237960" cy="727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1EEBCF6-9C16-4601-8859-EA858339563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49914" y="268864"/>
                  <a:ext cx="255600" cy="74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C008553-B9FE-4972-9236-0CC8095A685F}"/>
                    </a:ext>
                  </a:extLst>
                </p14:cNvPr>
                <p14:cNvContentPartPr/>
                <p14:nvPr/>
              </p14:nvContentPartPr>
              <p14:xfrm>
                <a:off x="2192714" y="394864"/>
                <a:ext cx="233280" cy="306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C008553-B9FE-4972-9236-0CC8095A685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84074" y="385864"/>
                  <a:ext cx="2509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6889998-42F8-411F-83BD-2CB71D38E285}"/>
                    </a:ext>
                  </a:extLst>
                </p14:cNvPr>
                <p14:cNvContentPartPr/>
                <p14:nvPr/>
              </p14:nvContentPartPr>
              <p14:xfrm>
                <a:off x="2531114" y="455344"/>
                <a:ext cx="183600" cy="176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6889998-42F8-411F-83BD-2CB71D38E28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22474" y="446344"/>
                  <a:ext cx="2012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08CF66A-4215-4436-907E-17B38845F8A2}"/>
                    </a:ext>
                  </a:extLst>
                </p14:cNvPr>
                <p14:cNvContentPartPr/>
                <p14:nvPr/>
              </p14:nvContentPartPr>
              <p14:xfrm>
                <a:off x="2710754" y="449584"/>
                <a:ext cx="249840" cy="210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08CF66A-4215-4436-907E-17B38845F8A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01754" y="440944"/>
                  <a:ext cx="2674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135741B-3104-4093-AB5E-D11E2F4C615B}"/>
                    </a:ext>
                  </a:extLst>
                </p14:cNvPr>
                <p14:cNvContentPartPr/>
                <p14:nvPr/>
              </p14:nvContentPartPr>
              <p14:xfrm>
                <a:off x="3003074" y="184264"/>
                <a:ext cx="152640" cy="196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135741B-3104-4093-AB5E-D11E2F4C615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94074" y="175264"/>
                  <a:ext cx="1702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096F091-49E6-4FB8-B9E5-030A8CCE2C6B}"/>
                    </a:ext>
                  </a:extLst>
                </p14:cNvPr>
                <p14:cNvContentPartPr/>
                <p14:nvPr/>
              </p14:nvContentPartPr>
              <p14:xfrm>
                <a:off x="3179834" y="408184"/>
                <a:ext cx="249120" cy="213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096F091-49E6-4FB8-B9E5-030A8CCE2C6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71194" y="399544"/>
                  <a:ext cx="2667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FD6D0C1-F522-4134-8F06-FE4ACCDC3CA5}"/>
                    </a:ext>
                  </a:extLst>
                </p14:cNvPr>
                <p14:cNvContentPartPr/>
                <p14:nvPr/>
              </p14:nvContentPartPr>
              <p14:xfrm>
                <a:off x="3182714" y="419344"/>
                <a:ext cx="221400" cy="186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FD6D0C1-F522-4134-8F06-FE4ACCDC3CA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73714" y="410704"/>
                  <a:ext cx="2390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1BEB02B-D45B-4045-AFDB-CF8DE0F91D59}"/>
                    </a:ext>
                  </a:extLst>
                </p14:cNvPr>
                <p14:cNvContentPartPr/>
                <p14:nvPr/>
              </p14:nvContentPartPr>
              <p14:xfrm>
                <a:off x="3558194" y="471544"/>
                <a:ext cx="225000" cy="174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1BEB02B-D45B-4045-AFDB-CF8DE0F91D5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49554" y="462904"/>
                  <a:ext cx="2426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4F3F932-A422-4D5E-9345-81F6E7E72B82}"/>
                    </a:ext>
                  </a:extLst>
                </p14:cNvPr>
                <p14:cNvContentPartPr/>
                <p14:nvPr/>
              </p14:nvContentPartPr>
              <p14:xfrm>
                <a:off x="3709754" y="258424"/>
                <a:ext cx="200880" cy="352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4F3F932-A422-4D5E-9345-81F6E7E72B8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01114" y="249424"/>
                  <a:ext cx="21852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4B99E89-F77A-4F0C-AA51-77B15099D604}"/>
                    </a:ext>
                  </a:extLst>
                </p14:cNvPr>
                <p14:cNvContentPartPr/>
                <p14:nvPr/>
              </p14:nvContentPartPr>
              <p14:xfrm>
                <a:off x="3874994" y="423304"/>
                <a:ext cx="289800" cy="243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4B99E89-F77A-4F0C-AA51-77B15099D60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65994" y="414304"/>
                  <a:ext cx="3074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4EDB3DE-FB09-4424-ABB4-0903EF546BC7}"/>
                    </a:ext>
                  </a:extLst>
                </p14:cNvPr>
                <p14:cNvContentPartPr/>
                <p14:nvPr/>
              </p14:nvContentPartPr>
              <p14:xfrm>
                <a:off x="3874274" y="456784"/>
                <a:ext cx="199440" cy="227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4EDB3DE-FB09-4424-ABB4-0903EF546BC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865274" y="447784"/>
                  <a:ext cx="217080" cy="24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DE2F3DA-5E7F-4972-989C-0DAD8EAB8861}"/>
                  </a:ext>
                </a:extLst>
              </p14:cNvPr>
              <p14:cNvContentPartPr/>
              <p14:nvPr/>
            </p14:nvContentPartPr>
            <p14:xfrm>
              <a:off x="4560074" y="709864"/>
              <a:ext cx="138240" cy="1908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DE2F3DA-5E7F-4972-989C-0DAD8EAB886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551074" y="700864"/>
                <a:ext cx="155880" cy="20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ACC7695E-4FD3-49E8-B4A8-503933052CF6}"/>
              </a:ext>
            </a:extLst>
          </p:cNvPr>
          <p:cNvGrpSpPr/>
          <p:nvPr/>
        </p:nvGrpSpPr>
        <p:grpSpPr>
          <a:xfrm>
            <a:off x="5042834" y="469384"/>
            <a:ext cx="911160" cy="290160"/>
            <a:chOff x="5042834" y="469384"/>
            <a:chExt cx="91116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0DF6CC9-4625-4705-8A52-37CB6BBA5FBF}"/>
                    </a:ext>
                  </a:extLst>
                </p14:cNvPr>
                <p14:cNvContentPartPr/>
                <p14:nvPr/>
              </p14:nvContentPartPr>
              <p14:xfrm>
                <a:off x="5042834" y="549664"/>
                <a:ext cx="255960" cy="189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0DF6CC9-4625-4705-8A52-37CB6BBA5FB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34194" y="541024"/>
                  <a:ext cx="2736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3CAEA08-F255-4F90-9163-52D0F64B9421}"/>
                    </a:ext>
                  </a:extLst>
                </p14:cNvPr>
                <p14:cNvContentPartPr/>
                <p14:nvPr/>
              </p14:nvContentPartPr>
              <p14:xfrm>
                <a:off x="5466194" y="469384"/>
                <a:ext cx="144000" cy="270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3CAEA08-F255-4F90-9163-52D0F64B942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57194" y="460384"/>
                  <a:ext cx="1616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8E92C77-3911-49F5-80B2-19BFDF7B69D3}"/>
                    </a:ext>
                  </a:extLst>
                </p14:cNvPr>
                <p14:cNvContentPartPr/>
                <p14:nvPr/>
              </p14:nvContentPartPr>
              <p14:xfrm>
                <a:off x="5703074" y="538144"/>
                <a:ext cx="250920" cy="221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8E92C77-3911-49F5-80B2-19BFDF7B69D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694074" y="529504"/>
                  <a:ext cx="268560" cy="23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B594284-8D7F-4F68-9A85-E60BF79249D5}"/>
              </a:ext>
            </a:extLst>
          </p:cNvPr>
          <p:cNvGrpSpPr/>
          <p:nvPr/>
        </p:nvGrpSpPr>
        <p:grpSpPr>
          <a:xfrm>
            <a:off x="6313994" y="407464"/>
            <a:ext cx="1400760" cy="370080"/>
            <a:chOff x="6313994" y="407464"/>
            <a:chExt cx="1400760" cy="37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AB43C37-D815-49F4-AED7-B2713C20463D}"/>
                    </a:ext>
                  </a:extLst>
                </p14:cNvPr>
                <p14:cNvContentPartPr/>
                <p14:nvPr/>
              </p14:nvContentPartPr>
              <p14:xfrm>
                <a:off x="6523874" y="529144"/>
                <a:ext cx="59760" cy="154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AB43C37-D815-49F4-AED7-B2713C20463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15234" y="520504"/>
                  <a:ext cx="774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29D69B3-021A-44F2-998E-F843B117906F}"/>
                    </a:ext>
                  </a:extLst>
                </p14:cNvPr>
                <p14:cNvContentPartPr/>
                <p14:nvPr/>
              </p14:nvContentPartPr>
              <p14:xfrm>
                <a:off x="6313994" y="708784"/>
                <a:ext cx="373320" cy="35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29D69B3-021A-44F2-998E-F843B117906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305354" y="700144"/>
                  <a:ext cx="3909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B004848-E0A9-423B-9E6F-E8B05A3F8C4B}"/>
                    </a:ext>
                  </a:extLst>
                </p14:cNvPr>
                <p14:cNvContentPartPr/>
                <p14:nvPr/>
              </p14:nvContentPartPr>
              <p14:xfrm>
                <a:off x="6341714" y="514384"/>
                <a:ext cx="462600" cy="86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B004848-E0A9-423B-9E6F-E8B05A3F8C4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33074" y="505384"/>
                  <a:ext cx="4802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5D16E73-A7A0-439B-834B-D8F0F7D28E81}"/>
                    </a:ext>
                  </a:extLst>
                </p14:cNvPr>
                <p14:cNvContentPartPr/>
                <p14:nvPr/>
              </p14:nvContentPartPr>
              <p14:xfrm>
                <a:off x="6841034" y="527704"/>
                <a:ext cx="101160" cy="214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5D16E73-A7A0-439B-834B-D8F0F7D28E8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32034" y="519064"/>
                  <a:ext cx="1188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1258B8B-C5BB-426A-9FE1-9A14BD614177}"/>
                    </a:ext>
                  </a:extLst>
                </p14:cNvPr>
                <p14:cNvContentPartPr/>
                <p14:nvPr/>
              </p14:nvContentPartPr>
              <p14:xfrm>
                <a:off x="6891794" y="479824"/>
                <a:ext cx="268560" cy="271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1258B8B-C5BB-426A-9FE1-9A14BD61417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82794" y="471184"/>
                  <a:ext cx="2862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6314723-F812-44B9-830F-6DE0DF6A3EDA}"/>
                    </a:ext>
                  </a:extLst>
                </p14:cNvPr>
                <p14:cNvContentPartPr/>
                <p14:nvPr/>
              </p14:nvContentPartPr>
              <p14:xfrm>
                <a:off x="7280234" y="573064"/>
                <a:ext cx="97560" cy="204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6314723-F812-44B9-830F-6DE0DF6A3ED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271594" y="564424"/>
                  <a:ext cx="1152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CF0C60B-516F-44D6-BAA3-E61F03B20B5B}"/>
                    </a:ext>
                  </a:extLst>
                </p14:cNvPr>
                <p14:cNvContentPartPr/>
                <p14:nvPr/>
              </p14:nvContentPartPr>
              <p14:xfrm>
                <a:off x="7393994" y="407464"/>
                <a:ext cx="320760" cy="220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CF0C60B-516F-44D6-BAA3-E61F03B20B5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385354" y="398464"/>
                  <a:ext cx="338400" cy="23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8FD562C-1C1C-47D3-B349-342A54DABF0F}"/>
              </a:ext>
            </a:extLst>
          </p:cNvPr>
          <p:cNvGrpSpPr/>
          <p:nvPr/>
        </p:nvGrpSpPr>
        <p:grpSpPr>
          <a:xfrm>
            <a:off x="537794" y="1502224"/>
            <a:ext cx="654840" cy="225360"/>
            <a:chOff x="537794" y="1502224"/>
            <a:chExt cx="654840" cy="22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6DD05B6-4171-48D4-8B9C-6503105504A8}"/>
                    </a:ext>
                  </a:extLst>
                </p14:cNvPr>
                <p14:cNvContentPartPr/>
                <p14:nvPr/>
              </p14:nvContentPartPr>
              <p14:xfrm>
                <a:off x="537794" y="1502224"/>
                <a:ext cx="286560" cy="225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6DD05B6-4171-48D4-8B9C-6503105504A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29154" y="1493584"/>
                  <a:ext cx="3042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E160C6C-4798-4F2F-82F2-C82EBDF1D68D}"/>
                    </a:ext>
                  </a:extLst>
                </p14:cNvPr>
                <p14:cNvContentPartPr/>
                <p14:nvPr/>
              </p14:nvContentPartPr>
              <p14:xfrm>
                <a:off x="1017674" y="1518064"/>
                <a:ext cx="141120" cy="25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E160C6C-4798-4F2F-82F2-C82EBDF1D68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08674" y="1509064"/>
                  <a:ext cx="1587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3B2D5C2-5FCE-481E-BFD3-A38921DDF0F8}"/>
                    </a:ext>
                  </a:extLst>
                </p14:cNvPr>
                <p14:cNvContentPartPr/>
                <p14:nvPr/>
              </p14:nvContentPartPr>
              <p14:xfrm>
                <a:off x="1010114" y="1607344"/>
                <a:ext cx="182520" cy="291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3B2D5C2-5FCE-481E-BFD3-A38921DDF0F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01474" y="1598704"/>
                  <a:ext cx="20016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CE9B50C-1D45-460F-ABB9-23132F01E8EC}"/>
              </a:ext>
            </a:extLst>
          </p:cNvPr>
          <p:cNvGrpSpPr/>
          <p:nvPr/>
        </p:nvGrpSpPr>
        <p:grpSpPr>
          <a:xfrm>
            <a:off x="1494314" y="1493584"/>
            <a:ext cx="1135440" cy="256680"/>
            <a:chOff x="1494314" y="1493584"/>
            <a:chExt cx="1135440" cy="2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7460F16-2D82-44FB-B77E-19D774257240}"/>
                    </a:ext>
                  </a:extLst>
                </p14:cNvPr>
                <p14:cNvContentPartPr/>
                <p14:nvPr/>
              </p14:nvContentPartPr>
              <p14:xfrm>
                <a:off x="1494314" y="1493584"/>
                <a:ext cx="272520" cy="2566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7460F16-2D82-44FB-B77E-19D77425724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485674" y="1484944"/>
                  <a:ext cx="2901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2520C36-5EE1-4D54-8C5A-0446C5CD107F}"/>
                    </a:ext>
                  </a:extLst>
                </p14:cNvPr>
                <p14:cNvContentPartPr/>
                <p14:nvPr/>
              </p14:nvContentPartPr>
              <p14:xfrm>
                <a:off x="1847834" y="1550464"/>
                <a:ext cx="195120" cy="174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2520C36-5EE1-4D54-8C5A-0446C5CD107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839194" y="1541464"/>
                  <a:ext cx="2127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2719136-C626-44BB-951B-78DD564460B6}"/>
                    </a:ext>
                  </a:extLst>
                </p14:cNvPr>
                <p14:cNvContentPartPr/>
                <p14:nvPr/>
              </p14:nvContentPartPr>
              <p14:xfrm>
                <a:off x="2116394" y="1517344"/>
                <a:ext cx="138240" cy="217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2719136-C626-44BB-951B-78DD564460B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107754" y="1508704"/>
                  <a:ext cx="1558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B2E9047-8EC9-4383-AFAF-0D0AC7AEED85}"/>
                    </a:ext>
                  </a:extLst>
                </p14:cNvPr>
                <p14:cNvContentPartPr/>
                <p14:nvPr/>
              </p14:nvContentPartPr>
              <p14:xfrm>
                <a:off x="2344274" y="1540024"/>
                <a:ext cx="285480" cy="1911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B2E9047-8EC9-4383-AFAF-0D0AC7AEED8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335634" y="1531024"/>
                  <a:ext cx="3031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2C36D3E-CEFA-49D6-87F7-EB9458F14C4A}"/>
                    </a:ext>
                  </a:extLst>
                </p14:cNvPr>
                <p14:cNvContentPartPr/>
                <p14:nvPr/>
              </p14:nvContentPartPr>
              <p14:xfrm>
                <a:off x="2345714" y="1529944"/>
                <a:ext cx="258120" cy="2012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2C36D3E-CEFA-49D6-87F7-EB9458F14C4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336714" y="1520944"/>
                  <a:ext cx="275760" cy="21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19D529DB-E95C-4F44-9426-BCA2960A56DB}"/>
                  </a:ext>
                </a:extLst>
              </p14:cNvPr>
              <p14:cNvContentPartPr/>
              <p14:nvPr/>
            </p14:nvContentPartPr>
            <p14:xfrm>
              <a:off x="2978234" y="1774744"/>
              <a:ext cx="142920" cy="2203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19D529DB-E95C-4F44-9426-BCA2960A56D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969234" y="1765744"/>
                <a:ext cx="160560" cy="23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D204CB53-AFD4-4134-B6AE-9AD7657B8CF4}"/>
              </a:ext>
            </a:extLst>
          </p:cNvPr>
          <p:cNvGrpSpPr/>
          <p:nvPr/>
        </p:nvGrpSpPr>
        <p:grpSpPr>
          <a:xfrm>
            <a:off x="3466394" y="1354264"/>
            <a:ext cx="694080" cy="456480"/>
            <a:chOff x="3466394" y="1354264"/>
            <a:chExt cx="69408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78188B0-E757-4A8B-B98A-8FCBE8812D8C}"/>
                    </a:ext>
                  </a:extLst>
                </p14:cNvPr>
                <p14:cNvContentPartPr/>
                <p14:nvPr/>
              </p14:nvContentPartPr>
              <p14:xfrm>
                <a:off x="3466394" y="1588984"/>
                <a:ext cx="299520" cy="221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78188B0-E757-4A8B-B98A-8FCBE8812D8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457394" y="1579984"/>
                  <a:ext cx="3171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E1D1580-8DE2-4954-9010-56A247CA7230}"/>
                    </a:ext>
                  </a:extLst>
                </p14:cNvPr>
                <p14:cNvContentPartPr/>
                <p14:nvPr/>
              </p14:nvContentPartPr>
              <p14:xfrm>
                <a:off x="3693914" y="1354264"/>
                <a:ext cx="310680" cy="429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E1D1580-8DE2-4954-9010-56A247CA723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684914" y="1345264"/>
                  <a:ext cx="32832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F664AA9-AD42-4946-A918-2397E15A22C7}"/>
                    </a:ext>
                  </a:extLst>
                </p14:cNvPr>
                <p14:cNvContentPartPr/>
                <p14:nvPr/>
              </p14:nvContentPartPr>
              <p14:xfrm>
                <a:off x="3925394" y="1637584"/>
                <a:ext cx="235080" cy="161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F664AA9-AD42-4946-A918-2397E15A22C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916394" y="1628944"/>
                  <a:ext cx="252720" cy="17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2F5E902-E62B-490A-B778-925CA85EB1C2}"/>
              </a:ext>
            </a:extLst>
          </p:cNvPr>
          <p:cNvGrpSpPr/>
          <p:nvPr/>
        </p:nvGrpSpPr>
        <p:grpSpPr>
          <a:xfrm>
            <a:off x="4469354" y="1576384"/>
            <a:ext cx="302400" cy="163800"/>
            <a:chOff x="4469354" y="1576384"/>
            <a:chExt cx="302400" cy="1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AEE9454-971D-47CA-B5C6-AC358A2BA794}"/>
                    </a:ext>
                  </a:extLst>
                </p14:cNvPr>
                <p14:cNvContentPartPr/>
                <p14:nvPr/>
              </p14:nvContentPartPr>
              <p14:xfrm>
                <a:off x="4469354" y="1576384"/>
                <a:ext cx="238680" cy="52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AEE9454-971D-47CA-B5C6-AC358A2BA79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460714" y="1567384"/>
                  <a:ext cx="2563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2BC6462-8DB2-4814-B84F-C8262E7F2AB0}"/>
                    </a:ext>
                  </a:extLst>
                </p14:cNvPr>
                <p14:cNvContentPartPr/>
                <p14:nvPr/>
              </p14:nvContentPartPr>
              <p14:xfrm>
                <a:off x="4509674" y="1676104"/>
                <a:ext cx="262080" cy="64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2BC6462-8DB2-4814-B84F-C8262E7F2AB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500674" y="1667104"/>
                  <a:ext cx="279720" cy="8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621E760-6B10-4192-A9DF-EA566277D2A5}"/>
              </a:ext>
            </a:extLst>
          </p:cNvPr>
          <p:cNvGrpSpPr/>
          <p:nvPr/>
        </p:nvGrpSpPr>
        <p:grpSpPr>
          <a:xfrm>
            <a:off x="5094314" y="1302784"/>
            <a:ext cx="3420360" cy="560880"/>
            <a:chOff x="5094314" y="1302784"/>
            <a:chExt cx="3420360" cy="56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BDA6406-3A48-4DFF-9DEF-FF291F1EF263}"/>
                    </a:ext>
                  </a:extLst>
                </p14:cNvPr>
                <p14:cNvContentPartPr/>
                <p14:nvPr/>
              </p14:nvContentPartPr>
              <p14:xfrm>
                <a:off x="5094314" y="1487104"/>
                <a:ext cx="318600" cy="3070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BDA6406-3A48-4DFF-9DEF-FF291F1EF26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085314" y="1478104"/>
                  <a:ext cx="3362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03FDCB8-B683-46A5-8716-149420AFE702}"/>
                    </a:ext>
                  </a:extLst>
                </p14:cNvPr>
                <p14:cNvContentPartPr/>
                <p14:nvPr/>
              </p14:nvContentPartPr>
              <p14:xfrm>
                <a:off x="5465114" y="1565224"/>
                <a:ext cx="244440" cy="172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03FDCB8-B683-46A5-8716-149420AFE70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456474" y="1556584"/>
                  <a:ext cx="2620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AE61586-B0F3-4BD1-9DCD-86C2C37824B3}"/>
                    </a:ext>
                  </a:extLst>
                </p14:cNvPr>
                <p14:cNvContentPartPr/>
                <p14:nvPr/>
              </p14:nvContentPartPr>
              <p14:xfrm>
                <a:off x="5789114" y="1542184"/>
                <a:ext cx="131040" cy="2095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AE61586-B0F3-4BD1-9DCD-86C2C37824B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780114" y="1533184"/>
                  <a:ext cx="1486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51AC321-7CFE-45E6-ABEC-EBD8B14BB592}"/>
                    </a:ext>
                  </a:extLst>
                </p14:cNvPr>
                <p14:cNvContentPartPr/>
                <p14:nvPr/>
              </p14:nvContentPartPr>
              <p14:xfrm>
                <a:off x="6047234" y="1528504"/>
                <a:ext cx="236160" cy="235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51AC321-7CFE-45E6-ABEC-EBD8B14BB59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038594" y="1519504"/>
                  <a:ext cx="2538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5BE8EBD-EB6C-48A9-9BBC-34A55A78FDA9}"/>
                    </a:ext>
                  </a:extLst>
                </p14:cNvPr>
                <p14:cNvContentPartPr/>
                <p14:nvPr/>
              </p14:nvContentPartPr>
              <p14:xfrm>
                <a:off x="5962634" y="1576744"/>
                <a:ext cx="305280" cy="2080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5BE8EBD-EB6C-48A9-9BBC-34A55A78FDA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953634" y="1567744"/>
                  <a:ext cx="3229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94033E6-27C5-47AD-9297-EBB76BB6EB14}"/>
                    </a:ext>
                  </a:extLst>
                </p14:cNvPr>
                <p14:cNvContentPartPr/>
                <p14:nvPr/>
              </p14:nvContentPartPr>
              <p14:xfrm>
                <a:off x="6589754" y="1302784"/>
                <a:ext cx="262800" cy="560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94033E6-27C5-47AD-9297-EBB76BB6EB1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580754" y="1294144"/>
                  <a:ext cx="280440" cy="57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0046FC5-CBA4-4867-90D7-7877AD23B051}"/>
                    </a:ext>
                  </a:extLst>
                </p14:cNvPr>
                <p14:cNvContentPartPr/>
                <p14:nvPr/>
              </p14:nvContentPartPr>
              <p14:xfrm>
                <a:off x="6460874" y="1582864"/>
                <a:ext cx="393480" cy="72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0046FC5-CBA4-4867-90D7-7877AD23B05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51874" y="1573864"/>
                  <a:ext cx="4111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EDC9B37-291F-4548-BBAB-38262EE45BAE}"/>
                    </a:ext>
                  </a:extLst>
                </p14:cNvPr>
                <p14:cNvContentPartPr/>
                <p14:nvPr/>
              </p14:nvContentPartPr>
              <p14:xfrm>
                <a:off x="6772634" y="1618144"/>
                <a:ext cx="200880" cy="1576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EDC9B37-291F-4548-BBAB-38262EE45BA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763994" y="1609144"/>
                  <a:ext cx="2185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8FE0DB2-CF0F-44E8-BB36-66E6F1AB8BD8}"/>
                    </a:ext>
                  </a:extLst>
                </p14:cNvPr>
                <p14:cNvContentPartPr/>
                <p14:nvPr/>
              </p14:nvContentPartPr>
              <p14:xfrm>
                <a:off x="7005194" y="1653064"/>
                <a:ext cx="196920" cy="1303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8FE0DB2-CF0F-44E8-BB36-66E6F1AB8BD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996194" y="1644424"/>
                  <a:ext cx="2145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DD24C48-4698-4C06-9921-48B016D96072}"/>
                    </a:ext>
                  </a:extLst>
                </p14:cNvPr>
                <p14:cNvContentPartPr/>
                <p14:nvPr/>
              </p14:nvContentPartPr>
              <p14:xfrm>
                <a:off x="7309394" y="1570984"/>
                <a:ext cx="283320" cy="2660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DD24C48-4698-4C06-9921-48B016D9607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00754" y="1562344"/>
                  <a:ext cx="3009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44B4CBC-1754-4565-A8C6-72AE8DDCA81D}"/>
                    </a:ext>
                  </a:extLst>
                </p14:cNvPr>
                <p14:cNvContentPartPr/>
                <p14:nvPr/>
              </p14:nvContentPartPr>
              <p14:xfrm>
                <a:off x="7798994" y="1623904"/>
                <a:ext cx="336960" cy="1998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44B4CBC-1754-4565-A8C6-72AE8DDCA81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789994" y="1615264"/>
                  <a:ext cx="3546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1E35EFF-B80A-4F5E-91B3-AFDD712C08D6}"/>
                    </a:ext>
                  </a:extLst>
                </p14:cNvPr>
                <p14:cNvContentPartPr/>
                <p14:nvPr/>
              </p14:nvContentPartPr>
              <p14:xfrm>
                <a:off x="8023994" y="1400344"/>
                <a:ext cx="286560" cy="381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1E35EFF-B80A-4F5E-91B3-AFDD712C08D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014994" y="1391704"/>
                  <a:ext cx="30420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500748B-CBD8-484F-997B-0D811F8614C7}"/>
                    </a:ext>
                  </a:extLst>
                </p14:cNvPr>
                <p14:cNvContentPartPr/>
                <p14:nvPr/>
              </p14:nvContentPartPr>
              <p14:xfrm>
                <a:off x="8225594" y="1621384"/>
                <a:ext cx="289080" cy="2242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500748B-CBD8-484F-997B-0D811F8614C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216954" y="1612744"/>
                  <a:ext cx="3067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2487591-E551-448E-AD22-C86F40AA3E60}"/>
                    </a:ext>
                  </a:extLst>
                </p14:cNvPr>
                <p14:cNvContentPartPr/>
                <p14:nvPr/>
              </p14:nvContentPartPr>
              <p14:xfrm>
                <a:off x="8260874" y="1632544"/>
                <a:ext cx="189000" cy="228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2487591-E551-448E-AD22-C86F40AA3E6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252234" y="1623544"/>
                  <a:ext cx="206640" cy="24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DE46216-FB0C-4FE7-B0F0-A27840EF2D9B}"/>
              </a:ext>
            </a:extLst>
          </p:cNvPr>
          <p:cNvGrpSpPr/>
          <p:nvPr/>
        </p:nvGrpSpPr>
        <p:grpSpPr>
          <a:xfrm>
            <a:off x="532034" y="2168944"/>
            <a:ext cx="955800" cy="439920"/>
            <a:chOff x="532034" y="2168944"/>
            <a:chExt cx="955800" cy="43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A5FC02E-DA95-4078-B074-84A24B4D1DEA}"/>
                    </a:ext>
                  </a:extLst>
                </p14:cNvPr>
                <p14:cNvContentPartPr/>
                <p14:nvPr/>
              </p14:nvContentPartPr>
              <p14:xfrm>
                <a:off x="532034" y="2399344"/>
                <a:ext cx="245160" cy="209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A5FC02E-DA95-4078-B074-84A24B4D1DE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23394" y="2390344"/>
                  <a:ext cx="2628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3629310-CE36-49E3-97FD-3F50F5F07F6A}"/>
                    </a:ext>
                  </a:extLst>
                </p14:cNvPr>
                <p14:cNvContentPartPr/>
                <p14:nvPr/>
              </p14:nvContentPartPr>
              <p14:xfrm>
                <a:off x="741194" y="2168944"/>
                <a:ext cx="202680" cy="332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3629310-CE36-49E3-97FD-3F50F5F07F6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2554" y="2159944"/>
                  <a:ext cx="22032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246473A-9996-489F-92FE-A1A579FAE819}"/>
                    </a:ext>
                  </a:extLst>
                </p14:cNvPr>
                <p14:cNvContentPartPr/>
                <p14:nvPr/>
              </p14:nvContentPartPr>
              <p14:xfrm>
                <a:off x="862154" y="2348584"/>
                <a:ext cx="279720" cy="2044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246473A-9996-489F-92FE-A1A579FAE81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53514" y="2339584"/>
                  <a:ext cx="2973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A91FEB3-297A-414A-BB2C-E14CAC8CE6DF}"/>
                    </a:ext>
                  </a:extLst>
                </p14:cNvPr>
                <p14:cNvContentPartPr/>
                <p14:nvPr/>
              </p14:nvContentPartPr>
              <p14:xfrm>
                <a:off x="1278314" y="2375944"/>
                <a:ext cx="144360" cy="104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A91FEB3-297A-414A-BB2C-E14CAC8CE6D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269674" y="2366944"/>
                  <a:ext cx="1620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F90B5FC-5787-4207-BFEE-E901D422168B}"/>
                    </a:ext>
                  </a:extLst>
                </p14:cNvPr>
                <p14:cNvContentPartPr/>
                <p14:nvPr/>
              </p14:nvContentPartPr>
              <p14:xfrm>
                <a:off x="1265714" y="2440744"/>
                <a:ext cx="222120" cy="58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F90B5FC-5787-4207-BFEE-E901D422168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256714" y="2431744"/>
                  <a:ext cx="239760" cy="7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3288628-800B-436C-836C-CC64C844FD5C}"/>
              </a:ext>
            </a:extLst>
          </p:cNvPr>
          <p:cNvGrpSpPr/>
          <p:nvPr/>
        </p:nvGrpSpPr>
        <p:grpSpPr>
          <a:xfrm>
            <a:off x="1753874" y="2146264"/>
            <a:ext cx="2070000" cy="508680"/>
            <a:chOff x="1753874" y="2146264"/>
            <a:chExt cx="2070000" cy="50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6B08611-9294-4B0D-94B2-618473934AAB}"/>
                    </a:ext>
                  </a:extLst>
                </p14:cNvPr>
                <p14:cNvContentPartPr/>
                <p14:nvPr/>
              </p14:nvContentPartPr>
              <p14:xfrm>
                <a:off x="1753874" y="2320864"/>
                <a:ext cx="375480" cy="2930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6B08611-9294-4B0D-94B2-618473934AA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744874" y="2311864"/>
                  <a:ext cx="3931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602F510-FE9A-45AF-AA70-407DF1688F67}"/>
                    </a:ext>
                  </a:extLst>
                </p14:cNvPr>
                <p14:cNvContentPartPr/>
                <p14:nvPr/>
              </p14:nvContentPartPr>
              <p14:xfrm>
                <a:off x="2090474" y="2382064"/>
                <a:ext cx="261720" cy="1735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602F510-FE9A-45AF-AA70-407DF1688F6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081834" y="2373424"/>
                  <a:ext cx="2793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F5698F2-DF89-4D22-B7F1-62FA53AF7BDA}"/>
                    </a:ext>
                  </a:extLst>
                </p14:cNvPr>
                <p14:cNvContentPartPr/>
                <p14:nvPr/>
              </p14:nvContentPartPr>
              <p14:xfrm>
                <a:off x="2355794" y="2373064"/>
                <a:ext cx="150120" cy="2311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F5698F2-DF89-4D22-B7F1-62FA53AF7BD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347154" y="2364424"/>
                  <a:ext cx="1677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6DE01D1-A619-482F-A303-9A3783BECB89}"/>
                    </a:ext>
                  </a:extLst>
                </p14:cNvPr>
                <p14:cNvContentPartPr/>
                <p14:nvPr/>
              </p14:nvContentPartPr>
              <p14:xfrm>
                <a:off x="2638034" y="2146264"/>
                <a:ext cx="188280" cy="177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6DE01D1-A619-482F-A303-9A3783BECB8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629034" y="2137624"/>
                  <a:ext cx="2059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646CF31-518A-4D47-9E8F-F1DB377AD393}"/>
                    </a:ext>
                  </a:extLst>
                </p14:cNvPr>
                <p14:cNvContentPartPr/>
                <p14:nvPr/>
              </p14:nvContentPartPr>
              <p14:xfrm>
                <a:off x="2822714" y="2380984"/>
                <a:ext cx="275040" cy="2329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646CF31-518A-4D47-9E8F-F1DB377AD39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813714" y="2371984"/>
                  <a:ext cx="2926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B7DFCFC-1228-49E0-8BD9-8457015DDCFD}"/>
                    </a:ext>
                  </a:extLst>
                </p14:cNvPr>
                <p14:cNvContentPartPr/>
                <p14:nvPr/>
              </p14:nvContentPartPr>
              <p14:xfrm>
                <a:off x="2834954" y="2365144"/>
                <a:ext cx="284040" cy="2116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B7DFCFC-1228-49E0-8BD9-8457015DDCF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825954" y="2356504"/>
                  <a:ext cx="3016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A68CBB9-C932-44E3-97DC-E135D4A5EC15}"/>
                    </a:ext>
                  </a:extLst>
                </p14:cNvPr>
                <p14:cNvContentPartPr/>
                <p14:nvPr/>
              </p14:nvContentPartPr>
              <p14:xfrm>
                <a:off x="3237794" y="2460904"/>
                <a:ext cx="224280" cy="1918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A68CBB9-C932-44E3-97DC-E135D4A5EC1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228794" y="2451904"/>
                  <a:ext cx="2419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8608435-6E39-4D9B-BAFC-560F83772A00}"/>
                    </a:ext>
                  </a:extLst>
                </p14:cNvPr>
                <p14:cNvContentPartPr/>
                <p14:nvPr/>
              </p14:nvContentPartPr>
              <p14:xfrm>
                <a:off x="3342194" y="2222584"/>
                <a:ext cx="283680" cy="4312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8608435-6E39-4D9B-BAFC-560F83772A0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333554" y="2213584"/>
                  <a:ext cx="30132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B7F0E7D-7509-4CEA-91D6-AEB31FC03B01}"/>
                    </a:ext>
                  </a:extLst>
                </p14:cNvPr>
                <p14:cNvContentPartPr/>
                <p14:nvPr/>
              </p14:nvContentPartPr>
              <p14:xfrm>
                <a:off x="3552794" y="2452624"/>
                <a:ext cx="271080" cy="2023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B7F0E7D-7509-4CEA-91D6-AEB31FC03B0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544154" y="2443624"/>
                  <a:ext cx="2887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65DDBF8-FDAB-4976-ABAE-EC89731636FE}"/>
                    </a:ext>
                  </a:extLst>
                </p14:cNvPr>
                <p14:cNvContentPartPr/>
                <p14:nvPr/>
              </p14:nvContentPartPr>
              <p14:xfrm>
                <a:off x="3537314" y="2427424"/>
                <a:ext cx="244800" cy="217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65DDBF8-FDAB-4976-ABAE-EC89731636F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528674" y="2418424"/>
                  <a:ext cx="262440" cy="23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4988A7B8-CC20-46B4-8A50-583A9C559A12}"/>
                  </a:ext>
                </a:extLst>
              </p14:cNvPr>
              <p14:cNvContentPartPr/>
              <p14:nvPr/>
            </p14:nvContentPartPr>
            <p14:xfrm>
              <a:off x="4123754" y="2702824"/>
              <a:ext cx="154440" cy="20772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4988A7B8-CC20-46B4-8A50-583A9C559A12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114754" y="2693824"/>
                <a:ext cx="172080" cy="22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2287538D-FEC5-470E-B34A-E977D3AD2A58}"/>
              </a:ext>
            </a:extLst>
          </p:cNvPr>
          <p:cNvGrpSpPr/>
          <p:nvPr/>
        </p:nvGrpSpPr>
        <p:grpSpPr>
          <a:xfrm>
            <a:off x="4645394" y="2374864"/>
            <a:ext cx="694440" cy="273960"/>
            <a:chOff x="4645394" y="2374864"/>
            <a:chExt cx="694440" cy="27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67A8EA3-C5CA-4056-B515-F9B659B5F657}"/>
                    </a:ext>
                  </a:extLst>
                </p14:cNvPr>
                <p14:cNvContentPartPr/>
                <p14:nvPr/>
              </p14:nvContentPartPr>
              <p14:xfrm>
                <a:off x="4645394" y="2374864"/>
                <a:ext cx="308160" cy="2739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67A8EA3-C5CA-4056-B515-F9B659B5F65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636394" y="2365864"/>
                  <a:ext cx="32580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E564714-C95B-44F8-850F-6FD67D348EA9}"/>
                    </a:ext>
                  </a:extLst>
                </p14:cNvPr>
                <p14:cNvContentPartPr/>
                <p14:nvPr/>
              </p14:nvContentPartPr>
              <p14:xfrm>
                <a:off x="5119154" y="2439304"/>
                <a:ext cx="190440" cy="194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E564714-C95B-44F8-850F-6FD67D348EA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110154" y="2430664"/>
                  <a:ext cx="2080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5F999C6-D2E5-4DF4-9B19-C4716515A3C0}"/>
                    </a:ext>
                  </a:extLst>
                </p14:cNvPr>
                <p14:cNvContentPartPr/>
                <p14:nvPr/>
              </p14:nvContentPartPr>
              <p14:xfrm>
                <a:off x="5091794" y="2549464"/>
                <a:ext cx="248040" cy="36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5F999C6-D2E5-4DF4-9B19-C4716515A3C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082794" y="2540824"/>
                  <a:ext cx="265680" cy="5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28759E6-D6DB-42D8-8B4C-8F722A5B4216}"/>
              </a:ext>
            </a:extLst>
          </p:cNvPr>
          <p:cNvGrpSpPr/>
          <p:nvPr/>
        </p:nvGrpSpPr>
        <p:grpSpPr>
          <a:xfrm>
            <a:off x="5625674" y="2146264"/>
            <a:ext cx="1312920" cy="555840"/>
            <a:chOff x="5625674" y="2146264"/>
            <a:chExt cx="1312920" cy="55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C2B6792-9795-4268-83C7-EB487CCBC17E}"/>
                    </a:ext>
                  </a:extLst>
                </p14:cNvPr>
                <p14:cNvContentPartPr/>
                <p14:nvPr/>
              </p14:nvContentPartPr>
              <p14:xfrm>
                <a:off x="5715674" y="2146264"/>
                <a:ext cx="291240" cy="5515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C2B6792-9795-4268-83C7-EB487CCBC17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706674" y="2137624"/>
                  <a:ext cx="30888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A5E7E71-BFA2-4D06-918C-E0700235CF97}"/>
                    </a:ext>
                  </a:extLst>
                </p14:cNvPr>
                <p14:cNvContentPartPr/>
                <p14:nvPr/>
              </p14:nvContentPartPr>
              <p14:xfrm>
                <a:off x="5625674" y="2420944"/>
                <a:ext cx="449640" cy="849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A5E7E71-BFA2-4D06-918C-E0700235CF9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617034" y="2412304"/>
                  <a:ext cx="4672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9C8D485-5BD4-447C-B969-1BED053178BC}"/>
                    </a:ext>
                  </a:extLst>
                </p14:cNvPr>
                <p14:cNvContentPartPr/>
                <p14:nvPr/>
              </p14:nvContentPartPr>
              <p14:xfrm>
                <a:off x="5946074" y="2458024"/>
                <a:ext cx="255240" cy="174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9C8D485-5BD4-447C-B969-1BED053178B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937074" y="2449024"/>
                  <a:ext cx="2728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23F5EC2-8737-4CD0-A98D-9225B3E9D7B2}"/>
                    </a:ext>
                  </a:extLst>
                </p14:cNvPr>
                <p14:cNvContentPartPr/>
                <p14:nvPr/>
              </p14:nvContentPartPr>
              <p14:xfrm>
                <a:off x="6196274" y="2488984"/>
                <a:ext cx="233640" cy="1749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23F5EC2-8737-4CD0-A98D-9225B3E9D7B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187274" y="2480344"/>
                  <a:ext cx="251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0869D65-649E-40A2-9862-D0A7CDED5489}"/>
                    </a:ext>
                  </a:extLst>
                </p14:cNvPr>
                <p14:cNvContentPartPr/>
                <p14:nvPr/>
              </p14:nvContentPartPr>
              <p14:xfrm>
                <a:off x="6634754" y="2403664"/>
                <a:ext cx="303840" cy="2775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0869D65-649E-40A2-9862-D0A7CDED548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626114" y="2394664"/>
                  <a:ext cx="3214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0C01942-4059-4E1A-9C43-934C44BBFA41}"/>
                    </a:ext>
                  </a:extLst>
                </p14:cNvPr>
                <p14:cNvContentPartPr/>
                <p14:nvPr/>
              </p14:nvContentPartPr>
              <p14:xfrm>
                <a:off x="6591554" y="2460544"/>
                <a:ext cx="264240" cy="2415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0C01942-4059-4E1A-9C43-934C44BBFA4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582554" y="2451544"/>
                  <a:ext cx="281880" cy="25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9163BFE-D532-4EE1-B794-B5E52FFCB830}"/>
              </a:ext>
            </a:extLst>
          </p:cNvPr>
          <p:cNvGrpSpPr/>
          <p:nvPr/>
        </p:nvGrpSpPr>
        <p:grpSpPr>
          <a:xfrm>
            <a:off x="470114" y="3057424"/>
            <a:ext cx="2692800" cy="739800"/>
            <a:chOff x="470114" y="3057424"/>
            <a:chExt cx="2692800" cy="73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926290C-5281-4C92-93ED-E90E6694F67A}"/>
                    </a:ext>
                  </a:extLst>
                </p14:cNvPr>
                <p14:cNvContentPartPr/>
                <p14:nvPr/>
              </p14:nvContentPartPr>
              <p14:xfrm>
                <a:off x="470114" y="3057424"/>
                <a:ext cx="245880" cy="7398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926290C-5281-4C92-93ED-E90E6694F67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61474" y="3048424"/>
                  <a:ext cx="263520" cy="75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F025029-95BF-412E-A4AA-460089F77EE4}"/>
                    </a:ext>
                  </a:extLst>
                </p14:cNvPr>
                <p14:cNvContentPartPr/>
                <p14:nvPr/>
              </p14:nvContentPartPr>
              <p14:xfrm>
                <a:off x="912914" y="3332824"/>
                <a:ext cx="173160" cy="2944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F025029-95BF-412E-A4AA-460089F77EE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03914" y="3323824"/>
                  <a:ext cx="19080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E3553C6-8ADB-4266-A5BA-7186A107503A}"/>
                    </a:ext>
                  </a:extLst>
                </p14:cNvPr>
                <p14:cNvContentPartPr/>
                <p14:nvPr/>
              </p14:nvContentPartPr>
              <p14:xfrm>
                <a:off x="1189034" y="3349384"/>
                <a:ext cx="237960" cy="2235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E3553C6-8ADB-4266-A5BA-7186A107503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80034" y="3340744"/>
                  <a:ext cx="2556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06364A4-2141-486E-A0B0-5290E3438404}"/>
                    </a:ext>
                  </a:extLst>
                </p14:cNvPr>
                <p14:cNvContentPartPr/>
                <p14:nvPr/>
              </p14:nvContentPartPr>
              <p14:xfrm>
                <a:off x="1466594" y="3396184"/>
                <a:ext cx="201240" cy="2023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06364A4-2141-486E-A0B0-5290E343840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457954" y="3387544"/>
                  <a:ext cx="2188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748E581-F57B-4574-8D76-969BE28F5CB5}"/>
                    </a:ext>
                  </a:extLst>
                </p14:cNvPr>
                <p14:cNvContentPartPr/>
                <p14:nvPr/>
              </p14:nvContentPartPr>
              <p14:xfrm>
                <a:off x="1648754" y="3064264"/>
                <a:ext cx="182520" cy="2271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748E581-F57B-4574-8D76-969BE28F5CB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640114" y="3055264"/>
                  <a:ext cx="2001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AE22779-2806-4D74-8A8B-E821FBB4CE91}"/>
                    </a:ext>
                  </a:extLst>
                </p14:cNvPr>
                <p14:cNvContentPartPr/>
                <p14:nvPr/>
              </p14:nvContentPartPr>
              <p14:xfrm>
                <a:off x="1830554" y="3378184"/>
                <a:ext cx="246240" cy="2498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AE22779-2806-4D74-8A8B-E821FBB4CE9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821554" y="3369184"/>
                  <a:ext cx="2638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F8491F6-3EFA-413A-BBE8-95ABC6D98ED7}"/>
                    </a:ext>
                  </a:extLst>
                </p14:cNvPr>
                <p14:cNvContentPartPr/>
                <p14:nvPr/>
              </p14:nvContentPartPr>
              <p14:xfrm>
                <a:off x="1787714" y="3363784"/>
                <a:ext cx="267120" cy="2199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F8491F6-3EFA-413A-BBE8-95ABC6D98ED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779074" y="3355144"/>
                  <a:ext cx="2847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1A1D80D-FE9B-48BA-BC77-0E274CDA1D54}"/>
                    </a:ext>
                  </a:extLst>
                </p14:cNvPr>
                <p14:cNvContentPartPr/>
                <p14:nvPr/>
              </p14:nvContentPartPr>
              <p14:xfrm>
                <a:off x="2170034" y="3395824"/>
                <a:ext cx="231480" cy="2116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1A1D80D-FE9B-48BA-BC77-0E274CDA1D5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161394" y="3387184"/>
                  <a:ext cx="2491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6C755EF-04B3-417B-9A9D-11995A005DA3}"/>
                    </a:ext>
                  </a:extLst>
                </p14:cNvPr>
                <p14:cNvContentPartPr/>
                <p14:nvPr/>
              </p14:nvContentPartPr>
              <p14:xfrm>
                <a:off x="2326994" y="3155704"/>
                <a:ext cx="262800" cy="3938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6C755EF-04B3-417B-9A9D-11995A005DA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317994" y="3147064"/>
                  <a:ext cx="28044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8BB53B7-F871-4E2B-BF1F-95613C13110F}"/>
                    </a:ext>
                  </a:extLst>
                </p14:cNvPr>
                <p14:cNvContentPartPr/>
                <p14:nvPr/>
              </p14:nvContentPartPr>
              <p14:xfrm>
                <a:off x="2500154" y="3418864"/>
                <a:ext cx="305280" cy="2174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8BB53B7-F871-4E2B-BF1F-95613C13110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491514" y="3410224"/>
                  <a:ext cx="3229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73EB18D-4262-4CB0-8BDE-5B5718B2936D}"/>
                    </a:ext>
                  </a:extLst>
                </p14:cNvPr>
                <p14:cNvContentPartPr/>
                <p14:nvPr/>
              </p14:nvContentPartPr>
              <p14:xfrm>
                <a:off x="2509154" y="3398344"/>
                <a:ext cx="635760" cy="2368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73EB18D-4262-4CB0-8BDE-5B5718B2936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500154" y="3389344"/>
                  <a:ext cx="6534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70536AF-17B1-4411-B320-360F23D7A8EB}"/>
                    </a:ext>
                  </a:extLst>
                </p14:cNvPr>
                <p14:cNvContentPartPr/>
                <p14:nvPr/>
              </p14:nvContentPartPr>
              <p14:xfrm>
                <a:off x="2975714" y="3520384"/>
                <a:ext cx="187200" cy="140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70536AF-17B1-4411-B320-360F23D7A8E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967074" y="3511384"/>
                  <a:ext cx="204840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E758E96D-C8CA-47E1-87C6-8D8562480FA3}"/>
              </a:ext>
            </a:extLst>
          </p:cNvPr>
          <p:cNvGrpSpPr/>
          <p:nvPr/>
        </p:nvGrpSpPr>
        <p:grpSpPr>
          <a:xfrm>
            <a:off x="3438314" y="3060304"/>
            <a:ext cx="2313000" cy="593640"/>
            <a:chOff x="3438314" y="3060304"/>
            <a:chExt cx="2313000" cy="59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6E8E1F2-2B30-47A1-B02B-C45179DA0D74}"/>
                    </a:ext>
                  </a:extLst>
                </p14:cNvPr>
                <p14:cNvContentPartPr/>
                <p14:nvPr/>
              </p14:nvContentPartPr>
              <p14:xfrm>
                <a:off x="3438314" y="3300784"/>
                <a:ext cx="338040" cy="3153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6E8E1F2-2B30-47A1-B02B-C45179DA0D7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429314" y="3292144"/>
                  <a:ext cx="3556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9335A6B-A3A0-4A4E-98D2-01C200A77B2A}"/>
                    </a:ext>
                  </a:extLst>
                </p14:cNvPr>
                <p14:cNvContentPartPr/>
                <p14:nvPr/>
              </p14:nvContentPartPr>
              <p14:xfrm>
                <a:off x="3784994" y="3386824"/>
                <a:ext cx="240120" cy="2152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9335A6B-A3A0-4A4E-98D2-01C200A77B2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776354" y="3377824"/>
                  <a:ext cx="2577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663C420-66C9-481E-B02F-B786ECFE3F85}"/>
                    </a:ext>
                  </a:extLst>
                </p14:cNvPr>
                <p14:cNvContentPartPr/>
                <p14:nvPr/>
              </p14:nvContentPartPr>
              <p14:xfrm>
                <a:off x="4079474" y="3367384"/>
                <a:ext cx="179280" cy="2343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663C420-66C9-481E-B02F-B786ECFE3F8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070474" y="3358384"/>
                  <a:ext cx="1969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76E0DB6-7B7A-4E0B-A2C2-BCF20660B9E6}"/>
                    </a:ext>
                  </a:extLst>
                </p14:cNvPr>
                <p14:cNvContentPartPr/>
                <p14:nvPr/>
              </p14:nvContentPartPr>
              <p14:xfrm>
                <a:off x="4335434" y="3359464"/>
                <a:ext cx="264960" cy="264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76E0DB6-7B7A-4E0B-A2C2-BCF20660B9E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326794" y="3350464"/>
                  <a:ext cx="2826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4B0828A-02E2-499C-BA21-C9B6D288A767}"/>
                    </a:ext>
                  </a:extLst>
                </p14:cNvPr>
                <p14:cNvContentPartPr/>
                <p14:nvPr/>
              </p14:nvContentPartPr>
              <p14:xfrm>
                <a:off x="4314194" y="3388264"/>
                <a:ext cx="256320" cy="2347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4B0828A-02E2-499C-BA21-C9B6D288A76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305554" y="3379264"/>
                  <a:ext cx="2739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8FBE83E-1ECB-487A-9388-F097CA304D05}"/>
                    </a:ext>
                  </a:extLst>
                </p14:cNvPr>
                <p14:cNvContentPartPr/>
                <p14:nvPr/>
              </p14:nvContentPartPr>
              <p14:xfrm>
                <a:off x="4776434" y="3060304"/>
                <a:ext cx="333360" cy="577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8FBE83E-1ECB-487A-9388-F097CA304D0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767794" y="3051304"/>
                  <a:ext cx="351000" cy="59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44CDB93-1562-44D3-ADE4-07B50D8BD573}"/>
                    </a:ext>
                  </a:extLst>
                </p14:cNvPr>
                <p14:cNvContentPartPr/>
                <p14:nvPr/>
              </p14:nvContentPartPr>
              <p14:xfrm>
                <a:off x="4702634" y="3347224"/>
                <a:ext cx="410760" cy="676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44CDB93-1562-44D3-ADE4-07B50D8BD57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693994" y="3338224"/>
                  <a:ext cx="4284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64D335F-CF09-47E2-ACF0-AD7EBA8DC7EF}"/>
                    </a:ext>
                  </a:extLst>
                </p14:cNvPr>
                <p14:cNvContentPartPr/>
                <p14:nvPr/>
              </p14:nvContentPartPr>
              <p14:xfrm>
                <a:off x="4912874" y="3398704"/>
                <a:ext cx="236880" cy="1710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64D335F-CF09-47E2-ACF0-AD7EBA8DC7E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904234" y="3390064"/>
                  <a:ext cx="2545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47B1238-0303-4E4C-B190-C110CC854F4B}"/>
                    </a:ext>
                  </a:extLst>
                </p14:cNvPr>
                <p14:cNvContentPartPr/>
                <p14:nvPr/>
              </p14:nvContentPartPr>
              <p14:xfrm>
                <a:off x="5111234" y="3443344"/>
                <a:ext cx="241920" cy="155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47B1238-0303-4E4C-B190-C110CC854F4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02594" y="3434704"/>
                  <a:ext cx="25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D30CF4C-79AB-43C9-8A9F-C711DDCA9DF3}"/>
                    </a:ext>
                  </a:extLst>
                </p14:cNvPr>
                <p14:cNvContentPartPr/>
                <p14:nvPr/>
              </p14:nvContentPartPr>
              <p14:xfrm>
                <a:off x="5458994" y="3406624"/>
                <a:ext cx="292320" cy="2473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D30CF4C-79AB-43C9-8A9F-C711DDCA9DF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450354" y="3397624"/>
                  <a:ext cx="3099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89BE54C-E2D9-48E1-A398-405A5403D5A3}"/>
                    </a:ext>
                  </a:extLst>
                </p14:cNvPr>
                <p14:cNvContentPartPr/>
                <p14:nvPr/>
              </p14:nvContentPartPr>
              <p14:xfrm>
                <a:off x="5437034" y="3428584"/>
                <a:ext cx="251640" cy="2174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89BE54C-E2D9-48E1-A398-405A5403D5A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428394" y="3419944"/>
                  <a:ext cx="269280" cy="23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AF53FBAF-A6B3-46D7-9081-841F1F7DFE4A}"/>
              </a:ext>
            </a:extLst>
          </p:cNvPr>
          <p:cNvGrpSpPr/>
          <p:nvPr/>
        </p:nvGrpSpPr>
        <p:grpSpPr>
          <a:xfrm>
            <a:off x="5984954" y="3145984"/>
            <a:ext cx="639360" cy="726480"/>
            <a:chOff x="5984954" y="3145984"/>
            <a:chExt cx="639360" cy="72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7B4BC02-8E78-4044-9BDA-27312FFAD4F2}"/>
                    </a:ext>
                  </a:extLst>
                </p14:cNvPr>
                <p14:cNvContentPartPr/>
                <p14:nvPr/>
              </p14:nvContentPartPr>
              <p14:xfrm>
                <a:off x="5984954" y="3446584"/>
                <a:ext cx="210600" cy="370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7B4BC02-8E78-4044-9BDA-27312FFAD4F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975954" y="3437944"/>
                  <a:ext cx="2282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22431F9-399C-4BE2-8380-E25C58F3CB77}"/>
                    </a:ext>
                  </a:extLst>
                </p14:cNvPr>
                <p14:cNvContentPartPr/>
                <p14:nvPr/>
              </p14:nvContentPartPr>
              <p14:xfrm>
                <a:off x="6355394" y="3145984"/>
                <a:ext cx="268920" cy="7264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22431F9-399C-4BE2-8380-E25C58F3CB7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346754" y="3136984"/>
                  <a:ext cx="286560" cy="74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46E02C38-2FD0-48CD-8237-AE68C0C7B1C0}"/>
              </a:ext>
            </a:extLst>
          </p:cNvPr>
          <p:cNvGrpSpPr/>
          <p:nvPr/>
        </p:nvGrpSpPr>
        <p:grpSpPr>
          <a:xfrm>
            <a:off x="6680474" y="3060664"/>
            <a:ext cx="3978720" cy="620280"/>
            <a:chOff x="6680474" y="3060664"/>
            <a:chExt cx="3978720" cy="62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40467D7-FC51-4445-878C-5EC6C7C3EB24}"/>
                    </a:ext>
                  </a:extLst>
                </p14:cNvPr>
                <p14:cNvContentPartPr/>
                <p14:nvPr/>
              </p14:nvContentPartPr>
              <p14:xfrm>
                <a:off x="6735914" y="3202864"/>
                <a:ext cx="229320" cy="446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40467D7-FC51-4445-878C-5EC6C7C3EB2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726914" y="3194224"/>
                  <a:ext cx="24696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C1A807C-5E5F-48D4-B6FC-8DB7ECB5359C}"/>
                    </a:ext>
                  </a:extLst>
                </p14:cNvPr>
                <p14:cNvContentPartPr/>
                <p14:nvPr/>
              </p14:nvContentPartPr>
              <p14:xfrm>
                <a:off x="6680474" y="3394024"/>
                <a:ext cx="336960" cy="658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C1A807C-5E5F-48D4-B6FC-8DB7ECB5359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671834" y="3385384"/>
                  <a:ext cx="3546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976D943-FD42-44AA-906E-B09B62692F4B}"/>
                    </a:ext>
                  </a:extLst>
                </p14:cNvPr>
                <p14:cNvContentPartPr/>
                <p14:nvPr/>
              </p14:nvContentPartPr>
              <p14:xfrm>
                <a:off x="6943634" y="3415624"/>
                <a:ext cx="172800" cy="1425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976D943-FD42-44AA-906E-B09B62692F4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934994" y="3406984"/>
                  <a:ext cx="1904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33156EC-CB64-4B52-B3E6-36D3268B8546}"/>
                    </a:ext>
                  </a:extLst>
                </p14:cNvPr>
                <p14:cNvContentPartPr/>
                <p14:nvPr/>
              </p14:nvContentPartPr>
              <p14:xfrm>
                <a:off x="7118594" y="3451984"/>
                <a:ext cx="171000" cy="1620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33156EC-CB64-4B52-B3E6-36D3268B854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109594" y="3442984"/>
                  <a:ext cx="1886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7165D2E-A4B7-4E00-9ABA-EC104D36EB7A}"/>
                    </a:ext>
                  </a:extLst>
                </p14:cNvPr>
                <p14:cNvContentPartPr/>
                <p14:nvPr/>
              </p14:nvContentPartPr>
              <p14:xfrm>
                <a:off x="7388954" y="3382864"/>
                <a:ext cx="223920" cy="2350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7165D2E-A4B7-4E00-9ABA-EC104D36EB7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380314" y="3373864"/>
                  <a:ext cx="2415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1284F1F-73E0-4F13-A568-2BA8C588A280}"/>
                    </a:ext>
                  </a:extLst>
                </p14:cNvPr>
                <p14:cNvContentPartPr/>
                <p14:nvPr/>
              </p14:nvContentPartPr>
              <p14:xfrm>
                <a:off x="7400474" y="3406984"/>
                <a:ext cx="196200" cy="2077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1284F1F-73E0-4F13-A568-2BA8C588A28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391834" y="3397984"/>
                  <a:ext cx="2138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5277430-FE9C-4FC3-82E7-306396EBFC6C}"/>
                    </a:ext>
                  </a:extLst>
                </p14:cNvPr>
                <p14:cNvContentPartPr/>
                <p14:nvPr/>
              </p14:nvContentPartPr>
              <p14:xfrm>
                <a:off x="7782434" y="3328864"/>
                <a:ext cx="249120" cy="2361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5277430-FE9C-4FC3-82E7-306396EBFC6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773794" y="3320224"/>
                  <a:ext cx="266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6CF3953-9D72-434A-8796-65D8483AAD51}"/>
                    </a:ext>
                  </a:extLst>
                </p14:cNvPr>
                <p14:cNvContentPartPr/>
                <p14:nvPr/>
              </p14:nvContentPartPr>
              <p14:xfrm>
                <a:off x="8076554" y="3376024"/>
                <a:ext cx="204480" cy="2080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6CF3953-9D72-434A-8796-65D8483AAD5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067914" y="3367024"/>
                  <a:ext cx="2221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7A3D516-40BE-454D-A0C0-1F3CB3205B49}"/>
                    </a:ext>
                  </a:extLst>
                </p14:cNvPr>
                <p14:cNvContentPartPr/>
                <p14:nvPr/>
              </p14:nvContentPartPr>
              <p14:xfrm>
                <a:off x="8302634" y="3373504"/>
                <a:ext cx="176400" cy="2221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7A3D516-40BE-454D-A0C0-1F3CB3205B4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93994" y="3364864"/>
                  <a:ext cx="1940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442DF40-6515-46CB-940E-6D7B1E985E3C}"/>
                    </a:ext>
                  </a:extLst>
                </p14:cNvPr>
                <p14:cNvContentPartPr/>
                <p14:nvPr/>
              </p14:nvContentPartPr>
              <p14:xfrm>
                <a:off x="8564354" y="3373144"/>
                <a:ext cx="242280" cy="2271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442DF40-6515-46CB-940E-6D7B1E985E3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555714" y="3364144"/>
                  <a:ext cx="2599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38B4869-8F77-4F0D-AD09-AD7FB5FF2EDD}"/>
                    </a:ext>
                  </a:extLst>
                </p14:cNvPr>
                <p14:cNvContentPartPr/>
                <p14:nvPr/>
              </p14:nvContentPartPr>
              <p14:xfrm>
                <a:off x="8578394" y="3380704"/>
                <a:ext cx="223920" cy="201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38B4869-8F77-4F0D-AD09-AD7FB5FF2ED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69754" y="3371704"/>
                  <a:ext cx="2415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8671593-BCF7-4984-8D20-326A96DDD530}"/>
                    </a:ext>
                  </a:extLst>
                </p14:cNvPr>
                <p14:cNvContentPartPr/>
                <p14:nvPr/>
              </p14:nvContentPartPr>
              <p14:xfrm>
                <a:off x="8994554" y="3060664"/>
                <a:ext cx="259560" cy="5684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8671593-BCF7-4984-8D20-326A96DDD53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985554" y="3052024"/>
                  <a:ext cx="277200" cy="58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42E76DF-0700-4645-8C83-7F4F11309B1B}"/>
                    </a:ext>
                  </a:extLst>
                </p14:cNvPr>
                <p14:cNvContentPartPr/>
                <p14:nvPr/>
              </p14:nvContentPartPr>
              <p14:xfrm>
                <a:off x="8897714" y="3385384"/>
                <a:ext cx="340920" cy="403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42E76DF-0700-4645-8C83-7F4F11309B1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889074" y="3376384"/>
                  <a:ext cx="3585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15E8285-ECCC-49E1-BBE4-403833B54876}"/>
                    </a:ext>
                  </a:extLst>
                </p14:cNvPr>
                <p14:cNvContentPartPr/>
                <p14:nvPr/>
              </p14:nvContentPartPr>
              <p14:xfrm>
                <a:off x="9097874" y="3394744"/>
                <a:ext cx="209520" cy="1879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15E8285-ECCC-49E1-BBE4-403833B5487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089234" y="3386104"/>
                  <a:ext cx="2271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278E6DC-3653-423D-BF73-B1CEC7AF7917}"/>
                    </a:ext>
                  </a:extLst>
                </p14:cNvPr>
                <p14:cNvContentPartPr/>
                <p14:nvPr/>
              </p14:nvContentPartPr>
              <p14:xfrm>
                <a:off x="9313154" y="3424984"/>
                <a:ext cx="237960" cy="1663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278E6DC-3653-423D-BF73-B1CEC7AF791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304154" y="3415984"/>
                  <a:ext cx="2556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53752F8-439F-4EB7-B9D8-6230AB32F302}"/>
                    </a:ext>
                  </a:extLst>
                </p14:cNvPr>
                <p14:cNvContentPartPr/>
                <p14:nvPr/>
              </p14:nvContentPartPr>
              <p14:xfrm>
                <a:off x="9711314" y="3367024"/>
                <a:ext cx="313200" cy="2977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53752F8-439F-4EB7-B9D8-6230AB32F30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702314" y="3358384"/>
                  <a:ext cx="3308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08C6A27-3DE8-41FF-BB69-8A6F1C1FA872}"/>
                    </a:ext>
                  </a:extLst>
                </p14:cNvPr>
                <p14:cNvContentPartPr/>
                <p14:nvPr/>
              </p14:nvContentPartPr>
              <p14:xfrm>
                <a:off x="10035674" y="3426784"/>
                <a:ext cx="244800" cy="2073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08C6A27-3DE8-41FF-BB69-8A6F1C1FA87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026674" y="3417784"/>
                  <a:ext cx="2624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4D48ED9-41C6-479A-9181-A814F1ED8E1C}"/>
                    </a:ext>
                  </a:extLst>
                </p14:cNvPr>
                <p14:cNvContentPartPr/>
                <p14:nvPr/>
              </p14:nvContentPartPr>
              <p14:xfrm>
                <a:off x="10212794" y="3197824"/>
                <a:ext cx="271800" cy="3952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4D48ED9-41C6-479A-9181-A814F1ED8E1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204154" y="3189184"/>
                  <a:ext cx="28944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120992D-48C1-49C6-901C-74AF5D29667F}"/>
                    </a:ext>
                  </a:extLst>
                </p14:cNvPr>
                <p14:cNvContentPartPr/>
                <p14:nvPr/>
              </p14:nvContentPartPr>
              <p14:xfrm>
                <a:off x="10369754" y="3383224"/>
                <a:ext cx="289440" cy="2977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120992D-48C1-49C6-901C-74AF5D29667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361114" y="3374584"/>
                  <a:ext cx="30708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D91B6A8-4896-4480-A799-2A89ACF77A00}"/>
                    </a:ext>
                  </a:extLst>
                </p14:cNvPr>
                <p14:cNvContentPartPr/>
                <p14:nvPr/>
              </p14:nvContentPartPr>
              <p14:xfrm>
                <a:off x="10341314" y="3431824"/>
                <a:ext cx="241560" cy="2358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D91B6A8-4896-4480-A799-2A89ACF77A0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332674" y="3422824"/>
                  <a:ext cx="259200" cy="25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5E4F02CE-DB7F-4413-959C-FE5F68B9E35A}"/>
              </a:ext>
            </a:extLst>
          </p:cNvPr>
          <p:cNvGrpSpPr/>
          <p:nvPr/>
        </p:nvGrpSpPr>
        <p:grpSpPr>
          <a:xfrm>
            <a:off x="2940074" y="4005664"/>
            <a:ext cx="3740040" cy="934200"/>
            <a:chOff x="2940074" y="4005664"/>
            <a:chExt cx="3740040" cy="93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E3B056F-1816-4E57-A77A-86C01D28FB9F}"/>
                    </a:ext>
                  </a:extLst>
                </p14:cNvPr>
                <p14:cNvContentPartPr/>
                <p14:nvPr/>
              </p14:nvContentPartPr>
              <p14:xfrm>
                <a:off x="2940074" y="4215184"/>
                <a:ext cx="207360" cy="381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E3B056F-1816-4E57-A77A-86C01D28FB9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931434" y="4206184"/>
                  <a:ext cx="2250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07188CA-3B4B-4F45-839B-E7E2057884E4}"/>
                    </a:ext>
                  </a:extLst>
                </p14:cNvPr>
                <p14:cNvContentPartPr/>
                <p14:nvPr/>
              </p14:nvContentPartPr>
              <p14:xfrm>
                <a:off x="2962034" y="4330384"/>
                <a:ext cx="200880" cy="122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07188CA-3B4B-4F45-839B-E7E2057884E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953394" y="4321384"/>
                  <a:ext cx="2185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2A92919-13A4-4299-B644-87F820C34910}"/>
                    </a:ext>
                  </a:extLst>
                </p14:cNvPr>
                <p14:cNvContentPartPr/>
                <p14:nvPr/>
              </p14:nvContentPartPr>
              <p14:xfrm>
                <a:off x="3395474" y="4188544"/>
                <a:ext cx="335880" cy="3686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2A92919-13A4-4299-B644-87F820C3491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386834" y="4179904"/>
                  <a:ext cx="35352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AA74BA7-71AA-4A99-80B1-A0E3C544D2B0}"/>
                    </a:ext>
                  </a:extLst>
                </p14:cNvPr>
                <p14:cNvContentPartPr/>
                <p14:nvPr/>
              </p14:nvContentPartPr>
              <p14:xfrm>
                <a:off x="3763034" y="4257304"/>
                <a:ext cx="257400" cy="2329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AA74BA7-71AA-4A99-80B1-A0E3C544D2B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754034" y="4248664"/>
                  <a:ext cx="2750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B7A06FC-3E11-448F-8C60-091987364594}"/>
                    </a:ext>
                  </a:extLst>
                </p14:cNvPr>
                <p14:cNvContentPartPr/>
                <p14:nvPr/>
              </p14:nvContentPartPr>
              <p14:xfrm>
                <a:off x="4033394" y="4306984"/>
                <a:ext cx="168840" cy="2113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B7A06FC-3E11-448F-8C60-09198736459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024394" y="4297984"/>
                  <a:ext cx="1864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88E41A7-7B8C-44AC-930F-6DDABD209A8C}"/>
                    </a:ext>
                  </a:extLst>
                </p14:cNvPr>
                <p14:cNvContentPartPr/>
                <p14:nvPr/>
              </p14:nvContentPartPr>
              <p14:xfrm>
                <a:off x="4369994" y="4302304"/>
                <a:ext cx="231120" cy="2181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88E41A7-7B8C-44AC-930F-6DDABD209A8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360994" y="4293664"/>
                  <a:ext cx="2487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C97F6EA-0335-40F2-9F0D-566D201EAE86}"/>
                    </a:ext>
                  </a:extLst>
                </p14:cNvPr>
                <p14:cNvContentPartPr/>
                <p14:nvPr/>
              </p14:nvContentPartPr>
              <p14:xfrm>
                <a:off x="4300874" y="4293304"/>
                <a:ext cx="242280" cy="2264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C97F6EA-0335-40F2-9F0D-566D201EAE8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292234" y="4284664"/>
                  <a:ext cx="2599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01135B0-0E75-4D6F-A159-35596892DD37}"/>
                    </a:ext>
                  </a:extLst>
                </p14:cNvPr>
                <p14:cNvContentPartPr/>
                <p14:nvPr/>
              </p14:nvContentPartPr>
              <p14:xfrm>
                <a:off x="4759154" y="4005664"/>
                <a:ext cx="316440" cy="5677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01135B0-0E75-4D6F-A159-35596892DD3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750154" y="3997024"/>
                  <a:ext cx="334080" cy="58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F7936B8-4FA8-4C97-9E4C-664052066D5C}"/>
                    </a:ext>
                  </a:extLst>
                </p14:cNvPr>
                <p14:cNvContentPartPr/>
                <p14:nvPr/>
              </p14:nvContentPartPr>
              <p14:xfrm>
                <a:off x="4717394" y="4281784"/>
                <a:ext cx="416880" cy="626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F7936B8-4FA8-4C97-9E4C-664052066D5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708754" y="4272784"/>
                  <a:ext cx="4345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AC10435-89DD-41E4-82BA-6D6B16E17F8B}"/>
                    </a:ext>
                  </a:extLst>
                </p14:cNvPr>
                <p14:cNvContentPartPr/>
                <p14:nvPr/>
              </p14:nvContentPartPr>
              <p14:xfrm>
                <a:off x="4921514" y="4333264"/>
                <a:ext cx="240120" cy="1778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AC10435-89DD-41E4-82BA-6D6B16E17F8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912514" y="4324264"/>
                  <a:ext cx="2577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04006BDE-8A17-4055-B9BE-164DDC2B88AE}"/>
                    </a:ext>
                  </a:extLst>
                </p14:cNvPr>
                <p14:cNvContentPartPr/>
                <p14:nvPr/>
              </p14:nvContentPartPr>
              <p14:xfrm>
                <a:off x="5186114" y="4339744"/>
                <a:ext cx="182520" cy="1548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04006BDE-8A17-4055-B9BE-164DDC2B88A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177114" y="4331104"/>
                  <a:ext cx="2001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FED703E-A6B5-406E-BCF1-4E72E3B2679C}"/>
                    </a:ext>
                  </a:extLst>
                </p14:cNvPr>
                <p14:cNvContentPartPr/>
                <p14:nvPr/>
              </p14:nvContentPartPr>
              <p14:xfrm>
                <a:off x="5548994" y="4304464"/>
                <a:ext cx="230400" cy="2264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FED703E-A6B5-406E-BCF1-4E72E3B2679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539994" y="4295464"/>
                  <a:ext cx="2480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4B6BB64B-33E5-40A3-8BE7-B48443542DF1}"/>
                    </a:ext>
                  </a:extLst>
                </p14:cNvPr>
                <p14:cNvContentPartPr/>
                <p14:nvPr/>
              </p14:nvContentPartPr>
              <p14:xfrm>
                <a:off x="5497874" y="4273144"/>
                <a:ext cx="246600" cy="2790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4B6BB64B-33E5-40A3-8BE7-B48443542DF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488874" y="4264504"/>
                  <a:ext cx="26424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E6AFD5D-1C2C-4B74-BE7D-973C88B3AE8B}"/>
                    </a:ext>
                  </a:extLst>
                </p14:cNvPr>
                <p14:cNvContentPartPr/>
                <p14:nvPr/>
              </p14:nvContentPartPr>
              <p14:xfrm>
                <a:off x="5963714" y="4409944"/>
                <a:ext cx="196920" cy="568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E6AFD5D-1C2C-4B74-BE7D-973C88B3AE8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955074" y="4401304"/>
                  <a:ext cx="2145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284BAD3-6AF1-4200-9D99-42AC8E1F4C83}"/>
                    </a:ext>
                  </a:extLst>
                </p14:cNvPr>
                <p14:cNvContentPartPr/>
                <p14:nvPr/>
              </p14:nvContentPartPr>
              <p14:xfrm>
                <a:off x="6398594" y="4097104"/>
                <a:ext cx="281520" cy="8427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284BAD3-6AF1-4200-9D99-42AC8E1F4C8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389954" y="4088464"/>
                  <a:ext cx="299160" cy="86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FEFDD836-FC8D-425F-954A-5603A4494736}"/>
              </a:ext>
            </a:extLst>
          </p:cNvPr>
          <p:cNvGrpSpPr/>
          <p:nvPr/>
        </p:nvGrpSpPr>
        <p:grpSpPr>
          <a:xfrm>
            <a:off x="6698834" y="4068304"/>
            <a:ext cx="2989800" cy="533520"/>
            <a:chOff x="6698834" y="4068304"/>
            <a:chExt cx="2989800" cy="53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2F04364-4A23-4C67-A634-B912540C5B1E}"/>
                    </a:ext>
                  </a:extLst>
                </p14:cNvPr>
                <p14:cNvContentPartPr/>
                <p14:nvPr/>
              </p14:nvContentPartPr>
              <p14:xfrm>
                <a:off x="6698834" y="4262344"/>
                <a:ext cx="267480" cy="2646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2F04364-4A23-4C67-A634-B912540C5B1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690194" y="4253344"/>
                  <a:ext cx="2851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9C6925B-2B4F-4BA0-B20F-04BEC1676AD6}"/>
                    </a:ext>
                  </a:extLst>
                </p14:cNvPr>
                <p14:cNvContentPartPr/>
                <p14:nvPr/>
              </p14:nvContentPartPr>
              <p14:xfrm>
                <a:off x="7023554" y="4339384"/>
                <a:ext cx="164520" cy="1522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9C6925B-2B4F-4BA0-B20F-04BEC1676AD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014914" y="4330384"/>
                  <a:ext cx="1821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D0951888-7039-4DEC-A585-0A5B39F38EFD}"/>
                    </a:ext>
                  </a:extLst>
                </p14:cNvPr>
                <p14:cNvContentPartPr/>
                <p14:nvPr/>
              </p14:nvContentPartPr>
              <p14:xfrm>
                <a:off x="7219754" y="4318504"/>
                <a:ext cx="163800" cy="2073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D0951888-7039-4DEC-A585-0A5B39F38EF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210754" y="4309864"/>
                  <a:ext cx="1814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3F24B76-53C0-4164-9AE8-F3AA679DBE87}"/>
                    </a:ext>
                  </a:extLst>
                </p14:cNvPr>
                <p14:cNvContentPartPr/>
                <p14:nvPr/>
              </p14:nvContentPartPr>
              <p14:xfrm>
                <a:off x="7460234" y="4335424"/>
                <a:ext cx="203040" cy="2224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3F24B76-53C0-4164-9AE8-F3AA679DBE8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451234" y="4326424"/>
                  <a:ext cx="2206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D6DA4A9-3383-4E4C-9C11-4ADED63A4817}"/>
                    </a:ext>
                  </a:extLst>
                </p14:cNvPr>
                <p14:cNvContentPartPr/>
                <p14:nvPr/>
              </p14:nvContentPartPr>
              <p14:xfrm>
                <a:off x="7409474" y="4370344"/>
                <a:ext cx="203760" cy="1749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D6DA4A9-3383-4E4C-9C11-4ADED63A481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400474" y="4361344"/>
                  <a:ext cx="2214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F34DFF2B-FDE6-456E-956C-04E003372831}"/>
                    </a:ext>
                  </a:extLst>
                </p14:cNvPr>
                <p14:cNvContentPartPr/>
                <p14:nvPr/>
              </p14:nvContentPartPr>
              <p14:xfrm>
                <a:off x="7889714" y="4099984"/>
                <a:ext cx="268920" cy="4813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F34DFF2B-FDE6-456E-956C-04E00337283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880714" y="4091344"/>
                  <a:ext cx="28656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11DCB6F7-3631-4F9E-8CDD-A0B62551D186}"/>
                    </a:ext>
                  </a:extLst>
                </p14:cNvPr>
                <p14:cNvContentPartPr/>
                <p14:nvPr/>
              </p14:nvContentPartPr>
              <p14:xfrm>
                <a:off x="7806194" y="4310224"/>
                <a:ext cx="374400" cy="676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11DCB6F7-3631-4F9E-8CDD-A0B62551D18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797194" y="4301584"/>
                  <a:ext cx="3920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E4BAD90-A41D-4CB4-8A5C-502E9DD9BD01}"/>
                    </a:ext>
                  </a:extLst>
                </p14:cNvPr>
                <p14:cNvContentPartPr/>
                <p14:nvPr/>
              </p14:nvContentPartPr>
              <p14:xfrm>
                <a:off x="8050994" y="4366024"/>
                <a:ext cx="191520" cy="1526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E4BAD90-A41D-4CB4-8A5C-502E9DD9BD0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042354" y="4357384"/>
                  <a:ext cx="2091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53ADED4-978C-4C07-93F4-C25A2A24E65C}"/>
                    </a:ext>
                  </a:extLst>
                </p14:cNvPr>
                <p14:cNvContentPartPr/>
                <p14:nvPr/>
              </p14:nvContentPartPr>
              <p14:xfrm>
                <a:off x="8270594" y="4419664"/>
                <a:ext cx="180000" cy="1216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53ADED4-978C-4C07-93F4-C25A2A24E65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261594" y="4410664"/>
                  <a:ext cx="1976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BD7A8B57-71F8-4925-9350-6A13659617C9}"/>
                    </a:ext>
                  </a:extLst>
                </p14:cNvPr>
                <p14:cNvContentPartPr/>
                <p14:nvPr/>
              </p14:nvContentPartPr>
              <p14:xfrm>
                <a:off x="8534834" y="4068304"/>
                <a:ext cx="154800" cy="1688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BD7A8B57-71F8-4925-9350-6A13659617C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525834" y="4059664"/>
                  <a:ext cx="1724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66DE53D3-CA9E-4012-96C3-7163C966EB07}"/>
                    </a:ext>
                  </a:extLst>
                </p14:cNvPr>
                <p14:cNvContentPartPr/>
                <p14:nvPr/>
              </p14:nvContentPartPr>
              <p14:xfrm>
                <a:off x="8679554" y="4312744"/>
                <a:ext cx="191160" cy="2260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66DE53D3-CA9E-4012-96C3-7163C966EB0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670914" y="4304104"/>
                  <a:ext cx="2088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885F100-2F8E-4B00-BF44-49D226890730}"/>
                    </a:ext>
                  </a:extLst>
                </p14:cNvPr>
                <p14:cNvContentPartPr/>
                <p14:nvPr/>
              </p14:nvContentPartPr>
              <p14:xfrm>
                <a:off x="8673074" y="4309504"/>
                <a:ext cx="176760" cy="1774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885F100-2F8E-4B00-BF44-49D22689073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664434" y="4300864"/>
                  <a:ext cx="1944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F12CE57-4E96-4B1B-87C5-34C71067B9D3}"/>
                    </a:ext>
                  </a:extLst>
                </p14:cNvPr>
                <p14:cNvContentPartPr/>
                <p14:nvPr/>
              </p14:nvContentPartPr>
              <p14:xfrm>
                <a:off x="9061874" y="4394104"/>
                <a:ext cx="247320" cy="1684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F12CE57-4E96-4B1B-87C5-34C71067B9D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052874" y="4385104"/>
                  <a:ext cx="2649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6205554-2856-4B55-B14F-D38CAD4E6DD7}"/>
                    </a:ext>
                  </a:extLst>
                </p14:cNvPr>
                <p14:cNvContentPartPr/>
                <p14:nvPr/>
              </p14:nvContentPartPr>
              <p14:xfrm>
                <a:off x="9244034" y="4175584"/>
                <a:ext cx="230760" cy="3474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6205554-2856-4B55-B14F-D38CAD4E6DD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235394" y="4166944"/>
                  <a:ext cx="24840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D555EAC-E561-4C85-B7B2-3FDF9E68414B}"/>
                    </a:ext>
                  </a:extLst>
                </p14:cNvPr>
                <p14:cNvContentPartPr/>
                <p14:nvPr/>
              </p14:nvContentPartPr>
              <p14:xfrm>
                <a:off x="9424754" y="4345144"/>
                <a:ext cx="263880" cy="2566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D555EAC-E561-4C85-B7B2-3FDF9E68414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415754" y="4336144"/>
                  <a:ext cx="2815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C080F763-000B-44B2-A51E-FA264E10CE1F}"/>
                    </a:ext>
                  </a:extLst>
                </p14:cNvPr>
                <p14:cNvContentPartPr/>
                <p14:nvPr/>
              </p14:nvContentPartPr>
              <p14:xfrm>
                <a:off x="9408194" y="4371064"/>
                <a:ext cx="195480" cy="207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C080F763-000B-44B2-A51E-FA264E10CE1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399194" y="4362064"/>
                  <a:ext cx="213120" cy="22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6CCED49B-C9C6-467D-A873-07C187468284}"/>
              </a:ext>
            </a:extLst>
          </p:cNvPr>
          <p:cNvGrpSpPr/>
          <p:nvPr/>
        </p:nvGrpSpPr>
        <p:grpSpPr>
          <a:xfrm>
            <a:off x="521594" y="5105104"/>
            <a:ext cx="210600" cy="144360"/>
            <a:chOff x="521594" y="5105104"/>
            <a:chExt cx="210600" cy="14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819ED2C-2E14-4E7B-9C75-13479042B3F6}"/>
                    </a:ext>
                  </a:extLst>
                </p14:cNvPr>
                <p14:cNvContentPartPr/>
                <p14:nvPr/>
              </p14:nvContentPartPr>
              <p14:xfrm>
                <a:off x="545354" y="5105104"/>
                <a:ext cx="163800" cy="432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819ED2C-2E14-4E7B-9C75-13479042B3F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36714" y="5096104"/>
                  <a:ext cx="1814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1BB4A55-E22E-494E-A916-A1AE9AC11446}"/>
                    </a:ext>
                  </a:extLst>
                </p14:cNvPr>
                <p14:cNvContentPartPr/>
                <p14:nvPr/>
              </p14:nvContentPartPr>
              <p14:xfrm>
                <a:off x="521594" y="5224264"/>
                <a:ext cx="210600" cy="252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1BB4A55-E22E-494E-A916-A1AE9AC1144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12954" y="5215624"/>
                  <a:ext cx="22824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D6E51785-F87A-4025-B4A3-EC839EB01993}"/>
              </a:ext>
            </a:extLst>
          </p:cNvPr>
          <p:cNvGrpSpPr/>
          <p:nvPr/>
        </p:nvGrpSpPr>
        <p:grpSpPr>
          <a:xfrm>
            <a:off x="1056554" y="4948864"/>
            <a:ext cx="2326680" cy="466200"/>
            <a:chOff x="1056554" y="4948864"/>
            <a:chExt cx="2326680" cy="46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E999D9BF-343E-4D2E-9E27-A622C387257E}"/>
                    </a:ext>
                  </a:extLst>
                </p14:cNvPr>
                <p14:cNvContentPartPr/>
                <p14:nvPr/>
              </p14:nvContentPartPr>
              <p14:xfrm>
                <a:off x="1056554" y="5105824"/>
                <a:ext cx="246960" cy="2606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E999D9BF-343E-4D2E-9E27-A622C387257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47914" y="5096824"/>
                  <a:ext cx="2646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D42DE18-F9DC-4BB2-A075-61E2855CCFCA}"/>
                    </a:ext>
                  </a:extLst>
                </p14:cNvPr>
                <p14:cNvContentPartPr/>
                <p14:nvPr/>
              </p14:nvContentPartPr>
              <p14:xfrm>
                <a:off x="1428434" y="5151904"/>
                <a:ext cx="209520" cy="1645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D42DE18-F9DC-4BB2-A075-61E2855CCFC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419434" y="5142904"/>
                  <a:ext cx="2271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63267F6-16EB-4650-AEF3-33DFAA4ADA4F}"/>
                    </a:ext>
                  </a:extLst>
                </p14:cNvPr>
                <p14:cNvContentPartPr/>
                <p14:nvPr/>
              </p14:nvContentPartPr>
              <p14:xfrm>
                <a:off x="1659554" y="5142544"/>
                <a:ext cx="142200" cy="2026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63267F6-16EB-4650-AEF3-33DFAA4ADA4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650554" y="5133904"/>
                  <a:ext cx="1598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1619F1F0-DC51-4819-82B0-66322472967E}"/>
                    </a:ext>
                  </a:extLst>
                </p14:cNvPr>
                <p14:cNvContentPartPr/>
                <p14:nvPr/>
              </p14:nvContentPartPr>
              <p14:xfrm>
                <a:off x="1945034" y="5134264"/>
                <a:ext cx="218160" cy="1969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1619F1F0-DC51-4819-82B0-66322472967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936034" y="5125264"/>
                  <a:ext cx="2358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F5170DD-0D4F-4D2A-8CCF-30820425D78D}"/>
                    </a:ext>
                  </a:extLst>
                </p14:cNvPr>
                <p14:cNvContentPartPr/>
                <p14:nvPr/>
              </p14:nvContentPartPr>
              <p14:xfrm>
                <a:off x="1937834" y="5156584"/>
                <a:ext cx="195480" cy="1803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F5170DD-0D4F-4D2A-8CCF-30820425D78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928834" y="5147944"/>
                  <a:ext cx="2131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FC8B5D6A-1E48-455D-83C1-077246495FA9}"/>
                    </a:ext>
                  </a:extLst>
                </p14:cNvPr>
                <p14:cNvContentPartPr/>
                <p14:nvPr/>
              </p14:nvContentPartPr>
              <p14:xfrm>
                <a:off x="2384954" y="4948864"/>
                <a:ext cx="215640" cy="4662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FC8B5D6A-1E48-455D-83C1-077246495FA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376314" y="4939864"/>
                  <a:ext cx="2332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F23DBC0-5985-456F-9C5B-8056C215C593}"/>
                    </a:ext>
                  </a:extLst>
                </p14:cNvPr>
                <p14:cNvContentPartPr/>
                <p14:nvPr/>
              </p14:nvContentPartPr>
              <p14:xfrm>
                <a:off x="2374514" y="5188624"/>
                <a:ext cx="293400" cy="291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F23DBC0-5985-456F-9C5B-8056C215C59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365514" y="5179624"/>
                  <a:ext cx="3110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27F656B1-EBE2-4F92-AFCE-233E4257FE94}"/>
                    </a:ext>
                  </a:extLst>
                </p14:cNvPr>
                <p14:cNvContentPartPr/>
                <p14:nvPr/>
              </p14:nvContentPartPr>
              <p14:xfrm>
                <a:off x="2584754" y="5213104"/>
                <a:ext cx="171720" cy="1562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27F656B1-EBE2-4F92-AFCE-233E4257FE9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576114" y="5204104"/>
                  <a:ext cx="1893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CB81AE0-3930-4CE2-B05F-F1B5C2533695}"/>
                    </a:ext>
                  </a:extLst>
                </p14:cNvPr>
                <p14:cNvContentPartPr/>
                <p14:nvPr/>
              </p14:nvContentPartPr>
              <p14:xfrm>
                <a:off x="2779874" y="5217064"/>
                <a:ext cx="192240" cy="1288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CB81AE0-3930-4CE2-B05F-F1B5C253369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771234" y="5208424"/>
                  <a:ext cx="2098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0985C26B-251D-47D8-B33C-EF482C8AED80}"/>
                    </a:ext>
                  </a:extLst>
                </p14:cNvPr>
                <p14:cNvContentPartPr/>
                <p14:nvPr/>
              </p14:nvContentPartPr>
              <p14:xfrm>
                <a:off x="3082634" y="5178904"/>
                <a:ext cx="300600" cy="1846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0985C26B-251D-47D8-B33C-EF482C8AED8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073994" y="5169904"/>
                  <a:ext cx="3182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FE65727-16D3-4BF4-A731-4240C97562A8}"/>
                    </a:ext>
                  </a:extLst>
                </p14:cNvPr>
                <p14:cNvContentPartPr/>
                <p14:nvPr/>
              </p14:nvContentPartPr>
              <p14:xfrm>
                <a:off x="3082274" y="5133544"/>
                <a:ext cx="215640" cy="2581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FE65727-16D3-4BF4-A731-4240C97562A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073634" y="5124904"/>
                  <a:ext cx="233280" cy="27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2600F76A-65B6-4D0B-9085-63D24AA16138}"/>
              </a:ext>
            </a:extLst>
          </p:cNvPr>
          <p:cNvGrpSpPr/>
          <p:nvPr/>
        </p:nvGrpSpPr>
        <p:grpSpPr>
          <a:xfrm>
            <a:off x="3669794" y="5043904"/>
            <a:ext cx="4883760" cy="628560"/>
            <a:chOff x="3669794" y="5043904"/>
            <a:chExt cx="4883760" cy="62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527022C7-BF41-4121-A5C1-AE03A8F97EF9}"/>
                    </a:ext>
                  </a:extLst>
                </p14:cNvPr>
                <p14:cNvContentPartPr/>
                <p14:nvPr/>
              </p14:nvContentPartPr>
              <p14:xfrm>
                <a:off x="3724874" y="5305984"/>
                <a:ext cx="360" cy="3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527022C7-BF41-4121-A5C1-AE03A8F97EF9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715874" y="529734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F8A5AA83-18F6-483B-AD34-1F1E8A8E13B2}"/>
                    </a:ext>
                  </a:extLst>
                </p14:cNvPr>
                <p14:cNvContentPartPr/>
                <p14:nvPr/>
              </p14:nvContentPartPr>
              <p14:xfrm>
                <a:off x="3669794" y="5260984"/>
                <a:ext cx="270720" cy="496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F8A5AA83-18F6-483B-AD34-1F1E8A8E13B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660794" y="5252344"/>
                  <a:ext cx="2883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13E679C0-6F88-4067-812F-8D512DA0F3B9}"/>
                    </a:ext>
                  </a:extLst>
                </p14:cNvPr>
                <p14:cNvContentPartPr/>
                <p14:nvPr/>
              </p14:nvContentPartPr>
              <p14:xfrm>
                <a:off x="4129154" y="5043904"/>
                <a:ext cx="183240" cy="6285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13E679C0-6F88-4067-812F-8D512DA0F3B9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120514" y="5034904"/>
                  <a:ext cx="200880" cy="64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C1C4AA91-8F8B-42DD-9C52-F7886548EC41}"/>
                    </a:ext>
                  </a:extLst>
                </p14:cNvPr>
                <p14:cNvContentPartPr/>
                <p14:nvPr/>
              </p14:nvContentPartPr>
              <p14:xfrm>
                <a:off x="4367474" y="5200144"/>
                <a:ext cx="222120" cy="2296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C1C4AA91-8F8B-42DD-9C52-F7886548EC4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358834" y="5191504"/>
                  <a:ext cx="2397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04C71C4-6AAC-4A30-88B4-CD6B2D446EF0}"/>
                    </a:ext>
                  </a:extLst>
                </p14:cNvPr>
                <p14:cNvContentPartPr/>
                <p14:nvPr/>
              </p14:nvContentPartPr>
              <p14:xfrm>
                <a:off x="4645754" y="5245144"/>
                <a:ext cx="230400" cy="184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04C71C4-6AAC-4A30-88B4-CD6B2D446EF0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637114" y="5236144"/>
                  <a:ext cx="2480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E07E83B9-D6EE-4F43-9A40-4AEFDC2BB3AE}"/>
                    </a:ext>
                  </a:extLst>
                </p14:cNvPr>
                <p14:cNvContentPartPr/>
                <p14:nvPr/>
              </p14:nvContentPartPr>
              <p14:xfrm>
                <a:off x="4876874" y="5241544"/>
                <a:ext cx="140400" cy="1965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E07E83B9-D6EE-4F43-9A40-4AEFDC2BB3A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867874" y="5232544"/>
                  <a:ext cx="1580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6D44675-C659-494B-9556-9637D6CDF5C1}"/>
                    </a:ext>
                  </a:extLst>
                </p14:cNvPr>
                <p14:cNvContentPartPr/>
                <p14:nvPr/>
              </p14:nvContentPartPr>
              <p14:xfrm>
                <a:off x="5126354" y="5269984"/>
                <a:ext cx="297360" cy="1933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6D44675-C659-494B-9556-9637D6CDF5C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117714" y="5260984"/>
                  <a:ext cx="3150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6AB633E4-2F3A-4305-84B5-1095A0646CD7}"/>
                    </a:ext>
                  </a:extLst>
                </p14:cNvPr>
                <p14:cNvContentPartPr/>
                <p14:nvPr/>
              </p14:nvContentPartPr>
              <p14:xfrm>
                <a:off x="5117714" y="5234344"/>
                <a:ext cx="211680" cy="2041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6AB633E4-2F3A-4305-84B5-1095A0646CD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108714" y="5225704"/>
                  <a:ext cx="2293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FE377A3-42FA-4446-BE0A-5A8C20C121DB}"/>
                    </a:ext>
                  </a:extLst>
                </p14:cNvPr>
                <p14:cNvContentPartPr/>
                <p14:nvPr/>
              </p14:nvContentPartPr>
              <p14:xfrm>
                <a:off x="5549714" y="5171704"/>
                <a:ext cx="206280" cy="3384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FE377A3-42FA-4446-BE0A-5A8C20C121D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540714" y="5163064"/>
                  <a:ext cx="22392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B68A21B-A905-4719-9433-D140EC3EC725}"/>
                    </a:ext>
                  </a:extLst>
                </p14:cNvPr>
                <p14:cNvContentPartPr/>
                <p14:nvPr/>
              </p14:nvContentPartPr>
              <p14:xfrm>
                <a:off x="5758874" y="5256304"/>
                <a:ext cx="210960" cy="237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B68A21B-A905-4719-9433-D140EC3EC72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750234" y="5247664"/>
                  <a:ext cx="2286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9FD90445-FC3D-46A1-9228-AF5DF2658B50}"/>
                    </a:ext>
                  </a:extLst>
                </p14:cNvPr>
                <p14:cNvContentPartPr/>
                <p14:nvPr/>
              </p14:nvContentPartPr>
              <p14:xfrm>
                <a:off x="6065234" y="5300584"/>
                <a:ext cx="200880" cy="171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9FD90445-FC3D-46A1-9228-AF5DF2658B5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056234" y="5291584"/>
                  <a:ext cx="2185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0068E80B-EC4E-41D9-8969-82FF5D8DF410}"/>
                    </a:ext>
                  </a:extLst>
                </p14:cNvPr>
                <p14:cNvContentPartPr/>
                <p14:nvPr/>
              </p14:nvContentPartPr>
              <p14:xfrm>
                <a:off x="6305354" y="5299864"/>
                <a:ext cx="124920" cy="1720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0068E80B-EC4E-41D9-8969-82FF5D8DF410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296354" y="5290864"/>
                  <a:ext cx="1425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AF32D08-A803-465D-B7BB-EFFB082B450B}"/>
                    </a:ext>
                  </a:extLst>
                </p14:cNvPr>
                <p14:cNvContentPartPr/>
                <p14:nvPr/>
              </p14:nvContentPartPr>
              <p14:xfrm>
                <a:off x="6508754" y="5143264"/>
                <a:ext cx="164160" cy="1393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AF32D08-A803-465D-B7BB-EFFB082B450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500114" y="5134624"/>
                  <a:ext cx="1818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EEB84E52-6CEF-492D-A38E-8367D6865D6F}"/>
                    </a:ext>
                  </a:extLst>
                </p14:cNvPr>
                <p14:cNvContentPartPr/>
                <p14:nvPr/>
              </p14:nvContentPartPr>
              <p14:xfrm>
                <a:off x="6690194" y="5327584"/>
                <a:ext cx="275760" cy="1872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EEB84E52-6CEF-492D-A38E-8367D6865D6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681554" y="5318584"/>
                  <a:ext cx="2934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3C4D8051-D448-4D73-8903-1A30174850D1}"/>
                    </a:ext>
                  </a:extLst>
                </p14:cNvPr>
                <p14:cNvContentPartPr/>
                <p14:nvPr/>
              </p14:nvContentPartPr>
              <p14:xfrm>
                <a:off x="6708914" y="5322904"/>
                <a:ext cx="204120" cy="1684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3C4D8051-D448-4D73-8903-1A30174850D1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700274" y="5314264"/>
                  <a:ext cx="2217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6388FA-DCF4-477E-8035-1CFF57B66A54}"/>
                    </a:ext>
                  </a:extLst>
                </p14:cNvPr>
                <p14:cNvContentPartPr/>
                <p14:nvPr/>
              </p14:nvContentPartPr>
              <p14:xfrm>
                <a:off x="7093034" y="5409664"/>
                <a:ext cx="148320" cy="259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6388FA-DCF4-477E-8035-1CFF57B66A54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084034" y="5400664"/>
                  <a:ext cx="1659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47FEFC8E-329C-40E3-B5F0-8BEACD0D7438}"/>
                    </a:ext>
                  </a:extLst>
                </p14:cNvPr>
                <p14:cNvContentPartPr/>
                <p14:nvPr/>
              </p14:nvContentPartPr>
              <p14:xfrm>
                <a:off x="7443314" y="5269984"/>
                <a:ext cx="64800" cy="2199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47FEFC8E-329C-40E3-B5F0-8BEACD0D7438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434314" y="5260984"/>
                  <a:ext cx="824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1A5A8A6F-B310-40B3-8744-B5DA9B76B543}"/>
                    </a:ext>
                  </a:extLst>
                </p14:cNvPr>
                <p14:cNvContentPartPr/>
                <p14:nvPr/>
              </p14:nvContentPartPr>
              <p14:xfrm>
                <a:off x="7611434" y="5133544"/>
                <a:ext cx="201600" cy="4489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1A5A8A6F-B310-40B3-8744-B5DA9B76B54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602434" y="5124904"/>
                  <a:ext cx="21924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49318708-FE9B-4379-AE26-DFA672A7975B}"/>
                    </a:ext>
                  </a:extLst>
                </p14:cNvPr>
                <p14:cNvContentPartPr/>
                <p14:nvPr/>
              </p14:nvContentPartPr>
              <p14:xfrm>
                <a:off x="7977914" y="5362144"/>
                <a:ext cx="234000" cy="1778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49318708-FE9B-4379-AE26-DFA672A7975B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968914" y="5353144"/>
                  <a:ext cx="2516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9A201136-C39F-4420-880A-9ED9AC14ACB2}"/>
                    </a:ext>
                  </a:extLst>
                </p14:cNvPr>
                <p14:cNvContentPartPr/>
                <p14:nvPr/>
              </p14:nvContentPartPr>
              <p14:xfrm>
                <a:off x="8147834" y="5161264"/>
                <a:ext cx="261360" cy="3402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9A201136-C39F-4420-880A-9ED9AC14ACB2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138834" y="5152624"/>
                  <a:ext cx="2790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DC57058C-C79F-4A38-8088-D531EE5AA9AF}"/>
                    </a:ext>
                  </a:extLst>
                </p14:cNvPr>
                <p14:cNvContentPartPr/>
                <p14:nvPr/>
              </p14:nvContentPartPr>
              <p14:xfrm>
                <a:off x="8301194" y="5349544"/>
                <a:ext cx="252360" cy="2311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DC57058C-C79F-4A38-8088-D531EE5AA9AF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292194" y="5340544"/>
                  <a:ext cx="2700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EA0B6990-B767-4E0F-B2FD-CAC60230BF24}"/>
                    </a:ext>
                  </a:extLst>
                </p14:cNvPr>
                <p14:cNvContentPartPr/>
                <p14:nvPr/>
              </p14:nvContentPartPr>
              <p14:xfrm>
                <a:off x="8300474" y="5367544"/>
                <a:ext cx="198720" cy="1652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EA0B6990-B767-4E0F-B2FD-CAC60230BF24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291474" y="5358904"/>
                  <a:ext cx="21636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084CEFE6-43F2-46BD-9768-246F236839D2}"/>
              </a:ext>
            </a:extLst>
          </p:cNvPr>
          <p:cNvGrpSpPr/>
          <p:nvPr/>
        </p:nvGrpSpPr>
        <p:grpSpPr>
          <a:xfrm>
            <a:off x="491714" y="5919064"/>
            <a:ext cx="209880" cy="122400"/>
            <a:chOff x="491714" y="5919064"/>
            <a:chExt cx="209880" cy="12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3E08CE5-632E-48BD-8EA2-44A1406B93BB}"/>
                    </a:ext>
                  </a:extLst>
                </p14:cNvPr>
                <p14:cNvContentPartPr/>
                <p14:nvPr/>
              </p14:nvContentPartPr>
              <p14:xfrm>
                <a:off x="491714" y="5919064"/>
                <a:ext cx="190440" cy="532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3E08CE5-632E-48BD-8EA2-44A1406B93B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83074" y="5910064"/>
                  <a:ext cx="2080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95B0356B-4CA6-449B-BE3D-55436BF18976}"/>
                    </a:ext>
                  </a:extLst>
                </p14:cNvPr>
                <p14:cNvContentPartPr/>
                <p14:nvPr/>
              </p14:nvContentPartPr>
              <p14:xfrm>
                <a:off x="508634" y="6020224"/>
                <a:ext cx="192960" cy="212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95B0356B-4CA6-449B-BE3D-55436BF1897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99994" y="6011584"/>
                  <a:ext cx="21060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B5B80B9C-6D79-45ED-A49E-5D1A3045023D}"/>
              </a:ext>
            </a:extLst>
          </p:cNvPr>
          <p:cNvGrpSpPr/>
          <p:nvPr/>
        </p:nvGrpSpPr>
        <p:grpSpPr>
          <a:xfrm>
            <a:off x="1153034" y="5804944"/>
            <a:ext cx="2621880" cy="491760"/>
            <a:chOff x="1153034" y="5804944"/>
            <a:chExt cx="2621880" cy="49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1C4CE741-7ABC-4623-B181-1FD7CB0229D7}"/>
                    </a:ext>
                  </a:extLst>
                </p14:cNvPr>
                <p14:cNvContentPartPr/>
                <p14:nvPr/>
              </p14:nvContentPartPr>
              <p14:xfrm>
                <a:off x="1153034" y="5931304"/>
                <a:ext cx="225720" cy="269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1C4CE741-7ABC-4623-B181-1FD7CB0229D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144394" y="5922304"/>
                  <a:ext cx="2433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D51080F-76C8-481F-99EE-DFB817920C86}"/>
                    </a:ext>
                  </a:extLst>
                </p14:cNvPr>
                <p14:cNvContentPartPr/>
                <p14:nvPr/>
              </p14:nvContentPartPr>
              <p14:xfrm>
                <a:off x="1447514" y="5979184"/>
                <a:ext cx="182880" cy="1843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D51080F-76C8-481F-99EE-DFB817920C86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438874" y="5970544"/>
                  <a:ext cx="2005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C1FF024-924D-438F-A5D9-404C4057BED3}"/>
                    </a:ext>
                  </a:extLst>
                </p14:cNvPr>
                <p14:cNvContentPartPr/>
                <p14:nvPr/>
              </p14:nvContentPartPr>
              <p14:xfrm>
                <a:off x="1650914" y="6000784"/>
                <a:ext cx="145080" cy="1803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C1FF024-924D-438F-A5D9-404C4057BED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642274" y="5991784"/>
                  <a:ext cx="1627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7D1B558E-188C-4D3B-8EDB-90EFD2DE79A9}"/>
                    </a:ext>
                  </a:extLst>
                </p14:cNvPr>
                <p14:cNvContentPartPr/>
                <p14:nvPr/>
              </p14:nvContentPartPr>
              <p14:xfrm>
                <a:off x="1966274" y="6035704"/>
                <a:ext cx="216720" cy="1897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7D1B558E-188C-4D3B-8EDB-90EFD2DE79A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957274" y="6027064"/>
                  <a:ext cx="2343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41601507-295F-4AE4-95B5-0657EC814443}"/>
                    </a:ext>
                  </a:extLst>
                </p14:cNvPr>
                <p14:cNvContentPartPr/>
                <p14:nvPr/>
              </p14:nvContentPartPr>
              <p14:xfrm>
                <a:off x="1949354" y="6024184"/>
                <a:ext cx="195480" cy="1890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41601507-295F-4AE4-95B5-0657EC81444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940714" y="6015544"/>
                  <a:ext cx="2131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B9BBD8C-F87A-4A32-8EB7-AF0F9EAB6189}"/>
                    </a:ext>
                  </a:extLst>
                </p14:cNvPr>
                <p14:cNvContentPartPr/>
                <p14:nvPr/>
              </p14:nvContentPartPr>
              <p14:xfrm>
                <a:off x="2392874" y="5804944"/>
                <a:ext cx="247320" cy="4748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B9BBD8C-F87A-4A32-8EB7-AF0F9EAB6189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383874" y="5796304"/>
                  <a:ext cx="26496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BCEE5B4B-6516-4EB4-8452-6BA5D7B1EE7F}"/>
                    </a:ext>
                  </a:extLst>
                </p14:cNvPr>
                <p14:cNvContentPartPr/>
                <p14:nvPr/>
              </p14:nvContentPartPr>
              <p14:xfrm>
                <a:off x="2331314" y="6029224"/>
                <a:ext cx="383040" cy="381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BCEE5B4B-6516-4EB4-8452-6BA5D7B1EE7F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322674" y="6020584"/>
                  <a:ext cx="4006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A2885B8D-01F5-4599-B155-75F9301175C2}"/>
                    </a:ext>
                  </a:extLst>
                </p14:cNvPr>
                <p14:cNvContentPartPr/>
                <p14:nvPr/>
              </p14:nvContentPartPr>
              <p14:xfrm>
                <a:off x="2602034" y="6060544"/>
                <a:ext cx="174600" cy="1357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A2885B8D-01F5-4599-B155-75F9301175C2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593034" y="6051904"/>
                  <a:ext cx="1922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DE9234E3-683B-4881-B3E1-487FE5F14892}"/>
                    </a:ext>
                  </a:extLst>
                </p14:cNvPr>
                <p14:cNvContentPartPr/>
                <p14:nvPr/>
              </p14:nvContentPartPr>
              <p14:xfrm>
                <a:off x="2823074" y="6068104"/>
                <a:ext cx="191520" cy="1605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DE9234E3-683B-4881-B3E1-487FE5F1489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814434" y="6059464"/>
                  <a:ext cx="2091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0DF5DAB7-E78E-4C85-B19D-F2B140FA9570}"/>
                    </a:ext>
                  </a:extLst>
                </p14:cNvPr>
                <p14:cNvContentPartPr/>
                <p14:nvPr/>
              </p14:nvContentPartPr>
              <p14:xfrm>
                <a:off x="3112874" y="6014464"/>
                <a:ext cx="270720" cy="2822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0DF5DAB7-E78E-4C85-B19D-F2B140FA9570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103874" y="6005824"/>
                  <a:ext cx="2883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D9C0D723-127E-497F-B2F7-2633ADF8C665}"/>
                    </a:ext>
                  </a:extLst>
                </p14:cNvPr>
                <p14:cNvContentPartPr/>
                <p14:nvPr/>
              </p14:nvContentPartPr>
              <p14:xfrm>
                <a:off x="3135914" y="6046864"/>
                <a:ext cx="229680" cy="2361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D9C0D723-127E-497F-B2F7-2633ADF8C66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127274" y="6037864"/>
                  <a:ext cx="2473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EFD93D72-89EB-48B5-840E-7C99159F166F}"/>
                    </a:ext>
                  </a:extLst>
                </p14:cNvPr>
                <p14:cNvContentPartPr/>
                <p14:nvPr/>
              </p14:nvContentPartPr>
              <p14:xfrm>
                <a:off x="3591674" y="6133264"/>
                <a:ext cx="183240" cy="360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EFD93D72-89EB-48B5-840E-7C99159F166F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583034" y="6124264"/>
                  <a:ext cx="20088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B98C2378-BFBE-480D-BD4D-FC2EAE1D29DA}"/>
              </a:ext>
            </a:extLst>
          </p:cNvPr>
          <p:cNvGrpSpPr/>
          <p:nvPr/>
        </p:nvGrpSpPr>
        <p:grpSpPr>
          <a:xfrm>
            <a:off x="4034474" y="5797384"/>
            <a:ext cx="2345760" cy="618480"/>
            <a:chOff x="4034474" y="5797384"/>
            <a:chExt cx="2345760" cy="61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F1D5D063-83CF-4949-9664-E99424956648}"/>
                    </a:ext>
                  </a:extLst>
                </p14:cNvPr>
                <p14:cNvContentPartPr/>
                <p14:nvPr/>
              </p14:nvContentPartPr>
              <p14:xfrm>
                <a:off x="4034474" y="5887744"/>
                <a:ext cx="205920" cy="5281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F1D5D063-83CF-4949-9664-E99424956648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025474" y="5878744"/>
                  <a:ext cx="22356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21769E26-469F-4B61-BD8B-430256775761}"/>
                    </a:ext>
                  </a:extLst>
                </p14:cNvPr>
                <p14:cNvContentPartPr/>
                <p14:nvPr/>
              </p14:nvContentPartPr>
              <p14:xfrm>
                <a:off x="4295114" y="5947144"/>
                <a:ext cx="256680" cy="2635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21769E26-469F-4B61-BD8B-43025677576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286114" y="5938504"/>
                  <a:ext cx="2743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263CC34E-B8D3-4025-A6C4-D2BB47523238}"/>
                    </a:ext>
                  </a:extLst>
                </p14:cNvPr>
                <p14:cNvContentPartPr/>
                <p14:nvPr/>
              </p14:nvContentPartPr>
              <p14:xfrm>
                <a:off x="4624514" y="5998984"/>
                <a:ext cx="214560" cy="1738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263CC34E-B8D3-4025-A6C4-D2BB47523238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615514" y="5990344"/>
                  <a:ext cx="2322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DFC66E2E-EEFE-4D04-BD46-3C968BE80F4A}"/>
                    </a:ext>
                  </a:extLst>
                </p14:cNvPr>
                <p14:cNvContentPartPr/>
                <p14:nvPr/>
              </p14:nvContentPartPr>
              <p14:xfrm>
                <a:off x="4888754" y="5998984"/>
                <a:ext cx="165600" cy="1767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DFC66E2E-EEFE-4D04-BD46-3C968BE80F4A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879754" y="5990344"/>
                  <a:ext cx="1832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CCC6F864-5B81-41F7-87ED-A8B88C0A28A7}"/>
                    </a:ext>
                  </a:extLst>
                </p14:cNvPr>
                <p14:cNvContentPartPr/>
                <p14:nvPr/>
              </p14:nvContentPartPr>
              <p14:xfrm>
                <a:off x="5107274" y="5797384"/>
                <a:ext cx="154800" cy="1638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CCC6F864-5B81-41F7-87ED-A8B88C0A28A7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098634" y="5788384"/>
                  <a:ext cx="1724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5B108A6E-1673-4AA5-A595-D5A5E02EE4FB}"/>
                    </a:ext>
                  </a:extLst>
                </p14:cNvPr>
                <p14:cNvContentPartPr/>
                <p14:nvPr/>
              </p14:nvContentPartPr>
              <p14:xfrm>
                <a:off x="5290154" y="5984944"/>
                <a:ext cx="262080" cy="2829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5B108A6E-1673-4AA5-A595-D5A5E02EE4FB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281514" y="5975944"/>
                  <a:ext cx="2797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C2301D5C-2E7F-432C-807C-EE42E914DD23}"/>
                    </a:ext>
                  </a:extLst>
                </p14:cNvPr>
                <p14:cNvContentPartPr/>
                <p14:nvPr/>
              </p14:nvContentPartPr>
              <p14:xfrm>
                <a:off x="5325794" y="5983504"/>
                <a:ext cx="192240" cy="2304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C2301D5C-2E7F-432C-807C-EE42E914DD23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317154" y="5974864"/>
                  <a:ext cx="2098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9224372D-65D0-4A64-9609-ABB46BA00502}"/>
                    </a:ext>
                  </a:extLst>
                </p14:cNvPr>
                <p14:cNvContentPartPr/>
                <p14:nvPr/>
              </p14:nvContentPartPr>
              <p14:xfrm>
                <a:off x="5692634" y="6096904"/>
                <a:ext cx="242640" cy="1814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9224372D-65D0-4A64-9609-ABB46BA00502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683994" y="6088264"/>
                  <a:ext cx="2602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4A02C41-A207-41FA-BA27-926B6DFD3F97}"/>
                    </a:ext>
                  </a:extLst>
                </p14:cNvPr>
                <p14:cNvContentPartPr/>
                <p14:nvPr/>
              </p14:nvContentPartPr>
              <p14:xfrm>
                <a:off x="5887754" y="5903944"/>
                <a:ext cx="225000" cy="3474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4A02C41-A207-41FA-BA27-926B6DFD3F97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878754" y="5895304"/>
                  <a:ext cx="24264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55D60698-2814-49EB-B79E-AFC25BDC3323}"/>
                    </a:ext>
                  </a:extLst>
                </p14:cNvPr>
                <p14:cNvContentPartPr/>
                <p14:nvPr/>
              </p14:nvContentPartPr>
              <p14:xfrm>
                <a:off x="6057674" y="6085744"/>
                <a:ext cx="322560" cy="2872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55D60698-2814-49EB-B79E-AFC25BDC3323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048674" y="6076744"/>
                  <a:ext cx="3402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9CFD05BA-4A7C-4B43-957B-2ED8FD06D62A}"/>
                    </a:ext>
                  </a:extLst>
                </p14:cNvPr>
                <p14:cNvContentPartPr/>
                <p14:nvPr/>
              </p14:nvContentPartPr>
              <p14:xfrm>
                <a:off x="6117434" y="6109144"/>
                <a:ext cx="199080" cy="2091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9CFD05BA-4A7C-4B43-957B-2ED8FD06D62A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108794" y="6100144"/>
                  <a:ext cx="21672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B017AB7E-5553-43ED-A3A9-4C661E3557B4}"/>
              </a:ext>
            </a:extLst>
          </p:cNvPr>
          <p:cNvGrpSpPr/>
          <p:nvPr/>
        </p:nvGrpSpPr>
        <p:grpSpPr>
          <a:xfrm>
            <a:off x="6615674" y="5851024"/>
            <a:ext cx="691920" cy="662760"/>
            <a:chOff x="6615674" y="5851024"/>
            <a:chExt cx="691920" cy="66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EDC542FD-CBEE-45A9-AD27-46B2EEC6F088}"/>
                    </a:ext>
                  </a:extLst>
                </p14:cNvPr>
                <p14:cNvContentPartPr/>
                <p14:nvPr/>
              </p14:nvContentPartPr>
              <p14:xfrm>
                <a:off x="6615674" y="6135784"/>
                <a:ext cx="312840" cy="432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EDC542FD-CBEE-45A9-AD27-46B2EEC6F088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607034" y="6126784"/>
                  <a:ext cx="3304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CE5CC582-A2D3-492C-8EF7-AA98B5571A49}"/>
                    </a:ext>
                  </a:extLst>
                </p14:cNvPr>
                <p14:cNvContentPartPr/>
                <p14:nvPr/>
              </p14:nvContentPartPr>
              <p14:xfrm>
                <a:off x="6737354" y="6014464"/>
                <a:ext cx="87840" cy="2718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CE5CC582-A2D3-492C-8EF7-AA98B5571A49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728714" y="6005824"/>
                  <a:ext cx="1054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245C621E-D4EB-4D2A-81AD-8B5D6D912F10}"/>
                    </a:ext>
                  </a:extLst>
                </p14:cNvPr>
                <p14:cNvContentPartPr/>
                <p14:nvPr/>
              </p14:nvContentPartPr>
              <p14:xfrm>
                <a:off x="7024274" y="5851024"/>
                <a:ext cx="283320" cy="6627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245C621E-D4EB-4D2A-81AD-8B5D6D912F10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015634" y="5842024"/>
                  <a:ext cx="300960" cy="68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755E39C2-9D76-4D1C-A379-C7E0A9EF590C}"/>
              </a:ext>
            </a:extLst>
          </p:cNvPr>
          <p:cNvGrpSpPr/>
          <p:nvPr/>
        </p:nvGrpSpPr>
        <p:grpSpPr>
          <a:xfrm>
            <a:off x="7369514" y="5881264"/>
            <a:ext cx="1488960" cy="479880"/>
            <a:chOff x="7369514" y="5881264"/>
            <a:chExt cx="1488960" cy="47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64C35813-E630-4231-842B-F6FD68C234D1}"/>
                    </a:ext>
                  </a:extLst>
                </p14:cNvPr>
                <p14:cNvContentPartPr/>
                <p14:nvPr/>
              </p14:nvContentPartPr>
              <p14:xfrm>
                <a:off x="7369514" y="6056584"/>
                <a:ext cx="209880" cy="2232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64C35813-E630-4231-842B-F6FD68C234D1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360874" y="6047944"/>
                  <a:ext cx="227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4766F924-4C13-46B7-8D11-536AED59925C}"/>
                    </a:ext>
                  </a:extLst>
                </p14:cNvPr>
                <p14:cNvContentPartPr/>
                <p14:nvPr/>
              </p14:nvContentPartPr>
              <p14:xfrm>
                <a:off x="7566794" y="6108064"/>
                <a:ext cx="208080" cy="1738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4766F924-4C13-46B7-8D11-536AED59925C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557794" y="6099424"/>
                  <a:ext cx="2257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870AF813-C3B5-46D0-9D5F-BC3E2EE0DB89}"/>
                    </a:ext>
                  </a:extLst>
                </p14:cNvPr>
                <p14:cNvContentPartPr/>
                <p14:nvPr/>
              </p14:nvContentPartPr>
              <p14:xfrm>
                <a:off x="7770194" y="6120664"/>
                <a:ext cx="162720" cy="1598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870AF813-C3B5-46D0-9D5F-BC3E2EE0DB89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761554" y="6111664"/>
                  <a:ext cx="1803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22979152-D025-4D24-8716-F0E799E8BF7C}"/>
                    </a:ext>
                  </a:extLst>
                </p14:cNvPr>
                <p14:cNvContentPartPr/>
                <p14:nvPr/>
              </p14:nvContentPartPr>
              <p14:xfrm>
                <a:off x="8050634" y="6064864"/>
                <a:ext cx="206640" cy="216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22979152-D025-4D24-8716-F0E799E8BF7C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041994" y="6056224"/>
                  <a:ext cx="2242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FA845966-8167-4C4D-9142-7033CCE20B98}"/>
                    </a:ext>
                  </a:extLst>
                </p14:cNvPr>
                <p14:cNvContentPartPr/>
                <p14:nvPr/>
              </p14:nvContentPartPr>
              <p14:xfrm>
                <a:off x="7980434" y="6054424"/>
                <a:ext cx="250920" cy="2131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FA845966-8167-4C4D-9142-7033CCE20B98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971794" y="6045424"/>
                  <a:ext cx="2685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A956A80A-F7E7-4AF8-B211-FA026E653194}"/>
                    </a:ext>
                  </a:extLst>
                </p14:cNvPr>
                <p14:cNvContentPartPr/>
                <p14:nvPr/>
              </p14:nvContentPartPr>
              <p14:xfrm>
                <a:off x="8284994" y="6154144"/>
                <a:ext cx="236520" cy="1548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A956A80A-F7E7-4AF8-B211-FA026E653194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276354" y="6145504"/>
                  <a:ext cx="2541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312ADBF3-701C-4AAC-A50F-CAFD7678F67A}"/>
                    </a:ext>
                  </a:extLst>
                </p14:cNvPr>
                <p14:cNvContentPartPr/>
                <p14:nvPr/>
              </p14:nvContentPartPr>
              <p14:xfrm>
                <a:off x="8472914" y="5881264"/>
                <a:ext cx="253080" cy="3978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312ADBF3-701C-4AAC-A50F-CAFD7678F67A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463914" y="5872624"/>
                  <a:ext cx="27072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469D9B5A-31C8-4F34-8C84-B917BB8BE77C}"/>
                    </a:ext>
                  </a:extLst>
                </p14:cNvPr>
                <p14:cNvContentPartPr/>
                <p14:nvPr/>
              </p14:nvContentPartPr>
              <p14:xfrm>
                <a:off x="8607194" y="6111304"/>
                <a:ext cx="251280" cy="249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469D9B5A-31C8-4F34-8C84-B917BB8BE77C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598554" y="6102664"/>
                  <a:ext cx="2689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8A89E2EA-8F35-47B6-B92B-F9FD5B211CBF}"/>
                    </a:ext>
                  </a:extLst>
                </p14:cNvPr>
                <p14:cNvContentPartPr/>
                <p14:nvPr/>
              </p14:nvContentPartPr>
              <p14:xfrm>
                <a:off x="8581994" y="6132904"/>
                <a:ext cx="233640" cy="21636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8A89E2EA-8F35-47B6-B92B-F9FD5B211CBF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573354" y="6123904"/>
                  <a:ext cx="251280" cy="23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E02C68F4-586E-4527-90D3-7CC07390D3B7}"/>
                  </a:ext>
                </a:extLst>
              </p14:cNvPr>
              <p14:cNvContentPartPr/>
              <p14:nvPr/>
            </p14:nvContentPartPr>
            <p14:xfrm>
              <a:off x="7945514" y="4661224"/>
              <a:ext cx="967320" cy="9324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E02C68F4-586E-4527-90D3-7CC07390D3B7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7936514" y="4652224"/>
                <a:ext cx="984960" cy="11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2691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8375F077-AB63-4612-B7C8-18F9C11289C9}"/>
              </a:ext>
            </a:extLst>
          </p:cNvPr>
          <p:cNvGrpSpPr/>
          <p:nvPr/>
        </p:nvGrpSpPr>
        <p:grpSpPr>
          <a:xfrm>
            <a:off x="242234" y="281104"/>
            <a:ext cx="1585440" cy="405000"/>
            <a:chOff x="242234" y="281104"/>
            <a:chExt cx="1585440" cy="40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1DA6266-0B68-4EE9-9BDF-B6BC8C7EBAD7}"/>
                    </a:ext>
                  </a:extLst>
                </p14:cNvPr>
                <p14:cNvContentPartPr/>
                <p14:nvPr/>
              </p14:nvContentPartPr>
              <p14:xfrm>
                <a:off x="485234" y="389464"/>
                <a:ext cx="122040" cy="2264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1DA6266-0B68-4EE9-9BDF-B6BC8C7EBAD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76594" y="380824"/>
                  <a:ext cx="1396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A4D8734-4B1C-4700-BACD-788165D20FF2}"/>
                    </a:ext>
                  </a:extLst>
                </p14:cNvPr>
                <p14:cNvContentPartPr/>
                <p14:nvPr/>
              </p14:nvContentPartPr>
              <p14:xfrm>
                <a:off x="242234" y="633904"/>
                <a:ext cx="609120" cy="52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A4D8734-4B1C-4700-BACD-788165D20FF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3594" y="624904"/>
                  <a:ext cx="6267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47C8B6D-0FC7-4B48-9F78-DABAC57C426E}"/>
                    </a:ext>
                  </a:extLst>
                </p14:cNvPr>
                <p14:cNvContentPartPr/>
                <p14:nvPr/>
              </p14:nvContentPartPr>
              <p14:xfrm>
                <a:off x="345914" y="334024"/>
                <a:ext cx="621000" cy="110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47C8B6D-0FC7-4B48-9F78-DABAC57C426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6914" y="325384"/>
                  <a:ext cx="6386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6176DF6-82BB-4F5C-AA9E-C2DFEFA4D300}"/>
                    </a:ext>
                  </a:extLst>
                </p14:cNvPr>
                <p14:cNvContentPartPr/>
                <p14:nvPr/>
              </p14:nvContentPartPr>
              <p14:xfrm>
                <a:off x="1012274" y="399184"/>
                <a:ext cx="137880" cy="245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6176DF6-82BB-4F5C-AA9E-C2DFEFA4D30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03274" y="390544"/>
                  <a:ext cx="1555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C4BAF14-F382-4686-9CE6-E4902C681C6E}"/>
                    </a:ext>
                  </a:extLst>
                </p14:cNvPr>
                <p14:cNvContentPartPr/>
                <p14:nvPr/>
              </p14:nvContentPartPr>
              <p14:xfrm>
                <a:off x="967634" y="319624"/>
                <a:ext cx="377640" cy="344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C4BAF14-F382-4686-9CE6-E4902C681C6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58634" y="310984"/>
                  <a:ext cx="395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8FD9130-1AD6-43C5-908D-983B9D95B64F}"/>
                    </a:ext>
                  </a:extLst>
                </p14:cNvPr>
                <p14:cNvContentPartPr/>
                <p14:nvPr/>
              </p14:nvContentPartPr>
              <p14:xfrm>
                <a:off x="1403234" y="399184"/>
                <a:ext cx="176760" cy="281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8FD9130-1AD6-43C5-908D-983B9D95B64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94234" y="390544"/>
                  <a:ext cx="19440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160986D-30F8-42A6-8146-93D189FAB019}"/>
                    </a:ext>
                  </a:extLst>
                </p14:cNvPr>
                <p14:cNvContentPartPr/>
                <p14:nvPr/>
              </p14:nvContentPartPr>
              <p14:xfrm>
                <a:off x="1551914" y="281104"/>
                <a:ext cx="275760" cy="258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160986D-30F8-42A6-8146-93D189FAB01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43274" y="272464"/>
                  <a:ext cx="293400" cy="27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5F6038A-FBD5-4861-81EC-69A60401B94C}"/>
              </a:ext>
            </a:extLst>
          </p:cNvPr>
          <p:cNvGrpSpPr/>
          <p:nvPr/>
        </p:nvGrpSpPr>
        <p:grpSpPr>
          <a:xfrm>
            <a:off x="2249954" y="226024"/>
            <a:ext cx="1551600" cy="632520"/>
            <a:chOff x="2249954" y="226024"/>
            <a:chExt cx="1551600" cy="63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EE9077A-E78C-4CEA-BC47-27FD45E7DEFE}"/>
                    </a:ext>
                  </a:extLst>
                </p14:cNvPr>
                <p14:cNvContentPartPr/>
                <p14:nvPr/>
              </p14:nvContentPartPr>
              <p14:xfrm>
                <a:off x="2249954" y="382984"/>
                <a:ext cx="173520" cy="316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EE9077A-E78C-4CEA-BC47-27FD45E7DEF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40954" y="374344"/>
                  <a:ext cx="19116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27391B1-EB16-4BBB-9BE4-072A4594AC3C}"/>
                    </a:ext>
                  </a:extLst>
                </p14:cNvPr>
                <p14:cNvContentPartPr/>
                <p14:nvPr/>
              </p14:nvContentPartPr>
              <p14:xfrm>
                <a:off x="2333474" y="226024"/>
                <a:ext cx="350640" cy="400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27391B1-EB16-4BBB-9BE4-072A4594AC3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24474" y="217024"/>
                  <a:ext cx="36828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591D82F-6CD6-44D8-BD9E-559F66CBD05B}"/>
                    </a:ext>
                  </a:extLst>
                </p14:cNvPr>
                <p14:cNvContentPartPr/>
                <p14:nvPr/>
              </p14:nvContentPartPr>
              <p14:xfrm>
                <a:off x="2627594" y="398464"/>
                <a:ext cx="242640" cy="227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591D82F-6CD6-44D8-BD9E-559F66CBD05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18594" y="389464"/>
                  <a:ext cx="2602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D8B04C0-5A91-4256-B768-B3313F0BAFE8}"/>
                    </a:ext>
                  </a:extLst>
                </p14:cNvPr>
                <p14:cNvContentPartPr/>
                <p14:nvPr/>
              </p14:nvContentPartPr>
              <p14:xfrm>
                <a:off x="2908034" y="430864"/>
                <a:ext cx="192240" cy="175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D8B04C0-5A91-4256-B768-B3313F0BAFE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99034" y="422224"/>
                  <a:ext cx="2098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FD6F9A7-0513-4BA3-A1A1-E5E303BA2F18}"/>
                    </a:ext>
                  </a:extLst>
                </p14:cNvPr>
                <p14:cNvContentPartPr/>
                <p14:nvPr/>
              </p14:nvContentPartPr>
              <p14:xfrm>
                <a:off x="3168314" y="468304"/>
                <a:ext cx="225360" cy="136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FD6F9A7-0513-4BA3-A1A1-E5E303BA2F1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59674" y="459664"/>
                  <a:ext cx="2430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B4E2D73-BFA3-4476-A7EE-E8102ABA6626}"/>
                    </a:ext>
                  </a:extLst>
                </p14:cNvPr>
                <p14:cNvContentPartPr/>
                <p14:nvPr/>
              </p14:nvContentPartPr>
              <p14:xfrm>
                <a:off x="3313034" y="513664"/>
                <a:ext cx="191520" cy="344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B4E2D73-BFA3-4476-A7EE-E8102ABA662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04394" y="504664"/>
                  <a:ext cx="20916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CEC986F-A83E-4DBD-90CC-23B4A4B22916}"/>
                    </a:ext>
                  </a:extLst>
                </p14:cNvPr>
                <p14:cNvContentPartPr/>
                <p14:nvPr/>
              </p14:nvContentPartPr>
              <p14:xfrm>
                <a:off x="3470714" y="388384"/>
                <a:ext cx="330840" cy="234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CEC986F-A83E-4DBD-90CC-23B4A4B2291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62074" y="379384"/>
                  <a:ext cx="348480" cy="25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55E7C31-4D2A-432B-A60E-6864CF1A0AD9}"/>
              </a:ext>
            </a:extLst>
          </p:cNvPr>
          <p:cNvGrpSpPr/>
          <p:nvPr/>
        </p:nvGrpSpPr>
        <p:grpSpPr>
          <a:xfrm>
            <a:off x="1367594" y="1066264"/>
            <a:ext cx="789480" cy="838800"/>
            <a:chOff x="1367594" y="1066264"/>
            <a:chExt cx="789480" cy="83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6668C95-35BD-4252-83A9-4173FD2C5343}"/>
                    </a:ext>
                  </a:extLst>
                </p14:cNvPr>
                <p14:cNvContentPartPr/>
                <p14:nvPr/>
              </p14:nvContentPartPr>
              <p14:xfrm>
                <a:off x="1367594" y="1066264"/>
                <a:ext cx="345240" cy="838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6668C95-35BD-4252-83A9-4173FD2C534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358594" y="1057264"/>
                  <a:ext cx="362880" cy="85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BB1327A-0379-4F4B-9ECF-54C55259917C}"/>
                    </a:ext>
                  </a:extLst>
                </p14:cNvPr>
                <p14:cNvContentPartPr/>
                <p14:nvPr/>
              </p14:nvContentPartPr>
              <p14:xfrm>
                <a:off x="1845674" y="1340224"/>
                <a:ext cx="311400" cy="251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BB1327A-0379-4F4B-9ECF-54C55259917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37034" y="1331584"/>
                  <a:ext cx="329040" cy="26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BFA13AF-4718-4BF9-AD13-6B03B6E61205}"/>
              </a:ext>
            </a:extLst>
          </p:cNvPr>
          <p:cNvGrpSpPr/>
          <p:nvPr/>
        </p:nvGrpSpPr>
        <p:grpSpPr>
          <a:xfrm>
            <a:off x="2177594" y="1117384"/>
            <a:ext cx="1144440" cy="473400"/>
            <a:chOff x="2177594" y="1117384"/>
            <a:chExt cx="1144440" cy="47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27A5452-43A7-4F87-8BA1-A29024E24CB3}"/>
                    </a:ext>
                  </a:extLst>
                </p14:cNvPr>
                <p14:cNvContentPartPr/>
                <p14:nvPr/>
              </p14:nvContentPartPr>
              <p14:xfrm>
                <a:off x="2177594" y="1345984"/>
                <a:ext cx="206280" cy="219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27A5452-43A7-4F87-8BA1-A29024E24CB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168594" y="1336984"/>
                  <a:ext cx="2239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243A84C-6487-4569-A50D-5CE4EC6B1731}"/>
                    </a:ext>
                  </a:extLst>
                </p14:cNvPr>
                <p14:cNvContentPartPr/>
                <p14:nvPr/>
              </p14:nvContentPartPr>
              <p14:xfrm>
                <a:off x="2185154" y="1117384"/>
                <a:ext cx="397440" cy="433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243A84C-6487-4569-A50D-5CE4EC6B173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176154" y="1108384"/>
                  <a:ext cx="41508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6174F0B-456E-4D99-BAFF-63E0399B6816}"/>
                    </a:ext>
                  </a:extLst>
                </p14:cNvPr>
                <p14:cNvContentPartPr/>
                <p14:nvPr/>
              </p14:nvContentPartPr>
              <p14:xfrm>
                <a:off x="2515634" y="1276864"/>
                <a:ext cx="389520" cy="313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6174F0B-456E-4D99-BAFF-63E0399B681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506634" y="1268224"/>
                  <a:ext cx="40716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56D69CE-1B0C-4FA8-A3D6-CA4E375D7EBD}"/>
                    </a:ext>
                  </a:extLst>
                </p14:cNvPr>
                <p14:cNvContentPartPr/>
                <p14:nvPr/>
              </p14:nvContentPartPr>
              <p14:xfrm>
                <a:off x="3094154" y="1333744"/>
                <a:ext cx="227880" cy="41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56D69CE-1B0C-4FA8-A3D6-CA4E375D7EB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085154" y="1325104"/>
                  <a:ext cx="2455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1AC3B54-5EF4-4341-858E-FFF59E3F659D}"/>
                    </a:ext>
                  </a:extLst>
                </p14:cNvPr>
                <p14:cNvContentPartPr/>
                <p14:nvPr/>
              </p14:nvContentPartPr>
              <p14:xfrm>
                <a:off x="3106394" y="1441744"/>
                <a:ext cx="197640" cy="30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1AC3B54-5EF4-4341-858E-FFF59E3F659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097394" y="1433104"/>
                  <a:ext cx="21528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A83DF9E-B385-426A-8839-D0EB2C5C71BD}"/>
              </a:ext>
            </a:extLst>
          </p:cNvPr>
          <p:cNvGrpSpPr/>
          <p:nvPr/>
        </p:nvGrpSpPr>
        <p:grpSpPr>
          <a:xfrm>
            <a:off x="3736034" y="940264"/>
            <a:ext cx="2250360" cy="702360"/>
            <a:chOff x="3736034" y="940264"/>
            <a:chExt cx="2250360" cy="70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04E49A5-3689-4F27-BE1D-728D0C25328A}"/>
                    </a:ext>
                  </a:extLst>
                </p14:cNvPr>
                <p14:cNvContentPartPr/>
                <p14:nvPr/>
              </p14:nvContentPartPr>
              <p14:xfrm>
                <a:off x="3736034" y="1264624"/>
                <a:ext cx="363240" cy="203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04E49A5-3689-4F27-BE1D-728D0C25328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727394" y="1255984"/>
                  <a:ext cx="3808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691C666-2E10-4481-BC67-C72BF05EE821}"/>
                    </a:ext>
                  </a:extLst>
                </p14:cNvPr>
                <p14:cNvContentPartPr/>
                <p14:nvPr/>
              </p14:nvContentPartPr>
              <p14:xfrm>
                <a:off x="4273514" y="1140424"/>
                <a:ext cx="345600" cy="3366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691C666-2E10-4481-BC67-C72BF05EE82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264874" y="1131784"/>
                  <a:ext cx="36324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9F058EE-0BCB-4FA6-8E34-1DDCF1E46DAF}"/>
                    </a:ext>
                  </a:extLst>
                </p14:cNvPr>
                <p14:cNvContentPartPr/>
                <p14:nvPr/>
              </p14:nvContentPartPr>
              <p14:xfrm>
                <a:off x="4740434" y="1341664"/>
                <a:ext cx="211680" cy="226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9F058EE-0BCB-4FA6-8E34-1DDCF1E46DA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731434" y="1333024"/>
                  <a:ext cx="229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6D2BC37-36D3-4814-AD09-73AE91CF9532}"/>
                    </a:ext>
                  </a:extLst>
                </p14:cNvPr>
                <p14:cNvContentPartPr/>
                <p14:nvPr/>
              </p14:nvContentPartPr>
              <p14:xfrm>
                <a:off x="5237954" y="940264"/>
                <a:ext cx="283320" cy="702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6D2BC37-36D3-4814-AD09-73AE91CF953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228954" y="931264"/>
                  <a:ext cx="300960" cy="72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2FF2008-0945-4790-9552-2245DA105D33}"/>
                    </a:ext>
                  </a:extLst>
                </p14:cNvPr>
                <p14:cNvContentPartPr/>
                <p14:nvPr/>
              </p14:nvContentPartPr>
              <p14:xfrm>
                <a:off x="5640434" y="1078864"/>
                <a:ext cx="345960" cy="292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2FF2008-0945-4790-9552-2245DA105D3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631434" y="1069864"/>
                  <a:ext cx="363600" cy="31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5ECE3ED-A95D-4780-8734-A12CF0FC1387}"/>
              </a:ext>
            </a:extLst>
          </p:cNvPr>
          <p:cNvGrpSpPr/>
          <p:nvPr/>
        </p:nvGrpSpPr>
        <p:grpSpPr>
          <a:xfrm>
            <a:off x="5972354" y="962224"/>
            <a:ext cx="655560" cy="402480"/>
            <a:chOff x="5972354" y="962224"/>
            <a:chExt cx="655560" cy="40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AC8A2ED-AA53-49E7-AAEC-8C03F5F9E8A7}"/>
                    </a:ext>
                  </a:extLst>
                </p14:cNvPr>
                <p14:cNvContentPartPr/>
                <p14:nvPr/>
              </p14:nvContentPartPr>
              <p14:xfrm>
                <a:off x="5972354" y="1143304"/>
                <a:ext cx="309240" cy="2127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AC8A2ED-AA53-49E7-AAEC-8C03F5F9E8A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963354" y="1134304"/>
                  <a:ext cx="3268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AD72E04-5D5D-486D-86A1-638DD01D313C}"/>
                    </a:ext>
                  </a:extLst>
                </p14:cNvPr>
                <p14:cNvContentPartPr/>
                <p14:nvPr/>
              </p14:nvContentPartPr>
              <p14:xfrm>
                <a:off x="6005114" y="1326184"/>
                <a:ext cx="119880" cy="38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AD72E04-5D5D-486D-86A1-638DD01D313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996474" y="1317184"/>
                  <a:ext cx="1375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27B1EF1-1062-4BF8-9B73-AC279CC0F8CD}"/>
                    </a:ext>
                  </a:extLst>
                </p14:cNvPr>
                <p14:cNvContentPartPr/>
                <p14:nvPr/>
              </p14:nvContentPartPr>
              <p14:xfrm>
                <a:off x="6144074" y="962224"/>
                <a:ext cx="246960" cy="376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27B1EF1-1062-4BF8-9B73-AC279CC0F8C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135074" y="953224"/>
                  <a:ext cx="26460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26477DD-B48F-445C-8614-75FDCA3584C5}"/>
                    </a:ext>
                  </a:extLst>
                </p14:cNvPr>
                <p14:cNvContentPartPr/>
                <p14:nvPr/>
              </p14:nvContentPartPr>
              <p14:xfrm>
                <a:off x="6320474" y="1136104"/>
                <a:ext cx="307440" cy="210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26477DD-B48F-445C-8614-75FDCA3584C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311834" y="1127104"/>
                  <a:ext cx="325080" cy="22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4DCF238D-FF8C-4969-B8BD-3F58CA12EE32}"/>
              </a:ext>
            </a:extLst>
          </p:cNvPr>
          <p:cNvGrpSpPr/>
          <p:nvPr/>
        </p:nvGrpSpPr>
        <p:grpSpPr>
          <a:xfrm>
            <a:off x="359234" y="1794184"/>
            <a:ext cx="11833920" cy="3210480"/>
            <a:chOff x="359234" y="1794184"/>
            <a:chExt cx="11833920" cy="32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9115F72-BFB8-4604-9316-602237647C7A}"/>
                    </a:ext>
                  </a:extLst>
                </p14:cNvPr>
                <p14:cNvContentPartPr/>
                <p14:nvPr/>
              </p14:nvContentPartPr>
              <p14:xfrm>
                <a:off x="7314074" y="1887784"/>
                <a:ext cx="291960" cy="5324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9115F72-BFB8-4604-9316-602237647C7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305074" y="1878784"/>
                  <a:ext cx="30960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0DF171C-D169-45E7-B270-681CEFDD80B3}"/>
                    </a:ext>
                  </a:extLst>
                </p14:cNvPr>
                <p14:cNvContentPartPr/>
                <p14:nvPr/>
              </p14:nvContentPartPr>
              <p14:xfrm>
                <a:off x="7226234" y="2150224"/>
                <a:ext cx="438480" cy="61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0DF171C-D169-45E7-B270-681CEFDD80B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217234" y="2141584"/>
                  <a:ext cx="4561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5487504-7936-4A81-B93B-C0542ACF3C1C}"/>
                    </a:ext>
                  </a:extLst>
                </p14:cNvPr>
                <p14:cNvContentPartPr/>
                <p14:nvPr/>
              </p14:nvContentPartPr>
              <p14:xfrm>
                <a:off x="7673354" y="1855744"/>
                <a:ext cx="301680" cy="561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5487504-7936-4A81-B93B-C0542ACF3C1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664354" y="1846744"/>
                  <a:ext cx="319320" cy="57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8D196A2-FB07-492A-867B-F2B811CCF418}"/>
                    </a:ext>
                  </a:extLst>
                </p14:cNvPr>
                <p14:cNvContentPartPr/>
                <p14:nvPr/>
              </p14:nvContentPartPr>
              <p14:xfrm>
                <a:off x="8031914" y="2248504"/>
                <a:ext cx="200520" cy="1753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8D196A2-FB07-492A-867B-F2B811CCF41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022914" y="2239504"/>
                  <a:ext cx="2181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FAB7FA7-6740-457D-8B3C-4940CE92581B}"/>
                    </a:ext>
                  </a:extLst>
                </p14:cNvPr>
                <p14:cNvContentPartPr/>
                <p14:nvPr/>
              </p14:nvContentPartPr>
              <p14:xfrm>
                <a:off x="8452754" y="1893544"/>
                <a:ext cx="244080" cy="5691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FAB7FA7-6740-457D-8B3C-4940CE92581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443754" y="1884544"/>
                  <a:ext cx="261720" cy="58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56427DC-17FD-45E1-9B08-F696F9BA22B9}"/>
                    </a:ext>
                  </a:extLst>
                </p14:cNvPr>
                <p14:cNvContentPartPr/>
                <p14:nvPr/>
              </p14:nvContentPartPr>
              <p14:xfrm>
                <a:off x="8372114" y="2179384"/>
                <a:ext cx="408240" cy="597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56427DC-17FD-45E1-9B08-F696F9BA22B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363474" y="2170384"/>
                  <a:ext cx="4258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9F1B506-8480-47BF-951F-CF1D8F15598F}"/>
                    </a:ext>
                  </a:extLst>
                </p14:cNvPr>
                <p14:cNvContentPartPr/>
                <p14:nvPr/>
              </p14:nvContentPartPr>
              <p14:xfrm>
                <a:off x="9013994" y="2212864"/>
                <a:ext cx="115560" cy="1598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9F1B506-8480-47BF-951F-CF1D8F15598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004994" y="2204224"/>
                  <a:ext cx="1332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60D71FC-30BF-4FA9-BC66-432B81438584}"/>
                    </a:ext>
                  </a:extLst>
                </p14:cNvPr>
                <p14:cNvContentPartPr/>
                <p14:nvPr/>
              </p14:nvContentPartPr>
              <p14:xfrm>
                <a:off x="9285434" y="2011264"/>
                <a:ext cx="29520" cy="28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60D71FC-30BF-4FA9-BC66-432B8143858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276434" y="2002264"/>
                  <a:ext cx="471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D439E94-2240-4E7E-ACC8-245F2A59B869}"/>
                    </a:ext>
                  </a:extLst>
                </p14:cNvPr>
                <p14:cNvContentPartPr/>
                <p14:nvPr/>
              </p14:nvContentPartPr>
              <p14:xfrm>
                <a:off x="9375794" y="1794184"/>
                <a:ext cx="497520" cy="5904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D439E94-2240-4E7E-ACC8-245F2A59B86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367154" y="1785544"/>
                  <a:ext cx="515160" cy="6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D2B7F08-09ED-4061-A15B-2BD93D4B61A3}"/>
                    </a:ext>
                  </a:extLst>
                </p14:cNvPr>
                <p14:cNvContentPartPr/>
                <p14:nvPr/>
              </p14:nvContentPartPr>
              <p14:xfrm>
                <a:off x="9943154" y="2123584"/>
                <a:ext cx="294480" cy="6602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D2B7F08-09ED-4061-A15B-2BD93D4B61A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934154" y="2114944"/>
                  <a:ext cx="312120" cy="67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84E14A4-9963-4A92-A45B-76EE3D1CD023}"/>
                    </a:ext>
                  </a:extLst>
                </p14:cNvPr>
                <p14:cNvContentPartPr/>
                <p14:nvPr/>
              </p14:nvContentPartPr>
              <p14:xfrm>
                <a:off x="10395674" y="2111344"/>
                <a:ext cx="173160" cy="1922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84E14A4-9963-4A92-A45B-76EE3D1CD02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387034" y="2102344"/>
                  <a:ext cx="1908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510D3D3-0E81-412B-A82C-12E86D0F7F27}"/>
                    </a:ext>
                  </a:extLst>
                </p14:cNvPr>
                <p14:cNvContentPartPr/>
                <p14:nvPr/>
              </p14:nvContentPartPr>
              <p14:xfrm>
                <a:off x="10783394" y="1830904"/>
                <a:ext cx="284400" cy="498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510D3D3-0E81-412B-A82C-12E86D0F7F2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774754" y="1821904"/>
                  <a:ext cx="30204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176E3B2-B1AF-4D55-B94B-E96C592813CE}"/>
                    </a:ext>
                  </a:extLst>
                </p14:cNvPr>
                <p14:cNvContentPartPr/>
                <p14:nvPr/>
              </p14:nvContentPartPr>
              <p14:xfrm>
                <a:off x="10695554" y="1970944"/>
                <a:ext cx="493560" cy="1123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176E3B2-B1AF-4D55-B94B-E96C592813C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686914" y="1962304"/>
                  <a:ext cx="5112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1F76016-9D5D-4C3B-8BF9-E07C9335B33C}"/>
                    </a:ext>
                  </a:extLst>
                </p14:cNvPr>
                <p14:cNvContentPartPr/>
                <p14:nvPr/>
              </p14:nvContentPartPr>
              <p14:xfrm>
                <a:off x="11099474" y="2055544"/>
                <a:ext cx="144720" cy="2505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1F76016-9D5D-4C3B-8BF9-E07C9335B33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090834" y="2046904"/>
                  <a:ext cx="1623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145C4B3-8671-4AA2-B2C8-AB82F9001CBB}"/>
                    </a:ext>
                  </a:extLst>
                </p14:cNvPr>
                <p14:cNvContentPartPr/>
                <p14:nvPr/>
              </p14:nvContentPartPr>
              <p14:xfrm>
                <a:off x="587114" y="2347504"/>
                <a:ext cx="198720" cy="277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145C4B3-8671-4AA2-B2C8-AB82F9001CB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78114" y="2338864"/>
                  <a:ext cx="21636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C40293F-A005-462D-A7D1-CA17BF290818}"/>
                    </a:ext>
                  </a:extLst>
                </p14:cNvPr>
                <p14:cNvContentPartPr/>
                <p14:nvPr/>
              </p14:nvContentPartPr>
              <p14:xfrm>
                <a:off x="481634" y="2265784"/>
                <a:ext cx="694080" cy="93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C40293F-A005-462D-A7D1-CA17BF29081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72994" y="2256784"/>
                  <a:ext cx="7117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EE7CB98-D8B3-43A0-A08B-F05D5C597C2D}"/>
                    </a:ext>
                  </a:extLst>
                </p14:cNvPr>
                <p14:cNvContentPartPr/>
                <p14:nvPr/>
              </p14:nvContentPartPr>
              <p14:xfrm>
                <a:off x="972674" y="2413024"/>
                <a:ext cx="261360" cy="200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EE7CB98-D8B3-43A0-A08B-F05D5C597C2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64034" y="2404384"/>
                  <a:ext cx="2790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D41382D-2CF8-434D-B70F-ABA0CBDF4757}"/>
                    </a:ext>
                  </a:extLst>
                </p14:cNvPr>
                <p14:cNvContentPartPr/>
                <p14:nvPr/>
              </p14:nvContentPartPr>
              <p14:xfrm>
                <a:off x="1247354" y="2447224"/>
                <a:ext cx="54000" cy="1371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D41382D-2CF8-434D-B70F-ABA0CBDF475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238714" y="2438584"/>
                  <a:ext cx="716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15D4772-4139-46B0-8DC6-F74B8C08588E}"/>
                    </a:ext>
                  </a:extLst>
                </p14:cNvPr>
                <p14:cNvContentPartPr/>
                <p14:nvPr/>
              </p14:nvContentPartPr>
              <p14:xfrm>
                <a:off x="1118834" y="2385304"/>
                <a:ext cx="314280" cy="534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15D4772-4139-46B0-8DC6-F74B8C08588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09834" y="2376664"/>
                  <a:ext cx="331920" cy="5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D618880-296B-4BB5-B537-138B3E83E82F}"/>
                    </a:ext>
                  </a:extLst>
                </p14:cNvPr>
                <p14:cNvContentPartPr/>
                <p14:nvPr/>
              </p14:nvContentPartPr>
              <p14:xfrm>
                <a:off x="1897154" y="2021344"/>
                <a:ext cx="295200" cy="5781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D618880-296B-4BB5-B537-138B3E83E82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888154" y="2012704"/>
                  <a:ext cx="312840" cy="5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66BE1BF-B9C3-4DBC-A36D-D26896170FBF}"/>
                    </a:ext>
                  </a:extLst>
                </p14:cNvPr>
                <p14:cNvContentPartPr/>
                <p14:nvPr/>
              </p14:nvContentPartPr>
              <p14:xfrm>
                <a:off x="1805714" y="2275504"/>
                <a:ext cx="495360" cy="720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66BE1BF-B9C3-4DBC-A36D-D26896170FB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797074" y="2266864"/>
                  <a:ext cx="5130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FD3F3C2-1EEB-4914-A79A-597CEA6EFADD}"/>
                    </a:ext>
                  </a:extLst>
                </p14:cNvPr>
                <p14:cNvContentPartPr/>
                <p14:nvPr/>
              </p14:nvContentPartPr>
              <p14:xfrm>
                <a:off x="2128994" y="2385304"/>
                <a:ext cx="223920" cy="176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FD3F3C2-1EEB-4914-A79A-597CEA6EFAD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120354" y="2376304"/>
                  <a:ext cx="2415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13C23DF-6D2F-47AB-81D0-46ED3888C5E1}"/>
                    </a:ext>
                  </a:extLst>
                </p14:cNvPr>
                <p14:cNvContentPartPr/>
                <p14:nvPr/>
              </p14:nvContentPartPr>
              <p14:xfrm>
                <a:off x="2693474" y="2272984"/>
                <a:ext cx="321120" cy="281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13C23DF-6D2F-47AB-81D0-46ED3888C5E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684474" y="2263984"/>
                  <a:ext cx="3387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81CFF4E-F924-4582-B59A-A126D245EC02}"/>
                    </a:ext>
                  </a:extLst>
                </p14:cNvPr>
                <p14:cNvContentPartPr/>
                <p14:nvPr/>
              </p14:nvContentPartPr>
              <p14:xfrm>
                <a:off x="2946554" y="2308264"/>
                <a:ext cx="294480" cy="247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81CFF4E-F924-4582-B59A-A126D245EC0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937554" y="2299264"/>
                  <a:ext cx="3121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EF74855-1A97-4D68-ABB9-AC05E11ED51D}"/>
                    </a:ext>
                  </a:extLst>
                </p14:cNvPr>
                <p14:cNvContentPartPr/>
                <p14:nvPr/>
              </p14:nvContentPartPr>
              <p14:xfrm>
                <a:off x="3297554" y="2078224"/>
                <a:ext cx="306720" cy="4431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EF74855-1A97-4D68-ABB9-AC05E11ED51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288914" y="2069584"/>
                  <a:ext cx="32436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BCC00C3-8E07-4B51-A4EB-DB7A252E39E2}"/>
                    </a:ext>
                  </a:extLst>
                </p14:cNvPr>
                <p14:cNvContentPartPr/>
                <p14:nvPr/>
              </p14:nvContentPartPr>
              <p14:xfrm>
                <a:off x="3494474" y="2353984"/>
                <a:ext cx="199080" cy="181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BCC00C3-8E07-4B51-A4EB-DB7A252E39E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485834" y="2344984"/>
                  <a:ext cx="2167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6F98312-C8DE-451F-85DE-A7D9C593D8B6}"/>
                    </a:ext>
                  </a:extLst>
                </p14:cNvPr>
                <p14:cNvContentPartPr/>
                <p14:nvPr/>
              </p14:nvContentPartPr>
              <p14:xfrm>
                <a:off x="3753314" y="2382064"/>
                <a:ext cx="149760" cy="144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6F98312-C8DE-451F-85DE-A7D9C593D8B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744314" y="2373424"/>
                  <a:ext cx="1674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270F646-372E-4AA7-B027-CED4635500D9}"/>
                    </a:ext>
                  </a:extLst>
                </p14:cNvPr>
                <p14:cNvContentPartPr/>
                <p14:nvPr/>
              </p14:nvContentPartPr>
              <p14:xfrm>
                <a:off x="4065434" y="1949344"/>
                <a:ext cx="309240" cy="5785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270F646-372E-4AA7-B027-CED4635500D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056794" y="1940344"/>
                  <a:ext cx="326880" cy="5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4DB1FF8-B664-4748-BBEB-4C7979152AAA}"/>
                    </a:ext>
                  </a:extLst>
                </p14:cNvPr>
                <p14:cNvContentPartPr/>
                <p14:nvPr/>
              </p14:nvContentPartPr>
              <p14:xfrm>
                <a:off x="3975794" y="2233744"/>
                <a:ext cx="415800" cy="975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4DB1FF8-B664-4748-BBEB-4C7979152AA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966794" y="2224744"/>
                  <a:ext cx="4334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74F61ED-8A24-463C-BF15-BA6183959546}"/>
                    </a:ext>
                  </a:extLst>
                </p14:cNvPr>
                <p14:cNvContentPartPr/>
                <p14:nvPr/>
              </p14:nvContentPartPr>
              <p14:xfrm>
                <a:off x="4680314" y="2270464"/>
                <a:ext cx="394560" cy="2278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74F61ED-8A24-463C-BF15-BA618395954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671674" y="2261464"/>
                  <a:ext cx="4122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759992B-D30D-439E-8323-A194B761F8CC}"/>
                    </a:ext>
                  </a:extLst>
                </p14:cNvPr>
                <p14:cNvContentPartPr/>
                <p14:nvPr/>
              </p14:nvContentPartPr>
              <p14:xfrm>
                <a:off x="5524514" y="2141224"/>
                <a:ext cx="415440" cy="3132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759992B-D30D-439E-8323-A194B761F8C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515874" y="2132224"/>
                  <a:ext cx="43308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571B719-54EA-4FB3-A4F6-F523A84E19BB}"/>
                    </a:ext>
                  </a:extLst>
                </p14:cNvPr>
                <p14:cNvContentPartPr/>
                <p14:nvPr/>
              </p14:nvContentPartPr>
              <p14:xfrm>
                <a:off x="5914034" y="2217904"/>
                <a:ext cx="204120" cy="1789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571B719-54EA-4FB3-A4F6-F523A84E19B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905394" y="2209264"/>
                  <a:ext cx="2217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2FD55CD-0BBE-495D-ABDB-7298C795106C}"/>
                    </a:ext>
                  </a:extLst>
                </p14:cNvPr>
                <p14:cNvContentPartPr/>
                <p14:nvPr/>
              </p14:nvContentPartPr>
              <p14:xfrm>
                <a:off x="6166754" y="2204584"/>
                <a:ext cx="191880" cy="2034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2FD55CD-0BBE-495D-ABDB-7298C795106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157754" y="2195584"/>
                  <a:ext cx="2095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E6DC995-25F0-4DE3-B9EA-8832385EAA47}"/>
                    </a:ext>
                  </a:extLst>
                </p14:cNvPr>
                <p14:cNvContentPartPr/>
                <p14:nvPr/>
              </p14:nvContentPartPr>
              <p14:xfrm>
                <a:off x="6574634" y="1892104"/>
                <a:ext cx="247320" cy="500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E6DC995-25F0-4DE3-B9EA-8832385EAA4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565634" y="1883464"/>
                  <a:ext cx="26496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F0E66FB-AD0E-44DA-9E1F-EC09F9EA0667}"/>
                    </a:ext>
                  </a:extLst>
                </p14:cNvPr>
                <p14:cNvContentPartPr/>
                <p14:nvPr/>
              </p14:nvContentPartPr>
              <p14:xfrm>
                <a:off x="359234" y="3085504"/>
                <a:ext cx="397080" cy="3013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F0E66FB-AD0E-44DA-9E1F-EC09F9EA066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50594" y="3076504"/>
                  <a:ext cx="4147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FD14EB6-D4A8-4DEA-BC80-000FF457BBDB}"/>
                    </a:ext>
                  </a:extLst>
                </p14:cNvPr>
                <p14:cNvContentPartPr/>
                <p14:nvPr/>
              </p14:nvContentPartPr>
              <p14:xfrm>
                <a:off x="795554" y="3214024"/>
                <a:ext cx="85680" cy="1605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FD14EB6-D4A8-4DEA-BC80-000FF457BBD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86914" y="3205024"/>
                  <a:ext cx="1033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D57044F-0A23-4750-A219-C5377BDDEA64}"/>
                    </a:ext>
                  </a:extLst>
                </p14:cNvPr>
                <p14:cNvContentPartPr/>
                <p14:nvPr/>
              </p14:nvContentPartPr>
              <p14:xfrm>
                <a:off x="982394" y="3199624"/>
                <a:ext cx="292320" cy="1458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D57044F-0A23-4750-A219-C5377BDDEA6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73754" y="3190984"/>
                  <a:ext cx="3099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C18C851-01AB-4588-B980-2E8EF200CE1D}"/>
                    </a:ext>
                  </a:extLst>
                </p14:cNvPr>
                <p14:cNvContentPartPr/>
                <p14:nvPr/>
              </p14:nvContentPartPr>
              <p14:xfrm>
                <a:off x="1107674" y="3248944"/>
                <a:ext cx="290520" cy="482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C18C851-01AB-4588-B980-2E8EF200CE1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99034" y="3239944"/>
                  <a:ext cx="30816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0CC0C7A-F1E8-45E3-B2A6-C4A63F780925}"/>
                    </a:ext>
                  </a:extLst>
                </p14:cNvPr>
                <p14:cNvContentPartPr/>
                <p14:nvPr/>
              </p14:nvContentPartPr>
              <p14:xfrm>
                <a:off x="1362554" y="3079384"/>
                <a:ext cx="312480" cy="2624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0CC0C7A-F1E8-45E3-B2A6-C4A63F78092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353554" y="3070384"/>
                  <a:ext cx="3301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89D1A48-4CB5-4341-B809-1FA46A4FD698}"/>
                    </a:ext>
                  </a:extLst>
                </p14:cNvPr>
                <p14:cNvContentPartPr/>
                <p14:nvPr/>
              </p14:nvContentPartPr>
              <p14:xfrm>
                <a:off x="1727594" y="2852584"/>
                <a:ext cx="323640" cy="4568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89D1A48-4CB5-4341-B809-1FA46A4FD69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718954" y="2843944"/>
                  <a:ext cx="34128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4A7C9D6-6175-40AD-A5B1-5EF738C0809D}"/>
                    </a:ext>
                  </a:extLst>
                </p14:cNvPr>
                <p14:cNvContentPartPr/>
                <p14:nvPr/>
              </p14:nvContentPartPr>
              <p14:xfrm>
                <a:off x="1912274" y="3091624"/>
                <a:ext cx="232560" cy="2044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4A7C9D6-6175-40AD-A5B1-5EF738C0809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903634" y="3082624"/>
                  <a:ext cx="2502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6CA0B34-8666-4CCC-9AE6-85DAC2DAEB83}"/>
                    </a:ext>
                  </a:extLst>
                </p14:cNvPr>
                <p14:cNvContentPartPr/>
                <p14:nvPr/>
              </p14:nvContentPartPr>
              <p14:xfrm>
                <a:off x="2193074" y="3070024"/>
                <a:ext cx="267840" cy="2484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6CA0B34-8666-4CCC-9AE6-85DAC2DAEB8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184074" y="3061024"/>
                  <a:ext cx="2854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E7B233F-D821-4105-821E-62E9345165BE}"/>
                    </a:ext>
                  </a:extLst>
                </p14:cNvPr>
                <p14:cNvContentPartPr/>
                <p14:nvPr/>
              </p14:nvContentPartPr>
              <p14:xfrm>
                <a:off x="2733074" y="2874904"/>
                <a:ext cx="261720" cy="4453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E7B233F-D821-4105-821E-62E9345165B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724074" y="2865904"/>
                  <a:ext cx="27936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87A5434-EB77-48FA-BBA2-EC52EB85F8CC}"/>
                    </a:ext>
                  </a:extLst>
                </p14:cNvPr>
                <p14:cNvContentPartPr/>
                <p14:nvPr/>
              </p14:nvContentPartPr>
              <p14:xfrm>
                <a:off x="3031874" y="3069304"/>
                <a:ext cx="198720" cy="2048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87A5434-EB77-48FA-BBA2-EC52EB85F8C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023234" y="3060664"/>
                  <a:ext cx="2163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47DB5A2-6201-4588-AE7D-B48C411A5F40}"/>
                    </a:ext>
                  </a:extLst>
                </p14:cNvPr>
                <p14:cNvContentPartPr/>
                <p14:nvPr/>
              </p14:nvContentPartPr>
              <p14:xfrm>
                <a:off x="3346154" y="3019264"/>
                <a:ext cx="318240" cy="2473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47DB5A2-6201-4588-AE7D-B48C411A5F4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337154" y="3010624"/>
                  <a:ext cx="3358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A1C565E-3E7B-42BA-871D-3D24DF93D3D5}"/>
                    </a:ext>
                  </a:extLst>
                </p14:cNvPr>
                <p14:cNvContentPartPr/>
                <p14:nvPr/>
              </p14:nvContentPartPr>
              <p14:xfrm>
                <a:off x="3841514" y="3025024"/>
                <a:ext cx="280800" cy="2077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A1C565E-3E7B-42BA-871D-3D24DF93D3D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832514" y="3016024"/>
                  <a:ext cx="2984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7DD70DD-D8B4-4606-A679-12CEC5EF26DF}"/>
                    </a:ext>
                  </a:extLst>
                </p14:cNvPr>
                <p14:cNvContentPartPr/>
                <p14:nvPr/>
              </p14:nvContentPartPr>
              <p14:xfrm>
                <a:off x="4287554" y="2690584"/>
                <a:ext cx="266760" cy="5126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7DD70DD-D8B4-4606-A679-12CEC5EF26D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278914" y="2681584"/>
                  <a:ext cx="28440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4420879-82A9-4CB1-AD41-E8D7A426BDC3}"/>
                    </a:ext>
                  </a:extLst>
                </p14:cNvPr>
                <p14:cNvContentPartPr/>
                <p14:nvPr/>
              </p14:nvContentPartPr>
              <p14:xfrm>
                <a:off x="4206914" y="2908384"/>
                <a:ext cx="511920" cy="1072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4420879-82A9-4CB1-AD41-E8D7A426BDC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197914" y="2899384"/>
                  <a:ext cx="5295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BD756C3-2AE3-4DF9-900E-2C13E88F8E61}"/>
                    </a:ext>
                  </a:extLst>
                </p14:cNvPr>
                <p14:cNvContentPartPr/>
                <p14:nvPr/>
              </p14:nvContentPartPr>
              <p14:xfrm>
                <a:off x="4885154" y="2605624"/>
                <a:ext cx="377640" cy="5893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BD756C3-2AE3-4DF9-900E-2C13E88F8E6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876154" y="2596984"/>
                  <a:ext cx="395280" cy="60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079D0D7-6C47-445C-9610-95F5DB1CC115}"/>
                    </a:ext>
                  </a:extLst>
                </p14:cNvPr>
                <p14:cNvContentPartPr/>
                <p14:nvPr/>
              </p14:nvContentPartPr>
              <p14:xfrm>
                <a:off x="5070194" y="2957704"/>
                <a:ext cx="291960" cy="2365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079D0D7-6C47-445C-9610-95F5DB1CC11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061554" y="2948704"/>
                  <a:ext cx="3096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26D9F48-7EF8-48FC-B4B8-B8244873835B}"/>
                    </a:ext>
                  </a:extLst>
                </p14:cNvPr>
                <p14:cNvContentPartPr/>
                <p14:nvPr/>
              </p14:nvContentPartPr>
              <p14:xfrm>
                <a:off x="5392754" y="2945824"/>
                <a:ext cx="259920" cy="1915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26D9F48-7EF8-48FC-B4B8-B8244873835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384114" y="2937184"/>
                  <a:ext cx="2775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8E2DDF7-7AEC-4BC8-B01B-77F3B27723A4}"/>
                    </a:ext>
                  </a:extLst>
                </p14:cNvPr>
                <p14:cNvContentPartPr/>
                <p14:nvPr/>
              </p14:nvContentPartPr>
              <p14:xfrm>
                <a:off x="5660234" y="2889664"/>
                <a:ext cx="232200" cy="2984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8E2DDF7-7AEC-4BC8-B01B-77F3B27723A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651234" y="2880664"/>
                  <a:ext cx="2498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2D54020-E304-4FEC-A891-7A9D8135A6CE}"/>
                    </a:ext>
                  </a:extLst>
                </p14:cNvPr>
                <p14:cNvContentPartPr/>
                <p14:nvPr/>
              </p14:nvContentPartPr>
              <p14:xfrm>
                <a:off x="5996834" y="2623984"/>
                <a:ext cx="310680" cy="598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2D54020-E304-4FEC-A891-7A9D8135A6C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987834" y="2614984"/>
                  <a:ext cx="328320" cy="61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CF4B38B-260D-4756-8471-82C93F35A3D7}"/>
                    </a:ext>
                  </a:extLst>
                </p14:cNvPr>
                <p14:cNvContentPartPr/>
                <p14:nvPr/>
              </p14:nvContentPartPr>
              <p14:xfrm>
                <a:off x="5923034" y="2833144"/>
                <a:ext cx="514080" cy="1198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CF4B38B-260D-4756-8471-82C93F35A3D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914394" y="2824504"/>
                  <a:ext cx="5317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72ABD20-5895-47B6-A65F-650A0C2CF917}"/>
                    </a:ext>
                  </a:extLst>
                </p14:cNvPr>
                <p14:cNvContentPartPr/>
                <p14:nvPr/>
              </p14:nvContentPartPr>
              <p14:xfrm>
                <a:off x="6451154" y="2923504"/>
                <a:ext cx="304920" cy="2368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72ABD20-5895-47B6-A65F-650A0C2CF9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442154" y="2914864"/>
                  <a:ext cx="3225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CC50CBA-A5F9-4AF3-94CE-76FAE72165CE}"/>
                    </a:ext>
                  </a:extLst>
                </p14:cNvPr>
                <p14:cNvContentPartPr/>
                <p14:nvPr/>
              </p14:nvContentPartPr>
              <p14:xfrm>
                <a:off x="6816914" y="2971024"/>
                <a:ext cx="152280" cy="1965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CC50CBA-A5F9-4AF3-94CE-76FAE72165C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807914" y="2962024"/>
                  <a:ext cx="1699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FABEC67-F181-4721-88BB-16475AEF72AD}"/>
                    </a:ext>
                  </a:extLst>
                </p14:cNvPr>
                <p14:cNvContentPartPr/>
                <p14:nvPr/>
              </p14:nvContentPartPr>
              <p14:xfrm>
                <a:off x="7101674" y="2650264"/>
                <a:ext cx="353520" cy="5248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FABEC67-F181-4721-88BB-16475AEF72A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092674" y="2641624"/>
                  <a:ext cx="371160" cy="54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5DA1F4C-3996-4AD7-B257-3C5F1750974E}"/>
                    </a:ext>
                  </a:extLst>
                </p14:cNvPr>
                <p14:cNvContentPartPr/>
                <p14:nvPr/>
              </p14:nvContentPartPr>
              <p14:xfrm>
                <a:off x="7025714" y="2878504"/>
                <a:ext cx="472320" cy="65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5DA1F4C-3996-4AD7-B257-3C5F1750974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017074" y="2869864"/>
                  <a:ext cx="4899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1F96536-3050-47BA-B27F-8FA96E0CF514}"/>
                    </a:ext>
                  </a:extLst>
                </p14:cNvPr>
                <p14:cNvContentPartPr/>
                <p14:nvPr/>
              </p14:nvContentPartPr>
              <p14:xfrm>
                <a:off x="7694594" y="2858344"/>
                <a:ext cx="477360" cy="1933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1F96536-3050-47BA-B27F-8FA96E0CF51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685594" y="2849704"/>
                  <a:ext cx="4950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422F176-E51B-40B6-92A1-83B010BF89A6}"/>
                    </a:ext>
                  </a:extLst>
                </p14:cNvPr>
                <p14:cNvContentPartPr/>
                <p14:nvPr/>
              </p14:nvContentPartPr>
              <p14:xfrm>
                <a:off x="8201114" y="2890024"/>
                <a:ext cx="150480" cy="1670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422F176-E51B-40B6-92A1-83B010BF89A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192114" y="2881384"/>
                  <a:ext cx="1681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DE79963-012E-41AD-8AD3-3A30686E5837}"/>
                    </a:ext>
                  </a:extLst>
                </p14:cNvPr>
                <p14:cNvContentPartPr/>
                <p14:nvPr/>
              </p14:nvContentPartPr>
              <p14:xfrm>
                <a:off x="8440154" y="2870944"/>
                <a:ext cx="242280" cy="2214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DE79963-012E-41AD-8AD3-3A30686E583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431514" y="2861944"/>
                  <a:ext cx="2599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5E8CE4A-D583-4860-88DC-F02B6E1E5BCF}"/>
                    </a:ext>
                  </a:extLst>
                </p14:cNvPr>
                <p14:cNvContentPartPr/>
                <p14:nvPr/>
              </p14:nvContentPartPr>
              <p14:xfrm>
                <a:off x="8634554" y="2837464"/>
                <a:ext cx="330480" cy="2325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5E8CE4A-D583-4860-88DC-F02B6E1E5BC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625914" y="2828824"/>
                  <a:ext cx="3481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486CF6B-8FF7-4E41-9F6C-793C5949D1D4}"/>
                    </a:ext>
                  </a:extLst>
                </p14:cNvPr>
                <p14:cNvContentPartPr/>
                <p14:nvPr/>
              </p14:nvContentPartPr>
              <p14:xfrm>
                <a:off x="9213074" y="2881024"/>
                <a:ext cx="291960" cy="2638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486CF6B-8FF7-4E41-9F6C-793C5949D1D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204074" y="2872384"/>
                  <a:ext cx="3096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16F01E7-95AA-4641-81A7-9BC489A31995}"/>
                    </a:ext>
                  </a:extLst>
                </p14:cNvPr>
                <p14:cNvContentPartPr/>
                <p14:nvPr/>
              </p14:nvContentPartPr>
              <p14:xfrm>
                <a:off x="9502874" y="2901184"/>
                <a:ext cx="180720" cy="1904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16F01E7-95AA-4641-81A7-9BC489A3199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494234" y="2892184"/>
                  <a:ext cx="1983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7454BAC-0EC9-4BAF-ADFF-24C2FBF7243D}"/>
                    </a:ext>
                  </a:extLst>
                </p14:cNvPr>
                <p14:cNvContentPartPr/>
                <p14:nvPr/>
              </p14:nvContentPartPr>
              <p14:xfrm>
                <a:off x="9749834" y="2922784"/>
                <a:ext cx="343800" cy="1681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7454BAC-0EC9-4BAF-ADFF-24C2FBF7243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740834" y="2914144"/>
                  <a:ext cx="3614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CD56BF5-C438-4EF0-9EED-80BB5CB5DEE6}"/>
                    </a:ext>
                  </a:extLst>
                </p14:cNvPr>
                <p14:cNvContentPartPr/>
                <p14:nvPr/>
              </p14:nvContentPartPr>
              <p14:xfrm>
                <a:off x="9945314" y="2976784"/>
                <a:ext cx="304200" cy="4377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CD56BF5-C438-4EF0-9EED-80BB5CB5DEE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936314" y="2968144"/>
                  <a:ext cx="32184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B24FAE5-F3A1-466A-903C-C993FB052A2E}"/>
                    </a:ext>
                  </a:extLst>
                </p14:cNvPr>
                <p14:cNvContentPartPr/>
                <p14:nvPr/>
              </p14:nvContentPartPr>
              <p14:xfrm>
                <a:off x="10159154" y="2885704"/>
                <a:ext cx="323280" cy="1832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B24FAE5-F3A1-466A-903C-C993FB052A2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150514" y="2876704"/>
                  <a:ext cx="3409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611D104-7C36-4152-A946-A9764F93A046}"/>
                    </a:ext>
                  </a:extLst>
                </p14:cNvPr>
                <p14:cNvContentPartPr/>
                <p14:nvPr/>
              </p14:nvContentPartPr>
              <p14:xfrm>
                <a:off x="10493954" y="2599504"/>
                <a:ext cx="281160" cy="4492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611D104-7C36-4152-A946-A9764F93A04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485314" y="2590864"/>
                  <a:ext cx="29880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7C3713B-4BE9-468E-ADE6-DB0826CAAE4B}"/>
                    </a:ext>
                  </a:extLst>
                </p14:cNvPr>
                <p14:cNvContentPartPr/>
                <p14:nvPr/>
              </p14:nvContentPartPr>
              <p14:xfrm>
                <a:off x="10652714" y="2859064"/>
                <a:ext cx="99360" cy="1861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7C3713B-4BE9-468E-ADE6-DB0826CAAE4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643714" y="2850424"/>
                  <a:ext cx="1170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BE787DC-6A67-490D-AB16-CA14F27BB426}"/>
                    </a:ext>
                  </a:extLst>
                </p14:cNvPr>
                <p14:cNvContentPartPr/>
                <p14:nvPr/>
              </p14:nvContentPartPr>
              <p14:xfrm>
                <a:off x="10912634" y="2678704"/>
                <a:ext cx="4320" cy="82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BE787DC-6A67-490D-AB16-CA14F27BB42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903994" y="2670064"/>
                  <a:ext cx="219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7B8F750-11E4-4412-BBC9-CF227746C0EC}"/>
                    </a:ext>
                  </a:extLst>
                </p14:cNvPr>
                <p14:cNvContentPartPr/>
                <p14:nvPr/>
              </p14:nvContentPartPr>
              <p14:xfrm>
                <a:off x="10862594" y="2848984"/>
                <a:ext cx="129960" cy="1854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7B8F750-11E4-4412-BBC9-CF227746C0E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853954" y="2839984"/>
                  <a:ext cx="1476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E10FC8A-B52F-4DD3-B2B7-A9BBE8E96EE3}"/>
                    </a:ext>
                  </a:extLst>
                </p14:cNvPr>
                <p14:cNvContentPartPr/>
                <p14:nvPr/>
              </p14:nvContentPartPr>
              <p14:xfrm>
                <a:off x="11064194" y="2887144"/>
                <a:ext cx="177120" cy="1436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E10FC8A-B52F-4DD3-B2B7-A9BBE8E96EE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055554" y="2878504"/>
                  <a:ext cx="1947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23C4FAF-87BB-45EF-9750-582EA42243E4}"/>
                    </a:ext>
                  </a:extLst>
                </p14:cNvPr>
                <p14:cNvContentPartPr/>
                <p14:nvPr/>
              </p14:nvContentPartPr>
              <p14:xfrm>
                <a:off x="11339954" y="2521024"/>
                <a:ext cx="330480" cy="5342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23C4FAF-87BB-45EF-9750-582EA42243E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331314" y="2512384"/>
                  <a:ext cx="34812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78BDD52-2923-419F-9A73-8C63539FD646}"/>
                    </a:ext>
                  </a:extLst>
                </p14:cNvPr>
                <p14:cNvContentPartPr/>
                <p14:nvPr/>
              </p14:nvContentPartPr>
              <p14:xfrm>
                <a:off x="11286314" y="2762224"/>
                <a:ext cx="381600" cy="687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78BDD52-2923-419F-9A73-8C63539FD64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277674" y="2753584"/>
                  <a:ext cx="3992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D7DE408-45DE-4B5B-95B5-50CE566E817E}"/>
                    </a:ext>
                  </a:extLst>
                </p14:cNvPr>
                <p14:cNvContentPartPr/>
                <p14:nvPr/>
              </p14:nvContentPartPr>
              <p14:xfrm>
                <a:off x="11478554" y="2873464"/>
                <a:ext cx="278280" cy="1501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D7DE408-45DE-4B5B-95B5-50CE566E817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469554" y="2864824"/>
                  <a:ext cx="2959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64B1C97-0BE0-4D5B-96A4-82E0686747A4}"/>
                    </a:ext>
                  </a:extLst>
                </p14:cNvPr>
                <p14:cNvContentPartPr/>
                <p14:nvPr/>
              </p14:nvContentPartPr>
              <p14:xfrm>
                <a:off x="11696714" y="2854024"/>
                <a:ext cx="256680" cy="2052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64B1C97-0BE0-4D5B-96A4-82E0686747A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688074" y="2845024"/>
                  <a:ext cx="2743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C3367E3-11EF-4D53-BC1F-5ADC8A0A6BFB}"/>
                    </a:ext>
                  </a:extLst>
                </p14:cNvPr>
                <p14:cNvContentPartPr/>
                <p14:nvPr/>
              </p14:nvContentPartPr>
              <p14:xfrm>
                <a:off x="11784914" y="2570344"/>
                <a:ext cx="408240" cy="4935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C3367E3-11EF-4D53-BC1F-5ADC8A0A6BF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775914" y="2561344"/>
                  <a:ext cx="42588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DEC1A98-7985-4680-8157-7A73E9DFDEA2}"/>
                    </a:ext>
                  </a:extLst>
                </p14:cNvPr>
                <p14:cNvContentPartPr/>
                <p14:nvPr/>
              </p14:nvContentPartPr>
              <p14:xfrm>
                <a:off x="389834" y="3861664"/>
                <a:ext cx="316440" cy="2404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DEC1A98-7985-4680-8157-7A73E9DFDEA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80834" y="3852664"/>
                  <a:ext cx="334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95E5522-EECD-47CC-A931-5E73A01129BF}"/>
                    </a:ext>
                  </a:extLst>
                </p14:cNvPr>
                <p14:cNvContentPartPr/>
                <p14:nvPr/>
              </p14:nvContentPartPr>
              <p14:xfrm>
                <a:off x="729314" y="3533344"/>
                <a:ext cx="257400" cy="5205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95E5522-EECD-47CC-A931-5E73A01129B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20674" y="3524344"/>
                  <a:ext cx="27504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5D6AFB8-7821-44B3-A7BA-F9DDCF1218DD}"/>
                    </a:ext>
                  </a:extLst>
                </p14:cNvPr>
                <p14:cNvContentPartPr/>
                <p14:nvPr/>
              </p14:nvContentPartPr>
              <p14:xfrm>
                <a:off x="980954" y="3836824"/>
                <a:ext cx="214560" cy="2509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5D6AFB8-7821-44B3-A7BA-F9DDCF1218D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71954" y="3828184"/>
                  <a:ext cx="2322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3204F01-35CB-4DF8-ACBF-93672AC39B70}"/>
                    </a:ext>
                  </a:extLst>
                </p14:cNvPr>
                <p14:cNvContentPartPr/>
                <p14:nvPr/>
              </p14:nvContentPartPr>
              <p14:xfrm>
                <a:off x="1195154" y="3831064"/>
                <a:ext cx="279360" cy="2260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3204F01-35CB-4DF8-ACBF-93672AC39B7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86514" y="3822064"/>
                  <a:ext cx="2970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AEF76C2-B6DF-4B72-8A1D-85F43F54EFA9}"/>
                    </a:ext>
                  </a:extLst>
                </p14:cNvPr>
                <p14:cNvContentPartPr/>
                <p14:nvPr/>
              </p14:nvContentPartPr>
              <p14:xfrm>
                <a:off x="1887794" y="3851224"/>
                <a:ext cx="79200" cy="1407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AEF76C2-B6DF-4B72-8A1D-85F43F54EFA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879154" y="3842584"/>
                  <a:ext cx="968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B152B1E-CBA2-4249-A0C4-E5C86EB51159}"/>
                    </a:ext>
                  </a:extLst>
                </p14:cNvPr>
                <p14:cNvContentPartPr/>
                <p14:nvPr/>
              </p14:nvContentPartPr>
              <p14:xfrm>
                <a:off x="2078594" y="3601024"/>
                <a:ext cx="6120" cy="108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B152B1E-CBA2-4249-A0C4-E5C86EB5115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069954" y="3592384"/>
                  <a:ext cx="237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DFAD476-E169-467F-BF28-498C2B59F8EC}"/>
                    </a:ext>
                  </a:extLst>
                </p14:cNvPr>
                <p14:cNvContentPartPr/>
                <p14:nvPr/>
              </p14:nvContentPartPr>
              <p14:xfrm>
                <a:off x="2074634" y="3509224"/>
                <a:ext cx="477360" cy="5479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DFAD476-E169-467F-BF28-498C2B59F8E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065994" y="3500584"/>
                  <a:ext cx="49500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2BABF96-CBE6-4481-9E3B-87155D68159A}"/>
                    </a:ext>
                  </a:extLst>
                </p14:cNvPr>
                <p14:cNvContentPartPr/>
                <p14:nvPr/>
              </p14:nvContentPartPr>
              <p14:xfrm>
                <a:off x="2842514" y="3841864"/>
                <a:ext cx="58320" cy="1821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2BABF96-CBE6-4481-9E3B-87155D68159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833874" y="3833224"/>
                  <a:ext cx="759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18638D5-9275-4ADD-85F6-70DFEB5B3027}"/>
                    </a:ext>
                  </a:extLst>
                </p14:cNvPr>
                <p14:cNvContentPartPr/>
                <p14:nvPr/>
              </p14:nvContentPartPr>
              <p14:xfrm>
                <a:off x="2901554" y="3729184"/>
                <a:ext cx="11520" cy="237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18638D5-9275-4ADD-85F6-70DFEB5B302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892554" y="3720184"/>
                  <a:ext cx="291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9A4CD3E3-BE3F-452A-A58C-BB7F294A7E3F}"/>
                    </a:ext>
                  </a:extLst>
                </p14:cNvPr>
                <p14:cNvContentPartPr/>
                <p14:nvPr/>
              </p14:nvContentPartPr>
              <p14:xfrm>
                <a:off x="2918114" y="3724144"/>
                <a:ext cx="283320" cy="2725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9A4CD3E3-BE3F-452A-A58C-BB7F294A7E3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909474" y="3715504"/>
                  <a:ext cx="3009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8B1D0FA-5758-404B-8D17-7D4F081721FD}"/>
                    </a:ext>
                  </a:extLst>
                </p14:cNvPr>
                <p14:cNvContentPartPr/>
                <p14:nvPr/>
              </p14:nvContentPartPr>
              <p14:xfrm>
                <a:off x="3639914" y="3742864"/>
                <a:ext cx="328680" cy="2206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8B1D0FA-5758-404B-8D17-7D4F081721F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631274" y="3733864"/>
                  <a:ext cx="3463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FAE4A70-B412-4785-8825-6D4B10DE98F9}"/>
                    </a:ext>
                  </a:extLst>
                </p14:cNvPr>
                <p14:cNvContentPartPr/>
                <p14:nvPr/>
              </p14:nvContentPartPr>
              <p14:xfrm>
                <a:off x="3820634" y="3415624"/>
                <a:ext cx="403200" cy="4935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FAE4A70-B412-4785-8825-6D4B10DE98F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811634" y="3406984"/>
                  <a:ext cx="42084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5B32C3C-0BE9-41C0-A2B2-0710BF3C5020}"/>
                    </a:ext>
                  </a:extLst>
                </p14:cNvPr>
                <p14:cNvContentPartPr/>
                <p14:nvPr/>
              </p14:nvContentPartPr>
              <p14:xfrm>
                <a:off x="4036994" y="3754384"/>
                <a:ext cx="112320" cy="1562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5B32C3C-0BE9-41C0-A2B2-0710BF3C502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028354" y="3745384"/>
                  <a:ext cx="1299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76D2C29-DA74-4DF0-9473-1D2F056A50CD}"/>
                    </a:ext>
                  </a:extLst>
                </p14:cNvPr>
                <p14:cNvContentPartPr/>
                <p14:nvPr/>
              </p14:nvContentPartPr>
              <p14:xfrm>
                <a:off x="4298714" y="3210064"/>
                <a:ext cx="488160" cy="7189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76D2C29-DA74-4DF0-9473-1D2F056A50C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290074" y="3201424"/>
                  <a:ext cx="505800" cy="73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DC97AA9-8C5B-4057-A6FB-13725372E3D9}"/>
                    </a:ext>
                  </a:extLst>
                </p14:cNvPr>
                <p14:cNvContentPartPr/>
                <p14:nvPr/>
              </p14:nvContentPartPr>
              <p14:xfrm>
                <a:off x="4343354" y="3643144"/>
                <a:ext cx="308160" cy="2286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DC97AA9-8C5B-4057-A6FB-13725372E3D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334714" y="3634504"/>
                  <a:ext cx="3258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D0C913A-78E8-4E04-BC72-E798CAE9E9C6}"/>
                    </a:ext>
                  </a:extLst>
                </p14:cNvPr>
                <p14:cNvContentPartPr/>
                <p14:nvPr/>
              </p14:nvContentPartPr>
              <p14:xfrm>
                <a:off x="4641434" y="3220504"/>
                <a:ext cx="484200" cy="6872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D0C913A-78E8-4E04-BC72-E798CAE9E9C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632794" y="3211864"/>
                  <a:ext cx="501840" cy="70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6FF4EFE-A042-47FD-B21B-ECC2EC4177F2}"/>
                    </a:ext>
                  </a:extLst>
                </p14:cNvPr>
                <p14:cNvContentPartPr/>
                <p14:nvPr/>
              </p14:nvContentPartPr>
              <p14:xfrm>
                <a:off x="4591034" y="3880384"/>
                <a:ext cx="56520" cy="457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6FF4EFE-A042-47FD-B21B-ECC2EC4177F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582034" y="3871384"/>
                  <a:ext cx="741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3BABFA8-A32A-4103-9C9C-45909535DFEA}"/>
                    </a:ext>
                  </a:extLst>
                </p14:cNvPr>
                <p14:cNvContentPartPr/>
                <p14:nvPr/>
              </p14:nvContentPartPr>
              <p14:xfrm>
                <a:off x="4678154" y="3659344"/>
                <a:ext cx="254880" cy="900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3BABFA8-A32A-4103-9C9C-45909535DFE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669514" y="3650344"/>
                  <a:ext cx="2725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B04265E-571F-4A2A-B389-0C165BBCDED5}"/>
                    </a:ext>
                  </a:extLst>
                </p14:cNvPr>
                <p14:cNvContentPartPr/>
                <p14:nvPr/>
              </p14:nvContentPartPr>
              <p14:xfrm>
                <a:off x="4862834" y="3637744"/>
                <a:ext cx="225720" cy="2174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B04265E-571F-4A2A-B389-0C165BBCDED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854194" y="3628744"/>
                  <a:ext cx="2433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FF36303-D4AA-48B8-9EE9-E240733DEB85}"/>
                    </a:ext>
                  </a:extLst>
                </p14:cNvPr>
                <p14:cNvContentPartPr/>
                <p14:nvPr/>
              </p14:nvContentPartPr>
              <p14:xfrm>
                <a:off x="5058674" y="3644584"/>
                <a:ext cx="234000" cy="226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FF36303-D4AA-48B8-9EE9-E240733DEB8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050034" y="3635584"/>
                  <a:ext cx="2516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0722809-3158-43C4-9C73-30930058F41B}"/>
                    </a:ext>
                  </a:extLst>
                </p14:cNvPr>
                <p14:cNvContentPartPr/>
                <p14:nvPr/>
              </p14:nvContentPartPr>
              <p14:xfrm>
                <a:off x="5141834" y="3681304"/>
                <a:ext cx="273960" cy="1933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0722809-3158-43C4-9C73-30930058F41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133194" y="3672664"/>
                  <a:ext cx="2916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993D7E5-3C27-4B5C-A5DA-619E611EFB3A}"/>
                    </a:ext>
                  </a:extLst>
                </p14:cNvPr>
                <p14:cNvContentPartPr/>
                <p14:nvPr/>
              </p14:nvContentPartPr>
              <p14:xfrm>
                <a:off x="5345234" y="3687784"/>
                <a:ext cx="229680" cy="1846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993D7E5-3C27-4B5C-A5DA-619E611EFB3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336594" y="3678784"/>
                  <a:ext cx="247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D1D9BF7-4862-4A24-8479-507F343D7625}"/>
                    </a:ext>
                  </a:extLst>
                </p14:cNvPr>
                <p14:cNvContentPartPr/>
                <p14:nvPr/>
              </p14:nvContentPartPr>
              <p14:xfrm>
                <a:off x="5668874" y="3348664"/>
                <a:ext cx="349560" cy="5418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D1D9BF7-4862-4A24-8479-507F343D762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660234" y="3339664"/>
                  <a:ext cx="367200" cy="55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5E2D1F1-3C4F-43E3-A673-C3576D64A5EE}"/>
                    </a:ext>
                  </a:extLst>
                </p14:cNvPr>
                <p14:cNvContentPartPr/>
                <p14:nvPr/>
              </p14:nvContentPartPr>
              <p14:xfrm>
                <a:off x="5659874" y="3603904"/>
                <a:ext cx="322200" cy="759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5E2D1F1-3C4F-43E3-A673-C3576D64A5E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651234" y="3594904"/>
                  <a:ext cx="3398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F898BE0E-A2E3-4D9F-9C6A-6F34964240D3}"/>
                    </a:ext>
                  </a:extLst>
                </p14:cNvPr>
                <p14:cNvContentPartPr/>
                <p14:nvPr/>
              </p14:nvContentPartPr>
              <p14:xfrm>
                <a:off x="5912594" y="3527944"/>
                <a:ext cx="238320" cy="2962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F898BE0E-A2E3-4D9F-9C6A-6F34964240D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903954" y="3519304"/>
                  <a:ext cx="2559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6497A59-BDAC-4B82-A8C3-BB2549899755}"/>
                    </a:ext>
                  </a:extLst>
                </p14:cNvPr>
                <p14:cNvContentPartPr/>
                <p14:nvPr/>
              </p14:nvContentPartPr>
              <p14:xfrm>
                <a:off x="6063794" y="3646384"/>
                <a:ext cx="250200" cy="1861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6497A59-BDAC-4B82-A8C3-BB254989975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054794" y="3637744"/>
                  <a:ext cx="2678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F6B3A6F-A025-4BEA-AA6D-4113C1E972BA}"/>
                    </a:ext>
                  </a:extLst>
                </p14:cNvPr>
                <p14:cNvContentPartPr/>
                <p14:nvPr/>
              </p14:nvContentPartPr>
              <p14:xfrm>
                <a:off x="6452954" y="3276664"/>
                <a:ext cx="342360" cy="5932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F6B3A6F-A025-4BEA-AA6D-4113C1E972B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444314" y="3268024"/>
                  <a:ext cx="360000" cy="61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8E0B700-652C-4BF2-89F9-D56C02E2CCA0}"/>
                    </a:ext>
                  </a:extLst>
                </p14:cNvPr>
                <p14:cNvContentPartPr/>
                <p14:nvPr/>
              </p14:nvContentPartPr>
              <p14:xfrm>
                <a:off x="6357914" y="3579784"/>
                <a:ext cx="410040" cy="396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8E0B700-652C-4BF2-89F9-D56C02E2CCA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349274" y="3571144"/>
                  <a:ext cx="4276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F5EC15F-FD20-4AA1-B439-38C3996F2429}"/>
                    </a:ext>
                  </a:extLst>
                </p14:cNvPr>
                <p14:cNvContentPartPr/>
                <p14:nvPr/>
              </p14:nvContentPartPr>
              <p14:xfrm>
                <a:off x="6627554" y="3610744"/>
                <a:ext cx="306720" cy="2304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F5EC15F-FD20-4AA1-B439-38C3996F242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618914" y="3601744"/>
                  <a:ext cx="3243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1BFE8E3-DFF4-44F4-8A68-0AA05B63455A}"/>
                    </a:ext>
                  </a:extLst>
                </p14:cNvPr>
                <p14:cNvContentPartPr/>
                <p14:nvPr/>
              </p14:nvContentPartPr>
              <p14:xfrm>
                <a:off x="6968834" y="3607504"/>
                <a:ext cx="253800" cy="2473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1BFE8E3-DFF4-44F4-8A68-0AA05B63455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960194" y="3598504"/>
                  <a:ext cx="2714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2F8DEBB-ECAB-4187-A365-A398417D7581}"/>
                    </a:ext>
                  </a:extLst>
                </p14:cNvPr>
                <p14:cNvContentPartPr/>
                <p14:nvPr/>
              </p14:nvContentPartPr>
              <p14:xfrm>
                <a:off x="7130474" y="3400864"/>
                <a:ext cx="284040" cy="4057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2F8DEBB-ECAB-4187-A365-A398417D758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121474" y="3391864"/>
                  <a:ext cx="30168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7F9E4BC-7FDD-4126-A528-1793EBE5031C}"/>
                    </a:ext>
                  </a:extLst>
                </p14:cNvPr>
                <p14:cNvContentPartPr/>
                <p14:nvPr/>
              </p14:nvContentPartPr>
              <p14:xfrm>
                <a:off x="7276994" y="3857704"/>
                <a:ext cx="117360" cy="2206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7F9E4BC-7FDD-4126-A528-1793EBE5031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268354" y="3849064"/>
                  <a:ext cx="1350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40D8ED2-D77A-47B3-827E-409D22F85211}"/>
                    </a:ext>
                  </a:extLst>
                </p14:cNvPr>
                <p14:cNvContentPartPr/>
                <p14:nvPr/>
              </p14:nvContentPartPr>
              <p14:xfrm>
                <a:off x="7640234" y="3604264"/>
                <a:ext cx="270360" cy="2127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40D8ED2-D77A-47B3-827E-409D22F8521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631234" y="3595264"/>
                  <a:ext cx="2880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3707F47-6054-4707-BD3C-D422596F6BAB}"/>
                    </a:ext>
                  </a:extLst>
                </p14:cNvPr>
                <p14:cNvContentPartPr/>
                <p14:nvPr/>
              </p14:nvContentPartPr>
              <p14:xfrm>
                <a:off x="8019674" y="3774904"/>
                <a:ext cx="21960" cy="460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3707F47-6054-4707-BD3C-D422596F6BA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011034" y="3766264"/>
                  <a:ext cx="396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6C5542C-31FC-435A-8499-024D0BF835DD}"/>
                    </a:ext>
                  </a:extLst>
                </p14:cNvPr>
                <p14:cNvContentPartPr/>
                <p14:nvPr/>
              </p14:nvContentPartPr>
              <p14:xfrm>
                <a:off x="7998074" y="3638824"/>
                <a:ext cx="246600" cy="1882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6C5542C-31FC-435A-8499-024D0BF835D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89434" y="3629824"/>
                  <a:ext cx="2642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E54B7AFB-9A24-4D9B-A144-CCF4182A443C}"/>
                    </a:ext>
                  </a:extLst>
                </p14:cNvPr>
                <p14:cNvContentPartPr/>
                <p14:nvPr/>
              </p14:nvContentPartPr>
              <p14:xfrm>
                <a:off x="8344394" y="3652144"/>
                <a:ext cx="215280" cy="1828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E54B7AFB-9A24-4D9B-A144-CCF4182A443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335754" y="3643144"/>
                  <a:ext cx="2329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EF84E3F-22A0-4CB4-BD29-4F18A7B2DC8A}"/>
                    </a:ext>
                  </a:extLst>
                </p14:cNvPr>
                <p14:cNvContentPartPr/>
                <p14:nvPr/>
              </p14:nvContentPartPr>
              <p14:xfrm>
                <a:off x="8462834" y="3392944"/>
                <a:ext cx="266400" cy="3927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9EF84E3F-22A0-4CB4-BD29-4F18A7B2DC8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453834" y="3384304"/>
                  <a:ext cx="28404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BA690B7-C3A0-4AA1-B124-94A10A0BB5A8}"/>
                    </a:ext>
                  </a:extLst>
                </p14:cNvPr>
                <p14:cNvContentPartPr/>
                <p14:nvPr/>
              </p14:nvContentPartPr>
              <p14:xfrm>
                <a:off x="8944874" y="3631984"/>
                <a:ext cx="241560" cy="1692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BA690B7-C3A0-4AA1-B124-94A10A0BB5A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935874" y="3622984"/>
                  <a:ext cx="2592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7E7CD66C-F149-47DD-8B36-95787CF46091}"/>
                    </a:ext>
                  </a:extLst>
                </p14:cNvPr>
                <p14:cNvContentPartPr/>
                <p14:nvPr/>
              </p14:nvContentPartPr>
              <p14:xfrm>
                <a:off x="9096434" y="3318064"/>
                <a:ext cx="315000" cy="4528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7E7CD66C-F149-47DD-8B36-95787CF4609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087794" y="3309064"/>
                  <a:ext cx="33264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D114585-C1A0-403A-B9A0-2AEC2BAD8F4A}"/>
                    </a:ext>
                  </a:extLst>
                </p14:cNvPr>
                <p14:cNvContentPartPr/>
                <p14:nvPr/>
              </p14:nvContentPartPr>
              <p14:xfrm>
                <a:off x="9464714" y="3492664"/>
                <a:ext cx="363960" cy="2847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D114585-C1A0-403A-B9A0-2AEC2BAD8F4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455714" y="3483664"/>
                  <a:ext cx="3816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FDB7BFC-CA94-4E38-8B21-8A25165CDAF1}"/>
                    </a:ext>
                  </a:extLst>
                </p14:cNvPr>
                <p14:cNvContentPartPr/>
                <p14:nvPr/>
              </p14:nvContentPartPr>
              <p14:xfrm>
                <a:off x="9957554" y="3489424"/>
                <a:ext cx="340200" cy="2257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FDB7BFC-CA94-4E38-8B21-8A25165CDAF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948914" y="3480784"/>
                  <a:ext cx="3578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EB68E07-303E-467B-A9A8-D48B8967294E}"/>
                    </a:ext>
                  </a:extLst>
                </p14:cNvPr>
                <p14:cNvContentPartPr/>
                <p14:nvPr/>
              </p14:nvContentPartPr>
              <p14:xfrm>
                <a:off x="10396394" y="3249664"/>
                <a:ext cx="279360" cy="4248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EB68E07-303E-467B-A9A8-D48B8967294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387754" y="3241024"/>
                  <a:ext cx="29700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6DA6FC2-23BF-4E69-B97B-1BD5A44DD5EF}"/>
                    </a:ext>
                  </a:extLst>
                </p14:cNvPr>
                <p14:cNvContentPartPr/>
                <p14:nvPr/>
              </p14:nvContentPartPr>
              <p14:xfrm>
                <a:off x="10645514" y="3494464"/>
                <a:ext cx="138960" cy="1594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6DA6FC2-23BF-4E69-B97B-1BD5A44DD5E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636514" y="3485824"/>
                  <a:ext cx="1566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9F0F027-396E-4C45-B84F-D841DF580C61}"/>
                    </a:ext>
                  </a:extLst>
                </p14:cNvPr>
                <p14:cNvContentPartPr/>
                <p14:nvPr/>
              </p14:nvContentPartPr>
              <p14:xfrm>
                <a:off x="10829474" y="3490504"/>
                <a:ext cx="258840" cy="1749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9F0F027-396E-4C45-B84F-D841DF580C6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820834" y="3481864"/>
                  <a:ext cx="2764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4F96E0AF-9869-49C1-8E06-8F9E977F6C73}"/>
                    </a:ext>
                  </a:extLst>
                </p14:cNvPr>
                <p14:cNvContentPartPr/>
                <p14:nvPr/>
              </p14:nvContentPartPr>
              <p14:xfrm>
                <a:off x="11026754" y="3269464"/>
                <a:ext cx="234720" cy="3747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4F96E0AF-9869-49C1-8E06-8F9E977F6C7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1018114" y="3260824"/>
                  <a:ext cx="25236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B5CC822-A697-4518-BBAE-826D8C80BF5B}"/>
                    </a:ext>
                  </a:extLst>
                </p14:cNvPr>
                <p14:cNvContentPartPr/>
                <p14:nvPr/>
              </p14:nvContentPartPr>
              <p14:xfrm>
                <a:off x="11194514" y="3460264"/>
                <a:ext cx="209520" cy="1918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B5CC822-A697-4518-BBAE-826D8C80BF5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1185874" y="3451624"/>
                  <a:ext cx="2271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5B4A4B0-E786-44BE-8B54-74DF3562D652}"/>
                    </a:ext>
                  </a:extLst>
                </p14:cNvPr>
                <p14:cNvContentPartPr/>
                <p14:nvPr/>
              </p14:nvContentPartPr>
              <p14:xfrm>
                <a:off x="11375234" y="3258664"/>
                <a:ext cx="155520" cy="3823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5B4A4B0-E786-44BE-8B54-74DF3562D65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1366234" y="3249664"/>
                  <a:ext cx="17316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E9CBCAB-4A65-46DE-812E-2C621A0FE5C6}"/>
                    </a:ext>
                  </a:extLst>
                </p14:cNvPr>
                <p14:cNvContentPartPr/>
                <p14:nvPr/>
              </p14:nvContentPartPr>
              <p14:xfrm>
                <a:off x="469034" y="4313464"/>
                <a:ext cx="297360" cy="4831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E9CBCAB-4A65-46DE-812E-2C621A0FE5C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60034" y="4304464"/>
                  <a:ext cx="31500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5A5FD05-D8C6-4407-8358-94D2DD286C2E}"/>
                    </a:ext>
                  </a:extLst>
                </p14:cNvPr>
                <p14:cNvContentPartPr/>
                <p14:nvPr/>
              </p14:nvContentPartPr>
              <p14:xfrm>
                <a:off x="821474" y="4513624"/>
                <a:ext cx="279000" cy="2556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5A5FD05-D8C6-4407-8358-94D2DD286C2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12474" y="4504624"/>
                  <a:ext cx="2966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8126B6F2-C508-4BFF-82B2-AFA7B0E4945B}"/>
                    </a:ext>
                  </a:extLst>
                </p14:cNvPr>
                <p14:cNvContentPartPr/>
                <p14:nvPr/>
              </p14:nvContentPartPr>
              <p14:xfrm>
                <a:off x="1533554" y="4432624"/>
                <a:ext cx="360000" cy="3006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8126B6F2-C508-4BFF-82B2-AFA7B0E4945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524914" y="4423624"/>
                  <a:ext cx="37764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E816A771-67CF-404D-A43F-905E036C9ED8}"/>
                    </a:ext>
                  </a:extLst>
                </p14:cNvPr>
                <p14:cNvContentPartPr/>
                <p14:nvPr/>
              </p14:nvContentPartPr>
              <p14:xfrm>
                <a:off x="1975994" y="4458904"/>
                <a:ext cx="259920" cy="2304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E816A771-67CF-404D-A43F-905E036C9ED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966994" y="4450264"/>
                  <a:ext cx="2775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7C50A04-03C2-403C-83B0-C49A7C7E454F}"/>
                    </a:ext>
                  </a:extLst>
                </p14:cNvPr>
                <p14:cNvContentPartPr/>
                <p14:nvPr/>
              </p14:nvContentPartPr>
              <p14:xfrm>
                <a:off x="2491514" y="4437664"/>
                <a:ext cx="14040" cy="18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7C50A04-03C2-403C-83B0-C49A7C7E454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482874" y="4428664"/>
                  <a:ext cx="3168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D92BCFF-A366-4A36-8208-8BA4A7202F8A}"/>
                    </a:ext>
                  </a:extLst>
                </p14:cNvPr>
                <p14:cNvContentPartPr/>
                <p14:nvPr/>
              </p14:nvContentPartPr>
              <p14:xfrm>
                <a:off x="2252474" y="4430464"/>
                <a:ext cx="289080" cy="2300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D92BCFF-A366-4A36-8208-8BA4A7202F8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243834" y="4421464"/>
                  <a:ext cx="3067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4FCDD2DE-69B4-47DA-A2A9-5D2D8D9B7A66}"/>
                    </a:ext>
                  </a:extLst>
                </p14:cNvPr>
                <p14:cNvContentPartPr/>
                <p14:nvPr/>
              </p14:nvContentPartPr>
              <p14:xfrm>
                <a:off x="2671154" y="4481584"/>
                <a:ext cx="45000" cy="1533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4FCDD2DE-69B4-47DA-A2A9-5D2D8D9B7A6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662514" y="4472584"/>
                  <a:ext cx="626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A79EBBEC-3462-44B8-B481-8EE0048E26C3}"/>
                    </a:ext>
                  </a:extLst>
                </p14:cNvPr>
                <p14:cNvContentPartPr/>
                <p14:nvPr/>
              </p14:nvContentPartPr>
              <p14:xfrm>
                <a:off x="2865914" y="4310224"/>
                <a:ext cx="8640" cy="93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A79EBBEC-3462-44B8-B481-8EE0048E26C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856914" y="4301224"/>
                  <a:ext cx="262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9D08ABA-5946-48FA-94AF-9F4C340DB1A3}"/>
                    </a:ext>
                  </a:extLst>
                </p14:cNvPr>
                <p14:cNvContentPartPr/>
                <p14:nvPr/>
              </p14:nvContentPartPr>
              <p14:xfrm>
                <a:off x="2894354" y="4191064"/>
                <a:ext cx="268560" cy="4377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9D08ABA-5946-48FA-94AF-9F4C340DB1A3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885714" y="4182424"/>
                  <a:ext cx="28620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8E6F16A-F809-4541-8983-65AF80273809}"/>
                    </a:ext>
                  </a:extLst>
                </p14:cNvPr>
                <p14:cNvContentPartPr/>
                <p14:nvPr/>
              </p14:nvContentPartPr>
              <p14:xfrm>
                <a:off x="2959514" y="4430464"/>
                <a:ext cx="313200" cy="5742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8E6F16A-F809-4541-8983-65AF8027380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950874" y="4421824"/>
                  <a:ext cx="33084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A240AF5-3C02-4D19-A199-15F780F8AD96}"/>
                    </a:ext>
                  </a:extLst>
                </p14:cNvPr>
                <p14:cNvContentPartPr/>
                <p14:nvPr/>
              </p14:nvContentPartPr>
              <p14:xfrm>
                <a:off x="3631274" y="4406704"/>
                <a:ext cx="83160" cy="1663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A240AF5-3C02-4D19-A199-15F780F8AD9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622274" y="4397704"/>
                  <a:ext cx="1008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63C49B2C-3172-4406-A6A4-2CF3054A6684}"/>
                    </a:ext>
                  </a:extLst>
                </p14:cNvPr>
                <p14:cNvContentPartPr/>
                <p14:nvPr/>
              </p14:nvContentPartPr>
              <p14:xfrm>
                <a:off x="3771314" y="4279264"/>
                <a:ext cx="1080" cy="43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63C49B2C-3172-4406-A6A4-2CF3054A668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62674" y="4270264"/>
                  <a:ext cx="187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7F3B097A-3E92-4E4E-A1CA-A10949563FA8}"/>
                    </a:ext>
                  </a:extLst>
                </p14:cNvPr>
                <p14:cNvContentPartPr/>
                <p14:nvPr/>
              </p14:nvContentPartPr>
              <p14:xfrm>
                <a:off x="3750074" y="4412464"/>
                <a:ext cx="263880" cy="1976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7F3B097A-3E92-4E4E-A1CA-A10949563FA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741434" y="4403464"/>
                  <a:ext cx="2815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94CFD513-0302-4C9A-BE79-EA9EE70DBD1C}"/>
                    </a:ext>
                  </a:extLst>
                </p14:cNvPr>
                <p14:cNvContentPartPr/>
                <p14:nvPr/>
              </p14:nvContentPartPr>
              <p14:xfrm>
                <a:off x="4219874" y="4067224"/>
                <a:ext cx="271080" cy="5212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94CFD513-0302-4C9A-BE79-EA9EE70DBD1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211234" y="4058224"/>
                  <a:ext cx="28872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9DDF938-6E6E-4A79-9162-B7F11926E4FD}"/>
                    </a:ext>
                  </a:extLst>
                </p14:cNvPr>
                <p14:cNvContentPartPr/>
                <p14:nvPr/>
              </p14:nvContentPartPr>
              <p14:xfrm>
                <a:off x="4140314" y="4345144"/>
                <a:ext cx="323640" cy="262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9DDF938-6E6E-4A79-9162-B7F11926E4F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131674" y="4336144"/>
                  <a:ext cx="3412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AE2DDC8-9055-48C0-9A89-0A8D182927A6}"/>
                    </a:ext>
                  </a:extLst>
                </p14:cNvPr>
                <p14:cNvContentPartPr/>
                <p14:nvPr/>
              </p14:nvContentPartPr>
              <p14:xfrm>
                <a:off x="4351634" y="4324624"/>
                <a:ext cx="295200" cy="2152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AE2DDC8-9055-48C0-9A89-0A8D182927A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342994" y="4315624"/>
                  <a:ext cx="3128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9FF58A46-3D71-42B7-9D40-5B5E767C1D3B}"/>
                    </a:ext>
                  </a:extLst>
                </p14:cNvPr>
                <p14:cNvContentPartPr/>
                <p14:nvPr/>
              </p14:nvContentPartPr>
              <p14:xfrm>
                <a:off x="4362434" y="4364944"/>
                <a:ext cx="599760" cy="6325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9FF58A46-3D71-42B7-9D40-5B5E767C1D3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353794" y="4356304"/>
                  <a:ext cx="617400" cy="65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344E13DB-1870-4D39-B664-B19886C8634C}"/>
                    </a:ext>
                  </a:extLst>
                </p14:cNvPr>
                <p14:cNvContentPartPr/>
                <p14:nvPr/>
              </p14:nvContentPartPr>
              <p14:xfrm>
                <a:off x="5019794" y="4279984"/>
                <a:ext cx="316080" cy="2487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344E13DB-1870-4D39-B664-B19886C8634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010794" y="4270984"/>
                  <a:ext cx="3337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1CBA720B-C73C-4474-B937-77ABD19E92C9}"/>
                    </a:ext>
                  </a:extLst>
                </p14:cNvPr>
                <p14:cNvContentPartPr/>
                <p14:nvPr/>
              </p14:nvContentPartPr>
              <p14:xfrm>
                <a:off x="5272514" y="4340104"/>
                <a:ext cx="226080" cy="1584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1CBA720B-C73C-4474-B937-77ABD19E92C9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263874" y="4331464"/>
                  <a:ext cx="2437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47014275-CFD3-4D9B-AB21-9AA4925D90B1}"/>
                    </a:ext>
                  </a:extLst>
                </p14:cNvPr>
                <p14:cNvContentPartPr/>
                <p14:nvPr/>
              </p14:nvContentPartPr>
              <p14:xfrm>
                <a:off x="5597954" y="4018624"/>
                <a:ext cx="280080" cy="5302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47014275-CFD3-4D9B-AB21-9AA4925D90B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588954" y="4009984"/>
                  <a:ext cx="29772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A5BEE8CC-E4F0-41F0-B64E-1E4B03EA1AC3}"/>
                    </a:ext>
                  </a:extLst>
                </p14:cNvPr>
                <p14:cNvContentPartPr/>
                <p14:nvPr/>
              </p14:nvContentPartPr>
              <p14:xfrm>
                <a:off x="5496794" y="4280344"/>
                <a:ext cx="456840" cy="579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A5BEE8CC-E4F0-41F0-B64E-1E4B03EA1AC3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487794" y="4271704"/>
                  <a:ext cx="4744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FA096D7-CB7C-4923-8E3A-0543E50B461C}"/>
                    </a:ext>
                  </a:extLst>
                </p14:cNvPr>
                <p14:cNvContentPartPr/>
                <p14:nvPr/>
              </p14:nvContentPartPr>
              <p14:xfrm>
                <a:off x="5836634" y="4330024"/>
                <a:ext cx="223920" cy="1882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FA096D7-CB7C-4923-8E3A-0543E50B461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827994" y="4321024"/>
                  <a:ext cx="2415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A9F70AB1-A615-448D-9CA8-B91CE0D3ECE8}"/>
                    </a:ext>
                  </a:extLst>
                </p14:cNvPr>
                <p14:cNvContentPartPr/>
                <p14:nvPr/>
              </p14:nvContentPartPr>
              <p14:xfrm>
                <a:off x="6042194" y="4353424"/>
                <a:ext cx="283680" cy="2080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A9F70AB1-A615-448D-9CA8-B91CE0D3ECE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033194" y="4344784"/>
                  <a:ext cx="3013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4D19A8A6-C9AE-42B3-BC17-5D31416C6BF3}"/>
                    </a:ext>
                  </a:extLst>
                </p14:cNvPr>
                <p14:cNvContentPartPr/>
                <p14:nvPr/>
              </p14:nvContentPartPr>
              <p14:xfrm>
                <a:off x="6244874" y="4051744"/>
                <a:ext cx="334440" cy="4572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4D19A8A6-C9AE-42B3-BC17-5D31416C6BF3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236234" y="4043104"/>
                  <a:ext cx="35208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A6B335B5-6C40-447B-AB42-7C034E773493}"/>
                    </a:ext>
                  </a:extLst>
                </p14:cNvPr>
                <p14:cNvContentPartPr/>
                <p14:nvPr/>
              </p14:nvContentPartPr>
              <p14:xfrm>
                <a:off x="6430994" y="4542064"/>
                <a:ext cx="41040" cy="345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A6B335B5-6C40-447B-AB42-7C034E77349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422354" y="4533424"/>
                  <a:ext cx="58680" cy="5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8232520-75E5-4F1A-ABB1-27C4432D2404}"/>
                  </a:ext>
                </a:extLst>
              </p14:cNvPr>
              <p14:cNvContentPartPr/>
              <p14:nvPr/>
            </p14:nvContentPartPr>
            <p14:xfrm>
              <a:off x="11938634" y="2447988"/>
              <a:ext cx="223560" cy="712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8232520-75E5-4F1A-ABB1-27C4432D2404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11929994" y="2439348"/>
                <a:ext cx="241200" cy="73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7103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1F51BD7-5928-450F-8365-FAD45F7EBB2F}"/>
                  </a:ext>
                </a:extLst>
              </p14:cNvPr>
              <p14:cNvContentPartPr/>
              <p14:nvPr/>
            </p14:nvContentPartPr>
            <p14:xfrm>
              <a:off x="457514" y="402424"/>
              <a:ext cx="29520" cy="36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1F51BD7-5928-450F-8365-FAD45F7EBB2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8874" y="393424"/>
                <a:ext cx="4716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39C2526-6FC0-4AAE-B396-1C79BD0D6E54}"/>
                  </a:ext>
                </a:extLst>
              </p14:cNvPr>
              <p14:cNvContentPartPr/>
              <p14:nvPr/>
            </p14:nvContentPartPr>
            <p14:xfrm>
              <a:off x="251594" y="659104"/>
              <a:ext cx="29520" cy="33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39C2526-6FC0-4AAE-B396-1C79BD0D6E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2594" y="650104"/>
                <a:ext cx="4716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DA98CC4-4989-4721-BB9A-700FB870A936}"/>
                  </a:ext>
                </a:extLst>
              </p14:cNvPr>
              <p14:cNvContentPartPr/>
              <p14:nvPr/>
            </p14:nvContentPartPr>
            <p14:xfrm>
              <a:off x="602954" y="669544"/>
              <a:ext cx="56520" cy="57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DA98CC4-4989-4721-BB9A-700FB870A93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4314" y="660904"/>
                <a:ext cx="7416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A31E03A-A78E-4D02-B6D6-CDBADA90341A}"/>
                  </a:ext>
                </a:extLst>
              </p14:cNvPr>
              <p14:cNvContentPartPr/>
              <p14:nvPr/>
            </p14:nvContentPartPr>
            <p14:xfrm>
              <a:off x="1221074" y="479464"/>
              <a:ext cx="282960" cy="249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A31E03A-A78E-4D02-B6D6-CDBADA90341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12074" y="470824"/>
                <a:ext cx="300600" cy="26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1909F97A-0690-459E-BDE5-12D70418374B}"/>
              </a:ext>
            </a:extLst>
          </p:cNvPr>
          <p:cNvGrpSpPr/>
          <p:nvPr/>
        </p:nvGrpSpPr>
        <p:grpSpPr>
          <a:xfrm>
            <a:off x="1748474" y="282184"/>
            <a:ext cx="2688840" cy="751320"/>
            <a:chOff x="1748474" y="282184"/>
            <a:chExt cx="2688840" cy="75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F3D1E72-E785-447C-94EC-6BAD08AA5181}"/>
                    </a:ext>
                  </a:extLst>
                </p14:cNvPr>
                <p14:cNvContentPartPr/>
                <p14:nvPr/>
              </p14:nvContentPartPr>
              <p14:xfrm>
                <a:off x="1748474" y="308824"/>
                <a:ext cx="256320" cy="724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F3D1E72-E785-447C-94EC-6BAD08AA518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39834" y="299824"/>
                  <a:ext cx="273960" cy="74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F5D91D7-F474-4B3B-B464-8D38C6F5B494}"/>
                    </a:ext>
                  </a:extLst>
                </p14:cNvPr>
                <p14:cNvContentPartPr/>
                <p14:nvPr/>
              </p14:nvContentPartPr>
              <p14:xfrm>
                <a:off x="2188034" y="475504"/>
                <a:ext cx="196920" cy="254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F5D91D7-F474-4B3B-B464-8D38C6F5B49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79034" y="466864"/>
                  <a:ext cx="2145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5209E5E-8AF9-4297-9D0D-BD488E01A205}"/>
                    </a:ext>
                  </a:extLst>
                </p14:cNvPr>
                <p14:cNvContentPartPr/>
                <p14:nvPr/>
              </p14:nvContentPartPr>
              <p14:xfrm>
                <a:off x="2463074" y="538504"/>
                <a:ext cx="205200" cy="155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5209E5E-8AF9-4297-9D0D-BD488E01A20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54434" y="529864"/>
                  <a:ext cx="2228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01BA918-2E89-4CB6-A04B-62EE62AA5FA5}"/>
                    </a:ext>
                  </a:extLst>
                </p14:cNvPr>
                <p14:cNvContentPartPr/>
                <p14:nvPr/>
              </p14:nvContentPartPr>
              <p14:xfrm>
                <a:off x="2701394" y="533464"/>
                <a:ext cx="221040" cy="190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01BA918-2E89-4CB6-A04B-62EE62AA5FA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92754" y="524824"/>
                  <a:ext cx="2386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3BDF360-CFFF-46C7-A1B5-CB461B4A033D}"/>
                    </a:ext>
                  </a:extLst>
                </p14:cNvPr>
                <p14:cNvContentPartPr/>
                <p14:nvPr/>
              </p14:nvContentPartPr>
              <p14:xfrm>
                <a:off x="2962034" y="282184"/>
                <a:ext cx="160560" cy="190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3BDF360-CFFF-46C7-A1B5-CB461B4A033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53394" y="273184"/>
                  <a:ext cx="1782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F8E01E4-DC5A-46ED-BF20-E73DBF7B90CD}"/>
                    </a:ext>
                  </a:extLst>
                </p14:cNvPr>
                <p14:cNvContentPartPr/>
                <p14:nvPr/>
              </p14:nvContentPartPr>
              <p14:xfrm>
                <a:off x="3137714" y="498904"/>
                <a:ext cx="257760" cy="222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F8E01E4-DC5A-46ED-BF20-E73DBF7B90C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29074" y="489904"/>
                  <a:ext cx="2754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0539C8F-9672-4042-BAE0-6029DB48149C}"/>
                    </a:ext>
                  </a:extLst>
                </p14:cNvPr>
                <p14:cNvContentPartPr/>
                <p14:nvPr/>
              </p14:nvContentPartPr>
              <p14:xfrm>
                <a:off x="3150314" y="494224"/>
                <a:ext cx="230400" cy="194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0539C8F-9672-4042-BAE0-6029DB48149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1314" y="485584"/>
                  <a:ext cx="2480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13B180B-0104-4FE0-AD45-AC4AFDD721A8}"/>
                    </a:ext>
                  </a:extLst>
                </p14:cNvPr>
                <p14:cNvContentPartPr/>
                <p14:nvPr/>
              </p14:nvContentPartPr>
              <p14:xfrm>
                <a:off x="3474314" y="554344"/>
                <a:ext cx="249840" cy="164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13B180B-0104-4FE0-AD45-AC4AFDD721A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65674" y="545344"/>
                  <a:ext cx="2674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69CEEA9-1D69-4E49-9F3B-F3F69104B06A}"/>
                    </a:ext>
                  </a:extLst>
                </p14:cNvPr>
                <p14:cNvContentPartPr/>
                <p14:nvPr/>
              </p14:nvContentPartPr>
              <p14:xfrm>
                <a:off x="3661514" y="290104"/>
                <a:ext cx="241920" cy="380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69CEEA9-1D69-4E49-9F3B-F3F69104B06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52874" y="281464"/>
                  <a:ext cx="25956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C9E546C-03EA-4C02-A82E-23EA2FCFC118}"/>
                    </a:ext>
                  </a:extLst>
                </p14:cNvPr>
                <p14:cNvContentPartPr/>
                <p14:nvPr/>
              </p14:nvContentPartPr>
              <p14:xfrm>
                <a:off x="3839354" y="495664"/>
                <a:ext cx="245880" cy="251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C9E546C-03EA-4C02-A82E-23EA2FCFC11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30714" y="486664"/>
                  <a:ext cx="2635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01E1245-8F24-4D2B-AA94-BCBA0ACE6C87}"/>
                    </a:ext>
                  </a:extLst>
                </p14:cNvPr>
                <p14:cNvContentPartPr/>
                <p14:nvPr/>
              </p14:nvContentPartPr>
              <p14:xfrm>
                <a:off x="3823154" y="534184"/>
                <a:ext cx="173520" cy="204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01E1245-8F24-4D2B-AA94-BCBA0ACE6C8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14154" y="525544"/>
                  <a:ext cx="1911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1F38056-5C74-4EDE-8795-89655BDD62B1}"/>
                    </a:ext>
                  </a:extLst>
                </p14:cNvPr>
                <p14:cNvContentPartPr/>
                <p14:nvPr/>
              </p14:nvContentPartPr>
              <p14:xfrm>
                <a:off x="4267754" y="533104"/>
                <a:ext cx="169560" cy="125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1F38056-5C74-4EDE-8795-89655BDD62B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59114" y="524104"/>
                  <a:ext cx="187200" cy="14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8B0D29-DC75-4645-A132-806B972FC940}"/>
              </a:ext>
            </a:extLst>
          </p:cNvPr>
          <p:cNvGrpSpPr/>
          <p:nvPr/>
        </p:nvGrpSpPr>
        <p:grpSpPr>
          <a:xfrm>
            <a:off x="4806674" y="249424"/>
            <a:ext cx="2245320" cy="526680"/>
            <a:chOff x="4806674" y="249424"/>
            <a:chExt cx="2245320" cy="52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96808FD-7372-4429-A2F7-67AB6E6C2B04}"/>
                    </a:ext>
                  </a:extLst>
                </p14:cNvPr>
                <p14:cNvContentPartPr/>
                <p14:nvPr/>
              </p14:nvContentPartPr>
              <p14:xfrm>
                <a:off x="4806674" y="450304"/>
                <a:ext cx="259920" cy="268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96808FD-7372-4429-A2F7-67AB6E6C2B0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97674" y="441304"/>
                  <a:ext cx="2775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7A5E3F8-DD53-44BF-81FE-A7DF5B0A2C51}"/>
                    </a:ext>
                  </a:extLst>
                </p14:cNvPr>
                <p14:cNvContentPartPr/>
                <p14:nvPr/>
              </p14:nvContentPartPr>
              <p14:xfrm>
                <a:off x="5161634" y="509344"/>
                <a:ext cx="237600" cy="154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7A5E3F8-DD53-44BF-81FE-A7DF5B0A2C5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152634" y="500344"/>
                  <a:ext cx="2552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ED0D781-A27E-49A6-AF22-D3EA87A2A311}"/>
                    </a:ext>
                  </a:extLst>
                </p14:cNvPr>
                <p14:cNvContentPartPr/>
                <p14:nvPr/>
              </p14:nvContentPartPr>
              <p14:xfrm>
                <a:off x="5431274" y="503224"/>
                <a:ext cx="118080" cy="191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ED0D781-A27E-49A6-AF22-D3EA87A2A31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22274" y="494584"/>
                  <a:ext cx="1357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519C7D1-D929-4A71-A8E1-6433C77C82EE}"/>
                    </a:ext>
                  </a:extLst>
                </p14:cNvPr>
                <p14:cNvContentPartPr/>
                <p14:nvPr/>
              </p14:nvContentPartPr>
              <p14:xfrm>
                <a:off x="5640434" y="534904"/>
                <a:ext cx="255600" cy="175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519C7D1-D929-4A71-A8E1-6433C77C82E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631794" y="526264"/>
                  <a:ext cx="2732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F4F97CF-0509-4B14-8FF5-54A475A90052}"/>
                    </a:ext>
                  </a:extLst>
                </p14:cNvPr>
                <p14:cNvContentPartPr/>
                <p14:nvPr/>
              </p14:nvContentPartPr>
              <p14:xfrm>
                <a:off x="5644034" y="511864"/>
                <a:ext cx="190800" cy="203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F4F97CF-0509-4B14-8FF5-54A475A9005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635394" y="502864"/>
                  <a:ext cx="2084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63D9D46-FFB1-43FB-9565-845139F08EE2}"/>
                    </a:ext>
                  </a:extLst>
                </p14:cNvPr>
                <p14:cNvContentPartPr/>
                <p14:nvPr/>
              </p14:nvContentPartPr>
              <p14:xfrm>
                <a:off x="6119594" y="249424"/>
                <a:ext cx="224640" cy="459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63D9D46-FFB1-43FB-9565-845139F08EE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110954" y="240424"/>
                  <a:ext cx="24228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5A2C7C7-09AB-467C-B5C0-5F8C0D01D569}"/>
                    </a:ext>
                  </a:extLst>
                </p14:cNvPr>
                <p14:cNvContentPartPr/>
                <p14:nvPr/>
              </p14:nvContentPartPr>
              <p14:xfrm>
                <a:off x="5928074" y="481984"/>
                <a:ext cx="374760" cy="70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5A2C7C7-09AB-467C-B5C0-5F8C0D01D56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919434" y="472984"/>
                  <a:ext cx="3924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BB4DB16-141E-47AF-8B15-9062CD772D9B}"/>
                    </a:ext>
                  </a:extLst>
                </p14:cNvPr>
                <p14:cNvContentPartPr/>
                <p14:nvPr/>
              </p14:nvContentPartPr>
              <p14:xfrm>
                <a:off x="6226514" y="556504"/>
                <a:ext cx="183600" cy="127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BB4DB16-141E-47AF-8B15-9062CD772D9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217514" y="547504"/>
                  <a:ext cx="2012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62963A0-F8BF-4923-BF19-A2A0B4C93D7F}"/>
                    </a:ext>
                  </a:extLst>
                </p14:cNvPr>
                <p14:cNvContentPartPr/>
                <p14:nvPr/>
              </p14:nvContentPartPr>
              <p14:xfrm>
                <a:off x="6438914" y="579544"/>
                <a:ext cx="181440" cy="158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62963A0-F8BF-4923-BF19-A2A0B4C93D7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429914" y="570904"/>
                  <a:ext cx="1990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DC72739-9433-4A30-AE43-092FE3883DAA}"/>
                    </a:ext>
                  </a:extLst>
                </p14:cNvPr>
                <p14:cNvContentPartPr/>
                <p14:nvPr/>
              </p14:nvContentPartPr>
              <p14:xfrm>
                <a:off x="6783794" y="533824"/>
                <a:ext cx="268200" cy="242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DC72739-9433-4A30-AE43-092FE3883DA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774794" y="524824"/>
                  <a:ext cx="285840" cy="25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EE20FF1-D887-4124-9553-C0E706A791E3}"/>
              </a:ext>
            </a:extLst>
          </p:cNvPr>
          <p:cNvGrpSpPr/>
          <p:nvPr/>
        </p:nvGrpSpPr>
        <p:grpSpPr>
          <a:xfrm>
            <a:off x="7321994" y="296224"/>
            <a:ext cx="2731680" cy="657720"/>
            <a:chOff x="7321994" y="296224"/>
            <a:chExt cx="2731680" cy="65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D5060CF-27D8-4260-8857-AAAAB1BBE260}"/>
                    </a:ext>
                  </a:extLst>
                </p14:cNvPr>
                <p14:cNvContentPartPr/>
                <p14:nvPr/>
              </p14:nvContentPartPr>
              <p14:xfrm>
                <a:off x="7321994" y="564064"/>
                <a:ext cx="340560" cy="63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D5060CF-27D8-4260-8857-AAAAB1BBE26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312994" y="555064"/>
                  <a:ext cx="3582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1E0CB91-35CA-4347-B376-1AA4B357E9DF}"/>
                    </a:ext>
                  </a:extLst>
                </p14:cNvPr>
                <p14:cNvContentPartPr/>
                <p14:nvPr/>
              </p14:nvContentPartPr>
              <p14:xfrm>
                <a:off x="7380314" y="465784"/>
                <a:ext cx="128520" cy="281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1E0CB91-35CA-4347-B376-1AA4B357E9D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371674" y="457144"/>
                  <a:ext cx="1461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B602C22-0558-446A-A090-8A5A4D9D7704}"/>
                    </a:ext>
                  </a:extLst>
                </p14:cNvPr>
                <p14:cNvContentPartPr/>
                <p14:nvPr/>
              </p14:nvContentPartPr>
              <p14:xfrm>
                <a:off x="7864514" y="304504"/>
                <a:ext cx="331200" cy="649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B602C22-0558-446A-A090-8A5A4D9D770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855874" y="295864"/>
                  <a:ext cx="348840" cy="66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A800328-5B8C-4AB9-B392-E6650C608D4F}"/>
                    </a:ext>
                  </a:extLst>
                </p14:cNvPr>
                <p14:cNvContentPartPr/>
                <p14:nvPr/>
              </p14:nvContentPartPr>
              <p14:xfrm>
                <a:off x="8246114" y="495664"/>
                <a:ext cx="237600" cy="240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A800328-5B8C-4AB9-B392-E6650C608D4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237114" y="486664"/>
                  <a:ext cx="2552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A3710D5-42E2-40E0-AFB3-ACC89D2B1F22}"/>
                    </a:ext>
                  </a:extLst>
                </p14:cNvPr>
                <p14:cNvContentPartPr/>
                <p14:nvPr/>
              </p14:nvContentPartPr>
              <p14:xfrm>
                <a:off x="8515754" y="532744"/>
                <a:ext cx="202680" cy="195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A3710D5-42E2-40E0-AFB3-ACC89D2B1F2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506754" y="524104"/>
                  <a:ext cx="2203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2E74501-F5DA-4FCA-B669-251C760179B0}"/>
                    </a:ext>
                  </a:extLst>
                </p14:cNvPr>
                <p14:cNvContentPartPr/>
                <p14:nvPr/>
              </p14:nvContentPartPr>
              <p14:xfrm>
                <a:off x="8788994" y="542824"/>
                <a:ext cx="191160" cy="194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2E74501-F5DA-4FCA-B669-251C760179B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779994" y="533824"/>
                  <a:ext cx="2088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457791A-F509-45A4-B2E1-AC45D57418F7}"/>
                    </a:ext>
                  </a:extLst>
                </p14:cNvPr>
                <p14:cNvContentPartPr/>
                <p14:nvPr/>
              </p14:nvContentPartPr>
              <p14:xfrm>
                <a:off x="9065474" y="561544"/>
                <a:ext cx="272160" cy="168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457791A-F509-45A4-B2E1-AC45D57418F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056474" y="552544"/>
                  <a:ext cx="2898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C936073-8C0C-48FE-ADD9-02CB8D627DC5}"/>
                    </a:ext>
                  </a:extLst>
                </p14:cNvPr>
                <p14:cNvContentPartPr/>
                <p14:nvPr/>
              </p14:nvContentPartPr>
              <p14:xfrm>
                <a:off x="9058634" y="560824"/>
                <a:ext cx="227520" cy="1868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C936073-8C0C-48FE-ADD9-02CB8D627DC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049994" y="552184"/>
                  <a:ext cx="2451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683B402-DE4D-4687-BE97-E246F0E522B1}"/>
                    </a:ext>
                  </a:extLst>
                </p14:cNvPr>
                <p14:cNvContentPartPr/>
                <p14:nvPr/>
              </p14:nvContentPartPr>
              <p14:xfrm>
                <a:off x="9485594" y="533824"/>
                <a:ext cx="193680" cy="181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683B402-DE4D-4687-BE97-E246F0E522B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476954" y="524824"/>
                  <a:ext cx="2113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84519E2-5C7E-4D14-AD7F-58985B86C55E}"/>
                    </a:ext>
                  </a:extLst>
                </p14:cNvPr>
                <p14:cNvContentPartPr/>
                <p14:nvPr/>
              </p14:nvContentPartPr>
              <p14:xfrm>
                <a:off x="9648674" y="296224"/>
                <a:ext cx="339840" cy="376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84519E2-5C7E-4D14-AD7F-58985B86C55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639674" y="287584"/>
                  <a:ext cx="35748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0DD89EF-666D-4A12-AB65-BA3735550AAE}"/>
                    </a:ext>
                  </a:extLst>
                </p14:cNvPr>
                <p14:cNvContentPartPr/>
                <p14:nvPr/>
              </p14:nvContentPartPr>
              <p14:xfrm>
                <a:off x="9794114" y="527344"/>
                <a:ext cx="259560" cy="1875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0DD89EF-666D-4A12-AB65-BA3735550AA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785114" y="518344"/>
                  <a:ext cx="2772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19E5A09-80FA-410F-926F-28EDDD4DF493}"/>
                    </a:ext>
                  </a:extLst>
                </p14:cNvPr>
                <p14:cNvContentPartPr/>
                <p14:nvPr/>
              </p14:nvContentPartPr>
              <p14:xfrm>
                <a:off x="9782954" y="551464"/>
                <a:ext cx="227880" cy="1940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19E5A09-80FA-410F-926F-28EDDD4DF49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774314" y="542824"/>
                  <a:ext cx="245520" cy="21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F120168-80BC-4E9B-99D2-D8A028B36B6F}"/>
              </a:ext>
            </a:extLst>
          </p:cNvPr>
          <p:cNvGrpSpPr/>
          <p:nvPr/>
        </p:nvGrpSpPr>
        <p:grpSpPr>
          <a:xfrm>
            <a:off x="4238594" y="1196944"/>
            <a:ext cx="6803640" cy="707760"/>
            <a:chOff x="4238594" y="1196944"/>
            <a:chExt cx="6803640" cy="70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ABF0055-266C-4249-98C2-30761046AB30}"/>
                    </a:ext>
                  </a:extLst>
                </p14:cNvPr>
                <p14:cNvContentPartPr/>
                <p14:nvPr/>
              </p14:nvContentPartPr>
              <p14:xfrm>
                <a:off x="4238594" y="1400344"/>
                <a:ext cx="123840" cy="24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ABF0055-266C-4249-98C2-30761046AB3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229954" y="1391704"/>
                  <a:ext cx="1414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73CE79A-F23C-4911-81D4-BD8F13BEE363}"/>
                    </a:ext>
                  </a:extLst>
                </p14:cNvPr>
                <p14:cNvContentPartPr/>
                <p14:nvPr/>
              </p14:nvContentPartPr>
              <p14:xfrm>
                <a:off x="4247594" y="1468384"/>
                <a:ext cx="172440" cy="34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73CE79A-F23C-4911-81D4-BD8F13BEE3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238954" y="1459384"/>
                  <a:ext cx="1900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9F6CE87-FF87-4C32-BCA2-4F649543D984}"/>
                    </a:ext>
                  </a:extLst>
                </p14:cNvPr>
                <p14:cNvContentPartPr/>
                <p14:nvPr/>
              </p14:nvContentPartPr>
              <p14:xfrm>
                <a:off x="4562594" y="1370104"/>
                <a:ext cx="352800" cy="3261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9F6CE87-FF87-4C32-BCA2-4F649543D98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553594" y="1361104"/>
                  <a:ext cx="37044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E097419-4D0E-4051-A94F-96AF75E05E88}"/>
                    </a:ext>
                  </a:extLst>
                </p14:cNvPr>
                <p14:cNvContentPartPr/>
                <p14:nvPr/>
              </p14:nvContentPartPr>
              <p14:xfrm>
                <a:off x="4846994" y="1468384"/>
                <a:ext cx="214560" cy="198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E097419-4D0E-4051-A94F-96AF75E05E8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837994" y="1459384"/>
                  <a:ext cx="2322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E0B208E-3E2D-40B2-9006-8D88DF36452E}"/>
                    </a:ext>
                  </a:extLst>
                </p14:cNvPr>
                <p14:cNvContentPartPr/>
                <p14:nvPr/>
              </p14:nvContentPartPr>
              <p14:xfrm>
                <a:off x="5114114" y="1473424"/>
                <a:ext cx="169560" cy="2062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E0B208E-3E2D-40B2-9006-8D88DF36452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105114" y="1464784"/>
                  <a:ext cx="1872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8875EA0-E1BD-4662-8EF5-F67ACB792A42}"/>
                    </a:ext>
                  </a:extLst>
                </p14:cNvPr>
                <p14:cNvContentPartPr/>
                <p14:nvPr/>
              </p14:nvContentPartPr>
              <p14:xfrm>
                <a:off x="5390594" y="1454704"/>
                <a:ext cx="245160" cy="235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8875EA0-E1BD-4662-8EF5-F67ACB792A4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381594" y="1445704"/>
                  <a:ext cx="2628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01C4F69-C59F-47B3-A8F2-9778C2E2A2BC}"/>
                    </a:ext>
                  </a:extLst>
                </p14:cNvPr>
                <p14:cNvContentPartPr/>
                <p14:nvPr/>
              </p14:nvContentPartPr>
              <p14:xfrm>
                <a:off x="5274674" y="1466224"/>
                <a:ext cx="284040" cy="224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01C4F69-C59F-47B3-A8F2-9778C2E2A2B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266034" y="1457584"/>
                  <a:ext cx="3016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2D417F0-491A-4ACC-AE04-05B51922760E}"/>
                    </a:ext>
                  </a:extLst>
                </p14:cNvPr>
                <p14:cNvContentPartPr/>
                <p14:nvPr/>
              </p14:nvContentPartPr>
              <p14:xfrm>
                <a:off x="5720714" y="1196944"/>
                <a:ext cx="271080" cy="574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2D417F0-491A-4ACC-AE04-05B51922760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712074" y="1187944"/>
                  <a:ext cx="288720" cy="59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3872D07-54DF-49D6-B8E0-4031D493CD2B}"/>
                    </a:ext>
                  </a:extLst>
                </p14:cNvPr>
                <p14:cNvContentPartPr/>
                <p14:nvPr/>
              </p14:nvContentPartPr>
              <p14:xfrm>
                <a:off x="5626394" y="1476664"/>
                <a:ext cx="397800" cy="835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3872D07-54DF-49D6-B8E0-4031D493CD2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617394" y="1468024"/>
                  <a:ext cx="4154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7E956F1-F8D2-4A33-8EDE-F3C1FE1F19B5}"/>
                    </a:ext>
                  </a:extLst>
                </p14:cNvPr>
                <p14:cNvContentPartPr/>
                <p14:nvPr/>
              </p14:nvContentPartPr>
              <p14:xfrm>
                <a:off x="5898554" y="1521664"/>
                <a:ext cx="175320" cy="164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7E956F1-F8D2-4A33-8EDE-F3C1FE1F19B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889554" y="1513024"/>
                  <a:ext cx="1929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D5A23B8-94FC-4DCD-AB31-A1F29F0313FE}"/>
                    </a:ext>
                  </a:extLst>
                </p14:cNvPr>
                <p14:cNvContentPartPr/>
                <p14:nvPr/>
              </p14:nvContentPartPr>
              <p14:xfrm>
                <a:off x="6103034" y="1541464"/>
                <a:ext cx="253800" cy="179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D5A23B8-94FC-4DCD-AB31-A1F29F0313F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094394" y="1532824"/>
                  <a:ext cx="2714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C3FD9BE-7E2F-466D-9C74-DF7A0BB7B33B}"/>
                    </a:ext>
                  </a:extLst>
                </p14:cNvPr>
                <p14:cNvContentPartPr/>
                <p14:nvPr/>
              </p14:nvContentPartPr>
              <p14:xfrm>
                <a:off x="6461234" y="1475224"/>
                <a:ext cx="278640" cy="2689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C3FD9BE-7E2F-466D-9C74-DF7A0BB7B33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452594" y="1466584"/>
                  <a:ext cx="2962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87FD0ED-47E4-472A-B5A6-BAC016DBE657}"/>
                    </a:ext>
                  </a:extLst>
                </p14:cNvPr>
                <p14:cNvContentPartPr/>
                <p14:nvPr/>
              </p14:nvContentPartPr>
              <p14:xfrm>
                <a:off x="6426314" y="1489624"/>
                <a:ext cx="266760" cy="2840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87FD0ED-47E4-472A-B5A6-BAC016DBE65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417674" y="1480624"/>
                  <a:ext cx="2844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D8BE3F5-B27D-49A2-8772-DA8E63959A25}"/>
                    </a:ext>
                  </a:extLst>
                </p14:cNvPr>
                <p14:cNvContentPartPr/>
                <p14:nvPr/>
              </p14:nvContentPartPr>
              <p14:xfrm>
                <a:off x="6878834" y="1601944"/>
                <a:ext cx="332640" cy="446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D8BE3F5-B27D-49A2-8772-DA8E63959A2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870194" y="1592944"/>
                  <a:ext cx="3502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A75D7C4-237B-4A63-B566-8B7D1E3592BE}"/>
                    </a:ext>
                  </a:extLst>
                </p14:cNvPr>
                <p14:cNvContentPartPr/>
                <p14:nvPr/>
              </p14:nvContentPartPr>
              <p14:xfrm>
                <a:off x="7035434" y="1489624"/>
                <a:ext cx="52920" cy="1987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A75D7C4-237B-4A63-B566-8B7D1E3592B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026434" y="1480624"/>
                  <a:ext cx="705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B6361BA-2473-4190-9BBC-8AF642A380CB}"/>
                    </a:ext>
                  </a:extLst>
                </p14:cNvPr>
                <p14:cNvContentPartPr/>
                <p14:nvPr/>
              </p14:nvContentPartPr>
              <p14:xfrm>
                <a:off x="7380674" y="1309264"/>
                <a:ext cx="198000" cy="4244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B6361BA-2473-4190-9BBC-8AF642A380C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71674" y="1300264"/>
                  <a:ext cx="21564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8890A06-3387-45BA-A800-2F8EAC65B202}"/>
                    </a:ext>
                  </a:extLst>
                </p14:cNvPr>
                <p14:cNvContentPartPr/>
                <p14:nvPr/>
              </p14:nvContentPartPr>
              <p14:xfrm>
                <a:off x="7526834" y="1558024"/>
                <a:ext cx="208080" cy="187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8890A06-3387-45BA-A800-2F8EAC65B20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518194" y="1549024"/>
                  <a:ext cx="2257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19E7A03-FE49-43C4-B561-2F72DC16FA77}"/>
                    </a:ext>
                  </a:extLst>
                </p14:cNvPr>
                <p14:cNvContentPartPr/>
                <p14:nvPr/>
              </p14:nvContentPartPr>
              <p14:xfrm>
                <a:off x="7932554" y="1333744"/>
                <a:ext cx="183600" cy="4276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19E7A03-FE49-43C4-B561-2F72DC16FA7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923914" y="1325104"/>
                  <a:ext cx="20124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07B9551-BAE4-495E-8938-3F2077163BEC}"/>
                    </a:ext>
                  </a:extLst>
                </p14:cNvPr>
                <p14:cNvContentPartPr/>
                <p14:nvPr/>
              </p14:nvContentPartPr>
              <p14:xfrm>
                <a:off x="8184554" y="1480624"/>
                <a:ext cx="248400" cy="2127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07B9551-BAE4-495E-8938-3F2077163BE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175914" y="1471624"/>
                  <a:ext cx="2660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B4F7AB3-99B8-436A-B1C7-D6D8C52970AD}"/>
                    </a:ext>
                  </a:extLst>
                </p14:cNvPr>
                <p14:cNvContentPartPr/>
                <p14:nvPr/>
              </p14:nvContentPartPr>
              <p14:xfrm>
                <a:off x="8499194" y="1538224"/>
                <a:ext cx="207360" cy="1440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B4F7AB3-99B8-436A-B1C7-D6D8C52970A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490194" y="1529584"/>
                  <a:ext cx="2250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A6B110C-1E28-4ADB-B3E5-F9990AF85CB4}"/>
                    </a:ext>
                  </a:extLst>
                </p14:cNvPr>
                <p14:cNvContentPartPr/>
                <p14:nvPr/>
              </p14:nvContentPartPr>
              <p14:xfrm>
                <a:off x="8742554" y="1519504"/>
                <a:ext cx="133560" cy="1832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A6B110C-1E28-4ADB-B3E5-F9990AF85CB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733554" y="1510504"/>
                  <a:ext cx="1512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1A09557-63A3-46AD-8D1D-3E97AC4FE7E0}"/>
                    </a:ext>
                  </a:extLst>
                </p14:cNvPr>
                <p14:cNvContentPartPr/>
                <p14:nvPr/>
              </p14:nvContentPartPr>
              <p14:xfrm>
                <a:off x="8979434" y="1489624"/>
                <a:ext cx="249480" cy="199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1A09557-63A3-46AD-8D1D-3E97AC4FE7E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970434" y="1480624"/>
                  <a:ext cx="2671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A895935-DE5E-406E-B0F9-CB75DA3969D0}"/>
                    </a:ext>
                  </a:extLst>
                </p14:cNvPr>
                <p14:cNvContentPartPr/>
                <p14:nvPr/>
              </p14:nvContentPartPr>
              <p14:xfrm>
                <a:off x="8940554" y="1491424"/>
                <a:ext cx="257760" cy="230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A895935-DE5E-406E-B0F9-CB75DA3969D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931914" y="1482784"/>
                  <a:ext cx="2754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9E7EFFD-68E5-45E3-BA9A-CF32A264E13D}"/>
                    </a:ext>
                  </a:extLst>
                </p14:cNvPr>
                <p14:cNvContentPartPr/>
                <p14:nvPr/>
              </p14:nvContentPartPr>
              <p14:xfrm>
                <a:off x="9316394" y="1617064"/>
                <a:ext cx="364680" cy="36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9E7EFFD-68E5-45E3-BA9A-CF32A264E13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307394" y="1608064"/>
                  <a:ext cx="3823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86D05DA-CE38-4ED4-AB83-86D860CF6485}"/>
                    </a:ext>
                  </a:extLst>
                </p14:cNvPr>
                <p14:cNvContentPartPr/>
                <p14:nvPr/>
              </p14:nvContentPartPr>
              <p14:xfrm>
                <a:off x="9466874" y="1453264"/>
                <a:ext cx="81000" cy="2491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86D05DA-CE38-4ED4-AB83-86D860CF648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458234" y="1444624"/>
                  <a:ext cx="986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6185A1B-5F1F-4DA7-86F4-CF7BC145DCED}"/>
                    </a:ext>
                  </a:extLst>
                </p14:cNvPr>
                <p14:cNvContentPartPr/>
                <p14:nvPr/>
              </p14:nvContentPartPr>
              <p14:xfrm>
                <a:off x="9807434" y="1265704"/>
                <a:ext cx="270000" cy="486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6185A1B-5F1F-4DA7-86F4-CF7BC145DCE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798794" y="1257064"/>
                  <a:ext cx="28764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E9D92A1-8392-44D9-BA29-88BD37348F79}"/>
                    </a:ext>
                  </a:extLst>
                </p14:cNvPr>
                <p14:cNvContentPartPr/>
                <p14:nvPr/>
              </p14:nvContentPartPr>
              <p14:xfrm>
                <a:off x="9666674" y="1516624"/>
                <a:ext cx="403200" cy="507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E9D92A1-8392-44D9-BA29-88BD37348F7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657674" y="1507984"/>
                  <a:ext cx="4208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4C18FFA-D1B3-4D9E-BCBD-8AD29EDF468F}"/>
                    </a:ext>
                  </a:extLst>
                </p14:cNvPr>
                <p14:cNvContentPartPr/>
                <p14:nvPr/>
              </p14:nvContentPartPr>
              <p14:xfrm>
                <a:off x="9948554" y="1562704"/>
                <a:ext cx="159480" cy="148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4C18FFA-D1B3-4D9E-BCBD-8AD29EDF468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939914" y="1553704"/>
                  <a:ext cx="1771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ED6D278-D6E6-4F7D-A84D-39EC0D063BB6}"/>
                    </a:ext>
                  </a:extLst>
                </p14:cNvPr>
                <p14:cNvContentPartPr/>
                <p14:nvPr/>
              </p14:nvContentPartPr>
              <p14:xfrm>
                <a:off x="10156634" y="1587904"/>
                <a:ext cx="205920" cy="1396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ED6D278-D6E6-4F7D-A84D-39EC0D063BB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147634" y="1579264"/>
                  <a:ext cx="2235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F6897B8-512C-42C2-951D-28746694CC3D}"/>
                    </a:ext>
                  </a:extLst>
                </p14:cNvPr>
                <p14:cNvContentPartPr/>
                <p14:nvPr/>
              </p14:nvContentPartPr>
              <p14:xfrm>
                <a:off x="10453994" y="1506904"/>
                <a:ext cx="211680" cy="2214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F6897B8-512C-42C2-951D-28746694CC3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445354" y="1498264"/>
                  <a:ext cx="2293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F051347-7284-4161-B077-DC516B8D098C}"/>
                    </a:ext>
                  </a:extLst>
                </p14:cNvPr>
                <p14:cNvContentPartPr/>
                <p14:nvPr/>
              </p14:nvContentPartPr>
              <p14:xfrm>
                <a:off x="10462994" y="1499344"/>
                <a:ext cx="204480" cy="2358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F051347-7284-4161-B077-DC516B8D098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453994" y="1490344"/>
                  <a:ext cx="2221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F8A1C24-E630-4951-9FD4-57F3D9C89B22}"/>
                    </a:ext>
                  </a:extLst>
                </p14:cNvPr>
                <p14:cNvContentPartPr/>
                <p14:nvPr/>
              </p14:nvContentPartPr>
              <p14:xfrm>
                <a:off x="10814714" y="1359664"/>
                <a:ext cx="227520" cy="5450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F8A1C24-E630-4951-9FD4-57F3D9C89B2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806074" y="1351024"/>
                  <a:ext cx="245160" cy="56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611F3E65-B2BE-4AB3-8E13-B0EA3C6B09FA}"/>
                  </a:ext>
                </a:extLst>
              </p14:cNvPr>
              <p14:cNvContentPartPr/>
              <p14:nvPr/>
            </p14:nvContentPartPr>
            <p14:xfrm>
              <a:off x="410354" y="2481784"/>
              <a:ext cx="29520" cy="241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611F3E65-B2BE-4AB3-8E13-B0EA3C6B09FA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01714" y="2472784"/>
                <a:ext cx="4716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78F4B435-C6AF-4801-AA90-90C4DF3A09AC}"/>
                  </a:ext>
                </a:extLst>
              </p14:cNvPr>
              <p14:cNvContentPartPr/>
              <p14:nvPr/>
            </p14:nvContentPartPr>
            <p14:xfrm>
              <a:off x="180314" y="2784184"/>
              <a:ext cx="23760" cy="115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78F4B435-C6AF-4801-AA90-90C4DF3A09A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71674" y="2775544"/>
                <a:ext cx="414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B60C48AD-8B1B-4A53-95E9-318B3795AB18}"/>
                  </a:ext>
                </a:extLst>
              </p14:cNvPr>
              <p14:cNvContentPartPr/>
              <p14:nvPr/>
            </p14:nvContentPartPr>
            <p14:xfrm>
              <a:off x="591794" y="2832784"/>
              <a:ext cx="27720" cy="4320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B60C48AD-8B1B-4A53-95E9-318B3795AB18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83154" y="2823784"/>
                <a:ext cx="45360" cy="6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Group 106">
            <a:extLst>
              <a:ext uri="{FF2B5EF4-FFF2-40B4-BE49-F238E27FC236}">
                <a16:creationId xmlns:a16="http://schemas.microsoft.com/office/drawing/2014/main" id="{F69D304A-8ED5-40B4-9919-8DA96F279FCE}"/>
              </a:ext>
            </a:extLst>
          </p:cNvPr>
          <p:cNvGrpSpPr/>
          <p:nvPr/>
        </p:nvGrpSpPr>
        <p:grpSpPr>
          <a:xfrm>
            <a:off x="1154114" y="2324824"/>
            <a:ext cx="2829600" cy="870840"/>
            <a:chOff x="1154114" y="2324824"/>
            <a:chExt cx="2829600" cy="87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AFC7C93-F722-4588-B143-3E8C42C2F428}"/>
                    </a:ext>
                  </a:extLst>
                </p14:cNvPr>
                <p14:cNvContentPartPr/>
                <p14:nvPr/>
              </p14:nvContentPartPr>
              <p14:xfrm>
                <a:off x="1154114" y="2324824"/>
                <a:ext cx="317160" cy="8708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AFC7C93-F722-4588-B143-3E8C42C2F42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45474" y="2315824"/>
                  <a:ext cx="334800" cy="88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0EE1C5D-BD6E-4955-BF19-DFDEA8F690C6}"/>
                    </a:ext>
                  </a:extLst>
                </p14:cNvPr>
                <p14:cNvContentPartPr/>
                <p14:nvPr/>
              </p14:nvContentPartPr>
              <p14:xfrm>
                <a:off x="1559114" y="2621464"/>
                <a:ext cx="249840" cy="304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0EE1C5D-BD6E-4955-BF19-DFDEA8F690C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550114" y="2612464"/>
                  <a:ext cx="26748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CB99AED-4B4A-46FB-B944-3AF6395C5061}"/>
                    </a:ext>
                  </a:extLst>
                </p14:cNvPr>
                <p14:cNvContentPartPr/>
                <p14:nvPr/>
              </p14:nvContentPartPr>
              <p14:xfrm>
                <a:off x="1891754" y="2654584"/>
                <a:ext cx="231120" cy="2386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CB99AED-4B4A-46FB-B944-3AF6395C506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883114" y="2645944"/>
                  <a:ext cx="2487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286E481-0D16-4E6C-981C-7A4387A9B56F}"/>
                    </a:ext>
                  </a:extLst>
                </p14:cNvPr>
                <p14:cNvContentPartPr/>
                <p14:nvPr/>
              </p14:nvContentPartPr>
              <p14:xfrm>
                <a:off x="2158154" y="2710384"/>
                <a:ext cx="208800" cy="2181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286E481-0D16-4E6C-981C-7A4387A9B56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149514" y="2701744"/>
                  <a:ext cx="2264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FBEF827-4C1D-4088-8341-0C8CB81BA968}"/>
                    </a:ext>
                  </a:extLst>
                </p14:cNvPr>
                <p14:cNvContentPartPr/>
                <p14:nvPr/>
              </p14:nvContentPartPr>
              <p14:xfrm>
                <a:off x="2443994" y="2404024"/>
                <a:ext cx="139680" cy="2214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FBEF827-4C1D-4088-8341-0C8CB81BA96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434994" y="2395384"/>
                  <a:ext cx="1573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6BD9242-8DA4-4138-A721-08C8205005A8}"/>
                    </a:ext>
                  </a:extLst>
                </p14:cNvPr>
                <p14:cNvContentPartPr/>
                <p14:nvPr/>
              </p14:nvContentPartPr>
              <p14:xfrm>
                <a:off x="2638034" y="2698144"/>
                <a:ext cx="264240" cy="236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6BD9242-8DA4-4138-A721-08C8205005A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629394" y="2689504"/>
                  <a:ext cx="2818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F71E001-0390-4375-88E1-6658422BB158}"/>
                    </a:ext>
                  </a:extLst>
                </p14:cNvPr>
                <p14:cNvContentPartPr/>
                <p14:nvPr/>
              </p14:nvContentPartPr>
              <p14:xfrm>
                <a:off x="2595554" y="2666104"/>
                <a:ext cx="260280" cy="1940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F71E001-0390-4375-88E1-6658422BB15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586914" y="2657464"/>
                  <a:ext cx="2779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36097F0-8CB8-4D76-B043-2A0F3D0C3394}"/>
                    </a:ext>
                  </a:extLst>
                </p14:cNvPr>
                <p14:cNvContentPartPr/>
                <p14:nvPr/>
              </p14:nvContentPartPr>
              <p14:xfrm>
                <a:off x="3027914" y="2695264"/>
                <a:ext cx="186120" cy="1879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36097F0-8CB8-4D76-B043-2A0F3D0C339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019274" y="2686264"/>
                  <a:ext cx="2037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AE626FE-D53D-4E6E-94C9-3B9F6BF637EC}"/>
                    </a:ext>
                  </a:extLst>
                </p14:cNvPr>
                <p14:cNvContentPartPr/>
                <p14:nvPr/>
              </p14:nvContentPartPr>
              <p14:xfrm>
                <a:off x="3147794" y="2431744"/>
                <a:ext cx="271080" cy="3866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AE626FE-D53D-4E6E-94C9-3B9F6BF637E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138794" y="2422744"/>
                  <a:ext cx="28872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875BDF7-8A4B-4B8B-9D7B-91D513620CAB}"/>
                    </a:ext>
                  </a:extLst>
                </p14:cNvPr>
                <p14:cNvContentPartPr/>
                <p14:nvPr/>
              </p14:nvContentPartPr>
              <p14:xfrm>
                <a:off x="3349754" y="2675464"/>
                <a:ext cx="300600" cy="2379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875BDF7-8A4B-4B8B-9D7B-91D513620CA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341114" y="2666824"/>
                  <a:ext cx="3182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86754CC-7B02-4E7E-9566-84C43AB163C0}"/>
                    </a:ext>
                  </a:extLst>
                </p14:cNvPr>
                <p14:cNvContentPartPr/>
                <p14:nvPr/>
              </p14:nvContentPartPr>
              <p14:xfrm>
                <a:off x="3351194" y="2662144"/>
                <a:ext cx="240120" cy="253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86754CC-7B02-4E7E-9566-84C43AB163C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342554" y="2653144"/>
                  <a:ext cx="2577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917A497-20B0-422E-82A2-8D218E6C31F6}"/>
                    </a:ext>
                  </a:extLst>
                </p14:cNvPr>
                <p14:cNvContentPartPr/>
                <p14:nvPr/>
              </p14:nvContentPartPr>
              <p14:xfrm>
                <a:off x="3764834" y="2696344"/>
                <a:ext cx="218880" cy="1342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917A497-20B0-422E-82A2-8D218E6C31F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756194" y="2687344"/>
                  <a:ext cx="236520" cy="15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9E2EB220-3001-42DC-9775-D4BD21E073D0}"/>
              </a:ext>
            </a:extLst>
          </p:cNvPr>
          <p:cNvGrpSpPr/>
          <p:nvPr/>
        </p:nvGrpSpPr>
        <p:grpSpPr>
          <a:xfrm>
            <a:off x="4341554" y="2394304"/>
            <a:ext cx="6548400" cy="613800"/>
            <a:chOff x="4341554" y="2394304"/>
            <a:chExt cx="6548400" cy="61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B2EC9FE-311B-4C8C-B0A7-E2495953E2C7}"/>
                    </a:ext>
                  </a:extLst>
                </p14:cNvPr>
                <p14:cNvContentPartPr/>
                <p14:nvPr/>
              </p14:nvContentPartPr>
              <p14:xfrm>
                <a:off x="4341554" y="2646304"/>
                <a:ext cx="278280" cy="2829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B2EC9FE-311B-4C8C-B0A7-E2495953E2C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332914" y="2637304"/>
                  <a:ext cx="2959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6175DAD-02F7-4A7C-9A3B-653EFAF237A3}"/>
                    </a:ext>
                  </a:extLst>
                </p14:cNvPr>
                <p14:cNvContentPartPr/>
                <p14:nvPr/>
              </p14:nvContentPartPr>
              <p14:xfrm>
                <a:off x="4667714" y="2685184"/>
                <a:ext cx="235080" cy="2037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6175DAD-02F7-4A7C-9A3B-653EFAF237A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658714" y="2676544"/>
                  <a:ext cx="2527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D750AE0-136D-45ED-8619-99B90FAB7B48}"/>
                    </a:ext>
                  </a:extLst>
                </p14:cNvPr>
                <p14:cNvContentPartPr/>
                <p14:nvPr/>
              </p14:nvContentPartPr>
              <p14:xfrm>
                <a:off x="4921154" y="2706064"/>
                <a:ext cx="172800" cy="222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D750AE0-136D-45ED-8619-99B90FAB7B4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912514" y="2697064"/>
                  <a:ext cx="1904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5CA5ABB-B542-4F5F-AADC-5D556D6528AD}"/>
                    </a:ext>
                  </a:extLst>
                </p14:cNvPr>
                <p14:cNvContentPartPr/>
                <p14:nvPr/>
              </p14:nvContentPartPr>
              <p14:xfrm>
                <a:off x="5231474" y="2675104"/>
                <a:ext cx="216360" cy="2548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5CA5ABB-B542-4F5F-AADC-5D556D6528A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222834" y="2666104"/>
                  <a:ext cx="2340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8AC6F65-8E1E-4086-BCCD-AC3E141C2467}"/>
                    </a:ext>
                  </a:extLst>
                </p14:cNvPr>
                <p14:cNvContentPartPr/>
                <p14:nvPr/>
              </p14:nvContentPartPr>
              <p14:xfrm>
                <a:off x="5203034" y="2680144"/>
                <a:ext cx="263520" cy="2491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8AC6F65-8E1E-4086-BCCD-AC3E141C246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194394" y="2671144"/>
                  <a:ext cx="2811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DFEDC92-A640-4422-8A9C-29C40A253BC7}"/>
                    </a:ext>
                  </a:extLst>
                </p14:cNvPr>
                <p14:cNvContentPartPr/>
                <p14:nvPr/>
              </p14:nvContentPartPr>
              <p14:xfrm>
                <a:off x="5678594" y="2394304"/>
                <a:ext cx="231840" cy="5284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DFEDC92-A640-4422-8A9C-29C40A253BC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669954" y="2385664"/>
                  <a:ext cx="24948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6E1EE80-591F-4527-8049-77CD3526F2A1}"/>
                    </a:ext>
                  </a:extLst>
                </p14:cNvPr>
                <p14:cNvContentPartPr/>
                <p14:nvPr/>
              </p14:nvContentPartPr>
              <p14:xfrm>
                <a:off x="5511914" y="2622184"/>
                <a:ext cx="470520" cy="990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6E1EE80-591F-4527-8049-77CD3526F2A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502914" y="2613184"/>
                  <a:ext cx="4881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3DD8727-F3ED-4CEE-A0E2-524BAA3FC58F}"/>
                    </a:ext>
                  </a:extLst>
                </p14:cNvPr>
                <p14:cNvContentPartPr/>
                <p14:nvPr/>
              </p14:nvContentPartPr>
              <p14:xfrm>
                <a:off x="5811434" y="2686984"/>
                <a:ext cx="243000" cy="2055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3DD8727-F3ED-4CEE-A0E2-524BAA3FC58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802794" y="2677984"/>
                  <a:ext cx="2606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7DBB894-EE27-45E1-8887-4F778D3A0C2C}"/>
                    </a:ext>
                  </a:extLst>
                </p14:cNvPr>
                <p14:cNvContentPartPr/>
                <p14:nvPr/>
              </p14:nvContentPartPr>
              <p14:xfrm>
                <a:off x="6065954" y="2728024"/>
                <a:ext cx="244080" cy="1900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7DBB894-EE27-45E1-8887-4F778D3A0C2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056954" y="2719384"/>
                  <a:ext cx="261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68FFC45-F766-4040-9D40-CEA75348E4C0}"/>
                    </a:ext>
                  </a:extLst>
                </p14:cNvPr>
                <p14:cNvContentPartPr/>
                <p14:nvPr/>
              </p14:nvContentPartPr>
              <p14:xfrm>
                <a:off x="6415874" y="2701384"/>
                <a:ext cx="259920" cy="2390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68FFC45-F766-4040-9D40-CEA75348E4C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406874" y="2692384"/>
                  <a:ext cx="2775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21E6E38-2DA4-42E4-B79D-8847E86A7E8C}"/>
                    </a:ext>
                  </a:extLst>
                </p14:cNvPr>
                <p14:cNvContentPartPr/>
                <p14:nvPr/>
              </p14:nvContentPartPr>
              <p14:xfrm>
                <a:off x="6398234" y="2703544"/>
                <a:ext cx="260280" cy="2581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21E6E38-2DA4-42E4-B79D-8847E86A7E8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389234" y="2694544"/>
                  <a:ext cx="2779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F5BC90E-4272-41F1-B78A-307FBAA22569}"/>
                    </a:ext>
                  </a:extLst>
                </p14:cNvPr>
                <p14:cNvContentPartPr/>
                <p14:nvPr/>
              </p14:nvContentPartPr>
              <p14:xfrm>
                <a:off x="6858314" y="2779144"/>
                <a:ext cx="399960" cy="71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F5BC90E-4272-41F1-B78A-307FBAA2256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849674" y="2770504"/>
                  <a:ext cx="4176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38B0436-86EA-48F4-973F-6A60DD14F4A1}"/>
                    </a:ext>
                  </a:extLst>
                </p14:cNvPr>
                <p14:cNvContentPartPr/>
                <p14:nvPr/>
              </p14:nvContentPartPr>
              <p14:xfrm>
                <a:off x="7048394" y="2668624"/>
                <a:ext cx="73080" cy="2548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38B0436-86EA-48F4-973F-6A60DD14F4A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039754" y="2659624"/>
                  <a:ext cx="907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B24BF32-F699-4BF6-BD52-678942B45415}"/>
                    </a:ext>
                  </a:extLst>
                </p14:cNvPr>
                <p14:cNvContentPartPr/>
                <p14:nvPr/>
              </p14:nvContentPartPr>
              <p14:xfrm>
                <a:off x="7483634" y="2447584"/>
                <a:ext cx="180360" cy="4636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B24BF32-F699-4BF6-BD52-678942B4541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474634" y="2438584"/>
                  <a:ext cx="19800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814541F-8357-4FEA-BD0C-ECED01F68296}"/>
                    </a:ext>
                  </a:extLst>
                </p14:cNvPr>
                <p14:cNvContentPartPr/>
                <p14:nvPr/>
              </p14:nvContentPartPr>
              <p14:xfrm>
                <a:off x="7648874" y="2721184"/>
                <a:ext cx="197640" cy="1731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814541F-8357-4FEA-BD0C-ECED01F6829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639874" y="2712544"/>
                  <a:ext cx="2152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48FABF5-7F4E-4457-A742-A9B395699261}"/>
                    </a:ext>
                  </a:extLst>
                </p14:cNvPr>
                <p14:cNvContentPartPr/>
                <p14:nvPr/>
              </p14:nvContentPartPr>
              <p14:xfrm>
                <a:off x="8072234" y="2460544"/>
                <a:ext cx="176760" cy="4820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48FABF5-7F4E-4457-A742-A9B39569926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063234" y="2451904"/>
                  <a:ext cx="19440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882F09C-5B56-4308-A6B1-5299859267E5}"/>
                    </a:ext>
                  </a:extLst>
                </p14:cNvPr>
                <p14:cNvContentPartPr/>
                <p14:nvPr/>
              </p14:nvContentPartPr>
              <p14:xfrm>
                <a:off x="8226674" y="2668984"/>
                <a:ext cx="236880" cy="2304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882F09C-5B56-4308-A6B1-5299859267E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217674" y="2659984"/>
                  <a:ext cx="2545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2FE5AFB-1F59-458A-A131-F62C6A9BE72D}"/>
                    </a:ext>
                  </a:extLst>
                </p14:cNvPr>
                <p14:cNvContentPartPr/>
                <p14:nvPr/>
              </p14:nvContentPartPr>
              <p14:xfrm>
                <a:off x="8512154" y="2699944"/>
                <a:ext cx="210960" cy="1677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2FE5AFB-1F59-458A-A131-F62C6A9BE72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503514" y="2690944"/>
                  <a:ext cx="2286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47C7EAD-B1AA-42D6-9B6B-C210C8A98163}"/>
                    </a:ext>
                  </a:extLst>
                </p14:cNvPr>
                <p14:cNvContentPartPr/>
                <p14:nvPr/>
              </p14:nvContentPartPr>
              <p14:xfrm>
                <a:off x="8729234" y="2700304"/>
                <a:ext cx="137160" cy="176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47C7EAD-B1AA-42D6-9B6B-C210C8A9816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720234" y="2691304"/>
                  <a:ext cx="1548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C5C0050-BC08-4C99-97AD-220934CE9FF6}"/>
                    </a:ext>
                  </a:extLst>
                </p14:cNvPr>
                <p14:cNvContentPartPr/>
                <p14:nvPr/>
              </p14:nvContentPartPr>
              <p14:xfrm>
                <a:off x="8965394" y="2729104"/>
                <a:ext cx="253080" cy="1526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C5C0050-BC08-4C99-97AD-220934CE9FF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956754" y="2720464"/>
                  <a:ext cx="2707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D7B5BC8-319B-4F8C-BE4A-F6975D359543}"/>
                    </a:ext>
                  </a:extLst>
                </p14:cNvPr>
                <p14:cNvContentPartPr/>
                <p14:nvPr/>
              </p14:nvContentPartPr>
              <p14:xfrm>
                <a:off x="8944874" y="2710744"/>
                <a:ext cx="210240" cy="1994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D7B5BC8-319B-4F8C-BE4A-F6975D35954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936234" y="2702104"/>
                  <a:ext cx="2278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AF64C81-D05F-47EF-A8D0-CECA9FB525F6}"/>
                    </a:ext>
                  </a:extLst>
                </p14:cNvPr>
                <p14:cNvContentPartPr/>
                <p14:nvPr/>
              </p14:nvContentPartPr>
              <p14:xfrm>
                <a:off x="9251594" y="2748184"/>
                <a:ext cx="279000" cy="565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AF64C81-D05F-47EF-A8D0-CECA9FB525F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242954" y="2739544"/>
                  <a:ext cx="2966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6E6AF8F-35E3-46B0-B872-5DE538222B9A}"/>
                    </a:ext>
                  </a:extLst>
                </p14:cNvPr>
                <p14:cNvContentPartPr/>
                <p14:nvPr/>
              </p14:nvContentPartPr>
              <p14:xfrm>
                <a:off x="9354554" y="2641264"/>
                <a:ext cx="62280" cy="2401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6E6AF8F-35E3-46B0-B872-5DE538222B9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345554" y="2632624"/>
                  <a:ext cx="799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A7CAFDB-64E5-43D3-8E93-8B566609DE21}"/>
                    </a:ext>
                  </a:extLst>
                </p14:cNvPr>
                <p14:cNvContentPartPr/>
                <p14:nvPr/>
              </p14:nvContentPartPr>
              <p14:xfrm>
                <a:off x="9713114" y="2475664"/>
                <a:ext cx="201240" cy="4557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A7CAFDB-64E5-43D3-8E93-8B566609DE2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704474" y="2466664"/>
                  <a:ext cx="21888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CC0C465-04AA-4564-886B-78D3F8A1EE81}"/>
                    </a:ext>
                  </a:extLst>
                </p14:cNvPr>
                <p14:cNvContentPartPr/>
                <p14:nvPr/>
              </p14:nvContentPartPr>
              <p14:xfrm>
                <a:off x="9579554" y="2668984"/>
                <a:ext cx="424440" cy="630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CC0C465-04AA-4564-886B-78D3F8A1EE8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570554" y="2660344"/>
                  <a:ext cx="4420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2056B94-3C51-45FD-B931-E08ACBBBB6E7}"/>
                    </a:ext>
                  </a:extLst>
                </p14:cNvPr>
                <p14:cNvContentPartPr/>
                <p14:nvPr/>
              </p14:nvContentPartPr>
              <p14:xfrm>
                <a:off x="9843794" y="2725504"/>
                <a:ext cx="177840" cy="1472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2056B94-3C51-45FD-B931-E08ACBBBB6E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835154" y="2716864"/>
                  <a:ext cx="1954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944C5A5-F49E-4226-98A7-C39D0568603B}"/>
                    </a:ext>
                  </a:extLst>
                </p14:cNvPr>
                <p14:cNvContentPartPr/>
                <p14:nvPr/>
              </p14:nvContentPartPr>
              <p14:xfrm>
                <a:off x="10061954" y="2732344"/>
                <a:ext cx="192960" cy="169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944C5A5-F49E-4226-98A7-C39D0568603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053314" y="2723704"/>
                  <a:ext cx="2106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25A4119-1564-4F79-905C-DF2B4507D619}"/>
                    </a:ext>
                  </a:extLst>
                </p14:cNvPr>
                <p14:cNvContentPartPr/>
                <p14:nvPr/>
              </p14:nvContentPartPr>
              <p14:xfrm>
                <a:off x="10325474" y="2656024"/>
                <a:ext cx="250200" cy="2577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25A4119-1564-4F79-905C-DF2B4507D61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316834" y="2647024"/>
                  <a:ext cx="2678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97D697B-1154-4F35-81FA-473F27A07BB2}"/>
                    </a:ext>
                  </a:extLst>
                </p14:cNvPr>
                <p14:cNvContentPartPr/>
                <p14:nvPr/>
              </p14:nvContentPartPr>
              <p14:xfrm>
                <a:off x="10754234" y="2524984"/>
                <a:ext cx="135720" cy="4831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97D697B-1154-4F35-81FA-473F27A07BB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745234" y="2516344"/>
                  <a:ext cx="153360" cy="50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305BB9BD-1CD4-49F9-A802-39BF92A7BDA4}"/>
                  </a:ext>
                </a:extLst>
              </p14:cNvPr>
              <p14:cNvContentPartPr/>
              <p14:nvPr/>
            </p14:nvContentPartPr>
            <p14:xfrm>
              <a:off x="4778234" y="3065344"/>
              <a:ext cx="5061960" cy="1036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305BB9BD-1CD4-49F9-A802-39BF92A7BDA4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769594" y="3056344"/>
                <a:ext cx="507960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091DF2EE-1403-4E8B-A609-DDA6FB12BCC5}"/>
                  </a:ext>
                </a:extLst>
              </p14:cNvPr>
              <p14:cNvContentPartPr/>
              <p14:nvPr/>
            </p14:nvContentPartPr>
            <p14:xfrm>
              <a:off x="6947594" y="3314824"/>
              <a:ext cx="432720" cy="24732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091DF2EE-1403-4E8B-A609-DDA6FB12BCC5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6938594" y="3306184"/>
                <a:ext cx="450360" cy="26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835694C-16D6-4F5A-B4DF-AFB9B3C48C77}"/>
              </a:ext>
            </a:extLst>
          </p:cNvPr>
          <p:cNvGrpSpPr/>
          <p:nvPr/>
        </p:nvGrpSpPr>
        <p:grpSpPr>
          <a:xfrm>
            <a:off x="11090114" y="2713984"/>
            <a:ext cx="674280" cy="345240"/>
            <a:chOff x="11090114" y="2713984"/>
            <a:chExt cx="67428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F68A9BB-71F3-428B-A9A1-902EDCCD9276}"/>
                    </a:ext>
                  </a:extLst>
                </p14:cNvPr>
                <p14:cNvContentPartPr/>
                <p14:nvPr/>
              </p14:nvContentPartPr>
              <p14:xfrm>
                <a:off x="11090114" y="2838544"/>
                <a:ext cx="330840" cy="450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F68A9BB-71F3-428B-A9A1-902EDCCD927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081474" y="2829544"/>
                  <a:ext cx="3484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B407F04-28EB-4194-B6A3-1E227DB3BDA0}"/>
                    </a:ext>
                  </a:extLst>
                </p14:cNvPr>
                <p14:cNvContentPartPr/>
                <p14:nvPr/>
              </p14:nvContentPartPr>
              <p14:xfrm>
                <a:off x="11212154" y="2713984"/>
                <a:ext cx="96120" cy="2512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B407F04-28EB-4194-B6A3-1E227DB3BDA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203154" y="2705344"/>
                  <a:ext cx="1137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2385732-F70D-446F-ADCA-7F02E16B7196}"/>
                    </a:ext>
                  </a:extLst>
                </p14:cNvPr>
                <p14:cNvContentPartPr/>
                <p14:nvPr/>
              </p14:nvContentPartPr>
              <p14:xfrm>
                <a:off x="11464514" y="2779504"/>
                <a:ext cx="299880" cy="279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2385732-F70D-446F-ADCA-7F02E16B719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1455874" y="2770864"/>
                  <a:ext cx="317520" cy="297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71614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A2CB118-DD66-4BD6-ADE5-9A7DEADB279D}"/>
              </a:ext>
            </a:extLst>
          </p:cNvPr>
          <p:cNvGrpSpPr/>
          <p:nvPr/>
        </p:nvGrpSpPr>
        <p:grpSpPr>
          <a:xfrm>
            <a:off x="281834" y="335464"/>
            <a:ext cx="816120" cy="338760"/>
            <a:chOff x="281834" y="335464"/>
            <a:chExt cx="816120" cy="33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2D3F2BC-90EE-4CD3-8E57-0C2AE386B131}"/>
                    </a:ext>
                  </a:extLst>
                </p14:cNvPr>
                <p14:cNvContentPartPr/>
                <p14:nvPr/>
              </p14:nvContentPartPr>
              <p14:xfrm>
                <a:off x="512954" y="448504"/>
                <a:ext cx="126720" cy="2196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2D3F2BC-90EE-4CD3-8E57-0C2AE386B13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4314" y="439504"/>
                  <a:ext cx="1443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66963E9-421C-4F23-9D02-A1F83FD18F7C}"/>
                    </a:ext>
                  </a:extLst>
                </p14:cNvPr>
                <p14:cNvContentPartPr/>
                <p14:nvPr/>
              </p14:nvContentPartPr>
              <p14:xfrm>
                <a:off x="281834" y="335464"/>
                <a:ext cx="816120" cy="131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66963E9-421C-4F23-9D02-A1F83FD18F7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3194" y="326464"/>
                  <a:ext cx="8337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59828AC-5C6A-49C3-A0ED-1EA72816367F}"/>
                    </a:ext>
                  </a:extLst>
                </p14:cNvPr>
                <p14:cNvContentPartPr/>
                <p14:nvPr/>
              </p14:nvContentPartPr>
              <p14:xfrm>
                <a:off x="890234" y="540304"/>
                <a:ext cx="192240" cy="133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59828AC-5C6A-49C3-A0ED-1EA72816367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1234" y="531304"/>
                  <a:ext cx="209880" cy="15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676651F-1785-4EF9-9992-861E6BBA6EA4}"/>
              </a:ext>
            </a:extLst>
          </p:cNvPr>
          <p:cNvGrpSpPr/>
          <p:nvPr/>
        </p:nvGrpSpPr>
        <p:grpSpPr>
          <a:xfrm>
            <a:off x="1551914" y="202984"/>
            <a:ext cx="2327040" cy="965520"/>
            <a:chOff x="1551914" y="202984"/>
            <a:chExt cx="2327040" cy="96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AFE461A-987F-4F7B-8C8A-F31E736364F5}"/>
                    </a:ext>
                  </a:extLst>
                </p14:cNvPr>
                <p14:cNvContentPartPr/>
                <p14:nvPr/>
              </p14:nvContentPartPr>
              <p14:xfrm>
                <a:off x="1551914" y="551824"/>
                <a:ext cx="75240" cy="107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AFE461A-987F-4F7B-8C8A-F31E736364F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42914" y="542824"/>
                  <a:ext cx="928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74434A3-7315-4506-AAFF-D29656071420}"/>
                    </a:ext>
                  </a:extLst>
                </p14:cNvPr>
                <p14:cNvContentPartPr/>
                <p14:nvPr/>
              </p14:nvContentPartPr>
              <p14:xfrm>
                <a:off x="1711394" y="541744"/>
                <a:ext cx="161640" cy="155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74434A3-7315-4506-AAFF-D2965607142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02754" y="532744"/>
                  <a:ext cx="1792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F9A47B5-E1F7-4956-A6B5-7640D51DE9ED}"/>
                    </a:ext>
                  </a:extLst>
                </p14:cNvPr>
                <p14:cNvContentPartPr/>
                <p14:nvPr/>
              </p14:nvContentPartPr>
              <p14:xfrm>
                <a:off x="2123954" y="202984"/>
                <a:ext cx="230400" cy="531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F9A47B5-E1F7-4956-A6B5-7640D51DE9E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14954" y="194344"/>
                  <a:ext cx="248040" cy="5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A74BDEC-E413-4D6A-B588-9A03F6CE261A}"/>
                    </a:ext>
                  </a:extLst>
                </p14:cNvPr>
                <p14:cNvContentPartPr/>
                <p14:nvPr/>
              </p14:nvContentPartPr>
              <p14:xfrm>
                <a:off x="2028194" y="485224"/>
                <a:ext cx="314640" cy="25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A74BDEC-E413-4D6A-B588-9A03F6CE261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19554" y="476224"/>
                  <a:ext cx="3322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E556623-EE4D-4F09-9EFE-37E0FFFD1661}"/>
                    </a:ext>
                  </a:extLst>
                </p14:cNvPr>
                <p14:cNvContentPartPr/>
                <p14:nvPr/>
              </p14:nvContentPartPr>
              <p14:xfrm>
                <a:off x="2308634" y="547504"/>
                <a:ext cx="215640" cy="143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E556623-EE4D-4F09-9EFE-37E0FFFD166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99994" y="538864"/>
                  <a:ext cx="2332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23ADA72-DC87-4EDB-9685-082631217152}"/>
                    </a:ext>
                  </a:extLst>
                </p14:cNvPr>
                <p14:cNvContentPartPr/>
                <p14:nvPr/>
              </p14:nvContentPartPr>
              <p14:xfrm>
                <a:off x="2487914" y="581704"/>
                <a:ext cx="301320" cy="586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23ADA72-DC87-4EDB-9685-08263121715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78914" y="573064"/>
                  <a:ext cx="3189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A216D4C-F1F0-484D-AE65-20F1C3985445}"/>
                    </a:ext>
                  </a:extLst>
                </p14:cNvPr>
                <p14:cNvContentPartPr/>
                <p14:nvPr/>
              </p14:nvContentPartPr>
              <p14:xfrm>
                <a:off x="2920994" y="529864"/>
                <a:ext cx="245160" cy="182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A216D4C-F1F0-484D-AE65-20F1C398544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12354" y="521224"/>
                  <a:ext cx="2628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1408F14-377C-4BAE-A673-C508905DEDDB}"/>
                    </a:ext>
                  </a:extLst>
                </p14:cNvPr>
                <p14:cNvContentPartPr/>
                <p14:nvPr/>
              </p14:nvContentPartPr>
              <p14:xfrm>
                <a:off x="3124034" y="530944"/>
                <a:ext cx="135360" cy="111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1408F14-377C-4BAE-A673-C508905DEDD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15034" y="522304"/>
                  <a:ext cx="1530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AB0A166-B4C9-4E3B-9022-B33C5BFB4EC4}"/>
                    </a:ext>
                  </a:extLst>
                </p14:cNvPr>
                <p14:cNvContentPartPr/>
                <p14:nvPr/>
              </p14:nvContentPartPr>
              <p14:xfrm>
                <a:off x="3442994" y="235024"/>
                <a:ext cx="232920" cy="485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AB0A166-B4C9-4E3B-9022-B33C5BFB4EC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34354" y="226384"/>
                  <a:ext cx="25056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B8021CF-E633-43F8-A8E5-C1B1FEB7D089}"/>
                    </a:ext>
                  </a:extLst>
                </p14:cNvPr>
                <p14:cNvContentPartPr/>
                <p14:nvPr/>
              </p14:nvContentPartPr>
              <p14:xfrm>
                <a:off x="3415994" y="460744"/>
                <a:ext cx="284040" cy="26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B8021CF-E633-43F8-A8E5-C1B1FEB7D08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06994" y="452104"/>
                  <a:ext cx="3016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9FD68CC-0D5E-4692-BCD0-2661EFC4C5F6}"/>
                    </a:ext>
                  </a:extLst>
                </p14:cNvPr>
                <p14:cNvContentPartPr/>
                <p14:nvPr/>
              </p14:nvContentPartPr>
              <p14:xfrm>
                <a:off x="3676634" y="504664"/>
                <a:ext cx="202320" cy="209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9FD68CC-0D5E-4692-BCD0-2661EFC4C5F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67994" y="495664"/>
                  <a:ext cx="21996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0524FDA-8D72-4FB5-A3D9-4239DD243994}"/>
              </a:ext>
            </a:extLst>
          </p:cNvPr>
          <p:cNvGrpSpPr/>
          <p:nvPr/>
        </p:nvGrpSpPr>
        <p:grpSpPr>
          <a:xfrm>
            <a:off x="4347674" y="263104"/>
            <a:ext cx="2066760" cy="828720"/>
            <a:chOff x="4347674" y="263104"/>
            <a:chExt cx="2066760" cy="82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2003512-287E-46AB-B93B-F303932A4374}"/>
                    </a:ext>
                  </a:extLst>
                </p14:cNvPr>
                <p14:cNvContentPartPr/>
                <p14:nvPr/>
              </p14:nvContentPartPr>
              <p14:xfrm>
                <a:off x="4347674" y="574504"/>
                <a:ext cx="86760" cy="124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2003512-287E-46AB-B93B-F303932A437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338674" y="565504"/>
                  <a:ext cx="1044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3AF73EE-9764-4B83-9EB5-0331843533DD}"/>
                    </a:ext>
                  </a:extLst>
                </p14:cNvPr>
                <p14:cNvContentPartPr/>
                <p14:nvPr/>
              </p14:nvContentPartPr>
              <p14:xfrm>
                <a:off x="4462874" y="425104"/>
                <a:ext cx="21600" cy="12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3AF73EE-9764-4B83-9EB5-0331843533D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54234" y="416104"/>
                  <a:ext cx="392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83DF6F1-D2B9-4E75-96AC-B435416F8A00}"/>
                    </a:ext>
                  </a:extLst>
                </p14:cNvPr>
                <p14:cNvContentPartPr/>
                <p14:nvPr/>
              </p14:nvContentPartPr>
              <p14:xfrm>
                <a:off x="4509674" y="546784"/>
                <a:ext cx="204120" cy="158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83DF6F1-D2B9-4E75-96AC-B435416F8A0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01034" y="537784"/>
                  <a:ext cx="2217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3EBB7FD-8C21-4FE1-A3C1-8A0CD2A66DD7}"/>
                    </a:ext>
                  </a:extLst>
                </p14:cNvPr>
                <p14:cNvContentPartPr/>
                <p14:nvPr/>
              </p14:nvContentPartPr>
              <p14:xfrm>
                <a:off x="4915394" y="263104"/>
                <a:ext cx="167040" cy="4492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3EBB7FD-8C21-4FE1-A3C1-8A0CD2A66DD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06754" y="254104"/>
                  <a:ext cx="18468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044D7B4-AED6-4BE8-8CF9-F17691A937C6}"/>
                    </a:ext>
                  </a:extLst>
                </p14:cNvPr>
                <p14:cNvContentPartPr/>
                <p14:nvPr/>
              </p14:nvContentPartPr>
              <p14:xfrm>
                <a:off x="4786514" y="458944"/>
                <a:ext cx="381240" cy="68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044D7B4-AED6-4BE8-8CF9-F17691A937C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777874" y="449944"/>
                  <a:ext cx="398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09EE197-AC2C-458E-8505-A410AAE2EC20}"/>
                    </a:ext>
                  </a:extLst>
                </p14:cNvPr>
                <p14:cNvContentPartPr/>
                <p14:nvPr/>
              </p14:nvContentPartPr>
              <p14:xfrm>
                <a:off x="5061194" y="503224"/>
                <a:ext cx="240480" cy="154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09EE197-AC2C-458E-8505-A410AAE2EC2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052194" y="494584"/>
                  <a:ext cx="2581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023165F-26B3-4C07-BFE7-DE37BE1E6A00}"/>
                    </a:ext>
                  </a:extLst>
                </p14:cNvPr>
                <p14:cNvContentPartPr/>
                <p14:nvPr/>
              </p14:nvContentPartPr>
              <p14:xfrm>
                <a:off x="5125994" y="514744"/>
                <a:ext cx="368280" cy="577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023165F-26B3-4C07-BFE7-DE37BE1E6A0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116994" y="506104"/>
                  <a:ext cx="385920" cy="59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1BB8FFF-7F67-40F4-B484-657342C7AB81}"/>
                    </a:ext>
                  </a:extLst>
                </p14:cNvPr>
                <p14:cNvContentPartPr/>
                <p14:nvPr/>
              </p14:nvContentPartPr>
              <p14:xfrm>
                <a:off x="5597954" y="494224"/>
                <a:ext cx="213120" cy="167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1BB8FFF-7F67-40F4-B484-657342C7AB8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89314" y="485224"/>
                  <a:ext cx="2307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30E9EE2-DDAB-4706-A3C0-82EEAD60EB24}"/>
                    </a:ext>
                  </a:extLst>
                </p14:cNvPr>
                <p14:cNvContentPartPr/>
                <p14:nvPr/>
              </p14:nvContentPartPr>
              <p14:xfrm>
                <a:off x="5801714" y="528784"/>
                <a:ext cx="123120" cy="133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30E9EE2-DDAB-4706-A3C0-82EEAD60EB2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792714" y="520144"/>
                  <a:ext cx="1407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376FA61-58D4-40B0-A320-CC3D5BB5398B}"/>
                    </a:ext>
                  </a:extLst>
                </p14:cNvPr>
                <p14:cNvContentPartPr/>
                <p14:nvPr/>
              </p14:nvContentPartPr>
              <p14:xfrm>
                <a:off x="6083954" y="265624"/>
                <a:ext cx="187200" cy="4107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376FA61-58D4-40B0-A320-CC3D5BB5398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075314" y="256624"/>
                  <a:ext cx="20484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BB86169-0B40-4F22-A093-ECB9243915C7}"/>
                    </a:ext>
                  </a:extLst>
                </p14:cNvPr>
                <p14:cNvContentPartPr/>
                <p14:nvPr/>
              </p14:nvContentPartPr>
              <p14:xfrm>
                <a:off x="6215714" y="429784"/>
                <a:ext cx="198720" cy="238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BB86169-0B40-4F22-A093-ECB9243915C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207074" y="420784"/>
                  <a:ext cx="216360" cy="25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A63018E-CA60-410A-9CBB-3F7795611335}"/>
              </a:ext>
            </a:extLst>
          </p:cNvPr>
          <p:cNvGrpSpPr/>
          <p:nvPr/>
        </p:nvGrpSpPr>
        <p:grpSpPr>
          <a:xfrm>
            <a:off x="6733034" y="186064"/>
            <a:ext cx="1123560" cy="489600"/>
            <a:chOff x="6733034" y="186064"/>
            <a:chExt cx="1123560" cy="48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B85D096-8368-47AE-A0E4-8C65042ED215}"/>
                    </a:ext>
                  </a:extLst>
                </p14:cNvPr>
                <p14:cNvContentPartPr/>
                <p14:nvPr/>
              </p14:nvContentPartPr>
              <p14:xfrm>
                <a:off x="6733034" y="404944"/>
                <a:ext cx="340200" cy="249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B85D096-8368-47AE-A0E4-8C65042ED21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724394" y="395944"/>
                  <a:ext cx="3578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80E670C-B5F5-4ECD-B9B1-E54A336874D1}"/>
                    </a:ext>
                  </a:extLst>
                </p14:cNvPr>
                <p14:cNvContentPartPr/>
                <p14:nvPr/>
              </p14:nvContentPartPr>
              <p14:xfrm>
                <a:off x="7082954" y="474784"/>
                <a:ext cx="142200" cy="131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80E670C-B5F5-4ECD-B9B1-E54A336874D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074314" y="466144"/>
                  <a:ext cx="1598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05E24FC-E05A-431A-9043-E7BAE529D378}"/>
                    </a:ext>
                  </a:extLst>
                </p14:cNvPr>
                <p14:cNvContentPartPr/>
                <p14:nvPr/>
              </p14:nvContentPartPr>
              <p14:xfrm>
                <a:off x="7329554" y="485224"/>
                <a:ext cx="108720" cy="141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05E24FC-E05A-431A-9043-E7BAE529D37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320914" y="476224"/>
                  <a:ext cx="1263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11BF3EE-D370-4F9A-B713-646D7F08FA3C}"/>
                    </a:ext>
                  </a:extLst>
                </p14:cNvPr>
                <p14:cNvContentPartPr/>
                <p14:nvPr/>
              </p14:nvContentPartPr>
              <p14:xfrm>
                <a:off x="7648874" y="186064"/>
                <a:ext cx="207720" cy="4896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11BF3EE-D370-4F9A-B713-646D7F08FA3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639874" y="177064"/>
                  <a:ext cx="225360" cy="50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CEE6CF4-30BD-42A4-9A13-AED771802003}"/>
              </a:ext>
            </a:extLst>
          </p:cNvPr>
          <p:cNvGrpSpPr/>
          <p:nvPr/>
        </p:nvGrpSpPr>
        <p:grpSpPr>
          <a:xfrm>
            <a:off x="8291474" y="403864"/>
            <a:ext cx="521640" cy="281880"/>
            <a:chOff x="8291474" y="403864"/>
            <a:chExt cx="521640" cy="28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9450D8F-E605-4863-B4AB-68CA1170361B}"/>
                    </a:ext>
                  </a:extLst>
                </p14:cNvPr>
                <p14:cNvContentPartPr/>
                <p14:nvPr/>
              </p14:nvContentPartPr>
              <p14:xfrm>
                <a:off x="8291474" y="473344"/>
                <a:ext cx="184320" cy="178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9450D8F-E605-4863-B4AB-68CA1170361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282474" y="464704"/>
                  <a:ext cx="2019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6226031-35B2-4B21-9F80-80D0AA656A8C}"/>
                    </a:ext>
                  </a:extLst>
                </p14:cNvPr>
                <p14:cNvContentPartPr/>
                <p14:nvPr/>
              </p14:nvContentPartPr>
              <p14:xfrm>
                <a:off x="8643914" y="403864"/>
                <a:ext cx="169200" cy="281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6226031-35B2-4B21-9F80-80D0AA656A8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635274" y="394864"/>
                  <a:ext cx="186840" cy="29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2DFB5E4-9298-47B9-A99C-A7002254DF60}"/>
              </a:ext>
            </a:extLst>
          </p:cNvPr>
          <p:cNvGrpSpPr/>
          <p:nvPr/>
        </p:nvGrpSpPr>
        <p:grpSpPr>
          <a:xfrm>
            <a:off x="510794" y="1191544"/>
            <a:ext cx="474120" cy="514080"/>
            <a:chOff x="510794" y="1191544"/>
            <a:chExt cx="474120" cy="51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39BFC36-1E31-4DB6-AB15-71326365AFC9}"/>
                    </a:ext>
                  </a:extLst>
                </p14:cNvPr>
                <p14:cNvContentPartPr/>
                <p14:nvPr/>
              </p14:nvContentPartPr>
              <p14:xfrm>
                <a:off x="510794" y="1350664"/>
                <a:ext cx="172080" cy="1911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39BFC36-1E31-4DB6-AB15-71326365AFC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02154" y="1341664"/>
                  <a:ext cx="1897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DE3D2C9-848D-43CB-9BC6-4D14A4529264}"/>
                    </a:ext>
                  </a:extLst>
                </p14:cNvPr>
                <p14:cNvContentPartPr/>
                <p14:nvPr/>
              </p14:nvContentPartPr>
              <p14:xfrm>
                <a:off x="823274" y="1191544"/>
                <a:ext cx="161640" cy="514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DE3D2C9-848D-43CB-9BC6-4D14A452926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14634" y="1182904"/>
                  <a:ext cx="179280" cy="53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730B61C-A55A-4E50-A3F6-2026E50594B2}"/>
              </a:ext>
            </a:extLst>
          </p:cNvPr>
          <p:cNvGrpSpPr/>
          <p:nvPr/>
        </p:nvGrpSpPr>
        <p:grpSpPr>
          <a:xfrm>
            <a:off x="1339514" y="1184704"/>
            <a:ext cx="1198080" cy="813240"/>
            <a:chOff x="1339514" y="1184704"/>
            <a:chExt cx="1198080" cy="81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09CDE13-04B1-4345-8E06-D5E218FEBED5}"/>
                    </a:ext>
                  </a:extLst>
                </p14:cNvPr>
                <p14:cNvContentPartPr/>
                <p14:nvPr/>
              </p14:nvContentPartPr>
              <p14:xfrm>
                <a:off x="1339514" y="1184704"/>
                <a:ext cx="266400" cy="8132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09CDE13-04B1-4345-8E06-D5E218FEBED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330874" y="1176064"/>
                  <a:ext cx="284040" cy="83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4B29506-0C42-421B-A01C-70BC51404571}"/>
                    </a:ext>
                  </a:extLst>
                </p14:cNvPr>
                <p14:cNvContentPartPr/>
                <p14:nvPr/>
              </p14:nvContentPartPr>
              <p14:xfrm>
                <a:off x="1768634" y="1407544"/>
                <a:ext cx="264960" cy="244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4B29506-0C42-421B-A01C-70BC5140457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759994" y="1398544"/>
                  <a:ext cx="2826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9E4E67B-281E-4846-A804-9E3E7200AA02}"/>
                    </a:ext>
                  </a:extLst>
                </p14:cNvPr>
                <p14:cNvContentPartPr/>
                <p14:nvPr/>
              </p14:nvContentPartPr>
              <p14:xfrm>
                <a:off x="2128274" y="1480624"/>
                <a:ext cx="68400" cy="143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9E4E67B-281E-4846-A804-9E3E7200AA0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119634" y="1471624"/>
                  <a:ext cx="860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A2F49BB-B8F6-4ABA-8E76-5F3B9068B1CB}"/>
                    </a:ext>
                  </a:extLst>
                </p14:cNvPr>
                <p14:cNvContentPartPr/>
                <p14:nvPr/>
              </p14:nvContentPartPr>
              <p14:xfrm>
                <a:off x="2285594" y="1473424"/>
                <a:ext cx="252000" cy="206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A2F49BB-B8F6-4ABA-8E76-5F3B9068B1C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276594" y="1464784"/>
                  <a:ext cx="269640" cy="22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B3173A3-3024-40B5-9AD7-8D2DBDF3D36C}"/>
              </a:ext>
            </a:extLst>
          </p:cNvPr>
          <p:cNvGrpSpPr/>
          <p:nvPr/>
        </p:nvGrpSpPr>
        <p:grpSpPr>
          <a:xfrm>
            <a:off x="2707514" y="1201264"/>
            <a:ext cx="2896920" cy="470160"/>
            <a:chOff x="2707514" y="1201264"/>
            <a:chExt cx="2896920" cy="47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6170932-4FBC-4FAE-8D2B-EC35A8C5B8F8}"/>
                    </a:ext>
                  </a:extLst>
                </p14:cNvPr>
                <p14:cNvContentPartPr/>
                <p14:nvPr/>
              </p14:nvContentPartPr>
              <p14:xfrm>
                <a:off x="2707514" y="1483864"/>
                <a:ext cx="275760" cy="156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6170932-4FBC-4FAE-8D2B-EC35A8C5B8F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698514" y="1474864"/>
                  <a:ext cx="2934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096C0FD-24AE-4035-BC0D-9F680760E3BA}"/>
                    </a:ext>
                  </a:extLst>
                </p14:cNvPr>
                <p14:cNvContentPartPr/>
                <p14:nvPr/>
              </p14:nvContentPartPr>
              <p14:xfrm>
                <a:off x="3079754" y="1484944"/>
                <a:ext cx="222840" cy="186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096C0FD-24AE-4035-BC0D-9F680760E3B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071114" y="1476304"/>
                  <a:ext cx="2404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EBB2B63-8A5A-4230-8D79-54491C70DE06}"/>
                    </a:ext>
                  </a:extLst>
                </p14:cNvPr>
                <p14:cNvContentPartPr/>
                <p14:nvPr/>
              </p14:nvContentPartPr>
              <p14:xfrm>
                <a:off x="3068234" y="1487104"/>
                <a:ext cx="227880" cy="1800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EBB2B63-8A5A-4230-8D79-54491C70DE0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059234" y="1478464"/>
                  <a:ext cx="2455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491E690-0371-4757-A51B-A3E5B24D939A}"/>
                    </a:ext>
                  </a:extLst>
                </p14:cNvPr>
                <p14:cNvContentPartPr/>
                <p14:nvPr/>
              </p14:nvContentPartPr>
              <p14:xfrm>
                <a:off x="3437954" y="1426264"/>
                <a:ext cx="196200" cy="202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491E690-0371-4757-A51B-A3E5B24D939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429314" y="1417264"/>
                  <a:ext cx="2138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C8FE527-A208-4195-989C-28B10CBB542D}"/>
                    </a:ext>
                  </a:extLst>
                </p14:cNvPr>
                <p14:cNvContentPartPr/>
                <p14:nvPr/>
              </p14:nvContentPartPr>
              <p14:xfrm>
                <a:off x="3656114" y="1465504"/>
                <a:ext cx="125280" cy="155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C8FE527-A208-4195-989C-28B10CBB542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647474" y="1456864"/>
                  <a:ext cx="142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D886CB2-FA3A-4DC8-B4D7-B48736E52D27}"/>
                    </a:ext>
                  </a:extLst>
                </p14:cNvPr>
                <p14:cNvContentPartPr/>
                <p14:nvPr/>
              </p14:nvContentPartPr>
              <p14:xfrm>
                <a:off x="3839714" y="1402144"/>
                <a:ext cx="195480" cy="2307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D886CB2-FA3A-4DC8-B4D7-B48736E52D2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831074" y="1393144"/>
                  <a:ext cx="2131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9D78C04-2D4A-42D7-94AF-D2BC66F67A39}"/>
                    </a:ext>
                  </a:extLst>
                </p14:cNvPr>
                <p14:cNvContentPartPr/>
                <p14:nvPr/>
              </p14:nvContentPartPr>
              <p14:xfrm>
                <a:off x="4187834" y="1424104"/>
                <a:ext cx="203400" cy="183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9D78C04-2D4A-42D7-94AF-D2BC66F67A3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179194" y="1415464"/>
                  <a:ext cx="2210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2E924E5-32AB-4D15-A6FF-8F067FDB96B7}"/>
                    </a:ext>
                  </a:extLst>
                </p14:cNvPr>
                <p14:cNvContentPartPr/>
                <p14:nvPr/>
              </p14:nvContentPartPr>
              <p14:xfrm>
                <a:off x="4508954" y="1424824"/>
                <a:ext cx="253080" cy="185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2E924E5-32AB-4D15-A6FF-8F067FDB96B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499954" y="1416184"/>
                  <a:ext cx="2707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048CE0B-F98E-4DC5-8762-4957A65E39B5}"/>
                    </a:ext>
                  </a:extLst>
                </p14:cNvPr>
                <p14:cNvContentPartPr/>
                <p14:nvPr/>
              </p14:nvContentPartPr>
              <p14:xfrm>
                <a:off x="4543874" y="1416184"/>
                <a:ext cx="199440" cy="186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048CE0B-F98E-4DC5-8762-4957A65E39B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534874" y="1407544"/>
                  <a:ext cx="2170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14AF779-45A5-4475-AFCE-D6F9314FA386}"/>
                    </a:ext>
                  </a:extLst>
                </p14:cNvPr>
                <p14:cNvContentPartPr/>
                <p14:nvPr/>
              </p14:nvContentPartPr>
              <p14:xfrm>
                <a:off x="4902434" y="1389904"/>
                <a:ext cx="298440" cy="209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14AF779-45A5-4475-AFCE-D6F9314FA38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893794" y="1381264"/>
                  <a:ext cx="3160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CFA0A2F-5778-4A50-9B00-8268798B0054}"/>
                    </a:ext>
                  </a:extLst>
                </p14:cNvPr>
                <p14:cNvContentPartPr/>
                <p14:nvPr/>
              </p14:nvContentPartPr>
              <p14:xfrm>
                <a:off x="5085674" y="1201264"/>
                <a:ext cx="255600" cy="3355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CFA0A2F-5778-4A50-9B00-8268798B005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076674" y="1192624"/>
                  <a:ext cx="27324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88D17DB-27B7-4324-B074-EA5740F79526}"/>
                    </a:ext>
                  </a:extLst>
                </p14:cNvPr>
                <p14:cNvContentPartPr/>
                <p14:nvPr/>
              </p14:nvContentPartPr>
              <p14:xfrm>
                <a:off x="5290154" y="1374064"/>
                <a:ext cx="314280" cy="2527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88D17DB-27B7-4324-B074-EA5740F7952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281154" y="1365064"/>
                  <a:ext cx="3319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7D51CBF-49EA-48B9-9888-57B439AE9B20}"/>
                    </a:ext>
                  </a:extLst>
                </p14:cNvPr>
                <p14:cNvContentPartPr/>
                <p14:nvPr/>
              </p14:nvContentPartPr>
              <p14:xfrm>
                <a:off x="5283674" y="1401064"/>
                <a:ext cx="266040" cy="2181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7D51CBF-49EA-48B9-9888-57B439AE9B2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275034" y="1392064"/>
                  <a:ext cx="283680" cy="23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87AF34B-8F58-40F2-8B3D-7CFC9D288D92}"/>
              </a:ext>
            </a:extLst>
          </p:cNvPr>
          <p:cNvGrpSpPr/>
          <p:nvPr/>
        </p:nvGrpSpPr>
        <p:grpSpPr>
          <a:xfrm>
            <a:off x="5992874" y="1408624"/>
            <a:ext cx="428760" cy="201600"/>
            <a:chOff x="5992874" y="1408624"/>
            <a:chExt cx="42876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0455A19-08A1-4ACB-83CE-4603F504540C}"/>
                    </a:ext>
                  </a:extLst>
                </p14:cNvPr>
                <p14:cNvContentPartPr/>
                <p14:nvPr/>
              </p14:nvContentPartPr>
              <p14:xfrm>
                <a:off x="5992874" y="1464424"/>
                <a:ext cx="133560" cy="127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0455A19-08A1-4ACB-83CE-4603F504540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983874" y="1455424"/>
                  <a:ext cx="1512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6A88469-4C14-42A3-803A-5E26508E0AE6}"/>
                    </a:ext>
                  </a:extLst>
                </p14:cNvPr>
                <p14:cNvContentPartPr/>
                <p14:nvPr/>
              </p14:nvContentPartPr>
              <p14:xfrm>
                <a:off x="6239474" y="1408624"/>
                <a:ext cx="182160" cy="201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6A88469-4C14-42A3-803A-5E26508E0AE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230834" y="1399624"/>
                  <a:ext cx="199800" cy="21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48916C6-00DB-4A58-A197-89CC615CEF64}"/>
              </a:ext>
            </a:extLst>
          </p:cNvPr>
          <p:cNvGrpSpPr/>
          <p:nvPr/>
        </p:nvGrpSpPr>
        <p:grpSpPr>
          <a:xfrm>
            <a:off x="6834554" y="1134664"/>
            <a:ext cx="890280" cy="663480"/>
            <a:chOff x="6834554" y="1134664"/>
            <a:chExt cx="890280" cy="66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0DCC4F4-73FD-47E9-923E-01D39C5489B4}"/>
                    </a:ext>
                  </a:extLst>
                </p14:cNvPr>
                <p14:cNvContentPartPr/>
                <p14:nvPr/>
              </p14:nvContentPartPr>
              <p14:xfrm>
                <a:off x="6834554" y="1171024"/>
                <a:ext cx="212400" cy="420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0DCC4F4-73FD-47E9-923E-01D39C5489B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825554" y="1162024"/>
                  <a:ext cx="23004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FEEDECA-D491-4E9B-9DCA-2FCB80A2DD87}"/>
                    </a:ext>
                  </a:extLst>
                </p14:cNvPr>
                <p14:cNvContentPartPr/>
                <p14:nvPr/>
              </p14:nvContentPartPr>
              <p14:xfrm>
                <a:off x="7077914" y="1167784"/>
                <a:ext cx="168480" cy="4820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FEEDECA-D491-4E9B-9DCA-2FCB80A2DD8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068914" y="1158784"/>
                  <a:ext cx="18612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F56DDE6-778D-4E6A-9917-C67BCC7D70AE}"/>
                    </a:ext>
                  </a:extLst>
                </p14:cNvPr>
                <p14:cNvContentPartPr/>
                <p14:nvPr/>
              </p14:nvContentPartPr>
              <p14:xfrm>
                <a:off x="7473554" y="1134664"/>
                <a:ext cx="251280" cy="6634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F56DDE6-778D-4E6A-9917-C67BCC7D70A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464914" y="1125664"/>
                  <a:ext cx="268920" cy="68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BCAF4C0-E5A9-42B2-B6AF-54F16DF42C8E}"/>
              </a:ext>
            </a:extLst>
          </p:cNvPr>
          <p:cNvGrpSpPr/>
          <p:nvPr/>
        </p:nvGrpSpPr>
        <p:grpSpPr>
          <a:xfrm>
            <a:off x="7785314" y="1223224"/>
            <a:ext cx="3587400" cy="428760"/>
            <a:chOff x="7785314" y="1223224"/>
            <a:chExt cx="3587400" cy="42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C89FB23-E4CC-4530-9160-98C136D2DB44}"/>
                    </a:ext>
                  </a:extLst>
                </p14:cNvPr>
                <p14:cNvContentPartPr/>
                <p14:nvPr/>
              </p14:nvContentPartPr>
              <p14:xfrm>
                <a:off x="7785314" y="1346704"/>
                <a:ext cx="251640" cy="2246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C89FB23-E4CC-4530-9160-98C136D2DB4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776674" y="1337704"/>
                  <a:ext cx="2692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B2224BE-21CC-4A45-8D9D-65CC36416398}"/>
                    </a:ext>
                  </a:extLst>
                </p14:cNvPr>
                <p14:cNvContentPartPr/>
                <p14:nvPr/>
              </p14:nvContentPartPr>
              <p14:xfrm>
                <a:off x="8057114" y="1428064"/>
                <a:ext cx="85320" cy="1202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B2224BE-21CC-4A45-8D9D-65CC3641639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048114" y="1419424"/>
                  <a:ext cx="1029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C958BEE-D5C0-4BE1-BAF2-0A31A7129547}"/>
                    </a:ext>
                  </a:extLst>
                </p14:cNvPr>
                <p14:cNvContentPartPr/>
                <p14:nvPr/>
              </p14:nvContentPartPr>
              <p14:xfrm>
                <a:off x="8198954" y="1389904"/>
                <a:ext cx="167760" cy="1591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C958BEE-D5C0-4BE1-BAF2-0A31A712954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189954" y="1381264"/>
                  <a:ext cx="1854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E980705-F6D0-467D-85A4-4244D4AB9F55}"/>
                    </a:ext>
                  </a:extLst>
                </p14:cNvPr>
                <p14:cNvContentPartPr/>
                <p14:nvPr/>
              </p14:nvContentPartPr>
              <p14:xfrm>
                <a:off x="8472194" y="1396024"/>
                <a:ext cx="327240" cy="2023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E980705-F6D0-467D-85A4-4244D4AB9F5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463554" y="1387384"/>
                  <a:ext cx="3448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B76C704-E85E-40EF-9719-3B31EFFCA11F}"/>
                    </a:ext>
                  </a:extLst>
                </p14:cNvPr>
                <p14:cNvContentPartPr/>
                <p14:nvPr/>
              </p14:nvContentPartPr>
              <p14:xfrm>
                <a:off x="8942714" y="1375144"/>
                <a:ext cx="190440" cy="252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B76C704-E85E-40EF-9719-3B31EFFCA11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934074" y="1366504"/>
                  <a:ext cx="2080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9678897-22F9-44F3-92BF-27DF9D2D64DF}"/>
                    </a:ext>
                  </a:extLst>
                </p14:cNvPr>
                <p14:cNvContentPartPr/>
                <p14:nvPr/>
              </p14:nvContentPartPr>
              <p14:xfrm>
                <a:off x="8887274" y="1368664"/>
                <a:ext cx="238680" cy="233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9678897-22F9-44F3-92BF-27DF9D2D64D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878274" y="1360024"/>
                  <a:ext cx="2563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25F4EAA-265D-4BFE-8C77-EADA6DE7DC15}"/>
                    </a:ext>
                  </a:extLst>
                </p14:cNvPr>
                <p14:cNvContentPartPr/>
                <p14:nvPr/>
              </p14:nvContentPartPr>
              <p14:xfrm>
                <a:off x="9281834" y="1366504"/>
                <a:ext cx="221760" cy="238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25F4EAA-265D-4BFE-8C77-EADA6DE7DC1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273194" y="1357504"/>
                  <a:ext cx="2394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874208A-EB8E-48BD-85FE-2741F1EFB6A4}"/>
                    </a:ext>
                  </a:extLst>
                </p14:cNvPr>
                <p14:cNvContentPartPr/>
                <p14:nvPr/>
              </p14:nvContentPartPr>
              <p14:xfrm>
                <a:off x="9588554" y="1427344"/>
                <a:ext cx="92520" cy="1166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874208A-EB8E-48BD-85FE-2741F1EFB6A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579554" y="1418704"/>
                  <a:ext cx="1101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6CB7C6C-65B4-41DF-A1E6-9B47C66F8CB0}"/>
                    </a:ext>
                  </a:extLst>
                </p14:cNvPr>
                <p14:cNvContentPartPr/>
                <p14:nvPr/>
              </p14:nvContentPartPr>
              <p14:xfrm>
                <a:off x="9758114" y="1425544"/>
                <a:ext cx="187920" cy="1969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6CB7C6C-65B4-41DF-A1E6-9B47C66F8CB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749114" y="1416904"/>
                  <a:ext cx="2055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8B16F13-2552-45E9-8049-BB5D8AA045A2}"/>
                    </a:ext>
                  </a:extLst>
                </p14:cNvPr>
                <p14:cNvContentPartPr/>
                <p14:nvPr/>
              </p14:nvContentPartPr>
              <p14:xfrm>
                <a:off x="10086794" y="1412944"/>
                <a:ext cx="202320" cy="2048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8B16F13-2552-45E9-8049-BB5D8AA045A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077794" y="1403944"/>
                  <a:ext cx="2199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64AE95B-4024-44A5-9A20-6E5EBF38D2B6}"/>
                    </a:ext>
                  </a:extLst>
                </p14:cNvPr>
                <p14:cNvContentPartPr/>
                <p14:nvPr/>
              </p14:nvContentPartPr>
              <p14:xfrm>
                <a:off x="10378034" y="1422304"/>
                <a:ext cx="258480" cy="205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64AE95B-4024-44A5-9A20-6E5EBF38D2B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369034" y="1413664"/>
                  <a:ext cx="2761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08A2C37-5D59-4027-9A2A-61514B9E4D5D}"/>
                    </a:ext>
                  </a:extLst>
                </p14:cNvPr>
                <p14:cNvContentPartPr/>
                <p14:nvPr/>
              </p14:nvContentPartPr>
              <p14:xfrm>
                <a:off x="10411154" y="1440304"/>
                <a:ext cx="180720" cy="1656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08A2C37-5D59-4027-9A2A-61514B9E4D5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402514" y="1431664"/>
                  <a:ext cx="1983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050CB6A-C8BE-4A4E-97BC-EE53D93F7ED0}"/>
                    </a:ext>
                  </a:extLst>
                </p14:cNvPr>
                <p14:cNvContentPartPr/>
                <p14:nvPr/>
              </p14:nvContentPartPr>
              <p14:xfrm>
                <a:off x="10792754" y="1443184"/>
                <a:ext cx="192240" cy="1998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050CB6A-C8BE-4A4E-97BC-EE53D93F7ED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783754" y="1434184"/>
                  <a:ext cx="2098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B8A9237-5C0C-4D78-A6EF-C2F7454F2D4C}"/>
                    </a:ext>
                  </a:extLst>
                </p14:cNvPr>
                <p14:cNvContentPartPr/>
                <p14:nvPr/>
              </p14:nvContentPartPr>
              <p14:xfrm>
                <a:off x="10946474" y="1223224"/>
                <a:ext cx="207720" cy="3668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B8A9237-5C0C-4D78-A6EF-C2F7454F2D4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937834" y="1214224"/>
                  <a:ext cx="22536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0A27FE0-934E-474F-A58F-E4DFA336FF0A}"/>
                    </a:ext>
                  </a:extLst>
                </p14:cNvPr>
                <p14:cNvContentPartPr/>
                <p14:nvPr/>
              </p14:nvContentPartPr>
              <p14:xfrm>
                <a:off x="11131154" y="1461184"/>
                <a:ext cx="238320" cy="1627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0A27FE0-934E-474F-A58F-E4DFA336FF0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122514" y="1452184"/>
                  <a:ext cx="2559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047C58B-9C1F-430A-9BF8-44E64D25F62D}"/>
                    </a:ext>
                  </a:extLst>
                </p14:cNvPr>
                <p14:cNvContentPartPr/>
                <p14:nvPr/>
              </p14:nvContentPartPr>
              <p14:xfrm>
                <a:off x="11158154" y="1452184"/>
                <a:ext cx="214560" cy="1998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047C58B-9C1F-430A-9BF8-44E64D25F62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149514" y="1443184"/>
                  <a:ext cx="232200" cy="21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EB39F2B-A60A-4FDA-9C84-BE025D210864}"/>
              </a:ext>
            </a:extLst>
          </p:cNvPr>
          <p:cNvGrpSpPr/>
          <p:nvPr/>
        </p:nvGrpSpPr>
        <p:grpSpPr>
          <a:xfrm>
            <a:off x="695474" y="2347864"/>
            <a:ext cx="844920" cy="268200"/>
            <a:chOff x="695474" y="2347864"/>
            <a:chExt cx="844920" cy="2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C40BDF8-71DC-4A80-A8B1-800696ECB778}"/>
                    </a:ext>
                  </a:extLst>
                </p14:cNvPr>
                <p14:cNvContentPartPr/>
                <p14:nvPr/>
              </p14:nvContentPartPr>
              <p14:xfrm>
                <a:off x="695474" y="2382424"/>
                <a:ext cx="255600" cy="233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C40BDF8-71DC-4A80-A8B1-800696ECB77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86834" y="2373784"/>
                  <a:ext cx="2732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E8E4A45-685E-421D-BDEF-2C6D7816400D}"/>
                    </a:ext>
                  </a:extLst>
                </p14:cNvPr>
                <p14:cNvContentPartPr/>
                <p14:nvPr/>
              </p14:nvContentPartPr>
              <p14:xfrm>
                <a:off x="986354" y="2347864"/>
                <a:ext cx="220320" cy="2552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E8E4A45-685E-421D-BDEF-2C6D7816400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77354" y="2339224"/>
                  <a:ext cx="2379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5658A17-1447-4867-B456-0BB073A38539}"/>
                    </a:ext>
                  </a:extLst>
                </p14:cNvPr>
                <p14:cNvContentPartPr/>
                <p14:nvPr/>
              </p14:nvContentPartPr>
              <p14:xfrm>
                <a:off x="1293794" y="2375584"/>
                <a:ext cx="246600" cy="2390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5658A17-1447-4867-B456-0BB073A3853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284794" y="2366584"/>
                  <a:ext cx="264240" cy="25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50E42D3-1400-44B0-8074-F973ECFE1AD7}"/>
              </a:ext>
            </a:extLst>
          </p:cNvPr>
          <p:cNvGrpSpPr/>
          <p:nvPr/>
        </p:nvGrpSpPr>
        <p:grpSpPr>
          <a:xfrm>
            <a:off x="2071034" y="2076064"/>
            <a:ext cx="952560" cy="497160"/>
            <a:chOff x="2071034" y="2076064"/>
            <a:chExt cx="952560" cy="49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21D9B84-9D0D-4456-85ED-A5783D6D172A}"/>
                    </a:ext>
                  </a:extLst>
                </p14:cNvPr>
                <p14:cNvContentPartPr/>
                <p14:nvPr/>
              </p14:nvContentPartPr>
              <p14:xfrm>
                <a:off x="2182634" y="2122864"/>
                <a:ext cx="223560" cy="4503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21D9B84-9D0D-4456-85ED-A5783D6D172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173634" y="2114224"/>
                  <a:ext cx="24120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297B2E9-92E8-445D-A1FD-DC03110F4CDC}"/>
                    </a:ext>
                  </a:extLst>
                </p14:cNvPr>
                <p14:cNvContentPartPr/>
                <p14:nvPr/>
              </p14:nvContentPartPr>
              <p14:xfrm>
                <a:off x="2071034" y="2331664"/>
                <a:ext cx="414720" cy="658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297B2E9-92E8-445D-A1FD-DC03110F4CD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062034" y="2323024"/>
                  <a:ext cx="4323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5FC9573-DF0D-42CE-AA1E-2B05B4822FA2}"/>
                    </a:ext>
                  </a:extLst>
                </p14:cNvPr>
                <p14:cNvContentPartPr/>
                <p14:nvPr/>
              </p14:nvContentPartPr>
              <p14:xfrm>
                <a:off x="2557034" y="2076064"/>
                <a:ext cx="239040" cy="4208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5FC9573-DF0D-42CE-AA1E-2B05B4822FA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548034" y="2067064"/>
                  <a:ext cx="25668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D8A2BC0-090A-403E-AA16-5645F10933C4}"/>
                    </a:ext>
                  </a:extLst>
                </p14:cNvPr>
                <p14:cNvContentPartPr/>
                <p14:nvPr/>
              </p14:nvContentPartPr>
              <p14:xfrm>
                <a:off x="2811914" y="2322664"/>
                <a:ext cx="211680" cy="1746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D8A2BC0-090A-403E-AA16-5645F10933C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803274" y="2313664"/>
                  <a:ext cx="22932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F439B59-2FA6-441D-9CBD-60D69BF7A4A2}"/>
              </a:ext>
            </a:extLst>
          </p:cNvPr>
          <p:cNvGrpSpPr/>
          <p:nvPr/>
        </p:nvGrpSpPr>
        <p:grpSpPr>
          <a:xfrm>
            <a:off x="3517514" y="1849984"/>
            <a:ext cx="1961280" cy="993240"/>
            <a:chOff x="3517514" y="1849984"/>
            <a:chExt cx="1961280" cy="99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1A17C6A-A5C5-4501-9CAB-5AC1E278F09B}"/>
                    </a:ext>
                  </a:extLst>
                </p14:cNvPr>
                <p14:cNvContentPartPr/>
                <p14:nvPr/>
              </p14:nvContentPartPr>
              <p14:xfrm>
                <a:off x="3595994" y="1849984"/>
                <a:ext cx="354240" cy="6390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1A17C6A-A5C5-4501-9CAB-5AC1E278F09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587354" y="1840984"/>
                  <a:ext cx="371880" cy="65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7F9B93E-422D-46DD-B7A9-74907A66D5DE}"/>
                    </a:ext>
                  </a:extLst>
                </p14:cNvPr>
                <p14:cNvContentPartPr/>
                <p14:nvPr/>
              </p14:nvContentPartPr>
              <p14:xfrm>
                <a:off x="3517514" y="2262544"/>
                <a:ext cx="317880" cy="54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7F9B93E-422D-46DD-B7A9-74907A66D5D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508514" y="2253904"/>
                  <a:ext cx="3355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DDE912E-66A0-4ACB-B3AB-DD9FB60511C1}"/>
                    </a:ext>
                  </a:extLst>
                </p14:cNvPr>
                <p14:cNvContentPartPr/>
                <p14:nvPr/>
              </p14:nvContentPartPr>
              <p14:xfrm>
                <a:off x="3757274" y="2278024"/>
                <a:ext cx="184320" cy="1702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DDE912E-66A0-4ACB-B3AB-DD9FB60511C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748634" y="2269384"/>
                  <a:ext cx="2019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746059D-5385-45A7-9A86-79F4A9F070E8}"/>
                    </a:ext>
                  </a:extLst>
                </p14:cNvPr>
                <p14:cNvContentPartPr/>
                <p14:nvPr/>
              </p14:nvContentPartPr>
              <p14:xfrm>
                <a:off x="3994874" y="2141224"/>
                <a:ext cx="160200" cy="324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746059D-5385-45A7-9A86-79F4A9F070E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986234" y="2132224"/>
                  <a:ext cx="17784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EC99618-589A-440C-ADA0-2019F3720A31}"/>
                    </a:ext>
                  </a:extLst>
                </p14:cNvPr>
                <p14:cNvContentPartPr/>
                <p14:nvPr/>
              </p14:nvContentPartPr>
              <p14:xfrm>
                <a:off x="4143914" y="2042224"/>
                <a:ext cx="206280" cy="4320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EC99618-589A-440C-ADA0-2019F3720A3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134914" y="2033224"/>
                  <a:ext cx="22392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F4AA488-456B-47F3-B047-AC63F30C0C1A}"/>
                    </a:ext>
                  </a:extLst>
                </p14:cNvPr>
                <p14:cNvContentPartPr/>
                <p14:nvPr/>
              </p14:nvContentPartPr>
              <p14:xfrm>
                <a:off x="4263794" y="2262904"/>
                <a:ext cx="168120" cy="1897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F4AA488-456B-47F3-B047-AC63F30C0C1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255154" y="2254264"/>
                  <a:ext cx="1857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1585EEE-B332-4F55-9E08-51F0C7BF9792}"/>
                    </a:ext>
                  </a:extLst>
                </p14:cNvPr>
                <p14:cNvContentPartPr/>
                <p14:nvPr/>
              </p14:nvContentPartPr>
              <p14:xfrm>
                <a:off x="4493474" y="2260024"/>
                <a:ext cx="369720" cy="1681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1585EEE-B332-4F55-9E08-51F0C7BF979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484834" y="2251024"/>
                  <a:ext cx="3873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09F028A-2968-4B37-8A8B-F3C344116F87}"/>
                    </a:ext>
                  </a:extLst>
                </p14:cNvPr>
                <p14:cNvContentPartPr/>
                <p14:nvPr/>
              </p14:nvContentPartPr>
              <p14:xfrm>
                <a:off x="4932314" y="2283424"/>
                <a:ext cx="57240" cy="1486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09F028A-2968-4B37-8A8B-F3C344116F8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923314" y="2274784"/>
                  <a:ext cx="748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999A3E3-6A3C-4D5F-AB4B-4E379271D32C}"/>
                    </a:ext>
                  </a:extLst>
                </p14:cNvPr>
                <p14:cNvContentPartPr/>
                <p14:nvPr/>
              </p14:nvContentPartPr>
              <p14:xfrm>
                <a:off x="5069114" y="2284504"/>
                <a:ext cx="180720" cy="1303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999A3E3-6A3C-4D5F-AB4B-4E379271D32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060474" y="2275864"/>
                  <a:ext cx="1983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CFB9CFC-7297-473E-98F0-B3BDD84B6A0A}"/>
                    </a:ext>
                  </a:extLst>
                </p14:cNvPr>
                <p14:cNvContentPartPr/>
                <p14:nvPr/>
              </p14:nvContentPartPr>
              <p14:xfrm>
                <a:off x="5277914" y="2263264"/>
                <a:ext cx="200880" cy="5799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CFB9CFC-7297-473E-98F0-B3BDD84B6A0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269274" y="2254624"/>
                  <a:ext cx="21852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726083B-72F9-4114-BB6A-D637E237B23E}"/>
                    </a:ext>
                  </a:extLst>
                </p14:cNvPr>
                <p14:cNvContentPartPr/>
                <p14:nvPr/>
              </p14:nvContentPartPr>
              <p14:xfrm>
                <a:off x="5072354" y="1999024"/>
                <a:ext cx="27360" cy="554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726083B-72F9-4114-BB6A-D637E237B23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063714" y="1990024"/>
                  <a:ext cx="45000" cy="7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9711CB9-0BA9-4D51-92EF-E242BAD7687F}"/>
              </a:ext>
            </a:extLst>
          </p:cNvPr>
          <p:cNvGrpSpPr/>
          <p:nvPr/>
        </p:nvGrpSpPr>
        <p:grpSpPr>
          <a:xfrm>
            <a:off x="5678234" y="1941424"/>
            <a:ext cx="2281680" cy="778680"/>
            <a:chOff x="5678234" y="1941424"/>
            <a:chExt cx="2281680" cy="77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48C294F-1BF0-41F4-BC32-53401D45738C}"/>
                    </a:ext>
                  </a:extLst>
                </p14:cNvPr>
                <p14:cNvContentPartPr/>
                <p14:nvPr/>
              </p14:nvContentPartPr>
              <p14:xfrm>
                <a:off x="5678234" y="2311864"/>
                <a:ext cx="242640" cy="4082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48C294F-1BF0-41F4-BC32-53401D45738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669594" y="2302864"/>
                  <a:ext cx="26028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D2CC6A8-A1D5-42B5-9ACC-618B5D76E809}"/>
                    </a:ext>
                  </a:extLst>
                </p14:cNvPr>
                <p14:cNvContentPartPr/>
                <p14:nvPr/>
              </p14:nvContentPartPr>
              <p14:xfrm>
                <a:off x="5879114" y="2163184"/>
                <a:ext cx="274320" cy="2448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D2CC6A8-A1D5-42B5-9ACC-618B5D76E80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870474" y="2154184"/>
                  <a:ext cx="2919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E8B6CD3-691E-4402-AB7B-FDEB19BDAA71}"/>
                    </a:ext>
                  </a:extLst>
                </p14:cNvPr>
                <p14:cNvContentPartPr/>
                <p14:nvPr/>
              </p14:nvContentPartPr>
              <p14:xfrm>
                <a:off x="6209594" y="2161384"/>
                <a:ext cx="253440" cy="2462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E8B6CD3-691E-4402-AB7B-FDEB19BDAA7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200954" y="2152384"/>
                  <a:ext cx="271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3E1836D-DB42-4A85-BFAD-6E5E4013F17D}"/>
                    </a:ext>
                  </a:extLst>
                </p14:cNvPr>
                <p14:cNvContentPartPr/>
                <p14:nvPr/>
              </p14:nvContentPartPr>
              <p14:xfrm>
                <a:off x="6451514" y="2216824"/>
                <a:ext cx="135360" cy="1731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3E1836D-DB42-4A85-BFAD-6E5E4013F17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442874" y="2208184"/>
                  <a:ext cx="1530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00E3489-5EBC-4C2D-83E6-2EA88023FB16}"/>
                    </a:ext>
                  </a:extLst>
                </p14:cNvPr>
                <p14:cNvContentPartPr/>
                <p14:nvPr/>
              </p14:nvContentPartPr>
              <p14:xfrm>
                <a:off x="6753194" y="2204584"/>
                <a:ext cx="212040" cy="1818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00E3489-5EBC-4C2D-83E6-2EA88023FB1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744554" y="2195584"/>
                  <a:ext cx="2296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5567F65-6AA2-4FF0-ADEC-7BD887220F94}"/>
                    </a:ext>
                  </a:extLst>
                </p14:cNvPr>
                <p14:cNvContentPartPr/>
                <p14:nvPr/>
              </p14:nvContentPartPr>
              <p14:xfrm>
                <a:off x="6871274" y="2000104"/>
                <a:ext cx="212040" cy="3463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5567F65-6AA2-4FF0-ADEC-7BD887220F9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862634" y="1991464"/>
                  <a:ext cx="2296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3E6A6D1-F27A-4F79-BF2B-2DA0D573D536}"/>
                    </a:ext>
                  </a:extLst>
                </p14:cNvPr>
                <p14:cNvContentPartPr/>
                <p14:nvPr/>
              </p14:nvContentPartPr>
              <p14:xfrm>
                <a:off x="7093394" y="2193064"/>
                <a:ext cx="161280" cy="1832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3E6A6D1-F27A-4F79-BF2B-2DA0D573D53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084754" y="2184424"/>
                  <a:ext cx="1789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67B859F-31FF-43AF-9F31-06A113DFD803}"/>
                    </a:ext>
                  </a:extLst>
                </p14:cNvPr>
                <p14:cNvContentPartPr/>
                <p14:nvPr/>
              </p14:nvContentPartPr>
              <p14:xfrm>
                <a:off x="7305074" y="2210704"/>
                <a:ext cx="158040" cy="1778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67B859F-31FF-43AF-9F31-06A113DFD80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296074" y="2202064"/>
                  <a:ext cx="1756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02A14E7-7DA5-4557-98A2-F4F88550E770}"/>
                    </a:ext>
                  </a:extLst>
                </p14:cNvPr>
                <p14:cNvContentPartPr/>
                <p14:nvPr/>
              </p14:nvContentPartPr>
              <p14:xfrm>
                <a:off x="7683794" y="1941424"/>
                <a:ext cx="267120" cy="4824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02A14E7-7DA5-4557-98A2-F4F88550E77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674794" y="1932424"/>
                  <a:ext cx="28476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E31B2BC-A88D-48BB-9218-185B66D15F9F}"/>
                    </a:ext>
                  </a:extLst>
                </p14:cNvPr>
                <p14:cNvContentPartPr/>
                <p14:nvPr/>
              </p14:nvContentPartPr>
              <p14:xfrm>
                <a:off x="7589834" y="2182984"/>
                <a:ext cx="370080" cy="583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E31B2BC-A88D-48BB-9218-185B66D15F9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581194" y="2174344"/>
                  <a:ext cx="387720" cy="7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2E0C2B7-C72B-49F6-B6A2-C34AF5C21E50}"/>
              </a:ext>
            </a:extLst>
          </p:cNvPr>
          <p:cNvGrpSpPr/>
          <p:nvPr/>
        </p:nvGrpSpPr>
        <p:grpSpPr>
          <a:xfrm>
            <a:off x="8211914" y="1952944"/>
            <a:ext cx="492840" cy="475560"/>
            <a:chOff x="8211914" y="1952944"/>
            <a:chExt cx="492840" cy="47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229A63E-762A-4990-8B9B-55003A30DF09}"/>
                    </a:ext>
                  </a:extLst>
                </p14:cNvPr>
                <p14:cNvContentPartPr/>
                <p14:nvPr/>
              </p14:nvContentPartPr>
              <p14:xfrm>
                <a:off x="8341154" y="1952944"/>
                <a:ext cx="242640" cy="4755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229A63E-762A-4990-8B9B-55003A30DF0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332154" y="1944304"/>
                  <a:ext cx="26028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43C7E84-17AC-4C71-9832-5C3E2F7DAF26}"/>
                    </a:ext>
                  </a:extLst>
                </p14:cNvPr>
                <p14:cNvContentPartPr/>
                <p14:nvPr/>
              </p14:nvContentPartPr>
              <p14:xfrm>
                <a:off x="8211914" y="2190904"/>
                <a:ext cx="339840" cy="500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43C7E84-17AC-4C71-9832-5C3E2F7DAF2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203274" y="2181904"/>
                  <a:ext cx="3574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32CB4E9-A641-4A00-9463-5276FAAC3EF0}"/>
                    </a:ext>
                  </a:extLst>
                </p14:cNvPr>
                <p14:cNvContentPartPr/>
                <p14:nvPr/>
              </p14:nvContentPartPr>
              <p14:xfrm>
                <a:off x="8531234" y="2240584"/>
                <a:ext cx="173520" cy="1476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32CB4E9-A641-4A00-9463-5276FAAC3EF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522594" y="2231584"/>
                  <a:ext cx="19116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F0DAFE5A-B0B0-4F9B-B946-A882C53DDA9A}"/>
              </a:ext>
            </a:extLst>
          </p:cNvPr>
          <p:cNvGrpSpPr/>
          <p:nvPr/>
        </p:nvGrpSpPr>
        <p:grpSpPr>
          <a:xfrm>
            <a:off x="9085634" y="2170744"/>
            <a:ext cx="966240" cy="244800"/>
            <a:chOff x="9085634" y="2170744"/>
            <a:chExt cx="966240" cy="24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4489791-55D0-4845-9690-5D40DF96B481}"/>
                    </a:ext>
                  </a:extLst>
                </p14:cNvPr>
                <p14:cNvContentPartPr/>
                <p14:nvPr/>
              </p14:nvContentPartPr>
              <p14:xfrm>
                <a:off x="9085634" y="2170744"/>
                <a:ext cx="269640" cy="2048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4489791-55D0-4845-9690-5D40DF96B48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076994" y="2161744"/>
                  <a:ext cx="2872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9320822-9ABF-4F29-B724-03C3EDBA2683}"/>
                    </a:ext>
                  </a:extLst>
                </p14:cNvPr>
                <p14:cNvContentPartPr/>
                <p14:nvPr/>
              </p14:nvContentPartPr>
              <p14:xfrm>
                <a:off x="9393434" y="2230864"/>
                <a:ext cx="163800" cy="1540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9320822-9ABF-4F29-B724-03C3EDBA268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384434" y="2222224"/>
                  <a:ext cx="1814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3C63F3B-9486-4320-99DC-4F8BFFD73E43}"/>
                    </a:ext>
                  </a:extLst>
                </p14:cNvPr>
                <p14:cNvContentPartPr/>
                <p14:nvPr/>
              </p14:nvContentPartPr>
              <p14:xfrm>
                <a:off x="9617714" y="2189464"/>
                <a:ext cx="434160" cy="226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3C63F3B-9486-4320-99DC-4F8BFFD73E4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608714" y="2180464"/>
                  <a:ext cx="45180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420F2090-D813-4528-A49E-B408CB3B3B51}"/>
              </a:ext>
            </a:extLst>
          </p:cNvPr>
          <p:cNvGrpSpPr/>
          <p:nvPr/>
        </p:nvGrpSpPr>
        <p:grpSpPr>
          <a:xfrm>
            <a:off x="676754" y="2764384"/>
            <a:ext cx="2226960" cy="662040"/>
            <a:chOff x="676754" y="2764384"/>
            <a:chExt cx="2226960" cy="66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3B7A066-F518-4710-873A-AD97D6B51364}"/>
                    </a:ext>
                  </a:extLst>
                </p14:cNvPr>
                <p14:cNvContentPartPr/>
                <p14:nvPr/>
              </p14:nvContentPartPr>
              <p14:xfrm>
                <a:off x="702674" y="2764384"/>
                <a:ext cx="340560" cy="6620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3B7A066-F518-4710-873A-AD97D6B5136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93674" y="2755384"/>
                  <a:ext cx="358200" cy="67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37CE3F1-E774-4800-A75A-611780975A42}"/>
                    </a:ext>
                  </a:extLst>
                </p14:cNvPr>
                <p14:cNvContentPartPr/>
                <p14:nvPr/>
              </p14:nvContentPartPr>
              <p14:xfrm>
                <a:off x="676754" y="3168664"/>
                <a:ext cx="339840" cy="540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37CE3F1-E774-4800-A75A-611780975A4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67754" y="3160024"/>
                  <a:ext cx="3574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4E468D6-71DD-48BA-AB80-A7883D64496E}"/>
                    </a:ext>
                  </a:extLst>
                </p14:cNvPr>
                <p14:cNvContentPartPr/>
                <p14:nvPr/>
              </p14:nvContentPartPr>
              <p14:xfrm>
                <a:off x="984554" y="3182704"/>
                <a:ext cx="127080" cy="1663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4E468D6-71DD-48BA-AB80-A7883D64496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75554" y="3173704"/>
                  <a:ext cx="1447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F3B1478-37BF-4D0B-8FD4-A05C476509D7}"/>
                    </a:ext>
                  </a:extLst>
                </p14:cNvPr>
                <p14:cNvContentPartPr/>
                <p14:nvPr/>
              </p14:nvContentPartPr>
              <p14:xfrm>
                <a:off x="1222154" y="3140944"/>
                <a:ext cx="219600" cy="2142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F3B1478-37BF-4D0B-8FD4-A05C476509D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213514" y="3132304"/>
                  <a:ext cx="2372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4612909-D845-4882-8900-955BFB3FBF51}"/>
                    </a:ext>
                  </a:extLst>
                </p14:cNvPr>
                <p14:cNvContentPartPr/>
                <p14:nvPr/>
              </p14:nvContentPartPr>
              <p14:xfrm>
                <a:off x="1457594" y="3187384"/>
                <a:ext cx="350640" cy="1522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4612909-D845-4882-8900-955BFB3FBF5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448594" y="3178384"/>
                  <a:ext cx="3682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A7C31C2-3296-469F-BB5B-317535A0A09E}"/>
                    </a:ext>
                  </a:extLst>
                </p14:cNvPr>
                <p14:cNvContentPartPr/>
                <p14:nvPr/>
              </p14:nvContentPartPr>
              <p14:xfrm>
                <a:off x="1932074" y="3171904"/>
                <a:ext cx="185040" cy="1728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A7C31C2-3296-469F-BB5B-317535A0A09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923074" y="3163264"/>
                  <a:ext cx="202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244E617-3F95-408F-B01E-F0499E07CA4A}"/>
                    </a:ext>
                  </a:extLst>
                </p14:cNvPr>
                <p14:cNvContentPartPr/>
                <p14:nvPr/>
              </p14:nvContentPartPr>
              <p14:xfrm>
                <a:off x="2230514" y="2888944"/>
                <a:ext cx="189360" cy="4712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244E617-3F95-408F-B01E-F0499E07CA4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221514" y="2879944"/>
                  <a:ext cx="20700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A525CE5-5A03-47C6-A641-3E7A33AF0950}"/>
                    </a:ext>
                  </a:extLst>
                </p14:cNvPr>
                <p14:cNvContentPartPr/>
                <p14:nvPr/>
              </p14:nvContentPartPr>
              <p14:xfrm>
                <a:off x="2371994" y="3160384"/>
                <a:ext cx="198000" cy="1706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A525CE5-5A03-47C6-A641-3E7A33AF095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363354" y="3151384"/>
                  <a:ext cx="2156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8DAFBB3-E972-42C3-A88C-4C25951F1152}"/>
                    </a:ext>
                  </a:extLst>
                </p14:cNvPr>
                <p14:cNvContentPartPr/>
                <p14:nvPr/>
              </p14:nvContentPartPr>
              <p14:xfrm>
                <a:off x="2740634" y="3053464"/>
                <a:ext cx="163080" cy="3186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8DAFBB3-E972-42C3-A88C-4C25951F115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731634" y="3044464"/>
                  <a:ext cx="180720" cy="33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35E652CF-8846-4597-8B80-6ACB8A5C6D9E}"/>
                  </a:ext>
                </a:extLst>
              </p14:cNvPr>
              <p14:cNvContentPartPr/>
              <p14:nvPr/>
            </p14:nvContentPartPr>
            <p14:xfrm>
              <a:off x="3340034" y="3033664"/>
              <a:ext cx="10800" cy="54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35E652CF-8846-4597-8B80-6ACB8A5C6D9E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3331034" y="3025024"/>
                <a:ext cx="2844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761EE184-0E95-4241-99C6-BAA219D8FBE8}"/>
                  </a:ext>
                </a:extLst>
              </p14:cNvPr>
              <p14:cNvContentPartPr/>
              <p14:nvPr/>
            </p14:nvContentPartPr>
            <p14:xfrm>
              <a:off x="3309434" y="3276304"/>
              <a:ext cx="33840" cy="118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761EE184-0E95-4241-99C6-BAA219D8FBE8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3300434" y="3267304"/>
                <a:ext cx="51480" cy="2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Group 142">
            <a:extLst>
              <a:ext uri="{FF2B5EF4-FFF2-40B4-BE49-F238E27FC236}">
                <a16:creationId xmlns:a16="http://schemas.microsoft.com/office/drawing/2014/main" id="{682F2D0F-E840-4FCC-9ADA-44670F25B405}"/>
              </a:ext>
            </a:extLst>
          </p:cNvPr>
          <p:cNvGrpSpPr/>
          <p:nvPr/>
        </p:nvGrpSpPr>
        <p:grpSpPr>
          <a:xfrm>
            <a:off x="3824234" y="3035104"/>
            <a:ext cx="618840" cy="390240"/>
            <a:chOff x="3824234" y="3035104"/>
            <a:chExt cx="618840" cy="39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2FAAB88-6FD3-4C01-A4AB-2EBC7E507915}"/>
                    </a:ext>
                  </a:extLst>
                </p14:cNvPr>
                <p14:cNvContentPartPr/>
                <p14:nvPr/>
              </p14:nvContentPartPr>
              <p14:xfrm>
                <a:off x="3824234" y="3075064"/>
                <a:ext cx="175320" cy="2646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2FAAB88-6FD3-4C01-A4AB-2EBC7E50791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815234" y="3066064"/>
                  <a:ext cx="1929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9955FBD-C15D-4008-90DA-90460DCCC59A}"/>
                    </a:ext>
                  </a:extLst>
                </p14:cNvPr>
                <p14:cNvContentPartPr/>
                <p14:nvPr/>
              </p14:nvContentPartPr>
              <p14:xfrm>
                <a:off x="4036634" y="3186304"/>
                <a:ext cx="161280" cy="1159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9955FBD-C15D-4008-90DA-90460DCCC59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027634" y="3177664"/>
                  <a:ext cx="1789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B126E63-5267-41F4-B3CA-6D337D5B0491}"/>
                    </a:ext>
                  </a:extLst>
                </p14:cNvPr>
                <p14:cNvContentPartPr/>
                <p14:nvPr/>
              </p14:nvContentPartPr>
              <p14:xfrm>
                <a:off x="4274954" y="3035104"/>
                <a:ext cx="168120" cy="3902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B126E63-5267-41F4-B3CA-6D337D5B049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265954" y="3026104"/>
                  <a:ext cx="185760" cy="40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9F8598C0-6881-4806-87EB-2F4B5657CA81}"/>
              </a:ext>
            </a:extLst>
          </p:cNvPr>
          <p:cNvGrpSpPr/>
          <p:nvPr/>
        </p:nvGrpSpPr>
        <p:grpSpPr>
          <a:xfrm>
            <a:off x="4708034" y="2878504"/>
            <a:ext cx="3750840" cy="634320"/>
            <a:chOff x="4708034" y="2878504"/>
            <a:chExt cx="3750840" cy="63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99B55FB-865F-4BF4-9517-21D069A0EC7E}"/>
                    </a:ext>
                  </a:extLst>
                </p14:cNvPr>
                <p14:cNvContentPartPr/>
                <p14:nvPr/>
              </p14:nvContentPartPr>
              <p14:xfrm>
                <a:off x="4708034" y="3109264"/>
                <a:ext cx="261000" cy="2700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99B55FB-865F-4BF4-9517-21D069A0EC7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699394" y="3100624"/>
                  <a:ext cx="2786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0D523A5-E6F9-4AB3-A744-707A4FF1946C}"/>
                    </a:ext>
                  </a:extLst>
                </p14:cNvPr>
                <p14:cNvContentPartPr/>
                <p14:nvPr/>
              </p14:nvContentPartPr>
              <p14:xfrm>
                <a:off x="4994234" y="3234184"/>
                <a:ext cx="75600" cy="1220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0D523A5-E6F9-4AB3-A744-707A4FF1946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985594" y="3225184"/>
                  <a:ext cx="932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A7651E5-2281-430D-B49A-542BEDC009E0}"/>
                    </a:ext>
                  </a:extLst>
                </p14:cNvPr>
                <p14:cNvContentPartPr/>
                <p14:nvPr/>
              </p14:nvContentPartPr>
              <p14:xfrm>
                <a:off x="5159834" y="3182344"/>
                <a:ext cx="214920" cy="1677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A7651E5-2281-430D-B49A-542BEDC009E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150834" y="3173704"/>
                  <a:ext cx="2325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F55D18B-D871-4B9A-9AFD-12849523E6B8}"/>
                    </a:ext>
                  </a:extLst>
                </p14:cNvPr>
                <p14:cNvContentPartPr/>
                <p14:nvPr/>
              </p14:nvContentPartPr>
              <p14:xfrm>
                <a:off x="5433794" y="3111424"/>
                <a:ext cx="336240" cy="3070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F55D18B-D871-4B9A-9AFD-12849523E6B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425154" y="3102784"/>
                  <a:ext cx="35388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D36321C-5491-4148-AAB7-BB03010EF1AE}"/>
                    </a:ext>
                  </a:extLst>
                </p14:cNvPr>
                <p14:cNvContentPartPr/>
                <p14:nvPr/>
              </p14:nvContentPartPr>
              <p14:xfrm>
                <a:off x="5541074" y="3250744"/>
                <a:ext cx="137880" cy="385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D36321C-5491-4148-AAB7-BB03010EF1A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532434" y="3242104"/>
                  <a:ext cx="1555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6042E2C-C0BB-4927-8418-A7263496BF82}"/>
                    </a:ext>
                  </a:extLst>
                </p14:cNvPr>
                <p14:cNvContentPartPr/>
                <p14:nvPr/>
              </p14:nvContentPartPr>
              <p14:xfrm>
                <a:off x="5928434" y="3142744"/>
                <a:ext cx="219600" cy="2109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6042E2C-C0BB-4927-8418-A7263496BF8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919794" y="3134104"/>
                  <a:ext cx="2372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078712C-2CF2-4176-AB87-3A2BC51480D1}"/>
                    </a:ext>
                  </a:extLst>
                </p14:cNvPr>
                <p14:cNvContentPartPr/>
                <p14:nvPr/>
              </p14:nvContentPartPr>
              <p14:xfrm>
                <a:off x="6151994" y="3205744"/>
                <a:ext cx="140400" cy="1404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078712C-2CF2-4176-AB87-3A2BC51480D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143354" y="3196744"/>
                  <a:ext cx="1580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03078EE-5BD9-4DC3-996E-5839F98124BE}"/>
                    </a:ext>
                  </a:extLst>
                </p14:cNvPr>
                <p14:cNvContentPartPr/>
                <p14:nvPr/>
              </p14:nvContentPartPr>
              <p14:xfrm>
                <a:off x="6335954" y="3158944"/>
                <a:ext cx="174240" cy="1875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03078EE-5BD9-4DC3-996E-5839F98124B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327314" y="3150304"/>
                  <a:ext cx="1918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84EEC96-0760-43F5-AAEF-C77D65D4F4BA}"/>
                    </a:ext>
                  </a:extLst>
                </p14:cNvPr>
                <p14:cNvContentPartPr/>
                <p14:nvPr/>
              </p14:nvContentPartPr>
              <p14:xfrm>
                <a:off x="6643394" y="3139144"/>
                <a:ext cx="129960" cy="2113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84EEC96-0760-43F5-AAEF-C77D65D4F4B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634394" y="3130144"/>
                  <a:ext cx="1476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F45BBE6-478C-4134-8609-988EF7D21ED4}"/>
                    </a:ext>
                  </a:extLst>
                </p14:cNvPr>
                <p14:cNvContentPartPr/>
                <p14:nvPr/>
              </p14:nvContentPartPr>
              <p14:xfrm>
                <a:off x="6636554" y="3079024"/>
                <a:ext cx="357480" cy="2613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F45BBE6-478C-4134-8609-988EF7D21ED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627914" y="3070384"/>
                  <a:ext cx="3751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527B0E1-2A55-45CC-B7CA-BDC62EB8C0BC}"/>
                    </a:ext>
                  </a:extLst>
                </p14:cNvPr>
                <p14:cNvContentPartPr/>
                <p14:nvPr/>
              </p14:nvContentPartPr>
              <p14:xfrm>
                <a:off x="7122554" y="3189544"/>
                <a:ext cx="176040" cy="270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527B0E1-2A55-45CC-B7CA-BDC62EB8C0B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113914" y="3180544"/>
                  <a:ext cx="1936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5C67FDF-9716-45CB-8AB8-E490BA0B198D}"/>
                    </a:ext>
                  </a:extLst>
                </p14:cNvPr>
                <p14:cNvContentPartPr/>
                <p14:nvPr/>
              </p14:nvContentPartPr>
              <p14:xfrm>
                <a:off x="7131554" y="3288184"/>
                <a:ext cx="187200" cy="176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5C67FDF-9716-45CB-8AB8-E490BA0B198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122914" y="3279544"/>
                  <a:ext cx="2048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493C42B-3FB9-4128-A671-66E8AEF8C282}"/>
                    </a:ext>
                  </a:extLst>
                </p14:cNvPr>
                <p14:cNvContentPartPr/>
                <p14:nvPr/>
              </p14:nvContentPartPr>
              <p14:xfrm>
                <a:off x="7734194" y="2921704"/>
                <a:ext cx="74160" cy="2098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493C42B-3FB9-4128-A671-66E8AEF8C28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725554" y="2912704"/>
                  <a:ext cx="918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5408437-555E-4B82-A74F-A5AFC7668F5B}"/>
                    </a:ext>
                  </a:extLst>
                </p14:cNvPr>
                <p14:cNvContentPartPr/>
                <p14:nvPr/>
              </p14:nvContentPartPr>
              <p14:xfrm>
                <a:off x="7539434" y="3148864"/>
                <a:ext cx="329400" cy="540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5408437-555E-4B82-A74F-A5AFC7668F5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530794" y="3140224"/>
                  <a:ext cx="3470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175D6B4-9A27-44BA-B899-18D9CEA27BBA}"/>
                    </a:ext>
                  </a:extLst>
                </p14:cNvPr>
                <p14:cNvContentPartPr/>
                <p14:nvPr/>
              </p14:nvContentPartPr>
              <p14:xfrm>
                <a:off x="7419914" y="3292144"/>
                <a:ext cx="319680" cy="2206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175D6B4-9A27-44BA-B899-18D9CEA27BB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411274" y="3283504"/>
                  <a:ext cx="3373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EE3C7FD-B81D-4073-BCB1-1BB1FD2855AF}"/>
                    </a:ext>
                  </a:extLst>
                </p14:cNvPr>
                <p14:cNvContentPartPr/>
                <p14:nvPr/>
              </p14:nvContentPartPr>
              <p14:xfrm>
                <a:off x="7900154" y="2878504"/>
                <a:ext cx="558720" cy="4777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EE3C7FD-B81D-4073-BCB1-1BB1FD2855A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891514" y="2869864"/>
                  <a:ext cx="576360" cy="49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671C42A6-9903-4599-9C4F-410827927B53}"/>
              </a:ext>
            </a:extLst>
          </p:cNvPr>
          <p:cNvGrpSpPr/>
          <p:nvPr/>
        </p:nvGrpSpPr>
        <p:grpSpPr>
          <a:xfrm>
            <a:off x="8229554" y="2719024"/>
            <a:ext cx="3716640" cy="684720"/>
            <a:chOff x="8229554" y="2719024"/>
            <a:chExt cx="3716640" cy="68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5E9E552-9559-4A94-A192-BCCF09DD589F}"/>
                    </a:ext>
                  </a:extLst>
                </p14:cNvPr>
                <p14:cNvContentPartPr/>
                <p14:nvPr/>
              </p14:nvContentPartPr>
              <p14:xfrm>
                <a:off x="8229554" y="2997304"/>
                <a:ext cx="285120" cy="2458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5E9E552-9559-4A94-A192-BCCF09DD589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220914" y="2988664"/>
                  <a:ext cx="3027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2F062D0-0A2F-4126-B3A8-661011131A9B}"/>
                    </a:ext>
                  </a:extLst>
                </p14:cNvPr>
                <p14:cNvContentPartPr/>
                <p14:nvPr/>
              </p14:nvContentPartPr>
              <p14:xfrm>
                <a:off x="8521874" y="3065344"/>
                <a:ext cx="100800" cy="1328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2F062D0-0A2F-4126-B3A8-661011131A9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513234" y="3056344"/>
                  <a:ext cx="1184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EC69CF2-5EB0-4CBF-A653-884D1BEE641B}"/>
                    </a:ext>
                  </a:extLst>
                </p14:cNvPr>
                <p14:cNvContentPartPr/>
                <p14:nvPr/>
              </p14:nvContentPartPr>
              <p14:xfrm>
                <a:off x="8651114" y="3045184"/>
                <a:ext cx="204120" cy="1544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EC69CF2-5EB0-4CBF-A653-884D1BEE641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642114" y="3036544"/>
                  <a:ext cx="2217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D192ABE-F477-4557-9EFA-AE2B04180A5A}"/>
                    </a:ext>
                  </a:extLst>
                </p14:cNvPr>
                <p14:cNvContentPartPr/>
                <p14:nvPr/>
              </p14:nvContentPartPr>
              <p14:xfrm>
                <a:off x="8976554" y="2974624"/>
                <a:ext cx="146160" cy="2379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D192ABE-F477-4557-9EFA-AE2B04180A5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967914" y="2965984"/>
                  <a:ext cx="1638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1E4B4CD-F064-4296-8350-53641F5E8A69}"/>
                    </a:ext>
                  </a:extLst>
                </p14:cNvPr>
                <p14:cNvContentPartPr/>
                <p14:nvPr/>
              </p14:nvContentPartPr>
              <p14:xfrm>
                <a:off x="9074114" y="2951944"/>
                <a:ext cx="245880" cy="2916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1E4B4CD-F064-4296-8350-53641F5E8A6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065114" y="2943304"/>
                  <a:ext cx="26352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F39B018-9BC8-4D23-9956-9FA917D869B2}"/>
                    </a:ext>
                  </a:extLst>
                </p14:cNvPr>
                <p14:cNvContentPartPr/>
                <p14:nvPr/>
              </p14:nvContentPartPr>
              <p14:xfrm>
                <a:off x="9146474" y="3136264"/>
                <a:ext cx="136800" cy="288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F39B018-9BC8-4D23-9956-9FA917D869B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137474" y="3127624"/>
                  <a:ext cx="154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4A54C17-BD9B-4F18-837F-61D6C4A1827F}"/>
                    </a:ext>
                  </a:extLst>
                </p14:cNvPr>
                <p14:cNvContentPartPr/>
                <p14:nvPr/>
              </p14:nvContentPartPr>
              <p14:xfrm>
                <a:off x="9383714" y="3106024"/>
                <a:ext cx="136800" cy="367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4A54C17-BD9B-4F18-837F-61D6C4A1827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374714" y="3097384"/>
                  <a:ext cx="1544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3633B61-B69F-4926-B3B5-EF68028860CF}"/>
                    </a:ext>
                  </a:extLst>
                </p14:cNvPr>
                <p14:cNvContentPartPr/>
                <p14:nvPr/>
              </p14:nvContentPartPr>
              <p14:xfrm>
                <a:off x="9599354" y="2991904"/>
                <a:ext cx="56520" cy="1998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3633B61-B69F-4926-B3B5-EF68028860C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590714" y="2982904"/>
                  <a:ext cx="741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FFAA282-A3C2-462F-89B5-368A96AEE844}"/>
                    </a:ext>
                  </a:extLst>
                </p14:cNvPr>
                <p14:cNvContentPartPr/>
                <p14:nvPr/>
              </p14:nvContentPartPr>
              <p14:xfrm>
                <a:off x="9589274" y="2908384"/>
                <a:ext cx="253800" cy="2426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FFAA282-A3C2-462F-89B5-368A96AEE84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580274" y="2899744"/>
                  <a:ext cx="271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0233BF9-5238-4C8F-8BF0-FD446F7D0C05}"/>
                    </a:ext>
                  </a:extLst>
                </p14:cNvPr>
                <p14:cNvContentPartPr/>
                <p14:nvPr/>
              </p14:nvContentPartPr>
              <p14:xfrm>
                <a:off x="9726794" y="2750704"/>
                <a:ext cx="244080" cy="5457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0233BF9-5238-4C8F-8BF0-FD446F7D0C0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717794" y="2741704"/>
                  <a:ext cx="26172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7AB35A2-F8B0-4C1D-8430-42313C48F942}"/>
                    </a:ext>
                  </a:extLst>
                </p14:cNvPr>
                <p14:cNvContentPartPr/>
                <p14:nvPr/>
              </p14:nvContentPartPr>
              <p14:xfrm>
                <a:off x="9980954" y="3044824"/>
                <a:ext cx="324720" cy="468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7AB35A2-F8B0-4C1D-8430-42313C48F94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971954" y="3035824"/>
                  <a:ext cx="3423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52BD03C-FF0B-422E-8189-C2097DD00A81}"/>
                    </a:ext>
                  </a:extLst>
                </p14:cNvPr>
                <p14:cNvContentPartPr/>
                <p14:nvPr/>
              </p14:nvContentPartPr>
              <p14:xfrm>
                <a:off x="10073834" y="2931064"/>
                <a:ext cx="112320" cy="2448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52BD03C-FF0B-422E-8189-C2097DD00A8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065194" y="2922064"/>
                  <a:ext cx="1299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D64108D-AC1D-4052-9032-A1B7FB7369B3}"/>
                    </a:ext>
                  </a:extLst>
                </p14:cNvPr>
                <p14:cNvContentPartPr/>
                <p14:nvPr/>
              </p14:nvContentPartPr>
              <p14:xfrm>
                <a:off x="10301714" y="2943304"/>
                <a:ext cx="222120" cy="2365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D64108D-AC1D-4052-9032-A1B7FB7369B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293074" y="2934304"/>
                  <a:ext cx="2397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60C3E50-07BA-4C8A-B929-20424D91AF55}"/>
                    </a:ext>
                  </a:extLst>
                </p14:cNvPr>
                <p14:cNvContentPartPr/>
                <p14:nvPr/>
              </p14:nvContentPartPr>
              <p14:xfrm>
                <a:off x="10520954" y="3030424"/>
                <a:ext cx="51480" cy="1130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60C3E50-07BA-4C8A-B929-20424D91AF5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512314" y="3021784"/>
                  <a:ext cx="691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BDC3C27-14D5-4E70-B962-8604119FF178}"/>
                    </a:ext>
                  </a:extLst>
                </p14:cNvPr>
                <p14:cNvContentPartPr/>
                <p14:nvPr/>
              </p14:nvContentPartPr>
              <p14:xfrm>
                <a:off x="10632914" y="3003784"/>
                <a:ext cx="146880" cy="1587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BDC3C27-14D5-4E70-B962-8604119FF17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624274" y="2994784"/>
                  <a:ext cx="1645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B9C31BCE-F494-4DCF-8617-ADF7C9485600}"/>
                    </a:ext>
                  </a:extLst>
                </p14:cNvPr>
                <p14:cNvContentPartPr/>
                <p14:nvPr/>
              </p14:nvContentPartPr>
              <p14:xfrm>
                <a:off x="10871234" y="2891464"/>
                <a:ext cx="159120" cy="3099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B9C31BCE-F494-4DCF-8617-ADF7C948560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862234" y="2882824"/>
                  <a:ext cx="17676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9E12B6E-2D88-407A-89D8-B500480C0B40}"/>
                    </a:ext>
                  </a:extLst>
                </p14:cNvPr>
                <p14:cNvContentPartPr/>
                <p14:nvPr/>
              </p14:nvContentPartPr>
              <p14:xfrm>
                <a:off x="10935674" y="2899744"/>
                <a:ext cx="268560" cy="2728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9E12B6E-2D88-407A-89D8-B500480C0B4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927034" y="2891104"/>
                  <a:ext cx="28620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CE349DB-A4E1-4C53-A70C-1059B0178CC7}"/>
                    </a:ext>
                  </a:extLst>
                </p14:cNvPr>
                <p14:cNvContentPartPr/>
                <p14:nvPr/>
              </p14:nvContentPartPr>
              <p14:xfrm>
                <a:off x="10978874" y="3022504"/>
                <a:ext cx="460080" cy="522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CE349DB-A4E1-4C53-A70C-1059B0178CC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969874" y="3013864"/>
                  <a:ext cx="4777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6EB72B7-3248-4383-8A0B-7FF5B3F34E3D}"/>
                    </a:ext>
                  </a:extLst>
                </p14:cNvPr>
                <p14:cNvContentPartPr/>
                <p14:nvPr/>
              </p14:nvContentPartPr>
              <p14:xfrm>
                <a:off x="11316914" y="2936104"/>
                <a:ext cx="21240" cy="1717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6EB72B7-3248-4383-8A0B-7FF5B3F34E3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1308274" y="2927104"/>
                  <a:ext cx="388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11858E4D-899D-4AF6-8CCE-4F6C25F1AE5B}"/>
                    </a:ext>
                  </a:extLst>
                </p14:cNvPr>
                <p14:cNvContentPartPr/>
                <p14:nvPr/>
              </p14:nvContentPartPr>
              <p14:xfrm>
                <a:off x="11477834" y="2952304"/>
                <a:ext cx="36720" cy="1443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11858E4D-899D-4AF6-8CCE-4F6C25F1AE5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1468834" y="2943304"/>
                  <a:ext cx="543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19EFB30-0FAE-48F1-A412-CD3D230510C3}"/>
                    </a:ext>
                  </a:extLst>
                </p14:cNvPr>
                <p14:cNvContentPartPr/>
                <p14:nvPr/>
              </p14:nvContentPartPr>
              <p14:xfrm>
                <a:off x="11441834" y="2905864"/>
                <a:ext cx="221760" cy="2055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19EFB30-0FAE-48F1-A412-CD3D230510C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1432834" y="2896864"/>
                  <a:ext cx="2394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2727AF3-12C5-45D4-B835-18EFF942E242}"/>
                    </a:ext>
                  </a:extLst>
                </p14:cNvPr>
                <p14:cNvContentPartPr/>
                <p14:nvPr/>
              </p14:nvContentPartPr>
              <p14:xfrm>
                <a:off x="11592674" y="2750704"/>
                <a:ext cx="137160" cy="4579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2727AF3-12C5-45D4-B835-18EFF942E24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1584034" y="2741704"/>
                  <a:ext cx="15480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5688F60-3BB2-4FA6-92A0-D5D713D1D57B}"/>
                    </a:ext>
                  </a:extLst>
                </p14:cNvPr>
                <p14:cNvContentPartPr/>
                <p14:nvPr/>
              </p14:nvContentPartPr>
              <p14:xfrm>
                <a:off x="11639114" y="2719024"/>
                <a:ext cx="307080" cy="6847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5688F60-3BB2-4FA6-92A0-D5D713D1D57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1630474" y="2710024"/>
                  <a:ext cx="324720" cy="70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E834A430-CA9C-419C-97E3-0ACF19AE597B}"/>
              </a:ext>
            </a:extLst>
          </p:cNvPr>
          <p:cNvGrpSpPr/>
          <p:nvPr/>
        </p:nvGrpSpPr>
        <p:grpSpPr>
          <a:xfrm>
            <a:off x="3762314" y="3674104"/>
            <a:ext cx="569880" cy="363960"/>
            <a:chOff x="3762314" y="3674104"/>
            <a:chExt cx="569880" cy="36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FF146CC9-2A5B-4894-9089-9CC0DF4A42AD}"/>
                    </a:ext>
                  </a:extLst>
                </p14:cNvPr>
                <p14:cNvContentPartPr/>
                <p14:nvPr/>
              </p14:nvContentPartPr>
              <p14:xfrm>
                <a:off x="3824234" y="3833944"/>
                <a:ext cx="5400" cy="28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FF146CC9-2A5B-4894-9089-9CC0DF4A42A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815594" y="3824944"/>
                  <a:ext cx="230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2192A2D-7273-443A-8497-2EF0EF234A5A}"/>
                    </a:ext>
                  </a:extLst>
                </p14:cNvPr>
                <p14:cNvContentPartPr/>
                <p14:nvPr/>
              </p14:nvContentPartPr>
              <p14:xfrm>
                <a:off x="3762314" y="3848704"/>
                <a:ext cx="360" cy="3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D2192A2D-7273-443A-8497-2EF0EF234A5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753674" y="383970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B2A520D-2D8C-44CC-AB6B-A540779BF08F}"/>
                    </a:ext>
                  </a:extLst>
                </p14:cNvPr>
                <p14:cNvContentPartPr/>
                <p14:nvPr/>
              </p14:nvContentPartPr>
              <p14:xfrm>
                <a:off x="3776354" y="3723784"/>
                <a:ext cx="163440" cy="2667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B2A520D-2D8C-44CC-AB6B-A540779BF08F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3767714" y="3715144"/>
                  <a:ext cx="1810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B021F80-4F9C-4049-A72C-93191AE6190B}"/>
                    </a:ext>
                  </a:extLst>
                </p14:cNvPr>
                <p14:cNvContentPartPr/>
                <p14:nvPr/>
              </p14:nvContentPartPr>
              <p14:xfrm>
                <a:off x="3958874" y="3674104"/>
                <a:ext cx="169560" cy="2984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B021F80-4F9C-4049-A72C-93191AE6190B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3949874" y="3665464"/>
                  <a:ext cx="18720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B88CEA6-51D5-4BB6-AEBC-220732088AED}"/>
                    </a:ext>
                  </a:extLst>
                </p14:cNvPr>
                <p14:cNvContentPartPr/>
                <p14:nvPr/>
              </p14:nvContentPartPr>
              <p14:xfrm>
                <a:off x="4150754" y="3698224"/>
                <a:ext cx="181440" cy="3398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B88CEA6-51D5-4BB6-AEBC-220732088AED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142114" y="3689224"/>
                  <a:ext cx="199080" cy="35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5E088D8-C6B0-4D98-B887-A429E6AD9374}"/>
              </a:ext>
            </a:extLst>
          </p:cNvPr>
          <p:cNvGrpSpPr/>
          <p:nvPr/>
        </p:nvGrpSpPr>
        <p:grpSpPr>
          <a:xfrm>
            <a:off x="4461794" y="3685264"/>
            <a:ext cx="3172320" cy="569520"/>
            <a:chOff x="4461794" y="3685264"/>
            <a:chExt cx="3172320" cy="56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9AB1312-CDA9-45FA-9726-69ED3BA466B1}"/>
                    </a:ext>
                  </a:extLst>
                </p14:cNvPr>
                <p14:cNvContentPartPr/>
                <p14:nvPr/>
              </p14:nvContentPartPr>
              <p14:xfrm>
                <a:off x="4461794" y="3784624"/>
                <a:ext cx="165600" cy="2361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9AB1312-CDA9-45FA-9726-69ED3BA466B1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4453154" y="3775984"/>
                  <a:ext cx="1832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8C0A834-2C9E-4AC7-B4EB-9F78A45A6E52}"/>
                    </a:ext>
                  </a:extLst>
                </p14:cNvPr>
                <p14:cNvContentPartPr/>
                <p14:nvPr/>
              </p14:nvContentPartPr>
              <p14:xfrm>
                <a:off x="4713434" y="3890104"/>
                <a:ext cx="49320" cy="838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8C0A834-2C9E-4AC7-B4EB-9F78A45A6E52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4704434" y="3881104"/>
                  <a:ext cx="669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FCEA9A0-A6D6-4966-B437-6AB9EDE1615A}"/>
                    </a:ext>
                  </a:extLst>
                </p14:cNvPr>
                <p14:cNvContentPartPr/>
                <p14:nvPr/>
              </p14:nvContentPartPr>
              <p14:xfrm>
                <a:off x="4857074" y="3833224"/>
                <a:ext cx="172080" cy="1612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FCEA9A0-A6D6-4966-B437-6AB9EDE1615A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4848434" y="3824224"/>
                  <a:ext cx="189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5EB2F9F-5A1B-479F-A80D-2DDC67937547}"/>
                    </a:ext>
                  </a:extLst>
                </p14:cNvPr>
                <p14:cNvContentPartPr/>
                <p14:nvPr/>
              </p14:nvContentPartPr>
              <p14:xfrm>
                <a:off x="5106194" y="3760504"/>
                <a:ext cx="292680" cy="2804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5EB2F9F-5A1B-479F-A80D-2DDC67937547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5097194" y="3751504"/>
                  <a:ext cx="31032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07225E3-A819-4114-94DF-9D56290256C9}"/>
                    </a:ext>
                  </a:extLst>
                </p14:cNvPr>
                <p14:cNvContentPartPr/>
                <p14:nvPr/>
              </p14:nvContentPartPr>
              <p14:xfrm>
                <a:off x="5176394" y="3921064"/>
                <a:ext cx="158400" cy="262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07225E3-A819-4114-94DF-9D56290256C9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167394" y="3912424"/>
                  <a:ext cx="1760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C7D1BC7-2CDD-4BF0-8480-76F31AF78FFF}"/>
                    </a:ext>
                  </a:extLst>
                </p14:cNvPr>
                <p14:cNvContentPartPr/>
                <p14:nvPr/>
              </p14:nvContentPartPr>
              <p14:xfrm>
                <a:off x="5502914" y="3819184"/>
                <a:ext cx="201960" cy="1839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C7D1BC7-2CDD-4BF0-8480-76F31AF78F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494274" y="3810184"/>
                  <a:ext cx="2196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C3FF215-BC74-488B-A39F-55511A7DCDF5}"/>
                    </a:ext>
                  </a:extLst>
                </p14:cNvPr>
                <p14:cNvContentPartPr/>
                <p14:nvPr/>
              </p14:nvContentPartPr>
              <p14:xfrm>
                <a:off x="5799554" y="3869224"/>
                <a:ext cx="59040" cy="1198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C3FF215-BC74-488B-A39F-55511A7DCDF5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790914" y="3860584"/>
                  <a:ext cx="766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CC87957-F728-4E93-BF91-784B9763CFE0}"/>
                    </a:ext>
                  </a:extLst>
                </p14:cNvPr>
                <p14:cNvContentPartPr/>
                <p14:nvPr/>
              </p14:nvContentPartPr>
              <p14:xfrm>
                <a:off x="5951474" y="3850144"/>
                <a:ext cx="149760" cy="1166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CC87957-F728-4E93-BF91-784B9763CFE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5942474" y="3841504"/>
                  <a:ext cx="1674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ED16AD1-E353-47ED-8964-176FE09099B3}"/>
                    </a:ext>
                  </a:extLst>
                </p14:cNvPr>
                <p14:cNvContentPartPr/>
                <p14:nvPr/>
              </p14:nvContentPartPr>
              <p14:xfrm>
                <a:off x="6190154" y="3837184"/>
                <a:ext cx="54720" cy="1440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ED16AD1-E353-47ED-8964-176FE09099B3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181154" y="3828184"/>
                  <a:ext cx="723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9C1D663-B5CC-4751-8A8A-8FB42A1B18CF}"/>
                    </a:ext>
                  </a:extLst>
                </p14:cNvPr>
                <p14:cNvContentPartPr/>
                <p14:nvPr/>
              </p14:nvContentPartPr>
              <p14:xfrm>
                <a:off x="6152714" y="3781384"/>
                <a:ext cx="222120" cy="2192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9C1D663-B5CC-4751-8A8A-8FB42A1B18CF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6143714" y="3772384"/>
                  <a:ext cx="2397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01C3F19E-6202-48D1-A34A-3249C4B68DAC}"/>
                    </a:ext>
                  </a:extLst>
                </p14:cNvPr>
                <p14:cNvContentPartPr/>
                <p14:nvPr/>
              </p14:nvContentPartPr>
              <p14:xfrm>
                <a:off x="6470594" y="3845464"/>
                <a:ext cx="186480" cy="320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01C3F19E-6202-48D1-A34A-3249C4B68D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461594" y="3836464"/>
                  <a:ext cx="2041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60E26659-81EE-4085-88B6-D059BEFB1270}"/>
                    </a:ext>
                  </a:extLst>
                </p14:cNvPr>
                <p14:cNvContentPartPr/>
                <p14:nvPr/>
              </p14:nvContentPartPr>
              <p14:xfrm>
                <a:off x="6494354" y="3913144"/>
                <a:ext cx="160560" cy="392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60E26659-81EE-4085-88B6-D059BEFB1270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6485714" y="3904504"/>
                  <a:ext cx="1782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B0D9B638-B2FE-428C-B5E0-196C3B0446CE}"/>
                    </a:ext>
                  </a:extLst>
                </p14:cNvPr>
                <p14:cNvContentPartPr/>
                <p14:nvPr/>
              </p14:nvContentPartPr>
              <p14:xfrm>
                <a:off x="6960194" y="3753304"/>
                <a:ext cx="36720" cy="1414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B0D9B638-B2FE-428C-B5E0-196C3B0446CE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6951554" y="3744664"/>
                  <a:ext cx="543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DAC0B521-3AD3-498C-A444-72B2F0A98D4B}"/>
                    </a:ext>
                  </a:extLst>
                </p14:cNvPr>
                <p14:cNvContentPartPr/>
                <p14:nvPr/>
              </p14:nvContentPartPr>
              <p14:xfrm>
                <a:off x="6794954" y="3969664"/>
                <a:ext cx="279000" cy="306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AC0B521-3AD3-498C-A444-72B2F0A98D4B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6786314" y="3960664"/>
                  <a:ext cx="2966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EC0DAECA-E28D-4C61-913B-CE2298A735DA}"/>
                    </a:ext>
                  </a:extLst>
                </p14:cNvPr>
                <p14:cNvContentPartPr/>
                <p14:nvPr/>
              </p14:nvContentPartPr>
              <p14:xfrm>
                <a:off x="6723314" y="4073344"/>
                <a:ext cx="330120" cy="1814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EC0DAECA-E28D-4C61-913B-CE2298A735D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6714314" y="4064704"/>
                  <a:ext cx="3477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AD13E43B-95A0-4F70-8238-C4A033D033A0}"/>
                    </a:ext>
                  </a:extLst>
                </p14:cNvPr>
                <p14:cNvContentPartPr/>
                <p14:nvPr/>
              </p14:nvContentPartPr>
              <p14:xfrm>
                <a:off x="7153154" y="3685264"/>
                <a:ext cx="480960" cy="3888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AD13E43B-95A0-4F70-8238-C4A033D033A0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7144154" y="3676624"/>
                  <a:ext cx="498600" cy="40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4398AADF-6D6E-4BA5-9172-7D70785FC9A5}"/>
              </a:ext>
            </a:extLst>
          </p:cNvPr>
          <p:cNvGrpSpPr/>
          <p:nvPr/>
        </p:nvGrpSpPr>
        <p:grpSpPr>
          <a:xfrm>
            <a:off x="7462754" y="3618664"/>
            <a:ext cx="1618920" cy="363600"/>
            <a:chOff x="7462754" y="3618664"/>
            <a:chExt cx="1618920" cy="36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D86B285E-73B2-425B-86AA-3042FC23ABF6}"/>
                    </a:ext>
                  </a:extLst>
                </p14:cNvPr>
                <p14:cNvContentPartPr/>
                <p14:nvPr/>
              </p14:nvContentPartPr>
              <p14:xfrm>
                <a:off x="7462754" y="3764824"/>
                <a:ext cx="237240" cy="2059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D86B285E-73B2-425B-86AA-3042FC23ABF6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7454114" y="3755824"/>
                  <a:ext cx="2548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E5FB2BB-1211-4FA9-9A81-3633D10A9409}"/>
                    </a:ext>
                  </a:extLst>
                </p14:cNvPr>
                <p14:cNvContentPartPr/>
                <p14:nvPr/>
              </p14:nvContentPartPr>
              <p14:xfrm>
                <a:off x="7657874" y="3823504"/>
                <a:ext cx="126000" cy="1364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E5FB2BB-1211-4FA9-9A81-3633D10A9409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648874" y="3814864"/>
                  <a:ext cx="1436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9247812-78FC-4F59-AAD9-926E24F50B5B}"/>
                    </a:ext>
                  </a:extLst>
                </p14:cNvPr>
                <p14:cNvContentPartPr/>
                <p14:nvPr/>
              </p14:nvContentPartPr>
              <p14:xfrm>
                <a:off x="7846514" y="3747544"/>
                <a:ext cx="166320" cy="2206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9247812-78FC-4F59-AAD9-926E24F50B5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837874" y="3738904"/>
                  <a:ext cx="1839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ADFDD82-AC95-4E0F-954E-084BA1845CA6}"/>
                    </a:ext>
                  </a:extLst>
                </p14:cNvPr>
                <p14:cNvContentPartPr/>
                <p14:nvPr/>
              </p14:nvContentPartPr>
              <p14:xfrm>
                <a:off x="8067914" y="3685984"/>
                <a:ext cx="176040" cy="2923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ADFDD82-AC95-4E0F-954E-084BA1845CA6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058914" y="3676984"/>
                  <a:ext cx="1936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CA778872-0668-4FCA-B61B-A056756D56E5}"/>
                    </a:ext>
                  </a:extLst>
                </p14:cNvPr>
                <p14:cNvContentPartPr/>
                <p14:nvPr/>
              </p14:nvContentPartPr>
              <p14:xfrm>
                <a:off x="8238914" y="3715864"/>
                <a:ext cx="247320" cy="2664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CA778872-0668-4FCA-B61B-A056756D56E5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8229914" y="3706864"/>
                  <a:ext cx="2649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2377CE4-7CEB-414D-9068-7127A0519EEB}"/>
                    </a:ext>
                  </a:extLst>
                </p14:cNvPr>
                <p14:cNvContentPartPr/>
                <p14:nvPr/>
              </p14:nvContentPartPr>
              <p14:xfrm>
                <a:off x="8304434" y="3851224"/>
                <a:ext cx="181080" cy="406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2377CE4-7CEB-414D-9068-7127A0519EEB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8295434" y="3842584"/>
                  <a:ext cx="1987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89C4804-1ED4-4444-B5DE-3EC579728809}"/>
                    </a:ext>
                  </a:extLst>
                </p14:cNvPr>
                <p14:cNvContentPartPr/>
                <p14:nvPr/>
              </p14:nvContentPartPr>
              <p14:xfrm>
                <a:off x="8565434" y="3820264"/>
                <a:ext cx="134640" cy="334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89C4804-1ED4-4444-B5DE-3EC579728809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8556434" y="3811264"/>
                  <a:ext cx="1522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458DC76-4729-4D4C-89E8-2380A0CDC5A9}"/>
                    </a:ext>
                  </a:extLst>
                </p14:cNvPr>
                <p14:cNvContentPartPr/>
                <p14:nvPr/>
              </p14:nvContentPartPr>
              <p14:xfrm>
                <a:off x="8779994" y="3760864"/>
                <a:ext cx="67320" cy="1504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458DC76-4729-4D4C-89E8-2380A0CDC5A9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8770994" y="3751864"/>
                  <a:ext cx="849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9775D514-8314-4E5B-83D1-70E1A05170BD}"/>
                    </a:ext>
                  </a:extLst>
                </p14:cNvPr>
                <p14:cNvContentPartPr/>
                <p14:nvPr/>
              </p14:nvContentPartPr>
              <p14:xfrm>
                <a:off x="8786114" y="3723784"/>
                <a:ext cx="173880" cy="1836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9775D514-8314-4E5B-83D1-70E1A05170B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8777474" y="3714784"/>
                  <a:ext cx="1915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54BA94E6-FB88-4069-96BD-185DF3DE853E}"/>
                    </a:ext>
                  </a:extLst>
                </p14:cNvPr>
                <p14:cNvContentPartPr/>
                <p14:nvPr/>
              </p14:nvContentPartPr>
              <p14:xfrm>
                <a:off x="8932994" y="3618664"/>
                <a:ext cx="148680" cy="3416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54BA94E6-FB88-4069-96BD-185DF3DE853E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8924354" y="3609664"/>
                  <a:ext cx="166320" cy="35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8BB76627-8CBA-4C00-8E79-1F010C0826EA}"/>
              </a:ext>
            </a:extLst>
          </p:cNvPr>
          <p:cNvGrpSpPr/>
          <p:nvPr/>
        </p:nvGrpSpPr>
        <p:grpSpPr>
          <a:xfrm>
            <a:off x="9215594" y="3551704"/>
            <a:ext cx="2364480" cy="430920"/>
            <a:chOff x="9215594" y="3551704"/>
            <a:chExt cx="2364480" cy="43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A204A71-E791-4F40-8A2D-F2E565A3297E}"/>
                    </a:ext>
                  </a:extLst>
                </p14:cNvPr>
                <p14:cNvContentPartPr/>
                <p14:nvPr/>
              </p14:nvContentPartPr>
              <p14:xfrm>
                <a:off x="9215594" y="3802624"/>
                <a:ext cx="167040" cy="320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A204A71-E791-4F40-8A2D-F2E565A3297E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9206594" y="3793984"/>
                  <a:ext cx="1846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C6C518A9-CAB0-46AF-89A4-FB6D551676CD}"/>
                    </a:ext>
                  </a:extLst>
                </p14:cNvPr>
                <p14:cNvContentPartPr/>
                <p14:nvPr/>
              </p14:nvContentPartPr>
              <p14:xfrm>
                <a:off x="9497834" y="3720544"/>
                <a:ext cx="143640" cy="1958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C6C518A9-CAB0-46AF-89A4-FB6D551676CD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489194" y="3711544"/>
                  <a:ext cx="1612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173A110-BC8F-4050-9DA0-A48FA15F5F5F}"/>
                    </a:ext>
                  </a:extLst>
                </p14:cNvPr>
                <p14:cNvContentPartPr/>
                <p14:nvPr/>
              </p14:nvContentPartPr>
              <p14:xfrm>
                <a:off x="9677834" y="3773464"/>
                <a:ext cx="142200" cy="1353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173A110-BC8F-4050-9DA0-A48FA15F5F5F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69194" y="3764464"/>
                  <a:ext cx="1598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BB45D115-7A86-4CD6-90BA-1BFA331BB950}"/>
                    </a:ext>
                  </a:extLst>
                </p14:cNvPr>
                <p14:cNvContentPartPr/>
                <p14:nvPr/>
              </p14:nvContentPartPr>
              <p14:xfrm>
                <a:off x="9840554" y="3700744"/>
                <a:ext cx="175320" cy="2062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BB45D115-7A86-4CD6-90BA-1BFA331BB950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9831554" y="3691744"/>
                  <a:ext cx="1929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55B29BDD-1919-4D42-BFFD-1382AD3D0F99}"/>
                    </a:ext>
                  </a:extLst>
                </p14:cNvPr>
                <p14:cNvContentPartPr/>
                <p14:nvPr/>
              </p14:nvContentPartPr>
              <p14:xfrm>
                <a:off x="10106954" y="3670864"/>
                <a:ext cx="205920" cy="2782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55B29BDD-1919-4D42-BFFD-1382AD3D0F99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0097954" y="3662224"/>
                  <a:ext cx="2235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4C19B779-1E01-411E-A2FE-516544B5A6E5}"/>
                    </a:ext>
                  </a:extLst>
                </p14:cNvPr>
                <p14:cNvContentPartPr/>
                <p14:nvPr/>
              </p14:nvContentPartPr>
              <p14:xfrm>
                <a:off x="10315754" y="3680224"/>
                <a:ext cx="271080" cy="2790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4C19B779-1E01-411E-A2FE-516544B5A6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0306754" y="3671224"/>
                  <a:ext cx="2887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3AB7319-3294-4DEB-B5BA-7D374D202CCE}"/>
                    </a:ext>
                  </a:extLst>
                </p14:cNvPr>
                <p14:cNvContentPartPr/>
                <p14:nvPr/>
              </p14:nvContentPartPr>
              <p14:xfrm>
                <a:off x="10345274" y="3833944"/>
                <a:ext cx="153000" cy="345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3AB7319-3294-4DEB-B5BA-7D374D202CCE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0336634" y="3824944"/>
                  <a:ext cx="1706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E9770CD9-3D45-4233-A9FB-9AC21F5656D9}"/>
                    </a:ext>
                  </a:extLst>
                </p14:cNvPr>
                <p14:cNvContentPartPr/>
                <p14:nvPr/>
              </p14:nvContentPartPr>
              <p14:xfrm>
                <a:off x="10645874" y="3762664"/>
                <a:ext cx="221400" cy="622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E9770CD9-3D45-4233-A9FB-9AC21F5656D9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636874" y="3754024"/>
                  <a:ext cx="2390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0FDED6BE-4FEE-4C1E-8D73-D9C9285C9AA5}"/>
                    </a:ext>
                  </a:extLst>
                </p14:cNvPr>
                <p14:cNvContentPartPr/>
                <p14:nvPr/>
              </p14:nvContentPartPr>
              <p14:xfrm>
                <a:off x="10731194" y="3708304"/>
                <a:ext cx="29880" cy="1695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0FDED6BE-4FEE-4C1E-8D73-D9C9285C9AA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722194" y="3699664"/>
                  <a:ext cx="475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1DF46398-B5E0-4AC9-AD8C-F61BB0696ECB}"/>
                    </a:ext>
                  </a:extLst>
                </p14:cNvPr>
                <p14:cNvContentPartPr/>
                <p14:nvPr/>
              </p14:nvContentPartPr>
              <p14:xfrm>
                <a:off x="10958714" y="3741064"/>
                <a:ext cx="20880" cy="1418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1DF46398-B5E0-4AC9-AD8C-F61BB0696ECB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0950074" y="3732424"/>
                  <a:ext cx="385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3400B327-F78B-4E4B-BB48-DE16CE1D9488}"/>
                    </a:ext>
                  </a:extLst>
                </p14:cNvPr>
                <p14:cNvContentPartPr/>
                <p14:nvPr/>
              </p14:nvContentPartPr>
              <p14:xfrm>
                <a:off x="10929554" y="3673384"/>
                <a:ext cx="212040" cy="1958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3400B327-F78B-4E4B-BB48-DE16CE1D9488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0920914" y="3664744"/>
                  <a:ext cx="2296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84AEC806-5328-43E9-BD3D-39B1162EC095}"/>
                    </a:ext>
                  </a:extLst>
                </p14:cNvPr>
                <p14:cNvContentPartPr/>
                <p14:nvPr/>
              </p14:nvContentPartPr>
              <p14:xfrm>
                <a:off x="11062034" y="3612904"/>
                <a:ext cx="181440" cy="3189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84AEC806-5328-43E9-BD3D-39B1162EC095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1053394" y="3603904"/>
                  <a:ext cx="19908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A40883AF-9742-4026-9233-78214F503ED7}"/>
                    </a:ext>
                  </a:extLst>
                </p14:cNvPr>
                <p14:cNvContentPartPr/>
                <p14:nvPr/>
              </p14:nvContentPartPr>
              <p14:xfrm>
                <a:off x="11287034" y="3551704"/>
                <a:ext cx="293040" cy="4309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A40883AF-9742-4026-9233-78214F503ED7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1278394" y="3543064"/>
                  <a:ext cx="310680" cy="44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5CB75831-7E81-4DF2-AC25-5A932FED0F7B}"/>
              </a:ext>
            </a:extLst>
          </p:cNvPr>
          <p:cNvGrpSpPr/>
          <p:nvPr/>
        </p:nvGrpSpPr>
        <p:grpSpPr>
          <a:xfrm>
            <a:off x="3814514" y="4645744"/>
            <a:ext cx="485640" cy="357120"/>
            <a:chOff x="3814514" y="4645744"/>
            <a:chExt cx="485640" cy="35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B683E94C-1430-4E8E-B350-497F810DFEC0}"/>
                    </a:ext>
                  </a:extLst>
                </p14:cNvPr>
                <p14:cNvContentPartPr/>
                <p14:nvPr/>
              </p14:nvContentPartPr>
              <p14:xfrm>
                <a:off x="3814514" y="4664824"/>
                <a:ext cx="133920" cy="2944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B683E94C-1430-4E8E-B350-497F810DFEC0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3805514" y="4656184"/>
                  <a:ext cx="1515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A2EA277A-9B2C-4C18-8CA4-4DA3CA3C8173}"/>
                    </a:ext>
                  </a:extLst>
                </p14:cNvPr>
                <p14:cNvContentPartPr/>
                <p14:nvPr/>
              </p14:nvContentPartPr>
              <p14:xfrm>
                <a:off x="3969674" y="4764184"/>
                <a:ext cx="126720" cy="1364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A2EA277A-9B2C-4C18-8CA4-4DA3CA3C8173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3960674" y="4755184"/>
                  <a:ext cx="1443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6D4A56E5-1213-4462-B883-C070DFE3F9EB}"/>
                    </a:ext>
                  </a:extLst>
                </p14:cNvPr>
                <p14:cNvContentPartPr/>
                <p14:nvPr/>
              </p14:nvContentPartPr>
              <p14:xfrm>
                <a:off x="4166234" y="4645744"/>
                <a:ext cx="133920" cy="35712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6D4A56E5-1213-4462-B883-C070DFE3F9EB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4157234" y="4636744"/>
                  <a:ext cx="151560" cy="37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50BA89DD-9E1A-41C8-8EDC-3B3E4CF9F51D}"/>
              </a:ext>
            </a:extLst>
          </p:cNvPr>
          <p:cNvGrpSpPr/>
          <p:nvPr/>
        </p:nvGrpSpPr>
        <p:grpSpPr>
          <a:xfrm>
            <a:off x="4501754" y="4605064"/>
            <a:ext cx="3267720" cy="628920"/>
            <a:chOff x="4501754" y="4605064"/>
            <a:chExt cx="3267720" cy="62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EEC02DA-15B0-45CD-85A2-5940E64ECBB8}"/>
                    </a:ext>
                  </a:extLst>
                </p14:cNvPr>
                <p14:cNvContentPartPr/>
                <p14:nvPr/>
              </p14:nvContentPartPr>
              <p14:xfrm>
                <a:off x="4501754" y="4747624"/>
                <a:ext cx="196200" cy="2077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EEC02DA-15B0-45CD-85A2-5940E64ECBB8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4493114" y="4738984"/>
                  <a:ext cx="2138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9DB2ECB6-C171-41BC-9E5C-01D704FFB44F}"/>
                    </a:ext>
                  </a:extLst>
                </p14:cNvPr>
                <p14:cNvContentPartPr/>
                <p14:nvPr/>
              </p14:nvContentPartPr>
              <p14:xfrm>
                <a:off x="4687154" y="4811704"/>
                <a:ext cx="140040" cy="1357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9DB2ECB6-C171-41BC-9E5C-01D704FFB44F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4678154" y="4803064"/>
                  <a:ext cx="1576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EF962908-18A0-49AA-8D28-AC45800237BE}"/>
                    </a:ext>
                  </a:extLst>
                </p14:cNvPr>
                <p14:cNvContentPartPr/>
                <p14:nvPr/>
              </p14:nvContentPartPr>
              <p14:xfrm>
                <a:off x="4844834" y="4733944"/>
                <a:ext cx="204120" cy="2152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EF962908-18A0-49AA-8D28-AC45800237BE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4836194" y="4724944"/>
                  <a:ext cx="2217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D55254C4-7185-4FC6-9E41-37944B03AAD6}"/>
                    </a:ext>
                  </a:extLst>
                </p14:cNvPr>
                <p14:cNvContentPartPr/>
                <p14:nvPr/>
              </p14:nvContentPartPr>
              <p14:xfrm>
                <a:off x="5088554" y="4657984"/>
                <a:ext cx="261360" cy="3456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D55254C4-7185-4FC6-9E41-37944B03AAD6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5079914" y="4648984"/>
                  <a:ext cx="27900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CF15E4A4-C99F-420E-8F41-2DED794B3653}"/>
                    </a:ext>
                  </a:extLst>
                </p14:cNvPr>
                <p14:cNvContentPartPr/>
                <p14:nvPr/>
              </p14:nvContentPartPr>
              <p14:xfrm>
                <a:off x="5135714" y="4825744"/>
                <a:ext cx="189000" cy="435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CF15E4A4-C99F-420E-8F41-2DED794B3653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5127074" y="4816744"/>
                  <a:ext cx="2066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135B66C9-E58D-47D0-8516-311951D660B8}"/>
                    </a:ext>
                  </a:extLst>
                </p14:cNvPr>
                <p14:cNvContentPartPr/>
                <p14:nvPr/>
              </p14:nvContentPartPr>
              <p14:xfrm>
                <a:off x="5406434" y="4754824"/>
                <a:ext cx="198000" cy="2084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135B66C9-E58D-47D0-8516-311951D660B8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5397434" y="4746184"/>
                  <a:ext cx="2156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479B50CE-1254-4F2E-A805-0929C1FB3678}"/>
                    </a:ext>
                  </a:extLst>
                </p14:cNvPr>
                <p14:cNvContentPartPr/>
                <p14:nvPr/>
              </p14:nvContentPartPr>
              <p14:xfrm>
                <a:off x="5611634" y="4800904"/>
                <a:ext cx="147960" cy="1386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479B50CE-1254-4F2E-A805-0929C1FB3678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5602634" y="4792264"/>
                  <a:ext cx="1656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8F5FF72F-F34D-4A23-8235-0796D66324E2}"/>
                    </a:ext>
                  </a:extLst>
                </p14:cNvPr>
                <p14:cNvContentPartPr/>
                <p14:nvPr/>
              </p14:nvContentPartPr>
              <p14:xfrm>
                <a:off x="5788394" y="4748344"/>
                <a:ext cx="205200" cy="2080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8F5FF72F-F34D-4A23-8235-0796D66324E2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5779754" y="4739344"/>
                  <a:ext cx="2228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4F1A1780-C80F-4063-8473-56BDDB51C332}"/>
                    </a:ext>
                  </a:extLst>
                </p14:cNvPr>
                <p14:cNvContentPartPr/>
                <p14:nvPr/>
              </p14:nvContentPartPr>
              <p14:xfrm>
                <a:off x="6114914" y="4778224"/>
                <a:ext cx="101520" cy="1897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4F1A1780-C80F-4063-8473-56BDDB51C332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6105914" y="4769224"/>
                  <a:ext cx="1191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EFB6835A-3BD6-4E12-8562-2604110EF6E5}"/>
                    </a:ext>
                  </a:extLst>
                </p14:cNvPr>
                <p14:cNvContentPartPr/>
                <p14:nvPr/>
              </p14:nvContentPartPr>
              <p14:xfrm>
                <a:off x="6133994" y="4698664"/>
                <a:ext cx="267840" cy="2919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EFB6835A-3BD6-4E12-8562-2604110EF6E5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6124994" y="4690024"/>
                  <a:ext cx="2854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A07C02B8-DFAD-427A-B7B2-9FEA953DAB7A}"/>
                    </a:ext>
                  </a:extLst>
                </p14:cNvPr>
                <p14:cNvContentPartPr/>
                <p14:nvPr/>
              </p14:nvContentPartPr>
              <p14:xfrm>
                <a:off x="6577874" y="4794784"/>
                <a:ext cx="184680" cy="450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A07C02B8-DFAD-427A-B7B2-9FEA953DAB7A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6568874" y="4786144"/>
                  <a:ext cx="2023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2F540443-9D49-4489-ADBB-7DEDBFD18626}"/>
                    </a:ext>
                  </a:extLst>
                </p14:cNvPr>
                <p14:cNvContentPartPr/>
                <p14:nvPr/>
              </p14:nvContentPartPr>
              <p14:xfrm>
                <a:off x="6573914" y="4900264"/>
                <a:ext cx="166320" cy="151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2F540443-9D49-4489-ADBB-7DEDBFD18626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6565274" y="4891264"/>
                  <a:ext cx="1839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5E05877F-F266-483B-8446-3B9684350C4D}"/>
                    </a:ext>
                  </a:extLst>
                </p14:cNvPr>
                <p14:cNvContentPartPr/>
                <p14:nvPr/>
              </p14:nvContentPartPr>
              <p14:xfrm>
                <a:off x="7041914" y="4630264"/>
                <a:ext cx="110880" cy="2498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5E05877F-F266-483B-8446-3B9684350C4D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7032914" y="4621264"/>
                  <a:ext cx="1285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8CA18D67-21F4-4165-BF15-66A1AFEA5331}"/>
                    </a:ext>
                  </a:extLst>
                </p14:cNvPr>
                <p14:cNvContentPartPr/>
                <p14:nvPr/>
              </p14:nvContentPartPr>
              <p14:xfrm>
                <a:off x="6876314" y="4873624"/>
                <a:ext cx="321840" cy="720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8CA18D67-21F4-4165-BF15-66A1AFEA5331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6867674" y="4864984"/>
                  <a:ext cx="3394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571E11EB-AEB9-480D-B42C-965BA0162292}"/>
                    </a:ext>
                  </a:extLst>
                </p14:cNvPr>
                <p14:cNvContentPartPr/>
                <p14:nvPr/>
              </p14:nvContentPartPr>
              <p14:xfrm>
                <a:off x="6810434" y="5001064"/>
                <a:ext cx="272520" cy="2329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571E11EB-AEB9-480D-B42C-965BA0162292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6801794" y="4992424"/>
                  <a:ext cx="2901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7F93B9E4-FA91-4A35-A666-13DB4F93469C}"/>
                    </a:ext>
                  </a:extLst>
                </p14:cNvPr>
                <p14:cNvContentPartPr/>
                <p14:nvPr/>
              </p14:nvContentPartPr>
              <p14:xfrm>
                <a:off x="7318034" y="4605064"/>
                <a:ext cx="451440" cy="4035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7F93B9E4-FA91-4A35-A666-13DB4F93469C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7309034" y="4596064"/>
                  <a:ext cx="469080" cy="42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2E215464-84CB-42DA-AB76-2E586F4C8459}"/>
              </a:ext>
            </a:extLst>
          </p:cNvPr>
          <p:cNvGrpSpPr/>
          <p:nvPr/>
        </p:nvGrpSpPr>
        <p:grpSpPr>
          <a:xfrm>
            <a:off x="7647434" y="4571944"/>
            <a:ext cx="1693080" cy="425520"/>
            <a:chOff x="7647434" y="4571944"/>
            <a:chExt cx="1693080" cy="42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F8950C33-7C41-415F-890F-6DE412D3A5E1}"/>
                    </a:ext>
                  </a:extLst>
                </p14:cNvPr>
                <p14:cNvContentPartPr/>
                <p14:nvPr/>
              </p14:nvContentPartPr>
              <p14:xfrm>
                <a:off x="7647434" y="4734664"/>
                <a:ext cx="180720" cy="2016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F8950C33-7C41-415F-890F-6DE412D3A5E1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7638434" y="4726024"/>
                  <a:ext cx="1983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DF954D9E-DAF6-4A14-8DFD-B8547053D5AA}"/>
                    </a:ext>
                  </a:extLst>
                </p14:cNvPr>
                <p14:cNvContentPartPr/>
                <p14:nvPr/>
              </p14:nvContentPartPr>
              <p14:xfrm>
                <a:off x="7829234" y="4761304"/>
                <a:ext cx="120960" cy="1440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DF954D9E-DAF6-4A14-8DFD-B8547053D5AA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7820594" y="4752664"/>
                  <a:ext cx="1386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2210F758-3DBD-49B0-AA5F-020BD57D88FB}"/>
                    </a:ext>
                  </a:extLst>
                </p14:cNvPr>
                <p14:cNvContentPartPr/>
                <p14:nvPr/>
              </p14:nvContentPartPr>
              <p14:xfrm>
                <a:off x="7991234" y="4714144"/>
                <a:ext cx="158760" cy="1965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2210F758-3DBD-49B0-AA5F-020BD57D88FB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7982594" y="4705504"/>
                  <a:ext cx="1764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ACDBDC18-999C-4EA6-B706-786772B81342}"/>
                    </a:ext>
                  </a:extLst>
                </p14:cNvPr>
                <p14:cNvContentPartPr/>
                <p14:nvPr/>
              </p14:nvContentPartPr>
              <p14:xfrm>
                <a:off x="8262674" y="4661944"/>
                <a:ext cx="170280" cy="2361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ACDBDC18-999C-4EA6-B706-786772B81342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8253674" y="4653304"/>
                  <a:ext cx="1879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A965CED0-E8D7-4E9F-BEC2-BC8F663C1DA1}"/>
                    </a:ext>
                  </a:extLst>
                </p14:cNvPr>
                <p14:cNvContentPartPr/>
                <p14:nvPr/>
              </p14:nvContentPartPr>
              <p14:xfrm>
                <a:off x="8431514" y="4652584"/>
                <a:ext cx="246600" cy="2584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A965CED0-E8D7-4E9F-BEC2-BC8F663C1DA1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8422514" y="4643944"/>
                  <a:ext cx="2642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79AD505E-6BAD-4E4E-BB84-95C86BBF82FA}"/>
                    </a:ext>
                  </a:extLst>
                </p14:cNvPr>
                <p14:cNvContentPartPr/>
                <p14:nvPr/>
              </p14:nvContentPartPr>
              <p14:xfrm>
                <a:off x="8513594" y="4808464"/>
                <a:ext cx="161280" cy="2556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79AD505E-6BAD-4E4E-BB84-95C86BBF82FA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8504594" y="4799824"/>
                  <a:ext cx="1789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DCA8A274-202A-4B8B-BBF5-6D282BE30AFC}"/>
                    </a:ext>
                  </a:extLst>
                </p14:cNvPr>
                <p14:cNvContentPartPr/>
                <p14:nvPr/>
              </p14:nvContentPartPr>
              <p14:xfrm>
                <a:off x="8763074" y="4767784"/>
                <a:ext cx="146160" cy="572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DCA8A274-202A-4B8B-BBF5-6D282BE30AFC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8754434" y="4758784"/>
                  <a:ext cx="1638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74C578FE-43F7-43D4-A1D6-CD73443F10BE}"/>
                    </a:ext>
                  </a:extLst>
                </p14:cNvPr>
                <p14:cNvContentPartPr/>
                <p14:nvPr/>
              </p14:nvContentPartPr>
              <p14:xfrm>
                <a:off x="8968634" y="4727104"/>
                <a:ext cx="51840" cy="15804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74C578FE-43F7-43D4-A1D6-CD73443F10BE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8959634" y="4718104"/>
                  <a:ext cx="694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F7684F95-718A-4433-AA2A-C00836E67EB4}"/>
                    </a:ext>
                  </a:extLst>
                </p14:cNvPr>
                <p14:cNvContentPartPr/>
                <p14:nvPr/>
              </p14:nvContentPartPr>
              <p14:xfrm>
                <a:off x="8985554" y="4661224"/>
                <a:ext cx="228960" cy="2314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F7684F95-718A-4433-AA2A-C00836E67EB4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8976554" y="4652224"/>
                  <a:ext cx="2466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59EF3E5E-AEB7-4E59-8B18-86127FC67F32}"/>
                    </a:ext>
                  </a:extLst>
                </p14:cNvPr>
                <p14:cNvContentPartPr/>
                <p14:nvPr/>
              </p14:nvContentPartPr>
              <p14:xfrm>
                <a:off x="9145034" y="4571944"/>
                <a:ext cx="195480" cy="4255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59EF3E5E-AEB7-4E59-8B18-86127FC67F32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9136394" y="4562944"/>
                  <a:ext cx="213120" cy="44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CCFC97ED-117E-47B4-B890-3DD3D0799E85}"/>
              </a:ext>
            </a:extLst>
          </p:cNvPr>
          <p:cNvGrpSpPr/>
          <p:nvPr/>
        </p:nvGrpSpPr>
        <p:grpSpPr>
          <a:xfrm>
            <a:off x="9506474" y="4505344"/>
            <a:ext cx="2366640" cy="545400"/>
            <a:chOff x="9506474" y="4505344"/>
            <a:chExt cx="2366640" cy="54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897577D7-5953-4308-9A69-81E54B8CE1B7}"/>
                    </a:ext>
                  </a:extLst>
                </p14:cNvPr>
                <p14:cNvContentPartPr/>
                <p14:nvPr/>
              </p14:nvContentPartPr>
              <p14:xfrm>
                <a:off x="9506474" y="4745464"/>
                <a:ext cx="266760" cy="5976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897577D7-5953-4308-9A69-81E54B8CE1B7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497474" y="4736464"/>
                  <a:ext cx="2844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3B6DA409-C85A-4B0F-8D62-141F021899B4}"/>
                    </a:ext>
                  </a:extLst>
                </p14:cNvPr>
                <p14:cNvContentPartPr/>
                <p14:nvPr/>
              </p14:nvContentPartPr>
              <p14:xfrm>
                <a:off x="9578474" y="4692184"/>
                <a:ext cx="71640" cy="18648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3B6DA409-C85A-4B0F-8D62-141F021899B4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9569834" y="4683184"/>
                  <a:ext cx="892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C740D68-3B3B-44ED-B8F1-29871F564C25}"/>
                    </a:ext>
                  </a:extLst>
                </p14:cNvPr>
                <p14:cNvContentPartPr/>
                <p14:nvPr/>
              </p14:nvContentPartPr>
              <p14:xfrm>
                <a:off x="9855314" y="4703704"/>
                <a:ext cx="220680" cy="217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C740D68-3B3B-44ED-B8F1-29871F564C25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9846674" y="4695064"/>
                  <a:ext cx="2383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142DC5D8-A5DB-4A1F-A0F3-D1618193DD28}"/>
                    </a:ext>
                  </a:extLst>
                </p14:cNvPr>
                <p14:cNvContentPartPr/>
                <p14:nvPr/>
              </p14:nvContentPartPr>
              <p14:xfrm>
                <a:off x="10075274" y="4763824"/>
                <a:ext cx="104040" cy="1148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142DC5D8-A5DB-4A1F-A0F3-D1618193DD2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10066634" y="4755184"/>
                  <a:ext cx="1216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6632094C-8E54-4FA2-9CD8-8D0BC7B5A877}"/>
                    </a:ext>
                  </a:extLst>
                </p14:cNvPr>
                <p14:cNvContentPartPr/>
                <p14:nvPr/>
              </p14:nvContentPartPr>
              <p14:xfrm>
                <a:off x="10175354" y="4678504"/>
                <a:ext cx="202680" cy="2361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6632094C-8E54-4FA2-9CD8-8D0BC7B5A877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0166354" y="4669864"/>
                  <a:ext cx="2203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C0141AFE-629B-41E5-A87C-9618920C2D86}"/>
                    </a:ext>
                  </a:extLst>
                </p14:cNvPr>
                <p14:cNvContentPartPr/>
                <p14:nvPr/>
              </p14:nvContentPartPr>
              <p14:xfrm>
                <a:off x="10430234" y="4629544"/>
                <a:ext cx="169560" cy="27468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C0141AFE-629B-41E5-A87C-9618920C2D86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0421234" y="4620544"/>
                  <a:ext cx="1872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5CBF8E58-A271-48E0-BEF5-E88687EEA2AC}"/>
                    </a:ext>
                  </a:extLst>
                </p14:cNvPr>
                <p14:cNvContentPartPr/>
                <p14:nvPr/>
              </p14:nvContentPartPr>
              <p14:xfrm>
                <a:off x="10599434" y="4618744"/>
                <a:ext cx="293040" cy="284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5CBF8E58-A271-48E0-BEF5-E88687EEA2AC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10590434" y="4610104"/>
                  <a:ext cx="3106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271E8EA6-2EEF-46FB-B86E-44B700F0F51D}"/>
                    </a:ext>
                  </a:extLst>
                </p14:cNvPr>
                <p14:cNvContentPartPr/>
                <p14:nvPr/>
              </p14:nvContentPartPr>
              <p14:xfrm>
                <a:off x="10684034" y="4787944"/>
                <a:ext cx="185040" cy="331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271E8EA6-2EEF-46FB-B86E-44B700F0F51D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10675034" y="4778944"/>
                  <a:ext cx="2026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C37C2A8D-FD70-4E49-9011-B830C4457390}"/>
                    </a:ext>
                  </a:extLst>
                </p14:cNvPr>
                <p14:cNvContentPartPr/>
                <p14:nvPr/>
              </p14:nvContentPartPr>
              <p14:xfrm>
                <a:off x="10906514" y="4748704"/>
                <a:ext cx="268200" cy="6300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C37C2A8D-FD70-4E49-9011-B830C4457390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10897514" y="4739704"/>
                  <a:ext cx="2858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00181A0-9557-4910-A972-ACFEE09BE26E}"/>
                    </a:ext>
                  </a:extLst>
                </p14:cNvPr>
                <p14:cNvContentPartPr/>
                <p14:nvPr/>
              </p14:nvContentPartPr>
              <p14:xfrm>
                <a:off x="11066714" y="4683904"/>
                <a:ext cx="16200" cy="169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00181A0-9557-4910-A972-ACFEE09BE26E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11057714" y="4675264"/>
                  <a:ext cx="338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E46534F5-BAF8-4396-9227-9254D19ADBE4}"/>
                    </a:ext>
                  </a:extLst>
                </p14:cNvPr>
                <p14:cNvContentPartPr/>
                <p14:nvPr/>
              </p14:nvContentPartPr>
              <p14:xfrm>
                <a:off x="11229434" y="4697944"/>
                <a:ext cx="45720" cy="17892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E46534F5-BAF8-4396-9227-9254D19ADBE4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11220794" y="4689304"/>
                  <a:ext cx="633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484910A4-E3B8-470C-91AC-C0FEEF548BA2}"/>
                    </a:ext>
                  </a:extLst>
                </p14:cNvPr>
                <p14:cNvContentPartPr/>
                <p14:nvPr/>
              </p14:nvContentPartPr>
              <p14:xfrm>
                <a:off x="11247434" y="4652584"/>
                <a:ext cx="239760" cy="2239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484910A4-E3B8-470C-91AC-C0FEEF548BA2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11238434" y="4643944"/>
                  <a:ext cx="2574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8E0E63B1-AB2D-4630-9123-ADAB5CAE43DD}"/>
                    </a:ext>
                  </a:extLst>
                </p14:cNvPr>
                <p14:cNvContentPartPr/>
                <p14:nvPr/>
              </p14:nvContentPartPr>
              <p14:xfrm>
                <a:off x="11423834" y="4535224"/>
                <a:ext cx="195120" cy="3783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8E0E63B1-AB2D-4630-9123-ADAB5CAE43DD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11415194" y="4526224"/>
                  <a:ext cx="21276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A3FEEF81-A38F-47ED-BE78-CD5F6BEDE1C7}"/>
                    </a:ext>
                  </a:extLst>
                </p14:cNvPr>
                <p14:cNvContentPartPr/>
                <p14:nvPr/>
              </p14:nvContentPartPr>
              <p14:xfrm>
                <a:off x="11590154" y="4505344"/>
                <a:ext cx="282960" cy="5454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A3FEEF81-A38F-47ED-BE78-CD5F6BEDE1C7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11581154" y="4496704"/>
                  <a:ext cx="300600" cy="563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2107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862E3AB-AAE8-4799-8522-5B9ACBAF13C9}"/>
              </a:ext>
            </a:extLst>
          </p:cNvPr>
          <p:cNvGrpSpPr/>
          <p:nvPr/>
        </p:nvGrpSpPr>
        <p:grpSpPr>
          <a:xfrm>
            <a:off x="273554" y="187504"/>
            <a:ext cx="966240" cy="424440"/>
            <a:chOff x="273554" y="187504"/>
            <a:chExt cx="966240" cy="42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AD4F45A-779A-400F-AF24-7EDC3CF2A1DE}"/>
                    </a:ext>
                  </a:extLst>
                </p14:cNvPr>
                <p14:cNvContentPartPr/>
                <p14:nvPr/>
              </p14:nvContentPartPr>
              <p14:xfrm>
                <a:off x="273554" y="187504"/>
                <a:ext cx="515520" cy="4244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AD4F45A-779A-400F-AF24-7EDC3CF2A1D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4554" y="178504"/>
                  <a:ext cx="53316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384EC57-161A-4AFE-8C64-45BFFA7E067B}"/>
                    </a:ext>
                  </a:extLst>
                </p14:cNvPr>
                <p14:cNvContentPartPr/>
                <p14:nvPr/>
              </p14:nvContentPartPr>
              <p14:xfrm>
                <a:off x="356714" y="438064"/>
                <a:ext cx="250560" cy="52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384EC57-161A-4AFE-8C64-45BFFA7E067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8074" y="429064"/>
                  <a:ext cx="2682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8019B34-DD7E-44ED-AC39-2C5EDA54563A}"/>
                    </a:ext>
                  </a:extLst>
                </p14:cNvPr>
                <p14:cNvContentPartPr/>
                <p14:nvPr/>
              </p14:nvContentPartPr>
              <p14:xfrm>
                <a:off x="729674" y="390904"/>
                <a:ext cx="284760" cy="208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8019B34-DD7E-44ED-AC39-2C5EDA5456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1034" y="381904"/>
                  <a:ext cx="3024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CD5B3AE-C533-48D7-98A0-256CB689CAC2}"/>
                    </a:ext>
                  </a:extLst>
                </p14:cNvPr>
                <p14:cNvContentPartPr/>
                <p14:nvPr/>
              </p14:nvContentPartPr>
              <p14:xfrm>
                <a:off x="745874" y="353824"/>
                <a:ext cx="226440" cy="200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CD5B3AE-C533-48D7-98A0-256CB689CAC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7234" y="345184"/>
                  <a:ext cx="2440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C39952E-2F3B-438D-9773-FA9F892CA42B}"/>
                    </a:ext>
                  </a:extLst>
                </p14:cNvPr>
                <p14:cNvContentPartPr/>
                <p14:nvPr/>
              </p14:nvContentPartPr>
              <p14:xfrm>
                <a:off x="1209194" y="381904"/>
                <a:ext cx="30600" cy="22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C39952E-2F3B-438D-9773-FA9F892CA42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00554" y="372904"/>
                  <a:ext cx="482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5CA6C7E-67A1-4F20-B516-57F0A6248DCA}"/>
                    </a:ext>
                  </a:extLst>
                </p14:cNvPr>
                <p14:cNvContentPartPr/>
                <p14:nvPr/>
              </p14:nvContentPartPr>
              <p14:xfrm>
                <a:off x="1178234" y="530584"/>
                <a:ext cx="37440" cy="44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5CA6C7E-67A1-4F20-B516-57F0A6248DC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69234" y="521584"/>
                  <a:ext cx="55080" cy="6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AA9C891-DCC8-4F2B-8296-B6E1F17D3DEF}"/>
              </a:ext>
            </a:extLst>
          </p:cNvPr>
          <p:cNvGrpSpPr/>
          <p:nvPr/>
        </p:nvGrpSpPr>
        <p:grpSpPr>
          <a:xfrm>
            <a:off x="1876994" y="254104"/>
            <a:ext cx="4533120" cy="820800"/>
            <a:chOff x="1876994" y="254104"/>
            <a:chExt cx="4533120" cy="82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F800406-EE2E-42F8-BDBD-B1991664D9D8}"/>
                    </a:ext>
                  </a:extLst>
                </p14:cNvPr>
                <p14:cNvContentPartPr/>
                <p14:nvPr/>
              </p14:nvContentPartPr>
              <p14:xfrm>
                <a:off x="1876994" y="254104"/>
                <a:ext cx="318600" cy="820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F800406-EE2E-42F8-BDBD-B1991664D9D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67994" y="245464"/>
                  <a:ext cx="336240" cy="83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240EABC-B380-4586-A2BB-579086157C00}"/>
                    </a:ext>
                  </a:extLst>
                </p14:cNvPr>
                <p14:cNvContentPartPr/>
                <p14:nvPr/>
              </p14:nvContentPartPr>
              <p14:xfrm>
                <a:off x="2387834" y="451744"/>
                <a:ext cx="289800" cy="305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240EABC-B380-4586-A2BB-579086157C0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78834" y="442744"/>
                  <a:ext cx="307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36708AC-08D4-4A21-9129-CE99512AD384}"/>
                    </a:ext>
                  </a:extLst>
                </p14:cNvPr>
                <p14:cNvContentPartPr/>
                <p14:nvPr/>
              </p14:nvContentPartPr>
              <p14:xfrm>
                <a:off x="2731994" y="556144"/>
                <a:ext cx="92880" cy="124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36708AC-08D4-4A21-9129-CE99512AD38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23354" y="547144"/>
                  <a:ext cx="1105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8C7739E-4F70-43EE-B5B5-BEDC29CBB891}"/>
                    </a:ext>
                  </a:extLst>
                </p14:cNvPr>
                <p14:cNvContentPartPr/>
                <p14:nvPr/>
              </p14:nvContentPartPr>
              <p14:xfrm>
                <a:off x="2910194" y="504664"/>
                <a:ext cx="219960" cy="235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8C7739E-4F70-43EE-B5B5-BEDC29CBB89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01194" y="496024"/>
                  <a:ext cx="2376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FB4DB14-87DB-4FA5-9DC1-1A126BB6E771}"/>
                    </a:ext>
                  </a:extLst>
                </p14:cNvPr>
                <p14:cNvContentPartPr/>
                <p14:nvPr/>
              </p14:nvContentPartPr>
              <p14:xfrm>
                <a:off x="3328154" y="407824"/>
                <a:ext cx="197640" cy="186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FB4DB14-87DB-4FA5-9DC1-1A126BB6E77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19154" y="398824"/>
                  <a:ext cx="2152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46E5463-6715-4D18-B91F-C587DB997C15}"/>
                    </a:ext>
                  </a:extLst>
                </p14:cNvPr>
                <p14:cNvContentPartPr/>
                <p14:nvPr/>
              </p14:nvContentPartPr>
              <p14:xfrm>
                <a:off x="3447314" y="353824"/>
                <a:ext cx="168120" cy="374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46E5463-6715-4D18-B91F-C587DB997C1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38674" y="345184"/>
                  <a:ext cx="18576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6256C70-9E94-42D6-9D04-23BC10FC6B0E}"/>
                    </a:ext>
                  </a:extLst>
                </p14:cNvPr>
                <p14:cNvContentPartPr/>
                <p14:nvPr/>
              </p14:nvContentPartPr>
              <p14:xfrm>
                <a:off x="3653594" y="531664"/>
                <a:ext cx="274680" cy="198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6256C70-9E94-42D6-9D04-23BC10FC6B0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44594" y="523024"/>
                  <a:ext cx="2923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EB753F9-349E-41F1-BBC1-C75308FBE28B}"/>
                    </a:ext>
                  </a:extLst>
                </p14:cNvPr>
                <p14:cNvContentPartPr/>
                <p14:nvPr/>
              </p14:nvContentPartPr>
              <p14:xfrm>
                <a:off x="3636314" y="525184"/>
                <a:ext cx="208440" cy="210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EB753F9-349E-41F1-BBC1-C75308FBE28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27674" y="516544"/>
                  <a:ext cx="2260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3F8CC1F-E5D2-4D02-AED5-07A49E5B8DCD}"/>
                    </a:ext>
                  </a:extLst>
                </p14:cNvPr>
                <p14:cNvContentPartPr/>
                <p14:nvPr/>
              </p14:nvContentPartPr>
              <p14:xfrm>
                <a:off x="4168754" y="321784"/>
                <a:ext cx="395280" cy="411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3F8CC1F-E5D2-4D02-AED5-07A49E5B8DC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60114" y="313144"/>
                  <a:ext cx="41292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9053950-D1AD-4FDE-A02D-1FF477B8EB62}"/>
                    </a:ext>
                  </a:extLst>
                </p14:cNvPr>
                <p14:cNvContentPartPr/>
                <p14:nvPr/>
              </p14:nvContentPartPr>
              <p14:xfrm>
                <a:off x="4464314" y="568744"/>
                <a:ext cx="140760" cy="125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9053950-D1AD-4FDE-A02D-1FF477B8EB6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55674" y="559744"/>
                  <a:ext cx="1584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948CEF2-3B3A-4C7A-AD97-9675011132A6}"/>
                    </a:ext>
                  </a:extLst>
                </p14:cNvPr>
                <p14:cNvContentPartPr/>
                <p14:nvPr/>
              </p14:nvContentPartPr>
              <p14:xfrm>
                <a:off x="4620194" y="484504"/>
                <a:ext cx="227160" cy="253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948CEF2-3B3A-4C7A-AD97-9675011132A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11194" y="475504"/>
                  <a:ext cx="2448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1C051C6-5FAC-4F9B-A1EA-445BA5D0EECE}"/>
                    </a:ext>
                  </a:extLst>
                </p14:cNvPr>
                <p14:cNvContentPartPr/>
                <p14:nvPr/>
              </p14:nvContentPartPr>
              <p14:xfrm>
                <a:off x="4974794" y="379024"/>
                <a:ext cx="451080" cy="361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1C051C6-5FAC-4F9B-A1EA-445BA5D0EEC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66154" y="370384"/>
                  <a:ext cx="46872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3CFE19C-D153-448A-B0F3-458C40355B9B}"/>
                    </a:ext>
                  </a:extLst>
                </p14:cNvPr>
                <p14:cNvContentPartPr/>
                <p14:nvPr/>
              </p14:nvContentPartPr>
              <p14:xfrm>
                <a:off x="5350994" y="515104"/>
                <a:ext cx="310680" cy="207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3CFE19C-D153-448A-B0F3-458C40355B9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42354" y="506104"/>
                  <a:ext cx="3283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CECD4D7-579B-44AF-A54F-34AAB431ED58}"/>
                    </a:ext>
                  </a:extLst>
                </p14:cNvPr>
                <p14:cNvContentPartPr/>
                <p14:nvPr/>
              </p14:nvContentPartPr>
              <p14:xfrm>
                <a:off x="5321474" y="501424"/>
                <a:ext cx="266040" cy="226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CECD4D7-579B-44AF-A54F-34AAB431ED5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12474" y="492424"/>
                  <a:ext cx="2836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7305079-E70D-43C5-BA83-A2B923300EAB}"/>
                    </a:ext>
                  </a:extLst>
                </p14:cNvPr>
                <p14:cNvContentPartPr/>
                <p14:nvPr/>
              </p14:nvContentPartPr>
              <p14:xfrm>
                <a:off x="5764634" y="516184"/>
                <a:ext cx="247680" cy="185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7305079-E70D-43C5-BA83-A2B923300EA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755994" y="507544"/>
                  <a:ext cx="2653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E65D87C-892A-4AA8-8412-AF1BBC745744}"/>
                    </a:ext>
                  </a:extLst>
                </p14:cNvPr>
                <p14:cNvContentPartPr/>
                <p14:nvPr/>
              </p14:nvContentPartPr>
              <p14:xfrm>
                <a:off x="5950394" y="261304"/>
                <a:ext cx="250560" cy="380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E65D87C-892A-4AA8-8412-AF1BBC74574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941754" y="252304"/>
                  <a:ext cx="26820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A1A61BE-1672-4644-AB4E-51DAEFBC985F}"/>
                    </a:ext>
                  </a:extLst>
                </p14:cNvPr>
                <p14:cNvContentPartPr/>
                <p14:nvPr/>
              </p14:nvContentPartPr>
              <p14:xfrm>
                <a:off x="6131474" y="474784"/>
                <a:ext cx="278640" cy="267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A1A61BE-1672-4644-AB4E-51DAEFBC985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22834" y="466144"/>
                  <a:ext cx="2962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7C22DF0-F4F5-4963-BD3F-662EF7021923}"/>
                    </a:ext>
                  </a:extLst>
                </p14:cNvPr>
                <p14:cNvContentPartPr/>
                <p14:nvPr/>
              </p14:nvContentPartPr>
              <p14:xfrm>
                <a:off x="6092954" y="490264"/>
                <a:ext cx="302040" cy="214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7C22DF0-F4F5-4963-BD3F-662EF702192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084314" y="481624"/>
                  <a:ext cx="319680" cy="23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F9E8990-40A9-4E67-BF44-194CC32F64BA}"/>
                  </a:ext>
                </a:extLst>
              </p14:cNvPr>
              <p14:cNvContentPartPr/>
              <p14:nvPr/>
            </p14:nvContentPartPr>
            <p14:xfrm>
              <a:off x="1215314" y="1353184"/>
              <a:ext cx="225720" cy="8049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F9E8990-40A9-4E67-BF44-194CC32F64B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206314" y="1344544"/>
                <a:ext cx="243360" cy="82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9A953F0A-600B-40F7-A1B2-EB1DA78A02B6}"/>
              </a:ext>
            </a:extLst>
          </p:cNvPr>
          <p:cNvGrpSpPr/>
          <p:nvPr/>
        </p:nvGrpSpPr>
        <p:grpSpPr>
          <a:xfrm>
            <a:off x="155834" y="1549024"/>
            <a:ext cx="183960" cy="119880"/>
            <a:chOff x="155834" y="1549024"/>
            <a:chExt cx="183960" cy="11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58D29F9-D57F-4539-B83B-1D5692AD3B14}"/>
                    </a:ext>
                  </a:extLst>
                </p14:cNvPr>
                <p14:cNvContentPartPr/>
                <p14:nvPr/>
              </p14:nvContentPartPr>
              <p14:xfrm>
                <a:off x="193274" y="1549024"/>
                <a:ext cx="146520" cy="35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58D29F9-D57F-4539-B83B-1D5692AD3B1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84274" y="1540384"/>
                  <a:ext cx="164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C2AF670-B9A9-433E-9902-2C6EF252E0F9}"/>
                    </a:ext>
                  </a:extLst>
                </p14:cNvPr>
                <p14:cNvContentPartPr/>
                <p14:nvPr/>
              </p14:nvContentPartPr>
              <p14:xfrm>
                <a:off x="155834" y="1644064"/>
                <a:ext cx="181440" cy="248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C2AF670-B9A9-433E-9902-2C6EF252E0F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46834" y="1635424"/>
                  <a:ext cx="19908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8907EB0-175B-4F04-9C69-72A5A5773C03}"/>
              </a:ext>
            </a:extLst>
          </p:cNvPr>
          <p:cNvGrpSpPr/>
          <p:nvPr/>
        </p:nvGrpSpPr>
        <p:grpSpPr>
          <a:xfrm>
            <a:off x="651914" y="1426984"/>
            <a:ext cx="301320" cy="531000"/>
            <a:chOff x="651914" y="1426984"/>
            <a:chExt cx="301320" cy="53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CC348DB-3E57-4AF3-9C95-3F38FB437D13}"/>
                    </a:ext>
                  </a:extLst>
                </p14:cNvPr>
                <p14:cNvContentPartPr/>
                <p14:nvPr/>
              </p14:nvContentPartPr>
              <p14:xfrm>
                <a:off x="844154" y="1426984"/>
                <a:ext cx="93600" cy="222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CC348DB-3E57-4AF3-9C95-3F38FB437D1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35154" y="1417984"/>
                  <a:ext cx="1112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E2B5A0F-7E6A-4D58-90F8-A42F9CE20A98}"/>
                    </a:ext>
                  </a:extLst>
                </p14:cNvPr>
                <p14:cNvContentPartPr/>
                <p14:nvPr/>
              </p14:nvContentPartPr>
              <p14:xfrm>
                <a:off x="680714" y="1626424"/>
                <a:ext cx="272520" cy="74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E2B5A0F-7E6A-4D58-90F8-A42F9CE20A9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71714" y="1617784"/>
                  <a:ext cx="2901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3247F8B-A1EB-4C3B-A2B4-22C748A6A2EA}"/>
                    </a:ext>
                  </a:extLst>
                </p14:cNvPr>
                <p14:cNvContentPartPr/>
                <p14:nvPr/>
              </p14:nvContentPartPr>
              <p14:xfrm>
                <a:off x="651914" y="1750264"/>
                <a:ext cx="300960" cy="207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3247F8B-A1EB-4C3B-A2B4-22C748A6A2E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43274" y="1741624"/>
                  <a:ext cx="318600" cy="22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0557C9A-111C-4418-9FBE-873EDAD2C265}"/>
              </a:ext>
            </a:extLst>
          </p:cNvPr>
          <p:cNvGrpSpPr/>
          <p:nvPr/>
        </p:nvGrpSpPr>
        <p:grpSpPr>
          <a:xfrm>
            <a:off x="1582514" y="1432744"/>
            <a:ext cx="3054600" cy="552960"/>
            <a:chOff x="1582514" y="1432744"/>
            <a:chExt cx="3054600" cy="55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E0D6611-470E-4F0F-8E27-AE1CA39EF632}"/>
                    </a:ext>
                  </a:extLst>
                </p14:cNvPr>
                <p14:cNvContentPartPr/>
                <p14:nvPr/>
              </p14:nvContentPartPr>
              <p14:xfrm>
                <a:off x="1582514" y="1577464"/>
                <a:ext cx="305640" cy="266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E0D6611-470E-4F0F-8E27-AE1CA39EF63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573514" y="1568824"/>
                  <a:ext cx="3232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57708C4-AB18-4B97-9323-3AD74B3D62F5}"/>
                    </a:ext>
                  </a:extLst>
                </p14:cNvPr>
                <p14:cNvContentPartPr/>
                <p14:nvPr/>
              </p14:nvContentPartPr>
              <p14:xfrm>
                <a:off x="1967354" y="1649824"/>
                <a:ext cx="110880" cy="153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57708C4-AB18-4B97-9323-3AD74B3D62F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958714" y="1641184"/>
                  <a:ext cx="1285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45D9894-CEC0-4D02-8A23-48A0434089BF}"/>
                    </a:ext>
                  </a:extLst>
                </p14:cNvPr>
                <p14:cNvContentPartPr/>
                <p14:nvPr/>
              </p14:nvContentPartPr>
              <p14:xfrm>
                <a:off x="2158154" y="1622824"/>
                <a:ext cx="213480" cy="196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45D9894-CEC0-4D02-8A23-48A0434089B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149514" y="1613824"/>
                  <a:ext cx="2311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C808BC4-12FB-48AE-A6FA-7C97DC8D05B7}"/>
                    </a:ext>
                  </a:extLst>
                </p14:cNvPr>
                <p14:cNvContentPartPr/>
                <p14:nvPr/>
              </p14:nvContentPartPr>
              <p14:xfrm>
                <a:off x="2576834" y="1537504"/>
                <a:ext cx="195120" cy="345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C808BC4-12FB-48AE-A6FA-7C97DC8D05B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567834" y="1528504"/>
                  <a:ext cx="2127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549B8BD-8D75-435F-9541-9C6D3EEACAEE}"/>
                    </a:ext>
                  </a:extLst>
                </p14:cNvPr>
                <p14:cNvContentPartPr/>
                <p14:nvPr/>
              </p14:nvContentPartPr>
              <p14:xfrm>
                <a:off x="2803274" y="1550464"/>
                <a:ext cx="154440" cy="1440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549B8BD-8D75-435F-9541-9C6D3EEACAE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794274" y="1541464"/>
                  <a:ext cx="1720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9BCAD26-B8B5-4427-9856-B53389101CE2}"/>
                    </a:ext>
                  </a:extLst>
                </p14:cNvPr>
                <p14:cNvContentPartPr/>
                <p14:nvPr/>
              </p14:nvContentPartPr>
              <p14:xfrm>
                <a:off x="2886074" y="1456864"/>
                <a:ext cx="153720" cy="386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9BCAD26-B8B5-4427-9856-B53389101CE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877074" y="1448224"/>
                  <a:ext cx="17136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A7EF345-3206-486E-960B-2CCA6AF0E68E}"/>
                    </a:ext>
                  </a:extLst>
                </p14:cNvPr>
                <p14:cNvContentPartPr/>
                <p14:nvPr/>
              </p14:nvContentPartPr>
              <p14:xfrm>
                <a:off x="3102794" y="1637224"/>
                <a:ext cx="231840" cy="2192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A7EF345-3206-486E-960B-2CCA6AF0E68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094154" y="1628584"/>
                  <a:ext cx="2494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232185A-5F2B-45E8-A10E-82B6951499CE}"/>
                    </a:ext>
                  </a:extLst>
                </p14:cNvPr>
                <p14:cNvContentPartPr/>
                <p14:nvPr/>
              </p14:nvContentPartPr>
              <p14:xfrm>
                <a:off x="3104594" y="1617064"/>
                <a:ext cx="190440" cy="2473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232185A-5F2B-45E8-A10E-82B6951499C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095594" y="1608064"/>
                  <a:ext cx="2080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137F076-0097-42D6-9C91-20E503257401}"/>
                    </a:ext>
                  </a:extLst>
                </p14:cNvPr>
                <p14:cNvContentPartPr/>
                <p14:nvPr/>
              </p14:nvContentPartPr>
              <p14:xfrm>
                <a:off x="3439034" y="1726144"/>
                <a:ext cx="210600" cy="46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137F076-0097-42D6-9C91-20E50325740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430394" y="1717504"/>
                  <a:ext cx="2282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C0A2B02-D401-454D-B07B-30C27E9E9E68}"/>
                    </a:ext>
                  </a:extLst>
                </p14:cNvPr>
                <p14:cNvContentPartPr/>
                <p14:nvPr/>
              </p14:nvContentPartPr>
              <p14:xfrm>
                <a:off x="3818834" y="1582504"/>
                <a:ext cx="277200" cy="280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C0A2B02-D401-454D-B07B-30C27E9E9E6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809834" y="1573864"/>
                  <a:ext cx="2948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A6E994A-9816-4F61-80AE-04804626EC7E}"/>
                    </a:ext>
                  </a:extLst>
                </p14:cNvPr>
                <p14:cNvContentPartPr/>
                <p14:nvPr/>
              </p14:nvContentPartPr>
              <p14:xfrm>
                <a:off x="4201154" y="1653784"/>
                <a:ext cx="222840" cy="171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A6E994A-9816-4F61-80AE-04804626EC7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192514" y="1645144"/>
                  <a:ext cx="2404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555FC76-5100-401C-9B37-22A649F8B734}"/>
                    </a:ext>
                  </a:extLst>
                </p14:cNvPr>
                <p14:cNvContentPartPr/>
                <p14:nvPr/>
              </p14:nvContentPartPr>
              <p14:xfrm>
                <a:off x="4179194" y="1649104"/>
                <a:ext cx="197640" cy="1864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555FC76-5100-401C-9B37-22A649F8B73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170554" y="1640464"/>
                  <a:ext cx="2152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6D62D83-DA8E-4800-9138-7FBDF500929D}"/>
                    </a:ext>
                  </a:extLst>
                </p14:cNvPr>
                <p14:cNvContentPartPr/>
                <p14:nvPr/>
              </p14:nvContentPartPr>
              <p14:xfrm>
                <a:off x="4434794" y="1432744"/>
                <a:ext cx="202320" cy="552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6D62D83-DA8E-4800-9138-7FBDF500929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426154" y="1423744"/>
                  <a:ext cx="219960" cy="57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AFDCCDB-96EA-439F-A538-85CA95CCF039}"/>
              </a:ext>
            </a:extLst>
          </p:cNvPr>
          <p:cNvGrpSpPr/>
          <p:nvPr/>
        </p:nvGrpSpPr>
        <p:grpSpPr>
          <a:xfrm>
            <a:off x="4846994" y="1397824"/>
            <a:ext cx="3985200" cy="498600"/>
            <a:chOff x="4846994" y="1397824"/>
            <a:chExt cx="3985200" cy="49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4D602C3-1932-44C9-824F-411412F3CE95}"/>
                    </a:ext>
                  </a:extLst>
                </p14:cNvPr>
                <p14:cNvContentPartPr/>
                <p14:nvPr/>
              </p14:nvContentPartPr>
              <p14:xfrm>
                <a:off x="4846994" y="1678984"/>
                <a:ext cx="290520" cy="504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4D602C3-1932-44C9-824F-411412F3CE9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838354" y="1669984"/>
                  <a:ext cx="3081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CC0A12A-E548-4398-A7B6-692BDCEDF37C}"/>
                    </a:ext>
                  </a:extLst>
                </p14:cNvPr>
                <p14:cNvContentPartPr/>
                <p14:nvPr/>
              </p14:nvContentPartPr>
              <p14:xfrm>
                <a:off x="4969034" y="1569904"/>
                <a:ext cx="43560" cy="2304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CC0A12A-E548-4398-A7B6-692BDCEDF37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960394" y="1560904"/>
                  <a:ext cx="612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E9009CA-82DE-4C99-9BF3-BCDE6D41E01D}"/>
                    </a:ext>
                  </a:extLst>
                </p14:cNvPr>
                <p14:cNvContentPartPr/>
                <p14:nvPr/>
              </p14:nvContentPartPr>
              <p14:xfrm>
                <a:off x="5218514" y="1542184"/>
                <a:ext cx="226440" cy="280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E9009CA-82DE-4C99-9BF3-BCDE6D41E01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209874" y="1533184"/>
                  <a:ext cx="2440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04FC8C2-C0B4-4420-9315-53E4840A2C6C}"/>
                    </a:ext>
                  </a:extLst>
                </p14:cNvPr>
                <p14:cNvContentPartPr/>
                <p14:nvPr/>
              </p14:nvContentPartPr>
              <p14:xfrm>
                <a:off x="5544314" y="1641544"/>
                <a:ext cx="57960" cy="117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04FC8C2-C0B4-4420-9315-53E4840A2C6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535314" y="1632904"/>
                  <a:ext cx="756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F6F7FF5-0714-4D9A-933C-5ADF2505BE48}"/>
                    </a:ext>
                  </a:extLst>
                </p14:cNvPr>
                <p14:cNvContentPartPr/>
                <p14:nvPr/>
              </p14:nvContentPartPr>
              <p14:xfrm>
                <a:off x="5714594" y="1599784"/>
                <a:ext cx="174600" cy="207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F6F7FF5-0714-4D9A-933C-5ADF2505BE4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705594" y="1590784"/>
                  <a:ext cx="1922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5D8BB29-35CB-48D1-8627-51C5CCE5D6E0}"/>
                    </a:ext>
                  </a:extLst>
                </p14:cNvPr>
                <p14:cNvContentPartPr/>
                <p14:nvPr/>
              </p14:nvContentPartPr>
              <p14:xfrm>
                <a:off x="6105554" y="1499344"/>
                <a:ext cx="230760" cy="3949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5D8BB29-35CB-48D1-8627-51C5CCE5D6E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096914" y="1490344"/>
                  <a:ext cx="24840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4B3E0C6-2E18-4772-B423-9BDAC28DD082}"/>
                    </a:ext>
                  </a:extLst>
                </p14:cNvPr>
                <p14:cNvContentPartPr/>
                <p14:nvPr/>
              </p14:nvContentPartPr>
              <p14:xfrm>
                <a:off x="6317954" y="1573504"/>
                <a:ext cx="163080" cy="145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4B3E0C6-2E18-4772-B423-9BDAC28DD08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309314" y="1564864"/>
                  <a:ext cx="1807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1BE2F88-A39A-4FFB-A0E4-275DEA89E4EB}"/>
                    </a:ext>
                  </a:extLst>
                </p14:cNvPr>
                <p14:cNvContentPartPr/>
                <p14:nvPr/>
              </p14:nvContentPartPr>
              <p14:xfrm>
                <a:off x="6409394" y="1509064"/>
                <a:ext cx="170640" cy="3207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1BE2F88-A39A-4FFB-A0E4-275DEA89E4E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400394" y="1500064"/>
                  <a:ext cx="18828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6FAC99A-58F2-4F7E-BC19-3F9DB7C1103F}"/>
                    </a:ext>
                  </a:extLst>
                </p14:cNvPr>
                <p14:cNvContentPartPr/>
                <p14:nvPr/>
              </p14:nvContentPartPr>
              <p14:xfrm>
                <a:off x="6606314" y="1616344"/>
                <a:ext cx="214200" cy="191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6FAC99A-58F2-4F7E-BC19-3F9DB7C1103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597314" y="1607344"/>
                  <a:ext cx="2318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D5E10C0-3348-4581-BB8F-29C490913CFD}"/>
                    </a:ext>
                  </a:extLst>
                </p14:cNvPr>
                <p14:cNvContentPartPr/>
                <p14:nvPr/>
              </p14:nvContentPartPr>
              <p14:xfrm>
                <a:off x="6593714" y="1608064"/>
                <a:ext cx="190800" cy="187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D5E10C0-3348-4581-BB8F-29C490913CF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584714" y="1599424"/>
                  <a:ext cx="2084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C6D39BA-CCC2-4AA9-ACE2-B553BB0E08DA}"/>
                    </a:ext>
                  </a:extLst>
                </p14:cNvPr>
                <p14:cNvContentPartPr/>
                <p14:nvPr/>
              </p14:nvContentPartPr>
              <p14:xfrm>
                <a:off x="6833834" y="1636864"/>
                <a:ext cx="314640" cy="525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C6D39BA-CCC2-4AA9-ACE2-B553BB0E08D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824834" y="1628224"/>
                  <a:ext cx="3322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CF1F26D-6433-40D4-86C4-51CDD0F9A943}"/>
                    </a:ext>
                  </a:extLst>
                </p14:cNvPr>
                <p14:cNvContentPartPr/>
                <p14:nvPr/>
              </p14:nvContentPartPr>
              <p14:xfrm>
                <a:off x="6963434" y="1548304"/>
                <a:ext cx="63720" cy="2332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CF1F26D-6433-40D4-86C4-51CDD0F9A94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954434" y="1539304"/>
                  <a:ext cx="813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F185846-0A60-4F31-81B9-AF696D57A339}"/>
                    </a:ext>
                  </a:extLst>
                </p14:cNvPr>
                <p14:cNvContentPartPr/>
                <p14:nvPr/>
              </p14:nvContentPartPr>
              <p14:xfrm>
                <a:off x="7238114" y="1522384"/>
                <a:ext cx="312480" cy="3056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F185846-0A60-4F31-81B9-AF696D57A33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229114" y="1513384"/>
                  <a:ext cx="33012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935B077-B24B-4469-9017-9834897726D2}"/>
                    </a:ext>
                  </a:extLst>
                </p14:cNvPr>
                <p14:cNvContentPartPr/>
                <p14:nvPr/>
              </p14:nvContentPartPr>
              <p14:xfrm>
                <a:off x="7628714" y="1607704"/>
                <a:ext cx="223920" cy="1976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935B077-B24B-4469-9017-9834897726D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620074" y="1599064"/>
                  <a:ext cx="2415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8252B5D-9C2D-4AF3-9B64-79DB22693263}"/>
                    </a:ext>
                  </a:extLst>
                </p14:cNvPr>
                <p14:cNvContentPartPr/>
                <p14:nvPr/>
              </p14:nvContentPartPr>
              <p14:xfrm>
                <a:off x="7592714" y="1627504"/>
                <a:ext cx="238320" cy="1749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8252B5D-9C2D-4AF3-9B64-79DB2269326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583714" y="1618504"/>
                  <a:ext cx="2559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C69A5E2-BD1C-4861-B51B-E07B1F8216C8}"/>
                    </a:ext>
                  </a:extLst>
                </p14:cNvPr>
                <p14:cNvContentPartPr/>
                <p14:nvPr/>
              </p14:nvContentPartPr>
              <p14:xfrm>
                <a:off x="7899794" y="1397824"/>
                <a:ext cx="229320" cy="4986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C69A5E2-BD1C-4861-B51B-E07B1F8216C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890794" y="1388824"/>
                  <a:ext cx="24696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16D0810-7449-47F8-9FEA-8175FEB2D8BF}"/>
                    </a:ext>
                  </a:extLst>
                </p14:cNvPr>
                <p14:cNvContentPartPr/>
                <p14:nvPr/>
              </p14:nvContentPartPr>
              <p14:xfrm>
                <a:off x="8201834" y="1654144"/>
                <a:ext cx="282240" cy="1828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16D0810-7449-47F8-9FEA-8175FEB2D8B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192834" y="1645144"/>
                  <a:ext cx="2998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E4D3A6B-826E-418D-BD7B-155DF5786B5A}"/>
                    </a:ext>
                  </a:extLst>
                </p14:cNvPr>
                <p14:cNvContentPartPr/>
                <p14:nvPr/>
              </p14:nvContentPartPr>
              <p14:xfrm>
                <a:off x="8407754" y="1433464"/>
                <a:ext cx="231840" cy="3920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E4D3A6B-826E-418D-BD7B-155DF5786B5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398754" y="1424464"/>
                  <a:ext cx="24948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B64D748-801E-4383-A264-5FCFC27A03F7}"/>
                    </a:ext>
                  </a:extLst>
                </p14:cNvPr>
                <p14:cNvContentPartPr/>
                <p14:nvPr/>
              </p14:nvContentPartPr>
              <p14:xfrm>
                <a:off x="8555354" y="1606624"/>
                <a:ext cx="276840" cy="2527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B64D748-801E-4383-A264-5FCFC27A03F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546354" y="1597624"/>
                  <a:ext cx="2944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473FE0F-3D7C-42E1-977A-AB698E69EB5E}"/>
                    </a:ext>
                  </a:extLst>
                </p14:cNvPr>
                <p14:cNvContentPartPr/>
                <p14:nvPr/>
              </p14:nvContentPartPr>
              <p14:xfrm>
                <a:off x="8541314" y="1687624"/>
                <a:ext cx="227880" cy="197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473FE0F-3D7C-42E1-977A-AB698E69EB5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532674" y="1678984"/>
                  <a:ext cx="245520" cy="21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1D55F1-A3D0-4750-A1AB-4842D987CC87}"/>
              </a:ext>
            </a:extLst>
          </p:cNvPr>
          <p:cNvGrpSpPr/>
          <p:nvPr/>
        </p:nvGrpSpPr>
        <p:grpSpPr>
          <a:xfrm>
            <a:off x="247634" y="2703904"/>
            <a:ext cx="154800" cy="142560"/>
            <a:chOff x="247634" y="2703904"/>
            <a:chExt cx="154800" cy="14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BEB3C2A-3ABE-4DB4-AB9B-47A31E787FCD}"/>
                    </a:ext>
                  </a:extLst>
                </p14:cNvPr>
                <p14:cNvContentPartPr/>
                <p14:nvPr/>
              </p14:nvContentPartPr>
              <p14:xfrm>
                <a:off x="247634" y="2703904"/>
                <a:ext cx="154800" cy="460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BEB3C2A-3ABE-4DB4-AB9B-47A31E787FC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38994" y="2695264"/>
                  <a:ext cx="1724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3F6B89E-EF8B-4695-88AC-393570D7879E}"/>
                    </a:ext>
                  </a:extLst>
                </p14:cNvPr>
                <p14:cNvContentPartPr/>
                <p14:nvPr/>
              </p14:nvContentPartPr>
              <p14:xfrm>
                <a:off x="249434" y="2824864"/>
                <a:ext cx="150840" cy="216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3F6B89E-EF8B-4695-88AC-393570D7879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40794" y="2816224"/>
                  <a:ext cx="16848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BF6489A-6E40-4AAB-9E6A-D168605B2771}"/>
              </a:ext>
            </a:extLst>
          </p:cNvPr>
          <p:cNvGrpSpPr/>
          <p:nvPr/>
        </p:nvGrpSpPr>
        <p:grpSpPr>
          <a:xfrm>
            <a:off x="730394" y="2591584"/>
            <a:ext cx="435240" cy="594360"/>
            <a:chOff x="730394" y="2591584"/>
            <a:chExt cx="435240" cy="59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556EF9B-BF05-489D-B945-4CFE1F4EEDAA}"/>
                    </a:ext>
                  </a:extLst>
                </p14:cNvPr>
                <p14:cNvContentPartPr/>
                <p14:nvPr/>
              </p14:nvContentPartPr>
              <p14:xfrm>
                <a:off x="993554" y="2591584"/>
                <a:ext cx="78480" cy="2142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556EF9B-BF05-489D-B945-4CFE1F4EEDA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84554" y="2582584"/>
                  <a:ext cx="961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B4EA309-F7FC-452C-95B1-F6B8F3ECF265}"/>
                    </a:ext>
                  </a:extLst>
                </p14:cNvPr>
                <p14:cNvContentPartPr/>
                <p14:nvPr/>
              </p14:nvContentPartPr>
              <p14:xfrm>
                <a:off x="787994" y="2820544"/>
                <a:ext cx="373320" cy="777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B4EA309-F7FC-452C-95B1-F6B8F3ECF26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78994" y="2811544"/>
                  <a:ext cx="3909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C38D047-E8A9-45F7-948D-6F085BDB02C9}"/>
                    </a:ext>
                  </a:extLst>
                </p14:cNvPr>
                <p14:cNvContentPartPr/>
                <p14:nvPr/>
              </p14:nvContentPartPr>
              <p14:xfrm>
                <a:off x="730394" y="2965984"/>
                <a:ext cx="435240" cy="2199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C38D047-E8A9-45F7-948D-6F085BDB02C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21394" y="2956984"/>
                  <a:ext cx="452880" cy="23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5EF5046-673D-44C8-9EA8-47AFB2F92D5A}"/>
              </a:ext>
            </a:extLst>
          </p:cNvPr>
          <p:cNvGrpSpPr/>
          <p:nvPr/>
        </p:nvGrpSpPr>
        <p:grpSpPr>
          <a:xfrm>
            <a:off x="1473794" y="2492224"/>
            <a:ext cx="5665320" cy="790200"/>
            <a:chOff x="1473794" y="2492224"/>
            <a:chExt cx="5665320" cy="79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379F69D-CCCC-422E-9CB1-1292A2DE4E83}"/>
                    </a:ext>
                  </a:extLst>
                </p14:cNvPr>
                <p14:cNvContentPartPr/>
                <p14:nvPr/>
              </p14:nvContentPartPr>
              <p14:xfrm>
                <a:off x="1473794" y="2492224"/>
                <a:ext cx="214560" cy="7902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379F69D-CCCC-422E-9CB1-1292A2DE4E8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65154" y="2483224"/>
                  <a:ext cx="232200" cy="80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11C83FB-E08D-413E-9FC6-0FC950CB3B7F}"/>
                    </a:ext>
                  </a:extLst>
                </p14:cNvPr>
                <p14:cNvContentPartPr/>
                <p14:nvPr/>
              </p14:nvContentPartPr>
              <p14:xfrm>
                <a:off x="1848554" y="2708584"/>
                <a:ext cx="266400" cy="2451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11C83FB-E08D-413E-9FC6-0FC950CB3B7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839914" y="2699584"/>
                  <a:ext cx="2840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BAB2875-BF50-4D81-BD29-66A4764A610A}"/>
                    </a:ext>
                  </a:extLst>
                </p14:cNvPr>
                <p14:cNvContentPartPr/>
                <p14:nvPr/>
              </p14:nvContentPartPr>
              <p14:xfrm>
                <a:off x="2214314" y="2751784"/>
                <a:ext cx="86400" cy="1566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BAB2875-BF50-4D81-BD29-66A4764A610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205674" y="2743144"/>
                  <a:ext cx="1040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96A0310-D563-4DC2-908F-0823DE44983C}"/>
                    </a:ext>
                  </a:extLst>
                </p14:cNvPr>
                <p14:cNvContentPartPr/>
                <p14:nvPr/>
              </p14:nvContentPartPr>
              <p14:xfrm>
                <a:off x="2396834" y="2754304"/>
                <a:ext cx="208440" cy="1872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96A0310-D563-4DC2-908F-0823DE44983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388194" y="2745664"/>
                  <a:ext cx="2260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F8AC16C-6728-45F4-B0EC-2C7B03BEDCA2}"/>
                    </a:ext>
                  </a:extLst>
                </p14:cNvPr>
                <p14:cNvContentPartPr/>
                <p14:nvPr/>
              </p14:nvContentPartPr>
              <p14:xfrm>
                <a:off x="2767274" y="2623984"/>
                <a:ext cx="194040" cy="3139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F8AC16C-6728-45F4-B0EC-2C7B03BEDCA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758274" y="2614984"/>
                  <a:ext cx="21168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DB4AE5A-1A94-4D5F-AE72-D1B69DAB5FDA}"/>
                    </a:ext>
                  </a:extLst>
                </p14:cNvPr>
                <p14:cNvContentPartPr/>
                <p14:nvPr/>
              </p14:nvContentPartPr>
              <p14:xfrm>
                <a:off x="2960954" y="2825224"/>
                <a:ext cx="227160" cy="568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DB4AE5A-1A94-4D5F-AE72-D1B69DAB5FD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951954" y="2816584"/>
                  <a:ext cx="2448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74A2F81-D218-44DB-A1ED-98398534C549}"/>
                    </a:ext>
                  </a:extLst>
                </p14:cNvPr>
                <p14:cNvContentPartPr/>
                <p14:nvPr/>
              </p14:nvContentPartPr>
              <p14:xfrm>
                <a:off x="3265154" y="2780944"/>
                <a:ext cx="290520" cy="1645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74A2F81-D218-44DB-A1ED-98398534C54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256514" y="2772304"/>
                  <a:ext cx="3081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87EADD8-BECE-4204-AE9A-3377E360AD8A}"/>
                    </a:ext>
                  </a:extLst>
                </p14:cNvPr>
                <p14:cNvContentPartPr/>
                <p14:nvPr/>
              </p14:nvContentPartPr>
              <p14:xfrm>
                <a:off x="3232034" y="2776984"/>
                <a:ext cx="231480" cy="1630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87EADD8-BECE-4204-AE9A-3377E360AD8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223034" y="2768344"/>
                  <a:ext cx="2491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EC0BAB1-01A8-469E-8BBB-401CD11095BD}"/>
                    </a:ext>
                  </a:extLst>
                </p14:cNvPr>
                <p14:cNvContentPartPr/>
                <p14:nvPr/>
              </p14:nvContentPartPr>
              <p14:xfrm>
                <a:off x="3572954" y="2551984"/>
                <a:ext cx="162000" cy="5187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EC0BAB1-01A8-469E-8BBB-401CD11095B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563954" y="2543344"/>
                  <a:ext cx="179640" cy="5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12D35A6-54BA-4AE6-BD8C-2EE164316575}"/>
                    </a:ext>
                  </a:extLst>
                </p14:cNvPr>
                <p14:cNvContentPartPr/>
                <p14:nvPr/>
              </p14:nvContentPartPr>
              <p14:xfrm>
                <a:off x="3918554" y="2850784"/>
                <a:ext cx="376560" cy="370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12D35A6-54BA-4AE6-BD8C-2EE16431657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909914" y="2841784"/>
                  <a:ext cx="3942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DCFB63D-FB3A-4EC4-8304-297ADE2DFB6D}"/>
                    </a:ext>
                  </a:extLst>
                </p14:cNvPr>
                <p14:cNvContentPartPr/>
                <p14:nvPr/>
              </p14:nvContentPartPr>
              <p14:xfrm>
                <a:off x="4084874" y="2715064"/>
                <a:ext cx="46800" cy="2480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DCFB63D-FB3A-4EC4-8304-297ADE2DFB6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076234" y="2706064"/>
                  <a:ext cx="644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D5F31CB-B11F-40BC-8400-91E8E39CF57A}"/>
                    </a:ext>
                  </a:extLst>
                </p14:cNvPr>
                <p14:cNvContentPartPr/>
                <p14:nvPr/>
              </p14:nvContentPartPr>
              <p14:xfrm>
                <a:off x="4383674" y="2705704"/>
                <a:ext cx="286560" cy="282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D5F31CB-B11F-40BC-8400-91E8E39CF57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375034" y="2697064"/>
                  <a:ext cx="3042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7EB8B1A-CDA9-4FF1-A74F-14E1B45B3AAA}"/>
                    </a:ext>
                  </a:extLst>
                </p14:cNvPr>
                <p14:cNvContentPartPr/>
                <p14:nvPr/>
              </p14:nvContentPartPr>
              <p14:xfrm>
                <a:off x="4768874" y="2795704"/>
                <a:ext cx="99360" cy="1418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7EB8B1A-CDA9-4FF1-A74F-14E1B45B3AA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759874" y="2787064"/>
                  <a:ext cx="1170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9F77F9F-8BD4-4C78-BE3F-15781F195A9E}"/>
                    </a:ext>
                  </a:extLst>
                </p14:cNvPr>
                <p14:cNvContentPartPr/>
                <p14:nvPr/>
              </p14:nvContentPartPr>
              <p14:xfrm>
                <a:off x="4991714" y="2791024"/>
                <a:ext cx="206280" cy="1771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9F77F9F-8BD4-4C78-BE3F-15781F195A9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982714" y="2782024"/>
                  <a:ext cx="2239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CCDB669-2A05-48C2-92A6-F8EFC3A065FB}"/>
                    </a:ext>
                  </a:extLst>
                </p14:cNvPr>
                <p14:cNvContentPartPr/>
                <p14:nvPr/>
              </p14:nvContentPartPr>
              <p14:xfrm>
                <a:off x="5363234" y="2666464"/>
                <a:ext cx="177840" cy="357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CCDB669-2A05-48C2-92A6-F8EFC3A065F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354594" y="2657464"/>
                  <a:ext cx="19548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B117444-4F43-48F8-A572-7332FD6B8759}"/>
                    </a:ext>
                  </a:extLst>
                </p14:cNvPr>
                <p14:cNvContentPartPr/>
                <p14:nvPr/>
              </p14:nvContentPartPr>
              <p14:xfrm>
                <a:off x="5648714" y="2654584"/>
                <a:ext cx="203760" cy="3117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B117444-4F43-48F8-A572-7332FD6B875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639714" y="2645584"/>
                  <a:ext cx="22140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BCCF537-DB0E-442B-BBA6-5A2A3DD2B4F3}"/>
                    </a:ext>
                  </a:extLst>
                </p14:cNvPr>
                <p14:cNvContentPartPr/>
                <p14:nvPr/>
              </p14:nvContentPartPr>
              <p14:xfrm>
                <a:off x="5893514" y="2748544"/>
                <a:ext cx="230760" cy="200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BCCF537-DB0E-442B-BBA6-5A2A3DD2B4F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884874" y="2739904"/>
                  <a:ext cx="2484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1E59FCE-7F70-45AD-A65D-3B7C81830F6E}"/>
                    </a:ext>
                  </a:extLst>
                </p14:cNvPr>
                <p14:cNvContentPartPr/>
                <p14:nvPr/>
              </p14:nvContentPartPr>
              <p14:xfrm>
                <a:off x="5824754" y="2763664"/>
                <a:ext cx="226080" cy="1864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1E59FCE-7F70-45AD-A65D-3B7C81830F6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816114" y="2754664"/>
                  <a:ext cx="2437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81CF78E-4D99-4855-9982-0459A58347BC}"/>
                    </a:ext>
                  </a:extLst>
                </p14:cNvPr>
                <p14:cNvContentPartPr/>
                <p14:nvPr/>
              </p14:nvContentPartPr>
              <p14:xfrm>
                <a:off x="6163514" y="2568904"/>
                <a:ext cx="156960" cy="5104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81CF78E-4D99-4855-9982-0459A58347B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154514" y="2560264"/>
                  <a:ext cx="17460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B3447C8-9B15-4A74-91AF-7DA2CFD0DC37}"/>
                    </a:ext>
                  </a:extLst>
                </p14:cNvPr>
                <p14:cNvContentPartPr/>
                <p14:nvPr/>
              </p14:nvContentPartPr>
              <p14:xfrm>
                <a:off x="6477794" y="2791744"/>
                <a:ext cx="291240" cy="2059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B3447C8-9B15-4A74-91AF-7DA2CFD0DC3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469154" y="2783104"/>
                  <a:ext cx="3088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188EF8D-C8A1-4517-9A9D-7F212B1AE39D}"/>
                    </a:ext>
                  </a:extLst>
                </p14:cNvPr>
                <p14:cNvContentPartPr/>
                <p14:nvPr/>
              </p14:nvContentPartPr>
              <p14:xfrm>
                <a:off x="6680474" y="2521744"/>
                <a:ext cx="243360" cy="4269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188EF8D-C8A1-4517-9A9D-7F212B1AE39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671834" y="2513104"/>
                  <a:ext cx="26100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9E31DB9-8515-4F8C-B629-1FF9CF85B150}"/>
                    </a:ext>
                  </a:extLst>
                </p14:cNvPr>
                <p14:cNvContentPartPr/>
                <p14:nvPr/>
              </p14:nvContentPartPr>
              <p14:xfrm>
                <a:off x="6832754" y="2773744"/>
                <a:ext cx="306360" cy="2260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9E31DB9-8515-4F8C-B629-1FF9CF85B15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824114" y="2765104"/>
                  <a:ext cx="3240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62BED7C-FFF2-4C75-A1BD-42CA7A9C2FF3}"/>
                    </a:ext>
                  </a:extLst>
                </p14:cNvPr>
                <p14:cNvContentPartPr/>
                <p14:nvPr/>
              </p14:nvContentPartPr>
              <p14:xfrm>
                <a:off x="6860834" y="2775904"/>
                <a:ext cx="215640" cy="2282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62BED7C-FFF2-4C75-A1BD-42CA7A9C2FF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52194" y="2767264"/>
                  <a:ext cx="23328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F314C89-827A-4E9B-95BB-2691D993D3B5}"/>
              </a:ext>
            </a:extLst>
          </p:cNvPr>
          <p:cNvGrpSpPr/>
          <p:nvPr/>
        </p:nvGrpSpPr>
        <p:grpSpPr>
          <a:xfrm>
            <a:off x="260594" y="3594184"/>
            <a:ext cx="3130920" cy="814680"/>
            <a:chOff x="260594" y="3594184"/>
            <a:chExt cx="3130920" cy="81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A1DAB90-01F4-4908-9E2E-CB250D8A8488}"/>
                    </a:ext>
                  </a:extLst>
                </p14:cNvPr>
                <p14:cNvContentPartPr/>
                <p14:nvPr/>
              </p14:nvContentPartPr>
              <p14:xfrm>
                <a:off x="291914" y="3827824"/>
                <a:ext cx="156960" cy="471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A1DAB90-01F4-4908-9E2E-CB250D8A848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82914" y="3819184"/>
                  <a:ext cx="1746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FDF6BDC-1FD9-498B-AF85-EAB17A5E4C6B}"/>
                    </a:ext>
                  </a:extLst>
                </p14:cNvPr>
                <p14:cNvContentPartPr/>
                <p14:nvPr/>
              </p14:nvContentPartPr>
              <p14:xfrm>
                <a:off x="260594" y="3969664"/>
                <a:ext cx="183240" cy="151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FDF6BDC-1FD9-498B-AF85-EAB17A5E4C6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51594" y="3960664"/>
                  <a:ext cx="2008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321C584-7D38-45B3-9CA7-2C4E0A899F1B}"/>
                    </a:ext>
                  </a:extLst>
                </p14:cNvPr>
                <p14:cNvContentPartPr/>
                <p14:nvPr/>
              </p14:nvContentPartPr>
              <p14:xfrm>
                <a:off x="937754" y="3734944"/>
                <a:ext cx="70200" cy="2491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321C584-7D38-45B3-9CA7-2C4E0A899F1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29114" y="3725944"/>
                  <a:ext cx="878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223CAE9-DAD5-4F0F-8AE6-21AFA22BB658}"/>
                    </a:ext>
                  </a:extLst>
                </p14:cNvPr>
                <p14:cNvContentPartPr/>
                <p14:nvPr/>
              </p14:nvContentPartPr>
              <p14:xfrm>
                <a:off x="745154" y="3986584"/>
                <a:ext cx="340200" cy="788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223CAE9-DAD5-4F0F-8AE6-21AFA22BB65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6514" y="3977944"/>
                  <a:ext cx="3578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666428F-1316-41D2-8C31-904162996465}"/>
                    </a:ext>
                  </a:extLst>
                </p14:cNvPr>
                <p14:cNvContentPartPr/>
                <p14:nvPr/>
              </p14:nvContentPartPr>
              <p14:xfrm>
                <a:off x="665234" y="4157584"/>
                <a:ext cx="351360" cy="2512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666428F-1316-41D2-8C31-90416299646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56234" y="4148944"/>
                  <a:ext cx="3690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BA77EB9-D4D1-4344-8A3B-0BF8A435F170}"/>
                    </a:ext>
                  </a:extLst>
                </p14:cNvPr>
                <p14:cNvContentPartPr/>
                <p14:nvPr/>
              </p14:nvContentPartPr>
              <p14:xfrm>
                <a:off x="1465874" y="3806584"/>
                <a:ext cx="234360" cy="2419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BA77EB9-D4D1-4344-8A3B-0BF8A435F17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456874" y="3797944"/>
                  <a:ext cx="2520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2B94163-C8C3-4C6A-9E39-866B2D9E65D7}"/>
                    </a:ext>
                  </a:extLst>
                </p14:cNvPr>
                <p14:cNvContentPartPr/>
                <p14:nvPr/>
              </p14:nvContentPartPr>
              <p14:xfrm>
                <a:off x="1749554" y="3868864"/>
                <a:ext cx="125640" cy="1400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2B94163-C8C3-4C6A-9E39-866B2D9E65D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740914" y="3859864"/>
                  <a:ext cx="1432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0DA07E5-11B6-4FB6-BBFB-A2E231F7C1B1}"/>
                    </a:ext>
                  </a:extLst>
                </p14:cNvPr>
                <p14:cNvContentPartPr/>
                <p14:nvPr/>
              </p14:nvContentPartPr>
              <p14:xfrm>
                <a:off x="1947914" y="3804064"/>
                <a:ext cx="220680" cy="2217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0DA07E5-11B6-4FB6-BBFB-A2E231F7C1B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939274" y="3795424"/>
                  <a:ext cx="2383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2F840BA-C88B-485F-B7D5-503792E27EC4}"/>
                    </a:ext>
                  </a:extLst>
                </p14:cNvPr>
                <p14:cNvContentPartPr/>
                <p14:nvPr/>
              </p14:nvContentPartPr>
              <p14:xfrm>
                <a:off x="2319794" y="3770584"/>
                <a:ext cx="206280" cy="2829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2F840BA-C88B-485F-B7D5-503792E27EC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311154" y="3761584"/>
                  <a:ext cx="2239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1E91C5F-7B02-4963-A1DB-10A6AEC33D30}"/>
                    </a:ext>
                  </a:extLst>
                </p14:cNvPr>
                <p14:cNvContentPartPr/>
                <p14:nvPr/>
              </p14:nvContentPartPr>
              <p14:xfrm>
                <a:off x="2483954" y="3922144"/>
                <a:ext cx="216000" cy="558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1E91C5F-7B02-4963-A1DB-10A6AEC33D3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475314" y="3913504"/>
                  <a:ext cx="2336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F3C61C5-3A98-41B1-ABC4-919961753709}"/>
                    </a:ext>
                  </a:extLst>
                </p14:cNvPr>
                <p14:cNvContentPartPr/>
                <p14:nvPr/>
              </p14:nvContentPartPr>
              <p14:xfrm>
                <a:off x="2828114" y="3841504"/>
                <a:ext cx="295920" cy="202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F3C61C5-3A98-41B1-ABC4-91996175370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819474" y="3832864"/>
                  <a:ext cx="3135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69CA43D-2714-4EE8-9CB6-2904D252263E}"/>
                    </a:ext>
                  </a:extLst>
                </p14:cNvPr>
                <p14:cNvContentPartPr/>
                <p14:nvPr/>
              </p14:nvContentPartPr>
              <p14:xfrm>
                <a:off x="2827034" y="3834304"/>
                <a:ext cx="229320" cy="1987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69CA43D-2714-4EE8-9CB6-2904D252263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818394" y="3825664"/>
                  <a:ext cx="2469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6F22A3F-EF95-4562-8088-309F2D7A5514}"/>
                    </a:ext>
                  </a:extLst>
                </p14:cNvPr>
                <p14:cNvContentPartPr/>
                <p14:nvPr/>
              </p14:nvContentPartPr>
              <p14:xfrm>
                <a:off x="3126554" y="3687784"/>
                <a:ext cx="264960" cy="4986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6F22A3F-EF95-4562-8088-309F2D7A551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117914" y="3678784"/>
                  <a:ext cx="28260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D590B2B-9A4A-438B-8E26-00150D1A82E6}"/>
                    </a:ext>
                  </a:extLst>
                </p14:cNvPr>
                <p14:cNvContentPartPr/>
                <p14:nvPr/>
              </p14:nvContentPartPr>
              <p14:xfrm>
                <a:off x="1208474" y="3594184"/>
                <a:ext cx="397800" cy="5864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D590B2B-9A4A-438B-8E26-00150D1A82E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99834" y="3585184"/>
                  <a:ext cx="415440" cy="60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8B288C1-B523-4F36-B05D-0D35B0F0C676}"/>
                  </a:ext>
                </a:extLst>
              </p14:cNvPr>
              <p14:cNvContentPartPr/>
              <p14:nvPr/>
            </p14:nvContentPartPr>
            <p14:xfrm>
              <a:off x="3670874" y="3913864"/>
              <a:ext cx="206640" cy="3348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8B288C1-B523-4F36-B05D-0D35B0F0C676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3662234" y="3904864"/>
                <a:ext cx="224280" cy="5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529156A-A2C2-48CD-99C8-13AD0D09BBEB}"/>
              </a:ext>
            </a:extLst>
          </p:cNvPr>
          <p:cNvGrpSpPr/>
          <p:nvPr/>
        </p:nvGrpSpPr>
        <p:grpSpPr>
          <a:xfrm>
            <a:off x="4143914" y="3603184"/>
            <a:ext cx="1942560" cy="422640"/>
            <a:chOff x="4143914" y="3603184"/>
            <a:chExt cx="1942560" cy="42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F6F5F9C-3375-4700-A183-B8DDFEA8A94E}"/>
                    </a:ext>
                  </a:extLst>
                </p14:cNvPr>
                <p14:cNvContentPartPr/>
                <p14:nvPr/>
              </p14:nvContentPartPr>
              <p14:xfrm>
                <a:off x="4143914" y="3811264"/>
                <a:ext cx="225000" cy="2127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F6F5F9C-3375-4700-A183-B8DDFEA8A94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134914" y="3802264"/>
                  <a:ext cx="2426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00AEE0B-1EF8-4A93-9AFD-F0D44E184ECE}"/>
                    </a:ext>
                  </a:extLst>
                </p14:cNvPr>
                <p14:cNvContentPartPr/>
                <p14:nvPr/>
              </p14:nvContentPartPr>
              <p14:xfrm>
                <a:off x="4410314" y="3858784"/>
                <a:ext cx="138960" cy="1436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00AEE0B-1EF8-4A93-9AFD-F0D44E184EC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401314" y="3850144"/>
                  <a:ext cx="1566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FDB123B-D082-4224-91AA-AFA90723A655}"/>
                    </a:ext>
                  </a:extLst>
                </p14:cNvPr>
                <p14:cNvContentPartPr/>
                <p14:nvPr/>
              </p14:nvContentPartPr>
              <p14:xfrm>
                <a:off x="4625954" y="3802984"/>
                <a:ext cx="219240" cy="2228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FDB123B-D082-4224-91AA-AFA90723A65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616954" y="3793984"/>
                  <a:ext cx="2368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2C24B88-F2C3-4B01-9112-F48482862CF8}"/>
                    </a:ext>
                  </a:extLst>
                </p14:cNvPr>
                <p14:cNvContentPartPr/>
                <p14:nvPr/>
              </p14:nvContentPartPr>
              <p14:xfrm>
                <a:off x="5008994" y="3710464"/>
                <a:ext cx="168480" cy="3078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2C24B88-F2C3-4B01-9112-F48482862CF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999994" y="3701824"/>
                  <a:ext cx="18612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3512E1D-3D23-4515-B183-5D27917B6F45}"/>
                    </a:ext>
                  </a:extLst>
                </p14:cNvPr>
                <p14:cNvContentPartPr/>
                <p14:nvPr/>
              </p14:nvContentPartPr>
              <p14:xfrm>
                <a:off x="5257754" y="3650344"/>
                <a:ext cx="213480" cy="3214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3512E1D-3D23-4515-B183-5D27917B6F4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248754" y="3641344"/>
                  <a:ext cx="2311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A03921B-B544-4945-9620-B017E8E68962}"/>
                    </a:ext>
                  </a:extLst>
                </p14:cNvPr>
                <p14:cNvContentPartPr/>
                <p14:nvPr/>
              </p14:nvContentPartPr>
              <p14:xfrm>
                <a:off x="5584994" y="3755104"/>
                <a:ext cx="272520" cy="2116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A03921B-B544-4945-9620-B017E8E6896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576354" y="3746104"/>
                  <a:ext cx="2901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EF4D0E1-210A-42E9-B068-D315E8BA1007}"/>
                    </a:ext>
                  </a:extLst>
                </p14:cNvPr>
                <p14:cNvContentPartPr/>
                <p14:nvPr/>
              </p14:nvContentPartPr>
              <p14:xfrm>
                <a:off x="5579954" y="3752224"/>
                <a:ext cx="196920" cy="1998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EF4D0E1-210A-42E9-B068-D315E8BA100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571314" y="3743584"/>
                  <a:ext cx="2145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8D49053-0E94-4A09-BCF0-D8160AFF2A2F}"/>
                    </a:ext>
                  </a:extLst>
                </p14:cNvPr>
                <p14:cNvContentPartPr/>
                <p14:nvPr/>
              </p14:nvContentPartPr>
              <p14:xfrm>
                <a:off x="5872634" y="3603184"/>
                <a:ext cx="213840" cy="4032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8D49053-0E94-4A09-BCF0-D8160AFF2A2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863994" y="3594184"/>
                  <a:ext cx="231480" cy="42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2A253DF7-1E25-4749-9B40-23A7D435F25E}"/>
              </a:ext>
            </a:extLst>
          </p:cNvPr>
          <p:cNvGrpSpPr/>
          <p:nvPr/>
        </p:nvGrpSpPr>
        <p:grpSpPr>
          <a:xfrm>
            <a:off x="4547834" y="4177384"/>
            <a:ext cx="782280" cy="461880"/>
            <a:chOff x="4547834" y="4177384"/>
            <a:chExt cx="782280" cy="46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DE84515-961A-46B6-8B79-AB3570839AD3}"/>
                    </a:ext>
                  </a:extLst>
                </p14:cNvPr>
                <p14:cNvContentPartPr/>
                <p14:nvPr/>
              </p14:nvContentPartPr>
              <p14:xfrm>
                <a:off x="4547834" y="4177384"/>
                <a:ext cx="782280" cy="820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DE84515-961A-46B6-8B79-AB3570839AD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538834" y="4168744"/>
                  <a:ext cx="7999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C863D39-45CD-45B6-A69F-2BC52D0610F1}"/>
                    </a:ext>
                  </a:extLst>
                </p14:cNvPr>
                <p14:cNvContentPartPr/>
                <p14:nvPr/>
              </p14:nvContentPartPr>
              <p14:xfrm>
                <a:off x="4822154" y="4320304"/>
                <a:ext cx="211320" cy="3189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C863D39-45CD-45B6-A69F-2BC52D0610F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813154" y="4311304"/>
                  <a:ext cx="228960" cy="33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8D464996-266D-4862-941C-508FFEF2FB63}"/>
              </a:ext>
            </a:extLst>
          </p:cNvPr>
          <p:cNvGrpSpPr/>
          <p:nvPr/>
        </p:nvGrpSpPr>
        <p:grpSpPr>
          <a:xfrm>
            <a:off x="6124994" y="3539104"/>
            <a:ext cx="1396800" cy="715320"/>
            <a:chOff x="6124994" y="3539104"/>
            <a:chExt cx="1396800" cy="71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78A056C-28EE-48A2-9E25-2B65DC7FCFA3}"/>
                    </a:ext>
                  </a:extLst>
                </p14:cNvPr>
                <p14:cNvContentPartPr/>
                <p14:nvPr/>
              </p14:nvContentPartPr>
              <p14:xfrm>
                <a:off x="6124994" y="3539104"/>
                <a:ext cx="294480" cy="7153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78A056C-28EE-48A2-9E25-2B65DC7FCFA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116354" y="3530464"/>
                  <a:ext cx="312120" cy="73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89EF24D-E221-4264-B5E7-20E9FAAF52E2}"/>
                    </a:ext>
                  </a:extLst>
                </p14:cNvPr>
                <p14:cNvContentPartPr/>
                <p14:nvPr/>
              </p14:nvContentPartPr>
              <p14:xfrm>
                <a:off x="6610274" y="3789304"/>
                <a:ext cx="450720" cy="684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89EF24D-E221-4264-B5E7-20E9FAAF52E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601274" y="3780304"/>
                  <a:ext cx="4683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788A547-B956-4DBC-A016-39A49B834E55}"/>
                    </a:ext>
                  </a:extLst>
                </p14:cNvPr>
                <p14:cNvContentPartPr/>
                <p14:nvPr/>
              </p14:nvContentPartPr>
              <p14:xfrm>
                <a:off x="6767954" y="3706504"/>
                <a:ext cx="74160" cy="2718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788A547-B956-4DBC-A016-39A49B834E5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758954" y="3697504"/>
                  <a:ext cx="918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2F272DC-89DC-4565-A9B4-F90CEA98FD3C}"/>
                    </a:ext>
                  </a:extLst>
                </p14:cNvPr>
                <p14:cNvContentPartPr/>
                <p14:nvPr/>
              </p14:nvContentPartPr>
              <p14:xfrm>
                <a:off x="7214354" y="3743224"/>
                <a:ext cx="307440" cy="2988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2F272DC-89DC-4565-A9B4-F90CEA98FD3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205354" y="3734584"/>
                  <a:ext cx="325080" cy="31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C8E915A3-367E-4D96-900C-70EDF9EAF5E1}"/>
              </a:ext>
            </a:extLst>
          </p:cNvPr>
          <p:cNvGrpSpPr/>
          <p:nvPr/>
        </p:nvGrpSpPr>
        <p:grpSpPr>
          <a:xfrm>
            <a:off x="376874" y="4772824"/>
            <a:ext cx="741240" cy="452880"/>
            <a:chOff x="376874" y="4772824"/>
            <a:chExt cx="74124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B181E48-E84F-4545-B408-AF919DB7BA68}"/>
                    </a:ext>
                  </a:extLst>
                </p14:cNvPr>
                <p14:cNvContentPartPr/>
                <p14:nvPr/>
              </p14:nvContentPartPr>
              <p14:xfrm>
                <a:off x="376874" y="4796224"/>
                <a:ext cx="204840" cy="4294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B181E48-E84F-4545-B408-AF919DB7BA6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68234" y="4787224"/>
                  <a:ext cx="22248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E076E39-24EA-4CEE-B07B-64A600A88C2C}"/>
                    </a:ext>
                  </a:extLst>
                </p14:cNvPr>
                <p14:cNvContentPartPr/>
                <p14:nvPr/>
              </p14:nvContentPartPr>
              <p14:xfrm>
                <a:off x="656234" y="5012584"/>
                <a:ext cx="148680" cy="1839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E076E39-24EA-4CEE-B07B-64A600A88C2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47234" y="5003944"/>
                  <a:ext cx="1663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D2E9650-0BEC-42A4-8D4D-FE60C4EE4D01}"/>
                    </a:ext>
                  </a:extLst>
                </p14:cNvPr>
                <p14:cNvContentPartPr/>
                <p14:nvPr/>
              </p14:nvContentPartPr>
              <p14:xfrm>
                <a:off x="949634" y="4772824"/>
                <a:ext cx="145800" cy="4489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D2E9650-0BEC-42A4-8D4D-FE60C4EE4D0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40634" y="4764184"/>
                  <a:ext cx="16344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85CDCC8-43CD-49F9-94BB-76A90F43EEC9}"/>
                    </a:ext>
                  </a:extLst>
                </p14:cNvPr>
                <p14:cNvContentPartPr/>
                <p14:nvPr/>
              </p14:nvContentPartPr>
              <p14:xfrm>
                <a:off x="914714" y="5034904"/>
                <a:ext cx="203400" cy="172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85CDCC8-43CD-49F9-94BB-76A90F43EEC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05714" y="5025904"/>
                  <a:ext cx="22104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6F7F4074-B123-4845-AF3A-598CC2AB8FA5}"/>
              </a:ext>
            </a:extLst>
          </p:cNvPr>
          <p:cNvGrpSpPr/>
          <p:nvPr/>
        </p:nvGrpSpPr>
        <p:grpSpPr>
          <a:xfrm>
            <a:off x="1573874" y="4843384"/>
            <a:ext cx="1507680" cy="362880"/>
            <a:chOff x="1573874" y="4843384"/>
            <a:chExt cx="1507680" cy="36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C3C93DD-74AC-4DEC-8E2E-E51B78713C29}"/>
                    </a:ext>
                  </a:extLst>
                </p14:cNvPr>
                <p14:cNvContentPartPr/>
                <p14:nvPr/>
              </p14:nvContentPartPr>
              <p14:xfrm>
                <a:off x="1573874" y="4948864"/>
                <a:ext cx="220680" cy="2091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C3C93DD-74AC-4DEC-8E2E-E51B78713C2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565234" y="4939864"/>
                  <a:ext cx="2383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BC87325-54BA-4CC4-95F8-F1281510D413}"/>
                    </a:ext>
                  </a:extLst>
                </p14:cNvPr>
                <p14:cNvContentPartPr/>
                <p14:nvPr/>
              </p14:nvContentPartPr>
              <p14:xfrm>
                <a:off x="1812194" y="4995304"/>
                <a:ext cx="149760" cy="1461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BC87325-54BA-4CC4-95F8-F1281510D41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803194" y="4986664"/>
                  <a:ext cx="1674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F551BB2-0E9A-4F33-B927-80ACFFF34C07}"/>
                    </a:ext>
                  </a:extLst>
                </p14:cNvPr>
                <p14:cNvContentPartPr/>
                <p14:nvPr/>
              </p14:nvContentPartPr>
              <p14:xfrm>
                <a:off x="2017754" y="4931224"/>
                <a:ext cx="168120" cy="2113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F551BB2-0E9A-4F33-B927-80ACFFF34C0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009114" y="4922584"/>
                  <a:ext cx="1857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DBB683B-C2DD-4240-8C24-7500214E5C98}"/>
                    </a:ext>
                  </a:extLst>
                </p14:cNvPr>
                <p14:cNvContentPartPr/>
                <p14:nvPr/>
              </p14:nvContentPartPr>
              <p14:xfrm>
                <a:off x="2317634" y="4909264"/>
                <a:ext cx="147960" cy="2322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DBB683B-C2DD-4240-8C24-7500214E5C9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308634" y="4900624"/>
                  <a:ext cx="1656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58AE364-4522-473B-A2F8-53018444DE67}"/>
                    </a:ext>
                  </a:extLst>
                </p14:cNvPr>
                <p14:cNvContentPartPr/>
                <p14:nvPr/>
              </p14:nvContentPartPr>
              <p14:xfrm>
                <a:off x="2441114" y="5048944"/>
                <a:ext cx="160200" cy="327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58AE364-4522-473B-A2F8-53018444DE6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432474" y="5040304"/>
                  <a:ext cx="1778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F0CB83A-A297-4559-AA08-BE3F435928A4}"/>
                    </a:ext>
                  </a:extLst>
                </p14:cNvPr>
                <p14:cNvContentPartPr/>
                <p14:nvPr/>
              </p14:nvContentPartPr>
              <p14:xfrm>
                <a:off x="2723714" y="4968304"/>
                <a:ext cx="236160" cy="1544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F0CB83A-A297-4559-AA08-BE3F435928A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715074" y="4959304"/>
                  <a:ext cx="2538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76546FD-B9B3-4B20-9A81-6AFCA37B7DAB}"/>
                    </a:ext>
                  </a:extLst>
                </p14:cNvPr>
                <p14:cNvContentPartPr/>
                <p14:nvPr/>
              </p14:nvContentPartPr>
              <p14:xfrm>
                <a:off x="2689514" y="4987384"/>
                <a:ext cx="219600" cy="2016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76546FD-B9B3-4B20-9A81-6AFCA37B7DA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680514" y="4978384"/>
                  <a:ext cx="2372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B2CF4C6-2DD9-476F-B771-25B5085A067D}"/>
                    </a:ext>
                  </a:extLst>
                </p14:cNvPr>
                <p14:cNvContentPartPr/>
                <p14:nvPr/>
              </p14:nvContentPartPr>
              <p14:xfrm>
                <a:off x="2944034" y="4843384"/>
                <a:ext cx="137520" cy="3628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B2CF4C6-2DD9-476F-B771-25B5085A067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935394" y="4834744"/>
                  <a:ext cx="155160" cy="38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3FC18044-162C-46F1-B453-CBCA16A23E14}"/>
              </a:ext>
            </a:extLst>
          </p:cNvPr>
          <p:cNvGrpSpPr/>
          <p:nvPr/>
        </p:nvGrpSpPr>
        <p:grpSpPr>
          <a:xfrm>
            <a:off x="3349754" y="5004304"/>
            <a:ext cx="187920" cy="118440"/>
            <a:chOff x="3349754" y="5004304"/>
            <a:chExt cx="187920" cy="11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31ADE7F-51F3-41F4-B43D-DA2033E62BEB}"/>
                    </a:ext>
                  </a:extLst>
                </p14:cNvPr>
                <p14:cNvContentPartPr/>
                <p14:nvPr/>
              </p14:nvContentPartPr>
              <p14:xfrm>
                <a:off x="3367394" y="5004304"/>
                <a:ext cx="137880" cy="212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31ADE7F-51F3-41F4-B43D-DA2033E62BE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358754" y="4995664"/>
                  <a:ext cx="1555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A6693FC-1516-44BC-B959-B3303133BFFC}"/>
                    </a:ext>
                  </a:extLst>
                </p14:cNvPr>
                <p14:cNvContentPartPr/>
                <p14:nvPr/>
              </p14:nvContentPartPr>
              <p14:xfrm>
                <a:off x="3349754" y="5082424"/>
                <a:ext cx="187920" cy="403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A6693FC-1516-44BC-B959-B3303133BFF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341114" y="5073784"/>
                  <a:ext cx="205560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D1DAD1EA-C2E4-4F85-894D-1780906DE075}"/>
              </a:ext>
            </a:extLst>
          </p:cNvPr>
          <p:cNvGrpSpPr/>
          <p:nvPr/>
        </p:nvGrpSpPr>
        <p:grpSpPr>
          <a:xfrm>
            <a:off x="3881114" y="4940944"/>
            <a:ext cx="1479240" cy="358200"/>
            <a:chOff x="3881114" y="4940944"/>
            <a:chExt cx="1479240" cy="35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9E3C38A-09E4-40F5-AAFE-68BD4848ADFD}"/>
                    </a:ext>
                  </a:extLst>
                </p14:cNvPr>
                <p14:cNvContentPartPr/>
                <p14:nvPr/>
              </p14:nvContentPartPr>
              <p14:xfrm>
                <a:off x="3881114" y="5004304"/>
                <a:ext cx="225000" cy="1936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9E3C38A-09E4-40F5-AAFE-68BD4848ADF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872114" y="4995664"/>
                  <a:ext cx="2426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3C5F223-BE40-4D9F-B280-A154F8B202D5}"/>
                    </a:ext>
                  </a:extLst>
                </p14:cNvPr>
                <p14:cNvContentPartPr/>
                <p14:nvPr/>
              </p14:nvContentPartPr>
              <p14:xfrm>
                <a:off x="4169474" y="5050384"/>
                <a:ext cx="142200" cy="1224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3C5F223-BE40-4D9F-B280-A154F8B202D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160834" y="5041384"/>
                  <a:ext cx="1598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6FFB36E-E9E2-4CED-8351-4DCC721FDD11}"/>
                    </a:ext>
                  </a:extLst>
                </p14:cNvPr>
                <p14:cNvContentPartPr/>
                <p14:nvPr/>
              </p14:nvContentPartPr>
              <p14:xfrm>
                <a:off x="4429394" y="4975504"/>
                <a:ext cx="174240" cy="2322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6FFB36E-E9E2-4CED-8351-4DCC721FDD1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420394" y="4966864"/>
                  <a:ext cx="1918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6DFE732-638A-4FD9-B55B-EE65665446CF}"/>
                    </a:ext>
                  </a:extLst>
                </p14:cNvPr>
                <p14:cNvContentPartPr/>
                <p14:nvPr/>
              </p14:nvContentPartPr>
              <p14:xfrm>
                <a:off x="4756994" y="4990264"/>
                <a:ext cx="126000" cy="2160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6DFE732-638A-4FD9-B55B-EE65665446C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747994" y="4981264"/>
                  <a:ext cx="1436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9DEB7B9-D379-469E-89CB-D80298C79FAE}"/>
                    </a:ext>
                  </a:extLst>
                </p14:cNvPr>
                <p14:cNvContentPartPr/>
                <p14:nvPr/>
              </p14:nvContentPartPr>
              <p14:xfrm>
                <a:off x="4909274" y="5025544"/>
                <a:ext cx="258480" cy="1825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9DEB7B9-D379-469E-89CB-D80298C79FA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900634" y="5016904"/>
                  <a:ext cx="2761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D3FBA69-8047-4903-A407-2F982CFEE89C}"/>
                    </a:ext>
                  </a:extLst>
                </p14:cNvPr>
                <p14:cNvContentPartPr/>
                <p14:nvPr/>
              </p14:nvContentPartPr>
              <p14:xfrm>
                <a:off x="4931594" y="5015464"/>
                <a:ext cx="183240" cy="1969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D3FBA69-8047-4903-A407-2F982CFEE89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922594" y="5006464"/>
                  <a:ext cx="2008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F989F186-E8BE-43CC-AC3D-DEA976AD29AD}"/>
                    </a:ext>
                  </a:extLst>
                </p14:cNvPr>
                <p14:cNvContentPartPr/>
                <p14:nvPr/>
              </p14:nvContentPartPr>
              <p14:xfrm>
                <a:off x="5149394" y="4940944"/>
                <a:ext cx="210960" cy="3582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F989F186-E8BE-43CC-AC3D-DEA976AD29A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140754" y="4932304"/>
                  <a:ext cx="228600" cy="37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8BF049AE-8D00-4C17-A967-F85DF749D0F5}"/>
              </a:ext>
            </a:extLst>
          </p:cNvPr>
          <p:cNvGrpSpPr/>
          <p:nvPr/>
        </p:nvGrpSpPr>
        <p:grpSpPr>
          <a:xfrm>
            <a:off x="5808554" y="4840144"/>
            <a:ext cx="698040" cy="393120"/>
            <a:chOff x="5808554" y="4840144"/>
            <a:chExt cx="698040" cy="39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07F436B1-0676-42A8-8968-A97EEBEA1662}"/>
                    </a:ext>
                  </a:extLst>
                </p14:cNvPr>
                <p14:cNvContentPartPr/>
                <p14:nvPr/>
              </p14:nvContentPartPr>
              <p14:xfrm>
                <a:off x="5808554" y="4840144"/>
                <a:ext cx="184320" cy="3625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07F436B1-0676-42A8-8968-A97EEBEA166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799914" y="4831504"/>
                  <a:ext cx="20196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3E36A7C-3DE1-499D-95B2-0E257865E46D}"/>
                    </a:ext>
                  </a:extLst>
                </p14:cNvPr>
                <p14:cNvContentPartPr/>
                <p14:nvPr/>
              </p14:nvContentPartPr>
              <p14:xfrm>
                <a:off x="6120674" y="4920424"/>
                <a:ext cx="164520" cy="312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3E36A7C-3DE1-499D-95B2-0E257865E46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112034" y="4911424"/>
                  <a:ext cx="18216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5FE31A5-5107-4EB1-895A-4DD52EEE292E}"/>
                    </a:ext>
                  </a:extLst>
                </p14:cNvPr>
                <p14:cNvContentPartPr/>
                <p14:nvPr/>
              </p14:nvContentPartPr>
              <p14:xfrm>
                <a:off x="6330554" y="5039224"/>
                <a:ext cx="176040" cy="1886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5FE31A5-5107-4EB1-895A-4DD52EEE292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321554" y="5030224"/>
                  <a:ext cx="193680" cy="20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2786CA2-234D-4C17-A1CF-F8EFC69210FF}"/>
              </a:ext>
            </a:extLst>
          </p:cNvPr>
          <p:cNvGrpSpPr/>
          <p:nvPr/>
        </p:nvGrpSpPr>
        <p:grpSpPr>
          <a:xfrm>
            <a:off x="6896834" y="5011864"/>
            <a:ext cx="1440000" cy="275760"/>
            <a:chOff x="6896834" y="5011864"/>
            <a:chExt cx="1440000" cy="2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9E849B6-7F7B-40CD-B2FB-F9B2393F7AC6}"/>
                    </a:ext>
                  </a:extLst>
                </p14:cNvPr>
                <p14:cNvContentPartPr/>
                <p14:nvPr/>
              </p14:nvContentPartPr>
              <p14:xfrm>
                <a:off x="6896834" y="5014024"/>
                <a:ext cx="236880" cy="2534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9E849B6-7F7B-40CD-B2FB-F9B2393F7AC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888194" y="5005384"/>
                  <a:ext cx="2545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A5571B37-3F8A-487F-A849-546D0A6955C2}"/>
                    </a:ext>
                  </a:extLst>
                </p14:cNvPr>
                <p14:cNvContentPartPr/>
                <p14:nvPr/>
              </p14:nvContentPartPr>
              <p14:xfrm>
                <a:off x="7124354" y="5081344"/>
                <a:ext cx="171000" cy="1555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A5571B37-3F8A-487F-A849-546D0A6955C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115354" y="5072344"/>
                  <a:ext cx="1886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24BFB2E-C99E-40FD-8F67-40F50C0EA822}"/>
                    </a:ext>
                  </a:extLst>
                </p14:cNvPr>
                <p14:cNvContentPartPr/>
                <p14:nvPr/>
              </p14:nvContentPartPr>
              <p14:xfrm>
                <a:off x="7345034" y="5011864"/>
                <a:ext cx="199080" cy="2473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24BFB2E-C99E-40FD-8F67-40F50C0EA82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336034" y="5002864"/>
                  <a:ext cx="2167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3BC1680-A7EA-4DC2-B941-90053FF4F15B}"/>
                    </a:ext>
                  </a:extLst>
                </p14:cNvPr>
                <p14:cNvContentPartPr/>
                <p14:nvPr/>
              </p14:nvContentPartPr>
              <p14:xfrm>
                <a:off x="7649954" y="5092864"/>
                <a:ext cx="84960" cy="1627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3BC1680-A7EA-4DC2-B941-90053FF4F15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641314" y="5083864"/>
                  <a:ext cx="1026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0836C28-87F7-4282-B713-2524464D2D58}"/>
                    </a:ext>
                  </a:extLst>
                </p14:cNvPr>
                <p14:cNvContentPartPr/>
                <p14:nvPr/>
              </p14:nvContentPartPr>
              <p14:xfrm>
                <a:off x="7841474" y="5097544"/>
                <a:ext cx="162360" cy="1659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0836C28-87F7-4282-B713-2524464D2D5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832834" y="5088544"/>
                  <a:ext cx="1800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C3798EC9-4848-4DA0-8C07-7C2120C88898}"/>
                    </a:ext>
                  </a:extLst>
                </p14:cNvPr>
                <p14:cNvContentPartPr/>
                <p14:nvPr/>
              </p14:nvContentPartPr>
              <p14:xfrm>
                <a:off x="8122634" y="5048224"/>
                <a:ext cx="214200" cy="2394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C3798EC9-4848-4DA0-8C07-7C2120C8889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113994" y="5039224"/>
                  <a:ext cx="231840" cy="25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0F9BC5F4-1E64-4E48-90DC-05FA667291C4}"/>
              </a:ext>
            </a:extLst>
          </p:cNvPr>
          <p:cNvGrpSpPr/>
          <p:nvPr/>
        </p:nvGrpSpPr>
        <p:grpSpPr>
          <a:xfrm>
            <a:off x="8686394" y="5020504"/>
            <a:ext cx="352440" cy="257760"/>
            <a:chOff x="8686394" y="5020504"/>
            <a:chExt cx="352440" cy="25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1D6784E-2B76-449E-A14A-B84FF6104456}"/>
                    </a:ext>
                  </a:extLst>
                </p14:cNvPr>
                <p14:cNvContentPartPr/>
                <p14:nvPr/>
              </p14:nvContentPartPr>
              <p14:xfrm>
                <a:off x="8686394" y="5113384"/>
                <a:ext cx="62640" cy="1476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1D6784E-2B76-449E-A14A-B84FF610445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677754" y="5104744"/>
                  <a:ext cx="802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5CC1F6B-0232-48D9-8C4A-D0024F5E424A}"/>
                    </a:ext>
                  </a:extLst>
                </p14:cNvPr>
                <p14:cNvContentPartPr/>
                <p14:nvPr/>
              </p14:nvContentPartPr>
              <p14:xfrm>
                <a:off x="8792234" y="5020504"/>
                <a:ext cx="5040" cy="43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5CC1F6B-0232-48D9-8C4A-D0024F5E424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783234" y="5011504"/>
                  <a:ext cx="226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5BA2994-997D-4020-B272-E6DFCB9422FB}"/>
                    </a:ext>
                  </a:extLst>
                </p14:cNvPr>
                <p14:cNvContentPartPr/>
                <p14:nvPr/>
              </p14:nvContentPartPr>
              <p14:xfrm>
                <a:off x="8853074" y="5062984"/>
                <a:ext cx="185760" cy="2152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5BA2994-997D-4020-B272-E6DFCB9422F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844074" y="5054344"/>
                  <a:ext cx="203400" cy="23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969998CC-E452-4DB6-B921-7B0E67677CBE}"/>
              </a:ext>
            </a:extLst>
          </p:cNvPr>
          <p:cNvGrpSpPr/>
          <p:nvPr/>
        </p:nvGrpSpPr>
        <p:grpSpPr>
          <a:xfrm>
            <a:off x="9362114" y="5083144"/>
            <a:ext cx="1143720" cy="295920"/>
            <a:chOff x="9362114" y="5083144"/>
            <a:chExt cx="1143720" cy="29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8BB559B3-C2B0-446D-ACB0-26B66589E76B}"/>
                    </a:ext>
                  </a:extLst>
                </p14:cNvPr>
                <p14:cNvContentPartPr/>
                <p14:nvPr/>
              </p14:nvContentPartPr>
              <p14:xfrm>
                <a:off x="9362114" y="5083144"/>
                <a:ext cx="204840" cy="2239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8BB559B3-C2B0-446D-ACB0-26B66589E76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353474" y="5074144"/>
                  <a:ext cx="2224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8D5BFC3-2EDA-428C-BB4D-55CC318A9156}"/>
                    </a:ext>
                  </a:extLst>
                </p14:cNvPr>
                <p14:cNvContentPartPr/>
                <p14:nvPr/>
              </p14:nvContentPartPr>
              <p14:xfrm>
                <a:off x="9629594" y="5106184"/>
                <a:ext cx="223560" cy="1846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8D5BFC3-2EDA-428C-BB4D-55CC318A915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620594" y="5097184"/>
                  <a:ext cx="2412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C8F541E-1DDA-4356-A3D3-995D3792929C}"/>
                    </a:ext>
                  </a:extLst>
                </p14:cNvPr>
                <p14:cNvContentPartPr/>
                <p14:nvPr/>
              </p14:nvContentPartPr>
              <p14:xfrm>
                <a:off x="9852074" y="5136064"/>
                <a:ext cx="181800" cy="1688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C8F541E-1DDA-4356-A3D3-995D3792929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843434" y="5127424"/>
                  <a:ext cx="1994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576B86F-398D-43BD-B2C9-EC8437A2A88B}"/>
                    </a:ext>
                  </a:extLst>
                </p14:cNvPr>
                <p14:cNvContentPartPr/>
                <p14:nvPr/>
              </p14:nvContentPartPr>
              <p14:xfrm>
                <a:off x="10079234" y="5145424"/>
                <a:ext cx="271440" cy="1929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576B86F-398D-43BD-B2C9-EC8437A2A88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070594" y="5136424"/>
                  <a:ext cx="2890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1A7F79D6-91A4-44D3-8968-49FE8B40D273}"/>
                    </a:ext>
                  </a:extLst>
                </p14:cNvPr>
                <p14:cNvContentPartPr/>
                <p14:nvPr/>
              </p14:nvContentPartPr>
              <p14:xfrm>
                <a:off x="10483514" y="5342344"/>
                <a:ext cx="22320" cy="367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1A7F79D6-91A4-44D3-8968-49FE8B40D27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474874" y="5333704"/>
                  <a:ext cx="399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DC775DA5-C981-4526-9F40-6BE23C0F1C59}"/>
              </a:ext>
            </a:extLst>
          </p:cNvPr>
          <p:cNvGrpSpPr/>
          <p:nvPr/>
        </p:nvGrpSpPr>
        <p:grpSpPr>
          <a:xfrm>
            <a:off x="227474" y="5657344"/>
            <a:ext cx="740520" cy="504720"/>
            <a:chOff x="227474" y="5657344"/>
            <a:chExt cx="740520" cy="50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79E08B67-BA7B-4F94-9243-7932DCDD233D}"/>
                    </a:ext>
                  </a:extLst>
                </p14:cNvPr>
                <p14:cNvContentPartPr/>
                <p14:nvPr/>
              </p14:nvContentPartPr>
              <p14:xfrm>
                <a:off x="227474" y="5657344"/>
                <a:ext cx="286920" cy="3463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79E08B67-BA7B-4F94-9243-7932DCDD233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18474" y="5648704"/>
                  <a:ext cx="30456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512E68F-CB89-4C39-A911-781395DA731D}"/>
                    </a:ext>
                  </a:extLst>
                </p14:cNvPr>
                <p14:cNvContentPartPr/>
                <p14:nvPr/>
              </p14:nvContentPartPr>
              <p14:xfrm>
                <a:off x="594674" y="5825104"/>
                <a:ext cx="146160" cy="1360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512E68F-CB89-4C39-A911-781395DA731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85674" y="5816104"/>
                  <a:ext cx="1638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EF39FDC-816A-4F1B-8FE1-9D35BE15A0A4}"/>
                    </a:ext>
                  </a:extLst>
                </p14:cNvPr>
                <p14:cNvContentPartPr/>
                <p14:nvPr/>
              </p14:nvContentPartPr>
              <p14:xfrm>
                <a:off x="824354" y="5986744"/>
                <a:ext cx="143640" cy="1753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EF39FDC-816A-4F1B-8FE1-9D35BE15A0A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15714" y="5977744"/>
                  <a:ext cx="16128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976E2BD3-E3C5-4B74-AFC3-07167B7F39E6}"/>
              </a:ext>
            </a:extLst>
          </p:cNvPr>
          <p:cNvGrpSpPr/>
          <p:nvPr/>
        </p:nvGrpSpPr>
        <p:grpSpPr>
          <a:xfrm>
            <a:off x="1331234" y="5549344"/>
            <a:ext cx="3089520" cy="689400"/>
            <a:chOff x="1331234" y="5549344"/>
            <a:chExt cx="3089520" cy="68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5911950-4270-43AF-B43E-A5809736739F}"/>
                    </a:ext>
                  </a:extLst>
                </p14:cNvPr>
                <p14:cNvContentPartPr/>
                <p14:nvPr/>
              </p14:nvContentPartPr>
              <p14:xfrm>
                <a:off x="1331234" y="5844904"/>
                <a:ext cx="177120" cy="295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5911950-4270-43AF-B43E-A5809736739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322234" y="5836264"/>
                  <a:ext cx="1947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66F28F6E-391D-4233-8F85-153E8DA82DEB}"/>
                    </a:ext>
                  </a:extLst>
                </p14:cNvPr>
                <p14:cNvContentPartPr/>
                <p14:nvPr/>
              </p14:nvContentPartPr>
              <p14:xfrm>
                <a:off x="1349594" y="5951464"/>
                <a:ext cx="218160" cy="180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66F28F6E-391D-4233-8F85-153E8DA82DE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340594" y="5942464"/>
                  <a:ext cx="2358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F07B6B7-EAFD-4CEC-95DC-805C1B10EEC4}"/>
                    </a:ext>
                  </a:extLst>
                </p14:cNvPr>
                <p14:cNvContentPartPr/>
                <p14:nvPr/>
              </p14:nvContentPartPr>
              <p14:xfrm>
                <a:off x="2002274" y="5644744"/>
                <a:ext cx="68760" cy="2426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F07B6B7-EAFD-4CEC-95DC-805C1B10EEC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993634" y="5636104"/>
                  <a:ext cx="864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F54FF442-3BA6-4723-A8B9-DB408CEA2C49}"/>
                    </a:ext>
                  </a:extLst>
                </p14:cNvPr>
                <p14:cNvContentPartPr/>
                <p14:nvPr/>
              </p14:nvContentPartPr>
              <p14:xfrm>
                <a:off x="1818674" y="5898544"/>
                <a:ext cx="412200" cy="460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F54FF442-3BA6-4723-A8B9-DB408CEA2C4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810034" y="5889904"/>
                  <a:ext cx="4298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69B36F0-311A-4C33-8AB1-C2E02AF26758}"/>
                    </a:ext>
                  </a:extLst>
                </p14:cNvPr>
                <p14:cNvContentPartPr/>
                <p14:nvPr/>
              </p14:nvContentPartPr>
              <p14:xfrm>
                <a:off x="1789514" y="6032104"/>
                <a:ext cx="342720" cy="2066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69B36F0-311A-4C33-8AB1-C2E02AF2675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780514" y="6023104"/>
                  <a:ext cx="3603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F5E208F3-E294-41B7-B601-59474BE08518}"/>
                    </a:ext>
                  </a:extLst>
                </p14:cNvPr>
                <p14:cNvContentPartPr/>
                <p14:nvPr/>
              </p14:nvContentPartPr>
              <p14:xfrm>
                <a:off x="2298914" y="5549344"/>
                <a:ext cx="516240" cy="5050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F5E208F3-E294-41B7-B601-59474BE0851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289914" y="5540704"/>
                  <a:ext cx="53388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902D6C13-E096-46EA-87DE-92F31031A5A9}"/>
                    </a:ext>
                  </a:extLst>
                </p14:cNvPr>
                <p14:cNvContentPartPr/>
                <p14:nvPr/>
              </p14:nvContentPartPr>
              <p14:xfrm>
                <a:off x="2616434" y="5703424"/>
                <a:ext cx="261720" cy="2509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902D6C13-E096-46EA-87DE-92F31031A5A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607794" y="5694424"/>
                  <a:ext cx="2793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BD6BDE4F-969A-481F-B688-2CB2996337D4}"/>
                    </a:ext>
                  </a:extLst>
                </p14:cNvPr>
                <p14:cNvContentPartPr/>
                <p14:nvPr/>
              </p14:nvContentPartPr>
              <p14:xfrm>
                <a:off x="2859794" y="5769304"/>
                <a:ext cx="141120" cy="1580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BD6BDE4F-969A-481F-B688-2CB2996337D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850794" y="5760304"/>
                  <a:ext cx="1587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87D78A7-4DFF-4B1C-8811-0C4AFEEC6FB3}"/>
                    </a:ext>
                  </a:extLst>
                </p14:cNvPr>
                <p14:cNvContentPartPr/>
                <p14:nvPr/>
              </p14:nvContentPartPr>
              <p14:xfrm>
                <a:off x="3037634" y="5703424"/>
                <a:ext cx="227160" cy="2523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87D78A7-4DFF-4B1C-8811-0C4AFEEC6FB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028994" y="5694784"/>
                  <a:ext cx="2448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A4863AF-4C94-454A-8AE4-D0A2C1BFDE68}"/>
                    </a:ext>
                  </a:extLst>
                </p14:cNvPr>
                <p14:cNvContentPartPr/>
                <p14:nvPr/>
              </p14:nvContentPartPr>
              <p14:xfrm>
                <a:off x="3400514" y="5703424"/>
                <a:ext cx="98280" cy="2372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A4863AF-4C94-454A-8AE4-D0A2C1BFDE68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391514" y="5694424"/>
                  <a:ext cx="1159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E027A77-89CD-4E4B-851A-5B59A0A7D5C9}"/>
                    </a:ext>
                  </a:extLst>
                </p14:cNvPr>
                <p14:cNvContentPartPr/>
                <p14:nvPr/>
              </p14:nvContentPartPr>
              <p14:xfrm>
                <a:off x="3603914" y="5714584"/>
                <a:ext cx="200880" cy="2390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E027A77-89CD-4E4B-851A-5B59A0A7D5C9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595274" y="5705944"/>
                  <a:ext cx="2185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9E20829-F658-4863-94F9-FCE65BF89C3B}"/>
                    </a:ext>
                  </a:extLst>
                </p14:cNvPr>
                <p14:cNvContentPartPr/>
                <p14:nvPr/>
              </p14:nvContentPartPr>
              <p14:xfrm>
                <a:off x="3580154" y="5732944"/>
                <a:ext cx="164160" cy="2149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9E20829-F658-4863-94F9-FCE65BF89C3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571154" y="5723944"/>
                  <a:ext cx="1818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D4EFE2D1-8EA9-467C-82EA-4B11DE7E167A}"/>
                    </a:ext>
                  </a:extLst>
                </p14:cNvPr>
                <p14:cNvContentPartPr/>
                <p14:nvPr/>
              </p14:nvContentPartPr>
              <p14:xfrm>
                <a:off x="3836114" y="5659144"/>
                <a:ext cx="136800" cy="4233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D4EFE2D1-8EA9-467C-82EA-4B11DE7E167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827114" y="5650144"/>
                  <a:ext cx="15444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73799661-38BB-441F-BA03-06F9A4E516A1}"/>
                    </a:ext>
                  </a:extLst>
                </p14:cNvPr>
                <p14:cNvContentPartPr/>
                <p14:nvPr/>
              </p14:nvContentPartPr>
              <p14:xfrm>
                <a:off x="4201874" y="5836984"/>
                <a:ext cx="218880" cy="428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73799661-38BB-441F-BA03-06F9A4E516A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192874" y="5827984"/>
                  <a:ext cx="236520" cy="6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3BF15AE1-DF84-43A4-A8D5-595CB58DF90B}"/>
              </a:ext>
            </a:extLst>
          </p:cNvPr>
          <p:cNvGrpSpPr/>
          <p:nvPr/>
        </p:nvGrpSpPr>
        <p:grpSpPr>
          <a:xfrm>
            <a:off x="4723514" y="5558704"/>
            <a:ext cx="2509560" cy="1046520"/>
            <a:chOff x="4723514" y="5558704"/>
            <a:chExt cx="2509560" cy="104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AABEABF-5816-4851-96B0-0BDE27CB1B4A}"/>
                    </a:ext>
                  </a:extLst>
                </p14:cNvPr>
                <p14:cNvContentPartPr/>
                <p14:nvPr/>
              </p14:nvContentPartPr>
              <p14:xfrm>
                <a:off x="4723514" y="5743024"/>
                <a:ext cx="242640" cy="2311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AABEABF-5816-4851-96B0-0BDE27CB1B4A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714514" y="5734024"/>
                  <a:ext cx="2602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79C59086-8932-4E1B-970F-DEFD0720E31D}"/>
                    </a:ext>
                  </a:extLst>
                </p14:cNvPr>
                <p14:cNvContentPartPr/>
                <p14:nvPr/>
              </p14:nvContentPartPr>
              <p14:xfrm>
                <a:off x="4993514" y="5823304"/>
                <a:ext cx="181440" cy="1504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79C59086-8932-4E1B-970F-DEFD0720E31D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984874" y="5814664"/>
                  <a:ext cx="1990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434E8118-535D-40E7-8781-2C82E12F2533}"/>
                    </a:ext>
                  </a:extLst>
                </p14:cNvPr>
                <p14:cNvContentPartPr/>
                <p14:nvPr/>
              </p14:nvContentPartPr>
              <p14:xfrm>
                <a:off x="5200514" y="5759584"/>
                <a:ext cx="209520" cy="2764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434E8118-535D-40E7-8781-2C82E12F2533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191514" y="5750584"/>
                  <a:ext cx="2271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450E1BF-45F0-47BC-8A5F-12E5A79EBE95}"/>
                    </a:ext>
                  </a:extLst>
                </p14:cNvPr>
                <p14:cNvContentPartPr/>
                <p14:nvPr/>
              </p14:nvContentPartPr>
              <p14:xfrm>
                <a:off x="5568434" y="5671384"/>
                <a:ext cx="207360" cy="3564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450E1BF-45F0-47BC-8A5F-12E5A79EBE9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559794" y="5662384"/>
                  <a:ext cx="2250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A3FEDC0-D61C-4A58-8840-24EF20CEDFF0}"/>
                    </a:ext>
                  </a:extLst>
                </p14:cNvPr>
                <p14:cNvContentPartPr/>
                <p14:nvPr/>
              </p14:nvContentPartPr>
              <p14:xfrm>
                <a:off x="5803874" y="5689384"/>
                <a:ext cx="230760" cy="3376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A3FEDC0-D61C-4A58-8840-24EF20CEDFF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794874" y="5680744"/>
                  <a:ext cx="24840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DC7768E-2817-49A1-AD14-899CEB9FF129}"/>
                    </a:ext>
                  </a:extLst>
                </p14:cNvPr>
                <p14:cNvContentPartPr/>
                <p14:nvPr/>
              </p14:nvContentPartPr>
              <p14:xfrm>
                <a:off x="6043994" y="5807104"/>
                <a:ext cx="261720" cy="2167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DC7768E-2817-49A1-AD14-899CEB9FF12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034994" y="5798104"/>
                  <a:ext cx="2793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2E295075-DF0F-4CDC-861A-97A0E12C1EC5}"/>
                    </a:ext>
                  </a:extLst>
                </p14:cNvPr>
                <p14:cNvContentPartPr/>
                <p14:nvPr/>
              </p14:nvContentPartPr>
              <p14:xfrm>
                <a:off x="6048674" y="5821864"/>
                <a:ext cx="181080" cy="2059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2E295075-DF0F-4CDC-861A-97A0E12C1EC5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039674" y="5813224"/>
                  <a:ext cx="1987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4FB20EF6-DAF3-4A21-B1F3-2E9D250FA0B2}"/>
                    </a:ext>
                  </a:extLst>
                </p14:cNvPr>
                <p14:cNvContentPartPr/>
                <p14:nvPr/>
              </p14:nvContentPartPr>
              <p14:xfrm>
                <a:off x="6346394" y="5646184"/>
                <a:ext cx="144000" cy="4125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4FB20EF6-DAF3-4A21-B1F3-2E9D250FA0B2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337754" y="5637184"/>
                  <a:ext cx="16164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2F6CA3B-086A-4DC4-9482-E211950DAFB0}"/>
                    </a:ext>
                  </a:extLst>
                </p14:cNvPr>
                <p14:cNvContentPartPr/>
                <p14:nvPr/>
              </p14:nvContentPartPr>
              <p14:xfrm>
                <a:off x="5040314" y="6150904"/>
                <a:ext cx="882720" cy="51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2F6CA3B-086A-4DC4-9482-E211950DAFB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031314" y="6141904"/>
                  <a:ext cx="9003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7BAEA550-F60C-4AB0-972E-EF7FEB41922D}"/>
                    </a:ext>
                  </a:extLst>
                </p14:cNvPr>
                <p14:cNvContentPartPr/>
                <p14:nvPr/>
              </p14:nvContentPartPr>
              <p14:xfrm>
                <a:off x="5394914" y="6265024"/>
                <a:ext cx="188280" cy="3402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7BAEA550-F60C-4AB0-972E-EF7FEB41922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385914" y="6256024"/>
                  <a:ext cx="2059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B99DFB9-2986-44E3-A8CF-38A4B7A330DB}"/>
                    </a:ext>
                  </a:extLst>
                </p14:cNvPr>
                <p14:cNvContentPartPr/>
                <p14:nvPr/>
              </p14:nvContentPartPr>
              <p14:xfrm>
                <a:off x="6502274" y="5558704"/>
                <a:ext cx="249120" cy="6091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B99DFB9-2986-44E3-A8CF-38A4B7A330D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493274" y="5550064"/>
                  <a:ext cx="26676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C208D50F-0FBB-49D4-9C02-013FB19695B2}"/>
                    </a:ext>
                  </a:extLst>
                </p14:cNvPr>
                <p14:cNvContentPartPr/>
                <p14:nvPr/>
              </p14:nvContentPartPr>
              <p14:xfrm>
                <a:off x="6911954" y="5804584"/>
                <a:ext cx="321120" cy="442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C208D50F-0FBB-49D4-9C02-013FB19695B2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903314" y="5795584"/>
                  <a:ext cx="3387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F6A3EA53-ECE9-4497-979B-E2F5E58441AE}"/>
                    </a:ext>
                  </a:extLst>
                </p14:cNvPr>
                <p14:cNvContentPartPr/>
                <p14:nvPr/>
              </p14:nvContentPartPr>
              <p14:xfrm>
                <a:off x="7014914" y="5697304"/>
                <a:ext cx="99000" cy="2642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F6A3EA53-ECE9-4497-979B-E2F5E58441AE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005914" y="5688304"/>
                  <a:ext cx="116640" cy="28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34736361-763A-45FC-87EC-FC263CA89BB5}"/>
                  </a:ext>
                </a:extLst>
              </p14:cNvPr>
              <p14:cNvContentPartPr/>
              <p14:nvPr/>
            </p14:nvContentPartPr>
            <p14:xfrm>
              <a:off x="7479314" y="5765704"/>
              <a:ext cx="264240" cy="28224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34736361-763A-45FC-87EC-FC263CA89BB5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7470314" y="5756704"/>
                <a:ext cx="28188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27ED343-0257-47DB-B1E5-F5FB93E5C96A}"/>
                  </a:ext>
                </a:extLst>
              </p14:cNvPr>
              <p14:cNvContentPartPr/>
              <p14:nvPr/>
            </p14:nvContentPartPr>
            <p14:xfrm>
              <a:off x="4418234" y="3223744"/>
              <a:ext cx="1771560" cy="968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27ED343-0257-47DB-B1E5-F5FB93E5C96A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4409594" y="3214744"/>
                <a:ext cx="178920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3E4C64F-F87E-404C-B432-00A6745DDA13}"/>
                  </a:ext>
                </a:extLst>
              </p14:cNvPr>
              <p14:cNvContentPartPr/>
              <p14:nvPr/>
            </p14:nvContentPartPr>
            <p14:xfrm>
              <a:off x="4453154" y="4654744"/>
              <a:ext cx="1511640" cy="126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3E4C64F-F87E-404C-B432-00A6745DDA13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4444514" y="4645744"/>
                <a:ext cx="152928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9009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A2FBA87-8935-4C1B-B1AF-DBC8F8FA027E}"/>
              </a:ext>
            </a:extLst>
          </p:cNvPr>
          <p:cNvGrpSpPr/>
          <p:nvPr/>
        </p:nvGrpSpPr>
        <p:grpSpPr>
          <a:xfrm>
            <a:off x="336194" y="312064"/>
            <a:ext cx="1406520" cy="392040"/>
            <a:chOff x="336194" y="312064"/>
            <a:chExt cx="1406520" cy="39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14F183B-5D47-4BB9-9E33-DE2B0656344F}"/>
                    </a:ext>
                  </a:extLst>
                </p14:cNvPr>
                <p14:cNvContentPartPr/>
                <p14:nvPr/>
              </p14:nvContentPartPr>
              <p14:xfrm>
                <a:off x="336194" y="347704"/>
                <a:ext cx="529560" cy="3564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14F183B-5D47-4BB9-9E33-DE2B0656344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7194" y="338704"/>
                  <a:ext cx="547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B7CD697-A4FF-4DC5-8034-B7E763113D6F}"/>
                    </a:ext>
                  </a:extLst>
                </p14:cNvPr>
                <p14:cNvContentPartPr/>
                <p14:nvPr/>
              </p14:nvContentPartPr>
              <p14:xfrm>
                <a:off x="1010834" y="417184"/>
                <a:ext cx="145080" cy="2646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B7CD697-A4FF-4DC5-8034-B7E763113D6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02194" y="408544"/>
                  <a:ext cx="1627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495A82C-080B-46FB-946B-F36326B9D615}"/>
                    </a:ext>
                  </a:extLst>
                </p14:cNvPr>
                <p14:cNvContentPartPr/>
                <p14:nvPr/>
              </p14:nvContentPartPr>
              <p14:xfrm>
                <a:off x="958634" y="312064"/>
                <a:ext cx="550440" cy="119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495A82C-080B-46FB-946B-F36326B9D61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49634" y="303064"/>
                  <a:ext cx="5680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0B44025-F08D-4E22-9F30-614AEBE0EAD6}"/>
                    </a:ext>
                  </a:extLst>
                </p14:cNvPr>
                <p14:cNvContentPartPr/>
                <p14:nvPr/>
              </p14:nvContentPartPr>
              <p14:xfrm>
                <a:off x="1543274" y="349864"/>
                <a:ext cx="199440" cy="341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0B44025-F08D-4E22-9F30-614AEBE0EAD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34634" y="340864"/>
                  <a:ext cx="217080" cy="35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2655198-CF84-420E-B74C-D34EC0CBF195}"/>
              </a:ext>
            </a:extLst>
          </p:cNvPr>
          <p:cNvGrpSpPr/>
          <p:nvPr/>
        </p:nvGrpSpPr>
        <p:grpSpPr>
          <a:xfrm>
            <a:off x="2059154" y="170584"/>
            <a:ext cx="2592360" cy="498600"/>
            <a:chOff x="2059154" y="170584"/>
            <a:chExt cx="2592360" cy="49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AC78681-A407-4A9B-8493-664AD3AA2227}"/>
                    </a:ext>
                  </a:extLst>
                </p14:cNvPr>
                <p14:cNvContentPartPr/>
                <p14:nvPr/>
              </p14:nvContentPartPr>
              <p14:xfrm>
                <a:off x="2059154" y="269224"/>
                <a:ext cx="568080" cy="364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AC78681-A407-4A9B-8493-664AD3AA222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50154" y="260584"/>
                  <a:ext cx="58572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3532B7D-CD92-4675-AB1F-AF4EB16FFF3A}"/>
                    </a:ext>
                  </a:extLst>
                </p14:cNvPr>
                <p14:cNvContentPartPr/>
                <p14:nvPr/>
              </p14:nvContentPartPr>
              <p14:xfrm>
                <a:off x="2636594" y="534544"/>
                <a:ext cx="178920" cy="120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3532B7D-CD92-4675-AB1F-AF4EB16FFF3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27594" y="525904"/>
                  <a:ext cx="196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22977E0-8E10-429E-AB7E-6604F3083B1E}"/>
                    </a:ext>
                  </a:extLst>
                </p14:cNvPr>
                <p14:cNvContentPartPr/>
                <p14:nvPr/>
              </p14:nvContentPartPr>
              <p14:xfrm>
                <a:off x="2908394" y="206224"/>
                <a:ext cx="287280" cy="459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22977E0-8E10-429E-AB7E-6604F3083B1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99754" y="197584"/>
                  <a:ext cx="30492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FD49D32-1418-48DE-A5DF-D8ED8A11A899}"/>
                    </a:ext>
                  </a:extLst>
                </p14:cNvPr>
                <p14:cNvContentPartPr/>
                <p14:nvPr/>
              </p14:nvContentPartPr>
              <p14:xfrm>
                <a:off x="3111074" y="492784"/>
                <a:ext cx="161280" cy="135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FD49D32-1418-48DE-A5DF-D8ED8A11A89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02074" y="484144"/>
                  <a:ext cx="1789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FF3E1D0-0213-4B90-821A-39CDB530635A}"/>
                    </a:ext>
                  </a:extLst>
                </p14:cNvPr>
                <p14:cNvContentPartPr/>
                <p14:nvPr/>
              </p14:nvContentPartPr>
              <p14:xfrm>
                <a:off x="3390074" y="170584"/>
                <a:ext cx="268920" cy="493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FF3E1D0-0213-4B90-821A-39CDB530635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81434" y="161584"/>
                  <a:ext cx="28656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EC77F87-8E85-4E19-A3FE-C626A2213A82}"/>
                    </a:ext>
                  </a:extLst>
                </p14:cNvPr>
                <p14:cNvContentPartPr/>
                <p14:nvPr/>
              </p14:nvContentPartPr>
              <p14:xfrm>
                <a:off x="3298274" y="418264"/>
                <a:ext cx="388800" cy="204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EC77F87-8E85-4E19-A3FE-C626A2213A8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89634" y="409624"/>
                  <a:ext cx="4064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2F6EEA4-B1B3-4AA9-8739-8CBB5A4317FE}"/>
                    </a:ext>
                  </a:extLst>
                </p14:cNvPr>
                <p14:cNvContentPartPr/>
                <p14:nvPr/>
              </p14:nvContentPartPr>
              <p14:xfrm>
                <a:off x="3787514" y="329344"/>
                <a:ext cx="73440" cy="41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2F6EEA4-B1B3-4AA9-8739-8CBB5A4317F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78874" y="320704"/>
                  <a:ext cx="910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34FFAA6-AD22-4AAF-83DA-9D4512A8A8FD}"/>
                    </a:ext>
                  </a:extLst>
                </p14:cNvPr>
                <p14:cNvContentPartPr/>
                <p14:nvPr/>
              </p14:nvContentPartPr>
              <p14:xfrm>
                <a:off x="3831434" y="470464"/>
                <a:ext cx="141840" cy="137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34FFAA6-AD22-4AAF-83DA-9D4512A8A8F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22794" y="461464"/>
                  <a:ext cx="1594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552FA24-7159-47B1-9F61-3068A8A7AAEE}"/>
                    </a:ext>
                  </a:extLst>
                </p14:cNvPr>
                <p14:cNvContentPartPr/>
                <p14:nvPr/>
              </p14:nvContentPartPr>
              <p14:xfrm>
                <a:off x="4069394" y="470824"/>
                <a:ext cx="189720" cy="149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552FA24-7159-47B1-9F61-3068A8A7AAE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60394" y="462184"/>
                  <a:ext cx="2073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F868197-12A8-4673-8EB6-577626CCDA4F}"/>
                    </a:ext>
                  </a:extLst>
                </p14:cNvPr>
                <p14:cNvContentPartPr/>
                <p14:nvPr/>
              </p14:nvContentPartPr>
              <p14:xfrm>
                <a:off x="4425434" y="371464"/>
                <a:ext cx="226080" cy="297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F868197-12A8-4673-8EB6-577626CCDA4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16794" y="362464"/>
                  <a:ext cx="243720" cy="31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A714942-033A-42C0-AA39-ECD38D3CEBA9}"/>
                  </a:ext>
                </a:extLst>
              </p14:cNvPr>
              <p14:cNvContentPartPr/>
              <p14:nvPr/>
            </p14:nvContentPartPr>
            <p14:xfrm>
              <a:off x="1118834" y="972664"/>
              <a:ext cx="229680" cy="7156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A714942-033A-42C0-AA39-ECD38D3CEBA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09834" y="963664"/>
                <a:ext cx="247320" cy="73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525C13AB-B75B-4D4B-9B73-70A6BFE15E5A}"/>
                  </a:ext>
                </a:extLst>
              </p14:cNvPr>
              <p14:cNvContentPartPr/>
              <p14:nvPr/>
            </p14:nvContentPartPr>
            <p14:xfrm>
              <a:off x="5531354" y="830464"/>
              <a:ext cx="222480" cy="4978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525C13AB-B75B-4D4B-9B73-70A6BFE15E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522714" y="821464"/>
                <a:ext cx="240120" cy="51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CA2D754E-1236-4BA2-A6A3-356C1AE204BE}"/>
              </a:ext>
            </a:extLst>
          </p:cNvPr>
          <p:cNvGrpSpPr/>
          <p:nvPr/>
        </p:nvGrpSpPr>
        <p:grpSpPr>
          <a:xfrm>
            <a:off x="1000034" y="831904"/>
            <a:ext cx="5424120" cy="1802520"/>
            <a:chOff x="1000034" y="831904"/>
            <a:chExt cx="5424120" cy="180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EBEAF43-D84F-4907-8115-F7ECE06BD6F4}"/>
                    </a:ext>
                  </a:extLst>
                </p14:cNvPr>
                <p14:cNvContentPartPr/>
                <p14:nvPr/>
              </p14:nvContentPartPr>
              <p14:xfrm>
                <a:off x="1513394" y="1092904"/>
                <a:ext cx="281520" cy="212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EBEAF43-D84F-4907-8115-F7ECE06BD6F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504394" y="1083904"/>
                  <a:ext cx="2991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DAC4F3B-4370-498E-922E-6DE25E955B37}"/>
                    </a:ext>
                  </a:extLst>
                </p14:cNvPr>
                <p14:cNvContentPartPr/>
                <p14:nvPr/>
              </p14:nvContentPartPr>
              <p14:xfrm>
                <a:off x="1841354" y="848824"/>
                <a:ext cx="222840" cy="191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DAC4F3B-4370-498E-922E-6DE25E955B3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832714" y="839824"/>
                  <a:ext cx="2404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EB4C2AC-5080-41D7-A150-5B83D1BAB298}"/>
                    </a:ext>
                  </a:extLst>
                </p14:cNvPr>
                <p14:cNvContentPartPr/>
                <p14:nvPr/>
              </p14:nvContentPartPr>
              <p14:xfrm>
                <a:off x="2107034" y="916864"/>
                <a:ext cx="159840" cy="140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EB4C2AC-5080-41D7-A150-5B83D1BAB29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098394" y="908224"/>
                  <a:ext cx="1774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A995515-FA6E-44BE-AB0C-2341AAD224FA}"/>
                    </a:ext>
                  </a:extLst>
                </p14:cNvPr>
                <p14:cNvContentPartPr/>
                <p14:nvPr/>
              </p14:nvContentPartPr>
              <p14:xfrm>
                <a:off x="2092994" y="887704"/>
                <a:ext cx="193320" cy="159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A995515-FA6E-44BE-AB0C-2341AAD224F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084354" y="879064"/>
                  <a:ext cx="2109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0D1F391-F2DA-40DE-879A-A6C80A43EC1A}"/>
                    </a:ext>
                  </a:extLst>
                </p14:cNvPr>
                <p14:cNvContentPartPr/>
                <p14:nvPr/>
              </p14:nvContentPartPr>
              <p14:xfrm>
                <a:off x="2135474" y="1106224"/>
                <a:ext cx="292680" cy="218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0D1F391-F2DA-40DE-879A-A6C80A43EC1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126834" y="1097584"/>
                  <a:ext cx="3103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E4E22C5-1909-403E-B82E-3D42D4CA6144}"/>
                    </a:ext>
                  </a:extLst>
                </p14:cNvPr>
                <p14:cNvContentPartPr/>
                <p14:nvPr/>
              </p14:nvContentPartPr>
              <p14:xfrm>
                <a:off x="2478914" y="1168504"/>
                <a:ext cx="101520" cy="130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E4E22C5-1909-403E-B82E-3D42D4CA614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470274" y="1159504"/>
                  <a:ext cx="1191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18F97DC-31D4-491F-81B5-31AFD3C99E5C}"/>
                    </a:ext>
                  </a:extLst>
                </p14:cNvPr>
                <p14:cNvContentPartPr/>
                <p14:nvPr/>
              </p14:nvContentPartPr>
              <p14:xfrm>
                <a:off x="2648834" y="1121704"/>
                <a:ext cx="210240" cy="214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18F97DC-31D4-491F-81B5-31AFD3C99E5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639834" y="1113064"/>
                  <a:ext cx="2278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A760559-0AC9-4737-867B-DB075325A837}"/>
                    </a:ext>
                  </a:extLst>
                </p14:cNvPr>
                <p14:cNvContentPartPr/>
                <p14:nvPr/>
              </p14:nvContentPartPr>
              <p14:xfrm>
                <a:off x="3028634" y="1005424"/>
                <a:ext cx="264240" cy="356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A760559-0AC9-4737-867B-DB075325A83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019994" y="996784"/>
                  <a:ext cx="28188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1963E4A-D498-486D-9B76-1E488F37F77A}"/>
                    </a:ext>
                  </a:extLst>
                </p14:cNvPr>
                <p14:cNvContentPartPr/>
                <p14:nvPr/>
              </p14:nvContentPartPr>
              <p14:xfrm>
                <a:off x="3271634" y="971224"/>
                <a:ext cx="171720" cy="334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1963E4A-D498-486D-9B76-1E488F37F77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262994" y="962584"/>
                  <a:ext cx="18936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7E9E9A2-B3FE-41D9-981A-B560D39AEDCC}"/>
                    </a:ext>
                  </a:extLst>
                </p14:cNvPr>
                <p14:cNvContentPartPr/>
                <p14:nvPr/>
              </p14:nvContentPartPr>
              <p14:xfrm>
                <a:off x="3400514" y="1157704"/>
                <a:ext cx="213120" cy="183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7E9E9A2-B3FE-41D9-981A-B560D39AEDC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391514" y="1149064"/>
                  <a:ext cx="230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F048648-7B31-4FB2-ABBA-7830B19625C1}"/>
                    </a:ext>
                  </a:extLst>
                </p14:cNvPr>
                <p14:cNvContentPartPr/>
                <p14:nvPr/>
              </p14:nvContentPartPr>
              <p14:xfrm>
                <a:off x="3730274" y="1046824"/>
                <a:ext cx="186840" cy="300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F048648-7B31-4FB2-ABBA-7830B19625C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21634" y="1038184"/>
                  <a:ext cx="20448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33A23DA-1804-4A02-A69B-0ACE2EF1202A}"/>
                    </a:ext>
                  </a:extLst>
                </p14:cNvPr>
                <p14:cNvContentPartPr/>
                <p14:nvPr/>
              </p14:nvContentPartPr>
              <p14:xfrm>
                <a:off x="3936914" y="1058344"/>
                <a:ext cx="119880" cy="226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33A23DA-1804-4A02-A69B-0ACE2EF1202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927914" y="1049704"/>
                  <a:ext cx="1375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3460A5D-A729-4BC2-970A-C67193157B62}"/>
                    </a:ext>
                  </a:extLst>
                </p14:cNvPr>
                <p14:cNvContentPartPr/>
                <p14:nvPr/>
              </p14:nvContentPartPr>
              <p14:xfrm>
                <a:off x="4139954" y="1155544"/>
                <a:ext cx="293400" cy="46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3460A5D-A729-4BC2-970A-C67193157B6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131314" y="1146544"/>
                  <a:ext cx="3110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923E268-A3BA-4DD0-A181-6C22080F986D}"/>
                    </a:ext>
                  </a:extLst>
                </p14:cNvPr>
                <p14:cNvContentPartPr/>
                <p14:nvPr/>
              </p14:nvContentPartPr>
              <p14:xfrm>
                <a:off x="4205834" y="1045024"/>
                <a:ext cx="123840" cy="210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923E268-A3BA-4DD0-A181-6C22080F986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196834" y="1036024"/>
                  <a:ext cx="1414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FC71EA4-0954-4719-BF4A-A9017C4AE72A}"/>
                    </a:ext>
                  </a:extLst>
                </p14:cNvPr>
                <p14:cNvContentPartPr/>
                <p14:nvPr/>
              </p14:nvContentPartPr>
              <p14:xfrm>
                <a:off x="4537034" y="1064824"/>
                <a:ext cx="250560" cy="255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FC71EA4-0954-4719-BF4A-A9017C4AE72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528394" y="1056184"/>
                  <a:ext cx="2682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CDF0825-F8DD-4453-899A-753DEB65A187}"/>
                    </a:ext>
                  </a:extLst>
                </p14:cNvPr>
                <p14:cNvContentPartPr/>
                <p14:nvPr/>
              </p14:nvContentPartPr>
              <p14:xfrm>
                <a:off x="4849514" y="837664"/>
                <a:ext cx="257040" cy="199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CDF0825-F8DD-4453-899A-753DEB65A18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840514" y="828664"/>
                  <a:ext cx="2746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39D5C4C-8EEF-4EAA-9AA6-2075198F569D}"/>
                    </a:ext>
                  </a:extLst>
                </p14:cNvPr>
                <p14:cNvContentPartPr/>
                <p14:nvPr/>
              </p14:nvContentPartPr>
              <p14:xfrm>
                <a:off x="5117714" y="876184"/>
                <a:ext cx="168480" cy="1432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39D5C4C-8EEF-4EAA-9AA6-2075198F569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109074" y="867544"/>
                  <a:ext cx="1861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84E6C9F-C625-428E-863E-16DB89942CBF}"/>
                    </a:ext>
                  </a:extLst>
                </p14:cNvPr>
                <p14:cNvContentPartPr/>
                <p14:nvPr/>
              </p14:nvContentPartPr>
              <p14:xfrm>
                <a:off x="5092514" y="873664"/>
                <a:ext cx="150480" cy="178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84E6C9F-C625-428E-863E-16DB89942CB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083874" y="864664"/>
                  <a:ext cx="1681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E3AEA9F-2964-45D0-9D16-A9DBE45F5806}"/>
                    </a:ext>
                  </a:extLst>
                </p14:cNvPr>
                <p14:cNvContentPartPr/>
                <p14:nvPr/>
              </p14:nvContentPartPr>
              <p14:xfrm>
                <a:off x="5265674" y="831904"/>
                <a:ext cx="230760" cy="520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E3AEA9F-2964-45D0-9D16-A9DBE45F580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256674" y="823264"/>
                  <a:ext cx="24840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99384DE-3E59-4F3E-AA45-6701D8AA7562}"/>
                    </a:ext>
                  </a:extLst>
                </p14:cNvPr>
                <p14:cNvContentPartPr/>
                <p14:nvPr/>
              </p14:nvContentPartPr>
              <p14:xfrm>
                <a:off x="2116754" y="1456864"/>
                <a:ext cx="2992320" cy="35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99384DE-3E59-4F3E-AA45-6701D8AA756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108114" y="1447864"/>
                  <a:ext cx="30099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0981D2E-18D8-4868-B2F8-E9285DC981B4}"/>
                    </a:ext>
                  </a:extLst>
                </p14:cNvPr>
                <p14:cNvContentPartPr/>
                <p14:nvPr/>
              </p14:nvContentPartPr>
              <p14:xfrm>
                <a:off x="3203234" y="1647304"/>
                <a:ext cx="131040" cy="240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0981D2E-18D8-4868-B2F8-E9285DC981B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194594" y="1638304"/>
                  <a:ext cx="1486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B504517-3014-44C9-9044-240B5D7020AA}"/>
                    </a:ext>
                  </a:extLst>
                </p14:cNvPr>
                <p14:cNvContentPartPr/>
                <p14:nvPr/>
              </p14:nvContentPartPr>
              <p14:xfrm>
                <a:off x="3418514" y="1715704"/>
                <a:ext cx="345600" cy="46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B504517-3014-44C9-9044-240B5D7020A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409514" y="1707064"/>
                  <a:ext cx="3632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323E225-028D-4E11-BD8D-7D293F10F87F}"/>
                    </a:ext>
                  </a:extLst>
                </p14:cNvPr>
                <p14:cNvContentPartPr/>
                <p14:nvPr/>
              </p14:nvContentPartPr>
              <p14:xfrm>
                <a:off x="3483314" y="1637584"/>
                <a:ext cx="105120" cy="213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323E225-028D-4E11-BD8D-7D293F10F87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474314" y="1628944"/>
                  <a:ext cx="1227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69D1EF2-0B61-49EB-AB40-734579E6B791}"/>
                    </a:ext>
                  </a:extLst>
                </p14:cNvPr>
                <p14:cNvContentPartPr/>
                <p14:nvPr/>
              </p14:nvContentPartPr>
              <p14:xfrm>
                <a:off x="3929714" y="1638304"/>
                <a:ext cx="258840" cy="266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69D1EF2-0B61-49EB-AB40-734579E6B79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920714" y="1629664"/>
                  <a:ext cx="2764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E5FF658-F01E-4520-A0DD-B3888062A548}"/>
                    </a:ext>
                  </a:extLst>
                </p14:cNvPr>
                <p14:cNvContentPartPr/>
                <p14:nvPr/>
              </p14:nvContentPartPr>
              <p14:xfrm>
                <a:off x="4261634" y="1538224"/>
                <a:ext cx="221040" cy="151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E5FF658-F01E-4520-A0DD-B3888062A54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252994" y="1529584"/>
                  <a:ext cx="2386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415FCB0-A769-451D-A9DA-2D5AF913227F}"/>
                    </a:ext>
                  </a:extLst>
                </p14:cNvPr>
                <p14:cNvContentPartPr/>
                <p14:nvPr/>
              </p14:nvContentPartPr>
              <p14:xfrm>
                <a:off x="4568714" y="1581784"/>
                <a:ext cx="216360" cy="990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415FCB0-A769-451D-A9DA-2D5AF913227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559714" y="1573144"/>
                  <a:ext cx="2340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20B11D3-8CE3-4A0E-8D5D-E515D4622F93}"/>
                    </a:ext>
                  </a:extLst>
                </p14:cNvPr>
                <p14:cNvContentPartPr/>
                <p14:nvPr/>
              </p14:nvContentPartPr>
              <p14:xfrm>
                <a:off x="4536674" y="1553704"/>
                <a:ext cx="189000" cy="162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20B11D3-8CE3-4A0E-8D5D-E515D4622F9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527674" y="1544704"/>
                  <a:ext cx="2066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FA373AA-3012-4800-B78A-8F4646EC09C4}"/>
                    </a:ext>
                  </a:extLst>
                </p14:cNvPr>
                <p14:cNvContentPartPr/>
                <p14:nvPr/>
              </p14:nvContentPartPr>
              <p14:xfrm>
                <a:off x="5864714" y="1154464"/>
                <a:ext cx="230040" cy="195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FA373AA-3012-4800-B78A-8F4646EC09C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856074" y="1145824"/>
                  <a:ext cx="2476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0628844-EE5F-4846-AEA9-7449BF721750}"/>
                    </a:ext>
                  </a:extLst>
                </p14:cNvPr>
                <p14:cNvContentPartPr/>
                <p14:nvPr/>
              </p14:nvContentPartPr>
              <p14:xfrm>
                <a:off x="6030314" y="900664"/>
                <a:ext cx="208440" cy="3751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0628844-EE5F-4846-AEA9-7449BF72175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021674" y="892024"/>
                  <a:ext cx="22608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F0164B3-69A6-4D0D-A45F-05789DB96A56}"/>
                    </a:ext>
                  </a:extLst>
                </p14:cNvPr>
                <p14:cNvContentPartPr/>
                <p14:nvPr/>
              </p14:nvContentPartPr>
              <p14:xfrm>
                <a:off x="6183314" y="1102624"/>
                <a:ext cx="240840" cy="207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F0164B3-69A6-4D0D-A45F-05789DB96A5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74674" y="1093624"/>
                  <a:ext cx="2584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2097EE2-CB46-4987-B34F-697495DB6DAE}"/>
                    </a:ext>
                  </a:extLst>
                </p14:cNvPr>
                <p14:cNvContentPartPr/>
                <p14:nvPr/>
              </p14:nvContentPartPr>
              <p14:xfrm>
                <a:off x="6160634" y="1128184"/>
                <a:ext cx="206640" cy="214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2097EE2-CB46-4987-B34F-697495DB6DA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151994" y="1119544"/>
                  <a:ext cx="2242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E2EA994-BAF5-428A-9A9D-83C54CC95239}"/>
                    </a:ext>
                  </a:extLst>
                </p14:cNvPr>
                <p14:cNvContentPartPr/>
                <p14:nvPr/>
              </p14:nvContentPartPr>
              <p14:xfrm>
                <a:off x="1000034" y="2250664"/>
                <a:ext cx="261360" cy="216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E2EA994-BAF5-428A-9A9D-83C54CC9523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1034" y="2242024"/>
                  <a:ext cx="2790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E25F70D-C6AC-41CC-87C0-F27F64DC9B77}"/>
                    </a:ext>
                  </a:extLst>
                </p14:cNvPr>
                <p14:cNvContentPartPr/>
                <p14:nvPr/>
              </p14:nvContentPartPr>
              <p14:xfrm>
                <a:off x="1415114" y="2254264"/>
                <a:ext cx="166320" cy="36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E25F70D-C6AC-41CC-87C0-F27F64DC9B7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406114" y="2245624"/>
                  <a:ext cx="1839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04BF2E7-92E1-4916-A098-4BBF097B8B7E}"/>
                    </a:ext>
                  </a:extLst>
                </p14:cNvPr>
                <p14:cNvContentPartPr/>
                <p14:nvPr/>
              </p14:nvContentPartPr>
              <p14:xfrm>
                <a:off x="1417274" y="2352904"/>
                <a:ext cx="160200" cy="320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04BF2E7-92E1-4916-A098-4BBF097B8B7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408634" y="2344264"/>
                  <a:ext cx="1778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3FDA639-EE16-4184-AD17-FBE9F3C0992E}"/>
                    </a:ext>
                  </a:extLst>
                </p14:cNvPr>
                <p14:cNvContentPartPr/>
                <p14:nvPr/>
              </p14:nvContentPartPr>
              <p14:xfrm>
                <a:off x="1970954" y="2105584"/>
                <a:ext cx="152280" cy="356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3FDA639-EE16-4184-AD17-FBE9F3C0992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961954" y="2096584"/>
                  <a:ext cx="16992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B257902-9DC2-4A66-9AF3-FB13085F7D2C}"/>
                    </a:ext>
                  </a:extLst>
                </p14:cNvPr>
                <p14:cNvContentPartPr/>
                <p14:nvPr/>
              </p14:nvContentPartPr>
              <p14:xfrm>
                <a:off x="2103794" y="2293144"/>
                <a:ext cx="189720" cy="157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B257902-9DC2-4A66-9AF3-FB13085F7D2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095154" y="2284504"/>
                  <a:ext cx="2073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173AAEC-2649-4EB5-B76E-7EC3B4824CF1}"/>
                    </a:ext>
                  </a:extLst>
                </p14:cNvPr>
                <p14:cNvContentPartPr/>
                <p14:nvPr/>
              </p14:nvContentPartPr>
              <p14:xfrm>
                <a:off x="2481434" y="2181184"/>
                <a:ext cx="157320" cy="2761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173AAEC-2649-4EB5-B76E-7EC3B4824CF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472434" y="2172184"/>
                  <a:ext cx="1749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A126DE4-A7C9-4BF5-B048-70BD20376FF4}"/>
                    </a:ext>
                  </a:extLst>
                </p14:cNvPr>
                <p14:cNvContentPartPr/>
                <p14:nvPr/>
              </p14:nvContentPartPr>
              <p14:xfrm>
                <a:off x="2686994" y="2204584"/>
                <a:ext cx="124560" cy="2156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A126DE4-A7C9-4BF5-B048-70BD20376FF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677994" y="2195584"/>
                  <a:ext cx="1422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F18E39E-4C89-4FCE-89ED-B96B18C8A2DD}"/>
                    </a:ext>
                  </a:extLst>
                </p14:cNvPr>
                <p14:cNvContentPartPr/>
                <p14:nvPr/>
              </p14:nvContentPartPr>
              <p14:xfrm>
                <a:off x="2892554" y="2289904"/>
                <a:ext cx="275760" cy="53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F18E39E-4C89-4FCE-89ED-B96B18C8A2D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883554" y="2281264"/>
                  <a:ext cx="2934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5173288-AF4E-4333-9D21-B32E6920B6A0}"/>
                    </a:ext>
                  </a:extLst>
                </p14:cNvPr>
                <p14:cNvContentPartPr/>
                <p14:nvPr/>
              </p14:nvContentPartPr>
              <p14:xfrm>
                <a:off x="3034754" y="2178664"/>
                <a:ext cx="62280" cy="228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5173288-AF4E-4333-9D21-B32E6920B6A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025754" y="2169664"/>
                  <a:ext cx="799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FF9F21B-13EC-407A-8004-C8C1C3B4860D}"/>
                    </a:ext>
                  </a:extLst>
                </p14:cNvPr>
                <p14:cNvContentPartPr/>
                <p14:nvPr/>
              </p14:nvContentPartPr>
              <p14:xfrm>
                <a:off x="3277034" y="2188384"/>
                <a:ext cx="282600" cy="2538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FF9F21B-13EC-407A-8004-C8C1C3B4860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268394" y="2179384"/>
                  <a:ext cx="30024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A8EA8E2-C668-4533-9E92-164373C4DE2D}"/>
                    </a:ext>
                  </a:extLst>
                </p14:cNvPr>
                <p14:cNvContentPartPr/>
                <p14:nvPr/>
              </p14:nvContentPartPr>
              <p14:xfrm>
                <a:off x="3672674" y="2030344"/>
                <a:ext cx="225360" cy="178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A8EA8E2-C668-4533-9E92-164373C4DE2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663674" y="2021344"/>
                  <a:ext cx="243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849D851-D65C-4045-86DC-A95683C2B88F}"/>
                    </a:ext>
                  </a:extLst>
                </p14:cNvPr>
                <p14:cNvContentPartPr/>
                <p14:nvPr/>
              </p14:nvContentPartPr>
              <p14:xfrm>
                <a:off x="3991274" y="2063464"/>
                <a:ext cx="212760" cy="110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849D851-D65C-4045-86DC-A95683C2B88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982634" y="2054824"/>
                  <a:ext cx="2304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5D356AB-6344-4EBD-B067-B9DB6DB0FEDE}"/>
                    </a:ext>
                  </a:extLst>
                </p14:cNvPr>
                <p14:cNvContentPartPr/>
                <p14:nvPr/>
              </p14:nvContentPartPr>
              <p14:xfrm>
                <a:off x="4003514" y="2044744"/>
                <a:ext cx="162720" cy="1695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5D356AB-6344-4EBD-B067-B9DB6DB0FED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994514" y="2036104"/>
                  <a:ext cx="1803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E6863E3-DF7C-4410-A75D-1ABC5F3F23D0}"/>
                    </a:ext>
                  </a:extLst>
                </p14:cNvPr>
                <p14:cNvContentPartPr/>
                <p14:nvPr/>
              </p14:nvContentPartPr>
              <p14:xfrm>
                <a:off x="4296914" y="1999384"/>
                <a:ext cx="158760" cy="4114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E6863E3-DF7C-4410-A75D-1ABC5F3F23D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287914" y="1990744"/>
                  <a:ext cx="17640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953F34F-58F5-4F80-8820-3B2D12CB436C}"/>
                    </a:ext>
                  </a:extLst>
                </p14:cNvPr>
                <p14:cNvContentPartPr/>
                <p14:nvPr/>
              </p14:nvContentPartPr>
              <p14:xfrm>
                <a:off x="4638554" y="2397544"/>
                <a:ext cx="108720" cy="2368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953F34F-58F5-4F80-8820-3B2D12CB436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629914" y="2388904"/>
                  <a:ext cx="1263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8D34172-160C-4B8E-99B5-3EF45E6B7FB7}"/>
                    </a:ext>
                  </a:extLst>
                </p14:cNvPr>
                <p14:cNvContentPartPr/>
                <p14:nvPr/>
              </p14:nvContentPartPr>
              <p14:xfrm>
                <a:off x="5009354" y="2162464"/>
                <a:ext cx="308880" cy="235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8D34172-160C-4B8E-99B5-3EF45E6B7FB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000354" y="2153464"/>
                  <a:ext cx="3265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A35FC1D-FCD9-47CC-A4DF-A5C3DD8C266E}"/>
                    </a:ext>
                  </a:extLst>
                </p14:cNvPr>
                <p14:cNvContentPartPr/>
                <p14:nvPr/>
              </p14:nvContentPartPr>
              <p14:xfrm>
                <a:off x="5175314" y="1945384"/>
                <a:ext cx="309960" cy="4287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A35FC1D-FCD9-47CC-A4DF-A5C3DD8C266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166314" y="1936744"/>
                  <a:ext cx="32760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80A08EF-9D41-4B05-AED3-A77AE39C9088}"/>
                    </a:ext>
                  </a:extLst>
                </p14:cNvPr>
                <p14:cNvContentPartPr/>
                <p14:nvPr/>
              </p14:nvContentPartPr>
              <p14:xfrm>
                <a:off x="5396714" y="2179744"/>
                <a:ext cx="246960" cy="1710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80A08EF-9D41-4B05-AED3-A77AE39C908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388074" y="2171104"/>
                  <a:ext cx="2646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6584404-07CB-4C34-A675-156BCDB290C3}"/>
                    </a:ext>
                  </a:extLst>
                </p14:cNvPr>
                <p14:cNvContentPartPr/>
                <p14:nvPr/>
              </p14:nvContentPartPr>
              <p14:xfrm>
                <a:off x="5871914" y="2130784"/>
                <a:ext cx="162720" cy="29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6584404-07CB-4C34-A675-156BCDB290C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863274" y="2121784"/>
                  <a:ext cx="1803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785D430-85A9-43EE-9FCF-88038D735D8A}"/>
                    </a:ext>
                  </a:extLst>
                </p14:cNvPr>
                <p14:cNvContentPartPr/>
                <p14:nvPr/>
              </p14:nvContentPartPr>
              <p14:xfrm>
                <a:off x="5852114" y="2263264"/>
                <a:ext cx="185040" cy="176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785D430-85A9-43EE-9FCF-88038D735D8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843114" y="2254264"/>
                  <a:ext cx="20268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805A03E9-749D-4C19-B0D5-06E6F02C3BFE}"/>
              </a:ext>
            </a:extLst>
          </p:cNvPr>
          <p:cNvGrpSpPr/>
          <p:nvPr/>
        </p:nvGrpSpPr>
        <p:grpSpPr>
          <a:xfrm>
            <a:off x="817154" y="2757184"/>
            <a:ext cx="5582520" cy="1115640"/>
            <a:chOff x="817154" y="2757184"/>
            <a:chExt cx="5582520" cy="111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CAB5F81-8AAF-494C-8B80-C1B9AF53B193}"/>
                    </a:ext>
                  </a:extLst>
                </p14:cNvPr>
                <p14:cNvContentPartPr/>
                <p14:nvPr/>
              </p14:nvContentPartPr>
              <p14:xfrm>
                <a:off x="817154" y="2841784"/>
                <a:ext cx="243360" cy="8136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CAB5F81-8AAF-494C-8B80-C1B9AF53B19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08154" y="2832784"/>
                  <a:ext cx="261000" cy="83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302BF7D-0E0A-4C92-B442-B4B5100438A3}"/>
                    </a:ext>
                  </a:extLst>
                </p14:cNvPr>
                <p14:cNvContentPartPr/>
                <p14:nvPr/>
              </p14:nvContentPartPr>
              <p14:xfrm>
                <a:off x="1329074" y="2998744"/>
                <a:ext cx="303120" cy="3049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302BF7D-0E0A-4C92-B442-B4B5100438A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320074" y="2990104"/>
                  <a:ext cx="32076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7273968-63C4-4108-A2BF-A97E56CC974A}"/>
                    </a:ext>
                  </a:extLst>
                </p14:cNvPr>
                <p14:cNvContentPartPr/>
                <p14:nvPr/>
              </p14:nvContentPartPr>
              <p14:xfrm>
                <a:off x="1698434" y="2757184"/>
                <a:ext cx="284400" cy="2386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7273968-63C4-4108-A2BF-A97E56CC974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689434" y="2748184"/>
                  <a:ext cx="3020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B216EFD-325E-4700-BF71-F2024F6607E1}"/>
                    </a:ext>
                  </a:extLst>
                </p14:cNvPr>
                <p14:cNvContentPartPr/>
                <p14:nvPr/>
              </p14:nvContentPartPr>
              <p14:xfrm>
                <a:off x="1971314" y="2864824"/>
                <a:ext cx="164520" cy="1101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B216EFD-325E-4700-BF71-F2024F6607E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962674" y="2856184"/>
                  <a:ext cx="1821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3C9C2F2-CD42-4C35-BE79-9A2EBEB31159}"/>
                    </a:ext>
                  </a:extLst>
                </p14:cNvPr>
                <p14:cNvContentPartPr/>
                <p14:nvPr/>
              </p14:nvContentPartPr>
              <p14:xfrm>
                <a:off x="1983554" y="2818384"/>
                <a:ext cx="145080" cy="1659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3C9C2F2-CD42-4C35-BE79-9A2EBEB3115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974914" y="2809744"/>
                  <a:ext cx="1627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4515FF6-753B-4269-854E-4010953B61D0}"/>
                    </a:ext>
                  </a:extLst>
                </p14:cNvPr>
                <p14:cNvContentPartPr/>
                <p14:nvPr/>
              </p14:nvContentPartPr>
              <p14:xfrm>
                <a:off x="1975994" y="3029704"/>
                <a:ext cx="326160" cy="2628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4515FF6-753B-4269-854E-4010953B61D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966994" y="3021064"/>
                  <a:ext cx="3438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A637E29-FB4F-4D37-A886-3AD7BA51AC64}"/>
                    </a:ext>
                  </a:extLst>
                </p14:cNvPr>
                <p14:cNvContentPartPr/>
                <p14:nvPr/>
              </p14:nvContentPartPr>
              <p14:xfrm>
                <a:off x="2316554" y="3151384"/>
                <a:ext cx="79920" cy="1170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A637E29-FB4F-4D37-A886-3AD7BA51AC6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307554" y="3142384"/>
                  <a:ext cx="975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B2EF470-A243-4E91-83E2-9F98268AA3BD}"/>
                    </a:ext>
                  </a:extLst>
                </p14:cNvPr>
                <p14:cNvContentPartPr/>
                <p14:nvPr/>
              </p14:nvContentPartPr>
              <p14:xfrm>
                <a:off x="2514194" y="3079024"/>
                <a:ext cx="177480" cy="158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B2EF470-A243-4E91-83E2-9F98268AA3B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505554" y="3070024"/>
                  <a:ext cx="1951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C29C179-A117-4201-83D0-06276169BE21}"/>
                    </a:ext>
                  </a:extLst>
                </p14:cNvPr>
                <p14:cNvContentPartPr/>
                <p14:nvPr/>
              </p14:nvContentPartPr>
              <p14:xfrm>
                <a:off x="2823074" y="2941144"/>
                <a:ext cx="228600" cy="3171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C29C179-A117-4201-83D0-06276169BE2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814074" y="2932504"/>
                  <a:ext cx="24624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487D6D6-D1F1-481A-9A36-F312C7058E38}"/>
                    </a:ext>
                  </a:extLst>
                </p14:cNvPr>
                <p14:cNvContentPartPr/>
                <p14:nvPr/>
              </p14:nvContentPartPr>
              <p14:xfrm>
                <a:off x="3079034" y="2902984"/>
                <a:ext cx="212400" cy="3560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487D6D6-D1F1-481A-9A36-F312C7058E3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070034" y="2894344"/>
                  <a:ext cx="23004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98FAB8F-5BCC-4FD7-B97A-CCC822183A2F}"/>
                    </a:ext>
                  </a:extLst>
                </p14:cNvPr>
                <p14:cNvContentPartPr/>
                <p14:nvPr/>
              </p14:nvContentPartPr>
              <p14:xfrm>
                <a:off x="3234194" y="3111064"/>
                <a:ext cx="160560" cy="1220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98FAB8F-5BCC-4FD7-B97A-CCC822183A2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225554" y="3102424"/>
                  <a:ext cx="1782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94DEB90-6AD6-4BF1-9857-86C12E13511E}"/>
                    </a:ext>
                  </a:extLst>
                </p14:cNvPr>
                <p14:cNvContentPartPr/>
                <p14:nvPr/>
              </p14:nvContentPartPr>
              <p14:xfrm>
                <a:off x="3497354" y="2949424"/>
                <a:ext cx="228600" cy="3139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94DEB90-6AD6-4BF1-9857-86C12E13511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488354" y="2940784"/>
                  <a:ext cx="2462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FD1DAD1-DF0D-4A93-8269-FD094FBB491F}"/>
                    </a:ext>
                  </a:extLst>
                </p14:cNvPr>
                <p14:cNvContentPartPr/>
                <p14:nvPr/>
              </p14:nvContentPartPr>
              <p14:xfrm>
                <a:off x="3743234" y="2980024"/>
                <a:ext cx="88560" cy="2145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FD1DAD1-DF0D-4A93-8269-FD094FBB491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734594" y="2971384"/>
                  <a:ext cx="1062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3E17FDD-F158-43CF-875F-4D75BC90B131}"/>
                    </a:ext>
                  </a:extLst>
                </p14:cNvPr>
                <p14:cNvContentPartPr/>
                <p14:nvPr/>
              </p14:nvContentPartPr>
              <p14:xfrm>
                <a:off x="3905234" y="3078304"/>
                <a:ext cx="264240" cy="615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3E17FDD-F158-43CF-875F-4D75BC90B13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896234" y="3069304"/>
                  <a:ext cx="2818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E04B699-B6FA-4D33-9722-9DD4A9387F81}"/>
                    </a:ext>
                  </a:extLst>
                </p14:cNvPr>
                <p14:cNvContentPartPr/>
                <p14:nvPr/>
              </p14:nvContentPartPr>
              <p14:xfrm>
                <a:off x="3980114" y="2996224"/>
                <a:ext cx="56160" cy="1792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E04B699-B6FA-4D33-9722-9DD4A9387F8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971114" y="2987224"/>
                  <a:ext cx="738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3BEDAE4-8827-4B50-80FE-0D3B6D7A685E}"/>
                    </a:ext>
                  </a:extLst>
                </p14:cNvPr>
                <p14:cNvContentPartPr/>
                <p14:nvPr/>
              </p14:nvContentPartPr>
              <p14:xfrm>
                <a:off x="4184234" y="2972824"/>
                <a:ext cx="278640" cy="2275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3BEDAE4-8827-4B50-80FE-0D3B6D7A685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175594" y="2964184"/>
                  <a:ext cx="2962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E430BB5-B3C2-4475-A85B-6BC907D1B987}"/>
                    </a:ext>
                  </a:extLst>
                </p14:cNvPr>
                <p14:cNvContentPartPr/>
                <p14:nvPr/>
              </p14:nvContentPartPr>
              <p14:xfrm>
                <a:off x="4513634" y="2775904"/>
                <a:ext cx="204120" cy="1832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E430BB5-B3C2-4475-A85B-6BC907D1B98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504634" y="2766904"/>
                  <a:ext cx="221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AABB538-04D6-4AF0-8B84-920BBAAAA038}"/>
                    </a:ext>
                  </a:extLst>
                </p14:cNvPr>
                <p14:cNvContentPartPr/>
                <p14:nvPr/>
              </p14:nvContentPartPr>
              <p14:xfrm>
                <a:off x="4771754" y="2811544"/>
                <a:ext cx="182880" cy="1015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AABB538-04D6-4AF0-8B84-920BBAAAA03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763114" y="2802544"/>
                  <a:ext cx="2005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5CE9933-F4DE-43D5-B27D-53639B191628}"/>
                    </a:ext>
                  </a:extLst>
                </p14:cNvPr>
                <p14:cNvContentPartPr/>
                <p14:nvPr/>
              </p14:nvContentPartPr>
              <p14:xfrm>
                <a:off x="4774634" y="2818384"/>
                <a:ext cx="122040" cy="1188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5CE9933-F4DE-43D5-B27D-53639B19162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765634" y="2809744"/>
                  <a:ext cx="1396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42272DF-AB5C-48CE-A758-24BF723434A1}"/>
                    </a:ext>
                  </a:extLst>
                </p14:cNvPr>
                <p14:cNvContentPartPr/>
                <p14:nvPr/>
              </p14:nvContentPartPr>
              <p14:xfrm>
                <a:off x="4972274" y="2863024"/>
                <a:ext cx="140400" cy="3423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42272DF-AB5C-48CE-A758-24BF723434A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963634" y="2854384"/>
                  <a:ext cx="15804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39174C3-E123-419E-A1DA-D72F48C50370}"/>
                    </a:ext>
                  </a:extLst>
                </p14:cNvPr>
                <p14:cNvContentPartPr/>
                <p14:nvPr/>
              </p14:nvContentPartPr>
              <p14:xfrm>
                <a:off x="5180354" y="2848264"/>
                <a:ext cx="188640" cy="3448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39174C3-E123-419E-A1DA-D72F48C5037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171714" y="2839264"/>
                  <a:ext cx="20628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2DA2986-CDC9-412C-9901-2DD0DDDF974C}"/>
                    </a:ext>
                  </a:extLst>
                </p14:cNvPr>
                <p14:cNvContentPartPr/>
                <p14:nvPr/>
              </p14:nvContentPartPr>
              <p14:xfrm>
                <a:off x="1880954" y="3370984"/>
                <a:ext cx="2707920" cy="1198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2DA2986-CDC9-412C-9901-2DD0DDDF974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871954" y="3362344"/>
                  <a:ext cx="27255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727F0E4-5EE2-4079-AB79-8408760836FE}"/>
                    </a:ext>
                  </a:extLst>
                </p14:cNvPr>
                <p14:cNvContentPartPr/>
                <p14:nvPr/>
              </p14:nvContentPartPr>
              <p14:xfrm>
                <a:off x="2874914" y="3626944"/>
                <a:ext cx="115920" cy="2458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727F0E4-5EE2-4079-AB79-8408760836F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866274" y="3618304"/>
                  <a:ext cx="1335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F0FC90C-BFDE-4797-8ECB-B7B90F9C6B8E}"/>
                    </a:ext>
                  </a:extLst>
                </p14:cNvPr>
                <p14:cNvContentPartPr/>
                <p14:nvPr/>
              </p14:nvContentPartPr>
              <p14:xfrm>
                <a:off x="3107474" y="3687064"/>
                <a:ext cx="240120" cy="489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F0FC90C-BFDE-4797-8ECB-B7B90F9C6B8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098834" y="3678424"/>
                  <a:ext cx="2577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998D02B-0F58-40FF-A25F-9D13AA90CC8B}"/>
                    </a:ext>
                  </a:extLst>
                </p14:cNvPr>
                <p14:cNvContentPartPr/>
                <p14:nvPr/>
              </p14:nvContentPartPr>
              <p14:xfrm>
                <a:off x="3185954" y="3608224"/>
                <a:ext cx="55080" cy="1659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998D02B-0F58-40FF-A25F-9D13AA90CC8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176954" y="3599584"/>
                  <a:ext cx="727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B716D7C-F279-4BEF-88F4-ADDFACEC0041}"/>
                    </a:ext>
                  </a:extLst>
                </p14:cNvPr>
                <p14:cNvContentPartPr/>
                <p14:nvPr/>
              </p14:nvContentPartPr>
              <p14:xfrm>
                <a:off x="3435074" y="3576184"/>
                <a:ext cx="264240" cy="26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B716D7C-F279-4BEF-88F4-ADDFACEC004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426074" y="3567544"/>
                  <a:ext cx="2818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35A4E58-597B-41E4-A1FE-089E7C9E6EC2}"/>
                    </a:ext>
                  </a:extLst>
                </p14:cNvPr>
                <p14:cNvContentPartPr/>
                <p14:nvPr/>
              </p14:nvContentPartPr>
              <p14:xfrm>
                <a:off x="3779594" y="3473224"/>
                <a:ext cx="227160" cy="1576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35A4E58-597B-41E4-A1FE-089E7C9E6EC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770954" y="3464224"/>
                  <a:ext cx="2448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0C8260F-0AC1-4EFC-8EDD-042D496B6CC6}"/>
                    </a:ext>
                  </a:extLst>
                </p14:cNvPr>
                <p14:cNvContentPartPr/>
                <p14:nvPr/>
              </p14:nvContentPartPr>
              <p14:xfrm>
                <a:off x="4065434" y="3502384"/>
                <a:ext cx="218160" cy="1108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0C8260F-0AC1-4EFC-8EDD-042D496B6CC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056794" y="3493384"/>
                  <a:ext cx="2358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9ABB954-9A7A-4FBD-81D0-438691234582}"/>
                    </a:ext>
                  </a:extLst>
                </p14:cNvPr>
                <p14:cNvContentPartPr/>
                <p14:nvPr/>
              </p14:nvContentPartPr>
              <p14:xfrm>
                <a:off x="4081634" y="3482944"/>
                <a:ext cx="150480" cy="1605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9ABB954-9A7A-4FBD-81D0-43869123458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072994" y="3473944"/>
                  <a:ext cx="1681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BC55084-2B43-4E70-81C2-C35FCBA5E547}"/>
                    </a:ext>
                  </a:extLst>
                </p14:cNvPr>
                <p14:cNvContentPartPr/>
                <p14:nvPr/>
              </p14:nvContentPartPr>
              <p14:xfrm>
                <a:off x="5426234" y="3189184"/>
                <a:ext cx="219960" cy="1476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BC55084-2B43-4E70-81C2-C35FCBA5E54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417234" y="3180184"/>
                  <a:ext cx="2376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499F425-9169-4A14-99BF-787195FF2075}"/>
                    </a:ext>
                  </a:extLst>
                </p14:cNvPr>
                <p14:cNvContentPartPr/>
                <p14:nvPr/>
              </p14:nvContentPartPr>
              <p14:xfrm>
                <a:off x="5545034" y="3003064"/>
                <a:ext cx="221760" cy="2919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499F425-9169-4A14-99BF-787195FF207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536394" y="2994064"/>
                  <a:ext cx="2394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F7A66B4-41CE-4F32-B59B-073CC7C5C30E}"/>
                    </a:ext>
                  </a:extLst>
                </p14:cNvPr>
                <p14:cNvContentPartPr/>
                <p14:nvPr/>
              </p14:nvContentPartPr>
              <p14:xfrm>
                <a:off x="5761034" y="3159664"/>
                <a:ext cx="298080" cy="1454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F7A66B4-41CE-4F32-B59B-073CC7C5C30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752034" y="3151024"/>
                  <a:ext cx="3157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1066569-E51D-4456-B438-1CE1C4707260}"/>
                    </a:ext>
                  </a:extLst>
                </p14:cNvPr>
                <p14:cNvContentPartPr/>
                <p14:nvPr/>
              </p14:nvContentPartPr>
              <p14:xfrm>
                <a:off x="5795594" y="3132664"/>
                <a:ext cx="174960" cy="1832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1066569-E51D-4456-B438-1CE1C470726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786954" y="3123664"/>
                  <a:ext cx="1926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9EAB1E8-0E27-4179-A392-492AE15BCF0E}"/>
                    </a:ext>
                  </a:extLst>
                </p14:cNvPr>
                <p14:cNvContentPartPr/>
                <p14:nvPr/>
              </p14:nvContentPartPr>
              <p14:xfrm>
                <a:off x="6215714" y="3115744"/>
                <a:ext cx="183960" cy="1166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9EAB1E8-0E27-4179-A392-492AE15BCF0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207074" y="3107104"/>
                  <a:ext cx="201600" cy="13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ACB0B8D6-F7E4-436D-AF8F-D990640B57F8}"/>
              </a:ext>
            </a:extLst>
          </p:cNvPr>
          <p:cNvGrpSpPr/>
          <p:nvPr/>
        </p:nvGrpSpPr>
        <p:grpSpPr>
          <a:xfrm>
            <a:off x="6374114" y="1732624"/>
            <a:ext cx="1986840" cy="930600"/>
            <a:chOff x="6374114" y="1732624"/>
            <a:chExt cx="1986840" cy="93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1FF6B50-E705-4BC7-BE5D-891D9CC8EBA6}"/>
                    </a:ext>
                  </a:extLst>
                </p14:cNvPr>
                <p14:cNvContentPartPr/>
                <p14:nvPr/>
              </p14:nvContentPartPr>
              <p14:xfrm>
                <a:off x="6387074" y="2266504"/>
                <a:ext cx="710640" cy="939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1FF6B50-E705-4BC7-BE5D-891D9CC8EBA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378434" y="2257864"/>
                  <a:ext cx="7282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EFD8D06-7781-4AE8-BFCE-752CDE526F98}"/>
                    </a:ext>
                  </a:extLst>
                </p14:cNvPr>
                <p14:cNvContentPartPr/>
                <p14:nvPr/>
              </p14:nvContentPartPr>
              <p14:xfrm>
                <a:off x="6374114" y="2456944"/>
                <a:ext cx="155160" cy="206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EFD8D06-7781-4AE8-BFCE-752CDE526F9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365114" y="2448304"/>
                  <a:ext cx="1728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2F587C6-ADA5-4C8B-99D7-E08A7B6EBF05}"/>
                    </a:ext>
                  </a:extLst>
                </p14:cNvPr>
                <p14:cNvContentPartPr/>
                <p14:nvPr/>
              </p14:nvContentPartPr>
              <p14:xfrm>
                <a:off x="6617834" y="2494024"/>
                <a:ext cx="276120" cy="540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2F587C6-ADA5-4C8B-99D7-E08A7B6EBF0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609194" y="2485384"/>
                  <a:ext cx="2937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2A234BD-9E05-47D8-B9AE-C51582DB4B30}"/>
                    </a:ext>
                  </a:extLst>
                </p14:cNvPr>
                <p14:cNvContentPartPr/>
                <p14:nvPr/>
              </p14:nvContentPartPr>
              <p14:xfrm>
                <a:off x="6683354" y="2395024"/>
                <a:ext cx="108360" cy="2134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2A234BD-9E05-47D8-B9AE-C51582DB4B3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674354" y="2386384"/>
                  <a:ext cx="1260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8584910-D508-424C-9199-22FC26E118CD}"/>
                    </a:ext>
                  </a:extLst>
                </p14:cNvPr>
                <p14:cNvContentPartPr/>
                <p14:nvPr/>
              </p14:nvContentPartPr>
              <p14:xfrm>
                <a:off x="6964154" y="2408704"/>
                <a:ext cx="270720" cy="210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8584910-D508-424C-9199-22FC26E118C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955514" y="2399704"/>
                  <a:ext cx="2883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112DF11-451B-42EA-B39C-0EB83E83B441}"/>
                    </a:ext>
                  </a:extLst>
                </p14:cNvPr>
                <p14:cNvContentPartPr/>
                <p14:nvPr/>
              </p14:nvContentPartPr>
              <p14:xfrm>
                <a:off x="7287794" y="2199904"/>
                <a:ext cx="216720" cy="2120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112DF11-451B-42EA-B39C-0EB83E83B44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279154" y="2191264"/>
                  <a:ext cx="2343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FF864B2-444A-4275-AFE0-1BA5765D8875}"/>
                    </a:ext>
                  </a:extLst>
                </p14:cNvPr>
                <p14:cNvContentPartPr/>
                <p14:nvPr/>
              </p14:nvContentPartPr>
              <p14:xfrm>
                <a:off x="7533314" y="2262544"/>
                <a:ext cx="184320" cy="1393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FF864B2-444A-4275-AFE0-1BA5765D887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524314" y="2253904"/>
                  <a:ext cx="201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75C9A14-4C4D-4E03-B2AC-464F244DA6C0}"/>
                    </a:ext>
                  </a:extLst>
                </p14:cNvPr>
                <p14:cNvContentPartPr/>
                <p14:nvPr/>
              </p14:nvContentPartPr>
              <p14:xfrm>
                <a:off x="7510994" y="2293504"/>
                <a:ext cx="193680" cy="1206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75C9A14-4C4D-4E03-B2AC-464F244DA6C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502354" y="2284864"/>
                  <a:ext cx="2113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753F275-6C0F-4F9D-99DB-354D83DA5899}"/>
                    </a:ext>
                  </a:extLst>
                </p14:cNvPr>
                <p14:cNvContentPartPr/>
                <p14:nvPr/>
              </p14:nvContentPartPr>
              <p14:xfrm>
                <a:off x="7795394" y="2060224"/>
                <a:ext cx="207000" cy="1569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753F275-6C0F-4F9D-99DB-354D83DA589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786754" y="2051584"/>
                  <a:ext cx="2246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8943656-D262-4CC3-9A64-29ECE74D1708}"/>
                    </a:ext>
                  </a:extLst>
                </p14:cNvPr>
                <p14:cNvContentPartPr/>
                <p14:nvPr/>
              </p14:nvContentPartPr>
              <p14:xfrm>
                <a:off x="7930034" y="1861504"/>
                <a:ext cx="232920" cy="2858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8943656-D262-4CC3-9A64-29ECE74D170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921394" y="1852864"/>
                  <a:ext cx="2505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2C0C72F-3C57-420D-8B13-1E3378457877}"/>
                    </a:ext>
                  </a:extLst>
                </p14:cNvPr>
                <p14:cNvContentPartPr/>
                <p14:nvPr/>
              </p14:nvContentPartPr>
              <p14:xfrm>
                <a:off x="8156474" y="2018464"/>
                <a:ext cx="204480" cy="1584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2C0C72F-3C57-420D-8B13-1E337845787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147474" y="2009464"/>
                  <a:ext cx="2221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64E7246-33CD-4CE0-BE7A-ABCC3BC03D55}"/>
                    </a:ext>
                  </a:extLst>
                </p14:cNvPr>
                <p14:cNvContentPartPr/>
                <p14:nvPr/>
              </p14:nvContentPartPr>
              <p14:xfrm>
                <a:off x="8116154" y="2005864"/>
                <a:ext cx="206640" cy="1490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64E7246-33CD-4CE0-BE7A-ABCC3BC03D5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107154" y="1997224"/>
                  <a:ext cx="2242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D92D1E1-C7D3-4AC0-A275-1FAED27BEE51}"/>
                    </a:ext>
                  </a:extLst>
                </p14:cNvPr>
                <p14:cNvContentPartPr/>
                <p14:nvPr/>
              </p14:nvContentPartPr>
              <p14:xfrm>
                <a:off x="6398594" y="1943224"/>
                <a:ext cx="308160" cy="2689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D92D1E1-C7D3-4AC0-A275-1FAED27BEE5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389954" y="1934224"/>
                  <a:ext cx="3258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CD9BB59-422D-41F4-9801-592B44B90D77}"/>
                    </a:ext>
                  </a:extLst>
                </p14:cNvPr>
                <p14:cNvContentPartPr/>
                <p14:nvPr/>
              </p14:nvContentPartPr>
              <p14:xfrm>
                <a:off x="6673994" y="1980664"/>
                <a:ext cx="218520" cy="1915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CD9BB59-422D-41F4-9801-592B44B90D7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665354" y="1971664"/>
                  <a:ext cx="2361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D3AE725-A9BF-44D9-A62F-839920CC6999}"/>
                    </a:ext>
                  </a:extLst>
                </p14:cNvPr>
                <p14:cNvContentPartPr/>
                <p14:nvPr/>
              </p14:nvContentPartPr>
              <p14:xfrm>
                <a:off x="6914114" y="1732624"/>
                <a:ext cx="240480" cy="1904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D3AE725-A9BF-44D9-A62F-839920CC699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905114" y="1723624"/>
                  <a:ext cx="2581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FD4EAF8-5249-4E6C-840D-FF2DEEA332AE}"/>
                    </a:ext>
                  </a:extLst>
                </p14:cNvPr>
                <p14:cNvContentPartPr/>
                <p14:nvPr/>
              </p14:nvContentPartPr>
              <p14:xfrm>
                <a:off x="7190594" y="1788784"/>
                <a:ext cx="192240" cy="1069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FD4EAF8-5249-4E6C-840D-FF2DEEA332A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594" y="1780144"/>
                  <a:ext cx="2098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809083DC-8138-4D3B-BB1F-0533A8688C78}"/>
                    </a:ext>
                  </a:extLst>
                </p14:cNvPr>
                <p14:cNvContentPartPr/>
                <p14:nvPr/>
              </p14:nvContentPartPr>
              <p14:xfrm>
                <a:off x="7202114" y="1753144"/>
                <a:ext cx="149760" cy="1652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809083DC-8138-4D3B-BB1F-0533A8688C7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93474" y="1744504"/>
                  <a:ext cx="16740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594F6239-DD33-4868-ABDF-9B157E96E945}"/>
              </a:ext>
            </a:extLst>
          </p:cNvPr>
          <p:cNvGrpSpPr/>
          <p:nvPr/>
        </p:nvGrpSpPr>
        <p:grpSpPr>
          <a:xfrm>
            <a:off x="6655274" y="2793184"/>
            <a:ext cx="876600" cy="750960"/>
            <a:chOff x="6655274" y="2793184"/>
            <a:chExt cx="876600" cy="75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FCA6014C-4DCE-4F9D-BBA1-C29D42F9D73D}"/>
                    </a:ext>
                  </a:extLst>
                </p14:cNvPr>
                <p14:cNvContentPartPr/>
                <p14:nvPr/>
              </p14:nvContentPartPr>
              <p14:xfrm>
                <a:off x="6863354" y="2909464"/>
                <a:ext cx="83880" cy="1947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FCA6014C-4DCE-4F9D-BBA1-C29D42F9D73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854714" y="2900824"/>
                  <a:ext cx="1015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DF98813-92CC-4E64-A308-A092D8054D32}"/>
                    </a:ext>
                  </a:extLst>
                </p14:cNvPr>
                <p14:cNvContentPartPr/>
                <p14:nvPr/>
              </p14:nvContentPartPr>
              <p14:xfrm>
                <a:off x="6655274" y="3118624"/>
                <a:ext cx="407880" cy="626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DF98813-92CC-4E64-A308-A092D8054D3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646634" y="3109624"/>
                  <a:ext cx="4255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878F432-12F4-4107-9C44-7BA45095FB38}"/>
                    </a:ext>
                  </a:extLst>
                </p14:cNvPr>
                <p14:cNvContentPartPr/>
                <p14:nvPr/>
              </p14:nvContentPartPr>
              <p14:xfrm>
                <a:off x="6675434" y="3229144"/>
                <a:ext cx="379800" cy="2041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878F432-12F4-4107-9C44-7BA45095FB3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666434" y="3220504"/>
                  <a:ext cx="3974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D410CC6-3E8A-475E-A308-9369B720A743}"/>
                    </a:ext>
                  </a:extLst>
                </p14:cNvPr>
                <p14:cNvContentPartPr/>
                <p14:nvPr/>
              </p14:nvContentPartPr>
              <p14:xfrm>
                <a:off x="7245314" y="2793184"/>
                <a:ext cx="286560" cy="7509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D410CC6-3E8A-475E-A308-9369B720A74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236674" y="2784544"/>
                  <a:ext cx="304200" cy="76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1C539C54-4C36-42A9-9D97-BBD27E819189}"/>
              </a:ext>
            </a:extLst>
          </p:cNvPr>
          <p:cNvGrpSpPr/>
          <p:nvPr/>
        </p:nvGrpSpPr>
        <p:grpSpPr>
          <a:xfrm>
            <a:off x="7657154" y="2613544"/>
            <a:ext cx="4424400" cy="581760"/>
            <a:chOff x="7657154" y="2613544"/>
            <a:chExt cx="4424400" cy="58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4728026E-979A-470C-9609-68821946D4A1}"/>
                    </a:ext>
                  </a:extLst>
                </p14:cNvPr>
                <p14:cNvContentPartPr/>
                <p14:nvPr/>
              </p14:nvContentPartPr>
              <p14:xfrm>
                <a:off x="7657154" y="2895784"/>
                <a:ext cx="353520" cy="2995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4728026E-979A-470C-9609-68821946D4A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648514" y="2887144"/>
                  <a:ext cx="37116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C451CFC4-E4CA-44F4-BCEC-F26EB87F6F78}"/>
                    </a:ext>
                  </a:extLst>
                </p14:cNvPr>
                <p14:cNvContentPartPr/>
                <p14:nvPr/>
              </p14:nvContentPartPr>
              <p14:xfrm>
                <a:off x="8029754" y="2944744"/>
                <a:ext cx="240120" cy="2228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C451CFC4-E4CA-44F4-BCEC-F26EB87F6F7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020754" y="2935744"/>
                  <a:ext cx="2577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78F10AC-8034-4BAD-BDEE-7338A06634B8}"/>
                    </a:ext>
                  </a:extLst>
                </p14:cNvPr>
                <p14:cNvContentPartPr/>
                <p14:nvPr/>
              </p14:nvContentPartPr>
              <p14:xfrm>
                <a:off x="8311274" y="2691664"/>
                <a:ext cx="250560" cy="2354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78F10AC-8034-4BAD-BDEE-7338A06634B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302634" y="2683024"/>
                  <a:ext cx="2682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1B379E6D-EA98-4350-85AC-F29BB30F5AF1}"/>
                    </a:ext>
                  </a:extLst>
                </p14:cNvPr>
                <p14:cNvContentPartPr/>
                <p14:nvPr/>
              </p14:nvContentPartPr>
              <p14:xfrm>
                <a:off x="8581994" y="2788864"/>
                <a:ext cx="222840" cy="1321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1B379E6D-EA98-4350-85AC-F29BB30F5AF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573354" y="2779864"/>
                  <a:ext cx="2404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ADEFFB53-F213-440B-A1A1-9A228033A21D}"/>
                    </a:ext>
                  </a:extLst>
                </p14:cNvPr>
                <p14:cNvContentPartPr/>
                <p14:nvPr/>
              </p14:nvContentPartPr>
              <p14:xfrm>
                <a:off x="8586674" y="2763664"/>
                <a:ext cx="180000" cy="1897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ADEFFB53-F213-440B-A1A1-9A228033A21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577674" y="2754664"/>
                  <a:ext cx="1976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28891734-4453-4769-A5BD-27D0D17F0C83}"/>
                    </a:ext>
                  </a:extLst>
                </p14:cNvPr>
                <p14:cNvContentPartPr/>
                <p14:nvPr/>
              </p14:nvContentPartPr>
              <p14:xfrm>
                <a:off x="8778554" y="2898304"/>
                <a:ext cx="297000" cy="2725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28891734-4453-4769-A5BD-27D0D17F0C8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769554" y="2889304"/>
                  <a:ext cx="3146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77873893-B158-466A-929D-401505C7A7EC}"/>
                    </a:ext>
                  </a:extLst>
                </p14:cNvPr>
                <p14:cNvContentPartPr/>
                <p14:nvPr/>
              </p14:nvContentPartPr>
              <p14:xfrm>
                <a:off x="9105074" y="2994424"/>
                <a:ext cx="95400" cy="1321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77873893-B158-466A-929D-401505C7A7E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096074" y="2985424"/>
                  <a:ext cx="1130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EE0EFAB3-355D-4EF8-A46A-72AF0B1F09F0}"/>
                    </a:ext>
                  </a:extLst>
                </p14:cNvPr>
                <p14:cNvContentPartPr/>
                <p14:nvPr/>
              </p14:nvContentPartPr>
              <p14:xfrm>
                <a:off x="9290114" y="2953024"/>
                <a:ext cx="159480" cy="1540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EE0EFAB3-355D-4EF8-A46A-72AF0B1F09F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281114" y="2944024"/>
                  <a:ext cx="1771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B486999E-5AF5-4DC6-82D6-DC96F5C80C3C}"/>
                    </a:ext>
                  </a:extLst>
                </p14:cNvPr>
                <p14:cNvContentPartPr/>
                <p14:nvPr/>
              </p14:nvContentPartPr>
              <p14:xfrm>
                <a:off x="9572354" y="2835304"/>
                <a:ext cx="256320" cy="3139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B486999E-5AF5-4DC6-82D6-DC96F5C80C3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563354" y="2826304"/>
                  <a:ext cx="27396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65669674-E10C-4992-9266-CA618088508F}"/>
                    </a:ext>
                  </a:extLst>
                </p14:cNvPr>
                <p14:cNvContentPartPr/>
                <p14:nvPr/>
              </p14:nvContentPartPr>
              <p14:xfrm>
                <a:off x="9850994" y="2747464"/>
                <a:ext cx="171720" cy="3304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65669674-E10C-4992-9266-CA618088508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841994" y="2738464"/>
                  <a:ext cx="18936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8F39A875-119E-42BD-BA5B-9C440B6CBB1F}"/>
                    </a:ext>
                  </a:extLst>
                </p14:cNvPr>
                <p14:cNvContentPartPr/>
                <p14:nvPr/>
              </p14:nvContentPartPr>
              <p14:xfrm>
                <a:off x="9928394" y="2936824"/>
                <a:ext cx="184680" cy="1767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8F39A875-119E-42BD-BA5B-9C440B6CBB1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19754" y="2927824"/>
                  <a:ext cx="2023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618E0B7-DCBF-48C5-B3C4-FC9FAD0B0F2D}"/>
                    </a:ext>
                  </a:extLst>
                </p14:cNvPr>
                <p14:cNvContentPartPr/>
                <p14:nvPr/>
              </p14:nvContentPartPr>
              <p14:xfrm>
                <a:off x="10258154" y="2797144"/>
                <a:ext cx="199800" cy="3531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618E0B7-DCBF-48C5-B3C4-FC9FAD0B0F2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249514" y="2788144"/>
                  <a:ext cx="21744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076D49B1-6351-44D9-A410-AF30617F93D1}"/>
                    </a:ext>
                  </a:extLst>
                </p14:cNvPr>
                <p14:cNvContentPartPr/>
                <p14:nvPr/>
              </p14:nvContentPartPr>
              <p14:xfrm>
                <a:off x="10442834" y="2909104"/>
                <a:ext cx="113400" cy="1839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076D49B1-6351-44D9-A410-AF30617F93D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434194" y="2900104"/>
                  <a:ext cx="1310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EDE61BF-A2BD-4B1C-888F-B9140ACD084E}"/>
                    </a:ext>
                  </a:extLst>
                </p14:cNvPr>
                <p14:cNvContentPartPr/>
                <p14:nvPr/>
              </p14:nvContentPartPr>
              <p14:xfrm>
                <a:off x="10615634" y="2955904"/>
                <a:ext cx="227160" cy="471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EDE61BF-A2BD-4B1C-888F-B9140ACD084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606634" y="2947264"/>
                  <a:ext cx="2448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C5EFB473-4E55-49B3-8DDD-68055A60E4F8}"/>
                    </a:ext>
                  </a:extLst>
                </p14:cNvPr>
                <p14:cNvContentPartPr/>
                <p14:nvPr/>
              </p14:nvContentPartPr>
              <p14:xfrm>
                <a:off x="10689794" y="2867344"/>
                <a:ext cx="93960" cy="1627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C5EFB473-4E55-49B3-8DDD-68055A60E4F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681154" y="2858704"/>
                  <a:ext cx="1116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C48D9810-9506-4DC6-BCCD-D074167BA3C6}"/>
                    </a:ext>
                  </a:extLst>
                </p14:cNvPr>
                <p14:cNvContentPartPr/>
                <p14:nvPr/>
              </p14:nvContentPartPr>
              <p14:xfrm>
                <a:off x="10849274" y="2871304"/>
                <a:ext cx="246240" cy="2188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C48D9810-9506-4DC6-BCCD-D074167BA3C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840634" y="2862304"/>
                  <a:ext cx="2638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31C5F20C-D094-44C7-8CCE-D25B4F5F008E}"/>
                    </a:ext>
                  </a:extLst>
                </p14:cNvPr>
                <p14:cNvContentPartPr/>
                <p14:nvPr/>
              </p14:nvContentPartPr>
              <p14:xfrm>
                <a:off x="11123594" y="2634784"/>
                <a:ext cx="195840" cy="1782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31C5F20C-D094-44C7-8CCE-D25B4F5F008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1114594" y="2625784"/>
                  <a:ext cx="2134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A2233939-3F75-484E-ABF1-4D5F9E801DF0}"/>
                    </a:ext>
                  </a:extLst>
                </p14:cNvPr>
                <p14:cNvContentPartPr/>
                <p14:nvPr/>
              </p14:nvContentPartPr>
              <p14:xfrm>
                <a:off x="11297474" y="2699584"/>
                <a:ext cx="150120" cy="885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A2233939-3F75-484E-ABF1-4D5F9E801DF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288834" y="2690584"/>
                  <a:ext cx="1677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66BC7F0D-B0E1-4E4E-85D9-027542A0ADD5}"/>
                    </a:ext>
                  </a:extLst>
                </p14:cNvPr>
                <p14:cNvContentPartPr/>
                <p14:nvPr/>
              </p14:nvContentPartPr>
              <p14:xfrm>
                <a:off x="11248874" y="2674744"/>
                <a:ext cx="191520" cy="1598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66BC7F0D-B0E1-4E4E-85D9-027542A0ADD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240234" y="2666104"/>
                  <a:ext cx="2091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44D3B44F-7540-49AE-A4EA-312670978873}"/>
                    </a:ext>
                  </a:extLst>
                </p14:cNvPr>
                <p14:cNvContentPartPr/>
                <p14:nvPr/>
              </p14:nvContentPartPr>
              <p14:xfrm>
                <a:off x="11364434" y="2613544"/>
                <a:ext cx="239760" cy="5022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44D3B44F-7540-49AE-A4EA-31267097887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355794" y="2604544"/>
                  <a:ext cx="25740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F9B4463-403C-4795-972F-B0D3A5C2941D}"/>
                    </a:ext>
                  </a:extLst>
                </p14:cNvPr>
                <p14:cNvContentPartPr/>
                <p14:nvPr/>
              </p14:nvContentPartPr>
              <p14:xfrm>
                <a:off x="11615714" y="2817664"/>
                <a:ext cx="216360" cy="1731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F9B4463-403C-4795-972F-B0D3A5C2941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606714" y="2808664"/>
                  <a:ext cx="2340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F5DF92B-EDA2-454B-93F9-0D8BC3032A71}"/>
                    </a:ext>
                  </a:extLst>
                </p14:cNvPr>
                <p14:cNvContentPartPr/>
                <p14:nvPr/>
              </p14:nvContentPartPr>
              <p14:xfrm>
                <a:off x="11774114" y="2649904"/>
                <a:ext cx="115920" cy="2955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F5DF92B-EDA2-454B-93F9-0D8BC3032A7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1765114" y="2641264"/>
                  <a:ext cx="13356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E2F4753F-66C1-4CF4-AB59-909A489D729C}"/>
                    </a:ext>
                  </a:extLst>
                </p14:cNvPr>
                <p14:cNvContentPartPr/>
                <p14:nvPr/>
              </p14:nvContentPartPr>
              <p14:xfrm>
                <a:off x="11904074" y="2803624"/>
                <a:ext cx="177480" cy="1501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E2F4753F-66C1-4CF4-AB59-909A489D729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1895434" y="2794624"/>
                  <a:ext cx="1951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3298216E-D659-4892-9422-2E45C5539EC7}"/>
                    </a:ext>
                  </a:extLst>
                </p14:cNvPr>
                <p14:cNvContentPartPr/>
                <p14:nvPr/>
              </p14:nvContentPartPr>
              <p14:xfrm>
                <a:off x="11860154" y="2785624"/>
                <a:ext cx="187200" cy="1807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3298216E-D659-4892-9422-2E45C5539EC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851514" y="2776624"/>
                  <a:ext cx="20484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5C441122-337E-438E-AD91-A9E343B97862}"/>
              </a:ext>
            </a:extLst>
          </p:cNvPr>
          <p:cNvGrpSpPr/>
          <p:nvPr/>
        </p:nvGrpSpPr>
        <p:grpSpPr>
          <a:xfrm>
            <a:off x="8104994" y="3282424"/>
            <a:ext cx="2348640" cy="437400"/>
            <a:chOff x="8104994" y="3282424"/>
            <a:chExt cx="2348640" cy="43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84135A06-863D-4FEC-9744-A67E4C776F21}"/>
                    </a:ext>
                  </a:extLst>
                </p14:cNvPr>
                <p14:cNvContentPartPr/>
                <p14:nvPr/>
              </p14:nvContentPartPr>
              <p14:xfrm>
                <a:off x="8104994" y="3282424"/>
                <a:ext cx="2348640" cy="1296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84135A06-863D-4FEC-9744-A67E4C776F2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096354" y="3273784"/>
                  <a:ext cx="23662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112B32DE-8FD9-4D7F-B03D-638E7ECF407A}"/>
                    </a:ext>
                  </a:extLst>
                </p14:cNvPr>
                <p14:cNvContentPartPr/>
                <p14:nvPr/>
              </p14:nvContentPartPr>
              <p14:xfrm>
                <a:off x="8999234" y="3476464"/>
                <a:ext cx="115560" cy="2433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112B32DE-8FD9-4D7F-B03D-638E7ECF407A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990234" y="3467464"/>
                  <a:ext cx="1332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F1AB7902-85AA-4722-9FC9-4589F6FED79B}"/>
                    </a:ext>
                  </a:extLst>
                </p14:cNvPr>
                <p14:cNvContentPartPr/>
                <p14:nvPr/>
              </p14:nvContentPartPr>
              <p14:xfrm>
                <a:off x="9231794" y="3559264"/>
                <a:ext cx="284760" cy="558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F1AB7902-85AA-4722-9FC9-4589F6FED79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222794" y="3550264"/>
                  <a:ext cx="3024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A4A58E95-B9AD-4DC7-8EFC-D03D25C70B66}"/>
                    </a:ext>
                  </a:extLst>
                </p14:cNvPr>
                <p14:cNvContentPartPr/>
                <p14:nvPr/>
              </p14:nvContentPartPr>
              <p14:xfrm>
                <a:off x="9327554" y="3488704"/>
                <a:ext cx="57600" cy="1659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A4A58E95-B9AD-4DC7-8EFC-D03D25C70B6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318914" y="3479704"/>
                  <a:ext cx="752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C7229F7D-81D3-46A8-82CE-1DE19DFACA59}"/>
                    </a:ext>
                  </a:extLst>
                </p14:cNvPr>
                <p14:cNvContentPartPr/>
                <p14:nvPr/>
              </p14:nvContentPartPr>
              <p14:xfrm>
                <a:off x="9570914" y="3452704"/>
                <a:ext cx="290880" cy="2419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C7229F7D-81D3-46A8-82CE-1DE19DFACA5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561914" y="3443704"/>
                  <a:ext cx="3085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B11EEC56-C3A0-46F4-8E75-C608544DA15A}"/>
                    </a:ext>
                  </a:extLst>
                </p14:cNvPr>
                <p14:cNvContentPartPr/>
                <p14:nvPr/>
              </p14:nvContentPartPr>
              <p14:xfrm>
                <a:off x="9935594" y="3356224"/>
                <a:ext cx="228240" cy="1605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B11EEC56-C3A0-46F4-8E75-C608544DA15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926594" y="3347224"/>
                  <a:ext cx="2458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CC33C05D-4965-417E-A2E0-0BA639B5643E}"/>
                    </a:ext>
                  </a:extLst>
                </p14:cNvPr>
                <p14:cNvContentPartPr/>
                <p14:nvPr/>
              </p14:nvContentPartPr>
              <p14:xfrm>
                <a:off x="10228994" y="3395464"/>
                <a:ext cx="208440" cy="943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CC33C05D-4965-417E-A2E0-0BA639B5643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219994" y="3386824"/>
                  <a:ext cx="2260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1ABC24E0-93F5-49BE-82EB-1359C8ABB436}"/>
                    </a:ext>
                  </a:extLst>
                </p14:cNvPr>
                <p14:cNvContentPartPr/>
                <p14:nvPr/>
              </p14:nvContentPartPr>
              <p14:xfrm>
                <a:off x="10240514" y="3396904"/>
                <a:ext cx="137880" cy="1123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1ABC24E0-93F5-49BE-82EB-1359C8ABB43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231874" y="3388264"/>
                  <a:ext cx="15552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4997D9EA-A172-4583-9C6A-F1F95C5DD0EB}"/>
              </a:ext>
            </a:extLst>
          </p:cNvPr>
          <p:cNvGrpSpPr/>
          <p:nvPr/>
        </p:nvGrpSpPr>
        <p:grpSpPr>
          <a:xfrm>
            <a:off x="757394" y="4422544"/>
            <a:ext cx="239400" cy="163800"/>
            <a:chOff x="757394" y="4422544"/>
            <a:chExt cx="239400" cy="1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A2A1718D-3651-4B8D-BF99-146503866BF4}"/>
                    </a:ext>
                  </a:extLst>
                </p14:cNvPr>
                <p14:cNvContentPartPr/>
                <p14:nvPr/>
              </p14:nvContentPartPr>
              <p14:xfrm>
                <a:off x="794834" y="4422544"/>
                <a:ext cx="201960" cy="547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A2A1718D-3651-4B8D-BF99-146503866BF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86194" y="4413904"/>
                  <a:ext cx="2196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9B3ABA13-9507-4C97-B4BE-995527027A7D}"/>
                    </a:ext>
                  </a:extLst>
                </p14:cNvPr>
                <p14:cNvContentPartPr/>
                <p14:nvPr/>
              </p14:nvContentPartPr>
              <p14:xfrm>
                <a:off x="757394" y="4546384"/>
                <a:ext cx="235800" cy="399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9B3ABA13-9507-4C97-B4BE-995527027A7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48754" y="4537744"/>
                  <a:ext cx="25344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9B579531-46E9-4DC8-AB0D-4541B43AF964}"/>
              </a:ext>
            </a:extLst>
          </p:cNvPr>
          <p:cNvGrpSpPr/>
          <p:nvPr/>
        </p:nvGrpSpPr>
        <p:grpSpPr>
          <a:xfrm>
            <a:off x="1392794" y="4135624"/>
            <a:ext cx="1673280" cy="901440"/>
            <a:chOff x="1392794" y="4135624"/>
            <a:chExt cx="1673280" cy="90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3B9DD189-DFB8-4830-A2F7-092684DC3985}"/>
                    </a:ext>
                  </a:extLst>
                </p14:cNvPr>
                <p14:cNvContentPartPr/>
                <p14:nvPr/>
              </p14:nvContentPartPr>
              <p14:xfrm>
                <a:off x="1611314" y="4248664"/>
                <a:ext cx="125280" cy="2610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3B9DD189-DFB8-4830-A2F7-092684DC398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602314" y="4240024"/>
                  <a:ext cx="1429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5648F366-1DF4-4501-898D-331E3ED1A358}"/>
                    </a:ext>
                  </a:extLst>
                </p14:cNvPr>
                <p14:cNvContentPartPr/>
                <p14:nvPr/>
              </p14:nvContentPartPr>
              <p14:xfrm>
                <a:off x="1446074" y="4555744"/>
                <a:ext cx="346320" cy="471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5648F366-1DF4-4501-898D-331E3ED1A35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437434" y="4547104"/>
                  <a:ext cx="3639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6971F9CC-6177-4646-BD56-D736B99E9BC8}"/>
                    </a:ext>
                  </a:extLst>
                </p14:cNvPr>
                <p14:cNvContentPartPr/>
                <p14:nvPr/>
              </p14:nvContentPartPr>
              <p14:xfrm>
                <a:off x="1392794" y="4655824"/>
                <a:ext cx="324720" cy="2498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6971F9CC-6177-4646-BD56-D736B99E9BC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384154" y="4647184"/>
                  <a:ext cx="3423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907252F0-2D4D-4031-A107-23642B1CB165}"/>
                    </a:ext>
                  </a:extLst>
                </p14:cNvPr>
                <p14:cNvContentPartPr/>
                <p14:nvPr/>
              </p14:nvContentPartPr>
              <p14:xfrm>
                <a:off x="2015594" y="4135624"/>
                <a:ext cx="282960" cy="9014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907252F0-2D4D-4031-A107-23642B1CB165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006954" y="4126984"/>
                  <a:ext cx="300600" cy="9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41640EB9-32DD-417E-B93B-12FD8962F261}"/>
                    </a:ext>
                  </a:extLst>
                </p14:cNvPr>
                <p14:cNvContentPartPr/>
                <p14:nvPr/>
              </p14:nvContentPartPr>
              <p14:xfrm>
                <a:off x="2338514" y="4355584"/>
                <a:ext cx="283320" cy="2725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41640EB9-32DD-417E-B93B-12FD8962F26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329874" y="4346584"/>
                  <a:ext cx="3009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2F7E3CD5-CD6C-4DC0-8FF6-16BDD850E038}"/>
                    </a:ext>
                  </a:extLst>
                </p14:cNvPr>
                <p14:cNvContentPartPr/>
                <p14:nvPr/>
              </p14:nvContentPartPr>
              <p14:xfrm>
                <a:off x="2653154" y="4459984"/>
                <a:ext cx="118800" cy="1173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2F7E3CD5-CD6C-4DC0-8FF6-16BDD850E03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644514" y="4451344"/>
                  <a:ext cx="1364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3EEC4290-28FC-4992-B2CF-AC8A4A7532B5}"/>
                    </a:ext>
                  </a:extLst>
                </p14:cNvPr>
                <p14:cNvContentPartPr/>
                <p14:nvPr/>
              </p14:nvContentPartPr>
              <p14:xfrm>
                <a:off x="2826314" y="4394824"/>
                <a:ext cx="239760" cy="1774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3EEC4290-28FC-4992-B2CF-AC8A4A7532B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817674" y="4386184"/>
                  <a:ext cx="25740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5F46E0B0-7E94-42CD-82F6-D560BBF64B5C}"/>
              </a:ext>
            </a:extLst>
          </p:cNvPr>
          <p:cNvGrpSpPr/>
          <p:nvPr/>
        </p:nvGrpSpPr>
        <p:grpSpPr>
          <a:xfrm>
            <a:off x="3224114" y="4116184"/>
            <a:ext cx="1486080" cy="503280"/>
            <a:chOff x="3224114" y="4116184"/>
            <a:chExt cx="1486080" cy="50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E8748F90-A113-4345-91CE-E7FB7EF2C6F5}"/>
                    </a:ext>
                  </a:extLst>
                </p14:cNvPr>
                <p14:cNvContentPartPr/>
                <p14:nvPr/>
              </p14:nvContentPartPr>
              <p14:xfrm>
                <a:off x="3224114" y="4304104"/>
                <a:ext cx="141840" cy="2959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E8748F90-A113-4345-91CE-E7FB7EF2C6F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215474" y="4295464"/>
                  <a:ext cx="15948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F3DA0B1B-A8A4-4641-8F60-DD3E3B0C0FC8}"/>
                    </a:ext>
                  </a:extLst>
                </p14:cNvPr>
                <p14:cNvContentPartPr/>
                <p14:nvPr/>
              </p14:nvContentPartPr>
              <p14:xfrm>
                <a:off x="3453434" y="4400584"/>
                <a:ext cx="276840" cy="1432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F3DA0B1B-A8A4-4641-8F60-DD3E3B0C0FC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444794" y="4391584"/>
                  <a:ext cx="2944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1E5D59F9-E13D-4D0C-A96D-7121B9C33806}"/>
                    </a:ext>
                  </a:extLst>
                </p14:cNvPr>
                <p14:cNvContentPartPr/>
                <p14:nvPr/>
              </p14:nvContentPartPr>
              <p14:xfrm>
                <a:off x="3767354" y="4221304"/>
                <a:ext cx="172080" cy="3981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1E5D59F9-E13D-4D0C-A96D-7121B9C3380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58714" y="4212304"/>
                  <a:ext cx="18972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7E14CFAC-1E25-4AC8-9F66-506251AA8362}"/>
                    </a:ext>
                  </a:extLst>
                </p14:cNvPr>
                <p14:cNvContentPartPr/>
                <p14:nvPr/>
              </p14:nvContentPartPr>
              <p14:xfrm>
                <a:off x="4146434" y="4367464"/>
                <a:ext cx="243360" cy="1659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7E14CFAC-1E25-4AC8-9F66-506251AA836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137434" y="4358464"/>
                  <a:ext cx="2610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C3AAE2F9-CB6B-41DC-AE04-17713162B520}"/>
                    </a:ext>
                  </a:extLst>
                </p14:cNvPr>
                <p14:cNvContentPartPr/>
                <p14:nvPr/>
              </p14:nvContentPartPr>
              <p14:xfrm>
                <a:off x="4267034" y="4116184"/>
                <a:ext cx="265320" cy="4035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C3AAE2F9-CB6B-41DC-AE04-17713162B52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258394" y="4107544"/>
                  <a:ext cx="28296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E132670C-EF66-4D58-85BE-903A8E04965D}"/>
                    </a:ext>
                  </a:extLst>
                </p14:cNvPr>
                <p14:cNvContentPartPr/>
                <p14:nvPr/>
              </p14:nvContentPartPr>
              <p14:xfrm>
                <a:off x="4502474" y="4354864"/>
                <a:ext cx="207720" cy="1465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E132670C-EF66-4D58-85BE-903A8E04965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493474" y="4345864"/>
                  <a:ext cx="225360" cy="16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DB510155-498C-4DB0-B908-786C462479EB}"/>
              </a:ext>
            </a:extLst>
          </p:cNvPr>
          <p:cNvGrpSpPr/>
          <p:nvPr/>
        </p:nvGrpSpPr>
        <p:grpSpPr>
          <a:xfrm>
            <a:off x="5082794" y="4304824"/>
            <a:ext cx="221040" cy="155880"/>
            <a:chOff x="5082794" y="4304824"/>
            <a:chExt cx="221040" cy="15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B2439623-57C5-48DC-B940-B4C98E1AB6D7}"/>
                    </a:ext>
                  </a:extLst>
                </p14:cNvPr>
                <p14:cNvContentPartPr/>
                <p14:nvPr/>
              </p14:nvContentPartPr>
              <p14:xfrm>
                <a:off x="5115194" y="4304824"/>
                <a:ext cx="188640" cy="424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B2439623-57C5-48DC-B940-B4C98E1AB6D7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106194" y="4296184"/>
                  <a:ext cx="2062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9A35267B-E6DA-40C5-89A8-A5B4B4AC163B}"/>
                    </a:ext>
                  </a:extLst>
                </p14:cNvPr>
                <p14:cNvContentPartPr/>
                <p14:nvPr/>
              </p14:nvContentPartPr>
              <p14:xfrm>
                <a:off x="5082794" y="4417504"/>
                <a:ext cx="212400" cy="432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9A35267B-E6DA-40C5-89A8-A5B4B4AC163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073794" y="4408864"/>
                  <a:ext cx="230040" cy="6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9FFD71FA-FA2F-4B19-A465-818DCD3651C3}"/>
              </a:ext>
            </a:extLst>
          </p:cNvPr>
          <p:cNvGrpSpPr/>
          <p:nvPr/>
        </p:nvGrpSpPr>
        <p:grpSpPr>
          <a:xfrm>
            <a:off x="5729714" y="4169824"/>
            <a:ext cx="1722600" cy="718560"/>
            <a:chOff x="5729714" y="4169824"/>
            <a:chExt cx="1722600" cy="71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7CE6E19F-BF36-4DF7-BA3A-83E1716DC6AC}"/>
                    </a:ext>
                  </a:extLst>
                </p14:cNvPr>
                <p14:cNvContentPartPr/>
                <p14:nvPr/>
              </p14:nvContentPartPr>
              <p14:xfrm>
                <a:off x="5729714" y="4380064"/>
                <a:ext cx="218880" cy="594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7CE6E19F-BF36-4DF7-BA3A-83E1716DC6A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721074" y="4371064"/>
                  <a:ext cx="2365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A46AD070-A9D9-4F0F-AA00-161327D6D49C}"/>
                    </a:ext>
                  </a:extLst>
                </p14:cNvPr>
                <p14:cNvContentPartPr/>
                <p14:nvPr/>
              </p14:nvContentPartPr>
              <p14:xfrm>
                <a:off x="6337394" y="4169824"/>
                <a:ext cx="118080" cy="2610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A46AD070-A9D9-4F0F-AA00-161327D6D49C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328394" y="4161184"/>
                  <a:ext cx="1357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AAB4927D-35BC-4057-8739-5254F7AF365E}"/>
                    </a:ext>
                  </a:extLst>
                </p14:cNvPr>
                <p14:cNvContentPartPr/>
                <p14:nvPr/>
              </p14:nvContentPartPr>
              <p14:xfrm>
                <a:off x="6097634" y="4502824"/>
                <a:ext cx="418680" cy="604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AAB4927D-35BC-4057-8739-5254F7AF365E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088634" y="4493824"/>
                  <a:ext cx="4363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FF01C577-5C7E-41ED-B215-25B2BA128001}"/>
                    </a:ext>
                  </a:extLst>
                </p14:cNvPr>
                <p14:cNvContentPartPr/>
                <p14:nvPr/>
              </p14:nvContentPartPr>
              <p14:xfrm>
                <a:off x="6061994" y="4664824"/>
                <a:ext cx="365400" cy="2235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FF01C577-5C7E-41ED-B215-25B2BA12800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053354" y="4656184"/>
                  <a:ext cx="3830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1EB2D46B-7BD6-40F6-A084-5DA23770EA18}"/>
                    </a:ext>
                  </a:extLst>
                </p14:cNvPr>
                <p14:cNvContentPartPr/>
                <p14:nvPr/>
              </p14:nvContentPartPr>
              <p14:xfrm>
                <a:off x="6758594" y="4253344"/>
                <a:ext cx="290880" cy="2718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1EB2D46B-7BD6-40F6-A084-5DA23770EA1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749594" y="4244344"/>
                  <a:ext cx="3085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39C195FB-E877-4C3B-B822-90020F18FE69}"/>
                    </a:ext>
                  </a:extLst>
                </p14:cNvPr>
                <p14:cNvContentPartPr/>
                <p14:nvPr/>
              </p14:nvContentPartPr>
              <p14:xfrm>
                <a:off x="7075394" y="4363144"/>
                <a:ext cx="149040" cy="1371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39C195FB-E877-4C3B-B822-90020F18FE69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066754" y="4354504"/>
                  <a:ext cx="1666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08848B70-0A58-4762-84E4-5F37254333D9}"/>
                    </a:ext>
                  </a:extLst>
                </p14:cNvPr>
                <p14:cNvContentPartPr/>
                <p14:nvPr/>
              </p14:nvContentPartPr>
              <p14:xfrm>
                <a:off x="7237034" y="4290064"/>
                <a:ext cx="215280" cy="227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08848B70-0A58-4762-84E4-5F37254333D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228034" y="4281064"/>
                  <a:ext cx="232920" cy="24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D7F65A55-CDE8-434D-87FA-803DE151A662}"/>
              </a:ext>
            </a:extLst>
          </p:cNvPr>
          <p:cNvGrpSpPr/>
          <p:nvPr/>
        </p:nvGrpSpPr>
        <p:grpSpPr>
          <a:xfrm>
            <a:off x="7551314" y="4119424"/>
            <a:ext cx="1190160" cy="457200"/>
            <a:chOff x="7551314" y="4119424"/>
            <a:chExt cx="1190160" cy="45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6BB6D3FD-B050-4B29-8474-8A040B0B68CD}"/>
                    </a:ext>
                  </a:extLst>
                </p14:cNvPr>
                <p14:cNvContentPartPr/>
                <p14:nvPr/>
              </p14:nvContentPartPr>
              <p14:xfrm>
                <a:off x="7551314" y="4245064"/>
                <a:ext cx="190800" cy="2811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6BB6D3FD-B050-4B29-8474-8A040B0B68C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542314" y="4236424"/>
                  <a:ext cx="2084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EBB0FA84-12AB-439F-BF80-3CB6E4914F90}"/>
                    </a:ext>
                  </a:extLst>
                </p14:cNvPr>
                <p14:cNvContentPartPr/>
                <p14:nvPr/>
              </p14:nvContentPartPr>
              <p14:xfrm>
                <a:off x="7796474" y="4303744"/>
                <a:ext cx="222120" cy="16668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EBB0FA84-12AB-439F-BF80-3CB6E4914F9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787834" y="4294744"/>
                  <a:ext cx="2397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73339B2B-4C1C-41CB-B516-FBF4DB53CCC2}"/>
                    </a:ext>
                  </a:extLst>
                </p14:cNvPr>
                <p14:cNvContentPartPr/>
                <p14:nvPr/>
              </p14:nvContentPartPr>
              <p14:xfrm>
                <a:off x="8042714" y="4119424"/>
                <a:ext cx="188640" cy="4572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73339B2B-4C1C-41CB-B516-FBF4DB53CCC2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033714" y="4110784"/>
                  <a:ext cx="20628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04E84BCB-FAE4-4E83-BEBA-953C4B8A1373}"/>
                    </a:ext>
                  </a:extLst>
                </p14:cNvPr>
                <p14:cNvContentPartPr/>
                <p14:nvPr/>
              </p14:nvContentPartPr>
              <p14:xfrm>
                <a:off x="8414234" y="4310944"/>
                <a:ext cx="327240" cy="684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04E84BCB-FAE4-4E83-BEBA-953C4B8A137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405594" y="4301944"/>
                  <a:ext cx="3448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EE48753A-8202-46F9-B959-055D184FFC01}"/>
                    </a:ext>
                  </a:extLst>
                </p14:cNvPr>
                <p14:cNvContentPartPr/>
                <p14:nvPr/>
              </p14:nvContentPartPr>
              <p14:xfrm>
                <a:off x="8541314" y="4229944"/>
                <a:ext cx="53280" cy="2340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EE48753A-8202-46F9-B959-055D184FFC01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532674" y="4220944"/>
                  <a:ext cx="70920" cy="25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024FD296-DE3D-4E54-8AAF-17D69E47F318}"/>
                  </a:ext>
                </a:extLst>
              </p14:cNvPr>
              <p14:cNvContentPartPr/>
              <p14:nvPr/>
            </p14:nvContentPartPr>
            <p14:xfrm>
              <a:off x="8944514" y="4225984"/>
              <a:ext cx="262080" cy="21816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024FD296-DE3D-4E54-8AAF-17D69E47F318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8935874" y="4217344"/>
                <a:ext cx="279720" cy="23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9" name="Group 298">
            <a:extLst>
              <a:ext uri="{FF2B5EF4-FFF2-40B4-BE49-F238E27FC236}">
                <a16:creationId xmlns:a16="http://schemas.microsoft.com/office/drawing/2014/main" id="{69C133F2-EE68-46E3-B474-2ED49560201B}"/>
              </a:ext>
            </a:extLst>
          </p:cNvPr>
          <p:cNvGrpSpPr/>
          <p:nvPr/>
        </p:nvGrpSpPr>
        <p:grpSpPr>
          <a:xfrm>
            <a:off x="5181074" y="5428384"/>
            <a:ext cx="153360" cy="128880"/>
            <a:chOff x="5181074" y="5428384"/>
            <a:chExt cx="153360" cy="12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2BFA7A-98DC-4E98-AEAA-E77DD12116C1}"/>
                    </a:ext>
                  </a:extLst>
                </p14:cNvPr>
                <p14:cNvContentPartPr/>
                <p14:nvPr/>
              </p14:nvContentPartPr>
              <p14:xfrm>
                <a:off x="5188634" y="5428384"/>
                <a:ext cx="145800" cy="306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2BFA7A-98DC-4E98-AEAA-E77DD12116C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179634" y="5419384"/>
                  <a:ext cx="1634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6DEDCF39-4187-41B9-A085-EBD6EF92146C}"/>
                    </a:ext>
                  </a:extLst>
                </p14:cNvPr>
                <p14:cNvContentPartPr/>
                <p14:nvPr/>
              </p14:nvContentPartPr>
              <p14:xfrm>
                <a:off x="5181074" y="5510464"/>
                <a:ext cx="142920" cy="4680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6DEDCF39-4187-41B9-A085-EBD6EF92146C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172074" y="5501464"/>
                  <a:ext cx="16056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0016F895-0F6A-402C-8F49-9DC1396240AA}"/>
              </a:ext>
            </a:extLst>
          </p:cNvPr>
          <p:cNvGrpSpPr/>
          <p:nvPr/>
        </p:nvGrpSpPr>
        <p:grpSpPr>
          <a:xfrm>
            <a:off x="5602994" y="4968304"/>
            <a:ext cx="4499640" cy="853200"/>
            <a:chOff x="5602994" y="4968304"/>
            <a:chExt cx="4499640" cy="85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2F1A306C-073E-433D-BB24-F4AC61139885}"/>
                    </a:ext>
                  </a:extLst>
                </p14:cNvPr>
                <p14:cNvContentPartPr/>
                <p14:nvPr/>
              </p14:nvContentPartPr>
              <p14:xfrm>
                <a:off x="5602994" y="5447824"/>
                <a:ext cx="177480" cy="417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2F1A306C-073E-433D-BB24-F4AC6113988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594354" y="5438824"/>
                  <a:ext cx="1951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C24BA645-BA5E-4A90-87E1-FC7570C4B062}"/>
                    </a:ext>
                  </a:extLst>
                </p14:cNvPr>
                <p14:cNvContentPartPr/>
                <p14:nvPr/>
              </p14:nvContentPartPr>
              <p14:xfrm>
                <a:off x="6073154" y="5249824"/>
                <a:ext cx="100800" cy="20772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C24BA645-BA5E-4A90-87E1-FC7570C4B06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064154" y="5241184"/>
                  <a:ext cx="1184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DA7B0A43-25F9-49FE-8D5A-11D74AD80257}"/>
                    </a:ext>
                  </a:extLst>
                </p14:cNvPr>
                <p14:cNvContentPartPr/>
                <p14:nvPr/>
              </p14:nvContentPartPr>
              <p14:xfrm>
                <a:off x="5915474" y="5492104"/>
                <a:ext cx="289080" cy="5148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DA7B0A43-25F9-49FE-8D5A-11D74AD80257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906474" y="5483104"/>
                  <a:ext cx="3067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A4A2E4D8-6D08-4DFB-93D4-DC651BAC0F35}"/>
                    </a:ext>
                  </a:extLst>
                </p14:cNvPr>
                <p14:cNvContentPartPr/>
                <p14:nvPr/>
              </p14:nvContentPartPr>
              <p14:xfrm>
                <a:off x="5845634" y="5629984"/>
                <a:ext cx="322920" cy="1915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A4A2E4D8-6D08-4DFB-93D4-DC651BAC0F35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836634" y="5620984"/>
                  <a:ext cx="3405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BE8C4A37-EB18-47B0-A2BB-53F415A2CF8F}"/>
                    </a:ext>
                  </a:extLst>
                </p14:cNvPr>
                <p14:cNvContentPartPr/>
                <p14:nvPr/>
              </p14:nvContentPartPr>
              <p14:xfrm>
                <a:off x="6417674" y="5264224"/>
                <a:ext cx="296640" cy="24228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BE8C4A37-EB18-47B0-A2BB-53F415A2CF8F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409034" y="5255224"/>
                  <a:ext cx="3142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FCABE9DA-1B02-4C04-AE5B-F8EBBAA6EAEC}"/>
                    </a:ext>
                  </a:extLst>
                </p14:cNvPr>
                <p14:cNvContentPartPr/>
                <p14:nvPr/>
              </p14:nvContentPartPr>
              <p14:xfrm>
                <a:off x="6740594" y="5324704"/>
                <a:ext cx="159120" cy="1508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FCABE9DA-1B02-4C04-AE5B-F8EBBAA6EAEC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731594" y="5315704"/>
                  <a:ext cx="1767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2BB11FC9-E924-4BE3-B577-456DDF05C6A6}"/>
                    </a:ext>
                  </a:extLst>
                </p14:cNvPr>
                <p14:cNvContentPartPr/>
                <p14:nvPr/>
              </p14:nvContentPartPr>
              <p14:xfrm>
                <a:off x="6985394" y="5245504"/>
                <a:ext cx="194760" cy="2502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2BB11FC9-E924-4BE3-B577-456DDF05C6A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976394" y="5236864"/>
                  <a:ext cx="2124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85A34BCB-B149-4C23-86FB-0EBDB306D2EC}"/>
                    </a:ext>
                  </a:extLst>
                </p14:cNvPr>
                <p14:cNvContentPartPr/>
                <p14:nvPr/>
              </p14:nvContentPartPr>
              <p14:xfrm>
                <a:off x="7350434" y="5091424"/>
                <a:ext cx="212400" cy="4003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85A34BCB-B149-4C23-86FB-0EBDB306D2EC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341434" y="5082784"/>
                  <a:ext cx="23004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FA03B802-3EBA-452B-B825-2A193B6800DE}"/>
                    </a:ext>
                  </a:extLst>
                </p14:cNvPr>
                <p14:cNvContentPartPr/>
                <p14:nvPr/>
              </p14:nvContentPartPr>
              <p14:xfrm>
                <a:off x="7580114" y="5076664"/>
                <a:ext cx="200880" cy="36828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FA03B802-3EBA-452B-B825-2A193B6800DE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571474" y="5068024"/>
                  <a:ext cx="218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8530680F-CEF0-483A-A642-69451210385A}"/>
                    </a:ext>
                  </a:extLst>
                </p14:cNvPr>
                <p14:cNvContentPartPr/>
                <p14:nvPr/>
              </p14:nvContentPartPr>
              <p14:xfrm>
                <a:off x="7717994" y="5280784"/>
                <a:ext cx="215640" cy="165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8530680F-CEF0-483A-A642-69451210385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708994" y="5272144"/>
                  <a:ext cx="2332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788FAFB6-E696-45A7-929E-A6B9FA13F7A9}"/>
                    </a:ext>
                  </a:extLst>
                </p14:cNvPr>
                <p14:cNvContentPartPr/>
                <p14:nvPr/>
              </p14:nvContentPartPr>
              <p14:xfrm>
                <a:off x="8132354" y="5136784"/>
                <a:ext cx="196920" cy="3474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788FAFB6-E696-45A7-929E-A6B9FA13F7A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123354" y="5128144"/>
                  <a:ext cx="21456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450A1219-6010-45DC-9D25-55F8CC6E65AD}"/>
                    </a:ext>
                  </a:extLst>
                </p14:cNvPr>
                <p14:cNvContentPartPr/>
                <p14:nvPr/>
              </p14:nvContentPartPr>
              <p14:xfrm>
                <a:off x="8369594" y="5238304"/>
                <a:ext cx="83160" cy="18828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450A1219-6010-45DC-9D25-55F8CC6E65AD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360954" y="5229304"/>
                  <a:ext cx="1008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4EFD28B-08B0-4451-AE5C-014320D48AD0}"/>
                    </a:ext>
                  </a:extLst>
                </p14:cNvPr>
                <p14:cNvContentPartPr/>
                <p14:nvPr/>
              </p14:nvContentPartPr>
              <p14:xfrm>
                <a:off x="8517554" y="5270704"/>
                <a:ext cx="346680" cy="752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4EFD28B-08B0-4451-AE5C-014320D48AD0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508554" y="5261704"/>
                  <a:ext cx="3643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392EE5D4-0DFC-498E-8DAB-A9C2885800F2}"/>
                    </a:ext>
                  </a:extLst>
                </p14:cNvPr>
                <p14:cNvContentPartPr/>
                <p14:nvPr/>
              </p14:nvContentPartPr>
              <p14:xfrm>
                <a:off x="8616554" y="5184664"/>
                <a:ext cx="95400" cy="24804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392EE5D4-0DFC-498E-8DAB-A9C2885800F2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607554" y="5175664"/>
                  <a:ext cx="1130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FD2273A1-3C20-47D5-80D3-1B8E1FA86C14}"/>
                    </a:ext>
                  </a:extLst>
                </p14:cNvPr>
                <p14:cNvContentPartPr/>
                <p14:nvPr/>
              </p14:nvContentPartPr>
              <p14:xfrm>
                <a:off x="8975834" y="5214544"/>
                <a:ext cx="285840" cy="25524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FD2273A1-3C20-47D5-80D3-1B8E1FA86C14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966834" y="5205904"/>
                  <a:ext cx="3034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500D27A4-D27E-4478-97B3-CC3BBF5BD4BC}"/>
                    </a:ext>
                  </a:extLst>
                </p14:cNvPr>
                <p14:cNvContentPartPr/>
                <p14:nvPr/>
              </p14:nvContentPartPr>
              <p14:xfrm>
                <a:off x="9358874" y="4968304"/>
                <a:ext cx="250560" cy="18720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500D27A4-D27E-4478-97B3-CC3BBF5BD4BC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350234" y="4959304"/>
                  <a:ext cx="2682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1FB8B7ED-1CDA-4240-9AA8-23FB51235586}"/>
                    </a:ext>
                  </a:extLst>
                </p14:cNvPr>
                <p14:cNvContentPartPr/>
                <p14:nvPr/>
              </p14:nvContentPartPr>
              <p14:xfrm>
                <a:off x="9615194" y="5022664"/>
                <a:ext cx="186480" cy="9828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1FB8B7ED-1CDA-4240-9AA8-23FB51235586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9606194" y="5013664"/>
                  <a:ext cx="2041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FE52BD28-977D-47DD-8B6C-393473A1CDFE}"/>
                    </a:ext>
                  </a:extLst>
                </p14:cNvPr>
                <p14:cNvContentPartPr/>
                <p14:nvPr/>
              </p14:nvContentPartPr>
              <p14:xfrm>
                <a:off x="9632474" y="5009344"/>
                <a:ext cx="106200" cy="1375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FE52BD28-977D-47DD-8B6C-393473A1CDFE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9623474" y="5000704"/>
                  <a:ext cx="1238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9EFC6234-ACAE-4941-9448-BE037D27388A}"/>
                    </a:ext>
                  </a:extLst>
                </p14:cNvPr>
                <p14:cNvContentPartPr/>
                <p14:nvPr/>
              </p14:nvContentPartPr>
              <p14:xfrm>
                <a:off x="9806354" y="4979464"/>
                <a:ext cx="296280" cy="47160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9EFC6234-ACAE-4941-9448-BE037D27388A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9797354" y="4970464"/>
                  <a:ext cx="313920" cy="48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03CD7CB0-7C9E-4997-B36C-BD7ED12286E5}"/>
              </a:ext>
            </a:extLst>
          </p:cNvPr>
          <p:cNvGrpSpPr/>
          <p:nvPr/>
        </p:nvGrpSpPr>
        <p:grpSpPr>
          <a:xfrm>
            <a:off x="10124954" y="4986664"/>
            <a:ext cx="1216800" cy="482040"/>
            <a:chOff x="10124954" y="4986664"/>
            <a:chExt cx="1216800" cy="48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7CB9B20F-C4EF-4F7A-A592-AEFEE1F0C6AA}"/>
                    </a:ext>
                  </a:extLst>
                </p14:cNvPr>
                <p14:cNvContentPartPr/>
                <p14:nvPr/>
              </p14:nvContentPartPr>
              <p14:xfrm>
                <a:off x="10124954" y="4986664"/>
                <a:ext cx="172080" cy="48204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7CB9B20F-C4EF-4F7A-A592-AEFEE1F0C6A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0115954" y="4978024"/>
                  <a:ext cx="18972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7B9C7E1-CBA0-4882-AE66-35375E0ABE01}"/>
                    </a:ext>
                  </a:extLst>
                </p14:cNvPr>
                <p14:cNvContentPartPr/>
                <p14:nvPr/>
              </p14:nvContentPartPr>
              <p14:xfrm>
                <a:off x="10424114" y="5211664"/>
                <a:ext cx="401760" cy="3924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7B9C7E1-CBA0-4882-AE66-35375E0ABE0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0415474" y="5203024"/>
                  <a:ext cx="4194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85108761-C597-48BB-9CC8-18ADDD808F42}"/>
                    </a:ext>
                  </a:extLst>
                </p14:cNvPr>
                <p14:cNvContentPartPr/>
                <p14:nvPr/>
              </p14:nvContentPartPr>
              <p14:xfrm>
                <a:off x="10631114" y="5097904"/>
                <a:ext cx="77760" cy="23868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85108761-C597-48BB-9CC8-18ADDD808F42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0622474" y="5089264"/>
                  <a:ext cx="954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0DDBD229-C1C2-4A8E-B75E-E88F4C1571D3}"/>
                    </a:ext>
                  </a:extLst>
                </p14:cNvPr>
                <p14:cNvContentPartPr/>
                <p14:nvPr/>
              </p14:nvContentPartPr>
              <p14:xfrm>
                <a:off x="11033594" y="5122024"/>
                <a:ext cx="308160" cy="27000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0DDBD229-C1C2-4A8E-B75E-E88F4C1571D3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1024594" y="5113024"/>
                  <a:ext cx="325800" cy="28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825A2446-0D56-443E-94EB-2C16AA6BBEF1}"/>
                  </a:ext>
                </a:extLst>
              </p14:cNvPr>
              <p14:cNvContentPartPr/>
              <p14:nvPr/>
            </p14:nvContentPartPr>
            <p14:xfrm>
              <a:off x="5602994" y="5787664"/>
              <a:ext cx="5770440" cy="22104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825A2446-0D56-443E-94EB-2C16AA6BBEF1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5594354" y="5778664"/>
                <a:ext cx="5788080" cy="23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32" name="Group 331">
            <a:extLst>
              <a:ext uri="{FF2B5EF4-FFF2-40B4-BE49-F238E27FC236}">
                <a16:creationId xmlns:a16="http://schemas.microsoft.com/office/drawing/2014/main" id="{718799E5-76D8-47C2-A6FF-17845CEAE530}"/>
              </a:ext>
            </a:extLst>
          </p:cNvPr>
          <p:cNvGrpSpPr/>
          <p:nvPr/>
        </p:nvGrpSpPr>
        <p:grpSpPr>
          <a:xfrm>
            <a:off x="388394" y="1049344"/>
            <a:ext cx="708120" cy="448920"/>
            <a:chOff x="388394" y="1049344"/>
            <a:chExt cx="708120" cy="44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B8333F1-43FB-4695-8FE8-3633C0D1EE3E}"/>
                    </a:ext>
                  </a:extLst>
                </p14:cNvPr>
                <p14:cNvContentPartPr/>
                <p14:nvPr/>
              </p14:nvContentPartPr>
              <p14:xfrm>
                <a:off x="388394" y="1054744"/>
                <a:ext cx="131400" cy="304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B8333F1-43FB-4695-8FE8-3633C0D1EE3E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79754" y="1045744"/>
                  <a:ext cx="14904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87E4F79-7B30-4FFD-9AA4-4306F1923D96}"/>
                    </a:ext>
                  </a:extLst>
                </p14:cNvPr>
                <p14:cNvContentPartPr/>
                <p14:nvPr/>
              </p14:nvContentPartPr>
              <p14:xfrm>
                <a:off x="538514" y="1340944"/>
                <a:ext cx="30240" cy="10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87E4F79-7B30-4FFD-9AA4-4306F1923D9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29514" y="1331944"/>
                  <a:ext cx="478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E0D35211-0EC4-444A-B09B-5D259B6AA1FA}"/>
                    </a:ext>
                  </a:extLst>
                </p14:cNvPr>
                <p14:cNvContentPartPr/>
                <p14:nvPr/>
              </p14:nvContentPartPr>
              <p14:xfrm>
                <a:off x="757754" y="1150144"/>
                <a:ext cx="182520" cy="19116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E0D35211-0EC4-444A-B09B-5D259B6AA1FA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48754" y="1141144"/>
                  <a:ext cx="200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8FF74959-FA80-4F0F-8436-7DFC4FDC6F85}"/>
                    </a:ext>
                  </a:extLst>
                </p14:cNvPr>
                <p14:cNvContentPartPr/>
                <p14:nvPr/>
              </p14:nvContentPartPr>
              <p14:xfrm>
                <a:off x="974114" y="1049344"/>
                <a:ext cx="122400" cy="44892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8FF74959-FA80-4F0F-8436-7DFC4FDC6F85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965114" y="1040704"/>
                  <a:ext cx="140040" cy="46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3C82206-0856-4740-A70A-AAF732D27BEA}"/>
                  </a:ext>
                </a:extLst>
              </p14:cNvPr>
              <p14:cNvContentPartPr/>
              <p14:nvPr/>
            </p14:nvContentPartPr>
            <p14:xfrm>
              <a:off x="1455074" y="718504"/>
              <a:ext cx="3469680" cy="1287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3C82206-0856-4740-A70A-AAF732D27BEA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1446074" y="709864"/>
                <a:ext cx="3487320" cy="13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E01710F-C23C-444D-B9B4-1DC3259A7CAD}"/>
                  </a:ext>
                </a:extLst>
              </p14:cNvPr>
              <p14:cNvContentPartPr/>
              <p14:nvPr/>
            </p14:nvContentPartPr>
            <p14:xfrm>
              <a:off x="1452914" y="5222104"/>
              <a:ext cx="2403360" cy="2300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E01710F-C23C-444D-B9B4-1DC3259A7CAD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1444274" y="5213464"/>
                <a:ext cx="242100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7FED9BB-97CC-49F2-A747-049106F81363}"/>
                  </a:ext>
                </a:extLst>
              </p14:cNvPr>
              <p14:cNvContentPartPr/>
              <p14:nvPr/>
            </p14:nvContentPartPr>
            <p14:xfrm>
              <a:off x="5835194" y="4800184"/>
              <a:ext cx="3436200" cy="3481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7FED9BB-97CC-49F2-A747-049106F81363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5826194" y="4791184"/>
                <a:ext cx="345384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FAACB2EB-B2B7-4D32-B3B7-63BAA460420F}"/>
                  </a:ext>
                </a:extLst>
              </p14:cNvPr>
              <p14:cNvContentPartPr/>
              <p14:nvPr/>
            </p14:nvContentPartPr>
            <p14:xfrm>
              <a:off x="6064514" y="6012304"/>
              <a:ext cx="4820760" cy="1663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FAACB2EB-B2B7-4D32-B3B7-63BAA460420F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6055874" y="6003304"/>
                <a:ext cx="4838400" cy="18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3624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3EF65F9-F635-496A-A9B7-0B586DA11B91}"/>
              </a:ext>
            </a:extLst>
          </p:cNvPr>
          <p:cNvGrpSpPr/>
          <p:nvPr/>
        </p:nvGrpSpPr>
        <p:grpSpPr>
          <a:xfrm>
            <a:off x="375434" y="245104"/>
            <a:ext cx="412560" cy="539640"/>
            <a:chOff x="375434" y="245104"/>
            <a:chExt cx="412560" cy="53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2AD5DE5-4C90-4888-A9A6-A5766B7CA227}"/>
                    </a:ext>
                  </a:extLst>
                </p14:cNvPr>
                <p14:cNvContentPartPr/>
                <p14:nvPr/>
              </p14:nvContentPartPr>
              <p14:xfrm>
                <a:off x="375434" y="245104"/>
                <a:ext cx="210240" cy="4618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2AD5DE5-4C90-4888-A9A6-A5766B7CA22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6434" y="236464"/>
                  <a:ext cx="22788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1D7429F-96F1-4422-825B-7DF03C64CCAB}"/>
                    </a:ext>
                  </a:extLst>
                </p14:cNvPr>
                <p14:cNvContentPartPr/>
                <p14:nvPr/>
              </p14:nvContentPartPr>
              <p14:xfrm>
                <a:off x="617354" y="276064"/>
                <a:ext cx="170640" cy="5086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1D7429F-96F1-4422-825B-7DF03C64CCA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8354" y="267064"/>
                  <a:ext cx="188280" cy="52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C435629-192C-4567-8A51-DF8017FC3CF1}"/>
              </a:ext>
            </a:extLst>
          </p:cNvPr>
          <p:cNvGrpSpPr/>
          <p:nvPr/>
        </p:nvGrpSpPr>
        <p:grpSpPr>
          <a:xfrm>
            <a:off x="1442474" y="226744"/>
            <a:ext cx="2665440" cy="1020960"/>
            <a:chOff x="1442474" y="226744"/>
            <a:chExt cx="2665440" cy="102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9F17E38-6757-4002-A3AD-25B16D93AA4C}"/>
                    </a:ext>
                  </a:extLst>
                </p14:cNvPr>
                <p14:cNvContentPartPr/>
                <p14:nvPr/>
              </p14:nvContentPartPr>
              <p14:xfrm>
                <a:off x="1442474" y="250864"/>
                <a:ext cx="212040" cy="957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9F17E38-6757-4002-A3AD-25B16D93AA4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33474" y="241864"/>
                  <a:ext cx="229680" cy="9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551F8A8-A289-4E96-999F-B5934AA46671}"/>
                    </a:ext>
                  </a:extLst>
                </p14:cNvPr>
                <p14:cNvContentPartPr/>
                <p14:nvPr/>
              </p14:nvContentPartPr>
              <p14:xfrm>
                <a:off x="2109194" y="420064"/>
                <a:ext cx="346680" cy="240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551F8A8-A289-4E96-999F-B5934AA4667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00194" y="411424"/>
                  <a:ext cx="3643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384D400-A5F0-446D-9265-258D656D4659}"/>
                    </a:ext>
                  </a:extLst>
                </p14:cNvPr>
                <p14:cNvContentPartPr/>
                <p14:nvPr/>
              </p14:nvContentPartPr>
              <p14:xfrm>
                <a:off x="2681594" y="243304"/>
                <a:ext cx="169920" cy="175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384D400-A5F0-446D-9265-258D656D465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72954" y="234664"/>
                  <a:ext cx="1875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26D50A6-C930-4EE8-9BD1-C78007EBCD7F}"/>
                    </a:ext>
                  </a:extLst>
                </p14:cNvPr>
                <p14:cNvContentPartPr/>
                <p14:nvPr/>
              </p14:nvContentPartPr>
              <p14:xfrm>
                <a:off x="2598434" y="226744"/>
                <a:ext cx="221400" cy="227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26D50A6-C930-4EE8-9BD1-C78007EBCD7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89434" y="217744"/>
                  <a:ext cx="2390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69174AB-7039-4631-BD3D-8309301F0146}"/>
                    </a:ext>
                  </a:extLst>
                </p14:cNvPr>
                <p14:cNvContentPartPr/>
                <p14:nvPr/>
              </p14:nvContentPartPr>
              <p14:xfrm>
                <a:off x="2020634" y="771784"/>
                <a:ext cx="783000" cy="80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69174AB-7039-4631-BD3D-8309301F014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11634" y="763144"/>
                  <a:ext cx="8006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1A7495D-80D9-4C38-9189-2862E271C0CF}"/>
                    </a:ext>
                  </a:extLst>
                </p14:cNvPr>
                <p14:cNvContentPartPr/>
                <p14:nvPr/>
              </p14:nvContentPartPr>
              <p14:xfrm>
                <a:off x="1875554" y="1024144"/>
                <a:ext cx="137520" cy="223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1A7495D-80D9-4C38-9189-2862E271C0C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66914" y="1015504"/>
                  <a:ext cx="1551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27C6307-F4BC-48BF-9D21-E72D7D189E9B}"/>
                    </a:ext>
                  </a:extLst>
                </p14:cNvPr>
                <p14:cNvContentPartPr/>
                <p14:nvPr/>
              </p14:nvContentPartPr>
              <p14:xfrm>
                <a:off x="2077514" y="1084264"/>
                <a:ext cx="301680" cy="58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27C6307-F4BC-48BF-9D21-E72D7D189E9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68514" y="1075264"/>
                  <a:ext cx="3193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A40EEC2-21B1-436B-A8B5-A6155D220BFA}"/>
                    </a:ext>
                  </a:extLst>
                </p14:cNvPr>
                <p14:cNvContentPartPr/>
                <p14:nvPr/>
              </p14:nvContentPartPr>
              <p14:xfrm>
                <a:off x="2190914" y="984184"/>
                <a:ext cx="93240" cy="244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A40EEC2-21B1-436B-A8B5-A6155D220BF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81914" y="975184"/>
                  <a:ext cx="1108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76CCD9D-8E59-40B1-91BE-208854A9DEE7}"/>
                    </a:ext>
                  </a:extLst>
                </p14:cNvPr>
                <p14:cNvContentPartPr/>
                <p14:nvPr/>
              </p14:nvContentPartPr>
              <p14:xfrm>
                <a:off x="2460554" y="986704"/>
                <a:ext cx="318600" cy="261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76CCD9D-8E59-40B1-91BE-208854A9DEE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51914" y="977704"/>
                  <a:ext cx="3362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4187D9E-F9CB-49DF-A6B7-84FA9EC05562}"/>
                    </a:ext>
                  </a:extLst>
                </p14:cNvPr>
                <p14:cNvContentPartPr/>
                <p14:nvPr/>
              </p14:nvContentPartPr>
              <p14:xfrm>
                <a:off x="2830274" y="744064"/>
                <a:ext cx="317160" cy="249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4187D9E-F9CB-49DF-A6B7-84FA9EC0556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21634" y="735064"/>
                  <a:ext cx="3348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E397AF5-7C3A-49DC-B6B9-7BC3216BFC57}"/>
                    </a:ext>
                  </a:extLst>
                </p14:cNvPr>
                <p14:cNvContentPartPr/>
                <p14:nvPr/>
              </p14:nvContentPartPr>
              <p14:xfrm>
                <a:off x="3161834" y="808864"/>
                <a:ext cx="162720" cy="153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E397AF5-7C3A-49DC-B6B9-7BC3216BFC5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2834" y="800224"/>
                  <a:ext cx="1803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F135CBB-AB87-4130-A4F5-E6908E9856F3}"/>
                    </a:ext>
                  </a:extLst>
                </p14:cNvPr>
                <p14:cNvContentPartPr/>
                <p14:nvPr/>
              </p14:nvContentPartPr>
              <p14:xfrm>
                <a:off x="3138794" y="843784"/>
                <a:ext cx="149760" cy="144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F135CBB-AB87-4130-A4F5-E6908E9856F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29794" y="834784"/>
                  <a:ext cx="1674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D08339D-002F-4BC5-8EF8-52E91C8C7521}"/>
                    </a:ext>
                  </a:extLst>
                </p14:cNvPr>
                <p14:cNvContentPartPr/>
                <p14:nvPr/>
              </p14:nvContentPartPr>
              <p14:xfrm>
                <a:off x="3436154" y="599344"/>
                <a:ext cx="298800" cy="173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D08339D-002F-4BC5-8EF8-52E91C8C752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27514" y="590344"/>
                  <a:ext cx="3164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212CAAF-6E62-4F09-BAB7-44D7839F7B27}"/>
                    </a:ext>
                  </a:extLst>
                </p14:cNvPr>
                <p14:cNvContentPartPr/>
                <p14:nvPr/>
              </p14:nvContentPartPr>
              <p14:xfrm>
                <a:off x="3687434" y="339064"/>
                <a:ext cx="241560" cy="357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212CAAF-6E62-4F09-BAB7-44D7839F7B2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78434" y="330424"/>
                  <a:ext cx="25920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FE6DFDC-C214-4FEF-B1E9-52F86493F930}"/>
                    </a:ext>
                  </a:extLst>
                </p14:cNvPr>
                <p14:cNvContentPartPr/>
                <p14:nvPr/>
              </p14:nvContentPartPr>
              <p14:xfrm>
                <a:off x="3826034" y="578104"/>
                <a:ext cx="281880" cy="147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FE6DFDC-C214-4FEF-B1E9-52F86493F93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817034" y="569464"/>
                  <a:ext cx="2995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EB43D45-9E17-421D-82A4-56202B250348}"/>
                    </a:ext>
                  </a:extLst>
                </p14:cNvPr>
                <p14:cNvContentPartPr/>
                <p14:nvPr/>
              </p14:nvContentPartPr>
              <p14:xfrm>
                <a:off x="3854114" y="610504"/>
                <a:ext cx="158040" cy="189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EB43D45-9E17-421D-82A4-56202B25034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845474" y="601864"/>
                  <a:ext cx="175680" cy="20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1B69B52-2344-4AAE-8E2D-E08014CE4644}"/>
                  </a:ext>
                </a:extLst>
              </p14:cNvPr>
              <p14:cNvContentPartPr/>
              <p14:nvPr/>
            </p14:nvContentPartPr>
            <p14:xfrm>
              <a:off x="656594" y="1756024"/>
              <a:ext cx="274680" cy="2282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1B69B52-2344-4AAE-8E2D-E08014CE464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47594" y="1747024"/>
                <a:ext cx="292320" cy="24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4359A72F-E4C8-441D-9EF6-BABF8B723E8B}"/>
              </a:ext>
            </a:extLst>
          </p:cNvPr>
          <p:cNvGrpSpPr/>
          <p:nvPr/>
        </p:nvGrpSpPr>
        <p:grpSpPr>
          <a:xfrm>
            <a:off x="1213874" y="1510144"/>
            <a:ext cx="1439640" cy="603360"/>
            <a:chOff x="1213874" y="1510144"/>
            <a:chExt cx="1439640" cy="60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9DC19B6-E1BF-4FCF-A41A-CD8201E5DDCA}"/>
                    </a:ext>
                  </a:extLst>
                </p14:cNvPr>
                <p14:cNvContentPartPr/>
                <p14:nvPr/>
              </p14:nvContentPartPr>
              <p14:xfrm>
                <a:off x="1231874" y="1793464"/>
                <a:ext cx="103320" cy="41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9DC19B6-E1BF-4FCF-A41A-CD8201E5DDC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223234" y="1784464"/>
                  <a:ext cx="1209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E987C4A-169D-4460-880F-2E429B28A61B}"/>
                    </a:ext>
                  </a:extLst>
                </p14:cNvPr>
                <p14:cNvContentPartPr/>
                <p14:nvPr/>
              </p14:nvContentPartPr>
              <p14:xfrm>
                <a:off x="1213874" y="1876624"/>
                <a:ext cx="181440" cy="44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E987C4A-169D-4460-880F-2E429B28A61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204874" y="1867984"/>
                  <a:ext cx="1990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5913178-8DEC-4C30-B5A1-C4188F535F28}"/>
                    </a:ext>
                  </a:extLst>
                </p14:cNvPr>
                <p14:cNvContentPartPr/>
                <p14:nvPr/>
              </p14:nvContentPartPr>
              <p14:xfrm>
                <a:off x="1650914" y="1687624"/>
                <a:ext cx="268920" cy="258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5913178-8DEC-4C30-B5A1-C4188F535F2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641914" y="1678984"/>
                  <a:ext cx="2865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C7ACD96-563A-4D57-AFE6-CBCBDE6F5E90}"/>
                    </a:ext>
                  </a:extLst>
                </p14:cNvPr>
                <p14:cNvContentPartPr/>
                <p14:nvPr/>
              </p14:nvContentPartPr>
              <p14:xfrm>
                <a:off x="2104514" y="1534984"/>
                <a:ext cx="200880" cy="190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C7ACD96-563A-4D57-AFE6-CBCBDE6F5E9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095514" y="1525984"/>
                  <a:ext cx="2185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792B656-C883-4D05-AA23-33C9AF8D7DA4}"/>
                    </a:ext>
                  </a:extLst>
                </p14:cNvPr>
                <p14:cNvContentPartPr/>
                <p14:nvPr/>
              </p14:nvContentPartPr>
              <p14:xfrm>
                <a:off x="2061674" y="1510144"/>
                <a:ext cx="234360" cy="230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792B656-C883-4D05-AA23-33C9AF8D7DA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053034" y="1501504"/>
                  <a:ext cx="2520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BD8F200-EE91-4ECF-B20A-B8F83A98FDCC}"/>
                    </a:ext>
                  </a:extLst>
                </p14:cNvPr>
                <p14:cNvContentPartPr/>
                <p14:nvPr/>
              </p14:nvContentPartPr>
              <p14:xfrm>
                <a:off x="2560634" y="1939984"/>
                <a:ext cx="92880" cy="173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BD8F200-EE91-4ECF-B20A-B8F83A98FDC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551994" y="1931344"/>
                  <a:ext cx="11052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B5A989F-3E98-4525-8425-58EF8252D1EC}"/>
              </a:ext>
            </a:extLst>
          </p:cNvPr>
          <p:cNvGrpSpPr/>
          <p:nvPr/>
        </p:nvGrpSpPr>
        <p:grpSpPr>
          <a:xfrm>
            <a:off x="2960594" y="1478464"/>
            <a:ext cx="1078560" cy="423000"/>
            <a:chOff x="2960594" y="1478464"/>
            <a:chExt cx="1078560" cy="42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E1C56DE-417C-41C9-AA0B-2E4FE871B5B7}"/>
                    </a:ext>
                  </a:extLst>
                </p14:cNvPr>
                <p14:cNvContentPartPr/>
                <p14:nvPr/>
              </p14:nvContentPartPr>
              <p14:xfrm>
                <a:off x="2960594" y="1721464"/>
                <a:ext cx="270360" cy="180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E1C56DE-417C-41C9-AA0B-2E4FE871B5B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951594" y="1712824"/>
                  <a:ext cx="2880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9F7B94B-640C-4638-A455-1DDB71752B83}"/>
                    </a:ext>
                  </a:extLst>
                </p14:cNvPr>
                <p14:cNvContentPartPr/>
                <p14:nvPr/>
              </p14:nvContentPartPr>
              <p14:xfrm>
                <a:off x="3149954" y="1478464"/>
                <a:ext cx="268920" cy="398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9F7B94B-640C-4638-A455-1DDB71752B8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141314" y="1469824"/>
                  <a:ext cx="28656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06027A4-E7BD-4546-9548-8B75C911FD37}"/>
                    </a:ext>
                  </a:extLst>
                </p14:cNvPr>
                <p14:cNvContentPartPr/>
                <p14:nvPr/>
              </p14:nvContentPartPr>
              <p14:xfrm>
                <a:off x="3378554" y="1731904"/>
                <a:ext cx="273600" cy="137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06027A4-E7BD-4546-9548-8B75C911FD3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369914" y="1723264"/>
                  <a:ext cx="2912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132F4F4-FD4B-482D-9E31-52C7AF3F01D3}"/>
                    </a:ext>
                  </a:extLst>
                </p14:cNvPr>
                <p14:cNvContentPartPr/>
                <p14:nvPr/>
              </p14:nvContentPartPr>
              <p14:xfrm>
                <a:off x="3862394" y="1653784"/>
                <a:ext cx="167760" cy="28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132F4F4-FD4B-482D-9E31-52C7AF3F01D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853754" y="1644784"/>
                  <a:ext cx="1854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D54A1BA-7B14-4883-9E4C-5090CB08EE3D}"/>
                    </a:ext>
                  </a:extLst>
                </p14:cNvPr>
                <p14:cNvContentPartPr/>
                <p14:nvPr/>
              </p14:nvContentPartPr>
              <p14:xfrm>
                <a:off x="3881834" y="1774744"/>
                <a:ext cx="157320" cy="24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D54A1BA-7B14-4883-9E4C-5090CB08EE3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873194" y="1765744"/>
                  <a:ext cx="17496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B005C10-F6B5-4445-89C0-B21EE515F399}"/>
              </a:ext>
            </a:extLst>
          </p:cNvPr>
          <p:cNvGrpSpPr/>
          <p:nvPr/>
        </p:nvGrpSpPr>
        <p:grpSpPr>
          <a:xfrm>
            <a:off x="4391954" y="1340224"/>
            <a:ext cx="1285200" cy="487080"/>
            <a:chOff x="4391954" y="1340224"/>
            <a:chExt cx="1285200" cy="48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C17615B-633B-4821-BEDF-105996406C35}"/>
                    </a:ext>
                  </a:extLst>
                </p14:cNvPr>
                <p14:cNvContentPartPr/>
                <p14:nvPr/>
              </p14:nvContentPartPr>
              <p14:xfrm>
                <a:off x="4391954" y="1571704"/>
                <a:ext cx="298440" cy="255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C17615B-633B-4821-BEDF-105996406C3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383314" y="1562704"/>
                  <a:ext cx="3160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9FDA8DF-AC36-483A-8E98-E1661C12F275}"/>
                    </a:ext>
                  </a:extLst>
                </p14:cNvPr>
                <p14:cNvContentPartPr/>
                <p14:nvPr/>
              </p14:nvContentPartPr>
              <p14:xfrm>
                <a:off x="4890554" y="1352464"/>
                <a:ext cx="177480" cy="183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9FDA8DF-AC36-483A-8E98-E1661C12F27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881914" y="1343824"/>
                  <a:ext cx="1951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840D950-4C3A-44CD-B115-E84AD718DC26}"/>
                    </a:ext>
                  </a:extLst>
                </p14:cNvPr>
                <p14:cNvContentPartPr/>
                <p14:nvPr/>
              </p14:nvContentPartPr>
              <p14:xfrm>
                <a:off x="4751954" y="1340224"/>
                <a:ext cx="285480" cy="238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840D950-4C3A-44CD-B115-E84AD718DC2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742954" y="1331584"/>
                  <a:ext cx="3031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D51307E-C11C-4644-9BA4-951DE4FC075B}"/>
                    </a:ext>
                  </a:extLst>
                </p14:cNvPr>
                <p14:cNvContentPartPr/>
                <p14:nvPr/>
              </p14:nvContentPartPr>
              <p14:xfrm>
                <a:off x="5059754" y="1623544"/>
                <a:ext cx="260280" cy="178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D51307E-C11C-4644-9BA4-951DE4FC075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051114" y="1614544"/>
                  <a:ext cx="277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1062C0C-DD29-418C-8B89-EE2CD080603A}"/>
                    </a:ext>
                  </a:extLst>
                </p14:cNvPr>
                <p14:cNvContentPartPr/>
                <p14:nvPr/>
              </p14:nvContentPartPr>
              <p14:xfrm>
                <a:off x="5259914" y="1385584"/>
                <a:ext cx="274320" cy="370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1062C0C-DD29-418C-8B89-EE2CD080603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251274" y="1376584"/>
                  <a:ext cx="29196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32C6A09-D249-4567-8900-1D854726EE73}"/>
                    </a:ext>
                  </a:extLst>
                </p14:cNvPr>
                <p14:cNvContentPartPr/>
                <p14:nvPr/>
              </p14:nvContentPartPr>
              <p14:xfrm>
                <a:off x="5470154" y="1582144"/>
                <a:ext cx="207000" cy="205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32C6A09-D249-4567-8900-1D854726EE7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461514" y="1573144"/>
                  <a:ext cx="2246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32D8507-6868-4DB4-B88E-7310DE867820}"/>
                    </a:ext>
                  </a:extLst>
                </p14:cNvPr>
                <p14:cNvContentPartPr/>
                <p14:nvPr/>
              </p14:nvContentPartPr>
              <p14:xfrm>
                <a:off x="5436314" y="1577464"/>
                <a:ext cx="203040" cy="228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32D8507-6868-4DB4-B88E-7310DE86782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427674" y="1568824"/>
                  <a:ext cx="220680" cy="24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4413A45-968B-465E-A2ED-3B6691C24B3E}"/>
              </a:ext>
            </a:extLst>
          </p:cNvPr>
          <p:cNvGrpSpPr/>
          <p:nvPr/>
        </p:nvGrpSpPr>
        <p:grpSpPr>
          <a:xfrm>
            <a:off x="619874" y="2404744"/>
            <a:ext cx="2692440" cy="1068840"/>
            <a:chOff x="619874" y="2404744"/>
            <a:chExt cx="2692440" cy="106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939FF0C-C538-4E4C-83A2-D604ACE135D9}"/>
                    </a:ext>
                  </a:extLst>
                </p14:cNvPr>
                <p14:cNvContentPartPr/>
                <p14:nvPr/>
              </p14:nvContentPartPr>
              <p14:xfrm>
                <a:off x="619874" y="2454784"/>
                <a:ext cx="209160" cy="914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939FF0C-C538-4E4C-83A2-D604ACE135D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0874" y="2445784"/>
                  <a:ext cx="226800" cy="9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A8C01FF-B92D-43E9-A748-2CC68CEA4225}"/>
                    </a:ext>
                  </a:extLst>
                </p14:cNvPr>
                <p14:cNvContentPartPr/>
                <p14:nvPr/>
              </p14:nvContentPartPr>
              <p14:xfrm>
                <a:off x="1096874" y="2695624"/>
                <a:ext cx="312480" cy="291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A8C01FF-B92D-43E9-A748-2CC68CEA422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87874" y="2686624"/>
                  <a:ext cx="33012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54DB8E2-3198-49B7-B8DD-B4719564BFEF}"/>
                    </a:ext>
                  </a:extLst>
                </p14:cNvPr>
                <p14:cNvContentPartPr/>
                <p14:nvPr/>
              </p14:nvContentPartPr>
              <p14:xfrm>
                <a:off x="1659914" y="2429944"/>
                <a:ext cx="191520" cy="1580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54DB8E2-3198-49B7-B8DD-B4719564BFE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650914" y="2421304"/>
                  <a:ext cx="2091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081F2ED-0DDD-40B5-82E5-1A6F9C3A1B3E}"/>
                    </a:ext>
                  </a:extLst>
                </p14:cNvPr>
                <p14:cNvContentPartPr/>
                <p14:nvPr/>
              </p14:nvContentPartPr>
              <p14:xfrm>
                <a:off x="1627514" y="2404744"/>
                <a:ext cx="185040" cy="203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081F2ED-0DDD-40B5-82E5-1A6F9C3A1B3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618514" y="2396104"/>
                  <a:ext cx="2026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52F7FFC-31F2-4793-A6FB-C9446FD93964}"/>
                    </a:ext>
                  </a:extLst>
                </p14:cNvPr>
                <p14:cNvContentPartPr/>
                <p14:nvPr/>
              </p14:nvContentPartPr>
              <p14:xfrm>
                <a:off x="1042154" y="3003424"/>
                <a:ext cx="828720" cy="108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52F7FFC-31F2-4793-A6FB-C9446FD9396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33154" y="2994424"/>
                  <a:ext cx="8463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99F029B-A714-4A81-91C3-0387C9FAECD4}"/>
                    </a:ext>
                  </a:extLst>
                </p14:cNvPr>
                <p14:cNvContentPartPr/>
                <p14:nvPr/>
              </p14:nvContentPartPr>
              <p14:xfrm>
                <a:off x="1113074" y="3265864"/>
                <a:ext cx="88200" cy="2077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99F029B-A714-4A81-91C3-0387C9FAECD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04074" y="3256864"/>
                  <a:ext cx="1058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B874263-D5A5-4BA1-B7AA-CC64F8C279C7}"/>
                    </a:ext>
                  </a:extLst>
                </p14:cNvPr>
                <p14:cNvContentPartPr/>
                <p14:nvPr/>
              </p14:nvContentPartPr>
              <p14:xfrm>
                <a:off x="1325474" y="3301144"/>
                <a:ext cx="268920" cy="71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B874263-D5A5-4BA1-B7AA-CC64F8C279C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316474" y="3292504"/>
                  <a:ext cx="2865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7D6BB8C-7F8E-4D0C-A3A1-0AA871DBE2AC}"/>
                    </a:ext>
                  </a:extLst>
                </p14:cNvPr>
                <p14:cNvContentPartPr/>
                <p14:nvPr/>
              </p14:nvContentPartPr>
              <p14:xfrm>
                <a:off x="1455794" y="3204304"/>
                <a:ext cx="29160" cy="214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7D6BB8C-7F8E-4D0C-A3A1-0AA871DBE2A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447154" y="3195304"/>
                  <a:ext cx="468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4B0998-3601-436D-86FB-7AEFE6A8540A}"/>
                    </a:ext>
                  </a:extLst>
                </p14:cNvPr>
                <p14:cNvContentPartPr/>
                <p14:nvPr/>
              </p14:nvContentPartPr>
              <p14:xfrm>
                <a:off x="1676834" y="3202144"/>
                <a:ext cx="276120" cy="252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4B0998-3601-436D-86FB-7AEFE6A8540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668194" y="3193144"/>
                  <a:ext cx="2937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6AE2609-80D7-4C73-B1F3-1E3914072595}"/>
                    </a:ext>
                  </a:extLst>
                </p14:cNvPr>
                <p14:cNvContentPartPr/>
                <p14:nvPr/>
              </p14:nvContentPartPr>
              <p14:xfrm>
                <a:off x="2008754" y="2969584"/>
                <a:ext cx="293760" cy="249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6AE2609-80D7-4C73-B1F3-1E391407259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999754" y="2960944"/>
                  <a:ext cx="3114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E99C70C-EDF8-467C-9D22-FA19325D2F33}"/>
                    </a:ext>
                  </a:extLst>
                </p14:cNvPr>
                <p14:cNvContentPartPr/>
                <p14:nvPr/>
              </p14:nvContentPartPr>
              <p14:xfrm>
                <a:off x="2311154" y="3063544"/>
                <a:ext cx="224640" cy="144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E99C70C-EDF8-467C-9D22-FA19325D2F3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302514" y="3054544"/>
                  <a:ext cx="2422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7D6E320-5343-4BA3-B2AE-3443A360219D}"/>
                    </a:ext>
                  </a:extLst>
                </p14:cNvPr>
                <p14:cNvContentPartPr/>
                <p14:nvPr/>
              </p14:nvContentPartPr>
              <p14:xfrm>
                <a:off x="2240954" y="3067504"/>
                <a:ext cx="226080" cy="1638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7D6E320-5343-4BA3-B2AE-3443A360219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231954" y="3058504"/>
                  <a:ext cx="2437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C7F57B2-04B3-45A4-932B-B03D28DFB7C4}"/>
                    </a:ext>
                  </a:extLst>
                </p14:cNvPr>
                <p14:cNvContentPartPr/>
                <p14:nvPr/>
              </p14:nvContentPartPr>
              <p14:xfrm>
                <a:off x="2667194" y="2762224"/>
                <a:ext cx="279000" cy="1886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C7F57B2-04B3-45A4-932B-B03D28DFB7C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658554" y="2753584"/>
                  <a:ext cx="2966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381B617-AFC0-4555-AAD3-C2D7C269BDD1}"/>
                    </a:ext>
                  </a:extLst>
                </p14:cNvPr>
                <p14:cNvContentPartPr/>
                <p14:nvPr/>
              </p14:nvContentPartPr>
              <p14:xfrm>
                <a:off x="2871314" y="2532184"/>
                <a:ext cx="214200" cy="367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381B617-AFC0-4555-AAD3-C2D7C269BDD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862314" y="2523544"/>
                  <a:ext cx="23184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8FA0840-CEA4-4D99-BBA4-7409329558C5}"/>
                    </a:ext>
                  </a:extLst>
                </p14:cNvPr>
                <p14:cNvContentPartPr/>
                <p14:nvPr/>
              </p14:nvContentPartPr>
              <p14:xfrm>
                <a:off x="3008114" y="2746024"/>
                <a:ext cx="304200" cy="183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8FA0840-CEA4-4D99-BBA4-7409329558C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999474" y="2737384"/>
                  <a:ext cx="3218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560CFF2-C972-4063-A102-046381E0346B}"/>
                    </a:ext>
                  </a:extLst>
                </p14:cNvPr>
                <p14:cNvContentPartPr/>
                <p14:nvPr/>
              </p14:nvContentPartPr>
              <p14:xfrm>
                <a:off x="3013874" y="2762944"/>
                <a:ext cx="208440" cy="1836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560CFF2-C972-4063-A102-046381E0346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004874" y="2753944"/>
                  <a:ext cx="226080" cy="20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CA61899-C603-49CB-8532-3A6EB7A1627E}"/>
              </a:ext>
            </a:extLst>
          </p:cNvPr>
          <p:cNvGrpSpPr/>
          <p:nvPr/>
        </p:nvGrpSpPr>
        <p:grpSpPr>
          <a:xfrm>
            <a:off x="3902714" y="2747464"/>
            <a:ext cx="235440" cy="118440"/>
            <a:chOff x="3902714" y="2747464"/>
            <a:chExt cx="235440" cy="11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0D11D3A-3F80-4C70-88B7-2541E562BD06}"/>
                    </a:ext>
                  </a:extLst>
                </p14:cNvPr>
                <p14:cNvContentPartPr/>
                <p14:nvPr/>
              </p14:nvContentPartPr>
              <p14:xfrm>
                <a:off x="3902714" y="2747464"/>
                <a:ext cx="178200" cy="32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0D11D3A-3F80-4C70-88B7-2541E562BD0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893714" y="2738464"/>
                  <a:ext cx="1958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51A925E-4322-4299-9725-4AD0B164C697}"/>
                    </a:ext>
                  </a:extLst>
                </p14:cNvPr>
                <p14:cNvContentPartPr/>
                <p14:nvPr/>
              </p14:nvContentPartPr>
              <p14:xfrm>
                <a:off x="3908474" y="2824864"/>
                <a:ext cx="229680" cy="41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51A925E-4322-4299-9725-4AD0B164C69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899474" y="2816224"/>
                  <a:ext cx="247320" cy="5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270A5FFA-D5D1-454D-8787-6952DE4A9DAF}"/>
                  </a:ext>
                </a:extLst>
              </p14:cNvPr>
              <p14:cNvContentPartPr/>
              <p14:nvPr/>
            </p14:nvContentPartPr>
            <p14:xfrm>
              <a:off x="4733954" y="2424904"/>
              <a:ext cx="328320" cy="9756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270A5FFA-D5D1-454D-8787-6952DE4A9DAF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724954" y="2416264"/>
                <a:ext cx="345960" cy="9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B0D2E276-08DD-4FDF-8638-A1BFC036AEFD}"/>
                  </a:ext>
                </a:extLst>
              </p14:cNvPr>
              <p14:cNvContentPartPr/>
              <p14:nvPr/>
            </p14:nvContentPartPr>
            <p14:xfrm>
              <a:off x="5553314" y="2545864"/>
              <a:ext cx="5400" cy="270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B0D2E276-08DD-4FDF-8638-A1BFC036AEFD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544674" y="2536864"/>
                <a:ext cx="23040" cy="4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023EC8D3-B1EC-4312-B001-6FC9939EC491}"/>
              </a:ext>
            </a:extLst>
          </p:cNvPr>
          <p:cNvGrpSpPr/>
          <p:nvPr/>
        </p:nvGrpSpPr>
        <p:grpSpPr>
          <a:xfrm>
            <a:off x="5395634" y="2342464"/>
            <a:ext cx="2298960" cy="916920"/>
            <a:chOff x="5395634" y="2342464"/>
            <a:chExt cx="2298960" cy="91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76455CB-BD4C-4233-B9C8-90EF4AFBE310}"/>
                    </a:ext>
                  </a:extLst>
                </p14:cNvPr>
                <p14:cNvContentPartPr/>
                <p14:nvPr/>
              </p14:nvContentPartPr>
              <p14:xfrm>
                <a:off x="5730434" y="2462704"/>
                <a:ext cx="102960" cy="2566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76455CB-BD4C-4233-B9C8-90EF4AFBE31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721794" y="2454064"/>
                  <a:ext cx="1206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6085DB9-91A5-45ED-A238-72CF2050CA22}"/>
                    </a:ext>
                  </a:extLst>
                </p14:cNvPr>
                <p14:cNvContentPartPr/>
                <p14:nvPr/>
              </p14:nvContentPartPr>
              <p14:xfrm>
                <a:off x="5396354" y="2780584"/>
                <a:ext cx="804960" cy="124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6085DB9-91A5-45ED-A238-72CF2050CA2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387354" y="2771584"/>
                  <a:ext cx="8226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E7976D5-A966-40D2-B77E-91F96F1BAB14}"/>
                    </a:ext>
                  </a:extLst>
                </p14:cNvPr>
                <p14:cNvContentPartPr/>
                <p14:nvPr/>
              </p14:nvContentPartPr>
              <p14:xfrm>
                <a:off x="5395634" y="3019984"/>
                <a:ext cx="137880" cy="2394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E7976D5-A966-40D2-B77E-91F96F1BAB1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386994" y="3011344"/>
                  <a:ext cx="1555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6837E6B-02D6-4A6A-9A9A-D3FFBF2E46F6}"/>
                    </a:ext>
                  </a:extLst>
                </p14:cNvPr>
                <p14:cNvContentPartPr/>
                <p14:nvPr/>
              </p14:nvContentPartPr>
              <p14:xfrm>
                <a:off x="5594714" y="3060664"/>
                <a:ext cx="333720" cy="712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6837E6B-02D6-4A6A-9A9A-D3FFBF2E46F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586074" y="3052024"/>
                  <a:ext cx="3513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04B8BE5-6478-426B-883F-973A0B2000AA}"/>
                    </a:ext>
                  </a:extLst>
                </p14:cNvPr>
                <p14:cNvContentPartPr/>
                <p14:nvPr/>
              </p14:nvContentPartPr>
              <p14:xfrm>
                <a:off x="5716394" y="2976784"/>
                <a:ext cx="75240" cy="2109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04B8BE5-6478-426B-883F-973A0B2000A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707394" y="2968144"/>
                  <a:ext cx="928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66933D3-06EE-4AB1-9E02-85A2D7E2B42D}"/>
                    </a:ext>
                  </a:extLst>
                </p14:cNvPr>
                <p14:cNvContentPartPr/>
                <p14:nvPr/>
              </p14:nvContentPartPr>
              <p14:xfrm>
                <a:off x="5985674" y="2994784"/>
                <a:ext cx="222120" cy="2368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66933D3-06EE-4AB1-9E02-85A2D7E2B42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977034" y="2986144"/>
                  <a:ext cx="2397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8595513-83AC-4436-B223-8D59EEA9DC8C}"/>
                    </a:ext>
                  </a:extLst>
                </p14:cNvPr>
                <p14:cNvContentPartPr/>
                <p14:nvPr/>
              </p14:nvContentPartPr>
              <p14:xfrm>
                <a:off x="6350354" y="2837824"/>
                <a:ext cx="132120" cy="1245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8595513-83AC-4436-B223-8D59EEA9DC8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341354" y="2828824"/>
                  <a:ext cx="1497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50EF343-4910-4E9A-8750-9F4149EEFD8E}"/>
                    </a:ext>
                  </a:extLst>
                </p14:cNvPr>
                <p14:cNvContentPartPr/>
                <p14:nvPr/>
              </p14:nvContentPartPr>
              <p14:xfrm>
                <a:off x="6633314" y="2610304"/>
                <a:ext cx="252720" cy="172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50EF343-4910-4E9A-8750-9F4149EEFD8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624314" y="2601664"/>
                  <a:ext cx="2703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DE59FE8-AE54-43DD-A423-CA8140908624}"/>
                    </a:ext>
                  </a:extLst>
                </p14:cNvPr>
                <p14:cNvContentPartPr/>
                <p14:nvPr/>
              </p14:nvContentPartPr>
              <p14:xfrm>
                <a:off x="6798194" y="2342464"/>
                <a:ext cx="286560" cy="4176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DE59FE8-AE54-43DD-A423-CA814090862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789554" y="2333464"/>
                  <a:ext cx="30420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2A6570D-4790-4488-BB5D-6AE934C4B8A8}"/>
                    </a:ext>
                  </a:extLst>
                </p14:cNvPr>
                <p14:cNvContentPartPr/>
                <p14:nvPr/>
              </p14:nvContentPartPr>
              <p14:xfrm>
                <a:off x="6965594" y="2600224"/>
                <a:ext cx="228960" cy="1584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2A6570D-4790-4488-BB5D-6AE934C4B8A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56954" y="2591584"/>
                  <a:ext cx="2466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B524539-2FFE-4E42-A9A8-465CE770C10F}"/>
                    </a:ext>
                  </a:extLst>
                </p14:cNvPr>
                <p14:cNvContentPartPr/>
                <p14:nvPr/>
              </p14:nvContentPartPr>
              <p14:xfrm>
                <a:off x="7471754" y="2550904"/>
                <a:ext cx="174960" cy="410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B524539-2FFE-4E42-A9A8-465CE770C10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462754" y="2541904"/>
                  <a:ext cx="1926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878A7AB-0D14-4689-B67B-9D41E62C73DA}"/>
                    </a:ext>
                  </a:extLst>
                </p14:cNvPr>
                <p14:cNvContentPartPr/>
                <p14:nvPr/>
              </p14:nvContentPartPr>
              <p14:xfrm>
                <a:off x="7440074" y="2647744"/>
                <a:ext cx="254520" cy="49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878A7AB-0D14-4689-B67B-9D41E62C73D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431074" y="2639104"/>
                  <a:ext cx="272160" cy="6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98D02EE-6815-45F5-88BE-EF2F0EC8F5E8}"/>
              </a:ext>
            </a:extLst>
          </p:cNvPr>
          <p:cNvGrpSpPr/>
          <p:nvPr/>
        </p:nvGrpSpPr>
        <p:grpSpPr>
          <a:xfrm>
            <a:off x="8010674" y="2244544"/>
            <a:ext cx="3085200" cy="516240"/>
            <a:chOff x="8010674" y="2244544"/>
            <a:chExt cx="3085200" cy="51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FE2AD6F-F388-4D09-AD10-9AE047600F73}"/>
                    </a:ext>
                  </a:extLst>
                </p14:cNvPr>
                <p14:cNvContentPartPr/>
                <p14:nvPr/>
              </p14:nvContentPartPr>
              <p14:xfrm>
                <a:off x="8029394" y="2244544"/>
                <a:ext cx="370080" cy="516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FE2AD6F-F388-4D09-AD10-9AE047600F7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020754" y="2235544"/>
                  <a:ext cx="38772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1E7D3E2-F6B8-4000-A8A6-EA12EC5FC4A3}"/>
                    </a:ext>
                  </a:extLst>
                </p14:cNvPr>
                <p14:cNvContentPartPr/>
                <p14:nvPr/>
              </p14:nvContentPartPr>
              <p14:xfrm>
                <a:off x="8010674" y="2445424"/>
                <a:ext cx="463680" cy="137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1E7D3E2-F6B8-4000-A8A6-EA12EC5FC4A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002034" y="2436784"/>
                  <a:ext cx="4813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EDDC53D-7285-4461-B6EA-A36588CA5940}"/>
                    </a:ext>
                  </a:extLst>
                </p14:cNvPr>
                <p14:cNvContentPartPr/>
                <p14:nvPr/>
              </p14:nvContentPartPr>
              <p14:xfrm>
                <a:off x="8288234" y="2536864"/>
                <a:ext cx="213840" cy="1731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EDDC53D-7285-4461-B6EA-A36588CA594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279594" y="2528224"/>
                  <a:ext cx="2314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2AE9AA9-0333-4DC1-9333-17F91C46113E}"/>
                    </a:ext>
                  </a:extLst>
                </p14:cNvPr>
                <p14:cNvContentPartPr/>
                <p14:nvPr/>
              </p14:nvContentPartPr>
              <p14:xfrm>
                <a:off x="8531954" y="2578984"/>
                <a:ext cx="195840" cy="1501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2AE9AA9-0333-4DC1-9333-17F91C46113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523314" y="2569984"/>
                  <a:ext cx="2134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327F005-9B2B-4FE5-B764-ABF08286C434}"/>
                    </a:ext>
                  </a:extLst>
                </p14:cNvPr>
                <p14:cNvContentPartPr/>
                <p14:nvPr/>
              </p14:nvContentPartPr>
              <p14:xfrm>
                <a:off x="8847674" y="2410144"/>
                <a:ext cx="194400" cy="475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327F005-9B2B-4FE5-B764-ABF08286C43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839034" y="2401144"/>
                  <a:ext cx="2120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0B9A0BD-425E-404E-B054-16428D125B47}"/>
                    </a:ext>
                  </a:extLst>
                </p14:cNvPr>
                <p14:cNvContentPartPr/>
                <p14:nvPr/>
              </p14:nvContentPartPr>
              <p14:xfrm>
                <a:off x="9222794" y="2260024"/>
                <a:ext cx="57240" cy="1580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0B9A0BD-425E-404E-B054-16428D125B4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213794" y="2251024"/>
                  <a:ext cx="748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71FA58A-5F74-44A9-9819-C9C51E58AE31}"/>
                    </a:ext>
                  </a:extLst>
                </p14:cNvPr>
                <p14:cNvContentPartPr/>
                <p14:nvPr/>
              </p14:nvContentPartPr>
              <p14:xfrm>
                <a:off x="9249074" y="2508784"/>
                <a:ext cx="106920" cy="2138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71FA58A-5F74-44A9-9819-C9C51E58AE3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240434" y="2500144"/>
                  <a:ext cx="1245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0C3E267-8591-4450-940E-498A0146FEFC}"/>
                    </a:ext>
                  </a:extLst>
                </p14:cNvPr>
                <p14:cNvContentPartPr/>
                <p14:nvPr/>
              </p14:nvContentPartPr>
              <p14:xfrm>
                <a:off x="9476594" y="2520664"/>
                <a:ext cx="266760" cy="1425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0C3E267-8591-4450-940E-498A0146FEF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467954" y="2511664"/>
                  <a:ext cx="2844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4D1B3BE-DD23-452C-A8BE-B45E9E60FB05}"/>
                    </a:ext>
                  </a:extLst>
                </p14:cNvPr>
                <p14:cNvContentPartPr/>
                <p14:nvPr/>
              </p14:nvContentPartPr>
              <p14:xfrm>
                <a:off x="9869714" y="2358304"/>
                <a:ext cx="149760" cy="3661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4D1B3BE-DD23-452C-A8BE-B45E9E60FB0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861074" y="2349304"/>
                  <a:ext cx="16740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5FC166E-3ED0-4808-864B-D0D30054363C}"/>
                    </a:ext>
                  </a:extLst>
                </p14:cNvPr>
                <p14:cNvContentPartPr/>
                <p14:nvPr/>
              </p14:nvContentPartPr>
              <p14:xfrm>
                <a:off x="10205234" y="2495464"/>
                <a:ext cx="441000" cy="504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5FC166E-3ED0-4808-864B-D0D30054363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196234" y="2486464"/>
                  <a:ext cx="4586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7F00D2C-16CF-46F2-ACF4-E0E5B0CA3BF7}"/>
                    </a:ext>
                  </a:extLst>
                </p14:cNvPr>
                <p14:cNvContentPartPr/>
                <p14:nvPr/>
              </p14:nvContentPartPr>
              <p14:xfrm>
                <a:off x="10369394" y="2353264"/>
                <a:ext cx="72720" cy="279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7F00D2C-16CF-46F2-ACF4-E0E5B0CA3BF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360394" y="2344264"/>
                  <a:ext cx="9036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99DD31D-125D-4B4E-A80D-5AFD5E879B58}"/>
                    </a:ext>
                  </a:extLst>
                </p14:cNvPr>
                <p14:cNvContentPartPr/>
                <p14:nvPr/>
              </p14:nvContentPartPr>
              <p14:xfrm>
                <a:off x="10774754" y="2354344"/>
                <a:ext cx="321120" cy="2700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99DD31D-125D-4B4E-A80D-5AFD5E879B5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766114" y="2345704"/>
                  <a:ext cx="338760" cy="28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D188C0D-68A2-4190-B485-B6C2B57E0134}"/>
              </a:ext>
            </a:extLst>
          </p:cNvPr>
          <p:cNvGrpSpPr/>
          <p:nvPr/>
        </p:nvGrpSpPr>
        <p:grpSpPr>
          <a:xfrm>
            <a:off x="4053194" y="4267384"/>
            <a:ext cx="214920" cy="118800"/>
            <a:chOff x="4053194" y="4267384"/>
            <a:chExt cx="214920" cy="11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24CBC1D-5C51-4AC7-8150-6366AA6C4554}"/>
                    </a:ext>
                  </a:extLst>
                </p14:cNvPr>
                <p14:cNvContentPartPr/>
                <p14:nvPr/>
              </p14:nvContentPartPr>
              <p14:xfrm>
                <a:off x="4061114" y="4267384"/>
                <a:ext cx="134640" cy="205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24CBC1D-5C51-4AC7-8150-6366AA6C45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052114" y="4258744"/>
                  <a:ext cx="1522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5443188-7BCD-4EFC-B670-AD8DA32C60D7}"/>
                    </a:ext>
                  </a:extLst>
                </p14:cNvPr>
                <p14:cNvContentPartPr/>
                <p14:nvPr/>
              </p14:nvContentPartPr>
              <p14:xfrm>
                <a:off x="4053194" y="4349104"/>
                <a:ext cx="214920" cy="370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5443188-7BCD-4EFC-B670-AD8DA32C60D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044554" y="4340104"/>
                  <a:ext cx="232560" cy="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B609E3A1-F661-4A6C-B70E-3355CC91023C}"/>
              </a:ext>
            </a:extLst>
          </p:cNvPr>
          <p:cNvGrpSpPr/>
          <p:nvPr/>
        </p:nvGrpSpPr>
        <p:grpSpPr>
          <a:xfrm>
            <a:off x="4662674" y="3728824"/>
            <a:ext cx="4200840" cy="1049400"/>
            <a:chOff x="4662674" y="3728824"/>
            <a:chExt cx="4200840" cy="104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C8E4E85-06AA-4125-8020-0D1FFC172FAD}"/>
                    </a:ext>
                  </a:extLst>
                </p14:cNvPr>
                <p14:cNvContentPartPr/>
                <p14:nvPr/>
              </p14:nvContentPartPr>
              <p14:xfrm>
                <a:off x="4779674" y="3878944"/>
                <a:ext cx="272160" cy="551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C8E4E85-06AA-4125-8020-0D1FFC172FA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770674" y="3870304"/>
                  <a:ext cx="28980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716736B-8F63-49E7-9149-5FFD11E9B9ED}"/>
                    </a:ext>
                  </a:extLst>
                </p14:cNvPr>
                <p14:cNvContentPartPr/>
                <p14:nvPr/>
              </p14:nvContentPartPr>
              <p14:xfrm>
                <a:off x="4662674" y="4153264"/>
                <a:ext cx="538200" cy="1126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716736B-8F63-49E7-9149-5FFD11E9B9E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654034" y="4144624"/>
                  <a:ext cx="5558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FB2E778-0EA1-4EC4-80EF-5EEF8E1ADFE0}"/>
                    </a:ext>
                  </a:extLst>
                </p14:cNvPr>
                <p14:cNvContentPartPr/>
                <p14:nvPr/>
              </p14:nvContentPartPr>
              <p14:xfrm>
                <a:off x="5052914" y="4182064"/>
                <a:ext cx="215280" cy="1958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FB2E778-0EA1-4EC4-80EF-5EEF8E1ADFE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043914" y="4173064"/>
                  <a:ext cx="2329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4C61D5C-A424-4C3C-8F85-CE49BE43890D}"/>
                    </a:ext>
                  </a:extLst>
                </p14:cNvPr>
                <p14:cNvContentPartPr/>
                <p14:nvPr/>
              </p14:nvContentPartPr>
              <p14:xfrm>
                <a:off x="5270714" y="4188904"/>
                <a:ext cx="241200" cy="2084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4C61D5C-A424-4C3C-8F85-CE49BE43890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261714" y="4179904"/>
                  <a:ext cx="2588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5AFF2F3-B7D3-41B2-B125-68EFF224C1A8}"/>
                    </a:ext>
                  </a:extLst>
                </p14:cNvPr>
                <p14:cNvContentPartPr/>
                <p14:nvPr/>
              </p14:nvContentPartPr>
              <p14:xfrm>
                <a:off x="5602634" y="3954544"/>
                <a:ext cx="257760" cy="514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5AFF2F3-B7D3-41B2-B125-68EFF224C1A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593634" y="3945904"/>
                  <a:ext cx="2754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AA56870-58B1-4455-B8AA-0C4D9E0BC0D6}"/>
                    </a:ext>
                  </a:extLst>
                </p14:cNvPr>
                <p14:cNvContentPartPr/>
                <p14:nvPr/>
              </p14:nvContentPartPr>
              <p14:xfrm>
                <a:off x="6038594" y="3728824"/>
                <a:ext cx="125280" cy="2577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AA56870-58B1-4455-B8AA-0C4D9E0BC0D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029954" y="3720184"/>
                  <a:ext cx="1429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51F86FE-B6B8-420B-9A5C-40B4E8C6486C}"/>
                    </a:ext>
                  </a:extLst>
                </p14:cNvPr>
                <p14:cNvContentPartPr/>
                <p14:nvPr/>
              </p14:nvContentPartPr>
              <p14:xfrm>
                <a:off x="6219314" y="3961024"/>
                <a:ext cx="286560" cy="4827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51F86FE-B6B8-420B-9A5C-40B4E8C6486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210314" y="3952024"/>
                  <a:ext cx="30420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B1A45D6-ABE9-45EF-809B-0723DCD6C28C}"/>
                    </a:ext>
                  </a:extLst>
                </p14:cNvPr>
                <p14:cNvContentPartPr/>
                <p14:nvPr/>
              </p14:nvContentPartPr>
              <p14:xfrm>
                <a:off x="6540794" y="4035184"/>
                <a:ext cx="287640" cy="3034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B1A45D6-ABE9-45EF-809B-0723DCD6C28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531794" y="4026184"/>
                  <a:ext cx="30528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629F89E-A1CB-406F-AC9D-376BA0E09298}"/>
                    </a:ext>
                  </a:extLst>
                </p14:cNvPr>
                <p14:cNvContentPartPr/>
                <p14:nvPr/>
              </p14:nvContentPartPr>
              <p14:xfrm>
                <a:off x="7041914" y="3816304"/>
                <a:ext cx="238680" cy="2102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629F89E-A1CB-406F-AC9D-376BA0E0929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33274" y="3807664"/>
                  <a:ext cx="2563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5520D07-F559-4038-B0D8-B7530CD59394}"/>
                    </a:ext>
                  </a:extLst>
                </p14:cNvPr>
                <p14:cNvContentPartPr/>
                <p14:nvPr/>
              </p14:nvContentPartPr>
              <p14:xfrm>
                <a:off x="6958394" y="3817744"/>
                <a:ext cx="277560" cy="2484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5520D07-F559-4038-B0D8-B7530CD5939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949754" y="3809104"/>
                  <a:ext cx="2952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3A0ACB3-8A3A-4CE6-AC6E-E209C32EFE87}"/>
                    </a:ext>
                  </a:extLst>
                </p14:cNvPr>
                <p14:cNvContentPartPr/>
                <p14:nvPr/>
              </p14:nvContentPartPr>
              <p14:xfrm>
                <a:off x="7403714" y="3733864"/>
                <a:ext cx="276480" cy="6354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3A0ACB3-8A3A-4CE6-AC6E-E209C32EFE8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395074" y="3725224"/>
                  <a:ext cx="294120" cy="65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ABBEE08-7976-4682-B0D7-7365BEBE5119}"/>
                    </a:ext>
                  </a:extLst>
                </p14:cNvPr>
                <p14:cNvContentPartPr/>
                <p14:nvPr/>
              </p14:nvContentPartPr>
              <p14:xfrm>
                <a:off x="7881074" y="4005664"/>
                <a:ext cx="424440" cy="734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ABBEE08-7976-4682-B0D7-7365BEBE511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72074" y="3997024"/>
                  <a:ext cx="4420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635545B-D997-426A-A4FC-723FA50A908D}"/>
                    </a:ext>
                  </a:extLst>
                </p14:cNvPr>
                <p14:cNvContentPartPr/>
                <p14:nvPr/>
              </p14:nvContentPartPr>
              <p14:xfrm>
                <a:off x="8049194" y="3888664"/>
                <a:ext cx="74520" cy="3049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635545B-D997-426A-A4FC-723FA50A908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040194" y="3880024"/>
                  <a:ext cx="9216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DECD88D-008E-4B75-AF71-A3EF4BA2764A}"/>
                    </a:ext>
                  </a:extLst>
                </p14:cNvPr>
                <p14:cNvContentPartPr/>
                <p14:nvPr/>
              </p14:nvContentPartPr>
              <p14:xfrm>
                <a:off x="8505314" y="3904864"/>
                <a:ext cx="280800" cy="3276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DECD88D-008E-4B75-AF71-A3EF4BA2764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496674" y="3895864"/>
                  <a:ext cx="2984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912A28F-7E2B-42B0-A990-C43C856074DC}"/>
                    </a:ext>
                  </a:extLst>
                </p14:cNvPr>
                <p14:cNvContentPartPr/>
                <p14:nvPr/>
              </p14:nvContentPartPr>
              <p14:xfrm>
                <a:off x="4772474" y="4478704"/>
                <a:ext cx="4091040" cy="2995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912A28F-7E2B-42B0-A990-C43C856074D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763834" y="4470064"/>
                  <a:ext cx="4108680" cy="317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82463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D5F9177-6DF6-41C6-94BB-62E78C07F4A6}"/>
              </a:ext>
            </a:extLst>
          </p:cNvPr>
          <p:cNvGrpSpPr/>
          <p:nvPr/>
        </p:nvGrpSpPr>
        <p:grpSpPr>
          <a:xfrm>
            <a:off x="379394" y="423304"/>
            <a:ext cx="274320" cy="251640"/>
            <a:chOff x="379394" y="423304"/>
            <a:chExt cx="27432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E74A171-37A7-4BAF-8238-8D6B7218A5B0}"/>
                    </a:ext>
                  </a:extLst>
                </p14:cNvPr>
                <p14:cNvContentPartPr/>
                <p14:nvPr/>
              </p14:nvContentPartPr>
              <p14:xfrm>
                <a:off x="379394" y="525184"/>
                <a:ext cx="2880" cy="43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E74A171-37A7-4BAF-8238-8D6B7218A5B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0754" y="516544"/>
                  <a:ext cx="205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29D98C2-D235-4F1B-8B5D-27AACEE809C5}"/>
                    </a:ext>
                  </a:extLst>
                </p14:cNvPr>
                <p14:cNvContentPartPr/>
                <p14:nvPr/>
              </p14:nvContentPartPr>
              <p14:xfrm>
                <a:off x="403154" y="423304"/>
                <a:ext cx="250560" cy="251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29D98C2-D235-4F1B-8B5D-27AACEE809C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94514" y="414304"/>
                  <a:ext cx="268200" cy="26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ED831A8-8C6B-417C-AB03-3876BEB8F3F0}"/>
                  </a:ext>
                </a:extLst>
              </p14:cNvPr>
              <p14:cNvContentPartPr/>
              <p14:nvPr/>
            </p14:nvContentPartPr>
            <p14:xfrm>
              <a:off x="782234" y="611944"/>
              <a:ext cx="19800" cy="36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ED831A8-8C6B-417C-AB03-3876BEB8F3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3234" y="602944"/>
                <a:ext cx="3744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66E1488-0ADC-4A9E-8F1D-1E7B4339F151}"/>
                  </a:ext>
                </a:extLst>
              </p14:cNvPr>
              <p14:cNvContentPartPr/>
              <p14:nvPr/>
            </p14:nvContentPartPr>
            <p14:xfrm>
              <a:off x="1279754" y="364984"/>
              <a:ext cx="264240" cy="925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66E1488-0ADC-4A9E-8F1D-1E7B4339F15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71114" y="356344"/>
                <a:ext cx="281880" cy="94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66D50734-CDA8-4947-8DF9-B3B146FCAEBB}"/>
              </a:ext>
            </a:extLst>
          </p:cNvPr>
          <p:cNvGrpSpPr/>
          <p:nvPr/>
        </p:nvGrpSpPr>
        <p:grpSpPr>
          <a:xfrm>
            <a:off x="1876274" y="295144"/>
            <a:ext cx="2099880" cy="1229040"/>
            <a:chOff x="1876274" y="295144"/>
            <a:chExt cx="2099880" cy="12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1BAC60A-091A-4B0A-A931-C2CB65D1F115}"/>
                    </a:ext>
                  </a:extLst>
                </p14:cNvPr>
                <p14:cNvContentPartPr/>
                <p14:nvPr/>
              </p14:nvContentPartPr>
              <p14:xfrm>
                <a:off x="1968074" y="459304"/>
                <a:ext cx="170280" cy="170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1BAC60A-091A-4B0A-A931-C2CB65D1F11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59434" y="450664"/>
                  <a:ext cx="1879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E141EE7-66CC-404A-A9EE-30373BCD2BFE}"/>
                    </a:ext>
                  </a:extLst>
                </p14:cNvPr>
                <p14:cNvContentPartPr/>
                <p14:nvPr/>
              </p14:nvContentPartPr>
              <p14:xfrm>
                <a:off x="2084354" y="374344"/>
                <a:ext cx="202680" cy="380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E141EE7-66CC-404A-A9EE-30373BCD2BF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75714" y="365344"/>
                  <a:ext cx="22032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43E5356-F342-466F-8CB0-7E02DD13B5BE}"/>
                    </a:ext>
                  </a:extLst>
                </p14:cNvPr>
                <p14:cNvContentPartPr/>
                <p14:nvPr/>
              </p14:nvContentPartPr>
              <p14:xfrm>
                <a:off x="2284154" y="560104"/>
                <a:ext cx="227880" cy="190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43E5356-F342-466F-8CB0-7E02DD13B5B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75514" y="551464"/>
                  <a:ext cx="2455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FFF39BE-533D-4EBC-A5CB-BDA01B2EFFD1}"/>
                    </a:ext>
                  </a:extLst>
                </p14:cNvPr>
                <p14:cNvContentPartPr/>
                <p14:nvPr/>
              </p14:nvContentPartPr>
              <p14:xfrm>
                <a:off x="2233754" y="524104"/>
                <a:ext cx="258120" cy="240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FFF39BE-533D-4EBC-A5CB-BDA01B2EFFD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25114" y="515104"/>
                  <a:ext cx="2757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86E4A4F-E909-477D-8FCE-36AEC4904849}"/>
                    </a:ext>
                  </a:extLst>
                </p14:cNvPr>
                <p14:cNvContentPartPr/>
                <p14:nvPr/>
              </p14:nvContentPartPr>
              <p14:xfrm>
                <a:off x="2641274" y="529504"/>
                <a:ext cx="243720" cy="178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86E4A4F-E909-477D-8FCE-36AEC490484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32634" y="520864"/>
                  <a:ext cx="2613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11EC5BE-D4D6-4635-A5B4-239763FAF1FA}"/>
                    </a:ext>
                  </a:extLst>
                </p14:cNvPr>
                <p14:cNvContentPartPr/>
                <p14:nvPr/>
              </p14:nvContentPartPr>
              <p14:xfrm>
                <a:off x="2860874" y="295144"/>
                <a:ext cx="216720" cy="343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11EC5BE-D4D6-4635-A5B4-239763FAF1F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51874" y="286504"/>
                  <a:ext cx="23436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20EF63A-C7D2-4C6A-A74C-20DD643EB74E}"/>
                    </a:ext>
                  </a:extLst>
                </p14:cNvPr>
                <p14:cNvContentPartPr/>
                <p14:nvPr/>
              </p14:nvContentPartPr>
              <p14:xfrm>
                <a:off x="2949794" y="524104"/>
                <a:ext cx="258840" cy="171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20EF63A-C7D2-4C6A-A74C-20DD643EB74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41154" y="515104"/>
                  <a:ext cx="2764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BCED879-FB30-4C1A-8A47-8980C51EAB05}"/>
                    </a:ext>
                  </a:extLst>
                </p14:cNvPr>
                <p14:cNvContentPartPr/>
                <p14:nvPr/>
              </p14:nvContentPartPr>
              <p14:xfrm>
                <a:off x="2935754" y="550384"/>
                <a:ext cx="259560" cy="202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BCED879-FB30-4C1A-8A47-8980C51EAB0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26754" y="541744"/>
                  <a:ext cx="2772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E53B5F6-7FEA-49DB-8A64-47EC2F763FB4}"/>
                    </a:ext>
                  </a:extLst>
                </p14:cNvPr>
                <p14:cNvContentPartPr/>
                <p14:nvPr/>
              </p14:nvContentPartPr>
              <p14:xfrm>
                <a:off x="2009474" y="875464"/>
                <a:ext cx="991800" cy="58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E53B5F6-7FEA-49DB-8A64-47EC2F763FB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000834" y="866824"/>
                  <a:ext cx="10094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B04B829-E8A0-48F7-B3F2-DBAEFC2A61E0}"/>
                    </a:ext>
                  </a:extLst>
                </p14:cNvPr>
                <p14:cNvContentPartPr/>
                <p14:nvPr/>
              </p14:nvContentPartPr>
              <p14:xfrm>
                <a:off x="1876274" y="1105504"/>
                <a:ext cx="212760" cy="353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B04B829-E8A0-48F7-B3F2-DBAEFC2A61E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67634" y="1096864"/>
                  <a:ext cx="23040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1688577-98FD-43B7-BE53-BCB1ED9C0196}"/>
                    </a:ext>
                  </a:extLst>
                </p14:cNvPr>
                <p14:cNvContentPartPr/>
                <p14:nvPr/>
              </p14:nvContentPartPr>
              <p14:xfrm>
                <a:off x="2084354" y="1135744"/>
                <a:ext cx="294120" cy="259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1688577-98FD-43B7-BE53-BCB1ED9C019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075354" y="1126744"/>
                  <a:ext cx="31176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66551FE-C5EC-4538-9B52-183062F7CC2A}"/>
                    </a:ext>
                  </a:extLst>
                </p14:cNvPr>
                <p14:cNvContentPartPr/>
                <p14:nvPr/>
              </p14:nvContentPartPr>
              <p14:xfrm>
                <a:off x="2441834" y="1223944"/>
                <a:ext cx="271800" cy="154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66551FE-C5EC-4538-9B52-183062F7CC2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433194" y="1215304"/>
                  <a:ext cx="2894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7194973-33A8-4E70-A78F-72C213E14425}"/>
                    </a:ext>
                  </a:extLst>
                </p14:cNvPr>
                <p14:cNvContentPartPr/>
                <p14:nvPr/>
              </p14:nvContentPartPr>
              <p14:xfrm>
                <a:off x="2433554" y="1188304"/>
                <a:ext cx="207720" cy="183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7194973-33A8-4E70-A78F-72C213E1442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424554" y="1179664"/>
                  <a:ext cx="2253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C95578F-FDDF-42C7-BE4B-B4B3F2B7D610}"/>
                    </a:ext>
                  </a:extLst>
                </p14:cNvPr>
                <p14:cNvContentPartPr/>
                <p14:nvPr/>
              </p14:nvContentPartPr>
              <p14:xfrm>
                <a:off x="2775914" y="964384"/>
                <a:ext cx="131760" cy="132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C95578F-FDDF-42C7-BE4B-B4B3F2B7D61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766914" y="955384"/>
                  <a:ext cx="1494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168CE57-49CE-4278-A946-37312EAD53D3}"/>
                    </a:ext>
                  </a:extLst>
                </p14:cNvPr>
                <p14:cNvContentPartPr/>
                <p14:nvPr/>
              </p14:nvContentPartPr>
              <p14:xfrm>
                <a:off x="2829194" y="1203784"/>
                <a:ext cx="304920" cy="28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168CE57-49CE-4278-A946-37312EAD53D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820194" y="1195144"/>
                  <a:ext cx="3225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B3D21F7-CEC2-4C65-A0E2-585EB6D9349A}"/>
                    </a:ext>
                  </a:extLst>
                </p14:cNvPr>
                <p14:cNvContentPartPr/>
                <p14:nvPr/>
              </p14:nvContentPartPr>
              <p14:xfrm>
                <a:off x="2981474" y="1103344"/>
                <a:ext cx="74880" cy="223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B3D21F7-CEC2-4C65-A0E2-585EB6D9349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972474" y="1094344"/>
                  <a:ext cx="92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9356443-0F5B-445A-805E-4F4FF27D058D}"/>
                    </a:ext>
                  </a:extLst>
                </p14:cNvPr>
                <p14:cNvContentPartPr/>
                <p14:nvPr/>
              </p14:nvContentPartPr>
              <p14:xfrm>
                <a:off x="3227354" y="1074184"/>
                <a:ext cx="279000" cy="284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9356443-0F5B-445A-805E-4F4FF27D058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218354" y="1065184"/>
                  <a:ext cx="296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74372DF-C705-4DF9-BAA3-2CFDA6C71DC1}"/>
                    </a:ext>
                  </a:extLst>
                </p14:cNvPr>
                <p14:cNvContentPartPr/>
                <p14:nvPr/>
              </p14:nvContentPartPr>
              <p14:xfrm>
                <a:off x="3420314" y="1006144"/>
                <a:ext cx="275040" cy="518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74372DF-C705-4DF9-BAA3-2CFDA6C71DC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411674" y="997504"/>
                  <a:ext cx="29268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E7F999D-0444-4A56-AD27-56FF39C070D2}"/>
                    </a:ext>
                  </a:extLst>
                </p14:cNvPr>
                <p14:cNvContentPartPr/>
                <p14:nvPr/>
              </p14:nvContentPartPr>
              <p14:xfrm>
                <a:off x="3743594" y="862144"/>
                <a:ext cx="232560" cy="226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E7F999D-0444-4A56-AD27-56FF39C070D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734954" y="853144"/>
                  <a:ext cx="250200" cy="24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15D416D-0D70-4E3E-8704-6A87763C3280}"/>
              </a:ext>
            </a:extLst>
          </p:cNvPr>
          <p:cNvGrpSpPr/>
          <p:nvPr/>
        </p:nvGrpSpPr>
        <p:grpSpPr>
          <a:xfrm>
            <a:off x="686834" y="1765384"/>
            <a:ext cx="3049920" cy="605880"/>
            <a:chOff x="686834" y="1765384"/>
            <a:chExt cx="3049920" cy="60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65675DD-D426-446D-AFDF-4A2CB50D18F9}"/>
                    </a:ext>
                  </a:extLst>
                </p14:cNvPr>
                <p14:cNvContentPartPr/>
                <p14:nvPr/>
              </p14:nvContentPartPr>
              <p14:xfrm>
                <a:off x="686834" y="2033224"/>
                <a:ext cx="267120" cy="204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65675DD-D426-446D-AFDF-4A2CB50D18F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78194" y="2024584"/>
                  <a:ext cx="2847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BE38EF9-9039-490F-828B-7A74B180FF5A}"/>
                    </a:ext>
                  </a:extLst>
                </p14:cNvPr>
                <p14:cNvContentPartPr/>
                <p14:nvPr/>
              </p14:nvContentPartPr>
              <p14:xfrm>
                <a:off x="1167074" y="1999744"/>
                <a:ext cx="182160" cy="37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BE38EF9-9039-490F-828B-7A74B180FF5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58074" y="1991104"/>
                  <a:ext cx="1998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127A749-EC46-4112-94B5-2AB2D41D847F}"/>
                    </a:ext>
                  </a:extLst>
                </p14:cNvPr>
                <p14:cNvContentPartPr/>
                <p14:nvPr/>
              </p14:nvContentPartPr>
              <p14:xfrm>
                <a:off x="1216394" y="2077864"/>
                <a:ext cx="238680" cy="67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127A749-EC46-4112-94B5-2AB2D41D847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207754" y="2068864"/>
                  <a:ext cx="2563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CFFDE98-5158-43C3-A8B0-9E5DEC0C24BA}"/>
                    </a:ext>
                  </a:extLst>
                </p14:cNvPr>
                <p14:cNvContentPartPr/>
                <p14:nvPr/>
              </p14:nvContentPartPr>
              <p14:xfrm>
                <a:off x="1710674" y="1951864"/>
                <a:ext cx="361800" cy="276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CFFDE98-5158-43C3-A8B0-9E5DEC0C24B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702034" y="1943224"/>
                  <a:ext cx="3794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0976BBB-9B03-4FED-9206-AAFD0AB318E8}"/>
                    </a:ext>
                  </a:extLst>
                </p14:cNvPr>
                <p14:cNvContentPartPr/>
                <p14:nvPr/>
              </p14:nvContentPartPr>
              <p14:xfrm>
                <a:off x="2156354" y="2027464"/>
                <a:ext cx="269280" cy="155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0976BBB-9B03-4FED-9206-AAFD0AB318E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147354" y="2018464"/>
                  <a:ext cx="286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D3F497F-1DCA-4F97-9788-AF218A7725B7}"/>
                    </a:ext>
                  </a:extLst>
                </p14:cNvPr>
                <p14:cNvContentPartPr/>
                <p14:nvPr/>
              </p14:nvContentPartPr>
              <p14:xfrm>
                <a:off x="2156354" y="1987144"/>
                <a:ext cx="221400" cy="195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D3F497F-1DCA-4F97-9788-AF218A7725B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147354" y="1978504"/>
                  <a:ext cx="2390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951D490-B321-46D6-98CE-1CD85D8D205F}"/>
                    </a:ext>
                  </a:extLst>
                </p14:cNvPr>
                <p14:cNvContentPartPr/>
                <p14:nvPr/>
              </p14:nvContentPartPr>
              <p14:xfrm>
                <a:off x="2519234" y="1765384"/>
                <a:ext cx="208440" cy="149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951D490-B321-46D6-98CE-1CD85D8D205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510594" y="1756744"/>
                  <a:ext cx="2260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1968251-3D48-475A-B710-0AE4B899E115}"/>
                    </a:ext>
                  </a:extLst>
                </p14:cNvPr>
                <p14:cNvContentPartPr/>
                <p14:nvPr/>
              </p14:nvContentPartPr>
              <p14:xfrm>
                <a:off x="2580074" y="2063104"/>
                <a:ext cx="309240" cy="37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1968251-3D48-475A-B710-0AE4B899E11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571434" y="2054104"/>
                  <a:ext cx="3268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77CA7DC-9123-4A9E-B9F4-CCCEE5631EE7}"/>
                    </a:ext>
                  </a:extLst>
                </p14:cNvPr>
                <p14:cNvContentPartPr/>
                <p14:nvPr/>
              </p14:nvContentPartPr>
              <p14:xfrm>
                <a:off x="2748194" y="1945744"/>
                <a:ext cx="64440" cy="229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77CA7DC-9123-4A9E-B9F4-CCCEE5631EE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739554" y="1937104"/>
                  <a:ext cx="820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5DE716D-EFF6-41BC-9A72-BDC1D056CC67}"/>
                    </a:ext>
                  </a:extLst>
                </p14:cNvPr>
                <p14:cNvContentPartPr/>
                <p14:nvPr/>
              </p14:nvContentPartPr>
              <p14:xfrm>
                <a:off x="3088394" y="1881304"/>
                <a:ext cx="323640" cy="311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5DE716D-EFF6-41BC-9A72-BDC1D056CC6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079394" y="1872664"/>
                  <a:ext cx="34128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920EF84-555C-47F0-97D1-CEE9C4E33BEB}"/>
                    </a:ext>
                  </a:extLst>
                </p14:cNvPr>
                <p14:cNvContentPartPr/>
                <p14:nvPr/>
              </p14:nvContentPartPr>
              <p14:xfrm>
                <a:off x="3647474" y="2189464"/>
                <a:ext cx="89280" cy="1818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920EF84-555C-47F0-97D1-CEE9C4E33BE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638834" y="2180824"/>
                  <a:ext cx="106920" cy="19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5D942EA-E218-40CD-AF59-C2D6B384BA7C}"/>
              </a:ext>
            </a:extLst>
          </p:cNvPr>
          <p:cNvGrpSpPr/>
          <p:nvPr/>
        </p:nvGrpSpPr>
        <p:grpSpPr>
          <a:xfrm>
            <a:off x="4053914" y="1753864"/>
            <a:ext cx="1207440" cy="416520"/>
            <a:chOff x="4053914" y="1753864"/>
            <a:chExt cx="1207440" cy="41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5B1AE34-C9A0-499C-B6C8-53D62F4DBC41}"/>
                    </a:ext>
                  </a:extLst>
                </p14:cNvPr>
                <p14:cNvContentPartPr/>
                <p14:nvPr/>
              </p14:nvContentPartPr>
              <p14:xfrm>
                <a:off x="4053914" y="1959424"/>
                <a:ext cx="311400" cy="205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5B1AE34-C9A0-499C-B6C8-53D62F4DBC4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045274" y="1950784"/>
                  <a:ext cx="3290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7172718-A203-48BB-91F5-8693B7A9DBAC}"/>
                    </a:ext>
                  </a:extLst>
                </p14:cNvPr>
                <p14:cNvContentPartPr/>
                <p14:nvPr/>
              </p14:nvContentPartPr>
              <p14:xfrm>
                <a:off x="4270994" y="1753864"/>
                <a:ext cx="295200" cy="416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7172718-A203-48BB-91F5-8693B7A9DBA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262354" y="1745224"/>
                  <a:ext cx="31284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21D274C-C013-4E1E-9783-CA2D62F698D2}"/>
                    </a:ext>
                  </a:extLst>
                </p14:cNvPr>
                <p14:cNvContentPartPr/>
                <p14:nvPr/>
              </p14:nvContentPartPr>
              <p14:xfrm>
                <a:off x="4545314" y="2000824"/>
                <a:ext cx="236880" cy="145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21D274C-C013-4E1E-9783-CA2D62F698D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536314" y="1992184"/>
                  <a:ext cx="2545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551FA67-E0B9-46F9-8434-553273E15DC9}"/>
                    </a:ext>
                  </a:extLst>
                </p14:cNvPr>
                <p14:cNvContentPartPr/>
                <p14:nvPr/>
              </p14:nvContentPartPr>
              <p14:xfrm>
                <a:off x="5007194" y="1946464"/>
                <a:ext cx="226440" cy="24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551FA67-E0B9-46F9-8434-553273E15DC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998554" y="1937824"/>
                  <a:ext cx="2440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55836A-C3A2-4F90-94D5-08EFC89BD7FE}"/>
                    </a:ext>
                  </a:extLst>
                </p14:cNvPr>
                <p14:cNvContentPartPr/>
                <p14:nvPr/>
              </p14:nvContentPartPr>
              <p14:xfrm>
                <a:off x="5031314" y="2064184"/>
                <a:ext cx="230040" cy="20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55836A-C3A2-4F90-94D5-08EFC89BD7F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022674" y="2055184"/>
                  <a:ext cx="24768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341F438-A14A-4166-BC72-AECF9DA59ACC}"/>
              </a:ext>
            </a:extLst>
          </p:cNvPr>
          <p:cNvGrpSpPr/>
          <p:nvPr/>
        </p:nvGrpSpPr>
        <p:grpSpPr>
          <a:xfrm>
            <a:off x="5646554" y="1627864"/>
            <a:ext cx="1334880" cy="486000"/>
            <a:chOff x="5646554" y="1627864"/>
            <a:chExt cx="133488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2E353CE-5B5E-44F0-A5E9-9CBC5E45BBA9}"/>
                    </a:ext>
                  </a:extLst>
                </p14:cNvPr>
                <p14:cNvContentPartPr/>
                <p14:nvPr/>
              </p14:nvContentPartPr>
              <p14:xfrm>
                <a:off x="5646554" y="1795984"/>
                <a:ext cx="212400" cy="185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2E353CE-5B5E-44F0-A5E9-9CBC5E45BBA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37914" y="1786984"/>
                  <a:ext cx="2300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9C8AC8D-6A41-4A92-BD87-1096D66E230A}"/>
                    </a:ext>
                  </a:extLst>
                </p14:cNvPr>
                <p14:cNvContentPartPr/>
                <p14:nvPr/>
              </p14:nvContentPartPr>
              <p14:xfrm>
                <a:off x="5753114" y="1704904"/>
                <a:ext cx="246240" cy="408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9C8AC8D-6A41-4A92-BD87-1096D66E230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744474" y="1695904"/>
                  <a:ext cx="26388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F23A3D3-4282-41A5-B7B6-D33B326055BF}"/>
                    </a:ext>
                  </a:extLst>
                </p14:cNvPr>
                <p14:cNvContentPartPr/>
                <p14:nvPr/>
              </p14:nvContentPartPr>
              <p14:xfrm>
                <a:off x="6010874" y="1902544"/>
                <a:ext cx="226080" cy="163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F23A3D3-4282-41A5-B7B6-D33B326055B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002234" y="1893904"/>
                  <a:ext cx="2437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13F7937-6E31-467D-B1E7-4DFC747F6FA9}"/>
                    </a:ext>
                  </a:extLst>
                </p14:cNvPr>
                <p14:cNvContentPartPr/>
                <p14:nvPr/>
              </p14:nvContentPartPr>
              <p14:xfrm>
                <a:off x="5972354" y="1892824"/>
                <a:ext cx="248400" cy="204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13F7937-6E31-467D-B1E7-4DFC747F6FA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63354" y="1884184"/>
                  <a:ext cx="2660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07C7597-7102-4D42-BD42-50B2758CFD9A}"/>
                    </a:ext>
                  </a:extLst>
                </p14:cNvPr>
                <p14:cNvContentPartPr/>
                <p14:nvPr/>
              </p14:nvContentPartPr>
              <p14:xfrm>
                <a:off x="6353234" y="1905424"/>
                <a:ext cx="212400" cy="1371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07C7597-7102-4D42-BD42-50B2758CFD9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4234" y="1896424"/>
                  <a:ext cx="2300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91BD6BF-941B-45E6-BF94-F33CC3248852}"/>
                    </a:ext>
                  </a:extLst>
                </p14:cNvPr>
                <p14:cNvContentPartPr/>
                <p14:nvPr/>
              </p14:nvContentPartPr>
              <p14:xfrm>
                <a:off x="6495074" y="1627864"/>
                <a:ext cx="285480" cy="381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91BD6BF-941B-45E6-BF94-F33CC3248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486074" y="1618864"/>
                  <a:ext cx="30312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79E6E-7997-4672-BFB7-AB389390C239}"/>
                    </a:ext>
                  </a:extLst>
                </p14:cNvPr>
                <p14:cNvContentPartPr/>
                <p14:nvPr/>
              </p14:nvContentPartPr>
              <p14:xfrm>
                <a:off x="6696674" y="1898584"/>
                <a:ext cx="284760" cy="1864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79E6E-7997-4672-BFB7-AB389390C23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688034" y="1889944"/>
                  <a:ext cx="3024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BD63B38-8597-4256-8BE2-38E0F4DAE71F}"/>
                    </a:ext>
                  </a:extLst>
                </p14:cNvPr>
                <p14:cNvContentPartPr/>
                <p14:nvPr/>
              </p14:nvContentPartPr>
              <p14:xfrm>
                <a:off x="6700994" y="1891024"/>
                <a:ext cx="249480" cy="2008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BD63B38-8597-4256-8BE2-38E0F4DAE71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692354" y="1882024"/>
                  <a:ext cx="267120" cy="21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12C1E00-560B-47FC-9B4E-D8ED547C502C}"/>
              </a:ext>
            </a:extLst>
          </p:cNvPr>
          <p:cNvGrpSpPr/>
          <p:nvPr/>
        </p:nvGrpSpPr>
        <p:grpSpPr>
          <a:xfrm>
            <a:off x="651914" y="2554864"/>
            <a:ext cx="2441160" cy="1135440"/>
            <a:chOff x="651914" y="2554864"/>
            <a:chExt cx="2441160" cy="113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55BD8F1-8FFA-427E-9E37-70B3226706F4}"/>
                    </a:ext>
                  </a:extLst>
                </p14:cNvPr>
                <p14:cNvContentPartPr/>
                <p14:nvPr/>
              </p14:nvContentPartPr>
              <p14:xfrm>
                <a:off x="651914" y="2777704"/>
                <a:ext cx="165960" cy="8992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55BD8F1-8FFA-427E-9E37-70B3226706F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2914" y="2769064"/>
                  <a:ext cx="183600" cy="9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BC56604-C05E-4D52-B587-1DB0CCF16527}"/>
                    </a:ext>
                  </a:extLst>
                </p14:cNvPr>
                <p14:cNvContentPartPr/>
                <p14:nvPr/>
              </p14:nvContentPartPr>
              <p14:xfrm>
                <a:off x="1205954" y="2703544"/>
                <a:ext cx="137520" cy="164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BC56604-C05E-4D52-B587-1DB0CCF1652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97314" y="2694544"/>
                  <a:ext cx="1551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109195D-64FE-4A1E-BD94-03F408693B29}"/>
                    </a:ext>
                  </a:extLst>
                </p14:cNvPr>
                <p14:cNvContentPartPr/>
                <p14:nvPr/>
              </p14:nvContentPartPr>
              <p14:xfrm>
                <a:off x="1264274" y="2633344"/>
                <a:ext cx="195480" cy="4125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109195D-64FE-4A1E-BD94-03F408693B2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255274" y="2624344"/>
                  <a:ext cx="21312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960E877-E9C0-4D3A-A807-52EA8BA3DBEE}"/>
                    </a:ext>
                  </a:extLst>
                </p14:cNvPr>
                <p14:cNvContentPartPr/>
                <p14:nvPr/>
              </p14:nvContentPartPr>
              <p14:xfrm>
                <a:off x="1506554" y="2793184"/>
                <a:ext cx="201960" cy="1652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960E877-E9C0-4D3A-A807-52EA8BA3DBE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497914" y="2784544"/>
                  <a:ext cx="2196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7714560-BB5B-462D-864F-7B17057CB696}"/>
                    </a:ext>
                  </a:extLst>
                </p14:cNvPr>
                <p14:cNvContentPartPr/>
                <p14:nvPr/>
              </p14:nvContentPartPr>
              <p14:xfrm>
                <a:off x="1442474" y="2746744"/>
                <a:ext cx="209160" cy="2246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7714560-BB5B-462D-864F-7B17057CB69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433834" y="2737744"/>
                  <a:ext cx="2268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2900D4F-448F-449A-A4A6-02A79257290A}"/>
                    </a:ext>
                  </a:extLst>
                </p14:cNvPr>
                <p14:cNvContentPartPr/>
                <p14:nvPr/>
              </p14:nvContentPartPr>
              <p14:xfrm>
                <a:off x="1846394" y="2802184"/>
                <a:ext cx="191520" cy="1551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2900D4F-448F-449A-A4A6-02A79257290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837754" y="2793184"/>
                  <a:ext cx="2091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E7C116B-6A0F-4546-BABB-A02A129EB396}"/>
                    </a:ext>
                  </a:extLst>
                </p14:cNvPr>
                <p14:cNvContentPartPr/>
                <p14:nvPr/>
              </p14:nvContentPartPr>
              <p14:xfrm>
                <a:off x="1939994" y="2554864"/>
                <a:ext cx="249480" cy="399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E7C116B-6A0F-4546-BABB-A02A129EB39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931354" y="2545864"/>
                  <a:ext cx="26712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4A9CDE4-A86E-4B8E-994C-25AD686CB395}"/>
                    </a:ext>
                  </a:extLst>
                </p14:cNvPr>
                <p14:cNvContentPartPr/>
                <p14:nvPr/>
              </p14:nvContentPartPr>
              <p14:xfrm>
                <a:off x="2117474" y="2749264"/>
                <a:ext cx="291240" cy="2451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4A9CDE4-A86E-4B8E-994C-25AD686CB39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108474" y="2740624"/>
                  <a:ext cx="3088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34993A5-EC7A-4E8F-97BA-8BCC2CCF4C19}"/>
                    </a:ext>
                  </a:extLst>
                </p14:cNvPr>
                <p14:cNvContentPartPr/>
                <p14:nvPr/>
              </p14:nvContentPartPr>
              <p14:xfrm>
                <a:off x="1277954" y="3073624"/>
                <a:ext cx="1084320" cy="105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34993A5-EC7A-4E8F-97BA-8BCC2CCF4C1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268954" y="3064984"/>
                  <a:ext cx="11019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34777D6-36C5-412E-A08D-0AFFA3E2081B}"/>
                    </a:ext>
                  </a:extLst>
                </p14:cNvPr>
                <p14:cNvContentPartPr/>
                <p14:nvPr/>
              </p14:nvContentPartPr>
              <p14:xfrm>
                <a:off x="1043954" y="3372424"/>
                <a:ext cx="180000" cy="2872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34777D6-36C5-412E-A08D-0AFFA3E2081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35314" y="3363424"/>
                  <a:ext cx="1976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C6803E4-9741-4D39-AE31-D1C20F4465C8}"/>
                    </a:ext>
                  </a:extLst>
                </p14:cNvPr>
                <p14:cNvContentPartPr/>
                <p14:nvPr/>
              </p14:nvContentPartPr>
              <p14:xfrm>
                <a:off x="1264994" y="3390784"/>
                <a:ext cx="259920" cy="226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C6803E4-9741-4D39-AE31-D1C20F4465C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255994" y="3381784"/>
                  <a:ext cx="2775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1D4BE4E-A896-436F-B9D6-0C6F3F9A71AA}"/>
                    </a:ext>
                  </a:extLst>
                </p14:cNvPr>
                <p14:cNvContentPartPr/>
                <p14:nvPr/>
              </p14:nvContentPartPr>
              <p14:xfrm>
                <a:off x="1612034" y="3457024"/>
                <a:ext cx="236160" cy="1605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1D4BE4E-A896-436F-B9D6-0C6F3F9A71A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603034" y="3448024"/>
                  <a:ext cx="2538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E8ADE67-AD17-4CF4-A0B0-C745D8B213D8}"/>
                    </a:ext>
                  </a:extLst>
                </p14:cNvPr>
                <p14:cNvContentPartPr/>
                <p14:nvPr/>
              </p14:nvContentPartPr>
              <p14:xfrm>
                <a:off x="1612034" y="3439024"/>
                <a:ext cx="170640" cy="174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E8ADE67-AD17-4CF4-A0B0-C745D8B213D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603394" y="3430024"/>
                  <a:ext cx="188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20CE65B-946B-4753-9E5D-13C97DE1ABC2}"/>
                    </a:ext>
                  </a:extLst>
                </p14:cNvPr>
                <p14:cNvContentPartPr/>
                <p14:nvPr/>
              </p14:nvContentPartPr>
              <p14:xfrm>
                <a:off x="1810394" y="3256504"/>
                <a:ext cx="213120" cy="1270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20CE65B-946B-4753-9E5D-13C97DE1ABC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801754" y="3247504"/>
                  <a:ext cx="2307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E5D1C59-B0DA-4B0E-A917-D9209D2B1FC8}"/>
                    </a:ext>
                  </a:extLst>
                </p14:cNvPr>
                <p14:cNvContentPartPr/>
                <p14:nvPr/>
              </p14:nvContentPartPr>
              <p14:xfrm>
                <a:off x="2035394" y="3426784"/>
                <a:ext cx="288720" cy="604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E5D1C59-B0DA-4B0E-A917-D9209D2B1FC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026394" y="3418144"/>
                  <a:ext cx="3063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45CB8D2-D672-4729-ADC3-12A49708C40D}"/>
                    </a:ext>
                  </a:extLst>
                </p14:cNvPr>
                <p14:cNvContentPartPr/>
                <p14:nvPr/>
              </p14:nvContentPartPr>
              <p14:xfrm>
                <a:off x="2142674" y="3365944"/>
                <a:ext cx="59400" cy="1659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45CB8D2-D672-4729-ADC3-12A49708C40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134034" y="3356944"/>
                  <a:ext cx="770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D307540-D778-4B2A-8A47-F862803AD1CF}"/>
                    </a:ext>
                  </a:extLst>
                </p14:cNvPr>
                <p14:cNvContentPartPr/>
                <p14:nvPr/>
              </p14:nvContentPartPr>
              <p14:xfrm>
                <a:off x="2412674" y="3270184"/>
                <a:ext cx="236880" cy="2563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D307540-D778-4B2A-8A47-F862803AD1C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404034" y="3261544"/>
                  <a:ext cx="2545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50C830A-A009-49EB-A0A8-C6BE9BBFAED2}"/>
                    </a:ext>
                  </a:extLst>
                </p14:cNvPr>
                <p14:cNvContentPartPr/>
                <p14:nvPr/>
              </p14:nvContentPartPr>
              <p14:xfrm>
                <a:off x="2555954" y="3167944"/>
                <a:ext cx="230400" cy="522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50C830A-A009-49EB-A0A8-C6BE9BBFAED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547314" y="3159304"/>
                  <a:ext cx="248040" cy="54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D95279B-471E-4961-8193-21BE70BA6E9C}"/>
                    </a:ext>
                  </a:extLst>
                </p14:cNvPr>
                <p14:cNvContentPartPr/>
                <p14:nvPr/>
              </p14:nvContentPartPr>
              <p14:xfrm>
                <a:off x="2854394" y="2987224"/>
                <a:ext cx="238680" cy="2401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D95279B-471E-4961-8193-21BE70BA6E9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845394" y="2978224"/>
                  <a:ext cx="256320" cy="25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4989268-A6B7-4564-9AF3-8B509582328B}"/>
              </a:ext>
            </a:extLst>
          </p:cNvPr>
          <p:cNvGrpSpPr/>
          <p:nvPr/>
        </p:nvGrpSpPr>
        <p:grpSpPr>
          <a:xfrm>
            <a:off x="3605354" y="2881024"/>
            <a:ext cx="258120" cy="142560"/>
            <a:chOff x="3605354" y="2881024"/>
            <a:chExt cx="258120" cy="14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94E286A-F8E6-463B-B2B1-EC61915479B4}"/>
                    </a:ext>
                  </a:extLst>
                </p14:cNvPr>
                <p14:cNvContentPartPr/>
                <p14:nvPr/>
              </p14:nvContentPartPr>
              <p14:xfrm>
                <a:off x="3605354" y="2881024"/>
                <a:ext cx="217440" cy="43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94E286A-F8E6-463B-B2B1-EC61915479B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596354" y="2872384"/>
                  <a:ext cx="2350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EBF18C3-3138-4772-B487-E65ADD6E3C42}"/>
                    </a:ext>
                  </a:extLst>
                </p14:cNvPr>
                <p14:cNvContentPartPr/>
                <p14:nvPr/>
              </p14:nvContentPartPr>
              <p14:xfrm>
                <a:off x="3619394" y="2998744"/>
                <a:ext cx="244080" cy="24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EBF18C3-3138-4772-B487-E65ADD6E3C4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610394" y="2989744"/>
                  <a:ext cx="26172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84823C9-D8D2-4C90-89B3-6E819E48B991}"/>
              </a:ext>
            </a:extLst>
          </p:cNvPr>
          <p:cNvGrpSpPr/>
          <p:nvPr/>
        </p:nvGrpSpPr>
        <p:grpSpPr>
          <a:xfrm>
            <a:off x="4349114" y="2465584"/>
            <a:ext cx="1337040" cy="974880"/>
            <a:chOff x="4349114" y="2465584"/>
            <a:chExt cx="1337040" cy="97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765273D-6422-4FFF-9AA4-99B4011ACD5E}"/>
                    </a:ext>
                  </a:extLst>
                </p14:cNvPr>
                <p14:cNvContentPartPr/>
                <p14:nvPr/>
              </p14:nvContentPartPr>
              <p14:xfrm>
                <a:off x="4349114" y="2699224"/>
                <a:ext cx="192960" cy="7412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765273D-6422-4FFF-9AA4-99B4011ACD5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340114" y="2690584"/>
                  <a:ext cx="210600" cy="75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F65596D-2D2E-485E-804D-A97747B722BC}"/>
                    </a:ext>
                  </a:extLst>
                </p14:cNvPr>
                <p14:cNvContentPartPr/>
                <p14:nvPr/>
              </p14:nvContentPartPr>
              <p14:xfrm>
                <a:off x="4879034" y="2752864"/>
                <a:ext cx="253440" cy="1666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F65596D-2D2E-485E-804D-A97747B722B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870394" y="2743864"/>
                  <a:ext cx="2710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696F768-E0A5-404A-BF7B-0EB17D1D9AC4}"/>
                    </a:ext>
                  </a:extLst>
                </p14:cNvPr>
                <p14:cNvContentPartPr/>
                <p14:nvPr/>
              </p14:nvContentPartPr>
              <p14:xfrm>
                <a:off x="5057594" y="2465584"/>
                <a:ext cx="231120" cy="4068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696F768-E0A5-404A-BF7B-0EB17D1D9AC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048954" y="2456584"/>
                  <a:ext cx="24876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5ECCB9F-1548-4375-8EB7-57F3F1373879}"/>
                    </a:ext>
                  </a:extLst>
                </p14:cNvPr>
                <p14:cNvContentPartPr/>
                <p14:nvPr/>
              </p14:nvContentPartPr>
              <p14:xfrm>
                <a:off x="5248754" y="2722264"/>
                <a:ext cx="195120" cy="1688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5ECCB9F-1548-4375-8EB7-57F3F137387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240114" y="2713264"/>
                  <a:ext cx="2127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95BA3E7-7CC1-4B77-B1D0-DD797FA803DF}"/>
                    </a:ext>
                  </a:extLst>
                </p14:cNvPr>
                <p14:cNvContentPartPr/>
                <p14:nvPr/>
              </p14:nvContentPartPr>
              <p14:xfrm>
                <a:off x="4812074" y="2957704"/>
                <a:ext cx="874080" cy="871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95BA3E7-7CC1-4B77-B1D0-DD797FA803D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803074" y="2948704"/>
                  <a:ext cx="89172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33797F2-DD46-46A8-A724-66AFBFA8AD0B}"/>
              </a:ext>
            </a:extLst>
          </p:cNvPr>
          <p:cNvGrpSpPr/>
          <p:nvPr/>
        </p:nvGrpSpPr>
        <p:grpSpPr>
          <a:xfrm>
            <a:off x="4952114" y="3063904"/>
            <a:ext cx="633240" cy="438120"/>
            <a:chOff x="4952114" y="3063904"/>
            <a:chExt cx="633240" cy="43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322AB88-B2E6-4275-8ED5-ECAB51AF9BA7}"/>
                    </a:ext>
                  </a:extLst>
                </p14:cNvPr>
                <p14:cNvContentPartPr/>
                <p14:nvPr/>
              </p14:nvContentPartPr>
              <p14:xfrm>
                <a:off x="4952114" y="3257944"/>
                <a:ext cx="263880" cy="2440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322AB88-B2E6-4275-8ED5-ECAB51AF9BA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943474" y="3249304"/>
                  <a:ext cx="2815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2197F56-865B-40E1-8701-A6E5BE6355E8}"/>
                    </a:ext>
                  </a:extLst>
                </p14:cNvPr>
                <p14:cNvContentPartPr/>
                <p14:nvPr/>
              </p14:nvContentPartPr>
              <p14:xfrm>
                <a:off x="5359634" y="3063904"/>
                <a:ext cx="225720" cy="2156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2197F56-865B-40E1-8701-A6E5BE6355E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350634" y="3055264"/>
                  <a:ext cx="24336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3997C92-6D50-4FB7-98E8-73A2CEE47497}"/>
              </a:ext>
            </a:extLst>
          </p:cNvPr>
          <p:cNvGrpSpPr/>
          <p:nvPr/>
        </p:nvGrpSpPr>
        <p:grpSpPr>
          <a:xfrm>
            <a:off x="6144074" y="2798584"/>
            <a:ext cx="228240" cy="137160"/>
            <a:chOff x="6144074" y="2798584"/>
            <a:chExt cx="228240" cy="13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EB3DE20-3907-43CF-8FEB-A1ED3FDD8FB2}"/>
                    </a:ext>
                  </a:extLst>
                </p14:cNvPr>
                <p14:cNvContentPartPr/>
                <p14:nvPr/>
              </p14:nvContentPartPr>
              <p14:xfrm>
                <a:off x="6144074" y="2798584"/>
                <a:ext cx="228240" cy="475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EB3DE20-3907-43CF-8FEB-A1ED3FDD8FB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135074" y="2789584"/>
                  <a:ext cx="245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94AE620-2529-4731-8E33-9648F2306962}"/>
                    </a:ext>
                  </a:extLst>
                </p14:cNvPr>
                <p14:cNvContentPartPr/>
                <p14:nvPr/>
              </p14:nvContentPartPr>
              <p14:xfrm>
                <a:off x="6160994" y="2897944"/>
                <a:ext cx="191520" cy="378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94AE620-2529-4731-8E33-9648F230696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151994" y="2888944"/>
                  <a:ext cx="20916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ADC759F-1AEC-4296-BEB8-807FDF3FA9E2}"/>
              </a:ext>
            </a:extLst>
          </p:cNvPr>
          <p:cNvGrpSpPr/>
          <p:nvPr/>
        </p:nvGrpSpPr>
        <p:grpSpPr>
          <a:xfrm>
            <a:off x="6714674" y="2433544"/>
            <a:ext cx="1883880" cy="918720"/>
            <a:chOff x="6714674" y="2433544"/>
            <a:chExt cx="1883880" cy="91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E4998F4-C9C3-4BDF-B3F8-6E6CDDAFB15E}"/>
                    </a:ext>
                  </a:extLst>
                </p14:cNvPr>
                <p14:cNvContentPartPr/>
                <p14:nvPr/>
              </p14:nvContentPartPr>
              <p14:xfrm>
                <a:off x="6714674" y="2568904"/>
                <a:ext cx="265680" cy="783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E4998F4-C9C3-4BDF-B3F8-6E6CDDAFB15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706034" y="2560264"/>
                  <a:ext cx="283320" cy="80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F640CE8-BDDA-4C71-A726-6AB7A690D9EC}"/>
                    </a:ext>
                  </a:extLst>
                </p14:cNvPr>
                <p14:cNvContentPartPr/>
                <p14:nvPr/>
              </p14:nvContentPartPr>
              <p14:xfrm>
                <a:off x="7250714" y="2712904"/>
                <a:ext cx="268920" cy="2480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F640CE8-BDDA-4C71-A726-6AB7A690D9E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242074" y="2703904"/>
                  <a:ext cx="2865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54C5DA7-6480-41B9-B4EB-B3549B9048AF}"/>
                    </a:ext>
                  </a:extLst>
                </p14:cNvPr>
                <p14:cNvContentPartPr/>
                <p14:nvPr/>
              </p14:nvContentPartPr>
              <p14:xfrm>
                <a:off x="7610714" y="2545864"/>
                <a:ext cx="186480" cy="802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54C5DA7-6480-41B9-B4EB-B3549B9048A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601714" y="2536864"/>
                  <a:ext cx="2041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AED2DBF-3221-40B6-95F6-6F2944440E4C}"/>
                    </a:ext>
                  </a:extLst>
                </p14:cNvPr>
                <p14:cNvContentPartPr/>
                <p14:nvPr/>
              </p14:nvContentPartPr>
              <p14:xfrm>
                <a:off x="7840034" y="2433544"/>
                <a:ext cx="307800" cy="2682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AED2DBF-3221-40B6-95F6-6F2944440E4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831394" y="2424904"/>
                  <a:ext cx="32544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58F8456-9D1B-4C62-81C0-5AB30DB3A4A1}"/>
                    </a:ext>
                  </a:extLst>
                </p14:cNvPr>
                <p14:cNvContentPartPr/>
                <p14:nvPr/>
              </p14:nvContentPartPr>
              <p14:xfrm>
                <a:off x="7979354" y="2807944"/>
                <a:ext cx="214920" cy="1450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58F8456-9D1B-4C62-81C0-5AB30DB3A4A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970354" y="2799304"/>
                  <a:ext cx="2325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29FCFB8-A2EF-40E7-9865-C0CC041C33FF}"/>
                    </a:ext>
                  </a:extLst>
                </p14:cNvPr>
                <p14:cNvContentPartPr/>
                <p14:nvPr/>
              </p14:nvContentPartPr>
              <p14:xfrm>
                <a:off x="8159714" y="2522464"/>
                <a:ext cx="251640" cy="3664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29FCFB8-A2EF-40E7-9865-C0CC041C33F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150714" y="2513464"/>
                  <a:ext cx="26928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94E06EA-0E2D-42C4-84A0-34740E7E29AA}"/>
                    </a:ext>
                  </a:extLst>
                </p14:cNvPr>
                <p14:cNvContentPartPr/>
                <p14:nvPr/>
              </p14:nvContentPartPr>
              <p14:xfrm>
                <a:off x="8351954" y="2768704"/>
                <a:ext cx="246600" cy="1724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94E06EA-0E2D-42C4-84A0-34740E7E29A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342954" y="2759704"/>
                  <a:ext cx="26424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62E0AEB-D0A6-4182-A82D-FD25DCB45D83}"/>
              </a:ext>
            </a:extLst>
          </p:cNvPr>
          <p:cNvGrpSpPr/>
          <p:nvPr/>
        </p:nvGrpSpPr>
        <p:grpSpPr>
          <a:xfrm>
            <a:off x="3587714" y="4253344"/>
            <a:ext cx="198000" cy="139680"/>
            <a:chOff x="3587714" y="4253344"/>
            <a:chExt cx="198000" cy="13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FC5EC57-6299-44E0-A575-93161353778C}"/>
                    </a:ext>
                  </a:extLst>
                </p14:cNvPr>
                <p14:cNvContentPartPr/>
                <p14:nvPr/>
              </p14:nvContentPartPr>
              <p14:xfrm>
                <a:off x="3587714" y="4253344"/>
                <a:ext cx="198000" cy="367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FC5EC57-6299-44E0-A575-93161353778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579074" y="4244344"/>
                  <a:ext cx="2156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769FA9D-F5CE-4910-BBF5-814A9473AE18}"/>
                    </a:ext>
                  </a:extLst>
                </p14:cNvPr>
                <p14:cNvContentPartPr/>
                <p14:nvPr/>
              </p14:nvContentPartPr>
              <p14:xfrm>
                <a:off x="3620834" y="4372144"/>
                <a:ext cx="132840" cy="208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769FA9D-F5CE-4910-BBF5-814A9473AE1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611834" y="4363504"/>
                  <a:ext cx="15048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1FA7C53-67F9-4229-8D25-A70E34C77675}"/>
              </a:ext>
            </a:extLst>
          </p:cNvPr>
          <p:cNvGrpSpPr/>
          <p:nvPr/>
        </p:nvGrpSpPr>
        <p:grpSpPr>
          <a:xfrm>
            <a:off x="4339034" y="3770584"/>
            <a:ext cx="1957320" cy="1089360"/>
            <a:chOff x="4339034" y="3770584"/>
            <a:chExt cx="1957320" cy="108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E8FBA3C-2918-4323-8EC0-9EB07CEA49B7}"/>
                    </a:ext>
                  </a:extLst>
                </p14:cNvPr>
                <p14:cNvContentPartPr/>
                <p14:nvPr/>
              </p14:nvContentPartPr>
              <p14:xfrm>
                <a:off x="4445594" y="4166224"/>
                <a:ext cx="264240" cy="2498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E8FBA3C-2918-4323-8EC0-9EB07CEA49B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436954" y="4157224"/>
                  <a:ext cx="2818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86CFDA7-2829-4BDD-9CE1-E4BC3BF7AA92}"/>
                    </a:ext>
                  </a:extLst>
                </p14:cNvPr>
                <p14:cNvContentPartPr/>
                <p14:nvPr/>
              </p14:nvContentPartPr>
              <p14:xfrm>
                <a:off x="4839074" y="3982984"/>
                <a:ext cx="166320" cy="334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86CFDA7-2829-4BDD-9CE1-E4BC3BF7AA9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830434" y="3974344"/>
                  <a:ext cx="1839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C7EF570-AE8D-403A-BB9E-517EE966F031}"/>
                    </a:ext>
                  </a:extLst>
                </p14:cNvPr>
                <p14:cNvContentPartPr/>
                <p14:nvPr/>
              </p14:nvContentPartPr>
              <p14:xfrm>
                <a:off x="5151914" y="3797584"/>
                <a:ext cx="125280" cy="1299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C7EF570-AE8D-403A-BB9E-517EE966F03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143274" y="3788584"/>
                  <a:ext cx="1429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860A929-CB36-46CF-AFED-8E4E285DAD41}"/>
                    </a:ext>
                  </a:extLst>
                </p14:cNvPr>
                <p14:cNvContentPartPr/>
                <p14:nvPr/>
              </p14:nvContentPartPr>
              <p14:xfrm>
                <a:off x="5230034" y="3770584"/>
                <a:ext cx="129600" cy="2646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860A929-CB36-46CF-AFED-8E4E285DAD4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221394" y="3761944"/>
                  <a:ext cx="1472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3E4F402-BCC4-42A1-B290-895EAC23A30A}"/>
                    </a:ext>
                  </a:extLst>
                </p14:cNvPr>
                <p14:cNvContentPartPr/>
                <p14:nvPr/>
              </p14:nvContentPartPr>
              <p14:xfrm>
                <a:off x="4415714" y="4512184"/>
                <a:ext cx="439200" cy="705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3E4F402-BCC4-42A1-B290-895EAC23A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407074" y="4503184"/>
                  <a:ext cx="4568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D177F7F-B633-4E23-8B20-298E2ADB6B20}"/>
                    </a:ext>
                  </a:extLst>
                </p14:cNvPr>
                <p14:cNvContentPartPr/>
                <p14:nvPr/>
              </p14:nvContentPartPr>
              <p14:xfrm>
                <a:off x="4339034" y="4785784"/>
                <a:ext cx="187920" cy="36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D177F7F-B633-4E23-8B20-298E2ADB6B2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330034" y="4777144"/>
                  <a:ext cx="2055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BE513F4-754D-47CA-8227-1C168D1E277D}"/>
                    </a:ext>
                  </a:extLst>
                </p14:cNvPr>
                <p14:cNvContentPartPr/>
                <p14:nvPr/>
              </p14:nvContentPartPr>
              <p14:xfrm>
                <a:off x="4666994" y="4630264"/>
                <a:ext cx="146160" cy="1072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BE513F4-754D-47CA-8227-1C168D1E277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657994" y="4621624"/>
                  <a:ext cx="1638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9C349BC-2F6E-469B-A9D5-AD6D0AD99E31}"/>
                    </a:ext>
                  </a:extLst>
                </p14:cNvPr>
                <p14:cNvContentPartPr/>
                <p14:nvPr/>
              </p14:nvContentPartPr>
              <p14:xfrm>
                <a:off x="4747634" y="4571944"/>
                <a:ext cx="148320" cy="2880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9C349BC-2F6E-469B-A9D5-AD6D0AD99E3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738634" y="4562944"/>
                  <a:ext cx="1659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B6DAEEA-E56C-4008-8C38-CFAE6BBC5DC7}"/>
                    </a:ext>
                  </a:extLst>
                </p14:cNvPr>
                <p14:cNvContentPartPr/>
                <p14:nvPr/>
              </p14:nvContentPartPr>
              <p14:xfrm>
                <a:off x="5139674" y="4339384"/>
                <a:ext cx="289800" cy="475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B6DAEEA-E56C-4008-8C38-CFAE6BBC5DC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131034" y="4330384"/>
                  <a:ext cx="3074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334B433-4C82-4E84-AA18-F3920206A790}"/>
                    </a:ext>
                  </a:extLst>
                </p14:cNvPr>
                <p14:cNvContentPartPr/>
                <p14:nvPr/>
              </p14:nvContentPartPr>
              <p14:xfrm>
                <a:off x="5258114" y="4252264"/>
                <a:ext cx="92160" cy="1998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334B433-4C82-4E84-AA18-F3920206A79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249114" y="4243264"/>
                  <a:ext cx="109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F54C09D-F41D-492B-BBA0-9C52271D404D}"/>
                    </a:ext>
                  </a:extLst>
                </p14:cNvPr>
                <p14:cNvContentPartPr/>
                <p14:nvPr/>
              </p14:nvContentPartPr>
              <p14:xfrm>
                <a:off x="5649434" y="4136344"/>
                <a:ext cx="242280" cy="2635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F54C09D-F41D-492B-BBA0-9C52271D404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640434" y="4127704"/>
                  <a:ext cx="2599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471D33B-1304-49DD-83E0-044F6DABF6D0}"/>
                    </a:ext>
                  </a:extLst>
                </p14:cNvPr>
                <p14:cNvContentPartPr/>
                <p14:nvPr/>
              </p14:nvContentPartPr>
              <p14:xfrm>
                <a:off x="5894594" y="4350184"/>
                <a:ext cx="360" cy="3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471D33B-1304-49DD-83E0-044F6DABF6D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885954" y="434154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2EFA1D2-360C-4145-9A57-2F0F3C172D54}"/>
                    </a:ext>
                  </a:extLst>
                </p14:cNvPr>
                <p14:cNvContentPartPr/>
                <p14:nvPr/>
              </p14:nvContentPartPr>
              <p14:xfrm>
                <a:off x="6106634" y="4146064"/>
                <a:ext cx="189720" cy="1522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2EFA1D2-360C-4145-9A57-2F0F3C172D5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097634" y="4137424"/>
                  <a:ext cx="20736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D5C0F9E-EF77-48FE-AF62-7EDA8008CA93}"/>
              </a:ext>
            </a:extLst>
          </p:cNvPr>
          <p:cNvGrpSpPr/>
          <p:nvPr/>
        </p:nvGrpSpPr>
        <p:grpSpPr>
          <a:xfrm>
            <a:off x="6511994" y="3449824"/>
            <a:ext cx="2623320" cy="1437840"/>
            <a:chOff x="6511994" y="3449824"/>
            <a:chExt cx="2623320" cy="143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A984CDE-06F1-4881-98D1-FA473A190A9A}"/>
                    </a:ext>
                  </a:extLst>
                </p14:cNvPr>
                <p14:cNvContentPartPr/>
                <p14:nvPr/>
              </p14:nvContentPartPr>
              <p14:xfrm>
                <a:off x="6657794" y="4003144"/>
                <a:ext cx="340560" cy="2912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A984CDE-06F1-4881-98D1-FA473A190A9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649154" y="3994144"/>
                  <a:ext cx="3582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5CDA514-1CDB-413F-97F8-3F4405564C63}"/>
                    </a:ext>
                  </a:extLst>
                </p14:cNvPr>
                <p14:cNvContentPartPr/>
                <p14:nvPr/>
              </p14:nvContentPartPr>
              <p14:xfrm>
                <a:off x="7115354" y="4052104"/>
                <a:ext cx="239760" cy="1746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5CDA514-1CDB-413F-97F8-3F4405564C6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106354" y="4043104"/>
                  <a:ext cx="2574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BE3ECC0-6CB2-4228-B49F-9DCC5F204BB6}"/>
                    </a:ext>
                  </a:extLst>
                </p14:cNvPr>
                <p14:cNvContentPartPr/>
                <p14:nvPr/>
              </p14:nvContentPartPr>
              <p14:xfrm>
                <a:off x="7091594" y="4010344"/>
                <a:ext cx="212400" cy="2221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BE3ECC0-6CB2-4228-B49F-9DCC5F204BB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082954" y="4001344"/>
                  <a:ext cx="2300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6BE19F4-A0CD-4E4F-A4C7-BAF1BAC4B61C}"/>
                    </a:ext>
                  </a:extLst>
                </p14:cNvPr>
                <p14:cNvContentPartPr/>
                <p14:nvPr/>
              </p14:nvContentPartPr>
              <p14:xfrm>
                <a:off x="7381754" y="3785344"/>
                <a:ext cx="176400" cy="1803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6BE19F4-A0CD-4E4F-A4C7-BAF1BAC4B61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372754" y="3776344"/>
                  <a:ext cx="1940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AF37C26-1DAD-4D6B-B36D-41BEB593AA99}"/>
                    </a:ext>
                  </a:extLst>
                </p14:cNvPr>
                <p14:cNvContentPartPr/>
                <p14:nvPr/>
              </p14:nvContentPartPr>
              <p14:xfrm>
                <a:off x="7509194" y="4075144"/>
                <a:ext cx="306360" cy="522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AF37C26-1DAD-4D6B-B36D-41BEB593AA9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500194" y="4066144"/>
                  <a:ext cx="3240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FACC051-03FB-42FB-AB3F-8538C66AA558}"/>
                    </a:ext>
                  </a:extLst>
                </p14:cNvPr>
                <p14:cNvContentPartPr/>
                <p14:nvPr/>
              </p14:nvContentPartPr>
              <p14:xfrm>
                <a:off x="7651394" y="3996664"/>
                <a:ext cx="26640" cy="2084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FACC051-03FB-42FB-AB3F-8538C66AA55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642394" y="3988024"/>
                  <a:ext cx="442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46FFFF3-01EA-497F-A17F-2AA3360D3172}"/>
                    </a:ext>
                  </a:extLst>
                </p14:cNvPr>
                <p14:cNvContentPartPr/>
                <p14:nvPr/>
              </p14:nvContentPartPr>
              <p14:xfrm>
                <a:off x="7965314" y="3907024"/>
                <a:ext cx="298800" cy="2977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46FFFF3-01EA-497F-A17F-2AA3360D317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956314" y="3898024"/>
                  <a:ext cx="3164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0C3A181-A022-4D8C-A402-75CB8E8BD78E}"/>
                    </a:ext>
                  </a:extLst>
                </p14:cNvPr>
                <p14:cNvContentPartPr/>
                <p14:nvPr/>
              </p14:nvContentPartPr>
              <p14:xfrm>
                <a:off x="6511994" y="3884704"/>
                <a:ext cx="226800" cy="5392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0C3A181-A022-4D8C-A402-75CB8E8BD78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503354" y="3876064"/>
                  <a:ext cx="24444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E56F795-5CE1-43CC-9102-715E99EEDCC7}"/>
                    </a:ext>
                  </a:extLst>
                </p14:cNvPr>
                <p14:cNvContentPartPr/>
                <p14:nvPr/>
              </p14:nvContentPartPr>
              <p14:xfrm>
                <a:off x="8269874" y="3736744"/>
                <a:ext cx="271800" cy="6501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E56F795-5CE1-43CC-9102-715E99EEDCC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261234" y="3727744"/>
                  <a:ext cx="289440" cy="6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633E214-1705-4DDF-9344-E0FC3047FC58}"/>
                    </a:ext>
                  </a:extLst>
                </p14:cNvPr>
                <p14:cNvContentPartPr/>
                <p14:nvPr/>
              </p14:nvContentPartPr>
              <p14:xfrm>
                <a:off x="8543834" y="3638104"/>
                <a:ext cx="159840" cy="522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633E214-1705-4DDF-9344-E0FC3047FC5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535194" y="3629104"/>
                  <a:ext cx="1774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A0919B0-BCB2-4CCB-9FED-21FBB30698C6}"/>
                    </a:ext>
                  </a:extLst>
                </p14:cNvPr>
                <p14:cNvContentPartPr/>
                <p14:nvPr/>
              </p14:nvContentPartPr>
              <p14:xfrm>
                <a:off x="8814194" y="3473944"/>
                <a:ext cx="126000" cy="1501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A0919B0-BCB2-4CCB-9FED-21FBB30698C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805194" y="3464944"/>
                  <a:ext cx="1436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41B6DE8-1E02-4F3B-8309-234DEF5D7CBD}"/>
                    </a:ext>
                  </a:extLst>
                </p14:cNvPr>
                <p14:cNvContentPartPr/>
                <p14:nvPr/>
              </p14:nvContentPartPr>
              <p14:xfrm>
                <a:off x="8894114" y="3449824"/>
                <a:ext cx="159480" cy="3121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41B6DE8-1E02-4F3B-8309-234DEF5D7CB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885474" y="3441184"/>
                  <a:ext cx="17712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0112F39-E989-4B24-B56A-ED69FC62E2E9}"/>
                    </a:ext>
                  </a:extLst>
                </p14:cNvPr>
                <p14:cNvContentPartPr/>
                <p14:nvPr/>
              </p14:nvContentPartPr>
              <p14:xfrm>
                <a:off x="6727634" y="4468264"/>
                <a:ext cx="1366560" cy="1101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0112F39-E989-4B24-B56A-ED69FC62E2E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718994" y="4459264"/>
                  <a:ext cx="13842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0BE7A10-C6CE-4677-A01F-1C81DCB3F3D5}"/>
                    </a:ext>
                  </a:extLst>
                </p14:cNvPr>
                <p14:cNvContentPartPr/>
                <p14:nvPr/>
              </p14:nvContentPartPr>
              <p14:xfrm>
                <a:off x="7226594" y="4744744"/>
                <a:ext cx="179280" cy="385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0BE7A10-C6CE-4677-A01F-1C81DCB3F3D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217954" y="4735744"/>
                  <a:ext cx="1969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943DD18-E8DE-4287-9E17-0CE4039201F6}"/>
                    </a:ext>
                  </a:extLst>
                </p14:cNvPr>
                <p14:cNvContentPartPr/>
                <p14:nvPr/>
              </p14:nvContentPartPr>
              <p14:xfrm>
                <a:off x="7543394" y="4638544"/>
                <a:ext cx="144360" cy="928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943DD18-E8DE-4287-9E17-0CE4039201F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534754" y="4629544"/>
                  <a:ext cx="1620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E4B69E0-8A07-4891-B9F1-4197F0E7EC22}"/>
                    </a:ext>
                  </a:extLst>
                </p14:cNvPr>
                <p14:cNvContentPartPr/>
                <p14:nvPr/>
              </p14:nvContentPartPr>
              <p14:xfrm>
                <a:off x="7631954" y="4559704"/>
                <a:ext cx="147600" cy="3279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E4B69E0-8A07-4891-B9F1-4197F0E7EC2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623314" y="4550704"/>
                  <a:ext cx="16524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A646E92-FC87-425E-9B92-39EF55DDF512}"/>
                    </a:ext>
                  </a:extLst>
                </p14:cNvPr>
                <p14:cNvContentPartPr/>
                <p14:nvPr/>
              </p14:nvContentPartPr>
              <p14:xfrm>
                <a:off x="8830394" y="4159744"/>
                <a:ext cx="304920" cy="78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A646E92-FC87-425E-9B92-39EF55DDF51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821394" y="4150744"/>
                  <a:ext cx="3225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FC89E4A-0592-44AF-86BB-582AC073D5CA}"/>
                    </a:ext>
                  </a:extLst>
                </p14:cNvPr>
                <p14:cNvContentPartPr/>
                <p14:nvPr/>
              </p14:nvContentPartPr>
              <p14:xfrm>
                <a:off x="8948114" y="4085944"/>
                <a:ext cx="73080" cy="1850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FC89E4A-0592-44AF-86BB-582AC073D5C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939114" y="4076944"/>
                  <a:ext cx="90720" cy="20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CD0D5AC5-DEC0-4630-B873-EC0C5AA32EEF}"/>
                  </a:ext>
                </a:extLst>
              </p14:cNvPr>
              <p14:cNvContentPartPr/>
              <p14:nvPr/>
            </p14:nvContentPartPr>
            <p14:xfrm>
              <a:off x="9420074" y="4005664"/>
              <a:ext cx="252000" cy="2718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CD0D5AC5-DEC0-4630-B873-EC0C5AA32EEF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9411074" y="3997024"/>
                <a:ext cx="269640" cy="28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5" name="Group 144">
            <a:extLst>
              <a:ext uri="{FF2B5EF4-FFF2-40B4-BE49-F238E27FC236}">
                <a16:creationId xmlns:a16="http://schemas.microsoft.com/office/drawing/2014/main" id="{7EC67474-BCD7-4E89-9B22-7D3071AC0FA6}"/>
              </a:ext>
            </a:extLst>
          </p:cNvPr>
          <p:cNvGrpSpPr/>
          <p:nvPr/>
        </p:nvGrpSpPr>
        <p:grpSpPr>
          <a:xfrm>
            <a:off x="3653594" y="5403904"/>
            <a:ext cx="188640" cy="167040"/>
            <a:chOff x="3653594" y="5403904"/>
            <a:chExt cx="188640" cy="16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9A715ED1-FDA7-46A8-A248-1829EC6983BC}"/>
                    </a:ext>
                  </a:extLst>
                </p14:cNvPr>
                <p14:cNvContentPartPr/>
                <p14:nvPr/>
              </p14:nvContentPartPr>
              <p14:xfrm>
                <a:off x="3666194" y="5403904"/>
                <a:ext cx="176040" cy="450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9A715ED1-FDA7-46A8-A248-1829EC6983B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657194" y="5394904"/>
                  <a:ext cx="1936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39BA990-0952-4904-9588-55648B545558}"/>
                    </a:ext>
                  </a:extLst>
                </p14:cNvPr>
                <p14:cNvContentPartPr/>
                <p14:nvPr/>
              </p14:nvContentPartPr>
              <p14:xfrm>
                <a:off x="3653594" y="5526664"/>
                <a:ext cx="172800" cy="442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39BA990-0952-4904-9588-55648B54555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644954" y="5517664"/>
                  <a:ext cx="190440" cy="6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B55256FD-C14C-4FEB-BDF7-265DAA5FD53D}"/>
              </a:ext>
            </a:extLst>
          </p:cNvPr>
          <p:cNvGrpSpPr/>
          <p:nvPr/>
        </p:nvGrpSpPr>
        <p:grpSpPr>
          <a:xfrm>
            <a:off x="4408514" y="5116264"/>
            <a:ext cx="2228040" cy="944280"/>
            <a:chOff x="4408514" y="5116264"/>
            <a:chExt cx="2228040" cy="94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A93ABD3-E4EF-4120-9061-FD3FFEFB0A32}"/>
                    </a:ext>
                  </a:extLst>
                </p14:cNvPr>
                <p14:cNvContentPartPr/>
                <p14:nvPr/>
              </p14:nvContentPartPr>
              <p14:xfrm>
                <a:off x="4587794" y="5361784"/>
                <a:ext cx="237600" cy="597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A93ABD3-E4EF-4120-9061-FD3FFEFB0A3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578794" y="5352784"/>
                  <a:ext cx="2552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26FC075-067B-4712-9809-B3F5D173266D}"/>
                    </a:ext>
                  </a:extLst>
                </p14:cNvPr>
                <p14:cNvContentPartPr/>
                <p14:nvPr/>
              </p14:nvContentPartPr>
              <p14:xfrm>
                <a:off x="5111954" y="5116264"/>
                <a:ext cx="133560" cy="2602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26FC075-067B-4712-9809-B3F5D173266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102954" y="5107264"/>
                  <a:ext cx="1512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87F1FF9-2D78-4CAD-A000-A7B8B035B774}"/>
                    </a:ext>
                  </a:extLst>
                </p14:cNvPr>
                <p14:cNvContentPartPr/>
                <p14:nvPr/>
              </p14:nvContentPartPr>
              <p14:xfrm>
                <a:off x="4680674" y="5548624"/>
                <a:ext cx="880560" cy="828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87F1FF9-2D78-4CAD-A000-A7B8B035B77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672034" y="5539984"/>
                  <a:ext cx="8982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0D9C87F-A40F-41E2-BC11-0524FBE22EA7}"/>
                    </a:ext>
                  </a:extLst>
                </p14:cNvPr>
                <p14:cNvContentPartPr/>
                <p14:nvPr/>
              </p14:nvContentPartPr>
              <p14:xfrm>
                <a:off x="4408514" y="5777224"/>
                <a:ext cx="136080" cy="1260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0D9C87F-A40F-41E2-BC11-0524FBE22EA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399874" y="5768224"/>
                  <a:ext cx="1537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F49AD59-576A-4885-A41A-8E36D0F58456}"/>
                    </a:ext>
                  </a:extLst>
                </p14:cNvPr>
                <p14:cNvContentPartPr/>
                <p14:nvPr/>
              </p14:nvContentPartPr>
              <p14:xfrm>
                <a:off x="4508954" y="5723584"/>
                <a:ext cx="177840" cy="3369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F49AD59-576A-4885-A41A-8E36D0F5845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500314" y="5714944"/>
                  <a:ext cx="19548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260E51B-DD95-4917-A8BF-FB50F56DC938}"/>
                    </a:ext>
                  </a:extLst>
                </p14:cNvPr>
                <p14:cNvContentPartPr/>
                <p14:nvPr/>
              </p14:nvContentPartPr>
              <p14:xfrm>
                <a:off x="4730354" y="5681104"/>
                <a:ext cx="264960" cy="3538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260E51B-DD95-4917-A8BF-FB50F56DC93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721354" y="5672104"/>
                  <a:ext cx="28260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3C8AD15-B64D-4EEA-B662-BF5ECEDB057C}"/>
                    </a:ext>
                  </a:extLst>
                </p14:cNvPr>
                <p14:cNvContentPartPr/>
                <p14:nvPr/>
              </p14:nvContentPartPr>
              <p14:xfrm>
                <a:off x="4923314" y="5707384"/>
                <a:ext cx="297720" cy="2480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3C8AD15-B64D-4EEA-B662-BF5ECEDB057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914314" y="5698744"/>
                  <a:ext cx="3153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3084A01-B00A-4170-97EC-2E49E7A1C95A}"/>
                    </a:ext>
                  </a:extLst>
                </p14:cNvPr>
                <p14:cNvContentPartPr/>
                <p14:nvPr/>
              </p14:nvContentPartPr>
              <p14:xfrm>
                <a:off x="5244794" y="5764264"/>
                <a:ext cx="201600" cy="1728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3084A01-B00A-4170-97EC-2E49E7A1C95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236154" y="5755624"/>
                  <a:ext cx="2192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DC26328-DFB7-4BB7-8284-BA17C189272D}"/>
                    </a:ext>
                  </a:extLst>
                </p14:cNvPr>
                <p14:cNvContentPartPr/>
                <p14:nvPr/>
              </p14:nvContentPartPr>
              <p14:xfrm>
                <a:off x="5234354" y="5730784"/>
                <a:ext cx="194760" cy="1875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DC26328-DFB7-4BB7-8284-BA17C189272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225354" y="5722144"/>
                  <a:ext cx="2124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B88D1A7-D66B-41D9-9E04-521E81D985C4}"/>
                    </a:ext>
                  </a:extLst>
                </p14:cNvPr>
                <p14:cNvContentPartPr/>
                <p14:nvPr/>
              </p14:nvContentPartPr>
              <p14:xfrm>
                <a:off x="5539274" y="5580304"/>
                <a:ext cx="132120" cy="1411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B88D1A7-D66B-41D9-9E04-521E81D985C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530634" y="5571664"/>
                  <a:ext cx="1497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DA46001-8E86-4D85-A42C-C42C66D41597}"/>
                    </a:ext>
                  </a:extLst>
                </p14:cNvPr>
                <p14:cNvContentPartPr/>
                <p14:nvPr/>
              </p14:nvContentPartPr>
              <p14:xfrm>
                <a:off x="5656274" y="5758504"/>
                <a:ext cx="232200" cy="590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DA46001-8E86-4D85-A42C-C42C66D4159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647634" y="5749864"/>
                  <a:ext cx="2498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E140400-5F86-4B82-A5F7-C7CE28B8927C}"/>
                    </a:ext>
                  </a:extLst>
                </p14:cNvPr>
                <p14:cNvContentPartPr/>
                <p14:nvPr/>
              </p14:nvContentPartPr>
              <p14:xfrm>
                <a:off x="5757794" y="5678944"/>
                <a:ext cx="45720" cy="2023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E140400-5F86-4B82-A5F7-C7CE28B8927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749154" y="5670304"/>
                  <a:ext cx="633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CDFD780-A265-4670-87C9-C824F1F1BE15}"/>
                    </a:ext>
                  </a:extLst>
                </p14:cNvPr>
                <p14:cNvContentPartPr/>
                <p14:nvPr/>
              </p14:nvContentPartPr>
              <p14:xfrm>
                <a:off x="5948954" y="5628544"/>
                <a:ext cx="298800" cy="2750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CDFD780-A265-4670-87C9-C824F1F1BE1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939954" y="5619904"/>
                  <a:ext cx="31644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E55F7BE-F215-4F01-BCBE-5BBB14ACF219}"/>
                    </a:ext>
                  </a:extLst>
                </p14:cNvPr>
                <p14:cNvContentPartPr/>
                <p14:nvPr/>
              </p14:nvContentPartPr>
              <p14:xfrm>
                <a:off x="6172874" y="5511544"/>
                <a:ext cx="235440" cy="5137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E55F7BE-F215-4F01-BCBE-5BBB14ACF21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164234" y="5502904"/>
                  <a:ext cx="25308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D0A3B5E-B02B-447F-A44A-9B6AC365E5F1}"/>
                    </a:ext>
                  </a:extLst>
                </p14:cNvPr>
                <p14:cNvContentPartPr/>
                <p14:nvPr/>
              </p14:nvContentPartPr>
              <p14:xfrm>
                <a:off x="6451874" y="5373664"/>
                <a:ext cx="115200" cy="1184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D0A3B5E-B02B-447F-A44A-9B6AC365E5F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42874" y="5364664"/>
                  <a:ext cx="1328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66E1F23-FE9E-42DA-9569-9B7A6A30024F}"/>
                    </a:ext>
                  </a:extLst>
                </p14:cNvPr>
                <p14:cNvContentPartPr/>
                <p14:nvPr/>
              </p14:nvContentPartPr>
              <p14:xfrm>
                <a:off x="6520994" y="5347744"/>
                <a:ext cx="115560" cy="2880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66E1F23-FE9E-42DA-9569-9B7A6A30024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512354" y="5338744"/>
                  <a:ext cx="133200" cy="30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922B4628-0218-4B48-AE49-94FDAC2D8972}"/>
              </a:ext>
            </a:extLst>
          </p:cNvPr>
          <p:cNvGrpSpPr/>
          <p:nvPr/>
        </p:nvGrpSpPr>
        <p:grpSpPr>
          <a:xfrm>
            <a:off x="7000514" y="5163064"/>
            <a:ext cx="911520" cy="320760"/>
            <a:chOff x="7000514" y="5163064"/>
            <a:chExt cx="911520" cy="32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9441C913-4744-45BB-9BA6-A5A8B45A0E92}"/>
                    </a:ext>
                  </a:extLst>
                </p14:cNvPr>
                <p14:cNvContentPartPr/>
                <p14:nvPr/>
              </p14:nvContentPartPr>
              <p14:xfrm>
                <a:off x="7000514" y="5280784"/>
                <a:ext cx="304200" cy="550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9441C913-4744-45BB-9BA6-A5A8B45A0E9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991514" y="5272144"/>
                  <a:ext cx="3218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BBA88DE-39DF-434C-81D0-1B0312687C2C}"/>
                    </a:ext>
                  </a:extLst>
                </p14:cNvPr>
                <p14:cNvContentPartPr/>
                <p14:nvPr/>
              </p14:nvContentPartPr>
              <p14:xfrm>
                <a:off x="7105994" y="5163064"/>
                <a:ext cx="132840" cy="2646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BBA88DE-39DF-434C-81D0-1B0312687C2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096994" y="5154064"/>
                  <a:ext cx="1504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80586AE-6F24-4069-9120-4CF6B64ED314}"/>
                    </a:ext>
                  </a:extLst>
                </p14:cNvPr>
                <p14:cNvContentPartPr/>
                <p14:nvPr/>
              </p14:nvContentPartPr>
              <p14:xfrm>
                <a:off x="7557794" y="5186464"/>
                <a:ext cx="354240" cy="2973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80586AE-6F24-4069-9120-4CF6B64ED31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549154" y="5177824"/>
                  <a:ext cx="371880" cy="31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D48B1202-68C1-4CDE-8F32-1A37B7167CCE}"/>
                  </a:ext>
                </a:extLst>
              </p14:cNvPr>
              <p14:cNvContentPartPr/>
              <p14:nvPr/>
            </p14:nvContentPartPr>
            <p14:xfrm>
              <a:off x="4417154" y="6177184"/>
              <a:ext cx="3661200" cy="1191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D48B1202-68C1-4CDE-8F32-1A37B7167CCE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4408154" y="6168544"/>
                <a:ext cx="3678840" cy="13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89734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07603D0-33E5-4997-BA13-A9FF4D8F0F0B}"/>
              </a:ext>
            </a:extLst>
          </p:cNvPr>
          <p:cNvGrpSpPr/>
          <p:nvPr/>
        </p:nvGrpSpPr>
        <p:grpSpPr>
          <a:xfrm>
            <a:off x="337274" y="313504"/>
            <a:ext cx="466200" cy="279000"/>
            <a:chOff x="337274" y="313504"/>
            <a:chExt cx="466200" cy="2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4E4CAD9-CD75-46C7-8634-CD7200006F58}"/>
                    </a:ext>
                  </a:extLst>
                </p14:cNvPr>
                <p14:cNvContentPartPr/>
                <p14:nvPr/>
              </p14:nvContentPartPr>
              <p14:xfrm>
                <a:off x="337274" y="313504"/>
                <a:ext cx="360720" cy="2790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4E4CAD9-CD75-46C7-8634-CD7200006F5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8634" y="304864"/>
                  <a:ext cx="37836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B8BB6A4-43AA-4ADC-8C0F-53C00489E399}"/>
                    </a:ext>
                  </a:extLst>
                </p14:cNvPr>
                <p14:cNvContentPartPr/>
                <p14:nvPr/>
              </p14:nvContentPartPr>
              <p14:xfrm>
                <a:off x="789794" y="559024"/>
                <a:ext cx="13680" cy="126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B8BB6A4-43AA-4ADC-8C0F-53C00489E39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1154" y="550024"/>
                  <a:ext cx="3132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B462358-D1D8-4270-A2DE-862D379E84BC}"/>
              </a:ext>
            </a:extLst>
          </p:cNvPr>
          <p:cNvGrpSpPr/>
          <p:nvPr/>
        </p:nvGrpSpPr>
        <p:grpSpPr>
          <a:xfrm>
            <a:off x="1377674" y="83464"/>
            <a:ext cx="1084320" cy="468000"/>
            <a:chOff x="1377674" y="83464"/>
            <a:chExt cx="1084320" cy="46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BDA00B2-EE45-466C-AF4D-B7B4CC7BDD0C}"/>
                    </a:ext>
                  </a:extLst>
                </p14:cNvPr>
                <p14:cNvContentPartPr/>
                <p14:nvPr/>
              </p14:nvContentPartPr>
              <p14:xfrm>
                <a:off x="1377674" y="300904"/>
                <a:ext cx="265680" cy="218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BDA00B2-EE45-466C-AF4D-B7B4CC7BDD0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69034" y="291904"/>
                  <a:ext cx="2833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8938885-C2C7-4610-893B-2EFCF2683C0B}"/>
                    </a:ext>
                  </a:extLst>
                </p14:cNvPr>
                <p14:cNvContentPartPr/>
                <p14:nvPr/>
              </p14:nvContentPartPr>
              <p14:xfrm>
                <a:off x="1729394" y="186064"/>
                <a:ext cx="214920" cy="279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8938885-C2C7-4610-893B-2EFCF2683C0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20754" y="177064"/>
                  <a:ext cx="2325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070034D-F408-47DD-82C9-FBA201E5179C}"/>
                    </a:ext>
                  </a:extLst>
                </p14:cNvPr>
                <p14:cNvContentPartPr/>
                <p14:nvPr/>
              </p14:nvContentPartPr>
              <p14:xfrm>
                <a:off x="2015234" y="153664"/>
                <a:ext cx="139320" cy="312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070034D-F408-47DD-82C9-FBA201E5179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06594" y="144664"/>
                  <a:ext cx="15696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5D4C523-7EF4-4A18-B811-E82409B6B606}"/>
                    </a:ext>
                  </a:extLst>
                </p14:cNvPr>
                <p14:cNvContentPartPr/>
                <p14:nvPr/>
              </p14:nvContentPartPr>
              <p14:xfrm>
                <a:off x="1890674" y="301264"/>
                <a:ext cx="344160" cy="57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5D4C523-7EF4-4A18-B811-E82409B6B60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81674" y="292264"/>
                  <a:ext cx="3618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9721F67-1DE6-483E-B3A2-509A1F5D2DF9}"/>
                    </a:ext>
                  </a:extLst>
                </p14:cNvPr>
                <p14:cNvContentPartPr/>
                <p14:nvPr/>
              </p14:nvContentPartPr>
              <p14:xfrm>
                <a:off x="2305034" y="83464"/>
                <a:ext cx="156960" cy="468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9721F67-1DE6-483E-B3A2-509A1F5D2DF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96034" y="74824"/>
                  <a:ext cx="174600" cy="48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1B80F2E-2B98-4302-AA53-B1C00A12BF76}"/>
                  </a:ext>
                </a:extLst>
              </p14:cNvPr>
              <p14:cNvContentPartPr/>
              <p14:nvPr/>
            </p14:nvContentPartPr>
            <p14:xfrm>
              <a:off x="2717954" y="324304"/>
              <a:ext cx="185760" cy="114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1B80F2E-2B98-4302-AA53-B1C00A12BF7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09314" y="315304"/>
                <a:ext cx="203400" cy="13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E1BEF268-3C56-487B-A973-FD44AC9DFE57}"/>
              </a:ext>
            </a:extLst>
          </p:cNvPr>
          <p:cNvGrpSpPr/>
          <p:nvPr/>
        </p:nvGrpSpPr>
        <p:grpSpPr>
          <a:xfrm>
            <a:off x="3193514" y="273904"/>
            <a:ext cx="1087560" cy="268200"/>
            <a:chOff x="3193514" y="273904"/>
            <a:chExt cx="1087560" cy="2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CB67852-2D46-4296-A881-A6C209B8C4A7}"/>
                    </a:ext>
                  </a:extLst>
                </p14:cNvPr>
                <p14:cNvContentPartPr/>
                <p14:nvPr/>
              </p14:nvContentPartPr>
              <p14:xfrm>
                <a:off x="3193514" y="374704"/>
                <a:ext cx="188280" cy="33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CB67852-2D46-4296-A881-A6C209B8C4A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84874" y="365704"/>
                  <a:ext cx="2059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1E9C1E1-ED03-44AE-B07A-1559D0CFD363}"/>
                    </a:ext>
                  </a:extLst>
                </p14:cNvPr>
                <p14:cNvContentPartPr/>
                <p14:nvPr/>
              </p14:nvContentPartPr>
              <p14:xfrm>
                <a:off x="3521114" y="273904"/>
                <a:ext cx="337680" cy="268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1E9C1E1-ED03-44AE-B07A-1559D0CFD36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12114" y="265264"/>
                  <a:ext cx="35532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E60FCDB-9187-40E5-ABF6-E820DF62022B}"/>
                    </a:ext>
                  </a:extLst>
                </p14:cNvPr>
                <p14:cNvContentPartPr/>
                <p14:nvPr/>
              </p14:nvContentPartPr>
              <p14:xfrm>
                <a:off x="3935474" y="284344"/>
                <a:ext cx="345600" cy="241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E60FCDB-9187-40E5-ABF6-E820DF62022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926834" y="275704"/>
                  <a:ext cx="363240" cy="25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4DB58DC-D6F9-4E45-9E22-309F651D2037}"/>
              </a:ext>
            </a:extLst>
          </p:cNvPr>
          <p:cNvGrpSpPr/>
          <p:nvPr/>
        </p:nvGrpSpPr>
        <p:grpSpPr>
          <a:xfrm>
            <a:off x="5537114" y="106144"/>
            <a:ext cx="787680" cy="428400"/>
            <a:chOff x="5537114" y="106144"/>
            <a:chExt cx="787680" cy="42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C92A045-3190-4C58-A8CB-929001E47A0A}"/>
                    </a:ext>
                  </a:extLst>
                </p14:cNvPr>
                <p14:cNvContentPartPr/>
                <p14:nvPr/>
              </p14:nvContentPartPr>
              <p14:xfrm>
                <a:off x="5537114" y="229984"/>
                <a:ext cx="276840" cy="256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C92A045-3190-4C58-A8CB-929001E47A0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528474" y="220984"/>
                  <a:ext cx="29448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4946273-BECC-4A14-B5C6-AB77554EEA67}"/>
                    </a:ext>
                  </a:extLst>
                </p14:cNvPr>
                <p14:cNvContentPartPr/>
                <p14:nvPr/>
              </p14:nvContentPartPr>
              <p14:xfrm>
                <a:off x="5777954" y="191104"/>
                <a:ext cx="212040" cy="264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4946273-BECC-4A14-B5C6-AB77554EEA6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768954" y="182464"/>
                  <a:ext cx="2296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337335B-249A-4EC3-99D4-0F17572A216E}"/>
                    </a:ext>
                  </a:extLst>
                </p14:cNvPr>
                <p14:cNvContentPartPr/>
                <p14:nvPr/>
              </p14:nvContentPartPr>
              <p14:xfrm>
                <a:off x="5939234" y="278224"/>
                <a:ext cx="138240" cy="146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337335B-249A-4EC3-99D4-0F17572A216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930234" y="269584"/>
                  <a:ext cx="1558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492A538-A258-4387-A193-D0BD044D477D}"/>
                    </a:ext>
                  </a:extLst>
                </p14:cNvPr>
                <p14:cNvContentPartPr/>
                <p14:nvPr/>
              </p14:nvContentPartPr>
              <p14:xfrm>
                <a:off x="6103394" y="106144"/>
                <a:ext cx="221400" cy="428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492A538-A258-4387-A193-D0BD044D477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094394" y="97144"/>
                  <a:ext cx="239040" cy="44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47D4AA0-8CD6-4266-B96A-F126B79800A3}"/>
              </a:ext>
            </a:extLst>
          </p:cNvPr>
          <p:cNvGrpSpPr/>
          <p:nvPr/>
        </p:nvGrpSpPr>
        <p:grpSpPr>
          <a:xfrm>
            <a:off x="6599114" y="260224"/>
            <a:ext cx="1273320" cy="258840"/>
            <a:chOff x="6599114" y="260224"/>
            <a:chExt cx="1273320" cy="25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CD50E71-3AB7-44EA-AAC7-0EBFCEEB04E0}"/>
                    </a:ext>
                  </a:extLst>
                </p14:cNvPr>
                <p14:cNvContentPartPr/>
                <p14:nvPr/>
              </p14:nvContentPartPr>
              <p14:xfrm>
                <a:off x="6611354" y="260224"/>
                <a:ext cx="168480" cy="24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CD50E71-3AB7-44EA-AAC7-0EBFCEEB04E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02714" y="251584"/>
                  <a:ext cx="1861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0649127-148D-48A6-A13E-99D80B2A3617}"/>
                    </a:ext>
                  </a:extLst>
                </p14:cNvPr>
                <p14:cNvContentPartPr/>
                <p14:nvPr/>
              </p14:nvContentPartPr>
              <p14:xfrm>
                <a:off x="6599114" y="376144"/>
                <a:ext cx="169560" cy="16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0649127-148D-48A6-A13E-99D80B2A361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590474" y="367144"/>
                  <a:ext cx="1872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E1F97AD-5C26-4806-83DC-1003226E10B6}"/>
                    </a:ext>
                  </a:extLst>
                </p14:cNvPr>
                <p14:cNvContentPartPr/>
                <p14:nvPr/>
              </p14:nvContentPartPr>
              <p14:xfrm>
                <a:off x="6995474" y="264904"/>
                <a:ext cx="177840" cy="254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E1F97AD-5C26-4806-83DC-1003226E10B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986474" y="255904"/>
                  <a:ext cx="1954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EEBFE44-BE97-462B-9305-6DB7CAFC437A}"/>
                    </a:ext>
                  </a:extLst>
                </p14:cNvPr>
                <p14:cNvContentPartPr/>
                <p14:nvPr/>
              </p14:nvContentPartPr>
              <p14:xfrm>
                <a:off x="7157834" y="288664"/>
                <a:ext cx="326160" cy="207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EEBFE44-BE97-462B-9305-6DB7CAFC437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149194" y="280024"/>
                  <a:ext cx="3438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707CBB5-2299-4537-AD01-4DCE5A8EA975}"/>
                    </a:ext>
                  </a:extLst>
                </p14:cNvPr>
                <p14:cNvContentPartPr/>
                <p14:nvPr/>
              </p14:nvContentPartPr>
              <p14:xfrm>
                <a:off x="7611794" y="302704"/>
                <a:ext cx="260640" cy="169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707CBB5-2299-4537-AD01-4DCE5A8EA97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603154" y="293704"/>
                  <a:ext cx="278280" cy="18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32A7AFF-EDAD-4B68-B7ED-EF3B91F19F94}"/>
              </a:ext>
            </a:extLst>
          </p:cNvPr>
          <p:cNvGrpSpPr/>
          <p:nvPr/>
        </p:nvGrpSpPr>
        <p:grpSpPr>
          <a:xfrm>
            <a:off x="753794" y="893824"/>
            <a:ext cx="1042200" cy="402120"/>
            <a:chOff x="753794" y="893824"/>
            <a:chExt cx="1042200" cy="40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05F424D-1F99-4B40-BB93-37398BF1D2E3}"/>
                    </a:ext>
                  </a:extLst>
                </p14:cNvPr>
                <p14:cNvContentPartPr/>
                <p14:nvPr/>
              </p14:nvContentPartPr>
              <p14:xfrm>
                <a:off x="753794" y="1066264"/>
                <a:ext cx="277560" cy="229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05F424D-1F99-4B40-BB93-37398BF1D2E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44794" y="1057264"/>
                  <a:ext cx="2952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301E527-527B-48B6-B246-5E5D4273234D}"/>
                    </a:ext>
                  </a:extLst>
                </p14:cNvPr>
                <p14:cNvContentPartPr/>
                <p14:nvPr/>
              </p14:nvContentPartPr>
              <p14:xfrm>
                <a:off x="1124954" y="1010824"/>
                <a:ext cx="186120" cy="259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301E527-527B-48B6-B246-5E5D4273234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16314" y="1001824"/>
                  <a:ext cx="20376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590D37B-EDDA-4260-BE8B-F7181EB371E0}"/>
                    </a:ext>
                  </a:extLst>
                </p14:cNvPr>
                <p14:cNvContentPartPr/>
                <p14:nvPr/>
              </p14:nvContentPartPr>
              <p14:xfrm>
                <a:off x="1387034" y="940264"/>
                <a:ext cx="117360" cy="272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590D37B-EDDA-4260-BE8B-F7181EB371E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378394" y="931264"/>
                  <a:ext cx="13500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04CD012-892C-4466-B9FE-D12E0F3DA33B}"/>
                    </a:ext>
                  </a:extLst>
                </p14:cNvPr>
                <p14:cNvContentPartPr/>
                <p14:nvPr/>
              </p14:nvContentPartPr>
              <p14:xfrm>
                <a:off x="1276514" y="1065544"/>
                <a:ext cx="335880" cy="63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04CD012-892C-4466-B9FE-D12E0F3DA33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67874" y="1056904"/>
                  <a:ext cx="3535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DE7ECCC-6463-4AEE-8D51-BD8F4FDB33D6}"/>
                    </a:ext>
                  </a:extLst>
                </p14:cNvPr>
                <p14:cNvContentPartPr/>
                <p14:nvPr/>
              </p14:nvContentPartPr>
              <p14:xfrm>
                <a:off x="1619234" y="893824"/>
                <a:ext cx="176760" cy="392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DE7ECCC-6463-4AEE-8D51-BD8F4FDB33D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610234" y="884824"/>
                  <a:ext cx="194400" cy="40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00A7716-E3B1-4488-A1ED-55DF3A3B97CB}"/>
                  </a:ext>
                </a:extLst>
              </p14:cNvPr>
              <p14:cNvContentPartPr/>
              <p14:nvPr/>
            </p14:nvContentPartPr>
            <p14:xfrm>
              <a:off x="2033954" y="1059424"/>
              <a:ext cx="166320" cy="135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00A7716-E3B1-4488-A1ED-55DF3A3B97C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025314" y="1050424"/>
                <a:ext cx="183960" cy="15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591A98EA-0529-406F-B73A-6D9BC0C33FBA}"/>
              </a:ext>
            </a:extLst>
          </p:cNvPr>
          <p:cNvGrpSpPr/>
          <p:nvPr/>
        </p:nvGrpSpPr>
        <p:grpSpPr>
          <a:xfrm>
            <a:off x="2611394" y="947824"/>
            <a:ext cx="2459160" cy="387720"/>
            <a:chOff x="2611394" y="947824"/>
            <a:chExt cx="2459160" cy="38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27F0019-C30F-469C-8370-BFB12C349AFB}"/>
                    </a:ext>
                  </a:extLst>
                </p14:cNvPr>
                <p14:cNvContentPartPr/>
                <p14:nvPr/>
              </p14:nvContentPartPr>
              <p14:xfrm>
                <a:off x="2611394" y="1153384"/>
                <a:ext cx="191520" cy="34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27F0019-C30F-469C-8370-BFB12C349AF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602394" y="1144744"/>
                  <a:ext cx="2091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6FA81D1-E758-4795-A307-AFFD9229D885}"/>
                    </a:ext>
                  </a:extLst>
                </p14:cNvPr>
                <p14:cNvContentPartPr/>
                <p14:nvPr/>
              </p14:nvContentPartPr>
              <p14:xfrm>
                <a:off x="2905874" y="1038544"/>
                <a:ext cx="264240" cy="272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6FA81D1-E758-4795-A307-AFFD9229D88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897234" y="1029904"/>
                  <a:ext cx="2818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EDCF568-406F-424B-851B-A666FD18CBA2}"/>
                    </a:ext>
                  </a:extLst>
                </p14:cNvPr>
                <p14:cNvContentPartPr/>
                <p14:nvPr/>
              </p14:nvContentPartPr>
              <p14:xfrm>
                <a:off x="3283514" y="1052944"/>
                <a:ext cx="331200" cy="234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EDCF568-406F-424B-851B-A666FD18CBA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274874" y="1043944"/>
                  <a:ext cx="348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C82E522-799A-432B-8CBA-5B5A9B6BADB4}"/>
                    </a:ext>
                  </a:extLst>
                </p14:cNvPr>
                <p14:cNvContentPartPr/>
                <p14:nvPr/>
              </p14:nvContentPartPr>
              <p14:xfrm>
                <a:off x="3740714" y="947824"/>
                <a:ext cx="180720" cy="387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C82E522-799A-432B-8CBA-5B5A9B6BADB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732074" y="938824"/>
                  <a:ext cx="19836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66FBA11-2F52-4963-A158-FCD166EA5CE2}"/>
                    </a:ext>
                  </a:extLst>
                </p14:cNvPr>
                <p14:cNvContentPartPr/>
                <p14:nvPr/>
              </p14:nvContentPartPr>
              <p14:xfrm>
                <a:off x="3674474" y="1101184"/>
                <a:ext cx="366120" cy="69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66FBA11-2F52-4963-A158-FCD166EA5CE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665474" y="1092184"/>
                  <a:ext cx="3837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CA311D8-D7C9-4995-8CF8-F18C32DFF987}"/>
                    </a:ext>
                  </a:extLst>
                </p14:cNvPr>
                <p14:cNvContentPartPr/>
                <p14:nvPr/>
              </p14:nvContentPartPr>
              <p14:xfrm>
                <a:off x="4209794" y="1101184"/>
                <a:ext cx="383400" cy="61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CA311D8-D7C9-4995-8CF8-F18C32DFF98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201154" y="1092184"/>
                  <a:ext cx="4010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3A969E3-EB02-438A-8CDD-9BE5F3CBE8EE}"/>
                    </a:ext>
                  </a:extLst>
                </p14:cNvPr>
                <p14:cNvContentPartPr/>
                <p14:nvPr/>
              </p14:nvContentPartPr>
              <p14:xfrm>
                <a:off x="4322474" y="1038184"/>
                <a:ext cx="108000" cy="253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3A969E3-EB02-438A-8CDD-9BE5F3CBE8E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313834" y="1029544"/>
                  <a:ext cx="12564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69D2545-2045-4820-9301-527D886551E3}"/>
                    </a:ext>
                  </a:extLst>
                </p14:cNvPr>
                <p14:cNvContentPartPr/>
                <p14:nvPr/>
              </p14:nvContentPartPr>
              <p14:xfrm>
                <a:off x="4722434" y="1029904"/>
                <a:ext cx="348120" cy="284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69D2545-2045-4820-9301-527D886551E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713434" y="1021264"/>
                  <a:ext cx="365760" cy="30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7D8B07C6-D1A9-4127-B06E-F2C8CF1BA1E3}"/>
                  </a:ext>
                </a:extLst>
              </p14:cNvPr>
              <p14:cNvContentPartPr/>
              <p14:nvPr/>
            </p14:nvContentPartPr>
            <p14:xfrm>
              <a:off x="5384114" y="1354984"/>
              <a:ext cx="192960" cy="2671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7D8B07C6-D1A9-4127-B06E-F2C8CF1BA1E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375114" y="1346344"/>
                <a:ext cx="210600" cy="284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91DBF56A-2E57-43F7-898D-0AD48F0ED65A}"/>
              </a:ext>
            </a:extLst>
          </p:cNvPr>
          <p:cNvGrpSpPr/>
          <p:nvPr/>
        </p:nvGrpSpPr>
        <p:grpSpPr>
          <a:xfrm>
            <a:off x="5983874" y="1010824"/>
            <a:ext cx="1242720" cy="338040"/>
            <a:chOff x="5983874" y="1010824"/>
            <a:chExt cx="1242720" cy="33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7CE8940-A842-4907-8FA1-5087D7DAD044}"/>
                    </a:ext>
                  </a:extLst>
                </p14:cNvPr>
                <p14:cNvContentPartPr/>
                <p14:nvPr/>
              </p14:nvContentPartPr>
              <p14:xfrm>
                <a:off x="5983874" y="1077424"/>
                <a:ext cx="285120" cy="271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7CE8940-A842-4907-8FA1-5087D7DAD04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974874" y="1068784"/>
                  <a:ext cx="3027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28A9EF9-802F-488B-BCC6-3441BB5965FD}"/>
                    </a:ext>
                  </a:extLst>
                </p14:cNvPr>
                <p14:cNvContentPartPr/>
                <p14:nvPr/>
              </p14:nvContentPartPr>
              <p14:xfrm>
                <a:off x="6267554" y="1090024"/>
                <a:ext cx="158040" cy="210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28A9EF9-802F-488B-BCC6-3441BB5965F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258914" y="1081384"/>
                  <a:ext cx="1756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F183392-4ABF-406D-B987-DB6B9925C32E}"/>
                    </a:ext>
                  </a:extLst>
                </p14:cNvPr>
                <p14:cNvContentPartPr/>
                <p14:nvPr/>
              </p14:nvContentPartPr>
              <p14:xfrm>
                <a:off x="6411914" y="1137184"/>
                <a:ext cx="160560" cy="1450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F183392-4ABF-406D-B987-DB6B9925C32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402914" y="1128544"/>
                  <a:ext cx="1782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05E37E5-7EA8-4685-B323-78273DC7FA6D}"/>
                    </a:ext>
                  </a:extLst>
                </p14:cNvPr>
                <p14:cNvContentPartPr/>
                <p14:nvPr/>
              </p14:nvContentPartPr>
              <p14:xfrm>
                <a:off x="6606314" y="1010824"/>
                <a:ext cx="189720" cy="3369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05E37E5-7EA8-4685-B323-78273DC7FA6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597674" y="1001824"/>
                  <a:ext cx="20736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A2C560A-3DC5-464E-A86D-D0B1B145F212}"/>
                    </a:ext>
                  </a:extLst>
                </p14:cNvPr>
                <p14:cNvContentPartPr/>
                <p14:nvPr/>
              </p14:nvContentPartPr>
              <p14:xfrm>
                <a:off x="7033634" y="1109824"/>
                <a:ext cx="192960" cy="38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A2C560A-3DC5-464E-A86D-D0B1B145F21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024634" y="1101184"/>
                  <a:ext cx="2106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2A56301-E43C-435F-A2E3-67D5F76BDC24}"/>
                    </a:ext>
                  </a:extLst>
                </p14:cNvPr>
                <p14:cNvContentPartPr/>
                <p14:nvPr/>
              </p14:nvContentPartPr>
              <p14:xfrm>
                <a:off x="7027874" y="1227904"/>
                <a:ext cx="161640" cy="176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2A56301-E43C-435F-A2E3-67D5F76BDC2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019234" y="1218904"/>
                  <a:ext cx="17928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6B94BD1-01E8-4994-8885-11D344E273B3}"/>
              </a:ext>
            </a:extLst>
          </p:cNvPr>
          <p:cNvGrpSpPr/>
          <p:nvPr/>
        </p:nvGrpSpPr>
        <p:grpSpPr>
          <a:xfrm>
            <a:off x="7485434" y="966184"/>
            <a:ext cx="3467520" cy="389520"/>
            <a:chOff x="7485434" y="966184"/>
            <a:chExt cx="3467520" cy="38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E1A6370-9999-4DB1-965B-4FACC067D022}"/>
                    </a:ext>
                  </a:extLst>
                </p14:cNvPr>
                <p14:cNvContentPartPr/>
                <p14:nvPr/>
              </p14:nvContentPartPr>
              <p14:xfrm>
                <a:off x="7485434" y="1140424"/>
                <a:ext cx="154080" cy="468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E1A6370-9999-4DB1-965B-4FACC067D02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476434" y="1131784"/>
                  <a:ext cx="1717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48033B4-1BC9-45EC-B8DC-BE38F6B4E9DD}"/>
                    </a:ext>
                  </a:extLst>
                </p14:cNvPr>
                <p14:cNvContentPartPr/>
                <p14:nvPr/>
              </p14:nvContentPartPr>
              <p14:xfrm>
                <a:off x="7692074" y="1022344"/>
                <a:ext cx="266400" cy="240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48033B4-1BC9-45EC-B8DC-BE38F6B4E9D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683074" y="1013704"/>
                  <a:ext cx="2840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AB80490-48CD-416D-95CB-FBC376D8F087}"/>
                    </a:ext>
                  </a:extLst>
                </p14:cNvPr>
                <p14:cNvContentPartPr/>
                <p14:nvPr/>
              </p14:nvContentPartPr>
              <p14:xfrm>
                <a:off x="7973954" y="1059784"/>
                <a:ext cx="264240" cy="2124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AB80490-48CD-416D-95CB-FBC376D8F08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965314" y="1051144"/>
                  <a:ext cx="2818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27BFD50-0640-4923-9188-CCD1A2806E7D}"/>
                    </a:ext>
                  </a:extLst>
                </p14:cNvPr>
                <p14:cNvContentPartPr/>
                <p14:nvPr/>
              </p14:nvContentPartPr>
              <p14:xfrm>
                <a:off x="8363474" y="998224"/>
                <a:ext cx="169200" cy="272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27BFD50-0640-4923-9188-CCD1A2806E7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354834" y="989584"/>
                  <a:ext cx="1868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1843676-4644-4BD1-8AE3-102EC0C1C009}"/>
                    </a:ext>
                  </a:extLst>
                </p14:cNvPr>
                <p14:cNvContentPartPr/>
                <p14:nvPr/>
              </p14:nvContentPartPr>
              <p14:xfrm>
                <a:off x="8534474" y="1105504"/>
                <a:ext cx="155520" cy="150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1843676-4644-4BD1-8AE3-102EC0C1C00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525834" y="1096504"/>
                  <a:ext cx="1731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6BC2632-C2D2-4D71-ACA3-636612D01401}"/>
                    </a:ext>
                  </a:extLst>
                </p14:cNvPr>
                <p14:cNvContentPartPr/>
                <p14:nvPr/>
              </p14:nvContentPartPr>
              <p14:xfrm>
                <a:off x="8744714" y="966184"/>
                <a:ext cx="142920" cy="3895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6BC2632-C2D2-4D71-ACA3-636612D0140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736074" y="957184"/>
                  <a:ext cx="16056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4E53DED-6076-4582-9D47-EFFB9BBBA90B}"/>
                    </a:ext>
                  </a:extLst>
                </p14:cNvPr>
                <p14:cNvContentPartPr/>
                <p14:nvPr/>
              </p14:nvContentPartPr>
              <p14:xfrm>
                <a:off x="8989154" y="1119184"/>
                <a:ext cx="292680" cy="712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4E53DED-6076-4582-9D47-EFFB9BBBA90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980514" y="1110544"/>
                  <a:ext cx="3103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F356107-61B9-4F0B-B394-870171B46539}"/>
                    </a:ext>
                  </a:extLst>
                </p14:cNvPr>
                <p14:cNvContentPartPr/>
                <p14:nvPr/>
              </p14:nvContentPartPr>
              <p14:xfrm>
                <a:off x="9096434" y="1045744"/>
                <a:ext cx="105480" cy="2178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F356107-61B9-4F0B-B394-870171B4653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087794" y="1037104"/>
                  <a:ext cx="1231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5914191-D26D-4986-B6B1-307C555A41AE}"/>
                    </a:ext>
                  </a:extLst>
                </p14:cNvPr>
                <p14:cNvContentPartPr/>
                <p14:nvPr/>
              </p14:nvContentPartPr>
              <p14:xfrm>
                <a:off x="9359954" y="1047904"/>
                <a:ext cx="214560" cy="237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5914191-D26D-4986-B6B1-307C555A41A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351314" y="1039264"/>
                  <a:ext cx="2322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38F8462-841E-4304-993B-5C8C1566DDC7}"/>
                    </a:ext>
                  </a:extLst>
                </p14:cNvPr>
                <p14:cNvContentPartPr/>
                <p14:nvPr/>
              </p14:nvContentPartPr>
              <p14:xfrm>
                <a:off x="9782954" y="1115224"/>
                <a:ext cx="147600" cy="90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38F8462-841E-4304-993B-5C8C1566DDC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774314" y="1106584"/>
                  <a:ext cx="1652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C92996E-B94E-4998-B8BB-8F78DC55D7DA}"/>
                    </a:ext>
                  </a:extLst>
                </p14:cNvPr>
                <p14:cNvContentPartPr/>
                <p14:nvPr/>
              </p14:nvContentPartPr>
              <p14:xfrm>
                <a:off x="9795194" y="1186144"/>
                <a:ext cx="195480" cy="298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C92996E-B94E-4998-B8BB-8F78DC55D7D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786554" y="1177504"/>
                  <a:ext cx="2131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D7EB810-D3D5-4081-BBF6-78595F44A7EC}"/>
                    </a:ext>
                  </a:extLst>
                </p14:cNvPr>
                <p14:cNvContentPartPr/>
                <p14:nvPr/>
              </p14:nvContentPartPr>
              <p14:xfrm>
                <a:off x="10191914" y="1042864"/>
                <a:ext cx="130320" cy="2091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D7EB810-D3D5-4081-BBF6-78595F44A7E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183274" y="1034224"/>
                  <a:ext cx="1479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D2F82B5-7722-454D-88E1-EADAEBD117A0}"/>
                    </a:ext>
                  </a:extLst>
                </p14:cNvPr>
                <p14:cNvContentPartPr/>
                <p14:nvPr/>
              </p14:nvContentPartPr>
              <p14:xfrm>
                <a:off x="10374434" y="1034584"/>
                <a:ext cx="279720" cy="2257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D2F82B5-7722-454D-88E1-EADAEBD117A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365794" y="1025584"/>
                  <a:ext cx="2973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343C24E-D6DA-452A-870F-C2F10EC6CED1}"/>
                    </a:ext>
                  </a:extLst>
                </p14:cNvPr>
                <p14:cNvContentPartPr/>
                <p14:nvPr/>
              </p14:nvContentPartPr>
              <p14:xfrm>
                <a:off x="10759994" y="1093264"/>
                <a:ext cx="192960" cy="2059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343C24E-D6DA-452A-870F-C2F10EC6CED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750994" y="1084624"/>
                  <a:ext cx="210600" cy="22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13CECAA-7037-4A46-9886-27026F7C5F3A}"/>
              </a:ext>
            </a:extLst>
          </p:cNvPr>
          <p:cNvGrpSpPr/>
          <p:nvPr/>
        </p:nvGrpSpPr>
        <p:grpSpPr>
          <a:xfrm>
            <a:off x="728594" y="1662064"/>
            <a:ext cx="1429200" cy="479880"/>
            <a:chOff x="728594" y="1662064"/>
            <a:chExt cx="1429200" cy="47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1059990-4A4A-4FD0-B836-A5F23ABFF95A}"/>
                    </a:ext>
                  </a:extLst>
                </p14:cNvPr>
                <p14:cNvContentPartPr/>
                <p14:nvPr/>
              </p14:nvContentPartPr>
              <p14:xfrm>
                <a:off x="728594" y="1827664"/>
                <a:ext cx="256320" cy="3139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1059990-4A4A-4FD0-B836-A5F23ABFF95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19594" y="1818664"/>
                  <a:ext cx="27396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0263084-F25D-4519-8923-170ECE3D288A}"/>
                    </a:ext>
                  </a:extLst>
                </p14:cNvPr>
                <p14:cNvContentPartPr/>
                <p14:nvPr/>
              </p14:nvContentPartPr>
              <p14:xfrm>
                <a:off x="1088954" y="1760344"/>
                <a:ext cx="230040" cy="3434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0263084-F25D-4519-8923-170ECE3D288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79954" y="1751704"/>
                  <a:ext cx="24768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4414230-334B-4DC6-8335-CF72B0C9B977}"/>
                    </a:ext>
                  </a:extLst>
                </p14:cNvPr>
                <p14:cNvContentPartPr/>
                <p14:nvPr/>
              </p14:nvContentPartPr>
              <p14:xfrm>
                <a:off x="1319714" y="1761784"/>
                <a:ext cx="144000" cy="327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4414230-334B-4DC6-8335-CF72B0C9B97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311074" y="1752784"/>
                  <a:ext cx="1616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6499535-B855-4236-BBFD-3592C084B955}"/>
                    </a:ext>
                  </a:extLst>
                </p14:cNvPr>
                <p14:cNvContentPartPr/>
                <p14:nvPr/>
              </p14:nvContentPartPr>
              <p14:xfrm>
                <a:off x="1255274" y="1916224"/>
                <a:ext cx="194760" cy="41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6499535-B855-4236-BBFD-3592C084B95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246274" y="1907224"/>
                  <a:ext cx="2124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F3ABF60-1A70-44DC-AF38-6C896C854B11}"/>
                    </a:ext>
                  </a:extLst>
                </p14:cNvPr>
                <p14:cNvContentPartPr/>
                <p14:nvPr/>
              </p14:nvContentPartPr>
              <p14:xfrm>
                <a:off x="1556234" y="1662064"/>
                <a:ext cx="148680" cy="4798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F3ABF60-1A70-44DC-AF38-6C896C854B1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547594" y="1653424"/>
                  <a:ext cx="16632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53087D8-C688-42A7-BC19-3F5122E68D3D}"/>
                    </a:ext>
                  </a:extLst>
                </p14:cNvPr>
                <p14:cNvContentPartPr/>
                <p14:nvPr/>
              </p14:nvContentPartPr>
              <p14:xfrm>
                <a:off x="1905434" y="1877344"/>
                <a:ext cx="252360" cy="1562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53087D8-C688-42A7-BC19-3F5122E68D3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896434" y="1868704"/>
                  <a:ext cx="270000" cy="17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E8C1AEE-0955-40B0-B39B-BF8708162145}"/>
              </a:ext>
            </a:extLst>
          </p:cNvPr>
          <p:cNvGrpSpPr/>
          <p:nvPr/>
        </p:nvGrpSpPr>
        <p:grpSpPr>
          <a:xfrm>
            <a:off x="2455514" y="1804984"/>
            <a:ext cx="2622600" cy="361080"/>
            <a:chOff x="2455514" y="1804984"/>
            <a:chExt cx="262260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F63D884-FF3D-4FF2-93F4-BABE5B5A7D81}"/>
                    </a:ext>
                  </a:extLst>
                </p14:cNvPr>
                <p14:cNvContentPartPr/>
                <p14:nvPr/>
              </p14:nvContentPartPr>
              <p14:xfrm>
                <a:off x="2455514" y="2000824"/>
                <a:ext cx="153000" cy="345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F63D884-FF3D-4FF2-93F4-BABE5B5A7D8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446514" y="1992184"/>
                  <a:ext cx="1706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9653365-BEED-4882-90AB-5F26A645D66C}"/>
                    </a:ext>
                  </a:extLst>
                </p14:cNvPr>
                <p14:cNvContentPartPr/>
                <p14:nvPr/>
              </p14:nvContentPartPr>
              <p14:xfrm>
                <a:off x="2680874" y="1886344"/>
                <a:ext cx="347760" cy="2642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9653365-BEED-4882-90AB-5F26A645D66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672234" y="1877344"/>
                  <a:ext cx="3654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518C82E-EC06-46A8-8005-4A775F5EBA89}"/>
                    </a:ext>
                  </a:extLst>
                </p14:cNvPr>
                <p14:cNvContentPartPr/>
                <p14:nvPr/>
              </p14:nvContentPartPr>
              <p14:xfrm>
                <a:off x="2986154" y="1893544"/>
                <a:ext cx="356040" cy="2354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518C82E-EC06-46A8-8005-4A775F5EBA8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977514" y="1884904"/>
                  <a:ext cx="3736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51679C6-F0A4-4398-A31B-C4BC61B35502}"/>
                    </a:ext>
                  </a:extLst>
                </p14:cNvPr>
                <p14:cNvContentPartPr/>
                <p14:nvPr/>
              </p14:nvContentPartPr>
              <p14:xfrm>
                <a:off x="3485474" y="1804984"/>
                <a:ext cx="201600" cy="3610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51679C6-F0A4-4398-A31B-C4BC61B3550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476474" y="1796344"/>
                  <a:ext cx="21924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FFECE7F-6BB2-4549-A1C3-76C1322FEFE6}"/>
                    </a:ext>
                  </a:extLst>
                </p14:cNvPr>
                <p14:cNvContentPartPr/>
                <p14:nvPr/>
              </p14:nvContentPartPr>
              <p14:xfrm>
                <a:off x="3435434" y="1996864"/>
                <a:ext cx="329400" cy="403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FFECE7F-6BB2-4549-A1C3-76C1322FEFE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426434" y="1988224"/>
                  <a:ext cx="3470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24ADC1C-38B2-4CFD-991F-0DF4C2E0510C}"/>
                    </a:ext>
                  </a:extLst>
                </p14:cNvPr>
                <p14:cNvContentPartPr/>
                <p14:nvPr/>
              </p14:nvContentPartPr>
              <p14:xfrm>
                <a:off x="3914954" y="1988944"/>
                <a:ext cx="301680" cy="579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24ADC1C-38B2-4CFD-991F-0DF4C2E0510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905954" y="1980304"/>
                  <a:ext cx="3193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196E341-6AE6-4292-A499-D2CF01A47EF5}"/>
                    </a:ext>
                  </a:extLst>
                </p14:cNvPr>
                <p14:cNvContentPartPr/>
                <p14:nvPr/>
              </p14:nvContentPartPr>
              <p14:xfrm>
                <a:off x="3956714" y="1873024"/>
                <a:ext cx="140400" cy="2512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196E341-6AE6-4292-A499-D2CF01A47EF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948074" y="1864024"/>
                  <a:ext cx="1580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ED05AFF-72C9-4112-B642-41247BB7E700}"/>
                    </a:ext>
                  </a:extLst>
                </p14:cNvPr>
                <p14:cNvContentPartPr/>
                <p14:nvPr/>
              </p14:nvContentPartPr>
              <p14:xfrm>
                <a:off x="4316354" y="1911544"/>
                <a:ext cx="101520" cy="1954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ED05AFF-72C9-4112-B642-41247BB7E70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307354" y="1902904"/>
                  <a:ext cx="1191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1ECEDC5-D84A-4D4C-A99A-1F815FD3E2C6}"/>
                    </a:ext>
                  </a:extLst>
                </p14:cNvPr>
                <p14:cNvContentPartPr/>
                <p14:nvPr/>
              </p14:nvContentPartPr>
              <p14:xfrm>
                <a:off x="4465754" y="1864384"/>
                <a:ext cx="362880" cy="2401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1ECEDC5-D84A-4D4C-A99A-1F815FD3E2C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457114" y="1855384"/>
                  <a:ext cx="3805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C8007ED-D329-45C9-BD03-9699AE8ED8FA}"/>
                    </a:ext>
                  </a:extLst>
                </p14:cNvPr>
                <p14:cNvContentPartPr/>
                <p14:nvPr/>
              </p14:nvContentPartPr>
              <p14:xfrm>
                <a:off x="4866794" y="1898224"/>
                <a:ext cx="211320" cy="2235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C8007ED-D329-45C9-BD03-9699AE8ED8F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858154" y="1889224"/>
                  <a:ext cx="22896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C9CD24C-C4C3-4AB3-8D3B-280A55D680A4}"/>
              </a:ext>
            </a:extLst>
          </p:cNvPr>
          <p:cNvGrpSpPr/>
          <p:nvPr/>
        </p:nvGrpSpPr>
        <p:grpSpPr>
          <a:xfrm>
            <a:off x="779354" y="2364064"/>
            <a:ext cx="2034360" cy="397440"/>
            <a:chOff x="779354" y="2364064"/>
            <a:chExt cx="2034360" cy="39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6E90404-0C1C-4053-A3F7-0ED08C0BAEA2}"/>
                    </a:ext>
                  </a:extLst>
                </p14:cNvPr>
                <p14:cNvContentPartPr/>
                <p14:nvPr/>
              </p14:nvContentPartPr>
              <p14:xfrm>
                <a:off x="779354" y="2424544"/>
                <a:ext cx="319320" cy="3045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6E90404-0C1C-4053-A3F7-0ED08C0BAEA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70714" y="2415544"/>
                  <a:ext cx="33696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F389BAD-A0B6-4AB9-A917-EAD02E817253}"/>
                    </a:ext>
                  </a:extLst>
                </p14:cNvPr>
                <p14:cNvContentPartPr/>
                <p14:nvPr/>
              </p14:nvContentPartPr>
              <p14:xfrm>
                <a:off x="1162394" y="2427424"/>
                <a:ext cx="161640" cy="334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F389BAD-A0B6-4AB9-A917-EAD02E81725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53394" y="2418424"/>
                  <a:ext cx="1792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3E8E66C-FFEB-4E8B-9716-921986A28EBC}"/>
                    </a:ext>
                  </a:extLst>
                </p14:cNvPr>
                <p14:cNvContentPartPr/>
                <p14:nvPr/>
              </p14:nvContentPartPr>
              <p14:xfrm>
                <a:off x="1520954" y="2450104"/>
                <a:ext cx="99720" cy="2660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3E8E66C-FFEB-4E8B-9716-921986A28EB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511954" y="2441104"/>
                  <a:ext cx="1173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9532B19-2E6E-449C-A546-906AECEEF0DB}"/>
                    </a:ext>
                  </a:extLst>
                </p14:cNvPr>
                <p14:cNvContentPartPr/>
                <p14:nvPr/>
              </p14:nvContentPartPr>
              <p14:xfrm>
                <a:off x="1426634" y="2542984"/>
                <a:ext cx="282240" cy="799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9532B19-2E6E-449C-A546-906AECEEF0D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417634" y="2534344"/>
                  <a:ext cx="2998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5E2C95B-AD09-47CD-98F4-10B55889EC02}"/>
                    </a:ext>
                  </a:extLst>
                </p14:cNvPr>
                <p14:cNvContentPartPr/>
                <p14:nvPr/>
              </p14:nvContentPartPr>
              <p14:xfrm>
                <a:off x="1784474" y="2364064"/>
                <a:ext cx="110520" cy="3470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5E2C95B-AD09-47CD-98F4-10B55889EC0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775834" y="2355424"/>
                  <a:ext cx="12816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B6BF4DD-B73E-48A0-A1CA-5C6D98E49008}"/>
                    </a:ext>
                  </a:extLst>
                </p14:cNvPr>
                <p14:cNvContentPartPr/>
                <p14:nvPr/>
              </p14:nvContentPartPr>
              <p14:xfrm>
                <a:off x="2136914" y="2499064"/>
                <a:ext cx="201960" cy="1540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B6BF4DD-B73E-48A0-A1CA-5C6D98E4900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127914" y="2490424"/>
                  <a:ext cx="2196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2AD6138-B8EF-4E42-B617-4638A93DD688}"/>
                    </a:ext>
                  </a:extLst>
                </p14:cNvPr>
                <p14:cNvContentPartPr/>
                <p14:nvPr/>
              </p14:nvContentPartPr>
              <p14:xfrm>
                <a:off x="2550914" y="2497984"/>
                <a:ext cx="262800" cy="1954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2AD6138-B8EF-4E42-B617-4638A93DD68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542274" y="2488984"/>
                  <a:ext cx="280440" cy="21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77999EBF-15AC-4C98-86C7-576FE4111FD9}"/>
                  </a:ext>
                </a:extLst>
              </p14:cNvPr>
              <p14:cNvContentPartPr/>
              <p14:nvPr/>
            </p14:nvContentPartPr>
            <p14:xfrm>
              <a:off x="3110354" y="2382784"/>
              <a:ext cx="435240" cy="4212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77999EBF-15AC-4C98-86C7-576FE4111FD9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101354" y="2373784"/>
                <a:ext cx="452880" cy="43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9EDEC01-6D30-4C78-8C9C-DF56BDB5DAE6}"/>
              </a:ext>
            </a:extLst>
          </p:cNvPr>
          <p:cNvGrpSpPr/>
          <p:nvPr/>
        </p:nvGrpSpPr>
        <p:grpSpPr>
          <a:xfrm>
            <a:off x="3852674" y="2300344"/>
            <a:ext cx="1457640" cy="428040"/>
            <a:chOff x="3852674" y="2300344"/>
            <a:chExt cx="1457640" cy="42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EF495DC-AE64-4708-8DB6-1D9667FC6522}"/>
                    </a:ext>
                  </a:extLst>
                </p14:cNvPr>
                <p14:cNvContentPartPr/>
                <p14:nvPr/>
              </p14:nvContentPartPr>
              <p14:xfrm>
                <a:off x="3923234" y="2300344"/>
                <a:ext cx="303840" cy="4280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EF495DC-AE64-4708-8DB6-1D9667FC652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914234" y="2291344"/>
                  <a:ext cx="32148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F86DB65-5753-4F04-8676-ADCC26FE18DF}"/>
                    </a:ext>
                  </a:extLst>
                </p14:cNvPr>
                <p14:cNvContentPartPr/>
                <p14:nvPr/>
              </p14:nvContentPartPr>
              <p14:xfrm>
                <a:off x="3852674" y="2445784"/>
                <a:ext cx="495360" cy="997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F86DB65-5753-4F04-8676-ADCC26FE18D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844034" y="2437144"/>
                  <a:ext cx="5130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81FDADD-A6CA-438D-8C37-7C561BC92C7D}"/>
                    </a:ext>
                  </a:extLst>
                </p14:cNvPr>
                <p14:cNvContentPartPr/>
                <p14:nvPr/>
              </p14:nvContentPartPr>
              <p14:xfrm>
                <a:off x="4462514" y="2440384"/>
                <a:ext cx="212040" cy="356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81FDADD-A6CA-438D-8C37-7C561BC92C7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453514" y="2431744"/>
                  <a:ext cx="2296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9C35394-C1B1-4E7E-ABAC-9BD0BD224908}"/>
                    </a:ext>
                  </a:extLst>
                </p14:cNvPr>
                <p14:cNvContentPartPr/>
                <p14:nvPr/>
              </p14:nvContentPartPr>
              <p14:xfrm>
                <a:off x="4389434" y="2565304"/>
                <a:ext cx="318960" cy="421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9C35394-C1B1-4E7E-ABAC-9BD0BD22490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380434" y="2556304"/>
                  <a:ext cx="3366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45D0D80-F704-45E0-AE3B-20F74087A44C}"/>
                    </a:ext>
                  </a:extLst>
                </p14:cNvPr>
                <p14:cNvContentPartPr/>
                <p14:nvPr/>
              </p14:nvContentPartPr>
              <p14:xfrm>
                <a:off x="4897034" y="2338144"/>
                <a:ext cx="413280" cy="331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45D0D80-F704-45E0-AE3B-20F74087A44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888034" y="2329504"/>
                  <a:ext cx="430920" cy="34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C14AC0FF-4B7C-4E92-9A4D-BDC3D96A93B2}"/>
              </a:ext>
            </a:extLst>
          </p:cNvPr>
          <p:cNvGrpSpPr/>
          <p:nvPr/>
        </p:nvGrpSpPr>
        <p:grpSpPr>
          <a:xfrm>
            <a:off x="6702074" y="2314384"/>
            <a:ext cx="2751840" cy="412560"/>
            <a:chOff x="6702074" y="2314384"/>
            <a:chExt cx="2751840" cy="41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862A014-FA3D-4B33-8C9E-0EF2E1917FD3}"/>
                    </a:ext>
                  </a:extLst>
                </p14:cNvPr>
                <p14:cNvContentPartPr/>
                <p14:nvPr/>
              </p14:nvContentPartPr>
              <p14:xfrm>
                <a:off x="6702074" y="2472424"/>
                <a:ext cx="2751840" cy="1357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862A014-FA3D-4B33-8C9E-0EF2E1917FD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693074" y="2463424"/>
                  <a:ext cx="27694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B16A134-D85A-45A9-BD0E-029A52231154}"/>
                    </a:ext>
                  </a:extLst>
                </p14:cNvPr>
                <p14:cNvContentPartPr/>
                <p14:nvPr/>
              </p14:nvContentPartPr>
              <p14:xfrm>
                <a:off x="7991954" y="2314384"/>
                <a:ext cx="54360" cy="4125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B16A134-D85A-45A9-BD0E-029A5223115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983314" y="2305384"/>
                  <a:ext cx="72000" cy="43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216B1AE-617C-4A95-8625-4AC9885E2B81}"/>
              </a:ext>
            </a:extLst>
          </p:cNvPr>
          <p:cNvGrpSpPr/>
          <p:nvPr/>
        </p:nvGrpSpPr>
        <p:grpSpPr>
          <a:xfrm>
            <a:off x="6311474" y="2815864"/>
            <a:ext cx="323280" cy="324000"/>
            <a:chOff x="6311474" y="2815864"/>
            <a:chExt cx="323280" cy="32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F4AC1D-0CBB-432C-B9F2-5A65343B1F37}"/>
                    </a:ext>
                  </a:extLst>
                </p14:cNvPr>
                <p14:cNvContentPartPr/>
                <p14:nvPr/>
              </p14:nvContentPartPr>
              <p14:xfrm>
                <a:off x="6409034" y="2815864"/>
                <a:ext cx="100080" cy="3240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F4AC1D-0CBB-432C-B9F2-5A65343B1F3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400394" y="2806864"/>
                  <a:ext cx="11772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032D11D-B6E8-4FB5-87F5-7737EC31ADEF}"/>
                    </a:ext>
                  </a:extLst>
                </p14:cNvPr>
                <p14:cNvContentPartPr/>
                <p14:nvPr/>
              </p14:nvContentPartPr>
              <p14:xfrm>
                <a:off x="6311474" y="2932144"/>
                <a:ext cx="323280" cy="529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032D11D-B6E8-4FB5-87F5-7737EC31ADE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302474" y="2923144"/>
                  <a:ext cx="340920" cy="7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C2CADEE-C8EF-4296-B591-0ED08F0FC9EE}"/>
              </a:ext>
            </a:extLst>
          </p:cNvPr>
          <p:cNvGrpSpPr/>
          <p:nvPr/>
        </p:nvGrpSpPr>
        <p:grpSpPr>
          <a:xfrm>
            <a:off x="6263954" y="2051944"/>
            <a:ext cx="690840" cy="347400"/>
            <a:chOff x="6263954" y="2051944"/>
            <a:chExt cx="690840" cy="34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FD450DB-110D-48B4-A791-D0639DD82258}"/>
                    </a:ext>
                  </a:extLst>
                </p14:cNvPr>
                <p14:cNvContentPartPr/>
                <p14:nvPr/>
              </p14:nvContentPartPr>
              <p14:xfrm>
                <a:off x="6263954" y="2166424"/>
                <a:ext cx="226800" cy="2329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FD450DB-110D-48B4-A791-D0639DD8225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55314" y="2157424"/>
                  <a:ext cx="2444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8497F85-CDD4-4A46-9517-8E81C8D6C990}"/>
                    </a:ext>
                  </a:extLst>
                </p14:cNvPr>
                <p14:cNvContentPartPr/>
                <p14:nvPr/>
              </p14:nvContentPartPr>
              <p14:xfrm>
                <a:off x="6504074" y="2154184"/>
                <a:ext cx="153000" cy="2440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8497F85-CDD4-4A46-9517-8E81C8D6C99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495074" y="2145184"/>
                  <a:ext cx="1706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08E8696-CC66-44B2-B322-4A503031CC0C}"/>
                    </a:ext>
                  </a:extLst>
                </p14:cNvPr>
                <p14:cNvContentPartPr/>
                <p14:nvPr/>
              </p14:nvContentPartPr>
              <p14:xfrm>
                <a:off x="6674714" y="2120344"/>
                <a:ext cx="149760" cy="2696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08E8696-CC66-44B2-B322-4A503031CC0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665714" y="2111704"/>
                  <a:ext cx="1674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AB5A8A8-B935-41F3-9D74-4DB3C1752739}"/>
                    </a:ext>
                  </a:extLst>
                </p14:cNvPr>
                <p14:cNvContentPartPr/>
                <p14:nvPr/>
              </p14:nvContentPartPr>
              <p14:xfrm>
                <a:off x="6595874" y="2263264"/>
                <a:ext cx="210960" cy="284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AB5A8A8-B935-41F3-9D74-4DB3C175273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587234" y="2254264"/>
                  <a:ext cx="2286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8CEE193-865C-4EF5-8BC2-2E87B8401F6F}"/>
                    </a:ext>
                  </a:extLst>
                </p14:cNvPr>
                <p14:cNvContentPartPr/>
                <p14:nvPr/>
              </p14:nvContentPartPr>
              <p14:xfrm>
                <a:off x="6852554" y="2051944"/>
                <a:ext cx="102240" cy="3448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8CEE193-865C-4EF5-8BC2-2E87B8401F6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843554" y="2042944"/>
                  <a:ext cx="119880" cy="362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749E2540-E37B-47DE-AFF2-3A814BA4AE0D}"/>
                  </a:ext>
                </a:extLst>
              </p14:cNvPr>
              <p14:cNvContentPartPr/>
              <p14:nvPr/>
            </p14:nvContentPartPr>
            <p14:xfrm>
              <a:off x="7902674" y="2824504"/>
              <a:ext cx="312480" cy="2617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749E2540-E37B-47DE-AFF2-3A814BA4AE0D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7894034" y="2815864"/>
                <a:ext cx="33012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0DB94C23-D097-422B-B1A8-F06FBCD84981}"/>
                  </a:ext>
                </a:extLst>
              </p14:cNvPr>
              <p14:cNvContentPartPr/>
              <p14:nvPr/>
            </p14:nvContentPartPr>
            <p14:xfrm>
              <a:off x="8720594" y="2204944"/>
              <a:ext cx="301680" cy="475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0DB94C23-D097-422B-B1A8-F06FBCD84981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8711594" y="2196304"/>
                <a:ext cx="31932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25AD802-2ED0-4A45-9B82-D1ACDCAEA502}"/>
              </a:ext>
            </a:extLst>
          </p:cNvPr>
          <p:cNvGrpSpPr/>
          <p:nvPr/>
        </p:nvGrpSpPr>
        <p:grpSpPr>
          <a:xfrm>
            <a:off x="7129754" y="2147704"/>
            <a:ext cx="340920" cy="222840"/>
            <a:chOff x="7129754" y="2147704"/>
            <a:chExt cx="340920" cy="22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EBE25A2-42F9-4A7C-9880-8C91EC752E79}"/>
                    </a:ext>
                  </a:extLst>
                </p14:cNvPr>
                <p14:cNvContentPartPr/>
                <p14:nvPr/>
              </p14:nvContentPartPr>
              <p14:xfrm>
                <a:off x="7129754" y="2208904"/>
                <a:ext cx="340920" cy="684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EBE25A2-42F9-4A7C-9880-8C91EC752E7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121114" y="2200264"/>
                  <a:ext cx="3585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F07477D-E2B1-43C1-A62A-316513D7F5BD}"/>
                    </a:ext>
                  </a:extLst>
                </p14:cNvPr>
                <p14:cNvContentPartPr/>
                <p14:nvPr/>
              </p14:nvContentPartPr>
              <p14:xfrm>
                <a:off x="7248194" y="2147704"/>
                <a:ext cx="38520" cy="2228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F07477D-E2B1-43C1-A62A-316513D7F5B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239194" y="2138704"/>
                  <a:ext cx="56160" cy="24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EE692F57-C9D4-4C12-8674-F76528841E41}"/>
              </a:ext>
            </a:extLst>
          </p:cNvPr>
          <p:cNvGrpSpPr/>
          <p:nvPr/>
        </p:nvGrpSpPr>
        <p:grpSpPr>
          <a:xfrm>
            <a:off x="466514" y="3761944"/>
            <a:ext cx="656640" cy="446040"/>
            <a:chOff x="466514" y="3761944"/>
            <a:chExt cx="656640" cy="44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3D9E61F-47B2-4D56-A678-B0E4FF9B11C8}"/>
                    </a:ext>
                  </a:extLst>
                </p14:cNvPr>
                <p14:cNvContentPartPr/>
                <p14:nvPr/>
              </p14:nvContentPartPr>
              <p14:xfrm>
                <a:off x="466514" y="3974704"/>
                <a:ext cx="291600" cy="2332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3D9E61F-47B2-4D56-A678-B0E4FF9B11C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57874" y="3966064"/>
                  <a:ext cx="3092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948CC2A-87DE-4669-A6F6-8E55CFCCE210}"/>
                    </a:ext>
                  </a:extLst>
                </p14:cNvPr>
                <p14:cNvContentPartPr/>
                <p14:nvPr/>
              </p14:nvContentPartPr>
              <p14:xfrm>
                <a:off x="668834" y="3761944"/>
                <a:ext cx="224640" cy="4312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948CC2A-87DE-4669-A6F6-8E55CFCCE21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60194" y="3753304"/>
                  <a:ext cx="24228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BCBC4C7-E810-48D1-A73F-74314DAC8BB8}"/>
                    </a:ext>
                  </a:extLst>
                </p14:cNvPr>
                <p14:cNvContentPartPr/>
                <p14:nvPr/>
              </p14:nvContentPartPr>
              <p14:xfrm>
                <a:off x="968714" y="3944824"/>
                <a:ext cx="143280" cy="489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BCBC4C7-E810-48D1-A73F-74314DAC8BB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60074" y="3935824"/>
                  <a:ext cx="1609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7980537-A19F-4384-A61B-57AA72946E1D}"/>
                    </a:ext>
                  </a:extLst>
                </p14:cNvPr>
                <p14:cNvContentPartPr/>
                <p14:nvPr/>
              </p14:nvContentPartPr>
              <p14:xfrm>
                <a:off x="946394" y="4048504"/>
                <a:ext cx="176760" cy="540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7980537-A19F-4384-A61B-57AA72946E1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37394" y="4039504"/>
                  <a:ext cx="194400" cy="7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9B638CC1-79DF-43D2-BCF9-01D12DDDD915}"/>
                  </a:ext>
                </a:extLst>
              </p14:cNvPr>
              <p14:cNvContentPartPr/>
              <p14:nvPr/>
            </p14:nvContentPartPr>
            <p14:xfrm>
              <a:off x="1618514" y="3657904"/>
              <a:ext cx="209520" cy="7624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9B638CC1-79DF-43D2-BCF9-01D12DDDD915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609874" y="3649264"/>
                <a:ext cx="227160" cy="78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6D0B8E9A-D3F9-47D0-8927-28C8F21A2468}"/>
                  </a:ext>
                </a:extLst>
              </p14:cNvPr>
              <p14:cNvContentPartPr/>
              <p14:nvPr/>
            </p14:nvContentPartPr>
            <p14:xfrm>
              <a:off x="1591154" y="4544224"/>
              <a:ext cx="168840" cy="13968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6D0B8E9A-D3F9-47D0-8927-28C8F21A2468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582514" y="4535224"/>
                <a:ext cx="18648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CCA3DA17-8242-4EF4-9A18-6692C82A3418}"/>
                  </a:ext>
                </a:extLst>
              </p14:cNvPr>
              <p14:cNvContentPartPr/>
              <p14:nvPr/>
            </p14:nvContentPartPr>
            <p14:xfrm>
              <a:off x="1795994" y="3266944"/>
              <a:ext cx="189720" cy="20052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CCA3DA17-8242-4EF4-9A18-6692C82A3418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787354" y="3258304"/>
                <a:ext cx="207360" cy="21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9" name="Group 148">
            <a:extLst>
              <a:ext uri="{FF2B5EF4-FFF2-40B4-BE49-F238E27FC236}">
                <a16:creationId xmlns:a16="http://schemas.microsoft.com/office/drawing/2014/main" id="{EB674D6F-394F-4C6E-AFCF-E0ADD3EAF26C}"/>
              </a:ext>
            </a:extLst>
          </p:cNvPr>
          <p:cNvGrpSpPr/>
          <p:nvPr/>
        </p:nvGrpSpPr>
        <p:grpSpPr>
          <a:xfrm>
            <a:off x="1937114" y="3635944"/>
            <a:ext cx="1737000" cy="536040"/>
            <a:chOff x="1937114" y="3635944"/>
            <a:chExt cx="1737000" cy="53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857B7CD-4F72-4C91-A8AF-7369CEEBDAC0}"/>
                    </a:ext>
                  </a:extLst>
                </p14:cNvPr>
                <p14:cNvContentPartPr/>
                <p14:nvPr/>
              </p14:nvContentPartPr>
              <p14:xfrm>
                <a:off x="1937114" y="3774904"/>
                <a:ext cx="119880" cy="3970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857B7CD-4F72-4C91-A8AF-7369CEEBDAC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928114" y="3766264"/>
                  <a:ext cx="13752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F78E6D6-FD02-481C-832B-23D318884B0E}"/>
                    </a:ext>
                  </a:extLst>
                </p14:cNvPr>
                <p14:cNvContentPartPr/>
                <p14:nvPr/>
              </p14:nvContentPartPr>
              <p14:xfrm>
                <a:off x="2140154" y="3856624"/>
                <a:ext cx="169200" cy="228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F78E6D6-FD02-481C-832B-23D318884B0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131154" y="3847624"/>
                  <a:ext cx="1868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016FD84-1F36-47DB-AA01-020489823BBB}"/>
                    </a:ext>
                  </a:extLst>
                </p14:cNvPr>
                <p14:cNvContentPartPr/>
                <p14:nvPr/>
              </p14:nvContentPartPr>
              <p14:xfrm>
                <a:off x="2369474" y="3821704"/>
                <a:ext cx="171360" cy="2610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016FD84-1F36-47DB-AA01-020489823BB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360834" y="3812704"/>
                  <a:ext cx="1890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CF98E47-C426-4F47-9073-0350296D072D}"/>
                    </a:ext>
                  </a:extLst>
                </p14:cNvPr>
                <p14:cNvContentPartPr/>
                <p14:nvPr/>
              </p14:nvContentPartPr>
              <p14:xfrm>
                <a:off x="2565314" y="3781024"/>
                <a:ext cx="125640" cy="3168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CF98E47-C426-4F47-9073-0350296D072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556674" y="3772384"/>
                  <a:ext cx="14328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38B7F78-CA33-4EF2-A146-2E95E1258FAD}"/>
                    </a:ext>
                  </a:extLst>
                </p14:cNvPr>
                <p14:cNvContentPartPr/>
                <p14:nvPr/>
              </p14:nvContentPartPr>
              <p14:xfrm>
                <a:off x="2536874" y="3886864"/>
                <a:ext cx="286560" cy="774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38B7F78-CA33-4EF2-A146-2E95E1258FA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528234" y="3877864"/>
                  <a:ext cx="3042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3F1F139-EF25-4F3D-949F-FC183D58595C}"/>
                    </a:ext>
                  </a:extLst>
                </p14:cNvPr>
                <p14:cNvContentPartPr/>
                <p14:nvPr/>
              </p14:nvContentPartPr>
              <p14:xfrm>
                <a:off x="2738474" y="3703264"/>
                <a:ext cx="144360" cy="4057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3F1F139-EF25-4F3D-949F-FC183D58595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729834" y="3694624"/>
                  <a:ext cx="16200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A3F1225-E696-479A-873D-CEE297D8A736}"/>
                    </a:ext>
                  </a:extLst>
                </p14:cNvPr>
                <p14:cNvContentPartPr/>
                <p14:nvPr/>
              </p14:nvContentPartPr>
              <p14:xfrm>
                <a:off x="2914514" y="3635944"/>
                <a:ext cx="206640" cy="5180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A3F1225-E696-479A-873D-CEE297D8A73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905874" y="3627304"/>
                  <a:ext cx="22428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3F470EE-1064-4443-BE2C-7C32A3D1E99A}"/>
                    </a:ext>
                  </a:extLst>
                </p14:cNvPr>
                <p14:cNvContentPartPr/>
                <p14:nvPr/>
              </p14:nvContentPartPr>
              <p14:xfrm>
                <a:off x="3132314" y="3874624"/>
                <a:ext cx="191880" cy="1573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3F470EE-1064-4443-BE2C-7C32A3D1E99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123314" y="3865984"/>
                  <a:ext cx="2095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FFFA199-60F7-42EF-9FDB-A18BC61A848B}"/>
                    </a:ext>
                  </a:extLst>
                </p14:cNvPr>
                <p14:cNvContentPartPr/>
                <p14:nvPr/>
              </p14:nvContentPartPr>
              <p14:xfrm>
                <a:off x="3219434" y="3723424"/>
                <a:ext cx="184680" cy="3182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FFFA199-60F7-42EF-9FDB-A18BC61A848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210434" y="3714424"/>
                  <a:ext cx="20232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616D18D-38FC-4E14-8B68-F9CA74F24E20}"/>
                    </a:ext>
                  </a:extLst>
                </p14:cNvPr>
                <p14:cNvContentPartPr/>
                <p14:nvPr/>
              </p14:nvContentPartPr>
              <p14:xfrm>
                <a:off x="3430034" y="3643144"/>
                <a:ext cx="218880" cy="3938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616D18D-38FC-4E14-8B68-F9CA74F24E2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421394" y="3634504"/>
                  <a:ext cx="23652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C1EE71B-55C2-43B2-9DAA-748EEDD547B2}"/>
                    </a:ext>
                  </a:extLst>
                </p14:cNvPr>
                <p14:cNvContentPartPr/>
                <p14:nvPr/>
              </p14:nvContentPartPr>
              <p14:xfrm>
                <a:off x="3442274" y="3804784"/>
                <a:ext cx="231840" cy="738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C1EE71B-55C2-43B2-9DAA-748EEDD547B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433634" y="3795784"/>
                  <a:ext cx="249480" cy="9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4DFA32B0-E1C9-41F6-B5EF-60DDD5A2C9D3}"/>
              </a:ext>
            </a:extLst>
          </p:cNvPr>
          <p:cNvGrpSpPr/>
          <p:nvPr/>
        </p:nvGrpSpPr>
        <p:grpSpPr>
          <a:xfrm>
            <a:off x="3999554" y="3835024"/>
            <a:ext cx="225360" cy="122040"/>
            <a:chOff x="3999554" y="3835024"/>
            <a:chExt cx="225360" cy="12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4264FE6-C63F-4D04-AA40-C73B423F2E53}"/>
                    </a:ext>
                  </a:extLst>
                </p14:cNvPr>
                <p14:cNvContentPartPr/>
                <p14:nvPr/>
              </p14:nvContentPartPr>
              <p14:xfrm>
                <a:off x="3999554" y="3835024"/>
                <a:ext cx="169200" cy="306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4264FE6-C63F-4D04-AA40-C73B423F2E5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990914" y="3826384"/>
                  <a:ext cx="1868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F6109D0-73B5-4DDE-85DA-99F0843D84FA}"/>
                    </a:ext>
                  </a:extLst>
                </p14:cNvPr>
                <p14:cNvContentPartPr/>
                <p14:nvPr/>
              </p14:nvContentPartPr>
              <p14:xfrm>
                <a:off x="4048514" y="3894424"/>
                <a:ext cx="176400" cy="626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F6109D0-73B5-4DDE-85DA-99F0843D84F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039514" y="3885784"/>
                  <a:ext cx="194040" cy="8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17911812-3652-4617-862B-6BB05C9D58BD}"/>
                  </a:ext>
                </a:extLst>
              </p14:cNvPr>
              <p14:cNvContentPartPr/>
              <p14:nvPr/>
            </p14:nvContentPartPr>
            <p14:xfrm>
              <a:off x="4627394" y="3563224"/>
              <a:ext cx="232560" cy="76032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17911812-3652-4617-862B-6BB05C9D58BD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4618754" y="3554224"/>
                <a:ext cx="250200" cy="77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345E5AF0-6D69-46A3-8B69-113AA2E34494}"/>
                  </a:ext>
                </a:extLst>
              </p14:cNvPr>
              <p14:cNvContentPartPr/>
              <p14:nvPr/>
            </p14:nvContentPartPr>
            <p14:xfrm>
              <a:off x="4579154" y="4524064"/>
              <a:ext cx="162360" cy="1634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345E5AF0-6D69-46A3-8B69-113AA2E34494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4570154" y="4515424"/>
                <a:ext cx="18000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B51BD3E4-6F97-43D8-B8E7-90033C4D93D8}"/>
                  </a:ext>
                </a:extLst>
              </p14:cNvPr>
              <p14:cNvContentPartPr/>
              <p14:nvPr/>
            </p14:nvContentPartPr>
            <p14:xfrm>
              <a:off x="6915194" y="4340824"/>
              <a:ext cx="257760" cy="2422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B51BD3E4-6F97-43D8-B8E7-90033C4D93D8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6906194" y="4332184"/>
                <a:ext cx="275400" cy="25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oup 177">
            <a:extLst>
              <a:ext uri="{FF2B5EF4-FFF2-40B4-BE49-F238E27FC236}">
                <a16:creationId xmlns:a16="http://schemas.microsoft.com/office/drawing/2014/main" id="{05C57D15-CF4D-4F13-8B6B-AD4D46AE648E}"/>
              </a:ext>
            </a:extLst>
          </p:cNvPr>
          <p:cNvGrpSpPr/>
          <p:nvPr/>
        </p:nvGrpSpPr>
        <p:grpSpPr>
          <a:xfrm>
            <a:off x="4782914" y="3140944"/>
            <a:ext cx="4705560" cy="1058400"/>
            <a:chOff x="4782914" y="3140944"/>
            <a:chExt cx="4705560" cy="105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FF6B816-E5B9-4D7A-B8C6-E5733F089353}"/>
                    </a:ext>
                  </a:extLst>
                </p14:cNvPr>
                <p14:cNvContentPartPr/>
                <p14:nvPr/>
              </p14:nvContentPartPr>
              <p14:xfrm>
                <a:off x="4782914" y="3140944"/>
                <a:ext cx="261720" cy="2505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FF6B816-E5B9-4D7A-B8C6-E5733F08935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773914" y="3131944"/>
                  <a:ext cx="2793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2981B05-FF39-4411-B3B8-5A67B09BBA55}"/>
                    </a:ext>
                  </a:extLst>
                </p14:cNvPr>
                <p14:cNvContentPartPr/>
                <p14:nvPr/>
              </p14:nvContentPartPr>
              <p14:xfrm>
                <a:off x="4947074" y="3645304"/>
                <a:ext cx="247320" cy="2826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2981B05-FF39-4411-B3B8-5A67B09BBA5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938434" y="3636664"/>
                  <a:ext cx="26496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89FC3C4-844F-4673-ACFC-C232032A3D7E}"/>
                    </a:ext>
                  </a:extLst>
                </p14:cNvPr>
                <p14:cNvContentPartPr/>
                <p14:nvPr/>
              </p14:nvContentPartPr>
              <p14:xfrm>
                <a:off x="5217074" y="3671224"/>
                <a:ext cx="167040" cy="2480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89FC3C4-844F-4673-ACFC-C232032A3D7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208434" y="3662584"/>
                  <a:ext cx="1846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3BCAE93-87D6-42E7-88AF-0DD83DEFFB4C}"/>
                    </a:ext>
                  </a:extLst>
                </p14:cNvPr>
                <p14:cNvContentPartPr/>
                <p14:nvPr/>
              </p14:nvContentPartPr>
              <p14:xfrm>
                <a:off x="5394194" y="3646384"/>
                <a:ext cx="122040" cy="2797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3BCAE93-87D6-42E7-88AF-0DD83DEFFB4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385194" y="3637744"/>
                  <a:ext cx="13968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BB34B8E-0AD8-41C7-BAD0-526B9A2F34B2}"/>
                    </a:ext>
                  </a:extLst>
                </p14:cNvPr>
                <p14:cNvContentPartPr/>
                <p14:nvPr/>
              </p14:nvContentPartPr>
              <p14:xfrm>
                <a:off x="5307074" y="3745024"/>
                <a:ext cx="211680" cy="648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BB34B8E-0AD8-41C7-BAD0-526B9A2F34B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298434" y="3736024"/>
                  <a:ext cx="2293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CFC06D4-B0E2-4C57-82BA-1C66021267B5}"/>
                    </a:ext>
                  </a:extLst>
                </p14:cNvPr>
                <p14:cNvContentPartPr/>
                <p14:nvPr/>
              </p14:nvContentPartPr>
              <p14:xfrm>
                <a:off x="5522354" y="3581224"/>
                <a:ext cx="137520" cy="3571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CFC06D4-B0E2-4C57-82BA-1C66021267B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513354" y="3572224"/>
                  <a:ext cx="15516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AE2E9F8-067B-4F2A-A084-3674CC5A663E}"/>
                    </a:ext>
                  </a:extLst>
                </p14:cNvPr>
                <p14:cNvContentPartPr/>
                <p14:nvPr/>
              </p14:nvContentPartPr>
              <p14:xfrm>
                <a:off x="5745554" y="3780304"/>
                <a:ext cx="173160" cy="1522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AE2E9F8-067B-4F2A-A084-3674CC5A663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736914" y="3771304"/>
                  <a:ext cx="1908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399BF49-43F5-4088-8D14-2D5A473268CC}"/>
                    </a:ext>
                  </a:extLst>
                </p14:cNvPr>
                <p14:cNvContentPartPr/>
                <p14:nvPr/>
              </p14:nvContentPartPr>
              <p14:xfrm>
                <a:off x="5880554" y="3482224"/>
                <a:ext cx="193680" cy="3960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399BF49-43F5-4088-8D14-2D5A473268C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871554" y="3473224"/>
                  <a:ext cx="21132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B23370A-9506-4EAE-96F1-A554EF4FB3AA}"/>
                    </a:ext>
                  </a:extLst>
                </p14:cNvPr>
                <p14:cNvContentPartPr/>
                <p14:nvPr/>
              </p14:nvContentPartPr>
              <p14:xfrm>
                <a:off x="6029594" y="3564664"/>
                <a:ext cx="310680" cy="3776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B23370A-9506-4EAE-96F1-A554EF4FB3A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020954" y="3555664"/>
                  <a:ext cx="32832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A36EE54-816B-4986-B9E7-DD7517DF5432}"/>
                    </a:ext>
                  </a:extLst>
                </p14:cNvPr>
                <p14:cNvContentPartPr/>
                <p14:nvPr/>
              </p14:nvContentPartPr>
              <p14:xfrm>
                <a:off x="6517754" y="3745384"/>
                <a:ext cx="371160" cy="745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A36EE54-816B-4986-B9E7-DD7517DF543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509114" y="3736744"/>
                  <a:ext cx="3888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9F4C916-3D1D-4EE2-89A1-732C489A1B55}"/>
                    </a:ext>
                  </a:extLst>
                </p14:cNvPr>
                <p14:cNvContentPartPr/>
                <p14:nvPr/>
              </p14:nvContentPartPr>
              <p14:xfrm>
                <a:off x="6637994" y="3666904"/>
                <a:ext cx="52920" cy="1994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9F4C916-3D1D-4EE2-89A1-732C489A1B5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629354" y="3658264"/>
                  <a:ext cx="705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65F34FE-9833-40B5-8909-BABAF688CF19}"/>
                    </a:ext>
                  </a:extLst>
                </p14:cNvPr>
                <p14:cNvContentPartPr/>
                <p14:nvPr/>
              </p14:nvContentPartPr>
              <p14:xfrm>
                <a:off x="7013474" y="3539104"/>
                <a:ext cx="221040" cy="6602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65F34FE-9833-40B5-8909-BABAF688CF1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004834" y="3530104"/>
                  <a:ext cx="238680" cy="67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89A7FDF-FAAC-4127-9B96-FBC2E0C28C7B}"/>
                    </a:ext>
                  </a:extLst>
                </p14:cNvPr>
                <p14:cNvContentPartPr/>
                <p14:nvPr/>
              </p14:nvContentPartPr>
              <p14:xfrm>
                <a:off x="7111394" y="3198544"/>
                <a:ext cx="240480" cy="2224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89A7FDF-FAAC-4127-9B96-FBC2E0C28C7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102394" y="3189904"/>
                  <a:ext cx="2581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CB10C93-23A5-4FFE-B963-5426D1BA405E}"/>
                    </a:ext>
                  </a:extLst>
                </p14:cNvPr>
                <p14:cNvContentPartPr/>
                <p14:nvPr/>
              </p14:nvContentPartPr>
              <p14:xfrm>
                <a:off x="7264754" y="3779944"/>
                <a:ext cx="208080" cy="504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CB10C93-23A5-4FFE-B963-5426D1BA405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256114" y="3770944"/>
                  <a:ext cx="2257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64C8764-86EE-448A-BDBE-999E2711799F}"/>
                    </a:ext>
                  </a:extLst>
                </p14:cNvPr>
                <p14:cNvContentPartPr/>
                <p14:nvPr/>
              </p14:nvContentPartPr>
              <p14:xfrm>
                <a:off x="7551674" y="3668344"/>
                <a:ext cx="167400" cy="2757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64C8764-86EE-448A-BDBE-999E2711799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542674" y="3659704"/>
                  <a:ext cx="1850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0399860-6194-4130-BEDB-01A81426E3D2}"/>
                    </a:ext>
                  </a:extLst>
                </p14:cNvPr>
                <p14:cNvContentPartPr/>
                <p14:nvPr/>
              </p14:nvContentPartPr>
              <p14:xfrm>
                <a:off x="7763354" y="3703264"/>
                <a:ext cx="191520" cy="2260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0399860-6194-4130-BEDB-01A81426E3D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754354" y="3694624"/>
                  <a:ext cx="2091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E23FC21-3884-445B-B136-34A2C5B534FD}"/>
                    </a:ext>
                  </a:extLst>
                </p14:cNvPr>
                <p14:cNvContentPartPr/>
                <p14:nvPr/>
              </p14:nvContentPartPr>
              <p14:xfrm>
                <a:off x="8000234" y="3628384"/>
                <a:ext cx="195120" cy="2991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E23FC21-3884-445B-B136-34A2C5B534F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991234" y="3619384"/>
                  <a:ext cx="2127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6B6C810-7CF0-4411-96F6-580C31F5F187}"/>
                    </a:ext>
                  </a:extLst>
                </p14:cNvPr>
                <p14:cNvContentPartPr/>
                <p14:nvPr/>
              </p14:nvContentPartPr>
              <p14:xfrm>
                <a:off x="8228834" y="3660064"/>
                <a:ext cx="73080" cy="2505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6B6C810-7CF0-4411-96F6-580C31F5F18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219834" y="3651064"/>
                  <a:ext cx="907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15F6D6F-09F3-4B29-903A-627E0CC49C43}"/>
                    </a:ext>
                  </a:extLst>
                </p14:cNvPr>
                <p14:cNvContentPartPr/>
                <p14:nvPr/>
              </p14:nvContentPartPr>
              <p14:xfrm>
                <a:off x="8112914" y="3765904"/>
                <a:ext cx="234360" cy="486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15F6D6F-09F3-4B29-903A-627E0CC49C4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103914" y="3757264"/>
                  <a:ext cx="2520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31E8E61-F7B4-4E86-BC24-8CD7C9D24C98}"/>
                    </a:ext>
                  </a:extLst>
                </p14:cNvPr>
                <p14:cNvContentPartPr/>
                <p14:nvPr/>
              </p14:nvContentPartPr>
              <p14:xfrm>
                <a:off x="8356634" y="3557824"/>
                <a:ext cx="138960" cy="4042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31E8E61-F7B4-4E86-BC24-8CD7C9D24C9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347634" y="3549184"/>
                  <a:ext cx="1566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951B0F8-4055-44C7-9DD9-028FB18648FA}"/>
                    </a:ext>
                  </a:extLst>
                </p14:cNvPr>
                <p14:cNvContentPartPr/>
                <p14:nvPr/>
              </p14:nvContentPartPr>
              <p14:xfrm>
                <a:off x="8546354" y="3493744"/>
                <a:ext cx="130320" cy="4633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951B0F8-4055-44C7-9DD9-028FB18648F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537354" y="3485104"/>
                  <a:ext cx="14796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0293DE0-914E-4856-8183-ACC9CBDDD806}"/>
                    </a:ext>
                  </a:extLst>
                </p14:cNvPr>
                <p14:cNvContentPartPr/>
                <p14:nvPr/>
              </p14:nvContentPartPr>
              <p14:xfrm>
                <a:off x="8792954" y="3742144"/>
                <a:ext cx="268560" cy="1605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0293DE0-914E-4856-8183-ACC9CBDDD80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783954" y="3733144"/>
                  <a:ext cx="2862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C03F1BB-65E5-4FCE-86BA-1185D51D22B8}"/>
                    </a:ext>
                  </a:extLst>
                </p14:cNvPr>
                <p14:cNvContentPartPr/>
                <p14:nvPr/>
              </p14:nvContentPartPr>
              <p14:xfrm>
                <a:off x="8957474" y="3482944"/>
                <a:ext cx="251640" cy="4334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C03F1BB-65E5-4FCE-86BA-1185D51D22B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948834" y="3473944"/>
                  <a:ext cx="26928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BE7891B-449D-4F18-8C77-52A7ACF6D37A}"/>
                    </a:ext>
                  </a:extLst>
                </p14:cNvPr>
                <p14:cNvContentPartPr/>
                <p14:nvPr/>
              </p14:nvContentPartPr>
              <p14:xfrm>
                <a:off x="9193994" y="3473944"/>
                <a:ext cx="215640" cy="4248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BE7891B-449D-4F18-8C77-52A7ACF6D37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185354" y="3464944"/>
                  <a:ext cx="23328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850C3AF-C424-4BDE-9131-E96410F9CEB8}"/>
                    </a:ext>
                  </a:extLst>
                </p14:cNvPr>
                <p14:cNvContentPartPr/>
                <p14:nvPr/>
              </p14:nvContentPartPr>
              <p14:xfrm>
                <a:off x="9115874" y="3688504"/>
                <a:ext cx="372600" cy="493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850C3AF-C424-4BDE-9131-E96410F9CEB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107234" y="3679504"/>
                  <a:ext cx="390240" cy="6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81517D10-FBBE-4052-A4C6-D2DC0C1D2033}"/>
              </a:ext>
            </a:extLst>
          </p:cNvPr>
          <p:cNvGrpSpPr/>
          <p:nvPr/>
        </p:nvGrpSpPr>
        <p:grpSpPr>
          <a:xfrm>
            <a:off x="1047194" y="5318224"/>
            <a:ext cx="198000" cy="141480"/>
            <a:chOff x="1047194" y="5318224"/>
            <a:chExt cx="198000" cy="14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C5C5F6A-CC97-43D7-8435-E2BC4C6CD259}"/>
                    </a:ext>
                  </a:extLst>
                </p14:cNvPr>
                <p14:cNvContentPartPr/>
                <p14:nvPr/>
              </p14:nvContentPartPr>
              <p14:xfrm>
                <a:off x="1047194" y="5318224"/>
                <a:ext cx="171720" cy="234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C5C5F6A-CC97-43D7-8435-E2BC4C6CD25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38194" y="5309224"/>
                  <a:ext cx="1893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7FB8BD0-962C-4679-8A93-AB8D82E77CB5}"/>
                    </a:ext>
                  </a:extLst>
                </p14:cNvPr>
                <p14:cNvContentPartPr/>
                <p14:nvPr/>
              </p14:nvContentPartPr>
              <p14:xfrm>
                <a:off x="1061954" y="5411464"/>
                <a:ext cx="183240" cy="482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7FB8BD0-962C-4679-8A93-AB8D82E77CB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52954" y="5402824"/>
                  <a:ext cx="200880" cy="6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37E2D352-1604-4FB5-87A7-82541A2E3BC8}"/>
              </a:ext>
            </a:extLst>
          </p:cNvPr>
          <p:cNvGrpSpPr/>
          <p:nvPr/>
        </p:nvGrpSpPr>
        <p:grpSpPr>
          <a:xfrm>
            <a:off x="1704554" y="4788304"/>
            <a:ext cx="3589560" cy="924120"/>
            <a:chOff x="1704554" y="4788304"/>
            <a:chExt cx="3589560" cy="92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AFC5049-0206-4B2C-BD43-7BDF31301EFE}"/>
                    </a:ext>
                  </a:extLst>
                </p14:cNvPr>
                <p14:cNvContentPartPr/>
                <p14:nvPr/>
              </p14:nvContentPartPr>
              <p14:xfrm>
                <a:off x="1704554" y="5236504"/>
                <a:ext cx="142920" cy="2689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AFC5049-0206-4B2C-BD43-7BDF31301EF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695554" y="5227864"/>
                  <a:ext cx="1605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2B852EF-98C1-4180-B67E-E90DBCADC0D3}"/>
                    </a:ext>
                  </a:extLst>
                </p14:cNvPr>
                <p14:cNvContentPartPr/>
                <p14:nvPr/>
              </p14:nvContentPartPr>
              <p14:xfrm>
                <a:off x="1900394" y="5221384"/>
                <a:ext cx="349200" cy="2512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2B852EF-98C1-4180-B67E-E90DBCADC0D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891754" y="5212744"/>
                  <a:ext cx="3668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CC678D5-BEFC-424C-90F1-3827C236F797}"/>
                    </a:ext>
                  </a:extLst>
                </p14:cNvPr>
                <p14:cNvContentPartPr/>
                <p14:nvPr/>
              </p14:nvContentPartPr>
              <p14:xfrm>
                <a:off x="2281274" y="5276464"/>
                <a:ext cx="128880" cy="1782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CC678D5-BEFC-424C-90F1-3827C236F79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272634" y="5267824"/>
                  <a:ext cx="1465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69278D9C-DDED-468F-B88B-91A1E8EAF396}"/>
                    </a:ext>
                  </a:extLst>
                </p14:cNvPr>
                <p14:cNvContentPartPr/>
                <p14:nvPr/>
              </p14:nvContentPartPr>
              <p14:xfrm>
                <a:off x="2587274" y="5076664"/>
                <a:ext cx="260280" cy="4384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69278D9C-DDED-468F-B88B-91A1E8EAF39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578634" y="5068024"/>
                  <a:ext cx="27792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C367E24-FA17-4FD3-BE39-9BAC900D1ED1}"/>
                    </a:ext>
                  </a:extLst>
                </p14:cNvPr>
                <p14:cNvContentPartPr/>
                <p14:nvPr/>
              </p14:nvContentPartPr>
              <p14:xfrm>
                <a:off x="2591954" y="5283664"/>
                <a:ext cx="264240" cy="558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C367E24-FA17-4FD3-BE39-9BAC900D1ED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582954" y="5274664"/>
                  <a:ext cx="2818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0651409-9B94-49B3-AF9C-78221DE33F24}"/>
                    </a:ext>
                  </a:extLst>
                </p14:cNvPr>
                <p14:cNvContentPartPr/>
                <p14:nvPr/>
              </p14:nvContentPartPr>
              <p14:xfrm>
                <a:off x="2991914" y="5321104"/>
                <a:ext cx="167760" cy="450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0651409-9B94-49B3-AF9C-78221DE33F2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983274" y="5312104"/>
                  <a:ext cx="1854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CA8D46C8-0C1D-441C-85AA-A0DB28A15B7D}"/>
                    </a:ext>
                  </a:extLst>
                </p14:cNvPr>
                <p14:cNvContentPartPr/>
                <p14:nvPr/>
              </p14:nvContentPartPr>
              <p14:xfrm>
                <a:off x="3375674" y="5213104"/>
                <a:ext cx="122040" cy="2052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CA8D46C8-0C1D-441C-85AA-A0DB28A15B7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367034" y="5204104"/>
                  <a:ext cx="1396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D40F0D4-EE87-44BB-A57A-6D15FB23D49B}"/>
                    </a:ext>
                  </a:extLst>
                </p14:cNvPr>
                <p14:cNvContentPartPr/>
                <p14:nvPr/>
              </p14:nvContentPartPr>
              <p14:xfrm>
                <a:off x="3460994" y="5168464"/>
                <a:ext cx="330480" cy="2743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D40F0D4-EE87-44BB-A57A-6D15FB23D49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451994" y="5159464"/>
                  <a:ext cx="3481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9843B0B-EA67-4AA3-B849-060992F68A33}"/>
                    </a:ext>
                  </a:extLst>
                </p14:cNvPr>
                <p14:cNvContentPartPr/>
                <p14:nvPr/>
              </p14:nvContentPartPr>
              <p14:xfrm>
                <a:off x="3940154" y="5206624"/>
                <a:ext cx="174960" cy="2671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9843B0B-EA67-4AA3-B849-060992F68A3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931154" y="5197624"/>
                  <a:ext cx="1926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7D57158-EBA8-4798-8D30-12A2C05B0E5E}"/>
                    </a:ext>
                  </a:extLst>
                </p14:cNvPr>
                <p14:cNvContentPartPr/>
                <p14:nvPr/>
              </p14:nvContentPartPr>
              <p14:xfrm>
                <a:off x="3903434" y="5297704"/>
                <a:ext cx="261360" cy="450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7D57158-EBA8-4798-8D30-12A2C05B0E5E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894434" y="5289064"/>
                  <a:ext cx="2790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F41579B9-8970-4719-95E7-5072897C6CEB}"/>
                    </a:ext>
                  </a:extLst>
                </p14:cNvPr>
                <p14:cNvContentPartPr/>
                <p14:nvPr/>
              </p14:nvContentPartPr>
              <p14:xfrm>
                <a:off x="4276034" y="5001424"/>
                <a:ext cx="208440" cy="1540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F41579B9-8970-4719-95E7-5072897C6CE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267394" y="4992424"/>
                  <a:ext cx="2260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FE5147C-315C-4692-9A92-34A8A9C1B502}"/>
                    </a:ext>
                  </a:extLst>
                </p14:cNvPr>
                <p14:cNvContentPartPr/>
                <p14:nvPr/>
              </p14:nvContentPartPr>
              <p14:xfrm>
                <a:off x="4547114" y="4977664"/>
                <a:ext cx="308160" cy="5860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FE5147C-315C-4692-9A92-34A8A9C1B50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538114" y="4969024"/>
                  <a:ext cx="325800" cy="60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46DF798-6E14-4939-8436-46005015202A}"/>
                    </a:ext>
                  </a:extLst>
                </p14:cNvPr>
                <p14:cNvContentPartPr/>
                <p14:nvPr/>
              </p14:nvContentPartPr>
              <p14:xfrm>
                <a:off x="4611554" y="5563384"/>
                <a:ext cx="152280" cy="1490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46DF798-6E14-4939-8436-46005015202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602914" y="5554744"/>
                  <a:ext cx="1699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95639F96-72F9-4627-B3DA-9571ADF28519}"/>
                    </a:ext>
                  </a:extLst>
                </p14:cNvPr>
                <p14:cNvContentPartPr/>
                <p14:nvPr/>
              </p14:nvContentPartPr>
              <p14:xfrm>
                <a:off x="5049674" y="4788304"/>
                <a:ext cx="244440" cy="2458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95639F96-72F9-4627-B3DA-9571ADF2851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040674" y="4779664"/>
                  <a:ext cx="262080" cy="26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B44B6178-744C-4FC8-AFE9-AD9055395000}"/>
                  </a:ext>
                </a:extLst>
              </p14:cNvPr>
              <p14:cNvContentPartPr/>
              <p14:nvPr/>
            </p14:nvContentPartPr>
            <p14:xfrm>
              <a:off x="5414354" y="5240824"/>
              <a:ext cx="223560" cy="4248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B44B6178-744C-4FC8-AFE9-AD9055395000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5405714" y="5232184"/>
                <a:ext cx="24120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F001F6C8-FEE9-4DB6-8A64-C76889FD33A8}"/>
                  </a:ext>
                </a:extLst>
              </p14:cNvPr>
              <p14:cNvContentPartPr/>
              <p14:nvPr/>
            </p14:nvContentPartPr>
            <p14:xfrm>
              <a:off x="5486354" y="5161264"/>
              <a:ext cx="104400" cy="22464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F001F6C8-FEE9-4DB6-8A64-C76889FD33A8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5477354" y="5152624"/>
                <a:ext cx="122040" cy="24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2" name="Group 221">
            <a:extLst>
              <a:ext uri="{FF2B5EF4-FFF2-40B4-BE49-F238E27FC236}">
                <a16:creationId xmlns:a16="http://schemas.microsoft.com/office/drawing/2014/main" id="{0956CCFF-5919-43E2-9CB2-5A7C0080D9A9}"/>
              </a:ext>
            </a:extLst>
          </p:cNvPr>
          <p:cNvGrpSpPr/>
          <p:nvPr/>
        </p:nvGrpSpPr>
        <p:grpSpPr>
          <a:xfrm>
            <a:off x="5896034" y="4850944"/>
            <a:ext cx="3812040" cy="862200"/>
            <a:chOff x="5896034" y="4850944"/>
            <a:chExt cx="3812040" cy="86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70B1B42-910D-4DC2-8E72-7CA444E4DB54}"/>
                    </a:ext>
                  </a:extLst>
                </p14:cNvPr>
                <p14:cNvContentPartPr/>
                <p14:nvPr/>
              </p14:nvContentPartPr>
              <p14:xfrm>
                <a:off x="5898554" y="5234344"/>
                <a:ext cx="123120" cy="302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70B1B42-910D-4DC2-8E72-7CA444E4DB5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889554" y="5225704"/>
                  <a:ext cx="1407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AB8ECB0-813F-4AB9-8BA7-733AD7912666}"/>
                    </a:ext>
                  </a:extLst>
                </p14:cNvPr>
                <p14:cNvContentPartPr/>
                <p14:nvPr/>
              </p14:nvContentPartPr>
              <p14:xfrm>
                <a:off x="5896034" y="5081344"/>
                <a:ext cx="225360" cy="3312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AB8ECB0-813F-4AB9-8BA7-733AD791266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887034" y="5072344"/>
                  <a:ext cx="2430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C55E03A-1B21-4A6B-97FB-18ED19277174}"/>
                    </a:ext>
                  </a:extLst>
                </p14:cNvPr>
                <p14:cNvContentPartPr/>
                <p14:nvPr/>
              </p14:nvContentPartPr>
              <p14:xfrm>
                <a:off x="6073514" y="5229304"/>
                <a:ext cx="213120" cy="644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C55E03A-1B21-4A6B-97FB-18ED1927717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064874" y="5220304"/>
                  <a:ext cx="2307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D4C8AE5-A853-40AE-B0DC-15781AE669EF}"/>
                    </a:ext>
                  </a:extLst>
                </p14:cNvPr>
                <p14:cNvContentPartPr/>
                <p14:nvPr/>
              </p14:nvContentPartPr>
              <p14:xfrm>
                <a:off x="6433154" y="5118784"/>
                <a:ext cx="176760" cy="2466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D4C8AE5-A853-40AE-B0DC-15781AE669E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424154" y="5109784"/>
                  <a:ext cx="1944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0FE79D5-66B4-475C-A2AE-73A241D4C768}"/>
                    </a:ext>
                  </a:extLst>
                </p14:cNvPr>
                <p14:cNvContentPartPr/>
                <p14:nvPr/>
              </p14:nvContentPartPr>
              <p14:xfrm>
                <a:off x="6609914" y="5110504"/>
                <a:ext cx="222120" cy="2340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F0FE79D5-66B4-475C-A2AE-73A241D4C768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601274" y="5101864"/>
                  <a:ext cx="2397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E8F96AA2-3CBC-4278-8BC0-FC45FD916CD9}"/>
                    </a:ext>
                  </a:extLst>
                </p14:cNvPr>
                <p14:cNvContentPartPr/>
                <p14:nvPr/>
              </p14:nvContentPartPr>
              <p14:xfrm>
                <a:off x="6869834" y="5167744"/>
                <a:ext cx="175320" cy="1897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E8F96AA2-3CBC-4278-8BC0-FC45FD916CD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861194" y="5159104"/>
                  <a:ext cx="1929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7854F3E-E3EB-4AD1-8530-4547142DC005}"/>
                    </a:ext>
                  </a:extLst>
                </p14:cNvPr>
                <p14:cNvContentPartPr/>
                <p14:nvPr/>
              </p14:nvContentPartPr>
              <p14:xfrm>
                <a:off x="7213994" y="5051104"/>
                <a:ext cx="204840" cy="3456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7854F3E-E3EB-4AD1-8530-4547142DC00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205354" y="5042104"/>
                  <a:ext cx="22248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6F58123-F9CF-48FF-880C-C2174BCCDB2D}"/>
                    </a:ext>
                  </a:extLst>
                </p14:cNvPr>
                <p14:cNvContentPartPr/>
                <p14:nvPr/>
              </p14:nvContentPartPr>
              <p14:xfrm>
                <a:off x="7162874" y="5192944"/>
                <a:ext cx="315000" cy="698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6F58123-F9CF-48FF-880C-C2174BCCDB2D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153874" y="5184304"/>
                  <a:ext cx="3326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C1C6244-A3A5-4733-881E-692A59B8F285}"/>
                    </a:ext>
                  </a:extLst>
                </p14:cNvPr>
                <p14:cNvContentPartPr/>
                <p14:nvPr/>
              </p14:nvContentPartPr>
              <p14:xfrm>
                <a:off x="7591994" y="5249824"/>
                <a:ext cx="282960" cy="360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7C1C6244-A3A5-4733-881E-692A59B8F28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582994" y="5241184"/>
                  <a:ext cx="3006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012D8F90-0A70-4549-960A-E52E58BE35D9}"/>
                    </a:ext>
                  </a:extLst>
                </p14:cNvPr>
                <p14:cNvContentPartPr/>
                <p14:nvPr/>
              </p14:nvContentPartPr>
              <p14:xfrm>
                <a:off x="7693154" y="5132104"/>
                <a:ext cx="111960" cy="2181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012D8F90-0A70-4549-960A-E52E58BE35D9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684154" y="5123464"/>
                  <a:ext cx="1296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9FE2A617-EF7A-4690-A451-9DE30E30F953}"/>
                    </a:ext>
                  </a:extLst>
                </p14:cNvPr>
                <p14:cNvContentPartPr/>
                <p14:nvPr/>
              </p14:nvContentPartPr>
              <p14:xfrm>
                <a:off x="7951994" y="5136064"/>
                <a:ext cx="97920" cy="2044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9FE2A617-EF7A-4690-A451-9DE30E30F95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942994" y="5127424"/>
                  <a:ext cx="1155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E2981523-C9F7-48F9-AC4E-2816FB7F6F98}"/>
                    </a:ext>
                  </a:extLst>
                </p14:cNvPr>
                <p14:cNvContentPartPr/>
                <p14:nvPr/>
              </p14:nvContentPartPr>
              <p14:xfrm>
                <a:off x="8078714" y="5151544"/>
                <a:ext cx="261000" cy="2077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E2981523-C9F7-48F9-AC4E-2816FB7F6F9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069714" y="5142904"/>
                  <a:ext cx="2786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41A63629-3BB0-4DA0-AB10-0BA258FD7244}"/>
                    </a:ext>
                  </a:extLst>
                </p14:cNvPr>
                <p14:cNvContentPartPr/>
                <p14:nvPr/>
              </p14:nvContentPartPr>
              <p14:xfrm>
                <a:off x="8485874" y="5064424"/>
                <a:ext cx="203760" cy="3225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41A63629-3BB0-4DA0-AB10-0BA258FD7244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476874" y="5055424"/>
                  <a:ext cx="22140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3570080-1A8A-42F4-95D7-6509DA93AB87}"/>
                    </a:ext>
                  </a:extLst>
                </p14:cNvPr>
                <p14:cNvContentPartPr/>
                <p14:nvPr/>
              </p14:nvContentPartPr>
              <p14:xfrm>
                <a:off x="8487674" y="5162704"/>
                <a:ext cx="269640" cy="810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3570080-1A8A-42F4-95D7-6509DA93AB8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479034" y="5153704"/>
                  <a:ext cx="2872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96B9489B-E2CA-488C-AB3A-5390500234C8}"/>
                    </a:ext>
                  </a:extLst>
                </p14:cNvPr>
                <p14:cNvContentPartPr/>
                <p14:nvPr/>
              </p14:nvContentPartPr>
              <p14:xfrm>
                <a:off x="8810234" y="4974064"/>
                <a:ext cx="163800" cy="1065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96B9489B-E2CA-488C-AB3A-5390500234C8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801594" y="4965424"/>
                  <a:ext cx="1814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7E1BB036-149F-45B1-A0A2-1906D579CC7A}"/>
                    </a:ext>
                  </a:extLst>
                </p14:cNvPr>
                <p14:cNvContentPartPr/>
                <p14:nvPr/>
              </p14:nvContentPartPr>
              <p14:xfrm>
                <a:off x="9061154" y="5026984"/>
                <a:ext cx="212400" cy="3603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7E1BB036-149F-45B1-A0A2-1906D579CC7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052154" y="5018344"/>
                  <a:ext cx="23004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F10C37A1-B6A9-46D8-A2A6-F940BFE2611D}"/>
                    </a:ext>
                  </a:extLst>
                </p14:cNvPr>
                <p14:cNvContentPartPr/>
                <p14:nvPr/>
              </p14:nvContentPartPr>
              <p14:xfrm>
                <a:off x="9320714" y="4850944"/>
                <a:ext cx="387360" cy="6897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F10C37A1-B6A9-46D8-A2A6-F940BFE2611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312074" y="4841944"/>
                  <a:ext cx="405000" cy="70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ACBFCD2B-5CF5-47FB-AF01-4161FA6898AA}"/>
                    </a:ext>
                  </a:extLst>
                </p14:cNvPr>
                <p14:cNvContentPartPr/>
                <p14:nvPr/>
              </p14:nvContentPartPr>
              <p14:xfrm>
                <a:off x="9460394" y="5501824"/>
                <a:ext cx="220680" cy="2113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ACBFCD2B-5CF5-47FB-AF01-4161FA6898A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451754" y="5493184"/>
                  <a:ext cx="238320" cy="22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B6495040-280B-406F-8642-C8BFB377D501}"/>
              </a:ext>
            </a:extLst>
          </p:cNvPr>
          <p:cNvGrpSpPr/>
          <p:nvPr/>
        </p:nvGrpSpPr>
        <p:grpSpPr>
          <a:xfrm>
            <a:off x="1044674" y="6091504"/>
            <a:ext cx="163800" cy="112680"/>
            <a:chOff x="1044674" y="6091504"/>
            <a:chExt cx="163800" cy="11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6798669A-CE29-412D-BDE8-30822DB4B1E0}"/>
                    </a:ext>
                  </a:extLst>
                </p14:cNvPr>
                <p14:cNvContentPartPr/>
                <p14:nvPr/>
              </p14:nvContentPartPr>
              <p14:xfrm>
                <a:off x="1044674" y="6091504"/>
                <a:ext cx="163800" cy="273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6798669A-CE29-412D-BDE8-30822DB4B1E0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35674" y="6082864"/>
                  <a:ext cx="1814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7AA2B13E-9C0A-416A-ADBF-A8EA11EA06F6}"/>
                    </a:ext>
                  </a:extLst>
                </p14:cNvPr>
                <p14:cNvContentPartPr/>
                <p14:nvPr/>
              </p14:nvContentPartPr>
              <p14:xfrm>
                <a:off x="1054754" y="6190864"/>
                <a:ext cx="152280" cy="133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7AA2B13E-9C0A-416A-ADBF-A8EA11EA06F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46114" y="6182224"/>
                  <a:ext cx="1699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FAD4D916-CC93-4D3A-ADD1-7B16D725079A}"/>
              </a:ext>
            </a:extLst>
          </p:cNvPr>
          <p:cNvGrpSpPr/>
          <p:nvPr/>
        </p:nvGrpSpPr>
        <p:grpSpPr>
          <a:xfrm>
            <a:off x="1640834" y="5961184"/>
            <a:ext cx="594000" cy="282240"/>
            <a:chOff x="1640834" y="5961184"/>
            <a:chExt cx="594000" cy="28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1396B58F-8BCC-4B24-B152-3B9362DEFB9D}"/>
                    </a:ext>
                  </a:extLst>
                </p14:cNvPr>
                <p14:cNvContentPartPr/>
                <p14:nvPr/>
              </p14:nvContentPartPr>
              <p14:xfrm>
                <a:off x="1640834" y="5961184"/>
                <a:ext cx="192600" cy="2822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1396B58F-8BCC-4B24-B152-3B9362DEFB9D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631834" y="5952184"/>
                  <a:ext cx="2102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CD7EEBBA-BBA6-4597-A451-A1279878251F}"/>
                    </a:ext>
                  </a:extLst>
                </p14:cNvPr>
                <p14:cNvContentPartPr/>
                <p14:nvPr/>
              </p14:nvContentPartPr>
              <p14:xfrm>
                <a:off x="1867994" y="6040024"/>
                <a:ext cx="145080" cy="1407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CD7EEBBA-BBA6-4597-A451-A1279878251F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859354" y="6031384"/>
                  <a:ext cx="1627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609F110-DD60-450E-B031-E5FDFB6C7DF6}"/>
                    </a:ext>
                  </a:extLst>
                </p14:cNvPr>
                <p14:cNvContentPartPr/>
                <p14:nvPr/>
              </p14:nvContentPartPr>
              <p14:xfrm>
                <a:off x="2077514" y="6028144"/>
                <a:ext cx="157320" cy="1735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609F110-DD60-450E-B031-E5FDFB6C7DF6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068514" y="6019144"/>
                  <a:ext cx="17496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E22B6A5B-0899-4C2B-BBEF-CD79186FCA5C}"/>
              </a:ext>
            </a:extLst>
          </p:cNvPr>
          <p:cNvGrpSpPr/>
          <p:nvPr/>
        </p:nvGrpSpPr>
        <p:grpSpPr>
          <a:xfrm>
            <a:off x="2516354" y="5952544"/>
            <a:ext cx="1704960" cy="272160"/>
            <a:chOff x="2516354" y="5952544"/>
            <a:chExt cx="1704960" cy="27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9A4FB4A-EDE8-4E00-8638-99CC333F1347}"/>
                    </a:ext>
                  </a:extLst>
                </p14:cNvPr>
                <p14:cNvContentPartPr/>
                <p14:nvPr/>
              </p14:nvContentPartPr>
              <p14:xfrm>
                <a:off x="2516354" y="6088264"/>
                <a:ext cx="131400" cy="288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9A4FB4A-EDE8-4E00-8638-99CC333F1347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507354" y="6079264"/>
                  <a:ext cx="149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69218D7-8B84-4DA4-A403-5C790F7E8596}"/>
                    </a:ext>
                  </a:extLst>
                </p14:cNvPr>
                <p14:cNvContentPartPr/>
                <p14:nvPr/>
              </p14:nvContentPartPr>
              <p14:xfrm>
                <a:off x="2835674" y="5978464"/>
                <a:ext cx="145800" cy="1465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69218D7-8B84-4DA4-A403-5C790F7E8596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826674" y="5969464"/>
                  <a:ext cx="1634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ABF7B7DE-DBC2-4449-8AFE-913EFB49E245}"/>
                    </a:ext>
                  </a:extLst>
                </p14:cNvPr>
                <p14:cNvContentPartPr/>
                <p14:nvPr/>
              </p14:nvContentPartPr>
              <p14:xfrm>
                <a:off x="2963114" y="5952544"/>
                <a:ext cx="157320" cy="2721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ABF7B7DE-DBC2-4449-8AFE-913EFB49E24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954114" y="5943544"/>
                  <a:ext cx="1749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733594FD-1911-4F9C-8BBD-75A9074047C3}"/>
                    </a:ext>
                  </a:extLst>
                </p14:cNvPr>
                <p14:cNvContentPartPr/>
                <p14:nvPr/>
              </p14:nvContentPartPr>
              <p14:xfrm>
                <a:off x="3121154" y="6037864"/>
                <a:ext cx="122040" cy="1587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733594FD-1911-4F9C-8BBD-75A9074047C3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112514" y="6028864"/>
                  <a:ext cx="1396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A3587D3D-DF76-4222-A306-15743E65C0A0}"/>
                    </a:ext>
                  </a:extLst>
                </p14:cNvPr>
                <p14:cNvContentPartPr/>
                <p14:nvPr/>
              </p14:nvContentPartPr>
              <p14:xfrm>
                <a:off x="3349754" y="6011224"/>
                <a:ext cx="154080" cy="1771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A3587D3D-DF76-4222-A306-15743E65C0A0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341114" y="6002584"/>
                  <a:ext cx="1717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FAFAA860-A52D-4BE6-93DE-A51C323BD007}"/>
                    </a:ext>
                  </a:extLst>
                </p14:cNvPr>
                <p14:cNvContentPartPr/>
                <p14:nvPr/>
              </p14:nvContentPartPr>
              <p14:xfrm>
                <a:off x="3674474" y="6085744"/>
                <a:ext cx="177480" cy="439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FAFAA860-A52D-4BE6-93DE-A51C323BD007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665474" y="6076744"/>
                  <a:ext cx="1951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608B5048-97F1-4927-961E-51B89371DE66}"/>
                    </a:ext>
                  </a:extLst>
                </p14:cNvPr>
                <p14:cNvContentPartPr/>
                <p14:nvPr/>
              </p14:nvContentPartPr>
              <p14:xfrm>
                <a:off x="3978314" y="6039664"/>
                <a:ext cx="243000" cy="1800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608B5048-97F1-4927-961E-51B89371DE6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969674" y="6031024"/>
                  <a:ext cx="260640" cy="19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E27BA150-74DA-4181-B065-38558E59CFF5}"/>
              </a:ext>
            </a:extLst>
          </p:cNvPr>
          <p:cNvGrpSpPr/>
          <p:nvPr/>
        </p:nvGrpSpPr>
        <p:grpSpPr>
          <a:xfrm>
            <a:off x="4475834" y="5969464"/>
            <a:ext cx="1789200" cy="311040"/>
            <a:chOff x="4475834" y="5969464"/>
            <a:chExt cx="1789200" cy="31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986C4E5A-0FC5-4683-A2EB-E985692E61D2}"/>
                    </a:ext>
                  </a:extLst>
                </p14:cNvPr>
                <p14:cNvContentPartPr/>
                <p14:nvPr/>
              </p14:nvContentPartPr>
              <p14:xfrm>
                <a:off x="4475834" y="6103024"/>
                <a:ext cx="285480" cy="482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986C4E5A-0FC5-4683-A2EB-E985692E61D2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466834" y="6094384"/>
                  <a:ext cx="3031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2E23A542-CCE3-4517-AF6A-4501169214C2}"/>
                    </a:ext>
                  </a:extLst>
                </p14:cNvPr>
                <p14:cNvContentPartPr/>
                <p14:nvPr/>
              </p14:nvContentPartPr>
              <p14:xfrm>
                <a:off x="4585634" y="6037144"/>
                <a:ext cx="72360" cy="1864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2E23A542-CCE3-4517-AF6A-4501169214C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576994" y="6028504"/>
                  <a:ext cx="900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43B067E-44FC-46EF-B4D4-EAD1A4A79A63}"/>
                    </a:ext>
                  </a:extLst>
                </p14:cNvPr>
                <p14:cNvContentPartPr/>
                <p14:nvPr/>
              </p14:nvContentPartPr>
              <p14:xfrm>
                <a:off x="4988114" y="5978824"/>
                <a:ext cx="153720" cy="3016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43B067E-44FC-46EF-B4D4-EAD1A4A79A6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979474" y="5970184"/>
                  <a:ext cx="17136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6F669B52-0478-48EA-ACA1-556AB6F2FCAF}"/>
                    </a:ext>
                  </a:extLst>
                </p14:cNvPr>
                <p14:cNvContentPartPr/>
                <p14:nvPr/>
              </p14:nvContentPartPr>
              <p14:xfrm>
                <a:off x="5251994" y="6122464"/>
                <a:ext cx="126720" cy="252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6F669B52-0478-48EA-ACA1-556AB6F2FCAF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243354" y="6113824"/>
                  <a:ext cx="144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D82295B4-98D0-4AAD-B8EB-9DAE203D0831}"/>
                    </a:ext>
                  </a:extLst>
                </p14:cNvPr>
                <p14:cNvContentPartPr/>
                <p14:nvPr/>
              </p14:nvContentPartPr>
              <p14:xfrm>
                <a:off x="5457914" y="6042184"/>
                <a:ext cx="128880" cy="2055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D82295B4-98D0-4AAD-B8EB-9DAE203D0831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448914" y="6033544"/>
                  <a:ext cx="1465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C9575ACA-483A-486B-8931-262CACBD5B83}"/>
                    </a:ext>
                  </a:extLst>
                </p14:cNvPr>
                <p14:cNvContentPartPr/>
                <p14:nvPr/>
              </p14:nvContentPartPr>
              <p14:xfrm>
                <a:off x="5618834" y="5995744"/>
                <a:ext cx="235080" cy="2170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C9575ACA-483A-486B-8931-262CACBD5B8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609834" y="5987104"/>
                  <a:ext cx="2527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41091972-069B-4017-9D1C-FE3054905B05}"/>
                    </a:ext>
                  </a:extLst>
                </p14:cNvPr>
                <p14:cNvContentPartPr/>
                <p14:nvPr/>
              </p14:nvContentPartPr>
              <p14:xfrm>
                <a:off x="5911514" y="5969464"/>
                <a:ext cx="192240" cy="2451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41091972-069B-4017-9D1C-FE3054905B05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902514" y="5960464"/>
                  <a:ext cx="2098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E76628C2-CA51-4084-A5A0-A171E01AE29C}"/>
                    </a:ext>
                  </a:extLst>
                </p14:cNvPr>
                <p14:cNvContentPartPr/>
                <p14:nvPr/>
              </p14:nvContentPartPr>
              <p14:xfrm>
                <a:off x="6104834" y="6027064"/>
                <a:ext cx="160200" cy="1738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E76628C2-CA51-4084-A5A0-A171E01AE29C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096194" y="6018424"/>
                  <a:ext cx="177840" cy="19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88D8C389-1B85-4213-AF6F-783349502574}"/>
                  </a:ext>
                </a:extLst>
              </p14:cNvPr>
              <p14:cNvContentPartPr/>
              <p14:nvPr/>
            </p14:nvContentPartPr>
            <p14:xfrm>
              <a:off x="9874034" y="4678504"/>
              <a:ext cx="228600" cy="22428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88D8C389-1B85-4213-AF6F-783349502574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9865034" y="4669504"/>
                <a:ext cx="246240" cy="24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3" name="Group 282">
            <a:extLst>
              <a:ext uri="{FF2B5EF4-FFF2-40B4-BE49-F238E27FC236}">
                <a16:creationId xmlns:a16="http://schemas.microsoft.com/office/drawing/2014/main" id="{AB150A11-06BD-4282-8827-EAA7C295029B}"/>
              </a:ext>
            </a:extLst>
          </p:cNvPr>
          <p:cNvGrpSpPr/>
          <p:nvPr/>
        </p:nvGrpSpPr>
        <p:grpSpPr>
          <a:xfrm>
            <a:off x="6375554" y="5914384"/>
            <a:ext cx="3420000" cy="446400"/>
            <a:chOff x="6375554" y="5914384"/>
            <a:chExt cx="3420000" cy="44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FEB9152-FAA3-4CE6-88CF-30393D32EAA0}"/>
                    </a:ext>
                  </a:extLst>
                </p14:cNvPr>
                <p14:cNvContentPartPr/>
                <p14:nvPr/>
              </p14:nvContentPartPr>
              <p14:xfrm>
                <a:off x="6375554" y="6046144"/>
                <a:ext cx="275760" cy="62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FEB9152-FAA3-4CE6-88CF-30393D32EAA0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366554" y="6037504"/>
                  <a:ext cx="2934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E8B3279E-4BF7-4BD9-A562-13B2B88D93DC}"/>
                    </a:ext>
                  </a:extLst>
                </p14:cNvPr>
                <p14:cNvContentPartPr/>
                <p14:nvPr/>
              </p14:nvContentPartPr>
              <p14:xfrm>
                <a:off x="6502274" y="5978824"/>
                <a:ext cx="54000" cy="1692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E8B3279E-4BF7-4BD9-A562-13B2B88D93DC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493274" y="5970184"/>
                  <a:ext cx="716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FE6F1451-F8EC-4E21-8BF6-177CE198CB5C}"/>
                    </a:ext>
                  </a:extLst>
                </p14:cNvPr>
                <p14:cNvContentPartPr/>
                <p14:nvPr/>
              </p14:nvContentPartPr>
              <p14:xfrm>
                <a:off x="6689474" y="6013744"/>
                <a:ext cx="96840" cy="1735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FE6F1451-F8EC-4E21-8BF6-177CE198CB5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680474" y="6005104"/>
                  <a:ext cx="1144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DB0A3112-C5F9-4ACA-92A1-91EFFB0C4515}"/>
                    </a:ext>
                  </a:extLst>
                </p14:cNvPr>
                <p14:cNvContentPartPr/>
                <p14:nvPr/>
              </p14:nvContentPartPr>
              <p14:xfrm>
                <a:off x="6824834" y="6008344"/>
                <a:ext cx="117360" cy="1594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DB0A3112-C5F9-4ACA-92A1-91EFFB0C451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815834" y="5999704"/>
                  <a:ext cx="1350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E2572EC9-42AF-4289-8770-8F6B5FC24F84}"/>
                    </a:ext>
                  </a:extLst>
                </p14:cNvPr>
                <p14:cNvContentPartPr/>
                <p14:nvPr/>
              </p14:nvContentPartPr>
              <p14:xfrm>
                <a:off x="6969554" y="5963344"/>
                <a:ext cx="192960" cy="2052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E2572EC9-42AF-4289-8770-8F6B5FC24F84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960554" y="5954704"/>
                  <a:ext cx="2106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2EC38668-7606-422C-8F59-478EE7CC0DCE}"/>
                    </a:ext>
                  </a:extLst>
                </p14:cNvPr>
                <p14:cNvContentPartPr/>
                <p14:nvPr/>
              </p14:nvContentPartPr>
              <p14:xfrm>
                <a:off x="7200314" y="5959744"/>
                <a:ext cx="118080" cy="10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2EC38668-7606-422C-8F59-478EE7CC0DCE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191314" y="5950744"/>
                  <a:ext cx="1357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2605B710-7DC6-4CAB-A85D-24BED0C5D6B8}"/>
                    </a:ext>
                  </a:extLst>
                </p14:cNvPr>
                <p14:cNvContentPartPr/>
                <p14:nvPr/>
              </p14:nvContentPartPr>
              <p14:xfrm>
                <a:off x="7260434" y="5914384"/>
                <a:ext cx="114120" cy="2973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2605B710-7DC6-4CAB-A85D-24BED0C5D6B8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251794" y="5905384"/>
                  <a:ext cx="13176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49E3A664-C3A5-477F-A983-124FF8201225}"/>
                    </a:ext>
                  </a:extLst>
                </p14:cNvPr>
                <p14:cNvContentPartPr/>
                <p14:nvPr/>
              </p14:nvContentPartPr>
              <p14:xfrm>
                <a:off x="7451594" y="6018784"/>
                <a:ext cx="258120" cy="601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49E3A664-C3A5-477F-A983-124FF8201225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442954" y="6009784"/>
                  <a:ext cx="275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3DE3EA91-4C4A-4496-A1D9-4EAAB72A21DC}"/>
                    </a:ext>
                  </a:extLst>
                </p14:cNvPr>
                <p14:cNvContentPartPr/>
                <p14:nvPr/>
              </p14:nvContentPartPr>
              <p14:xfrm>
                <a:off x="7529354" y="5963344"/>
                <a:ext cx="89640" cy="1908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3DE3EA91-4C4A-4496-A1D9-4EAAB72A21DC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520354" y="5954704"/>
                  <a:ext cx="1072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F75832CF-69BA-4E23-8719-0ABDC65B6323}"/>
                    </a:ext>
                  </a:extLst>
                </p14:cNvPr>
                <p14:cNvContentPartPr/>
                <p14:nvPr/>
              </p14:nvContentPartPr>
              <p14:xfrm>
                <a:off x="7756874" y="5940304"/>
                <a:ext cx="239400" cy="2628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F75832CF-69BA-4E23-8719-0ABDC65B6323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748234" y="5931304"/>
                  <a:ext cx="2570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5DE92B18-529A-4248-9279-922FA9F80FFF}"/>
                    </a:ext>
                  </a:extLst>
                </p14:cNvPr>
                <p14:cNvContentPartPr/>
                <p14:nvPr/>
              </p14:nvContentPartPr>
              <p14:xfrm>
                <a:off x="7992314" y="6000424"/>
                <a:ext cx="124920" cy="1540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5DE92B18-529A-4248-9279-922FA9F80FFF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983674" y="5991424"/>
                  <a:ext cx="1425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BCCD5D85-48E9-4275-9124-83CAA71C9B5C}"/>
                    </a:ext>
                  </a:extLst>
                </p14:cNvPr>
                <p14:cNvContentPartPr/>
                <p14:nvPr/>
              </p14:nvContentPartPr>
              <p14:xfrm>
                <a:off x="8161154" y="6004384"/>
                <a:ext cx="131040" cy="1868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BCCD5D85-48E9-4275-9124-83CAA71C9B5C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152154" y="5995384"/>
                  <a:ext cx="1486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7CC6D649-C34C-4EF8-AF74-F43C9E3509AC}"/>
                    </a:ext>
                  </a:extLst>
                </p14:cNvPr>
                <p14:cNvContentPartPr/>
                <p14:nvPr/>
              </p14:nvContentPartPr>
              <p14:xfrm>
                <a:off x="8467154" y="6078544"/>
                <a:ext cx="180000" cy="302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7CC6D649-C34C-4EF8-AF74-F43C9E3509AC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458154" y="6069544"/>
                  <a:ext cx="1976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CC84E2AE-934A-484B-BA7E-6985DD7EC3BA}"/>
                    </a:ext>
                  </a:extLst>
                </p14:cNvPr>
                <p14:cNvContentPartPr/>
                <p14:nvPr/>
              </p14:nvContentPartPr>
              <p14:xfrm>
                <a:off x="8742554" y="5948584"/>
                <a:ext cx="88920" cy="1321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CC84E2AE-934A-484B-BA7E-6985DD7EC3BA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733554" y="5939944"/>
                  <a:ext cx="1065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9987E29-DED0-416C-820C-B630C2FBED88}"/>
                    </a:ext>
                  </a:extLst>
                </p14:cNvPr>
                <p14:cNvContentPartPr/>
                <p14:nvPr/>
              </p14:nvContentPartPr>
              <p14:xfrm>
                <a:off x="8840114" y="5940304"/>
                <a:ext cx="99360" cy="2487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9987E29-DED0-416C-820C-B630C2FBED88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831114" y="5931304"/>
                  <a:ext cx="1170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380B6472-27D7-4B37-A3DD-8CE23532F8B7}"/>
                    </a:ext>
                  </a:extLst>
                </p14:cNvPr>
                <p14:cNvContentPartPr/>
                <p14:nvPr/>
              </p14:nvContentPartPr>
              <p14:xfrm>
                <a:off x="8989874" y="6027424"/>
                <a:ext cx="95760" cy="1465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380B6472-27D7-4B37-A3DD-8CE23532F8B7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980874" y="6018784"/>
                  <a:ext cx="1134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D35B482D-152B-44E8-BE1F-F2B9463C6E78}"/>
                    </a:ext>
                  </a:extLst>
                </p14:cNvPr>
                <p14:cNvContentPartPr/>
                <p14:nvPr/>
              </p14:nvContentPartPr>
              <p14:xfrm>
                <a:off x="9106874" y="6036784"/>
                <a:ext cx="148320" cy="1443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D35B482D-152B-44E8-BE1F-F2B9463C6E78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9098234" y="6028144"/>
                  <a:ext cx="165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8839C6F2-D95D-4818-B74F-2CAB1BA2934E}"/>
                    </a:ext>
                  </a:extLst>
                </p14:cNvPr>
                <p14:cNvContentPartPr/>
                <p14:nvPr/>
              </p14:nvContentPartPr>
              <p14:xfrm>
                <a:off x="9282914" y="5915824"/>
                <a:ext cx="142200" cy="4449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8839C6F2-D95D-4818-B74F-2CAB1BA2934E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274274" y="5907184"/>
                  <a:ext cx="15984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8D4749BD-D874-4B3B-937F-66CA1B8B8EBE}"/>
                    </a:ext>
                  </a:extLst>
                </p14:cNvPr>
                <p14:cNvContentPartPr/>
                <p14:nvPr/>
              </p14:nvContentPartPr>
              <p14:xfrm>
                <a:off x="9621314" y="6029224"/>
                <a:ext cx="174240" cy="280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8D4749BD-D874-4B3B-937F-66CA1B8B8EBE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612674" y="6020584"/>
                  <a:ext cx="1918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768DB313-A363-442E-B576-D59326E9C643}"/>
                    </a:ext>
                  </a:extLst>
                </p14:cNvPr>
                <p14:cNvContentPartPr/>
                <p14:nvPr/>
              </p14:nvContentPartPr>
              <p14:xfrm>
                <a:off x="9583874" y="6143704"/>
                <a:ext cx="208440" cy="248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768DB313-A363-442E-B576-D59326E9C643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575234" y="6135064"/>
                  <a:ext cx="22608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EF6274EA-0967-49CF-A160-88250694D8E3}"/>
              </a:ext>
            </a:extLst>
          </p:cNvPr>
          <p:cNvGrpSpPr/>
          <p:nvPr/>
        </p:nvGrpSpPr>
        <p:grpSpPr>
          <a:xfrm>
            <a:off x="10081754" y="5748784"/>
            <a:ext cx="1610280" cy="462600"/>
            <a:chOff x="10081754" y="5748784"/>
            <a:chExt cx="1610280" cy="46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24C114B6-7224-4FFC-A9AB-67063A347E65}"/>
                    </a:ext>
                  </a:extLst>
                </p14:cNvPr>
                <p14:cNvContentPartPr/>
                <p14:nvPr/>
              </p14:nvContentPartPr>
              <p14:xfrm>
                <a:off x="10081754" y="5971264"/>
                <a:ext cx="325800" cy="228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24C114B6-7224-4FFC-A9AB-67063A347E65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0073114" y="5962264"/>
                  <a:ext cx="3434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A5E19C0A-B6B3-41B8-A9E1-CC3BB184290E}"/>
                    </a:ext>
                  </a:extLst>
                </p14:cNvPr>
                <p14:cNvContentPartPr/>
                <p14:nvPr/>
              </p14:nvContentPartPr>
              <p14:xfrm>
                <a:off x="10438874" y="5956504"/>
                <a:ext cx="133560" cy="1137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A5E19C0A-B6B3-41B8-A9E1-CC3BB184290E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0430234" y="5947504"/>
                  <a:ext cx="1512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B751F6CC-DCBA-4547-92FC-0DAF1F29CA1E}"/>
                    </a:ext>
                  </a:extLst>
                </p14:cNvPr>
                <p14:cNvContentPartPr/>
                <p14:nvPr/>
              </p14:nvContentPartPr>
              <p14:xfrm>
                <a:off x="10542554" y="5911864"/>
                <a:ext cx="125640" cy="2912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B751F6CC-DCBA-4547-92FC-0DAF1F29CA1E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0533554" y="5902864"/>
                  <a:ext cx="14328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A8E08CEE-A2A7-4861-B82F-0D3972AEF7D8}"/>
                    </a:ext>
                  </a:extLst>
                </p14:cNvPr>
                <p14:cNvContentPartPr/>
                <p14:nvPr/>
              </p14:nvContentPartPr>
              <p14:xfrm>
                <a:off x="10727954" y="5961544"/>
                <a:ext cx="140400" cy="1141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A8E08CEE-A2A7-4861-B82F-0D3972AEF7D8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0719314" y="5952544"/>
                  <a:ext cx="1580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537606DA-CD53-42BE-AE9E-1C8F8DB5F9D6}"/>
                    </a:ext>
                  </a:extLst>
                </p14:cNvPr>
                <p14:cNvContentPartPr/>
                <p14:nvPr/>
              </p14:nvContentPartPr>
              <p14:xfrm>
                <a:off x="10807874" y="5902864"/>
                <a:ext cx="134280" cy="29808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537606DA-CD53-42BE-AE9E-1C8F8DB5F9D6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0799234" y="5893864"/>
                  <a:ext cx="15192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9BB1B23D-4CF4-4C06-99FC-03D38F0E6096}"/>
                    </a:ext>
                  </a:extLst>
                </p14:cNvPr>
                <p14:cNvContentPartPr/>
                <p14:nvPr/>
              </p14:nvContentPartPr>
              <p14:xfrm>
                <a:off x="11096594" y="5748784"/>
                <a:ext cx="297360" cy="4626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9BB1B23D-4CF4-4C06-99FC-03D38F0E6096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1087954" y="5740144"/>
                  <a:ext cx="31500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8A58E41D-1EB7-412B-9378-8267F8389632}"/>
                    </a:ext>
                  </a:extLst>
                </p14:cNvPr>
                <p14:cNvContentPartPr/>
                <p14:nvPr/>
              </p14:nvContentPartPr>
              <p14:xfrm>
                <a:off x="11075714" y="6059824"/>
                <a:ext cx="232920" cy="367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8A58E41D-1EB7-412B-9378-8267F8389632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1066714" y="6051184"/>
                  <a:ext cx="2505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D09BFB2C-D999-425E-8BEA-FEE9FB8D30E5}"/>
                    </a:ext>
                  </a:extLst>
                </p14:cNvPr>
                <p14:cNvContentPartPr/>
                <p14:nvPr/>
              </p14:nvContentPartPr>
              <p14:xfrm>
                <a:off x="11438234" y="5806384"/>
                <a:ext cx="199440" cy="39348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D09BFB2C-D999-425E-8BEA-FEE9FB8D30E5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1429594" y="5797744"/>
                  <a:ext cx="21708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506EC0AD-F3B0-41D2-8F69-893A0D513E41}"/>
                    </a:ext>
                  </a:extLst>
                </p14:cNvPr>
                <p14:cNvContentPartPr/>
                <p14:nvPr/>
              </p14:nvContentPartPr>
              <p14:xfrm>
                <a:off x="11328434" y="5969464"/>
                <a:ext cx="363600" cy="734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506EC0AD-F3B0-41D2-8F69-893A0D513E41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1319434" y="5960464"/>
                  <a:ext cx="3812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8FA55E3E-7B37-460E-8703-10A76A6FE09C}"/>
                    </a:ext>
                  </a:extLst>
                </p14:cNvPr>
                <p14:cNvContentPartPr/>
                <p14:nvPr/>
              </p14:nvContentPartPr>
              <p14:xfrm>
                <a:off x="11663234" y="6191584"/>
                <a:ext cx="8640" cy="28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8FA55E3E-7B37-460E-8703-10A76A6FE09C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1654594" y="6182944"/>
                  <a:ext cx="26280" cy="2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6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71CB4910-688F-4548-B06C-8F8DAAD6EC7E}"/>
                  </a:ext>
                </a:extLst>
              </p14:cNvPr>
              <p14:cNvContentPartPr/>
              <p14:nvPr/>
            </p14:nvContentPartPr>
            <p14:xfrm>
              <a:off x="10179314" y="6387424"/>
              <a:ext cx="1239480" cy="4176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71CB4910-688F-4548-B06C-8F8DAAD6EC7E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10170314" y="6378784"/>
                <a:ext cx="125712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D67ACC9-097E-43AA-86AA-C9F3929495D1}"/>
                  </a:ext>
                </a:extLst>
              </p14:cNvPr>
              <p14:cNvContentPartPr/>
              <p14:nvPr/>
            </p14:nvContentPartPr>
            <p14:xfrm>
              <a:off x="1187954" y="4719184"/>
              <a:ext cx="2216520" cy="1328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D67ACC9-097E-43AA-86AA-C9F3929495D1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1179314" y="4710544"/>
                <a:ext cx="223416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73C4D6D-1B4C-4CD7-8AC8-B560CC9A5FE5}"/>
                  </a:ext>
                </a:extLst>
              </p14:cNvPr>
              <p14:cNvContentPartPr/>
              <p14:nvPr/>
            </p14:nvContentPartPr>
            <p14:xfrm>
              <a:off x="6369074" y="1540384"/>
              <a:ext cx="4470120" cy="200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73C4D6D-1B4C-4CD7-8AC8-B560CC9A5FE5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6360074" y="1531744"/>
                <a:ext cx="448776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BDC1D4F-FE1D-4C6A-8E36-62C0B0026790}"/>
                  </a:ext>
                </a:extLst>
              </p14:cNvPr>
              <p14:cNvContentPartPr/>
              <p14:nvPr/>
            </p14:nvContentPartPr>
            <p14:xfrm>
              <a:off x="761354" y="2176864"/>
              <a:ext cx="4472280" cy="1760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BDC1D4F-FE1D-4C6A-8E36-62C0B0026790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752714" y="2167864"/>
                <a:ext cx="44899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B7900134-2C7C-4DCB-9F92-03ED71343723}"/>
                  </a:ext>
                </a:extLst>
              </p14:cNvPr>
              <p14:cNvContentPartPr/>
              <p14:nvPr/>
            </p14:nvContentPartPr>
            <p14:xfrm>
              <a:off x="10242674" y="2405464"/>
              <a:ext cx="863280" cy="1134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B7900134-2C7C-4DCB-9F92-03ED71343723}"/>
                  </a:ext>
                </a:extLst>
              </p:cNvPr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10233674" y="2396824"/>
                <a:ext cx="88092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7E76FE43-48A1-4868-B919-B75EBE21B87C}"/>
                  </a:ext>
                </a:extLst>
              </p14:cNvPr>
              <p14:cNvContentPartPr/>
              <p14:nvPr/>
            </p14:nvContentPartPr>
            <p14:xfrm>
              <a:off x="5031674" y="4224904"/>
              <a:ext cx="1059120" cy="48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7E76FE43-48A1-4868-B919-B75EBE21B87C}"/>
                  </a:ext>
                </a:extLst>
              </p:cNvPr>
              <p:cNvPicPr/>
              <p:nvPr/>
            </p:nvPicPr>
            <p:blipFill>
              <a:blip r:embed="rId477"/>
              <a:stretch>
                <a:fillRect/>
              </a:stretch>
            </p:blipFill>
            <p:spPr>
              <a:xfrm>
                <a:off x="5023034" y="4215904"/>
                <a:ext cx="107676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BF326805-4885-48CE-8B21-5923D65E518B}"/>
                  </a:ext>
                </a:extLst>
              </p14:cNvPr>
              <p14:cNvContentPartPr/>
              <p14:nvPr/>
            </p14:nvContentPartPr>
            <p14:xfrm>
              <a:off x="7395434" y="4160824"/>
              <a:ext cx="1091520" cy="957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BF326805-4885-48CE-8B21-5923D65E518B}"/>
                  </a:ext>
                </a:extLst>
              </p:cNvPr>
              <p:cNvPicPr/>
              <p:nvPr/>
            </p:nvPicPr>
            <p:blipFill>
              <a:blip r:embed="rId479"/>
              <a:stretch>
                <a:fillRect/>
              </a:stretch>
            </p:blipFill>
            <p:spPr>
              <a:xfrm>
                <a:off x="7386434" y="4151824"/>
                <a:ext cx="1109160" cy="11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67279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F0B7831-E3BB-44D1-B0C8-E908EE7F88BB}"/>
              </a:ext>
            </a:extLst>
          </p:cNvPr>
          <p:cNvGrpSpPr/>
          <p:nvPr/>
        </p:nvGrpSpPr>
        <p:grpSpPr>
          <a:xfrm>
            <a:off x="339434" y="288664"/>
            <a:ext cx="336240" cy="293400"/>
            <a:chOff x="339434" y="288664"/>
            <a:chExt cx="336240" cy="29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6C043E7-B7FB-4922-94A8-F07D5BC5372E}"/>
                    </a:ext>
                  </a:extLst>
                </p14:cNvPr>
                <p14:cNvContentPartPr/>
                <p14:nvPr/>
              </p14:nvContentPartPr>
              <p14:xfrm>
                <a:off x="339434" y="288664"/>
                <a:ext cx="200160" cy="2926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6C043E7-B7FB-4922-94A8-F07D5BC5372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0434" y="280024"/>
                  <a:ext cx="21780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4D9DE1D-AE17-43C2-B43A-2A601B9AB3F3}"/>
                    </a:ext>
                  </a:extLst>
                </p14:cNvPr>
                <p14:cNvContentPartPr/>
                <p14:nvPr/>
              </p14:nvContentPartPr>
              <p14:xfrm>
                <a:off x="669194" y="573064"/>
                <a:ext cx="6480" cy="90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4D9DE1D-AE17-43C2-B43A-2A601B9AB3F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0554" y="564424"/>
                  <a:ext cx="2412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7F131B6-C06B-4BD7-91C2-F60036C49FD1}"/>
              </a:ext>
            </a:extLst>
          </p:cNvPr>
          <p:cNvGrpSpPr/>
          <p:nvPr/>
        </p:nvGrpSpPr>
        <p:grpSpPr>
          <a:xfrm>
            <a:off x="1073834" y="222424"/>
            <a:ext cx="1067400" cy="383760"/>
            <a:chOff x="1073834" y="222424"/>
            <a:chExt cx="1067400" cy="38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9503440-ECB6-438E-9336-37F7763CE110}"/>
                    </a:ext>
                  </a:extLst>
                </p14:cNvPr>
                <p14:cNvContentPartPr/>
                <p14:nvPr/>
              </p14:nvContentPartPr>
              <p14:xfrm>
                <a:off x="1073834" y="222424"/>
                <a:ext cx="390600" cy="383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9503440-ECB6-438E-9336-37F7763CE11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64834" y="213784"/>
                  <a:ext cx="4082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2110881-3E8D-4A1E-A3E2-CED9EC509015}"/>
                    </a:ext>
                  </a:extLst>
                </p14:cNvPr>
                <p14:cNvContentPartPr/>
                <p14:nvPr/>
              </p14:nvContentPartPr>
              <p14:xfrm>
                <a:off x="1232954" y="420064"/>
                <a:ext cx="159480" cy="54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2110881-3E8D-4A1E-A3E2-CED9EC50901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23954" y="411424"/>
                  <a:ext cx="1771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93F48F8-6600-4615-BFBF-26C6E173A879}"/>
                    </a:ext>
                  </a:extLst>
                </p14:cNvPr>
                <p14:cNvContentPartPr/>
                <p14:nvPr/>
              </p14:nvContentPartPr>
              <p14:xfrm>
                <a:off x="1542914" y="390904"/>
                <a:ext cx="146520" cy="148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93F48F8-6600-4615-BFBF-26C6E173A87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33914" y="381904"/>
                  <a:ext cx="1641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CEC6EC6-AD16-462F-888A-09D857CAA3F9}"/>
                    </a:ext>
                  </a:extLst>
                </p14:cNvPr>
                <p14:cNvContentPartPr/>
                <p14:nvPr/>
              </p14:nvContentPartPr>
              <p14:xfrm>
                <a:off x="1721834" y="379384"/>
                <a:ext cx="154080" cy="196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CEC6EC6-AD16-462F-888A-09D857CAA3F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13194" y="370384"/>
                  <a:ext cx="1717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6227623-B4B9-4CA5-8111-606D2C8D3CD2}"/>
                    </a:ext>
                  </a:extLst>
                </p14:cNvPr>
                <p14:cNvContentPartPr/>
                <p14:nvPr/>
              </p14:nvContentPartPr>
              <p14:xfrm>
                <a:off x="1973834" y="380824"/>
                <a:ext cx="167400" cy="170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6227623-B4B9-4CA5-8111-606D2C8D3CD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65194" y="371824"/>
                  <a:ext cx="185040" cy="18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0DE5129-BDD6-494E-BB67-E2DEE5FAC196}"/>
              </a:ext>
            </a:extLst>
          </p:cNvPr>
          <p:cNvGrpSpPr/>
          <p:nvPr/>
        </p:nvGrpSpPr>
        <p:grpSpPr>
          <a:xfrm>
            <a:off x="2551634" y="84544"/>
            <a:ext cx="1740240" cy="466200"/>
            <a:chOff x="2551634" y="84544"/>
            <a:chExt cx="1740240" cy="46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3CD3E47-638D-474E-B9FC-DF55841070D8}"/>
                    </a:ext>
                  </a:extLst>
                </p14:cNvPr>
                <p14:cNvContentPartPr/>
                <p14:nvPr/>
              </p14:nvContentPartPr>
              <p14:xfrm>
                <a:off x="2551634" y="84544"/>
                <a:ext cx="241920" cy="466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3CD3E47-638D-474E-B9FC-DF55841070D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42994" y="75544"/>
                  <a:ext cx="25956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CC89648-0ACA-42B9-9614-3EDB502EEB4A}"/>
                    </a:ext>
                  </a:extLst>
                </p14:cNvPr>
                <p14:cNvContentPartPr/>
                <p14:nvPr/>
              </p14:nvContentPartPr>
              <p14:xfrm>
                <a:off x="2818034" y="352744"/>
                <a:ext cx="115200" cy="159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CC89648-0ACA-42B9-9614-3EDB502EEB4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09394" y="344104"/>
                  <a:ext cx="1328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2FF5DBC-C010-41C2-9CA8-2AB14C30CE26}"/>
                    </a:ext>
                  </a:extLst>
                </p14:cNvPr>
                <p14:cNvContentPartPr/>
                <p14:nvPr/>
              </p14:nvContentPartPr>
              <p14:xfrm>
                <a:off x="3000194" y="336544"/>
                <a:ext cx="151920" cy="184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2FF5DBC-C010-41C2-9CA8-2AB14C30CE2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91194" y="327904"/>
                  <a:ext cx="1695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B39AECF-9E1C-447B-904F-FB5BBB5DFA4F}"/>
                    </a:ext>
                  </a:extLst>
                </p14:cNvPr>
                <p14:cNvContentPartPr/>
                <p14:nvPr/>
              </p14:nvContentPartPr>
              <p14:xfrm>
                <a:off x="3203594" y="343744"/>
                <a:ext cx="203040" cy="147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B39AECF-9E1C-447B-904F-FB5BBB5DFA4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94954" y="335104"/>
                  <a:ext cx="2206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AE33F21-D9DE-45F1-895B-AFFDF72F2B81}"/>
                    </a:ext>
                  </a:extLst>
                </p14:cNvPr>
                <p14:cNvContentPartPr/>
                <p14:nvPr/>
              </p14:nvContentPartPr>
              <p14:xfrm>
                <a:off x="3446594" y="340504"/>
                <a:ext cx="214560" cy="185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AE33F21-D9DE-45F1-895B-AFFDF72F2B8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37954" y="331504"/>
                  <a:ext cx="2322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78F3820-7DE2-4508-8F32-BA41806ED2E6}"/>
                    </a:ext>
                  </a:extLst>
                </p14:cNvPr>
                <p14:cNvContentPartPr/>
                <p14:nvPr/>
              </p14:nvContentPartPr>
              <p14:xfrm>
                <a:off x="3546314" y="91744"/>
                <a:ext cx="302760" cy="409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78F3820-7DE2-4508-8F32-BA41806ED2E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37674" y="82744"/>
                  <a:ext cx="32040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BF3D8FF-E8B3-4800-ACFD-0538B30F0AB4}"/>
                    </a:ext>
                  </a:extLst>
                </p14:cNvPr>
                <p14:cNvContentPartPr/>
                <p14:nvPr/>
              </p14:nvContentPartPr>
              <p14:xfrm>
                <a:off x="3751874" y="294064"/>
                <a:ext cx="219960" cy="173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BF3D8FF-E8B3-4800-ACFD-0538B30F0AB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43234" y="285064"/>
                  <a:ext cx="2376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9F9D9ED-AF45-4A91-9690-8B6567FDA122}"/>
                    </a:ext>
                  </a:extLst>
                </p14:cNvPr>
                <p14:cNvContentPartPr/>
                <p14:nvPr/>
              </p14:nvContentPartPr>
              <p14:xfrm>
                <a:off x="3940874" y="336184"/>
                <a:ext cx="243720" cy="182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9F9D9ED-AF45-4A91-9690-8B6567FDA12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32234" y="327184"/>
                  <a:ext cx="2613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12F6C2B-AC30-41AE-A4FE-123A4B7D5905}"/>
                    </a:ext>
                  </a:extLst>
                </p14:cNvPr>
                <p14:cNvContentPartPr/>
                <p14:nvPr/>
              </p14:nvContentPartPr>
              <p14:xfrm>
                <a:off x="4098914" y="123784"/>
                <a:ext cx="192960" cy="339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12F6C2B-AC30-41AE-A4FE-123A4B7D590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90274" y="115144"/>
                  <a:ext cx="210600" cy="35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7489E95-E4B7-40B0-A9B1-93BA39FCE238}"/>
              </a:ext>
            </a:extLst>
          </p:cNvPr>
          <p:cNvGrpSpPr/>
          <p:nvPr/>
        </p:nvGrpSpPr>
        <p:grpSpPr>
          <a:xfrm>
            <a:off x="4563674" y="63664"/>
            <a:ext cx="507240" cy="709560"/>
            <a:chOff x="4563674" y="63664"/>
            <a:chExt cx="507240" cy="70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E1CCBC2-121E-41BF-ACFA-4B0ADCB57159}"/>
                    </a:ext>
                  </a:extLst>
                </p14:cNvPr>
                <p14:cNvContentPartPr/>
                <p14:nvPr/>
              </p14:nvContentPartPr>
              <p14:xfrm>
                <a:off x="4563674" y="63664"/>
                <a:ext cx="223200" cy="441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E1CCBC2-121E-41BF-ACFA-4B0ADCB5715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54674" y="55024"/>
                  <a:ext cx="24084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661CCAD-D412-44F0-9E1D-FAF7E8EE8585}"/>
                    </a:ext>
                  </a:extLst>
                </p14:cNvPr>
                <p14:cNvContentPartPr/>
                <p14:nvPr/>
              </p14:nvContentPartPr>
              <p14:xfrm>
                <a:off x="4866794" y="339784"/>
                <a:ext cx="122400" cy="143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661CCAD-D412-44F0-9E1D-FAF7E8EE858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858154" y="330784"/>
                  <a:ext cx="1400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0B2FF36-CCD5-435D-B659-679330985837}"/>
                    </a:ext>
                  </a:extLst>
                </p14:cNvPr>
                <p14:cNvContentPartPr/>
                <p14:nvPr/>
              </p14:nvContentPartPr>
              <p14:xfrm>
                <a:off x="4825754" y="255184"/>
                <a:ext cx="245160" cy="518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0B2FF36-CCD5-435D-B659-67933098583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816754" y="246184"/>
                  <a:ext cx="262800" cy="53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A21163-77C6-4CDD-B5E5-EE86781C6065}"/>
              </a:ext>
            </a:extLst>
          </p:cNvPr>
          <p:cNvGrpSpPr/>
          <p:nvPr/>
        </p:nvGrpSpPr>
        <p:grpSpPr>
          <a:xfrm>
            <a:off x="5397434" y="241504"/>
            <a:ext cx="2737440" cy="468000"/>
            <a:chOff x="5397434" y="241504"/>
            <a:chExt cx="2737440" cy="46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221D24E-362B-4BFC-95BB-5F921BD690B8}"/>
                    </a:ext>
                  </a:extLst>
                </p14:cNvPr>
                <p14:cNvContentPartPr/>
                <p14:nvPr/>
              </p14:nvContentPartPr>
              <p14:xfrm>
                <a:off x="5475914" y="321784"/>
                <a:ext cx="58680" cy="162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221D24E-362B-4BFC-95BB-5F921BD690B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466914" y="312784"/>
                  <a:ext cx="763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A3E55C6-8E67-48BB-B9C5-816445393929}"/>
                    </a:ext>
                  </a:extLst>
                </p14:cNvPr>
                <p14:cNvContentPartPr/>
                <p14:nvPr/>
              </p14:nvContentPartPr>
              <p14:xfrm>
                <a:off x="5397434" y="241504"/>
                <a:ext cx="263160" cy="468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A3E55C6-8E67-48BB-B9C5-81644539392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388434" y="232864"/>
                  <a:ext cx="28080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6C37685-82C7-44F3-849F-E862C83B9527}"/>
                    </a:ext>
                  </a:extLst>
                </p14:cNvPr>
                <p14:cNvContentPartPr/>
                <p14:nvPr/>
              </p14:nvContentPartPr>
              <p14:xfrm>
                <a:off x="5789834" y="326824"/>
                <a:ext cx="99360" cy="9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6C37685-82C7-44F3-849F-E862C83B952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781194" y="318184"/>
                  <a:ext cx="1170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B67B29B-8977-45F4-BA21-EDF42E4C6947}"/>
                    </a:ext>
                  </a:extLst>
                </p14:cNvPr>
                <p14:cNvContentPartPr/>
                <p14:nvPr/>
              </p14:nvContentPartPr>
              <p14:xfrm>
                <a:off x="5740154" y="391624"/>
                <a:ext cx="169560" cy="36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B67B29B-8977-45F4-BA21-EDF42E4C694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731154" y="382984"/>
                  <a:ext cx="1872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5C34EFD-C603-4544-BFA0-E73A268E339A}"/>
                    </a:ext>
                  </a:extLst>
                </p14:cNvPr>
                <p14:cNvContentPartPr/>
                <p14:nvPr/>
              </p14:nvContentPartPr>
              <p14:xfrm>
                <a:off x="6122114" y="282904"/>
                <a:ext cx="182160" cy="195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5C34EFD-C603-4544-BFA0-E73A268E339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113114" y="274264"/>
                  <a:ext cx="1998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BD866D6-7D48-4EBA-9C03-D3D61A30E725}"/>
                    </a:ext>
                  </a:extLst>
                </p14:cNvPr>
                <p14:cNvContentPartPr/>
                <p14:nvPr/>
              </p14:nvContentPartPr>
              <p14:xfrm>
                <a:off x="6309314" y="306304"/>
                <a:ext cx="197640" cy="181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BD866D6-7D48-4EBA-9C03-D3D61A30E72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00314" y="297304"/>
                  <a:ext cx="2152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6E15503-631F-430B-A303-DED3300E4F1E}"/>
                    </a:ext>
                  </a:extLst>
                </p14:cNvPr>
                <p14:cNvContentPartPr/>
                <p14:nvPr/>
              </p14:nvContentPartPr>
              <p14:xfrm>
                <a:off x="6538994" y="265984"/>
                <a:ext cx="234000" cy="2390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6E15503-631F-430B-A303-DED3300E4F1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530354" y="256984"/>
                  <a:ext cx="2516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A0E2FCA-9BE3-4AE8-AD5F-E8635BF0E789}"/>
                    </a:ext>
                  </a:extLst>
                </p14:cNvPr>
                <p14:cNvContentPartPr/>
                <p14:nvPr/>
              </p14:nvContentPartPr>
              <p14:xfrm>
                <a:off x="6865514" y="324304"/>
                <a:ext cx="253080" cy="190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A0E2FCA-9BE3-4AE8-AD5F-E8635BF0E78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856514" y="315304"/>
                  <a:ext cx="270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B7AD4A5-5EE4-4E6C-9BD0-79F7D579B8C2}"/>
                    </a:ext>
                  </a:extLst>
                </p14:cNvPr>
                <p14:cNvContentPartPr/>
                <p14:nvPr/>
              </p14:nvContentPartPr>
              <p14:xfrm>
                <a:off x="6847874" y="340504"/>
                <a:ext cx="244800" cy="156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B7AD4A5-5EE4-4E6C-9BD0-79F7D579B8C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839234" y="331504"/>
                  <a:ext cx="2624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F3728C0-15AE-47C4-927F-DB8A3DBECA01}"/>
                    </a:ext>
                  </a:extLst>
                </p14:cNvPr>
                <p14:cNvContentPartPr/>
                <p14:nvPr/>
              </p14:nvContentPartPr>
              <p14:xfrm>
                <a:off x="7237034" y="522664"/>
                <a:ext cx="159480" cy="173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F3728C0-15AE-47C4-927F-DB8A3DBECA0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228394" y="514024"/>
                  <a:ext cx="1771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D59B4A7-1833-4271-A351-1FD6A19980C2}"/>
                    </a:ext>
                  </a:extLst>
                </p14:cNvPr>
                <p14:cNvContentPartPr/>
                <p14:nvPr/>
              </p14:nvContentPartPr>
              <p14:xfrm>
                <a:off x="7607834" y="335824"/>
                <a:ext cx="127080" cy="144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D59B4A7-1833-4271-A351-1FD6A19980C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99194" y="327184"/>
                  <a:ext cx="1447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F069540-212E-4472-BFAD-F95153FAEC92}"/>
                    </a:ext>
                  </a:extLst>
                </p14:cNvPr>
                <p14:cNvContentPartPr/>
                <p14:nvPr/>
              </p14:nvContentPartPr>
              <p14:xfrm>
                <a:off x="7599194" y="250504"/>
                <a:ext cx="233280" cy="444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F069540-212E-4472-BFAD-F95153FAEC9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590194" y="241864"/>
                  <a:ext cx="25092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3EA5FA5-C998-422F-B5E1-53A32C1B9DC7}"/>
                    </a:ext>
                  </a:extLst>
                </p14:cNvPr>
                <p14:cNvContentPartPr/>
                <p14:nvPr/>
              </p14:nvContentPartPr>
              <p14:xfrm>
                <a:off x="7949834" y="336184"/>
                <a:ext cx="185040" cy="47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3EA5FA5-C998-422F-B5E1-53A32C1B9DC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941194" y="327184"/>
                  <a:ext cx="2026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89D5EED-5D2B-474B-AB26-158D814FFF61}"/>
                    </a:ext>
                  </a:extLst>
                </p14:cNvPr>
                <p14:cNvContentPartPr/>
                <p14:nvPr/>
              </p14:nvContentPartPr>
              <p14:xfrm>
                <a:off x="7959554" y="436984"/>
                <a:ext cx="136800" cy="19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89D5EED-5D2B-474B-AB26-158D814FFF6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950914" y="427984"/>
                  <a:ext cx="15444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CC736B9-7168-42A7-B776-A132FD5D880F}"/>
              </a:ext>
            </a:extLst>
          </p:cNvPr>
          <p:cNvGrpSpPr/>
          <p:nvPr/>
        </p:nvGrpSpPr>
        <p:grpSpPr>
          <a:xfrm>
            <a:off x="8417114" y="131344"/>
            <a:ext cx="2369880" cy="672840"/>
            <a:chOff x="8417114" y="131344"/>
            <a:chExt cx="2369880" cy="67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2E6EA51-5353-4A1C-9E76-181EB9ADBFA3}"/>
                    </a:ext>
                  </a:extLst>
                </p14:cNvPr>
                <p14:cNvContentPartPr/>
                <p14:nvPr/>
              </p14:nvContentPartPr>
              <p14:xfrm>
                <a:off x="8448794" y="296584"/>
                <a:ext cx="244800" cy="230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2E6EA51-5353-4A1C-9E76-181EB9ADBFA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439794" y="287584"/>
                  <a:ext cx="2624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EBBD2AC-7DE2-4510-9190-8B86F96E3256}"/>
                    </a:ext>
                  </a:extLst>
                </p14:cNvPr>
                <p14:cNvContentPartPr/>
                <p14:nvPr/>
              </p14:nvContentPartPr>
              <p14:xfrm>
                <a:off x="8417114" y="235744"/>
                <a:ext cx="243000" cy="277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EBBD2AC-7DE2-4510-9190-8B86F96E325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408474" y="226744"/>
                  <a:ext cx="2606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FC3767D-7116-429F-B154-BA9A459D86E5}"/>
                    </a:ext>
                  </a:extLst>
                </p14:cNvPr>
                <p14:cNvContentPartPr/>
                <p14:nvPr/>
              </p14:nvContentPartPr>
              <p14:xfrm>
                <a:off x="8790794" y="352024"/>
                <a:ext cx="60840" cy="25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FC3767D-7116-429F-B154-BA9A459D86E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782154" y="343384"/>
                  <a:ext cx="784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C26EFDF-D27B-4FA9-B18C-BB8088BBC6F8}"/>
                    </a:ext>
                  </a:extLst>
                </p14:cNvPr>
                <p14:cNvContentPartPr/>
                <p14:nvPr/>
              </p14:nvContentPartPr>
              <p14:xfrm>
                <a:off x="9141074" y="264904"/>
                <a:ext cx="123840" cy="156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C26EFDF-D27B-4FA9-B18C-BB8088BBC6F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132434" y="255904"/>
                  <a:ext cx="1414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6855932-C211-4C01-9F47-089B392FBB71}"/>
                    </a:ext>
                  </a:extLst>
                </p14:cNvPr>
                <p14:cNvContentPartPr/>
                <p14:nvPr/>
              </p14:nvContentPartPr>
              <p14:xfrm>
                <a:off x="9278954" y="239704"/>
                <a:ext cx="83160" cy="186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6855932-C211-4C01-9F47-089B392FBB7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269954" y="230704"/>
                  <a:ext cx="1008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BA4615B-8C7C-4BD9-9335-4637EBE6D7AD}"/>
                    </a:ext>
                  </a:extLst>
                </p14:cNvPr>
                <p14:cNvContentPartPr/>
                <p14:nvPr/>
              </p14:nvContentPartPr>
              <p14:xfrm>
                <a:off x="9077354" y="137464"/>
                <a:ext cx="483120" cy="137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BA4615B-8C7C-4BD9-9335-4637EBE6D7A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068354" y="128464"/>
                  <a:ext cx="5007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EEFC1E0-9CF4-4738-94AD-AC9B388C2FDE}"/>
                    </a:ext>
                  </a:extLst>
                </p14:cNvPr>
                <p14:cNvContentPartPr/>
                <p14:nvPr/>
              </p14:nvContentPartPr>
              <p14:xfrm>
                <a:off x="9048914" y="517624"/>
                <a:ext cx="322920" cy="43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EEFC1E0-9CF4-4738-94AD-AC9B388C2FD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039914" y="508624"/>
                  <a:ext cx="3405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F5066E7-831F-4448-870C-12C242375E94}"/>
                    </a:ext>
                  </a:extLst>
                </p14:cNvPr>
                <p14:cNvContentPartPr/>
                <p14:nvPr/>
              </p14:nvContentPartPr>
              <p14:xfrm>
                <a:off x="8994194" y="635704"/>
                <a:ext cx="276480" cy="168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F5066E7-831F-4448-870C-12C242375E9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985194" y="626704"/>
                  <a:ext cx="2941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CDB1D51-2A9C-496F-9FA7-1484B3C9B448}"/>
                    </a:ext>
                  </a:extLst>
                </p14:cNvPr>
                <p14:cNvContentPartPr/>
                <p14:nvPr/>
              </p14:nvContentPartPr>
              <p14:xfrm>
                <a:off x="8734994" y="376864"/>
                <a:ext cx="223560" cy="12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CDB1D51-2A9C-496F-9FA7-1484B3C9B44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725994" y="367864"/>
                  <a:ext cx="2412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28C7D52-613A-48DD-BA9C-3054D2274474}"/>
                    </a:ext>
                  </a:extLst>
                </p14:cNvPr>
                <p14:cNvContentPartPr/>
                <p14:nvPr/>
              </p14:nvContentPartPr>
              <p14:xfrm>
                <a:off x="9552554" y="537424"/>
                <a:ext cx="106560" cy="184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28C7D52-613A-48DD-BA9C-3054D227447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543914" y="528784"/>
                  <a:ext cx="1242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9645F58-1F25-4939-97F9-C00196105FBC}"/>
                    </a:ext>
                  </a:extLst>
                </p14:cNvPr>
                <p14:cNvContentPartPr/>
                <p14:nvPr/>
              </p14:nvContentPartPr>
              <p14:xfrm>
                <a:off x="9832634" y="274984"/>
                <a:ext cx="175680" cy="196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9645F58-1F25-4939-97F9-C00196105FB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823994" y="266344"/>
                  <a:ext cx="1933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E9D6798-D693-44BE-9ABE-B3133942D4F7}"/>
                    </a:ext>
                  </a:extLst>
                </p14:cNvPr>
                <p14:cNvContentPartPr/>
                <p14:nvPr/>
              </p14:nvContentPartPr>
              <p14:xfrm>
                <a:off x="9772154" y="214864"/>
                <a:ext cx="273240" cy="214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E9D6798-D693-44BE-9ABE-B3133942D4F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763154" y="205864"/>
                  <a:ext cx="2908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7D37D47-DAF9-427D-9682-070C914F1860}"/>
                    </a:ext>
                  </a:extLst>
                </p14:cNvPr>
                <p14:cNvContentPartPr/>
                <p14:nvPr/>
              </p14:nvContentPartPr>
              <p14:xfrm>
                <a:off x="10042874" y="306664"/>
                <a:ext cx="85680" cy="133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7D37D47-DAF9-427D-9682-070C914F186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033874" y="298024"/>
                  <a:ext cx="1033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F53DEC2-ECDC-40DE-8AD6-F21242A153C5}"/>
                    </a:ext>
                  </a:extLst>
                </p14:cNvPr>
                <p14:cNvContentPartPr/>
                <p14:nvPr/>
              </p14:nvContentPartPr>
              <p14:xfrm>
                <a:off x="9994994" y="380464"/>
                <a:ext cx="152280" cy="21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F53DEC2-ECDC-40DE-8AD6-F21242A153C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986354" y="371824"/>
                  <a:ext cx="1699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FA9A15C-D301-4C53-BD3E-6A01AD474472}"/>
                    </a:ext>
                  </a:extLst>
                </p14:cNvPr>
                <p14:cNvContentPartPr/>
                <p14:nvPr/>
              </p14:nvContentPartPr>
              <p14:xfrm>
                <a:off x="10351394" y="275704"/>
                <a:ext cx="70560" cy="1728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FA9A15C-D301-4C53-BD3E-6A01AD47447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342394" y="267064"/>
                  <a:ext cx="882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FE3CB22-F24D-48A6-B26F-00DF4E42E421}"/>
                    </a:ext>
                  </a:extLst>
                </p14:cNvPr>
                <p14:cNvContentPartPr/>
                <p14:nvPr/>
              </p14:nvContentPartPr>
              <p14:xfrm>
                <a:off x="10459034" y="260944"/>
                <a:ext cx="83520" cy="1746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FE3CB22-F24D-48A6-B26F-00DF4E42E42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450394" y="251944"/>
                  <a:ext cx="1011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D606AB0-BC7A-4E03-A54E-5CCEC00BBE11}"/>
                    </a:ext>
                  </a:extLst>
                </p14:cNvPr>
                <p14:cNvContentPartPr/>
                <p14:nvPr/>
              </p14:nvContentPartPr>
              <p14:xfrm>
                <a:off x="10329074" y="131344"/>
                <a:ext cx="457920" cy="162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D606AB0-BC7A-4E03-A54E-5CCEC00BBE1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320434" y="122704"/>
                  <a:ext cx="4755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4B3417B-6B24-4836-B184-8D4CA20AD638}"/>
                    </a:ext>
                  </a:extLst>
                </p14:cNvPr>
                <p14:cNvContentPartPr/>
                <p14:nvPr/>
              </p14:nvContentPartPr>
              <p14:xfrm>
                <a:off x="10671794" y="415384"/>
                <a:ext cx="106560" cy="2217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4B3417B-6B24-4836-B184-8D4CA20AD63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662794" y="406744"/>
                  <a:ext cx="124200" cy="23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DAFD6B21-C3F8-4F52-9560-0960716E906F}"/>
                  </a:ext>
                </a:extLst>
              </p14:cNvPr>
              <p14:cNvContentPartPr/>
              <p14:nvPr/>
            </p14:nvContentPartPr>
            <p14:xfrm>
              <a:off x="1138994" y="1888864"/>
              <a:ext cx="1652400" cy="13629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DAFD6B21-C3F8-4F52-9560-0960716E906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129994" y="1880224"/>
                <a:ext cx="1670040" cy="13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07AE5FF-30FE-4468-A838-45DF2F8F10B5}"/>
                  </a:ext>
                </a:extLst>
              </p14:cNvPr>
              <p14:cNvContentPartPr/>
              <p14:nvPr/>
            </p14:nvContentPartPr>
            <p14:xfrm>
              <a:off x="1779794" y="2673304"/>
              <a:ext cx="80640" cy="3895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07AE5FF-30FE-4468-A838-45DF2F8F10B5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770794" y="2664664"/>
                <a:ext cx="9828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584E929A-ABD0-4E30-9960-E3F14898AD46}"/>
                  </a:ext>
                </a:extLst>
              </p14:cNvPr>
              <p14:cNvContentPartPr/>
              <p14:nvPr/>
            </p14:nvContentPartPr>
            <p14:xfrm>
              <a:off x="7084034" y="5760664"/>
              <a:ext cx="125280" cy="29520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584E929A-ABD0-4E30-9960-E3F14898AD4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075034" y="5751664"/>
                <a:ext cx="14292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7D53CBA5-0394-4585-A1BF-949F9023DF6B}"/>
                  </a:ext>
                </a:extLst>
              </p14:cNvPr>
              <p14:cNvContentPartPr/>
              <p14:nvPr/>
            </p14:nvContentPartPr>
            <p14:xfrm>
              <a:off x="7047674" y="5762824"/>
              <a:ext cx="211320" cy="42840"/>
            </p14:xfrm>
          </p:contentPart>
        </mc:Choice>
        <mc:Fallback xmlns=""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7D53CBA5-0394-4585-A1BF-949F9023DF6B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039034" y="5753824"/>
                <a:ext cx="22896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DBF60830-2853-41E1-A5B2-424D801CBB98}"/>
                  </a:ext>
                </a:extLst>
              </p14:cNvPr>
              <p14:cNvContentPartPr/>
              <p14:nvPr/>
            </p14:nvContentPartPr>
            <p14:xfrm>
              <a:off x="7490474" y="5586424"/>
              <a:ext cx="226080" cy="19440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DBF60830-2853-41E1-A5B2-424D801CBB9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481474" y="5577424"/>
                <a:ext cx="24372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BD9AAB6C-29FA-4C84-83A5-3DEFFFB52E0F}"/>
                  </a:ext>
                </a:extLst>
              </p14:cNvPr>
              <p14:cNvContentPartPr/>
              <p14:nvPr/>
            </p14:nvContentPartPr>
            <p14:xfrm>
              <a:off x="4732514" y="1473424"/>
              <a:ext cx="339120" cy="4406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BD9AAB6C-29FA-4C84-83A5-3DEFFFB52E0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723514" y="1464784"/>
                <a:ext cx="35676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162F731B-9755-45FB-A78D-C049B323F042}"/>
                  </a:ext>
                </a:extLst>
              </p14:cNvPr>
              <p14:cNvContentPartPr/>
              <p14:nvPr/>
            </p14:nvContentPartPr>
            <p14:xfrm>
              <a:off x="4758434" y="1756024"/>
              <a:ext cx="172800" cy="2880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162F731B-9755-45FB-A78D-C049B323F042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749434" y="1747024"/>
                <a:ext cx="1904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C2FB81CB-9BBB-4FA8-BBD0-E967143E5475}"/>
                  </a:ext>
                </a:extLst>
              </p14:cNvPr>
              <p14:cNvContentPartPr/>
              <p14:nvPr/>
            </p14:nvContentPartPr>
            <p14:xfrm>
              <a:off x="5219234" y="1628584"/>
              <a:ext cx="178200" cy="3780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C2FB81CB-9BBB-4FA8-BBD0-E967143E5475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210234" y="1619584"/>
                <a:ext cx="19584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E7E1AD8B-BCA0-4105-84F2-C0712F681BB9}"/>
                  </a:ext>
                </a:extLst>
              </p14:cNvPr>
              <p14:cNvContentPartPr/>
              <p14:nvPr/>
            </p14:nvContentPartPr>
            <p14:xfrm>
              <a:off x="5216714" y="1753144"/>
              <a:ext cx="216720" cy="302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E7E1AD8B-BCA0-4105-84F2-C0712F681BB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207714" y="1744504"/>
                <a:ext cx="23436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AC08DE54-90C9-43E6-8755-56DA5FD0BCA2}"/>
                  </a:ext>
                </a:extLst>
              </p14:cNvPr>
              <p14:cNvContentPartPr/>
              <p14:nvPr/>
            </p14:nvContentPartPr>
            <p14:xfrm>
              <a:off x="1148354" y="1008304"/>
              <a:ext cx="200160" cy="2210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AC08DE54-90C9-43E6-8755-56DA5FD0BCA2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139714" y="999664"/>
                <a:ext cx="21780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852171A-1C3D-4762-883F-CB0BF97BFD02}"/>
                  </a:ext>
                </a:extLst>
              </p14:cNvPr>
              <p14:cNvContentPartPr/>
              <p14:nvPr/>
            </p14:nvContentPartPr>
            <p14:xfrm>
              <a:off x="1384514" y="1042504"/>
              <a:ext cx="191160" cy="1623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852171A-1C3D-4762-883F-CB0BF97BFD02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375514" y="1033864"/>
                <a:ext cx="20880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1A48A60C-A3FC-456D-B8BB-BCEC6945D3E5}"/>
                  </a:ext>
                </a:extLst>
              </p14:cNvPr>
              <p14:cNvContentPartPr/>
              <p14:nvPr/>
            </p14:nvContentPartPr>
            <p14:xfrm>
              <a:off x="1723994" y="1032064"/>
              <a:ext cx="194760" cy="1648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1A48A60C-A3FC-456D-B8BB-BCEC6945D3E5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715354" y="1023064"/>
                <a:ext cx="2124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4A28F671-CF5B-4BF8-995F-371062401037}"/>
                  </a:ext>
                </a:extLst>
              </p14:cNvPr>
              <p14:cNvContentPartPr/>
              <p14:nvPr/>
            </p14:nvContentPartPr>
            <p14:xfrm>
              <a:off x="1911194" y="824344"/>
              <a:ext cx="188280" cy="2901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4A28F671-CF5B-4BF8-995F-371062401037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902554" y="815344"/>
                <a:ext cx="20592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AB9119D6-E3ED-4EF0-BC88-B6733FAF9F7F}"/>
                  </a:ext>
                </a:extLst>
              </p14:cNvPr>
              <p14:cNvContentPartPr/>
              <p14:nvPr/>
            </p14:nvContentPartPr>
            <p14:xfrm>
              <a:off x="2360834" y="1040344"/>
              <a:ext cx="82800" cy="1454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AB9119D6-E3ED-4EF0-BC88-B6733FAF9F7F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351834" y="1031344"/>
                <a:ext cx="10044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D8B3CFC7-5D22-4F1C-9301-A7739D71D6B4}"/>
                  </a:ext>
                </a:extLst>
              </p14:cNvPr>
              <p14:cNvContentPartPr/>
              <p14:nvPr/>
            </p14:nvContentPartPr>
            <p14:xfrm>
              <a:off x="2225474" y="946024"/>
              <a:ext cx="326160" cy="5677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D8B3CFC7-5D22-4F1C-9301-A7739D71D6B4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216474" y="937384"/>
                <a:ext cx="343800" cy="58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67A8BB26-BC64-45B1-961F-20A81DDE1670}"/>
                  </a:ext>
                </a:extLst>
              </p14:cNvPr>
              <p14:cNvContentPartPr/>
              <p14:nvPr/>
            </p14:nvContentPartPr>
            <p14:xfrm>
              <a:off x="2706794" y="1054744"/>
              <a:ext cx="141120" cy="360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67A8BB26-BC64-45B1-961F-20A81DDE1670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698154" y="1045744"/>
                <a:ext cx="15876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A4A924FD-7FE4-4700-AD70-12C43B8B087B}"/>
                  </a:ext>
                </a:extLst>
              </p14:cNvPr>
              <p14:cNvContentPartPr/>
              <p14:nvPr/>
            </p14:nvContentPartPr>
            <p14:xfrm>
              <a:off x="3028274" y="962944"/>
              <a:ext cx="231120" cy="2116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A4A924FD-7FE4-4700-AD70-12C43B8B087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019274" y="954304"/>
                <a:ext cx="24876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5E154407-6233-43A9-847E-9408DA3C5226}"/>
                  </a:ext>
                </a:extLst>
              </p14:cNvPr>
              <p14:cNvContentPartPr/>
              <p14:nvPr/>
            </p14:nvContentPartPr>
            <p14:xfrm>
              <a:off x="3349034" y="938824"/>
              <a:ext cx="204840" cy="1962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5E154407-6233-43A9-847E-9408DA3C5226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340034" y="930184"/>
                <a:ext cx="22248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F51DF914-4B3E-4D7B-9281-98F75440BA26}"/>
                  </a:ext>
                </a:extLst>
              </p14:cNvPr>
              <p14:cNvContentPartPr/>
              <p14:nvPr/>
            </p14:nvContentPartPr>
            <p14:xfrm>
              <a:off x="3300794" y="912544"/>
              <a:ext cx="192960" cy="2502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F51DF914-4B3E-4D7B-9281-98F75440BA26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292154" y="903904"/>
                <a:ext cx="21060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8862CC54-8ABE-4B83-9052-F8D597B079CD}"/>
                  </a:ext>
                </a:extLst>
              </p14:cNvPr>
              <p14:cNvContentPartPr/>
              <p14:nvPr/>
            </p14:nvContentPartPr>
            <p14:xfrm>
              <a:off x="3598874" y="1004704"/>
              <a:ext cx="41040" cy="1098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8862CC54-8ABE-4B83-9052-F8D597B079CD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590234" y="996064"/>
                <a:ext cx="586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88FDA093-B5C4-4E1D-AA23-D2EAABCC3AE9}"/>
                  </a:ext>
                </a:extLst>
              </p14:cNvPr>
              <p14:cNvContentPartPr/>
              <p14:nvPr/>
            </p14:nvContentPartPr>
            <p14:xfrm>
              <a:off x="3783554" y="903544"/>
              <a:ext cx="183240" cy="2289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88FDA093-B5C4-4E1D-AA23-D2EAABCC3AE9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774914" y="894544"/>
                <a:ext cx="20088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74E4C5B3-B84B-449D-8F7C-5245177C8742}"/>
                  </a:ext>
                </a:extLst>
              </p14:cNvPr>
              <p14:cNvContentPartPr/>
              <p14:nvPr/>
            </p14:nvContentPartPr>
            <p14:xfrm>
              <a:off x="4032674" y="1146904"/>
              <a:ext cx="90360" cy="1512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74E4C5B3-B84B-449D-8F7C-5245177C8742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023674" y="1138264"/>
                <a:ext cx="10800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7BEDFC4D-A1BF-4343-B375-09E982CCDBD9}"/>
                  </a:ext>
                </a:extLst>
              </p14:cNvPr>
              <p14:cNvContentPartPr/>
              <p14:nvPr/>
            </p14:nvContentPartPr>
            <p14:xfrm>
              <a:off x="1019114" y="1590424"/>
              <a:ext cx="165240" cy="20926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7BEDFC4D-A1BF-4343-B375-09E982CCDBD9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010474" y="1581424"/>
                <a:ext cx="182880" cy="21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F6EB5923-71BB-43A7-B116-9B6BA0F3B2CA}"/>
                  </a:ext>
                </a:extLst>
              </p14:cNvPr>
              <p14:cNvContentPartPr/>
              <p14:nvPr/>
            </p14:nvContentPartPr>
            <p14:xfrm>
              <a:off x="1070954" y="2624704"/>
              <a:ext cx="2850840" cy="493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F6EB5923-71BB-43A7-B116-9B6BA0F3B2CA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062314" y="2615704"/>
                <a:ext cx="286848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A392A090-D70B-4AC7-A931-03802D3ADE67}"/>
                  </a:ext>
                </a:extLst>
              </p14:cNvPr>
              <p14:cNvContentPartPr/>
              <p14:nvPr/>
            </p14:nvContentPartPr>
            <p14:xfrm>
              <a:off x="4033034" y="2629744"/>
              <a:ext cx="217440" cy="1702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A392A090-D70B-4AC7-A931-03802D3ADE6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024394" y="2620744"/>
                <a:ext cx="2350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893E0DF5-40BF-46B4-AE82-C4372D80DBF3}"/>
                  </a:ext>
                </a:extLst>
              </p14:cNvPr>
              <p14:cNvContentPartPr/>
              <p14:nvPr/>
            </p14:nvContentPartPr>
            <p14:xfrm>
              <a:off x="3984794" y="2585824"/>
              <a:ext cx="238320" cy="2019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893E0DF5-40BF-46B4-AE82-C4372D80DBF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975794" y="2576824"/>
                <a:ext cx="25596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F4008ECA-BF76-4ECC-B277-89A7035EC25D}"/>
                  </a:ext>
                </a:extLst>
              </p14:cNvPr>
              <p14:cNvContentPartPr/>
              <p14:nvPr/>
            </p14:nvContentPartPr>
            <p14:xfrm>
              <a:off x="803474" y="1240504"/>
              <a:ext cx="64440" cy="15192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F4008ECA-BF76-4ECC-B277-89A7035EC25D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94474" y="1231504"/>
                <a:ext cx="820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BB9355A8-B489-4A30-8BE9-DD64287C9875}"/>
                  </a:ext>
                </a:extLst>
              </p14:cNvPr>
              <p14:cNvContentPartPr/>
              <p14:nvPr/>
            </p14:nvContentPartPr>
            <p14:xfrm>
              <a:off x="767474" y="1218184"/>
              <a:ext cx="192240" cy="47052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BB9355A8-B489-4A30-8BE9-DD64287C9875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758834" y="1209184"/>
                <a:ext cx="20988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09489577-376B-4AB0-81FB-77B79A48AE16}"/>
                  </a:ext>
                </a:extLst>
              </p14:cNvPr>
              <p14:cNvContentPartPr/>
              <p14:nvPr/>
            </p14:nvContentPartPr>
            <p14:xfrm>
              <a:off x="1050794" y="1837024"/>
              <a:ext cx="1834200" cy="13705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09489577-376B-4AB0-81FB-77B79A48AE16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042154" y="1828384"/>
                <a:ext cx="1851840" cy="13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4BC31459-C10D-4CF5-B0B5-995624C7D8AC}"/>
                  </a:ext>
                </a:extLst>
              </p14:cNvPr>
              <p14:cNvContentPartPr/>
              <p14:nvPr/>
            </p14:nvContentPartPr>
            <p14:xfrm>
              <a:off x="3002354" y="2505544"/>
              <a:ext cx="30240" cy="2113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4BC31459-C10D-4CF5-B0B5-995624C7D8A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993354" y="2496904"/>
                <a:ext cx="4788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31B7B4B3-D5BD-490D-B0E6-D490FDFD4904}"/>
                  </a:ext>
                </a:extLst>
              </p14:cNvPr>
              <p14:cNvContentPartPr/>
              <p14:nvPr/>
            </p14:nvContentPartPr>
            <p14:xfrm>
              <a:off x="2942954" y="2823784"/>
              <a:ext cx="27720" cy="997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31B7B4B3-D5BD-490D-B0E6-D490FDFD4904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933954" y="2814784"/>
                <a:ext cx="4536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C0C4F4E8-B561-43B7-9089-E1FB4D5174E1}"/>
                  </a:ext>
                </a:extLst>
              </p14:cNvPr>
              <p14:cNvContentPartPr/>
              <p14:nvPr/>
            </p14:nvContentPartPr>
            <p14:xfrm>
              <a:off x="3045194" y="2813344"/>
              <a:ext cx="25560" cy="1191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C0C4F4E8-B561-43B7-9089-E1FB4D5174E1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036194" y="2804344"/>
                <a:ext cx="432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84CAE1CA-8656-4230-BA5E-1217080A08E2}"/>
                  </a:ext>
                </a:extLst>
              </p14:cNvPr>
              <p14:cNvContentPartPr/>
              <p14:nvPr/>
            </p14:nvContentPartPr>
            <p14:xfrm>
              <a:off x="2865554" y="2779504"/>
              <a:ext cx="381600" cy="784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84CAE1CA-8656-4230-BA5E-1217080A08E2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856554" y="2770504"/>
                <a:ext cx="39924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6AA21D07-BDEA-450F-922F-EA84380BCFF3}"/>
                  </a:ext>
                </a:extLst>
              </p14:cNvPr>
              <p14:cNvContentPartPr/>
              <p14:nvPr/>
            </p14:nvContentPartPr>
            <p14:xfrm>
              <a:off x="1364354" y="3048064"/>
              <a:ext cx="129600" cy="2149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6AA21D07-BDEA-450F-922F-EA84380BCFF3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355714" y="3039064"/>
                <a:ext cx="14724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1173F855-3ACA-47EC-B466-CB81C761E922}"/>
                  </a:ext>
                </a:extLst>
              </p14:cNvPr>
              <p14:cNvContentPartPr/>
              <p14:nvPr/>
            </p14:nvContentPartPr>
            <p14:xfrm>
              <a:off x="1370114" y="3574744"/>
              <a:ext cx="131040" cy="1724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1173F855-3ACA-47EC-B466-CB81C761E922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361474" y="3565744"/>
                <a:ext cx="14868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0355576A-D1AA-4F4A-B62A-D41A2937E420}"/>
                  </a:ext>
                </a:extLst>
              </p14:cNvPr>
              <p14:cNvContentPartPr/>
              <p14:nvPr/>
            </p14:nvContentPartPr>
            <p14:xfrm>
              <a:off x="1447874" y="3536584"/>
              <a:ext cx="83160" cy="3531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0355576A-D1AA-4F4A-B62A-D41A2937E420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438874" y="3527944"/>
                <a:ext cx="10080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86E947FE-B22C-4641-854A-F2333D51AE80}"/>
                  </a:ext>
                </a:extLst>
              </p14:cNvPr>
              <p14:cNvContentPartPr/>
              <p14:nvPr/>
            </p14:nvContentPartPr>
            <p14:xfrm>
              <a:off x="1615994" y="3617224"/>
              <a:ext cx="110160" cy="280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86E947FE-B22C-4641-854A-F2333D51AE80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606994" y="3608584"/>
                <a:ext cx="12780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67F3166-D3AD-4A81-9E5A-EC56D1A337B1}"/>
                  </a:ext>
                </a:extLst>
              </p14:cNvPr>
              <p14:cNvContentPartPr/>
              <p14:nvPr/>
            </p14:nvContentPartPr>
            <p14:xfrm>
              <a:off x="1597274" y="3681304"/>
              <a:ext cx="144000" cy="331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67F3166-D3AD-4A81-9E5A-EC56D1A337B1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588274" y="3672664"/>
                <a:ext cx="16164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FB25DC82-5EF0-4F72-948F-0FBF548E25BC}"/>
                  </a:ext>
                </a:extLst>
              </p14:cNvPr>
              <p14:cNvContentPartPr/>
              <p14:nvPr/>
            </p14:nvContentPartPr>
            <p14:xfrm>
              <a:off x="1905074" y="3529384"/>
              <a:ext cx="186120" cy="1998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FB25DC82-5EF0-4F72-948F-0FBF548E25BC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896434" y="3520744"/>
                <a:ext cx="20376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CC8A00E3-8824-4DE0-B2C9-8363C2D90CC2}"/>
                  </a:ext>
                </a:extLst>
              </p14:cNvPr>
              <p14:cNvContentPartPr/>
              <p14:nvPr/>
            </p14:nvContentPartPr>
            <p14:xfrm>
              <a:off x="1894274" y="3526144"/>
              <a:ext cx="151560" cy="1872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CC8A00E3-8824-4DE0-B2C9-8363C2D90CC2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885634" y="3517504"/>
                <a:ext cx="16920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98C0939F-B968-4626-9D94-1F35D5C80971}"/>
                  </a:ext>
                </a:extLst>
              </p14:cNvPr>
              <p14:cNvContentPartPr/>
              <p14:nvPr/>
            </p14:nvContentPartPr>
            <p14:xfrm>
              <a:off x="2175434" y="3579064"/>
              <a:ext cx="140760" cy="399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98C0939F-B968-4626-9D94-1F35D5C80971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166794" y="3570424"/>
                <a:ext cx="15840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1EF61B4C-6543-41CE-A0B6-17E5D03F56BC}"/>
                  </a:ext>
                </a:extLst>
              </p14:cNvPr>
              <p14:cNvContentPartPr/>
              <p14:nvPr/>
            </p14:nvContentPartPr>
            <p14:xfrm>
              <a:off x="2476754" y="3507424"/>
              <a:ext cx="53280" cy="1263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1EF61B4C-6543-41CE-A0B6-17E5D03F56BC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2468114" y="3498784"/>
                <a:ext cx="709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6298C7FE-FEC6-4C7E-97F2-D0B453EEB410}"/>
                  </a:ext>
                </a:extLst>
              </p14:cNvPr>
              <p14:cNvContentPartPr/>
              <p14:nvPr/>
            </p14:nvContentPartPr>
            <p14:xfrm>
              <a:off x="2562074" y="3487264"/>
              <a:ext cx="27000" cy="1292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6298C7FE-FEC6-4C7E-97F2-D0B453EEB410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2553074" y="3478624"/>
                <a:ext cx="4464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47E0B8FD-2566-4AEE-A007-99DF14DD7AA5}"/>
                  </a:ext>
                </a:extLst>
              </p14:cNvPr>
              <p14:cNvContentPartPr/>
              <p14:nvPr/>
            </p14:nvContentPartPr>
            <p14:xfrm>
              <a:off x="2374154" y="3426064"/>
              <a:ext cx="311760" cy="8964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47E0B8FD-2566-4AEE-A007-99DF14DD7AA5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2365154" y="3417064"/>
                <a:ext cx="32940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D48FE3C0-252A-4D6B-BAE7-6E8DA4A73DB4}"/>
                  </a:ext>
                </a:extLst>
              </p14:cNvPr>
              <p14:cNvContentPartPr/>
              <p14:nvPr/>
            </p14:nvContentPartPr>
            <p14:xfrm>
              <a:off x="2409074" y="3671584"/>
              <a:ext cx="222120" cy="439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D48FE3C0-252A-4D6B-BAE7-6E8DA4A73DB4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2400074" y="3662944"/>
                <a:ext cx="23976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B318BAB7-8CAC-4E4C-9AC6-0AE0B6B699BF}"/>
                  </a:ext>
                </a:extLst>
              </p14:cNvPr>
              <p14:cNvContentPartPr/>
              <p14:nvPr/>
            </p14:nvContentPartPr>
            <p14:xfrm>
              <a:off x="2400434" y="3759424"/>
              <a:ext cx="276840" cy="1710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B318BAB7-8CAC-4E4C-9AC6-0AE0B6B699BF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2391794" y="3750784"/>
                <a:ext cx="29448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3D8197D2-5F3F-4542-B3A1-FE38CB67F070}"/>
                  </a:ext>
                </a:extLst>
              </p14:cNvPr>
              <p14:cNvContentPartPr/>
              <p14:nvPr/>
            </p14:nvContentPartPr>
            <p14:xfrm>
              <a:off x="1235834" y="1606624"/>
              <a:ext cx="177480" cy="1533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3D8197D2-5F3F-4542-B3A1-FE38CB67F070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1226834" y="1597624"/>
                <a:ext cx="19512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1E662942-31F8-495A-B1A9-A6685174452C}"/>
                  </a:ext>
                </a:extLst>
              </p14:cNvPr>
              <p14:cNvContentPartPr/>
              <p14:nvPr/>
            </p14:nvContentPartPr>
            <p14:xfrm>
              <a:off x="1448954" y="1591144"/>
              <a:ext cx="86400" cy="92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1E662942-31F8-495A-B1A9-A6685174452C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440314" y="1582144"/>
                <a:ext cx="10404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FBF3472F-F0D3-415E-8A55-D1B1A796F856}"/>
                  </a:ext>
                </a:extLst>
              </p14:cNvPr>
              <p14:cNvContentPartPr/>
              <p14:nvPr/>
            </p14:nvContentPartPr>
            <p14:xfrm>
              <a:off x="1513754" y="1520584"/>
              <a:ext cx="78480" cy="3067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FBF3472F-F0D3-415E-8A55-D1B1A796F856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504754" y="1511944"/>
                <a:ext cx="9612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09F6AA12-21A0-41D4-89CA-600A7F65B5B6}"/>
                  </a:ext>
                </a:extLst>
              </p14:cNvPr>
              <p14:cNvContentPartPr/>
              <p14:nvPr/>
            </p14:nvContentPartPr>
            <p14:xfrm>
              <a:off x="1712114" y="1578904"/>
              <a:ext cx="73440" cy="226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09F6AA12-21A0-41D4-89CA-600A7F65B5B6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703474" y="1569904"/>
                <a:ext cx="910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E56D2181-1540-4B65-AD57-3121FF923DF8}"/>
                  </a:ext>
                </a:extLst>
              </p14:cNvPr>
              <p14:cNvContentPartPr/>
              <p14:nvPr/>
            </p14:nvContentPartPr>
            <p14:xfrm>
              <a:off x="1712834" y="1632544"/>
              <a:ext cx="95400" cy="223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E56D2181-1540-4B65-AD57-3121FF923DF8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703834" y="1623544"/>
                <a:ext cx="11304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1191AEE5-2CCB-4677-A0EE-11E23192EA7D}"/>
                  </a:ext>
                </a:extLst>
              </p14:cNvPr>
              <p14:cNvContentPartPr/>
              <p14:nvPr/>
            </p14:nvContentPartPr>
            <p14:xfrm>
              <a:off x="1924154" y="1525264"/>
              <a:ext cx="126360" cy="168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1191AEE5-2CCB-4677-A0EE-11E23192EA7D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915514" y="1516264"/>
                <a:ext cx="14400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ED2BAFFF-E9CA-4362-AB6A-31F3084C008D}"/>
                  </a:ext>
                </a:extLst>
              </p14:cNvPr>
              <p14:cNvContentPartPr/>
              <p14:nvPr/>
            </p14:nvContentPartPr>
            <p14:xfrm>
              <a:off x="2090474" y="1549384"/>
              <a:ext cx="138240" cy="11232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ED2BAFFF-E9CA-4362-AB6A-31F3084C008D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2081474" y="1540744"/>
                <a:ext cx="15588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48116D6A-BA76-48B4-B532-D686151B5D95}"/>
                  </a:ext>
                </a:extLst>
              </p14:cNvPr>
              <p14:cNvContentPartPr/>
              <p14:nvPr/>
            </p14:nvContentPartPr>
            <p14:xfrm>
              <a:off x="2339594" y="1465144"/>
              <a:ext cx="111240" cy="1789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48116D6A-BA76-48B4-B532-D686151B5D95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2330954" y="1456144"/>
                <a:ext cx="12888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88D526B3-9B97-4EC7-9F77-F383CED65F80}"/>
                  </a:ext>
                </a:extLst>
              </p14:cNvPr>
              <p14:cNvContentPartPr/>
              <p14:nvPr/>
            </p14:nvContentPartPr>
            <p14:xfrm>
              <a:off x="2594474" y="1470904"/>
              <a:ext cx="210240" cy="1054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88D526B3-9B97-4EC7-9F77-F383CED65F80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2585474" y="1461904"/>
                <a:ext cx="22788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7EBFBD89-A3F0-42E2-AFFC-E699CE687BE8}"/>
                  </a:ext>
                </a:extLst>
              </p14:cNvPr>
              <p14:cNvContentPartPr/>
              <p14:nvPr/>
            </p14:nvContentPartPr>
            <p14:xfrm>
              <a:off x="2609234" y="1437424"/>
              <a:ext cx="153720" cy="1976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7EBFBD89-A3F0-42E2-AFFC-E699CE687BE8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2600594" y="1428424"/>
                <a:ext cx="17136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8035DD3-59EF-4EAB-A352-1CF553E7D258}"/>
                  </a:ext>
                </a:extLst>
              </p14:cNvPr>
              <p14:cNvContentPartPr/>
              <p14:nvPr/>
            </p14:nvContentPartPr>
            <p14:xfrm>
              <a:off x="2141954" y="1511584"/>
              <a:ext cx="40320" cy="237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8035DD3-59EF-4EAB-A352-1CF553E7D258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2132954" y="1502584"/>
                <a:ext cx="5796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E5608A9C-1E79-4A1F-9AF7-DE50555B794E}"/>
                  </a:ext>
                </a:extLst>
              </p14:cNvPr>
              <p14:cNvContentPartPr/>
              <p14:nvPr/>
            </p14:nvContentPartPr>
            <p14:xfrm>
              <a:off x="2635154" y="1949704"/>
              <a:ext cx="8280" cy="75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E5608A9C-1E79-4A1F-9AF7-DE50555B794E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2626154" y="1941064"/>
                <a:ext cx="2592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669E5AC8-B9AE-4801-967C-06E7B3045675}"/>
                  </a:ext>
                </a:extLst>
              </p14:cNvPr>
              <p14:cNvContentPartPr/>
              <p14:nvPr/>
            </p14:nvContentPartPr>
            <p14:xfrm>
              <a:off x="2655674" y="1681504"/>
              <a:ext cx="303480" cy="25272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669E5AC8-B9AE-4801-967C-06E7B3045675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2647034" y="1672864"/>
                <a:ext cx="32112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13617109-F460-490A-9CB9-B7004E3B4C2C}"/>
                  </a:ext>
                </a:extLst>
              </p14:cNvPr>
              <p14:cNvContentPartPr/>
              <p14:nvPr/>
            </p14:nvContentPartPr>
            <p14:xfrm>
              <a:off x="2821994" y="3156424"/>
              <a:ext cx="301680" cy="3852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13617109-F460-490A-9CB9-B7004E3B4C2C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2812994" y="3147784"/>
                <a:ext cx="31932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5893BA78-7EEC-41A7-ADD2-40E8C320F0E2}"/>
                  </a:ext>
                </a:extLst>
              </p14:cNvPr>
              <p14:cNvContentPartPr/>
              <p14:nvPr/>
            </p14:nvContentPartPr>
            <p14:xfrm>
              <a:off x="2898314" y="1334464"/>
              <a:ext cx="403560" cy="230724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5893BA78-7EEC-41A7-ADD2-40E8C320F0E2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2889674" y="1325824"/>
                <a:ext cx="421200" cy="232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11352637-16AD-4126-B27F-68E939F1C0D5}"/>
                  </a:ext>
                </a:extLst>
              </p14:cNvPr>
              <p14:cNvContentPartPr/>
              <p14:nvPr/>
            </p14:nvContentPartPr>
            <p14:xfrm>
              <a:off x="3094514" y="3804064"/>
              <a:ext cx="251280" cy="1573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11352637-16AD-4126-B27F-68E939F1C0D5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3085874" y="3795424"/>
                <a:ext cx="26892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564A1B4E-4121-4881-84FE-0349CBD3AFF3}"/>
                  </a:ext>
                </a:extLst>
              </p14:cNvPr>
              <p14:cNvContentPartPr/>
              <p14:nvPr/>
            </p14:nvContentPartPr>
            <p14:xfrm>
              <a:off x="3093434" y="3795784"/>
              <a:ext cx="180000" cy="17316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564A1B4E-4121-4881-84FE-0349CBD3AFF3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3084794" y="3786784"/>
                <a:ext cx="19764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FB029328-2AF7-4B53-BBA3-6C53930DD669}"/>
                  </a:ext>
                </a:extLst>
              </p14:cNvPr>
              <p14:cNvContentPartPr/>
              <p14:nvPr/>
            </p14:nvContentPartPr>
            <p14:xfrm>
              <a:off x="3491954" y="3748984"/>
              <a:ext cx="144720" cy="367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FB029328-2AF7-4B53-BBA3-6C53930DD669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3483314" y="3740344"/>
                <a:ext cx="16236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A36A273B-4C59-4B11-A850-96904747A297}"/>
                  </a:ext>
                </a:extLst>
              </p14:cNvPr>
              <p14:cNvContentPartPr/>
              <p14:nvPr/>
            </p14:nvContentPartPr>
            <p14:xfrm>
              <a:off x="3469634" y="3844744"/>
              <a:ext cx="142560" cy="1908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A36A273B-4C59-4B11-A850-96904747A297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3460634" y="3836104"/>
                <a:ext cx="16020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9141CC28-2940-4142-852E-5FF669081A4C}"/>
                  </a:ext>
                </a:extLst>
              </p14:cNvPr>
              <p14:cNvContentPartPr/>
              <p14:nvPr/>
            </p14:nvContentPartPr>
            <p14:xfrm>
              <a:off x="3790754" y="3756904"/>
              <a:ext cx="46800" cy="15804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9141CC28-2940-4142-852E-5FF669081A4C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3782114" y="3748264"/>
                <a:ext cx="6444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8A38CBB7-A4A4-4CCB-99F6-D1754BA11026}"/>
                  </a:ext>
                </a:extLst>
              </p14:cNvPr>
              <p14:cNvContentPartPr/>
              <p14:nvPr/>
            </p14:nvContentPartPr>
            <p14:xfrm>
              <a:off x="3920714" y="3748984"/>
              <a:ext cx="35280" cy="14652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8A38CBB7-A4A4-4CCB-99F6-D1754BA11026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3911714" y="3740344"/>
                <a:ext cx="5292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202F6FB4-C3B6-4BD2-B92C-F50113DDB72B}"/>
                  </a:ext>
                </a:extLst>
              </p14:cNvPr>
              <p14:cNvContentPartPr/>
              <p14:nvPr/>
            </p14:nvContentPartPr>
            <p14:xfrm>
              <a:off x="3691754" y="3599224"/>
              <a:ext cx="536400" cy="1944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202F6FB4-C3B6-4BD2-B92C-F50113DDB72B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3683114" y="3590584"/>
                <a:ext cx="55404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3BC087B6-C182-40D5-878B-9FFEA007788F}"/>
                  </a:ext>
                </a:extLst>
              </p14:cNvPr>
              <p14:cNvContentPartPr/>
              <p14:nvPr/>
            </p14:nvContentPartPr>
            <p14:xfrm>
              <a:off x="948194" y="1839904"/>
              <a:ext cx="189720" cy="13777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3BC087B6-C182-40D5-878B-9FFEA007788F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939194" y="1830904"/>
                <a:ext cx="207360" cy="13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8A693046-6667-4423-908A-28136480A1EF}"/>
                  </a:ext>
                </a:extLst>
              </p14:cNvPr>
              <p14:cNvContentPartPr/>
              <p14:nvPr/>
            </p14:nvContentPartPr>
            <p14:xfrm>
              <a:off x="974114" y="1817944"/>
              <a:ext cx="90360" cy="896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8A693046-6667-4423-908A-28136480A1EF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965474" y="1808944"/>
                <a:ext cx="10800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4FF0236C-A246-4FF4-A082-89F7B93270A4}"/>
                  </a:ext>
                </a:extLst>
              </p14:cNvPr>
              <p14:cNvContentPartPr/>
              <p14:nvPr/>
            </p14:nvContentPartPr>
            <p14:xfrm>
              <a:off x="1254554" y="2278744"/>
              <a:ext cx="448920" cy="51876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4FF0236C-A246-4FF4-A082-89F7B93270A4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245914" y="2270104"/>
                <a:ext cx="466560" cy="53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E21B0756-B780-476C-B9BD-4820A33D3942}"/>
                  </a:ext>
                </a:extLst>
              </p14:cNvPr>
              <p14:cNvContentPartPr/>
              <p14:nvPr/>
            </p14:nvContentPartPr>
            <p14:xfrm>
              <a:off x="2236994" y="2426704"/>
              <a:ext cx="604080" cy="30600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E21B0756-B780-476C-B9BD-4820A33D3942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2227994" y="2418064"/>
                <a:ext cx="62172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DBDD71EE-DA1D-469C-915A-9D4342DCD783}"/>
                  </a:ext>
                </a:extLst>
              </p14:cNvPr>
              <p14:cNvContentPartPr/>
              <p14:nvPr/>
            </p14:nvContentPartPr>
            <p14:xfrm>
              <a:off x="1204154" y="2049784"/>
              <a:ext cx="279360" cy="11736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DBDD71EE-DA1D-469C-915A-9D4342DCD783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1195154" y="2041144"/>
                <a:ext cx="29700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BFC155E6-6380-4B02-8456-B948FB2380B6}"/>
                  </a:ext>
                </a:extLst>
              </p14:cNvPr>
              <p14:cNvContentPartPr/>
              <p14:nvPr/>
            </p14:nvContentPartPr>
            <p14:xfrm>
              <a:off x="1196954" y="2805424"/>
              <a:ext cx="318960" cy="11088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BFC155E6-6380-4B02-8456-B948FB2380B6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188314" y="2796424"/>
                <a:ext cx="33660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FE83230E-F8C3-4B0D-82F7-8AE5C404EC24}"/>
                  </a:ext>
                </a:extLst>
              </p14:cNvPr>
              <p14:cNvContentPartPr/>
              <p14:nvPr/>
            </p14:nvContentPartPr>
            <p14:xfrm>
              <a:off x="2523554" y="2195944"/>
              <a:ext cx="204120" cy="1083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FE83230E-F8C3-4B0D-82F7-8AE5C404EC24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2514554" y="2187304"/>
                <a:ext cx="22176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1442A967-8A6E-4D57-9F2E-AF8A2C40E4FB}"/>
                  </a:ext>
                </a:extLst>
              </p14:cNvPr>
              <p14:cNvContentPartPr/>
              <p14:nvPr/>
            </p14:nvContentPartPr>
            <p14:xfrm>
              <a:off x="2289914" y="2914144"/>
              <a:ext cx="341640" cy="1094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1442A967-8A6E-4D57-9F2E-AF8A2C40E4FB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2281274" y="2905144"/>
                <a:ext cx="359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B98085AF-D8CC-499D-9649-B2C6A37CB866}"/>
                  </a:ext>
                </a:extLst>
              </p14:cNvPr>
              <p14:cNvContentPartPr/>
              <p14:nvPr/>
            </p14:nvContentPartPr>
            <p14:xfrm>
              <a:off x="1728674" y="3161104"/>
              <a:ext cx="38160" cy="10044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B98085AF-D8CC-499D-9649-B2C6A37CB866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1720034" y="3152104"/>
                <a:ext cx="5580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EF3CC51B-5C59-4187-A9BF-0762B464EC90}"/>
                  </a:ext>
                </a:extLst>
              </p14:cNvPr>
              <p14:cNvContentPartPr/>
              <p14:nvPr/>
            </p14:nvContentPartPr>
            <p14:xfrm>
              <a:off x="1789874" y="3136264"/>
              <a:ext cx="56880" cy="1342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EF3CC51B-5C59-4187-A9BF-0762B464EC90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1780874" y="3127624"/>
                <a:ext cx="7452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9328E0DF-C8F9-4A64-9DD4-708A08063056}"/>
                  </a:ext>
                </a:extLst>
              </p14:cNvPr>
              <p14:cNvContentPartPr/>
              <p14:nvPr/>
            </p14:nvContentPartPr>
            <p14:xfrm>
              <a:off x="1618514" y="3097384"/>
              <a:ext cx="379080" cy="9504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9328E0DF-C8F9-4A64-9DD4-708A08063056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1609514" y="3088384"/>
                <a:ext cx="39672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F244E65B-A132-4C30-8E54-F26068A04B08}"/>
                  </a:ext>
                </a:extLst>
              </p14:cNvPr>
              <p14:cNvContentPartPr/>
              <p14:nvPr/>
            </p14:nvContentPartPr>
            <p14:xfrm>
              <a:off x="1613834" y="3233464"/>
              <a:ext cx="380160" cy="10368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F244E65B-A132-4C30-8E54-F26068A04B08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1605194" y="3224464"/>
                <a:ext cx="39780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7DE65DE4-BDD5-4CC3-8C61-87DF420EDB68}"/>
                  </a:ext>
                </a:extLst>
              </p14:cNvPr>
              <p14:cNvContentPartPr/>
              <p14:nvPr/>
            </p14:nvContentPartPr>
            <p14:xfrm>
              <a:off x="1636514" y="3353704"/>
              <a:ext cx="352080" cy="12204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7DE65DE4-BDD5-4CC3-8C61-87DF420EDB68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1627874" y="3344704"/>
                <a:ext cx="36972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D896CE98-4349-416D-93FE-3222D87A1A5E}"/>
                  </a:ext>
                </a:extLst>
              </p14:cNvPr>
              <p14:cNvContentPartPr/>
              <p14:nvPr/>
            </p14:nvContentPartPr>
            <p14:xfrm>
              <a:off x="5807474" y="2274064"/>
              <a:ext cx="118440" cy="12132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D896CE98-4349-416D-93FE-3222D87A1A5E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5798474" y="2265424"/>
                <a:ext cx="13608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EC82FD10-4B46-4286-A348-A7083731E50F}"/>
                  </a:ext>
                </a:extLst>
              </p14:cNvPr>
              <p14:cNvContentPartPr/>
              <p14:nvPr/>
            </p14:nvContentPartPr>
            <p14:xfrm>
              <a:off x="5660234" y="1350664"/>
              <a:ext cx="165600" cy="80028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EC82FD10-4B46-4286-A348-A7083731E50F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5651234" y="1342024"/>
                <a:ext cx="183240" cy="81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06F5E5EF-9431-4618-AD11-1CE31AA5AAB8}"/>
                  </a:ext>
                </a:extLst>
              </p14:cNvPr>
              <p14:cNvContentPartPr/>
              <p14:nvPr/>
            </p14:nvContentPartPr>
            <p14:xfrm>
              <a:off x="5875514" y="969424"/>
              <a:ext cx="18000" cy="12708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06F5E5EF-9431-4618-AD11-1CE31AA5AAB8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5866874" y="960424"/>
                <a:ext cx="356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186A3AE7-171F-4B8A-A7AD-249777F681FC}"/>
                  </a:ext>
                </a:extLst>
              </p14:cNvPr>
              <p14:cNvContentPartPr/>
              <p14:nvPr/>
            </p14:nvContentPartPr>
            <p14:xfrm>
              <a:off x="5941034" y="946744"/>
              <a:ext cx="56520" cy="15768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186A3AE7-171F-4B8A-A7AD-249777F681FC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5932394" y="937744"/>
                <a:ext cx="7416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74DDF64F-0D34-4BA0-86B3-ED678EC46AEA}"/>
                  </a:ext>
                </a:extLst>
              </p14:cNvPr>
              <p14:cNvContentPartPr/>
              <p14:nvPr/>
            </p14:nvContentPartPr>
            <p14:xfrm>
              <a:off x="5729354" y="834784"/>
              <a:ext cx="360000" cy="15624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74DDF64F-0D34-4BA0-86B3-ED678EC46AEA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5720714" y="826144"/>
                <a:ext cx="37764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DCA26400-E3A6-4C7A-AADE-C9423CD83462}"/>
                  </a:ext>
                </a:extLst>
              </p14:cNvPr>
              <p14:cNvContentPartPr/>
              <p14:nvPr/>
            </p14:nvContentPartPr>
            <p14:xfrm>
              <a:off x="5979554" y="914344"/>
              <a:ext cx="220320" cy="30384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DCA26400-E3A6-4C7A-AADE-C9423CD83462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5970914" y="905704"/>
                <a:ext cx="23796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DDE357E2-E245-4399-A1D6-5928D6239600}"/>
                  </a:ext>
                </a:extLst>
              </p14:cNvPr>
              <p14:cNvContentPartPr/>
              <p14:nvPr/>
            </p14:nvContentPartPr>
            <p14:xfrm>
              <a:off x="6146594" y="1109464"/>
              <a:ext cx="180720" cy="16668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DDE357E2-E245-4399-A1D6-5928D6239600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6137594" y="1100824"/>
                <a:ext cx="19836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FC43F94D-9E57-47FB-8324-EA49A84EC0F4}"/>
                  </a:ext>
                </a:extLst>
              </p14:cNvPr>
              <p14:cNvContentPartPr/>
              <p14:nvPr/>
            </p14:nvContentPartPr>
            <p14:xfrm>
              <a:off x="5938514" y="1562704"/>
              <a:ext cx="117360" cy="27180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FC43F94D-9E57-47FB-8324-EA49A84EC0F4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5929874" y="1553704"/>
                <a:ext cx="13500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3FED740F-26F5-4600-BFB3-13A9E690B0D9}"/>
                  </a:ext>
                </a:extLst>
              </p14:cNvPr>
              <p14:cNvContentPartPr/>
              <p14:nvPr/>
            </p14:nvContentPartPr>
            <p14:xfrm>
              <a:off x="6083594" y="1632904"/>
              <a:ext cx="93600" cy="1497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3FED740F-26F5-4600-BFB3-13A9E690B0D9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6074954" y="1624264"/>
                <a:ext cx="11124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9435463F-B41F-4EA7-98D9-237F46CE0E9E}"/>
                  </a:ext>
                </a:extLst>
              </p14:cNvPr>
              <p14:cNvContentPartPr/>
              <p14:nvPr/>
            </p14:nvContentPartPr>
            <p14:xfrm>
              <a:off x="6231914" y="1647304"/>
              <a:ext cx="129240" cy="12348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9435463F-B41F-4EA7-98D9-237F46CE0E9E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6222914" y="1638304"/>
                <a:ext cx="1468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19402022-2EB4-4367-8DD0-25AFDADBC30E}"/>
                  </a:ext>
                </a:extLst>
              </p14:cNvPr>
              <p14:cNvContentPartPr/>
              <p14:nvPr/>
            </p14:nvContentPartPr>
            <p14:xfrm>
              <a:off x="6440714" y="1589344"/>
              <a:ext cx="148680" cy="23580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19402022-2EB4-4367-8DD0-25AFDADBC30E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6432074" y="1580344"/>
                <a:ext cx="16632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7D05D471-33EB-4811-B066-E6F1016ABC4F}"/>
                  </a:ext>
                </a:extLst>
              </p14:cNvPr>
              <p14:cNvContentPartPr/>
              <p14:nvPr/>
            </p14:nvContentPartPr>
            <p14:xfrm>
              <a:off x="6660674" y="1646584"/>
              <a:ext cx="224640" cy="16632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7D05D471-33EB-4811-B066-E6F1016ABC4F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6651674" y="1637944"/>
                <a:ext cx="24228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C0A34A07-F356-4FC5-8081-7D508865F211}"/>
                  </a:ext>
                </a:extLst>
              </p14:cNvPr>
              <p14:cNvContentPartPr/>
              <p14:nvPr/>
            </p14:nvContentPartPr>
            <p14:xfrm>
              <a:off x="6660674" y="1613824"/>
              <a:ext cx="183240" cy="20592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C0A34A07-F356-4FC5-8081-7D508865F211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6651674" y="1604824"/>
                <a:ext cx="20088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ADCC11ED-6064-48AF-A4F8-95505C40F9E7}"/>
                  </a:ext>
                </a:extLst>
              </p14:cNvPr>
              <p14:cNvContentPartPr/>
              <p14:nvPr/>
            </p14:nvContentPartPr>
            <p14:xfrm>
              <a:off x="7027514" y="1718944"/>
              <a:ext cx="144720" cy="1908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ADCC11ED-6064-48AF-A4F8-95505C40F9E7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7018874" y="1710304"/>
                <a:ext cx="1623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FC28FD27-0F88-411B-A1B5-A02C97E5A1C1}"/>
                  </a:ext>
                </a:extLst>
              </p14:cNvPr>
              <p14:cNvContentPartPr/>
              <p14:nvPr/>
            </p14:nvContentPartPr>
            <p14:xfrm>
              <a:off x="7219034" y="1569904"/>
              <a:ext cx="144720" cy="30492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FC28FD27-0F88-411B-A1B5-A02C97E5A1C1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7210034" y="1560904"/>
                <a:ext cx="16236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8AD39967-79C1-4787-9FD7-3B8B62242FFE}"/>
                  </a:ext>
                </a:extLst>
              </p14:cNvPr>
              <p14:cNvContentPartPr/>
              <p14:nvPr/>
            </p14:nvContentPartPr>
            <p14:xfrm>
              <a:off x="7445114" y="1637584"/>
              <a:ext cx="170280" cy="13788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8AD39967-79C1-4787-9FD7-3B8B62242FFE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7436474" y="1628944"/>
                <a:ext cx="18792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6129B2CC-AB6B-4DFD-9B61-C802D8580D34}"/>
                  </a:ext>
                </a:extLst>
              </p14:cNvPr>
              <p14:cNvContentPartPr/>
              <p14:nvPr/>
            </p14:nvContentPartPr>
            <p14:xfrm>
              <a:off x="7387154" y="1608424"/>
              <a:ext cx="184680" cy="18468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6129B2CC-AB6B-4DFD-9B61-C802D8580D34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7378154" y="1599424"/>
                <a:ext cx="20232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F7417165-C0C6-4ECB-932C-6D2FBA1CAC63}"/>
                  </a:ext>
                </a:extLst>
              </p14:cNvPr>
              <p14:cNvContentPartPr/>
              <p14:nvPr/>
            </p14:nvContentPartPr>
            <p14:xfrm>
              <a:off x="7697834" y="1675744"/>
              <a:ext cx="135360" cy="2232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F7417165-C0C6-4ECB-932C-6D2FBA1CAC63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7689194" y="1666744"/>
                <a:ext cx="15300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4DC05F1F-0E7F-42C0-ABEC-8FAF40F5ACCC}"/>
                  </a:ext>
                </a:extLst>
              </p14:cNvPr>
              <p14:cNvContentPartPr/>
              <p14:nvPr/>
            </p14:nvContentPartPr>
            <p14:xfrm>
              <a:off x="8051354" y="1582864"/>
              <a:ext cx="38520" cy="12420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4DC05F1F-0E7F-42C0-ABEC-8FAF40F5ACCC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8042354" y="1574224"/>
                <a:ext cx="5616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486424F7-4AAB-4F88-B27C-FECE7B6FE956}"/>
                  </a:ext>
                </a:extLst>
              </p14:cNvPr>
              <p14:cNvContentPartPr/>
              <p14:nvPr/>
            </p14:nvContentPartPr>
            <p14:xfrm>
              <a:off x="8157194" y="1526704"/>
              <a:ext cx="25200" cy="17064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486424F7-4AAB-4F88-B27C-FECE7B6FE956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8148194" y="1517704"/>
                <a:ext cx="4284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AAC10B98-9D31-488D-861B-93C8DE0AE8DC}"/>
                  </a:ext>
                </a:extLst>
              </p14:cNvPr>
              <p14:cNvContentPartPr/>
              <p14:nvPr/>
            </p14:nvContentPartPr>
            <p14:xfrm>
              <a:off x="7968194" y="1459384"/>
              <a:ext cx="409320" cy="14940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AAC10B98-9D31-488D-861B-93C8DE0AE8DC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7959194" y="1450744"/>
                <a:ext cx="42696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FC433D44-8E28-4275-B781-8F5B4F791B0D}"/>
                  </a:ext>
                </a:extLst>
              </p14:cNvPr>
              <p14:cNvContentPartPr/>
              <p14:nvPr/>
            </p14:nvContentPartPr>
            <p14:xfrm>
              <a:off x="7938314" y="1746664"/>
              <a:ext cx="257040" cy="6552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FC433D44-8E28-4275-B781-8F5B4F791B0D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7929674" y="1738024"/>
                <a:ext cx="27468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D793B54D-868F-43E9-832D-B0E317112D3B}"/>
                  </a:ext>
                </a:extLst>
              </p14:cNvPr>
              <p14:cNvContentPartPr/>
              <p14:nvPr/>
            </p14:nvContentPartPr>
            <p14:xfrm>
              <a:off x="7949834" y="1843144"/>
              <a:ext cx="305640" cy="15264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D793B54D-868F-43E9-832D-B0E317112D3B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7941194" y="1834144"/>
                <a:ext cx="32328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DA9709C5-09E7-4E88-9623-3A55C44CE12C}"/>
                  </a:ext>
                </a:extLst>
              </p14:cNvPr>
              <p14:cNvContentPartPr/>
              <p14:nvPr/>
            </p14:nvContentPartPr>
            <p14:xfrm>
              <a:off x="8375714" y="1576744"/>
              <a:ext cx="146160" cy="29268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DA9709C5-09E7-4E88-9623-3A55C44CE12C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8367074" y="1567744"/>
                <a:ext cx="16380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320E6F45-0C5E-4522-BF4B-FE66BC5654C0}"/>
                  </a:ext>
                </a:extLst>
              </p14:cNvPr>
              <p14:cNvContentPartPr/>
              <p14:nvPr/>
            </p14:nvContentPartPr>
            <p14:xfrm>
              <a:off x="8577674" y="1455424"/>
              <a:ext cx="135000" cy="38484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320E6F45-0C5E-4522-BF4B-FE66BC5654C0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8569034" y="1446424"/>
                <a:ext cx="152640" cy="4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1459BC78-4E92-4206-8763-2954B2587B1C}"/>
                  </a:ext>
                </a:extLst>
              </p14:cNvPr>
              <p14:cNvContentPartPr/>
              <p14:nvPr/>
            </p14:nvContentPartPr>
            <p14:xfrm>
              <a:off x="8801594" y="1596184"/>
              <a:ext cx="200520" cy="15120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1459BC78-4E92-4206-8763-2954B2587B1C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8792594" y="1587544"/>
                <a:ext cx="21816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514BEBA9-D8D0-4930-89A7-B31968DCFB30}"/>
                  </a:ext>
                </a:extLst>
              </p14:cNvPr>
              <p14:cNvContentPartPr/>
              <p14:nvPr/>
            </p14:nvContentPartPr>
            <p14:xfrm>
              <a:off x="8981234" y="1347064"/>
              <a:ext cx="167760" cy="33624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514BEBA9-D8D0-4930-89A7-B31968DCFB30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8972594" y="1338064"/>
                <a:ext cx="185400" cy="3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8DF6C006-373B-4244-880A-C37DC6D01513}"/>
                  </a:ext>
                </a:extLst>
              </p14:cNvPr>
              <p14:cNvContentPartPr/>
              <p14:nvPr/>
            </p14:nvContentPartPr>
            <p14:xfrm>
              <a:off x="9142874" y="1525264"/>
              <a:ext cx="235080" cy="15444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8DF6C006-373B-4244-880A-C37DC6D01513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9134234" y="1516264"/>
                <a:ext cx="25272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7C0C36D4-8392-4D23-912A-E645B1DB0D36}"/>
                  </a:ext>
                </a:extLst>
              </p14:cNvPr>
              <p14:cNvContentPartPr/>
              <p14:nvPr/>
            </p14:nvContentPartPr>
            <p14:xfrm>
              <a:off x="9146834" y="1540024"/>
              <a:ext cx="196920" cy="17172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7C0C36D4-8392-4D23-912A-E645B1DB0D36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9138194" y="1531024"/>
                <a:ext cx="21456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7777C199-EE57-40A3-9033-008EBB2AE3F2}"/>
                  </a:ext>
                </a:extLst>
              </p14:cNvPr>
              <p14:cNvContentPartPr/>
              <p14:nvPr/>
            </p14:nvContentPartPr>
            <p14:xfrm>
              <a:off x="5101514" y="2899384"/>
              <a:ext cx="378000" cy="9504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7777C199-EE57-40A3-9033-008EBB2AE3F2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5092874" y="2890744"/>
                <a:ext cx="39564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0AF00A16-4B78-4BE7-B493-7863BA39639E}"/>
                  </a:ext>
                </a:extLst>
              </p14:cNvPr>
              <p14:cNvContentPartPr/>
              <p14:nvPr/>
            </p14:nvContentPartPr>
            <p14:xfrm>
              <a:off x="5225354" y="2767984"/>
              <a:ext cx="43200" cy="32868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0AF00A16-4B78-4BE7-B493-7863BA39639E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5216714" y="2759344"/>
                <a:ext cx="60840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84C8927B-955F-4475-90AF-2A0FC0FA05CA}"/>
                  </a:ext>
                </a:extLst>
              </p14:cNvPr>
              <p14:cNvContentPartPr/>
              <p14:nvPr/>
            </p14:nvContentPartPr>
            <p14:xfrm>
              <a:off x="5851394" y="2733064"/>
              <a:ext cx="243360" cy="70884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84C8927B-955F-4475-90AF-2A0FC0FA05CA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5842394" y="2724064"/>
                <a:ext cx="261000" cy="72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15E146D7-B054-467B-9D14-378146A9FC9A}"/>
                  </a:ext>
                </a:extLst>
              </p14:cNvPr>
              <p14:cNvContentPartPr/>
              <p14:nvPr/>
            </p14:nvContentPartPr>
            <p14:xfrm>
              <a:off x="6027074" y="3512104"/>
              <a:ext cx="53280" cy="14724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15E146D7-B054-467B-9D14-378146A9FC9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6018434" y="3503104"/>
                <a:ext cx="709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38349814-782C-40B3-BE39-2A98F52EBE3B}"/>
                  </a:ext>
                </a:extLst>
              </p14:cNvPr>
              <p14:cNvContentPartPr/>
              <p14:nvPr/>
            </p14:nvContentPartPr>
            <p14:xfrm>
              <a:off x="6119594" y="3487624"/>
              <a:ext cx="62280" cy="16344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38349814-782C-40B3-BE39-2A98F52EBE3B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6110594" y="3478984"/>
                <a:ext cx="7992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04D644DA-B484-4EA4-9D27-AE38A0E02B88}"/>
                  </a:ext>
                </a:extLst>
              </p14:cNvPr>
              <p14:cNvContentPartPr/>
              <p14:nvPr/>
            </p14:nvContentPartPr>
            <p14:xfrm>
              <a:off x="5925554" y="3374224"/>
              <a:ext cx="486360" cy="18756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04D644DA-B484-4EA4-9D27-AE38A0E02B88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5916914" y="3365584"/>
                <a:ext cx="50400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1452AAB0-39C8-4A11-9034-A3094204E380}"/>
                  </a:ext>
                </a:extLst>
              </p14:cNvPr>
              <p14:cNvContentPartPr/>
              <p14:nvPr/>
            </p14:nvContentPartPr>
            <p14:xfrm>
              <a:off x="5969474" y="3670504"/>
              <a:ext cx="251280" cy="8028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1452AAB0-39C8-4A11-9034-A3094204E380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5960834" y="3661504"/>
                <a:ext cx="26892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49FE15E3-A75A-476C-822D-B30B0CF5F97F}"/>
                  </a:ext>
                </a:extLst>
              </p14:cNvPr>
              <p14:cNvContentPartPr/>
              <p14:nvPr/>
            </p14:nvContentPartPr>
            <p14:xfrm>
              <a:off x="5959754" y="3824944"/>
              <a:ext cx="347400" cy="13392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49FE15E3-A75A-476C-822D-B30B0CF5F97F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5951114" y="3816304"/>
                <a:ext cx="3650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05996299-B738-4D0A-886A-B7CAB102E8B9}"/>
                  </a:ext>
                </a:extLst>
              </p14:cNvPr>
              <p14:cNvContentPartPr/>
              <p14:nvPr/>
            </p14:nvContentPartPr>
            <p14:xfrm>
              <a:off x="6209954" y="2557384"/>
              <a:ext cx="28440" cy="13896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05996299-B738-4D0A-886A-B7CAB102E8B9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6201314" y="2548384"/>
                <a:ext cx="4608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4C37F968-A4F6-42D4-9D7C-1F2F37592F6F}"/>
                  </a:ext>
                </a:extLst>
              </p14:cNvPr>
              <p14:cNvContentPartPr/>
              <p14:nvPr/>
            </p14:nvContentPartPr>
            <p14:xfrm>
              <a:off x="6293114" y="2517424"/>
              <a:ext cx="38880" cy="19620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4C37F968-A4F6-42D4-9D7C-1F2F37592F6F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6284114" y="2508424"/>
                <a:ext cx="5652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790FB5A8-8218-4EDF-B927-73B99248A4CA}"/>
                  </a:ext>
                </a:extLst>
              </p14:cNvPr>
              <p14:cNvContentPartPr/>
              <p14:nvPr/>
            </p14:nvContentPartPr>
            <p14:xfrm>
              <a:off x="6031754" y="2411224"/>
              <a:ext cx="494280" cy="20196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790FB5A8-8218-4EDF-B927-73B99248A4CA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6022754" y="2402584"/>
                <a:ext cx="51192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9B4A6711-B4DF-4F7F-954D-D772DF5BFC87}"/>
                  </a:ext>
                </a:extLst>
              </p14:cNvPr>
              <p14:cNvContentPartPr/>
              <p14:nvPr/>
            </p14:nvContentPartPr>
            <p14:xfrm>
              <a:off x="6437834" y="2833144"/>
              <a:ext cx="139680" cy="34740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9B4A6711-B4DF-4F7F-954D-D772DF5BFC87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6428834" y="2824504"/>
                <a:ext cx="15732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CAF50D71-C4CB-4F69-BB44-BDBD1E5741A3}"/>
                  </a:ext>
                </a:extLst>
              </p14:cNvPr>
              <p14:cNvContentPartPr/>
              <p14:nvPr/>
            </p14:nvContentPartPr>
            <p14:xfrm>
              <a:off x="6743474" y="2927824"/>
              <a:ext cx="195840" cy="18684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CAF50D71-C4CB-4F69-BB44-BDBD1E5741A3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6734834" y="2918824"/>
                <a:ext cx="21348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E3EF2A98-53B3-4406-ABE5-4112B5811A25}"/>
                  </a:ext>
                </a:extLst>
              </p14:cNvPr>
              <p14:cNvContentPartPr/>
              <p14:nvPr/>
            </p14:nvContentPartPr>
            <p14:xfrm>
              <a:off x="6698834" y="2867704"/>
              <a:ext cx="217440" cy="22284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E3EF2A98-53B3-4406-ABE5-4112B5811A25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6689834" y="2858704"/>
                <a:ext cx="23508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62995327-26C9-4353-BBB9-F410DBC8955A}"/>
                  </a:ext>
                </a:extLst>
              </p14:cNvPr>
              <p14:cNvContentPartPr/>
              <p14:nvPr/>
            </p14:nvContentPartPr>
            <p14:xfrm>
              <a:off x="7014194" y="2967064"/>
              <a:ext cx="168480" cy="4716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62995327-26C9-4353-BBB9-F410DBC8955A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7005194" y="2958424"/>
                <a:ext cx="18612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D85054E9-5071-4C34-A1DE-66F703C20AF2}"/>
                  </a:ext>
                </a:extLst>
              </p14:cNvPr>
              <p14:cNvContentPartPr/>
              <p14:nvPr/>
            </p14:nvContentPartPr>
            <p14:xfrm>
              <a:off x="7377074" y="2885704"/>
              <a:ext cx="47880" cy="11484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D85054E9-5071-4C34-A1DE-66F703C20AF2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7368434" y="2876704"/>
                <a:ext cx="6552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B16BBE17-DD48-4367-BA6B-62DDC4BBF6AF}"/>
                  </a:ext>
                </a:extLst>
              </p14:cNvPr>
              <p14:cNvContentPartPr/>
              <p14:nvPr/>
            </p14:nvContentPartPr>
            <p14:xfrm>
              <a:off x="7459514" y="2848624"/>
              <a:ext cx="74520" cy="17352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B16BBE17-DD48-4367-BA6B-62DDC4BBF6AF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7450514" y="2839984"/>
                <a:ext cx="921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DC7020E3-2C9F-4FFA-82B7-D13622A8050E}"/>
                  </a:ext>
                </a:extLst>
              </p14:cNvPr>
              <p14:cNvContentPartPr/>
              <p14:nvPr/>
            </p14:nvContentPartPr>
            <p14:xfrm>
              <a:off x="7237394" y="2756464"/>
              <a:ext cx="452520" cy="15588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DC7020E3-2C9F-4FFA-82B7-D13622A8050E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7228754" y="2747464"/>
                <a:ext cx="47016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71F1B290-ED64-499E-A31D-3E61C9F82328}"/>
                  </a:ext>
                </a:extLst>
              </p14:cNvPr>
              <p14:cNvContentPartPr/>
              <p14:nvPr/>
            </p14:nvContentPartPr>
            <p14:xfrm>
              <a:off x="7262234" y="3044104"/>
              <a:ext cx="316440" cy="7884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71F1B290-ED64-499E-A31D-3E61C9F82328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7253594" y="3035104"/>
                <a:ext cx="3340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80FD566B-98D9-476E-99A9-F6124ACE6A64}"/>
                  </a:ext>
                </a:extLst>
              </p14:cNvPr>
              <p14:cNvContentPartPr/>
              <p14:nvPr/>
            </p14:nvContentPartPr>
            <p14:xfrm>
              <a:off x="7288154" y="3172624"/>
              <a:ext cx="344880" cy="17892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80FD566B-98D9-476E-99A9-F6124ACE6A64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7279154" y="3163624"/>
                <a:ext cx="36252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AAFAEB26-C777-476C-A1F2-592800FE056B}"/>
                  </a:ext>
                </a:extLst>
              </p14:cNvPr>
              <p14:cNvContentPartPr/>
              <p14:nvPr/>
            </p14:nvContentPartPr>
            <p14:xfrm>
              <a:off x="7790354" y="2921344"/>
              <a:ext cx="171000" cy="3024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AAFAEB26-C777-476C-A1F2-592800FE056B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7781354" y="2912344"/>
                <a:ext cx="18864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1EFCDACC-5B57-43D2-A870-EEB43ADBE35C}"/>
                  </a:ext>
                </a:extLst>
              </p14:cNvPr>
              <p14:cNvContentPartPr/>
              <p14:nvPr/>
            </p14:nvContentPartPr>
            <p14:xfrm>
              <a:off x="8084474" y="2817664"/>
              <a:ext cx="196200" cy="21060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1EFCDACC-5B57-43D2-A870-EEB43ADBE35C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8075474" y="2809024"/>
                <a:ext cx="21384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6D9F69D6-3F19-4D5A-8A8A-B481D675AD2D}"/>
                  </a:ext>
                </a:extLst>
              </p14:cNvPr>
              <p14:cNvContentPartPr/>
              <p14:nvPr/>
            </p14:nvContentPartPr>
            <p14:xfrm>
              <a:off x="8306234" y="2878864"/>
              <a:ext cx="160560" cy="15444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6D9F69D6-3F19-4D5A-8A8A-B481D675AD2D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8297594" y="2869864"/>
                <a:ext cx="17820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8F600241-7342-4272-9A1A-8F08EECDD124}"/>
                  </a:ext>
                </a:extLst>
              </p14:cNvPr>
              <p14:cNvContentPartPr/>
              <p14:nvPr/>
            </p14:nvContentPartPr>
            <p14:xfrm>
              <a:off x="8472194" y="2800744"/>
              <a:ext cx="242280" cy="18720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8F600241-7342-4272-9A1A-8F08EECDD124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8463554" y="2792104"/>
                <a:ext cx="25992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F050AA35-58BD-474D-90B3-31289836B0D1}"/>
                  </a:ext>
                </a:extLst>
              </p14:cNvPr>
              <p14:cNvContentPartPr/>
              <p14:nvPr/>
            </p14:nvContentPartPr>
            <p14:xfrm>
              <a:off x="8763074" y="2848984"/>
              <a:ext cx="253080" cy="12060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F050AA35-58BD-474D-90B3-31289836B0D1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8754434" y="2839984"/>
                <a:ext cx="27072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C92E1931-B71D-4512-B9CA-BF6869DC12F4}"/>
                  </a:ext>
                </a:extLst>
              </p14:cNvPr>
              <p14:cNvContentPartPr/>
              <p14:nvPr/>
            </p14:nvContentPartPr>
            <p14:xfrm>
              <a:off x="8769554" y="2798944"/>
              <a:ext cx="225360" cy="17892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C92E1931-B71D-4512-B9CA-BF6869DC12F4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8760914" y="2790304"/>
                <a:ext cx="24300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4A4D9DF1-5001-40AB-A373-4646FA74BB41}"/>
                  </a:ext>
                </a:extLst>
              </p14:cNvPr>
              <p14:cNvContentPartPr/>
              <p14:nvPr/>
            </p14:nvContentPartPr>
            <p14:xfrm>
              <a:off x="9000314" y="2666464"/>
              <a:ext cx="201600" cy="45720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4A4D9DF1-5001-40AB-A373-4646FA74BB41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8991314" y="2657824"/>
                <a:ext cx="219240" cy="47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564595D4-CFD7-4CB1-BE74-5CAE1FF91F13}"/>
                  </a:ext>
                </a:extLst>
              </p14:cNvPr>
              <p14:cNvContentPartPr/>
              <p14:nvPr/>
            </p14:nvContentPartPr>
            <p14:xfrm>
              <a:off x="9283994" y="2882464"/>
              <a:ext cx="220680" cy="17460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564595D4-CFD7-4CB1-BE74-5CAE1FF91F13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9275354" y="2873824"/>
                <a:ext cx="23832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43F0AA30-F702-47C1-8B8A-E52EEB92521D}"/>
                  </a:ext>
                </a:extLst>
              </p14:cNvPr>
              <p14:cNvContentPartPr/>
              <p14:nvPr/>
            </p14:nvContentPartPr>
            <p14:xfrm>
              <a:off x="9451394" y="2649184"/>
              <a:ext cx="184320" cy="38088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43F0AA30-F702-47C1-8B8A-E52EEB92521D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9442754" y="2640184"/>
                <a:ext cx="20196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63103EB2-6BF7-49F2-A866-BF55C9FBC4A1}"/>
                  </a:ext>
                </a:extLst>
              </p14:cNvPr>
              <p14:cNvContentPartPr/>
              <p14:nvPr/>
            </p14:nvContentPartPr>
            <p14:xfrm>
              <a:off x="9650114" y="2863744"/>
              <a:ext cx="278280" cy="17856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63103EB2-6BF7-49F2-A866-BF55C9FBC4A1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9641114" y="2854744"/>
                <a:ext cx="29592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7A5ED406-EBA0-413E-BEDC-76C4E53F767C}"/>
                  </a:ext>
                </a:extLst>
              </p14:cNvPr>
              <p14:cNvContentPartPr/>
              <p14:nvPr/>
            </p14:nvContentPartPr>
            <p14:xfrm>
              <a:off x="9659474" y="2812624"/>
              <a:ext cx="253800" cy="24804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7A5ED406-EBA0-413E-BEDC-76C4E53F767C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9650834" y="2803984"/>
                <a:ext cx="27144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74E97938-E2F7-49B6-B0A0-24131036CA29}"/>
                  </a:ext>
                </a:extLst>
              </p14:cNvPr>
              <p14:cNvContentPartPr/>
              <p14:nvPr/>
            </p14:nvContentPartPr>
            <p14:xfrm>
              <a:off x="802394" y="4724584"/>
              <a:ext cx="245880" cy="4284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74E97938-E2F7-49B6-B0A0-24131036CA29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793394" y="4715584"/>
                <a:ext cx="26352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3C9C1488-4ED1-45BE-9162-C8E45F98D8B8}"/>
                  </a:ext>
                </a:extLst>
              </p14:cNvPr>
              <p14:cNvContentPartPr/>
              <p14:nvPr/>
            </p14:nvContentPartPr>
            <p14:xfrm>
              <a:off x="870794" y="4863544"/>
              <a:ext cx="313200" cy="3024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3C9C1488-4ED1-45BE-9162-C8E45F98D8B8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861794" y="4854544"/>
                <a:ext cx="33084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27DE55B0-479B-415E-8BB5-728FE57FD9A7}"/>
                  </a:ext>
                </a:extLst>
              </p14:cNvPr>
              <p14:cNvContentPartPr/>
              <p14:nvPr/>
            </p14:nvContentPartPr>
            <p14:xfrm>
              <a:off x="1660634" y="4670584"/>
              <a:ext cx="222840" cy="28008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27DE55B0-479B-415E-8BB5-728FE57FD9A7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1651994" y="4661584"/>
                <a:ext cx="24048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BB9B4513-28FA-4C8F-B4EC-FBD709A0CD79}"/>
                  </a:ext>
                </a:extLst>
              </p14:cNvPr>
              <p14:cNvContentPartPr/>
              <p14:nvPr/>
            </p14:nvContentPartPr>
            <p14:xfrm>
              <a:off x="1975274" y="4776064"/>
              <a:ext cx="97200" cy="16056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BB9B4513-28FA-4C8F-B4EC-FBD709A0CD79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1966274" y="4767424"/>
                <a:ext cx="11484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023FB27F-3EBA-4519-B62F-01286DF98C5E}"/>
                  </a:ext>
                </a:extLst>
              </p14:cNvPr>
              <p14:cNvContentPartPr/>
              <p14:nvPr/>
            </p14:nvContentPartPr>
            <p14:xfrm>
              <a:off x="2148074" y="4738984"/>
              <a:ext cx="238680" cy="18216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023FB27F-3EBA-4519-B62F-01286DF98C5E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2139074" y="4730344"/>
                <a:ext cx="25632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208C26C7-3DD0-4BB9-B073-0867876BBF78}"/>
                  </a:ext>
                </a:extLst>
              </p14:cNvPr>
              <p14:cNvContentPartPr/>
              <p14:nvPr/>
            </p14:nvContentPartPr>
            <p14:xfrm>
              <a:off x="2531474" y="4718104"/>
              <a:ext cx="250560" cy="17676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208C26C7-3DD0-4BB9-B073-0867876BBF78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2522474" y="4709104"/>
                <a:ext cx="26820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52949506-787C-4EFB-910D-EEE97EBE47F4}"/>
                  </a:ext>
                </a:extLst>
              </p14:cNvPr>
              <p14:cNvContentPartPr/>
              <p14:nvPr/>
            </p14:nvContentPartPr>
            <p14:xfrm>
              <a:off x="2481434" y="4687144"/>
              <a:ext cx="229680" cy="25488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52949506-787C-4EFB-910D-EEE97EBE47F4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2472434" y="4678144"/>
                <a:ext cx="24732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94EEC646-8085-4E8D-8425-1BC71F5889FD}"/>
                  </a:ext>
                </a:extLst>
              </p14:cNvPr>
              <p14:cNvContentPartPr/>
              <p14:nvPr/>
            </p14:nvContentPartPr>
            <p14:xfrm>
              <a:off x="2912354" y="4752304"/>
              <a:ext cx="240840" cy="4284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94EEC646-8085-4E8D-8425-1BC71F5889FD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2903714" y="4743664"/>
                <a:ext cx="25848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B573D292-444E-41CF-8A6C-21021ECDBCA6}"/>
                  </a:ext>
                </a:extLst>
              </p14:cNvPr>
              <p14:cNvContentPartPr/>
              <p14:nvPr/>
            </p14:nvContentPartPr>
            <p14:xfrm>
              <a:off x="3387554" y="4681024"/>
              <a:ext cx="194400" cy="18720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B573D292-444E-41CF-8A6C-21021ECDBCA6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3378554" y="4672384"/>
                <a:ext cx="21204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4DA19E3A-27F8-42D4-95CD-C0DAF679C251}"/>
                  </a:ext>
                </a:extLst>
              </p14:cNvPr>
              <p14:cNvContentPartPr/>
              <p14:nvPr/>
            </p14:nvContentPartPr>
            <p14:xfrm>
              <a:off x="3375314" y="4618384"/>
              <a:ext cx="200520" cy="20196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4DA19E3A-27F8-42D4-95CD-C0DAF679C251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3366314" y="4609744"/>
                <a:ext cx="21816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5D5ACE2E-FA70-49D3-9D48-E14557AD3492}"/>
                  </a:ext>
                </a:extLst>
              </p14:cNvPr>
              <p14:cNvContentPartPr/>
              <p14:nvPr/>
            </p14:nvContentPartPr>
            <p14:xfrm>
              <a:off x="3713714" y="4411384"/>
              <a:ext cx="215640" cy="10908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5D5ACE2E-FA70-49D3-9D48-E14557AD3492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3705074" y="4402744"/>
                <a:ext cx="23328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1543F42D-8BA0-433E-8F51-781E32BCC590}"/>
                  </a:ext>
                </a:extLst>
              </p14:cNvPr>
              <p14:cNvContentPartPr/>
              <p14:nvPr/>
            </p14:nvContentPartPr>
            <p14:xfrm>
              <a:off x="3267314" y="4888024"/>
              <a:ext cx="392760" cy="7884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1543F42D-8BA0-433E-8F51-781E32BCC590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3258314" y="4879024"/>
                <a:ext cx="41040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B866C57C-1F76-40D7-AE9B-21AAF4B99EB7}"/>
                  </a:ext>
                </a:extLst>
              </p14:cNvPr>
              <p14:cNvContentPartPr/>
              <p14:nvPr/>
            </p14:nvContentPartPr>
            <p14:xfrm>
              <a:off x="3294314" y="5019784"/>
              <a:ext cx="274320" cy="20880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B866C57C-1F76-40D7-AE9B-21AAF4B99EB7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3285674" y="5011144"/>
                <a:ext cx="29196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E248178D-7CF7-491F-A0E0-B8D05BA8BD5C}"/>
                  </a:ext>
                </a:extLst>
              </p14:cNvPr>
              <p14:cNvContentPartPr/>
              <p14:nvPr/>
            </p14:nvContentPartPr>
            <p14:xfrm>
              <a:off x="3846554" y="4758064"/>
              <a:ext cx="310680" cy="6192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E248178D-7CF7-491F-A0E0-B8D05BA8BD5C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3837554" y="4749424"/>
                <a:ext cx="32832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4AC2279B-62AD-4A83-8ED9-34A86A694756}"/>
                  </a:ext>
                </a:extLst>
              </p14:cNvPr>
              <p14:cNvContentPartPr/>
              <p14:nvPr/>
            </p14:nvContentPartPr>
            <p14:xfrm>
              <a:off x="3968594" y="4684264"/>
              <a:ext cx="52200" cy="19008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4AC2279B-62AD-4A83-8ED9-34A86A694756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3959594" y="4675624"/>
                <a:ext cx="6984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60D76A9C-086E-4D82-93ED-DC76FA73D75A}"/>
                  </a:ext>
                </a:extLst>
              </p14:cNvPr>
              <p14:cNvContentPartPr/>
              <p14:nvPr/>
            </p14:nvContentPartPr>
            <p14:xfrm>
              <a:off x="4408514" y="4602184"/>
              <a:ext cx="51480" cy="1962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60D76A9C-086E-4D82-93ED-DC76FA73D75A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4399874" y="4593544"/>
                <a:ext cx="6912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C7C6495A-3185-4D4A-AACE-28FAC158F1FE}"/>
                  </a:ext>
                </a:extLst>
              </p14:cNvPr>
              <p14:cNvContentPartPr/>
              <p14:nvPr/>
            </p14:nvContentPartPr>
            <p14:xfrm>
              <a:off x="4501394" y="4575904"/>
              <a:ext cx="52560" cy="22212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C7C6495A-3185-4D4A-AACE-28FAC158F1FE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4492754" y="4567264"/>
                <a:ext cx="7020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F3B2060A-F067-4AD1-8659-9CA88123531E}"/>
                  </a:ext>
                </a:extLst>
              </p14:cNvPr>
              <p14:cNvContentPartPr/>
              <p14:nvPr/>
            </p14:nvContentPartPr>
            <p14:xfrm>
              <a:off x="4260194" y="4520104"/>
              <a:ext cx="474120" cy="14508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F3B2060A-F067-4AD1-8659-9CA88123531E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4251194" y="4511464"/>
                <a:ext cx="49176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98706E2B-8DB5-4C4D-AEB5-04250FF0334E}"/>
                  </a:ext>
                </a:extLst>
              </p14:cNvPr>
              <p14:cNvContentPartPr/>
              <p14:nvPr/>
            </p14:nvContentPartPr>
            <p14:xfrm>
              <a:off x="4294754" y="4829344"/>
              <a:ext cx="354600" cy="9072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98706E2B-8DB5-4C4D-AEB5-04250FF0334E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4286114" y="4820344"/>
                <a:ext cx="37224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062AFBE9-ECCE-488F-9E9A-EBA94D5AD997}"/>
                  </a:ext>
                </a:extLst>
              </p14:cNvPr>
              <p14:cNvContentPartPr/>
              <p14:nvPr/>
            </p14:nvContentPartPr>
            <p14:xfrm>
              <a:off x="4329674" y="4971544"/>
              <a:ext cx="309600" cy="18756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062AFBE9-ECCE-488F-9E9A-EBA94D5AD997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4321034" y="4962544"/>
                <a:ext cx="32724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23EA92F7-B449-43BA-ACC1-D6CC85946370}"/>
                  </a:ext>
                </a:extLst>
              </p14:cNvPr>
              <p14:cNvContentPartPr/>
              <p14:nvPr/>
            </p14:nvContentPartPr>
            <p14:xfrm>
              <a:off x="4778234" y="4673464"/>
              <a:ext cx="250560" cy="14904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23EA92F7-B449-43BA-ACC1-D6CC85946370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4769594" y="4664464"/>
                <a:ext cx="26820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8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14F27D47-63CE-45DB-B17A-4B66D96B0FC4}"/>
                  </a:ext>
                </a:extLst>
              </p14:cNvPr>
              <p14:cNvContentPartPr/>
              <p14:nvPr/>
            </p14:nvContentPartPr>
            <p14:xfrm>
              <a:off x="4764554" y="4648984"/>
              <a:ext cx="216360" cy="20520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14F27D47-63CE-45DB-B17A-4B66D96B0FC4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4755914" y="4639984"/>
                <a:ext cx="23400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42096CB9-4B51-4DEF-B56F-2421EF2D604A}"/>
                  </a:ext>
                </a:extLst>
              </p14:cNvPr>
              <p14:cNvContentPartPr/>
              <p14:nvPr/>
            </p14:nvContentPartPr>
            <p14:xfrm>
              <a:off x="5281874" y="4375384"/>
              <a:ext cx="72360" cy="69120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42096CB9-4B51-4DEF-B56F-2421EF2D604A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5273234" y="4366744"/>
                <a:ext cx="90000" cy="70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2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690319FC-BDA5-46C4-8CAB-75CFDAECFADB}"/>
                  </a:ext>
                </a:extLst>
              </p14:cNvPr>
              <p14:cNvContentPartPr/>
              <p14:nvPr/>
            </p14:nvContentPartPr>
            <p14:xfrm>
              <a:off x="5381954" y="5116984"/>
              <a:ext cx="141480" cy="17424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690319FC-BDA5-46C4-8CAB-75CFDAECFADB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5373314" y="5107984"/>
                <a:ext cx="15912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4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33BA1BFD-58CD-402A-8BBB-335CE536C9F4}"/>
                  </a:ext>
                </a:extLst>
              </p14:cNvPr>
              <p14:cNvContentPartPr/>
              <p14:nvPr/>
            </p14:nvContentPartPr>
            <p14:xfrm>
              <a:off x="5498954" y="4188544"/>
              <a:ext cx="30240" cy="12456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33BA1BFD-58CD-402A-8BBB-335CE536C9F4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5490314" y="4179904"/>
                <a:ext cx="4788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6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0EADCC88-F233-4B6E-8C47-A1A5D4955CAD}"/>
                  </a:ext>
                </a:extLst>
              </p14:cNvPr>
              <p14:cNvContentPartPr/>
              <p14:nvPr/>
            </p14:nvContentPartPr>
            <p14:xfrm>
              <a:off x="5559434" y="4147144"/>
              <a:ext cx="46080" cy="19548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0EADCC88-F233-4B6E-8C47-A1A5D4955CAD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5550434" y="4138504"/>
                <a:ext cx="6372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8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0B427402-AA38-4AF3-88C1-E9AD0C28B410}"/>
                  </a:ext>
                </a:extLst>
              </p14:cNvPr>
              <p14:cNvContentPartPr/>
              <p14:nvPr/>
            </p14:nvContentPartPr>
            <p14:xfrm>
              <a:off x="5338034" y="4076224"/>
              <a:ext cx="437400" cy="15480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0B427402-AA38-4AF3-88C1-E9AD0C28B410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5329394" y="4067224"/>
                <a:ext cx="45504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0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F152C4F4-B89E-49E5-BFEB-DFBC51D20204}"/>
                  </a:ext>
                </a:extLst>
              </p14:cNvPr>
              <p14:cNvContentPartPr/>
              <p14:nvPr/>
            </p14:nvContentPartPr>
            <p14:xfrm>
              <a:off x="5421554" y="4295464"/>
              <a:ext cx="323640" cy="13284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F152C4F4-B89E-49E5-BFEB-DFBC51D20204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5412554" y="4286824"/>
                <a:ext cx="34128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2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4DC6B6B1-9CCF-45E0-90C9-C1F0C9EE22E4}"/>
                  </a:ext>
                </a:extLst>
              </p14:cNvPr>
              <p14:cNvContentPartPr/>
              <p14:nvPr/>
            </p14:nvContentPartPr>
            <p14:xfrm>
              <a:off x="5446754" y="4436224"/>
              <a:ext cx="245880" cy="17892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4DC6B6B1-9CCF-45E0-90C9-C1F0C9EE22E4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5437754" y="4427224"/>
                <a:ext cx="26352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4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7395A788-577B-4B80-A8AB-74C2B400FE4B}"/>
                  </a:ext>
                </a:extLst>
              </p14:cNvPr>
              <p14:cNvContentPartPr/>
              <p14:nvPr/>
            </p14:nvContentPartPr>
            <p14:xfrm>
              <a:off x="6002594" y="4697944"/>
              <a:ext cx="306720" cy="6660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7395A788-577B-4B80-A8AB-74C2B400FE4B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5993594" y="4689304"/>
                <a:ext cx="32436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6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4E5497A2-133C-4A5F-97EB-E373AF01495D}"/>
                  </a:ext>
                </a:extLst>
              </p14:cNvPr>
              <p14:cNvContentPartPr/>
              <p14:nvPr/>
            </p14:nvContentPartPr>
            <p14:xfrm>
              <a:off x="6106634" y="4602184"/>
              <a:ext cx="80280" cy="28728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4E5497A2-133C-4A5F-97EB-E373AF01495D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6097634" y="4593544"/>
                <a:ext cx="9792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8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78F96C28-66B9-412F-9446-4DFF06FDF55D}"/>
                  </a:ext>
                </a:extLst>
              </p14:cNvPr>
              <p14:cNvContentPartPr/>
              <p14:nvPr/>
            </p14:nvContentPartPr>
            <p14:xfrm>
              <a:off x="6758954" y="4585984"/>
              <a:ext cx="176400" cy="25524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78F96C28-66B9-412F-9446-4DFF06FDF55D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6750314" y="4577344"/>
                <a:ext cx="19404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32AF36E9-D176-4702-BC19-7ED7E630B0DA}"/>
                  </a:ext>
                </a:extLst>
              </p14:cNvPr>
              <p14:cNvContentPartPr/>
              <p14:nvPr/>
            </p14:nvContentPartPr>
            <p14:xfrm>
              <a:off x="6731594" y="4571224"/>
              <a:ext cx="211680" cy="23688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32AF36E9-D176-4702-BC19-7ED7E630B0DA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6722954" y="4562584"/>
                <a:ext cx="22932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2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12B826BA-7BA5-4911-BBF3-867D15234867}"/>
                  </a:ext>
                </a:extLst>
              </p14:cNvPr>
              <p14:cNvContentPartPr/>
              <p14:nvPr/>
            </p14:nvContentPartPr>
            <p14:xfrm>
              <a:off x="7082594" y="4336864"/>
              <a:ext cx="275760" cy="13464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12B826BA-7BA5-4911-BBF3-867D15234867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7073954" y="4327864"/>
                <a:ext cx="29340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4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1340A2F4-68C0-4548-B063-371BF4C9D157}"/>
                  </a:ext>
                </a:extLst>
              </p14:cNvPr>
              <p14:cNvContentPartPr/>
              <p14:nvPr/>
            </p14:nvContentPartPr>
            <p14:xfrm>
              <a:off x="6670394" y="4905304"/>
              <a:ext cx="259560" cy="5004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1340A2F4-68C0-4548-B063-371BF4C9D157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6661394" y="4896664"/>
                <a:ext cx="27720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6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0B8C0988-5132-4105-91BB-ECF1FEBEA68A}"/>
                  </a:ext>
                </a:extLst>
              </p14:cNvPr>
              <p14:cNvContentPartPr/>
              <p14:nvPr/>
            </p14:nvContentPartPr>
            <p14:xfrm>
              <a:off x="6656714" y="5018704"/>
              <a:ext cx="266760" cy="18792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0B8C0988-5132-4105-91BB-ECF1FEBEA68A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6647714" y="5009704"/>
                <a:ext cx="28440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8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DB4F1086-4E52-452A-8D34-A52D34E2DF99}"/>
                  </a:ext>
                </a:extLst>
              </p14:cNvPr>
              <p14:cNvContentPartPr/>
              <p14:nvPr/>
            </p14:nvContentPartPr>
            <p14:xfrm>
              <a:off x="7294274" y="4699744"/>
              <a:ext cx="223560" cy="4716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DB4F1086-4E52-452A-8D34-A52D34E2DF99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7285634" y="4691104"/>
                <a:ext cx="24120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0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00D4FB97-EB42-4088-A34C-8684065A4556}"/>
                  </a:ext>
                </a:extLst>
              </p14:cNvPr>
              <p14:cNvContentPartPr/>
              <p14:nvPr/>
            </p14:nvContentPartPr>
            <p14:xfrm>
              <a:off x="7823114" y="4532344"/>
              <a:ext cx="85320" cy="15804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00D4FB97-EB42-4088-A34C-8684065A4556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7814114" y="4523704"/>
                <a:ext cx="10296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2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6E99FFF1-3575-4E9C-96AC-920DB3DAB384}"/>
                  </a:ext>
                </a:extLst>
              </p14:cNvPr>
              <p14:cNvContentPartPr/>
              <p14:nvPr/>
            </p14:nvContentPartPr>
            <p14:xfrm>
              <a:off x="7939034" y="4501384"/>
              <a:ext cx="59760" cy="16812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6E99FFF1-3575-4E9C-96AC-920DB3DAB384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7930034" y="4492744"/>
                <a:ext cx="7740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4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BEA986C5-9B69-4F2B-801E-2F4241D0B2A7}"/>
                  </a:ext>
                </a:extLst>
              </p14:cNvPr>
              <p14:cNvContentPartPr/>
              <p14:nvPr/>
            </p14:nvContentPartPr>
            <p14:xfrm>
              <a:off x="7656074" y="4402024"/>
              <a:ext cx="497880" cy="19980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BEA986C5-9B69-4F2B-801E-2F4241D0B2A7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7647074" y="4393384"/>
                <a:ext cx="51552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6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A8BF01BB-0D0E-4596-83D3-558CD4B64116}"/>
                  </a:ext>
                </a:extLst>
              </p14:cNvPr>
              <p14:cNvContentPartPr/>
              <p14:nvPr/>
            </p14:nvContentPartPr>
            <p14:xfrm>
              <a:off x="8211914" y="4475464"/>
              <a:ext cx="160200" cy="17892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A8BF01BB-0D0E-4596-83D3-558CD4B64116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8203274" y="4466824"/>
                <a:ext cx="17784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8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84EE0AB1-AB43-4407-85C8-2201E42B0375}"/>
                  </a:ext>
                </a:extLst>
              </p14:cNvPr>
              <p14:cNvContentPartPr/>
              <p14:nvPr/>
            </p14:nvContentPartPr>
            <p14:xfrm>
              <a:off x="8209754" y="4467904"/>
              <a:ext cx="183960" cy="21312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84EE0AB1-AB43-4407-85C8-2201E42B0375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8200754" y="4459264"/>
                <a:ext cx="20160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0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3B83BF29-BEF0-406D-8C4C-7BF06FFF6712}"/>
                  </a:ext>
                </a:extLst>
              </p14:cNvPr>
              <p14:cNvContentPartPr/>
              <p14:nvPr/>
            </p14:nvContentPartPr>
            <p14:xfrm>
              <a:off x="7834274" y="4776784"/>
              <a:ext cx="406800" cy="6444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3B83BF29-BEF0-406D-8C4C-7BF06FFF6712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7825634" y="4768144"/>
                <a:ext cx="42444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2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0502B036-488C-4F77-A920-C4FF7E90C432}"/>
                  </a:ext>
                </a:extLst>
              </p14:cNvPr>
              <p14:cNvContentPartPr/>
              <p14:nvPr/>
            </p14:nvContentPartPr>
            <p14:xfrm>
              <a:off x="7895114" y="4945624"/>
              <a:ext cx="307440" cy="19080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0502B036-488C-4F77-A920-C4FF7E90C432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7886114" y="4936624"/>
                <a:ext cx="32508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4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AB71A16C-815E-410B-9436-35392E187FC0}"/>
                  </a:ext>
                </a:extLst>
              </p14:cNvPr>
              <p14:cNvContentPartPr/>
              <p14:nvPr/>
            </p14:nvContentPartPr>
            <p14:xfrm>
              <a:off x="8592074" y="4576984"/>
              <a:ext cx="259920" cy="4608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AB71A16C-815E-410B-9436-35392E187FC0}"/>
                  </a:ext>
                </a:extLst>
              </p:cNvPr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8583434" y="4568344"/>
                <a:ext cx="27756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6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36396353-0D73-498C-A526-D96ADAD59A9D}"/>
                  </a:ext>
                </a:extLst>
              </p14:cNvPr>
              <p14:cNvContentPartPr/>
              <p14:nvPr/>
            </p14:nvContentPartPr>
            <p14:xfrm>
              <a:off x="9010394" y="4473664"/>
              <a:ext cx="256680" cy="28368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36396353-0D73-498C-A526-D96ADAD59A9D}"/>
                  </a:ext>
                </a:extLst>
              </p:cNvPr>
              <p:cNvPicPr/>
              <p:nvPr/>
            </p:nvPicPr>
            <p:blipFill>
              <a:blip r:embed="rId477"/>
              <a:stretch>
                <a:fillRect/>
              </a:stretch>
            </p:blipFill>
            <p:spPr>
              <a:xfrm>
                <a:off x="9001394" y="4465024"/>
                <a:ext cx="27432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8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DEF65945-904B-4B1A-B3DD-EACC8BB5C90A}"/>
                  </a:ext>
                </a:extLst>
              </p14:cNvPr>
              <p14:cNvContentPartPr/>
              <p14:nvPr/>
            </p14:nvContentPartPr>
            <p14:xfrm>
              <a:off x="9402794" y="4529824"/>
              <a:ext cx="36000" cy="14904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DEF65945-904B-4B1A-B3DD-EACC8BB5C90A}"/>
                  </a:ext>
                </a:extLst>
              </p:cNvPr>
              <p:cNvPicPr/>
              <p:nvPr/>
            </p:nvPicPr>
            <p:blipFill>
              <a:blip r:embed="rId479"/>
              <a:stretch>
                <a:fillRect/>
              </a:stretch>
            </p:blipFill>
            <p:spPr>
              <a:xfrm>
                <a:off x="9393794" y="4521184"/>
                <a:ext cx="5364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0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F725F864-5A17-4BFD-A7C2-7542675268C3}"/>
                  </a:ext>
                </a:extLst>
              </p14:cNvPr>
              <p14:cNvContentPartPr/>
              <p14:nvPr/>
            </p14:nvContentPartPr>
            <p14:xfrm>
              <a:off x="9540674" y="4531984"/>
              <a:ext cx="225360" cy="15912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F725F864-5A17-4BFD-A7C2-7542675268C3}"/>
                  </a:ext>
                </a:extLst>
              </p:cNvPr>
              <p:cNvPicPr/>
              <p:nvPr/>
            </p:nvPicPr>
            <p:blipFill>
              <a:blip r:embed="rId481"/>
              <a:stretch>
                <a:fillRect/>
              </a:stretch>
            </p:blipFill>
            <p:spPr>
              <a:xfrm>
                <a:off x="9531674" y="4522984"/>
                <a:ext cx="24300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2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BBAFF2B5-ECF5-4EF1-B9EE-3A88C0839E05}"/>
                  </a:ext>
                </a:extLst>
              </p14:cNvPr>
              <p14:cNvContentPartPr/>
              <p14:nvPr/>
            </p14:nvContentPartPr>
            <p14:xfrm>
              <a:off x="9837674" y="4498144"/>
              <a:ext cx="242280" cy="20268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BBAFF2B5-ECF5-4EF1-B9EE-3A88C0839E05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9829034" y="4489504"/>
                <a:ext cx="25992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4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CB93D0CA-AE5A-42FE-A0B2-823EE0E8EC92}"/>
                  </a:ext>
                </a:extLst>
              </p14:cNvPr>
              <p14:cNvContentPartPr/>
              <p14:nvPr/>
            </p14:nvContentPartPr>
            <p14:xfrm>
              <a:off x="9825074" y="4523344"/>
              <a:ext cx="213840" cy="16092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CB93D0CA-AE5A-42FE-A0B2-823EE0E8EC92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9816074" y="4514704"/>
                <a:ext cx="23148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6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35454650-6FDA-4138-82AE-EBEA5D5D5552}"/>
                  </a:ext>
                </a:extLst>
              </p14:cNvPr>
              <p14:cNvContentPartPr/>
              <p14:nvPr/>
            </p14:nvContentPartPr>
            <p14:xfrm>
              <a:off x="10297394" y="4224904"/>
              <a:ext cx="132120" cy="75708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35454650-6FDA-4138-82AE-EBEA5D5D5552}"/>
                  </a:ext>
                </a:extLst>
              </p:cNvPr>
              <p:cNvPicPr/>
              <p:nvPr/>
            </p:nvPicPr>
            <p:blipFill>
              <a:blip r:embed="rId487"/>
              <a:stretch>
                <a:fillRect/>
              </a:stretch>
            </p:blipFill>
            <p:spPr>
              <a:xfrm>
                <a:off x="10288754" y="4216264"/>
                <a:ext cx="149760" cy="77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8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FD866BC6-6671-4A34-8CEE-99980DD261A7}"/>
                  </a:ext>
                </a:extLst>
              </p14:cNvPr>
              <p14:cNvContentPartPr/>
              <p14:nvPr/>
            </p14:nvContentPartPr>
            <p14:xfrm>
              <a:off x="10377674" y="5060464"/>
              <a:ext cx="9360" cy="14400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FD866BC6-6671-4A34-8CEE-99980DD261A7}"/>
                  </a:ext>
                </a:extLst>
              </p:cNvPr>
              <p:cNvPicPr/>
              <p:nvPr/>
            </p:nvPicPr>
            <p:blipFill>
              <a:blip r:embed="rId489"/>
              <a:stretch>
                <a:fillRect/>
              </a:stretch>
            </p:blipFill>
            <p:spPr>
              <a:xfrm>
                <a:off x="10368674" y="5051824"/>
                <a:ext cx="2700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0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3B884B40-2DD2-4049-B9A0-5F506094DF70}"/>
                  </a:ext>
                </a:extLst>
              </p14:cNvPr>
              <p14:cNvContentPartPr/>
              <p14:nvPr/>
            </p14:nvContentPartPr>
            <p14:xfrm>
              <a:off x="10497194" y="5028064"/>
              <a:ext cx="23400" cy="20988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3B884B40-2DD2-4049-B9A0-5F506094DF70}"/>
                  </a:ext>
                </a:extLst>
              </p:cNvPr>
              <p:cNvPicPr/>
              <p:nvPr/>
            </p:nvPicPr>
            <p:blipFill>
              <a:blip r:embed="rId491"/>
              <a:stretch>
                <a:fillRect/>
              </a:stretch>
            </p:blipFill>
            <p:spPr>
              <a:xfrm>
                <a:off x="10488554" y="5019424"/>
                <a:ext cx="4104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2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73B1CEE5-16EA-4913-9484-102F5E701597}"/>
                  </a:ext>
                </a:extLst>
              </p14:cNvPr>
              <p14:cNvContentPartPr/>
              <p14:nvPr/>
            </p14:nvContentPartPr>
            <p14:xfrm>
              <a:off x="10246994" y="4935184"/>
              <a:ext cx="457200" cy="19656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73B1CEE5-16EA-4913-9484-102F5E701597}"/>
                  </a:ext>
                </a:extLst>
              </p:cNvPr>
              <p:cNvPicPr/>
              <p:nvPr/>
            </p:nvPicPr>
            <p:blipFill>
              <a:blip r:embed="rId493"/>
              <a:stretch>
                <a:fillRect/>
              </a:stretch>
            </p:blipFill>
            <p:spPr>
              <a:xfrm>
                <a:off x="10238354" y="4926544"/>
                <a:ext cx="47484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4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29E5D9EF-85E8-41CE-980A-EFCE07D1F1A4}"/>
                  </a:ext>
                </a:extLst>
              </p14:cNvPr>
              <p14:cNvContentPartPr/>
              <p14:nvPr/>
            </p14:nvContentPartPr>
            <p14:xfrm>
              <a:off x="10292354" y="5335144"/>
              <a:ext cx="282600" cy="6444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29E5D9EF-85E8-41CE-980A-EFCE07D1F1A4}"/>
                  </a:ext>
                </a:extLst>
              </p:cNvPr>
              <p:cNvPicPr/>
              <p:nvPr/>
            </p:nvPicPr>
            <p:blipFill>
              <a:blip r:embed="rId495"/>
              <a:stretch>
                <a:fillRect/>
              </a:stretch>
            </p:blipFill>
            <p:spPr>
              <a:xfrm>
                <a:off x="10283354" y="5326504"/>
                <a:ext cx="30024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6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C956668E-CECE-4D1C-B820-278AA1A078B4}"/>
                  </a:ext>
                </a:extLst>
              </p14:cNvPr>
              <p14:cNvContentPartPr/>
              <p14:nvPr/>
            </p14:nvContentPartPr>
            <p14:xfrm>
              <a:off x="10377674" y="5442064"/>
              <a:ext cx="269280" cy="18828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C956668E-CECE-4D1C-B820-278AA1A078B4}"/>
                  </a:ext>
                </a:extLst>
              </p:cNvPr>
              <p:cNvPicPr/>
              <p:nvPr/>
            </p:nvPicPr>
            <p:blipFill>
              <a:blip r:embed="rId497"/>
              <a:stretch>
                <a:fillRect/>
              </a:stretch>
            </p:blipFill>
            <p:spPr>
              <a:xfrm>
                <a:off x="10368674" y="5433424"/>
                <a:ext cx="28692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8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B1C93B01-C535-4D0D-A745-29EC2F8B0CFC}"/>
                  </a:ext>
                </a:extLst>
              </p14:cNvPr>
              <p14:cNvContentPartPr/>
              <p14:nvPr/>
            </p14:nvContentPartPr>
            <p14:xfrm>
              <a:off x="10585034" y="3903424"/>
              <a:ext cx="38880" cy="11520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B1C93B01-C535-4D0D-A745-29EC2F8B0CFC}"/>
                  </a:ext>
                </a:extLst>
              </p:cNvPr>
              <p:cNvPicPr/>
              <p:nvPr/>
            </p:nvPicPr>
            <p:blipFill>
              <a:blip r:embed="rId499"/>
              <a:stretch>
                <a:fillRect/>
              </a:stretch>
            </p:blipFill>
            <p:spPr>
              <a:xfrm>
                <a:off x="10576394" y="3894424"/>
                <a:ext cx="565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0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9C318C67-1A47-4CBE-A2D4-D59AA71A20CE}"/>
                  </a:ext>
                </a:extLst>
              </p14:cNvPr>
              <p14:cNvContentPartPr/>
              <p14:nvPr/>
            </p14:nvContentPartPr>
            <p14:xfrm>
              <a:off x="10702394" y="3851224"/>
              <a:ext cx="42120" cy="18144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9C318C67-1A47-4CBE-A2D4-D59AA71A20CE}"/>
                  </a:ext>
                </a:extLst>
              </p:cNvPr>
              <p:cNvPicPr/>
              <p:nvPr/>
            </p:nvPicPr>
            <p:blipFill>
              <a:blip r:embed="rId501"/>
              <a:stretch>
                <a:fillRect/>
              </a:stretch>
            </p:blipFill>
            <p:spPr>
              <a:xfrm>
                <a:off x="10693394" y="3842584"/>
                <a:ext cx="5976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2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3D174068-84C9-4A21-B836-350F6FC7BF7D}"/>
                  </a:ext>
                </a:extLst>
              </p14:cNvPr>
              <p14:cNvContentPartPr/>
              <p14:nvPr/>
            </p14:nvContentPartPr>
            <p14:xfrm>
              <a:off x="10458314" y="3775624"/>
              <a:ext cx="518040" cy="14148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3D174068-84C9-4A21-B836-350F6FC7BF7D}"/>
                  </a:ext>
                </a:extLst>
              </p:cNvPr>
              <p:cNvPicPr/>
              <p:nvPr/>
            </p:nvPicPr>
            <p:blipFill>
              <a:blip r:embed="rId503"/>
              <a:stretch>
                <a:fillRect/>
              </a:stretch>
            </p:blipFill>
            <p:spPr>
              <a:xfrm>
                <a:off x="10449674" y="3766624"/>
                <a:ext cx="53568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4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C0F79C25-0317-47F6-A310-0E4E4A9C28EC}"/>
                  </a:ext>
                </a:extLst>
              </p14:cNvPr>
              <p14:cNvContentPartPr/>
              <p14:nvPr/>
            </p14:nvContentPartPr>
            <p14:xfrm>
              <a:off x="815354" y="5633944"/>
              <a:ext cx="199440" cy="4212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C0F79C25-0317-47F6-A310-0E4E4A9C28EC}"/>
                  </a:ext>
                </a:extLst>
              </p:cNvPr>
              <p:cNvPicPr/>
              <p:nvPr/>
            </p:nvPicPr>
            <p:blipFill>
              <a:blip r:embed="rId505"/>
              <a:stretch>
                <a:fillRect/>
              </a:stretch>
            </p:blipFill>
            <p:spPr>
              <a:xfrm>
                <a:off x="806354" y="5624944"/>
                <a:ext cx="217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6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E7796F25-CEC5-4D3D-9103-B8CC10B8560D}"/>
                  </a:ext>
                </a:extLst>
              </p14:cNvPr>
              <p14:cNvContentPartPr/>
              <p14:nvPr/>
            </p14:nvContentPartPr>
            <p14:xfrm>
              <a:off x="816434" y="5767864"/>
              <a:ext cx="214920" cy="2196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E7796F25-CEC5-4D3D-9103-B8CC10B8560D}"/>
                  </a:ext>
                </a:extLst>
              </p:cNvPr>
              <p:cNvPicPr/>
              <p:nvPr/>
            </p:nvPicPr>
            <p:blipFill>
              <a:blip r:embed="rId507"/>
              <a:stretch>
                <a:fillRect/>
              </a:stretch>
            </p:blipFill>
            <p:spPr>
              <a:xfrm>
                <a:off x="807434" y="5759224"/>
                <a:ext cx="23256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8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7481B2EC-1CA3-49CB-B111-2387E1FD8997}"/>
                  </a:ext>
                </a:extLst>
              </p14:cNvPr>
              <p14:cNvContentPartPr/>
              <p14:nvPr/>
            </p14:nvContentPartPr>
            <p14:xfrm>
              <a:off x="9205874" y="6322984"/>
              <a:ext cx="270000" cy="4608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7481B2EC-1CA3-49CB-B111-2387E1FD8997}"/>
                  </a:ext>
                </a:extLst>
              </p:cNvPr>
              <p:cNvPicPr/>
              <p:nvPr/>
            </p:nvPicPr>
            <p:blipFill>
              <a:blip r:embed="rId509"/>
              <a:stretch>
                <a:fillRect/>
              </a:stretch>
            </p:blipFill>
            <p:spPr>
              <a:xfrm>
                <a:off x="9196874" y="6313984"/>
                <a:ext cx="28764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0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09A4D5D6-B4AE-4174-BA3D-79E3D3AC82A3}"/>
                  </a:ext>
                </a:extLst>
              </p14:cNvPr>
              <p14:cNvContentPartPr/>
              <p14:nvPr/>
            </p14:nvContentPartPr>
            <p14:xfrm>
              <a:off x="9238634" y="6434224"/>
              <a:ext cx="268920" cy="2268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09A4D5D6-B4AE-4174-BA3D-79E3D3AC82A3}"/>
                  </a:ext>
                </a:extLst>
              </p:cNvPr>
              <p:cNvPicPr/>
              <p:nvPr/>
            </p:nvPicPr>
            <p:blipFill>
              <a:blip r:embed="rId511"/>
              <a:stretch>
                <a:fillRect/>
              </a:stretch>
            </p:blipFill>
            <p:spPr>
              <a:xfrm>
                <a:off x="9229994" y="6425224"/>
                <a:ext cx="2865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2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DAC1D3AB-6AEC-4DBF-989B-A78CB9754F6A}"/>
                  </a:ext>
                </a:extLst>
              </p14:cNvPr>
              <p14:cNvContentPartPr/>
              <p14:nvPr/>
            </p14:nvContentPartPr>
            <p14:xfrm>
              <a:off x="9776474" y="6216424"/>
              <a:ext cx="317880" cy="25812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DAC1D3AB-6AEC-4DBF-989B-A78CB9754F6A}"/>
                  </a:ext>
                </a:extLst>
              </p:cNvPr>
              <p:cNvPicPr/>
              <p:nvPr/>
            </p:nvPicPr>
            <p:blipFill>
              <a:blip r:embed="rId513"/>
              <a:stretch>
                <a:fillRect/>
              </a:stretch>
            </p:blipFill>
            <p:spPr>
              <a:xfrm>
                <a:off x="9767834" y="6207784"/>
                <a:ext cx="33552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4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C2DA0F3B-F2D2-4EC4-A7FB-F7D6A123CBA3}"/>
                  </a:ext>
                </a:extLst>
              </p14:cNvPr>
              <p14:cNvContentPartPr/>
              <p14:nvPr/>
            </p14:nvContentPartPr>
            <p14:xfrm>
              <a:off x="10168154" y="6292384"/>
              <a:ext cx="340200" cy="3132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C2DA0F3B-F2D2-4EC4-A7FB-F7D6A123CBA3}"/>
                  </a:ext>
                </a:extLst>
              </p:cNvPr>
              <p:cNvPicPr/>
              <p:nvPr/>
            </p:nvPicPr>
            <p:blipFill>
              <a:blip r:embed="rId515"/>
              <a:stretch>
                <a:fillRect/>
              </a:stretch>
            </p:blipFill>
            <p:spPr>
              <a:xfrm>
                <a:off x="10159514" y="6283744"/>
                <a:ext cx="35784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6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B529C270-504B-4561-A7BF-D10D4F25C47C}"/>
                  </a:ext>
                </a:extLst>
              </p14:cNvPr>
              <p14:cNvContentPartPr/>
              <p14:nvPr/>
            </p14:nvContentPartPr>
            <p14:xfrm>
              <a:off x="10328354" y="6149104"/>
              <a:ext cx="51480" cy="26856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B529C270-504B-4561-A7BF-D10D4F25C47C}"/>
                  </a:ext>
                </a:extLst>
              </p:cNvPr>
              <p:cNvPicPr/>
              <p:nvPr/>
            </p:nvPicPr>
            <p:blipFill>
              <a:blip r:embed="rId517"/>
              <a:stretch>
                <a:fillRect/>
              </a:stretch>
            </p:blipFill>
            <p:spPr>
              <a:xfrm>
                <a:off x="10319714" y="6140104"/>
                <a:ext cx="6912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8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A349662D-4DE7-4C91-81EA-98474BF44470}"/>
                  </a:ext>
                </a:extLst>
              </p14:cNvPr>
              <p14:cNvContentPartPr/>
              <p14:nvPr/>
            </p14:nvContentPartPr>
            <p14:xfrm>
              <a:off x="10720034" y="6085744"/>
              <a:ext cx="52920" cy="20340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A349662D-4DE7-4C91-81EA-98474BF44470}"/>
                  </a:ext>
                </a:extLst>
              </p:cNvPr>
              <p:cNvPicPr/>
              <p:nvPr/>
            </p:nvPicPr>
            <p:blipFill>
              <a:blip r:embed="rId519"/>
              <a:stretch>
                <a:fillRect/>
              </a:stretch>
            </p:blipFill>
            <p:spPr>
              <a:xfrm>
                <a:off x="10711394" y="6076744"/>
                <a:ext cx="7056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0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A875D1D8-411C-45F6-BB32-BA8392707AA5}"/>
                  </a:ext>
                </a:extLst>
              </p14:cNvPr>
              <p14:cNvContentPartPr/>
              <p14:nvPr/>
            </p14:nvContentPartPr>
            <p14:xfrm>
              <a:off x="10843154" y="6073864"/>
              <a:ext cx="38160" cy="20268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A875D1D8-411C-45F6-BB32-BA8392707AA5}"/>
                  </a:ext>
                </a:extLst>
              </p:cNvPr>
              <p:cNvPicPr/>
              <p:nvPr/>
            </p:nvPicPr>
            <p:blipFill>
              <a:blip r:embed="rId521"/>
              <a:stretch>
                <a:fillRect/>
              </a:stretch>
            </p:blipFill>
            <p:spPr>
              <a:xfrm>
                <a:off x="10834154" y="6065224"/>
                <a:ext cx="5580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2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2B6A7287-2ACC-42DA-BC27-27CE31CF2D74}"/>
                  </a:ext>
                </a:extLst>
              </p14:cNvPr>
              <p14:cNvContentPartPr/>
              <p14:nvPr/>
            </p14:nvContentPartPr>
            <p14:xfrm>
              <a:off x="10615634" y="5980984"/>
              <a:ext cx="408600" cy="15156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2B6A7287-2ACC-42DA-BC27-27CE31CF2D74}"/>
                  </a:ext>
                </a:extLst>
              </p:cNvPr>
              <p:cNvPicPr/>
              <p:nvPr/>
            </p:nvPicPr>
            <p:blipFill>
              <a:blip r:embed="rId523"/>
              <a:stretch>
                <a:fillRect/>
              </a:stretch>
            </p:blipFill>
            <p:spPr>
              <a:xfrm>
                <a:off x="10606634" y="5972344"/>
                <a:ext cx="42624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4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6A9B593-C5DB-405B-9143-B2CD7A64DBC6}"/>
                  </a:ext>
                </a:extLst>
              </p14:cNvPr>
              <p14:cNvContentPartPr/>
              <p14:nvPr/>
            </p14:nvContentPartPr>
            <p14:xfrm>
              <a:off x="11146994" y="5880184"/>
              <a:ext cx="140760" cy="11880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6A9B593-C5DB-405B-9143-B2CD7A64DBC6}"/>
                  </a:ext>
                </a:extLst>
              </p:cNvPr>
              <p:cNvPicPr/>
              <p:nvPr/>
            </p:nvPicPr>
            <p:blipFill>
              <a:blip r:embed="rId525"/>
              <a:stretch>
                <a:fillRect/>
              </a:stretch>
            </p:blipFill>
            <p:spPr>
              <a:xfrm>
                <a:off x="11137994" y="5871184"/>
                <a:ext cx="15840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6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CF226D25-4A8A-42AC-8842-454F086C171F}"/>
                  </a:ext>
                </a:extLst>
              </p14:cNvPr>
              <p14:cNvContentPartPr/>
              <p14:nvPr/>
            </p14:nvContentPartPr>
            <p14:xfrm>
              <a:off x="10608434" y="6349984"/>
              <a:ext cx="481680" cy="6192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CF226D25-4A8A-42AC-8842-454F086C171F}"/>
                  </a:ext>
                </a:extLst>
              </p:cNvPr>
              <p:cNvPicPr/>
              <p:nvPr/>
            </p:nvPicPr>
            <p:blipFill>
              <a:blip r:embed="rId527"/>
              <a:stretch>
                <a:fillRect/>
              </a:stretch>
            </p:blipFill>
            <p:spPr>
              <a:xfrm>
                <a:off x="10599434" y="6341344"/>
                <a:ext cx="49932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8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B4E866F1-9379-4DFD-9A43-71AE4CAC4587}"/>
                  </a:ext>
                </a:extLst>
              </p14:cNvPr>
              <p14:cNvContentPartPr/>
              <p14:nvPr/>
            </p14:nvContentPartPr>
            <p14:xfrm>
              <a:off x="10708514" y="6474904"/>
              <a:ext cx="193680" cy="9432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B4E866F1-9379-4DFD-9A43-71AE4CAC4587}"/>
                  </a:ext>
                </a:extLst>
              </p:cNvPr>
              <p:cNvPicPr/>
              <p:nvPr/>
            </p:nvPicPr>
            <p:blipFill>
              <a:blip r:embed="rId529"/>
              <a:stretch>
                <a:fillRect/>
              </a:stretch>
            </p:blipFill>
            <p:spPr>
              <a:xfrm>
                <a:off x="10699874" y="6466264"/>
                <a:ext cx="21132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0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10EB6F4D-1CF7-43AC-A9E0-580323AE7EBC}"/>
                  </a:ext>
                </a:extLst>
              </p14:cNvPr>
              <p14:cNvContentPartPr/>
              <p14:nvPr/>
            </p14:nvContentPartPr>
            <p14:xfrm>
              <a:off x="10833794" y="6413344"/>
              <a:ext cx="122400" cy="32220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10EB6F4D-1CF7-43AC-A9E0-580323AE7EBC}"/>
                  </a:ext>
                </a:extLst>
              </p:cNvPr>
              <p:cNvPicPr/>
              <p:nvPr/>
            </p:nvPicPr>
            <p:blipFill>
              <a:blip r:embed="rId531"/>
              <a:stretch>
                <a:fillRect/>
              </a:stretch>
            </p:blipFill>
            <p:spPr>
              <a:xfrm>
                <a:off x="10825154" y="6404344"/>
                <a:ext cx="140040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2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5C63191B-CE7C-4975-8688-9101A2FD3E8E}"/>
                  </a:ext>
                </a:extLst>
              </p14:cNvPr>
              <p14:cNvContentPartPr/>
              <p14:nvPr/>
            </p14:nvContentPartPr>
            <p14:xfrm>
              <a:off x="9710594" y="6788104"/>
              <a:ext cx="1578240" cy="3024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5C63191B-CE7C-4975-8688-9101A2FD3E8E}"/>
                  </a:ext>
                </a:extLst>
              </p:cNvPr>
              <p:cNvPicPr/>
              <p:nvPr/>
            </p:nvPicPr>
            <p:blipFill>
              <a:blip r:embed="rId533"/>
              <a:stretch>
                <a:fillRect/>
              </a:stretch>
            </p:blipFill>
            <p:spPr>
              <a:xfrm>
                <a:off x="9701954" y="6779104"/>
                <a:ext cx="1595880" cy="4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12" name="Group 411">
            <a:extLst>
              <a:ext uri="{FF2B5EF4-FFF2-40B4-BE49-F238E27FC236}">
                <a16:creationId xmlns:a16="http://schemas.microsoft.com/office/drawing/2014/main" id="{DB9F17B8-F3F4-4575-BD17-0D7807F4A9F9}"/>
              </a:ext>
            </a:extLst>
          </p:cNvPr>
          <p:cNvGrpSpPr/>
          <p:nvPr/>
        </p:nvGrpSpPr>
        <p:grpSpPr>
          <a:xfrm>
            <a:off x="2896874" y="5337664"/>
            <a:ext cx="1830960" cy="827280"/>
            <a:chOff x="2896874" y="5337664"/>
            <a:chExt cx="1830960" cy="82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8E74C68C-2A5A-44AA-98DC-DF7EB103BCEE}"/>
                    </a:ext>
                  </a:extLst>
                </p14:cNvPr>
                <p14:cNvContentPartPr/>
                <p14:nvPr/>
              </p14:nvContentPartPr>
              <p14:xfrm>
                <a:off x="3058514" y="5509024"/>
                <a:ext cx="49680" cy="16056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8E74C68C-2A5A-44AA-98DC-DF7EB103BCEE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3049514" y="5500384"/>
                  <a:ext cx="673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6F12AB23-F762-44F0-BC52-3B42A7C02D70}"/>
                    </a:ext>
                  </a:extLst>
                </p14:cNvPr>
                <p14:cNvContentPartPr/>
                <p14:nvPr/>
              </p14:nvContentPartPr>
              <p14:xfrm>
                <a:off x="3159314" y="5476624"/>
                <a:ext cx="58680" cy="19944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6F12AB23-F762-44F0-BC52-3B42A7C02D70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3150674" y="5467984"/>
                  <a:ext cx="763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3EF58C64-62EC-412D-8269-52AE667D0707}"/>
                    </a:ext>
                  </a:extLst>
                </p14:cNvPr>
                <p14:cNvContentPartPr/>
                <p14:nvPr/>
              </p14:nvContentPartPr>
              <p14:xfrm>
                <a:off x="2946194" y="5394544"/>
                <a:ext cx="414720" cy="16956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3EF58C64-62EC-412D-8269-52AE667D0707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2937194" y="5385904"/>
                  <a:ext cx="4323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2E46C532-055B-47B9-B1D6-EE223DD77200}"/>
                    </a:ext>
                  </a:extLst>
                </p14:cNvPr>
                <p14:cNvContentPartPr/>
                <p14:nvPr/>
              </p14:nvContentPartPr>
              <p14:xfrm>
                <a:off x="3466754" y="5337664"/>
                <a:ext cx="162000" cy="10944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2E46C532-055B-47B9-B1D6-EE223DD77200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3458114" y="5329024"/>
                  <a:ext cx="1796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56A8F17D-80BB-4F2B-BF5A-41AF4A09A7A1}"/>
                    </a:ext>
                  </a:extLst>
                </p14:cNvPr>
                <p14:cNvContentPartPr/>
                <p14:nvPr/>
              </p14:nvContentPartPr>
              <p14:xfrm>
                <a:off x="2929274" y="5736904"/>
                <a:ext cx="508320" cy="8712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56A8F17D-80BB-4F2B-BF5A-41AF4A09A7A1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2920274" y="5728264"/>
                  <a:ext cx="5259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672A0120-9AC7-4063-86DC-FA495ABA9D21}"/>
                    </a:ext>
                  </a:extLst>
                </p14:cNvPr>
                <p14:cNvContentPartPr/>
                <p14:nvPr/>
              </p14:nvContentPartPr>
              <p14:xfrm>
                <a:off x="3063194" y="5832304"/>
                <a:ext cx="227880" cy="20628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672A0120-9AC7-4063-86DC-FA495ABA9D21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3054194" y="5823304"/>
                  <a:ext cx="2455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916721A8-06E4-4E23-8FA5-1AC437F21C18}"/>
                    </a:ext>
                  </a:extLst>
                </p14:cNvPr>
                <p14:cNvContentPartPr/>
                <p14:nvPr/>
              </p14:nvContentPartPr>
              <p14:xfrm>
                <a:off x="3620834" y="5679664"/>
                <a:ext cx="250200" cy="6192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916721A8-06E4-4E23-8FA5-1AC437F21C18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3611834" y="5670664"/>
                  <a:ext cx="2678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F948A24B-B449-4DE3-A75A-64A37AA864CC}"/>
                    </a:ext>
                  </a:extLst>
                </p14:cNvPr>
                <p14:cNvContentPartPr/>
                <p14:nvPr/>
              </p14:nvContentPartPr>
              <p14:xfrm>
                <a:off x="3706154" y="5600104"/>
                <a:ext cx="77760" cy="19836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F948A24B-B449-4DE3-A75A-64A37AA864CC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3697154" y="5591464"/>
                  <a:ext cx="954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9D9654B6-2561-4780-B1D0-AD232C7AF062}"/>
                    </a:ext>
                  </a:extLst>
                </p14:cNvPr>
                <p14:cNvContentPartPr/>
                <p14:nvPr/>
              </p14:nvContentPartPr>
              <p14:xfrm>
                <a:off x="4119794" y="5550424"/>
                <a:ext cx="45360" cy="13464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9D9654B6-2561-4780-B1D0-AD232C7AF062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4110794" y="5541784"/>
                  <a:ext cx="630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F0497C02-424D-444B-BFDD-9FCB6978487E}"/>
                    </a:ext>
                  </a:extLst>
                </p14:cNvPr>
                <p14:cNvContentPartPr/>
                <p14:nvPr/>
              </p14:nvContentPartPr>
              <p14:xfrm>
                <a:off x="4227074" y="5492464"/>
                <a:ext cx="65160" cy="19728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F0497C02-424D-444B-BFDD-9FCB6978487E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4218074" y="5483824"/>
                  <a:ext cx="828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366FC9EC-9D0A-4FCA-8E26-0BA28932082A}"/>
                    </a:ext>
                  </a:extLst>
                </p14:cNvPr>
                <p14:cNvContentPartPr/>
                <p14:nvPr/>
              </p14:nvContentPartPr>
              <p14:xfrm>
                <a:off x="4008554" y="5442424"/>
                <a:ext cx="398520" cy="1497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366FC9EC-9D0A-4FCA-8E26-0BA28932082A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3999914" y="5433784"/>
                  <a:ext cx="4161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47E18BD2-D4A6-4155-A4AD-3D3A93CB974B}"/>
                    </a:ext>
                  </a:extLst>
                </p14:cNvPr>
                <p14:cNvContentPartPr/>
                <p14:nvPr/>
              </p14:nvContentPartPr>
              <p14:xfrm>
                <a:off x="4523714" y="5362504"/>
                <a:ext cx="204120" cy="11376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47E18BD2-D4A6-4155-A4AD-3D3A93CB974B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4515074" y="5353504"/>
                  <a:ext cx="2217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98AC46D7-1C0D-4632-AEDF-6739E7D4E5B8}"/>
                    </a:ext>
                  </a:extLst>
                </p14:cNvPr>
                <p14:cNvContentPartPr/>
                <p14:nvPr/>
              </p14:nvContentPartPr>
              <p14:xfrm>
                <a:off x="3985514" y="5763184"/>
                <a:ext cx="505800" cy="7452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98AC46D7-1C0D-4632-AEDF-6739E7D4E5B8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3976514" y="5754184"/>
                  <a:ext cx="523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932F73DD-F74B-4DAD-8E34-43DB9BCD841F}"/>
                    </a:ext>
                  </a:extLst>
                </p14:cNvPr>
                <p14:cNvContentPartPr/>
                <p14:nvPr/>
              </p14:nvContentPartPr>
              <p14:xfrm>
                <a:off x="4099994" y="5887744"/>
                <a:ext cx="181800" cy="12096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932F73DD-F74B-4DAD-8E34-43DB9BCD841F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4090994" y="5879104"/>
                  <a:ext cx="1994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F85DB0DD-FF43-41B2-A8E2-735B9BA28A00}"/>
                    </a:ext>
                  </a:extLst>
                </p14:cNvPr>
                <p14:cNvContentPartPr/>
                <p14:nvPr/>
              </p14:nvContentPartPr>
              <p14:xfrm>
                <a:off x="4209074" y="5854984"/>
                <a:ext cx="133920" cy="3099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F85DB0DD-FF43-41B2-A8E2-735B9BA28A00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4200074" y="5845984"/>
                  <a:ext cx="15156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0DD372AB-E620-43AC-A9E0-467D558B27AA}"/>
                    </a:ext>
                  </a:extLst>
                </p14:cNvPr>
                <p14:cNvContentPartPr/>
                <p14:nvPr/>
              </p14:nvContentPartPr>
              <p14:xfrm>
                <a:off x="2896874" y="5479504"/>
                <a:ext cx="543960" cy="49464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0DD372AB-E620-43AC-A9E0-467D558B27AA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2888234" y="5470504"/>
                  <a:ext cx="561600" cy="51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6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3CB6101E-D121-47BD-B282-BC873B6D81C3}"/>
                  </a:ext>
                </a:extLst>
              </p14:cNvPr>
              <p14:cNvContentPartPr/>
              <p14:nvPr/>
            </p14:nvContentPartPr>
            <p14:xfrm>
              <a:off x="8138834" y="5351344"/>
              <a:ext cx="699480" cy="58464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3CB6101E-D121-47BD-B282-BC873B6D81C3}"/>
                  </a:ext>
                </a:extLst>
              </p:cNvPr>
              <p:cNvPicPr/>
              <p:nvPr/>
            </p:nvPicPr>
            <p:blipFill>
              <a:blip r:embed="rId567"/>
              <a:stretch>
                <a:fillRect/>
              </a:stretch>
            </p:blipFill>
            <p:spPr>
              <a:xfrm>
                <a:off x="8129834" y="5342704"/>
                <a:ext cx="717120" cy="60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8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A7F90CB5-D147-49D4-BC2E-F3D63C26F973}"/>
                  </a:ext>
                </a:extLst>
              </p14:cNvPr>
              <p14:cNvContentPartPr/>
              <p14:nvPr/>
            </p14:nvContentPartPr>
            <p14:xfrm>
              <a:off x="1763954" y="5496064"/>
              <a:ext cx="141120" cy="444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A7F90CB5-D147-49D4-BC2E-F3D63C26F973}"/>
                  </a:ext>
                </a:extLst>
              </p:cNvPr>
              <p:cNvPicPr/>
              <p:nvPr/>
            </p:nvPicPr>
            <p:blipFill>
              <a:blip r:embed="rId569"/>
              <a:stretch>
                <a:fillRect/>
              </a:stretch>
            </p:blipFill>
            <p:spPr>
              <a:xfrm>
                <a:off x="1754954" y="5487064"/>
                <a:ext cx="158760" cy="4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0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5AC2059C-D833-4583-8BD6-E5CF3F192C50}"/>
                  </a:ext>
                </a:extLst>
              </p14:cNvPr>
              <p14:cNvContentPartPr/>
              <p14:nvPr/>
            </p14:nvContentPartPr>
            <p14:xfrm>
              <a:off x="2227274" y="5702344"/>
              <a:ext cx="298800" cy="5472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5AC2059C-D833-4583-8BD6-E5CF3F192C50}"/>
                  </a:ext>
                </a:extLst>
              </p:cNvPr>
              <p:cNvPicPr/>
              <p:nvPr/>
            </p:nvPicPr>
            <p:blipFill>
              <a:blip r:embed="rId571"/>
              <a:stretch>
                <a:fillRect/>
              </a:stretch>
            </p:blipFill>
            <p:spPr>
              <a:xfrm>
                <a:off x="2218634" y="5693704"/>
                <a:ext cx="316440" cy="7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20" name="Group 419">
            <a:extLst>
              <a:ext uri="{FF2B5EF4-FFF2-40B4-BE49-F238E27FC236}">
                <a16:creationId xmlns:a16="http://schemas.microsoft.com/office/drawing/2014/main" id="{285DA9FC-6071-41AB-8C79-D2EF63A91AD3}"/>
              </a:ext>
            </a:extLst>
          </p:cNvPr>
          <p:cNvGrpSpPr/>
          <p:nvPr/>
        </p:nvGrpSpPr>
        <p:grpSpPr>
          <a:xfrm>
            <a:off x="5174234" y="5262064"/>
            <a:ext cx="2012040" cy="917640"/>
            <a:chOff x="5174234" y="5262064"/>
            <a:chExt cx="2012040" cy="91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23935329-DC9C-4CAD-934C-1509AC79041F}"/>
                    </a:ext>
                  </a:extLst>
                </p14:cNvPr>
                <p14:cNvContentPartPr/>
                <p14:nvPr/>
              </p14:nvContentPartPr>
              <p14:xfrm>
                <a:off x="5174234" y="5737984"/>
                <a:ext cx="316800" cy="5724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23935329-DC9C-4CAD-934C-1509AC79041F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5165594" y="5728984"/>
                  <a:ext cx="3344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0E6AB39D-9624-4250-9E2B-8AD6806185AF}"/>
                    </a:ext>
                  </a:extLst>
                </p14:cNvPr>
                <p14:cNvContentPartPr/>
                <p14:nvPr/>
              </p14:nvContentPartPr>
              <p14:xfrm>
                <a:off x="5332274" y="5647624"/>
                <a:ext cx="69120" cy="16632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0E6AB39D-9624-4250-9E2B-8AD6806185AF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5323634" y="5638624"/>
                  <a:ext cx="867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237FCE61-07E3-44AE-96C9-7A57DBC58041}"/>
                    </a:ext>
                  </a:extLst>
                </p14:cNvPr>
                <p14:cNvContentPartPr/>
                <p14:nvPr/>
              </p14:nvContentPartPr>
              <p14:xfrm>
                <a:off x="5752394" y="5603344"/>
                <a:ext cx="42120" cy="14688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237FCE61-07E3-44AE-96C9-7A57DBC58041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5743754" y="5594704"/>
                  <a:ext cx="597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23C11EEB-C7BA-429A-91FA-20CEE2BEEB4C}"/>
                    </a:ext>
                  </a:extLst>
                </p14:cNvPr>
                <p14:cNvContentPartPr/>
                <p14:nvPr/>
              </p14:nvContentPartPr>
              <p14:xfrm>
                <a:off x="5839154" y="5543944"/>
                <a:ext cx="47520" cy="22212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23C11EEB-C7BA-429A-91FA-20CEE2BEEB4C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5830154" y="5535304"/>
                  <a:ext cx="651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39921F1E-20AE-4DD2-B667-BADB3A0F425B}"/>
                    </a:ext>
                  </a:extLst>
                </p14:cNvPr>
                <p14:cNvContentPartPr/>
                <p14:nvPr/>
              </p14:nvContentPartPr>
              <p14:xfrm>
                <a:off x="5659874" y="5474464"/>
                <a:ext cx="342360" cy="11772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39921F1E-20AE-4DD2-B667-BADB3A0F425B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5651234" y="5465824"/>
                  <a:ext cx="3600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725B400E-5EA4-488A-9A0C-77F398EA5EE4}"/>
                    </a:ext>
                  </a:extLst>
                </p14:cNvPr>
                <p14:cNvContentPartPr/>
                <p14:nvPr/>
              </p14:nvContentPartPr>
              <p14:xfrm>
                <a:off x="6117794" y="5370064"/>
                <a:ext cx="172080" cy="14328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725B400E-5EA4-488A-9A0C-77F398EA5EE4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6108794" y="5361424"/>
                  <a:ext cx="1897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730068BF-A397-4CD4-B664-BCF8B9D147F5}"/>
                    </a:ext>
                  </a:extLst>
                </p14:cNvPr>
                <p14:cNvContentPartPr/>
                <p14:nvPr/>
              </p14:nvContentPartPr>
              <p14:xfrm>
                <a:off x="5649074" y="5858944"/>
                <a:ext cx="303480" cy="8172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730068BF-A397-4CD4-B664-BCF8B9D147F5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5640074" y="5849944"/>
                  <a:ext cx="3211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939F8EA9-B4C4-413B-B0C4-7CC5A0F9A003}"/>
                    </a:ext>
                  </a:extLst>
                </p14:cNvPr>
                <p14:cNvContentPartPr/>
                <p14:nvPr/>
              </p14:nvContentPartPr>
              <p14:xfrm>
                <a:off x="5643674" y="6010504"/>
                <a:ext cx="244800" cy="16920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939F8EA9-B4C4-413B-B0C4-7CC5A0F9A003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5635034" y="6001864"/>
                  <a:ext cx="2624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64F1223D-5E6E-445E-8349-E994AD79AB84}"/>
                    </a:ext>
                  </a:extLst>
                </p14:cNvPr>
                <p14:cNvContentPartPr/>
                <p14:nvPr/>
              </p14:nvContentPartPr>
              <p14:xfrm>
                <a:off x="6219674" y="5768944"/>
                <a:ext cx="185040" cy="4212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64F1223D-5E6E-445E-8349-E994AD79AB84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6211034" y="5759944"/>
                  <a:ext cx="2026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CDCC8CC2-615B-4310-BB8A-D12A2D2EAF6B}"/>
                    </a:ext>
                  </a:extLst>
                </p14:cNvPr>
                <p14:cNvContentPartPr/>
                <p14:nvPr/>
              </p14:nvContentPartPr>
              <p14:xfrm>
                <a:off x="6613874" y="5569144"/>
                <a:ext cx="35640" cy="15084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CDCC8CC2-615B-4310-BB8A-D12A2D2EAF6B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6605234" y="5560504"/>
                  <a:ext cx="532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84AFADF2-8A10-44DB-9A02-8C4AD7C781DA}"/>
                    </a:ext>
                  </a:extLst>
                </p14:cNvPr>
                <p14:cNvContentPartPr/>
                <p14:nvPr/>
              </p14:nvContentPartPr>
              <p14:xfrm>
                <a:off x="6725474" y="5502544"/>
                <a:ext cx="93960" cy="21492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84AFADF2-8A10-44DB-9A02-8C4AD7C781DA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6716474" y="5493904"/>
                  <a:ext cx="1116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8C139953-5B9F-4326-BBCF-5DDC91A9F2CB}"/>
                    </a:ext>
                  </a:extLst>
                </p14:cNvPr>
                <p14:cNvContentPartPr/>
                <p14:nvPr/>
              </p14:nvContentPartPr>
              <p14:xfrm>
                <a:off x="6523514" y="5419744"/>
                <a:ext cx="430200" cy="17496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8C139953-5B9F-4326-BBCF-5DDC91A9F2CB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6514514" y="5411104"/>
                  <a:ext cx="4478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CE1B7101-6604-4340-A0ED-6D532897A11F}"/>
                    </a:ext>
                  </a:extLst>
                </p14:cNvPr>
                <p14:cNvContentPartPr/>
                <p14:nvPr/>
              </p14:nvContentPartPr>
              <p14:xfrm>
                <a:off x="7043714" y="5347024"/>
                <a:ext cx="142560" cy="11340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CE1B7101-6604-4340-A0ED-6D532897A11F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7034714" y="5338024"/>
                  <a:ext cx="1602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B5C1B323-5EF3-474A-B69B-F48ADB561D77}"/>
                    </a:ext>
                  </a:extLst>
                </p14:cNvPr>
                <p14:cNvContentPartPr/>
                <p14:nvPr/>
              </p14:nvContentPartPr>
              <p14:xfrm>
                <a:off x="6526034" y="5811424"/>
                <a:ext cx="344880" cy="802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B5C1B323-5EF3-474A-B69B-F48ADB561D77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6517394" y="5802424"/>
                  <a:ext cx="3625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221BFC3B-C2F7-48A4-B791-076EB6605D0C}"/>
                    </a:ext>
                  </a:extLst>
                </p14:cNvPr>
                <p14:cNvContentPartPr/>
                <p14:nvPr/>
              </p14:nvContentPartPr>
              <p14:xfrm>
                <a:off x="6569954" y="5944624"/>
                <a:ext cx="271800" cy="1713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221BFC3B-C2F7-48A4-B791-076EB6605D0C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6560954" y="5935984"/>
                  <a:ext cx="2894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49F2F21D-188F-453D-9D54-E0CC77A44757}"/>
                    </a:ext>
                  </a:extLst>
                </p14:cNvPr>
                <p14:cNvContentPartPr/>
                <p14:nvPr/>
              </p14:nvContentPartPr>
              <p14:xfrm>
                <a:off x="5519114" y="5362864"/>
                <a:ext cx="744840" cy="70236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49F2F21D-188F-453D-9D54-E0CC77A44757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5510114" y="5354224"/>
                  <a:ext cx="762480" cy="72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FDCB4A34-8057-4FF6-B6A5-F48E39077F2B}"/>
                    </a:ext>
                  </a:extLst>
                </p14:cNvPr>
                <p14:cNvContentPartPr/>
                <p14:nvPr/>
              </p14:nvContentPartPr>
              <p14:xfrm>
                <a:off x="6413714" y="5262064"/>
                <a:ext cx="673200" cy="82440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FDCB4A34-8057-4FF6-B6A5-F48E39077F2B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6404714" y="5253424"/>
                  <a:ext cx="690840" cy="84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FD23CF7D-EE39-437D-B0F0-8083F3C81BDC}"/>
              </a:ext>
            </a:extLst>
          </p:cNvPr>
          <p:cNvGrpSpPr/>
          <p:nvPr/>
        </p:nvGrpSpPr>
        <p:grpSpPr>
          <a:xfrm>
            <a:off x="7938314" y="5248024"/>
            <a:ext cx="2116800" cy="906480"/>
            <a:chOff x="7938314" y="5248024"/>
            <a:chExt cx="2116800" cy="90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BC451DDD-A6B8-4FB9-A069-2FF3568A8815}"/>
                    </a:ext>
                  </a:extLst>
                </p14:cNvPr>
                <p14:cNvContentPartPr/>
                <p14:nvPr/>
              </p14:nvContentPartPr>
              <p14:xfrm>
                <a:off x="7938314" y="5627464"/>
                <a:ext cx="179280" cy="4176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BC451DDD-A6B8-4FB9-A069-2FF3568A8815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7929674" y="5618464"/>
                  <a:ext cx="1969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567B5E15-4AEC-460D-B8D0-C6092AB8E957}"/>
                    </a:ext>
                  </a:extLst>
                </p14:cNvPr>
                <p14:cNvContentPartPr/>
                <p14:nvPr/>
              </p14:nvContentPartPr>
              <p14:xfrm>
                <a:off x="8312354" y="5508304"/>
                <a:ext cx="100080" cy="19944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567B5E15-4AEC-460D-B8D0-C6092AB8E957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8303354" y="5499664"/>
                  <a:ext cx="1177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F82D0690-7F87-4F9C-B06B-3ADA722E1189}"/>
                    </a:ext>
                  </a:extLst>
                </p14:cNvPr>
                <p14:cNvContentPartPr/>
                <p14:nvPr/>
              </p14:nvContentPartPr>
              <p14:xfrm>
                <a:off x="8428634" y="5492824"/>
                <a:ext cx="82800" cy="21240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F82D0690-7F87-4F9C-B06B-3ADA722E1189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8419634" y="5484184"/>
                  <a:ext cx="1004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78BCEAAF-A80D-4C86-92E4-32BE51F7F7A1}"/>
                    </a:ext>
                  </a:extLst>
                </p14:cNvPr>
                <p14:cNvContentPartPr/>
                <p14:nvPr/>
              </p14:nvContentPartPr>
              <p14:xfrm>
                <a:off x="8213714" y="5368984"/>
                <a:ext cx="474120" cy="16776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78BCEAAF-A80D-4C86-92E4-32BE51F7F7A1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8204714" y="5359984"/>
                  <a:ext cx="4917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6DDDE029-D279-48CA-A03A-DF667C737FB9}"/>
                    </a:ext>
                  </a:extLst>
                </p14:cNvPr>
                <p14:cNvContentPartPr/>
                <p14:nvPr/>
              </p14:nvContentPartPr>
              <p14:xfrm>
                <a:off x="8786114" y="5315704"/>
                <a:ext cx="188640" cy="10404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6DDDE029-D279-48CA-A03A-DF667C737FB9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8777474" y="5307064"/>
                  <a:ext cx="2062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09AFFC89-B8E5-4E7B-A0A4-3BBF5550B61F}"/>
                    </a:ext>
                  </a:extLst>
                </p14:cNvPr>
                <p14:cNvContentPartPr/>
                <p14:nvPr/>
              </p14:nvContentPartPr>
              <p14:xfrm>
                <a:off x="8231714" y="5769664"/>
                <a:ext cx="355680" cy="5544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09AFFC89-B8E5-4E7B-A0A4-3BBF5550B61F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8223074" y="5760664"/>
                  <a:ext cx="3733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3C13B713-5B1E-4FCA-9ACB-70E0F7972E19}"/>
                    </a:ext>
                  </a:extLst>
                </p14:cNvPr>
                <p14:cNvContentPartPr/>
                <p14:nvPr/>
              </p14:nvContentPartPr>
              <p14:xfrm>
                <a:off x="8263034" y="5884864"/>
                <a:ext cx="218520" cy="23220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3C13B713-5B1E-4FCA-9ACB-70E0F7972E19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8254034" y="5875864"/>
                  <a:ext cx="2361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4896DA1C-AA92-4593-9204-B5C8EA3241EA}"/>
                    </a:ext>
                  </a:extLst>
                </p14:cNvPr>
                <p14:cNvContentPartPr/>
                <p14:nvPr/>
              </p14:nvContentPartPr>
              <p14:xfrm>
                <a:off x="8732834" y="5739064"/>
                <a:ext cx="263880" cy="5652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4896DA1C-AA92-4593-9204-B5C8EA3241EA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8724194" y="5730424"/>
                  <a:ext cx="2815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49BA44FE-B661-40DD-A8BF-75568F61A1B5}"/>
                    </a:ext>
                  </a:extLst>
                </p14:cNvPr>
                <p14:cNvContentPartPr/>
                <p14:nvPr/>
              </p14:nvContentPartPr>
              <p14:xfrm>
                <a:off x="8817434" y="5658424"/>
                <a:ext cx="88560" cy="22536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49BA44FE-B661-40DD-A8BF-75568F61A1B5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8808794" y="5649424"/>
                  <a:ext cx="1062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A858490F-2F55-4ED4-8428-7C56B16B49A4}"/>
                    </a:ext>
                  </a:extLst>
                </p14:cNvPr>
                <p14:cNvContentPartPr/>
                <p14:nvPr/>
              </p14:nvContentPartPr>
              <p14:xfrm>
                <a:off x="9247994" y="5514784"/>
                <a:ext cx="42840" cy="16596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A858490F-2F55-4ED4-8428-7C56B16B49A4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9238994" y="5506144"/>
                  <a:ext cx="604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1AA2A115-CB9A-437F-9791-CD0A39D2D276}"/>
                    </a:ext>
                  </a:extLst>
                </p14:cNvPr>
                <p14:cNvContentPartPr/>
                <p14:nvPr/>
              </p14:nvContentPartPr>
              <p14:xfrm>
                <a:off x="9351314" y="5485624"/>
                <a:ext cx="86400" cy="18828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1AA2A115-CB9A-437F-9791-CD0A39D2D276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9342314" y="5476984"/>
                  <a:ext cx="1040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44C84006-4701-4A19-8B68-CD36AC4F666C}"/>
                    </a:ext>
                  </a:extLst>
                </p14:cNvPr>
                <p14:cNvContentPartPr/>
                <p14:nvPr/>
              </p14:nvContentPartPr>
              <p14:xfrm>
                <a:off x="9154394" y="5366104"/>
                <a:ext cx="449280" cy="17820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44C84006-4701-4A19-8B68-CD36AC4F666C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9145394" y="5357464"/>
                  <a:ext cx="4669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65DF0D44-9AD9-4305-B4BF-07689B7A8A69}"/>
                    </a:ext>
                  </a:extLst>
                </p14:cNvPr>
                <p14:cNvContentPartPr/>
                <p14:nvPr/>
              </p14:nvContentPartPr>
              <p14:xfrm>
                <a:off x="9709514" y="5295184"/>
                <a:ext cx="114120" cy="8784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65DF0D44-9AD9-4305-B4BF-07689B7A8A69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9700514" y="5286544"/>
                  <a:ext cx="1317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EDD156F6-D365-4D6E-83A0-F2A74A9A33C7}"/>
                    </a:ext>
                  </a:extLst>
                </p14:cNvPr>
                <p14:cNvContentPartPr/>
                <p14:nvPr/>
              </p14:nvContentPartPr>
              <p14:xfrm>
                <a:off x="9137474" y="5753464"/>
                <a:ext cx="294480" cy="5184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EDD156F6-D365-4D6E-83A0-F2A74A9A33C7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9128474" y="5744464"/>
                  <a:ext cx="3121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9672E7BE-B63D-4F0B-A9DC-F6ED42FE7303}"/>
                    </a:ext>
                  </a:extLst>
                </p14:cNvPr>
                <p14:cNvContentPartPr/>
                <p14:nvPr/>
              </p14:nvContentPartPr>
              <p14:xfrm>
                <a:off x="9181394" y="5907904"/>
                <a:ext cx="138600" cy="8280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9672E7BE-B63D-4F0B-A9DC-F6ED42FE7303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9172754" y="5898904"/>
                  <a:ext cx="1562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120AE7EC-7BE4-47B5-9900-4DF72E83CC4D}"/>
                    </a:ext>
                  </a:extLst>
                </p14:cNvPr>
                <p14:cNvContentPartPr/>
                <p14:nvPr/>
              </p14:nvContentPartPr>
              <p14:xfrm>
                <a:off x="9253754" y="5859304"/>
                <a:ext cx="108360" cy="29520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120AE7EC-7BE4-47B5-9900-4DF72E83CC4D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9244754" y="5850664"/>
                  <a:ext cx="12600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F093B02D-0B71-4CB0-AA31-DE1E0A4B9E00}"/>
                    </a:ext>
                  </a:extLst>
                </p14:cNvPr>
                <p14:cNvContentPartPr/>
                <p14:nvPr/>
              </p14:nvContentPartPr>
              <p14:xfrm>
                <a:off x="9595394" y="5729344"/>
                <a:ext cx="258840" cy="7056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F093B02D-0B71-4CB0-AA31-DE1E0A4B9E00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9586754" y="5720704"/>
                  <a:ext cx="2764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6484D3EC-85A4-4DE8-B03F-FAAB5BCAE47B}"/>
                    </a:ext>
                  </a:extLst>
                </p14:cNvPr>
                <p14:cNvContentPartPr/>
                <p14:nvPr/>
              </p14:nvContentPartPr>
              <p14:xfrm>
                <a:off x="9713474" y="5658064"/>
                <a:ext cx="44280" cy="20808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6484D3EC-85A4-4DE8-B03F-FAAB5BCAE47B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9704834" y="5649424"/>
                  <a:ext cx="619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6ADE5B36-2BAB-4EDC-B71E-3C441521C164}"/>
                    </a:ext>
                  </a:extLst>
                </p14:cNvPr>
                <p14:cNvContentPartPr/>
                <p14:nvPr/>
              </p14:nvContentPartPr>
              <p14:xfrm>
                <a:off x="10011554" y="5566984"/>
                <a:ext cx="43560" cy="31788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6ADE5B36-2BAB-4EDC-B71E-3C441521C164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10002914" y="5558344"/>
                  <a:ext cx="6120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7F825DB3-60D4-49AA-A9C8-AFCB5E714B35}"/>
                    </a:ext>
                  </a:extLst>
                </p14:cNvPr>
                <p14:cNvContentPartPr/>
                <p14:nvPr/>
              </p14:nvContentPartPr>
              <p14:xfrm>
                <a:off x="9011114" y="5248024"/>
                <a:ext cx="707400" cy="75528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7F825DB3-60D4-49AA-A9C8-AFCB5E714B35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9002474" y="5239024"/>
                  <a:ext cx="725040" cy="772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03343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122BC1D-BFC8-4930-BECD-A69F76FE42E8}"/>
                  </a:ext>
                </a:extLst>
              </p14:cNvPr>
              <p14:cNvContentPartPr/>
              <p14:nvPr/>
            </p14:nvContentPartPr>
            <p14:xfrm>
              <a:off x="2054834" y="2118904"/>
              <a:ext cx="2614680" cy="55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122BC1D-BFC8-4930-BECD-A69F76FE42E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45834" y="2110264"/>
                <a:ext cx="263232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61DD947-2DBC-4DDD-931F-F0570C61178A}"/>
                  </a:ext>
                </a:extLst>
              </p14:cNvPr>
              <p14:cNvContentPartPr/>
              <p14:nvPr/>
            </p14:nvContentPartPr>
            <p14:xfrm>
              <a:off x="1887794" y="295864"/>
              <a:ext cx="181440" cy="18748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61DD947-2DBC-4DDD-931F-F0570C61178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79154" y="286864"/>
                <a:ext cx="199080" cy="18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26C4E864-2F6F-4302-916C-3EEED7D12B92}"/>
                  </a:ext>
                </a:extLst>
              </p14:cNvPr>
              <p14:cNvContentPartPr/>
              <p14:nvPr/>
            </p14:nvContentPartPr>
            <p14:xfrm>
              <a:off x="2499434" y="1886344"/>
              <a:ext cx="259920" cy="4035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26C4E864-2F6F-4302-916C-3EEED7D12B9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90434" y="1877344"/>
                <a:ext cx="277560" cy="42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8" name="Group 147">
            <a:extLst>
              <a:ext uri="{FF2B5EF4-FFF2-40B4-BE49-F238E27FC236}">
                <a16:creationId xmlns:a16="http://schemas.microsoft.com/office/drawing/2014/main" id="{FC382096-0DAB-4A27-BB1D-4A2536A2128A}"/>
              </a:ext>
            </a:extLst>
          </p:cNvPr>
          <p:cNvGrpSpPr/>
          <p:nvPr/>
        </p:nvGrpSpPr>
        <p:grpSpPr>
          <a:xfrm>
            <a:off x="316034" y="53584"/>
            <a:ext cx="7276320" cy="4380840"/>
            <a:chOff x="316034" y="53584"/>
            <a:chExt cx="7276320" cy="438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5E309E8-A1D0-47F2-86F4-8B8160F16D44}"/>
                    </a:ext>
                  </a:extLst>
                </p14:cNvPr>
                <p14:cNvContentPartPr/>
                <p14:nvPr/>
              </p14:nvContentPartPr>
              <p14:xfrm>
                <a:off x="316034" y="390184"/>
                <a:ext cx="213120" cy="2224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5E309E8-A1D0-47F2-86F4-8B8160F16D4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7034" y="381184"/>
                  <a:ext cx="2307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FD4D97D-8B0B-41DD-8EE2-5F5AD57BD402}"/>
                    </a:ext>
                  </a:extLst>
                </p14:cNvPr>
                <p14:cNvContentPartPr/>
                <p14:nvPr/>
              </p14:nvContentPartPr>
              <p14:xfrm>
                <a:off x="417554" y="291904"/>
                <a:ext cx="239760" cy="504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FD4D97D-8B0B-41DD-8EE2-5F5AD57BD40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08554" y="282904"/>
                  <a:ext cx="25740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101F100-B77B-4F14-8F19-6A06DDEF8F05}"/>
                    </a:ext>
                  </a:extLst>
                </p14:cNvPr>
                <p14:cNvContentPartPr/>
                <p14:nvPr/>
              </p14:nvContentPartPr>
              <p14:xfrm>
                <a:off x="638954" y="729664"/>
                <a:ext cx="5400" cy="54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101F100-B77B-4F14-8F19-6A06DDEF8F0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29954" y="720664"/>
                  <a:ext cx="230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1F425B3-8F00-4E9E-ADC5-CC7AC8E37958}"/>
                    </a:ext>
                  </a:extLst>
                </p14:cNvPr>
                <p14:cNvContentPartPr/>
                <p14:nvPr/>
              </p14:nvContentPartPr>
              <p14:xfrm>
                <a:off x="979514" y="564064"/>
                <a:ext cx="201960" cy="202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1F425B3-8F00-4E9E-ADC5-CC7AC8E3795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70514" y="555424"/>
                  <a:ext cx="2196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AC79904-DFC6-434F-BA2F-D94896CF18BE}"/>
                    </a:ext>
                  </a:extLst>
                </p14:cNvPr>
                <p14:cNvContentPartPr/>
                <p14:nvPr/>
              </p14:nvContentPartPr>
              <p14:xfrm>
                <a:off x="1196954" y="460744"/>
                <a:ext cx="160560" cy="5187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AC79904-DFC6-434F-BA2F-D94896CF18B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88314" y="451744"/>
                  <a:ext cx="178200" cy="5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7197CD4-4A8A-4D22-8B80-67B827BFBD0E}"/>
                    </a:ext>
                  </a:extLst>
                </p14:cNvPr>
                <p14:cNvContentPartPr/>
                <p14:nvPr/>
              </p14:nvContentPartPr>
              <p14:xfrm>
                <a:off x="1588634" y="108664"/>
                <a:ext cx="119160" cy="185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7197CD4-4A8A-4D22-8B80-67B827BFBD0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79994" y="100024"/>
                  <a:ext cx="1368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219F4E6-4823-4A28-935E-3A34D0C383EF}"/>
                    </a:ext>
                  </a:extLst>
                </p14:cNvPr>
                <p14:cNvContentPartPr/>
                <p14:nvPr/>
              </p14:nvContentPartPr>
              <p14:xfrm>
                <a:off x="1610234" y="53584"/>
                <a:ext cx="175320" cy="554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219F4E6-4823-4A28-935E-3A34D0C383E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01594" y="44584"/>
                  <a:ext cx="192960" cy="57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AE8B5BD-645A-46A0-8AEE-1EA6C4A83567}"/>
                    </a:ext>
                  </a:extLst>
                </p14:cNvPr>
                <p14:cNvContentPartPr/>
                <p14:nvPr/>
              </p14:nvContentPartPr>
              <p14:xfrm>
                <a:off x="3801194" y="429784"/>
                <a:ext cx="290520" cy="2125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AE8B5BD-645A-46A0-8AEE-1EA6C4A8356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92194" y="420784"/>
                  <a:ext cx="308160" cy="21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FB722B5-A85A-4B1B-9740-DAFB2BCD1567}"/>
                    </a:ext>
                  </a:extLst>
                </p14:cNvPr>
                <p14:cNvContentPartPr/>
                <p14:nvPr/>
              </p14:nvContentPartPr>
              <p14:xfrm>
                <a:off x="3864194" y="2668624"/>
                <a:ext cx="148680" cy="1771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FB722B5-A85A-4B1B-9740-DAFB2BCD156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55194" y="2659984"/>
                  <a:ext cx="1663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29D9460-B87B-407A-8B22-70AF346C516E}"/>
                    </a:ext>
                  </a:extLst>
                </p14:cNvPr>
                <p14:cNvContentPartPr/>
                <p14:nvPr/>
              </p14:nvContentPartPr>
              <p14:xfrm>
                <a:off x="3832514" y="2613544"/>
                <a:ext cx="162360" cy="286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29D9460-B87B-407A-8B22-70AF346C516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23514" y="2604904"/>
                  <a:ext cx="1800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44DA32A-50A8-4F2B-B776-0F3B8D70A672}"/>
                    </a:ext>
                  </a:extLst>
                </p14:cNvPr>
                <p14:cNvContentPartPr/>
                <p14:nvPr/>
              </p14:nvContentPartPr>
              <p14:xfrm>
                <a:off x="4040954" y="2702104"/>
                <a:ext cx="102600" cy="226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44DA32A-50A8-4F2B-B776-0F3B8D70A67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31954" y="2693464"/>
                  <a:ext cx="1202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2F2EFAD-BBBF-43B2-B914-6BB5BD74CEBC}"/>
                    </a:ext>
                  </a:extLst>
                </p14:cNvPr>
                <p14:cNvContentPartPr/>
                <p14:nvPr/>
              </p14:nvContentPartPr>
              <p14:xfrm>
                <a:off x="4027274" y="2769424"/>
                <a:ext cx="130320" cy="302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2F2EFAD-BBBF-43B2-B914-6BB5BD74CEB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18634" y="2760784"/>
                  <a:ext cx="1479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835C0D4-9C8E-42A2-8D0C-3D98B9F56CC2}"/>
                    </a:ext>
                  </a:extLst>
                </p14:cNvPr>
                <p14:cNvContentPartPr/>
                <p14:nvPr/>
              </p14:nvContentPartPr>
              <p14:xfrm>
                <a:off x="4262714" y="2647024"/>
                <a:ext cx="88920" cy="112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835C0D4-9C8E-42A2-8D0C-3D98B9F56CC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53714" y="2638384"/>
                  <a:ext cx="1065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FFA58C9-FF64-4922-B319-1D3B873B4886}"/>
                    </a:ext>
                  </a:extLst>
                </p14:cNvPr>
                <p14:cNvContentPartPr/>
                <p14:nvPr/>
              </p14:nvContentPartPr>
              <p14:xfrm>
                <a:off x="4328594" y="2627224"/>
                <a:ext cx="60480" cy="2800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FFA58C9-FF64-4922-B319-1D3B873B488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319954" y="2618224"/>
                  <a:ext cx="7812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9BB502C-A276-49D1-BB3A-9F80DA5E4E87}"/>
                    </a:ext>
                  </a:extLst>
                </p14:cNvPr>
                <p14:cNvContentPartPr/>
                <p14:nvPr/>
              </p14:nvContentPartPr>
              <p14:xfrm>
                <a:off x="2047634" y="288664"/>
                <a:ext cx="2394360" cy="1679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9BB502C-A276-49D1-BB3A-9F80DA5E4E8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038634" y="280024"/>
                  <a:ext cx="2412000" cy="169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CFBE740-75DB-46F3-B7F2-D0439389745D}"/>
                    </a:ext>
                  </a:extLst>
                </p14:cNvPr>
                <p14:cNvContentPartPr/>
                <p14:nvPr/>
              </p14:nvContentPartPr>
              <p14:xfrm>
                <a:off x="4866074" y="2139424"/>
                <a:ext cx="207360" cy="162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CFBE740-75DB-46F3-B7F2-D0439389745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857434" y="2130424"/>
                  <a:ext cx="2250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82F884F-5A9A-4356-BAD4-A679E5085286}"/>
                    </a:ext>
                  </a:extLst>
                </p14:cNvPr>
                <p14:cNvContentPartPr/>
                <p14:nvPr/>
              </p14:nvContentPartPr>
              <p14:xfrm>
                <a:off x="4900634" y="2113864"/>
                <a:ext cx="179640" cy="146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82F884F-5A9A-4356-BAD4-A679E508528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91634" y="2105224"/>
                  <a:ext cx="1972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771291C-2E28-45B3-97D8-2525CB19DE57}"/>
                    </a:ext>
                  </a:extLst>
                </p14:cNvPr>
                <p14:cNvContentPartPr/>
                <p14:nvPr/>
              </p14:nvContentPartPr>
              <p14:xfrm>
                <a:off x="4358834" y="1637584"/>
                <a:ext cx="309960" cy="226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771291C-2E28-45B3-97D8-2525CB19DE5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50194" y="1628944"/>
                  <a:ext cx="3276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19CD039-90A2-48A5-A71B-F9E8DD43FBF7}"/>
                    </a:ext>
                  </a:extLst>
                </p14:cNvPr>
                <p14:cNvContentPartPr/>
                <p14:nvPr/>
              </p14:nvContentPartPr>
              <p14:xfrm>
                <a:off x="5024114" y="1479904"/>
                <a:ext cx="67680" cy="152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19CD039-90A2-48A5-A71B-F9E8DD43FBF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015114" y="1470904"/>
                  <a:ext cx="853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97929B0-0A14-40ED-8B49-D72A000E014E}"/>
                    </a:ext>
                  </a:extLst>
                </p14:cNvPr>
                <p14:cNvContentPartPr/>
                <p14:nvPr/>
              </p14:nvContentPartPr>
              <p14:xfrm>
                <a:off x="5024114" y="1398544"/>
                <a:ext cx="183960" cy="420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97929B0-0A14-40ED-8B49-D72A000E014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015114" y="1389544"/>
                  <a:ext cx="20160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B9CA9CA-9F61-420A-BA14-4DABD8E9F479}"/>
                    </a:ext>
                  </a:extLst>
                </p14:cNvPr>
                <p14:cNvContentPartPr/>
                <p14:nvPr/>
              </p14:nvContentPartPr>
              <p14:xfrm>
                <a:off x="5307074" y="1451104"/>
                <a:ext cx="115200" cy="24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B9CA9CA-9F61-420A-BA14-4DABD8E9F47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298434" y="1442104"/>
                  <a:ext cx="1328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F09B95D-4DB1-44D6-9EDA-A976A09662D8}"/>
                    </a:ext>
                  </a:extLst>
                </p14:cNvPr>
                <p14:cNvContentPartPr/>
                <p14:nvPr/>
              </p14:nvContentPartPr>
              <p14:xfrm>
                <a:off x="5316794" y="1529584"/>
                <a:ext cx="152280" cy="35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F09B95D-4DB1-44D6-9EDA-A976A09662D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308154" y="1520944"/>
                  <a:ext cx="1699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1B8A26F-B754-4D1F-A7A0-C116F5471D15}"/>
                    </a:ext>
                  </a:extLst>
                </p14:cNvPr>
                <p14:cNvContentPartPr/>
                <p14:nvPr/>
              </p14:nvContentPartPr>
              <p14:xfrm>
                <a:off x="5599394" y="1248424"/>
                <a:ext cx="285480" cy="370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1B8A26F-B754-4D1F-A7A0-C116F5471D1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590394" y="1239784"/>
                  <a:ext cx="3031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1EAFD7D-369D-4280-AE4B-04C0F8890744}"/>
                    </a:ext>
                  </a:extLst>
                </p14:cNvPr>
                <p14:cNvContentPartPr/>
                <p14:nvPr/>
              </p14:nvContentPartPr>
              <p14:xfrm>
                <a:off x="5646914" y="1742344"/>
                <a:ext cx="224640" cy="179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1EAFD7D-369D-4280-AE4B-04C0F889074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638274" y="1733344"/>
                  <a:ext cx="2422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2F93430-71D5-4B1F-B542-49B34F978004}"/>
                    </a:ext>
                  </a:extLst>
                </p14:cNvPr>
                <p14:cNvContentPartPr/>
                <p14:nvPr/>
              </p14:nvContentPartPr>
              <p14:xfrm>
                <a:off x="5634314" y="1761784"/>
                <a:ext cx="195480" cy="185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2F93430-71D5-4B1F-B542-49B34F97800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625314" y="1752784"/>
                  <a:ext cx="2131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88A00F8-6723-47FC-9B00-04D8192FC605}"/>
                    </a:ext>
                  </a:extLst>
                </p14:cNvPr>
                <p14:cNvContentPartPr/>
                <p14:nvPr/>
              </p14:nvContentPartPr>
              <p14:xfrm>
                <a:off x="6118154" y="1444624"/>
                <a:ext cx="172800" cy="142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88A00F8-6723-47FC-9B00-04D8192FC60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109154" y="1435984"/>
                  <a:ext cx="1904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9E7A437-334E-4F77-B1CC-EE8FE498A1AF}"/>
                    </a:ext>
                  </a:extLst>
                </p14:cNvPr>
                <p14:cNvContentPartPr/>
                <p14:nvPr/>
              </p14:nvContentPartPr>
              <p14:xfrm>
                <a:off x="6353594" y="1401784"/>
                <a:ext cx="183960" cy="187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9E7A437-334E-4F77-B1CC-EE8FE498A1A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344594" y="1392784"/>
                  <a:ext cx="2016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B61E66F-840C-4241-98C5-DAD3F86F7BF6}"/>
                    </a:ext>
                  </a:extLst>
                </p14:cNvPr>
                <p14:cNvContentPartPr/>
                <p14:nvPr/>
              </p14:nvContentPartPr>
              <p14:xfrm>
                <a:off x="6721874" y="1387384"/>
                <a:ext cx="210960" cy="201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B61E66F-840C-4241-98C5-DAD3F86F7BF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713234" y="1378744"/>
                  <a:ext cx="2286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A7D2F08-5E5B-41F7-A90D-7D7AB81B3894}"/>
                    </a:ext>
                  </a:extLst>
                </p14:cNvPr>
                <p14:cNvContentPartPr/>
                <p14:nvPr/>
              </p14:nvContentPartPr>
              <p14:xfrm>
                <a:off x="6694874" y="1333024"/>
                <a:ext cx="193680" cy="258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A7D2F08-5E5B-41F7-A90D-7D7AB81B389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685874" y="1324384"/>
                  <a:ext cx="2113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58DEF05-7B39-4DF4-AAA8-1ECC2995A792}"/>
                    </a:ext>
                  </a:extLst>
                </p14:cNvPr>
                <p14:cNvContentPartPr/>
                <p14:nvPr/>
              </p14:nvContentPartPr>
              <p14:xfrm>
                <a:off x="7017794" y="1387744"/>
                <a:ext cx="121320" cy="28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58DEF05-7B39-4DF4-AAA8-1ECC2995A79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009154" y="1379104"/>
                  <a:ext cx="1389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D9ADA46-0F5D-4FA5-9803-B35BE110E467}"/>
                    </a:ext>
                  </a:extLst>
                </p14:cNvPr>
                <p14:cNvContentPartPr/>
                <p14:nvPr/>
              </p14:nvContentPartPr>
              <p14:xfrm>
                <a:off x="7034714" y="1459744"/>
                <a:ext cx="162720" cy="35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D9ADA46-0F5D-4FA5-9803-B35BE110E46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026074" y="1451104"/>
                  <a:ext cx="1803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AE0AEC4-CCFE-4951-8C5D-30E6F7F159B3}"/>
                    </a:ext>
                  </a:extLst>
                </p14:cNvPr>
                <p14:cNvContentPartPr/>
                <p14:nvPr/>
              </p14:nvContentPartPr>
              <p14:xfrm>
                <a:off x="7468514" y="1199464"/>
                <a:ext cx="61200" cy="229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AE0AEC4-CCFE-4951-8C5D-30E6F7F159B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459514" y="1190464"/>
                  <a:ext cx="788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C97F805-D48D-4E93-A9F2-DB1B93AD1C11}"/>
                    </a:ext>
                  </a:extLst>
                </p14:cNvPr>
                <p14:cNvContentPartPr/>
                <p14:nvPr/>
              </p14:nvContentPartPr>
              <p14:xfrm>
                <a:off x="7340354" y="1471624"/>
                <a:ext cx="237600" cy="68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C97F805-D48D-4E93-A9F2-DB1B93AD1C1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331714" y="1462624"/>
                  <a:ext cx="2552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4D2AAD2-8838-44EB-B03A-3BAF853204C6}"/>
                    </a:ext>
                  </a:extLst>
                </p14:cNvPr>
                <p14:cNvContentPartPr/>
                <p14:nvPr/>
              </p14:nvContentPartPr>
              <p14:xfrm>
                <a:off x="7362674" y="1635784"/>
                <a:ext cx="151560" cy="141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4D2AAD2-8838-44EB-B03A-3BAF853204C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353674" y="1626784"/>
                  <a:ext cx="1692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A7117FC-0B8D-4E7A-80B7-14C59E5B8BCB}"/>
                    </a:ext>
                  </a:extLst>
                </p14:cNvPr>
                <p14:cNvContentPartPr/>
                <p14:nvPr/>
              </p14:nvContentPartPr>
              <p14:xfrm>
                <a:off x="7436834" y="1591144"/>
                <a:ext cx="155520" cy="532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A7117FC-0B8D-4E7A-80B7-14C59E5B8BC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427834" y="1582144"/>
                  <a:ext cx="173160" cy="54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4C44361-DDA8-46B2-8301-1126008E4A46}"/>
                    </a:ext>
                  </a:extLst>
                </p14:cNvPr>
                <p14:cNvContentPartPr/>
                <p14:nvPr/>
              </p14:nvContentPartPr>
              <p14:xfrm>
                <a:off x="2041154" y="1034584"/>
                <a:ext cx="2036160" cy="1158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4C44361-DDA8-46B2-8301-1126008E4A4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032154" y="1025584"/>
                  <a:ext cx="2053800" cy="11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EF80DA4-7108-4746-A775-127414A9C911}"/>
                    </a:ext>
                  </a:extLst>
                </p14:cNvPr>
                <p14:cNvContentPartPr/>
                <p14:nvPr/>
              </p14:nvContentPartPr>
              <p14:xfrm>
                <a:off x="4066874" y="644344"/>
                <a:ext cx="77400" cy="1159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EF80DA4-7108-4746-A775-127414A9C91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057874" y="635344"/>
                  <a:ext cx="950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7655327-CEFD-430B-9FF9-933A2F1D6196}"/>
                    </a:ext>
                  </a:extLst>
                </p14:cNvPr>
                <p14:cNvContentPartPr/>
                <p14:nvPr/>
              </p14:nvContentPartPr>
              <p14:xfrm>
                <a:off x="4098914" y="543184"/>
                <a:ext cx="96840" cy="4010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7655327-CEFD-430B-9FF9-933A2F1D619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089914" y="534544"/>
                  <a:ext cx="11448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23F3686-DE1A-4DB0-80B2-42D124EB361B}"/>
                    </a:ext>
                  </a:extLst>
                </p14:cNvPr>
                <p14:cNvContentPartPr/>
                <p14:nvPr/>
              </p14:nvContentPartPr>
              <p14:xfrm>
                <a:off x="4331834" y="569104"/>
                <a:ext cx="123840" cy="37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23F3686-DE1A-4DB0-80B2-42D124EB361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322834" y="560104"/>
                  <a:ext cx="1414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9860AD0-75C9-44EC-B913-4F0A8914C14B}"/>
                    </a:ext>
                  </a:extLst>
                </p14:cNvPr>
                <p14:cNvContentPartPr/>
                <p14:nvPr/>
              </p14:nvContentPartPr>
              <p14:xfrm>
                <a:off x="4377554" y="656944"/>
                <a:ext cx="123480" cy="42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9860AD0-75C9-44EC-B913-4F0A8914C14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368914" y="647944"/>
                  <a:ext cx="1411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AD9E4EB-AACB-4F0F-9A65-207D3A5906F9}"/>
                    </a:ext>
                  </a:extLst>
                </p14:cNvPr>
                <p14:cNvContentPartPr/>
                <p14:nvPr/>
              </p14:nvContentPartPr>
              <p14:xfrm>
                <a:off x="4678874" y="335824"/>
                <a:ext cx="455400" cy="3934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AD9E4EB-AACB-4F0F-9A65-207D3A5906F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669874" y="327184"/>
                  <a:ext cx="47304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4F1FB39-0B17-4BDD-84B1-19F63CC6C0FC}"/>
                    </a:ext>
                  </a:extLst>
                </p14:cNvPr>
                <p14:cNvContentPartPr/>
                <p14:nvPr/>
              </p14:nvContentPartPr>
              <p14:xfrm>
                <a:off x="4871474" y="572344"/>
                <a:ext cx="192240" cy="103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4F1FB39-0B17-4BDD-84B1-19F63CC6C0F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862474" y="563704"/>
                  <a:ext cx="2098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BD58ABD-3CAA-43CB-A48B-0CE15EE032A8}"/>
                    </a:ext>
                  </a:extLst>
                </p14:cNvPr>
                <p14:cNvContentPartPr/>
                <p14:nvPr/>
              </p14:nvContentPartPr>
              <p14:xfrm>
                <a:off x="4895234" y="523384"/>
                <a:ext cx="152280" cy="2361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BD58ABD-3CAA-43CB-A48B-0CE15EE032A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886594" y="514384"/>
                  <a:ext cx="1699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54E0FFC-6CE9-4ADB-BAED-9A3B10B25C78}"/>
                    </a:ext>
                  </a:extLst>
                </p14:cNvPr>
                <p14:cNvContentPartPr/>
                <p14:nvPr/>
              </p14:nvContentPartPr>
              <p14:xfrm>
                <a:off x="5394194" y="550384"/>
                <a:ext cx="120600" cy="1026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54E0FFC-6CE9-4ADB-BAED-9A3B10B25C7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385554" y="541744"/>
                  <a:ext cx="1382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8CDDE51-8C27-4D23-BD14-E61E74CE9798}"/>
                    </a:ext>
                  </a:extLst>
                </p14:cNvPr>
                <p14:cNvContentPartPr/>
                <p14:nvPr/>
              </p14:nvContentPartPr>
              <p14:xfrm>
                <a:off x="5574554" y="450304"/>
                <a:ext cx="158760" cy="198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8CDDE51-8C27-4D23-BD14-E61E74CE979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565914" y="441664"/>
                  <a:ext cx="1764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A5B2795-FB99-414B-B7A9-5F4DE9D89D48}"/>
                    </a:ext>
                  </a:extLst>
                </p14:cNvPr>
                <p14:cNvContentPartPr/>
                <p14:nvPr/>
              </p14:nvContentPartPr>
              <p14:xfrm>
                <a:off x="5905034" y="481264"/>
                <a:ext cx="267840" cy="124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A5B2795-FB99-414B-B7A9-5F4DE9D89D4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896034" y="472624"/>
                  <a:ext cx="2854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D1A705A-89B3-4D6F-9392-1F4BD210F473}"/>
                    </a:ext>
                  </a:extLst>
                </p14:cNvPr>
                <p14:cNvContentPartPr/>
                <p14:nvPr/>
              </p14:nvContentPartPr>
              <p14:xfrm>
                <a:off x="5948594" y="423664"/>
                <a:ext cx="155880" cy="218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D1A705A-89B3-4D6F-9392-1F4BD210F47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939954" y="415024"/>
                  <a:ext cx="1735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E7289CD-8DED-4F43-BE22-CE32D349F34E}"/>
                    </a:ext>
                  </a:extLst>
                </p14:cNvPr>
                <p14:cNvContentPartPr/>
                <p14:nvPr/>
              </p14:nvContentPartPr>
              <p14:xfrm>
                <a:off x="6270074" y="416104"/>
                <a:ext cx="118080" cy="48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E7289CD-8DED-4F43-BE22-CE32D349F34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261434" y="407104"/>
                  <a:ext cx="1357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13A9143-B1D4-4FC7-BDAB-14EAD543CADD}"/>
                    </a:ext>
                  </a:extLst>
                </p14:cNvPr>
                <p14:cNvContentPartPr/>
                <p14:nvPr/>
              </p14:nvContentPartPr>
              <p14:xfrm>
                <a:off x="6261794" y="507184"/>
                <a:ext cx="128160" cy="500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13A9143-B1D4-4FC7-BDAB-14EAD543CAD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252794" y="498184"/>
                  <a:ext cx="1458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3887D33-64B3-4FDD-A636-C4A716E40CFD}"/>
                    </a:ext>
                  </a:extLst>
                </p14:cNvPr>
                <p14:cNvContentPartPr/>
                <p14:nvPr/>
              </p14:nvContentPartPr>
              <p14:xfrm>
                <a:off x="6520634" y="388744"/>
                <a:ext cx="174600" cy="91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3887D33-64B3-4FDD-A636-C4A716E40CF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511994" y="380104"/>
                  <a:ext cx="1922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7120F5D-EB5B-476C-85C0-EF7E5E5F2661}"/>
                    </a:ext>
                  </a:extLst>
                </p14:cNvPr>
                <p14:cNvContentPartPr/>
                <p14:nvPr/>
              </p14:nvContentPartPr>
              <p14:xfrm>
                <a:off x="6616754" y="310624"/>
                <a:ext cx="105840" cy="414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7120F5D-EB5B-476C-85C0-EF7E5E5F266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607754" y="301984"/>
                  <a:ext cx="12348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86D1AEE-1E26-4FF7-B2BE-92C0204D63E8}"/>
                    </a:ext>
                  </a:extLst>
                </p14:cNvPr>
                <p14:cNvContentPartPr/>
                <p14:nvPr/>
              </p14:nvContentPartPr>
              <p14:xfrm>
                <a:off x="6844634" y="89584"/>
                <a:ext cx="200160" cy="158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86D1AEE-1E26-4FF7-B2BE-92C0204D63E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835994" y="80584"/>
                  <a:ext cx="2178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0107840-770C-452C-80BC-5C37D88C7DF9}"/>
                    </a:ext>
                  </a:extLst>
                </p14:cNvPr>
                <p14:cNvContentPartPr/>
                <p14:nvPr/>
              </p14:nvContentPartPr>
              <p14:xfrm>
                <a:off x="3778514" y="1006504"/>
                <a:ext cx="97560" cy="896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0107840-770C-452C-80BC-5C37D88C7DF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769874" y="997864"/>
                  <a:ext cx="1152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74BB856-A3B8-40C7-9776-135C3A420E42}"/>
                    </a:ext>
                  </a:extLst>
                </p14:cNvPr>
                <p14:cNvContentPartPr/>
                <p14:nvPr/>
              </p14:nvContentPartPr>
              <p14:xfrm>
                <a:off x="3963194" y="1130344"/>
                <a:ext cx="60120" cy="1440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74BB856-A3B8-40C7-9776-135C3A420E4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954194" y="1121344"/>
                  <a:ext cx="777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AA333C4-43F5-4B95-A9F7-5864C2B8EE8F}"/>
                    </a:ext>
                  </a:extLst>
                </p14:cNvPr>
                <p14:cNvContentPartPr/>
                <p14:nvPr/>
              </p14:nvContentPartPr>
              <p14:xfrm>
                <a:off x="4103594" y="1103704"/>
                <a:ext cx="88920" cy="946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AA333C4-43F5-4B95-A9F7-5864C2B8EE8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094954" y="1095064"/>
                  <a:ext cx="1065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E8B5BAB-D648-44BE-8E85-89AFC39D4F5D}"/>
                    </a:ext>
                  </a:extLst>
                </p14:cNvPr>
                <p14:cNvContentPartPr/>
                <p14:nvPr/>
              </p14:nvContentPartPr>
              <p14:xfrm>
                <a:off x="4191434" y="1055824"/>
                <a:ext cx="50760" cy="2116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E8B5BAB-D648-44BE-8E85-89AFC39D4F5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182794" y="1047184"/>
                  <a:ext cx="684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5BFD721-B55A-41F8-BD67-B3B82C711B5D}"/>
                    </a:ext>
                  </a:extLst>
                </p14:cNvPr>
                <p14:cNvContentPartPr/>
                <p14:nvPr/>
              </p14:nvContentPartPr>
              <p14:xfrm>
                <a:off x="4285394" y="1210264"/>
                <a:ext cx="50760" cy="1616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5BFD721-B55A-41F8-BD67-B3B82C711B5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276394" y="1201624"/>
                  <a:ext cx="684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6993969-1720-45D7-8D9C-BE9424877FAB}"/>
                    </a:ext>
                  </a:extLst>
                </p14:cNvPr>
                <p14:cNvContentPartPr/>
                <p14:nvPr/>
              </p14:nvContentPartPr>
              <p14:xfrm>
                <a:off x="4397714" y="1030624"/>
                <a:ext cx="134280" cy="1562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6993969-1720-45D7-8D9C-BE9424877FA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388714" y="1021984"/>
                  <a:ext cx="1519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02055F0-661F-4CED-8D1E-39CF259BF94C}"/>
                    </a:ext>
                  </a:extLst>
                </p14:cNvPr>
                <p14:cNvContentPartPr/>
                <p14:nvPr/>
              </p14:nvContentPartPr>
              <p14:xfrm>
                <a:off x="4576634" y="938104"/>
                <a:ext cx="105480" cy="283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02055F0-661F-4CED-8D1E-39CF259BF94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567994" y="929464"/>
                  <a:ext cx="1231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EDEC851-AD5A-42B4-8AE7-725772E627E3}"/>
                    </a:ext>
                  </a:extLst>
                </p14:cNvPr>
                <p14:cNvContentPartPr/>
                <p14:nvPr/>
              </p14:nvContentPartPr>
              <p14:xfrm>
                <a:off x="3871754" y="1923424"/>
                <a:ext cx="83160" cy="777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EDEC851-AD5A-42B4-8AE7-725772E627E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862754" y="1914784"/>
                  <a:ext cx="1008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4AA2F29-A8A6-46C0-82FA-98534ECF9E41}"/>
                    </a:ext>
                  </a:extLst>
                </p14:cNvPr>
                <p14:cNvContentPartPr/>
                <p14:nvPr/>
              </p14:nvContentPartPr>
              <p14:xfrm>
                <a:off x="3963914" y="2021344"/>
                <a:ext cx="780480" cy="5436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4AA2F29-A8A6-46C0-82FA-98534ECF9E4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955274" y="2012344"/>
                  <a:ext cx="798120" cy="56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2983341-C800-4FDC-AE5B-15E368E3F507}"/>
                    </a:ext>
                  </a:extLst>
                </p14:cNvPr>
                <p14:cNvContentPartPr/>
                <p14:nvPr/>
              </p14:nvContentPartPr>
              <p14:xfrm>
                <a:off x="4855634" y="2510944"/>
                <a:ext cx="92160" cy="1652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2983341-C800-4FDC-AE5B-15E368E3F50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846634" y="2501944"/>
                  <a:ext cx="1098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75E7AB5-5C45-48D9-BC74-D5B9BA5B25A8}"/>
                    </a:ext>
                  </a:extLst>
                </p14:cNvPr>
                <p14:cNvContentPartPr/>
                <p14:nvPr/>
              </p14:nvContentPartPr>
              <p14:xfrm>
                <a:off x="4994234" y="2488264"/>
                <a:ext cx="76680" cy="885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75E7AB5-5C45-48D9-BC74-D5B9BA5B25A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985234" y="2479264"/>
                  <a:ext cx="943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E6E6E89-D830-440A-B6F4-35BB856D9433}"/>
                    </a:ext>
                  </a:extLst>
                </p14:cNvPr>
                <p14:cNvContentPartPr/>
                <p14:nvPr/>
              </p14:nvContentPartPr>
              <p14:xfrm>
                <a:off x="5075234" y="2468824"/>
                <a:ext cx="28800" cy="1864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E6E6E89-D830-440A-B6F4-35BB856D943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066234" y="2460184"/>
                  <a:ext cx="464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1313ADE-8C87-4BB9-BDCC-6FDFB7623A68}"/>
                    </a:ext>
                  </a:extLst>
                </p14:cNvPr>
                <p14:cNvContentPartPr/>
                <p14:nvPr/>
              </p14:nvContentPartPr>
              <p14:xfrm>
                <a:off x="5168834" y="2647384"/>
                <a:ext cx="81360" cy="1616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1313ADE-8C87-4BB9-BDCC-6FDFB7623A6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159834" y="2638384"/>
                  <a:ext cx="990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263D363-E620-4CE2-BEA5-067EFFBD4295}"/>
                    </a:ext>
                  </a:extLst>
                </p14:cNvPr>
                <p14:cNvContentPartPr/>
                <p14:nvPr/>
              </p14:nvContentPartPr>
              <p14:xfrm>
                <a:off x="5384834" y="2383864"/>
                <a:ext cx="20520" cy="91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263D363-E620-4CE2-BEA5-067EFFBD429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376194" y="2375224"/>
                  <a:ext cx="381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9EE9645-F8FA-4724-A96E-A7B910320A9E}"/>
                    </a:ext>
                  </a:extLst>
                </p14:cNvPr>
                <p14:cNvContentPartPr/>
                <p14:nvPr/>
              </p14:nvContentPartPr>
              <p14:xfrm>
                <a:off x="5268194" y="2508064"/>
                <a:ext cx="252360" cy="51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9EE9645-F8FA-4724-A96E-A7B910320A9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259554" y="2499424"/>
                  <a:ext cx="2700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99803B3-A544-4FE8-BE39-54F5186BAEB8}"/>
                    </a:ext>
                  </a:extLst>
                </p14:cNvPr>
                <p14:cNvContentPartPr/>
                <p14:nvPr/>
              </p14:nvContentPartPr>
              <p14:xfrm>
                <a:off x="5341274" y="2654944"/>
                <a:ext cx="99720" cy="590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99803B3-A544-4FE8-BE39-54F5186BAEB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332634" y="2645944"/>
                  <a:ext cx="1173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B006F60-C025-4402-A6DD-354090BE04D4}"/>
                    </a:ext>
                  </a:extLst>
                </p14:cNvPr>
                <p14:cNvContentPartPr/>
                <p14:nvPr/>
              </p14:nvContentPartPr>
              <p14:xfrm>
                <a:off x="5434514" y="2633704"/>
                <a:ext cx="29520" cy="2098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B006F60-C025-4402-A6DD-354090BE04D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425874" y="2624704"/>
                  <a:ext cx="471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328A0BB-6117-43E8-9496-AAFE8026C5F3}"/>
                    </a:ext>
                  </a:extLst>
                </p14:cNvPr>
                <p14:cNvContentPartPr/>
                <p14:nvPr/>
              </p14:nvContentPartPr>
              <p14:xfrm>
                <a:off x="5608394" y="2341384"/>
                <a:ext cx="178200" cy="4032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328A0BB-6117-43E8-9496-AAFE8026C5F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599394" y="2332744"/>
                  <a:ext cx="19584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CDD6FCC-8887-4B0E-8577-0E9F9EC6FE1F}"/>
                    </a:ext>
                  </a:extLst>
                </p14:cNvPr>
                <p14:cNvContentPartPr/>
                <p14:nvPr/>
              </p14:nvContentPartPr>
              <p14:xfrm>
                <a:off x="3062834" y="1328344"/>
                <a:ext cx="78480" cy="5004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CDD6FCC-8887-4B0E-8577-0E9F9EC6FE1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054194" y="1319344"/>
                  <a:ext cx="9612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ACBFF3F-D32B-42BD-A354-27995141EBB3}"/>
                    </a:ext>
                  </a:extLst>
                </p14:cNvPr>
                <p14:cNvContentPartPr/>
                <p14:nvPr/>
              </p14:nvContentPartPr>
              <p14:xfrm>
                <a:off x="3184514" y="1236904"/>
                <a:ext cx="163080" cy="6336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ACBFF3F-D32B-42BD-A354-27995141EBB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175874" y="1227904"/>
                  <a:ext cx="180720" cy="65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3367BF9-1E83-4E73-9BB6-C226385E7A46}"/>
                    </a:ext>
                  </a:extLst>
                </p14:cNvPr>
                <p14:cNvContentPartPr/>
                <p14:nvPr/>
              </p14:nvContentPartPr>
              <p14:xfrm>
                <a:off x="721394" y="3562864"/>
                <a:ext cx="299520" cy="3722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3367BF9-1E83-4E73-9BB6-C226385E7A4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12394" y="3553864"/>
                  <a:ext cx="3171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CC60CBB-D859-4685-A66C-DAA9DCD63A25}"/>
                    </a:ext>
                  </a:extLst>
                </p14:cNvPr>
                <p14:cNvContentPartPr/>
                <p14:nvPr/>
              </p14:nvContentPartPr>
              <p14:xfrm>
                <a:off x="1039994" y="3692104"/>
                <a:ext cx="166320" cy="36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CC60CBB-D859-4685-A66C-DAA9DCD63A2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30994" y="3683464"/>
                  <a:ext cx="1839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F2328B6-0D8E-4795-AA5E-C27FB7B22C5E}"/>
                    </a:ext>
                  </a:extLst>
                </p14:cNvPr>
                <p14:cNvContentPartPr/>
                <p14:nvPr/>
              </p14:nvContentPartPr>
              <p14:xfrm>
                <a:off x="1072034" y="3772024"/>
                <a:ext cx="178920" cy="334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F2328B6-0D8E-4795-AA5E-C27FB7B22C5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63394" y="3763384"/>
                  <a:ext cx="1965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ADBE0A7-CF1C-432A-B969-99805E78ADD3}"/>
                    </a:ext>
                  </a:extLst>
                </p14:cNvPr>
                <p14:cNvContentPartPr/>
                <p14:nvPr/>
              </p14:nvContentPartPr>
              <p14:xfrm>
                <a:off x="1586834" y="3676984"/>
                <a:ext cx="7200" cy="1767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ADBE0A7-CF1C-432A-B969-99805E78ADD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77834" y="3667984"/>
                  <a:ext cx="248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BBDF496-B1B9-4313-AA77-F5EE94BEDC01}"/>
                    </a:ext>
                  </a:extLst>
                </p14:cNvPr>
                <p14:cNvContentPartPr/>
                <p14:nvPr/>
              </p14:nvContentPartPr>
              <p14:xfrm>
                <a:off x="1680434" y="3596704"/>
                <a:ext cx="39240" cy="2469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BBDF496-B1B9-4313-AA77-F5EE94BEDC0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71434" y="3587704"/>
                  <a:ext cx="568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426376A-D15B-4E6B-AE01-98C3D1FE9BFD}"/>
                    </a:ext>
                  </a:extLst>
                </p14:cNvPr>
                <p14:cNvContentPartPr/>
                <p14:nvPr/>
              </p14:nvContentPartPr>
              <p14:xfrm>
                <a:off x="1435634" y="3516424"/>
                <a:ext cx="462240" cy="2174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426376A-D15B-4E6B-AE01-98C3D1FE9BF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426634" y="3507784"/>
                  <a:ext cx="4798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FC10BB2-E34D-4969-95CE-4E0E4254ACBE}"/>
                    </a:ext>
                  </a:extLst>
                </p14:cNvPr>
                <p14:cNvContentPartPr/>
                <p14:nvPr/>
              </p14:nvContentPartPr>
              <p14:xfrm>
                <a:off x="2025314" y="3315544"/>
                <a:ext cx="175320" cy="8546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FC10BB2-E34D-4969-95CE-4E0E4254ACB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016314" y="3306544"/>
                  <a:ext cx="192960" cy="87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F0A8F88-207C-4738-ACF0-550A3EAB58E0}"/>
                    </a:ext>
                  </a:extLst>
                </p14:cNvPr>
                <p14:cNvContentPartPr/>
                <p14:nvPr/>
              </p14:nvContentPartPr>
              <p14:xfrm>
                <a:off x="2474954" y="1580344"/>
                <a:ext cx="105840" cy="1004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F0A8F88-207C-4738-ACF0-550A3EAB58E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466314" y="1571344"/>
                  <a:ext cx="1234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8ECBF7C-06D0-44A5-A944-983ACECBD610}"/>
                    </a:ext>
                  </a:extLst>
                </p14:cNvPr>
                <p14:cNvContentPartPr/>
                <p14:nvPr/>
              </p14:nvContentPartPr>
              <p14:xfrm>
                <a:off x="2545154" y="1618144"/>
                <a:ext cx="360" cy="3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8ECBF7C-06D0-44A5-A944-983ACECBD61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536514" y="160950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EEA6298-9B69-4BD9-AC12-53AB5B6389F1}"/>
                    </a:ext>
                  </a:extLst>
                </p14:cNvPr>
                <p14:cNvContentPartPr/>
                <p14:nvPr/>
              </p14:nvContentPartPr>
              <p14:xfrm>
                <a:off x="2528594" y="1092544"/>
                <a:ext cx="149400" cy="520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EEA6298-9B69-4BD9-AC12-53AB5B6389F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519954" y="1083904"/>
                  <a:ext cx="16704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DE5CA77-ADD9-4A98-A161-322A39C33C84}"/>
                    </a:ext>
                  </a:extLst>
                </p14:cNvPr>
                <p14:cNvContentPartPr/>
                <p14:nvPr/>
              </p14:nvContentPartPr>
              <p14:xfrm>
                <a:off x="2424554" y="714544"/>
                <a:ext cx="103680" cy="2145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DE5CA77-ADD9-4A98-A161-322A39C33C8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415554" y="705904"/>
                  <a:ext cx="1213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5583333-996B-4E79-AD54-4E4F07B82FCC}"/>
                    </a:ext>
                  </a:extLst>
                </p14:cNvPr>
                <p14:cNvContentPartPr/>
                <p14:nvPr/>
              </p14:nvContentPartPr>
              <p14:xfrm>
                <a:off x="2593754" y="671344"/>
                <a:ext cx="15840" cy="1962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5583333-996B-4E79-AD54-4E4F07B82FC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585114" y="662704"/>
                  <a:ext cx="334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1993EEF-6A87-4F85-B83B-B77581AA3640}"/>
                    </a:ext>
                  </a:extLst>
                </p14:cNvPr>
                <p14:cNvContentPartPr/>
                <p14:nvPr/>
              </p14:nvContentPartPr>
              <p14:xfrm>
                <a:off x="2677634" y="806344"/>
                <a:ext cx="91080" cy="1368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1993EEF-6A87-4F85-B83B-B77581AA364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668994" y="797704"/>
                  <a:ext cx="1087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4BB9506-AE62-469E-BDDE-FA90D367ABC8}"/>
                    </a:ext>
                  </a:extLst>
                </p14:cNvPr>
                <p14:cNvContentPartPr/>
                <p14:nvPr/>
              </p14:nvContentPartPr>
              <p14:xfrm>
                <a:off x="2847914" y="654064"/>
                <a:ext cx="13320" cy="1346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4BB9506-AE62-469E-BDDE-FA90D367ABC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838914" y="645064"/>
                  <a:ext cx="309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7A5819B-B45B-4FFC-8937-CB94718C3389}"/>
                    </a:ext>
                  </a:extLst>
                </p14:cNvPr>
                <p14:cNvContentPartPr/>
                <p14:nvPr/>
              </p14:nvContentPartPr>
              <p14:xfrm>
                <a:off x="2911274" y="511144"/>
                <a:ext cx="144720" cy="3279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7A5819B-B45B-4FFC-8937-CB94718C338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902274" y="502144"/>
                  <a:ext cx="16236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19A3CF9-C595-40AF-8983-7FB8DF9148B1}"/>
                    </a:ext>
                  </a:extLst>
                </p14:cNvPr>
                <p14:cNvContentPartPr/>
                <p14:nvPr/>
              </p14:nvContentPartPr>
              <p14:xfrm>
                <a:off x="2145914" y="4273864"/>
                <a:ext cx="17640" cy="1605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19A3CF9-C595-40AF-8983-7FB8DF9148B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136914" y="4265224"/>
                  <a:ext cx="352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38011E5-9AF1-47B7-89A9-D6D8C06613C0}"/>
                    </a:ext>
                  </a:extLst>
                </p14:cNvPr>
                <p14:cNvContentPartPr/>
                <p14:nvPr/>
              </p14:nvContentPartPr>
              <p14:xfrm>
                <a:off x="2163914" y="3012424"/>
                <a:ext cx="105120" cy="1116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38011E5-9AF1-47B7-89A9-D6D8C06613C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155274" y="3003424"/>
                  <a:ext cx="1227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B47AA59-C674-40CF-A8C0-2FD2591A11F5}"/>
                    </a:ext>
                  </a:extLst>
                </p14:cNvPr>
                <p14:cNvContentPartPr/>
                <p14:nvPr/>
              </p14:nvContentPartPr>
              <p14:xfrm>
                <a:off x="2279114" y="2965264"/>
                <a:ext cx="30240" cy="2340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B47AA59-C674-40CF-A8C0-2FD2591A11F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270114" y="2956264"/>
                  <a:ext cx="478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CEE4711-01C5-48ED-9A99-7B96446CB2B3}"/>
                    </a:ext>
                  </a:extLst>
                </p14:cNvPr>
                <p14:cNvContentPartPr/>
                <p14:nvPr/>
              </p14:nvContentPartPr>
              <p14:xfrm>
                <a:off x="2115674" y="3409504"/>
                <a:ext cx="140040" cy="3646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CEE4711-01C5-48ED-9A99-7B96446CB2B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106674" y="3400864"/>
                  <a:ext cx="157680" cy="38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3958958-28C9-44A0-A51B-B1D04D05F201}"/>
              </a:ext>
            </a:extLst>
          </p:cNvPr>
          <p:cNvGrpSpPr/>
          <p:nvPr/>
        </p:nvGrpSpPr>
        <p:grpSpPr>
          <a:xfrm>
            <a:off x="2372354" y="3354064"/>
            <a:ext cx="570240" cy="525240"/>
            <a:chOff x="2372354" y="3354064"/>
            <a:chExt cx="570240" cy="52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D624077-C95E-4039-83E9-E7107F768CE8}"/>
                    </a:ext>
                  </a:extLst>
                </p14:cNvPr>
                <p14:cNvContentPartPr/>
                <p14:nvPr/>
              </p14:nvContentPartPr>
              <p14:xfrm>
                <a:off x="2372354" y="3500224"/>
                <a:ext cx="185040" cy="2232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D624077-C95E-4039-83E9-E7107F768CE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363354" y="3491584"/>
                  <a:ext cx="2026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BCD5DB5-03B8-4A91-A407-C076A3B11CEE}"/>
                    </a:ext>
                  </a:extLst>
                </p14:cNvPr>
                <p14:cNvContentPartPr/>
                <p14:nvPr/>
              </p14:nvContentPartPr>
              <p14:xfrm>
                <a:off x="2523914" y="3780664"/>
                <a:ext cx="66960" cy="986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BCD5DB5-03B8-4A91-A407-C076A3B11CE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514914" y="3772024"/>
                  <a:ext cx="846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C97742E-DE76-40E1-84BA-1F805D921886}"/>
                    </a:ext>
                  </a:extLst>
                </p14:cNvPr>
                <p14:cNvContentPartPr/>
                <p14:nvPr/>
              </p14:nvContentPartPr>
              <p14:xfrm>
                <a:off x="2627234" y="3779584"/>
                <a:ext cx="86400" cy="720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C97742E-DE76-40E1-84BA-1F805D92188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618594" y="3770584"/>
                  <a:ext cx="1040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1796303-8A21-430C-AB00-03EADF71D6F8}"/>
                    </a:ext>
                  </a:extLst>
                </p14:cNvPr>
                <p14:cNvContentPartPr/>
                <p14:nvPr/>
              </p14:nvContentPartPr>
              <p14:xfrm>
                <a:off x="2866994" y="3662584"/>
                <a:ext cx="18360" cy="2102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1796303-8A21-430C-AB00-03EADF71D6F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858354" y="3653584"/>
                  <a:ext cx="360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3FCEEEB-998F-48ED-8B1A-944CEE2488D5}"/>
                    </a:ext>
                  </a:extLst>
                </p14:cNvPr>
                <p14:cNvContentPartPr/>
                <p14:nvPr/>
              </p14:nvContentPartPr>
              <p14:xfrm>
                <a:off x="2774834" y="3738904"/>
                <a:ext cx="167760" cy="669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3FCEEEB-998F-48ED-8B1A-944CEE2488D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765834" y="3729904"/>
                  <a:ext cx="1854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39A7CFA-8D8A-4D55-9CCB-5D2C26B2E5FD}"/>
                    </a:ext>
                  </a:extLst>
                </p14:cNvPr>
                <p14:cNvContentPartPr/>
                <p14:nvPr/>
              </p14:nvContentPartPr>
              <p14:xfrm>
                <a:off x="2677274" y="3354064"/>
                <a:ext cx="205920" cy="1144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39A7CFA-8D8A-4D55-9CCB-5D2C26B2E5F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668274" y="3345064"/>
                  <a:ext cx="223560" cy="13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65C78F2-316A-42BE-B288-160BF19D5C14}"/>
              </a:ext>
            </a:extLst>
          </p:cNvPr>
          <p:cNvGrpSpPr/>
          <p:nvPr/>
        </p:nvGrpSpPr>
        <p:grpSpPr>
          <a:xfrm>
            <a:off x="3216914" y="3343264"/>
            <a:ext cx="1020240" cy="484560"/>
            <a:chOff x="3216914" y="3343264"/>
            <a:chExt cx="1020240" cy="48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B5C0DAC-518E-4998-B7D4-CBE83E4C0629}"/>
                    </a:ext>
                  </a:extLst>
                </p14:cNvPr>
                <p14:cNvContentPartPr/>
                <p14:nvPr/>
              </p14:nvContentPartPr>
              <p14:xfrm>
                <a:off x="3216914" y="3581584"/>
                <a:ext cx="121680" cy="327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B5C0DAC-518E-4998-B7D4-CBE83E4C062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208274" y="3572944"/>
                  <a:ext cx="1393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49A2275-C56C-4BEE-9420-DE3F64CA45CF}"/>
                    </a:ext>
                  </a:extLst>
                </p14:cNvPr>
                <p14:cNvContentPartPr/>
                <p14:nvPr/>
              </p14:nvContentPartPr>
              <p14:xfrm>
                <a:off x="3501674" y="3441184"/>
                <a:ext cx="225360" cy="2530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49A2275-C56C-4BEE-9420-DE3F64CA45C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493034" y="3432544"/>
                  <a:ext cx="2430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BB3F35D-748F-4AC5-A4F4-B890A922675F}"/>
                    </a:ext>
                  </a:extLst>
                </p14:cNvPr>
                <p14:cNvContentPartPr/>
                <p14:nvPr/>
              </p14:nvContentPartPr>
              <p14:xfrm>
                <a:off x="3734594" y="3733144"/>
                <a:ext cx="12600" cy="835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BB3F35D-748F-4AC5-A4F4-B890A922675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725594" y="3724144"/>
                  <a:ext cx="302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A14137F-3DEB-4AED-B4BC-EB6E97B4DAD2}"/>
                    </a:ext>
                  </a:extLst>
                </p14:cNvPr>
                <p14:cNvContentPartPr/>
                <p14:nvPr/>
              </p14:nvContentPartPr>
              <p14:xfrm>
                <a:off x="3761594" y="3614704"/>
                <a:ext cx="5040" cy="54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A14137F-3DEB-4AED-B4BC-EB6E97B4DAD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752954" y="3606064"/>
                  <a:ext cx="226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83EA37C-9F53-4614-B8DB-22E4F2CAD436}"/>
                    </a:ext>
                  </a:extLst>
                </p14:cNvPr>
                <p14:cNvContentPartPr/>
                <p14:nvPr/>
              </p14:nvContentPartPr>
              <p14:xfrm>
                <a:off x="3845834" y="3730264"/>
                <a:ext cx="187920" cy="975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83EA37C-9F53-4614-B8DB-22E4F2CAD436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836834" y="3721264"/>
                  <a:ext cx="2055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0010DDC-5ACA-4304-891F-711DB43990C5}"/>
                    </a:ext>
                  </a:extLst>
                </p14:cNvPr>
                <p14:cNvContentPartPr/>
                <p14:nvPr/>
              </p14:nvContentPartPr>
              <p14:xfrm>
                <a:off x="3856994" y="3361264"/>
                <a:ext cx="117720" cy="964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0010DDC-5ACA-4304-891F-711DB43990C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848354" y="3352624"/>
                  <a:ext cx="1353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7B55276-16B0-4FB7-85B9-9FE4AF2A9ECA}"/>
                    </a:ext>
                  </a:extLst>
                </p14:cNvPr>
                <p14:cNvContentPartPr/>
                <p14:nvPr/>
              </p14:nvContentPartPr>
              <p14:xfrm>
                <a:off x="4093154" y="3343264"/>
                <a:ext cx="144000" cy="3945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7B55276-16B0-4FB7-85B9-9FE4AF2A9ECA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084514" y="3334264"/>
                  <a:ext cx="161640" cy="41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151951E2-F9F2-4D98-A9AE-D8DF58FF8689}"/>
              </a:ext>
            </a:extLst>
          </p:cNvPr>
          <p:cNvGrpSpPr/>
          <p:nvPr/>
        </p:nvGrpSpPr>
        <p:grpSpPr>
          <a:xfrm>
            <a:off x="4330034" y="3303304"/>
            <a:ext cx="487440" cy="432720"/>
            <a:chOff x="4330034" y="3303304"/>
            <a:chExt cx="487440" cy="43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0D410B6-2927-48E2-8724-C46F9B8AA786}"/>
                    </a:ext>
                  </a:extLst>
                </p14:cNvPr>
                <p14:cNvContentPartPr/>
                <p14:nvPr/>
              </p14:nvContentPartPr>
              <p14:xfrm>
                <a:off x="4330034" y="3535864"/>
                <a:ext cx="205200" cy="1958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0D410B6-2927-48E2-8724-C46F9B8AA786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321394" y="3526864"/>
                  <a:ext cx="2228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B2EE6EF-BF57-473D-BD44-9EACE3F4D458}"/>
                    </a:ext>
                  </a:extLst>
                </p14:cNvPr>
                <p14:cNvContentPartPr/>
                <p14:nvPr/>
              </p14:nvContentPartPr>
              <p14:xfrm>
                <a:off x="4420394" y="3303304"/>
                <a:ext cx="207360" cy="4212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B2EE6EF-BF57-473D-BD44-9EACE3F4D458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411394" y="3294304"/>
                  <a:ext cx="22500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C102990-7AB3-493D-9BD0-9A422CBFA796}"/>
                    </a:ext>
                  </a:extLst>
                </p14:cNvPr>
                <p14:cNvContentPartPr/>
                <p14:nvPr/>
              </p14:nvContentPartPr>
              <p14:xfrm>
                <a:off x="4586354" y="3496264"/>
                <a:ext cx="231120" cy="2102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C102990-7AB3-493D-9BD0-9A422CBFA796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577714" y="3487624"/>
                  <a:ext cx="2487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D98DF18-D2C2-47E0-9290-00AB26D8A7C7}"/>
                    </a:ext>
                  </a:extLst>
                </p14:cNvPr>
                <p14:cNvContentPartPr/>
                <p14:nvPr/>
              </p14:nvContentPartPr>
              <p14:xfrm>
                <a:off x="4572314" y="3513544"/>
                <a:ext cx="189360" cy="2224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D98DF18-D2C2-47E0-9290-00AB26D8A7C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563314" y="3504904"/>
                  <a:ext cx="207000" cy="24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0658A3F-FF65-42D6-B6A6-E7B2F61B324F}"/>
              </a:ext>
            </a:extLst>
          </p:cNvPr>
          <p:cNvGrpSpPr/>
          <p:nvPr/>
        </p:nvGrpSpPr>
        <p:grpSpPr>
          <a:xfrm>
            <a:off x="5302034" y="3506344"/>
            <a:ext cx="182880" cy="123480"/>
            <a:chOff x="5302034" y="3506344"/>
            <a:chExt cx="182880" cy="12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C67BD56-93D4-467D-8F73-D61F5E6D9435}"/>
                    </a:ext>
                  </a:extLst>
                </p14:cNvPr>
                <p14:cNvContentPartPr/>
                <p14:nvPr/>
              </p14:nvContentPartPr>
              <p14:xfrm>
                <a:off x="5302034" y="3506344"/>
                <a:ext cx="112680" cy="363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C67BD56-93D4-467D-8F73-D61F5E6D9435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293034" y="3497344"/>
                  <a:ext cx="1303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5C1C46E-77F3-4138-835D-F2816CFDF348}"/>
                    </a:ext>
                  </a:extLst>
                </p14:cNvPr>
                <p14:cNvContentPartPr/>
                <p14:nvPr/>
              </p14:nvContentPartPr>
              <p14:xfrm>
                <a:off x="5310314" y="3595264"/>
                <a:ext cx="174600" cy="345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5C1C46E-77F3-4138-835D-F2816CFDF34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301674" y="3586624"/>
                  <a:ext cx="19224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0FC8CD40-E6E2-4435-8C3A-BB1F271BD236}"/>
              </a:ext>
            </a:extLst>
          </p:cNvPr>
          <p:cNvGrpSpPr/>
          <p:nvPr/>
        </p:nvGrpSpPr>
        <p:grpSpPr>
          <a:xfrm>
            <a:off x="5746634" y="3125464"/>
            <a:ext cx="746280" cy="907920"/>
            <a:chOff x="5746634" y="3125464"/>
            <a:chExt cx="746280" cy="90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D7BBFAB-21F4-4846-8550-3A7432F59C1F}"/>
                    </a:ext>
                  </a:extLst>
                </p14:cNvPr>
                <p14:cNvContentPartPr/>
                <p14:nvPr/>
              </p14:nvContentPartPr>
              <p14:xfrm>
                <a:off x="5858954" y="3480784"/>
                <a:ext cx="24120" cy="2034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D7BBFAB-21F4-4846-8550-3A7432F59C1F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850314" y="3472144"/>
                  <a:ext cx="417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26407313-7262-4210-B066-21DC65162577}"/>
                    </a:ext>
                  </a:extLst>
                </p14:cNvPr>
                <p14:cNvContentPartPr/>
                <p14:nvPr/>
              </p14:nvContentPartPr>
              <p14:xfrm>
                <a:off x="5942474" y="3451264"/>
                <a:ext cx="37800" cy="2322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26407313-7262-4210-B066-21DC65162577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933474" y="3442264"/>
                  <a:ext cx="554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8EB4969-BC23-40C6-9CEB-1C2D98CFA7CB}"/>
                    </a:ext>
                  </a:extLst>
                </p14:cNvPr>
                <p14:cNvContentPartPr/>
                <p14:nvPr/>
              </p14:nvContentPartPr>
              <p14:xfrm>
                <a:off x="5746634" y="3334264"/>
                <a:ext cx="420480" cy="2617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8EB4969-BC23-40C6-9CEB-1C2D98CFA7CB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737634" y="3325264"/>
                  <a:ext cx="4381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E766266-C9BA-4791-B208-E6159A3105B7}"/>
                    </a:ext>
                  </a:extLst>
                </p14:cNvPr>
                <p14:cNvContentPartPr/>
                <p14:nvPr/>
              </p14:nvContentPartPr>
              <p14:xfrm>
                <a:off x="6235874" y="3125464"/>
                <a:ext cx="257040" cy="9079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E766266-C9BA-4791-B208-E6159A3105B7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227234" y="3116464"/>
                  <a:ext cx="274680" cy="9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307597C2-7DB2-415F-9625-A3955D96A560}"/>
              </a:ext>
            </a:extLst>
          </p:cNvPr>
          <p:cNvGrpSpPr/>
          <p:nvPr/>
        </p:nvGrpSpPr>
        <p:grpSpPr>
          <a:xfrm>
            <a:off x="6562394" y="3093424"/>
            <a:ext cx="956160" cy="572040"/>
            <a:chOff x="6562394" y="3093424"/>
            <a:chExt cx="956160" cy="57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5056242-7ED8-4B3E-816B-157865730CFD}"/>
                    </a:ext>
                  </a:extLst>
                </p14:cNvPr>
                <p14:cNvContentPartPr/>
                <p14:nvPr/>
              </p14:nvContentPartPr>
              <p14:xfrm>
                <a:off x="6562394" y="3351544"/>
                <a:ext cx="109080" cy="2750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5056242-7ED8-4B3E-816B-157865730CF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553394" y="3342904"/>
                  <a:ext cx="1267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BA1AA81-E50F-4EED-A4F3-646B6F33BD56}"/>
                    </a:ext>
                  </a:extLst>
                </p14:cNvPr>
                <p14:cNvContentPartPr/>
                <p14:nvPr/>
              </p14:nvContentPartPr>
              <p14:xfrm>
                <a:off x="6736634" y="3301864"/>
                <a:ext cx="351360" cy="3002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BA1AA81-E50F-4EED-A4F3-646B6F33BD56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727994" y="3293224"/>
                  <a:ext cx="3690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64ABC93-3D1A-49B2-908C-878F39CCA15A}"/>
                    </a:ext>
                  </a:extLst>
                </p14:cNvPr>
                <p14:cNvContentPartPr/>
                <p14:nvPr/>
              </p14:nvContentPartPr>
              <p14:xfrm>
                <a:off x="6893954" y="3459544"/>
                <a:ext cx="192960" cy="1393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64ABC93-3D1A-49B2-908C-878F39CCA15A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884954" y="3450904"/>
                  <a:ext cx="2106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7AA45DE-6ACE-45C2-ADF0-B45EA9E97146}"/>
                    </a:ext>
                  </a:extLst>
                </p14:cNvPr>
                <p14:cNvContentPartPr/>
                <p14:nvPr/>
              </p14:nvContentPartPr>
              <p14:xfrm>
                <a:off x="6900434" y="3468184"/>
                <a:ext cx="138600" cy="1436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7AA45DE-6ACE-45C2-ADF0-B45EA9E97146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891434" y="3459184"/>
                  <a:ext cx="1562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BE4DA8D-E160-40F4-A9C7-64455719CF40}"/>
                    </a:ext>
                  </a:extLst>
                </p14:cNvPr>
                <p14:cNvContentPartPr/>
                <p14:nvPr/>
              </p14:nvContentPartPr>
              <p14:xfrm>
                <a:off x="7179794" y="3243184"/>
                <a:ext cx="165960" cy="4222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BE4DA8D-E160-40F4-A9C7-64455719CF40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170794" y="3234184"/>
                  <a:ext cx="18360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931C17B-C030-4B55-9D0B-FE4C4E326E93}"/>
                    </a:ext>
                  </a:extLst>
                </p14:cNvPr>
                <p14:cNvContentPartPr/>
                <p14:nvPr/>
              </p14:nvContentPartPr>
              <p14:xfrm>
                <a:off x="7369514" y="3093424"/>
                <a:ext cx="149040" cy="1335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931C17B-C030-4B55-9D0B-FE4C4E326E93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360874" y="3084784"/>
                  <a:ext cx="166680" cy="15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EE2FB44D-356B-448E-A8DD-032CAAAF5C18}"/>
                  </a:ext>
                </a:extLst>
              </p14:cNvPr>
              <p14:cNvContentPartPr/>
              <p14:nvPr/>
            </p14:nvContentPartPr>
            <p14:xfrm>
              <a:off x="7654634" y="3441544"/>
              <a:ext cx="146880" cy="2304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EE2FB44D-356B-448E-A8DD-032CAAAF5C18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7645634" y="3432904"/>
                <a:ext cx="164520" cy="4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2" name="Group 201">
            <a:extLst>
              <a:ext uri="{FF2B5EF4-FFF2-40B4-BE49-F238E27FC236}">
                <a16:creationId xmlns:a16="http://schemas.microsoft.com/office/drawing/2014/main" id="{A206C5A6-4408-4F9B-919C-F629AA29F1CD}"/>
              </a:ext>
            </a:extLst>
          </p:cNvPr>
          <p:cNvGrpSpPr/>
          <p:nvPr/>
        </p:nvGrpSpPr>
        <p:grpSpPr>
          <a:xfrm>
            <a:off x="8043434" y="2909104"/>
            <a:ext cx="1674720" cy="838440"/>
            <a:chOff x="8043434" y="2909104"/>
            <a:chExt cx="1674720" cy="83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45D4BBD-33DC-44DE-BDC2-D4671CFAC33C}"/>
                    </a:ext>
                  </a:extLst>
                </p14:cNvPr>
                <p14:cNvContentPartPr/>
                <p14:nvPr/>
              </p14:nvContentPartPr>
              <p14:xfrm>
                <a:off x="8043434" y="3197104"/>
                <a:ext cx="139320" cy="4712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45D4BBD-33DC-44DE-BDC2-D4671CFAC33C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034794" y="3188104"/>
                  <a:ext cx="15696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BCCBC5C-4D70-4E6F-A294-A270FA04DC32}"/>
                    </a:ext>
                  </a:extLst>
                </p14:cNvPr>
                <p14:cNvContentPartPr/>
                <p14:nvPr/>
              </p14:nvContentPartPr>
              <p14:xfrm>
                <a:off x="8445914" y="3152104"/>
                <a:ext cx="23040" cy="1882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BCCBC5C-4D70-4E6F-A294-A270FA04DC3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436914" y="3143104"/>
                  <a:ext cx="406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83C8ECCF-BD2C-4111-9553-78417896D178}"/>
                    </a:ext>
                  </a:extLst>
                </p14:cNvPr>
                <p14:cNvContentPartPr/>
                <p14:nvPr/>
              </p14:nvContentPartPr>
              <p14:xfrm>
                <a:off x="8295794" y="3406624"/>
                <a:ext cx="263520" cy="284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83C8ECCF-BD2C-4111-9553-78417896D178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86794" y="3397624"/>
                  <a:ext cx="2811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D1BFB018-D43F-46E2-A9F0-413C425E10E6}"/>
                    </a:ext>
                  </a:extLst>
                </p14:cNvPr>
                <p14:cNvContentPartPr/>
                <p14:nvPr/>
              </p14:nvContentPartPr>
              <p14:xfrm>
                <a:off x="8416034" y="3522904"/>
                <a:ext cx="200880" cy="1670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D1BFB018-D43F-46E2-A9F0-413C425E10E6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07034" y="3514264"/>
                  <a:ext cx="2185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334BA52-A73C-4329-826C-5C5801A9027B}"/>
                    </a:ext>
                  </a:extLst>
                </p14:cNvPr>
                <p14:cNvContentPartPr/>
                <p14:nvPr/>
              </p14:nvContentPartPr>
              <p14:xfrm>
                <a:off x="8406314" y="3534424"/>
                <a:ext cx="151560" cy="1944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334BA52-A73C-4329-826C-5C5801A9027B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397674" y="3525784"/>
                  <a:ext cx="1692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0EDF407-7754-4BDA-A1E1-A4C4BC6399C9}"/>
                    </a:ext>
                  </a:extLst>
                </p14:cNvPr>
                <p14:cNvContentPartPr/>
                <p14:nvPr/>
              </p14:nvContentPartPr>
              <p14:xfrm>
                <a:off x="8665874" y="3098464"/>
                <a:ext cx="302760" cy="6490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0EDF407-7754-4BDA-A1E1-A4C4BC6399C9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657234" y="3089464"/>
                  <a:ext cx="320400" cy="66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CCD6CE6D-1461-45BE-8755-D359C9440D86}"/>
                    </a:ext>
                  </a:extLst>
                </p14:cNvPr>
                <p14:cNvContentPartPr/>
                <p14:nvPr/>
              </p14:nvContentPartPr>
              <p14:xfrm>
                <a:off x="8914634" y="2909104"/>
                <a:ext cx="158400" cy="1760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CCD6CE6D-1461-45BE-8755-D359C9440D86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905634" y="2900104"/>
                  <a:ext cx="1760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8E8A694-6A55-4471-918C-471094CA841C}"/>
                    </a:ext>
                  </a:extLst>
                </p14:cNvPr>
                <p14:cNvContentPartPr/>
                <p14:nvPr/>
              </p14:nvContentPartPr>
              <p14:xfrm>
                <a:off x="9245834" y="3446584"/>
                <a:ext cx="360" cy="3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8E8A694-6A55-4471-918C-471094CA841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237194" y="343794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A68A26A-7E60-421D-AB37-AA4F9475A86D}"/>
                    </a:ext>
                  </a:extLst>
                </p14:cNvPr>
                <p14:cNvContentPartPr/>
                <p14:nvPr/>
              </p14:nvContentPartPr>
              <p14:xfrm>
                <a:off x="9140714" y="3391144"/>
                <a:ext cx="192600" cy="1555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A68A26A-7E60-421D-AB37-AA4F9475A86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132074" y="3382144"/>
                  <a:ext cx="2102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1414908-98C0-40F7-AE93-3A64E5AFEA56}"/>
                    </a:ext>
                  </a:extLst>
                </p14:cNvPr>
                <p14:cNvContentPartPr/>
                <p14:nvPr/>
              </p14:nvContentPartPr>
              <p14:xfrm>
                <a:off x="9267074" y="3127984"/>
                <a:ext cx="245880" cy="3686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1414908-98C0-40F7-AE93-3A64E5AFEA5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258434" y="3119344"/>
                  <a:ext cx="26352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ABB6134-C614-4B92-9031-417894D375AB}"/>
                    </a:ext>
                  </a:extLst>
                </p14:cNvPr>
                <p14:cNvContentPartPr/>
                <p14:nvPr/>
              </p14:nvContentPartPr>
              <p14:xfrm>
                <a:off x="9469034" y="3336784"/>
                <a:ext cx="249120" cy="1800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ABB6134-C614-4B92-9031-417894D375A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460034" y="3328144"/>
                  <a:ext cx="2667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0218587A-AA3F-4455-9853-8943B6758522}"/>
                    </a:ext>
                  </a:extLst>
                </p14:cNvPr>
                <p14:cNvContentPartPr/>
                <p14:nvPr/>
              </p14:nvContentPartPr>
              <p14:xfrm>
                <a:off x="9448874" y="3341824"/>
                <a:ext cx="195480" cy="1944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0218587A-AA3F-4455-9853-8943B675852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439874" y="3333184"/>
                  <a:ext cx="213120" cy="21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47858910-1C91-4B76-94E7-D6131FF4AE2B}"/>
              </a:ext>
            </a:extLst>
          </p:cNvPr>
          <p:cNvGrpSpPr/>
          <p:nvPr/>
        </p:nvGrpSpPr>
        <p:grpSpPr>
          <a:xfrm>
            <a:off x="8538074" y="214864"/>
            <a:ext cx="2460600" cy="1042200"/>
            <a:chOff x="8538074" y="214864"/>
            <a:chExt cx="2460600" cy="104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34FD0E2-FD23-4124-94B8-4AE5F2B8A2E4}"/>
                    </a:ext>
                  </a:extLst>
                </p14:cNvPr>
                <p14:cNvContentPartPr/>
                <p14:nvPr/>
              </p14:nvContentPartPr>
              <p14:xfrm>
                <a:off x="8538074" y="498904"/>
                <a:ext cx="114840" cy="2066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34FD0E2-FD23-4124-94B8-4AE5F2B8A2E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529434" y="489904"/>
                  <a:ext cx="1324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3C3B700-941D-45B0-8DA2-CA8CB0D2415B}"/>
                    </a:ext>
                  </a:extLst>
                </p14:cNvPr>
                <p14:cNvContentPartPr/>
                <p14:nvPr/>
              </p14:nvContentPartPr>
              <p14:xfrm>
                <a:off x="8554994" y="334384"/>
                <a:ext cx="232920" cy="3945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3C3B700-941D-45B0-8DA2-CA8CB0D2415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545994" y="325744"/>
                  <a:ext cx="25056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F0181A93-F386-4FC7-9B05-34AAD8EE675A}"/>
                    </a:ext>
                  </a:extLst>
                </p14:cNvPr>
                <p14:cNvContentPartPr/>
                <p14:nvPr/>
              </p14:nvContentPartPr>
              <p14:xfrm>
                <a:off x="8797994" y="560104"/>
                <a:ext cx="57960" cy="1245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F0181A93-F386-4FC7-9B05-34AAD8EE675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788994" y="551464"/>
                  <a:ext cx="756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7E64D0D7-E9CB-4A7E-86ED-A08255ED819A}"/>
                    </a:ext>
                  </a:extLst>
                </p14:cNvPr>
                <p14:cNvContentPartPr/>
                <p14:nvPr/>
              </p14:nvContentPartPr>
              <p14:xfrm>
                <a:off x="8887634" y="486664"/>
                <a:ext cx="159480" cy="2066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7E64D0D7-E9CB-4A7E-86ED-A08255ED819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878994" y="477664"/>
                  <a:ext cx="1771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AD50261-E24B-488D-8080-6BF1C71F5410}"/>
                    </a:ext>
                  </a:extLst>
                </p14:cNvPr>
                <p14:cNvContentPartPr/>
                <p14:nvPr/>
              </p14:nvContentPartPr>
              <p14:xfrm>
                <a:off x="9130994" y="330784"/>
                <a:ext cx="144360" cy="3474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AD50261-E24B-488D-8080-6BF1C71F541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121994" y="321784"/>
                  <a:ext cx="16200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217C9C7-A4B4-426B-BDB8-0059DA68F22A}"/>
                    </a:ext>
                  </a:extLst>
                </p14:cNvPr>
                <p14:cNvContentPartPr/>
                <p14:nvPr/>
              </p14:nvContentPartPr>
              <p14:xfrm>
                <a:off x="9213074" y="388384"/>
                <a:ext cx="235800" cy="1828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217C9C7-A4B4-426B-BDB8-0059DA68F22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204074" y="379384"/>
                  <a:ext cx="2534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BD5F391-0007-40FD-8285-C4D9FB78C64C}"/>
                    </a:ext>
                  </a:extLst>
                </p14:cNvPr>
                <p14:cNvContentPartPr/>
                <p14:nvPr/>
              </p14:nvContentPartPr>
              <p14:xfrm>
                <a:off x="9247274" y="575224"/>
                <a:ext cx="96120" cy="734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BD5F391-0007-40FD-8285-C4D9FB78C64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238274" y="566224"/>
                  <a:ext cx="1137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EC04324C-5E27-4108-9574-621EB2783DCA}"/>
                    </a:ext>
                  </a:extLst>
                </p14:cNvPr>
                <p14:cNvContentPartPr/>
                <p14:nvPr/>
              </p14:nvContentPartPr>
              <p14:xfrm>
                <a:off x="9415754" y="244024"/>
                <a:ext cx="276480" cy="6202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EC04324C-5E27-4108-9574-621EB2783DC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407114" y="235384"/>
                  <a:ext cx="294120" cy="63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C64EC12C-EBAC-43C3-A7F7-C90A0B8EE168}"/>
                    </a:ext>
                  </a:extLst>
                </p14:cNvPr>
                <p14:cNvContentPartPr/>
                <p14:nvPr/>
              </p14:nvContentPartPr>
              <p14:xfrm>
                <a:off x="9696554" y="302344"/>
                <a:ext cx="416520" cy="3470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C64EC12C-EBAC-43C3-A7F7-C90A0B8EE16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687554" y="293344"/>
                  <a:ext cx="43416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0879561-9D1C-4A31-870F-6D58E888D4F1}"/>
                    </a:ext>
                  </a:extLst>
                </p14:cNvPr>
                <p14:cNvContentPartPr/>
                <p14:nvPr/>
              </p14:nvContentPartPr>
              <p14:xfrm>
                <a:off x="9967994" y="489904"/>
                <a:ext cx="128160" cy="1216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0879561-9D1C-4A31-870F-6D58E888D4F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958994" y="481264"/>
                  <a:ext cx="1458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720D74C-6F12-439B-9BBF-2CE730026B4C}"/>
                    </a:ext>
                  </a:extLst>
                </p14:cNvPr>
                <p14:cNvContentPartPr/>
                <p14:nvPr/>
              </p14:nvContentPartPr>
              <p14:xfrm>
                <a:off x="10083914" y="472264"/>
                <a:ext cx="155880" cy="1540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720D74C-6F12-439B-9BBF-2CE730026B4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074914" y="463624"/>
                  <a:ext cx="1735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F27D761-D3A0-4A43-8DD1-049EAF6B06E3}"/>
                    </a:ext>
                  </a:extLst>
                </p14:cNvPr>
                <p14:cNvContentPartPr/>
                <p14:nvPr/>
              </p14:nvContentPartPr>
              <p14:xfrm>
                <a:off x="10310354" y="214864"/>
                <a:ext cx="197640" cy="3880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F27D761-D3A0-4A43-8DD1-049EAF6B06E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301714" y="206224"/>
                  <a:ext cx="21528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FBA3790F-FA15-4447-A27E-CA2E06207F40}"/>
                    </a:ext>
                  </a:extLst>
                </p14:cNvPr>
                <p14:cNvContentPartPr/>
                <p14:nvPr/>
              </p14:nvContentPartPr>
              <p14:xfrm>
                <a:off x="10519154" y="452824"/>
                <a:ext cx="125640" cy="1224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FBA3790F-FA15-4447-A27E-CA2E06207F4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510514" y="444184"/>
                  <a:ext cx="1432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38801E2-7319-4BF9-BE10-F49B044DE18D}"/>
                    </a:ext>
                  </a:extLst>
                </p14:cNvPr>
                <p14:cNvContentPartPr/>
                <p14:nvPr/>
              </p14:nvContentPartPr>
              <p14:xfrm>
                <a:off x="10668914" y="352024"/>
                <a:ext cx="329760" cy="2944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38801E2-7319-4BF9-BE10-F49B044DE18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659914" y="343384"/>
                  <a:ext cx="34740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A0482E9-69AA-4F20-9B74-A2E89DB65496}"/>
                    </a:ext>
                  </a:extLst>
                </p14:cNvPr>
                <p14:cNvContentPartPr/>
                <p14:nvPr/>
              </p14:nvContentPartPr>
              <p14:xfrm>
                <a:off x="9039194" y="988864"/>
                <a:ext cx="207360" cy="2671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A0482E9-69AA-4F20-9B74-A2E89DB6549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030194" y="979864"/>
                  <a:ext cx="2250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C4B44EA-91DA-4FB7-8006-8D7A32F0ECD9}"/>
                    </a:ext>
                  </a:extLst>
                </p14:cNvPr>
                <p14:cNvContentPartPr/>
                <p14:nvPr/>
              </p14:nvContentPartPr>
              <p14:xfrm>
                <a:off x="8985194" y="1041784"/>
                <a:ext cx="250560" cy="2152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C4B44EA-91DA-4FB7-8006-8D7A32F0ECD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976554" y="1032784"/>
                  <a:ext cx="2682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B928AEB-14A8-48CD-A9C9-F8AF2F8339EA}"/>
                    </a:ext>
                  </a:extLst>
                </p14:cNvPr>
                <p14:cNvContentPartPr/>
                <p14:nvPr/>
              </p14:nvContentPartPr>
              <p14:xfrm>
                <a:off x="9369674" y="1093984"/>
                <a:ext cx="135360" cy="280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B928AEB-14A8-48CD-A9C9-F8AF2F8339E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360674" y="1085344"/>
                  <a:ext cx="1530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54336E4-2924-4189-ADCB-F748A4925499}"/>
                    </a:ext>
                  </a:extLst>
                </p14:cNvPr>
                <p14:cNvContentPartPr/>
                <p14:nvPr/>
              </p14:nvContentPartPr>
              <p14:xfrm>
                <a:off x="9735434" y="983464"/>
                <a:ext cx="174960" cy="1933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54336E4-2924-4189-ADCB-F748A492549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726434" y="974464"/>
                  <a:ext cx="1926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A7C7CFB-E4DA-4A1E-BEF3-DEDC3CD5807D}"/>
                    </a:ext>
                  </a:extLst>
                </p14:cNvPr>
                <p14:cNvContentPartPr/>
                <p14:nvPr/>
              </p14:nvContentPartPr>
              <p14:xfrm>
                <a:off x="10019114" y="989224"/>
                <a:ext cx="235440" cy="1504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A7C7CFB-E4DA-4A1E-BEF3-DEDC3CD5807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010114" y="980584"/>
                  <a:ext cx="2530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2AB53994-5E81-4130-A844-6B51524793B6}"/>
                    </a:ext>
                  </a:extLst>
                </p14:cNvPr>
                <p14:cNvContentPartPr/>
                <p14:nvPr/>
              </p14:nvContentPartPr>
              <p14:xfrm>
                <a:off x="10043954" y="989944"/>
                <a:ext cx="346680" cy="2012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2AB53994-5E81-4130-A844-6B51524793B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035314" y="981304"/>
                  <a:ext cx="3643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52BB3DB6-E645-4B49-B2B0-546566694D12}"/>
                    </a:ext>
                  </a:extLst>
                </p14:cNvPr>
                <p14:cNvContentPartPr/>
                <p14:nvPr/>
              </p14:nvContentPartPr>
              <p14:xfrm>
                <a:off x="10444274" y="838744"/>
                <a:ext cx="36000" cy="619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52BB3DB6-E645-4B49-B2B0-546566694D1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435274" y="830104"/>
                  <a:ext cx="536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419EB72A-A926-48A5-A655-EC66B219C7E2}"/>
                    </a:ext>
                  </a:extLst>
                </p14:cNvPr>
                <p14:cNvContentPartPr/>
                <p14:nvPr/>
              </p14:nvContentPartPr>
              <p14:xfrm>
                <a:off x="10519874" y="909304"/>
                <a:ext cx="206280" cy="2685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419EB72A-A926-48A5-A655-EC66B219C7E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510874" y="900664"/>
                  <a:ext cx="223920" cy="28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F994490-5451-4A67-9472-2521BA1724C7}"/>
                  </a:ext>
                </a:extLst>
              </p14:cNvPr>
              <p14:cNvContentPartPr/>
              <p14:nvPr/>
            </p14:nvContentPartPr>
            <p14:xfrm>
              <a:off x="8558954" y="1394944"/>
              <a:ext cx="2561760" cy="184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F994490-5451-4A67-9472-2521BA1724C7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8549954" y="1386304"/>
                <a:ext cx="2579400" cy="20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D03FDEBF-E3B3-443D-B41C-CEB7994DAB1E}"/>
              </a:ext>
            </a:extLst>
          </p:cNvPr>
          <p:cNvGrpSpPr/>
          <p:nvPr/>
        </p:nvGrpSpPr>
        <p:grpSpPr>
          <a:xfrm>
            <a:off x="6448994" y="4131304"/>
            <a:ext cx="29520" cy="194400"/>
            <a:chOff x="6448994" y="4131304"/>
            <a:chExt cx="29520" cy="19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8967B36-DE5C-4118-8BAA-1A1677B69ADF}"/>
                    </a:ext>
                  </a:extLst>
                </p14:cNvPr>
                <p14:cNvContentPartPr/>
                <p14:nvPr/>
              </p14:nvContentPartPr>
              <p14:xfrm>
                <a:off x="6463394" y="4171984"/>
                <a:ext cx="1800" cy="6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8967B36-DE5C-4118-8BAA-1A1677B69AD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454754" y="4162984"/>
                  <a:ext cx="194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3E085BF-DEBD-46EB-ADDF-8F6996C14AC6}"/>
                    </a:ext>
                  </a:extLst>
                </p14:cNvPr>
                <p14:cNvContentPartPr/>
                <p14:nvPr/>
              </p14:nvContentPartPr>
              <p14:xfrm>
                <a:off x="6448994" y="4131304"/>
                <a:ext cx="29520" cy="194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3E085BF-DEBD-46EB-ADDF-8F6996C14AC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440354" y="4122664"/>
                  <a:ext cx="47160" cy="21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6885209-BCD9-402C-8845-AB66531CD65C}"/>
              </a:ext>
            </a:extLst>
          </p:cNvPr>
          <p:cNvGrpSpPr/>
          <p:nvPr/>
        </p:nvGrpSpPr>
        <p:grpSpPr>
          <a:xfrm>
            <a:off x="6444674" y="2700304"/>
            <a:ext cx="146520" cy="328680"/>
            <a:chOff x="6444674" y="2700304"/>
            <a:chExt cx="146520" cy="32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8E589FD-947E-45DD-A25F-634E703A1C91}"/>
                    </a:ext>
                  </a:extLst>
                </p14:cNvPr>
                <p14:cNvContentPartPr/>
                <p14:nvPr/>
              </p14:nvContentPartPr>
              <p14:xfrm>
                <a:off x="6444674" y="2755384"/>
                <a:ext cx="116280" cy="154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8E589FD-947E-45DD-A25F-634E703A1C9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435674" y="2746384"/>
                  <a:ext cx="1339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2A8C039-A1CC-4D4B-AD25-EBF90F065286}"/>
                    </a:ext>
                  </a:extLst>
                </p14:cNvPr>
                <p14:cNvContentPartPr/>
                <p14:nvPr/>
              </p14:nvContentPartPr>
              <p14:xfrm>
                <a:off x="6571394" y="2700304"/>
                <a:ext cx="19800" cy="3286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2A8C039-A1CC-4D4B-AD25-EBF90F06528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562394" y="2691304"/>
                  <a:ext cx="37440" cy="346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438007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1D62267-ADBD-479F-AD9D-A15B37AECBA3}"/>
                  </a:ext>
                </a:extLst>
              </p14:cNvPr>
              <p14:cNvContentPartPr/>
              <p14:nvPr/>
            </p14:nvContentPartPr>
            <p14:xfrm>
              <a:off x="1791674" y="812104"/>
              <a:ext cx="2344320" cy="1619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1D62267-ADBD-479F-AD9D-A15B37AECBA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82674" y="803464"/>
                <a:ext cx="2361960" cy="1637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37589D94-CC83-45A5-A8C8-6DD501572458}"/>
              </a:ext>
            </a:extLst>
          </p:cNvPr>
          <p:cNvGrpSpPr/>
          <p:nvPr/>
        </p:nvGrpSpPr>
        <p:grpSpPr>
          <a:xfrm>
            <a:off x="7488674" y="357784"/>
            <a:ext cx="1267200" cy="597960"/>
            <a:chOff x="7488674" y="357784"/>
            <a:chExt cx="1267200" cy="59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C7C381A-0595-4C9C-AA68-540C4E9B145B}"/>
                    </a:ext>
                  </a:extLst>
                </p14:cNvPr>
                <p14:cNvContentPartPr/>
                <p14:nvPr/>
              </p14:nvContentPartPr>
              <p14:xfrm>
                <a:off x="7488674" y="568024"/>
                <a:ext cx="381960" cy="387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C7C381A-0595-4C9C-AA68-540C4E9B145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80034" y="559024"/>
                  <a:ext cx="39960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9408997-9CCE-4819-A41C-FAAD620074B2}"/>
                    </a:ext>
                  </a:extLst>
                </p14:cNvPr>
                <p14:cNvContentPartPr/>
                <p14:nvPr/>
              </p14:nvContentPartPr>
              <p14:xfrm>
                <a:off x="7843994" y="357784"/>
                <a:ext cx="267840" cy="549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9408997-9CCE-4819-A41C-FAAD620074B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34994" y="349144"/>
                  <a:ext cx="285480" cy="56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BCEB633-5C7A-4B18-8210-CBE392FBDE6D}"/>
                    </a:ext>
                  </a:extLst>
                </p14:cNvPr>
                <p14:cNvContentPartPr/>
                <p14:nvPr/>
              </p14:nvContentPartPr>
              <p14:xfrm>
                <a:off x="8080874" y="704824"/>
                <a:ext cx="142560" cy="1850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BCEB633-5C7A-4B18-8210-CBE392FBDE6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071874" y="696184"/>
                  <a:ext cx="1602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5DC5AF7-B572-42E9-8F3E-0683FB0C4359}"/>
                    </a:ext>
                  </a:extLst>
                </p14:cNvPr>
                <p14:cNvContentPartPr/>
                <p14:nvPr/>
              </p14:nvContentPartPr>
              <p14:xfrm>
                <a:off x="8344754" y="536344"/>
                <a:ext cx="123480" cy="336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5DC5AF7-B572-42E9-8F3E-0683FB0C435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336114" y="527344"/>
                  <a:ext cx="14112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237A420-6E24-4441-96C4-7EBA8746E834}"/>
                    </a:ext>
                  </a:extLst>
                </p14:cNvPr>
                <p14:cNvContentPartPr/>
                <p14:nvPr/>
              </p14:nvContentPartPr>
              <p14:xfrm>
                <a:off x="8452754" y="431584"/>
                <a:ext cx="208440" cy="4644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237A420-6E24-4441-96C4-7EBA8746E83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444114" y="422584"/>
                  <a:ext cx="22608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4FC85E6-B5D8-48F0-B31B-9715D0F16595}"/>
                    </a:ext>
                  </a:extLst>
                </p14:cNvPr>
                <p14:cNvContentPartPr/>
                <p14:nvPr/>
              </p14:nvContentPartPr>
              <p14:xfrm>
                <a:off x="8543474" y="674944"/>
                <a:ext cx="212400" cy="263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4FC85E6-B5D8-48F0-B31B-9715D0F1659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534474" y="665944"/>
                  <a:ext cx="230040" cy="28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75D525F-EB99-438B-BB9F-EDE2F18CDC10}"/>
              </a:ext>
            </a:extLst>
          </p:cNvPr>
          <p:cNvGrpSpPr/>
          <p:nvPr/>
        </p:nvGrpSpPr>
        <p:grpSpPr>
          <a:xfrm>
            <a:off x="9249074" y="571264"/>
            <a:ext cx="520200" cy="563400"/>
            <a:chOff x="9249074" y="571264"/>
            <a:chExt cx="520200" cy="56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C68006D-F478-4EB2-AC2B-753C436CE718}"/>
                    </a:ext>
                  </a:extLst>
                </p14:cNvPr>
                <p14:cNvContentPartPr/>
                <p14:nvPr/>
              </p14:nvContentPartPr>
              <p14:xfrm>
                <a:off x="9290834" y="657304"/>
                <a:ext cx="86760" cy="185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C68006D-F478-4EB2-AC2B-753C436CE71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281834" y="648304"/>
                  <a:ext cx="1044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5626FD1-9747-4B72-B807-04F3C88AB572}"/>
                    </a:ext>
                  </a:extLst>
                </p14:cNvPr>
                <p14:cNvContentPartPr/>
                <p14:nvPr/>
              </p14:nvContentPartPr>
              <p14:xfrm>
                <a:off x="9249074" y="571264"/>
                <a:ext cx="244800" cy="563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5626FD1-9747-4B72-B807-04F3C88AB57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240074" y="562264"/>
                  <a:ext cx="26244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B501A6C-99A4-499B-B7D3-43FD42C71A34}"/>
                    </a:ext>
                  </a:extLst>
                </p14:cNvPr>
                <p14:cNvContentPartPr/>
                <p14:nvPr/>
              </p14:nvContentPartPr>
              <p14:xfrm>
                <a:off x="9597554" y="650464"/>
                <a:ext cx="171720" cy="132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B501A6C-99A4-499B-B7D3-43FD42C71A3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588554" y="641464"/>
                  <a:ext cx="189360" cy="15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F6E3C6D-5927-4FA9-8D79-2A3D0CD185AC}"/>
              </a:ext>
            </a:extLst>
          </p:cNvPr>
          <p:cNvGrpSpPr/>
          <p:nvPr/>
        </p:nvGrpSpPr>
        <p:grpSpPr>
          <a:xfrm>
            <a:off x="9985274" y="533104"/>
            <a:ext cx="441720" cy="297720"/>
            <a:chOff x="9985274" y="533104"/>
            <a:chExt cx="441720" cy="2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B3DC9B2-4631-4119-A8EB-18793D488453}"/>
                    </a:ext>
                  </a:extLst>
                </p14:cNvPr>
                <p14:cNvContentPartPr/>
                <p14:nvPr/>
              </p14:nvContentPartPr>
              <p14:xfrm>
                <a:off x="9985274" y="667384"/>
                <a:ext cx="192960" cy="46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B3DC9B2-4631-4119-A8EB-18793D48845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976634" y="658744"/>
                  <a:ext cx="2106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744D836-B0E1-48BA-B119-009E2035CAAD}"/>
                    </a:ext>
                  </a:extLst>
                </p14:cNvPr>
                <p14:cNvContentPartPr/>
                <p14:nvPr/>
              </p14:nvContentPartPr>
              <p14:xfrm>
                <a:off x="10349954" y="533104"/>
                <a:ext cx="77040" cy="297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744D836-B0E1-48BA-B119-009E2035CAA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341314" y="524104"/>
                  <a:ext cx="94680" cy="31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F9508BE-66AE-48A0-A750-35135A25A3B3}"/>
                  </a:ext>
                </a:extLst>
              </p14:cNvPr>
              <p14:cNvContentPartPr/>
              <p14:nvPr/>
            </p14:nvContentPartPr>
            <p14:xfrm>
              <a:off x="389834" y="503944"/>
              <a:ext cx="2880" cy="10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F9508BE-66AE-48A0-A750-35135A25A3B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80834" y="495304"/>
                <a:ext cx="205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E3C4AAB-4A9C-4DA5-9DC1-6789BA3D2AFB}"/>
                  </a:ext>
                </a:extLst>
              </p14:cNvPr>
              <p14:cNvContentPartPr/>
              <p14:nvPr/>
            </p14:nvContentPartPr>
            <p14:xfrm>
              <a:off x="393794" y="308104"/>
              <a:ext cx="160200" cy="408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E3C4AAB-4A9C-4DA5-9DC1-6789BA3D2AF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84794" y="299464"/>
                <a:ext cx="177840" cy="42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47F72A7-D391-4903-8C58-83FCF5C5D8AA}"/>
                  </a:ext>
                </a:extLst>
              </p14:cNvPr>
              <p14:cNvContentPartPr/>
              <p14:nvPr/>
            </p14:nvContentPartPr>
            <p14:xfrm>
              <a:off x="738674" y="685024"/>
              <a:ext cx="8280" cy="21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47F72A7-D391-4903-8C58-83FCF5C5D8A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30034" y="676024"/>
                <a:ext cx="25920" cy="3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02D2F648-5506-4413-94D7-F852815D5DCD}"/>
              </a:ext>
            </a:extLst>
          </p:cNvPr>
          <p:cNvGrpSpPr/>
          <p:nvPr/>
        </p:nvGrpSpPr>
        <p:grpSpPr>
          <a:xfrm>
            <a:off x="1365794" y="112984"/>
            <a:ext cx="5069520" cy="3274560"/>
            <a:chOff x="1365794" y="112984"/>
            <a:chExt cx="5069520" cy="327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2E0D46E-E6C6-4BEF-A6C4-C2A637D27FD9}"/>
                    </a:ext>
                  </a:extLst>
                </p14:cNvPr>
                <p14:cNvContentPartPr/>
                <p14:nvPr/>
              </p14:nvContentPartPr>
              <p14:xfrm>
                <a:off x="1625714" y="587464"/>
                <a:ext cx="1080" cy="9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2E0D46E-E6C6-4BEF-A6C4-C2A637D27FD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616714" y="578464"/>
                  <a:ext cx="187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B1EA8A5-47EC-4B91-9CAB-41A74F9A2B63}"/>
                    </a:ext>
                  </a:extLst>
                </p14:cNvPr>
                <p14:cNvContentPartPr/>
                <p14:nvPr/>
              </p14:nvContentPartPr>
              <p14:xfrm>
                <a:off x="1640834" y="442744"/>
                <a:ext cx="168480" cy="1944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B1EA8A5-47EC-4B91-9CAB-41A74F9A2B6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632194" y="434104"/>
                  <a:ext cx="186120" cy="19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D8C6617-5CE7-4C1B-9540-44B11B55501D}"/>
                    </a:ext>
                  </a:extLst>
                </p14:cNvPr>
                <p14:cNvContentPartPr/>
                <p14:nvPr/>
              </p14:nvContentPartPr>
              <p14:xfrm>
                <a:off x="1835594" y="2364784"/>
                <a:ext cx="3027960" cy="50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D8C6617-5CE7-4C1B-9540-44B11B55501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826594" y="2355784"/>
                  <a:ext cx="3045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EBDE63E-F2D1-404F-B882-C15B9112C96B}"/>
                    </a:ext>
                  </a:extLst>
                </p14:cNvPr>
                <p14:cNvContentPartPr/>
                <p14:nvPr/>
              </p14:nvContentPartPr>
              <p14:xfrm>
                <a:off x="1851074" y="388024"/>
                <a:ext cx="2925000" cy="1829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EBDE63E-F2D1-404F-B882-C15B9112C96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42434" y="379024"/>
                  <a:ext cx="2942640" cy="18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6F832F5-D93D-40D2-BA5D-77B7CE41B399}"/>
                    </a:ext>
                  </a:extLst>
                </p14:cNvPr>
                <p14:cNvContentPartPr/>
                <p14:nvPr/>
              </p14:nvContentPartPr>
              <p14:xfrm>
                <a:off x="1365794" y="161224"/>
                <a:ext cx="95760" cy="144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6F832F5-D93D-40D2-BA5D-77B7CE41B39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357154" y="152584"/>
                  <a:ext cx="1134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F77982D-EE78-4088-B8BA-C273E77AA3F7}"/>
                    </a:ext>
                  </a:extLst>
                </p14:cNvPr>
                <p14:cNvContentPartPr/>
                <p14:nvPr/>
              </p14:nvContentPartPr>
              <p14:xfrm>
                <a:off x="1395314" y="112984"/>
                <a:ext cx="92880" cy="453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F77982D-EE78-4088-B8BA-C273E77AA3F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386674" y="103984"/>
                  <a:ext cx="11052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318C9DB-78CA-4452-A694-9558120D1C8F}"/>
                    </a:ext>
                  </a:extLst>
                </p14:cNvPr>
                <p14:cNvContentPartPr/>
                <p14:nvPr/>
              </p14:nvContentPartPr>
              <p14:xfrm>
                <a:off x="4988114" y="2402944"/>
                <a:ext cx="168480" cy="159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318C9DB-78CA-4452-A694-9558120D1C8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979474" y="2393944"/>
                  <a:ext cx="1861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9FD043A-DEE7-4E6B-A668-8DDC6F9B1447}"/>
                    </a:ext>
                  </a:extLst>
                </p14:cNvPr>
                <p14:cNvContentPartPr/>
                <p14:nvPr/>
              </p14:nvContentPartPr>
              <p14:xfrm>
                <a:off x="5014394" y="2413744"/>
                <a:ext cx="86400" cy="115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9FD043A-DEE7-4E6B-A668-8DDC6F9B144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005394" y="2405104"/>
                  <a:ext cx="1040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47A009B-AB89-434D-8EFD-C3A77934A82A}"/>
                    </a:ext>
                  </a:extLst>
                </p14:cNvPr>
                <p14:cNvContentPartPr/>
                <p14:nvPr/>
              </p14:nvContentPartPr>
              <p14:xfrm>
                <a:off x="3918194" y="278584"/>
                <a:ext cx="568440" cy="2361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47A009B-AB89-434D-8EFD-C3A77934A82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909554" y="269584"/>
                  <a:ext cx="586080" cy="237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3430CB7-9176-4AA3-B2A8-9EBD9E2226FA}"/>
                    </a:ext>
                  </a:extLst>
                </p14:cNvPr>
                <p14:cNvContentPartPr/>
                <p14:nvPr/>
              </p14:nvContentPartPr>
              <p14:xfrm>
                <a:off x="4199354" y="2886784"/>
                <a:ext cx="169920" cy="122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3430CB7-9176-4AA3-B2A8-9EBD9E2226F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190354" y="2878144"/>
                  <a:ext cx="1875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2A013A4-97F3-41D2-A5DC-5E89912840EB}"/>
                    </a:ext>
                  </a:extLst>
                </p14:cNvPr>
                <p14:cNvContentPartPr/>
                <p14:nvPr/>
              </p14:nvContentPartPr>
              <p14:xfrm>
                <a:off x="4174874" y="2858344"/>
                <a:ext cx="144360" cy="151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2A013A4-97F3-41D2-A5DC-5E89912840E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165874" y="2849704"/>
                  <a:ext cx="1620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613C7C7-08FC-43DF-86A8-D99E89CBD3A0}"/>
                    </a:ext>
                  </a:extLst>
                </p14:cNvPr>
                <p14:cNvContentPartPr/>
                <p14:nvPr/>
              </p14:nvContentPartPr>
              <p14:xfrm>
                <a:off x="4410674" y="2881024"/>
                <a:ext cx="77400" cy="35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613C7C7-08FC-43DF-86A8-D99E89CBD3A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401674" y="2872384"/>
                  <a:ext cx="950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F80F83A-DEFB-4C59-B7F0-6D1B28D536D7}"/>
                    </a:ext>
                  </a:extLst>
                </p14:cNvPr>
                <p14:cNvContentPartPr/>
                <p14:nvPr/>
              </p14:nvContentPartPr>
              <p14:xfrm>
                <a:off x="4424354" y="2939704"/>
                <a:ext cx="132840" cy="21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F80F83A-DEFB-4C59-B7F0-6D1B28D536D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415354" y="2931064"/>
                  <a:ext cx="1504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9E42F05-4E14-4E9D-9CCA-157F6154B8F8}"/>
                    </a:ext>
                  </a:extLst>
                </p14:cNvPr>
                <p14:cNvContentPartPr/>
                <p14:nvPr/>
              </p14:nvContentPartPr>
              <p14:xfrm>
                <a:off x="4655114" y="2795704"/>
                <a:ext cx="106920" cy="104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9E42F05-4E14-4E9D-9CCA-157F6154B8F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646114" y="2787064"/>
                  <a:ext cx="1245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3820034-6000-41E4-B7AF-30F3FB1A9AD2}"/>
                    </a:ext>
                  </a:extLst>
                </p14:cNvPr>
                <p14:cNvContentPartPr/>
                <p14:nvPr/>
              </p14:nvContentPartPr>
              <p14:xfrm>
                <a:off x="4709834" y="2802544"/>
                <a:ext cx="51840" cy="215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3820034-6000-41E4-B7AF-30F3FB1A9AD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701194" y="2793904"/>
                  <a:ext cx="694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B46AA02-2000-4C1A-B50F-9DEC5EAFA89B}"/>
                    </a:ext>
                  </a:extLst>
                </p14:cNvPr>
                <p14:cNvContentPartPr/>
                <p14:nvPr/>
              </p14:nvContentPartPr>
              <p14:xfrm>
                <a:off x="1575314" y="3115384"/>
                <a:ext cx="3817800" cy="1828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B46AA02-2000-4C1A-B50F-9DEC5EAFA89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566314" y="3106744"/>
                  <a:ext cx="38354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560F5FB-8BFA-4D36-900E-76A4456E1574}"/>
                    </a:ext>
                  </a:extLst>
                </p14:cNvPr>
                <p14:cNvContentPartPr/>
                <p14:nvPr/>
              </p14:nvContentPartPr>
              <p14:xfrm>
                <a:off x="5496794" y="3009544"/>
                <a:ext cx="113040" cy="1281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560F5FB-8BFA-4D36-900E-76A4456E157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87794" y="3000544"/>
                  <a:ext cx="1306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97FCE07-4366-42A3-A391-56554D7B6C3B}"/>
                    </a:ext>
                  </a:extLst>
                </p14:cNvPr>
                <p14:cNvContentPartPr/>
                <p14:nvPr/>
              </p14:nvContentPartPr>
              <p14:xfrm>
                <a:off x="5533874" y="2918464"/>
                <a:ext cx="105840" cy="469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97FCE07-4366-42A3-A391-56554D7B6C3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525234" y="2909824"/>
                  <a:ext cx="12348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9EDE710-92B8-44A4-818F-E6A4E1EA169D}"/>
                    </a:ext>
                  </a:extLst>
                </p14:cNvPr>
                <p14:cNvContentPartPr/>
                <p14:nvPr/>
              </p14:nvContentPartPr>
              <p14:xfrm>
                <a:off x="5780834" y="2958064"/>
                <a:ext cx="144360" cy="435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9EDE710-92B8-44A4-818F-E6A4E1EA169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772194" y="2949064"/>
                  <a:ext cx="1620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4D9D82B-9213-4061-BDA1-CD83BA5B9A30}"/>
                    </a:ext>
                  </a:extLst>
                </p14:cNvPr>
                <p14:cNvContentPartPr/>
                <p14:nvPr/>
              </p14:nvContentPartPr>
              <p14:xfrm>
                <a:off x="5790554" y="3068944"/>
                <a:ext cx="104400" cy="9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4D9D82B-9213-4061-BDA1-CD83BA5B9A3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781914" y="3059944"/>
                  <a:ext cx="1220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A22C093-2775-4906-95A4-D0111E77D193}"/>
                    </a:ext>
                  </a:extLst>
                </p14:cNvPr>
                <p14:cNvContentPartPr/>
                <p14:nvPr/>
              </p14:nvContentPartPr>
              <p14:xfrm>
                <a:off x="6095474" y="3011344"/>
                <a:ext cx="114840" cy="381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A22C093-2775-4906-95A4-D0111E77D19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86834" y="3002344"/>
                  <a:ext cx="1324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759025C-8AFD-4684-97E2-DB633C4C0408}"/>
                    </a:ext>
                  </a:extLst>
                </p14:cNvPr>
                <p14:cNvContentPartPr/>
                <p14:nvPr/>
              </p14:nvContentPartPr>
              <p14:xfrm>
                <a:off x="6369074" y="2932864"/>
                <a:ext cx="66240" cy="2448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759025C-8AFD-4684-97E2-DB633C4C040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60074" y="2923864"/>
                  <a:ext cx="83880" cy="26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9F6A99B3-A38F-4216-8C5F-383514BD70A3}"/>
                  </a:ext>
                </a:extLst>
              </p14:cNvPr>
              <p14:cNvContentPartPr/>
              <p14:nvPr/>
            </p14:nvContentPartPr>
            <p14:xfrm>
              <a:off x="2370914" y="1483144"/>
              <a:ext cx="88560" cy="558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9F6A99B3-A38F-4216-8C5F-383514BD70A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361914" y="1474144"/>
                <a:ext cx="106200" cy="7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64EB7B34-7229-4C35-9AE1-A7B325D0DF80}"/>
              </a:ext>
            </a:extLst>
          </p:cNvPr>
          <p:cNvGrpSpPr/>
          <p:nvPr/>
        </p:nvGrpSpPr>
        <p:grpSpPr>
          <a:xfrm>
            <a:off x="2272994" y="810304"/>
            <a:ext cx="533520" cy="397080"/>
            <a:chOff x="2272994" y="810304"/>
            <a:chExt cx="53352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39DA468-5638-4E27-8D4F-FA330BAF950C}"/>
                    </a:ext>
                  </a:extLst>
                </p14:cNvPr>
                <p14:cNvContentPartPr/>
                <p14:nvPr/>
              </p14:nvContentPartPr>
              <p14:xfrm>
                <a:off x="2272994" y="1013344"/>
                <a:ext cx="47160" cy="1476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39DA468-5638-4E27-8D4F-FA330BAF950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264354" y="1004344"/>
                  <a:ext cx="648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641037C-2A79-41A7-AF8C-E8A63FCB26B8}"/>
                    </a:ext>
                  </a:extLst>
                </p14:cNvPr>
                <p14:cNvContentPartPr/>
                <p14:nvPr/>
              </p14:nvContentPartPr>
              <p14:xfrm>
                <a:off x="2403314" y="952504"/>
                <a:ext cx="9360" cy="1638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641037C-2A79-41A7-AF8C-E8A63FCB26B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394674" y="943504"/>
                  <a:ext cx="270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07C5613-5DCB-420C-8547-6BB9F618E51A}"/>
                    </a:ext>
                  </a:extLst>
                </p14:cNvPr>
                <p14:cNvContentPartPr/>
                <p14:nvPr/>
              </p14:nvContentPartPr>
              <p14:xfrm>
                <a:off x="2466314" y="1081744"/>
                <a:ext cx="75960" cy="1256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07C5613-5DCB-420C-8547-6BB9F618E51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457674" y="1073104"/>
                  <a:ext cx="936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70BDA93-E4E3-4579-BEB7-8C9976BD26CB}"/>
                    </a:ext>
                  </a:extLst>
                </p14:cNvPr>
                <p14:cNvContentPartPr/>
                <p14:nvPr/>
              </p14:nvContentPartPr>
              <p14:xfrm>
                <a:off x="2598794" y="935224"/>
                <a:ext cx="23040" cy="1008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70BDA93-E4E3-4579-BEB7-8C9976BD26C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590154" y="926224"/>
                  <a:ext cx="406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4EEDD6D-C523-4678-93C0-BAE45739D219}"/>
                    </a:ext>
                  </a:extLst>
                </p14:cNvPr>
                <p14:cNvContentPartPr/>
                <p14:nvPr/>
              </p14:nvContentPartPr>
              <p14:xfrm>
                <a:off x="2639114" y="810304"/>
                <a:ext cx="167400" cy="2620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4EEDD6D-C523-4678-93C0-BAE45739D21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630114" y="801664"/>
                  <a:ext cx="185040" cy="27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8E4667A-AC71-46DC-9614-71A0B113B7A4}"/>
              </a:ext>
            </a:extLst>
          </p:cNvPr>
          <p:cNvGrpSpPr/>
          <p:nvPr/>
        </p:nvGrpSpPr>
        <p:grpSpPr>
          <a:xfrm>
            <a:off x="3923954" y="311344"/>
            <a:ext cx="1253160" cy="550440"/>
            <a:chOff x="3923954" y="311344"/>
            <a:chExt cx="1253160" cy="55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99369D6-C8CE-4C31-9D91-DEC05D74D0F7}"/>
                    </a:ext>
                  </a:extLst>
                </p14:cNvPr>
                <p14:cNvContentPartPr/>
                <p14:nvPr/>
              </p14:nvContentPartPr>
              <p14:xfrm>
                <a:off x="3923954" y="805984"/>
                <a:ext cx="61200" cy="558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99369D6-C8CE-4C31-9D91-DEC05D74D0F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914954" y="796984"/>
                  <a:ext cx="788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C5C1664-C44E-406A-88FC-DA28B036EE39}"/>
                    </a:ext>
                  </a:extLst>
                </p14:cNvPr>
                <p14:cNvContentPartPr/>
                <p14:nvPr/>
              </p14:nvContentPartPr>
              <p14:xfrm>
                <a:off x="3954194" y="620944"/>
                <a:ext cx="268200" cy="229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C5C1664-C44E-406A-88FC-DA28B036EE3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945194" y="611944"/>
                  <a:ext cx="2858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0811A49-F19C-4367-B71E-6E77CB916C5F}"/>
                    </a:ext>
                  </a:extLst>
                </p14:cNvPr>
                <p14:cNvContentPartPr/>
                <p14:nvPr/>
              </p14:nvContentPartPr>
              <p14:xfrm>
                <a:off x="4375394" y="436264"/>
                <a:ext cx="100440" cy="2037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0811A49-F19C-4367-B71E-6E77CB916C5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366394" y="427264"/>
                  <a:ext cx="1180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95EAA1F-2EFE-4606-8998-0B649E982448}"/>
                    </a:ext>
                  </a:extLst>
                </p14:cNvPr>
                <p14:cNvContentPartPr/>
                <p14:nvPr/>
              </p14:nvContentPartPr>
              <p14:xfrm>
                <a:off x="4499234" y="439864"/>
                <a:ext cx="110160" cy="122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95EAA1F-2EFE-4606-8998-0B649E98244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490234" y="431224"/>
                  <a:ext cx="1278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576037E-A341-4D8A-AE2B-88A95568BA0A}"/>
                    </a:ext>
                  </a:extLst>
                </p14:cNvPr>
                <p14:cNvContentPartPr/>
                <p14:nvPr/>
              </p14:nvContentPartPr>
              <p14:xfrm>
                <a:off x="4575554" y="395224"/>
                <a:ext cx="66960" cy="2484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576037E-A341-4D8A-AE2B-88A95568BA0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566554" y="386584"/>
                  <a:ext cx="846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9055ADD-D4D2-4516-B7AC-B4FAE3F7F5E8}"/>
                    </a:ext>
                  </a:extLst>
                </p14:cNvPr>
                <p14:cNvContentPartPr/>
                <p14:nvPr/>
              </p14:nvContentPartPr>
              <p14:xfrm>
                <a:off x="4655114" y="573784"/>
                <a:ext cx="70560" cy="176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9055ADD-D4D2-4516-B7AC-B4FAE3F7F5E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646114" y="564784"/>
                  <a:ext cx="882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03C7910-9F52-44C5-B397-40B2F910C9D4}"/>
                    </a:ext>
                  </a:extLst>
                </p14:cNvPr>
                <p14:cNvContentPartPr/>
                <p14:nvPr/>
              </p14:nvContentPartPr>
              <p14:xfrm>
                <a:off x="4823954" y="442744"/>
                <a:ext cx="138240" cy="1504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03C7910-9F52-44C5-B397-40B2F910C9D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815314" y="433744"/>
                  <a:ext cx="1558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6CDCD7B-5FD3-4BF2-B909-63E4FC599383}"/>
                    </a:ext>
                  </a:extLst>
                </p14:cNvPr>
                <p14:cNvContentPartPr/>
                <p14:nvPr/>
              </p14:nvContentPartPr>
              <p14:xfrm>
                <a:off x="5047874" y="311344"/>
                <a:ext cx="129240" cy="2887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6CDCD7B-5FD3-4BF2-B909-63E4FC59938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038874" y="302344"/>
                  <a:ext cx="146880" cy="30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A1180F8C-C030-42B7-BD27-3CDFD022E875}"/>
              </a:ext>
            </a:extLst>
          </p:cNvPr>
          <p:cNvGrpSpPr/>
          <p:nvPr/>
        </p:nvGrpSpPr>
        <p:grpSpPr>
          <a:xfrm>
            <a:off x="2975714" y="1613104"/>
            <a:ext cx="2957040" cy="582480"/>
            <a:chOff x="2975714" y="1613104"/>
            <a:chExt cx="295704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371A49D-AF15-43B9-B801-D209CA885DB5}"/>
                    </a:ext>
                  </a:extLst>
                </p14:cNvPr>
                <p14:cNvContentPartPr/>
                <p14:nvPr/>
              </p14:nvContentPartPr>
              <p14:xfrm>
                <a:off x="2975714" y="1748464"/>
                <a:ext cx="1130040" cy="997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371A49D-AF15-43B9-B801-D209CA885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967074" y="1739464"/>
                  <a:ext cx="11476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75C79B0-BB55-41B5-87AA-BEBE247DF943}"/>
                    </a:ext>
                  </a:extLst>
                </p14:cNvPr>
                <p14:cNvContentPartPr/>
                <p14:nvPr/>
              </p14:nvContentPartPr>
              <p14:xfrm>
                <a:off x="3239594" y="1893184"/>
                <a:ext cx="905760" cy="738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75C79B0-BB55-41B5-87AA-BEBE247DF94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230594" y="1884184"/>
                  <a:ext cx="9234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476B90C-AFF7-454B-87C2-A5E18F8C1717}"/>
                    </a:ext>
                  </a:extLst>
                </p14:cNvPr>
                <p14:cNvContentPartPr/>
                <p14:nvPr/>
              </p14:nvContentPartPr>
              <p14:xfrm>
                <a:off x="4260554" y="1981384"/>
                <a:ext cx="423000" cy="2142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476B90C-AFF7-454B-87C2-A5E18F8C171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251914" y="1972744"/>
                  <a:ext cx="4406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F771E56-D125-48D0-A62D-10F602A73D00}"/>
                    </a:ext>
                  </a:extLst>
                </p14:cNvPr>
                <p14:cNvContentPartPr/>
                <p14:nvPr/>
              </p14:nvContentPartPr>
              <p14:xfrm>
                <a:off x="4814234" y="1811464"/>
                <a:ext cx="89280" cy="1854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F771E56-D125-48D0-A62D-10F602A73D0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805594" y="1802824"/>
                  <a:ext cx="1069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47CB060-18BB-4221-B430-1B271227CD85}"/>
                    </a:ext>
                  </a:extLst>
                </p14:cNvPr>
                <p14:cNvContentPartPr/>
                <p14:nvPr/>
              </p14:nvContentPartPr>
              <p14:xfrm>
                <a:off x="4990274" y="1776544"/>
                <a:ext cx="90360" cy="979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47CB060-18BB-4221-B430-1B271227CD8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981634" y="1767904"/>
                  <a:ext cx="1080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97E702B-8FC7-4BFF-9429-45C1E09C9691}"/>
                    </a:ext>
                  </a:extLst>
                </p14:cNvPr>
                <p14:cNvContentPartPr/>
                <p14:nvPr/>
              </p14:nvContentPartPr>
              <p14:xfrm>
                <a:off x="5062274" y="1729744"/>
                <a:ext cx="77760" cy="2372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97E702B-8FC7-4BFF-9429-45C1E09C969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053274" y="1721104"/>
                  <a:ext cx="954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B494D2E-4E6C-4FA8-A056-2330E70FC1AD}"/>
                    </a:ext>
                  </a:extLst>
                </p14:cNvPr>
                <p14:cNvContentPartPr/>
                <p14:nvPr/>
              </p14:nvContentPartPr>
              <p14:xfrm>
                <a:off x="5214194" y="1956904"/>
                <a:ext cx="51120" cy="1191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B494D2E-4E6C-4FA8-A056-2330E70FC1A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205554" y="1947904"/>
                  <a:ext cx="687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22413BF-CF47-427F-A1F7-18005282E96B}"/>
                    </a:ext>
                  </a:extLst>
                </p14:cNvPr>
                <p14:cNvContentPartPr/>
                <p14:nvPr/>
              </p14:nvContentPartPr>
              <p14:xfrm>
                <a:off x="5523794" y="1654504"/>
                <a:ext cx="34560" cy="1432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22413BF-CF47-427F-A1F7-18005282E96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514794" y="1645504"/>
                  <a:ext cx="522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9592C7C-AB11-40FC-AA73-FD3B261684A1}"/>
                    </a:ext>
                  </a:extLst>
                </p14:cNvPr>
                <p14:cNvContentPartPr/>
                <p14:nvPr/>
              </p14:nvContentPartPr>
              <p14:xfrm>
                <a:off x="5404634" y="1819384"/>
                <a:ext cx="194760" cy="662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9592C7C-AB11-40FC-AA73-FD3B261684A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395994" y="1810744"/>
                  <a:ext cx="212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0BE8C04-EB0D-415F-84C4-B1A3B27D1C7E}"/>
                    </a:ext>
                  </a:extLst>
                </p14:cNvPr>
                <p14:cNvContentPartPr/>
                <p14:nvPr/>
              </p14:nvContentPartPr>
              <p14:xfrm>
                <a:off x="5442794" y="1908304"/>
                <a:ext cx="117360" cy="1252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0BE8C04-EB0D-415F-84C4-B1A3B27D1C7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434154" y="1899664"/>
                  <a:ext cx="1350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8729550-462D-424F-8002-5E50220B23AC}"/>
                    </a:ext>
                  </a:extLst>
                </p14:cNvPr>
                <p14:cNvContentPartPr/>
                <p14:nvPr/>
              </p14:nvContentPartPr>
              <p14:xfrm>
                <a:off x="5514434" y="1916224"/>
                <a:ext cx="82440" cy="2102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8729550-462D-424F-8002-5E50220B23A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505794" y="1907224"/>
                  <a:ext cx="1000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36BA4E2-4716-4040-B02A-B31444DDC0EA}"/>
                    </a:ext>
                  </a:extLst>
                </p14:cNvPr>
                <p14:cNvContentPartPr/>
                <p14:nvPr/>
              </p14:nvContentPartPr>
              <p14:xfrm>
                <a:off x="5756354" y="1613104"/>
                <a:ext cx="176400" cy="4870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36BA4E2-4716-4040-B02A-B31444DDC0E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747714" y="1604104"/>
                  <a:ext cx="194040" cy="50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93A20E4-13AB-4FE4-AE23-E0CB8A4220F9}"/>
              </a:ext>
            </a:extLst>
          </p:cNvPr>
          <p:cNvGrpSpPr/>
          <p:nvPr/>
        </p:nvGrpSpPr>
        <p:grpSpPr>
          <a:xfrm>
            <a:off x="697994" y="3679504"/>
            <a:ext cx="2399760" cy="885960"/>
            <a:chOff x="697994" y="3679504"/>
            <a:chExt cx="2399760" cy="88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104B569-FE76-4BF8-B5BF-C1E94A5445C1}"/>
                    </a:ext>
                  </a:extLst>
                </p14:cNvPr>
                <p14:cNvContentPartPr/>
                <p14:nvPr/>
              </p14:nvContentPartPr>
              <p14:xfrm>
                <a:off x="697994" y="3906304"/>
                <a:ext cx="354960" cy="3196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104B569-FE76-4BF8-B5BF-C1E94A5445C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89354" y="3897304"/>
                  <a:ext cx="37260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D19C5E7-CF1C-42AE-B985-46B00945683B}"/>
                    </a:ext>
                  </a:extLst>
                </p14:cNvPr>
                <p14:cNvContentPartPr/>
                <p14:nvPr/>
              </p14:nvContentPartPr>
              <p14:xfrm>
                <a:off x="1079594" y="4054984"/>
                <a:ext cx="15840" cy="1072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D19C5E7-CF1C-42AE-B985-46B00945683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70594" y="4045984"/>
                  <a:ext cx="334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6EC9AE7-B11F-4664-8B84-0E16808E7429}"/>
                    </a:ext>
                  </a:extLst>
                </p14:cNvPr>
                <p14:cNvContentPartPr/>
                <p14:nvPr/>
              </p14:nvContentPartPr>
              <p14:xfrm>
                <a:off x="1192634" y="3998104"/>
                <a:ext cx="34920" cy="1983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6EC9AE7-B11F-4664-8B84-0E16808E742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83634" y="3989104"/>
                  <a:ext cx="525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2E73215-0818-456B-9437-224FB578D621}"/>
                    </a:ext>
                  </a:extLst>
                </p14:cNvPr>
                <p14:cNvContentPartPr/>
                <p14:nvPr/>
              </p14:nvContentPartPr>
              <p14:xfrm>
                <a:off x="951434" y="3937264"/>
                <a:ext cx="460440" cy="2239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2E73215-0818-456B-9437-224FB578D62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42434" y="3928624"/>
                  <a:ext cx="4780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FA13966-8C25-4197-9F02-8312F911890B}"/>
                    </a:ext>
                  </a:extLst>
                </p14:cNvPr>
                <p14:cNvContentPartPr/>
                <p14:nvPr/>
              </p14:nvContentPartPr>
              <p14:xfrm>
                <a:off x="1518794" y="3679504"/>
                <a:ext cx="269640" cy="8859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FA13966-8C25-4197-9F02-8312F911890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510154" y="3670504"/>
                  <a:ext cx="287280" cy="90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58B575B-4F0E-49F8-BCA4-D9C29701FFDF}"/>
                    </a:ext>
                  </a:extLst>
                </p14:cNvPr>
                <p14:cNvContentPartPr/>
                <p14:nvPr/>
              </p14:nvContentPartPr>
              <p14:xfrm>
                <a:off x="1868714" y="3930424"/>
                <a:ext cx="230040" cy="188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58B575B-4F0E-49F8-BCA4-D9C29701FFD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859714" y="3921784"/>
                  <a:ext cx="2476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6CBD83C-95EC-4565-B09F-FA5586F2995D}"/>
                    </a:ext>
                  </a:extLst>
                </p14:cNvPr>
                <p14:cNvContentPartPr/>
                <p14:nvPr/>
              </p14:nvContentPartPr>
              <p14:xfrm>
                <a:off x="2283074" y="3693544"/>
                <a:ext cx="234720" cy="4428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6CBD83C-95EC-4565-B09F-FA5586F2995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274434" y="3684904"/>
                  <a:ext cx="25236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DD558BD-FFC4-40FF-A97B-C4FD1674FDCA}"/>
                    </a:ext>
                  </a:extLst>
                </p14:cNvPr>
                <p14:cNvContentPartPr/>
                <p14:nvPr/>
              </p14:nvContentPartPr>
              <p14:xfrm>
                <a:off x="2653514" y="3974344"/>
                <a:ext cx="205920" cy="1692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DD558BD-FFC4-40FF-A97B-C4FD1674FDC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644514" y="3965704"/>
                  <a:ext cx="2235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0888ED0-9F33-43CE-8BED-EF2B61546A20}"/>
                    </a:ext>
                  </a:extLst>
                </p14:cNvPr>
                <p14:cNvContentPartPr/>
                <p14:nvPr/>
              </p14:nvContentPartPr>
              <p14:xfrm>
                <a:off x="2826314" y="3716944"/>
                <a:ext cx="115920" cy="3830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0888ED0-9F33-43CE-8BED-EF2B61546A2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817674" y="3707944"/>
                  <a:ext cx="13356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B27945F-12D4-4A9E-8C3B-0ED99AB74B42}"/>
                    </a:ext>
                  </a:extLst>
                </p14:cNvPr>
                <p14:cNvContentPartPr/>
                <p14:nvPr/>
              </p14:nvContentPartPr>
              <p14:xfrm>
                <a:off x="2926754" y="3965704"/>
                <a:ext cx="171000" cy="1198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B27945F-12D4-4A9E-8C3B-0ED99AB74B4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917754" y="3956704"/>
                  <a:ext cx="1886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DD7AE37-8156-4CB1-9069-E44DE1323B53}"/>
                    </a:ext>
                  </a:extLst>
                </p14:cNvPr>
                <p14:cNvContentPartPr/>
                <p14:nvPr/>
              </p14:nvContentPartPr>
              <p14:xfrm>
                <a:off x="3055994" y="3913144"/>
                <a:ext cx="37440" cy="4251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DD7AE37-8156-4CB1-9069-E44DE1323B5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046994" y="3904504"/>
                  <a:ext cx="55080" cy="44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67646CB2-C022-4244-94C1-56AE5B72CD99}"/>
              </a:ext>
            </a:extLst>
          </p:cNvPr>
          <p:cNvGrpSpPr/>
          <p:nvPr/>
        </p:nvGrpSpPr>
        <p:grpSpPr>
          <a:xfrm>
            <a:off x="632114" y="4597144"/>
            <a:ext cx="3902760" cy="1320120"/>
            <a:chOff x="632114" y="4597144"/>
            <a:chExt cx="3902760" cy="132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7BDC67C-EFB1-4590-83B3-51163FB5C49F}"/>
                    </a:ext>
                  </a:extLst>
                </p14:cNvPr>
                <p14:cNvContentPartPr/>
                <p14:nvPr/>
              </p14:nvContentPartPr>
              <p14:xfrm>
                <a:off x="632114" y="5022304"/>
                <a:ext cx="334800" cy="3254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7BDC67C-EFB1-4590-83B3-51163FB5C49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23474" y="5013664"/>
                  <a:ext cx="35244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05D8ADF-A26D-431C-92AA-54A78CE6CDDE}"/>
                    </a:ext>
                  </a:extLst>
                </p14:cNvPr>
                <p14:cNvContentPartPr/>
                <p14:nvPr/>
              </p14:nvContentPartPr>
              <p14:xfrm>
                <a:off x="1090394" y="5127784"/>
                <a:ext cx="65520" cy="1515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05D8ADF-A26D-431C-92AA-54A78CE6CDD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81394" y="5118784"/>
                  <a:ext cx="831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7C59FBD-DEB2-4DCE-B002-A0F348E74C21}"/>
                    </a:ext>
                  </a:extLst>
                </p14:cNvPr>
                <p14:cNvContentPartPr/>
                <p14:nvPr/>
              </p14:nvContentPartPr>
              <p14:xfrm>
                <a:off x="1211354" y="5074504"/>
                <a:ext cx="70560" cy="2307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7C59FBD-DEB2-4DCE-B002-A0F348E74C2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202714" y="5065864"/>
                  <a:ext cx="882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8FCBA3B-426B-4E28-87DA-7A8AA82AC088}"/>
                    </a:ext>
                  </a:extLst>
                </p14:cNvPr>
                <p14:cNvContentPartPr/>
                <p14:nvPr/>
              </p14:nvContentPartPr>
              <p14:xfrm>
                <a:off x="1025234" y="4997104"/>
                <a:ext cx="383760" cy="2001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8FCBA3B-426B-4E28-87DA-7A8AA82AC08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16234" y="4988104"/>
                  <a:ext cx="4014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B31A0FF-AA6B-4EC9-B695-5EC0FDA97E09}"/>
                    </a:ext>
                  </a:extLst>
                </p14:cNvPr>
                <p14:cNvContentPartPr/>
                <p14:nvPr/>
              </p14:nvContentPartPr>
              <p14:xfrm>
                <a:off x="1604834" y="4822144"/>
                <a:ext cx="167040" cy="7765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B31A0FF-AA6B-4EC9-B695-5EC0FDA97E0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96194" y="4813504"/>
                  <a:ext cx="184680" cy="79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E74DAF1-EE49-438E-B72D-6A73A5C91D6F}"/>
                    </a:ext>
                  </a:extLst>
                </p14:cNvPr>
                <p14:cNvContentPartPr/>
                <p14:nvPr/>
              </p14:nvContentPartPr>
              <p14:xfrm>
                <a:off x="1788434" y="5609824"/>
                <a:ext cx="11880" cy="1148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E74DAF1-EE49-438E-B72D-6A73A5C91D6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779434" y="5601184"/>
                  <a:ext cx="295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C245418-9879-4387-AB60-C92DAE4EB38C}"/>
                    </a:ext>
                  </a:extLst>
                </p14:cNvPr>
                <p14:cNvContentPartPr/>
                <p14:nvPr/>
              </p14:nvContentPartPr>
              <p14:xfrm>
                <a:off x="1851074" y="5497144"/>
                <a:ext cx="112680" cy="4201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C245418-9879-4387-AB60-C92DAE4EB38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842434" y="5488504"/>
                  <a:ext cx="13032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A484007-55F7-4B01-A2E2-6C04D6308C40}"/>
                    </a:ext>
                  </a:extLst>
                </p14:cNvPr>
                <p14:cNvContentPartPr/>
                <p14:nvPr/>
              </p14:nvContentPartPr>
              <p14:xfrm>
                <a:off x="1994714" y="5685064"/>
                <a:ext cx="126360" cy="1047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A484007-55F7-4B01-A2E2-6C04D6308C4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985714" y="5676064"/>
                  <a:ext cx="1440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DDE23EB-25F6-45EA-ABB8-5C65A1AB235B}"/>
                    </a:ext>
                  </a:extLst>
                </p14:cNvPr>
                <p14:cNvContentPartPr/>
                <p14:nvPr/>
              </p14:nvContentPartPr>
              <p14:xfrm>
                <a:off x="2109554" y="5666704"/>
                <a:ext cx="17640" cy="2440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DDE23EB-25F6-45EA-ABB8-5C65A1AB235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100914" y="5658064"/>
                  <a:ext cx="352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1F190F8-66F5-4F7F-900F-739C743F25B8}"/>
                    </a:ext>
                  </a:extLst>
                </p14:cNvPr>
                <p14:cNvContentPartPr/>
                <p14:nvPr/>
              </p14:nvContentPartPr>
              <p14:xfrm>
                <a:off x="1950794" y="4597144"/>
                <a:ext cx="12240" cy="2098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1F190F8-66F5-4F7F-900F-739C743F25B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942154" y="4588144"/>
                  <a:ext cx="298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87C783E-B67C-4B7A-A941-B6C984FC41F2}"/>
                    </a:ext>
                  </a:extLst>
                </p14:cNvPr>
                <p14:cNvContentPartPr/>
                <p14:nvPr/>
              </p14:nvContentPartPr>
              <p14:xfrm>
                <a:off x="2025674" y="4913944"/>
                <a:ext cx="125280" cy="3110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87C783E-B67C-4B7A-A941-B6C984FC41F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016674" y="4904944"/>
                  <a:ext cx="14292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85F1034-15C0-4869-8A04-4FBD7ED60409}"/>
                    </a:ext>
                  </a:extLst>
                </p14:cNvPr>
                <p14:cNvContentPartPr/>
                <p14:nvPr/>
              </p14:nvContentPartPr>
              <p14:xfrm>
                <a:off x="2216834" y="5044264"/>
                <a:ext cx="94680" cy="1206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85F1034-15C0-4869-8A04-4FBD7ED6040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208194" y="5035624"/>
                  <a:ext cx="1123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25B0F31-FBC5-4E31-A780-D782C6DC4E65}"/>
                    </a:ext>
                  </a:extLst>
                </p14:cNvPr>
                <p14:cNvContentPartPr/>
                <p14:nvPr/>
              </p14:nvContentPartPr>
              <p14:xfrm>
                <a:off x="2301794" y="4955704"/>
                <a:ext cx="70200" cy="3952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25B0F31-FBC5-4E31-A780-D782C6DC4E6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292794" y="4947064"/>
                  <a:ext cx="8784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5E176EE-C592-48D8-947B-E42282BB3F4B}"/>
                    </a:ext>
                  </a:extLst>
                </p14:cNvPr>
                <p14:cNvContentPartPr/>
                <p14:nvPr/>
              </p14:nvContentPartPr>
              <p14:xfrm>
                <a:off x="2428154" y="5052544"/>
                <a:ext cx="258480" cy="583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5E176EE-C592-48D8-947B-E42282BB3F4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419514" y="5043544"/>
                  <a:ext cx="2761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1B7E745-E302-49AD-9561-78366E158BEC}"/>
                    </a:ext>
                  </a:extLst>
                </p14:cNvPr>
                <p14:cNvContentPartPr/>
                <p14:nvPr/>
              </p14:nvContentPartPr>
              <p14:xfrm>
                <a:off x="2556314" y="4980904"/>
                <a:ext cx="18360" cy="1850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1B7E745-E302-49AD-9561-78366E158BE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547314" y="4972264"/>
                  <a:ext cx="360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42DD705-9E51-495A-BAD0-4EC035F3F54B}"/>
                    </a:ext>
                  </a:extLst>
                </p14:cNvPr>
                <p14:cNvContentPartPr/>
                <p14:nvPr/>
              </p14:nvContentPartPr>
              <p14:xfrm>
                <a:off x="2769074" y="4992064"/>
                <a:ext cx="57240" cy="1915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42DD705-9E51-495A-BAD0-4EC035F3F54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760074" y="4983064"/>
                  <a:ext cx="748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CD1C78B-7D1A-4A67-9F3A-CA7DE546056B}"/>
                    </a:ext>
                  </a:extLst>
                </p14:cNvPr>
                <p14:cNvContentPartPr/>
                <p14:nvPr/>
              </p14:nvContentPartPr>
              <p14:xfrm>
                <a:off x="2799674" y="4871824"/>
                <a:ext cx="196200" cy="4503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CD1C78B-7D1A-4A67-9F3A-CA7DE546056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790674" y="4862824"/>
                  <a:ext cx="21384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5F15447-AE0F-4200-9B04-C6523C0B662A}"/>
                    </a:ext>
                  </a:extLst>
                </p14:cNvPr>
                <p14:cNvContentPartPr/>
                <p14:nvPr/>
              </p14:nvContentPartPr>
              <p14:xfrm>
                <a:off x="3106034" y="4888744"/>
                <a:ext cx="117720" cy="3196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5F15447-AE0F-4200-9B04-C6523C0B662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097394" y="4879744"/>
                  <a:ext cx="13536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50E29F5-6381-46B5-8604-11ADFE42F87C}"/>
                    </a:ext>
                  </a:extLst>
                </p14:cNvPr>
                <p14:cNvContentPartPr/>
                <p14:nvPr/>
              </p14:nvContentPartPr>
              <p14:xfrm>
                <a:off x="3295394" y="4903504"/>
                <a:ext cx="100800" cy="1396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50E29F5-6381-46B5-8604-11ADFE42F87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286754" y="4894504"/>
                  <a:ext cx="1184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23AF287-4496-4DE2-AE98-8082196BB7EC}"/>
                    </a:ext>
                  </a:extLst>
                </p14:cNvPr>
                <p14:cNvContentPartPr/>
                <p14:nvPr/>
              </p14:nvContentPartPr>
              <p14:xfrm>
                <a:off x="3427514" y="4822864"/>
                <a:ext cx="31320" cy="3621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23AF287-4496-4DE2-AE98-8082196BB7E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418874" y="4814224"/>
                  <a:ext cx="4896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BDECE1E-0A1F-4CCF-BCD0-2E1FAE888777}"/>
                    </a:ext>
                  </a:extLst>
                </p14:cNvPr>
                <p14:cNvContentPartPr/>
                <p14:nvPr/>
              </p14:nvContentPartPr>
              <p14:xfrm>
                <a:off x="3616154" y="5037424"/>
                <a:ext cx="159840" cy="244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BDECE1E-0A1F-4CCF-BCD0-2E1FAE88877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607514" y="5028784"/>
                  <a:ext cx="1774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582E530-F972-4189-B349-5B8C38B07B76}"/>
                    </a:ext>
                  </a:extLst>
                </p14:cNvPr>
                <p14:cNvContentPartPr/>
                <p14:nvPr/>
              </p14:nvContentPartPr>
              <p14:xfrm>
                <a:off x="4029074" y="4767784"/>
                <a:ext cx="48240" cy="1954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582E530-F972-4189-B349-5B8C38B07B7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020434" y="4759144"/>
                  <a:ext cx="658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6543D0C-7BD1-49A3-902C-12ED269F7F59}"/>
                    </a:ext>
                  </a:extLst>
                </p14:cNvPr>
                <p14:cNvContentPartPr/>
                <p14:nvPr/>
              </p14:nvContentPartPr>
              <p14:xfrm>
                <a:off x="3915674" y="4970104"/>
                <a:ext cx="357120" cy="878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6543D0C-7BD1-49A3-902C-12ED269F7F5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906674" y="4961104"/>
                  <a:ext cx="3747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195E8ED-B551-4F4C-A2FB-C9DE9D19D2D0}"/>
                    </a:ext>
                  </a:extLst>
                </p14:cNvPr>
                <p14:cNvContentPartPr/>
                <p14:nvPr/>
              </p14:nvContentPartPr>
              <p14:xfrm>
                <a:off x="4031594" y="5124544"/>
                <a:ext cx="112320" cy="1580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195E8ED-B551-4F4C-A2FB-C9DE9D19D2D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022594" y="5115544"/>
                  <a:ext cx="129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2AFD7E1-9EA6-4723-B675-FD6287AB1057}"/>
                    </a:ext>
                  </a:extLst>
                </p14:cNvPr>
                <p14:cNvContentPartPr/>
                <p14:nvPr/>
              </p14:nvContentPartPr>
              <p14:xfrm>
                <a:off x="4067234" y="5089984"/>
                <a:ext cx="117000" cy="4896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2AFD7E1-9EA6-4723-B675-FD6287AB105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058234" y="5080984"/>
                  <a:ext cx="13464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FCEDA85-794F-4DF2-8303-41512508ABA9}"/>
                    </a:ext>
                  </a:extLst>
                </p14:cNvPr>
                <p14:cNvContentPartPr/>
                <p14:nvPr/>
              </p14:nvContentPartPr>
              <p14:xfrm>
                <a:off x="4346954" y="4671304"/>
                <a:ext cx="187920" cy="5407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FCEDA85-794F-4DF2-8303-41512508ABA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338314" y="4662664"/>
                  <a:ext cx="205560" cy="55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B6E28B48-833C-47F7-A36A-70FACF660AAA}"/>
              </a:ext>
            </a:extLst>
          </p:cNvPr>
          <p:cNvGrpSpPr/>
          <p:nvPr/>
        </p:nvGrpSpPr>
        <p:grpSpPr>
          <a:xfrm>
            <a:off x="4647914" y="4725664"/>
            <a:ext cx="413280" cy="597960"/>
            <a:chOff x="4647914" y="4725664"/>
            <a:chExt cx="413280" cy="59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7F8EC3F-991B-4A41-8393-096BC258B99E}"/>
                    </a:ext>
                  </a:extLst>
                </p14:cNvPr>
                <p14:cNvContentPartPr/>
                <p14:nvPr/>
              </p14:nvContentPartPr>
              <p14:xfrm>
                <a:off x="4647914" y="4931224"/>
                <a:ext cx="212400" cy="1962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7F8EC3F-991B-4A41-8393-096BC258B99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639274" y="4922224"/>
                  <a:ext cx="2300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9402BE9-F6FF-43A7-A135-95B2660F70C4}"/>
                    </a:ext>
                  </a:extLst>
                </p14:cNvPr>
                <p14:cNvContentPartPr/>
                <p14:nvPr/>
              </p14:nvContentPartPr>
              <p14:xfrm>
                <a:off x="4780394" y="4725664"/>
                <a:ext cx="202680" cy="3855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9402BE9-F6FF-43A7-A135-95B2660F70C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771394" y="4717024"/>
                  <a:ext cx="22032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BDAD8FF-37E2-41AA-BC93-ACA5C48DEDC6}"/>
                    </a:ext>
                  </a:extLst>
                </p14:cNvPr>
                <p14:cNvContentPartPr/>
                <p14:nvPr/>
              </p14:nvContentPartPr>
              <p14:xfrm>
                <a:off x="4915754" y="4968664"/>
                <a:ext cx="99000" cy="1173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BDAD8FF-37E2-41AA-BC93-ACA5C48DEDC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06754" y="4960024"/>
                  <a:ext cx="1166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8DFB883-8C2F-4997-A11D-5BB27C1DB892}"/>
                    </a:ext>
                  </a:extLst>
                </p14:cNvPr>
                <p14:cNvContentPartPr/>
                <p14:nvPr/>
              </p14:nvContentPartPr>
              <p14:xfrm>
                <a:off x="4913594" y="4866784"/>
                <a:ext cx="147600" cy="4568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8DFB883-8C2F-4997-A11D-5BB27C1DB89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904594" y="4857784"/>
                  <a:ext cx="165240" cy="47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B5E28A84-F9E8-436C-A56F-AF478007B9BD}"/>
              </a:ext>
            </a:extLst>
          </p:cNvPr>
          <p:cNvGrpSpPr/>
          <p:nvPr/>
        </p:nvGrpSpPr>
        <p:grpSpPr>
          <a:xfrm>
            <a:off x="5436314" y="4874344"/>
            <a:ext cx="352800" cy="282240"/>
            <a:chOff x="5436314" y="4874344"/>
            <a:chExt cx="352800" cy="28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239B16B-B438-466D-8623-5370876E993A}"/>
                    </a:ext>
                  </a:extLst>
                </p14:cNvPr>
                <p14:cNvContentPartPr/>
                <p14:nvPr/>
              </p14:nvContentPartPr>
              <p14:xfrm>
                <a:off x="5436314" y="4980184"/>
                <a:ext cx="352800" cy="69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239B16B-B438-466D-8623-5370876E993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427674" y="4971544"/>
                  <a:ext cx="3704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B5F15948-58BE-4F19-84BF-667E083E5D73}"/>
                    </a:ext>
                  </a:extLst>
                </p14:cNvPr>
                <p14:cNvContentPartPr/>
                <p14:nvPr/>
              </p14:nvContentPartPr>
              <p14:xfrm>
                <a:off x="5574554" y="4874344"/>
                <a:ext cx="45720" cy="2822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B5F15948-58BE-4F19-84BF-667E083E5D7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565914" y="4865704"/>
                  <a:ext cx="63360" cy="29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B69D3861-D6DE-47F6-A02D-42BF2D4BC825}"/>
              </a:ext>
            </a:extLst>
          </p:cNvPr>
          <p:cNvGrpSpPr/>
          <p:nvPr/>
        </p:nvGrpSpPr>
        <p:grpSpPr>
          <a:xfrm>
            <a:off x="6072074" y="4555024"/>
            <a:ext cx="1015560" cy="1258560"/>
            <a:chOff x="6072074" y="4555024"/>
            <a:chExt cx="1015560" cy="125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AC404BF-7FBC-49EC-AA31-F6982AC4208B}"/>
                    </a:ext>
                  </a:extLst>
                </p14:cNvPr>
                <p14:cNvContentPartPr/>
                <p14:nvPr/>
              </p14:nvContentPartPr>
              <p14:xfrm>
                <a:off x="6072074" y="4790824"/>
                <a:ext cx="297360" cy="3232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AC404BF-7FBC-49EC-AA31-F6982AC4208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063074" y="4782184"/>
                  <a:ext cx="31500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8F05F8D-368D-4E3F-A0EB-B5401A5372BA}"/>
                    </a:ext>
                  </a:extLst>
                </p14:cNvPr>
                <p14:cNvContentPartPr/>
                <p14:nvPr/>
              </p14:nvContentPartPr>
              <p14:xfrm>
                <a:off x="6430994" y="4914304"/>
                <a:ext cx="55800" cy="1749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8F05F8D-368D-4E3F-A0EB-B5401A5372B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422354" y="4905304"/>
                  <a:ext cx="734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D797487-CB4E-4D2B-82F9-FA2508B5B5BA}"/>
                    </a:ext>
                  </a:extLst>
                </p14:cNvPr>
                <p14:cNvContentPartPr/>
                <p14:nvPr/>
              </p14:nvContentPartPr>
              <p14:xfrm>
                <a:off x="6549434" y="4898824"/>
                <a:ext cx="28800" cy="1872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D797487-CB4E-4D2B-82F9-FA2508B5B5B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540794" y="4890184"/>
                  <a:ext cx="464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2972BD3-3445-4343-851A-44D92D923893}"/>
                    </a:ext>
                  </a:extLst>
                </p14:cNvPr>
                <p14:cNvContentPartPr/>
                <p14:nvPr/>
              </p14:nvContentPartPr>
              <p14:xfrm>
                <a:off x="6313274" y="4798384"/>
                <a:ext cx="418320" cy="2138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2972BD3-3445-4343-851A-44D92D92389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304274" y="4789744"/>
                  <a:ext cx="4359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49CD10E-EFFC-46F9-ABA0-8D4A7AC4359D}"/>
                    </a:ext>
                  </a:extLst>
                </p14:cNvPr>
                <p14:cNvContentPartPr/>
                <p14:nvPr/>
              </p14:nvContentPartPr>
              <p14:xfrm>
                <a:off x="6798554" y="4555024"/>
                <a:ext cx="236880" cy="9831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49CD10E-EFFC-46F9-ABA0-8D4A7AC4359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789914" y="4546024"/>
                  <a:ext cx="254520" cy="10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BFCCE07-CF83-448C-B306-41BF71ED5E2F}"/>
                    </a:ext>
                  </a:extLst>
                </p14:cNvPr>
                <p14:cNvContentPartPr/>
                <p14:nvPr/>
              </p14:nvContentPartPr>
              <p14:xfrm>
                <a:off x="7065314" y="5608384"/>
                <a:ext cx="22320" cy="2052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BFCCE07-CF83-448C-B306-41BF71ED5E2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056314" y="5599384"/>
                  <a:ext cx="39960" cy="22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7792F95C-2179-44A7-8DD8-5D196309EF19}"/>
                  </a:ext>
                </a:extLst>
              </p14:cNvPr>
              <p14:cNvContentPartPr/>
              <p14:nvPr/>
            </p14:nvContentPartPr>
            <p14:xfrm>
              <a:off x="6916994" y="4186024"/>
              <a:ext cx="241560" cy="19872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7792F95C-2179-44A7-8DD8-5D196309EF19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6908354" y="4177384"/>
                <a:ext cx="259200" cy="21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1" name="Group 200">
            <a:extLst>
              <a:ext uri="{FF2B5EF4-FFF2-40B4-BE49-F238E27FC236}">
                <a16:creationId xmlns:a16="http://schemas.microsoft.com/office/drawing/2014/main" id="{F993E8E0-18E4-49BF-8A39-6F08FF1EA8F1}"/>
              </a:ext>
            </a:extLst>
          </p:cNvPr>
          <p:cNvGrpSpPr/>
          <p:nvPr/>
        </p:nvGrpSpPr>
        <p:grpSpPr>
          <a:xfrm>
            <a:off x="7034354" y="4693264"/>
            <a:ext cx="1391400" cy="499680"/>
            <a:chOff x="7034354" y="4693264"/>
            <a:chExt cx="1391400" cy="49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89E4BE5D-0B9D-480B-96C2-EBC97389CDE7}"/>
                    </a:ext>
                  </a:extLst>
                </p14:cNvPr>
                <p14:cNvContentPartPr/>
                <p14:nvPr/>
              </p14:nvContentPartPr>
              <p14:xfrm>
                <a:off x="7034354" y="4733584"/>
                <a:ext cx="100080" cy="3110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89E4BE5D-0B9D-480B-96C2-EBC97389CDE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025354" y="4724944"/>
                  <a:ext cx="11772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10C8BF57-A271-4AE6-9782-924BEE3CA389}"/>
                    </a:ext>
                  </a:extLst>
                </p14:cNvPr>
                <p14:cNvContentPartPr/>
                <p14:nvPr/>
              </p14:nvContentPartPr>
              <p14:xfrm>
                <a:off x="7176914" y="4864624"/>
                <a:ext cx="107640" cy="1278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10C8BF57-A271-4AE6-9782-924BEE3CA38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168274" y="4855984"/>
                  <a:ext cx="1252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32CBC4D-3226-4D42-9E8D-71FE3095CE65}"/>
                    </a:ext>
                  </a:extLst>
                </p14:cNvPr>
                <p14:cNvContentPartPr/>
                <p14:nvPr/>
              </p14:nvContentPartPr>
              <p14:xfrm>
                <a:off x="7235954" y="4778224"/>
                <a:ext cx="117720" cy="4147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32CBC4D-3226-4D42-9E8D-71FE3095CE6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226954" y="4769224"/>
                  <a:ext cx="13536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9F4F510-B34D-4F1F-8C37-6628D1B75364}"/>
                    </a:ext>
                  </a:extLst>
                </p14:cNvPr>
                <p14:cNvContentPartPr/>
                <p14:nvPr/>
              </p14:nvContentPartPr>
              <p14:xfrm>
                <a:off x="7437554" y="4876504"/>
                <a:ext cx="242640" cy="237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9F4F510-B34D-4F1F-8C37-6628D1B7536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428554" y="4867504"/>
                  <a:ext cx="2602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DB0F12C-16D5-4626-AF56-1D2320613840}"/>
                    </a:ext>
                  </a:extLst>
                </p14:cNvPr>
                <p14:cNvContentPartPr/>
                <p14:nvPr/>
              </p14:nvContentPartPr>
              <p14:xfrm>
                <a:off x="7499474" y="4794784"/>
                <a:ext cx="72000" cy="1854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DB0F12C-16D5-4626-AF56-1D232061384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490834" y="4786144"/>
                  <a:ext cx="896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00C4E08-16DC-4B31-8FF1-2B8B6BB81A3E}"/>
                    </a:ext>
                  </a:extLst>
                </p14:cNvPr>
                <p14:cNvContentPartPr/>
                <p14:nvPr/>
              </p14:nvContentPartPr>
              <p14:xfrm>
                <a:off x="7753994" y="4798024"/>
                <a:ext cx="32040" cy="2005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00C4E08-16DC-4B31-8FF1-2B8B6BB81A3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745354" y="4789384"/>
                  <a:ext cx="496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CBB5FE87-2613-470D-8D97-DE63FC7C554B}"/>
                    </a:ext>
                  </a:extLst>
                </p14:cNvPr>
                <p14:cNvContentPartPr/>
                <p14:nvPr/>
              </p14:nvContentPartPr>
              <p14:xfrm>
                <a:off x="7810514" y="4737904"/>
                <a:ext cx="169920" cy="3823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CBB5FE87-2613-470D-8D97-DE63FC7C554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801514" y="4729264"/>
                  <a:ext cx="18756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8A768BF0-EE57-4970-92CB-54B056518FBC}"/>
                    </a:ext>
                  </a:extLst>
                </p14:cNvPr>
                <p14:cNvContentPartPr/>
                <p14:nvPr/>
              </p14:nvContentPartPr>
              <p14:xfrm>
                <a:off x="8108234" y="4693984"/>
                <a:ext cx="89640" cy="3290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8A768BF0-EE57-4970-92CB-54B056518FB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099594" y="4685344"/>
                  <a:ext cx="10728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38FB06AA-D60C-4839-88D6-4D9C8F19FFC9}"/>
                    </a:ext>
                  </a:extLst>
                </p14:cNvPr>
                <p14:cNvContentPartPr/>
                <p14:nvPr/>
              </p14:nvContentPartPr>
              <p14:xfrm>
                <a:off x="8277794" y="4757344"/>
                <a:ext cx="121320" cy="1090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38FB06AA-D60C-4839-88D6-4D9C8F19FFC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268794" y="4748704"/>
                  <a:ext cx="1389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3505B78-08FE-4189-B060-586E6EC6AF38}"/>
                    </a:ext>
                  </a:extLst>
                </p14:cNvPr>
                <p14:cNvContentPartPr/>
                <p14:nvPr/>
              </p14:nvContentPartPr>
              <p14:xfrm>
                <a:off x="8396594" y="4693264"/>
                <a:ext cx="29160" cy="3121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3505B78-08FE-4189-B060-586E6EC6AF3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387594" y="4684624"/>
                  <a:ext cx="46800" cy="32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88919822-E55E-472D-9F29-73799178F79F}"/>
                  </a:ext>
                </a:extLst>
              </p14:cNvPr>
              <p14:cNvContentPartPr/>
              <p14:nvPr/>
            </p14:nvContentPartPr>
            <p14:xfrm>
              <a:off x="8584514" y="4846984"/>
              <a:ext cx="169560" cy="2124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88919822-E55E-472D-9F29-73799178F79F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8575874" y="4837984"/>
                <a:ext cx="18720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7" name="Group 206">
            <a:extLst>
              <a:ext uri="{FF2B5EF4-FFF2-40B4-BE49-F238E27FC236}">
                <a16:creationId xmlns:a16="http://schemas.microsoft.com/office/drawing/2014/main" id="{2E3C6D75-120D-4524-B52F-FFCFD041C543}"/>
              </a:ext>
            </a:extLst>
          </p:cNvPr>
          <p:cNvGrpSpPr/>
          <p:nvPr/>
        </p:nvGrpSpPr>
        <p:grpSpPr>
          <a:xfrm>
            <a:off x="8943074" y="4500664"/>
            <a:ext cx="586440" cy="736200"/>
            <a:chOff x="8943074" y="4500664"/>
            <a:chExt cx="586440" cy="73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56D847F-99A2-4819-8184-84D7EAE0DFB4}"/>
                    </a:ext>
                  </a:extLst>
                </p14:cNvPr>
                <p14:cNvContentPartPr/>
                <p14:nvPr/>
              </p14:nvContentPartPr>
              <p14:xfrm>
                <a:off x="8958914" y="4844104"/>
                <a:ext cx="360" cy="3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56D847F-99A2-4819-8184-84D7EAE0DFB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950274" y="483510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7CE0C49B-0C40-44E8-8BF6-04C42D95A547}"/>
                    </a:ext>
                  </a:extLst>
                </p14:cNvPr>
                <p14:cNvContentPartPr/>
                <p14:nvPr/>
              </p14:nvContentPartPr>
              <p14:xfrm>
                <a:off x="8943074" y="4795504"/>
                <a:ext cx="94680" cy="1735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7CE0C49B-0C40-44E8-8BF6-04C42D95A54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934074" y="4786864"/>
                  <a:ext cx="1123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1F88497-C5AC-491E-9B44-49EEADAAE3D9}"/>
                    </a:ext>
                  </a:extLst>
                </p14:cNvPr>
                <p14:cNvContentPartPr/>
                <p14:nvPr/>
              </p14:nvContentPartPr>
              <p14:xfrm>
                <a:off x="8978714" y="4735384"/>
                <a:ext cx="115200" cy="5014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1F88497-C5AC-491E-9B44-49EEADAAE3D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969714" y="4726744"/>
                  <a:ext cx="13284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9EF2960-C378-4435-9F4B-BCCD7195956D}"/>
                    </a:ext>
                  </a:extLst>
                </p14:cNvPr>
                <p14:cNvContentPartPr/>
                <p14:nvPr/>
              </p14:nvContentPartPr>
              <p14:xfrm>
                <a:off x="9180314" y="4551784"/>
                <a:ext cx="141480" cy="1544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9EF2960-C378-4435-9F4B-BCCD7195956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171314" y="4543144"/>
                  <a:ext cx="1591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0709ABC-B0C3-4312-8A2B-7B7F58C7C102}"/>
                    </a:ext>
                  </a:extLst>
                </p14:cNvPr>
                <p14:cNvContentPartPr/>
                <p14:nvPr/>
              </p14:nvContentPartPr>
              <p14:xfrm>
                <a:off x="9370754" y="4500664"/>
                <a:ext cx="158760" cy="5083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0709ABC-B0C3-4312-8A2B-7B7F58C7C10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361754" y="4492024"/>
                  <a:ext cx="176400" cy="52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F3B23F13-21A2-4BEB-BA10-E18FDDE1EAF3}"/>
              </a:ext>
            </a:extLst>
          </p:cNvPr>
          <p:cNvGrpSpPr/>
          <p:nvPr/>
        </p:nvGrpSpPr>
        <p:grpSpPr>
          <a:xfrm>
            <a:off x="9635354" y="4586704"/>
            <a:ext cx="428400" cy="664920"/>
            <a:chOff x="9635354" y="4586704"/>
            <a:chExt cx="428400" cy="66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C293F41E-3906-463E-808F-4CB15CD92AEF}"/>
                    </a:ext>
                  </a:extLst>
                </p14:cNvPr>
                <p14:cNvContentPartPr/>
                <p14:nvPr/>
              </p14:nvContentPartPr>
              <p14:xfrm>
                <a:off x="9635354" y="4795864"/>
                <a:ext cx="161280" cy="1710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293F41E-3906-463E-808F-4CB15CD92AE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626714" y="4787224"/>
                  <a:ext cx="1789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E3F50EE-2CCE-421D-95AF-72D5DBFD301F}"/>
                    </a:ext>
                  </a:extLst>
                </p14:cNvPr>
                <p14:cNvContentPartPr/>
                <p14:nvPr/>
              </p14:nvContentPartPr>
              <p14:xfrm>
                <a:off x="9726794" y="4586704"/>
                <a:ext cx="196200" cy="3682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E3F50EE-2CCE-421D-95AF-72D5DBFD301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717794" y="4578064"/>
                  <a:ext cx="21384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2526F0E-674A-463F-8B5A-E0F14F0E6B16}"/>
                    </a:ext>
                  </a:extLst>
                </p14:cNvPr>
                <p14:cNvContentPartPr/>
                <p14:nvPr/>
              </p14:nvContentPartPr>
              <p14:xfrm>
                <a:off x="9889154" y="4764544"/>
                <a:ext cx="130320" cy="1368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2526F0E-674A-463F-8B5A-E0F14F0E6B1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880154" y="4755544"/>
                  <a:ext cx="1479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BC296AD-2817-4ABE-AE37-A21DADFBCDAC}"/>
                    </a:ext>
                  </a:extLst>
                </p14:cNvPr>
                <p14:cNvContentPartPr/>
                <p14:nvPr/>
              </p14:nvContentPartPr>
              <p14:xfrm>
                <a:off x="9879074" y="4723864"/>
                <a:ext cx="184680" cy="5277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BC296AD-2817-4ABE-AE37-A21DADFBCDA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870074" y="4714864"/>
                  <a:ext cx="202320" cy="54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8EE8847-F769-4A60-86F2-291B9B5A1685}"/>
                  </a:ext>
                </a:extLst>
              </p14:cNvPr>
              <p14:cNvContentPartPr/>
              <p14:nvPr/>
            </p14:nvContentPartPr>
            <p14:xfrm>
              <a:off x="2514194" y="2904064"/>
              <a:ext cx="259200" cy="592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8EE8847-F769-4A60-86F2-291B9B5A1685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2505554" y="2895424"/>
                <a:ext cx="276840" cy="61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5DC1A9A8-EFF8-458B-A7CC-5221BAC8365F}"/>
              </a:ext>
            </a:extLst>
          </p:cNvPr>
          <p:cNvGrpSpPr/>
          <p:nvPr/>
        </p:nvGrpSpPr>
        <p:grpSpPr>
          <a:xfrm>
            <a:off x="1643714" y="1826944"/>
            <a:ext cx="169560" cy="42840"/>
            <a:chOff x="1643714" y="1826944"/>
            <a:chExt cx="169560" cy="4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A132DDA-D300-40AF-ACE3-4F7EAE63BA5D}"/>
                    </a:ext>
                  </a:extLst>
                </p14:cNvPr>
                <p14:cNvContentPartPr/>
                <p14:nvPr/>
              </p14:nvContentPartPr>
              <p14:xfrm>
                <a:off x="1673954" y="1863304"/>
                <a:ext cx="12600" cy="1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A132DDA-D300-40AF-ACE3-4F7EAE63BA5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665314" y="1854304"/>
                  <a:ext cx="302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F929059-0725-4A37-8916-EA30B5374B5C}"/>
                    </a:ext>
                  </a:extLst>
                </p14:cNvPr>
                <p14:cNvContentPartPr/>
                <p14:nvPr/>
              </p14:nvContentPartPr>
              <p14:xfrm>
                <a:off x="1643714" y="1826944"/>
                <a:ext cx="169560" cy="42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F929059-0725-4A37-8916-EA30B5374B5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634714" y="1818304"/>
                  <a:ext cx="187200" cy="6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0076C1B-6209-43E0-8A15-9C3DA0B63D4A}"/>
              </a:ext>
            </a:extLst>
          </p:cNvPr>
          <p:cNvGrpSpPr/>
          <p:nvPr/>
        </p:nvGrpSpPr>
        <p:grpSpPr>
          <a:xfrm>
            <a:off x="2223314" y="5443144"/>
            <a:ext cx="517320" cy="64440"/>
            <a:chOff x="2223314" y="5443144"/>
            <a:chExt cx="517320" cy="6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11F6F6F-BD45-4406-9015-38528A8BEA4D}"/>
                    </a:ext>
                  </a:extLst>
                </p14:cNvPr>
                <p14:cNvContentPartPr/>
                <p14:nvPr/>
              </p14:nvContentPartPr>
              <p14:xfrm>
                <a:off x="2230514" y="5466544"/>
                <a:ext cx="504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11F6F6F-BD45-4406-9015-38528A8BEA4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221874" y="5457544"/>
                  <a:ext cx="22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8C7A563-7C82-4A6F-B0A5-82DAA1472DE6}"/>
                    </a:ext>
                  </a:extLst>
                </p14:cNvPr>
                <p14:cNvContentPartPr/>
                <p14:nvPr/>
              </p14:nvContentPartPr>
              <p14:xfrm>
                <a:off x="2223314" y="5443144"/>
                <a:ext cx="517320" cy="64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8C7A563-7C82-4A6F-B0A5-82DAA1472DE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214674" y="5434504"/>
                  <a:ext cx="534960" cy="8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E908F0A-B33C-49FF-9B05-7C7C0E608300}"/>
                  </a:ext>
                </a:extLst>
              </p14:cNvPr>
              <p14:cNvContentPartPr/>
              <p14:nvPr/>
            </p14:nvContentPartPr>
            <p14:xfrm>
              <a:off x="4232114" y="2212864"/>
              <a:ext cx="91800" cy="45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E908F0A-B33C-49FF-9B05-7C7C0E608300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4223114" y="2203864"/>
                <a:ext cx="10944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079ABAD-B285-4130-A461-F19BB40521C6}"/>
                  </a:ext>
                </a:extLst>
              </p14:cNvPr>
              <p14:cNvContentPartPr/>
              <p14:nvPr/>
            </p14:nvContentPartPr>
            <p14:xfrm>
              <a:off x="2400074" y="1487824"/>
              <a:ext cx="54360" cy="687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079ABAD-B285-4130-A461-F19BB40521C6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2391074" y="1478824"/>
                <a:ext cx="72000" cy="8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9835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F1AB5EB-01EF-4730-8E4B-94286E33D0F8}"/>
              </a:ext>
            </a:extLst>
          </p:cNvPr>
          <p:cNvGrpSpPr/>
          <p:nvPr/>
        </p:nvGrpSpPr>
        <p:grpSpPr>
          <a:xfrm>
            <a:off x="391634" y="303424"/>
            <a:ext cx="1017720" cy="478800"/>
            <a:chOff x="391634" y="303424"/>
            <a:chExt cx="1017720" cy="47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DF6FCA3-38DD-4BB4-AA83-16C36D8E3190}"/>
                    </a:ext>
                  </a:extLst>
                </p14:cNvPr>
                <p14:cNvContentPartPr/>
                <p14:nvPr/>
              </p14:nvContentPartPr>
              <p14:xfrm>
                <a:off x="391634" y="303424"/>
                <a:ext cx="529560" cy="4788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DF6FCA3-38DD-4BB4-AA83-16C36D8E319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2994" y="294784"/>
                  <a:ext cx="54720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FA287D2-8AC8-4367-A913-E7D88AF8E1CC}"/>
                    </a:ext>
                  </a:extLst>
                </p14:cNvPr>
                <p14:cNvContentPartPr/>
                <p14:nvPr/>
              </p14:nvContentPartPr>
              <p14:xfrm>
                <a:off x="511874" y="567304"/>
                <a:ext cx="233640" cy="59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FA287D2-8AC8-4367-A913-E7D88AF8E1C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3234" y="558304"/>
                  <a:ext cx="2512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8DF5000-D0E0-447D-88D8-4267BC6A842B}"/>
                    </a:ext>
                  </a:extLst>
                </p14:cNvPr>
                <p14:cNvContentPartPr/>
                <p14:nvPr/>
              </p14:nvContentPartPr>
              <p14:xfrm>
                <a:off x="924434" y="495664"/>
                <a:ext cx="220320" cy="233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8DF5000-D0E0-447D-88D8-4267BC6A842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15434" y="486664"/>
                  <a:ext cx="2379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B3D83CD-A1DA-48D9-BA4D-6D7DC4234F46}"/>
                    </a:ext>
                  </a:extLst>
                </p14:cNvPr>
                <p14:cNvContentPartPr/>
                <p14:nvPr/>
              </p14:nvContentPartPr>
              <p14:xfrm>
                <a:off x="930554" y="454624"/>
                <a:ext cx="263520" cy="251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B3D83CD-A1DA-48D9-BA4D-6D7DC4234F4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21914" y="445984"/>
                  <a:ext cx="2811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B23A095-EECD-4D00-B590-5BAF83912D5C}"/>
                    </a:ext>
                  </a:extLst>
                </p14:cNvPr>
                <p14:cNvContentPartPr/>
                <p14:nvPr/>
              </p14:nvContentPartPr>
              <p14:xfrm>
                <a:off x="1403234" y="499984"/>
                <a:ext cx="6120" cy="4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B23A095-EECD-4D00-B590-5BAF83912D5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94234" y="491344"/>
                  <a:ext cx="237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2DC16BA-D00A-4591-AC0E-1CE9C559525E}"/>
                    </a:ext>
                  </a:extLst>
                </p14:cNvPr>
                <p14:cNvContentPartPr/>
                <p14:nvPr/>
              </p14:nvContentPartPr>
              <p14:xfrm>
                <a:off x="1371194" y="690784"/>
                <a:ext cx="33480" cy="12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2DC16BA-D00A-4591-AC0E-1CE9C559525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62554" y="681784"/>
                  <a:ext cx="5112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D4A0D52-183F-43AE-90A2-DD9645112A08}"/>
              </a:ext>
            </a:extLst>
          </p:cNvPr>
          <p:cNvGrpSpPr/>
          <p:nvPr/>
        </p:nvGrpSpPr>
        <p:grpSpPr>
          <a:xfrm>
            <a:off x="2244914" y="291904"/>
            <a:ext cx="2888280" cy="948600"/>
            <a:chOff x="2244914" y="291904"/>
            <a:chExt cx="2888280" cy="94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01DA01C-3821-4AE3-A6CE-2B25BC0EA801}"/>
                    </a:ext>
                  </a:extLst>
                </p14:cNvPr>
                <p14:cNvContentPartPr/>
                <p14:nvPr/>
              </p14:nvContentPartPr>
              <p14:xfrm>
                <a:off x="2244914" y="291904"/>
                <a:ext cx="206640" cy="948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01DA01C-3821-4AE3-A6CE-2B25BC0EA80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35914" y="283264"/>
                  <a:ext cx="224280" cy="9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38B5D72-4E13-4F96-BF0E-5C521869AB2E}"/>
                    </a:ext>
                  </a:extLst>
                </p14:cNvPr>
                <p14:cNvContentPartPr/>
                <p14:nvPr/>
              </p14:nvContentPartPr>
              <p14:xfrm>
                <a:off x="2666114" y="565504"/>
                <a:ext cx="333720" cy="292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38B5D72-4E13-4F96-BF0E-5C521869AB2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57474" y="556504"/>
                  <a:ext cx="35136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C87738B-51A3-4DCA-B613-FAE1D494D1D2}"/>
                    </a:ext>
                  </a:extLst>
                </p14:cNvPr>
                <p14:cNvContentPartPr/>
                <p14:nvPr/>
              </p14:nvContentPartPr>
              <p14:xfrm>
                <a:off x="2659994" y="530584"/>
                <a:ext cx="342360" cy="312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C87738B-51A3-4DCA-B613-FAE1D494D1D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51354" y="521584"/>
                  <a:ext cx="36000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A2B607A-52B7-4127-8249-AB9129373EAC}"/>
                    </a:ext>
                  </a:extLst>
                </p14:cNvPr>
                <p14:cNvContentPartPr/>
                <p14:nvPr/>
              </p14:nvContentPartPr>
              <p14:xfrm>
                <a:off x="3122594" y="555784"/>
                <a:ext cx="258120" cy="241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A2B607A-52B7-4127-8249-AB9129373EA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13594" y="546784"/>
                  <a:ext cx="2757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54DEBED-A6BF-40EA-895A-E0230D85BC0B}"/>
                    </a:ext>
                  </a:extLst>
                </p14:cNvPr>
                <p14:cNvContentPartPr/>
                <p14:nvPr/>
              </p14:nvContentPartPr>
              <p14:xfrm>
                <a:off x="3400874" y="598264"/>
                <a:ext cx="171360" cy="149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54DEBED-A6BF-40EA-895A-E0230D85BC0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92234" y="589264"/>
                  <a:ext cx="1890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9F39B97-ECF3-4287-AC73-18FFADD9F749}"/>
                    </a:ext>
                  </a:extLst>
                </p14:cNvPr>
                <p14:cNvContentPartPr/>
                <p14:nvPr/>
              </p14:nvContentPartPr>
              <p14:xfrm>
                <a:off x="3593114" y="508264"/>
                <a:ext cx="277200" cy="259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9F39B97-ECF3-4287-AC73-18FFADD9F74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84114" y="499624"/>
                  <a:ext cx="2948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67F57C9-0F59-4431-BEA4-6108E1F49931}"/>
                    </a:ext>
                  </a:extLst>
                </p14:cNvPr>
                <p14:cNvContentPartPr/>
                <p14:nvPr/>
              </p14:nvContentPartPr>
              <p14:xfrm>
                <a:off x="3960674" y="568744"/>
                <a:ext cx="238320" cy="194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67F57C9-0F59-4431-BEA4-6108E1F4993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52034" y="559744"/>
                  <a:ext cx="2559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052E489-1FD8-4C0F-A1CE-54CFB1E1FE0B}"/>
                    </a:ext>
                  </a:extLst>
                </p14:cNvPr>
                <p14:cNvContentPartPr/>
                <p14:nvPr/>
              </p14:nvContentPartPr>
              <p14:xfrm>
                <a:off x="3859154" y="521224"/>
                <a:ext cx="277200" cy="246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052E489-1FD8-4C0F-A1CE-54CFB1E1FE0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50154" y="512584"/>
                  <a:ext cx="2948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C96A570-883C-4DEA-8096-45D94AF4F519}"/>
                    </a:ext>
                  </a:extLst>
                </p14:cNvPr>
                <p14:cNvContentPartPr/>
                <p14:nvPr/>
              </p14:nvContentPartPr>
              <p14:xfrm>
                <a:off x="4286834" y="622024"/>
                <a:ext cx="271800" cy="202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C96A570-883C-4DEA-8096-45D94AF4F51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77834" y="613024"/>
                  <a:ext cx="2894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BC12377-8512-4415-9074-CA68526ED13B}"/>
                    </a:ext>
                  </a:extLst>
                </p14:cNvPr>
                <p14:cNvContentPartPr/>
                <p14:nvPr/>
              </p14:nvContentPartPr>
              <p14:xfrm>
                <a:off x="4462514" y="332584"/>
                <a:ext cx="276840" cy="434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BC12377-8512-4415-9074-CA68526ED13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53514" y="323944"/>
                  <a:ext cx="29448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6248402-36AC-43EB-B8EF-8C6F48382693}"/>
                    </a:ext>
                  </a:extLst>
                </p14:cNvPr>
                <p14:cNvContentPartPr/>
                <p14:nvPr/>
              </p14:nvContentPartPr>
              <p14:xfrm>
                <a:off x="4699034" y="516904"/>
                <a:ext cx="434160" cy="297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6248402-36AC-43EB-B8EF-8C6F4838269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90034" y="507904"/>
                  <a:ext cx="45180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71765C4-6596-41BA-BDFA-4C17A7BA9ACA}"/>
                    </a:ext>
                  </a:extLst>
                </p14:cNvPr>
                <p14:cNvContentPartPr/>
                <p14:nvPr/>
              </p14:nvContentPartPr>
              <p14:xfrm>
                <a:off x="4696154" y="561544"/>
                <a:ext cx="306000" cy="223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71765C4-6596-41BA-BDFA-4C17A7BA9AC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687514" y="552544"/>
                  <a:ext cx="323640" cy="24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9CCBBE9-EFF5-4A1F-B33D-481153CEB1FD}"/>
              </a:ext>
            </a:extLst>
          </p:cNvPr>
          <p:cNvGrpSpPr/>
          <p:nvPr/>
        </p:nvGrpSpPr>
        <p:grpSpPr>
          <a:xfrm>
            <a:off x="720674" y="1540024"/>
            <a:ext cx="1523880" cy="315720"/>
            <a:chOff x="720674" y="1540024"/>
            <a:chExt cx="1523880" cy="31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5411AD8-758A-4300-AF1F-0644BE45EB4B}"/>
                    </a:ext>
                  </a:extLst>
                </p14:cNvPr>
                <p14:cNvContentPartPr/>
                <p14:nvPr/>
              </p14:nvContentPartPr>
              <p14:xfrm>
                <a:off x="720674" y="1545064"/>
                <a:ext cx="418680" cy="288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5411AD8-758A-4300-AF1F-0644BE45EB4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11674" y="1536424"/>
                  <a:ext cx="43632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EB7EAB0-5565-4D26-82C5-F6F4CCD6EBD7}"/>
                    </a:ext>
                  </a:extLst>
                </p14:cNvPr>
                <p14:cNvContentPartPr/>
                <p14:nvPr/>
              </p14:nvContentPartPr>
              <p14:xfrm>
                <a:off x="1356794" y="1628584"/>
                <a:ext cx="260280" cy="22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EB7EAB0-5565-4D26-82C5-F6F4CCD6EBD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347794" y="1619944"/>
                  <a:ext cx="2779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DC7B655-9439-4681-9450-94AA41A4C4E8}"/>
                    </a:ext>
                  </a:extLst>
                </p14:cNvPr>
                <p14:cNvContentPartPr/>
                <p14:nvPr/>
              </p14:nvContentPartPr>
              <p14:xfrm>
                <a:off x="1465874" y="1720384"/>
                <a:ext cx="210600" cy="25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DC7B655-9439-4681-9450-94AA41A4C4E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457234" y="1711384"/>
                  <a:ext cx="2282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8150D26-BE97-4943-B9A9-3C30F56595A9}"/>
                    </a:ext>
                  </a:extLst>
                </p14:cNvPr>
                <p14:cNvContentPartPr/>
                <p14:nvPr/>
              </p14:nvContentPartPr>
              <p14:xfrm>
                <a:off x="1996514" y="1561264"/>
                <a:ext cx="226440" cy="294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8150D26-BE97-4943-B9A9-3C30F56595A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987874" y="1552624"/>
                  <a:ext cx="24408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03184DF-14C7-4C09-8316-CA70D3497F95}"/>
                    </a:ext>
                  </a:extLst>
                </p14:cNvPr>
                <p14:cNvContentPartPr/>
                <p14:nvPr/>
              </p14:nvContentPartPr>
              <p14:xfrm>
                <a:off x="1965554" y="1540024"/>
                <a:ext cx="279000" cy="263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03184DF-14C7-4C09-8316-CA70D3497F9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956914" y="1531024"/>
                  <a:ext cx="296640" cy="28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6C480F5-A1D3-47B4-B17A-1A16194A1430}"/>
              </a:ext>
            </a:extLst>
          </p:cNvPr>
          <p:cNvGrpSpPr/>
          <p:nvPr/>
        </p:nvGrpSpPr>
        <p:grpSpPr>
          <a:xfrm>
            <a:off x="3023234" y="1200184"/>
            <a:ext cx="4048920" cy="723600"/>
            <a:chOff x="3023234" y="1200184"/>
            <a:chExt cx="4048920" cy="72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8C56CB0-847D-46AA-BF72-BF924FC86F20}"/>
                    </a:ext>
                  </a:extLst>
                </p14:cNvPr>
                <p14:cNvContentPartPr/>
                <p14:nvPr/>
              </p14:nvContentPartPr>
              <p14:xfrm>
                <a:off x="3023234" y="1591144"/>
                <a:ext cx="280080" cy="201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8C56CB0-847D-46AA-BF72-BF924FC86F2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014234" y="1582504"/>
                  <a:ext cx="2977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AE258B0-F6BB-4C24-9184-F912E2877368}"/>
                    </a:ext>
                  </a:extLst>
                </p14:cNvPr>
                <p14:cNvContentPartPr/>
                <p14:nvPr/>
              </p14:nvContentPartPr>
              <p14:xfrm>
                <a:off x="3214754" y="1357144"/>
                <a:ext cx="286560" cy="405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AE258B0-F6BB-4C24-9184-F912E287736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206114" y="1348144"/>
                  <a:ext cx="30420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5E758CF-CD4D-42E5-8F1F-DB8985A204F2}"/>
                    </a:ext>
                  </a:extLst>
                </p14:cNvPr>
                <p14:cNvContentPartPr/>
                <p14:nvPr/>
              </p14:nvContentPartPr>
              <p14:xfrm>
                <a:off x="3401594" y="1606264"/>
                <a:ext cx="269280" cy="164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5E758CF-CD4D-42E5-8F1F-DB8985A204F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392594" y="1597624"/>
                  <a:ext cx="2869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CD0D735-7A33-4AE9-926C-5609FAEC1670}"/>
                    </a:ext>
                  </a:extLst>
                </p14:cNvPr>
                <p14:cNvContentPartPr/>
                <p14:nvPr/>
              </p14:nvContentPartPr>
              <p14:xfrm>
                <a:off x="3941234" y="1557304"/>
                <a:ext cx="209880" cy="20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CD0D735-7A33-4AE9-926C-5609FAEC167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932594" y="1548304"/>
                  <a:ext cx="2275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A31C327-F9A8-4CAF-92AD-206DD4F9597C}"/>
                    </a:ext>
                  </a:extLst>
                </p14:cNvPr>
                <p14:cNvContentPartPr/>
                <p14:nvPr/>
              </p14:nvContentPartPr>
              <p14:xfrm>
                <a:off x="3928634" y="1649824"/>
                <a:ext cx="263520" cy="33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A31C327-F9A8-4CAF-92AD-206DD4F9597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919634" y="1641184"/>
                  <a:ext cx="2811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F12E17E-9DD4-4BDF-B726-8A3B8781CA73}"/>
                    </a:ext>
                  </a:extLst>
                </p14:cNvPr>
                <p14:cNvContentPartPr/>
                <p14:nvPr/>
              </p14:nvContentPartPr>
              <p14:xfrm>
                <a:off x="4369634" y="1494304"/>
                <a:ext cx="346680" cy="212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F12E17E-9DD4-4BDF-B726-8A3B8781CA7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360634" y="1485664"/>
                  <a:ext cx="3643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AC4704A-67F8-4CAD-975C-7859E28773FB}"/>
                    </a:ext>
                  </a:extLst>
                </p14:cNvPr>
                <p14:cNvContentPartPr/>
                <p14:nvPr/>
              </p14:nvContentPartPr>
              <p14:xfrm>
                <a:off x="4607954" y="1275064"/>
                <a:ext cx="337320" cy="368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AC4704A-67F8-4CAD-975C-7859E28773F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599314" y="1266064"/>
                  <a:ext cx="35496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94E60EB-E8A6-4379-97A4-22E1B6C5D4F7}"/>
                    </a:ext>
                  </a:extLst>
                </p14:cNvPr>
                <p14:cNvContentPartPr/>
                <p14:nvPr/>
              </p14:nvContentPartPr>
              <p14:xfrm>
                <a:off x="4919354" y="1434184"/>
                <a:ext cx="308520" cy="239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94E60EB-E8A6-4379-97A4-22E1B6C5D4F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10714" y="1425184"/>
                  <a:ext cx="3261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2A2A7C8-9424-4B28-99C4-4FB729440885}"/>
                    </a:ext>
                  </a:extLst>
                </p14:cNvPr>
                <p14:cNvContentPartPr/>
                <p14:nvPr/>
              </p14:nvContentPartPr>
              <p14:xfrm>
                <a:off x="4838354" y="1446784"/>
                <a:ext cx="343080" cy="211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2A2A7C8-9424-4B28-99C4-4FB72944088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829714" y="1438144"/>
                  <a:ext cx="3607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E954F30-C4A5-4C82-BC93-7A392136926E}"/>
                    </a:ext>
                  </a:extLst>
                </p14:cNvPr>
                <p14:cNvContentPartPr/>
                <p14:nvPr/>
              </p14:nvContentPartPr>
              <p14:xfrm>
                <a:off x="5327234" y="1714624"/>
                <a:ext cx="163800" cy="209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E954F30-C4A5-4C82-BC93-7A392136926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18234" y="1705624"/>
                  <a:ext cx="1814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2C4DF17-23B2-489A-86E6-B78B2C8B1A2A}"/>
                    </a:ext>
                  </a:extLst>
                </p14:cNvPr>
                <p14:cNvContentPartPr/>
                <p14:nvPr/>
              </p14:nvContentPartPr>
              <p14:xfrm>
                <a:off x="5739794" y="1447504"/>
                <a:ext cx="351720" cy="203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2C4DF17-23B2-489A-86E6-B78B2C8B1A2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731154" y="1438504"/>
                  <a:ext cx="3693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3B186C8-0A54-42C7-8AC4-A0C8EA03F514}"/>
                    </a:ext>
                  </a:extLst>
                </p14:cNvPr>
                <p14:cNvContentPartPr/>
                <p14:nvPr/>
              </p14:nvContentPartPr>
              <p14:xfrm>
                <a:off x="6008354" y="1200184"/>
                <a:ext cx="281520" cy="3960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3B186C8-0A54-42C7-8AC4-A0C8EA03F51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999714" y="1191184"/>
                  <a:ext cx="29916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8CDEF52-09F2-47C0-83A6-5388D4667F04}"/>
                    </a:ext>
                  </a:extLst>
                </p14:cNvPr>
                <p14:cNvContentPartPr/>
                <p14:nvPr/>
              </p14:nvContentPartPr>
              <p14:xfrm>
                <a:off x="6253514" y="1379824"/>
                <a:ext cx="390240" cy="298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8CDEF52-09F2-47C0-83A6-5388D4667F0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244514" y="1370824"/>
                  <a:ext cx="40788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7A3AFDA-1D40-4AB0-8957-F446FD3D82FA}"/>
                    </a:ext>
                  </a:extLst>
                </p14:cNvPr>
                <p14:cNvContentPartPr/>
                <p14:nvPr/>
              </p14:nvContentPartPr>
              <p14:xfrm>
                <a:off x="6842834" y="1402504"/>
                <a:ext cx="229320" cy="270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7A3AFDA-1D40-4AB0-8957-F446FD3D82F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833834" y="1393504"/>
                  <a:ext cx="2469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279B4D1-90E3-47E9-841D-635F5E1ED58E}"/>
                    </a:ext>
                  </a:extLst>
                </p14:cNvPr>
                <p14:cNvContentPartPr/>
                <p14:nvPr/>
              </p14:nvContentPartPr>
              <p14:xfrm>
                <a:off x="6810434" y="1542544"/>
                <a:ext cx="226080" cy="280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279B4D1-90E3-47E9-841D-635F5E1ED58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801794" y="1533904"/>
                  <a:ext cx="24372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DA8E436-7998-42DA-B35F-32A94D54A919}"/>
              </a:ext>
            </a:extLst>
          </p:cNvPr>
          <p:cNvGrpSpPr/>
          <p:nvPr/>
        </p:nvGrpSpPr>
        <p:grpSpPr>
          <a:xfrm>
            <a:off x="7406234" y="1146904"/>
            <a:ext cx="4254120" cy="729360"/>
            <a:chOff x="7406234" y="1146904"/>
            <a:chExt cx="4254120" cy="72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006F834-89DE-4DB5-8CF7-0E654620771B}"/>
                    </a:ext>
                  </a:extLst>
                </p14:cNvPr>
                <p14:cNvContentPartPr/>
                <p14:nvPr/>
              </p14:nvContentPartPr>
              <p14:xfrm>
                <a:off x="7406234" y="1329424"/>
                <a:ext cx="261720" cy="2563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006F834-89DE-4DB5-8CF7-0E65462077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397234" y="1320424"/>
                  <a:ext cx="2793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5110B03-E5E8-46CC-A380-F1657C04D41D}"/>
                    </a:ext>
                  </a:extLst>
                </p14:cNvPr>
                <p14:cNvContentPartPr/>
                <p14:nvPr/>
              </p14:nvContentPartPr>
              <p14:xfrm>
                <a:off x="7733114" y="1387744"/>
                <a:ext cx="186840" cy="159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5110B03-E5E8-46CC-A380-F1657C04D41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724114" y="1379104"/>
                  <a:ext cx="2044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9DE7E1C-C876-4FEF-8831-3B4813725CB8}"/>
                    </a:ext>
                  </a:extLst>
                </p14:cNvPr>
                <p14:cNvContentPartPr/>
                <p14:nvPr/>
              </p14:nvContentPartPr>
              <p14:xfrm>
                <a:off x="7955234" y="1313224"/>
                <a:ext cx="277920" cy="267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9DE7E1C-C876-4FEF-8831-3B4813725CB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946234" y="1304584"/>
                  <a:ext cx="29556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D93E381-29B3-4504-BB12-656D5BEB6559}"/>
                    </a:ext>
                  </a:extLst>
                </p14:cNvPr>
                <p14:cNvContentPartPr/>
                <p14:nvPr/>
              </p14:nvContentPartPr>
              <p14:xfrm>
                <a:off x="8342594" y="1364704"/>
                <a:ext cx="284400" cy="249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D93E381-29B3-4504-BB12-656D5BEB655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333954" y="1355704"/>
                  <a:ext cx="3020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E06EF98-BD47-41A6-ABBE-4C6B1E889B8E}"/>
                    </a:ext>
                  </a:extLst>
                </p14:cNvPr>
                <p14:cNvContentPartPr/>
                <p14:nvPr/>
              </p14:nvContentPartPr>
              <p14:xfrm>
                <a:off x="8340434" y="1320424"/>
                <a:ext cx="324720" cy="267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E06EF98-BD47-41A6-ABBE-4C6B1E889B8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331434" y="1311424"/>
                  <a:ext cx="34236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62F7738-0E94-4639-9C71-54A01AC37DA9}"/>
                    </a:ext>
                  </a:extLst>
                </p14:cNvPr>
                <p14:cNvContentPartPr/>
                <p14:nvPr/>
              </p14:nvContentPartPr>
              <p14:xfrm>
                <a:off x="8710154" y="1419784"/>
                <a:ext cx="286920" cy="2102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62F7738-0E94-4639-9C71-54A01AC37DA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701514" y="1410784"/>
                  <a:ext cx="3045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BD24246-42CB-4E2C-8E6E-02EEA94877EA}"/>
                    </a:ext>
                  </a:extLst>
                </p14:cNvPr>
                <p14:cNvContentPartPr/>
                <p14:nvPr/>
              </p14:nvContentPartPr>
              <p14:xfrm>
                <a:off x="8974394" y="1146904"/>
                <a:ext cx="270360" cy="4377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BD24246-42CB-4E2C-8E6E-02EEA94877E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965754" y="1138264"/>
                  <a:ext cx="28800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5B468E3-D993-4CFD-A1DC-9D67C837778A}"/>
                    </a:ext>
                  </a:extLst>
                </p14:cNvPr>
                <p14:cNvContentPartPr/>
                <p14:nvPr/>
              </p14:nvContentPartPr>
              <p14:xfrm>
                <a:off x="9134594" y="1395304"/>
                <a:ext cx="237960" cy="258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5B468E3-D993-4CFD-A1DC-9D67C837778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125594" y="1386304"/>
                  <a:ext cx="2556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2000B50-E7A7-459A-8DAF-CE0A234CC3AD}"/>
                    </a:ext>
                  </a:extLst>
                </p14:cNvPr>
                <p14:cNvContentPartPr/>
                <p14:nvPr/>
              </p14:nvContentPartPr>
              <p14:xfrm>
                <a:off x="9136034" y="1338424"/>
                <a:ext cx="236880" cy="238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2000B50-E7A7-459A-8DAF-CE0A234CC3A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127034" y="1329424"/>
                  <a:ext cx="254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D01A3E0-DE24-4078-A418-9C668CC8613E}"/>
                    </a:ext>
                  </a:extLst>
                </p14:cNvPr>
                <p14:cNvContentPartPr/>
                <p14:nvPr/>
              </p14:nvContentPartPr>
              <p14:xfrm>
                <a:off x="9472634" y="1660984"/>
                <a:ext cx="126720" cy="215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D01A3E0-DE24-4078-A418-9C668CC8613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463994" y="1651984"/>
                  <a:ext cx="1443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C88159E-A968-48BF-985B-82993201AC02}"/>
                    </a:ext>
                  </a:extLst>
                </p14:cNvPr>
                <p14:cNvContentPartPr/>
                <p14:nvPr/>
              </p14:nvContentPartPr>
              <p14:xfrm>
                <a:off x="9731114" y="1304224"/>
                <a:ext cx="332640" cy="3254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C88159E-A968-48BF-985B-82993201AC0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722474" y="1295224"/>
                  <a:ext cx="3502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6E8F560-8BC8-41F0-BD3B-7FA93F111E66}"/>
                    </a:ext>
                  </a:extLst>
                </p14:cNvPr>
                <p14:cNvContentPartPr/>
                <p14:nvPr/>
              </p14:nvContentPartPr>
              <p14:xfrm>
                <a:off x="10011914" y="1436704"/>
                <a:ext cx="210240" cy="673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6E8F560-8BC8-41F0-BD3B-7FA93F111E6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002914" y="1428064"/>
                  <a:ext cx="2278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9969694-6F15-4CA3-A9EA-F7D8C450D255}"/>
                    </a:ext>
                  </a:extLst>
                </p14:cNvPr>
                <p14:cNvContentPartPr/>
                <p14:nvPr/>
              </p14:nvContentPartPr>
              <p14:xfrm>
                <a:off x="10083554" y="1533544"/>
                <a:ext cx="205200" cy="392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9969694-6F15-4CA3-A9EA-F7D8C450D25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074554" y="1524904"/>
                  <a:ext cx="2228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4908DD9-E3DE-44DB-9331-AD97FAF1FF7A}"/>
                    </a:ext>
                  </a:extLst>
                </p14:cNvPr>
                <p14:cNvContentPartPr/>
                <p14:nvPr/>
              </p14:nvContentPartPr>
              <p14:xfrm>
                <a:off x="10357514" y="1325824"/>
                <a:ext cx="318960" cy="2836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4908DD9-E3DE-44DB-9331-AD97FAF1FF7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348874" y="1316824"/>
                  <a:ext cx="3366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5D3D4C1-8F4E-4F29-A11D-A0B60789AB4F}"/>
                    </a:ext>
                  </a:extLst>
                </p14:cNvPr>
                <p14:cNvContentPartPr/>
                <p14:nvPr/>
              </p14:nvContentPartPr>
              <p14:xfrm>
                <a:off x="10694834" y="1465504"/>
                <a:ext cx="73440" cy="1450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5D3D4C1-8F4E-4F29-A11D-A0B60789AB4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686194" y="1456864"/>
                  <a:ext cx="910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B3DB08A-105F-4DD4-A35B-63812A1AB72B}"/>
                    </a:ext>
                  </a:extLst>
                </p14:cNvPr>
                <p14:cNvContentPartPr/>
                <p14:nvPr/>
              </p14:nvContentPartPr>
              <p14:xfrm>
                <a:off x="10873034" y="1407904"/>
                <a:ext cx="238680" cy="2052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B3DB08A-105F-4DD4-A35B-63812A1AB72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864034" y="1398904"/>
                  <a:ext cx="2563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691CB4A-1763-414B-A9C8-80B0256B066F}"/>
                    </a:ext>
                  </a:extLst>
                </p14:cNvPr>
                <p14:cNvContentPartPr/>
                <p14:nvPr/>
              </p14:nvContentPartPr>
              <p14:xfrm>
                <a:off x="11299634" y="1349224"/>
                <a:ext cx="360720" cy="3171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691CB4A-1763-414B-A9C8-80B0256B066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290634" y="1340584"/>
                  <a:ext cx="37836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03599F8-EE79-41D2-A559-2389115B4F49}"/>
                    </a:ext>
                  </a:extLst>
                </p14:cNvPr>
                <p14:cNvContentPartPr/>
                <p14:nvPr/>
              </p14:nvContentPartPr>
              <p14:xfrm>
                <a:off x="11296754" y="1347784"/>
                <a:ext cx="358920" cy="3279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03599F8-EE79-41D2-A559-2389115B4F4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287754" y="1338784"/>
                  <a:ext cx="376560" cy="34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8E64BEB-54B2-4C29-B4B2-1A49EE7ACF1F}"/>
              </a:ext>
            </a:extLst>
          </p:cNvPr>
          <p:cNvGrpSpPr/>
          <p:nvPr/>
        </p:nvGrpSpPr>
        <p:grpSpPr>
          <a:xfrm>
            <a:off x="553994" y="2290264"/>
            <a:ext cx="3405240" cy="875160"/>
            <a:chOff x="553994" y="2290264"/>
            <a:chExt cx="3405240" cy="87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6A46E52-57F9-46C6-AB37-AE46D50BE640}"/>
                    </a:ext>
                  </a:extLst>
                </p14:cNvPr>
                <p14:cNvContentPartPr/>
                <p14:nvPr/>
              </p14:nvContentPartPr>
              <p14:xfrm>
                <a:off x="553994" y="2316904"/>
                <a:ext cx="270720" cy="8485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6A46E52-57F9-46C6-AB37-AE46D50BE64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44994" y="2307904"/>
                  <a:ext cx="288360" cy="86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255C5BF-BA27-4D43-A42B-B84BBF804935}"/>
                    </a:ext>
                  </a:extLst>
                </p14:cNvPr>
                <p14:cNvContentPartPr/>
                <p14:nvPr/>
              </p14:nvContentPartPr>
              <p14:xfrm>
                <a:off x="1033154" y="2562424"/>
                <a:ext cx="272880" cy="2937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255C5BF-BA27-4D43-A42B-B84BBF80493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24514" y="2553784"/>
                  <a:ext cx="2905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0783AA0-9FB7-44EA-B6A6-D3AB4994CF96}"/>
                    </a:ext>
                  </a:extLst>
                </p14:cNvPr>
                <p14:cNvContentPartPr/>
                <p14:nvPr/>
              </p14:nvContentPartPr>
              <p14:xfrm>
                <a:off x="990674" y="2499784"/>
                <a:ext cx="255960" cy="289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0783AA0-9FB7-44EA-B6A6-D3AB4994CF9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82034" y="2491144"/>
                  <a:ext cx="2736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E310EF0-069B-4EF7-B38B-A9E9435C644D}"/>
                    </a:ext>
                  </a:extLst>
                </p14:cNvPr>
                <p14:cNvContentPartPr/>
                <p14:nvPr/>
              </p14:nvContentPartPr>
              <p14:xfrm>
                <a:off x="1480634" y="2580424"/>
                <a:ext cx="182520" cy="214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E310EF0-069B-4EF7-B38B-A9E9435C644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471994" y="2571784"/>
                  <a:ext cx="2001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DAD74A1-90F6-4DAF-B4F6-636C5CD0B71B}"/>
                    </a:ext>
                  </a:extLst>
                </p14:cNvPr>
                <p14:cNvContentPartPr/>
                <p14:nvPr/>
              </p14:nvContentPartPr>
              <p14:xfrm>
                <a:off x="1774754" y="2592664"/>
                <a:ext cx="183960" cy="1807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DAD74A1-90F6-4DAF-B4F6-636C5CD0B71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765754" y="2583664"/>
                  <a:ext cx="2016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32CC521-BF7A-4A74-A194-1ECB12EB3405}"/>
                    </a:ext>
                  </a:extLst>
                </p14:cNvPr>
                <p14:cNvContentPartPr/>
                <p14:nvPr/>
              </p14:nvContentPartPr>
              <p14:xfrm>
                <a:off x="2045834" y="2527864"/>
                <a:ext cx="189360" cy="2372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32CC521-BF7A-4A74-A194-1ECB12EB340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036834" y="2518864"/>
                  <a:ext cx="2070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3D69574-D552-47A8-B490-058BF736F817}"/>
                    </a:ext>
                  </a:extLst>
                </p14:cNvPr>
                <p14:cNvContentPartPr/>
                <p14:nvPr/>
              </p14:nvContentPartPr>
              <p14:xfrm>
                <a:off x="2332754" y="2558464"/>
                <a:ext cx="341280" cy="2642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3D69574-D552-47A8-B490-058BF736F81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323754" y="2549824"/>
                  <a:ext cx="3589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579C08E-C4D1-42B4-B27A-316B2C931916}"/>
                    </a:ext>
                  </a:extLst>
                </p14:cNvPr>
                <p14:cNvContentPartPr/>
                <p14:nvPr/>
              </p14:nvContentPartPr>
              <p14:xfrm>
                <a:off x="2303594" y="2519944"/>
                <a:ext cx="302760" cy="2484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579C08E-C4D1-42B4-B27A-316B2C93191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294594" y="2510944"/>
                  <a:ext cx="3204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476AFFE-E3C1-4B89-B8FD-785606BE5328}"/>
                    </a:ext>
                  </a:extLst>
                </p14:cNvPr>
                <p14:cNvContentPartPr/>
                <p14:nvPr/>
              </p14:nvContentPartPr>
              <p14:xfrm>
                <a:off x="2801834" y="2531824"/>
                <a:ext cx="254160" cy="2469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476AFFE-E3C1-4B89-B8FD-785606BE532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793194" y="2523184"/>
                  <a:ext cx="2718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1526DB3-5411-4F23-B9DC-44B7E6C6BCBB}"/>
                    </a:ext>
                  </a:extLst>
                </p14:cNvPr>
                <p14:cNvContentPartPr/>
                <p14:nvPr/>
              </p14:nvContentPartPr>
              <p14:xfrm>
                <a:off x="2983274" y="2290264"/>
                <a:ext cx="201960" cy="4255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1526DB3-5411-4F23-B9DC-44B7E6C6BCB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974274" y="2281624"/>
                  <a:ext cx="21960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6A84726-4495-4D9F-8919-8B92642CE7D0}"/>
                    </a:ext>
                  </a:extLst>
                </p14:cNvPr>
                <p14:cNvContentPartPr/>
                <p14:nvPr/>
              </p14:nvContentPartPr>
              <p14:xfrm>
                <a:off x="3183434" y="2495104"/>
                <a:ext cx="311040" cy="2509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6A84726-4495-4D9F-8919-8B92642CE7D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174434" y="2486464"/>
                  <a:ext cx="3286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C3FB5B0-FC06-47E7-A6C3-A90A6A8D6691}"/>
                    </a:ext>
                  </a:extLst>
                </p14:cNvPr>
                <p14:cNvContentPartPr/>
                <p14:nvPr/>
              </p14:nvContentPartPr>
              <p14:xfrm>
                <a:off x="3150314" y="2466664"/>
                <a:ext cx="282240" cy="2595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C3FB5B0-FC06-47E7-A6C3-A90A6A8D669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141314" y="2458024"/>
                  <a:ext cx="2998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8F0DD43-2DDB-4A6C-B33F-F9898058EC63}"/>
                    </a:ext>
                  </a:extLst>
                </p14:cNvPr>
                <p14:cNvContentPartPr/>
                <p14:nvPr/>
              </p14:nvContentPartPr>
              <p14:xfrm>
                <a:off x="3748634" y="2535424"/>
                <a:ext cx="180720" cy="23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8F0DD43-2DDB-4A6C-B33F-F9898058EC6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739994" y="2526784"/>
                  <a:ext cx="1983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AB45582-E8F2-421F-9A9E-337A815BC551}"/>
                    </a:ext>
                  </a:extLst>
                </p14:cNvPr>
                <p14:cNvContentPartPr/>
                <p14:nvPr/>
              </p14:nvContentPartPr>
              <p14:xfrm>
                <a:off x="3730994" y="2663944"/>
                <a:ext cx="228240" cy="11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AB45582-E8F2-421F-9A9E-337A815BC55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721994" y="2655304"/>
                  <a:ext cx="24588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396FF5D3-857F-42F5-BA5E-F8531CDE8694}"/>
              </a:ext>
            </a:extLst>
          </p:cNvPr>
          <p:cNvGrpSpPr/>
          <p:nvPr/>
        </p:nvGrpSpPr>
        <p:grpSpPr>
          <a:xfrm>
            <a:off x="4339754" y="2384224"/>
            <a:ext cx="1676880" cy="407160"/>
            <a:chOff x="4339754" y="2384224"/>
            <a:chExt cx="1676880" cy="40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833A9CA-9476-4967-A9AE-BC1C85981CDB}"/>
                    </a:ext>
                  </a:extLst>
                </p14:cNvPr>
                <p14:cNvContentPartPr/>
                <p14:nvPr/>
              </p14:nvContentPartPr>
              <p14:xfrm>
                <a:off x="4426154" y="2423104"/>
                <a:ext cx="273960" cy="3682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833A9CA-9476-4967-A9AE-BC1C85981CD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417514" y="2414464"/>
                  <a:ext cx="29160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F37053B-7D16-4A9C-B50F-40EE3D44ED66}"/>
                    </a:ext>
                  </a:extLst>
                </p14:cNvPr>
                <p14:cNvContentPartPr/>
                <p14:nvPr/>
              </p14:nvContentPartPr>
              <p14:xfrm>
                <a:off x="4339754" y="2384224"/>
                <a:ext cx="320400" cy="3420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F37053B-7D16-4A9C-B50F-40EE3D44ED6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330754" y="2375224"/>
                  <a:ext cx="33804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D5E892D-B72E-4664-8D8A-750AA1E27039}"/>
                    </a:ext>
                  </a:extLst>
                </p14:cNvPr>
                <p14:cNvContentPartPr/>
                <p14:nvPr/>
              </p14:nvContentPartPr>
              <p14:xfrm>
                <a:off x="4706594" y="2407984"/>
                <a:ext cx="408960" cy="3009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D5E892D-B72E-4664-8D8A-750AA1E2703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697954" y="2399344"/>
                  <a:ext cx="42660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1EB7EAC-54E1-47E9-AE59-041A5DC7A096}"/>
                    </a:ext>
                  </a:extLst>
                </p14:cNvPr>
                <p14:cNvContentPartPr/>
                <p14:nvPr/>
              </p14:nvContentPartPr>
              <p14:xfrm>
                <a:off x="5167394" y="2523184"/>
                <a:ext cx="121320" cy="1677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1EB7EAC-54E1-47E9-AE59-041A5DC7A09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158754" y="2514184"/>
                  <a:ext cx="1389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882B6E2-1176-4505-90C1-C22004A37451}"/>
                    </a:ext>
                  </a:extLst>
                </p14:cNvPr>
                <p14:cNvContentPartPr/>
                <p14:nvPr/>
              </p14:nvContentPartPr>
              <p14:xfrm>
                <a:off x="5386634" y="2411224"/>
                <a:ext cx="9360" cy="115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882B6E2-1176-4505-90C1-C22004A3745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377634" y="2402584"/>
                  <a:ext cx="270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0CE9010-229E-4D18-AC94-FE1E6E055FCE}"/>
                    </a:ext>
                  </a:extLst>
                </p14:cNvPr>
                <p14:cNvContentPartPr/>
                <p14:nvPr/>
              </p14:nvContentPartPr>
              <p14:xfrm>
                <a:off x="5340554" y="2472424"/>
                <a:ext cx="294840" cy="234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0CE9010-229E-4D18-AC94-FE1E6E055FC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331914" y="2463784"/>
                  <a:ext cx="3124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957911C-1A65-4A14-978C-17A0009DF1B5}"/>
                    </a:ext>
                  </a:extLst>
                </p14:cNvPr>
                <p14:cNvContentPartPr/>
                <p14:nvPr/>
              </p14:nvContentPartPr>
              <p14:xfrm>
                <a:off x="5761754" y="2451544"/>
                <a:ext cx="254880" cy="2768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957911C-1A65-4A14-978C-17A0009DF1B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752754" y="2442904"/>
                  <a:ext cx="2725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128A586-C670-4E25-BBBE-ECDA0FDB56AB}"/>
                    </a:ext>
                  </a:extLst>
                </p14:cNvPr>
                <p14:cNvContentPartPr/>
                <p14:nvPr/>
              </p14:nvContentPartPr>
              <p14:xfrm>
                <a:off x="5696954" y="2425624"/>
                <a:ext cx="299160" cy="252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128A586-C670-4E25-BBBE-ECDA0FDB56A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687954" y="2416624"/>
                  <a:ext cx="316800" cy="27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40FC30D9-DD54-4C45-8B89-86A47622629A}"/>
                  </a:ext>
                </a:extLst>
              </p14:cNvPr>
              <p14:cNvContentPartPr/>
              <p14:nvPr/>
            </p14:nvContentPartPr>
            <p14:xfrm>
              <a:off x="6318674" y="2501944"/>
              <a:ext cx="317880" cy="608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40FC30D9-DD54-4C45-8B89-86A47622629A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6309674" y="2492944"/>
                <a:ext cx="335520" cy="7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6AF40BE-D760-4134-8654-2F63E33A591B}"/>
              </a:ext>
            </a:extLst>
          </p:cNvPr>
          <p:cNvGrpSpPr/>
          <p:nvPr/>
        </p:nvGrpSpPr>
        <p:grpSpPr>
          <a:xfrm>
            <a:off x="6889274" y="2126104"/>
            <a:ext cx="2347920" cy="889920"/>
            <a:chOff x="6889274" y="2126104"/>
            <a:chExt cx="2347920" cy="88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CF4F15A-0B73-46E7-ADBF-C7FEA1B3A7C9}"/>
                    </a:ext>
                  </a:extLst>
                </p14:cNvPr>
                <p14:cNvContentPartPr/>
                <p14:nvPr/>
              </p14:nvContentPartPr>
              <p14:xfrm>
                <a:off x="6889274" y="2146624"/>
                <a:ext cx="311400" cy="8694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CF4F15A-0B73-46E7-ADBF-C7FEA1B3A7C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880634" y="2137624"/>
                  <a:ext cx="329040" cy="88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1406299-F705-433C-90C2-C3952B7DBD28}"/>
                    </a:ext>
                  </a:extLst>
                </p14:cNvPr>
                <p14:cNvContentPartPr/>
                <p14:nvPr/>
              </p14:nvContentPartPr>
              <p14:xfrm>
                <a:off x="7095554" y="2332384"/>
                <a:ext cx="382320" cy="2894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1406299-F705-433C-90C2-C3952B7DBD2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086914" y="2323744"/>
                  <a:ext cx="3999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0DE8270-E966-4CAD-8286-B132CEDB95CD}"/>
                    </a:ext>
                  </a:extLst>
                </p14:cNvPr>
                <p14:cNvContentPartPr/>
                <p14:nvPr/>
              </p14:nvContentPartPr>
              <p14:xfrm>
                <a:off x="7531154" y="2442184"/>
                <a:ext cx="89640" cy="1227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0DE8270-E966-4CAD-8286-B132CEDB95C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522514" y="2433544"/>
                  <a:ext cx="1072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D447CD3-8056-46F3-842F-1CAAE8D99D42}"/>
                    </a:ext>
                  </a:extLst>
                </p14:cNvPr>
                <p14:cNvContentPartPr/>
                <p14:nvPr/>
              </p14:nvContentPartPr>
              <p14:xfrm>
                <a:off x="7709714" y="2407264"/>
                <a:ext cx="214200" cy="1530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D447CD3-8056-46F3-842F-1CAAE8D99D4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700714" y="2398264"/>
                  <a:ext cx="2318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79FC11B-7109-406D-97D3-4C0BDD47948D}"/>
                    </a:ext>
                  </a:extLst>
                </p14:cNvPr>
                <p14:cNvContentPartPr/>
                <p14:nvPr/>
              </p14:nvContentPartPr>
              <p14:xfrm>
                <a:off x="8067914" y="2362264"/>
                <a:ext cx="300960" cy="2944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79FC11B-7109-406D-97D3-4C0BDD47948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058914" y="2353264"/>
                  <a:ext cx="31860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6E9CF99-AA43-47F7-AADF-BFFA2B00AEB4}"/>
                    </a:ext>
                  </a:extLst>
                </p14:cNvPr>
                <p14:cNvContentPartPr/>
                <p14:nvPr/>
              </p14:nvContentPartPr>
              <p14:xfrm>
                <a:off x="8037314" y="2340304"/>
                <a:ext cx="250920" cy="2340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6E9CF99-AA43-47F7-AADF-BFFA2B00AEB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028674" y="2331304"/>
                  <a:ext cx="2685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E3CE64A-A184-45D6-A9C3-7A2C61230DB8}"/>
                    </a:ext>
                  </a:extLst>
                </p14:cNvPr>
                <p14:cNvContentPartPr/>
                <p14:nvPr/>
              </p14:nvContentPartPr>
              <p14:xfrm>
                <a:off x="8472554" y="2420584"/>
                <a:ext cx="266760" cy="199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E3CE64A-A184-45D6-A9C3-7A2C61230DB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463554" y="2411944"/>
                  <a:ext cx="2844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BB8DE78-4D1D-466F-A441-086D4CBE81F9}"/>
                    </a:ext>
                  </a:extLst>
                </p14:cNvPr>
                <p14:cNvContentPartPr/>
                <p14:nvPr/>
              </p14:nvContentPartPr>
              <p14:xfrm>
                <a:off x="8711594" y="2126104"/>
                <a:ext cx="232560" cy="4568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BB8DE78-4D1D-466F-A441-086D4CBE81F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702954" y="2117104"/>
                  <a:ext cx="25020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EAD20A8-7189-496E-B330-B3F2AF550A6D}"/>
                    </a:ext>
                  </a:extLst>
                </p14:cNvPr>
                <p14:cNvContentPartPr/>
                <p14:nvPr/>
              </p14:nvContentPartPr>
              <p14:xfrm>
                <a:off x="8894834" y="2347144"/>
                <a:ext cx="342360" cy="2829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EAD20A8-7189-496E-B330-B3F2AF550A6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885834" y="2338504"/>
                  <a:ext cx="3600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1C402BC-9CF7-4DCB-BA2B-3EC0641BC2AA}"/>
                    </a:ext>
                  </a:extLst>
                </p14:cNvPr>
                <p14:cNvContentPartPr/>
                <p14:nvPr/>
              </p14:nvContentPartPr>
              <p14:xfrm>
                <a:off x="8867114" y="2357584"/>
                <a:ext cx="267840" cy="2610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1C402BC-9CF7-4DCB-BA2B-3EC0641BC2A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58474" y="2348944"/>
                  <a:ext cx="285480" cy="27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B375655-18F8-485E-B741-177826F0D1AC}"/>
              </a:ext>
            </a:extLst>
          </p:cNvPr>
          <p:cNvGrpSpPr/>
          <p:nvPr/>
        </p:nvGrpSpPr>
        <p:grpSpPr>
          <a:xfrm>
            <a:off x="3771314" y="3430024"/>
            <a:ext cx="216360" cy="163080"/>
            <a:chOff x="3771314" y="3430024"/>
            <a:chExt cx="216360" cy="16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8477451-AA24-42E8-A5BE-D09DBFA7CED3}"/>
                    </a:ext>
                  </a:extLst>
                </p14:cNvPr>
                <p14:cNvContentPartPr/>
                <p14:nvPr/>
              </p14:nvContentPartPr>
              <p14:xfrm>
                <a:off x="3775274" y="3430024"/>
                <a:ext cx="212400" cy="349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8477451-AA24-42E8-A5BE-D09DBFA7CED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766634" y="3421024"/>
                  <a:ext cx="2300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5E20B7A-8875-4E75-93FA-EEA1FD30D625}"/>
                    </a:ext>
                  </a:extLst>
                </p14:cNvPr>
                <p14:cNvContentPartPr/>
                <p14:nvPr/>
              </p14:nvContentPartPr>
              <p14:xfrm>
                <a:off x="3771314" y="3561424"/>
                <a:ext cx="209880" cy="316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5E20B7A-8875-4E75-93FA-EEA1FD30D62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762674" y="3552784"/>
                  <a:ext cx="227520" cy="4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67A117A-CBAB-458F-852A-E850F4100E58}"/>
              </a:ext>
            </a:extLst>
          </p:cNvPr>
          <p:cNvGrpSpPr/>
          <p:nvPr/>
        </p:nvGrpSpPr>
        <p:grpSpPr>
          <a:xfrm>
            <a:off x="4409954" y="3308344"/>
            <a:ext cx="4932720" cy="466920"/>
            <a:chOff x="4409954" y="3308344"/>
            <a:chExt cx="4932720" cy="46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B3C91AA-E291-41B8-8BD5-6C6EA9A83834}"/>
                    </a:ext>
                  </a:extLst>
                </p14:cNvPr>
                <p14:cNvContentPartPr/>
                <p14:nvPr/>
              </p14:nvContentPartPr>
              <p14:xfrm>
                <a:off x="4456394" y="3405184"/>
                <a:ext cx="338760" cy="3650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B3C91AA-E291-41B8-8BD5-6C6EA9A8383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447754" y="3396544"/>
                  <a:ext cx="35640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A80E9FB-C7DC-48AE-8D59-BE540DCCA51A}"/>
                    </a:ext>
                  </a:extLst>
                </p14:cNvPr>
                <p14:cNvContentPartPr/>
                <p14:nvPr/>
              </p14:nvContentPartPr>
              <p14:xfrm>
                <a:off x="4409954" y="3365944"/>
                <a:ext cx="331200" cy="4093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A80E9FB-C7DC-48AE-8D59-BE540DCCA51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401314" y="3356944"/>
                  <a:ext cx="34884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029AFC0-8F9E-4915-8D33-294DA8F430C4}"/>
                    </a:ext>
                  </a:extLst>
                </p14:cNvPr>
                <p14:cNvContentPartPr/>
                <p14:nvPr/>
              </p14:nvContentPartPr>
              <p14:xfrm>
                <a:off x="4854554" y="3399784"/>
                <a:ext cx="250560" cy="2772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029AFC0-8F9E-4915-8D33-294DA8F430C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845914" y="3391144"/>
                  <a:ext cx="2682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D87783F-A56C-488B-927B-2BA4CDC40520}"/>
                    </a:ext>
                  </a:extLst>
                </p14:cNvPr>
                <p14:cNvContentPartPr/>
                <p14:nvPr/>
              </p14:nvContentPartPr>
              <p14:xfrm>
                <a:off x="5222834" y="3488704"/>
                <a:ext cx="76680" cy="1778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D87783F-A56C-488B-927B-2BA4CDC4052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214194" y="3479704"/>
                  <a:ext cx="943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47FC5A3-D1B1-46D8-A4EB-BDD931B2636C}"/>
                    </a:ext>
                  </a:extLst>
                </p14:cNvPr>
                <p14:cNvContentPartPr/>
                <p14:nvPr/>
              </p14:nvContentPartPr>
              <p14:xfrm>
                <a:off x="5382674" y="3341824"/>
                <a:ext cx="7560" cy="302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47FC5A3-D1B1-46D8-A4EB-BDD931B2636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374034" y="3333184"/>
                  <a:ext cx="252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E186E40-E40E-4738-94C3-C8C0A1846758}"/>
                    </a:ext>
                  </a:extLst>
                </p14:cNvPr>
                <p14:cNvContentPartPr/>
                <p14:nvPr/>
              </p14:nvContentPartPr>
              <p14:xfrm>
                <a:off x="5370434" y="3421744"/>
                <a:ext cx="237600" cy="2134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E186E40-E40E-4738-94C3-C8C0A184675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361794" y="3412744"/>
                  <a:ext cx="2552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3248F5C-317A-483E-AD08-B75BB744C019}"/>
                    </a:ext>
                  </a:extLst>
                </p14:cNvPr>
                <p14:cNvContentPartPr/>
                <p14:nvPr/>
              </p14:nvContentPartPr>
              <p14:xfrm>
                <a:off x="5742674" y="3388984"/>
                <a:ext cx="319320" cy="3027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3248F5C-317A-483E-AD08-B75BB744C01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733674" y="3380344"/>
                  <a:ext cx="3369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D553536-9920-4718-916D-6640A2E3AB89}"/>
                    </a:ext>
                  </a:extLst>
                </p14:cNvPr>
                <p14:cNvContentPartPr/>
                <p14:nvPr/>
              </p14:nvContentPartPr>
              <p14:xfrm>
                <a:off x="5777594" y="3361984"/>
                <a:ext cx="274320" cy="2880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D553536-9920-4718-916D-6640A2E3AB8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768954" y="3353344"/>
                  <a:ext cx="2919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9FFEBF4-A138-44EF-8A3A-880CA1A8A7EE}"/>
                    </a:ext>
                  </a:extLst>
                </p14:cNvPr>
                <p14:cNvContentPartPr/>
                <p14:nvPr/>
              </p14:nvContentPartPr>
              <p14:xfrm>
                <a:off x="6321194" y="3464224"/>
                <a:ext cx="345240" cy="576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9FFEBF4-A138-44EF-8A3A-880CA1A8A7E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312554" y="3455224"/>
                  <a:ext cx="3628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2F6BC29-E5B6-4083-900C-1D9A6EF058B8}"/>
                    </a:ext>
                  </a:extLst>
                </p14:cNvPr>
                <p14:cNvContentPartPr/>
                <p14:nvPr/>
              </p14:nvContentPartPr>
              <p14:xfrm>
                <a:off x="6373394" y="3321304"/>
                <a:ext cx="186480" cy="3254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2F6BC29-E5B6-4083-900C-1D9A6EF058B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364754" y="3312304"/>
                  <a:ext cx="2041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1C60203-DD4C-434B-B56E-70032F8B5372}"/>
                    </a:ext>
                  </a:extLst>
                </p14:cNvPr>
                <p14:cNvContentPartPr/>
                <p14:nvPr/>
              </p14:nvContentPartPr>
              <p14:xfrm>
                <a:off x="6914834" y="3336064"/>
                <a:ext cx="298080" cy="3124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1C60203-DD4C-434B-B56E-70032F8B537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905834" y="3327424"/>
                  <a:ext cx="3157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4A50E4C-D07B-4C88-B1E0-C2B9138D1266}"/>
                    </a:ext>
                  </a:extLst>
                </p14:cNvPr>
                <p14:cNvContentPartPr/>
                <p14:nvPr/>
              </p14:nvContentPartPr>
              <p14:xfrm>
                <a:off x="7198154" y="3426784"/>
                <a:ext cx="163080" cy="1972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4A50E4C-D07B-4C88-B1E0-C2B9138D126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189514" y="3417784"/>
                  <a:ext cx="1807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5960441-B033-4D45-B462-5BCB6A5089E6}"/>
                    </a:ext>
                  </a:extLst>
                </p14:cNvPr>
                <p14:cNvContentPartPr/>
                <p14:nvPr/>
              </p14:nvContentPartPr>
              <p14:xfrm>
                <a:off x="7427834" y="3337504"/>
                <a:ext cx="241920" cy="293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5960441-B033-4D45-B462-5BCB6A5089E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418834" y="3328864"/>
                  <a:ext cx="2595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966567D-C45D-467A-83C2-D652E86A30B2}"/>
                    </a:ext>
                  </a:extLst>
                </p14:cNvPr>
                <p14:cNvContentPartPr/>
                <p14:nvPr/>
              </p14:nvContentPartPr>
              <p14:xfrm>
                <a:off x="7761554" y="3392224"/>
                <a:ext cx="365400" cy="2930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966567D-C45D-467A-83C2-D652E86A30B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752554" y="3383584"/>
                  <a:ext cx="3830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9263B47-007C-4245-B7B1-FB6A46309877}"/>
                    </a:ext>
                  </a:extLst>
                </p14:cNvPr>
                <p14:cNvContentPartPr/>
                <p14:nvPr/>
              </p14:nvContentPartPr>
              <p14:xfrm>
                <a:off x="7731674" y="3361984"/>
                <a:ext cx="270000" cy="2998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9263B47-007C-4245-B7B1-FB6A4630987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722674" y="3353344"/>
                  <a:ext cx="2876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3DF89EE-6A01-47C7-9145-B347705C6317}"/>
                    </a:ext>
                  </a:extLst>
                </p14:cNvPr>
                <p14:cNvContentPartPr/>
                <p14:nvPr/>
              </p14:nvContentPartPr>
              <p14:xfrm>
                <a:off x="8335034" y="3452344"/>
                <a:ext cx="463680" cy="504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3DF89EE-6A01-47C7-9145-B347705C631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326394" y="3443704"/>
                  <a:ext cx="4813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04D20B5-7783-444C-AFF3-77CC8CD637AC}"/>
                    </a:ext>
                  </a:extLst>
                </p14:cNvPr>
                <p14:cNvContentPartPr/>
                <p14:nvPr/>
              </p14:nvContentPartPr>
              <p14:xfrm>
                <a:off x="8524394" y="3308344"/>
                <a:ext cx="135000" cy="311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04D20B5-7783-444C-AFF3-77CC8CD637A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515754" y="3299704"/>
                  <a:ext cx="15264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A3C522F-EF15-483E-AF97-AE7664C22061}"/>
                    </a:ext>
                  </a:extLst>
                </p14:cNvPr>
                <p14:cNvContentPartPr/>
                <p14:nvPr/>
              </p14:nvContentPartPr>
              <p14:xfrm>
                <a:off x="9024434" y="3329944"/>
                <a:ext cx="318240" cy="3225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A3C522F-EF15-483E-AF97-AE7664C2206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015794" y="3320944"/>
                  <a:ext cx="335880" cy="340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968257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7DD3412-7359-46C9-96D5-D0C3E38B8C1A}"/>
              </a:ext>
            </a:extLst>
          </p:cNvPr>
          <p:cNvGrpSpPr/>
          <p:nvPr/>
        </p:nvGrpSpPr>
        <p:grpSpPr>
          <a:xfrm>
            <a:off x="6728714" y="347704"/>
            <a:ext cx="2820240" cy="511200"/>
            <a:chOff x="6728714" y="347704"/>
            <a:chExt cx="2820240" cy="51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8898912-F444-4470-950F-A42836A6BD35}"/>
                    </a:ext>
                  </a:extLst>
                </p14:cNvPr>
                <p14:cNvContentPartPr/>
                <p14:nvPr/>
              </p14:nvContentPartPr>
              <p14:xfrm>
                <a:off x="6728714" y="540304"/>
                <a:ext cx="318240" cy="3013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8898912-F444-4470-950F-A42836A6BD3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719714" y="531304"/>
                  <a:ext cx="3358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68D756D-95B0-41C5-A1D1-525A12FA407E}"/>
                    </a:ext>
                  </a:extLst>
                </p14:cNvPr>
                <p14:cNvContentPartPr/>
                <p14:nvPr/>
              </p14:nvContentPartPr>
              <p14:xfrm>
                <a:off x="7015994" y="662344"/>
                <a:ext cx="136800" cy="161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68D756D-95B0-41C5-A1D1-525A12FA407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07354" y="653704"/>
                  <a:ext cx="1544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9F8ABEE-1A89-411E-B2E5-85DFF466E421}"/>
                    </a:ext>
                  </a:extLst>
                </p14:cNvPr>
                <p14:cNvContentPartPr/>
                <p14:nvPr/>
              </p14:nvContentPartPr>
              <p14:xfrm>
                <a:off x="7167194" y="698344"/>
                <a:ext cx="97560" cy="120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9F8ABEE-1A89-411E-B2E5-85DFF466E42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58554" y="689704"/>
                  <a:ext cx="1152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07DF4C9-7EFD-4ED2-8FA1-C9A0B7A2566B}"/>
                    </a:ext>
                  </a:extLst>
                </p14:cNvPr>
                <p14:cNvContentPartPr/>
                <p14:nvPr/>
              </p14:nvContentPartPr>
              <p14:xfrm>
                <a:off x="7324874" y="648304"/>
                <a:ext cx="136080" cy="1792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07DF4C9-7EFD-4ED2-8FA1-C9A0B7A2566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16234" y="639304"/>
                  <a:ext cx="1537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96DD208-ED05-47CB-AC06-E983B6DC7AC5}"/>
                    </a:ext>
                  </a:extLst>
                </p14:cNvPr>
                <p14:cNvContentPartPr/>
                <p14:nvPr/>
              </p14:nvContentPartPr>
              <p14:xfrm>
                <a:off x="7474274" y="654064"/>
                <a:ext cx="193320" cy="2048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96DD208-ED05-47CB-AC06-E983B6DC7AC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465634" y="645424"/>
                  <a:ext cx="2109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DD4E4AA-BF33-4CD9-B385-39FD2E201ED8}"/>
                    </a:ext>
                  </a:extLst>
                </p14:cNvPr>
                <p14:cNvContentPartPr/>
                <p14:nvPr/>
              </p14:nvContentPartPr>
              <p14:xfrm>
                <a:off x="7816994" y="721744"/>
                <a:ext cx="144360" cy="547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DD4E4AA-BF33-4CD9-B385-39FD2E201ED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807994" y="713104"/>
                  <a:ext cx="1620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4CD84B7-3A8A-4BCA-8FA9-F2238D20F11C}"/>
                    </a:ext>
                  </a:extLst>
                </p14:cNvPr>
                <p14:cNvContentPartPr/>
                <p14:nvPr/>
              </p14:nvContentPartPr>
              <p14:xfrm>
                <a:off x="8019314" y="604024"/>
                <a:ext cx="190440" cy="206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4CD84B7-3A8A-4BCA-8FA9-F2238D20F11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010314" y="595384"/>
                  <a:ext cx="2080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BD3E9D5-CC46-49BE-8CF8-48DC11BF2DBA}"/>
                    </a:ext>
                  </a:extLst>
                </p14:cNvPr>
                <p14:cNvContentPartPr/>
                <p14:nvPr/>
              </p14:nvContentPartPr>
              <p14:xfrm>
                <a:off x="8256554" y="645064"/>
                <a:ext cx="159840" cy="1101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BD3E9D5-CC46-49BE-8CF8-48DC11BF2DB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247914" y="636424"/>
                  <a:ext cx="1774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FBE6FD7-4FFD-4437-B6C4-5F89D3B03195}"/>
                    </a:ext>
                  </a:extLst>
                </p14:cNvPr>
                <p14:cNvContentPartPr/>
                <p14:nvPr/>
              </p14:nvContentPartPr>
              <p14:xfrm>
                <a:off x="8432954" y="655864"/>
                <a:ext cx="135360" cy="1695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FBE6FD7-4FFD-4437-B6C4-5F89D3B0319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423954" y="646864"/>
                  <a:ext cx="1530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FFD90C3-4AB6-480A-81EA-4636C6642C54}"/>
                    </a:ext>
                  </a:extLst>
                </p14:cNvPr>
                <p14:cNvContentPartPr/>
                <p14:nvPr/>
              </p14:nvContentPartPr>
              <p14:xfrm>
                <a:off x="8682794" y="347704"/>
                <a:ext cx="167040" cy="4496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FFD90C3-4AB6-480A-81EA-4636C6642C5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674154" y="338704"/>
                  <a:ext cx="18468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CE04790-58FB-4CCD-94C8-36B6A273A87C}"/>
                    </a:ext>
                  </a:extLst>
                </p14:cNvPr>
                <p14:cNvContentPartPr/>
                <p14:nvPr/>
              </p14:nvContentPartPr>
              <p14:xfrm>
                <a:off x="8632394" y="582784"/>
                <a:ext cx="278640" cy="1789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CE04790-58FB-4CCD-94C8-36B6A273A87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623394" y="574144"/>
                  <a:ext cx="2962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532DFC5-1B54-4E04-9569-ACB2F6714AA8}"/>
                    </a:ext>
                  </a:extLst>
                </p14:cNvPr>
                <p14:cNvContentPartPr/>
                <p14:nvPr/>
              </p14:nvContentPartPr>
              <p14:xfrm>
                <a:off x="8999234" y="641464"/>
                <a:ext cx="80280" cy="119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532DFC5-1B54-4E04-9569-ACB2F6714AA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990234" y="632824"/>
                  <a:ext cx="979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7E01888-3A0D-493A-A82C-8391E307B221}"/>
                    </a:ext>
                  </a:extLst>
                </p14:cNvPr>
                <p14:cNvContentPartPr/>
                <p14:nvPr/>
              </p14:nvContentPartPr>
              <p14:xfrm>
                <a:off x="9150074" y="681064"/>
                <a:ext cx="134640" cy="752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7E01888-3A0D-493A-A82C-8391E307B22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141434" y="672424"/>
                  <a:ext cx="1522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7DD60F6-5A21-4ACA-B128-4B66AE619CF5}"/>
                    </a:ext>
                  </a:extLst>
                </p14:cNvPr>
                <p14:cNvContentPartPr/>
                <p14:nvPr/>
              </p14:nvContentPartPr>
              <p14:xfrm>
                <a:off x="9412154" y="571984"/>
                <a:ext cx="136800" cy="2336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7DD60F6-5A21-4ACA-B128-4B66AE619CF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403154" y="562984"/>
                  <a:ext cx="154440" cy="25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0BED0033-E8AA-4205-A5EC-5FFA5BFFEAE0}"/>
              </a:ext>
            </a:extLst>
          </p:cNvPr>
          <p:cNvGrpSpPr/>
          <p:nvPr/>
        </p:nvGrpSpPr>
        <p:grpSpPr>
          <a:xfrm>
            <a:off x="9849554" y="530944"/>
            <a:ext cx="363240" cy="275760"/>
            <a:chOff x="9849554" y="530944"/>
            <a:chExt cx="363240" cy="2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C87B14E-FA3E-4EA4-96F2-92D412EDCFFA}"/>
                    </a:ext>
                  </a:extLst>
                </p14:cNvPr>
                <p14:cNvContentPartPr/>
                <p14:nvPr/>
              </p14:nvContentPartPr>
              <p14:xfrm>
                <a:off x="10018394" y="530944"/>
                <a:ext cx="52200" cy="2556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C87B14E-FA3E-4EA4-96F2-92D412EDCFF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009394" y="522304"/>
                  <a:ext cx="698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03F6521-0F47-4309-89C4-0F90D3188081}"/>
                    </a:ext>
                  </a:extLst>
                </p14:cNvPr>
                <p14:cNvContentPartPr/>
                <p14:nvPr/>
              </p14:nvContentPartPr>
              <p14:xfrm>
                <a:off x="9849554" y="786184"/>
                <a:ext cx="363240" cy="205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03F6521-0F47-4309-89C4-0F90D318808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840914" y="777544"/>
                  <a:ext cx="38088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C1693B67-15FD-46E9-B739-805EC4DB2CA3}"/>
              </a:ext>
            </a:extLst>
          </p:cNvPr>
          <p:cNvGrpSpPr/>
          <p:nvPr/>
        </p:nvGrpSpPr>
        <p:grpSpPr>
          <a:xfrm>
            <a:off x="6742754" y="1053304"/>
            <a:ext cx="4119480" cy="1332000"/>
            <a:chOff x="6742754" y="1053304"/>
            <a:chExt cx="4119480" cy="133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4409AAF-4D9F-4A6A-BEE0-2274A647D4A8}"/>
                    </a:ext>
                  </a:extLst>
                </p14:cNvPr>
                <p14:cNvContentPartPr/>
                <p14:nvPr/>
              </p14:nvContentPartPr>
              <p14:xfrm>
                <a:off x="6862994" y="1053304"/>
                <a:ext cx="61920" cy="3834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4409AAF-4D9F-4A6A-BEE0-2274A647D4A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53994" y="1044664"/>
                  <a:ext cx="7956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35B089D-3720-41B3-A7AA-E33F54A4557A}"/>
                    </a:ext>
                  </a:extLst>
                </p14:cNvPr>
                <p14:cNvContentPartPr/>
                <p14:nvPr/>
              </p14:nvContentPartPr>
              <p14:xfrm>
                <a:off x="6742754" y="1241944"/>
                <a:ext cx="317160" cy="590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35B089D-3720-41B3-A7AA-E33F54A4557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733754" y="1233304"/>
                  <a:ext cx="3348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A4002F6-609A-427B-AD61-B0C3FBB82439}"/>
                    </a:ext>
                  </a:extLst>
                </p14:cNvPr>
                <p14:cNvContentPartPr/>
                <p14:nvPr/>
              </p14:nvContentPartPr>
              <p14:xfrm>
                <a:off x="7090874" y="1254184"/>
                <a:ext cx="148320" cy="1328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A4002F6-609A-427B-AD61-B0C3FBB8243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081874" y="1245544"/>
                  <a:ext cx="1659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38923D4-67A0-4AAA-BB5A-2A3DD2D1A804}"/>
                    </a:ext>
                  </a:extLst>
                </p14:cNvPr>
                <p14:cNvContentPartPr/>
                <p14:nvPr/>
              </p14:nvContentPartPr>
              <p14:xfrm>
                <a:off x="7663634" y="1164544"/>
                <a:ext cx="237600" cy="2174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38923D4-67A0-4AAA-BB5A-2A3DD2D1A80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654994" y="1155544"/>
                  <a:ext cx="2552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C3B3EDF-DDA2-4F8C-9179-55121B85C88C}"/>
                    </a:ext>
                  </a:extLst>
                </p14:cNvPr>
                <p14:cNvContentPartPr/>
                <p14:nvPr/>
              </p14:nvContentPartPr>
              <p14:xfrm>
                <a:off x="7685594" y="1132864"/>
                <a:ext cx="183600" cy="2260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C3B3EDF-DDA2-4F8C-9179-55121B85C88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676954" y="1123864"/>
                  <a:ext cx="2012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569B932-2C40-438C-B133-29C235A4FD33}"/>
                    </a:ext>
                  </a:extLst>
                </p14:cNvPr>
                <p14:cNvContentPartPr/>
                <p14:nvPr/>
              </p14:nvContentPartPr>
              <p14:xfrm>
                <a:off x="7986914" y="1215664"/>
                <a:ext cx="163080" cy="230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569B932-2C40-438C-B133-29C235A4FD3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977914" y="1206664"/>
                  <a:ext cx="1807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3633C22-DE7A-4B92-9FC4-2A410735B533}"/>
                    </a:ext>
                  </a:extLst>
                </p14:cNvPr>
                <p14:cNvContentPartPr/>
                <p14:nvPr/>
              </p14:nvContentPartPr>
              <p14:xfrm>
                <a:off x="8270234" y="1150864"/>
                <a:ext cx="178920" cy="1515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3633C22-DE7A-4B92-9FC4-2A410735B53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261594" y="1141864"/>
                  <a:ext cx="1965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A5D093B-D2D5-463A-893E-3BE2FAC10E14}"/>
                    </a:ext>
                  </a:extLst>
                </p14:cNvPr>
                <p14:cNvContentPartPr/>
                <p14:nvPr/>
              </p14:nvContentPartPr>
              <p14:xfrm>
                <a:off x="8554994" y="1156264"/>
                <a:ext cx="163080" cy="1342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A5D093B-D2D5-463A-893E-3BE2FAC10E1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545994" y="1147264"/>
                  <a:ext cx="1807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60AF0B9-3E2A-4874-B018-C22A79334F24}"/>
                    </a:ext>
                  </a:extLst>
                </p14:cNvPr>
                <p14:cNvContentPartPr/>
                <p14:nvPr/>
              </p14:nvContentPartPr>
              <p14:xfrm>
                <a:off x="8551034" y="1142584"/>
                <a:ext cx="141840" cy="1508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60AF0B9-3E2A-4874-B018-C22A79334F2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542394" y="1133584"/>
                  <a:ext cx="1594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77DF774-322D-4271-87AD-960BAF9C2E29}"/>
                    </a:ext>
                  </a:extLst>
                </p14:cNvPr>
                <p14:cNvContentPartPr/>
                <p14:nvPr/>
              </p14:nvContentPartPr>
              <p14:xfrm>
                <a:off x="8801954" y="1076704"/>
                <a:ext cx="48600" cy="1980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77DF774-322D-4271-87AD-960BAF9C2E2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793314" y="1067704"/>
                  <a:ext cx="662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87496CB-EF30-4A01-824A-A0589ECFEA66}"/>
                    </a:ext>
                  </a:extLst>
                </p14:cNvPr>
                <p14:cNvContentPartPr/>
                <p14:nvPr/>
              </p14:nvContentPartPr>
              <p14:xfrm>
                <a:off x="8967194" y="1088944"/>
                <a:ext cx="133200" cy="2131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87496CB-EF30-4A01-824A-A0589ECFEA6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958554" y="1079944"/>
                  <a:ext cx="1508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A31BCE2-F679-4850-A7EB-F825460A14F5}"/>
                    </a:ext>
                  </a:extLst>
                </p14:cNvPr>
                <p14:cNvContentPartPr/>
                <p14:nvPr/>
              </p14:nvContentPartPr>
              <p14:xfrm>
                <a:off x="9334034" y="1131424"/>
                <a:ext cx="177480" cy="1465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A31BCE2-F679-4850-A7EB-F825460A14F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325034" y="1122784"/>
                  <a:ext cx="1951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BD15CAA-2201-4783-BFC7-47EC9A9E97F0}"/>
                    </a:ext>
                  </a:extLst>
                </p14:cNvPr>
                <p14:cNvContentPartPr/>
                <p14:nvPr/>
              </p14:nvContentPartPr>
              <p14:xfrm>
                <a:off x="9553634" y="1114144"/>
                <a:ext cx="99360" cy="1645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BD15CAA-2201-4783-BFC7-47EC9A9E97F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544634" y="1105144"/>
                  <a:ext cx="1170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54502CF-9F54-4604-B338-DFCC69151E42}"/>
                    </a:ext>
                  </a:extLst>
                </p14:cNvPr>
                <p14:cNvContentPartPr/>
                <p14:nvPr/>
              </p14:nvContentPartPr>
              <p14:xfrm>
                <a:off x="9780074" y="1085344"/>
                <a:ext cx="155160" cy="1533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54502CF-9F54-4604-B338-DFCC69151E4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771074" y="1076344"/>
                  <a:ext cx="1728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0345055-191E-4A86-A153-A37D59C0B6B8}"/>
                    </a:ext>
                  </a:extLst>
                </p14:cNvPr>
                <p14:cNvContentPartPr/>
                <p14:nvPr/>
              </p14:nvContentPartPr>
              <p14:xfrm>
                <a:off x="6943274" y="1639024"/>
                <a:ext cx="239760" cy="246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0345055-191E-4A86-A153-A37D59C0B6B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934634" y="1630024"/>
                  <a:ext cx="2574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322A99C-3B1B-4158-8766-B6ADB13A53F0}"/>
                    </a:ext>
                  </a:extLst>
                </p14:cNvPr>
                <p14:cNvContentPartPr/>
                <p14:nvPr/>
              </p14:nvContentPartPr>
              <p14:xfrm>
                <a:off x="7196714" y="1658104"/>
                <a:ext cx="186120" cy="2059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322A99C-3B1B-4158-8766-B6ADB13A53F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188074" y="1649464"/>
                  <a:ext cx="2037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BD2861A-894F-400D-9499-CF4CA5C0217B}"/>
                    </a:ext>
                  </a:extLst>
                </p14:cNvPr>
                <p14:cNvContentPartPr/>
                <p14:nvPr/>
              </p14:nvContentPartPr>
              <p14:xfrm>
                <a:off x="7427834" y="1685104"/>
                <a:ext cx="236160" cy="1299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BD2861A-894F-400D-9499-CF4CA5C0217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418834" y="1676104"/>
                  <a:ext cx="2538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276E282-55EA-4809-A78D-03A2B77EE7E3}"/>
                    </a:ext>
                  </a:extLst>
                </p14:cNvPr>
                <p14:cNvContentPartPr/>
                <p14:nvPr/>
              </p14:nvContentPartPr>
              <p14:xfrm>
                <a:off x="7776674" y="1712104"/>
                <a:ext cx="8640" cy="799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276E282-55EA-4809-A78D-03A2B77EE7E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768034" y="1703104"/>
                  <a:ext cx="262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03A9ED1-0502-4E2D-88B4-34970241CF21}"/>
                    </a:ext>
                  </a:extLst>
                </p14:cNvPr>
                <p14:cNvContentPartPr/>
                <p14:nvPr/>
              </p14:nvContentPartPr>
              <p14:xfrm>
                <a:off x="7831034" y="1583224"/>
                <a:ext cx="26280" cy="28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03A9ED1-0502-4E2D-88B4-34970241CF2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822394" y="1574584"/>
                  <a:ext cx="439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C5411B3-11E5-41E2-A15D-A3F46460B142}"/>
                    </a:ext>
                  </a:extLst>
                </p14:cNvPr>
                <p14:cNvContentPartPr/>
                <p14:nvPr/>
              </p14:nvContentPartPr>
              <p14:xfrm>
                <a:off x="8034074" y="1662064"/>
                <a:ext cx="142920" cy="1774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C5411B3-11E5-41E2-A15D-A3F46460B14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025434" y="1653424"/>
                  <a:ext cx="1605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3A88609-8EBA-4A95-ACD6-FE51FC91CA2C}"/>
                    </a:ext>
                  </a:extLst>
                </p14:cNvPr>
                <p14:cNvContentPartPr/>
                <p14:nvPr/>
              </p14:nvContentPartPr>
              <p14:xfrm>
                <a:off x="8284634" y="1556944"/>
                <a:ext cx="132120" cy="2491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3A88609-8EBA-4A95-ACD6-FE51FC91CA2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275994" y="1547944"/>
                  <a:ext cx="149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FAD9D9B-3E45-48B4-B356-F5D0DE8705D2}"/>
                    </a:ext>
                  </a:extLst>
                </p14:cNvPr>
                <p14:cNvContentPartPr/>
                <p14:nvPr/>
              </p14:nvContentPartPr>
              <p14:xfrm>
                <a:off x="8442674" y="1640104"/>
                <a:ext cx="152280" cy="1544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FAD9D9B-3E45-48B4-B356-F5D0DE8705D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433674" y="1631104"/>
                  <a:ext cx="1699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8BB4EE4-B48A-4EB7-BA0A-CCFC6ABFBB99}"/>
                    </a:ext>
                  </a:extLst>
                </p14:cNvPr>
                <p14:cNvContentPartPr/>
                <p14:nvPr/>
              </p14:nvContentPartPr>
              <p14:xfrm>
                <a:off x="8613314" y="1436344"/>
                <a:ext cx="433440" cy="3880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8BB4EE4-B48A-4EB7-BA0A-CCFC6ABFBB9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604674" y="1427704"/>
                  <a:ext cx="45108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97F4497-2CC2-45DA-A847-515742976466}"/>
                    </a:ext>
                  </a:extLst>
                </p14:cNvPr>
                <p14:cNvContentPartPr/>
                <p14:nvPr/>
              </p14:nvContentPartPr>
              <p14:xfrm>
                <a:off x="9028394" y="1640824"/>
                <a:ext cx="125640" cy="1231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97F4497-2CC2-45DA-A847-51574297646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019394" y="1632184"/>
                  <a:ext cx="1432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EED873F-AB9D-4605-9551-B75E0BFAEBE7}"/>
                    </a:ext>
                  </a:extLst>
                </p14:cNvPr>
                <p14:cNvContentPartPr/>
                <p14:nvPr/>
              </p14:nvContentPartPr>
              <p14:xfrm>
                <a:off x="9181754" y="1601584"/>
                <a:ext cx="123120" cy="1688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EED873F-AB9D-4605-9551-B75E0BFAEBE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173114" y="1592584"/>
                  <a:ext cx="1407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25F817B-63C3-418D-B4F0-63049EDDCEAF}"/>
                    </a:ext>
                  </a:extLst>
                </p14:cNvPr>
                <p14:cNvContentPartPr/>
                <p14:nvPr/>
              </p14:nvContentPartPr>
              <p14:xfrm>
                <a:off x="9633194" y="1608784"/>
                <a:ext cx="285480" cy="1339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25F817B-63C3-418D-B4F0-63049EDDCEA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624194" y="1599784"/>
                  <a:ext cx="3031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4AF1D9A-670C-483A-8858-137274E1CE63}"/>
                    </a:ext>
                  </a:extLst>
                </p14:cNvPr>
                <p14:cNvContentPartPr/>
                <p14:nvPr/>
              </p14:nvContentPartPr>
              <p14:xfrm>
                <a:off x="9980954" y="1628584"/>
                <a:ext cx="66240" cy="119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4AF1D9A-670C-483A-8858-137274E1CE6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971954" y="1619584"/>
                  <a:ext cx="838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5930A93-8ED7-4766-90E9-AA1EF8692D74}"/>
                    </a:ext>
                  </a:extLst>
                </p14:cNvPr>
                <p14:cNvContentPartPr/>
                <p14:nvPr/>
              </p14:nvContentPartPr>
              <p14:xfrm>
                <a:off x="10302074" y="1368664"/>
                <a:ext cx="169200" cy="3434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5930A93-8ED7-4766-90E9-AA1EF8692D7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293074" y="1360024"/>
                  <a:ext cx="18684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0928BCC-1E8C-49BC-8EE8-7D101ECCF649}"/>
                    </a:ext>
                  </a:extLst>
                </p14:cNvPr>
                <p14:cNvContentPartPr/>
                <p14:nvPr/>
              </p14:nvContentPartPr>
              <p14:xfrm>
                <a:off x="10159154" y="1553704"/>
                <a:ext cx="293040" cy="504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0928BCC-1E8C-49BC-8EE8-7D101ECCF64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150514" y="1544704"/>
                  <a:ext cx="3106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BF40A0A-C9D5-4D64-A131-683EC8BA6057}"/>
                    </a:ext>
                  </a:extLst>
                </p14:cNvPr>
                <p14:cNvContentPartPr/>
                <p14:nvPr/>
              </p14:nvContentPartPr>
              <p14:xfrm>
                <a:off x="10567754" y="1340224"/>
                <a:ext cx="294480" cy="4032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BF40A0A-C9D5-4D64-A131-683EC8BA605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559114" y="1331584"/>
                  <a:ext cx="31212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6D7195F-181A-4541-A45F-5403987358C7}"/>
                    </a:ext>
                  </a:extLst>
                </p14:cNvPr>
                <p14:cNvContentPartPr/>
                <p14:nvPr/>
              </p14:nvContentPartPr>
              <p14:xfrm>
                <a:off x="7008074" y="2204584"/>
                <a:ext cx="234720" cy="1807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6D7195F-181A-4541-A45F-5403987358C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999434" y="2195944"/>
                  <a:ext cx="2523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19AB402-9CC8-4B35-A020-C852CAF2CE43}"/>
                    </a:ext>
                  </a:extLst>
                </p14:cNvPr>
                <p14:cNvContentPartPr/>
                <p14:nvPr/>
              </p14:nvContentPartPr>
              <p14:xfrm>
                <a:off x="7168274" y="1955464"/>
                <a:ext cx="212040" cy="3945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19AB402-9CC8-4B35-A020-C852CAF2CE4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159634" y="1946824"/>
                  <a:ext cx="22968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FFC68FB-6E40-4CD2-BD6B-F535E192D611}"/>
                    </a:ext>
                  </a:extLst>
                </p14:cNvPr>
                <p14:cNvContentPartPr/>
                <p14:nvPr/>
              </p14:nvContentPartPr>
              <p14:xfrm>
                <a:off x="7287434" y="2081104"/>
                <a:ext cx="153000" cy="2563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FFC68FB-6E40-4CD2-BD6B-F535E192D61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278794" y="2072104"/>
                  <a:ext cx="1706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ACFC486-0D54-4E54-B60C-2B8FDB3A05A3}"/>
                    </a:ext>
                  </a:extLst>
                </p14:cNvPr>
                <p14:cNvContentPartPr/>
                <p14:nvPr/>
              </p14:nvContentPartPr>
              <p14:xfrm>
                <a:off x="7429634" y="2155624"/>
                <a:ext cx="199080" cy="1810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ACFC486-0D54-4E54-B60C-2B8FDB3A05A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420634" y="2146984"/>
                  <a:ext cx="2167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FB513D1-4AF7-4415-9AA1-3F841466A766}"/>
                    </a:ext>
                  </a:extLst>
                </p14:cNvPr>
                <p14:cNvContentPartPr/>
                <p14:nvPr/>
              </p14:nvContentPartPr>
              <p14:xfrm>
                <a:off x="7657154" y="2167864"/>
                <a:ext cx="280800" cy="1335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FB513D1-4AF7-4415-9AA1-3F841466A76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648514" y="2159224"/>
                  <a:ext cx="2984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A9A9888-95FF-4494-B332-2FBBD681527D}"/>
                    </a:ext>
                  </a:extLst>
                </p14:cNvPr>
                <p14:cNvContentPartPr/>
                <p14:nvPr/>
              </p14:nvContentPartPr>
              <p14:xfrm>
                <a:off x="8020394" y="2126464"/>
                <a:ext cx="182160" cy="1612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A9A9888-95FF-4494-B332-2FBBD681527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011754" y="2117824"/>
                  <a:ext cx="1998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AAC75BE-03E0-49A9-885F-B336143D8384}"/>
                    </a:ext>
                  </a:extLst>
                </p14:cNvPr>
                <p14:cNvContentPartPr/>
                <p14:nvPr/>
              </p14:nvContentPartPr>
              <p14:xfrm>
                <a:off x="8392634" y="1902544"/>
                <a:ext cx="172440" cy="446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AAC75BE-03E0-49A9-885F-B336143D838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383994" y="1893904"/>
                  <a:ext cx="19008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4ED999C-9C92-4157-B548-638C94466D87}"/>
                    </a:ext>
                  </a:extLst>
                </p14:cNvPr>
                <p14:cNvContentPartPr/>
                <p14:nvPr/>
              </p14:nvContentPartPr>
              <p14:xfrm>
                <a:off x="8287514" y="2098384"/>
                <a:ext cx="291960" cy="532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4ED999C-9C92-4157-B548-638C94466D8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278514" y="2089744"/>
                  <a:ext cx="3096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188D1A9-9F1B-4DBE-9543-98C3614FAF7A}"/>
                    </a:ext>
                  </a:extLst>
                </p14:cNvPr>
                <p14:cNvContentPartPr/>
                <p14:nvPr/>
              </p14:nvContentPartPr>
              <p14:xfrm>
                <a:off x="8565074" y="2088664"/>
                <a:ext cx="438120" cy="2181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188D1A9-9F1B-4DBE-9543-98C3614FAF7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556074" y="2080024"/>
                  <a:ext cx="4557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AAC99D3-67D4-4B17-9314-6DD5EDB0DB98}"/>
                    </a:ext>
                  </a:extLst>
                </p14:cNvPr>
                <p14:cNvContentPartPr/>
                <p14:nvPr/>
              </p14:nvContentPartPr>
              <p14:xfrm>
                <a:off x="9327914" y="2107384"/>
                <a:ext cx="51120" cy="871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AAC99D3-67D4-4B17-9314-6DD5EDB0DB9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319274" y="2098744"/>
                  <a:ext cx="687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BE3C942-C7FC-4F69-8E12-445EDC685A8C}"/>
                    </a:ext>
                  </a:extLst>
                </p14:cNvPr>
                <p14:cNvContentPartPr/>
                <p14:nvPr/>
              </p14:nvContentPartPr>
              <p14:xfrm>
                <a:off x="9474794" y="1989304"/>
                <a:ext cx="360" cy="3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BE3C942-C7FC-4F69-8E12-445EDC685A8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465794" y="198030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B594ACE-7905-40A8-809E-7AFB6B984F0F}"/>
                    </a:ext>
                  </a:extLst>
                </p14:cNvPr>
                <p14:cNvContentPartPr/>
                <p14:nvPr/>
              </p14:nvContentPartPr>
              <p14:xfrm>
                <a:off x="9491354" y="2075344"/>
                <a:ext cx="214200" cy="1519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B594ACE-7905-40A8-809E-7AFB6B984F0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482714" y="2066704"/>
                  <a:ext cx="2318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277548E-3023-4F2B-99F3-7CC1F297AD39}"/>
                    </a:ext>
                  </a:extLst>
                </p14:cNvPr>
                <p14:cNvContentPartPr/>
                <p14:nvPr/>
              </p14:nvContentPartPr>
              <p14:xfrm>
                <a:off x="10018394" y="1955824"/>
                <a:ext cx="182520" cy="2840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277548E-3023-4F2B-99F3-7CC1F297AD3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009754" y="1946824"/>
                  <a:ext cx="2001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3205E46-37B3-48FC-92ED-4915D7988E11}"/>
                    </a:ext>
                  </a:extLst>
                </p14:cNvPr>
                <p14:cNvContentPartPr/>
                <p14:nvPr/>
              </p14:nvContentPartPr>
              <p14:xfrm>
                <a:off x="10128194" y="1866544"/>
                <a:ext cx="220680" cy="3337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3205E46-37B3-48FC-92ED-4915D7988E1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119194" y="1857544"/>
                  <a:ext cx="23832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D0BF551-3407-424D-82D1-C878ED8ECAEF}"/>
                    </a:ext>
                  </a:extLst>
                </p14:cNvPr>
                <p14:cNvContentPartPr/>
                <p14:nvPr/>
              </p14:nvContentPartPr>
              <p14:xfrm>
                <a:off x="10186874" y="1830544"/>
                <a:ext cx="400320" cy="4024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D0BF551-3407-424D-82D1-C878ED8ECAE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178234" y="1821904"/>
                  <a:ext cx="417960" cy="42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A5758BD0-0A05-4595-A37C-D50734FC29A2}"/>
              </a:ext>
            </a:extLst>
          </p:cNvPr>
          <p:cNvGrpSpPr/>
          <p:nvPr/>
        </p:nvGrpSpPr>
        <p:grpSpPr>
          <a:xfrm>
            <a:off x="419714" y="154024"/>
            <a:ext cx="5010480" cy="4987800"/>
            <a:chOff x="419714" y="154024"/>
            <a:chExt cx="5010480" cy="498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61334BC-5744-443C-AEAD-45DF65A84BD0}"/>
                    </a:ext>
                  </a:extLst>
                </p14:cNvPr>
                <p14:cNvContentPartPr/>
                <p14:nvPr/>
              </p14:nvContentPartPr>
              <p14:xfrm>
                <a:off x="419714" y="389824"/>
                <a:ext cx="265320" cy="2714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61334BC-5744-443C-AEAD-45DF65A84BD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10714" y="380824"/>
                  <a:ext cx="2829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C55E309-F67A-4799-8BE2-5D294044C0D7}"/>
                    </a:ext>
                  </a:extLst>
                </p14:cNvPr>
                <p14:cNvContentPartPr/>
                <p14:nvPr/>
              </p14:nvContentPartPr>
              <p14:xfrm>
                <a:off x="778994" y="582784"/>
                <a:ext cx="22320" cy="507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C55E309-F67A-4799-8BE2-5D294044C0D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69994" y="574144"/>
                  <a:ext cx="399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28894F2-2F9E-4092-9292-B82B9CECDA4D}"/>
                    </a:ext>
                  </a:extLst>
                </p14:cNvPr>
                <p14:cNvContentPartPr/>
                <p14:nvPr/>
              </p14:nvContentPartPr>
              <p14:xfrm>
                <a:off x="1721114" y="501424"/>
                <a:ext cx="196200" cy="2285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28894F2-2F9E-4092-9292-B82B9CECDA4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712474" y="492424"/>
                  <a:ext cx="213840" cy="23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F0EE3B9-0620-4487-A85C-DE53472C718B}"/>
                    </a:ext>
                  </a:extLst>
                </p14:cNvPr>
                <p14:cNvContentPartPr/>
                <p14:nvPr/>
              </p14:nvContentPartPr>
              <p14:xfrm>
                <a:off x="1905074" y="2679784"/>
                <a:ext cx="2439720" cy="126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F0EE3B9-0620-4487-A85C-DE53472C718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896434" y="2670784"/>
                  <a:ext cx="24573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D1830B2-1943-40D9-A841-B9DDC15C8D05}"/>
                    </a:ext>
                  </a:extLst>
                </p14:cNvPr>
                <p14:cNvContentPartPr/>
                <p14:nvPr/>
              </p14:nvContentPartPr>
              <p14:xfrm>
                <a:off x="4447394" y="2702104"/>
                <a:ext cx="258840" cy="165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D1830B2-1943-40D9-A841-B9DDC15C8D0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438754" y="2693464"/>
                  <a:ext cx="2764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6D0A837-E189-4FD1-BD59-9F5B5E58B45D}"/>
                    </a:ext>
                  </a:extLst>
                </p14:cNvPr>
                <p14:cNvContentPartPr/>
                <p14:nvPr/>
              </p14:nvContentPartPr>
              <p14:xfrm>
                <a:off x="4403474" y="2703904"/>
                <a:ext cx="187920" cy="128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6D0A837-E189-4FD1-BD59-9F5B5E58B45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394834" y="2694904"/>
                  <a:ext cx="2055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9F07DC1-1306-4CA0-8519-4EC0A152E14B}"/>
                    </a:ext>
                  </a:extLst>
                </p14:cNvPr>
                <p14:cNvContentPartPr/>
                <p14:nvPr/>
              </p14:nvContentPartPr>
              <p14:xfrm>
                <a:off x="1411514" y="227464"/>
                <a:ext cx="88920" cy="165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9F07DC1-1306-4CA0-8519-4EC0A152E14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02874" y="218464"/>
                  <a:ext cx="1065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906A97E-D4C0-4C7F-8573-365D78E4DB5C}"/>
                    </a:ext>
                  </a:extLst>
                </p14:cNvPr>
                <p14:cNvContentPartPr/>
                <p14:nvPr/>
              </p14:nvContentPartPr>
              <p14:xfrm>
                <a:off x="1402514" y="154024"/>
                <a:ext cx="132840" cy="710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906A97E-D4C0-4C7F-8573-365D78E4DB5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393874" y="145384"/>
                  <a:ext cx="150480" cy="7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2E3E028-83D7-4B23-8896-9A3CD433191D}"/>
                    </a:ext>
                  </a:extLst>
                </p14:cNvPr>
                <p14:cNvContentPartPr/>
                <p14:nvPr/>
              </p14:nvContentPartPr>
              <p14:xfrm>
                <a:off x="1947554" y="1312504"/>
                <a:ext cx="2395440" cy="1470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2E3E028-83D7-4B23-8896-9A3CD433191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938554" y="1303504"/>
                  <a:ext cx="2413080" cy="148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01DF07D-EDB8-47E3-A23D-21ED604C7918}"/>
                    </a:ext>
                  </a:extLst>
                </p14:cNvPr>
                <p14:cNvContentPartPr/>
                <p14:nvPr/>
              </p14:nvContentPartPr>
              <p14:xfrm>
                <a:off x="1825154" y="485944"/>
                <a:ext cx="2805480" cy="1978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01DF07D-EDB8-47E3-A23D-21ED604C791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816514" y="476944"/>
                  <a:ext cx="2823120" cy="19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BB13961-4483-44BE-82D4-C22A776C08E6}"/>
                    </a:ext>
                  </a:extLst>
                </p14:cNvPr>
                <p14:cNvContentPartPr/>
                <p14:nvPr/>
              </p14:nvContentPartPr>
              <p14:xfrm>
                <a:off x="3849434" y="679624"/>
                <a:ext cx="505440" cy="2558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BB13961-4483-44BE-82D4-C22A776C08E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840794" y="670984"/>
                  <a:ext cx="523080" cy="257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B4CCE3C-DF72-44C8-9114-D9977F852691}"/>
                    </a:ext>
                  </a:extLst>
                </p14:cNvPr>
                <p14:cNvContentPartPr/>
                <p14:nvPr/>
              </p14:nvContentPartPr>
              <p14:xfrm>
                <a:off x="4107554" y="3435064"/>
                <a:ext cx="165240" cy="154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B4CCE3C-DF72-44C8-9114-D9977F85269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098554" y="3426064"/>
                  <a:ext cx="1828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66A1391-8A73-4356-AA40-23F7C795AE93}"/>
                    </a:ext>
                  </a:extLst>
                </p14:cNvPr>
                <p14:cNvContentPartPr/>
                <p14:nvPr/>
              </p14:nvContentPartPr>
              <p14:xfrm>
                <a:off x="4139954" y="3395464"/>
                <a:ext cx="117360" cy="190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66A1391-8A73-4356-AA40-23F7C795AE9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130954" y="3386824"/>
                  <a:ext cx="1350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08E6F82-735D-4F88-9BA4-315F0F7BE11B}"/>
                    </a:ext>
                  </a:extLst>
                </p14:cNvPr>
                <p14:cNvContentPartPr/>
                <p14:nvPr/>
              </p14:nvContentPartPr>
              <p14:xfrm>
                <a:off x="4353794" y="3439024"/>
                <a:ext cx="116640" cy="21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08E6F82-735D-4F88-9BA4-315F0F7BE11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344794" y="3430024"/>
                  <a:ext cx="1342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5EE0F9E-F15F-4F65-A1A4-FBA974805D99}"/>
                    </a:ext>
                  </a:extLst>
                </p14:cNvPr>
                <p14:cNvContentPartPr/>
                <p14:nvPr/>
              </p14:nvContentPartPr>
              <p14:xfrm>
                <a:off x="4396994" y="3496984"/>
                <a:ext cx="109440" cy="46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5EE0F9E-F15F-4F65-A1A4-FBA974805D9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388354" y="3488344"/>
                  <a:ext cx="1270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0369646-07FC-4D3F-9DC5-9AF779C61FE8}"/>
                    </a:ext>
                  </a:extLst>
                </p14:cNvPr>
                <p14:cNvContentPartPr/>
                <p14:nvPr/>
              </p14:nvContentPartPr>
              <p14:xfrm>
                <a:off x="4629194" y="3393664"/>
                <a:ext cx="95400" cy="85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0369646-07FC-4D3F-9DC5-9AF779C61FE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620194" y="3384664"/>
                  <a:ext cx="1130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AF556AF-EBD6-44C1-996A-D4A8216EAE6C}"/>
                    </a:ext>
                  </a:extLst>
                </p14:cNvPr>
                <p14:cNvContentPartPr/>
                <p14:nvPr/>
              </p14:nvContentPartPr>
              <p14:xfrm>
                <a:off x="4720274" y="3331744"/>
                <a:ext cx="46080" cy="278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AF556AF-EBD6-44C1-996A-D4A8216EAE6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711634" y="3322744"/>
                  <a:ext cx="637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814768C-2BAC-4C4D-A9E9-B94972A639F9}"/>
                    </a:ext>
                  </a:extLst>
                </p14:cNvPr>
                <p14:cNvContentPartPr/>
                <p14:nvPr/>
              </p14:nvContentPartPr>
              <p14:xfrm>
                <a:off x="2602034" y="1878784"/>
                <a:ext cx="109800" cy="84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814768C-2BAC-4C4D-A9E9-B94972A639F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593034" y="1869784"/>
                  <a:ext cx="1274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438C241-3AFD-4012-86DA-41E30BC4E97B}"/>
                    </a:ext>
                  </a:extLst>
                </p14:cNvPr>
                <p14:cNvContentPartPr/>
                <p14:nvPr/>
              </p14:nvContentPartPr>
              <p14:xfrm>
                <a:off x="2498354" y="1397104"/>
                <a:ext cx="100080" cy="167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438C241-3AFD-4012-86DA-41E30BC4E97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489714" y="1388464"/>
                  <a:ext cx="1177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9A55D7A-3E60-485F-87DA-542BA537D2C2}"/>
                    </a:ext>
                  </a:extLst>
                </p14:cNvPr>
                <p14:cNvContentPartPr/>
                <p14:nvPr/>
              </p14:nvContentPartPr>
              <p14:xfrm>
                <a:off x="2636234" y="1361104"/>
                <a:ext cx="44280" cy="147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9A55D7A-3E60-485F-87DA-542BA537D2C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627594" y="1352104"/>
                  <a:ext cx="619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D710748-BE00-43D3-A691-621137D2A1DF}"/>
                    </a:ext>
                  </a:extLst>
                </p14:cNvPr>
                <p14:cNvContentPartPr/>
                <p14:nvPr/>
              </p14:nvContentPartPr>
              <p14:xfrm>
                <a:off x="2734514" y="1461184"/>
                <a:ext cx="101880" cy="163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D710748-BE00-43D3-A691-621137D2A1D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725874" y="1452184"/>
                  <a:ext cx="1195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210CE7C-B4AC-4A47-868D-52368A37DFA2}"/>
                    </a:ext>
                  </a:extLst>
                </p14:cNvPr>
                <p14:cNvContentPartPr/>
                <p14:nvPr/>
              </p14:nvContentPartPr>
              <p14:xfrm>
                <a:off x="2891114" y="1353904"/>
                <a:ext cx="16560" cy="107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210CE7C-B4AC-4A47-868D-52368A37DFA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882114" y="1344904"/>
                  <a:ext cx="342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A981CD9-8BEF-4888-8813-AE7409BF802B}"/>
                    </a:ext>
                  </a:extLst>
                </p14:cNvPr>
                <p14:cNvContentPartPr/>
                <p14:nvPr/>
              </p14:nvContentPartPr>
              <p14:xfrm>
                <a:off x="2970314" y="1232944"/>
                <a:ext cx="146880" cy="244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A981CD9-8BEF-4888-8813-AE7409BF802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961674" y="1224304"/>
                  <a:ext cx="1645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005B936-8E59-41A9-BEC3-466C6016754F}"/>
                    </a:ext>
                  </a:extLst>
                </p14:cNvPr>
                <p14:cNvContentPartPr/>
                <p14:nvPr/>
              </p14:nvContentPartPr>
              <p14:xfrm>
                <a:off x="4015034" y="2385304"/>
                <a:ext cx="98280" cy="61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005B936-8E59-41A9-BEC3-466C6016754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006394" y="2376664"/>
                  <a:ext cx="1159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96605C2-34A5-48DE-BC6B-FEA06BB4F85B}"/>
                    </a:ext>
                  </a:extLst>
                </p14:cNvPr>
                <p14:cNvContentPartPr/>
                <p14:nvPr/>
              </p14:nvContentPartPr>
              <p14:xfrm>
                <a:off x="4304114" y="2121784"/>
                <a:ext cx="89280" cy="223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96605C2-34A5-48DE-BC6B-FEA06BB4F85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295114" y="2112784"/>
                  <a:ext cx="1069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0158506-5377-4E03-AA03-ABFC26B2E0FF}"/>
                    </a:ext>
                  </a:extLst>
                </p14:cNvPr>
                <p14:cNvContentPartPr/>
                <p14:nvPr/>
              </p14:nvContentPartPr>
              <p14:xfrm>
                <a:off x="4472954" y="2116384"/>
                <a:ext cx="129240" cy="90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0158506-5377-4E03-AA03-ABFC26B2E0F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463954" y="2107744"/>
                  <a:ext cx="1468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4B4A29C-FF9A-4073-BB93-F59E37CF0D67}"/>
                    </a:ext>
                  </a:extLst>
                </p14:cNvPr>
                <p14:cNvContentPartPr/>
                <p14:nvPr/>
              </p14:nvContentPartPr>
              <p14:xfrm>
                <a:off x="4535234" y="2051944"/>
                <a:ext cx="77760" cy="282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4B4A29C-FF9A-4073-BB93-F59E37CF0D6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526594" y="2042944"/>
                  <a:ext cx="954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6F74A62-62E3-4BCB-89DE-F3EFF2977EDF}"/>
                    </a:ext>
                  </a:extLst>
                </p14:cNvPr>
                <p14:cNvContentPartPr/>
                <p14:nvPr/>
              </p14:nvContentPartPr>
              <p14:xfrm>
                <a:off x="4699034" y="2278744"/>
                <a:ext cx="44280" cy="1270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6F74A62-62E3-4BCB-89DE-F3EFF2977ED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690034" y="2270104"/>
                  <a:ext cx="61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39233E4-2AA0-465F-B749-E790B731D885}"/>
                    </a:ext>
                  </a:extLst>
                </p14:cNvPr>
                <p14:cNvContentPartPr/>
                <p14:nvPr/>
              </p14:nvContentPartPr>
              <p14:xfrm>
                <a:off x="4710554" y="2398264"/>
                <a:ext cx="12600" cy="61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39233E4-2AA0-465F-B749-E790B731D88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701554" y="2389624"/>
                  <a:ext cx="302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3A62A4C-C00D-4207-B870-C4B23D056290}"/>
                    </a:ext>
                  </a:extLst>
                </p14:cNvPr>
                <p14:cNvContentPartPr/>
                <p14:nvPr/>
              </p14:nvContentPartPr>
              <p14:xfrm>
                <a:off x="5035994" y="2032504"/>
                <a:ext cx="44640" cy="1342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3A62A4C-C00D-4207-B870-C4B23D05629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026994" y="2023864"/>
                  <a:ext cx="622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9A86555-856A-4168-ACAF-544CDE435BE9}"/>
                    </a:ext>
                  </a:extLst>
                </p14:cNvPr>
                <p14:cNvContentPartPr/>
                <p14:nvPr/>
              </p14:nvContentPartPr>
              <p14:xfrm>
                <a:off x="4947794" y="2193064"/>
                <a:ext cx="201960" cy="28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9A86555-856A-4168-ACAF-544CDE435BE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938794" y="2184064"/>
                  <a:ext cx="219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E2614F9-CBCD-4E96-85BF-5402D1E65143}"/>
                    </a:ext>
                  </a:extLst>
                </p14:cNvPr>
                <p14:cNvContentPartPr/>
                <p14:nvPr/>
              </p14:nvContentPartPr>
              <p14:xfrm>
                <a:off x="4998914" y="2278744"/>
                <a:ext cx="109440" cy="67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E2614F9-CBCD-4E96-85BF-5402D1E6514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989914" y="2270104"/>
                  <a:ext cx="1270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BE44341-050B-428C-9D61-32C20845EB14}"/>
                    </a:ext>
                  </a:extLst>
                </p14:cNvPr>
                <p14:cNvContentPartPr/>
                <p14:nvPr/>
              </p14:nvContentPartPr>
              <p14:xfrm>
                <a:off x="5069114" y="2282704"/>
                <a:ext cx="42480" cy="179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BE44341-050B-428C-9D61-32C20845EB1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060474" y="2273704"/>
                  <a:ext cx="601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0AE8755-813D-4EDC-A14E-4C81787A27A0}"/>
                    </a:ext>
                  </a:extLst>
                </p14:cNvPr>
                <p14:cNvContentPartPr/>
                <p14:nvPr/>
              </p14:nvContentPartPr>
              <p14:xfrm>
                <a:off x="5298794" y="2065624"/>
                <a:ext cx="131400" cy="308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0AE8755-813D-4EDC-A14E-4C81787A27A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289794" y="2056624"/>
                  <a:ext cx="1490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148373D-CB98-4731-9376-5D517B2EFFC7}"/>
                    </a:ext>
                  </a:extLst>
                </p14:cNvPr>
                <p14:cNvContentPartPr/>
                <p14:nvPr/>
              </p14:nvContentPartPr>
              <p14:xfrm>
                <a:off x="3877514" y="1352104"/>
                <a:ext cx="125640" cy="63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148373D-CB98-4731-9376-5D517B2EFFC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868874" y="1343104"/>
                  <a:ext cx="1432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2DE36D6-51FE-4801-BAEF-79C4E68145C3}"/>
                    </a:ext>
                  </a:extLst>
                </p14:cNvPr>
                <p14:cNvContentPartPr/>
                <p14:nvPr/>
              </p14:nvContentPartPr>
              <p14:xfrm>
                <a:off x="3888674" y="1306024"/>
                <a:ext cx="79200" cy="66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2DE36D6-51FE-4801-BAEF-79C4E68145C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879674" y="1297024"/>
                  <a:ext cx="968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C9C8978-DCDD-405D-AC04-701E13010371}"/>
                    </a:ext>
                  </a:extLst>
                </p14:cNvPr>
                <p14:cNvContentPartPr/>
                <p14:nvPr/>
              </p14:nvContentPartPr>
              <p14:xfrm>
                <a:off x="4114034" y="867184"/>
                <a:ext cx="83880" cy="246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C9C8978-DCDD-405D-AC04-701E1301037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105034" y="858544"/>
                  <a:ext cx="1015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D229B1D-0C58-4DDD-B077-8C7D3B511F8D}"/>
                    </a:ext>
                  </a:extLst>
                </p14:cNvPr>
                <p14:cNvContentPartPr/>
                <p14:nvPr/>
              </p14:nvContentPartPr>
              <p14:xfrm>
                <a:off x="4284674" y="879064"/>
                <a:ext cx="137880" cy="109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D229B1D-0C58-4DDD-B077-8C7D3B511F8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276034" y="870064"/>
                  <a:ext cx="1555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57CAD98-B099-4EF5-8531-54AA8AC369B8}"/>
                    </a:ext>
                  </a:extLst>
                </p14:cNvPr>
                <p14:cNvContentPartPr/>
                <p14:nvPr/>
              </p14:nvContentPartPr>
              <p14:xfrm>
                <a:off x="4430834" y="824344"/>
                <a:ext cx="40320" cy="262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57CAD98-B099-4EF5-8531-54AA8AC369B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421834" y="815704"/>
                  <a:ext cx="579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A16E352-634B-44DA-88C0-FBB97DF86C18}"/>
                    </a:ext>
                  </a:extLst>
                </p14:cNvPr>
                <p14:cNvContentPartPr/>
                <p14:nvPr/>
              </p14:nvContentPartPr>
              <p14:xfrm>
                <a:off x="4532714" y="1037824"/>
                <a:ext cx="75600" cy="1789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A16E352-634B-44DA-88C0-FBB97DF86C1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524074" y="1028824"/>
                  <a:ext cx="932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901610C-9569-482F-B1A7-8EA4DCB12AC4}"/>
                    </a:ext>
                  </a:extLst>
                </p14:cNvPr>
                <p14:cNvContentPartPr/>
                <p14:nvPr/>
              </p14:nvContentPartPr>
              <p14:xfrm>
                <a:off x="4686794" y="895264"/>
                <a:ext cx="154080" cy="154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901610C-9569-482F-B1A7-8EA4DCB12AC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677794" y="886264"/>
                  <a:ext cx="1717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277272E-7EEE-465F-8EC7-CB0BC13AE17D}"/>
                    </a:ext>
                  </a:extLst>
                </p14:cNvPr>
                <p14:cNvContentPartPr/>
                <p14:nvPr/>
              </p14:nvContentPartPr>
              <p14:xfrm>
                <a:off x="4915034" y="720304"/>
                <a:ext cx="156600" cy="428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277272E-7EEE-465F-8EC7-CB0BC13AE17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06034" y="711664"/>
                  <a:ext cx="17424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B32A0F8-ECEC-44A5-8E3C-3FECE9CBB193}"/>
                    </a:ext>
                  </a:extLst>
                </p14:cNvPr>
                <p14:cNvContentPartPr/>
                <p14:nvPr/>
              </p14:nvContentPartPr>
              <p14:xfrm>
                <a:off x="3279554" y="1571704"/>
                <a:ext cx="121320" cy="642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B32A0F8-ECEC-44A5-8E3C-3FECE9CBB19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270554" y="1562704"/>
                  <a:ext cx="138960" cy="6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2A840CF-FFC4-463A-9C5E-20DCEEB42961}"/>
                    </a:ext>
                  </a:extLst>
                </p14:cNvPr>
                <p14:cNvContentPartPr/>
                <p14:nvPr/>
              </p14:nvContentPartPr>
              <p14:xfrm>
                <a:off x="3444434" y="1514824"/>
                <a:ext cx="68040" cy="774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2A840CF-FFC4-463A-9C5E-20DCEEB4296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435434" y="1505824"/>
                  <a:ext cx="85680" cy="79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3802BD4-58DA-4632-9F40-5DD842AFCB81}"/>
                    </a:ext>
                  </a:extLst>
                </p14:cNvPr>
                <p14:cNvContentPartPr/>
                <p14:nvPr/>
              </p14:nvContentPartPr>
              <p14:xfrm>
                <a:off x="964394" y="4305544"/>
                <a:ext cx="22680" cy="220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3802BD4-58DA-4632-9F40-5DD842AFCB8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55754" y="4296904"/>
                  <a:ext cx="403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61980BC-B8B9-4EF5-A2EB-C72D8A753FC6}"/>
                    </a:ext>
                  </a:extLst>
                </p14:cNvPr>
                <p14:cNvContentPartPr/>
                <p14:nvPr/>
              </p14:nvContentPartPr>
              <p14:xfrm>
                <a:off x="1074554" y="4265584"/>
                <a:ext cx="28080" cy="2548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61980BC-B8B9-4EF5-A2EB-C72D8A753FC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65554" y="4256584"/>
                  <a:ext cx="457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D02B9E7-A068-4759-9FAD-A43FA612F414}"/>
                    </a:ext>
                  </a:extLst>
                </p14:cNvPr>
                <p14:cNvContentPartPr/>
                <p14:nvPr/>
              </p14:nvContentPartPr>
              <p14:xfrm>
                <a:off x="821474" y="4207624"/>
                <a:ext cx="432720" cy="1519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D02B9E7-A068-4759-9FAD-A43FA612F41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12834" y="4198984"/>
                  <a:ext cx="4503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94B4E4A-A449-4B20-8739-1571FAFD43A9}"/>
                    </a:ext>
                  </a:extLst>
                </p14:cNvPr>
                <p14:cNvContentPartPr/>
                <p14:nvPr/>
              </p14:nvContentPartPr>
              <p14:xfrm>
                <a:off x="1368674" y="3998104"/>
                <a:ext cx="199080" cy="795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94B4E4A-A449-4B20-8739-1571FAFD43A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360034" y="3989104"/>
                  <a:ext cx="216720" cy="81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729DAB0-768D-4EAD-A23D-42473A64D21B}"/>
                    </a:ext>
                  </a:extLst>
                </p14:cNvPr>
                <p14:cNvContentPartPr/>
                <p14:nvPr/>
              </p14:nvContentPartPr>
              <p14:xfrm>
                <a:off x="1523474" y="3647824"/>
                <a:ext cx="89640" cy="1159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729DAB0-768D-4EAD-A23D-42473A64D21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514474" y="3638824"/>
                  <a:ext cx="1072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F5B3B35-647A-4913-8EE6-757020A554DB}"/>
                    </a:ext>
                  </a:extLst>
                </p14:cNvPr>
                <p14:cNvContentPartPr/>
                <p14:nvPr/>
              </p14:nvContentPartPr>
              <p14:xfrm>
                <a:off x="1645154" y="3580504"/>
                <a:ext cx="24480" cy="3067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F5B3B35-647A-4913-8EE6-757020A554D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636514" y="3571504"/>
                  <a:ext cx="4212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F89B47B-806B-4A24-98D1-CD201FD07535}"/>
                    </a:ext>
                  </a:extLst>
                </p14:cNvPr>
                <p14:cNvContentPartPr/>
                <p14:nvPr/>
              </p14:nvContentPartPr>
              <p14:xfrm>
                <a:off x="1761074" y="4076944"/>
                <a:ext cx="128520" cy="4028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F89B47B-806B-4A24-98D1-CD201FD0753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752434" y="4067944"/>
                  <a:ext cx="14616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1218D27-DA73-40DD-B623-4C6493458764}"/>
                    </a:ext>
                  </a:extLst>
                </p14:cNvPr>
                <p14:cNvContentPartPr/>
                <p14:nvPr/>
              </p14:nvContentPartPr>
              <p14:xfrm>
                <a:off x="2040434" y="4342624"/>
                <a:ext cx="2880" cy="118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1218D27-DA73-40DD-B623-4C649345876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031794" y="4333624"/>
                  <a:ext cx="205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E9DDA4C-8C4D-4B84-A41F-C6712ECC83DD}"/>
                    </a:ext>
                  </a:extLst>
                </p14:cNvPr>
                <p14:cNvContentPartPr/>
                <p14:nvPr/>
              </p14:nvContentPartPr>
              <p14:xfrm>
                <a:off x="2011274" y="4113664"/>
                <a:ext cx="479520" cy="3337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E9DDA4C-8C4D-4B84-A41F-C6712ECC83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002274" y="4104664"/>
                  <a:ext cx="49716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07B0FE4-6BE3-4D74-ADC5-75216DACDB47}"/>
                    </a:ext>
                  </a:extLst>
                </p14:cNvPr>
                <p14:cNvContentPartPr/>
                <p14:nvPr/>
              </p14:nvContentPartPr>
              <p14:xfrm>
                <a:off x="2211074" y="4270624"/>
                <a:ext cx="215280" cy="169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07B0FE4-6BE3-4D74-ADC5-75216DACDB4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202434" y="4261984"/>
                  <a:ext cx="2329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8D2BE14-32EE-408E-B3DA-17B51514FBB0}"/>
                    </a:ext>
                  </a:extLst>
                </p14:cNvPr>
                <p14:cNvContentPartPr/>
                <p14:nvPr/>
              </p14:nvContentPartPr>
              <p14:xfrm>
                <a:off x="2230514" y="4264504"/>
                <a:ext cx="131760" cy="1742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8D2BE14-32EE-408E-B3DA-17B51514FBB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221514" y="4255504"/>
                  <a:ext cx="1494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64DBED4-8E04-4E82-A25C-2DF36FD131E7}"/>
                    </a:ext>
                  </a:extLst>
                </p14:cNvPr>
                <p14:cNvContentPartPr/>
                <p14:nvPr/>
              </p14:nvContentPartPr>
              <p14:xfrm>
                <a:off x="2671874" y="4295824"/>
                <a:ext cx="151560" cy="363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64DBED4-8E04-4E82-A25C-2DF36FD131E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663234" y="4287184"/>
                  <a:ext cx="1692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EA377A1-9DC1-46D8-B52B-ED5A81D538F4}"/>
                    </a:ext>
                  </a:extLst>
                </p14:cNvPr>
                <p14:cNvContentPartPr/>
                <p14:nvPr/>
              </p14:nvContentPartPr>
              <p14:xfrm>
                <a:off x="3079754" y="4047784"/>
                <a:ext cx="34920" cy="1980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EA377A1-9DC1-46D8-B52B-ED5A81D538F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071114" y="4038784"/>
                  <a:ext cx="525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92E1E35-56EB-4813-AFDC-B1DCB13B6C2B}"/>
                    </a:ext>
                  </a:extLst>
                </p14:cNvPr>
                <p14:cNvContentPartPr/>
                <p14:nvPr/>
              </p14:nvContentPartPr>
              <p14:xfrm>
                <a:off x="2977154" y="4305544"/>
                <a:ext cx="255960" cy="370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92E1E35-56EB-4813-AFDC-B1DCB13B6C2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968154" y="4296904"/>
                  <a:ext cx="2736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E5A8A7C-10B5-47B7-BA7C-FCA67F9FEA6B}"/>
                    </a:ext>
                  </a:extLst>
                </p14:cNvPr>
                <p14:cNvContentPartPr/>
                <p14:nvPr/>
              </p14:nvContentPartPr>
              <p14:xfrm>
                <a:off x="3044834" y="4404544"/>
                <a:ext cx="249840" cy="1789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E5A8A7C-10B5-47B7-BA7C-FCA67F9FEA6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036194" y="4395544"/>
                  <a:ext cx="2674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C09A051-1E11-410A-B5AB-45588682ED37}"/>
                    </a:ext>
                  </a:extLst>
                </p14:cNvPr>
                <p14:cNvContentPartPr/>
                <p14:nvPr/>
              </p14:nvContentPartPr>
              <p14:xfrm>
                <a:off x="3075794" y="4395544"/>
                <a:ext cx="161280" cy="2124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C09A051-1E11-410A-B5AB-45588682ED3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067154" y="4386544"/>
                  <a:ext cx="1789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24A7600-95DD-4F51-AB94-052120133EA8}"/>
                    </a:ext>
                  </a:extLst>
                </p14:cNvPr>
                <p14:cNvContentPartPr/>
                <p14:nvPr/>
              </p14:nvContentPartPr>
              <p14:xfrm>
                <a:off x="3356954" y="4005664"/>
                <a:ext cx="246600" cy="4561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24A7600-95DD-4F51-AB94-052120133EA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348314" y="3997024"/>
                  <a:ext cx="26424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DF02CC0-C47E-4B00-8064-E9CC0811C58F}"/>
                    </a:ext>
                  </a:extLst>
                </p14:cNvPr>
                <p14:cNvContentPartPr/>
                <p14:nvPr/>
              </p14:nvContentPartPr>
              <p14:xfrm>
                <a:off x="2050154" y="4692904"/>
                <a:ext cx="1212840" cy="590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DF02CC0-C47E-4B00-8064-E9CC0811C58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041514" y="4684264"/>
                  <a:ext cx="123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ED6083C-456B-45A9-ADB9-5BFEF122CEC4}"/>
                    </a:ext>
                  </a:extLst>
                </p14:cNvPr>
                <p14:cNvContentPartPr/>
                <p14:nvPr/>
              </p14:nvContentPartPr>
              <p14:xfrm>
                <a:off x="2594474" y="4866424"/>
                <a:ext cx="225360" cy="166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ED6083C-456B-45A9-ADB9-5BFEF122CEC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585474" y="4857424"/>
                  <a:ext cx="2430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EBEAD16-0680-4BF7-97A3-B4F5981938CC}"/>
                    </a:ext>
                  </a:extLst>
                </p14:cNvPr>
                <p14:cNvContentPartPr/>
                <p14:nvPr/>
              </p14:nvContentPartPr>
              <p14:xfrm>
                <a:off x="1588994" y="3917824"/>
                <a:ext cx="314280" cy="8820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EBEAD16-0680-4BF7-97A3-B4F5981938C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580354" y="3909184"/>
                  <a:ext cx="331920" cy="89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16FEB53-543B-477F-8D2C-B833AA51A0FE}"/>
                    </a:ext>
                  </a:extLst>
                </p14:cNvPr>
                <p14:cNvContentPartPr/>
                <p14:nvPr/>
              </p14:nvContentPartPr>
              <p14:xfrm>
                <a:off x="1425194" y="4997824"/>
                <a:ext cx="360" cy="3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16FEB53-543B-477F-8D2C-B833AA51A0F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416194" y="498918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F629754-1A8A-4327-B408-14B88BE493E7}"/>
                    </a:ext>
                  </a:extLst>
                </p14:cNvPr>
                <p14:cNvContentPartPr/>
                <p14:nvPr/>
              </p14:nvContentPartPr>
              <p14:xfrm>
                <a:off x="1423034" y="4925104"/>
                <a:ext cx="38880" cy="2167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F629754-1A8A-4327-B408-14B88BE493E7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414034" y="4916104"/>
                  <a:ext cx="5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39A680A-8F49-499B-A172-9A079D2B2146}"/>
                    </a:ext>
                  </a:extLst>
                </p14:cNvPr>
                <p14:cNvContentPartPr/>
                <p14:nvPr/>
              </p14:nvContentPartPr>
              <p14:xfrm>
                <a:off x="1714634" y="4845184"/>
                <a:ext cx="18720" cy="82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39A680A-8F49-499B-A172-9A079D2B2146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705994" y="4836544"/>
                  <a:ext cx="363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21D17A6-D7CE-4DC8-BB60-8B6673D0E494}"/>
                    </a:ext>
                  </a:extLst>
                </p14:cNvPr>
                <p14:cNvContentPartPr/>
                <p14:nvPr/>
              </p14:nvContentPartPr>
              <p14:xfrm>
                <a:off x="1711394" y="4799464"/>
                <a:ext cx="187200" cy="1954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21D17A6-D7CE-4DC8-BB60-8B6673D0E494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702754" y="4790464"/>
                  <a:ext cx="2048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A59F076-DC03-4225-B878-A94D427070F0}"/>
                    </a:ext>
                  </a:extLst>
                </p14:cNvPr>
                <p14:cNvContentPartPr/>
                <p14:nvPr/>
              </p14:nvContentPartPr>
              <p14:xfrm>
                <a:off x="3515354" y="3919624"/>
                <a:ext cx="322200" cy="12164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A59F076-DC03-4225-B878-A94D427070F0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506714" y="3910984"/>
                  <a:ext cx="339840" cy="12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9A7FB34-4F9A-46B5-AE2B-AB08F6F31498}"/>
                    </a:ext>
                  </a:extLst>
                </p14:cNvPr>
                <p14:cNvContentPartPr/>
                <p14:nvPr/>
              </p14:nvContentPartPr>
              <p14:xfrm>
                <a:off x="3910274" y="3775264"/>
                <a:ext cx="120960" cy="1875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9A7FB34-4F9A-46B5-AE2B-AB08F6F31498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901634" y="3766264"/>
                  <a:ext cx="1386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7AF50C3-377D-40A2-952C-AF1CD55F93B8}"/>
                    </a:ext>
                  </a:extLst>
                </p14:cNvPr>
                <p14:cNvContentPartPr/>
                <p14:nvPr/>
              </p14:nvContentPartPr>
              <p14:xfrm>
                <a:off x="4000994" y="4283224"/>
                <a:ext cx="195480" cy="1627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7AF50C3-377D-40A2-952C-AF1CD55F93B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992354" y="4274584"/>
                  <a:ext cx="2131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B5B1960-17CE-4329-A145-8A13A8C72684}"/>
                    </a:ext>
                  </a:extLst>
                </p14:cNvPr>
                <p14:cNvContentPartPr/>
                <p14:nvPr/>
              </p14:nvContentPartPr>
              <p14:xfrm>
                <a:off x="4181354" y="3992704"/>
                <a:ext cx="150840" cy="3715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B5B1960-17CE-4329-A145-8A13A8C72684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172354" y="3984064"/>
                  <a:ext cx="16848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587DB9F4-C8D3-42B0-BC0E-C24601184A97}"/>
                    </a:ext>
                  </a:extLst>
                </p14:cNvPr>
                <p14:cNvContentPartPr/>
                <p14:nvPr/>
              </p14:nvContentPartPr>
              <p14:xfrm>
                <a:off x="4268474" y="4247944"/>
                <a:ext cx="255600" cy="1566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587DB9F4-C8D3-42B0-BC0E-C24601184A97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259474" y="4239304"/>
                  <a:ext cx="2732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9979732-8843-4E03-A970-5BFC7AD0125A}"/>
                    </a:ext>
                  </a:extLst>
                </p14:cNvPr>
                <p14:cNvContentPartPr/>
                <p14:nvPr/>
              </p14:nvContentPartPr>
              <p14:xfrm>
                <a:off x="4313834" y="4225624"/>
                <a:ext cx="152640" cy="1710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9979732-8843-4E03-A970-5BFC7AD0125A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304834" y="4216624"/>
                  <a:ext cx="1702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EAC5347-4856-4DE6-82B5-CBD158DDCE5B}"/>
                    </a:ext>
                  </a:extLst>
                </p14:cNvPr>
                <p14:cNvContentPartPr/>
                <p14:nvPr/>
              </p14:nvContentPartPr>
              <p14:xfrm>
                <a:off x="829394" y="4580944"/>
                <a:ext cx="358920" cy="655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EAC5347-4856-4DE6-82B5-CBD158DDCE5B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820394" y="4572304"/>
                  <a:ext cx="3765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C00D713-ACEF-48C9-99BB-A4613934AFEE}"/>
                    </a:ext>
                  </a:extLst>
                </p14:cNvPr>
                <p14:cNvContentPartPr/>
                <p14:nvPr/>
              </p14:nvContentPartPr>
              <p14:xfrm>
                <a:off x="826514" y="4721344"/>
                <a:ext cx="326880" cy="2754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C00D713-ACEF-48C9-99BB-A4613934AFEE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817874" y="4712704"/>
                  <a:ext cx="344520" cy="29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29A1756-D04D-4BF2-AAA7-DB97EA1C5DAB}"/>
                  </a:ext>
                </a:extLst>
              </p14:cNvPr>
              <p14:cNvContentPartPr/>
              <p14:nvPr/>
            </p14:nvContentPartPr>
            <p14:xfrm>
              <a:off x="2105234" y="5154424"/>
              <a:ext cx="1302840" cy="93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29A1756-D04D-4BF2-AAA7-DB97EA1C5DAB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2096234" y="5145424"/>
                <a:ext cx="132048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847370B-CA4F-4B72-93DA-DC9DF4152442}"/>
                  </a:ext>
                </a:extLst>
              </p14:cNvPr>
              <p14:cNvContentPartPr/>
              <p14:nvPr/>
            </p14:nvContentPartPr>
            <p14:xfrm>
              <a:off x="849554" y="5150464"/>
              <a:ext cx="191160" cy="74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847370B-CA4F-4B72-93DA-DC9DF4152442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840554" y="5141824"/>
                <a:ext cx="208800" cy="9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09970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FFB370C-310D-48B5-8F9E-F39B921B1E83}"/>
              </a:ext>
            </a:extLst>
          </p:cNvPr>
          <p:cNvGrpSpPr/>
          <p:nvPr/>
        </p:nvGrpSpPr>
        <p:grpSpPr>
          <a:xfrm>
            <a:off x="375434" y="303784"/>
            <a:ext cx="464400" cy="333360"/>
            <a:chOff x="375434" y="303784"/>
            <a:chExt cx="464400" cy="33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4B9F709-81C3-4218-94BB-9542189AE680}"/>
                    </a:ext>
                  </a:extLst>
                </p14:cNvPr>
                <p14:cNvContentPartPr/>
                <p14:nvPr/>
              </p14:nvContentPartPr>
              <p14:xfrm>
                <a:off x="375434" y="303784"/>
                <a:ext cx="338400" cy="3106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4B9F709-81C3-4218-94BB-9542189AE68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6794" y="294784"/>
                  <a:ext cx="35604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1D3AE91-E0B7-4CAD-ADB3-27FE33BADE13}"/>
                    </a:ext>
                  </a:extLst>
                </p14:cNvPr>
                <p14:cNvContentPartPr/>
                <p14:nvPr/>
              </p14:nvContentPartPr>
              <p14:xfrm>
                <a:off x="804194" y="598264"/>
                <a:ext cx="35640" cy="388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1D3AE91-E0B7-4CAD-ADB3-27FE33BADE1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95194" y="589624"/>
                  <a:ext cx="53280" cy="5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9D85F8B-C470-4976-A1D8-B6CC6909C1C0}"/>
                  </a:ext>
                </a:extLst>
              </p14:cNvPr>
              <p14:cNvContentPartPr/>
              <p14:nvPr/>
            </p14:nvContentPartPr>
            <p14:xfrm>
              <a:off x="1539314" y="1583224"/>
              <a:ext cx="27720" cy="68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9D85F8B-C470-4976-A1D8-B6CC6909C1C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30674" y="1574584"/>
                <a:ext cx="4536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133789E-8E72-42E8-9A5F-EEF672B07249}"/>
                  </a:ext>
                </a:extLst>
              </p14:cNvPr>
              <p14:cNvContentPartPr/>
              <p14:nvPr/>
            </p14:nvContentPartPr>
            <p14:xfrm>
              <a:off x="2079314" y="1929544"/>
              <a:ext cx="2409840" cy="30556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133789E-8E72-42E8-9A5F-EEF672B0724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70314" y="1920904"/>
                <a:ext cx="2427480" cy="30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4E61E72-7803-4C5B-8A69-EE81782DE1BC}"/>
                  </a:ext>
                </a:extLst>
              </p14:cNvPr>
              <p14:cNvContentPartPr/>
              <p14:nvPr/>
            </p14:nvContentPartPr>
            <p14:xfrm>
              <a:off x="4470794" y="2013064"/>
              <a:ext cx="332640" cy="5220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4E61E72-7803-4C5B-8A69-EE81782DE1B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61794" y="2004424"/>
                <a:ext cx="35028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DFD75DE-54CC-46CD-9D1A-8EDDCCEFB49C}"/>
                  </a:ext>
                </a:extLst>
              </p14:cNvPr>
              <p14:cNvContentPartPr/>
              <p14:nvPr/>
            </p14:nvContentPartPr>
            <p14:xfrm>
              <a:off x="4901354" y="4949224"/>
              <a:ext cx="583920" cy="2700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DFD75DE-54CC-46CD-9D1A-8EDDCCEFB49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92354" y="4940584"/>
                <a:ext cx="60156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FE9D064E-5C9F-47CB-8292-C627469E983C}"/>
                  </a:ext>
                </a:extLst>
              </p14:cNvPr>
              <p14:cNvContentPartPr/>
              <p14:nvPr/>
            </p14:nvContentPartPr>
            <p14:xfrm>
              <a:off x="1088594" y="1290544"/>
              <a:ext cx="482400" cy="352620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FE9D064E-5C9F-47CB-8292-C627469E983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79594" y="1281544"/>
                <a:ext cx="500040" cy="354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59B7706F-6C76-4A17-8029-13E6F75EC73D}"/>
                  </a:ext>
                </a:extLst>
              </p14:cNvPr>
              <p14:cNvContentPartPr/>
              <p14:nvPr/>
            </p14:nvContentPartPr>
            <p14:xfrm>
              <a:off x="1348154" y="4835464"/>
              <a:ext cx="457920" cy="3348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59B7706F-6C76-4A17-8029-13E6F75EC73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39514" y="4826464"/>
                <a:ext cx="475560" cy="5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91CAF3E6-25F3-404A-8BDD-87666BF0D94F}"/>
              </a:ext>
            </a:extLst>
          </p:cNvPr>
          <p:cNvGrpSpPr/>
          <p:nvPr/>
        </p:nvGrpSpPr>
        <p:grpSpPr>
          <a:xfrm>
            <a:off x="990314" y="970864"/>
            <a:ext cx="5441040" cy="1036800"/>
            <a:chOff x="990314" y="970864"/>
            <a:chExt cx="5441040" cy="103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844FFB8-6BCC-42EE-807D-D75E7916B1D5}"/>
                    </a:ext>
                  </a:extLst>
                </p14:cNvPr>
                <p14:cNvContentPartPr/>
                <p14:nvPr/>
              </p14:nvContentPartPr>
              <p14:xfrm>
                <a:off x="2750714" y="1939264"/>
                <a:ext cx="10080" cy="43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844FFB8-6BCC-42EE-807D-D75E7916B1D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42074" y="1930624"/>
                  <a:ext cx="277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4E06F67-DA5A-47E7-893E-DF6C003CF234}"/>
                    </a:ext>
                  </a:extLst>
                </p14:cNvPr>
                <p14:cNvContentPartPr/>
                <p14:nvPr/>
              </p14:nvContentPartPr>
              <p14:xfrm>
                <a:off x="2778074" y="1939984"/>
                <a:ext cx="25920" cy="126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4E06F67-DA5A-47E7-893E-DF6C003CF23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69074" y="1931344"/>
                  <a:ext cx="435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04233F6-3156-4BEC-B7B5-30FB76096198}"/>
                    </a:ext>
                  </a:extLst>
                </p14:cNvPr>
                <p14:cNvContentPartPr/>
                <p14:nvPr/>
              </p14:nvContentPartPr>
              <p14:xfrm>
                <a:off x="1676474" y="1353904"/>
                <a:ext cx="360" cy="3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04233F6-3156-4BEC-B7B5-30FB7609619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667834" y="134490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85407A9-4CE2-412F-939A-7862D07503D6}"/>
                    </a:ext>
                  </a:extLst>
                </p14:cNvPr>
                <p14:cNvContentPartPr/>
                <p14:nvPr/>
              </p14:nvContentPartPr>
              <p14:xfrm>
                <a:off x="1672874" y="1296664"/>
                <a:ext cx="2910240" cy="576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85407A9-4CE2-412F-939A-7862D07503D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663874" y="1288024"/>
                  <a:ext cx="29278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4FE1729-8542-4F7C-8583-115744E87355}"/>
                    </a:ext>
                  </a:extLst>
                </p14:cNvPr>
                <p14:cNvContentPartPr/>
                <p14:nvPr/>
              </p14:nvContentPartPr>
              <p14:xfrm>
                <a:off x="4926914" y="1173544"/>
                <a:ext cx="206640" cy="8341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4FE1729-8542-4F7C-8583-115744E8735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918274" y="1164904"/>
                  <a:ext cx="224280" cy="85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BE92C0F-4915-445D-8903-C5F61AED0631}"/>
                    </a:ext>
                  </a:extLst>
                </p14:cNvPr>
                <p14:cNvContentPartPr/>
                <p14:nvPr/>
              </p14:nvContentPartPr>
              <p14:xfrm>
                <a:off x="5236874" y="1118464"/>
                <a:ext cx="180360" cy="1994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BE92C0F-4915-445D-8903-C5F61AED063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228234" y="1109824"/>
                  <a:ext cx="1980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8487DE7-FF21-498F-ADE6-79A89DBD7701}"/>
                    </a:ext>
                  </a:extLst>
                </p14:cNvPr>
                <p14:cNvContentPartPr/>
                <p14:nvPr/>
              </p14:nvContentPartPr>
              <p14:xfrm>
                <a:off x="5436314" y="1165624"/>
                <a:ext cx="135000" cy="1389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8487DE7-FF21-498F-ADE6-79A89DBD770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427674" y="1156624"/>
                  <a:ext cx="1526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93CACF4-9726-4B73-9786-7C7060805089}"/>
                    </a:ext>
                  </a:extLst>
                </p14:cNvPr>
                <p14:cNvContentPartPr/>
                <p14:nvPr/>
              </p14:nvContentPartPr>
              <p14:xfrm>
                <a:off x="5673554" y="1173544"/>
                <a:ext cx="147600" cy="1695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93CACF4-9726-4B73-9786-7C706080508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664554" y="1164544"/>
                  <a:ext cx="1652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DA340BB-26F9-4FE9-9774-E08F0E9F470A}"/>
                    </a:ext>
                  </a:extLst>
                </p14:cNvPr>
                <p14:cNvContentPartPr/>
                <p14:nvPr/>
              </p14:nvContentPartPr>
              <p14:xfrm>
                <a:off x="5899634" y="1176784"/>
                <a:ext cx="202680" cy="1890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DA340BB-26F9-4FE9-9774-E08F0E9F470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890994" y="1167784"/>
                  <a:ext cx="2203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DBF89BD-F00F-43BD-96E1-5C052485C9E7}"/>
                    </a:ext>
                  </a:extLst>
                </p14:cNvPr>
                <p14:cNvContentPartPr/>
                <p14:nvPr/>
              </p14:nvContentPartPr>
              <p14:xfrm>
                <a:off x="6224714" y="1169584"/>
                <a:ext cx="155880" cy="1638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DBF89BD-F00F-43BD-96E1-5C052485C9E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215714" y="1160944"/>
                  <a:ext cx="1735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E17B386-708F-4C24-9E97-79D72947D614}"/>
                    </a:ext>
                  </a:extLst>
                </p14:cNvPr>
                <p14:cNvContentPartPr/>
                <p14:nvPr/>
              </p14:nvContentPartPr>
              <p14:xfrm>
                <a:off x="6364394" y="970864"/>
                <a:ext cx="66960" cy="3589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E17B386-708F-4C24-9E97-79D72947D61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355754" y="961864"/>
                  <a:ext cx="846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4BD9912-4BEE-450E-B6D4-10F67BBC634D}"/>
                    </a:ext>
                  </a:extLst>
                </p14:cNvPr>
                <p14:cNvContentPartPr/>
                <p14:nvPr/>
              </p14:nvContentPartPr>
              <p14:xfrm>
                <a:off x="1774754" y="1935664"/>
                <a:ext cx="286200" cy="241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4BD9912-4BEE-450E-B6D4-10F67BBC634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766114" y="1926664"/>
                  <a:ext cx="3038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D315641-5EE7-4CE1-8EDD-F6969DA53FE1}"/>
                    </a:ext>
                  </a:extLst>
                </p14:cNvPr>
                <p14:cNvContentPartPr/>
                <p14:nvPr/>
              </p14:nvContentPartPr>
              <p14:xfrm>
                <a:off x="1815074" y="1523104"/>
                <a:ext cx="286920" cy="2070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D315641-5EE7-4CE1-8EDD-F6969DA53FE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806434" y="1514464"/>
                  <a:ext cx="3045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B18851A-7B16-4333-9574-9C73442A56A8}"/>
                    </a:ext>
                  </a:extLst>
                </p14:cNvPr>
                <p14:cNvContentPartPr/>
                <p14:nvPr/>
              </p14:nvContentPartPr>
              <p14:xfrm>
                <a:off x="2162114" y="1594744"/>
                <a:ext cx="261000" cy="1260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B18851A-7B16-4333-9574-9C73442A56A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153474" y="1586104"/>
                  <a:ext cx="2786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085AAD6-3812-4BF6-AE5D-1F99207BE6DC}"/>
                    </a:ext>
                  </a:extLst>
                </p14:cNvPr>
                <p14:cNvContentPartPr/>
                <p14:nvPr/>
              </p14:nvContentPartPr>
              <p14:xfrm>
                <a:off x="990314" y="1909024"/>
                <a:ext cx="329760" cy="280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085AAD6-3812-4BF6-AE5D-1F99207BE6D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81674" y="1900384"/>
                  <a:ext cx="347400" cy="4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F433EB30-30B3-4C2A-B138-BCFC7D353864}"/>
                  </a:ext>
                </a:extLst>
              </p14:cNvPr>
              <p14:cNvContentPartPr/>
              <p14:nvPr/>
            </p14:nvContentPartPr>
            <p14:xfrm>
              <a:off x="556514" y="1879864"/>
              <a:ext cx="162720" cy="10512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F433EB30-30B3-4C2A-B138-BCFC7D35386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47514" y="1870864"/>
                <a:ext cx="180360" cy="12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D09F84D7-CF38-4489-85F3-02A080D8DC9B}"/>
              </a:ext>
            </a:extLst>
          </p:cNvPr>
          <p:cNvGrpSpPr/>
          <p:nvPr/>
        </p:nvGrpSpPr>
        <p:grpSpPr>
          <a:xfrm>
            <a:off x="612314" y="4743304"/>
            <a:ext cx="260280" cy="135000"/>
            <a:chOff x="612314" y="4743304"/>
            <a:chExt cx="260280" cy="13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42CFEAD-6772-4EC8-81C6-C7A133FE8230}"/>
                    </a:ext>
                  </a:extLst>
                </p14:cNvPr>
                <p14:cNvContentPartPr/>
                <p14:nvPr/>
              </p14:nvContentPartPr>
              <p14:xfrm>
                <a:off x="612314" y="4743304"/>
                <a:ext cx="15840" cy="1148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42CFEAD-6772-4EC8-81C6-C7A133FE823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03314" y="4734304"/>
                  <a:ext cx="334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E2FBF9D-DF5C-4DB3-9B7D-1CAE21ACB76B}"/>
                    </a:ext>
                  </a:extLst>
                </p14:cNvPr>
                <p14:cNvContentPartPr/>
                <p14:nvPr/>
              </p14:nvContentPartPr>
              <p14:xfrm>
                <a:off x="713834" y="4749064"/>
                <a:ext cx="158760" cy="1292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E2FBF9D-DF5C-4DB3-9B7D-1CAE21ACB76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04834" y="4740424"/>
                  <a:ext cx="176400" cy="14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8F005C6-21C5-467E-B083-442D9F2A8478}"/>
              </a:ext>
            </a:extLst>
          </p:cNvPr>
          <p:cNvGrpSpPr/>
          <p:nvPr/>
        </p:nvGrpSpPr>
        <p:grpSpPr>
          <a:xfrm>
            <a:off x="199034" y="1041064"/>
            <a:ext cx="127080" cy="551160"/>
            <a:chOff x="199034" y="1041064"/>
            <a:chExt cx="127080" cy="55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28FFA0A-4C0A-4B5A-AF73-EFE0431DC8E1}"/>
                    </a:ext>
                  </a:extLst>
                </p14:cNvPr>
                <p14:cNvContentPartPr/>
                <p14:nvPr/>
              </p14:nvContentPartPr>
              <p14:xfrm>
                <a:off x="199034" y="1103704"/>
                <a:ext cx="75960" cy="1087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28FFA0A-4C0A-4B5A-AF73-EFE0431DC8E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90034" y="1095064"/>
                  <a:ext cx="936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31DC89D-D898-43EF-B815-19394F90C520}"/>
                    </a:ext>
                  </a:extLst>
                </p14:cNvPr>
                <p14:cNvContentPartPr/>
                <p14:nvPr/>
              </p14:nvContentPartPr>
              <p14:xfrm>
                <a:off x="263114" y="1041064"/>
                <a:ext cx="63000" cy="5511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31DC89D-D898-43EF-B815-19394F90C52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54114" y="1032064"/>
                  <a:ext cx="80640" cy="56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A7F3786E-4D2E-4B5E-9E67-AB01C8A9B1CD}"/>
                  </a:ext>
                </a:extLst>
              </p14:cNvPr>
              <p14:cNvContentPartPr/>
              <p14:nvPr/>
            </p14:nvContentPartPr>
            <p14:xfrm>
              <a:off x="2341034" y="3540904"/>
              <a:ext cx="1936080" cy="5292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A7F3786E-4D2E-4B5E-9E67-AB01C8A9B1C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332394" y="3532264"/>
                <a:ext cx="195372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149CCE06-E2CD-4E7C-9A5C-D2A5470DDA24}"/>
                  </a:ext>
                </a:extLst>
              </p14:cNvPr>
              <p14:cNvContentPartPr/>
              <p14:nvPr/>
            </p14:nvContentPartPr>
            <p14:xfrm>
              <a:off x="2345714" y="3728464"/>
              <a:ext cx="1941480" cy="7164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149CCE06-E2CD-4E7C-9A5C-D2A5470DDA2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336714" y="3719464"/>
                <a:ext cx="1959120" cy="8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1F7DDCD0-8F50-47D4-8159-4D7CCA42EFE9}"/>
              </a:ext>
            </a:extLst>
          </p:cNvPr>
          <p:cNvGrpSpPr/>
          <p:nvPr/>
        </p:nvGrpSpPr>
        <p:grpSpPr>
          <a:xfrm>
            <a:off x="1786994" y="3451264"/>
            <a:ext cx="615240" cy="533520"/>
            <a:chOff x="1786994" y="3451264"/>
            <a:chExt cx="615240" cy="53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0A1EAC4-D78F-4868-89B3-D8E1C233F854}"/>
                    </a:ext>
                  </a:extLst>
                </p14:cNvPr>
                <p14:cNvContentPartPr/>
                <p14:nvPr/>
              </p14:nvContentPartPr>
              <p14:xfrm>
                <a:off x="2271194" y="3665824"/>
                <a:ext cx="131040" cy="309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0A1EAC4-D78F-4868-89B3-D8E1C233F85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262554" y="3656824"/>
                  <a:ext cx="1486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1D0086E-4642-463B-B909-83F75AB0126F}"/>
                    </a:ext>
                  </a:extLst>
                </p14:cNvPr>
                <p14:cNvContentPartPr/>
                <p14:nvPr/>
              </p14:nvContentPartPr>
              <p14:xfrm>
                <a:off x="1794194" y="3595264"/>
                <a:ext cx="42120" cy="946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1D0086E-4642-463B-B909-83F75AB0126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785554" y="3586624"/>
                  <a:ext cx="597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3E936F0-D47B-4851-ABFF-9C615526516E}"/>
                    </a:ext>
                  </a:extLst>
                </p14:cNvPr>
                <p14:cNvContentPartPr/>
                <p14:nvPr/>
              </p14:nvContentPartPr>
              <p14:xfrm>
                <a:off x="1786994" y="3564664"/>
                <a:ext cx="136800" cy="4201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3E936F0-D47B-4851-ABFF-9C615526516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778354" y="3555664"/>
                  <a:ext cx="15444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43EF511-D741-4B2C-8BE4-B4D010A2C754}"/>
                    </a:ext>
                  </a:extLst>
                </p14:cNvPr>
                <p14:cNvContentPartPr/>
                <p14:nvPr/>
              </p14:nvContentPartPr>
              <p14:xfrm>
                <a:off x="1896074" y="3844744"/>
                <a:ext cx="62640" cy="997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43EF511-D741-4B2C-8BE4-B4D010A2C75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887434" y="3836104"/>
                  <a:ext cx="802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72B7D07-0416-40EF-8EC2-476C962DF735}"/>
                    </a:ext>
                  </a:extLst>
                </p14:cNvPr>
                <p14:cNvContentPartPr/>
                <p14:nvPr/>
              </p14:nvContentPartPr>
              <p14:xfrm>
                <a:off x="1937834" y="3746464"/>
                <a:ext cx="8640" cy="183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72B7D07-0416-40EF-8EC2-476C962DF73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928834" y="3737824"/>
                  <a:ext cx="26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D3E6D71-C6C5-4601-9D62-DC60E5654F47}"/>
                    </a:ext>
                  </a:extLst>
                </p14:cNvPr>
                <p14:cNvContentPartPr/>
                <p14:nvPr/>
              </p14:nvContentPartPr>
              <p14:xfrm>
                <a:off x="1988234" y="3451264"/>
                <a:ext cx="98280" cy="889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D3E6D71-C6C5-4601-9D62-DC60E5654F4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979234" y="3442264"/>
                  <a:ext cx="1159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8E75C9C-4D2F-4DE3-8055-60A633BA8C8E}"/>
                    </a:ext>
                  </a:extLst>
                </p14:cNvPr>
                <p14:cNvContentPartPr/>
                <p14:nvPr/>
              </p14:nvContentPartPr>
              <p14:xfrm>
                <a:off x="1990754" y="3454504"/>
                <a:ext cx="64440" cy="1278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8E75C9C-4D2F-4DE3-8055-60A633BA8C8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981754" y="3445504"/>
                  <a:ext cx="820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C30164D-B3ED-4D86-A402-3326376F2C83}"/>
                    </a:ext>
                  </a:extLst>
                </p14:cNvPr>
                <p14:cNvContentPartPr/>
                <p14:nvPr/>
              </p14:nvContentPartPr>
              <p14:xfrm>
                <a:off x="1919474" y="3477184"/>
                <a:ext cx="167760" cy="457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C30164D-B3ED-4D86-A402-3326376F2C8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910834" y="3468184"/>
                  <a:ext cx="1854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9AE92E64-F706-492F-94E3-5A81C52D6D3D}"/>
              </a:ext>
            </a:extLst>
          </p:cNvPr>
          <p:cNvGrpSpPr/>
          <p:nvPr/>
        </p:nvGrpSpPr>
        <p:grpSpPr>
          <a:xfrm>
            <a:off x="4533074" y="3053104"/>
            <a:ext cx="482760" cy="1119600"/>
            <a:chOff x="4533074" y="3053104"/>
            <a:chExt cx="482760" cy="111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849636C-61AC-4B31-A100-59E03C6770DF}"/>
                    </a:ext>
                  </a:extLst>
                </p14:cNvPr>
                <p14:cNvContentPartPr/>
                <p14:nvPr/>
              </p14:nvContentPartPr>
              <p14:xfrm>
                <a:off x="4533074" y="3053104"/>
                <a:ext cx="245160" cy="4143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849636C-61AC-4B31-A100-59E03C6770D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524074" y="3044104"/>
                  <a:ext cx="2628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E1FA46C-BE03-4FCD-AA0A-4CBD4BB965C6}"/>
                    </a:ext>
                  </a:extLst>
                </p14:cNvPr>
                <p14:cNvContentPartPr/>
                <p14:nvPr/>
              </p14:nvContentPartPr>
              <p14:xfrm>
                <a:off x="4665194" y="3814504"/>
                <a:ext cx="360" cy="3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E1FA46C-BE03-4FCD-AA0A-4CBD4BB965C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656554" y="380550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A407D74-6972-47F9-8BA2-07D8F6D3CE19}"/>
                    </a:ext>
                  </a:extLst>
                </p14:cNvPr>
                <p14:cNvContentPartPr/>
                <p14:nvPr/>
              </p14:nvContentPartPr>
              <p14:xfrm>
                <a:off x="4681394" y="3792184"/>
                <a:ext cx="77400" cy="3805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A407D74-6972-47F9-8BA2-07D8F6D3CE1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672754" y="3783544"/>
                  <a:ext cx="9504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DF505E4-40D0-4D5C-904D-FB520C419E64}"/>
                    </a:ext>
                  </a:extLst>
                </p14:cNvPr>
                <p14:cNvContentPartPr/>
                <p14:nvPr/>
              </p14:nvContentPartPr>
              <p14:xfrm>
                <a:off x="4552874" y="3764104"/>
                <a:ext cx="323640" cy="1494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DF505E4-40D0-4D5C-904D-FB520C419E6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543874" y="3755104"/>
                  <a:ext cx="3412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63B0678-2E63-4C1D-9CF7-39E5B9CF8BE6}"/>
                    </a:ext>
                  </a:extLst>
                </p14:cNvPr>
                <p14:cNvContentPartPr/>
                <p14:nvPr/>
              </p14:nvContentPartPr>
              <p14:xfrm>
                <a:off x="4642514" y="3515344"/>
                <a:ext cx="103680" cy="1501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63B0678-2E63-4C1D-9CF7-39E5B9CF8BE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633874" y="3506704"/>
                  <a:ext cx="1213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019D661-E5ED-460C-AC9D-4E8CE1F2AAA2}"/>
                    </a:ext>
                  </a:extLst>
                </p14:cNvPr>
                <p14:cNvContentPartPr/>
                <p14:nvPr/>
              </p14:nvContentPartPr>
              <p14:xfrm>
                <a:off x="4627034" y="3525784"/>
                <a:ext cx="255600" cy="1580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019D661-E5ED-460C-AC9D-4E8CE1F2AAA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618394" y="3516784"/>
                  <a:ext cx="2732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6066323-7439-4CAF-A5E3-BAA607E4A343}"/>
                    </a:ext>
                  </a:extLst>
                </p14:cNvPr>
                <p14:cNvContentPartPr/>
                <p14:nvPr/>
              </p14:nvContentPartPr>
              <p14:xfrm>
                <a:off x="4932314" y="3564304"/>
                <a:ext cx="58680" cy="849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6066323-7439-4CAF-A5E3-BAA607E4A34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923314" y="3555304"/>
                  <a:ext cx="763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7BAE2F7-426C-4FD0-9368-5F52E8E581CC}"/>
                    </a:ext>
                  </a:extLst>
                </p14:cNvPr>
                <p14:cNvContentPartPr/>
                <p14:nvPr/>
              </p14:nvContentPartPr>
              <p14:xfrm>
                <a:off x="4980914" y="3513184"/>
                <a:ext cx="34920" cy="3556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7BAE2F7-426C-4FD0-9368-5F52E8E581C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971914" y="3504544"/>
                  <a:ext cx="52560" cy="373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CED5CA7E-4A01-41E8-8F05-2544E7DA1126}"/>
                  </a:ext>
                </a:extLst>
              </p14:cNvPr>
              <p14:cNvContentPartPr/>
              <p14:nvPr/>
            </p14:nvContentPartPr>
            <p14:xfrm>
              <a:off x="8419994" y="1888864"/>
              <a:ext cx="5400" cy="432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CED5CA7E-4A01-41E8-8F05-2544E7DA1126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8410994" y="1880224"/>
                <a:ext cx="2304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E61D8EB3-EE61-42D6-87CB-A837FB6B9264}"/>
                  </a:ext>
                </a:extLst>
              </p14:cNvPr>
              <p14:cNvContentPartPr/>
              <p14:nvPr/>
            </p14:nvContentPartPr>
            <p14:xfrm>
              <a:off x="7220834" y="3452344"/>
              <a:ext cx="440640" cy="28728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E61D8EB3-EE61-42D6-87CB-A837FB6B9264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7211834" y="3443704"/>
                <a:ext cx="45828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705DF4AC-A152-4B4F-A3C2-D5402671FB66}"/>
                  </a:ext>
                </a:extLst>
              </p14:cNvPr>
              <p14:cNvContentPartPr/>
              <p14:nvPr/>
            </p14:nvContentPartPr>
            <p14:xfrm>
              <a:off x="8400554" y="3407344"/>
              <a:ext cx="99360" cy="32940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705DF4AC-A152-4B4F-A3C2-D5402671FB66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8391554" y="3398344"/>
                <a:ext cx="117000" cy="34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9829E04B-F8EE-4789-AC98-A306FBB78F61}"/>
              </a:ext>
            </a:extLst>
          </p:cNvPr>
          <p:cNvGrpSpPr/>
          <p:nvPr/>
        </p:nvGrpSpPr>
        <p:grpSpPr>
          <a:xfrm>
            <a:off x="5771114" y="2697064"/>
            <a:ext cx="6012000" cy="2527200"/>
            <a:chOff x="5771114" y="2697064"/>
            <a:chExt cx="6012000" cy="252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5909659-06FA-4D52-9205-3FA0141C9180}"/>
                    </a:ext>
                  </a:extLst>
                </p14:cNvPr>
                <p14:cNvContentPartPr/>
                <p14:nvPr/>
              </p14:nvContentPartPr>
              <p14:xfrm>
                <a:off x="5771114" y="3043744"/>
                <a:ext cx="149040" cy="2653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5909659-06FA-4D52-9205-3FA0141C918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762474" y="3035104"/>
                  <a:ext cx="1666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C5B5596-3EEE-4E49-BF09-E54C102A1A94}"/>
                    </a:ext>
                  </a:extLst>
                </p14:cNvPr>
                <p14:cNvContentPartPr/>
                <p14:nvPr/>
              </p14:nvContentPartPr>
              <p14:xfrm>
                <a:off x="5974154" y="3133384"/>
                <a:ext cx="190440" cy="1638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C5B5596-3EEE-4E49-BF09-E54C102A1A9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965514" y="3124384"/>
                  <a:ext cx="2080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28AE680-68AB-4F84-B06A-2DBD9F9582E3}"/>
                    </a:ext>
                  </a:extLst>
                </p14:cNvPr>
                <p14:cNvContentPartPr/>
                <p14:nvPr/>
              </p14:nvContentPartPr>
              <p14:xfrm>
                <a:off x="6157754" y="3178024"/>
                <a:ext cx="78120" cy="1087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28AE680-68AB-4F84-B06A-2DBD9F9582E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148754" y="3169024"/>
                  <a:ext cx="957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EE43ECD-179C-4139-91DC-0900F69C9769}"/>
                    </a:ext>
                  </a:extLst>
                </p14:cNvPr>
                <p14:cNvContentPartPr/>
                <p14:nvPr/>
              </p14:nvContentPartPr>
              <p14:xfrm>
                <a:off x="6287714" y="3139144"/>
                <a:ext cx="71280" cy="1472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EE43ECD-179C-4139-91DC-0900F69C976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278714" y="3130144"/>
                  <a:ext cx="889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D61D105-79CF-460B-BD47-E3DCB10118B4}"/>
                    </a:ext>
                  </a:extLst>
                </p14:cNvPr>
                <p14:cNvContentPartPr/>
                <p14:nvPr/>
              </p14:nvContentPartPr>
              <p14:xfrm>
                <a:off x="6384914" y="3125464"/>
                <a:ext cx="154080" cy="1472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D61D105-79CF-460B-BD47-E3DCB10118B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375914" y="3116464"/>
                  <a:ext cx="1717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29FB9AE-4606-4478-BFF6-F25DA78311DF}"/>
                    </a:ext>
                  </a:extLst>
                </p14:cNvPr>
                <p14:cNvContentPartPr/>
                <p14:nvPr/>
              </p14:nvContentPartPr>
              <p14:xfrm>
                <a:off x="6773714" y="3061744"/>
                <a:ext cx="159840" cy="1918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29FB9AE-4606-4478-BFF6-F25DA78311D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764714" y="3052744"/>
                  <a:ext cx="1774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3FB1969-BF3B-4F31-B3D9-0BBD4F2921A9}"/>
                    </a:ext>
                  </a:extLst>
                </p14:cNvPr>
                <p14:cNvContentPartPr/>
                <p14:nvPr/>
              </p14:nvContentPartPr>
              <p14:xfrm>
                <a:off x="6946514" y="3104944"/>
                <a:ext cx="167040" cy="1458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3FB1969-BF3B-4F31-B3D9-0BBD4F2921A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937514" y="3095944"/>
                  <a:ext cx="1846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B6CA344-E47E-49E4-822A-85D0A4010FC2}"/>
                    </a:ext>
                  </a:extLst>
                </p14:cNvPr>
                <p14:cNvContentPartPr/>
                <p14:nvPr/>
              </p14:nvContentPartPr>
              <p14:xfrm>
                <a:off x="7134794" y="3101704"/>
                <a:ext cx="187200" cy="1105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B6CA344-E47E-49E4-822A-85D0A4010FC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126154" y="3092704"/>
                  <a:ext cx="2048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FC4F243-A59F-4E96-A667-4D03437E2C09}"/>
                    </a:ext>
                  </a:extLst>
                </p14:cNvPr>
                <p14:cNvContentPartPr/>
                <p14:nvPr/>
              </p14:nvContentPartPr>
              <p14:xfrm>
                <a:off x="7432874" y="2920624"/>
                <a:ext cx="23040" cy="2955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FC4F243-A59F-4E96-A667-4D03437E2C0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424234" y="2911624"/>
                  <a:ext cx="406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45599D7-FD41-45E4-BCA2-2B878196C65C}"/>
                    </a:ext>
                  </a:extLst>
                </p14:cNvPr>
                <p14:cNvContentPartPr/>
                <p14:nvPr/>
              </p14:nvContentPartPr>
              <p14:xfrm>
                <a:off x="7302194" y="3044824"/>
                <a:ext cx="202320" cy="489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45599D7-FD41-45E4-BCA2-2B878196C65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293554" y="3035824"/>
                  <a:ext cx="2199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608ABCA-F507-4D26-B6C2-EE5AED608C45}"/>
                    </a:ext>
                  </a:extLst>
                </p14:cNvPr>
                <p14:cNvContentPartPr/>
                <p14:nvPr/>
              </p14:nvContentPartPr>
              <p14:xfrm>
                <a:off x="7562114" y="3018904"/>
                <a:ext cx="12600" cy="2001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608ABCA-F507-4D26-B6C2-EE5AED608C4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553474" y="3009904"/>
                  <a:ext cx="302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792C07B-9C42-4606-AA03-B63DB0EA5640}"/>
                    </a:ext>
                  </a:extLst>
                </p14:cNvPr>
                <p14:cNvContentPartPr/>
                <p14:nvPr/>
              </p14:nvContentPartPr>
              <p14:xfrm>
                <a:off x="7648154" y="3044824"/>
                <a:ext cx="83160" cy="1533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792C07B-9C42-4606-AA03-B63DB0EA564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639154" y="3035824"/>
                  <a:ext cx="1008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8AEF791-6DCF-4B32-B4A3-631ED56B63DE}"/>
                    </a:ext>
                  </a:extLst>
                </p14:cNvPr>
                <p14:cNvContentPartPr/>
                <p14:nvPr/>
              </p14:nvContentPartPr>
              <p14:xfrm>
                <a:off x="7822034" y="3055624"/>
                <a:ext cx="159480" cy="1249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8AEF791-6DCF-4B32-B4A3-631ED56B63D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813034" y="3046984"/>
                  <a:ext cx="1771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A24E52C-F7AE-4F13-AD58-CE320097FC7E}"/>
                    </a:ext>
                  </a:extLst>
                </p14:cNvPr>
                <p14:cNvContentPartPr/>
                <p14:nvPr/>
              </p14:nvContentPartPr>
              <p14:xfrm>
                <a:off x="8065394" y="3063904"/>
                <a:ext cx="122040" cy="1342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A24E52C-F7AE-4F13-AD58-CE320097FC7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056754" y="3054904"/>
                  <a:ext cx="1396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B91E908-8E27-4E11-8DF0-B9D914826725}"/>
                    </a:ext>
                  </a:extLst>
                </p14:cNvPr>
                <p14:cNvContentPartPr/>
                <p14:nvPr/>
              </p14:nvContentPartPr>
              <p14:xfrm>
                <a:off x="8309834" y="2866264"/>
                <a:ext cx="50400" cy="3441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B91E908-8E27-4E11-8DF0-B9D91482672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301194" y="2857624"/>
                  <a:ext cx="6804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5E7EAA3-9D80-4810-A100-B8BD4DEA3E9C}"/>
                    </a:ext>
                  </a:extLst>
                </p14:cNvPr>
                <p14:cNvContentPartPr/>
                <p14:nvPr/>
              </p14:nvContentPartPr>
              <p14:xfrm>
                <a:off x="8708714" y="3030424"/>
                <a:ext cx="111960" cy="1360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5E7EAA3-9D80-4810-A100-B8BD4DEA3E9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700074" y="3021424"/>
                  <a:ext cx="1296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EE25E19-79BF-4EB1-A7F1-D42BBCD4CAE7}"/>
                    </a:ext>
                  </a:extLst>
                </p14:cNvPr>
                <p14:cNvContentPartPr/>
                <p14:nvPr/>
              </p14:nvContentPartPr>
              <p14:xfrm>
                <a:off x="8956754" y="2995864"/>
                <a:ext cx="96840" cy="1828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EE25E19-79BF-4EB1-A7F1-D42BBCD4CAE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947754" y="2987224"/>
                  <a:ext cx="1144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59A061E-AB67-4491-B248-2BE05B78A2F4}"/>
                    </a:ext>
                  </a:extLst>
                </p14:cNvPr>
                <p14:cNvContentPartPr/>
                <p14:nvPr/>
              </p14:nvContentPartPr>
              <p14:xfrm>
                <a:off x="9094634" y="3021784"/>
                <a:ext cx="149040" cy="1411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59A061E-AB67-4491-B248-2BE05B78A2F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085634" y="3013144"/>
                  <a:ext cx="1666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427875D-20EE-4F47-BB5F-E863BF2C7E0E}"/>
                    </a:ext>
                  </a:extLst>
                </p14:cNvPr>
                <p14:cNvContentPartPr/>
                <p14:nvPr/>
              </p14:nvContentPartPr>
              <p14:xfrm>
                <a:off x="9305234" y="3040864"/>
                <a:ext cx="227160" cy="1105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427875D-20EE-4F47-BB5F-E863BF2C7E0E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296594" y="3031864"/>
                  <a:ext cx="2448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762FDD2-C950-420D-8551-9ACC8E18D5FD}"/>
                    </a:ext>
                  </a:extLst>
                </p14:cNvPr>
                <p14:cNvContentPartPr/>
                <p14:nvPr/>
              </p14:nvContentPartPr>
              <p14:xfrm>
                <a:off x="9833714" y="2983984"/>
                <a:ext cx="182160" cy="1465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762FDD2-C950-420D-8551-9ACC8E18D5FD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825074" y="2974984"/>
                  <a:ext cx="1998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EFD1185-A2A9-4E9D-97CC-3DE4E8F7CFB9}"/>
                    </a:ext>
                  </a:extLst>
                </p14:cNvPr>
                <p14:cNvContentPartPr/>
                <p14:nvPr/>
              </p14:nvContentPartPr>
              <p14:xfrm>
                <a:off x="10232954" y="2697064"/>
                <a:ext cx="60840" cy="3780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EFD1185-A2A9-4E9D-97CC-3DE4E8F7CFB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223954" y="2688064"/>
                  <a:ext cx="7848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A35FD34-FFDF-4316-BA41-08C3E0F8FB8E}"/>
                    </a:ext>
                  </a:extLst>
                </p14:cNvPr>
                <p14:cNvContentPartPr/>
                <p14:nvPr/>
              </p14:nvContentPartPr>
              <p14:xfrm>
                <a:off x="10109474" y="2892904"/>
                <a:ext cx="315720" cy="370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A35FD34-FFDF-4316-BA41-08C3E0F8FB8E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100474" y="2884264"/>
                  <a:ext cx="3333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A37E32A-ACD6-436F-91EE-9356ABA26E18}"/>
                    </a:ext>
                  </a:extLst>
                </p14:cNvPr>
                <p14:cNvContentPartPr/>
                <p14:nvPr/>
              </p14:nvContentPartPr>
              <p14:xfrm>
                <a:off x="5849234" y="3654664"/>
                <a:ext cx="118440" cy="1774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A37E32A-ACD6-436F-91EE-9356ABA26E1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840234" y="3646024"/>
                  <a:ext cx="1360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E3E8871-CF4A-4A2C-A160-1CE1D4627885}"/>
                    </a:ext>
                  </a:extLst>
                </p14:cNvPr>
                <p14:cNvContentPartPr/>
                <p14:nvPr/>
              </p14:nvContentPartPr>
              <p14:xfrm>
                <a:off x="5896394" y="3603184"/>
                <a:ext cx="77040" cy="4852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E3E8871-CF4A-4A2C-A160-1CE1D462788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887394" y="3594184"/>
                  <a:ext cx="9468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19EE357-DF83-4B2E-990A-BC38CEA4DAE6}"/>
                    </a:ext>
                  </a:extLst>
                </p14:cNvPr>
                <p14:cNvContentPartPr/>
                <p14:nvPr/>
              </p14:nvContentPartPr>
              <p14:xfrm>
                <a:off x="6055514" y="3909904"/>
                <a:ext cx="78480" cy="1105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19EE357-DF83-4B2E-990A-BC38CEA4DAE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046514" y="3901264"/>
                  <a:ext cx="961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EB64246-4E28-4A98-9DC1-9B70959F2D44}"/>
                    </a:ext>
                  </a:extLst>
                </p14:cNvPr>
                <p14:cNvContentPartPr/>
                <p14:nvPr/>
              </p14:nvContentPartPr>
              <p14:xfrm>
                <a:off x="6115634" y="3755104"/>
                <a:ext cx="15840" cy="176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EB64246-4E28-4A98-9DC1-9B70959F2D4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106994" y="3746104"/>
                  <a:ext cx="334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B3857DC-76E0-4996-B625-7A5193FBA182}"/>
                    </a:ext>
                  </a:extLst>
                </p14:cNvPr>
                <p14:cNvContentPartPr/>
                <p14:nvPr/>
              </p14:nvContentPartPr>
              <p14:xfrm>
                <a:off x="6119594" y="3445504"/>
                <a:ext cx="125280" cy="1396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B3857DC-76E0-4996-B625-7A5193FBA18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110594" y="3436504"/>
                  <a:ext cx="1429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429E123-F7DD-4956-A1E5-E4F4A99E2C18}"/>
                    </a:ext>
                  </a:extLst>
                </p14:cNvPr>
                <p14:cNvContentPartPr/>
                <p14:nvPr/>
              </p14:nvContentPartPr>
              <p14:xfrm>
                <a:off x="6104114" y="3410584"/>
                <a:ext cx="124560" cy="2026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429E123-F7DD-4956-A1E5-E4F4A99E2C1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095114" y="3401584"/>
                  <a:ext cx="1422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2307EE4-66F0-49A8-8BA6-2B2AF55E5801}"/>
                    </a:ext>
                  </a:extLst>
                </p14:cNvPr>
                <p14:cNvContentPartPr/>
                <p14:nvPr/>
              </p14:nvContentPartPr>
              <p14:xfrm>
                <a:off x="6049754" y="3445864"/>
                <a:ext cx="281520" cy="1062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2307EE4-66F0-49A8-8BA6-2B2AF55E5801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040754" y="3437224"/>
                  <a:ext cx="2991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7DC0262-656C-41FF-87EA-DF1D4E6AB139}"/>
                    </a:ext>
                  </a:extLst>
                </p14:cNvPr>
                <p14:cNvContentPartPr/>
                <p14:nvPr/>
              </p14:nvContentPartPr>
              <p14:xfrm>
                <a:off x="6635474" y="3641344"/>
                <a:ext cx="17640" cy="964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7DC0262-656C-41FF-87EA-DF1D4E6AB139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626474" y="3632344"/>
                  <a:ext cx="352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2E9C76F-A64B-4BEC-8CF0-0443C09EEC52}"/>
                    </a:ext>
                  </a:extLst>
                </p14:cNvPr>
                <p14:cNvContentPartPr/>
                <p14:nvPr/>
              </p14:nvContentPartPr>
              <p14:xfrm>
                <a:off x="6666434" y="3484744"/>
                <a:ext cx="5400" cy="158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2E9C76F-A64B-4BEC-8CF0-0443C09EEC52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657434" y="3476104"/>
                  <a:ext cx="230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EDFB960-18AB-4296-83A9-BCD4C12B13DC}"/>
                    </a:ext>
                  </a:extLst>
                </p14:cNvPr>
                <p14:cNvContentPartPr/>
                <p14:nvPr/>
              </p14:nvContentPartPr>
              <p14:xfrm>
                <a:off x="6778394" y="3574744"/>
                <a:ext cx="133920" cy="1634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EDFB960-18AB-4296-83A9-BCD4C12B13DC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769754" y="3565744"/>
                  <a:ext cx="1515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ACA6D6B-D8D3-451D-B2E1-23D697865BF4}"/>
                    </a:ext>
                  </a:extLst>
                </p14:cNvPr>
                <p14:cNvContentPartPr/>
                <p14:nvPr/>
              </p14:nvContentPartPr>
              <p14:xfrm>
                <a:off x="8655794" y="3515704"/>
                <a:ext cx="45000" cy="2073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ACA6D6B-D8D3-451D-B2E1-23D697865BF4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646794" y="3507064"/>
                  <a:ext cx="626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8167643-B166-481E-BEF0-6BD44B867A4E}"/>
                    </a:ext>
                  </a:extLst>
                </p14:cNvPr>
                <p14:cNvContentPartPr/>
                <p14:nvPr/>
              </p14:nvContentPartPr>
              <p14:xfrm>
                <a:off x="8783234" y="3535504"/>
                <a:ext cx="119880" cy="1533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8167643-B166-481E-BEF0-6BD44B867A4E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774594" y="3526504"/>
                  <a:ext cx="1375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7ECFBA4-9A3E-4128-B534-3EDD2D9000AA}"/>
                    </a:ext>
                  </a:extLst>
                </p14:cNvPr>
                <p14:cNvContentPartPr/>
                <p14:nvPr/>
              </p14:nvContentPartPr>
              <p14:xfrm>
                <a:off x="8989154" y="3527944"/>
                <a:ext cx="126000" cy="1810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7ECFBA4-9A3E-4128-B534-3EDD2D9000AA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980514" y="3519304"/>
                  <a:ext cx="1436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8814E6C-094C-4E86-87A0-BB81C4BD8E7D}"/>
                    </a:ext>
                  </a:extLst>
                </p14:cNvPr>
                <p14:cNvContentPartPr/>
                <p14:nvPr/>
              </p14:nvContentPartPr>
              <p14:xfrm>
                <a:off x="9282194" y="3574024"/>
                <a:ext cx="125280" cy="172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8814E6C-094C-4E86-87A0-BB81C4BD8E7D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273194" y="3565024"/>
                  <a:ext cx="1429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2B8DF89-2BE9-4F06-8757-03F4F4CA70DB}"/>
                    </a:ext>
                  </a:extLst>
                </p14:cNvPr>
                <p14:cNvContentPartPr/>
                <p14:nvPr/>
              </p14:nvContentPartPr>
              <p14:xfrm>
                <a:off x="9553634" y="3517144"/>
                <a:ext cx="64800" cy="1094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2B8DF89-2BE9-4F06-8757-03F4F4CA70D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544994" y="3508144"/>
                  <a:ext cx="82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179B0D3-8AAD-4F27-9EE6-9A2F947090FF}"/>
                    </a:ext>
                  </a:extLst>
                </p14:cNvPr>
                <p14:cNvContentPartPr/>
                <p14:nvPr/>
              </p14:nvContentPartPr>
              <p14:xfrm>
                <a:off x="9540674" y="3437584"/>
                <a:ext cx="145800" cy="4831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179B0D3-8AAD-4F27-9EE6-9A2F947090F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9531674" y="3428944"/>
                  <a:ext cx="16344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6AFE887-984F-434F-9664-D4CC02B22254}"/>
                    </a:ext>
                  </a:extLst>
                </p14:cNvPr>
                <p14:cNvContentPartPr/>
                <p14:nvPr/>
              </p14:nvContentPartPr>
              <p14:xfrm>
                <a:off x="9726434" y="3728464"/>
                <a:ext cx="72360" cy="1267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6AFE887-984F-434F-9664-D4CC02B2225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717794" y="3719824"/>
                  <a:ext cx="900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A0F6D9A-F91D-4D72-8ED5-6CF12AFDD5BA}"/>
                    </a:ext>
                  </a:extLst>
                </p14:cNvPr>
                <p14:cNvContentPartPr/>
                <p14:nvPr/>
              </p14:nvContentPartPr>
              <p14:xfrm>
                <a:off x="9785114" y="3615424"/>
                <a:ext cx="7200" cy="172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A0F6D9A-F91D-4D72-8ED5-6CF12AFDD5B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776114" y="3606424"/>
                  <a:ext cx="248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0BA1577-81E1-4742-94BB-4BB527B9B4B9}"/>
                    </a:ext>
                  </a:extLst>
                </p14:cNvPr>
                <p14:cNvContentPartPr/>
                <p14:nvPr/>
              </p14:nvContentPartPr>
              <p14:xfrm>
                <a:off x="9829394" y="3275224"/>
                <a:ext cx="116280" cy="1414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0BA1577-81E1-4742-94BB-4BB527B9B4B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820754" y="3266584"/>
                  <a:ext cx="1339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4838FA2-8BB7-431B-A2BC-302643D185C4}"/>
                    </a:ext>
                  </a:extLst>
                </p14:cNvPr>
                <p14:cNvContentPartPr/>
                <p14:nvPr/>
              </p14:nvContentPartPr>
              <p14:xfrm>
                <a:off x="9840554" y="3270904"/>
                <a:ext cx="77040" cy="1213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4838FA2-8BB7-431B-A2BC-302643D185C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831554" y="3261904"/>
                  <a:ext cx="94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7E5D73E-09AB-49E5-81D9-53988BAA6BE7}"/>
                    </a:ext>
                  </a:extLst>
                </p14:cNvPr>
                <p14:cNvContentPartPr/>
                <p14:nvPr/>
              </p14:nvContentPartPr>
              <p14:xfrm>
                <a:off x="9786194" y="3328504"/>
                <a:ext cx="172440" cy="532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7E5D73E-09AB-49E5-81D9-53988BAA6BE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777194" y="3319504"/>
                  <a:ext cx="1900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1E3B4D5-1875-40D7-A6CB-5462E4F7B040}"/>
                    </a:ext>
                  </a:extLst>
                </p14:cNvPr>
                <p14:cNvContentPartPr/>
                <p14:nvPr/>
              </p14:nvContentPartPr>
              <p14:xfrm>
                <a:off x="10011194" y="3300424"/>
                <a:ext cx="199440" cy="1555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1E3B4D5-1875-40D7-A6CB-5462E4F7B04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002194" y="3291784"/>
                  <a:ext cx="2170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513F10C-A62C-49AB-8671-9F5E882DB50E}"/>
                    </a:ext>
                  </a:extLst>
                </p14:cNvPr>
                <p14:cNvContentPartPr/>
                <p14:nvPr/>
              </p14:nvContentPartPr>
              <p14:xfrm>
                <a:off x="10398914" y="3288184"/>
                <a:ext cx="147240" cy="4374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513F10C-A62C-49AB-8671-9F5E882DB50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389914" y="3279544"/>
                  <a:ext cx="16488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6ED7B97-E6A6-4746-B9A6-6AE4572E0CEE}"/>
                    </a:ext>
                  </a:extLst>
                </p14:cNvPr>
                <p14:cNvContentPartPr/>
                <p14:nvPr/>
              </p14:nvContentPartPr>
              <p14:xfrm>
                <a:off x="5874434" y="4297264"/>
                <a:ext cx="261360" cy="3135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6ED7B97-E6A6-4746-B9A6-6AE4572E0CE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865794" y="4288264"/>
                  <a:ext cx="27900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0DD8C295-46C0-4BFF-8229-992C81EC1B11}"/>
                    </a:ext>
                  </a:extLst>
                </p14:cNvPr>
                <p14:cNvContentPartPr/>
                <p14:nvPr/>
              </p14:nvContentPartPr>
              <p14:xfrm>
                <a:off x="6153794" y="4376824"/>
                <a:ext cx="178560" cy="1911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0DD8C295-46C0-4BFF-8229-992C81EC1B1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145154" y="4368184"/>
                  <a:ext cx="1962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C55E06C-9E7F-431B-B627-1EF15851CA5C}"/>
                    </a:ext>
                  </a:extLst>
                </p14:cNvPr>
                <p14:cNvContentPartPr/>
                <p14:nvPr/>
              </p14:nvContentPartPr>
              <p14:xfrm>
                <a:off x="6402554" y="4168744"/>
                <a:ext cx="63720" cy="3434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C55E06C-9E7F-431B-B627-1EF15851CA5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393914" y="4159744"/>
                  <a:ext cx="8136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46811B3-478E-41A8-913F-79240568D0F9}"/>
                    </a:ext>
                  </a:extLst>
                </p14:cNvPr>
                <p14:cNvContentPartPr/>
                <p14:nvPr/>
              </p14:nvContentPartPr>
              <p14:xfrm>
                <a:off x="6303194" y="4286824"/>
                <a:ext cx="259560" cy="601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46811B3-478E-41A8-913F-79240568D0F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294194" y="4277824"/>
                  <a:ext cx="2772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4532A26-8176-40F7-9992-A0109E0C7D68}"/>
                    </a:ext>
                  </a:extLst>
                </p14:cNvPr>
                <p14:cNvContentPartPr/>
                <p14:nvPr/>
              </p14:nvContentPartPr>
              <p14:xfrm>
                <a:off x="6569954" y="4309864"/>
                <a:ext cx="163800" cy="1774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4532A26-8176-40F7-9992-A0109E0C7D6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561314" y="4301224"/>
                  <a:ext cx="1814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9523A67-66C2-4FAE-A154-434329B22B4A}"/>
                    </a:ext>
                  </a:extLst>
                </p14:cNvPr>
                <p14:cNvContentPartPr/>
                <p14:nvPr/>
              </p14:nvContentPartPr>
              <p14:xfrm>
                <a:off x="7118234" y="4309504"/>
                <a:ext cx="179280" cy="1695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9523A67-66C2-4FAE-A154-434329B22B4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109234" y="4300504"/>
                  <a:ext cx="1969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DE7BCE5-987E-43D8-B5B0-0B9AB208FF80}"/>
                    </a:ext>
                  </a:extLst>
                </p14:cNvPr>
                <p14:cNvContentPartPr/>
                <p14:nvPr/>
              </p14:nvContentPartPr>
              <p14:xfrm>
                <a:off x="7287794" y="4083784"/>
                <a:ext cx="42840" cy="3466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DE7BCE5-987E-43D8-B5B0-0B9AB208FF8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278794" y="4075144"/>
                  <a:ext cx="6048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5C1BF85-4EFA-4D5A-80FE-F405AC967F48}"/>
                    </a:ext>
                  </a:extLst>
                </p14:cNvPr>
                <p14:cNvContentPartPr/>
                <p14:nvPr/>
              </p14:nvContentPartPr>
              <p14:xfrm>
                <a:off x="7396874" y="4268824"/>
                <a:ext cx="165960" cy="1818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5C1BF85-4EFA-4D5A-80FE-F405AC967F4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387874" y="4259824"/>
                  <a:ext cx="1836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33C8CCC-6F78-4A28-9891-00EFB0404AEB}"/>
                    </a:ext>
                  </a:extLst>
                </p14:cNvPr>
                <p14:cNvContentPartPr/>
                <p14:nvPr/>
              </p14:nvContentPartPr>
              <p14:xfrm>
                <a:off x="7562834" y="4327504"/>
                <a:ext cx="108000" cy="1270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33C8CCC-6F78-4A28-9891-00EFB0404AE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554194" y="4318864"/>
                  <a:ext cx="1256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1546FA4-3FF8-4B8E-9F6E-60886B967646}"/>
                    </a:ext>
                  </a:extLst>
                </p14:cNvPr>
                <p14:cNvContentPartPr/>
                <p14:nvPr/>
              </p14:nvContentPartPr>
              <p14:xfrm>
                <a:off x="7732754" y="4337944"/>
                <a:ext cx="39960" cy="3211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1546FA4-3FF8-4B8E-9F6E-60886B96764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724114" y="4329304"/>
                  <a:ext cx="5760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F2AD7F81-E0C4-4202-982D-A268872334D7}"/>
                    </a:ext>
                  </a:extLst>
                </p14:cNvPr>
                <p14:cNvContentPartPr/>
                <p14:nvPr/>
              </p14:nvContentPartPr>
              <p14:xfrm>
                <a:off x="7710074" y="4255864"/>
                <a:ext cx="177840" cy="1987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F2AD7F81-E0C4-4202-982D-A268872334D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701434" y="4246864"/>
                  <a:ext cx="1954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80FE3FE-471B-4D63-A886-5B136B28D59F}"/>
                    </a:ext>
                  </a:extLst>
                </p14:cNvPr>
                <p14:cNvContentPartPr/>
                <p14:nvPr/>
              </p14:nvContentPartPr>
              <p14:xfrm>
                <a:off x="8306954" y="4010344"/>
                <a:ext cx="15120" cy="3718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80FE3FE-471B-4D63-A886-5B136B28D59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298314" y="4001344"/>
                  <a:ext cx="3276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3710A007-772E-4ADB-8118-83BA8D5AC63B}"/>
                    </a:ext>
                  </a:extLst>
                </p14:cNvPr>
                <p14:cNvContentPartPr/>
                <p14:nvPr/>
              </p14:nvContentPartPr>
              <p14:xfrm>
                <a:off x="8167634" y="4173064"/>
                <a:ext cx="344880" cy="651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3710A007-772E-4ADB-8118-83BA8D5AC63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158634" y="4164424"/>
                  <a:ext cx="3625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550717E-C039-4BB0-859E-9FF25FADB3F2}"/>
                    </a:ext>
                  </a:extLst>
                </p14:cNvPr>
                <p14:cNvContentPartPr/>
                <p14:nvPr/>
              </p14:nvContentPartPr>
              <p14:xfrm>
                <a:off x="8543834" y="3966424"/>
                <a:ext cx="118800" cy="3783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550717E-C039-4BB0-859E-9FF25FADB3F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535194" y="3957424"/>
                  <a:ext cx="13644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873F680-088C-42BC-A1BF-CF046525B010}"/>
                    </a:ext>
                  </a:extLst>
                </p14:cNvPr>
                <p14:cNvContentPartPr/>
                <p14:nvPr/>
              </p14:nvContentPartPr>
              <p14:xfrm>
                <a:off x="8731754" y="4175944"/>
                <a:ext cx="196560" cy="1944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873F680-088C-42BC-A1BF-CF046525B01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722754" y="4167304"/>
                  <a:ext cx="2142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0B72ADD-B419-4CB1-A750-53EB42CBF55A}"/>
                    </a:ext>
                  </a:extLst>
                </p14:cNvPr>
                <p14:cNvContentPartPr/>
                <p14:nvPr/>
              </p14:nvContentPartPr>
              <p14:xfrm>
                <a:off x="9200474" y="4012864"/>
                <a:ext cx="360" cy="3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0B72ADD-B419-4CB1-A750-53EB42CBF55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191834" y="400386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00F4D25-75B2-41EF-9ADE-436AF925FF64}"/>
                    </a:ext>
                  </a:extLst>
                </p14:cNvPr>
                <p14:cNvContentPartPr/>
                <p14:nvPr/>
              </p14:nvContentPartPr>
              <p14:xfrm>
                <a:off x="9180674" y="3986224"/>
                <a:ext cx="161280" cy="1807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00F4D25-75B2-41EF-9ADE-436AF925FF64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1674" y="3977584"/>
                  <a:ext cx="1789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14E58B20-5586-4F2E-BA70-5DEC07638D77}"/>
                    </a:ext>
                  </a:extLst>
                </p14:cNvPr>
                <p14:cNvContentPartPr/>
                <p14:nvPr/>
              </p14:nvContentPartPr>
              <p14:xfrm>
                <a:off x="9165914" y="3969664"/>
                <a:ext cx="131040" cy="1965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14E58B20-5586-4F2E-BA70-5DEC07638D7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156914" y="3961024"/>
                  <a:ext cx="1486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DBFF86A-17FC-4646-9D56-3D7B9047889B}"/>
                    </a:ext>
                  </a:extLst>
                </p14:cNvPr>
                <p14:cNvContentPartPr/>
                <p14:nvPr/>
              </p14:nvContentPartPr>
              <p14:xfrm>
                <a:off x="9146114" y="4062544"/>
                <a:ext cx="226800" cy="378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DBFF86A-17FC-4646-9D56-3D7B9047889B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137114" y="4053904"/>
                  <a:ext cx="2444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33AC6E2-617F-4206-BE44-EBABA6A08950}"/>
                    </a:ext>
                  </a:extLst>
                </p14:cNvPr>
                <p14:cNvContentPartPr/>
                <p14:nvPr/>
              </p14:nvContentPartPr>
              <p14:xfrm>
                <a:off x="9224594" y="4740784"/>
                <a:ext cx="162720" cy="320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33AC6E2-617F-4206-BE44-EBABA6A08950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215594" y="4731784"/>
                  <a:ext cx="1803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F09A1F3-7F63-44A0-9043-6ABBE744D2A8}"/>
                    </a:ext>
                  </a:extLst>
                </p14:cNvPr>
                <p14:cNvContentPartPr/>
                <p14:nvPr/>
              </p14:nvContentPartPr>
              <p14:xfrm>
                <a:off x="9555074" y="4624144"/>
                <a:ext cx="150120" cy="1944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F09A1F3-7F63-44A0-9043-6ABBE744D2A8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546074" y="4615504"/>
                  <a:ext cx="1677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1DACDF9-9E3F-411B-835A-8E1FBBA6D402}"/>
                    </a:ext>
                  </a:extLst>
                </p14:cNvPr>
                <p14:cNvContentPartPr/>
                <p14:nvPr/>
              </p14:nvContentPartPr>
              <p14:xfrm>
                <a:off x="9666674" y="4578784"/>
                <a:ext cx="69840" cy="5029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1DACDF9-9E3F-411B-835A-8E1FBBA6D40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658034" y="4569784"/>
                  <a:ext cx="8748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82297FA-D31C-4955-B231-3CCDA7BBF155}"/>
                    </a:ext>
                  </a:extLst>
                </p14:cNvPr>
                <p14:cNvContentPartPr/>
                <p14:nvPr/>
              </p14:nvContentPartPr>
              <p14:xfrm>
                <a:off x="9859274" y="4902784"/>
                <a:ext cx="80640" cy="1270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82297FA-D31C-4955-B231-3CCDA7BBF155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9850274" y="4894144"/>
                  <a:ext cx="982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48A65A3B-8046-441A-99F1-317D3137FD9F}"/>
                    </a:ext>
                  </a:extLst>
                </p14:cNvPr>
                <p14:cNvContentPartPr/>
                <p14:nvPr/>
              </p14:nvContentPartPr>
              <p14:xfrm>
                <a:off x="9886994" y="4777504"/>
                <a:ext cx="6120" cy="68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48A65A3B-8046-441A-99F1-317D3137FD9F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9878354" y="4768504"/>
                  <a:ext cx="237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738CC87-9CD6-4A80-B7B2-E7FE734102AA}"/>
                    </a:ext>
                  </a:extLst>
                </p14:cNvPr>
                <p14:cNvContentPartPr/>
                <p14:nvPr/>
              </p14:nvContentPartPr>
              <p14:xfrm>
                <a:off x="9832274" y="4447744"/>
                <a:ext cx="174600" cy="1580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738CC87-9CD6-4A80-B7B2-E7FE734102A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823274" y="4439104"/>
                  <a:ext cx="1922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00D3B82D-A3D7-4E40-B172-16F9D1D55DE8}"/>
                    </a:ext>
                  </a:extLst>
                </p14:cNvPr>
                <p14:cNvContentPartPr/>
                <p14:nvPr/>
              </p14:nvContentPartPr>
              <p14:xfrm>
                <a:off x="10164914" y="4464664"/>
                <a:ext cx="215280" cy="4503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00D3B82D-A3D7-4E40-B172-16F9D1D55DE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0156274" y="4455664"/>
                  <a:ext cx="23292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6A23EC6-4FA4-4EA1-B189-7255507C0656}"/>
                    </a:ext>
                  </a:extLst>
                </p14:cNvPr>
                <p14:cNvContentPartPr/>
                <p14:nvPr/>
              </p14:nvContentPartPr>
              <p14:xfrm>
                <a:off x="7758674" y="3565024"/>
                <a:ext cx="70560" cy="1137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6A23EC6-4FA4-4EA1-B189-7255507C0656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749674" y="3556024"/>
                  <a:ext cx="882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07DB478-330C-48E0-BD93-8925904AF54F}"/>
                    </a:ext>
                  </a:extLst>
                </p14:cNvPr>
                <p14:cNvContentPartPr/>
                <p14:nvPr/>
              </p14:nvContentPartPr>
              <p14:xfrm>
                <a:off x="7725554" y="3505984"/>
                <a:ext cx="174960" cy="4852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07DB478-330C-48E0-BD93-8925904AF54F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716914" y="3497344"/>
                  <a:ext cx="19260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82FDC71-6C3B-442F-9E2E-395EFB23079B}"/>
                    </a:ext>
                  </a:extLst>
                </p14:cNvPr>
                <p14:cNvContentPartPr/>
                <p14:nvPr/>
              </p14:nvContentPartPr>
              <p14:xfrm>
                <a:off x="7914914" y="3797584"/>
                <a:ext cx="56520" cy="1324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82FDC71-6C3B-442F-9E2E-395EFB23079B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906274" y="3788944"/>
                  <a:ext cx="741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6F69670-5DE5-49C5-8283-D07042A08F16}"/>
                    </a:ext>
                  </a:extLst>
                </p14:cNvPr>
                <p14:cNvContentPartPr/>
                <p14:nvPr/>
              </p14:nvContentPartPr>
              <p14:xfrm>
                <a:off x="7997714" y="3652864"/>
                <a:ext cx="2160" cy="93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6F69670-5DE5-49C5-8283-D07042A08F16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9074" y="3643864"/>
                  <a:ext cx="198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9A098D1F-4541-4BA0-A0B5-4AFF7EC255EA}"/>
                    </a:ext>
                  </a:extLst>
                </p14:cNvPr>
                <p14:cNvContentPartPr/>
                <p14:nvPr/>
              </p14:nvContentPartPr>
              <p14:xfrm>
                <a:off x="7959554" y="3409864"/>
                <a:ext cx="82440" cy="17172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9A098D1F-4541-4BA0-A0B5-4AFF7EC255EA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50914" y="3400864"/>
                  <a:ext cx="1000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CBDA9F02-3F5E-4C2E-AF84-D7938FEF3522}"/>
                    </a:ext>
                  </a:extLst>
                </p14:cNvPr>
                <p14:cNvContentPartPr/>
                <p14:nvPr/>
              </p14:nvContentPartPr>
              <p14:xfrm>
                <a:off x="7931834" y="3417064"/>
                <a:ext cx="86760" cy="14112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CBDA9F02-3F5E-4C2E-AF84-D7938FEF3522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923194" y="3408424"/>
                  <a:ext cx="1044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FB0CBED7-52CC-4125-B4CE-83116292DDB9}"/>
                    </a:ext>
                  </a:extLst>
                </p14:cNvPr>
                <p14:cNvContentPartPr/>
                <p14:nvPr/>
              </p14:nvContentPartPr>
              <p14:xfrm>
                <a:off x="7864514" y="3450544"/>
                <a:ext cx="200160" cy="270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FB0CBED7-52CC-4125-B4CE-83116292DDB9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855874" y="3441544"/>
                  <a:ext cx="2178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12203D1D-D04A-485A-8C4E-B11CC887E6D0}"/>
                    </a:ext>
                  </a:extLst>
                </p14:cNvPr>
                <p14:cNvContentPartPr/>
                <p14:nvPr/>
              </p14:nvContentPartPr>
              <p14:xfrm>
                <a:off x="8077274" y="3320224"/>
                <a:ext cx="170280" cy="1332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12203D1D-D04A-485A-8C4E-B11CC887E6D0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068634" y="3311584"/>
                  <a:ext cx="1879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32BC075-2E47-42F6-8AF0-0C7FB8633A30}"/>
                    </a:ext>
                  </a:extLst>
                </p14:cNvPr>
                <p14:cNvContentPartPr/>
                <p14:nvPr/>
              </p14:nvContentPartPr>
              <p14:xfrm>
                <a:off x="8677034" y="4711624"/>
                <a:ext cx="84240" cy="1278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32BC075-2E47-42F6-8AF0-0C7FB8633A30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668394" y="4702624"/>
                  <a:ext cx="1018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E9C6BA8A-892C-4A66-BEC2-F61699D48297}"/>
                    </a:ext>
                  </a:extLst>
                </p14:cNvPr>
                <p14:cNvContentPartPr/>
                <p14:nvPr/>
              </p14:nvContentPartPr>
              <p14:xfrm>
                <a:off x="8878274" y="4676704"/>
                <a:ext cx="148320" cy="1476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E9C6BA8A-892C-4A66-BEC2-F61699D48297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869634" y="4668064"/>
                  <a:ext cx="1659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95CE930E-EFBC-4DB2-B507-3A1A0549F7F9}"/>
                    </a:ext>
                  </a:extLst>
                </p14:cNvPr>
                <p14:cNvContentPartPr/>
                <p14:nvPr/>
              </p14:nvContentPartPr>
              <p14:xfrm>
                <a:off x="7577594" y="4765984"/>
                <a:ext cx="327240" cy="2185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95CE930E-EFBC-4DB2-B507-3A1A0549F7F9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568954" y="4757344"/>
                  <a:ext cx="3448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7F79074-48A3-4374-B9F9-3FF75290595A}"/>
                    </a:ext>
                  </a:extLst>
                </p14:cNvPr>
                <p14:cNvContentPartPr/>
                <p14:nvPr/>
              </p14:nvContentPartPr>
              <p14:xfrm>
                <a:off x="7966394" y="4828624"/>
                <a:ext cx="92520" cy="964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7F79074-48A3-4374-B9F9-3FF75290595A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957754" y="4819624"/>
                  <a:ext cx="1101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D342F00-1A62-4998-9343-4C43B6EFA9A1}"/>
                    </a:ext>
                  </a:extLst>
                </p14:cNvPr>
                <p14:cNvContentPartPr/>
                <p14:nvPr/>
              </p14:nvContentPartPr>
              <p14:xfrm>
                <a:off x="8017514" y="4745104"/>
                <a:ext cx="93240" cy="4791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BD342F00-1A62-4998-9343-4C43B6EFA9A1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008874" y="4736464"/>
                  <a:ext cx="11088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4ECC0EC-B42D-4424-B34B-718448E2CB80}"/>
                    </a:ext>
                  </a:extLst>
                </p14:cNvPr>
                <p14:cNvContentPartPr/>
                <p14:nvPr/>
              </p14:nvContentPartPr>
              <p14:xfrm>
                <a:off x="8146394" y="5018704"/>
                <a:ext cx="40680" cy="1166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4ECC0EC-B42D-4424-B34B-718448E2CB80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8137394" y="5009704"/>
                  <a:ext cx="583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49136250-548E-419F-9A17-E31A4334FB43}"/>
                    </a:ext>
                  </a:extLst>
                </p14:cNvPr>
                <p14:cNvContentPartPr/>
                <p14:nvPr/>
              </p14:nvContentPartPr>
              <p14:xfrm>
                <a:off x="8163314" y="4926904"/>
                <a:ext cx="11160" cy="93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49136250-548E-419F-9A17-E31A4334FB4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154674" y="4918264"/>
                  <a:ext cx="288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DB89829C-8E13-4C37-93E1-1BCD308E5CB6}"/>
                    </a:ext>
                  </a:extLst>
                </p14:cNvPr>
                <p14:cNvContentPartPr/>
                <p14:nvPr/>
              </p14:nvContentPartPr>
              <p14:xfrm>
                <a:off x="8178074" y="4604344"/>
                <a:ext cx="136800" cy="1357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DB89829C-8E13-4C37-93E1-1BCD308E5CB6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169434" y="4595704"/>
                  <a:ext cx="1544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C8C3671-6C02-4A07-BD31-E5049B23438F}"/>
                    </a:ext>
                  </a:extLst>
                </p14:cNvPr>
                <p14:cNvContentPartPr/>
                <p14:nvPr/>
              </p14:nvContentPartPr>
              <p14:xfrm>
                <a:off x="8423234" y="4688224"/>
                <a:ext cx="8640" cy="1404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C8C3671-6C02-4A07-BD31-E5049B23438F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8414234" y="4679584"/>
                  <a:ext cx="262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3169683-579B-4EC0-A55D-1FB18DA6F03F}"/>
                    </a:ext>
                  </a:extLst>
                </p14:cNvPr>
                <p14:cNvContentPartPr/>
                <p14:nvPr/>
              </p14:nvContentPartPr>
              <p14:xfrm>
                <a:off x="8391914" y="4663024"/>
                <a:ext cx="112680" cy="3585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3169683-579B-4EC0-A55D-1FB18DA6F03F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8383274" y="4654384"/>
                  <a:ext cx="13032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4AEBCD96-AC94-49C7-98FC-F1548DA443A0}"/>
                    </a:ext>
                  </a:extLst>
                </p14:cNvPr>
                <p14:cNvContentPartPr/>
                <p14:nvPr/>
              </p14:nvContentPartPr>
              <p14:xfrm>
                <a:off x="8541314" y="4690024"/>
                <a:ext cx="37080" cy="1846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4AEBCD96-AC94-49C7-98FC-F1548DA443A0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8532314" y="4681384"/>
                  <a:ext cx="547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0EC25C0-6C0D-4540-BBE9-05EB2E7DA1F3}"/>
                    </a:ext>
                  </a:extLst>
                </p14:cNvPr>
                <p14:cNvContentPartPr/>
                <p14:nvPr/>
              </p14:nvContentPartPr>
              <p14:xfrm>
                <a:off x="9506474" y="3830704"/>
                <a:ext cx="289800" cy="5659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0EC25C0-6C0D-4540-BBE9-05EB2E7DA1F3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497474" y="3821704"/>
                  <a:ext cx="30744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784B1D87-92F7-4B46-8063-61F8A3969EF0}"/>
                    </a:ext>
                  </a:extLst>
                </p14:cNvPr>
                <p14:cNvContentPartPr/>
                <p14:nvPr/>
              </p14:nvContentPartPr>
              <p14:xfrm>
                <a:off x="9472274" y="4130584"/>
                <a:ext cx="276480" cy="954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784B1D87-92F7-4B46-8063-61F8A3969EF0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63274" y="4121584"/>
                  <a:ext cx="2941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BB25484-5BC4-4D2E-9E96-0175C93439AB}"/>
                    </a:ext>
                  </a:extLst>
                </p14:cNvPr>
                <p14:cNvContentPartPr/>
                <p14:nvPr/>
              </p14:nvContentPartPr>
              <p14:xfrm>
                <a:off x="9695834" y="4190704"/>
                <a:ext cx="90720" cy="12744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DBB25484-5BC4-4D2E-9E96-0175C93439AB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9686834" y="4181704"/>
                  <a:ext cx="1083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E3C24A52-3676-4086-B196-E207792B3777}"/>
                    </a:ext>
                  </a:extLst>
                </p14:cNvPr>
                <p14:cNvContentPartPr/>
                <p14:nvPr/>
              </p14:nvContentPartPr>
              <p14:xfrm>
                <a:off x="9890234" y="4131664"/>
                <a:ext cx="166320" cy="13896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E3C24A52-3676-4086-B196-E207792B3777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9881594" y="4123024"/>
                  <a:ext cx="1839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2DE4ACE9-D596-4FDA-8489-D9FE03C46538}"/>
                    </a:ext>
                  </a:extLst>
                </p14:cNvPr>
                <p14:cNvContentPartPr/>
                <p14:nvPr/>
              </p14:nvContentPartPr>
              <p14:xfrm>
                <a:off x="10185794" y="4162264"/>
                <a:ext cx="203400" cy="1317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2DE4ACE9-D596-4FDA-8489-D9FE03C46538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0176794" y="4153624"/>
                  <a:ext cx="2210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C6FD921-A4BE-4CB3-B180-EC0AC0B48DC5}"/>
                    </a:ext>
                  </a:extLst>
                </p14:cNvPr>
                <p14:cNvContentPartPr/>
                <p14:nvPr/>
              </p14:nvContentPartPr>
              <p14:xfrm>
                <a:off x="10570274" y="4168024"/>
                <a:ext cx="223200" cy="1148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C6FD921-A4BE-4CB3-B180-EC0AC0B48DC5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0561274" y="4159024"/>
                  <a:ext cx="2408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6C8ED7B0-093E-4BC0-BB2E-5656E53CF2DB}"/>
                    </a:ext>
                  </a:extLst>
                </p14:cNvPr>
                <p14:cNvContentPartPr/>
                <p14:nvPr/>
              </p14:nvContentPartPr>
              <p14:xfrm>
                <a:off x="10886714" y="4168024"/>
                <a:ext cx="19800" cy="849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6C8ED7B0-093E-4BC0-BB2E-5656E53CF2DB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0878074" y="4159024"/>
                  <a:ext cx="374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83A7865-C917-4612-A4A1-5A1EC7FE8A17}"/>
                    </a:ext>
                  </a:extLst>
                </p14:cNvPr>
                <p14:cNvContentPartPr/>
                <p14:nvPr/>
              </p14:nvContentPartPr>
              <p14:xfrm>
                <a:off x="10970594" y="4125544"/>
                <a:ext cx="160560" cy="12204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83A7865-C917-4612-A4A1-5A1EC7FE8A17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0961594" y="4116904"/>
                  <a:ext cx="1782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8F682387-BD00-4FE3-BBDE-B79F2738FBEB}"/>
                    </a:ext>
                  </a:extLst>
                </p14:cNvPr>
                <p14:cNvContentPartPr/>
                <p14:nvPr/>
              </p14:nvContentPartPr>
              <p14:xfrm>
                <a:off x="11188754" y="4138864"/>
                <a:ext cx="163080" cy="11916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8F682387-BD00-4FE3-BBDE-B79F2738FBEB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1180114" y="4130224"/>
                  <a:ext cx="1807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9AD12BC-4B55-478E-856B-6C0E3F85BF81}"/>
                    </a:ext>
                  </a:extLst>
                </p14:cNvPr>
                <p14:cNvContentPartPr/>
                <p14:nvPr/>
              </p14:nvContentPartPr>
              <p14:xfrm>
                <a:off x="11454434" y="3850504"/>
                <a:ext cx="129600" cy="3852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9AD12BC-4B55-478E-856B-6C0E3F85BF81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1445794" y="3841864"/>
                  <a:ext cx="14724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C6CBB34-8EB8-428D-89E7-9FB5A2346E97}"/>
                    </a:ext>
                  </a:extLst>
                </p14:cNvPr>
                <p14:cNvContentPartPr/>
                <p14:nvPr/>
              </p14:nvContentPartPr>
              <p14:xfrm>
                <a:off x="11330594" y="4067224"/>
                <a:ext cx="336240" cy="518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C6CBB34-8EB8-428D-89E7-9FB5A2346E97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1321594" y="4058224"/>
                  <a:ext cx="3538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B76EA4F0-B1D2-43A8-ADB8-E74077C54C0B}"/>
                    </a:ext>
                  </a:extLst>
                </p14:cNvPr>
                <p14:cNvContentPartPr/>
                <p14:nvPr/>
              </p14:nvContentPartPr>
              <p14:xfrm>
                <a:off x="11573234" y="4066504"/>
                <a:ext cx="209880" cy="1908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B76EA4F0-B1D2-43A8-ADB8-E74077C54C0B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1564234" y="4057864"/>
                  <a:ext cx="227520" cy="208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263515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F63DD6B-9470-41DC-889C-B6B24BB86B7A}"/>
              </a:ext>
            </a:extLst>
          </p:cNvPr>
          <p:cNvGrpSpPr/>
          <p:nvPr/>
        </p:nvGrpSpPr>
        <p:grpSpPr>
          <a:xfrm>
            <a:off x="668474" y="381184"/>
            <a:ext cx="385200" cy="649800"/>
            <a:chOff x="668474" y="381184"/>
            <a:chExt cx="385200" cy="64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10C335F-F99B-4C42-AC00-D89F4FBB7825}"/>
                    </a:ext>
                  </a:extLst>
                </p14:cNvPr>
                <p14:cNvContentPartPr/>
                <p14:nvPr/>
              </p14:nvContentPartPr>
              <p14:xfrm>
                <a:off x="668474" y="381184"/>
                <a:ext cx="306720" cy="4633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10C335F-F99B-4C42-AC00-D89F4FBB782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9474" y="372184"/>
                  <a:ext cx="32436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ACF0FCA-1AA8-417D-874A-B674FDD4BD31}"/>
                    </a:ext>
                  </a:extLst>
                </p14:cNvPr>
                <p14:cNvContentPartPr/>
                <p14:nvPr/>
              </p14:nvContentPartPr>
              <p14:xfrm>
                <a:off x="962954" y="851704"/>
                <a:ext cx="90720" cy="1792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ACF0FCA-1AA8-417D-874A-B674FDD4BD3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53954" y="842704"/>
                  <a:ext cx="1083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6206D15-76E4-4C88-931D-45F5C44D9EDA}"/>
                    </a:ext>
                  </a:extLst>
                </p14:cNvPr>
                <p14:cNvContentPartPr/>
                <p14:nvPr/>
              </p14:nvContentPartPr>
              <p14:xfrm>
                <a:off x="1010114" y="699064"/>
                <a:ext cx="19440" cy="237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6206D15-76E4-4C88-931D-45F5C44D9ED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01114" y="690424"/>
                  <a:ext cx="3708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49C6986-2C2F-4322-8B37-5D94A5A8C4AE}"/>
              </a:ext>
            </a:extLst>
          </p:cNvPr>
          <p:cNvGrpSpPr/>
          <p:nvPr/>
        </p:nvGrpSpPr>
        <p:grpSpPr>
          <a:xfrm>
            <a:off x="1412234" y="571984"/>
            <a:ext cx="248040" cy="117000"/>
            <a:chOff x="1412234" y="571984"/>
            <a:chExt cx="248040" cy="11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2DD9A2F-2E0C-483D-B278-DA4B71E2F2F3}"/>
                    </a:ext>
                  </a:extLst>
                </p14:cNvPr>
                <p14:cNvContentPartPr/>
                <p14:nvPr/>
              </p14:nvContentPartPr>
              <p14:xfrm>
                <a:off x="1412234" y="571984"/>
                <a:ext cx="126360" cy="262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2DD9A2F-2E0C-483D-B278-DA4B71E2F2F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03594" y="562984"/>
                  <a:ext cx="1440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989770C-5204-452C-A18F-85ABEB8C0478}"/>
                    </a:ext>
                  </a:extLst>
                </p14:cNvPr>
                <p14:cNvContentPartPr/>
                <p14:nvPr/>
              </p14:nvContentPartPr>
              <p14:xfrm>
                <a:off x="1415474" y="638224"/>
                <a:ext cx="244800" cy="507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989770C-5204-452C-A18F-85ABEB8C047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06834" y="629584"/>
                  <a:ext cx="262440" cy="6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2CDD55-AF41-4899-BBCF-521EADB660C4}"/>
              </a:ext>
            </a:extLst>
          </p:cNvPr>
          <p:cNvGrpSpPr/>
          <p:nvPr/>
        </p:nvGrpSpPr>
        <p:grpSpPr>
          <a:xfrm>
            <a:off x="2049074" y="451384"/>
            <a:ext cx="777240" cy="640440"/>
            <a:chOff x="2049074" y="451384"/>
            <a:chExt cx="777240" cy="64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0A36C7A-AFCA-4DCB-A203-0A2A690EE873}"/>
                    </a:ext>
                  </a:extLst>
                </p14:cNvPr>
                <p14:cNvContentPartPr/>
                <p14:nvPr/>
              </p14:nvContentPartPr>
              <p14:xfrm>
                <a:off x="2049074" y="451384"/>
                <a:ext cx="425880" cy="3200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0A36C7A-AFCA-4DCB-A203-0A2A690EE87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40434" y="442384"/>
                  <a:ext cx="4435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02A1E63-1A22-40D7-B43A-7B0FB940A468}"/>
                    </a:ext>
                  </a:extLst>
                </p14:cNvPr>
                <p14:cNvContentPartPr/>
                <p14:nvPr/>
              </p14:nvContentPartPr>
              <p14:xfrm>
                <a:off x="2576474" y="664144"/>
                <a:ext cx="88200" cy="799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02A1E63-1A22-40D7-B43A-7B0FB940A46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67834" y="655144"/>
                  <a:ext cx="1058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99A6465-A8FE-4276-B7CA-78320FFECFB5}"/>
                    </a:ext>
                  </a:extLst>
                </p14:cNvPr>
                <p14:cNvContentPartPr/>
                <p14:nvPr/>
              </p14:nvContentPartPr>
              <p14:xfrm>
                <a:off x="2527874" y="566584"/>
                <a:ext cx="166680" cy="525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99A6465-A8FE-4276-B7CA-78320FFECFB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18874" y="557944"/>
                  <a:ext cx="18432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59EC53B-68CD-4CA6-8002-851878025230}"/>
                    </a:ext>
                  </a:extLst>
                </p14:cNvPr>
                <p14:cNvContentPartPr/>
                <p14:nvPr/>
              </p14:nvContentPartPr>
              <p14:xfrm>
                <a:off x="2736314" y="878704"/>
                <a:ext cx="88560" cy="135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59EC53B-68CD-4CA6-8002-85187802523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27314" y="870064"/>
                  <a:ext cx="1062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F1A843F-FADC-4A53-B890-AE8E20A1F73D}"/>
                    </a:ext>
                  </a:extLst>
                </p14:cNvPr>
                <p14:cNvContentPartPr/>
                <p14:nvPr/>
              </p14:nvContentPartPr>
              <p14:xfrm>
                <a:off x="2818754" y="732184"/>
                <a:ext cx="7560" cy="399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F1A843F-FADC-4A53-B890-AE8E20A1F73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09754" y="723184"/>
                  <a:ext cx="25200" cy="5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3969DFA-4A36-46FE-A3B9-6519108E5BF2}"/>
                  </a:ext>
                </a:extLst>
              </p14:cNvPr>
              <p14:cNvContentPartPr/>
              <p14:nvPr/>
            </p14:nvContentPartPr>
            <p14:xfrm>
              <a:off x="2819474" y="372184"/>
              <a:ext cx="173520" cy="1742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3969DFA-4A36-46FE-A3B9-6519108E5BF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810474" y="363184"/>
                <a:ext cx="191160" cy="19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B1BC6F19-1A76-4A31-8FBD-59F51A7234B8}"/>
              </a:ext>
            </a:extLst>
          </p:cNvPr>
          <p:cNvGrpSpPr/>
          <p:nvPr/>
        </p:nvGrpSpPr>
        <p:grpSpPr>
          <a:xfrm>
            <a:off x="3203234" y="448864"/>
            <a:ext cx="757800" cy="396720"/>
            <a:chOff x="3203234" y="448864"/>
            <a:chExt cx="757800" cy="39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C915E3F-91C9-49BA-867D-D65569B11811}"/>
                    </a:ext>
                  </a:extLst>
                </p14:cNvPr>
                <p14:cNvContentPartPr/>
                <p14:nvPr/>
              </p14:nvContentPartPr>
              <p14:xfrm>
                <a:off x="3203234" y="448864"/>
                <a:ext cx="143640" cy="3967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C915E3F-91C9-49BA-867D-D65569B1181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94594" y="440224"/>
                  <a:ext cx="16128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AF7A0F0-B38B-4AF5-B391-BEAE0AE336BC}"/>
                    </a:ext>
                  </a:extLst>
                </p14:cNvPr>
                <p14:cNvContentPartPr/>
                <p14:nvPr/>
              </p14:nvContentPartPr>
              <p14:xfrm>
                <a:off x="3493394" y="641104"/>
                <a:ext cx="5040" cy="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AF7A0F0-B38B-4AF5-B391-BEAE0AE336B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84754" y="632104"/>
                  <a:ext cx="22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6B9E768-2F97-4726-9D3C-B67F7379DD07}"/>
                    </a:ext>
                  </a:extLst>
                </p14:cNvPr>
                <p14:cNvContentPartPr/>
                <p14:nvPr/>
              </p14:nvContentPartPr>
              <p14:xfrm>
                <a:off x="3511034" y="583504"/>
                <a:ext cx="26640" cy="2217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6B9E768-2F97-4726-9D3C-B67F7379DD0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02034" y="574864"/>
                  <a:ext cx="442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CC74492-F138-4651-98E6-FE6C5267CB7B}"/>
                    </a:ext>
                  </a:extLst>
                </p14:cNvPr>
                <p14:cNvContentPartPr/>
                <p14:nvPr/>
              </p14:nvContentPartPr>
              <p14:xfrm>
                <a:off x="3620834" y="620584"/>
                <a:ext cx="125640" cy="1652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CC74492-F138-4651-98E6-FE6C5267CB7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11834" y="611584"/>
                  <a:ext cx="1432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F70EB51-DC3D-456E-B3A0-DD40C3695121}"/>
                    </a:ext>
                  </a:extLst>
                </p14:cNvPr>
                <p14:cNvContentPartPr/>
                <p14:nvPr/>
              </p14:nvContentPartPr>
              <p14:xfrm>
                <a:off x="3797954" y="586024"/>
                <a:ext cx="163080" cy="1915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F70EB51-DC3D-456E-B3A0-DD40C369512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89314" y="577384"/>
                  <a:ext cx="180720" cy="20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0DDE3C9-B92C-4C0A-9DF7-FD9E1A6B0864}"/>
                  </a:ext>
                </a:extLst>
              </p14:cNvPr>
              <p14:cNvContentPartPr/>
              <p14:nvPr/>
            </p14:nvContentPartPr>
            <p14:xfrm>
              <a:off x="4170194" y="675304"/>
              <a:ext cx="156240" cy="334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0DDE3C9-B92C-4C0A-9DF7-FD9E1A6B086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161194" y="666304"/>
                <a:ext cx="173880" cy="5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0825EDF6-3DA6-473D-A577-76890C0C5145}"/>
              </a:ext>
            </a:extLst>
          </p:cNvPr>
          <p:cNvGrpSpPr/>
          <p:nvPr/>
        </p:nvGrpSpPr>
        <p:grpSpPr>
          <a:xfrm>
            <a:off x="4528754" y="376144"/>
            <a:ext cx="860760" cy="748440"/>
            <a:chOff x="4528754" y="376144"/>
            <a:chExt cx="860760" cy="74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2B1F351-8A1B-47EA-832E-276A0DFF4825}"/>
                    </a:ext>
                  </a:extLst>
                </p14:cNvPr>
                <p14:cNvContentPartPr/>
                <p14:nvPr/>
              </p14:nvContentPartPr>
              <p14:xfrm>
                <a:off x="4528754" y="665224"/>
                <a:ext cx="118080" cy="1105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2B1F351-8A1B-47EA-832E-276A0DFF482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520114" y="656224"/>
                  <a:ext cx="1357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9786DF8-E36A-4FC5-A65B-11E5635E6068}"/>
                    </a:ext>
                  </a:extLst>
                </p14:cNvPr>
                <p14:cNvContentPartPr/>
                <p14:nvPr/>
              </p14:nvContentPartPr>
              <p14:xfrm>
                <a:off x="4551794" y="572704"/>
                <a:ext cx="176760" cy="551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9786DF8-E36A-4FC5-A65B-11E5635E606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542794" y="564064"/>
                  <a:ext cx="19440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B9E0BCB-8DBC-4DAF-8042-A22D4B2F3D6E}"/>
                    </a:ext>
                  </a:extLst>
                </p14:cNvPr>
                <p14:cNvContentPartPr/>
                <p14:nvPr/>
              </p14:nvContentPartPr>
              <p14:xfrm>
                <a:off x="4813154" y="849904"/>
                <a:ext cx="98640" cy="1497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B9E0BCB-8DBC-4DAF-8042-A22D4B2F3D6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04514" y="840904"/>
                  <a:ext cx="1162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A07039F-7242-4AFA-85D7-00F01E440E86}"/>
                    </a:ext>
                  </a:extLst>
                </p14:cNvPr>
                <p14:cNvContentPartPr/>
                <p14:nvPr/>
              </p14:nvContentPartPr>
              <p14:xfrm>
                <a:off x="4901714" y="711304"/>
                <a:ext cx="13320" cy="9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A07039F-7242-4AFA-85D7-00F01E440E8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893074" y="702664"/>
                  <a:ext cx="309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F4D20B3-81AE-4649-9749-3FCB99BDF4D9}"/>
                    </a:ext>
                  </a:extLst>
                </p14:cNvPr>
                <p14:cNvContentPartPr/>
                <p14:nvPr/>
              </p14:nvContentPartPr>
              <p14:xfrm>
                <a:off x="4852754" y="376504"/>
                <a:ext cx="167040" cy="1234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F4D20B3-81AE-4649-9749-3FCB99BDF4D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844114" y="367864"/>
                  <a:ext cx="1846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8CA0AC8-1C78-463E-9375-BD13A057497A}"/>
                    </a:ext>
                  </a:extLst>
                </p14:cNvPr>
                <p14:cNvContentPartPr/>
                <p14:nvPr/>
              </p14:nvContentPartPr>
              <p14:xfrm>
                <a:off x="5138954" y="376144"/>
                <a:ext cx="250560" cy="3924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8CA0AC8-1C78-463E-9375-BD13A057497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130314" y="367504"/>
                  <a:ext cx="268200" cy="41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04F6691-01DD-401E-B90E-7634C06BFCD4}"/>
              </a:ext>
            </a:extLst>
          </p:cNvPr>
          <p:cNvGrpSpPr/>
          <p:nvPr/>
        </p:nvGrpSpPr>
        <p:grpSpPr>
          <a:xfrm>
            <a:off x="5571674" y="493504"/>
            <a:ext cx="584640" cy="561240"/>
            <a:chOff x="5571674" y="493504"/>
            <a:chExt cx="584640" cy="56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C2CBCF5-E163-4DAB-9315-E3FC62C716C2}"/>
                    </a:ext>
                  </a:extLst>
                </p14:cNvPr>
                <p14:cNvContentPartPr/>
                <p14:nvPr/>
              </p14:nvContentPartPr>
              <p14:xfrm>
                <a:off x="5571674" y="512224"/>
                <a:ext cx="129240" cy="2264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C2CBCF5-E163-4DAB-9315-E3FC62C716C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563034" y="503584"/>
                  <a:ext cx="1468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103B065-3B18-4B7B-BB21-5D1FEA1C9534}"/>
                    </a:ext>
                  </a:extLst>
                </p14:cNvPr>
                <p14:cNvContentPartPr/>
                <p14:nvPr/>
              </p14:nvContentPartPr>
              <p14:xfrm>
                <a:off x="5599754" y="532384"/>
                <a:ext cx="253440" cy="2106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103B065-3B18-4B7B-BB21-5D1FEA1C953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591114" y="523744"/>
                  <a:ext cx="2710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3D42FD3-28B2-44C0-AC3A-80E66AAD97A2}"/>
                    </a:ext>
                  </a:extLst>
                </p14:cNvPr>
                <p14:cNvContentPartPr/>
                <p14:nvPr/>
              </p14:nvContentPartPr>
              <p14:xfrm>
                <a:off x="5979914" y="575584"/>
                <a:ext cx="108360" cy="1134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3D42FD3-28B2-44C0-AC3A-80E66AAD97A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971274" y="566944"/>
                  <a:ext cx="1260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D1621BA-54BC-43FB-9C41-73DFE64DB82C}"/>
                    </a:ext>
                  </a:extLst>
                </p14:cNvPr>
                <p14:cNvContentPartPr/>
                <p14:nvPr/>
              </p14:nvContentPartPr>
              <p14:xfrm>
                <a:off x="6045794" y="493504"/>
                <a:ext cx="110520" cy="5612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D1621BA-54BC-43FB-9C41-73DFE64DB82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037154" y="484864"/>
                  <a:ext cx="128160" cy="57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B87B88E-AE63-4CFD-B7DE-F76263A212F8}"/>
              </a:ext>
            </a:extLst>
          </p:cNvPr>
          <p:cNvGrpSpPr/>
          <p:nvPr/>
        </p:nvGrpSpPr>
        <p:grpSpPr>
          <a:xfrm>
            <a:off x="796634" y="1426264"/>
            <a:ext cx="557640" cy="473760"/>
            <a:chOff x="796634" y="1426264"/>
            <a:chExt cx="557640" cy="47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EAB12CB-743B-466F-AD4A-0E6634906C49}"/>
                    </a:ext>
                  </a:extLst>
                </p14:cNvPr>
                <p14:cNvContentPartPr/>
                <p14:nvPr/>
              </p14:nvContentPartPr>
              <p14:xfrm>
                <a:off x="796634" y="1426264"/>
                <a:ext cx="323640" cy="2556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EAB12CB-743B-466F-AD4A-0E6634906C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87634" y="1417624"/>
                  <a:ext cx="3412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DB4797E-7D74-4A00-B43C-CB64233BD621}"/>
                    </a:ext>
                  </a:extLst>
                </p14:cNvPr>
                <p14:cNvContentPartPr/>
                <p14:nvPr/>
              </p14:nvContentPartPr>
              <p14:xfrm>
                <a:off x="1250594" y="1755664"/>
                <a:ext cx="103680" cy="144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DB4797E-7D74-4A00-B43C-CB64233BD62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241954" y="1746664"/>
                  <a:ext cx="1213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8EBF0C8-5540-4E40-972E-FE72078C41A0}"/>
                    </a:ext>
                  </a:extLst>
                </p14:cNvPr>
                <p14:cNvContentPartPr/>
                <p14:nvPr/>
              </p14:nvContentPartPr>
              <p14:xfrm>
                <a:off x="1282274" y="1591144"/>
                <a:ext cx="19800" cy="457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8EBF0C8-5540-4E40-972E-FE72078C41A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273634" y="1582144"/>
                  <a:ext cx="3744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9CD8359-93D6-45B7-B8B5-7BE3661BE91A}"/>
              </a:ext>
            </a:extLst>
          </p:cNvPr>
          <p:cNvGrpSpPr/>
          <p:nvPr/>
        </p:nvGrpSpPr>
        <p:grpSpPr>
          <a:xfrm>
            <a:off x="1611674" y="1517344"/>
            <a:ext cx="181800" cy="116640"/>
            <a:chOff x="1611674" y="1517344"/>
            <a:chExt cx="181800" cy="11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C2EA9A1-444F-47DF-9465-3DD3F4CD8552}"/>
                    </a:ext>
                  </a:extLst>
                </p14:cNvPr>
                <p14:cNvContentPartPr/>
                <p14:nvPr/>
              </p14:nvContentPartPr>
              <p14:xfrm>
                <a:off x="1611674" y="1517344"/>
                <a:ext cx="156600" cy="122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C2EA9A1-444F-47DF-9465-3DD3F4CD855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602674" y="1508704"/>
                  <a:ext cx="1742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99BED59-26A4-4597-A468-23D69744D361}"/>
                    </a:ext>
                  </a:extLst>
                </p14:cNvPr>
                <p14:cNvContentPartPr/>
                <p14:nvPr/>
              </p14:nvContentPartPr>
              <p14:xfrm>
                <a:off x="1660634" y="1612384"/>
                <a:ext cx="132840" cy="216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99BED59-26A4-4597-A468-23D69744D36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651634" y="1603744"/>
                  <a:ext cx="15048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2A7E4D1-B124-495E-A303-30C7115E0A12}"/>
              </a:ext>
            </a:extLst>
          </p:cNvPr>
          <p:cNvGrpSpPr/>
          <p:nvPr/>
        </p:nvGrpSpPr>
        <p:grpSpPr>
          <a:xfrm>
            <a:off x="3748994" y="1464784"/>
            <a:ext cx="1154520" cy="289440"/>
            <a:chOff x="3748994" y="1464784"/>
            <a:chExt cx="1154520" cy="28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89E2673-7D8B-4D5D-A123-1EA216F8B814}"/>
                    </a:ext>
                  </a:extLst>
                </p14:cNvPr>
                <p14:cNvContentPartPr/>
                <p14:nvPr/>
              </p14:nvContentPartPr>
              <p14:xfrm>
                <a:off x="3748994" y="1464784"/>
                <a:ext cx="137880" cy="2894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89E2673-7D8B-4D5D-A123-1EA216F8B81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740354" y="1456144"/>
                  <a:ext cx="15552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5AA6DC7-044D-41F9-9047-8B0E35675E8A}"/>
                    </a:ext>
                  </a:extLst>
                </p14:cNvPr>
                <p14:cNvContentPartPr/>
                <p14:nvPr/>
              </p14:nvContentPartPr>
              <p14:xfrm>
                <a:off x="3994514" y="1547224"/>
                <a:ext cx="47520" cy="1684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5AA6DC7-044D-41F9-9047-8B0E35675E8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985514" y="1538224"/>
                  <a:ext cx="651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FFD0BB5-408C-4A2F-AC28-7B54D922255E}"/>
                    </a:ext>
                  </a:extLst>
                </p14:cNvPr>
                <p14:cNvContentPartPr/>
                <p14:nvPr/>
              </p14:nvContentPartPr>
              <p14:xfrm>
                <a:off x="4201874" y="1550464"/>
                <a:ext cx="112680" cy="1800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FFD0BB5-408C-4A2F-AC28-7B54D922255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193234" y="1541464"/>
                  <a:ext cx="1303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6C82585-A497-4F52-B53B-F3FCE6B52126}"/>
                    </a:ext>
                  </a:extLst>
                </p14:cNvPr>
                <p14:cNvContentPartPr/>
                <p14:nvPr/>
              </p14:nvContentPartPr>
              <p14:xfrm>
                <a:off x="4445954" y="1566664"/>
                <a:ext cx="163800" cy="1731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6C82585-A497-4F52-B53B-F3FCE6B5212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436954" y="1557664"/>
                  <a:ext cx="1814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A7F0F47-1F41-4E0C-8BE6-56012B8889E6}"/>
                    </a:ext>
                  </a:extLst>
                </p14:cNvPr>
                <p14:cNvContentPartPr/>
                <p14:nvPr/>
              </p14:nvContentPartPr>
              <p14:xfrm>
                <a:off x="4742954" y="1585744"/>
                <a:ext cx="160560" cy="324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A7F0F47-1F41-4E0C-8BE6-56012B8889E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733954" y="1576744"/>
                  <a:ext cx="178200" cy="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3646BF2-B287-4A9B-B3D5-CDF1EF4F35E6}"/>
              </a:ext>
            </a:extLst>
          </p:cNvPr>
          <p:cNvGrpSpPr/>
          <p:nvPr/>
        </p:nvGrpSpPr>
        <p:grpSpPr>
          <a:xfrm>
            <a:off x="5106914" y="1326904"/>
            <a:ext cx="452160" cy="697680"/>
            <a:chOff x="5106914" y="1326904"/>
            <a:chExt cx="452160" cy="69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25D028B-F052-4CAC-A95C-8187A3B261A6}"/>
                    </a:ext>
                  </a:extLst>
                </p14:cNvPr>
                <p14:cNvContentPartPr/>
                <p14:nvPr/>
              </p14:nvContentPartPr>
              <p14:xfrm>
                <a:off x="5106914" y="1550104"/>
                <a:ext cx="118800" cy="1278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25D028B-F052-4CAC-A95C-8187A3B261A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914" y="1541464"/>
                  <a:ext cx="1364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9FB3EEF-4348-4B46-AFFF-5A546BA5D081}"/>
                    </a:ext>
                  </a:extLst>
                </p14:cNvPr>
                <p14:cNvContentPartPr/>
                <p14:nvPr/>
              </p14:nvContentPartPr>
              <p14:xfrm>
                <a:off x="5107634" y="1440304"/>
                <a:ext cx="174600" cy="5842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9FB3EEF-4348-4B46-AFFF-5A546BA5D08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098994" y="1431664"/>
                  <a:ext cx="192240" cy="60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53AF8F0-A5BE-4828-8691-2F5E70F66BB0}"/>
                    </a:ext>
                  </a:extLst>
                </p14:cNvPr>
                <p14:cNvContentPartPr/>
                <p14:nvPr/>
              </p14:nvContentPartPr>
              <p14:xfrm>
                <a:off x="5405354" y="1820104"/>
                <a:ext cx="92880" cy="1227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53AF8F0-A5BE-4828-8691-2F5E70F66BB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6354" y="1811464"/>
                  <a:ext cx="1105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A2F47BB-87A7-4301-86A5-A90F9503CF94}"/>
                    </a:ext>
                  </a:extLst>
                </p14:cNvPr>
                <p14:cNvContentPartPr/>
                <p14:nvPr/>
              </p14:nvContentPartPr>
              <p14:xfrm>
                <a:off x="5515154" y="1646584"/>
                <a:ext cx="20880" cy="489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A2F47BB-87A7-4301-86A5-A90F9503CF9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06514" y="1637584"/>
                  <a:ext cx="385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14389DA-84D8-4E89-8648-0A89CC302EB2}"/>
                    </a:ext>
                  </a:extLst>
                </p14:cNvPr>
                <p14:cNvContentPartPr/>
                <p14:nvPr/>
              </p14:nvContentPartPr>
              <p14:xfrm>
                <a:off x="5418314" y="1326904"/>
                <a:ext cx="140760" cy="1242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14389DA-84D8-4E89-8648-0A89CC302EB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409314" y="1317904"/>
                  <a:ext cx="158400" cy="14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FD4A61C9-FB51-4605-991B-873BFD7902AE}"/>
                  </a:ext>
                </a:extLst>
              </p14:cNvPr>
              <p14:cNvContentPartPr/>
              <p14:nvPr/>
            </p14:nvContentPartPr>
            <p14:xfrm>
              <a:off x="5779034" y="1357144"/>
              <a:ext cx="169200" cy="34668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FD4A61C9-FB51-4605-991B-873BFD7902A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770034" y="1348144"/>
                <a:ext cx="186840" cy="36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5ACC3A7D-FCE7-42B0-98BA-6F9D0342270C}"/>
              </a:ext>
            </a:extLst>
          </p:cNvPr>
          <p:cNvGrpSpPr/>
          <p:nvPr/>
        </p:nvGrpSpPr>
        <p:grpSpPr>
          <a:xfrm>
            <a:off x="6106634" y="1444624"/>
            <a:ext cx="534960" cy="503640"/>
            <a:chOff x="6106634" y="1444624"/>
            <a:chExt cx="534960" cy="50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E0CB1BE-6C9F-42BD-913B-AAE3E2B6BC11}"/>
                    </a:ext>
                  </a:extLst>
                </p14:cNvPr>
                <p14:cNvContentPartPr/>
                <p14:nvPr/>
              </p14:nvContentPartPr>
              <p14:xfrm>
                <a:off x="6106634" y="1444624"/>
                <a:ext cx="104040" cy="1900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E0CB1BE-6C9F-42BD-913B-AAE3E2B6BC1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97634" y="1435624"/>
                  <a:ext cx="1216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1FF80EE-2426-414F-8501-530E24C3EFF6}"/>
                    </a:ext>
                  </a:extLst>
                </p14:cNvPr>
                <p14:cNvContentPartPr/>
                <p14:nvPr/>
              </p14:nvContentPartPr>
              <p14:xfrm>
                <a:off x="6157754" y="1471984"/>
                <a:ext cx="199080" cy="1911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1FF80EE-2426-414F-8501-530E24C3EFF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48754" y="1462984"/>
                  <a:ext cx="2167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6301092-98A8-481D-9983-E2FC2A7514B9}"/>
                    </a:ext>
                  </a:extLst>
                </p14:cNvPr>
                <p14:cNvContentPartPr/>
                <p14:nvPr/>
              </p14:nvContentPartPr>
              <p14:xfrm>
                <a:off x="6455474" y="1505104"/>
                <a:ext cx="132120" cy="1227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6301092-98A8-481D-9983-E2FC2A7514B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46834" y="1496464"/>
                  <a:ext cx="1497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9848511-1665-4D77-BAD8-897BF49C3033}"/>
                    </a:ext>
                  </a:extLst>
                </p14:cNvPr>
                <p14:cNvContentPartPr/>
                <p14:nvPr/>
              </p14:nvContentPartPr>
              <p14:xfrm>
                <a:off x="6532514" y="1451824"/>
                <a:ext cx="109080" cy="4964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9848511-1665-4D77-BAD8-897BF49C303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523514" y="1442824"/>
                  <a:ext cx="126720" cy="51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37746EEB-4D64-4DB9-A67C-7806FAC630FB}"/>
                  </a:ext>
                </a:extLst>
              </p14:cNvPr>
              <p14:cNvContentPartPr/>
              <p14:nvPr/>
            </p14:nvContentPartPr>
            <p14:xfrm>
              <a:off x="8631314" y="1317184"/>
              <a:ext cx="106560" cy="37476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37746EEB-4D64-4DB9-A67C-7806FAC630F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622314" y="1308544"/>
                <a:ext cx="124200" cy="39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Group 93">
            <a:extLst>
              <a:ext uri="{FF2B5EF4-FFF2-40B4-BE49-F238E27FC236}">
                <a16:creationId xmlns:a16="http://schemas.microsoft.com/office/drawing/2014/main" id="{CB204A4E-254A-4AA3-B312-44BF1633DEF3}"/>
              </a:ext>
            </a:extLst>
          </p:cNvPr>
          <p:cNvGrpSpPr/>
          <p:nvPr/>
        </p:nvGrpSpPr>
        <p:grpSpPr>
          <a:xfrm>
            <a:off x="8921474" y="1259944"/>
            <a:ext cx="1698840" cy="650160"/>
            <a:chOff x="8921474" y="1259944"/>
            <a:chExt cx="1698840" cy="65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C1E174F-1D4D-4B84-AAFB-E72235CA9CD3}"/>
                    </a:ext>
                  </a:extLst>
                </p14:cNvPr>
                <p14:cNvContentPartPr/>
                <p14:nvPr/>
              </p14:nvContentPartPr>
              <p14:xfrm>
                <a:off x="8921474" y="1388104"/>
                <a:ext cx="51480" cy="2077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C1E174F-1D4D-4B84-AAFB-E72235CA9CD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912474" y="1379464"/>
                  <a:ext cx="691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FE7B02C-3D7F-406A-9639-A721052CE76B}"/>
                    </a:ext>
                  </a:extLst>
                </p14:cNvPr>
                <p14:cNvContentPartPr/>
                <p14:nvPr/>
              </p14:nvContentPartPr>
              <p14:xfrm>
                <a:off x="9073754" y="1412944"/>
                <a:ext cx="155160" cy="1929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FE7B02C-3D7F-406A-9639-A721052CE76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064754" y="1403944"/>
                  <a:ext cx="1728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C0BE2C4-C451-4352-9EBE-CE31D23A9A12}"/>
                    </a:ext>
                  </a:extLst>
                </p14:cNvPr>
                <p14:cNvContentPartPr/>
                <p14:nvPr/>
              </p14:nvContentPartPr>
              <p14:xfrm>
                <a:off x="9291554" y="1399264"/>
                <a:ext cx="165960" cy="2080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C0BE2C4-C451-4352-9EBE-CE31D23A9A1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282554" y="1390264"/>
                  <a:ext cx="1836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2129D66-59E2-4898-BC6E-B2416C997E09}"/>
                    </a:ext>
                  </a:extLst>
                </p14:cNvPr>
                <p14:cNvContentPartPr/>
                <p14:nvPr/>
              </p14:nvContentPartPr>
              <p14:xfrm>
                <a:off x="9601154" y="1473424"/>
                <a:ext cx="159480" cy="360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2129D66-59E2-4898-BC6E-B2416C997E0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592514" y="1464784"/>
                  <a:ext cx="1771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E4B77BA-6BCD-4E8A-95C8-13A2D50F9727}"/>
                    </a:ext>
                  </a:extLst>
                </p14:cNvPr>
                <p14:cNvContentPartPr/>
                <p14:nvPr/>
              </p14:nvContentPartPr>
              <p14:xfrm>
                <a:off x="9872234" y="1449664"/>
                <a:ext cx="159480" cy="1220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E4B77BA-6BCD-4E8A-95C8-13A2D50F972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863234" y="1440664"/>
                  <a:ext cx="1771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59AC360-100D-4B72-A0B5-CDBE265636C3}"/>
                    </a:ext>
                  </a:extLst>
                </p14:cNvPr>
                <p14:cNvContentPartPr/>
                <p14:nvPr/>
              </p14:nvContentPartPr>
              <p14:xfrm>
                <a:off x="9894914" y="1364344"/>
                <a:ext cx="191160" cy="5457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59AC360-100D-4B72-A0B5-CDBE265636C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885914" y="1355344"/>
                  <a:ext cx="20880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28CA4AB-03EF-4A71-98A3-6A3B20145949}"/>
                    </a:ext>
                  </a:extLst>
                </p14:cNvPr>
                <p14:cNvContentPartPr/>
                <p14:nvPr/>
              </p14:nvContentPartPr>
              <p14:xfrm>
                <a:off x="10113794" y="1729384"/>
                <a:ext cx="100080" cy="1278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28CA4AB-03EF-4A71-98A3-6A3B2014594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105154" y="1720384"/>
                  <a:ext cx="1177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5F31C77-1658-4DB7-BDAD-9709234956E7}"/>
                    </a:ext>
                  </a:extLst>
                </p14:cNvPr>
                <p14:cNvContentPartPr/>
                <p14:nvPr/>
              </p14:nvContentPartPr>
              <p14:xfrm>
                <a:off x="10188314" y="1594384"/>
                <a:ext cx="10800" cy="367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5F31C77-1658-4DB7-BDAD-9709234956E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179314" y="1585384"/>
                  <a:ext cx="284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6CFC9D4-8694-4FA8-AC11-CA41DEA89185}"/>
                    </a:ext>
                  </a:extLst>
                </p14:cNvPr>
                <p14:cNvContentPartPr/>
                <p14:nvPr/>
              </p14:nvContentPartPr>
              <p14:xfrm>
                <a:off x="10175354" y="1259944"/>
                <a:ext cx="161640" cy="1144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6CFC9D4-8694-4FA8-AC11-CA41DEA8918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166714" y="1251304"/>
                  <a:ext cx="1792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AF318B1-F57C-4000-9FDC-9856F3B4CC0A}"/>
                    </a:ext>
                  </a:extLst>
                </p14:cNvPr>
                <p14:cNvContentPartPr/>
                <p14:nvPr/>
              </p14:nvContentPartPr>
              <p14:xfrm>
                <a:off x="10498634" y="1314304"/>
                <a:ext cx="121680" cy="3085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AF318B1-F57C-4000-9FDC-9856F3B4CC0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489634" y="1305664"/>
                  <a:ext cx="139320" cy="32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09F63CD-A2EF-4CE1-93EC-51BB1486ED32}"/>
              </a:ext>
            </a:extLst>
          </p:cNvPr>
          <p:cNvGrpSpPr/>
          <p:nvPr/>
        </p:nvGrpSpPr>
        <p:grpSpPr>
          <a:xfrm>
            <a:off x="10791674" y="1368664"/>
            <a:ext cx="562320" cy="534240"/>
            <a:chOff x="10791674" y="1368664"/>
            <a:chExt cx="562320" cy="53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3499155-BE7F-4B95-A03D-9D909EF3668C}"/>
                    </a:ext>
                  </a:extLst>
                </p14:cNvPr>
                <p14:cNvContentPartPr/>
                <p14:nvPr/>
              </p14:nvContentPartPr>
              <p14:xfrm>
                <a:off x="10791674" y="1368664"/>
                <a:ext cx="92160" cy="2073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3499155-BE7F-4B95-A03D-9D909EF3668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782674" y="1360024"/>
                  <a:ext cx="1098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84BCC20-AB8F-48DD-A91F-034DD51503CC}"/>
                    </a:ext>
                  </a:extLst>
                </p14:cNvPr>
                <p14:cNvContentPartPr/>
                <p14:nvPr/>
              </p14:nvContentPartPr>
              <p14:xfrm>
                <a:off x="10843154" y="1385584"/>
                <a:ext cx="177840" cy="2116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84BCC20-AB8F-48DD-A91F-034DD51503C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834154" y="1376584"/>
                  <a:ext cx="1954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95F3AAD-BE5F-4C9D-A287-45B95229CA92}"/>
                    </a:ext>
                  </a:extLst>
                </p14:cNvPr>
                <p14:cNvContentPartPr/>
                <p14:nvPr/>
              </p14:nvContentPartPr>
              <p14:xfrm>
                <a:off x="11163554" y="1465504"/>
                <a:ext cx="90000" cy="1166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95F3AAD-BE5F-4C9D-A287-45B95229CA9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154914" y="1456504"/>
                  <a:ext cx="1076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EAED069-36F0-446E-9D64-89D7354D00D2}"/>
                    </a:ext>
                  </a:extLst>
                </p14:cNvPr>
                <p14:cNvContentPartPr/>
                <p14:nvPr/>
              </p14:nvContentPartPr>
              <p14:xfrm>
                <a:off x="11240954" y="1388464"/>
                <a:ext cx="113040" cy="5144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EAED069-36F0-446E-9D64-89D7354D00D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231954" y="1379464"/>
                  <a:ext cx="130680" cy="53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4A04372-52BC-4937-8070-76F97B32A9D3}"/>
              </a:ext>
            </a:extLst>
          </p:cNvPr>
          <p:cNvGrpSpPr/>
          <p:nvPr/>
        </p:nvGrpSpPr>
        <p:grpSpPr>
          <a:xfrm>
            <a:off x="736154" y="2283784"/>
            <a:ext cx="469080" cy="607320"/>
            <a:chOff x="736154" y="2283784"/>
            <a:chExt cx="469080" cy="60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2E4B601-39D4-4881-85E6-82ACEC0ED7AF}"/>
                    </a:ext>
                  </a:extLst>
                </p14:cNvPr>
                <p14:cNvContentPartPr/>
                <p14:nvPr/>
              </p14:nvContentPartPr>
              <p14:xfrm>
                <a:off x="736154" y="2283784"/>
                <a:ext cx="457200" cy="4593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2E4B601-39D4-4881-85E6-82ACEC0ED7A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27514" y="2275144"/>
                  <a:ext cx="47484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75D9A14-5B19-4916-B039-6DE9B5A7D7BA}"/>
                    </a:ext>
                  </a:extLst>
                </p14:cNvPr>
                <p14:cNvContentPartPr/>
                <p14:nvPr/>
              </p14:nvContentPartPr>
              <p14:xfrm>
                <a:off x="788714" y="2546224"/>
                <a:ext cx="213120" cy="190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75D9A14-5B19-4916-B039-6DE9B5A7D7B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79714" y="2537584"/>
                  <a:ext cx="2307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EE90280-3C65-493C-8AE9-0D95B58E8D25}"/>
                    </a:ext>
                  </a:extLst>
                </p14:cNvPr>
                <p14:cNvContentPartPr/>
                <p14:nvPr/>
              </p14:nvContentPartPr>
              <p14:xfrm>
                <a:off x="1079594" y="2716504"/>
                <a:ext cx="125640" cy="1746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EE90280-3C65-493C-8AE9-0D95B58E8D2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70594" y="2707864"/>
                  <a:ext cx="1432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127E3D4-343F-4440-98EB-F269CF68332A}"/>
                    </a:ext>
                  </a:extLst>
                </p14:cNvPr>
                <p14:cNvContentPartPr/>
                <p14:nvPr/>
              </p14:nvContentPartPr>
              <p14:xfrm>
                <a:off x="1143314" y="2485384"/>
                <a:ext cx="42480" cy="612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127E3D4-343F-4440-98EB-F269CF68332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34674" y="2476744"/>
                  <a:ext cx="60120" cy="7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86DBBD7-FC8F-408A-A792-75D56FCC4D70}"/>
              </a:ext>
            </a:extLst>
          </p:cNvPr>
          <p:cNvGrpSpPr/>
          <p:nvPr/>
        </p:nvGrpSpPr>
        <p:grpSpPr>
          <a:xfrm>
            <a:off x="1626794" y="2465584"/>
            <a:ext cx="178920" cy="147240"/>
            <a:chOff x="1626794" y="2465584"/>
            <a:chExt cx="178920" cy="14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85F7088-1B6D-40D4-9A73-C1D3123C5770}"/>
                    </a:ext>
                  </a:extLst>
                </p14:cNvPr>
                <p14:cNvContentPartPr/>
                <p14:nvPr/>
              </p14:nvContentPartPr>
              <p14:xfrm>
                <a:off x="1630034" y="2465584"/>
                <a:ext cx="116640" cy="309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85F7088-1B6D-40D4-9A73-C1D3123C577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621034" y="2456584"/>
                  <a:ext cx="1342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65AA9CD-4260-45B4-9D25-2647C86D016D}"/>
                    </a:ext>
                  </a:extLst>
                </p14:cNvPr>
                <p14:cNvContentPartPr/>
                <p14:nvPr/>
              </p14:nvContentPartPr>
              <p14:xfrm>
                <a:off x="1626794" y="2570344"/>
                <a:ext cx="178920" cy="424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65AA9CD-4260-45B4-9D25-2647C86D016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618154" y="2561344"/>
                  <a:ext cx="196560" cy="6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C986889-9D11-4436-886A-A7961967980F}"/>
              </a:ext>
            </a:extLst>
          </p:cNvPr>
          <p:cNvGrpSpPr/>
          <p:nvPr/>
        </p:nvGrpSpPr>
        <p:grpSpPr>
          <a:xfrm>
            <a:off x="2171114" y="2389624"/>
            <a:ext cx="635040" cy="355680"/>
            <a:chOff x="2171114" y="2389624"/>
            <a:chExt cx="635040" cy="35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2DC5CBE-8B59-45B6-B82D-5D8AB158130C}"/>
                    </a:ext>
                  </a:extLst>
                </p14:cNvPr>
                <p14:cNvContentPartPr/>
                <p14:nvPr/>
              </p14:nvContentPartPr>
              <p14:xfrm>
                <a:off x="2171114" y="2389624"/>
                <a:ext cx="217440" cy="3556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2DC5CBE-8B59-45B6-B82D-5D8AB158130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162114" y="2380624"/>
                  <a:ext cx="23508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40F45C1-9E9B-4C87-A790-F3A26A5E8048}"/>
                    </a:ext>
                  </a:extLst>
                </p14:cNvPr>
                <p14:cNvContentPartPr/>
                <p14:nvPr/>
              </p14:nvContentPartPr>
              <p14:xfrm>
                <a:off x="2453354" y="2680864"/>
                <a:ext cx="21600" cy="176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40F45C1-9E9B-4C87-A790-F3A26A5E804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444714" y="2672224"/>
                  <a:ext cx="392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D35129B-FCD7-435C-84E9-BB98765A43DF}"/>
                    </a:ext>
                  </a:extLst>
                </p14:cNvPr>
                <p14:cNvContentPartPr/>
                <p14:nvPr/>
              </p14:nvContentPartPr>
              <p14:xfrm>
                <a:off x="2572874" y="2429944"/>
                <a:ext cx="233280" cy="2624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D35129B-FCD7-435C-84E9-BB98765A43D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564234" y="2421304"/>
                  <a:ext cx="250920" cy="28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9BDCB798-6950-4FA7-A4AC-84F3B670CBE6}"/>
                  </a:ext>
                </a:extLst>
              </p14:cNvPr>
              <p14:cNvContentPartPr/>
              <p14:nvPr/>
            </p14:nvContentPartPr>
            <p14:xfrm>
              <a:off x="2977874" y="2407264"/>
              <a:ext cx="132840" cy="34380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9BDCB798-6950-4FA7-A4AC-84F3B670CBE6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968874" y="2398624"/>
                <a:ext cx="150480" cy="36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Group 132">
            <a:extLst>
              <a:ext uri="{FF2B5EF4-FFF2-40B4-BE49-F238E27FC236}">
                <a16:creationId xmlns:a16="http://schemas.microsoft.com/office/drawing/2014/main" id="{302CC206-511B-4392-BAC3-7084F4BB6C02}"/>
              </a:ext>
            </a:extLst>
          </p:cNvPr>
          <p:cNvGrpSpPr/>
          <p:nvPr/>
        </p:nvGrpSpPr>
        <p:grpSpPr>
          <a:xfrm>
            <a:off x="1987514" y="1279384"/>
            <a:ext cx="1750680" cy="681480"/>
            <a:chOff x="1987514" y="1279384"/>
            <a:chExt cx="1750680" cy="68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8037E39-FC7F-4229-B407-67C34E8EA072}"/>
                    </a:ext>
                  </a:extLst>
                </p14:cNvPr>
                <p14:cNvContentPartPr/>
                <p14:nvPr/>
              </p14:nvContentPartPr>
              <p14:xfrm>
                <a:off x="1987514" y="1489624"/>
                <a:ext cx="55440" cy="2908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8037E39-FC7F-4229-B407-67C34E8EA07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978514" y="1480984"/>
                  <a:ext cx="7308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35A75B4-BD8A-48A0-BDED-68B414BE69B4}"/>
                    </a:ext>
                  </a:extLst>
                </p14:cNvPr>
                <p14:cNvContentPartPr/>
                <p14:nvPr/>
              </p14:nvContentPartPr>
              <p14:xfrm>
                <a:off x="2093714" y="1545064"/>
                <a:ext cx="149400" cy="1720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35A75B4-BD8A-48A0-BDED-68B414BE69B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085074" y="1536424"/>
                  <a:ext cx="1670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3DD19E2-2F96-4CDA-AE60-553AE61F2613}"/>
                    </a:ext>
                  </a:extLst>
                </p14:cNvPr>
                <p14:cNvContentPartPr/>
                <p14:nvPr/>
              </p14:nvContentPartPr>
              <p14:xfrm>
                <a:off x="2341754" y="1589344"/>
                <a:ext cx="179280" cy="1738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3DD19E2-2F96-4CDA-AE60-553AE61F261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333114" y="1580704"/>
                  <a:ext cx="1969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1ED28FB-7A9E-4522-9AA2-C394A7330F0C}"/>
                    </a:ext>
                  </a:extLst>
                </p14:cNvPr>
                <p14:cNvContentPartPr/>
                <p14:nvPr/>
              </p14:nvContentPartPr>
              <p14:xfrm>
                <a:off x="2594474" y="1565584"/>
                <a:ext cx="228240" cy="1821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1ED28FB-7A9E-4522-9AA2-C394A7330F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585474" y="1556944"/>
                  <a:ext cx="2458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9D4EB3D-B5C7-4022-9BE4-8483A42E300D}"/>
                    </a:ext>
                  </a:extLst>
                </p14:cNvPr>
                <p14:cNvContentPartPr/>
                <p14:nvPr/>
              </p14:nvContentPartPr>
              <p14:xfrm>
                <a:off x="2891834" y="1631824"/>
                <a:ext cx="11880" cy="248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9D4EB3D-B5C7-4022-9BE4-8483A42E300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882834" y="1622824"/>
                  <a:ext cx="295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1C9D915-5532-4A7C-BB5F-8DE03CE885B9}"/>
                    </a:ext>
                  </a:extLst>
                </p14:cNvPr>
                <p14:cNvContentPartPr/>
                <p14:nvPr/>
              </p14:nvContentPartPr>
              <p14:xfrm>
                <a:off x="2938274" y="1466584"/>
                <a:ext cx="287640" cy="2880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1C9D915-5532-4A7C-BB5F-8DE03CE885B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929274" y="1457584"/>
                  <a:ext cx="30528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1EE5187-650D-4B8B-A997-73152C1E5167}"/>
                    </a:ext>
                  </a:extLst>
                </p14:cNvPr>
                <p14:cNvContentPartPr/>
                <p14:nvPr/>
              </p14:nvContentPartPr>
              <p14:xfrm>
                <a:off x="3300794" y="1609144"/>
                <a:ext cx="83880" cy="982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1EE5187-650D-4B8B-A997-73152C1E516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292154" y="1600504"/>
                  <a:ext cx="1015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31B1157-58EE-4278-9504-79BA1B95D747}"/>
                    </a:ext>
                  </a:extLst>
                </p14:cNvPr>
                <p14:cNvContentPartPr/>
                <p14:nvPr/>
              </p14:nvContentPartPr>
              <p14:xfrm>
                <a:off x="3359474" y="1510864"/>
                <a:ext cx="109080" cy="3960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31B1157-58EE-4278-9504-79BA1B95D74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350834" y="1502224"/>
                  <a:ext cx="12672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6ED5C08-5A2E-463E-B19A-AED3AC86E6AA}"/>
                    </a:ext>
                  </a:extLst>
                </p14:cNvPr>
                <p14:cNvContentPartPr/>
                <p14:nvPr/>
              </p14:nvContentPartPr>
              <p14:xfrm>
                <a:off x="3503114" y="1834864"/>
                <a:ext cx="90720" cy="1260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6ED5C08-5A2E-463E-B19A-AED3AC86E6A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494474" y="1826224"/>
                  <a:ext cx="1083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835D1FF-8146-41BA-9ACF-C067F3A0FA45}"/>
                    </a:ext>
                  </a:extLst>
                </p14:cNvPr>
                <p14:cNvContentPartPr/>
                <p14:nvPr/>
              </p14:nvContentPartPr>
              <p14:xfrm>
                <a:off x="3549554" y="1709944"/>
                <a:ext cx="11880" cy="262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835D1FF-8146-41BA-9ACF-C067F3A0FA4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540914" y="1701304"/>
                  <a:ext cx="295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19334A5-C76E-4C90-83C2-F564075783E3}"/>
                    </a:ext>
                  </a:extLst>
                </p14:cNvPr>
                <p14:cNvContentPartPr/>
                <p14:nvPr/>
              </p14:nvContentPartPr>
              <p14:xfrm>
                <a:off x="3548474" y="1279384"/>
                <a:ext cx="189720" cy="1587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19334A5-C76E-4C90-83C2-F564075783E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539474" y="1270744"/>
                  <a:ext cx="207360" cy="17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FDD8C76-86B2-495D-99B5-6D9A53AE7536}"/>
              </a:ext>
            </a:extLst>
          </p:cNvPr>
          <p:cNvGrpSpPr/>
          <p:nvPr/>
        </p:nvGrpSpPr>
        <p:grpSpPr>
          <a:xfrm>
            <a:off x="6958034" y="1375864"/>
            <a:ext cx="1050120" cy="303480"/>
            <a:chOff x="6958034" y="1375864"/>
            <a:chExt cx="1050120" cy="30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68DB77D-8837-44A0-BE40-464CEE8BE250}"/>
                    </a:ext>
                  </a:extLst>
                </p14:cNvPr>
                <p14:cNvContentPartPr/>
                <p14:nvPr/>
              </p14:nvContentPartPr>
              <p14:xfrm>
                <a:off x="6958394" y="1466584"/>
                <a:ext cx="116640" cy="313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68DB77D-8837-44A0-BE40-464CEE8BE25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949754" y="1457584"/>
                  <a:ext cx="1342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3B0964B-AD99-4276-878D-CC881AEF8550}"/>
                    </a:ext>
                  </a:extLst>
                </p14:cNvPr>
                <p14:cNvContentPartPr/>
                <p14:nvPr/>
              </p14:nvContentPartPr>
              <p14:xfrm>
                <a:off x="6958034" y="1538944"/>
                <a:ext cx="153720" cy="223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3B0964B-AD99-4276-878D-CC881AEF855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949394" y="1529944"/>
                  <a:ext cx="1713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723C352-7665-461A-BD50-A21C7AB5FA74}"/>
                    </a:ext>
                  </a:extLst>
                </p14:cNvPr>
                <p14:cNvContentPartPr/>
                <p14:nvPr/>
              </p14:nvContentPartPr>
              <p14:xfrm>
                <a:off x="7137674" y="1375864"/>
                <a:ext cx="341640" cy="3034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723C352-7665-461A-BD50-A21C7AB5FA7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128674" y="1366864"/>
                  <a:ext cx="35928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0EA1A38-0190-4108-AD8D-649A1CFAF4FB}"/>
                    </a:ext>
                  </a:extLst>
                </p14:cNvPr>
                <p14:cNvContentPartPr/>
                <p14:nvPr/>
              </p14:nvContentPartPr>
              <p14:xfrm>
                <a:off x="7450514" y="1486384"/>
                <a:ext cx="180720" cy="1558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0EA1A38-0190-4108-AD8D-649A1CFAF4F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441514" y="1477384"/>
                  <a:ext cx="1983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9586355-624C-429E-BCAF-7B8206B9F3DD}"/>
                    </a:ext>
                  </a:extLst>
                </p14:cNvPr>
                <p14:cNvContentPartPr/>
                <p14:nvPr/>
              </p14:nvContentPartPr>
              <p14:xfrm>
                <a:off x="7648154" y="1479184"/>
                <a:ext cx="146520" cy="1706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9586355-624C-429E-BCAF-7B8206B9F3D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639154" y="1470544"/>
                  <a:ext cx="1641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CBD1C6A-137F-4C05-8224-6B35AF3EE147}"/>
                    </a:ext>
                  </a:extLst>
                </p14:cNvPr>
                <p14:cNvContentPartPr/>
                <p14:nvPr/>
              </p14:nvContentPartPr>
              <p14:xfrm>
                <a:off x="7854434" y="1477024"/>
                <a:ext cx="153720" cy="1839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CBD1C6A-137F-4C05-8224-6B35AF3EE14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845434" y="1468384"/>
                  <a:ext cx="17136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BF7BD76-3A76-44AB-8BF9-BFABCFFCDBF9}"/>
              </a:ext>
            </a:extLst>
          </p:cNvPr>
          <p:cNvGrpSpPr/>
          <p:nvPr/>
        </p:nvGrpSpPr>
        <p:grpSpPr>
          <a:xfrm>
            <a:off x="8168354" y="1165264"/>
            <a:ext cx="485640" cy="725400"/>
            <a:chOff x="8168354" y="1165264"/>
            <a:chExt cx="485640" cy="72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4C63CC2-E554-4C1B-AF67-4B9A2B79987B}"/>
                    </a:ext>
                  </a:extLst>
                </p14:cNvPr>
                <p14:cNvContentPartPr/>
                <p14:nvPr/>
              </p14:nvContentPartPr>
              <p14:xfrm>
                <a:off x="8185274" y="1465144"/>
                <a:ext cx="88200" cy="1342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4C63CC2-E554-4C1B-AF67-4B9A2B79987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176274" y="1456144"/>
                  <a:ext cx="1058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FCD47D7-76A0-4488-832A-039484983A5F}"/>
                    </a:ext>
                  </a:extLst>
                </p14:cNvPr>
                <p14:cNvContentPartPr/>
                <p14:nvPr/>
              </p14:nvContentPartPr>
              <p14:xfrm>
                <a:off x="8168354" y="1369384"/>
                <a:ext cx="216000" cy="5212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FCD47D7-76A0-4488-832A-039484983A5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159714" y="1360744"/>
                  <a:ext cx="23364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D194FFC-AD96-498E-99DE-09FC8620FDDC}"/>
                    </a:ext>
                  </a:extLst>
                </p14:cNvPr>
                <p14:cNvContentPartPr/>
                <p14:nvPr/>
              </p14:nvContentPartPr>
              <p14:xfrm>
                <a:off x="8313434" y="1768264"/>
                <a:ext cx="75240" cy="1173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D194FFC-AD96-498E-99DE-09FC8620FDD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304434" y="1759264"/>
                  <a:ext cx="928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019A8FC-7CD8-499C-8DB1-8979728C23CB}"/>
                    </a:ext>
                  </a:extLst>
                </p14:cNvPr>
                <p14:cNvContentPartPr/>
                <p14:nvPr/>
              </p14:nvContentPartPr>
              <p14:xfrm>
                <a:off x="8407754" y="1647304"/>
                <a:ext cx="23400" cy="378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019A8FC-7CD8-499C-8DB1-8979728C23C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398754" y="1638304"/>
                  <a:ext cx="410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068964E-94B6-4BE9-AD0F-C139A919DF7E}"/>
                    </a:ext>
                  </a:extLst>
                </p14:cNvPr>
                <p14:cNvContentPartPr/>
                <p14:nvPr/>
              </p14:nvContentPartPr>
              <p14:xfrm>
                <a:off x="8474714" y="1165264"/>
                <a:ext cx="179280" cy="1378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068964E-94B6-4BE9-AD0F-C139A919DF7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466074" y="1156264"/>
                  <a:ext cx="196920" cy="15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43949E19-B815-4FE2-AA1C-E07F326A1889}"/>
              </a:ext>
            </a:extLst>
          </p:cNvPr>
          <p:cNvGrpSpPr/>
          <p:nvPr/>
        </p:nvGrpSpPr>
        <p:grpSpPr>
          <a:xfrm>
            <a:off x="3219434" y="2305024"/>
            <a:ext cx="1819800" cy="674640"/>
            <a:chOff x="3219434" y="2305024"/>
            <a:chExt cx="1819800" cy="67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C3064D3-71C0-4E8B-B9CD-04AB98D5FB69}"/>
                    </a:ext>
                  </a:extLst>
                </p14:cNvPr>
                <p14:cNvContentPartPr/>
                <p14:nvPr/>
              </p14:nvContentPartPr>
              <p14:xfrm>
                <a:off x="3219434" y="2525704"/>
                <a:ext cx="199800" cy="1911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C3064D3-71C0-4E8B-B9CD-04AB98D5FB6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210434" y="2517064"/>
                  <a:ext cx="2174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56945F2-0E21-446B-83CA-9F69D26EB655}"/>
                    </a:ext>
                  </a:extLst>
                </p14:cNvPr>
                <p14:cNvContentPartPr/>
                <p14:nvPr/>
              </p14:nvContentPartPr>
              <p14:xfrm>
                <a:off x="3500954" y="2561704"/>
                <a:ext cx="155160" cy="1746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56945F2-0E21-446B-83CA-9F69D26EB65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491954" y="2553064"/>
                  <a:ext cx="1728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C25EDFF-1DC0-48B6-B974-EA7B9E4C3CE7}"/>
                    </a:ext>
                  </a:extLst>
                </p14:cNvPr>
                <p14:cNvContentPartPr/>
                <p14:nvPr/>
              </p14:nvContentPartPr>
              <p14:xfrm>
                <a:off x="3707594" y="2569984"/>
                <a:ext cx="217440" cy="1692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C25EDFF-1DC0-48B6-B974-EA7B9E4C3CE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698954" y="2560984"/>
                  <a:ext cx="2350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8EC1F37-47F5-445A-8463-3DD6F706E2FF}"/>
                    </a:ext>
                  </a:extLst>
                </p14:cNvPr>
                <p14:cNvContentPartPr/>
                <p14:nvPr/>
              </p14:nvContentPartPr>
              <p14:xfrm>
                <a:off x="4016834" y="2546224"/>
                <a:ext cx="252000" cy="1947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8EC1F37-47F5-445A-8463-3DD6F706E2F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008194" y="2537584"/>
                  <a:ext cx="2696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6DCAB53-364F-46E5-BB71-E8E137FEB18A}"/>
                    </a:ext>
                  </a:extLst>
                </p14:cNvPr>
                <p14:cNvContentPartPr/>
                <p14:nvPr/>
              </p14:nvContentPartPr>
              <p14:xfrm>
                <a:off x="4080194" y="2566744"/>
                <a:ext cx="72000" cy="316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6DCAB53-364F-46E5-BB71-E8E137FEB18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071554" y="2557744"/>
                  <a:ext cx="896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EA935CB-FFFC-4ECA-9025-0D0B8EC4B70C}"/>
                    </a:ext>
                  </a:extLst>
                </p14:cNvPr>
                <p14:cNvContentPartPr/>
                <p14:nvPr/>
              </p14:nvContentPartPr>
              <p14:xfrm>
                <a:off x="4255514" y="2420944"/>
                <a:ext cx="173520" cy="3805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EA935CB-FFFC-4ECA-9025-0D0B8EC4B70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246514" y="2411944"/>
                  <a:ext cx="19116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9C5B543-1466-4C02-AE42-B1B54F6FE426}"/>
                    </a:ext>
                  </a:extLst>
                </p14:cNvPr>
                <p14:cNvContentPartPr/>
                <p14:nvPr/>
              </p14:nvContentPartPr>
              <p14:xfrm>
                <a:off x="4594994" y="2517784"/>
                <a:ext cx="99360" cy="1710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9C5B543-1466-4C02-AE42-B1B54F6FE42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585994" y="2509144"/>
                  <a:ext cx="1170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4CD9305-FE0E-4601-9C2F-76709514ED95}"/>
                    </a:ext>
                  </a:extLst>
                </p14:cNvPr>
                <p14:cNvContentPartPr/>
                <p14:nvPr/>
              </p14:nvContentPartPr>
              <p14:xfrm>
                <a:off x="4658354" y="2465584"/>
                <a:ext cx="97560" cy="5140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4CD9305-FE0E-4601-9C2F-76709514ED9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649354" y="2456584"/>
                  <a:ext cx="115200" cy="5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D18EE6D-C19F-4475-A53C-DB688344397C}"/>
                    </a:ext>
                  </a:extLst>
                </p14:cNvPr>
                <p14:cNvContentPartPr/>
                <p14:nvPr/>
              </p14:nvContentPartPr>
              <p14:xfrm>
                <a:off x="4811354" y="2799664"/>
                <a:ext cx="90000" cy="1094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D18EE6D-C19F-4475-A53C-DB688344397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802714" y="2791024"/>
                  <a:ext cx="1076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5AEE4D3-1B8E-4E75-8B5E-4D0BB1BDEBF0}"/>
                    </a:ext>
                  </a:extLst>
                </p14:cNvPr>
                <p14:cNvContentPartPr/>
                <p14:nvPr/>
              </p14:nvContentPartPr>
              <p14:xfrm>
                <a:off x="4861034" y="2694904"/>
                <a:ext cx="4320" cy="208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5AEE4D3-1B8E-4E75-8B5E-4D0BB1BDEBF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852034" y="2686264"/>
                  <a:ext cx="219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DB02E69-697D-4DA4-B04F-531FBD6B5EDB}"/>
                    </a:ext>
                  </a:extLst>
                </p14:cNvPr>
                <p14:cNvContentPartPr/>
                <p14:nvPr/>
              </p14:nvContentPartPr>
              <p14:xfrm>
                <a:off x="4882274" y="2305024"/>
                <a:ext cx="156960" cy="1368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DB02E69-697D-4DA4-B04F-531FBD6B5ED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873634" y="2296024"/>
                  <a:ext cx="17460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AE9A78D-B501-4482-87F3-2EFA63A439D5}"/>
              </a:ext>
            </a:extLst>
          </p:cNvPr>
          <p:cNvGrpSpPr/>
          <p:nvPr/>
        </p:nvGrpSpPr>
        <p:grpSpPr>
          <a:xfrm>
            <a:off x="5221754" y="2425624"/>
            <a:ext cx="863280" cy="236880"/>
            <a:chOff x="5221754" y="2425624"/>
            <a:chExt cx="863280" cy="23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6E813C9-2C18-4F1C-86F9-6C285F3C8CCA}"/>
                    </a:ext>
                  </a:extLst>
                </p14:cNvPr>
                <p14:cNvContentPartPr/>
                <p14:nvPr/>
              </p14:nvContentPartPr>
              <p14:xfrm>
                <a:off x="5221754" y="2425624"/>
                <a:ext cx="128160" cy="2368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6E813C9-2C18-4F1C-86F9-6C285F3C8CC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213114" y="2416624"/>
                  <a:ext cx="1458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93DDAD2-AF9E-40B4-9136-A7CD6A63C13C}"/>
                    </a:ext>
                  </a:extLst>
                </p14:cNvPr>
                <p14:cNvContentPartPr/>
                <p14:nvPr/>
              </p14:nvContentPartPr>
              <p14:xfrm>
                <a:off x="5487074" y="2470624"/>
                <a:ext cx="65880" cy="1598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93DDAD2-AF9E-40B4-9136-A7CD6A63C13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478434" y="2461984"/>
                  <a:ext cx="835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9CE65F5-1100-4B7A-A2FA-3EBABA1D239E}"/>
                    </a:ext>
                  </a:extLst>
                </p14:cNvPr>
                <p14:cNvContentPartPr/>
                <p14:nvPr/>
              </p14:nvContentPartPr>
              <p14:xfrm>
                <a:off x="5677514" y="2477104"/>
                <a:ext cx="121680" cy="1443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9CE65F5-1100-4B7A-A2FA-3EBABA1D239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668874" y="2468464"/>
                  <a:ext cx="1393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D17699A-6763-469A-992E-27B2F317C28F}"/>
                    </a:ext>
                  </a:extLst>
                </p14:cNvPr>
                <p14:cNvContentPartPr/>
                <p14:nvPr/>
              </p14:nvContentPartPr>
              <p14:xfrm>
                <a:off x="5926994" y="2463784"/>
                <a:ext cx="158040" cy="1728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D17699A-6763-469A-992E-27B2F317C28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917994" y="2454784"/>
                  <a:ext cx="175680" cy="19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F6653900-537E-4B46-AA54-C53998703562}"/>
                  </a:ext>
                </a:extLst>
              </p14:cNvPr>
              <p14:cNvContentPartPr/>
              <p14:nvPr/>
            </p14:nvContentPartPr>
            <p14:xfrm>
              <a:off x="6329114" y="2541904"/>
              <a:ext cx="115560" cy="4572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F6653900-537E-4B46-AA54-C53998703562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6320114" y="2532904"/>
                <a:ext cx="133200" cy="6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B3F2BAC8-53B3-4A12-9F3D-6ED1E210684B}"/>
              </a:ext>
            </a:extLst>
          </p:cNvPr>
          <p:cNvGrpSpPr/>
          <p:nvPr/>
        </p:nvGrpSpPr>
        <p:grpSpPr>
          <a:xfrm>
            <a:off x="6599834" y="2266144"/>
            <a:ext cx="551520" cy="779400"/>
            <a:chOff x="6599834" y="2266144"/>
            <a:chExt cx="551520" cy="77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40CDFF4-9BF3-4CFC-8262-CBD3C0A5CF8F}"/>
                    </a:ext>
                  </a:extLst>
                </p14:cNvPr>
                <p14:cNvContentPartPr/>
                <p14:nvPr/>
              </p14:nvContentPartPr>
              <p14:xfrm>
                <a:off x="6646994" y="2508064"/>
                <a:ext cx="80640" cy="1188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40CDFF4-9BF3-4CFC-8262-CBD3C0A5CF8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637994" y="2499064"/>
                  <a:ext cx="982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3DFB12E-76BD-4204-BEB3-DA7E81EE60E4}"/>
                    </a:ext>
                  </a:extLst>
                </p14:cNvPr>
                <p14:cNvContentPartPr/>
                <p14:nvPr/>
              </p14:nvContentPartPr>
              <p14:xfrm>
                <a:off x="6599834" y="2381344"/>
                <a:ext cx="248400" cy="6642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3DFB12E-76BD-4204-BEB3-DA7E81EE60E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590834" y="2372344"/>
                  <a:ext cx="266040" cy="68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ADCCE32-2810-458C-B3C8-2CE2C8232C03}"/>
                    </a:ext>
                  </a:extLst>
                </p14:cNvPr>
                <p14:cNvContentPartPr/>
                <p14:nvPr/>
              </p14:nvContentPartPr>
              <p14:xfrm>
                <a:off x="6844274" y="2783464"/>
                <a:ext cx="57600" cy="1260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ADCCE32-2810-458C-B3C8-2CE2C8232C0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835634" y="2774824"/>
                  <a:ext cx="752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BF7DE40-6B39-4E94-A7BA-4EAB5ABC2A1B}"/>
                    </a:ext>
                  </a:extLst>
                </p14:cNvPr>
                <p14:cNvContentPartPr/>
                <p14:nvPr/>
              </p14:nvContentPartPr>
              <p14:xfrm>
                <a:off x="6928874" y="2656744"/>
                <a:ext cx="6840" cy="133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BF7DE40-6B39-4E94-A7BA-4EAB5ABC2A1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919874" y="2648104"/>
                  <a:ext cx="244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14A334B-5FBC-45AC-BBA3-9E3A49C1BA65}"/>
                    </a:ext>
                  </a:extLst>
                </p14:cNvPr>
                <p14:cNvContentPartPr/>
                <p14:nvPr/>
              </p14:nvContentPartPr>
              <p14:xfrm>
                <a:off x="6990794" y="2266144"/>
                <a:ext cx="160560" cy="1195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14A334B-5FBC-45AC-BBA3-9E3A49C1BA6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982154" y="2257504"/>
                  <a:ext cx="178200" cy="13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CE70A5EE-F8FB-4888-BEBD-3B978EECD406}"/>
                  </a:ext>
                </a:extLst>
              </p14:cNvPr>
              <p14:cNvContentPartPr/>
              <p14:nvPr/>
            </p14:nvContentPartPr>
            <p14:xfrm>
              <a:off x="7330274" y="2393224"/>
              <a:ext cx="132840" cy="32400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CE70A5EE-F8FB-4888-BEBD-3B978EECD406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7321274" y="2384224"/>
                <a:ext cx="150480" cy="34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8C6F85C-DBB5-43BB-B921-3D17141D2E9F}"/>
              </a:ext>
            </a:extLst>
          </p:cNvPr>
          <p:cNvGrpSpPr/>
          <p:nvPr/>
        </p:nvGrpSpPr>
        <p:grpSpPr>
          <a:xfrm>
            <a:off x="7622234" y="2455144"/>
            <a:ext cx="450360" cy="611640"/>
            <a:chOff x="7622234" y="2455144"/>
            <a:chExt cx="450360" cy="61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37E8F0A-5040-4B67-B10F-12B8889D2BF5}"/>
                    </a:ext>
                  </a:extLst>
                </p14:cNvPr>
                <p14:cNvContentPartPr/>
                <p14:nvPr/>
              </p14:nvContentPartPr>
              <p14:xfrm>
                <a:off x="7657874" y="2615344"/>
                <a:ext cx="2160" cy="86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37E8F0A-5040-4B67-B10F-12B8889D2BF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648874" y="2606704"/>
                  <a:ext cx="198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5E3CB53-F9DC-4063-B405-9C525679C68F}"/>
                    </a:ext>
                  </a:extLst>
                </p14:cNvPr>
                <p14:cNvContentPartPr/>
                <p14:nvPr/>
              </p14:nvContentPartPr>
              <p14:xfrm>
                <a:off x="7645634" y="2490784"/>
                <a:ext cx="124560" cy="2019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5E3CB53-F9DC-4063-B405-9C525679C68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636634" y="2481784"/>
                  <a:ext cx="1422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050764C-3AA5-4D20-8DFB-240EA69AD9E6}"/>
                    </a:ext>
                  </a:extLst>
                </p14:cNvPr>
                <p14:cNvContentPartPr/>
                <p14:nvPr/>
              </p14:nvContentPartPr>
              <p14:xfrm>
                <a:off x="7622234" y="2481784"/>
                <a:ext cx="234360" cy="2394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050764C-3AA5-4D20-8DFB-240EA69AD9E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613594" y="2472784"/>
                  <a:ext cx="2520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3F5B827-DF0C-4EDC-82C5-33C459388B19}"/>
                    </a:ext>
                  </a:extLst>
                </p14:cNvPr>
                <p14:cNvContentPartPr/>
                <p14:nvPr/>
              </p14:nvContentPartPr>
              <p14:xfrm>
                <a:off x="7950554" y="2551984"/>
                <a:ext cx="105120" cy="1177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3F5B827-DF0C-4EDC-82C5-33C459388B1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941914" y="2543344"/>
                  <a:ext cx="1227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6FA048B-790A-4B8A-8E2D-8556A69611F4}"/>
                    </a:ext>
                  </a:extLst>
                </p14:cNvPr>
                <p14:cNvContentPartPr/>
                <p14:nvPr/>
              </p14:nvContentPartPr>
              <p14:xfrm>
                <a:off x="8007794" y="2455144"/>
                <a:ext cx="64800" cy="6116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6FA048B-790A-4B8A-8E2D-8556A69611F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999154" y="2446504"/>
                  <a:ext cx="82440" cy="62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9D4B25A6-0338-4274-AFDF-D34A34AB0554}"/>
              </a:ext>
            </a:extLst>
          </p:cNvPr>
          <p:cNvGrpSpPr/>
          <p:nvPr/>
        </p:nvGrpSpPr>
        <p:grpSpPr>
          <a:xfrm>
            <a:off x="8251154" y="2532904"/>
            <a:ext cx="142560" cy="118440"/>
            <a:chOff x="8251154" y="2532904"/>
            <a:chExt cx="142560" cy="11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08A0B1B-EB3D-4B51-8960-BA3462DF06F9}"/>
                    </a:ext>
                  </a:extLst>
                </p14:cNvPr>
                <p14:cNvContentPartPr/>
                <p14:nvPr/>
              </p14:nvContentPartPr>
              <p14:xfrm>
                <a:off x="8251154" y="2532904"/>
                <a:ext cx="109440" cy="262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08A0B1B-EB3D-4B51-8960-BA3462DF06F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242514" y="2523904"/>
                  <a:ext cx="1270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2118E9D-E0F3-4AA8-94DE-027C8987CAAA}"/>
                    </a:ext>
                  </a:extLst>
                </p14:cNvPr>
                <p14:cNvContentPartPr/>
                <p14:nvPr/>
              </p14:nvContentPartPr>
              <p14:xfrm>
                <a:off x="8266634" y="2633704"/>
                <a:ext cx="127080" cy="176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2118E9D-E0F3-4AA8-94DE-027C8987CAA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257994" y="2625064"/>
                  <a:ext cx="144720" cy="3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B04BE814-2FBE-494E-809C-4171BB854357}"/>
                  </a:ext>
                </a:extLst>
              </p14:cNvPr>
              <p14:cNvContentPartPr/>
              <p14:nvPr/>
            </p14:nvContentPartPr>
            <p14:xfrm>
              <a:off x="8571194" y="2441464"/>
              <a:ext cx="139680" cy="34416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B04BE814-2FBE-494E-809C-4171BB854357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8562194" y="2432464"/>
                <a:ext cx="15732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D332ED8A-F3E6-46C3-A6E0-00D55E1AE666}"/>
                  </a:ext>
                </a:extLst>
              </p14:cNvPr>
              <p14:cNvContentPartPr/>
              <p14:nvPr/>
            </p14:nvContentPartPr>
            <p14:xfrm>
              <a:off x="8749394" y="2403664"/>
              <a:ext cx="189720" cy="32580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D332ED8A-F3E6-46C3-A6E0-00D55E1AE666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8740754" y="2395024"/>
                <a:ext cx="20736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EF02006B-4DB0-438C-93B3-853BDE307F3D}"/>
                  </a:ext>
                </a:extLst>
              </p14:cNvPr>
              <p14:cNvContentPartPr/>
              <p14:nvPr/>
            </p14:nvContentPartPr>
            <p14:xfrm>
              <a:off x="8891594" y="2449384"/>
              <a:ext cx="309600" cy="23616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EF02006B-4DB0-438C-93B3-853BDE307F3D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8882954" y="2440744"/>
                <a:ext cx="32724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FC29D02C-F096-4B23-95F1-FEA67FB6C1DC}"/>
                  </a:ext>
                </a:extLst>
              </p14:cNvPr>
              <p14:cNvContentPartPr/>
              <p14:nvPr/>
            </p14:nvContentPartPr>
            <p14:xfrm>
              <a:off x="9262754" y="2523544"/>
              <a:ext cx="160920" cy="18108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FC29D02C-F096-4B23-95F1-FEA67FB6C1DC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9253754" y="2514904"/>
                <a:ext cx="17856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50E1226E-BB52-42B6-A157-4E6C89A7D051}"/>
                  </a:ext>
                </a:extLst>
              </p14:cNvPr>
              <p14:cNvContentPartPr/>
              <p14:nvPr/>
            </p14:nvContentPartPr>
            <p14:xfrm>
              <a:off x="9487034" y="2508064"/>
              <a:ext cx="171720" cy="19980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50E1226E-BB52-42B6-A157-4E6C89A7D051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9478034" y="2499064"/>
                <a:ext cx="18936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9F4DBD54-9393-4958-AE57-00832A018467}"/>
                  </a:ext>
                </a:extLst>
              </p14:cNvPr>
              <p14:cNvContentPartPr/>
              <p14:nvPr/>
            </p14:nvContentPartPr>
            <p14:xfrm>
              <a:off x="9811034" y="2492584"/>
              <a:ext cx="36000" cy="16632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9F4DBD54-9393-4958-AE57-00832A018467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9802394" y="2483944"/>
                <a:ext cx="5364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BAD18FE4-42A5-466D-8639-16175E2F65A3}"/>
                  </a:ext>
                </a:extLst>
              </p14:cNvPr>
              <p14:cNvContentPartPr/>
              <p14:nvPr/>
            </p14:nvContentPartPr>
            <p14:xfrm>
              <a:off x="9642914" y="2413744"/>
              <a:ext cx="344160" cy="55656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BAD18FE4-42A5-466D-8639-16175E2F65A3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9633914" y="2404744"/>
                <a:ext cx="361800" cy="57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7F6F453C-7E65-4F56-83ED-C7CA4AB33694}"/>
                  </a:ext>
                </a:extLst>
              </p14:cNvPr>
              <p14:cNvContentPartPr/>
              <p14:nvPr/>
            </p14:nvContentPartPr>
            <p14:xfrm>
              <a:off x="9874754" y="2767264"/>
              <a:ext cx="80280" cy="11088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7F6F453C-7E65-4F56-83ED-C7CA4AB33694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9866114" y="2758624"/>
                <a:ext cx="9792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1CBF10BD-E8DA-4173-91EC-16BE5229685F}"/>
                  </a:ext>
                </a:extLst>
              </p14:cNvPr>
              <p14:cNvContentPartPr/>
              <p14:nvPr/>
            </p14:nvContentPartPr>
            <p14:xfrm>
              <a:off x="10004714" y="2653144"/>
              <a:ext cx="24120" cy="1260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1CBF10BD-E8DA-4173-91EC-16BE5229685F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9995714" y="2644144"/>
                <a:ext cx="4176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54AA2FDA-3A55-427E-922A-E64B7726EEAE}"/>
                  </a:ext>
                </a:extLst>
              </p14:cNvPr>
              <p14:cNvContentPartPr/>
              <p14:nvPr/>
            </p14:nvContentPartPr>
            <p14:xfrm>
              <a:off x="10048634" y="2304304"/>
              <a:ext cx="194400" cy="13896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54AA2FDA-3A55-427E-922A-E64B7726EEAE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10039994" y="2295304"/>
                <a:ext cx="21204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F3909D9A-1645-45CA-9555-475650148BDE}"/>
                  </a:ext>
                </a:extLst>
              </p14:cNvPr>
              <p14:cNvContentPartPr/>
              <p14:nvPr/>
            </p14:nvContentPartPr>
            <p14:xfrm>
              <a:off x="10203434" y="2401504"/>
              <a:ext cx="211320" cy="32616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F3909D9A-1645-45CA-9555-475650148BDE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10194794" y="2392864"/>
                <a:ext cx="22896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880FA9B7-77BE-48C9-A99A-3C154D6449BA}"/>
                  </a:ext>
                </a:extLst>
              </p14:cNvPr>
              <p14:cNvContentPartPr/>
              <p14:nvPr/>
            </p14:nvContentPartPr>
            <p14:xfrm>
              <a:off x="10359674" y="2508784"/>
              <a:ext cx="64080" cy="15876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880FA9B7-77BE-48C9-A99A-3C154D6449BA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0350674" y="2499784"/>
                <a:ext cx="8172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B8D4A72B-05C0-4D02-80BC-7D6AFAD7852E}"/>
                  </a:ext>
                </a:extLst>
              </p14:cNvPr>
              <p14:cNvContentPartPr/>
              <p14:nvPr/>
            </p14:nvContentPartPr>
            <p14:xfrm>
              <a:off x="10471994" y="2521744"/>
              <a:ext cx="117000" cy="14220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B8D4A72B-05C0-4D02-80BC-7D6AFAD7852E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10463354" y="2513104"/>
                <a:ext cx="13464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3CBF1F0E-EB3F-4A36-BE41-B3745DB23865}"/>
                  </a:ext>
                </a:extLst>
              </p14:cNvPr>
              <p14:cNvContentPartPr/>
              <p14:nvPr/>
            </p14:nvContentPartPr>
            <p14:xfrm>
              <a:off x="10643354" y="2496544"/>
              <a:ext cx="114840" cy="16416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3CBF1F0E-EB3F-4A36-BE41-B3745DB23865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10634354" y="2487544"/>
                <a:ext cx="132480" cy="18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8" name="Group 207">
            <a:extLst>
              <a:ext uri="{FF2B5EF4-FFF2-40B4-BE49-F238E27FC236}">
                <a16:creationId xmlns:a16="http://schemas.microsoft.com/office/drawing/2014/main" id="{43742893-3233-4223-89EE-F58D6EC023DC}"/>
              </a:ext>
            </a:extLst>
          </p:cNvPr>
          <p:cNvGrpSpPr/>
          <p:nvPr/>
        </p:nvGrpSpPr>
        <p:grpSpPr>
          <a:xfrm>
            <a:off x="10924154" y="2212864"/>
            <a:ext cx="1140840" cy="771120"/>
            <a:chOff x="10924154" y="2212864"/>
            <a:chExt cx="1140840" cy="77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83204E5-F677-4518-9E62-CBA6126F11D8}"/>
                    </a:ext>
                  </a:extLst>
                </p14:cNvPr>
                <p14:cNvContentPartPr/>
                <p14:nvPr/>
              </p14:nvContentPartPr>
              <p14:xfrm>
                <a:off x="10924154" y="2592304"/>
                <a:ext cx="74160" cy="208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83204E5-F677-4518-9E62-CBA6126F11D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915514" y="2583304"/>
                  <a:ext cx="918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E0B5933E-7B06-4490-B01D-FBA0F6DF5210}"/>
                    </a:ext>
                  </a:extLst>
                </p14:cNvPr>
                <p14:cNvContentPartPr/>
                <p14:nvPr/>
              </p14:nvContentPartPr>
              <p14:xfrm>
                <a:off x="11085434" y="2502304"/>
                <a:ext cx="57960" cy="1090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E0B5933E-7B06-4490-B01D-FBA0F6DF521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1076434" y="2493664"/>
                  <a:ext cx="756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979C558-B45C-418A-B1E8-9EEF2C38408C}"/>
                    </a:ext>
                  </a:extLst>
                </p14:cNvPr>
                <p14:cNvContentPartPr/>
                <p14:nvPr/>
              </p14:nvContentPartPr>
              <p14:xfrm>
                <a:off x="11044754" y="2426704"/>
                <a:ext cx="187920" cy="4730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979C558-B45C-418A-B1E8-9EEF2C38408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035754" y="2418064"/>
                  <a:ext cx="20556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CC0883A-780D-4C90-8330-ADB303305267}"/>
                    </a:ext>
                  </a:extLst>
                </p14:cNvPr>
                <p14:cNvContentPartPr/>
                <p14:nvPr/>
              </p14:nvContentPartPr>
              <p14:xfrm>
                <a:off x="11177594" y="2777704"/>
                <a:ext cx="99000" cy="946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CC0883A-780D-4C90-8330-ADB30330526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168594" y="2768704"/>
                  <a:ext cx="1166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D2F851B-5E5B-47FF-A12A-1FD6C9460E85}"/>
                    </a:ext>
                  </a:extLst>
                </p14:cNvPr>
                <p14:cNvContentPartPr/>
                <p14:nvPr/>
              </p14:nvContentPartPr>
              <p14:xfrm>
                <a:off x="11275874" y="2677264"/>
                <a:ext cx="8280" cy="147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D2F851B-5E5B-47FF-A12A-1FD6C9460E8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267234" y="2668624"/>
                  <a:ext cx="259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E2093D38-D2AF-4ADA-B3F7-C72807CD52C3}"/>
                    </a:ext>
                  </a:extLst>
                </p14:cNvPr>
                <p14:cNvContentPartPr/>
                <p14:nvPr/>
              </p14:nvContentPartPr>
              <p14:xfrm>
                <a:off x="11275514" y="2302504"/>
                <a:ext cx="163800" cy="1252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E2093D38-D2AF-4ADA-B3F7-C72807CD52C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266514" y="2293864"/>
                  <a:ext cx="1814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BF5BDD4-D828-4A6E-A017-6ED086D10842}"/>
                    </a:ext>
                  </a:extLst>
                </p14:cNvPr>
                <p14:cNvContentPartPr/>
                <p14:nvPr/>
              </p14:nvContentPartPr>
              <p14:xfrm>
                <a:off x="11437874" y="2212864"/>
                <a:ext cx="188280" cy="5173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BF5BDD4-D828-4A6E-A017-6ED086D1084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1428874" y="2204224"/>
                  <a:ext cx="205920" cy="5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F7A69493-C522-4006-B6BF-293A3C2B8265}"/>
                    </a:ext>
                  </a:extLst>
                </p14:cNvPr>
                <p14:cNvContentPartPr/>
                <p14:nvPr/>
              </p14:nvContentPartPr>
              <p14:xfrm>
                <a:off x="11671514" y="2436424"/>
                <a:ext cx="95040" cy="22140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F7A69493-C522-4006-B6BF-293A3C2B826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1662874" y="2427784"/>
                  <a:ext cx="1126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6B7353C3-5B5F-418E-9B76-D192AC440696}"/>
                    </a:ext>
                  </a:extLst>
                </p14:cNvPr>
                <p14:cNvContentPartPr/>
                <p14:nvPr/>
              </p14:nvContentPartPr>
              <p14:xfrm>
                <a:off x="11671154" y="2476024"/>
                <a:ext cx="166320" cy="1857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6B7353C3-5B5F-418E-9B76-D192AC44069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662154" y="2467024"/>
                  <a:ext cx="1839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7F4D29F-E991-4D06-9D71-9B089F6C0F5F}"/>
                    </a:ext>
                  </a:extLst>
                </p14:cNvPr>
                <p14:cNvContentPartPr/>
                <p14:nvPr/>
              </p14:nvContentPartPr>
              <p14:xfrm>
                <a:off x="11931074" y="2495824"/>
                <a:ext cx="27720" cy="1123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F7F4D29F-E991-4D06-9D71-9B089F6C0F5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922434" y="2487184"/>
                  <a:ext cx="453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D61090CB-2456-454C-B44B-E1C6C0556FDA}"/>
                    </a:ext>
                  </a:extLst>
                </p14:cNvPr>
                <p14:cNvContentPartPr/>
                <p14:nvPr/>
              </p14:nvContentPartPr>
              <p14:xfrm>
                <a:off x="11970314" y="2414104"/>
                <a:ext cx="94680" cy="5698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D61090CB-2456-454C-B44B-E1C6C0556FDA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961674" y="2405104"/>
                  <a:ext cx="11232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D00438D-EE15-45AE-A455-05731B27DAE4}"/>
                    </a:ext>
                  </a:extLst>
                </p14:cNvPr>
                <p14:cNvContentPartPr/>
                <p14:nvPr/>
              </p14:nvContentPartPr>
              <p14:xfrm>
                <a:off x="11891474" y="2459824"/>
                <a:ext cx="23760" cy="482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D00438D-EE15-45AE-A455-05731B27DAE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882474" y="2450824"/>
                  <a:ext cx="41400" cy="6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8BBD29FE-0E38-48E3-966C-A6FE19B1FDEA}"/>
              </a:ext>
            </a:extLst>
          </p:cNvPr>
          <p:cNvGrpSpPr/>
          <p:nvPr/>
        </p:nvGrpSpPr>
        <p:grpSpPr>
          <a:xfrm>
            <a:off x="765314" y="3352984"/>
            <a:ext cx="556200" cy="568800"/>
            <a:chOff x="765314" y="3352984"/>
            <a:chExt cx="556200" cy="56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1635053E-387F-46B8-A346-3BA955608FAE}"/>
                    </a:ext>
                  </a:extLst>
                </p14:cNvPr>
                <p14:cNvContentPartPr/>
                <p14:nvPr/>
              </p14:nvContentPartPr>
              <p14:xfrm>
                <a:off x="765314" y="3352984"/>
                <a:ext cx="504000" cy="4114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1635053E-387F-46B8-A346-3BA955608FA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56314" y="3343984"/>
                  <a:ext cx="52164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222E020E-85FA-4C00-B55D-AFA916158BA4}"/>
                    </a:ext>
                  </a:extLst>
                </p14:cNvPr>
                <p14:cNvContentPartPr/>
                <p14:nvPr/>
              </p14:nvContentPartPr>
              <p14:xfrm>
                <a:off x="1181474" y="3726664"/>
                <a:ext cx="74520" cy="1951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222E020E-85FA-4C00-B55D-AFA916158BA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172834" y="3717664"/>
                  <a:ext cx="921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FB2CC780-4E09-40AA-B719-AB5B01412CD8}"/>
                    </a:ext>
                  </a:extLst>
                </p14:cNvPr>
                <p14:cNvContentPartPr/>
                <p14:nvPr/>
              </p14:nvContentPartPr>
              <p14:xfrm>
                <a:off x="1303154" y="3548104"/>
                <a:ext cx="18360" cy="327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FB2CC780-4E09-40AA-B719-AB5B01412CD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294514" y="3539464"/>
                  <a:ext cx="3600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8F9C4E3-F33F-4EB1-B531-6CD824812D47}"/>
              </a:ext>
            </a:extLst>
          </p:cNvPr>
          <p:cNvGrpSpPr/>
          <p:nvPr/>
        </p:nvGrpSpPr>
        <p:grpSpPr>
          <a:xfrm>
            <a:off x="1600514" y="3516424"/>
            <a:ext cx="152280" cy="91440"/>
            <a:chOff x="1600514" y="3516424"/>
            <a:chExt cx="152280" cy="9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484E7755-1709-4A26-87DF-CFEE02AA30BD}"/>
                    </a:ext>
                  </a:extLst>
                </p14:cNvPr>
                <p14:cNvContentPartPr/>
                <p14:nvPr/>
              </p14:nvContentPartPr>
              <p14:xfrm>
                <a:off x="1600514" y="3516424"/>
                <a:ext cx="140760" cy="1800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484E7755-1709-4A26-87DF-CFEE02AA30B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591514" y="3507784"/>
                  <a:ext cx="1584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A7FB768-2F06-4CCF-96CC-5DBE3855CE8D}"/>
                    </a:ext>
                  </a:extLst>
                </p14:cNvPr>
                <p14:cNvContentPartPr/>
                <p14:nvPr/>
              </p14:nvContentPartPr>
              <p14:xfrm>
                <a:off x="1621754" y="3591304"/>
                <a:ext cx="131040" cy="165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A7FB768-2F06-4CCF-96CC-5DBE3855CE8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612754" y="3582664"/>
                  <a:ext cx="14868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A432B118-1C2A-4498-8EC0-2489AD2D4355}"/>
              </a:ext>
            </a:extLst>
          </p:cNvPr>
          <p:cNvGrpSpPr/>
          <p:nvPr/>
        </p:nvGrpSpPr>
        <p:grpSpPr>
          <a:xfrm>
            <a:off x="2087954" y="3384664"/>
            <a:ext cx="1272960" cy="388080"/>
            <a:chOff x="2087954" y="3384664"/>
            <a:chExt cx="1272960" cy="38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3CF3E83-43A4-4F3F-9B5A-FEBCEBAD8138}"/>
                    </a:ext>
                  </a:extLst>
                </p14:cNvPr>
                <p14:cNvContentPartPr/>
                <p14:nvPr/>
              </p14:nvContentPartPr>
              <p14:xfrm>
                <a:off x="2087954" y="3453064"/>
                <a:ext cx="82800" cy="3196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3CF3E83-43A4-4F3F-9B5A-FEBCEBAD813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078954" y="3444424"/>
                  <a:ext cx="10044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8854C52C-7E1D-40B5-A548-73D1E16874F2}"/>
                    </a:ext>
                  </a:extLst>
                </p14:cNvPr>
                <p14:cNvContentPartPr/>
                <p14:nvPr/>
              </p14:nvContentPartPr>
              <p14:xfrm>
                <a:off x="2276234" y="3384664"/>
                <a:ext cx="155520" cy="3052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8854C52C-7E1D-40B5-A548-73D1E16874F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267594" y="3375664"/>
                  <a:ext cx="17316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39E004D4-4C68-47FF-8495-502D78A64F9C}"/>
                    </a:ext>
                  </a:extLst>
                </p14:cNvPr>
                <p14:cNvContentPartPr/>
                <p14:nvPr/>
              </p14:nvContentPartPr>
              <p14:xfrm>
                <a:off x="2517074" y="3485464"/>
                <a:ext cx="296280" cy="2055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39E004D4-4C68-47FF-8495-502D78A64F9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508434" y="3476464"/>
                  <a:ext cx="3139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1D2EF940-11EE-46DC-8F8E-4A004E4C3C2F}"/>
                    </a:ext>
                  </a:extLst>
                </p14:cNvPr>
                <p14:cNvContentPartPr/>
                <p14:nvPr/>
              </p14:nvContentPartPr>
              <p14:xfrm>
                <a:off x="2893634" y="3498424"/>
                <a:ext cx="179640" cy="17604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1D2EF940-11EE-46DC-8F8E-4A004E4C3C2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884994" y="3489784"/>
                  <a:ext cx="1972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8BE2BA7-D690-4EBA-A601-4EB103AD6B8E}"/>
                    </a:ext>
                  </a:extLst>
                </p14:cNvPr>
                <p14:cNvContentPartPr/>
                <p14:nvPr/>
              </p14:nvContentPartPr>
              <p14:xfrm>
                <a:off x="3164354" y="3481504"/>
                <a:ext cx="196560" cy="2170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8BE2BA7-D690-4EBA-A601-4EB103AD6B8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155354" y="3472864"/>
                  <a:ext cx="214200" cy="23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0D3B8A30-5982-4603-867F-A7A9FC931B26}"/>
                  </a:ext>
                </a:extLst>
              </p14:cNvPr>
              <p14:cNvContentPartPr/>
              <p14:nvPr/>
            </p14:nvContentPartPr>
            <p14:xfrm>
              <a:off x="3563234" y="3560344"/>
              <a:ext cx="117360" cy="18396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0D3B8A30-5982-4603-867F-A7A9FC931B26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3554594" y="3551704"/>
                <a:ext cx="13500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DDD7F13E-6A1A-4071-B317-06B5A8B0D2FC}"/>
                  </a:ext>
                </a:extLst>
              </p14:cNvPr>
              <p14:cNvContentPartPr/>
              <p14:nvPr/>
            </p14:nvContentPartPr>
            <p14:xfrm>
              <a:off x="3581954" y="3476464"/>
              <a:ext cx="163080" cy="565200"/>
            </p14:xfrm>
          </p:contentPart>
        </mc:Choice>
        <mc:Fallback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DDD7F13E-6A1A-4071-B317-06B5A8B0D2FC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3573314" y="3467464"/>
                <a:ext cx="180720" cy="58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EC414B2F-AEF5-46E8-BAC1-A3C0147D7918}"/>
                  </a:ext>
                </a:extLst>
              </p14:cNvPr>
              <p14:cNvContentPartPr/>
              <p14:nvPr/>
            </p14:nvContentPartPr>
            <p14:xfrm>
              <a:off x="3732434" y="3759424"/>
              <a:ext cx="100800" cy="15372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EC414B2F-AEF5-46E8-BAC1-A3C0147D7918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3723794" y="3750784"/>
                <a:ext cx="11844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8E2CB2E4-0989-4DE2-9F8C-846B6BE646B4}"/>
                  </a:ext>
                </a:extLst>
              </p14:cNvPr>
              <p14:cNvContentPartPr/>
              <p14:nvPr/>
            </p14:nvContentPartPr>
            <p14:xfrm>
              <a:off x="3785714" y="3630904"/>
              <a:ext cx="53280" cy="49320"/>
            </p14:xfrm>
          </p:contentPart>
        </mc:Choice>
        <mc:Fallback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8E2CB2E4-0989-4DE2-9F8C-846B6BE646B4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3776714" y="3621904"/>
                <a:ext cx="7092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E9D1E8F7-FC2C-4851-B5B4-0BB3199F52C6}"/>
                  </a:ext>
                </a:extLst>
              </p14:cNvPr>
              <p14:cNvContentPartPr/>
              <p14:nvPr/>
            </p14:nvContentPartPr>
            <p14:xfrm>
              <a:off x="3883274" y="3316624"/>
              <a:ext cx="173520" cy="132120"/>
            </p14:xfrm>
          </p:contentPart>
        </mc:Choice>
        <mc:Fallback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E9D1E8F7-FC2C-4851-B5B4-0BB3199F52C6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3874274" y="3307984"/>
                <a:ext cx="19116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9F82CBF2-7BAD-44F5-9683-2E161967A08A}"/>
                  </a:ext>
                </a:extLst>
              </p14:cNvPr>
              <p14:cNvContentPartPr/>
              <p14:nvPr/>
            </p14:nvContentPartPr>
            <p14:xfrm>
              <a:off x="4121954" y="3441544"/>
              <a:ext cx="123120" cy="302760"/>
            </p14:xfrm>
          </p:contentPart>
        </mc:Choice>
        <mc:Fallback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9F82CBF2-7BAD-44F5-9683-2E161967A08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4112954" y="3432544"/>
                <a:ext cx="14076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405916B7-6DB9-487D-9622-D0F127D13962}"/>
                  </a:ext>
                </a:extLst>
              </p14:cNvPr>
              <p14:cNvContentPartPr/>
              <p14:nvPr/>
            </p14:nvContentPartPr>
            <p14:xfrm>
              <a:off x="4404914" y="3490504"/>
              <a:ext cx="70920" cy="214920"/>
            </p14:xfrm>
          </p:contentPart>
        </mc:Choice>
        <mc:Fallback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405916B7-6DB9-487D-9622-D0F127D13962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4395914" y="3481864"/>
                <a:ext cx="8856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66786E86-1E33-4B5C-A66C-4B6F3D0CCDA4}"/>
                  </a:ext>
                </a:extLst>
              </p14:cNvPr>
              <p14:cNvContentPartPr/>
              <p14:nvPr/>
            </p14:nvContentPartPr>
            <p14:xfrm>
              <a:off x="4539194" y="3546304"/>
              <a:ext cx="127800" cy="156960"/>
            </p14:xfrm>
          </p:contentPart>
        </mc:Choice>
        <mc:Fallback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66786E86-1E33-4B5C-A66C-4B6F3D0CCDA4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4530554" y="3537304"/>
                <a:ext cx="14544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1BCF903B-6FC4-4F55-9561-01A04F3CB7EE}"/>
                  </a:ext>
                </a:extLst>
              </p14:cNvPr>
              <p14:cNvContentPartPr/>
              <p14:nvPr/>
            </p14:nvContentPartPr>
            <p14:xfrm>
              <a:off x="4749434" y="3521824"/>
              <a:ext cx="139680" cy="18216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1BCF903B-6FC4-4F55-9561-01A04F3CB7EE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4740434" y="3512824"/>
                <a:ext cx="157320" cy="19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8" name="Group 247">
            <a:extLst>
              <a:ext uri="{FF2B5EF4-FFF2-40B4-BE49-F238E27FC236}">
                <a16:creationId xmlns:a16="http://schemas.microsoft.com/office/drawing/2014/main" id="{60F3061F-92D3-4E71-9FC7-95E53AAE6CDA}"/>
              </a:ext>
            </a:extLst>
          </p:cNvPr>
          <p:cNvGrpSpPr/>
          <p:nvPr/>
        </p:nvGrpSpPr>
        <p:grpSpPr>
          <a:xfrm>
            <a:off x="5052554" y="3342904"/>
            <a:ext cx="1003680" cy="653760"/>
            <a:chOff x="5052554" y="3342904"/>
            <a:chExt cx="1003680" cy="65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04C98287-FB72-412B-8C0C-37683AFA8E7B}"/>
                    </a:ext>
                  </a:extLst>
                </p14:cNvPr>
                <p14:cNvContentPartPr/>
                <p14:nvPr/>
              </p14:nvContentPartPr>
              <p14:xfrm>
                <a:off x="5052554" y="3592384"/>
                <a:ext cx="130320" cy="302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04C98287-FB72-412B-8C0C-37683AFA8E7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043554" y="3583744"/>
                  <a:ext cx="1479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A84B4DB7-0966-4E45-B380-827E70A58F31}"/>
                    </a:ext>
                  </a:extLst>
                </p14:cNvPr>
                <p14:cNvContentPartPr/>
                <p14:nvPr/>
              </p14:nvContentPartPr>
              <p14:xfrm>
                <a:off x="5326514" y="3533344"/>
                <a:ext cx="105840" cy="13140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A84B4DB7-0966-4E45-B380-827E70A58F3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317514" y="3524344"/>
                  <a:ext cx="1234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1284ECBB-DDEC-411A-A232-9FC9DE4487D4}"/>
                    </a:ext>
                  </a:extLst>
                </p14:cNvPr>
                <p14:cNvContentPartPr/>
                <p14:nvPr/>
              </p14:nvContentPartPr>
              <p14:xfrm>
                <a:off x="5429834" y="3466384"/>
                <a:ext cx="93600" cy="30708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1284ECBB-DDEC-411A-A232-9FC9DE4487D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421194" y="3457744"/>
                  <a:ext cx="1112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84BD8F4D-73C6-4146-A234-B9E04A6239E1}"/>
                    </a:ext>
                  </a:extLst>
                </p14:cNvPr>
                <p14:cNvContentPartPr/>
                <p14:nvPr/>
              </p14:nvContentPartPr>
              <p14:xfrm>
                <a:off x="5327954" y="3951304"/>
                <a:ext cx="26280" cy="4248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84BD8F4D-73C6-4146-A234-B9E04A6239E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318954" y="3942664"/>
                  <a:ext cx="439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BFBCF9AC-CCE5-448C-A73E-B6B39A97C9C1}"/>
                    </a:ext>
                  </a:extLst>
                </p14:cNvPr>
                <p14:cNvContentPartPr/>
                <p14:nvPr/>
              </p14:nvContentPartPr>
              <p14:xfrm>
                <a:off x="5343794" y="3711184"/>
                <a:ext cx="134640" cy="2649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BFBCF9AC-CCE5-448C-A73E-B6B39A97C9C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335154" y="3702544"/>
                  <a:ext cx="1522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90584AAA-8265-4AF3-B6B2-EF40FCA2C619}"/>
                    </a:ext>
                  </a:extLst>
                </p14:cNvPr>
                <p14:cNvContentPartPr/>
                <p14:nvPr/>
              </p14:nvContentPartPr>
              <p14:xfrm>
                <a:off x="5524154" y="3877144"/>
                <a:ext cx="77400" cy="11952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90584AAA-8265-4AF3-B6B2-EF40FCA2C61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515514" y="3868144"/>
                  <a:ext cx="950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F23F04D6-E75B-40C5-BC36-B67CF4203E07}"/>
                    </a:ext>
                  </a:extLst>
                </p14:cNvPr>
                <p14:cNvContentPartPr/>
                <p14:nvPr/>
              </p14:nvContentPartPr>
              <p14:xfrm>
                <a:off x="5595074" y="3731344"/>
                <a:ext cx="5400" cy="1476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F23F04D6-E75B-40C5-BC36-B67CF4203E0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586434" y="3722704"/>
                  <a:ext cx="230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7A6C7F81-1783-4616-8C7B-1C3D5087F5D7}"/>
                    </a:ext>
                  </a:extLst>
                </p14:cNvPr>
                <p14:cNvContentPartPr/>
                <p14:nvPr/>
              </p14:nvContentPartPr>
              <p14:xfrm>
                <a:off x="5665994" y="3342904"/>
                <a:ext cx="124920" cy="13716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7A6C7F81-1783-4616-8C7B-1C3D5087F5D7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656994" y="3333904"/>
                  <a:ext cx="1425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B3ED4BD1-935B-43DE-8414-E15F86ABEE11}"/>
                    </a:ext>
                  </a:extLst>
                </p14:cNvPr>
                <p14:cNvContentPartPr/>
                <p14:nvPr/>
              </p14:nvContentPartPr>
              <p14:xfrm>
                <a:off x="5949674" y="3395464"/>
                <a:ext cx="106560" cy="39852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B3ED4BD1-935B-43DE-8414-E15F86ABEE1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940674" y="3386824"/>
                  <a:ext cx="124200" cy="41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CCE7B650-0844-4C24-8E36-2C46A331C1CC}"/>
              </a:ext>
            </a:extLst>
          </p:cNvPr>
          <p:cNvGrpSpPr/>
          <p:nvPr/>
        </p:nvGrpSpPr>
        <p:grpSpPr>
          <a:xfrm>
            <a:off x="6142634" y="3356224"/>
            <a:ext cx="1812240" cy="699480"/>
            <a:chOff x="6142634" y="3356224"/>
            <a:chExt cx="1812240" cy="69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19373A0-A064-4481-8F61-E570FC5E0785}"/>
                    </a:ext>
                  </a:extLst>
                </p14:cNvPr>
                <p14:cNvContentPartPr/>
                <p14:nvPr/>
              </p14:nvContentPartPr>
              <p14:xfrm>
                <a:off x="6142634" y="3430024"/>
                <a:ext cx="136800" cy="33444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19373A0-A064-4481-8F61-E570FC5E078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133994" y="3421024"/>
                  <a:ext cx="15444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2D3B1448-06F2-48D9-A28E-EC5D8CC8BB57}"/>
                    </a:ext>
                  </a:extLst>
                </p14:cNvPr>
                <p14:cNvContentPartPr/>
                <p14:nvPr/>
              </p14:nvContentPartPr>
              <p14:xfrm>
                <a:off x="6353594" y="3518584"/>
                <a:ext cx="75960" cy="13176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2D3B1448-06F2-48D9-A28E-EC5D8CC8BB57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344954" y="3509584"/>
                  <a:ext cx="936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FCE92829-A3CE-406D-9ACD-A76CC6AB72A7}"/>
                    </a:ext>
                  </a:extLst>
                </p14:cNvPr>
                <p14:cNvContentPartPr/>
                <p14:nvPr/>
              </p14:nvContentPartPr>
              <p14:xfrm>
                <a:off x="6377354" y="3481504"/>
                <a:ext cx="106560" cy="51192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FCE92829-A3CE-406D-9ACD-A76CC6AB72A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368354" y="3472864"/>
                  <a:ext cx="12420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4307B3DB-FC79-4CDB-83C7-15DFF5DE24B3}"/>
                    </a:ext>
                  </a:extLst>
                </p14:cNvPr>
                <p14:cNvContentPartPr/>
                <p14:nvPr/>
              </p14:nvContentPartPr>
              <p14:xfrm>
                <a:off x="6594074" y="3576544"/>
                <a:ext cx="222120" cy="5940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4307B3DB-FC79-4CDB-83C7-15DFF5DE24B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585074" y="3567904"/>
                  <a:ext cx="2397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C98534EE-35A4-46B6-A010-B705F79ADC7A}"/>
                    </a:ext>
                  </a:extLst>
                </p14:cNvPr>
                <p14:cNvContentPartPr/>
                <p14:nvPr/>
              </p14:nvContentPartPr>
              <p14:xfrm>
                <a:off x="6671474" y="3508864"/>
                <a:ext cx="33120" cy="19908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C98534EE-35A4-46B6-A010-B705F79ADC7A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662834" y="3499864"/>
                  <a:ext cx="507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B36A1B0-D4EF-433E-B69E-2ED8BE17CDE2}"/>
                    </a:ext>
                  </a:extLst>
                </p14:cNvPr>
                <p14:cNvContentPartPr/>
                <p14:nvPr/>
              </p14:nvContentPartPr>
              <p14:xfrm>
                <a:off x="6891434" y="3469264"/>
                <a:ext cx="238320" cy="21348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B36A1B0-D4EF-433E-B69E-2ED8BE17CDE2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882434" y="3460624"/>
                  <a:ext cx="2559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CDD1F1F1-7C92-4D7B-8A5E-CE390F539273}"/>
                    </a:ext>
                  </a:extLst>
                </p14:cNvPr>
                <p14:cNvContentPartPr/>
                <p14:nvPr/>
              </p14:nvContentPartPr>
              <p14:xfrm>
                <a:off x="7151714" y="3356224"/>
                <a:ext cx="194760" cy="49968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CDD1F1F1-7C92-4D7B-8A5E-CE390F539273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143074" y="3347584"/>
                  <a:ext cx="21240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81943819-26BE-4DF3-9CD2-050DFFA6BDD9}"/>
                    </a:ext>
                  </a:extLst>
                </p14:cNvPr>
                <p14:cNvContentPartPr/>
                <p14:nvPr/>
              </p14:nvContentPartPr>
              <p14:xfrm>
                <a:off x="7478954" y="3539824"/>
                <a:ext cx="68760" cy="17928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81943819-26BE-4DF3-9CD2-050DFFA6BDD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469954" y="3530824"/>
                  <a:ext cx="864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87D6A9EA-5E0A-4F09-BEA2-1472A623BC59}"/>
                    </a:ext>
                  </a:extLst>
                </p14:cNvPr>
                <p14:cNvContentPartPr/>
                <p14:nvPr/>
              </p14:nvContentPartPr>
              <p14:xfrm>
                <a:off x="7483274" y="3538744"/>
                <a:ext cx="231840" cy="2016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87D6A9EA-5E0A-4F09-BEA2-1472A623BC59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474634" y="3530104"/>
                  <a:ext cx="2494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4024B8DE-6409-4CF5-A763-C6C9D779DA5B}"/>
                    </a:ext>
                  </a:extLst>
                </p14:cNvPr>
                <p14:cNvContentPartPr/>
                <p14:nvPr/>
              </p14:nvContentPartPr>
              <p14:xfrm>
                <a:off x="7803314" y="3574024"/>
                <a:ext cx="90000" cy="12816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4024B8DE-6409-4CF5-A763-C6C9D779DA5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794314" y="3565024"/>
                  <a:ext cx="1076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AE942786-8087-4B15-9148-7BFD8C6C0FD3}"/>
                    </a:ext>
                  </a:extLst>
                </p14:cNvPr>
                <p14:cNvContentPartPr/>
                <p14:nvPr/>
              </p14:nvContentPartPr>
              <p14:xfrm>
                <a:off x="7865234" y="3519664"/>
                <a:ext cx="89640" cy="53604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AE942786-8087-4B15-9148-7BFD8C6C0FD3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856234" y="3511024"/>
                  <a:ext cx="107280" cy="55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8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C9426369-69EB-4186-BACB-0027C798407F}"/>
                  </a:ext>
                </a:extLst>
              </p14:cNvPr>
              <p14:cNvContentPartPr/>
              <p14:nvPr/>
            </p14:nvContentPartPr>
            <p14:xfrm>
              <a:off x="3383954" y="4776784"/>
              <a:ext cx="13680" cy="15120"/>
            </p14:xfrm>
          </p:contentPart>
        </mc:Choice>
        <mc:Fallback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C9426369-69EB-4186-BACB-0027C798407F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3374954" y="4768144"/>
                <a:ext cx="31320" cy="3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6" name="Group 295">
            <a:extLst>
              <a:ext uri="{FF2B5EF4-FFF2-40B4-BE49-F238E27FC236}">
                <a16:creationId xmlns:a16="http://schemas.microsoft.com/office/drawing/2014/main" id="{41F18295-B3FD-49F6-A21E-0E7EB45A1F5D}"/>
              </a:ext>
            </a:extLst>
          </p:cNvPr>
          <p:cNvGrpSpPr/>
          <p:nvPr/>
        </p:nvGrpSpPr>
        <p:grpSpPr>
          <a:xfrm>
            <a:off x="832994" y="4514704"/>
            <a:ext cx="723240" cy="375480"/>
            <a:chOff x="832994" y="4514704"/>
            <a:chExt cx="723240" cy="37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D80DE8B9-0FE2-4F2E-AD29-912145368A62}"/>
                    </a:ext>
                  </a:extLst>
                </p14:cNvPr>
                <p14:cNvContentPartPr/>
                <p14:nvPr/>
              </p14:nvContentPartPr>
              <p14:xfrm>
                <a:off x="832994" y="4514704"/>
                <a:ext cx="449640" cy="37548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D80DE8B9-0FE2-4F2E-AD29-912145368A6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24354" y="4506064"/>
                  <a:ext cx="46728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39233F6F-8858-4145-97E3-2932C48533A9}"/>
                    </a:ext>
                  </a:extLst>
                </p14:cNvPr>
                <p14:cNvContentPartPr/>
                <p14:nvPr/>
              </p14:nvContentPartPr>
              <p14:xfrm>
                <a:off x="1368314" y="4663744"/>
                <a:ext cx="161280" cy="5652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39233F6F-8858-4145-97E3-2932C48533A9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359674" y="4654744"/>
                  <a:ext cx="1789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52094BC7-F057-425F-8C93-909C32B16655}"/>
                    </a:ext>
                  </a:extLst>
                </p14:cNvPr>
                <p14:cNvContentPartPr/>
                <p14:nvPr/>
              </p14:nvContentPartPr>
              <p14:xfrm>
                <a:off x="1398554" y="4756264"/>
                <a:ext cx="157680" cy="2880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52094BC7-F057-425F-8C93-909C32B1665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389554" y="4747264"/>
                  <a:ext cx="17532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79A5FBE8-C604-4D60-B852-2163BEDA7780}"/>
              </a:ext>
            </a:extLst>
          </p:cNvPr>
          <p:cNvGrpSpPr/>
          <p:nvPr/>
        </p:nvGrpSpPr>
        <p:grpSpPr>
          <a:xfrm>
            <a:off x="1818674" y="4498864"/>
            <a:ext cx="1057320" cy="627120"/>
            <a:chOff x="1818674" y="4498864"/>
            <a:chExt cx="1057320" cy="62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4141187F-4DBE-4CEF-8B1D-9004A165DB17}"/>
                    </a:ext>
                  </a:extLst>
                </p14:cNvPr>
                <p14:cNvContentPartPr/>
                <p14:nvPr/>
              </p14:nvContentPartPr>
              <p14:xfrm>
                <a:off x="1855034" y="4498864"/>
                <a:ext cx="160560" cy="35136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4141187F-4DBE-4CEF-8B1D-9004A165DB17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846034" y="4490224"/>
                  <a:ext cx="17820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9D45EBEF-8040-493A-B07B-798829F71BC0}"/>
                    </a:ext>
                  </a:extLst>
                </p14:cNvPr>
                <p14:cNvContentPartPr/>
                <p14:nvPr/>
              </p14:nvContentPartPr>
              <p14:xfrm>
                <a:off x="2032154" y="4710904"/>
                <a:ext cx="39600" cy="12204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9D45EBEF-8040-493A-B07B-798829F71BC0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023514" y="4701904"/>
                  <a:ext cx="572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81552A7C-7259-4201-B3E2-68542EB36BBE}"/>
                    </a:ext>
                  </a:extLst>
                </p14:cNvPr>
                <p14:cNvContentPartPr/>
                <p14:nvPr/>
              </p14:nvContentPartPr>
              <p14:xfrm>
                <a:off x="2142674" y="4589224"/>
                <a:ext cx="5400" cy="612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81552A7C-7259-4201-B3E2-68542EB36BB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133674" y="4580584"/>
                  <a:ext cx="230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B9CC4C44-A9CA-4A59-8489-FB4A1C8984E1}"/>
                    </a:ext>
                  </a:extLst>
                </p14:cNvPr>
                <p14:cNvContentPartPr/>
                <p14:nvPr/>
              </p14:nvContentPartPr>
              <p14:xfrm>
                <a:off x="2171114" y="4633864"/>
                <a:ext cx="356400" cy="18972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B9CC4C44-A9CA-4A59-8489-FB4A1C8984E1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2162114" y="4625224"/>
                  <a:ext cx="3740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A8E481A9-6196-419A-97B1-0CECB57F7EFF}"/>
                    </a:ext>
                  </a:extLst>
                </p14:cNvPr>
                <p14:cNvContentPartPr/>
                <p14:nvPr/>
              </p14:nvContentPartPr>
              <p14:xfrm>
                <a:off x="1818674" y="4960384"/>
                <a:ext cx="182520" cy="16560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A8E481A9-6196-419A-97B1-0CECB57F7EFF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810034" y="4951744"/>
                  <a:ext cx="2001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0F693AA7-3283-4F40-9AF7-878BE516ACCC}"/>
                    </a:ext>
                  </a:extLst>
                </p14:cNvPr>
                <p14:cNvContentPartPr/>
                <p14:nvPr/>
              </p14:nvContentPartPr>
              <p14:xfrm>
                <a:off x="2103074" y="4950304"/>
                <a:ext cx="384480" cy="14616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0F693AA7-3283-4F40-9AF7-878BE516ACCC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2094434" y="4941304"/>
                  <a:ext cx="4021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C01B02E7-CBAB-4A7D-8EC3-543B1658ADF4}"/>
                    </a:ext>
                  </a:extLst>
                </p14:cNvPr>
                <p14:cNvContentPartPr/>
                <p14:nvPr/>
              </p14:nvContentPartPr>
              <p14:xfrm>
                <a:off x="2838194" y="5113384"/>
                <a:ext cx="35280" cy="1260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C01B02E7-CBAB-4A7D-8EC3-543B1658ADF4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2829194" y="5104744"/>
                  <a:ext cx="529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21062B68-4BBD-4051-B473-13391D5F50EF}"/>
                    </a:ext>
                  </a:extLst>
                </p14:cNvPr>
                <p14:cNvContentPartPr/>
                <p14:nvPr/>
              </p14:nvContentPartPr>
              <p14:xfrm>
                <a:off x="2599874" y="4897744"/>
                <a:ext cx="276120" cy="21744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21062B68-4BBD-4051-B473-13391D5F50EF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2591234" y="4888744"/>
                  <a:ext cx="293760" cy="23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1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2D66EDD3-2400-4752-A317-17576108D3DA}"/>
                  </a:ext>
                </a:extLst>
              </p14:cNvPr>
              <p14:cNvContentPartPr/>
              <p14:nvPr/>
            </p14:nvContentPartPr>
            <p14:xfrm>
              <a:off x="3187034" y="4389064"/>
              <a:ext cx="409320" cy="465480"/>
            </p14:xfrm>
          </p:contentPart>
        </mc:Choice>
        <mc:Fallback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2D66EDD3-2400-4752-A317-17576108D3DA}"/>
                  </a:ext>
                </a:extLst>
              </p:cNvPr>
              <p:cNvPicPr/>
              <p:nvPr/>
            </p:nvPicPr>
            <p:blipFill>
              <a:blip r:embed="rId402"/>
              <a:stretch>
                <a:fillRect/>
              </a:stretch>
            </p:blipFill>
            <p:spPr>
              <a:xfrm>
                <a:off x="3178394" y="4380064"/>
                <a:ext cx="426960" cy="48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3" name="Group 302">
            <a:extLst>
              <a:ext uri="{FF2B5EF4-FFF2-40B4-BE49-F238E27FC236}">
                <a16:creationId xmlns:a16="http://schemas.microsoft.com/office/drawing/2014/main" id="{7BF0FF2B-CA5F-4B3A-BB41-87FABE0369BD}"/>
              </a:ext>
            </a:extLst>
          </p:cNvPr>
          <p:cNvGrpSpPr/>
          <p:nvPr/>
        </p:nvGrpSpPr>
        <p:grpSpPr>
          <a:xfrm>
            <a:off x="3190274" y="4961824"/>
            <a:ext cx="503280" cy="240840"/>
            <a:chOff x="3190274" y="4961824"/>
            <a:chExt cx="503280" cy="24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CA44ADB5-BD24-4AB1-A72E-484D6C8B25CB}"/>
                    </a:ext>
                  </a:extLst>
                </p14:cNvPr>
                <p14:cNvContentPartPr/>
                <p14:nvPr/>
              </p14:nvContentPartPr>
              <p14:xfrm>
                <a:off x="3190274" y="5058664"/>
                <a:ext cx="87120" cy="14400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CA44ADB5-BD24-4AB1-A72E-484D6C8B25CB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3181634" y="5049664"/>
                  <a:ext cx="1047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B3BD0CA1-7F4A-43C5-8852-937C0C68017B}"/>
                    </a:ext>
                  </a:extLst>
                </p14:cNvPr>
                <p14:cNvContentPartPr/>
                <p14:nvPr/>
              </p14:nvContentPartPr>
              <p14:xfrm>
                <a:off x="3291794" y="4961824"/>
                <a:ext cx="17280" cy="2088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B3BD0CA1-7F4A-43C5-8852-937C0C68017B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3283154" y="4952824"/>
                  <a:ext cx="349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0784780C-F554-4019-9BE9-F39A1ECE54BC}"/>
                    </a:ext>
                  </a:extLst>
                </p14:cNvPr>
                <p14:cNvContentPartPr/>
                <p14:nvPr/>
              </p14:nvContentPartPr>
              <p14:xfrm>
                <a:off x="3415994" y="5020864"/>
                <a:ext cx="73440" cy="1296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0784780C-F554-4019-9BE9-F39A1ECE54BC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3406994" y="5012224"/>
                  <a:ext cx="910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54EAD5F6-DDBA-4263-828C-632D98639858}"/>
                    </a:ext>
                  </a:extLst>
                </p14:cNvPr>
                <p14:cNvContentPartPr/>
                <p14:nvPr/>
              </p14:nvContentPartPr>
              <p14:xfrm>
                <a:off x="3404114" y="5083504"/>
                <a:ext cx="119160" cy="3312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54EAD5F6-DDBA-4263-828C-632D98639858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3395474" y="5074864"/>
                  <a:ext cx="1368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9B486580-43DD-47DC-9432-CF4F495E1B6D}"/>
                    </a:ext>
                  </a:extLst>
                </p14:cNvPr>
                <p14:cNvContentPartPr/>
                <p14:nvPr/>
              </p14:nvContentPartPr>
              <p14:xfrm>
                <a:off x="3625874" y="5001784"/>
                <a:ext cx="67680" cy="17496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9B486580-43DD-47DC-9432-CF4F495E1B6D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3617234" y="4992784"/>
                  <a:ext cx="85320" cy="19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3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9D4DDCEA-3276-4EAF-8381-EE34C478DF08}"/>
                  </a:ext>
                </a:extLst>
              </p14:cNvPr>
              <p14:cNvContentPartPr/>
              <p14:nvPr/>
            </p14:nvContentPartPr>
            <p14:xfrm>
              <a:off x="3325274" y="4199704"/>
              <a:ext cx="173160" cy="169200"/>
            </p14:xfrm>
          </p:contentPart>
        </mc:Choice>
        <mc:Fallback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9D4DDCEA-3276-4EAF-8381-EE34C478DF08}"/>
                  </a:ext>
                </a:extLst>
              </p:cNvPr>
              <p:cNvPicPr/>
              <p:nvPr/>
            </p:nvPicPr>
            <p:blipFill>
              <a:blip r:embed="rId414"/>
              <a:stretch>
                <a:fillRect/>
              </a:stretch>
            </p:blipFill>
            <p:spPr>
              <a:xfrm>
                <a:off x="3316274" y="4190704"/>
                <a:ext cx="190800" cy="18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11" name="Group 310">
            <a:extLst>
              <a:ext uri="{FF2B5EF4-FFF2-40B4-BE49-F238E27FC236}">
                <a16:creationId xmlns:a16="http://schemas.microsoft.com/office/drawing/2014/main" id="{ECCAC639-83C4-43BA-8996-01928E8AC070}"/>
              </a:ext>
            </a:extLst>
          </p:cNvPr>
          <p:cNvGrpSpPr/>
          <p:nvPr/>
        </p:nvGrpSpPr>
        <p:grpSpPr>
          <a:xfrm>
            <a:off x="3885794" y="4407064"/>
            <a:ext cx="1117440" cy="366120"/>
            <a:chOff x="3885794" y="4407064"/>
            <a:chExt cx="1117440" cy="36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6F568B1C-3A14-49D3-8772-496C50F8E88C}"/>
                    </a:ext>
                  </a:extLst>
                </p14:cNvPr>
                <p14:cNvContentPartPr/>
                <p14:nvPr/>
              </p14:nvContentPartPr>
              <p14:xfrm>
                <a:off x="3925754" y="4531984"/>
                <a:ext cx="20880" cy="2232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6F568B1C-3A14-49D3-8772-496C50F8E88C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3917114" y="4522984"/>
                  <a:ext cx="385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2D2BCD0E-A8B8-437C-A616-03EABF7D63C6}"/>
                    </a:ext>
                  </a:extLst>
                </p14:cNvPr>
                <p14:cNvContentPartPr/>
                <p14:nvPr/>
              </p14:nvContentPartPr>
              <p14:xfrm>
                <a:off x="3885794" y="4486624"/>
                <a:ext cx="70200" cy="25992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2D2BCD0E-A8B8-437C-A616-03EABF7D63C6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3876794" y="4477984"/>
                  <a:ext cx="878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9935DF05-8375-4ECB-80AE-D0FCB505942A}"/>
                    </a:ext>
                  </a:extLst>
                </p14:cNvPr>
                <p14:cNvContentPartPr/>
                <p14:nvPr/>
              </p14:nvContentPartPr>
              <p14:xfrm>
                <a:off x="4078034" y="4407064"/>
                <a:ext cx="135000" cy="36612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9935DF05-8375-4ECB-80AE-D0FCB505942A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4069394" y="4398064"/>
                  <a:ext cx="15264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81DE49B4-F14C-4D92-B98A-36157A8BFBE8}"/>
                    </a:ext>
                  </a:extLst>
                </p14:cNvPr>
                <p14:cNvContentPartPr/>
                <p14:nvPr/>
              </p14:nvContentPartPr>
              <p14:xfrm>
                <a:off x="4266314" y="4494184"/>
                <a:ext cx="256320" cy="21708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81DE49B4-F14C-4D92-B98A-36157A8BFBE8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4257314" y="4485544"/>
                  <a:ext cx="2739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1DA54CAA-CD90-4D5C-A0C9-D1CEBEA356E6}"/>
                    </a:ext>
                  </a:extLst>
                </p14:cNvPr>
                <p14:cNvContentPartPr/>
                <p14:nvPr/>
              </p14:nvContentPartPr>
              <p14:xfrm>
                <a:off x="4585634" y="4530904"/>
                <a:ext cx="147240" cy="16236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1DA54CAA-CD90-4D5C-A0C9-D1CEBEA356E6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4576634" y="4521904"/>
                  <a:ext cx="1648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94424C4C-746F-4277-AE05-33749EAA2506}"/>
                    </a:ext>
                  </a:extLst>
                </p14:cNvPr>
                <p14:cNvContentPartPr/>
                <p14:nvPr/>
              </p14:nvContentPartPr>
              <p14:xfrm>
                <a:off x="4812794" y="4519744"/>
                <a:ext cx="190440" cy="16812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94424C4C-746F-4277-AE05-33749EAA2506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4803794" y="4510744"/>
                  <a:ext cx="208080" cy="18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B173E362-ECA9-41E9-AC81-334C3CFF15D4}"/>
              </a:ext>
            </a:extLst>
          </p:cNvPr>
          <p:cNvGrpSpPr/>
          <p:nvPr/>
        </p:nvGrpSpPr>
        <p:grpSpPr>
          <a:xfrm>
            <a:off x="5158394" y="4225984"/>
            <a:ext cx="3011040" cy="812880"/>
            <a:chOff x="5158394" y="4225984"/>
            <a:chExt cx="3011040" cy="81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2FD53702-6011-458B-AFC0-E0EAC9C3BD5F}"/>
                    </a:ext>
                  </a:extLst>
                </p14:cNvPr>
                <p14:cNvContentPartPr/>
                <p14:nvPr/>
              </p14:nvContentPartPr>
              <p14:xfrm>
                <a:off x="5208074" y="4506064"/>
                <a:ext cx="39600" cy="17496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2FD53702-6011-458B-AFC0-E0EAC9C3BD5F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5199074" y="4497064"/>
                  <a:ext cx="572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76F7A05E-5574-46A7-A204-B1A97BD9704D}"/>
                    </a:ext>
                  </a:extLst>
                </p14:cNvPr>
                <p14:cNvContentPartPr/>
                <p14:nvPr/>
              </p14:nvContentPartPr>
              <p14:xfrm>
                <a:off x="5158394" y="4441264"/>
                <a:ext cx="202680" cy="53208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76F7A05E-5574-46A7-A204-B1A97BD9704D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5149754" y="4432624"/>
                  <a:ext cx="220320" cy="54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FFE1CC27-98B9-4B18-BDE2-3D7521CB4F7B}"/>
                    </a:ext>
                  </a:extLst>
                </p14:cNvPr>
                <p14:cNvContentPartPr/>
                <p14:nvPr/>
              </p14:nvContentPartPr>
              <p14:xfrm>
                <a:off x="5287274" y="4880104"/>
                <a:ext cx="70920" cy="15876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FFE1CC27-98B9-4B18-BDE2-3D7521CB4F7B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5278634" y="4871464"/>
                  <a:ext cx="885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C3A37397-E6EB-44D4-961B-84058755B626}"/>
                    </a:ext>
                  </a:extLst>
                </p14:cNvPr>
                <p14:cNvContentPartPr/>
                <p14:nvPr/>
              </p14:nvContentPartPr>
              <p14:xfrm>
                <a:off x="5363234" y="4757704"/>
                <a:ext cx="32760" cy="2016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C3A37397-E6EB-44D4-961B-84058755B626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5354594" y="4749064"/>
                  <a:ext cx="504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1D293065-7431-4367-B7F1-4BD9ADC90B77}"/>
                    </a:ext>
                  </a:extLst>
                </p14:cNvPr>
                <p14:cNvContentPartPr/>
                <p14:nvPr/>
              </p14:nvContentPartPr>
              <p14:xfrm>
                <a:off x="5518034" y="4303024"/>
                <a:ext cx="107280" cy="18000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1D293065-7431-4367-B7F1-4BD9ADC90B77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5509034" y="4294024"/>
                  <a:ext cx="1249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7EBBB05A-021B-40D0-99EB-D4F5ACF7E784}"/>
                    </a:ext>
                  </a:extLst>
                </p14:cNvPr>
                <p14:cNvContentPartPr/>
                <p14:nvPr/>
              </p14:nvContentPartPr>
              <p14:xfrm>
                <a:off x="5511554" y="4279264"/>
                <a:ext cx="86760" cy="16704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7EBBB05A-021B-40D0-99EB-D4F5ACF7E784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5502554" y="4270264"/>
                  <a:ext cx="1044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69C396A0-F53C-4436-AF50-3478DC98F9B7}"/>
                    </a:ext>
                  </a:extLst>
                </p14:cNvPr>
                <p14:cNvContentPartPr/>
                <p14:nvPr/>
              </p14:nvContentPartPr>
              <p14:xfrm>
                <a:off x="5428034" y="4354144"/>
                <a:ext cx="216360" cy="5904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69C396A0-F53C-4436-AF50-3478DC98F9B7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5419034" y="4345144"/>
                  <a:ext cx="2340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D433E09F-3BD2-48E4-931A-D25044B4B904}"/>
                    </a:ext>
                  </a:extLst>
                </p14:cNvPr>
                <p14:cNvContentPartPr/>
                <p14:nvPr/>
              </p14:nvContentPartPr>
              <p14:xfrm>
                <a:off x="5695154" y="4225984"/>
                <a:ext cx="224640" cy="21528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D433E09F-3BD2-48E4-931A-D25044B4B904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5686154" y="4217344"/>
                  <a:ext cx="2422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82E62E19-C925-4A0A-8923-F14B7E66DAE1}"/>
                    </a:ext>
                  </a:extLst>
                </p14:cNvPr>
                <p14:cNvContentPartPr/>
                <p14:nvPr/>
              </p14:nvContentPartPr>
              <p14:xfrm>
                <a:off x="5833394" y="4484104"/>
                <a:ext cx="130320" cy="31104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82E62E19-C925-4A0A-8923-F14B7E66DAE1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5824394" y="4475104"/>
                  <a:ext cx="14796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4B277E59-B40E-4BC2-85AF-18AA71914560}"/>
                    </a:ext>
                  </a:extLst>
                </p14:cNvPr>
                <p14:cNvContentPartPr/>
                <p14:nvPr/>
              </p14:nvContentPartPr>
              <p14:xfrm>
                <a:off x="6071714" y="4555024"/>
                <a:ext cx="61200" cy="17928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4B277E59-B40E-4BC2-85AF-18AA71914560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6063074" y="4546384"/>
                  <a:ext cx="788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EC43C00F-712A-4B34-BE62-E83476C16BCA}"/>
                    </a:ext>
                  </a:extLst>
                </p14:cNvPr>
                <p14:cNvContentPartPr/>
                <p14:nvPr/>
              </p14:nvContentPartPr>
              <p14:xfrm>
                <a:off x="6194834" y="4555024"/>
                <a:ext cx="128880" cy="17172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EC43C00F-712A-4B34-BE62-E83476C16BCA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6185834" y="4546384"/>
                  <a:ext cx="1465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34BEBBEA-E663-4F68-927E-05ACE6D5986E}"/>
                    </a:ext>
                  </a:extLst>
                </p14:cNvPr>
                <p14:cNvContentPartPr/>
                <p14:nvPr/>
              </p14:nvContentPartPr>
              <p14:xfrm>
                <a:off x="6402914" y="4543144"/>
                <a:ext cx="171000" cy="15480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34BEBBEA-E663-4F68-927E-05ACE6D5986E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6393914" y="4534504"/>
                  <a:ext cx="1886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6A64F1C1-0C9E-43D8-AB43-2BAB4E0D358A}"/>
                    </a:ext>
                  </a:extLst>
                </p14:cNvPr>
                <p14:cNvContentPartPr/>
                <p14:nvPr/>
              </p14:nvContentPartPr>
              <p14:xfrm>
                <a:off x="6667154" y="4625944"/>
                <a:ext cx="180000" cy="4536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6A64F1C1-0C9E-43D8-AB43-2BAB4E0D358A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6658154" y="4616944"/>
                  <a:ext cx="1976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4E32AF68-94AD-4D99-AC74-BE7B4781E2E0}"/>
                    </a:ext>
                  </a:extLst>
                </p14:cNvPr>
                <p14:cNvContentPartPr/>
                <p14:nvPr/>
              </p14:nvContentPartPr>
              <p14:xfrm>
                <a:off x="6973874" y="4582384"/>
                <a:ext cx="70920" cy="16344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4E32AF68-94AD-4D99-AC74-BE7B4781E2E0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6965234" y="4573384"/>
                  <a:ext cx="885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567EE59F-1D9D-447E-A6DD-B9B0ABA1AA06}"/>
                    </a:ext>
                  </a:extLst>
                </p14:cNvPr>
                <p14:cNvContentPartPr/>
                <p14:nvPr/>
              </p14:nvContentPartPr>
              <p14:xfrm>
                <a:off x="6941834" y="4495624"/>
                <a:ext cx="224640" cy="52812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567EE59F-1D9D-447E-A6DD-B9B0ABA1AA06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6933194" y="4486624"/>
                  <a:ext cx="24228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293BAB63-7729-47AB-9271-C7666B8FA9D7}"/>
                    </a:ext>
                  </a:extLst>
                </p14:cNvPr>
                <p14:cNvContentPartPr/>
                <p14:nvPr/>
              </p14:nvContentPartPr>
              <p14:xfrm>
                <a:off x="7114994" y="4900264"/>
                <a:ext cx="73440" cy="12348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293BAB63-7729-47AB-9271-C7666B8FA9D7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7105994" y="4891264"/>
                  <a:ext cx="910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A1515B5F-6F42-40C6-9397-BFEE6FD0B25A}"/>
                    </a:ext>
                  </a:extLst>
                </p14:cNvPr>
                <p14:cNvContentPartPr/>
                <p14:nvPr/>
              </p14:nvContentPartPr>
              <p14:xfrm>
                <a:off x="7210394" y="4770304"/>
                <a:ext cx="11520" cy="2088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A1515B5F-6F42-40C6-9397-BFEE6FD0B25A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7201754" y="4761664"/>
                  <a:ext cx="291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3A706CEC-65C8-4D6C-8795-63F4ED6533BA}"/>
                    </a:ext>
                  </a:extLst>
                </p14:cNvPr>
                <p14:cNvContentPartPr/>
                <p14:nvPr/>
              </p14:nvContentPartPr>
              <p14:xfrm>
                <a:off x="7286714" y="4363864"/>
                <a:ext cx="144720" cy="15300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3A706CEC-65C8-4D6C-8795-63F4ED6533BA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7278074" y="4354864"/>
                  <a:ext cx="1623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5E662CB6-C583-48A2-89A8-532FD49D0C16}"/>
                    </a:ext>
                  </a:extLst>
                </p14:cNvPr>
                <p14:cNvContentPartPr/>
                <p14:nvPr/>
              </p14:nvContentPartPr>
              <p14:xfrm>
                <a:off x="7315154" y="4349464"/>
                <a:ext cx="107640" cy="18360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5E662CB6-C583-48A2-89A8-532FD49D0C16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7306514" y="4340824"/>
                  <a:ext cx="1252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92B79F57-BD39-4BA0-8D0B-6CC61F87BC78}"/>
                    </a:ext>
                  </a:extLst>
                </p14:cNvPr>
                <p14:cNvContentPartPr/>
                <p14:nvPr/>
              </p14:nvContentPartPr>
              <p14:xfrm>
                <a:off x="7252514" y="4425064"/>
                <a:ext cx="166320" cy="5220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92B79F57-BD39-4BA0-8D0B-6CC61F87BC7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7243874" y="4416424"/>
                  <a:ext cx="1839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AFA4420C-80EA-46D6-BDA8-FDB60C33D39F}"/>
                    </a:ext>
                  </a:extLst>
                </p14:cNvPr>
                <p14:cNvContentPartPr/>
                <p14:nvPr/>
              </p14:nvContentPartPr>
              <p14:xfrm>
                <a:off x="7517114" y="4252984"/>
                <a:ext cx="185040" cy="17568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AFA4420C-80EA-46D6-BDA8-FDB60C33D39F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7508474" y="4243984"/>
                  <a:ext cx="2026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148B42FF-AC00-480E-A5C6-BDF397840FE2}"/>
                    </a:ext>
                  </a:extLst>
                </p14:cNvPr>
                <p14:cNvContentPartPr/>
                <p14:nvPr/>
              </p14:nvContentPartPr>
              <p14:xfrm>
                <a:off x="7742834" y="4386544"/>
                <a:ext cx="159120" cy="42300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148B42FF-AC00-480E-A5C6-BDF397840FE2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7733834" y="4377544"/>
                  <a:ext cx="17676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49C4A4B1-D194-4883-A181-980D7D0A45C1}"/>
                    </a:ext>
                  </a:extLst>
                </p14:cNvPr>
                <p14:cNvContentPartPr/>
                <p14:nvPr/>
              </p14:nvContentPartPr>
              <p14:xfrm>
                <a:off x="8022194" y="4456384"/>
                <a:ext cx="147240" cy="40680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49C4A4B1-D194-4883-A181-980D7D0A45C1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8013554" y="4447384"/>
                  <a:ext cx="164880" cy="42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73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1EA89079-A5CE-4CE0-9C6E-74D7C1DA7907}"/>
                  </a:ext>
                </a:extLst>
              </p14:cNvPr>
              <p14:cNvContentPartPr/>
              <p14:nvPr/>
            </p14:nvContentPartPr>
            <p14:xfrm>
              <a:off x="6481034" y="3958864"/>
              <a:ext cx="58320" cy="115200"/>
            </p14:xfrm>
          </p:contentPart>
        </mc:Choice>
        <mc:Fallback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1EA89079-A5CE-4CE0-9C6E-74D7C1DA7907}"/>
                  </a:ext>
                </a:extLst>
              </p:cNvPr>
              <p:cNvPicPr/>
              <p:nvPr/>
            </p:nvPicPr>
            <p:blipFill>
              <a:blip r:embed="rId474"/>
              <a:stretch>
                <a:fillRect/>
              </a:stretch>
            </p:blipFill>
            <p:spPr>
              <a:xfrm>
                <a:off x="6472394" y="3950224"/>
                <a:ext cx="7596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5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B4CA0053-29FB-4C26-A486-42F081D806DC}"/>
                  </a:ext>
                </a:extLst>
              </p14:cNvPr>
              <p14:cNvContentPartPr/>
              <p14:nvPr/>
            </p14:nvContentPartPr>
            <p14:xfrm>
              <a:off x="6524954" y="3840064"/>
              <a:ext cx="4320" cy="5760"/>
            </p14:xfrm>
          </p:contentPart>
        </mc:Choice>
        <mc:Fallback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B4CA0053-29FB-4C26-A486-42F081D806D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515954" y="3831424"/>
                <a:ext cx="21960" cy="2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51" name="Group 350">
            <a:extLst>
              <a:ext uri="{FF2B5EF4-FFF2-40B4-BE49-F238E27FC236}">
                <a16:creationId xmlns:a16="http://schemas.microsoft.com/office/drawing/2014/main" id="{AFBD4FC2-0C1D-4B69-8B1B-B1B7F2441AA1}"/>
              </a:ext>
            </a:extLst>
          </p:cNvPr>
          <p:cNvGrpSpPr/>
          <p:nvPr/>
        </p:nvGrpSpPr>
        <p:grpSpPr>
          <a:xfrm>
            <a:off x="8207954" y="4513264"/>
            <a:ext cx="304200" cy="498240"/>
            <a:chOff x="8207954" y="4513264"/>
            <a:chExt cx="304200" cy="49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811957A7-6B3E-4AC4-BBAF-EA799D762AFD}"/>
                    </a:ext>
                  </a:extLst>
                </p14:cNvPr>
                <p14:cNvContentPartPr/>
                <p14:nvPr/>
              </p14:nvContentPartPr>
              <p14:xfrm>
                <a:off x="8251154" y="4580944"/>
                <a:ext cx="129600" cy="17028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811957A7-6B3E-4AC4-BBAF-EA799D762AFD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8242514" y="4571944"/>
                  <a:ext cx="1472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87FB426F-8215-47A0-AD64-6A4567C82546}"/>
                    </a:ext>
                  </a:extLst>
                </p14:cNvPr>
                <p14:cNvContentPartPr/>
                <p14:nvPr/>
              </p14:nvContentPartPr>
              <p14:xfrm>
                <a:off x="8207954" y="4513264"/>
                <a:ext cx="220680" cy="49824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87FB426F-8215-47A0-AD64-6A4567C82546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8199314" y="4504264"/>
                  <a:ext cx="23832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1139F4D9-F1AF-4E66-9891-775710A7DA6F}"/>
                    </a:ext>
                  </a:extLst>
                </p14:cNvPr>
                <p14:cNvContentPartPr/>
                <p14:nvPr/>
              </p14:nvContentPartPr>
              <p14:xfrm>
                <a:off x="8401634" y="4791544"/>
                <a:ext cx="82440" cy="12924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1139F4D9-F1AF-4E66-9891-775710A7DA6F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8392994" y="4782904"/>
                  <a:ext cx="1000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17206A40-91A5-47DF-A89E-B25F8507FED9}"/>
                    </a:ext>
                  </a:extLst>
                </p14:cNvPr>
                <p14:cNvContentPartPr/>
                <p14:nvPr/>
              </p14:nvContentPartPr>
              <p14:xfrm>
                <a:off x="8498114" y="4676344"/>
                <a:ext cx="14040" cy="72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17206A40-91A5-47DF-A89E-B25F8507FED9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8489114" y="4667344"/>
                  <a:ext cx="31680" cy="1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81C741C0-AA6A-476E-A9BA-3825B3D5C927}"/>
              </a:ext>
            </a:extLst>
          </p:cNvPr>
          <p:cNvGrpSpPr/>
          <p:nvPr/>
        </p:nvGrpSpPr>
        <p:grpSpPr>
          <a:xfrm>
            <a:off x="8687474" y="4442704"/>
            <a:ext cx="810360" cy="514080"/>
            <a:chOff x="8687474" y="4442704"/>
            <a:chExt cx="810360" cy="51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CA2B83A2-868C-4BBE-8133-1ECC664B1C6A}"/>
                    </a:ext>
                  </a:extLst>
                </p14:cNvPr>
                <p14:cNvContentPartPr/>
                <p14:nvPr/>
              </p14:nvContentPartPr>
              <p14:xfrm>
                <a:off x="8687474" y="4620544"/>
                <a:ext cx="245880" cy="4932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CA2B83A2-868C-4BBE-8133-1ECC664B1C6A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8678474" y="4611544"/>
                  <a:ext cx="2635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3E64ED4A-B356-498D-BD65-BEA6C15C8CDA}"/>
                    </a:ext>
                  </a:extLst>
                </p14:cNvPr>
                <p14:cNvContentPartPr/>
                <p14:nvPr/>
              </p14:nvContentPartPr>
              <p14:xfrm>
                <a:off x="8764514" y="4522984"/>
                <a:ext cx="51120" cy="20700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3E64ED4A-B356-498D-BD65-BEA6C15C8CDA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8755874" y="4513984"/>
                  <a:ext cx="687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9BD2DDB1-D671-4A5C-B910-55AC3BE1C2E2}"/>
                    </a:ext>
                  </a:extLst>
                </p14:cNvPr>
                <p14:cNvContentPartPr/>
                <p14:nvPr/>
              </p14:nvContentPartPr>
              <p14:xfrm>
                <a:off x="9013994" y="4499584"/>
                <a:ext cx="245160" cy="23904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9BD2DDB1-D671-4A5C-B910-55AC3BE1C2E2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9004994" y="4490584"/>
                  <a:ext cx="2628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DB3F5DB4-1AFA-45D3-B49F-2D85A403DA5D}"/>
                    </a:ext>
                  </a:extLst>
                </p14:cNvPr>
                <p14:cNvContentPartPr/>
                <p14:nvPr/>
              </p14:nvContentPartPr>
              <p14:xfrm>
                <a:off x="9299474" y="4442704"/>
                <a:ext cx="198360" cy="51408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DB3F5DB4-1AFA-45D3-B49F-2D85A403DA5D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9290834" y="4434064"/>
                  <a:ext cx="216000" cy="53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625B6127-0D1D-43A1-9B5E-BDE130096187}"/>
              </a:ext>
            </a:extLst>
          </p:cNvPr>
          <p:cNvGrpSpPr/>
          <p:nvPr/>
        </p:nvGrpSpPr>
        <p:grpSpPr>
          <a:xfrm>
            <a:off x="9663434" y="4579504"/>
            <a:ext cx="512280" cy="633960"/>
            <a:chOff x="9663434" y="4579504"/>
            <a:chExt cx="512280" cy="63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F1B2FA05-B2A8-4B08-8707-F3F0331E8A4C}"/>
                    </a:ext>
                  </a:extLst>
                </p14:cNvPr>
                <p14:cNvContentPartPr/>
                <p14:nvPr/>
              </p14:nvContentPartPr>
              <p14:xfrm>
                <a:off x="9663434" y="4584184"/>
                <a:ext cx="114120" cy="21024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F1B2FA05-B2A8-4B08-8707-F3F0331E8A4C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9654434" y="4575544"/>
                  <a:ext cx="1317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57894269-77AC-4553-8BA7-2E515B5CF0DE}"/>
                    </a:ext>
                  </a:extLst>
                </p14:cNvPr>
                <p14:cNvContentPartPr/>
                <p14:nvPr/>
              </p14:nvContentPartPr>
              <p14:xfrm>
                <a:off x="9674594" y="4600744"/>
                <a:ext cx="195480" cy="24588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57894269-77AC-4553-8BA7-2E515B5CF0DE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9665594" y="4591744"/>
                  <a:ext cx="2131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ADFEC53B-2614-4891-A029-5E566D7BAF99}"/>
                    </a:ext>
                  </a:extLst>
                </p14:cNvPr>
                <p14:cNvContentPartPr/>
                <p14:nvPr/>
              </p14:nvContentPartPr>
              <p14:xfrm>
                <a:off x="10016954" y="4627384"/>
                <a:ext cx="99720" cy="15372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ADFEC53B-2614-4891-A029-5E566D7BAF99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0008314" y="4618744"/>
                  <a:ext cx="1173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85D6C581-BAA0-4E85-83F1-9DEED1D3727B}"/>
                    </a:ext>
                  </a:extLst>
                </p14:cNvPr>
                <p14:cNvContentPartPr/>
                <p14:nvPr/>
              </p14:nvContentPartPr>
              <p14:xfrm>
                <a:off x="10054754" y="4579504"/>
                <a:ext cx="120960" cy="63396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85D6C581-BAA0-4E85-83F1-9DEED1D3727B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0046114" y="4570864"/>
                  <a:ext cx="138600" cy="65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BBDB09A3-CB4B-4E00-8D52-4D2C3092D5D4}"/>
              </a:ext>
            </a:extLst>
          </p:cNvPr>
          <p:cNvGrpSpPr/>
          <p:nvPr/>
        </p:nvGrpSpPr>
        <p:grpSpPr>
          <a:xfrm>
            <a:off x="10450394" y="4313104"/>
            <a:ext cx="1486080" cy="1337040"/>
            <a:chOff x="10450394" y="4313104"/>
            <a:chExt cx="1486080" cy="133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C0DD1677-BD3C-4663-8C8F-22B7E162FA1A}"/>
                    </a:ext>
                  </a:extLst>
                </p14:cNvPr>
                <p14:cNvContentPartPr/>
                <p14:nvPr/>
              </p14:nvContentPartPr>
              <p14:xfrm>
                <a:off x="10641194" y="4546744"/>
                <a:ext cx="46800" cy="16740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C0DD1677-BD3C-4663-8C8F-22B7E162FA1A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0632194" y="4537744"/>
                  <a:ext cx="644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3428D0EB-31EF-4603-859A-17725C58121F}"/>
                    </a:ext>
                  </a:extLst>
                </p14:cNvPr>
                <p14:cNvContentPartPr/>
                <p14:nvPr/>
              </p14:nvContentPartPr>
              <p14:xfrm>
                <a:off x="10489994" y="4731064"/>
                <a:ext cx="243720" cy="3528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3428D0EB-31EF-4603-859A-17725C58121F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0481354" y="4722064"/>
                  <a:ext cx="2613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62A4C831-4ED6-4003-8A38-D8A4F4736423}"/>
                    </a:ext>
                  </a:extLst>
                </p14:cNvPr>
                <p14:cNvContentPartPr/>
                <p14:nvPr/>
              </p14:nvContentPartPr>
              <p14:xfrm>
                <a:off x="10481714" y="4471504"/>
                <a:ext cx="476280" cy="8460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62A4C831-4ED6-4003-8A38-D8A4F4736423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0472714" y="4462504"/>
                  <a:ext cx="4939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EA35DD7A-9F32-43F2-8158-876E689311CA}"/>
                    </a:ext>
                  </a:extLst>
                </p14:cNvPr>
                <p14:cNvContentPartPr/>
                <p14:nvPr/>
              </p14:nvContentPartPr>
              <p14:xfrm>
                <a:off x="10919834" y="4633504"/>
                <a:ext cx="136800" cy="25380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EA35DD7A-9F32-43F2-8158-876E689311CA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0911194" y="4624504"/>
                  <a:ext cx="15444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D1205730-2D66-4D4E-8AEA-EBC4FFF8CABE}"/>
                    </a:ext>
                  </a:extLst>
                </p14:cNvPr>
                <p14:cNvContentPartPr/>
                <p14:nvPr/>
              </p14:nvContentPartPr>
              <p14:xfrm>
                <a:off x="11018834" y="4531984"/>
                <a:ext cx="192960" cy="18108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D1205730-2D66-4D4E-8AEA-EBC4FFF8CABE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1009834" y="4522984"/>
                  <a:ext cx="2106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E77F23EC-23EC-4AAA-9DC0-F4EE6847543B}"/>
                    </a:ext>
                  </a:extLst>
                </p14:cNvPr>
                <p14:cNvContentPartPr/>
                <p14:nvPr/>
              </p14:nvContentPartPr>
              <p14:xfrm>
                <a:off x="11267594" y="4598944"/>
                <a:ext cx="128880" cy="14940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E77F23EC-23EC-4AAA-9DC0-F4EE6847543B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1258954" y="4590304"/>
                  <a:ext cx="1465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4B85FDFE-AEDA-47CB-800C-FC55E36D2C43}"/>
                    </a:ext>
                  </a:extLst>
                </p14:cNvPr>
                <p14:cNvContentPartPr/>
                <p14:nvPr/>
              </p14:nvContentPartPr>
              <p14:xfrm>
                <a:off x="11470634" y="4313104"/>
                <a:ext cx="182520" cy="42660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4B85FDFE-AEDA-47CB-800C-FC55E36D2C43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1461634" y="4304464"/>
                  <a:ext cx="20016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AF52010D-EA97-48D1-9DEB-3B27CA85CA42}"/>
                    </a:ext>
                  </a:extLst>
                </p14:cNvPr>
                <p14:cNvContentPartPr/>
                <p14:nvPr/>
              </p14:nvContentPartPr>
              <p14:xfrm>
                <a:off x="11414834" y="4489864"/>
                <a:ext cx="248400" cy="7704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AF52010D-EA97-48D1-9DEB-3B27CA85CA42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1406194" y="4480864"/>
                  <a:ext cx="2660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69A5418A-53D7-4467-8DD1-95EA1D095A9D}"/>
                    </a:ext>
                  </a:extLst>
                </p14:cNvPr>
                <p14:cNvContentPartPr/>
                <p14:nvPr/>
              </p14:nvContentPartPr>
              <p14:xfrm>
                <a:off x="10493234" y="4904224"/>
                <a:ext cx="149040" cy="30276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69A5418A-53D7-4467-8DD1-95EA1D095A9D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0484594" y="4895224"/>
                  <a:ext cx="1666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13F6D51D-009C-46E7-A16D-E687289F41DA}"/>
                    </a:ext>
                  </a:extLst>
                </p14:cNvPr>
                <p14:cNvContentPartPr/>
                <p14:nvPr/>
              </p14:nvContentPartPr>
              <p14:xfrm>
                <a:off x="10450394" y="5007544"/>
                <a:ext cx="311400" cy="7776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13F6D51D-009C-46E7-A16D-E687289F41DA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0441754" y="4998904"/>
                  <a:ext cx="3290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68D3EE55-1B6A-44ED-96DB-AE02F4B47923}"/>
                    </a:ext>
                  </a:extLst>
                </p14:cNvPr>
                <p14:cNvContentPartPr/>
                <p14:nvPr/>
              </p14:nvContentPartPr>
              <p14:xfrm>
                <a:off x="10779074" y="4841944"/>
                <a:ext cx="162000" cy="34020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68D3EE55-1B6A-44ED-96DB-AE02F4B47923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0770434" y="4833304"/>
                  <a:ext cx="17964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D4A3DDF8-CDF7-43F0-AB45-6B1CE93ED0DF}"/>
                    </a:ext>
                  </a:extLst>
                </p14:cNvPr>
                <p14:cNvContentPartPr/>
                <p14:nvPr/>
              </p14:nvContentPartPr>
              <p14:xfrm>
                <a:off x="11034314" y="4956784"/>
                <a:ext cx="277200" cy="24156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D4A3DDF8-CDF7-43F0-AB45-6B1CE93ED0DF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1025314" y="4948144"/>
                  <a:ext cx="2948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C128E6F8-20A2-4BC0-B32B-2046B52314EA}"/>
                    </a:ext>
                  </a:extLst>
                </p14:cNvPr>
                <p14:cNvContentPartPr/>
                <p14:nvPr/>
              </p14:nvContentPartPr>
              <p14:xfrm>
                <a:off x="11571074" y="4835104"/>
                <a:ext cx="180360" cy="20700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C128E6F8-20A2-4BC0-B32B-2046B52314EA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1562434" y="4826104"/>
                  <a:ext cx="1980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134CEC31-9ED8-4664-9228-25A6E1BFDED5}"/>
                    </a:ext>
                  </a:extLst>
                </p14:cNvPr>
                <p14:cNvContentPartPr/>
                <p14:nvPr/>
              </p14:nvContentPartPr>
              <p14:xfrm>
                <a:off x="11576474" y="4814944"/>
                <a:ext cx="143280" cy="22284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134CEC31-9ED8-4664-9228-25A6E1BFDED5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1567834" y="4806304"/>
                  <a:ext cx="1609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BD20E25E-C636-4944-A25F-50F1196A8A2A}"/>
                    </a:ext>
                  </a:extLst>
                </p14:cNvPr>
                <p14:cNvContentPartPr/>
                <p14:nvPr/>
              </p14:nvContentPartPr>
              <p14:xfrm>
                <a:off x="11524274" y="4914304"/>
                <a:ext cx="240840" cy="7416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BD20E25E-C636-4944-A25F-50F1196A8A2A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1515274" y="4905664"/>
                  <a:ext cx="2584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1873DEF7-0530-4844-8A2A-725083C6DC5E}"/>
                    </a:ext>
                  </a:extLst>
                </p14:cNvPr>
                <p14:cNvContentPartPr/>
                <p14:nvPr/>
              </p14:nvContentPartPr>
              <p14:xfrm>
                <a:off x="10550834" y="5306704"/>
                <a:ext cx="155520" cy="34344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1873DEF7-0530-4844-8A2A-725083C6DC5E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0542194" y="5298064"/>
                  <a:ext cx="17316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044CA145-65C8-4F63-B728-F481C489791E}"/>
                    </a:ext>
                  </a:extLst>
                </p14:cNvPr>
                <p14:cNvContentPartPr/>
                <p14:nvPr/>
              </p14:nvContentPartPr>
              <p14:xfrm>
                <a:off x="10774394" y="5444584"/>
                <a:ext cx="91080" cy="12996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044CA145-65C8-4F63-B728-F481C489791E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0765754" y="5435584"/>
                  <a:ext cx="1087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11045C65-7CFE-4BDC-ABD7-CA9370787C24}"/>
                    </a:ext>
                  </a:extLst>
                </p14:cNvPr>
                <p14:cNvContentPartPr/>
                <p14:nvPr/>
              </p14:nvContentPartPr>
              <p14:xfrm>
                <a:off x="10915514" y="5479864"/>
                <a:ext cx="112680" cy="12888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11045C65-7CFE-4BDC-ABD7-CA9370787C24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0906514" y="5471224"/>
                  <a:ext cx="1303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CC784287-44C2-4EEE-B1BD-E1EE6942A2E6}"/>
                    </a:ext>
                  </a:extLst>
                </p14:cNvPr>
                <p14:cNvContentPartPr/>
                <p14:nvPr/>
              </p14:nvContentPartPr>
              <p14:xfrm>
                <a:off x="11156354" y="5308864"/>
                <a:ext cx="92880" cy="29880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CC784287-44C2-4EEE-B1BD-E1EE6942A2E6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1147714" y="5299864"/>
                  <a:ext cx="11052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6A43AEBA-B98E-454D-A82A-E4442DE281B6}"/>
                    </a:ext>
                  </a:extLst>
                </p14:cNvPr>
                <p14:cNvContentPartPr/>
                <p14:nvPr/>
              </p14:nvContentPartPr>
              <p14:xfrm>
                <a:off x="11199914" y="5380864"/>
                <a:ext cx="230400" cy="14184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6A43AEBA-B98E-454D-A82A-E4442DE281B6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1190914" y="5372224"/>
                  <a:ext cx="2480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F4FFE97B-1FF9-4600-9B39-821D04219D14}"/>
                    </a:ext>
                  </a:extLst>
                </p14:cNvPr>
                <p14:cNvContentPartPr/>
                <p14:nvPr/>
              </p14:nvContentPartPr>
              <p14:xfrm>
                <a:off x="11238074" y="5533144"/>
                <a:ext cx="156240" cy="6192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F4FFE97B-1FF9-4600-9B39-821D04219D14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1229074" y="5524144"/>
                  <a:ext cx="1738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06B413A6-0031-41F9-88F0-3AFACA6785EF}"/>
                    </a:ext>
                  </a:extLst>
                </p14:cNvPr>
                <p14:cNvContentPartPr/>
                <p14:nvPr/>
              </p14:nvContentPartPr>
              <p14:xfrm>
                <a:off x="11567834" y="5432704"/>
                <a:ext cx="99360" cy="13500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06B413A6-0031-41F9-88F0-3AFACA6785EF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1559194" y="5424064"/>
                  <a:ext cx="1170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1C07E2CA-8FF3-41EA-B513-E634F913F76C}"/>
                    </a:ext>
                  </a:extLst>
                </p14:cNvPr>
                <p14:cNvContentPartPr/>
                <p14:nvPr/>
              </p14:nvContentPartPr>
              <p14:xfrm>
                <a:off x="11765114" y="5404984"/>
                <a:ext cx="171360" cy="16344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1C07E2CA-8FF3-41EA-B513-E634F913F76C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1756114" y="5396344"/>
                  <a:ext cx="18900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7E2C1471-37B0-43F4-ABF8-26C814E7219F}"/>
              </a:ext>
            </a:extLst>
          </p:cNvPr>
          <p:cNvGrpSpPr/>
          <p:nvPr/>
        </p:nvGrpSpPr>
        <p:grpSpPr>
          <a:xfrm>
            <a:off x="1334114" y="5754184"/>
            <a:ext cx="206640" cy="122400"/>
            <a:chOff x="1334114" y="5754184"/>
            <a:chExt cx="206640" cy="12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754DC135-D8FB-4789-961B-64EC13238364}"/>
                    </a:ext>
                  </a:extLst>
                </p14:cNvPr>
                <p14:cNvContentPartPr/>
                <p14:nvPr/>
              </p14:nvContentPartPr>
              <p14:xfrm>
                <a:off x="1334834" y="5754184"/>
                <a:ext cx="173520" cy="3348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754DC135-D8FB-4789-961B-64EC13238364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325834" y="5745184"/>
                  <a:ext cx="1911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34B57DC7-6186-4045-ADEB-C3E115C43888}"/>
                    </a:ext>
                  </a:extLst>
                </p14:cNvPr>
                <p14:cNvContentPartPr/>
                <p14:nvPr/>
              </p14:nvContentPartPr>
              <p14:xfrm>
                <a:off x="1334114" y="5839504"/>
                <a:ext cx="206640" cy="3708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34B57DC7-6186-4045-ADEB-C3E115C43888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325114" y="5830504"/>
                  <a:ext cx="224280" cy="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6740DB7A-D31F-4DF7-9666-F09584A2279B}"/>
              </a:ext>
            </a:extLst>
          </p:cNvPr>
          <p:cNvGrpSpPr/>
          <p:nvPr/>
        </p:nvGrpSpPr>
        <p:grpSpPr>
          <a:xfrm>
            <a:off x="2016674" y="5442064"/>
            <a:ext cx="594360" cy="1123920"/>
            <a:chOff x="2016674" y="5442064"/>
            <a:chExt cx="594360" cy="112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2CFE6773-5B56-42BF-8C29-F8E342EBF4BB}"/>
                    </a:ext>
                  </a:extLst>
                </p14:cNvPr>
                <p14:cNvContentPartPr/>
                <p14:nvPr/>
              </p14:nvContentPartPr>
              <p14:xfrm>
                <a:off x="2016674" y="5541424"/>
                <a:ext cx="216000" cy="81612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2CFE6773-5B56-42BF-8C29-F8E342EBF4BB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2008034" y="5532784"/>
                  <a:ext cx="233640" cy="83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748F6177-C103-4879-9B5C-1D6D21431F61}"/>
                    </a:ext>
                  </a:extLst>
                </p14:cNvPr>
                <p14:cNvContentPartPr/>
                <p14:nvPr/>
              </p14:nvContentPartPr>
              <p14:xfrm>
                <a:off x="2035754" y="6438184"/>
                <a:ext cx="198000" cy="12780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748F6177-C103-4879-9B5C-1D6D21431F61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2027114" y="6429544"/>
                  <a:ext cx="2156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BC5FB9A8-1692-480A-AF57-933436E7B3D8}"/>
                    </a:ext>
                  </a:extLst>
                </p14:cNvPr>
                <p14:cNvContentPartPr/>
                <p14:nvPr/>
              </p14:nvContentPartPr>
              <p14:xfrm>
                <a:off x="2341754" y="5442064"/>
                <a:ext cx="58680" cy="14904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BC5FB9A8-1692-480A-AF57-933436E7B3D8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2332754" y="5433064"/>
                  <a:ext cx="763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1137FBDD-F118-465D-8511-A86435718611}"/>
                    </a:ext>
                  </a:extLst>
                </p14:cNvPr>
                <p14:cNvContentPartPr/>
                <p14:nvPr/>
              </p14:nvContentPartPr>
              <p14:xfrm>
                <a:off x="2482154" y="5478064"/>
                <a:ext cx="128880" cy="10620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1137FBDD-F118-465D-8511-A86435718611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2473154" y="5469424"/>
                  <a:ext cx="14652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42B71A49-2143-45FB-BAE0-0CA8CB416D98}"/>
              </a:ext>
            </a:extLst>
          </p:cNvPr>
          <p:cNvGrpSpPr/>
          <p:nvPr/>
        </p:nvGrpSpPr>
        <p:grpSpPr>
          <a:xfrm>
            <a:off x="2462354" y="5741944"/>
            <a:ext cx="1320840" cy="273960"/>
            <a:chOff x="2462354" y="5741944"/>
            <a:chExt cx="1320840" cy="27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E60D3709-4761-4810-AAFE-BEF19EFC84E8}"/>
                    </a:ext>
                  </a:extLst>
                </p14:cNvPr>
                <p14:cNvContentPartPr/>
                <p14:nvPr/>
              </p14:nvContentPartPr>
              <p14:xfrm>
                <a:off x="2462354" y="5777944"/>
                <a:ext cx="105120" cy="23796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E60D3709-4761-4810-AAFE-BEF19EFC84E8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453354" y="5769304"/>
                  <a:ext cx="1227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3728E4A4-096C-4BF8-B990-EC62A7C089D0}"/>
                    </a:ext>
                  </a:extLst>
                </p14:cNvPr>
                <p14:cNvContentPartPr/>
                <p14:nvPr/>
              </p14:nvContentPartPr>
              <p14:xfrm>
                <a:off x="2658914" y="5741944"/>
                <a:ext cx="162000" cy="26244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3728E4A4-096C-4BF8-B990-EC62A7C089D0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650274" y="5733304"/>
                  <a:ext cx="1796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B543B5EE-848B-4967-B594-E795F8C761B6}"/>
                    </a:ext>
                  </a:extLst>
                </p14:cNvPr>
                <p14:cNvContentPartPr/>
                <p14:nvPr/>
              </p14:nvContentPartPr>
              <p14:xfrm>
                <a:off x="2849714" y="5802064"/>
                <a:ext cx="299520" cy="18936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B543B5EE-848B-4967-B594-E795F8C761B6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2840714" y="5793064"/>
                  <a:ext cx="3171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80CA1713-F090-4D05-8867-53ED4FC2D4AD}"/>
                    </a:ext>
                  </a:extLst>
                </p14:cNvPr>
                <p14:cNvContentPartPr/>
                <p14:nvPr/>
              </p14:nvContentPartPr>
              <p14:xfrm>
                <a:off x="3256874" y="5805664"/>
                <a:ext cx="166680" cy="15264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80CA1713-F090-4D05-8867-53ED4FC2D4AD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3248234" y="5797024"/>
                  <a:ext cx="1843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893C99C4-10DB-4911-B524-E54F6E01FBB7}"/>
                    </a:ext>
                  </a:extLst>
                </p14:cNvPr>
                <p14:cNvContentPartPr/>
                <p14:nvPr/>
              </p14:nvContentPartPr>
              <p14:xfrm>
                <a:off x="3552074" y="5795224"/>
                <a:ext cx="231120" cy="14652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893C99C4-10DB-4911-B524-E54F6E01FBB7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3543074" y="5786584"/>
                  <a:ext cx="248760" cy="16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0" name="Group 419">
            <a:extLst>
              <a:ext uri="{FF2B5EF4-FFF2-40B4-BE49-F238E27FC236}">
                <a16:creationId xmlns:a16="http://schemas.microsoft.com/office/drawing/2014/main" id="{C0EA27CB-2F53-4E30-BA1C-A8BE7A6A60BB}"/>
              </a:ext>
            </a:extLst>
          </p:cNvPr>
          <p:cNvGrpSpPr/>
          <p:nvPr/>
        </p:nvGrpSpPr>
        <p:grpSpPr>
          <a:xfrm>
            <a:off x="3945914" y="5555464"/>
            <a:ext cx="1326600" cy="749160"/>
            <a:chOff x="3945914" y="5555464"/>
            <a:chExt cx="1326600" cy="74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54FFC50E-D361-460B-91D3-8CD2615D6754}"/>
                    </a:ext>
                  </a:extLst>
                </p14:cNvPr>
                <p14:cNvContentPartPr/>
                <p14:nvPr/>
              </p14:nvContentPartPr>
              <p14:xfrm>
                <a:off x="3979394" y="5795224"/>
                <a:ext cx="32760" cy="19188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54FFC50E-D361-460B-91D3-8CD2615D6754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3970754" y="5786224"/>
                  <a:ext cx="504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287B808F-4F6E-4382-92C8-475DF75F1575}"/>
                    </a:ext>
                  </a:extLst>
                </p14:cNvPr>
                <p14:cNvContentPartPr/>
                <p14:nvPr/>
              </p14:nvContentPartPr>
              <p14:xfrm>
                <a:off x="3945914" y="5764264"/>
                <a:ext cx="181080" cy="54036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287B808F-4F6E-4382-92C8-475DF75F1575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3937274" y="5755624"/>
                  <a:ext cx="198720" cy="55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247F628C-2C5F-47C6-B0A0-ABA4FAC2A133}"/>
                    </a:ext>
                  </a:extLst>
                </p14:cNvPr>
                <p14:cNvContentPartPr/>
                <p14:nvPr/>
              </p14:nvContentPartPr>
              <p14:xfrm>
                <a:off x="4232834" y="5555464"/>
                <a:ext cx="193680" cy="183600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247F628C-2C5F-47C6-B0A0-ABA4FAC2A133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4224194" y="5546464"/>
                  <a:ext cx="2113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1CAE4E87-7551-4C46-A998-9A7A98D71FB8}"/>
                    </a:ext>
                  </a:extLst>
                </p14:cNvPr>
                <p14:cNvContentPartPr/>
                <p14:nvPr/>
              </p14:nvContentPartPr>
              <p14:xfrm>
                <a:off x="4510034" y="5702344"/>
                <a:ext cx="144720" cy="29592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1CAE4E87-7551-4C46-A998-9A7A98D71FB8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4501394" y="5693344"/>
                  <a:ext cx="1623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ABDE3102-C808-40ED-AD29-7D8E99A882BA}"/>
                    </a:ext>
                  </a:extLst>
                </p14:cNvPr>
                <p14:cNvContentPartPr/>
                <p14:nvPr/>
              </p14:nvContentPartPr>
              <p14:xfrm>
                <a:off x="4749434" y="5780464"/>
                <a:ext cx="79920" cy="18252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ABDE3102-C808-40ED-AD29-7D8E99A882BA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4740434" y="5771824"/>
                  <a:ext cx="975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5BC397F1-E91F-4426-8D65-3E6F80C11566}"/>
                    </a:ext>
                  </a:extLst>
                </p14:cNvPr>
                <p14:cNvContentPartPr/>
                <p14:nvPr/>
              </p14:nvContentPartPr>
              <p14:xfrm>
                <a:off x="4948154" y="5791624"/>
                <a:ext cx="135720" cy="13932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5BC397F1-E91F-4426-8D65-3E6F80C11566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4939154" y="5782984"/>
                  <a:ext cx="1533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EA3609BD-5ABB-4C2D-83D4-AE5120AB29C9}"/>
                    </a:ext>
                  </a:extLst>
                </p14:cNvPr>
                <p14:cNvContentPartPr/>
                <p14:nvPr/>
              </p14:nvContentPartPr>
              <p14:xfrm>
                <a:off x="5141114" y="5767504"/>
                <a:ext cx="131400" cy="18144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EA3609BD-5ABB-4C2D-83D4-AE5120AB29C9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5132474" y="5758504"/>
                  <a:ext cx="14904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7" name="Group 426">
            <a:extLst>
              <a:ext uri="{FF2B5EF4-FFF2-40B4-BE49-F238E27FC236}">
                <a16:creationId xmlns:a16="http://schemas.microsoft.com/office/drawing/2014/main" id="{C88A29CF-76D4-49D3-A87D-047FDFAC77D2}"/>
              </a:ext>
            </a:extLst>
          </p:cNvPr>
          <p:cNvGrpSpPr/>
          <p:nvPr/>
        </p:nvGrpSpPr>
        <p:grpSpPr>
          <a:xfrm>
            <a:off x="5466194" y="5611984"/>
            <a:ext cx="937080" cy="718200"/>
            <a:chOff x="5466194" y="5611984"/>
            <a:chExt cx="937080" cy="71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C6C0BD76-7943-48D6-82C6-70D763014135}"/>
                    </a:ext>
                  </a:extLst>
                </p14:cNvPr>
                <p14:cNvContentPartPr/>
                <p14:nvPr/>
              </p14:nvContentPartPr>
              <p14:xfrm>
                <a:off x="5466194" y="5830504"/>
                <a:ext cx="122040" cy="3528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C6C0BD76-7943-48D6-82C6-70D763014135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5457554" y="5821504"/>
                  <a:ext cx="1396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826986FC-C7D0-44E5-B59F-945A88629683}"/>
                    </a:ext>
                  </a:extLst>
                </p14:cNvPr>
                <p14:cNvContentPartPr/>
                <p14:nvPr/>
              </p14:nvContentPartPr>
              <p14:xfrm>
                <a:off x="5767514" y="5773984"/>
                <a:ext cx="41040" cy="12708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826986FC-C7D0-44E5-B59F-945A88629683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5758874" y="5765344"/>
                  <a:ext cx="586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5138CFED-3748-4588-AEC0-23D18BF8C0A2}"/>
                    </a:ext>
                  </a:extLst>
                </p14:cNvPr>
                <p14:cNvContentPartPr/>
                <p14:nvPr/>
              </p14:nvContentPartPr>
              <p14:xfrm>
                <a:off x="5685434" y="5726824"/>
                <a:ext cx="221040" cy="60336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5138CFED-3748-4588-AEC0-23D18BF8C0A2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5676794" y="5718184"/>
                  <a:ext cx="238680" cy="62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38ED0964-FBF5-456F-8160-347426CBE3B5}"/>
                    </a:ext>
                  </a:extLst>
                </p14:cNvPr>
                <p14:cNvContentPartPr/>
                <p14:nvPr/>
              </p14:nvContentPartPr>
              <p14:xfrm>
                <a:off x="6021314" y="5611984"/>
                <a:ext cx="129600" cy="155520"/>
              </p14:xfrm>
            </p:contentPart>
          </mc:Choice>
          <mc:Fallback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38ED0964-FBF5-456F-8160-347426CBE3B5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6012314" y="5602984"/>
                  <a:ext cx="1472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07F1AF2A-29E1-4BEA-9D6E-A57A0A06E571}"/>
                    </a:ext>
                  </a:extLst>
                </p14:cNvPr>
                <p14:cNvContentPartPr/>
                <p14:nvPr/>
              </p14:nvContentPartPr>
              <p14:xfrm>
                <a:off x="6294194" y="5686864"/>
                <a:ext cx="109080" cy="322560"/>
              </p14:xfrm>
            </p:contentPart>
          </mc:Choice>
          <mc:Fallback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07F1AF2A-29E1-4BEA-9D6E-A57A0A06E571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6285194" y="5677864"/>
                  <a:ext cx="126720" cy="34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0" name="Group 439">
            <a:extLst>
              <a:ext uri="{FF2B5EF4-FFF2-40B4-BE49-F238E27FC236}">
                <a16:creationId xmlns:a16="http://schemas.microsoft.com/office/drawing/2014/main" id="{22D7AB16-7ADF-4F7B-AAC9-FEEC2933C5B1}"/>
              </a:ext>
            </a:extLst>
          </p:cNvPr>
          <p:cNvGrpSpPr/>
          <p:nvPr/>
        </p:nvGrpSpPr>
        <p:grpSpPr>
          <a:xfrm>
            <a:off x="6518474" y="5671024"/>
            <a:ext cx="1819080" cy="629640"/>
            <a:chOff x="6518474" y="5671024"/>
            <a:chExt cx="1819080" cy="62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FE484699-AC4E-441D-A2A0-585E8C815391}"/>
                    </a:ext>
                  </a:extLst>
                </p14:cNvPr>
                <p14:cNvContentPartPr/>
                <p14:nvPr/>
              </p14:nvContentPartPr>
              <p14:xfrm>
                <a:off x="6518474" y="5688664"/>
                <a:ext cx="107640" cy="301680"/>
              </p14:xfrm>
            </p:contentPart>
          </mc:Choice>
          <mc:Fallback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FE484699-AC4E-441D-A2A0-585E8C815391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6509834" y="5680024"/>
                  <a:ext cx="12528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6BA6A4A5-547C-424F-986C-D3F5C6B1C876}"/>
                    </a:ext>
                  </a:extLst>
                </p14:cNvPr>
                <p14:cNvContentPartPr/>
                <p14:nvPr/>
              </p14:nvContentPartPr>
              <p14:xfrm>
                <a:off x="6717554" y="5812144"/>
                <a:ext cx="84960" cy="103680"/>
              </p14:xfrm>
            </p:contentPart>
          </mc:Choice>
          <mc:Fallback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6BA6A4A5-547C-424F-986C-D3F5C6B1C876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6708554" y="5803504"/>
                  <a:ext cx="1026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2EDDE25B-BBE1-4CA7-8D9D-F9FB52F49C01}"/>
                    </a:ext>
                  </a:extLst>
                </p14:cNvPr>
                <p14:cNvContentPartPr/>
                <p14:nvPr/>
              </p14:nvContentPartPr>
              <p14:xfrm>
                <a:off x="6680114" y="5706664"/>
                <a:ext cx="226800" cy="56556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2EDDE25B-BBE1-4CA7-8D9D-F9FB52F49C01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6671114" y="5697664"/>
                  <a:ext cx="244440" cy="58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95852BCB-9325-4B46-A81F-75DD767D7F63}"/>
                    </a:ext>
                  </a:extLst>
                </p14:cNvPr>
                <p14:cNvContentPartPr/>
                <p14:nvPr/>
              </p14:nvContentPartPr>
              <p14:xfrm>
                <a:off x="6948674" y="5838424"/>
                <a:ext cx="227160" cy="65160"/>
              </p14:xfrm>
            </p:contentPart>
          </mc:Choice>
          <mc:Fallback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95852BCB-9325-4B46-A81F-75DD767D7F63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6939674" y="5829424"/>
                  <a:ext cx="2448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983AAE06-97F8-4DE3-8663-436316E8EADF}"/>
                    </a:ext>
                  </a:extLst>
                </p14:cNvPr>
                <p14:cNvContentPartPr/>
                <p14:nvPr/>
              </p14:nvContentPartPr>
              <p14:xfrm>
                <a:off x="7022474" y="5786224"/>
                <a:ext cx="83880" cy="221040"/>
              </p14:xfrm>
            </p:contentPart>
          </mc:Choice>
          <mc:Fallback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983AAE06-97F8-4DE3-8663-436316E8EADF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7013474" y="5777584"/>
                  <a:ext cx="1015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77721BD3-4EF7-447C-90FD-A06D3E5EA529}"/>
                    </a:ext>
                  </a:extLst>
                </p14:cNvPr>
                <p14:cNvContentPartPr/>
                <p14:nvPr/>
              </p14:nvContentPartPr>
              <p14:xfrm>
                <a:off x="7274474" y="5793064"/>
                <a:ext cx="260280" cy="213480"/>
              </p14:xfrm>
            </p:contentPart>
          </mc:Choice>
          <mc:Fallback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77721BD3-4EF7-447C-90FD-A06D3E5EA529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7265834" y="5784064"/>
                  <a:ext cx="2779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483B1A1E-4CDC-4DCC-A4B2-5569F68E6473}"/>
                    </a:ext>
                  </a:extLst>
                </p14:cNvPr>
                <p14:cNvContentPartPr/>
                <p14:nvPr/>
              </p14:nvContentPartPr>
              <p14:xfrm>
                <a:off x="7565354" y="5671024"/>
                <a:ext cx="184680" cy="451800"/>
              </p14:xfrm>
            </p:contentPart>
          </mc:Choice>
          <mc:Fallback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483B1A1E-4CDC-4DCC-A4B2-5569F68E6473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7556714" y="5662024"/>
                  <a:ext cx="20232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CEF5C3BB-FFEC-47AA-A287-39155974695B}"/>
                    </a:ext>
                  </a:extLst>
                </p14:cNvPr>
                <p14:cNvContentPartPr/>
                <p14:nvPr/>
              </p14:nvContentPartPr>
              <p14:xfrm>
                <a:off x="7884674" y="5905384"/>
                <a:ext cx="187920" cy="157680"/>
              </p14:xfrm>
            </p:contentPart>
          </mc:Choice>
          <mc:Fallback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CEF5C3BB-FFEC-47AA-A287-39155974695B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7876034" y="5896384"/>
                  <a:ext cx="205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919BE8B7-3B00-4DD2-8BD6-D2DF5E1ECDB4}"/>
                    </a:ext>
                  </a:extLst>
                </p14:cNvPr>
                <p14:cNvContentPartPr/>
                <p14:nvPr/>
              </p14:nvContentPartPr>
              <p14:xfrm>
                <a:off x="7997714" y="5690104"/>
                <a:ext cx="196920" cy="350280"/>
              </p14:xfrm>
            </p:contentPart>
          </mc:Choice>
          <mc:Fallback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919BE8B7-3B00-4DD2-8BD6-D2DF5E1ECDB4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7989074" y="5681104"/>
                  <a:ext cx="21456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8C2A4C29-5AC0-4AC4-AEAD-881C01563606}"/>
                    </a:ext>
                  </a:extLst>
                </p14:cNvPr>
                <p14:cNvContentPartPr/>
                <p14:nvPr/>
              </p14:nvContentPartPr>
              <p14:xfrm>
                <a:off x="8191034" y="5906104"/>
                <a:ext cx="84960" cy="145080"/>
              </p14:xfrm>
            </p:contentPart>
          </mc:Choice>
          <mc:Fallback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8C2A4C29-5AC0-4AC4-AEAD-881C01563606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8182394" y="5897104"/>
                  <a:ext cx="1026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B7DD708F-3EC3-4B82-975C-7A66623486B5}"/>
                    </a:ext>
                  </a:extLst>
                </p14:cNvPr>
                <p14:cNvContentPartPr/>
                <p14:nvPr/>
              </p14:nvContentPartPr>
              <p14:xfrm>
                <a:off x="8194634" y="5855704"/>
                <a:ext cx="142920" cy="444960"/>
              </p14:xfrm>
            </p:contentPart>
          </mc:Choice>
          <mc:Fallback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B7DD708F-3EC3-4B82-975C-7A66623486B5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8185994" y="5846704"/>
                  <a:ext cx="160560" cy="462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649128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6F1BABD-46CA-40E5-949A-C6A6C7D3F970}"/>
                  </a:ext>
                </a:extLst>
              </p14:cNvPr>
              <p14:cNvContentPartPr/>
              <p14:nvPr/>
            </p14:nvContentPartPr>
            <p14:xfrm>
              <a:off x="296234" y="334744"/>
              <a:ext cx="388800" cy="326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6F1BABD-46CA-40E5-949A-C6A6C7D3F97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7594" y="325744"/>
                <a:ext cx="40644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3995790-75AA-4D4F-8C55-29B451D3D96B}"/>
                  </a:ext>
                </a:extLst>
              </p14:cNvPr>
              <p14:cNvContentPartPr/>
              <p14:nvPr/>
            </p14:nvContentPartPr>
            <p14:xfrm>
              <a:off x="775754" y="593224"/>
              <a:ext cx="18360" cy="237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3995790-75AA-4D4F-8C55-29B451D3D96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6754" y="584224"/>
                <a:ext cx="36000" cy="4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8BE32E5-EF94-4E64-8022-3CB96EDBFAA7}"/>
              </a:ext>
            </a:extLst>
          </p:cNvPr>
          <p:cNvGrpSpPr/>
          <p:nvPr/>
        </p:nvGrpSpPr>
        <p:grpSpPr>
          <a:xfrm>
            <a:off x="311714" y="897784"/>
            <a:ext cx="393480" cy="462240"/>
            <a:chOff x="311714" y="897784"/>
            <a:chExt cx="393480" cy="46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15C6AA8-C7C7-4D59-B19B-0E34BED765DD}"/>
                    </a:ext>
                  </a:extLst>
                </p14:cNvPr>
                <p14:cNvContentPartPr/>
                <p14:nvPr/>
              </p14:nvContentPartPr>
              <p14:xfrm>
                <a:off x="311714" y="952864"/>
                <a:ext cx="197280" cy="270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15C6AA8-C7C7-4D59-B19B-0E34BED765D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2714" y="943864"/>
                  <a:ext cx="2149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07F2497-EF0F-4315-8B57-53E6DB4DC1ED}"/>
                    </a:ext>
                  </a:extLst>
                </p14:cNvPr>
                <p14:cNvContentPartPr/>
                <p14:nvPr/>
              </p14:nvContentPartPr>
              <p14:xfrm>
                <a:off x="550034" y="897784"/>
                <a:ext cx="155160" cy="4622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07F2497-EF0F-4315-8B57-53E6DB4DC1E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1394" y="889144"/>
                  <a:ext cx="172800" cy="47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A58631-BE97-4AA3-A627-F4DB55EA94EF}"/>
              </a:ext>
            </a:extLst>
          </p:cNvPr>
          <p:cNvGrpSpPr/>
          <p:nvPr/>
        </p:nvGrpSpPr>
        <p:grpSpPr>
          <a:xfrm>
            <a:off x="1174994" y="954304"/>
            <a:ext cx="556920" cy="346320"/>
            <a:chOff x="1174994" y="954304"/>
            <a:chExt cx="556920" cy="34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F800041-7E70-48C5-A0B8-5FA08961F90A}"/>
                    </a:ext>
                  </a:extLst>
                </p14:cNvPr>
                <p14:cNvContentPartPr/>
                <p14:nvPr/>
              </p14:nvContentPartPr>
              <p14:xfrm>
                <a:off x="1174994" y="954304"/>
                <a:ext cx="287280" cy="3463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F800041-7E70-48C5-A0B8-5FA08961F90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66354" y="945664"/>
                  <a:ext cx="3049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28EE7F3-1B9A-4A0A-977E-275F0B55A7F1}"/>
                    </a:ext>
                  </a:extLst>
                </p14:cNvPr>
                <p14:cNvContentPartPr/>
                <p14:nvPr/>
              </p14:nvContentPartPr>
              <p14:xfrm>
                <a:off x="1542914" y="1065544"/>
                <a:ext cx="153000" cy="309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28EE7F3-1B9A-4A0A-977E-275F0B55A7F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33914" y="1056544"/>
                  <a:ext cx="1706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E9CFD11-6C32-4A4E-99DE-32A87E148F71}"/>
                    </a:ext>
                  </a:extLst>
                </p14:cNvPr>
                <p14:cNvContentPartPr/>
                <p14:nvPr/>
              </p14:nvContentPartPr>
              <p14:xfrm>
                <a:off x="1534274" y="1149784"/>
                <a:ext cx="197640" cy="277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E9CFD11-6C32-4A4E-99DE-32A87E148F7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25634" y="1141144"/>
                  <a:ext cx="215280" cy="4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61EB2FC-3B56-4B13-A450-D14876CA9909}"/>
              </a:ext>
            </a:extLst>
          </p:cNvPr>
          <p:cNvGrpSpPr/>
          <p:nvPr/>
        </p:nvGrpSpPr>
        <p:grpSpPr>
          <a:xfrm>
            <a:off x="2060594" y="634984"/>
            <a:ext cx="1123200" cy="1150200"/>
            <a:chOff x="2060594" y="634984"/>
            <a:chExt cx="1123200" cy="115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E91C0DB-6E32-4A9D-B4E1-163E0B7987D9}"/>
                    </a:ext>
                  </a:extLst>
                </p14:cNvPr>
                <p14:cNvContentPartPr/>
                <p14:nvPr/>
              </p14:nvContentPartPr>
              <p14:xfrm>
                <a:off x="2060594" y="829024"/>
                <a:ext cx="175320" cy="7160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E91C0DB-6E32-4A9D-B4E1-163E0B7987D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51594" y="820024"/>
                  <a:ext cx="192960" cy="73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FD794EC-5F00-4728-A587-266C8612ADFC}"/>
                    </a:ext>
                  </a:extLst>
                </p14:cNvPr>
                <p14:cNvContentPartPr/>
                <p14:nvPr/>
              </p14:nvContentPartPr>
              <p14:xfrm>
                <a:off x="2063114" y="1603384"/>
                <a:ext cx="153360" cy="1818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FD794EC-5F00-4728-A587-266C8612ADF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54474" y="1594384"/>
                  <a:ext cx="1710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6865210-B5DC-4FFB-B072-A8F836230E5F}"/>
                    </a:ext>
                  </a:extLst>
                </p14:cNvPr>
                <p14:cNvContentPartPr/>
                <p14:nvPr/>
              </p14:nvContentPartPr>
              <p14:xfrm>
                <a:off x="2348954" y="634984"/>
                <a:ext cx="30240" cy="162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6865210-B5DC-4FFB-B072-A8F836230E5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39954" y="626344"/>
                  <a:ext cx="478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969BACE-2C79-44DC-B46C-77B43CF5FBC3}"/>
                    </a:ext>
                  </a:extLst>
                </p14:cNvPr>
                <p14:cNvContentPartPr/>
                <p14:nvPr/>
              </p14:nvContentPartPr>
              <p14:xfrm>
                <a:off x="2489714" y="641104"/>
                <a:ext cx="115200" cy="1321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969BACE-2C79-44DC-B46C-77B43CF5FBC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81074" y="632104"/>
                  <a:ext cx="1328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17EABC7-0F35-416B-BFB8-F0BC066FA870}"/>
                    </a:ext>
                  </a:extLst>
                </p14:cNvPr>
                <p14:cNvContentPartPr/>
                <p14:nvPr/>
              </p14:nvContentPartPr>
              <p14:xfrm>
                <a:off x="2361194" y="980584"/>
                <a:ext cx="245880" cy="243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17EABC7-0F35-416B-BFB8-F0BC066FA87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52194" y="971584"/>
                  <a:ext cx="2635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82F676D-E030-45F6-81CF-84565B1476EF}"/>
                    </a:ext>
                  </a:extLst>
                </p14:cNvPr>
                <p14:cNvContentPartPr/>
                <p14:nvPr/>
              </p14:nvContentPartPr>
              <p14:xfrm>
                <a:off x="2707514" y="1079224"/>
                <a:ext cx="176760" cy="1314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82F676D-E030-45F6-81CF-84565B1476E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98514" y="1070224"/>
                  <a:ext cx="1944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C397E65-1793-4FB5-BA42-6BF99746F746}"/>
                    </a:ext>
                  </a:extLst>
                </p14:cNvPr>
                <p14:cNvContentPartPr/>
                <p14:nvPr/>
              </p14:nvContentPartPr>
              <p14:xfrm>
                <a:off x="2687714" y="1006864"/>
                <a:ext cx="196560" cy="1771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C397E65-1793-4FB5-BA42-6BF99746F74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78714" y="998224"/>
                  <a:ext cx="2142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E1C8EC9-E88F-482C-85EE-A923087AA22B}"/>
                    </a:ext>
                  </a:extLst>
                </p14:cNvPr>
                <p14:cNvContentPartPr/>
                <p14:nvPr/>
              </p14:nvContentPartPr>
              <p14:xfrm>
                <a:off x="3009914" y="876904"/>
                <a:ext cx="173880" cy="1515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E1C8EC9-E88F-482C-85EE-A923087AA22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001274" y="867904"/>
                  <a:ext cx="191520" cy="16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C9F102-31E1-4C5B-8D08-D6446EE67595}"/>
              </a:ext>
            </a:extLst>
          </p:cNvPr>
          <p:cNvGrpSpPr/>
          <p:nvPr/>
        </p:nvGrpSpPr>
        <p:grpSpPr>
          <a:xfrm>
            <a:off x="3306914" y="783304"/>
            <a:ext cx="2476440" cy="482400"/>
            <a:chOff x="3306914" y="783304"/>
            <a:chExt cx="2476440" cy="48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AC1901D-75A1-4694-90CF-D79279901B2F}"/>
                    </a:ext>
                  </a:extLst>
                </p14:cNvPr>
                <p14:cNvContentPartPr/>
                <p14:nvPr/>
              </p14:nvContentPartPr>
              <p14:xfrm>
                <a:off x="3306914" y="937744"/>
                <a:ext cx="141120" cy="3279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AC1901D-75A1-4694-90CF-D79279901B2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297914" y="928744"/>
                  <a:ext cx="15876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3268984-CB59-446E-925F-BDBF04B68505}"/>
                    </a:ext>
                  </a:extLst>
                </p14:cNvPr>
                <p14:cNvContentPartPr/>
                <p14:nvPr/>
              </p14:nvContentPartPr>
              <p14:xfrm>
                <a:off x="3477194" y="1006504"/>
                <a:ext cx="139680" cy="2160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3268984-CB59-446E-925F-BDBF04B6850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468554" y="997864"/>
                  <a:ext cx="1573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53BFACA-41B3-43F9-A96E-84FF6E7C291D}"/>
                    </a:ext>
                  </a:extLst>
                </p14:cNvPr>
                <p14:cNvContentPartPr/>
                <p14:nvPr/>
              </p14:nvContentPartPr>
              <p14:xfrm>
                <a:off x="3648194" y="1062664"/>
                <a:ext cx="138960" cy="1526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53BFACA-41B3-43F9-A96E-84FF6E7C291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639194" y="1053664"/>
                  <a:ext cx="1566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847514E-1268-484A-B2F6-E9F5A4A8D351}"/>
                    </a:ext>
                  </a:extLst>
                </p14:cNvPr>
                <p14:cNvContentPartPr/>
                <p14:nvPr/>
              </p14:nvContentPartPr>
              <p14:xfrm>
                <a:off x="3872834" y="1031704"/>
                <a:ext cx="154440" cy="1717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847514E-1268-484A-B2F6-E9F5A4A8D35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864194" y="1023064"/>
                  <a:ext cx="1720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51FAA0E-80A5-4AE4-BAB5-BE954C461FB7}"/>
                    </a:ext>
                  </a:extLst>
                </p14:cNvPr>
                <p14:cNvContentPartPr/>
                <p14:nvPr/>
              </p14:nvContentPartPr>
              <p14:xfrm>
                <a:off x="4188194" y="1072024"/>
                <a:ext cx="172800" cy="241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51FAA0E-80A5-4AE4-BAB5-BE954C461FB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179554" y="1063384"/>
                  <a:ext cx="1904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5F5D3FA-4CF2-48AE-BC3F-40D28ED577BA}"/>
                    </a:ext>
                  </a:extLst>
                </p14:cNvPr>
                <p14:cNvContentPartPr/>
                <p14:nvPr/>
              </p14:nvContentPartPr>
              <p14:xfrm>
                <a:off x="4474034" y="986704"/>
                <a:ext cx="189720" cy="2160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5F5D3FA-4CF2-48AE-BC3F-40D28ED577B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465034" y="978064"/>
                  <a:ext cx="2073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6DE2EE5-B615-4169-B4C2-4BAC67BEE59B}"/>
                    </a:ext>
                  </a:extLst>
                </p14:cNvPr>
                <p14:cNvContentPartPr/>
                <p14:nvPr/>
              </p14:nvContentPartPr>
              <p14:xfrm>
                <a:off x="4398434" y="948544"/>
                <a:ext cx="275400" cy="2516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6DE2EE5-B615-4169-B4C2-4BAC67BEE59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389434" y="939904"/>
                  <a:ext cx="2930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1EECA3A-C414-426C-8973-E37E3B137ED0}"/>
                    </a:ext>
                  </a:extLst>
                </p14:cNvPr>
                <p14:cNvContentPartPr/>
                <p14:nvPr/>
              </p14:nvContentPartPr>
              <p14:xfrm>
                <a:off x="4734314" y="798784"/>
                <a:ext cx="122400" cy="1234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1EECA3A-C414-426C-8973-E37E3B137ED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725674" y="790144"/>
                  <a:ext cx="1400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009566D-C668-4557-B284-5068B2223605}"/>
                    </a:ext>
                  </a:extLst>
                </p14:cNvPr>
                <p14:cNvContentPartPr/>
                <p14:nvPr/>
              </p14:nvContentPartPr>
              <p14:xfrm>
                <a:off x="4894874" y="828304"/>
                <a:ext cx="209520" cy="4053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009566D-C668-4557-B284-5068B222360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885874" y="819664"/>
                  <a:ext cx="22716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25BD8EA-A5CC-4158-8D95-6F770176C67D}"/>
                    </a:ext>
                  </a:extLst>
                </p14:cNvPr>
                <p14:cNvContentPartPr/>
                <p14:nvPr/>
              </p14:nvContentPartPr>
              <p14:xfrm>
                <a:off x="5223554" y="1006504"/>
                <a:ext cx="201240" cy="1569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25BD8EA-A5CC-4158-8D95-6F770176C67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214554" y="997864"/>
                  <a:ext cx="2188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490E4D7-302E-4833-90CE-1C913A97C861}"/>
                    </a:ext>
                  </a:extLst>
                </p14:cNvPr>
                <p14:cNvContentPartPr/>
                <p14:nvPr/>
              </p14:nvContentPartPr>
              <p14:xfrm>
                <a:off x="5311754" y="783304"/>
                <a:ext cx="270000" cy="3556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490E4D7-302E-4833-90CE-1C913A97C86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302754" y="774304"/>
                  <a:ext cx="28764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C3824E2-4D81-45A9-A4FD-DF8AE4489463}"/>
                    </a:ext>
                  </a:extLst>
                </p14:cNvPr>
                <p14:cNvContentPartPr/>
                <p14:nvPr/>
              </p14:nvContentPartPr>
              <p14:xfrm>
                <a:off x="5583914" y="971224"/>
                <a:ext cx="199440" cy="1857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C3824E2-4D81-45A9-A4FD-DF8AE448946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574914" y="962584"/>
                  <a:ext cx="2170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EA50EA3-EC69-418E-ADDA-512114EA6180}"/>
                    </a:ext>
                  </a:extLst>
                </p14:cNvPr>
                <p14:cNvContentPartPr/>
                <p14:nvPr/>
              </p14:nvContentPartPr>
              <p14:xfrm>
                <a:off x="5561234" y="973024"/>
                <a:ext cx="196920" cy="1864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EA50EA3-EC69-418E-ADDA-512114EA618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52234" y="964384"/>
                  <a:ext cx="214560" cy="20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9855969-535D-48FC-8509-794478E852A7}"/>
              </a:ext>
            </a:extLst>
          </p:cNvPr>
          <p:cNvGrpSpPr/>
          <p:nvPr/>
        </p:nvGrpSpPr>
        <p:grpSpPr>
          <a:xfrm>
            <a:off x="6038594" y="899584"/>
            <a:ext cx="229320" cy="146880"/>
            <a:chOff x="6038594" y="899584"/>
            <a:chExt cx="229320" cy="14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4636C5D-7F38-4053-AE4E-C58C615FDB8B}"/>
                    </a:ext>
                  </a:extLst>
                </p14:cNvPr>
                <p14:cNvContentPartPr/>
                <p14:nvPr/>
              </p14:nvContentPartPr>
              <p14:xfrm>
                <a:off x="6052274" y="899584"/>
                <a:ext cx="198360" cy="435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4636C5D-7F38-4053-AE4E-C58C615FDB8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043274" y="890584"/>
                  <a:ext cx="2160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9FF41FD-B70B-4E0E-9BA8-EE9CBF1843D5}"/>
                    </a:ext>
                  </a:extLst>
                </p14:cNvPr>
                <p14:cNvContentPartPr/>
                <p14:nvPr/>
              </p14:nvContentPartPr>
              <p14:xfrm>
                <a:off x="6038594" y="1002544"/>
                <a:ext cx="229320" cy="439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9FF41FD-B70B-4E0E-9BA8-EE9CBF1843D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29954" y="993904"/>
                  <a:ext cx="246960" cy="6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BAB88FD-99E3-42BD-AE7D-ACB738AB3870}"/>
              </a:ext>
            </a:extLst>
          </p:cNvPr>
          <p:cNvGrpSpPr/>
          <p:nvPr/>
        </p:nvGrpSpPr>
        <p:grpSpPr>
          <a:xfrm>
            <a:off x="6589034" y="398464"/>
            <a:ext cx="3355200" cy="1251720"/>
            <a:chOff x="6589034" y="398464"/>
            <a:chExt cx="3355200" cy="125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32F0FFA-3D12-49F1-9C65-B0E3F86221DF}"/>
                    </a:ext>
                  </a:extLst>
                </p14:cNvPr>
                <p14:cNvContentPartPr/>
                <p14:nvPr/>
              </p14:nvContentPartPr>
              <p14:xfrm>
                <a:off x="6589034" y="830824"/>
                <a:ext cx="264960" cy="2192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32F0FFA-3D12-49F1-9C65-B0E3F86221D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580034" y="822184"/>
                  <a:ext cx="2826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F649540-A9C3-4DE8-827D-8DADD06D2278}"/>
                    </a:ext>
                  </a:extLst>
                </p14:cNvPr>
                <p14:cNvContentPartPr/>
                <p14:nvPr/>
              </p14:nvContentPartPr>
              <p14:xfrm>
                <a:off x="6910514" y="867904"/>
                <a:ext cx="141120" cy="1612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F649540-A9C3-4DE8-827D-8DADD06D227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901874" y="858904"/>
                  <a:ext cx="1587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6EE45D0-E2D9-42EE-B8B2-082EF23F08A4}"/>
                    </a:ext>
                  </a:extLst>
                </p14:cNvPr>
                <p14:cNvContentPartPr/>
                <p14:nvPr/>
              </p14:nvContentPartPr>
              <p14:xfrm>
                <a:off x="7144154" y="817864"/>
                <a:ext cx="177480" cy="1972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6EE45D0-E2D9-42EE-B8B2-082EF23F08A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135154" y="808864"/>
                  <a:ext cx="1951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BD37317-FFFC-4D46-9C7F-BAE3D7517565}"/>
                    </a:ext>
                  </a:extLst>
                </p14:cNvPr>
                <p14:cNvContentPartPr/>
                <p14:nvPr/>
              </p14:nvContentPartPr>
              <p14:xfrm>
                <a:off x="7445834" y="836224"/>
                <a:ext cx="192600" cy="1900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BD37317-FFFC-4D46-9C7F-BAE3D751756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437194" y="827224"/>
                  <a:ext cx="2102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E3724CC-C698-4FC3-837D-FE01CC376ABE}"/>
                    </a:ext>
                  </a:extLst>
                </p14:cNvPr>
                <p14:cNvContentPartPr/>
                <p14:nvPr/>
              </p14:nvContentPartPr>
              <p14:xfrm>
                <a:off x="7431794" y="795904"/>
                <a:ext cx="219600" cy="1944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E3724CC-C698-4FC3-837D-FE01CC376AB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422794" y="787264"/>
                  <a:ext cx="2372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9CE9071-1A43-4C55-88E9-41F2FA43276F}"/>
                    </a:ext>
                  </a:extLst>
                </p14:cNvPr>
                <p14:cNvContentPartPr/>
                <p14:nvPr/>
              </p14:nvContentPartPr>
              <p14:xfrm>
                <a:off x="7735274" y="622384"/>
                <a:ext cx="129600" cy="1753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9CE9071-1A43-4C55-88E9-41F2FA43276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726634" y="613384"/>
                  <a:ext cx="1472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DC9D517-53C7-46B9-88B2-B38D50C32ED1}"/>
                    </a:ext>
                  </a:extLst>
                </p14:cNvPr>
                <p14:cNvContentPartPr/>
                <p14:nvPr/>
              </p14:nvContentPartPr>
              <p14:xfrm>
                <a:off x="7251434" y="1101904"/>
                <a:ext cx="527040" cy="612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DC9D517-53C7-46B9-88B2-B38D50C32ED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242434" y="1092904"/>
                  <a:ext cx="5446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0094A8E-33A3-4F67-993E-4AEF73650B33}"/>
                    </a:ext>
                  </a:extLst>
                </p14:cNvPr>
                <p14:cNvContentPartPr/>
                <p14:nvPr/>
              </p14:nvContentPartPr>
              <p14:xfrm>
                <a:off x="7372754" y="1204504"/>
                <a:ext cx="271440" cy="2037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0094A8E-33A3-4F67-993E-4AEF73650B3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364114" y="1195864"/>
                  <a:ext cx="2890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64ADC90-600E-40EC-A113-61022596D1A2}"/>
                    </a:ext>
                  </a:extLst>
                </p14:cNvPr>
                <p14:cNvContentPartPr/>
                <p14:nvPr/>
              </p14:nvContentPartPr>
              <p14:xfrm>
                <a:off x="8006714" y="936664"/>
                <a:ext cx="189720" cy="525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64ADC90-600E-40EC-A113-61022596D1A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998074" y="927664"/>
                  <a:ext cx="207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392CF23-E500-491C-84C6-BD61E9E90B63}"/>
                    </a:ext>
                  </a:extLst>
                </p14:cNvPr>
                <p14:cNvContentPartPr/>
                <p14:nvPr/>
              </p14:nvContentPartPr>
              <p14:xfrm>
                <a:off x="8286074" y="831904"/>
                <a:ext cx="289440" cy="2552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392CF23-E500-491C-84C6-BD61E9E90B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277074" y="822904"/>
                  <a:ext cx="3070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5D3CD1B-B017-469D-BBE8-A03E6E55BAAC}"/>
                    </a:ext>
                  </a:extLst>
                </p14:cNvPr>
                <p14:cNvContentPartPr/>
                <p14:nvPr/>
              </p14:nvContentPartPr>
              <p14:xfrm>
                <a:off x="8711234" y="849184"/>
                <a:ext cx="189000" cy="2152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5D3CD1B-B017-469D-BBE8-A03E6E55BAA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702594" y="840184"/>
                  <a:ext cx="2066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3AE4328-C1B5-4E98-A6F5-4DAB4628B9BA}"/>
                    </a:ext>
                  </a:extLst>
                </p14:cNvPr>
                <p14:cNvContentPartPr/>
                <p14:nvPr/>
              </p14:nvContentPartPr>
              <p14:xfrm>
                <a:off x="8696474" y="833704"/>
                <a:ext cx="205920" cy="2379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3AE4328-C1B5-4E98-A6F5-4DAB4628B9B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687834" y="824704"/>
                  <a:ext cx="2235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8F89DAC-2B00-4B0B-8178-263A7D9328D7}"/>
                    </a:ext>
                  </a:extLst>
                </p14:cNvPr>
                <p14:cNvContentPartPr/>
                <p14:nvPr/>
              </p14:nvContentPartPr>
              <p14:xfrm>
                <a:off x="9038474" y="686104"/>
                <a:ext cx="190440" cy="1908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8F89DAC-2B00-4B0B-8178-263A7D9328D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029474" y="677464"/>
                  <a:ext cx="2080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1757F8A-AD3B-4CEA-9B42-8C6391626D10}"/>
                    </a:ext>
                  </a:extLst>
                </p14:cNvPr>
                <p14:cNvContentPartPr/>
                <p14:nvPr/>
              </p14:nvContentPartPr>
              <p14:xfrm>
                <a:off x="8544554" y="1117384"/>
                <a:ext cx="525960" cy="504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1757F8A-AD3B-4CEA-9B42-8C6391626D1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35914" y="1108384"/>
                  <a:ext cx="5436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013C01B-2742-46D9-9E9B-5F64AA82C799}"/>
                    </a:ext>
                  </a:extLst>
                </p14:cNvPr>
                <p14:cNvContentPartPr/>
                <p14:nvPr/>
              </p14:nvContentPartPr>
              <p14:xfrm>
                <a:off x="8690714" y="1214224"/>
                <a:ext cx="302400" cy="2221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013C01B-2742-46D9-9E9B-5F64AA82C79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682074" y="1205584"/>
                  <a:ext cx="3200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51502EC-ACF9-4999-B328-58B7FCB2FB14}"/>
                    </a:ext>
                  </a:extLst>
                </p14:cNvPr>
                <p14:cNvContentPartPr/>
                <p14:nvPr/>
              </p14:nvContentPartPr>
              <p14:xfrm>
                <a:off x="9405674" y="610864"/>
                <a:ext cx="178560" cy="8550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51502EC-ACF9-4999-B328-58B7FCB2FB1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396674" y="602224"/>
                  <a:ext cx="196200" cy="87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5F6837F-6677-48BE-B037-9749531A2AF8}"/>
                    </a:ext>
                  </a:extLst>
                </p14:cNvPr>
                <p14:cNvContentPartPr/>
                <p14:nvPr/>
              </p14:nvContentPartPr>
              <p14:xfrm>
                <a:off x="9539234" y="1496104"/>
                <a:ext cx="142560" cy="1540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5F6837F-6677-48BE-B037-9749531A2AF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530594" y="1487104"/>
                  <a:ext cx="1602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F99595D-C1FD-45CA-B503-B59215D9F311}"/>
                    </a:ext>
                  </a:extLst>
                </p14:cNvPr>
                <p14:cNvContentPartPr/>
                <p14:nvPr/>
              </p14:nvContentPartPr>
              <p14:xfrm>
                <a:off x="9730754" y="401704"/>
                <a:ext cx="41040" cy="1735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F99595D-C1FD-45CA-B503-B59215D9F31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721754" y="393064"/>
                  <a:ext cx="586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0A5830F-EAF6-4C47-B2D7-765B1BFCBC68}"/>
                    </a:ext>
                  </a:extLst>
                </p14:cNvPr>
                <p14:cNvContentPartPr/>
                <p14:nvPr/>
              </p14:nvContentPartPr>
              <p14:xfrm>
                <a:off x="9834434" y="398464"/>
                <a:ext cx="109800" cy="1663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0A5830F-EAF6-4C47-B2D7-765B1BFCBC6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825794" y="389824"/>
                  <a:ext cx="12744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6C0C376-FC83-40BA-AAF6-5ECB20C83FEA}"/>
              </a:ext>
            </a:extLst>
          </p:cNvPr>
          <p:cNvGrpSpPr/>
          <p:nvPr/>
        </p:nvGrpSpPr>
        <p:grpSpPr>
          <a:xfrm>
            <a:off x="1535714" y="2233024"/>
            <a:ext cx="236160" cy="135360"/>
            <a:chOff x="1535714" y="2233024"/>
            <a:chExt cx="236160" cy="13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4A7FD0F-3C20-4738-82FF-DB7D74DA1656}"/>
                    </a:ext>
                  </a:extLst>
                </p14:cNvPr>
                <p14:cNvContentPartPr/>
                <p14:nvPr/>
              </p14:nvContentPartPr>
              <p14:xfrm>
                <a:off x="1559474" y="2233024"/>
                <a:ext cx="178920" cy="284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4A7FD0F-3C20-4738-82FF-DB7D74DA165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550834" y="2224384"/>
                  <a:ext cx="1965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6526DB2-F7F0-48EB-880F-AF59984E9DEB}"/>
                    </a:ext>
                  </a:extLst>
                </p14:cNvPr>
                <p14:cNvContentPartPr/>
                <p14:nvPr/>
              </p14:nvContentPartPr>
              <p14:xfrm>
                <a:off x="1535714" y="2323384"/>
                <a:ext cx="236160" cy="450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6526DB2-F7F0-48EB-880F-AF59984E9DE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527074" y="2314384"/>
                  <a:ext cx="253800" cy="6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B89FBFB-8F45-48EF-8CC3-6D9853345511}"/>
              </a:ext>
            </a:extLst>
          </p:cNvPr>
          <p:cNvGrpSpPr/>
          <p:nvPr/>
        </p:nvGrpSpPr>
        <p:grpSpPr>
          <a:xfrm>
            <a:off x="2077514" y="1945384"/>
            <a:ext cx="2120040" cy="933120"/>
            <a:chOff x="2077514" y="1945384"/>
            <a:chExt cx="2120040" cy="93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2A92496-4E7C-488A-B0FD-533BB1AAD39A}"/>
                    </a:ext>
                  </a:extLst>
                </p14:cNvPr>
                <p14:cNvContentPartPr/>
                <p14:nvPr/>
              </p14:nvContentPartPr>
              <p14:xfrm>
                <a:off x="2077514" y="2206384"/>
                <a:ext cx="255960" cy="2088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2A92496-4E7C-488A-B0FD-533BB1AAD39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068514" y="2197384"/>
                  <a:ext cx="2736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AC59D11-0B1E-4731-B2D5-41626BBBA403}"/>
                    </a:ext>
                  </a:extLst>
                </p14:cNvPr>
                <p14:cNvContentPartPr/>
                <p14:nvPr/>
              </p14:nvContentPartPr>
              <p14:xfrm>
                <a:off x="2436794" y="2246344"/>
                <a:ext cx="147240" cy="1278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AC59D11-0B1E-4731-B2D5-41626BBBA40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427794" y="2237704"/>
                  <a:ext cx="1648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5DAD511-8507-45D4-B6C6-9A092F77C750}"/>
                    </a:ext>
                  </a:extLst>
                </p14:cNvPr>
                <p14:cNvContentPartPr/>
                <p14:nvPr/>
              </p14:nvContentPartPr>
              <p14:xfrm>
                <a:off x="2613554" y="2214664"/>
                <a:ext cx="162360" cy="1789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5DAD511-8507-45D4-B6C6-9A092F77C75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604554" y="2205664"/>
                  <a:ext cx="1800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70008E7-1159-4AFF-96C9-FEBECCA1F530}"/>
                    </a:ext>
                  </a:extLst>
                </p14:cNvPr>
                <p14:cNvContentPartPr/>
                <p14:nvPr/>
              </p14:nvContentPartPr>
              <p14:xfrm>
                <a:off x="2969594" y="2141584"/>
                <a:ext cx="149760" cy="2631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70008E7-1159-4AFF-96C9-FEBECCA1F53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960594" y="2132584"/>
                  <a:ext cx="1674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26EF509-EBF0-49F2-A722-9EEA4EA2C835}"/>
                    </a:ext>
                  </a:extLst>
                </p14:cNvPr>
                <p14:cNvContentPartPr/>
                <p14:nvPr/>
              </p14:nvContentPartPr>
              <p14:xfrm>
                <a:off x="3239594" y="2171464"/>
                <a:ext cx="98280" cy="1782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26EF509-EBF0-49F2-A722-9EEA4EA2C83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230954" y="2162824"/>
                  <a:ext cx="1159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D1B1638-5DC4-4268-9B97-4E496AA524DB}"/>
                    </a:ext>
                  </a:extLst>
                </p14:cNvPr>
                <p14:cNvContentPartPr/>
                <p14:nvPr/>
              </p14:nvContentPartPr>
              <p14:xfrm>
                <a:off x="3356594" y="2179744"/>
                <a:ext cx="151560" cy="1724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D1B1638-5DC4-4268-9B97-4E496AA524D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347954" y="2171104"/>
                  <a:ext cx="1692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F310CFE-7B13-48BC-8198-CA77A59824F8}"/>
                    </a:ext>
                  </a:extLst>
                </p14:cNvPr>
                <p14:cNvContentPartPr/>
                <p14:nvPr/>
              </p14:nvContentPartPr>
              <p14:xfrm>
                <a:off x="3651074" y="1945384"/>
                <a:ext cx="80640" cy="1749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F310CFE-7B13-48BC-8198-CA77A59824F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642434" y="1936384"/>
                  <a:ext cx="98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8D4A497-0FD4-44DD-8FAD-41D4B3F8F63E}"/>
                    </a:ext>
                  </a:extLst>
                </p14:cNvPr>
                <p14:cNvContentPartPr/>
                <p14:nvPr/>
              </p14:nvContentPartPr>
              <p14:xfrm>
                <a:off x="3770594" y="1964104"/>
                <a:ext cx="203040" cy="3564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8D4A497-0FD4-44DD-8FAD-41D4B3F8F63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761954" y="1955104"/>
                  <a:ext cx="22068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1C87447-B960-400C-9C47-0147A18309FA}"/>
                    </a:ext>
                  </a:extLst>
                </p14:cNvPr>
                <p14:cNvContentPartPr/>
                <p14:nvPr/>
              </p14:nvContentPartPr>
              <p14:xfrm>
                <a:off x="3207194" y="2495464"/>
                <a:ext cx="432720" cy="759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1C87447-B960-400C-9C47-0147A18309F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198194" y="2486464"/>
                  <a:ext cx="4503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7F47761-6F27-436C-B8B8-8EAC9F85EC5C}"/>
                    </a:ext>
                  </a:extLst>
                </p14:cNvPr>
                <p14:cNvContentPartPr/>
                <p14:nvPr/>
              </p14:nvContentPartPr>
              <p14:xfrm>
                <a:off x="3214394" y="2645584"/>
                <a:ext cx="289800" cy="2329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7F47761-6F27-436C-B8B8-8EAC9F85EC5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205394" y="2636584"/>
                  <a:ext cx="3074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D018B39-64DC-4C38-B3BB-7F48AE5CA97A}"/>
                    </a:ext>
                  </a:extLst>
                </p14:cNvPr>
                <p14:cNvContentPartPr/>
                <p14:nvPr/>
              </p14:nvContentPartPr>
              <p14:xfrm>
                <a:off x="4033034" y="2350024"/>
                <a:ext cx="164520" cy="442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D018B39-64DC-4C38-B3BB-7F48AE5CA97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024394" y="2341024"/>
                  <a:ext cx="182160" cy="6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D84C32F-EA8E-4009-A70A-520AB08269AC}"/>
              </a:ext>
            </a:extLst>
          </p:cNvPr>
          <p:cNvGrpSpPr/>
          <p:nvPr/>
        </p:nvGrpSpPr>
        <p:grpSpPr>
          <a:xfrm>
            <a:off x="4443434" y="1946104"/>
            <a:ext cx="1566720" cy="932760"/>
            <a:chOff x="4443434" y="1946104"/>
            <a:chExt cx="1566720" cy="93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074E022-3C7D-4FC5-A9FE-D2F01588D8DB}"/>
                    </a:ext>
                  </a:extLst>
                </p14:cNvPr>
                <p14:cNvContentPartPr/>
                <p14:nvPr/>
              </p14:nvContentPartPr>
              <p14:xfrm>
                <a:off x="4443434" y="2173624"/>
                <a:ext cx="300960" cy="2422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074E022-3C7D-4FC5-A9FE-D2F01588D8D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434794" y="2164984"/>
                  <a:ext cx="3186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F6CD803-C4F1-4C28-897D-7E14CE491646}"/>
                    </a:ext>
                  </a:extLst>
                </p14:cNvPr>
                <p14:cNvContentPartPr/>
                <p14:nvPr/>
              </p14:nvContentPartPr>
              <p14:xfrm>
                <a:off x="4944554" y="2103424"/>
                <a:ext cx="142920" cy="2674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F6CD803-C4F1-4C28-897D-7E14CE49164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935554" y="2094784"/>
                  <a:ext cx="1605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E6EEB04-6F2A-4C60-A2BB-41213DA174D1}"/>
                    </a:ext>
                  </a:extLst>
                </p14:cNvPr>
                <p14:cNvContentPartPr/>
                <p14:nvPr/>
              </p14:nvContentPartPr>
              <p14:xfrm>
                <a:off x="5173874" y="2159224"/>
                <a:ext cx="55800" cy="1411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E6EEB04-6F2A-4C60-A2BB-41213DA174D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165234" y="2150224"/>
                  <a:ext cx="734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08429FC-BB12-45A0-8544-BF557819D202}"/>
                    </a:ext>
                  </a:extLst>
                </p14:cNvPr>
                <p14:cNvContentPartPr/>
                <p14:nvPr/>
              </p14:nvContentPartPr>
              <p14:xfrm>
                <a:off x="5320034" y="2148064"/>
                <a:ext cx="148680" cy="1746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08429FC-BB12-45A0-8544-BF557819D20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311034" y="2139424"/>
                  <a:ext cx="1663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E6F06DD-D3C4-4821-B144-C71A3E744AE4}"/>
                    </a:ext>
                  </a:extLst>
                </p14:cNvPr>
                <p14:cNvContentPartPr/>
                <p14:nvPr/>
              </p14:nvContentPartPr>
              <p14:xfrm>
                <a:off x="5605154" y="1946104"/>
                <a:ext cx="180720" cy="2041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E6F06DD-D3C4-4821-B144-C71A3E744AE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596154" y="1937464"/>
                  <a:ext cx="1983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7F2C617-5AB4-4C76-B41A-B22AFDFD9CCD}"/>
                    </a:ext>
                  </a:extLst>
                </p14:cNvPr>
                <p14:cNvContentPartPr/>
                <p14:nvPr/>
              </p14:nvContentPartPr>
              <p14:xfrm>
                <a:off x="5826194" y="2009464"/>
                <a:ext cx="183960" cy="2808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7F2C617-5AB4-4C76-B41A-B22AFDFD9CC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817194" y="2000464"/>
                  <a:ext cx="2016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AB6C6BE-6339-41AE-8CC4-0F3D357FA353}"/>
                    </a:ext>
                  </a:extLst>
                </p14:cNvPr>
                <p14:cNvContentPartPr/>
                <p14:nvPr/>
              </p14:nvContentPartPr>
              <p14:xfrm>
                <a:off x="4872194" y="2465224"/>
                <a:ext cx="638640" cy="687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AB6C6BE-6339-41AE-8CC4-0F3D357FA35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863194" y="2456224"/>
                  <a:ext cx="6562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DF35557-A35F-40EE-97D3-344CAF2846D2}"/>
                    </a:ext>
                  </a:extLst>
                </p14:cNvPr>
                <p14:cNvContentPartPr/>
                <p14:nvPr/>
              </p14:nvContentPartPr>
              <p14:xfrm>
                <a:off x="5084594" y="2582584"/>
                <a:ext cx="308520" cy="2962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DF35557-A35F-40EE-97D3-344CAF2846D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075954" y="2573584"/>
                  <a:ext cx="326160" cy="31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CE77186-3170-4E95-B822-F78FA5CCAED8}"/>
              </a:ext>
            </a:extLst>
          </p:cNvPr>
          <p:cNvGrpSpPr/>
          <p:nvPr/>
        </p:nvGrpSpPr>
        <p:grpSpPr>
          <a:xfrm>
            <a:off x="6397514" y="2248504"/>
            <a:ext cx="219600" cy="104760"/>
            <a:chOff x="6397514" y="2248504"/>
            <a:chExt cx="219600" cy="10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345021E-C9D9-42DF-9F71-1BEC4758A4C4}"/>
                    </a:ext>
                  </a:extLst>
                </p14:cNvPr>
                <p14:cNvContentPartPr/>
                <p14:nvPr/>
              </p14:nvContentPartPr>
              <p14:xfrm>
                <a:off x="6397514" y="2248504"/>
                <a:ext cx="164160" cy="183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345021E-C9D9-42DF-9F71-1BEC4758A4C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388514" y="2239504"/>
                  <a:ext cx="1818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2B6A569-C2BD-4108-ADC4-08B9379AFEDC}"/>
                    </a:ext>
                  </a:extLst>
                </p14:cNvPr>
                <p14:cNvContentPartPr/>
                <p14:nvPr/>
              </p14:nvContentPartPr>
              <p14:xfrm>
                <a:off x="6407954" y="2316184"/>
                <a:ext cx="209160" cy="370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2B6A569-C2BD-4108-ADC4-08B9379AFED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398954" y="2307544"/>
                  <a:ext cx="226800" cy="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3EA74DC-9824-43A0-ACF0-786A786F31E9}"/>
              </a:ext>
            </a:extLst>
          </p:cNvPr>
          <p:cNvGrpSpPr/>
          <p:nvPr/>
        </p:nvGrpSpPr>
        <p:grpSpPr>
          <a:xfrm>
            <a:off x="6944354" y="2195944"/>
            <a:ext cx="854640" cy="251280"/>
            <a:chOff x="6944354" y="2195944"/>
            <a:chExt cx="854640" cy="25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FD9C550-CD78-426A-8A6F-EB2C0264F654}"/>
                    </a:ext>
                  </a:extLst>
                </p14:cNvPr>
                <p14:cNvContentPartPr/>
                <p14:nvPr/>
              </p14:nvContentPartPr>
              <p14:xfrm>
                <a:off x="6944354" y="2234104"/>
                <a:ext cx="406440" cy="2131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FD9C550-CD78-426A-8A6F-EB2C0264F65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935354" y="2225104"/>
                  <a:ext cx="4240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D927526-9C54-4A14-ADEA-FF10FC6C774E}"/>
                    </a:ext>
                  </a:extLst>
                </p14:cNvPr>
                <p14:cNvContentPartPr/>
                <p14:nvPr/>
              </p14:nvContentPartPr>
              <p14:xfrm>
                <a:off x="7427834" y="2195944"/>
                <a:ext cx="371160" cy="2286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D927526-9C54-4A14-ADEA-FF10FC6C774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418834" y="2187304"/>
                  <a:ext cx="388800" cy="24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8535DF0-2643-459C-ABFA-92219409428F}"/>
              </a:ext>
            </a:extLst>
          </p:cNvPr>
          <p:cNvGrpSpPr/>
          <p:nvPr/>
        </p:nvGrpSpPr>
        <p:grpSpPr>
          <a:xfrm>
            <a:off x="7870994" y="2155264"/>
            <a:ext cx="1944720" cy="258480"/>
            <a:chOff x="7870994" y="2155264"/>
            <a:chExt cx="1944720" cy="25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DD543BB-A87B-4D75-B269-7D39AD3C46C9}"/>
                    </a:ext>
                  </a:extLst>
                </p14:cNvPr>
                <p14:cNvContentPartPr/>
                <p14:nvPr/>
              </p14:nvContentPartPr>
              <p14:xfrm>
                <a:off x="7870994" y="2195224"/>
                <a:ext cx="309600" cy="2156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DD543BB-A87B-4D75-B269-7D39AD3C46C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861994" y="2186584"/>
                  <a:ext cx="3272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E1396C8-BBF7-4544-AE37-82E46B2B7A86}"/>
                    </a:ext>
                  </a:extLst>
                </p14:cNvPr>
                <p14:cNvContentPartPr/>
                <p14:nvPr/>
              </p14:nvContentPartPr>
              <p14:xfrm>
                <a:off x="8227394" y="2155264"/>
                <a:ext cx="267120" cy="2440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E1396C8-BBF7-4544-AE37-82E46B2B7A8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218754" y="2146624"/>
                  <a:ext cx="2847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34396E9-28A7-4CF5-8BD2-E0C1549B5C87}"/>
                    </a:ext>
                  </a:extLst>
                </p14:cNvPr>
                <p14:cNvContentPartPr/>
                <p14:nvPr/>
              </p14:nvContentPartPr>
              <p14:xfrm>
                <a:off x="8564354" y="2170024"/>
                <a:ext cx="290160" cy="2437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34396E9-28A7-4CF5-8BD2-E0C1549B5C8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555354" y="2161384"/>
                  <a:ext cx="30780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950137D-59BC-44BB-B9F3-F26248FF5735}"/>
                    </a:ext>
                  </a:extLst>
                </p14:cNvPr>
                <p14:cNvContentPartPr/>
                <p14:nvPr/>
              </p14:nvContentPartPr>
              <p14:xfrm>
                <a:off x="8920034" y="2354344"/>
                <a:ext cx="50760" cy="392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950137D-59BC-44BB-B9F3-F26248FF57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911394" y="2345344"/>
                  <a:ext cx="684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5663955-E982-4CC6-A413-6CC0AC8E6C56}"/>
                    </a:ext>
                  </a:extLst>
                </p14:cNvPr>
                <p14:cNvContentPartPr/>
                <p14:nvPr/>
              </p14:nvContentPartPr>
              <p14:xfrm>
                <a:off x="9092474" y="2186224"/>
                <a:ext cx="341640" cy="2084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5663955-E982-4CC6-A413-6CC0AC8E6C5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083834" y="2177224"/>
                  <a:ext cx="3592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AD419CA-0B1D-4C65-BBD2-69E0EE80F297}"/>
                    </a:ext>
                  </a:extLst>
                </p14:cNvPr>
                <p14:cNvContentPartPr/>
                <p14:nvPr/>
              </p14:nvContentPartPr>
              <p14:xfrm>
                <a:off x="9530234" y="2157784"/>
                <a:ext cx="285480" cy="2556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AD419CA-0B1D-4C65-BBD2-69E0EE80F29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521594" y="2149144"/>
                  <a:ext cx="303120" cy="27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1A714DA-7D3F-44A0-88CF-47C1A3ECD377}"/>
              </a:ext>
            </a:extLst>
          </p:cNvPr>
          <p:cNvGrpSpPr/>
          <p:nvPr/>
        </p:nvGrpSpPr>
        <p:grpSpPr>
          <a:xfrm>
            <a:off x="9852794" y="2064904"/>
            <a:ext cx="358200" cy="320040"/>
            <a:chOff x="9852794" y="2064904"/>
            <a:chExt cx="358200" cy="32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03D5508-119F-42E4-9BC5-FD4C1D3D7077}"/>
                    </a:ext>
                  </a:extLst>
                </p14:cNvPr>
                <p14:cNvContentPartPr/>
                <p14:nvPr/>
              </p14:nvContentPartPr>
              <p14:xfrm>
                <a:off x="9852794" y="2149864"/>
                <a:ext cx="273960" cy="2350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03D5508-119F-42E4-9BC5-FD4C1D3D707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844154" y="2141224"/>
                  <a:ext cx="2916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EE3D09A-FFD3-490A-9985-2B98A27947FA}"/>
                    </a:ext>
                  </a:extLst>
                </p14:cNvPr>
                <p14:cNvContentPartPr/>
                <p14:nvPr/>
              </p14:nvContentPartPr>
              <p14:xfrm>
                <a:off x="9868994" y="2064904"/>
                <a:ext cx="342000" cy="352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EE3D09A-FFD3-490A-9985-2B98A27947F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860354" y="2055904"/>
                  <a:ext cx="35964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79E31E5-8614-4515-B206-D9BBD260BCED}"/>
              </a:ext>
            </a:extLst>
          </p:cNvPr>
          <p:cNvGrpSpPr/>
          <p:nvPr/>
        </p:nvGrpSpPr>
        <p:grpSpPr>
          <a:xfrm>
            <a:off x="355994" y="3296464"/>
            <a:ext cx="388440" cy="407880"/>
            <a:chOff x="355994" y="3296464"/>
            <a:chExt cx="388440" cy="40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75427CE-8883-44EF-85B5-EC416BE90647}"/>
                    </a:ext>
                  </a:extLst>
                </p14:cNvPr>
                <p14:cNvContentPartPr/>
                <p14:nvPr/>
              </p14:nvContentPartPr>
              <p14:xfrm>
                <a:off x="355994" y="3296464"/>
                <a:ext cx="178200" cy="3729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75427CE-8883-44EF-85B5-EC416BE9064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47354" y="3287464"/>
                  <a:ext cx="19584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F6AA2BB-DD66-4183-A27B-6CCA994E80F6}"/>
                    </a:ext>
                  </a:extLst>
                </p14:cNvPr>
                <p14:cNvContentPartPr/>
                <p14:nvPr/>
              </p14:nvContentPartPr>
              <p14:xfrm>
                <a:off x="586754" y="3313384"/>
                <a:ext cx="157680" cy="3909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F6AA2BB-DD66-4183-A27B-6CCA994E80F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78114" y="3304384"/>
                  <a:ext cx="175320" cy="40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1EF8E60-F5CD-487C-8BA1-FDAA939059D3}"/>
              </a:ext>
            </a:extLst>
          </p:cNvPr>
          <p:cNvGrpSpPr/>
          <p:nvPr/>
        </p:nvGrpSpPr>
        <p:grpSpPr>
          <a:xfrm>
            <a:off x="10425554" y="1937464"/>
            <a:ext cx="643320" cy="464760"/>
            <a:chOff x="10425554" y="1937464"/>
            <a:chExt cx="643320" cy="46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D895B42-B648-4AAF-B03C-9DE556976AB6}"/>
                    </a:ext>
                  </a:extLst>
                </p14:cNvPr>
                <p14:cNvContentPartPr/>
                <p14:nvPr/>
              </p14:nvContentPartPr>
              <p14:xfrm>
                <a:off x="10425554" y="2219704"/>
                <a:ext cx="318240" cy="1825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D895B42-B648-4AAF-B03C-9DE556976AB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416554" y="2210704"/>
                  <a:ext cx="3358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E13577A-AEC7-4A66-BED7-3B0612FC39F4}"/>
                    </a:ext>
                  </a:extLst>
                </p14:cNvPr>
                <p14:cNvContentPartPr/>
                <p14:nvPr/>
              </p14:nvContentPartPr>
              <p14:xfrm>
                <a:off x="10905794" y="1937464"/>
                <a:ext cx="163080" cy="2098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E13577A-AEC7-4A66-BED7-3B0612FC39F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896794" y="1928824"/>
                  <a:ext cx="180720" cy="22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02F78062-7F2E-4A16-9E87-0B6E79161C91}"/>
                  </a:ext>
                </a:extLst>
              </p14:cNvPr>
              <p14:cNvContentPartPr/>
              <p14:nvPr/>
            </p14:nvContentPartPr>
            <p14:xfrm>
              <a:off x="1099394" y="4333624"/>
              <a:ext cx="178200" cy="18936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02F78062-7F2E-4A16-9E87-0B6E79161C91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090394" y="4324624"/>
                <a:ext cx="19584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B3099A9A-11F6-40A4-B5A5-6B2FCE16E439}"/>
                  </a:ext>
                </a:extLst>
              </p14:cNvPr>
              <p14:cNvContentPartPr/>
              <p14:nvPr/>
            </p14:nvContentPartPr>
            <p14:xfrm>
              <a:off x="1101914" y="3241024"/>
              <a:ext cx="257040" cy="94284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B3099A9A-11F6-40A4-B5A5-6B2FCE16E439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093274" y="3232384"/>
                <a:ext cx="274680" cy="96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32EA9CB3-C63D-4400-B416-15151CFD8CF0}"/>
              </a:ext>
            </a:extLst>
          </p:cNvPr>
          <p:cNvGrpSpPr/>
          <p:nvPr/>
        </p:nvGrpSpPr>
        <p:grpSpPr>
          <a:xfrm>
            <a:off x="1533914" y="3310864"/>
            <a:ext cx="2532600" cy="508320"/>
            <a:chOff x="1533914" y="3310864"/>
            <a:chExt cx="2532600" cy="50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DE84A9B-060D-4163-9B0A-70FE1920B973}"/>
                    </a:ext>
                  </a:extLst>
                </p14:cNvPr>
                <p14:cNvContentPartPr/>
                <p14:nvPr/>
              </p14:nvContentPartPr>
              <p14:xfrm>
                <a:off x="1533914" y="3460264"/>
                <a:ext cx="99000" cy="3589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DE84A9B-060D-4163-9B0A-70FE1920B97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524914" y="3451264"/>
                  <a:ext cx="11664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6FA2029-E7DA-4724-AEEE-76070DC0AEB7}"/>
                    </a:ext>
                  </a:extLst>
                </p14:cNvPr>
                <p14:cNvContentPartPr/>
                <p14:nvPr/>
              </p14:nvContentPartPr>
              <p14:xfrm>
                <a:off x="1757474" y="3503464"/>
                <a:ext cx="140760" cy="1530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6FA2029-E7DA-4724-AEEE-76070DC0AEB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748474" y="3494824"/>
                  <a:ext cx="1584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BE134BA-EFEA-423C-A8F6-7AB48BB18F23}"/>
                    </a:ext>
                  </a:extLst>
                </p14:cNvPr>
                <p14:cNvContentPartPr/>
                <p14:nvPr/>
              </p14:nvContentPartPr>
              <p14:xfrm>
                <a:off x="1858994" y="3449824"/>
                <a:ext cx="141840" cy="3312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BE134BA-EFEA-423C-A8F6-7AB48BB18F2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849994" y="3441184"/>
                  <a:ext cx="1594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C8D403F-D49F-4EBF-AB56-72CB36CC08AB}"/>
                    </a:ext>
                  </a:extLst>
                </p14:cNvPr>
                <p14:cNvContentPartPr/>
                <p14:nvPr/>
              </p14:nvContentPartPr>
              <p14:xfrm>
                <a:off x="2038994" y="3561784"/>
                <a:ext cx="92160" cy="1807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C8D403F-D49F-4EBF-AB56-72CB36CC08A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030354" y="3552784"/>
                  <a:ext cx="1098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9254EB7-7F7C-46C8-A1A2-17026341690D}"/>
                    </a:ext>
                  </a:extLst>
                </p14:cNvPr>
                <p14:cNvContentPartPr/>
                <p14:nvPr/>
              </p14:nvContentPartPr>
              <p14:xfrm>
                <a:off x="2244194" y="3529744"/>
                <a:ext cx="133200" cy="1998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9254EB7-7F7C-46C8-A1A2-17026341690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235194" y="3521104"/>
                  <a:ext cx="1508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6890AB1-85E3-4ADC-936B-15343ACF77AA}"/>
                    </a:ext>
                  </a:extLst>
                </p14:cNvPr>
                <p14:cNvContentPartPr/>
                <p14:nvPr/>
              </p14:nvContentPartPr>
              <p14:xfrm>
                <a:off x="2546594" y="3584464"/>
                <a:ext cx="132840" cy="219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6890AB1-85E3-4ADC-936B-15343ACF77A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537594" y="3575464"/>
                  <a:ext cx="1504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907FA62-C0EE-4AA2-99DF-99050B53A67C}"/>
                    </a:ext>
                  </a:extLst>
                </p14:cNvPr>
                <p14:cNvContentPartPr/>
                <p14:nvPr/>
              </p14:nvContentPartPr>
              <p14:xfrm>
                <a:off x="2795354" y="3465664"/>
                <a:ext cx="210600" cy="2667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907FA62-C0EE-4AA2-99DF-99050B53A67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786714" y="3456664"/>
                  <a:ext cx="2282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937E9C8-5899-454B-A6B7-153A6555996A}"/>
                    </a:ext>
                  </a:extLst>
                </p14:cNvPr>
                <p14:cNvContentPartPr/>
                <p14:nvPr/>
              </p14:nvContentPartPr>
              <p14:xfrm>
                <a:off x="3119354" y="3551344"/>
                <a:ext cx="157320" cy="2034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937E9C8-5899-454B-A6B7-153A6555996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110354" y="3542704"/>
                  <a:ext cx="1749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8A5A321-CE3C-45D2-9EF4-6E917532EFEA}"/>
                    </a:ext>
                  </a:extLst>
                </p14:cNvPr>
                <p14:cNvContentPartPr/>
                <p14:nvPr/>
              </p14:nvContentPartPr>
              <p14:xfrm>
                <a:off x="3090914" y="3548104"/>
                <a:ext cx="162720" cy="1868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8A5A321-CE3C-45D2-9EF4-6E917532EFE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081914" y="3539464"/>
                  <a:ext cx="1803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51AAF9D-BB74-40A6-9A30-92BAED985030}"/>
                    </a:ext>
                  </a:extLst>
                </p14:cNvPr>
                <p14:cNvContentPartPr/>
                <p14:nvPr/>
              </p14:nvContentPartPr>
              <p14:xfrm>
                <a:off x="3332474" y="3376384"/>
                <a:ext cx="120960" cy="3632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51AAF9D-BB74-40A6-9A30-92BAED98503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323834" y="3367384"/>
                  <a:ext cx="13860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E612A74-D341-4DFF-87F6-8F407715103B}"/>
                    </a:ext>
                  </a:extLst>
                </p14:cNvPr>
                <p14:cNvContentPartPr/>
                <p14:nvPr/>
              </p14:nvContentPartPr>
              <p14:xfrm>
                <a:off x="3541274" y="3569704"/>
                <a:ext cx="192960" cy="1519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E612A74-D341-4DFF-87F6-8F407715103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532634" y="3560704"/>
                  <a:ext cx="2106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F47724D-2594-439B-9BA1-273189543B21}"/>
                    </a:ext>
                  </a:extLst>
                </p14:cNvPr>
                <p14:cNvContentPartPr/>
                <p14:nvPr/>
              </p14:nvContentPartPr>
              <p14:xfrm>
                <a:off x="3680234" y="3310864"/>
                <a:ext cx="209160" cy="3992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F47724D-2594-439B-9BA1-273189543B2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671594" y="3302224"/>
                  <a:ext cx="22680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DD85BA3-E378-4F48-B609-7AE43F3B60A3}"/>
                    </a:ext>
                  </a:extLst>
                </p14:cNvPr>
                <p14:cNvContentPartPr/>
                <p14:nvPr/>
              </p14:nvContentPartPr>
              <p14:xfrm>
                <a:off x="3863474" y="3523624"/>
                <a:ext cx="203040" cy="2091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DD85BA3-E378-4F48-B609-7AE43F3B60A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854474" y="3514624"/>
                  <a:ext cx="2206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F73F01E-8847-499C-8FAD-152993EE24B1}"/>
                    </a:ext>
                  </a:extLst>
                </p14:cNvPr>
                <p14:cNvContentPartPr/>
                <p14:nvPr/>
              </p14:nvContentPartPr>
              <p14:xfrm>
                <a:off x="3859154" y="3563584"/>
                <a:ext cx="156960" cy="1422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F73F01E-8847-499C-8FAD-152993EE24B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850154" y="3554944"/>
                  <a:ext cx="17460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A8CC5257-E092-4B20-AF20-1DD34942902F}"/>
              </a:ext>
            </a:extLst>
          </p:cNvPr>
          <p:cNvGrpSpPr/>
          <p:nvPr/>
        </p:nvGrpSpPr>
        <p:grpSpPr>
          <a:xfrm>
            <a:off x="1276514" y="2839264"/>
            <a:ext cx="313560" cy="326160"/>
            <a:chOff x="1276514" y="2839264"/>
            <a:chExt cx="313560" cy="32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AB0628C-708B-4F47-9AD1-D5A878D3B600}"/>
                    </a:ext>
                  </a:extLst>
                </p14:cNvPr>
                <p14:cNvContentPartPr/>
                <p14:nvPr/>
              </p14:nvContentPartPr>
              <p14:xfrm>
                <a:off x="1419074" y="2839264"/>
                <a:ext cx="36000" cy="3261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AB0628C-708B-4F47-9AD1-D5A878D3B60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410434" y="2830264"/>
                  <a:ext cx="5364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ACE4259-880E-49BE-992E-2CC08D4336D9}"/>
                    </a:ext>
                  </a:extLst>
                </p14:cNvPr>
                <p14:cNvContentPartPr/>
                <p14:nvPr/>
              </p14:nvContentPartPr>
              <p14:xfrm>
                <a:off x="1276514" y="2934304"/>
                <a:ext cx="313560" cy="608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ACE4259-880E-49BE-992E-2CC08D4336D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267514" y="2925664"/>
                  <a:ext cx="331200" cy="7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5AC78CB0-4EBD-4358-8FC3-AE1EFC723BCD}"/>
              </a:ext>
            </a:extLst>
          </p:cNvPr>
          <p:cNvGrpSpPr/>
          <p:nvPr/>
        </p:nvGrpSpPr>
        <p:grpSpPr>
          <a:xfrm>
            <a:off x="4487714" y="3458824"/>
            <a:ext cx="251280" cy="153000"/>
            <a:chOff x="4487714" y="3458824"/>
            <a:chExt cx="251280" cy="15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DE6F177-5A1C-4DC7-A0E2-102ED9FACE47}"/>
                    </a:ext>
                  </a:extLst>
                </p14:cNvPr>
                <p14:cNvContentPartPr/>
                <p14:nvPr/>
              </p14:nvContentPartPr>
              <p14:xfrm>
                <a:off x="4509314" y="3458824"/>
                <a:ext cx="188640" cy="291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DE6F177-5A1C-4DC7-A0E2-102ED9FACE4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500314" y="3450184"/>
                  <a:ext cx="2062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4F2E006-92C6-4F45-93AC-0F0ADAF60BDE}"/>
                    </a:ext>
                  </a:extLst>
                </p14:cNvPr>
                <p14:cNvContentPartPr/>
                <p14:nvPr/>
              </p14:nvContentPartPr>
              <p14:xfrm>
                <a:off x="4487714" y="3567184"/>
                <a:ext cx="251280" cy="446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4F2E006-92C6-4F45-93AC-0F0ADAF60BD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478714" y="3558184"/>
                  <a:ext cx="268920" cy="6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50FCC498-3D73-4A65-A66F-4B50843EAB3A}"/>
              </a:ext>
            </a:extLst>
          </p:cNvPr>
          <p:cNvGrpSpPr/>
          <p:nvPr/>
        </p:nvGrpSpPr>
        <p:grpSpPr>
          <a:xfrm>
            <a:off x="5066234" y="3283864"/>
            <a:ext cx="2973240" cy="366840"/>
            <a:chOff x="5066234" y="3283864"/>
            <a:chExt cx="2973240" cy="36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50E792B-EEBA-4FCD-A400-332FCDCFE0A9}"/>
                    </a:ext>
                  </a:extLst>
                </p14:cNvPr>
                <p14:cNvContentPartPr/>
                <p14:nvPr/>
              </p14:nvContentPartPr>
              <p14:xfrm>
                <a:off x="5066234" y="3412744"/>
                <a:ext cx="255600" cy="2379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50E792B-EEBA-4FCD-A400-332FCDCFE0A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057234" y="3403744"/>
                  <a:ext cx="2732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FF6A831-3E9E-44F8-BBCD-59B0D8512A94}"/>
                    </a:ext>
                  </a:extLst>
                </p14:cNvPr>
                <p14:cNvContentPartPr/>
                <p14:nvPr/>
              </p14:nvContentPartPr>
              <p14:xfrm>
                <a:off x="5381954" y="3417424"/>
                <a:ext cx="320040" cy="2188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FF6A831-3E9E-44F8-BBCD-59B0D8512A9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373314" y="3408784"/>
                  <a:ext cx="3376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71E0B87-CB2C-4552-BEB8-C2212DE793B8}"/>
                    </a:ext>
                  </a:extLst>
                </p14:cNvPr>
                <p14:cNvContentPartPr/>
                <p14:nvPr/>
              </p14:nvContentPartPr>
              <p14:xfrm>
                <a:off x="5794154" y="3389704"/>
                <a:ext cx="279720" cy="2304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71E0B87-CB2C-4552-BEB8-C2212DE793B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785154" y="3381064"/>
                  <a:ext cx="2973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C536998-5A1D-413A-BE82-9E85C78F3C36}"/>
                    </a:ext>
                  </a:extLst>
                </p14:cNvPr>
                <p14:cNvContentPartPr/>
                <p14:nvPr/>
              </p14:nvContentPartPr>
              <p14:xfrm>
                <a:off x="6145874" y="3397264"/>
                <a:ext cx="271080" cy="2120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C536998-5A1D-413A-BE82-9E85C78F3C3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36874" y="3388264"/>
                  <a:ext cx="2887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D3E92FF-03DE-4E9D-91CD-78A8D68B6ED6}"/>
                    </a:ext>
                  </a:extLst>
                </p14:cNvPr>
                <p14:cNvContentPartPr/>
                <p14:nvPr/>
              </p14:nvContentPartPr>
              <p14:xfrm>
                <a:off x="6478154" y="3393664"/>
                <a:ext cx="302760" cy="2167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D3E92FF-03DE-4E9D-91CD-78A8D68B6ED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469514" y="3384664"/>
                  <a:ext cx="3204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9964B3C-4A78-4083-A906-AC13F8466020}"/>
                    </a:ext>
                  </a:extLst>
                </p14:cNvPr>
                <p14:cNvContentPartPr/>
                <p14:nvPr/>
              </p14:nvContentPartPr>
              <p14:xfrm>
                <a:off x="6873794" y="3601744"/>
                <a:ext cx="7200" cy="115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9964B3C-4A78-4083-A906-AC13F846602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865154" y="3593104"/>
                  <a:ext cx="248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BAD3302-7A2A-419A-9019-3E21BF03A11E}"/>
                    </a:ext>
                  </a:extLst>
                </p14:cNvPr>
                <p14:cNvContentPartPr/>
                <p14:nvPr/>
              </p14:nvContentPartPr>
              <p14:xfrm>
                <a:off x="7003754" y="3394024"/>
                <a:ext cx="233640" cy="2340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BAD3302-7A2A-419A-9019-3E21BF03A11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995114" y="3385384"/>
                  <a:ext cx="2512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F5B769F-9937-428D-8F2D-3452A20E86AF}"/>
                    </a:ext>
                  </a:extLst>
                </p14:cNvPr>
                <p14:cNvContentPartPr/>
                <p14:nvPr/>
              </p14:nvContentPartPr>
              <p14:xfrm>
                <a:off x="7325594" y="3403384"/>
                <a:ext cx="253800" cy="2293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F5B769F-9937-428D-8F2D-3452A20E86A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316954" y="3394384"/>
                  <a:ext cx="2714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542F73C-4C1C-4EBA-88F2-1C92F3FD2799}"/>
                    </a:ext>
                  </a:extLst>
                </p14:cNvPr>
                <p14:cNvContentPartPr/>
                <p14:nvPr/>
              </p14:nvContentPartPr>
              <p14:xfrm>
                <a:off x="7656434" y="3406264"/>
                <a:ext cx="273240" cy="2170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542F73C-4C1C-4EBA-88F2-1C92F3FD279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647794" y="3397624"/>
                  <a:ext cx="2908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81A6CD3-911A-4F2D-94FB-812ACFDDEE1B}"/>
                    </a:ext>
                  </a:extLst>
                </p14:cNvPr>
                <p14:cNvContentPartPr/>
                <p14:nvPr/>
              </p14:nvContentPartPr>
              <p14:xfrm>
                <a:off x="7682354" y="3283864"/>
                <a:ext cx="357120" cy="284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81A6CD3-911A-4F2D-94FB-812ACFDDEE1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673714" y="3274864"/>
                  <a:ext cx="37476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37F31D03-8052-4896-A298-54B5C3450432}"/>
              </a:ext>
            </a:extLst>
          </p:cNvPr>
          <p:cNvGrpSpPr/>
          <p:nvPr/>
        </p:nvGrpSpPr>
        <p:grpSpPr>
          <a:xfrm>
            <a:off x="1556234" y="4693984"/>
            <a:ext cx="1020240" cy="358920"/>
            <a:chOff x="1556234" y="4693984"/>
            <a:chExt cx="1020240" cy="35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FCF6397-DD70-4643-B29D-1F943238DB73}"/>
                    </a:ext>
                  </a:extLst>
                </p14:cNvPr>
                <p14:cNvContentPartPr/>
                <p14:nvPr/>
              </p14:nvContentPartPr>
              <p14:xfrm>
                <a:off x="1556234" y="4721344"/>
                <a:ext cx="177840" cy="1868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FCF6397-DD70-4643-B29D-1F943238DB7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547234" y="4712344"/>
                  <a:ext cx="1954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13FD251-60C4-4E90-B9FB-270D423866E7}"/>
                    </a:ext>
                  </a:extLst>
                </p14:cNvPr>
                <p14:cNvContentPartPr/>
                <p14:nvPr/>
              </p14:nvContentPartPr>
              <p14:xfrm>
                <a:off x="1660994" y="4693984"/>
                <a:ext cx="160200" cy="3589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13FD251-60C4-4E90-B9FB-270D423866E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652354" y="4685344"/>
                  <a:ext cx="17784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17BE22A-9E50-4F4B-A292-23FFB7ECCFD3}"/>
                    </a:ext>
                  </a:extLst>
                </p14:cNvPr>
                <p14:cNvContentPartPr/>
                <p14:nvPr/>
              </p14:nvContentPartPr>
              <p14:xfrm>
                <a:off x="1804994" y="4815664"/>
                <a:ext cx="167040" cy="2102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17BE22A-9E50-4F4B-A292-23FFB7ECCFD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795994" y="4806664"/>
                  <a:ext cx="1846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8E01CBE-C8CB-42A7-81C0-4379B69E02A1}"/>
                    </a:ext>
                  </a:extLst>
                </p14:cNvPr>
                <p14:cNvContentPartPr/>
                <p14:nvPr/>
              </p14:nvContentPartPr>
              <p14:xfrm>
                <a:off x="2027114" y="4831864"/>
                <a:ext cx="148320" cy="1807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8E01CBE-C8CB-42A7-81C0-4379B69E02A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018474" y="4822864"/>
                  <a:ext cx="1659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542223B-A127-463A-BC73-F07677FC18F7}"/>
                    </a:ext>
                  </a:extLst>
                </p14:cNvPr>
                <p14:cNvContentPartPr/>
                <p14:nvPr/>
              </p14:nvContentPartPr>
              <p14:xfrm>
                <a:off x="2357594" y="4792984"/>
                <a:ext cx="192600" cy="1944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542223B-A127-463A-BC73-F07677FC18F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348954" y="4783984"/>
                  <a:ext cx="2102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506D8BD9-B52F-4E69-A8E4-5950DBF9A8D0}"/>
                    </a:ext>
                  </a:extLst>
                </p14:cNvPr>
                <p14:cNvContentPartPr/>
                <p14:nvPr/>
              </p14:nvContentPartPr>
              <p14:xfrm>
                <a:off x="2370914" y="4725664"/>
                <a:ext cx="205560" cy="2174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506D8BD9-B52F-4E69-A8E4-5950DBF9A8D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362274" y="4717024"/>
                  <a:ext cx="223200" cy="23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3C84D89E-3B35-4548-B5E5-E6C49A30627E}"/>
              </a:ext>
            </a:extLst>
          </p:cNvPr>
          <p:cNvGrpSpPr/>
          <p:nvPr/>
        </p:nvGrpSpPr>
        <p:grpSpPr>
          <a:xfrm>
            <a:off x="2869154" y="4511104"/>
            <a:ext cx="1175400" cy="850680"/>
            <a:chOff x="2869154" y="4511104"/>
            <a:chExt cx="1175400" cy="85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CD8D8E5-E51E-4F07-92B1-DF106B382572}"/>
                    </a:ext>
                  </a:extLst>
                </p14:cNvPr>
                <p14:cNvContentPartPr/>
                <p14:nvPr/>
              </p14:nvContentPartPr>
              <p14:xfrm>
                <a:off x="2869154" y="4803784"/>
                <a:ext cx="115920" cy="370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CD8D8E5-E51E-4F07-92B1-DF106B38257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860154" y="4795144"/>
                  <a:ext cx="1335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8133FA3-CC4E-435D-BE18-76D4C18504D0}"/>
                    </a:ext>
                  </a:extLst>
                </p14:cNvPr>
                <p14:cNvContentPartPr/>
                <p14:nvPr/>
              </p14:nvContentPartPr>
              <p14:xfrm>
                <a:off x="3175514" y="4693624"/>
                <a:ext cx="250560" cy="2772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8133FA3-CC4E-435D-BE18-76D4C18504D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166514" y="4684624"/>
                  <a:ext cx="2682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884CB4C-90AE-486D-B6B1-B43F3479C52C}"/>
                    </a:ext>
                  </a:extLst>
                </p14:cNvPr>
                <p14:cNvContentPartPr/>
                <p14:nvPr/>
              </p14:nvContentPartPr>
              <p14:xfrm>
                <a:off x="3529034" y="4744384"/>
                <a:ext cx="239400" cy="2098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884CB4C-90AE-486D-B6B1-B43F3479C52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520034" y="4735744"/>
                  <a:ext cx="2570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F719D74-451B-4252-961F-AA40D5D53293}"/>
                    </a:ext>
                  </a:extLst>
                </p14:cNvPr>
                <p14:cNvContentPartPr/>
                <p14:nvPr/>
              </p14:nvContentPartPr>
              <p14:xfrm>
                <a:off x="3522914" y="4715944"/>
                <a:ext cx="196920" cy="2124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F719D74-451B-4252-961F-AA40D5D5329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514274" y="4707304"/>
                  <a:ext cx="2145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E04D164-5F01-441B-805D-20D7EBC10236}"/>
                    </a:ext>
                  </a:extLst>
                </p14:cNvPr>
                <p14:cNvContentPartPr/>
                <p14:nvPr/>
              </p14:nvContentPartPr>
              <p14:xfrm>
                <a:off x="3821354" y="4511104"/>
                <a:ext cx="223200" cy="1515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E04D164-5F01-441B-805D-20D7EBC1023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812714" y="4502464"/>
                  <a:ext cx="2408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1C365C5-21E9-4FCC-9838-0C110D46AF34}"/>
                    </a:ext>
                  </a:extLst>
                </p14:cNvPr>
                <p14:cNvContentPartPr/>
                <p14:nvPr/>
              </p14:nvContentPartPr>
              <p14:xfrm>
                <a:off x="3357674" y="5033464"/>
                <a:ext cx="374040" cy="446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1C365C5-21E9-4FCC-9838-0C110D46AF3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349034" y="5024464"/>
                  <a:ext cx="3916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B17FCD1-3F5B-40BF-AF94-8223449079BB}"/>
                    </a:ext>
                  </a:extLst>
                </p14:cNvPr>
                <p14:cNvContentPartPr/>
                <p14:nvPr/>
              </p14:nvContentPartPr>
              <p14:xfrm>
                <a:off x="3335714" y="5160904"/>
                <a:ext cx="352440" cy="2008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B17FCD1-3F5B-40BF-AF94-8223449079B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327074" y="5151904"/>
                  <a:ext cx="370080" cy="21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16AF71E3-0DF4-4126-B3EE-29EF31D11C4A}"/>
              </a:ext>
            </a:extLst>
          </p:cNvPr>
          <p:cNvGrpSpPr/>
          <p:nvPr/>
        </p:nvGrpSpPr>
        <p:grpSpPr>
          <a:xfrm>
            <a:off x="4112954" y="4125184"/>
            <a:ext cx="4245840" cy="1181880"/>
            <a:chOff x="4112954" y="4125184"/>
            <a:chExt cx="4245840" cy="118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718371B-C320-4644-B2DC-B28742D9BDC8}"/>
                    </a:ext>
                  </a:extLst>
                </p14:cNvPr>
                <p14:cNvContentPartPr/>
                <p14:nvPr/>
              </p14:nvContentPartPr>
              <p14:xfrm>
                <a:off x="4112954" y="4360264"/>
                <a:ext cx="272520" cy="8049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718371B-C320-4644-B2DC-B28742D9BDC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104314" y="4351264"/>
                  <a:ext cx="290160" cy="82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AB824ED-70A2-4D6E-82BE-04B2CFB469D3}"/>
                    </a:ext>
                  </a:extLst>
                </p14:cNvPr>
                <p14:cNvContentPartPr/>
                <p14:nvPr/>
              </p14:nvContentPartPr>
              <p14:xfrm>
                <a:off x="4208714" y="5116984"/>
                <a:ext cx="139320" cy="1900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AB824ED-70A2-4D6E-82BE-04B2CFB469D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199714" y="5107984"/>
                  <a:ext cx="1569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743304C-6D47-474D-8BA6-5985173E091E}"/>
                    </a:ext>
                  </a:extLst>
                </p14:cNvPr>
                <p14:cNvContentPartPr/>
                <p14:nvPr/>
              </p14:nvContentPartPr>
              <p14:xfrm>
                <a:off x="4597874" y="4125184"/>
                <a:ext cx="112320" cy="3596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743304C-6D47-474D-8BA6-5985173E091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588874" y="4116544"/>
                  <a:ext cx="12996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2E7763D-B6D7-4865-BBE6-36C87D3A9E4F}"/>
                    </a:ext>
                  </a:extLst>
                </p14:cNvPr>
                <p14:cNvContentPartPr/>
                <p14:nvPr/>
              </p14:nvContentPartPr>
              <p14:xfrm>
                <a:off x="4551074" y="4273144"/>
                <a:ext cx="311040" cy="687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2E7763D-B6D7-4865-BBE6-36C87D3A9E4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542434" y="4264504"/>
                  <a:ext cx="3286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FC3DB72-66DD-4E75-A599-9300192F63B6}"/>
                    </a:ext>
                  </a:extLst>
                </p14:cNvPr>
                <p14:cNvContentPartPr/>
                <p14:nvPr/>
              </p14:nvContentPartPr>
              <p14:xfrm>
                <a:off x="4948514" y="4609384"/>
                <a:ext cx="154080" cy="237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FC3DB72-66DD-4E75-A599-9300192F63B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939514" y="4600744"/>
                  <a:ext cx="1717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5F47C25-1015-47C5-B5FD-09DBB54DA289}"/>
                    </a:ext>
                  </a:extLst>
                </p14:cNvPr>
                <p14:cNvContentPartPr/>
                <p14:nvPr/>
              </p14:nvContentPartPr>
              <p14:xfrm>
                <a:off x="4941314" y="4690384"/>
                <a:ext cx="186480" cy="450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5F47C25-1015-47C5-B5FD-09DBB54DA28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932314" y="4681384"/>
                  <a:ext cx="2041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941AAB46-6E1C-4387-B49B-48B900FB2AF5}"/>
                    </a:ext>
                  </a:extLst>
                </p14:cNvPr>
                <p14:cNvContentPartPr/>
                <p14:nvPr/>
              </p14:nvContentPartPr>
              <p14:xfrm>
                <a:off x="5338034" y="4565104"/>
                <a:ext cx="276120" cy="2239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941AAB46-6E1C-4387-B49B-48B900FB2AF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329394" y="4556104"/>
                  <a:ext cx="2937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8D458CAC-7422-47BE-BA12-F45185CB768D}"/>
                    </a:ext>
                  </a:extLst>
                </p14:cNvPr>
                <p14:cNvContentPartPr/>
                <p14:nvPr/>
              </p14:nvContentPartPr>
              <p14:xfrm>
                <a:off x="5664194" y="4541704"/>
                <a:ext cx="312120" cy="2530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8D458CAC-7422-47BE-BA12-F45185CB768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655554" y="4532704"/>
                  <a:ext cx="3297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B645D4F-855D-40D3-B752-0256D3E89B50}"/>
                    </a:ext>
                  </a:extLst>
                </p14:cNvPr>
                <p14:cNvContentPartPr/>
                <p14:nvPr/>
              </p14:nvContentPartPr>
              <p14:xfrm>
                <a:off x="6070274" y="4532704"/>
                <a:ext cx="287640" cy="2620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B645D4F-855D-40D3-B752-0256D3E89B5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061274" y="4523704"/>
                  <a:ext cx="3052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0C3AD76-6859-450D-B379-697456C50950}"/>
                    </a:ext>
                  </a:extLst>
                </p14:cNvPr>
                <p14:cNvContentPartPr/>
                <p14:nvPr/>
              </p14:nvContentPartPr>
              <p14:xfrm>
                <a:off x="6437474" y="4534504"/>
                <a:ext cx="247320" cy="2361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0C3AD76-6859-450D-B379-697456C5095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428834" y="4525504"/>
                  <a:ext cx="2649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A8AC416-8FF8-44B3-BBA8-5378795C24C8}"/>
                    </a:ext>
                  </a:extLst>
                </p14:cNvPr>
                <p14:cNvContentPartPr/>
                <p14:nvPr/>
              </p14:nvContentPartPr>
              <p14:xfrm>
                <a:off x="6802154" y="4538464"/>
                <a:ext cx="309960" cy="2502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A8AC416-8FF8-44B3-BBA8-5378795C24C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793514" y="4529464"/>
                  <a:ext cx="3276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78D795B-0505-4A85-B5D1-8CDC3731EFDB}"/>
                    </a:ext>
                  </a:extLst>
                </p14:cNvPr>
                <p14:cNvContentPartPr/>
                <p14:nvPr/>
              </p14:nvContentPartPr>
              <p14:xfrm>
                <a:off x="7214354" y="4766344"/>
                <a:ext cx="19080" cy="172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78D795B-0505-4A85-B5D1-8CDC3731EFD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205714" y="4757704"/>
                  <a:ext cx="367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34EB3D3-6464-4B59-8CCA-05E42F52FBF4}"/>
                    </a:ext>
                  </a:extLst>
                </p14:cNvPr>
                <p14:cNvContentPartPr/>
                <p14:nvPr/>
              </p14:nvContentPartPr>
              <p14:xfrm>
                <a:off x="7417754" y="4555744"/>
                <a:ext cx="266400" cy="2631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34EB3D3-6464-4B59-8CCA-05E42F52FBF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409114" y="4546744"/>
                  <a:ext cx="2840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D8A9BD35-E82C-47DB-BDF8-89107519CE3F}"/>
                    </a:ext>
                  </a:extLst>
                </p14:cNvPr>
                <p14:cNvContentPartPr/>
                <p14:nvPr/>
              </p14:nvContentPartPr>
              <p14:xfrm>
                <a:off x="7745714" y="4555744"/>
                <a:ext cx="242280" cy="2696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D8A9BD35-E82C-47DB-BDF8-89107519CE3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737074" y="4547104"/>
                  <a:ext cx="25992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EF09E57-EA5B-44EF-987D-3703CC578146}"/>
                    </a:ext>
                  </a:extLst>
                </p14:cNvPr>
                <p14:cNvContentPartPr/>
                <p14:nvPr/>
              </p14:nvContentPartPr>
              <p14:xfrm>
                <a:off x="8071154" y="4523344"/>
                <a:ext cx="287640" cy="2912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EF09E57-EA5B-44EF-987D-3703CC57814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062514" y="4514704"/>
                  <a:ext cx="305280" cy="30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8CBEDCB9-8DF8-4A33-AF89-79B8FFAFCD87}"/>
              </a:ext>
            </a:extLst>
          </p:cNvPr>
          <p:cNvGrpSpPr/>
          <p:nvPr/>
        </p:nvGrpSpPr>
        <p:grpSpPr>
          <a:xfrm>
            <a:off x="1588634" y="5602984"/>
            <a:ext cx="2561760" cy="832320"/>
            <a:chOff x="1588634" y="5602984"/>
            <a:chExt cx="2561760" cy="83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8E1E182-98B8-432A-BAD1-37462E89D1B5}"/>
                    </a:ext>
                  </a:extLst>
                </p14:cNvPr>
                <p14:cNvContentPartPr/>
                <p14:nvPr/>
              </p14:nvContentPartPr>
              <p14:xfrm>
                <a:off x="1588634" y="5752024"/>
                <a:ext cx="177480" cy="1472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8E1E182-98B8-432A-BAD1-37462E89D1B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579994" y="5743384"/>
                  <a:ext cx="1951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9BD33DAE-7D19-4E94-A2D2-4204DF747C99}"/>
                    </a:ext>
                  </a:extLst>
                </p14:cNvPr>
                <p14:cNvContentPartPr/>
                <p14:nvPr/>
              </p14:nvContentPartPr>
              <p14:xfrm>
                <a:off x="1680794" y="5686864"/>
                <a:ext cx="190800" cy="3988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9BD33DAE-7D19-4E94-A2D2-4204DF747C9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672154" y="5677864"/>
                  <a:ext cx="20844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2E84FDF-3F91-450C-B0E8-4DA66AF45895}"/>
                    </a:ext>
                  </a:extLst>
                </p14:cNvPr>
                <p14:cNvContentPartPr/>
                <p14:nvPr/>
              </p14:nvContentPartPr>
              <p14:xfrm>
                <a:off x="1872674" y="5838064"/>
                <a:ext cx="157320" cy="2023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2E84FDF-3F91-450C-B0E8-4DA66AF4589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863674" y="5829424"/>
                  <a:ext cx="1749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238296BB-E324-4EF0-83C2-857255BD0591}"/>
                    </a:ext>
                  </a:extLst>
                </p14:cNvPr>
                <p14:cNvContentPartPr/>
                <p14:nvPr/>
              </p14:nvContentPartPr>
              <p14:xfrm>
                <a:off x="2083634" y="5835544"/>
                <a:ext cx="189720" cy="2325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238296BB-E324-4EF0-83C2-857255BD059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074994" y="5826904"/>
                  <a:ext cx="2073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B4D58E16-A92B-4F69-9E4D-3EE30CFE8E11}"/>
                    </a:ext>
                  </a:extLst>
                </p14:cNvPr>
                <p14:cNvContentPartPr/>
                <p14:nvPr/>
              </p14:nvContentPartPr>
              <p14:xfrm>
                <a:off x="2463434" y="5713864"/>
                <a:ext cx="174240" cy="3960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B4D58E16-A92B-4F69-9E4D-3EE30CFE8E1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454434" y="5705224"/>
                  <a:ext cx="19188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70BC362-B25A-4A62-BB30-B79544BA14E0}"/>
                    </a:ext>
                  </a:extLst>
                </p14:cNvPr>
                <p14:cNvContentPartPr/>
                <p14:nvPr/>
              </p14:nvContentPartPr>
              <p14:xfrm>
                <a:off x="2415554" y="5908624"/>
                <a:ext cx="335160" cy="8208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70BC362-B25A-4A62-BB30-B79544BA14E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406554" y="5899624"/>
                  <a:ext cx="3528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2DD51951-4F6B-453C-9DE3-CCAE086B8DBF}"/>
                    </a:ext>
                  </a:extLst>
                </p14:cNvPr>
                <p14:cNvContentPartPr/>
                <p14:nvPr/>
              </p14:nvContentPartPr>
              <p14:xfrm>
                <a:off x="2946194" y="5944264"/>
                <a:ext cx="185040" cy="345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2DD51951-4F6B-453C-9DE3-CCAE086B8DB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937194" y="5935264"/>
                  <a:ext cx="202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96133F1-498A-4F5D-8C9D-4B97BACCC96F}"/>
                    </a:ext>
                  </a:extLst>
                </p14:cNvPr>
                <p14:cNvContentPartPr/>
                <p14:nvPr/>
              </p14:nvContentPartPr>
              <p14:xfrm>
                <a:off x="3268754" y="5791624"/>
                <a:ext cx="288360" cy="2696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96133F1-498A-4F5D-8C9D-4B97BACCC96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259754" y="5782624"/>
                  <a:ext cx="3060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5B8A786-30E2-4E01-ACEA-64A460AB1C0B}"/>
                    </a:ext>
                  </a:extLst>
                </p14:cNvPr>
                <p14:cNvContentPartPr/>
                <p14:nvPr/>
              </p14:nvContentPartPr>
              <p14:xfrm>
                <a:off x="3685274" y="5732584"/>
                <a:ext cx="133920" cy="3704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5B8A786-30E2-4E01-ACEA-64A460AB1C0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676634" y="5723584"/>
                  <a:ext cx="15156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C371FB83-66E7-4B32-AC62-A564A3B8E1E5}"/>
                    </a:ext>
                  </a:extLst>
                </p14:cNvPr>
                <p14:cNvContentPartPr/>
                <p14:nvPr/>
              </p14:nvContentPartPr>
              <p14:xfrm>
                <a:off x="3637034" y="5894944"/>
                <a:ext cx="235800" cy="406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C371FB83-66E7-4B32-AC62-A564A3B8E1E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628034" y="5886304"/>
                  <a:ext cx="2534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BD8E7E8-71DE-4CEA-BED3-D54F04EA82FF}"/>
                    </a:ext>
                  </a:extLst>
                </p14:cNvPr>
                <p14:cNvContentPartPr/>
                <p14:nvPr/>
              </p14:nvContentPartPr>
              <p14:xfrm>
                <a:off x="3991274" y="5602984"/>
                <a:ext cx="159120" cy="1180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BD8E7E8-71DE-4CEA-BED3-D54F04EA82F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982274" y="5593984"/>
                  <a:ext cx="1767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B850FD8-E390-4665-ABD8-0A5A05245CAF}"/>
                    </a:ext>
                  </a:extLst>
                </p14:cNvPr>
                <p14:cNvContentPartPr/>
                <p14:nvPr/>
              </p14:nvContentPartPr>
              <p14:xfrm>
                <a:off x="3281354" y="6179704"/>
                <a:ext cx="449640" cy="687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B850FD8-E390-4665-ABD8-0A5A05245CA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272714" y="6170704"/>
                  <a:ext cx="4672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081AD20-9166-48E6-9989-FB5DC10AC42C}"/>
                    </a:ext>
                  </a:extLst>
                </p14:cNvPr>
                <p14:cNvContentPartPr/>
                <p14:nvPr/>
              </p14:nvContentPartPr>
              <p14:xfrm>
                <a:off x="3329954" y="6258904"/>
                <a:ext cx="384840" cy="1764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081AD20-9166-48E6-9989-FB5DC10AC42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320954" y="6249904"/>
                  <a:ext cx="40248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9FCFA06-A15B-4069-B4C4-19A1F470E440}"/>
              </a:ext>
            </a:extLst>
          </p:cNvPr>
          <p:cNvGrpSpPr/>
          <p:nvPr/>
        </p:nvGrpSpPr>
        <p:grpSpPr>
          <a:xfrm>
            <a:off x="4187474" y="5682904"/>
            <a:ext cx="3770640" cy="395640"/>
            <a:chOff x="4187474" y="5682904"/>
            <a:chExt cx="3770640" cy="39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A5FA38D-DA07-4C67-B52A-5E0089CE22C5}"/>
                    </a:ext>
                  </a:extLst>
                </p14:cNvPr>
                <p14:cNvContentPartPr/>
                <p14:nvPr/>
              </p14:nvContentPartPr>
              <p14:xfrm>
                <a:off x="4191434" y="5878744"/>
                <a:ext cx="248040" cy="320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A5FA38D-DA07-4C67-B52A-5E0089CE22C5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182794" y="5870104"/>
                  <a:ext cx="2656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1A61FF4-71C3-4131-99B2-1B090CF2397F}"/>
                    </a:ext>
                  </a:extLst>
                </p14:cNvPr>
                <p14:cNvContentPartPr/>
                <p14:nvPr/>
              </p14:nvContentPartPr>
              <p14:xfrm>
                <a:off x="4187474" y="5973424"/>
                <a:ext cx="281880" cy="316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1A61FF4-71C3-4131-99B2-1B090CF2397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178834" y="5964424"/>
                  <a:ext cx="2995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1344C574-37BA-418C-BE17-BAFDF1255FFD}"/>
                    </a:ext>
                  </a:extLst>
                </p14:cNvPr>
                <p14:cNvContentPartPr/>
                <p14:nvPr/>
              </p14:nvContentPartPr>
              <p14:xfrm>
                <a:off x="4701194" y="5812504"/>
                <a:ext cx="295560" cy="2491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1344C574-37BA-418C-BE17-BAFDF1255FF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692194" y="5803504"/>
                  <a:ext cx="3132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3CCE268-FE55-4438-AAAD-34AC5482FFBD}"/>
                    </a:ext>
                  </a:extLst>
                </p14:cNvPr>
                <p14:cNvContentPartPr/>
                <p14:nvPr/>
              </p14:nvContentPartPr>
              <p14:xfrm>
                <a:off x="5066954" y="5844904"/>
                <a:ext cx="336600" cy="2120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3CCE268-FE55-4438-AAAD-34AC5482FFBD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058314" y="5836264"/>
                  <a:ext cx="3542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35B1AA7-1028-4F0C-8B34-3AB29C7BC9D0}"/>
                    </a:ext>
                  </a:extLst>
                </p14:cNvPr>
                <p14:cNvContentPartPr/>
                <p14:nvPr/>
              </p14:nvContentPartPr>
              <p14:xfrm>
                <a:off x="5487434" y="5789464"/>
                <a:ext cx="305280" cy="2167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35B1AA7-1028-4F0C-8B34-3AB29C7BC9D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478434" y="5780824"/>
                  <a:ext cx="3229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E975BF8-C9DB-4918-9F96-8A45AA8BB0F2}"/>
                    </a:ext>
                  </a:extLst>
                </p14:cNvPr>
                <p14:cNvContentPartPr/>
                <p14:nvPr/>
              </p14:nvContentPartPr>
              <p14:xfrm>
                <a:off x="5871194" y="5797744"/>
                <a:ext cx="274680" cy="1972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E975BF8-C9DB-4918-9F96-8A45AA8BB0F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862554" y="5788744"/>
                  <a:ext cx="2923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41676EF-1B62-4603-971E-D41BE997FB10}"/>
                    </a:ext>
                  </a:extLst>
                </p14:cNvPr>
                <p14:cNvContentPartPr/>
                <p14:nvPr/>
              </p14:nvContentPartPr>
              <p14:xfrm>
                <a:off x="6257474" y="5772904"/>
                <a:ext cx="313920" cy="26352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41676EF-1B62-4603-971E-D41BE997FB1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248474" y="5763904"/>
                  <a:ext cx="3315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E21BE1AD-8A92-45A7-B306-8DDB6B26A575}"/>
                    </a:ext>
                  </a:extLst>
                </p14:cNvPr>
                <p14:cNvContentPartPr/>
                <p14:nvPr/>
              </p14:nvContentPartPr>
              <p14:xfrm>
                <a:off x="6663914" y="6010144"/>
                <a:ext cx="31320" cy="172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E21BE1AD-8A92-45A7-B306-8DDB6B26A57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654914" y="6001144"/>
                  <a:ext cx="489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638B1337-D1C2-46E4-B196-765C210ADB38}"/>
                    </a:ext>
                  </a:extLst>
                </p14:cNvPr>
                <p14:cNvContentPartPr/>
                <p14:nvPr/>
              </p14:nvContentPartPr>
              <p14:xfrm>
                <a:off x="6878114" y="5794144"/>
                <a:ext cx="316080" cy="2322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638B1337-D1C2-46E4-B196-765C210ADB3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869114" y="5785144"/>
                  <a:ext cx="3337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6A31DA1D-964C-416F-BD23-3B8CAEA39F98}"/>
                    </a:ext>
                  </a:extLst>
                </p14:cNvPr>
                <p14:cNvContentPartPr/>
                <p14:nvPr/>
              </p14:nvContentPartPr>
              <p14:xfrm>
                <a:off x="7328114" y="5815384"/>
                <a:ext cx="266760" cy="2278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6A31DA1D-964C-416F-BD23-3B8CAEA39F9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319114" y="5806744"/>
                  <a:ext cx="2844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DBAC164-619F-4D41-BBDB-1C6653A979A2}"/>
                    </a:ext>
                  </a:extLst>
                </p14:cNvPr>
                <p14:cNvContentPartPr/>
                <p14:nvPr/>
              </p14:nvContentPartPr>
              <p14:xfrm>
                <a:off x="7678754" y="5808904"/>
                <a:ext cx="276120" cy="2696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DBAC164-619F-4D41-BBDB-1C6653A979A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670114" y="5800264"/>
                  <a:ext cx="2937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443FDC9F-1A9B-4881-BE76-A09F77D7F4F9}"/>
                    </a:ext>
                  </a:extLst>
                </p14:cNvPr>
                <p14:cNvContentPartPr/>
                <p14:nvPr/>
              </p14:nvContentPartPr>
              <p14:xfrm>
                <a:off x="7762274" y="5682904"/>
                <a:ext cx="195840" cy="302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443FDC9F-1A9B-4881-BE76-A09F77D7F4F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753634" y="5674264"/>
                  <a:ext cx="213480" cy="4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0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164DC661-DDC1-4CAA-B775-AC9EB2130748}"/>
                  </a:ext>
                </a:extLst>
              </p14:cNvPr>
              <p14:cNvContentPartPr/>
              <p14:nvPr/>
            </p14:nvContentPartPr>
            <p14:xfrm>
              <a:off x="8185274" y="4410304"/>
              <a:ext cx="163080" cy="2700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164DC661-DDC1-4CAA-B775-AC9EB2130748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8176274" y="4401664"/>
                <a:ext cx="180720" cy="4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45377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DED357E-B2BA-4B1A-A86C-885B1ED3EA9C}"/>
              </a:ext>
            </a:extLst>
          </p:cNvPr>
          <p:cNvGrpSpPr/>
          <p:nvPr/>
        </p:nvGrpSpPr>
        <p:grpSpPr>
          <a:xfrm>
            <a:off x="295514" y="334744"/>
            <a:ext cx="442440" cy="281160"/>
            <a:chOff x="295514" y="334744"/>
            <a:chExt cx="442440" cy="28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E0BFD10-6C9E-4C06-91F5-F472FFDD5E81}"/>
                    </a:ext>
                  </a:extLst>
                </p14:cNvPr>
                <p14:cNvContentPartPr/>
                <p14:nvPr/>
              </p14:nvContentPartPr>
              <p14:xfrm>
                <a:off x="295514" y="334744"/>
                <a:ext cx="290520" cy="2653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E0BFD10-6C9E-4C06-91F5-F472FFDD5E8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6514" y="325744"/>
                  <a:ext cx="3081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016F328-5540-4FD9-A384-47E588F6AC64}"/>
                    </a:ext>
                  </a:extLst>
                </p14:cNvPr>
                <p14:cNvContentPartPr/>
                <p14:nvPr/>
              </p14:nvContentPartPr>
              <p14:xfrm>
                <a:off x="707354" y="593584"/>
                <a:ext cx="30600" cy="223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016F328-5540-4FD9-A384-47E588F6AC6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98354" y="584584"/>
                  <a:ext cx="48240" cy="3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4F74D1B-B348-4379-A5E1-A7AA96EAD318}"/>
                  </a:ext>
                </a:extLst>
              </p14:cNvPr>
              <p14:cNvContentPartPr/>
              <p14:nvPr/>
            </p14:nvContentPartPr>
            <p14:xfrm>
              <a:off x="1881674" y="399904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4F74D1B-B348-4379-A5E1-A7AA96EAD31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72674" y="39090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736C1AD-0D94-49CD-BF5B-09245F171A76}"/>
                  </a:ext>
                </a:extLst>
              </p14:cNvPr>
              <p14:cNvContentPartPr/>
              <p14:nvPr/>
            </p14:nvContentPartPr>
            <p14:xfrm>
              <a:off x="1507994" y="1169584"/>
              <a:ext cx="113040" cy="1350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736C1AD-0D94-49CD-BF5B-09245F171A7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98994" y="1160944"/>
                <a:ext cx="130680" cy="15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B8A059E8-0EAC-42CE-A8EC-6B7BDB274480}"/>
              </a:ext>
            </a:extLst>
          </p:cNvPr>
          <p:cNvGrpSpPr/>
          <p:nvPr/>
        </p:nvGrpSpPr>
        <p:grpSpPr>
          <a:xfrm>
            <a:off x="1066634" y="177064"/>
            <a:ext cx="2421720" cy="776520"/>
            <a:chOff x="1066634" y="177064"/>
            <a:chExt cx="2421720" cy="77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0D13374-FFA1-4EF4-85A9-DC939A43FD43}"/>
                    </a:ext>
                  </a:extLst>
                </p14:cNvPr>
                <p14:cNvContentPartPr/>
                <p14:nvPr/>
              </p14:nvContentPartPr>
              <p14:xfrm>
                <a:off x="1514834" y="332584"/>
                <a:ext cx="155880" cy="6210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0D13374-FFA1-4EF4-85A9-DC939A43FD4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05834" y="323944"/>
                  <a:ext cx="17352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DA1B7F6-4D96-496A-B0C6-4C867F5605D7}"/>
                    </a:ext>
                  </a:extLst>
                </p14:cNvPr>
                <p14:cNvContentPartPr/>
                <p14:nvPr/>
              </p14:nvContentPartPr>
              <p14:xfrm>
                <a:off x="1777274" y="177064"/>
                <a:ext cx="37080" cy="1483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DA1B7F6-4D96-496A-B0C6-4C867F5605D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68634" y="168064"/>
                  <a:ext cx="547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ADC22FF-C70B-4EA4-A136-94FE6C9A136A}"/>
                    </a:ext>
                  </a:extLst>
                </p14:cNvPr>
                <p14:cNvContentPartPr/>
                <p14:nvPr/>
              </p14:nvContentPartPr>
              <p14:xfrm>
                <a:off x="1896794" y="189664"/>
                <a:ext cx="156600" cy="1339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ADC22FF-C70B-4EA4-A136-94FE6C9A136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88154" y="181024"/>
                  <a:ext cx="1742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CFE56E3-0E21-4A3B-BE0B-6C0F6C8AC061}"/>
                    </a:ext>
                  </a:extLst>
                </p14:cNvPr>
                <p14:cNvContentPartPr/>
                <p14:nvPr/>
              </p14:nvContentPartPr>
              <p14:xfrm>
                <a:off x="1933874" y="391984"/>
                <a:ext cx="288720" cy="3524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CFE56E3-0E21-4A3B-BE0B-6C0F6C8AC06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24874" y="382984"/>
                  <a:ext cx="30636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AA1F3B3-B588-4780-B146-C05CD12F1C90}"/>
                    </a:ext>
                  </a:extLst>
                </p14:cNvPr>
                <p14:cNvContentPartPr/>
                <p14:nvPr/>
              </p14:nvContentPartPr>
              <p14:xfrm>
                <a:off x="2007674" y="588544"/>
                <a:ext cx="163800" cy="752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AA1F3B3-B588-4780-B146-C05CD12F1C9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98674" y="579904"/>
                  <a:ext cx="1814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2803DDB-8FA7-4C7D-B0BC-86325E35D1DD}"/>
                    </a:ext>
                  </a:extLst>
                </p14:cNvPr>
                <p14:cNvContentPartPr/>
                <p14:nvPr/>
              </p14:nvContentPartPr>
              <p14:xfrm>
                <a:off x="2307554" y="524464"/>
                <a:ext cx="69840" cy="190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2803DDB-8FA7-4C7D-B0BC-86325E35D1D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98554" y="515824"/>
                  <a:ext cx="874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4A73DF0-43BE-477B-B38F-EEF32950A951}"/>
                    </a:ext>
                  </a:extLst>
                </p14:cNvPr>
                <p14:cNvContentPartPr/>
                <p14:nvPr/>
              </p14:nvContentPartPr>
              <p14:xfrm>
                <a:off x="2434274" y="565864"/>
                <a:ext cx="177840" cy="1684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4A73DF0-43BE-477B-B38F-EEF32950A95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25634" y="557224"/>
                  <a:ext cx="1954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AFD3A71-023C-4E4C-A404-23B97534B84E}"/>
                    </a:ext>
                  </a:extLst>
                </p14:cNvPr>
                <p14:cNvContentPartPr/>
                <p14:nvPr/>
              </p14:nvContentPartPr>
              <p14:xfrm>
                <a:off x="2463794" y="578824"/>
                <a:ext cx="139320" cy="1368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AFD3A71-023C-4E4C-A404-23B97534B84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55154" y="570184"/>
                  <a:ext cx="1569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68E3735-1907-4F74-AA9B-A70CF3433AEA}"/>
                    </a:ext>
                  </a:extLst>
                </p14:cNvPr>
                <p14:cNvContentPartPr/>
                <p14:nvPr/>
              </p14:nvContentPartPr>
              <p14:xfrm>
                <a:off x="2688794" y="477304"/>
                <a:ext cx="125280" cy="2595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68E3735-1907-4F74-AA9B-A70CF3433AE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79794" y="468664"/>
                  <a:ext cx="1429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B44EB1E-D3C3-40BB-9E7E-AB4AA7C8FA4E}"/>
                    </a:ext>
                  </a:extLst>
                </p14:cNvPr>
                <p14:cNvContentPartPr/>
                <p14:nvPr/>
              </p14:nvContentPartPr>
              <p14:xfrm>
                <a:off x="2964554" y="613024"/>
                <a:ext cx="225360" cy="1378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B44EB1E-D3C3-40BB-9E7E-AB4AA7C8FA4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55554" y="604384"/>
                  <a:ext cx="2430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03F92EF-6E0C-40C1-988D-27408786C461}"/>
                    </a:ext>
                  </a:extLst>
                </p14:cNvPr>
                <p14:cNvContentPartPr/>
                <p14:nvPr/>
              </p14:nvContentPartPr>
              <p14:xfrm>
                <a:off x="3130874" y="417904"/>
                <a:ext cx="120960" cy="2833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03F92EF-6E0C-40C1-988D-27408786C46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22234" y="409264"/>
                  <a:ext cx="1386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917636C-6572-47E9-98BE-C05CF27B5326}"/>
                    </a:ext>
                  </a:extLst>
                </p14:cNvPr>
                <p14:cNvContentPartPr/>
                <p14:nvPr/>
              </p14:nvContentPartPr>
              <p14:xfrm>
                <a:off x="3286034" y="529144"/>
                <a:ext cx="202320" cy="1954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917636C-6572-47E9-98BE-C05CF27B532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277394" y="520504"/>
                  <a:ext cx="2199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4E14876-9CAD-449C-A91F-271DA624184D}"/>
                    </a:ext>
                  </a:extLst>
                </p14:cNvPr>
                <p14:cNvContentPartPr/>
                <p14:nvPr/>
              </p14:nvContentPartPr>
              <p14:xfrm>
                <a:off x="3298274" y="549304"/>
                <a:ext cx="165240" cy="2131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4E14876-9CAD-449C-A91F-271DA624184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289634" y="540304"/>
                  <a:ext cx="1828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FBC2E76-369D-438D-94EB-A847BF8EEB55}"/>
                    </a:ext>
                  </a:extLst>
                </p14:cNvPr>
                <p14:cNvContentPartPr/>
                <p14:nvPr/>
              </p14:nvContentPartPr>
              <p14:xfrm>
                <a:off x="1196234" y="465424"/>
                <a:ext cx="84960" cy="2451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FBC2E76-369D-438D-94EB-A847BF8EEB5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87594" y="456784"/>
                  <a:ext cx="1026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5F40143-241E-45BC-8EB3-7E00A3F54476}"/>
                    </a:ext>
                  </a:extLst>
                </p14:cNvPr>
                <p14:cNvContentPartPr/>
                <p14:nvPr/>
              </p14:nvContentPartPr>
              <p14:xfrm>
                <a:off x="1066634" y="724264"/>
                <a:ext cx="366120" cy="378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5F40143-241E-45BC-8EB3-7E00A3F5447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7634" y="715624"/>
                  <a:ext cx="38376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BA37D35-3269-40C9-844F-E8F78CDFFBDC}"/>
              </a:ext>
            </a:extLst>
          </p:cNvPr>
          <p:cNvGrpSpPr/>
          <p:nvPr/>
        </p:nvGrpSpPr>
        <p:grpSpPr>
          <a:xfrm>
            <a:off x="1021274" y="883024"/>
            <a:ext cx="263520" cy="214200"/>
            <a:chOff x="1021274" y="883024"/>
            <a:chExt cx="263520" cy="21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CB58DDD-07F8-4B80-95A9-C6EAE41B4303}"/>
                    </a:ext>
                  </a:extLst>
                </p14:cNvPr>
                <p14:cNvContentPartPr/>
                <p14:nvPr/>
              </p14:nvContentPartPr>
              <p14:xfrm>
                <a:off x="1021274" y="883024"/>
                <a:ext cx="86760" cy="2142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CB58DDD-07F8-4B80-95A9-C6EAE41B430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12274" y="874024"/>
                  <a:ext cx="1044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6509104-B4F4-4C83-ACCF-CDF7D4F3D33F}"/>
                    </a:ext>
                  </a:extLst>
                </p14:cNvPr>
                <p14:cNvContentPartPr/>
                <p14:nvPr/>
              </p14:nvContentPartPr>
              <p14:xfrm>
                <a:off x="1142594" y="902824"/>
                <a:ext cx="142200" cy="190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6509104-B4F4-4C83-ACCF-CDF7D4F3D33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33594" y="893824"/>
                  <a:ext cx="159840" cy="20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23FE7B6-AECD-4F04-B9E1-FD9DF09039C7}"/>
              </a:ext>
            </a:extLst>
          </p:cNvPr>
          <p:cNvGrpSpPr/>
          <p:nvPr/>
        </p:nvGrpSpPr>
        <p:grpSpPr>
          <a:xfrm>
            <a:off x="3729554" y="542824"/>
            <a:ext cx="223920" cy="116280"/>
            <a:chOff x="3729554" y="542824"/>
            <a:chExt cx="223920" cy="11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5F023A3-9B72-4852-8F64-EF9677247B27}"/>
                    </a:ext>
                  </a:extLst>
                </p14:cNvPr>
                <p14:cNvContentPartPr/>
                <p14:nvPr/>
              </p14:nvContentPartPr>
              <p14:xfrm>
                <a:off x="3729554" y="542824"/>
                <a:ext cx="184680" cy="410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5F023A3-9B72-4852-8F64-EF9677247B2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720554" y="533824"/>
                  <a:ext cx="2023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788EB1C-B28F-4FA6-8461-A5FC808E432D}"/>
                    </a:ext>
                  </a:extLst>
                </p14:cNvPr>
                <p14:cNvContentPartPr/>
                <p14:nvPr/>
              </p14:nvContentPartPr>
              <p14:xfrm>
                <a:off x="3750074" y="640744"/>
                <a:ext cx="203400" cy="183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788EB1C-B28F-4FA6-8461-A5FC808E432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741074" y="631744"/>
                  <a:ext cx="22104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F939B9-BBCF-4292-BD9B-A96466A794AB}"/>
              </a:ext>
            </a:extLst>
          </p:cNvPr>
          <p:cNvGrpSpPr/>
          <p:nvPr/>
        </p:nvGrpSpPr>
        <p:grpSpPr>
          <a:xfrm>
            <a:off x="4375394" y="225304"/>
            <a:ext cx="3423240" cy="462960"/>
            <a:chOff x="4375394" y="225304"/>
            <a:chExt cx="3423240" cy="46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626783C-8072-4E81-92F4-64AB406F0B02}"/>
                    </a:ext>
                  </a:extLst>
                </p14:cNvPr>
                <p14:cNvContentPartPr/>
                <p14:nvPr/>
              </p14:nvContentPartPr>
              <p14:xfrm>
                <a:off x="4375394" y="432664"/>
                <a:ext cx="340920" cy="2556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626783C-8072-4E81-92F4-64AB406F0B0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366754" y="423664"/>
                  <a:ext cx="35856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22758E0-BD35-449A-B85E-5A3907E429A9}"/>
                    </a:ext>
                  </a:extLst>
                </p14:cNvPr>
                <p14:cNvContentPartPr/>
                <p14:nvPr/>
              </p14:nvContentPartPr>
              <p14:xfrm>
                <a:off x="4732514" y="452824"/>
                <a:ext cx="315720" cy="2059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22758E0-BD35-449A-B85E-5A3907E429A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723874" y="444184"/>
                  <a:ext cx="3333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7E0AB75-AC26-4728-A565-7708B2EB0946}"/>
                    </a:ext>
                  </a:extLst>
                </p14:cNvPr>
                <p14:cNvContentPartPr/>
                <p14:nvPr/>
              </p14:nvContentPartPr>
              <p14:xfrm>
                <a:off x="5119514" y="425824"/>
                <a:ext cx="228240" cy="2239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7E0AB75-AC26-4728-A565-7708B2EB094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110874" y="416824"/>
                  <a:ext cx="2458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BA68759-14E9-4A4B-8617-65E0BF57539F}"/>
                    </a:ext>
                  </a:extLst>
                </p14:cNvPr>
                <p14:cNvContentPartPr/>
                <p14:nvPr/>
              </p14:nvContentPartPr>
              <p14:xfrm>
                <a:off x="5480234" y="416824"/>
                <a:ext cx="276480" cy="2386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BA68759-14E9-4A4B-8617-65E0BF57539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471594" y="407824"/>
                  <a:ext cx="2941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3234437-B356-4D4A-B8F5-01E8B469D632}"/>
                    </a:ext>
                  </a:extLst>
                </p14:cNvPr>
                <p14:cNvContentPartPr/>
                <p14:nvPr/>
              </p14:nvContentPartPr>
              <p14:xfrm>
                <a:off x="5861834" y="409624"/>
                <a:ext cx="311040" cy="2736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3234437-B356-4D4A-B8F5-01E8B469D63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52834" y="400624"/>
                  <a:ext cx="3286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BDF5F7B-DF04-47B7-8854-8C01EE76E5E1}"/>
                    </a:ext>
                  </a:extLst>
                </p14:cNvPr>
                <p14:cNvContentPartPr/>
                <p14:nvPr/>
              </p14:nvContentPartPr>
              <p14:xfrm>
                <a:off x="6311114" y="614824"/>
                <a:ext cx="48600" cy="172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BDF5F7B-DF04-47B7-8854-8C01EE76E5E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302114" y="606184"/>
                  <a:ext cx="662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CC6B1CB-A7BA-4360-9EA4-70E986041B49}"/>
                    </a:ext>
                  </a:extLst>
                </p14:cNvPr>
                <p14:cNvContentPartPr/>
                <p14:nvPr/>
              </p14:nvContentPartPr>
              <p14:xfrm>
                <a:off x="6636914" y="398104"/>
                <a:ext cx="255240" cy="2192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CC6B1CB-A7BA-4360-9EA4-70E986041B4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628274" y="389104"/>
                  <a:ext cx="2728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235D5CF-5B47-481E-B448-154FA5E95DBF}"/>
                    </a:ext>
                  </a:extLst>
                </p14:cNvPr>
                <p14:cNvContentPartPr/>
                <p14:nvPr/>
              </p14:nvContentPartPr>
              <p14:xfrm>
                <a:off x="7012034" y="384424"/>
                <a:ext cx="233640" cy="2214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235D5CF-5B47-481E-B448-154FA5E95DB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003394" y="375424"/>
                  <a:ext cx="2512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90CFDC1-609E-462C-B46D-41338973D426}"/>
                    </a:ext>
                  </a:extLst>
                </p14:cNvPr>
                <p14:cNvContentPartPr/>
                <p14:nvPr/>
              </p14:nvContentPartPr>
              <p14:xfrm>
                <a:off x="7405154" y="401344"/>
                <a:ext cx="284400" cy="2376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90CFDC1-609E-462C-B46D-41338973D42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96154" y="392344"/>
                  <a:ext cx="3020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FE1A298-38FA-4588-ADF5-FC50054A97A4}"/>
                    </a:ext>
                  </a:extLst>
                </p14:cNvPr>
                <p14:cNvContentPartPr/>
                <p14:nvPr/>
              </p14:nvContentPartPr>
              <p14:xfrm>
                <a:off x="7433594" y="225304"/>
                <a:ext cx="365040" cy="842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FE1A298-38FA-4588-ADF5-FC50054A97A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424594" y="216664"/>
                  <a:ext cx="382680" cy="10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C6E1E8AD-1256-42E0-BF06-A105CDE437A7}"/>
                  </a:ext>
                </a:extLst>
              </p14:cNvPr>
              <p14:cNvContentPartPr/>
              <p14:nvPr/>
            </p14:nvContentPartPr>
            <p14:xfrm>
              <a:off x="4803434" y="840544"/>
              <a:ext cx="2270880" cy="687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C6E1E8AD-1256-42E0-BF06-A105CDE437A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794794" y="831904"/>
                <a:ext cx="2288520" cy="8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9A2E172E-6388-4259-9855-38E28E8EF512}"/>
              </a:ext>
            </a:extLst>
          </p:cNvPr>
          <p:cNvGrpSpPr/>
          <p:nvPr/>
        </p:nvGrpSpPr>
        <p:grpSpPr>
          <a:xfrm>
            <a:off x="5668514" y="1039264"/>
            <a:ext cx="394560" cy="197640"/>
            <a:chOff x="5668514" y="1039264"/>
            <a:chExt cx="394560" cy="19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7613CC4-56F6-469E-B05B-A823737EC690}"/>
                    </a:ext>
                  </a:extLst>
                </p14:cNvPr>
                <p14:cNvContentPartPr/>
                <p14:nvPr/>
              </p14:nvContentPartPr>
              <p14:xfrm>
                <a:off x="5668514" y="1039264"/>
                <a:ext cx="119880" cy="1976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7613CC4-56F6-469E-B05B-A823737EC69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659514" y="1030264"/>
                  <a:ext cx="1375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C76C5EA-2E60-489F-8199-CA03BC176783}"/>
                    </a:ext>
                  </a:extLst>
                </p14:cNvPr>
                <p14:cNvContentPartPr/>
                <p14:nvPr/>
              </p14:nvContentPartPr>
              <p14:xfrm>
                <a:off x="5862914" y="1046464"/>
                <a:ext cx="200160" cy="1746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C76C5EA-2E60-489F-8199-CA03BC17678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854274" y="1037824"/>
                  <a:ext cx="21780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76D626B-0AA4-4E1D-86FB-32D29C8BBFF7}"/>
              </a:ext>
            </a:extLst>
          </p:cNvPr>
          <p:cNvGrpSpPr/>
          <p:nvPr/>
        </p:nvGrpSpPr>
        <p:grpSpPr>
          <a:xfrm>
            <a:off x="7988714" y="520504"/>
            <a:ext cx="978840" cy="237960"/>
            <a:chOff x="7988714" y="520504"/>
            <a:chExt cx="978840" cy="23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448823D-96DD-4DCF-961C-A3B2DF33893E}"/>
                    </a:ext>
                  </a:extLst>
                </p14:cNvPr>
                <p14:cNvContentPartPr/>
                <p14:nvPr/>
              </p14:nvContentPartPr>
              <p14:xfrm>
                <a:off x="8016434" y="587464"/>
                <a:ext cx="122040" cy="288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448823D-96DD-4DCF-961C-A3B2DF33893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007794" y="578464"/>
                  <a:ext cx="1396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E9564F8-2CB4-44F9-BDB7-F3038988DD1D}"/>
                    </a:ext>
                  </a:extLst>
                </p14:cNvPr>
                <p14:cNvContentPartPr/>
                <p14:nvPr/>
              </p14:nvContentPartPr>
              <p14:xfrm>
                <a:off x="7988714" y="692584"/>
                <a:ext cx="148320" cy="208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E9564F8-2CB4-44F9-BDB7-F3038988DD1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980074" y="683944"/>
                  <a:ext cx="1659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643540F-D3F9-4089-B4CF-B189178F9652}"/>
                    </a:ext>
                  </a:extLst>
                </p14:cNvPr>
                <p14:cNvContentPartPr/>
                <p14:nvPr/>
              </p14:nvContentPartPr>
              <p14:xfrm>
                <a:off x="8358434" y="520504"/>
                <a:ext cx="272880" cy="2379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643540F-D3F9-4089-B4CF-B189178F965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349794" y="511504"/>
                  <a:ext cx="2905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6615D90-47B9-409B-862C-D8A55BB5BE01}"/>
                    </a:ext>
                  </a:extLst>
                </p14:cNvPr>
                <p14:cNvContentPartPr/>
                <p14:nvPr/>
              </p14:nvContentPartPr>
              <p14:xfrm>
                <a:off x="8668394" y="549664"/>
                <a:ext cx="299160" cy="2062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6615D90-47B9-409B-862C-D8A55BB5BE0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659394" y="541024"/>
                  <a:ext cx="316800" cy="22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50BE18F-0EB4-4C32-9048-FC9F8AE616DC}"/>
                  </a:ext>
                </a:extLst>
              </p14:cNvPr>
              <p14:cNvContentPartPr/>
              <p14:nvPr/>
            </p14:nvContentPartPr>
            <p14:xfrm>
              <a:off x="9090314" y="540664"/>
              <a:ext cx="256680" cy="20124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50BE18F-0EB4-4C32-9048-FC9F8AE616D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081674" y="532024"/>
                <a:ext cx="274320" cy="21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8CE774C1-AFD8-4117-9732-CB21938BB70F}"/>
              </a:ext>
            </a:extLst>
          </p:cNvPr>
          <p:cNvGrpSpPr/>
          <p:nvPr/>
        </p:nvGrpSpPr>
        <p:grpSpPr>
          <a:xfrm>
            <a:off x="350594" y="1960864"/>
            <a:ext cx="408960" cy="433800"/>
            <a:chOff x="350594" y="1960864"/>
            <a:chExt cx="408960" cy="43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8378509-F3F0-463F-8297-B22EC84F396A}"/>
                    </a:ext>
                  </a:extLst>
                </p14:cNvPr>
                <p14:cNvContentPartPr/>
                <p14:nvPr/>
              </p14:nvContentPartPr>
              <p14:xfrm>
                <a:off x="350594" y="2204584"/>
                <a:ext cx="231840" cy="1900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8378509-F3F0-463F-8297-B22EC84F396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41954" y="2195584"/>
                  <a:ext cx="2494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BC00405-DCDF-4917-A9F9-162C2776C7E6}"/>
                    </a:ext>
                  </a:extLst>
                </p14:cNvPr>
                <p14:cNvContentPartPr/>
                <p14:nvPr/>
              </p14:nvContentPartPr>
              <p14:xfrm>
                <a:off x="526634" y="1960864"/>
                <a:ext cx="232920" cy="3790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BC00405-DCDF-4917-A9F9-162C2776C7E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17994" y="1951864"/>
                  <a:ext cx="25056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FEAFEEB-8B26-4EE2-A360-6EC397BC94E4}"/>
                    </a:ext>
                  </a:extLst>
                </p14:cNvPr>
                <p14:cNvContentPartPr/>
                <p14:nvPr/>
              </p14:nvContentPartPr>
              <p14:xfrm>
                <a:off x="631394" y="2351824"/>
                <a:ext cx="32040" cy="378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FEAFEEB-8B26-4EE2-A360-6EC397BC94E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22754" y="2342824"/>
                  <a:ext cx="4968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E6128795-7FCC-4AD7-9CB7-B6F43DBA6839}"/>
              </a:ext>
            </a:extLst>
          </p:cNvPr>
          <p:cNvGrpSpPr/>
          <p:nvPr/>
        </p:nvGrpSpPr>
        <p:grpSpPr>
          <a:xfrm>
            <a:off x="1098314" y="1958704"/>
            <a:ext cx="1023120" cy="473760"/>
            <a:chOff x="1098314" y="1958704"/>
            <a:chExt cx="1023120" cy="47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C12F02E-6629-4276-87AC-E0C91542E725}"/>
                    </a:ext>
                  </a:extLst>
                </p14:cNvPr>
                <p14:cNvContentPartPr/>
                <p14:nvPr/>
              </p14:nvContentPartPr>
              <p14:xfrm>
                <a:off x="1162754" y="2334904"/>
                <a:ext cx="360" cy="3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C12F02E-6629-4276-87AC-E0C91542E72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54114" y="232626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8A5B7B7-8696-40C3-9377-0AC24E441F13}"/>
                    </a:ext>
                  </a:extLst>
                </p14:cNvPr>
                <p14:cNvContentPartPr/>
                <p14:nvPr/>
              </p14:nvContentPartPr>
              <p14:xfrm>
                <a:off x="1191914" y="2296744"/>
                <a:ext cx="360" cy="3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8A5B7B7-8696-40C3-9377-0AC24E441F1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82914" y="228810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17403E9-C4F7-4F8A-863B-EFB146B6AFCC}"/>
                    </a:ext>
                  </a:extLst>
                </p14:cNvPr>
                <p14:cNvContentPartPr/>
                <p14:nvPr/>
              </p14:nvContentPartPr>
              <p14:xfrm>
                <a:off x="1098314" y="1958704"/>
                <a:ext cx="390240" cy="4316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17403E9-C4F7-4F8A-863B-EFB146B6AFC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89314" y="1950064"/>
                  <a:ext cx="40788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4F8AE4E-EE06-488F-AFAF-FAC7496BF25F}"/>
                    </a:ext>
                  </a:extLst>
                </p14:cNvPr>
                <p14:cNvContentPartPr/>
                <p14:nvPr/>
              </p14:nvContentPartPr>
              <p14:xfrm>
                <a:off x="1235834" y="2209624"/>
                <a:ext cx="162360" cy="669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4F8AE4E-EE06-488F-AFAF-FAC7496BF25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226834" y="2200624"/>
                  <a:ext cx="1800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AC832E3-13B9-41DC-8F0E-F3703588E1C6}"/>
                    </a:ext>
                  </a:extLst>
                </p14:cNvPr>
                <p14:cNvContentPartPr/>
                <p14:nvPr/>
              </p14:nvContentPartPr>
              <p14:xfrm>
                <a:off x="1560914" y="2122504"/>
                <a:ext cx="138240" cy="1929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AC832E3-13B9-41DC-8F0E-F3703588E1C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552274" y="2113504"/>
                  <a:ext cx="1558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50EEB03-36ED-4549-B976-2E8802C31A38}"/>
                    </a:ext>
                  </a:extLst>
                </p14:cNvPr>
                <p14:cNvContentPartPr/>
                <p14:nvPr/>
              </p14:nvContentPartPr>
              <p14:xfrm>
                <a:off x="1749554" y="2154544"/>
                <a:ext cx="159480" cy="1825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50EEB03-36ED-4549-B976-2E8802C31A3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740554" y="2145904"/>
                  <a:ext cx="1771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41FCEE2-3341-4B79-9E28-282CC1B06DDC}"/>
                    </a:ext>
                  </a:extLst>
                </p14:cNvPr>
                <p14:cNvContentPartPr/>
                <p14:nvPr/>
              </p14:nvContentPartPr>
              <p14:xfrm>
                <a:off x="1698074" y="2132224"/>
                <a:ext cx="250560" cy="2491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41FCEE2-3341-4B79-9E28-282CC1B06DD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689074" y="2123584"/>
                  <a:ext cx="2682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FD62EB4-7C59-4634-9FA6-E5F7E943481A}"/>
                    </a:ext>
                  </a:extLst>
                </p14:cNvPr>
                <p14:cNvContentPartPr/>
                <p14:nvPr/>
              </p14:nvContentPartPr>
              <p14:xfrm>
                <a:off x="2011274" y="2035024"/>
                <a:ext cx="110160" cy="3974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FD62EB4-7C59-4634-9FA6-E5F7E943481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002634" y="2026384"/>
                  <a:ext cx="127800" cy="41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18E6AAA0-0774-4438-87FC-6EBA79495AFA}"/>
              </a:ext>
            </a:extLst>
          </p:cNvPr>
          <p:cNvGrpSpPr/>
          <p:nvPr/>
        </p:nvGrpSpPr>
        <p:grpSpPr>
          <a:xfrm>
            <a:off x="2429234" y="2094064"/>
            <a:ext cx="386640" cy="267120"/>
            <a:chOff x="2429234" y="2094064"/>
            <a:chExt cx="386640" cy="26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8B15A86-98FC-456C-AE67-5B0F2C71304C}"/>
                    </a:ext>
                  </a:extLst>
                </p14:cNvPr>
                <p14:cNvContentPartPr/>
                <p14:nvPr/>
              </p14:nvContentPartPr>
              <p14:xfrm>
                <a:off x="2429234" y="2225824"/>
                <a:ext cx="57240" cy="1130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8B15A86-98FC-456C-AE67-5B0F2C71304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420594" y="2216824"/>
                  <a:ext cx="748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9BB6D56-39F1-4548-BF09-255BEFB850A7}"/>
                    </a:ext>
                  </a:extLst>
                </p14:cNvPr>
                <p14:cNvContentPartPr/>
                <p14:nvPr/>
              </p14:nvContentPartPr>
              <p14:xfrm>
                <a:off x="2591234" y="2094064"/>
                <a:ext cx="360" cy="3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9BB6D56-39F1-4548-BF09-255BEFB850A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82234" y="208506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AC17CF1-19B1-4D38-9CF5-606CAEE479BB}"/>
                    </a:ext>
                  </a:extLst>
                </p14:cNvPr>
                <p14:cNvContentPartPr/>
                <p14:nvPr/>
              </p14:nvContentPartPr>
              <p14:xfrm>
                <a:off x="2606354" y="2134024"/>
                <a:ext cx="209520" cy="2271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AC17CF1-19B1-4D38-9CF5-606CAEE479BB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597354" y="2125024"/>
                  <a:ext cx="227160" cy="24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63D4DA0-1A0C-421E-98D2-14EB2306DDE0}"/>
              </a:ext>
            </a:extLst>
          </p:cNvPr>
          <p:cNvGrpSpPr/>
          <p:nvPr/>
        </p:nvGrpSpPr>
        <p:grpSpPr>
          <a:xfrm>
            <a:off x="3083714" y="1952224"/>
            <a:ext cx="2641320" cy="663840"/>
            <a:chOff x="3083714" y="1952224"/>
            <a:chExt cx="2641320" cy="66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057E3F3-C525-456D-BA12-FC5F7503030A}"/>
                    </a:ext>
                  </a:extLst>
                </p14:cNvPr>
                <p14:cNvContentPartPr/>
                <p14:nvPr/>
              </p14:nvContentPartPr>
              <p14:xfrm>
                <a:off x="3083714" y="2194864"/>
                <a:ext cx="207000" cy="1627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057E3F3-C525-456D-BA12-FC5F7503030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075074" y="2185864"/>
                  <a:ext cx="2246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C946F04-6F60-4A91-B394-03D366D0584F}"/>
                    </a:ext>
                  </a:extLst>
                </p14:cNvPr>
                <p14:cNvContentPartPr/>
                <p14:nvPr/>
              </p14:nvContentPartPr>
              <p14:xfrm>
                <a:off x="3442274" y="2283784"/>
                <a:ext cx="191520" cy="2743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C946F04-6F60-4A91-B394-03D366D0584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433634" y="2275144"/>
                  <a:ext cx="20916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9D736CA-21A4-4752-9F29-898FF0D6D744}"/>
                    </a:ext>
                  </a:extLst>
                </p14:cNvPr>
                <p14:cNvContentPartPr/>
                <p14:nvPr/>
              </p14:nvContentPartPr>
              <p14:xfrm>
                <a:off x="3571514" y="2141944"/>
                <a:ext cx="282240" cy="2095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9D736CA-21A4-4752-9F29-898FF0D6D74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562874" y="2133304"/>
                  <a:ext cx="2998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22AC04E-B10C-4FB3-8477-BEE36683566F}"/>
                    </a:ext>
                  </a:extLst>
                </p14:cNvPr>
                <p14:cNvContentPartPr/>
                <p14:nvPr/>
              </p14:nvContentPartPr>
              <p14:xfrm>
                <a:off x="3894074" y="2180824"/>
                <a:ext cx="117360" cy="1566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22AC04E-B10C-4FB3-8477-BEE36683566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885074" y="2171824"/>
                  <a:ext cx="1350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1A03550-9A0D-414E-BEC3-882845058A7B}"/>
                    </a:ext>
                  </a:extLst>
                </p14:cNvPr>
                <p14:cNvContentPartPr/>
                <p14:nvPr/>
              </p14:nvContentPartPr>
              <p14:xfrm>
                <a:off x="4085594" y="1952224"/>
                <a:ext cx="190440" cy="3402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1A03550-9A0D-414E-BEC3-882845058A7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076594" y="1943584"/>
                  <a:ext cx="2080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577867D-DD05-4947-9733-E8CEEDF109ED}"/>
                    </a:ext>
                  </a:extLst>
                </p14:cNvPr>
                <p14:cNvContentPartPr/>
                <p14:nvPr/>
              </p14:nvContentPartPr>
              <p14:xfrm>
                <a:off x="4201874" y="2177944"/>
                <a:ext cx="79920" cy="1263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577867D-DD05-4947-9733-E8CEEDF109ED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192874" y="2168944"/>
                  <a:ext cx="975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D681E2C-C9AB-49F5-BA13-1DCA8FC91398}"/>
                    </a:ext>
                  </a:extLst>
                </p14:cNvPr>
                <p14:cNvContentPartPr/>
                <p14:nvPr/>
              </p14:nvContentPartPr>
              <p14:xfrm>
                <a:off x="4071914" y="2154184"/>
                <a:ext cx="286560" cy="4618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D681E2C-C9AB-49F5-BA13-1DCA8FC9139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063274" y="2145184"/>
                  <a:ext cx="30420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28F2944-EECE-496D-8E70-B79439635D3E}"/>
                    </a:ext>
                  </a:extLst>
                </p14:cNvPr>
                <p14:cNvContentPartPr/>
                <p14:nvPr/>
              </p14:nvContentPartPr>
              <p14:xfrm>
                <a:off x="4398434" y="2152384"/>
                <a:ext cx="190080" cy="1609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28F2944-EECE-496D-8E70-B79439635D3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389794" y="2143744"/>
                  <a:ext cx="2077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8A14F8B-8A39-426A-B6B0-376A93E49822}"/>
                    </a:ext>
                  </a:extLst>
                </p14:cNvPr>
                <p14:cNvContentPartPr/>
                <p14:nvPr/>
              </p14:nvContentPartPr>
              <p14:xfrm>
                <a:off x="4616954" y="2181904"/>
                <a:ext cx="127080" cy="1432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8A14F8B-8A39-426A-B6B0-376A93E4982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607954" y="2173264"/>
                  <a:ext cx="1447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8654D03-4208-4532-A26E-C22EF5C41A31}"/>
                    </a:ext>
                  </a:extLst>
                </p14:cNvPr>
                <p14:cNvContentPartPr/>
                <p14:nvPr/>
              </p14:nvContentPartPr>
              <p14:xfrm>
                <a:off x="4817114" y="2162824"/>
                <a:ext cx="329760" cy="1357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8654D03-4208-4532-A26E-C22EF5C41A3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808474" y="2153824"/>
                  <a:ext cx="3474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1593C01-1793-45E6-A967-D012CA863DB9}"/>
                    </a:ext>
                  </a:extLst>
                </p14:cNvPr>
                <p14:cNvContentPartPr/>
                <p14:nvPr/>
              </p14:nvContentPartPr>
              <p14:xfrm>
                <a:off x="5221034" y="2185864"/>
                <a:ext cx="43200" cy="1108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1593C01-1793-45E6-A967-D012CA863DB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212034" y="2176864"/>
                  <a:ext cx="608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3E6DF03-3B8F-43EC-8953-BE2E1553B932}"/>
                    </a:ext>
                  </a:extLst>
                </p14:cNvPr>
                <p14:cNvContentPartPr/>
                <p14:nvPr/>
              </p14:nvContentPartPr>
              <p14:xfrm>
                <a:off x="5371874" y="2069224"/>
                <a:ext cx="14040" cy="115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3E6DF03-3B8F-43EC-8953-BE2E1553B932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362874" y="2060584"/>
                  <a:ext cx="316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B299907-49D4-47A0-8B80-3C24FF29AD0C}"/>
                    </a:ext>
                  </a:extLst>
                </p14:cNvPr>
                <p14:cNvContentPartPr/>
                <p14:nvPr/>
              </p14:nvContentPartPr>
              <p14:xfrm>
                <a:off x="5349914" y="2162824"/>
                <a:ext cx="136800" cy="1360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B299907-49D4-47A0-8B80-3C24FF29AD0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340914" y="2153824"/>
                  <a:ext cx="1544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44C868A-E3EF-4336-9D8D-26CD65E14E2A}"/>
                    </a:ext>
                  </a:extLst>
                </p14:cNvPr>
                <p14:cNvContentPartPr/>
                <p14:nvPr/>
              </p14:nvContentPartPr>
              <p14:xfrm>
                <a:off x="5593634" y="1987144"/>
                <a:ext cx="131400" cy="3092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44C868A-E3EF-4336-9D8D-26CD65E14E2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584994" y="1978504"/>
                  <a:ext cx="149040" cy="32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613A61FB-4D7E-4A9D-9F42-3502C4DA4CDB}"/>
              </a:ext>
            </a:extLst>
          </p:cNvPr>
          <p:cNvGrpSpPr/>
          <p:nvPr/>
        </p:nvGrpSpPr>
        <p:grpSpPr>
          <a:xfrm>
            <a:off x="5854274" y="2030704"/>
            <a:ext cx="1114920" cy="353160"/>
            <a:chOff x="5854274" y="2030704"/>
            <a:chExt cx="1114920" cy="35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0750D37-4919-4680-B6D3-C383FE441D6D}"/>
                    </a:ext>
                  </a:extLst>
                </p14:cNvPr>
                <p14:cNvContentPartPr/>
                <p14:nvPr/>
              </p14:nvContentPartPr>
              <p14:xfrm>
                <a:off x="5854274" y="2182264"/>
                <a:ext cx="196200" cy="1717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0750D37-4919-4680-B6D3-C383FE441D6D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845634" y="2173264"/>
                  <a:ext cx="213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67594AC-5948-46BF-86D9-9E83A5518B2B}"/>
                    </a:ext>
                  </a:extLst>
                </p14:cNvPr>
                <p14:cNvContentPartPr/>
                <p14:nvPr/>
              </p14:nvContentPartPr>
              <p14:xfrm>
                <a:off x="6068474" y="2251024"/>
                <a:ext cx="118080" cy="914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67594AC-5948-46BF-86D9-9E83A5518B2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059834" y="2242024"/>
                  <a:ext cx="1357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9281901-DF87-429E-8EE6-080983C2ECA6}"/>
                    </a:ext>
                  </a:extLst>
                </p14:cNvPr>
                <p14:cNvContentPartPr/>
                <p14:nvPr/>
              </p14:nvContentPartPr>
              <p14:xfrm>
                <a:off x="6216794" y="2238424"/>
                <a:ext cx="172440" cy="1317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9281901-DF87-429E-8EE6-080983C2ECA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208154" y="2229784"/>
                  <a:ext cx="1900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00740CD-D4D0-4AB7-87B3-433B18D4CFBD}"/>
                    </a:ext>
                  </a:extLst>
                </p14:cNvPr>
                <p14:cNvContentPartPr/>
                <p14:nvPr/>
              </p14:nvContentPartPr>
              <p14:xfrm>
                <a:off x="6357914" y="2030704"/>
                <a:ext cx="208440" cy="3150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00740CD-D4D0-4AB7-87B3-433B18D4CFB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349274" y="2021704"/>
                  <a:ext cx="2260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AEFA0A6-5AA9-4EAF-926C-985CF6132275}"/>
                    </a:ext>
                  </a:extLst>
                </p14:cNvPr>
                <p14:cNvContentPartPr/>
                <p14:nvPr/>
              </p14:nvContentPartPr>
              <p14:xfrm>
                <a:off x="6649154" y="2272984"/>
                <a:ext cx="63000" cy="957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AEFA0A6-5AA9-4EAF-926C-985CF613227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640514" y="2263984"/>
                  <a:ext cx="806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A277A04-C17A-4107-A964-4B5AAC09AF41}"/>
                    </a:ext>
                  </a:extLst>
                </p14:cNvPr>
                <p14:cNvContentPartPr/>
                <p14:nvPr/>
              </p14:nvContentPartPr>
              <p14:xfrm>
                <a:off x="6813674" y="2144464"/>
                <a:ext cx="10080" cy="151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A277A04-C17A-4107-A964-4B5AAC09AF4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805034" y="2135464"/>
                  <a:ext cx="277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DB28147-0612-4E0C-8F63-33D853E38A56}"/>
                    </a:ext>
                  </a:extLst>
                </p14:cNvPr>
                <p14:cNvContentPartPr/>
                <p14:nvPr/>
              </p14:nvContentPartPr>
              <p14:xfrm>
                <a:off x="6768314" y="2180464"/>
                <a:ext cx="200880" cy="2034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DB28147-0612-4E0C-8F63-33D853E38A5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759674" y="2171824"/>
                  <a:ext cx="21852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510FBC0-2EB9-4E7C-812A-1E3A40D3C070}"/>
              </a:ext>
            </a:extLst>
          </p:cNvPr>
          <p:cNvGrpSpPr/>
          <p:nvPr/>
        </p:nvGrpSpPr>
        <p:grpSpPr>
          <a:xfrm>
            <a:off x="7330274" y="1949704"/>
            <a:ext cx="1931040" cy="496080"/>
            <a:chOff x="7330274" y="1949704"/>
            <a:chExt cx="1931040" cy="49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B826849-6A25-42C8-8BA8-69E958505629}"/>
                    </a:ext>
                  </a:extLst>
                </p14:cNvPr>
                <p14:cNvContentPartPr/>
                <p14:nvPr/>
              </p14:nvContentPartPr>
              <p14:xfrm>
                <a:off x="7378514" y="2073544"/>
                <a:ext cx="213840" cy="3427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B826849-6A25-42C8-8BA8-69E95850562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369874" y="2064904"/>
                  <a:ext cx="23148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D439A02-6792-48AE-A457-2C55050F355F}"/>
                    </a:ext>
                  </a:extLst>
                </p14:cNvPr>
                <p14:cNvContentPartPr/>
                <p14:nvPr/>
              </p14:nvContentPartPr>
              <p14:xfrm>
                <a:off x="7330274" y="2223304"/>
                <a:ext cx="316440" cy="525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D439A02-6792-48AE-A457-2C55050F355F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321274" y="2214304"/>
                  <a:ext cx="3340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8222693-AE6F-46BB-B47F-D4E671064DC7}"/>
                    </a:ext>
                  </a:extLst>
                </p14:cNvPr>
                <p14:cNvContentPartPr/>
                <p14:nvPr/>
              </p14:nvContentPartPr>
              <p14:xfrm>
                <a:off x="7624034" y="1990024"/>
                <a:ext cx="240480" cy="3920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8222693-AE6F-46BB-B47F-D4E671064DC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615034" y="1981024"/>
                  <a:ext cx="25812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5F39552-23DE-48C3-987B-0403A53C484A}"/>
                    </a:ext>
                  </a:extLst>
                </p14:cNvPr>
                <p14:cNvContentPartPr/>
                <p14:nvPr/>
              </p14:nvContentPartPr>
              <p14:xfrm>
                <a:off x="7864154" y="2240584"/>
                <a:ext cx="158760" cy="1616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5F39552-23DE-48C3-987B-0403A53C484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855154" y="2231944"/>
                  <a:ext cx="1764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ACD76BE-785B-4B74-8151-62B9D94DB813}"/>
                    </a:ext>
                  </a:extLst>
                </p14:cNvPr>
                <p14:cNvContentPartPr/>
                <p14:nvPr/>
              </p14:nvContentPartPr>
              <p14:xfrm>
                <a:off x="8057834" y="2263984"/>
                <a:ext cx="166320" cy="1677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ACD76BE-785B-4B74-8151-62B9D94DB81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049194" y="2254984"/>
                  <a:ext cx="1839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1D4D7F9-3521-44D2-AED0-4D5D77EE61DC}"/>
                    </a:ext>
                  </a:extLst>
                </p14:cNvPr>
                <p14:cNvContentPartPr/>
                <p14:nvPr/>
              </p14:nvContentPartPr>
              <p14:xfrm>
                <a:off x="8239634" y="2265064"/>
                <a:ext cx="195120" cy="1656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1D4D7F9-3521-44D2-AED0-4D5D77EE61DC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230634" y="2256064"/>
                  <a:ext cx="2127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BF78552-5032-428A-9AB7-6E68CAB5FDDF}"/>
                    </a:ext>
                  </a:extLst>
                </p14:cNvPr>
                <p14:cNvContentPartPr/>
                <p14:nvPr/>
              </p14:nvContentPartPr>
              <p14:xfrm>
                <a:off x="8508194" y="1949704"/>
                <a:ext cx="347400" cy="4960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BF78552-5032-428A-9AB7-6E68CAB5FDD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499194" y="1941064"/>
                  <a:ext cx="36504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853F293-19BB-4625-86F2-E69180F0A272}"/>
                    </a:ext>
                  </a:extLst>
                </p14:cNvPr>
                <p14:cNvContentPartPr/>
                <p14:nvPr/>
              </p14:nvContentPartPr>
              <p14:xfrm>
                <a:off x="8489834" y="2296744"/>
                <a:ext cx="221400" cy="356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853F293-19BB-4625-86F2-E69180F0A272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480834" y="2288104"/>
                  <a:ext cx="2390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5EEBFB2-4E38-49EC-BCB8-FB0EB05AEBBD}"/>
                    </a:ext>
                  </a:extLst>
                </p14:cNvPr>
                <p14:cNvContentPartPr/>
                <p14:nvPr/>
              </p14:nvContentPartPr>
              <p14:xfrm>
                <a:off x="8727434" y="2287384"/>
                <a:ext cx="100080" cy="1285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5EEBFB2-4E38-49EC-BCB8-FB0EB05AEBBD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718794" y="2278744"/>
                  <a:ext cx="1177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38C7EFC-3838-41AE-B7DC-6A440C289135}"/>
                    </a:ext>
                  </a:extLst>
                </p14:cNvPr>
                <p14:cNvContentPartPr/>
                <p14:nvPr/>
              </p14:nvContentPartPr>
              <p14:xfrm>
                <a:off x="8887274" y="2255344"/>
                <a:ext cx="135360" cy="1710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38C7EFC-3838-41AE-B7DC-6A440C28913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878274" y="2246704"/>
                  <a:ext cx="1530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3ACBAA6-F1EA-41E1-BF50-89EDA57295A6}"/>
                    </a:ext>
                  </a:extLst>
                </p14:cNvPr>
                <p14:cNvContentPartPr/>
                <p14:nvPr/>
              </p14:nvContentPartPr>
              <p14:xfrm>
                <a:off x="9061154" y="2242744"/>
                <a:ext cx="200160" cy="1843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3ACBAA6-F1EA-41E1-BF50-89EDA57295A6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052514" y="2234104"/>
                  <a:ext cx="21780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C7668697-7698-4099-B314-206D7CE8BF95}"/>
              </a:ext>
            </a:extLst>
          </p:cNvPr>
          <p:cNvGrpSpPr/>
          <p:nvPr/>
        </p:nvGrpSpPr>
        <p:grpSpPr>
          <a:xfrm>
            <a:off x="9575234" y="2037184"/>
            <a:ext cx="2316600" cy="453600"/>
            <a:chOff x="9575234" y="2037184"/>
            <a:chExt cx="2316600" cy="45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9276491-AF5A-481C-96BF-D75B2B03FCD6}"/>
                    </a:ext>
                  </a:extLst>
                </p14:cNvPr>
                <p14:cNvContentPartPr/>
                <p14:nvPr/>
              </p14:nvContentPartPr>
              <p14:xfrm>
                <a:off x="9575234" y="2267944"/>
                <a:ext cx="193680" cy="1688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9276491-AF5A-481C-96BF-D75B2B03FCD6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9566594" y="2258944"/>
                  <a:ext cx="2113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F363F34-1632-4BCE-8B62-31636B6672FD}"/>
                    </a:ext>
                  </a:extLst>
                </p14:cNvPr>
                <p14:cNvContentPartPr/>
                <p14:nvPr/>
              </p14:nvContentPartPr>
              <p14:xfrm>
                <a:off x="9823634" y="2294944"/>
                <a:ext cx="155520" cy="1746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F363F34-1632-4BCE-8B62-31636B6672FD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814994" y="2286304"/>
                  <a:ext cx="1731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6D6D79D-7D80-4F51-B838-DDBE4346755B}"/>
                    </a:ext>
                  </a:extLst>
                </p14:cNvPr>
                <p14:cNvContentPartPr/>
                <p14:nvPr/>
              </p14:nvContentPartPr>
              <p14:xfrm>
                <a:off x="10007594" y="2334184"/>
                <a:ext cx="213480" cy="1566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6D6D79D-7D80-4F51-B838-DDBE4346755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998594" y="2325184"/>
                  <a:ext cx="2311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341BF25-5F0D-4378-9A4D-52C4B1303ABE}"/>
                    </a:ext>
                  </a:extLst>
                </p14:cNvPr>
                <p14:cNvContentPartPr/>
                <p14:nvPr/>
              </p14:nvContentPartPr>
              <p14:xfrm>
                <a:off x="10350314" y="2037184"/>
                <a:ext cx="232920" cy="4536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341BF25-5F0D-4378-9A4D-52C4B1303AB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341674" y="2028184"/>
                  <a:ext cx="25056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7BB5CA5-14E4-4EDB-8791-D44A2A7C7AD2}"/>
                    </a:ext>
                  </a:extLst>
                </p14:cNvPr>
                <p14:cNvContentPartPr/>
                <p14:nvPr/>
              </p14:nvContentPartPr>
              <p14:xfrm>
                <a:off x="10290194" y="2286664"/>
                <a:ext cx="318960" cy="536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7BB5CA5-14E4-4EDB-8791-D44A2A7C7AD2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281554" y="2277664"/>
                  <a:ext cx="3366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864F31E-DD79-4079-ABDC-C13C27D54FE1}"/>
                    </a:ext>
                  </a:extLst>
                </p14:cNvPr>
                <p14:cNvContentPartPr/>
                <p14:nvPr/>
              </p14:nvContentPartPr>
              <p14:xfrm>
                <a:off x="10549034" y="2242744"/>
                <a:ext cx="156240" cy="2041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864F31E-DD79-4079-ABDC-C13C27D54FE1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0540034" y="2233744"/>
                  <a:ext cx="1738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6F806C3-15B8-4882-8399-96384F0A3697}"/>
                    </a:ext>
                  </a:extLst>
                </p14:cNvPr>
                <p14:cNvContentPartPr/>
                <p14:nvPr/>
              </p14:nvContentPartPr>
              <p14:xfrm>
                <a:off x="10663874" y="2298904"/>
                <a:ext cx="199080" cy="1609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6F806C3-15B8-4882-8399-96384F0A3697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0655234" y="2289904"/>
                  <a:ext cx="2167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D3E5E74-B050-41DF-B3D9-EFAC95C7E341}"/>
                    </a:ext>
                  </a:extLst>
                </p14:cNvPr>
                <p14:cNvContentPartPr/>
                <p14:nvPr/>
              </p14:nvContentPartPr>
              <p14:xfrm>
                <a:off x="10962674" y="2289904"/>
                <a:ext cx="171000" cy="1720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D3E5E74-B050-41DF-B3D9-EFAC95C7E341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0953674" y="2280904"/>
                  <a:ext cx="1886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ACBB795-5DB5-4F64-8C97-32B68250975B}"/>
                    </a:ext>
                  </a:extLst>
                </p14:cNvPr>
                <p14:cNvContentPartPr/>
                <p14:nvPr/>
              </p14:nvContentPartPr>
              <p14:xfrm>
                <a:off x="11179394" y="2287024"/>
                <a:ext cx="104760" cy="1465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ACBB795-5DB5-4F64-8C97-32B68250975B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1170394" y="2278384"/>
                  <a:ext cx="1224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2C7E52A-BC26-4D9B-AA59-4FB519A3C2C6}"/>
                    </a:ext>
                  </a:extLst>
                </p14:cNvPr>
                <p14:cNvContentPartPr/>
                <p14:nvPr/>
              </p14:nvContentPartPr>
              <p14:xfrm>
                <a:off x="11376674" y="2288464"/>
                <a:ext cx="165240" cy="1616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2C7E52A-BC26-4D9B-AA59-4FB519A3C2C6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1368034" y="2279464"/>
                  <a:ext cx="1828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C5E2E38-90E0-4CFB-975D-F3B09F5699F4}"/>
                    </a:ext>
                  </a:extLst>
                </p14:cNvPr>
                <p14:cNvContentPartPr/>
                <p14:nvPr/>
              </p14:nvContentPartPr>
              <p14:xfrm>
                <a:off x="11635514" y="2234464"/>
                <a:ext cx="144000" cy="1933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C5E2E38-90E0-4CFB-975D-F3B09F5699F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1626514" y="2225464"/>
                  <a:ext cx="1616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C5DB07B-3391-4A8C-977A-A1511FCC0114}"/>
                    </a:ext>
                  </a:extLst>
                </p14:cNvPr>
                <p14:cNvContentPartPr/>
                <p14:nvPr/>
              </p14:nvContentPartPr>
              <p14:xfrm>
                <a:off x="11859794" y="2436424"/>
                <a:ext cx="32040" cy="140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C5DB07B-3391-4A8C-977A-A1511FCC0114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1850794" y="2427424"/>
                  <a:ext cx="49680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071D9925-D361-458E-8236-8C87FCD6C476}"/>
              </a:ext>
            </a:extLst>
          </p:cNvPr>
          <p:cNvGrpSpPr/>
          <p:nvPr/>
        </p:nvGrpSpPr>
        <p:grpSpPr>
          <a:xfrm>
            <a:off x="1144754" y="2817304"/>
            <a:ext cx="2484000" cy="478440"/>
            <a:chOff x="1144754" y="2817304"/>
            <a:chExt cx="2484000" cy="47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DD7712E-519C-4C4C-98A4-23C9DD2EC623}"/>
                    </a:ext>
                  </a:extLst>
                </p14:cNvPr>
                <p14:cNvContentPartPr/>
                <p14:nvPr/>
              </p14:nvContentPartPr>
              <p14:xfrm>
                <a:off x="1144754" y="2817304"/>
                <a:ext cx="374400" cy="4626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DD7712E-519C-4C4C-98A4-23C9DD2EC623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136114" y="2808304"/>
                  <a:ext cx="39204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2DD5833-B997-4FD2-A40E-B75F7BF7F797}"/>
                    </a:ext>
                  </a:extLst>
                </p14:cNvPr>
                <p14:cNvContentPartPr/>
                <p14:nvPr/>
              </p14:nvContentPartPr>
              <p14:xfrm>
                <a:off x="1246274" y="3070024"/>
                <a:ext cx="184680" cy="792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2DD5833-B997-4FD2-A40E-B75F7BF7F797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237274" y="3061384"/>
                  <a:ext cx="2023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5ED11D4-FE03-45D6-A513-564C52D9C20D}"/>
                    </a:ext>
                  </a:extLst>
                </p14:cNvPr>
                <p14:cNvContentPartPr/>
                <p14:nvPr/>
              </p14:nvContentPartPr>
              <p14:xfrm>
                <a:off x="1691594" y="3007744"/>
                <a:ext cx="133920" cy="2304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5ED11D4-FE03-45D6-A513-564C52D9C20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682954" y="2999104"/>
                  <a:ext cx="1515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BCE20EB-B7E8-4317-8267-5014C0C7E818}"/>
                    </a:ext>
                  </a:extLst>
                </p14:cNvPr>
                <p14:cNvContentPartPr/>
                <p14:nvPr/>
              </p14:nvContentPartPr>
              <p14:xfrm>
                <a:off x="1893914" y="3070384"/>
                <a:ext cx="117360" cy="1364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BCE20EB-B7E8-4317-8267-5014C0C7E818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884914" y="3061384"/>
                  <a:ext cx="1350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C55D685-B495-45B0-8D8B-6C6D5D8BC188}"/>
                    </a:ext>
                  </a:extLst>
                </p14:cNvPr>
                <p14:cNvContentPartPr/>
                <p14:nvPr/>
              </p14:nvContentPartPr>
              <p14:xfrm>
                <a:off x="2098034" y="2936104"/>
                <a:ext cx="119520" cy="3596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C55D685-B495-45B0-8D8B-6C6D5D8BC18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089034" y="2927104"/>
                  <a:ext cx="13716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2C4F33C-BAB5-4985-8E2C-51BC55247125}"/>
                    </a:ext>
                  </a:extLst>
                </p14:cNvPr>
                <p14:cNvContentPartPr/>
                <p14:nvPr/>
              </p14:nvContentPartPr>
              <p14:xfrm>
                <a:off x="2377754" y="2936824"/>
                <a:ext cx="193680" cy="2962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2C4F33C-BAB5-4985-8E2C-51BC5524712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369114" y="2927824"/>
                  <a:ext cx="21132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8B6F879-101D-4100-8D57-53C938349BBC}"/>
                    </a:ext>
                  </a:extLst>
                </p14:cNvPr>
                <p14:cNvContentPartPr/>
                <p14:nvPr/>
              </p14:nvContentPartPr>
              <p14:xfrm>
                <a:off x="2607794" y="2902624"/>
                <a:ext cx="194400" cy="3290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8B6F879-101D-4100-8D57-53C938349BB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598794" y="2893624"/>
                  <a:ext cx="21204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29DF76E-4EDE-46A8-8708-E9843F1036AF}"/>
                    </a:ext>
                  </a:extLst>
                </p14:cNvPr>
                <p14:cNvContentPartPr/>
                <p14:nvPr/>
              </p14:nvContentPartPr>
              <p14:xfrm>
                <a:off x="2955194" y="3093784"/>
                <a:ext cx="165240" cy="374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29DF76E-4EDE-46A8-8708-E9843F1036AF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946194" y="3084784"/>
                  <a:ext cx="1828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D7AF81A-D42F-4B47-AFA7-04EE380F7D7C}"/>
                    </a:ext>
                  </a:extLst>
                </p14:cNvPr>
                <p14:cNvContentPartPr/>
                <p14:nvPr/>
              </p14:nvContentPartPr>
              <p14:xfrm>
                <a:off x="3219074" y="3008464"/>
                <a:ext cx="186840" cy="1688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D7AF81A-D42F-4B47-AFA7-04EE380F7D7C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210074" y="2999824"/>
                  <a:ext cx="2044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39C8C75-364D-402E-9B5E-DCDD2B2E62BE}"/>
                    </a:ext>
                  </a:extLst>
                </p14:cNvPr>
                <p14:cNvContentPartPr/>
                <p14:nvPr/>
              </p14:nvContentPartPr>
              <p14:xfrm>
                <a:off x="3485834" y="2879944"/>
                <a:ext cx="142920" cy="3733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39C8C75-364D-402E-9B5E-DCDD2B2E62BE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476834" y="2870944"/>
                  <a:ext cx="160560" cy="39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D0AADD9F-A8DA-4336-A734-C5720547327F}"/>
              </a:ext>
            </a:extLst>
          </p:cNvPr>
          <p:cNvGrpSpPr/>
          <p:nvPr/>
        </p:nvGrpSpPr>
        <p:grpSpPr>
          <a:xfrm>
            <a:off x="3884354" y="3022144"/>
            <a:ext cx="167040" cy="118800"/>
            <a:chOff x="3884354" y="3022144"/>
            <a:chExt cx="167040" cy="11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12D4C34-F167-47F0-98B2-1A57DE6CDF62}"/>
                    </a:ext>
                  </a:extLst>
                </p14:cNvPr>
                <p14:cNvContentPartPr/>
                <p14:nvPr/>
              </p14:nvContentPartPr>
              <p14:xfrm>
                <a:off x="3884354" y="3022144"/>
                <a:ext cx="149760" cy="165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12D4C34-F167-47F0-98B2-1A57DE6CDF62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875714" y="3013144"/>
                  <a:ext cx="1674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C271E5A-A868-40C8-9B0F-D16F1BCA99BD}"/>
                    </a:ext>
                  </a:extLst>
                </p14:cNvPr>
                <p14:cNvContentPartPr/>
                <p14:nvPr/>
              </p14:nvContentPartPr>
              <p14:xfrm>
                <a:off x="3884354" y="3125464"/>
                <a:ext cx="167040" cy="154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C271E5A-A868-40C8-9B0F-D16F1BCA99BD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875714" y="3116464"/>
                  <a:ext cx="184680" cy="3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1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DA8E95E9-775E-47CB-ABF0-AB135E9EEEF1}"/>
                  </a:ext>
                </a:extLst>
              </p14:cNvPr>
              <p14:cNvContentPartPr/>
              <p14:nvPr/>
            </p14:nvContentPartPr>
            <p14:xfrm>
              <a:off x="4427594" y="2799304"/>
              <a:ext cx="245160" cy="78912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DA8E95E9-775E-47CB-ABF0-AB135E9EEEF1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4418594" y="2790304"/>
                <a:ext cx="262800" cy="80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3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3119AB8D-647C-41F9-B304-76AD4F414FDB}"/>
                  </a:ext>
                </a:extLst>
              </p14:cNvPr>
              <p14:cNvContentPartPr/>
              <p14:nvPr/>
            </p14:nvContentPartPr>
            <p14:xfrm>
              <a:off x="4369634" y="3768784"/>
              <a:ext cx="166320" cy="19188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3119AB8D-647C-41F9-B304-76AD4F414FDB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4360634" y="3759784"/>
                <a:ext cx="18396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5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D937484F-2B87-48A6-8678-9EF9F891E2B4}"/>
                  </a:ext>
                </a:extLst>
              </p14:cNvPr>
              <p14:cNvContentPartPr/>
              <p14:nvPr/>
            </p14:nvContentPartPr>
            <p14:xfrm>
              <a:off x="4729634" y="2513824"/>
              <a:ext cx="209160" cy="28656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D937484F-2B87-48A6-8678-9EF9F891E2B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4720634" y="2504824"/>
                <a:ext cx="226800" cy="30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5" name="Group 184">
            <a:extLst>
              <a:ext uri="{FF2B5EF4-FFF2-40B4-BE49-F238E27FC236}">
                <a16:creationId xmlns:a16="http://schemas.microsoft.com/office/drawing/2014/main" id="{FE72C1B6-A855-4DE3-B912-95E506975EB7}"/>
              </a:ext>
            </a:extLst>
          </p:cNvPr>
          <p:cNvGrpSpPr/>
          <p:nvPr/>
        </p:nvGrpSpPr>
        <p:grpSpPr>
          <a:xfrm>
            <a:off x="4834034" y="2854024"/>
            <a:ext cx="1485000" cy="443520"/>
            <a:chOff x="4834034" y="2854024"/>
            <a:chExt cx="1485000" cy="44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9F420CDC-6964-4672-80A5-754577EBE32A}"/>
                    </a:ext>
                  </a:extLst>
                </p14:cNvPr>
                <p14:cNvContentPartPr/>
                <p14:nvPr/>
              </p14:nvContentPartPr>
              <p14:xfrm>
                <a:off x="4834034" y="2947624"/>
                <a:ext cx="295560" cy="3376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F420CDC-6964-4672-80A5-754577EBE32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825034" y="2938984"/>
                  <a:ext cx="31320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083D48D-1A0D-4DCD-A4D5-C982A99C795B}"/>
                    </a:ext>
                  </a:extLst>
                </p14:cNvPr>
                <p14:cNvContentPartPr/>
                <p14:nvPr/>
              </p14:nvContentPartPr>
              <p14:xfrm>
                <a:off x="4934114" y="3110704"/>
                <a:ext cx="179280" cy="619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083D48D-1A0D-4DCD-A4D5-C982A99C795B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925474" y="3101704"/>
                  <a:ext cx="196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D51D4D7-99BE-4138-B41E-1A9EFACB1CF6}"/>
                    </a:ext>
                  </a:extLst>
                </p14:cNvPr>
                <p14:cNvContentPartPr/>
                <p14:nvPr/>
              </p14:nvContentPartPr>
              <p14:xfrm>
                <a:off x="5204474" y="3061384"/>
                <a:ext cx="79200" cy="1911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D51D4D7-99BE-4138-B41E-1A9EFACB1CF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195474" y="3052744"/>
                  <a:ext cx="968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D8D0A1D-854A-4ACE-87C2-25440366CE88}"/>
                    </a:ext>
                  </a:extLst>
                </p14:cNvPr>
                <p14:cNvContentPartPr/>
                <p14:nvPr/>
              </p14:nvContentPartPr>
              <p14:xfrm>
                <a:off x="5322554" y="3091984"/>
                <a:ext cx="191160" cy="1490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D8D0A1D-854A-4ACE-87C2-25440366CE88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313914" y="3082984"/>
                  <a:ext cx="2088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5ED0D4B-1739-46B4-8028-86CCAF51B535}"/>
                    </a:ext>
                  </a:extLst>
                </p14:cNvPr>
                <p14:cNvContentPartPr/>
                <p14:nvPr/>
              </p14:nvContentPartPr>
              <p14:xfrm>
                <a:off x="5291594" y="3102784"/>
                <a:ext cx="166320" cy="1641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5ED0D4B-1739-46B4-8028-86CCAF51B535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282594" y="3094144"/>
                  <a:ext cx="1839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49A4FA9-CE14-4BD7-B0F5-E5602BD038B5}"/>
                    </a:ext>
                  </a:extLst>
                </p14:cNvPr>
                <p14:cNvContentPartPr/>
                <p14:nvPr/>
              </p14:nvContentPartPr>
              <p14:xfrm>
                <a:off x="5552234" y="2989024"/>
                <a:ext cx="122400" cy="2901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49A4FA9-CE14-4BD7-B0F5-E5602BD038B5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543234" y="2980384"/>
                  <a:ext cx="14004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FE0AEBC-A5ED-41CF-81A6-DE66C116D2B3}"/>
                    </a:ext>
                  </a:extLst>
                </p14:cNvPr>
                <p14:cNvContentPartPr/>
                <p14:nvPr/>
              </p14:nvContentPartPr>
              <p14:xfrm>
                <a:off x="5732594" y="3084064"/>
                <a:ext cx="186120" cy="1501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FE0AEBC-A5ED-41CF-81A6-DE66C116D2B3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723954" y="3075424"/>
                  <a:ext cx="2037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295246F-FE1B-40CA-9363-D39402F45CB8}"/>
                    </a:ext>
                  </a:extLst>
                </p14:cNvPr>
                <p14:cNvContentPartPr/>
                <p14:nvPr/>
              </p14:nvContentPartPr>
              <p14:xfrm>
                <a:off x="5868674" y="2854024"/>
                <a:ext cx="178920" cy="3661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295246F-FE1B-40CA-9363-D39402F45CB8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860034" y="2845024"/>
                  <a:ext cx="19656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D1A6628-F584-4E99-86DF-66AA1A135BD9}"/>
                    </a:ext>
                  </a:extLst>
                </p14:cNvPr>
                <p14:cNvContentPartPr/>
                <p14:nvPr/>
              </p14:nvContentPartPr>
              <p14:xfrm>
                <a:off x="6025994" y="3080104"/>
                <a:ext cx="293040" cy="2174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D1A6628-F584-4E99-86DF-66AA1A135BD9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017354" y="3071464"/>
                  <a:ext cx="3106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A88B8D6-D3E9-4B39-8347-1C3B5DD80D3C}"/>
                    </a:ext>
                  </a:extLst>
                </p14:cNvPr>
                <p14:cNvContentPartPr/>
                <p14:nvPr/>
              </p14:nvContentPartPr>
              <p14:xfrm>
                <a:off x="6004754" y="3062824"/>
                <a:ext cx="204840" cy="1969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A88B8D6-D3E9-4B39-8347-1C3B5DD80D3C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996114" y="3053824"/>
                  <a:ext cx="222480" cy="21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7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52F91E1C-FD15-451A-BE69-EECD49CFBDA0}"/>
                  </a:ext>
                </a:extLst>
              </p14:cNvPr>
              <p14:cNvContentPartPr/>
              <p14:nvPr/>
            </p14:nvContentPartPr>
            <p14:xfrm>
              <a:off x="3246794" y="4905304"/>
              <a:ext cx="153720" cy="16884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52F91E1C-FD15-451A-BE69-EECD49CFBDA0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3237794" y="4896664"/>
                <a:ext cx="171360" cy="18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7" name="Group 216">
            <a:extLst>
              <a:ext uri="{FF2B5EF4-FFF2-40B4-BE49-F238E27FC236}">
                <a16:creationId xmlns:a16="http://schemas.microsoft.com/office/drawing/2014/main" id="{4B63D0F0-8E00-4ADB-835E-1B7C9DFAC706}"/>
              </a:ext>
            </a:extLst>
          </p:cNvPr>
          <p:cNvGrpSpPr/>
          <p:nvPr/>
        </p:nvGrpSpPr>
        <p:grpSpPr>
          <a:xfrm>
            <a:off x="1233314" y="3739264"/>
            <a:ext cx="4275000" cy="1040400"/>
            <a:chOff x="1233314" y="3739264"/>
            <a:chExt cx="4275000" cy="104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ADDE1EC-AC65-499F-B2B1-DDA53E9025E7}"/>
                    </a:ext>
                  </a:extLst>
                </p14:cNvPr>
                <p14:cNvContentPartPr/>
                <p14:nvPr/>
              </p14:nvContentPartPr>
              <p14:xfrm>
                <a:off x="1233314" y="4024384"/>
                <a:ext cx="350280" cy="3870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ADDE1EC-AC65-499F-B2B1-DDA53E9025E7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224674" y="4015384"/>
                  <a:ext cx="36792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A45FF67-C17B-4A18-9DED-58DC906A8DA9}"/>
                    </a:ext>
                  </a:extLst>
                </p14:cNvPr>
                <p14:cNvContentPartPr/>
                <p14:nvPr/>
              </p14:nvContentPartPr>
              <p14:xfrm>
                <a:off x="1326194" y="4246144"/>
                <a:ext cx="248040" cy="586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A45FF67-C17B-4A18-9DED-58DC906A8DA9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317554" y="4237504"/>
                  <a:ext cx="2656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2503AB2-322E-4269-8374-D0E73B18A964}"/>
                    </a:ext>
                  </a:extLst>
                </p14:cNvPr>
                <p14:cNvContentPartPr/>
                <p14:nvPr/>
              </p14:nvContentPartPr>
              <p14:xfrm>
                <a:off x="1699874" y="4151824"/>
                <a:ext cx="96120" cy="2052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2503AB2-322E-4269-8374-D0E73B18A964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690874" y="4142824"/>
                  <a:ext cx="1137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9ABC3A8-4509-43A4-91E2-40DB2D68A71E}"/>
                    </a:ext>
                  </a:extLst>
                </p14:cNvPr>
                <p14:cNvContentPartPr/>
                <p14:nvPr/>
              </p14:nvContentPartPr>
              <p14:xfrm>
                <a:off x="1862954" y="4215184"/>
                <a:ext cx="117000" cy="1047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9ABC3A8-4509-43A4-91E2-40DB2D68A71E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853954" y="4206184"/>
                  <a:ext cx="1346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74CA97A-9E9C-4BFC-8933-868A2B97F9DD}"/>
                    </a:ext>
                  </a:extLst>
                </p14:cNvPr>
                <p14:cNvContentPartPr/>
                <p14:nvPr/>
              </p14:nvContentPartPr>
              <p14:xfrm>
                <a:off x="2050154" y="4106464"/>
                <a:ext cx="117720" cy="2833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74CA97A-9E9C-4BFC-8933-868A2B97F9DD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2041514" y="4097824"/>
                  <a:ext cx="1353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2480A410-D1A1-4131-B53A-F4F1266E693D}"/>
                    </a:ext>
                  </a:extLst>
                </p14:cNvPr>
                <p14:cNvContentPartPr/>
                <p14:nvPr/>
              </p14:nvContentPartPr>
              <p14:xfrm>
                <a:off x="2306114" y="4124824"/>
                <a:ext cx="119880" cy="2916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2480A410-D1A1-4131-B53A-F4F1266E693D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2297474" y="4115824"/>
                  <a:ext cx="13752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7561B6F-C82D-454F-9324-F07A17925042}"/>
                    </a:ext>
                  </a:extLst>
                </p14:cNvPr>
                <p14:cNvContentPartPr/>
                <p14:nvPr/>
              </p14:nvContentPartPr>
              <p14:xfrm>
                <a:off x="2507714" y="4214824"/>
                <a:ext cx="52560" cy="1342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D7561B6F-C82D-454F-9324-F07A17925042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499074" y="4206184"/>
                  <a:ext cx="702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1C4762D-6F41-4084-95A5-CF2081D0B0BD}"/>
                    </a:ext>
                  </a:extLst>
                </p14:cNvPr>
                <p14:cNvContentPartPr/>
                <p14:nvPr/>
              </p14:nvContentPartPr>
              <p14:xfrm>
                <a:off x="2607434" y="4209784"/>
                <a:ext cx="106560" cy="1400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1C4762D-6F41-4084-95A5-CF2081D0B0BD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598434" y="4201144"/>
                  <a:ext cx="1242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0D925B2-12E1-42D8-9A3D-5144DA416A65}"/>
                    </a:ext>
                  </a:extLst>
                </p14:cNvPr>
                <p14:cNvContentPartPr/>
                <p14:nvPr/>
              </p14:nvContentPartPr>
              <p14:xfrm>
                <a:off x="2765114" y="4062904"/>
                <a:ext cx="137880" cy="3722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0D925B2-12E1-42D8-9A3D-5144DA416A65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756114" y="4053904"/>
                  <a:ext cx="15552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08F8176-9C62-4C48-8EA2-3A158A819BCD}"/>
                    </a:ext>
                  </a:extLst>
                </p14:cNvPr>
                <p14:cNvContentPartPr/>
                <p14:nvPr/>
              </p14:nvContentPartPr>
              <p14:xfrm>
                <a:off x="3044114" y="4215544"/>
                <a:ext cx="148320" cy="316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08F8176-9C62-4C48-8EA2-3A158A819BCD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035474" y="4206544"/>
                  <a:ext cx="1659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D5F1B5E-1062-4009-9F2F-66CBEB72C03C}"/>
                    </a:ext>
                  </a:extLst>
                </p14:cNvPr>
                <p14:cNvContentPartPr/>
                <p14:nvPr/>
              </p14:nvContentPartPr>
              <p14:xfrm>
                <a:off x="3073634" y="4291504"/>
                <a:ext cx="128520" cy="223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D5F1B5E-1062-4009-9F2F-66CBEB72C03C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064994" y="4282504"/>
                  <a:ext cx="1461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210E24A-1071-4639-925A-C1E8C87E5223}"/>
                    </a:ext>
                  </a:extLst>
                </p14:cNvPr>
                <p14:cNvContentPartPr/>
                <p14:nvPr/>
              </p14:nvContentPartPr>
              <p14:xfrm>
                <a:off x="3319514" y="3971464"/>
                <a:ext cx="232560" cy="8082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210E24A-1071-4639-925A-C1E8C87E5223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310874" y="3962824"/>
                  <a:ext cx="250200" cy="82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463043FF-875E-43EF-92EA-B0DE392EE711}"/>
                    </a:ext>
                  </a:extLst>
                </p14:cNvPr>
                <p14:cNvContentPartPr/>
                <p14:nvPr/>
              </p14:nvContentPartPr>
              <p14:xfrm>
                <a:off x="3452354" y="3747904"/>
                <a:ext cx="53280" cy="1396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463043FF-875E-43EF-92EA-B0DE392EE71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443354" y="3738904"/>
                  <a:ext cx="709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596970CE-950A-4DB9-B28D-3B9EC5E310D7}"/>
                    </a:ext>
                  </a:extLst>
                </p14:cNvPr>
                <p14:cNvContentPartPr/>
                <p14:nvPr/>
              </p14:nvContentPartPr>
              <p14:xfrm>
                <a:off x="3563954" y="3739264"/>
                <a:ext cx="131760" cy="1332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96970CE-950A-4DB9-B28D-3B9EC5E310D7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554954" y="3730624"/>
                  <a:ext cx="1494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25F85B2-34F6-4B5E-984A-1C76858F0EE1}"/>
                    </a:ext>
                  </a:extLst>
                </p14:cNvPr>
                <p14:cNvContentPartPr/>
                <p14:nvPr/>
              </p14:nvContentPartPr>
              <p14:xfrm>
                <a:off x="3576194" y="4168384"/>
                <a:ext cx="250560" cy="3052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25F85B2-34F6-4B5E-984A-1C76858F0EE1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567194" y="4159384"/>
                  <a:ext cx="26820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E6EEB2B-6E82-42D4-918C-017046290A3D}"/>
                    </a:ext>
                  </a:extLst>
                </p14:cNvPr>
                <p14:cNvContentPartPr/>
                <p14:nvPr/>
              </p14:nvContentPartPr>
              <p14:xfrm>
                <a:off x="3675914" y="4322464"/>
                <a:ext cx="183240" cy="230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E6EEB2B-6E82-42D4-918C-017046290A3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666914" y="4313464"/>
                  <a:ext cx="2008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884AFF5-5892-469A-B464-3A5978CEDC6F}"/>
                    </a:ext>
                  </a:extLst>
                </p14:cNvPr>
                <p14:cNvContentPartPr/>
                <p14:nvPr/>
              </p14:nvContentPartPr>
              <p14:xfrm>
                <a:off x="3925034" y="4252984"/>
                <a:ext cx="102240" cy="19908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884AFF5-5892-469A-B464-3A5978CEDC6F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916034" y="4244344"/>
                  <a:ext cx="1198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3E3D0B4-4977-433E-966A-96BAF570F567}"/>
                    </a:ext>
                  </a:extLst>
                </p14:cNvPr>
                <p14:cNvContentPartPr/>
                <p14:nvPr/>
              </p14:nvContentPartPr>
              <p14:xfrm>
                <a:off x="4069394" y="4285744"/>
                <a:ext cx="169560" cy="1296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3E3D0B4-4977-433E-966A-96BAF570F567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060394" y="4276744"/>
                  <a:ext cx="1872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E92E833-51F4-4B61-A062-DE791357EE51}"/>
                    </a:ext>
                  </a:extLst>
                </p14:cNvPr>
                <p14:cNvContentPartPr/>
                <p14:nvPr/>
              </p14:nvContentPartPr>
              <p14:xfrm>
                <a:off x="4004954" y="4291504"/>
                <a:ext cx="190800" cy="1494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E92E833-51F4-4B61-A062-DE791357EE51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995954" y="4282504"/>
                  <a:ext cx="2084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1306AB8-A4EA-4CD5-A59C-6776266326CD}"/>
                    </a:ext>
                  </a:extLst>
                </p14:cNvPr>
                <p14:cNvContentPartPr/>
                <p14:nvPr/>
              </p14:nvContentPartPr>
              <p14:xfrm>
                <a:off x="4261274" y="4182784"/>
                <a:ext cx="156960" cy="2412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1306AB8-A4EA-4CD5-A59C-6776266326CD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252634" y="4174144"/>
                  <a:ext cx="1746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A505F7E-E0FE-4998-87AA-A4E350B8B87E}"/>
                    </a:ext>
                  </a:extLst>
                </p14:cNvPr>
                <p14:cNvContentPartPr/>
                <p14:nvPr/>
              </p14:nvContentPartPr>
              <p14:xfrm>
                <a:off x="4525154" y="4283224"/>
                <a:ext cx="250920" cy="1494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A505F7E-E0FE-4998-87AA-A4E350B8B87E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516514" y="4274224"/>
                  <a:ext cx="2685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95130D7-9CAE-4CBC-9413-89AC0EFD32E6}"/>
                    </a:ext>
                  </a:extLst>
                </p14:cNvPr>
                <p14:cNvContentPartPr/>
                <p14:nvPr/>
              </p14:nvContentPartPr>
              <p14:xfrm>
                <a:off x="4700114" y="4028344"/>
                <a:ext cx="243360" cy="3718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95130D7-9CAE-4CBC-9413-89AC0EFD32E6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691474" y="4019704"/>
                  <a:ext cx="26100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A5BA315-89A9-4614-B044-2FECEF06A288}"/>
                    </a:ext>
                  </a:extLst>
                </p14:cNvPr>
                <p14:cNvContentPartPr/>
                <p14:nvPr/>
              </p14:nvContentPartPr>
              <p14:xfrm>
                <a:off x="4835114" y="4257664"/>
                <a:ext cx="284400" cy="1807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A5BA315-89A9-4614-B044-2FECEF06A288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826114" y="4249024"/>
                  <a:ext cx="3020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8CB6C70-2A80-4BBB-B8AC-F593C9CCB481}"/>
                    </a:ext>
                  </a:extLst>
                </p14:cNvPr>
                <p14:cNvContentPartPr/>
                <p14:nvPr/>
              </p14:nvContentPartPr>
              <p14:xfrm>
                <a:off x="4909634" y="4259824"/>
                <a:ext cx="114120" cy="1789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8CB6C70-2A80-4BBB-B8AC-F593C9CCB481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900634" y="4250824"/>
                  <a:ext cx="1317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3AD923C8-C72D-472A-96AF-6B643B61E703}"/>
                    </a:ext>
                  </a:extLst>
                </p14:cNvPr>
                <p14:cNvContentPartPr/>
                <p14:nvPr/>
              </p14:nvContentPartPr>
              <p14:xfrm>
                <a:off x="5270354" y="4211224"/>
                <a:ext cx="213120" cy="3780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3AD923C8-C72D-472A-96AF-6B643B61E703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261354" y="4202584"/>
                  <a:ext cx="2307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7BFC346E-097D-405A-9F1A-E49903452A51}"/>
                    </a:ext>
                  </a:extLst>
                </p14:cNvPr>
                <p14:cNvContentPartPr/>
                <p14:nvPr/>
              </p14:nvContentPartPr>
              <p14:xfrm>
                <a:off x="5283674" y="4309864"/>
                <a:ext cx="224640" cy="309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7BFC346E-097D-405A-9F1A-E49903452A51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275034" y="4301224"/>
                  <a:ext cx="24228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DB189A49-6C88-48C1-A408-573E5CC404B7}"/>
              </a:ext>
            </a:extLst>
          </p:cNvPr>
          <p:cNvGrpSpPr/>
          <p:nvPr/>
        </p:nvGrpSpPr>
        <p:grpSpPr>
          <a:xfrm>
            <a:off x="5720714" y="4072984"/>
            <a:ext cx="2424960" cy="252360"/>
            <a:chOff x="5720714" y="4072984"/>
            <a:chExt cx="2424960" cy="25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C271DC93-EBA3-42D8-B06A-9C1DABC75232}"/>
                    </a:ext>
                  </a:extLst>
                </p14:cNvPr>
                <p14:cNvContentPartPr/>
                <p14:nvPr/>
              </p14:nvContentPartPr>
              <p14:xfrm>
                <a:off x="5720714" y="4120144"/>
                <a:ext cx="254520" cy="2052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C271DC93-EBA3-42D8-B06A-9C1DABC75232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712074" y="4111504"/>
                  <a:ext cx="2721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E17273CC-3C77-4B47-B4AA-44F9EC318BB6}"/>
                    </a:ext>
                  </a:extLst>
                </p14:cNvPr>
                <p14:cNvContentPartPr/>
                <p14:nvPr/>
              </p14:nvContentPartPr>
              <p14:xfrm>
                <a:off x="6039674" y="4102144"/>
                <a:ext cx="279000" cy="2163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E17273CC-3C77-4B47-B4AA-44F9EC318BB6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030674" y="4093144"/>
                  <a:ext cx="2966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883B266-79B7-4146-B477-D0DAA12B8D26}"/>
                    </a:ext>
                  </a:extLst>
                </p14:cNvPr>
                <p14:cNvContentPartPr/>
                <p14:nvPr/>
              </p14:nvContentPartPr>
              <p14:xfrm>
                <a:off x="6399674" y="4085944"/>
                <a:ext cx="271440" cy="1951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883B266-79B7-4146-B477-D0DAA12B8D26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391034" y="4076944"/>
                  <a:ext cx="2890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C2C4F90-A8F9-43E3-95F6-CA628D9E638F}"/>
                    </a:ext>
                  </a:extLst>
                </p14:cNvPr>
                <p14:cNvContentPartPr/>
                <p14:nvPr/>
              </p14:nvContentPartPr>
              <p14:xfrm>
                <a:off x="6739514" y="4078384"/>
                <a:ext cx="244440" cy="2113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C2C4F90-A8F9-43E3-95F6-CA628D9E638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730514" y="4069384"/>
                  <a:ext cx="2620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3584C49F-7206-4C02-A8E5-5970342C2AF2}"/>
                    </a:ext>
                  </a:extLst>
                </p14:cNvPr>
                <p14:cNvContentPartPr/>
                <p14:nvPr/>
              </p14:nvContentPartPr>
              <p14:xfrm>
                <a:off x="7020314" y="4072984"/>
                <a:ext cx="302400" cy="2232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3584C49F-7206-4C02-A8E5-5970342C2AF2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011314" y="4063984"/>
                  <a:ext cx="3200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0B4EBBA2-BEB0-4F4F-98D0-B4F947A9B768}"/>
                    </a:ext>
                  </a:extLst>
                </p14:cNvPr>
                <p14:cNvContentPartPr/>
                <p14:nvPr/>
              </p14:nvContentPartPr>
              <p14:xfrm>
                <a:off x="7393994" y="4272064"/>
                <a:ext cx="14040" cy="133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0B4EBBA2-BEB0-4F4F-98D0-B4F947A9B768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385354" y="4263064"/>
                  <a:ext cx="316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B1CBA683-AF34-417A-B0BF-DAEF172623AC}"/>
                    </a:ext>
                  </a:extLst>
                </p14:cNvPr>
                <p14:cNvContentPartPr/>
                <p14:nvPr/>
              </p14:nvContentPartPr>
              <p14:xfrm>
                <a:off x="7506314" y="4106824"/>
                <a:ext cx="257040" cy="18612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B1CBA683-AF34-417A-B0BF-DAEF172623AC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497314" y="4097824"/>
                  <a:ext cx="2746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3E62A67-FE9D-4C8F-BD56-CBAC9AEDEB12}"/>
                    </a:ext>
                  </a:extLst>
                </p14:cNvPr>
                <p14:cNvContentPartPr/>
                <p14:nvPr/>
              </p14:nvContentPartPr>
              <p14:xfrm>
                <a:off x="7843634" y="4107184"/>
                <a:ext cx="302040" cy="1904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3E62A67-FE9D-4C8F-BD56-CBAC9AEDEB12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834634" y="4098544"/>
                  <a:ext cx="319680" cy="20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7C9EB4DC-363C-4A58-A6E7-F425CDE103BD}"/>
              </a:ext>
            </a:extLst>
          </p:cNvPr>
          <p:cNvGrpSpPr/>
          <p:nvPr/>
        </p:nvGrpSpPr>
        <p:grpSpPr>
          <a:xfrm>
            <a:off x="8215154" y="4024024"/>
            <a:ext cx="280080" cy="351360"/>
            <a:chOff x="8215154" y="4024024"/>
            <a:chExt cx="280080" cy="35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1D7357BE-67D5-4848-95D2-8244F4797DDC}"/>
                    </a:ext>
                  </a:extLst>
                </p14:cNvPr>
                <p14:cNvContentPartPr/>
                <p14:nvPr/>
              </p14:nvContentPartPr>
              <p14:xfrm>
                <a:off x="8283554" y="4178824"/>
                <a:ext cx="360" cy="36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1D7357BE-67D5-4848-95D2-8244F4797DD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274554" y="417018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54BC36C-3DF5-4BC6-A422-DBFC817D9B37}"/>
                    </a:ext>
                  </a:extLst>
                </p14:cNvPr>
                <p14:cNvContentPartPr/>
                <p14:nvPr/>
              </p14:nvContentPartPr>
              <p14:xfrm>
                <a:off x="8293994" y="4180264"/>
                <a:ext cx="360" cy="3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54BC36C-3DF5-4BC6-A422-DBFC817D9B3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284994" y="417126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55429930-D817-4F1D-A359-D6D28F0A0A5B}"/>
                    </a:ext>
                  </a:extLst>
                </p14:cNvPr>
                <p14:cNvContentPartPr/>
                <p14:nvPr/>
              </p14:nvContentPartPr>
              <p14:xfrm>
                <a:off x="8215154" y="4124104"/>
                <a:ext cx="280080" cy="25128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55429930-D817-4F1D-A359-D6D28F0A0A5B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206154" y="4115104"/>
                  <a:ext cx="2977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4777885-63AD-47FD-B447-897677CAC983}"/>
                    </a:ext>
                  </a:extLst>
                </p14:cNvPr>
                <p14:cNvContentPartPr/>
                <p14:nvPr/>
              </p14:nvContentPartPr>
              <p14:xfrm>
                <a:off x="8233154" y="4024024"/>
                <a:ext cx="240840" cy="3996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4777885-63AD-47FD-B447-897677CAC983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8224154" y="4015024"/>
                  <a:ext cx="25848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CC409AA3-4C7A-48FD-8253-7CD3305E9547}"/>
              </a:ext>
            </a:extLst>
          </p:cNvPr>
          <p:cNvGrpSpPr/>
          <p:nvPr/>
        </p:nvGrpSpPr>
        <p:grpSpPr>
          <a:xfrm>
            <a:off x="1339154" y="5235064"/>
            <a:ext cx="3745800" cy="426240"/>
            <a:chOff x="1339154" y="5235064"/>
            <a:chExt cx="3745800" cy="42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0CDD3F7F-9BFD-4C28-8BFB-7E4ADDC356ED}"/>
                    </a:ext>
                  </a:extLst>
                </p14:cNvPr>
                <p14:cNvContentPartPr/>
                <p14:nvPr/>
              </p14:nvContentPartPr>
              <p14:xfrm>
                <a:off x="1339154" y="5409664"/>
                <a:ext cx="271440" cy="2336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0CDD3F7F-9BFD-4C28-8BFB-7E4ADDC356ED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330154" y="5400664"/>
                  <a:ext cx="2890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B8CC5027-F993-4A6E-AF31-DBE2497BDF31}"/>
                    </a:ext>
                  </a:extLst>
                </p14:cNvPr>
                <p14:cNvContentPartPr/>
                <p14:nvPr/>
              </p14:nvContentPartPr>
              <p14:xfrm>
                <a:off x="1765034" y="5435944"/>
                <a:ext cx="117000" cy="17856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B8CC5027-F993-4A6E-AF31-DBE2497BDF31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756034" y="5427304"/>
                  <a:ext cx="1346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E3FC383-C6FC-40E0-92C0-BE11E151012C}"/>
                    </a:ext>
                  </a:extLst>
                </p14:cNvPr>
                <p14:cNvContentPartPr/>
                <p14:nvPr/>
              </p14:nvContentPartPr>
              <p14:xfrm>
                <a:off x="2005154" y="5282224"/>
                <a:ext cx="139680" cy="1263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E3FC383-C6FC-40E0-92C0-BE11E151012C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996154" y="5273584"/>
                  <a:ext cx="1573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347C073B-B223-4B07-AEC3-B87AE44F02BF}"/>
                    </a:ext>
                  </a:extLst>
                </p14:cNvPr>
                <p14:cNvContentPartPr/>
                <p14:nvPr/>
              </p14:nvContentPartPr>
              <p14:xfrm>
                <a:off x="2235194" y="5376544"/>
                <a:ext cx="145080" cy="2556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347C073B-B223-4B07-AEC3-B87AE44F02B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2226194" y="5367904"/>
                  <a:ext cx="1627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62AF580C-5948-45CD-893C-D3384F023907}"/>
                    </a:ext>
                  </a:extLst>
                </p14:cNvPr>
                <p14:cNvContentPartPr/>
                <p14:nvPr/>
              </p14:nvContentPartPr>
              <p14:xfrm>
                <a:off x="2460194" y="5443144"/>
                <a:ext cx="69120" cy="15192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62AF580C-5948-45CD-893C-D3384F02390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2451554" y="5434504"/>
                  <a:ext cx="867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819714C9-2558-4955-9B4B-447ECD4C3637}"/>
                    </a:ext>
                  </a:extLst>
                </p14:cNvPr>
                <p14:cNvContentPartPr/>
                <p14:nvPr/>
              </p14:nvContentPartPr>
              <p14:xfrm>
                <a:off x="2595194" y="5453584"/>
                <a:ext cx="100440" cy="12384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819714C9-2558-4955-9B4B-447ECD4C3637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2586554" y="5444584"/>
                  <a:ext cx="1180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6B29457-52D3-4F59-A9D0-956CFD9CB12D}"/>
                    </a:ext>
                  </a:extLst>
                </p14:cNvPr>
                <p14:cNvContentPartPr/>
                <p14:nvPr/>
              </p14:nvContentPartPr>
              <p14:xfrm>
                <a:off x="2768354" y="5419024"/>
                <a:ext cx="145800" cy="1713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6B29457-52D3-4F59-A9D0-956CFD9CB12D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2759354" y="5410384"/>
                  <a:ext cx="1634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0EF9F981-D66D-424A-9B38-958219B8C3E5}"/>
                    </a:ext>
                  </a:extLst>
                </p14:cNvPr>
                <p14:cNvContentPartPr/>
                <p14:nvPr/>
              </p14:nvContentPartPr>
              <p14:xfrm>
                <a:off x="3099554" y="5500024"/>
                <a:ext cx="163800" cy="277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0EF9F981-D66D-424A-9B38-958219B8C3E5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3090914" y="5491024"/>
                  <a:ext cx="1814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DA118227-BFC7-4144-B7D3-5079AB31584A}"/>
                    </a:ext>
                  </a:extLst>
                </p14:cNvPr>
                <p14:cNvContentPartPr/>
                <p14:nvPr/>
              </p14:nvContentPartPr>
              <p14:xfrm>
                <a:off x="3428954" y="5408224"/>
                <a:ext cx="200160" cy="17892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DA118227-BFC7-4144-B7D3-5079AB31584A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3419954" y="5399584"/>
                  <a:ext cx="2178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53287969-6D73-405C-9DFD-832C7E5EADE3}"/>
                    </a:ext>
                  </a:extLst>
                </p14:cNvPr>
                <p14:cNvContentPartPr/>
                <p14:nvPr/>
              </p14:nvContentPartPr>
              <p14:xfrm>
                <a:off x="3764114" y="5235064"/>
                <a:ext cx="157320" cy="12996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53287969-6D73-405C-9DFD-832C7E5EADE3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3755474" y="5226424"/>
                  <a:ext cx="1749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56C815E0-22AD-4FEA-ABC4-C10384916F70}"/>
                    </a:ext>
                  </a:extLst>
                </p14:cNvPr>
                <p14:cNvContentPartPr/>
                <p14:nvPr/>
              </p14:nvContentPartPr>
              <p14:xfrm>
                <a:off x="4056434" y="5299144"/>
                <a:ext cx="145080" cy="3524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56C815E0-22AD-4FEA-ABC4-C10384916F70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4047794" y="5290144"/>
                  <a:ext cx="16272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2E49CCE1-6E3B-4551-B2E9-98C5E51642FD}"/>
                    </a:ext>
                  </a:extLst>
                </p14:cNvPr>
                <p14:cNvContentPartPr/>
                <p14:nvPr/>
              </p14:nvContentPartPr>
              <p14:xfrm>
                <a:off x="4327514" y="5334424"/>
                <a:ext cx="128520" cy="30420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2E49CCE1-6E3B-4551-B2E9-98C5E51642FD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4318874" y="5325784"/>
                  <a:ext cx="14616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BBC43861-A275-426D-829D-41680539EF2C}"/>
                    </a:ext>
                  </a:extLst>
                </p14:cNvPr>
                <p14:cNvContentPartPr/>
                <p14:nvPr/>
              </p14:nvContentPartPr>
              <p14:xfrm>
                <a:off x="4558634" y="5453584"/>
                <a:ext cx="52560" cy="12240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BBC43861-A275-426D-829D-41680539EF2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4549994" y="5444584"/>
                  <a:ext cx="702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158003E0-7F2C-4EEE-878A-7B6C73FD97BB}"/>
                    </a:ext>
                  </a:extLst>
                </p14:cNvPr>
                <p14:cNvContentPartPr/>
                <p14:nvPr/>
              </p14:nvContentPartPr>
              <p14:xfrm>
                <a:off x="4692914" y="5435584"/>
                <a:ext cx="146520" cy="1656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158003E0-7F2C-4EEE-878A-7B6C73FD97BB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4683914" y="5426584"/>
                  <a:ext cx="1641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7475DD2A-48FB-4D13-A112-06CBABD84338}"/>
                    </a:ext>
                  </a:extLst>
                </p14:cNvPr>
                <p14:cNvContentPartPr/>
                <p14:nvPr/>
              </p14:nvContentPartPr>
              <p14:xfrm>
                <a:off x="4936274" y="5278984"/>
                <a:ext cx="148680" cy="3823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7475DD2A-48FB-4D13-A112-06CBABD8433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4927634" y="5270344"/>
                  <a:ext cx="166320" cy="39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37D751C8-AA9D-4E30-A057-D0AC60320FAA}"/>
              </a:ext>
            </a:extLst>
          </p:cNvPr>
          <p:cNvGrpSpPr/>
          <p:nvPr/>
        </p:nvGrpSpPr>
        <p:grpSpPr>
          <a:xfrm>
            <a:off x="5345954" y="5337664"/>
            <a:ext cx="267120" cy="135360"/>
            <a:chOff x="5345954" y="5337664"/>
            <a:chExt cx="267120" cy="13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FA1570A6-7309-410E-A008-7911C162B6FA}"/>
                    </a:ext>
                  </a:extLst>
                </p14:cNvPr>
                <p14:cNvContentPartPr/>
                <p14:nvPr/>
              </p14:nvContentPartPr>
              <p14:xfrm>
                <a:off x="5345954" y="5337664"/>
                <a:ext cx="245160" cy="3204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FA1570A6-7309-410E-A008-7911C162B6FA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5336954" y="5329024"/>
                  <a:ext cx="2628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B2A5218A-6A8B-4899-B619-B41EBC6181DE}"/>
                    </a:ext>
                  </a:extLst>
                </p14:cNvPr>
                <p14:cNvContentPartPr/>
                <p14:nvPr/>
              </p14:nvContentPartPr>
              <p14:xfrm>
                <a:off x="5366474" y="5420464"/>
                <a:ext cx="246600" cy="5256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B2A5218A-6A8B-4899-B619-B41EBC6181DE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5357834" y="5411824"/>
                  <a:ext cx="26424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D9E7527A-A0C3-4199-8A4F-08F4FBE68069}"/>
              </a:ext>
            </a:extLst>
          </p:cNvPr>
          <p:cNvGrpSpPr/>
          <p:nvPr/>
        </p:nvGrpSpPr>
        <p:grpSpPr>
          <a:xfrm>
            <a:off x="5890994" y="5331904"/>
            <a:ext cx="729360" cy="232920"/>
            <a:chOff x="5890994" y="5331904"/>
            <a:chExt cx="729360" cy="23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F52AE728-70E8-4CD2-9470-1CF37258E5BB}"/>
                    </a:ext>
                  </a:extLst>
                </p14:cNvPr>
                <p14:cNvContentPartPr/>
                <p14:nvPr/>
              </p14:nvContentPartPr>
              <p14:xfrm>
                <a:off x="5890994" y="5331904"/>
                <a:ext cx="296640" cy="23292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F52AE728-70E8-4CD2-9470-1CF37258E5BB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5881994" y="5323264"/>
                  <a:ext cx="3142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AC810B6-21CB-422D-BC1E-E3797946A9D9}"/>
                    </a:ext>
                  </a:extLst>
                </p14:cNvPr>
                <p14:cNvContentPartPr/>
                <p14:nvPr/>
              </p14:nvContentPartPr>
              <p14:xfrm>
                <a:off x="6324794" y="5343784"/>
                <a:ext cx="295560" cy="19440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AC810B6-21CB-422D-BC1E-E3797946A9D9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6315794" y="5334784"/>
                  <a:ext cx="313200" cy="21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40A66910-96EC-4296-BCBC-D639412250C4}"/>
              </a:ext>
            </a:extLst>
          </p:cNvPr>
          <p:cNvGrpSpPr/>
          <p:nvPr/>
        </p:nvGrpSpPr>
        <p:grpSpPr>
          <a:xfrm>
            <a:off x="6711434" y="5123824"/>
            <a:ext cx="2248920" cy="402480"/>
            <a:chOff x="6711434" y="5123824"/>
            <a:chExt cx="2248920" cy="40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34C4F641-AE5E-40E1-B997-EB8F1D195074}"/>
                    </a:ext>
                  </a:extLst>
                </p14:cNvPr>
                <p14:cNvContentPartPr/>
                <p14:nvPr/>
              </p14:nvContentPartPr>
              <p14:xfrm>
                <a:off x="6711434" y="5301304"/>
                <a:ext cx="264600" cy="21132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34C4F641-AE5E-40E1-B997-EB8F1D195074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6702794" y="5292664"/>
                  <a:ext cx="2822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E5646B4D-9D4B-465C-8D2B-02082DDC668E}"/>
                    </a:ext>
                  </a:extLst>
                </p14:cNvPr>
                <p14:cNvContentPartPr/>
                <p14:nvPr/>
              </p14:nvContentPartPr>
              <p14:xfrm>
                <a:off x="7036874" y="5301664"/>
                <a:ext cx="275760" cy="22464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E5646B4D-9D4B-465C-8D2B-02082DDC668E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028234" y="5292664"/>
                  <a:ext cx="2934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5FCCB0FE-B040-4C09-A1F4-41E306B744E4}"/>
                    </a:ext>
                  </a:extLst>
                </p14:cNvPr>
                <p14:cNvContentPartPr/>
                <p14:nvPr/>
              </p14:nvContentPartPr>
              <p14:xfrm>
                <a:off x="7367354" y="5278264"/>
                <a:ext cx="279720" cy="22608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5FCCB0FE-B040-4C09-A1F4-41E306B744E4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7358714" y="5269624"/>
                  <a:ext cx="2973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C7FF3690-D991-4C15-A5AA-175628CCF621}"/>
                    </a:ext>
                  </a:extLst>
                </p14:cNvPr>
                <p14:cNvContentPartPr/>
                <p14:nvPr/>
              </p14:nvContentPartPr>
              <p14:xfrm>
                <a:off x="7750754" y="5479864"/>
                <a:ext cx="15120" cy="1764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C7FF3690-D991-4C15-A5AA-175628CCF621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7742114" y="5471224"/>
                  <a:ext cx="327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D289730A-AD75-491C-A05E-2CDF49F0855A}"/>
                    </a:ext>
                  </a:extLst>
                </p14:cNvPr>
                <p14:cNvContentPartPr/>
                <p14:nvPr/>
              </p14:nvContentPartPr>
              <p14:xfrm>
                <a:off x="7932194" y="5253784"/>
                <a:ext cx="234000" cy="23724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D289730A-AD75-491C-A05E-2CDF49F0855A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7923194" y="5245144"/>
                  <a:ext cx="2516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F8C8FBEA-1156-4463-9962-029B9B9F28B1}"/>
                    </a:ext>
                  </a:extLst>
                </p14:cNvPr>
                <p14:cNvContentPartPr/>
                <p14:nvPr/>
              </p14:nvContentPartPr>
              <p14:xfrm>
                <a:off x="8249714" y="5233264"/>
                <a:ext cx="239040" cy="24948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F8C8FBEA-1156-4463-9962-029B9B9F28B1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8241074" y="5224264"/>
                  <a:ext cx="2566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428C1E9-997F-4A55-BF2B-D1BB71231E31}"/>
                    </a:ext>
                  </a:extLst>
                </p14:cNvPr>
                <p14:cNvContentPartPr/>
                <p14:nvPr/>
              </p14:nvContentPartPr>
              <p14:xfrm>
                <a:off x="8568314" y="5235064"/>
                <a:ext cx="262440" cy="29016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428C1E9-997F-4A55-BF2B-D1BB71231E31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8559674" y="5226064"/>
                  <a:ext cx="2800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0A883D9-3972-446F-92AA-DBA50C876F9D}"/>
                    </a:ext>
                  </a:extLst>
                </p14:cNvPr>
                <p14:cNvContentPartPr/>
                <p14:nvPr/>
              </p14:nvContentPartPr>
              <p14:xfrm>
                <a:off x="8716274" y="5123824"/>
                <a:ext cx="244080" cy="2412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0A883D9-3972-446F-92AA-DBA50C876F9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8707634" y="5115184"/>
                  <a:ext cx="26172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84EAE7E4-966E-4366-BCAE-CD8C0DC570D5}"/>
              </a:ext>
            </a:extLst>
          </p:cNvPr>
          <p:cNvGrpSpPr/>
          <p:nvPr/>
        </p:nvGrpSpPr>
        <p:grpSpPr>
          <a:xfrm>
            <a:off x="9470834" y="376504"/>
            <a:ext cx="1617480" cy="466200"/>
            <a:chOff x="9470834" y="376504"/>
            <a:chExt cx="1617480" cy="46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DF749D2D-727F-4EAC-BEB3-BE7E8B8D9DFC}"/>
                    </a:ext>
                  </a:extLst>
                </p14:cNvPr>
                <p14:cNvContentPartPr/>
                <p14:nvPr/>
              </p14:nvContentPartPr>
              <p14:xfrm>
                <a:off x="9470834" y="531664"/>
                <a:ext cx="266040" cy="20412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DF749D2D-727F-4EAC-BEB3-BE7E8B8D9DFC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9461834" y="523024"/>
                  <a:ext cx="2836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134E4924-8108-4117-B711-7C6A1F2F1D36}"/>
                    </a:ext>
                  </a:extLst>
                </p14:cNvPr>
                <p14:cNvContentPartPr/>
                <p14:nvPr/>
              </p14:nvContentPartPr>
              <p14:xfrm>
                <a:off x="9811754" y="708784"/>
                <a:ext cx="7200" cy="5472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134E4924-8108-4117-B711-7C6A1F2F1D36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9802754" y="700144"/>
                  <a:ext cx="248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9D6CA1B4-5DB4-4ABD-9AEF-FBEAE80878B9}"/>
                    </a:ext>
                  </a:extLst>
                </p14:cNvPr>
                <p14:cNvContentPartPr/>
                <p14:nvPr/>
              </p14:nvContentPartPr>
              <p14:xfrm>
                <a:off x="9948194" y="539584"/>
                <a:ext cx="254160" cy="23436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9D6CA1B4-5DB4-4ABD-9AEF-FBEAE80878B9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939194" y="530584"/>
                  <a:ext cx="2718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4022D8AE-1478-4A32-8515-FAA8751DBFA9}"/>
                    </a:ext>
                  </a:extLst>
                </p14:cNvPr>
                <p14:cNvContentPartPr/>
                <p14:nvPr/>
              </p14:nvContentPartPr>
              <p14:xfrm>
                <a:off x="10288034" y="525544"/>
                <a:ext cx="277200" cy="26712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4022D8AE-1478-4A32-8515-FAA8751DBFA9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0279034" y="516544"/>
                  <a:ext cx="2948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9D1F0E31-D441-45B8-B514-FFC929044D91}"/>
                    </a:ext>
                  </a:extLst>
                </p14:cNvPr>
                <p14:cNvContentPartPr/>
                <p14:nvPr/>
              </p14:nvContentPartPr>
              <p14:xfrm>
                <a:off x="10650914" y="507544"/>
                <a:ext cx="315720" cy="33516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9D1F0E31-D441-45B8-B514-FFC929044D91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642274" y="498904"/>
                  <a:ext cx="3333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FC6688C0-2983-43EF-B29F-432DE1193E22}"/>
                    </a:ext>
                  </a:extLst>
                </p14:cNvPr>
                <p14:cNvContentPartPr/>
                <p14:nvPr/>
              </p14:nvContentPartPr>
              <p14:xfrm>
                <a:off x="10675394" y="376504"/>
                <a:ext cx="412920" cy="8136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FC6688C0-2983-43EF-B29F-432DE1193E22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0666394" y="367864"/>
                  <a:ext cx="430560" cy="99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2786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100C806-3F28-41E9-970B-72E4284DBF1F}"/>
              </a:ext>
            </a:extLst>
          </p:cNvPr>
          <p:cNvGrpSpPr/>
          <p:nvPr/>
        </p:nvGrpSpPr>
        <p:grpSpPr>
          <a:xfrm>
            <a:off x="362474" y="377584"/>
            <a:ext cx="369720" cy="300600"/>
            <a:chOff x="362474" y="377584"/>
            <a:chExt cx="369720" cy="30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D7544BB-3F90-4BA4-B7AF-9EC6B37C0851}"/>
                    </a:ext>
                  </a:extLst>
                </p14:cNvPr>
                <p14:cNvContentPartPr/>
                <p14:nvPr/>
              </p14:nvContentPartPr>
              <p14:xfrm>
                <a:off x="362474" y="377584"/>
                <a:ext cx="369720" cy="3006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D7544BB-3F90-4BA4-B7AF-9EC6B37C085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3834" y="368584"/>
                  <a:ext cx="38736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373C0FF-2D48-4C25-BC6B-075CDEBA6D00}"/>
                    </a:ext>
                  </a:extLst>
                </p14:cNvPr>
                <p14:cNvContentPartPr/>
                <p14:nvPr/>
              </p14:nvContentPartPr>
              <p14:xfrm>
                <a:off x="712034" y="634984"/>
                <a:ext cx="9720" cy="198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373C0FF-2D48-4C25-BC6B-075CDEBA6D0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3394" y="626344"/>
                  <a:ext cx="2736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4B32D8-F849-43F6-9CBD-2EB16EB5040F}"/>
              </a:ext>
            </a:extLst>
          </p:cNvPr>
          <p:cNvGrpSpPr/>
          <p:nvPr/>
        </p:nvGrpSpPr>
        <p:grpSpPr>
          <a:xfrm>
            <a:off x="1196594" y="178504"/>
            <a:ext cx="883080" cy="612000"/>
            <a:chOff x="1196594" y="178504"/>
            <a:chExt cx="883080" cy="61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3FB20D4-AED3-4F84-9B3C-5D33B6D3A447}"/>
                    </a:ext>
                  </a:extLst>
                </p14:cNvPr>
                <p14:cNvContentPartPr/>
                <p14:nvPr/>
              </p14:nvContentPartPr>
              <p14:xfrm>
                <a:off x="1196594" y="178504"/>
                <a:ext cx="358560" cy="5727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3FB20D4-AED3-4F84-9B3C-5D33B6D3A44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87954" y="169864"/>
                  <a:ext cx="376200" cy="59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D39B9CA-B850-44E7-BFCB-BAC7E79AAB84}"/>
                    </a:ext>
                  </a:extLst>
                </p14:cNvPr>
                <p14:cNvContentPartPr/>
                <p14:nvPr/>
              </p14:nvContentPartPr>
              <p14:xfrm>
                <a:off x="1233314" y="528424"/>
                <a:ext cx="223920" cy="586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D39B9CA-B850-44E7-BFCB-BAC7E79AAB8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24314" y="519784"/>
                  <a:ext cx="2415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D663329-867D-413A-9178-76BA69470ACF}"/>
                    </a:ext>
                  </a:extLst>
                </p14:cNvPr>
                <p14:cNvContentPartPr/>
                <p14:nvPr/>
              </p14:nvContentPartPr>
              <p14:xfrm>
                <a:off x="1552274" y="462544"/>
                <a:ext cx="127080" cy="2131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D663329-867D-413A-9178-76BA69470AC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43634" y="453904"/>
                  <a:ext cx="1447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8874C61-09F0-4539-9B79-89AEFBA1C183}"/>
                    </a:ext>
                  </a:extLst>
                </p14:cNvPr>
                <p14:cNvContentPartPr/>
                <p14:nvPr/>
              </p14:nvContentPartPr>
              <p14:xfrm>
                <a:off x="1714274" y="538144"/>
                <a:ext cx="201240" cy="1249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8874C61-09F0-4539-9B79-89AEFBA1C18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05274" y="529144"/>
                  <a:ext cx="2188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7E1AFB9-2128-4B4F-9A24-B516248395D1}"/>
                    </a:ext>
                  </a:extLst>
                </p14:cNvPr>
                <p14:cNvContentPartPr/>
                <p14:nvPr/>
              </p14:nvContentPartPr>
              <p14:xfrm>
                <a:off x="1681154" y="536344"/>
                <a:ext cx="205920" cy="1573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7E1AFB9-2128-4B4F-9A24-B516248395D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72154" y="527704"/>
                  <a:ext cx="2235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79C4A89-6DC0-49F7-8E19-4FFBB6EB4608}"/>
                    </a:ext>
                  </a:extLst>
                </p14:cNvPr>
                <p14:cNvContentPartPr/>
                <p14:nvPr/>
              </p14:nvContentPartPr>
              <p14:xfrm>
                <a:off x="1934594" y="393424"/>
                <a:ext cx="145080" cy="397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79C4A89-6DC0-49F7-8E19-4FFBB6EB460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25594" y="384784"/>
                  <a:ext cx="162720" cy="41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64161E2-CD65-497B-BC8A-BB74524F1EBB}"/>
              </a:ext>
            </a:extLst>
          </p:cNvPr>
          <p:cNvGrpSpPr/>
          <p:nvPr/>
        </p:nvGrpSpPr>
        <p:grpSpPr>
          <a:xfrm>
            <a:off x="2324114" y="507904"/>
            <a:ext cx="150480" cy="114480"/>
            <a:chOff x="2324114" y="507904"/>
            <a:chExt cx="150480" cy="11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759C5A5-5DE9-436F-BA26-444584A2267A}"/>
                    </a:ext>
                  </a:extLst>
                </p14:cNvPr>
                <p14:cNvContentPartPr/>
                <p14:nvPr/>
              </p14:nvContentPartPr>
              <p14:xfrm>
                <a:off x="2333474" y="507904"/>
                <a:ext cx="125640" cy="262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759C5A5-5DE9-436F-BA26-444584A2267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24474" y="498904"/>
                  <a:ext cx="1432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3226738-FFCD-4D13-B204-A9EAE7D6FDE8}"/>
                    </a:ext>
                  </a:extLst>
                </p14:cNvPr>
                <p14:cNvContentPartPr/>
                <p14:nvPr/>
              </p14:nvContentPartPr>
              <p14:xfrm>
                <a:off x="2324114" y="598264"/>
                <a:ext cx="150480" cy="241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3226738-FFCD-4D13-B204-A9EAE7D6FDE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15474" y="589624"/>
                  <a:ext cx="16812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1A71C8F-0E20-4A55-8404-77442802CEA6}"/>
              </a:ext>
            </a:extLst>
          </p:cNvPr>
          <p:cNvGrpSpPr/>
          <p:nvPr/>
        </p:nvGrpSpPr>
        <p:grpSpPr>
          <a:xfrm>
            <a:off x="2727674" y="331864"/>
            <a:ext cx="660600" cy="303480"/>
            <a:chOff x="2727674" y="331864"/>
            <a:chExt cx="660600" cy="30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07524CE-363B-4285-A0C4-92B4B8D6833A}"/>
                    </a:ext>
                  </a:extLst>
                </p14:cNvPr>
                <p14:cNvContentPartPr/>
                <p14:nvPr/>
              </p14:nvContentPartPr>
              <p14:xfrm>
                <a:off x="2727674" y="360304"/>
                <a:ext cx="127080" cy="2750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07524CE-363B-4285-A0C4-92B4B8D6833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18674" y="351664"/>
                  <a:ext cx="1447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22B2316-0E08-45CC-9B8F-41B3494D5E8D}"/>
                    </a:ext>
                  </a:extLst>
                </p14:cNvPr>
                <p14:cNvContentPartPr/>
                <p14:nvPr/>
              </p14:nvContentPartPr>
              <p14:xfrm>
                <a:off x="2739194" y="331864"/>
                <a:ext cx="333720" cy="2602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22B2316-0E08-45CC-9B8F-41B3494D5E8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30554" y="323224"/>
                  <a:ext cx="3513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C9C2388-A581-4877-9E7F-86C557E44E7D}"/>
                    </a:ext>
                  </a:extLst>
                </p14:cNvPr>
                <p14:cNvContentPartPr/>
                <p14:nvPr/>
              </p14:nvContentPartPr>
              <p14:xfrm>
                <a:off x="2824514" y="491704"/>
                <a:ext cx="160560" cy="1288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C9C2388-A581-4877-9E7F-86C557E44E7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15874" y="482704"/>
                  <a:ext cx="1782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5FB3EA2-2D15-429D-AFFA-1637535DB816}"/>
                    </a:ext>
                  </a:extLst>
                </p14:cNvPr>
                <p14:cNvContentPartPr/>
                <p14:nvPr/>
              </p14:nvContentPartPr>
              <p14:xfrm>
                <a:off x="3167954" y="410704"/>
                <a:ext cx="220320" cy="1976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5FB3EA2-2D15-429D-AFFA-1637535DB81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59314" y="402064"/>
                  <a:ext cx="2379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6FB4432-DCCF-44BE-A183-03CBAA746EB2}"/>
                    </a:ext>
                  </a:extLst>
                </p14:cNvPr>
                <p14:cNvContentPartPr/>
                <p14:nvPr/>
              </p14:nvContentPartPr>
              <p14:xfrm>
                <a:off x="3175514" y="375064"/>
                <a:ext cx="177480" cy="2127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6FB4432-DCCF-44BE-A183-03CBAA746EB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66514" y="366064"/>
                  <a:ext cx="195120" cy="23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E75332-F6B0-4A6F-A5EB-7C02BEF9E113}"/>
              </a:ext>
            </a:extLst>
          </p:cNvPr>
          <p:cNvGrpSpPr/>
          <p:nvPr/>
        </p:nvGrpSpPr>
        <p:grpSpPr>
          <a:xfrm>
            <a:off x="3665474" y="446344"/>
            <a:ext cx="200160" cy="109800"/>
            <a:chOff x="3665474" y="446344"/>
            <a:chExt cx="200160" cy="10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66CCA5A-269D-45DA-9B21-8B4E4D134AE9}"/>
                    </a:ext>
                  </a:extLst>
                </p14:cNvPr>
                <p14:cNvContentPartPr/>
                <p14:nvPr/>
              </p14:nvContentPartPr>
              <p14:xfrm>
                <a:off x="3665474" y="446344"/>
                <a:ext cx="135000" cy="244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66CCA5A-269D-45DA-9B21-8B4E4D134AE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56474" y="437704"/>
                  <a:ext cx="1526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31FC520-C983-478C-9777-7BAAB8A97793}"/>
                    </a:ext>
                  </a:extLst>
                </p14:cNvPr>
                <p14:cNvContentPartPr/>
                <p14:nvPr/>
              </p14:nvContentPartPr>
              <p14:xfrm>
                <a:off x="3668714" y="520144"/>
                <a:ext cx="196920" cy="360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31FC520-C983-478C-9777-7BAAB8A9779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659714" y="511144"/>
                  <a:ext cx="21456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02E4E98-F9E4-4C4C-8D9B-2869E49F05D0}"/>
              </a:ext>
            </a:extLst>
          </p:cNvPr>
          <p:cNvGrpSpPr/>
          <p:nvPr/>
        </p:nvGrpSpPr>
        <p:grpSpPr>
          <a:xfrm>
            <a:off x="4062194" y="318544"/>
            <a:ext cx="935280" cy="316080"/>
            <a:chOff x="4062194" y="318544"/>
            <a:chExt cx="935280" cy="31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E71AF75-32B1-4F36-9128-2DB94C20AF31}"/>
                    </a:ext>
                  </a:extLst>
                </p14:cNvPr>
                <p14:cNvContentPartPr/>
                <p14:nvPr/>
              </p14:nvContentPartPr>
              <p14:xfrm>
                <a:off x="4062194" y="343024"/>
                <a:ext cx="125280" cy="2476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E71AF75-32B1-4F36-9128-2DB94C20AF3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053194" y="334024"/>
                  <a:ext cx="1429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0D03B3D-7551-4026-9B58-7275DD9EF4E5}"/>
                    </a:ext>
                  </a:extLst>
                </p14:cNvPr>
                <p14:cNvContentPartPr/>
                <p14:nvPr/>
              </p14:nvContentPartPr>
              <p14:xfrm>
                <a:off x="4086314" y="334744"/>
                <a:ext cx="330120" cy="2034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0D03B3D-7551-4026-9B58-7275DD9EF4E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077314" y="325744"/>
                  <a:ext cx="3477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66548BD-1884-4450-A22A-3E57074A4106}"/>
                    </a:ext>
                  </a:extLst>
                </p14:cNvPr>
                <p14:cNvContentPartPr/>
                <p14:nvPr/>
              </p14:nvContentPartPr>
              <p14:xfrm>
                <a:off x="4131314" y="492424"/>
                <a:ext cx="159120" cy="874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66548BD-1884-4450-A22A-3E57074A410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122674" y="483424"/>
                  <a:ext cx="1767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FB6FBE4-6D6A-4FB5-9194-8B957D0D6385}"/>
                    </a:ext>
                  </a:extLst>
                </p14:cNvPr>
                <p14:cNvContentPartPr/>
                <p14:nvPr/>
              </p14:nvContentPartPr>
              <p14:xfrm>
                <a:off x="4527674" y="372544"/>
                <a:ext cx="110520" cy="2178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FB6FBE4-6D6A-4FB5-9194-8B957D0D638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518674" y="363544"/>
                  <a:ext cx="1281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1CFC4DD-BE65-49D2-A0A0-BC4AF5CA1BD6}"/>
                    </a:ext>
                  </a:extLst>
                </p14:cNvPr>
                <p14:cNvContentPartPr/>
                <p14:nvPr/>
              </p14:nvContentPartPr>
              <p14:xfrm>
                <a:off x="4752314" y="403864"/>
                <a:ext cx="51120" cy="1267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1CFC4DD-BE65-49D2-A0A0-BC4AF5CA1BD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743314" y="394864"/>
                  <a:ext cx="687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EE38C91-E1F3-4497-8007-0A5914931FF6}"/>
                    </a:ext>
                  </a:extLst>
                </p14:cNvPr>
                <p14:cNvContentPartPr/>
                <p14:nvPr/>
              </p14:nvContentPartPr>
              <p14:xfrm>
                <a:off x="4857794" y="318544"/>
                <a:ext cx="139680" cy="3160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EE38C91-E1F3-4497-8007-0A5914931FF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848794" y="309544"/>
                  <a:ext cx="157320" cy="33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5C3BDF3-8413-4066-A2D7-FDEDAA15817D}"/>
              </a:ext>
            </a:extLst>
          </p:cNvPr>
          <p:cNvGrpSpPr/>
          <p:nvPr/>
        </p:nvGrpSpPr>
        <p:grpSpPr>
          <a:xfrm>
            <a:off x="5228234" y="409624"/>
            <a:ext cx="169200" cy="98640"/>
            <a:chOff x="5228234" y="409624"/>
            <a:chExt cx="169200" cy="9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52E747F-70B8-4EE1-8386-418F066C818A}"/>
                    </a:ext>
                  </a:extLst>
                </p14:cNvPr>
                <p14:cNvContentPartPr/>
                <p14:nvPr/>
              </p14:nvContentPartPr>
              <p14:xfrm>
                <a:off x="5228234" y="409624"/>
                <a:ext cx="123840" cy="334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52E747F-70B8-4EE1-8386-418F066C818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219594" y="400624"/>
                  <a:ext cx="1414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820E46E-4F08-424D-956C-834DE48BB638}"/>
                    </a:ext>
                  </a:extLst>
                </p14:cNvPr>
                <p14:cNvContentPartPr/>
                <p14:nvPr/>
              </p14:nvContentPartPr>
              <p14:xfrm>
                <a:off x="5231474" y="490984"/>
                <a:ext cx="165960" cy="17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820E46E-4F08-424D-956C-834DE48BB63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222834" y="482344"/>
                  <a:ext cx="18360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D14D8E7-1397-427C-AB3F-5D2E2064FDA3}"/>
              </a:ext>
            </a:extLst>
          </p:cNvPr>
          <p:cNvGrpSpPr/>
          <p:nvPr/>
        </p:nvGrpSpPr>
        <p:grpSpPr>
          <a:xfrm>
            <a:off x="5637554" y="361024"/>
            <a:ext cx="741600" cy="372960"/>
            <a:chOff x="5637554" y="361024"/>
            <a:chExt cx="741600" cy="37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7EF2DCF-65BD-4683-A736-2DAD26BD5088}"/>
                    </a:ext>
                  </a:extLst>
                </p14:cNvPr>
                <p14:cNvContentPartPr/>
                <p14:nvPr/>
              </p14:nvContentPartPr>
              <p14:xfrm>
                <a:off x="5637554" y="404584"/>
                <a:ext cx="116640" cy="1911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7EF2DCF-65BD-4683-A736-2DAD26BD508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628914" y="395944"/>
                  <a:ext cx="1342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8F19B51-F0B8-4B52-AB76-21A2D688A2B9}"/>
                    </a:ext>
                  </a:extLst>
                </p14:cNvPr>
                <p14:cNvContentPartPr/>
                <p14:nvPr/>
              </p14:nvContentPartPr>
              <p14:xfrm>
                <a:off x="5814674" y="361024"/>
                <a:ext cx="313920" cy="2311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8F19B51-F0B8-4B52-AB76-21A2D688A2B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806034" y="352024"/>
                  <a:ext cx="3315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9A3F29B-4AF6-419B-BDBD-F005DCE89814}"/>
                    </a:ext>
                  </a:extLst>
                </p14:cNvPr>
                <p14:cNvContentPartPr/>
                <p14:nvPr/>
              </p14:nvContentPartPr>
              <p14:xfrm>
                <a:off x="6275834" y="578824"/>
                <a:ext cx="103320" cy="1551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9A3F29B-4AF6-419B-BDBD-F005DCE8981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267194" y="570184"/>
                  <a:ext cx="120960" cy="17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26228DF-E119-4DBF-BE6A-C550CCD08B71}"/>
              </a:ext>
            </a:extLst>
          </p:cNvPr>
          <p:cNvGrpSpPr/>
          <p:nvPr/>
        </p:nvGrpSpPr>
        <p:grpSpPr>
          <a:xfrm>
            <a:off x="6627194" y="359944"/>
            <a:ext cx="368280" cy="190080"/>
            <a:chOff x="6627194" y="359944"/>
            <a:chExt cx="368280" cy="19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4E2066F-3A2A-4555-94BC-F6CA0A747C9B}"/>
                    </a:ext>
                  </a:extLst>
                </p14:cNvPr>
                <p14:cNvContentPartPr/>
                <p14:nvPr/>
              </p14:nvContentPartPr>
              <p14:xfrm>
                <a:off x="6627194" y="359944"/>
                <a:ext cx="210240" cy="1900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4E2066F-3A2A-4555-94BC-F6CA0A747C9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618554" y="351304"/>
                  <a:ext cx="2278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6ACF034-8561-44B2-A601-FDAD1CE65EA5}"/>
                    </a:ext>
                  </a:extLst>
                </p14:cNvPr>
                <p14:cNvContentPartPr/>
                <p14:nvPr/>
              </p14:nvContentPartPr>
              <p14:xfrm>
                <a:off x="6860834" y="401344"/>
                <a:ext cx="134640" cy="1404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6ACF034-8561-44B2-A601-FDAD1CE65EA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852194" y="392344"/>
                  <a:ext cx="15228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2A15E36-C67D-483F-A17D-B45FFC7231FC}"/>
              </a:ext>
            </a:extLst>
          </p:cNvPr>
          <p:cNvGrpSpPr/>
          <p:nvPr/>
        </p:nvGrpSpPr>
        <p:grpSpPr>
          <a:xfrm>
            <a:off x="7215074" y="255184"/>
            <a:ext cx="1170360" cy="350640"/>
            <a:chOff x="7215074" y="255184"/>
            <a:chExt cx="1170360" cy="35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6C95E8B-037F-45C6-9E24-6D4B26C319DB}"/>
                    </a:ext>
                  </a:extLst>
                </p14:cNvPr>
                <p14:cNvContentPartPr/>
                <p14:nvPr/>
              </p14:nvContentPartPr>
              <p14:xfrm>
                <a:off x="7215074" y="255184"/>
                <a:ext cx="183240" cy="2865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6C95E8B-037F-45C6-9E24-6D4B26C319D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206434" y="246184"/>
                  <a:ext cx="20088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E2E49C9-00CD-4FAB-8CED-504B0F3A9A1E}"/>
                    </a:ext>
                  </a:extLst>
                </p14:cNvPr>
                <p14:cNvContentPartPr/>
                <p14:nvPr/>
              </p14:nvContentPartPr>
              <p14:xfrm>
                <a:off x="7271234" y="336184"/>
                <a:ext cx="263520" cy="1436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E2E49C9-00CD-4FAB-8CED-504B0F3A9A1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262594" y="327184"/>
                  <a:ext cx="2811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272E7DD-8223-44CC-9170-EB7D92321EC6}"/>
                    </a:ext>
                  </a:extLst>
                </p14:cNvPr>
                <p14:cNvContentPartPr/>
                <p14:nvPr/>
              </p14:nvContentPartPr>
              <p14:xfrm>
                <a:off x="7277714" y="445264"/>
                <a:ext cx="115200" cy="1094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272E7DD-8223-44CC-9170-EB7D92321EC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269074" y="436264"/>
                  <a:ext cx="1328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ED90261-0645-41CD-939E-69DE3320E330}"/>
                    </a:ext>
                  </a:extLst>
                </p14:cNvPr>
                <p14:cNvContentPartPr/>
                <p14:nvPr/>
              </p14:nvContentPartPr>
              <p14:xfrm>
                <a:off x="7575074" y="398104"/>
                <a:ext cx="187920" cy="295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ED90261-0645-41CD-939E-69DE3320E33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566434" y="389104"/>
                  <a:ext cx="2055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A678629-1815-4A27-9E59-275DE23FD94D}"/>
                    </a:ext>
                  </a:extLst>
                </p14:cNvPr>
                <p14:cNvContentPartPr/>
                <p14:nvPr/>
              </p14:nvContentPartPr>
              <p14:xfrm>
                <a:off x="7582994" y="478384"/>
                <a:ext cx="157680" cy="435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A678629-1815-4A27-9E59-275DE23FD94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574354" y="469384"/>
                  <a:ext cx="1753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A1B5B1A-EA97-4258-ABFF-9EE406CEC8F1}"/>
                    </a:ext>
                  </a:extLst>
                </p14:cNvPr>
                <p14:cNvContentPartPr/>
                <p14:nvPr/>
              </p14:nvContentPartPr>
              <p14:xfrm>
                <a:off x="7911314" y="379744"/>
                <a:ext cx="102240" cy="1954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A1B5B1A-EA97-4258-ABFF-9EE406CEC8F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902314" y="371104"/>
                  <a:ext cx="1198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22E7239-4413-4EF7-B4DB-0F73A3A9E438}"/>
                    </a:ext>
                  </a:extLst>
                </p14:cNvPr>
                <p14:cNvContentPartPr/>
                <p14:nvPr/>
              </p14:nvContentPartPr>
              <p14:xfrm>
                <a:off x="8060354" y="381184"/>
                <a:ext cx="325080" cy="2246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22E7239-4413-4EF7-B4DB-0F73A3A9E43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051714" y="372544"/>
                  <a:ext cx="342720" cy="24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5A18CA0-40EA-404B-B6AE-77B6989EA10E}"/>
                  </a:ext>
                </a:extLst>
              </p14:cNvPr>
              <p14:cNvContentPartPr/>
              <p14:nvPr/>
            </p14:nvContentPartPr>
            <p14:xfrm>
              <a:off x="856394" y="1176784"/>
              <a:ext cx="183600" cy="79740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B5A18CA0-40EA-404B-B6AE-77B6989EA10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47394" y="1168144"/>
                <a:ext cx="201240" cy="81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A79826B2-CBF1-42FF-BA6E-6D24BEA82E52}"/>
                  </a:ext>
                </a:extLst>
              </p14:cNvPr>
              <p14:cNvContentPartPr/>
              <p14:nvPr/>
            </p14:nvContentPartPr>
            <p14:xfrm>
              <a:off x="977354" y="2144464"/>
              <a:ext cx="52200" cy="2091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A79826B2-CBF1-42FF-BA6E-6D24BEA82E5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68354" y="2135464"/>
                <a:ext cx="69840" cy="22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35B5676A-3B00-4B8E-BE58-861CA191D3F0}"/>
              </a:ext>
            </a:extLst>
          </p:cNvPr>
          <p:cNvGrpSpPr/>
          <p:nvPr/>
        </p:nvGrpSpPr>
        <p:grpSpPr>
          <a:xfrm>
            <a:off x="1222154" y="910384"/>
            <a:ext cx="564120" cy="275760"/>
            <a:chOff x="1222154" y="910384"/>
            <a:chExt cx="564120" cy="27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E694CA8-B2A6-4E64-A791-9C01EF636999}"/>
                    </a:ext>
                  </a:extLst>
                </p14:cNvPr>
                <p14:cNvContentPartPr/>
                <p14:nvPr/>
              </p14:nvContentPartPr>
              <p14:xfrm>
                <a:off x="1222154" y="951064"/>
                <a:ext cx="66240" cy="2350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E694CA8-B2A6-4E64-A791-9C01EF63699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213514" y="942424"/>
                  <a:ext cx="838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E527DF7-EBEF-42F7-9E8D-D58C53C66494}"/>
                    </a:ext>
                  </a:extLst>
                </p14:cNvPr>
                <p14:cNvContentPartPr/>
                <p14:nvPr/>
              </p14:nvContentPartPr>
              <p14:xfrm>
                <a:off x="1349594" y="1109464"/>
                <a:ext cx="11880" cy="568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E527DF7-EBEF-42F7-9E8D-D58C53C6649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340954" y="1100824"/>
                  <a:ext cx="295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1B36647-A521-4D68-B9FE-15F0259A58DF}"/>
                    </a:ext>
                  </a:extLst>
                </p14:cNvPr>
                <p14:cNvContentPartPr/>
                <p14:nvPr/>
              </p14:nvContentPartPr>
              <p14:xfrm>
                <a:off x="1538234" y="910384"/>
                <a:ext cx="248040" cy="2671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1B36647-A521-4D68-B9FE-15F0259A58D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529594" y="901744"/>
                  <a:ext cx="265680" cy="28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CFF6691-8C27-4FE4-995E-2FEA17047ABD}"/>
              </a:ext>
            </a:extLst>
          </p:cNvPr>
          <p:cNvGrpSpPr/>
          <p:nvPr/>
        </p:nvGrpSpPr>
        <p:grpSpPr>
          <a:xfrm>
            <a:off x="1342394" y="1328704"/>
            <a:ext cx="1495800" cy="419760"/>
            <a:chOff x="1342394" y="1328704"/>
            <a:chExt cx="1495800" cy="41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EF2551B-AEB8-4A1B-BD2B-15731EBBF74D}"/>
                    </a:ext>
                  </a:extLst>
                </p14:cNvPr>
                <p14:cNvContentPartPr/>
                <p14:nvPr/>
              </p14:nvContentPartPr>
              <p14:xfrm>
                <a:off x="1342394" y="1501144"/>
                <a:ext cx="118440" cy="2214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EF2551B-AEB8-4A1B-BD2B-15731EBBF74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333754" y="1492504"/>
                  <a:ext cx="1360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7D2D42D-CE0B-48CD-B578-6762D4FD06C8}"/>
                    </a:ext>
                  </a:extLst>
                </p14:cNvPr>
                <p14:cNvContentPartPr/>
                <p14:nvPr/>
              </p14:nvContentPartPr>
              <p14:xfrm>
                <a:off x="1518074" y="1455424"/>
                <a:ext cx="306720" cy="2203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7D2D42D-CE0B-48CD-B578-6762D4FD06C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509434" y="1446784"/>
                  <a:ext cx="3243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C2DDD20-4040-42FC-9253-AD9ECBE8B87C}"/>
                    </a:ext>
                  </a:extLst>
                </p14:cNvPr>
                <p14:cNvContentPartPr/>
                <p14:nvPr/>
              </p14:nvContentPartPr>
              <p14:xfrm>
                <a:off x="1990034" y="1512304"/>
                <a:ext cx="163080" cy="2361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C2DDD20-4040-42FC-9253-AD9ECBE8B87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981394" y="1503304"/>
                  <a:ext cx="1807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885C15C-1118-4A65-BC9C-75C65AFEE06B}"/>
                    </a:ext>
                  </a:extLst>
                </p14:cNvPr>
                <p14:cNvContentPartPr/>
                <p14:nvPr/>
              </p14:nvContentPartPr>
              <p14:xfrm>
                <a:off x="1979234" y="1495384"/>
                <a:ext cx="147240" cy="2109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885C15C-1118-4A65-BC9C-75C65AFEE06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970234" y="1486744"/>
                  <a:ext cx="1648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D20DA0F-5371-4FA4-93C0-EE49338D11A1}"/>
                    </a:ext>
                  </a:extLst>
                </p14:cNvPr>
                <p14:cNvContentPartPr/>
                <p14:nvPr/>
              </p14:nvContentPartPr>
              <p14:xfrm>
                <a:off x="2275154" y="1523464"/>
                <a:ext cx="216360" cy="1576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D20DA0F-5371-4FA4-93C0-EE49338D11A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266154" y="1514824"/>
                  <a:ext cx="2340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1408220-4456-4E28-A690-162816E22369}"/>
                    </a:ext>
                  </a:extLst>
                </p14:cNvPr>
                <p14:cNvContentPartPr/>
                <p14:nvPr/>
              </p14:nvContentPartPr>
              <p14:xfrm>
                <a:off x="2431394" y="1328704"/>
                <a:ext cx="206640" cy="3042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1408220-4456-4E28-A690-162816E2236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422754" y="1319704"/>
                  <a:ext cx="22428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898193A-8EAB-4884-BCDF-349E095D874E}"/>
                    </a:ext>
                  </a:extLst>
                </p14:cNvPr>
                <p14:cNvContentPartPr/>
                <p14:nvPr/>
              </p14:nvContentPartPr>
              <p14:xfrm>
                <a:off x="2626154" y="1513024"/>
                <a:ext cx="212040" cy="2041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898193A-8EAB-4884-BCDF-349E095D874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617154" y="1504024"/>
                  <a:ext cx="2296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3B7F39A-65C2-4F2E-9DEA-AD47DF107645}"/>
                    </a:ext>
                  </a:extLst>
                </p14:cNvPr>
                <p14:cNvContentPartPr/>
                <p14:nvPr/>
              </p14:nvContentPartPr>
              <p14:xfrm>
                <a:off x="2594834" y="1501144"/>
                <a:ext cx="221760" cy="2127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3B7F39A-65C2-4F2E-9DEA-AD47DF10764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585834" y="1492504"/>
                  <a:ext cx="239400" cy="23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63BEDE5-9D90-4481-B4DC-2AF8E51758E9}"/>
              </a:ext>
            </a:extLst>
          </p:cNvPr>
          <p:cNvGrpSpPr/>
          <p:nvPr/>
        </p:nvGrpSpPr>
        <p:grpSpPr>
          <a:xfrm>
            <a:off x="3167594" y="1513024"/>
            <a:ext cx="216720" cy="122040"/>
            <a:chOff x="3167594" y="1513024"/>
            <a:chExt cx="216720" cy="12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3FC80BC-D4E0-4F5D-80A8-B754A2FC606A}"/>
                    </a:ext>
                  </a:extLst>
                </p14:cNvPr>
                <p14:cNvContentPartPr/>
                <p14:nvPr/>
              </p14:nvContentPartPr>
              <p14:xfrm>
                <a:off x="3181274" y="1513024"/>
                <a:ext cx="187920" cy="378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3FC80BC-D4E0-4F5D-80A8-B754A2FC606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172634" y="1504024"/>
                  <a:ext cx="2055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D62DDB9-B7CF-40C1-B22D-682F3E2CEDF5}"/>
                    </a:ext>
                  </a:extLst>
                </p14:cNvPr>
                <p14:cNvContentPartPr/>
                <p14:nvPr/>
              </p14:nvContentPartPr>
              <p14:xfrm>
                <a:off x="3167594" y="1611664"/>
                <a:ext cx="216720" cy="234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D62DDB9-B7CF-40C1-B22D-682F3E2CEDF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158954" y="1602664"/>
                  <a:ext cx="23436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D481E4A-B2A3-4011-9C10-883CF5296C1D}"/>
              </a:ext>
            </a:extLst>
          </p:cNvPr>
          <p:cNvGrpSpPr/>
          <p:nvPr/>
        </p:nvGrpSpPr>
        <p:grpSpPr>
          <a:xfrm>
            <a:off x="213074" y="1389544"/>
            <a:ext cx="550800" cy="347400"/>
            <a:chOff x="213074" y="1389544"/>
            <a:chExt cx="550800" cy="34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D0CA3C2-0934-47A3-8467-2612DD934B20}"/>
                    </a:ext>
                  </a:extLst>
                </p14:cNvPr>
                <p14:cNvContentPartPr/>
                <p14:nvPr/>
              </p14:nvContentPartPr>
              <p14:xfrm>
                <a:off x="213074" y="1389544"/>
                <a:ext cx="345240" cy="3474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D0CA3C2-0934-47A3-8467-2612DD934B2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04074" y="1380544"/>
                  <a:ext cx="3628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5914846-9E85-4149-ADE9-3A4F36F1FCF9}"/>
                    </a:ext>
                  </a:extLst>
                </p14:cNvPr>
                <p14:cNvContentPartPr/>
                <p14:nvPr/>
              </p14:nvContentPartPr>
              <p14:xfrm>
                <a:off x="638594" y="1574584"/>
                <a:ext cx="125280" cy="248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5914846-9E85-4149-ADE9-3A4F36F1FCF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29954" y="1565584"/>
                  <a:ext cx="1429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53543EE-22B7-4C34-8405-2B0693A7944B}"/>
                    </a:ext>
                  </a:extLst>
                </p14:cNvPr>
                <p14:cNvContentPartPr/>
                <p14:nvPr/>
              </p14:nvContentPartPr>
              <p14:xfrm>
                <a:off x="644354" y="1676464"/>
                <a:ext cx="119520" cy="194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53543EE-22B7-4C34-8405-2B0693A7944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35354" y="1667464"/>
                  <a:ext cx="13716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8288241-FA92-4E75-8268-C9212916CC05}"/>
              </a:ext>
            </a:extLst>
          </p:cNvPr>
          <p:cNvGrpSpPr/>
          <p:nvPr/>
        </p:nvGrpSpPr>
        <p:grpSpPr>
          <a:xfrm>
            <a:off x="3806594" y="1252384"/>
            <a:ext cx="905400" cy="463320"/>
            <a:chOff x="3806594" y="1252384"/>
            <a:chExt cx="905400" cy="46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91DB10C-D852-4492-A665-4128986DF517}"/>
                    </a:ext>
                  </a:extLst>
                </p14:cNvPr>
                <p14:cNvContentPartPr/>
                <p14:nvPr/>
              </p14:nvContentPartPr>
              <p14:xfrm>
                <a:off x="3806594" y="1432024"/>
                <a:ext cx="375840" cy="2595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91DB10C-D852-4492-A665-4128986DF51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797954" y="1423384"/>
                  <a:ext cx="3934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0CE2F5E-D332-4A5B-ABF3-674F00F4C5A0}"/>
                    </a:ext>
                  </a:extLst>
                </p14:cNvPr>
                <p14:cNvContentPartPr/>
                <p14:nvPr/>
              </p14:nvContentPartPr>
              <p14:xfrm>
                <a:off x="4277474" y="1486384"/>
                <a:ext cx="257760" cy="2293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0CE2F5E-D332-4A5B-ABF3-674F00F4C5A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268474" y="1477384"/>
                  <a:ext cx="2754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72730CA-4DD1-4186-A756-211182B45270}"/>
                    </a:ext>
                  </a:extLst>
                </p14:cNvPr>
                <p14:cNvContentPartPr/>
                <p14:nvPr/>
              </p14:nvContentPartPr>
              <p14:xfrm>
                <a:off x="4250834" y="1488184"/>
                <a:ext cx="225360" cy="2271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72730CA-4DD1-4186-A756-211182B4527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242194" y="1479544"/>
                  <a:ext cx="2430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93124DA-8CE9-4BD7-B8BE-445E99864E20}"/>
                    </a:ext>
                  </a:extLst>
                </p14:cNvPr>
                <p14:cNvContentPartPr/>
                <p14:nvPr/>
              </p14:nvContentPartPr>
              <p14:xfrm>
                <a:off x="4522274" y="1252384"/>
                <a:ext cx="189720" cy="1436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93124DA-8CE9-4BD7-B8BE-445E99864E2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513634" y="1243744"/>
                  <a:ext cx="207360" cy="16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8E91A0E0-B071-44AE-B02C-91E3ED39ACE6}"/>
                  </a:ext>
                </a:extLst>
              </p14:cNvPr>
              <p14:cNvContentPartPr/>
              <p14:nvPr/>
            </p14:nvContentPartPr>
            <p14:xfrm>
              <a:off x="4996034" y="2031064"/>
              <a:ext cx="74880" cy="22320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8E91A0E0-B071-44AE-B02C-91E3ED39ACE6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987034" y="2022424"/>
                <a:ext cx="92520" cy="24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EF98E740-0F93-46AC-B665-07E95D2888E6}"/>
              </a:ext>
            </a:extLst>
          </p:cNvPr>
          <p:cNvGrpSpPr/>
          <p:nvPr/>
        </p:nvGrpSpPr>
        <p:grpSpPr>
          <a:xfrm>
            <a:off x="4904594" y="1086784"/>
            <a:ext cx="1122840" cy="841320"/>
            <a:chOff x="4904594" y="1086784"/>
            <a:chExt cx="1122840" cy="84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1127FE4-7DF9-4CCD-B505-3BF67679C560}"/>
                    </a:ext>
                  </a:extLst>
                </p14:cNvPr>
                <p14:cNvContentPartPr/>
                <p14:nvPr/>
              </p14:nvContentPartPr>
              <p14:xfrm>
                <a:off x="4904594" y="1273624"/>
                <a:ext cx="170640" cy="6544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1127FE4-7DF9-4CCD-B505-3BF67679C5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895594" y="1264984"/>
                  <a:ext cx="188280" cy="67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377DC5A-C815-4B98-95B4-82EA753EB540}"/>
                    </a:ext>
                  </a:extLst>
                </p14:cNvPr>
                <p14:cNvContentPartPr/>
                <p14:nvPr/>
              </p14:nvContentPartPr>
              <p14:xfrm>
                <a:off x="5223194" y="1091104"/>
                <a:ext cx="98640" cy="2772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377DC5A-C815-4B98-95B4-82EA753EB54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214194" y="1082464"/>
                  <a:ext cx="1162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433B5F9-C613-4EB6-A83B-FD14CC7A4987}"/>
                    </a:ext>
                  </a:extLst>
                </p14:cNvPr>
                <p14:cNvContentPartPr/>
                <p14:nvPr/>
              </p14:nvContentPartPr>
              <p14:xfrm>
                <a:off x="5348114" y="1305304"/>
                <a:ext cx="9720" cy="169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433B5F9-C613-4EB6-A83B-FD14CC7A498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339114" y="1296664"/>
                  <a:ext cx="273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B8FFA6D-4335-4698-AD95-557401579560}"/>
                    </a:ext>
                  </a:extLst>
                </p14:cNvPr>
                <p14:cNvContentPartPr/>
                <p14:nvPr/>
              </p14:nvContentPartPr>
              <p14:xfrm>
                <a:off x="5488514" y="1086784"/>
                <a:ext cx="269640" cy="2300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B8FFA6D-4335-4698-AD95-55740157956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479514" y="1078144"/>
                  <a:ext cx="2872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ED489F0-103C-430F-8C11-E6593A66BF29}"/>
                    </a:ext>
                  </a:extLst>
                </p14:cNvPr>
                <p14:cNvContentPartPr/>
                <p14:nvPr/>
              </p14:nvContentPartPr>
              <p14:xfrm>
                <a:off x="5844194" y="1544344"/>
                <a:ext cx="145080" cy="176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ED489F0-103C-430F-8C11-E6593A66BF2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835554" y="1535704"/>
                  <a:ext cx="1627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7C88A46-6E69-43CA-B6AB-A27577BDE4F6}"/>
                    </a:ext>
                  </a:extLst>
                </p14:cNvPr>
                <p14:cNvContentPartPr/>
                <p14:nvPr/>
              </p14:nvContentPartPr>
              <p14:xfrm>
                <a:off x="5871914" y="1614904"/>
                <a:ext cx="155520" cy="172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7C88A46-6E69-43CA-B6AB-A27577BDE4F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863274" y="1606264"/>
                  <a:ext cx="17316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9A80DA2-6946-488C-8623-8B58A9ED7AB4}"/>
              </a:ext>
            </a:extLst>
          </p:cNvPr>
          <p:cNvGrpSpPr/>
          <p:nvPr/>
        </p:nvGrpSpPr>
        <p:grpSpPr>
          <a:xfrm>
            <a:off x="6430274" y="1375864"/>
            <a:ext cx="1655640" cy="379080"/>
            <a:chOff x="6430274" y="1375864"/>
            <a:chExt cx="1655640" cy="37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5FF342F-9BC4-4E50-9CF7-AA1C0FECE926}"/>
                    </a:ext>
                  </a:extLst>
                </p14:cNvPr>
                <p14:cNvContentPartPr/>
                <p14:nvPr/>
              </p14:nvContentPartPr>
              <p14:xfrm>
                <a:off x="6430274" y="1477384"/>
                <a:ext cx="354240" cy="2278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5FF342F-9BC4-4E50-9CF7-AA1C0FECE92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421274" y="1468384"/>
                  <a:ext cx="3718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DF16451-493E-4790-A40C-3730216D15EA}"/>
                    </a:ext>
                  </a:extLst>
                </p14:cNvPr>
                <p14:cNvContentPartPr/>
                <p14:nvPr/>
              </p14:nvContentPartPr>
              <p14:xfrm>
                <a:off x="6899354" y="1427704"/>
                <a:ext cx="217800" cy="2901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DF16451-493E-4790-A40C-3730216D15E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890354" y="1418704"/>
                  <a:ext cx="23544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E0DEECF-8B7A-46C6-A8FA-33C14E9BD48A}"/>
                    </a:ext>
                  </a:extLst>
                </p14:cNvPr>
                <p14:cNvContentPartPr/>
                <p14:nvPr/>
              </p14:nvContentPartPr>
              <p14:xfrm>
                <a:off x="7147754" y="1506544"/>
                <a:ext cx="96120" cy="1807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E0DEECF-8B7A-46C6-A8FA-33C14E9BD48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139114" y="1497544"/>
                  <a:ext cx="1137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2C4E54A-E548-4776-BDC4-106EC7069D3A}"/>
                    </a:ext>
                  </a:extLst>
                </p14:cNvPr>
                <p14:cNvContentPartPr/>
                <p14:nvPr/>
              </p14:nvContentPartPr>
              <p14:xfrm>
                <a:off x="7294274" y="1651984"/>
                <a:ext cx="12960" cy="428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2C4E54A-E548-4776-BDC4-106EC7069D3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285274" y="1643344"/>
                  <a:ext cx="306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0F81402-25A7-4248-ACCE-87FA1A6F8620}"/>
                    </a:ext>
                  </a:extLst>
                </p14:cNvPr>
                <p14:cNvContentPartPr/>
                <p14:nvPr/>
              </p14:nvContentPartPr>
              <p14:xfrm>
                <a:off x="7419914" y="1507624"/>
                <a:ext cx="235800" cy="2149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0F81402-25A7-4248-ACCE-87FA1A6F862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411274" y="1498984"/>
                  <a:ext cx="2534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94A6205-6BA6-44FF-B4C5-C86EC8C4FF46}"/>
                    </a:ext>
                  </a:extLst>
                </p14:cNvPr>
                <p14:cNvContentPartPr/>
                <p14:nvPr/>
              </p14:nvContentPartPr>
              <p14:xfrm>
                <a:off x="7777034" y="1375864"/>
                <a:ext cx="142920" cy="1116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94A6205-6BA6-44FF-B4C5-C86EC8C4FF4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768034" y="1366864"/>
                  <a:ext cx="1605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6AA0A19-EC04-4300-A09F-232F98C37D02}"/>
                    </a:ext>
                  </a:extLst>
                </p14:cNvPr>
                <p14:cNvContentPartPr/>
                <p14:nvPr/>
              </p14:nvContentPartPr>
              <p14:xfrm>
                <a:off x="7921034" y="1381624"/>
                <a:ext cx="164880" cy="3733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6AA0A19-EC04-4300-A09F-232F98C37D0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912034" y="1372984"/>
                  <a:ext cx="182520" cy="39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C78AD08-40DC-4168-95FA-4D955C291836}"/>
              </a:ext>
            </a:extLst>
          </p:cNvPr>
          <p:cNvGrpSpPr/>
          <p:nvPr/>
        </p:nvGrpSpPr>
        <p:grpSpPr>
          <a:xfrm>
            <a:off x="8329274" y="1328704"/>
            <a:ext cx="1704600" cy="408240"/>
            <a:chOff x="8329274" y="1328704"/>
            <a:chExt cx="1704600" cy="40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77D9C03-4E96-43D0-8F69-8B3C3AC5CD49}"/>
                    </a:ext>
                  </a:extLst>
                </p14:cNvPr>
                <p14:cNvContentPartPr/>
                <p14:nvPr/>
              </p14:nvContentPartPr>
              <p14:xfrm>
                <a:off x="8329274" y="1541824"/>
                <a:ext cx="187920" cy="475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77D9C03-4E96-43D0-8F69-8B3C3AC5CD4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320634" y="1533184"/>
                  <a:ext cx="2055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EC15291-C0F3-4728-943E-B84116B64D94}"/>
                    </a:ext>
                  </a:extLst>
                </p14:cNvPr>
                <p14:cNvContentPartPr/>
                <p14:nvPr/>
              </p14:nvContentPartPr>
              <p14:xfrm>
                <a:off x="8687834" y="1445344"/>
                <a:ext cx="358560" cy="2444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EC15291-C0F3-4728-943E-B84116B64D9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678834" y="1436704"/>
                  <a:ext cx="3762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209F377-16A5-476B-BEEC-1040BFA4948E}"/>
                    </a:ext>
                  </a:extLst>
                </p14:cNvPr>
                <p14:cNvContentPartPr/>
                <p14:nvPr/>
              </p14:nvContentPartPr>
              <p14:xfrm>
                <a:off x="9219914" y="1444984"/>
                <a:ext cx="139680" cy="2602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209F377-16A5-476B-BEEC-1040BFA4948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210914" y="1436344"/>
                  <a:ext cx="15732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D21DEB8-BFFD-488C-8DBB-0F5FE4CD4921}"/>
                    </a:ext>
                  </a:extLst>
                </p14:cNvPr>
                <p14:cNvContentPartPr/>
                <p14:nvPr/>
              </p14:nvContentPartPr>
              <p14:xfrm>
                <a:off x="9394514" y="1561984"/>
                <a:ext cx="80640" cy="1580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D21DEB8-BFFD-488C-8DBB-0F5FE4CD492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385874" y="1553344"/>
                  <a:ext cx="982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685112C-D93F-48FF-BFBB-ABF8A6CED4A1}"/>
                    </a:ext>
                  </a:extLst>
                </p14:cNvPr>
                <p14:cNvContentPartPr/>
                <p14:nvPr/>
              </p14:nvContentPartPr>
              <p14:xfrm>
                <a:off x="9616994" y="1410784"/>
                <a:ext cx="168480" cy="1105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685112C-D93F-48FF-BFBB-ABF8A6CED4A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607994" y="1401784"/>
                  <a:ext cx="1861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D4A973D-62AD-45CC-861E-047D328EF17A}"/>
                    </a:ext>
                  </a:extLst>
                </p14:cNvPr>
                <p14:cNvContentPartPr/>
                <p14:nvPr/>
              </p14:nvContentPartPr>
              <p14:xfrm>
                <a:off x="9861794" y="1328704"/>
                <a:ext cx="172080" cy="4082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D4A973D-62AD-45CC-861E-047D328EF17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853154" y="1319704"/>
                  <a:ext cx="189720" cy="42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FD1F5C6A-B939-49D9-B7D6-7D638543CEE5}"/>
              </a:ext>
            </a:extLst>
          </p:cNvPr>
          <p:cNvGrpSpPr/>
          <p:nvPr/>
        </p:nvGrpSpPr>
        <p:grpSpPr>
          <a:xfrm>
            <a:off x="10076354" y="1230064"/>
            <a:ext cx="1899720" cy="431640"/>
            <a:chOff x="10076354" y="1230064"/>
            <a:chExt cx="1899720" cy="43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F5FB8D0-6BC6-40A4-B100-AEB05EDA5948}"/>
                    </a:ext>
                  </a:extLst>
                </p14:cNvPr>
                <p14:cNvContentPartPr/>
                <p14:nvPr/>
              </p14:nvContentPartPr>
              <p14:xfrm>
                <a:off x="10137914" y="1472704"/>
                <a:ext cx="135360" cy="342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F5FB8D0-6BC6-40A4-B100-AEB05EDA594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128914" y="1464064"/>
                  <a:ext cx="1530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9AC23C5-13B5-4228-82E7-C67CC70BF860}"/>
                    </a:ext>
                  </a:extLst>
                </p14:cNvPr>
                <p14:cNvContentPartPr/>
                <p14:nvPr/>
              </p14:nvContentPartPr>
              <p14:xfrm>
                <a:off x="10076354" y="1537864"/>
                <a:ext cx="162720" cy="259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9AC23C5-13B5-4228-82E7-C67CC70BF86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067714" y="1528864"/>
                  <a:ext cx="1803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A88D272-CD77-4BFF-B1DB-4265F8477607}"/>
                    </a:ext>
                  </a:extLst>
                </p14:cNvPr>
                <p14:cNvContentPartPr/>
                <p14:nvPr/>
              </p14:nvContentPartPr>
              <p14:xfrm>
                <a:off x="10387394" y="1406104"/>
                <a:ext cx="294480" cy="2109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A88D272-CD77-4BFF-B1DB-4265F847760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378394" y="1397464"/>
                  <a:ext cx="3121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21798C3-BA16-4EBC-8835-66A5DE3785DD}"/>
                    </a:ext>
                  </a:extLst>
                </p14:cNvPr>
                <p14:cNvContentPartPr/>
                <p14:nvPr/>
              </p14:nvContentPartPr>
              <p14:xfrm>
                <a:off x="10618154" y="1572424"/>
                <a:ext cx="26280" cy="532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21798C3-BA16-4EBC-8835-66A5DE3785D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609154" y="1563424"/>
                  <a:ext cx="439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7CD2042-E26C-438F-B035-88C1EEC7764F}"/>
                    </a:ext>
                  </a:extLst>
                </p14:cNvPr>
                <p14:cNvContentPartPr/>
                <p14:nvPr/>
              </p14:nvContentPartPr>
              <p14:xfrm>
                <a:off x="10747754" y="1362904"/>
                <a:ext cx="282960" cy="2653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7CD2042-E26C-438F-B035-88C1EEC7764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738754" y="1353904"/>
                  <a:ext cx="3006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3F43B87-95F7-45A0-AA81-498896D15AE1}"/>
                    </a:ext>
                  </a:extLst>
                </p14:cNvPr>
                <p14:cNvContentPartPr/>
                <p14:nvPr/>
              </p14:nvContentPartPr>
              <p14:xfrm>
                <a:off x="11089754" y="1230064"/>
                <a:ext cx="281520" cy="3909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3F43B87-95F7-45A0-AA81-498896D15AE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081114" y="1221424"/>
                  <a:ext cx="29916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E526A74-1F88-4119-B8EB-D1E99A8969F6}"/>
                    </a:ext>
                  </a:extLst>
                </p14:cNvPr>
                <p14:cNvContentPartPr/>
                <p14:nvPr/>
              </p14:nvContentPartPr>
              <p14:xfrm>
                <a:off x="11081474" y="1504384"/>
                <a:ext cx="162720" cy="280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E526A74-1F88-4119-B8EB-D1E99A8969F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072834" y="1495744"/>
                  <a:ext cx="1803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BA2D8BA-2843-4A9B-A5F4-E02EE054C0E0}"/>
                    </a:ext>
                  </a:extLst>
                </p14:cNvPr>
                <p14:cNvContentPartPr/>
                <p14:nvPr/>
              </p14:nvContentPartPr>
              <p14:xfrm>
                <a:off x="11282354" y="1327984"/>
                <a:ext cx="176040" cy="2952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BA2D8BA-2843-4A9B-A5F4-E02EE054C0E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273714" y="1319344"/>
                  <a:ext cx="19368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FE571D7-F17D-4419-A7C6-378591B6DE1C}"/>
                    </a:ext>
                  </a:extLst>
                </p14:cNvPr>
                <p14:cNvContentPartPr/>
                <p14:nvPr/>
              </p14:nvContentPartPr>
              <p14:xfrm>
                <a:off x="11274794" y="1439224"/>
                <a:ext cx="191160" cy="489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FE571D7-F17D-4419-A7C6-378591B6DE1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265794" y="1430224"/>
                  <a:ext cx="2088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2BBD1DD-D01D-4ECD-BF78-5AF265E64B35}"/>
                    </a:ext>
                  </a:extLst>
                </p14:cNvPr>
                <p14:cNvContentPartPr/>
                <p14:nvPr/>
              </p14:nvContentPartPr>
              <p14:xfrm>
                <a:off x="11415194" y="1516264"/>
                <a:ext cx="76680" cy="280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2BBD1DD-D01D-4ECD-BF78-5AF265E64B3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406194" y="1507264"/>
                  <a:ext cx="943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BED386C-C42D-4059-9F6C-2BABCF03B5BD}"/>
                    </a:ext>
                  </a:extLst>
                </p14:cNvPr>
                <p14:cNvContentPartPr/>
                <p14:nvPr/>
              </p14:nvContentPartPr>
              <p14:xfrm>
                <a:off x="11539394" y="1324384"/>
                <a:ext cx="153720" cy="2444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BED386C-C42D-4059-9F6C-2BABCF03B5B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530394" y="1315744"/>
                  <a:ext cx="1713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C979E2C-2BDC-45B3-BF94-D0C82B7FA5F7}"/>
                    </a:ext>
                  </a:extLst>
                </p14:cNvPr>
                <p14:cNvContentPartPr/>
                <p14:nvPr/>
              </p14:nvContentPartPr>
              <p14:xfrm>
                <a:off x="11625794" y="1258144"/>
                <a:ext cx="154080" cy="3409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C979E2C-2BDC-45B3-BF94-D0C82B7FA5F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617154" y="1249504"/>
                  <a:ext cx="17172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9CC2832-0F39-45CB-A5D9-3B6E59D3842A}"/>
                    </a:ext>
                  </a:extLst>
                </p14:cNvPr>
                <p14:cNvContentPartPr/>
                <p14:nvPr/>
              </p14:nvContentPartPr>
              <p14:xfrm>
                <a:off x="11822354" y="1425184"/>
                <a:ext cx="153720" cy="2365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9CC2832-0F39-45CB-A5D9-3B6E59D3842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813354" y="1416544"/>
                  <a:ext cx="171360" cy="25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E4228DC7-E0B4-4DA6-9218-F01696B7EA8D}"/>
              </a:ext>
            </a:extLst>
          </p:cNvPr>
          <p:cNvGrpSpPr/>
          <p:nvPr/>
        </p:nvGrpSpPr>
        <p:grpSpPr>
          <a:xfrm>
            <a:off x="344474" y="2836024"/>
            <a:ext cx="344880" cy="371160"/>
            <a:chOff x="344474" y="2836024"/>
            <a:chExt cx="344880" cy="37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B63B009-9A3E-48C3-B2C9-2F419DE563B2}"/>
                    </a:ext>
                  </a:extLst>
                </p14:cNvPr>
                <p14:cNvContentPartPr/>
                <p14:nvPr/>
              </p14:nvContentPartPr>
              <p14:xfrm>
                <a:off x="344474" y="2836024"/>
                <a:ext cx="231840" cy="3711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B63B009-9A3E-48C3-B2C9-2F419DE563B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35834" y="2827024"/>
                  <a:ext cx="24948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EAA6661-98C3-4B76-9DCC-DE5D712814D6}"/>
                    </a:ext>
                  </a:extLst>
                </p14:cNvPr>
                <p14:cNvContentPartPr/>
                <p14:nvPr/>
              </p14:nvContentPartPr>
              <p14:xfrm>
                <a:off x="672074" y="3158584"/>
                <a:ext cx="17280" cy="126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EAA6661-98C3-4B76-9DCC-DE5D712814D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63434" y="3149584"/>
                  <a:ext cx="34920" cy="3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FEBDDB80-33D4-47A3-BB69-99F848B72E55}"/>
                  </a:ext>
                </a:extLst>
              </p14:cNvPr>
              <p14:cNvContentPartPr/>
              <p14:nvPr/>
            </p14:nvContentPartPr>
            <p14:xfrm>
              <a:off x="1227914" y="2769424"/>
              <a:ext cx="293400" cy="101988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FEBDDB80-33D4-47A3-BB69-99F848B72E55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219274" y="2760424"/>
                <a:ext cx="311040" cy="10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66DB337-818C-4DF5-A3A0-5A6B1B019670}"/>
                  </a:ext>
                </a:extLst>
              </p14:cNvPr>
              <p14:cNvContentPartPr/>
              <p14:nvPr/>
            </p14:nvContentPartPr>
            <p14:xfrm>
              <a:off x="1257794" y="3972904"/>
              <a:ext cx="295560" cy="15012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66DB337-818C-4DF5-A3A0-5A6B1B019670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248794" y="3964264"/>
                <a:ext cx="31320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1112F5FC-3C80-4159-AD5F-5784462A70C2}"/>
                  </a:ext>
                </a:extLst>
              </p14:cNvPr>
              <p14:cNvContentPartPr/>
              <p14:nvPr/>
            </p14:nvContentPartPr>
            <p14:xfrm>
              <a:off x="1447874" y="2371264"/>
              <a:ext cx="245160" cy="27360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1112F5FC-3C80-4159-AD5F-5784462A70C2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438874" y="2362264"/>
                <a:ext cx="262800" cy="29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Group 146">
            <a:extLst>
              <a:ext uri="{FF2B5EF4-FFF2-40B4-BE49-F238E27FC236}">
                <a16:creationId xmlns:a16="http://schemas.microsoft.com/office/drawing/2014/main" id="{AABC41EE-F27A-4F99-8E5D-26B249F0CAC0}"/>
              </a:ext>
            </a:extLst>
          </p:cNvPr>
          <p:cNvGrpSpPr/>
          <p:nvPr/>
        </p:nvGrpSpPr>
        <p:grpSpPr>
          <a:xfrm>
            <a:off x="1660994" y="2924944"/>
            <a:ext cx="2682720" cy="481680"/>
            <a:chOff x="1660994" y="2924944"/>
            <a:chExt cx="2682720" cy="48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977C74D-36B4-4BE5-A687-48C49D09EB49}"/>
                    </a:ext>
                  </a:extLst>
                </p14:cNvPr>
                <p14:cNvContentPartPr/>
                <p14:nvPr/>
              </p14:nvContentPartPr>
              <p14:xfrm>
                <a:off x="1660994" y="3041584"/>
                <a:ext cx="118080" cy="3056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977C74D-36B4-4BE5-A687-48C49D09EB4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652354" y="3032944"/>
                  <a:ext cx="13572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A88C858-54CF-425A-9837-9D02D68B711D}"/>
                    </a:ext>
                  </a:extLst>
                </p14:cNvPr>
                <p14:cNvContentPartPr/>
                <p14:nvPr/>
              </p14:nvContentPartPr>
              <p14:xfrm>
                <a:off x="1849994" y="3068944"/>
                <a:ext cx="200520" cy="2372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A88C858-54CF-425A-9837-9D02D68B711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840994" y="3059944"/>
                  <a:ext cx="2181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959A308-37BC-4DC0-A090-6B237992212D}"/>
                    </a:ext>
                  </a:extLst>
                </p14:cNvPr>
                <p14:cNvContentPartPr/>
                <p14:nvPr/>
              </p14:nvContentPartPr>
              <p14:xfrm>
                <a:off x="2149154" y="3184144"/>
                <a:ext cx="225360" cy="1504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959A308-37BC-4DC0-A090-6B237992212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140154" y="3175504"/>
                  <a:ext cx="2430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EF8DD47-392A-4675-BCBA-A336D7F1F82F}"/>
                    </a:ext>
                  </a:extLst>
                </p14:cNvPr>
                <p14:cNvContentPartPr/>
                <p14:nvPr/>
              </p14:nvContentPartPr>
              <p14:xfrm>
                <a:off x="2130794" y="3145624"/>
                <a:ext cx="182160" cy="1569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EF8DD47-392A-4675-BCBA-A336D7F1F82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121794" y="3136624"/>
                  <a:ext cx="1998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C4C0DD0-0B31-4D36-8BB7-0E67556EF811}"/>
                    </a:ext>
                  </a:extLst>
                </p14:cNvPr>
                <p14:cNvContentPartPr/>
                <p14:nvPr/>
              </p14:nvContentPartPr>
              <p14:xfrm>
                <a:off x="2423834" y="2954824"/>
                <a:ext cx="146160" cy="1123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C4C0DD0-0B31-4D36-8BB7-0E67556EF81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415194" y="2945824"/>
                  <a:ext cx="1638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173B4BA-3F52-4730-92FF-7F92747A61CB}"/>
                    </a:ext>
                  </a:extLst>
                </p14:cNvPr>
                <p14:cNvContentPartPr/>
                <p14:nvPr/>
              </p14:nvContentPartPr>
              <p14:xfrm>
                <a:off x="2562794" y="3202504"/>
                <a:ext cx="262080" cy="396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173B4BA-3F52-4730-92FF-7F92747A61C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553794" y="3193504"/>
                  <a:ext cx="279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47C4F07-EB2B-48C7-A40A-2BDB97F5CEBC}"/>
                    </a:ext>
                  </a:extLst>
                </p14:cNvPr>
                <p14:cNvContentPartPr/>
                <p14:nvPr/>
              </p14:nvContentPartPr>
              <p14:xfrm>
                <a:off x="2660354" y="3120784"/>
                <a:ext cx="29520" cy="1879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47C4F07-EB2B-48C7-A40A-2BDB97F5CEB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651354" y="3112144"/>
                  <a:ext cx="471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2DF6CBC-6EC4-41BF-94F1-202DD0110E62}"/>
                    </a:ext>
                  </a:extLst>
                </p14:cNvPr>
                <p14:cNvContentPartPr/>
                <p14:nvPr/>
              </p14:nvContentPartPr>
              <p14:xfrm>
                <a:off x="2956994" y="3050584"/>
                <a:ext cx="288720" cy="2660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2DF6CBC-6EC4-41BF-94F1-202DD0110E6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948354" y="3041584"/>
                  <a:ext cx="3063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0973FB7-942A-4B71-AB1D-443E09D44323}"/>
                    </a:ext>
                  </a:extLst>
                </p14:cNvPr>
                <p14:cNvContentPartPr/>
                <p14:nvPr/>
              </p14:nvContentPartPr>
              <p14:xfrm>
                <a:off x="3277754" y="3120784"/>
                <a:ext cx="216360" cy="1594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0973FB7-942A-4B71-AB1D-443E09D4432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268754" y="3112144"/>
                  <a:ext cx="2340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A660FD3-04F5-4B00-BE17-F6BEBBE18E02}"/>
                    </a:ext>
                  </a:extLst>
                </p14:cNvPr>
                <p14:cNvContentPartPr/>
                <p14:nvPr/>
              </p14:nvContentPartPr>
              <p14:xfrm>
                <a:off x="3269114" y="3098464"/>
                <a:ext cx="193680" cy="1735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A660FD3-04F5-4B00-BE17-F6BEBBE18E0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260474" y="3089464"/>
                  <a:ext cx="2113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A0E28D8-8529-44DA-91B7-6537DAC9A3DF}"/>
                    </a:ext>
                  </a:extLst>
                </p14:cNvPr>
                <p14:cNvContentPartPr/>
                <p14:nvPr/>
              </p14:nvContentPartPr>
              <p14:xfrm>
                <a:off x="3540914" y="2924944"/>
                <a:ext cx="180360" cy="4816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A0E28D8-8529-44DA-91B7-6537DAC9A3D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531914" y="2916304"/>
                  <a:ext cx="1980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6A25ECE-FD98-40C7-BB2E-AC57C7874937}"/>
                    </a:ext>
                  </a:extLst>
                </p14:cNvPr>
                <p14:cNvContentPartPr/>
                <p14:nvPr/>
              </p14:nvContentPartPr>
              <p14:xfrm>
                <a:off x="3804434" y="3174784"/>
                <a:ext cx="212040" cy="1641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6A25ECE-FD98-40C7-BB2E-AC57C787493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795434" y="3165784"/>
                  <a:ext cx="2296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2329D7E-5680-4797-B0FD-40411E582F71}"/>
                    </a:ext>
                  </a:extLst>
                </p14:cNvPr>
                <p14:cNvContentPartPr/>
                <p14:nvPr/>
              </p14:nvContentPartPr>
              <p14:xfrm>
                <a:off x="3921434" y="2965984"/>
                <a:ext cx="234360" cy="3240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2329D7E-5680-4797-B0FD-40411E582F7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912434" y="2956984"/>
                  <a:ext cx="25200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1D3C151-4712-4411-95D9-11B086ECBCB3}"/>
                    </a:ext>
                  </a:extLst>
                </p14:cNvPr>
                <p14:cNvContentPartPr/>
                <p14:nvPr/>
              </p14:nvContentPartPr>
              <p14:xfrm>
                <a:off x="4118354" y="3136984"/>
                <a:ext cx="225360" cy="2134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1D3C151-4712-4411-95D9-11B086ECBCB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109714" y="3128344"/>
                  <a:ext cx="2430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4962280-9A49-4A6B-A393-AA9E7CB8D1BE}"/>
                    </a:ext>
                  </a:extLst>
                </p14:cNvPr>
                <p14:cNvContentPartPr/>
                <p14:nvPr/>
              </p14:nvContentPartPr>
              <p14:xfrm>
                <a:off x="4080554" y="3156424"/>
                <a:ext cx="188280" cy="1818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4962280-9A49-4A6B-A393-AA9E7CB8D1B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071554" y="3147784"/>
                  <a:ext cx="205920" cy="19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281E6CCD-A667-45B1-9510-19B355B3A47B}"/>
              </a:ext>
            </a:extLst>
          </p:cNvPr>
          <p:cNvGrpSpPr/>
          <p:nvPr/>
        </p:nvGrpSpPr>
        <p:grpSpPr>
          <a:xfrm>
            <a:off x="4561154" y="3095224"/>
            <a:ext cx="240120" cy="110520"/>
            <a:chOff x="4561154" y="3095224"/>
            <a:chExt cx="240120" cy="11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0EE9E74-9194-45AF-9AE1-5A1C751D115E}"/>
                    </a:ext>
                  </a:extLst>
                </p14:cNvPr>
                <p14:cNvContentPartPr/>
                <p14:nvPr/>
              </p14:nvContentPartPr>
              <p14:xfrm>
                <a:off x="4561154" y="3095224"/>
                <a:ext cx="198000" cy="399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0EE9E74-9194-45AF-9AE1-5A1C751D115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552514" y="3086224"/>
                  <a:ext cx="2156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CE17900-31E4-412D-801F-4901DA353F8F}"/>
                    </a:ext>
                  </a:extLst>
                </p14:cNvPr>
                <p14:cNvContentPartPr/>
                <p14:nvPr/>
              </p14:nvContentPartPr>
              <p14:xfrm>
                <a:off x="4565114" y="3188464"/>
                <a:ext cx="236160" cy="172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CE17900-31E4-412D-801F-4901DA353F8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556114" y="3179824"/>
                  <a:ext cx="25380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D49F639-F58B-4929-B655-77EC64B67AD1}"/>
              </a:ext>
            </a:extLst>
          </p:cNvPr>
          <p:cNvGrpSpPr/>
          <p:nvPr/>
        </p:nvGrpSpPr>
        <p:grpSpPr>
          <a:xfrm>
            <a:off x="5128154" y="2810104"/>
            <a:ext cx="1626120" cy="869400"/>
            <a:chOff x="5128154" y="2810104"/>
            <a:chExt cx="1626120" cy="86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505A0D0-0C0C-44C6-8D06-6F787926DCE3}"/>
                    </a:ext>
                  </a:extLst>
                </p14:cNvPr>
                <p14:cNvContentPartPr/>
                <p14:nvPr/>
              </p14:nvContentPartPr>
              <p14:xfrm>
                <a:off x="5151194" y="3069304"/>
                <a:ext cx="190800" cy="2718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505A0D0-0C0C-44C6-8D06-6F787926DCE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142554" y="3060664"/>
                  <a:ext cx="2084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D632805-EA4C-49AC-AC04-5FA866222D7F}"/>
                    </a:ext>
                  </a:extLst>
                </p14:cNvPr>
                <p14:cNvContentPartPr/>
                <p14:nvPr/>
              </p14:nvContentPartPr>
              <p14:xfrm>
                <a:off x="5128154" y="3046984"/>
                <a:ext cx="199440" cy="2347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D632805-EA4C-49AC-AC04-5FA866222D7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119154" y="3038344"/>
                  <a:ext cx="2170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844EBAD-D646-43FC-B9C7-31280279A4E8}"/>
                    </a:ext>
                  </a:extLst>
                </p14:cNvPr>
                <p14:cNvContentPartPr/>
                <p14:nvPr/>
              </p14:nvContentPartPr>
              <p14:xfrm>
                <a:off x="5506514" y="2810104"/>
                <a:ext cx="186120" cy="1742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844EBAD-D646-43FC-B9C7-31280279A4E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497874" y="2801104"/>
                  <a:ext cx="2037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0486846-4F18-427A-BB8F-99E9B0B56D40}"/>
                    </a:ext>
                  </a:extLst>
                </p14:cNvPr>
                <p14:cNvContentPartPr/>
                <p14:nvPr/>
              </p14:nvContentPartPr>
              <p14:xfrm>
                <a:off x="5593994" y="3120784"/>
                <a:ext cx="318960" cy="651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0486846-4F18-427A-BB8F-99E9B0B56D4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585354" y="3112144"/>
                  <a:ext cx="3366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768048D-85D7-4FFF-88E7-5354E9D6D701}"/>
                    </a:ext>
                  </a:extLst>
                </p14:cNvPr>
                <p14:cNvContentPartPr/>
                <p14:nvPr/>
              </p14:nvContentPartPr>
              <p14:xfrm>
                <a:off x="5749154" y="3048064"/>
                <a:ext cx="48600" cy="1954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768048D-85D7-4FFF-88E7-5354E9D6D70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740514" y="3039064"/>
                  <a:ext cx="662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317CEE2-65AA-4843-9906-9EE240AA7DCB}"/>
                    </a:ext>
                  </a:extLst>
                </p14:cNvPr>
                <p14:cNvContentPartPr/>
                <p14:nvPr/>
              </p14:nvContentPartPr>
              <p14:xfrm>
                <a:off x="5968034" y="2959864"/>
                <a:ext cx="393840" cy="2912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317CEE2-65AA-4843-9906-9EE240AA7DC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959034" y="2951224"/>
                  <a:ext cx="41148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1E7854A-54BB-41A2-AB2C-2D00ED063463}"/>
                    </a:ext>
                  </a:extLst>
                </p14:cNvPr>
                <p14:cNvContentPartPr/>
                <p14:nvPr/>
              </p14:nvContentPartPr>
              <p14:xfrm>
                <a:off x="6341354" y="3113944"/>
                <a:ext cx="220320" cy="1666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1E7854A-54BB-41A2-AB2C-2D00ED06346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332354" y="3104944"/>
                  <a:ext cx="2379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654B64D-7583-45A0-8264-7D62F1D28FF8}"/>
                    </a:ext>
                  </a:extLst>
                </p14:cNvPr>
                <p14:cNvContentPartPr/>
                <p14:nvPr/>
              </p14:nvContentPartPr>
              <p14:xfrm>
                <a:off x="6279434" y="3102064"/>
                <a:ext cx="241920" cy="1663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654B64D-7583-45A0-8264-7D62F1D28FF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270434" y="3093064"/>
                  <a:ext cx="2595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D481028-8A07-4903-8C18-AA88FF8E3720}"/>
                    </a:ext>
                  </a:extLst>
                </p14:cNvPr>
                <p14:cNvContentPartPr/>
                <p14:nvPr/>
              </p14:nvContentPartPr>
              <p14:xfrm>
                <a:off x="6612074" y="2910904"/>
                <a:ext cx="142200" cy="1299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D481028-8A07-4903-8C18-AA88FF8E372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603074" y="2901904"/>
                  <a:ext cx="1598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4DF0553-31C7-4DA3-AE99-CE25168E8274}"/>
                    </a:ext>
                  </a:extLst>
                </p14:cNvPr>
                <p14:cNvContentPartPr/>
                <p14:nvPr/>
              </p14:nvContentPartPr>
              <p14:xfrm>
                <a:off x="6056954" y="3376024"/>
                <a:ext cx="338400" cy="536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4DF0553-31C7-4DA3-AE99-CE25168E827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047954" y="3367024"/>
                  <a:ext cx="3560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0E5C29A-6645-4ED0-A97B-A261A4928B1D}"/>
                    </a:ext>
                  </a:extLst>
                </p14:cNvPr>
                <p14:cNvContentPartPr/>
                <p14:nvPr/>
              </p14:nvContentPartPr>
              <p14:xfrm>
                <a:off x="6049034" y="3496984"/>
                <a:ext cx="337320" cy="1825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0E5C29A-6645-4ED0-A97B-A261A4928B1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040034" y="3488344"/>
                  <a:ext cx="35496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F5527CFF-9E61-4D8F-846E-AED7DE1768E4}"/>
              </a:ext>
            </a:extLst>
          </p:cNvPr>
          <p:cNvGrpSpPr/>
          <p:nvPr/>
        </p:nvGrpSpPr>
        <p:grpSpPr>
          <a:xfrm>
            <a:off x="6824114" y="2500504"/>
            <a:ext cx="3055680" cy="1346040"/>
            <a:chOff x="6824114" y="2500504"/>
            <a:chExt cx="3055680" cy="134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0BF4CC8-4997-4568-B9D7-A1F648B8E257}"/>
                    </a:ext>
                  </a:extLst>
                </p14:cNvPr>
                <p14:cNvContentPartPr/>
                <p14:nvPr/>
              </p14:nvContentPartPr>
              <p14:xfrm>
                <a:off x="6824114" y="2750704"/>
                <a:ext cx="248400" cy="8830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0BF4CC8-4997-4568-B9D7-A1F648B8E25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815114" y="2741704"/>
                  <a:ext cx="266040" cy="90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45D1CD3-E36A-4BA5-9344-A94C5A855FCC}"/>
                    </a:ext>
                  </a:extLst>
                </p14:cNvPr>
                <p14:cNvContentPartPr/>
                <p14:nvPr/>
              </p14:nvContentPartPr>
              <p14:xfrm>
                <a:off x="6895754" y="3648904"/>
                <a:ext cx="198000" cy="1976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45D1CD3-E36A-4BA5-9344-A94C5A855FC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887114" y="3640264"/>
                  <a:ext cx="2156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D927D5B-8BA0-49D9-B2F3-DC8874F84370}"/>
                    </a:ext>
                  </a:extLst>
                </p14:cNvPr>
                <p14:cNvContentPartPr/>
                <p14:nvPr/>
              </p14:nvContentPartPr>
              <p14:xfrm>
                <a:off x="7207154" y="2500504"/>
                <a:ext cx="270000" cy="2628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D927D5B-8BA0-49D9-B2F3-DC8874F8437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198514" y="2491504"/>
                  <a:ext cx="2876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969D339-0145-4E75-A40D-DCED70122448}"/>
                    </a:ext>
                  </a:extLst>
                </p14:cNvPr>
                <p14:cNvContentPartPr/>
                <p14:nvPr/>
              </p14:nvContentPartPr>
              <p14:xfrm>
                <a:off x="7171874" y="3143464"/>
                <a:ext cx="169200" cy="460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969D339-0145-4E75-A40D-DCED7012244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162874" y="3134824"/>
                  <a:ext cx="1868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EC6BA3E-AB21-475E-A61B-BC5506EE456C}"/>
                    </a:ext>
                  </a:extLst>
                </p14:cNvPr>
                <p14:cNvContentPartPr/>
                <p14:nvPr/>
              </p14:nvContentPartPr>
              <p14:xfrm>
                <a:off x="7179434" y="3214024"/>
                <a:ext cx="204120" cy="320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EC6BA3E-AB21-475E-A61B-BC5506EE456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170794" y="3205024"/>
                  <a:ext cx="2217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06046F8-F31E-445A-B909-27A55CECCD21}"/>
                    </a:ext>
                  </a:extLst>
                </p14:cNvPr>
                <p14:cNvContentPartPr/>
                <p14:nvPr/>
              </p14:nvContentPartPr>
              <p14:xfrm>
                <a:off x="7527194" y="3119704"/>
                <a:ext cx="119880" cy="1872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06046F8-F31E-445A-B909-27A55CECCD2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518554" y="3110704"/>
                  <a:ext cx="1375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6B3610B-12F5-46D8-A779-168B4909D2B8}"/>
                    </a:ext>
                  </a:extLst>
                </p14:cNvPr>
                <p14:cNvContentPartPr/>
                <p14:nvPr/>
              </p14:nvContentPartPr>
              <p14:xfrm>
                <a:off x="7660394" y="3099544"/>
                <a:ext cx="220320" cy="2077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6B3610B-12F5-46D8-A779-168B4909D2B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651754" y="3090904"/>
                  <a:ext cx="2379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844CF39-39C8-4A5A-96D3-8E33E05E11E8}"/>
                    </a:ext>
                  </a:extLst>
                </p14:cNvPr>
                <p14:cNvContentPartPr/>
                <p14:nvPr/>
              </p14:nvContentPartPr>
              <p14:xfrm>
                <a:off x="7936514" y="3030424"/>
                <a:ext cx="258120" cy="2862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844CF39-39C8-4A5A-96D3-8E33E05E11E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927514" y="3021784"/>
                  <a:ext cx="27576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6369AF2-3EAC-4549-BF0A-9BAD80D95049}"/>
                    </a:ext>
                  </a:extLst>
                </p14:cNvPr>
                <p14:cNvContentPartPr/>
                <p14:nvPr/>
              </p14:nvContentPartPr>
              <p14:xfrm>
                <a:off x="8241434" y="3147424"/>
                <a:ext cx="273240" cy="522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6369AF2-3EAC-4549-BF0A-9BAD80D9504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32794" y="3138424"/>
                  <a:ext cx="2908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6361B2F-F800-4B4B-BA32-75969AA9BB15}"/>
                    </a:ext>
                  </a:extLst>
                </p14:cNvPr>
                <p14:cNvContentPartPr/>
                <p14:nvPr/>
              </p14:nvContentPartPr>
              <p14:xfrm>
                <a:off x="8351954" y="3079384"/>
                <a:ext cx="23040" cy="1987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6361B2F-F800-4B4B-BA32-75969AA9BB1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343314" y="3070744"/>
                  <a:ext cx="406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E07E0E1-0B62-43E6-B371-6E135B647F63}"/>
                    </a:ext>
                  </a:extLst>
                </p14:cNvPr>
                <p14:cNvContentPartPr/>
                <p14:nvPr/>
              </p14:nvContentPartPr>
              <p14:xfrm>
                <a:off x="8577314" y="3097024"/>
                <a:ext cx="117360" cy="1843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E07E0E1-0B62-43E6-B371-6E135B647F6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568674" y="3088384"/>
                  <a:ext cx="1350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26D9CAE-EB28-487A-97DD-FE72FFD1D189}"/>
                    </a:ext>
                  </a:extLst>
                </p14:cNvPr>
                <p14:cNvContentPartPr/>
                <p14:nvPr/>
              </p14:nvContentPartPr>
              <p14:xfrm>
                <a:off x="8681714" y="3062104"/>
                <a:ext cx="261360" cy="2386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26D9CAE-EB28-487A-97DD-FE72FFD1D18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672714" y="3053104"/>
                  <a:ext cx="2790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C9C257E-9A1B-42ED-B72F-A70AED6E2350}"/>
                    </a:ext>
                  </a:extLst>
                </p14:cNvPr>
                <p14:cNvContentPartPr/>
                <p14:nvPr/>
              </p14:nvContentPartPr>
              <p14:xfrm>
                <a:off x="8976194" y="3042664"/>
                <a:ext cx="246240" cy="2296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C9C257E-9A1B-42ED-B72F-A70AED6E235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967194" y="3034024"/>
                  <a:ext cx="2638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DA84EE2-29ED-49F3-A311-17379D8EFFE3}"/>
                    </a:ext>
                  </a:extLst>
                </p14:cNvPr>
                <p14:cNvContentPartPr/>
                <p14:nvPr/>
              </p14:nvContentPartPr>
              <p14:xfrm>
                <a:off x="8554994" y="3405184"/>
                <a:ext cx="374760" cy="464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DA84EE2-29ED-49F3-A311-17379D8EFFE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545994" y="3396184"/>
                  <a:ext cx="3924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FFB3384-1115-4919-BC6F-6A0284014715}"/>
                    </a:ext>
                  </a:extLst>
                </p14:cNvPr>
                <p14:cNvContentPartPr/>
                <p14:nvPr/>
              </p14:nvContentPartPr>
              <p14:xfrm>
                <a:off x="8591714" y="3488704"/>
                <a:ext cx="299880" cy="1857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FFB3384-1115-4919-BC6F-6A028401471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583074" y="3479704"/>
                  <a:ext cx="3175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9878161-786F-44A1-967E-146567F60216}"/>
                    </a:ext>
                  </a:extLst>
                </p14:cNvPr>
                <p14:cNvContentPartPr/>
                <p14:nvPr/>
              </p14:nvContentPartPr>
              <p14:xfrm>
                <a:off x="9326834" y="3209344"/>
                <a:ext cx="190800" cy="327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9878161-786F-44A1-967E-146567F6021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318194" y="3200704"/>
                  <a:ext cx="2084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2BF0BB01-220C-48BE-9A66-F30569624883}"/>
                    </a:ext>
                  </a:extLst>
                </p14:cNvPr>
                <p14:cNvContentPartPr/>
                <p14:nvPr/>
              </p14:nvContentPartPr>
              <p14:xfrm>
                <a:off x="9607634" y="3046624"/>
                <a:ext cx="272160" cy="3056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2BF0BB01-220C-48BE-9A66-F3056962488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598634" y="3037624"/>
                  <a:ext cx="289800" cy="32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F8CFA0A-EF61-4997-913D-08E605B25F9E}"/>
              </a:ext>
            </a:extLst>
          </p:cNvPr>
          <p:cNvGrpSpPr/>
          <p:nvPr/>
        </p:nvGrpSpPr>
        <p:grpSpPr>
          <a:xfrm>
            <a:off x="10016954" y="3100984"/>
            <a:ext cx="669240" cy="216360"/>
            <a:chOff x="10016954" y="3100984"/>
            <a:chExt cx="669240" cy="21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439494A-5340-4A22-8273-F6E48E3D54E0}"/>
                    </a:ext>
                  </a:extLst>
                </p14:cNvPr>
                <p14:cNvContentPartPr/>
                <p14:nvPr/>
              </p14:nvContentPartPr>
              <p14:xfrm>
                <a:off x="10016954" y="3188104"/>
                <a:ext cx="251640" cy="313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439494A-5340-4A22-8273-F6E48E3D54E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008314" y="3179464"/>
                  <a:ext cx="2692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A728D5C0-417E-4A6D-AAE2-6EE963E0A3D0}"/>
                    </a:ext>
                  </a:extLst>
                </p14:cNvPr>
                <p14:cNvContentPartPr/>
                <p14:nvPr/>
              </p14:nvContentPartPr>
              <p14:xfrm>
                <a:off x="10355714" y="3100984"/>
                <a:ext cx="106200" cy="1857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A728D5C0-417E-4A6D-AAE2-6EE963E0A3D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346714" y="3091984"/>
                  <a:ext cx="1238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2852358-00AF-4BEA-A949-D4E2E0B3641C}"/>
                    </a:ext>
                  </a:extLst>
                </p14:cNvPr>
                <p14:cNvContentPartPr/>
                <p14:nvPr/>
              </p14:nvContentPartPr>
              <p14:xfrm>
                <a:off x="10493234" y="3136984"/>
                <a:ext cx="192960" cy="1803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2852358-00AF-4BEA-A949-D4E2E0B3641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484234" y="3128344"/>
                  <a:ext cx="21060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B802771F-F515-4159-904C-3C5FC434A941}"/>
              </a:ext>
            </a:extLst>
          </p:cNvPr>
          <p:cNvGrpSpPr/>
          <p:nvPr/>
        </p:nvGrpSpPr>
        <p:grpSpPr>
          <a:xfrm>
            <a:off x="7096274" y="4259824"/>
            <a:ext cx="1706760" cy="417960"/>
            <a:chOff x="7096274" y="4259824"/>
            <a:chExt cx="1706760" cy="41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38F1364-467D-48D6-AD33-4727AD7FC22C}"/>
                    </a:ext>
                  </a:extLst>
                </p14:cNvPr>
                <p14:cNvContentPartPr/>
                <p14:nvPr/>
              </p14:nvContentPartPr>
              <p14:xfrm>
                <a:off x="7112474" y="4491664"/>
                <a:ext cx="192240" cy="255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38F1364-467D-48D6-AD33-4727AD7FC22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103834" y="4483024"/>
                  <a:ext cx="2098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AA6561F0-57AF-47BA-AABD-D1ADB308F1EA}"/>
                    </a:ext>
                  </a:extLst>
                </p14:cNvPr>
                <p14:cNvContentPartPr/>
                <p14:nvPr/>
              </p14:nvContentPartPr>
              <p14:xfrm>
                <a:off x="7096274" y="4603624"/>
                <a:ext cx="178200" cy="223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AA6561F0-57AF-47BA-AABD-D1ADB308F1E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087274" y="4594624"/>
                  <a:ext cx="1958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AAA9D4CE-36A3-425E-9926-AD1949906B1C}"/>
                    </a:ext>
                  </a:extLst>
                </p14:cNvPr>
                <p14:cNvContentPartPr/>
                <p14:nvPr/>
              </p14:nvContentPartPr>
              <p14:xfrm>
                <a:off x="7471754" y="4389064"/>
                <a:ext cx="164520" cy="2887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AAA9D4CE-36A3-425E-9926-AD1949906B1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462754" y="4380064"/>
                  <a:ext cx="18216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8E7F140-324D-4770-9193-50BA5DB0EA58}"/>
                    </a:ext>
                  </a:extLst>
                </p14:cNvPr>
                <p14:cNvContentPartPr/>
                <p14:nvPr/>
              </p14:nvContentPartPr>
              <p14:xfrm>
                <a:off x="7616114" y="4438744"/>
                <a:ext cx="333000" cy="2109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8E7F140-324D-4770-9193-50BA5DB0EA5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607114" y="4430104"/>
                  <a:ext cx="3506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7F6F244-CA3F-4DD2-8449-EAFED37BB358}"/>
                    </a:ext>
                  </a:extLst>
                </p14:cNvPr>
                <p14:cNvContentPartPr/>
                <p14:nvPr/>
              </p14:nvContentPartPr>
              <p14:xfrm>
                <a:off x="8059994" y="4323904"/>
                <a:ext cx="163800" cy="3092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7F6F244-CA3F-4DD2-8449-EAFED37BB35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050994" y="4314904"/>
                  <a:ext cx="1814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AE1A0D9-AEEE-4924-8D1D-1382337C9221}"/>
                    </a:ext>
                  </a:extLst>
                </p14:cNvPr>
                <p14:cNvContentPartPr/>
                <p14:nvPr/>
              </p14:nvContentPartPr>
              <p14:xfrm>
                <a:off x="8246114" y="4584904"/>
                <a:ext cx="16560" cy="424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AE1A0D9-AEEE-4924-8D1D-1382337C922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237114" y="4575904"/>
                  <a:ext cx="342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B8D948B-09F5-4471-B4D4-5AB010F8816E}"/>
                    </a:ext>
                  </a:extLst>
                </p14:cNvPr>
                <p14:cNvContentPartPr/>
                <p14:nvPr/>
              </p14:nvContentPartPr>
              <p14:xfrm>
                <a:off x="8470394" y="4259824"/>
                <a:ext cx="332640" cy="3517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B8D948B-09F5-4471-B4D4-5AB010F8816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461394" y="4250824"/>
                  <a:ext cx="350280" cy="36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30188F46-91FB-4362-8E11-076FC9E8E4FA}"/>
              </a:ext>
            </a:extLst>
          </p:cNvPr>
          <p:cNvGrpSpPr/>
          <p:nvPr/>
        </p:nvGrpSpPr>
        <p:grpSpPr>
          <a:xfrm>
            <a:off x="9006074" y="4089184"/>
            <a:ext cx="1420920" cy="486000"/>
            <a:chOff x="9006074" y="4089184"/>
            <a:chExt cx="1420920" cy="48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C9DB746-48D4-487C-8081-EE1A0F4EF44C}"/>
                    </a:ext>
                  </a:extLst>
                </p14:cNvPr>
                <p14:cNvContentPartPr/>
                <p14:nvPr/>
              </p14:nvContentPartPr>
              <p14:xfrm>
                <a:off x="9006074" y="4089184"/>
                <a:ext cx="279000" cy="4860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C9DB746-48D4-487C-8081-EE1A0F4EF44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997434" y="4080544"/>
                  <a:ext cx="29664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B57E43F-AB0A-44CC-9EC5-5521A3D1A696}"/>
                    </a:ext>
                  </a:extLst>
                </p14:cNvPr>
                <p14:cNvContentPartPr/>
                <p14:nvPr/>
              </p14:nvContentPartPr>
              <p14:xfrm>
                <a:off x="9007514" y="4416064"/>
                <a:ext cx="176040" cy="288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B57E43F-AB0A-44CC-9EC5-5521A3D1A69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998514" y="4407424"/>
                  <a:ext cx="1936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2187DA5-F8D9-432F-82F0-A918667927CC}"/>
                    </a:ext>
                  </a:extLst>
                </p14:cNvPr>
                <p14:cNvContentPartPr/>
                <p14:nvPr/>
              </p14:nvContentPartPr>
              <p14:xfrm>
                <a:off x="9300194" y="4182424"/>
                <a:ext cx="155880" cy="3517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2187DA5-F8D9-432F-82F0-A918667927C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291554" y="4173424"/>
                  <a:ext cx="17352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9758597C-AB76-4A1B-B8BB-C932DA63B96C}"/>
                    </a:ext>
                  </a:extLst>
                </p14:cNvPr>
                <p14:cNvContentPartPr/>
                <p14:nvPr/>
              </p14:nvContentPartPr>
              <p14:xfrm>
                <a:off x="9265274" y="4338664"/>
                <a:ext cx="238680" cy="428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9758597C-AB76-4A1B-B8BB-C932DA63B96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256634" y="4329664"/>
                  <a:ext cx="2563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CFBBF44-E53A-4F35-820A-5F1E33DBEBCC}"/>
                    </a:ext>
                  </a:extLst>
                </p14:cNvPr>
                <p14:cNvContentPartPr/>
                <p14:nvPr/>
              </p14:nvContentPartPr>
              <p14:xfrm>
                <a:off x="9554354" y="4397344"/>
                <a:ext cx="130680" cy="183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CFBBF44-E53A-4F35-820A-5F1E33DBEBC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545714" y="4388704"/>
                  <a:ext cx="1483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381883F3-1A36-46A4-A105-20170A4C033B}"/>
                    </a:ext>
                  </a:extLst>
                </p14:cNvPr>
                <p14:cNvContentPartPr/>
                <p14:nvPr/>
              </p14:nvContentPartPr>
              <p14:xfrm>
                <a:off x="9828314" y="4241104"/>
                <a:ext cx="138600" cy="26532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381883F3-1A36-46A4-A105-20170A4C033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819314" y="4232104"/>
                  <a:ext cx="1562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FDD75958-753A-4D43-8684-FD057BAC360A}"/>
                    </a:ext>
                  </a:extLst>
                </p14:cNvPr>
                <p14:cNvContentPartPr/>
                <p14:nvPr/>
              </p14:nvContentPartPr>
              <p14:xfrm>
                <a:off x="9988514" y="4149304"/>
                <a:ext cx="188640" cy="3718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FDD75958-753A-4D43-8684-FD057BAC360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979514" y="4140664"/>
                  <a:ext cx="20628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31A0002-BAEC-40B0-8D84-38DC332227D2}"/>
                    </a:ext>
                  </a:extLst>
                </p14:cNvPr>
                <p14:cNvContentPartPr/>
                <p14:nvPr/>
              </p14:nvContentPartPr>
              <p14:xfrm>
                <a:off x="10236554" y="4301584"/>
                <a:ext cx="190440" cy="25308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31A0002-BAEC-40B0-8D84-38DC332227D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227914" y="4292944"/>
                  <a:ext cx="208080" cy="270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672928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BEB42-33E1-4A4F-BCC7-113C427B7F76}"/>
              </a:ext>
            </a:extLst>
          </p:cNvPr>
          <p:cNvGrpSpPr/>
          <p:nvPr/>
        </p:nvGrpSpPr>
        <p:grpSpPr>
          <a:xfrm>
            <a:off x="361754" y="209104"/>
            <a:ext cx="1164600" cy="493560"/>
            <a:chOff x="361754" y="209104"/>
            <a:chExt cx="1164600" cy="49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62DCE87-5646-4A16-AB80-913726220FEE}"/>
                    </a:ext>
                  </a:extLst>
                </p14:cNvPr>
                <p14:cNvContentPartPr/>
                <p14:nvPr/>
              </p14:nvContentPartPr>
              <p14:xfrm>
                <a:off x="361754" y="209104"/>
                <a:ext cx="559440" cy="4935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62DCE87-5646-4A16-AB80-913726220FE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3114" y="200464"/>
                  <a:ext cx="57708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967C87B-376E-4FE1-9626-BC75519E0165}"/>
                    </a:ext>
                  </a:extLst>
                </p14:cNvPr>
                <p14:cNvContentPartPr/>
                <p14:nvPr/>
              </p14:nvContentPartPr>
              <p14:xfrm>
                <a:off x="450674" y="508984"/>
                <a:ext cx="232200" cy="482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967C87B-376E-4FE1-9626-BC75519E01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2034" y="500344"/>
                  <a:ext cx="2498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9E98BC1-997B-432D-BDAF-968074A0365F}"/>
                    </a:ext>
                  </a:extLst>
                </p14:cNvPr>
                <p14:cNvContentPartPr/>
                <p14:nvPr/>
              </p14:nvContentPartPr>
              <p14:xfrm>
                <a:off x="719234" y="504664"/>
                <a:ext cx="166320" cy="1450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9E98BC1-997B-432D-BDAF-968074A0365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0594" y="496024"/>
                  <a:ext cx="1839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80D2F4F-444B-439E-B3AA-1A630AFAB0A7}"/>
                    </a:ext>
                  </a:extLst>
                </p14:cNvPr>
                <p14:cNvContentPartPr/>
                <p14:nvPr/>
              </p14:nvContentPartPr>
              <p14:xfrm>
                <a:off x="911114" y="557224"/>
                <a:ext cx="122040" cy="1299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80D2F4F-444B-439E-B3AA-1A630AFAB0A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2114" y="548224"/>
                  <a:ext cx="1396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1E660FD-50A9-4CBC-A3F1-25392E8B75AD}"/>
                    </a:ext>
                  </a:extLst>
                </p14:cNvPr>
                <p14:cNvContentPartPr/>
                <p14:nvPr/>
              </p14:nvContentPartPr>
              <p14:xfrm>
                <a:off x="1160954" y="566224"/>
                <a:ext cx="365400" cy="1314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1E660FD-50A9-4CBC-A3F1-25392E8B75A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51954" y="557584"/>
                  <a:ext cx="38304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9AD3CB-76F4-4429-9A3B-4D212EB162CC}"/>
              </a:ext>
            </a:extLst>
          </p:cNvPr>
          <p:cNvGrpSpPr/>
          <p:nvPr/>
        </p:nvGrpSpPr>
        <p:grpSpPr>
          <a:xfrm>
            <a:off x="1969514" y="346984"/>
            <a:ext cx="409680" cy="286560"/>
            <a:chOff x="1969514" y="346984"/>
            <a:chExt cx="409680" cy="28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2F35B77-7059-4C62-A34D-E80C4A7AF5C7}"/>
                    </a:ext>
                  </a:extLst>
                </p14:cNvPr>
                <p14:cNvContentPartPr/>
                <p14:nvPr/>
              </p14:nvContentPartPr>
              <p14:xfrm>
                <a:off x="1969514" y="346984"/>
                <a:ext cx="386640" cy="2865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2F35B77-7059-4C62-A34D-E80C4A7AF5C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60514" y="338344"/>
                  <a:ext cx="40428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A3F5232-7EDE-4EF2-83AB-0523176B1EDF}"/>
                    </a:ext>
                  </a:extLst>
                </p14:cNvPr>
                <p14:cNvContentPartPr/>
                <p14:nvPr/>
              </p14:nvContentPartPr>
              <p14:xfrm>
                <a:off x="2359754" y="577024"/>
                <a:ext cx="19440" cy="54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A3F5232-7EDE-4EF2-83AB-0523176B1ED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51114" y="568384"/>
                  <a:ext cx="3708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567706E-5A95-45E3-8EA3-450CBF5E0BDE}"/>
                  </a:ext>
                </a:extLst>
              </p14:cNvPr>
              <p14:cNvContentPartPr/>
              <p14:nvPr/>
            </p14:nvContentPartPr>
            <p14:xfrm>
              <a:off x="2692754" y="359224"/>
              <a:ext cx="118080" cy="2725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567706E-5A95-45E3-8EA3-450CBF5E0BD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83754" y="350224"/>
                <a:ext cx="135720" cy="29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71273CAA-BFA5-43EC-98AE-A90C7ECA11BF}"/>
              </a:ext>
            </a:extLst>
          </p:cNvPr>
          <p:cNvGrpSpPr/>
          <p:nvPr/>
        </p:nvGrpSpPr>
        <p:grpSpPr>
          <a:xfrm>
            <a:off x="3231674" y="270664"/>
            <a:ext cx="1714680" cy="360360"/>
            <a:chOff x="3231674" y="270664"/>
            <a:chExt cx="1714680" cy="36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630D21E-4DB8-411D-A532-5398BB87CB53}"/>
                    </a:ext>
                  </a:extLst>
                </p14:cNvPr>
                <p14:cNvContentPartPr/>
                <p14:nvPr/>
              </p14:nvContentPartPr>
              <p14:xfrm>
                <a:off x="3231674" y="351304"/>
                <a:ext cx="173520" cy="2797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630D21E-4DB8-411D-A532-5398BB87CB5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23034" y="342664"/>
                  <a:ext cx="1911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EB8E946-5C34-4564-9156-9232C2CCA539}"/>
                    </a:ext>
                  </a:extLst>
                </p14:cNvPr>
                <p14:cNvContentPartPr/>
                <p14:nvPr/>
              </p14:nvContentPartPr>
              <p14:xfrm>
                <a:off x="3374594" y="309544"/>
                <a:ext cx="178200" cy="3207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EB8E946-5C34-4564-9156-9232C2CCA53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65594" y="300544"/>
                  <a:ext cx="19584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01B0A87-72E5-4011-893B-F1B5551ED5BF}"/>
                    </a:ext>
                  </a:extLst>
                </p14:cNvPr>
                <p14:cNvContentPartPr/>
                <p14:nvPr/>
              </p14:nvContentPartPr>
              <p14:xfrm>
                <a:off x="3247514" y="488464"/>
                <a:ext cx="243720" cy="561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01B0A87-72E5-4011-893B-F1B5551ED5B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38874" y="479464"/>
                  <a:ext cx="2613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B72C2E2-96A7-4A45-9B39-A048FDCD5226}"/>
                    </a:ext>
                  </a:extLst>
                </p14:cNvPr>
                <p14:cNvContentPartPr/>
                <p14:nvPr/>
              </p14:nvContentPartPr>
              <p14:xfrm>
                <a:off x="3557474" y="363184"/>
                <a:ext cx="373320" cy="2408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B72C2E2-96A7-4A45-9B39-A048FDCD522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48474" y="354184"/>
                  <a:ext cx="3909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9C0148F-1D61-4966-BCEE-13C21AC36C7E}"/>
                    </a:ext>
                  </a:extLst>
                </p14:cNvPr>
                <p14:cNvContentPartPr/>
                <p14:nvPr/>
              </p14:nvContentPartPr>
              <p14:xfrm>
                <a:off x="4146074" y="309544"/>
                <a:ext cx="79560" cy="1897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9C0148F-1D61-4966-BCEE-13C21AC36C7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37434" y="300544"/>
                  <a:ext cx="972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7D32A08-DE04-4760-AEA2-8717BFEABE3B}"/>
                    </a:ext>
                  </a:extLst>
                </p14:cNvPr>
                <p14:cNvContentPartPr/>
                <p14:nvPr/>
              </p14:nvContentPartPr>
              <p14:xfrm>
                <a:off x="4234274" y="290104"/>
                <a:ext cx="90000" cy="1980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7D32A08-DE04-4760-AEA2-8717BFEABE3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25274" y="281104"/>
                  <a:ext cx="1076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ADFC00B-3D1A-4209-A12F-189D7B69CF2F}"/>
                    </a:ext>
                  </a:extLst>
                </p14:cNvPr>
                <p14:cNvContentPartPr/>
                <p14:nvPr/>
              </p14:nvContentPartPr>
              <p14:xfrm>
                <a:off x="4064714" y="398464"/>
                <a:ext cx="385560" cy="536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ADFC00B-3D1A-4209-A12F-189D7B69CF2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56074" y="389824"/>
                  <a:ext cx="4032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18022A3-90A3-477E-BEE8-7517F2FFD2B2}"/>
                    </a:ext>
                  </a:extLst>
                </p14:cNvPr>
                <p14:cNvContentPartPr/>
                <p14:nvPr/>
              </p14:nvContentPartPr>
              <p14:xfrm>
                <a:off x="4065434" y="270664"/>
                <a:ext cx="418680" cy="90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18022A3-90A3-477E-BEE8-7517F2FFD2B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56794" y="261664"/>
                  <a:ext cx="4363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4C1BB9D-5076-46AA-B99A-02E9C709A4F5}"/>
                    </a:ext>
                  </a:extLst>
                </p14:cNvPr>
                <p14:cNvContentPartPr/>
                <p14:nvPr/>
              </p14:nvContentPartPr>
              <p14:xfrm>
                <a:off x="4540634" y="335824"/>
                <a:ext cx="405720" cy="2926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4C1BB9D-5076-46AA-B99A-02E9C709A4F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31634" y="326824"/>
                  <a:ext cx="423360" cy="31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0F9BCA4-5239-46AF-83DF-3150C36A44A3}"/>
              </a:ext>
            </a:extLst>
          </p:cNvPr>
          <p:cNvGrpSpPr/>
          <p:nvPr/>
        </p:nvGrpSpPr>
        <p:grpSpPr>
          <a:xfrm>
            <a:off x="461474" y="1304584"/>
            <a:ext cx="562680" cy="253800"/>
            <a:chOff x="461474" y="1304584"/>
            <a:chExt cx="562680" cy="25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3C8DA5E-3F06-4850-BE41-1BEC3D386791}"/>
                    </a:ext>
                  </a:extLst>
                </p14:cNvPr>
                <p14:cNvContentPartPr/>
                <p14:nvPr/>
              </p14:nvContentPartPr>
              <p14:xfrm>
                <a:off x="461474" y="1322224"/>
                <a:ext cx="105120" cy="2286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3C8DA5E-3F06-4850-BE41-1BEC3D38679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52834" y="1313224"/>
                  <a:ext cx="1227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A0C8B0A-8100-4CB5-AE9C-5A57793B93E0}"/>
                    </a:ext>
                  </a:extLst>
                </p14:cNvPr>
                <p14:cNvContentPartPr/>
                <p14:nvPr/>
              </p14:nvContentPartPr>
              <p14:xfrm>
                <a:off x="672074" y="1304584"/>
                <a:ext cx="352080" cy="2538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A0C8B0A-8100-4CB5-AE9C-5A57793B93E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3434" y="1295944"/>
                  <a:ext cx="3697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63B46E4-704E-4D59-8A59-7D79D6B7C144}"/>
                    </a:ext>
                  </a:extLst>
                </p14:cNvPr>
                <p14:cNvContentPartPr/>
                <p14:nvPr/>
              </p14:nvContentPartPr>
              <p14:xfrm>
                <a:off x="1011554" y="1510144"/>
                <a:ext cx="10080" cy="241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63B46E4-704E-4D59-8A59-7D79D6B7C14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2554" y="1501504"/>
                  <a:ext cx="2772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341B953-593E-4BA8-A985-FDBFDC0B97DD}"/>
              </a:ext>
            </a:extLst>
          </p:cNvPr>
          <p:cNvGrpSpPr/>
          <p:nvPr/>
        </p:nvGrpSpPr>
        <p:grpSpPr>
          <a:xfrm>
            <a:off x="1502954" y="1122424"/>
            <a:ext cx="3553920" cy="836640"/>
            <a:chOff x="1502954" y="1122424"/>
            <a:chExt cx="3553920" cy="83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FA644AC-FB58-4A3E-848B-EB21DBC59397}"/>
                    </a:ext>
                  </a:extLst>
                </p14:cNvPr>
                <p14:cNvContentPartPr/>
                <p14:nvPr/>
              </p14:nvContentPartPr>
              <p14:xfrm>
                <a:off x="1502954" y="1192264"/>
                <a:ext cx="230400" cy="7668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FA644AC-FB58-4A3E-848B-EB21DBC5939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493954" y="1183624"/>
                  <a:ext cx="248040" cy="78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F77857C-37FD-407A-B3A7-8C2649E29465}"/>
                    </a:ext>
                  </a:extLst>
                </p14:cNvPr>
                <p14:cNvContentPartPr/>
                <p14:nvPr/>
              </p14:nvContentPartPr>
              <p14:xfrm>
                <a:off x="1916594" y="1388104"/>
                <a:ext cx="289800" cy="2386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F77857C-37FD-407A-B3A7-8C2649E2946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907954" y="1379464"/>
                  <a:ext cx="3074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DC1ADBD-8CA3-46F1-B3A1-FDC91F290B21}"/>
                    </a:ext>
                  </a:extLst>
                </p14:cNvPr>
                <p14:cNvContentPartPr/>
                <p14:nvPr/>
              </p14:nvContentPartPr>
              <p14:xfrm>
                <a:off x="2292074" y="1122424"/>
                <a:ext cx="230040" cy="2073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DC1ADBD-8CA3-46F1-B3A1-FDC91F290B2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283074" y="1113784"/>
                  <a:ext cx="2476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89216DC-0D9C-48EE-97A7-8CE97503D275}"/>
                    </a:ext>
                  </a:extLst>
                </p14:cNvPr>
                <p14:cNvContentPartPr/>
                <p14:nvPr/>
              </p14:nvContentPartPr>
              <p14:xfrm>
                <a:off x="2577554" y="1162744"/>
                <a:ext cx="284760" cy="1429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89216DC-0D9C-48EE-97A7-8CE97503D27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568914" y="1154104"/>
                  <a:ext cx="3024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1679750-2C59-4B22-93D1-9F333DDA1275}"/>
                    </a:ext>
                  </a:extLst>
                </p14:cNvPr>
                <p14:cNvContentPartPr/>
                <p14:nvPr/>
              </p14:nvContentPartPr>
              <p14:xfrm>
                <a:off x="2625074" y="1378384"/>
                <a:ext cx="245880" cy="2196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1679750-2C59-4B22-93D1-9F333DDA127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616074" y="1369744"/>
                  <a:ext cx="2635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AE0F66D-E65C-491D-99E9-A375CE2B57DA}"/>
                    </a:ext>
                  </a:extLst>
                </p14:cNvPr>
                <p14:cNvContentPartPr/>
                <p14:nvPr/>
              </p14:nvContentPartPr>
              <p14:xfrm>
                <a:off x="2974634" y="1462984"/>
                <a:ext cx="95040" cy="1148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AE0F66D-E65C-491D-99E9-A375CE2B57D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965634" y="1453984"/>
                  <a:ext cx="1126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5FDF7E5-1475-4F96-9A56-0352108B83DB}"/>
                    </a:ext>
                  </a:extLst>
                </p14:cNvPr>
                <p14:cNvContentPartPr/>
                <p14:nvPr/>
              </p14:nvContentPartPr>
              <p14:xfrm>
                <a:off x="3142394" y="1456144"/>
                <a:ext cx="192960" cy="1587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5FDF7E5-1475-4F96-9A56-0352108B83D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133754" y="1447144"/>
                  <a:ext cx="2106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28E1398-7C9C-4AA4-8D07-751CAC003919}"/>
                    </a:ext>
                  </a:extLst>
                </p14:cNvPr>
                <p14:cNvContentPartPr/>
                <p14:nvPr/>
              </p14:nvContentPartPr>
              <p14:xfrm>
                <a:off x="3533714" y="1389544"/>
                <a:ext cx="155520" cy="2174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28E1398-7C9C-4AA4-8D07-751CAC00391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525074" y="1380904"/>
                  <a:ext cx="1731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B97805D-3F66-4539-A8AB-64ADF487B942}"/>
                    </a:ext>
                  </a:extLst>
                </p14:cNvPr>
                <p14:cNvContentPartPr/>
                <p14:nvPr/>
              </p14:nvContentPartPr>
              <p14:xfrm>
                <a:off x="3790394" y="1397104"/>
                <a:ext cx="383040" cy="2289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B97805D-3F66-4539-A8AB-64ADF487B94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781394" y="1388464"/>
                  <a:ext cx="400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A89E160-47A7-4B78-B8C2-F9D8EA6FD415}"/>
                    </a:ext>
                  </a:extLst>
                </p14:cNvPr>
                <p14:cNvContentPartPr/>
                <p14:nvPr/>
              </p14:nvContentPartPr>
              <p14:xfrm>
                <a:off x="4231394" y="1503304"/>
                <a:ext cx="235800" cy="1317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A89E160-47A7-4B78-B8C2-F9D8EA6FD41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222394" y="1494304"/>
                  <a:ext cx="2534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A6C2EAA-D3CE-4E84-A60D-25AE510E1151}"/>
                    </a:ext>
                  </a:extLst>
                </p14:cNvPr>
                <p14:cNvContentPartPr/>
                <p14:nvPr/>
              </p14:nvContentPartPr>
              <p14:xfrm>
                <a:off x="4457114" y="1291984"/>
                <a:ext cx="169560" cy="2782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A6C2EAA-D3CE-4E84-A60D-25AE510E115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448474" y="1282984"/>
                  <a:ext cx="1872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7D28FA3-F1DA-4B95-9DAF-5A105F5A747A}"/>
                    </a:ext>
                  </a:extLst>
                </p14:cNvPr>
                <p14:cNvContentPartPr/>
                <p14:nvPr/>
              </p14:nvContentPartPr>
              <p14:xfrm>
                <a:off x="4632794" y="1387384"/>
                <a:ext cx="424080" cy="2437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7D28FA3-F1DA-4B95-9DAF-5A105F5A747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624154" y="1378384"/>
                  <a:ext cx="441720" cy="26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BCC6110-B4D5-4ABF-B73D-7455DF31CE73}"/>
              </a:ext>
            </a:extLst>
          </p:cNvPr>
          <p:cNvGrpSpPr/>
          <p:nvPr/>
        </p:nvGrpSpPr>
        <p:grpSpPr>
          <a:xfrm>
            <a:off x="795914" y="2367664"/>
            <a:ext cx="604440" cy="209880"/>
            <a:chOff x="795914" y="2367664"/>
            <a:chExt cx="604440" cy="20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0B0E22E-BD04-4A97-A51A-DD5F6D894290}"/>
                    </a:ext>
                  </a:extLst>
                </p14:cNvPr>
                <p14:cNvContentPartPr/>
                <p14:nvPr/>
              </p14:nvContentPartPr>
              <p14:xfrm>
                <a:off x="795914" y="2367664"/>
                <a:ext cx="272160" cy="2098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0B0E22E-BD04-4A97-A51A-DD5F6D89429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86914" y="2358664"/>
                  <a:ext cx="2898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08454CE-2214-481B-A925-F14A0AD751FF}"/>
                    </a:ext>
                  </a:extLst>
                </p14:cNvPr>
                <p14:cNvContentPartPr/>
                <p14:nvPr/>
              </p14:nvContentPartPr>
              <p14:xfrm>
                <a:off x="1224674" y="2409064"/>
                <a:ext cx="175680" cy="396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08454CE-2214-481B-A925-F14A0AD751F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216034" y="2400064"/>
                  <a:ext cx="1933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EB725CE-B764-4A2D-8B90-22F019BD7A08}"/>
                    </a:ext>
                  </a:extLst>
                </p14:cNvPr>
                <p14:cNvContentPartPr/>
                <p14:nvPr/>
              </p14:nvContentPartPr>
              <p14:xfrm>
                <a:off x="1218194" y="2514184"/>
                <a:ext cx="157320" cy="320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EB725CE-B764-4A2D-8B90-22F019BD7A0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209554" y="2505184"/>
                  <a:ext cx="174960" cy="4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6D0FC44-81DA-4549-9690-DC040923E494}"/>
              </a:ext>
            </a:extLst>
          </p:cNvPr>
          <p:cNvGrpSpPr/>
          <p:nvPr/>
        </p:nvGrpSpPr>
        <p:grpSpPr>
          <a:xfrm>
            <a:off x="1751354" y="2144464"/>
            <a:ext cx="1114920" cy="477000"/>
            <a:chOff x="1751354" y="2144464"/>
            <a:chExt cx="1114920" cy="47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D1B5168-62A8-432E-ADBF-27DD4EB789A8}"/>
                    </a:ext>
                  </a:extLst>
                </p14:cNvPr>
                <p14:cNvContentPartPr/>
                <p14:nvPr/>
              </p14:nvContentPartPr>
              <p14:xfrm>
                <a:off x="1751354" y="2382064"/>
                <a:ext cx="303120" cy="2394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D1B5168-62A8-432E-ADBF-27DD4EB789A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742714" y="2373064"/>
                  <a:ext cx="3207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3FECAD0-DA4C-48D7-85CD-6E43F2902AFA}"/>
                    </a:ext>
                  </a:extLst>
                </p14:cNvPr>
                <p14:cNvContentPartPr/>
                <p14:nvPr/>
              </p14:nvContentPartPr>
              <p14:xfrm>
                <a:off x="2140154" y="2144464"/>
                <a:ext cx="250200" cy="2181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3FECAD0-DA4C-48D7-85CD-6E43F2902AF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131154" y="2135824"/>
                  <a:ext cx="267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2918AE1-808A-4387-94D2-33FC30B3A8BD}"/>
                    </a:ext>
                  </a:extLst>
                </p14:cNvPr>
                <p14:cNvContentPartPr/>
                <p14:nvPr/>
              </p14:nvContentPartPr>
              <p14:xfrm>
                <a:off x="2431394" y="2167864"/>
                <a:ext cx="434880" cy="1875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2918AE1-808A-4387-94D2-33FC30B3A8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422394" y="2158864"/>
                  <a:ext cx="452520" cy="20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4FB9AFBA-2672-44CF-966F-DC655DD75763}"/>
                  </a:ext>
                </a:extLst>
              </p14:cNvPr>
              <p14:cNvContentPartPr/>
              <p14:nvPr/>
            </p14:nvContentPartPr>
            <p14:xfrm>
              <a:off x="2687354" y="2654944"/>
              <a:ext cx="84240" cy="15948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4FB9AFBA-2672-44CF-966F-DC655DD7576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678714" y="2645944"/>
                <a:ext cx="101880" cy="17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38EB50B2-ECC9-4CD2-A4D6-6F880A32460D}"/>
              </a:ext>
            </a:extLst>
          </p:cNvPr>
          <p:cNvGrpSpPr/>
          <p:nvPr/>
        </p:nvGrpSpPr>
        <p:grpSpPr>
          <a:xfrm>
            <a:off x="3106754" y="2194144"/>
            <a:ext cx="1035360" cy="395640"/>
            <a:chOff x="3106754" y="2194144"/>
            <a:chExt cx="1035360" cy="39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7109B2D-2F4A-41AB-8E93-35BB116429B1}"/>
                    </a:ext>
                  </a:extLst>
                </p14:cNvPr>
                <p14:cNvContentPartPr/>
                <p14:nvPr/>
              </p14:nvContentPartPr>
              <p14:xfrm>
                <a:off x="3106754" y="2395024"/>
                <a:ext cx="290160" cy="1947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7109B2D-2F4A-41AB-8E93-35BB116429B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097754" y="2386384"/>
                  <a:ext cx="3078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B082054-6A12-468B-A198-FFC0A0FDE256}"/>
                    </a:ext>
                  </a:extLst>
                </p14:cNvPr>
                <p14:cNvContentPartPr/>
                <p14:nvPr/>
              </p14:nvContentPartPr>
              <p14:xfrm>
                <a:off x="3248954" y="2194144"/>
                <a:ext cx="328320" cy="3607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B082054-6A12-468B-A198-FFC0A0FDE25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239954" y="2185144"/>
                  <a:ext cx="34596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B2F500D-D851-445E-841C-5307705CF21D}"/>
                    </a:ext>
                  </a:extLst>
                </p14:cNvPr>
                <p14:cNvContentPartPr/>
                <p14:nvPr/>
              </p14:nvContentPartPr>
              <p14:xfrm>
                <a:off x="3463154" y="2397544"/>
                <a:ext cx="311760" cy="1620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B2F500D-D851-445E-841C-5307705CF21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454514" y="2388904"/>
                  <a:ext cx="3294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1C063D5-340F-42AA-9694-D95A0A8E12F7}"/>
                    </a:ext>
                  </a:extLst>
                </p14:cNvPr>
                <p14:cNvContentPartPr/>
                <p14:nvPr/>
              </p14:nvContentPartPr>
              <p14:xfrm>
                <a:off x="3981194" y="2386744"/>
                <a:ext cx="150840" cy="165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1C063D5-340F-42AA-9694-D95A0A8E12F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972194" y="2377744"/>
                  <a:ext cx="1684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4A3B01B-7B37-4183-B18E-A4ACB92D99F5}"/>
                    </a:ext>
                  </a:extLst>
                </p14:cNvPr>
                <p14:cNvContentPartPr/>
                <p14:nvPr/>
              </p14:nvContentPartPr>
              <p14:xfrm>
                <a:off x="3985874" y="2468104"/>
                <a:ext cx="156240" cy="133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4A3B01B-7B37-4183-B18E-A4ACB92D99F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977234" y="2459464"/>
                  <a:ext cx="17388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E90A58F-5DCB-4556-988C-FD427DAF753C}"/>
              </a:ext>
            </a:extLst>
          </p:cNvPr>
          <p:cNvGrpSpPr/>
          <p:nvPr/>
        </p:nvGrpSpPr>
        <p:grpSpPr>
          <a:xfrm>
            <a:off x="4595354" y="2078224"/>
            <a:ext cx="1138680" cy="472320"/>
            <a:chOff x="4595354" y="2078224"/>
            <a:chExt cx="1138680" cy="47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4C98B09-FC33-4C93-963D-1E9C47ADA78D}"/>
                    </a:ext>
                  </a:extLst>
                </p14:cNvPr>
                <p14:cNvContentPartPr/>
                <p14:nvPr/>
              </p14:nvContentPartPr>
              <p14:xfrm>
                <a:off x="4595354" y="2337424"/>
                <a:ext cx="260280" cy="2131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4C98B09-FC33-4C93-963D-1E9C47ADA78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586714" y="2328784"/>
                  <a:ext cx="2779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50C807C-822D-4367-A288-262B13A4BFCA}"/>
                    </a:ext>
                  </a:extLst>
                </p14:cNvPr>
                <p14:cNvContentPartPr/>
                <p14:nvPr/>
              </p14:nvContentPartPr>
              <p14:xfrm>
                <a:off x="4980194" y="2099104"/>
                <a:ext cx="250200" cy="1818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50C807C-822D-4367-A288-262B13A4BFC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971194" y="2090104"/>
                  <a:ext cx="2678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14C7C70-0302-449E-8FBD-9C9C309AFD74}"/>
                    </a:ext>
                  </a:extLst>
                </p14:cNvPr>
                <p14:cNvContentPartPr/>
                <p14:nvPr/>
              </p14:nvContentPartPr>
              <p14:xfrm>
                <a:off x="5219954" y="2078224"/>
                <a:ext cx="327960" cy="1926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14C7C70-0302-449E-8FBD-9C9C309AFD7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210954" y="2069584"/>
                  <a:ext cx="3456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24110F1-E8DB-4DCD-ADCA-ABC85D79B299}"/>
                    </a:ext>
                  </a:extLst>
                </p14:cNvPr>
                <p14:cNvContentPartPr/>
                <p14:nvPr/>
              </p14:nvContentPartPr>
              <p14:xfrm>
                <a:off x="5272514" y="2441104"/>
                <a:ext cx="44640" cy="684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24110F1-E8DB-4DCD-ADCA-ABC85D79B29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263514" y="2432104"/>
                  <a:ext cx="622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E7EFCDF-EB80-4249-84F4-3D6C0DA3FD82}"/>
                    </a:ext>
                  </a:extLst>
                </p14:cNvPr>
                <p14:cNvContentPartPr/>
                <p14:nvPr/>
              </p14:nvContentPartPr>
              <p14:xfrm>
                <a:off x="5504354" y="2346784"/>
                <a:ext cx="229680" cy="1908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E7EFCDF-EB80-4249-84F4-3D6C0DA3FD8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495354" y="2337784"/>
                  <a:ext cx="247320" cy="20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A7EB7D7E-CE25-4AE9-ADA3-AC488E494575}"/>
                  </a:ext>
                </a:extLst>
              </p14:cNvPr>
              <p14:cNvContentPartPr/>
              <p14:nvPr/>
            </p14:nvContentPartPr>
            <p14:xfrm>
              <a:off x="6016274" y="2560624"/>
              <a:ext cx="80280" cy="16452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A7EB7D7E-CE25-4AE9-ADA3-AC488E49457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007634" y="2551624"/>
                <a:ext cx="9792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1AF5B861-C3E3-4326-A6F0-CDF0B57A1EA2}"/>
                  </a:ext>
                </a:extLst>
              </p14:cNvPr>
              <p14:cNvContentPartPr/>
              <p14:nvPr/>
            </p14:nvContentPartPr>
            <p14:xfrm>
              <a:off x="6278714" y="2387824"/>
              <a:ext cx="248040" cy="19548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1AF5B861-C3E3-4326-A6F0-CDF0B57A1EA2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269714" y="2379184"/>
                <a:ext cx="26568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4383CCA2-484C-4C5B-81D7-6397E4BD5F6F}"/>
                  </a:ext>
                </a:extLst>
              </p14:cNvPr>
              <p14:cNvContentPartPr/>
              <p14:nvPr/>
            </p14:nvContentPartPr>
            <p14:xfrm>
              <a:off x="6460874" y="2153464"/>
              <a:ext cx="268560" cy="3603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4383CCA2-484C-4C5B-81D7-6397E4BD5F6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451874" y="2144464"/>
                <a:ext cx="286200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6732D30F-CFEB-407A-88A9-C255429117B3}"/>
                  </a:ext>
                </a:extLst>
              </p14:cNvPr>
              <p14:cNvContentPartPr/>
              <p14:nvPr/>
            </p14:nvContentPartPr>
            <p14:xfrm>
              <a:off x="6652754" y="2334184"/>
              <a:ext cx="244080" cy="1749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6732D30F-CFEB-407A-88A9-C255429117B3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644114" y="2325544"/>
                <a:ext cx="26172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D98DF0E6-7512-4A95-9141-036F6FCDE1AE}"/>
                  </a:ext>
                </a:extLst>
              </p14:cNvPr>
              <p14:cNvContentPartPr/>
              <p14:nvPr/>
            </p14:nvContentPartPr>
            <p14:xfrm>
              <a:off x="6965594" y="2344624"/>
              <a:ext cx="185040" cy="2520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D98DF0E6-7512-4A95-9141-036F6FCDE1AE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956954" y="2335984"/>
                <a:ext cx="20268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36A30096-4A15-4519-BE91-52D78FCD38BF}"/>
                  </a:ext>
                </a:extLst>
              </p14:cNvPr>
              <p14:cNvContentPartPr/>
              <p14:nvPr/>
            </p14:nvContentPartPr>
            <p14:xfrm>
              <a:off x="6992234" y="2428864"/>
              <a:ext cx="149040" cy="2880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36A30096-4A15-4519-BE91-52D78FCD38BF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983234" y="2419864"/>
                <a:ext cx="1666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EDC8F1D5-4594-4A67-8EE9-3A6474B26855}"/>
                  </a:ext>
                </a:extLst>
              </p14:cNvPr>
              <p14:cNvContentPartPr/>
              <p14:nvPr/>
            </p14:nvContentPartPr>
            <p14:xfrm>
              <a:off x="7316594" y="2319424"/>
              <a:ext cx="320400" cy="23796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EDC8F1D5-4594-4A67-8EE9-3A6474B26855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307594" y="2310784"/>
                <a:ext cx="33804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752A70A0-9049-40AA-86ED-C35608BE39A0}"/>
                  </a:ext>
                </a:extLst>
              </p14:cNvPr>
              <p14:cNvContentPartPr/>
              <p14:nvPr/>
            </p14:nvContentPartPr>
            <p14:xfrm>
              <a:off x="7688834" y="2417704"/>
              <a:ext cx="51840" cy="10080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752A70A0-9049-40AA-86ED-C35608BE39A0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680194" y="2409064"/>
                <a:ext cx="6948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D204865B-39C1-43EB-A086-B57B69EF7BE8}"/>
                  </a:ext>
                </a:extLst>
              </p14:cNvPr>
              <p14:cNvContentPartPr/>
              <p14:nvPr/>
            </p14:nvContentPartPr>
            <p14:xfrm>
              <a:off x="7836794" y="2376664"/>
              <a:ext cx="168840" cy="15912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D204865B-39C1-43EB-A086-B57B69EF7BE8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828154" y="2367664"/>
                <a:ext cx="18648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5F51E318-4BDE-4686-BC02-4ED364BCD1B5}"/>
                  </a:ext>
                </a:extLst>
              </p14:cNvPr>
              <p14:cNvContentPartPr/>
              <p14:nvPr/>
            </p14:nvContentPartPr>
            <p14:xfrm>
              <a:off x="8174834" y="2339224"/>
              <a:ext cx="179280" cy="22752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5F51E318-4BDE-4686-BC02-4ED364BCD1B5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165834" y="2330584"/>
                <a:ext cx="19692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374D4276-B203-4173-A023-E178B4DD2DAE}"/>
                  </a:ext>
                </a:extLst>
              </p14:cNvPr>
              <p14:cNvContentPartPr/>
              <p14:nvPr/>
            </p14:nvContentPartPr>
            <p14:xfrm>
              <a:off x="8428274" y="2335264"/>
              <a:ext cx="330120" cy="20412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374D4276-B203-4173-A023-E178B4DD2DAE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419274" y="2326264"/>
                <a:ext cx="34776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ADF8D9C-38DD-4751-BA59-77D2DB311D0C}"/>
                  </a:ext>
                </a:extLst>
              </p14:cNvPr>
              <p14:cNvContentPartPr/>
              <p14:nvPr/>
            </p14:nvContentPartPr>
            <p14:xfrm>
              <a:off x="8828594" y="2404024"/>
              <a:ext cx="216360" cy="15804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ADF8D9C-38DD-4751-BA59-77D2DB311D0C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819954" y="2395384"/>
                <a:ext cx="23400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2D2D5643-548E-4AFA-BFA1-416E47098D46}"/>
                  </a:ext>
                </a:extLst>
              </p14:cNvPr>
              <p14:cNvContentPartPr/>
              <p14:nvPr/>
            </p14:nvContentPartPr>
            <p14:xfrm>
              <a:off x="8946314" y="2212144"/>
              <a:ext cx="320400" cy="31068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2D2D5643-548E-4AFA-BFA1-416E47098D4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937674" y="2203504"/>
                <a:ext cx="33804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A99DBD91-0DDD-4385-AC90-26D68D330434}"/>
                  </a:ext>
                </a:extLst>
              </p14:cNvPr>
              <p14:cNvContentPartPr/>
              <p14:nvPr/>
            </p14:nvContentPartPr>
            <p14:xfrm>
              <a:off x="9160514" y="2356864"/>
              <a:ext cx="344880" cy="23328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A99DBD91-0DDD-4385-AC90-26D68D330434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9151874" y="2348224"/>
                <a:ext cx="36252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71C4AB3C-2E15-42AA-967B-1F78A2A83126}"/>
                  </a:ext>
                </a:extLst>
              </p14:cNvPr>
              <p14:cNvContentPartPr/>
              <p14:nvPr/>
            </p14:nvContentPartPr>
            <p14:xfrm>
              <a:off x="9437714" y="2622544"/>
              <a:ext cx="130680" cy="18252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71C4AB3C-2E15-42AA-967B-1F78A2A83126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9429074" y="2613904"/>
                <a:ext cx="14832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AA56430C-05D6-4064-8FAB-A129DAAE681A}"/>
                  </a:ext>
                </a:extLst>
              </p14:cNvPr>
              <p14:cNvContentPartPr/>
              <p14:nvPr/>
            </p14:nvContentPartPr>
            <p14:xfrm>
              <a:off x="9751274" y="2385304"/>
              <a:ext cx="256680" cy="22140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AA56430C-05D6-4064-8FAB-A129DAAE681A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9742274" y="2376664"/>
                <a:ext cx="27432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01F159A0-E0AB-4648-BFB6-D30DDD0F4BFE}"/>
                  </a:ext>
                </a:extLst>
              </p14:cNvPr>
              <p14:cNvContentPartPr/>
              <p14:nvPr/>
            </p14:nvContentPartPr>
            <p14:xfrm>
              <a:off x="10086074" y="2428144"/>
              <a:ext cx="153720" cy="2772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01F159A0-E0AB-4648-BFB6-D30DDD0F4BFE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0077434" y="2419144"/>
                <a:ext cx="17136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8276AC02-7DFE-4BC2-BEC4-9C3F1F94D933}"/>
                  </a:ext>
                </a:extLst>
              </p14:cNvPr>
              <p14:cNvContentPartPr/>
              <p14:nvPr/>
            </p14:nvContentPartPr>
            <p14:xfrm>
              <a:off x="10111994" y="2527144"/>
              <a:ext cx="147240" cy="1764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8276AC02-7DFE-4BC2-BEC4-9C3F1F94D933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0102994" y="2518504"/>
                <a:ext cx="16488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21360CEB-823E-45AC-A40A-8F22F5C0501F}"/>
                  </a:ext>
                </a:extLst>
              </p14:cNvPr>
              <p14:cNvContentPartPr/>
              <p14:nvPr/>
            </p14:nvContentPartPr>
            <p14:xfrm>
              <a:off x="10472714" y="2488984"/>
              <a:ext cx="122400" cy="1584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21360CEB-823E-45AC-A40A-8F22F5C0501F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0463714" y="2479984"/>
                <a:ext cx="14004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EA1400B1-548E-4BF8-8633-15A54AB9DEFB}"/>
                  </a:ext>
                </a:extLst>
              </p14:cNvPr>
              <p14:cNvContentPartPr/>
              <p14:nvPr/>
            </p14:nvContentPartPr>
            <p14:xfrm>
              <a:off x="10767914" y="2402224"/>
              <a:ext cx="147240" cy="17388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EA1400B1-548E-4BF8-8633-15A54AB9DEFB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0759274" y="2393224"/>
                <a:ext cx="16488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D75EEFA0-A055-44A8-A1ED-2E3297C5A6FE}"/>
                  </a:ext>
                </a:extLst>
              </p14:cNvPr>
              <p14:cNvContentPartPr/>
              <p14:nvPr/>
            </p14:nvContentPartPr>
            <p14:xfrm>
              <a:off x="10934954" y="2429584"/>
              <a:ext cx="141480" cy="13248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D75EEFA0-A055-44A8-A1ED-2E3297C5A6FE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0925954" y="2420584"/>
                <a:ext cx="15912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0E31EB04-0807-431A-8957-870A677A1777}"/>
                  </a:ext>
                </a:extLst>
              </p14:cNvPr>
              <p14:cNvContentPartPr/>
              <p14:nvPr/>
            </p14:nvContentPartPr>
            <p14:xfrm>
              <a:off x="11112434" y="2403664"/>
              <a:ext cx="156600" cy="1839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0E31EB04-0807-431A-8957-870A677A1777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1103794" y="2394664"/>
                <a:ext cx="17424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640AE57F-AB36-44A0-BF68-966648B2DC4D}"/>
                  </a:ext>
                </a:extLst>
              </p14:cNvPr>
              <p14:cNvContentPartPr/>
              <p14:nvPr/>
            </p14:nvContentPartPr>
            <p14:xfrm>
              <a:off x="11392514" y="2380264"/>
              <a:ext cx="223560" cy="19044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640AE57F-AB36-44A0-BF68-966648B2DC4D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1383514" y="2371624"/>
                <a:ext cx="24120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80F95AC4-26F4-4F1A-9411-3CBAC62AD1E3}"/>
                  </a:ext>
                </a:extLst>
              </p14:cNvPr>
              <p14:cNvContentPartPr/>
              <p14:nvPr/>
            </p14:nvContentPartPr>
            <p14:xfrm>
              <a:off x="11644154" y="2361184"/>
              <a:ext cx="335520" cy="21312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80F95AC4-26F4-4F1A-9411-3CBAC62AD1E3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1635514" y="2352544"/>
                <a:ext cx="353160" cy="23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6EC2421E-625F-44D5-9C09-9804207EA701}"/>
              </a:ext>
            </a:extLst>
          </p:cNvPr>
          <p:cNvGrpSpPr/>
          <p:nvPr/>
        </p:nvGrpSpPr>
        <p:grpSpPr>
          <a:xfrm>
            <a:off x="11131874" y="2703904"/>
            <a:ext cx="512280" cy="288000"/>
            <a:chOff x="11131874" y="2703904"/>
            <a:chExt cx="512280" cy="28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75E9380-19CF-402B-BC04-1317D83A1B70}"/>
                    </a:ext>
                  </a:extLst>
                </p14:cNvPr>
                <p14:cNvContentPartPr/>
                <p14:nvPr/>
              </p14:nvContentPartPr>
              <p14:xfrm>
                <a:off x="11131874" y="2703904"/>
                <a:ext cx="512280" cy="435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75E9380-19CF-402B-BC04-1317D83A1B7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123234" y="2695264"/>
                  <a:ext cx="5299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2ED3A29-FC9F-4AAC-BC17-439BA7DCD41D}"/>
                    </a:ext>
                  </a:extLst>
                </p14:cNvPr>
                <p14:cNvContentPartPr/>
                <p14:nvPr/>
              </p14:nvContentPartPr>
              <p14:xfrm>
                <a:off x="11301074" y="2818744"/>
                <a:ext cx="175680" cy="1731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2ED3A29-FC9F-4AAC-BC17-439BA7DCD41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292434" y="2810104"/>
                  <a:ext cx="193320" cy="19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035B7A81-0EC1-4947-B7B5-B957344BA4E3}"/>
              </a:ext>
            </a:extLst>
          </p:cNvPr>
          <p:cNvGrpSpPr/>
          <p:nvPr/>
        </p:nvGrpSpPr>
        <p:grpSpPr>
          <a:xfrm>
            <a:off x="1173914" y="3193144"/>
            <a:ext cx="2809800" cy="475560"/>
            <a:chOff x="1173914" y="3193144"/>
            <a:chExt cx="2809800" cy="47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A022AAA-80D8-4F1C-8627-F3B3C0C1E763}"/>
                    </a:ext>
                  </a:extLst>
                </p14:cNvPr>
                <p14:cNvContentPartPr/>
                <p14:nvPr/>
              </p14:nvContentPartPr>
              <p14:xfrm>
                <a:off x="1173914" y="3551344"/>
                <a:ext cx="178200" cy="313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A022AAA-80D8-4F1C-8627-F3B3C0C1E76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64914" y="3542704"/>
                  <a:ext cx="1958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3A799E0-FCBB-4BF1-B0B0-FEFCAD107F75}"/>
                    </a:ext>
                  </a:extLst>
                </p14:cNvPr>
                <p14:cNvContentPartPr/>
                <p14:nvPr/>
              </p14:nvContentPartPr>
              <p14:xfrm>
                <a:off x="1551914" y="3410584"/>
                <a:ext cx="249120" cy="2368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3A799E0-FCBB-4BF1-B0B0-FEFCAD107F7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542914" y="3401584"/>
                  <a:ext cx="2667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D3D0408-3517-4425-9C42-E445477C7EAA}"/>
                    </a:ext>
                  </a:extLst>
                </p14:cNvPr>
                <p14:cNvContentPartPr/>
                <p14:nvPr/>
              </p14:nvContentPartPr>
              <p14:xfrm>
                <a:off x="1879514" y="3193144"/>
                <a:ext cx="244800" cy="2124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D3D0408-3517-4425-9C42-E445477C7EA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870874" y="3184504"/>
                  <a:ext cx="2624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A2C91A5-4A89-4E2F-8B60-8EEB35DCA5EC}"/>
                    </a:ext>
                  </a:extLst>
                </p14:cNvPr>
                <p14:cNvContentPartPr/>
                <p14:nvPr/>
              </p14:nvContentPartPr>
              <p14:xfrm>
                <a:off x="2148074" y="3208624"/>
                <a:ext cx="316080" cy="1861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A2C91A5-4A89-4E2F-8B60-8EEB35DCA5E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139074" y="3199984"/>
                  <a:ext cx="3337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627A419-9BF1-4E2A-B2ED-74F5AB6CF8D4}"/>
                    </a:ext>
                  </a:extLst>
                </p14:cNvPr>
                <p14:cNvContentPartPr/>
                <p14:nvPr/>
              </p14:nvContentPartPr>
              <p14:xfrm>
                <a:off x="2359754" y="3586264"/>
                <a:ext cx="15120" cy="93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627A419-9BF1-4E2A-B2ED-74F5AB6CF8D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351114" y="3577624"/>
                  <a:ext cx="327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EF4D990-F371-49BE-8599-8C8BC5255A2A}"/>
                    </a:ext>
                  </a:extLst>
                </p14:cNvPr>
                <p14:cNvContentPartPr/>
                <p14:nvPr/>
              </p14:nvContentPartPr>
              <p14:xfrm>
                <a:off x="2593394" y="3448024"/>
                <a:ext cx="162720" cy="2206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EF4D990-F371-49BE-8599-8C8BC5255A2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584394" y="3439024"/>
                  <a:ext cx="1803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7E4F07C-800D-4BB3-8390-5D5D3E4E55A9}"/>
                    </a:ext>
                  </a:extLst>
                </p14:cNvPr>
                <p14:cNvContentPartPr/>
                <p14:nvPr/>
              </p14:nvContentPartPr>
              <p14:xfrm>
                <a:off x="2835314" y="3473944"/>
                <a:ext cx="128880" cy="1612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7E4F07C-800D-4BB3-8390-5D5D3E4E55A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826314" y="3465304"/>
                  <a:ext cx="1465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EB02EEF-E15A-445E-ADCE-7F9800FD9B4D}"/>
                    </a:ext>
                  </a:extLst>
                </p14:cNvPr>
                <p14:cNvContentPartPr/>
                <p14:nvPr/>
              </p14:nvContentPartPr>
              <p14:xfrm>
                <a:off x="3027914" y="3436144"/>
                <a:ext cx="172440" cy="2084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EB02EEF-E15A-445E-ADCE-7F9800FD9B4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018914" y="3427504"/>
                  <a:ext cx="1900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8A769AD-956F-4229-8084-3F22C87C6C85}"/>
                    </a:ext>
                  </a:extLst>
                </p14:cNvPr>
                <p14:cNvContentPartPr/>
                <p14:nvPr/>
              </p14:nvContentPartPr>
              <p14:xfrm>
                <a:off x="3342914" y="3411304"/>
                <a:ext cx="171720" cy="2127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8A769AD-956F-4229-8084-3F22C87C6C8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333914" y="3402304"/>
                  <a:ext cx="1893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00D1FAB-2425-424F-AB6A-20236C9668E1}"/>
                    </a:ext>
                  </a:extLst>
                </p14:cNvPr>
                <p14:cNvContentPartPr/>
                <p14:nvPr/>
              </p14:nvContentPartPr>
              <p14:xfrm>
                <a:off x="3583394" y="3409144"/>
                <a:ext cx="400320" cy="2210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00D1FAB-2425-424F-AB6A-20236C9668E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574754" y="3400144"/>
                  <a:ext cx="417960" cy="23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78A34EC-A987-4C84-871A-7D765B6DA0E5}"/>
              </a:ext>
            </a:extLst>
          </p:cNvPr>
          <p:cNvGrpSpPr/>
          <p:nvPr/>
        </p:nvGrpSpPr>
        <p:grpSpPr>
          <a:xfrm>
            <a:off x="1873754" y="3800824"/>
            <a:ext cx="1122120" cy="390600"/>
            <a:chOff x="1873754" y="3800824"/>
            <a:chExt cx="1122120" cy="39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75255FF-8661-4ECD-9A98-D9FC36A5A867}"/>
                    </a:ext>
                  </a:extLst>
                </p14:cNvPr>
                <p14:cNvContentPartPr/>
                <p14:nvPr/>
              </p14:nvContentPartPr>
              <p14:xfrm>
                <a:off x="1873754" y="3800824"/>
                <a:ext cx="1122120" cy="284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75255FF-8661-4ECD-9A98-D9FC36A5A86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864754" y="3791824"/>
                  <a:ext cx="11397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75F6405-6D24-410A-AB0B-293AAC1C2160}"/>
                    </a:ext>
                  </a:extLst>
                </p14:cNvPr>
                <p14:cNvContentPartPr/>
                <p14:nvPr/>
              </p14:nvContentPartPr>
              <p14:xfrm>
                <a:off x="2391434" y="3934024"/>
                <a:ext cx="266040" cy="2574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75F6405-6D24-410A-AB0B-293AAC1C216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382794" y="3925384"/>
                  <a:ext cx="283680" cy="27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C2F0A4B-3627-4418-BB86-14CF5E55C77B}"/>
              </a:ext>
            </a:extLst>
          </p:cNvPr>
          <p:cNvGrpSpPr/>
          <p:nvPr/>
        </p:nvGrpSpPr>
        <p:grpSpPr>
          <a:xfrm>
            <a:off x="5602274" y="3309424"/>
            <a:ext cx="3056400" cy="561600"/>
            <a:chOff x="5602274" y="3309424"/>
            <a:chExt cx="3056400" cy="56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C095E17-7F22-4482-828D-E877EEFF65C4}"/>
                    </a:ext>
                  </a:extLst>
                </p14:cNvPr>
                <p14:cNvContentPartPr/>
                <p14:nvPr/>
              </p14:nvContentPartPr>
              <p14:xfrm>
                <a:off x="5602274" y="3571504"/>
                <a:ext cx="278640" cy="2307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C095E17-7F22-4482-828D-E877EEFF65C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593634" y="3562864"/>
                  <a:ext cx="2962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862FD08-FE05-4EF6-9A96-8E8540FC6EB0}"/>
                    </a:ext>
                  </a:extLst>
                </p14:cNvPr>
                <p14:cNvContentPartPr/>
                <p14:nvPr/>
              </p14:nvContentPartPr>
              <p14:xfrm>
                <a:off x="5889914" y="3309784"/>
                <a:ext cx="228240" cy="1900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862FD08-FE05-4EF6-9A96-8E8540FC6EB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881274" y="3300784"/>
                  <a:ext cx="2458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3255E03-C4CE-4056-8675-668E7D9B5311}"/>
                    </a:ext>
                  </a:extLst>
                </p14:cNvPr>
                <p14:cNvContentPartPr/>
                <p14:nvPr/>
              </p14:nvContentPartPr>
              <p14:xfrm>
                <a:off x="6117794" y="3309424"/>
                <a:ext cx="394560" cy="2250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3255E03-C4CE-4056-8675-668E7D9B531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108794" y="3300424"/>
                  <a:ext cx="4122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01231F9-4349-42D4-83AE-B185419A0690}"/>
                    </a:ext>
                  </a:extLst>
                </p14:cNvPr>
                <p14:cNvContentPartPr/>
                <p14:nvPr/>
              </p14:nvContentPartPr>
              <p14:xfrm>
                <a:off x="6358274" y="3574024"/>
                <a:ext cx="199800" cy="1735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01231F9-4349-42D4-83AE-B185419A069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349274" y="3565024"/>
                  <a:ext cx="2174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6D9F649-CA24-4DC5-859F-164284F29552}"/>
                    </a:ext>
                  </a:extLst>
                </p14:cNvPr>
                <p14:cNvContentPartPr/>
                <p14:nvPr/>
              </p14:nvContentPartPr>
              <p14:xfrm>
                <a:off x="6617114" y="3581224"/>
                <a:ext cx="166320" cy="1425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6D9F649-CA24-4DC5-859F-164284F2955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608474" y="3572224"/>
                  <a:ext cx="1839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0E1F94D-254C-4267-8C85-DCBCE22136C4}"/>
                    </a:ext>
                  </a:extLst>
                </p14:cNvPr>
                <p14:cNvContentPartPr/>
                <p14:nvPr/>
              </p14:nvContentPartPr>
              <p14:xfrm>
                <a:off x="6784514" y="3529744"/>
                <a:ext cx="249120" cy="2138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0E1F94D-254C-4267-8C85-DCBCE22136C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775514" y="3521104"/>
                  <a:ext cx="2667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09C5FAD-1C7F-43DF-A734-6AC9B3DBFEE0}"/>
                    </a:ext>
                  </a:extLst>
                </p14:cNvPr>
                <p14:cNvContentPartPr/>
                <p14:nvPr/>
              </p14:nvContentPartPr>
              <p14:xfrm>
                <a:off x="7136594" y="3518224"/>
                <a:ext cx="242280" cy="2581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09C5FAD-1C7F-43DF-A734-6AC9B3DBFEE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27954" y="3509584"/>
                  <a:ext cx="2599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C9EECFA-0230-44EE-86C6-DD0EE875FA1A}"/>
                    </a:ext>
                  </a:extLst>
                </p14:cNvPr>
                <p14:cNvContentPartPr/>
                <p14:nvPr/>
              </p14:nvContentPartPr>
              <p14:xfrm>
                <a:off x="7388954" y="3566824"/>
                <a:ext cx="432720" cy="2178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C9EECFA-0230-44EE-86C6-DD0EE875FA1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80314" y="3557824"/>
                  <a:ext cx="4503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A6787CC-5E54-4C0F-BFB7-FCC960D89915}"/>
                    </a:ext>
                  </a:extLst>
                </p14:cNvPr>
                <p14:cNvContentPartPr/>
                <p14:nvPr/>
              </p14:nvContentPartPr>
              <p14:xfrm>
                <a:off x="7883594" y="3682744"/>
                <a:ext cx="240480" cy="1580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A6787CC-5E54-4C0F-BFB7-FCC960D8991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74954" y="3673744"/>
                  <a:ext cx="2581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BD53D67-E448-47C0-8B91-2E370A6107AB}"/>
                    </a:ext>
                  </a:extLst>
                </p14:cNvPr>
                <p14:cNvContentPartPr/>
                <p14:nvPr/>
              </p14:nvContentPartPr>
              <p14:xfrm>
                <a:off x="8029394" y="3456304"/>
                <a:ext cx="270360" cy="3214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BD53D67-E448-47C0-8B91-2E370A6107A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020754" y="3447664"/>
                  <a:ext cx="2880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A3CB0CA-B3E5-4A30-86FE-9FF2B009A4EE}"/>
                    </a:ext>
                  </a:extLst>
                </p14:cNvPr>
                <p14:cNvContentPartPr/>
                <p14:nvPr/>
              </p14:nvContentPartPr>
              <p14:xfrm>
                <a:off x="8170874" y="3619384"/>
                <a:ext cx="487800" cy="2516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A3CB0CA-B3E5-4A30-86FE-9FF2B009A4E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161874" y="3610384"/>
                  <a:ext cx="505440" cy="26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496F8BBD-CE17-4BDB-AA9F-EE7A37352E1E}"/>
              </a:ext>
            </a:extLst>
          </p:cNvPr>
          <p:cNvGrpSpPr/>
          <p:nvPr/>
        </p:nvGrpSpPr>
        <p:grpSpPr>
          <a:xfrm>
            <a:off x="4282874" y="3288904"/>
            <a:ext cx="1243080" cy="920880"/>
            <a:chOff x="4282874" y="3288904"/>
            <a:chExt cx="1243080" cy="92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B17800C-FD3F-4EC6-87FF-8444BAE34E94}"/>
                    </a:ext>
                  </a:extLst>
                </p14:cNvPr>
                <p14:cNvContentPartPr/>
                <p14:nvPr/>
              </p14:nvContentPartPr>
              <p14:xfrm>
                <a:off x="4282874" y="3606424"/>
                <a:ext cx="314640" cy="680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B17800C-FD3F-4EC6-87FF-8444BAE34E9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273874" y="3597424"/>
                  <a:ext cx="3322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3BC721E-7A21-4B29-B037-EFBDCD712C6A}"/>
                    </a:ext>
                  </a:extLst>
                </p14:cNvPr>
                <p14:cNvContentPartPr/>
                <p14:nvPr/>
              </p14:nvContentPartPr>
              <p14:xfrm>
                <a:off x="4427594" y="3521824"/>
                <a:ext cx="56880" cy="2163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3BC721E-7A21-4B29-B037-EFBDCD712C6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418594" y="3512824"/>
                  <a:ext cx="745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D1877BD-E10E-4F58-8CCD-A62F9AA3F2F2}"/>
                    </a:ext>
                  </a:extLst>
                </p14:cNvPr>
                <p14:cNvContentPartPr/>
                <p14:nvPr/>
              </p14:nvContentPartPr>
              <p14:xfrm>
                <a:off x="4808834" y="3506344"/>
                <a:ext cx="277560" cy="2412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D1877BD-E10E-4F58-8CCD-A62F9AA3F2F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799834" y="3497344"/>
                  <a:ext cx="2952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F7E09BB-555B-48EC-9B94-2B3ABBA918D0}"/>
                    </a:ext>
                  </a:extLst>
                </p14:cNvPr>
                <p14:cNvContentPartPr/>
                <p14:nvPr/>
              </p14:nvContentPartPr>
              <p14:xfrm>
                <a:off x="5258114" y="3288904"/>
                <a:ext cx="267840" cy="9208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F7E09BB-555B-48EC-9B94-2B3ABBA918D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249474" y="3280264"/>
                  <a:ext cx="285480" cy="9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17CF28BE-72A8-4AD7-970D-0D3A60DB18C3}"/>
                    </a:ext>
                  </a:extLst>
                </p14:cNvPr>
                <p14:cNvContentPartPr/>
                <p14:nvPr/>
              </p14:nvContentPartPr>
              <p14:xfrm>
                <a:off x="4681394" y="3846904"/>
                <a:ext cx="431640" cy="7236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17CF28BE-72A8-4AD7-970D-0D3A60DB18C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672754" y="3837904"/>
                  <a:ext cx="4492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FDD30E3A-1C9B-418D-94CA-35E97D879F03}"/>
                    </a:ext>
                  </a:extLst>
                </p14:cNvPr>
                <p14:cNvContentPartPr/>
                <p14:nvPr/>
              </p14:nvContentPartPr>
              <p14:xfrm>
                <a:off x="4702634" y="3966424"/>
                <a:ext cx="287280" cy="24084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FDD30E3A-1C9B-418D-94CA-35E97D879F0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693994" y="3957784"/>
                  <a:ext cx="304920" cy="25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19A63031-0DAF-4EBA-ABD4-2BF1E7B8CDEA}"/>
                  </a:ext>
                </a:extLst>
              </p14:cNvPr>
              <p14:cNvContentPartPr/>
              <p14:nvPr/>
            </p14:nvContentPartPr>
            <p14:xfrm>
              <a:off x="5227514" y="4310944"/>
              <a:ext cx="2780280" cy="202680"/>
            </p14:xfrm>
          </p:contentPart>
        </mc:Choice>
        <mc:Fallback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19A63031-0DAF-4EBA-ABD4-2BF1E7B8CDEA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5218874" y="4301944"/>
                <a:ext cx="2797920" cy="22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9" name="Group 268">
            <a:extLst>
              <a:ext uri="{FF2B5EF4-FFF2-40B4-BE49-F238E27FC236}">
                <a16:creationId xmlns:a16="http://schemas.microsoft.com/office/drawing/2014/main" id="{F1A91A48-6F5F-470D-9AEF-3BA8581C8E44}"/>
              </a:ext>
            </a:extLst>
          </p:cNvPr>
          <p:cNvGrpSpPr/>
          <p:nvPr/>
        </p:nvGrpSpPr>
        <p:grpSpPr>
          <a:xfrm>
            <a:off x="5692274" y="4746904"/>
            <a:ext cx="2414520" cy="685080"/>
            <a:chOff x="5692274" y="4746904"/>
            <a:chExt cx="2414520" cy="68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0D36CFAA-BB3E-4D9D-B93E-2B4AECFD15D3}"/>
                    </a:ext>
                  </a:extLst>
                </p14:cNvPr>
                <p14:cNvContentPartPr/>
                <p14:nvPr/>
              </p14:nvContentPartPr>
              <p14:xfrm>
                <a:off x="5849954" y="4871104"/>
                <a:ext cx="68760" cy="1263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0D36CFAA-BB3E-4D9D-B93E-2B4AECFD15D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841314" y="4862464"/>
                  <a:ext cx="864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7FAE431-0F1A-466C-B199-9064A118D7F7}"/>
                    </a:ext>
                  </a:extLst>
                </p14:cNvPr>
                <p14:cNvContentPartPr/>
                <p14:nvPr/>
              </p14:nvContentPartPr>
              <p14:xfrm>
                <a:off x="5736194" y="5006104"/>
                <a:ext cx="340200" cy="4032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7FAE431-0F1A-466C-B199-9064A118D7F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727554" y="4997464"/>
                  <a:ext cx="3578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E026A80-5A0E-41D4-A0F7-211DED10B146}"/>
                    </a:ext>
                  </a:extLst>
                </p14:cNvPr>
                <p14:cNvContentPartPr/>
                <p14:nvPr/>
              </p14:nvContentPartPr>
              <p14:xfrm>
                <a:off x="5692274" y="4786144"/>
                <a:ext cx="507600" cy="12852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E026A80-5A0E-41D4-A0F7-211DED10B14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683634" y="4777504"/>
                  <a:ext cx="5252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75A38861-AB87-4956-B4CA-9F808597D006}"/>
                    </a:ext>
                  </a:extLst>
                </p14:cNvPr>
                <p14:cNvContentPartPr/>
                <p14:nvPr/>
              </p14:nvContentPartPr>
              <p14:xfrm>
                <a:off x="6175394" y="4902064"/>
                <a:ext cx="112680" cy="14760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75A38861-AB87-4956-B4CA-9F808597D00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166394" y="4893424"/>
                  <a:ext cx="1303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0847E7EE-B204-4463-B778-65192378915E}"/>
                    </a:ext>
                  </a:extLst>
                </p14:cNvPr>
                <p14:cNvContentPartPr/>
                <p14:nvPr/>
              </p14:nvContentPartPr>
              <p14:xfrm>
                <a:off x="6211754" y="4808464"/>
                <a:ext cx="253800" cy="25308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0847E7EE-B204-4463-B778-65192378915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202754" y="4799824"/>
                  <a:ext cx="2714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858FD378-07BA-4DB6-B88B-8C3CCB445456}"/>
                    </a:ext>
                  </a:extLst>
                </p14:cNvPr>
                <p14:cNvContentPartPr/>
                <p14:nvPr/>
              </p14:nvContentPartPr>
              <p14:xfrm>
                <a:off x="6576434" y="4891264"/>
                <a:ext cx="68400" cy="13392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858FD378-07BA-4DB6-B88B-8C3CCB44545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567794" y="4882264"/>
                  <a:ext cx="860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6211B5C3-E36D-4C32-A190-0122F332B1B5}"/>
                    </a:ext>
                  </a:extLst>
                </p14:cNvPr>
                <p14:cNvContentPartPr/>
                <p14:nvPr/>
              </p14:nvContentPartPr>
              <p14:xfrm>
                <a:off x="6638714" y="4746904"/>
                <a:ext cx="208800" cy="18432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6211B5C3-E36D-4C32-A190-0122F332B1B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630074" y="4737904"/>
                  <a:ext cx="2264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558B2A6-F747-4194-B22D-AF45DF7B0673}"/>
                    </a:ext>
                  </a:extLst>
                </p14:cNvPr>
                <p14:cNvContentPartPr/>
                <p14:nvPr/>
              </p14:nvContentPartPr>
              <p14:xfrm>
                <a:off x="7003034" y="4859224"/>
                <a:ext cx="149400" cy="17676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558B2A6-F747-4194-B22D-AF45DF7B067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994034" y="4850224"/>
                  <a:ext cx="1670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78EA7733-8CBE-4762-8613-4DF23B91BDDE}"/>
                    </a:ext>
                  </a:extLst>
                </p14:cNvPr>
                <p14:cNvContentPartPr/>
                <p14:nvPr/>
              </p14:nvContentPartPr>
              <p14:xfrm>
                <a:off x="7229114" y="4888744"/>
                <a:ext cx="174960" cy="54324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78EA7733-8CBE-4762-8613-4DF23B91BDD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220114" y="4879744"/>
                  <a:ext cx="192600" cy="56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5AF75D07-10F6-4F9A-BD8B-99369FBE7389}"/>
                    </a:ext>
                  </a:extLst>
                </p14:cNvPr>
                <p14:cNvContentPartPr/>
                <p14:nvPr/>
              </p14:nvContentPartPr>
              <p14:xfrm>
                <a:off x="7494794" y="4873624"/>
                <a:ext cx="99360" cy="12024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5AF75D07-10F6-4F9A-BD8B-99369FBE738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485794" y="4864624"/>
                  <a:ext cx="1170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522255AD-A183-46C1-8346-7B6A13C65CF7}"/>
                    </a:ext>
                  </a:extLst>
                </p14:cNvPr>
                <p14:cNvContentPartPr/>
                <p14:nvPr/>
              </p14:nvContentPartPr>
              <p14:xfrm>
                <a:off x="7639154" y="4878304"/>
                <a:ext cx="70200" cy="1314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522255AD-A183-46C1-8346-7B6A13C65CF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630154" y="4869304"/>
                  <a:ext cx="878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3500885F-3135-4FC9-98E9-2EE9C90A0D66}"/>
                    </a:ext>
                  </a:extLst>
                </p14:cNvPr>
                <p14:cNvContentPartPr/>
                <p14:nvPr/>
              </p14:nvContentPartPr>
              <p14:xfrm>
                <a:off x="7783514" y="4835104"/>
                <a:ext cx="323280" cy="17928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3500885F-3135-4FC9-98E9-2EE9C90A0D6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774874" y="4826104"/>
                  <a:ext cx="340920" cy="196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183206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EF0E72E-ABA8-43B9-9281-53B0CF43D064}"/>
              </a:ext>
            </a:extLst>
          </p:cNvPr>
          <p:cNvGrpSpPr/>
          <p:nvPr/>
        </p:nvGrpSpPr>
        <p:grpSpPr>
          <a:xfrm>
            <a:off x="299114" y="454264"/>
            <a:ext cx="639360" cy="266760"/>
            <a:chOff x="299114" y="454264"/>
            <a:chExt cx="639360" cy="26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09E3972-7C9C-4B70-848A-376924A087C6}"/>
                    </a:ext>
                  </a:extLst>
                </p14:cNvPr>
                <p14:cNvContentPartPr/>
                <p14:nvPr/>
              </p14:nvContentPartPr>
              <p14:xfrm>
                <a:off x="299114" y="454264"/>
                <a:ext cx="174240" cy="1890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09E3972-7C9C-4B70-848A-376924A087C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0474" y="445264"/>
                  <a:ext cx="1918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B3AFB7D-C18B-4803-8421-BB0081ADE9DB}"/>
                    </a:ext>
                  </a:extLst>
                </p14:cNvPr>
                <p14:cNvContentPartPr/>
                <p14:nvPr/>
              </p14:nvContentPartPr>
              <p14:xfrm>
                <a:off x="383354" y="456784"/>
                <a:ext cx="175680" cy="264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B3AFB7D-C18B-4803-8421-BB0081ADE9D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4354" y="447784"/>
                  <a:ext cx="1933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1A2ED86-41F7-4ABE-A229-F947B0435CA0}"/>
                    </a:ext>
                  </a:extLst>
                </p14:cNvPr>
                <p14:cNvContentPartPr/>
                <p14:nvPr/>
              </p14:nvContentPartPr>
              <p14:xfrm>
                <a:off x="557234" y="454264"/>
                <a:ext cx="261720" cy="2480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1A2ED86-41F7-4ABE-A229-F947B0435CA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8234" y="445264"/>
                  <a:ext cx="2793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D199C3D-7CA1-437B-8DFC-EC4E1DC79A43}"/>
                    </a:ext>
                  </a:extLst>
                </p14:cNvPr>
                <p14:cNvContentPartPr/>
                <p14:nvPr/>
              </p14:nvContentPartPr>
              <p14:xfrm>
                <a:off x="934514" y="686104"/>
                <a:ext cx="3960" cy="100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D199C3D-7CA1-437B-8DFC-EC4E1DC79A4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25874" y="677464"/>
                  <a:ext cx="2160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C6B44D1-F41D-4C7E-B10E-C4523263B915}"/>
              </a:ext>
            </a:extLst>
          </p:cNvPr>
          <p:cNvGrpSpPr/>
          <p:nvPr/>
        </p:nvGrpSpPr>
        <p:grpSpPr>
          <a:xfrm>
            <a:off x="1276514" y="303064"/>
            <a:ext cx="3687480" cy="975960"/>
            <a:chOff x="1276514" y="303064"/>
            <a:chExt cx="3687480" cy="97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EC1A98D-57C6-46EC-BD9D-E359316058A1}"/>
                    </a:ext>
                  </a:extLst>
                </p14:cNvPr>
                <p14:cNvContentPartPr/>
                <p14:nvPr/>
              </p14:nvContentPartPr>
              <p14:xfrm>
                <a:off x="1276514" y="340504"/>
                <a:ext cx="227160" cy="9154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EC1A98D-57C6-46EC-BD9D-E359316058A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67874" y="331864"/>
                  <a:ext cx="244800" cy="9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0B111F8-5B6A-46B9-87AB-BA8872243AC4}"/>
                    </a:ext>
                  </a:extLst>
                </p14:cNvPr>
                <p14:cNvContentPartPr/>
                <p14:nvPr/>
              </p14:nvContentPartPr>
              <p14:xfrm>
                <a:off x="1619234" y="535264"/>
                <a:ext cx="276120" cy="2347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0B111F8-5B6A-46B9-87AB-BA8872243AC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10234" y="526624"/>
                  <a:ext cx="2937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36AC73B-2D3B-4BCE-8F21-FB528BCE3BE2}"/>
                    </a:ext>
                  </a:extLst>
                </p14:cNvPr>
                <p14:cNvContentPartPr/>
                <p14:nvPr/>
              </p14:nvContentPartPr>
              <p14:xfrm>
                <a:off x="1934234" y="563704"/>
                <a:ext cx="200520" cy="2062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36AC73B-2D3B-4BCE-8F21-FB528BCE3BE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25234" y="554704"/>
                  <a:ext cx="2181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B49F9B9-845B-483A-B66A-FB39674BBBCE}"/>
                    </a:ext>
                  </a:extLst>
                </p14:cNvPr>
                <p14:cNvContentPartPr/>
                <p14:nvPr/>
              </p14:nvContentPartPr>
              <p14:xfrm>
                <a:off x="2170394" y="573064"/>
                <a:ext cx="205920" cy="1890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B49F9B9-845B-483A-B66A-FB39674BBBC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61394" y="564424"/>
                  <a:ext cx="2235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0D7CC86-14AD-45C6-81EA-3E8AAF55DBA7}"/>
                    </a:ext>
                  </a:extLst>
                </p14:cNvPr>
                <p14:cNvContentPartPr/>
                <p14:nvPr/>
              </p14:nvContentPartPr>
              <p14:xfrm>
                <a:off x="2435354" y="515464"/>
                <a:ext cx="235800" cy="2188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0D7CC86-14AD-45C6-81EA-3E8AAF55DBA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26714" y="506824"/>
                  <a:ext cx="2534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5BAA713-D07F-46B3-860A-A18DCAED276E}"/>
                    </a:ext>
                  </a:extLst>
                </p14:cNvPr>
                <p14:cNvContentPartPr/>
                <p14:nvPr/>
              </p14:nvContentPartPr>
              <p14:xfrm>
                <a:off x="2731994" y="589624"/>
                <a:ext cx="102600" cy="1155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5BAA713-D07F-46B3-860A-A18DCAED276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23354" y="580984"/>
                  <a:ext cx="1202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1DF02B6-2769-4D40-B6F9-9464B16E5720}"/>
                    </a:ext>
                  </a:extLst>
                </p14:cNvPr>
                <p14:cNvContentPartPr/>
                <p14:nvPr/>
              </p14:nvContentPartPr>
              <p14:xfrm>
                <a:off x="2895074" y="537424"/>
                <a:ext cx="244440" cy="2037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1DF02B6-2769-4D40-B6F9-9464B16E572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86074" y="528424"/>
                  <a:ext cx="2620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83EE8FE-3423-4C1C-8296-CD61439D66B3}"/>
                    </a:ext>
                  </a:extLst>
                </p14:cNvPr>
                <p14:cNvContentPartPr/>
                <p14:nvPr/>
              </p14:nvContentPartPr>
              <p14:xfrm>
                <a:off x="3329954" y="427624"/>
                <a:ext cx="232200" cy="3074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83EE8FE-3423-4C1C-8296-CD61439D66B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21314" y="418984"/>
                  <a:ext cx="24984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B58EC3A-0EA5-4862-83E3-241FA94D5885}"/>
                    </a:ext>
                  </a:extLst>
                </p14:cNvPr>
                <p14:cNvContentPartPr/>
                <p14:nvPr/>
              </p14:nvContentPartPr>
              <p14:xfrm>
                <a:off x="3563954" y="365704"/>
                <a:ext cx="180720" cy="3132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B58EC3A-0EA5-4862-83E3-241FA94D588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54954" y="356704"/>
                  <a:ext cx="1983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900227B-BF27-424B-B3AD-AEC7DF97F1FF}"/>
                    </a:ext>
                  </a:extLst>
                </p14:cNvPr>
                <p14:cNvContentPartPr/>
                <p14:nvPr/>
              </p14:nvContentPartPr>
              <p14:xfrm>
                <a:off x="3679874" y="529504"/>
                <a:ext cx="212040" cy="153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900227B-BF27-424B-B3AD-AEC7DF97F1F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70874" y="520504"/>
                  <a:ext cx="2296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020F9D3-9B74-4392-9061-C4B796F7A995}"/>
                    </a:ext>
                  </a:extLst>
                </p14:cNvPr>
                <p14:cNvContentPartPr/>
                <p14:nvPr/>
              </p14:nvContentPartPr>
              <p14:xfrm>
                <a:off x="3997754" y="503944"/>
                <a:ext cx="194760" cy="1717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020F9D3-9B74-4392-9061-C4B796F7A99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88754" y="494944"/>
                  <a:ext cx="2124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0BF2FBD-3DCA-474A-84FB-0DBB563990CE}"/>
                    </a:ext>
                  </a:extLst>
                </p14:cNvPr>
                <p14:cNvContentPartPr/>
                <p14:nvPr/>
              </p14:nvContentPartPr>
              <p14:xfrm>
                <a:off x="3938714" y="499984"/>
                <a:ext cx="238320" cy="1839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0BF2FBD-3DCA-474A-84FB-0DBB563990C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30074" y="491344"/>
                  <a:ext cx="2559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D78592C-A198-47C8-A5E1-FABADECFD9A3}"/>
                    </a:ext>
                  </a:extLst>
                </p14:cNvPr>
                <p14:cNvContentPartPr/>
                <p14:nvPr/>
              </p14:nvContentPartPr>
              <p14:xfrm>
                <a:off x="4130954" y="303064"/>
                <a:ext cx="173520" cy="4788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D78592C-A198-47C8-A5E1-FABADECFD9A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22314" y="294064"/>
                  <a:ext cx="19116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4C910EF-8814-42E4-8BFA-9FF7D4E48EF1}"/>
                    </a:ext>
                  </a:extLst>
                </p14:cNvPr>
                <p14:cNvContentPartPr/>
                <p14:nvPr/>
              </p14:nvContentPartPr>
              <p14:xfrm>
                <a:off x="2070674" y="879424"/>
                <a:ext cx="1486440" cy="849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4C910EF-8814-42E4-8BFA-9FF7D4E48EF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061674" y="870784"/>
                  <a:ext cx="15040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E6658F0-789B-4E41-95AA-8C5C4AEE57F4}"/>
                    </a:ext>
                  </a:extLst>
                </p14:cNvPr>
                <p14:cNvContentPartPr/>
                <p14:nvPr/>
              </p14:nvContentPartPr>
              <p14:xfrm>
                <a:off x="2679794" y="998944"/>
                <a:ext cx="275040" cy="2800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E6658F0-789B-4E41-95AA-8C5C4AEE57F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670794" y="990304"/>
                  <a:ext cx="2926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76A5FCE-9DA9-427A-BD21-A8AB074F69E9}"/>
                    </a:ext>
                  </a:extLst>
                </p14:cNvPr>
                <p14:cNvContentPartPr/>
                <p14:nvPr/>
              </p14:nvContentPartPr>
              <p14:xfrm>
                <a:off x="2679074" y="1048984"/>
                <a:ext cx="231120" cy="1886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76A5FCE-9DA9-427A-BD21-A8AB074F69E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670434" y="1040344"/>
                  <a:ext cx="2487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B165B44-9ABE-4EBB-BEBF-703DA49C476C}"/>
                    </a:ext>
                  </a:extLst>
                </p14:cNvPr>
                <p14:cNvContentPartPr/>
                <p14:nvPr/>
              </p14:nvContentPartPr>
              <p14:xfrm>
                <a:off x="4390514" y="628864"/>
                <a:ext cx="231120" cy="1864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B165B44-9ABE-4EBB-BEBF-703DA49C476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81874" y="620224"/>
                  <a:ext cx="24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8A95DA8-524F-41FB-9456-21BCD39294B1}"/>
                    </a:ext>
                  </a:extLst>
                </p14:cNvPr>
                <p14:cNvContentPartPr/>
                <p14:nvPr/>
              </p14:nvContentPartPr>
              <p14:xfrm>
                <a:off x="4478354" y="361024"/>
                <a:ext cx="349200" cy="4212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8A95DA8-524F-41FB-9456-21BCD39294B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469714" y="352024"/>
                  <a:ext cx="36684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8E9A72E-9193-459E-A491-79B0D24D500A}"/>
                    </a:ext>
                  </a:extLst>
                </p14:cNvPr>
                <p14:cNvContentPartPr/>
                <p14:nvPr/>
              </p14:nvContentPartPr>
              <p14:xfrm>
                <a:off x="4717754" y="611224"/>
                <a:ext cx="232920" cy="2271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8E9A72E-9193-459E-A491-79B0D24D500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708754" y="602584"/>
                  <a:ext cx="2505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6D65FE3-AA96-4C6C-859A-D5D42CFC1AB5}"/>
                    </a:ext>
                  </a:extLst>
                </p14:cNvPr>
                <p14:cNvContentPartPr/>
                <p14:nvPr/>
              </p14:nvContentPartPr>
              <p14:xfrm>
                <a:off x="4675274" y="625624"/>
                <a:ext cx="288720" cy="1994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6D65FE3-AA96-4C6C-859A-D5D42CFC1AB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66634" y="616624"/>
                  <a:ext cx="306360" cy="21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850134F-2CBA-408E-BB3F-062716836C13}"/>
              </a:ext>
            </a:extLst>
          </p:cNvPr>
          <p:cNvGrpSpPr/>
          <p:nvPr/>
        </p:nvGrpSpPr>
        <p:grpSpPr>
          <a:xfrm>
            <a:off x="5756354" y="328624"/>
            <a:ext cx="3046680" cy="783360"/>
            <a:chOff x="5756354" y="328624"/>
            <a:chExt cx="3046680" cy="78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F0ACC69-5665-437A-96A5-AAFF379E10DD}"/>
                    </a:ext>
                  </a:extLst>
                </p14:cNvPr>
                <p14:cNvContentPartPr/>
                <p14:nvPr/>
              </p14:nvContentPartPr>
              <p14:xfrm>
                <a:off x="5756354" y="352024"/>
                <a:ext cx="591120" cy="4395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F0ACC69-5665-437A-96A5-AAFF379E10D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747354" y="343384"/>
                  <a:ext cx="60876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6125B90-7BF4-4D02-A429-FF8CC8F6ABE5}"/>
                    </a:ext>
                  </a:extLst>
                </p14:cNvPr>
                <p14:cNvContentPartPr/>
                <p14:nvPr/>
              </p14:nvContentPartPr>
              <p14:xfrm>
                <a:off x="6190154" y="663784"/>
                <a:ext cx="142200" cy="1303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6125B90-7BF4-4D02-A429-FF8CC8F6ABE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181514" y="654784"/>
                  <a:ext cx="1598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0E257AF-EF5B-4051-9FAF-D8982C55FE11}"/>
                    </a:ext>
                  </a:extLst>
                </p14:cNvPr>
                <p14:cNvContentPartPr/>
                <p14:nvPr/>
              </p14:nvContentPartPr>
              <p14:xfrm>
                <a:off x="6447194" y="328624"/>
                <a:ext cx="239400" cy="4341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0E257AF-EF5B-4051-9FAF-D8982C55FE1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438554" y="319984"/>
                  <a:ext cx="25704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5401740-E7C6-4713-8155-1DCE3857FD01}"/>
                    </a:ext>
                  </a:extLst>
                </p14:cNvPr>
                <p14:cNvContentPartPr/>
                <p14:nvPr/>
              </p14:nvContentPartPr>
              <p14:xfrm>
                <a:off x="6389594" y="542464"/>
                <a:ext cx="340200" cy="59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5401740-E7C6-4713-8155-1DCE3857FD0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380954" y="533464"/>
                  <a:ext cx="3578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25F21A3-D8AD-4040-8865-453855033680}"/>
                    </a:ext>
                  </a:extLst>
                </p14:cNvPr>
                <p14:cNvContentPartPr/>
                <p14:nvPr/>
              </p14:nvContentPartPr>
              <p14:xfrm>
                <a:off x="6814754" y="552544"/>
                <a:ext cx="275040" cy="1854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25F21A3-D8AD-4040-8865-45385503368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805754" y="543544"/>
                  <a:ext cx="2926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ED7599D-A11A-4582-BA74-F141644854F3}"/>
                    </a:ext>
                  </a:extLst>
                </p14:cNvPr>
                <p14:cNvContentPartPr/>
                <p14:nvPr/>
              </p14:nvContentPartPr>
              <p14:xfrm>
                <a:off x="7116794" y="533824"/>
                <a:ext cx="195480" cy="1972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ED7599D-A11A-4582-BA74-F141644854F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108154" y="524824"/>
                  <a:ext cx="2131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1D35142-95B2-444E-AA7A-A6F18F88BAD0}"/>
                    </a:ext>
                  </a:extLst>
                </p14:cNvPr>
                <p14:cNvContentPartPr/>
                <p14:nvPr/>
              </p14:nvContentPartPr>
              <p14:xfrm>
                <a:off x="7364834" y="474784"/>
                <a:ext cx="192600" cy="2394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1D35142-95B2-444E-AA7A-A6F18F88BAD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356194" y="466144"/>
                  <a:ext cx="2102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1A9BF45-32A7-4BB4-81C2-489836BEEDF1}"/>
                    </a:ext>
                  </a:extLst>
                </p14:cNvPr>
                <p14:cNvContentPartPr/>
                <p14:nvPr/>
              </p14:nvContentPartPr>
              <p14:xfrm>
                <a:off x="7646714" y="571264"/>
                <a:ext cx="89640" cy="1062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1A9BF45-32A7-4BB4-81C2-489836BEEDF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638074" y="562264"/>
                  <a:ext cx="1072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2B83E08-1615-47CF-AB9B-8CB6CC525646}"/>
                    </a:ext>
                  </a:extLst>
                </p14:cNvPr>
                <p14:cNvContentPartPr/>
                <p14:nvPr/>
              </p14:nvContentPartPr>
              <p14:xfrm>
                <a:off x="7761914" y="459304"/>
                <a:ext cx="360" cy="3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2B83E08-1615-47CF-AB9B-8CB6CC52564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752914" y="45066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00E568F-2D95-4330-9A5D-4A0E2E9D0566}"/>
                    </a:ext>
                  </a:extLst>
                </p14:cNvPr>
                <p14:cNvContentPartPr/>
                <p14:nvPr/>
              </p14:nvContentPartPr>
              <p14:xfrm>
                <a:off x="7593794" y="564064"/>
                <a:ext cx="328680" cy="5479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00E568F-2D95-4330-9A5D-4A0E2E9D056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585154" y="555064"/>
                  <a:ext cx="34632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A8D8A7E-8007-4071-AE16-5AE3B484E168}"/>
                    </a:ext>
                  </a:extLst>
                </p14:cNvPr>
                <p14:cNvContentPartPr/>
                <p14:nvPr/>
              </p14:nvContentPartPr>
              <p14:xfrm>
                <a:off x="7960274" y="542104"/>
                <a:ext cx="181800" cy="1231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A8D8A7E-8007-4071-AE16-5AE3B484E16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951634" y="533104"/>
                  <a:ext cx="1994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DBD4B5D-F414-4D4D-B39A-522CDE74CB9C}"/>
                    </a:ext>
                  </a:extLst>
                </p14:cNvPr>
                <p14:cNvContentPartPr/>
                <p14:nvPr/>
              </p14:nvContentPartPr>
              <p14:xfrm>
                <a:off x="8207954" y="544984"/>
                <a:ext cx="166680" cy="1098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DBD4B5D-F414-4D4D-B39A-522CDE74CB9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199314" y="536344"/>
                  <a:ext cx="184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7687FA5-A6E6-4FED-8EBF-3E5CE9FABF00}"/>
                    </a:ext>
                  </a:extLst>
                </p14:cNvPr>
                <p14:cNvContentPartPr/>
                <p14:nvPr/>
              </p14:nvContentPartPr>
              <p14:xfrm>
                <a:off x="8378954" y="529864"/>
                <a:ext cx="220320" cy="1767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7687FA5-A6E6-4FED-8EBF-3E5CE9FABF0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370314" y="520864"/>
                  <a:ext cx="2379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247684A-2AA1-42B4-B559-BE839D0E8A1B}"/>
                    </a:ext>
                  </a:extLst>
                </p14:cNvPr>
                <p14:cNvContentPartPr/>
                <p14:nvPr/>
              </p14:nvContentPartPr>
              <p14:xfrm>
                <a:off x="8539514" y="334024"/>
                <a:ext cx="263520" cy="3538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247684A-2AA1-42B4-B559-BE839D0E8A1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530514" y="325024"/>
                  <a:ext cx="281160" cy="37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DF06488E-5E4E-45C9-8AD4-BA0DF251B2ED}"/>
                  </a:ext>
                </a:extLst>
              </p14:cNvPr>
              <p14:cNvContentPartPr/>
              <p14:nvPr/>
            </p14:nvContentPartPr>
            <p14:xfrm>
              <a:off x="4482314" y="1601944"/>
              <a:ext cx="165240" cy="27360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DF06488E-5E4E-45C9-8AD4-BA0DF251B2E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473674" y="1593304"/>
                <a:ext cx="18288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580A876F-10DB-4BCB-8F5F-98147E50EF6F}"/>
                  </a:ext>
                </a:extLst>
              </p14:cNvPr>
              <p14:cNvContentPartPr/>
              <p14:nvPr/>
            </p14:nvContentPartPr>
            <p14:xfrm>
              <a:off x="4263434" y="1874824"/>
              <a:ext cx="396000" cy="7020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580A876F-10DB-4BCB-8F5F-98147E50EF6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254434" y="1865824"/>
                <a:ext cx="41364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B1B88E79-991B-4E01-8751-65D545AA7855}"/>
                  </a:ext>
                </a:extLst>
              </p14:cNvPr>
              <p14:cNvContentPartPr/>
              <p14:nvPr/>
            </p14:nvContentPartPr>
            <p14:xfrm>
              <a:off x="4323914" y="2035024"/>
              <a:ext cx="162720" cy="24084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B1B88E79-991B-4E01-8751-65D545AA785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315274" y="2026384"/>
                <a:ext cx="18036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BC82C99E-0C36-43CC-9924-7EB475D970A6}"/>
                  </a:ext>
                </a:extLst>
              </p14:cNvPr>
              <p14:cNvContentPartPr/>
              <p14:nvPr/>
            </p14:nvContentPartPr>
            <p14:xfrm>
              <a:off x="4276754" y="2047984"/>
              <a:ext cx="260280" cy="22464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BC82C99E-0C36-43CC-9924-7EB475D970A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268114" y="2039344"/>
                <a:ext cx="27792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67EAA409-B3DA-4124-BE70-D8D3F9F13F16}"/>
                  </a:ext>
                </a:extLst>
              </p14:cNvPr>
              <p14:cNvContentPartPr/>
              <p14:nvPr/>
            </p14:nvContentPartPr>
            <p14:xfrm>
              <a:off x="4834034" y="1740904"/>
              <a:ext cx="245880" cy="15696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67EAA409-B3DA-4124-BE70-D8D3F9F13F1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825394" y="1731904"/>
                <a:ext cx="263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09761041-C8C1-40C2-B1CE-706F0055E7C3}"/>
                  </a:ext>
                </a:extLst>
              </p14:cNvPr>
              <p14:cNvContentPartPr/>
              <p14:nvPr/>
            </p14:nvContentPartPr>
            <p14:xfrm>
              <a:off x="4991354" y="1505104"/>
              <a:ext cx="274320" cy="35964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09761041-C8C1-40C2-B1CE-706F0055E7C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982354" y="1496464"/>
                <a:ext cx="291960" cy="3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FC286442-1AA6-4835-AEC9-2B15FF129F52}"/>
                  </a:ext>
                </a:extLst>
              </p14:cNvPr>
              <p14:cNvContentPartPr/>
              <p14:nvPr/>
            </p14:nvContentPartPr>
            <p14:xfrm>
              <a:off x="5202314" y="1734424"/>
              <a:ext cx="228600" cy="16776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FC286442-1AA6-4835-AEC9-2B15FF129F5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193314" y="1725784"/>
                <a:ext cx="24624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D08799E2-055E-46EF-B62D-A392DF974D3E}"/>
                  </a:ext>
                </a:extLst>
              </p14:cNvPr>
              <p14:cNvContentPartPr/>
              <p14:nvPr/>
            </p14:nvContentPartPr>
            <p14:xfrm>
              <a:off x="5159834" y="1743064"/>
              <a:ext cx="245160" cy="20340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D08799E2-055E-46EF-B62D-A392DF974D3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150834" y="1734064"/>
                <a:ext cx="262800" cy="22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FEC9E06-D58E-4D84-9A5B-CB76D1244281}"/>
              </a:ext>
            </a:extLst>
          </p:cNvPr>
          <p:cNvGrpSpPr/>
          <p:nvPr/>
        </p:nvGrpSpPr>
        <p:grpSpPr>
          <a:xfrm>
            <a:off x="636074" y="2567824"/>
            <a:ext cx="4024440" cy="876600"/>
            <a:chOff x="636074" y="2567824"/>
            <a:chExt cx="4024440" cy="87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4D819C8-189F-432E-BB06-CFA4712F3D28}"/>
                    </a:ext>
                  </a:extLst>
                </p14:cNvPr>
                <p14:cNvContentPartPr/>
                <p14:nvPr/>
              </p14:nvContentPartPr>
              <p14:xfrm>
                <a:off x="636074" y="2607064"/>
                <a:ext cx="291960" cy="7844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4D819C8-189F-432E-BB06-CFA4712F3D2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27074" y="2598064"/>
                  <a:ext cx="309600" cy="80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324D45E-8473-49EE-AEA0-6FA8CEC0DDE4}"/>
                    </a:ext>
                  </a:extLst>
                </p14:cNvPr>
                <p14:cNvContentPartPr/>
                <p14:nvPr/>
              </p14:nvContentPartPr>
              <p14:xfrm>
                <a:off x="1127114" y="2753944"/>
                <a:ext cx="247320" cy="1857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324D45E-8473-49EE-AEA0-6FA8CEC0DDE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18474" y="2744944"/>
                  <a:ext cx="2649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55EC381-59EA-4553-A516-2023A787B481}"/>
                    </a:ext>
                  </a:extLst>
                </p14:cNvPr>
                <p14:cNvContentPartPr/>
                <p14:nvPr/>
              </p14:nvContentPartPr>
              <p14:xfrm>
                <a:off x="1423754" y="2779504"/>
                <a:ext cx="143280" cy="1465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55EC381-59EA-4553-A516-2023A787B48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415114" y="2770864"/>
                  <a:ext cx="1609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058042E-FB53-4028-8773-AB51E270B116}"/>
                    </a:ext>
                  </a:extLst>
                </p14:cNvPr>
                <p14:cNvContentPartPr/>
                <p14:nvPr/>
              </p14:nvContentPartPr>
              <p14:xfrm>
                <a:off x="1575314" y="2762944"/>
                <a:ext cx="149040" cy="1645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058042E-FB53-4028-8773-AB51E270B11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566314" y="2753944"/>
                  <a:ext cx="1666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C9E28F3-EBF7-40B5-A1E3-629B01408E30}"/>
                    </a:ext>
                  </a:extLst>
                </p14:cNvPr>
                <p14:cNvContentPartPr/>
                <p14:nvPr/>
              </p14:nvContentPartPr>
              <p14:xfrm>
                <a:off x="1741274" y="2715784"/>
                <a:ext cx="185760" cy="2131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C9E28F3-EBF7-40B5-A1E3-629B01408E3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732274" y="2706784"/>
                  <a:ext cx="2034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D8AD19A-FBB8-4B3E-BEC1-826AEDC27423}"/>
                    </a:ext>
                  </a:extLst>
                </p14:cNvPr>
                <p14:cNvContentPartPr/>
                <p14:nvPr/>
              </p14:nvContentPartPr>
              <p14:xfrm>
                <a:off x="1985714" y="2798584"/>
                <a:ext cx="80640" cy="1094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D8AD19A-FBB8-4B3E-BEC1-826AEDC2742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976714" y="2789584"/>
                  <a:ext cx="982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AB4C20E-C682-4BFE-A9A1-6A4AB47CD0D1}"/>
                    </a:ext>
                  </a:extLst>
                </p14:cNvPr>
                <p14:cNvContentPartPr/>
                <p14:nvPr/>
              </p14:nvContentPartPr>
              <p14:xfrm>
                <a:off x="2128994" y="2764384"/>
                <a:ext cx="207000" cy="1900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AB4C20E-C682-4BFE-A9A1-6A4AB47CD0D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120354" y="2755744"/>
                  <a:ext cx="224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40E88C3-63F0-47B9-91CE-0EA4F8EB1C2C}"/>
                    </a:ext>
                  </a:extLst>
                </p14:cNvPr>
                <p14:cNvContentPartPr/>
                <p14:nvPr/>
              </p14:nvContentPartPr>
              <p14:xfrm>
                <a:off x="2479994" y="2678704"/>
                <a:ext cx="219960" cy="2743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40E88C3-63F0-47B9-91CE-0EA4F8EB1C2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471354" y="2670064"/>
                  <a:ext cx="2376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0508D0F-F8A4-4FC7-8244-D538E7B3B64D}"/>
                    </a:ext>
                  </a:extLst>
                </p14:cNvPr>
                <p14:cNvContentPartPr/>
                <p14:nvPr/>
              </p14:nvContentPartPr>
              <p14:xfrm>
                <a:off x="2689154" y="2567824"/>
                <a:ext cx="226800" cy="3607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0508D0F-F8A4-4FC7-8244-D538E7B3B64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680154" y="2558824"/>
                  <a:ext cx="24444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135D6C6-4946-4DE9-AB21-7DD9E0694A92}"/>
                    </a:ext>
                  </a:extLst>
                </p14:cNvPr>
                <p14:cNvContentPartPr/>
                <p14:nvPr/>
              </p14:nvContentPartPr>
              <p14:xfrm>
                <a:off x="2852954" y="2772304"/>
                <a:ext cx="150480" cy="1393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135D6C6-4946-4DE9-AB21-7DD9E0694A9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844314" y="2763664"/>
                  <a:ext cx="1681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1C4C581-3E0B-4026-AA88-E4EFA15B7184}"/>
                    </a:ext>
                  </a:extLst>
                </p14:cNvPr>
                <p14:cNvContentPartPr/>
                <p14:nvPr/>
              </p14:nvContentPartPr>
              <p14:xfrm>
                <a:off x="3134114" y="2759704"/>
                <a:ext cx="230760" cy="1263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1C4C581-3E0B-4026-AA88-E4EFA15B718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125114" y="2750704"/>
                  <a:ext cx="2484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4A30B87-ECA4-4F61-97FA-DB37647E251B}"/>
                    </a:ext>
                  </a:extLst>
                </p14:cNvPr>
                <p14:cNvContentPartPr/>
                <p14:nvPr/>
              </p14:nvContentPartPr>
              <p14:xfrm>
                <a:off x="3158594" y="2772664"/>
                <a:ext cx="100440" cy="1173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4A30B87-ECA4-4F61-97FA-DB37647E251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149954" y="2763664"/>
                  <a:ext cx="1180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70886A1-628E-40A8-A3C8-19E4508B2526}"/>
                    </a:ext>
                  </a:extLst>
                </p14:cNvPr>
                <p14:cNvContentPartPr/>
                <p14:nvPr/>
              </p14:nvContentPartPr>
              <p14:xfrm>
                <a:off x="3384674" y="2603824"/>
                <a:ext cx="113760" cy="4017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70886A1-628E-40A8-A3C8-19E4508B252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375674" y="2595184"/>
                  <a:ext cx="13140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6F3B7A3-6AD9-4726-8F26-199566E2B12B}"/>
                    </a:ext>
                  </a:extLst>
                </p14:cNvPr>
                <p14:cNvContentPartPr/>
                <p14:nvPr/>
              </p14:nvContentPartPr>
              <p14:xfrm>
                <a:off x="1593314" y="3136984"/>
                <a:ext cx="360" cy="3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6F3B7A3-6AD9-4726-8F26-199566E2B12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584314" y="312834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C484BBB-C57A-49B5-B125-2444D51785DE}"/>
                    </a:ext>
                  </a:extLst>
                </p14:cNvPr>
                <p14:cNvContentPartPr/>
                <p14:nvPr/>
              </p14:nvContentPartPr>
              <p14:xfrm>
                <a:off x="1597634" y="3114304"/>
                <a:ext cx="1388520" cy="313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C484BBB-C57A-49B5-B125-2444D51785D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588994" y="3105664"/>
                  <a:ext cx="1406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F2F2749-D289-47F7-B48A-A07F212EA708}"/>
                    </a:ext>
                  </a:extLst>
                </p14:cNvPr>
                <p14:cNvContentPartPr/>
                <p14:nvPr/>
              </p14:nvContentPartPr>
              <p14:xfrm>
                <a:off x="2168954" y="3221224"/>
                <a:ext cx="223200" cy="2232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F2F2749-D289-47F7-B48A-A07F212EA708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160314" y="3212584"/>
                  <a:ext cx="2408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51F223B-188B-4496-826F-0E82617531C0}"/>
                    </a:ext>
                  </a:extLst>
                </p14:cNvPr>
                <p14:cNvContentPartPr/>
                <p14:nvPr/>
              </p14:nvContentPartPr>
              <p14:xfrm>
                <a:off x="2168954" y="3243184"/>
                <a:ext cx="219600" cy="1832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51F223B-188B-4496-826F-0E82617531C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160314" y="3234184"/>
                  <a:ext cx="2372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1418EFA-4BD5-4CB9-845C-03F3561EB9CA}"/>
                    </a:ext>
                  </a:extLst>
                </p14:cNvPr>
                <p14:cNvContentPartPr/>
                <p14:nvPr/>
              </p14:nvContentPartPr>
              <p14:xfrm>
                <a:off x="3729914" y="2864824"/>
                <a:ext cx="217440" cy="1465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1418EFA-4BD5-4CB9-845C-03F3561EB9CA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721274" y="2855824"/>
                  <a:ext cx="2350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7EFF8FC-7F3D-488E-81F3-458734F3F4E7}"/>
                    </a:ext>
                  </a:extLst>
                </p14:cNvPr>
                <p14:cNvContentPartPr/>
                <p14:nvPr/>
              </p14:nvContentPartPr>
              <p14:xfrm>
                <a:off x="3877514" y="2662504"/>
                <a:ext cx="279360" cy="2883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7EFF8FC-7F3D-488E-81F3-458734F3F4E7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868514" y="2653864"/>
                  <a:ext cx="2970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ED71F6E-51E1-4FE5-BF30-0181689CDDA9}"/>
                    </a:ext>
                  </a:extLst>
                </p14:cNvPr>
                <p14:cNvContentPartPr/>
                <p14:nvPr/>
              </p14:nvContentPartPr>
              <p14:xfrm>
                <a:off x="4080194" y="2824144"/>
                <a:ext cx="190800" cy="1598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ED71F6E-51E1-4FE5-BF30-0181689CDDA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071554" y="2815504"/>
                  <a:ext cx="2084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F143339-76DE-4599-B0FC-327F30C0A548}"/>
                    </a:ext>
                  </a:extLst>
                </p14:cNvPr>
                <p14:cNvContentPartPr/>
                <p14:nvPr/>
              </p14:nvContentPartPr>
              <p14:xfrm>
                <a:off x="4031234" y="2817304"/>
                <a:ext cx="215640" cy="1620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F143339-76DE-4599-B0FC-327F30C0A54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022234" y="2808304"/>
                  <a:ext cx="2332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7C26892-5069-490B-A42F-43F0258717F4}"/>
                    </a:ext>
                  </a:extLst>
                </p14:cNvPr>
                <p14:cNvContentPartPr/>
                <p14:nvPr/>
              </p14:nvContentPartPr>
              <p14:xfrm>
                <a:off x="4458554" y="2830624"/>
                <a:ext cx="173520" cy="226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7C26892-5069-490B-A42F-43F0258717F4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449554" y="2821624"/>
                  <a:ext cx="1911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F22F432-07F8-4809-A885-943C71C00C55}"/>
                    </a:ext>
                  </a:extLst>
                </p14:cNvPr>
                <p14:cNvContentPartPr/>
                <p14:nvPr/>
              </p14:nvContentPartPr>
              <p14:xfrm>
                <a:off x="4461794" y="2923144"/>
                <a:ext cx="198720" cy="226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F22F432-07F8-4809-A885-943C71C00C55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452794" y="2914144"/>
                  <a:ext cx="21636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8654F32-6747-43B4-B531-1F8FB1D3DA62}"/>
              </a:ext>
            </a:extLst>
          </p:cNvPr>
          <p:cNvGrpSpPr/>
          <p:nvPr/>
        </p:nvGrpSpPr>
        <p:grpSpPr>
          <a:xfrm>
            <a:off x="5023394" y="2645944"/>
            <a:ext cx="1727640" cy="739800"/>
            <a:chOff x="5023394" y="2645944"/>
            <a:chExt cx="1727640" cy="73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06249E5-91C7-4D32-8117-A8AC49BD4694}"/>
                    </a:ext>
                  </a:extLst>
                </p14:cNvPr>
                <p14:cNvContentPartPr/>
                <p14:nvPr/>
              </p14:nvContentPartPr>
              <p14:xfrm>
                <a:off x="5023394" y="2645944"/>
                <a:ext cx="267840" cy="7398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06249E5-91C7-4D32-8117-A8AC49BD469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014394" y="2636944"/>
                  <a:ext cx="285480" cy="75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D9396C4-91BF-4A36-BF4C-D89A8A2CA844}"/>
                    </a:ext>
                  </a:extLst>
                </p14:cNvPr>
                <p14:cNvContentPartPr/>
                <p14:nvPr/>
              </p14:nvContentPartPr>
              <p14:xfrm>
                <a:off x="5473034" y="2739904"/>
                <a:ext cx="200160" cy="2062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D9396C4-91BF-4A36-BF4C-D89A8A2CA84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464034" y="2730904"/>
                  <a:ext cx="2178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5D8576A-13D4-4F68-90BA-EC518652131F}"/>
                    </a:ext>
                  </a:extLst>
                </p14:cNvPr>
                <p14:cNvContentPartPr/>
                <p14:nvPr/>
              </p14:nvContentPartPr>
              <p14:xfrm>
                <a:off x="5717474" y="2722984"/>
                <a:ext cx="208440" cy="2124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5D8576A-13D4-4F68-90BA-EC518652131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708834" y="2713984"/>
                  <a:ext cx="2260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714B5F4-FD99-4CB7-820D-4BA44CB1A05A}"/>
                    </a:ext>
                  </a:extLst>
                </p14:cNvPr>
                <p14:cNvContentPartPr/>
                <p14:nvPr/>
              </p14:nvContentPartPr>
              <p14:xfrm>
                <a:off x="5852114" y="2767984"/>
                <a:ext cx="208440" cy="1792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714B5F4-FD99-4CB7-820D-4BA44CB1A05A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843474" y="2759344"/>
                  <a:ext cx="2260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3E9D6EB-4359-4A17-9D3B-713705A1559C}"/>
                    </a:ext>
                  </a:extLst>
                </p14:cNvPr>
                <p14:cNvContentPartPr/>
                <p14:nvPr/>
              </p14:nvContentPartPr>
              <p14:xfrm>
                <a:off x="6063074" y="2733424"/>
                <a:ext cx="237240" cy="2228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3E9D6EB-4359-4A17-9D3B-713705A1559C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054434" y="2724424"/>
                  <a:ext cx="2548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94C9B48-8FF5-4070-8E90-D2539E5D367C}"/>
                    </a:ext>
                  </a:extLst>
                </p14:cNvPr>
                <p14:cNvContentPartPr/>
                <p14:nvPr/>
              </p14:nvContentPartPr>
              <p14:xfrm>
                <a:off x="6386354" y="2787424"/>
                <a:ext cx="86760" cy="1278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94C9B48-8FF5-4070-8E90-D2539E5D367C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377714" y="2778424"/>
                  <a:ext cx="1044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E03624B-5623-4F7A-9B31-A1CF4E9B2160}"/>
                    </a:ext>
                  </a:extLst>
                </p14:cNvPr>
                <p14:cNvContentPartPr/>
                <p14:nvPr/>
              </p14:nvContentPartPr>
              <p14:xfrm>
                <a:off x="6538634" y="2771224"/>
                <a:ext cx="212400" cy="1782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E03624B-5623-4F7A-9B31-A1CF4E9B2160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529994" y="2762584"/>
                  <a:ext cx="23004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94780EC9-6480-4403-A8B1-97FBC55AD737}"/>
              </a:ext>
            </a:extLst>
          </p:cNvPr>
          <p:cNvGrpSpPr/>
          <p:nvPr/>
        </p:nvGrpSpPr>
        <p:grpSpPr>
          <a:xfrm>
            <a:off x="689354" y="4034104"/>
            <a:ext cx="557280" cy="272880"/>
            <a:chOff x="689354" y="4034104"/>
            <a:chExt cx="557280" cy="27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6231281-9F17-4D13-9C4A-336A1A8CBF4B}"/>
                    </a:ext>
                  </a:extLst>
                </p14:cNvPr>
                <p14:cNvContentPartPr/>
                <p14:nvPr/>
              </p14:nvContentPartPr>
              <p14:xfrm>
                <a:off x="689354" y="4034104"/>
                <a:ext cx="279720" cy="2728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6231281-9F17-4D13-9C4A-336A1A8CBF4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80714" y="4025464"/>
                  <a:ext cx="2973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8EF5279-5D2E-4822-9736-FC381742EAD9}"/>
                    </a:ext>
                  </a:extLst>
                </p14:cNvPr>
                <p14:cNvContentPartPr/>
                <p14:nvPr/>
              </p14:nvContentPartPr>
              <p14:xfrm>
                <a:off x="1064474" y="4055344"/>
                <a:ext cx="182160" cy="334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8EF5279-5D2E-4822-9736-FC381742EAD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055834" y="4046704"/>
                  <a:ext cx="1998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67C952F-F4D2-45B4-AA37-AEA0C0FA00C3}"/>
                    </a:ext>
                  </a:extLst>
                </p14:cNvPr>
                <p14:cNvContentPartPr/>
                <p14:nvPr/>
              </p14:nvContentPartPr>
              <p14:xfrm>
                <a:off x="1057994" y="4158664"/>
                <a:ext cx="169560" cy="471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67C952F-F4D2-45B4-AA37-AEA0C0FA00C3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049354" y="4149664"/>
                  <a:ext cx="187200" cy="6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86154F1-BBCF-4B7D-985E-7243A1E9AF46}"/>
              </a:ext>
            </a:extLst>
          </p:cNvPr>
          <p:cNvGrpSpPr/>
          <p:nvPr/>
        </p:nvGrpSpPr>
        <p:grpSpPr>
          <a:xfrm>
            <a:off x="654074" y="4801984"/>
            <a:ext cx="199440" cy="845640"/>
            <a:chOff x="654074" y="4801984"/>
            <a:chExt cx="199440" cy="84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E6C9332-74B7-4BD8-8AA8-F9B6DE67718B}"/>
                    </a:ext>
                  </a:extLst>
                </p14:cNvPr>
                <p14:cNvContentPartPr/>
                <p14:nvPr/>
              </p14:nvContentPartPr>
              <p14:xfrm>
                <a:off x="733634" y="4904224"/>
                <a:ext cx="360" cy="3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E6C9332-74B7-4BD8-8AA8-F9B6DE67718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24634" y="489522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15ABE14-135E-4F00-A0AC-590C7FABA6C9}"/>
                    </a:ext>
                  </a:extLst>
                </p14:cNvPr>
                <p14:cNvContentPartPr/>
                <p14:nvPr/>
              </p14:nvContentPartPr>
              <p14:xfrm>
                <a:off x="654074" y="4801984"/>
                <a:ext cx="199440" cy="8456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15ABE14-135E-4F00-A0AC-590C7FABA6C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45434" y="4793344"/>
                  <a:ext cx="217080" cy="86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EFCF392-2C3A-47E5-AF59-58FD6CA1EC47}"/>
              </a:ext>
            </a:extLst>
          </p:cNvPr>
          <p:cNvGrpSpPr/>
          <p:nvPr/>
        </p:nvGrpSpPr>
        <p:grpSpPr>
          <a:xfrm>
            <a:off x="565874" y="1704904"/>
            <a:ext cx="702000" cy="279720"/>
            <a:chOff x="565874" y="1704904"/>
            <a:chExt cx="702000" cy="27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F9B59F9-9ADD-4A9F-8445-3CA96DBBA5D4}"/>
                    </a:ext>
                  </a:extLst>
                </p14:cNvPr>
                <p14:cNvContentPartPr/>
                <p14:nvPr/>
              </p14:nvContentPartPr>
              <p14:xfrm>
                <a:off x="1095074" y="1837384"/>
                <a:ext cx="172800" cy="309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F9B59F9-9ADD-4A9F-8445-3CA96DBBA5D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86074" y="1828384"/>
                  <a:ext cx="1904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527C810-FC16-4A0D-8F73-8D87DB6D0D0D}"/>
                    </a:ext>
                  </a:extLst>
                </p14:cNvPr>
                <p14:cNvContentPartPr/>
                <p14:nvPr/>
              </p14:nvContentPartPr>
              <p14:xfrm>
                <a:off x="1104434" y="1932064"/>
                <a:ext cx="144000" cy="284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527C810-FC16-4A0D-8F73-8D87DB6D0D0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95794" y="1923064"/>
                  <a:ext cx="1616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0EFCB31-1537-40B2-9B85-3BF52D2C4632}"/>
                    </a:ext>
                  </a:extLst>
                </p14:cNvPr>
                <p14:cNvContentPartPr/>
                <p14:nvPr/>
              </p14:nvContentPartPr>
              <p14:xfrm>
                <a:off x="565874" y="1704904"/>
                <a:ext cx="334440" cy="2797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0EFCB31-1537-40B2-9B85-3BF52D2C463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57234" y="1695904"/>
                  <a:ext cx="352080" cy="29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5054C493-ABDA-42F9-A15B-CDA6D72F643F}"/>
              </a:ext>
            </a:extLst>
          </p:cNvPr>
          <p:cNvGrpSpPr/>
          <p:nvPr/>
        </p:nvGrpSpPr>
        <p:grpSpPr>
          <a:xfrm>
            <a:off x="1645874" y="1561624"/>
            <a:ext cx="2346480" cy="650880"/>
            <a:chOff x="1645874" y="1561624"/>
            <a:chExt cx="2346480" cy="65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53C3BCA-412B-4E9D-92B7-BC9193A0B106}"/>
                    </a:ext>
                  </a:extLst>
                </p14:cNvPr>
                <p14:cNvContentPartPr/>
                <p14:nvPr/>
              </p14:nvContentPartPr>
              <p14:xfrm>
                <a:off x="1645874" y="1574944"/>
                <a:ext cx="237600" cy="4269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53C3BCA-412B-4E9D-92B7-BC9193A0B10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636874" y="1565944"/>
                  <a:ext cx="25524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E7591B1-8C95-4B63-BAAF-1887607D2CD2}"/>
                    </a:ext>
                  </a:extLst>
                </p14:cNvPr>
                <p14:cNvContentPartPr/>
                <p14:nvPr/>
              </p14:nvContentPartPr>
              <p14:xfrm>
                <a:off x="1812194" y="1803544"/>
                <a:ext cx="200520" cy="1724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E7591B1-8C95-4B63-BAAF-1887607D2CD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803554" y="1794544"/>
                  <a:ext cx="2181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614C449-F7D8-4D70-B03F-6BA4627116AF}"/>
                    </a:ext>
                  </a:extLst>
                </p14:cNvPr>
                <p14:cNvContentPartPr/>
                <p14:nvPr/>
              </p14:nvContentPartPr>
              <p14:xfrm>
                <a:off x="2152034" y="1775824"/>
                <a:ext cx="212760" cy="1670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614C449-F7D8-4D70-B03F-6BA4627116A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143034" y="1767184"/>
                  <a:ext cx="2304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14F273F-CC1F-4AF1-8BED-B0E1C4BBAB31}"/>
                    </a:ext>
                  </a:extLst>
                </p14:cNvPr>
                <p14:cNvContentPartPr/>
                <p14:nvPr/>
              </p14:nvContentPartPr>
              <p14:xfrm>
                <a:off x="2100554" y="1737664"/>
                <a:ext cx="289440" cy="2548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14F273F-CC1F-4AF1-8BED-B0E1C4BBAB3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091914" y="1729024"/>
                  <a:ext cx="3070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69EB129-A225-4111-9E82-2730E93F8507}"/>
                    </a:ext>
                  </a:extLst>
                </p14:cNvPr>
                <p14:cNvContentPartPr/>
                <p14:nvPr/>
              </p14:nvContentPartPr>
              <p14:xfrm>
                <a:off x="2586554" y="2016304"/>
                <a:ext cx="169200" cy="1962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69EB129-A225-4111-9E82-2730E93F850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77914" y="2007664"/>
                  <a:ext cx="1868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78972CF-8211-43A6-8579-96A6796004D5}"/>
                    </a:ext>
                  </a:extLst>
                </p14:cNvPr>
                <p14:cNvContentPartPr/>
                <p14:nvPr/>
              </p14:nvContentPartPr>
              <p14:xfrm>
                <a:off x="2979674" y="1837024"/>
                <a:ext cx="202320" cy="1846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78972CF-8211-43A6-8579-96A6796004D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970674" y="1828024"/>
                  <a:ext cx="2199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0761204-ECCD-4A04-A370-03E4A8E114AF}"/>
                    </a:ext>
                  </a:extLst>
                </p14:cNvPr>
                <p14:cNvContentPartPr/>
                <p14:nvPr/>
              </p14:nvContentPartPr>
              <p14:xfrm>
                <a:off x="3167594" y="1561624"/>
                <a:ext cx="306000" cy="4046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0761204-ECCD-4A04-A370-03E4A8E114A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158954" y="1552984"/>
                  <a:ext cx="32364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41FE1F7-9940-489E-A3D5-8EE9D65E12D7}"/>
                    </a:ext>
                  </a:extLst>
                </p14:cNvPr>
                <p14:cNvContentPartPr/>
                <p14:nvPr/>
              </p14:nvContentPartPr>
              <p14:xfrm>
                <a:off x="3835394" y="1795624"/>
                <a:ext cx="156960" cy="396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41FE1F7-9940-489E-A3D5-8EE9D65E12D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826394" y="1786984"/>
                  <a:ext cx="1746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2A15573-011C-4A96-847D-48976DBFC805}"/>
                    </a:ext>
                  </a:extLst>
                </p14:cNvPr>
                <p14:cNvContentPartPr/>
                <p14:nvPr/>
              </p14:nvContentPartPr>
              <p14:xfrm>
                <a:off x="3844394" y="1918024"/>
                <a:ext cx="130320" cy="169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2A15573-011C-4A96-847D-48976DBFC80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835394" y="1909384"/>
                  <a:ext cx="1479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D5C9C485-061C-4ACF-A0CA-1E28CE16AAA0}"/>
                    </a:ext>
                  </a:extLst>
                </p14:cNvPr>
                <p14:cNvContentPartPr/>
                <p14:nvPr/>
              </p14:nvContentPartPr>
              <p14:xfrm>
                <a:off x="3325994" y="1781584"/>
                <a:ext cx="313200" cy="1746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D5C9C485-061C-4ACF-A0CA-1E28CE16AAA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316994" y="1772944"/>
                  <a:ext cx="33084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801BDD1-34C6-41C5-9313-928A5AFA8A87}"/>
              </a:ext>
            </a:extLst>
          </p:cNvPr>
          <p:cNvGrpSpPr/>
          <p:nvPr/>
        </p:nvGrpSpPr>
        <p:grpSpPr>
          <a:xfrm>
            <a:off x="6747794" y="2538304"/>
            <a:ext cx="913320" cy="479520"/>
            <a:chOff x="6747794" y="2538304"/>
            <a:chExt cx="913320" cy="47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FE08D3A-ADFE-44D9-AE3C-591DC0299E81}"/>
                    </a:ext>
                  </a:extLst>
                </p14:cNvPr>
                <p14:cNvContentPartPr/>
                <p14:nvPr/>
              </p14:nvContentPartPr>
              <p14:xfrm>
                <a:off x="6821234" y="2678704"/>
                <a:ext cx="283680" cy="2181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FE08D3A-ADFE-44D9-AE3C-591DC0299E8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812594" y="2670064"/>
                  <a:ext cx="3013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416E2A21-E7F6-4C67-8BF3-6B59595C142F}"/>
                    </a:ext>
                  </a:extLst>
                </p14:cNvPr>
                <p14:cNvContentPartPr/>
                <p14:nvPr/>
              </p14:nvContentPartPr>
              <p14:xfrm>
                <a:off x="7159634" y="2736304"/>
                <a:ext cx="144000" cy="1602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416E2A21-E7F6-4C67-8BF3-6B59595C142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150994" y="2727664"/>
                  <a:ext cx="1616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78249EC-74B2-4B5E-ACF6-65CCD1B93196}"/>
                    </a:ext>
                  </a:extLst>
                </p14:cNvPr>
                <p14:cNvContentPartPr/>
                <p14:nvPr/>
              </p14:nvContentPartPr>
              <p14:xfrm>
                <a:off x="7214354" y="2538664"/>
                <a:ext cx="239400" cy="3330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78249EC-74B2-4B5E-ACF6-65CCD1B9319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205714" y="2530024"/>
                  <a:ext cx="2570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21C39845-E750-4741-97D1-9E2C57C69A2B}"/>
                    </a:ext>
                  </a:extLst>
                </p14:cNvPr>
                <p14:cNvContentPartPr/>
                <p14:nvPr/>
              </p14:nvContentPartPr>
              <p14:xfrm>
                <a:off x="7397954" y="2682664"/>
                <a:ext cx="263160" cy="1771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21C39845-E750-4741-97D1-9E2C57C69A2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389314" y="2673664"/>
                  <a:ext cx="2808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426E9F7-9B40-499E-8B14-C8D5AE15598C}"/>
                    </a:ext>
                  </a:extLst>
                </p14:cNvPr>
                <p14:cNvContentPartPr/>
                <p14:nvPr/>
              </p14:nvContentPartPr>
              <p14:xfrm>
                <a:off x="6747794" y="2620024"/>
                <a:ext cx="131040" cy="3978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426E9F7-9B40-499E-8B14-C8D5AE15598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738794" y="2611024"/>
                  <a:ext cx="14868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8E73B72-88D9-4C39-94EB-F1218D504F8B}"/>
                    </a:ext>
                  </a:extLst>
                </p14:cNvPr>
                <p14:cNvContentPartPr/>
                <p14:nvPr/>
              </p14:nvContentPartPr>
              <p14:xfrm>
                <a:off x="6977114" y="2538304"/>
                <a:ext cx="219960" cy="4518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8E73B72-88D9-4C39-94EB-F1218D504F8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968474" y="2529664"/>
                  <a:ext cx="237600" cy="46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7883769-92A5-4F65-8DB6-E0DCDC5A6918}"/>
              </a:ext>
            </a:extLst>
          </p:cNvPr>
          <p:cNvGrpSpPr/>
          <p:nvPr/>
        </p:nvGrpSpPr>
        <p:grpSpPr>
          <a:xfrm>
            <a:off x="7964234" y="2506984"/>
            <a:ext cx="3231720" cy="907920"/>
            <a:chOff x="7964234" y="2506984"/>
            <a:chExt cx="3231720" cy="90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663AFE7-40B5-4190-8720-3E7D23068A04}"/>
                    </a:ext>
                  </a:extLst>
                </p14:cNvPr>
                <p14:cNvContentPartPr/>
                <p14:nvPr/>
              </p14:nvContentPartPr>
              <p14:xfrm>
                <a:off x="7986914" y="2687704"/>
                <a:ext cx="181080" cy="424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663AFE7-40B5-4190-8720-3E7D23068A0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978274" y="2679064"/>
                  <a:ext cx="1987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CF8C22F-C5F9-4AA7-9D73-2D076805748B}"/>
                    </a:ext>
                  </a:extLst>
                </p14:cNvPr>
                <p14:cNvContentPartPr/>
                <p14:nvPr/>
              </p14:nvContentPartPr>
              <p14:xfrm>
                <a:off x="7964234" y="2770504"/>
                <a:ext cx="246600" cy="421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CF8C22F-C5F9-4AA7-9D73-2D076805748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955234" y="2761864"/>
                  <a:ext cx="2642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5597B78-F9C8-4E36-A17B-436555EC112C}"/>
                    </a:ext>
                  </a:extLst>
                </p14:cNvPr>
                <p14:cNvContentPartPr/>
                <p14:nvPr/>
              </p14:nvContentPartPr>
              <p14:xfrm>
                <a:off x="8358794" y="2506984"/>
                <a:ext cx="274320" cy="9079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5597B78-F9C8-4E36-A17B-436555EC112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350154" y="2498344"/>
                  <a:ext cx="291960" cy="9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9A5DF44-A88A-4778-9804-757D656E76C5}"/>
                    </a:ext>
                  </a:extLst>
                </p14:cNvPr>
                <p14:cNvContentPartPr/>
                <p14:nvPr/>
              </p14:nvContentPartPr>
              <p14:xfrm>
                <a:off x="8754074" y="2693104"/>
                <a:ext cx="285480" cy="2808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9A5DF44-A88A-4778-9804-757D656E76C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745074" y="2684104"/>
                  <a:ext cx="3031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ED3A201-198D-4083-AFB6-2DB75519CCC1}"/>
                    </a:ext>
                  </a:extLst>
                </p14:cNvPr>
                <p14:cNvContentPartPr/>
                <p14:nvPr/>
              </p14:nvContentPartPr>
              <p14:xfrm>
                <a:off x="9031274" y="2842864"/>
                <a:ext cx="74880" cy="1213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ED3A201-198D-4083-AFB6-2DB75519CCC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022634" y="2834224"/>
                  <a:ext cx="925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92387DB-129E-4409-9AD4-A80A50D57898}"/>
                    </a:ext>
                  </a:extLst>
                </p14:cNvPr>
                <p14:cNvContentPartPr/>
                <p14:nvPr/>
              </p14:nvContentPartPr>
              <p14:xfrm>
                <a:off x="9197594" y="2761504"/>
                <a:ext cx="175320" cy="1944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92387DB-129E-4409-9AD4-A80A50D5789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188594" y="2752864"/>
                  <a:ext cx="1929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8DD5615-78C8-44D8-90A8-18FF1367114C}"/>
                    </a:ext>
                  </a:extLst>
                </p14:cNvPr>
                <p14:cNvContentPartPr/>
                <p14:nvPr/>
              </p14:nvContentPartPr>
              <p14:xfrm>
                <a:off x="9490274" y="2637304"/>
                <a:ext cx="127080" cy="352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8DD5615-78C8-44D8-90A8-18FF1367114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481274" y="2628664"/>
                  <a:ext cx="144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6DC6F3D-9DB8-49E9-B62C-68F2EBE8DD72}"/>
                    </a:ext>
                  </a:extLst>
                </p14:cNvPr>
                <p14:cNvContentPartPr/>
                <p14:nvPr/>
              </p14:nvContentPartPr>
              <p14:xfrm>
                <a:off x="9766394" y="2512024"/>
                <a:ext cx="95760" cy="1994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6DC6F3D-9DB8-49E9-B62C-68F2EBE8DD7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757754" y="2503384"/>
                  <a:ext cx="1134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B8DDC639-C393-4294-AFEC-FD6668E2329A}"/>
                    </a:ext>
                  </a:extLst>
                </p14:cNvPr>
                <p14:cNvContentPartPr/>
                <p14:nvPr/>
              </p14:nvContentPartPr>
              <p14:xfrm>
                <a:off x="9745874" y="2720464"/>
                <a:ext cx="137160" cy="2008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B8DDC639-C393-4294-AFEC-FD6668E2329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736874" y="2711824"/>
                  <a:ext cx="1548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9A28316-2918-4765-9525-F9AE9BA94147}"/>
                    </a:ext>
                  </a:extLst>
                </p14:cNvPr>
                <p14:cNvContentPartPr/>
                <p14:nvPr/>
              </p14:nvContentPartPr>
              <p14:xfrm>
                <a:off x="9928034" y="2750704"/>
                <a:ext cx="233640" cy="1425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9A28316-2918-4765-9525-F9AE9BA9414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919034" y="2741704"/>
                  <a:ext cx="2512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6B9401B-9C8F-4C47-87EB-D5884B0F891D}"/>
                    </a:ext>
                  </a:extLst>
                </p14:cNvPr>
                <p14:cNvContentPartPr/>
                <p14:nvPr/>
              </p14:nvContentPartPr>
              <p14:xfrm>
                <a:off x="10143674" y="2609584"/>
                <a:ext cx="197640" cy="38808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6B9401B-9C8F-4C47-87EB-D5884B0F891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134674" y="2600944"/>
                  <a:ext cx="21528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F108380C-B629-4F4F-B1D5-0BDD04CA83BD}"/>
                    </a:ext>
                  </a:extLst>
                </p14:cNvPr>
                <p14:cNvContentPartPr/>
                <p14:nvPr/>
              </p14:nvContentPartPr>
              <p14:xfrm>
                <a:off x="10501154" y="2721544"/>
                <a:ext cx="192600" cy="1695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F108380C-B629-4F4F-B1D5-0BDD04CA83B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492154" y="2712544"/>
                  <a:ext cx="2102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041D8530-2B2D-47A7-8A9C-EF67F48ED159}"/>
                    </a:ext>
                  </a:extLst>
                </p14:cNvPr>
                <p14:cNvContentPartPr/>
                <p14:nvPr/>
              </p14:nvContentPartPr>
              <p14:xfrm>
                <a:off x="10580354" y="2562424"/>
                <a:ext cx="252720" cy="3286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041D8530-2B2D-47A7-8A9C-EF67F48ED15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571714" y="2553784"/>
                  <a:ext cx="27036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EE56D70-A9DF-47E2-B62C-023EB833ADEE}"/>
                    </a:ext>
                  </a:extLst>
                </p14:cNvPr>
                <p14:cNvContentPartPr/>
                <p14:nvPr/>
              </p14:nvContentPartPr>
              <p14:xfrm>
                <a:off x="10811834" y="2656384"/>
                <a:ext cx="384120" cy="2102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EE56D70-A9DF-47E2-B62C-023EB833ADE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803194" y="2647384"/>
                  <a:ext cx="401760" cy="22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BB1E30A0-B78A-4191-9CEC-B6A1E266B5F1}"/>
              </a:ext>
            </a:extLst>
          </p:cNvPr>
          <p:cNvGrpSpPr/>
          <p:nvPr/>
        </p:nvGrpSpPr>
        <p:grpSpPr>
          <a:xfrm>
            <a:off x="1510514" y="3768424"/>
            <a:ext cx="1342080" cy="487080"/>
            <a:chOff x="1510514" y="3768424"/>
            <a:chExt cx="1342080" cy="48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4AB2A7A-C3A3-42EC-B135-711F3AFB6430}"/>
                    </a:ext>
                  </a:extLst>
                </p14:cNvPr>
                <p14:cNvContentPartPr/>
                <p14:nvPr/>
              </p14:nvContentPartPr>
              <p14:xfrm>
                <a:off x="1510514" y="3999544"/>
                <a:ext cx="294480" cy="2559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4AB2A7A-C3A3-42EC-B135-711F3AFB643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501874" y="3990544"/>
                  <a:ext cx="3121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4E6A702-F0B3-4A34-85DA-19B810AE4A50}"/>
                    </a:ext>
                  </a:extLst>
                </p14:cNvPr>
                <p14:cNvContentPartPr/>
                <p14:nvPr/>
              </p14:nvContentPartPr>
              <p14:xfrm>
                <a:off x="1842794" y="4118344"/>
                <a:ext cx="61200" cy="1198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4E6A702-F0B3-4A34-85DA-19B810AE4A5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833794" y="4109344"/>
                  <a:ext cx="788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10B9E35-6B80-4D3C-82E0-E7698C5486D4}"/>
                    </a:ext>
                  </a:extLst>
                </p14:cNvPr>
                <p14:cNvContentPartPr/>
                <p14:nvPr/>
              </p14:nvContentPartPr>
              <p14:xfrm>
                <a:off x="2025674" y="4048144"/>
                <a:ext cx="197280" cy="1778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10B9E35-6B80-4D3C-82E0-E7698C5486D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016674" y="4039144"/>
                  <a:ext cx="2149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2E974F1-12FF-4BB4-A93C-3CEA11290539}"/>
                    </a:ext>
                  </a:extLst>
                </p14:cNvPr>
                <p14:cNvContentPartPr/>
                <p14:nvPr/>
              </p14:nvContentPartPr>
              <p14:xfrm>
                <a:off x="2284154" y="3894424"/>
                <a:ext cx="134280" cy="288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2E974F1-12FF-4BB4-A93C-3CEA1129053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275514" y="3885784"/>
                  <a:ext cx="1519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BA84105-D248-44EC-9F1D-43DF773E95E8}"/>
                    </a:ext>
                  </a:extLst>
                </p14:cNvPr>
                <p14:cNvContentPartPr/>
                <p14:nvPr/>
              </p14:nvContentPartPr>
              <p14:xfrm>
                <a:off x="2540114" y="3768424"/>
                <a:ext cx="99360" cy="1782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BA84105-D248-44EC-9F1D-43DF773E95E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531474" y="3759784"/>
                  <a:ext cx="117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7E74C5A-0E3A-4491-9CA6-27ACE38D4AB9}"/>
                    </a:ext>
                  </a:extLst>
                </p14:cNvPr>
                <p14:cNvContentPartPr/>
                <p14:nvPr/>
              </p14:nvContentPartPr>
              <p14:xfrm>
                <a:off x="2535434" y="4015744"/>
                <a:ext cx="317160" cy="2034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7E74C5A-0E3A-4491-9CA6-27ACE38D4AB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526794" y="4006744"/>
                  <a:ext cx="33480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E0627F9B-F4B5-4ECB-82A4-F1931EFE34CC}"/>
              </a:ext>
            </a:extLst>
          </p:cNvPr>
          <p:cNvGrpSpPr/>
          <p:nvPr/>
        </p:nvGrpSpPr>
        <p:grpSpPr>
          <a:xfrm>
            <a:off x="3185954" y="3798304"/>
            <a:ext cx="2810520" cy="950400"/>
            <a:chOff x="3185954" y="3798304"/>
            <a:chExt cx="2810520" cy="95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52ED09C-04AA-4BF0-93D5-534775E828A5}"/>
                    </a:ext>
                  </a:extLst>
                </p14:cNvPr>
                <p14:cNvContentPartPr/>
                <p14:nvPr/>
              </p14:nvContentPartPr>
              <p14:xfrm>
                <a:off x="3185954" y="4307704"/>
                <a:ext cx="106200" cy="2052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52ED09C-04AA-4BF0-93D5-534775E828A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176954" y="4298704"/>
                  <a:ext cx="1238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E7924F3-2DF9-4CE2-900B-6F5FBB1B9ADD}"/>
                    </a:ext>
                  </a:extLst>
                </p14:cNvPr>
                <p14:cNvContentPartPr/>
                <p14:nvPr/>
              </p14:nvContentPartPr>
              <p14:xfrm>
                <a:off x="3503834" y="4107544"/>
                <a:ext cx="245880" cy="1634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E7924F3-2DF9-4CE2-900B-6F5FBB1B9AD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494834" y="4098904"/>
                  <a:ext cx="2635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AF47FF0-1997-49E9-A08E-925471A25533}"/>
                    </a:ext>
                  </a:extLst>
                </p14:cNvPr>
                <p14:cNvContentPartPr/>
                <p14:nvPr/>
              </p14:nvContentPartPr>
              <p14:xfrm>
                <a:off x="3730634" y="3801544"/>
                <a:ext cx="215640" cy="3805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AF47FF0-1997-49E9-A08E-925471A2553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721994" y="3792544"/>
                  <a:ext cx="23328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5988231-D8D0-453F-8796-F8162A64640E}"/>
                    </a:ext>
                  </a:extLst>
                </p14:cNvPr>
                <p14:cNvContentPartPr/>
                <p14:nvPr/>
              </p14:nvContentPartPr>
              <p14:xfrm>
                <a:off x="3850514" y="4049584"/>
                <a:ext cx="200880" cy="1573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5988231-D8D0-453F-8796-F8162A64640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841514" y="4040584"/>
                  <a:ext cx="2185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E9DA915-3A54-42D8-965C-C1CE3106C2DE}"/>
                    </a:ext>
                  </a:extLst>
                </p14:cNvPr>
                <p14:cNvContentPartPr/>
                <p14:nvPr/>
              </p14:nvContentPartPr>
              <p14:xfrm>
                <a:off x="4238234" y="4025824"/>
                <a:ext cx="135360" cy="169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E9DA915-3A54-42D8-965C-C1CE3106C2D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229234" y="4016824"/>
                  <a:ext cx="1530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7F8E21E-47D8-4879-998B-B6C4DF9E77B2}"/>
                    </a:ext>
                  </a:extLst>
                </p14:cNvPr>
                <p14:cNvContentPartPr/>
                <p14:nvPr/>
              </p14:nvContentPartPr>
              <p14:xfrm>
                <a:off x="4233554" y="4111864"/>
                <a:ext cx="131040" cy="230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7F8E21E-47D8-4879-998B-B6C4DF9E77B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224554" y="4102864"/>
                  <a:ext cx="1486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84BBC3A-25AF-42D7-997A-2791541B2B92}"/>
                    </a:ext>
                  </a:extLst>
                </p14:cNvPr>
                <p14:cNvContentPartPr/>
                <p14:nvPr/>
              </p14:nvContentPartPr>
              <p14:xfrm>
                <a:off x="4994234" y="3798304"/>
                <a:ext cx="104040" cy="2336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84BBC3A-25AF-42D7-997A-2791541B2B9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985594" y="3789304"/>
                  <a:ext cx="1216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0F1B070-6DFB-42B3-A1AD-1589E11C13CF}"/>
                    </a:ext>
                  </a:extLst>
                </p14:cNvPr>
                <p14:cNvContentPartPr/>
                <p14:nvPr/>
              </p14:nvContentPartPr>
              <p14:xfrm>
                <a:off x="4660154" y="4112224"/>
                <a:ext cx="680400" cy="1000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0F1B070-6DFB-42B3-A1AD-1589E11C13C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651514" y="4103224"/>
                  <a:ext cx="6980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04DFBEAE-2F75-4387-9FA9-6236111F34F7}"/>
                    </a:ext>
                  </a:extLst>
                </p14:cNvPr>
                <p14:cNvContentPartPr/>
                <p14:nvPr/>
              </p14:nvContentPartPr>
              <p14:xfrm>
                <a:off x="4535954" y="4227064"/>
                <a:ext cx="1392480" cy="5216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04DFBEAE-2F75-4387-9FA9-6236111F34F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527314" y="4218064"/>
                  <a:ext cx="1410120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6A90235-7D92-48A1-899B-F736B66C2B6B}"/>
                    </a:ext>
                  </a:extLst>
                </p14:cNvPr>
                <p14:cNvContentPartPr/>
                <p14:nvPr/>
              </p14:nvContentPartPr>
              <p14:xfrm>
                <a:off x="4764914" y="4489504"/>
                <a:ext cx="113400" cy="1972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6A90235-7D92-48A1-899B-F736B66C2B6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755914" y="4480864"/>
                  <a:ext cx="1310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38A7AF3-B271-4ED9-A39F-EEA843BA2FC6}"/>
                    </a:ext>
                  </a:extLst>
                </p14:cNvPr>
                <p14:cNvContentPartPr/>
                <p14:nvPr/>
              </p14:nvContentPartPr>
              <p14:xfrm>
                <a:off x="5037434" y="4512544"/>
                <a:ext cx="177480" cy="464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38A7AF3-B271-4ED9-A39F-EEA843BA2FC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028434" y="4503544"/>
                  <a:ext cx="1951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01A2F52-F4A0-4ADB-8524-5ED36D55A1F3}"/>
                    </a:ext>
                  </a:extLst>
                </p14:cNvPr>
                <p14:cNvContentPartPr/>
                <p14:nvPr/>
              </p14:nvContentPartPr>
              <p14:xfrm>
                <a:off x="5449994" y="4473664"/>
                <a:ext cx="262800" cy="2239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01A2F52-F4A0-4ADB-8524-5ED36D55A1F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440994" y="4465024"/>
                  <a:ext cx="2804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01725528-25FA-4125-A3BB-036D03200207}"/>
                    </a:ext>
                  </a:extLst>
                </p14:cNvPr>
                <p14:cNvContentPartPr/>
                <p14:nvPr/>
              </p14:nvContentPartPr>
              <p14:xfrm>
                <a:off x="5808554" y="4329664"/>
                <a:ext cx="187920" cy="1494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01725528-25FA-4125-A3BB-036D0320020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799914" y="4320664"/>
                  <a:ext cx="20556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8B95032C-9292-4FE1-8579-87B6C7D3E0DD}"/>
              </a:ext>
            </a:extLst>
          </p:cNvPr>
          <p:cNvGrpSpPr/>
          <p:nvPr/>
        </p:nvGrpSpPr>
        <p:grpSpPr>
          <a:xfrm>
            <a:off x="6364034" y="3745384"/>
            <a:ext cx="2811600" cy="653760"/>
            <a:chOff x="6364034" y="3745384"/>
            <a:chExt cx="2811600" cy="65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F41D6A6-5BDA-47E5-8BDB-20AB74EE8D98}"/>
                    </a:ext>
                  </a:extLst>
                </p14:cNvPr>
                <p14:cNvContentPartPr/>
                <p14:nvPr/>
              </p14:nvContentPartPr>
              <p14:xfrm>
                <a:off x="6364034" y="4170904"/>
                <a:ext cx="117000" cy="2282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F41D6A6-5BDA-47E5-8BDB-20AB74EE8D9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355034" y="4161904"/>
                  <a:ext cx="1346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D6D43C8-BDE8-40D6-8E9E-3BBEF7955477}"/>
                    </a:ext>
                  </a:extLst>
                </p14:cNvPr>
                <p14:cNvContentPartPr/>
                <p14:nvPr/>
              </p14:nvContentPartPr>
              <p14:xfrm>
                <a:off x="6677234" y="3966784"/>
                <a:ext cx="267120" cy="2106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D6D43C8-BDE8-40D6-8E9E-3BBEF795547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668594" y="3958144"/>
                  <a:ext cx="2847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CB02C2C-1784-48FC-A812-E9D0BC3729C7}"/>
                    </a:ext>
                  </a:extLst>
                </p14:cNvPr>
                <p14:cNvContentPartPr/>
                <p14:nvPr/>
              </p14:nvContentPartPr>
              <p14:xfrm>
                <a:off x="6855434" y="3745384"/>
                <a:ext cx="257400" cy="3463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CB02C2C-1784-48FC-A812-E9D0BC3729C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846434" y="3736384"/>
                  <a:ext cx="2750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ADB5512-47FF-414D-8EDC-49786C4A3DD2}"/>
                    </a:ext>
                  </a:extLst>
                </p14:cNvPr>
                <p14:cNvContentPartPr/>
                <p14:nvPr/>
              </p14:nvContentPartPr>
              <p14:xfrm>
                <a:off x="7072874" y="3889024"/>
                <a:ext cx="191880" cy="2217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ADB5512-47FF-414D-8EDC-49786C4A3DD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64234" y="3880384"/>
                  <a:ext cx="2095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DB628D5-A394-49D1-8BA0-B52F396E49C3}"/>
                    </a:ext>
                  </a:extLst>
                </p14:cNvPr>
                <p14:cNvContentPartPr/>
                <p14:nvPr/>
              </p14:nvContentPartPr>
              <p14:xfrm>
                <a:off x="7376714" y="3955264"/>
                <a:ext cx="141840" cy="205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DB628D5-A394-49D1-8BA0-B52F396E49C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367714" y="3946624"/>
                  <a:ext cx="1594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20DA656-68E8-4BD3-A465-6E4D7375CF65}"/>
                    </a:ext>
                  </a:extLst>
                </p14:cNvPr>
                <p14:cNvContentPartPr/>
                <p14:nvPr/>
              </p14:nvContentPartPr>
              <p14:xfrm>
                <a:off x="7378514" y="4053544"/>
                <a:ext cx="159480" cy="356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20DA656-68E8-4BD3-A465-6E4D7375CF6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369874" y="4044904"/>
                  <a:ext cx="1771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07103C8-007E-429C-B21E-B2931C613A50}"/>
                    </a:ext>
                  </a:extLst>
                </p14:cNvPr>
                <p14:cNvContentPartPr/>
                <p14:nvPr/>
              </p14:nvContentPartPr>
              <p14:xfrm>
                <a:off x="7697114" y="3975424"/>
                <a:ext cx="213840" cy="2095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07103C8-007E-429C-B21E-B2931C613A5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688474" y="3966784"/>
                  <a:ext cx="2314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84E0284-1915-43F6-9D25-DD4931FB225B}"/>
                    </a:ext>
                  </a:extLst>
                </p14:cNvPr>
                <p14:cNvContentPartPr/>
                <p14:nvPr/>
              </p14:nvContentPartPr>
              <p14:xfrm>
                <a:off x="7770194" y="3787144"/>
                <a:ext cx="357840" cy="3765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84E0284-1915-43F6-9D25-DD4931FB225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761554" y="3778504"/>
                  <a:ext cx="37548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ABBFCA9-412E-4DBC-9454-CBBFA5DF5A36}"/>
                    </a:ext>
                  </a:extLst>
                </p14:cNvPr>
                <p14:cNvContentPartPr/>
                <p14:nvPr/>
              </p14:nvContentPartPr>
              <p14:xfrm>
                <a:off x="8386154" y="4181704"/>
                <a:ext cx="91440" cy="1616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ABBFCA9-412E-4DBC-9454-CBBFA5DF5A3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377514" y="4172704"/>
                  <a:ext cx="1090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6DB257A-56F6-4D65-B843-84A7E5B3DAE5}"/>
                    </a:ext>
                  </a:extLst>
                </p14:cNvPr>
                <p14:cNvContentPartPr/>
                <p14:nvPr/>
              </p14:nvContentPartPr>
              <p14:xfrm>
                <a:off x="8709434" y="3878584"/>
                <a:ext cx="294840" cy="3106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6DB257A-56F6-4D65-B843-84A7E5B3DAE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700794" y="3869584"/>
                  <a:ext cx="31248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8AB4D20-DE0F-43EF-A646-0214F7A1F58E}"/>
                    </a:ext>
                  </a:extLst>
                </p14:cNvPr>
                <p14:cNvContentPartPr/>
                <p14:nvPr/>
              </p14:nvContentPartPr>
              <p14:xfrm>
                <a:off x="9006074" y="3968944"/>
                <a:ext cx="166680" cy="270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8AB4D20-DE0F-43EF-A646-0214F7A1F58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997074" y="3959944"/>
                  <a:ext cx="1843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6CEA73A-971F-49E3-859E-8C0ED8D41FC0}"/>
                    </a:ext>
                  </a:extLst>
                </p14:cNvPr>
                <p14:cNvContentPartPr/>
                <p14:nvPr/>
              </p14:nvContentPartPr>
              <p14:xfrm>
                <a:off x="8989154" y="4063264"/>
                <a:ext cx="186480" cy="399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6CEA73A-971F-49E3-859E-8C0ED8D41FC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980514" y="4054624"/>
                  <a:ext cx="2041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55E03DD0-7904-4BA0-95D1-812120E998D3}"/>
                    </a:ext>
                  </a:extLst>
                </p14:cNvPr>
                <p14:cNvContentPartPr/>
                <p14:nvPr/>
              </p14:nvContentPartPr>
              <p14:xfrm>
                <a:off x="8014274" y="3880384"/>
                <a:ext cx="354240" cy="2509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55E03DD0-7904-4BA0-95D1-812120E998D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005634" y="3871384"/>
                  <a:ext cx="371880" cy="26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DEEA24FF-655D-402B-9DDE-BE7EBBC855C6}"/>
                  </a:ext>
                </a:extLst>
              </p14:cNvPr>
              <p14:cNvContentPartPr/>
              <p14:nvPr/>
            </p14:nvContentPartPr>
            <p14:xfrm>
              <a:off x="9477314" y="3809104"/>
              <a:ext cx="433800" cy="326880"/>
            </p14:xfrm>
          </p:contentPart>
        </mc:Choice>
        <mc:Fallback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DEEA24FF-655D-402B-9DDE-BE7EBBC855C6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9468674" y="3800464"/>
                <a:ext cx="451440" cy="34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7" name="Group 236">
            <a:extLst>
              <a:ext uri="{FF2B5EF4-FFF2-40B4-BE49-F238E27FC236}">
                <a16:creationId xmlns:a16="http://schemas.microsoft.com/office/drawing/2014/main" id="{BEDC7CB4-FA2A-4F2B-9CC5-9C0207408C6E}"/>
              </a:ext>
            </a:extLst>
          </p:cNvPr>
          <p:cNvGrpSpPr/>
          <p:nvPr/>
        </p:nvGrpSpPr>
        <p:grpSpPr>
          <a:xfrm>
            <a:off x="1018754" y="4914304"/>
            <a:ext cx="2576160" cy="450720"/>
            <a:chOff x="1018754" y="4914304"/>
            <a:chExt cx="2576160" cy="45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B0B29CE-05D4-4AF9-B1D8-E8FE9FD264CB}"/>
                    </a:ext>
                  </a:extLst>
                </p14:cNvPr>
                <p14:cNvContentPartPr/>
                <p14:nvPr/>
              </p14:nvContentPartPr>
              <p14:xfrm>
                <a:off x="1018754" y="5061184"/>
                <a:ext cx="213480" cy="25740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B0B29CE-05D4-4AF9-B1D8-E8FE9FD264C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09754" y="5052544"/>
                  <a:ext cx="2311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E3274D3C-082F-447F-A515-117F8AA974B3}"/>
                    </a:ext>
                  </a:extLst>
                </p14:cNvPr>
                <p14:cNvContentPartPr/>
                <p14:nvPr/>
              </p14:nvContentPartPr>
              <p14:xfrm>
                <a:off x="1341674" y="5180704"/>
                <a:ext cx="80640" cy="1224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E3274D3C-082F-447F-A515-117F8AA974B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333034" y="5172064"/>
                  <a:ext cx="982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408EA0F1-0268-49F0-AD2A-16DE821B00EC}"/>
                    </a:ext>
                  </a:extLst>
                </p14:cNvPr>
                <p14:cNvContentPartPr/>
                <p14:nvPr/>
              </p14:nvContentPartPr>
              <p14:xfrm>
                <a:off x="1483874" y="5138944"/>
                <a:ext cx="155160" cy="1598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408EA0F1-0268-49F0-AD2A-16DE821B00E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474874" y="5129944"/>
                  <a:ext cx="1728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BB1CF60-B9C4-4B47-BE76-008907FA00E3}"/>
                    </a:ext>
                  </a:extLst>
                </p14:cNvPr>
                <p14:cNvContentPartPr/>
                <p14:nvPr/>
              </p14:nvContentPartPr>
              <p14:xfrm>
                <a:off x="1773674" y="5047144"/>
                <a:ext cx="119160" cy="237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BB1CF60-B9C4-4B47-BE76-008907FA00E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764674" y="5038144"/>
                  <a:ext cx="1368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1413967B-38FE-4C01-BD3B-4D47B57D7331}"/>
                    </a:ext>
                  </a:extLst>
                </p14:cNvPr>
                <p14:cNvContentPartPr/>
                <p14:nvPr/>
              </p14:nvContentPartPr>
              <p14:xfrm>
                <a:off x="2059874" y="4914304"/>
                <a:ext cx="68400" cy="1684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1413967B-38FE-4C01-BD3B-4D47B57D733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051234" y="4905664"/>
                  <a:ext cx="860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38FFD4F5-DA80-47DD-9E16-437B250223F0}"/>
                    </a:ext>
                  </a:extLst>
                </p14:cNvPr>
                <p14:cNvContentPartPr/>
                <p14:nvPr/>
              </p14:nvContentPartPr>
              <p14:xfrm>
                <a:off x="2125754" y="5162704"/>
                <a:ext cx="277560" cy="1857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38FFD4F5-DA80-47DD-9E16-437B250223F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117114" y="5153704"/>
                  <a:ext cx="2952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576AA4D4-E65C-4920-A2D5-988755148D99}"/>
                    </a:ext>
                  </a:extLst>
                </p14:cNvPr>
                <p14:cNvContentPartPr/>
                <p14:nvPr/>
              </p14:nvContentPartPr>
              <p14:xfrm>
                <a:off x="2517434" y="5212024"/>
                <a:ext cx="201960" cy="1530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576AA4D4-E65C-4920-A2D5-988755148D9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508434" y="5203024"/>
                  <a:ext cx="2196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148D5312-1318-4CA3-B5D1-869527441B0E}"/>
                    </a:ext>
                  </a:extLst>
                </p14:cNvPr>
                <p14:cNvContentPartPr/>
                <p14:nvPr/>
              </p14:nvContentPartPr>
              <p14:xfrm>
                <a:off x="2670794" y="4977664"/>
                <a:ext cx="199080" cy="3499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148D5312-1318-4CA3-B5D1-869527441B0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661794" y="4969024"/>
                  <a:ext cx="21672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0D4CDBD-3105-4008-B011-34E8DE0565D7}"/>
                    </a:ext>
                  </a:extLst>
                </p14:cNvPr>
                <p14:cNvContentPartPr/>
                <p14:nvPr/>
              </p14:nvContentPartPr>
              <p14:xfrm>
                <a:off x="2864114" y="5075584"/>
                <a:ext cx="349560" cy="2343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0D4CDBD-3105-4008-B011-34E8DE0565D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855114" y="5066584"/>
                  <a:ext cx="3672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0D874D9-13A2-4F20-9AE3-F6875BF82ED4}"/>
                    </a:ext>
                  </a:extLst>
                </p14:cNvPr>
                <p14:cNvContentPartPr/>
                <p14:nvPr/>
              </p14:nvContentPartPr>
              <p14:xfrm>
                <a:off x="3399794" y="5237944"/>
                <a:ext cx="162720" cy="2124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0D874D9-13A2-4F20-9AE3-F6875BF82ED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390794" y="5228944"/>
                  <a:ext cx="1803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ED236CB-A66E-4074-8647-6892023FE166}"/>
                    </a:ext>
                  </a:extLst>
                </p14:cNvPr>
                <p14:cNvContentPartPr/>
                <p14:nvPr/>
              </p14:nvContentPartPr>
              <p14:xfrm>
                <a:off x="3402314" y="5323624"/>
                <a:ext cx="192600" cy="223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ED236CB-A66E-4074-8647-6892023FE16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393674" y="5314624"/>
                  <a:ext cx="21024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114839A4-8FA2-4CCB-9C01-F1AED44270A4}"/>
              </a:ext>
            </a:extLst>
          </p:cNvPr>
          <p:cNvGrpSpPr/>
          <p:nvPr/>
        </p:nvGrpSpPr>
        <p:grpSpPr>
          <a:xfrm>
            <a:off x="3837194" y="5020504"/>
            <a:ext cx="1936440" cy="468720"/>
            <a:chOff x="3837194" y="5020504"/>
            <a:chExt cx="1936440" cy="46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695E6905-2859-45A9-AEC9-D77C5FACDEA8}"/>
                    </a:ext>
                  </a:extLst>
                </p14:cNvPr>
                <p14:cNvContentPartPr/>
                <p14:nvPr/>
              </p14:nvContentPartPr>
              <p14:xfrm>
                <a:off x="3837194" y="5259544"/>
                <a:ext cx="324720" cy="2296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695E6905-2859-45A9-AEC9-D77C5FACDEA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828554" y="5250904"/>
                  <a:ext cx="3423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96E15DB7-75AE-48DB-860E-E6F7B61AA2C6}"/>
                    </a:ext>
                  </a:extLst>
                </p14:cNvPr>
                <p14:cNvContentPartPr/>
                <p14:nvPr/>
              </p14:nvContentPartPr>
              <p14:xfrm>
                <a:off x="4288634" y="5311384"/>
                <a:ext cx="360" cy="3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96E15DB7-75AE-48DB-860E-E6F7B61AA2C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279634" y="530238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D9A78230-4468-4D9D-B3E7-AEBC0CFDD3F2}"/>
                    </a:ext>
                  </a:extLst>
                </p14:cNvPr>
                <p14:cNvContentPartPr/>
                <p14:nvPr/>
              </p14:nvContentPartPr>
              <p14:xfrm>
                <a:off x="4204394" y="5221384"/>
                <a:ext cx="265320" cy="2365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D9A78230-4468-4D9D-B3E7-AEBC0CFDD3F2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195754" y="5212744"/>
                  <a:ext cx="2829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3AA0EF5-511B-4020-A772-47BDFF32A52C}"/>
                    </a:ext>
                  </a:extLst>
                </p14:cNvPr>
                <p14:cNvContentPartPr/>
                <p14:nvPr/>
              </p14:nvContentPartPr>
              <p14:xfrm>
                <a:off x="4522274" y="5309944"/>
                <a:ext cx="83880" cy="1213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3AA0EF5-511B-4020-A772-47BDFF32A52C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513634" y="5301304"/>
                  <a:ext cx="1015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95E4160-8148-4367-B0C9-767B531FDBCC}"/>
                    </a:ext>
                  </a:extLst>
                </p14:cNvPr>
                <p14:cNvContentPartPr/>
                <p14:nvPr/>
              </p14:nvContentPartPr>
              <p14:xfrm>
                <a:off x="4700114" y="5251624"/>
                <a:ext cx="249840" cy="18540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95E4160-8148-4367-B0C9-767B531FDBCC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691474" y="5242984"/>
                  <a:ext cx="2674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E49BD86-66C0-4841-9954-C7F5E252AF6E}"/>
                    </a:ext>
                  </a:extLst>
                </p14:cNvPr>
                <p14:cNvContentPartPr/>
                <p14:nvPr/>
              </p14:nvContentPartPr>
              <p14:xfrm>
                <a:off x="5085314" y="5119504"/>
                <a:ext cx="174960" cy="6192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E49BD86-66C0-4841-9954-C7F5E252AF6E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5076674" y="5110504"/>
                  <a:ext cx="1926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7F8538A7-C815-4E6F-912B-3D1033306D95}"/>
                    </a:ext>
                  </a:extLst>
                </p14:cNvPr>
                <p14:cNvContentPartPr/>
                <p14:nvPr/>
              </p14:nvContentPartPr>
              <p14:xfrm>
                <a:off x="5340554" y="5020504"/>
                <a:ext cx="119880" cy="18648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F8538A7-C815-4E6F-912B-3D1033306D95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5331914" y="5011504"/>
                  <a:ext cx="1375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46361A83-720B-4C20-BF54-48BEE401F53A}"/>
                    </a:ext>
                  </a:extLst>
                </p14:cNvPr>
                <p14:cNvContentPartPr/>
                <p14:nvPr/>
              </p14:nvContentPartPr>
              <p14:xfrm>
                <a:off x="5377634" y="5227864"/>
                <a:ext cx="396000" cy="20700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46361A83-720B-4C20-BF54-48BEE401F53A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5368994" y="5219224"/>
                  <a:ext cx="413640" cy="22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1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24441C3A-FC8E-4D57-8D58-FA03812176CD}"/>
                  </a:ext>
                </a:extLst>
              </p14:cNvPr>
              <p14:cNvContentPartPr/>
              <p14:nvPr/>
            </p14:nvContentPartPr>
            <p14:xfrm>
              <a:off x="6092594" y="5318584"/>
              <a:ext cx="256680" cy="45000"/>
            </p14:xfrm>
          </p:contentPart>
        </mc:Choice>
        <mc:Fallback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24441C3A-FC8E-4D57-8D58-FA03812176CD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6083594" y="5309584"/>
                <a:ext cx="274320" cy="6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8" name="Group 257">
            <a:extLst>
              <a:ext uri="{FF2B5EF4-FFF2-40B4-BE49-F238E27FC236}">
                <a16:creationId xmlns:a16="http://schemas.microsoft.com/office/drawing/2014/main" id="{1CC81FAC-BA8E-4C74-A6C3-E445D0306D9A}"/>
              </a:ext>
            </a:extLst>
          </p:cNvPr>
          <p:cNvGrpSpPr/>
          <p:nvPr/>
        </p:nvGrpSpPr>
        <p:grpSpPr>
          <a:xfrm>
            <a:off x="6665714" y="4972624"/>
            <a:ext cx="1611360" cy="896400"/>
            <a:chOff x="6665714" y="4972624"/>
            <a:chExt cx="1611360" cy="89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A4F28AE9-7782-4881-A65E-7E6F10776413}"/>
                    </a:ext>
                  </a:extLst>
                </p14:cNvPr>
                <p14:cNvContentPartPr/>
                <p14:nvPr/>
              </p14:nvContentPartPr>
              <p14:xfrm>
                <a:off x="6665714" y="4995304"/>
                <a:ext cx="222120" cy="8193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A4F28AE9-7782-4881-A65E-7E6F10776413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6656714" y="4986304"/>
                  <a:ext cx="239760" cy="83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0D1EFD4-8BBE-44A4-9BCA-857525EFF75C}"/>
                    </a:ext>
                  </a:extLst>
                </p14:cNvPr>
                <p14:cNvContentPartPr/>
                <p14:nvPr/>
              </p14:nvContentPartPr>
              <p14:xfrm>
                <a:off x="7245314" y="4972624"/>
                <a:ext cx="403200" cy="2635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0D1EFD4-8BBE-44A4-9BCA-857525EFF75C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7236314" y="4963984"/>
                  <a:ext cx="4208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BDE9D3B5-6C67-44D2-9308-2796E74A8659}"/>
                    </a:ext>
                  </a:extLst>
                </p14:cNvPr>
                <p14:cNvContentPartPr/>
                <p14:nvPr/>
              </p14:nvContentPartPr>
              <p14:xfrm>
                <a:off x="7128314" y="5300224"/>
                <a:ext cx="673920" cy="4680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BDE9D3B5-6C67-44D2-9308-2796E74A8659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119674" y="5291584"/>
                  <a:ext cx="6915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2032F571-A369-4EFD-B073-54AA2E26CFFD}"/>
                    </a:ext>
                  </a:extLst>
                </p14:cNvPr>
                <p14:cNvContentPartPr/>
                <p14:nvPr/>
              </p14:nvContentPartPr>
              <p14:xfrm>
                <a:off x="7037594" y="5407144"/>
                <a:ext cx="1222560" cy="4618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2032F571-A369-4EFD-B073-54AA2E26CFF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028594" y="5398144"/>
                  <a:ext cx="124020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AFA2D59A-7889-4942-8774-D099FD6EAC8D}"/>
                    </a:ext>
                  </a:extLst>
                </p14:cNvPr>
                <p14:cNvContentPartPr/>
                <p14:nvPr/>
              </p14:nvContentPartPr>
              <p14:xfrm>
                <a:off x="7280234" y="5630344"/>
                <a:ext cx="110160" cy="2106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AFA2D59A-7889-4942-8774-D099FD6EAC8D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271594" y="5621344"/>
                  <a:ext cx="1278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CEE9A4E9-55B4-4C64-8667-BD7DDC51C4F4}"/>
                    </a:ext>
                  </a:extLst>
                </p14:cNvPr>
                <p14:cNvContentPartPr/>
                <p14:nvPr/>
              </p14:nvContentPartPr>
              <p14:xfrm>
                <a:off x="7471034" y="5713144"/>
                <a:ext cx="174960" cy="4644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CEE9A4E9-55B4-4C64-8667-BD7DDC51C4F4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7462394" y="5704144"/>
                  <a:ext cx="1926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BA2DAECA-1751-43FE-9B34-907BAD7B6AA0}"/>
                    </a:ext>
                  </a:extLst>
                </p14:cNvPr>
                <p14:cNvContentPartPr/>
                <p14:nvPr/>
              </p14:nvContentPartPr>
              <p14:xfrm>
                <a:off x="7748954" y="5614504"/>
                <a:ext cx="261720" cy="17028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BA2DAECA-1751-43FE-9B34-907BAD7B6AA0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740314" y="5605504"/>
                  <a:ext cx="2793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C87DD4A3-9F4B-418E-87CD-8405CC07AE19}"/>
                    </a:ext>
                  </a:extLst>
                </p14:cNvPr>
                <p14:cNvContentPartPr/>
                <p14:nvPr/>
              </p14:nvContentPartPr>
              <p14:xfrm>
                <a:off x="8155034" y="5532064"/>
                <a:ext cx="122040" cy="10764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C87DD4A3-9F4B-418E-87CD-8405CC07AE19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146034" y="5523424"/>
                  <a:ext cx="13968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25B3571-D308-4946-A882-4AE5AEC5839D}"/>
              </a:ext>
            </a:extLst>
          </p:cNvPr>
          <p:cNvGrpSpPr/>
          <p:nvPr/>
        </p:nvGrpSpPr>
        <p:grpSpPr>
          <a:xfrm>
            <a:off x="8437634" y="5047144"/>
            <a:ext cx="665640" cy="335880"/>
            <a:chOff x="8437634" y="5047144"/>
            <a:chExt cx="665640" cy="33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68D00C0A-4703-47F3-9144-83E6EC7718F0}"/>
                    </a:ext>
                  </a:extLst>
                </p14:cNvPr>
                <p14:cNvContentPartPr/>
                <p14:nvPr/>
              </p14:nvContentPartPr>
              <p14:xfrm>
                <a:off x="8437634" y="5237584"/>
                <a:ext cx="223560" cy="14544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68D00C0A-4703-47F3-9144-83E6EC7718F0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428994" y="5228584"/>
                  <a:ext cx="2412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108092F4-EE1D-44FF-8266-3744057BA680}"/>
                    </a:ext>
                  </a:extLst>
                </p14:cNvPr>
                <p14:cNvContentPartPr/>
                <p14:nvPr/>
              </p14:nvContentPartPr>
              <p14:xfrm>
                <a:off x="8592074" y="5047144"/>
                <a:ext cx="190080" cy="27900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108092F4-EE1D-44FF-8266-3744057BA680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583434" y="5038144"/>
                  <a:ext cx="2077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291BFC83-924A-4C67-A055-AF260399CDF8}"/>
                    </a:ext>
                  </a:extLst>
                </p14:cNvPr>
                <p14:cNvContentPartPr/>
                <p14:nvPr/>
              </p14:nvContentPartPr>
              <p14:xfrm>
                <a:off x="8776394" y="5130304"/>
                <a:ext cx="326880" cy="21312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291BFC83-924A-4C67-A055-AF260399CDF8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767754" y="5121664"/>
                  <a:ext cx="344520" cy="230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54253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514374D-1325-4F78-AA40-AAB61B4B2AD5}"/>
              </a:ext>
            </a:extLst>
          </p:cNvPr>
          <p:cNvGrpSpPr/>
          <p:nvPr/>
        </p:nvGrpSpPr>
        <p:grpSpPr>
          <a:xfrm>
            <a:off x="529874" y="254464"/>
            <a:ext cx="1136520" cy="372600"/>
            <a:chOff x="529874" y="254464"/>
            <a:chExt cx="1136520" cy="37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F4FD98E-0954-4845-8226-70467AA9F3EE}"/>
                    </a:ext>
                  </a:extLst>
                </p14:cNvPr>
                <p14:cNvContentPartPr/>
                <p14:nvPr/>
              </p14:nvContentPartPr>
              <p14:xfrm>
                <a:off x="529874" y="254464"/>
                <a:ext cx="486000" cy="3726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F4FD98E-0954-4845-8226-70467AA9F3E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21234" y="245464"/>
                  <a:ext cx="50364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CA1EDD8-0AB4-4E53-9472-1C7D8C1DFC63}"/>
                    </a:ext>
                  </a:extLst>
                </p14:cNvPr>
                <p14:cNvContentPartPr/>
                <p14:nvPr/>
              </p14:nvContentPartPr>
              <p14:xfrm>
                <a:off x="575594" y="507904"/>
                <a:ext cx="257040" cy="561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CA1EDD8-0AB4-4E53-9472-1C7D8C1DFC6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6954" y="498904"/>
                  <a:ext cx="2746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EAE1ADB-C35D-411E-B7AF-C600AB056565}"/>
                    </a:ext>
                  </a:extLst>
                </p14:cNvPr>
                <p14:cNvContentPartPr/>
                <p14:nvPr/>
              </p14:nvContentPartPr>
              <p14:xfrm>
                <a:off x="928034" y="464344"/>
                <a:ext cx="144360" cy="1494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EAE1ADB-C35D-411E-B7AF-C600AB05656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19394" y="455704"/>
                  <a:ext cx="1620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FBB4BF4-19D0-43ED-A74C-53CB188C526A}"/>
                    </a:ext>
                  </a:extLst>
                </p14:cNvPr>
                <p14:cNvContentPartPr/>
                <p14:nvPr/>
              </p14:nvContentPartPr>
              <p14:xfrm>
                <a:off x="1139714" y="490984"/>
                <a:ext cx="126720" cy="997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FBB4BF4-19D0-43ED-A74C-53CB188C526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30714" y="482344"/>
                  <a:ext cx="1443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5004014-90BB-46A5-8D41-07917463FD8A}"/>
                    </a:ext>
                  </a:extLst>
                </p14:cNvPr>
                <p14:cNvContentPartPr/>
                <p14:nvPr/>
              </p14:nvContentPartPr>
              <p14:xfrm>
                <a:off x="1346354" y="482344"/>
                <a:ext cx="320040" cy="1198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5004014-90BB-46A5-8D41-07917463FD8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37354" y="473344"/>
                  <a:ext cx="337680" cy="13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D8255DE-87DC-4236-B044-53D29EABAD80}"/>
              </a:ext>
            </a:extLst>
          </p:cNvPr>
          <p:cNvGrpSpPr/>
          <p:nvPr/>
        </p:nvGrpSpPr>
        <p:grpSpPr>
          <a:xfrm>
            <a:off x="1946114" y="339064"/>
            <a:ext cx="1909440" cy="507240"/>
            <a:chOff x="1946114" y="339064"/>
            <a:chExt cx="1909440" cy="50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6440CD2-A1BA-4FB2-85C5-F2713A542835}"/>
                    </a:ext>
                  </a:extLst>
                </p14:cNvPr>
                <p14:cNvContentPartPr/>
                <p14:nvPr/>
              </p14:nvContentPartPr>
              <p14:xfrm>
                <a:off x="1946114" y="602944"/>
                <a:ext cx="115200" cy="243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6440CD2-A1BA-4FB2-85C5-F2713A54283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37474" y="593944"/>
                  <a:ext cx="1328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EED0993-3121-4307-81EB-1AC309A2AE69}"/>
                    </a:ext>
                  </a:extLst>
                </p14:cNvPr>
                <p14:cNvContentPartPr/>
                <p14:nvPr/>
              </p14:nvContentPartPr>
              <p14:xfrm>
                <a:off x="2050514" y="455704"/>
                <a:ext cx="256320" cy="1926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EED0993-3121-4307-81EB-1AC309A2AE6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41514" y="446704"/>
                  <a:ext cx="2739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CE102B3-18D0-4FEB-9C39-A73B414624BC}"/>
                    </a:ext>
                  </a:extLst>
                </p14:cNvPr>
                <p14:cNvContentPartPr/>
                <p14:nvPr/>
              </p14:nvContentPartPr>
              <p14:xfrm>
                <a:off x="2395754" y="444544"/>
                <a:ext cx="199440" cy="1908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CE102B3-18D0-4FEB-9C39-A73B414624B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87114" y="435544"/>
                  <a:ext cx="2170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052B1CD-D1DD-4559-89C5-1ED150E6395D}"/>
                    </a:ext>
                  </a:extLst>
                </p14:cNvPr>
                <p14:cNvContentPartPr/>
                <p14:nvPr/>
              </p14:nvContentPartPr>
              <p14:xfrm>
                <a:off x="2601314" y="459304"/>
                <a:ext cx="182880" cy="1702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052B1CD-D1DD-4559-89C5-1ED150E6395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92674" y="450664"/>
                  <a:ext cx="2005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65A6C06-25C7-41EE-AE93-0FD992E83995}"/>
                    </a:ext>
                  </a:extLst>
                </p14:cNvPr>
                <p14:cNvContentPartPr/>
                <p14:nvPr/>
              </p14:nvContentPartPr>
              <p14:xfrm>
                <a:off x="2877074" y="433384"/>
                <a:ext cx="216720" cy="1872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65A6C06-25C7-41EE-AE93-0FD992E8399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68074" y="424744"/>
                  <a:ext cx="2343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FD04596-973D-45DA-9C16-D6483B89D0CA}"/>
                    </a:ext>
                  </a:extLst>
                </p14:cNvPr>
                <p14:cNvContentPartPr/>
                <p14:nvPr/>
              </p14:nvContentPartPr>
              <p14:xfrm>
                <a:off x="3086234" y="508984"/>
                <a:ext cx="41400" cy="968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FD04596-973D-45DA-9C16-D6483B89D0C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77594" y="500344"/>
                  <a:ext cx="590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6BDAFC6-0CFE-49A8-8529-B938F89D35CD}"/>
                    </a:ext>
                  </a:extLst>
                </p14:cNvPr>
                <p14:cNvContentPartPr/>
                <p14:nvPr/>
              </p14:nvContentPartPr>
              <p14:xfrm>
                <a:off x="3280274" y="339064"/>
                <a:ext cx="2880" cy="86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6BDAFC6-0CFE-49A8-8529-B938F89D35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71274" y="330424"/>
                  <a:ext cx="205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45735C1-073D-4DB4-BCE9-58A342341F3C}"/>
                    </a:ext>
                  </a:extLst>
                </p14:cNvPr>
                <p14:cNvContentPartPr/>
                <p14:nvPr/>
              </p14:nvContentPartPr>
              <p14:xfrm>
                <a:off x="3262274" y="494224"/>
                <a:ext cx="151920" cy="1303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45735C1-073D-4DB4-BCE9-58A342341F3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53274" y="485584"/>
                  <a:ext cx="1695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063D019-3B0F-4BC4-B28E-FD33CA981131}"/>
                    </a:ext>
                  </a:extLst>
                </p14:cNvPr>
                <p14:cNvContentPartPr/>
                <p14:nvPr/>
              </p14:nvContentPartPr>
              <p14:xfrm>
                <a:off x="3484034" y="460024"/>
                <a:ext cx="182160" cy="1566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063D019-3B0F-4BC4-B28E-FD33CA98113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75394" y="451024"/>
                  <a:ext cx="1998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F1B322B-3394-4C88-82E2-A3E315BCC751}"/>
                    </a:ext>
                  </a:extLst>
                </p14:cNvPr>
                <p14:cNvContentPartPr/>
                <p14:nvPr/>
              </p14:nvContentPartPr>
              <p14:xfrm>
                <a:off x="3704714" y="412864"/>
                <a:ext cx="150840" cy="2098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F1B322B-3394-4C88-82E2-A3E315BCC75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96074" y="403864"/>
                  <a:ext cx="168480" cy="22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91A901A-B024-41B9-9DE0-4E086E45201F}"/>
              </a:ext>
            </a:extLst>
          </p:cNvPr>
          <p:cNvGrpSpPr/>
          <p:nvPr/>
        </p:nvGrpSpPr>
        <p:grpSpPr>
          <a:xfrm>
            <a:off x="4189994" y="178864"/>
            <a:ext cx="1325520" cy="443520"/>
            <a:chOff x="4189994" y="178864"/>
            <a:chExt cx="1325520" cy="44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55EC637-75B7-421C-9C9B-659F26B7AEA5}"/>
                    </a:ext>
                  </a:extLst>
                </p14:cNvPr>
                <p14:cNvContentPartPr/>
                <p14:nvPr/>
              </p14:nvContentPartPr>
              <p14:xfrm>
                <a:off x="4189994" y="385144"/>
                <a:ext cx="239400" cy="2340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55EC637-75B7-421C-9C9B-659F26B7AEA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81354" y="376144"/>
                  <a:ext cx="2570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9911E5D-1F30-43CA-AC7A-C8FF44B049C4}"/>
                    </a:ext>
                  </a:extLst>
                </p14:cNvPr>
                <p14:cNvContentPartPr/>
                <p14:nvPr/>
              </p14:nvContentPartPr>
              <p14:xfrm>
                <a:off x="4529474" y="178864"/>
                <a:ext cx="229320" cy="4050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9911E5D-1F30-43CA-AC7A-C8FF44B049C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20834" y="169864"/>
                  <a:ext cx="24696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B5D76B6-6353-4DED-955B-285D1E6612C4}"/>
                    </a:ext>
                  </a:extLst>
                </p14:cNvPr>
                <p14:cNvContentPartPr/>
                <p14:nvPr/>
              </p14:nvContentPartPr>
              <p14:xfrm>
                <a:off x="4657634" y="496744"/>
                <a:ext cx="67320" cy="106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B5D76B6-6353-4DED-955B-285D1E6612C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648634" y="488104"/>
                  <a:ext cx="849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C699FB1-AFBB-4AD4-AA1F-240F39BECBCC}"/>
                    </a:ext>
                  </a:extLst>
                </p14:cNvPr>
                <p14:cNvContentPartPr/>
                <p14:nvPr/>
              </p14:nvContentPartPr>
              <p14:xfrm>
                <a:off x="4822514" y="471904"/>
                <a:ext cx="214200" cy="1504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C699FB1-AFBB-4AD4-AA1F-240F39BECBC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813874" y="463264"/>
                  <a:ext cx="2318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490548F-41B7-4747-9963-2A13B6AAAED8}"/>
                    </a:ext>
                  </a:extLst>
                </p14:cNvPr>
                <p14:cNvContentPartPr/>
                <p14:nvPr/>
              </p14:nvContentPartPr>
              <p14:xfrm>
                <a:off x="5012954" y="255904"/>
                <a:ext cx="205200" cy="3240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490548F-41B7-4747-9963-2A13B6AAAED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004314" y="246904"/>
                  <a:ext cx="222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B7075A2-DD18-4F88-9ECC-5CE3A4CBEABE}"/>
                    </a:ext>
                  </a:extLst>
                </p14:cNvPr>
                <p14:cNvContentPartPr/>
                <p14:nvPr/>
              </p14:nvContentPartPr>
              <p14:xfrm>
                <a:off x="5082794" y="461104"/>
                <a:ext cx="222120" cy="1584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B7075A2-DD18-4F88-9ECC-5CE3A4CBEAB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74154" y="452464"/>
                  <a:ext cx="2397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6CF1BBF-C829-432D-A34E-98915A82C54A}"/>
                    </a:ext>
                  </a:extLst>
                </p14:cNvPr>
                <p14:cNvContentPartPr/>
                <p14:nvPr/>
              </p14:nvContentPartPr>
              <p14:xfrm>
                <a:off x="5492474" y="461824"/>
                <a:ext cx="23040" cy="18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6CF1BBF-C829-432D-A34E-98915A82C54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483834" y="453184"/>
                  <a:ext cx="4068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43148F8-3BBB-428D-AD04-6780C8D9A3A9}"/>
                    </a:ext>
                  </a:extLst>
                </p14:cNvPr>
                <p14:cNvContentPartPr/>
                <p14:nvPr/>
              </p14:nvContentPartPr>
              <p14:xfrm>
                <a:off x="5476274" y="570544"/>
                <a:ext cx="16560" cy="118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43148F8-3BBB-428D-AD04-6780C8D9A3A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67634" y="561544"/>
                  <a:ext cx="3420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5EE465F-A3AD-4D5D-94FB-9D3F3428A6AA}"/>
              </a:ext>
            </a:extLst>
          </p:cNvPr>
          <p:cNvGrpSpPr/>
          <p:nvPr/>
        </p:nvGrpSpPr>
        <p:grpSpPr>
          <a:xfrm>
            <a:off x="6019874" y="315304"/>
            <a:ext cx="679320" cy="302400"/>
            <a:chOff x="6019874" y="315304"/>
            <a:chExt cx="679320" cy="30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28A5801-886A-46F1-8A3B-D55485614A3E}"/>
                    </a:ext>
                  </a:extLst>
                </p14:cNvPr>
                <p14:cNvContentPartPr/>
                <p14:nvPr/>
              </p14:nvContentPartPr>
              <p14:xfrm>
                <a:off x="6019874" y="315304"/>
                <a:ext cx="349560" cy="2732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28A5801-886A-46F1-8A3B-D55485614A3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010874" y="306304"/>
                  <a:ext cx="36720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E908824-6593-4F2C-8F12-F71ACA257A70}"/>
                    </a:ext>
                  </a:extLst>
                </p14:cNvPr>
                <p14:cNvContentPartPr/>
                <p14:nvPr/>
              </p14:nvContentPartPr>
              <p14:xfrm>
                <a:off x="6449714" y="379744"/>
                <a:ext cx="249480" cy="2379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E908824-6593-4F2C-8F12-F71ACA257A7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441074" y="371104"/>
                  <a:ext cx="267120" cy="25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54E034E-3379-406B-87BE-775AC149B73F}"/>
              </a:ext>
            </a:extLst>
          </p:cNvPr>
          <p:cNvGrpSpPr/>
          <p:nvPr/>
        </p:nvGrpSpPr>
        <p:grpSpPr>
          <a:xfrm>
            <a:off x="6780194" y="219544"/>
            <a:ext cx="1212120" cy="424440"/>
            <a:chOff x="6780194" y="219544"/>
            <a:chExt cx="1212120" cy="42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C32A175-3F14-4860-96DA-E495A00C35ED}"/>
                    </a:ext>
                  </a:extLst>
                </p14:cNvPr>
                <p14:cNvContentPartPr/>
                <p14:nvPr/>
              </p14:nvContentPartPr>
              <p14:xfrm>
                <a:off x="6780194" y="474784"/>
                <a:ext cx="62280" cy="1270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C32A175-3F14-4860-96DA-E495A00C35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771194" y="466144"/>
                  <a:ext cx="79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D2A2C45-34AB-4CF1-B27F-E69EACF076B2}"/>
                    </a:ext>
                  </a:extLst>
                </p14:cNvPr>
                <p14:cNvContentPartPr/>
                <p14:nvPr/>
              </p14:nvContentPartPr>
              <p14:xfrm>
                <a:off x="6887474" y="326824"/>
                <a:ext cx="1800" cy="172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D2A2C45-34AB-4CF1-B27F-E69EACF076B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878474" y="318184"/>
                  <a:ext cx="194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564D69A-0696-47E9-B668-17C0B12B2FE2}"/>
                    </a:ext>
                  </a:extLst>
                </p14:cNvPr>
                <p14:cNvContentPartPr/>
                <p14:nvPr/>
              </p14:nvContentPartPr>
              <p14:xfrm>
                <a:off x="6898634" y="420064"/>
                <a:ext cx="154800" cy="1677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564D69A-0696-47E9-B668-17C0B12B2FE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889634" y="411064"/>
                  <a:ext cx="1724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1481BA6-2C73-452E-9951-028FFABF08B9}"/>
                    </a:ext>
                  </a:extLst>
                </p14:cNvPr>
                <p14:cNvContentPartPr/>
                <p14:nvPr/>
              </p14:nvContentPartPr>
              <p14:xfrm>
                <a:off x="7177634" y="325744"/>
                <a:ext cx="164520" cy="367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1481BA6-2C73-452E-9951-028FFABF08B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168634" y="316744"/>
                  <a:ext cx="1821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AE8DB94-5DDA-4943-8152-A317AEFB730F}"/>
                    </a:ext>
                  </a:extLst>
                </p14:cNvPr>
                <p14:cNvContentPartPr/>
                <p14:nvPr/>
              </p14:nvContentPartPr>
              <p14:xfrm>
                <a:off x="7440794" y="219544"/>
                <a:ext cx="72000" cy="1645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AE8DB94-5DDA-4943-8152-A317AEFB730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431794" y="210904"/>
                  <a:ext cx="896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1E986A4-0849-471C-81CE-E6956D0BE0BD}"/>
                    </a:ext>
                  </a:extLst>
                </p14:cNvPr>
                <p14:cNvContentPartPr/>
                <p14:nvPr/>
              </p14:nvContentPartPr>
              <p14:xfrm>
                <a:off x="7480034" y="366784"/>
                <a:ext cx="512280" cy="2772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1E986A4-0849-471C-81CE-E6956D0BE0B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471394" y="358144"/>
                  <a:ext cx="529920" cy="29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021D020-E295-4F1F-A50A-9D3C67F70799}"/>
                  </a:ext>
                </a:extLst>
              </p14:cNvPr>
              <p14:cNvContentPartPr/>
              <p14:nvPr/>
            </p14:nvContentPartPr>
            <p14:xfrm>
              <a:off x="8126954" y="508624"/>
              <a:ext cx="209160" cy="406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021D020-E295-4F1F-A50A-9D3C67F7079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118314" y="499624"/>
                <a:ext cx="226800" cy="5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97D0EF76-7B53-4EFA-8155-9142E530EB65}"/>
              </a:ext>
            </a:extLst>
          </p:cNvPr>
          <p:cNvGrpSpPr/>
          <p:nvPr/>
        </p:nvGrpSpPr>
        <p:grpSpPr>
          <a:xfrm>
            <a:off x="8497394" y="278224"/>
            <a:ext cx="2727360" cy="810720"/>
            <a:chOff x="8497394" y="278224"/>
            <a:chExt cx="2727360" cy="81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39FB528-13D1-44E5-9989-7E5459A43428}"/>
                    </a:ext>
                  </a:extLst>
                </p14:cNvPr>
                <p14:cNvContentPartPr/>
                <p14:nvPr/>
              </p14:nvContentPartPr>
              <p14:xfrm>
                <a:off x="8497394" y="278224"/>
                <a:ext cx="259560" cy="5961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39FB528-13D1-44E5-9989-7E5459A4342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488754" y="269584"/>
                  <a:ext cx="277200" cy="61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4592E29-54F5-4E88-BA34-622EB3A9F499}"/>
                    </a:ext>
                  </a:extLst>
                </p14:cNvPr>
                <p14:cNvContentPartPr/>
                <p14:nvPr/>
              </p14:nvContentPartPr>
              <p14:xfrm>
                <a:off x="9111914" y="301624"/>
                <a:ext cx="379800" cy="1850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4592E29-54F5-4E88-BA34-622EB3A9F49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103274" y="292984"/>
                  <a:ext cx="3974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6C68FFB-71AA-456D-8FEF-48A6D017E61D}"/>
                    </a:ext>
                  </a:extLst>
                </p14:cNvPr>
                <p14:cNvContentPartPr/>
                <p14:nvPr/>
              </p14:nvContentPartPr>
              <p14:xfrm>
                <a:off x="8937314" y="541744"/>
                <a:ext cx="823680" cy="853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6C68FFB-71AA-456D-8FEF-48A6D017E61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28314" y="532744"/>
                  <a:ext cx="8413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8F3FF0F-8073-4190-B4A8-8DD4D211065A}"/>
                    </a:ext>
                  </a:extLst>
                </p14:cNvPr>
                <p14:cNvContentPartPr/>
                <p14:nvPr/>
              </p14:nvContentPartPr>
              <p14:xfrm>
                <a:off x="8883314" y="656584"/>
                <a:ext cx="1194840" cy="432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8F3FF0F-8073-4190-B4A8-8DD4D211065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874314" y="647944"/>
                  <a:ext cx="121248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82FCB18-350B-47E0-9FD1-C05F7606DECA}"/>
                    </a:ext>
                  </a:extLst>
                </p14:cNvPr>
                <p14:cNvContentPartPr/>
                <p14:nvPr/>
              </p14:nvContentPartPr>
              <p14:xfrm>
                <a:off x="9130274" y="870424"/>
                <a:ext cx="140040" cy="2106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82FCB18-350B-47E0-9FD1-C05F7606DEC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121274" y="861424"/>
                  <a:ext cx="1576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1A3A2F9-2001-44EC-A000-D6F8CBD625E4}"/>
                    </a:ext>
                  </a:extLst>
                </p14:cNvPr>
                <p14:cNvContentPartPr/>
                <p14:nvPr/>
              </p14:nvContentPartPr>
              <p14:xfrm>
                <a:off x="9399194" y="926584"/>
                <a:ext cx="127800" cy="435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1A3A2F9-2001-44EC-A000-D6F8CBD625E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390194" y="917944"/>
                  <a:ext cx="1454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E656132-FC60-4328-A4C1-BD6534380D04}"/>
                    </a:ext>
                  </a:extLst>
                </p14:cNvPr>
                <p14:cNvContentPartPr/>
                <p14:nvPr/>
              </p14:nvContentPartPr>
              <p14:xfrm>
                <a:off x="9639314" y="829024"/>
                <a:ext cx="316080" cy="1576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E656132-FC60-4328-A4C1-BD6534380D0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630674" y="820384"/>
                  <a:ext cx="3337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B1647E7-B20F-4C3C-9CD6-5F875E7013E8}"/>
                    </a:ext>
                  </a:extLst>
                </p14:cNvPr>
                <p14:cNvContentPartPr/>
                <p14:nvPr/>
              </p14:nvContentPartPr>
              <p14:xfrm>
                <a:off x="10062314" y="778264"/>
                <a:ext cx="136800" cy="1285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B1647E7-B20F-4C3C-9CD6-5F875E7013E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053314" y="769624"/>
                  <a:ext cx="1544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7664277-A00D-46C2-827A-D5E78E14BAB7}"/>
                    </a:ext>
                  </a:extLst>
                </p14:cNvPr>
                <p14:cNvContentPartPr/>
                <p14:nvPr/>
              </p14:nvContentPartPr>
              <p14:xfrm>
                <a:off x="10408274" y="570184"/>
                <a:ext cx="256680" cy="1512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7664277-A00D-46C2-827A-D5E78E14BAB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399274" y="561184"/>
                  <a:ext cx="2743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E82F813-4A64-4A99-94FB-8DD975914185}"/>
                    </a:ext>
                  </a:extLst>
                </p14:cNvPr>
                <p14:cNvContentPartPr/>
                <p14:nvPr/>
              </p14:nvContentPartPr>
              <p14:xfrm>
                <a:off x="10613474" y="359944"/>
                <a:ext cx="208440" cy="3200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E82F813-4A64-4A99-94FB-8DD97591418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604834" y="350944"/>
                  <a:ext cx="22608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0485BBE-26CB-468A-8912-5F809CADD3CC}"/>
                    </a:ext>
                  </a:extLst>
                </p14:cNvPr>
                <p14:cNvContentPartPr/>
                <p14:nvPr/>
              </p14:nvContentPartPr>
              <p14:xfrm>
                <a:off x="10809674" y="465064"/>
                <a:ext cx="415080" cy="2066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0485BBE-26CB-468A-8912-5F809CADD3C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800674" y="456424"/>
                  <a:ext cx="432720" cy="22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A5FA2E6-2A5E-44C0-9FD5-791279141999}"/>
              </a:ext>
            </a:extLst>
          </p:cNvPr>
          <p:cNvGrpSpPr/>
          <p:nvPr/>
        </p:nvGrpSpPr>
        <p:grpSpPr>
          <a:xfrm>
            <a:off x="683954" y="1370464"/>
            <a:ext cx="707400" cy="217440"/>
            <a:chOff x="683954" y="1370464"/>
            <a:chExt cx="707400" cy="21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F59CF6B-2C60-45DA-8D2E-31117D25E5BA}"/>
                    </a:ext>
                  </a:extLst>
                </p14:cNvPr>
                <p14:cNvContentPartPr/>
                <p14:nvPr/>
              </p14:nvContentPartPr>
              <p14:xfrm>
                <a:off x="683954" y="1370464"/>
                <a:ext cx="312480" cy="2174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F59CF6B-2C60-45DA-8D2E-31117D25E5B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74954" y="1361464"/>
                  <a:ext cx="3301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EF108CE-CCDC-4981-BB74-E0B5B25337FC}"/>
                    </a:ext>
                  </a:extLst>
                </p14:cNvPr>
                <p14:cNvContentPartPr/>
                <p14:nvPr/>
              </p14:nvContentPartPr>
              <p14:xfrm>
                <a:off x="1182194" y="1384864"/>
                <a:ext cx="160560" cy="262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EF108CE-CCDC-4981-BB74-E0B5B25337F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73554" y="1376224"/>
                  <a:ext cx="1782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5F12831-F69B-4648-9A0A-EEC4C8857665}"/>
                    </a:ext>
                  </a:extLst>
                </p14:cNvPr>
                <p14:cNvContentPartPr/>
                <p14:nvPr/>
              </p14:nvContentPartPr>
              <p14:xfrm>
                <a:off x="1209914" y="1486384"/>
                <a:ext cx="181440" cy="385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5F12831-F69B-4648-9A0A-EEC4C885766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201274" y="1477384"/>
                  <a:ext cx="199080" cy="5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0C57F64-E2E7-4D68-839B-924CBFA35099}"/>
              </a:ext>
            </a:extLst>
          </p:cNvPr>
          <p:cNvGrpSpPr/>
          <p:nvPr/>
        </p:nvGrpSpPr>
        <p:grpSpPr>
          <a:xfrm>
            <a:off x="1680074" y="1336984"/>
            <a:ext cx="486720" cy="262800"/>
            <a:chOff x="1680074" y="1336984"/>
            <a:chExt cx="486720" cy="26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7ED5B3F-C050-48A0-8C94-BDCCCDD62F86}"/>
                    </a:ext>
                  </a:extLst>
                </p14:cNvPr>
                <p14:cNvContentPartPr/>
                <p14:nvPr/>
              </p14:nvContentPartPr>
              <p14:xfrm>
                <a:off x="1680074" y="1336984"/>
                <a:ext cx="97920" cy="2628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7ED5B3F-C050-48A0-8C94-BDCCCDD62F8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671074" y="1328344"/>
                  <a:ext cx="1155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53A30E6-C1DB-4311-882C-89A1A039FDA6}"/>
                    </a:ext>
                  </a:extLst>
                </p14:cNvPr>
                <p14:cNvContentPartPr/>
                <p14:nvPr/>
              </p14:nvContentPartPr>
              <p14:xfrm>
                <a:off x="1926674" y="1456144"/>
                <a:ext cx="240120" cy="522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53A30E6-C1DB-4311-882C-89A1A039FDA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918034" y="1447144"/>
                  <a:ext cx="257760" cy="6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306A75A-44BE-40D8-8DE3-FCC6C82254C9}"/>
              </a:ext>
            </a:extLst>
          </p:cNvPr>
          <p:cNvGrpSpPr/>
          <p:nvPr/>
        </p:nvGrpSpPr>
        <p:grpSpPr>
          <a:xfrm>
            <a:off x="2438594" y="1181464"/>
            <a:ext cx="935640" cy="630000"/>
            <a:chOff x="2438594" y="1181464"/>
            <a:chExt cx="935640" cy="63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2E74659-8142-4224-88FE-3CD2FE565812}"/>
                    </a:ext>
                  </a:extLst>
                </p14:cNvPr>
                <p14:cNvContentPartPr/>
                <p14:nvPr/>
              </p14:nvContentPartPr>
              <p14:xfrm>
                <a:off x="2438594" y="1324024"/>
                <a:ext cx="387360" cy="2426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2E74659-8142-4224-88FE-3CD2FE56581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429594" y="1315024"/>
                  <a:ext cx="4050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34E9DE4-1C9C-4587-9075-542EFF563DFC}"/>
                    </a:ext>
                  </a:extLst>
                </p14:cNvPr>
                <p14:cNvContentPartPr/>
                <p14:nvPr/>
              </p14:nvContentPartPr>
              <p14:xfrm>
                <a:off x="3003434" y="1181464"/>
                <a:ext cx="227880" cy="1800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34E9DE4-1C9C-4587-9075-542EFF563DF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994794" y="1172464"/>
                  <a:ext cx="2455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6692C6C-7C55-41C9-81D3-26D654F75354}"/>
                    </a:ext>
                  </a:extLst>
                </p14:cNvPr>
                <p14:cNvContentPartPr/>
                <p14:nvPr/>
              </p14:nvContentPartPr>
              <p14:xfrm>
                <a:off x="3306554" y="1658104"/>
                <a:ext cx="67680" cy="1533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6692C6C-7C55-41C9-81D3-26D654F7535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297914" y="1649104"/>
                  <a:ext cx="8532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3DD03EC-0474-40C8-864C-E590029FAA72}"/>
              </a:ext>
            </a:extLst>
          </p:cNvPr>
          <p:cNvGrpSpPr/>
          <p:nvPr/>
        </p:nvGrpSpPr>
        <p:grpSpPr>
          <a:xfrm>
            <a:off x="3663674" y="1156624"/>
            <a:ext cx="1088640" cy="464400"/>
            <a:chOff x="3663674" y="1156624"/>
            <a:chExt cx="1088640" cy="46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9D39B03-6015-47D4-9987-367DB5051800}"/>
                    </a:ext>
                  </a:extLst>
                </p14:cNvPr>
                <p14:cNvContentPartPr/>
                <p14:nvPr/>
              </p14:nvContentPartPr>
              <p14:xfrm>
                <a:off x="3663674" y="1430584"/>
                <a:ext cx="281160" cy="1904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9D39B03-6015-47D4-9987-367DB505180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654674" y="1421944"/>
                  <a:ext cx="2988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64F6138-CB9C-4639-8C4C-F13FD2470A09}"/>
                    </a:ext>
                  </a:extLst>
                </p14:cNvPr>
                <p14:cNvContentPartPr/>
                <p14:nvPr/>
              </p14:nvContentPartPr>
              <p14:xfrm>
                <a:off x="3901274" y="1156624"/>
                <a:ext cx="284040" cy="4172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64F6138-CB9C-4639-8C4C-F13FD2470A0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892634" y="1147984"/>
                  <a:ext cx="30168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AC98352-F37C-4249-8E6B-196FFA4E4E43}"/>
                    </a:ext>
                  </a:extLst>
                </p14:cNvPr>
                <p14:cNvContentPartPr/>
                <p14:nvPr/>
              </p14:nvContentPartPr>
              <p14:xfrm>
                <a:off x="4049234" y="1467664"/>
                <a:ext cx="308160" cy="1234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AC98352-F37C-4249-8E6B-196FFA4E4E4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040234" y="1458664"/>
                  <a:ext cx="3258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F08322C-7885-49F3-A7AF-64A0B9AEC7E8}"/>
                    </a:ext>
                  </a:extLst>
                </p14:cNvPr>
                <p14:cNvContentPartPr/>
                <p14:nvPr/>
              </p14:nvContentPartPr>
              <p14:xfrm>
                <a:off x="4545674" y="1405744"/>
                <a:ext cx="187920" cy="241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F08322C-7885-49F3-A7AF-64A0B9AEC7E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537034" y="1396744"/>
                  <a:ext cx="2055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5CF9C74-43A0-4A44-B3A8-08E92AE5AFEB}"/>
                    </a:ext>
                  </a:extLst>
                </p14:cNvPr>
                <p14:cNvContentPartPr/>
                <p14:nvPr/>
              </p14:nvContentPartPr>
              <p14:xfrm>
                <a:off x="4561874" y="1525624"/>
                <a:ext cx="190440" cy="144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5CF9C74-43A0-4A44-B3A8-08E92AE5AFE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552874" y="1516984"/>
                  <a:ext cx="20808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DF99591-0707-4357-9A06-5CF6BD6D93F1}"/>
              </a:ext>
            </a:extLst>
          </p:cNvPr>
          <p:cNvGrpSpPr/>
          <p:nvPr/>
        </p:nvGrpSpPr>
        <p:grpSpPr>
          <a:xfrm>
            <a:off x="5080994" y="1218904"/>
            <a:ext cx="1707840" cy="419400"/>
            <a:chOff x="5080994" y="1218904"/>
            <a:chExt cx="1707840" cy="41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78D22C7-6E77-4456-8341-EF869C6B02CF}"/>
                    </a:ext>
                  </a:extLst>
                </p14:cNvPr>
                <p14:cNvContentPartPr/>
                <p14:nvPr/>
              </p14:nvContentPartPr>
              <p14:xfrm>
                <a:off x="5080994" y="1468384"/>
                <a:ext cx="144000" cy="403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78D22C7-6E77-4456-8341-EF869C6B02C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071994" y="1459384"/>
                  <a:ext cx="1616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EA1AC58-DE05-48BC-BE25-6EC2D7FE38EA}"/>
                    </a:ext>
                  </a:extLst>
                </p14:cNvPr>
                <p14:cNvContentPartPr/>
                <p14:nvPr/>
              </p14:nvContentPartPr>
              <p14:xfrm>
                <a:off x="5338754" y="1317904"/>
                <a:ext cx="343800" cy="3204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EA1AC58-DE05-48BC-BE25-6EC2D7FE38E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330114" y="1308904"/>
                  <a:ext cx="36144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3B7BA0E-B2BA-4A34-B668-5021888D6B97}"/>
                    </a:ext>
                  </a:extLst>
                </p14:cNvPr>
                <p14:cNvContentPartPr/>
                <p14:nvPr/>
              </p14:nvContentPartPr>
              <p14:xfrm>
                <a:off x="5698754" y="1431664"/>
                <a:ext cx="371520" cy="1602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3B7BA0E-B2BA-4A34-B668-5021888D6B9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690114" y="1423024"/>
                  <a:ext cx="3891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F96A168-2D66-4410-909C-03CEFE8102C0}"/>
                    </a:ext>
                  </a:extLst>
                </p14:cNvPr>
                <p14:cNvContentPartPr/>
                <p14:nvPr/>
              </p14:nvContentPartPr>
              <p14:xfrm>
                <a:off x="6130394" y="1456504"/>
                <a:ext cx="237240" cy="1641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F96A168-2D66-4410-909C-03CEFE8102C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121754" y="1447864"/>
                  <a:ext cx="2548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C7FF48A-EEE3-42BC-8BDD-BD6963FF87E3}"/>
                    </a:ext>
                  </a:extLst>
                </p14:cNvPr>
                <p14:cNvContentPartPr/>
                <p14:nvPr/>
              </p14:nvContentPartPr>
              <p14:xfrm>
                <a:off x="6305714" y="1218904"/>
                <a:ext cx="213120" cy="3718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C7FF48A-EEE3-42BC-8BDD-BD6963FF87E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296714" y="1209904"/>
                  <a:ext cx="23076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CB214FC-4D45-4C92-8B1A-B70586734307}"/>
                    </a:ext>
                  </a:extLst>
                </p14:cNvPr>
                <p14:cNvContentPartPr/>
                <p14:nvPr/>
              </p14:nvContentPartPr>
              <p14:xfrm>
                <a:off x="6438554" y="1389904"/>
                <a:ext cx="350280" cy="2131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CB214FC-4D45-4C92-8B1A-B7058673430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429554" y="1381264"/>
                  <a:ext cx="367920" cy="23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2869C12-9D37-4E43-BC7D-3168BA98D1B2}"/>
              </a:ext>
            </a:extLst>
          </p:cNvPr>
          <p:cNvGrpSpPr/>
          <p:nvPr/>
        </p:nvGrpSpPr>
        <p:grpSpPr>
          <a:xfrm>
            <a:off x="860354" y="2051944"/>
            <a:ext cx="2553840" cy="1033560"/>
            <a:chOff x="860354" y="2051944"/>
            <a:chExt cx="2553840" cy="103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CBE37C4-8AA8-4E52-A419-1E49ED10CB81}"/>
                    </a:ext>
                  </a:extLst>
                </p14:cNvPr>
                <p14:cNvContentPartPr/>
                <p14:nvPr/>
              </p14:nvContentPartPr>
              <p14:xfrm>
                <a:off x="860354" y="2051944"/>
                <a:ext cx="193680" cy="7754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CBE37C4-8AA8-4E52-A419-1E49ED10CB8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51354" y="2042944"/>
                  <a:ext cx="211320" cy="79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FF8C6FC-ABA6-4C8F-BCFD-3BFE9D4C0AEB}"/>
                    </a:ext>
                  </a:extLst>
                </p14:cNvPr>
                <p14:cNvContentPartPr/>
                <p14:nvPr/>
              </p14:nvContentPartPr>
              <p14:xfrm>
                <a:off x="1482794" y="2172184"/>
                <a:ext cx="374400" cy="2577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FF8C6FC-ABA6-4C8F-BCFD-3BFE9D4C0AE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474154" y="2163184"/>
                  <a:ext cx="3920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46952F7-906B-4783-8343-BA17BF59D50D}"/>
                    </a:ext>
                  </a:extLst>
                </p14:cNvPr>
                <p14:cNvContentPartPr/>
                <p14:nvPr/>
              </p14:nvContentPartPr>
              <p14:xfrm>
                <a:off x="1235114" y="2465944"/>
                <a:ext cx="844920" cy="1594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46952F7-906B-4783-8343-BA17BF59D50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226474" y="2456944"/>
                  <a:ext cx="8625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44FC540-E264-4EBE-85BB-EDB5930453AA}"/>
                    </a:ext>
                  </a:extLst>
                </p14:cNvPr>
                <p14:cNvContentPartPr/>
                <p14:nvPr/>
              </p14:nvContentPartPr>
              <p14:xfrm>
                <a:off x="1245914" y="2661064"/>
                <a:ext cx="1270080" cy="4244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44FC540-E264-4EBE-85BB-EDB5930453A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236914" y="2652064"/>
                  <a:ext cx="128772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7D8B8A6-7E51-42A8-B17B-9E99E3B3723F}"/>
                    </a:ext>
                  </a:extLst>
                </p14:cNvPr>
                <p14:cNvContentPartPr/>
                <p14:nvPr/>
              </p14:nvContentPartPr>
              <p14:xfrm>
                <a:off x="1529954" y="2864824"/>
                <a:ext cx="89640" cy="1566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7D8B8A6-7E51-42A8-B17B-9E99E3B3723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520954" y="2856184"/>
                  <a:ext cx="1072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35CFBF5-989D-4179-8DFC-89CAD6BE5AA3}"/>
                    </a:ext>
                  </a:extLst>
                </p14:cNvPr>
                <p14:cNvContentPartPr/>
                <p14:nvPr/>
              </p14:nvContentPartPr>
              <p14:xfrm>
                <a:off x="1747754" y="2917744"/>
                <a:ext cx="108360" cy="230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35CFBF5-989D-4179-8DFC-89CAD6BE5AA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738754" y="2909104"/>
                  <a:ext cx="1260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C352FBC-D88A-46EE-A84F-5EEF4DB80EF8}"/>
                    </a:ext>
                  </a:extLst>
                </p14:cNvPr>
                <p14:cNvContentPartPr/>
                <p14:nvPr/>
              </p14:nvContentPartPr>
              <p14:xfrm>
                <a:off x="2000114" y="2801464"/>
                <a:ext cx="274680" cy="2044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C352FBC-D88A-46EE-A84F-5EEF4DB80EF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991474" y="2792824"/>
                  <a:ext cx="2923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A83CE39-A5DF-4ABB-AFC6-818EAF3BDFEF}"/>
                    </a:ext>
                  </a:extLst>
                </p14:cNvPr>
                <p14:cNvContentPartPr/>
                <p14:nvPr/>
              </p14:nvContentPartPr>
              <p14:xfrm>
                <a:off x="2415914" y="2751424"/>
                <a:ext cx="162720" cy="1375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A83CE39-A5DF-4ABB-AFC6-818EAF3BDFE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406914" y="2742424"/>
                  <a:ext cx="1803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B2FFC71-B5C7-47A9-9662-4329034AA51E}"/>
                    </a:ext>
                  </a:extLst>
                </p14:cNvPr>
                <p14:cNvContentPartPr/>
                <p14:nvPr/>
              </p14:nvContentPartPr>
              <p14:xfrm>
                <a:off x="2670794" y="2449384"/>
                <a:ext cx="270360" cy="1540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B2FFC71-B5C7-47A9-9662-4329034AA51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661794" y="2440384"/>
                  <a:ext cx="2880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4E46235-CBEA-433F-9571-055BDE00B663}"/>
                    </a:ext>
                  </a:extLst>
                </p14:cNvPr>
                <p14:cNvContentPartPr/>
                <p14:nvPr/>
              </p14:nvContentPartPr>
              <p14:xfrm>
                <a:off x="2908034" y="2221864"/>
                <a:ext cx="214920" cy="3002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4E46235-CBEA-433F-9571-055BDE00B66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899034" y="2213224"/>
                  <a:ext cx="23256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066ED08-1EE2-4673-B00C-D102A303EFF7}"/>
                    </a:ext>
                  </a:extLst>
                </p14:cNvPr>
                <p14:cNvContentPartPr/>
                <p14:nvPr/>
              </p14:nvContentPartPr>
              <p14:xfrm>
                <a:off x="3036194" y="2321944"/>
                <a:ext cx="378000" cy="2426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066ED08-1EE2-4673-B00C-D102A303EFF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027554" y="2313304"/>
                  <a:ext cx="395640" cy="26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F69E0D2-8FD0-431B-BBF1-F13010CC6CC3}"/>
              </a:ext>
            </a:extLst>
          </p:cNvPr>
          <p:cNvGrpSpPr/>
          <p:nvPr/>
        </p:nvGrpSpPr>
        <p:grpSpPr>
          <a:xfrm>
            <a:off x="3703634" y="2413744"/>
            <a:ext cx="214200" cy="106920"/>
            <a:chOff x="3703634" y="2413744"/>
            <a:chExt cx="214200" cy="10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7E8D7B5-43AA-4597-BFD6-335BA142D293}"/>
                    </a:ext>
                  </a:extLst>
                </p14:cNvPr>
                <p14:cNvContentPartPr/>
                <p14:nvPr/>
              </p14:nvContentPartPr>
              <p14:xfrm>
                <a:off x="3703634" y="2413744"/>
                <a:ext cx="192960" cy="165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7E8D7B5-43AA-4597-BFD6-335BA142D29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694634" y="2405104"/>
                  <a:ext cx="210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6B7AADA-1E1C-4A03-9C34-5326B7DF2A12}"/>
                    </a:ext>
                  </a:extLst>
                </p14:cNvPr>
                <p14:cNvContentPartPr/>
                <p14:nvPr/>
              </p14:nvContentPartPr>
              <p14:xfrm>
                <a:off x="3735314" y="2505544"/>
                <a:ext cx="182520" cy="151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6B7AADA-1E1C-4A03-9C34-5326B7DF2A1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726314" y="2496904"/>
                  <a:ext cx="200160" cy="3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3FBF3F96-F906-41D7-9598-C3D2C8BF50C0}"/>
                  </a:ext>
                </a:extLst>
              </p14:cNvPr>
              <p14:cNvContentPartPr/>
              <p14:nvPr/>
            </p14:nvContentPartPr>
            <p14:xfrm>
              <a:off x="4264874" y="2409424"/>
              <a:ext cx="189360" cy="2556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3FBF3F96-F906-41D7-9598-C3D2C8BF50C0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256234" y="2400424"/>
                <a:ext cx="20700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AB0C9F9D-02F5-4D2F-9E0F-0B3B12EA05A9}"/>
                  </a:ext>
                </a:extLst>
              </p14:cNvPr>
              <p14:cNvContentPartPr/>
              <p14:nvPr/>
            </p14:nvContentPartPr>
            <p14:xfrm>
              <a:off x="4708754" y="2211424"/>
              <a:ext cx="69120" cy="19800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AB0C9F9D-02F5-4D2F-9E0F-0B3B12EA05A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700114" y="2202784"/>
                <a:ext cx="8676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A8042BF-956F-438C-A827-FA37737AE284}"/>
                  </a:ext>
                </a:extLst>
              </p14:cNvPr>
              <p14:cNvContentPartPr/>
              <p14:nvPr/>
            </p14:nvContentPartPr>
            <p14:xfrm>
              <a:off x="4515434" y="2512384"/>
              <a:ext cx="318240" cy="5148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A8042BF-956F-438C-A827-FA37737AE284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506434" y="2503744"/>
                <a:ext cx="33588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286628EA-136D-4A99-A1A5-9514CEEC20F2}"/>
                  </a:ext>
                </a:extLst>
              </p14:cNvPr>
              <p14:cNvContentPartPr/>
              <p14:nvPr/>
            </p14:nvContentPartPr>
            <p14:xfrm>
              <a:off x="4421474" y="2655664"/>
              <a:ext cx="368640" cy="24480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286628EA-136D-4A99-A1A5-9514CEEC20F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412834" y="2646664"/>
                <a:ext cx="38628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C1D324BD-CF93-4C55-8BB0-0BE8460282A7}"/>
                  </a:ext>
                </a:extLst>
              </p14:cNvPr>
              <p14:cNvContentPartPr/>
              <p14:nvPr/>
            </p14:nvContentPartPr>
            <p14:xfrm>
              <a:off x="5098274" y="2199184"/>
              <a:ext cx="230400" cy="90108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C1D324BD-CF93-4C55-8BB0-0BE8460282A7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089634" y="2190544"/>
                <a:ext cx="248040" cy="9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E09E267C-45A1-46E3-838F-FFB992A347B7}"/>
                  </a:ext>
                </a:extLst>
              </p14:cNvPr>
              <p14:cNvContentPartPr/>
              <p14:nvPr/>
            </p14:nvContentPartPr>
            <p14:xfrm>
              <a:off x="5532434" y="2434984"/>
              <a:ext cx="188640" cy="3348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E09E267C-45A1-46E3-838F-FFB992A347B7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523794" y="2425984"/>
                <a:ext cx="20628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23B18E39-2A57-44CD-B5F1-51344BDF2250}"/>
                  </a:ext>
                </a:extLst>
              </p14:cNvPr>
              <p14:cNvContentPartPr/>
              <p14:nvPr/>
            </p14:nvContentPartPr>
            <p14:xfrm>
              <a:off x="5874074" y="2244184"/>
              <a:ext cx="308160" cy="27612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23B18E39-2A57-44CD-B5F1-51344BDF2250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865074" y="2235544"/>
                <a:ext cx="32580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53C9ECA6-4875-45BD-BE21-00D2E479311A}"/>
                  </a:ext>
                </a:extLst>
              </p14:cNvPr>
              <p14:cNvContentPartPr/>
              <p14:nvPr/>
            </p14:nvContentPartPr>
            <p14:xfrm>
              <a:off x="6171434" y="2305744"/>
              <a:ext cx="300600" cy="16128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53C9ECA6-4875-45BD-BE21-00D2E479311A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6162794" y="2296744"/>
                <a:ext cx="31824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BA179A4-DDED-4419-A62A-DD530B18F21B}"/>
                  </a:ext>
                </a:extLst>
              </p14:cNvPr>
              <p14:cNvContentPartPr/>
              <p14:nvPr/>
            </p14:nvContentPartPr>
            <p14:xfrm>
              <a:off x="6553394" y="2326624"/>
              <a:ext cx="169200" cy="14472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BA179A4-DDED-4419-A62A-DD530B18F21B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6544754" y="2317984"/>
                <a:ext cx="18684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414CDF68-7B26-47F6-ACA8-BDDEB46C19A3}"/>
                  </a:ext>
                </a:extLst>
              </p14:cNvPr>
              <p14:cNvContentPartPr/>
              <p14:nvPr/>
            </p14:nvContentPartPr>
            <p14:xfrm>
              <a:off x="6693434" y="2117824"/>
              <a:ext cx="218160" cy="30780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414CDF68-7B26-47F6-ACA8-BDDEB46C19A3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684434" y="2109184"/>
                <a:ext cx="23580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1B3D1C1-F1DF-499C-B2B0-67A891CB663F}"/>
                  </a:ext>
                </a:extLst>
              </p14:cNvPr>
              <p14:cNvContentPartPr/>
              <p14:nvPr/>
            </p14:nvContentPartPr>
            <p14:xfrm>
              <a:off x="6866234" y="2252824"/>
              <a:ext cx="287280" cy="15624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1B3D1C1-F1DF-499C-B2B0-67A891CB663F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857234" y="2244184"/>
                <a:ext cx="30492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EA8478C2-497B-4D8C-A91D-0E0AACF192BB}"/>
                  </a:ext>
                </a:extLst>
              </p14:cNvPr>
              <p14:cNvContentPartPr/>
              <p14:nvPr/>
            </p14:nvContentPartPr>
            <p14:xfrm>
              <a:off x="5566994" y="2624704"/>
              <a:ext cx="1401480" cy="4068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EA8478C2-497B-4D8C-A91D-0E0AACF192BB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5557994" y="2616064"/>
                <a:ext cx="141912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CFE96919-FE20-4162-B659-170141E3420C}"/>
                  </a:ext>
                </a:extLst>
              </p14:cNvPr>
              <p14:cNvContentPartPr/>
              <p14:nvPr/>
            </p14:nvContentPartPr>
            <p14:xfrm>
              <a:off x="5729714" y="2784184"/>
              <a:ext cx="1396800" cy="40752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CFE96919-FE20-4162-B659-170141E3420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5720714" y="2775544"/>
                <a:ext cx="1414440" cy="42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FA7C3DCF-837E-4375-89A5-7C2A45890F4B}"/>
                  </a:ext>
                </a:extLst>
              </p14:cNvPr>
              <p14:cNvContentPartPr/>
              <p14:nvPr/>
            </p14:nvContentPartPr>
            <p14:xfrm>
              <a:off x="6059474" y="2948344"/>
              <a:ext cx="92880" cy="18252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FA7C3DCF-837E-4375-89A5-7C2A45890F4B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050474" y="2939704"/>
                <a:ext cx="11052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0352C67F-FA4B-4D4C-A830-0F71F9A31A32}"/>
                  </a:ext>
                </a:extLst>
              </p14:cNvPr>
              <p14:cNvContentPartPr/>
              <p14:nvPr/>
            </p14:nvContentPartPr>
            <p14:xfrm>
              <a:off x="6283034" y="3007024"/>
              <a:ext cx="153000" cy="4392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0352C67F-FA4B-4D4C-A830-0F71F9A31A32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274394" y="2998384"/>
                <a:ext cx="17064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BE08189-1366-4857-9D78-CE4B0F28AD56}"/>
                  </a:ext>
                </a:extLst>
              </p14:cNvPr>
              <p14:cNvContentPartPr/>
              <p14:nvPr/>
            </p14:nvContentPartPr>
            <p14:xfrm>
              <a:off x="6578594" y="2952304"/>
              <a:ext cx="304200" cy="18288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BE08189-1366-4857-9D78-CE4B0F28AD56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569594" y="2943304"/>
                <a:ext cx="32184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80351261-3679-4BD6-8651-1D1251C9CFCC}"/>
                  </a:ext>
                </a:extLst>
              </p14:cNvPr>
              <p14:cNvContentPartPr/>
              <p14:nvPr/>
            </p14:nvContentPartPr>
            <p14:xfrm>
              <a:off x="7027514" y="2911264"/>
              <a:ext cx="204120" cy="11268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80351261-3679-4BD6-8651-1D1251C9CFCC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7018874" y="2902264"/>
                <a:ext cx="22176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23FE9783-22C8-41D9-9871-CEFB9E69D201}"/>
                  </a:ext>
                </a:extLst>
              </p14:cNvPr>
              <p14:cNvContentPartPr/>
              <p14:nvPr/>
            </p14:nvContentPartPr>
            <p14:xfrm>
              <a:off x="7415954" y="2511304"/>
              <a:ext cx="171720" cy="2808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23FE9783-22C8-41D9-9871-CEFB9E69D201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7407314" y="2502664"/>
                <a:ext cx="18936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F22660AE-4C8A-4900-BC09-7E0172B2AF7C}"/>
                  </a:ext>
                </a:extLst>
              </p14:cNvPr>
              <p14:cNvContentPartPr/>
              <p14:nvPr/>
            </p14:nvContentPartPr>
            <p14:xfrm>
              <a:off x="7420634" y="2645584"/>
              <a:ext cx="194400" cy="1008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F22660AE-4C8A-4900-BC09-7E0172B2AF7C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7411634" y="2636944"/>
                <a:ext cx="21204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AD32537-DD0D-447A-B2EE-397F6DD58F82}"/>
              </a:ext>
            </a:extLst>
          </p:cNvPr>
          <p:cNvGrpSpPr/>
          <p:nvPr/>
        </p:nvGrpSpPr>
        <p:grpSpPr>
          <a:xfrm>
            <a:off x="7920314" y="2295664"/>
            <a:ext cx="2119680" cy="795240"/>
            <a:chOff x="7920314" y="2295664"/>
            <a:chExt cx="2119680" cy="79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9994A81-88D2-4EB6-8F1D-4917100B2218}"/>
                    </a:ext>
                  </a:extLst>
                </p14:cNvPr>
                <p14:cNvContentPartPr/>
                <p14:nvPr/>
              </p14:nvContentPartPr>
              <p14:xfrm>
                <a:off x="7920314" y="2517424"/>
                <a:ext cx="143280" cy="309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9994A81-88D2-4EB6-8F1D-4917100B221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911314" y="2508424"/>
                  <a:ext cx="1609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603C57B-B4EA-4446-B26E-8524212E26E4}"/>
                    </a:ext>
                  </a:extLst>
                </p14:cNvPr>
                <p14:cNvContentPartPr/>
                <p14:nvPr/>
              </p14:nvContentPartPr>
              <p14:xfrm>
                <a:off x="8311994" y="2351104"/>
                <a:ext cx="132840" cy="2199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603C57B-B4EA-4446-B26E-8524212E26E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302994" y="2342464"/>
                  <a:ext cx="1504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0BAB508-B5C8-4B7E-B8B8-29AD8E57E663}"/>
                    </a:ext>
                  </a:extLst>
                </p14:cNvPr>
                <p14:cNvContentPartPr/>
                <p14:nvPr/>
              </p14:nvContentPartPr>
              <p14:xfrm>
                <a:off x="8091674" y="2655304"/>
                <a:ext cx="352440" cy="450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0BAB508-B5C8-4B7E-B8B8-29AD8E57E66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082674" y="2646664"/>
                  <a:ext cx="3700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A78D30C-4AC3-4EB9-BC22-F4814007C4C9}"/>
                    </a:ext>
                  </a:extLst>
                </p14:cNvPr>
                <p14:cNvContentPartPr/>
                <p14:nvPr/>
              </p14:nvContentPartPr>
              <p14:xfrm>
                <a:off x="7963514" y="2792824"/>
                <a:ext cx="331560" cy="2412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A78D30C-4AC3-4EB9-BC22-F4814007C4C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954514" y="2783824"/>
                  <a:ext cx="3492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7BAFB86-AD4F-4C5C-B610-2DF2CC7C41D2}"/>
                    </a:ext>
                  </a:extLst>
                </p14:cNvPr>
                <p14:cNvContentPartPr/>
                <p14:nvPr/>
              </p14:nvContentPartPr>
              <p14:xfrm>
                <a:off x="8569034" y="2323744"/>
                <a:ext cx="307080" cy="7635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7BAFB86-AD4F-4C5C-B610-2DF2CC7C41D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560394" y="2314744"/>
                  <a:ext cx="324720" cy="78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CA52287-6899-4978-BCC0-5A21427124D5}"/>
                    </a:ext>
                  </a:extLst>
                </p14:cNvPr>
                <p14:cNvContentPartPr/>
                <p14:nvPr/>
              </p14:nvContentPartPr>
              <p14:xfrm>
                <a:off x="9091754" y="2507344"/>
                <a:ext cx="239040" cy="1609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CA52287-6899-4978-BCC0-5A21427124D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083114" y="2498704"/>
                  <a:ext cx="2566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3A88DC9-21E4-4A13-A99D-5431A38D2033}"/>
                    </a:ext>
                  </a:extLst>
                </p14:cNvPr>
                <p14:cNvContentPartPr/>
                <p14:nvPr/>
              </p14:nvContentPartPr>
              <p14:xfrm>
                <a:off x="9255914" y="2295664"/>
                <a:ext cx="225360" cy="3207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3A88DC9-21E4-4A13-A99D-5431A38D203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247274" y="2286664"/>
                  <a:ext cx="24300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A58A25B-8B5B-4BEE-9618-6DE92D57AB03}"/>
                    </a:ext>
                  </a:extLst>
                </p14:cNvPr>
                <p14:cNvContentPartPr/>
                <p14:nvPr/>
              </p14:nvContentPartPr>
              <p14:xfrm>
                <a:off x="9382994" y="2492224"/>
                <a:ext cx="191160" cy="1580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A58A25B-8B5B-4BEE-9618-6DE92D57AB0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374354" y="2483224"/>
                  <a:ext cx="2088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28C9FF6-904A-4E59-AB44-76611426439F}"/>
                    </a:ext>
                  </a:extLst>
                </p14:cNvPr>
                <p14:cNvContentPartPr/>
                <p14:nvPr/>
              </p14:nvContentPartPr>
              <p14:xfrm>
                <a:off x="9092114" y="2681584"/>
                <a:ext cx="575640" cy="1018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28C9FF6-904A-4E59-AB44-76611426439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083114" y="2672584"/>
                  <a:ext cx="5932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5356A7D-E030-40A8-8B4D-EE22E435B22D}"/>
                    </a:ext>
                  </a:extLst>
                </p14:cNvPr>
                <p14:cNvContentPartPr/>
                <p14:nvPr/>
              </p14:nvContentPartPr>
              <p14:xfrm>
                <a:off x="9098954" y="2915224"/>
                <a:ext cx="270720" cy="1756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5356A7D-E030-40A8-8B4D-EE22E435B22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090314" y="2906584"/>
                  <a:ext cx="2883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5A3A238-901E-4BA5-8BD0-653EDA783BAF}"/>
                    </a:ext>
                  </a:extLst>
                </p14:cNvPr>
                <p14:cNvContentPartPr/>
                <p14:nvPr/>
              </p14:nvContentPartPr>
              <p14:xfrm>
                <a:off x="9509714" y="2810464"/>
                <a:ext cx="46080" cy="885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5A3A238-901E-4BA5-8BD0-653EDA783BA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500714" y="2801464"/>
                  <a:ext cx="637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4FFF2B6-58A1-4A10-9A4D-D33991763839}"/>
                    </a:ext>
                  </a:extLst>
                </p14:cNvPr>
                <p14:cNvContentPartPr/>
                <p14:nvPr/>
              </p14:nvContentPartPr>
              <p14:xfrm>
                <a:off x="9551474" y="2726584"/>
                <a:ext cx="231840" cy="2253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4FFF2B6-58A1-4A10-9A4D-D3399176383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542834" y="2717944"/>
                  <a:ext cx="2494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E8F3D36-C37F-4D61-A2E2-A03672673832}"/>
                    </a:ext>
                  </a:extLst>
                </p14:cNvPr>
                <p14:cNvContentPartPr/>
                <p14:nvPr/>
              </p14:nvContentPartPr>
              <p14:xfrm>
                <a:off x="9724994" y="2832784"/>
                <a:ext cx="315000" cy="1393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E8F3D36-C37F-4D61-A2E2-A0367267383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715994" y="2823784"/>
                  <a:ext cx="332640" cy="15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997C8CFC-72A2-4A08-B319-5FB3488E8C6B}"/>
              </a:ext>
            </a:extLst>
          </p:cNvPr>
          <p:cNvGrpSpPr/>
          <p:nvPr/>
        </p:nvGrpSpPr>
        <p:grpSpPr>
          <a:xfrm>
            <a:off x="703754" y="3721264"/>
            <a:ext cx="171000" cy="120240"/>
            <a:chOff x="703754" y="3721264"/>
            <a:chExt cx="171000" cy="12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68BE500-7C99-4C23-9E65-48C989B29FC3}"/>
                    </a:ext>
                  </a:extLst>
                </p14:cNvPr>
                <p14:cNvContentPartPr/>
                <p14:nvPr/>
              </p14:nvContentPartPr>
              <p14:xfrm>
                <a:off x="710954" y="3721264"/>
                <a:ext cx="101880" cy="237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68BE500-7C99-4C23-9E65-48C989B29FC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01954" y="3712624"/>
                  <a:ext cx="1195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E8825AA-41E9-49D9-B48A-FEA99643222C}"/>
                    </a:ext>
                  </a:extLst>
                </p14:cNvPr>
                <p14:cNvContentPartPr/>
                <p14:nvPr/>
              </p14:nvContentPartPr>
              <p14:xfrm>
                <a:off x="703754" y="3820984"/>
                <a:ext cx="171000" cy="205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E8825AA-41E9-49D9-B48A-FEA99643222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95114" y="3811984"/>
                  <a:ext cx="1886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20EF5AD2-962D-41A1-9E6C-4A9805F0369E}"/>
              </a:ext>
            </a:extLst>
          </p:cNvPr>
          <p:cNvGrpSpPr/>
          <p:nvPr/>
        </p:nvGrpSpPr>
        <p:grpSpPr>
          <a:xfrm>
            <a:off x="1276514" y="3534064"/>
            <a:ext cx="553680" cy="682560"/>
            <a:chOff x="1276514" y="3534064"/>
            <a:chExt cx="553680" cy="68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3B3DDBF-68A5-4A40-97DC-02FCE58349E8}"/>
                    </a:ext>
                  </a:extLst>
                </p14:cNvPr>
                <p14:cNvContentPartPr/>
                <p14:nvPr/>
              </p14:nvContentPartPr>
              <p14:xfrm>
                <a:off x="1276514" y="3752944"/>
                <a:ext cx="109440" cy="270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3B3DDBF-68A5-4A40-97DC-02FCE58349E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267874" y="3744304"/>
                  <a:ext cx="1270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A97F5E9-9639-4197-B1F1-BCBAB1C3D57B}"/>
                    </a:ext>
                  </a:extLst>
                </p14:cNvPr>
                <p14:cNvContentPartPr/>
                <p14:nvPr/>
              </p14:nvContentPartPr>
              <p14:xfrm>
                <a:off x="1747754" y="3534064"/>
                <a:ext cx="82440" cy="2311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A97F5E9-9639-4197-B1F1-BCBAB1C3D57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738754" y="3525064"/>
                  <a:ext cx="1000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49B3830-4E68-4AEA-98A3-99E6E0961E37}"/>
                    </a:ext>
                  </a:extLst>
                </p14:cNvPr>
                <p14:cNvContentPartPr/>
                <p14:nvPr/>
              </p14:nvContentPartPr>
              <p14:xfrm>
                <a:off x="1522034" y="3859144"/>
                <a:ext cx="307440" cy="486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49B3830-4E68-4AEA-98A3-99E6E0961E3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513394" y="3850144"/>
                  <a:ext cx="3250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2B33D6F-9E6C-4820-AAF9-AF0B2253BC79}"/>
                    </a:ext>
                  </a:extLst>
                </p14:cNvPr>
                <p14:cNvContentPartPr/>
                <p14:nvPr/>
              </p14:nvContentPartPr>
              <p14:xfrm>
                <a:off x="1460834" y="3999904"/>
                <a:ext cx="344880" cy="2167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2B33D6F-9E6C-4820-AAF9-AF0B2253BC7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451834" y="3991264"/>
                  <a:ext cx="362520" cy="23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DFCA50E6-BAA1-40DC-B7AD-836CE180034B}"/>
              </a:ext>
            </a:extLst>
          </p:cNvPr>
          <p:cNvGrpSpPr/>
          <p:nvPr/>
        </p:nvGrpSpPr>
        <p:grpSpPr>
          <a:xfrm>
            <a:off x="2150954" y="3283864"/>
            <a:ext cx="1148400" cy="582480"/>
            <a:chOff x="2150954" y="3283864"/>
            <a:chExt cx="1148400" cy="58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3288040-FA68-4029-B0F3-90361C1ADF1D}"/>
                    </a:ext>
                  </a:extLst>
                </p14:cNvPr>
                <p14:cNvContentPartPr/>
                <p14:nvPr/>
              </p14:nvContentPartPr>
              <p14:xfrm>
                <a:off x="2150954" y="3617224"/>
                <a:ext cx="304560" cy="2390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3288040-FA68-4029-B0F3-90361C1ADF1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142314" y="3608224"/>
                  <a:ext cx="3222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BAF36F2-DCE9-46A8-AE79-F294270A4A1D}"/>
                    </a:ext>
                  </a:extLst>
                </p14:cNvPr>
                <p14:cNvContentPartPr/>
                <p14:nvPr/>
              </p14:nvContentPartPr>
              <p14:xfrm>
                <a:off x="2601674" y="3329584"/>
                <a:ext cx="79920" cy="1306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BAF36F2-DCE9-46A8-AE79-F294270A4A1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592674" y="3320944"/>
                  <a:ext cx="975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B7E4548-F8ED-46CA-84A2-7E6339D7E6D2}"/>
                    </a:ext>
                  </a:extLst>
                </p14:cNvPr>
                <p14:cNvContentPartPr/>
                <p14:nvPr/>
              </p14:nvContentPartPr>
              <p14:xfrm>
                <a:off x="2626874" y="3283864"/>
                <a:ext cx="209520" cy="2491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B7E4548-F8ED-46CA-84A2-7E6339D7E6D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618234" y="3274864"/>
                  <a:ext cx="2271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2CC8CEE-2F7C-4E41-81F7-A483152CCB60}"/>
                    </a:ext>
                  </a:extLst>
                </p14:cNvPr>
                <p14:cNvContentPartPr/>
                <p14:nvPr/>
              </p14:nvContentPartPr>
              <p14:xfrm>
                <a:off x="2763674" y="3388624"/>
                <a:ext cx="145800" cy="1544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2CC8CEE-2F7C-4E41-81F7-A483152CCB6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754674" y="3379624"/>
                  <a:ext cx="1634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C2CE6A4-5B7D-4C6D-BC96-05276B7C952F}"/>
                    </a:ext>
                  </a:extLst>
                </p14:cNvPr>
                <p14:cNvContentPartPr/>
                <p14:nvPr/>
              </p14:nvContentPartPr>
              <p14:xfrm>
                <a:off x="2848634" y="3775624"/>
                <a:ext cx="5760" cy="57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C2CE6A4-5B7D-4C6D-BC96-05276B7C952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839994" y="3766984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AF17230-0EFF-4245-94FE-76B455BD95A6}"/>
                    </a:ext>
                  </a:extLst>
                </p14:cNvPr>
                <p14:cNvContentPartPr/>
                <p14:nvPr/>
              </p14:nvContentPartPr>
              <p14:xfrm>
                <a:off x="3060674" y="3629104"/>
                <a:ext cx="238680" cy="2372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AF17230-0EFF-4245-94FE-76B455BD95A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052034" y="3620464"/>
                  <a:ext cx="256320" cy="25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1880C2CB-82EA-4E9B-8779-9FE799FA2D93}"/>
                  </a:ext>
                </a:extLst>
              </p14:cNvPr>
              <p14:cNvContentPartPr/>
              <p14:nvPr/>
            </p14:nvContentPartPr>
            <p14:xfrm>
              <a:off x="3725594" y="3707584"/>
              <a:ext cx="123840" cy="2196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1880C2CB-82EA-4E9B-8779-9FE799FA2D93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3716954" y="3698584"/>
                <a:ext cx="14148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96E87A8A-77C5-4309-8252-034F22C3D1C9}"/>
                  </a:ext>
                </a:extLst>
              </p14:cNvPr>
              <p14:cNvContentPartPr/>
              <p14:nvPr/>
            </p14:nvContentPartPr>
            <p14:xfrm>
              <a:off x="3704354" y="3833224"/>
              <a:ext cx="142560" cy="1692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96E87A8A-77C5-4309-8252-034F22C3D1C9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3695354" y="3824224"/>
                <a:ext cx="160200" cy="3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2" name="Group 161">
            <a:extLst>
              <a:ext uri="{FF2B5EF4-FFF2-40B4-BE49-F238E27FC236}">
                <a16:creationId xmlns:a16="http://schemas.microsoft.com/office/drawing/2014/main" id="{C74E466E-DB9C-41EC-98AC-76752A30C33E}"/>
              </a:ext>
            </a:extLst>
          </p:cNvPr>
          <p:cNvGrpSpPr/>
          <p:nvPr/>
        </p:nvGrpSpPr>
        <p:grpSpPr>
          <a:xfrm>
            <a:off x="4175594" y="3439024"/>
            <a:ext cx="1057320" cy="470880"/>
            <a:chOff x="4175594" y="3439024"/>
            <a:chExt cx="1057320" cy="47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DCCE508-615C-4C5B-B7B2-D2D5780A6862}"/>
                    </a:ext>
                  </a:extLst>
                </p14:cNvPr>
                <p14:cNvContentPartPr/>
                <p14:nvPr/>
              </p14:nvContentPartPr>
              <p14:xfrm>
                <a:off x="4175594" y="3802624"/>
                <a:ext cx="205560" cy="396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DCCE508-615C-4C5B-B7B2-D2D5780A686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166954" y="3793984"/>
                  <a:ext cx="2232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7028422-0F19-4066-B9DF-847B358350A7}"/>
                    </a:ext>
                  </a:extLst>
                </p14:cNvPr>
                <p14:cNvContentPartPr/>
                <p14:nvPr/>
              </p14:nvContentPartPr>
              <p14:xfrm>
                <a:off x="4541354" y="3729184"/>
                <a:ext cx="287280" cy="1807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7028422-0F19-4066-B9DF-847B358350A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532354" y="3720184"/>
                  <a:ext cx="3049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3D9A9FF-E5E4-4EDE-A417-9B1D4B7EE4E1}"/>
                    </a:ext>
                  </a:extLst>
                </p14:cNvPr>
                <p14:cNvContentPartPr/>
                <p14:nvPr/>
              </p14:nvContentPartPr>
              <p14:xfrm>
                <a:off x="4929074" y="3514624"/>
                <a:ext cx="46800" cy="961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3D9A9FF-E5E4-4EDE-A417-9B1D4B7EE4E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920074" y="3505624"/>
                  <a:ext cx="644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5FE2694-7005-4E36-8C6D-F6085F7A4D90}"/>
                    </a:ext>
                  </a:extLst>
                </p14:cNvPr>
                <p14:cNvContentPartPr/>
                <p14:nvPr/>
              </p14:nvContentPartPr>
              <p14:xfrm>
                <a:off x="4950314" y="3439024"/>
                <a:ext cx="166680" cy="2516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5FE2694-7005-4E36-8C6D-F6085F7A4D9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941674" y="3430024"/>
                  <a:ext cx="1843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4917DAB-FFD2-4270-B763-6988927D1343}"/>
                    </a:ext>
                  </a:extLst>
                </p14:cNvPr>
                <p14:cNvContentPartPr/>
                <p14:nvPr/>
              </p14:nvContentPartPr>
              <p14:xfrm>
                <a:off x="5043914" y="3603184"/>
                <a:ext cx="189000" cy="1256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4917DAB-FFD2-4270-B763-6988927D134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035274" y="3594184"/>
                  <a:ext cx="206640" cy="14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76E18F6-76BC-4FEA-BBBE-FA2AB366160B}"/>
              </a:ext>
            </a:extLst>
          </p:cNvPr>
          <p:cNvGrpSpPr/>
          <p:nvPr/>
        </p:nvGrpSpPr>
        <p:grpSpPr>
          <a:xfrm>
            <a:off x="5579954" y="3811624"/>
            <a:ext cx="190080" cy="111600"/>
            <a:chOff x="5579954" y="3811624"/>
            <a:chExt cx="190080" cy="11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10D2BC4-9CB0-4AB9-9DD0-21B11C9255A0}"/>
                    </a:ext>
                  </a:extLst>
                </p14:cNvPr>
                <p14:cNvContentPartPr/>
                <p14:nvPr/>
              </p14:nvContentPartPr>
              <p14:xfrm>
                <a:off x="5579954" y="3811624"/>
                <a:ext cx="125280" cy="194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10D2BC4-9CB0-4AB9-9DD0-21B11C9255A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570954" y="3802984"/>
                  <a:ext cx="1429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EDF5C6E-0EDE-48D2-A0BC-6B77E0037BB8}"/>
                    </a:ext>
                  </a:extLst>
                </p14:cNvPr>
                <p14:cNvContentPartPr/>
                <p14:nvPr/>
              </p14:nvContentPartPr>
              <p14:xfrm>
                <a:off x="5599754" y="3894424"/>
                <a:ext cx="170280" cy="288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EDF5C6E-0EDE-48D2-A0BC-6B77E0037BB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591114" y="3885784"/>
                  <a:ext cx="18792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0B101B8-E375-4EDE-831B-344D29DBE3FA}"/>
              </a:ext>
            </a:extLst>
          </p:cNvPr>
          <p:cNvGrpSpPr/>
          <p:nvPr/>
        </p:nvGrpSpPr>
        <p:grpSpPr>
          <a:xfrm>
            <a:off x="6044714" y="3664384"/>
            <a:ext cx="1890000" cy="512280"/>
            <a:chOff x="6044714" y="3664384"/>
            <a:chExt cx="1890000" cy="51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E7FB737-F95B-4F67-9FE2-CE29A75659C4}"/>
                    </a:ext>
                  </a:extLst>
                </p14:cNvPr>
                <p14:cNvContentPartPr/>
                <p14:nvPr/>
              </p14:nvContentPartPr>
              <p14:xfrm>
                <a:off x="6044714" y="3862744"/>
                <a:ext cx="163080" cy="500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E7FB737-F95B-4F67-9FE2-CE29A75659C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035714" y="3854104"/>
                  <a:ext cx="1807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4560266-B200-4656-8FB7-0B2E217EBF69}"/>
                    </a:ext>
                  </a:extLst>
                </p14:cNvPr>
                <p14:cNvContentPartPr/>
                <p14:nvPr/>
              </p14:nvContentPartPr>
              <p14:xfrm>
                <a:off x="6463394" y="3664384"/>
                <a:ext cx="1291680" cy="5122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4560266-B200-4656-8FB7-0B2E217EBF6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454394" y="3655744"/>
                  <a:ext cx="1309320" cy="5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98402C2-F3CB-4BE8-B8C7-B46A6F7DD35F}"/>
                    </a:ext>
                  </a:extLst>
                </p14:cNvPr>
                <p14:cNvContentPartPr/>
                <p14:nvPr/>
              </p14:nvContentPartPr>
              <p14:xfrm>
                <a:off x="6767594" y="3933304"/>
                <a:ext cx="69120" cy="1436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98402C2-F3CB-4BE8-B8C7-B46A6F7DD35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758594" y="3924664"/>
                  <a:ext cx="867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6C3C4FF-6511-4E5D-968D-04D7C8732485}"/>
                    </a:ext>
                  </a:extLst>
                </p14:cNvPr>
                <p14:cNvContentPartPr/>
                <p14:nvPr/>
              </p14:nvContentPartPr>
              <p14:xfrm>
                <a:off x="6970634" y="3968224"/>
                <a:ext cx="177480" cy="360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6C3C4FF-6511-4E5D-968D-04D7C873248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961634" y="3959584"/>
                  <a:ext cx="1951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73E22E9-7DDD-4A9F-8007-283F75D69B17}"/>
                    </a:ext>
                  </a:extLst>
                </p14:cNvPr>
                <p14:cNvContentPartPr/>
                <p14:nvPr/>
              </p14:nvContentPartPr>
              <p14:xfrm>
                <a:off x="7246754" y="3871024"/>
                <a:ext cx="302400" cy="1954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73E22E9-7DDD-4A9F-8007-283F75D69B1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237754" y="3862024"/>
                  <a:ext cx="3200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4EF0472-8EB3-4367-B213-664FE20B0852}"/>
                    </a:ext>
                  </a:extLst>
                </p14:cNvPr>
                <p14:cNvContentPartPr/>
                <p14:nvPr/>
              </p14:nvContentPartPr>
              <p14:xfrm>
                <a:off x="7689554" y="3748624"/>
                <a:ext cx="245160" cy="1515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4EF0472-8EB3-4367-B213-664FE20B085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680554" y="3739624"/>
                  <a:ext cx="262800" cy="16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55542B14-FDAC-48A9-9AE5-9E141A2CCF5A}"/>
              </a:ext>
            </a:extLst>
          </p:cNvPr>
          <p:cNvGrpSpPr/>
          <p:nvPr/>
        </p:nvGrpSpPr>
        <p:grpSpPr>
          <a:xfrm>
            <a:off x="516554" y="4567264"/>
            <a:ext cx="471960" cy="355680"/>
            <a:chOff x="516554" y="4567264"/>
            <a:chExt cx="471960" cy="35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5280737-E09D-4A0A-B4CA-0B185D7BDE35}"/>
                    </a:ext>
                  </a:extLst>
                </p14:cNvPr>
                <p14:cNvContentPartPr/>
                <p14:nvPr/>
              </p14:nvContentPartPr>
              <p14:xfrm>
                <a:off x="516554" y="4567264"/>
                <a:ext cx="327960" cy="3402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5280737-E09D-4A0A-B4CA-0B185D7BDE3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07554" y="4558624"/>
                  <a:ext cx="3456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F3B5A1E6-5226-4F28-92A5-13F1D26C9E66}"/>
                    </a:ext>
                  </a:extLst>
                </p14:cNvPr>
                <p14:cNvContentPartPr/>
                <p14:nvPr/>
              </p14:nvContentPartPr>
              <p14:xfrm>
                <a:off x="853874" y="4792264"/>
                <a:ext cx="134640" cy="1306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F3B5A1E6-5226-4F28-92A5-13F1D26C9E6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45234" y="4783624"/>
                  <a:ext cx="152280" cy="14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9DC61CF2-EDB3-4499-A31C-4A90248DB33D}"/>
              </a:ext>
            </a:extLst>
          </p:cNvPr>
          <p:cNvGrpSpPr/>
          <p:nvPr/>
        </p:nvGrpSpPr>
        <p:grpSpPr>
          <a:xfrm>
            <a:off x="1553714" y="4531984"/>
            <a:ext cx="2228400" cy="384480"/>
            <a:chOff x="1553714" y="4531984"/>
            <a:chExt cx="2228400" cy="38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04B07C5-B4F7-4D0B-B11E-E937ABC121CC}"/>
                    </a:ext>
                  </a:extLst>
                </p14:cNvPr>
                <p14:cNvContentPartPr/>
                <p14:nvPr/>
              </p14:nvContentPartPr>
              <p14:xfrm>
                <a:off x="1553714" y="4642864"/>
                <a:ext cx="333720" cy="2505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04B07C5-B4F7-4D0B-B11E-E937ABC121C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545074" y="4634224"/>
                  <a:ext cx="3513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CADFF7D-9A15-4CFB-87C4-A06A77E9560E}"/>
                    </a:ext>
                  </a:extLst>
                </p14:cNvPr>
                <p14:cNvContentPartPr/>
                <p14:nvPr/>
              </p14:nvContentPartPr>
              <p14:xfrm>
                <a:off x="1932434" y="4668784"/>
                <a:ext cx="236160" cy="2476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CADFF7D-9A15-4CFB-87C4-A06A77E9560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923794" y="4659784"/>
                  <a:ext cx="2538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9DE05CC-D5AD-4AC8-B48E-A66CBB4C8025}"/>
                    </a:ext>
                  </a:extLst>
                </p14:cNvPr>
                <p14:cNvContentPartPr/>
                <p14:nvPr/>
              </p14:nvContentPartPr>
              <p14:xfrm>
                <a:off x="2239514" y="4766344"/>
                <a:ext cx="84240" cy="1011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9DE05CC-D5AD-4AC8-B48E-A66CBB4C802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230874" y="4757704"/>
                  <a:ext cx="1018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1F9CEF3-0C87-470D-A338-45675500BAA9}"/>
                    </a:ext>
                  </a:extLst>
                </p14:cNvPr>
                <p14:cNvContentPartPr/>
                <p14:nvPr/>
              </p14:nvContentPartPr>
              <p14:xfrm>
                <a:off x="2404394" y="4698664"/>
                <a:ext cx="187200" cy="1566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1F9CEF3-0C87-470D-A338-45675500BAA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395394" y="4690024"/>
                  <a:ext cx="2048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D17F0FD-D672-4099-B313-A9003B14C087}"/>
                    </a:ext>
                  </a:extLst>
                </p14:cNvPr>
                <p14:cNvContentPartPr/>
                <p14:nvPr/>
              </p14:nvContentPartPr>
              <p14:xfrm>
                <a:off x="2721194" y="4639624"/>
                <a:ext cx="105840" cy="338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D17F0FD-D672-4099-B313-A9003B14C08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712194" y="4630984"/>
                  <a:ext cx="1234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C329E21-7724-47EA-8DAE-7DC55C3B7AEF}"/>
                    </a:ext>
                  </a:extLst>
                </p14:cNvPr>
                <p14:cNvContentPartPr/>
                <p14:nvPr/>
              </p14:nvContentPartPr>
              <p14:xfrm>
                <a:off x="2980754" y="4531984"/>
                <a:ext cx="59760" cy="1749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C329E21-7724-47EA-8DAE-7DC55C3B7AE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972114" y="4522984"/>
                  <a:ext cx="774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1838B62E-6226-452F-BDB9-45B7F5140B3B}"/>
                    </a:ext>
                  </a:extLst>
                </p14:cNvPr>
                <p14:cNvContentPartPr/>
                <p14:nvPr/>
              </p14:nvContentPartPr>
              <p14:xfrm>
                <a:off x="3043394" y="4712704"/>
                <a:ext cx="339840" cy="1944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1838B62E-6226-452F-BDB9-45B7F5140B3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034754" y="4704064"/>
                  <a:ext cx="3574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319B264-A59A-46A0-8B4F-5380532B37BD}"/>
                    </a:ext>
                  </a:extLst>
                </p14:cNvPr>
                <p14:cNvContentPartPr/>
                <p14:nvPr/>
              </p14:nvContentPartPr>
              <p14:xfrm>
                <a:off x="3621554" y="4824664"/>
                <a:ext cx="160560" cy="349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319B264-A59A-46A0-8B4F-5380532B37B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612554" y="4815664"/>
                  <a:ext cx="17820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2240F677-0C5E-4F0A-A37B-4598D9461355}"/>
              </a:ext>
            </a:extLst>
          </p:cNvPr>
          <p:cNvGrpSpPr/>
          <p:nvPr/>
        </p:nvGrpSpPr>
        <p:grpSpPr>
          <a:xfrm>
            <a:off x="4092434" y="4531264"/>
            <a:ext cx="1607400" cy="891720"/>
            <a:chOff x="4092434" y="4531264"/>
            <a:chExt cx="1607400" cy="89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A3031FE-0CE9-4F83-B854-E994324AAEE0}"/>
                    </a:ext>
                  </a:extLst>
                </p14:cNvPr>
                <p14:cNvContentPartPr/>
                <p14:nvPr/>
              </p14:nvContentPartPr>
              <p14:xfrm>
                <a:off x="4092434" y="4531264"/>
                <a:ext cx="203400" cy="8042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A3031FE-0CE9-4F83-B854-E994324AAEE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083794" y="4522264"/>
                  <a:ext cx="221040" cy="82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2CF6DEC-EAB1-4742-8999-BA20D6593BC4}"/>
                    </a:ext>
                  </a:extLst>
                </p14:cNvPr>
                <p14:cNvContentPartPr/>
                <p14:nvPr/>
              </p14:nvContentPartPr>
              <p14:xfrm>
                <a:off x="4536674" y="4585624"/>
                <a:ext cx="317880" cy="1926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2CF6DEC-EAB1-4742-8999-BA20D6593BC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527674" y="4576624"/>
                  <a:ext cx="3355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42A01C7-825D-46B9-9EB7-AB9AD681B8B5}"/>
                    </a:ext>
                  </a:extLst>
                </p14:cNvPr>
                <p14:cNvContentPartPr/>
                <p14:nvPr/>
              </p14:nvContentPartPr>
              <p14:xfrm>
                <a:off x="4384754" y="4836184"/>
                <a:ext cx="669240" cy="799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542A01C7-825D-46B9-9EB7-AB9AD681B8B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376114" y="4827544"/>
                  <a:ext cx="6868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BEA88CEF-5328-4A53-A45A-28603F6BE123}"/>
                    </a:ext>
                  </a:extLst>
                </p14:cNvPr>
                <p14:cNvContentPartPr/>
                <p14:nvPr/>
              </p14:nvContentPartPr>
              <p14:xfrm>
                <a:off x="4377554" y="4925824"/>
                <a:ext cx="1222920" cy="4971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BEA88CEF-5328-4A53-A45A-28603F6BE12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368554" y="4916824"/>
                  <a:ext cx="124056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77ADEF8-BB3F-4166-9C3C-A0ECBCE65D58}"/>
                    </a:ext>
                  </a:extLst>
                </p14:cNvPr>
                <p14:cNvContentPartPr/>
                <p14:nvPr/>
              </p14:nvContentPartPr>
              <p14:xfrm>
                <a:off x="4658354" y="5179984"/>
                <a:ext cx="53640" cy="1353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77ADEF8-BB3F-4166-9C3C-A0ECBCE65D5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649354" y="5171344"/>
                  <a:ext cx="712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489DA45-6C94-4FA9-9B73-029CBE30FCA6}"/>
                    </a:ext>
                  </a:extLst>
                </p14:cNvPr>
                <p14:cNvContentPartPr/>
                <p14:nvPr/>
              </p14:nvContentPartPr>
              <p14:xfrm>
                <a:off x="4828634" y="5228224"/>
                <a:ext cx="144360" cy="324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489DA45-6C94-4FA9-9B73-029CBE30FCA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819994" y="5219584"/>
                  <a:ext cx="1620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4C34548-E2EF-40F4-81F6-A27A8A91950A}"/>
                    </a:ext>
                  </a:extLst>
                </p14:cNvPr>
                <p14:cNvContentPartPr/>
                <p14:nvPr/>
              </p14:nvContentPartPr>
              <p14:xfrm>
                <a:off x="5112314" y="5130664"/>
                <a:ext cx="252720" cy="1512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4C34548-E2EF-40F4-81F6-A27A8A91950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103314" y="5121664"/>
                  <a:ext cx="2703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CE532AE-0033-4F7C-9E3D-EAAF15FC0A34}"/>
                    </a:ext>
                  </a:extLst>
                </p14:cNvPr>
                <p14:cNvContentPartPr/>
                <p14:nvPr/>
              </p14:nvContentPartPr>
              <p14:xfrm>
                <a:off x="5501834" y="5016184"/>
                <a:ext cx="198000" cy="1144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CE532AE-0033-4F7C-9E3D-EAAF15FC0A3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493194" y="5007184"/>
                  <a:ext cx="215640" cy="13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0A581FC6-01EC-41C3-8912-9805636CA4D9}"/>
              </a:ext>
            </a:extLst>
          </p:cNvPr>
          <p:cNvGrpSpPr/>
          <p:nvPr/>
        </p:nvGrpSpPr>
        <p:grpSpPr>
          <a:xfrm>
            <a:off x="6019514" y="4819984"/>
            <a:ext cx="149040" cy="160920"/>
            <a:chOff x="6019514" y="4819984"/>
            <a:chExt cx="149040" cy="16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49A5709-822C-4B52-B16D-CDA129870B26}"/>
                    </a:ext>
                  </a:extLst>
                </p14:cNvPr>
                <p14:cNvContentPartPr/>
                <p14:nvPr/>
              </p14:nvContentPartPr>
              <p14:xfrm>
                <a:off x="6019514" y="4819984"/>
                <a:ext cx="113400" cy="288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49A5709-822C-4B52-B16D-CDA129870B2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010514" y="4811344"/>
                  <a:ext cx="131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C574E3B-3C37-4655-9ED2-D7D29DDFBD30}"/>
                    </a:ext>
                  </a:extLst>
                </p14:cNvPr>
                <p14:cNvContentPartPr/>
                <p14:nvPr/>
              </p14:nvContentPartPr>
              <p14:xfrm>
                <a:off x="6023114" y="4947064"/>
                <a:ext cx="145440" cy="338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C574E3B-3C37-4655-9ED2-D7D29DDFBD3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014474" y="4938064"/>
                  <a:ext cx="16308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E92AE908-09D9-4C19-909E-6345EF5FA71E}"/>
              </a:ext>
            </a:extLst>
          </p:cNvPr>
          <p:cNvGrpSpPr/>
          <p:nvPr/>
        </p:nvGrpSpPr>
        <p:grpSpPr>
          <a:xfrm>
            <a:off x="6531794" y="4522984"/>
            <a:ext cx="1540080" cy="496440"/>
            <a:chOff x="6531794" y="4522984"/>
            <a:chExt cx="1540080" cy="49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4BA1AC45-B3F3-42A4-B26C-E6175ED61ED3}"/>
                    </a:ext>
                  </a:extLst>
                </p14:cNvPr>
                <p14:cNvContentPartPr/>
                <p14:nvPr/>
              </p14:nvContentPartPr>
              <p14:xfrm>
                <a:off x="6531794" y="4710184"/>
                <a:ext cx="304920" cy="2754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4BA1AC45-B3F3-42A4-B26C-E6175ED61ED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523154" y="4701544"/>
                  <a:ext cx="3225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B97D984C-B334-4308-8EDF-B07035A25538}"/>
                    </a:ext>
                  </a:extLst>
                </p14:cNvPr>
                <p14:cNvContentPartPr/>
                <p14:nvPr/>
              </p14:nvContentPartPr>
              <p14:xfrm>
                <a:off x="6833834" y="4717384"/>
                <a:ext cx="232920" cy="3020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B97D984C-B334-4308-8EDF-B07035A25538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824834" y="4708384"/>
                  <a:ext cx="25056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D3ED5A1-1D27-49C9-A630-CB9B8AB5FE29}"/>
                    </a:ext>
                  </a:extLst>
                </p14:cNvPr>
                <p14:cNvContentPartPr/>
                <p14:nvPr/>
              </p14:nvContentPartPr>
              <p14:xfrm>
                <a:off x="7100954" y="4848064"/>
                <a:ext cx="73440" cy="1364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D3ED5A1-1D27-49C9-A630-CB9B8AB5FE2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092314" y="4839064"/>
                  <a:ext cx="910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17D1848-529F-401F-944C-8D75DB4CEB75}"/>
                    </a:ext>
                  </a:extLst>
                </p14:cNvPr>
                <p14:cNvContentPartPr/>
                <p14:nvPr/>
              </p14:nvContentPartPr>
              <p14:xfrm>
                <a:off x="7249994" y="4824664"/>
                <a:ext cx="136440" cy="1447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17D1848-529F-401F-944C-8D75DB4CEB75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241354" y="4816024"/>
                  <a:ext cx="1540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D755F19-F513-450D-9293-AA89249E3B46}"/>
                    </a:ext>
                  </a:extLst>
                </p14:cNvPr>
                <p14:cNvContentPartPr/>
                <p14:nvPr/>
              </p14:nvContentPartPr>
              <p14:xfrm>
                <a:off x="7450514" y="4670944"/>
                <a:ext cx="129600" cy="288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D755F19-F513-450D-9293-AA89249E3B4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441514" y="4661944"/>
                  <a:ext cx="1472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3AF265F-43BF-4814-A989-C08011F94576}"/>
                    </a:ext>
                  </a:extLst>
                </p14:cNvPr>
                <p14:cNvContentPartPr/>
                <p14:nvPr/>
              </p14:nvContentPartPr>
              <p14:xfrm>
                <a:off x="7747154" y="4522984"/>
                <a:ext cx="73800" cy="1490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3AF265F-43BF-4814-A989-C08011F9457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738154" y="4513984"/>
                  <a:ext cx="914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7922303-C2C9-46EB-8E19-6BC7E613C7F3}"/>
                    </a:ext>
                  </a:extLst>
                </p14:cNvPr>
                <p14:cNvContentPartPr/>
                <p14:nvPr/>
              </p14:nvContentPartPr>
              <p14:xfrm>
                <a:off x="7730954" y="4774264"/>
                <a:ext cx="340920" cy="2127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7922303-C2C9-46EB-8E19-6BC7E613C7F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722314" y="4765264"/>
                  <a:ext cx="358560" cy="23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5AE55C8B-AF4A-4FC1-8D88-1D599AC56C95}"/>
              </a:ext>
            </a:extLst>
          </p:cNvPr>
          <p:cNvGrpSpPr/>
          <p:nvPr/>
        </p:nvGrpSpPr>
        <p:grpSpPr>
          <a:xfrm>
            <a:off x="8280314" y="4708384"/>
            <a:ext cx="1861200" cy="368280"/>
            <a:chOff x="8280314" y="4708384"/>
            <a:chExt cx="1861200" cy="36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D5551F90-ECDA-4819-A09A-C72387EB8F54}"/>
                    </a:ext>
                  </a:extLst>
                </p14:cNvPr>
                <p14:cNvContentPartPr/>
                <p14:nvPr/>
              </p14:nvContentPartPr>
              <p14:xfrm>
                <a:off x="8280314" y="4849864"/>
                <a:ext cx="338400" cy="514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D5551F90-ECDA-4819-A09A-C72387EB8F5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71314" y="4840864"/>
                  <a:ext cx="3560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F965C16-48FA-417D-AE04-91225ED71BB4}"/>
                    </a:ext>
                  </a:extLst>
                </p14:cNvPr>
                <p14:cNvContentPartPr/>
                <p14:nvPr/>
              </p14:nvContentPartPr>
              <p14:xfrm>
                <a:off x="8399114" y="4771024"/>
                <a:ext cx="76680" cy="2232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F965C16-48FA-417D-AE04-91225ED71BB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390474" y="4762024"/>
                  <a:ext cx="943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411B0D43-C949-433B-8355-01B54E24D1EC}"/>
                    </a:ext>
                  </a:extLst>
                </p14:cNvPr>
                <p14:cNvContentPartPr/>
                <p14:nvPr/>
              </p14:nvContentPartPr>
              <p14:xfrm>
                <a:off x="8767754" y="4708384"/>
                <a:ext cx="1060920" cy="3682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411B0D43-C949-433B-8355-01B54E24D1E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758754" y="4699384"/>
                  <a:ext cx="107856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37E781E-4417-45EB-AFF4-46D812EE2216}"/>
                    </a:ext>
                  </a:extLst>
                </p14:cNvPr>
                <p14:cNvContentPartPr/>
                <p14:nvPr/>
              </p14:nvContentPartPr>
              <p14:xfrm>
                <a:off x="9003554" y="4877224"/>
                <a:ext cx="59760" cy="16020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37E781E-4417-45EB-AFF4-46D812EE221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994554" y="4868584"/>
                  <a:ext cx="774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48DCDDE-4D09-4CAF-BB91-13A45EBD94A6}"/>
                    </a:ext>
                  </a:extLst>
                </p14:cNvPr>
                <p14:cNvContentPartPr/>
                <p14:nvPr/>
              </p14:nvContentPartPr>
              <p14:xfrm>
                <a:off x="9184994" y="4960384"/>
                <a:ext cx="144000" cy="370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48DCDDE-4D09-4CAF-BB91-13A45EBD94A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176354" y="4951384"/>
                  <a:ext cx="1616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DAC03E79-9280-4A86-97BA-1D68696E7EFE}"/>
                    </a:ext>
                  </a:extLst>
                </p14:cNvPr>
                <p14:cNvContentPartPr/>
                <p14:nvPr/>
              </p14:nvContentPartPr>
              <p14:xfrm>
                <a:off x="9489554" y="4844104"/>
                <a:ext cx="266040" cy="18000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DAC03E79-9280-4A86-97BA-1D68696E7EF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480554" y="4835104"/>
                  <a:ext cx="2836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9CDD489-DF87-4BE2-8764-0F89D7FD8394}"/>
                    </a:ext>
                  </a:extLst>
                </p14:cNvPr>
                <p14:cNvContentPartPr/>
                <p14:nvPr/>
              </p14:nvContentPartPr>
              <p14:xfrm>
                <a:off x="9896714" y="4783984"/>
                <a:ext cx="244800" cy="1378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9CDD489-DF87-4BE2-8764-0F89D7FD839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888074" y="4774984"/>
                  <a:ext cx="262440" cy="15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C348732B-3433-4A8E-BA16-513472575E03}"/>
              </a:ext>
            </a:extLst>
          </p:cNvPr>
          <p:cNvGrpSpPr/>
          <p:nvPr/>
        </p:nvGrpSpPr>
        <p:grpSpPr>
          <a:xfrm>
            <a:off x="1200194" y="5907544"/>
            <a:ext cx="286560" cy="134280"/>
            <a:chOff x="1200194" y="5907544"/>
            <a:chExt cx="286560" cy="13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2D4CEAA-87BE-4EDD-875B-D490AB720ABA}"/>
                    </a:ext>
                  </a:extLst>
                </p14:cNvPr>
                <p14:cNvContentPartPr/>
                <p14:nvPr/>
              </p14:nvContentPartPr>
              <p14:xfrm>
                <a:off x="1205594" y="5907544"/>
                <a:ext cx="175320" cy="349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2D4CEAA-87BE-4EDD-875B-D490AB720AB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96594" y="5898544"/>
                  <a:ext cx="1929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A15517B-D340-4E8E-9927-DD886262722D}"/>
                    </a:ext>
                  </a:extLst>
                </p14:cNvPr>
                <p14:cNvContentPartPr/>
                <p14:nvPr/>
              </p14:nvContentPartPr>
              <p14:xfrm>
                <a:off x="1200194" y="6003664"/>
                <a:ext cx="286560" cy="381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A15517B-D340-4E8E-9927-DD886262722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91554" y="5995024"/>
                  <a:ext cx="304200" cy="5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C0C93083-AF8B-4484-8564-1B1DB1376940}"/>
              </a:ext>
            </a:extLst>
          </p:cNvPr>
          <p:cNvGrpSpPr/>
          <p:nvPr/>
        </p:nvGrpSpPr>
        <p:grpSpPr>
          <a:xfrm>
            <a:off x="1910474" y="5664904"/>
            <a:ext cx="2669400" cy="548280"/>
            <a:chOff x="1910474" y="5664904"/>
            <a:chExt cx="2669400" cy="54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3BAAA7B-4923-456B-A0D3-7F9538D55907}"/>
                    </a:ext>
                  </a:extLst>
                </p14:cNvPr>
                <p14:cNvContentPartPr/>
                <p14:nvPr/>
              </p14:nvContentPartPr>
              <p14:xfrm>
                <a:off x="1910474" y="5784424"/>
                <a:ext cx="195120" cy="4287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3BAAA7B-4923-456B-A0D3-7F9538D5590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901834" y="5775784"/>
                  <a:ext cx="21276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3CA2CD6D-DE21-4CC2-A171-13D2117A73C4}"/>
                    </a:ext>
                  </a:extLst>
                </p14:cNvPr>
                <p14:cNvContentPartPr/>
                <p14:nvPr/>
              </p14:nvContentPartPr>
              <p14:xfrm>
                <a:off x="2116754" y="5963704"/>
                <a:ext cx="200880" cy="1746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3CA2CD6D-DE21-4CC2-A171-13D2117A73C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108114" y="5954704"/>
                  <a:ext cx="2185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24FE97E-A815-4799-84E4-C02A3B8B5CB8}"/>
                    </a:ext>
                  </a:extLst>
                </p14:cNvPr>
                <p14:cNvContentPartPr/>
                <p14:nvPr/>
              </p14:nvContentPartPr>
              <p14:xfrm>
                <a:off x="2409074" y="5962984"/>
                <a:ext cx="190440" cy="1792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24FE97E-A815-4799-84E4-C02A3B8B5CB8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400074" y="5953984"/>
                  <a:ext cx="2080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5DF6552-2273-471D-90AC-A77A1E7B2A8F}"/>
                    </a:ext>
                  </a:extLst>
                </p14:cNvPr>
                <p14:cNvContentPartPr/>
                <p14:nvPr/>
              </p14:nvContentPartPr>
              <p14:xfrm>
                <a:off x="2434634" y="5912944"/>
                <a:ext cx="201960" cy="22320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5DF6552-2273-471D-90AC-A77A1E7B2A8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425994" y="5904304"/>
                  <a:ext cx="2196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05B6EF9D-9D07-45BA-8AB2-CB95FE073369}"/>
                    </a:ext>
                  </a:extLst>
                </p14:cNvPr>
                <p14:cNvContentPartPr/>
                <p14:nvPr/>
              </p14:nvContentPartPr>
              <p14:xfrm>
                <a:off x="2760434" y="5902864"/>
                <a:ext cx="183960" cy="2188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05B6EF9D-9D07-45BA-8AB2-CB95FE07336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751794" y="5893864"/>
                  <a:ext cx="2016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338EC09B-E030-4626-A869-B08879758126}"/>
                    </a:ext>
                  </a:extLst>
                </p14:cNvPr>
                <p14:cNvContentPartPr/>
                <p14:nvPr/>
              </p14:nvContentPartPr>
              <p14:xfrm>
                <a:off x="3072194" y="5989264"/>
                <a:ext cx="50760" cy="1062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338EC09B-E030-4626-A869-B0887975812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063194" y="5980624"/>
                  <a:ext cx="684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0D9AE5FA-6719-47C7-9005-86A98D3FF349}"/>
                    </a:ext>
                  </a:extLst>
                </p14:cNvPr>
                <p14:cNvContentPartPr/>
                <p14:nvPr/>
              </p14:nvContentPartPr>
              <p14:xfrm>
                <a:off x="3187394" y="5937424"/>
                <a:ext cx="196200" cy="1962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0D9AE5FA-6719-47C7-9005-86A98D3FF349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178754" y="5928784"/>
                  <a:ext cx="2138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B79089A0-F353-4C4E-89C1-1D604FC81B18}"/>
                    </a:ext>
                  </a:extLst>
                </p14:cNvPr>
                <p14:cNvContentPartPr/>
                <p14:nvPr/>
              </p14:nvContentPartPr>
              <p14:xfrm>
                <a:off x="3465314" y="5791624"/>
                <a:ext cx="141480" cy="356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B79089A0-F353-4C4E-89C1-1D604FC81B18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456674" y="5782624"/>
                  <a:ext cx="1591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CB3C3539-935B-4686-B473-25E8E659C39D}"/>
                    </a:ext>
                  </a:extLst>
                </p14:cNvPr>
                <p14:cNvContentPartPr/>
                <p14:nvPr/>
              </p14:nvContentPartPr>
              <p14:xfrm>
                <a:off x="3697154" y="5664904"/>
                <a:ext cx="74160" cy="1872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CB3C3539-935B-4686-B473-25E8E659C39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688154" y="5655904"/>
                  <a:ext cx="91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A7730B0-746F-47BF-B013-B113E03DF50A}"/>
                    </a:ext>
                  </a:extLst>
                </p14:cNvPr>
                <p14:cNvContentPartPr/>
                <p14:nvPr/>
              </p14:nvContentPartPr>
              <p14:xfrm>
                <a:off x="3799034" y="5728624"/>
                <a:ext cx="181800" cy="38736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A7730B0-746F-47BF-B013-B113E03DF50A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790394" y="5719624"/>
                  <a:ext cx="19944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91A3D8A3-BFF5-4CF6-AC65-402B7C95E274}"/>
                    </a:ext>
                  </a:extLst>
                </p14:cNvPr>
                <p14:cNvContentPartPr/>
                <p14:nvPr/>
              </p14:nvContentPartPr>
              <p14:xfrm>
                <a:off x="3968594" y="5932384"/>
                <a:ext cx="178560" cy="1458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91A3D8A3-BFF5-4CF6-AC65-402B7C95E274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959594" y="5923744"/>
                  <a:ext cx="1962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8832E2EF-5B1C-4248-A5AD-407D0F05A5B0}"/>
                    </a:ext>
                  </a:extLst>
                </p14:cNvPr>
                <p14:cNvContentPartPr/>
                <p14:nvPr/>
              </p14:nvContentPartPr>
              <p14:xfrm>
                <a:off x="4281434" y="5964784"/>
                <a:ext cx="298440" cy="1580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8832E2EF-5B1C-4248-A5AD-407D0F05A5B0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272434" y="5956144"/>
                  <a:ext cx="3160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5035CD55-7635-4896-857D-ADB6EF724959}"/>
                    </a:ext>
                  </a:extLst>
                </p14:cNvPr>
                <p14:cNvContentPartPr/>
                <p14:nvPr/>
              </p14:nvContentPartPr>
              <p14:xfrm>
                <a:off x="4339394" y="5901424"/>
                <a:ext cx="182520" cy="23796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5035CD55-7635-4896-857D-ADB6EF724959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330754" y="5892424"/>
                  <a:ext cx="200160" cy="25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9AB47414-1B80-4383-8232-9DEE222BE581}"/>
              </a:ext>
            </a:extLst>
          </p:cNvPr>
          <p:cNvGrpSpPr/>
          <p:nvPr/>
        </p:nvGrpSpPr>
        <p:grpSpPr>
          <a:xfrm>
            <a:off x="4803074" y="5863264"/>
            <a:ext cx="320400" cy="188280"/>
            <a:chOff x="4803074" y="5863264"/>
            <a:chExt cx="320400" cy="18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578D7891-3FF4-476C-9E65-FD017D77EC4E}"/>
                    </a:ext>
                  </a:extLst>
                </p14:cNvPr>
                <p14:cNvContentPartPr/>
                <p14:nvPr/>
              </p14:nvContentPartPr>
              <p14:xfrm>
                <a:off x="4803074" y="5938864"/>
                <a:ext cx="320400" cy="6372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578D7891-3FF4-476C-9E65-FD017D77EC4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794074" y="5930224"/>
                  <a:ext cx="3380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D5369CE7-F7A2-4880-B448-383F2F5EA047}"/>
                    </a:ext>
                  </a:extLst>
                </p14:cNvPr>
                <p14:cNvContentPartPr/>
                <p14:nvPr/>
              </p14:nvContentPartPr>
              <p14:xfrm>
                <a:off x="4941314" y="5863264"/>
                <a:ext cx="72000" cy="1882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D5369CE7-F7A2-4880-B448-383F2F5EA04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932314" y="5854624"/>
                  <a:ext cx="8964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5D35372F-117D-4EA4-AFF8-DBF9E703969F}"/>
              </a:ext>
            </a:extLst>
          </p:cNvPr>
          <p:cNvGrpSpPr/>
          <p:nvPr/>
        </p:nvGrpSpPr>
        <p:grpSpPr>
          <a:xfrm>
            <a:off x="5395274" y="5635024"/>
            <a:ext cx="1789920" cy="504720"/>
            <a:chOff x="5395274" y="5635024"/>
            <a:chExt cx="1789920" cy="50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6A8D86B7-9CD4-4248-9452-1E74D56A2030}"/>
                    </a:ext>
                  </a:extLst>
                </p14:cNvPr>
                <p14:cNvContentPartPr/>
                <p14:nvPr/>
              </p14:nvContentPartPr>
              <p14:xfrm>
                <a:off x="5395274" y="5668144"/>
                <a:ext cx="1512000" cy="47160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6A8D86B7-9CD4-4248-9452-1E74D56A2030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386274" y="5659504"/>
                  <a:ext cx="152964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EE7B4F68-544D-4668-8682-E1D3C12A1B31}"/>
                    </a:ext>
                  </a:extLst>
                </p14:cNvPr>
                <p14:cNvContentPartPr/>
                <p14:nvPr/>
              </p14:nvContentPartPr>
              <p14:xfrm>
                <a:off x="5711714" y="5865784"/>
                <a:ext cx="79920" cy="1897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EE7B4F68-544D-4668-8682-E1D3C12A1B31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702714" y="5857144"/>
                  <a:ext cx="975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A20F45F3-02BB-42D2-9AD3-42E9DCB71775}"/>
                    </a:ext>
                  </a:extLst>
                </p14:cNvPr>
                <p14:cNvContentPartPr/>
                <p14:nvPr/>
              </p14:nvContentPartPr>
              <p14:xfrm>
                <a:off x="5923034" y="5916184"/>
                <a:ext cx="176040" cy="5040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A20F45F3-02BB-42D2-9AD3-42E9DCB7177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914394" y="5907544"/>
                  <a:ext cx="1936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B88D9BDC-CFB3-43DF-BB41-02DFABFF058D}"/>
                    </a:ext>
                  </a:extLst>
                </p14:cNvPr>
                <p14:cNvContentPartPr/>
                <p14:nvPr/>
              </p14:nvContentPartPr>
              <p14:xfrm>
                <a:off x="6236954" y="5836624"/>
                <a:ext cx="137160" cy="2181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B88D9BDC-CFB3-43DF-BB41-02DFABFF058D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227954" y="5827984"/>
                  <a:ext cx="1548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66FF5DD7-AA92-426D-A8F4-7CB88D60BDA9}"/>
                    </a:ext>
                  </a:extLst>
                </p14:cNvPr>
                <p14:cNvContentPartPr/>
                <p14:nvPr/>
              </p14:nvContentPartPr>
              <p14:xfrm>
                <a:off x="6424874" y="5809624"/>
                <a:ext cx="120600" cy="20772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66FF5DD7-AA92-426D-A8F4-7CB88D60BDA9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415874" y="5800624"/>
                  <a:ext cx="1382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F3AD1BA6-1B7C-47D4-B01D-A3D5BACF2FFA}"/>
                    </a:ext>
                  </a:extLst>
                </p14:cNvPr>
                <p14:cNvContentPartPr/>
                <p14:nvPr/>
              </p14:nvContentPartPr>
              <p14:xfrm>
                <a:off x="6515234" y="5918344"/>
                <a:ext cx="147960" cy="1080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F3AD1BA6-1B7C-47D4-B01D-A3D5BACF2FFA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506594" y="5909704"/>
                  <a:ext cx="165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6F8F4C89-FB57-4209-95FC-ED3DF4220F93}"/>
                    </a:ext>
                  </a:extLst>
                </p14:cNvPr>
                <p14:cNvContentPartPr/>
                <p14:nvPr/>
              </p14:nvContentPartPr>
              <p14:xfrm>
                <a:off x="6756434" y="5910424"/>
                <a:ext cx="114120" cy="9720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6F8F4C89-FB57-4209-95FC-ED3DF4220F93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747434" y="5901784"/>
                  <a:ext cx="1317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3B1C59C6-3FB0-48C7-9EE2-E991282554BE}"/>
                    </a:ext>
                  </a:extLst>
                </p14:cNvPr>
                <p14:cNvContentPartPr/>
                <p14:nvPr/>
              </p14:nvContentPartPr>
              <p14:xfrm>
                <a:off x="6760754" y="5895664"/>
                <a:ext cx="99360" cy="1281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3B1C59C6-3FB0-48C7-9EE2-E991282554BE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751754" y="5887024"/>
                  <a:ext cx="1170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3FA269D-DD22-447D-AA80-B011792AF879}"/>
                    </a:ext>
                  </a:extLst>
                </p14:cNvPr>
                <p14:cNvContentPartPr/>
                <p14:nvPr/>
              </p14:nvContentPartPr>
              <p14:xfrm>
                <a:off x="6906914" y="5809624"/>
                <a:ext cx="78840" cy="26604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3FA269D-DD22-447D-AA80-B011792AF879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897914" y="5800984"/>
                  <a:ext cx="964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7E7DBA60-2231-493A-9AE0-81CF8A7D9CD3}"/>
                    </a:ext>
                  </a:extLst>
                </p14:cNvPr>
                <p14:cNvContentPartPr/>
                <p14:nvPr/>
              </p14:nvContentPartPr>
              <p14:xfrm>
                <a:off x="7019594" y="5714584"/>
                <a:ext cx="148320" cy="1137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7E7DBA60-2231-493A-9AE0-81CF8A7D9CD3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010594" y="5705944"/>
                  <a:ext cx="1659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35296BE-168C-49BE-8B9C-AAAB2B230D8D}"/>
                    </a:ext>
                  </a:extLst>
                </p14:cNvPr>
                <p14:cNvContentPartPr/>
                <p14:nvPr/>
              </p14:nvContentPartPr>
              <p14:xfrm>
                <a:off x="6884954" y="5635024"/>
                <a:ext cx="300240" cy="4356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35296BE-168C-49BE-8B9C-AAAB2B230D8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875954" y="5626384"/>
                  <a:ext cx="317880" cy="6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15C2541E-D5A5-4D23-8343-07B6011E3B5B}"/>
              </a:ext>
            </a:extLst>
          </p:cNvPr>
          <p:cNvGrpSpPr/>
          <p:nvPr/>
        </p:nvGrpSpPr>
        <p:grpSpPr>
          <a:xfrm>
            <a:off x="10395674" y="4761304"/>
            <a:ext cx="790200" cy="263520"/>
            <a:chOff x="10395674" y="4761304"/>
            <a:chExt cx="790200" cy="26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4B370AD9-81FA-4A18-8145-B06EA5480105}"/>
                    </a:ext>
                  </a:extLst>
                </p14:cNvPr>
                <p14:cNvContentPartPr/>
                <p14:nvPr/>
              </p14:nvContentPartPr>
              <p14:xfrm>
                <a:off x="10395674" y="4845904"/>
                <a:ext cx="401760" cy="6876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4B370AD9-81FA-4A18-8145-B06EA5480105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387034" y="4837264"/>
                  <a:ext cx="4194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418E6E27-74F5-466A-AA74-52BD358AEE10}"/>
                    </a:ext>
                  </a:extLst>
                </p14:cNvPr>
                <p14:cNvContentPartPr/>
                <p14:nvPr/>
              </p14:nvContentPartPr>
              <p14:xfrm>
                <a:off x="10514114" y="4792984"/>
                <a:ext cx="74520" cy="23184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418E6E27-74F5-466A-AA74-52BD358AEE10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505114" y="4783984"/>
                  <a:ext cx="921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05955C2A-FD9E-46F3-8DD2-8F5944B07A13}"/>
                    </a:ext>
                  </a:extLst>
                </p14:cNvPr>
                <p14:cNvContentPartPr/>
                <p14:nvPr/>
              </p14:nvContentPartPr>
              <p14:xfrm>
                <a:off x="10986794" y="4761304"/>
                <a:ext cx="199080" cy="2142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05955C2A-FD9E-46F3-8DD2-8F5944B07A1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977794" y="4752304"/>
                  <a:ext cx="21672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3BDC3E18-2334-44E5-A9C3-EBB14C7DF05B}"/>
              </a:ext>
            </a:extLst>
          </p:cNvPr>
          <p:cNvGrpSpPr/>
          <p:nvPr/>
        </p:nvGrpSpPr>
        <p:grpSpPr>
          <a:xfrm>
            <a:off x="7519994" y="5806384"/>
            <a:ext cx="929880" cy="308160"/>
            <a:chOff x="7519994" y="5806384"/>
            <a:chExt cx="929880" cy="30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854DA6B-5C94-401D-BF6E-E3DF5281F208}"/>
                    </a:ext>
                  </a:extLst>
                </p14:cNvPr>
                <p14:cNvContentPartPr/>
                <p14:nvPr/>
              </p14:nvContentPartPr>
              <p14:xfrm>
                <a:off x="7519994" y="5901424"/>
                <a:ext cx="365400" cy="662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854DA6B-5C94-401D-BF6E-E3DF5281F208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511354" y="5892424"/>
                  <a:ext cx="3830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4F879E6D-DE99-4534-8DC6-CCE4534F8F02}"/>
                    </a:ext>
                  </a:extLst>
                </p14:cNvPr>
                <p14:cNvContentPartPr/>
                <p14:nvPr/>
              </p14:nvContentPartPr>
              <p14:xfrm>
                <a:off x="7662194" y="5806384"/>
                <a:ext cx="101880" cy="25308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4F879E6D-DE99-4534-8DC6-CCE4534F8F02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653554" y="5797744"/>
                  <a:ext cx="1195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F5F2C4B4-13A9-40C1-B8BD-B872F5D96FB8}"/>
                    </a:ext>
                  </a:extLst>
                </p14:cNvPr>
                <p14:cNvContentPartPr/>
                <p14:nvPr/>
              </p14:nvContentPartPr>
              <p14:xfrm>
                <a:off x="8106074" y="5807824"/>
                <a:ext cx="343800" cy="30672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F5F2C4B4-13A9-40C1-B8BD-B872F5D96FB8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097434" y="5798824"/>
                  <a:ext cx="361440" cy="324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83523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ABAA187-5BC8-4BC9-8813-FA9F89101FCD}"/>
              </a:ext>
            </a:extLst>
          </p:cNvPr>
          <p:cNvGrpSpPr/>
          <p:nvPr/>
        </p:nvGrpSpPr>
        <p:grpSpPr>
          <a:xfrm>
            <a:off x="312794" y="177424"/>
            <a:ext cx="1645560" cy="443520"/>
            <a:chOff x="312794" y="177424"/>
            <a:chExt cx="1645560" cy="44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3FBADE6-5DCF-4613-A3A0-278022703FBB}"/>
                    </a:ext>
                  </a:extLst>
                </p14:cNvPr>
                <p14:cNvContentPartPr/>
                <p14:nvPr/>
              </p14:nvContentPartPr>
              <p14:xfrm>
                <a:off x="312794" y="290104"/>
                <a:ext cx="388440" cy="3171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3FBADE6-5DCF-4613-A3A0-278022703FB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3794" y="281104"/>
                  <a:ext cx="40608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0C2F2CB-EC06-4431-A980-27A6D6BC5569}"/>
                    </a:ext>
                  </a:extLst>
                </p14:cNvPr>
                <p14:cNvContentPartPr/>
                <p14:nvPr/>
              </p14:nvContentPartPr>
              <p14:xfrm>
                <a:off x="672434" y="177424"/>
                <a:ext cx="220320" cy="3906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0C2F2CB-EC06-4431-A980-27A6D6BC556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3794" y="168784"/>
                  <a:ext cx="23796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428209D-D098-4CC6-A3FA-786FF5BB3E0D}"/>
                    </a:ext>
                  </a:extLst>
                </p14:cNvPr>
                <p14:cNvContentPartPr/>
                <p14:nvPr/>
              </p14:nvContentPartPr>
              <p14:xfrm>
                <a:off x="931994" y="403864"/>
                <a:ext cx="182160" cy="1321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428209D-D098-4CC6-A3FA-786FF5BB3E0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23354" y="394864"/>
                  <a:ext cx="199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5B10C05-03E2-48C6-AC3D-AF694536A8B9}"/>
                    </a:ext>
                  </a:extLst>
                </p14:cNvPr>
                <p14:cNvContentPartPr/>
                <p14:nvPr/>
              </p14:nvContentPartPr>
              <p14:xfrm>
                <a:off x="1157714" y="391984"/>
                <a:ext cx="135360" cy="1778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5B10C05-03E2-48C6-AC3D-AF694536A8B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48714" y="383344"/>
                  <a:ext cx="153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BE7D251-FE00-46DC-AB85-E1F39B10DC8C}"/>
                    </a:ext>
                  </a:extLst>
                </p14:cNvPr>
                <p14:cNvContentPartPr/>
                <p14:nvPr/>
              </p14:nvContentPartPr>
              <p14:xfrm>
                <a:off x="1366874" y="237184"/>
                <a:ext cx="210600" cy="3405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BE7D251-FE00-46DC-AB85-E1F39B10DC8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57874" y="228184"/>
                  <a:ext cx="22824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DFC7FEF-8DAD-4535-933E-A1A327DDABFE}"/>
                    </a:ext>
                  </a:extLst>
                </p14:cNvPr>
                <p14:cNvContentPartPr/>
                <p14:nvPr/>
              </p14:nvContentPartPr>
              <p14:xfrm>
                <a:off x="1407914" y="286504"/>
                <a:ext cx="370800" cy="2250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DFC7FEF-8DAD-4535-933E-A1A327DDABF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98914" y="277864"/>
                  <a:ext cx="3884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29FBD51-CE32-4B88-A07D-86E7FDA5DD46}"/>
                    </a:ext>
                  </a:extLst>
                </p14:cNvPr>
                <p14:cNvContentPartPr/>
                <p14:nvPr/>
              </p14:nvContentPartPr>
              <p14:xfrm>
                <a:off x="1494314" y="489904"/>
                <a:ext cx="189720" cy="1310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29FBD51-CE32-4B88-A07D-86E7FDA5DD4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85674" y="480904"/>
                  <a:ext cx="2073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915E2BD-BA75-4F97-A7EA-A249D9140945}"/>
                    </a:ext>
                  </a:extLst>
                </p14:cNvPr>
                <p14:cNvContentPartPr/>
                <p14:nvPr/>
              </p14:nvContentPartPr>
              <p14:xfrm>
                <a:off x="1921994" y="350224"/>
                <a:ext cx="36360" cy="244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915E2BD-BA75-4F97-A7EA-A249D914094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12994" y="341224"/>
                  <a:ext cx="540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080F5DF-2E11-4577-8405-9D0F0B0A8B88}"/>
                    </a:ext>
                  </a:extLst>
                </p14:cNvPr>
                <p14:cNvContentPartPr/>
                <p14:nvPr/>
              </p14:nvContentPartPr>
              <p14:xfrm>
                <a:off x="1898234" y="503224"/>
                <a:ext cx="10800" cy="82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080F5DF-2E11-4577-8405-9D0F0B0A8B8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89594" y="494584"/>
                  <a:ext cx="28440" cy="2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6C853C9-A7DC-4DE4-A25D-9B51C0529415}"/>
              </a:ext>
            </a:extLst>
          </p:cNvPr>
          <p:cNvGrpSpPr/>
          <p:nvPr/>
        </p:nvGrpSpPr>
        <p:grpSpPr>
          <a:xfrm>
            <a:off x="5856434" y="847024"/>
            <a:ext cx="3948120" cy="672120"/>
            <a:chOff x="5856434" y="847024"/>
            <a:chExt cx="3948120" cy="67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F3AA923-E969-4973-8CAD-7EB398DE4598}"/>
                    </a:ext>
                  </a:extLst>
                </p14:cNvPr>
                <p14:cNvContentPartPr/>
                <p14:nvPr/>
              </p14:nvContentPartPr>
              <p14:xfrm>
                <a:off x="5856434" y="1146544"/>
                <a:ext cx="309240" cy="687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F3AA923-E969-4973-8CAD-7EB398DE459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847794" y="1137544"/>
                  <a:ext cx="3268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C96555D-8A6A-45CD-99A1-1E658BD0B290}"/>
                    </a:ext>
                  </a:extLst>
                </p14:cNvPr>
                <p14:cNvContentPartPr/>
                <p14:nvPr/>
              </p14:nvContentPartPr>
              <p14:xfrm>
                <a:off x="5934194" y="1060504"/>
                <a:ext cx="83160" cy="2610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C96555D-8A6A-45CD-99A1-1E658BD0B29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925194" y="1051504"/>
                  <a:ext cx="1008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FA51B7E-2804-4356-8C6A-1C7AF5010951}"/>
                    </a:ext>
                  </a:extLst>
                </p14:cNvPr>
                <p14:cNvContentPartPr/>
                <p14:nvPr/>
              </p14:nvContentPartPr>
              <p14:xfrm>
                <a:off x="6328754" y="912904"/>
                <a:ext cx="1539360" cy="531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FA51B7E-2804-4356-8C6A-1C7AF501095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320114" y="904264"/>
                  <a:ext cx="1557000" cy="5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5C46EBA-E92A-4ED7-85F2-0FAD68104A65}"/>
                    </a:ext>
                  </a:extLst>
                </p14:cNvPr>
                <p14:cNvContentPartPr/>
                <p14:nvPr/>
              </p14:nvContentPartPr>
              <p14:xfrm>
                <a:off x="6547994" y="1125664"/>
                <a:ext cx="130320" cy="2505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5C46EBA-E92A-4ED7-85F2-0FAD68104A6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539354" y="1117024"/>
                  <a:ext cx="1479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B3C6459-827B-4A89-9BC5-773EDD3817B6}"/>
                    </a:ext>
                  </a:extLst>
                </p14:cNvPr>
                <p14:cNvContentPartPr/>
                <p14:nvPr/>
              </p14:nvContentPartPr>
              <p14:xfrm>
                <a:off x="6816194" y="1238704"/>
                <a:ext cx="163080" cy="432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B3C6459-827B-4A89-9BC5-773EDD3817B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807554" y="1230064"/>
                  <a:ext cx="1807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2E99B6F-682F-4963-980A-22F29CE43251}"/>
                    </a:ext>
                  </a:extLst>
                </p14:cNvPr>
                <p14:cNvContentPartPr/>
                <p14:nvPr/>
              </p14:nvContentPartPr>
              <p14:xfrm>
                <a:off x="7176914" y="1110184"/>
                <a:ext cx="151560" cy="2480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2E99B6F-682F-4963-980A-22F29CE4325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168274" y="1101544"/>
                  <a:ext cx="1692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F762C6A-641B-4F91-97DB-348905A6F61B}"/>
                    </a:ext>
                  </a:extLst>
                </p14:cNvPr>
                <p14:cNvContentPartPr/>
                <p14:nvPr/>
              </p14:nvContentPartPr>
              <p14:xfrm>
                <a:off x="7308674" y="1051504"/>
                <a:ext cx="177480" cy="3157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F762C6A-641B-4F91-97DB-348905A6F61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300034" y="1042504"/>
                  <a:ext cx="19512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8BDF14E-EB9D-42E7-AA06-B97E5FB808A8}"/>
                    </a:ext>
                  </a:extLst>
                </p14:cNvPr>
                <p14:cNvContentPartPr/>
                <p14:nvPr/>
              </p14:nvContentPartPr>
              <p14:xfrm>
                <a:off x="7446194" y="1221424"/>
                <a:ext cx="152640" cy="1198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8BDF14E-EB9D-42E7-AA06-B97E5FB808A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437554" y="1212424"/>
                  <a:ext cx="1702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C8C2F3A-FCA6-4EDD-8E8C-7A8F07881297}"/>
                    </a:ext>
                  </a:extLst>
                </p14:cNvPr>
                <p14:cNvContentPartPr/>
                <p14:nvPr/>
              </p14:nvContentPartPr>
              <p14:xfrm>
                <a:off x="7696034" y="1198024"/>
                <a:ext cx="234360" cy="1285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C8C2F3A-FCA6-4EDD-8E8C-7A8F0788129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687034" y="1189384"/>
                  <a:ext cx="2520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BFCABA0-BD68-4697-BCB0-A23CF3F33E99}"/>
                    </a:ext>
                  </a:extLst>
                </p14:cNvPr>
                <p14:cNvContentPartPr/>
                <p14:nvPr/>
              </p14:nvContentPartPr>
              <p14:xfrm>
                <a:off x="7709714" y="1205944"/>
                <a:ext cx="178200" cy="1515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BFCABA0-BD68-4697-BCB0-A23CF3F33E9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700714" y="1196944"/>
                  <a:ext cx="1958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2BC806D-8214-4AF0-8CE5-2980DA83CFBA}"/>
                    </a:ext>
                  </a:extLst>
                </p14:cNvPr>
                <p14:cNvContentPartPr/>
                <p14:nvPr/>
              </p14:nvContentPartPr>
              <p14:xfrm>
                <a:off x="7878914" y="1090024"/>
                <a:ext cx="159120" cy="3492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2BC806D-8214-4AF0-8CE5-2980DA83CFB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869914" y="1081384"/>
                  <a:ext cx="17676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E73AB58-7D3C-41D4-AE07-CAABDCF400D0}"/>
                    </a:ext>
                  </a:extLst>
                </p14:cNvPr>
                <p14:cNvContentPartPr/>
                <p14:nvPr/>
              </p14:nvContentPartPr>
              <p14:xfrm>
                <a:off x="8063594" y="980224"/>
                <a:ext cx="147600" cy="1299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E73AB58-7D3C-41D4-AE07-CAABDCF400D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054954" y="971584"/>
                  <a:ext cx="1652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E9935B2-BD76-4878-9ED9-9A4D1DF091FF}"/>
                    </a:ext>
                  </a:extLst>
                </p14:cNvPr>
                <p14:cNvContentPartPr/>
                <p14:nvPr/>
              </p14:nvContentPartPr>
              <p14:xfrm>
                <a:off x="7836794" y="852424"/>
                <a:ext cx="541080" cy="882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E9935B2-BD76-4878-9ED9-9A4D1DF091F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27794" y="843424"/>
                  <a:ext cx="5587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D7134F4-B974-4A53-B1D6-7E3EDA180D87}"/>
                    </a:ext>
                  </a:extLst>
                </p14:cNvPr>
                <p14:cNvContentPartPr/>
                <p14:nvPr/>
              </p14:nvContentPartPr>
              <p14:xfrm>
                <a:off x="8552474" y="1139344"/>
                <a:ext cx="328680" cy="486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D7134F4-B974-4A53-B1D6-7E3EDA180D8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543474" y="1130704"/>
                  <a:ext cx="3463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E28BB9B-E994-4171-B432-4D30AE4B5125}"/>
                    </a:ext>
                  </a:extLst>
                </p14:cNvPr>
                <p14:cNvContentPartPr/>
                <p14:nvPr/>
              </p14:nvContentPartPr>
              <p14:xfrm>
                <a:off x="8701514" y="1040344"/>
                <a:ext cx="33840" cy="2026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E28BB9B-E994-4171-B432-4D30AE4B512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692514" y="1031704"/>
                  <a:ext cx="514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4A5FA51-0417-4D46-BB82-B984A189B708}"/>
                    </a:ext>
                  </a:extLst>
                </p14:cNvPr>
                <p14:cNvContentPartPr/>
                <p14:nvPr/>
              </p14:nvContentPartPr>
              <p14:xfrm>
                <a:off x="9091394" y="1042504"/>
                <a:ext cx="205200" cy="2534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4A5FA51-0417-4D46-BB82-B984A189B70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082754" y="1033504"/>
                  <a:ext cx="2228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220AA89-C226-43A8-9CB0-E543A5F7B204}"/>
                    </a:ext>
                  </a:extLst>
                </p14:cNvPr>
                <p14:cNvContentPartPr/>
                <p14:nvPr/>
              </p14:nvContentPartPr>
              <p14:xfrm>
                <a:off x="9383714" y="847024"/>
                <a:ext cx="420840" cy="6721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220AA89-C226-43A8-9CB0-E543A5F7B20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374714" y="838384"/>
                  <a:ext cx="438480" cy="68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C9B3695-9BB0-481E-AA5A-A0B0E6B9412A}"/>
              </a:ext>
            </a:extLst>
          </p:cNvPr>
          <p:cNvGrpSpPr/>
          <p:nvPr/>
        </p:nvGrpSpPr>
        <p:grpSpPr>
          <a:xfrm>
            <a:off x="452474" y="2312944"/>
            <a:ext cx="163080" cy="138240"/>
            <a:chOff x="452474" y="2312944"/>
            <a:chExt cx="163080" cy="13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8781646-79B5-4C91-9A97-E9534D970F6A}"/>
                    </a:ext>
                  </a:extLst>
                </p14:cNvPr>
                <p14:cNvContentPartPr/>
                <p14:nvPr/>
              </p14:nvContentPartPr>
              <p14:xfrm>
                <a:off x="474434" y="2312944"/>
                <a:ext cx="141120" cy="302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8781646-79B5-4C91-9A97-E9534D970F6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65434" y="2303944"/>
                  <a:ext cx="1587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A49BD88-9EDE-4506-BBDB-7BD54631A158}"/>
                    </a:ext>
                  </a:extLst>
                </p14:cNvPr>
                <p14:cNvContentPartPr/>
                <p14:nvPr/>
              </p14:nvContentPartPr>
              <p14:xfrm>
                <a:off x="452474" y="2427424"/>
                <a:ext cx="132840" cy="237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A49BD88-9EDE-4506-BBDB-7BD54631A15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43474" y="2418424"/>
                  <a:ext cx="15048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3B83ADF-EE19-4086-9AA3-63701A6B6A88}"/>
              </a:ext>
            </a:extLst>
          </p:cNvPr>
          <p:cNvGrpSpPr/>
          <p:nvPr/>
        </p:nvGrpSpPr>
        <p:grpSpPr>
          <a:xfrm>
            <a:off x="948194" y="825784"/>
            <a:ext cx="4653360" cy="2044080"/>
            <a:chOff x="948194" y="825784"/>
            <a:chExt cx="4653360" cy="204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B92F1CB-EF2C-46F4-B8E3-7E2ADFFD8DEB}"/>
                    </a:ext>
                  </a:extLst>
                </p14:cNvPr>
                <p14:cNvContentPartPr/>
                <p14:nvPr/>
              </p14:nvContentPartPr>
              <p14:xfrm>
                <a:off x="1060874" y="1139704"/>
                <a:ext cx="285120" cy="2120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B92F1CB-EF2C-46F4-B8E3-7E2ADFFD8DE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52234" y="1130704"/>
                  <a:ext cx="3027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CB266D5-8809-4604-ACE4-8F78DFEEF745}"/>
                    </a:ext>
                  </a:extLst>
                </p14:cNvPr>
                <p14:cNvContentPartPr/>
                <p14:nvPr/>
              </p14:nvContentPartPr>
              <p14:xfrm>
                <a:off x="1226114" y="908584"/>
                <a:ext cx="289080" cy="4244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CB266D5-8809-4604-ACE4-8F78DFEEF74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217474" y="899944"/>
                  <a:ext cx="30672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1E4D387-9EA7-4B4E-B7A2-B6BD673A799D}"/>
                    </a:ext>
                  </a:extLst>
                </p14:cNvPr>
                <p14:cNvContentPartPr/>
                <p14:nvPr/>
              </p14:nvContentPartPr>
              <p14:xfrm>
                <a:off x="948194" y="1406464"/>
                <a:ext cx="612720" cy="918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1E4D387-9EA7-4B4E-B7A2-B6BD673A799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39194" y="1397824"/>
                  <a:ext cx="6303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B494BDA-239B-4D46-9FBC-C2A38D2749D5}"/>
                    </a:ext>
                  </a:extLst>
                </p14:cNvPr>
                <p14:cNvContentPartPr/>
                <p14:nvPr/>
              </p14:nvContentPartPr>
              <p14:xfrm>
                <a:off x="970154" y="1653784"/>
                <a:ext cx="243000" cy="2088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B494BDA-239B-4D46-9FBC-C2A38D2749D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61514" y="1645144"/>
                  <a:ext cx="2606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7425077-CE47-4CFB-B251-02DA03762726}"/>
                    </a:ext>
                  </a:extLst>
                </p14:cNvPr>
                <p14:cNvContentPartPr/>
                <p14:nvPr/>
              </p14:nvContentPartPr>
              <p14:xfrm>
                <a:off x="1126754" y="1488544"/>
                <a:ext cx="201960" cy="2840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7425077-CE47-4CFB-B251-02DA0376272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17754" y="1479544"/>
                  <a:ext cx="2196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92D3E8A-772C-41FB-9297-C39EF799ED22}"/>
                    </a:ext>
                  </a:extLst>
                </p14:cNvPr>
                <p14:cNvContentPartPr/>
                <p14:nvPr/>
              </p14:nvContentPartPr>
              <p14:xfrm>
                <a:off x="1306034" y="1605184"/>
                <a:ext cx="214920" cy="190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92D3E8A-772C-41FB-9297-C39EF799ED2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297034" y="1596544"/>
                  <a:ext cx="2325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E1EB808-F35D-47FB-B2FB-D3E8C769185E}"/>
                    </a:ext>
                  </a:extLst>
                </p14:cNvPr>
                <p14:cNvContentPartPr/>
                <p14:nvPr/>
              </p14:nvContentPartPr>
              <p14:xfrm>
                <a:off x="1284434" y="1605184"/>
                <a:ext cx="198000" cy="1609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E1EB808-F35D-47FB-B2FB-D3E8C769185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275434" y="1596184"/>
                  <a:ext cx="2156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EF71A24-8CB7-4098-934D-1F7395BF7AD9}"/>
                    </a:ext>
                  </a:extLst>
                </p14:cNvPr>
                <p14:cNvContentPartPr/>
                <p14:nvPr/>
              </p14:nvContentPartPr>
              <p14:xfrm>
                <a:off x="1697354" y="964024"/>
                <a:ext cx="542520" cy="5194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EF71A24-8CB7-4098-934D-1F7395BF7AD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688354" y="955024"/>
                  <a:ext cx="56016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6FD5FEC-6EF4-45EF-9F36-E862A057A470}"/>
                    </a:ext>
                  </a:extLst>
                </p14:cNvPr>
                <p14:cNvContentPartPr/>
                <p14:nvPr/>
              </p14:nvContentPartPr>
              <p14:xfrm>
                <a:off x="2373434" y="1207744"/>
                <a:ext cx="360" cy="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6FD5FEC-6EF4-45EF-9F36-E862A057A47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364434" y="119910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EAA2459-BBF6-4ABC-A63C-E8D3FFBC367B}"/>
                    </a:ext>
                  </a:extLst>
                </p14:cNvPr>
                <p14:cNvContentPartPr/>
                <p14:nvPr/>
              </p14:nvContentPartPr>
              <p14:xfrm>
                <a:off x="2347874" y="926944"/>
                <a:ext cx="217800" cy="4363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EAA2459-BBF6-4ABC-A63C-E8D3FFBC367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338874" y="918304"/>
                  <a:ext cx="23544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B269631-39E8-48C5-8202-206A0BA2A289}"/>
                    </a:ext>
                  </a:extLst>
                </p14:cNvPr>
                <p14:cNvContentPartPr/>
                <p14:nvPr/>
              </p14:nvContentPartPr>
              <p14:xfrm>
                <a:off x="2538674" y="1162744"/>
                <a:ext cx="217800" cy="173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B269631-39E8-48C5-8202-206A0BA2A28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530034" y="1154104"/>
                  <a:ext cx="2354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4F047BE-B324-49F2-856D-68EF4C1CD3D0}"/>
                    </a:ext>
                  </a:extLst>
                </p14:cNvPr>
                <p14:cNvContentPartPr/>
                <p14:nvPr/>
              </p14:nvContentPartPr>
              <p14:xfrm>
                <a:off x="2888594" y="1140064"/>
                <a:ext cx="231120" cy="2336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4F047BE-B324-49F2-856D-68EF4C1CD3D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879594" y="1131064"/>
                  <a:ext cx="2487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8105C3F-F384-47A2-98FE-2204804A64F3}"/>
                    </a:ext>
                  </a:extLst>
                </p14:cNvPr>
                <p14:cNvContentPartPr/>
                <p14:nvPr/>
              </p14:nvContentPartPr>
              <p14:xfrm>
                <a:off x="2900114" y="1136824"/>
                <a:ext cx="223200" cy="2156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8105C3F-F384-47A2-98FE-2204804A64F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891474" y="1127824"/>
                  <a:ext cx="2408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10F15F1-AF4A-4219-9D79-0DF5EE6E6F5B}"/>
                    </a:ext>
                  </a:extLst>
                </p14:cNvPr>
                <p14:cNvContentPartPr/>
                <p14:nvPr/>
              </p14:nvContentPartPr>
              <p14:xfrm>
                <a:off x="3306914" y="1066264"/>
                <a:ext cx="298080" cy="2768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10F15F1-AF4A-4219-9D79-0DF5EE6E6F5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297914" y="1057264"/>
                  <a:ext cx="3157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A69B230-8F0F-40E6-873B-F8FC0E5AACFE}"/>
                    </a:ext>
                  </a:extLst>
                </p14:cNvPr>
                <p14:cNvContentPartPr/>
                <p14:nvPr/>
              </p14:nvContentPartPr>
              <p14:xfrm>
                <a:off x="3673394" y="1167064"/>
                <a:ext cx="73800" cy="1407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A69B230-8F0F-40E6-873B-F8FC0E5AACF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664394" y="1158424"/>
                  <a:ext cx="914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91ABD55-0835-4036-BA5C-8DBD8E8AC401}"/>
                    </a:ext>
                  </a:extLst>
                </p14:cNvPr>
                <p14:cNvContentPartPr/>
                <p14:nvPr/>
              </p14:nvContentPartPr>
              <p14:xfrm>
                <a:off x="3856994" y="1148704"/>
                <a:ext cx="182160" cy="1746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91ABD55-0835-4036-BA5C-8DBD8E8AC40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848354" y="1139704"/>
                  <a:ext cx="1998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14FB746-2CF9-40C8-B28D-234211229500}"/>
                    </a:ext>
                  </a:extLst>
                </p14:cNvPr>
                <p14:cNvContentPartPr/>
                <p14:nvPr/>
              </p14:nvContentPartPr>
              <p14:xfrm>
                <a:off x="4106114" y="978424"/>
                <a:ext cx="167040" cy="673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14FB746-2CF9-40C8-B28D-23421122950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097474" y="969424"/>
                  <a:ext cx="1846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55CE252-DB6F-4D9F-B384-BCCBCBFEAE3F}"/>
                    </a:ext>
                  </a:extLst>
                </p14:cNvPr>
                <p14:cNvContentPartPr/>
                <p14:nvPr/>
              </p14:nvContentPartPr>
              <p14:xfrm>
                <a:off x="4404194" y="825784"/>
                <a:ext cx="114480" cy="2448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55CE252-DB6F-4D9F-B384-BCCBCBFEAE3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395554" y="817144"/>
                  <a:ext cx="1321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B5DAFAD-2A9B-4DE6-B9A9-A230E8C04A71}"/>
                    </a:ext>
                  </a:extLst>
                </p14:cNvPr>
                <p14:cNvContentPartPr/>
                <p14:nvPr/>
              </p14:nvContentPartPr>
              <p14:xfrm>
                <a:off x="4466474" y="1073464"/>
                <a:ext cx="225000" cy="2746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B5DAFAD-2A9B-4DE6-B9A9-A230E8C04A7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457474" y="1064464"/>
                  <a:ext cx="24264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9FD9469-04A9-4D62-AAB9-78C7D60DBDCF}"/>
                    </a:ext>
                  </a:extLst>
                </p14:cNvPr>
                <p14:cNvContentPartPr/>
                <p14:nvPr/>
              </p14:nvContentPartPr>
              <p14:xfrm>
                <a:off x="4676714" y="963664"/>
                <a:ext cx="190800" cy="3722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9FD9469-04A9-4D62-AAB9-78C7D60DBDC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667714" y="954664"/>
                  <a:ext cx="20844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A5DAB0D-2565-428F-A551-856443991349}"/>
                    </a:ext>
                  </a:extLst>
                </p14:cNvPr>
                <p14:cNvContentPartPr/>
                <p14:nvPr/>
              </p14:nvContentPartPr>
              <p14:xfrm>
                <a:off x="4816754" y="1153384"/>
                <a:ext cx="185040" cy="1602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A5DAB0D-2565-428F-A551-85644399134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807754" y="1144744"/>
                  <a:ext cx="2026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82B0A0E-157E-4B75-BAE6-06F3F4DFF3CB}"/>
                    </a:ext>
                  </a:extLst>
                </p14:cNvPr>
                <p14:cNvContentPartPr/>
                <p14:nvPr/>
              </p14:nvContentPartPr>
              <p14:xfrm>
                <a:off x="5136434" y="1121704"/>
                <a:ext cx="197640" cy="1591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82B0A0E-157E-4B75-BAE6-06F3F4DFF3C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127794" y="1113064"/>
                  <a:ext cx="2152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1DAF520-EE31-4729-957D-E98047C18120}"/>
                    </a:ext>
                  </a:extLst>
                </p14:cNvPr>
                <p14:cNvContentPartPr/>
                <p14:nvPr/>
              </p14:nvContentPartPr>
              <p14:xfrm>
                <a:off x="5078834" y="1127824"/>
                <a:ext cx="207720" cy="1728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1DAF520-EE31-4729-957D-E98047C1812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070194" y="1118824"/>
                  <a:ext cx="2253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0D2383F-2FE2-4CF5-B46C-8C1D99C8FE6F}"/>
                    </a:ext>
                  </a:extLst>
                </p14:cNvPr>
                <p14:cNvContentPartPr/>
                <p14:nvPr/>
              </p14:nvContentPartPr>
              <p14:xfrm>
                <a:off x="5376194" y="919024"/>
                <a:ext cx="225360" cy="5389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0D2383F-2FE2-4CF5-B46C-8C1D99C8FE6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367554" y="910024"/>
                  <a:ext cx="243000" cy="5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900D1DA-7D7A-49CE-A6F8-DEE0A1B8AE7A}"/>
                    </a:ext>
                  </a:extLst>
                </p14:cNvPr>
                <p14:cNvContentPartPr/>
                <p14:nvPr/>
              </p14:nvContentPartPr>
              <p14:xfrm>
                <a:off x="1126754" y="2259304"/>
                <a:ext cx="272880" cy="1875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900D1DA-7D7A-49CE-A6F8-DEE0A1B8AE7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17754" y="2250664"/>
                  <a:ext cx="2905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BB97AAA-436D-44A6-9659-29FFDA03BFCF}"/>
                    </a:ext>
                  </a:extLst>
                </p14:cNvPr>
                <p14:cNvContentPartPr/>
                <p14:nvPr/>
              </p14:nvContentPartPr>
              <p14:xfrm>
                <a:off x="1253114" y="2033944"/>
                <a:ext cx="307440" cy="3729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BB97AAA-436D-44A6-9659-29FFDA03BFC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244474" y="2025304"/>
                  <a:ext cx="32508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14EF320-1123-463C-B31D-2238A915823C}"/>
                    </a:ext>
                  </a:extLst>
                </p14:cNvPr>
                <p14:cNvContentPartPr/>
                <p14:nvPr/>
              </p14:nvContentPartPr>
              <p14:xfrm>
                <a:off x="1043234" y="2495104"/>
                <a:ext cx="458640" cy="727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14EF320-1123-463C-B31D-2238A915823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34234" y="2486464"/>
                  <a:ext cx="4762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E39F589-DE28-4329-9CC6-BD047BEFC6A4}"/>
                    </a:ext>
                  </a:extLst>
                </p14:cNvPr>
                <p14:cNvContentPartPr/>
                <p14:nvPr/>
              </p14:nvContentPartPr>
              <p14:xfrm>
                <a:off x="975194" y="2719024"/>
                <a:ext cx="209160" cy="1508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E39F589-DE28-4329-9CC6-BD047BEFC6A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66554" y="2710384"/>
                  <a:ext cx="2268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27157B9-C638-4187-8BA5-085B747C857A}"/>
                    </a:ext>
                  </a:extLst>
                </p14:cNvPr>
                <p14:cNvContentPartPr/>
                <p14:nvPr/>
              </p14:nvContentPartPr>
              <p14:xfrm>
                <a:off x="1079954" y="2538664"/>
                <a:ext cx="234360" cy="3204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27157B9-C638-4187-8BA5-085B747C857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71314" y="2529664"/>
                  <a:ext cx="25200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8199BFE-0F35-49BE-8748-CE6EF77172D5}"/>
                    </a:ext>
                  </a:extLst>
                </p14:cNvPr>
                <p14:cNvContentPartPr/>
                <p14:nvPr/>
              </p14:nvContentPartPr>
              <p14:xfrm>
                <a:off x="1347434" y="2665384"/>
                <a:ext cx="210240" cy="1998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8199BFE-0F35-49BE-8748-CE6EF77172D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338794" y="2656384"/>
                  <a:ext cx="2278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543C88E-655D-4D03-8FEF-76335A0A2E92}"/>
                    </a:ext>
                  </a:extLst>
                </p14:cNvPr>
                <p14:cNvContentPartPr/>
                <p14:nvPr/>
              </p14:nvContentPartPr>
              <p14:xfrm>
                <a:off x="1312154" y="2661784"/>
                <a:ext cx="238320" cy="1717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543C88E-655D-4D03-8FEF-76335A0A2E9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303154" y="2653144"/>
                  <a:ext cx="2559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7EB52C7-60B0-407A-8B69-653BEAC82C96}"/>
                    </a:ext>
                  </a:extLst>
                </p14:cNvPr>
                <p14:cNvContentPartPr/>
                <p14:nvPr/>
              </p14:nvContentPartPr>
              <p14:xfrm>
                <a:off x="1748474" y="2065624"/>
                <a:ext cx="560880" cy="4942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7EB52C7-60B0-407A-8B69-653BEAC82C9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739474" y="2056624"/>
                  <a:ext cx="57852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C64659D-609D-4ABC-A0C3-7B301A3F1FD2}"/>
                    </a:ext>
                  </a:extLst>
                </p14:cNvPr>
                <p14:cNvContentPartPr/>
                <p14:nvPr/>
              </p14:nvContentPartPr>
              <p14:xfrm>
                <a:off x="2203154" y="2010544"/>
                <a:ext cx="238320" cy="4478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C64659D-609D-4ABC-A0C3-7B301A3F1FD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194514" y="2001544"/>
                  <a:ext cx="25596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82E7FC5-37C0-40C9-8605-70F1B8D57078}"/>
                    </a:ext>
                  </a:extLst>
                </p14:cNvPr>
                <p14:cNvContentPartPr/>
                <p14:nvPr/>
              </p14:nvContentPartPr>
              <p14:xfrm>
                <a:off x="2377754" y="2249224"/>
                <a:ext cx="246240" cy="1857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82E7FC5-37C0-40C9-8605-70F1B8D5707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368754" y="2240224"/>
                  <a:ext cx="2638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EDC61A1-ECA9-4768-AF4E-FAC66EC9E3B3}"/>
                    </a:ext>
                  </a:extLst>
                </p14:cNvPr>
                <p14:cNvContentPartPr/>
                <p14:nvPr/>
              </p14:nvContentPartPr>
              <p14:xfrm>
                <a:off x="2716154" y="2208184"/>
                <a:ext cx="191160" cy="2167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EDC61A1-ECA9-4768-AF4E-FAC66EC9E3B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707514" y="2199544"/>
                  <a:ext cx="2088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D4C886F-E71F-4A88-8B65-ADEA86BF7701}"/>
                    </a:ext>
                  </a:extLst>
                </p14:cNvPr>
                <p14:cNvContentPartPr/>
                <p14:nvPr/>
              </p14:nvContentPartPr>
              <p14:xfrm>
                <a:off x="2690234" y="2208184"/>
                <a:ext cx="223200" cy="2026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D4C886F-E71F-4A88-8B65-ADEA86BF770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681234" y="2199544"/>
                  <a:ext cx="2408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7B08225-8E86-4155-9775-F5ECA74FD93F}"/>
                    </a:ext>
                  </a:extLst>
                </p14:cNvPr>
                <p14:cNvContentPartPr/>
                <p14:nvPr/>
              </p14:nvContentPartPr>
              <p14:xfrm>
                <a:off x="2967794" y="2188384"/>
                <a:ext cx="324000" cy="2674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7B08225-8E86-4155-9775-F5ECA74FD93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959154" y="2179384"/>
                  <a:ext cx="3416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6F3F8DA-0403-4925-8F55-67D37470A810}"/>
                    </a:ext>
                  </a:extLst>
                </p14:cNvPr>
                <p14:cNvContentPartPr/>
                <p14:nvPr/>
              </p14:nvContentPartPr>
              <p14:xfrm>
                <a:off x="3381074" y="2310424"/>
                <a:ext cx="72000" cy="1213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6F3F8DA-0403-4925-8F55-67D37470A81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372434" y="2301784"/>
                  <a:ext cx="896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74D36EE-7E8B-4A5D-B169-05DA59B33270}"/>
                    </a:ext>
                  </a:extLst>
                </p14:cNvPr>
                <p14:cNvContentPartPr/>
                <p14:nvPr/>
              </p14:nvContentPartPr>
              <p14:xfrm>
                <a:off x="3542354" y="2258584"/>
                <a:ext cx="217800" cy="2044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74D36EE-7E8B-4A5D-B169-05DA59B3327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533714" y="2249944"/>
                  <a:ext cx="2354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67844F1-81E7-46C3-8396-6BC9DBF8D17C}"/>
                    </a:ext>
                  </a:extLst>
                </p14:cNvPr>
                <p14:cNvContentPartPr/>
                <p14:nvPr/>
              </p14:nvContentPartPr>
              <p14:xfrm>
                <a:off x="3820634" y="2074264"/>
                <a:ext cx="156600" cy="327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67844F1-81E7-46C3-8396-6BC9DBF8D17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811634" y="2065624"/>
                  <a:ext cx="1742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ABE0AE0-1818-43F9-820A-04D0D54B6F90}"/>
                    </a:ext>
                  </a:extLst>
                </p14:cNvPr>
                <p14:cNvContentPartPr/>
                <p14:nvPr/>
              </p14:nvContentPartPr>
              <p14:xfrm>
                <a:off x="4137794" y="1915504"/>
                <a:ext cx="72000" cy="2260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ABE0AE0-1818-43F9-820A-04D0D54B6F9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129154" y="1906864"/>
                  <a:ext cx="896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2B82BBD-D12A-4C97-9445-5CF6F9486D89}"/>
                    </a:ext>
                  </a:extLst>
                </p14:cNvPr>
                <p14:cNvContentPartPr/>
                <p14:nvPr/>
              </p14:nvContentPartPr>
              <p14:xfrm>
                <a:off x="4116914" y="2107024"/>
                <a:ext cx="235080" cy="3938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2B82BBD-D12A-4C97-9445-5CF6F9486D8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108274" y="2098024"/>
                  <a:ext cx="25272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27A8459-1E7D-4AA0-8CAF-D48206C0DAFA}"/>
                    </a:ext>
                  </a:extLst>
                </p14:cNvPr>
                <p14:cNvContentPartPr/>
                <p14:nvPr/>
              </p14:nvContentPartPr>
              <p14:xfrm>
                <a:off x="4338314" y="2041504"/>
                <a:ext cx="216720" cy="3999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27A8459-1E7D-4AA0-8CAF-D48206C0DAF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329314" y="2032864"/>
                  <a:ext cx="23436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A445831-7358-4FB9-ABF1-61DBDBCBEA84}"/>
                    </a:ext>
                  </a:extLst>
                </p14:cNvPr>
                <p14:cNvContentPartPr/>
                <p14:nvPr/>
              </p14:nvContentPartPr>
              <p14:xfrm>
                <a:off x="4442354" y="2308264"/>
                <a:ext cx="190440" cy="1526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A445831-7358-4FB9-ABF1-61DBDBCBEA8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433354" y="2299264"/>
                  <a:ext cx="2080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23C975A-0A37-4D5B-8052-414AD7774066}"/>
                    </a:ext>
                  </a:extLst>
                </p14:cNvPr>
                <p14:cNvContentPartPr/>
                <p14:nvPr/>
              </p14:nvContentPartPr>
              <p14:xfrm>
                <a:off x="4780394" y="2251744"/>
                <a:ext cx="215280" cy="2001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23C975A-0A37-4D5B-8052-414AD777406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771754" y="2242744"/>
                  <a:ext cx="2329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64E8494-DF4F-471D-8250-18661DE79361}"/>
                    </a:ext>
                  </a:extLst>
                </p14:cNvPr>
                <p14:cNvContentPartPr/>
                <p14:nvPr/>
              </p14:nvContentPartPr>
              <p14:xfrm>
                <a:off x="4744754" y="2236624"/>
                <a:ext cx="247320" cy="2156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64E8494-DF4F-471D-8250-18661DE7936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736114" y="2227984"/>
                  <a:ext cx="2649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3CAB50E-9D26-48D2-A6F8-817742928DED}"/>
                    </a:ext>
                  </a:extLst>
                </p14:cNvPr>
                <p14:cNvContentPartPr/>
                <p14:nvPr/>
              </p14:nvContentPartPr>
              <p14:xfrm>
                <a:off x="5038154" y="2097304"/>
                <a:ext cx="178560" cy="4611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3CAB50E-9D26-48D2-A6F8-817742928DE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029514" y="2088304"/>
                  <a:ext cx="196200" cy="47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3BCEAC1-43A7-458D-9B62-C432952504AB}"/>
              </a:ext>
            </a:extLst>
          </p:cNvPr>
          <p:cNvGrpSpPr/>
          <p:nvPr/>
        </p:nvGrpSpPr>
        <p:grpSpPr>
          <a:xfrm>
            <a:off x="5486714" y="1730104"/>
            <a:ext cx="4437000" cy="816120"/>
            <a:chOff x="5486714" y="1730104"/>
            <a:chExt cx="4437000" cy="81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D47396D-BFBD-4C78-B97C-A8F7EC9CCD87}"/>
                    </a:ext>
                  </a:extLst>
                </p14:cNvPr>
                <p14:cNvContentPartPr/>
                <p14:nvPr/>
              </p14:nvContentPartPr>
              <p14:xfrm>
                <a:off x="5486714" y="2281264"/>
                <a:ext cx="283320" cy="550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D47396D-BFBD-4C78-B97C-A8F7EC9CCD8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478074" y="2272624"/>
                  <a:ext cx="3009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76440A5-3588-40DE-B093-EC855D3150DB}"/>
                    </a:ext>
                  </a:extLst>
                </p14:cNvPr>
                <p14:cNvContentPartPr/>
                <p14:nvPr/>
              </p14:nvContentPartPr>
              <p14:xfrm>
                <a:off x="5577434" y="2195224"/>
                <a:ext cx="80640" cy="1890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76440A5-3588-40DE-B093-EC855D3150D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568434" y="2186584"/>
                  <a:ext cx="982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563F7B4-628A-41F5-8BC4-513B6B2F0FF9}"/>
                    </a:ext>
                  </a:extLst>
                </p14:cNvPr>
                <p14:cNvContentPartPr/>
                <p14:nvPr/>
              </p14:nvContentPartPr>
              <p14:xfrm>
                <a:off x="6015914" y="2201344"/>
                <a:ext cx="159840" cy="2610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563F7B4-628A-41F5-8BC4-513B6B2F0FF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006914" y="2192344"/>
                  <a:ext cx="1774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6005729-010A-4EBC-833B-39A56E93B94F}"/>
                    </a:ext>
                  </a:extLst>
                </p14:cNvPr>
                <p14:cNvContentPartPr/>
                <p14:nvPr/>
              </p14:nvContentPartPr>
              <p14:xfrm>
                <a:off x="6274754" y="2191624"/>
                <a:ext cx="113400" cy="2102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6005729-010A-4EBC-833B-39A56E93B94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266114" y="2182624"/>
                  <a:ext cx="1310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972A299-AF91-4167-A3EE-AE3351CE7FB2}"/>
                    </a:ext>
                  </a:extLst>
                </p14:cNvPr>
                <p14:cNvContentPartPr/>
                <p14:nvPr/>
              </p14:nvContentPartPr>
              <p14:xfrm>
                <a:off x="6439994" y="2293504"/>
                <a:ext cx="200160" cy="493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972A299-AF91-4167-A3EE-AE3351CE7FB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431354" y="2284864"/>
                  <a:ext cx="2178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914DAD3-202D-48FC-B6D0-902EBD2425F1}"/>
                    </a:ext>
                  </a:extLst>
                </p14:cNvPr>
                <p14:cNvContentPartPr/>
                <p14:nvPr/>
              </p14:nvContentPartPr>
              <p14:xfrm>
                <a:off x="6816554" y="2135824"/>
                <a:ext cx="218880" cy="2872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914DAD3-202D-48FC-B6D0-902EBD2425F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807554" y="2127184"/>
                  <a:ext cx="2365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77291F0-CC1F-4138-BA71-40E2F31750ED}"/>
                    </a:ext>
                  </a:extLst>
                </p14:cNvPr>
                <p14:cNvContentPartPr/>
                <p14:nvPr/>
              </p14:nvContentPartPr>
              <p14:xfrm>
                <a:off x="7070354" y="2083624"/>
                <a:ext cx="180720" cy="3326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77291F0-CC1F-4138-BA71-40E2F31750E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061354" y="2074624"/>
                  <a:ext cx="19836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87ECB5C-9CB0-4AF9-872F-04BB2DCC8A33}"/>
                    </a:ext>
                  </a:extLst>
                </p14:cNvPr>
                <p14:cNvContentPartPr/>
                <p14:nvPr/>
              </p14:nvContentPartPr>
              <p14:xfrm>
                <a:off x="7202114" y="2293144"/>
                <a:ext cx="192240" cy="1252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87ECB5C-9CB0-4AF9-872F-04BB2DCC8A3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193474" y="2284144"/>
                  <a:ext cx="2098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0FA7645-362F-4913-AC05-8064E0F152C5}"/>
                    </a:ext>
                  </a:extLst>
                </p14:cNvPr>
                <p14:cNvContentPartPr/>
                <p14:nvPr/>
              </p14:nvContentPartPr>
              <p14:xfrm>
                <a:off x="7481474" y="2261464"/>
                <a:ext cx="211680" cy="1209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0FA7645-362F-4913-AC05-8064E0F152C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472834" y="2252464"/>
                  <a:ext cx="2293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04705F4-715A-40A3-B72F-92815C089C69}"/>
                    </a:ext>
                  </a:extLst>
                </p14:cNvPr>
                <p14:cNvContentPartPr/>
                <p14:nvPr/>
              </p14:nvContentPartPr>
              <p14:xfrm>
                <a:off x="7480034" y="2253544"/>
                <a:ext cx="187920" cy="1483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04705F4-715A-40A3-B72F-92815C089C6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471034" y="2244904"/>
                  <a:ext cx="2055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F667218-2D5B-408B-A06F-CA44B907B776}"/>
                    </a:ext>
                  </a:extLst>
                </p14:cNvPr>
                <p14:cNvContentPartPr/>
                <p14:nvPr/>
              </p14:nvContentPartPr>
              <p14:xfrm>
                <a:off x="7722314" y="2076424"/>
                <a:ext cx="140760" cy="3934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F667218-2D5B-408B-A06F-CA44B907B77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713674" y="2067784"/>
                  <a:ext cx="15840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02D5032-711A-45DE-B03A-90B7D3D674F6}"/>
                    </a:ext>
                  </a:extLst>
                </p14:cNvPr>
                <p14:cNvContentPartPr/>
                <p14:nvPr/>
              </p14:nvContentPartPr>
              <p14:xfrm>
                <a:off x="7864154" y="1936024"/>
                <a:ext cx="159840" cy="1000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02D5032-711A-45DE-B03A-90B7D3D674F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855154" y="1927384"/>
                  <a:ext cx="1774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1C8EA75-0FFF-4A87-8B1E-6877F2A2B103}"/>
                    </a:ext>
                  </a:extLst>
                </p14:cNvPr>
                <p14:cNvContentPartPr/>
                <p14:nvPr/>
              </p14:nvContentPartPr>
              <p14:xfrm>
                <a:off x="8010674" y="2000824"/>
                <a:ext cx="207720" cy="4406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1C8EA75-0FFF-4A87-8B1E-6877F2A2B10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002034" y="1992184"/>
                  <a:ext cx="22536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4CE8FB4-AF50-43E1-99AE-324576A638E0}"/>
                    </a:ext>
                  </a:extLst>
                </p14:cNvPr>
                <p14:cNvContentPartPr/>
                <p14:nvPr/>
              </p14:nvContentPartPr>
              <p14:xfrm>
                <a:off x="8337194" y="1847104"/>
                <a:ext cx="38520" cy="810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4CE8FB4-AF50-43E1-99AE-324576A638E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328194" y="1838464"/>
                  <a:ext cx="561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027586E-07D4-4CA4-AB4D-05A4A67C4106}"/>
                    </a:ext>
                  </a:extLst>
                </p14:cNvPr>
                <p14:cNvContentPartPr/>
                <p14:nvPr/>
              </p14:nvContentPartPr>
              <p14:xfrm>
                <a:off x="8389394" y="1730104"/>
                <a:ext cx="191160" cy="3294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027586E-07D4-4CA4-AB4D-05A4A67C410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380754" y="1721104"/>
                  <a:ext cx="20880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A7659FD-4D26-4660-9FD9-C9D22DA8B4AF}"/>
                    </a:ext>
                  </a:extLst>
                </p14:cNvPr>
                <p14:cNvContentPartPr/>
                <p14:nvPr/>
              </p14:nvContentPartPr>
              <p14:xfrm>
                <a:off x="8520794" y="1963384"/>
                <a:ext cx="167400" cy="1713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A7659FD-4D26-4660-9FD9-C9D22DA8B4A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512154" y="1954384"/>
                  <a:ext cx="1850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9C485A5-0295-42FB-BB0D-7C51D5F9BC58}"/>
                    </a:ext>
                  </a:extLst>
                </p14:cNvPr>
                <p14:cNvContentPartPr/>
                <p14:nvPr/>
              </p14:nvContentPartPr>
              <p14:xfrm>
                <a:off x="8833994" y="2173264"/>
                <a:ext cx="305640" cy="907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9C485A5-0295-42FB-BB0D-7C51D5F9BC5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824994" y="2164624"/>
                  <a:ext cx="3232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094A623-EB13-4C5F-A7D7-BC358A2F7FF6}"/>
                    </a:ext>
                  </a:extLst>
                </p14:cNvPr>
                <p14:cNvContentPartPr/>
                <p14:nvPr/>
              </p14:nvContentPartPr>
              <p14:xfrm>
                <a:off x="8915714" y="2089384"/>
                <a:ext cx="122760" cy="2084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094A623-EB13-4C5F-A7D7-BC358A2F7FF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906714" y="2080744"/>
                  <a:ext cx="1404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986F163-2D06-48EC-BAAF-694165B2274A}"/>
                    </a:ext>
                  </a:extLst>
                </p14:cNvPr>
                <p14:cNvContentPartPr/>
                <p14:nvPr/>
              </p14:nvContentPartPr>
              <p14:xfrm>
                <a:off x="9236114" y="2152744"/>
                <a:ext cx="223920" cy="1933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986F163-2D06-48EC-BAAF-694165B2274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227474" y="2143744"/>
                  <a:ext cx="2415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013AD85-2881-4877-8A17-10C81C32A405}"/>
                    </a:ext>
                  </a:extLst>
                </p14:cNvPr>
                <p14:cNvContentPartPr/>
                <p14:nvPr/>
              </p14:nvContentPartPr>
              <p14:xfrm>
                <a:off x="9544274" y="1900384"/>
                <a:ext cx="379440" cy="6458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013AD85-2881-4877-8A17-10C81C32A40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535274" y="1891384"/>
                  <a:ext cx="397080" cy="66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E7892FA-183C-409C-AAF0-9ADDF23CB525}"/>
              </a:ext>
            </a:extLst>
          </p:cNvPr>
          <p:cNvGrpSpPr/>
          <p:nvPr/>
        </p:nvGrpSpPr>
        <p:grpSpPr>
          <a:xfrm>
            <a:off x="385154" y="3499144"/>
            <a:ext cx="171000" cy="164880"/>
            <a:chOff x="385154" y="3499144"/>
            <a:chExt cx="171000" cy="16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CA5DE22-98AD-4A80-8BE4-44E69D9E2A1C}"/>
                    </a:ext>
                  </a:extLst>
                </p14:cNvPr>
                <p14:cNvContentPartPr/>
                <p14:nvPr/>
              </p14:nvContentPartPr>
              <p14:xfrm>
                <a:off x="385154" y="3499144"/>
                <a:ext cx="153720" cy="352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CA5DE22-98AD-4A80-8BE4-44E69D9E2A1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76514" y="3490144"/>
                  <a:ext cx="1713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0BF0FB3-0263-4F42-9B0E-17EED36E4D93}"/>
                    </a:ext>
                  </a:extLst>
                </p14:cNvPr>
                <p14:cNvContentPartPr/>
                <p14:nvPr/>
              </p14:nvContentPartPr>
              <p14:xfrm>
                <a:off x="392354" y="3628024"/>
                <a:ext cx="163800" cy="360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0BF0FB3-0263-4F42-9B0E-17EED36E4D9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83354" y="3619024"/>
                  <a:ext cx="18144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3608F55-853D-44F9-959C-6B3D2DFDE9DF}"/>
              </a:ext>
            </a:extLst>
          </p:cNvPr>
          <p:cNvGrpSpPr/>
          <p:nvPr/>
        </p:nvGrpSpPr>
        <p:grpSpPr>
          <a:xfrm>
            <a:off x="1185434" y="3324184"/>
            <a:ext cx="3412800" cy="1193760"/>
            <a:chOff x="1185434" y="3324184"/>
            <a:chExt cx="3412800" cy="119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9CF014C-9E9D-46BF-9815-BA1C1009B1C2}"/>
                    </a:ext>
                  </a:extLst>
                </p14:cNvPr>
                <p14:cNvContentPartPr/>
                <p14:nvPr/>
              </p14:nvContentPartPr>
              <p14:xfrm>
                <a:off x="1185434" y="3324184"/>
                <a:ext cx="162000" cy="3978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9CF014C-9E9D-46BF-9815-BA1C1009B1C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76434" y="3315184"/>
                  <a:ext cx="17964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AA2F980-5827-4B23-8310-AB6D2B587E17}"/>
                    </a:ext>
                  </a:extLst>
                </p14:cNvPr>
                <p14:cNvContentPartPr/>
                <p14:nvPr/>
              </p14:nvContentPartPr>
              <p14:xfrm>
                <a:off x="1324394" y="3511024"/>
                <a:ext cx="226080" cy="1951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AA2F980-5827-4B23-8310-AB6D2B587E1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315394" y="3502024"/>
                  <a:ext cx="2437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BA1A315-5ABE-4706-9996-8BF71112FADC}"/>
                    </a:ext>
                  </a:extLst>
                </p14:cNvPr>
                <p14:cNvContentPartPr/>
                <p14:nvPr/>
              </p14:nvContentPartPr>
              <p14:xfrm>
                <a:off x="1686554" y="3486184"/>
                <a:ext cx="231480" cy="2059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BA1A315-5ABE-4706-9996-8BF71112FAD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677554" y="3477184"/>
                  <a:ext cx="2491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D905BDD-6B87-4671-BC6E-D58F1F8703BE}"/>
                    </a:ext>
                  </a:extLst>
                </p14:cNvPr>
                <p14:cNvContentPartPr/>
                <p14:nvPr/>
              </p14:nvContentPartPr>
              <p14:xfrm>
                <a:off x="1667474" y="3482944"/>
                <a:ext cx="211680" cy="2260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D905BDD-6B87-4671-BC6E-D58F1F8703B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658834" y="3473944"/>
                  <a:ext cx="2293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A25915E-C3CB-4EDB-A262-1F99E8AB85C6}"/>
                    </a:ext>
                  </a:extLst>
                </p14:cNvPr>
                <p14:cNvContentPartPr/>
                <p14:nvPr/>
              </p14:nvContentPartPr>
              <p14:xfrm>
                <a:off x="2079314" y="3558544"/>
                <a:ext cx="27360" cy="118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A25915E-C3CB-4EDB-A262-1F99E8AB85C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070314" y="3549544"/>
                  <a:ext cx="450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EA887CF-525C-48CB-8CB6-8588A32E3D43}"/>
                    </a:ext>
                  </a:extLst>
                </p14:cNvPr>
                <p14:cNvContentPartPr/>
                <p14:nvPr/>
              </p14:nvContentPartPr>
              <p14:xfrm>
                <a:off x="2493314" y="3331024"/>
                <a:ext cx="122760" cy="2872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EA887CF-525C-48CB-8CB6-8588A32E3D4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484674" y="3322024"/>
                  <a:ext cx="1404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FBC9348-4E89-46EE-9F52-0BFAC4FC5770}"/>
                    </a:ext>
                  </a:extLst>
                </p14:cNvPr>
                <p14:cNvContentPartPr/>
                <p14:nvPr/>
              </p14:nvContentPartPr>
              <p14:xfrm>
                <a:off x="2180834" y="3725584"/>
                <a:ext cx="901440" cy="547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FBC9348-4E89-46EE-9F52-0BFAC4FC577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171834" y="3716944"/>
                  <a:ext cx="9190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8ADD0F1-D73E-43AB-B3F3-3B78F65D2BE4}"/>
                    </a:ext>
                  </a:extLst>
                </p14:cNvPr>
                <p14:cNvContentPartPr/>
                <p14:nvPr/>
              </p14:nvContentPartPr>
              <p14:xfrm>
                <a:off x="1867634" y="3898024"/>
                <a:ext cx="1650240" cy="6199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8ADD0F1-D73E-43AB-B3F3-3B78F65D2BE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858634" y="3889384"/>
                  <a:ext cx="1667880" cy="63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4417473-3348-4BA3-A213-811F99088C2C}"/>
                    </a:ext>
                  </a:extLst>
                </p14:cNvPr>
                <p14:cNvContentPartPr/>
                <p14:nvPr/>
              </p14:nvContentPartPr>
              <p14:xfrm>
                <a:off x="2072834" y="4143904"/>
                <a:ext cx="104040" cy="2872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4417473-3348-4BA3-A213-811F99088C2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063834" y="4135264"/>
                  <a:ext cx="1216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898CF97-CBA6-406C-9D93-31BE9EEDEFE7}"/>
                    </a:ext>
                  </a:extLst>
                </p14:cNvPr>
                <p14:cNvContentPartPr/>
                <p14:nvPr/>
              </p14:nvContentPartPr>
              <p14:xfrm>
                <a:off x="2280914" y="4274584"/>
                <a:ext cx="178920" cy="381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898CF97-CBA6-406C-9D93-31BE9EEDEF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271914" y="4265944"/>
                  <a:ext cx="1965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B188F89-D9C9-47C1-957B-3F142BF13EDD}"/>
                    </a:ext>
                  </a:extLst>
                </p14:cNvPr>
                <p14:cNvContentPartPr/>
                <p14:nvPr/>
              </p14:nvContentPartPr>
              <p14:xfrm>
                <a:off x="2647394" y="4065424"/>
                <a:ext cx="164520" cy="2998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B188F89-D9C9-47C1-957B-3F142BF13ED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638754" y="4056784"/>
                  <a:ext cx="18216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747C491-4386-413A-8B49-AF9167F49660}"/>
                    </a:ext>
                  </a:extLst>
                </p14:cNvPr>
                <p14:cNvContentPartPr/>
                <p14:nvPr/>
              </p14:nvContentPartPr>
              <p14:xfrm>
                <a:off x="2785274" y="4187104"/>
                <a:ext cx="196920" cy="1450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747C491-4386-413A-8B49-AF9167F4966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776274" y="4178104"/>
                  <a:ext cx="2145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99C5886-9ED7-4094-A355-504B6D442D56}"/>
                    </a:ext>
                  </a:extLst>
                </p14:cNvPr>
                <p14:cNvContentPartPr/>
                <p14:nvPr/>
              </p14:nvContentPartPr>
              <p14:xfrm>
                <a:off x="3083354" y="4175224"/>
                <a:ext cx="296640" cy="1558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99C5886-9ED7-4094-A355-504B6D442D5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074714" y="4166224"/>
                  <a:ext cx="3142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997B728-6463-4573-A482-90A54F3E24F3}"/>
                    </a:ext>
                  </a:extLst>
                </p14:cNvPr>
                <p14:cNvContentPartPr/>
                <p14:nvPr/>
              </p14:nvContentPartPr>
              <p14:xfrm>
                <a:off x="3103874" y="4176304"/>
                <a:ext cx="199440" cy="1717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997B728-6463-4573-A482-90A54F3E24F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094874" y="4167664"/>
                  <a:ext cx="2170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DC3A7DE-5BF2-48C0-A323-DBE9E9CA2051}"/>
                    </a:ext>
                  </a:extLst>
                </p14:cNvPr>
                <p14:cNvContentPartPr/>
                <p14:nvPr/>
              </p14:nvContentPartPr>
              <p14:xfrm>
                <a:off x="2539394" y="4045984"/>
                <a:ext cx="149760" cy="4330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DC3A7DE-5BF2-48C0-A323-DBE9E9CA205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530754" y="4036984"/>
                  <a:ext cx="16740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2186845-BFC5-4A06-AAED-7C0D4D96CDC9}"/>
                    </a:ext>
                  </a:extLst>
                </p14:cNvPr>
                <p14:cNvContentPartPr/>
                <p14:nvPr/>
              </p14:nvContentPartPr>
              <p14:xfrm>
                <a:off x="3352274" y="4054264"/>
                <a:ext cx="196200" cy="4392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2186845-BFC5-4A06-AAED-7C0D4D96CDC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343274" y="4045264"/>
                  <a:ext cx="21384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0BD7ECF-6A3E-46BB-A619-B768C64F2AAC}"/>
                    </a:ext>
                  </a:extLst>
                </p14:cNvPr>
                <p14:cNvContentPartPr/>
                <p14:nvPr/>
              </p14:nvContentPartPr>
              <p14:xfrm>
                <a:off x="3477914" y="3957784"/>
                <a:ext cx="196560" cy="1130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0BD7ECF-6A3E-46BB-A619-B768C64F2AA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469274" y="3949144"/>
                  <a:ext cx="2142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FBB8158-0C48-45E7-B9D9-7F91DF49FFDF}"/>
                    </a:ext>
                  </a:extLst>
                </p14:cNvPr>
                <p14:cNvContentPartPr/>
                <p14:nvPr/>
              </p14:nvContentPartPr>
              <p14:xfrm>
                <a:off x="3787514" y="3742864"/>
                <a:ext cx="52200" cy="223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FBB8158-0C48-45E7-B9D9-7F91DF49FFD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778514" y="3733864"/>
                  <a:ext cx="698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D012292-9DE1-4E78-8C1A-3ECFCF11C750}"/>
                    </a:ext>
                  </a:extLst>
                </p14:cNvPr>
                <p14:cNvContentPartPr/>
                <p14:nvPr/>
              </p14:nvContentPartPr>
              <p14:xfrm>
                <a:off x="4277474" y="3382144"/>
                <a:ext cx="105840" cy="2415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D012292-9DE1-4E78-8C1A-3ECFCF11C75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268834" y="3373144"/>
                  <a:ext cx="123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138B029-6562-4BD2-B28C-4E486EF6C9F6}"/>
                    </a:ext>
                  </a:extLst>
                </p14:cNvPr>
                <p14:cNvContentPartPr/>
                <p14:nvPr/>
              </p14:nvContentPartPr>
              <p14:xfrm>
                <a:off x="4089554" y="3688504"/>
                <a:ext cx="508680" cy="460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138B029-6562-4BD2-B28C-4E486EF6C9F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080914" y="3679504"/>
                  <a:ext cx="5263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24950A3-0F3E-4F82-900E-24B203C45F12}"/>
                    </a:ext>
                  </a:extLst>
                </p14:cNvPr>
                <p14:cNvContentPartPr/>
                <p14:nvPr/>
              </p14:nvContentPartPr>
              <p14:xfrm>
                <a:off x="4196834" y="3874624"/>
                <a:ext cx="293400" cy="2221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24950A3-0F3E-4F82-900E-24B203C45F1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188194" y="3865624"/>
                  <a:ext cx="3110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6CBAF79-3CFC-454A-8B23-A303404CED89}"/>
                    </a:ext>
                  </a:extLst>
                </p14:cNvPr>
                <p14:cNvContentPartPr/>
                <p14:nvPr/>
              </p14:nvContentPartPr>
              <p14:xfrm>
                <a:off x="4203674" y="3889384"/>
                <a:ext cx="244080" cy="2019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6CBAF79-3CFC-454A-8B23-A303404CED8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195034" y="3880744"/>
                  <a:ext cx="261720" cy="21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21AE8A2-0466-411A-8E4D-94A26FF7522E}"/>
              </a:ext>
            </a:extLst>
          </p:cNvPr>
          <p:cNvGrpSpPr/>
          <p:nvPr/>
        </p:nvGrpSpPr>
        <p:grpSpPr>
          <a:xfrm>
            <a:off x="7504874" y="3550264"/>
            <a:ext cx="222480" cy="192240"/>
            <a:chOff x="7504874" y="3550264"/>
            <a:chExt cx="222480" cy="19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3C2BA80-8659-459A-82DC-DB9420E8CBF3}"/>
                    </a:ext>
                  </a:extLst>
                </p14:cNvPr>
                <p14:cNvContentPartPr/>
                <p14:nvPr/>
              </p14:nvContentPartPr>
              <p14:xfrm>
                <a:off x="7504874" y="3637384"/>
                <a:ext cx="222480" cy="457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3C2BA80-8659-459A-82DC-DB9420E8CBF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495874" y="3628384"/>
                  <a:ext cx="2401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431801B-0438-4B26-8A02-6AD77185829F}"/>
                    </a:ext>
                  </a:extLst>
                </p14:cNvPr>
                <p14:cNvContentPartPr/>
                <p14:nvPr/>
              </p14:nvContentPartPr>
              <p14:xfrm>
                <a:off x="7567874" y="3550264"/>
                <a:ext cx="87120" cy="1922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431801B-0438-4B26-8A02-6AD77185829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559234" y="3541264"/>
                  <a:ext cx="104760" cy="20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67C7C4E3-18DC-45B3-A479-2F535F2A46EE}"/>
              </a:ext>
            </a:extLst>
          </p:cNvPr>
          <p:cNvGrpSpPr/>
          <p:nvPr/>
        </p:nvGrpSpPr>
        <p:grpSpPr>
          <a:xfrm>
            <a:off x="7996634" y="3331744"/>
            <a:ext cx="578160" cy="330480"/>
            <a:chOff x="7996634" y="3331744"/>
            <a:chExt cx="578160" cy="33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6770404-F602-4B0B-9DAA-CD0D373AAC31}"/>
                    </a:ext>
                  </a:extLst>
                </p14:cNvPr>
                <p14:cNvContentPartPr/>
                <p14:nvPr/>
              </p14:nvContentPartPr>
              <p14:xfrm>
                <a:off x="8284634" y="3331744"/>
                <a:ext cx="94680" cy="2142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6770404-F602-4B0B-9DAA-CD0D373AAC3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275994" y="3322744"/>
                  <a:ext cx="1123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DD6452A-3FA1-455F-835B-A56A875615E3}"/>
                    </a:ext>
                  </a:extLst>
                </p14:cNvPr>
                <p14:cNvContentPartPr/>
                <p14:nvPr/>
              </p14:nvContentPartPr>
              <p14:xfrm>
                <a:off x="7996634" y="3565744"/>
                <a:ext cx="578160" cy="964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DD6452A-3FA1-455F-835B-A56A875615E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987634" y="3557104"/>
                  <a:ext cx="595800" cy="11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CA027A4E-D868-40DC-A430-5A5EC1AE918E}"/>
                  </a:ext>
                </a:extLst>
              </p14:cNvPr>
              <p14:cNvContentPartPr/>
              <p14:nvPr/>
            </p14:nvContentPartPr>
            <p14:xfrm>
              <a:off x="7660394" y="3862744"/>
              <a:ext cx="324360" cy="25632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CA027A4E-D868-40DC-A430-5A5EC1AE918E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7651754" y="3854104"/>
                <a:ext cx="342000" cy="27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2" name="Group 181">
            <a:extLst>
              <a:ext uri="{FF2B5EF4-FFF2-40B4-BE49-F238E27FC236}">
                <a16:creationId xmlns:a16="http://schemas.microsoft.com/office/drawing/2014/main" id="{6DDDB33B-627E-491A-ABB8-1AFF54A703DD}"/>
              </a:ext>
            </a:extLst>
          </p:cNvPr>
          <p:cNvGrpSpPr/>
          <p:nvPr/>
        </p:nvGrpSpPr>
        <p:grpSpPr>
          <a:xfrm>
            <a:off x="8045954" y="3889384"/>
            <a:ext cx="492840" cy="300960"/>
            <a:chOff x="8045954" y="3889384"/>
            <a:chExt cx="492840" cy="30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5BE8365-D00D-425C-AF78-D842987AE72E}"/>
                    </a:ext>
                  </a:extLst>
                </p14:cNvPr>
                <p14:cNvContentPartPr/>
                <p14:nvPr/>
              </p14:nvContentPartPr>
              <p14:xfrm>
                <a:off x="8045954" y="3889384"/>
                <a:ext cx="151200" cy="3009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5BE8365-D00D-425C-AF78-D842987AE72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036954" y="3880744"/>
                  <a:ext cx="1688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40B8544-9835-417C-A702-98EEEE54835D}"/>
                    </a:ext>
                  </a:extLst>
                </p14:cNvPr>
                <p14:cNvContentPartPr/>
                <p14:nvPr/>
              </p14:nvContentPartPr>
              <p14:xfrm>
                <a:off x="8217674" y="3926464"/>
                <a:ext cx="91440" cy="1764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40B8544-9835-417C-A702-98EEEE54835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208674" y="3917464"/>
                  <a:ext cx="1090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0866533B-EFDF-45A3-8AD6-F0D06DA986D6}"/>
                    </a:ext>
                  </a:extLst>
                </p14:cNvPr>
                <p14:cNvContentPartPr/>
                <p14:nvPr/>
              </p14:nvContentPartPr>
              <p14:xfrm>
                <a:off x="8408834" y="3997744"/>
                <a:ext cx="129960" cy="234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0866533B-EFDF-45A3-8AD6-F0D06DA986D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400194" y="3988744"/>
                  <a:ext cx="147600" cy="4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E4A85B8A-CA0B-4ED7-BC70-8C40CCB063A5}"/>
                  </a:ext>
                </a:extLst>
              </p14:cNvPr>
              <p14:cNvContentPartPr/>
              <p14:nvPr/>
            </p14:nvContentPartPr>
            <p14:xfrm>
              <a:off x="8744354" y="4668784"/>
              <a:ext cx="14040" cy="864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E4A85B8A-CA0B-4ED7-BC70-8C40CCB063A5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8735354" y="4660144"/>
                <a:ext cx="31680" cy="2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4" name="Group 213">
            <a:extLst>
              <a:ext uri="{FF2B5EF4-FFF2-40B4-BE49-F238E27FC236}">
                <a16:creationId xmlns:a16="http://schemas.microsoft.com/office/drawing/2014/main" id="{9647BE56-85AD-4DCD-B564-C2613229BF61}"/>
              </a:ext>
            </a:extLst>
          </p:cNvPr>
          <p:cNvGrpSpPr/>
          <p:nvPr/>
        </p:nvGrpSpPr>
        <p:grpSpPr>
          <a:xfrm>
            <a:off x="4929074" y="3256864"/>
            <a:ext cx="2319120" cy="971640"/>
            <a:chOff x="4929074" y="3256864"/>
            <a:chExt cx="2319120" cy="97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AB8EB20-E402-401F-A9D0-A140841ED861}"/>
                    </a:ext>
                  </a:extLst>
                </p14:cNvPr>
                <p14:cNvContentPartPr/>
                <p14:nvPr/>
              </p14:nvContentPartPr>
              <p14:xfrm>
                <a:off x="4929074" y="3595264"/>
                <a:ext cx="378360" cy="925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AB8EB20-E402-401F-A9D0-A140841ED86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920074" y="3586624"/>
                  <a:ext cx="3960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CE057A3-2E42-4755-BE73-1950F415CF4F}"/>
                    </a:ext>
                  </a:extLst>
                </p14:cNvPr>
                <p14:cNvContentPartPr/>
                <p14:nvPr/>
              </p14:nvContentPartPr>
              <p14:xfrm>
                <a:off x="5082794" y="3548824"/>
                <a:ext cx="79920" cy="2325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CE057A3-2E42-4755-BE73-1950F415CF4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074154" y="3539824"/>
                  <a:ext cx="975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7F6D26F-61C7-4996-ADD3-0FD77EF4D527}"/>
                    </a:ext>
                  </a:extLst>
                </p14:cNvPr>
                <p14:cNvContentPartPr/>
                <p14:nvPr/>
              </p14:nvContentPartPr>
              <p14:xfrm>
                <a:off x="5368994" y="3539824"/>
                <a:ext cx="278280" cy="2401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7F6D26F-61C7-4996-ADD3-0FD77EF4D52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360354" y="3530824"/>
                  <a:ext cx="2959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D5FB53A-A10C-47F8-B672-EB8A4A33FCBE}"/>
                    </a:ext>
                  </a:extLst>
                </p14:cNvPr>
                <p14:cNvContentPartPr/>
                <p14:nvPr/>
              </p14:nvContentPartPr>
              <p14:xfrm>
                <a:off x="5699474" y="3639184"/>
                <a:ext cx="63360" cy="1191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D5FB53A-A10C-47F8-B672-EB8A4A33FCB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690474" y="3630544"/>
                  <a:ext cx="81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34A7D17-5A0B-4D00-8E26-E647735E06E7}"/>
                    </a:ext>
                  </a:extLst>
                </p14:cNvPr>
                <p14:cNvContentPartPr/>
                <p14:nvPr/>
              </p14:nvContentPartPr>
              <p14:xfrm>
                <a:off x="5845634" y="3612904"/>
                <a:ext cx="194400" cy="1404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34A7D17-5A0B-4D00-8E26-E647735E06E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836634" y="3603904"/>
                  <a:ext cx="2120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FA02F1D-2944-49F8-8514-699609D79608}"/>
                    </a:ext>
                  </a:extLst>
                </p14:cNvPr>
                <p14:cNvContentPartPr/>
                <p14:nvPr/>
              </p14:nvContentPartPr>
              <p14:xfrm>
                <a:off x="6076754" y="3415984"/>
                <a:ext cx="132120" cy="136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FA02F1D-2944-49F8-8514-699609D7960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068114" y="3407344"/>
                  <a:ext cx="1497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DE8201B-0702-4E8D-976D-8DD1224C04CA}"/>
                    </a:ext>
                  </a:extLst>
                </p14:cNvPr>
                <p14:cNvContentPartPr/>
                <p14:nvPr/>
              </p14:nvContentPartPr>
              <p14:xfrm>
                <a:off x="6336674" y="3256864"/>
                <a:ext cx="65880" cy="1688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DE8201B-0702-4E8D-976D-8DD1224C04C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328034" y="3248224"/>
                  <a:ext cx="835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9F32FA5-4EE4-44D8-B786-FB9C4DCB95DB}"/>
                    </a:ext>
                  </a:extLst>
                </p14:cNvPr>
                <p14:cNvContentPartPr/>
                <p14:nvPr/>
              </p14:nvContentPartPr>
              <p14:xfrm>
                <a:off x="6771194" y="3675184"/>
                <a:ext cx="30240" cy="108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9F32FA5-4EE4-44D8-B786-FB9C4DCB95D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762194" y="3666544"/>
                  <a:ext cx="478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834C2EA-08BF-4030-99C7-C5A5C84D4E1F}"/>
                    </a:ext>
                  </a:extLst>
                </p14:cNvPr>
                <p14:cNvContentPartPr/>
                <p14:nvPr/>
              </p14:nvContentPartPr>
              <p14:xfrm>
                <a:off x="6239114" y="3540904"/>
                <a:ext cx="172800" cy="2955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834C2EA-08BF-4030-99C7-C5A5C84D4E1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230474" y="3532264"/>
                  <a:ext cx="1904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299E9E5-E079-4B78-A7CD-0A354F45826F}"/>
                    </a:ext>
                  </a:extLst>
                </p14:cNvPr>
                <p14:cNvContentPartPr/>
                <p14:nvPr/>
              </p14:nvContentPartPr>
              <p14:xfrm>
                <a:off x="6347114" y="3455224"/>
                <a:ext cx="225000" cy="3103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299E9E5-E079-4B78-A7CD-0A354F45826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338114" y="3446584"/>
                  <a:ext cx="24264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CAEB1A3-7DF8-4962-8DB0-C412AB11A7DF}"/>
                    </a:ext>
                  </a:extLst>
                </p14:cNvPr>
                <p14:cNvContentPartPr/>
                <p14:nvPr/>
              </p14:nvContentPartPr>
              <p14:xfrm>
                <a:off x="6434234" y="3602104"/>
                <a:ext cx="208080" cy="1414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CAEB1A3-7DF8-4962-8DB0-C412AB11A7D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425594" y="3593464"/>
                  <a:ext cx="2257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67DB9C6-9BBF-4C77-A877-5E4B1A691BD1}"/>
                    </a:ext>
                  </a:extLst>
                </p14:cNvPr>
                <p14:cNvContentPartPr/>
                <p14:nvPr/>
              </p14:nvContentPartPr>
              <p14:xfrm>
                <a:off x="6734114" y="3574744"/>
                <a:ext cx="150480" cy="17028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67DB9C6-9BBF-4C77-A877-5E4B1A691BD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725114" y="3565744"/>
                  <a:ext cx="1681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E4E5C34-7E38-4A41-9D7E-8AF4710025AD}"/>
                    </a:ext>
                  </a:extLst>
                </p14:cNvPr>
                <p14:cNvContentPartPr/>
                <p14:nvPr/>
              </p14:nvContentPartPr>
              <p14:xfrm>
                <a:off x="6651314" y="3542344"/>
                <a:ext cx="230400" cy="1994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E4E5C34-7E38-4A41-9D7E-8AF4710025A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642674" y="3533344"/>
                  <a:ext cx="2480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24231B61-ECCE-4E6D-A05B-9E4F28046BA6}"/>
                    </a:ext>
                  </a:extLst>
                </p14:cNvPr>
                <p14:cNvContentPartPr/>
                <p14:nvPr/>
              </p14:nvContentPartPr>
              <p14:xfrm>
                <a:off x="6856874" y="3427144"/>
                <a:ext cx="167760" cy="4442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24231B61-ECCE-4E6D-A05B-9E4F28046BA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848234" y="3418504"/>
                  <a:ext cx="18540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34EE63D-585E-4F1E-9B99-1F99175CE6F3}"/>
                    </a:ext>
                  </a:extLst>
                </p14:cNvPr>
                <p14:cNvContentPartPr/>
                <p14:nvPr/>
              </p14:nvContentPartPr>
              <p14:xfrm>
                <a:off x="7148474" y="3473224"/>
                <a:ext cx="99720" cy="23292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34EE63D-585E-4F1E-9B99-1F99175CE6F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139834" y="3464224"/>
                  <a:ext cx="1173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9E15B2BE-63E0-437F-BEB7-9ADD3FEE2928}"/>
                    </a:ext>
                  </a:extLst>
                </p14:cNvPr>
                <p14:cNvContentPartPr/>
                <p14:nvPr/>
              </p14:nvContentPartPr>
              <p14:xfrm>
                <a:off x="6945434" y="3823504"/>
                <a:ext cx="274320" cy="5652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9E15B2BE-63E0-437F-BEB7-9ADD3FEE292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936794" y="3814504"/>
                  <a:ext cx="2919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A40D243-B606-4C02-B5F1-E13E12002DCD}"/>
                    </a:ext>
                  </a:extLst>
                </p14:cNvPr>
                <p14:cNvContentPartPr/>
                <p14:nvPr/>
              </p14:nvContentPartPr>
              <p14:xfrm>
                <a:off x="6939314" y="3980464"/>
                <a:ext cx="201240" cy="2480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A40D243-B606-4C02-B5F1-E13E12002DC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930674" y="3971464"/>
                  <a:ext cx="2188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670EA6E-E51B-4EE1-9A18-34DDB8872955}"/>
                    </a:ext>
                  </a:extLst>
                </p14:cNvPr>
                <p14:cNvContentPartPr/>
                <p14:nvPr/>
              </p14:nvContentPartPr>
              <p14:xfrm>
                <a:off x="6918794" y="4033744"/>
                <a:ext cx="192600" cy="1713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670EA6E-E51B-4EE1-9A18-34DDB887295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910154" y="4025104"/>
                  <a:ext cx="210240" cy="18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52BF83C3-F41A-44F3-B137-ACF8155A5F57}"/>
                  </a:ext>
                </a:extLst>
              </p14:cNvPr>
              <p14:cNvContentPartPr/>
              <p14:nvPr/>
            </p14:nvContentPartPr>
            <p14:xfrm>
              <a:off x="513674" y="5239024"/>
              <a:ext cx="217800" cy="12960"/>
            </p14:xfrm>
          </p:contentPart>
        </mc:Choice>
        <mc:Fallback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52BF83C3-F41A-44F3-B137-ACF8155A5F57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505034" y="5230384"/>
                <a:ext cx="2354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9F308FD0-6018-481A-AC1D-C07FD9C977F4}"/>
                  </a:ext>
                </a:extLst>
              </p14:cNvPr>
              <p14:cNvContentPartPr/>
              <p14:nvPr/>
            </p14:nvContentPartPr>
            <p14:xfrm>
              <a:off x="511874" y="5388064"/>
              <a:ext cx="222840" cy="1656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9F308FD0-6018-481A-AC1D-C07FD9C977F4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503234" y="5379424"/>
                <a:ext cx="24048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4" name="Group 243">
            <a:extLst>
              <a:ext uri="{FF2B5EF4-FFF2-40B4-BE49-F238E27FC236}">
                <a16:creationId xmlns:a16="http://schemas.microsoft.com/office/drawing/2014/main" id="{14D4BB0A-84D9-4879-8631-A5FAF878C05E}"/>
              </a:ext>
            </a:extLst>
          </p:cNvPr>
          <p:cNvGrpSpPr/>
          <p:nvPr/>
        </p:nvGrpSpPr>
        <p:grpSpPr>
          <a:xfrm>
            <a:off x="1345634" y="4977664"/>
            <a:ext cx="2462040" cy="564840"/>
            <a:chOff x="1345634" y="4977664"/>
            <a:chExt cx="2462040" cy="56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E21BE0C3-DA7B-4A32-9B6E-52E42663A675}"/>
                    </a:ext>
                  </a:extLst>
                </p14:cNvPr>
                <p14:cNvContentPartPr/>
                <p14:nvPr/>
              </p14:nvContentPartPr>
              <p14:xfrm>
                <a:off x="1345634" y="5230024"/>
                <a:ext cx="250200" cy="2606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E21BE0C3-DA7B-4A32-9B6E-52E42663A67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336994" y="5221024"/>
                  <a:ext cx="2678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081ACB9E-6AFB-493B-85B9-1AC100D966F3}"/>
                    </a:ext>
                  </a:extLst>
                </p14:cNvPr>
                <p14:cNvContentPartPr/>
                <p14:nvPr/>
              </p14:nvContentPartPr>
              <p14:xfrm>
                <a:off x="1669274" y="5353504"/>
                <a:ext cx="69120" cy="1252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081ACB9E-6AFB-493B-85B9-1AC100D966F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660634" y="5344504"/>
                  <a:ext cx="867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46620979-3257-4587-A73A-02E88B72B66B}"/>
                    </a:ext>
                  </a:extLst>
                </p14:cNvPr>
                <p14:cNvContentPartPr/>
                <p14:nvPr/>
              </p14:nvContentPartPr>
              <p14:xfrm>
                <a:off x="1872674" y="5271424"/>
                <a:ext cx="224280" cy="1857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46620979-3257-4587-A73A-02E88B72B66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863674" y="5262424"/>
                  <a:ext cx="2419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8152B924-ADD7-40B1-8F4E-1CABEB115CF8}"/>
                    </a:ext>
                  </a:extLst>
                </p14:cNvPr>
                <p14:cNvContentPartPr/>
                <p14:nvPr/>
              </p14:nvContentPartPr>
              <p14:xfrm>
                <a:off x="2229074" y="5128504"/>
                <a:ext cx="155520" cy="403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8152B924-ADD7-40B1-8F4E-1CABEB115CF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220074" y="5119504"/>
                  <a:ext cx="1731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F6DEC5B-EE72-478F-BC96-3ADCCF6A7D52}"/>
                    </a:ext>
                  </a:extLst>
                </p14:cNvPr>
                <p14:cNvContentPartPr/>
                <p14:nvPr/>
              </p14:nvContentPartPr>
              <p14:xfrm>
                <a:off x="2498714" y="4977664"/>
                <a:ext cx="118800" cy="2419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F6DEC5B-EE72-478F-BC96-3ADCCF6A7D5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490074" y="4969024"/>
                  <a:ext cx="1364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35F37848-3A50-495A-A641-FE4378EBB75F}"/>
                    </a:ext>
                  </a:extLst>
                </p14:cNvPr>
                <p14:cNvContentPartPr/>
                <p14:nvPr/>
              </p14:nvContentPartPr>
              <p14:xfrm>
                <a:off x="2567114" y="5199424"/>
                <a:ext cx="216000" cy="32868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35F37848-3A50-495A-A641-FE4378EBB75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558474" y="5190784"/>
                  <a:ext cx="23364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DA247971-95EB-4B7A-B18F-F0327F2E29B1}"/>
                    </a:ext>
                  </a:extLst>
                </p14:cNvPr>
                <p14:cNvContentPartPr/>
                <p14:nvPr/>
              </p14:nvContentPartPr>
              <p14:xfrm>
                <a:off x="2847914" y="5119864"/>
                <a:ext cx="199440" cy="3481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DA247971-95EB-4B7A-B18F-F0327F2E29B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838914" y="5111224"/>
                  <a:ext cx="21708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B7448AB7-BBE3-41BD-BF8F-A738E6FD91B1}"/>
                    </a:ext>
                  </a:extLst>
                </p14:cNvPr>
                <p14:cNvContentPartPr/>
                <p14:nvPr/>
              </p14:nvContentPartPr>
              <p14:xfrm>
                <a:off x="2956274" y="5305624"/>
                <a:ext cx="206640" cy="1465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B7448AB7-BBE3-41BD-BF8F-A738E6FD91B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947634" y="5296624"/>
                  <a:ext cx="2242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0193C568-06BF-4B6B-83D9-89017658C2D9}"/>
                    </a:ext>
                  </a:extLst>
                </p14:cNvPr>
                <p14:cNvContentPartPr/>
                <p14:nvPr/>
              </p14:nvContentPartPr>
              <p14:xfrm>
                <a:off x="3291794" y="5236864"/>
                <a:ext cx="157680" cy="20412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0193C568-06BF-4B6B-83D9-89017658C2D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283154" y="5228224"/>
                  <a:ext cx="1753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33F81320-97CC-427D-B232-72B40D83B027}"/>
                    </a:ext>
                  </a:extLst>
                </p14:cNvPr>
                <p14:cNvContentPartPr/>
                <p14:nvPr/>
              </p14:nvContentPartPr>
              <p14:xfrm>
                <a:off x="3257594" y="5251264"/>
                <a:ext cx="187200" cy="16632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33F81320-97CC-427D-B232-72B40D83B02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248594" y="5242264"/>
                  <a:ext cx="2048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AFF9FCB0-FA50-45FA-A01F-D7129FF27837}"/>
                    </a:ext>
                  </a:extLst>
                </p14:cNvPr>
                <p14:cNvContentPartPr/>
                <p14:nvPr/>
              </p14:nvContentPartPr>
              <p14:xfrm>
                <a:off x="3606074" y="5094304"/>
                <a:ext cx="201600" cy="4482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AFF9FCB0-FA50-45FA-A01F-D7129FF2783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597434" y="5085304"/>
                  <a:ext cx="219240" cy="46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F127B1CC-1132-45AA-B36A-EFC9986BF849}"/>
              </a:ext>
            </a:extLst>
          </p:cNvPr>
          <p:cNvGrpSpPr/>
          <p:nvPr/>
        </p:nvGrpSpPr>
        <p:grpSpPr>
          <a:xfrm>
            <a:off x="1794194" y="5717104"/>
            <a:ext cx="889560" cy="384840"/>
            <a:chOff x="1794194" y="5717104"/>
            <a:chExt cx="889560" cy="38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9DAAAC35-31A7-4E4F-B9A5-5022661F7E87}"/>
                    </a:ext>
                  </a:extLst>
                </p14:cNvPr>
                <p14:cNvContentPartPr/>
                <p14:nvPr/>
              </p14:nvContentPartPr>
              <p14:xfrm>
                <a:off x="1794194" y="5717104"/>
                <a:ext cx="889560" cy="6192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9DAAAC35-31A7-4E4F-B9A5-5022661F7E8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785554" y="5708464"/>
                  <a:ext cx="9072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35BDD67C-E376-4A6F-AE40-69F13CAF6EB9}"/>
                    </a:ext>
                  </a:extLst>
                </p14:cNvPr>
                <p14:cNvContentPartPr/>
                <p14:nvPr/>
              </p14:nvContentPartPr>
              <p14:xfrm>
                <a:off x="2180834" y="5858584"/>
                <a:ext cx="277560" cy="2361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35BDD67C-E376-4A6F-AE40-69F13CAF6EB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171834" y="5849944"/>
                  <a:ext cx="2952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63560C9F-964D-4F5F-9064-96A28CCD7F9D}"/>
                    </a:ext>
                  </a:extLst>
                </p14:cNvPr>
                <p14:cNvContentPartPr/>
                <p14:nvPr/>
              </p14:nvContentPartPr>
              <p14:xfrm>
                <a:off x="2189834" y="5890264"/>
                <a:ext cx="249840" cy="2116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63560C9F-964D-4F5F-9064-96A28CCD7F9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180834" y="5881624"/>
                  <a:ext cx="267480" cy="22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6F18C2A4-E952-4DFB-8D5C-97964108D8B6}"/>
              </a:ext>
            </a:extLst>
          </p:cNvPr>
          <p:cNvGrpSpPr/>
          <p:nvPr/>
        </p:nvGrpSpPr>
        <p:grpSpPr>
          <a:xfrm>
            <a:off x="4193594" y="5290504"/>
            <a:ext cx="289800" cy="178200"/>
            <a:chOff x="4193594" y="5290504"/>
            <a:chExt cx="289800" cy="17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28A26F60-8444-4D17-83CC-52FBEC2EE55E}"/>
                    </a:ext>
                  </a:extLst>
                </p14:cNvPr>
                <p14:cNvContentPartPr/>
                <p14:nvPr/>
              </p14:nvContentPartPr>
              <p14:xfrm>
                <a:off x="4215554" y="5290504"/>
                <a:ext cx="267840" cy="507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28A26F60-8444-4D17-83CC-52FBEC2EE55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206914" y="5281864"/>
                  <a:ext cx="2854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243CB8C6-5942-4415-A3FC-905A514F83DA}"/>
                    </a:ext>
                  </a:extLst>
                </p14:cNvPr>
                <p14:cNvContentPartPr/>
                <p14:nvPr/>
              </p14:nvContentPartPr>
              <p14:xfrm>
                <a:off x="4193594" y="5446384"/>
                <a:ext cx="269280" cy="223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243CB8C6-5942-4415-A3FC-905A514F83D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184594" y="5437744"/>
                  <a:ext cx="28692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D3A9BF16-F0CA-47FE-A2E8-7D7DC5E8BAAB}"/>
              </a:ext>
            </a:extLst>
          </p:cNvPr>
          <p:cNvGrpSpPr/>
          <p:nvPr/>
        </p:nvGrpSpPr>
        <p:grpSpPr>
          <a:xfrm>
            <a:off x="4982714" y="4885504"/>
            <a:ext cx="3502800" cy="1060560"/>
            <a:chOff x="4982714" y="4885504"/>
            <a:chExt cx="3502800" cy="106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EDD9E4B0-562E-4728-ABDF-F6509BC0F641}"/>
                    </a:ext>
                  </a:extLst>
                </p14:cNvPr>
                <p14:cNvContentPartPr/>
                <p14:nvPr/>
              </p14:nvContentPartPr>
              <p14:xfrm>
                <a:off x="4982714" y="5109064"/>
                <a:ext cx="249120" cy="28836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EDD9E4B0-562E-4728-ABDF-F6509BC0F64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973714" y="5100424"/>
                  <a:ext cx="26676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524A033D-0E18-4F6C-B736-3DB3A9FBDE83}"/>
                    </a:ext>
                  </a:extLst>
                </p14:cNvPr>
                <p14:cNvContentPartPr/>
                <p14:nvPr/>
              </p14:nvContentPartPr>
              <p14:xfrm>
                <a:off x="5271794" y="5163784"/>
                <a:ext cx="228240" cy="24048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524A033D-0E18-4F6C-B736-3DB3A9FBDE8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263154" y="5154784"/>
                  <a:ext cx="2458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59D63A5C-4EFB-4BFC-8EA2-5B379B28BCB9}"/>
                    </a:ext>
                  </a:extLst>
                </p14:cNvPr>
                <p14:cNvContentPartPr/>
                <p14:nvPr/>
              </p14:nvContentPartPr>
              <p14:xfrm>
                <a:off x="5554034" y="5120584"/>
                <a:ext cx="205200" cy="2264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59D63A5C-4EFB-4BFC-8EA2-5B379B28BCB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545034" y="5111944"/>
                  <a:ext cx="2228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93883C04-8A46-49C4-AEF7-622D563834C3}"/>
                    </a:ext>
                  </a:extLst>
                </p14:cNvPr>
                <p14:cNvContentPartPr/>
                <p14:nvPr/>
              </p14:nvContentPartPr>
              <p14:xfrm>
                <a:off x="5883794" y="5066224"/>
                <a:ext cx="309240" cy="28044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93883C04-8A46-49C4-AEF7-622D563834C3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874794" y="5057224"/>
                  <a:ext cx="3268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CA569C56-E5DD-472C-999D-7551228E9038}"/>
                    </a:ext>
                  </a:extLst>
                </p14:cNvPr>
                <p14:cNvContentPartPr/>
                <p14:nvPr/>
              </p14:nvContentPartPr>
              <p14:xfrm>
                <a:off x="6268274" y="5154424"/>
                <a:ext cx="98640" cy="15156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CA569C56-E5DD-472C-999D-7551228E903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259274" y="5145424"/>
                  <a:ext cx="116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CC5A75CA-01BA-42CF-AD0A-E94B92BE6281}"/>
                    </a:ext>
                  </a:extLst>
                </p14:cNvPr>
                <p14:cNvContentPartPr/>
                <p14:nvPr/>
              </p14:nvContentPartPr>
              <p14:xfrm>
                <a:off x="6468434" y="5127784"/>
                <a:ext cx="271440" cy="20700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CC5A75CA-01BA-42CF-AD0A-E94B92BE628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459794" y="5119144"/>
                  <a:ext cx="2890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3AE00817-EE46-49A0-916F-AE67FCDA03B4}"/>
                    </a:ext>
                  </a:extLst>
                </p14:cNvPr>
                <p14:cNvContentPartPr/>
                <p14:nvPr/>
              </p14:nvContentPartPr>
              <p14:xfrm>
                <a:off x="7037234" y="4961824"/>
                <a:ext cx="266040" cy="38736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3AE00817-EE46-49A0-916F-AE67FCDA03B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028594" y="4952824"/>
                  <a:ext cx="28368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DFB2A822-9D8A-45A1-AFB3-0575681F8AB6}"/>
                    </a:ext>
                  </a:extLst>
                </p14:cNvPr>
                <p14:cNvContentPartPr/>
                <p14:nvPr/>
              </p14:nvContentPartPr>
              <p14:xfrm>
                <a:off x="7359074" y="4918984"/>
                <a:ext cx="185760" cy="3700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DFB2A822-9D8A-45A1-AFB3-0575681F8AB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350434" y="4910344"/>
                  <a:ext cx="20340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5AF9A7ED-3508-49A1-B2B9-6D16F5902410}"/>
                    </a:ext>
                  </a:extLst>
                </p14:cNvPr>
                <p14:cNvContentPartPr/>
                <p14:nvPr/>
              </p14:nvContentPartPr>
              <p14:xfrm>
                <a:off x="7491554" y="5128864"/>
                <a:ext cx="195120" cy="12924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5AF9A7ED-3508-49A1-B2B9-6D16F5902410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482914" y="5119864"/>
                  <a:ext cx="2127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AD9744CE-DBBB-439E-A5D8-F85D008C4855}"/>
                    </a:ext>
                  </a:extLst>
                </p14:cNvPr>
                <p14:cNvContentPartPr/>
                <p14:nvPr/>
              </p14:nvContentPartPr>
              <p14:xfrm>
                <a:off x="7831034" y="5079904"/>
                <a:ext cx="254880" cy="21744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AD9744CE-DBBB-439E-A5D8-F85D008C485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822394" y="5071264"/>
                  <a:ext cx="2725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A7B07227-9724-44E9-8096-FB321EF2805B}"/>
                    </a:ext>
                  </a:extLst>
                </p14:cNvPr>
                <p14:cNvContentPartPr/>
                <p14:nvPr/>
              </p14:nvContentPartPr>
              <p14:xfrm>
                <a:off x="7840754" y="5075584"/>
                <a:ext cx="240840" cy="22068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A7B07227-9724-44E9-8096-FB321EF2805B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831754" y="5066584"/>
                  <a:ext cx="2584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FE35C5C0-17F1-4490-B8D5-B401168ECECA}"/>
                    </a:ext>
                  </a:extLst>
                </p14:cNvPr>
                <p14:cNvContentPartPr/>
                <p14:nvPr/>
              </p14:nvContentPartPr>
              <p14:xfrm>
                <a:off x="8202554" y="4885504"/>
                <a:ext cx="282960" cy="48780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FE35C5C0-17F1-4490-B8D5-B401168ECECA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193914" y="4876504"/>
                  <a:ext cx="30060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4C3F6427-6E62-40C1-B643-403BD7E030BC}"/>
                    </a:ext>
                  </a:extLst>
                </p14:cNvPr>
                <p14:cNvContentPartPr/>
                <p14:nvPr/>
              </p14:nvContentPartPr>
              <p14:xfrm>
                <a:off x="5308874" y="5457904"/>
                <a:ext cx="2297880" cy="9468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4C3F6427-6E62-40C1-B643-403BD7E030B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300234" y="5449264"/>
                  <a:ext cx="23155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1387E715-1F9A-4B87-A2F1-2C004022F1FF}"/>
                    </a:ext>
                  </a:extLst>
                </p14:cNvPr>
                <p14:cNvContentPartPr/>
                <p14:nvPr/>
              </p14:nvContentPartPr>
              <p14:xfrm>
                <a:off x="6313994" y="5677864"/>
                <a:ext cx="305640" cy="2682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1387E715-1F9A-4B87-A2F1-2C004022F1FF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305354" y="5668864"/>
                  <a:ext cx="3232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F31B8AAA-A1B1-4A03-A370-079DC50D2E52}"/>
                    </a:ext>
                  </a:extLst>
                </p14:cNvPr>
                <p14:cNvContentPartPr/>
                <p14:nvPr/>
              </p14:nvContentPartPr>
              <p14:xfrm>
                <a:off x="6325874" y="5639704"/>
                <a:ext cx="262800" cy="29196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F31B8AAA-A1B1-4A03-A370-079DC50D2E5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316874" y="5630704"/>
                  <a:ext cx="280440" cy="30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89DE8FD8-1EAA-4B98-90DC-0306EFACA25F}"/>
                  </a:ext>
                </a:extLst>
              </p14:cNvPr>
              <p14:cNvContentPartPr/>
              <p14:nvPr/>
            </p14:nvContentPartPr>
            <p14:xfrm>
              <a:off x="8893034" y="4881544"/>
              <a:ext cx="655920" cy="539280"/>
            </p14:xfrm>
          </p:contentPart>
        </mc:Choice>
        <mc:Fallback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89DE8FD8-1EAA-4B98-90DC-0306EFACA25F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8884034" y="4872544"/>
                <a:ext cx="67356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BF67F09B-89EE-44E0-81BC-A408A30E3EC9}"/>
                  </a:ext>
                </a:extLst>
              </p14:cNvPr>
              <p14:cNvContentPartPr/>
              <p14:nvPr/>
            </p14:nvContentPartPr>
            <p14:xfrm>
              <a:off x="6057674" y="2656788"/>
              <a:ext cx="1872720" cy="81000"/>
            </p14:xfrm>
          </p:contentPart>
        </mc:Choice>
        <mc:Fallback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BF67F09B-89EE-44E0-81BC-A408A30E3EC9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6048674" y="2648148"/>
                <a:ext cx="1890360" cy="9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6" name="Group 265">
            <a:extLst>
              <a:ext uri="{FF2B5EF4-FFF2-40B4-BE49-F238E27FC236}">
                <a16:creationId xmlns:a16="http://schemas.microsoft.com/office/drawing/2014/main" id="{FF7F9055-3CE1-401B-85C0-6C5A0752622C}"/>
              </a:ext>
            </a:extLst>
          </p:cNvPr>
          <p:cNvGrpSpPr/>
          <p:nvPr/>
        </p:nvGrpSpPr>
        <p:grpSpPr>
          <a:xfrm>
            <a:off x="10913354" y="4354548"/>
            <a:ext cx="476280" cy="83880"/>
            <a:chOff x="10913354" y="4354548"/>
            <a:chExt cx="476280" cy="8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FA20CCA4-7872-4B17-A20F-EC8C07DE0FF0}"/>
                    </a:ext>
                  </a:extLst>
                </p14:cNvPr>
                <p14:cNvContentPartPr/>
                <p14:nvPr/>
              </p14:nvContentPartPr>
              <p14:xfrm>
                <a:off x="10928474" y="4425828"/>
                <a:ext cx="360" cy="36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FA20CCA4-7872-4B17-A20F-EC8C07DE0FF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919474" y="441682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AE3B8BB4-B75A-43B0-A413-AD58DDDEEAA1}"/>
                    </a:ext>
                  </a:extLst>
                </p14:cNvPr>
                <p14:cNvContentPartPr/>
                <p14:nvPr/>
              </p14:nvContentPartPr>
              <p14:xfrm>
                <a:off x="10913354" y="4354548"/>
                <a:ext cx="476280" cy="838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AE3B8BB4-B75A-43B0-A413-AD58DDDEEAA1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0904714" y="4345908"/>
                  <a:ext cx="49392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AC66C6A7-EBD2-480B-844E-1AF867E139C9}"/>
              </a:ext>
            </a:extLst>
          </p:cNvPr>
          <p:cNvGrpSpPr/>
          <p:nvPr/>
        </p:nvGrpSpPr>
        <p:grpSpPr>
          <a:xfrm>
            <a:off x="6377354" y="2581188"/>
            <a:ext cx="318960" cy="265320"/>
            <a:chOff x="6377354" y="2581188"/>
            <a:chExt cx="318960" cy="26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68094431-6433-494F-BEFC-A6224759CF3D}"/>
                    </a:ext>
                  </a:extLst>
                </p14:cNvPr>
                <p14:cNvContentPartPr/>
                <p14:nvPr/>
              </p14:nvContentPartPr>
              <p14:xfrm>
                <a:off x="6487154" y="2590908"/>
                <a:ext cx="52200" cy="2556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68094431-6433-494F-BEFC-A6224759CF3D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6478514" y="2581908"/>
                  <a:ext cx="698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F3049806-7A06-4BB0-8C7D-3280B3021E7C}"/>
                    </a:ext>
                  </a:extLst>
                </p14:cNvPr>
                <p14:cNvContentPartPr/>
                <p14:nvPr/>
              </p14:nvContentPartPr>
              <p14:xfrm>
                <a:off x="6516314" y="2581188"/>
                <a:ext cx="38520" cy="3456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F3049806-7A06-4BB0-8C7D-3280B3021E7C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6507674" y="2572188"/>
                  <a:ext cx="561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B1866CB6-096A-42F6-BE00-CE54B5AB68D9}"/>
                    </a:ext>
                  </a:extLst>
                </p14:cNvPr>
                <p14:cNvContentPartPr/>
                <p14:nvPr/>
              </p14:nvContentPartPr>
              <p14:xfrm>
                <a:off x="6377354" y="2582628"/>
                <a:ext cx="318960" cy="9576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B1866CB6-096A-42F6-BE00-CE54B5AB68D9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6368714" y="2573628"/>
                  <a:ext cx="336600" cy="11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6F5F599A-BF7C-46D5-97EC-9CD54D34EECC}"/>
              </a:ext>
            </a:extLst>
          </p:cNvPr>
          <p:cNvGrpSpPr/>
          <p:nvPr/>
        </p:nvGrpSpPr>
        <p:grpSpPr>
          <a:xfrm>
            <a:off x="8688914" y="3198544"/>
            <a:ext cx="3134880" cy="1043640"/>
            <a:chOff x="8688914" y="3198544"/>
            <a:chExt cx="3134880" cy="104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65D5B13-594D-4270-9A01-E55AC4A6ED26}"/>
                    </a:ext>
                  </a:extLst>
                </p14:cNvPr>
                <p14:cNvContentPartPr/>
                <p14:nvPr/>
              </p14:nvContentPartPr>
              <p14:xfrm>
                <a:off x="8688914" y="3861664"/>
                <a:ext cx="187200" cy="2757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65D5B13-594D-4270-9A01-E55AC4A6ED26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8679914" y="3852664"/>
                  <a:ext cx="2048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1E98877-76E3-46C8-9175-63983FE03246}"/>
                    </a:ext>
                  </a:extLst>
                </p14:cNvPr>
                <p14:cNvContentPartPr/>
                <p14:nvPr/>
              </p14:nvContentPartPr>
              <p14:xfrm>
                <a:off x="8884754" y="3808744"/>
                <a:ext cx="179280" cy="3164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1E98877-76E3-46C8-9175-63983FE03246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8875754" y="3799744"/>
                  <a:ext cx="19692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6BAA3DD-34E4-4584-ABFA-4860C34D0E2E}"/>
                    </a:ext>
                  </a:extLst>
                </p14:cNvPr>
                <p14:cNvContentPartPr/>
                <p14:nvPr/>
              </p14:nvContentPartPr>
              <p14:xfrm>
                <a:off x="8997794" y="3976504"/>
                <a:ext cx="148320" cy="1195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6BAA3DD-34E4-4584-ABFA-4860C34D0E2E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8988794" y="3967864"/>
                  <a:ext cx="1659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35B14E93-7658-4CAC-B69A-3876A9BEB5A1}"/>
                    </a:ext>
                  </a:extLst>
                </p14:cNvPr>
                <p14:cNvContentPartPr/>
                <p14:nvPr/>
              </p14:nvContentPartPr>
              <p14:xfrm>
                <a:off x="9260234" y="3971464"/>
                <a:ext cx="200520" cy="1252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35B14E93-7658-4CAC-B69A-3876A9BEB5A1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9251594" y="3962824"/>
                  <a:ext cx="2181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E297032-E61C-4458-920E-D6F1CF0550E8}"/>
                    </a:ext>
                  </a:extLst>
                </p14:cNvPr>
                <p14:cNvContentPartPr/>
                <p14:nvPr/>
              </p14:nvContentPartPr>
              <p14:xfrm>
                <a:off x="9225314" y="3947704"/>
                <a:ext cx="213480" cy="1861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E297032-E61C-4458-920E-D6F1CF0550E8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16674" y="3939064"/>
                  <a:ext cx="2311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FA00CAC8-B387-4F35-AE79-69D8311855EE}"/>
                    </a:ext>
                  </a:extLst>
                </p14:cNvPr>
                <p14:cNvContentPartPr/>
                <p14:nvPr/>
              </p14:nvContentPartPr>
              <p14:xfrm>
                <a:off x="9437354" y="3799744"/>
                <a:ext cx="135000" cy="4158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FA00CAC8-B387-4F35-AE79-69D8311855EE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428714" y="3790744"/>
                  <a:ext cx="15264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048E81F-24A0-4024-9EFF-903335589575}"/>
                    </a:ext>
                  </a:extLst>
                </p14:cNvPr>
                <p14:cNvContentPartPr/>
                <p14:nvPr/>
              </p14:nvContentPartPr>
              <p14:xfrm>
                <a:off x="9579914" y="3733504"/>
                <a:ext cx="107640" cy="10548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5048E81F-24A0-4024-9EFF-903335589575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9571274" y="3724864"/>
                  <a:ext cx="1252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7BA7938-BDC2-4E68-A2D4-3898B159FF25}"/>
                    </a:ext>
                  </a:extLst>
                </p14:cNvPr>
                <p14:cNvContentPartPr/>
                <p14:nvPr/>
              </p14:nvContentPartPr>
              <p14:xfrm>
                <a:off x="9751274" y="3811264"/>
                <a:ext cx="169920" cy="4309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7BA7938-BDC2-4E68-A2D4-3898B159FF25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9742634" y="3802264"/>
                  <a:ext cx="18756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71C5D5C-3A1B-4D59-BA26-89E7B3B5FAE3}"/>
                    </a:ext>
                  </a:extLst>
                </p14:cNvPr>
                <p14:cNvContentPartPr/>
                <p14:nvPr/>
              </p14:nvContentPartPr>
              <p14:xfrm>
                <a:off x="10006154" y="3665824"/>
                <a:ext cx="57960" cy="1245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71C5D5C-3A1B-4D59-BA26-89E7B3B5FAE3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9997154" y="3656824"/>
                  <a:ext cx="756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F560B9F-DDB6-42FF-83ED-704F01E95DBF}"/>
                    </a:ext>
                  </a:extLst>
                </p14:cNvPr>
                <p14:cNvContentPartPr/>
                <p14:nvPr/>
              </p14:nvContentPartPr>
              <p14:xfrm>
                <a:off x="10025954" y="3604264"/>
                <a:ext cx="220680" cy="3052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F560B9F-DDB6-42FF-83ED-704F01E95DBF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0017314" y="3595624"/>
                  <a:ext cx="23832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390A8EF-B78A-4950-A67E-1226A4AFE2A0}"/>
                    </a:ext>
                  </a:extLst>
                </p14:cNvPr>
                <p14:cNvContentPartPr/>
                <p14:nvPr/>
              </p14:nvContentPartPr>
              <p14:xfrm>
                <a:off x="10134674" y="3817024"/>
                <a:ext cx="199800" cy="1533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390A8EF-B78A-4950-A67E-1226A4AFE2A0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125674" y="3808384"/>
                  <a:ext cx="2174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C4330457-F595-4F11-95F7-31B08D001352}"/>
                    </a:ext>
                  </a:extLst>
                </p14:cNvPr>
                <p14:cNvContentPartPr/>
                <p14:nvPr/>
              </p14:nvContentPartPr>
              <p14:xfrm>
                <a:off x="10462994" y="3620464"/>
                <a:ext cx="32040" cy="147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C4330457-F595-4F11-95F7-31B08D001352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453994" y="3611824"/>
                  <a:ext cx="496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0FBE15C-39AE-48EF-8346-D63CD680A3BB}"/>
                    </a:ext>
                  </a:extLst>
                </p14:cNvPr>
                <p14:cNvContentPartPr/>
                <p14:nvPr/>
              </p14:nvContentPartPr>
              <p14:xfrm>
                <a:off x="10689074" y="3413824"/>
                <a:ext cx="298080" cy="2836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0FBE15C-39AE-48EF-8346-D63CD680A3BB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0680074" y="3404824"/>
                  <a:ext cx="3157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CA15DCC1-F7AD-4C42-9D38-AFCB4910C3C6}"/>
                    </a:ext>
                  </a:extLst>
                </p14:cNvPr>
                <p14:cNvContentPartPr/>
                <p14:nvPr/>
              </p14:nvContentPartPr>
              <p14:xfrm>
                <a:off x="11011994" y="3338224"/>
                <a:ext cx="223200" cy="3391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CA15DCC1-F7AD-4C42-9D38-AFCB4910C3C6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1002994" y="3329224"/>
                  <a:ext cx="24084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94EE9EA7-9CCB-41BD-B536-87A41F84A9EC}"/>
                    </a:ext>
                  </a:extLst>
                </p14:cNvPr>
                <p14:cNvContentPartPr/>
                <p14:nvPr/>
              </p14:nvContentPartPr>
              <p14:xfrm>
                <a:off x="11135114" y="3515344"/>
                <a:ext cx="180360" cy="1501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94EE9EA7-9CCB-41BD-B536-87A41F84A9EC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1126474" y="3506344"/>
                  <a:ext cx="1980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6895BDF-3C9D-4BBE-8421-1D27F107171A}"/>
                    </a:ext>
                  </a:extLst>
                </p14:cNvPr>
                <p14:cNvContentPartPr/>
                <p14:nvPr/>
              </p14:nvContentPartPr>
              <p14:xfrm>
                <a:off x="11477114" y="3468544"/>
                <a:ext cx="143280" cy="1692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6895BDF-3C9D-4BBE-8421-1D27F107171A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1468474" y="3459904"/>
                  <a:ext cx="1609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A968CF91-8357-45C5-8873-135F1C3965BC}"/>
                    </a:ext>
                  </a:extLst>
                </p14:cNvPr>
                <p14:cNvContentPartPr/>
                <p14:nvPr/>
              </p14:nvContentPartPr>
              <p14:xfrm>
                <a:off x="11446154" y="3434344"/>
                <a:ext cx="221400" cy="2221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A968CF91-8357-45C5-8873-135F1C3965BC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1437154" y="3425704"/>
                  <a:ext cx="2390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B2F3A9E5-C8F0-4506-AF56-AB9BDF07CE34}"/>
                    </a:ext>
                  </a:extLst>
                </p14:cNvPr>
                <p14:cNvContentPartPr/>
                <p14:nvPr/>
              </p14:nvContentPartPr>
              <p14:xfrm>
                <a:off x="10877354" y="3766984"/>
                <a:ext cx="589680" cy="1008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B2F3A9E5-C8F0-4506-AF56-AB9BDF07CE34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0868354" y="3758344"/>
                  <a:ext cx="6073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1CAD16C-6023-47C5-A8D5-25A7D63ED9EC}"/>
                    </a:ext>
                  </a:extLst>
                </p14:cNvPr>
                <p14:cNvContentPartPr/>
                <p14:nvPr/>
              </p14:nvContentPartPr>
              <p14:xfrm>
                <a:off x="10986434" y="3952744"/>
                <a:ext cx="267120" cy="19944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1CAD16C-6023-47C5-A8D5-25A7D63ED9EC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0977794" y="3944104"/>
                  <a:ext cx="2847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A971568F-6232-491C-8C7D-0E5E949103A1}"/>
                    </a:ext>
                  </a:extLst>
                </p14:cNvPr>
                <p14:cNvContentPartPr/>
                <p14:nvPr/>
              </p14:nvContentPartPr>
              <p14:xfrm>
                <a:off x="10972394" y="3940504"/>
                <a:ext cx="239400" cy="1929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A971568F-6232-491C-8C7D-0E5E949103A1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0963394" y="3931504"/>
                  <a:ext cx="2570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C5FCAE33-D761-410F-ACAE-D299166ACDAB}"/>
                    </a:ext>
                  </a:extLst>
                </p14:cNvPr>
                <p14:cNvContentPartPr/>
                <p14:nvPr/>
              </p14:nvContentPartPr>
              <p14:xfrm>
                <a:off x="10437794" y="3367024"/>
                <a:ext cx="151560" cy="62856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C5FCAE33-D761-410F-ACAE-D299166ACDAB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0428794" y="3358384"/>
                  <a:ext cx="169200" cy="64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11A69156-07DD-4622-9938-2809D533D723}"/>
                    </a:ext>
                  </a:extLst>
                </p14:cNvPr>
                <p14:cNvContentPartPr/>
                <p14:nvPr/>
              </p14:nvContentPartPr>
              <p14:xfrm>
                <a:off x="10484594" y="3579064"/>
                <a:ext cx="181080" cy="6624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11A69156-07DD-4622-9938-2809D533D723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0475954" y="3570424"/>
                  <a:ext cx="1987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37A843FB-FA13-441B-88C9-5C49B366AACB}"/>
                    </a:ext>
                  </a:extLst>
                </p14:cNvPr>
                <p14:cNvContentPartPr/>
                <p14:nvPr/>
              </p14:nvContentPartPr>
              <p14:xfrm>
                <a:off x="11664314" y="3198544"/>
                <a:ext cx="159480" cy="84708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37A843FB-FA13-441B-88C9-5C49B366AACB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1655674" y="3189544"/>
                  <a:ext cx="177120" cy="864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09362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3973E3E-6EEF-436A-81FA-62CA3693D2B9}"/>
              </a:ext>
            </a:extLst>
          </p:cNvPr>
          <p:cNvGrpSpPr/>
          <p:nvPr/>
        </p:nvGrpSpPr>
        <p:grpSpPr>
          <a:xfrm>
            <a:off x="347354" y="277144"/>
            <a:ext cx="1188720" cy="402480"/>
            <a:chOff x="347354" y="277144"/>
            <a:chExt cx="1188720" cy="40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C042AE4-EA50-4422-BD01-8F5FCEC32A9C}"/>
                    </a:ext>
                  </a:extLst>
                </p14:cNvPr>
                <p14:cNvContentPartPr/>
                <p14:nvPr/>
              </p14:nvContentPartPr>
              <p14:xfrm>
                <a:off x="347354" y="277144"/>
                <a:ext cx="601560" cy="4024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C042AE4-EA50-4422-BD01-8F5FCEC32A9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8714" y="268144"/>
                  <a:ext cx="61920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2EBC580-084E-41BE-9126-D9AEA64EA90E}"/>
                    </a:ext>
                  </a:extLst>
                </p14:cNvPr>
                <p14:cNvContentPartPr/>
                <p14:nvPr/>
              </p14:nvContentPartPr>
              <p14:xfrm>
                <a:off x="491354" y="459304"/>
                <a:ext cx="343440" cy="914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2EBC580-084E-41BE-9126-D9AEA64EA90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2354" y="450664"/>
                  <a:ext cx="3610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1152297-7ECA-498A-91A3-909463B3EBBA}"/>
                    </a:ext>
                  </a:extLst>
                </p14:cNvPr>
                <p14:cNvContentPartPr/>
                <p14:nvPr/>
              </p14:nvContentPartPr>
              <p14:xfrm>
                <a:off x="1023434" y="423304"/>
                <a:ext cx="217080" cy="2401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1152297-7ECA-498A-91A3-909463B3EBB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4794" y="414304"/>
                  <a:ext cx="2347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33D1AFD-0C01-4DE0-BB81-2DAFF15D7AB6}"/>
                    </a:ext>
                  </a:extLst>
                </p14:cNvPr>
                <p14:cNvContentPartPr/>
                <p14:nvPr/>
              </p14:nvContentPartPr>
              <p14:xfrm>
                <a:off x="1039994" y="376504"/>
                <a:ext cx="210600" cy="1944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33D1AFD-0C01-4DE0-BB81-2DAFF15D7AB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30994" y="367864"/>
                  <a:ext cx="2282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B02D78D-7255-4A2F-A478-0C996B7DAEE3}"/>
                    </a:ext>
                  </a:extLst>
                </p14:cNvPr>
                <p14:cNvContentPartPr/>
                <p14:nvPr/>
              </p14:nvContentPartPr>
              <p14:xfrm>
                <a:off x="1500074" y="409624"/>
                <a:ext cx="36000" cy="27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B02D78D-7255-4A2F-A478-0C996B7DAEE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91434" y="400624"/>
                  <a:ext cx="536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43B1C9A-1654-4346-A8A1-F271EBF2E161}"/>
                    </a:ext>
                  </a:extLst>
                </p14:cNvPr>
                <p14:cNvContentPartPr/>
                <p14:nvPr/>
              </p14:nvContentPartPr>
              <p14:xfrm>
                <a:off x="1470914" y="557584"/>
                <a:ext cx="13320" cy="14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43B1C9A-1654-4346-A8A1-F271EBF2E16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62274" y="548944"/>
                  <a:ext cx="30960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3BB1519-4E62-4E2A-96FD-024372415E5D}"/>
              </a:ext>
            </a:extLst>
          </p:cNvPr>
          <p:cNvGrpSpPr/>
          <p:nvPr/>
        </p:nvGrpSpPr>
        <p:grpSpPr>
          <a:xfrm>
            <a:off x="2042594" y="241504"/>
            <a:ext cx="2571480" cy="756360"/>
            <a:chOff x="2042594" y="241504"/>
            <a:chExt cx="2571480" cy="75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20015BD-88AC-47F0-98C3-AF783B135399}"/>
                    </a:ext>
                  </a:extLst>
                </p14:cNvPr>
                <p14:cNvContentPartPr/>
                <p14:nvPr/>
              </p14:nvContentPartPr>
              <p14:xfrm>
                <a:off x="2187314" y="295864"/>
                <a:ext cx="91440" cy="173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20015BD-88AC-47F0-98C3-AF783B13539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78314" y="286864"/>
                  <a:ext cx="1090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8C0D1E6-3874-423E-9F20-7780AD93E028}"/>
                    </a:ext>
                  </a:extLst>
                </p14:cNvPr>
                <p14:cNvContentPartPr/>
                <p14:nvPr/>
              </p14:nvContentPartPr>
              <p14:xfrm>
                <a:off x="2294594" y="241504"/>
                <a:ext cx="99360" cy="248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8C0D1E6-3874-423E-9F20-7780AD93E02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85594" y="232864"/>
                  <a:ext cx="1170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BED145D-B534-4E97-9ADC-EC3A0060B38A}"/>
                    </a:ext>
                  </a:extLst>
                </p14:cNvPr>
                <p14:cNvContentPartPr/>
                <p14:nvPr/>
              </p14:nvContentPartPr>
              <p14:xfrm>
                <a:off x="2088314" y="384424"/>
                <a:ext cx="381960" cy="83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BED145D-B534-4E97-9ADC-EC3A0060B38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79314" y="375424"/>
                  <a:ext cx="3996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DF78B5E-9C9D-4196-B4AB-EF87AF5B8763}"/>
                    </a:ext>
                  </a:extLst>
                </p14:cNvPr>
                <p14:cNvContentPartPr/>
                <p14:nvPr/>
              </p14:nvContentPartPr>
              <p14:xfrm>
                <a:off x="2042594" y="274624"/>
                <a:ext cx="429480" cy="98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DF78B5E-9C9D-4196-B4AB-EF87AF5B876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033594" y="265624"/>
                  <a:ext cx="4471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21094CA-4E24-4617-9D44-11A477890E72}"/>
                    </a:ext>
                  </a:extLst>
                </p14:cNvPr>
                <p14:cNvContentPartPr/>
                <p14:nvPr/>
              </p14:nvContentPartPr>
              <p14:xfrm>
                <a:off x="2655674" y="276424"/>
                <a:ext cx="292320" cy="302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21094CA-4E24-4617-9D44-11A477890E7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47034" y="267784"/>
                  <a:ext cx="30996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45473F6-E36C-40AE-AB58-34CF666A5635}"/>
                    </a:ext>
                  </a:extLst>
                </p14:cNvPr>
                <p14:cNvContentPartPr/>
                <p14:nvPr/>
              </p14:nvContentPartPr>
              <p14:xfrm>
                <a:off x="3124394" y="268864"/>
                <a:ext cx="332640" cy="333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45473F6-E36C-40AE-AB58-34CF666A563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15754" y="259864"/>
                  <a:ext cx="35028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3F104E6-81E1-474A-8F2D-FD7684CA7EFF}"/>
                    </a:ext>
                  </a:extLst>
                </p14:cNvPr>
                <p14:cNvContentPartPr/>
                <p14:nvPr/>
              </p14:nvContentPartPr>
              <p14:xfrm>
                <a:off x="3682754" y="533104"/>
                <a:ext cx="226800" cy="331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3F104E6-81E1-474A-8F2D-FD7684CA7EF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73754" y="524104"/>
                  <a:ext cx="2444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C2F6CBF-8DF0-4F2B-B0C3-0A41D94C165F}"/>
                    </a:ext>
                  </a:extLst>
                </p14:cNvPr>
                <p14:cNvContentPartPr/>
                <p14:nvPr/>
              </p14:nvContentPartPr>
              <p14:xfrm>
                <a:off x="3877514" y="365704"/>
                <a:ext cx="312480" cy="2145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C2F6CBF-8DF0-4F2B-B0C3-0A41D94C165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68874" y="357064"/>
                  <a:ext cx="3301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D61203E-1D77-455F-95AD-507784E19CE9}"/>
                    </a:ext>
                  </a:extLst>
                </p14:cNvPr>
                <p14:cNvContentPartPr/>
                <p14:nvPr/>
              </p14:nvContentPartPr>
              <p14:xfrm>
                <a:off x="4138874" y="351304"/>
                <a:ext cx="339480" cy="646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D61203E-1D77-455F-95AD-507784E19CE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30234" y="342304"/>
                  <a:ext cx="357120" cy="66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F31B710-C0B4-417C-AF93-E234EDA77CDF}"/>
                    </a:ext>
                  </a:extLst>
                </p14:cNvPr>
                <p14:cNvContentPartPr/>
                <p14:nvPr/>
              </p14:nvContentPartPr>
              <p14:xfrm>
                <a:off x="4573034" y="479104"/>
                <a:ext cx="41040" cy="30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F31B710-C0B4-417C-AF93-E234EDA77CD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64034" y="470104"/>
                  <a:ext cx="5868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257454B-18EE-4CAD-8C6D-AB3C3C891939}"/>
              </a:ext>
            </a:extLst>
          </p:cNvPr>
          <p:cNvGrpSpPr/>
          <p:nvPr/>
        </p:nvGrpSpPr>
        <p:grpSpPr>
          <a:xfrm>
            <a:off x="5000714" y="205864"/>
            <a:ext cx="1016280" cy="345960"/>
            <a:chOff x="5000714" y="205864"/>
            <a:chExt cx="1016280" cy="34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CB4C7B0-556F-4384-A930-F78C71E5D242}"/>
                    </a:ext>
                  </a:extLst>
                </p14:cNvPr>
                <p14:cNvContentPartPr/>
                <p14:nvPr/>
              </p14:nvContentPartPr>
              <p14:xfrm>
                <a:off x="5000714" y="231064"/>
                <a:ext cx="189360" cy="164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CB4C7B0-556F-4384-A930-F78C71E5D24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91714" y="222064"/>
                  <a:ext cx="2070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5AF3368-1752-43AA-B9C1-34DECE94EFCC}"/>
                    </a:ext>
                  </a:extLst>
                </p14:cNvPr>
                <p14:cNvContentPartPr/>
                <p14:nvPr/>
              </p14:nvContentPartPr>
              <p14:xfrm>
                <a:off x="5104394" y="205864"/>
                <a:ext cx="161280" cy="326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5AF3368-1752-43AA-B9C1-34DECE94EFC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95394" y="197224"/>
                  <a:ext cx="17892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EF718F9-ECA8-4036-8184-8D3F17CBA4B8}"/>
                    </a:ext>
                  </a:extLst>
                </p14:cNvPr>
                <p14:cNvContentPartPr/>
                <p14:nvPr/>
              </p14:nvContentPartPr>
              <p14:xfrm>
                <a:off x="5304554" y="250504"/>
                <a:ext cx="295560" cy="248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EF718F9-ECA8-4036-8184-8D3F17CBA4B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95554" y="241504"/>
                  <a:ext cx="3132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A3452CE-09C3-4C19-9C90-EAFCF743A757}"/>
                    </a:ext>
                  </a:extLst>
                </p14:cNvPr>
                <p14:cNvContentPartPr/>
                <p14:nvPr/>
              </p14:nvContentPartPr>
              <p14:xfrm>
                <a:off x="5661674" y="234304"/>
                <a:ext cx="355320" cy="317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A3452CE-09C3-4C19-9C90-EAFCF743A7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653034" y="225304"/>
                  <a:ext cx="372960" cy="33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3D7789D-D20D-4E77-98EA-CA520F078360}"/>
                  </a:ext>
                </a:extLst>
              </p14:cNvPr>
              <p14:cNvContentPartPr/>
              <p14:nvPr/>
            </p14:nvContentPartPr>
            <p14:xfrm>
              <a:off x="667754" y="1093264"/>
              <a:ext cx="290520" cy="10411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3D7789D-D20D-4E77-98EA-CA520F07836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58754" y="1084624"/>
                <a:ext cx="308160" cy="105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C72C6F7D-268F-47F7-AFD3-0CF03B8DF5FC}"/>
              </a:ext>
            </a:extLst>
          </p:cNvPr>
          <p:cNvGrpSpPr/>
          <p:nvPr/>
        </p:nvGrpSpPr>
        <p:grpSpPr>
          <a:xfrm>
            <a:off x="1125314" y="1175344"/>
            <a:ext cx="3177360" cy="496800"/>
            <a:chOff x="1125314" y="1175344"/>
            <a:chExt cx="3177360" cy="49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6284557-F07B-4BDE-A039-87EB6FE7D878}"/>
                    </a:ext>
                  </a:extLst>
                </p14:cNvPr>
                <p14:cNvContentPartPr/>
                <p14:nvPr/>
              </p14:nvContentPartPr>
              <p14:xfrm>
                <a:off x="1152314" y="1490344"/>
                <a:ext cx="20520" cy="14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6284557-F07B-4BDE-A039-87EB6FE7D87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43674" y="1481344"/>
                  <a:ext cx="381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50F9C38-2613-4268-99DD-C0714E37DC1F}"/>
                    </a:ext>
                  </a:extLst>
                </p14:cNvPr>
                <p14:cNvContentPartPr/>
                <p14:nvPr/>
              </p14:nvContentPartPr>
              <p14:xfrm>
                <a:off x="1125314" y="1399984"/>
                <a:ext cx="259560" cy="234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50F9C38-2613-4268-99DD-C0714E37DC1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16314" y="1390984"/>
                  <a:ext cx="2772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C4C566C-F349-4BAE-B878-BBC0D0375A3C}"/>
                    </a:ext>
                  </a:extLst>
                </p14:cNvPr>
                <p14:cNvContentPartPr/>
                <p14:nvPr/>
              </p14:nvContentPartPr>
              <p14:xfrm>
                <a:off x="1464074" y="1438504"/>
                <a:ext cx="233280" cy="169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C4C566C-F349-4BAE-B878-BBC0D0375A3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455434" y="1429864"/>
                  <a:ext cx="2509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EC9AB4E-BA12-462D-86EF-DD90F36A7EC7}"/>
                    </a:ext>
                  </a:extLst>
                </p14:cNvPr>
                <p14:cNvContentPartPr/>
                <p14:nvPr/>
              </p14:nvContentPartPr>
              <p14:xfrm>
                <a:off x="1781234" y="1388104"/>
                <a:ext cx="224280" cy="250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EC9AB4E-BA12-462D-86EF-DD90F36A7EC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772234" y="1379104"/>
                  <a:ext cx="2419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D01B3CB-8D41-4552-AA29-6BCDFF031502}"/>
                    </a:ext>
                  </a:extLst>
                </p14:cNvPr>
                <p14:cNvContentPartPr/>
                <p14:nvPr/>
              </p14:nvContentPartPr>
              <p14:xfrm>
                <a:off x="2261474" y="1288744"/>
                <a:ext cx="185400" cy="361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D01B3CB-8D41-4552-AA29-6BCDFF03150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252474" y="1280104"/>
                  <a:ext cx="20304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8FF1403-2A1E-4305-B51E-BD2295FD1054}"/>
                    </a:ext>
                  </a:extLst>
                </p14:cNvPr>
                <p14:cNvContentPartPr/>
                <p14:nvPr/>
              </p14:nvContentPartPr>
              <p14:xfrm>
                <a:off x="2541194" y="1175344"/>
                <a:ext cx="188280" cy="424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8FF1403-2A1E-4305-B51E-BD2295FD105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532194" y="1166704"/>
                  <a:ext cx="20592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96DC570-6372-43F3-8D73-00218C6CC68A}"/>
                    </a:ext>
                  </a:extLst>
                </p14:cNvPr>
                <p14:cNvContentPartPr/>
                <p14:nvPr/>
              </p14:nvContentPartPr>
              <p14:xfrm>
                <a:off x="2664314" y="1443544"/>
                <a:ext cx="228240" cy="176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96DC570-6372-43F3-8D73-00218C6CC68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655314" y="1434904"/>
                  <a:ext cx="2458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B3712E9-E1F1-4ACB-B470-BF8EDA32184A}"/>
                    </a:ext>
                  </a:extLst>
                </p14:cNvPr>
                <p14:cNvContentPartPr/>
                <p14:nvPr/>
              </p14:nvContentPartPr>
              <p14:xfrm>
                <a:off x="3056354" y="1392784"/>
                <a:ext cx="280440" cy="235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B3712E9-E1F1-4ACB-B470-BF8EDA32184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47354" y="1383784"/>
                  <a:ext cx="2980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B1E9D56-5A3E-47AF-9F34-EB6EA2E95FF6}"/>
                    </a:ext>
                  </a:extLst>
                </p14:cNvPr>
                <p14:cNvContentPartPr/>
                <p14:nvPr/>
              </p14:nvContentPartPr>
              <p14:xfrm>
                <a:off x="3025394" y="1395664"/>
                <a:ext cx="284400" cy="236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B1E9D56-5A3E-47AF-9F34-EB6EA2E95FF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016394" y="1386664"/>
                  <a:ext cx="3020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A8BC5E5-B53B-415F-80BC-427BB6F2DBBE}"/>
                    </a:ext>
                  </a:extLst>
                </p14:cNvPr>
                <p14:cNvContentPartPr/>
                <p14:nvPr/>
              </p14:nvContentPartPr>
              <p14:xfrm>
                <a:off x="3375314" y="1242664"/>
                <a:ext cx="191520" cy="429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A8BC5E5-B53B-415F-80BC-427BB6F2DBB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366674" y="1234024"/>
                  <a:ext cx="20916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42FC35D-2314-4F08-8EA4-47CE7D1F630F}"/>
                    </a:ext>
                  </a:extLst>
                </p14:cNvPr>
                <p14:cNvContentPartPr/>
                <p14:nvPr/>
              </p14:nvContentPartPr>
              <p14:xfrm>
                <a:off x="3703274" y="1414744"/>
                <a:ext cx="245880" cy="2088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42FC35D-2314-4F08-8EA4-47CE7D1F630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694634" y="1406104"/>
                  <a:ext cx="2635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507BB24-46B7-4D9B-A00E-24956FC81584}"/>
                    </a:ext>
                  </a:extLst>
                </p14:cNvPr>
                <p14:cNvContentPartPr/>
                <p14:nvPr/>
              </p14:nvContentPartPr>
              <p14:xfrm>
                <a:off x="3900554" y="1180744"/>
                <a:ext cx="273240" cy="380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507BB24-46B7-4D9B-A00E-24956FC8158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891914" y="1171744"/>
                  <a:ext cx="29088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DE8A586-18D0-4A4D-A61B-53973E9A7C58}"/>
                    </a:ext>
                  </a:extLst>
                </p14:cNvPr>
                <p14:cNvContentPartPr/>
                <p14:nvPr/>
              </p14:nvContentPartPr>
              <p14:xfrm>
                <a:off x="4081634" y="1362184"/>
                <a:ext cx="221040" cy="214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DE8A586-18D0-4A4D-A61B-53973E9A7C5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2994" y="1353544"/>
                  <a:ext cx="2386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BCA6F44-F7FD-4CD9-B6A1-38F81D41E2DE}"/>
                    </a:ext>
                  </a:extLst>
                </p14:cNvPr>
                <p14:cNvContentPartPr/>
                <p14:nvPr/>
              </p14:nvContentPartPr>
              <p14:xfrm>
                <a:off x="4021514" y="1379824"/>
                <a:ext cx="254880" cy="217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BCA6F44-F7FD-4CD9-B6A1-38F81D41E2D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012874" y="1370824"/>
                  <a:ext cx="272520" cy="23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3D88BDD-8138-4FA6-A345-B3C56045A46E}"/>
              </a:ext>
            </a:extLst>
          </p:cNvPr>
          <p:cNvGrpSpPr/>
          <p:nvPr/>
        </p:nvGrpSpPr>
        <p:grpSpPr>
          <a:xfrm>
            <a:off x="6374474" y="146464"/>
            <a:ext cx="2871360" cy="477360"/>
            <a:chOff x="6374474" y="146464"/>
            <a:chExt cx="2871360" cy="47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A08B795-6398-4AD9-9AA3-CCE5BD0E2B7A}"/>
                    </a:ext>
                  </a:extLst>
                </p14:cNvPr>
                <p14:cNvContentPartPr/>
                <p14:nvPr/>
              </p14:nvContentPartPr>
              <p14:xfrm>
                <a:off x="6374474" y="217024"/>
                <a:ext cx="247680" cy="3808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A08B795-6398-4AD9-9AA3-CCE5BD0E2B7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65834" y="208024"/>
                  <a:ext cx="26532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BC29964-2F2E-4C8C-A3A6-929B422BC44A}"/>
                    </a:ext>
                  </a:extLst>
                </p14:cNvPr>
                <p14:cNvContentPartPr/>
                <p14:nvPr/>
              </p14:nvContentPartPr>
              <p14:xfrm>
                <a:off x="6582914" y="191824"/>
                <a:ext cx="380520" cy="378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BC29964-2F2E-4C8C-A3A6-929B422BC44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574274" y="182824"/>
                  <a:ext cx="39816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9C679DF-77C5-490F-A153-8A52932A129B}"/>
                    </a:ext>
                  </a:extLst>
                </p14:cNvPr>
                <p14:cNvContentPartPr/>
                <p14:nvPr/>
              </p14:nvContentPartPr>
              <p14:xfrm>
                <a:off x="6935714" y="402424"/>
                <a:ext cx="165240" cy="1400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9C679DF-77C5-490F-A153-8A52932A129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926714" y="393784"/>
                  <a:ext cx="1828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C73FF2F-F594-42DC-8216-1AEF2BE0D221}"/>
                    </a:ext>
                  </a:extLst>
                </p14:cNvPr>
                <p14:cNvContentPartPr/>
                <p14:nvPr/>
              </p14:nvContentPartPr>
              <p14:xfrm>
                <a:off x="7132994" y="147904"/>
                <a:ext cx="174960" cy="408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C73FF2F-F594-42DC-8216-1AEF2BE0D22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124354" y="138904"/>
                  <a:ext cx="19260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BCD3630-41F9-4BAA-A03B-395CD71F04F2}"/>
                    </a:ext>
                  </a:extLst>
                </p14:cNvPr>
                <p14:cNvContentPartPr/>
                <p14:nvPr/>
              </p14:nvContentPartPr>
              <p14:xfrm>
                <a:off x="7362314" y="352024"/>
                <a:ext cx="182520" cy="255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BCD3630-41F9-4BAA-A03B-395CD71F04F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353674" y="343024"/>
                  <a:ext cx="20016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D2584B0-EF09-4691-BE54-99E248EE32C9}"/>
                    </a:ext>
                  </a:extLst>
                </p14:cNvPr>
                <p14:cNvContentPartPr/>
                <p14:nvPr/>
              </p14:nvContentPartPr>
              <p14:xfrm>
                <a:off x="7597754" y="148624"/>
                <a:ext cx="250200" cy="475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D2584B0-EF09-4691-BE54-99E248EE32C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588754" y="139984"/>
                  <a:ext cx="26784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02DD551-64CF-4377-B599-2B951D2DD255}"/>
                    </a:ext>
                  </a:extLst>
                </p14:cNvPr>
                <p14:cNvContentPartPr/>
                <p14:nvPr/>
              </p14:nvContentPartPr>
              <p14:xfrm>
                <a:off x="7514234" y="328624"/>
                <a:ext cx="373320" cy="105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02DD551-64CF-4377-B599-2B951D2DD25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505594" y="319984"/>
                  <a:ext cx="3909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BEEDB9F-3590-4370-AE7B-70E391502572}"/>
                    </a:ext>
                  </a:extLst>
                </p14:cNvPr>
                <p14:cNvContentPartPr/>
                <p14:nvPr/>
              </p14:nvContentPartPr>
              <p14:xfrm>
                <a:off x="7778834" y="300904"/>
                <a:ext cx="156240" cy="279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BEEDB9F-3590-4370-AE7B-70E39150257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769834" y="292264"/>
                  <a:ext cx="17388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3D406F3-FBF3-40A4-AA4F-85F6E7F99495}"/>
                    </a:ext>
                  </a:extLst>
                </p14:cNvPr>
                <p14:cNvContentPartPr/>
                <p14:nvPr/>
              </p14:nvContentPartPr>
              <p14:xfrm>
                <a:off x="8039114" y="149704"/>
                <a:ext cx="221040" cy="4723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3D406F3-FBF3-40A4-AA4F-85F6E7F9949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030474" y="141064"/>
                  <a:ext cx="23868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9E77C72-B222-4CD3-9928-51DE4EBC358D}"/>
                    </a:ext>
                  </a:extLst>
                </p14:cNvPr>
                <p14:cNvContentPartPr/>
                <p14:nvPr/>
              </p14:nvContentPartPr>
              <p14:xfrm>
                <a:off x="7984394" y="341584"/>
                <a:ext cx="223920" cy="73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9E77C72-B222-4CD3-9928-51DE4EBC358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975754" y="332944"/>
                  <a:ext cx="2415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770179D-938D-4A51-BBE7-9D5AA0488564}"/>
                    </a:ext>
                  </a:extLst>
                </p14:cNvPr>
                <p14:cNvContentPartPr/>
                <p14:nvPr/>
              </p14:nvContentPartPr>
              <p14:xfrm>
                <a:off x="8193554" y="426904"/>
                <a:ext cx="191160" cy="118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770179D-938D-4A51-BBE7-9D5AA048856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184554" y="418264"/>
                  <a:ext cx="2088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FC74B19-7982-4AFF-9326-C789EA0D7EC8}"/>
                    </a:ext>
                  </a:extLst>
                </p14:cNvPr>
                <p14:cNvContentPartPr/>
                <p14:nvPr/>
              </p14:nvContentPartPr>
              <p14:xfrm>
                <a:off x="8436554" y="146464"/>
                <a:ext cx="305280" cy="4525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FC74B19-7982-4AFF-9326-C789EA0D7EC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427914" y="137464"/>
                  <a:ext cx="32292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F59379B-52C3-4B2E-B71C-F1A72C5A81D0}"/>
                    </a:ext>
                  </a:extLst>
                </p14:cNvPr>
                <p14:cNvContentPartPr/>
                <p14:nvPr/>
              </p14:nvContentPartPr>
              <p14:xfrm>
                <a:off x="8670554" y="309904"/>
                <a:ext cx="132840" cy="249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F59379B-52C3-4B2E-B71C-F1A72C5A81D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661914" y="301264"/>
                  <a:ext cx="1504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FC6E3C0-8B0C-4C24-A269-634372D50083}"/>
                    </a:ext>
                  </a:extLst>
                </p14:cNvPr>
                <p14:cNvContentPartPr/>
                <p14:nvPr/>
              </p14:nvContentPartPr>
              <p14:xfrm>
                <a:off x="8827514" y="416104"/>
                <a:ext cx="139320" cy="116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FC6E3C0-8B0C-4C24-A269-634372D5008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818514" y="407104"/>
                  <a:ext cx="1569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4736A05-A5CD-4F64-876C-AAA4B79CC31C}"/>
                    </a:ext>
                  </a:extLst>
                </p14:cNvPr>
                <p14:cNvContentPartPr/>
                <p14:nvPr/>
              </p14:nvContentPartPr>
              <p14:xfrm>
                <a:off x="9020474" y="371104"/>
                <a:ext cx="225360" cy="227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4736A05-A5CD-4F64-876C-AAA4B79CC31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011474" y="362104"/>
                  <a:ext cx="24300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4CBB189-993F-4105-B1C3-8D267D4EAD09}"/>
              </a:ext>
            </a:extLst>
          </p:cNvPr>
          <p:cNvGrpSpPr/>
          <p:nvPr/>
        </p:nvGrpSpPr>
        <p:grpSpPr>
          <a:xfrm>
            <a:off x="9539954" y="98224"/>
            <a:ext cx="2400840" cy="535320"/>
            <a:chOff x="9539954" y="98224"/>
            <a:chExt cx="2400840" cy="53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C8139FD-BD99-429B-83B6-C8049E8B9A5B}"/>
                    </a:ext>
                  </a:extLst>
                </p14:cNvPr>
                <p14:cNvContentPartPr/>
                <p14:nvPr/>
              </p14:nvContentPartPr>
              <p14:xfrm>
                <a:off x="9610514" y="170584"/>
                <a:ext cx="225360" cy="398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C8139FD-BD99-429B-83B6-C8049E8B9A5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601514" y="161584"/>
                  <a:ext cx="24300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0110987-BA41-4F31-B408-FA557968C251}"/>
                    </a:ext>
                  </a:extLst>
                </p14:cNvPr>
                <p14:cNvContentPartPr/>
                <p14:nvPr/>
              </p14:nvContentPartPr>
              <p14:xfrm>
                <a:off x="9539954" y="274984"/>
                <a:ext cx="363600" cy="907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0110987-BA41-4F31-B408-FA557968C25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531314" y="266344"/>
                  <a:ext cx="3812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A42D86F-70C0-4238-AB35-5911725EF617}"/>
                    </a:ext>
                  </a:extLst>
                </p14:cNvPr>
                <p14:cNvContentPartPr/>
                <p14:nvPr/>
              </p14:nvContentPartPr>
              <p14:xfrm>
                <a:off x="9855674" y="98224"/>
                <a:ext cx="238320" cy="417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A42D86F-70C0-4238-AB35-5911725EF61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847034" y="89224"/>
                  <a:ext cx="25596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D00FE7A-8FC3-4910-AC9E-959A4ED0EA36}"/>
                    </a:ext>
                  </a:extLst>
                </p14:cNvPr>
                <p14:cNvContentPartPr/>
                <p14:nvPr/>
              </p14:nvContentPartPr>
              <p14:xfrm>
                <a:off x="10090754" y="366784"/>
                <a:ext cx="139320" cy="1584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D00FE7A-8FC3-4910-AC9E-959A4ED0EA3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082114" y="358144"/>
                  <a:ext cx="1569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28501D8-7E0A-461F-B401-D3729D523ECF}"/>
                    </a:ext>
                  </a:extLst>
                </p14:cNvPr>
                <p14:cNvContentPartPr/>
                <p14:nvPr/>
              </p14:nvContentPartPr>
              <p14:xfrm>
                <a:off x="10280834" y="385864"/>
                <a:ext cx="174960" cy="1904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28501D8-7E0A-461F-B401-D3729D523EC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271834" y="376864"/>
                  <a:ext cx="1926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C0A40F9-A03A-4B98-A446-EF5841CF9890}"/>
                    </a:ext>
                  </a:extLst>
                </p14:cNvPr>
                <p14:cNvContentPartPr/>
                <p14:nvPr/>
              </p14:nvContentPartPr>
              <p14:xfrm>
                <a:off x="10805354" y="320344"/>
                <a:ext cx="102600" cy="2091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C0A40F9-A03A-4B98-A446-EF5841CF989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796714" y="311704"/>
                  <a:ext cx="1202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1C67150-9CC0-4F81-BC3E-284E575456FC}"/>
                    </a:ext>
                  </a:extLst>
                </p14:cNvPr>
                <p14:cNvContentPartPr/>
                <p14:nvPr/>
              </p14:nvContentPartPr>
              <p14:xfrm>
                <a:off x="10645154" y="504664"/>
                <a:ext cx="387000" cy="39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1C67150-9CC0-4F81-BC3E-284E575456F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636514" y="495664"/>
                  <a:ext cx="4046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A380663-77D1-4300-B80B-82A874F50C1A}"/>
                    </a:ext>
                  </a:extLst>
                </p14:cNvPr>
                <p14:cNvContentPartPr/>
                <p14:nvPr/>
              </p14:nvContentPartPr>
              <p14:xfrm>
                <a:off x="10661714" y="232504"/>
                <a:ext cx="363960" cy="864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A380663-77D1-4300-B80B-82A874F50C1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653074" y="223504"/>
                  <a:ext cx="3816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6F0E1CA-FD22-43CB-B3C8-46EED8CD69E2}"/>
                    </a:ext>
                  </a:extLst>
                </p14:cNvPr>
                <p14:cNvContentPartPr/>
                <p14:nvPr/>
              </p14:nvContentPartPr>
              <p14:xfrm>
                <a:off x="11046194" y="312784"/>
                <a:ext cx="137520" cy="2084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6F0E1CA-FD22-43CB-B3C8-46EED8CD69E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037554" y="303784"/>
                  <a:ext cx="1551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DA8C959-7E24-49EB-9A62-2351F0E5CED3}"/>
                    </a:ext>
                  </a:extLst>
                </p14:cNvPr>
                <p14:cNvContentPartPr/>
                <p14:nvPr/>
              </p14:nvContentPartPr>
              <p14:xfrm>
                <a:off x="11086514" y="264904"/>
                <a:ext cx="272160" cy="261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DA8C959-7E24-49EB-9A62-2351F0E5CED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077874" y="256264"/>
                  <a:ext cx="2898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DADBA85-1D7A-4CE9-8590-5503D6825565}"/>
                    </a:ext>
                  </a:extLst>
                </p14:cNvPr>
                <p14:cNvContentPartPr/>
                <p14:nvPr/>
              </p14:nvContentPartPr>
              <p14:xfrm>
                <a:off x="11425634" y="294064"/>
                <a:ext cx="90360" cy="1951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DADBA85-1D7A-4CE9-8590-5503D682556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416634" y="285064"/>
                  <a:ext cx="1080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CB94D0B-8B13-4F1C-92AA-DE92EB1AEC6F}"/>
                    </a:ext>
                  </a:extLst>
                </p14:cNvPr>
                <p14:cNvContentPartPr/>
                <p14:nvPr/>
              </p14:nvContentPartPr>
              <p14:xfrm>
                <a:off x="11461274" y="204784"/>
                <a:ext cx="224280" cy="1864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CB94D0B-8B13-4F1C-92AA-DE92EB1AEC6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452634" y="196144"/>
                  <a:ext cx="2419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F28B7A4-A2FB-4C2A-9C51-B8A14DBB20F9}"/>
                    </a:ext>
                  </a:extLst>
                </p14:cNvPr>
                <p14:cNvContentPartPr/>
                <p14:nvPr/>
              </p14:nvContentPartPr>
              <p14:xfrm>
                <a:off x="11711114" y="148624"/>
                <a:ext cx="229680" cy="4849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F28B7A4-A2FB-4C2A-9C51-B8A14DBB20F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702114" y="139984"/>
                  <a:ext cx="247320" cy="50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935971A6-6A95-4CFB-A32F-C5B6ECA45B6A}"/>
              </a:ext>
            </a:extLst>
          </p:cNvPr>
          <p:cNvGrpSpPr/>
          <p:nvPr/>
        </p:nvGrpSpPr>
        <p:grpSpPr>
          <a:xfrm>
            <a:off x="1745954" y="2272984"/>
            <a:ext cx="1203480" cy="623520"/>
            <a:chOff x="1745954" y="2272984"/>
            <a:chExt cx="1203480" cy="62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3EFAE8A-0367-4899-A3E8-800C1658B06E}"/>
                    </a:ext>
                  </a:extLst>
                </p14:cNvPr>
                <p14:cNvContentPartPr/>
                <p14:nvPr/>
              </p14:nvContentPartPr>
              <p14:xfrm>
                <a:off x="1745954" y="2272984"/>
                <a:ext cx="254520" cy="4860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3EFAE8A-0367-4899-A3E8-800C1658B06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737314" y="2263984"/>
                  <a:ext cx="27216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3D839E7-428F-4A2E-A2DF-BCC8CF809973}"/>
                    </a:ext>
                  </a:extLst>
                </p14:cNvPr>
                <p14:cNvContentPartPr/>
                <p14:nvPr/>
              </p14:nvContentPartPr>
              <p14:xfrm>
                <a:off x="1933874" y="2510584"/>
                <a:ext cx="250920" cy="209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3D839E7-428F-4A2E-A2DF-BCC8CF80997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925234" y="2501944"/>
                  <a:ext cx="2685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0AA26BE-7E5A-4E63-B35D-8E984CE2EC13}"/>
                    </a:ext>
                  </a:extLst>
                </p14:cNvPr>
                <p14:cNvContentPartPr/>
                <p14:nvPr/>
              </p14:nvContentPartPr>
              <p14:xfrm>
                <a:off x="2321594" y="2442904"/>
                <a:ext cx="266040" cy="2491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0AA26BE-7E5A-4E63-B35D-8E984CE2EC1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312954" y="2434264"/>
                  <a:ext cx="2836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1FD7186-5566-47F7-9F98-F778AFE27E6D}"/>
                    </a:ext>
                  </a:extLst>
                </p14:cNvPr>
                <p14:cNvContentPartPr/>
                <p14:nvPr/>
              </p14:nvContentPartPr>
              <p14:xfrm>
                <a:off x="2288834" y="2415184"/>
                <a:ext cx="282960" cy="2588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1FD7186-5566-47F7-9F98-F778AFE27E6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279834" y="2406184"/>
                  <a:ext cx="3006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139FAB8-750B-4B80-974E-338690B924D0}"/>
                    </a:ext>
                  </a:extLst>
                </p14:cNvPr>
                <p14:cNvContentPartPr/>
                <p14:nvPr/>
              </p14:nvContentPartPr>
              <p14:xfrm>
                <a:off x="2820554" y="2725864"/>
                <a:ext cx="128880" cy="1706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139FAB8-750B-4B80-974E-338690B924D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811914" y="2717224"/>
                  <a:ext cx="146520" cy="18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A2294277-51A5-4DEE-BFEA-6C1A992F3974}"/>
              </a:ext>
            </a:extLst>
          </p:cNvPr>
          <p:cNvGrpSpPr/>
          <p:nvPr/>
        </p:nvGrpSpPr>
        <p:grpSpPr>
          <a:xfrm>
            <a:off x="3234914" y="2387464"/>
            <a:ext cx="1257840" cy="294120"/>
            <a:chOff x="3234914" y="2387464"/>
            <a:chExt cx="1257840" cy="29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5483684-447E-4950-9BEB-8455C7FA13C0}"/>
                    </a:ext>
                  </a:extLst>
                </p14:cNvPr>
                <p14:cNvContentPartPr/>
                <p14:nvPr/>
              </p14:nvContentPartPr>
              <p14:xfrm>
                <a:off x="3340754" y="2451184"/>
                <a:ext cx="268920" cy="2167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5483684-447E-4950-9BEB-8455C7FA13C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332114" y="2442544"/>
                  <a:ext cx="2865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9B3A92E-D6B4-4573-83F3-83BF5B91508F}"/>
                    </a:ext>
                  </a:extLst>
                </p14:cNvPr>
                <p14:cNvContentPartPr/>
                <p14:nvPr/>
              </p14:nvContentPartPr>
              <p14:xfrm>
                <a:off x="3234914" y="2387464"/>
                <a:ext cx="374040" cy="2880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9B3A92E-D6B4-4573-83F3-83BF5B91508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226274" y="2378464"/>
                  <a:ext cx="39168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FA3F033-6A66-493F-AF5D-2B14FAD7B571}"/>
                    </a:ext>
                  </a:extLst>
                </p14:cNvPr>
                <p14:cNvContentPartPr/>
                <p14:nvPr/>
              </p14:nvContentPartPr>
              <p14:xfrm>
                <a:off x="3756554" y="2490064"/>
                <a:ext cx="179280" cy="183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FA3F033-6A66-493F-AF5D-2B14FAD7B57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747554" y="2481064"/>
                  <a:ext cx="1969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D7C0223-2D79-4E6B-B91B-31D67BA2CE5E}"/>
                    </a:ext>
                  </a:extLst>
                </p14:cNvPr>
                <p14:cNvContentPartPr/>
                <p14:nvPr/>
              </p14:nvContentPartPr>
              <p14:xfrm>
                <a:off x="3723074" y="2584384"/>
                <a:ext cx="227160" cy="154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D7C0223-2D79-4E6B-B91B-31D67BA2CE5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714074" y="2575384"/>
                  <a:ext cx="2448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14DDAB9-A5C8-400C-A549-7103D9F285E6}"/>
                    </a:ext>
                  </a:extLst>
                </p14:cNvPr>
                <p14:cNvContentPartPr/>
                <p14:nvPr/>
              </p14:nvContentPartPr>
              <p14:xfrm>
                <a:off x="4091714" y="2411584"/>
                <a:ext cx="401040" cy="2700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14DDAB9-A5C8-400C-A549-7103D9F285E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082714" y="2402944"/>
                  <a:ext cx="418680" cy="28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FFC1168F-D846-427A-89E8-E5E31E61C209}"/>
                  </a:ext>
                </a:extLst>
              </p14:cNvPr>
              <p14:cNvContentPartPr/>
              <p14:nvPr/>
            </p14:nvContentPartPr>
            <p14:xfrm>
              <a:off x="5640434" y="2753944"/>
              <a:ext cx="74520" cy="1407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FFC1168F-D846-427A-89E8-E5E31E61C209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5631794" y="2745304"/>
                <a:ext cx="92160" cy="15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0" name="Group 149">
            <a:extLst>
              <a:ext uri="{FF2B5EF4-FFF2-40B4-BE49-F238E27FC236}">
                <a16:creationId xmlns:a16="http://schemas.microsoft.com/office/drawing/2014/main" id="{34872BA6-E2C5-430A-A19D-43736531CFC0}"/>
              </a:ext>
            </a:extLst>
          </p:cNvPr>
          <p:cNvGrpSpPr/>
          <p:nvPr/>
        </p:nvGrpSpPr>
        <p:grpSpPr>
          <a:xfrm>
            <a:off x="7532954" y="2252104"/>
            <a:ext cx="496080" cy="771840"/>
            <a:chOff x="7532954" y="2252104"/>
            <a:chExt cx="496080" cy="77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D30E6ED-6A4A-4119-B0CC-D4330DB0FF66}"/>
                    </a:ext>
                  </a:extLst>
                </p14:cNvPr>
                <p14:cNvContentPartPr/>
                <p14:nvPr/>
              </p14:nvContentPartPr>
              <p14:xfrm>
                <a:off x="7743914" y="2252104"/>
                <a:ext cx="143280" cy="2617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D30E6ED-6A4A-4119-B0CC-D4330DB0FF6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734914" y="2243464"/>
                  <a:ext cx="1609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9D8E23F-70C4-419C-A606-FD5E0076A8DF}"/>
                    </a:ext>
                  </a:extLst>
                </p14:cNvPr>
                <p14:cNvContentPartPr/>
                <p14:nvPr/>
              </p14:nvContentPartPr>
              <p14:xfrm>
                <a:off x="7532954" y="2560264"/>
                <a:ext cx="496080" cy="666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9D8E23F-70C4-419C-A606-FD5E0076A8D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524314" y="2551264"/>
                  <a:ext cx="5137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71CAC92-303F-4F4E-8F78-2C3535AE4017}"/>
                    </a:ext>
                  </a:extLst>
                </p14:cNvPr>
                <p14:cNvContentPartPr/>
                <p14:nvPr/>
              </p14:nvContentPartPr>
              <p14:xfrm>
                <a:off x="7650674" y="2691664"/>
                <a:ext cx="239400" cy="3322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71CAC92-303F-4F4E-8F78-2C3535AE401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642034" y="2683024"/>
                  <a:ext cx="25704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9EC16A3-2CCE-4617-BB9D-78306B7926CC}"/>
                    </a:ext>
                  </a:extLst>
                </p14:cNvPr>
                <p14:cNvContentPartPr/>
                <p14:nvPr/>
              </p14:nvContentPartPr>
              <p14:xfrm>
                <a:off x="7577594" y="2748544"/>
                <a:ext cx="300240" cy="2188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9EC16A3-2CCE-4617-BB9D-78306B7926C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568954" y="2739904"/>
                  <a:ext cx="317880" cy="23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606AEF6C-449C-4FFD-B518-A20C7172E8D7}"/>
              </a:ext>
            </a:extLst>
          </p:cNvPr>
          <p:cNvGrpSpPr/>
          <p:nvPr/>
        </p:nvGrpSpPr>
        <p:grpSpPr>
          <a:xfrm>
            <a:off x="8318114" y="2183704"/>
            <a:ext cx="687600" cy="441720"/>
            <a:chOff x="8318114" y="2183704"/>
            <a:chExt cx="687600" cy="44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49141D7-9CB1-427D-8F0B-EB7387558B21}"/>
                    </a:ext>
                  </a:extLst>
                </p14:cNvPr>
                <p14:cNvContentPartPr/>
                <p14:nvPr/>
              </p14:nvContentPartPr>
              <p14:xfrm>
                <a:off x="8318114" y="2428504"/>
                <a:ext cx="259920" cy="1832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49141D7-9CB1-427D-8F0B-EB7387558B2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309474" y="2419864"/>
                  <a:ext cx="2775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3E81F18-1689-4B8F-A4EC-D60C50B43A09}"/>
                    </a:ext>
                  </a:extLst>
                </p14:cNvPr>
                <p14:cNvContentPartPr/>
                <p14:nvPr/>
              </p14:nvContentPartPr>
              <p14:xfrm>
                <a:off x="8463194" y="2183704"/>
                <a:ext cx="365400" cy="3654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3E81F18-1689-4B8F-A4EC-D60C50B43A0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454194" y="2175064"/>
                  <a:ext cx="38304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2464057-6D17-44B6-A594-397C22ED70F4}"/>
                    </a:ext>
                  </a:extLst>
                </p14:cNvPr>
                <p14:cNvContentPartPr/>
                <p14:nvPr/>
              </p14:nvContentPartPr>
              <p14:xfrm>
                <a:off x="8743274" y="2368024"/>
                <a:ext cx="246960" cy="2574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2464057-6D17-44B6-A594-397C22ED70F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734274" y="2359024"/>
                  <a:ext cx="2646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AC5994E-E636-4F48-89DB-A4DAAC9509ED}"/>
                    </a:ext>
                  </a:extLst>
                </p14:cNvPr>
                <p14:cNvContentPartPr/>
                <p14:nvPr/>
              </p14:nvContentPartPr>
              <p14:xfrm>
                <a:off x="8723474" y="2405104"/>
                <a:ext cx="282240" cy="1947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AC5994E-E636-4F48-89DB-A4DAAC9509E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714834" y="2396104"/>
                  <a:ext cx="299880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C95A5AE0-CF3E-4940-A9AB-9770C87DDC09}"/>
              </a:ext>
            </a:extLst>
          </p:cNvPr>
          <p:cNvGrpSpPr/>
          <p:nvPr/>
        </p:nvGrpSpPr>
        <p:grpSpPr>
          <a:xfrm>
            <a:off x="741194" y="3269464"/>
            <a:ext cx="3504240" cy="885240"/>
            <a:chOff x="741194" y="3269464"/>
            <a:chExt cx="3504240" cy="88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D8C131D-4896-4CC5-ADDB-607BCF0D2FDF}"/>
                    </a:ext>
                  </a:extLst>
                </p14:cNvPr>
                <p14:cNvContentPartPr/>
                <p14:nvPr/>
              </p14:nvContentPartPr>
              <p14:xfrm>
                <a:off x="741194" y="3332824"/>
                <a:ext cx="221400" cy="8218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D8C131D-4896-4CC5-ADDB-607BCF0D2FD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32554" y="3324184"/>
                  <a:ext cx="239040" cy="83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5CB4FD0-9D47-4764-841C-CDDAE0B69C6D}"/>
                    </a:ext>
                  </a:extLst>
                </p14:cNvPr>
                <p14:cNvContentPartPr/>
                <p14:nvPr/>
              </p14:nvContentPartPr>
              <p14:xfrm>
                <a:off x="1200194" y="3545584"/>
                <a:ext cx="257760" cy="2462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5CB4FD0-9D47-4764-841C-CDDAE0B69C6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91554" y="3536584"/>
                  <a:ext cx="2754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F7DFD88-BD18-4DA9-9F47-45F74D62CB67}"/>
                    </a:ext>
                  </a:extLst>
                </p14:cNvPr>
                <p14:cNvContentPartPr/>
                <p14:nvPr/>
              </p14:nvContentPartPr>
              <p14:xfrm>
                <a:off x="1496474" y="3603544"/>
                <a:ext cx="182520" cy="165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F7DFD88-BD18-4DA9-9F47-45F74D62CB6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487834" y="3594904"/>
                  <a:ext cx="200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A19DD4B-A8BD-40DB-8358-52FF73DD33F8}"/>
                    </a:ext>
                  </a:extLst>
                </p14:cNvPr>
                <p14:cNvContentPartPr/>
                <p14:nvPr/>
              </p14:nvContentPartPr>
              <p14:xfrm>
                <a:off x="1699154" y="3471424"/>
                <a:ext cx="258120" cy="2700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A19DD4B-A8BD-40DB-8358-52FF73DD33F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690514" y="3462424"/>
                  <a:ext cx="27576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6103747-8749-4CCA-87DA-088BE1651AB5}"/>
                    </a:ext>
                  </a:extLst>
                </p14:cNvPr>
                <p14:cNvContentPartPr/>
                <p14:nvPr/>
              </p14:nvContentPartPr>
              <p14:xfrm>
                <a:off x="2127554" y="3404104"/>
                <a:ext cx="277560" cy="3740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6103747-8749-4CCA-87DA-088BE1651AB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118914" y="3395104"/>
                  <a:ext cx="29520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F947BED-7174-4DF5-A587-C31EAB55F432}"/>
                    </a:ext>
                  </a:extLst>
                </p14:cNvPr>
                <p14:cNvContentPartPr/>
                <p14:nvPr/>
              </p14:nvContentPartPr>
              <p14:xfrm>
                <a:off x="2437514" y="3269464"/>
                <a:ext cx="202320" cy="4759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F947BED-7174-4DF5-A587-C31EAB55F43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428874" y="3260824"/>
                  <a:ext cx="21996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1584DFE-ED86-458E-BD16-571D4E6F6DB1}"/>
                    </a:ext>
                  </a:extLst>
                </p14:cNvPr>
                <p14:cNvContentPartPr/>
                <p14:nvPr/>
              </p14:nvContentPartPr>
              <p14:xfrm>
                <a:off x="2616434" y="3571144"/>
                <a:ext cx="166680" cy="1627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1584DFE-ED86-458E-BD16-571D4E6F6DB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607434" y="3562504"/>
                  <a:ext cx="1843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E0A961A-EAC7-43DF-8F64-A15FA95BE5E4}"/>
                    </a:ext>
                  </a:extLst>
                </p14:cNvPr>
                <p14:cNvContentPartPr/>
                <p14:nvPr/>
              </p14:nvContentPartPr>
              <p14:xfrm>
                <a:off x="2898314" y="3520384"/>
                <a:ext cx="327960" cy="2595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E0A961A-EAC7-43DF-8F64-A15FA95BE5E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889314" y="3511384"/>
                  <a:ext cx="3456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8E18FF7-0602-497E-8C8A-CAF9EF674CAE}"/>
                    </a:ext>
                  </a:extLst>
                </p14:cNvPr>
                <p14:cNvContentPartPr/>
                <p14:nvPr/>
              </p14:nvContentPartPr>
              <p14:xfrm>
                <a:off x="2916314" y="3539824"/>
                <a:ext cx="210960" cy="2116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8E18FF7-0602-497E-8C8A-CAF9EF674CA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907314" y="3530824"/>
                  <a:ext cx="2286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88F5625-64BE-4DE1-93FE-80283F959E4F}"/>
                    </a:ext>
                  </a:extLst>
                </p14:cNvPr>
                <p14:cNvContentPartPr/>
                <p14:nvPr/>
              </p14:nvContentPartPr>
              <p14:xfrm>
                <a:off x="3192794" y="3328864"/>
                <a:ext cx="225360" cy="5288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88F5625-64BE-4DE1-93FE-80283F959E4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184154" y="3320224"/>
                  <a:ext cx="24300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8A7BDFF-A631-4AE2-98D0-67654942C1D3}"/>
                    </a:ext>
                  </a:extLst>
                </p14:cNvPr>
                <p14:cNvContentPartPr/>
                <p14:nvPr/>
              </p14:nvContentPartPr>
              <p14:xfrm>
                <a:off x="3524354" y="3574384"/>
                <a:ext cx="250920" cy="2023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8A7BDFF-A631-4AE2-98D0-67654942C1D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515354" y="3565384"/>
                  <a:ext cx="2685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DA0C8B4-CD1C-471B-8BB7-0D40F5D81A5C}"/>
                    </a:ext>
                  </a:extLst>
                </p14:cNvPr>
                <p14:cNvContentPartPr/>
                <p14:nvPr/>
              </p14:nvContentPartPr>
              <p14:xfrm>
                <a:off x="3730274" y="3285664"/>
                <a:ext cx="248400" cy="4503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DA0C8B4-CD1C-471B-8BB7-0D40F5D81A5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721634" y="3277024"/>
                  <a:ext cx="26604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2873FC5-5B01-4AE0-83A0-1F00EC9CC5CE}"/>
                    </a:ext>
                  </a:extLst>
                </p14:cNvPr>
                <p14:cNvContentPartPr/>
                <p14:nvPr/>
              </p14:nvContentPartPr>
              <p14:xfrm>
                <a:off x="3897674" y="3517864"/>
                <a:ext cx="347760" cy="2919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2873FC5-5B01-4AE0-83A0-1F00EC9CC5C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889034" y="3508864"/>
                  <a:ext cx="3654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0017C128-D28D-4B7E-A455-0218AB3FBE75}"/>
                    </a:ext>
                  </a:extLst>
                </p14:cNvPr>
                <p14:cNvContentPartPr/>
                <p14:nvPr/>
              </p14:nvContentPartPr>
              <p14:xfrm>
                <a:off x="3946634" y="3531184"/>
                <a:ext cx="215640" cy="2638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0017C128-D28D-4B7E-A455-0218AB3FBE7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937634" y="3522184"/>
                  <a:ext cx="233280" cy="28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3C6F8BDE-CB08-481E-BEB4-D86E147BA3E4}"/>
              </a:ext>
            </a:extLst>
          </p:cNvPr>
          <p:cNvGrpSpPr/>
          <p:nvPr/>
        </p:nvGrpSpPr>
        <p:grpSpPr>
          <a:xfrm>
            <a:off x="4591394" y="3571504"/>
            <a:ext cx="234360" cy="160560"/>
            <a:chOff x="4591394" y="3571504"/>
            <a:chExt cx="234360" cy="16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D5B92AF-0DE0-4972-B51E-2EBE5C1038A8}"/>
                    </a:ext>
                  </a:extLst>
                </p14:cNvPr>
                <p14:cNvContentPartPr/>
                <p14:nvPr/>
              </p14:nvContentPartPr>
              <p14:xfrm>
                <a:off x="4591394" y="3571504"/>
                <a:ext cx="234360" cy="619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D5B92AF-0DE0-4972-B51E-2EBE5C1038A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582754" y="3562504"/>
                  <a:ext cx="2520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05D23CB-59E6-4F94-A8D2-169810EF6E50}"/>
                    </a:ext>
                  </a:extLst>
                </p14:cNvPr>
                <p14:cNvContentPartPr/>
                <p14:nvPr/>
              </p14:nvContentPartPr>
              <p14:xfrm>
                <a:off x="4591754" y="3696424"/>
                <a:ext cx="210960" cy="356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05D23CB-59E6-4F94-A8D2-169810EF6E5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582754" y="3687424"/>
                  <a:ext cx="2286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570FEF3C-4B37-496A-95AA-BE8E0CF6FC25}"/>
                  </a:ext>
                </a:extLst>
              </p14:cNvPr>
              <p14:cNvContentPartPr/>
              <p14:nvPr/>
            </p14:nvContentPartPr>
            <p14:xfrm>
              <a:off x="5185754" y="3217984"/>
              <a:ext cx="327600" cy="100008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570FEF3C-4B37-496A-95AA-BE8E0CF6FC25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176754" y="3209344"/>
                <a:ext cx="345240" cy="101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3ABCEEE-5808-4489-8748-815552809233}"/>
              </a:ext>
            </a:extLst>
          </p:cNvPr>
          <p:cNvGrpSpPr/>
          <p:nvPr/>
        </p:nvGrpSpPr>
        <p:grpSpPr>
          <a:xfrm>
            <a:off x="697994" y="2382064"/>
            <a:ext cx="679320" cy="339120"/>
            <a:chOff x="697994" y="2382064"/>
            <a:chExt cx="67932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9FD51B1-DCE6-48DE-BA6C-0545AF817FF6}"/>
                    </a:ext>
                  </a:extLst>
                </p14:cNvPr>
                <p14:cNvContentPartPr/>
                <p14:nvPr/>
              </p14:nvContentPartPr>
              <p14:xfrm>
                <a:off x="1231874" y="2540464"/>
                <a:ext cx="145440" cy="280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9FD51B1-DCE6-48DE-BA6C-0545AF817FF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222874" y="2531824"/>
                  <a:ext cx="1630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227C144-A35F-4BE5-A124-4CFC1AE4DE74}"/>
                    </a:ext>
                  </a:extLst>
                </p14:cNvPr>
                <p14:cNvContentPartPr/>
                <p14:nvPr/>
              </p14:nvContentPartPr>
              <p14:xfrm>
                <a:off x="1182914" y="2641264"/>
                <a:ext cx="169560" cy="334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227C144-A35F-4BE5-A124-4CFC1AE4DE7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73914" y="2632264"/>
                  <a:ext cx="1872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8204DCB1-0033-4152-A905-1B60447BAC01}"/>
                    </a:ext>
                  </a:extLst>
                </p14:cNvPr>
                <p14:cNvContentPartPr/>
                <p14:nvPr/>
              </p14:nvContentPartPr>
              <p14:xfrm>
                <a:off x="697994" y="2382064"/>
                <a:ext cx="405000" cy="3391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8204DCB1-0033-4152-A905-1B60447BAC0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89354" y="2373424"/>
                  <a:ext cx="422640" cy="35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504C71CF-26FC-45D8-9BC3-6869A7211CD3}"/>
                  </a:ext>
                </a:extLst>
              </p14:cNvPr>
              <p14:cNvContentPartPr/>
              <p14:nvPr/>
            </p14:nvContentPartPr>
            <p14:xfrm>
              <a:off x="4609394" y="2144824"/>
              <a:ext cx="342720" cy="22320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504C71CF-26FC-45D8-9BC3-6869A7211CD3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4600394" y="2136184"/>
                <a:ext cx="360360" cy="24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8" name="Group 197">
            <a:extLst>
              <a:ext uri="{FF2B5EF4-FFF2-40B4-BE49-F238E27FC236}">
                <a16:creationId xmlns:a16="http://schemas.microsoft.com/office/drawing/2014/main" id="{64A80F19-D81E-4E0F-891E-DA3D6A068745}"/>
              </a:ext>
            </a:extLst>
          </p:cNvPr>
          <p:cNvGrpSpPr/>
          <p:nvPr/>
        </p:nvGrpSpPr>
        <p:grpSpPr>
          <a:xfrm>
            <a:off x="6109874" y="2275144"/>
            <a:ext cx="1167480" cy="462240"/>
            <a:chOff x="6109874" y="2275144"/>
            <a:chExt cx="1167480" cy="46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0BC9A0B-700A-47BB-9818-B3EA6B15C5B0}"/>
                    </a:ext>
                  </a:extLst>
                </p14:cNvPr>
                <p14:cNvContentPartPr/>
                <p14:nvPr/>
              </p14:nvContentPartPr>
              <p14:xfrm>
                <a:off x="6109874" y="2540464"/>
                <a:ext cx="309240" cy="1969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0BC9A0B-700A-47BB-9818-B3EA6B15C5B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100874" y="2531824"/>
                  <a:ext cx="3268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DDE5D52-6E69-4C4E-B26C-D448434E62BE}"/>
                    </a:ext>
                  </a:extLst>
                </p14:cNvPr>
                <p14:cNvContentPartPr/>
                <p14:nvPr/>
              </p14:nvContentPartPr>
              <p14:xfrm>
                <a:off x="6381674" y="2275144"/>
                <a:ext cx="250200" cy="3776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DDE5D52-6E69-4C4E-B26C-D448434E62B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373034" y="2266504"/>
                  <a:ext cx="2678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31B6718-159B-4B3E-B9F9-69895D55E90B}"/>
                    </a:ext>
                  </a:extLst>
                </p14:cNvPr>
                <p14:cNvContentPartPr/>
                <p14:nvPr/>
              </p14:nvContentPartPr>
              <p14:xfrm>
                <a:off x="7009514" y="2518504"/>
                <a:ext cx="267840" cy="169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31B6718-159B-4B3E-B9F9-69895D55E90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000874" y="2509864"/>
                  <a:ext cx="2854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E5F1679-E2FE-49A0-B883-EBD4A492C579}"/>
                    </a:ext>
                  </a:extLst>
                </p14:cNvPr>
                <p14:cNvContentPartPr/>
                <p14:nvPr/>
              </p14:nvContentPartPr>
              <p14:xfrm>
                <a:off x="7029314" y="2636944"/>
                <a:ext cx="198720" cy="133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E5F1679-E2FE-49A0-B883-EBD4A492C57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020314" y="2627944"/>
                  <a:ext cx="2163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8F99BDA-D6AB-435C-902C-38E1471FBB97}"/>
                    </a:ext>
                  </a:extLst>
                </p14:cNvPr>
                <p14:cNvContentPartPr/>
                <p14:nvPr/>
              </p14:nvContentPartPr>
              <p14:xfrm>
                <a:off x="6472394" y="2418784"/>
                <a:ext cx="373320" cy="2602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8F99BDA-D6AB-435C-902C-38E1471FBB9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463754" y="2409784"/>
                  <a:ext cx="390960" cy="27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AEDF2031-6E50-4F78-9D0E-1D56CB5341CD}"/>
              </a:ext>
            </a:extLst>
          </p:cNvPr>
          <p:cNvGrpSpPr/>
          <p:nvPr/>
        </p:nvGrpSpPr>
        <p:grpSpPr>
          <a:xfrm>
            <a:off x="5669234" y="3119704"/>
            <a:ext cx="3195000" cy="644760"/>
            <a:chOff x="5669234" y="3119704"/>
            <a:chExt cx="3195000" cy="64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6804021-9248-4906-B4A8-CFB8E2013CDF}"/>
                    </a:ext>
                  </a:extLst>
                </p14:cNvPr>
                <p14:cNvContentPartPr/>
                <p14:nvPr/>
              </p14:nvContentPartPr>
              <p14:xfrm>
                <a:off x="5669234" y="3464944"/>
                <a:ext cx="216720" cy="2091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6804021-9248-4906-B4A8-CFB8E2013CD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660234" y="3455944"/>
                  <a:ext cx="2343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E51D3A2-C463-4998-BF63-76D4957B8528}"/>
                    </a:ext>
                  </a:extLst>
                </p14:cNvPr>
                <p14:cNvContentPartPr/>
                <p14:nvPr/>
              </p14:nvContentPartPr>
              <p14:xfrm>
                <a:off x="5912954" y="3520024"/>
                <a:ext cx="174600" cy="1522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E51D3A2-C463-4998-BF63-76D4957B852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904314" y="3511024"/>
                  <a:ext cx="1922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C22BC2D-87F6-43DE-B781-859E8204A388}"/>
                    </a:ext>
                  </a:extLst>
                </p14:cNvPr>
                <p14:cNvContentPartPr/>
                <p14:nvPr/>
              </p14:nvContentPartPr>
              <p14:xfrm>
                <a:off x="6096194" y="3449104"/>
                <a:ext cx="233640" cy="2181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C22BC2D-87F6-43DE-B781-859E8204A38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087554" y="3440464"/>
                  <a:ext cx="2512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91A5553-4418-438A-971B-99EFF6B0C962}"/>
                    </a:ext>
                  </a:extLst>
                </p14:cNvPr>
                <p14:cNvContentPartPr/>
                <p14:nvPr/>
              </p14:nvContentPartPr>
              <p14:xfrm>
                <a:off x="6490034" y="3419584"/>
                <a:ext cx="152640" cy="2458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91A5553-4418-438A-971B-99EFF6B0C96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481034" y="3410584"/>
                  <a:ext cx="1702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50274E3-7D89-4813-B038-890831FB3465}"/>
                    </a:ext>
                  </a:extLst>
                </p14:cNvPr>
                <p14:cNvContentPartPr/>
                <p14:nvPr/>
              </p14:nvContentPartPr>
              <p14:xfrm>
                <a:off x="7059194" y="3325984"/>
                <a:ext cx="131400" cy="4384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50274E3-7D89-4813-B038-890831FB346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050554" y="3316984"/>
                  <a:ext cx="14904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D4F49AD-72CA-489B-B3AD-4B3ED77B42E6}"/>
                    </a:ext>
                  </a:extLst>
                </p14:cNvPr>
                <p14:cNvContentPartPr/>
                <p14:nvPr/>
              </p14:nvContentPartPr>
              <p14:xfrm>
                <a:off x="7303274" y="3383584"/>
                <a:ext cx="344880" cy="2797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D4F49AD-72CA-489B-B3AD-4B3ED77B42E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294274" y="3374584"/>
                  <a:ext cx="36252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8481918-0A76-4951-A658-DCB1A34E2249}"/>
                    </a:ext>
                  </a:extLst>
                </p14:cNvPr>
                <p14:cNvContentPartPr/>
                <p14:nvPr/>
              </p14:nvContentPartPr>
              <p14:xfrm>
                <a:off x="8065034" y="3363424"/>
                <a:ext cx="270000" cy="2160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8481918-0A76-4951-A658-DCB1A34E224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056394" y="3354784"/>
                  <a:ext cx="2876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E9DCAE8-A9F8-4393-B383-4B9F3756CAD5}"/>
                    </a:ext>
                  </a:extLst>
                </p14:cNvPr>
                <p14:cNvContentPartPr/>
                <p14:nvPr/>
              </p14:nvContentPartPr>
              <p14:xfrm>
                <a:off x="8232434" y="3119704"/>
                <a:ext cx="333360" cy="4114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E9DCAE8-A9F8-4393-B383-4B9F3756CAD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223434" y="3110704"/>
                  <a:ext cx="35100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B2C4ED01-0675-4020-BEE7-C23DB7A910FD}"/>
                    </a:ext>
                  </a:extLst>
                </p14:cNvPr>
                <p14:cNvContentPartPr/>
                <p14:nvPr/>
              </p14:nvContentPartPr>
              <p14:xfrm>
                <a:off x="6690554" y="3455584"/>
                <a:ext cx="367200" cy="2116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B2C4ED01-0675-4020-BEE7-C23DB7A910F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681554" y="3446944"/>
                  <a:ext cx="3848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78D3257-0A60-4F8F-A5C9-6F5BF3DFE0B3}"/>
                    </a:ext>
                  </a:extLst>
                </p14:cNvPr>
                <p14:cNvContentPartPr/>
                <p14:nvPr/>
              </p14:nvContentPartPr>
              <p14:xfrm>
                <a:off x="7735994" y="3193864"/>
                <a:ext cx="363600" cy="1922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78D3257-0A60-4F8F-A5C9-6F5BF3DFE0B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727354" y="3185224"/>
                  <a:ext cx="3812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7C13B25-EF85-413A-B2BB-98282B40E9CE}"/>
                    </a:ext>
                  </a:extLst>
                </p14:cNvPr>
                <p14:cNvContentPartPr/>
                <p14:nvPr/>
              </p14:nvContentPartPr>
              <p14:xfrm>
                <a:off x="8490914" y="3294664"/>
                <a:ext cx="373320" cy="2156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7C13B25-EF85-413A-B2BB-98282B40E9C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481914" y="3286024"/>
                  <a:ext cx="39096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532C97A-C3AC-4C54-8CA0-F2C37F29725F}"/>
              </a:ext>
            </a:extLst>
          </p:cNvPr>
          <p:cNvGrpSpPr/>
          <p:nvPr/>
        </p:nvGrpSpPr>
        <p:grpSpPr>
          <a:xfrm>
            <a:off x="708434" y="4396264"/>
            <a:ext cx="1655640" cy="475200"/>
            <a:chOff x="708434" y="4396264"/>
            <a:chExt cx="1655640" cy="47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6366E0F-28F9-4C10-8F3B-EDFB6F6F375F}"/>
                    </a:ext>
                  </a:extLst>
                </p14:cNvPr>
                <p14:cNvContentPartPr/>
                <p14:nvPr/>
              </p14:nvContentPartPr>
              <p14:xfrm>
                <a:off x="708434" y="4624864"/>
                <a:ext cx="282600" cy="2466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6366E0F-28F9-4C10-8F3B-EDFB6F6F375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99794" y="4616224"/>
                  <a:ext cx="3002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13CB5DDE-C4D9-4909-ABD9-FDF2B3C40593}"/>
                    </a:ext>
                  </a:extLst>
                </p14:cNvPr>
                <p14:cNvContentPartPr/>
                <p14:nvPr/>
              </p14:nvContentPartPr>
              <p14:xfrm>
                <a:off x="1214594" y="4631344"/>
                <a:ext cx="136800" cy="205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13CB5DDE-C4D9-4909-ABD9-FDF2B3C4059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205594" y="4622704"/>
                  <a:ext cx="1544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342A6DF2-BD19-4AB3-922C-FA917485A7A5}"/>
                    </a:ext>
                  </a:extLst>
                </p14:cNvPr>
                <p14:cNvContentPartPr/>
                <p14:nvPr/>
              </p14:nvContentPartPr>
              <p14:xfrm>
                <a:off x="1204154" y="4708384"/>
                <a:ext cx="171000" cy="370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342A6DF2-BD19-4AB3-922C-FA917485A7A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95154" y="4699744"/>
                  <a:ext cx="1886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F0DD6C2-17EE-4112-89D0-4301D3B4F1F0}"/>
                    </a:ext>
                  </a:extLst>
                </p14:cNvPr>
                <p14:cNvContentPartPr/>
                <p14:nvPr/>
              </p14:nvContentPartPr>
              <p14:xfrm>
                <a:off x="1599434" y="4543504"/>
                <a:ext cx="314640" cy="3128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F0DD6C2-17EE-4112-89D0-4301D3B4F1F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590434" y="4534864"/>
                  <a:ext cx="33228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FC5110E0-8CE1-40B8-BCB9-B0C5F1F2283A}"/>
                    </a:ext>
                  </a:extLst>
                </p14:cNvPr>
                <p14:cNvContentPartPr/>
                <p14:nvPr/>
              </p14:nvContentPartPr>
              <p14:xfrm>
                <a:off x="2043674" y="4396264"/>
                <a:ext cx="320400" cy="1702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FC5110E0-8CE1-40B8-BCB9-B0C5F1F2283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035034" y="4387264"/>
                  <a:ext cx="338040" cy="18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7D477D8F-83C2-40EF-B3CB-143833C77FA7}"/>
                  </a:ext>
                </a:extLst>
              </p14:cNvPr>
              <p14:cNvContentPartPr/>
              <p14:nvPr/>
            </p14:nvContentPartPr>
            <p14:xfrm>
              <a:off x="2461274" y="4914304"/>
              <a:ext cx="157320" cy="31464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7D477D8F-83C2-40EF-B3CB-143833C77FA7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2452274" y="4905664"/>
                <a:ext cx="174960" cy="33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3" name="Group 222">
            <a:extLst>
              <a:ext uri="{FF2B5EF4-FFF2-40B4-BE49-F238E27FC236}">
                <a16:creationId xmlns:a16="http://schemas.microsoft.com/office/drawing/2014/main" id="{17733A28-0B12-4344-B961-D383A1D6F279}"/>
              </a:ext>
            </a:extLst>
          </p:cNvPr>
          <p:cNvGrpSpPr/>
          <p:nvPr/>
        </p:nvGrpSpPr>
        <p:grpSpPr>
          <a:xfrm>
            <a:off x="3053834" y="4303384"/>
            <a:ext cx="2923200" cy="754920"/>
            <a:chOff x="3053834" y="4303384"/>
            <a:chExt cx="2923200" cy="75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2030D886-A465-4DEA-8928-A0663A5A8181}"/>
                    </a:ext>
                  </a:extLst>
                </p14:cNvPr>
                <p14:cNvContentPartPr/>
                <p14:nvPr/>
              </p14:nvContentPartPr>
              <p14:xfrm>
                <a:off x="3053834" y="4680664"/>
                <a:ext cx="252360" cy="1900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2030D886-A465-4DEA-8928-A0663A5A818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045194" y="4672024"/>
                  <a:ext cx="2700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02CD50B4-FE54-4E34-993C-4784BCFB7CE9}"/>
                    </a:ext>
                  </a:extLst>
                </p14:cNvPr>
                <p14:cNvContentPartPr/>
                <p14:nvPr/>
              </p14:nvContentPartPr>
              <p14:xfrm>
                <a:off x="3286754" y="4363864"/>
                <a:ext cx="266040" cy="4593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02CD50B4-FE54-4E34-993C-4784BCFB7CE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278114" y="4354864"/>
                  <a:ext cx="28368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1AB45804-D06E-4352-A955-A0991F9721A7}"/>
                    </a:ext>
                  </a:extLst>
                </p14:cNvPr>
                <p14:cNvContentPartPr/>
                <p14:nvPr/>
              </p14:nvContentPartPr>
              <p14:xfrm>
                <a:off x="3439034" y="4696504"/>
                <a:ext cx="244800" cy="1562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1AB45804-D06E-4352-A955-A0991F9721A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430394" y="4687864"/>
                  <a:ext cx="2624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3B7BEBFC-F761-4E0B-8471-B4F6258B41F1}"/>
                    </a:ext>
                  </a:extLst>
                </p14:cNvPr>
                <p14:cNvContentPartPr/>
                <p14:nvPr/>
              </p14:nvContentPartPr>
              <p14:xfrm>
                <a:off x="3907394" y="4630624"/>
                <a:ext cx="135720" cy="190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3B7BEBFC-F761-4E0B-8471-B4F6258B41F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898754" y="4621984"/>
                  <a:ext cx="1533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6E76EA9-EE30-46AF-B188-FBA08D074A9B}"/>
                    </a:ext>
                  </a:extLst>
                </p14:cNvPr>
                <p14:cNvContentPartPr/>
                <p14:nvPr/>
              </p14:nvContentPartPr>
              <p14:xfrm>
                <a:off x="3896234" y="4736824"/>
                <a:ext cx="141840" cy="280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6E76EA9-EE30-46AF-B188-FBA08D074A9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887234" y="4728184"/>
                  <a:ext cx="1594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7DADECF-E647-4C9B-B76C-3CBA00198E0D}"/>
                    </a:ext>
                  </a:extLst>
                </p14:cNvPr>
                <p14:cNvContentPartPr/>
                <p14:nvPr/>
              </p14:nvContentPartPr>
              <p14:xfrm>
                <a:off x="4281434" y="4542064"/>
                <a:ext cx="362160" cy="2667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7DADECF-E647-4C9B-B76C-3CBA00198E0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272794" y="4533424"/>
                  <a:ext cx="3798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9B165BC-4322-4ACD-804C-170919989E5B}"/>
                    </a:ext>
                  </a:extLst>
                </p14:cNvPr>
                <p14:cNvContentPartPr/>
                <p14:nvPr/>
              </p14:nvContentPartPr>
              <p14:xfrm>
                <a:off x="4763474" y="4321024"/>
                <a:ext cx="348840" cy="2077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9B165BC-4322-4ACD-804C-170919989E5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754834" y="4312384"/>
                  <a:ext cx="3664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C90053C2-620B-441D-AE29-83F9F5A31AC6}"/>
                    </a:ext>
                  </a:extLst>
                </p14:cNvPr>
                <p14:cNvContentPartPr/>
                <p14:nvPr/>
              </p14:nvContentPartPr>
              <p14:xfrm>
                <a:off x="5048234" y="4593904"/>
                <a:ext cx="217080" cy="1900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C90053C2-620B-441D-AE29-83F9F5A31AC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039234" y="4585264"/>
                  <a:ext cx="234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73117BF-9994-44D5-8A26-69C772F105EB}"/>
                    </a:ext>
                  </a:extLst>
                </p14:cNvPr>
                <p14:cNvContentPartPr/>
                <p14:nvPr/>
              </p14:nvContentPartPr>
              <p14:xfrm>
                <a:off x="5187554" y="4303384"/>
                <a:ext cx="335520" cy="4334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73117BF-9994-44D5-8A26-69C772F105E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178554" y="4294744"/>
                  <a:ext cx="35316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60962872-AAD6-4B99-910D-46D3806A6723}"/>
                    </a:ext>
                  </a:extLst>
                </p14:cNvPr>
                <p14:cNvContentPartPr/>
                <p14:nvPr/>
              </p14:nvContentPartPr>
              <p14:xfrm>
                <a:off x="5364314" y="4507144"/>
                <a:ext cx="388800" cy="2192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60962872-AAD6-4B99-910D-46D3806A672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355314" y="4498504"/>
                  <a:ext cx="4064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B081D17-9C34-4D14-9811-0AF03C291962}"/>
                    </a:ext>
                  </a:extLst>
                </p14:cNvPr>
                <p14:cNvContentPartPr/>
                <p14:nvPr/>
              </p14:nvContentPartPr>
              <p14:xfrm>
                <a:off x="5822954" y="4798024"/>
                <a:ext cx="154080" cy="2602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B081D17-9C34-4D14-9811-0AF03C29196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813954" y="4789384"/>
                  <a:ext cx="171720" cy="27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27C727BC-CDD7-43EF-B556-0A8A203E292D}"/>
              </a:ext>
            </a:extLst>
          </p:cNvPr>
          <p:cNvGrpSpPr/>
          <p:nvPr/>
        </p:nvGrpSpPr>
        <p:grpSpPr>
          <a:xfrm>
            <a:off x="6251354" y="4332544"/>
            <a:ext cx="934200" cy="421200"/>
            <a:chOff x="6251354" y="4332544"/>
            <a:chExt cx="934200" cy="42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C360E42-4A74-4FDD-93BE-5A23BDA0E49A}"/>
                    </a:ext>
                  </a:extLst>
                </p14:cNvPr>
                <p14:cNvContentPartPr/>
                <p14:nvPr/>
              </p14:nvContentPartPr>
              <p14:xfrm>
                <a:off x="6251354" y="4530904"/>
                <a:ext cx="242640" cy="2228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C360E42-4A74-4FDD-93BE-5A23BDA0E49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242714" y="4522264"/>
                  <a:ext cx="2602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060AAD3-00E1-4339-8E07-606CD9C5BBF9}"/>
                    </a:ext>
                  </a:extLst>
                </p14:cNvPr>
                <p14:cNvContentPartPr/>
                <p14:nvPr/>
              </p14:nvContentPartPr>
              <p14:xfrm>
                <a:off x="6343874" y="4332544"/>
                <a:ext cx="264600" cy="3859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060AAD3-00E1-4339-8E07-606CD9C5BBF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335234" y="4323544"/>
                  <a:ext cx="28224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71C3A8C-5F3B-43EA-BF15-7E30730D4CAD}"/>
                    </a:ext>
                  </a:extLst>
                </p14:cNvPr>
                <p14:cNvContentPartPr/>
                <p14:nvPr/>
              </p14:nvContentPartPr>
              <p14:xfrm>
                <a:off x="6599114" y="4387624"/>
                <a:ext cx="295200" cy="3315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71C3A8C-5F3B-43EA-BF15-7E30730D4CA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590474" y="4378984"/>
                  <a:ext cx="31284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7A7B300-2A5F-4077-A00B-F4A3C33C2A5B}"/>
                    </a:ext>
                  </a:extLst>
                </p14:cNvPr>
                <p14:cNvContentPartPr/>
                <p14:nvPr/>
              </p14:nvContentPartPr>
              <p14:xfrm>
                <a:off x="6980714" y="4474384"/>
                <a:ext cx="204840" cy="349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7A7B300-2A5F-4077-A00B-F4A3C33C2A5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972074" y="4465744"/>
                  <a:ext cx="2224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99BB315D-D88C-4A47-88D6-B1041C82B224}"/>
                    </a:ext>
                  </a:extLst>
                </p14:cNvPr>
                <p14:cNvContentPartPr/>
                <p14:nvPr/>
              </p14:nvContentPartPr>
              <p14:xfrm>
                <a:off x="6999794" y="4603624"/>
                <a:ext cx="162000" cy="248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99BB315D-D88C-4A47-88D6-B1041C82B22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991154" y="4594984"/>
                  <a:ext cx="17964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8FFF7440-B2FA-4390-9AE2-E62FF60323A4}"/>
              </a:ext>
            </a:extLst>
          </p:cNvPr>
          <p:cNvGrpSpPr/>
          <p:nvPr/>
        </p:nvGrpSpPr>
        <p:grpSpPr>
          <a:xfrm>
            <a:off x="7493714" y="4233904"/>
            <a:ext cx="4635360" cy="785520"/>
            <a:chOff x="7493714" y="4233904"/>
            <a:chExt cx="4635360" cy="78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3A855D86-566F-4D70-81DB-73E0DF9EF6E3}"/>
                    </a:ext>
                  </a:extLst>
                </p14:cNvPr>
                <p14:cNvContentPartPr/>
                <p14:nvPr/>
              </p14:nvContentPartPr>
              <p14:xfrm>
                <a:off x="7493714" y="4445944"/>
                <a:ext cx="205200" cy="2430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3A855D86-566F-4D70-81DB-73E0DF9EF6E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485074" y="4436944"/>
                  <a:ext cx="2228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EB78B59-4FAF-4124-9EE1-C5589578CDD9}"/>
                    </a:ext>
                  </a:extLst>
                </p14:cNvPr>
                <p14:cNvContentPartPr/>
                <p14:nvPr/>
              </p14:nvContentPartPr>
              <p14:xfrm>
                <a:off x="7718714" y="4483744"/>
                <a:ext cx="171720" cy="1998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EB78B59-4FAF-4124-9EE1-C5589578CDD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709714" y="4474744"/>
                  <a:ext cx="1893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F879020-973D-40B7-B2E3-250F0E80E2A3}"/>
                    </a:ext>
                  </a:extLst>
                </p14:cNvPr>
                <p14:cNvContentPartPr/>
                <p14:nvPr/>
              </p14:nvContentPartPr>
              <p14:xfrm>
                <a:off x="7924634" y="4425784"/>
                <a:ext cx="254160" cy="2628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F879020-973D-40B7-B2E3-250F0E80E2A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915994" y="4417144"/>
                  <a:ext cx="2718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0269EB75-0399-4708-86EC-9DE5115DEC8F}"/>
                    </a:ext>
                  </a:extLst>
                </p14:cNvPr>
                <p14:cNvContentPartPr/>
                <p14:nvPr/>
              </p14:nvContentPartPr>
              <p14:xfrm>
                <a:off x="8265554" y="4431184"/>
                <a:ext cx="174240" cy="2757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0269EB75-0399-4708-86EC-9DE5115DEC8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256554" y="4422184"/>
                  <a:ext cx="1918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8E6ABFC9-DCE5-49AE-B34C-95D8F49F6CA1}"/>
                    </a:ext>
                  </a:extLst>
                </p14:cNvPr>
                <p14:cNvContentPartPr/>
                <p14:nvPr/>
              </p14:nvContentPartPr>
              <p14:xfrm>
                <a:off x="8445194" y="4455664"/>
                <a:ext cx="308160" cy="2134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8E6ABFC9-DCE5-49AE-B34C-95D8F49F6CA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436194" y="4446664"/>
                  <a:ext cx="3258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A0FC8BE3-1FD6-482F-A121-F6ABFF7CE38F}"/>
                    </a:ext>
                  </a:extLst>
                </p14:cNvPr>
                <p14:cNvContentPartPr/>
                <p14:nvPr/>
              </p14:nvContentPartPr>
              <p14:xfrm>
                <a:off x="8746154" y="4317784"/>
                <a:ext cx="166680" cy="4186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A0FC8BE3-1FD6-482F-A121-F6ABFF7CE38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737514" y="4309144"/>
                  <a:ext cx="18432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9036E8A6-FD22-4502-90C1-4488D74EA227}"/>
                    </a:ext>
                  </a:extLst>
                </p14:cNvPr>
                <p14:cNvContentPartPr/>
                <p14:nvPr/>
              </p14:nvContentPartPr>
              <p14:xfrm>
                <a:off x="8963594" y="4509304"/>
                <a:ext cx="245160" cy="2026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9036E8A6-FD22-4502-90C1-4488D74EA22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954954" y="4500304"/>
                  <a:ext cx="2628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E64A498-E9F0-4D2C-8ED2-CC9BCCE4B951}"/>
                    </a:ext>
                  </a:extLst>
                </p14:cNvPr>
                <p14:cNvContentPartPr/>
                <p14:nvPr/>
              </p14:nvContentPartPr>
              <p14:xfrm>
                <a:off x="9158714" y="4233904"/>
                <a:ext cx="215280" cy="4230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E64A498-E9F0-4D2C-8ED2-CC9BCCE4B95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150074" y="4224904"/>
                  <a:ext cx="23292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09F48715-9979-4C6A-92EC-45BA3A7C2321}"/>
                    </a:ext>
                  </a:extLst>
                </p14:cNvPr>
                <p14:cNvContentPartPr/>
                <p14:nvPr/>
              </p14:nvContentPartPr>
              <p14:xfrm>
                <a:off x="9388034" y="4411024"/>
                <a:ext cx="343080" cy="2649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09F48715-9979-4C6A-92EC-45BA3A7C232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379394" y="4402024"/>
                  <a:ext cx="3607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78906E47-0534-43E6-B02E-80DE3332DE06}"/>
                    </a:ext>
                  </a:extLst>
                </p14:cNvPr>
                <p14:cNvContentPartPr/>
                <p14:nvPr/>
              </p14:nvContentPartPr>
              <p14:xfrm>
                <a:off x="9754514" y="4724944"/>
                <a:ext cx="135720" cy="2944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78906E47-0534-43E6-B02E-80DE3332DE0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745874" y="4716304"/>
                  <a:ext cx="1533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07C55CAC-35C3-487F-8D9F-BBC24C77B677}"/>
                    </a:ext>
                  </a:extLst>
                </p14:cNvPr>
                <p14:cNvContentPartPr/>
                <p14:nvPr/>
              </p14:nvContentPartPr>
              <p14:xfrm>
                <a:off x="10133234" y="4474384"/>
                <a:ext cx="311400" cy="3229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07C55CAC-35C3-487F-8D9F-BBC24C77B67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124594" y="4465384"/>
                  <a:ext cx="3290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80752B94-A194-4D36-B42B-7D32B8F688B5}"/>
                    </a:ext>
                  </a:extLst>
                </p14:cNvPr>
                <p14:cNvContentPartPr/>
                <p14:nvPr/>
              </p14:nvContentPartPr>
              <p14:xfrm>
                <a:off x="10482074" y="4562224"/>
                <a:ext cx="204840" cy="558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80752B94-A194-4D36-B42B-7D32B8F688B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473434" y="4553584"/>
                  <a:ext cx="2224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B7A838B8-438A-4708-A9B8-2180BEB6801D}"/>
                    </a:ext>
                  </a:extLst>
                </p14:cNvPr>
                <p14:cNvContentPartPr/>
                <p14:nvPr/>
              </p14:nvContentPartPr>
              <p14:xfrm>
                <a:off x="10495034" y="4686424"/>
                <a:ext cx="225360" cy="223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B7A838B8-438A-4708-A9B8-2180BEB6801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486394" y="4677424"/>
                  <a:ext cx="2430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C8A38F5B-0F39-4261-8E37-A5E89E141D85}"/>
                    </a:ext>
                  </a:extLst>
                </p14:cNvPr>
                <p14:cNvContentPartPr/>
                <p14:nvPr/>
              </p14:nvContentPartPr>
              <p14:xfrm>
                <a:off x="10805354" y="4505344"/>
                <a:ext cx="298800" cy="2826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C8A38F5B-0F39-4261-8E37-A5E89E141D8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796714" y="4496704"/>
                  <a:ext cx="31644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26F02746-3E6B-4CEB-97CC-3493DDDEE1DF}"/>
                    </a:ext>
                  </a:extLst>
                </p14:cNvPr>
                <p14:cNvContentPartPr/>
                <p14:nvPr/>
              </p14:nvContentPartPr>
              <p14:xfrm>
                <a:off x="11144474" y="4602904"/>
                <a:ext cx="57600" cy="1652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26F02746-3E6B-4CEB-97CC-3493DDDEE1D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1135834" y="4594264"/>
                  <a:ext cx="752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B9582A68-08CD-4AFE-BF7C-B8B88BDFAC57}"/>
                    </a:ext>
                  </a:extLst>
                </p14:cNvPr>
                <p14:cNvContentPartPr/>
                <p14:nvPr/>
              </p14:nvContentPartPr>
              <p14:xfrm>
                <a:off x="11281994" y="4591384"/>
                <a:ext cx="175680" cy="1954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B9582A68-08CD-4AFE-BF7C-B8B88BDFAC5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1272994" y="4582744"/>
                  <a:ext cx="1933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2FB37EB4-35DA-4B5B-ADD4-2DD3A7420CC7}"/>
                    </a:ext>
                  </a:extLst>
                </p14:cNvPr>
                <p14:cNvContentPartPr/>
                <p14:nvPr/>
              </p14:nvContentPartPr>
              <p14:xfrm>
                <a:off x="11506994" y="4498144"/>
                <a:ext cx="237960" cy="3402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2FB37EB4-35DA-4B5B-ADD4-2DD3A7420CC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1497994" y="4489504"/>
                  <a:ext cx="2556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9F14680D-DE25-4BF2-B631-EB9127AB6932}"/>
                    </a:ext>
                  </a:extLst>
                </p14:cNvPr>
                <p14:cNvContentPartPr/>
                <p14:nvPr/>
              </p14:nvContentPartPr>
              <p14:xfrm>
                <a:off x="11705714" y="4604344"/>
                <a:ext cx="288360" cy="2242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9F14680D-DE25-4BF2-B631-EB9127AB693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1697074" y="4595344"/>
                  <a:ext cx="3060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DFDC18A6-902B-4ACF-820D-479C5443E33A}"/>
                    </a:ext>
                  </a:extLst>
                </p14:cNvPr>
                <p14:cNvContentPartPr/>
                <p14:nvPr/>
              </p14:nvContentPartPr>
              <p14:xfrm>
                <a:off x="11931434" y="4445224"/>
                <a:ext cx="197640" cy="5421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DFDC18A6-902B-4ACF-820D-479C5443E33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1922434" y="4436584"/>
                  <a:ext cx="215280" cy="55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26833658-9742-4FED-B276-BB2B65B83ADE}"/>
              </a:ext>
            </a:extLst>
          </p:cNvPr>
          <p:cNvGrpSpPr/>
          <p:nvPr/>
        </p:nvGrpSpPr>
        <p:grpSpPr>
          <a:xfrm>
            <a:off x="512594" y="5218144"/>
            <a:ext cx="1677960" cy="736560"/>
            <a:chOff x="512594" y="5218144"/>
            <a:chExt cx="1677960" cy="73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2D361428-66BB-4A86-99C5-68968566C400}"/>
                    </a:ext>
                  </a:extLst>
                </p14:cNvPr>
                <p14:cNvContentPartPr/>
                <p14:nvPr/>
              </p14:nvContentPartPr>
              <p14:xfrm>
                <a:off x="512594" y="5218144"/>
                <a:ext cx="193680" cy="7365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2D361428-66BB-4A86-99C5-68968566C40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03954" y="5209144"/>
                  <a:ext cx="211320" cy="75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2DA5A1C8-712C-4614-90AA-410765BF323A}"/>
                    </a:ext>
                  </a:extLst>
                </p14:cNvPr>
                <p14:cNvContentPartPr/>
                <p14:nvPr/>
              </p14:nvContentPartPr>
              <p14:xfrm>
                <a:off x="856394" y="5492464"/>
                <a:ext cx="204480" cy="2667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2DA5A1C8-712C-4614-90AA-410765BF323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47754" y="5483464"/>
                  <a:ext cx="22212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CE8E60C0-0C2D-4431-ACA6-E10381EB37B9}"/>
                    </a:ext>
                  </a:extLst>
                </p14:cNvPr>
                <p14:cNvContentPartPr/>
                <p14:nvPr/>
              </p14:nvContentPartPr>
              <p14:xfrm>
                <a:off x="1068434" y="5585344"/>
                <a:ext cx="162360" cy="1508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CE8E60C0-0C2D-4431-ACA6-E10381EB37B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59794" y="5576704"/>
                  <a:ext cx="1800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76AED59E-191F-4206-A3B3-AAFC8753B1CE}"/>
                    </a:ext>
                  </a:extLst>
                </p14:cNvPr>
                <p14:cNvContentPartPr/>
                <p14:nvPr/>
              </p14:nvContentPartPr>
              <p14:xfrm>
                <a:off x="1276874" y="5502544"/>
                <a:ext cx="178560" cy="2548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76AED59E-191F-4206-A3B3-AAFC8753B1C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268234" y="5493904"/>
                  <a:ext cx="1962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AA7AB5EE-F100-4CAD-805D-85776DAF3E16}"/>
                    </a:ext>
                  </a:extLst>
                </p14:cNvPr>
                <p14:cNvContentPartPr/>
                <p14:nvPr/>
              </p14:nvContentPartPr>
              <p14:xfrm>
                <a:off x="1576034" y="5460784"/>
                <a:ext cx="157320" cy="3236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AA7AB5EE-F100-4CAD-805D-85776DAF3E1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567034" y="5451784"/>
                  <a:ext cx="17496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B0C51AD8-5D64-4B3F-8A1D-6DBCEF5782E0}"/>
                    </a:ext>
                  </a:extLst>
                </p14:cNvPr>
                <p14:cNvContentPartPr/>
                <p14:nvPr/>
              </p14:nvContentPartPr>
              <p14:xfrm>
                <a:off x="1745594" y="5573104"/>
                <a:ext cx="268920" cy="1530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B0C51AD8-5D64-4B3F-8A1D-6DBCEF5782E0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736954" y="5564104"/>
                  <a:ext cx="2865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8FF7B8E-F97F-4770-B08C-256951E2124A}"/>
                    </a:ext>
                  </a:extLst>
                </p14:cNvPr>
                <p14:cNvContentPartPr/>
                <p14:nvPr/>
              </p14:nvContentPartPr>
              <p14:xfrm>
                <a:off x="2065634" y="5382664"/>
                <a:ext cx="124920" cy="4294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8FF7B8E-F97F-4770-B08C-256951E2124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056994" y="5373664"/>
                  <a:ext cx="142560" cy="44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F27DD9DF-1713-4DFC-8FD2-4B6A28DAC023}"/>
              </a:ext>
            </a:extLst>
          </p:cNvPr>
          <p:cNvGrpSpPr/>
          <p:nvPr/>
        </p:nvGrpSpPr>
        <p:grpSpPr>
          <a:xfrm>
            <a:off x="2396474" y="5261704"/>
            <a:ext cx="1161360" cy="538200"/>
            <a:chOff x="2396474" y="5261704"/>
            <a:chExt cx="1161360" cy="53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1830FD74-339A-4D42-8FA7-426C35EC63D8}"/>
                    </a:ext>
                  </a:extLst>
                </p14:cNvPr>
                <p14:cNvContentPartPr/>
                <p14:nvPr/>
              </p14:nvContentPartPr>
              <p14:xfrm>
                <a:off x="2470994" y="5599744"/>
                <a:ext cx="360" cy="3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1830FD74-339A-4D42-8FA7-426C35EC63D8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461994" y="559074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E6BFD010-4926-4117-AA71-399EEE97DA34}"/>
                    </a:ext>
                  </a:extLst>
                </p14:cNvPr>
                <p14:cNvContentPartPr/>
                <p14:nvPr/>
              </p14:nvContentPartPr>
              <p14:xfrm>
                <a:off x="2396474" y="5484184"/>
                <a:ext cx="250920" cy="2905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E6BFD010-4926-4117-AA71-399EEE97DA3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387834" y="5475184"/>
                  <a:ext cx="2685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B24C2257-872E-4775-81F7-869C5B688FA3}"/>
                    </a:ext>
                  </a:extLst>
                </p14:cNvPr>
                <p14:cNvContentPartPr/>
                <p14:nvPr/>
              </p14:nvContentPartPr>
              <p14:xfrm>
                <a:off x="2751074" y="5261704"/>
                <a:ext cx="251280" cy="2001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B24C2257-872E-4775-81F7-869C5B688FA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742434" y="5252704"/>
                  <a:ext cx="2689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B9BE43E8-765A-4F6F-9E5F-C8A210FAF0B3}"/>
                    </a:ext>
                  </a:extLst>
                </p14:cNvPr>
                <p14:cNvContentPartPr/>
                <p14:nvPr/>
              </p14:nvContentPartPr>
              <p14:xfrm>
                <a:off x="2960594" y="5603704"/>
                <a:ext cx="169200" cy="1854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B9BE43E8-765A-4F6F-9E5F-C8A210FAF0B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951954" y="5594704"/>
                  <a:ext cx="1868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4D9F0FD6-BAC7-49ED-B9C2-50D5CB8BE173}"/>
                    </a:ext>
                  </a:extLst>
                </p14:cNvPr>
                <p14:cNvContentPartPr/>
                <p14:nvPr/>
              </p14:nvContentPartPr>
              <p14:xfrm>
                <a:off x="3060314" y="5354224"/>
                <a:ext cx="261720" cy="4320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4D9F0FD6-BAC7-49ED-B9C2-50D5CB8BE17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051674" y="5345224"/>
                  <a:ext cx="27936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04912070-CA5D-434A-B6C8-DF6D323DFE16}"/>
                    </a:ext>
                  </a:extLst>
                </p14:cNvPr>
                <p14:cNvContentPartPr/>
                <p14:nvPr/>
              </p14:nvContentPartPr>
              <p14:xfrm>
                <a:off x="3227354" y="5530264"/>
                <a:ext cx="330480" cy="2696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04912070-CA5D-434A-B6C8-DF6D323DFE16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218354" y="5521624"/>
                  <a:ext cx="348120" cy="28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6EC52FED-C910-44E7-816D-3A76AEEDFF6C}"/>
              </a:ext>
            </a:extLst>
          </p:cNvPr>
          <p:cNvGrpSpPr/>
          <p:nvPr/>
        </p:nvGrpSpPr>
        <p:grpSpPr>
          <a:xfrm>
            <a:off x="3919274" y="5586064"/>
            <a:ext cx="262440" cy="137880"/>
            <a:chOff x="3919274" y="5586064"/>
            <a:chExt cx="262440" cy="13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DD19D5AB-D4C7-414F-9961-C6B60F2A633D}"/>
                    </a:ext>
                  </a:extLst>
                </p14:cNvPr>
                <p14:cNvContentPartPr/>
                <p14:nvPr/>
              </p14:nvContentPartPr>
              <p14:xfrm>
                <a:off x="3919274" y="5586064"/>
                <a:ext cx="219960" cy="597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DD19D5AB-D4C7-414F-9961-C6B60F2A633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910634" y="5577064"/>
                  <a:ext cx="2376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DC81EEA1-5347-4541-903A-7E9A421849A7}"/>
                    </a:ext>
                  </a:extLst>
                </p14:cNvPr>
                <p14:cNvContentPartPr/>
                <p14:nvPr/>
              </p14:nvContentPartPr>
              <p14:xfrm>
                <a:off x="3961034" y="5690104"/>
                <a:ext cx="220680" cy="338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DC81EEA1-5347-4541-903A-7E9A421849A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952034" y="5681104"/>
                  <a:ext cx="23832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B8E859F5-F8C4-4BAE-8AA4-E511E08ED32F}"/>
              </a:ext>
            </a:extLst>
          </p:cNvPr>
          <p:cNvGrpSpPr/>
          <p:nvPr/>
        </p:nvGrpSpPr>
        <p:grpSpPr>
          <a:xfrm>
            <a:off x="4579874" y="5300224"/>
            <a:ext cx="2835360" cy="1012680"/>
            <a:chOff x="4579874" y="5300224"/>
            <a:chExt cx="2835360" cy="101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16F13245-1672-4266-9179-7F92F91FE359}"/>
                    </a:ext>
                  </a:extLst>
                </p14:cNvPr>
                <p14:cNvContentPartPr/>
                <p14:nvPr/>
              </p14:nvContentPartPr>
              <p14:xfrm>
                <a:off x="4579874" y="5559064"/>
                <a:ext cx="293760" cy="2714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16F13245-1672-4266-9179-7F92F91FE35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570874" y="5550424"/>
                  <a:ext cx="3114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56AB9F9E-F7F2-4BA1-A0E7-6457D8AC74A7}"/>
                    </a:ext>
                  </a:extLst>
                </p14:cNvPr>
                <p14:cNvContentPartPr/>
                <p14:nvPr/>
              </p14:nvContentPartPr>
              <p14:xfrm>
                <a:off x="5004314" y="5300224"/>
                <a:ext cx="305640" cy="1951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56AB9F9E-F7F2-4BA1-A0E7-6457D8AC74A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995314" y="5291584"/>
                  <a:ext cx="3232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83E75A7F-BC7B-4FF7-801A-C44E6A57D91E}"/>
                    </a:ext>
                  </a:extLst>
                </p14:cNvPr>
                <p14:cNvContentPartPr/>
                <p14:nvPr/>
              </p14:nvContentPartPr>
              <p14:xfrm>
                <a:off x="5144714" y="5544664"/>
                <a:ext cx="267480" cy="26604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83E75A7F-BC7B-4FF7-801A-C44E6A57D91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136074" y="5535664"/>
                  <a:ext cx="2851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1C08EE08-428C-47D7-9FA4-41B0238D51E4}"/>
                    </a:ext>
                  </a:extLst>
                </p14:cNvPr>
                <p14:cNvContentPartPr/>
                <p14:nvPr/>
              </p14:nvContentPartPr>
              <p14:xfrm>
                <a:off x="5451074" y="5620984"/>
                <a:ext cx="80640" cy="1515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1C08EE08-428C-47D7-9FA4-41B0238D51E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442434" y="5611984"/>
                  <a:ext cx="98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0AD180C5-76AB-4AB8-8EF6-643A66241FC2}"/>
                    </a:ext>
                  </a:extLst>
                </p14:cNvPr>
                <p14:cNvContentPartPr/>
                <p14:nvPr/>
              </p14:nvContentPartPr>
              <p14:xfrm>
                <a:off x="5606954" y="5581744"/>
                <a:ext cx="170280" cy="186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0AD180C5-76AB-4AB8-8EF6-643A66241FC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598314" y="5573104"/>
                  <a:ext cx="1879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6DECF605-5CF2-4D73-B9A9-FEC93540488F}"/>
                    </a:ext>
                  </a:extLst>
                </p14:cNvPr>
                <p14:cNvContentPartPr/>
                <p14:nvPr/>
              </p14:nvContentPartPr>
              <p14:xfrm>
                <a:off x="5872634" y="5533504"/>
                <a:ext cx="145080" cy="2491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6DECF605-5CF2-4D73-B9A9-FEC93540488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863994" y="5524864"/>
                  <a:ext cx="1627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54DF0452-3EDC-4737-847A-0BA6A4986601}"/>
                    </a:ext>
                  </a:extLst>
                </p14:cNvPr>
                <p14:cNvContentPartPr/>
                <p14:nvPr/>
              </p14:nvContentPartPr>
              <p14:xfrm>
                <a:off x="6045074" y="5552944"/>
                <a:ext cx="258480" cy="1940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54DF0452-3EDC-4737-847A-0BA6A4986601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036434" y="5544304"/>
                  <a:ext cx="2761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9C99A8D7-43F6-49E0-A2D3-E8A2E82D3CC5}"/>
                    </a:ext>
                  </a:extLst>
                </p14:cNvPr>
                <p14:cNvContentPartPr/>
                <p14:nvPr/>
              </p14:nvContentPartPr>
              <p14:xfrm>
                <a:off x="6367994" y="5416144"/>
                <a:ext cx="128880" cy="4536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9C99A8D7-43F6-49E0-A2D3-E8A2E82D3CC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358994" y="5407144"/>
                  <a:ext cx="14652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6ACA6EAB-B848-431B-839B-8C2A41837967}"/>
                    </a:ext>
                  </a:extLst>
                </p14:cNvPr>
                <p14:cNvContentPartPr/>
                <p14:nvPr/>
              </p14:nvContentPartPr>
              <p14:xfrm>
                <a:off x="6722594" y="5674984"/>
                <a:ext cx="194760" cy="4032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6ACA6EAB-B848-431B-839B-8C2A4183796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713594" y="5665984"/>
                  <a:ext cx="2124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1FF92F05-C6C5-4F1E-995A-6642C8BD869C}"/>
                    </a:ext>
                  </a:extLst>
                </p14:cNvPr>
                <p14:cNvContentPartPr/>
                <p14:nvPr/>
              </p14:nvContentPartPr>
              <p14:xfrm>
                <a:off x="7176914" y="5319664"/>
                <a:ext cx="238320" cy="9932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1FF92F05-C6C5-4F1E-995A-6642C8BD869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168274" y="5310664"/>
                  <a:ext cx="255960" cy="101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69000242-CA7C-4EC0-8187-7779038E85C1}"/>
              </a:ext>
            </a:extLst>
          </p:cNvPr>
          <p:cNvGrpSpPr/>
          <p:nvPr/>
        </p:nvGrpSpPr>
        <p:grpSpPr>
          <a:xfrm>
            <a:off x="7516034" y="5235064"/>
            <a:ext cx="643320" cy="584280"/>
            <a:chOff x="7516034" y="5235064"/>
            <a:chExt cx="643320" cy="58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3E912DE1-5B81-473A-B0D5-8940CBCB00EA}"/>
                    </a:ext>
                  </a:extLst>
                </p14:cNvPr>
                <p14:cNvContentPartPr/>
                <p14:nvPr/>
              </p14:nvContentPartPr>
              <p14:xfrm>
                <a:off x="7516034" y="5540344"/>
                <a:ext cx="263520" cy="27900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3E912DE1-5B81-473A-B0D5-8940CBCB00EA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507034" y="5531704"/>
                  <a:ext cx="28116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A0F10A69-2BAE-48FF-8807-9F072689BD77}"/>
                    </a:ext>
                  </a:extLst>
                </p14:cNvPr>
                <p14:cNvContentPartPr/>
                <p14:nvPr/>
              </p14:nvContentPartPr>
              <p14:xfrm>
                <a:off x="7858754" y="5235064"/>
                <a:ext cx="300600" cy="2289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A0F10A69-2BAE-48FF-8807-9F072689BD77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849754" y="5226064"/>
                  <a:ext cx="318240" cy="24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0A769EAD-B33B-4D3E-8A80-05E2AFDB8595}"/>
              </a:ext>
            </a:extLst>
          </p:cNvPr>
          <p:cNvGrpSpPr/>
          <p:nvPr/>
        </p:nvGrpSpPr>
        <p:grpSpPr>
          <a:xfrm>
            <a:off x="8059994" y="5443864"/>
            <a:ext cx="2279160" cy="431640"/>
            <a:chOff x="8059994" y="5443864"/>
            <a:chExt cx="2279160" cy="43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D2B68E03-DC11-49B0-92C0-DBD849C7A417}"/>
                    </a:ext>
                  </a:extLst>
                </p14:cNvPr>
                <p14:cNvContentPartPr/>
                <p14:nvPr/>
              </p14:nvContentPartPr>
              <p14:xfrm>
                <a:off x="8059994" y="5521624"/>
                <a:ext cx="243360" cy="27540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D2B68E03-DC11-49B0-92C0-DBD849C7A41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050994" y="5512984"/>
                  <a:ext cx="2610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86F5B237-5560-4002-B460-53A2A495E712}"/>
                    </a:ext>
                  </a:extLst>
                </p14:cNvPr>
                <p14:cNvContentPartPr/>
                <p14:nvPr/>
              </p14:nvContentPartPr>
              <p14:xfrm>
                <a:off x="8363474" y="5616304"/>
                <a:ext cx="90720" cy="1627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86F5B237-5560-4002-B460-53A2A495E712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354834" y="5607664"/>
                  <a:ext cx="1083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D020B448-0ABB-45B2-A725-DF6F9E46A1E0}"/>
                    </a:ext>
                  </a:extLst>
                </p14:cNvPr>
                <p14:cNvContentPartPr/>
                <p14:nvPr/>
              </p14:nvContentPartPr>
              <p14:xfrm>
                <a:off x="8502794" y="5572744"/>
                <a:ext cx="232560" cy="19656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D020B448-0ABB-45B2-A725-DF6F9E46A1E0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494154" y="5564104"/>
                  <a:ext cx="2502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DCB56CDA-98F4-4ADB-B81A-82BA0F5C43C3}"/>
                    </a:ext>
                  </a:extLst>
                </p14:cNvPr>
                <p14:cNvContentPartPr/>
                <p14:nvPr/>
              </p14:nvContentPartPr>
              <p14:xfrm>
                <a:off x="8841554" y="5550784"/>
                <a:ext cx="167400" cy="2527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DCB56CDA-98F4-4ADB-B81A-82BA0F5C43C3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832914" y="5541784"/>
                  <a:ext cx="1850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C732A0E3-A505-46FF-B839-52704E26235E}"/>
                    </a:ext>
                  </a:extLst>
                </p14:cNvPr>
                <p14:cNvContentPartPr/>
                <p14:nvPr/>
              </p14:nvContentPartPr>
              <p14:xfrm>
                <a:off x="9017954" y="5612344"/>
                <a:ext cx="241920" cy="17100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C732A0E3-A505-46FF-B839-52704E26235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008954" y="5603704"/>
                  <a:ext cx="2595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3184007A-39D6-4359-B072-50B8FE0BB45A}"/>
                    </a:ext>
                  </a:extLst>
                </p14:cNvPr>
                <p14:cNvContentPartPr/>
                <p14:nvPr/>
              </p14:nvContentPartPr>
              <p14:xfrm>
                <a:off x="9343394" y="5476624"/>
                <a:ext cx="138960" cy="39888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3184007A-39D6-4359-B072-50B8FE0BB45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334754" y="5467624"/>
                  <a:ext cx="15660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EC2FDD50-D126-49A0-B967-2ECCA8125462}"/>
                    </a:ext>
                  </a:extLst>
                </p14:cNvPr>
                <p14:cNvContentPartPr/>
                <p14:nvPr/>
              </p14:nvContentPartPr>
              <p14:xfrm>
                <a:off x="9625634" y="5662384"/>
                <a:ext cx="256320" cy="1857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EC2FDD50-D126-49A0-B967-2ECCA8125462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616634" y="5653384"/>
                  <a:ext cx="2739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032938DC-B7EC-427E-B1C5-59248DA9B08D}"/>
                    </a:ext>
                  </a:extLst>
                </p14:cNvPr>
                <p14:cNvContentPartPr/>
                <p14:nvPr/>
              </p14:nvContentPartPr>
              <p14:xfrm>
                <a:off x="9807074" y="5443864"/>
                <a:ext cx="227160" cy="3837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032938DC-B7EC-427E-B1C5-59248DA9B08D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798074" y="5434864"/>
                  <a:ext cx="2448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FA775282-A117-4BD4-84AA-C625195E6518}"/>
                    </a:ext>
                  </a:extLst>
                </p14:cNvPr>
                <p14:cNvContentPartPr/>
                <p14:nvPr/>
              </p14:nvContentPartPr>
              <p14:xfrm>
                <a:off x="9983474" y="5618824"/>
                <a:ext cx="355680" cy="22608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FA775282-A117-4BD4-84AA-C625195E6518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974474" y="5610184"/>
                  <a:ext cx="37332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82B40E55-F7C7-4611-B031-8E39E386D067}"/>
              </a:ext>
            </a:extLst>
          </p:cNvPr>
          <p:cNvGrpSpPr/>
          <p:nvPr/>
        </p:nvGrpSpPr>
        <p:grpSpPr>
          <a:xfrm>
            <a:off x="7466354" y="6027784"/>
            <a:ext cx="2654640" cy="834480"/>
            <a:chOff x="7466354" y="6027784"/>
            <a:chExt cx="2654640" cy="83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1C6EE78D-CBFB-4FC5-81BF-221EA48F0DF8}"/>
                    </a:ext>
                  </a:extLst>
                </p14:cNvPr>
                <p14:cNvContentPartPr/>
                <p14:nvPr/>
              </p14:nvContentPartPr>
              <p14:xfrm>
                <a:off x="7466354" y="6027784"/>
                <a:ext cx="2039040" cy="1940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1C6EE78D-CBFB-4FC5-81BF-221EA48F0DF8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457714" y="6018784"/>
                  <a:ext cx="20566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1133C56D-85B9-452B-869A-DA8AF81BB4B3}"/>
                    </a:ext>
                  </a:extLst>
                </p14:cNvPr>
                <p14:cNvContentPartPr/>
                <p14:nvPr/>
              </p14:nvContentPartPr>
              <p14:xfrm>
                <a:off x="7715834" y="6425944"/>
                <a:ext cx="80280" cy="14940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1133C56D-85B9-452B-869A-DA8AF81BB4B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706834" y="6417304"/>
                  <a:ext cx="979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E48D1B73-4B87-4934-84B9-76B8F094FCAA}"/>
                    </a:ext>
                  </a:extLst>
                </p14:cNvPr>
                <p14:cNvContentPartPr/>
                <p14:nvPr/>
              </p14:nvContentPartPr>
              <p14:xfrm>
                <a:off x="7590554" y="6565264"/>
                <a:ext cx="344880" cy="367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E48D1B73-4B87-4934-84B9-76B8F094FCAA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581914" y="6556624"/>
                  <a:ext cx="3625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D42742D1-F7DF-4484-AC59-66B38A8480CA}"/>
                    </a:ext>
                  </a:extLst>
                </p14:cNvPr>
                <p14:cNvContentPartPr/>
                <p14:nvPr/>
              </p14:nvContentPartPr>
              <p14:xfrm>
                <a:off x="7645634" y="6379144"/>
                <a:ext cx="358560" cy="662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D42742D1-F7DF-4484-AC59-66B38A8480C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636634" y="6370144"/>
                  <a:ext cx="3762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5A623CDC-6E34-4EA1-B7C8-55B8C4753CFE}"/>
                    </a:ext>
                  </a:extLst>
                </p14:cNvPr>
                <p14:cNvContentPartPr/>
                <p14:nvPr/>
              </p14:nvContentPartPr>
              <p14:xfrm>
                <a:off x="8082314" y="6369424"/>
                <a:ext cx="103680" cy="1915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5A623CDC-6E34-4EA1-B7C8-55B8C4753CF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073674" y="6360424"/>
                  <a:ext cx="1213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231924E0-6A1F-4A15-A57B-12A4042F7C4C}"/>
                    </a:ext>
                  </a:extLst>
                </p14:cNvPr>
                <p14:cNvContentPartPr/>
                <p14:nvPr/>
              </p14:nvContentPartPr>
              <p14:xfrm>
                <a:off x="8091314" y="6331264"/>
                <a:ext cx="261720" cy="23544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231924E0-6A1F-4A15-A57B-12A4042F7C4C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082674" y="6322264"/>
                  <a:ext cx="2793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D871C2C5-F15D-421A-A4C4-6D69F8773F27}"/>
                    </a:ext>
                  </a:extLst>
                </p14:cNvPr>
                <p14:cNvContentPartPr/>
                <p14:nvPr/>
              </p14:nvContentPartPr>
              <p14:xfrm>
                <a:off x="8450234" y="6396064"/>
                <a:ext cx="57240" cy="18144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D871C2C5-F15D-421A-A4C4-6D69F8773F27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441234" y="6387064"/>
                  <a:ext cx="748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38050D26-2931-48FB-B09F-BF796E09CEAC}"/>
                    </a:ext>
                  </a:extLst>
                </p14:cNvPr>
                <p14:cNvContentPartPr/>
                <p14:nvPr/>
              </p14:nvContentPartPr>
              <p14:xfrm>
                <a:off x="8490194" y="6282304"/>
                <a:ext cx="243720" cy="19836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38050D26-2931-48FB-B09F-BF796E09CEAC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481554" y="6273304"/>
                  <a:ext cx="2613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6DA759CE-35DA-4070-8C11-08A3286934F3}"/>
                    </a:ext>
                  </a:extLst>
                </p14:cNvPr>
                <p14:cNvContentPartPr/>
                <p14:nvPr/>
              </p14:nvContentPartPr>
              <p14:xfrm>
                <a:off x="8903114" y="6392464"/>
                <a:ext cx="145800" cy="18108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6DA759CE-35DA-4070-8C11-08A3286934F3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894474" y="6383824"/>
                  <a:ext cx="1634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A4182643-CA49-4F2D-BA54-B7AAF6D5FED9}"/>
                    </a:ext>
                  </a:extLst>
                </p14:cNvPr>
                <p14:cNvContentPartPr/>
                <p14:nvPr/>
              </p14:nvContentPartPr>
              <p14:xfrm>
                <a:off x="9008594" y="6396424"/>
                <a:ext cx="292680" cy="46584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A4182643-CA49-4F2D-BA54-B7AAF6D5FED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999954" y="6387424"/>
                  <a:ext cx="31032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C3A001DB-3AFF-4B01-9A57-6BBB751157E2}"/>
                    </a:ext>
                  </a:extLst>
                </p14:cNvPr>
                <p14:cNvContentPartPr/>
                <p14:nvPr/>
              </p14:nvContentPartPr>
              <p14:xfrm>
                <a:off x="9440234" y="6364744"/>
                <a:ext cx="134280" cy="20592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C3A001DB-3AFF-4B01-9A57-6BBB751157E2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431594" y="6356104"/>
                  <a:ext cx="1519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39AFBAC8-E5FA-4B8E-A450-CDCD58263513}"/>
                    </a:ext>
                  </a:extLst>
                </p14:cNvPr>
                <p14:cNvContentPartPr/>
                <p14:nvPr/>
              </p14:nvContentPartPr>
              <p14:xfrm>
                <a:off x="9679634" y="6424864"/>
                <a:ext cx="42840" cy="11808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39AFBAC8-E5FA-4B8E-A450-CDCD58263513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670634" y="6416224"/>
                  <a:ext cx="604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5E61F527-3475-4372-97FC-A23E4F71079C}"/>
                    </a:ext>
                  </a:extLst>
                </p14:cNvPr>
                <p14:cNvContentPartPr/>
                <p14:nvPr/>
              </p14:nvContentPartPr>
              <p14:xfrm>
                <a:off x="9816074" y="6406864"/>
                <a:ext cx="304920" cy="19800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5E61F527-3475-4372-97FC-A23E4F71079C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807074" y="6397864"/>
                  <a:ext cx="322560" cy="21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04DF225-650B-4144-8A48-9B55359AA583}"/>
                  </a:ext>
                </a:extLst>
              </p14:cNvPr>
              <p14:cNvContentPartPr/>
              <p14:nvPr/>
            </p14:nvContentPartPr>
            <p14:xfrm>
              <a:off x="5851394" y="3873588"/>
              <a:ext cx="2889000" cy="177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04DF225-650B-4144-8A48-9B55359AA583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5842394" y="3864948"/>
                <a:ext cx="290664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F562982-11BE-4772-BDED-DBFEEA572BE6}"/>
                  </a:ext>
                </a:extLst>
              </p14:cNvPr>
              <p14:cNvContentPartPr/>
              <p14:nvPr/>
            </p14:nvContentPartPr>
            <p14:xfrm>
              <a:off x="1196954" y="1789188"/>
              <a:ext cx="2277360" cy="98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F562982-11BE-4772-BDED-DBFEEA572BE6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1188314" y="1780188"/>
                <a:ext cx="2295000" cy="11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49037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8E712890-BC53-4EE7-997A-8C698A8ABB81}"/>
              </a:ext>
            </a:extLst>
          </p:cNvPr>
          <p:cNvGrpSpPr/>
          <p:nvPr/>
        </p:nvGrpSpPr>
        <p:grpSpPr>
          <a:xfrm>
            <a:off x="382634" y="403144"/>
            <a:ext cx="825480" cy="296640"/>
            <a:chOff x="382634" y="403144"/>
            <a:chExt cx="825480" cy="29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C2BB24D-E4E0-4C8E-8271-B1EE99397CEB}"/>
                    </a:ext>
                  </a:extLst>
                </p14:cNvPr>
                <p14:cNvContentPartPr/>
                <p14:nvPr/>
              </p14:nvContentPartPr>
              <p14:xfrm>
                <a:off x="537794" y="448864"/>
                <a:ext cx="154800" cy="1962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C2BB24D-E4E0-4C8E-8271-B1EE99397CE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28794" y="440224"/>
                  <a:ext cx="1724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C37AC9F-A0A5-4E14-8A5A-D170CDEDB0A9}"/>
                    </a:ext>
                  </a:extLst>
                </p14:cNvPr>
                <p14:cNvContentPartPr/>
                <p14:nvPr/>
              </p14:nvContentPartPr>
              <p14:xfrm>
                <a:off x="382634" y="653704"/>
                <a:ext cx="435240" cy="460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C37AC9F-A0A5-4E14-8A5A-D170CDEDB0A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3994" y="644704"/>
                  <a:ext cx="4528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9C1C757-25E7-41CA-8FE2-1BC05041D578}"/>
                    </a:ext>
                  </a:extLst>
                </p14:cNvPr>
                <p14:cNvContentPartPr/>
                <p14:nvPr/>
              </p14:nvContentPartPr>
              <p14:xfrm>
                <a:off x="388034" y="403144"/>
                <a:ext cx="522000" cy="846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9C1C757-25E7-41CA-8FE2-1BC05041D57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9034" y="394504"/>
                  <a:ext cx="5396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721C137-0A41-4F7D-B507-FF69D96802E1}"/>
                    </a:ext>
                  </a:extLst>
                </p14:cNvPr>
                <p14:cNvContentPartPr/>
                <p14:nvPr/>
              </p14:nvContentPartPr>
              <p14:xfrm>
                <a:off x="869354" y="507544"/>
                <a:ext cx="338760" cy="1724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721C137-0A41-4F7D-B507-FF69D96802E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0354" y="498544"/>
                  <a:ext cx="35640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E6F841F-D963-4901-BC0F-FC9B47BF8C64}"/>
              </a:ext>
            </a:extLst>
          </p:cNvPr>
          <p:cNvGrpSpPr/>
          <p:nvPr/>
        </p:nvGrpSpPr>
        <p:grpSpPr>
          <a:xfrm>
            <a:off x="1525994" y="445264"/>
            <a:ext cx="1116360" cy="231480"/>
            <a:chOff x="1525994" y="445264"/>
            <a:chExt cx="1116360" cy="23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A8BF256-B01D-4ABD-A8D7-5A6FAD27B1A9}"/>
                    </a:ext>
                  </a:extLst>
                </p14:cNvPr>
                <p14:cNvContentPartPr/>
                <p14:nvPr/>
              </p14:nvContentPartPr>
              <p14:xfrm>
                <a:off x="1525994" y="445264"/>
                <a:ext cx="288000" cy="2278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A8BF256-B01D-4ABD-A8D7-5A6FAD27B1A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16994" y="436264"/>
                  <a:ext cx="3056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684B4A8-CD34-4DBA-81CB-44A2FF5A5000}"/>
                    </a:ext>
                  </a:extLst>
                </p14:cNvPr>
                <p14:cNvContentPartPr/>
                <p14:nvPr/>
              </p14:nvContentPartPr>
              <p14:xfrm>
                <a:off x="1840274" y="476944"/>
                <a:ext cx="293040" cy="1897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684B4A8-CD34-4DBA-81CB-44A2FF5A500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31274" y="467944"/>
                  <a:ext cx="3106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E4BB60A-5423-4D3C-AB54-E0F460D5F6EC}"/>
                    </a:ext>
                  </a:extLst>
                </p14:cNvPr>
                <p14:cNvContentPartPr/>
                <p14:nvPr/>
              </p14:nvContentPartPr>
              <p14:xfrm>
                <a:off x="2167874" y="466504"/>
                <a:ext cx="182520" cy="2102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E4BB60A-5423-4D3C-AB54-E0F460D5F6E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58874" y="457504"/>
                  <a:ext cx="2001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8FC3578-1DF5-4FA6-892E-819B9F1F13D7}"/>
                    </a:ext>
                  </a:extLst>
                </p14:cNvPr>
                <p14:cNvContentPartPr/>
                <p14:nvPr/>
              </p14:nvContentPartPr>
              <p14:xfrm>
                <a:off x="2419154" y="496024"/>
                <a:ext cx="223200" cy="180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8FC3578-1DF5-4FA6-892E-819B9F1F13D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10514" y="487024"/>
                  <a:ext cx="24084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591139A-D76D-49CA-BB6E-CF7925AE51AC}"/>
              </a:ext>
            </a:extLst>
          </p:cNvPr>
          <p:cNvGrpSpPr/>
          <p:nvPr/>
        </p:nvGrpSpPr>
        <p:grpSpPr>
          <a:xfrm>
            <a:off x="2897594" y="386224"/>
            <a:ext cx="834120" cy="544320"/>
            <a:chOff x="2897594" y="386224"/>
            <a:chExt cx="834120" cy="54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1E76F6D-88D8-4CBC-9586-1EDB6817857B}"/>
                    </a:ext>
                  </a:extLst>
                </p14:cNvPr>
                <p14:cNvContentPartPr/>
                <p14:nvPr/>
              </p14:nvContentPartPr>
              <p14:xfrm>
                <a:off x="3064274" y="476944"/>
                <a:ext cx="34560" cy="1562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1E76F6D-88D8-4CBC-9586-1EDB6817857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55634" y="467944"/>
                  <a:ext cx="522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2795469-2985-4B62-B9F2-CD8BEC234976}"/>
                    </a:ext>
                  </a:extLst>
                </p14:cNvPr>
                <p14:cNvContentPartPr/>
                <p14:nvPr/>
              </p14:nvContentPartPr>
              <p14:xfrm>
                <a:off x="2897594" y="386224"/>
                <a:ext cx="390600" cy="5443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2795469-2985-4B62-B9F2-CD8BEC23497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88594" y="377584"/>
                  <a:ext cx="40824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287261A-FF0A-4EC4-98BD-745702223D04}"/>
                    </a:ext>
                  </a:extLst>
                </p14:cNvPr>
                <p14:cNvContentPartPr/>
                <p14:nvPr/>
              </p14:nvContentPartPr>
              <p14:xfrm>
                <a:off x="3282794" y="460744"/>
                <a:ext cx="158760" cy="1843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287261A-FF0A-4EC4-98BD-745702223D0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74154" y="451744"/>
                  <a:ext cx="176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8903E24-79DB-4911-AB61-455C6B9B22CF}"/>
                    </a:ext>
                  </a:extLst>
                </p14:cNvPr>
                <p14:cNvContentPartPr/>
                <p14:nvPr/>
              </p14:nvContentPartPr>
              <p14:xfrm>
                <a:off x="3495914" y="482704"/>
                <a:ext cx="235800" cy="1540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8903E24-79DB-4911-AB61-455C6B9B22C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87274" y="473704"/>
                  <a:ext cx="253440" cy="17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4171C2C-D055-4F08-B1F6-C6CF56B416DE}"/>
              </a:ext>
            </a:extLst>
          </p:cNvPr>
          <p:cNvGrpSpPr/>
          <p:nvPr/>
        </p:nvGrpSpPr>
        <p:grpSpPr>
          <a:xfrm>
            <a:off x="4184954" y="109024"/>
            <a:ext cx="2804400" cy="493920"/>
            <a:chOff x="4184954" y="109024"/>
            <a:chExt cx="2804400" cy="49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8002ADF-F838-4404-8B33-1BA16E1805E1}"/>
                    </a:ext>
                  </a:extLst>
                </p14:cNvPr>
                <p14:cNvContentPartPr/>
                <p14:nvPr/>
              </p14:nvContentPartPr>
              <p14:xfrm>
                <a:off x="4184954" y="432304"/>
                <a:ext cx="365760" cy="1616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8002ADF-F838-4404-8B33-1BA16E1805E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76314" y="423664"/>
                  <a:ext cx="3834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2112A33-5FC5-4BEE-B807-1F09B1626CB1}"/>
                    </a:ext>
                  </a:extLst>
                </p14:cNvPr>
                <p14:cNvContentPartPr/>
                <p14:nvPr/>
              </p14:nvContentPartPr>
              <p14:xfrm>
                <a:off x="4645754" y="468304"/>
                <a:ext cx="56520" cy="125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2112A33-5FC5-4BEE-B807-1F09B1626CB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36754" y="459304"/>
                  <a:ext cx="741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B1F1CED-37A7-44EA-AE36-44FC9A498E8F}"/>
                    </a:ext>
                  </a:extLst>
                </p14:cNvPr>
                <p14:cNvContentPartPr/>
                <p14:nvPr/>
              </p14:nvContentPartPr>
              <p14:xfrm>
                <a:off x="4847714" y="358504"/>
                <a:ext cx="360" cy="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B1F1CED-37A7-44EA-AE36-44FC9A498E8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38714" y="34986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AB3DA73-1FC2-4A1D-A7F8-9A0A452B5F5C}"/>
                    </a:ext>
                  </a:extLst>
                </p14:cNvPr>
                <p14:cNvContentPartPr/>
                <p14:nvPr/>
              </p14:nvContentPartPr>
              <p14:xfrm>
                <a:off x="4800914" y="398824"/>
                <a:ext cx="178920" cy="1764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AB3DA73-1FC2-4A1D-A7F8-9A0A452B5F5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92274" y="390184"/>
                  <a:ext cx="1965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27CD378-DF02-4F22-A50E-09EE37F61B9A}"/>
                    </a:ext>
                  </a:extLst>
                </p14:cNvPr>
                <p14:cNvContentPartPr/>
                <p14:nvPr/>
              </p14:nvContentPartPr>
              <p14:xfrm>
                <a:off x="5017634" y="390544"/>
                <a:ext cx="203760" cy="2124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27CD378-DF02-4F22-A50E-09EE37F61B9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08634" y="381544"/>
                  <a:ext cx="2214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4C52E64-0F9B-448F-8529-88CEFAD7286D}"/>
                    </a:ext>
                  </a:extLst>
                </p14:cNvPr>
                <p14:cNvContentPartPr/>
                <p14:nvPr/>
              </p14:nvContentPartPr>
              <p14:xfrm>
                <a:off x="5244434" y="416824"/>
                <a:ext cx="190800" cy="1630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4C52E64-0F9B-448F-8529-88CEFAD7286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235794" y="407824"/>
                  <a:ext cx="2084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27E381A-9DDB-4A92-B363-55B688EC6479}"/>
                    </a:ext>
                  </a:extLst>
                </p14:cNvPr>
                <p14:cNvContentPartPr/>
                <p14:nvPr/>
              </p14:nvContentPartPr>
              <p14:xfrm>
                <a:off x="5495354" y="447424"/>
                <a:ext cx="208800" cy="1537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27E381A-9DDB-4A92-B363-55B688EC647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86714" y="438784"/>
                  <a:ext cx="2264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7279013-DB8F-4695-9667-E0D27852E858}"/>
                    </a:ext>
                  </a:extLst>
                </p14:cNvPr>
                <p14:cNvContentPartPr/>
                <p14:nvPr/>
              </p14:nvContentPartPr>
              <p14:xfrm>
                <a:off x="5635394" y="267064"/>
                <a:ext cx="267840" cy="2948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7279013-DB8F-4695-9667-E0D27852E85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626754" y="258424"/>
                  <a:ext cx="2854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CF8B59E-B771-4CB5-ABFB-7ADF3A868DC1}"/>
                    </a:ext>
                  </a:extLst>
                </p14:cNvPr>
                <p14:cNvContentPartPr/>
                <p14:nvPr/>
              </p14:nvContentPartPr>
              <p14:xfrm>
                <a:off x="6052274" y="451024"/>
                <a:ext cx="99360" cy="1288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CF8B59E-B771-4CB5-ABFB-7ADF3A868DC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43634" y="442024"/>
                  <a:ext cx="1170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B83FA0A-6581-4286-B5A3-E51642770C23}"/>
                    </a:ext>
                  </a:extLst>
                </p14:cNvPr>
                <p14:cNvContentPartPr/>
                <p14:nvPr/>
              </p14:nvContentPartPr>
              <p14:xfrm>
                <a:off x="6171794" y="361024"/>
                <a:ext cx="22320" cy="115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B83FA0A-6581-4286-B5A3-E51642770C2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163154" y="352384"/>
                  <a:ext cx="399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104F9C2-8E2F-4165-89C9-4E878A9C8444}"/>
                    </a:ext>
                  </a:extLst>
                </p14:cNvPr>
                <p14:cNvContentPartPr/>
                <p14:nvPr/>
              </p14:nvContentPartPr>
              <p14:xfrm>
                <a:off x="6413714" y="109024"/>
                <a:ext cx="331200" cy="4719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104F9C2-8E2F-4165-89C9-4E878A9C844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405074" y="100384"/>
                  <a:ext cx="34884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B98DF95-55DA-465C-A088-9E8906C78A96}"/>
                    </a:ext>
                  </a:extLst>
                </p14:cNvPr>
                <p14:cNvContentPartPr/>
                <p14:nvPr/>
              </p14:nvContentPartPr>
              <p14:xfrm>
                <a:off x="6383834" y="381904"/>
                <a:ext cx="387000" cy="540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B98DF95-55DA-465C-A088-9E8906C78A9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375194" y="372904"/>
                  <a:ext cx="4046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D593242-0C57-4B11-A669-255F1FE45377}"/>
                    </a:ext>
                  </a:extLst>
                </p14:cNvPr>
                <p14:cNvContentPartPr/>
                <p14:nvPr/>
              </p14:nvContentPartPr>
              <p14:xfrm>
                <a:off x="6945074" y="318904"/>
                <a:ext cx="44280" cy="244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D593242-0C57-4B11-A669-255F1FE4537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936074" y="309904"/>
                  <a:ext cx="619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0B90ED4-D27E-4C22-965C-7A36CF9B9B23}"/>
                    </a:ext>
                  </a:extLst>
                </p14:cNvPr>
                <p14:cNvContentPartPr/>
                <p14:nvPr/>
              </p14:nvContentPartPr>
              <p14:xfrm>
                <a:off x="6845354" y="580984"/>
                <a:ext cx="20520" cy="9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0B90ED4-D27E-4C22-965C-7A36CF9B9B2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836714" y="571984"/>
                  <a:ext cx="3816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BA01CBB-3CE0-45F1-89EF-0E4DFCD33B1B}"/>
              </a:ext>
            </a:extLst>
          </p:cNvPr>
          <p:cNvGrpSpPr/>
          <p:nvPr/>
        </p:nvGrpSpPr>
        <p:grpSpPr>
          <a:xfrm>
            <a:off x="952874" y="1087504"/>
            <a:ext cx="597960" cy="926640"/>
            <a:chOff x="952874" y="1087504"/>
            <a:chExt cx="597960" cy="92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A73D9D8-1BE8-4411-B0BE-5E43D32E4B73}"/>
                    </a:ext>
                  </a:extLst>
                </p14:cNvPr>
                <p14:cNvContentPartPr/>
                <p14:nvPr/>
              </p14:nvContentPartPr>
              <p14:xfrm>
                <a:off x="1073834" y="1299184"/>
                <a:ext cx="262080" cy="1882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A73D9D8-1BE8-4411-B0BE-5E43D32E4B7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65194" y="1290544"/>
                  <a:ext cx="2797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897463E-E6FA-4521-B835-092A88A81B67}"/>
                    </a:ext>
                  </a:extLst>
                </p14:cNvPr>
                <p14:cNvContentPartPr/>
                <p14:nvPr/>
              </p14:nvContentPartPr>
              <p14:xfrm>
                <a:off x="1275434" y="1087504"/>
                <a:ext cx="260640" cy="3171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897463E-E6FA-4521-B835-092A88A81B6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266794" y="1078864"/>
                  <a:ext cx="27828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43EF226-8C8A-48C7-9CEC-2416AB931AF5}"/>
                    </a:ext>
                  </a:extLst>
                </p14:cNvPr>
                <p14:cNvContentPartPr/>
                <p14:nvPr/>
              </p14:nvContentPartPr>
              <p14:xfrm>
                <a:off x="974474" y="1540024"/>
                <a:ext cx="547920" cy="702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43EF226-8C8A-48C7-9CEC-2416AB931AF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65834" y="1531384"/>
                  <a:ext cx="5655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A05ED41-4779-49C2-813C-992C207B41D1}"/>
                    </a:ext>
                  </a:extLst>
                </p14:cNvPr>
                <p14:cNvContentPartPr/>
                <p14:nvPr/>
              </p14:nvContentPartPr>
              <p14:xfrm>
                <a:off x="952874" y="1785544"/>
                <a:ext cx="284040" cy="2286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A05ED41-4779-49C2-813C-992C207B41D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43874" y="1776544"/>
                  <a:ext cx="3016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4DA11C3-7986-40AE-8A93-A58F909D7A85}"/>
                    </a:ext>
                  </a:extLst>
                </p14:cNvPr>
                <p14:cNvContentPartPr/>
                <p14:nvPr/>
              </p14:nvContentPartPr>
              <p14:xfrm>
                <a:off x="1128554" y="1648024"/>
                <a:ext cx="250920" cy="2998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4DA11C3-7986-40AE-8A93-A58F909D7A8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19914" y="1639024"/>
                  <a:ext cx="26856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A33E1D6-3B3F-4DBF-82FD-68518648BF99}"/>
                    </a:ext>
                  </a:extLst>
                </p14:cNvPr>
                <p14:cNvContentPartPr/>
                <p14:nvPr/>
              </p14:nvContentPartPr>
              <p14:xfrm>
                <a:off x="1328714" y="1757104"/>
                <a:ext cx="211680" cy="2358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A33E1D6-3B3F-4DBF-82FD-68518648BF9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320074" y="1748464"/>
                  <a:ext cx="2293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C13560C-374E-4613-9C03-F50C4C8FF8B2}"/>
                    </a:ext>
                  </a:extLst>
                </p14:cNvPr>
                <p14:cNvContentPartPr/>
                <p14:nvPr/>
              </p14:nvContentPartPr>
              <p14:xfrm>
                <a:off x="1339154" y="1784464"/>
                <a:ext cx="211680" cy="1944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C13560C-374E-4613-9C03-F50C4C8FF8B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330514" y="1775464"/>
                  <a:ext cx="229320" cy="21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E1C072D-75D7-4300-B801-D900380747FA}"/>
              </a:ext>
            </a:extLst>
          </p:cNvPr>
          <p:cNvGrpSpPr/>
          <p:nvPr/>
        </p:nvGrpSpPr>
        <p:grpSpPr>
          <a:xfrm>
            <a:off x="1893914" y="1096504"/>
            <a:ext cx="1760760" cy="502920"/>
            <a:chOff x="1893914" y="1096504"/>
            <a:chExt cx="1760760" cy="50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2D01A27-EC0B-49F7-A46A-B7405F7132DE}"/>
                    </a:ext>
                  </a:extLst>
                </p14:cNvPr>
                <p14:cNvContentPartPr/>
                <p14:nvPr/>
              </p14:nvContentPartPr>
              <p14:xfrm>
                <a:off x="1893914" y="1169584"/>
                <a:ext cx="239400" cy="3862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2D01A27-EC0B-49F7-A46A-B7405F7132D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884914" y="1160584"/>
                  <a:ext cx="25704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8F4D82A-1D2E-4899-91B6-A787C67CDD0A}"/>
                    </a:ext>
                  </a:extLst>
                </p14:cNvPr>
                <p14:cNvContentPartPr/>
                <p14:nvPr/>
              </p14:nvContentPartPr>
              <p14:xfrm>
                <a:off x="2103794" y="1279024"/>
                <a:ext cx="230400" cy="2055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8F4D82A-1D2E-4899-91B6-A787C67CDD0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095154" y="1270024"/>
                  <a:ext cx="2480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3A1BEE3-EA6E-4206-B7F6-3D1D2021AF65}"/>
                    </a:ext>
                  </a:extLst>
                </p14:cNvPr>
                <p14:cNvContentPartPr/>
                <p14:nvPr/>
              </p14:nvContentPartPr>
              <p14:xfrm>
                <a:off x="2398634" y="1345984"/>
                <a:ext cx="73440" cy="1090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3A1BEE3-EA6E-4206-B7F6-3D1D2021AF6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389634" y="1337344"/>
                  <a:ext cx="910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08BCEEB-770C-4BB3-B574-3181452A1FB1}"/>
                    </a:ext>
                  </a:extLst>
                </p14:cNvPr>
                <p14:cNvContentPartPr/>
                <p14:nvPr/>
              </p14:nvContentPartPr>
              <p14:xfrm>
                <a:off x="2550194" y="1307824"/>
                <a:ext cx="182160" cy="1731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08BCEEB-770C-4BB3-B574-3181452A1FB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541194" y="1299184"/>
                  <a:ext cx="1998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4F15313-1295-49D2-9590-BCAB39FA03EC}"/>
                    </a:ext>
                  </a:extLst>
                </p14:cNvPr>
                <p14:cNvContentPartPr/>
                <p14:nvPr/>
              </p14:nvContentPartPr>
              <p14:xfrm>
                <a:off x="2870234" y="1205944"/>
                <a:ext cx="167040" cy="399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4F15313-1295-49D2-9590-BCAB39FA03E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861594" y="1196944"/>
                  <a:ext cx="1846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F9E9AA8-73BB-4635-855D-F9F773D9F6D8}"/>
                    </a:ext>
                  </a:extLst>
                </p14:cNvPr>
                <p14:cNvContentPartPr/>
                <p14:nvPr/>
              </p14:nvContentPartPr>
              <p14:xfrm>
                <a:off x="3158234" y="1096504"/>
                <a:ext cx="88920" cy="1630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F9E9AA8-73BB-4635-855D-F9F773D9F6D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149234" y="1087864"/>
                  <a:ext cx="1065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051A1F4-4250-4FB2-873B-7B202C507E84}"/>
                    </a:ext>
                  </a:extLst>
                </p14:cNvPr>
                <p14:cNvContentPartPr/>
                <p14:nvPr/>
              </p14:nvContentPartPr>
              <p14:xfrm>
                <a:off x="3274514" y="1302784"/>
                <a:ext cx="154080" cy="1645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051A1F4-4250-4FB2-873B-7B202C507E8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265514" y="1293784"/>
                  <a:ext cx="1717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7F9DBCA-8927-49E1-A22A-0A4CF917D655}"/>
                    </a:ext>
                  </a:extLst>
                </p14:cNvPr>
                <p14:cNvContentPartPr/>
                <p14:nvPr/>
              </p14:nvContentPartPr>
              <p14:xfrm>
                <a:off x="3243914" y="1294504"/>
                <a:ext cx="210960" cy="1749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7F9DBCA-8927-49E1-A22A-0A4CF917D65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235274" y="1285504"/>
                  <a:ext cx="2286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5D633C1-A992-4000-9E77-E0055FEECF36}"/>
                    </a:ext>
                  </a:extLst>
                </p14:cNvPr>
                <p14:cNvContentPartPr/>
                <p14:nvPr/>
              </p14:nvContentPartPr>
              <p14:xfrm>
                <a:off x="3477194" y="1149064"/>
                <a:ext cx="177480" cy="4503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5D633C1-A992-4000-9E77-E0055FEECF3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468554" y="1140064"/>
                  <a:ext cx="195120" cy="46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9ECCC10-5CCF-49D5-9C75-B712EBC519BE}"/>
              </a:ext>
            </a:extLst>
          </p:cNvPr>
          <p:cNvGrpSpPr/>
          <p:nvPr/>
        </p:nvGrpSpPr>
        <p:grpSpPr>
          <a:xfrm>
            <a:off x="3969314" y="1295224"/>
            <a:ext cx="216000" cy="122400"/>
            <a:chOff x="3969314" y="1295224"/>
            <a:chExt cx="216000" cy="12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1033B09-694E-4703-B36F-1FDEFE0F55D0}"/>
                    </a:ext>
                  </a:extLst>
                </p14:cNvPr>
                <p14:cNvContentPartPr/>
                <p14:nvPr/>
              </p14:nvContentPartPr>
              <p14:xfrm>
                <a:off x="3969314" y="1295224"/>
                <a:ext cx="200160" cy="460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1033B09-694E-4703-B36F-1FDEFE0F55D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960314" y="1286224"/>
                  <a:ext cx="2178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B110C76-C688-4B1A-B3FE-3AC5DFABFE7A}"/>
                    </a:ext>
                  </a:extLst>
                </p14:cNvPr>
                <p14:cNvContentPartPr/>
                <p14:nvPr/>
              </p14:nvContentPartPr>
              <p14:xfrm>
                <a:off x="3998834" y="1374424"/>
                <a:ext cx="186480" cy="432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B110C76-C688-4B1A-B3FE-3AC5DFABFE7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990194" y="1365784"/>
                  <a:ext cx="204120" cy="6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4DDAF6B-EE6C-401D-A32F-E906E4CF9CFC}"/>
              </a:ext>
            </a:extLst>
          </p:cNvPr>
          <p:cNvGrpSpPr/>
          <p:nvPr/>
        </p:nvGrpSpPr>
        <p:grpSpPr>
          <a:xfrm>
            <a:off x="4471514" y="1037104"/>
            <a:ext cx="1473840" cy="876240"/>
            <a:chOff x="4471514" y="1037104"/>
            <a:chExt cx="1473840" cy="87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218AD77-252A-435A-948F-570859680634}"/>
                    </a:ext>
                  </a:extLst>
                </p14:cNvPr>
                <p14:cNvContentPartPr/>
                <p14:nvPr/>
              </p14:nvContentPartPr>
              <p14:xfrm>
                <a:off x="4990994" y="1037104"/>
                <a:ext cx="88920" cy="2919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218AD77-252A-435A-948F-57085968063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981994" y="1028104"/>
                  <a:ext cx="10656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33D56E2-3A19-4F53-B58F-42E6929E5677}"/>
                    </a:ext>
                  </a:extLst>
                </p14:cNvPr>
                <p14:cNvContentPartPr/>
                <p14:nvPr/>
              </p14:nvContentPartPr>
              <p14:xfrm>
                <a:off x="4635674" y="1280824"/>
                <a:ext cx="974880" cy="1126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33D56E2-3A19-4F53-B58F-42E6929E567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626674" y="1272184"/>
                  <a:ext cx="9925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273D22D-34E6-4D92-B986-52752E330377}"/>
                    </a:ext>
                  </a:extLst>
                </p14:cNvPr>
                <p14:cNvContentPartPr/>
                <p14:nvPr/>
              </p14:nvContentPartPr>
              <p14:xfrm>
                <a:off x="4471514" y="1435624"/>
                <a:ext cx="1386720" cy="4777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273D22D-34E6-4D92-B986-52752E33037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462514" y="1426984"/>
                  <a:ext cx="140436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A8848BC-5380-4AC5-8C86-A8D4714E1AB9}"/>
                    </a:ext>
                  </a:extLst>
                </p14:cNvPr>
                <p14:cNvContentPartPr/>
                <p14:nvPr/>
              </p14:nvContentPartPr>
              <p14:xfrm>
                <a:off x="4772474" y="1648744"/>
                <a:ext cx="85320" cy="1980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A8848BC-5380-4AC5-8C86-A8D4714E1AB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763834" y="1639744"/>
                  <a:ext cx="1029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2FDAD4D-0340-4F7A-9408-59BB8F4F65EC}"/>
                    </a:ext>
                  </a:extLst>
                </p14:cNvPr>
                <p14:cNvContentPartPr/>
                <p14:nvPr/>
              </p14:nvContentPartPr>
              <p14:xfrm>
                <a:off x="4987034" y="1728664"/>
                <a:ext cx="235080" cy="378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2FDAD4D-0340-4F7A-9408-59BB8F4F65E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978394" y="1720024"/>
                  <a:ext cx="2527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9488581-3CAE-47AF-ACB8-B72C79CFDD7D}"/>
                    </a:ext>
                  </a:extLst>
                </p14:cNvPr>
                <p14:cNvContentPartPr/>
                <p14:nvPr/>
              </p14:nvContentPartPr>
              <p14:xfrm>
                <a:off x="5342714" y="1675744"/>
                <a:ext cx="258840" cy="1710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9488581-3CAE-47AF-ACB8-B72C79CFDD7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333714" y="1666744"/>
                  <a:ext cx="2764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C5A3040-0E29-4924-8BDA-CC8B0E04BFE7}"/>
                    </a:ext>
                  </a:extLst>
                </p14:cNvPr>
                <p14:cNvContentPartPr/>
                <p14:nvPr/>
              </p14:nvContentPartPr>
              <p14:xfrm>
                <a:off x="5365394" y="1664584"/>
                <a:ext cx="184680" cy="1767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C5A3040-0E29-4924-8BDA-CC8B0E04BFE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356394" y="1655944"/>
                  <a:ext cx="2023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BDFBD18-C37B-42CC-B924-2BE86C9DD690}"/>
                    </a:ext>
                  </a:extLst>
                </p14:cNvPr>
                <p14:cNvContentPartPr/>
                <p14:nvPr/>
              </p14:nvContentPartPr>
              <p14:xfrm>
                <a:off x="5714234" y="1553704"/>
                <a:ext cx="231120" cy="1324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BDFBD18-C37B-42CC-B924-2BE86C9DD69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705234" y="1544704"/>
                  <a:ext cx="248760" cy="15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EA9DF3DA-5DD8-4603-8198-C9989492219C}"/>
                  </a:ext>
                </a:extLst>
              </p14:cNvPr>
              <p14:cNvContentPartPr/>
              <p14:nvPr/>
            </p14:nvContentPartPr>
            <p14:xfrm>
              <a:off x="6483914" y="1363624"/>
              <a:ext cx="24840" cy="432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EA9DF3DA-5DD8-4603-8198-C9989492219C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475274" y="1354624"/>
                <a:ext cx="42480" cy="2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062E2075-7E99-4237-BFFB-B34DA5C6DCFF}"/>
              </a:ext>
            </a:extLst>
          </p:cNvPr>
          <p:cNvGrpSpPr/>
          <p:nvPr/>
        </p:nvGrpSpPr>
        <p:grpSpPr>
          <a:xfrm>
            <a:off x="6860114" y="979144"/>
            <a:ext cx="1501560" cy="645840"/>
            <a:chOff x="6860114" y="979144"/>
            <a:chExt cx="1501560" cy="64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F3D4C16-AF74-4016-A993-62657A976BEB}"/>
                    </a:ext>
                  </a:extLst>
                </p14:cNvPr>
                <p14:cNvContentPartPr/>
                <p14:nvPr/>
              </p14:nvContentPartPr>
              <p14:xfrm>
                <a:off x="6860114" y="1146904"/>
                <a:ext cx="450720" cy="2203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F3D4C16-AF74-4016-A993-62657A976BE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851474" y="1138264"/>
                  <a:ext cx="4683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3DCB3B7-E3D9-40C8-82CC-73717803FAB2}"/>
                    </a:ext>
                  </a:extLst>
                </p14:cNvPr>
                <p14:cNvContentPartPr/>
                <p14:nvPr/>
              </p14:nvContentPartPr>
              <p14:xfrm>
                <a:off x="7379234" y="979144"/>
                <a:ext cx="180000" cy="3823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3DCB3B7-E3D9-40C8-82CC-73717803FAB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70594" y="970144"/>
                  <a:ext cx="19764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16D7EEF-FFF2-43BA-BBB6-D16815D313B7}"/>
                    </a:ext>
                  </a:extLst>
                </p14:cNvPr>
                <p14:cNvContentPartPr/>
                <p14:nvPr/>
              </p14:nvContentPartPr>
              <p14:xfrm>
                <a:off x="7638074" y="1247344"/>
                <a:ext cx="58320" cy="838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16D7EEF-FFF2-43BA-BBB6-D16815D313B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629434" y="1238344"/>
                  <a:ext cx="759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D5E8797-DCF3-4D18-885E-724077FDCA3D}"/>
                    </a:ext>
                  </a:extLst>
                </p14:cNvPr>
                <p14:cNvContentPartPr/>
                <p14:nvPr/>
              </p14:nvContentPartPr>
              <p14:xfrm>
                <a:off x="7629794" y="1186504"/>
                <a:ext cx="208800" cy="4384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D5E8797-DCF3-4D18-885E-724077FDCA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620794" y="1177504"/>
                  <a:ext cx="22644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393E064-C86D-4CF7-9B59-AFC2607B4F21}"/>
                    </a:ext>
                  </a:extLst>
                </p14:cNvPr>
                <p14:cNvContentPartPr/>
                <p14:nvPr/>
              </p14:nvContentPartPr>
              <p14:xfrm>
                <a:off x="8043074" y="1004704"/>
                <a:ext cx="318600" cy="3294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393E064-C86D-4CF7-9B59-AFC2607B4F2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034074" y="996064"/>
                  <a:ext cx="33624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DEF2BD7-603D-488F-9D78-806265D1BE9E}"/>
                    </a:ext>
                  </a:extLst>
                </p14:cNvPr>
                <p14:cNvContentPartPr/>
                <p14:nvPr/>
              </p14:nvContentPartPr>
              <p14:xfrm>
                <a:off x="8169074" y="1489624"/>
                <a:ext cx="20520" cy="579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DEF2BD7-603D-488F-9D78-806265D1BE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160434" y="1480624"/>
                  <a:ext cx="38160" cy="7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846775C-191B-43D4-ADE5-3E978F4BE59C}"/>
              </a:ext>
            </a:extLst>
          </p:cNvPr>
          <p:cNvGrpSpPr/>
          <p:nvPr/>
        </p:nvGrpSpPr>
        <p:grpSpPr>
          <a:xfrm>
            <a:off x="818954" y="2535424"/>
            <a:ext cx="580680" cy="565200"/>
            <a:chOff x="818954" y="2535424"/>
            <a:chExt cx="580680" cy="56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F1A13B0-45D5-4DCA-9D56-EB5C4ED66707}"/>
                    </a:ext>
                  </a:extLst>
                </p14:cNvPr>
                <p14:cNvContentPartPr/>
                <p14:nvPr/>
              </p14:nvContentPartPr>
              <p14:xfrm>
                <a:off x="818954" y="2618584"/>
                <a:ext cx="129960" cy="2206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F1A13B0-45D5-4DCA-9D56-EB5C4ED6670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09954" y="2609944"/>
                  <a:ext cx="1476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4BC8109-C8BD-434A-83EF-AF2CF3D5F2D9}"/>
                    </a:ext>
                  </a:extLst>
                </p14:cNvPr>
                <p14:cNvContentPartPr/>
                <p14:nvPr/>
              </p14:nvContentPartPr>
              <p14:xfrm>
                <a:off x="842354" y="2535424"/>
                <a:ext cx="230400" cy="5652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4BC8109-C8BD-434A-83EF-AF2CF3D5F2D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33354" y="2526424"/>
                  <a:ext cx="248040" cy="58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9D3FA24-DFAC-4D27-BC90-91F36CE42129}"/>
                    </a:ext>
                  </a:extLst>
                </p14:cNvPr>
                <p14:cNvContentPartPr/>
                <p14:nvPr/>
              </p14:nvContentPartPr>
              <p14:xfrm>
                <a:off x="1221434" y="2654944"/>
                <a:ext cx="128880" cy="280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9D3FA24-DFAC-4D27-BC90-91F36CE4212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212794" y="2645944"/>
                  <a:ext cx="1465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11939EB-F988-44EF-B673-9A42C574AE48}"/>
                    </a:ext>
                  </a:extLst>
                </p14:cNvPr>
                <p14:cNvContentPartPr/>
                <p14:nvPr/>
              </p14:nvContentPartPr>
              <p14:xfrm>
                <a:off x="1231874" y="2738464"/>
                <a:ext cx="167760" cy="302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11939EB-F988-44EF-B673-9A42C574AE4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223234" y="2729464"/>
                  <a:ext cx="18540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2CEEBD3-48E2-4E00-8F6C-417E5C776E52}"/>
              </a:ext>
            </a:extLst>
          </p:cNvPr>
          <p:cNvGrpSpPr/>
          <p:nvPr/>
        </p:nvGrpSpPr>
        <p:grpSpPr>
          <a:xfrm>
            <a:off x="1699514" y="2313664"/>
            <a:ext cx="1624320" cy="535680"/>
            <a:chOff x="1699514" y="2313664"/>
            <a:chExt cx="1624320" cy="53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5A9075B-3B31-4862-849C-3388DBD318E4}"/>
                    </a:ext>
                  </a:extLst>
                </p14:cNvPr>
                <p14:cNvContentPartPr/>
                <p14:nvPr/>
              </p14:nvContentPartPr>
              <p14:xfrm>
                <a:off x="1699514" y="2578984"/>
                <a:ext cx="287280" cy="2703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5A9075B-3B31-4862-849C-3388DBD318E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690514" y="2569984"/>
                  <a:ext cx="3049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A027E2E-FAB5-4335-B3F7-455A3FC33D11}"/>
                    </a:ext>
                  </a:extLst>
                </p14:cNvPr>
                <p14:cNvContentPartPr/>
                <p14:nvPr/>
              </p14:nvContentPartPr>
              <p14:xfrm>
                <a:off x="2065274" y="2678344"/>
                <a:ext cx="58680" cy="1407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A027E2E-FAB5-4335-B3F7-455A3FC33D1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056634" y="2669344"/>
                  <a:ext cx="763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8002326-294D-43A0-A500-F8C4C4BE8C13}"/>
                    </a:ext>
                  </a:extLst>
                </p14:cNvPr>
                <p14:cNvContentPartPr/>
                <p14:nvPr/>
              </p14:nvContentPartPr>
              <p14:xfrm>
                <a:off x="2233034" y="2638744"/>
                <a:ext cx="274320" cy="1731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8002326-294D-43A0-A500-F8C4C4BE8C1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224034" y="2629744"/>
                  <a:ext cx="2919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A19C9EF-BA32-420D-86BE-428328DEFCF6}"/>
                    </a:ext>
                  </a:extLst>
                </p14:cNvPr>
                <p14:cNvContentPartPr/>
                <p14:nvPr/>
              </p14:nvContentPartPr>
              <p14:xfrm>
                <a:off x="2649914" y="2446504"/>
                <a:ext cx="132120" cy="277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A19C9EF-BA32-420D-86BE-428328DEFCF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641274" y="2437864"/>
                  <a:ext cx="1497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07D7658-BCF9-4653-BB7C-2D43271E11CC}"/>
                    </a:ext>
                  </a:extLst>
                </p14:cNvPr>
                <p14:cNvContentPartPr/>
                <p14:nvPr/>
              </p14:nvContentPartPr>
              <p14:xfrm>
                <a:off x="2942234" y="2313664"/>
                <a:ext cx="93960" cy="1954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07D7658-BCF9-4653-BB7C-2D43271E11C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933234" y="2304664"/>
                  <a:ext cx="1116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CF57C4B-BBC1-4541-B97A-28D66302DA44}"/>
                    </a:ext>
                  </a:extLst>
                </p14:cNvPr>
                <p14:cNvContentPartPr/>
                <p14:nvPr/>
              </p14:nvContentPartPr>
              <p14:xfrm>
                <a:off x="3009554" y="2645224"/>
                <a:ext cx="314280" cy="2037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CF57C4B-BBC1-4541-B97A-28D66302DA4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000554" y="2636224"/>
                  <a:ext cx="3319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5B8E753-CC64-460F-8297-2016D4C22D53}"/>
                    </a:ext>
                  </a:extLst>
                </p14:cNvPr>
                <p14:cNvContentPartPr/>
                <p14:nvPr/>
              </p14:nvContentPartPr>
              <p14:xfrm>
                <a:off x="3046274" y="2632984"/>
                <a:ext cx="218880" cy="2077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5B8E753-CC64-460F-8297-2016D4C22D5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037274" y="2624344"/>
                  <a:ext cx="236520" cy="22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75A1340-FCBC-4486-A633-ECCE617357D1}"/>
              </a:ext>
            </a:extLst>
          </p:cNvPr>
          <p:cNvGrpSpPr/>
          <p:nvPr/>
        </p:nvGrpSpPr>
        <p:grpSpPr>
          <a:xfrm>
            <a:off x="610514" y="3336064"/>
            <a:ext cx="1090440" cy="482760"/>
            <a:chOff x="610514" y="3336064"/>
            <a:chExt cx="1090440" cy="48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23EEAD8-6571-4FA6-BF23-284208704D05}"/>
                    </a:ext>
                  </a:extLst>
                </p14:cNvPr>
                <p14:cNvContentPartPr/>
                <p14:nvPr/>
              </p14:nvContentPartPr>
              <p14:xfrm>
                <a:off x="610514" y="3336064"/>
                <a:ext cx="269640" cy="2653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23EEAD8-6571-4FA6-BF23-284208704D0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01514" y="3327424"/>
                  <a:ext cx="2872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869BEE1-03DE-4C6D-A0FC-97CC7A1156F5}"/>
                    </a:ext>
                  </a:extLst>
                </p14:cNvPr>
                <p14:cNvContentPartPr/>
                <p14:nvPr/>
              </p14:nvContentPartPr>
              <p14:xfrm>
                <a:off x="990314" y="3456304"/>
                <a:ext cx="63720" cy="1000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869BEE1-03DE-4C6D-A0FC-97CC7A1156F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81314" y="3447304"/>
                  <a:ext cx="813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D52103D-F82D-422E-A7BC-97986461557D}"/>
                    </a:ext>
                  </a:extLst>
                </p14:cNvPr>
                <p14:cNvContentPartPr/>
                <p14:nvPr/>
              </p14:nvContentPartPr>
              <p14:xfrm>
                <a:off x="1165994" y="3426424"/>
                <a:ext cx="196560" cy="1598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D52103D-F82D-422E-A7BC-97986461557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57354" y="3417784"/>
                  <a:ext cx="2142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A971B6D-6998-4013-9666-FF76E540FD98}"/>
                    </a:ext>
                  </a:extLst>
                </p14:cNvPr>
                <p14:cNvContentPartPr/>
                <p14:nvPr/>
              </p14:nvContentPartPr>
              <p14:xfrm>
                <a:off x="1504754" y="3407344"/>
                <a:ext cx="125640" cy="1386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A971B6D-6998-4013-9666-FF76E540FD9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495754" y="3398344"/>
                  <a:ext cx="1432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B833C4D-30C4-4383-8CAD-D4B526D4181B}"/>
                    </a:ext>
                  </a:extLst>
                </p14:cNvPr>
                <p14:cNvContentPartPr/>
                <p14:nvPr/>
              </p14:nvContentPartPr>
              <p14:xfrm>
                <a:off x="1528874" y="3363424"/>
                <a:ext cx="172080" cy="4554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B833C4D-30C4-4383-8CAD-D4B526D4181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519874" y="3354424"/>
                  <a:ext cx="189720" cy="47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3EBC257-1D04-4AE6-AF6B-4648DF10EC4B}"/>
              </a:ext>
            </a:extLst>
          </p:cNvPr>
          <p:cNvGrpSpPr/>
          <p:nvPr/>
        </p:nvGrpSpPr>
        <p:grpSpPr>
          <a:xfrm>
            <a:off x="2016674" y="3372784"/>
            <a:ext cx="294840" cy="133200"/>
            <a:chOff x="2016674" y="3372784"/>
            <a:chExt cx="294840" cy="13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568B3C3-D39E-4BE2-9375-E8623DACE366}"/>
                    </a:ext>
                  </a:extLst>
                </p14:cNvPr>
                <p14:cNvContentPartPr/>
                <p14:nvPr/>
              </p14:nvContentPartPr>
              <p14:xfrm>
                <a:off x="2016674" y="3372784"/>
                <a:ext cx="253800" cy="561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568B3C3-D39E-4BE2-9375-E8623DACE36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007674" y="3364144"/>
                  <a:ext cx="2714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4D1B2E7-6E72-47C9-BEE3-708841F4950A}"/>
                    </a:ext>
                  </a:extLst>
                </p14:cNvPr>
                <p14:cNvContentPartPr/>
                <p14:nvPr/>
              </p14:nvContentPartPr>
              <p14:xfrm>
                <a:off x="2083634" y="3477184"/>
                <a:ext cx="227880" cy="288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4D1B2E7-6E72-47C9-BEE3-708841F4950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074994" y="3468184"/>
                  <a:ext cx="24552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7FC2942-C4C6-432A-8AF2-47640C711D6A}"/>
              </a:ext>
            </a:extLst>
          </p:cNvPr>
          <p:cNvGrpSpPr/>
          <p:nvPr/>
        </p:nvGrpSpPr>
        <p:grpSpPr>
          <a:xfrm>
            <a:off x="2620754" y="3275944"/>
            <a:ext cx="355680" cy="253800"/>
            <a:chOff x="2620754" y="3275944"/>
            <a:chExt cx="355680" cy="25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A79F4C0-6E6E-414E-BFE4-09D6B294EF08}"/>
                    </a:ext>
                  </a:extLst>
                </p14:cNvPr>
                <p14:cNvContentPartPr/>
                <p14:nvPr/>
              </p14:nvContentPartPr>
              <p14:xfrm>
                <a:off x="2620754" y="3316624"/>
                <a:ext cx="355680" cy="2131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A79F4C0-6E6E-414E-BFE4-09D6B294EF0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612114" y="3307984"/>
                  <a:ext cx="3733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09E401B-D936-4595-B073-7BA02093640E}"/>
                    </a:ext>
                  </a:extLst>
                </p14:cNvPr>
                <p14:cNvContentPartPr/>
                <p14:nvPr/>
              </p14:nvContentPartPr>
              <p14:xfrm>
                <a:off x="2647034" y="3275944"/>
                <a:ext cx="270000" cy="2347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09E401B-D936-4595-B073-7BA02093640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638034" y="3267304"/>
                  <a:ext cx="287640" cy="25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3B239BDB-081A-42D4-A63B-6BC34B24DA23}"/>
              </a:ext>
            </a:extLst>
          </p:cNvPr>
          <p:cNvGrpSpPr/>
          <p:nvPr/>
        </p:nvGrpSpPr>
        <p:grpSpPr>
          <a:xfrm>
            <a:off x="744074" y="4008904"/>
            <a:ext cx="2481120" cy="1497240"/>
            <a:chOff x="744074" y="4008904"/>
            <a:chExt cx="2481120" cy="149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AAEFDCB-F993-4C7A-86FF-8EA5304C455D}"/>
                    </a:ext>
                  </a:extLst>
                </p14:cNvPr>
                <p14:cNvContentPartPr/>
                <p14:nvPr/>
              </p14:nvContentPartPr>
              <p14:xfrm>
                <a:off x="744074" y="4240384"/>
                <a:ext cx="211680" cy="2044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AAEFDCB-F993-4C7A-86FF-8EA5304C455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35074" y="4231384"/>
                  <a:ext cx="2293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7334353-8CB2-481E-AF67-BE294672F884}"/>
                    </a:ext>
                  </a:extLst>
                </p14:cNvPr>
                <p14:cNvContentPartPr/>
                <p14:nvPr/>
              </p14:nvContentPartPr>
              <p14:xfrm>
                <a:off x="973034" y="4302304"/>
                <a:ext cx="127080" cy="1400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7334353-8CB2-481E-AF67-BE294672F88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64034" y="4293664"/>
                  <a:ext cx="1447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E5B6906-B3DE-455E-9762-2F6DA8DF8FEA}"/>
                    </a:ext>
                  </a:extLst>
                </p14:cNvPr>
                <p14:cNvContentPartPr/>
                <p14:nvPr/>
              </p14:nvContentPartPr>
              <p14:xfrm>
                <a:off x="1182194" y="4208704"/>
                <a:ext cx="192240" cy="2318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E5B6906-B3DE-455E-9762-2F6DA8DF8FE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73194" y="4199704"/>
                  <a:ext cx="2098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04ED68E-4A7C-4F96-980E-1384CE25FA4E}"/>
                    </a:ext>
                  </a:extLst>
                </p14:cNvPr>
                <p14:cNvContentPartPr/>
                <p14:nvPr/>
              </p14:nvContentPartPr>
              <p14:xfrm>
                <a:off x="1479554" y="4253344"/>
                <a:ext cx="98640" cy="1742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04ED68E-4A7C-4F96-980E-1384CE25FA4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470554" y="4244704"/>
                  <a:ext cx="1162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0D13E42-575A-46B4-B5A3-5DB37DFF52EC}"/>
                    </a:ext>
                  </a:extLst>
                </p14:cNvPr>
                <p14:cNvContentPartPr/>
                <p14:nvPr/>
              </p14:nvContentPartPr>
              <p14:xfrm>
                <a:off x="1644434" y="4274584"/>
                <a:ext cx="93960" cy="1029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0D13E42-575A-46B4-B5A3-5DB37DFF52E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635434" y="4265944"/>
                  <a:ext cx="1116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AA4F036-60C2-45AA-ACD1-76940C63B4DB}"/>
                    </a:ext>
                  </a:extLst>
                </p14:cNvPr>
                <p14:cNvContentPartPr/>
                <p14:nvPr/>
              </p14:nvContentPartPr>
              <p14:xfrm>
                <a:off x="1644434" y="4224904"/>
                <a:ext cx="137160" cy="3614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AA4F036-60C2-45AA-ACD1-76940C63B4D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635794" y="4215904"/>
                  <a:ext cx="15480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6C60458-3666-4923-AAFF-8A5E600E20C5}"/>
                    </a:ext>
                  </a:extLst>
                </p14:cNvPr>
                <p14:cNvContentPartPr/>
                <p14:nvPr/>
              </p14:nvContentPartPr>
              <p14:xfrm>
                <a:off x="1872314" y="4159024"/>
                <a:ext cx="127080" cy="2721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6C60458-3666-4923-AAFF-8A5E600E20C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863674" y="4150024"/>
                  <a:ext cx="14472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82D70AC-94AB-4B2C-B532-7AC831CF3E15}"/>
                    </a:ext>
                  </a:extLst>
                </p14:cNvPr>
                <p14:cNvContentPartPr/>
                <p14:nvPr/>
              </p14:nvContentPartPr>
              <p14:xfrm>
                <a:off x="2139434" y="4247944"/>
                <a:ext cx="60840" cy="1130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82D70AC-94AB-4B2C-B532-7AC831CF3E1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130434" y="4239304"/>
                  <a:ext cx="784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501C8DE-EB19-41AC-A23D-36DF9200102A}"/>
                    </a:ext>
                  </a:extLst>
                </p14:cNvPr>
                <p14:cNvContentPartPr/>
                <p14:nvPr/>
              </p14:nvContentPartPr>
              <p14:xfrm>
                <a:off x="2130434" y="4180984"/>
                <a:ext cx="194760" cy="4518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501C8DE-EB19-41AC-A23D-36DF9200102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121434" y="4172344"/>
                  <a:ext cx="21240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640BCD3-5B58-4DF4-A93B-D41A9110C3D7}"/>
                    </a:ext>
                  </a:extLst>
                </p14:cNvPr>
                <p14:cNvContentPartPr/>
                <p14:nvPr/>
              </p14:nvContentPartPr>
              <p14:xfrm>
                <a:off x="2477474" y="4008904"/>
                <a:ext cx="39600" cy="1044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640BCD3-5B58-4DF4-A93B-D41A9110C3D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468834" y="3999904"/>
                  <a:ext cx="572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011AC74-E28E-4412-BC39-C1F13AF54A83}"/>
                    </a:ext>
                  </a:extLst>
                </p14:cNvPr>
                <p14:cNvContentPartPr/>
                <p14:nvPr/>
              </p14:nvContentPartPr>
              <p14:xfrm>
                <a:off x="2639114" y="4189264"/>
                <a:ext cx="174600" cy="284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011AC74-E28E-4412-BC39-C1F13AF54A8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630474" y="4180624"/>
                  <a:ext cx="1922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4FE5A64-AEC6-4DAB-9348-FE3B03262B94}"/>
                    </a:ext>
                  </a:extLst>
                </p14:cNvPr>
                <p14:cNvContentPartPr/>
                <p14:nvPr/>
              </p14:nvContentPartPr>
              <p14:xfrm>
                <a:off x="2654594" y="4259824"/>
                <a:ext cx="166320" cy="237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4FE5A64-AEC6-4DAB-9348-FE3B03262B9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645594" y="4250824"/>
                  <a:ext cx="1839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B244B54-6F12-41BE-B625-DBC142F741AD}"/>
                    </a:ext>
                  </a:extLst>
                </p14:cNvPr>
                <p14:cNvContentPartPr/>
                <p14:nvPr/>
              </p14:nvContentPartPr>
              <p14:xfrm>
                <a:off x="3141314" y="4075504"/>
                <a:ext cx="83880" cy="3114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B244B54-6F12-41BE-B625-DBC142F741A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132314" y="4066864"/>
                  <a:ext cx="10152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ACA16C9-8815-4422-9632-9EE877C6A628}"/>
                    </a:ext>
                  </a:extLst>
                </p14:cNvPr>
                <p14:cNvContentPartPr/>
                <p14:nvPr/>
              </p14:nvContentPartPr>
              <p14:xfrm>
                <a:off x="787274" y="4956064"/>
                <a:ext cx="52200" cy="1314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ACA16C9-8815-4422-9632-9EE877C6A62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78634" y="4947064"/>
                  <a:ext cx="698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1A09B96-0291-412A-A7F7-81E55D2C7818}"/>
                    </a:ext>
                  </a:extLst>
                </p14:cNvPr>
                <p14:cNvContentPartPr/>
                <p14:nvPr/>
              </p14:nvContentPartPr>
              <p14:xfrm>
                <a:off x="778274" y="4887304"/>
                <a:ext cx="172440" cy="4896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1A09B96-0291-412A-A7F7-81E55D2C781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69274" y="4878664"/>
                  <a:ext cx="19008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3F98E55-6981-4489-8557-5B93EECE35C6}"/>
                    </a:ext>
                  </a:extLst>
                </p14:cNvPr>
                <p14:cNvContentPartPr/>
                <p14:nvPr/>
              </p14:nvContentPartPr>
              <p14:xfrm>
                <a:off x="1110554" y="4747624"/>
                <a:ext cx="37800" cy="1094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3F98E55-6981-4489-8557-5B93EECE35C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01554" y="4738984"/>
                  <a:ext cx="55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20CDE18-E6CB-4D44-ACDE-EF6FC72231DC}"/>
                    </a:ext>
                  </a:extLst>
                </p14:cNvPr>
                <p14:cNvContentPartPr/>
                <p14:nvPr/>
              </p14:nvContentPartPr>
              <p14:xfrm>
                <a:off x="1277954" y="4942384"/>
                <a:ext cx="182160" cy="234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20CDE18-E6CB-4D44-ACDE-EF6FC72231D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268954" y="4933384"/>
                  <a:ext cx="1998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B126537-4214-4A19-BE22-F8D133591F78}"/>
                    </a:ext>
                  </a:extLst>
                </p14:cNvPr>
                <p14:cNvContentPartPr/>
                <p14:nvPr/>
              </p14:nvContentPartPr>
              <p14:xfrm>
                <a:off x="1268954" y="5010064"/>
                <a:ext cx="197640" cy="370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B126537-4214-4A19-BE22-F8D133591F7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259954" y="5001424"/>
                  <a:ext cx="2152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10EAB9D-F7FC-4691-8EEC-395C06A8EA1B}"/>
                    </a:ext>
                  </a:extLst>
                </p14:cNvPr>
                <p14:cNvContentPartPr/>
                <p14:nvPr/>
              </p14:nvContentPartPr>
              <p14:xfrm>
                <a:off x="2103794" y="4696864"/>
                <a:ext cx="95760" cy="1893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10EAB9D-F7FC-4691-8EEC-395C06A8EA1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095154" y="4688224"/>
                  <a:ext cx="1134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6A1D506-A02D-4F83-BD28-54EC27519E27}"/>
                    </a:ext>
                  </a:extLst>
                </p14:cNvPr>
                <p14:cNvContentPartPr/>
                <p14:nvPr/>
              </p14:nvContentPartPr>
              <p14:xfrm>
                <a:off x="1868714" y="4896304"/>
                <a:ext cx="606600" cy="864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6A1D506-A02D-4F83-BD28-54EC27519E2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859714" y="4887664"/>
                  <a:ext cx="6242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CBFE4C2-B316-438D-BC8B-50D73BBE8E0F}"/>
                    </a:ext>
                  </a:extLst>
                </p14:cNvPr>
                <p14:cNvContentPartPr/>
                <p14:nvPr/>
              </p14:nvContentPartPr>
              <p14:xfrm>
                <a:off x="1780874" y="5081344"/>
                <a:ext cx="235080" cy="1890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CBFE4C2-B316-438D-BC8B-50D73BBE8E0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771874" y="5072344"/>
                  <a:ext cx="2527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A40A8FA-8B8A-47C6-8341-23AF226D278F}"/>
                    </a:ext>
                  </a:extLst>
                </p14:cNvPr>
                <p14:cNvContentPartPr/>
                <p14:nvPr/>
              </p14:nvContentPartPr>
              <p14:xfrm>
                <a:off x="2039354" y="5123824"/>
                <a:ext cx="117000" cy="1231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A40A8FA-8B8A-47C6-8341-23AF226D278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030354" y="5115184"/>
                  <a:ext cx="1346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202EA33-4C0C-4D50-823C-D17948E5A1C2}"/>
                    </a:ext>
                  </a:extLst>
                </p14:cNvPr>
                <p14:cNvContentPartPr/>
                <p14:nvPr/>
              </p14:nvContentPartPr>
              <p14:xfrm>
                <a:off x="2193794" y="5057224"/>
                <a:ext cx="173160" cy="2293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202EA33-4C0C-4D50-823C-D17948E5A1C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185154" y="5048224"/>
                  <a:ext cx="1908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8EA00AC-C929-40A0-9BAD-E343EBFAE670}"/>
                    </a:ext>
                  </a:extLst>
                </p14:cNvPr>
                <p14:cNvContentPartPr/>
                <p14:nvPr/>
              </p14:nvContentPartPr>
              <p14:xfrm>
                <a:off x="2448674" y="5070184"/>
                <a:ext cx="112320" cy="2052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8EA00AC-C929-40A0-9BAD-E343EBFAE67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439674" y="5061544"/>
                  <a:ext cx="1299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FD0761F-DEFC-4B65-ADB3-DBE18E2F1222}"/>
                    </a:ext>
                  </a:extLst>
                </p14:cNvPr>
                <p14:cNvContentPartPr/>
                <p14:nvPr/>
              </p14:nvContentPartPr>
              <p14:xfrm>
                <a:off x="2620034" y="5119864"/>
                <a:ext cx="55440" cy="997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FD0761F-DEFC-4B65-ADB3-DBE18E2F122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611394" y="5111224"/>
                  <a:ext cx="730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7F935FD-5690-466F-808B-B79C35F95239}"/>
                    </a:ext>
                  </a:extLst>
                </p14:cNvPr>
                <p14:cNvContentPartPr/>
                <p14:nvPr/>
              </p14:nvContentPartPr>
              <p14:xfrm>
                <a:off x="2583314" y="5059384"/>
                <a:ext cx="176760" cy="4467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7F935FD-5690-466F-808B-B79C35F9523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574674" y="5050744"/>
                  <a:ext cx="19440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E7CB89D-E7A4-4410-8B01-3C1822B20134}"/>
                    </a:ext>
                  </a:extLst>
                </p14:cNvPr>
                <p14:cNvContentPartPr/>
                <p14:nvPr/>
              </p14:nvContentPartPr>
              <p14:xfrm>
                <a:off x="2803274" y="4980904"/>
                <a:ext cx="257760" cy="3927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E7CB89D-E7A4-4410-8B01-3C1822B2013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794634" y="4971904"/>
                  <a:ext cx="275400" cy="41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0FB4808-C921-4D21-A63B-218F65E3BB25}"/>
              </a:ext>
            </a:extLst>
          </p:cNvPr>
          <p:cNvGrpSpPr/>
          <p:nvPr/>
        </p:nvGrpSpPr>
        <p:grpSpPr>
          <a:xfrm>
            <a:off x="4816394" y="2216104"/>
            <a:ext cx="2376360" cy="1521000"/>
            <a:chOff x="4816394" y="2216104"/>
            <a:chExt cx="2376360" cy="152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4375CD0-4B6A-419D-8B86-0B2201E083AE}"/>
                    </a:ext>
                  </a:extLst>
                </p14:cNvPr>
                <p14:cNvContentPartPr/>
                <p14:nvPr/>
              </p14:nvContentPartPr>
              <p14:xfrm>
                <a:off x="4932314" y="2216104"/>
                <a:ext cx="1731960" cy="14637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4375CD0-4B6A-419D-8B86-0B2201E083A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923314" y="2207104"/>
                  <a:ext cx="1749600" cy="14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80D8979-F85F-4A8A-8549-A6829EC2AB29}"/>
                    </a:ext>
                  </a:extLst>
                </p14:cNvPr>
                <p14:cNvContentPartPr/>
                <p14:nvPr/>
              </p14:nvContentPartPr>
              <p14:xfrm>
                <a:off x="4816394" y="2248864"/>
                <a:ext cx="2016360" cy="14882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80D8979-F85F-4A8A-8549-A6829EC2AB2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807754" y="2240224"/>
                  <a:ext cx="2034000" cy="150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5205FB5-D8FC-43C5-88F2-1C7FFE421156}"/>
                    </a:ext>
                  </a:extLst>
                </p14:cNvPr>
                <p14:cNvContentPartPr/>
                <p14:nvPr/>
              </p14:nvContentPartPr>
              <p14:xfrm>
                <a:off x="5268194" y="3452344"/>
                <a:ext cx="121320" cy="1076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5205FB5-D8FC-43C5-88F2-1C7FFE42115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259554" y="3443704"/>
                  <a:ext cx="1389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434EBED-B0FE-480A-9C7A-59B6FC377E65}"/>
                    </a:ext>
                  </a:extLst>
                </p14:cNvPr>
                <p14:cNvContentPartPr/>
                <p14:nvPr/>
              </p14:nvContentPartPr>
              <p14:xfrm>
                <a:off x="5314994" y="3398344"/>
                <a:ext cx="164520" cy="3355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434EBED-B0FE-480A-9C7A-59B6FC377E6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305994" y="3389344"/>
                  <a:ext cx="18216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0F43746-FC12-4E6C-A4DD-2F8F481C29AB}"/>
                    </a:ext>
                  </a:extLst>
                </p14:cNvPr>
                <p14:cNvContentPartPr/>
                <p14:nvPr/>
              </p14:nvContentPartPr>
              <p14:xfrm>
                <a:off x="6530354" y="3482224"/>
                <a:ext cx="198720" cy="2235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0F43746-FC12-4E6C-A4DD-2F8F481C29A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521354" y="3473224"/>
                  <a:ext cx="2163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41CE84E-E450-46CE-9A0B-20F5177A1366}"/>
                    </a:ext>
                  </a:extLst>
                </p14:cNvPr>
                <p14:cNvContentPartPr/>
                <p14:nvPr/>
              </p14:nvContentPartPr>
              <p14:xfrm>
                <a:off x="6918794" y="2883544"/>
                <a:ext cx="273960" cy="2206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41CE84E-E450-46CE-9A0B-20F5177A136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909794" y="2874904"/>
                  <a:ext cx="2916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65BDAF3-E346-4EF5-840C-C139573D2C0F}"/>
                    </a:ext>
                  </a:extLst>
                </p14:cNvPr>
                <p14:cNvContentPartPr/>
                <p14:nvPr/>
              </p14:nvContentPartPr>
              <p14:xfrm>
                <a:off x="6910514" y="2866984"/>
                <a:ext cx="218880" cy="2426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65BDAF3-E346-4EF5-840C-C139573D2C0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901874" y="2857984"/>
                  <a:ext cx="2365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4DCDC9C-4915-4154-B208-83AC023075AF}"/>
                    </a:ext>
                  </a:extLst>
                </p14:cNvPr>
                <p14:cNvContentPartPr/>
                <p14:nvPr/>
              </p14:nvContentPartPr>
              <p14:xfrm>
                <a:off x="5537474" y="2490784"/>
                <a:ext cx="17280" cy="2188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4DCDC9C-4915-4154-B208-83AC023075A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528834" y="2481784"/>
                  <a:ext cx="34920" cy="23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16FBCF23-7A89-46D9-96D8-259043A079D3}"/>
              </a:ext>
            </a:extLst>
          </p:cNvPr>
          <p:cNvGrpSpPr/>
          <p:nvPr/>
        </p:nvGrpSpPr>
        <p:grpSpPr>
          <a:xfrm>
            <a:off x="5557634" y="3922504"/>
            <a:ext cx="1089000" cy="406800"/>
            <a:chOff x="5557634" y="3922504"/>
            <a:chExt cx="1089000" cy="40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EE513C1-A2DC-4EE2-9F39-1D0B023DE754}"/>
                    </a:ext>
                  </a:extLst>
                </p14:cNvPr>
                <p14:cNvContentPartPr/>
                <p14:nvPr/>
              </p14:nvContentPartPr>
              <p14:xfrm>
                <a:off x="5557634" y="3922504"/>
                <a:ext cx="1084320" cy="4068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EE513C1-A2DC-4EE2-9F39-1D0B023DE75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548994" y="3913504"/>
                  <a:ext cx="110196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2480990-8907-47C3-9AA2-15F1BF2E7DB3}"/>
                    </a:ext>
                  </a:extLst>
                </p14:cNvPr>
                <p14:cNvContentPartPr/>
                <p14:nvPr/>
              </p14:nvContentPartPr>
              <p14:xfrm>
                <a:off x="5803514" y="4105384"/>
                <a:ext cx="50040" cy="1530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2480990-8907-47C3-9AA2-15F1BF2E7DB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794514" y="4096384"/>
                  <a:ext cx="676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541295E-7F47-4D2F-B5D9-D94291A0282A}"/>
                    </a:ext>
                  </a:extLst>
                </p14:cNvPr>
                <p14:cNvContentPartPr/>
                <p14:nvPr/>
              </p14:nvContentPartPr>
              <p14:xfrm>
                <a:off x="6008714" y="4178464"/>
                <a:ext cx="122400" cy="334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541295E-7F47-4D2F-B5D9-D94291A0282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999714" y="4169464"/>
                  <a:ext cx="1400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B4389A8-1A45-4FFE-8131-EB8507A74555}"/>
                    </a:ext>
                  </a:extLst>
                </p14:cNvPr>
                <p14:cNvContentPartPr/>
                <p14:nvPr/>
              </p14:nvContentPartPr>
              <p14:xfrm>
                <a:off x="6281234" y="4129864"/>
                <a:ext cx="199440" cy="1238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B4389A8-1A45-4FFE-8131-EB8507A7455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272234" y="4120864"/>
                  <a:ext cx="2170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A06ABBE-08F0-43D6-95B7-3A76A88C64AC}"/>
                    </a:ext>
                  </a:extLst>
                </p14:cNvPr>
                <p14:cNvContentPartPr/>
                <p14:nvPr/>
              </p14:nvContentPartPr>
              <p14:xfrm>
                <a:off x="6246314" y="4090264"/>
                <a:ext cx="143640" cy="1846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A06ABBE-08F0-43D6-95B7-3A76A88C64A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237674" y="4081624"/>
                  <a:ext cx="1612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B51FCD2-2496-426F-8C6D-5FBE0C3672BC}"/>
                    </a:ext>
                  </a:extLst>
                </p14:cNvPr>
                <p14:cNvContentPartPr/>
                <p14:nvPr/>
              </p14:nvContentPartPr>
              <p14:xfrm>
                <a:off x="6483914" y="3995944"/>
                <a:ext cx="162720" cy="1090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B51FCD2-2496-426F-8C6D-5FBE0C3672B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475274" y="3987304"/>
                  <a:ext cx="18036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62F7529C-BA4D-4577-90A0-3C15F1BDDDAE}"/>
              </a:ext>
            </a:extLst>
          </p:cNvPr>
          <p:cNvGrpSpPr/>
          <p:nvPr/>
        </p:nvGrpSpPr>
        <p:grpSpPr>
          <a:xfrm>
            <a:off x="3323474" y="4873264"/>
            <a:ext cx="190080" cy="100080"/>
            <a:chOff x="3323474" y="4873264"/>
            <a:chExt cx="190080" cy="10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BB76FE2-51FC-461E-8861-334D355F1529}"/>
                    </a:ext>
                  </a:extLst>
                </p14:cNvPr>
                <p14:cNvContentPartPr/>
                <p14:nvPr/>
              </p14:nvContentPartPr>
              <p14:xfrm>
                <a:off x="3323474" y="4873264"/>
                <a:ext cx="138960" cy="367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BB76FE2-51FC-461E-8861-334D355F152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314474" y="4864264"/>
                  <a:ext cx="1566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49DD38D-D202-4CC3-B4B5-FA4189335150}"/>
                    </a:ext>
                  </a:extLst>
                </p14:cNvPr>
                <p14:cNvContentPartPr/>
                <p14:nvPr/>
              </p14:nvContentPartPr>
              <p14:xfrm>
                <a:off x="3349034" y="4944904"/>
                <a:ext cx="164520" cy="284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49DD38D-D202-4CC3-B4B5-FA418933515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340394" y="4936264"/>
                  <a:ext cx="18216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260C41E-48A6-4115-8F8D-1599A67EEC6B}"/>
              </a:ext>
            </a:extLst>
          </p:cNvPr>
          <p:cNvGrpSpPr/>
          <p:nvPr/>
        </p:nvGrpSpPr>
        <p:grpSpPr>
          <a:xfrm>
            <a:off x="3998474" y="4642504"/>
            <a:ext cx="1035000" cy="378000"/>
            <a:chOff x="3998474" y="4642504"/>
            <a:chExt cx="1035000" cy="37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DCBF502-244D-4189-B266-1053F9ED52C8}"/>
                    </a:ext>
                  </a:extLst>
                </p14:cNvPr>
                <p14:cNvContentPartPr/>
                <p14:nvPr/>
              </p14:nvContentPartPr>
              <p14:xfrm>
                <a:off x="4347314" y="4642504"/>
                <a:ext cx="78120" cy="2235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DCBF502-244D-4189-B266-1053F9ED52C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338314" y="4633864"/>
                  <a:ext cx="957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5311F36-44D2-41BE-B760-AB6B29C8CDA9}"/>
                    </a:ext>
                  </a:extLst>
                </p14:cNvPr>
                <p14:cNvContentPartPr/>
                <p14:nvPr/>
              </p14:nvContentPartPr>
              <p14:xfrm>
                <a:off x="3998474" y="4918264"/>
                <a:ext cx="1035000" cy="1022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5311F36-44D2-41BE-B760-AB6B29C8CDA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989834" y="4909624"/>
                  <a:ext cx="1052640" cy="11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7323B3E7-87B6-4C20-AE63-4E05A3569CAC}"/>
              </a:ext>
            </a:extLst>
          </p:cNvPr>
          <p:cNvGrpSpPr/>
          <p:nvPr/>
        </p:nvGrpSpPr>
        <p:grpSpPr>
          <a:xfrm>
            <a:off x="4125554" y="5055424"/>
            <a:ext cx="1511280" cy="446040"/>
            <a:chOff x="4125554" y="5055424"/>
            <a:chExt cx="1511280" cy="44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1F9DA72-9EF3-4279-A03C-49857A3D05AA}"/>
                    </a:ext>
                  </a:extLst>
                </p14:cNvPr>
                <p14:cNvContentPartPr/>
                <p14:nvPr/>
              </p14:nvContentPartPr>
              <p14:xfrm>
                <a:off x="4125554" y="5055424"/>
                <a:ext cx="1297080" cy="4460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1F9DA72-9EF3-4279-A03C-49857A3D05A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116914" y="5046784"/>
                  <a:ext cx="131472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E2BE3B8-3492-4B4F-8110-F7CA5F7A92B9}"/>
                    </a:ext>
                  </a:extLst>
                </p14:cNvPr>
                <p14:cNvContentPartPr/>
                <p14:nvPr/>
              </p14:nvContentPartPr>
              <p14:xfrm>
                <a:off x="4465394" y="5253064"/>
                <a:ext cx="69480" cy="1731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E2BE3B8-3492-4B4F-8110-F7CA5F7A92B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456394" y="5244424"/>
                  <a:ext cx="871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1FDE094-0410-4A94-838C-69F1766A57B2}"/>
                    </a:ext>
                  </a:extLst>
                </p14:cNvPr>
                <p14:cNvContentPartPr/>
                <p14:nvPr/>
              </p14:nvContentPartPr>
              <p14:xfrm>
                <a:off x="4739714" y="5282224"/>
                <a:ext cx="209520" cy="486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1FDE094-0410-4A94-838C-69F1766A57B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731074" y="5273584"/>
                  <a:ext cx="2271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1C01CCA-E60B-4D44-9F4E-7D701A367F0E}"/>
                    </a:ext>
                  </a:extLst>
                </p14:cNvPr>
                <p14:cNvContentPartPr/>
                <p14:nvPr/>
              </p14:nvContentPartPr>
              <p14:xfrm>
                <a:off x="5100434" y="5255224"/>
                <a:ext cx="241920" cy="1836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1C01CCA-E60B-4D44-9F4E-7D701A367F0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091434" y="5246224"/>
                  <a:ext cx="2595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0501D9B-2BE7-43A0-A904-B789AC34E693}"/>
                    </a:ext>
                  </a:extLst>
                </p14:cNvPr>
                <p14:cNvContentPartPr/>
                <p14:nvPr/>
              </p14:nvContentPartPr>
              <p14:xfrm>
                <a:off x="5085314" y="5248744"/>
                <a:ext cx="226440" cy="1742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0501D9B-2BE7-43A0-A904-B789AC34E69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076674" y="5239744"/>
                  <a:ext cx="2440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0004493-6F10-459B-9348-69A5DC5A6CAF}"/>
                    </a:ext>
                  </a:extLst>
                </p14:cNvPr>
                <p14:cNvContentPartPr/>
                <p14:nvPr/>
              </p14:nvContentPartPr>
              <p14:xfrm>
                <a:off x="5464754" y="5139304"/>
                <a:ext cx="172080" cy="1339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0004493-6F10-459B-9348-69A5DC5A6CA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456114" y="5130664"/>
                  <a:ext cx="189720" cy="15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3303935B-660A-44C5-AA87-72AE91FB2957}"/>
              </a:ext>
            </a:extLst>
          </p:cNvPr>
          <p:cNvGrpSpPr/>
          <p:nvPr/>
        </p:nvGrpSpPr>
        <p:grpSpPr>
          <a:xfrm>
            <a:off x="6129314" y="4610104"/>
            <a:ext cx="3303720" cy="880560"/>
            <a:chOff x="6129314" y="4610104"/>
            <a:chExt cx="3303720" cy="88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64F9FA05-1143-4735-B7C2-83D6B6DCAEB0}"/>
                    </a:ext>
                  </a:extLst>
                </p14:cNvPr>
                <p14:cNvContentPartPr/>
                <p14:nvPr/>
              </p14:nvContentPartPr>
              <p14:xfrm>
                <a:off x="6129314" y="4610104"/>
                <a:ext cx="351360" cy="5317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64F9FA05-1143-4735-B7C2-83D6B6DCAEB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120314" y="4601464"/>
                  <a:ext cx="369000" cy="5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BCFF0CED-EB9C-43A0-B1DC-6C2CC5BA1921}"/>
                    </a:ext>
                  </a:extLst>
                </p14:cNvPr>
                <p14:cNvContentPartPr/>
                <p14:nvPr/>
              </p14:nvContentPartPr>
              <p14:xfrm>
                <a:off x="6152354" y="4905304"/>
                <a:ext cx="354600" cy="986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BCFF0CED-EB9C-43A0-B1DC-6C2CC5BA192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143714" y="4896664"/>
                  <a:ext cx="3722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3C6199D-4AEA-4012-9F26-26750BA8B135}"/>
                    </a:ext>
                  </a:extLst>
                </p14:cNvPr>
                <p14:cNvContentPartPr/>
                <p14:nvPr/>
              </p14:nvContentPartPr>
              <p14:xfrm>
                <a:off x="6537554" y="4924744"/>
                <a:ext cx="168480" cy="1627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3C6199D-4AEA-4012-9F26-26750BA8B13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528554" y="4916104"/>
                  <a:ext cx="1861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5D303E0-C0DB-487C-8E0E-838B929B6C88}"/>
                    </a:ext>
                  </a:extLst>
                </p14:cNvPr>
                <p14:cNvContentPartPr/>
                <p14:nvPr/>
              </p14:nvContentPartPr>
              <p14:xfrm>
                <a:off x="6775514" y="4943464"/>
                <a:ext cx="143280" cy="1227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5D303E0-C0DB-487C-8E0E-838B929B6C8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766874" y="4934824"/>
                  <a:ext cx="1609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6958EF8-7FD4-4A91-8E2F-8A37DE49C76C}"/>
                    </a:ext>
                  </a:extLst>
                </p14:cNvPr>
                <p14:cNvContentPartPr/>
                <p14:nvPr/>
              </p14:nvContentPartPr>
              <p14:xfrm>
                <a:off x="7019954" y="4940224"/>
                <a:ext cx="358920" cy="1465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6958EF8-7FD4-4A91-8E2F-8A37DE49C76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010954" y="4931224"/>
                  <a:ext cx="3765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340949B-556A-4D67-8ACC-BFEBCF4065C1}"/>
                    </a:ext>
                  </a:extLst>
                </p14:cNvPr>
                <p14:cNvContentPartPr/>
                <p14:nvPr/>
              </p14:nvContentPartPr>
              <p14:xfrm>
                <a:off x="7656794" y="4942744"/>
                <a:ext cx="286560" cy="1537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340949B-556A-4D67-8ACC-BFEBCF4065C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647794" y="4934104"/>
                  <a:ext cx="3042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6D116769-F097-4C1D-ACB9-F21BB25B7AB7}"/>
                    </a:ext>
                  </a:extLst>
                </p14:cNvPr>
                <p14:cNvContentPartPr/>
                <p14:nvPr/>
              </p14:nvContentPartPr>
              <p14:xfrm>
                <a:off x="7878194" y="4731064"/>
                <a:ext cx="271800" cy="3618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6D116769-F097-4C1D-ACB9-F21BB25B7AB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869554" y="4722064"/>
                  <a:ext cx="28944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3EBEAFE3-5AD8-44BA-99C8-D77B11126AF8}"/>
                    </a:ext>
                  </a:extLst>
                </p14:cNvPr>
                <p14:cNvContentPartPr/>
                <p14:nvPr/>
              </p14:nvContentPartPr>
              <p14:xfrm>
                <a:off x="8062874" y="4957504"/>
                <a:ext cx="65160" cy="10332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3EBEAFE3-5AD8-44BA-99C8-D77B11126AF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053874" y="4948504"/>
                  <a:ext cx="828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39443E50-04F2-46E9-8998-B7C59E8A2521}"/>
                    </a:ext>
                  </a:extLst>
                </p14:cNvPr>
                <p14:cNvContentPartPr/>
                <p14:nvPr/>
              </p14:nvContentPartPr>
              <p14:xfrm>
                <a:off x="8214434" y="4841944"/>
                <a:ext cx="16560" cy="360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39443E50-04F2-46E9-8998-B7C59E8A252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205434" y="4833304"/>
                  <a:ext cx="342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5B6BCF7-AFCC-4039-84B8-CA374417CDF4}"/>
                    </a:ext>
                  </a:extLst>
                </p14:cNvPr>
                <p14:cNvContentPartPr/>
                <p14:nvPr/>
              </p14:nvContentPartPr>
              <p14:xfrm>
                <a:off x="8221994" y="4924384"/>
                <a:ext cx="176400" cy="12492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5B6BCF7-AFCC-4039-84B8-CA374417CDF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213354" y="4915744"/>
                  <a:ext cx="1940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D619EB4-721D-4C9D-874F-C0642BBADF16}"/>
                    </a:ext>
                  </a:extLst>
                </p14:cNvPr>
                <p14:cNvContentPartPr/>
                <p14:nvPr/>
              </p14:nvContentPartPr>
              <p14:xfrm>
                <a:off x="8290754" y="4947424"/>
                <a:ext cx="340200" cy="5432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D619EB4-721D-4C9D-874F-C0642BBADF1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282114" y="4938784"/>
                  <a:ext cx="357840" cy="56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589AECB-D6A4-4E9B-B47B-8446E547B4C8}"/>
                    </a:ext>
                  </a:extLst>
                </p14:cNvPr>
                <p14:cNvContentPartPr/>
                <p14:nvPr/>
              </p14:nvContentPartPr>
              <p14:xfrm>
                <a:off x="8716634" y="4957504"/>
                <a:ext cx="180360" cy="1447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589AECB-D6A4-4E9B-B47B-8446E547B4C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707994" y="4948504"/>
                  <a:ext cx="1980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63C9BA7-A9E0-4881-ACD5-48D239653A2A}"/>
                    </a:ext>
                  </a:extLst>
                </p14:cNvPr>
                <p14:cNvContentPartPr/>
                <p14:nvPr/>
              </p14:nvContentPartPr>
              <p14:xfrm>
                <a:off x="8891954" y="4956784"/>
                <a:ext cx="163080" cy="1263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63C9BA7-A9E0-4881-ACD5-48D239653A2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882954" y="4947784"/>
                  <a:ext cx="1807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543630F-7D3E-4FF9-B136-2DC5CEBA952A}"/>
                    </a:ext>
                  </a:extLst>
                </p14:cNvPr>
                <p14:cNvContentPartPr/>
                <p14:nvPr/>
              </p14:nvContentPartPr>
              <p14:xfrm>
                <a:off x="9108314" y="4969024"/>
                <a:ext cx="324720" cy="1908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543630F-7D3E-4FF9-B136-2DC5CEBA952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099314" y="4960024"/>
                  <a:ext cx="342360" cy="20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299B6D10-9615-45E6-8A1D-41D7B118B333}"/>
                  </a:ext>
                </a:extLst>
              </p14:cNvPr>
              <p14:cNvContentPartPr/>
              <p14:nvPr/>
            </p14:nvContentPartPr>
            <p14:xfrm>
              <a:off x="42794" y="4241508"/>
              <a:ext cx="264240" cy="15876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299B6D10-9615-45E6-8A1D-41D7B118B333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34154" y="4232868"/>
                <a:ext cx="281880" cy="17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0426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9054A75-6032-4F93-BBAD-6207C48DD7B6}"/>
              </a:ext>
            </a:extLst>
          </p:cNvPr>
          <p:cNvGrpSpPr/>
          <p:nvPr/>
        </p:nvGrpSpPr>
        <p:grpSpPr>
          <a:xfrm>
            <a:off x="497474" y="141064"/>
            <a:ext cx="1078200" cy="578520"/>
            <a:chOff x="497474" y="141064"/>
            <a:chExt cx="1078200" cy="57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C4D941E-E5C9-41C7-9EED-64AFC4E741BE}"/>
                    </a:ext>
                  </a:extLst>
                </p14:cNvPr>
                <p14:cNvContentPartPr/>
                <p14:nvPr/>
              </p14:nvContentPartPr>
              <p14:xfrm>
                <a:off x="497474" y="379744"/>
                <a:ext cx="338040" cy="3398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C4D941E-E5C9-41C7-9EED-64AFC4E741B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8834" y="371104"/>
                  <a:ext cx="35568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F777694-A62A-44BF-9D37-CF1994A93836}"/>
                    </a:ext>
                  </a:extLst>
                </p14:cNvPr>
                <p14:cNvContentPartPr/>
                <p14:nvPr/>
              </p14:nvContentPartPr>
              <p14:xfrm>
                <a:off x="811034" y="222784"/>
                <a:ext cx="227160" cy="4910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F777694-A62A-44BF-9D37-CF1994A9383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2394" y="214144"/>
                  <a:ext cx="24480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BD2AB83-46E5-4791-8599-AA86F95872D8}"/>
                    </a:ext>
                  </a:extLst>
                </p14:cNvPr>
                <p14:cNvContentPartPr/>
                <p14:nvPr/>
              </p14:nvContentPartPr>
              <p14:xfrm>
                <a:off x="1074194" y="561544"/>
                <a:ext cx="48240" cy="1062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BD2AB83-46E5-4791-8599-AA86F95872D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65554" y="552544"/>
                  <a:ext cx="658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52E0487-BFDE-44E7-937E-A56EE68E9CAE}"/>
                    </a:ext>
                  </a:extLst>
                </p14:cNvPr>
                <p14:cNvContentPartPr/>
                <p14:nvPr/>
              </p14:nvContentPartPr>
              <p14:xfrm>
                <a:off x="1291274" y="141064"/>
                <a:ext cx="266040" cy="5212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52E0487-BFDE-44E7-937E-A56EE68E9CA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82634" y="132424"/>
                  <a:ext cx="28368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A268F83-541B-472D-ABD5-1E73D0F4811E}"/>
                    </a:ext>
                  </a:extLst>
                </p14:cNvPr>
                <p14:cNvContentPartPr/>
                <p14:nvPr/>
              </p14:nvContentPartPr>
              <p14:xfrm>
                <a:off x="1372274" y="474064"/>
                <a:ext cx="203400" cy="2138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A268F83-541B-472D-ABD5-1E73D0F4811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63274" y="465064"/>
                  <a:ext cx="221040" cy="23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972F1D4-5A57-4F2B-8122-28784E6577E6}"/>
              </a:ext>
            </a:extLst>
          </p:cNvPr>
          <p:cNvGrpSpPr/>
          <p:nvPr/>
        </p:nvGrpSpPr>
        <p:grpSpPr>
          <a:xfrm>
            <a:off x="1950434" y="262744"/>
            <a:ext cx="1204200" cy="433800"/>
            <a:chOff x="1950434" y="262744"/>
            <a:chExt cx="1204200" cy="43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684E784-5B56-427C-A343-F8A31BCF4F1F}"/>
                    </a:ext>
                  </a:extLst>
                </p14:cNvPr>
                <p14:cNvContentPartPr/>
                <p14:nvPr/>
              </p14:nvContentPartPr>
              <p14:xfrm>
                <a:off x="1950434" y="460024"/>
                <a:ext cx="353160" cy="2318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684E784-5B56-427C-A343-F8A31BCF4F1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41434" y="451024"/>
                  <a:ext cx="3708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5E6D1B3-2653-441A-9B9D-63490D35A96A}"/>
                    </a:ext>
                  </a:extLst>
                </p14:cNvPr>
                <p14:cNvContentPartPr/>
                <p14:nvPr/>
              </p14:nvContentPartPr>
              <p14:xfrm>
                <a:off x="2330954" y="476584"/>
                <a:ext cx="217800" cy="1839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5E6D1B3-2653-441A-9B9D-63490D35A96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22314" y="467584"/>
                  <a:ext cx="2354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E8CBFC0-A389-4BDE-8ED3-0E955ECED1F2}"/>
                    </a:ext>
                  </a:extLst>
                </p14:cNvPr>
                <p14:cNvContentPartPr/>
                <p14:nvPr/>
              </p14:nvContentPartPr>
              <p14:xfrm>
                <a:off x="2620754" y="490624"/>
                <a:ext cx="254520" cy="2059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E8CBFC0-A389-4BDE-8ED3-0E955ECED1F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12114" y="481624"/>
                  <a:ext cx="2721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3526EF5-52D9-465F-A5B7-2741CC3D0B1F}"/>
                    </a:ext>
                  </a:extLst>
                </p14:cNvPr>
                <p14:cNvContentPartPr/>
                <p14:nvPr/>
              </p14:nvContentPartPr>
              <p14:xfrm>
                <a:off x="2900474" y="472984"/>
                <a:ext cx="254160" cy="2149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3526EF5-52D9-465F-A5B7-2741CC3D0B1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91474" y="463984"/>
                  <a:ext cx="2718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8CFCC54-9EA8-4CC0-A668-5B65437EF65F}"/>
                    </a:ext>
                  </a:extLst>
                </p14:cNvPr>
                <p14:cNvContentPartPr/>
                <p14:nvPr/>
              </p14:nvContentPartPr>
              <p14:xfrm>
                <a:off x="2701034" y="262744"/>
                <a:ext cx="75960" cy="1018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8CFCC54-9EA8-4CC0-A668-5B65437EF65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92394" y="254104"/>
                  <a:ext cx="93600" cy="11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0108C5-B872-4EFD-A9B3-0BB88C4D8B51}"/>
              </a:ext>
            </a:extLst>
          </p:cNvPr>
          <p:cNvGrpSpPr/>
          <p:nvPr/>
        </p:nvGrpSpPr>
        <p:grpSpPr>
          <a:xfrm>
            <a:off x="3567194" y="180664"/>
            <a:ext cx="614520" cy="494280"/>
            <a:chOff x="3567194" y="180664"/>
            <a:chExt cx="614520" cy="49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22F0EFF-93FC-4D9C-8474-FE1FC3E61397}"/>
                    </a:ext>
                  </a:extLst>
                </p14:cNvPr>
                <p14:cNvContentPartPr/>
                <p14:nvPr/>
              </p14:nvContentPartPr>
              <p14:xfrm>
                <a:off x="3567194" y="491704"/>
                <a:ext cx="158760" cy="183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22F0EFF-93FC-4D9C-8474-FE1FC3E6139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58194" y="483064"/>
                  <a:ext cx="1764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7494EED-8347-4812-9E76-A01F61E70986}"/>
                    </a:ext>
                  </a:extLst>
                </p14:cNvPr>
                <p14:cNvContentPartPr/>
                <p14:nvPr/>
              </p14:nvContentPartPr>
              <p14:xfrm>
                <a:off x="3902714" y="180664"/>
                <a:ext cx="279000" cy="4626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7494EED-8347-4812-9E76-A01F61E7098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93714" y="172024"/>
                  <a:ext cx="29664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65440B8-D8B2-4F2D-A2BE-5073054CF805}"/>
                    </a:ext>
                  </a:extLst>
                </p14:cNvPr>
                <p14:cNvContentPartPr/>
                <p14:nvPr/>
              </p14:nvContentPartPr>
              <p14:xfrm>
                <a:off x="3834674" y="446344"/>
                <a:ext cx="324720" cy="849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65440B8-D8B2-4F2D-A2BE-5073054CF80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26034" y="437704"/>
                  <a:ext cx="34236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70A1B4A-2613-43D3-A23A-74C16B211BF4}"/>
              </a:ext>
            </a:extLst>
          </p:cNvPr>
          <p:cNvGrpSpPr/>
          <p:nvPr/>
        </p:nvGrpSpPr>
        <p:grpSpPr>
          <a:xfrm>
            <a:off x="4438754" y="142504"/>
            <a:ext cx="588960" cy="492480"/>
            <a:chOff x="4438754" y="142504"/>
            <a:chExt cx="588960" cy="49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02DDFBD-E48B-4A1E-B2AF-492F9FE07645}"/>
                    </a:ext>
                  </a:extLst>
                </p14:cNvPr>
                <p14:cNvContentPartPr/>
                <p14:nvPr/>
              </p14:nvContentPartPr>
              <p14:xfrm>
                <a:off x="4438754" y="545344"/>
                <a:ext cx="52920" cy="896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02DDFBD-E48B-4A1E-B2AF-492F9FE0764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29754" y="536704"/>
                  <a:ext cx="705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B5192A7-700B-4357-BACF-6A78D74287E1}"/>
                    </a:ext>
                  </a:extLst>
                </p14:cNvPr>
                <p14:cNvContentPartPr/>
                <p14:nvPr/>
              </p14:nvContentPartPr>
              <p14:xfrm>
                <a:off x="4760954" y="142504"/>
                <a:ext cx="243360" cy="4611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B5192A7-700B-4357-BACF-6A78D74287E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51954" y="133864"/>
                  <a:ext cx="26100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0F42A55-D45A-4102-AEC2-24E193C1DC43}"/>
                    </a:ext>
                  </a:extLst>
                </p14:cNvPr>
                <p14:cNvContentPartPr/>
                <p14:nvPr/>
              </p14:nvContentPartPr>
              <p14:xfrm>
                <a:off x="4684634" y="366064"/>
                <a:ext cx="343080" cy="910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0F42A55-D45A-4102-AEC2-24E193C1DC4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75994" y="357424"/>
                  <a:ext cx="360720" cy="10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8E8A1B7-6404-4CE4-84EF-25C50369090E}"/>
                  </a:ext>
                </a:extLst>
              </p14:cNvPr>
              <p14:cNvContentPartPr/>
              <p14:nvPr/>
            </p14:nvContentPartPr>
            <p14:xfrm>
              <a:off x="5265674" y="384064"/>
              <a:ext cx="32760" cy="2005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8E8A1B7-6404-4CE4-84EF-25C50369090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257034" y="375064"/>
                <a:ext cx="50400" cy="21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8EEFB8FD-A670-4DD7-B216-5B1F0A14574D}"/>
              </a:ext>
            </a:extLst>
          </p:cNvPr>
          <p:cNvGrpSpPr/>
          <p:nvPr/>
        </p:nvGrpSpPr>
        <p:grpSpPr>
          <a:xfrm>
            <a:off x="593234" y="1046824"/>
            <a:ext cx="1089720" cy="892440"/>
            <a:chOff x="593234" y="1046824"/>
            <a:chExt cx="1089720" cy="89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D0899B8-6961-4F23-B50E-629069EF3153}"/>
                    </a:ext>
                  </a:extLst>
                </p14:cNvPr>
                <p14:cNvContentPartPr/>
                <p14:nvPr/>
              </p14:nvContentPartPr>
              <p14:xfrm>
                <a:off x="703394" y="1277224"/>
                <a:ext cx="210600" cy="173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D0899B8-6961-4F23-B50E-629069EF315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94754" y="1268224"/>
                  <a:ext cx="2282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F15FBDC-C1BE-4CED-9F3E-DD5ACFD1BE3F}"/>
                    </a:ext>
                  </a:extLst>
                </p14:cNvPr>
                <p14:cNvContentPartPr/>
                <p14:nvPr/>
              </p14:nvContentPartPr>
              <p14:xfrm>
                <a:off x="907874" y="1046824"/>
                <a:ext cx="147960" cy="3081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F15FBDC-C1BE-4CED-9F3E-DD5ACFD1BE3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99234" y="1038184"/>
                  <a:ext cx="16560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69BBB1C-52A7-4822-9C6C-B8E99E893162}"/>
                    </a:ext>
                  </a:extLst>
                </p14:cNvPr>
                <p14:cNvContentPartPr/>
                <p14:nvPr/>
              </p14:nvContentPartPr>
              <p14:xfrm>
                <a:off x="620594" y="1486744"/>
                <a:ext cx="383400" cy="896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69BBB1C-52A7-4822-9C6C-B8E99E89316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11594" y="1477744"/>
                  <a:ext cx="4010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E1E6389-C1C6-4C9F-A05A-6A2E3EE5A5F9}"/>
                    </a:ext>
                  </a:extLst>
                </p14:cNvPr>
                <p14:cNvContentPartPr/>
                <p14:nvPr/>
              </p14:nvContentPartPr>
              <p14:xfrm>
                <a:off x="593234" y="1725424"/>
                <a:ext cx="183240" cy="2138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E1E6389-C1C6-4C9F-A05A-6A2E3EE5A5F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4234" y="1716424"/>
                  <a:ext cx="2008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8EE8972-D1D9-46B8-8C99-2367B9976EDC}"/>
                    </a:ext>
                  </a:extLst>
                </p14:cNvPr>
                <p14:cNvContentPartPr/>
                <p14:nvPr/>
              </p14:nvContentPartPr>
              <p14:xfrm>
                <a:off x="728594" y="1591864"/>
                <a:ext cx="150840" cy="2761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8EE8972-D1D9-46B8-8C99-2367B9976ED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19594" y="1582864"/>
                  <a:ext cx="1684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4280082-6ABC-46A2-9C6E-B61E49AA616A}"/>
                    </a:ext>
                  </a:extLst>
                </p14:cNvPr>
                <p14:cNvContentPartPr/>
                <p14:nvPr/>
              </p14:nvContentPartPr>
              <p14:xfrm>
                <a:off x="926594" y="1684744"/>
                <a:ext cx="166680" cy="1958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4280082-6ABC-46A2-9C6E-B61E49AA616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17594" y="1675744"/>
                  <a:ext cx="1843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4CDF6F7-1570-4F84-99FC-6848BBF75DEF}"/>
                    </a:ext>
                  </a:extLst>
                </p14:cNvPr>
                <p14:cNvContentPartPr/>
                <p14:nvPr/>
              </p14:nvContentPartPr>
              <p14:xfrm>
                <a:off x="969434" y="1705984"/>
                <a:ext cx="144360" cy="1285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4CDF6F7-1570-4F84-99FC-6848BBF75DE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60794" y="1696984"/>
                  <a:ext cx="1620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4208392-7A1D-4A7E-A50F-0A12FC68FB7B}"/>
                    </a:ext>
                  </a:extLst>
                </p14:cNvPr>
                <p14:cNvContentPartPr/>
                <p14:nvPr/>
              </p14:nvContentPartPr>
              <p14:xfrm>
                <a:off x="1322954" y="1192624"/>
                <a:ext cx="360000" cy="4158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4208392-7A1D-4A7E-A50F-0A12FC68FB7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314314" y="1183624"/>
                  <a:ext cx="377640" cy="43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3A5CDEB-6E4C-4B37-B6C1-336BE17DB682}"/>
              </a:ext>
            </a:extLst>
          </p:cNvPr>
          <p:cNvGrpSpPr/>
          <p:nvPr/>
        </p:nvGrpSpPr>
        <p:grpSpPr>
          <a:xfrm>
            <a:off x="1838114" y="1113784"/>
            <a:ext cx="2026800" cy="527400"/>
            <a:chOff x="1838114" y="1113784"/>
            <a:chExt cx="2026800" cy="52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FFD5B58-5869-4E74-871C-28D534CCA5D2}"/>
                    </a:ext>
                  </a:extLst>
                </p14:cNvPr>
                <p14:cNvContentPartPr/>
                <p14:nvPr/>
              </p14:nvContentPartPr>
              <p14:xfrm>
                <a:off x="1838114" y="1322224"/>
                <a:ext cx="171000" cy="1710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FFD5B58-5869-4E74-871C-28D534CCA5D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829474" y="1313224"/>
                  <a:ext cx="1886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8F1CD20-678D-4BE0-8410-B43B653054F9}"/>
                    </a:ext>
                  </a:extLst>
                </p14:cNvPr>
                <p14:cNvContentPartPr/>
                <p14:nvPr/>
              </p14:nvContentPartPr>
              <p14:xfrm>
                <a:off x="2076074" y="1348504"/>
                <a:ext cx="120240" cy="1296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8F1CD20-678D-4BE0-8410-B43B653054F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067434" y="1339864"/>
                  <a:ext cx="1378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3740629-AC4D-4ACA-A3A5-3B062FB265EF}"/>
                    </a:ext>
                  </a:extLst>
                </p14:cNvPr>
                <p14:cNvContentPartPr/>
                <p14:nvPr/>
              </p14:nvContentPartPr>
              <p14:xfrm>
                <a:off x="2293874" y="1297744"/>
                <a:ext cx="164160" cy="2026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3740629-AC4D-4ACA-A3A5-3B062FB265E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284874" y="1288744"/>
                  <a:ext cx="1818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A67CEF1-54C1-4ABC-8752-A1151132663B}"/>
                    </a:ext>
                  </a:extLst>
                </p14:cNvPr>
                <p14:cNvContentPartPr/>
                <p14:nvPr/>
              </p14:nvContentPartPr>
              <p14:xfrm>
                <a:off x="2570354" y="1221424"/>
                <a:ext cx="177480" cy="244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A67CEF1-54C1-4ABC-8752-A1151132663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561714" y="1212784"/>
                  <a:ext cx="1951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BEF47B8-A897-420C-A365-931999578553}"/>
                    </a:ext>
                  </a:extLst>
                </p14:cNvPr>
                <p14:cNvContentPartPr/>
                <p14:nvPr/>
              </p14:nvContentPartPr>
              <p14:xfrm>
                <a:off x="2912354" y="1137184"/>
                <a:ext cx="61920" cy="1296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BEF47B8-A897-420C-A365-93199957855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903354" y="1128544"/>
                  <a:ext cx="795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D369324-0367-4616-8044-53D2932868D7}"/>
                    </a:ext>
                  </a:extLst>
                </p14:cNvPr>
                <p14:cNvContentPartPr/>
                <p14:nvPr/>
              </p14:nvContentPartPr>
              <p14:xfrm>
                <a:off x="3031874" y="1300264"/>
                <a:ext cx="118080" cy="2001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D369324-0367-4616-8044-53D2932868D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022874" y="1291264"/>
                  <a:ext cx="1357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AB4ECEF-2A7D-4069-9C4D-E74194C9D0AA}"/>
                    </a:ext>
                  </a:extLst>
                </p14:cNvPr>
                <p14:cNvContentPartPr/>
                <p14:nvPr/>
              </p14:nvContentPartPr>
              <p14:xfrm>
                <a:off x="3183794" y="1333744"/>
                <a:ext cx="173520" cy="1454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AB4ECEF-2A7D-4069-9C4D-E74194C9D0A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174794" y="1325104"/>
                  <a:ext cx="1911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19B7BA3-6F5F-46EF-907C-7176CA3C6AA2}"/>
                    </a:ext>
                  </a:extLst>
                </p14:cNvPr>
                <p14:cNvContentPartPr/>
                <p14:nvPr/>
              </p14:nvContentPartPr>
              <p14:xfrm>
                <a:off x="3198914" y="1360384"/>
                <a:ext cx="153000" cy="1090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19B7BA3-6F5F-46EF-907C-7176CA3C6AA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189914" y="1351384"/>
                  <a:ext cx="1706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1CE44EA-3D80-441A-9A0E-EEFB1CC1484D}"/>
                    </a:ext>
                  </a:extLst>
                </p14:cNvPr>
                <p14:cNvContentPartPr/>
                <p14:nvPr/>
              </p14:nvContentPartPr>
              <p14:xfrm>
                <a:off x="3413834" y="1236184"/>
                <a:ext cx="110880" cy="2934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1CE44EA-3D80-441A-9A0E-EEFB1CC1484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405194" y="1227544"/>
                  <a:ext cx="12852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3774683-C61C-4BB0-9219-9CCD72BC1DFB}"/>
                    </a:ext>
                  </a:extLst>
                </p14:cNvPr>
                <p14:cNvContentPartPr/>
                <p14:nvPr/>
              </p14:nvContentPartPr>
              <p14:xfrm>
                <a:off x="3635594" y="1113784"/>
                <a:ext cx="229320" cy="5274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3774683-C61C-4BB0-9219-9CCD72BC1DF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626954" y="1104784"/>
                  <a:ext cx="246960" cy="54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CA6B696-0064-4D70-9315-4F6C12A6097A}"/>
              </a:ext>
            </a:extLst>
          </p:cNvPr>
          <p:cNvGrpSpPr/>
          <p:nvPr/>
        </p:nvGrpSpPr>
        <p:grpSpPr>
          <a:xfrm>
            <a:off x="4092794" y="1291984"/>
            <a:ext cx="140040" cy="119160"/>
            <a:chOff x="4092794" y="1291984"/>
            <a:chExt cx="140040" cy="11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2775848-2CF3-4BBC-8E27-B56665857728}"/>
                    </a:ext>
                  </a:extLst>
                </p14:cNvPr>
                <p14:cNvContentPartPr/>
                <p14:nvPr/>
              </p14:nvContentPartPr>
              <p14:xfrm>
                <a:off x="4111514" y="1291984"/>
                <a:ext cx="114840" cy="180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2775848-2CF3-4BBC-8E27-B5666585772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102514" y="1282984"/>
                  <a:ext cx="1324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3168B2A-D793-4E67-BC20-43815CDD9A7F}"/>
                    </a:ext>
                  </a:extLst>
                </p14:cNvPr>
                <p14:cNvContentPartPr/>
                <p14:nvPr/>
              </p14:nvContentPartPr>
              <p14:xfrm>
                <a:off x="4092794" y="1399264"/>
                <a:ext cx="140040" cy="118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3168B2A-D793-4E67-BC20-43815CDD9A7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083794" y="1390264"/>
                  <a:ext cx="157680" cy="2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C2605E9A-FB1A-434C-9AD0-3FB0CB64AAF0}"/>
                  </a:ext>
                </a:extLst>
              </p14:cNvPr>
              <p14:cNvContentPartPr/>
              <p14:nvPr/>
            </p14:nvContentPartPr>
            <p14:xfrm>
              <a:off x="4774634" y="1209904"/>
              <a:ext cx="172080" cy="2952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C2605E9A-FB1A-434C-9AD0-3FB0CB64AAF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765994" y="1200904"/>
                <a:ext cx="18972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F5E83BCC-A1AE-4002-B22B-E8E97FF2FF11}"/>
                  </a:ext>
                </a:extLst>
              </p14:cNvPr>
              <p14:cNvContentPartPr/>
              <p14:nvPr/>
            </p14:nvContentPartPr>
            <p14:xfrm>
              <a:off x="5245154" y="1050064"/>
              <a:ext cx="97200" cy="23904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F5E83BCC-A1AE-4002-B22B-E8E97FF2FF1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236514" y="1041424"/>
                <a:ext cx="114840" cy="25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9ABCCD7E-E259-49FA-9AEA-274433A09610}"/>
              </a:ext>
            </a:extLst>
          </p:cNvPr>
          <p:cNvGrpSpPr/>
          <p:nvPr/>
        </p:nvGrpSpPr>
        <p:grpSpPr>
          <a:xfrm>
            <a:off x="4790114" y="1406104"/>
            <a:ext cx="1431360" cy="640800"/>
            <a:chOff x="4790114" y="1406104"/>
            <a:chExt cx="1431360" cy="64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6AF1FDD-D704-4ACB-84D9-550C3E880852}"/>
                    </a:ext>
                  </a:extLst>
                </p14:cNvPr>
                <p14:cNvContentPartPr/>
                <p14:nvPr/>
              </p14:nvContentPartPr>
              <p14:xfrm>
                <a:off x="4790114" y="1406104"/>
                <a:ext cx="883080" cy="676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6AF1FDD-D704-4ACB-84D9-550C3E88085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781114" y="1397464"/>
                  <a:ext cx="9007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03947A8-619D-4BBD-905A-4C6A9867F30D}"/>
                    </a:ext>
                  </a:extLst>
                </p14:cNvPr>
                <p14:cNvContentPartPr/>
                <p14:nvPr/>
              </p14:nvContentPartPr>
              <p14:xfrm>
                <a:off x="4825754" y="1571704"/>
                <a:ext cx="1356120" cy="4752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03947A8-619D-4BBD-905A-4C6A9867F30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816754" y="1562704"/>
                  <a:ext cx="137376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B8A62CE-DAD2-47BD-B992-92EFD00D7F30}"/>
                    </a:ext>
                  </a:extLst>
                </p14:cNvPr>
                <p14:cNvContentPartPr/>
                <p14:nvPr/>
              </p14:nvContentPartPr>
              <p14:xfrm>
                <a:off x="5134634" y="1790224"/>
                <a:ext cx="91440" cy="1638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B8A62CE-DAD2-47BD-B992-92EFD00D7F3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125634" y="1781224"/>
                  <a:ext cx="1090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294D4D3-F9F0-4FD0-8763-80C66938B5A2}"/>
                    </a:ext>
                  </a:extLst>
                </p14:cNvPr>
                <p14:cNvContentPartPr/>
                <p14:nvPr/>
              </p14:nvContentPartPr>
              <p14:xfrm>
                <a:off x="5347754" y="1825864"/>
                <a:ext cx="232560" cy="597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294D4D3-F9F0-4FD0-8763-80C66938B5A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339114" y="1816864"/>
                  <a:ext cx="2502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297166A-C51C-4427-A2FE-2AEEE617F7C1}"/>
                    </a:ext>
                  </a:extLst>
                </p14:cNvPr>
                <p14:cNvContentPartPr/>
                <p14:nvPr/>
              </p14:nvContentPartPr>
              <p14:xfrm>
                <a:off x="5626394" y="1804984"/>
                <a:ext cx="284040" cy="1303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297166A-C51C-4427-A2FE-2AEEE617F7C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617394" y="1796344"/>
                  <a:ext cx="3016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A2A3ABB-DBD7-413A-B49D-D9844F1F8624}"/>
                    </a:ext>
                  </a:extLst>
                </p14:cNvPr>
                <p14:cNvContentPartPr/>
                <p14:nvPr/>
              </p14:nvContentPartPr>
              <p14:xfrm>
                <a:off x="5683274" y="1795624"/>
                <a:ext cx="191160" cy="1576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A2A3ABB-DBD7-413A-B49D-D9844F1F862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674274" y="1786984"/>
                  <a:ext cx="2088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8D3E395-A823-4157-BB28-DF1F9ED1EB9B}"/>
                    </a:ext>
                  </a:extLst>
                </p14:cNvPr>
                <p14:cNvContentPartPr/>
                <p14:nvPr/>
              </p14:nvContentPartPr>
              <p14:xfrm>
                <a:off x="6048314" y="1684024"/>
                <a:ext cx="173160" cy="1472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8D3E395-A823-4157-BB28-DF1F9ED1EB9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039674" y="1675384"/>
                  <a:ext cx="19080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9B0FE6D-A803-4071-8F49-03528085C2DD}"/>
              </a:ext>
            </a:extLst>
          </p:cNvPr>
          <p:cNvGrpSpPr/>
          <p:nvPr/>
        </p:nvGrpSpPr>
        <p:grpSpPr>
          <a:xfrm>
            <a:off x="646514" y="2504464"/>
            <a:ext cx="613080" cy="616680"/>
            <a:chOff x="646514" y="2504464"/>
            <a:chExt cx="613080" cy="61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F8F6A48-2658-4D72-8B7C-5040B2BED1C0}"/>
                    </a:ext>
                  </a:extLst>
                </p14:cNvPr>
                <p14:cNvContentPartPr/>
                <p14:nvPr/>
              </p14:nvContentPartPr>
              <p14:xfrm>
                <a:off x="682514" y="2578624"/>
                <a:ext cx="68760" cy="2311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F8F6A48-2658-4D72-8B7C-5040B2BED1C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3874" y="2569984"/>
                  <a:ext cx="864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D7A656C-0A93-4AFB-9390-F5BC9E56836A}"/>
                    </a:ext>
                  </a:extLst>
                </p14:cNvPr>
                <p14:cNvContentPartPr/>
                <p14:nvPr/>
              </p14:nvContentPartPr>
              <p14:xfrm>
                <a:off x="646514" y="2504464"/>
                <a:ext cx="211320" cy="6166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D7A656C-0A93-4AFB-9390-F5BC9E56836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37874" y="2495464"/>
                  <a:ext cx="228960" cy="63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62A8698-AD67-4699-84B0-9476A82BF00D}"/>
                    </a:ext>
                  </a:extLst>
                </p14:cNvPr>
                <p14:cNvContentPartPr/>
                <p14:nvPr/>
              </p14:nvContentPartPr>
              <p14:xfrm>
                <a:off x="1066274" y="2581864"/>
                <a:ext cx="165240" cy="396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62A8698-AD67-4699-84B0-9476A82BF00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57274" y="2573224"/>
                  <a:ext cx="1828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05E6E58-DF67-4131-9E5D-C2837FDB4A14}"/>
                    </a:ext>
                  </a:extLst>
                </p14:cNvPr>
                <p14:cNvContentPartPr/>
                <p14:nvPr/>
              </p14:nvContentPartPr>
              <p14:xfrm>
                <a:off x="1091834" y="2689864"/>
                <a:ext cx="167760" cy="212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05E6E58-DF67-4131-9E5D-C2837FDB4A1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82834" y="2680864"/>
                  <a:ext cx="18540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15E5DC9-BF3E-46C0-B013-3ACCBC2C60F9}"/>
              </a:ext>
            </a:extLst>
          </p:cNvPr>
          <p:cNvGrpSpPr/>
          <p:nvPr/>
        </p:nvGrpSpPr>
        <p:grpSpPr>
          <a:xfrm>
            <a:off x="1710674" y="2300704"/>
            <a:ext cx="1455840" cy="452520"/>
            <a:chOff x="1710674" y="2300704"/>
            <a:chExt cx="1455840" cy="45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E8ECE19-9B69-49C2-A733-899F8BC4C4AA}"/>
                    </a:ext>
                  </a:extLst>
                </p14:cNvPr>
                <p14:cNvContentPartPr/>
                <p14:nvPr/>
              </p14:nvContentPartPr>
              <p14:xfrm>
                <a:off x="1710674" y="2516704"/>
                <a:ext cx="213120" cy="2188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E8ECE19-9B69-49C2-A733-899F8BC4C4A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702034" y="2507704"/>
                  <a:ext cx="2307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B51E4EF-6F20-448D-9D43-FA61972F2D5D}"/>
                    </a:ext>
                  </a:extLst>
                </p14:cNvPr>
                <p14:cNvContentPartPr/>
                <p14:nvPr/>
              </p14:nvContentPartPr>
              <p14:xfrm>
                <a:off x="1939994" y="2597344"/>
                <a:ext cx="167040" cy="1231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B51E4EF-6F20-448D-9D43-FA61972F2D5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930994" y="2588704"/>
                  <a:ext cx="1846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6632977-F40F-4CD4-B638-6AB2C229C167}"/>
                    </a:ext>
                  </a:extLst>
                </p14:cNvPr>
                <p14:cNvContentPartPr/>
                <p14:nvPr/>
              </p14:nvContentPartPr>
              <p14:xfrm>
                <a:off x="2179394" y="2503384"/>
                <a:ext cx="217440" cy="2361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6632977-F40F-4CD4-B638-6AB2C229C16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170754" y="2494384"/>
                  <a:ext cx="2350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EBDD405-C0AD-4A36-BBA2-B8BAD15FA687}"/>
                    </a:ext>
                  </a:extLst>
                </p14:cNvPr>
                <p14:cNvContentPartPr/>
                <p14:nvPr/>
              </p14:nvContentPartPr>
              <p14:xfrm>
                <a:off x="2554514" y="2422384"/>
                <a:ext cx="143280" cy="241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EBDD405-C0AD-4A36-BBA2-B8BAD15FA68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545514" y="2413384"/>
                  <a:ext cx="1609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87E5C20-1B3C-48BE-AA65-7631F1AEF679}"/>
                    </a:ext>
                  </a:extLst>
                </p14:cNvPr>
                <p14:cNvContentPartPr/>
                <p14:nvPr/>
              </p14:nvContentPartPr>
              <p14:xfrm>
                <a:off x="2874914" y="2300704"/>
                <a:ext cx="46800" cy="1792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87E5C20-1B3C-48BE-AA65-7631F1AEF67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866274" y="2292064"/>
                  <a:ext cx="644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EC6E8A1-D6E2-44C6-BB93-10767AF558F6}"/>
                    </a:ext>
                  </a:extLst>
                </p14:cNvPr>
                <p14:cNvContentPartPr/>
                <p14:nvPr/>
              </p14:nvContentPartPr>
              <p14:xfrm>
                <a:off x="2946554" y="2564944"/>
                <a:ext cx="219960" cy="1616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EC6E8A1-D6E2-44C6-BB93-10767AF558F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937914" y="2556304"/>
                  <a:ext cx="2376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75ABE91-3762-4608-A811-0BF4098D1270}"/>
                    </a:ext>
                  </a:extLst>
                </p14:cNvPr>
                <p14:cNvContentPartPr/>
                <p14:nvPr/>
              </p14:nvContentPartPr>
              <p14:xfrm>
                <a:off x="2942234" y="2582944"/>
                <a:ext cx="179280" cy="1702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75ABE91-3762-4608-A811-0BF4098D127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933234" y="2574304"/>
                  <a:ext cx="196920" cy="18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1AA58E5-0101-48EB-9D11-D9963E4B35A2}"/>
              </a:ext>
            </a:extLst>
          </p:cNvPr>
          <p:cNvGrpSpPr/>
          <p:nvPr/>
        </p:nvGrpSpPr>
        <p:grpSpPr>
          <a:xfrm>
            <a:off x="681434" y="3392224"/>
            <a:ext cx="967680" cy="452520"/>
            <a:chOff x="681434" y="3392224"/>
            <a:chExt cx="967680" cy="45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ABDFCA2-9A34-4FF2-BE42-E0D266762691}"/>
                    </a:ext>
                  </a:extLst>
                </p14:cNvPr>
                <p14:cNvContentPartPr/>
                <p14:nvPr/>
              </p14:nvContentPartPr>
              <p14:xfrm>
                <a:off x="681434" y="3404824"/>
                <a:ext cx="231840" cy="2426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ABDFCA2-9A34-4FF2-BE42-E0D26676269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72794" y="3396184"/>
                  <a:ext cx="2494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DAE32B2-8331-4A7A-952A-0BF7F174E92A}"/>
                    </a:ext>
                  </a:extLst>
                </p14:cNvPr>
                <p14:cNvContentPartPr/>
                <p14:nvPr/>
              </p14:nvContentPartPr>
              <p14:xfrm>
                <a:off x="956834" y="3470704"/>
                <a:ext cx="127440" cy="1231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DAE32B2-8331-4A7A-952A-0BF7F174E92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47834" y="3462064"/>
                  <a:ext cx="1450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95B0E3C-D8F2-44C6-9655-05EFEE9E6B4E}"/>
                    </a:ext>
                  </a:extLst>
                </p14:cNvPr>
                <p14:cNvContentPartPr/>
                <p14:nvPr/>
              </p14:nvContentPartPr>
              <p14:xfrm>
                <a:off x="1209914" y="3409864"/>
                <a:ext cx="122400" cy="1890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95B0E3C-D8F2-44C6-9655-05EFEE9E6B4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201274" y="3401224"/>
                  <a:ext cx="1400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AEF6A48-DCE7-4537-8415-7907CFE8D48F}"/>
                    </a:ext>
                  </a:extLst>
                </p14:cNvPr>
                <p14:cNvContentPartPr/>
                <p14:nvPr/>
              </p14:nvContentPartPr>
              <p14:xfrm>
                <a:off x="1455794" y="3460984"/>
                <a:ext cx="114480" cy="993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AEF6A48-DCE7-4537-8415-7907CFE8D48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446794" y="3451984"/>
                  <a:ext cx="1321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492881C-7E8D-44BC-916D-FA1BF3D6150C}"/>
                    </a:ext>
                  </a:extLst>
                </p14:cNvPr>
                <p14:cNvContentPartPr/>
                <p14:nvPr/>
              </p14:nvContentPartPr>
              <p14:xfrm>
                <a:off x="1516274" y="3392224"/>
                <a:ext cx="132840" cy="4525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492881C-7E8D-44BC-916D-FA1BF3D6150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507634" y="3383584"/>
                  <a:ext cx="150480" cy="47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9B66FB2-57AF-4764-B9DB-EB6711C95C56}"/>
              </a:ext>
            </a:extLst>
          </p:cNvPr>
          <p:cNvGrpSpPr/>
          <p:nvPr/>
        </p:nvGrpSpPr>
        <p:grpSpPr>
          <a:xfrm>
            <a:off x="1897154" y="3406624"/>
            <a:ext cx="197640" cy="102960"/>
            <a:chOff x="1897154" y="3406624"/>
            <a:chExt cx="197640" cy="10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8ACA6F7-3D50-4ED0-868D-104712BAEE67}"/>
                    </a:ext>
                  </a:extLst>
                </p14:cNvPr>
                <p14:cNvContentPartPr/>
                <p14:nvPr/>
              </p14:nvContentPartPr>
              <p14:xfrm>
                <a:off x="1897154" y="3406624"/>
                <a:ext cx="141840" cy="230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8ACA6F7-3D50-4ED0-868D-104712BAEE6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888154" y="3397984"/>
                  <a:ext cx="1594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D49FC4E-C46C-44E2-ABE7-D96647625A0A}"/>
                    </a:ext>
                  </a:extLst>
                </p14:cNvPr>
                <p14:cNvContentPartPr/>
                <p14:nvPr/>
              </p14:nvContentPartPr>
              <p14:xfrm>
                <a:off x="1906874" y="3474664"/>
                <a:ext cx="187920" cy="349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D49FC4E-C46C-44E2-ABE7-D96647625A0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897874" y="3466024"/>
                  <a:ext cx="20556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F347D76-956F-4F3C-96AC-2F4747827A8C}"/>
              </a:ext>
            </a:extLst>
          </p:cNvPr>
          <p:cNvGrpSpPr/>
          <p:nvPr/>
        </p:nvGrpSpPr>
        <p:grpSpPr>
          <a:xfrm>
            <a:off x="2383154" y="3277384"/>
            <a:ext cx="316800" cy="311400"/>
            <a:chOff x="2383154" y="3277384"/>
            <a:chExt cx="316800" cy="31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CE34C29-30F4-48ED-8716-378028897E7C}"/>
                    </a:ext>
                  </a:extLst>
                </p14:cNvPr>
                <p14:cNvContentPartPr/>
                <p14:nvPr/>
              </p14:nvContentPartPr>
              <p14:xfrm>
                <a:off x="2383154" y="3318784"/>
                <a:ext cx="316800" cy="2700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CE34C29-30F4-48ED-8716-378028897E7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374154" y="3309784"/>
                  <a:ext cx="3344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E30E0B9-D618-4F37-85E8-868036C67C24}"/>
                    </a:ext>
                  </a:extLst>
                </p14:cNvPr>
                <p14:cNvContentPartPr/>
                <p14:nvPr/>
              </p14:nvContentPartPr>
              <p14:xfrm>
                <a:off x="2409434" y="3277384"/>
                <a:ext cx="232920" cy="2671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E30E0B9-D618-4F37-85E8-868036C67C2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400794" y="3268384"/>
                  <a:ext cx="250560" cy="28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0062EDD1-9578-4615-9ACB-9C996F1AA212}"/>
                  </a:ext>
                </a:extLst>
              </p14:cNvPr>
              <p14:cNvContentPartPr/>
              <p14:nvPr/>
            </p14:nvContentPartPr>
            <p14:xfrm>
              <a:off x="602954" y="4192504"/>
              <a:ext cx="189720" cy="4032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0062EDD1-9578-4615-9ACB-9C996F1AA21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94314" y="4183864"/>
                <a:ext cx="207360" cy="5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E293D8D-DC45-496B-AC34-214F604F0DE3}"/>
              </a:ext>
            </a:extLst>
          </p:cNvPr>
          <p:cNvGrpSpPr/>
          <p:nvPr/>
        </p:nvGrpSpPr>
        <p:grpSpPr>
          <a:xfrm>
            <a:off x="1009034" y="3863464"/>
            <a:ext cx="2145600" cy="696960"/>
            <a:chOff x="1009034" y="3863464"/>
            <a:chExt cx="2145600" cy="69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55521FD-BBA3-4810-93A0-D27C52143AE6}"/>
                    </a:ext>
                  </a:extLst>
                </p14:cNvPr>
                <p14:cNvContentPartPr/>
                <p14:nvPr/>
              </p14:nvContentPartPr>
              <p14:xfrm>
                <a:off x="1009034" y="4060024"/>
                <a:ext cx="223200" cy="2440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55521FD-BBA3-4810-93A0-D27C52143AE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00034" y="4051384"/>
                  <a:ext cx="2408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2937FEF-8465-48E0-B560-42BAB2A7A02C}"/>
                    </a:ext>
                  </a:extLst>
                </p14:cNvPr>
                <p14:cNvContentPartPr/>
                <p14:nvPr/>
              </p14:nvContentPartPr>
              <p14:xfrm>
                <a:off x="1358594" y="4160824"/>
                <a:ext cx="52560" cy="939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2937FEF-8465-48E0-B560-42BAB2A7A02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349954" y="4152184"/>
                  <a:ext cx="702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8A49C0C-132D-4817-A12E-4D764CF34CCD}"/>
                    </a:ext>
                  </a:extLst>
                </p14:cNvPr>
                <p14:cNvContentPartPr/>
                <p14:nvPr/>
              </p14:nvContentPartPr>
              <p14:xfrm>
                <a:off x="1511234" y="4097824"/>
                <a:ext cx="191160" cy="1706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8A49C0C-132D-4817-A12E-4D764CF34CC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502234" y="4088824"/>
                  <a:ext cx="2088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FD72842-87D6-48BC-9630-21E21D9D444F}"/>
                    </a:ext>
                  </a:extLst>
                </p14:cNvPr>
                <p14:cNvContentPartPr/>
                <p14:nvPr/>
              </p14:nvContentPartPr>
              <p14:xfrm>
                <a:off x="1833434" y="4118344"/>
                <a:ext cx="130680" cy="1454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FD72842-87D6-48BC-9630-21E21D9D444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824434" y="4109344"/>
                  <a:ext cx="1483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24A221A-C931-402B-A149-70C2D0DEEAE7}"/>
                    </a:ext>
                  </a:extLst>
                </p14:cNvPr>
                <p14:cNvContentPartPr/>
                <p14:nvPr/>
              </p14:nvContentPartPr>
              <p14:xfrm>
                <a:off x="1897154" y="4049584"/>
                <a:ext cx="124200" cy="5108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24A221A-C931-402B-A149-70C2D0DEEAE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888154" y="4040944"/>
                  <a:ext cx="141840" cy="52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87EB62F-612E-4753-8A94-A7C6CC59CB11}"/>
                    </a:ext>
                  </a:extLst>
                </p14:cNvPr>
                <p14:cNvContentPartPr/>
                <p14:nvPr/>
              </p14:nvContentPartPr>
              <p14:xfrm>
                <a:off x="2203514" y="4177744"/>
                <a:ext cx="360" cy="3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87EB62F-612E-4753-8A94-A7C6CC59CB1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194514" y="416874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EADDDBA-ECB9-46FA-8313-5513DFD44325}"/>
                    </a:ext>
                  </a:extLst>
                </p14:cNvPr>
                <p14:cNvContentPartPr/>
                <p14:nvPr/>
              </p14:nvContentPartPr>
              <p14:xfrm>
                <a:off x="1694474" y="3999904"/>
                <a:ext cx="162360" cy="3909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EADDDBA-ECB9-46FA-8313-5513DFD4432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685474" y="3991264"/>
                  <a:ext cx="18000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570C953-8A1C-41D4-ACD7-FF008E2226DF}"/>
                    </a:ext>
                  </a:extLst>
                </p14:cNvPr>
                <p14:cNvContentPartPr/>
                <p14:nvPr/>
              </p14:nvContentPartPr>
              <p14:xfrm>
                <a:off x="2090114" y="3950584"/>
                <a:ext cx="198360" cy="4154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570C953-8A1C-41D4-ACD7-FF008E2226D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081114" y="3941584"/>
                  <a:ext cx="21600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1F2E555-F44B-4AED-9A15-AADB9FB58449}"/>
                    </a:ext>
                  </a:extLst>
                </p14:cNvPr>
                <p14:cNvContentPartPr/>
                <p14:nvPr/>
              </p14:nvContentPartPr>
              <p14:xfrm>
                <a:off x="2447234" y="4100704"/>
                <a:ext cx="121680" cy="1566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1F2E555-F44B-4AED-9A15-AADB9FB5844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438234" y="4092064"/>
                  <a:ext cx="1393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9D05EFA-CA11-41A6-B230-ADDA7449B148}"/>
                    </a:ext>
                  </a:extLst>
                </p14:cNvPr>
                <p14:cNvContentPartPr/>
                <p14:nvPr/>
              </p14:nvContentPartPr>
              <p14:xfrm>
                <a:off x="2487194" y="4053184"/>
                <a:ext cx="136080" cy="4669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9D05EFA-CA11-41A6-B230-ADDA7449B14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478194" y="4044544"/>
                  <a:ext cx="15372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2E5657C-AC34-4564-B465-FF6C32DEDA0A}"/>
                    </a:ext>
                  </a:extLst>
                </p14:cNvPr>
                <p14:cNvContentPartPr/>
                <p14:nvPr/>
              </p14:nvContentPartPr>
              <p14:xfrm>
                <a:off x="2764754" y="3863464"/>
                <a:ext cx="52200" cy="1371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2E5657C-AC34-4564-B465-FF6C32DEDA0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756114" y="3854824"/>
                  <a:ext cx="698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E236F8E-D683-462B-ACF9-763C475A2886}"/>
                    </a:ext>
                  </a:extLst>
                </p14:cNvPr>
                <p14:cNvContentPartPr/>
                <p14:nvPr/>
              </p14:nvContentPartPr>
              <p14:xfrm>
                <a:off x="2900834" y="4061824"/>
                <a:ext cx="154080" cy="277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E236F8E-D683-462B-ACF9-763C475A288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891834" y="4053184"/>
                  <a:ext cx="1717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551AE6B-045C-45A2-B374-87E560A8B202}"/>
                    </a:ext>
                  </a:extLst>
                </p14:cNvPr>
                <p14:cNvContentPartPr/>
                <p14:nvPr/>
              </p14:nvContentPartPr>
              <p14:xfrm>
                <a:off x="2900114" y="4137064"/>
                <a:ext cx="254520" cy="518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551AE6B-045C-45A2-B374-87E560A8B20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891474" y="4128064"/>
                  <a:ext cx="2721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F6324887-FF92-4921-BABE-4B6E41DF0465}"/>
                  </a:ext>
                </a:extLst>
              </p14:cNvPr>
              <p14:cNvContentPartPr/>
              <p14:nvPr/>
            </p14:nvContentPartPr>
            <p14:xfrm>
              <a:off x="3408074" y="3938704"/>
              <a:ext cx="123120" cy="30132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F6324887-FF92-4921-BABE-4B6E41DF0465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399434" y="3930064"/>
                <a:ext cx="140760" cy="31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B7648A0-0559-4F11-AC5F-E2C0BEDB64EB}"/>
              </a:ext>
            </a:extLst>
          </p:cNvPr>
          <p:cNvGrpSpPr/>
          <p:nvPr/>
        </p:nvGrpSpPr>
        <p:grpSpPr>
          <a:xfrm>
            <a:off x="662714" y="4872544"/>
            <a:ext cx="175320" cy="571680"/>
            <a:chOff x="662714" y="4872544"/>
            <a:chExt cx="175320" cy="57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BCBFD17-E693-4277-B010-EA0E236BAFF5}"/>
                    </a:ext>
                  </a:extLst>
                </p14:cNvPr>
                <p14:cNvContentPartPr/>
                <p14:nvPr/>
              </p14:nvContentPartPr>
              <p14:xfrm>
                <a:off x="662714" y="4920784"/>
                <a:ext cx="68400" cy="1990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BCBFD17-E693-4277-B010-EA0E236BAFF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53714" y="4912144"/>
                  <a:ext cx="860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0704C9B-3F98-491F-8DC4-AC2DE4C57786}"/>
                    </a:ext>
                  </a:extLst>
                </p14:cNvPr>
                <p14:cNvContentPartPr/>
                <p14:nvPr/>
              </p14:nvContentPartPr>
              <p14:xfrm>
                <a:off x="686474" y="4872544"/>
                <a:ext cx="151560" cy="5716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0704C9B-3F98-491F-8DC4-AC2DE4C5778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77474" y="4863544"/>
                  <a:ext cx="169200" cy="58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48C31E73-54FF-48F0-8CD8-50C372EE4032}"/>
              </a:ext>
            </a:extLst>
          </p:cNvPr>
          <p:cNvGrpSpPr/>
          <p:nvPr/>
        </p:nvGrpSpPr>
        <p:grpSpPr>
          <a:xfrm>
            <a:off x="1038554" y="4706944"/>
            <a:ext cx="359280" cy="326520"/>
            <a:chOff x="1038554" y="4706944"/>
            <a:chExt cx="359280" cy="32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B406501-860B-4FF5-A3C4-479628599031}"/>
                    </a:ext>
                  </a:extLst>
                </p14:cNvPr>
                <p14:cNvContentPartPr/>
                <p14:nvPr/>
              </p14:nvContentPartPr>
              <p14:xfrm>
                <a:off x="1038554" y="4706944"/>
                <a:ext cx="51480" cy="1598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B406501-860B-4FF5-A3C4-47962859903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29914" y="4698304"/>
                  <a:ext cx="691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96BD18D-8381-4731-BA7A-0FD7A394AD34}"/>
                    </a:ext>
                  </a:extLst>
                </p14:cNvPr>
                <p14:cNvContentPartPr/>
                <p14:nvPr/>
              </p14:nvContentPartPr>
              <p14:xfrm>
                <a:off x="1218914" y="4930144"/>
                <a:ext cx="118080" cy="370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96BD18D-8381-4731-BA7A-0FD7A394AD3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210274" y="4921144"/>
                  <a:ext cx="1357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637092A-5B23-4538-B505-760E4ADBCD2A}"/>
                    </a:ext>
                  </a:extLst>
                </p14:cNvPr>
                <p14:cNvContentPartPr/>
                <p14:nvPr/>
              </p14:nvContentPartPr>
              <p14:xfrm>
                <a:off x="1252034" y="5003944"/>
                <a:ext cx="145800" cy="295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637092A-5B23-4538-B505-760E4ADBCD2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243034" y="4994944"/>
                  <a:ext cx="16344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6D42FA0-4DF7-49C7-A2B8-67958E5A3656}"/>
              </a:ext>
            </a:extLst>
          </p:cNvPr>
          <p:cNvGrpSpPr/>
          <p:nvPr/>
        </p:nvGrpSpPr>
        <p:grpSpPr>
          <a:xfrm>
            <a:off x="1828034" y="4734664"/>
            <a:ext cx="1083960" cy="362160"/>
            <a:chOff x="1828034" y="4734664"/>
            <a:chExt cx="1083960" cy="36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E275808-BF44-47D2-95FE-B180841FB480}"/>
                    </a:ext>
                  </a:extLst>
                </p14:cNvPr>
                <p14:cNvContentPartPr/>
                <p14:nvPr/>
              </p14:nvContentPartPr>
              <p14:xfrm>
                <a:off x="1828034" y="4952464"/>
                <a:ext cx="187200" cy="223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E275808-BF44-47D2-95FE-B180841FB48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819034" y="4943824"/>
                  <a:ext cx="2048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0EFEDD0-8107-403D-B378-8A1E5E665F77}"/>
                    </a:ext>
                  </a:extLst>
                </p14:cNvPr>
                <p14:cNvContentPartPr/>
                <p14:nvPr/>
              </p14:nvContentPartPr>
              <p14:xfrm>
                <a:off x="2409074" y="4734664"/>
                <a:ext cx="49680" cy="2527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0EFEDD0-8107-403D-B378-8A1E5E665F7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400074" y="4725664"/>
                  <a:ext cx="673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BC709F9-054F-4003-A6A9-E217D4A7D23F}"/>
                    </a:ext>
                  </a:extLst>
                </p14:cNvPr>
                <p14:cNvContentPartPr/>
                <p14:nvPr/>
              </p14:nvContentPartPr>
              <p14:xfrm>
                <a:off x="2143754" y="5021224"/>
                <a:ext cx="768240" cy="756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BC709F9-054F-4003-A6A9-E217D4A7D23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135114" y="5012224"/>
                  <a:ext cx="785880" cy="9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E2E07CF-E448-48E9-BF95-27751B9B380E}"/>
              </a:ext>
            </a:extLst>
          </p:cNvPr>
          <p:cNvGrpSpPr/>
          <p:nvPr/>
        </p:nvGrpSpPr>
        <p:grpSpPr>
          <a:xfrm>
            <a:off x="2036114" y="5249824"/>
            <a:ext cx="1064880" cy="672120"/>
            <a:chOff x="2036114" y="5249824"/>
            <a:chExt cx="1064880" cy="67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F3D9DE6-F9B3-4CFA-B924-7A9268420843}"/>
                    </a:ext>
                  </a:extLst>
                </p14:cNvPr>
                <p14:cNvContentPartPr/>
                <p14:nvPr/>
              </p14:nvContentPartPr>
              <p14:xfrm>
                <a:off x="2036114" y="5249824"/>
                <a:ext cx="262800" cy="2484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F3D9DE6-F9B3-4CFA-B924-7A926842084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027114" y="5241184"/>
                  <a:ext cx="2804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DAA46C3-BE7D-44BA-BD26-ADD6178CE269}"/>
                    </a:ext>
                  </a:extLst>
                </p14:cNvPr>
                <p14:cNvContentPartPr/>
                <p14:nvPr/>
              </p14:nvContentPartPr>
              <p14:xfrm>
                <a:off x="2375954" y="5321104"/>
                <a:ext cx="46800" cy="1281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DAA46C3-BE7D-44BA-BD26-ADD6178CE26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367314" y="5312104"/>
                  <a:ext cx="644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7D0D5C6-CF3E-4D1D-B198-F90B4799CE18}"/>
                    </a:ext>
                  </a:extLst>
                </p14:cNvPr>
                <p14:cNvContentPartPr/>
                <p14:nvPr/>
              </p14:nvContentPartPr>
              <p14:xfrm>
                <a:off x="2573594" y="5316424"/>
                <a:ext cx="175680" cy="1422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7D0D5C6-CF3E-4D1D-B198-F90B4799CE1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564954" y="5307424"/>
                  <a:ext cx="1933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7FF0F43-6AF5-4AA8-9207-C564E8160BA8}"/>
                    </a:ext>
                  </a:extLst>
                </p14:cNvPr>
                <p14:cNvContentPartPr/>
                <p14:nvPr/>
              </p14:nvContentPartPr>
              <p14:xfrm>
                <a:off x="2864474" y="5290144"/>
                <a:ext cx="168120" cy="1792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7FF0F43-6AF5-4AA8-9207-C564E8160BA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855474" y="5281144"/>
                  <a:ext cx="1857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49DB017-C7DE-4817-BE1C-E0D1FD570508}"/>
                    </a:ext>
                  </a:extLst>
                </p14:cNvPr>
                <p14:cNvContentPartPr/>
                <p14:nvPr/>
              </p14:nvContentPartPr>
              <p14:xfrm>
                <a:off x="2907314" y="5272144"/>
                <a:ext cx="193680" cy="6498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49DB017-C7DE-4817-BE1C-E0D1FD57050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898314" y="5263504"/>
                  <a:ext cx="211320" cy="66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AE366987-D5F4-4EE1-9D5D-A17EE408E2DD}"/>
              </a:ext>
            </a:extLst>
          </p:cNvPr>
          <p:cNvGrpSpPr/>
          <p:nvPr/>
        </p:nvGrpSpPr>
        <p:grpSpPr>
          <a:xfrm>
            <a:off x="4659434" y="2554144"/>
            <a:ext cx="2342160" cy="1538640"/>
            <a:chOff x="4659434" y="2554144"/>
            <a:chExt cx="2342160" cy="153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C143CF-122E-4B0D-AC67-E1E16F20BA40}"/>
                    </a:ext>
                  </a:extLst>
                </p14:cNvPr>
                <p14:cNvContentPartPr/>
                <p14:nvPr/>
              </p14:nvContentPartPr>
              <p14:xfrm>
                <a:off x="4836554" y="2554144"/>
                <a:ext cx="1974240" cy="14223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C143CF-122E-4B0D-AC67-E1E16F20BA4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827914" y="2545144"/>
                  <a:ext cx="1991880" cy="144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A9730FA-216B-4E05-A22B-8855047B8991}"/>
                    </a:ext>
                  </a:extLst>
                </p14:cNvPr>
                <p14:cNvContentPartPr/>
                <p14:nvPr/>
              </p14:nvContentPartPr>
              <p14:xfrm>
                <a:off x="4659434" y="2619304"/>
                <a:ext cx="2342160" cy="14734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A9730FA-216B-4E05-A22B-8855047B899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650434" y="2610664"/>
                  <a:ext cx="2359800" cy="149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B46A938-6C77-4D45-AA17-B3FA9D6279F0}"/>
                    </a:ext>
                  </a:extLst>
                </p14:cNvPr>
                <p14:cNvContentPartPr/>
                <p14:nvPr/>
              </p14:nvContentPartPr>
              <p14:xfrm>
                <a:off x="6653114" y="3799744"/>
                <a:ext cx="263880" cy="2642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B46A938-6C77-4D45-AA17-B3FA9D6279F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644474" y="3791104"/>
                  <a:ext cx="281520" cy="28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068509F8-017F-4958-9580-E92283931073}"/>
              </a:ext>
            </a:extLst>
          </p:cNvPr>
          <p:cNvGrpSpPr/>
          <p:nvPr/>
        </p:nvGrpSpPr>
        <p:grpSpPr>
          <a:xfrm>
            <a:off x="5258114" y="3680224"/>
            <a:ext cx="203040" cy="376560"/>
            <a:chOff x="5258114" y="3680224"/>
            <a:chExt cx="203040" cy="37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AAF62F4-D76B-4615-8B17-331B14D75A22}"/>
                    </a:ext>
                  </a:extLst>
                </p14:cNvPr>
                <p14:cNvContentPartPr/>
                <p14:nvPr/>
              </p14:nvContentPartPr>
              <p14:xfrm>
                <a:off x="5258114" y="3788584"/>
                <a:ext cx="360" cy="3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AAF62F4-D76B-4615-8B17-331B14D75A2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249114" y="377958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1702D25-5D06-47C3-99F4-597430BAECD0}"/>
                    </a:ext>
                  </a:extLst>
                </p14:cNvPr>
                <p14:cNvContentPartPr/>
                <p14:nvPr/>
              </p14:nvContentPartPr>
              <p14:xfrm>
                <a:off x="5289794" y="3733504"/>
                <a:ext cx="118440" cy="1386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1702D25-5D06-47C3-99F4-597430BAECD0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281154" y="3724864"/>
                  <a:ext cx="1360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262DC47-BAEC-4DE4-B40F-738C2FC09D71}"/>
                    </a:ext>
                  </a:extLst>
                </p14:cNvPr>
                <p14:cNvContentPartPr/>
                <p14:nvPr/>
              </p14:nvContentPartPr>
              <p14:xfrm>
                <a:off x="5390954" y="3680224"/>
                <a:ext cx="70200" cy="3765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262DC47-BAEC-4DE4-B40F-738C2FC09D71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382314" y="3671224"/>
                  <a:ext cx="8784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ABCB286-8692-4A72-857C-DD80016978BD}"/>
              </a:ext>
            </a:extLst>
          </p:cNvPr>
          <p:cNvGrpSpPr/>
          <p:nvPr/>
        </p:nvGrpSpPr>
        <p:grpSpPr>
          <a:xfrm>
            <a:off x="5878394" y="4228504"/>
            <a:ext cx="301680" cy="194760"/>
            <a:chOff x="5878394" y="4228504"/>
            <a:chExt cx="301680" cy="19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4A1F1CA-2FE7-426C-A8E1-448D43D1D700}"/>
                    </a:ext>
                  </a:extLst>
                </p14:cNvPr>
                <p14:cNvContentPartPr/>
                <p14:nvPr/>
              </p14:nvContentPartPr>
              <p14:xfrm>
                <a:off x="5878394" y="4235704"/>
                <a:ext cx="301680" cy="1875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4A1F1CA-2FE7-426C-A8E1-448D43D1D70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869394" y="4227064"/>
                  <a:ext cx="3193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3A5EDB5-F3CA-4F84-89AE-D667D9F2EFB4}"/>
                    </a:ext>
                  </a:extLst>
                </p14:cNvPr>
                <p14:cNvContentPartPr/>
                <p14:nvPr/>
              </p14:nvContentPartPr>
              <p14:xfrm>
                <a:off x="5905034" y="4228504"/>
                <a:ext cx="192960" cy="1868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3A5EDB5-F3CA-4F84-89AE-D667D9F2EFB4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896034" y="4219864"/>
                  <a:ext cx="210600" cy="20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5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80AA3806-FDE2-41A8-B6FC-20C979D50835}"/>
                  </a:ext>
                </a:extLst>
              </p14:cNvPr>
              <p14:cNvContentPartPr/>
              <p14:nvPr/>
            </p14:nvContentPartPr>
            <p14:xfrm>
              <a:off x="5437034" y="2915224"/>
              <a:ext cx="16920" cy="19224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80AA3806-FDE2-41A8-B6FC-20C979D50835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5428394" y="2906584"/>
                <a:ext cx="34560" cy="20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Group 137">
            <a:extLst>
              <a:ext uri="{FF2B5EF4-FFF2-40B4-BE49-F238E27FC236}">
                <a16:creationId xmlns:a16="http://schemas.microsoft.com/office/drawing/2014/main" id="{979F1DA5-F315-47F3-BC4F-3BA633970D4C}"/>
              </a:ext>
            </a:extLst>
          </p:cNvPr>
          <p:cNvGrpSpPr/>
          <p:nvPr/>
        </p:nvGrpSpPr>
        <p:grpSpPr>
          <a:xfrm>
            <a:off x="7059194" y="2998024"/>
            <a:ext cx="1325880" cy="471600"/>
            <a:chOff x="7059194" y="2998024"/>
            <a:chExt cx="1325880" cy="47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C4F0AF6-2B2D-40FF-91F2-61AE528AAC18}"/>
                    </a:ext>
                  </a:extLst>
                </p14:cNvPr>
                <p14:cNvContentPartPr/>
                <p14:nvPr/>
              </p14:nvContentPartPr>
              <p14:xfrm>
                <a:off x="7059194" y="2998024"/>
                <a:ext cx="1325880" cy="4716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C4F0AF6-2B2D-40FF-91F2-61AE528AAC18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050554" y="2989384"/>
                  <a:ext cx="134352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ED74595-66B6-4516-A849-91A7B26CDA52}"/>
                    </a:ext>
                  </a:extLst>
                </p14:cNvPr>
                <p14:cNvContentPartPr/>
                <p14:nvPr/>
              </p14:nvContentPartPr>
              <p14:xfrm>
                <a:off x="7386074" y="3190624"/>
                <a:ext cx="25920" cy="2196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ED74595-66B6-4516-A849-91A7B26CDA52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377074" y="3181984"/>
                  <a:ext cx="435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B6E3B08-BE9E-43B0-8F5B-9D562DF1BD90}"/>
                    </a:ext>
                  </a:extLst>
                </p14:cNvPr>
                <p14:cNvContentPartPr/>
                <p14:nvPr/>
              </p14:nvContentPartPr>
              <p14:xfrm>
                <a:off x="7567514" y="3246784"/>
                <a:ext cx="144360" cy="439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B6E3B08-BE9E-43B0-8F5B-9D562DF1BD90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558514" y="3238144"/>
                  <a:ext cx="1620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5C0495B-B21A-40CE-B747-767005AA5110}"/>
                    </a:ext>
                  </a:extLst>
                </p14:cNvPr>
                <p14:cNvContentPartPr/>
                <p14:nvPr/>
              </p14:nvContentPartPr>
              <p14:xfrm>
                <a:off x="7819514" y="3197824"/>
                <a:ext cx="258120" cy="1432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5C0495B-B21A-40CE-B747-767005AA511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810514" y="3189184"/>
                  <a:ext cx="2757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5BEE18D-4248-4B25-BE48-4EECD70194DB}"/>
                    </a:ext>
                  </a:extLst>
                </p14:cNvPr>
                <p14:cNvContentPartPr/>
                <p14:nvPr/>
              </p14:nvContentPartPr>
              <p14:xfrm>
                <a:off x="7836074" y="3192064"/>
                <a:ext cx="174960" cy="1720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5BEE18D-4248-4B25-BE48-4EECD70194DB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827434" y="3183424"/>
                  <a:ext cx="1926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6064BB2-400B-434B-8776-19C583A273C6}"/>
                    </a:ext>
                  </a:extLst>
                </p14:cNvPr>
                <p14:cNvContentPartPr/>
                <p14:nvPr/>
              </p14:nvContentPartPr>
              <p14:xfrm>
                <a:off x="8107514" y="3118264"/>
                <a:ext cx="171720" cy="1022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6064BB2-400B-434B-8776-19C583A273C6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8098874" y="3109624"/>
                  <a:ext cx="189360" cy="11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D9F726D4-A84B-4214-A28B-A9DA70F355BE}"/>
              </a:ext>
            </a:extLst>
          </p:cNvPr>
          <p:cNvGrpSpPr/>
          <p:nvPr/>
        </p:nvGrpSpPr>
        <p:grpSpPr>
          <a:xfrm>
            <a:off x="3328154" y="4997464"/>
            <a:ext cx="170280" cy="116280"/>
            <a:chOff x="3328154" y="4997464"/>
            <a:chExt cx="170280" cy="11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F449EAF-1260-46EB-AB10-CB91C05841B6}"/>
                    </a:ext>
                  </a:extLst>
                </p14:cNvPr>
                <p14:cNvContentPartPr/>
                <p14:nvPr/>
              </p14:nvContentPartPr>
              <p14:xfrm>
                <a:off x="3328154" y="4997464"/>
                <a:ext cx="138960" cy="471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F449EAF-1260-46EB-AB10-CB91C05841B6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319514" y="4988464"/>
                  <a:ext cx="1566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01C2D5C-E8AB-450E-AFE4-F68FBEBBBE9D}"/>
                    </a:ext>
                  </a:extLst>
                </p14:cNvPr>
                <p14:cNvContentPartPr/>
                <p14:nvPr/>
              </p14:nvContentPartPr>
              <p14:xfrm>
                <a:off x="3351914" y="5079904"/>
                <a:ext cx="146520" cy="338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01C2D5C-E8AB-450E-AFE4-F68FBEBBBE9D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343274" y="5071264"/>
                  <a:ext cx="16416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B3B90DC7-6840-469B-B40D-69E0758BC35C}"/>
              </a:ext>
            </a:extLst>
          </p:cNvPr>
          <p:cNvGrpSpPr/>
          <p:nvPr/>
        </p:nvGrpSpPr>
        <p:grpSpPr>
          <a:xfrm>
            <a:off x="4007834" y="4739344"/>
            <a:ext cx="1544040" cy="995040"/>
            <a:chOff x="4007834" y="4739344"/>
            <a:chExt cx="1544040" cy="99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9B0B91E-8CE1-4A22-BBB1-D416F75379CA}"/>
                    </a:ext>
                  </a:extLst>
                </p14:cNvPr>
                <p14:cNvContentPartPr/>
                <p14:nvPr/>
              </p14:nvContentPartPr>
              <p14:xfrm>
                <a:off x="4007834" y="4955704"/>
                <a:ext cx="203760" cy="644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9B0B91E-8CE1-4A22-BBB1-D416F75379CA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999194" y="4947064"/>
                  <a:ext cx="2214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9346F27-5FBC-4D49-8A2D-9226A1BD7FFF}"/>
                    </a:ext>
                  </a:extLst>
                </p14:cNvPr>
                <p14:cNvContentPartPr/>
                <p14:nvPr/>
              </p14:nvContentPartPr>
              <p14:xfrm>
                <a:off x="4582394" y="4739344"/>
                <a:ext cx="59040" cy="2635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9346F27-5FBC-4D49-8A2D-9226A1BD7FF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573754" y="4730344"/>
                  <a:ext cx="766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9624ADF-E5FB-4DFD-B243-63E1841D00A5}"/>
                    </a:ext>
                  </a:extLst>
                </p14:cNvPr>
                <p14:cNvContentPartPr/>
                <p14:nvPr/>
              </p14:nvContentPartPr>
              <p14:xfrm>
                <a:off x="4178114" y="5063704"/>
                <a:ext cx="785160" cy="1450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9624ADF-E5FB-4DFD-B243-63E1841D00A5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169114" y="5055064"/>
                  <a:ext cx="8028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3921943-B9F7-41F8-81E4-5A6F4AC3C982}"/>
                    </a:ext>
                  </a:extLst>
                </p14:cNvPr>
                <p14:cNvContentPartPr/>
                <p14:nvPr/>
              </p14:nvContentPartPr>
              <p14:xfrm>
                <a:off x="4110434" y="5212384"/>
                <a:ext cx="1290240" cy="5220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3921943-B9F7-41F8-81E4-5A6F4AC3C98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101434" y="5203744"/>
                  <a:ext cx="130788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724B16E-15DD-4F28-AE18-13803CEA14B6}"/>
                    </a:ext>
                  </a:extLst>
                </p14:cNvPr>
                <p14:cNvContentPartPr/>
                <p14:nvPr/>
              </p14:nvContentPartPr>
              <p14:xfrm>
                <a:off x="4402754" y="5485984"/>
                <a:ext cx="91080" cy="1987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724B16E-15DD-4F28-AE18-13803CEA14B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393754" y="5476984"/>
                  <a:ext cx="1087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20360C28-3B9D-401D-9877-D44ADC2DCABA}"/>
                    </a:ext>
                  </a:extLst>
                </p14:cNvPr>
                <p14:cNvContentPartPr/>
                <p14:nvPr/>
              </p14:nvContentPartPr>
              <p14:xfrm>
                <a:off x="4579154" y="5549704"/>
                <a:ext cx="197640" cy="482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20360C28-3B9D-401D-9877-D44ADC2DCABA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570514" y="5541064"/>
                  <a:ext cx="2152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7968282-10B7-4950-8015-2CCB65FE1F0C}"/>
                    </a:ext>
                  </a:extLst>
                </p14:cNvPr>
                <p14:cNvContentPartPr/>
                <p14:nvPr/>
              </p14:nvContentPartPr>
              <p14:xfrm>
                <a:off x="4947794" y="5470864"/>
                <a:ext cx="240840" cy="1904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7968282-10B7-4950-8015-2CCB65FE1F0C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939154" y="5462224"/>
                  <a:ext cx="2584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67E0441-B1A0-4179-86E0-DBFBFF831C65}"/>
                    </a:ext>
                  </a:extLst>
                </p14:cNvPr>
                <p14:cNvContentPartPr/>
                <p14:nvPr/>
              </p14:nvContentPartPr>
              <p14:xfrm>
                <a:off x="4965794" y="5469064"/>
                <a:ext cx="223200" cy="1706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67E0441-B1A0-4179-86E0-DBFBFF831C65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957154" y="5460064"/>
                  <a:ext cx="2408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80DEAFC-007C-4E23-A480-4AD3B015A028}"/>
                    </a:ext>
                  </a:extLst>
                </p14:cNvPr>
                <p14:cNvContentPartPr/>
                <p14:nvPr/>
              </p14:nvContentPartPr>
              <p14:xfrm>
                <a:off x="5301314" y="5357824"/>
                <a:ext cx="250560" cy="1389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80DEAFC-007C-4E23-A480-4AD3B015A028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292314" y="5348824"/>
                  <a:ext cx="268200" cy="156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216740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F37325E-F4CC-4C5B-8B82-8A2795E06509}"/>
              </a:ext>
            </a:extLst>
          </p:cNvPr>
          <p:cNvGrpSpPr/>
          <p:nvPr/>
        </p:nvGrpSpPr>
        <p:grpSpPr>
          <a:xfrm>
            <a:off x="400634" y="299824"/>
            <a:ext cx="3032640" cy="984240"/>
            <a:chOff x="400634" y="299824"/>
            <a:chExt cx="3032640" cy="98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84B9707-4FFE-48C0-AA1A-4385A7D4F141}"/>
                    </a:ext>
                  </a:extLst>
                </p14:cNvPr>
                <p14:cNvContentPartPr/>
                <p14:nvPr/>
              </p14:nvContentPartPr>
              <p14:xfrm>
                <a:off x="525914" y="558304"/>
                <a:ext cx="271080" cy="2098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84B9707-4FFE-48C0-AA1A-4385A7D4F14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7274" y="549304"/>
                  <a:ext cx="2887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6979896-8B7B-4324-BCE5-07CD0040EAD4}"/>
                    </a:ext>
                  </a:extLst>
                </p14:cNvPr>
                <p14:cNvContentPartPr/>
                <p14:nvPr/>
              </p14:nvContentPartPr>
              <p14:xfrm>
                <a:off x="712394" y="299824"/>
                <a:ext cx="272520" cy="3848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6979896-8B7B-4324-BCE5-07CD0040EAD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3394" y="290824"/>
                  <a:ext cx="2901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3C8C996-F16C-400F-B9DA-EC34443BE0AB}"/>
                    </a:ext>
                  </a:extLst>
                </p14:cNvPr>
                <p14:cNvContentPartPr/>
                <p14:nvPr/>
              </p14:nvContentPartPr>
              <p14:xfrm>
                <a:off x="400634" y="818944"/>
                <a:ext cx="540720" cy="777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3C8C996-F16C-400F-B9DA-EC34443BE0A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1994" y="810304"/>
                  <a:ext cx="5583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5E53848-BCB0-4272-82A2-589DA9789054}"/>
                    </a:ext>
                  </a:extLst>
                </p14:cNvPr>
                <p14:cNvContentPartPr/>
                <p14:nvPr/>
              </p14:nvContentPartPr>
              <p14:xfrm>
                <a:off x="435914" y="1097224"/>
                <a:ext cx="228240" cy="1688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5E53848-BCB0-4272-82A2-589DA978905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7274" y="1088584"/>
                  <a:ext cx="2458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09571D8-098B-4441-AD06-895047113D5A}"/>
                    </a:ext>
                  </a:extLst>
                </p14:cNvPr>
                <p14:cNvContentPartPr/>
                <p14:nvPr/>
              </p14:nvContentPartPr>
              <p14:xfrm>
                <a:off x="541754" y="898864"/>
                <a:ext cx="268560" cy="3589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09571D8-098B-4441-AD06-895047113D5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2754" y="889864"/>
                  <a:ext cx="2862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601313E-1B54-4889-A730-67EDF9CCC855}"/>
                    </a:ext>
                  </a:extLst>
                </p14:cNvPr>
                <p14:cNvContentPartPr/>
                <p14:nvPr/>
              </p14:nvContentPartPr>
              <p14:xfrm>
                <a:off x="793754" y="1057264"/>
                <a:ext cx="212760" cy="2070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601313E-1B54-4889-A730-67EDF9CCC85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85114" y="1048264"/>
                  <a:ext cx="2304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7CC9920-5794-4EA2-B8E5-673D33E8FC27}"/>
                    </a:ext>
                  </a:extLst>
                </p14:cNvPr>
                <p14:cNvContentPartPr/>
                <p14:nvPr/>
              </p14:nvContentPartPr>
              <p14:xfrm>
                <a:off x="745514" y="1065544"/>
                <a:ext cx="253800" cy="2185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7CC9920-5794-4EA2-B8E5-673D33E8FC2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36874" y="1056904"/>
                  <a:ext cx="2714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E7B50C1-4360-41EE-B344-94641F3B550F}"/>
                    </a:ext>
                  </a:extLst>
                </p14:cNvPr>
                <p14:cNvContentPartPr/>
                <p14:nvPr/>
              </p14:nvContentPartPr>
              <p14:xfrm>
                <a:off x="1171754" y="396664"/>
                <a:ext cx="477360" cy="4788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E7B50C1-4360-41EE-B344-94641F3B550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63114" y="387664"/>
                  <a:ext cx="49500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DD7B042-7908-4022-A0F8-8F8499629C99}"/>
                    </a:ext>
                  </a:extLst>
                </p14:cNvPr>
                <p14:cNvContentPartPr/>
                <p14:nvPr/>
              </p14:nvContentPartPr>
              <p14:xfrm>
                <a:off x="1757474" y="367504"/>
                <a:ext cx="216720" cy="441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DD7B042-7908-4022-A0F8-8F8499629C9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48834" y="358864"/>
                  <a:ext cx="23436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258AA4A-E0A7-42A0-BF55-52C028C2BD25}"/>
                    </a:ext>
                  </a:extLst>
                </p14:cNvPr>
                <p14:cNvContentPartPr/>
                <p14:nvPr/>
              </p14:nvContentPartPr>
              <p14:xfrm>
                <a:off x="1642274" y="605464"/>
                <a:ext cx="324720" cy="687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258AA4A-E0A7-42A0-BF55-52C028C2BD2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33634" y="596464"/>
                  <a:ext cx="3423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84B5FE1-DAA9-4C64-A42E-034ACC9DC6D6}"/>
                    </a:ext>
                  </a:extLst>
                </p14:cNvPr>
                <p14:cNvContentPartPr/>
                <p14:nvPr/>
              </p14:nvContentPartPr>
              <p14:xfrm>
                <a:off x="1949714" y="605464"/>
                <a:ext cx="190800" cy="1573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84B5FE1-DAA9-4C64-A42E-034ACC9DC6D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941074" y="596824"/>
                  <a:ext cx="2084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B6D5AAD-4318-4312-B2FE-C2292424D2B1}"/>
                    </a:ext>
                  </a:extLst>
                </p14:cNvPr>
                <p14:cNvContentPartPr/>
                <p14:nvPr/>
              </p14:nvContentPartPr>
              <p14:xfrm>
                <a:off x="2188034" y="624904"/>
                <a:ext cx="162000" cy="155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B6D5AAD-4318-4312-B2FE-C2292424D2B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79034" y="616264"/>
                  <a:ext cx="1796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6150425-CDF0-4D1E-9531-50407D8A4B19}"/>
                    </a:ext>
                  </a:extLst>
                </p14:cNvPr>
                <p14:cNvContentPartPr/>
                <p14:nvPr/>
              </p14:nvContentPartPr>
              <p14:xfrm>
                <a:off x="2473154" y="468304"/>
                <a:ext cx="145800" cy="338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6150425-CDF0-4D1E-9531-50407D8A4B1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64154" y="459664"/>
                  <a:ext cx="1634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E933485-4DA0-400E-9B9B-04A94A6BAA3E}"/>
                    </a:ext>
                  </a:extLst>
                </p14:cNvPr>
                <p14:cNvContentPartPr/>
                <p14:nvPr/>
              </p14:nvContentPartPr>
              <p14:xfrm>
                <a:off x="2767274" y="339784"/>
                <a:ext cx="84960" cy="1947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E933485-4DA0-400E-9B9B-04A94A6BAA3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758274" y="330784"/>
                  <a:ext cx="1026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00C8BFF-DDE8-48D1-A883-E27601161990}"/>
                    </a:ext>
                  </a:extLst>
                </p14:cNvPr>
                <p14:cNvContentPartPr/>
                <p14:nvPr/>
              </p14:nvContentPartPr>
              <p14:xfrm>
                <a:off x="2873474" y="567304"/>
                <a:ext cx="222120" cy="1969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00C8BFF-DDE8-48D1-A883-E2760116199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64834" y="558304"/>
                  <a:ext cx="2397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3F3AB49-DC02-4024-A3B5-26F8E15B74BE}"/>
                    </a:ext>
                  </a:extLst>
                </p14:cNvPr>
                <p14:cNvContentPartPr/>
                <p14:nvPr/>
              </p14:nvContentPartPr>
              <p14:xfrm>
                <a:off x="2878874" y="565504"/>
                <a:ext cx="202680" cy="2336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3F3AB49-DC02-4024-A3B5-26F8E15B74B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869874" y="556504"/>
                  <a:ext cx="2203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7DD60DF-195E-4F76-B29C-87589A54E4B6}"/>
                    </a:ext>
                  </a:extLst>
                </p14:cNvPr>
                <p14:cNvContentPartPr/>
                <p14:nvPr/>
              </p14:nvContentPartPr>
              <p14:xfrm>
                <a:off x="3186314" y="402424"/>
                <a:ext cx="246960" cy="4802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7DD60DF-195E-4F76-B29C-87589A54E4B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77674" y="393784"/>
                  <a:ext cx="264600" cy="49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FF6A40E-E060-4F89-9769-68E7E32999D8}"/>
              </a:ext>
            </a:extLst>
          </p:cNvPr>
          <p:cNvGrpSpPr/>
          <p:nvPr/>
        </p:nvGrpSpPr>
        <p:grpSpPr>
          <a:xfrm>
            <a:off x="3727394" y="589984"/>
            <a:ext cx="200880" cy="154080"/>
            <a:chOff x="3727394" y="589984"/>
            <a:chExt cx="200880" cy="15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31C460B-AFD3-4E8D-8CFC-C4C5F9650ECE}"/>
                    </a:ext>
                  </a:extLst>
                </p14:cNvPr>
                <p14:cNvContentPartPr/>
                <p14:nvPr/>
              </p14:nvContentPartPr>
              <p14:xfrm>
                <a:off x="3727394" y="589984"/>
                <a:ext cx="200880" cy="324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31C460B-AFD3-4E8D-8CFC-C4C5F9650EC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718754" y="581344"/>
                  <a:ext cx="2185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DFBE2D5-5734-4DCB-8AD4-F67A7EF2E94F}"/>
                    </a:ext>
                  </a:extLst>
                </p14:cNvPr>
                <p14:cNvContentPartPr/>
                <p14:nvPr/>
              </p14:nvContentPartPr>
              <p14:xfrm>
                <a:off x="3776714" y="728944"/>
                <a:ext cx="149040" cy="151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DFBE2D5-5734-4DCB-8AD4-F67A7EF2E94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767714" y="719944"/>
                  <a:ext cx="16668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01ED107-CBC9-4FA3-B45B-75682652C493}"/>
              </a:ext>
            </a:extLst>
          </p:cNvPr>
          <p:cNvGrpSpPr/>
          <p:nvPr/>
        </p:nvGrpSpPr>
        <p:grpSpPr>
          <a:xfrm>
            <a:off x="4482314" y="325384"/>
            <a:ext cx="1333800" cy="690120"/>
            <a:chOff x="4482314" y="325384"/>
            <a:chExt cx="1333800" cy="69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7B0E66E-0BEF-4EF2-9A05-29036EE77814}"/>
                    </a:ext>
                  </a:extLst>
                </p14:cNvPr>
                <p14:cNvContentPartPr/>
                <p14:nvPr/>
              </p14:nvContentPartPr>
              <p14:xfrm>
                <a:off x="4740434" y="325384"/>
                <a:ext cx="75240" cy="2329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7B0E66E-0BEF-4EF2-9A05-29036EE7781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31434" y="316744"/>
                  <a:ext cx="928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2EB001E-1E05-4862-9357-818AAEBC74BE}"/>
                    </a:ext>
                  </a:extLst>
                </p14:cNvPr>
                <p14:cNvContentPartPr/>
                <p14:nvPr/>
              </p14:nvContentPartPr>
              <p14:xfrm>
                <a:off x="4482314" y="577744"/>
                <a:ext cx="574920" cy="1126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2EB001E-1E05-4862-9357-818AAEBC74B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473674" y="569104"/>
                  <a:ext cx="5925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813ADD9-1957-43C1-838B-824A83BD9B00}"/>
                    </a:ext>
                  </a:extLst>
                </p14:cNvPr>
                <p14:cNvContentPartPr/>
                <p14:nvPr/>
              </p14:nvContentPartPr>
              <p14:xfrm>
                <a:off x="4497434" y="807064"/>
                <a:ext cx="115560" cy="2084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813ADD9-1957-43C1-838B-824A83BD9B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488794" y="798064"/>
                  <a:ext cx="1332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C103A4B-B011-4F0A-AEB6-AC22C12AF916}"/>
                    </a:ext>
                  </a:extLst>
                </p14:cNvPr>
                <p14:cNvContentPartPr/>
                <p14:nvPr/>
              </p14:nvContentPartPr>
              <p14:xfrm>
                <a:off x="4720274" y="817504"/>
                <a:ext cx="348840" cy="835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C103A4B-B011-4F0A-AEB6-AC22C12AF91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711274" y="808864"/>
                  <a:ext cx="3664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A867789-7CDB-4789-881B-DBC51134ECBD}"/>
                    </a:ext>
                  </a:extLst>
                </p14:cNvPr>
                <p14:cNvContentPartPr/>
                <p14:nvPr/>
              </p14:nvContentPartPr>
              <p14:xfrm>
                <a:off x="4870394" y="730384"/>
                <a:ext cx="93240" cy="2156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A867789-7CDB-4789-881B-DBC51134ECB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861394" y="721384"/>
                  <a:ext cx="1108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D39B8CB-7D3D-4ACC-9A07-94D00D466F9F}"/>
                    </a:ext>
                  </a:extLst>
                </p14:cNvPr>
                <p14:cNvContentPartPr/>
                <p14:nvPr/>
              </p14:nvContentPartPr>
              <p14:xfrm>
                <a:off x="5116994" y="764584"/>
                <a:ext cx="333720" cy="1987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D39B8CB-7D3D-4ACC-9A07-94D00D466F9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108354" y="755944"/>
                  <a:ext cx="3513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2A7BB8E-F1A2-4739-A485-56ED93059EEB}"/>
                    </a:ext>
                  </a:extLst>
                </p14:cNvPr>
                <p14:cNvContentPartPr/>
                <p14:nvPr/>
              </p14:nvContentPartPr>
              <p14:xfrm>
                <a:off x="5117714" y="773944"/>
                <a:ext cx="241920" cy="2368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2A7BB8E-F1A2-4739-A485-56ED93059EE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109074" y="765304"/>
                  <a:ext cx="2595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60BD8E2-5306-4DA4-AFD0-68A5064425F7}"/>
                    </a:ext>
                  </a:extLst>
                </p14:cNvPr>
                <p14:cNvContentPartPr/>
                <p14:nvPr/>
              </p14:nvContentPartPr>
              <p14:xfrm>
                <a:off x="5577434" y="625984"/>
                <a:ext cx="238680" cy="1915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60BD8E2-5306-4DA4-AFD0-68A5064425F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568434" y="617344"/>
                  <a:ext cx="25632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EE99BC6-45E5-47D2-BAD5-8881FEABA251}"/>
              </a:ext>
            </a:extLst>
          </p:cNvPr>
          <p:cNvGrpSpPr/>
          <p:nvPr/>
        </p:nvGrpSpPr>
        <p:grpSpPr>
          <a:xfrm>
            <a:off x="485954" y="1838104"/>
            <a:ext cx="646560" cy="657000"/>
            <a:chOff x="485954" y="1838104"/>
            <a:chExt cx="646560" cy="65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CD5F474-F2F0-4519-949C-F2FC23C89A30}"/>
                    </a:ext>
                  </a:extLst>
                </p14:cNvPr>
                <p14:cNvContentPartPr/>
                <p14:nvPr/>
              </p14:nvContentPartPr>
              <p14:xfrm>
                <a:off x="562994" y="1927744"/>
                <a:ext cx="88200" cy="2340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CD5F474-F2F0-4519-949C-F2FC23C89A3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3994" y="1919104"/>
                  <a:ext cx="105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5584D61-4CC0-4381-B641-87D54472466B}"/>
                    </a:ext>
                  </a:extLst>
                </p14:cNvPr>
                <p14:cNvContentPartPr/>
                <p14:nvPr/>
              </p14:nvContentPartPr>
              <p14:xfrm>
                <a:off x="485954" y="1838104"/>
                <a:ext cx="243000" cy="6570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5584D61-4CC0-4381-B641-87D54472466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77314" y="1829104"/>
                  <a:ext cx="260640" cy="67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68A288A-3633-468E-91D8-733734E27188}"/>
                    </a:ext>
                  </a:extLst>
                </p14:cNvPr>
                <p14:cNvContentPartPr/>
                <p14:nvPr/>
              </p14:nvContentPartPr>
              <p14:xfrm>
                <a:off x="964394" y="1940344"/>
                <a:ext cx="145800" cy="406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68A288A-3633-468E-91D8-733734E2718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55394" y="1931704"/>
                  <a:ext cx="1634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06F1AB8-46D7-4D38-A9EB-FE6F56C5058B}"/>
                    </a:ext>
                  </a:extLst>
                </p14:cNvPr>
                <p14:cNvContentPartPr/>
                <p14:nvPr/>
              </p14:nvContentPartPr>
              <p14:xfrm>
                <a:off x="1001114" y="2047984"/>
                <a:ext cx="131400" cy="370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06F1AB8-46D7-4D38-A9EB-FE6F56C5058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92474" y="2039344"/>
                  <a:ext cx="149040" cy="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A01A387-C7E7-4A39-A7A5-DF5E730FB24B}"/>
              </a:ext>
            </a:extLst>
          </p:cNvPr>
          <p:cNvGrpSpPr/>
          <p:nvPr/>
        </p:nvGrpSpPr>
        <p:grpSpPr>
          <a:xfrm>
            <a:off x="1442474" y="1646584"/>
            <a:ext cx="1598040" cy="550800"/>
            <a:chOff x="1442474" y="1646584"/>
            <a:chExt cx="1598040" cy="55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B0A69B6-9483-48A4-9941-45D88A312DCF}"/>
                    </a:ext>
                  </a:extLst>
                </p14:cNvPr>
                <p14:cNvContentPartPr/>
                <p14:nvPr/>
              </p14:nvContentPartPr>
              <p14:xfrm>
                <a:off x="1517714" y="1646584"/>
                <a:ext cx="279720" cy="5508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B0A69B6-9483-48A4-9941-45D88A312DC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508714" y="1637944"/>
                  <a:ext cx="297360" cy="56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BC9F2D4-9382-44C5-A6EF-F4A616EE9592}"/>
                    </a:ext>
                  </a:extLst>
                </p14:cNvPr>
                <p14:cNvContentPartPr/>
                <p14:nvPr/>
              </p14:nvContentPartPr>
              <p14:xfrm>
                <a:off x="1442474" y="1881304"/>
                <a:ext cx="464400" cy="1141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BC9F2D4-9382-44C5-A6EF-F4A616EE959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433834" y="1872304"/>
                  <a:ext cx="4820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8AB98BF-AB8C-4E4A-A97F-CD07F3CA64E9}"/>
                    </a:ext>
                  </a:extLst>
                </p14:cNvPr>
                <p14:cNvContentPartPr/>
                <p14:nvPr/>
              </p14:nvContentPartPr>
              <p14:xfrm>
                <a:off x="1789874" y="1934224"/>
                <a:ext cx="227880" cy="1774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8AB98BF-AB8C-4E4A-A97F-CD07F3CA64E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780874" y="1925224"/>
                  <a:ext cx="2455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4D796F0-D868-4C15-BBDB-2925551A8C0A}"/>
                    </a:ext>
                  </a:extLst>
                </p14:cNvPr>
                <p14:cNvContentPartPr/>
                <p14:nvPr/>
              </p14:nvContentPartPr>
              <p14:xfrm>
                <a:off x="2032154" y="1955104"/>
                <a:ext cx="192960" cy="1972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4D796F0-D868-4C15-BBDB-2925551A8C0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023514" y="1946464"/>
                  <a:ext cx="2106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8F89849-C445-4529-A379-591CC1A7CF78}"/>
                    </a:ext>
                  </a:extLst>
                </p14:cNvPr>
                <p14:cNvContentPartPr/>
                <p14:nvPr/>
              </p14:nvContentPartPr>
              <p14:xfrm>
                <a:off x="2370554" y="1817224"/>
                <a:ext cx="160920" cy="457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8F89849-C445-4529-A379-591CC1A7CF7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361554" y="1808584"/>
                  <a:ext cx="1785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249EC39-EC4E-4FA6-AD93-279E72AB5A6F}"/>
                    </a:ext>
                  </a:extLst>
                </p14:cNvPr>
                <p14:cNvContentPartPr/>
                <p14:nvPr/>
              </p14:nvContentPartPr>
              <p14:xfrm>
                <a:off x="2668634" y="1667464"/>
                <a:ext cx="108360" cy="2124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249EC39-EC4E-4FA6-AD93-279E72AB5A6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659994" y="1658464"/>
                  <a:ext cx="1260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B8A14CF-A25C-4E97-AD86-E79A4E26412A}"/>
                    </a:ext>
                  </a:extLst>
                </p14:cNvPr>
                <p14:cNvContentPartPr/>
                <p14:nvPr/>
              </p14:nvContentPartPr>
              <p14:xfrm>
                <a:off x="2803274" y="1933144"/>
                <a:ext cx="231840" cy="1951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B8A14CF-A25C-4E97-AD86-E79A4E26412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794274" y="1924144"/>
                  <a:ext cx="2494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BC4F323-15F8-4D3D-9CFC-1DCB8DAED1DA}"/>
                    </a:ext>
                  </a:extLst>
                </p14:cNvPr>
                <p14:cNvContentPartPr/>
                <p14:nvPr/>
              </p14:nvContentPartPr>
              <p14:xfrm>
                <a:off x="2750714" y="1920184"/>
                <a:ext cx="289800" cy="2271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BC4F323-15F8-4D3D-9CFC-1DCB8DAED1D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742074" y="1911184"/>
                  <a:ext cx="307440" cy="24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D56C83F-0881-471C-881B-CC63F9DF8853}"/>
              </a:ext>
            </a:extLst>
          </p:cNvPr>
          <p:cNvGrpSpPr/>
          <p:nvPr/>
        </p:nvGrpSpPr>
        <p:grpSpPr>
          <a:xfrm>
            <a:off x="434474" y="2643424"/>
            <a:ext cx="1526760" cy="603360"/>
            <a:chOff x="434474" y="2643424"/>
            <a:chExt cx="1526760" cy="60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67CC1DE-AE34-4D5B-B0B2-73AB3538549B}"/>
                    </a:ext>
                  </a:extLst>
                </p14:cNvPr>
                <p14:cNvContentPartPr/>
                <p14:nvPr/>
              </p14:nvContentPartPr>
              <p14:xfrm>
                <a:off x="508634" y="2643424"/>
                <a:ext cx="234360" cy="4226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67CC1DE-AE34-4D5B-B0B2-73AB3538549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99994" y="2634424"/>
                  <a:ext cx="25200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3E234B3-FBBE-49F5-B00A-D61BDB976FAB}"/>
                    </a:ext>
                  </a:extLst>
                </p14:cNvPr>
                <p14:cNvContentPartPr/>
                <p14:nvPr/>
              </p14:nvContentPartPr>
              <p14:xfrm>
                <a:off x="434474" y="2819824"/>
                <a:ext cx="437760" cy="914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3E234B3-FBBE-49F5-B00A-D61BDB976FA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25474" y="2810824"/>
                  <a:ext cx="4554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1C66F77-990F-4C4F-8084-0CA6ED1B3BC9}"/>
                    </a:ext>
                  </a:extLst>
                </p14:cNvPr>
                <p14:cNvContentPartPr/>
                <p14:nvPr/>
              </p14:nvContentPartPr>
              <p14:xfrm>
                <a:off x="826154" y="2829904"/>
                <a:ext cx="198000" cy="1800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1C66F77-990F-4C4F-8084-0CA6ED1B3BC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17154" y="2820904"/>
                  <a:ext cx="2156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6322A1B-85B2-4702-9C4E-2A84294F23F5}"/>
                    </a:ext>
                  </a:extLst>
                </p14:cNvPr>
                <p14:cNvContentPartPr/>
                <p14:nvPr/>
              </p14:nvContentPartPr>
              <p14:xfrm>
                <a:off x="1040714" y="2859784"/>
                <a:ext cx="186120" cy="1087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6322A1B-85B2-4702-9C4E-2A84294F23F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31714" y="2851144"/>
                  <a:ext cx="2037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6B8CA9E-72FF-4E04-A85D-C5F97A2F2763}"/>
                    </a:ext>
                  </a:extLst>
                </p14:cNvPr>
                <p14:cNvContentPartPr/>
                <p14:nvPr/>
              </p14:nvContentPartPr>
              <p14:xfrm>
                <a:off x="1348154" y="2823784"/>
                <a:ext cx="66960" cy="1418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6B8CA9E-72FF-4E04-A85D-C5F97A2F276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339154" y="2814784"/>
                  <a:ext cx="846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1FF8792-B129-4E0E-9BC8-12954596A913}"/>
                    </a:ext>
                  </a:extLst>
                </p14:cNvPr>
                <p14:cNvContentPartPr/>
                <p14:nvPr/>
              </p14:nvContentPartPr>
              <p14:xfrm>
                <a:off x="1343834" y="2755744"/>
                <a:ext cx="205560" cy="4910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1FF8792-B129-4E0E-9BC8-12954596A91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334834" y="2747104"/>
                  <a:ext cx="22320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4F153B4-FCDE-4E79-A898-7C33474929FB}"/>
                    </a:ext>
                  </a:extLst>
                </p14:cNvPr>
                <p14:cNvContentPartPr/>
                <p14:nvPr/>
              </p14:nvContentPartPr>
              <p14:xfrm>
                <a:off x="1778714" y="2796424"/>
                <a:ext cx="182520" cy="1526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4F153B4-FCDE-4E79-A898-7C33474929F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770074" y="2787784"/>
                  <a:ext cx="200160" cy="17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909FB25-B9D2-44D4-AB1C-216B1AFAB62B}"/>
              </a:ext>
            </a:extLst>
          </p:cNvPr>
          <p:cNvGrpSpPr/>
          <p:nvPr/>
        </p:nvGrpSpPr>
        <p:grpSpPr>
          <a:xfrm>
            <a:off x="2254274" y="2726584"/>
            <a:ext cx="309960" cy="221760"/>
            <a:chOff x="2254274" y="2726584"/>
            <a:chExt cx="309960" cy="22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ED3473-82F3-4F49-8F45-3D31AA43389A}"/>
                    </a:ext>
                  </a:extLst>
                </p14:cNvPr>
                <p14:cNvContentPartPr/>
                <p14:nvPr/>
              </p14:nvContentPartPr>
              <p14:xfrm>
                <a:off x="2254274" y="2726584"/>
                <a:ext cx="309960" cy="2217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ED3473-82F3-4F49-8F45-3D31AA43389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245634" y="2717944"/>
                  <a:ext cx="3276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6520C6A-381C-4788-A0EA-3897921ED058}"/>
                    </a:ext>
                  </a:extLst>
                </p14:cNvPr>
                <p14:cNvContentPartPr/>
                <p14:nvPr/>
              </p14:nvContentPartPr>
              <p14:xfrm>
                <a:off x="2316554" y="2733064"/>
                <a:ext cx="197640" cy="2088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6520C6A-381C-4788-A0EA-3897921ED05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307554" y="2724424"/>
                  <a:ext cx="215280" cy="22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B966954F-46FD-456D-9158-1427724F9FC8}"/>
                  </a:ext>
                </a:extLst>
              </p14:cNvPr>
              <p14:cNvContentPartPr/>
              <p14:nvPr/>
            </p14:nvContentPartPr>
            <p14:xfrm>
              <a:off x="539954" y="3510304"/>
              <a:ext cx="318240" cy="29880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B966954F-46FD-456D-9158-1427724F9FC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30954" y="3501304"/>
                <a:ext cx="33588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27E5D0E0-A945-4665-BA15-B6C967BB775A}"/>
                  </a:ext>
                </a:extLst>
              </p14:cNvPr>
              <p14:cNvContentPartPr/>
              <p14:nvPr/>
            </p14:nvContentPartPr>
            <p14:xfrm>
              <a:off x="908594" y="3565024"/>
              <a:ext cx="229680" cy="17820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27E5D0E0-A945-4665-BA15-B6C967BB775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99594" y="3556384"/>
                <a:ext cx="24732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6A00C657-8AE6-4760-92DC-3DA4922362C6}"/>
                  </a:ext>
                </a:extLst>
              </p14:cNvPr>
              <p14:cNvContentPartPr/>
              <p14:nvPr/>
            </p14:nvContentPartPr>
            <p14:xfrm>
              <a:off x="1153394" y="3590224"/>
              <a:ext cx="178560" cy="19224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6A00C657-8AE6-4760-92DC-3DA4922362C6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144394" y="3581224"/>
                <a:ext cx="19620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E412058D-9F29-4E72-AD31-3FA6CA670E17}"/>
                  </a:ext>
                </a:extLst>
              </p14:cNvPr>
              <p14:cNvContentPartPr/>
              <p14:nvPr/>
            </p14:nvContentPartPr>
            <p14:xfrm>
              <a:off x="1366874" y="3395104"/>
              <a:ext cx="204480" cy="15300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E412058D-9F29-4E72-AD31-3FA6CA670E17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358234" y="3386104"/>
                <a:ext cx="22212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B271C6EF-E89F-47C0-BE46-30B0C10F6FF3}"/>
                  </a:ext>
                </a:extLst>
              </p14:cNvPr>
              <p14:cNvContentPartPr/>
              <p14:nvPr/>
            </p14:nvContentPartPr>
            <p14:xfrm>
              <a:off x="3619034" y="3375664"/>
              <a:ext cx="51120" cy="29844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B271C6EF-E89F-47C0-BE46-30B0C10F6FF3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610394" y="3366664"/>
                <a:ext cx="68760" cy="31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BA9A2DE9-A016-4766-A951-02E6FFC19604}"/>
              </a:ext>
            </a:extLst>
          </p:cNvPr>
          <p:cNvGrpSpPr/>
          <p:nvPr/>
        </p:nvGrpSpPr>
        <p:grpSpPr>
          <a:xfrm>
            <a:off x="575234" y="4319944"/>
            <a:ext cx="206280" cy="658800"/>
            <a:chOff x="575234" y="4319944"/>
            <a:chExt cx="206280" cy="65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B7BA1F9-3CD9-4596-82B1-A24258B7A4B6}"/>
                    </a:ext>
                  </a:extLst>
                </p14:cNvPr>
                <p14:cNvContentPartPr/>
                <p14:nvPr/>
              </p14:nvContentPartPr>
              <p14:xfrm>
                <a:off x="583154" y="4369624"/>
                <a:ext cx="100440" cy="2228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B7BA1F9-3CD9-4596-82B1-A24258B7A4B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74154" y="4360624"/>
                  <a:ext cx="1180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D895060-E410-4235-9780-377ED2C328D1}"/>
                    </a:ext>
                  </a:extLst>
                </p14:cNvPr>
                <p14:cNvContentPartPr/>
                <p14:nvPr/>
              </p14:nvContentPartPr>
              <p14:xfrm>
                <a:off x="575234" y="4319944"/>
                <a:ext cx="206280" cy="6588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D895060-E410-4235-9780-377ED2C328D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66594" y="4311304"/>
                  <a:ext cx="223920" cy="67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C058BB67-AD5E-444F-B14B-ABAA5A7E3FB3}"/>
                  </a:ext>
                </a:extLst>
              </p14:cNvPr>
              <p14:cNvContentPartPr/>
              <p14:nvPr/>
            </p14:nvContentPartPr>
            <p14:xfrm>
              <a:off x="1005074" y="4169824"/>
              <a:ext cx="32760" cy="14256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C058BB67-AD5E-444F-B14B-ABAA5A7E3FB3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996074" y="4161184"/>
                <a:ext cx="50400" cy="16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BEEB7E4B-E567-4821-86DA-A31D15346611}"/>
              </a:ext>
            </a:extLst>
          </p:cNvPr>
          <p:cNvGrpSpPr/>
          <p:nvPr/>
        </p:nvGrpSpPr>
        <p:grpSpPr>
          <a:xfrm>
            <a:off x="1069154" y="4457104"/>
            <a:ext cx="203040" cy="122040"/>
            <a:chOff x="1069154" y="4457104"/>
            <a:chExt cx="203040" cy="12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78AF44F-01B1-46A1-944F-D0014CA30403}"/>
                    </a:ext>
                  </a:extLst>
                </p14:cNvPr>
                <p14:cNvContentPartPr/>
                <p14:nvPr/>
              </p14:nvContentPartPr>
              <p14:xfrm>
                <a:off x="1069154" y="4457104"/>
                <a:ext cx="174960" cy="356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78AF44F-01B1-46A1-944F-D0014CA3040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60154" y="4448104"/>
                  <a:ext cx="1926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686EBC2-1980-488D-9796-6F9FDD03D7ED}"/>
                    </a:ext>
                  </a:extLst>
                </p14:cNvPr>
                <p14:cNvContentPartPr/>
                <p14:nvPr/>
              </p14:nvContentPartPr>
              <p14:xfrm>
                <a:off x="1127114" y="4545304"/>
                <a:ext cx="145080" cy="338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686EBC2-1980-488D-9796-6F9FDD03D7E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18474" y="4536664"/>
                  <a:ext cx="16272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0FABB59-3A13-4B36-A639-C2773B64F05E}"/>
              </a:ext>
            </a:extLst>
          </p:cNvPr>
          <p:cNvGrpSpPr/>
          <p:nvPr/>
        </p:nvGrpSpPr>
        <p:grpSpPr>
          <a:xfrm>
            <a:off x="1567754" y="3217624"/>
            <a:ext cx="1680480" cy="839520"/>
            <a:chOff x="1567754" y="3217624"/>
            <a:chExt cx="1680480" cy="83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0E4DD5A-0003-4CE0-A3DB-3D702AF014BB}"/>
                    </a:ext>
                  </a:extLst>
                </p14:cNvPr>
                <p14:cNvContentPartPr/>
                <p14:nvPr/>
              </p14:nvContentPartPr>
              <p14:xfrm>
                <a:off x="1567754" y="3418144"/>
                <a:ext cx="208800" cy="4251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0E4DD5A-0003-4CE0-A3DB-3D702AF014B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558754" y="3409504"/>
                  <a:ext cx="22644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06E271E-923A-4114-B71B-3BF101775183}"/>
                    </a:ext>
                  </a:extLst>
                </p14:cNvPr>
                <p14:cNvContentPartPr/>
                <p14:nvPr/>
              </p14:nvContentPartPr>
              <p14:xfrm>
                <a:off x="2041874" y="3398704"/>
                <a:ext cx="159840" cy="4309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06E271E-923A-4114-B71B-3BF10177518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032874" y="3390064"/>
                  <a:ext cx="17748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472ED20-47BD-48DA-B7F0-2061454D6BEC}"/>
                    </a:ext>
                  </a:extLst>
                </p14:cNvPr>
                <p14:cNvContentPartPr/>
                <p14:nvPr/>
              </p14:nvContentPartPr>
              <p14:xfrm>
                <a:off x="2381714" y="3580504"/>
                <a:ext cx="15840" cy="360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472ED20-47BD-48DA-B7F0-2061454D6BE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373074" y="3571504"/>
                  <a:ext cx="334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52F644C-ECF6-4443-8B0F-E8C943106519}"/>
                    </a:ext>
                  </a:extLst>
                </p14:cNvPr>
                <p14:cNvContentPartPr/>
                <p14:nvPr/>
              </p14:nvContentPartPr>
              <p14:xfrm>
                <a:off x="2535794" y="3491224"/>
                <a:ext cx="117360" cy="1065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52F644C-ECF6-4443-8B0F-E8C94310651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526794" y="3482584"/>
                  <a:ext cx="1350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2B05079-0D47-4A73-8E89-941F5B0A0862}"/>
                    </a:ext>
                  </a:extLst>
                </p14:cNvPr>
                <p14:cNvContentPartPr/>
                <p14:nvPr/>
              </p14:nvContentPartPr>
              <p14:xfrm>
                <a:off x="2554874" y="3426064"/>
                <a:ext cx="154080" cy="5076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2B05079-0D47-4A73-8E89-941F5B0A086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546234" y="3417064"/>
                  <a:ext cx="17172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3B70731-1018-47CA-9A1C-0012F3B9E6FC}"/>
                    </a:ext>
                  </a:extLst>
                </p14:cNvPr>
                <p14:cNvContentPartPr/>
                <p14:nvPr/>
              </p14:nvContentPartPr>
              <p14:xfrm>
                <a:off x="2898314" y="3217624"/>
                <a:ext cx="59760" cy="1861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3B70731-1018-47CA-9A1C-0012F3B9E6F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889314" y="3208624"/>
                  <a:ext cx="774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61154EE-6D8C-464D-8FB8-00B3AE08A939}"/>
                    </a:ext>
                  </a:extLst>
                </p14:cNvPr>
                <p14:cNvContentPartPr/>
                <p14:nvPr/>
              </p14:nvContentPartPr>
              <p14:xfrm>
                <a:off x="3052754" y="3455224"/>
                <a:ext cx="195480" cy="468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61154EE-6D8C-464D-8FB8-00B3AE08A93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043754" y="3446224"/>
                  <a:ext cx="2131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27C8258-CB6F-4BB3-97C5-96D886A2DA7C}"/>
                    </a:ext>
                  </a:extLst>
                </p14:cNvPr>
                <p14:cNvContentPartPr/>
                <p14:nvPr/>
              </p14:nvContentPartPr>
              <p14:xfrm>
                <a:off x="3050594" y="3569344"/>
                <a:ext cx="183240" cy="370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27C8258-CB6F-4BB3-97C5-96D886A2DA7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041954" y="3560704"/>
                  <a:ext cx="2008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E89A99B-E61C-4F07-97E1-C0554D3ABC38}"/>
                    </a:ext>
                  </a:extLst>
                </p14:cNvPr>
                <p14:cNvContentPartPr/>
                <p14:nvPr/>
              </p14:nvContentPartPr>
              <p14:xfrm>
                <a:off x="1778714" y="3550264"/>
                <a:ext cx="51480" cy="1936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E89A99B-E61C-4F07-97E1-C0554D3ABC3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770074" y="3541264"/>
                  <a:ext cx="691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4F73F7C-070B-4BEE-A3AD-608A474B4D0E}"/>
                    </a:ext>
                  </a:extLst>
                </p14:cNvPr>
                <p14:cNvContentPartPr/>
                <p14:nvPr/>
              </p14:nvContentPartPr>
              <p14:xfrm>
                <a:off x="1780514" y="3490144"/>
                <a:ext cx="169200" cy="5670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4F73F7C-070B-4BEE-A3AD-608A474B4D0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771514" y="3481144"/>
                  <a:ext cx="186840" cy="58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210B1CF-C1DC-45C4-A37D-00478976C3FB}"/>
              </a:ext>
            </a:extLst>
          </p:cNvPr>
          <p:cNvGrpSpPr/>
          <p:nvPr/>
        </p:nvGrpSpPr>
        <p:grpSpPr>
          <a:xfrm>
            <a:off x="1551194" y="4137784"/>
            <a:ext cx="1214280" cy="1223640"/>
            <a:chOff x="1551194" y="4137784"/>
            <a:chExt cx="1214280" cy="122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0A1408D-2017-4919-98BC-8E727E03154E}"/>
                    </a:ext>
                  </a:extLst>
                </p14:cNvPr>
                <p14:cNvContentPartPr/>
                <p14:nvPr/>
              </p14:nvContentPartPr>
              <p14:xfrm>
                <a:off x="1953674" y="4137784"/>
                <a:ext cx="59760" cy="2289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0A1408D-2017-4919-98BC-8E727E03154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945034" y="4128784"/>
                  <a:ext cx="774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46EFE96-DF1F-49C4-80A5-5790F7AD200D}"/>
                    </a:ext>
                  </a:extLst>
                </p14:cNvPr>
                <p14:cNvContentPartPr/>
                <p14:nvPr/>
              </p14:nvContentPartPr>
              <p14:xfrm>
                <a:off x="1691954" y="4385104"/>
                <a:ext cx="653760" cy="1206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46EFE96-DF1F-49C4-80A5-5790F7AD200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683314" y="4376464"/>
                  <a:ext cx="6714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BE7C7AF-B314-4916-878C-3779A51BB164}"/>
                    </a:ext>
                  </a:extLst>
                </p14:cNvPr>
                <p14:cNvContentPartPr/>
                <p14:nvPr/>
              </p14:nvContentPartPr>
              <p14:xfrm>
                <a:off x="1551194" y="4672744"/>
                <a:ext cx="274320" cy="2660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BE7C7AF-B314-4916-878C-3779A51BB16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542554" y="4664104"/>
                  <a:ext cx="2919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8A9969C-A519-4836-8B93-510E75DF6560}"/>
                    </a:ext>
                  </a:extLst>
                </p14:cNvPr>
                <p14:cNvContentPartPr/>
                <p14:nvPr/>
              </p14:nvContentPartPr>
              <p14:xfrm>
                <a:off x="1881314" y="4720624"/>
                <a:ext cx="232560" cy="1818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8A9969C-A519-4836-8B93-510E75DF656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872674" y="4711984"/>
                  <a:ext cx="2502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B07E20D-2631-416C-89F5-9A2F6019FBC0}"/>
                    </a:ext>
                  </a:extLst>
                </p14:cNvPr>
                <p14:cNvContentPartPr/>
                <p14:nvPr/>
              </p14:nvContentPartPr>
              <p14:xfrm>
                <a:off x="2161034" y="4720624"/>
                <a:ext cx="185400" cy="2113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B07E20D-2631-416C-89F5-9A2F6019FBC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152394" y="4711624"/>
                  <a:ext cx="2030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2EEE0C1-95F2-419F-BFD0-9E0EF594E4D5}"/>
                    </a:ext>
                  </a:extLst>
                </p14:cNvPr>
                <p14:cNvContentPartPr/>
                <p14:nvPr/>
              </p14:nvContentPartPr>
              <p14:xfrm>
                <a:off x="2441834" y="4534864"/>
                <a:ext cx="146520" cy="1843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2EEE0C1-95F2-419F-BFD0-9E0EF594E4D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433194" y="4525864"/>
                  <a:ext cx="1641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7D2647A-66F8-4D2B-A401-B8D45B024FAC}"/>
                    </a:ext>
                  </a:extLst>
                </p14:cNvPr>
                <p14:cNvContentPartPr/>
                <p14:nvPr/>
              </p14:nvContentPartPr>
              <p14:xfrm>
                <a:off x="2601314" y="4761304"/>
                <a:ext cx="55440" cy="1162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7D2647A-66F8-4D2B-A401-B8D45B024FA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592674" y="4752664"/>
                  <a:ext cx="730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FD1803F-CAB2-431C-A9BD-A9BB3A73CA72}"/>
                    </a:ext>
                  </a:extLst>
                </p14:cNvPr>
                <p14:cNvContentPartPr/>
                <p14:nvPr/>
              </p14:nvContentPartPr>
              <p14:xfrm>
                <a:off x="2508074" y="4670224"/>
                <a:ext cx="257400" cy="6912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FD1803F-CAB2-431C-A9BD-A9BB3A73CA7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499074" y="4661584"/>
                  <a:ext cx="275040" cy="70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8E7BE24F-4179-4A28-BB58-6D08423C062A}"/>
                  </a:ext>
                </a:extLst>
              </p14:cNvPr>
              <p14:cNvContentPartPr/>
              <p14:nvPr/>
            </p14:nvContentPartPr>
            <p14:xfrm>
              <a:off x="5268914" y="1477744"/>
              <a:ext cx="965160" cy="90504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8E7BE24F-4179-4A28-BB58-6D08423C062A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260274" y="1468744"/>
                <a:ext cx="982800" cy="92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5388EBE-DC51-4BC9-A4DA-C11DD6BC94DC}"/>
              </a:ext>
            </a:extLst>
          </p:cNvPr>
          <p:cNvGrpSpPr/>
          <p:nvPr/>
        </p:nvGrpSpPr>
        <p:grpSpPr>
          <a:xfrm>
            <a:off x="4760954" y="1474144"/>
            <a:ext cx="2716920" cy="2073960"/>
            <a:chOff x="4760954" y="1474144"/>
            <a:chExt cx="2716920" cy="207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433DC3B-C369-4581-8AA3-ADD9C1C42820}"/>
                    </a:ext>
                  </a:extLst>
                </p14:cNvPr>
                <p14:cNvContentPartPr/>
                <p14:nvPr/>
              </p14:nvContentPartPr>
              <p14:xfrm>
                <a:off x="5043914" y="1474144"/>
                <a:ext cx="1930320" cy="14990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433DC3B-C369-4581-8AA3-ADD9C1C4282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035274" y="1465144"/>
                  <a:ext cx="1947960" cy="151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A0844AC-C202-4CF1-A299-3E2C230945E6}"/>
                    </a:ext>
                  </a:extLst>
                </p14:cNvPr>
                <p14:cNvContentPartPr/>
                <p14:nvPr/>
              </p14:nvContentPartPr>
              <p14:xfrm>
                <a:off x="4760954" y="1508344"/>
                <a:ext cx="2478600" cy="16815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A0844AC-C202-4CF1-A299-3E2C230945E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751954" y="1499344"/>
                  <a:ext cx="2496240" cy="169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9C270ED-18C8-41A7-9F8F-4AFE5DA6ACE5}"/>
                    </a:ext>
                  </a:extLst>
                </p14:cNvPr>
                <p14:cNvContentPartPr/>
                <p14:nvPr/>
              </p14:nvContentPartPr>
              <p14:xfrm>
                <a:off x="5400314" y="2837464"/>
                <a:ext cx="45720" cy="1051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9C270ED-18C8-41A7-9F8F-4AFE5DA6ACE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391314" y="2828464"/>
                  <a:ext cx="633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172E69D-4C44-473B-B583-82057C6E6B75}"/>
                    </a:ext>
                  </a:extLst>
                </p14:cNvPr>
                <p14:cNvContentPartPr/>
                <p14:nvPr/>
              </p14:nvContentPartPr>
              <p14:xfrm>
                <a:off x="5357474" y="2746024"/>
                <a:ext cx="207360" cy="4597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172E69D-4C44-473B-B583-82057C6E6B7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348834" y="2737384"/>
                  <a:ext cx="22500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82A201E-B70A-401F-94EE-D3D1976FFD78}"/>
                    </a:ext>
                  </a:extLst>
                </p14:cNvPr>
                <p14:cNvContentPartPr/>
                <p14:nvPr/>
              </p14:nvContentPartPr>
              <p14:xfrm>
                <a:off x="6968114" y="2941144"/>
                <a:ext cx="217440" cy="2419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82A201E-B70A-401F-94EE-D3D1976FFD7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959474" y="2932504"/>
                  <a:ext cx="2350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F85AC35-7E78-48E8-AF0C-92867EAD155A}"/>
                    </a:ext>
                  </a:extLst>
                </p14:cNvPr>
                <p14:cNvContentPartPr/>
                <p14:nvPr/>
              </p14:nvContentPartPr>
              <p14:xfrm>
                <a:off x="7231634" y="2134744"/>
                <a:ext cx="246240" cy="2437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F85AC35-7E78-48E8-AF0C-92867EAD155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222994" y="2125744"/>
                  <a:ext cx="2638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2F3EEA8-391B-47CE-997E-11B5D6F01ECD}"/>
                    </a:ext>
                  </a:extLst>
                </p14:cNvPr>
                <p14:cNvContentPartPr/>
                <p14:nvPr/>
              </p14:nvContentPartPr>
              <p14:xfrm>
                <a:off x="7264754" y="2135104"/>
                <a:ext cx="165240" cy="2286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2F3EEA8-391B-47CE-997E-11B5D6F01EC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256114" y="2126464"/>
                  <a:ext cx="1828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90354DA-ADCB-4F12-B242-81612DF05D25}"/>
                    </a:ext>
                  </a:extLst>
                </p14:cNvPr>
                <p14:cNvContentPartPr/>
                <p14:nvPr/>
              </p14:nvContentPartPr>
              <p14:xfrm>
                <a:off x="6212114" y="3341464"/>
                <a:ext cx="35640" cy="2066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90354DA-ADCB-4F12-B242-81612DF05D2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203114" y="3332464"/>
                  <a:ext cx="532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1F2D4E0-0FCA-45F0-8342-D48AEC715DD5}"/>
                    </a:ext>
                  </a:extLst>
                </p14:cNvPr>
                <p14:cNvContentPartPr/>
                <p14:nvPr/>
              </p14:nvContentPartPr>
              <p14:xfrm>
                <a:off x="5582474" y="1990384"/>
                <a:ext cx="52200" cy="1735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1F2D4E0-0FCA-45F0-8342-D48AEC715DD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573474" y="1981744"/>
                  <a:ext cx="698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B9A61BA-E01C-49A1-A621-B51132CC5A52}"/>
                    </a:ext>
                  </a:extLst>
                </p14:cNvPr>
                <p14:cNvContentPartPr/>
                <p14:nvPr/>
              </p14:nvContentPartPr>
              <p14:xfrm>
                <a:off x="5723234" y="1864384"/>
                <a:ext cx="218880" cy="1843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B9A61BA-E01C-49A1-A621-B51132CC5A5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714594" y="1855744"/>
                  <a:ext cx="2365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84027FF-0F5A-4A8D-80EF-D45F9738CD94}"/>
                    </a:ext>
                  </a:extLst>
                </p14:cNvPr>
                <p14:cNvContentPartPr/>
                <p14:nvPr/>
              </p14:nvContentPartPr>
              <p14:xfrm>
                <a:off x="5793074" y="1867624"/>
                <a:ext cx="76680" cy="1641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84027FF-0F5A-4A8D-80EF-D45F9738CD9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784434" y="1858984"/>
                  <a:ext cx="943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2E0CAC9-3275-402B-B2CF-6319B43B07D8}"/>
                    </a:ext>
                  </a:extLst>
                </p14:cNvPr>
                <p14:cNvContentPartPr/>
                <p14:nvPr/>
              </p14:nvContentPartPr>
              <p14:xfrm>
                <a:off x="5970914" y="1792744"/>
                <a:ext cx="234360" cy="730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2E0CAC9-3275-402B-B2CF-6319B43B07D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961914" y="1783744"/>
                  <a:ext cx="2520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5EEE964-9319-4E37-AC02-61ED4E48F0A8}"/>
                    </a:ext>
                  </a:extLst>
                </p14:cNvPr>
                <p14:cNvContentPartPr/>
                <p14:nvPr/>
              </p14:nvContentPartPr>
              <p14:xfrm>
                <a:off x="6044354" y="1683664"/>
                <a:ext cx="85320" cy="2530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5EEE964-9319-4E37-AC02-61ED4E48F0A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035354" y="1674664"/>
                  <a:ext cx="1029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DAD5C51-5F55-456D-8206-17330E3A3C56}"/>
                    </a:ext>
                  </a:extLst>
                </p14:cNvPr>
                <p14:cNvContentPartPr/>
                <p14:nvPr/>
              </p14:nvContentPartPr>
              <p14:xfrm>
                <a:off x="6221834" y="1511584"/>
                <a:ext cx="185760" cy="1548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DAD5C51-5F55-456D-8206-17330E3A3C5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212834" y="1502584"/>
                  <a:ext cx="203400" cy="17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8EEDA144-A388-428F-A98F-C0A0A11F39B1}"/>
              </a:ext>
            </a:extLst>
          </p:cNvPr>
          <p:cNvGrpSpPr/>
          <p:nvPr/>
        </p:nvGrpSpPr>
        <p:grpSpPr>
          <a:xfrm>
            <a:off x="3143474" y="3999904"/>
            <a:ext cx="2703600" cy="967680"/>
            <a:chOff x="3143474" y="3999904"/>
            <a:chExt cx="2703600" cy="96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3A01AF8-75EA-4C5B-9CB5-EC2221111486}"/>
                    </a:ext>
                  </a:extLst>
                </p14:cNvPr>
                <p14:cNvContentPartPr/>
                <p14:nvPr/>
              </p14:nvContentPartPr>
              <p14:xfrm>
                <a:off x="3165794" y="4250464"/>
                <a:ext cx="202680" cy="666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3A01AF8-75EA-4C5B-9CB5-EC222111148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156794" y="4241824"/>
                  <a:ext cx="2203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5552469-DBE0-41E0-A0F8-58C792F740A0}"/>
                    </a:ext>
                  </a:extLst>
                </p14:cNvPr>
                <p14:cNvContentPartPr/>
                <p14:nvPr/>
              </p14:nvContentPartPr>
              <p14:xfrm>
                <a:off x="3143474" y="4380064"/>
                <a:ext cx="208440" cy="525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5552469-DBE0-41E0-A0F8-58C792F740A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134474" y="4371064"/>
                  <a:ext cx="2260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34DA86A-0312-4597-BCCE-C183173EA7CE}"/>
                    </a:ext>
                  </a:extLst>
                </p14:cNvPr>
                <p14:cNvContentPartPr/>
                <p14:nvPr/>
              </p14:nvContentPartPr>
              <p14:xfrm>
                <a:off x="4246514" y="3999904"/>
                <a:ext cx="133560" cy="2628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34DA86A-0312-4597-BCCE-C183173EA7C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237514" y="3991264"/>
                  <a:ext cx="1512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EA4FF10-AEDE-4475-9D35-9605D3163365}"/>
                    </a:ext>
                  </a:extLst>
                </p14:cNvPr>
                <p14:cNvContentPartPr/>
                <p14:nvPr/>
              </p14:nvContentPartPr>
              <p14:xfrm>
                <a:off x="4018994" y="4326064"/>
                <a:ext cx="678960" cy="727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EA4FF10-AEDE-4475-9D35-9605D316336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009994" y="4317424"/>
                  <a:ext cx="6966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DD237C6-8EA0-443A-A0BC-A73DA437A3E4}"/>
                    </a:ext>
                  </a:extLst>
                </p14:cNvPr>
                <p14:cNvContentPartPr/>
                <p14:nvPr/>
              </p14:nvContentPartPr>
              <p14:xfrm>
                <a:off x="3964634" y="4401304"/>
                <a:ext cx="1360440" cy="5464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DD237C6-8EA0-443A-A0BC-A73DA437A3E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955634" y="4392304"/>
                  <a:ext cx="1378080" cy="5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9B23392-F0D8-4EEF-B21E-54FD3CA943F5}"/>
                    </a:ext>
                  </a:extLst>
                </p14:cNvPr>
                <p14:cNvContentPartPr/>
                <p14:nvPr/>
              </p14:nvContentPartPr>
              <p14:xfrm>
                <a:off x="4292954" y="4678864"/>
                <a:ext cx="86040" cy="1900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9B23392-F0D8-4EEF-B21E-54FD3CA943F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283954" y="4670224"/>
                  <a:ext cx="1036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00DE45B-8171-4179-B9D1-CAC92E4EE0DA}"/>
                    </a:ext>
                  </a:extLst>
                </p14:cNvPr>
                <p14:cNvContentPartPr/>
                <p14:nvPr/>
              </p14:nvContentPartPr>
              <p14:xfrm>
                <a:off x="4464314" y="4737544"/>
                <a:ext cx="241560" cy="504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00DE45B-8171-4179-B9D1-CAC92E4EE0D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455314" y="4728544"/>
                  <a:ext cx="2592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1A641FC-7384-4734-97F9-0A20EB9421B9}"/>
                    </a:ext>
                  </a:extLst>
                </p14:cNvPr>
                <p14:cNvContentPartPr/>
                <p14:nvPr/>
              </p14:nvContentPartPr>
              <p14:xfrm>
                <a:off x="4579874" y="4682464"/>
                <a:ext cx="68760" cy="1882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1A641FC-7384-4734-97F9-0A20EB9421B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571234" y="4673464"/>
                  <a:ext cx="864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9A3A66D-2534-45CC-AF2E-1ADFE52C8736}"/>
                    </a:ext>
                  </a:extLst>
                </p14:cNvPr>
                <p14:cNvContentPartPr/>
                <p14:nvPr/>
              </p14:nvContentPartPr>
              <p14:xfrm>
                <a:off x="4808834" y="4655464"/>
                <a:ext cx="182160" cy="1486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9A3A66D-2534-45CC-AF2E-1ADFE52C873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799834" y="4646464"/>
                  <a:ext cx="1998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9DCD680-46BE-4D18-8EDB-9238B43E0AF4}"/>
                    </a:ext>
                  </a:extLst>
                </p14:cNvPr>
                <p14:cNvContentPartPr/>
                <p14:nvPr/>
              </p14:nvContentPartPr>
              <p14:xfrm>
                <a:off x="4793354" y="4684984"/>
                <a:ext cx="158040" cy="1591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9DCD680-46BE-4D18-8EDB-9238B43E0AF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784354" y="4676344"/>
                  <a:ext cx="1756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4C642D8-A245-4498-8B20-972E8D9C7A9F}"/>
                    </a:ext>
                  </a:extLst>
                </p14:cNvPr>
                <p14:cNvContentPartPr/>
                <p14:nvPr/>
              </p14:nvContentPartPr>
              <p14:xfrm>
                <a:off x="5065514" y="4552504"/>
                <a:ext cx="176760" cy="1220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4C642D8-A245-4498-8B20-972E8D9C7A9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056514" y="4543864"/>
                  <a:ext cx="1944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4174DA9-0E10-4D3E-9F18-48246328D00D}"/>
                    </a:ext>
                  </a:extLst>
                </p14:cNvPr>
                <p14:cNvContentPartPr/>
                <p14:nvPr/>
              </p14:nvContentPartPr>
              <p14:xfrm>
                <a:off x="3665114" y="4606144"/>
                <a:ext cx="186840" cy="3614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4174DA9-0E10-4D3E-9F18-48246328D00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656114" y="4597504"/>
                  <a:ext cx="2044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86028DD-8944-4F31-B7DD-2D5397F24E54}"/>
                    </a:ext>
                  </a:extLst>
                </p14:cNvPr>
                <p14:cNvContentPartPr/>
                <p14:nvPr/>
              </p14:nvContentPartPr>
              <p14:xfrm>
                <a:off x="5375474" y="4456384"/>
                <a:ext cx="230760" cy="4762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86028DD-8944-4F31-B7DD-2D5397F24E5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366474" y="4447744"/>
                  <a:ext cx="24840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5EEF8F3-79A0-4CE1-94A7-8E0B8E6C43C8}"/>
                    </a:ext>
                  </a:extLst>
                </p14:cNvPr>
                <p14:cNvContentPartPr/>
                <p14:nvPr/>
              </p14:nvContentPartPr>
              <p14:xfrm>
                <a:off x="5664554" y="4401304"/>
                <a:ext cx="182520" cy="1274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5EEF8F3-79A0-4CE1-94A7-8E0B8E6C43C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655554" y="4392304"/>
                  <a:ext cx="200160" cy="14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24915E80-AAA6-42F6-88FC-404FA1C8AD59}"/>
              </a:ext>
            </a:extLst>
          </p:cNvPr>
          <p:cNvGrpSpPr/>
          <p:nvPr/>
        </p:nvGrpSpPr>
        <p:grpSpPr>
          <a:xfrm>
            <a:off x="6289514" y="4037344"/>
            <a:ext cx="1744920" cy="823320"/>
            <a:chOff x="6289514" y="4037344"/>
            <a:chExt cx="1744920" cy="82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901364F-61C2-47DD-BA3F-19A3538C4391}"/>
                    </a:ext>
                  </a:extLst>
                </p14:cNvPr>
                <p14:cNvContentPartPr/>
                <p14:nvPr/>
              </p14:nvContentPartPr>
              <p14:xfrm>
                <a:off x="6290954" y="4221664"/>
                <a:ext cx="120600" cy="136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901364F-61C2-47DD-BA3F-19A3538C439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281954" y="4212664"/>
                  <a:ext cx="1382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1FB0C0D-C312-4273-892E-72867D56B4B8}"/>
                    </a:ext>
                  </a:extLst>
                </p14:cNvPr>
                <p14:cNvContentPartPr/>
                <p14:nvPr/>
              </p14:nvContentPartPr>
              <p14:xfrm>
                <a:off x="6289514" y="4302304"/>
                <a:ext cx="180000" cy="338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1FB0C0D-C312-4273-892E-72867D56B4B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280874" y="4293664"/>
                  <a:ext cx="1976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39C28FA-6DA6-4A30-9CC9-50CAFC1340C8}"/>
                    </a:ext>
                  </a:extLst>
                </p14:cNvPr>
                <p14:cNvContentPartPr/>
                <p14:nvPr/>
              </p14:nvContentPartPr>
              <p14:xfrm>
                <a:off x="7119314" y="4037344"/>
                <a:ext cx="89640" cy="2480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39C28FA-6DA6-4A30-9CC9-50CAFC1340C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110314" y="4028704"/>
                  <a:ext cx="1072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D080D65-20B9-46A9-BE88-AD23C31E8C3D}"/>
                    </a:ext>
                  </a:extLst>
                </p14:cNvPr>
                <p14:cNvContentPartPr/>
                <p14:nvPr/>
              </p14:nvContentPartPr>
              <p14:xfrm>
                <a:off x="6870554" y="4280704"/>
                <a:ext cx="555480" cy="1022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D080D65-20B9-46A9-BE88-AD23C31E8C3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861914" y="4271704"/>
                  <a:ext cx="5731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29A8E9F-9DD4-4017-8AE8-62F1A6A8640C}"/>
                    </a:ext>
                  </a:extLst>
                </p14:cNvPr>
                <p14:cNvContentPartPr/>
                <p14:nvPr/>
              </p14:nvContentPartPr>
              <p14:xfrm>
                <a:off x="6797474" y="4569424"/>
                <a:ext cx="118800" cy="2124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29A8E9F-9DD4-4017-8AE8-62F1A6A8640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788834" y="4560424"/>
                  <a:ext cx="1364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3509B46-81AE-4F76-9114-A49FEFA7765E}"/>
                    </a:ext>
                  </a:extLst>
                </p14:cNvPr>
                <p14:cNvContentPartPr/>
                <p14:nvPr/>
              </p14:nvContentPartPr>
              <p14:xfrm>
                <a:off x="7027154" y="4599304"/>
                <a:ext cx="293040" cy="756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3509B46-81AE-4F76-9114-A49FEFA7765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018154" y="4590304"/>
                  <a:ext cx="3106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2C93952-9E2C-4832-82D1-E7FB4A94BE72}"/>
                    </a:ext>
                  </a:extLst>
                </p14:cNvPr>
                <p14:cNvContentPartPr/>
                <p14:nvPr/>
              </p14:nvContentPartPr>
              <p14:xfrm>
                <a:off x="7146674" y="4533064"/>
                <a:ext cx="54360" cy="2293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2C93952-9E2C-4832-82D1-E7FB4A94BE7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137674" y="4524424"/>
                  <a:ext cx="720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40E4BCC-370F-4888-9FB5-9A9864217408}"/>
                    </a:ext>
                  </a:extLst>
                </p14:cNvPr>
                <p14:cNvContentPartPr/>
                <p14:nvPr/>
              </p14:nvContentPartPr>
              <p14:xfrm>
                <a:off x="7407674" y="4588144"/>
                <a:ext cx="389520" cy="2725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40E4BCC-370F-4888-9FB5-9A986421740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399034" y="4579144"/>
                  <a:ext cx="4071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37A7369-81B3-4D95-8678-C580BE504FBD}"/>
                    </a:ext>
                  </a:extLst>
                </p14:cNvPr>
                <p14:cNvContentPartPr/>
                <p14:nvPr/>
              </p14:nvContentPartPr>
              <p14:xfrm>
                <a:off x="7451594" y="4621984"/>
                <a:ext cx="236880" cy="2066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37A7369-81B3-4D95-8678-C580BE504FB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442954" y="4612984"/>
                  <a:ext cx="2545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CB5FB3C-69F8-4D3B-ADDF-B8E03E00FD92}"/>
                    </a:ext>
                  </a:extLst>
                </p14:cNvPr>
                <p14:cNvContentPartPr/>
                <p14:nvPr/>
              </p14:nvContentPartPr>
              <p14:xfrm>
                <a:off x="7814834" y="4436944"/>
                <a:ext cx="219600" cy="1447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CB5FB3C-69F8-4D3B-ADDF-B8E03E00FD9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806194" y="4427944"/>
                  <a:ext cx="237240" cy="16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ACDB37B-5492-403F-B5B8-0DA9142C6225}"/>
              </a:ext>
            </a:extLst>
          </p:cNvPr>
          <p:cNvGrpSpPr/>
          <p:nvPr/>
        </p:nvGrpSpPr>
        <p:grpSpPr>
          <a:xfrm>
            <a:off x="6776234" y="5058348"/>
            <a:ext cx="1145880" cy="647280"/>
            <a:chOff x="6776234" y="5058348"/>
            <a:chExt cx="1145880" cy="64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A276CAC-2B42-40D2-AF1F-A6FD6AE332EC}"/>
                    </a:ext>
                  </a:extLst>
                </p14:cNvPr>
                <p14:cNvContentPartPr/>
                <p14:nvPr/>
              </p14:nvContentPartPr>
              <p14:xfrm>
                <a:off x="6776234" y="5058348"/>
                <a:ext cx="1145880" cy="1504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A276CAC-2B42-40D2-AF1F-A6FD6AE332E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767234" y="5049348"/>
                  <a:ext cx="11635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8FFD2AB-8F53-4255-B9D3-1C8152A33D05}"/>
                    </a:ext>
                  </a:extLst>
                </p14:cNvPr>
                <p14:cNvContentPartPr/>
                <p14:nvPr/>
              </p14:nvContentPartPr>
              <p14:xfrm>
                <a:off x="6970274" y="5145468"/>
                <a:ext cx="792360" cy="1468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8FFD2AB-8F53-4255-B9D3-1C8152A33D0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961274" y="5136828"/>
                  <a:ext cx="8100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E7B6054-8A15-4C88-A7B0-5D039CB6044D}"/>
                    </a:ext>
                  </a:extLst>
                </p14:cNvPr>
                <p14:cNvContentPartPr/>
                <p14:nvPr/>
              </p14:nvContentPartPr>
              <p14:xfrm>
                <a:off x="7005554" y="5265348"/>
                <a:ext cx="688680" cy="1447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E7B6054-8A15-4C88-A7B0-5D039CB6044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996914" y="5256708"/>
                  <a:ext cx="7063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1F62852-7FF9-4F15-92FA-07B4511488FE}"/>
                    </a:ext>
                  </a:extLst>
                </p14:cNvPr>
                <p14:cNvContentPartPr/>
                <p14:nvPr/>
              </p14:nvContentPartPr>
              <p14:xfrm>
                <a:off x="7215074" y="5453988"/>
                <a:ext cx="275040" cy="673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1F62852-7FF9-4F15-92FA-07B4511488F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206434" y="5444988"/>
                  <a:ext cx="2926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66A5E81-6A6B-46EB-8FCA-6FA7C62DA0CA}"/>
                    </a:ext>
                  </a:extLst>
                </p14:cNvPr>
                <p14:cNvContentPartPr/>
                <p14:nvPr/>
              </p14:nvContentPartPr>
              <p14:xfrm>
                <a:off x="7254674" y="5598708"/>
                <a:ext cx="227160" cy="1069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66A5E81-6A6B-46EB-8FCA-6FA7C62DA0C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245674" y="5590068"/>
                  <a:ext cx="244800" cy="124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795924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0EB54A3-1C6E-4ABF-8CE3-4A68058D1515}"/>
              </a:ext>
            </a:extLst>
          </p:cNvPr>
          <p:cNvGrpSpPr/>
          <p:nvPr/>
        </p:nvGrpSpPr>
        <p:grpSpPr>
          <a:xfrm>
            <a:off x="356354" y="319984"/>
            <a:ext cx="741240" cy="297360"/>
            <a:chOff x="356354" y="319984"/>
            <a:chExt cx="741240" cy="29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0A48C8B-2B14-41AC-96E5-BDEDF9F3F34B}"/>
                    </a:ext>
                  </a:extLst>
                </p14:cNvPr>
                <p14:cNvContentPartPr/>
                <p14:nvPr/>
              </p14:nvContentPartPr>
              <p14:xfrm>
                <a:off x="356354" y="328624"/>
                <a:ext cx="315360" cy="2887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0A48C8B-2B14-41AC-96E5-BDEDF9F3F34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7714" y="319984"/>
                  <a:ext cx="3330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3C46594-F4AF-4EEE-B3EC-8532D7224B9B}"/>
                    </a:ext>
                  </a:extLst>
                </p14:cNvPr>
                <p14:cNvContentPartPr/>
                <p14:nvPr/>
              </p14:nvContentPartPr>
              <p14:xfrm>
                <a:off x="587474" y="545344"/>
                <a:ext cx="74520" cy="378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3C46594-F4AF-4EEE-B3EC-8532D7224B9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8834" y="536344"/>
                  <a:ext cx="921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8537548-7A14-442A-935B-9191E24D59DE}"/>
                    </a:ext>
                  </a:extLst>
                </p14:cNvPr>
                <p14:cNvContentPartPr/>
                <p14:nvPr/>
              </p14:nvContentPartPr>
              <p14:xfrm>
                <a:off x="813914" y="319984"/>
                <a:ext cx="283680" cy="2851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8537548-7A14-442A-935B-9191E24D59D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4914" y="310984"/>
                  <a:ext cx="301320" cy="30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E8F571-7D05-4A44-9445-8470DDB3F42E}"/>
              </a:ext>
            </a:extLst>
          </p:cNvPr>
          <p:cNvGrpSpPr/>
          <p:nvPr/>
        </p:nvGrpSpPr>
        <p:grpSpPr>
          <a:xfrm>
            <a:off x="1825154" y="247624"/>
            <a:ext cx="433440" cy="228960"/>
            <a:chOff x="1825154" y="247624"/>
            <a:chExt cx="433440" cy="22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DB90ED9-EB89-4A21-9278-78FAB43EB4B0}"/>
                    </a:ext>
                  </a:extLst>
                </p14:cNvPr>
                <p14:cNvContentPartPr/>
                <p14:nvPr/>
              </p14:nvContentPartPr>
              <p14:xfrm>
                <a:off x="1995794" y="287224"/>
                <a:ext cx="87840" cy="1724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DB90ED9-EB89-4A21-9278-78FAB43EB4B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87154" y="278224"/>
                  <a:ext cx="1054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DFAADB3-FE38-4B53-AB50-0E21A2E07C6C}"/>
                    </a:ext>
                  </a:extLst>
                </p14:cNvPr>
                <p14:cNvContentPartPr/>
                <p14:nvPr/>
              </p14:nvContentPartPr>
              <p14:xfrm>
                <a:off x="2076794" y="247624"/>
                <a:ext cx="109080" cy="2289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DFAADB3-FE38-4B53-AB50-0E21A2E07C6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67794" y="238984"/>
                  <a:ext cx="1267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961347A-63E4-42E5-AC10-59D2A898A44A}"/>
                    </a:ext>
                  </a:extLst>
                </p14:cNvPr>
                <p14:cNvContentPartPr/>
                <p14:nvPr/>
              </p14:nvContentPartPr>
              <p14:xfrm>
                <a:off x="1873034" y="372904"/>
                <a:ext cx="337680" cy="63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961347A-63E4-42E5-AC10-59D2A898A44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64394" y="364264"/>
                  <a:ext cx="3553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073F0DE-FEC1-4286-BF47-F436FA1E6213}"/>
                    </a:ext>
                  </a:extLst>
                </p14:cNvPr>
                <p14:cNvContentPartPr/>
                <p14:nvPr/>
              </p14:nvContentPartPr>
              <p14:xfrm>
                <a:off x="1825154" y="268864"/>
                <a:ext cx="433440" cy="666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073F0DE-FEC1-4286-BF47-F436FA1E621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16514" y="259864"/>
                  <a:ext cx="451080" cy="8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666AC0-8CB9-40CE-9531-BC5E38981EA9}"/>
              </a:ext>
            </a:extLst>
          </p:cNvPr>
          <p:cNvGrpSpPr/>
          <p:nvPr/>
        </p:nvGrpSpPr>
        <p:grpSpPr>
          <a:xfrm>
            <a:off x="2528594" y="235024"/>
            <a:ext cx="667800" cy="393120"/>
            <a:chOff x="2528594" y="235024"/>
            <a:chExt cx="667800" cy="39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4C1BDD5-0592-4ABA-B1E9-13E9B0EC5DA7}"/>
                    </a:ext>
                  </a:extLst>
                </p14:cNvPr>
                <p14:cNvContentPartPr/>
                <p14:nvPr/>
              </p14:nvContentPartPr>
              <p14:xfrm>
                <a:off x="2528594" y="335104"/>
                <a:ext cx="201960" cy="1573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4C1BDD5-0592-4ABA-B1E9-13E9B0EC5DA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19594" y="326464"/>
                  <a:ext cx="2196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0746EB9-19B1-421D-93DC-8E2305EF57BF}"/>
                    </a:ext>
                  </a:extLst>
                </p14:cNvPr>
                <p14:cNvContentPartPr/>
                <p14:nvPr/>
              </p14:nvContentPartPr>
              <p14:xfrm>
                <a:off x="2633354" y="291904"/>
                <a:ext cx="216000" cy="3160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0746EB9-19B1-421D-93DC-8E2305EF57B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24714" y="283264"/>
                  <a:ext cx="23364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6C66B77-0078-4494-B44C-FAEDD8094D14}"/>
                    </a:ext>
                  </a:extLst>
                </p14:cNvPr>
                <p14:cNvContentPartPr/>
                <p14:nvPr/>
              </p14:nvContentPartPr>
              <p14:xfrm>
                <a:off x="2878514" y="288664"/>
                <a:ext cx="200160" cy="1231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6C66B77-0078-4494-B44C-FAEDD8094D1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69874" y="280024"/>
                  <a:ext cx="2178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C7EA7F6-04ED-4308-880D-4B95FF27DB54}"/>
                    </a:ext>
                  </a:extLst>
                </p14:cNvPr>
                <p14:cNvContentPartPr/>
                <p14:nvPr/>
              </p14:nvContentPartPr>
              <p14:xfrm>
                <a:off x="2946194" y="235024"/>
                <a:ext cx="250200" cy="3931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C7EA7F6-04ED-4308-880D-4B95FF27DB5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37554" y="226384"/>
                  <a:ext cx="267840" cy="41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AF9F15C-DCE4-40F3-9527-17942F97B6E8}"/>
              </a:ext>
            </a:extLst>
          </p:cNvPr>
          <p:cNvGrpSpPr/>
          <p:nvPr/>
        </p:nvGrpSpPr>
        <p:grpSpPr>
          <a:xfrm>
            <a:off x="596474" y="1073464"/>
            <a:ext cx="268200" cy="793080"/>
            <a:chOff x="596474" y="1073464"/>
            <a:chExt cx="268200" cy="79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38C1270-9667-48C6-B38C-88648191DE84}"/>
                    </a:ext>
                  </a:extLst>
                </p14:cNvPr>
                <p14:cNvContentPartPr/>
                <p14:nvPr/>
              </p14:nvContentPartPr>
              <p14:xfrm>
                <a:off x="596474" y="1204504"/>
                <a:ext cx="360" cy="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38C1270-9667-48C6-B38C-88648191DE8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87834" y="119586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70BFBA9-5471-4EBF-9446-20F784733362}"/>
                    </a:ext>
                  </a:extLst>
                </p14:cNvPr>
                <p14:cNvContentPartPr/>
                <p14:nvPr/>
              </p14:nvContentPartPr>
              <p14:xfrm>
                <a:off x="620954" y="1073464"/>
                <a:ext cx="243720" cy="7930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70BFBA9-5471-4EBF-9446-20F78473336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11954" y="1064464"/>
                  <a:ext cx="261360" cy="81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4940CF4-C98C-4BC3-B81D-18D0609A1E9A}"/>
              </a:ext>
            </a:extLst>
          </p:cNvPr>
          <p:cNvGrpSpPr/>
          <p:nvPr/>
        </p:nvGrpSpPr>
        <p:grpSpPr>
          <a:xfrm>
            <a:off x="1068434" y="1108384"/>
            <a:ext cx="3094560" cy="461520"/>
            <a:chOff x="1068434" y="1108384"/>
            <a:chExt cx="3094560" cy="46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34D8131-297F-470B-A9A8-06927EDC235C}"/>
                    </a:ext>
                  </a:extLst>
                </p14:cNvPr>
                <p14:cNvContentPartPr/>
                <p14:nvPr/>
              </p14:nvContentPartPr>
              <p14:xfrm>
                <a:off x="1070234" y="1391344"/>
                <a:ext cx="360" cy="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34D8131-297F-470B-A9A8-06927EDC235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61594" y="138270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6B08861-9089-46F0-9283-F5848B266F33}"/>
                    </a:ext>
                  </a:extLst>
                </p14:cNvPr>
                <p14:cNvContentPartPr/>
                <p14:nvPr/>
              </p14:nvContentPartPr>
              <p14:xfrm>
                <a:off x="1068434" y="1298464"/>
                <a:ext cx="238320" cy="2491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6B08861-9089-46F0-9283-F5848B266F3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59434" y="1289824"/>
                  <a:ext cx="2559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0B48127-AE71-4156-BF61-8E8AC0F520BA}"/>
                    </a:ext>
                  </a:extLst>
                </p14:cNvPr>
                <p14:cNvContentPartPr/>
                <p14:nvPr/>
              </p14:nvContentPartPr>
              <p14:xfrm>
                <a:off x="1373714" y="1393864"/>
                <a:ext cx="53640" cy="1238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0B48127-AE71-4156-BF61-8E8AC0F520B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365074" y="1385224"/>
                  <a:ext cx="712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67D2FF2-318F-4A6E-B60C-B82DDE8762DB}"/>
                    </a:ext>
                  </a:extLst>
                </p14:cNvPr>
                <p14:cNvContentPartPr/>
                <p14:nvPr/>
              </p14:nvContentPartPr>
              <p14:xfrm>
                <a:off x="1505834" y="1371184"/>
                <a:ext cx="232200" cy="1458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67D2FF2-318F-4A6E-B60C-B82DDE8762D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497194" y="1362544"/>
                  <a:ext cx="2498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C2583AD-50AD-4888-88FD-ED0895D8E668}"/>
                    </a:ext>
                  </a:extLst>
                </p14:cNvPr>
                <p14:cNvContentPartPr/>
                <p14:nvPr/>
              </p14:nvContentPartPr>
              <p14:xfrm>
                <a:off x="1807874" y="1349224"/>
                <a:ext cx="211680" cy="1702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C2583AD-50AD-4888-88FD-ED0895D8E66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798874" y="1340584"/>
                  <a:ext cx="2293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087D75C-5A30-43F4-A9AA-8FAE5F757AE0}"/>
                    </a:ext>
                  </a:extLst>
                </p14:cNvPr>
                <p14:cNvContentPartPr/>
                <p14:nvPr/>
              </p14:nvContentPartPr>
              <p14:xfrm>
                <a:off x="1802474" y="1345624"/>
                <a:ext cx="233640" cy="1911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087D75C-5A30-43F4-A9AA-8FAE5F757AE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793834" y="1336624"/>
                  <a:ext cx="2512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C204AB5-9C58-417D-9A66-84E267BF1A1F}"/>
                    </a:ext>
                  </a:extLst>
                </p14:cNvPr>
                <p14:cNvContentPartPr/>
                <p14:nvPr/>
              </p14:nvContentPartPr>
              <p14:xfrm>
                <a:off x="2140154" y="1327264"/>
                <a:ext cx="244800" cy="2102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C204AB5-9C58-417D-9A66-84E267BF1A1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131154" y="1318624"/>
                  <a:ext cx="2624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A484EE7-CC9C-4C3C-800B-CC22F4051B0B}"/>
                    </a:ext>
                  </a:extLst>
                </p14:cNvPr>
                <p14:cNvContentPartPr/>
                <p14:nvPr/>
              </p14:nvContentPartPr>
              <p14:xfrm>
                <a:off x="2438234" y="1368664"/>
                <a:ext cx="193320" cy="1670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A484EE7-CC9C-4C3C-800B-CC22F4051B0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429594" y="1360024"/>
                  <a:ext cx="2109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B6E19AD-5C82-48D6-9DBA-1718300910BC}"/>
                    </a:ext>
                  </a:extLst>
                </p14:cNvPr>
                <p14:cNvContentPartPr/>
                <p14:nvPr/>
              </p14:nvContentPartPr>
              <p14:xfrm>
                <a:off x="2702834" y="1393864"/>
                <a:ext cx="179280" cy="1760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B6E19AD-5C82-48D6-9DBA-1718300910B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694194" y="1385224"/>
                  <a:ext cx="1969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341E2B9-0055-40A1-98D5-765E6E5A32C7}"/>
                    </a:ext>
                  </a:extLst>
                </p14:cNvPr>
                <p14:cNvContentPartPr/>
                <p14:nvPr/>
              </p14:nvContentPartPr>
              <p14:xfrm>
                <a:off x="2942954" y="1108384"/>
                <a:ext cx="236880" cy="2253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341E2B9-0055-40A1-98D5-765E6E5A32C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933954" y="1099384"/>
                  <a:ext cx="2545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6887C38-DBCD-4988-A029-52C3C007FB75}"/>
                    </a:ext>
                  </a:extLst>
                </p14:cNvPr>
                <p14:cNvContentPartPr/>
                <p14:nvPr/>
              </p14:nvContentPartPr>
              <p14:xfrm>
                <a:off x="3177314" y="1353184"/>
                <a:ext cx="203760" cy="2034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6887C38-DBCD-4988-A029-52C3C007FB7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168674" y="1344544"/>
                  <a:ext cx="2214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C700411-794B-4689-9F69-4F02F6813BBA}"/>
                    </a:ext>
                  </a:extLst>
                </p14:cNvPr>
                <p14:cNvContentPartPr/>
                <p14:nvPr/>
              </p14:nvContentPartPr>
              <p14:xfrm>
                <a:off x="3161114" y="1346704"/>
                <a:ext cx="196560" cy="1850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C700411-794B-4689-9F69-4F02F6813BB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152114" y="1338064"/>
                  <a:ext cx="2142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9354031-F35F-43E9-A558-8A73152455BB}"/>
                    </a:ext>
                  </a:extLst>
                </p14:cNvPr>
                <p14:cNvContentPartPr/>
                <p14:nvPr/>
              </p14:nvContentPartPr>
              <p14:xfrm>
                <a:off x="3526514" y="1389904"/>
                <a:ext cx="246600" cy="1576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9354031-F35F-43E9-A558-8A73152455B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517514" y="1381264"/>
                  <a:ext cx="2642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6922B2F-04D7-4BCF-9DE2-0C9D16A53D87}"/>
                    </a:ext>
                  </a:extLst>
                </p14:cNvPr>
                <p14:cNvContentPartPr/>
                <p14:nvPr/>
              </p14:nvContentPartPr>
              <p14:xfrm>
                <a:off x="3719114" y="1168504"/>
                <a:ext cx="225360" cy="3178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6922B2F-04D7-4BCF-9DE2-0C9D16A53D8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710114" y="1159504"/>
                  <a:ext cx="24300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B0B3C15-31A3-48A2-8A34-4B0BBB987BBB}"/>
                    </a:ext>
                  </a:extLst>
                </p14:cNvPr>
                <p14:cNvContentPartPr/>
                <p14:nvPr/>
              </p14:nvContentPartPr>
              <p14:xfrm>
                <a:off x="3897314" y="1333744"/>
                <a:ext cx="265680" cy="2221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B0B3C15-31A3-48A2-8A34-4B0BBB987BB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888314" y="1325104"/>
                  <a:ext cx="2833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3A3FA82-E334-4B22-AF9A-F63FCF79B571}"/>
                    </a:ext>
                  </a:extLst>
                </p14:cNvPr>
                <p14:cNvContentPartPr/>
                <p14:nvPr/>
              </p14:nvContentPartPr>
              <p14:xfrm>
                <a:off x="3927914" y="1353904"/>
                <a:ext cx="182520" cy="2149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3A3FA82-E334-4B22-AF9A-F63FCF79B57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918914" y="1344904"/>
                  <a:ext cx="200160" cy="23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D4EA89B-8622-4CD6-B3CC-C88A9F776402}"/>
              </a:ext>
            </a:extLst>
          </p:cNvPr>
          <p:cNvGrpSpPr/>
          <p:nvPr/>
        </p:nvGrpSpPr>
        <p:grpSpPr>
          <a:xfrm>
            <a:off x="4546394" y="1377304"/>
            <a:ext cx="208440" cy="104760"/>
            <a:chOff x="4546394" y="1377304"/>
            <a:chExt cx="208440" cy="10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18E187E-D887-44C6-82E6-A9DF88A71AE1}"/>
                    </a:ext>
                  </a:extLst>
                </p14:cNvPr>
                <p14:cNvContentPartPr/>
                <p14:nvPr/>
              </p14:nvContentPartPr>
              <p14:xfrm>
                <a:off x="4570874" y="1377304"/>
                <a:ext cx="164520" cy="255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18E187E-D887-44C6-82E6-A9DF88A71AE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562234" y="1368304"/>
                  <a:ext cx="1821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E1779CC-95BC-4CAE-881D-1E1D9A6FDC66}"/>
                    </a:ext>
                  </a:extLst>
                </p14:cNvPr>
                <p14:cNvContentPartPr/>
                <p14:nvPr/>
              </p14:nvContentPartPr>
              <p14:xfrm>
                <a:off x="4546394" y="1464064"/>
                <a:ext cx="208440" cy="180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E1779CC-95BC-4CAE-881D-1E1D9A6FDC6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37394" y="1455424"/>
                  <a:ext cx="226080" cy="3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1F4342B-C6F8-421E-B2F4-6BA854AFC943}"/>
                  </a:ext>
                </a:extLst>
              </p14:cNvPr>
              <p14:cNvContentPartPr/>
              <p14:nvPr/>
            </p14:nvContentPartPr>
            <p14:xfrm>
              <a:off x="5144714" y="1149424"/>
              <a:ext cx="259200" cy="8175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1F4342B-C6F8-421E-B2F4-6BA854AFC943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136074" y="1140424"/>
                <a:ext cx="276840" cy="83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23303F12-D7CD-4122-B43D-1ADF7F924333}"/>
              </a:ext>
            </a:extLst>
          </p:cNvPr>
          <p:cNvGrpSpPr/>
          <p:nvPr/>
        </p:nvGrpSpPr>
        <p:grpSpPr>
          <a:xfrm>
            <a:off x="5654474" y="1244464"/>
            <a:ext cx="1801080" cy="730440"/>
            <a:chOff x="5654474" y="1244464"/>
            <a:chExt cx="1801080" cy="73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48C75B2-3865-4EEA-9404-C6EA9EE04557}"/>
                    </a:ext>
                  </a:extLst>
                </p14:cNvPr>
                <p14:cNvContentPartPr/>
                <p14:nvPr/>
              </p14:nvContentPartPr>
              <p14:xfrm>
                <a:off x="5654474" y="1244464"/>
                <a:ext cx="201240" cy="2116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48C75B2-3865-4EEA-9404-C6EA9EE0455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645474" y="1235824"/>
                  <a:ext cx="2188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C445C13-72E5-4ECD-B8F7-3AB33FC524A7}"/>
                    </a:ext>
                  </a:extLst>
                </p14:cNvPr>
                <p14:cNvContentPartPr/>
                <p14:nvPr/>
              </p14:nvContentPartPr>
              <p14:xfrm>
                <a:off x="5945354" y="1304584"/>
                <a:ext cx="78120" cy="1090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C445C13-72E5-4ECD-B8F7-3AB33FC524A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936714" y="1295944"/>
                  <a:ext cx="957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851953E-F02A-451E-A0BE-24CC4BB6F120}"/>
                    </a:ext>
                  </a:extLst>
                </p14:cNvPr>
                <p14:cNvContentPartPr/>
                <p14:nvPr/>
              </p14:nvContentPartPr>
              <p14:xfrm>
                <a:off x="6096554" y="1291624"/>
                <a:ext cx="207720" cy="1159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851953E-F02A-451E-A0BE-24CC4BB6F12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087554" y="1282984"/>
                  <a:ext cx="2253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50AC210-183C-4D4F-A601-CBAF218C2A30}"/>
                    </a:ext>
                  </a:extLst>
                </p14:cNvPr>
                <p14:cNvContentPartPr/>
                <p14:nvPr/>
              </p14:nvContentPartPr>
              <p14:xfrm>
                <a:off x="6384554" y="1285864"/>
                <a:ext cx="206640" cy="1378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50AC210-183C-4D4F-A601-CBAF218C2A3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375554" y="1277224"/>
                  <a:ext cx="2242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2A14730-9704-4DE8-A5C9-5163B0FF2BCF}"/>
                    </a:ext>
                  </a:extLst>
                </p14:cNvPr>
                <p14:cNvContentPartPr/>
                <p14:nvPr/>
              </p14:nvContentPartPr>
              <p14:xfrm>
                <a:off x="6406154" y="1285864"/>
                <a:ext cx="183240" cy="1447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2A14730-9704-4DE8-A5C9-5163B0FF2BC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397154" y="1277224"/>
                  <a:ext cx="2008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DB3E363-1CC7-43B9-85AF-02F8F901D95C}"/>
                    </a:ext>
                  </a:extLst>
                </p14:cNvPr>
                <p14:cNvContentPartPr/>
                <p14:nvPr/>
              </p14:nvContentPartPr>
              <p14:xfrm>
                <a:off x="5776874" y="1577464"/>
                <a:ext cx="813600" cy="540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DB3E363-1CC7-43B9-85AF-02F8F901D95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768234" y="1568824"/>
                  <a:ext cx="8312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2764163-741B-46A7-9D4F-F7BFDDCFA8E5}"/>
                    </a:ext>
                  </a:extLst>
                </p14:cNvPr>
                <p14:cNvContentPartPr/>
                <p14:nvPr/>
              </p14:nvContentPartPr>
              <p14:xfrm>
                <a:off x="5686874" y="1759264"/>
                <a:ext cx="232560" cy="2041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2764163-741B-46A7-9D4F-F7BFDDCFA8E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677874" y="1750624"/>
                  <a:ext cx="2502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031958E-56E7-4640-A243-09762B0E24AC}"/>
                    </a:ext>
                  </a:extLst>
                </p14:cNvPr>
                <p14:cNvContentPartPr/>
                <p14:nvPr/>
              </p14:nvContentPartPr>
              <p14:xfrm>
                <a:off x="5900354" y="1839904"/>
                <a:ext cx="164880" cy="1206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031958E-56E7-4640-A243-09762B0E24A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891354" y="1831264"/>
                  <a:ext cx="1825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21A0F8D-0B21-4FA4-9123-D1DBD98DC5FA}"/>
                    </a:ext>
                  </a:extLst>
                </p14:cNvPr>
                <p14:cNvContentPartPr/>
                <p14:nvPr/>
              </p14:nvContentPartPr>
              <p14:xfrm>
                <a:off x="6139754" y="1783744"/>
                <a:ext cx="163440" cy="1911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21A0F8D-0B21-4FA4-9123-D1DBD98DC5F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131114" y="1774744"/>
                  <a:ext cx="1810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5EC3286-D4E7-49F3-9421-1941F44B8604}"/>
                    </a:ext>
                  </a:extLst>
                </p14:cNvPr>
                <p14:cNvContentPartPr/>
                <p14:nvPr/>
              </p14:nvContentPartPr>
              <p14:xfrm>
                <a:off x="6359354" y="1651984"/>
                <a:ext cx="188640" cy="1674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5EC3286-D4E7-49F3-9421-1941F44B860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350354" y="1643344"/>
                  <a:ext cx="2062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03F1E35-9ABB-413D-A282-ADBBB055D43E}"/>
                    </a:ext>
                  </a:extLst>
                </p14:cNvPr>
                <p14:cNvContentPartPr/>
                <p14:nvPr/>
              </p14:nvContentPartPr>
              <p14:xfrm>
                <a:off x="6567434" y="1822264"/>
                <a:ext cx="200160" cy="1231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03F1E35-9ABB-413D-A282-ADBBB055D43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558794" y="1813624"/>
                  <a:ext cx="2178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94A83FD-33BF-443E-A319-6DC4D944C7FC}"/>
                    </a:ext>
                  </a:extLst>
                </p14:cNvPr>
                <p14:cNvContentPartPr/>
                <p14:nvPr/>
              </p14:nvContentPartPr>
              <p14:xfrm>
                <a:off x="6565634" y="1806064"/>
                <a:ext cx="192600" cy="1422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94A83FD-33BF-443E-A319-6DC4D944C7F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556634" y="1797064"/>
                  <a:ext cx="2102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DD0B4FB-3751-4D22-94B4-1A55E794E0C8}"/>
                    </a:ext>
                  </a:extLst>
                </p14:cNvPr>
                <p14:cNvContentPartPr/>
                <p14:nvPr/>
              </p14:nvContentPartPr>
              <p14:xfrm>
                <a:off x="6936434" y="1439944"/>
                <a:ext cx="219240" cy="1702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DD0B4FB-3751-4D22-94B4-1A55E794E0C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927794" y="1430944"/>
                  <a:ext cx="236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5BA2520-5A2B-4F4A-A957-CB7E224751A2}"/>
                    </a:ext>
                  </a:extLst>
                </p14:cNvPr>
                <p14:cNvContentPartPr/>
                <p14:nvPr/>
              </p14:nvContentPartPr>
              <p14:xfrm>
                <a:off x="7118234" y="1256344"/>
                <a:ext cx="192960" cy="2966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5BA2520-5A2B-4F4A-A957-CB7E224751A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109234" y="1247344"/>
                  <a:ext cx="2106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9FB565A-9A8D-4952-8BBA-093DE384737A}"/>
                    </a:ext>
                  </a:extLst>
                </p14:cNvPr>
                <p14:cNvContentPartPr/>
                <p14:nvPr/>
              </p14:nvContentPartPr>
              <p14:xfrm>
                <a:off x="7244954" y="1428784"/>
                <a:ext cx="210600" cy="1458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9FB565A-9A8D-4952-8BBA-093DE384737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235954" y="1420144"/>
                  <a:ext cx="2282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5A4934A-5BA9-4161-9842-49390252FCBE}"/>
                    </a:ext>
                  </a:extLst>
                </p14:cNvPr>
                <p14:cNvContentPartPr/>
                <p14:nvPr/>
              </p14:nvContentPartPr>
              <p14:xfrm>
                <a:off x="7245314" y="1439944"/>
                <a:ext cx="208080" cy="1584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5A4934A-5BA9-4161-9842-49390252FCB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236674" y="1431304"/>
                  <a:ext cx="225720" cy="17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8A27F00-700C-4A5D-9389-4CBD993D729C}"/>
              </a:ext>
            </a:extLst>
          </p:cNvPr>
          <p:cNvGrpSpPr/>
          <p:nvPr/>
        </p:nvGrpSpPr>
        <p:grpSpPr>
          <a:xfrm>
            <a:off x="705554" y="2369824"/>
            <a:ext cx="610200" cy="222480"/>
            <a:chOff x="705554" y="2369824"/>
            <a:chExt cx="610200" cy="22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E564E1F-70BD-45E2-98B3-22C189C71693}"/>
                    </a:ext>
                  </a:extLst>
                </p14:cNvPr>
                <p14:cNvContentPartPr/>
                <p14:nvPr/>
              </p14:nvContentPartPr>
              <p14:xfrm>
                <a:off x="705554" y="2369824"/>
                <a:ext cx="298440" cy="2224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E564E1F-70BD-45E2-98B3-22C189C7169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96914" y="2361184"/>
                  <a:ext cx="3160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C7961B1-8C83-4623-996A-0AFAF4BEA60B}"/>
                    </a:ext>
                  </a:extLst>
                </p14:cNvPr>
                <p14:cNvContentPartPr/>
                <p14:nvPr/>
              </p14:nvContentPartPr>
              <p14:xfrm>
                <a:off x="1160954" y="2390704"/>
                <a:ext cx="154800" cy="255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C7961B1-8C83-4623-996A-0AFAF4BEA60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151954" y="2381704"/>
                  <a:ext cx="1724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0828FD9-2ED0-4136-998C-121338ACDFB6}"/>
                    </a:ext>
                  </a:extLst>
                </p14:cNvPr>
                <p14:cNvContentPartPr/>
                <p14:nvPr/>
              </p14:nvContentPartPr>
              <p14:xfrm>
                <a:off x="1165994" y="2476024"/>
                <a:ext cx="118080" cy="280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0828FD9-2ED0-4136-998C-121338ACDFB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157354" y="2467024"/>
                  <a:ext cx="13572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2498E4C-F032-4E5F-8EC7-2F3F49EF4EC0}"/>
              </a:ext>
            </a:extLst>
          </p:cNvPr>
          <p:cNvGrpSpPr/>
          <p:nvPr/>
        </p:nvGrpSpPr>
        <p:grpSpPr>
          <a:xfrm>
            <a:off x="1683674" y="2371264"/>
            <a:ext cx="1143720" cy="245160"/>
            <a:chOff x="1683674" y="2371264"/>
            <a:chExt cx="1143720" cy="24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75A6D5D-677C-4CDA-BE62-79EF806DD4FB}"/>
                    </a:ext>
                  </a:extLst>
                </p14:cNvPr>
                <p14:cNvContentPartPr/>
                <p14:nvPr/>
              </p14:nvContentPartPr>
              <p14:xfrm>
                <a:off x="1683674" y="2380264"/>
                <a:ext cx="215280" cy="1936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75A6D5D-677C-4CDA-BE62-79EF806DD4FB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674674" y="2371264"/>
                  <a:ext cx="2329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A2AEDE0-D555-4B7F-B731-BAA4EC492160}"/>
                    </a:ext>
                  </a:extLst>
                </p14:cNvPr>
                <p14:cNvContentPartPr/>
                <p14:nvPr/>
              </p14:nvContentPartPr>
              <p14:xfrm>
                <a:off x="1988954" y="2435344"/>
                <a:ext cx="151200" cy="1598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A2AEDE0-D555-4B7F-B731-BAA4EC49216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980314" y="2426344"/>
                  <a:ext cx="1688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A67EFE3-5ECB-4E84-8738-7168015E9653}"/>
                    </a:ext>
                  </a:extLst>
                </p14:cNvPr>
                <p14:cNvContentPartPr/>
                <p14:nvPr/>
              </p14:nvContentPartPr>
              <p14:xfrm>
                <a:off x="2219354" y="2371264"/>
                <a:ext cx="205560" cy="2167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A67EFE3-5ECB-4E84-8738-7168015E965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210354" y="2362264"/>
                  <a:ext cx="2232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14889E1-B5FE-4C9F-8ECE-D38A2648450A}"/>
                    </a:ext>
                  </a:extLst>
                </p14:cNvPr>
                <p14:cNvContentPartPr/>
                <p14:nvPr/>
              </p14:nvContentPartPr>
              <p14:xfrm>
                <a:off x="2536514" y="2406184"/>
                <a:ext cx="290880" cy="2102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14889E1-B5FE-4C9F-8ECE-D38A2648450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527874" y="2397184"/>
                  <a:ext cx="3085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08D42DC-8FC4-469C-8426-FF346068033C}"/>
                    </a:ext>
                  </a:extLst>
                </p14:cNvPr>
                <p14:cNvContentPartPr/>
                <p14:nvPr/>
              </p14:nvContentPartPr>
              <p14:xfrm>
                <a:off x="2568554" y="2389264"/>
                <a:ext cx="231120" cy="1976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08D42DC-8FC4-469C-8426-FF346068033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559914" y="2380624"/>
                  <a:ext cx="248760" cy="21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09074086-C7B4-47CB-8359-F12D4B17745A}"/>
                  </a:ext>
                </a:extLst>
              </p14:cNvPr>
              <p14:cNvContentPartPr/>
              <p14:nvPr/>
            </p14:nvContentPartPr>
            <p14:xfrm>
              <a:off x="3106394" y="2677624"/>
              <a:ext cx="127080" cy="14724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09074086-C7B4-47CB-8359-F12D4B17745A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3097394" y="2668624"/>
                <a:ext cx="144720" cy="16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B08ACD6E-014E-4280-8503-3C03656C5409}"/>
              </a:ext>
            </a:extLst>
          </p:cNvPr>
          <p:cNvGrpSpPr/>
          <p:nvPr/>
        </p:nvGrpSpPr>
        <p:grpSpPr>
          <a:xfrm>
            <a:off x="3538034" y="2320144"/>
            <a:ext cx="912240" cy="363600"/>
            <a:chOff x="3538034" y="2320144"/>
            <a:chExt cx="912240" cy="36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3EDEEE5-A737-4ED3-8711-4757D7C38EA1}"/>
                    </a:ext>
                  </a:extLst>
                </p14:cNvPr>
                <p14:cNvContentPartPr/>
                <p14:nvPr/>
              </p14:nvContentPartPr>
              <p14:xfrm>
                <a:off x="3538034" y="2508784"/>
                <a:ext cx="220320" cy="1749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3EDEEE5-A737-4ED3-8711-4757D7C38EA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529034" y="2500144"/>
                  <a:ext cx="2379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18DB73D-5A21-4F55-AE0E-2E7F979D0823}"/>
                    </a:ext>
                  </a:extLst>
                </p14:cNvPr>
                <p14:cNvContentPartPr/>
                <p14:nvPr/>
              </p14:nvContentPartPr>
              <p14:xfrm>
                <a:off x="3658994" y="2320144"/>
                <a:ext cx="256320" cy="3272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18DB73D-5A21-4F55-AE0E-2E7F979D082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649994" y="2311144"/>
                  <a:ext cx="27396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4244E17-8D8E-464B-A720-300B3366B6B1}"/>
                    </a:ext>
                  </a:extLst>
                </p14:cNvPr>
                <p14:cNvContentPartPr/>
                <p14:nvPr/>
              </p14:nvContentPartPr>
              <p14:xfrm>
                <a:off x="3897314" y="2545864"/>
                <a:ext cx="189720" cy="1242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4244E17-8D8E-464B-A720-300B3366B6B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888674" y="2536864"/>
                  <a:ext cx="2073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8537A0D-7850-4BBF-812B-765B7F882E8D}"/>
                    </a:ext>
                  </a:extLst>
                </p14:cNvPr>
                <p14:cNvContentPartPr/>
                <p14:nvPr/>
              </p14:nvContentPartPr>
              <p14:xfrm>
                <a:off x="4288994" y="2519944"/>
                <a:ext cx="119880" cy="129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8537A0D-7850-4BBF-812B-765B7F882E8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280354" y="2510944"/>
                  <a:ext cx="1375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AB6801F-72CF-4315-BC76-B1DF0B1F801B}"/>
                    </a:ext>
                  </a:extLst>
                </p14:cNvPr>
                <p14:cNvContentPartPr/>
                <p14:nvPr/>
              </p14:nvContentPartPr>
              <p14:xfrm>
                <a:off x="4310954" y="2558104"/>
                <a:ext cx="139320" cy="399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AB6801F-72CF-4315-BC76-B1DF0B1F801B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302314" y="2549104"/>
                  <a:ext cx="15696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1A23ED7-EF48-4700-BF98-C8EACA34BE85}"/>
              </a:ext>
            </a:extLst>
          </p:cNvPr>
          <p:cNvGrpSpPr/>
          <p:nvPr/>
        </p:nvGrpSpPr>
        <p:grpSpPr>
          <a:xfrm>
            <a:off x="4688234" y="2316184"/>
            <a:ext cx="2048400" cy="360000"/>
            <a:chOff x="4688234" y="2316184"/>
            <a:chExt cx="2048400" cy="36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F143D1E-9C8D-4D07-B152-921C1C2EC26E}"/>
                    </a:ext>
                  </a:extLst>
                </p14:cNvPr>
                <p14:cNvContentPartPr/>
                <p14:nvPr/>
              </p14:nvContentPartPr>
              <p14:xfrm>
                <a:off x="4688234" y="2530024"/>
                <a:ext cx="140040" cy="234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F143D1E-9C8D-4D07-B152-921C1C2EC26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679594" y="2521384"/>
                  <a:ext cx="1576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F1B6AE7-08DA-4552-A19D-9A2267FFAA42}"/>
                    </a:ext>
                  </a:extLst>
                </p14:cNvPr>
                <p14:cNvContentPartPr/>
                <p14:nvPr/>
              </p14:nvContentPartPr>
              <p14:xfrm>
                <a:off x="4970474" y="2424904"/>
                <a:ext cx="266040" cy="2260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F1B6AE7-08DA-4552-A19D-9A2267FFAA4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961474" y="2415904"/>
                  <a:ext cx="2836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193E941-1F8F-4E16-BBB6-820142DE77F3}"/>
                    </a:ext>
                  </a:extLst>
                </p14:cNvPr>
                <p14:cNvContentPartPr/>
                <p14:nvPr/>
              </p14:nvContentPartPr>
              <p14:xfrm>
                <a:off x="5276114" y="2515984"/>
                <a:ext cx="59760" cy="1303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193E941-1F8F-4E16-BBB6-820142DE77F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267114" y="2506984"/>
                  <a:ext cx="774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AB4125D-463F-491B-95A5-8E5534E1CCA4}"/>
                    </a:ext>
                  </a:extLst>
                </p14:cNvPr>
                <p14:cNvContentPartPr/>
                <p14:nvPr/>
              </p14:nvContentPartPr>
              <p14:xfrm>
                <a:off x="5451074" y="2494024"/>
                <a:ext cx="182520" cy="1515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AB4125D-463F-491B-95A5-8E5534E1CCA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442074" y="2485384"/>
                  <a:ext cx="2001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395E5CD-63BA-4A40-9AC1-028E9C38CB8B}"/>
                    </a:ext>
                  </a:extLst>
                </p14:cNvPr>
                <p14:cNvContentPartPr/>
                <p14:nvPr/>
              </p14:nvContentPartPr>
              <p14:xfrm>
                <a:off x="5776514" y="2462344"/>
                <a:ext cx="207000" cy="1760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395E5CD-63BA-4A40-9AC1-028E9C38CB8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767874" y="2453344"/>
                  <a:ext cx="2246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37A37B7-7487-4499-83B1-7B1240D83AF4}"/>
                    </a:ext>
                  </a:extLst>
                </p14:cNvPr>
                <p14:cNvContentPartPr/>
                <p14:nvPr/>
              </p14:nvContentPartPr>
              <p14:xfrm>
                <a:off x="5758154" y="2463784"/>
                <a:ext cx="162720" cy="1638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37A37B7-7487-4499-83B1-7B1240D83AF4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749514" y="2454784"/>
                  <a:ext cx="1803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50B5EF9-5C93-4B1A-A1CB-19D888BE4F42}"/>
                    </a:ext>
                  </a:extLst>
                </p14:cNvPr>
                <p14:cNvContentPartPr/>
                <p14:nvPr/>
              </p14:nvContentPartPr>
              <p14:xfrm>
                <a:off x="6100514" y="2512024"/>
                <a:ext cx="221400" cy="1641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50B5EF9-5C93-4B1A-A1CB-19D888BE4F42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091874" y="2503024"/>
                  <a:ext cx="2390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820E65A-E5FD-448F-86D5-E865A357D325}"/>
                    </a:ext>
                  </a:extLst>
                </p14:cNvPr>
                <p14:cNvContentPartPr/>
                <p14:nvPr/>
              </p14:nvContentPartPr>
              <p14:xfrm>
                <a:off x="6260714" y="2316184"/>
                <a:ext cx="186480" cy="3236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820E65A-E5FD-448F-86D5-E865A357D325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251714" y="2307544"/>
                  <a:ext cx="20412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F3EE8C3-E53A-46BE-9F39-45177B5EB9F7}"/>
                    </a:ext>
                  </a:extLst>
                </p14:cNvPr>
                <p14:cNvContentPartPr/>
                <p14:nvPr/>
              </p14:nvContentPartPr>
              <p14:xfrm>
                <a:off x="6393554" y="2466664"/>
                <a:ext cx="343080" cy="1980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F3EE8C3-E53A-46BE-9F39-45177B5EB9F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384914" y="2458024"/>
                  <a:ext cx="3607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56277F3-BDA8-482C-B2A8-7E9155DEE8A1}"/>
                    </a:ext>
                  </a:extLst>
                </p14:cNvPr>
                <p14:cNvContentPartPr/>
                <p14:nvPr/>
              </p14:nvContentPartPr>
              <p14:xfrm>
                <a:off x="6452594" y="2467384"/>
                <a:ext cx="227160" cy="2041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56277F3-BDA8-482C-B2A8-7E9155DEE8A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443594" y="2458744"/>
                  <a:ext cx="24480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D977D04-7C24-4E5B-9790-1E81A56FCF84}"/>
              </a:ext>
            </a:extLst>
          </p:cNvPr>
          <p:cNvGrpSpPr/>
          <p:nvPr/>
        </p:nvGrpSpPr>
        <p:grpSpPr>
          <a:xfrm>
            <a:off x="679274" y="3120424"/>
            <a:ext cx="2181240" cy="839880"/>
            <a:chOff x="679274" y="3120424"/>
            <a:chExt cx="2181240" cy="83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161EDBC-BFE2-46AC-BBD0-F2B82E7F92EF}"/>
                    </a:ext>
                  </a:extLst>
                </p14:cNvPr>
                <p14:cNvContentPartPr/>
                <p14:nvPr/>
              </p14:nvContentPartPr>
              <p14:xfrm>
                <a:off x="679274" y="3120424"/>
                <a:ext cx="178200" cy="7588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161EDBC-BFE2-46AC-BBD0-F2B82E7F92E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70634" y="3111784"/>
                  <a:ext cx="195840" cy="77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B817251-D845-4491-ADCE-F0CD1FFA217D}"/>
                    </a:ext>
                  </a:extLst>
                </p14:cNvPr>
                <p14:cNvContentPartPr/>
                <p14:nvPr/>
              </p14:nvContentPartPr>
              <p14:xfrm>
                <a:off x="1047554" y="3311584"/>
                <a:ext cx="226800" cy="2404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B817251-D845-4491-ADCE-F0CD1FFA217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038554" y="3302944"/>
                  <a:ext cx="2444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ABC06F3-C06A-454D-B56C-DF515EA2C033}"/>
                    </a:ext>
                  </a:extLst>
                </p14:cNvPr>
                <p14:cNvContentPartPr/>
                <p14:nvPr/>
              </p14:nvContentPartPr>
              <p14:xfrm>
                <a:off x="1332314" y="3409144"/>
                <a:ext cx="71640" cy="993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ABC06F3-C06A-454D-B56C-DF515EA2C03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323674" y="3400504"/>
                  <a:ext cx="89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016ED62-7B6C-49B0-B66F-5DC7C7D64B47}"/>
                    </a:ext>
                  </a:extLst>
                </p14:cNvPr>
                <p14:cNvContentPartPr/>
                <p14:nvPr/>
              </p14:nvContentPartPr>
              <p14:xfrm>
                <a:off x="1487474" y="3349024"/>
                <a:ext cx="223920" cy="1767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016ED62-7B6C-49B0-B66F-5DC7C7D64B4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478834" y="3340024"/>
                  <a:ext cx="2415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F8EACCB-AF8E-4AEC-BA2F-5A4D28BDEDAA}"/>
                    </a:ext>
                  </a:extLst>
                </p14:cNvPr>
                <p14:cNvContentPartPr/>
                <p14:nvPr/>
              </p14:nvContentPartPr>
              <p14:xfrm>
                <a:off x="1811834" y="3367744"/>
                <a:ext cx="202680" cy="1566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F8EACCB-AF8E-4AEC-BA2F-5A4D28BDEDA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802834" y="3359104"/>
                  <a:ext cx="2203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4C4513D-D6E1-48CF-804F-C82C0D606EEB}"/>
                    </a:ext>
                  </a:extLst>
                </p14:cNvPr>
                <p14:cNvContentPartPr/>
                <p14:nvPr/>
              </p14:nvContentPartPr>
              <p14:xfrm>
                <a:off x="1798874" y="3369184"/>
                <a:ext cx="187200" cy="1508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4C4513D-D6E1-48CF-804F-C82C0D606EEB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789874" y="3360184"/>
                  <a:ext cx="2048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02A440A-9446-4068-B97D-B9B22CAAC4C5}"/>
                    </a:ext>
                  </a:extLst>
                </p14:cNvPr>
                <p14:cNvContentPartPr/>
                <p14:nvPr/>
              </p14:nvContentPartPr>
              <p14:xfrm>
                <a:off x="1037474" y="3601384"/>
                <a:ext cx="826920" cy="691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02A440A-9446-4068-B97D-B9B22CAAC4C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028474" y="3592744"/>
                  <a:ext cx="8445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4365A4B-C022-4BF8-8E0C-0D512980585E}"/>
                    </a:ext>
                  </a:extLst>
                </p14:cNvPr>
                <p14:cNvContentPartPr/>
                <p14:nvPr/>
              </p14:nvContentPartPr>
              <p14:xfrm>
                <a:off x="1095074" y="3762664"/>
                <a:ext cx="221400" cy="1764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4365A4B-C022-4BF8-8E0C-0D512980585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086074" y="3754024"/>
                  <a:ext cx="2390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9E549F4-B088-4135-BADB-1577FD3F77BF}"/>
                    </a:ext>
                  </a:extLst>
                </p14:cNvPr>
                <p14:cNvContentPartPr/>
                <p14:nvPr/>
              </p14:nvContentPartPr>
              <p14:xfrm>
                <a:off x="1351754" y="3804784"/>
                <a:ext cx="127440" cy="1306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9E549F4-B088-4135-BADB-1577FD3F77B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342754" y="3795784"/>
                  <a:ext cx="1450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163B3F9-2464-41E2-8CC7-0503A57B584B}"/>
                    </a:ext>
                  </a:extLst>
                </p14:cNvPr>
                <p14:cNvContentPartPr/>
                <p14:nvPr/>
              </p14:nvContentPartPr>
              <p14:xfrm>
                <a:off x="1558394" y="3749344"/>
                <a:ext cx="168480" cy="1990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163B3F9-2464-41E2-8CC7-0503A57B584B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549394" y="3740704"/>
                  <a:ext cx="186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396FB19-587E-45D2-B841-C1D943777194}"/>
                    </a:ext>
                  </a:extLst>
                </p14:cNvPr>
                <p14:cNvContentPartPr/>
                <p14:nvPr/>
              </p14:nvContentPartPr>
              <p14:xfrm>
                <a:off x="1815074" y="3633784"/>
                <a:ext cx="212400" cy="1551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396FB19-587E-45D2-B841-C1D943777194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806074" y="3624784"/>
                  <a:ext cx="2300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86F9AD5-B77F-4862-BBAF-130EBC747F79}"/>
                    </a:ext>
                  </a:extLst>
                </p14:cNvPr>
                <p14:cNvContentPartPr/>
                <p14:nvPr/>
              </p14:nvContentPartPr>
              <p14:xfrm>
                <a:off x="2011274" y="3758344"/>
                <a:ext cx="178920" cy="2019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86F9AD5-B77F-4862-BBAF-130EBC747F7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002634" y="3749344"/>
                  <a:ext cx="1965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36975E3-5A79-4658-8D31-C0009526A167}"/>
                    </a:ext>
                  </a:extLst>
                </p14:cNvPr>
                <p14:cNvContentPartPr/>
                <p14:nvPr/>
              </p14:nvContentPartPr>
              <p14:xfrm>
                <a:off x="2025674" y="3776344"/>
                <a:ext cx="161280" cy="1612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36975E3-5A79-4658-8D31-C0009526A16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016674" y="3767344"/>
                  <a:ext cx="1789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47417AA-EF1A-4BA9-B208-6724E1CED840}"/>
                    </a:ext>
                  </a:extLst>
                </p14:cNvPr>
                <p14:cNvContentPartPr/>
                <p14:nvPr/>
              </p14:nvContentPartPr>
              <p14:xfrm>
                <a:off x="2307914" y="3498424"/>
                <a:ext cx="239040" cy="1828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47417AA-EF1A-4BA9-B208-6724E1CED84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298914" y="3489784"/>
                  <a:ext cx="2566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1F3A45B-8EC0-4989-A428-C8376EF6F14E}"/>
                    </a:ext>
                  </a:extLst>
                </p14:cNvPr>
                <p14:cNvContentPartPr/>
                <p14:nvPr/>
              </p14:nvContentPartPr>
              <p14:xfrm>
                <a:off x="2465594" y="3279184"/>
                <a:ext cx="212040" cy="3344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1F3A45B-8EC0-4989-A428-C8376EF6F14E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456594" y="3270544"/>
                  <a:ext cx="22968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35AEF97-4188-4C08-9711-B3BAEFFCE465}"/>
                    </a:ext>
                  </a:extLst>
                </p14:cNvPr>
                <p14:cNvContentPartPr/>
                <p14:nvPr/>
              </p14:nvContentPartPr>
              <p14:xfrm>
                <a:off x="2603474" y="3467464"/>
                <a:ext cx="257040" cy="1508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35AEF97-4188-4C08-9711-B3BAEFFCE46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594474" y="3458464"/>
                  <a:ext cx="2746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944EFBF-311F-4C71-BF2F-A3B39C865877}"/>
                    </a:ext>
                  </a:extLst>
                </p14:cNvPr>
                <p14:cNvContentPartPr/>
                <p14:nvPr/>
              </p14:nvContentPartPr>
              <p14:xfrm>
                <a:off x="2631194" y="3467824"/>
                <a:ext cx="147240" cy="1522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944EFBF-311F-4C71-BF2F-A3B39C865877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622554" y="3459184"/>
                  <a:ext cx="164880" cy="169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9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FAB05B9A-D97E-41C1-B8EC-B8914AE891D8}"/>
                  </a:ext>
                </a:extLst>
              </p14:cNvPr>
              <p14:cNvContentPartPr/>
              <p14:nvPr/>
            </p14:nvContentPartPr>
            <p14:xfrm>
              <a:off x="3114674" y="3433264"/>
              <a:ext cx="165960" cy="12240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FAB05B9A-D97E-41C1-B8EC-B8914AE891D8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3106034" y="3424264"/>
                <a:ext cx="1836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1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44D8BF3C-2271-4631-93C8-FCF6C1C3D0FE}"/>
                  </a:ext>
                </a:extLst>
              </p14:cNvPr>
              <p14:cNvContentPartPr/>
              <p14:nvPr/>
            </p14:nvContentPartPr>
            <p14:xfrm>
              <a:off x="3785714" y="3497704"/>
              <a:ext cx="211680" cy="2376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44D8BF3C-2271-4631-93C8-FCF6C1C3D0FE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3776714" y="3488704"/>
                <a:ext cx="22932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3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45485874-D554-481B-B306-C3FA6086C0D6}"/>
                  </a:ext>
                </a:extLst>
              </p14:cNvPr>
              <p14:cNvContentPartPr/>
              <p14:nvPr/>
            </p14:nvContentPartPr>
            <p14:xfrm>
              <a:off x="4310234" y="3238864"/>
              <a:ext cx="294480" cy="87516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45485874-D554-481B-B306-C3FA6086C0D6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4301234" y="3229864"/>
                <a:ext cx="312120" cy="89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up 119">
            <a:extLst>
              <a:ext uri="{FF2B5EF4-FFF2-40B4-BE49-F238E27FC236}">
                <a16:creationId xmlns:a16="http://schemas.microsoft.com/office/drawing/2014/main" id="{F2C3DB43-B30E-400B-94F5-52EE55906506}"/>
              </a:ext>
            </a:extLst>
          </p:cNvPr>
          <p:cNvGrpSpPr/>
          <p:nvPr/>
        </p:nvGrpSpPr>
        <p:grpSpPr>
          <a:xfrm>
            <a:off x="4867874" y="3174064"/>
            <a:ext cx="674640" cy="833040"/>
            <a:chOff x="4867874" y="3174064"/>
            <a:chExt cx="674640" cy="83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4105119-1889-4677-A6FC-800431AEA56A}"/>
                    </a:ext>
                  </a:extLst>
                </p14:cNvPr>
                <p14:cNvContentPartPr/>
                <p14:nvPr/>
              </p14:nvContentPartPr>
              <p14:xfrm>
                <a:off x="4867874" y="3374944"/>
                <a:ext cx="218520" cy="1792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4105119-1889-4677-A6FC-800431AEA56A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858874" y="3365944"/>
                  <a:ext cx="2361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37FE4F2-89DB-4D6A-B5D0-9EB14B200E81}"/>
                    </a:ext>
                  </a:extLst>
                </p14:cNvPr>
                <p14:cNvContentPartPr/>
                <p14:nvPr/>
              </p14:nvContentPartPr>
              <p14:xfrm>
                <a:off x="5033114" y="3174064"/>
                <a:ext cx="221400" cy="3466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37FE4F2-89DB-4D6A-B5D0-9EB14B200E81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024114" y="3165064"/>
                  <a:ext cx="23904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8ECFF91-9567-45F6-96C2-C2677D2693AE}"/>
                    </a:ext>
                  </a:extLst>
                </p14:cNvPr>
                <p14:cNvContentPartPr/>
                <p14:nvPr/>
              </p14:nvContentPartPr>
              <p14:xfrm>
                <a:off x="5194394" y="3394384"/>
                <a:ext cx="159120" cy="1249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8ECFF91-9567-45F6-96C2-C2677D2693A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185394" y="3385384"/>
                  <a:ext cx="1767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3D810C2-90EB-4EE5-850D-9C6B0A031296}"/>
                    </a:ext>
                  </a:extLst>
                </p14:cNvPr>
                <p14:cNvContentPartPr/>
                <p14:nvPr/>
              </p14:nvContentPartPr>
              <p14:xfrm>
                <a:off x="4895234" y="3570424"/>
                <a:ext cx="587160" cy="1274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3D810C2-90EB-4EE5-850D-9C6B0A031296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886594" y="3561784"/>
                  <a:ext cx="6048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E1B4474-2F6E-4F61-AF9C-D13E9EDE7B1C}"/>
                    </a:ext>
                  </a:extLst>
                </p14:cNvPr>
                <p14:cNvContentPartPr/>
                <p14:nvPr/>
              </p14:nvContentPartPr>
              <p14:xfrm>
                <a:off x="4999994" y="3842944"/>
                <a:ext cx="229320" cy="1641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E1B4474-2F6E-4F61-AF9C-D13E9EDE7B1C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991354" y="3833944"/>
                  <a:ext cx="2469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C8510EE-7D2C-4D6F-A748-7BEF8C78C118}"/>
                    </a:ext>
                  </a:extLst>
                </p14:cNvPr>
                <p14:cNvContentPartPr/>
                <p14:nvPr/>
              </p14:nvContentPartPr>
              <p14:xfrm>
                <a:off x="5310314" y="3644944"/>
                <a:ext cx="232200" cy="1994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C8510EE-7D2C-4D6F-A748-7BEF8C78C118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301314" y="3636304"/>
                  <a:ext cx="249840" cy="21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6A423E5-A051-4727-AE6F-BF6E5CD40579}"/>
              </a:ext>
            </a:extLst>
          </p:cNvPr>
          <p:cNvGrpSpPr/>
          <p:nvPr/>
        </p:nvGrpSpPr>
        <p:grpSpPr>
          <a:xfrm>
            <a:off x="6008354" y="3458464"/>
            <a:ext cx="149040" cy="124920"/>
            <a:chOff x="6008354" y="3458464"/>
            <a:chExt cx="149040" cy="12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963C1FA-364C-4B5A-A0E4-B1C910B4E828}"/>
                    </a:ext>
                  </a:extLst>
                </p14:cNvPr>
                <p14:cNvContentPartPr/>
                <p14:nvPr/>
              </p14:nvContentPartPr>
              <p14:xfrm>
                <a:off x="6025274" y="3458464"/>
                <a:ext cx="119160" cy="151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963C1FA-364C-4B5A-A0E4-B1C910B4E828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016274" y="3449464"/>
                  <a:ext cx="1368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DB6EAE9-426E-450E-B443-6E9091E56B91}"/>
                    </a:ext>
                  </a:extLst>
                </p14:cNvPr>
                <p14:cNvContentPartPr/>
                <p14:nvPr/>
              </p14:nvContentPartPr>
              <p14:xfrm>
                <a:off x="6008354" y="3565744"/>
                <a:ext cx="149040" cy="176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DB6EAE9-426E-450E-B443-6E9091E56B91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999714" y="3556744"/>
                  <a:ext cx="166680" cy="3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1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4947FEE5-C73F-4770-A410-6F5870254A3B}"/>
                  </a:ext>
                </a:extLst>
              </p14:cNvPr>
              <p14:cNvContentPartPr/>
              <p14:nvPr/>
            </p14:nvContentPartPr>
            <p14:xfrm>
              <a:off x="6555914" y="3548104"/>
              <a:ext cx="218880" cy="4248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4947FEE5-C73F-4770-A410-6F5870254A3B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6546914" y="3539104"/>
                <a:ext cx="236520" cy="6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8AD8BF1-A7D4-4F6F-A652-0D0606A16D06}"/>
              </a:ext>
            </a:extLst>
          </p:cNvPr>
          <p:cNvGrpSpPr/>
          <p:nvPr/>
        </p:nvGrpSpPr>
        <p:grpSpPr>
          <a:xfrm>
            <a:off x="6928874" y="3144184"/>
            <a:ext cx="915840" cy="1140480"/>
            <a:chOff x="6928874" y="3144184"/>
            <a:chExt cx="915840" cy="114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1700A2C-E4EB-4BAA-8A01-AD69465DBF6F}"/>
                    </a:ext>
                  </a:extLst>
                </p14:cNvPr>
                <p14:cNvContentPartPr/>
                <p14:nvPr/>
              </p14:nvContentPartPr>
              <p14:xfrm>
                <a:off x="7046594" y="3462784"/>
                <a:ext cx="264600" cy="1940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1700A2C-E4EB-4BAA-8A01-AD69465DBF6F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037594" y="3454144"/>
                  <a:ext cx="2822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22F8A31-CBEF-404F-AC66-68AB2ED46EDF}"/>
                    </a:ext>
                  </a:extLst>
                </p14:cNvPr>
                <p14:cNvContentPartPr/>
                <p14:nvPr/>
              </p14:nvContentPartPr>
              <p14:xfrm>
                <a:off x="7392554" y="3336784"/>
                <a:ext cx="114120" cy="471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22F8A31-CBEF-404F-AC66-68AB2ED46EDF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383914" y="3328144"/>
                  <a:ext cx="1317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21DF421-7148-42DC-AD57-A82F3F249A41}"/>
                    </a:ext>
                  </a:extLst>
                </p14:cNvPr>
                <p14:cNvContentPartPr/>
                <p14:nvPr/>
              </p14:nvContentPartPr>
              <p14:xfrm>
                <a:off x="7698554" y="3144184"/>
                <a:ext cx="83880" cy="1094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21DF421-7148-42DC-AD57-A82F3F249A41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689914" y="3135544"/>
                  <a:ext cx="1015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D1EEF02-C904-46F8-8399-6D02F6B6F8C1}"/>
                    </a:ext>
                  </a:extLst>
                </p14:cNvPr>
                <p14:cNvContentPartPr/>
                <p14:nvPr/>
              </p14:nvContentPartPr>
              <p14:xfrm>
                <a:off x="7732034" y="3156064"/>
                <a:ext cx="112680" cy="2199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D1EEF02-C904-46F8-8399-6D02F6B6F8C1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723394" y="3147424"/>
                  <a:ext cx="1303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F587E01-7795-4E10-BCEA-05675533A4DD}"/>
                    </a:ext>
                  </a:extLst>
                </p14:cNvPr>
                <p14:cNvContentPartPr/>
                <p14:nvPr/>
              </p14:nvContentPartPr>
              <p14:xfrm>
                <a:off x="6955514" y="3799744"/>
                <a:ext cx="422280" cy="910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F587E01-7795-4E10-BCEA-05675533A4DD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946874" y="3790744"/>
                  <a:ext cx="4399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93D8B1D-2E15-4B81-9282-F650E9207FCD}"/>
                    </a:ext>
                  </a:extLst>
                </p14:cNvPr>
                <p14:cNvContentPartPr/>
                <p14:nvPr/>
              </p14:nvContentPartPr>
              <p14:xfrm>
                <a:off x="6928874" y="4090264"/>
                <a:ext cx="139320" cy="385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93D8B1D-2E15-4B81-9282-F650E9207FCD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919874" y="4081624"/>
                  <a:ext cx="1569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640DAA7-EA06-4C94-BB02-6623E9FB6D87}"/>
                    </a:ext>
                  </a:extLst>
                </p14:cNvPr>
                <p14:cNvContentPartPr/>
                <p14:nvPr/>
              </p14:nvContentPartPr>
              <p14:xfrm>
                <a:off x="7204274" y="3997384"/>
                <a:ext cx="122400" cy="921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640DAA7-EA06-4C94-BB02-6623E9FB6D87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195274" y="3988384"/>
                  <a:ext cx="1400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0A09D35-BE78-48B8-9A1F-FB427C735488}"/>
                    </a:ext>
                  </a:extLst>
                </p14:cNvPr>
                <p14:cNvContentPartPr/>
                <p14:nvPr/>
              </p14:nvContentPartPr>
              <p14:xfrm>
                <a:off x="7278794" y="3954184"/>
                <a:ext cx="133200" cy="3304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0A09D35-BE78-48B8-9A1F-FB427C735488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269794" y="3945184"/>
                  <a:ext cx="150840" cy="34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9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1E131CE2-9771-468A-BC7F-5E0087B33668}"/>
                  </a:ext>
                </a:extLst>
              </p14:cNvPr>
              <p14:cNvContentPartPr/>
              <p14:nvPr/>
            </p14:nvContentPartPr>
            <p14:xfrm>
              <a:off x="9894194" y="5044264"/>
              <a:ext cx="56520" cy="2160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1E131CE2-9771-468A-BC7F-5E0087B33668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9885194" y="5035624"/>
                <a:ext cx="74160" cy="3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893402F6-AA23-4306-835E-411334BD1C27}"/>
              </a:ext>
            </a:extLst>
          </p:cNvPr>
          <p:cNvGrpSpPr/>
          <p:nvPr/>
        </p:nvGrpSpPr>
        <p:grpSpPr>
          <a:xfrm>
            <a:off x="7899074" y="3378544"/>
            <a:ext cx="1166400" cy="793800"/>
            <a:chOff x="7899074" y="3378544"/>
            <a:chExt cx="1166400" cy="79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B8AE44D-9C8A-4E3B-A640-1625AD782913}"/>
                    </a:ext>
                  </a:extLst>
                </p14:cNvPr>
                <p14:cNvContentPartPr/>
                <p14:nvPr/>
              </p14:nvContentPartPr>
              <p14:xfrm>
                <a:off x="7937594" y="3621184"/>
                <a:ext cx="118800" cy="147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B8AE44D-9C8A-4E3B-A640-1625AD782913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928954" y="3612184"/>
                  <a:ext cx="136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B0EE424-F412-423E-B930-842BD98DB329}"/>
                    </a:ext>
                  </a:extLst>
                </p14:cNvPr>
                <p14:cNvContentPartPr/>
                <p14:nvPr/>
              </p14:nvContentPartPr>
              <p14:xfrm>
                <a:off x="7899074" y="3705784"/>
                <a:ext cx="204480" cy="212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B0EE424-F412-423E-B930-842BD98DB329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890074" y="3697144"/>
                  <a:ext cx="2221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71B14FF-DA54-4A0A-AD02-22F8BE8DCC92}"/>
                    </a:ext>
                  </a:extLst>
                </p14:cNvPr>
                <p14:cNvContentPartPr/>
                <p14:nvPr/>
              </p14:nvContentPartPr>
              <p14:xfrm>
                <a:off x="8682434" y="3378544"/>
                <a:ext cx="57960" cy="2034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71B14FF-DA54-4A0A-AD02-22F8BE8DCC92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673434" y="3369904"/>
                  <a:ext cx="756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DCCC0C8-3E37-47BA-9508-74A09738150F}"/>
                    </a:ext>
                  </a:extLst>
                </p14:cNvPr>
                <p14:cNvContentPartPr/>
                <p14:nvPr/>
              </p14:nvContentPartPr>
              <p14:xfrm>
                <a:off x="8431514" y="3636664"/>
                <a:ext cx="440640" cy="914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DCCC0C8-3E37-47BA-9508-74A09738150F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422514" y="3628024"/>
                  <a:ext cx="4582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956DC32-72FD-4D22-837F-AF44DB1F14EC}"/>
                    </a:ext>
                  </a:extLst>
                </p14:cNvPr>
                <p14:cNvContentPartPr/>
                <p14:nvPr/>
              </p14:nvContentPartPr>
              <p14:xfrm>
                <a:off x="8315234" y="3851944"/>
                <a:ext cx="156240" cy="1216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956DC32-72FD-4D22-837F-AF44DB1F14EC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306234" y="3842944"/>
                  <a:ext cx="1738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8164964-B469-4B12-85AA-44996EB915AA}"/>
                    </a:ext>
                  </a:extLst>
                </p14:cNvPr>
                <p14:cNvContentPartPr/>
                <p14:nvPr/>
              </p14:nvContentPartPr>
              <p14:xfrm>
                <a:off x="8369594" y="3793264"/>
                <a:ext cx="172800" cy="3790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8164964-B469-4B12-85AA-44996EB915AA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8360954" y="3784264"/>
                  <a:ext cx="19044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20CF082-C244-411F-A1DB-842D72D149E9}"/>
                    </a:ext>
                  </a:extLst>
                </p14:cNvPr>
                <p14:cNvContentPartPr/>
                <p14:nvPr/>
              </p14:nvContentPartPr>
              <p14:xfrm>
                <a:off x="8554994" y="3921064"/>
                <a:ext cx="228600" cy="1548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20CF082-C244-411F-A1DB-842D72D149E9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545994" y="3912424"/>
                  <a:ext cx="2462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F845131-8F8E-4365-8EE5-D462DC33030A}"/>
                    </a:ext>
                  </a:extLst>
                </p14:cNvPr>
                <p14:cNvContentPartPr/>
                <p14:nvPr/>
              </p14:nvContentPartPr>
              <p14:xfrm>
                <a:off x="8914994" y="3764104"/>
                <a:ext cx="74520" cy="939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F845131-8F8E-4365-8EE5-D462DC33030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905994" y="3755104"/>
                  <a:ext cx="921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F6BB02B-4A06-4015-812A-B7EAD03BCFAA}"/>
                    </a:ext>
                  </a:extLst>
                </p14:cNvPr>
                <p14:cNvContentPartPr/>
                <p14:nvPr/>
              </p14:nvContentPartPr>
              <p14:xfrm>
                <a:off x="8995994" y="3742144"/>
                <a:ext cx="69480" cy="2055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F6BB02B-4A06-4015-812A-B7EAD03BCFAA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986994" y="3733144"/>
                  <a:ext cx="87120" cy="22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45F4F1A5-A3A6-493E-B77B-A9F5E18F169C}"/>
              </a:ext>
            </a:extLst>
          </p:cNvPr>
          <p:cNvGrpSpPr/>
          <p:nvPr/>
        </p:nvGrpSpPr>
        <p:grpSpPr>
          <a:xfrm>
            <a:off x="786554" y="4951744"/>
            <a:ext cx="209160" cy="119520"/>
            <a:chOff x="786554" y="4951744"/>
            <a:chExt cx="209160" cy="11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08A8659-87DB-4DA1-A089-5C903A4AF92B}"/>
                    </a:ext>
                  </a:extLst>
                </p14:cNvPr>
                <p14:cNvContentPartPr/>
                <p14:nvPr/>
              </p14:nvContentPartPr>
              <p14:xfrm>
                <a:off x="802034" y="4951744"/>
                <a:ext cx="137520" cy="234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08A8659-87DB-4DA1-A089-5C903A4AF92B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93394" y="4942744"/>
                  <a:ext cx="1551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9BA4981-B325-45B0-9909-E60ADCDC8954}"/>
                    </a:ext>
                  </a:extLst>
                </p14:cNvPr>
                <p14:cNvContentPartPr/>
                <p14:nvPr/>
              </p14:nvContentPartPr>
              <p14:xfrm>
                <a:off x="786554" y="5035984"/>
                <a:ext cx="209160" cy="352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9BA4981-B325-45B0-9909-E60ADCDC8954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77914" y="5027344"/>
                  <a:ext cx="22680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A1B2E16-5F71-4770-9EB3-FC1E2E7BE4EC}"/>
              </a:ext>
            </a:extLst>
          </p:cNvPr>
          <p:cNvGrpSpPr/>
          <p:nvPr/>
        </p:nvGrpSpPr>
        <p:grpSpPr>
          <a:xfrm>
            <a:off x="1528874" y="4618384"/>
            <a:ext cx="1491840" cy="833760"/>
            <a:chOff x="1528874" y="4618384"/>
            <a:chExt cx="1491840" cy="83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9FF913D-D356-450F-8374-9E8471C1E313}"/>
                    </a:ext>
                  </a:extLst>
                </p14:cNvPr>
                <p14:cNvContentPartPr/>
                <p14:nvPr/>
              </p14:nvContentPartPr>
              <p14:xfrm>
                <a:off x="1974554" y="4618384"/>
                <a:ext cx="117360" cy="2512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9FF913D-D356-450F-8374-9E8471C1E313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965914" y="4609384"/>
                  <a:ext cx="1350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EE36B6B-1887-4EB4-922E-A6ABCC406BDE}"/>
                    </a:ext>
                  </a:extLst>
                </p14:cNvPr>
                <p14:cNvContentPartPr/>
                <p14:nvPr/>
              </p14:nvContentPartPr>
              <p14:xfrm>
                <a:off x="1665674" y="4908904"/>
                <a:ext cx="644400" cy="846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EE36B6B-1887-4EB4-922E-A6ABCC406BDE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656674" y="4900264"/>
                  <a:ext cx="6620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3195831-2D3E-4336-8763-A85DCD0DF0AC}"/>
                    </a:ext>
                  </a:extLst>
                </p14:cNvPr>
                <p14:cNvContentPartPr/>
                <p14:nvPr/>
              </p14:nvContentPartPr>
              <p14:xfrm>
                <a:off x="1528874" y="5129584"/>
                <a:ext cx="199800" cy="1699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3195831-2D3E-4336-8763-A85DCD0DF0AC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520234" y="5120944"/>
                  <a:ext cx="2174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381DBF7-A64E-4F57-B9B8-089CB406A3E1}"/>
                    </a:ext>
                  </a:extLst>
                </p14:cNvPr>
                <p14:cNvContentPartPr/>
                <p14:nvPr/>
              </p14:nvContentPartPr>
              <p14:xfrm>
                <a:off x="1646954" y="5099704"/>
                <a:ext cx="166680" cy="3524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381DBF7-A64E-4F57-B9B8-089CB406A3E1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637954" y="5090704"/>
                  <a:ext cx="18432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77A2549-7190-46FE-8D13-E3AD7B1D3B74}"/>
                    </a:ext>
                  </a:extLst>
                </p14:cNvPr>
                <p14:cNvContentPartPr/>
                <p14:nvPr/>
              </p14:nvContentPartPr>
              <p14:xfrm>
                <a:off x="1864394" y="5160184"/>
                <a:ext cx="206640" cy="2055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77A2549-7190-46FE-8D13-E3AD7B1D3B7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855754" y="5151184"/>
                  <a:ext cx="2242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2FBF334-F2FE-41E7-8DA5-D36ACF9F4618}"/>
                    </a:ext>
                  </a:extLst>
                </p14:cNvPr>
                <p14:cNvContentPartPr/>
                <p14:nvPr/>
              </p14:nvContentPartPr>
              <p14:xfrm>
                <a:off x="2115674" y="5221024"/>
                <a:ext cx="167400" cy="1411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2FBF334-F2FE-41E7-8DA5-D36ACF9F4618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106674" y="5212384"/>
                  <a:ext cx="1850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7389F8A-6CF9-4A73-AC89-9B525C169A5B}"/>
                    </a:ext>
                  </a:extLst>
                </p14:cNvPr>
                <p14:cNvContentPartPr/>
                <p14:nvPr/>
              </p14:nvContentPartPr>
              <p14:xfrm>
                <a:off x="2344994" y="5150104"/>
                <a:ext cx="219600" cy="2440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7389F8A-6CF9-4A73-AC89-9B525C169A5B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335994" y="5141104"/>
                  <a:ext cx="2372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FC21996-A4FC-4B67-A2F4-8C34A1A979A8}"/>
                    </a:ext>
                  </a:extLst>
                </p14:cNvPr>
                <p14:cNvContentPartPr/>
                <p14:nvPr/>
              </p14:nvContentPartPr>
              <p14:xfrm>
                <a:off x="2636594" y="4992064"/>
                <a:ext cx="136800" cy="903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FC21996-A4FC-4B67-A2F4-8C34A1A979A8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2627594" y="4983064"/>
                  <a:ext cx="1544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7BC3511-27E0-4052-B9D8-DABB6CA7FD87}"/>
                    </a:ext>
                  </a:extLst>
                </p14:cNvPr>
                <p14:cNvContentPartPr/>
                <p14:nvPr/>
              </p14:nvContentPartPr>
              <p14:xfrm>
                <a:off x="2712554" y="4959664"/>
                <a:ext cx="127440" cy="2052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7BC3511-27E0-4052-B9D8-DABB6CA7FD87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2703914" y="4951024"/>
                  <a:ext cx="145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A15ED65-30C1-4130-A363-D163209CCF47}"/>
                    </a:ext>
                  </a:extLst>
                </p14:cNvPr>
                <p14:cNvContentPartPr/>
                <p14:nvPr/>
              </p14:nvContentPartPr>
              <p14:xfrm>
                <a:off x="2834234" y="5213104"/>
                <a:ext cx="186480" cy="1623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A15ED65-30C1-4130-A363-D163209CCF4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825234" y="5204104"/>
                  <a:ext cx="2041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EE00E32-99F4-4A19-9AE2-EC51AC0645C8}"/>
                    </a:ext>
                  </a:extLst>
                </p14:cNvPr>
                <p14:cNvContentPartPr/>
                <p14:nvPr/>
              </p14:nvContentPartPr>
              <p14:xfrm>
                <a:off x="2825954" y="5180704"/>
                <a:ext cx="158760" cy="2059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EE00E32-99F4-4A19-9AE2-EC51AC0645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816954" y="5172064"/>
                  <a:ext cx="176400" cy="22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6E7BA6E-72A2-4AB3-A988-5065F5FD032D}"/>
              </a:ext>
            </a:extLst>
          </p:cNvPr>
          <p:cNvGrpSpPr/>
          <p:nvPr/>
        </p:nvGrpSpPr>
        <p:grpSpPr>
          <a:xfrm>
            <a:off x="3320954" y="4789024"/>
            <a:ext cx="335160" cy="276840"/>
            <a:chOff x="3320954" y="4789024"/>
            <a:chExt cx="335160" cy="27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14D1179-C947-4C37-8D87-48E6691F57F2}"/>
                    </a:ext>
                  </a:extLst>
                </p14:cNvPr>
                <p14:cNvContentPartPr/>
                <p14:nvPr/>
              </p14:nvContentPartPr>
              <p14:xfrm>
                <a:off x="3320954" y="4895944"/>
                <a:ext cx="335160" cy="759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14D1179-C947-4C37-8D87-48E6691F57F2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311954" y="4886944"/>
                  <a:ext cx="3528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2A2E359-FA18-465B-A3AA-235D060A2433}"/>
                    </a:ext>
                  </a:extLst>
                </p14:cNvPr>
                <p14:cNvContentPartPr/>
                <p14:nvPr/>
              </p14:nvContentPartPr>
              <p14:xfrm>
                <a:off x="3442634" y="4789024"/>
                <a:ext cx="130320" cy="2768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2A2E359-FA18-465B-A3AA-235D060A243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433634" y="4780384"/>
                  <a:ext cx="147960" cy="29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9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D09F46FD-358A-4BA3-9E9D-BDF553C24B3E}"/>
                  </a:ext>
                </a:extLst>
              </p14:cNvPr>
              <p14:cNvContentPartPr/>
              <p14:nvPr/>
            </p14:nvContentPartPr>
            <p14:xfrm>
              <a:off x="4009274" y="4782904"/>
              <a:ext cx="377280" cy="22680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D09F46FD-358A-4BA3-9E9D-BDF553C24B3E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4000274" y="4774264"/>
                <a:ext cx="394920" cy="24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00541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B9D8BB5-77F5-421A-A4D4-72A8F6DD8C0B}"/>
              </a:ext>
            </a:extLst>
          </p:cNvPr>
          <p:cNvGrpSpPr/>
          <p:nvPr/>
        </p:nvGrpSpPr>
        <p:grpSpPr>
          <a:xfrm>
            <a:off x="222434" y="425824"/>
            <a:ext cx="839880" cy="226080"/>
            <a:chOff x="222434" y="425824"/>
            <a:chExt cx="839880" cy="22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6AFA05E-2C01-40DC-BADE-6CF6DB092DFB}"/>
                    </a:ext>
                  </a:extLst>
                </p14:cNvPr>
                <p14:cNvContentPartPr/>
                <p14:nvPr/>
              </p14:nvContentPartPr>
              <p14:xfrm>
                <a:off x="222434" y="435544"/>
                <a:ext cx="284400" cy="2163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6AFA05E-2C01-40DC-BADE-6CF6DB092DF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3434" y="426544"/>
                  <a:ext cx="3020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07016A7-934C-4676-9803-6B116BF122C5}"/>
                    </a:ext>
                  </a:extLst>
                </p14:cNvPr>
                <p14:cNvContentPartPr/>
                <p14:nvPr/>
              </p14:nvContentPartPr>
              <p14:xfrm>
                <a:off x="525554" y="425824"/>
                <a:ext cx="392760" cy="2084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07016A7-934C-4676-9803-6B116BF122C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6914" y="416824"/>
                  <a:ext cx="4104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0AFC8DE-A646-442A-A4A4-07CB87F1FEBB}"/>
                    </a:ext>
                  </a:extLst>
                </p14:cNvPr>
                <p14:cNvContentPartPr/>
                <p14:nvPr/>
              </p14:nvContentPartPr>
              <p14:xfrm>
                <a:off x="1029554" y="634624"/>
                <a:ext cx="32760" cy="100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0AFC8DE-A646-442A-A4A4-07CB87F1FEB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0914" y="625624"/>
                  <a:ext cx="5040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3A33AE1-2947-43A6-8D6B-D5472BAB93D7}"/>
                  </a:ext>
                </a:extLst>
              </p14:cNvPr>
              <p14:cNvContentPartPr/>
              <p14:nvPr/>
            </p14:nvContentPartPr>
            <p14:xfrm>
              <a:off x="1577114" y="392704"/>
              <a:ext cx="283680" cy="851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3A33AE1-2947-43A6-8D6B-D5472BAB93D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68474" y="384064"/>
                <a:ext cx="301320" cy="86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BAE4DCF-F990-42E7-8110-AE3D013145B3}"/>
                  </a:ext>
                </a:extLst>
              </p14:cNvPr>
              <p14:cNvContentPartPr/>
              <p14:nvPr/>
            </p14:nvContentPartPr>
            <p14:xfrm>
              <a:off x="1746314" y="1387024"/>
              <a:ext cx="130320" cy="1432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BAE4DCF-F990-42E7-8110-AE3D013145B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37674" y="1378384"/>
                <a:ext cx="147960" cy="16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B2E8C1F6-2EC8-43DB-A416-AD7D17B17BD8}"/>
              </a:ext>
            </a:extLst>
          </p:cNvPr>
          <p:cNvGrpSpPr/>
          <p:nvPr/>
        </p:nvGrpSpPr>
        <p:grpSpPr>
          <a:xfrm>
            <a:off x="1765754" y="81304"/>
            <a:ext cx="3875040" cy="773280"/>
            <a:chOff x="1765754" y="81304"/>
            <a:chExt cx="3875040" cy="77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E8CD18B-CD2F-49E1-B1E9-B6733A2D47A7}"/>
                    </a:ext>
                  </a:extLst>
                </p14:cNvPr>
                <p14:cNvContentPartPr/>
                <p14:nvPr/>
              </p14:nvContentPartPr>
              <p14:xfrm>
                <a:off x="1900034" y="169864"/>
                <a:ext cx="11160" cy="1195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E8CD18B-CD2F-49E1-B1E9-B6733A2D47A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91394" y="160864"/>
                  <a:ext cx="288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E2E1F5B-AD41-440D-95D7-1E64BA97BCAC}"/>
                    </a:ext>
                  </a:extLst>
                </p14:cNvPr>
                <p14:cNvContentPartPr/>
                <p14:nvPr/>
              </p14:nvContentPartPr>
              <p14:xfrm>
                <a:off x="1995434" y="139984"/>
                <a:ext cx="20160" cy="1440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E2E1F5B-AD41-440D-95D7-1E64BA97BCA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86434" y="130984"/>
                  <a:ext cx="378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E0022A8-D3EF-42A8-B2AD-7A51724A85D4}"/>
                    </a:ext>
                  </a:extLst>
                </p14:cNvPr>
                <p14:cNvContentPartPr/>
                <p14:nvPr/>
              </p14:nvContentPartPr>
              <p14:xfrm>
                <a:off x="1765754" y="96064"/>
                <a:ext cx="329400" cy="1018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E0022A8-D3EF-42A8-B2AD-7A51724A85D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57114" y="87424"/>
                  <a:ext cx="3470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4BF93FF-C2A8-4B73-8081-2C637D456AF1}"/>
                    </a:ext>
                  </a:extLst>
                </p14:cNvPr>
                <p14:cNvContentPartPr/>
                <p14:nvPr/>
              </p14:nvContentPartPr>
              <p14:xfrm>
                <a:off x="2050154" y="81304"/>
                <a:ext cx="197280" cy="3236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4BF93FF-C2A8-4B73-8081-2C637D456AF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41514" y="72304"/>
                  <a:ext cx="21492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ADC7705-C50C-42A4-9540-1C3D9EA55FED}"/>
                    </a:ext>
                  </a:extLst>
                </p14:cNvPr>
                <p14:cNvContentPartPr/>
                <p14:nvPr/>
              </p14:nvContentPartPr>
              <p14:xfrm>
                <a:off x="2212514" y="271384"/>
                <a:ext cx="112320" cy="741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ADC7705-C50C-42A4-9540-1C3D9EA55FE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03514" y="262384"/>
                  <a:ext cx="1299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1120158-3D49-40B1-8A97-0C4D5C6E5524}"/>
                    </a:ext>
                  </a:extLst>
                </p14:cNvPr>
                <p14:cNvContentPartPr/>
                <p14:nvPr/>
              </p14:nvContentPartPr>
              <p14:xfrm>
                <a:off x="2349314" y="249784"/>
                <a:ext cx="21600" cy="2329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1120158-3D49-40B1-8A97-0C4D5C6E552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40674" y="241144"/>
                  <a:ext cx="392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B2EAACD-41D1-4CF4-94F9-250AE5F3471E}"/>
                    </a:ext>
                  </a:extLst>
                </p14:cNvPr>
                <p14:cNvContentPartPr/>
                <p14:nvPr/>
              </p14:nvContentPartPr>
              <p14:xfrm>
                <a:off x="2113874" y="616984"/>
                <a:ext cx="225720" cy="2376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B2EAACD-41D1-4CF4-94F9-250AE5F3471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04874" y="608344"/>
                  <a:ext cx="2433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66654FA-4FCF-433E-994B-D79F6019ED1D}"/>
                    </a:ext>
                  </a:extLst>
                </p14:cNvPr>
                <p14:cNvContentPartPr/>
                <p14:nvPr/>
              </p14:nvContentPartPr>
              <p14:xfrm>
                <a:off x="2339594" y="638584"/>
                <a:ext cx="243360" cy="1573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66654FA-4FCF-433E-994B-D79F6019ED1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330594" y="629944"/>
                  <a:ext cx="2610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550CD7E-3562-4F86-AD70-5D9AEFE470D3}"/>
                    </a:ext>
                  </a:extLst>
                </p14:cNvPr>
                <p14:cNvContentPartPr/>
                <p14:nvPr/>
              </p14:nvContentPartPr>
              <p14:xfrm>
                <a:off x="2649914" y="644704"/>
                <a:ext cx="171720" cy="165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550CD7E-3562-4F86-AD70-5D9AEFE470D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40914" y="636064"/>
                  <a:ext cx="1893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545C48A-148B-4939-BA81-9F91CDE88595}"/>
                    </a:ext>
                  </a:extLst>
                </p14:cNvPr>
                <p14:cNvContentPartPr/>
                <p14:nvPr/>
              </p14:nvContentPartPr>
              <p14:xfrm>
                <a:off x="2935754" y="388384"/>
                <a:ext cx="232200" cy="2156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545C48A-148B-4939-BA81-9F91CDE8859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926754" y="379384"/>
                  <a:ext cx="2498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8CEA8A6-9F22-4AE8-8302-5537549F6B2D}"/>
                    </a:ext>
                  </a:extLst>
                </p14:cNvPr>
                <p14:cNvContentPartPr/>
                <p14:nvPr/>
              </p14:nvContentPartPr>
              <p14:xfrm>
                <a:off x="3220874" y="650824"/>
                <a:ext cx="185760" cy="1692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8CEA8A6-9F22-4AE8-8302-5537549F6B2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211874" y="641824"/>
                  <a:ext cx="2034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A9452D9-4111-4D7D-91D0-C933C677E102}"/>
                    </a:ext>
                  </a:extLst>
                </p14:cNvPr>
                <p14:cNvContentPartPr/>
                <p14:nvPr/>
              </p14:nvContentPartPr>
              <p14:xfrm>
                <a:off x="3172634" y="641104"/>
                <a:ext cx="218160" cy="1681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A9452D9-4111-4D7D-91D0-C933C677E10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63994" y="632104"/>
                  <a:ext cx="2358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CFA8846-6A2E-46AD-846B-AB347225D9BE}"/>
                    </a:ext>
                  </a:extLst>
                </p14:cNvPr>
                <p14:cNvContentPartPr/>
                <p14:nvPr/>
              </p14:nvContentPartPr>
              <p14:xfrm>
                <a:off x="3669794" y="381184"/>
                <a:ext cx="216360" cy="4561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CFA8846-6A2E-46AD-846B-AB347225D9B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661154" y="372184"/>
                  <a:ext cx="23400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4E47D99-CE65-4DA3-930B-222D7D9D93D8}"/>
                    </a:ext>
                  </a:extLst>
                </p14:cNvPr>
                <p14:cNvContentPartPr/>
                <p14:nvPr/>
              </p14:nvContentPartPr>
              <p14:xfrm>
                <a:off x="3609314" y="588544"/>
                <a:ext cx="405000" cy="489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4E47D99-CE65-4DA3-930B-222D7D9D93D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00314" y="579544"/>
                  <a:ext cx="4226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5844814-32FD-4669-80AD-CB1594243C2E}"/>
                    </a:ext>
                  </a:extLst>
                </p14:cNvPr>
                <p14:cNvContentPartPr/>
                <p14:nvPr/>
              </p14:nvContentPartPr>
              <p14:xfrm>
                <a:off x="3907034" y="671704"/>
                <a:ext cx="122040" cy="1018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5844814-32FD-4669-80AD-CB1594243C2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98394" y="663064"/>
                  <a:ext cx="1396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B8A2DA9-13BB-433E-B65E-5B36A038EC0C}"/>
                    </a:ext>
                  </a:extLst>
                </p14:cNvPr>
                <p14:cNvContentPartPr/>
                <p14:nvPr/>
              </p14:nvContentPartPr>
              <p14:xfrm>
                <a:off x="4098194" y="706264"/>
                <a:ext cx="191160" cy="1328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B8A2DA9-13BB-433E-B65E-5B36A038EC0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089554" y="697264"/>
                  <a:ext cx="2088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18D563B-FF80-46C0-BFD0-BFB6173D8CEF}"/>
                    </a:ext>
                  </a:extLst>
                </p14:cNvPr>
                <p14:cNvContentPartPr/>
                <p14:nvPr/>
              </p14:nvContentPartPr>
              <p14:xfrm>
                <a:off x="4387994" y="423664"/>
                <a:ext cx="247320" cy="1659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18D563B-FF80-46C0-BFD0-BFB6173D8CE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379354" y="415024"/>
                  <a:ext cx="264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224E6EF-56C8-4807-9558-54F58FE3183C}"/>
                    </a:ext>
                  </a:extLst>
                </p14:cNvPr>
                <p14:cNvContentPartPr/>
                <p14:nvPr/>
              </p14:nvContentPartPr>
              <p14:xfrm>
                <a:off x="4687874" y="607624"/>
                <a:ext cx="165240" cy="189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224E6EF-56C8-4807-9558-54F58FE3183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679234" y="598624"/>
                  <a:ext cx="1828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2A73388-46B5-4F4A-B725-5CDA18CBFD17}"/>
                    </a:ext>
                  </a:extLst>
                </p14:cNvPr>
                <p14:cNvContentPartPr/>
                <p14:nvPr/>
              </p14:nvContentPartPr>
              <p14:xfrm>
                <a:off x="4616234" y="602944"/>
                <a:ext cx="234360" cy="2052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2A73388-46B5-4F4A-B725-5CDA18CBFD1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07234" y="593944"/>
                  <a:ext cx="2520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4742248-C979-481E-AF37-C59006128638}"/>
                    </a:ext>
                  </a:extLst>
                </p14:cNvPr>
                <p14:cNvContentPartPr/>
                <p14:nvPr/>
              </p14:nvContentPartPr>
              <p14:xfrm>
                <a:off x="5027714" y="617344"/>
                <a:ext cx="222120" cy="1558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4742248-C979-481E-AF37-C5900612863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019074" y="608344"/>
                  <a:ext cx="2397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0070734-5456-41A2-945E-0EFEEE99982A}"/>
                    </a:ext>
                  </a:extLst>
                </p14:cNvPr>
                <p14:cNvContentPartPr/>
                <p14:nvPr/>
              </p14:nvContentPartPr>
              <p14:xfrm>
                <a:off x="5197274" y="418624"/>
                <a:ext cx="221400" cy="3146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0070734-5456-41A2-945E-0EFEEE99982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188274" y="409984"/>
                  <a:ext cx="23904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5A5643C-507F-4F9B-8E24-A035521AAE52}"/>
                    </a:ext>
                  </a:extLst>
                </p14:cNvPr>
                <p14:cNvContentPartPr/>
                <p14:nvPr/>
              </p14:nvContentPartPr>
              <p14:xfrm>
                <a:off x="5361794" y="591064"/>
                <a:ext cx="279000" cy="1911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5A5643C-507F-4F9B-8E24-A035521AAE5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353154" y="582424"/>
                  <a:ext cx="2966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C6BBEFC-4DD0-41F7-A3E2-390615F86636}"/>
                    </a:ext>
                  </a:extLst>
                </p14:cNvPr>
                <p14:cNvContentPartPr/>
                <p14:nvPr/>
              </p14:nvContentPartPr>
              <p14:xfrm>
                <a:off x="5389514" y="605464"/>
                <a:ext cx="226080" cy="1994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C6BBEFC-4DD0-41F7-A3E2-390615F8663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380874" y="596464"/>
                  <a:ext cx="243720" cy="21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FEAB358-60AA-4665-AA3A-90058841311E}"/>
              </a:ext>
            </a:extLst>
          </p:cNvPr>
          <p:cNvGrpSpPr/>
          <p:nvPr/>
        </p:nvGrpSpPr>
        <p:grpSpPr>
          <a:xfrm>
            <a:off x="613754" y="1740544"/>
            <a:ext cx="3954240" cy="841680"/>
            <a:chOff x="613754" y="1740544"/>
            <a:chExt cx="3954240" cy="84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02B9FB5-8BAF-40C9-BCD8-220D9D5375D4}"/>
                    </a:ext>
                  </a:extLst>
                </p14:cNvPr>
                <p14:cNvContentPartPr/>
                <p14:nvPr/>
              </p14:nvContentPartPr>
              <p14:xfrm>
                <a:off x="613754" y="1837384"/>
                <a:ext cx="189000" cy="7448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02B9FB5-8BAF-40C9-BCD8-220D9D5375D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04754" y="1828384"/>
                  <a:ext cx="206640" cy="76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6F2A9E4-F7F5-4832-BA88-D687589514CA}"/>
                    </a:ext>
                  </a:extLst>
                </p14:cNvPr>
                <p14:cNvContentPartPr/>
                <p14:nvPr/>
              </p14:nvContentPartPr>
              <p14:xfrm>
                <a:off x="997874" y="2000464"/>
                <a:ext cx="243720" cy="2458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6F2A9E4-F7F5-4832-BA88-D687589514C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89234" y="1991464"/>
                  <a:ext cx="2613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39C7E6B-FB24-4E7C-85EF-901C95E2F5D4}"/>
                    </a:ext>
                  </a:extLst>
                </p14:cNvPr>
                <p14:cNvContentPartPr/>
                <p14:nvPr/>
              </p14:nvContentPartPr>
              <p14:xfrm>
                <a:off x="1275434" y="2014504"/>
                <a:ext cx="255600" cy="1882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39C7E6B-FB24-4E7C-85EF-901C95E2F5D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266434" y="2005504"/>
                  <a:ext cx="2732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6CD82EF-07D9-4A63-BA07-E40001E4EEB7}"/>
                    </a:ext>
                  </a:extLst>
                </p14:cNvPr>
                <p14:cNvContentPartPr/>
                <p14:nvPr/>
              </p14:nvContentPartPr>
              <p14:xfrm>
                <a:off x="1590794" y="2042944"/>
                <a:ext cx="161280" cy="1652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6CD82EF-07D9-4A63-BA07-E40001E4EEB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581794" y="2034304"/>
                  <a:ext cx="1789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E0080D0-2B80-4888-8C29-9CEEDC5113C7}"/>
                    </a:ext>
                  </a:extLst>
                </p14:cNvPr>
                <p14:cNvContentPartPr/>
                <p14:nvPr/>
              </p14:nvContentPartPr>
              <p14:xfrm>
                <a:off x="1870154" y="1806784"/>
                <a:ext cx="231120" cy="1573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E0080D0-2B80-4888-8C29-9CEEDC5113C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861154" y="1798144"/>
                  <a:ext cx="2487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6827786-8458-427F-8689-9E6C6606EF8A}"/>
                    </a:ext>
                  </a:extLst>
                </p14:cNvPr>
                <p14:cNvContentPartPr/>
                <p14:nvPr/>
              </p14:nvContentPartPr>
              <p14:xfrm>
                <a:off x="2071394" y="2039704"/>
                <a:ext cx="249840" cy="1735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6827786-8458-427F-8689-9E6C6606EF8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062754" y="2030704"/>
                  <a:ext cx="2674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9827925-CF2A-4C0A-AEC7-BBBB1EF50A13}"/>
                    </a:ext>
                  </a:extLst>
                </p14:cNvPr>
                <p14:cNvContentPartPr/>
                <p14:nvPr/>
              </p14:nvContentPartPr>
              <p14:xfrm>
                <a:off x="2102714" y="2039704"/>
                <a:ext cx="205920" cy="1656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9827925-CF2A-4C0A-AEC7-BBBB1EF50A1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093714" y="2031064"/>
                  <a:ext cx="2235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076D4B7-627E-4EA9-9320-42EB5ADEC21E}"/>
                    </a:ext>
                  </a:extLst>
                </p14:cNvPr>
                <p14:cNvContentPartPr/>
                <p14:nvPr/>
              </p14:nvContentPartPr>
              <p14:xfrm>
                <a:off x="2555954" y="1743064"/>
                <a:ext cx="218520" cy="4896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076D4B7-627E-4EA9-9320-42EB5ADEC21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547314" y="1734064"/>
                  <a:ext cx="23616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A8C5561-056E-41A9-BEB7-6FD7539B2FA2}"/>
                    </a:ext>
                  </a:extLst>
                </p14:cNvPr>
                <p14:cNvContentPartPr/>
                <p14:nvPr/>
              </p14:nvContentPartPr>
              <p14:xfrm>
                <a:off x="2412314" y="1936024"/>
                <a:ext cx="451080" cy="788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A8C5561-056E-41A9-BEB7-6FD7539B2FA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403674" y="1927024"/>
                  <a:ext cx="4687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DAA24A7-9092-4D58-9BF9-F36F5BABE475}"/>
                    </a:ext>
                  </a:extLst>
                </p14:cNvPr>
                <p14:cNvContentPartPr/>
                <p14:nvPr/>
              </p14:nvContentPartPr>
              <p14:xfrm>
                <a:off x="2757194" y="2030344"/>
                <a:ext cx="156240" cy="1677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DAA24A7-9092-4D58-9BF9-F36F5BABE47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748554" y="2021704"/>
                  <a:ext cx="1738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76B4FDA-B5D6-48DC-996B-B8C0F93A32F5}"/>
                    </a:ext>
                  </a:extLst>
                </p14:cNvPr>
                <p14:cNvContentPartPr/>
                <p14:nvPr/>
              </p14:nvContentPartPr>
              <p14:xfrm>
                <a:off x="2945834" y="2058784"/>
                <a:ext cx="216360" cy="1368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76B4FDA-B5D6-48DC-996B-B8C0F93A32F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937194" y="2050144"/>
                  <a:ext cx="2340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109913A-2107-44E8-A01C-402D0BF53A6C}"/>
                    </a:ext>
                  </a:extLst>
                </p14:cNvPr>
                <p14:cNvContentPartPr/>
                <p14:nvPr/>
              </p14:nvContentPartPr>
              <p14:xfrm>
                <a:off x="3264794" y="1740544"/>
                <a:ext cx="236520" cy="1962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109913A-2107-44E8-A01C-402D0BF53A6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255794" y="1731544"/>
                  <a:ext cx="2541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5EAF4BB-3CB1-4C4C-B25C-3655DC3209FD}"/>
                    </a:ext>
                  </a:extLst>
                </p14:cNvPr>
                <p14:cNvContentPartPr/>
                <p14:nvPr/>
              </p14:nvContentPartPr>
              <p14:xfrm>
                <a:off x="3514634" y="2006584"/>
                <a:ext cx="213120" cy="2131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5EAF4BB-3CB1-4C4C-B25C-3655DC3209F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505994" y="1997944"/>
                  <a:ext cx="2307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1128A34-4CC7-452C-86B9-B4B221B86990}"/>
                    </a:ext>
                  </a:extLst>
                </p14:cNvPr>
                <p14:cNvContentPartPr/>
                <p14:nvPr/>
              </p14:nvContentPartPr>
              <p14:xfrm>
                <a:off x="3509594" y="2013784"/>
                <a:ext cx="207720" cy="1832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1128A34-4CC7-452C-86B9-B4B221B8699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500954" y="2004784"/>
                  <a:ext cx="2253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F964CBA-6A40-460B-AE8E-F2357A24961C}"/>
                    </a:ext>
                  </a:extLst>
                </p14:cNvPr>
                <p14:cNvContentPartPr/>
                <p14:nvPr/>
              </p14:nvContentPartPr>
              <p14:xfrm>
                <a:off x="3869954" y="2068144"/>
                <a:ext cx="226080" cy="1854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F964CBA-6A40-460B-AE8E-F2357A24961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861314" y="2059504"/>
                  <a:ext cx="2437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BA9EB78-A3F8-4771-931D-95F49E50655B}"/>
                    </a:ext>
                  </a:extLst>
                </p14:cNvPr>
                <p14:cNvContentPartPr/>
                <p14:nvPr/>
              </p14:nvContentPartPr>
              <p14:xfrm>
                <a:off x="4021514" y="1838464"/>
                <a:ext cx="231120" cy="3636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BA9EB78-A3F8-4771-931D-95F49E50655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012874" y="1829824"/>
                  <a:ext cx="24876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3ED3BF0-99D3-478E-9517-C78CC4B7BF04}"/>
                    </a:ext>
                  </a:extLst>
                </p14:cNvPr>
                <p14:cNvContentPartPr/>
                <p14:nvPr/>
              </p14:nvContentPartPr>
              <p14:xfrm>
                <a:off x="4218434" y="2008024"/>
                <a:ext cx="349560" cy="2422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3ED3BF0-99D3-478E-9517-C78CC4B7BF0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209794" y="1999024"/>
                  <a:ext cx="3672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C22C09F-D7A7-4B81-8F9B-4155F89EB796}"/>
                    </a:ext>
                  </a:extLst>
                </p14:cNvPr>
                <p14:cNvContentPartPr/>
                <p14:nvPr/>
              </p14:nvContentPartPr>
              <p14:xfrm>
                <a:off x="4251554" y="2044024"/>
                <a:ext cx="253800" cy="2253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C22C09F-D7A7-4B81-8F9B-4155F89EB79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242914" y="2035384"/>
                  <a:ext cx="271440" cy="24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B2F8E9DA-79CF-498A-A496-EC97D296A209}"/>
                  </a:ext>
                </a:extLst>
              </p14:cNvPr>
              <p14:cNvContentPartPr/>
              <p14:nvPr/>
            </p14:nvContentPartPr>
            <p14:xfrm>
              <a:off x="4858514" y="2048704"/>
              <a:ext cx="113400" cy="3096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B2F8E9DA-79CF-498A-A496-EC97D296A209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849874" y="2039704"/>
                <a:ext cx="13104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D6CE0783-3B70-4133-8855-8250B556C85F}"/>
                  </a:ext>
                </a:extLst>
              </p14:cNvPr>
              <p14:cNvContentPartPr/>
              <p14:nvPr/>
            </p14:nvContentPartPr>
            <p14:xfrm>
              <a:off x="4759514" y="2126104"/>
              <a:ext cx="206640" cy="3600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D6CE0783-3B70-4133-8855-8250B556C85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750874" y="2117464"/>
                <a:ext cx="224280" cy="5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91652E20-25B7-4E16-9D97-2ED776E1D906}"/>
              </a:ext>
            </a:extLst>
          </p:cNvPr>
          <p:cNvGrpSpPr/>
          <p:nvPr/>
        </p:nvGrpSpPr>
        <p:grpSpPr>
          <a:xfrm>
            <a:off x="5188994" y="1615624"/>
            <a:ext cx="4430880" cy="933480"/>
            <a:chOff x="5188994" y="1615624"/>
            <a:chExt cx="4430880" cy="93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E4F6542-69FE-466D-B0E1-FF5FC09C480F}"/>
                    </a:ext>
                  </a:extLst>
                </p14:cNvPr>
                <p14:cNvContentPartPr/>
                <p14:nvPr/>
              </p14:nvContentPartPr>
              <p14:xfrm>
                <a:off x="5188994" y="1749184"/>
                <a:ext cx="201240" cy="7999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E4F6542-69FE-466D-B0E1-FF5FC09C480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179994" y="1740544"/>
                  <a:ext cx="218880" cy="81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B037140-B8EA-42E5-9AF8-0CD6000DD290}"/>
                    </a:ext>
                  </a:extLst>
                </p14:cNvPr>
                <p14:cNvContentPartPr/>
                <p14:nvPr/>
              </p14:nvContentPartPr>
              <p14:xfrm>
                <a:off x="5520554" y="1977064"/>
                <a:ext cx="232920" cy="2260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B037140-B8EA-42E5-9AF8-0CD6000DD29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511914" y="1968424"/>
                  <a:ext cx="2505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0D78B64-4749-440D-8BD9-5A6BA9E46323}"/>
                    </a:ext>
                  </a:extLst>
                </p14:cNvPr>
                <p14:cNvContentPartPr/>
                <p14:nvPr/>
              </p14:nvContentPartPr>
              <p14:xfrm>
                <a:off x="5729354" y="1996504"/>
                <a:ext cx="229320" cy="1767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0D78B64-4749-440D-8BD9-5A6BA9E4632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720354" y="1987864"/>
                  <a:ext cx="2469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9EA56FC-A92A-44E3-8F97-FFFE00C7043D}"/>
                    </a:ext>
                  </a:extLst>
                </p14:cNvPr>
                <p14:cNvContentPartPr/>
                <p14:nvPr/>
              </p14:nvContentPartPr>
              <p14:xfrm>
                <a:off x="5958314" y="1999024"/>
                <a:ext cx="166680" cy="1674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9EA56FC-A92A-44E3-8F97-FFFE00C7043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949674" y="1990024"/>
                  <a:ext cx="1843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4761608-803D-4A15-99C5-403F9418602C}"/>
                    </a:ext>
                  </a:extLst>
                </p14:cNvPr>
                <p14:cNvContentPartPr/>
                <p14:nvPr/>
              </p14:nvContentPartPr>
              <p14:xfrm>
                <a:off x="6222554" y="1790944"/>
                <a:ext cx="110160" cy="1101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4761608-803D-4A15-99C5-403F9418602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213554" y="1782304"/>
                  <a:ext cx="1278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4D9803D-7E48-471A-AE41-8A74FF78B9AE}"/>
                    </a:ext>
                  </a:extLst>
                </p14:cNvPr>
                <p14:cNvContentPartPr/>
                <p14:nvPr/>
              </p14:nvContentPartPr>
              <p14:xfrm>
                <a:off x="6312914" y="2013784"/>
                <a:ext cx="206280" cy="1353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4D9803D-7E48-471A-AE41-8A74FF78B9A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304274" y="2004784"/>
                  <a:ext cx="2239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B07EBB3-AAA6-4DA3-B4B1-F6169424B1DE}"/>
                    </a:ext>
                  </a:extLst>
                </p14:cNvPr>
                <p14:cNvContentPartPr/>
                <p14:nvPr/>
              </p14:nvContentPartPr>
              <p14:xfrm>
                <a:off x="6273314" y="1988944"/>
                <a:ext cx="189720" cy="1681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B07EBB3-AAA6-4DA3-B4B1-F6169424B1D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264674" y="1979944"/>
                  <a:ext cx="2073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8CD0D3D-5740-47BE-B766-BFA354025D24}"/>
                    </a:ext>
                  </a:extLst>
                </p14:cNvPr>
                <p14:cNvContentPartPr/>
                <p14:nvPr/>
              </p14:nvContentPartPr>
              <p14:xfrm>
                <a:off x="6777674" y="1930264"/>
                <a:ext cx="360" cy="3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8CD0D3D-5740-47BE-B766-BFA354025D2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768674" y="192162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F2BBA8B-F509-4692-96A7-6CE88B00554D}"/>
                    </a:ext>
                  </a:extLst>
                </p14:cNvPr>
                <p14:cNvContentPartPr/>
                <p14:nvPr/>
              </p14:nvContentPartPr>
              <p14:xfrm>
                <a:off x="6684434" y="2026024"/>
                <a:ext cx="17280" cy="108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F2BBA8B-F509-4692-96A7-6CE88B00554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675794" y="2017384"/>
                  <a:ext cx="349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6921DE0-10A7-4DE1-86E4-0317C585A783}"/>
                    </a:ext>
                  </a:extLst>
                </p14:cNvPr>
                <p14:cNvContentPartPr/>
                <p14:nvPr/>
              </p14:nvContentPartPr>
              <p14:xfrm>
                <a:off x="6738794" y="1865104"/>
                <a:ext cx="281160" cy="2880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6921DE0-10A7-4DE1-86E4-0317C585A78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730154" y="1856464"/>
                  <a:ext cx="2988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FEE9179-66F2-4C61-A37D-99962B64F1D1}"/>
                    </a:ext>
                  </a:extLst>
                </p14:cNvPr>
                <p14:cNvContentPartPr/>
                <p14:nvPr/>
              </p14:nvContentPartPr>
              <p14:xfrm>
                <a:off x="6999074" y="1910104"/>
                <a:ext cx="215640" cy="1728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FEE9179-66F2-4C61-A37D-99962B64F1D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990434" y="1901104"/>
                  <a:ext cx="2332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664D162-ECDB-4F39-AE5F-9B49101F484D}"/>
                    </a:ext>
                  </a:extLst>
                </p14:cNvPr>
                <p14:cNvContentPartPr/>
                <p14:nvPr/>
              </p14:nvContentPartPr>
              <p14:xfrm>
                <a:off x="7202474" y="1939264"/>
                <a:ext cx="167040" cy="1695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664D162-ECDB-4F39-AE5F-9B49101F484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193474" y="1930624"/>
                  <a:ext cx="1846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CB41D02-965A-43AE-884D-A656CABA21B9}"/>
                    </a:ext>
                  </a:extLst>
                </p14:cNvPr>
                <p14:cNvContentPartPr/>
                <p14:nvPr/>
              </p14:nvContentPartPr>
              <p14:xfrm>
                <a:off x="7479314" y="1694464"/>
                <a:ext cx="86400" cy="975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CB41D02-965A-43AE-884D-A656CABA21B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470674" y="1685464"/>
                  <a:ext cx="1040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3FDBF6B-43AA-4036-97FD-4425839A0250}"/>
                    </a:ext>
                  </a:extLst>
                </p14:cNvPr>
                <p14:cNvContentPartPr/>
                <p14:nvPr/>
              </p14:nvContentPartPr>
              <p14:xfrm>
                <a:off x="7516394" y="1641184"/>
                <a:ext cx="142560" cy="2235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3FDBF6B-43AA-4036-97FD-4425839A025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507394" y="1632544"/>
                  <a:ext cx="1602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2DF9A74-0A5F-4773-9A6E-E27B6027E306}"/>
                    </a:ext>
                  </a:extLst>
                </p14:cNvPr>
                <p14:cNvContentPartPr/>
                <p14:nvPr/>
              </p14:nvContentPartPr>
              <p14:xfrm>
                <a:off x="7584434" y="1899304"/>
                <a:ext cx="133560" cy="1504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2DF9A74-0A5F-4773-9A6E-E27B6027E30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575434" y="1890664"/>
                  <a:ext cx="1512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DE48CFB-BB55-4360-B63E-9C632A920174}"/>
                    </a:ext>
                  </a:extLst>
                </p14:cNvPr>
                <p14:cNvContentPartPr/>
                <p14:nvPr/>
              </p14:nvContentPartPr>
              <p14:xfrm>
                <a:off x="7542314" y="1898224"/>
                <a:ext cx="155160" cy="1785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DE48CFB-BB55-4360-B63E-9C632A92017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533674" y="1889224"/>
                  <a:ext cx="1728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97D257A-240A-46ED-A5FB-4160CE3CB6EB}"/>
                    </a:ext>
                  </a:extLst>
                </p14:cNvPr>
                <p14:cNvContentPartPr/>
                <p14:nvPr/>
              </p14:nvContentPartPr>
              <p14:xfrm>
                <a:off x="7953794" y="1642624"/>
                <a:ext cx="219960" cy="4960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97D257A-240A-46ED-A5FB-4160CE3CB6E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945154" y="1633984"/>
                  <a:ext cx="23760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33AB8B2-3D27-4657-847C-146500937425}"/>
                    </a:ext>
                  </a:extLst>
                </p14:cNvPr>
                <p14:cNvContentPartPr/>
                <p14:nvPr/>
              </p14:nvContentPartPr>
              <p14:xfrm>
                <a:off x="7880714" y="1875544"/>
                <a:ext cx="310680" cy="824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33AB8B2-3D27-4657-847C-14650093742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872074" y="1866544"/>
                  <a:ext cx="3283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D940AB3-4C8D-4664-A0CE-DB191342D289}"/>
                    </a:ext>
                  </a:extLst>
                </p14:cNvPr>
                <p14:cNvContentPartPr/>
                <p14:nvPr/>
              </p14:nvContentPartPr>
              <p14:xfrm>
                <a:off x="8099594" y="1912624"/>
                <a:ext cx="170640" cy="1335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D940AB3-4C8D-4664-A0CE-DB191342D28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090594" y="1903624"/>
                  <a:ext cx="188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B88A94D-C58A-430D-BA59-8E7CF6F0DA7A}"/>
                    </a:ext>
                  </a:extLst>
                </p14:cNvPr>
                <p14:cNvContentPartPr/>
                <p14:nvPr/>
              </p14:nvContentPartPr>
              <p14:xfrm>
                <a:off x="8274554" y="1951504"/>
                <a:ext cx="145440" cy="1353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B88A94D-C58A-430D-BA59-8E7CF6F0DA7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265554" y="1942864"/>
                  <a:ext cx="1630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3225FE9-D1C3-4573-848B-940168CEAEA3}"/>
                    </a:ext>
                  </a:extLst>
                </p14:cNvPr>
                <p14:cNvContentPartPr/>
                <p14:nvPr/>
              </p14:nvContentPartPr>
              <p14:xfrm>
                <a:off x="8529794" y="1615624"/>
                <a:ext cx="226080" cy="2041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3225FE9-D1C3-4573-848B-940168CEAEA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521154" y="1606984"/>
                  <a:ext cx="2437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6EAD224-20BA-4FEA-B861-EE730F29BD85}"/>
                    </a:ext>
                  </a:extLst>
                </p14:cNvPr>
                <p14:cNvContentPartPr/>
                <p14:nvPr/>
              </p14:nvContentPartPr>
              <p14:xfrm>
                <a:off x="8713394" y="1892104"/>
                <a:ext cx="176040" cy="1587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6EAD224-20BA-4FEA-B861-EE730F29BD8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704394" y="1883464"/>
                  <a:ext cx="1936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CAE65CA-F5F4-406F-A7A0-8FA776733FF2}"/>
                    </a:ext>
                  </a:extLst>
                </p14:cNvPr>
                <p14:cNvContentPartPr/>
                <p14:nvPr/>
              </p14:nvContentPartPr>
              <p14:xfrm>
                <a:off x="8696114" y="1876264"/>
                <a:ext cx="196560" cy="1728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CAE65CA-F5F4-406F-A7A0-8FA776733FF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687474" y="1867264"/>
                  <a:ext cx="2142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A12ADBA-7944-4E12-994D-455BDA429C0A}"/>
                    </a:ext>
                  </a:extLst>
                </p14:cNvPr>
                <p14:cNvContentPartPr/>
                <p14:nvPr/>
              </p14:nvContentPartPr>
              <p14:xfrm>
                <a:off x="9029114" y="1916584"/>
                <a:ext cx="229320" cy="1738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A12ADBA-7944-4E12-994D-455BDA429C0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020474" y="1907944"/>
                  <a:ext cx="2469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C4A954F-7453-4269-BF6F-B3B618189723}"/>
                    </a:ext>
                  </a:extLst>
                </p14:cNvPr>
                <p14:cNvContentPartPr/>
                <p14:nvPr/>
              </p14:nvContentPartPr>
              <p14:xfrm>
                <a:off x="9176354" y="1684024"/>
                <a:ext cx="232560" cy="3409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C4A954F-7453-4269-BF6F-B3B61818972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167714" y="1675384"/>
                  <a:ext cx="25020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ECF1657-AE31-41FC-951A-28551D43A2DA}"/>
                    </a:ext>
                  </a:extLst>
                </p14:cNvPr>
                <p14:cNvContentPartPr/>
                <p14:nvPr/>
              </p14:nvContentPartPr>
              <p14:xfrm>
                <a:off x="9336914" y="1903984"/>
                <a:ext cx="282960" cy="1746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ECF1657-AE31-41FC-951A-28551D43A2D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328274" y="1894984"/>
                  <a:ext cx="3006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5CA2216-28C4-4089-B819-E86B4EE0C0F3}"/>
                    </a:ext>
                  </a:extLst>
                </p14:cNvPr>
                <p14:cNvContentPartPr/>
                <p14:nvPr/>
              </p14:nvContentPartPr>
              <p14:xfrm>
                <a:off x="9321434" y="1929544"/>
                <a:ext cx="265320" cy="1666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5CA2216-28C4-4089-B819-E86B4EE0C0F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312794" y="1920544"/>
                  <a:ext cx="282960" cy="18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9C23210-582F-4BC5-8031-4900EE55CA8C}"/>
              </a:ext>
            </a:extLst>
          </p:cNvPr>
          <p:cNvGrpSpPr/>
          <p:nvPr/>
        </p:nvGrpSpPr>
        <p:grpSpPr>
          <a:xfrm>
            <a:off x="627074" y="3120784"/>
            <a:ext cx="136080" cy="105840"/>
            <a:chOff x="627074" y="3120784"/>
            <a:chExt cx="136080" cy="10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B54AD99-B60F-4735-AB87-6DD67C4BC434}"/>
                    </a:ext>
                  </a:extLst>
                </p14:cNvPr>
                <p14:cNvContentPartPr/>
                <p14:nvPr/>
              </p14:nvContentPartPr>
              <p14:xfrm>
                <a:off x="630674" y="3120784"/>
                <a:ext cx="131400" cy="252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B54AD99-B60F-4735-AB87-6DD67C4BC43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22034" y="3112144"/>
                  <a:ext cx="1490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5FA3C8F-7F34-42AE-9301-49BEC0EBFFEE}"/>
                    </a:ext>
                  </a:extLst>
                </p14:cNvPr>
                <p14:cNvContentPartPr/>
                <p14:nvPr/>
              </p14:nvContentPartPr>
              <p14:xfrm>
                <a:off x="627074" y="3202504"/>
                <a:ext cx="136080" cy="241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5FA3C8F-7F34-42AE-9301-49BEC0EBFFE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18074" y="3193504"/>
                  <a:ext cx="15372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825AFBE-EFAE-46A0-A33F-508D0BD2B761}"/>
              </a:ext>
            </a:extLst>
          </p:cNvPr>
          <p:cNvGrpSpPr/>
          <p:nvPr/>
        </p:nvGrpSpPr>
        <p:grpSpPr>
          <a:xfrm>
            <a:off x="1150514" y="2860504"/>
            <a:ext cx="1760400" cy="736560"/>
            <a:chOff x="1150514" y="2860504"/>
            <a:chExt cx="1760400" cy="73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1BD066F-A585-4382-9315-806FE4379D15}"/>
                    </a:ext>
                  </a:extLst>
                </p14:cNvPr>
                <p14:cNvContentPartPr/>
                <p14:nvPr/>
              </p14:nvContentPartPr>
              <p14:xfrm>
                <a:off x="1150514" y="2910904"/>
                <a:ext cx="195480" cy="6861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1BD066F-A585-4382-9315-806FE4379D1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41514" y="2901904"/>
                  <a:ext cx="213120" cy="70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F82674B-6259-4572-898B-B6488B27087A}"/>
                    </a:ext>
                  </a:extLst>
                </p14:cNvPr>
                <p14:cNvContentPartPr/>
                <p14:nvPr/>
              </p14:nvContentPartPr>
              <p14:xfrm>
                <a:off x="1474514" y="3074344"/>
                <a:ext cx="189000" cy="2581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F82674B-6259-4572-898B-B6488B27087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465874" y="3065704"/>
                  <a:ext cx="2066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FA129BF-377D-4CEE-A884-F5A1BD45CACB}"/>
                    </a:ext>
                  </a:extLst>
                </p14:cNvPr>
                <p14:cNvContentPartPr/>
                <p14:nvPr/>
              </p14:nvContentPartPr>
              <p14:xfrm>
                <a:off x="1735514" y="3122584"/>
                <a:ext cx="156240" cy="1659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FA129BF-377D-4CEE-A884-F5A1BD45CAC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726514" y="3113584"/>
                  <a:ext cx="1738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753A75C-4915-488E-BFA4-D414DB866573}"/>
                    </a:ext>
                  </a:extLst>
                </p14:cNvPr>
                <p14:cNvContentPartPr/>
                <p14:nvPr/>
              </p14:nvContentPartPr>
              <p14:xfrm>
                <a:off x="1957274" y="3144184"/>
                <a:ext cx="185760" cy="1612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753A75C-4915-488E-BFA4-D414DB86657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48274" y="3135544"/>
                  <a:ext cx="2034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5DE659B-3068-4354-B38F-2A7CE7C4B4DE}"/>
                    </a:ext>
                  </a:extLst>
                </p14:cNvPr>
                <p14:cNvContentPartPr/>
                <p14:nvPr/>
              </p14:nvContentPartPr>
              <p14:xfrm>
                <a:off x="2197034" y="2860504"/>
                <a:ext cx="136800" cy="1663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5DE659B-3068-4354-B38F-2A7CE7C4B4D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188034" y="2851864"/>
                  <a:ext cx="1544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E17D0D7-C45E-49D8-9A55-D8B761B4052E}"/>
                    </a:ext>
                  </a:extLst>
                </p14:cNvPr>
                <p14:cNvContentPartPr/>
                <p14:nvPr/>
              </p14:nvContentPartPr>
              <p14:xfrm>
                <a:off x="2329514" y="3095224"/>
                <a:ext cx="187200" cy="1972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E17D0D7-C45E-49D8-9A55-D8B761B4052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320514" y="3086224"/>
                  <a:ext cx="2048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CB0FB52-123A-4EE2-A6EF-9B541738C61F}"/>
                    </a:ext>
                  </a:extLst>
                </p14:cNvPr>
                <p14:cNvContentPartPr/>
                <p14:nvPr/>
              </p14:nvContentPartPr>
              <p14:xfrm>
                <a:off x="2319074" y="3124024"/>
                <a:ext cx="177480" cy="1281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CB0FB52-123A-4EE2-A6EF-9B541738C61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310434" y="3115384"/>
                  <a:ext cx="1951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4B32DC7-DB18-4F4E-AB37-0D77AF5DDEE1}"/>
                    </a:ext>
                  </a:extLst>
                </p14:cNvPr>
                <p14:cNvContentPartPr/>
                <p14:nvPr/>
              </p14:nvContentPartPr>
              <p14:xfrm>
                <a:off x="2707514" y="2958064"/>
                <a:ext cx="203400" cy="3603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4B32DC7-DB18-4F4E-AB37-0D77AF5DDEE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698514" y="2949064"/>
                  <a:ext cx="221040" cy="37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5FB8107-96E0-4DF8-B6D0-C3DC5D49DF70}"/>
              </a:ext>
            </a:extLst>
          </p:cNvPr>
          <p:cNvGrpSpPr/>
          <p:nvPr/>
        </p:nvGrpSpPr>
        <p:grpSpPr>
          <a:xfrm>
            <a:off x="2960954" y="2889664"/>
            <a:ext cx="1164600" cy="381960"/>
            <a:chOff x="2960954" y="2889664"/>
            <a:chExt cx="1164600" cy="38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0041715-D3B0-46C6-B181-DD645DE59FA5}"/>
                    </a:ext>
                  </a:extLst>
                </p14:cNvPr>
                <p14:cNvContentPartPr/>
                <p14:nvPr/>
              </p14:nvContentPartPr>
              <p14:xfrm>
                <a:off x="2960954" y="3051664"/>
                <a:ext cx="115200" cy="1922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0041715-D3B0-46C6-B181-DD645DE59FA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951954" y="3043024"/>
                  <a:ext cx="1328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D597061-BE4D-4ACC-8018-A24BFBC54DD1}"/>
                    </a:ext>
                  </a:extLst>
                </p14:cNvPr>
                <p14:cNvContentPartPr/>
                <p14:nvPr/>
              </p14:nvContentPartPr>
              <p14:xfrm>
                <a:off x="3144914" y="3132664"/>
                <a:ext cx="270000" cy="522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D597061-BE4D-4ACC-8018-A24BFBC54DD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136274" y="3123664"/>
                  <a:ext cx="2876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B701770-747A-45A4-9C36-BC6A0B5B0897}"/>
                    </a:ext>
                  </a:extLst>
                </p14:cNvPr>
                <p14:cNvContentPartPr/>
                <p14:nvPr/>
              </p14:nvContentPartPr>
              <p14:xfrm>
                <a:off x="3244994" y="3030064"/>
                <a:ext cx="67320" cy="1900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B701770-747A-45A4-9C36-BC6A0B5B089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235994" y="3021424"/>
                  <a:ext cx="849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D81CDD9-370E-4272-A89D-A801EF2E81F9}"/>
                    </a:ext>
                  </a:extLst>
                </p14:cNvPr>
                <p14:cNvContentPartPr/>
                <p14:nvPr/>
              </p14:nvContentPartPr>
              <p14:xfrm>
                <a:off x="3593114" y="2889664"/>
                <a:ext cx="181080" cy="3819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D81CDD9-370E-4272-A89D-A801EF2E81F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584474" y="2880664"/>
                  <a:ext cx="19872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C607641-0B32-4D41-B283-6203849E4941}"/>
                    </a:ext>
                  </a:extLst>
                </p14:cNvPr>
                <p14:cNvContentPartPr/>
                <p14:nvPr/>
              </p14:nvContentPartPr>
              <p14:xfrm>
                <a:off x="3505274" y="3075784"/>
                <a:ext cx="289800" cy="615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C607641-0B32-4D41-B283-6203849E494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496274" y="3067144"/>
                  <a:ext cx="307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16A5FE8-BB7D-426C-BA6C-AAC6631D1E90}"/>
                    </a:ext>
                  </a:extLst>
                </p14:cNvPr>
                <p14:cNvContentPartPr/>
                <p14:nvPr/>
              </p14:nvContentPartPr>
              <p14:xfrm>
                <a:off x="3711554" y="3076864"/>
                <a:ext cx="185400" cy="1375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16A5FE8-BB7D-426C-BA6C-AAC6631D1E9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702914" y="3068224"/>
                  <a:ext cx="2030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A5A3701-5484-4614-B3F6-B95950777967}"/>
                    </a:ext>
                  </a:extLst>
                </p14:cNvPr>
                <p14:cNvContentPartPr/>
                <p14:nvPr/>
              </p14:nvContentPartPr>
              <p14:xfrm>
                <a:off x="3941954" y="3091624"/>
                <a:ext cx="183600" cy="1371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A5A3701-5484-4614-B3F6-B9595077796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933314" y="3082624"/>
                  <a:ext cx="201240" cy="15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FE137C2-559D-4F6C-B98A-D6EFAF97FED5}"/>
              </a:ext>
            </a:extLst>
          </p:cNvPr>
          <p:cNvGrpSpPr/>
          <p:nvPr/>
        </p:nvGrpSpPr>
        <p:grpSpPr>
          <a:xfrm>
            <a:off x="4232474" y="2724784"/>
            <a:ext cx="2469240" cy="531000"/>
            <a:chOff x="4232474" y="2724784"/>
            <a:chExt cx="2469240" cy="53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87B9071-0B6F-4D41-94B5-F24B0F7BB70E}"/>
                    </a:ext>
                  </a:extLst>
                </p14:cNvPr>
                <p14:cNvContentPartPr/>
                <p14:nvPr/>
              </p14:nvContentPartPr>
              <p14:xfrm>
                <a:off x="4232474" y="2881024"/>
                <a:ext cx="132120" cy="1270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87B9071-0B6F-4D41-94B5-F24B0F7BB70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223474" y="2872384"/>
                  <a:ext cx="1497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EC01FF9-5720-42E1-8883-881E04F61451}"/>
                    </a:ext>
                  </a:extLst>
                </p14:cNvPr>
                <p14:cNvContentPartPr/>
                <p14:nvPr/>
              </p14:nvContentPartPr>
              <p14:xfrm>
                <a:off x="4291874" y="3066424"/>
                <a:ext cx="194760" cy="1209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EC01FF9-5720-42E1-8883-881E04F6145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282874" y="3057424"/>
                  <a:ext cx="2124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D56F594-63BB-4DAC-A62B-44F173A249F7}"/>
                    </a:ext>
                  </a:extLst>
                </p14:cNvPr>
                <p14:cNvContentPartPr/>
                <p14:nvPr/>
              </p14:nvContentPartPr>
              <p14:xfrm>
                <a:off x="4266314" y="3060664"/>
                <a:ext cx="181080" cy="1555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D56F594-63BB-4DAC-A62B-44F173A249F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257314" y="3052024"/>
                  <a:ext cx="1987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EBCB0D6-E473-49DF-B0C0-6DC238E19798}"/>
                    </a:ext>
                  </a:extLst>
                </p14:cNvPr>
                <p14:cNvContentPartPr/>
                <p14:nvPr/>
              </p14:nvContentPartPr>
              <p14:xfrm>
                <a:off x="4532354" y="2873464"/>
                <a:ext cx="147600" cy="3823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EBCB0D6-E473-49DF-B0C0-6DC238E1979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523354" y="2864464"/>
                  <a:ext cx="16524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708DFB7-4099-4A9D-AEA0-F5E3BE8F1BAC}"/>
                    </a:ext>
                  </a:extLst>
                </p14:cNvPr>
                <p14:cNvContentPartPr/>
                <p14:nvPr/>
              </p14:nvContentPartPr>
              <p14:xfrm>
                <a:off x="4705514" y="2724784"/>
                <a:ext cx="179280" cy="1555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708DFB7-4099-4A9D-AEA0-F5E3BE8F1BA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696514" y="2715784"/>
                  <a:ext cx="196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38DEAD8-F9D5-4ABA-85C1-B356EF512D16}"/>
                    </a:ext>
                  </a:extLst>
                </p14:cNvPr>
                <p14:cNvContentPartPr/>
                <p14:nvPr/>
              </p14:nvContentPartPr>
              <p14:xfrm>
                <a:off x="4974074" y="2767984"/>
                <a:ext cx="257400" cy="4417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38DEAD8-F9D5-4ABA-85C1-B356EF512D1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965434" y="2759344"/>
                  <a:ext cx="27504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9176232-CFFC-4A6F-A37A-C53EF802C347}"/>
                    </a:ext>
                  </a:extLst>
                </p14:cNvPr>
                <p14:cNvContentPartPr/>
                <p14:nvPr/>
              </p14:nvContentPartPr>
              <p14:xfrm>
                <a:off x="4896674" y="2952304"/>
                <a:ext cx="398520" cy="907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9176232-CFFC-4A6F-A37A-C53EF802C34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888034" y="2943304"/>
                  <a:ext cx="4161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5A07F98-B68B-40D4-9E99-EE41777D29DD}"/>
                    </a:ext>
                  </a:extLst>
                </p14:cNvPr>
                <p14:cNvContentPartPr/>
                <p14:nvPr/>
              </p14:nvContentPartPr>
              <p14:xfrm>
                <a:off x="5147234" y="3014944"/>
                <a:ext cx="187920" cy="1386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5A07F98-B68B-40D4-9E99-EE41777D29D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138234" y="3005944"/>
                  <a:ext cx="2055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A7D6792-1381-480E-9703-61FF583B09AB}"/>
                    </a:ext>
                  </a:extLst>
                </p14:cNvPr>
                <p14:cNvContentPartPr/>
                <p14:nvPr/>
              </p14:nvContentPartPr>
              <p14:xfrm>
                <a:off x="5353514" y="3036184"/>
                <a:ext cx="181080" cy="1458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A7D6792-1381-480E-9703-61FF583B09A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344514" y="3027544"/>
                  <a:ext cx="1987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A31B46A-704B-400A-A5A3-5FB644D12C53}"/>
                    </a:ext>
                  </a:extLst>
                </p14:cNvPr>
                <p14:cNvContentPartPr/>
                <p14:nvPr/>
              </p14:nvContentPartPr>
              <p14:xfrm>
                <a:off x="5599754" y="2794624"/>
                <a:ext cx="250920" cy="1742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A31B46A-704B-400A-A5A3-5FB644D12C5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591114" y="2785624"/>
                  <a:ext cx="2685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C2C7BB1-2BF7-400D-8B6A-AE05896131EB}"/>
                    </a:ext>
                  </a:extLst>
                </p14:cNvPr>
                <p14:cNvContentPartPr/>
                <p14:nvPr/>
              </p14:nvContentPartPr>
              <p14:xfrm>
                <a:off x="5842394" y="2957344"/>
                <a:ext cx="205200" cy="1663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C2C7BB1-2BF7-400D-8B6A-AE05896131E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833394" y="2948704"/>
                  <a:ext cx="2228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73CDCFB-200C-4A67-8BEE-B96B9EB39613}"/>
                    </a:ext>
                  </a:extLst>
                </p14:cNvPr>
                <p14:cNvContentPartPr/>
                <p14:nvPr/>
              </p14:nvContentPartPr>
              <p14:xfrm>
                <a:off x="5797034" y="2943304"/>
                <a:ext cx="241920" cy="1695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73CDCFB-200C-4A67-8BEE-B96B9EB3961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788394" y="2934664"/>
                  <a:ext cx="2595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9E1AB60-4B85-4446-916A-D86FCA5CA392}"/>
                    </a:ext>
                  </a:extLst>
                </p14:cNvPr>
                <p14:cNvContentPartPr/>
                <p14:nvPr/>
              </p14:nvContentPartPr>
              <p14:xfrm>
                <a:off x="6134354" y="2981464"/>
                <a:ext cx="216720" cy="1839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9E1AB60-4B85-4446-916A-D86FCA5CA39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125354" y="2972464"/>
                  <a:ext cx="2343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E05C70D-4C89-406B-8AEE-E66708D6AA4E}"/>
                    </a:ext>
                  </a:extLst>
                </p14:cNvPr>
                <p14:cNvContentPartPr/>
                <p14:nvPr/>
              </p14:nvContentPartPr>
              <p14:xfrm>
                <a:off x="6314354" y="2793184"/>
                <a:ext cx="179640" cy="3146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E05C70D-4C89-406B-8AEE-E66708D6AA4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305714" y="2784544"/>
                  <a:ext cx="1972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F786748-739B-49CA-BD31-850D3AE42286}"/>
                    </a:ext>
                  </a:extLst>
                </p14:cNvPr>
                <p14:cNvContentPartPr/>
                <p14:nvPr/>
              </p14:nvContentPartPr>
              <p14:xfrm>
                <a:off x="6476714" y="2932144"/>
                <a:ext cx="225000" cy="1476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F786748-739B-49CA-BD31-850D3AE4228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467714" y="2923504"/>
                  <a:ext cx="2426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1B226A3-9CCD-44DE-8351-F17E75B6898A}"/>
                    </a:ext>
                  </a:extLst>
                </p14:cNvPr>
                <p14:cNvContentPartPr/>
                <p14:nvPr/>
              </p14:nvContentPartPr>
              <p14:xfrm>
                <a:off x="6460514" y="2924584"/>
                <a:ext cx="214560" cy="1828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1B226A3-9CCD-44DE-8351-F17E75B6898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451874" y="2915584"/>
                  <a:ext cx="232200" cy="20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A787ECF-7240-48A8-8341-2DC0281CFA99}"/>
              </a:ext>
            </a:extLst>
          </p:cNvPr>
          <p:cNvGrpSpPr/>
          <p:nvPr/>
        </p:nvGrpSpPr>
        <p:grpSpPr>
          <a:xfrm>
            <a:off x="575954" y="4042024"/>
            <a:ext cx="210960" cy="126720"/>
            <a:chOff x="575954" y="4042024"/>
            <a:chExt cx="210960" cy="12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B384634-978E-4F12-A16B-412F7CBE9199}"/>
                    </a:ext>
                  </a:extLst>
                </p14:cNvPr>
                <p14:cNvContentPartPr/>
                <p14:nvPr/>
              </p14:nvContentPartPr>
              <p14:xfrm>
                <a:off x="575954" y="4042024"/>
                <a:ext cx="180000" cy="403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B384634-978E-4F12-A16B-412F7CBE919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66954" y="4033024"/>
                  <a:ext cx="1976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2125AC8-52F7-4D4D-8D61-945AC135DB51}"/>
                    </a:ext>
                  </a:extLst>
                </p14:cNvPr>
                <p14:cNvContentPartPr/>
                <p14:nvPr/>
              </p14:nvContentPartPr>
              <p14:xfrm>
                <a:off x="615194" y="4129144"/>
                <a:ext cx="171720" cy="396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2125AC8-52F7-4D4D-8D61-945AC135DB5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06554" y="4120504"/>
                  <a:ext cx="18936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9FBFFC46-0AB1-4615-BEB5-590B04CED692}"/>
              </a:ext>
            </a:extLst>
          </p:cNvPr>
          <p:cNvGrpSpPr/>
          <p:nvPr/>
        </p:nvGrpSpPr>
        <p:grpSpPr>
          <a:xfrm>
            <a:off x="1099394" y="3591304"/>
            <a:ext cx="7508880" cy="835560"/>
            <a:chOff x="1099394" y="3591304"/>
            <a:chExt cx="7508880" cy="83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ABBC47B-F8FE-4B60-B8EE-F22BD3809519}"/>
                    </a:ext>
                  </a:extLst>
                </p14:cNvPr>
                <p14:cNvContentPartPr/>
                <p14:nvPr/>
              </p14:nvContentPartPr>
              <p14:xfrm>
                <a:off x="1099394" y="3804064"/>
                <a:ext cx="185760" cy="6228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ABBC47B-F8FE-4B60-B8EE-F22BD380951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90754" y="3795424"/>
                  <a:ext cx="203400" cy="6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4B58BC6-BA53-4BEA-840B-EECA11F67409}"/>
                    </a:ext>
                  </a:extLst>
                </p14:cNvPr>
                <p14:cNvContentPartPr/>
                <p14:nvPr/>
              </p14:nvContentPartPr>
              <p14:xfrm>
                <a:off x="1373354" y="3966064"/>
                <a:ext cx="215640" cy="2520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4B58BC6-BA53-4BEA-840B-EECA11F6740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364354" y="3957424"/>
                  <a:ext cx="2332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B1AC73A-C988-4488-8E95-24D70EC9511C}"/>
                    </a:ext>
                  </a:extLst>
                </p14:cNvPr>
                <p14:cNvContentPartPr/>
                <p14:nvPr/>
              </p14:nvContentPartPr>
              <p14:xfrm>
                <a:off x="1617434" y="3990544"/>
                <a:ext cx="206280" cy="1738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B1AC73A-C988-4488-8E95-24D70EC9511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608794" y="3981544"/>
                  <a:ext cx="2239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19AE1E1-35EE-463B-ADEA-41A86921B637}"/>
                    </a:ext>
                  </a:extLst>
                </p14:cNvPr>
                <p14:cNvContentPartPr/>
                <p14:nvPr/>
              </p14:nvContentPartPr>
              <p14:xfrm>
                <a:off x="1844954" y="3997384"/>
                <a:ext cx="152640" cy="1731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19AE1E1-35EE-463B-ADEA-41A86921B63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835954" y="3988384"/>
                  <a:ext cx="1702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CD927F3-0333-4EC3-9E0A-C6E6276A801A}"/>
                    </a:ext>
                  </a:extLst>
                </p14:cNvPr>
                <p14:cNvContentPartPr/>
                <p14:nvPr/>
              </p14:nvContentPartPr>
              <p14:xfrm>
                <a:off x="2067074" y="3788224"/>
                <a:ext cx="106200" cy="1576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CD927F3-0333-4EC3-9E0A-C6E6276A80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058434" y="3779584"/>
                  <a:ext cx="1238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03B175E-9312-4493-AAA2-115BE011245A}"/>
                    </a:ext>
                  </a:extLst>
                </p14:cNvPr>
                <p14:cNvContentPartPr/>
                <p14:nvPr/>
              </p14:nvContentPartPr>
              <p14:xfrm>
                <a:off x="2188754" y="3980464"/>
                <a:ext cx="193680" cy="2062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03B175E-9312-4493-AAA2-115BE011245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179754" y="3971824"/>
                  <a:ext cx="2113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8557678-55A6-4C28-9EC2-BCED7556C496}"/>
                    </a:ext>
                  </a:extLst>
                </p14:cNvPr>
                <p14:cNvContentPartPr/>
                <p14:nvPr/>
              </p14:nvContentPartPr>
              <p14:xfrm>
                <a:off x="2194514" y="3981904"/>
                <a:ext cx="187200" cy="1756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8557678-55A6-4C28-9EC2-BCED7556C49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185514" y="3972904"/>
                  <a:ext cx="2048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4B57833-2E98-46FD-9FBB-BD7CE6D2C4E2}"/>
                    </a:ext>
                  </a:extLst>
                </p14:cNvPr>
                <p14:cNvContentPartPr/>
                <p14:nvPr/>
              </p14:nvContentPartPr>
              <p14:xfrm>
                <a:off x="2549474" y="3905584"/>
                <a:ext cx="159120" cy="2808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4B57833-2E98-46FD-9FBB-BD7CE6D2C4E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540474" y="3896584"/>
                  <a:ext cx="1767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72C0E32-96C9-48E8-BA3E-461119B00FAC}"/>
                    </a:ext>
                  </a:extLst>
                </p14:cNvPr>
                <p14:cNvContentPartPr/>
                <p14:nvPr/>
              </p14:nvContentPartPr>
              <p14:xfrm>
                <a:off x="2810474" y="3917104"/>
                <a:ext cx="60480" cy="1882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72C0E32-96C9-48E8-BA3E-461119B00FA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801474" y="3908464"/>
                  <a:ext cx="781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B4D342B-28C4-406C-9ACB-8DC2A3CABC60}"/>
                    </a:ext>
                  </a:extLst>
                </p14:cNvPr>
                <p14:cNvContentPartPr/>
                <p14:nvPr/>
              </p14:nvContentPartPr>
              <p14:xfrm>
                <a:off x="3034754" y="3987664"/>
                <a:ext cx="232920" cy="262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B4D342B-28C4-406C-9ACB-8DC2A3CABC6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025754" y="3979024"/>
                  <a:ext cx="2505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0F98A37-6317-4219-8FE8-808D7EA729D5}"/>
                    </a:ext>
                  </a:extLst>
                </p14:cNvPr>
                <p14:cNvContentPartPr/>
                <p14:nvPr/>
              </p14:nvContentPartPr>
              <p14:xfrm>
                <a:off x="3117194" y="3894064"/>
                <a:ext cx="59040" cy="1580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0F98A37-6317-4219-8FE8-808D7EA729D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108554" y="3885064"/>
                  <a:ext cx="766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88FC520-E190-4674-AA77-E03677D48D77}"/>
                    </a:ext>
                  </a:extLst>
                </p14:cNvPr>
                <p14:cNvContentPartPr/>
                <p14:nvPr/>
              </p14:nvContentPartPr>
              <p14:xfrm>
                <a:off x="3422474" y="3868144"/>
                <a:ext cx="266760" cy="2394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88FC520-E190-4674-AA77-E03677D48D7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413474" y="3859144"/>
                  <a:ext cx="2844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7B3A78E-EE79-482E-8D07-D291A904A07B}"/>
                    </a:ext>
                  </a:extLst>
                </p14:cNvPr>
                <p14:cNvContentPartPr/>
                <p14:nvPr/>
              </p14:nvContentPartPr>
              <p14:xfrm>
                <a:off x="3815594" y="3743944"/>
                <a:ext cx="169200" cy="3790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7B3A78E-EE79-482E-8D07-D291A904A07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806954" y="3735304"/>
                  <a:ext cx="18684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E6D4AFE-04E0-42E6-8316-B7A36BAEE915}"/>
                    </a:ext>
                  </a:extLst>
                </p14:cNvPr>
                <p14:cNvContentPartPr/>
                <p14:nvPr/>
              </p14:nvContentPartPr>
              <p14:xfrm>
                <a:off x="3738194" y="3952744"/>
                <a:ext cx="266400" cy="367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E6D4AFE-04E0-42E6-8316-B7A36BAEE91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729554" y="3944104"/>
                  <a:ext cx="2840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E1C1BDF-B01B-4B65-AA7C-0A559D8DB510}"/>
                    </a:ext>
                  </a:extLst>
                </p14:cNvPr>
                <p14:cNvContentPartPr/>
                <p14:nvPr/>
              </p14:nvContentPartPr>
              <p14:xfrm>
                <a:off x="3945914" y="3939064"/>
                <a:ext cx="163440" cy="1141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E1C1BDF-B01B-4B65-AA7C-0A559D8DB51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937274" y="3930424"/>
                  <a:ext cx="181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423A439-9256-4C83-A170-A3C9B8663A02}"/>
                    </a:ext>
                  </a:extLst>
                </p14:cNvPr>
                <p14:cNvContentPartPr/>
                <p14:nvPr/>
              </p14:nvContentPartPr>
              <p14:xfrm>
                <a:off x="4187474" y="3936184"/>
                <a:ext cx="178920" cy="1375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423A439-9256-4C83-A170-A3C9B8663A0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178834" y="3927544"/>
                  <a:ext cx="1965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FA6D06A-28E8-435F-A945-EE960161FD9F}"/>
                    </a:ext>
                  </a:extLst>
                </p14:cNvPr>
                <p14:cNvContentPartPr/>
                <p14:nvPr/>
              </p14:nvContentPartPr>
              <p14:xfrm>
                <a:off x="4443794" y="3694264"/>
                <a:ext cx="129960" cy="1393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FA6D06A-28E8-435F-A945-EE960161FD9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435154" y="3685264"/>
                  <a:ext cx="1476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1A995DB-EA75-44AA-B1FB-571F2DE4FF5B}"/>
                    </a:ext>
                  </a:extLst>
                </p14:cNvPr>
                <p14:cNvContentPartPr/>
                <p14:nvPr/>
              </p14:nvContentPartPr>
              <p14:xfrm>
                <a:off x="4538114" y="3922864"/>
                <a:ext cx="252360" cy="1656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1A995DB-EA75-44AA-B1FB-571F2DE4FF5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529114" y="3914224"/>
                  <a:ext cx="2700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33647A6-5BB8-4792-A58D-D96583C29AE2}"/>
                    </a:ext>
                  </a:extLst>
                </p14:cNvPr>
                <p14:cNvContentPartPr/>
                <p14:nvPr/>
              </p14:nvContentPartPr>
              <p14:xfrm>
                <a:off x="4565114" y="3903784"/>
                <a:ext cx="193680" cy="1695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33647A6-5BB8-4792-A58D-D96583C29AE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556114" y="3894784"/>
                  <a:ext cx="2113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DBC837F-F97A-4ADC-A2EC-0F371F0085BC}"/>
                    </a:ext>
                  </a:extLst>
                </p14:cNvPr>
                <p14:cNvContentPartPr/>
                <p14:nvPr/>
              </p14:nvContentPartPr>
              <p14:xfrm>
                <a:off x="4965794" y="3935464"/>
                <a:ext cx="316440" cy="579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DBC837F-F97A-4ADC-A2EC-0F371F0085B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957154" y="3926464"/>
                  <a:ext cx="3340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A8FF49B-DE5F-4552-8E5A-0F718DCEC2A1}"/>
                    </a:ext>
                  </a:extLst>
                </p14:cNvPr>
                <p14:cNvContentPartPr/>
                <p14:nvPr/>
              </p14:nvContentPartPr>
              <p14:xfrm>
                <a:off x="5079554" y="3851944"/>
                <a:ext cx="50400" cy="1782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A8FF49B-DE5F-4552-8E5A-0F718DCEC2A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070554" y="3842944"/>
                  <a:ext cx="680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B22959A-1ACE-4AB0-B907-B2F42E2BC00E}"/>
                    </a:ext>
                  </a:extLst>
                </p14:cNvPr>
                <p14:cNvContentPartPr/>
                <p14:nvPr/>
              </p14:nvContentPartPr>
              <p14:xfrm>
                <a:off x="5442794" y="3711184"/>
                <a:ext cx="219960" cy="4147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B22959A-1ACE-4AB0-B907-B2F42E2BC00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434154" y="3702184"/>
                  <a:ext cx="23760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D3C37CF-B2C6-47F7-9FAB-9399B55B175F}"/>
                    </a:ext>
                  </a:extLst>
                </p14:cNvPr>
                <p14:cNvContentPartPr/>
                <p14:nvPr/>
              </p14:nvContentPartPr>
              <p14:xfrm>
                <a:off x="5359634" y="3873904"/>
                <a:ext cx="337680" cy="694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D3C37CF-B2C6-47F7-9FAB-9399B55B175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350634" y="3864904"/>
                  <a:ext cx="3553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17F170E-3A6B-4131-91EA-161068F1CB70}"/>
                    </a:ext>
                  </a:extLst>
                </p14:cNvPr>
                <p14:cNvContentPartPr/>
                <p14:nvPr/>
              </p14:nvContentPartPr>
              <p14:xfrm>
                <a:off x="5614154" y="3916024"/>
                <a:ext cx="174240" cy="1198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17F170E-3A6B-4131-91EA-161068F1CB7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605154" y="3907024"/>
                  <a:ext cx="1918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179073B-E08D-42D0-A139-774F87732714}"/>
                    </a:ext>
                  </a:extLst>
                </p14:cNvPr>
                <p14:cNvContentPartPr/>
                <p14:nvPr/>
              </p14:nvContentPartPr>
              <p14:xfrm>
                <a:off x="5801714" y="3917104"/>
                <a:ext cx="191880" cy="1324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179073B-E08D-42D0-A139-774F8773271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793074" y="3908464"/>
                  <a:ext cx="2095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58B6E3A-E0A3-412E-9116-AEB170FEA46E}"/>
                    </a:ext>
                  </a:extLst>
                </p14:cNvPr>
                <p14:cNvContentPartPr/>
                <p14:nvPr/>
              </p14:nvContentPartPr>
              <p14:xfrm>
                <a:off x="6108434" y="3690304"/>
                <a:ext cx="59040" cy="1072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58B6E3A-E0A3-412E-9116-AEB170FEA46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099794" y="3681664"/>
                  <a:ext cx="766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4E2DB40-2ECA-4A43-96B0-8803C1A79503}"/>
                    </a:ext>
                  </a:extLst>
                </p14:cNvPr>
                <p14:cNvContentPartPr/>
                <p14:nvPr/>
              </p14:nvContentPartPr>
              <p14:xfrm>
                <a:off x="6118514" y="3705064"/>
                <a:ext cx="127440" cy="1882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4E2DB40-2ECA-4A43-96B0-8803C1A7950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109514" y="3696424"/>
                  <a:ext cx="1450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6178EB6-2BAB-4BA3-A18E-966B6EB4EC50}"/>
                    </a:ext>
                  </a:extLst>
                </p14:cNvPr>
                <p14:cNvContentPartPr/>
                <p14:nvPr/>
              </p14:nvContentPartPr>
              <p14:xfrm>
                <a:off x="6211754" y="3865984"/>
                <a:ext cx="213840" cy="1832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6178EB6-2BAB-4BA3-A18E-966B6EB4EC5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202754" y="3857344"/>
                  <a:ext cx="231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7C26756-C51D-4A9F-A078-90FDBF883167}"/>
                    </a:ext>
                  </a:extLst>
                </p14:cNvPr>
                <p14:cNvContentPartPr/>
                <p14:nvPr/>
              </p14:nvContentPartPr>
              <p14:xfrm>
                <a:off x="6258554" y="3873904"/>
                <a:ext cx="141840" cy="1573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7C26756-C51D-4A9F-A078-90FDBF88316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249554" y="3864904"/>
                  <a:ext cx="1594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4917A14-CEEA-4BF7-AC47-7DA042C937E2}"/>
                    </a:ext>
                  </a:extLst>
                </p14:cNvPr>
                <p14:cNvContentPartPr/>
                <p14:nvPr/>
              </p14:nvContentPartPr>
              <p14:xfrm>
                <a:off x="6466274" y="3674824"/>
                <a:ext cx="268920" cy="4352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4917A14-CEEA-4BF7-AC47-7DA042C937E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457274" y="3666184"/>
                  <a:ext cx="28656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D2D7301-C832-4245-B809-89592CD25CB9}"/>
                    </a:ext>
                  </a:extLst>
                </p14:cNvPr>
                <p14:cNvContentPartPr/>
                <p14:nvPr/>
              </p14:nvContentPartPr>
              <p14:xfrm>
                <a:off x="6845714" y="3591304"/>
                <a:ext cx="256680" cy="4860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D2D7301-C832-4245-B809-89592CD25CB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837074" y="3582664"/>
                  <a:ext cx="27432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AF93363-FEC5-432F-AE70-035CEB6A65F5}"/>
                    </a:ext>
                  </a:extLst>
                </p14:cNvPr>
                <p14:cNvContentPartPr/>
                <p14:nvPr/>
              </p14:nvContentPartPr>
              <p14:xfrm>
                <a:off x="6792434" y="3833944"/>
                <a:ext cx="286200" cy="514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AF93363-FEC5-432F-AE70-035CEB6A65F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783434" y="3824944"/>
                  <a:ext cx="3038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BB54760-D28E-4F59-B2C6-531F0B9A797B}"/>
                    </a:ext>
                  </a:extLst>
                </p14:cNvPr>
                <p14:cNvContentPartPr/>
                <p14:nvPr/>
              </p14:nvContentPartPr>
              <p14:xfrm>
                <a:off x="6982514" y="3849424"/>
                <a:ext cx="169920" cy="1465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BB54760-D28E-4F59-B2C6-531F0B9A797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973514" y="3840424"/>
                  <a:ext cx="1875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27E303E-DA45-4268-8932-4E8DF6A8405C}"/>
                    </a:ext>
                  </a:extLst>
                </p14:cNvPr>
                <p14:cNvContentPartPr/>
                <p14:nvPr/>
              </p14:nvContentPartPr>
              <p14:xfrm>
                <a:off x="7168274" y="3891904"/>
                <a:ext cx="194760" cy="1598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27E303E-DA45-4268-8932-4E8DF6A8405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159634" y="3883264"/>
                  <a:ext cx="2124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1A41755-A6D9-4822-96A0-CD3101B85C29}"/>
                    </a:ext>
                  </a:extLst>
                </p14:cNvPr>
                <p14:cNvContentPartPr/>
                <p14:nvPr/>
              </p14:nvContentPartPr>
              <p14:xfrm>
                <a:off x="7473914" y="3599944"/>
                <a:ext cx="218520" cy="2131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1A41755-A6D9-4822-96A0-CD3101B85C2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465274" y="3590944"/>
                  <a:ext cx="2361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20F18B2-594F-49AC-989B-E71D01F54ECB}"/>
                    </a:ext>
                  </a:extLst>
                </p14:cNvPr>
                <p14:cNvContentPartPr/>
                <p14:nvPr/>
              </p14:nvContentPartPr>
              <p14:xfrm>
                <a:off x="7699994" y="3837544"/>
                <a:ext cx="183240" cy="1684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20F18B2-594F-49AC-989B-E71D01F54EC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690994" y="3828904"/>
                  <a:ext cx="2008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5A5C78F-7B07-442E-A182-88EFCDF8F4E8}"/>
                    </a:ext>
                  </a:extLst>
                </p14:cNvPr>
                <p14:cNvContentPartPr/>
                <p14:nvPr/>
              </p14:nvContentPartPr>
              <p14:xfrm>
                <a:off x="7692794" y="3818464"/>
                <a:ext cx="194400" cy="1814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5A5C78F-7B07-442E-A182-88EFCDF8F4E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683794" y="3809464"/>
                  <a:ext cx="2120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F58028F-8D8B-4606-AEEF-E11CA87F37E6}"/>
                    </a:ext>
                  </a:extLst>
                </p14:cNvPr>
                <p14:cNvContentPartPr/>
                <p14:nvPr/>
              </p14:nvContentPartPr>
              <p14:xfrm>
                <a:off x="8022914" y="3841504"/>
                <a:ext cx="206280" cy="1461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F58028F-8D8B-4606-AEEF-E11CA87F37E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013914" y="3832504"/>
                  <a:ext cx="2239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4E63EC8-F8DF-4476-958E-5D011D6B00AF}"/>
                    </a:ext>
                  </a:extLst>
                </p14:cNvPr>
                <p14:cNvContentPartPr/>
                <p14:nvPr/>
              </p14:nvContentPartPr>
              <p14:xfrm>
                <a:off x="8201834" y="3628384"/>
                <a:ext cx="263520" cy="2887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4E63EC8-F8DF-4476-958E-5D011D6B00A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193194" y="3619384"/>
                  <a:ext cx="28116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DC24DEF-ECDC-418A-998E-3090543D3A49}"/>
                    </a:ext>
                  </a:extLst>
                </p14:cNvPr>
                <p14:cNvContentPartPr/>
                <p14:nvPr/>
              </p14:nvContentPartPr>
              <p14:xfrm>
                <a:off x="8403434" y="3769144"/>
                <a:ext cx="204840" cy="2304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DC24DEF-ECDC-418A-998E-3090543D3A4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394434" y="3760504"/>
                  <a:ext cx="2224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4953621-0A84-4690-AA45-D9914A4A9840}"/>
                    </a:ext>
                  </a:extLst>
                </p14:cNvPr>
                <p14:cNvContentPartPr/>
                <p14:nvPr/>
              </p14:nvContentPartPr>
              <p14:xfrm>
                <a:off x="8326034" y="3820984"/>
                <a:ext cx="229680" cy="1756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4953621-0A84-4690-AA45-D9914A4A984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317394" y="3811984"/>
                  <a:ext cx="247320" cy="19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3AFBB7DD-C011-4253-BC03-C72565278DE4}"/>
              </a:ext>
            </a:extLst>
          </p:cNvPr>
          <p:cNvGrpSpPr/>
          <p:nvPr/>
        </p:nvGrpSpPr>
        <p:grpSpPr>
          <a:xfrm>
            <a:off x="491714" y="4919704"/>
            <a:ext cx="155520" cy="78840"/>
            <a:chOff x="491714" y="4919704"/>
            <a:chExt cx="155520" cy="7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FF8DB93-0137-4823-937F-E7279EB4E91A}"/>
                    </a:ext>
                  </a:extLst>
                </p14:cNvPr>
                <p14:cNvContentPartPr/>
                <p14:nvPr/>
              </p14:nvContentPartPr>
              <p14:xfrm>
                <a:off x="491714" y="4919704"/>
                <a:ext cx="134640" cy="180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FF8DB93-0137-4823-937F-E7279EB4E91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83074" y="4910704"/>
                  <a:ext cx="1522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B4B6DD7-D21B-45BE-B565-66A7EC9FD60B}"/>
                    </a:ext>
                  </a:extLst>
                </p14:cNvPr>
                <p14:cNvContentPartPr/>
                <p14:nvPr/>
              </p14:nvContentPartPr>
              <p14:xfrm>
                <a:off x="513674" y="4987384"/>
                <a:ext cx="133560" cy="111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B4B6DD7-D21B-45BE-B565-66A7EC9FD60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05034" y="4978384"/>
                  <a:ext cx="15120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1BCD8924-EE63-47DA-B200-AE76F0887996}"/>
              </a:ext>
            </a:extLst>
          </p:cNvPr>
          <p:cNvGrpSpPr/>
          <p:nvPr/>
        </p:nvGrpSpPr>
        <p:grpSpPr>
          <a:xfrm>
            <a:off x="4470794" y="4523344"/>
            <a:ext cx="599400" cy="693000"/>
            <a:chOff x="4470794" y="4523344"/>
            <a:chExt cx="599400" cy="69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E3E5D6EA-559E-4B1F-9A92-0B6B01534E78}"/>
                    </a:ext>
                  </a:extLst>
                </p14:cNvPr>
                <p14:cNvContentPartPr/>
                <p14:nvPr/>
              </p14:nvContentPartPr>
              <p14:xfrm>
                <a:off x="4470794" y="4764904"/>
                <a:ext cx="264240" cy="2116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E3E5D6EA-559E-4B1F-9A92-0B6B01534E7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461794" y="4755904"/>
                  <a:ext cx="2818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2E23DE9-1DAE-44C3-A14B-5E24F4113564}"/>
                    </a:ext>
                  </a:extLst>
                </p14:cNvPr>
                <p14:cNvContentPartPr/>
                <p14:nvPr/>
              </p14:nvContentPartPr>
              <p14:xfrm>
                <a:off x="4834754" y="4523344"/>
                <a:ext cx="235440" cy="69300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2E23DE9-1DAE-44C3-A14B-5E24F411356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825754" y="4514704"/>
                  <a:ext cx="253080" cy="71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19598529-3346-4E15-BFAA-ACFD88620FEA}"/>
                  </a:ext>
                </a:extLst>
              </p14:cNvPr>
              <p14:cNvContentPartPr/>
              <p14:nvPr/>
            </p14:nvContentPartPr>
            <p14:xfrm>
              <a:off x="8167994" y="4531264"/>
              <a:ext cx="133200" cy="683280"/>
            </p14:xfrm>
          </p:contentPart>
        </mc:Choice>
        <mc:Fallback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19598529-3346-4E15-BFAA-ACFD88620FEA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8158994" y="4522624"/>
                <a:ext cx="150840" cy="70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4" name="Group 243">
            <a:extLst>
              <a:ext uri="{FF2B5EF4-FFF2-40B4-BE49-F238E27FC236}">
                <a16:creationId xmlns:a16="http://schemas.microsoft.com/office/drawing/2014/main" id="{04E98588-D86D-4533-9ECC-D6101F06A7D2}"/>
              </a:ext>
            </a:extLst>
          </p:cNvPr>
          <p:cNvGrpSpPr/>
          <p:nvPr/>
        </p:nvGrpSpPr>
        <p:grpSpPr>
          <a:xfrm>
            <a:off x="8403434" y="4454584"/>
            <a:ext cx="3027600" cy="483480"/>
            <a:chOff x="8403434" y="4454584"/>
            <a:chExt cx="3027600" cy="48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80FAA01B-707A-4B99-AF17-2D25ABD469D0}"/>
                    </a:ext>
                  </a:extLst>
                </p14:cNvPr>
                <p14:cNvContentPartPr/>
                <p14:nvPr/>
              </p14:nvContentPartPr>
              <p14:xfrm>
                <a:off x="8403434" y="4689664"/>
                <a:ext cx="206280" cy="2484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80FAA01B-707A-4B99-AF17-2D25ABD469D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394434" y="4681024"/>
                  <a:ext cx="2239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B23ADC58-55E7-461C-A2EF-11F87341A05C}"/>
                    </a:ext>
                  </a:extLst>
                </p14:cNvPr>
                <p14:cNvContentPartPr/>
                <p14:nvPr/>
              </p14:nvContentPartPr>
              <p14:xfrm>
                <a:off x="8592794" y="4711264"/>
                <a:ext cx="210240" cy="17964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B23ADC58-55E7-461C-A2EF-11F87341A05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584154" y="4702264"/>
                  <a:ext cx="2278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F9E68FA-7C8E-4FEF-87A6-DDBA91DF389C}"/>
                    </a:ext>
                  </a:extLst>
                </p14:cNvPr>
                <p14:cNvContentPartPr/>
                <p14:nvPr/>
              </p14:nvContentPartPr>
              <p14:xfrm>
                <a:off x="8795114" y="4747984"/>
                <a:ext cx="188640" cy="1850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F9E68FA-7C8E-4FEF-87A6-DDBA91DF389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786474" y="4739344"/>
                  <a:ext cx="2062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09EAD8C9-7C5B-4A3D-B577-F144CD9A3BB7}"/>
                    </a:ext>
                  </a:extLst>
                </p14:cNvPr>
                <p14:cNvContentPartPr/>
                <p14:nvPr/>
              </p14:nvContentPartPr>
              <p14:xfrm>
                <a:off x="9064754" y="4486624"/>
                <a:ext cx="180360" cy="1267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09EAD8C9-7C5B-4A3D-B577-F144CD9A3BB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055754" y="4477624"/>
                  <a:ext cx="1980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0CDFC766-3792-4D6B-9221-DA3EED710429}"/>
                    </a:ext>
                  </a:extLst>
                </p14:cNvPr>
                <p14:cNvContentPartPr/>
                <p14:nvPr/>
              </p14:nvContentPartPr>
              <p14:xfrm>
                <a:off x="9169514" y="4718824"/>
                <a:ext cx="255600" cy="17424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0CDFC766-3792-4D6B-9221-DA3EED71042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160874" y="4709824"/>
                  <a:ext cx="2732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5D6645E-0421-4D15-B734-BD2009790927}"/>
                    </a:ext>
                  </a:extLst>
                </p14:cNvPr>
                <p14:cNvContentPartPr/>
                <p14:nvPr/>
              </p14:nvContentPartPr>
              <p14:xfrm>
                <a:off x="9165914" y="4714144"/>
                <a:ext cx="223920" cy="2174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5D6645E-0421-4D15-B734-BD200979092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156914" y="4705144"/>
                  <a:ext cx="2415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B386D5C8-7B3B-4CC4-90EA-F5AC30FD21D3}"/>
                    </a:ext>
                  </a:extLst>
                </p14:cNvPr>
                <p14:cNvContentPartPr/>
                <p14:nvPr/>
              </p14:nvContentPartPr>
              <p14:xfrm>
                <a:off x="9612314" y="4454584"/>
                <a:ext cx="246240" cy="4273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B386D5C8-7B3B-4CC4-90EA-F5AC30FD21D3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603674" y="4445584"/>
                  <a:ext cx="26388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A898BF57-8C79-4092-B607-6DB62DA5D3F9}"/>
                    </a:ext>
                  </a:extLst>
                </p14:cNvPr>
                <p14:cNvContentPartPr/>
                <p14:nvPr/>
              </p14:nvContentPartPr>
              <p14:xfrm>
                <a:off x="9545714" y="4653304"/>
                <a:ext cx="413280" cy="835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A898BF57-8C79-4092-B607-6DB62DA5D3F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537074" y="4644664"/>
                  <a:ext cx="4309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5B9D1C51-084D-40EF-89D6-9216CBCD78C0}"/>
                    </a:ext>
                  </a:extLst>
                </p14:cNvPr>
                <p14:cNvContentPartPr/>
                <p14:nvPr/>
              </p14:nvContentPartPr>
              <p14:xfrm>
                <a:off x="9809594" y="4740784"/>
                <a:ext cx="212760" cy="1558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5B9D1C51-084D-40EF-89D6-9216CBCD78C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800954" y="4732144"/>
                  <a:ext cx="2304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75EEEC4-E76E-40D5-B4A9-DE64B9007EB4}"/>
                    </a:ext>
                  </a:extLst>
                </p14:cNvPr>
                <p14:cNvContentPartPr/>
                <p14:nvPr/>
              </p14:nvContentPartPr>
              <p14:xfrm>
                <a:off x="10027394" y="4771024"/>
                <a:ext cx="186480" cy="13356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75EEEC4-E76E-40D5-B4A9-DE64B9007EB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018754" y="4762024"/>
                  <a:ext cx="2041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DF5030C9-18CF-4414-AB2C-1E4F1E9A94FC}"/>
                    </a:ext>
                  </a:extLst>
                </p14:cNvPr>
                <p14:cNvContentPartPr/>
                <p14:nvPr/>
              </p14:nvContentPartPr>
              <p14:xfrm>
                <a:off x="10372994" y="4514344"/>
                <a:ext cx="102600" cy="15408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DF5030C9-18CF-4414-AB2C-1E4F1E9A94F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364354" y="4505704"/>
                  <a:ext cx="1202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DB7ED54D-B6AD-4D52-8EB9-2BC0E661AF58}"/>
                    </a:ext>
                  </a:extLst>
                </p14:cNvPr>
                <p14:cNvContentPartPr/>
                <p14:nvPr/>
              </p14:nvContentPartPr>
              <p14:xfrm>
                <a:off x="10478474" y="4530544"/>
                <a:ext cx="125280" cy="11196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DB7ED54D-B6AD-4D52-8EB9-2BC0E661AF58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469474" y="4521904"/>
                  <a:ext cx="1429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97207611-F287-4335-AA6A-8A28069E5B56}"/>
                    </a:ext>
                  </a:extLst>
                </p14:cNvPr>
                <p14:cNvContentPartPr/>
                <p14:nvPr/>
              </p14:nvContentPartPr>
              <p14:xfrm>
                <a:off x="10559834" y="4750144"/>
                <a:ext cx="181800" cy="17352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97207611-F287-4335-AA6A-8A28069E5B5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551194" y="4741504"/>
                  <a:ext cx="1994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AC20C08-781F-47FB-8D92-770EE2E90A74}"/>
                    </a:ext>
                  </a:extLst>
                </p14:cNvPr>
                <p14:cNvContentPartPr/>
                <p14:nvPr/>
              </p14:nvContentPartPr>
              <p14:xfrm>
                <a:off x="10565234" y="4710904"/>
                <a:ext cx="175680" cy="19224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AC20C08-781F-47FB-8D92-770EE2E90A7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556234" y="4701904"/>
                  <a:ext cx="1933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8E0083F7-E687-4985-A3F2-1C1E03DC208B}"/>
                    </a:ext>
                  </a:extLst>
                </p14:cNvPr>
                <p14:cNvContentPartPr/>
                <p14:nvPr/>
              </p14:nvContentPartPr>
              <p14:xfrm>
                <a:off x="10922714" y="4741504"/>
                <a:ext cx="198000" cy="16920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8E0083F7-E687-4985-A3F2-1C1E03DC208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913714" y="4732504"/>
                  <a:ext cx="2156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7C84D52C-3134-40A0-8E5A-9B3C32534C6B}"/>
                    </a:ext>
                  </a:extLst>
                </p14:cNvPr>
                <p14:cNvContentPartPr/>
                <p14:nvPr/>
              </p14:nvContentPartPr>
              <p14:xfrm>
                <a:off x="11072474" y="4526944"/>
                <a:ext cx="225360" cy="33120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7C84D52C-3134-40A0-8E5A-9B3C32534C6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1063474" y="4517944"/>
                  <a:ext cx="2430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FF945E9-5FE0-4A28-AC7F-3462E185F887}"/>
                    </a:ext>
                  </a:extLst>
                </p14:cNvPr>
                <p14:cNvContentPartPr/>
                <p14:nvPr/>
              </p14:nvContentPartPr>
              <p14:xfrm>
                <a:off x="11226914" y="4672024"/>
                <a:ext cx="180000" cy="20448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FF945E9-5FE0-4A28-AC7F-3462E185F88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1217914" y="4663384"/>
                  <a:ext cx="1976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F05B909D-AC86-4D46-950C-E74E9A8852FF}"/>
                    </a:ext>
                  </a:extLst>
                </p14:cNvPr>
                <p14:cNvContentPartPr/>
                <p14:nvPr/>
              </p14:nvContentPartPr>
              <p14:xfrm>
                <a:off x="11181554" y="4690744"/>
                <a:ext cx="249480" cy="22932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F05B909D-AC86-4D46-950C-E74E9A8852F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1172914" y="4682104"/>
                  <a:ext cx="26712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B01EC7D4-7805-4FAF-B5F0-691D55A6B592}"/>
              </a:ext>
            </a:extLst>
          </p:cNvPr>
          <p:cNvGrpSpPr/>
          <p:nvPr/>
        </p:nvGrpSpPr>
        <p:grpSpPr>
          <a:xfrm>
            <a:off x="961154" y="4567264"/>
            <a:ext cx="3404160" cy="731520"/>
            <a:chOff x="961154" y="4567264"/>
            <a:chExt cx="3404160" cy="73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0095807-1B24-44AE-9E09-5A87FEE9C4C9}"/>
                    </a:ext>
                  </a:extLst>
                </p14:cNvPr>
                <p14:cNvContentPartPr/>
                <p14:nvPr/>
              </p14:nvContentPartPr>
              <p14:xfrm>
                <a:off x="961154" y="4678864"/>
                <a:ext cx="175320" cy="6199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0095807-1B24-44AE-9E09-5A87FEE9C4C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52154" y="4669864"/>
                  <a:ext cx="192960" cy="63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9677829-5880-4081-A75C-906F50D87B4E}"/>
                    </a:ext>
                  </a:extLst>
                </p14:cNvPr>
                <p14:cNvContentPartPr/>
                <p14:nvPr/>
              </p14:nvContentPartPr>
              <p14:xfrm>
                <a:off x="1251314" y="4811344"/>
                <a:ext cx="185040" cy="2289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9677829-5880-4081-A75C-906F50D87B4E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242674" y="4802344"/>
                  <a:ext cx="202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3738C47-45E6-4F99-8A0B-92C690531115}"/>
                    </a:ext>
                  </a:extLst>
                </p14:cNvPr>
                <p14:cNvContentPartPr/>
                <p14:nvPr/>
              </p14:nvContentPartPr>
              <p14:xfrm>
                <a:off x="1515554" y="4823224"/>
                <a:ext cx="193680" cy="2062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3738C47-45E6-4F99-8A0B-92C69053111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506914" y="4814224"/>
                  <a:ext cx="2113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C6C88E11-8ABD-4881-AD8C-11AC29376B61}"/>
                    </a:ext>
                  </a:extLst>
                </p14:cNvPr>
                <p14:cNvContentPartPr/>
                <p14:nvPr/>
              </p14:nvContentPartPr>
              <p14:xfrm>
                <a:off x="1756754" y="4848424"/>
                <a:ext cx="123120" cy="1555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C6C88E11-8ABD-4881-AD8C-11AC29376B6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748114" y="4839784"/>
                  <a:ext cx="1407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B65D103-E570-48E5-BCE5-FD5C470EA118}"/>
                    </a:ext>
                  </a:extLst>
                </p14:cNvPr>
                <p14:cNvContentPartPr/>
                <p14:nvPr/>
              </p14:nvContentPartPr>
              <p14:xfrm>
                <a:off x="1986794" y="4642504"/>
                <a:ext cx="110880" cy="1321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B65D103-E570-48E5-BCE5-FD5C470EA11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978154" y="4633504"/>
                  <a:ext cx="1285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0F94AD2-99E0-4719-A2F0-123C60991FC0}"/>
                    </a:ext>
                  </a:extLst>
                </p14:cNvPr>
                <p14:cNvContentPartPr/>
                <p14:nvPr/>
              </p14:nvContentPartPr>
              <p14:xfrm>
                <a:off x="2162834" y="4857784"/>
                <a:ext cx="28800" cy="280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0F94AD2-99E0-4719-A2F0-123C60991FC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153834" y="4848784"/>
                  <a:ext cx="464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8315841-6773-43FC-8073-51F900DC263A}"/>
                    </a:ext>
                  </a:extLst>
                </p14:cNvPr>
                <p14:cNvContentPartPr/>
                <p14:nvPr/>
              </p14:nvContentPartPr>
              <p14:xfrm>
                <a:off x="2179394" y="4825384"/>
                <a:ext cx="162000" cy="1458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8315841-6773-43FC-8073-51F900DC263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170754" y="4816384"/>
                  <a:ext cx="1796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87D56331-D5E5-47B3-B7E0-05FC0FC1BB5D}"/>
                    </a:ext>
                  </a:extLst>
                </p14:cNvPr>
                <p14:cNvContentPartPr/>
                <p14:nvPr/>
              </p14:nvContentPartPr>
              <p14:xfrm>
                <a:off x="2132234" y="4789024"/>
                <a:ext cx="225360" cy="2048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87D56331-D5E5-47B3-B7E0-05FC0FC1BB5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123594" y="4780024"/>
                  <a:ext cx="2430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AB6D8440-4DD6-41C4-9BAE-73BEED5984A5}"/>
                    </a:ext>
                  </a:extLst>
                </p14:cNvPr>
                <p14:cNvContentPartPr/>
                <p14:nvPr/>
              </p14:nvContentPartPr>
              <p14:xfrm>
                <a:off x="2591954" y="4603624"/>
                <a:ext cx="189000" cy="4230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AB6D8440-4DD6-41C4-9BAE-73BEED5984A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583314" y="4594624"/>
                  <a:ext cx="20664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F9E92DCD-6797-4AE6-963E-C21D7EA4C467}"/>
                    </a:ext>
                  </a:extLst>
                </p14:cNvPr>
                <p14:cNvContentPartPr/>
                <p14:nvPr/>
              </p14:nvContentPartPr>
              <p14:xfrm>
                <a:off x="2455154" y="4789024"/>
                <a:ext cx="452520" cy="1191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F9E92DCD-6797-4AE6-963E-C21D7EA4C46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446154" y="4780384"/>
                  <a:ext cx="470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DA9449-6B98-4E8B-9E0C-54D9D7DE5FD0}"/>
                    </a:ext>
                  </a:extLst>
                </p14:cNvPr>
                <p14:cNvContentPartPr/>
                <p14:nvPr/>
              </p14:nvContentPartPr>
              <p14:xfrm>
                <a:off x="2801474" y="4849864"/>
                <a:ext cx="170280" cy="1404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DA9449-6B98-4E8B-9E0C-54D9D7DE5FD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792474" y="4841224"/>
                  <a:ext cx="1879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095D0E3-744D-4B80-A003-2575F8A7532E}"/>
                    </a:ext>
                  </a:extLst>
                </p14:cNvPr>
                <p14:cNvContentPartPr/>
                <p14:nvPr/>
              </p14:nvContentPartPr>
              <p14:xfrm>
                <a:off x="2969234" y="4864264"/>
                <a:ext cx="198720" cy="1382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095D0E3-744D-4B80-A003-2575F8A7532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960594" y="4855264"/>
                  <a:ext cx="2163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70BF33A-48FB-4F41-ACFD-2CBB982A7DCD}"/>
                    </a:ext>
                  </a:extLst>
                </p14:cNvPr>
                <p14:cNvContentPartPr/>
                <p14:nvPr/>
              </p14:nvContentPartPr>
              <p14:xfrm>
                <a:off x="3241394" y="4567264"/>
                <a:ext cx="232920" cy="1872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70BF33A-48FB-4F41-ACFD-2CBB982A7DC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232754" y="4558624"/>
                  <a:ext cx="2505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EF3B682-BB8C-4A6C-AD23-7DC8668D49C0}"/>
                    </a:ext>
                  </a:extLst>
                </p14:cNvPr>
                <p14:cNvContentPartPr/>
                <p14:nvPr/>
              </p14:nvContentPartPr>
              <p14:xfrm>
                <a:off x="3467834" y="4825384"/>
                <a:ext cx="279360" cy="1627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EF3B682-BB8C-4A6C-AD23-7DC8668D49C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458834" y="4816384"/>
                  <a:ext cx="2970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BFA126E-E9E5-49DC-9727-DF783937F812}"/>
                    </a:ext>
                  </a:extLst>
                </p14:cNvPr>
                <p14:cNvContentPartPr/>
                <p14:nvPr/>
              </p14:nvContentPartPr>
              <p14:xfrm>
                <a:off x="3460634" y="4785064"/>
                <a:ext cx="225720" cy="21204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BFA126E-E9E5-49DC-9727-DF783937F812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451634" y="4776064"/>
                  <a:ext cx="2433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567003A2-1801-42F5-BCA3-19E3BE5E2F62}"/>
                    </a:ext>
                  </a:extLst>
                </p14:cNvPr>
                <p14:cNvContentPartPr/>
                <p14:nvPr/>
              </p14:nvContentPartPr>
              <p14:xfrm>
                <a:off x="3761954" y="4783984"/>
                <a:ext cx="177120" cy="19224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567003A2-1801-42F5-BCA3-19E3BE5E2F6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753314" y="4775344"/>
                  <a:ext cx="1947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D421DF2D-4DB1-4BD3-A82F-67799651F078}"/>
                    </a:ext>
                  </a:extLst>
                </p14:cNvPr>
                <p14:cNvContentPartPr/>
                <p14:nvPr/>
              </p14:nvContentPartPr>
              <p14:xfrm>
                <a:off x="3886514" y="4596424"/>
                <a:ext cx="140040" cy="33120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D421DF2D-4DB1-4BD3-A82F-67799651F07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877514" y="4587784"/>
                  <a:ext cx="1576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0882D17-A64B-4746-B5CE-F1BC9169630F}"/>
                    </a:ext>
                  </a:extLst>
                </p14:cNvPr>
                <p14:cNvContentPartPr/>
                <p14:nvPr/>
              </p14:nvContentPartPr>
              <p14:xfrm>
                <a:off x="3982634" y="4754824"/>
                <a:ext cx="174960" cy="2595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0882D17-A64B-4746-B5CE-F1BC9169630F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973994" y="4746184"/>
                  <a:ext cx="1926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01DD86DB-1C70-44D5-A415-2677223A17F8}"/>
                    </a:ext>
                  </a:extLst>
                </p14:cNvPr>
                <p14:cNvContentPartPr/>
                <p14:nvPr/>
              </p14:nvContentPartPr>
              <p14:xfrm>
                <a:off x="4000274" y="4774264"/>
                <a:ext cx="164880" cy="18792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01DD86DB-1C70-44D5-A415-2677223A17F8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991274" y="4765264"/>
                  <a:ext cx="1825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CE71C2B2-2FDF-48AF-AFC5-4A05ADDEC76B}"/>
                    </a:ext>
                  </a:extLst>
                </p14:cNvPr>
                <p14:cNvContentPartPr/>
                <p14:nvPr/>
              </p14:nvContentPartPr>
              <p14:xfrm>
                <a:off x="4193954" y="4836184"/>
                <a:ext cx="171360" cy="3132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CE71C2B2-2FDF-48AF-AFC5-4A05ADDEC76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184954" y="4827544"/>
                  <a:ext cx="1890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B6014C9E-05B5-40EE-A8DD-F49696B9C003}"/>
                    </a:ext>
                  </a:extLst>
                </p14:cNvPr>
                <p14:cNvContentPartPr/>
                <p14:nvPr/>
              </p14:nvContentPartPr>
              <p14:xfrm>
                <a:off x="4264874" y="4767784"/>
                <a:ext cx="30960" cy="19656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B6014C9E-05B5-40EE-A8DD-F49696B9C003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256234" y="4758784"/>
                  <a:ext cx="48600" cy="21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2CF32AFF-ECB9-4A6E-B531-1027227FB97C}"/>
              </a:ext>
            </a:extLst>
          </p:cNvPr>
          <p:cNvGrpSpPr/>
          <p:nvPr/>
        </p:nvGrpSpPr>
        <p:grpSpPr>
          <a:xfrm>
            <a:off x="5104754" y="4492024"/>
            <a:ext cx="2990880" cy="475200"/>
            <a:chOff x="5104754" y="4492024"/>
            <a:chExt cx="2990880" cy="47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E157340-2DA0-483B-96BF-BC4E24815B50}"/>
                    </a:ext>
                  </a:extLst>
                </p14:cNvPr>
                <p14:cNvContentPartPr/>
                <p14:nvPr/>
              </p14:nvContentPartPr>
              <p14:xfrm>
                <a:off x="5104754" y="4712704"/>
                <a:ext cx="210960" cy="2527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E157340-2DA0-483B-96BF-BC4E24815B50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096114" y="4704064"/>
                  <a:ext cx="2286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5A15C32-9745-45E9-9117-284A3C34DCDB}"/>
                    </a:ext>
                  </a:extLst>
                </p14:cNvPr>
                <p14:cNvContentPartPr/>
                <p14:nvPr/>
              </p14:nvContentPartPr>
              <p14:xfrm>
                <a:off x="5352434" y="4748344"/>
                <a:ext cx="208440" cy="1936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5A15C32-9745-45E9-9117-284A3C34DCDB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343794" y="4739344"/>
                  <a:ext cx="2260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3C852C6-8E14-4FA0-ABAE-25C02F70EB68}"/>
                    </a:ext>
                  </a:extLst>
                </p14:cNvPr>
                <p14:cNvContentPartPr/>
                <p14:nvPr/>
              </p14:nvContentPartPr>
              <p14:xfrm>
                <a:off x="5592914" y="4765624"/>
                <a:ext cx="165600" cy="1569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3C852C6-8E14-4FA0-ABAE-25C02F70EB68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583914" y="4756984"/>
                  <a:ext cx="1832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22B28C50-CB54-4FD3-AB63-A89D0459395A}"/>
                    </a:ext>
                  </a:extLst>
                </p14:cNvPr>
                <p14:cNvContentPartPr/>
                <p14:nvPr/>
              </p14:nvContentPartPr>
              <p14:xfrm>
                <a:off x="5807474" y="4508944"/>
                <a:ext cx="141840" cy="2113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22B28C50-CB54-4FD3-AB63-A89D0459395A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798474" y="4500304"/>
                  <a:ext cx="1594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C3AA7B3-ED2A-41D7-83FC-2CDEDB992247}"/>
                    </a:ext>
                  </a:extLst>
                </p14:cNvPr>
                <p14:cNvContentPartPr/>
                <p14:nvPr/>
              </p14:nvContentPartPr>
              <p14:xfrm>
                <a:off x="5987834" y="4762024"/>
                <a:ext cx="183960" cy="1634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C3AA7B3-ED2A-41D7-83FC-2CDEDB992247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978834" y="4753024"/>
                  <a:ext cx="2016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6BD5AB37-CDB0-4B4A-9CEC-6D8CE0DF7FD3}"/>
                    </a:ext>
                  </a:extLst>
                </p14:cNvPr>
                <p14:cNvContentPartPr/>
                <p14:nvPr/>
              </p14:nvContentPartPr>
              <p14:xfrm>
                <a:off x="5914034" y="4745824"/>
                <a:ext cx="231120" cy="1990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6BD5AB37-CDB0-4B4A-9CEC-6D8CE0DF7FD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905034" y="4736824"/>
                  <a:ext cx="2487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5E1A0B2-02D2-4C3A-B768-186EC4546E6E}"/>
                    </a:ext>
                  </a:extLst>
                </p14:cNvPr>
                <p14:cNvContentPartPr/>
                <p14:nvPr/>
              </p14:nvContentPartPr>
              <p14:xfrm>
                <a:off x="6374834" y="4533064"/>
                <a:ext cx="229320" cy="4341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5E1A0B2-02D2-4C3A-B768-186EC4546E6E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366194" y="4524424"/>
                  <a:ext cx="24696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00CEF08-E6AB-433C-A6AB-4FE8A5D08CA4}"/>
                    </a:ext>
                  </a:extLst>
                </p14:cNvPr>
                <p14:cNvContentPartPr/>
                <p14:nvPr/>
              </p14:nvContentPartPr>
              <p14:xfrm>
                <a:off x="6283754" y="4753024"/>
                <a:ext cx="389520" cy="518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00CEF08-E6AB-433C-A6AB-4FE8A5D08CA4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274754" y="4744024"/>
                  <a:ext cx="4071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1ECB5942-3F23-46EA-88C3-2952EE1A5974}"/>
                    </a:ext>
                  </a:extLst>
                </p14:cNvPr>
                <p14:cNvContentPartPr/>
                <p14:nvPr/>
              </p14:nvContentPartPr>
              <p14:xfrm>
                <a:off x="6553754" y="4769944"/>
                <a:ext cx="203400" cy="1558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1ECB5942-3F23-46EA-88C3-2952EE1A5974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545114" y="4761304"/>
                  <a:ext cx="2210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BF3EA39B-36F8-4224-98FA-7A06A89188EA}"/>
                    </a:ext>
                  </a:extLst>
                </p14:cNvPr>
                <p14:cNvContentPartPr/>
                <p14:nvPr/>
              </p14:nvContentPartPr>
              <p14:xfrm>
                <a:off x="6757514" y="4784704"/>
                <a:ext cx="212760" cy="14760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BF3EA39B-36F8-4224-98FA-7A06A89188EA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748514" y="4775704"/>
                  <a:ext cx="2304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08805BAB-DFC0-4C49-A17C-D696735E193D}"/>
                    </a:ext>
                  </a:extLst>
                </p14:cNvPr>
                <p14:cNvContentPartPr/>
                <p14:nvPr/>
              </p14:nvContentPartPr>
              <p14:xfrm>
                <a:off x="7042274" y="4492024"/>
                <a:ext cx="252720" cy="24120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08805BAB-DFC0-4C49-A17C-D696735E193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033274" y="4483024"/>
                  <a:ext cx="2703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4326A71-F498-4125-92D7-F3B5460AC26B}"/>
                    </a:ext>
                  </a:extLst>
                </p14:cNvPr>
                <p14:cNvContentPartPr/>
                <p14:nvPr/>
              </p14:nvContentPartPr>
              <p14:xfrm>
                <a:off x="7217594" y="4762744"/>
                <a:ext cx="195120" cy="17820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4326A71-F498-4125-92D7-F3B5460AC26B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208594" y="4753744"/>
                  <a:ext cx="2127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9549CAD-CEBD-4C38-A4F4-4AC966E0D8AC}"/>
                    </a:ext>
                  </a:extLst>
                </p14:cNvPr>
                <p14:cNvContentPartPr/>
                <p14:nvPr/>
              </p14:nvContentPartPr>
              <p14:xfrm>
                <a:off x="7210034" y="4752304"/>
                <a:ext cx="207720" cy="19044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9549CAD-CEBD-4C38-A4F4-4AC966E0D8AC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201034" y="4743304"/>
                  <a:ext cx="2253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81676EF9-294C-496D-9939-418A4034A793}"/>
                    </a:ext>
                  </a:extLst>
                </p14:cNvPr>
                <p14:cNvContentPartPr/>
                <p14:nvPr/>
              </p14:nvContentPartPr>
              <p14:xfrm>
                <a:off x="7441514" y="4752304"/>
                <a:ext cx="176760" cy="16236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81676EF9-294C-496D-9939-418A4034A793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432874" y="4743664"/>
                  <a:ext cx="1944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44BA57C4-2D3E-4016-97A2-14EC2A7DD6C3}"/>
                    </a:ext>
                  </a:extLst>
                </p14:cNvPr>
                <p14:cNvContentPartPr/>
                <p14:nvPr/>
              </p14:nvContentPartPr>
              <p14:xfrm>
                <a:off x="7562834" y="4525864"/>
                <a:ext cx="203400" cy="34704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44BA57C4-2D3E-4016-97A2-14EC2A7DD6C3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553834" y="4517224"/>
                  <a:ext cx="22104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89A95061-4212-4EF5-9E12-DDFC2BA582DD}"/>
                    </a:ext>
                  </a:extLst>
                </p14:cNvPr>
                <p14:cNvContentPartPr/>
                <p14:nvPr/>
              </p14:nvContentPartPr>
              <p14:xfrm>
                <a:off x="7678394" y="4760584"/>
                <a:ext cx="147600" cy="15732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89A95061-4212-4EF5-9E12-DDFC2BA582DD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669754" y="4751944"/>
                  <a:ext cx="165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17D2BF62-721B-46D7-B49B-BBB0FE24CC44}"/>
                    </a:ext>
                  </a:extLst>
                </p14:cNvPr>
                <p14:cNvContentPartPr/>
                <p14:nvPr/>
              </p14:nvContentPartPr>
              <p14:xfrm>
                <a:off x="7683794" y="4746544"/>
                <a:ext cx="162000" cy="17244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17D2BF62-721B-46D7-B49B-BBB0FE24CC44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674794" y="4737544"/>
                  <a:ext cx="1796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22B9E6F-29ED-4C2F-A0D0-3DDAB96A2C38}"/>
                    </a:ext>
                  </a:extLst>
                </p14:cNvPr>
                <p14:cNvContentPartPr/>
                <p14:nvPr/>
              </p14:nvContentPartPr>
              <p14:xfrm>
                <a:off x="7899434" y="4813504"/>
                <a:ext cx="196200" cy="248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22B9E6F-29ED-4C2F-A0D0-3DDAB96A2C38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890794" y="4804864"/>
                  <a:ext cx="2138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EE92AB2B-73AA-4321-A243-69B4C18BE7E1}"/>
                    </a:ext>
                  </a:extLst>
                </p14:cNvPr>
                <p14:cNvContentPartPr/>
                <p14:nvPr/>
              </p14:nvContentPartPr>
              <p14:xfrm>
                <a:off x="7992314" y="4744024"/>
                <a:ext cx="34560" cy="18324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EE92AB2B-73AA-4321-A243-69B4C18BE7E1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983314" y="4735024"/>
                  <a:ext cx="5220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062F29B4-416D-4480-BE1D-22F6E1DDA885}"/>
              </a:ext>
            </a:extLst>
          </p:cNvPr>
          <p:cNvGrpSpPr/>
          <p:nvPr/>
        </p:nvGrpSpPr>
        <p:grpSpPr>
          <a:xfrm>
            <a:off x="531674" y="5652304"/>
            <a:ext cx="215640" cy="146880"/>
            <a:chOff x="531674" y="5652304"/>
            <a:chExt cx="215640" cy="14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5D11156D-C1BC-4A05-8128-5A71D890D82F}"/>
                    </a:ext>
                  </a:extLst>
                </p14:cNvPr>
                <p14:cNvContentPartPr/>
                <p14:nvPr/>
              </p14:nvContentPartPr>
              <p14:xfrm>
                <a:off x="531674" y="5652304"/>
                <a:ext cx="193320" cy="4104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5D11156D-C1BC-4A05-8128-5A71D890D82F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23034" y="5643304"/>
                  <a:ext cx="2109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3B21536B-9EF6-499E-9A0F-D4FB98D01CD4}"/>
                    </a:ext>
                  </a:extLst>
                </p14:cNvPr>
                <p14:cNvContentPartPr/>
                <p14:nvPr/>
              </p14:nvContentPartPr>
              <p14:xfrm>
                <a:off x="542834" y="5772904"/>
                <a:ext cx="204480" cy="2628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3B21536B-9EF6-499E-9A0F-D4FB98D01CD4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534194" y="5763904"/>
                  <a:ext cx="22212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515D7B72-F17C-4D2B-AD3A-38C2BEC6290D}"/>
              </a:ext>
            </a:extLst>
          </p:cNvPr>
          <p:cNvGrpSpPr/>
          <p:nvPr/>
        </p:nvGrpSpPr>
        <p:grpSpPr>
          <a:xfrm>
            <a:off x="5502554" y="5398144"/>
            <a:ext cx="1222200" cy="938160"/>
            <a:chOff x="5502554" y="5398144"/>
            <a:chExt cx="1222200" cy="93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ECAE76DF-0963-43E7-B208-4B7185C7547F}"/>
                    </a:ext>
                  </a:extLst>
                </p14:cNvPr>
                <p14:cNvContentPartPr/>
                <p14:nvPr/>
              </p14:nvContentPartPr>
              <p14:xfrm>
                <a:off x="5566274" y="5483824"/>
                <a:ext cx="233640" cy="43596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ECAE76DF-0963-43E7-B208-4B7185C7547F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557634" y="5475184"/>
                  <a:ext cx="25128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A375574-8D54-46DA-A0FF-2466D3902103}"/>
                    </a:ext>
                  </a:extLst>
                </p14:cNvPr>
                <p14:cNvContentPartPr/>
                <p14:nvPr/>
              </p14:nvContentPartPr>
              <p14:xfrm>
                <a:off x="5502554" y="5654464"/>
                <a:ext cx="429840" cy="9720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A375574-8D54-46DA-A0FF-2466D390210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493914" y="5645824"/>
                  <a:ext cx="4474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9A75A561-EDAE-4BD6-B825-BA86C6F011FF}"/>
                    </a:ext>
                  </a:extLst>
                </p14:cNvPr>
                <p14:cNvContentPartPr/>
                <p14:nvPr/>
              </p14:nvContentPartPr>
              <p14:xfrm>
                <a:off x="5841674" y="5673544"/>
                <a:ext cx="203400" cy="18108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9A75A561-EDAE-4BD6-B825-BA86C6F011FF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5832674" y="5664544"/>
                  <a:ext cx="2210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ABC1B56B-87C1-4434-AEDE-462E84160F4A}"/>
                    </a:ext>
                  </a:extLst>
                </p14:cNvPr>
                <p14:cNvContentPartPr/>
                <p14:nvPr/>
              </p14:nvContentPartPr>
              <p14:xfrm>
                <a:off x="6049754" y="5708464"/>
                <a:ext cx="244080" cy="14400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ABC1B56B-87C1-4434-AEDE-462E84160F4A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040754" y="5699824"/>
                  <a:ext cx="2617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770E9D67-3AF5-472E-8163-07E71C051625}"/>
                    </a:ext>
                  </a:extLst>
                </p14:cNvPr>
                <p14:cNvContentPartPr/>
                <p14:nvPr/>
              </p14:nvContentPartPr>
              <p14:xfrm>
                <a:off x="6365114" y="5430184"/>
                <a:ext cx="44640" cy="9108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770E9D67-3AF5-472E-8163-07E71C05162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356474" y="5421544"/>
                  <a:ext cx="622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292A51C9-389F-4786-ACD2-75EDE302DFB4}"/>
                    </a:ext>
                  </a:extLst>
                </p14:cNvPr>
                <p14:cNvContentPartPr/>
                <p14:nvPr/>
              </p14:nvContentPartPr>
              <p14:xfrm>
                <a:off x="6454034" y="5398144"/>
                <a:ext cx="74880" cy="14796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292A51C9-389F-4786-ACD2-75EDE302DFB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445034" y="5389504"/>
                  <a:ext cx="925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5527F55E-AF61-4250-B89C-63DF4CC9BD12}"/>
                    </a:ext>
                  </a:extLst>
                </p14:cNvPr>
                <p14:cNvContentPartPr/>
                <p14:nvPr/>
              </p14:nvContentPartPr>
              <p14:xfrm>
                <a:off x="6524594" y="5660944"/>
                <a:ext cx="200160" cy="15588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5527F55E-AF61-4250-B89C-63DF4CC9BD12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515954" y="5652304"/>
                  <a:ext cx="2178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82D3684E-4DA0-4937-9DC9-A91707B3162A}"/>
                    </a:ext>
                  </a:extLst>
                </p14:cNvPr>
                <p14:cNvContentPartPr/>
                <p14:nvPr/>
              </p14:nvContentPartPr>
              <p14:xfrm>
                <a:off x="6535034" y="5631424"/>
                <a:ext cx="178200" cy="22464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82D3684E-4DA0-4937-9DC9-A91707B3162A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6526394" y="5622424"/>
                  <a:ext cx="1958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9CB4CF86-61A9-40BB-9A94-2213DD016462}"/>
                    </a:ext>
                  </a:extLst>
                </p14:cNvPr>
                <p14:cNvContentPartPr/>
                <p14:nvPr/>
              </p14:nvContentPartPr>
              <p14:xfrm>
                <a:off x="5582474" y="5950024"/>
                <a:ext cx="1028160" cy="8928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9CB4CF86-61A9-40BB-9A94-2213DD016462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5573474" y="5941024"/>
                  <a:ext cx="10458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91CC5A5C-1CA4-47E0-9048-FE9E7959CF06}"/>
                    </a:ext>
                  </a:extLst>
                </p14:cNvPr>
                <p14:cNvContentPartPr/>
                <p14:nvPr/>
              </p14:nvContentPartPr>
              <p14:xfrm>
                <a:off x="5969114" y="6125704"/>
                <a:ext cx="74880" cy="21060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91CC5A5C-1CA4-47E0-9048-FE9E7959CF06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5960474" y="6116704"/>
                  <a:ext cx="925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3EDEF444-2C02-4814-822B-72CCC42ADDA7}"/>
                    </a:ext>
                  </a:extLst>
                </p14:cNvPr>
                <p14:cNvContentPartPr/>
                <p14:nvPr/>
              </p14:nvContentPartPr>
              <p14:xfrm>
                <a:off x="6160274" y="6095824"/>
                <a:ext cx="75960" cy="22608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3EDEF444-2C02-4814-822B-72CCC42ADDA7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6151634" y="6087184"/>
                  <a:ext cx="9360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E7B41E15-FC61-4638-9D75-672736EA327A}"/>
              </a:ext>
            </a:extLst>
          </p:cNvPr>
          <p:cNvGrpSpPr/>
          <p:nvPr/>
        </p:nvGrpSpPr>
        <p:grpSpPr>
          <a:xfrm>
            <a:off x="7028234" y="5790904"/>
            <a:ext cx="379800" cy="277560"/>
            <a:chOff x="7028234" y="5790904"/>
            <a:chExt cx="379800" cy="27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B9EC32B9-E44E-4D34-9894-B4B3F8B35684}"/>
                    </a:ext>
                  </a:extLst>
                </p14:cNvPr>
                <p14:cNvContentPartPr/>
                <p14:nvPr/>
              </p14:nvContentPartPr>
              <p14:xfrm>
                <a:off x="7028234" y="5891704"/>
                <a:ext cx="379800" cy="8064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B9EC32B9-E44E-4D34-9894-B4B3F8B35684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7019594" y="5883064"/>
                  <a:ext cx="3974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577779D2-06AA-4554-80DA-424B86DCBF90}"/>
                    </a:ext>
                  </a:extLst>
                </p14:cNvPr>
                <p14:cNvContentPartPr/>
                <p14:nvPr/>
              </p14:nvContentPartPr>
              <p14:xfrm>
                <a:off x="7179434" y="5790904"/>
                <a:ext cx="69480" cy="27756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577779D2-06AA-4554-80DA-424B86DCBF90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170794" y="5781904"/>
                  <a:ext cx="87120" cy="29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0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74C8E429-EDCE-4EA3-8A56-9EA3BC5E4EC9}"/>
                  </a:ext>
                </a:extLst>
              </p14:cNvPr>
              <p14:cNvContentPartPr/>
              <p14:nvPr/>
            </p14:nvContentPartPr>
            <p14:xfrm>
              <a:off x="7639514" y="5835544"/>
              <a:ext cx="288000" cy="250920"/>
            </p14:xfrm>
          </p:contentPart>
        </mc:Choice>
        <mc:Fallback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74C8E429-EDCE-4EA3-8A56-9EA3BC5E4EC9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7630874" y="5826544"/>
                <a:ext cx="30564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2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35C2A082-8143-4B8A-BBE5-79110CB5F520}"/>
                  </a:ext>
                </a:extLst>
              </p14:cNvPr>
              <p14:cNvContentPartPr/>
              <p14:nvPr/>
            </p14:nvContentPartPr>
            <p14:xfrm>
              <a:off x="3209714" y="5747028"/>
              <a:ext cx="7560" cy="360"/>
            </p14:xfrm>
          </p:contentPart>
        </mc:Choice>
        <mc:Fallback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35C2A082-8143-4B8A-BBE5-79110CB5F520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3201074" y="5738028"/>
                <a:ext cx="252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6" name="Group 305">
            <a:extLst>
              <a:ext uri="{FF2B5EF4-FFF2-40B4-BE49-F238E27FC236}">
                <a16:creationId xmlns:a16="http://schemas.microsoft.com/office/drawing/2014/main" id="{6D05986C-5EC0-4399-8614-C59666DC4748}"/>
              </a:ext>
            </a:extLst>
          </p:cNvPr>
          <p:cNvGrpSpPr/>
          <p:nvPr/>
        </p:nvGrpSpPr>
        <p:grpSpPr>
          <a:xfrm>
            <a:off x="1234034" y="5397424"/>
            <a:ext cx="4025520" cy="983880"/>
            <a:chOff x="1234034" y="5397424"/>
            <a:chExt cx="4025520" cy="98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3799B99C-6254-491F-A6C4-2421835AF125}"/>
                    </a:ext>
                  </a:extLst>
                </p14:cNvPr>
                <p14:cNvContentPartPr/>
                <p14:nvPr/>
              </p14:nvContentPartPr>
              <p14:xfrm>
                <a:off x="1331594" y="5543944"/>
                <a:ext cx="150120" cy="4158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3799B99C-6254-491F-A6C4-2421835AF125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322594" y="5535304"/>
                  <a:ext cx="16776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96A027A4-A95D-4349-9E89-2EB4BD2205AD}"/>
                    </a:ext>
                  </a:extLst>
                </p14:cNvPr>
                <p14:cNvContentPartPr/>
                <p14:nvPr/>
              </p14:nvContentPartPr>
              <p14:xfrm>
                <a:off x="1234034" y="5713504"/>
                <a:ext cx="382680" cy="6732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96A027A4-A95D-4349-9E89-2EB4BD2205AD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225394" y="5704504"/>
                  <a:ext cx="4003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F1EC994D-00B5-422D-B888-D4EB18A37059}"/>
                    </a:ext>
                  </a:extLst>
                </p14:cNvPr>
                <p14:cNvContentPartPr/>
                <p14:nvPr/>
              </p14:nvContentPartPr>
              <p14:xfrm>
                <a:off x="1562714" y="5790904"/>
                <a:ext cx="206280" cy="13716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F1EC994D-00B5-422D-B888-D4EB18A37059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553714" y="5781904"/>
                  <a:ext cx="2239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AA0EDEA6-0730-4FAB-93D2-A58E57BEEB03}"/>
                    </a:ext>
                  </a:extLst>
                </p14:cNvPr>
                <p14:cNvContentPartPr/>
                <p14:nvPr/>
              </p14:nvContentPartPr>
              <p14:xfrm>
                <a:off x="1800674" y="5799184"/>
                <a:ext cx="169560" cy="14076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AA0EDEA6-0730-4FAB-93D2-A58E57BEEB03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792034" y="5790544"/>
                  <a:ext cx="1872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469C485A-137B-4176-A937-011959667FB4}"/>
                    </a:ext>
                  </a:extLst>
                </p14:cNvPr>
                <p14:cNvContentPartPr/>
                <p14:nvPr/>
              </p14:nvContentPartPr>
              <p14:xfrm>
                <a:off x="2082554" y="5507224"/>
                <a:ext cx="244800" cy="23544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469C485A-137B-4176-A937-011959667FB4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2073554" y="5498584"/>
                  <a:ext cx="2624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3B0FFBA9-BA6D-43A9-A03E-B083E1CC1777}"/>
                    </a:ext>
                  </a:extLst>
                </p14:cNvPr>
                <p14:cNvContentPartPr/>
                <p14:nvPr/>
              </p14:nvContentPartPr>
              <p14:xfrm>
                <a:off x="2292074" y="5737984"/>
                <a:ext cx="182160" cy="17712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3B0FFBA9-BA6D-43A9-A03E-B083E1CC1777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2283074" y="5728984"/>
                  <a:ext cx="1998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403FEB80-6BD6-406F-AED5-FAF3A65BB758}"/>
                    </a:ext>
                  </a:extLst>
                </p14:cNvPr>
                <p14:cNvContentPartPr/>
                <p14:nvPr/>
              </p14:nvContentPartPr>
              <p14:xfrm>
                <a:off x="2271194" y="5735104"/>
                <a:ext cx="219600" cy="19260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403FEB80-6BD6-406F-AED5-FAF3A65BB758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262554" y="5726104"/>
                  <a:ext cx="2372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8F802B01-EC0F-4A1A-A164-186A209F4EB2}"/>
                    </a:ext>
                  </a:extLst>
                </p14:cNvPr>
                <p14:cNvContentPartPr/>
                <p14:nvPr/>
              </p14:nvContentPartPr>
              <p14:xfrm>
                <a:off x="1491794" y="6096544"/>
                <a:ext cx="557640" cy="3348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8F802B01-EC0F-4A1A-A164-186A209F4EB2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482794" y="6087544"/>
                  <a:ext cx="5752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B59C47DC-2545-403C-8F6F-6953E372DBE0}"/>
                    </a:ext>
                  </a:extLst>
                </p14:cNvPr>
                <p14:cNvContentPartPr/>
                <p14:nvPr/>
              </p14:nvContentPartPr>
              <p14:xfrm>
                <a:off x="1664234" y="6174664"/>
                <a:ext cx="226800" cy="20520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B59C47DC-2545-403C-8F6F-6953E372DBE0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655594" y="6166024"/>
                  <a:ext cx="2444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636C8C08-134C-4813-A21D-EDE9CBB361E3}"/>
                    </a:ext>
                  </a:extLst>
                </p14:cNvPr>
                <p14:cNvContentPartPr/>
                <p14:nvPr/>
              </p14:nvContentPartPr>
              <p14:xfrm>
                <a:off x="2687354" y="5907904"/>
                <a:ext cx="405720" cy="4284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636C8C08-134C-4813-A21D-EDE9CBB361E3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2678714" y="5898904"/>
                  <a:ext cx="4233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99D93086-C221-44EC-B902-D078C94DD1BE}"/>
                    </a:ext>
                  </a:extLst>
                </p14:cNvPr>
                <p14:cNvContentPartPr/>
                <p14:nvPr/>
              </p14:nvContentPartPr>
              <p14:xfrm>
                <a:off x="2864114" y="5822584"/>
                <a:ext cx="70200" cy="22860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99D93086-C221-44EC-B902-D078C94DD1BE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2855114" y="5813584"/>
                  <a:ext cx="878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C373CA41-138C-4D08-A6C1-5070525E60FF}"/>
                    </a:ext>
                  </a:extLst>
                </p14:cNvPr>
                <p14:cNvContentPartPr/>
                <p14:nvPr/>
              </p14:nvContentPartPr>
              <p14:xfrm>
                <a:off x="3599954" y="5556184"/>
                <a:ext cx="149400" cy="37944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C373CA41-138C-4D08-A6C1-5070525E60FF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3590954" y="5547544"/>
                  <a:ext cx="16704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66CD15BD-2E0C-404F-BAA6-3F2047C1A04A}"/>
                    </a:ext>
                  </a:extLst>
                </p14:cNvPr>
                <p14:cNvContentPartPr/>
                <p14:nvPr/>
              </p14:nvContentPartPr>
              <p14:xfrm>
                <a:off x="3458114" y="5755984"/>
                <a:ext cx="415080" cy="4608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66CD15BD-2E0C-404F-BAA6-3F2047C1A04A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3449114" y="5747344"/>
                  <a:ext cx="4327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488E404F-C688-4A2A-B2A7-467D4BFA0D8D}"/>
                    </a:ext>
                  </a:extLst>
                </p14:cNvPr>
                <p14:cNvContentPartPr/>
                <p14:nvPr/>
              </p14:nvContentPartPr>
              <p14:xfrm>
                <a:off x="3831794" y="5739064"/>
                <a:ext cx="185400" cy="13392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488E404F-C688-4A2A-B2A7-467D4BFA0D8D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3823154" y="5730064"/>
                  <a:ext cx="2030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252A54B6-310A-474F-88F4-EB94731C3D9C}"/>
                    </a:ext>
                  </a:extLst>
                </p14:cNvPr>
                <p14:cNvContentPartPr/>
                <p14:nvPr/>
              </p14:nvContentPartPr>
              <p14:xfrm>
                <a:off x="4063634" y="5721784"/>
                <a:ext cx="230040" cy="18504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252A54B6-310A-474F-88F4-EB94731C3D9C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4054634" y="5712784"/>
                  <a:ext cx="2476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43173736-4B87-4E85-AB0A-F14DFC76D35A}"/>
                    </a:ext>
                  </a:extLst>
                </p14:cNvPr>
                <p14:cNvContentPartPr/>
                <p14:nvPr/>
              </p14:nvContentPartPr>
              <p14:xfrm>
                <a:off x="4369994" y="5397424"/>
                <a:ext cx="145080" cy="27468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43173736-4B87-4E85-AB0A-F14DFC76D35A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4360994" y="5388784"/>
                  <a:ext cx="1627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130C7CD2-D4D1-43A7-9E03-50B9FCEF041B}"/>
                    </a:ext>
                  </a:extLst>
                </p14:cNvPr>
                <p14:cNvContentPartPr/>
                <p14:nvPr/>
              </p14:nvContentPartPr>
              <p14:xfrm>
                <a:off x="4505714" y="5655904"/>
                <a:ext cx="171720" cy="16848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130C7CD2-D4D1-43A7-9E03-50B9FCEF041B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4496714" y="5646904"/>
                  <a:ext cx="1893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594F8A26-2A64-4E97-A1B0-5A7C74E9DDE3}"/>
                    </a:ext>
                  </a:extLst>
                </p14:cNvPr>
                <p14:cNvContentPartPr/>
                <p14:nvPr/>
              </p14:nvContentPartPr>
              <p14:xfrm>
                <a:off x="4464314" y="5642944"/>
                <a:ext cx="194760" cy="20844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594F8A26-2A64-4E97-A1B0-5A7C74E9DDE3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4455314" y="5633944"/>
                  <a:ext cx="2124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EBB05CA4-F378-40A0-A10E-D0289AD2FB85}"/>
                    </a:ext>
                  </a:extLst>
                </p14:cNvPr>
                <p14:cNvContentPartPr/>
                <p14:nvPr/>
              </p14:nvContentPartPr>
              <p14:xfrm>
                <a:off x="3719114" y="6021664"/>
                <a:ext cx="710640" cy="3708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EBB05CA4-F378-40A0-A10E-D0289AD2FB85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3710114" y="6012664"/>
                  <a:ext cx="7282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76A20732-FD90-4007-B5A0-1E24D045B743}"/>
                    </a:ext>
                  </a:extLst>
                </p14:cNvPr>
                <p14:cNvContentPartPr/>
                <p14:nvPr/>
              </p14:nvContentPartPr>
              <p14:xfrm>
                <a:off x="3909914" y="6105184"/>
                <a:ext cx="181800" cy="27612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76A20732-FD90-4007-B5A0-1E24D045B743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3900914" y="6096544"/>
                  <a:ext cx="19944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0B696007-C08E-41E4-9056-5D7BC7DBD3CA}"/>
                    </a:ext>
                  </a:extLst>
                </p14:cNvPr>
                <p14:cNvContentPartPr/>
                <p14:nvPr/>
              </p14:nvContentPartPr>
              <p14:xfrm>
                <a:off x="4869674" y="5817904"/>
                <a:ext cx="389880" cy="4716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0B696007-C08E-41E4-9056-5D7BC7DBD3CA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4860674" y="5809264"/>
                  <a:ext cx="4075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4F0E3776-C469-4972-85FC-98B14F47D355}"/>
                    </a:ext>
                  </a:extLst>
                </p14:cNvPr>
                <p14:cNvContentPartPr/>
                <p14:nvPr/>
              </p14:nvContentPartPr>
              <p14:xfrm>
                <a:off x="5015474" y="5739064"/>
                <a:ext cx="98280" cy="21960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4F0E3776-C469-4972-85FC-98B14F47D355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5006834" y="5730424"/>
                  <a:ext cx="1159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567E80-B076-41EE-8C41-78FEE09FB85F}"/>
                    </a:ext>
                  </a:extLst>
                </p14:cNvPr>
                <p14:cNvContentPartPr/>
                <p14:nvPr/>
              </p14:nvContentPartPr>
              <p14:xfrm>
                <a:off x="3128714" y="5718228"/>
                <a:ext cx="263520" cy="30312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567E80-B076-41EE-8C41-78FEE09FB85F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3120074" y="5709588"/>
                  <a:ext cx="281160" cy="32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4341D11D-DC52-432C-BB33-BC1786488D7A}"/>
              </a:ext>
            </a:extLst>
          </p:cNvPr>
          <p:cNvGrpSpPr/>
          <p:nvPr/>
        </p:nvGrpSpPr>
        <p:grpSpPr>
          <a:xfrm>
            <a:off x="7918154" y="6122868"/>
            <a:ext cx="542160" cy="387360"/>
            <a:chOff x="7918154" y="6122868"/>
            <a:chExt cx="542160" cy="38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3330405B-DEAB-44FA-91B3-72D244C9EF6D}"/>
                    </a:ext>
                  </a:extLst>
                </p14:cNvPr>
                <p14:cNvContentPartPr/>
                <p14:nvPr/>
              </p14:nvContentPartPr>
              <p14:xfrm>
                <a:off x="7918154" y="6122868"/>
                <a:ext cx="474480" cy="33912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3330405B-DEAB-44FA-91B3-72D244C9EF6D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7909154" y="6114228"/>
                  <a:ext cx="49212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5E556A3E-153A-4B00-9EA2-D3EA89D0341D}"/>
                    </a:ext>
                  </a:extLst>
                </p14:cNvPr>
                <p14:cNvContentPartPr/>
                <p14:nvPr/>
              </p14:nvContentPartPr>
              <p14:xfrm>
                <a:off x="8136674" y="6317628"/>
                <a:ext cx="323640" cy="19260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5E556A3E-153A-4B00-9EA2-D3EA89D0341D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8128034" y="6308628"/>
                  <a:ext cx="341280" cy="210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543118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8EC178FF-CB94-4FCB-BE6D-53D1FAD76B42}"/>
              </a:ext>
            </a:extLst>
          </p:cNvPr>
          <p:cNvGrpSpPr/>
          <p:nvPr/>
        </p:nvGrpSpPr>
        <p:grpSpPr>
          <a:xfrm>
            <a:off x="479114" y="164464"/>
            <a:ext cx="3002040" cy="758880"/>
            <a:chOff x="479114" y="164464"/>
            <a:chExt cx="3002040" cy="75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9D3FCB5-8B5D-4279-B548-1AF475FE4784}"/>
                    </a:ext>
                  </a:extLst>
                </p14:cNvPr>
                <p14:cNvContentPartPr/>
                <p14:nvPr/>
              </p14:nvContentPartPr>
              <p14:xfrm>
                <a:off x="621674" y="517624"/>
                <a:ext cx="8280" cy="61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9D3FCB5-8B5D-4279-B548-1AF475FE478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3034" y="508624"/>
                  <a:ext cx="259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D56AE53-468E-44BC-998D-FF82200D92F8}"/>
                    </a:ext>
                  </a:extLst>
                </p14:cNvPr>
                <p14:cNvContentPartPr/>
                <p14:nvPr/>
              </p14:nvContentPartPr>
              <p14:xfrm>
                <a:off x="479114" y="427624"/>
                <a:ext cx="185760" cy="2822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D56AE53-468E-44BC-998D-FF82200D92F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70114" y="418984"/>
                  <a:ext cx="2034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A85E986-2697-48AD-963C-6E94FDD1DECB}"/>
                    </a:ext>
                  </a:extLst>
                </p14:cNvPr>
                <p14:cNvContentPartPr/>
                <p14:nvPr/>
              </p14:nvContentPartPr>
              <p14:xfrm>
                <a:off x="492434" y="180304"/>
                <a:ext cx="446040" cy="5389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A85E986-2697-48AD-963C-6E94FDD1DEC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3794" y="171304"/>
                  <a:ext cx="463680" cy="5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3EC9B8C-9C83-4FA7-974E-D11254249295}"/>
                    </a:ext>
                  </a:extLst>
                </p14:cNvPr>
                <p14:cNvContentPartPr/>
                <p14:nvPr/>
              </p14:nvContentPartPr>
              <p14:xfrm>
                <a:off x="751634" y="431584"/>
                <a:ext cx="297720" cy="2473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3EC9B8C-9C83-4FA7-974E-D1125424929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42994" y="422944"/>
                  <a:ext cx="3153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078C225-3502-4338-AE25-216A6F52F4D0}"/>
                    </a:ext>
                  </a:extLst>
                </p14:cNvPr>
                <p14:cNvContentPartPr/>
                <p14:nvPr/>
              </p14:nvContentPartPr>
              <p14:xfrm>
                <a:off x="1099394" y="430864"/>
                <a:ext cx="239760" cy="2012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078C225-3502-4338-AE25-216A6F52F4D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90394" y="422224"/>
                  <a:ext cx="2574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81270A4-B8C2-4665-8E8C-D5CA154C1CC6}"/>
                    </a:ext>
                  </a:extLst>
                </p14:cNvPr>
                <p14:cNvContentPartPr/>
                <p14:nvPr/>
              </p14:nvContentPartPr>
              <p14:xfrm>
                <a:off x="1361834" y="477664"/>
                <a:ext cx="297360" cy="1641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81270A4-B8C2-4665-8E8C-D5CA154C1CC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53194" y="468664"/>
                  <a:ext cx="3150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5568152-AB34-4F81-91F4-64FF369004BF}"/>
                    </a:ext>
                  </a:extLst>
                </p14:cNvPr>
                <p14:cNvContentPartPr/>
                <p14:nvPr/>
              </p14:nvContentPartPr>
              <p14:xfrm>
                <a:off x="1670714" y="358504"/>
                <a:ext cx="184680" cy="3178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5568152-AB34-4F81-91F4-64FF369004B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62074" y="349864"/>
                  <a:ext cx="20232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0432EE3-B728-4A8F-9E84-E923C56B4874}"/>
                    </a:ext>
                  </a:extLst>
                </p14:cNvPr>
                <p14:cNvContentPartPr/>
                <p14:nvPr/>
              </p14:nvContentPartPr>
              <p14:xfrm>
                <a:off x="1873754" y="286864"/>
                <a:ext cx="228960" cy="4082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0432EE3-B728-4A8F-9E84-E923C56B487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65114" y="277864"/>
                  <a:ext cx="24660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10EDB94-703C-4BC5-9467-68668F354B93}"/>
                    </a:ext>
                  </a:extLst>
                </p14:cNvPr>
                <p14:cNvContentPartPr/>
                <p14:nvPr/>
              </p14:nvContentPartPr>
              <p14:xfrm>
                <a:off x="1941794" y="641464"/>
                <a:ext cx="221760" cy="2818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10EDB94-703C-4BC5-9467-68668F354B9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33154" y="632824"/>
                  <a:ext cx="23940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44FEC42-1E45-4463-A1AC-862EE6F9872D}"/>
                    </a:ext>
                  </a:extLst>
                </p14:cNvPr>
                <p14:cNvContentPartPr/>
                <p14:nvPr/>
              </p14:nvContentPartPr>
              <p14:xfrm>
                <a:off x="2528594" y="244744"/>
                <a:ext cx="249840" cy="4766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44FEC42-1E45-4463-A1AC-862EE6F9872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19594" y="236104"/>
                  <a:ext cx="26748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0BBA0DB-51B9-4670-AE8E-3CC9FC15A45D}"/>
                    </a:ext>
                  </a:extLst>
                </p14:cNvPr>
                <p14:cNvContentPartPr/>
                <p14:nvPr/>
              </p14:nvContentPartPr>
              <p14:xfrm>
                <a:off x="2401514" y="466504"/>
                <a:ext cx="303840" cy="694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0BBA0DB-51B9-4670-AE8E-3CC9FC15A45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92874" y="457504"/>
                  <a:ext cx="3214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1095850-2ABC-4766-BC8A-EB73DB1BB125}"/>
                    </a:ext>
                  </a:extLst>
                </p14:cNvPr>
                <p14:cNvContentPartPr/>
                <p14:nvPr/>
              </p14:nvContentPartPr>
              <p14:xfrm>
                <a:off x="2793554" y="164464"/>
                <a:ext cx="349200" cy="5184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1095850-2ABC-4766-BC8A-EB73DB1BB12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84914" y="155824"/>
                  <a:ext cx="36684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DA33540-F100-4A44-A03E-0FF8C9B2DBE3}"/>
                    </a:ext>
                  </a:extLst>
                </p14:cNvPr>
                <p14:cNvContentPartPr/>
                <p14:nvPr/>
              </p14:nvContentPartPr>
              <p14:xfrm>
                <a:off x="3108914" y="552904"/>
                <a:ext cx="46080" cy="1069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DA33540-F100-4A44-A03E-0FF8C9B2DBE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99914" y="544264"/>
                  <a:ext cx="637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E953033-F70A-4043-B5B3-569DEA7A7AAC}"/>
                    </a:ext>
                  </a:extLst>
                </p14:cNvPr>
                <p14:cNvContentPartPr/>
                <p14:nvPr/>
              </p14:nvContentPartPr>
              <p14:xfrm>
                <a:off x="3232394" y="355264"/>
                <a:ext cx="40320" cy="48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E953033-F70A-4043-B5B3-569DEA7A7AA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23394" y="346624"/>
                  <a:ext cx="579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3383F54-D12D-4C4A-83FC-712CB6835058}"/>
                    </a:ext>
                  </a:extLst>
                </p14:cNvPr>
                <p14:cNvContentPartPr/>
                <p14:nvPr/>
              </p14:nvContentPartPr>
              <p14:xfrm>
                <a:off x="3265874" y="407104"/>
                <a:ext cx="215280" cy="2696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3383F54-D12D-4C4A-83FC-712CB683505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56874" y="398104"/>
                  <a:ext cx="232920" cy="28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8F100AF-DD6B-4800-AF7F-2686353D2D4C}"/>
              </a:ext>
            </a:extLst>
          </p:cNvPr>
          <p:cNvGrpSpPr/>
          <p:nvPr/>
        </p:nvGrpSpPr>
        <p:grpSpPr>
          <a:xfrm>
            <a:off x="3859874" y="315304"/>
            <a:ext cx="984240" cy="311040"/>
            <a:chOff x="3859874" y="315304"/>
            <a:chExt cx="984240" cy="31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D104DE6-0A8D-421D-AF47-DECB3C5C8EBD}"/>
                    </a:ext>
                  </a:extLst>
                </p14:cNvPr>
                <p14:cNvContentPartPr/>
                <p14:nvPr/>
              </p14:nvContentPartPr>
              <p14:xfrm>
                <a:off x="3859874" y="406024"/>
                <a:ext cx="316080" cy="1980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D104DE6-0A8D-421D-AF47-DECB3C5C8EB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851234" y="397384"/>
                  <a:ext cx="3337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19A277F-0556-4FC6-97CE-B61C795F5990}"/>
                    </a:ext>
                  </a:extLst>
                </p14:cNvPr>
                <p14:cNvContentPartPr/>
                <p14:nvPr/>
              </p14:nvContentPartPr>
              <p14:xfrm>
                <a:off x="4250474" y="370744"/>
                <a:ext cx="314280" cy="255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19A277F-0556-4FC6-97CE-B61C795F599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41474" y="362104"/>
                  <a:ext cx="3319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E14E868-FE98-4B9B-A493-3192B8A13194}"/>
                    </a:ext>
                  </a:extLst>
                </p14:cNvPr>
                <p14:cNvContentPartPr/>
                <p14:nvPr/>
              </p14:nvContentPartPr>
              <p14:xfrm>
                <a:off x="4614434" y="315304"/>
                <a:ext cx="229680" cy="2721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E14E868-FE98-4B9B-A493-3192B8A1319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605434" y="306304"/>
                  <a:ext cx="247320" cy="28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0ACBF56-0481-428E-B282-CD7A606AAE81}"/>
                  </a:ext>
                </a:extLst>
              </p14:cNvPr>
              <p14:cNvContentPartPr/>
              <p14:nvPr/>
            </p14:nvContentPartPr>
            <p14:xfrm>
              <a:off x="5164874" y="404224"/>
              <a:ext cx="345600" cy="2289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0ACBF56-0481-428E-B282-CD7A606AAE8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155874" y="395584"/>
                <a:ext cx="363240" cy="24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F54AEF50-00E1-4E9F-974B-2D45FF108EDC}"/>
              </a:ext>
            </a:extLst>
          </p:cNvPr>
          <p:cNvGrpSpPr/>
          <p:nvPr/>
        </p:nvGrpSpPr>
        <p:grpSpPr>
          <a:xfrm>
            <a:off x="5880554" y="32704"/>
            <a:ext cx="2279880" cy="636120"/>
            <a:chOff x="5880554" y="32704"/>
            <a:chExt cx="2279880" cy="63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2AEDEF9-8991-4F95-A1EE-209E24E8B9E9}"/>
                    </a:ext>
                  </a:extLst>
                </p14:cNvPr>
                <p14:cNvContentPartPr/>
                <p14:nvPr/>
              </p14:nvContentPartPr>
              <p14:xfrm>
                <a:off x="5880554" y="389104"/>
                <a:ext cx="249120" cy="2091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2AEDEF9-8991-4F95-A1EE-209E24E8B9E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871554" y="380104"/>
                  <a:ext cx="2667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4963942-FBD4-4596-A503-00A2FD39B3E0}"/>
                    </a:ext>
                  </a:extLst>
                </p14:cNvPr>
                <p14:cNvContentPartPr/>
                <p14:nvPr/>
              </p14:nvContentPartPr>
              <p14:xfrm>
                <a:off x="6033554" y="173824"/>
                <a:ext cx="317880" cy="4064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4963942-FBD4-4596-A503-00A2FD39B3E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24914" y="165184"/>
                  <a:ext cx="33552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01EDCB8-EC83-41DD-B730-F413C082B919}"/>
                    </a:ext>
                  </a:extLst>
                </p14:cNvPr>
                <p14:cNvContentPartPr/>
                <p14:nvPr/>
              </p14:nvContentPartPr>
              <p14:xfrm>
                <a:off x="6281234" y="364984"/>
                <a:ext cx="173160" cy="1918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01EDCB8-EC83-41DD-B730-F413C082B91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72594" y="355984"/>
                  <a:ext cx="1908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DE5B299-CDD1-4244-9629-8F59EA95554D}"/>
                    </a:ext>
                  </a:extLst>
                </p14:cNvPr>
                <p14:cNvContentPartPr/>
                <p14:nvPr/>
              </p14:nvContentPartPr>
              <p14:xfrm>
                <a:off x="6575714" y="32704"/>
                <a:ext cx="528840" cy="6361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DE5B299-CDD1-4244-9629-8F59EA95554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67074" y="24064"/>
                  <a:ext cx="546480" cy="65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1E2D16B-9544-4555-9DF3-906ADBAF2ECD}"/>
                    </a:ext>
                  </a:extLst>
                </p14:cNvPr>
                <p14:cNvContentPartPr/>
                <p14:nvPr/>
              </p14:nvContentPartPr>
              <p14:xfrm>
                <a:off x="6608114" y="417184"/>
                <a:ext cx="321120" cy="1033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1E2D16B-9544-4555-9DF3-906ADBAF2EC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599474" y="408544"/>
                  <a:ext cx="3387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EE77C8D-9E8F-498A-B8A1-3956710E18E8}"/>
                    </a:ext>
                  </a:extLst>
                </p14:cNvPr>
                <p14:cNvContentPartPr/>
                <p14:nvPr/>
              </p14:nvContentPartPr>
              <p14:xfrm>
                <a:off x="6925274" y="335824"/>
                <a:ext cx="226080" cy="2516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EE77C8D-9E8F-498A-B8A1-3956710E18E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916274" y="327184"/>
                  <a:ext cx="2437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E42594C-CC1D-4BF7-BC6C-DE9BD28D1D76}"/>
                    </a:ext>
                  </a:extLst>
                </p14:cNvPr>
                <p14:cNvContentPartPr/>
                <p14:nvPr/>
              </p14:nvContentPartPr>
              <p14:xfrm>
                <a:off x="7113194" y="369664"/>
                <a:ext cx="270360" cy="1832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E42594C-CC1D-4BF7-BC6C-DE9BD28D1D7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104554" y="361024"/>
                  <a:ext cx="2880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3FC9BE8-5FF4-4DAF-87E5-B14A783A6AF0}"/>
                    </a:ext>
                  </a:extLst>
                </p14:cNvPr>
                <p14:cNvContentPartPr/>
                <p14:nvPr/>
              </p14:nvContentPartPr>
              <p14:xfrm>
                <a:off x="7474634" y="415744"/>
                <a:ext cx="83880" cy="1526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3FC9BE8-5FF4-4DAF-87E5-B14A783A6AF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465634" y="407104"/>
                  <a:ext cx="1015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74AD059-994B-4AE3-A8EB-9F04DD5015F7}"/>
                    </a:ext>
                  </a:extLst>
                </p14:cNvPr>
                <p14:cNvContentPartPr/>
                <p14:nvPr/>
              </p14:nvContentPartPr>
              <p14:xfrm>
                <a:off x="7719794" y="127024"/>
                <a:ext cx="263520" cy="4694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74AD059-994B-4AE3-A8EB-9F04DD5015F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711154" y="118384"/>
                  <a:ext cx="28116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7F8BD3E-9A25-4FBB-994A-22E02FC6B7DA}"/>
                    </a:ext>
                  </a:extLst>
                </p14:cNvPr>
                <p14:cNvContentPartPr/>
                <p14:nvPr/>
              </p14:nvContentPartPr>
              <p14:xfrm>
                <a:off x="7639874" y="372184"/>
                <a:ext cx="352080" cy="35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7F8BD3E-9A25-4FBB-994A-22E02FC6B7D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630874" y="363544"/>
                  <a:ext cx="369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1B131F6-F0B4-4C5E-8154-BEB54EEB5DCF}"/>
                    </a:ext>
                  </a:extLst>
                </p14:cNvPr>
                <p14:cNvContentPartPr/>
                <p14:nvPr/>
              </p14:nvContentPartPr>
              <p14:xfrm>
                <a:off x="7941554" y="353464"/>
                <a:ext cx="218880" cy="2314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1B131F6-F0B4-4C5E-8154-BEB54EEB5DC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932914" y="344824"/>
                  <a:ext cx="236520" cy="24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9FDDF44-8687-485B-850F-99A678ECADF8}"/>
              </a:ext>
            </a:extLst>
          </p:cNvPr>
          <p:cNvGrpSpPr/>
          <p:nvPr/>
        </p:nvGrpSpPr>
        <p:grpSpPr>
          <a:xfrm>
            <a:off x="8525834" y="128464"/>
            <a:ext cx="2385720" cy="936720"/>
            <a:chOff x="8525834" y="128464"/>
            <a:chExt cx="2385720" cy="93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C4C2475-E1E7-4E2B-B113-DF839E97D085}"/>
                    </a:ext>
                  </a:extLst>
                </p14:cNvPr>
                <p14:cNvContentPartPr/>
                <p14:nvPr/>
              </p14:nvContentPartPr>
              <p14:xfrm>
                <a:off x="8525834" y="481264"/>
                <a:ext cx="106920" cy="1263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C4C2475-E1E7-4E2B-B113-DF839E97D08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517194" y="472624"/>
                  <a:ext cx="1245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7B4CCC7-D50B-421E-9021-FA1C44E78A0B}"/>
                    </a:ext>
                  </a:extLst>
                </p14:cNvPr>
                <p14:cNvContentPartPr/>
                <p14:nvPr/>
              </p14:nvContentPartPr>
              <p14:xfrm>
                <a:off x="8758034" y="305584"/>
                <a:ext cx="1080" cy="50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7B4CCC7-D50B-421E-9021-FA1C44E78A0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749034" y="296584"/>
                  <a:ext cx="187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C6CA3FC-CE87-452F-B4E2-7C22AC0CF204}"/>
                    </a:ext>
                  </a:extLst>
                </p14:cNvPr>
                <p14:cNvContentPartPr/>
                <p14:nvPr/>
              </p14:nvContentPartPr>
              <p14:xfrm>
                <a:off x="8682794" y="420784"/>
                <a:ext cx="269280" cy="1728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C6CA3FC-CE87-452F-B4E2-7C22AC0CF20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674154" y="411784"/>
                  <a:ext cx="2869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A612B84-0B20-46B1-98BE-20B1BC62B046}"/>
                    </a:ext>
                  </a:extLst>
                </p14:cNvPr>
                <p14:cNvContentPartPr/>
                <p14:nvPr/>
              </p14:nvContentPartPr>
              <p14:xfrm>
                <a:off x="9112634" y="128464"/>
                <a:ext cx="315720" cy="5288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A612B84-0B20-46B1-98BE-20B1BC62B04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103994" y="119464"/>
                  <a:ext cx="33336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168F9B1-E1C3-4F6E-A62F-FB4DDCB5C3F2}"/>
                    </a:ext>
                  </a:extLst>
                </p14:cNvPr>
                <p14:cNvContentPartPr/>
                <p14:nvPr/>
              </p14:nvContentPartPr>
              <p14:xfrm>
                <a:off x="9051434" y="424744"/>
                <a:ext cx="351360" cy="126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168F9B1-E1C3-4F6E-A62F-FB4DDCB5C3F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042434" y="415744"/>
                  <a:ext cx="3690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AEA7BF5-26D3-4BB6-B64C-C29A2097E135}"/>
                    </a:ext>
                  </a:extLst>
                </p14:cNvPr>
                <p14:cNvContentPartPr/>
                <p14:nvPr/>
              </p14:nvContentPartPr>
              <p14:xfrm>
                <a:off x="9381554" y="390904"/>
                <a:ext cx="254160" cy="1940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AEA7BF5-26D3-4BB6-B64C-C29A2097E13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372554" y="382264"/>
                  <a:ext cx="2718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82FAAC1-F383-4345-9C6C-602D0693483A}"/>
                    </a:ext>
                  </a:extLst>
                </p14:cNvPr>
                <p14:cNvContentPartPr/>
                <p14:nvPr/>
              </p14:nvContentPartPr>
              <p14:xfrm>
                <a:off x="9414674" y="414304"/>
                <a:ext cx="466920" cy="6508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82FAAC1-F383-4345-9C6C-602D0693483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405674" y="405304"/>
                  <a:ext cx="484560" cy="66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D55479B-36D2-46C6-BD82-9440103BFF7C}"/>
                    </a:ext>
                  </a:extLst>
                </p14:cNvPr>
                <p14:cNvContentPartPr/>
                <p14:nvPr/>
              </p14:nvContentPartPr>
              <p14:xfrm>
                <a:off x="9967994" y="396664"/>
                <a:ext cx="224640" cy="1659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D55479B-36D2-46C6-BD82-9440103BFF7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958994" y="387664"/>
                  <a:ext cx="2422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2998086-BC50-4898-B35A-B22417F62819}"/>
                    </a:ext>
                  </a:extLst>
                </p14:cNvPr>
                <p14:cNvContentPartPr/>
                <p14:nvPr/>
              </p14:nvContentPartPr>
              <p14:xfrm>
                <a:off x="10220714" y="419344"/>
                <a:ext cx="191160" cy="1033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2998086-BC50-4898-B35A-B22417F6281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211714" y="410344"/>
                  <a:ext cx="2088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8C29104-83B7-470D-8D38-230301B2CD28}"/>
                    </a:ext>
                  </a:extLst>
                </p14:cNvPr>
                <p14:cNvContentPartPr/>
                <p14:nvPr/>
              </p14:nvContentPartPr>
              <p14:xfrm>
                <a:off x="10608794" y="176344"/>
                <a:ext cx="203040" cy="3556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8C29104-83B7-470D-8D38-230301B2CD2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599794" y="167704"/>
                  <a:ext cx="22068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2D5210B-EED4-4777-A1B9-0D30151B668F}"/>
                    </a:ext>
                  </a:extLst>
                </p14:cNvPr>
                <p14:cNvContentPartPr/>
                <p14:nvPr/>
              </p14:nvContentPartPr>
              <p14:xfrm>
                <a:off x="10881674" y="527704"/>
                <a:ext cx="360" cy="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2D5210B-EED4-4777-A1B9-0D30151B668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873034" y="51906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A852DD9-3AE3-467D-A45F-D87E6F107786}"/>
                    </a:ext>
                  </a:extLst>
                </p14:cNvPr>
                <p14:cNvContentPartPr/>
                <p14:nvPr/>
              </p14:nvContentPartPr>
              <p14:xfrm>
                <a:off x="10879154" y="534904"/>
                <a:ext cx="360" cy="3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A852DD9-3AE3-467D-A45F-D87E6F10778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870514" y="52626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EF18352-2CA7-4856-ABCC-56214BD5FE68}"/>
                    </a:ext>
                  </a:extLst>
                </p14:cNvPr>
                <p14:cNvContentPartPr/>
                <p14:nvPr/>
              </p14:nvContentPartPr>
              <p14:xfrm>
                <a:off x="10719674" y="568024"/>
                <a:ext cx="191880" cy="2242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EF18352-2CA7-4856-ABCC-56214BD5FE6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710674" y="559384"/>
                  <a:ext cx="209520" cy="24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D494360-80F3-4C49-A21F-B0D2D53B176E}"/>
              </a:ext>
            </a:extLst>
          </p:cNvPr>
          <p:cNvGrpSpPr/>
          <p:nvPr/>
        </p:nvGrpSpPr>
        <p:grpSpPr>
          <a:xfrm>
            <a:off x="437714" y="1272544"/>
            <a:ext cx="598320" cy="482400"/>
            <a:chOff x="437714" y="1272544"/>
            <a:chExt cx="598320" cy="48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FD39ECE-739D-4E26-B304-A0E395EB0367}"/>
                    </a:ext>
                  </a:extLst>
                </p14:cNvPr>
                <p14:cNvContentPartPr/>
                <p14:nvPr/>
              </p14:nvContentPartPr>
              <p14:xfrm>
                <a:off x="437714" y="1272544"/>
                <a:ext cx="367560" cy="4579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FD39ECE-739D-4E26-B304-A0E395EB036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28714" y="1263544"/>
                  <a:ext cx="38520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CDD7454-4999-42AF-B138-0529E0C00CD9}"/>
                    </a:ext>
                  </a:extLst>
                </p14:cNvPr>
                <p14:cNvContentPartPr/>
                <p14:nvPr/>
              </p14:nvContentPartPr>
              <p14:xfrm>
                <a:off x="867194" y="1601584"/>
                <a:ext cx="168840" cy="1533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CDD7454-4999-42AF-B138-0529E0C00CD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8554" y="1592584"/>
                  <a:ext cx="18648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6492C86-2109-44ED-9F35-60FC83DAD5E1}"/>
              </a:ext>
            </a:extLst>
          </p:cNvPr>
          <p:cNvGrpSpPr/>
          <p:nvPr/>
        </p:nvGrpSpPr>
        <p:grpSpPr>
          <a:xfrm>
            <a:off x="1528514" y="1435984"/>
            <a:ext cx="717840" cy="253800"/>
            <a:chOff x="1528514" y="1435984"/>
            <a:chExt cx="717840" cy="25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F99E0ED-8ED8-42FE-88E2-B9317961EABA}"/>
                    </a:ext>
                  </a:extLst>
                </p14:cNvPr>
                <p14:cNvContentPartPr/>
                <p14:nvPr/>
              </p14:nvContentPartPr>
              <p14:xfrm>
                <a:off x="1528514" y="1441024"/>
                <a:ext cx="366840" cy="2487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F99E0ED-8ED8-42FE-88E2-B9317961EAB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519874" y="1432384"/>
                  <a:ext cx="3844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D96B4A1-CE44-47E6-876F-8AF4FBB1E55E}"/>
                    </a:ext>
                  </a:extLst>
                </p14:cNvPr>
                <p14:cNvContentPartPr/>
                <p14:nvPr/>
              </p14:nvContentPartPr>
              <p14:xfrm>
                <a:off x="1923074" y="1435984"/>
                <a:ext cx="323280" cy="2386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D96B4A1-CE44-47E6-876F-8AF4FBB1E55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914434" y="1426984"/>
                  <a:ext cx="340920" cy="25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649073E-2DCE-46B9-B16E-6AD810DC8EE7}"/>
              </a:ext>
            </a:extLst>
          </p:cNvPr>
          <p:cNvGrpSpPr/>
          <p:nvPr/>
        </p:nvGrpSpPr>
        <p:grpSpPr>
          <a:xfrm>
            <a:off x="2670794" y="1050784"/>
            <a:ext cx="1262520" cy="616320"/>
            <a:chOff x="2670794" y="1050784"/>
            <a:chExt cx="1262520" cy="61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3D7E51A-BB19-4B50-8A0E-BC37CA74D513}"/>
                    </a:ext>
                  </a:extLst>
                </p14:cNvPr>
                <p14:cNvContentPartPr/>
                <p14:nvPr/>
              </p14:nvContentPartPr>
              <p14:xfrm>
                <a:off x="2670794" y="1050784"/>
                <a:ext cx="330480" cy="6163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3D7E51A-BB19-4B50-8A0E-BC37CA74D51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661794" y="1041784"/>
                  <a:ext cx="348120" cy="63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D5352E9-A087-48C7-804B-6FC000709D29}"/>
                    </a:ext>
                  </a:extLst>
                </p14:cNvPr>
                <p14:cNvContentPartPr/>
                <p14:nvPr/>
              </p14:nvContentPartPr>
              <p14:xfrm>
                <a:off x="3086234" y="1474144"/>
                <a:ext cx="154800" cy="1551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D5352E9-A087-48C7-804B-6FC000709D2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077594" y="1465504"/>
                  <a:ext cx="1724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D32371C-E02B-4526-A313-C88498B49FBC}"/>
                    </a:ext>
                  </a:extLst>
                </p14:cNvPr>
                <p14:cNvContentPartPr/>
                <p14:nvPr/>
              </p14:nvContentPartPr>
              <p14:xfrm>
                <a:off x="3406994" y="1476664"/>
                <a:ext cx="213480" cy="1321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D32371C-E02B-4526-A313-C88498B49FB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398354" y="1468024"/>
                  <a:ext cx="2311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B0ADD46-5954-4D64-950F-7F1E3485EC0B}"/>
                    </a:ext>
                  </a:extLst>
                </p14:cNvPr>
                <p14:cNvContentPartPr/>
                <p14:nvPr/>
              </p14:nvContentPartPr>
              <p14:xfrm>
                <a:off x="3688154" y="1415104"/>
                <a:ext cx="245160" cy="2365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B0ADD46-5954-4D64-950F-7F1E3485EC0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679514" y="1406104"/>
                  <a:ext cx="262800" cy="25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E0292A-6BF4-4377-B366-73F5FAA4B86E}"/>
              </a:ext>
            </a:extLst>
          </p:cNvPr>
          <p:cNvGrpSpPr/>
          <p:nvPr/>
        </p:nvGrpSpPr>
        <p:grpSpPr>
          <a:xfrm>
            <a:off x="842354" y="2091904"/>
            <a:ext cx="1612800" cy="1020600"/>
            <a:chOff x="842354" y="2091904"/>
            <a:chExt cx="1612800" cy="102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FB76DB9-BCF0-4063-93D1-EB5C2D791072}"/>
                    </a:ext>
                  </a:extLst>
                </p14:cNvPr>
                <p14:cNvContentPartPr/>
                <p14:nvPr/>
              </p14:nvContentPartPr>
              <p14:xfrm>
                <a:off x="895274" y="2115304"/>
                <a:ext cx="299160" cy="5414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FB76DB9-BCF0-4063-93D1-EB5C2D79107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86274" y="2106304"/>
                  <a:ext cx="316800" cy="55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BA444C6-E339-4BBD-89CD-A73C45986A1E}"/>
                    </a:ext>
                  </a:extLst>
                </p14:cNvPr>
                <p14:cNvContentPartPr/>
                <p14:nvPr/>
              </p14:nvContentPartPr>
              <p14:xfrm>
                <a:off x="842354" y="2299624"/>
                <a:ext cx="589320" cy="1195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BA444C6-E339-4BBD-89CD-A73C45986A1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33354" y="2290624"/>
                  <a:ext cx="6069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2EAA835-27AE-4B63-A358-ECCFBE837EE2}"/>
                    </a:ext>
                  </a:extLst>
                </p14:cNvPr>
                <p14:cNvContentPartPr/>
                <p14:nvPr/>
              </p14:nvContentPartPr>
              <p14:xfrm>
                <a:off x="1340594" y="2383864"/>
                <a:ext cx="276120" cy="1616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2EAA835-27AE-4B63-A358-ECCFBE837EE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331594" y="2374864"/>
                  <a:ext cx="2937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AF52A9A-7069-4578-A87B-4567186BB770}"/>
                    </a:ext>
                  </a:extLst>
                </p14:cNvPr>
                <p14:cNvContentPartPr/>
                <p14:nvPr/>
              </p14:nvContentPartPr>
              <p14:xfrm>
                <a:off x="1599434" y="2413024"/>
                <a:ext cx="257400" cy="1818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AF52A9A-7069-4578-A87B-4567186BB77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590434" y="2404384"/>
                  <a:ext cx="2750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5F422CE-6BD2-4285-989C-13450AEF58AB}"/>
                    </a:ext>
                  </a:extLst>
                </p14:cNvPr>
                <p14:cNvContentPartPr/>
                <p14:nvPr/>
              </p14:nvContentPartPr>
              <p14:xfrm>
                <a:off x="1997594" y="2091904"/>
                <a:ext cx="228240" cy="1627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5F422CE-6BD2-4285-989C-13450AEF58A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988594" y="2083264"/>
                  <a:ext cx="2458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5F7C1D8-7688-4CBE-A37F-B62DB4E444AB}"/>
                    </a:ext>
                  </a:extLst>
                </p14:cNvPr>
                <p14:cNvContentPartPr/>
                <p14:nvPr/>
              </p14:nvContentPartPr>
              <p14:xfrm>
                <a:off x="2256434" y="2324104"/>
                <a:ext cx="198720" cy="2012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5F7C1D8-7688-4CBE-A37F-B62DB4E444A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247434" y="2315104"/>
                  <a:ext cx="2163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966F4BB-881C-47F1-AFE3-E68008F435B3}"/>
                    </a:ext>
                  </a:extLst>
                </p14:cNvPr>
                <p14:cNvContentPartPr/>
                <p14:nvPr/>
              </p14:nvContentPartPr>
              <p14:xfrm>
                <a:off x="2235554" y="2332744"/>
                <a:ext cx="215280" cy="1828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966F4BB-881C-47F1-AFE3-E68008F435B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226914" y="2324104"/>
                  <a:ext cx="2329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95E7A2E-AADD-4872-B818-7605FD07690B}"/>
                    </a:ext>
                  </a:extLst>
                </p14:cNvPr>
                <p14:cNvContentPartPr/>
                <p14:nvPr/>
              </p14:nvContentPartPr>
              <p14:xfrm>
                <a:off x="1248074" y="2705344"/>
                <a:ext cx="919440" cy="921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95E7A2E-AADD-4872-B818-7605FD07690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239434" y="2696704"/>
                  <a:ext cx="9370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FE82A13-CFB9-4735-9647-44801501D9BA}"/>
                    </a:ext>
                  </a:extLst>
                </p14:cNvPr>
                <p14:cNvContentPartPr/>
                <p14:nvPr/>
              </p14:nvContentPartPr>
              <p14:xfrm>
                <a:off x="1628234" y="2854744"/>
                <a:ext cx="409320" cy="2577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FE82A13-CFB9-4735-9647-44801501D9B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619234" y="2845744"/>
                  <a:ext cx="426960" cy="27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9D3C910-152E-4D48-86D1-26B44954D60A}"/>
              </a:ext>
            </a:extLst>
          </p:cNvPr>
          <p:cNvGrpSpPr/>
          <p:nvPr/>
        </p:nvGrpSpPr>
        <p:grpSpPr>
          <a:xfrm>
            <a:off x="2992634" y="2255704"/>
            <a:ext cx="426960" cy="311040"/>
            <a:chOff x="2992634" y="2255704"/>
            <a:chExt cx="426960" cy="31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DA52594-68F8-4693-9901-B8E7ED25063F}"/>
                    </a:ext>
                  </a:extLst>
                </p14:cNvPr>
                <p14:cNvContentPartPr/>
                <p14:nvPr/>
              </p14:nvContentPartPr>
              <p14:xfrm>
                <a:off x="2992634" y="2400784"/>
                <a:ext cx="426960" cy="435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DA52594-68F8-4693-9901-B8E7ED25063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983634" y="2391784"/>
                  <a:ext cx="4446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3C357FE-F433-4656-9812-4013FC552FE2}"/>
                    </a:ext>
                  </a:extLst>
                </p14:cNvPr>
                <p14:cNvContentPartPr/>
                <p14:nvPr/>
              </p14:nvContentPartPr>
              <p14:xfrm>
                <a:off x="3156794" y="2255704"/>
                <a:ext cx="74520" cy="3110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3C357FE-F433-4656-9812-4013FC552FE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147794" y="2246704"/>
                  <a:ext cx="92160" cy="32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80EC187A-6141-45B1-8D67-FF98264DDAC6}"/>
              </a:ext>
            </a:extLst>
          </p:cNvPr>
          <p:cNvGrpSpPr/>
          <p:nvPr/>
        </p:nvGrpSpPr>
        <p:grpSpPr>
          <a:xfrm>
            <a:off x="3777794" y="1920544"/>
            <a:ext cx="1447560" cy="1094040"/>
            <a:chOff x="3777794" y="1920544"/>
            <a:chExt cx="1447560" cy="109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A50C4A3-B9DF-4DDE-AAAB-713DFE0057F2}"/>
                    </a:ext>
                  </a:extLst>
                </p14:cNvPr>
                <p14:cNvContentPartPr/>
                <p14:nvPr/>
              </p14:nvContentPartPr>
              <p14:xfrm>
                <a:off x="3841154" y="2021344"/>
                <a:ext cx="201960" cy="4942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A50C4A3-B9DF-4DDE-AAAB-713DFE0057F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832514" y="2012704"/>
                  <a:ext cx="21960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D29DFDE-387B-473F-A316-680F0C048DBF}"/>
                    </a:ext>
                  </a:extLst>
                </p14:cNvPr>
                <p14:cNvContentPartPr/>
                <p14:nvPr/>
              </p14:nvContentPartPr>
              <p14:xfrm>
                <a:off x="3777794" y="2182624"/>
                <a:ext cx="414000" cy="993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D29DFDE-387B-473F-A316-680F0C048DB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769154" y="2173624"/>
                  <a:ext cx="4316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6B0F02D-4828-4061-BA82-FB23129F29B5}"/>
                    </a:ext>
                  </a:extLst>
                </p14:cNvPr>
                <p14:cNvContentPartPr/>
                <p14:nvPr/>
              </p14:nvContentPartPr>
              <p14:xfrm>
                <a:off x="4173434" y="2242744"/>
                <a:ext cx="137880" cy="1213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6B0F02D-4828-4061-BA82-FB23129F29B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164434" y="2234104"/>
                  <a:ext cx="1555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74DF9E8-E15E-4C2B-9228-127F012B3E52}"/>
                    </a:ext>
                  </a:extLst>
                </p14:cNvPr>
                <p14:cNvContentPartPr/>
                <p14:nvPr/>
              </p14:nvContentPartPr>
              <p14:xfrm>
                <a:off x="4343354" y="2256424"/>
                <a:ext cx="210960" cy="1566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74DF9E8-E15E-4C2B-9228-127F012B3E5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334714" y="2247424"/>
                  <a:ext cx="2286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16F43B6-ECD7-4A1C-989F-D4D7497BAD9C}"/>
                    </a:ext>
                  </a:extLst>
                </p14:cNvPr>
                <p14:cNvContentPartPr/>
                <p14:nvPr/>
              </p14:nvContentPartPr>
              <p14:xfrm>
                <a:off x="4754114" y="1920544"/>
                <a:ext cx="135360" cy="2538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16F43B6-ECD7-4A1C-989F-D4D7497BAD9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745114" y="1911904"/>
                  <a:ext cx="1530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5C6F630-C06F-41D9-9068-A88B9CF90E34}"/>
                    </a:ext>
                  </a:extLst>
                </p14:cNvPr>
                <p14:cNvContentPartPr/>
                <p14:nvPr/>
              </p14:nvContentPartPr>
              <p14:xfrm>
                <a:off x="5018714" y="2168224"/>
                <a:ext cx="206640" cy="1994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5C6F630-C06F-41D9-9068-A88B9CF90E3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009714" y="2159584"/>
                  <a:ext cx="2242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A0583ED-67D9-4252-85A2-8C3B75A50EF6}"/>
                    </a:ext>
                  </a:extLst>
                </p14:cNvPr>
                <p14:cNvContentPartPr/>
                <p14:nvPr/>
              </p14:nvContentPartPr>
              <p14:xfrm>
                <a:off x="4974074" y="2148064"/>
                <a:ext cx="242640" cy="2361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A0583ED-67D9-4252-85A2-8C3B75A50EF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965434" y="2139424"/>
                  <a:ext cx="2602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5E63ECC-32A1-468D-AFD5-EC462C8E296A}"/>
                    </a:ext>
                  </a:extLst>
                </p14:cNvPr>
                <p14:cNvContentPartPr/>
                <p14:nvPr/>
              </p14:nvContentPartPr>
              <p14:xfrm>
                <a:off x="3984794" y="2496544"/>
                <a:ext cx="1121760" cy="1180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5E63ECC-32A1-468D-AFD5-EC462C8E296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975794" y="2487904"/>
                  <a:ext cx="11394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7935BA8-CEFA-4514-A4F5-935BD274183E}"/>
                    </a:ext>
                  </a:extLst>
                </p14:cNvPr>
                <p14:cNvContentPartPr/>
                <p14:nvPr/>
              </p14:nvContentPartPr>
              <p14:xfrm>
                <a:off x="4377554" y="2641264"/>
                <a:ext cx="235800" cy="3733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7935BA8-CEFA-4514-A4F5-935BD274183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368914" y="2632624"/>
                  <a:ext cx="253440" cy="39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574A10E3-929F-4331-B25D-E5A313AF64E5}"/>
                  </a:ext>
                </a:extLst>
              </p14:cNvPr>
              <p14:cNvContentPartPr/>
              <p14:nvPr/>
            </p14:nvContentPartPr>
            <p14:xfrm>
              <a:off x="5570234" y="2261824"/>
              <a:ext cx="375120" cy="6480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574A10E3-929F-4331-B25D-E5A313AF64E5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561234" y="2253184"/>
                <a:ext cx="39276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2EACEC00-C900-41CA-BBC4-AEF367A2E8D3}"/>
                  </a:ext>
                </a:extLst>
              </p14:cNvPr>
              <p14:cNvContentPartPr/>
              <p14:nvPr/>
            </p14:nvContentPartPr>
            <p14:xfrm>
              <a:off x="5702714" y="2128984"/>
              <a:ext cx="119880" cy="30420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2EACEC00-C900-41CA-BBC4-AEF367A2E8D3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693714" y="2119984"/>
                <a:ext cx="13752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70BEF24A-EA04-4EA8-8ED0-AE217EB56F24}"/>
                  </a:ext>
                </a:extLst>
              </p14:cNvPr>
              <p14:cNvContentPartPr/>
              <p14:nvPr/>
            </p14:nvContentPartPr>
            <p14:xfrm>
              <a:off x="8520794" y="1424464"/>
              <a:ext cx="58680" cy="13104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70BEF24A-EA04-4EA8-8ED0-AE217EB56F24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511794" y="1415464"/>
                <a:ext cx="7632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BD27DA02-2DFE-404C-9CDB-A5197E099C01}"/>
                  </a:ext>
                </a:extLst>
              </p14:cNvPr>
              <p14:cNvContentPartPr/>
              <p14:nvPr/>
            </p14:nvContentPartPr>
            <p14:xfrm>
              <a:off x="8650034" y="1376584"/>
              <a:ext cx="64080" cy="15156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BD27DA02-2DFE-404C-9CDB-A5197E099C01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641394" y="1367584"/>
                <a:ext cx="8172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2B3FE546-ECA6-4BE5-B8F1-54C63500F877}"/>
                  </a:ext>
                </a:extLst>
              </p14:cNvPr>
              <p14:cNvContentPartPr/>
              <p14:nvPr/>
            </p14:nvContentPartPr>
            <p14:xfrm>
              <a:off x="8450234" y="1248424"/>
              <a:ext cx="423720" cy="16812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2B3FE546-ECA6-4BE5-B8F1-54C63500F877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441234" y="1239784"/>
                <a:ext cx="44136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74681767-A58D-425C-8A56-9D4FE30E2BD5}"/>
                  </a:ext>
                </a:extLst>
              </p14:cNvPr>
              <p14:cNvContentPartPr/>
              <p14:nvPr/>
            </p14:nvContentPartPr>
            <p14:xfrm>
              <a:off x="8712674" y="1364344"/>
              <a:ext cx="291240" cy="35856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74681767-A58D-425C-8A56-9D4FE30E2BD5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03674" y="1355344"/>
                <a:ext cx="30888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116F0A12-AB76-4AD2-9A4F-D0AB1F40DC86}"/>
                  </a:ext>
                </a:extLst>
              </p14:cNvPr>
              <p14:cNvContentPartPr/>
              <p14:nvPr/>
            </p14:nvContentPartPr>
            <p14:xfrm>
              <a:off x="8885114" y="1493944"/>
              <a:ext cx="171720" cy="15660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116F0A12-AB76-4AD2-9A4F-D0AB1F40DC86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876474" y="1485304"/>
                <a:ext cx="18936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70B75503-0875-4D74-9AF2-58ADE4C27DAE}"/>
                  </a:ext>
                </a:extLst>
              </p14:cNvPr>
              <p14:cNvContentPartPr/>
              <p14:nvPr/>
            </p14:nvContentPartPr>
            <p14:xfrm>
              <a:off x="8987714" y="1476304"/>
              <a:ext cx="214560" cy="39276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70B75503-0875-4D74-9AF2-58ADE4C27DAE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8978714" y="1467664"/>
                <a:ext cx="232200" cy="41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0FCF95A-10FE-4A09-9937-06E0E48C1FBC}"/>
              </a:ext>
            </a:extLst>
          </p:cNvPr>
          <p:cNvGrpSpPr/>
          <p:nvPr/>
        </p:nvGrpSpPr>
        <p:grpSpPr>
          <a:xfrm>
            <a:off x="704474" y="3726664"/>
            <a:ext cx="212400" cy="149760"/>
            <a:chOff x="704474" y="3726664"/>
            <a:chExt cx="212400" cy="14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3656C96-4586-40B9-9D5F-6E6C2D0C9C08}"/>
                    </a:ext>
                  </a:extLst>
                </p14:cNvPr>
                <p14:cNvContentPartPr/>
                <p14:nvPr/>
              </p14:nvContentPartPr>
              <p14:xfrm>
                <a:off x="725354" y="3726664"/>
                <a:ext cx="149040" cy="208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3656C96-4586-40B9-9D5F-6E6C2D0C9C0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16354" y="3717664"/>
                  <a:ext cx="1666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CCD7FD0-CDDD-48F9-BE8B-FD2CF02EF133}"/>
                    </a:ext>
                  </a:extLst>
                </p14:cNvPr>
                <p14:cNvContentPartPr/>
                <p14:nvPr/>
              </p14:nvContentPartPr>
              <p14:xfrm>
                <a:off x="704474" y="3840424"/>
                <a:ext cx="212400" cy="360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CCD7FD0-CDDD-48F9-BE8B-FD2CF02EF13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95834" y="3831424"/>
                  <a:ext cx="23004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8734565-0072-413B-A5F2-3BCCE0F81529}"/>
              </a:ext>
            </a:extLst>
          </p:cNvPr>
          <p:cNvGrpSpPr/>
          <p:nvPr/>
        </p:nvGrpSpPr>
        <p:grpSpPr>
          <a:xfrm>
            <a:off x="1467314" y="3476464"/>
            <a:ext cx="428760" cy="695880"/>
            <a:chOff x="1467314" y="3476464"/>
            <a:chExt cx="428760" cy="69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F8DBCB2-2A4E-4B28-8C61-7DA73A383D1C}"/>
                    </a:ext>
                  </a:extLst>
                </p14:cNvPr>
                <p14:cNvContentPartPr/>
                <p14:nvPr/>
              </p14:nvContentPartPr>
              <p14:xfrm>
                <a:off x="1644794" y="3476464"/>
                <a:ext cx="79200" cy="2098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F8DBCB2-2A4E-4B28-8C61-7DA73A383D1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636154" y="3467464"/>
                  <a:ext cx="968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356045F-C236-4EF3-A459-60FEDE291A0A}"/>
                    </a:ext>
                  </a:extLst>
                </p14:cNvPr>
                <p14:cNvContentPartPr/>
                <p14:nvPr/>
              </p14:nvContentPartPr>
              <p14:xfrm>
                <a:off x="1467314" y="3727024"/>
                <a:ext cx="428760" cy="662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356045F-C236-4EF3-A459-60FEDE291A0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458674" y="3718384"/>
                  <a:ext cx="446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785EBD2-C4D4-4E77-A89C-0448E72B27B7}"/>
                    </a:ext>
                  </a:extLst>
                </p14:cNvPr>
                <p14:cNvContentPartPr/>
                <p14:nvPr/>
              </p14:nvContentPartPr>
              <p14:xfrm>
                <a:off x="1553714" y="3905584"/>
                <a:ext cx="269280" cy="2667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785EBD2-C4D4-4E77-A89C-0448E72B27B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545074" y="3896584"/>
                  <a:ext cx="286920" cy="28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705DCD65-B834-47C3-AAAB-9903F4C66D05}"/>
              </a:ext>
            </a:extLst>
          </p:cNvPr>
          <p:cNvGrpSpPr/>
          <p:nvPr/>
        </p:nvGrpSpPr>
        <p:grpSpPr>
          <a:xfrm>
            <a:off x="2133674" y="3371344"/>
            <a:ext cx="2324160" cy="888840"/>
            <a:chOff x="2133674" y="3371344"/>
            <a:chExt cx="2324160" cy="88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BEA60D1-AA10-4164-9462-805F9CA789B7}"/>
                    </a:ext>
                  </a:extLst>
                </p14:cNvPr>
                <p14:cNvContentPartPr/>
                <p14:nvPr/>
              </p14:nvContentPartPr>
              <p14:xfrm>
                <a:off x="2133674" y="3665104"/>
                <a:ext cx="430200" cy="637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BEA60D1-AA10-4164-9462-805F9CA789B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124674" y="3656464"/>
                  <a:ext cx="4478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3668185-506C-44D4-9701-D2CC34D04552}"/>
                    </a:ext>
                  </a:extLst>
                </p14:cNvPr>
                <p14:cNvContentPartPr/>
                <p14:nvPr/>
              </p14:nvContentPartPr>
              <p14:xfrm>
                <a:off x="2310794" y="3584464"/>
                <a:ext cx="48600" cy="2466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3668185-506C-44D4-9701-D2CC34D0455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301794" y="3575464"/>
                  <a:ext cx="662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B7C25A9-6E2F-4CD8-AE8F-0699370C00F4}"/>
                    </a:ext>
                  </a:extLst>
                </p14:cNvPr>
                <p14:cNvContentPartPr/>
                <p14:nvPr/>
              </p14:nvContentPartPr>
              <p14:xfrm>
                <a:off x="2954114" y="3371344"/>
                <a:ext cx="78840" cy="2718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B7C25A9-6E2F-4CD8-AE8F-0699370C00F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945114" y="3362344"/>
                  <a:ext cx="964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5F6EED6-8F46-4F0A-B29E-E2E8DA952A5D}"/>
                    </a:ext>
                  </a:extLst>
                </p14:cNvPr>
                <p14:cNvContentPartPr/>
                <p14:nvPr/>
              </p14:nvContentPartPr>
              <p14:xfrm>
                <a:off x="2744234" y="3713704"/>
                <a:ext cx="445680" cy="622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5F6EED6-8F46-4F0A-B29E-E2E8DA952A5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735594" y="3705064"/>
                  <a:ext cx="4633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5C6B9EF-224F-4A3F-A16B-90C57B6A712C}"/>
                    </a:ext>
                  </a:extLst>
                </p14:cNvPr>
                <p14:cNvContentPartPr/>
                <p14:nvPr/>
              </p14:nvContentPartPr>
              <p14:xfrm>
                <a:off x="2856554" y="3878944"/>
                <a:ext cx="187200" cy="3812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5C6B9EF-224F-4A3F-A16B-90C57B6A712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847914" y="3869944"/>
                  <a:ext cx="20484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1A256F4-1E99-44F9-8D70-3582DEF73B18}"/>
                    </a:ext>
                  </a:extLst>
                </p14:cNvPr>
                <p14:cNvContentPartPr/>
                <p14:nvPr/>
              </p14:nvContentPartPr>
              <p14:xfrm>
                <a:off x="3467114" y="3652864"/>
                <a:ext cx="363600" cy="666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1A256F4-1E99-44F9-8D70-3582DEF73B1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458114" y="3643864"/>
                  <a:ext cx="3812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EF87302-5DB0-45CD-A7E5-963D997754A5}"/>
                    </a:ext>
                  </a:extLst>
                </p14:cNvPr>
                <p14:cNvContentPartPr/>
                <p14:nvPr/>
              </p14:nvContentPartPr>
              <p14:xfrm>
                <a:off x="3646034" y="3537304"/>
                <a:ext cx="79920" cy="2937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EF87302-5DB0-45CD-A7E5-963D997754A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637034" y="3528304"/>
                  <a:ext cx="975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0094DFA-BA09-4206-B8EA-DB6961C13B8B}"/>
                    </a:ext>
                  </a:extLst>
                </p14:cNvPr>
                <p14:cNvContentPartPr/>
                <p14:nvPr/>
              </p14:nvContentPartPr>
              <p14:xfrm>
                <a:off x="4243274" y="3398344"/>
                <a:ext cx="140040" cy="2768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0094DFA-BA09-4206-B8EA-DB6961C13B8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234274" y="3389344"/>
                  <a:ext cx="15768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207B99F-B013-4F3E-9257-25C11404EE80}"/>
                    </a:ext>
                  </a:extLst>
                </p14:cNvPr>
                <p14:cNvContentPartPr/>
                <p14:nvPr/>
              </p14:nvContentPartPr>
              <p14:xfrm>
                <a:off x="4011794" y="3709744"/>
                <a:ext cx="446040" cy="698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207B99F-B013-4F3E-9257-25C11404EE8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003154" y="3701104"/>
                  <a:ext cx="4636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38A79C3-F09D-4D3B-AC70-01BD581F3C5C}"/>
                    </a:ext>
                  </a:extLst>
                </p14:cNvPr>
                <p14:cNvContentPartPr/>
                <p14:nvPr/>
              </p14:nvContentPartPr>
              <p14:xfrm>
                <a:off x="4073714" y="3962464"/>
                <a:ext cx="74160" cy="2350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38A79C3-F09D-4D3B-AC70-01BD581F3C5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065074" y="3953464"/>
                  <a:ext cx="918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427D507-CDA5-4594-AC5C-AC635FEECBDF}"/>
                    </a:ext>
                  </a:extLst>
                </p14:cNvPr>
                <p14:cNvContentPartPr/>
                <p14:nvPr/>
              </p14:nvContentPartPr>
              <p14:xfrm>
                <a:off x="4241474" y="3935464"/>
                <a:ext cx="74880" cy="2372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427D507-CDA5-4594-AC5C-AC635FEECBD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232834" y="3926824"/>
                  <a:ext cx="92520" cy="25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46E29750-1579-425D-81D0-C3CA8E878A2D}"/>
              </a:ext>
            </a:extLst>
          </p:cNvPr>
          <p:cNvGrpSpPr/>
          <p:nvPr/>
        </p:nvGrpSpPr>
        <p:grpSpPr>
          <a:xfrm>
            <a:off x="4760234" y="3653224"/>
            <a:ext cx="808560" cy="208800"/>
            <a:chOff x="4760234" y="3653224"/>
            <a:chExt cx="808560" cy="20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5D81948-9D55-406A-AB6A-9342EEB3C801}"/>
                    </a:ext>
                  </a:extLst>
                </p14:cNvPr>
                <p14:cNvContentPartPr/>
                <p14:nvPr/>
              </p14:nvContentPartPr>
              <p14:xfrm>
                <a:off x="4760234" y="3755464"/>
                <a:ext cx="269280" cy="540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5D81948-9D55-406A-AB6A-9342EEB3C80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751594" y="3746824"/>
                  <a:ext cx="2869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9AAD033-A649-4C32-8BA8-4E95BB2BF3C0}"/>
                    </a:ext>
                  </a:extLst>
                </p14:cNvPr>
                <p14:cNvContentPartPr/>
                <p14:nvPr/>
              </p14:nvContentPartPr>
              <p14:xfrm>
                <a:off x="5301314" y="3653224"/>
                <a:ext cx="267480" cy="2088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9AAD033-A649-4C32-8BA8-4E95BB2BF3C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292314" y="3644224"/>
                  <a:ext cx="285120" cy="22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AAAD47E4-1BD5-45FE-975A-FD48CD62CA6A}"/>
              </a:ext>
            </a:extLst>
          </p:cNvPr>
          <p:cNvGrpSpPr/>
          <p:nvPr/>
        </p:nvGrpSpPr>
        <p:grpSpPr>
          <a:xfrm>
            <a:off x="6207074" y="1747744"/>
            <a:ext cx="2112120" cy="1465920"/>
            <a:chOff x="6207074" y="1747744"/>
            <a:chExt cx="2112120" cy="146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BBC92AA-5182-44CB-8D56-FBBF3A74FA9F}"/>
                    </a:ext>
                  </a:extLst>
                </p14:cNvPr>
                <p14:cNvContentPartPr/>
                <p14:nvPr/>
              </p14:nvContentPartPr>
              <p14:xfrm>
                <a:off x="6328754" y="1899304"/>
                <a:ext cx="310680" cy="5907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BBC92AA-5182-44CB-8D56-FBBF3A74FA9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319754" y="1890664"/>
                  <a:ext cx="328320" cy="60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33040AF-A402-45D1-901B-36C1921882AE}"/>
                    </a:ext>
                  </a:extLst>
                </p14:cNvPr>
                <p14:cNvContentPartPr/>
                <p14:nvPr/>
              </p14:nvContentPartPr>
              <p14:xfrm>
                <a:off x="6207074" y="2167504"/>
                <a:ext cx="428040" cy="986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33040AF-A402-45D1-901B-36C1921882A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198434" y="2158864"/>
                  <a:ext cx="4456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EAC43AC-5840-40A1-84DA-BC266805329E}"/>
                    </a:ext>
                  </a:extLst>
                </p14:cNvPr>
                <p14:cNvContentPartPr/>
                <p14:nvPr/>
              </p14:nvContentPartPr>
              <p14:xfrm>
                <a:off x="6568154" y="2257144"/>
                <a:ext cx="180720" cy="1602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EAC43AC-5840-40A1-84DA-BC266805329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559514" y="2248504"/>
                  <a:ext cx="1983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978D848-7D78-4224-8292-10D329A731C5}"/>
                    </a:ext>
                  </a:extLst>
                </p14:cNvPr>
                <p14:cNvContentPartPr/>
                <p14:nvPr/>
              </p14:nvContentPartPr>
              <p14:xfrm>
                <a:off x="6821594" y="2266144"/>
                <a:ext cx="231120" cy="1638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978D848-7D78-4224-8292-10D329A731C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812594" y="2257144"/>
                  <a:ext cx="2487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71679DF-9A40-4B3A-BA59-7FB2DC01F080}"/>
                    </a:ext>
                  </a:extLst>
                </p14:cNvPr>
                <p14:cNvContentPartPr/>
                <p14:nvPr/>
              </p14:nvContentPartPr>
              <p14:xfrm>
                <a:off x="7210034" y="2000104"/>
                <a:ext cx="57960" cy="1724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71679DF-9A40-4B3A-BA59-7FB2DC01F08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201034" y="1991464"/>
                  <a:ext cx="756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09FBFA5-2A1D-466E-802D-EC722EC4111C}"/>
                    </a:ext>
                  </a:extLst>
                </p14:cNvPr>
                <p14:cNvContentPartPr/>
                <p14:nvPr/>
              </p14:nvContentPartPr>
              <p14:xfrm>
                <a:off x="7333874" y="1986784"/>
                <a:ext cx="66960" cy="1706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09FBFA5-2A1D-466E-802D-EC722EC4111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325234" y="1978144"/>
                  <a:ext cx="846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236AD2E-AAEE-4E6B-BD22-74691EEE4FF6}"/>
                    </a:ext>
                  </a:extLst>
                </p14:cNvPr>
                <p14:cNvContentPartPr/>
                <p14:nvPr/>
              </p14:nvContentPartPr>
              <p14:xfrm>
                <a:off x="7524674" y="2180464"/>
                <a:ext cx="249480" cy="1663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236AD2E-AAEE-4E6B-BD22-74691EEE4FF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15674" y="2171824"/>
                  <a:ext cx="2671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7148954-6668-498B-A756-378BD507395F}"/>
                    </a:ext>
                  </a:extLst>
                </p14:cNvPr>
                <p14:cNvContentPartPr/>
                <p14:nvPr/>
              </p14:nvContentPartPr>
              <p14:xfrm>
                <a:off x="7476794" y="2148064"/>
                <a:ext cx="232920" cy="2808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7148954-6668-498B-A756-378BD507395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468154" y="2139424"/>
                  <a:ext cx="2505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8DBDAE8-24AC-4A1F-8AAC-2146BBE9F818}"/>
                    </a:ext>
                  </a:extLst>
                </p14:cNvPr>
                <p14:cNvContentPartPr/>
                <p14:nvPr/>
              </p14:nvContentPartPr>
              <p14:xfrm>
                <a:off x="6424154" y="2547664"/>
                <a:ext cx="1006560" cy="1220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8DBDAE8-24AC-4A1F-8AAC-2146BBE9F81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415154" y="2538664"/>
                  <a:ext cx="10242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EEF4F41-DB5D-4974-BBE9-42B0160A2D74}"/>
                    </a:ext>
                  </a:extLst>
                </p14:cNvPr>
                <p14:cNvContentPartPr/>
                <p14:nvPr/>
              </p14:nvContentPartPr>
              <p14:xfrm>
                <a:off x="6781274" y="2783464"/>
                <a:ext cx="96120" cy="2206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EEF4F41-DB5D-4974-BBE9-42B0160A2D7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772634" y="2774824"/>
                  <a:ext cx="1137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3533079-70ED-42DF-9BE6-9A0B6262B4C8}"/>
                    </a:ext>
                  </a:extLst>
                </p14:cNvPr>
                <p14:cNvContentPartPr/>
                <p14:nvPr/>
              </p14:nvContentPartPr>
              <p14:xfrm>
                <a:off x="6968114" y="2738464"/>
                <a:ext cx="105120" cy="2473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3533079-70ED-42DF-9BE6-9A0B6262B4C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959474" y="2729464"/>
                  <a:ext cx="1227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90B13AD-BD11-4B4A-B342-ECD3AB0606F4}"/>
                    </a:ext>
                  </a:extLst>
                </p14:cNvPr>
                <p14:cNvContentPartPr/>
                <p14:nvPr/>
              </p14:nvContentPartPr>
              <p14:xfrm>
                <a:off x="8032274" y="1747744"/>
                <a:ext cx="243360" cy="11955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90B13AD-BD11-4B4A-B342-ECD3AB0606F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023274" y="1739104"/>
                  <a:ext cx="261000" cy="12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4EEBA8C-1EEE-45FE-A970-1D59489BD225}"/>
                    </a:ext>
                  </a:extLst>
                </p14:cNvPr>
                <p14:cNvContentPartPr/>
                <p14:nvPr/>
              </p14:nvContentPartPr>
              <p14:xfrm>
                <a:off x="8144594" y="2989744"/>
                <a:ext cx="174600" cy="2239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4EEBA8C-1EEE-45FE-A970-1D59489BD22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135954" y="2980744"/>
                  <a:ext cx="192240" cy="241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698349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9042418-8E22-44D6-9231-D128549FAA9A}"/>
              </a:ext>
            </a:extLst>
          </p:cNvPr>
          <p:cNvGrpSpPr/>
          <p:nvPr/>
        </p:nvGrpSpPr>
        <p:grpSpPr>
          <a:xfrm>
            <a:off x="221714" y="229984"/>
            <a:ext cx="1333080" cy="397080"/>
            <a:chOff x="221714" y="229984"/>
            <a:chExt cx="1333080" cy="39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CD13260-ACA2-40D1-8832-198382296381}"/>
                    </a:ext>
                  </a:extLst>
                </p14:cNvPr>
                <p14:cNvContentPartPr/>
                <p14:nvPr/>
              </p14:nvContentPartPr>
              <p14:xfrm>
                <a:off x="367874" y="286504"/>
                <a:ext cx="97560" cy="2869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CD13260-ACA2-40D1-8832-19838229638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8874" y="277864"/>
                  <a:ext cx="11520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C3F0AFE-5CF7-4B9F-AD13-5368C6C9785A}"/>
                    </a:ext>
                  </a:extLst>
                </p14:cNvPr>
                <p14:cNvContentPartPr/>
                <p14:nvPr/>
              </p14:nvContentPartPr>
              <p14:xfrm>
                <a:off x="456434" y="229984"/>
                <a:ext cx="155880" cy="3495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C3F0AFE-5CF7-4B9F-AD13-5368C6C9785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7434" y="220984"/>
                  <a:ext cx="17352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7A1DBED-429D-4EA5-A64B-C1CE4403D671}"/>
                    </a:ext>
                  </a:extLst>
                </p14:cNvPr>
                <p14:cNvContentPartPr/>
                <p14:nvPr/>
              </p14:nvContentPartPr>
              <p14:xfrm>
                <a:off x="277154" y="428704"/>
                <a:ext cx="314640" cy="766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7A1DBED-429D-4EA5-A64B-C1CE4403D67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8514" y="420064"/>
                  <a:ext cx="3322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77C0FE1-B1DB-4284-91B4-478B3429BE04}"/>
                    </a:ext>
                  </a:extLst>
                </p14:cNvPr>
                <p14:cNvContentPartPr/>
                <p14:nvPr/>
              </p14:nvContentPartPr>
              <p14:xfrm>
                <a:off x="221714" y="308104"/>
                <a:ext cx="435960" cy="1051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77C0FE1-B1DB-4284-91B4-478B3429BE0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2714" y="299464"/>
                  <a:ext cx="4536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550D7CA-588D-4835-86EE-D84068FFD1B4}"/>
                    </a:ext>
                  </a:extLst>
                </p14:cNvPr>
                <p14:cNvContentPartPr/>
                <p14:nvPr/>
              </p14:nvContentPartPr>
              <p14:xfrm>
                <a:off x="847754" y="290824"/>
                <a:ext cx="216360" cy="1609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550D7CA-588D-4835-86EE-D84068FFD1B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39114" y="282184"/>
                  <a:ext cx="2340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591C2DC-AEA4-4023-9CB3-CE1F4EE20C3E}"/>
                    </a:ext>
                  </a:extLst>
                </p14:cNvPr>
                <p14:cNvContentPartPr/>
                <p14:nvPr/>
              </p14:nvContentPartPr>
              <p14:xfrm>
                <a:off x="993554" y="249424"/>
                <a:ext cx="176040" cy="3776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591C2DC-AEA4-4023-9CB3-CE1F4EE20C3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84554" y="240424"/>
                  <a:ext cx="19368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826BC18-D3F7-4F55-AAB6-F41203A21147}"/>
                    </a:ext>
                  </a:extLst>
                </p14:cNvPr>
                <p14:cNvContentPartPr/>
                <p14:nvPr/>
              </p14:nvContentPartPr>
              <p14:xfrm>
                <a:off x="1247354" y="296584"/>
                <a:ext cx="307440" cy="3261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826BC18-D3F7-4F55-AAB6-F41203A2114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38714" y="287944"/>
                  <a:ext cx="325080" cy="34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7E44EC-5896-4EA1-A801-ED52DD4ABDE5}"/>
              </a:ext>
            </a:extLst>
          </p:cNvPr>
          <p:cNvGrpSpPr/>
          <p:nvPr/>
        </p:nvGrpSpPr>
        <p:grpSpPr>
          <a:xfrm>
            <a:off x="1888874" y="226024"/>
            <a:ext cx="1014120" cy="388800"/>
            <a:chOff x="1888874" y="226024"/>
            <a:chExt cx="1014120" cy="38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FE0736A-BF59-47AC-A1DD-8318AE14D8CF}"/>
                    </a:ext>
                  </a:extLst>
                </p14:cNvPr>
                <p14:cNvContentPartPr/>
                <p14:nvPr/>
              </p14:nvContentPartPr>
              <p14:xfrm>
                <a:off x="1888874" y="296584"/>
                <a:ext cx="320400" cy="289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FE0736A-BF59-47AC-A1DD-8318AE14D8C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79874" y="287944"/>
                  <a:ext cx="33804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82AC976-9D9C-4BAF-BD53-6A40B21985F8}"/>
                    </a:ext>
                  </a:extLst>
                </p14:cNvPr>
                <p14:cNvContentPartPr/>
                <p14:nvPr/>
              </p14:nvContentPartPr>
              <p14:xfrm>
                <a:off x="2246714" y="514384"/>
                <a:ext cx="46080" cy="41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82AC976-9D9C-4BAF-BD53-6A40B21985F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37714" y="505384"/>
                  <a:ext cx="637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DA2CCA6-AE00-434B-ACBD-098E7025058B}"/>
                    </a:ext>
                  </a:extLst>
                </p14:cNvPr>
                <p14:cNvContentPartPr/>
                <p14:nvPr/>
              </p14:nvContentPartPr>
              <p14:xfrm>
                <a:off x="2491514" y="226024"/>
                <a:ext cx="411480" cy="388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DA2CCA6-AE00-434B-ACBD-098E7025058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82514" y="217384"/>
                  <a:ext cx="429120" cy="40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6709DB6-1C6D-4930-AF50-440825D7E7B6}"/>
                  </a:ext>
                </a:extLst>
              </p14:cNvPr>
              <p14:cNvContentPartPr/>
              <p14:nvPr/>
            </p14:nvContentPartPr>
            <p14:xfrm>
              <a:off x="612314" y="1051864"/>
              <a:ext cx="175320" cy="8506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6709DB6-1C6D-4930-AF50-440825D7E7B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03314" y="1043224"/>
                <a:ext cx="192960" cy="86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D03D3B56-E9EF-4CF9-87E1-92192671F28D}"/>
              </a:ext>
            </a:extLst>
          </p:cNvPr>
          <p:cNvGrpSpPr/>
          <p:nvPr/>
        </p:nvGrpSpPr>
        <p:grpSpPr>
          <a:xfrm>
            <a:off x="1115234" y="872224"/>
            <a:ext cx="1409760" cy="968760"/>
            <a:chOff x="1115234" y="872224"/>
            <a:chExt cx="1409760" cy="96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F003C81-9449-4195-BFF3-0F3E55027DB1}"/>
                    </a:ext>
                  </a:extLst>
                </p14:cNvPr>
                <p14:cNvContentPartPr/>
                <p14:nvPr/>
              </p14:nvContentPartPr>
              <p14:xfrm>
                <a:off x="1279754" y="1072744"/>
                <a:ext cx="268560" cy="2203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F003C81-9449-4195-BFF3-0F3E55027DB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271114" y="1063744"/>
                  <a:ext cx="2862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72E603D-632C-4B5B-8CB4-CA4B899EDF7F}"/>
                    </a:ext>
                  </a:extLst>
                </p14:cNvPr>
                <p14:cNvContentPartPr/>
                <p14:nvPr/>
              </p14:nvContentPartPr>
              <p14:xfrm>
                <a:off x="1490714" y="872224"/>
                <a:ext cx="254880" cy="3664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72E603D-632C-4B5B-8CB4-CA4B899EDF7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481714" y="863224"/>
                  <a:ext cx="27252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B754CFF-84C1-4126-84C1-EED390FCBCFE}"/>
                    </a:ext>
                  </a:extLst>
                </p14:cNvPr>
                <p14:cNvContentPartPr/>
                <p14:nvPr/>
              </p14:nvContentPartPr>
              <p14:xfrm>
                <a:off x="1643714" y="1061584"/>
                <a:ext cx="215640" cy="172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B754CFF-84C1-4126-84C1-EED390FCBCF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634714" y="1052944"/>
                  <a:ext cx="2332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36D16F1-CE18-4529-8A49-1990B3019E76}"/>
                    </a:ext>
                  </a:extLst>
                </p14:cNvPr>
                <p14:cNvContentPartPr/>
                <p14:nvPr/>
              </p14:nvContentPartPr>
              <p14:xfrm>
                <a:off x="1618514" y="1030624"/>
                <a:ext cx="264240" cy="2923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36D16F1-CE18-4529-8A49-1990B3019E7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609514" y="1021984"/>
                  <a:ext cx="2818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039C7C5-47B3-4A9F-B1E6-E8C2E244E06F}"/>
                    </a:ext>
                  </a:extLst>
                </p14:cNvPr>
                <p14:cNvContentPartPr/>
                <p14:nvPr/>
              </p14:nvContentPartPr>
              <p14:xfrm>
                <a:off x="1160954" y="1353544"/>
                <a:ext cx="892440" cy="867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039C7C5-47B3-4A9F-B1E6-E8C2E244E06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51954" y="1344904"/>
                  <a:ext cx="9100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0203820-2857-4BFD-945E-994AE874C6BF}"/>
                    </a:ext>
                  </a:extLst>
                </p14:cNvPr>
                <p14:cNvContentPartPr/>
                <p14:nvPr/>
              </p14:nvContentPartPr>
              <p14:xfrm>
                <a:off x="1115234" y="1560184"/>
                <a:ext cx="260640" cy="2808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0203820-2857-4BFD-945E-994AE874C6B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06594" y="1551184"/>
                  <a:ext cx="27828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E2B1745-D4C4-4AFB-AB47-EEDD12BA3DEC}"/>
                    </a:ext>
                  </a:extLst>
                </p14:cNvPr>
                <p14:cNvContentPartPr/>
                <p14:nvPr/>
              </p14:nvContentPartPr>
              <p14:xfrm>
                <a:off x="1351034" y="1648024"/>
                <a:ext cx="130320" cy="1357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E2B1745-D4C4-4AFB-AB47-EEDD12BA3DE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342394" y="1639384"/>
                  <a:ext cx="1479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1DD2471-C732-4B98-AC8B-D446BBE4D3B9}"/>
                    </a:ext>
                  </a:extLst>
                </p14:cNvPr>
                <p14:cNvContentPartPr/>
                <p14:nvPr/>
              </p14:nvContentPartPr>
              <p14:xfrm>
                <a:off x="1575314" y="1586104"/>
                <a:ext cx="149040" cy="1908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1DD2471-C732-4B98-AC8B-D446BBE4D3B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566314" y="1577104"/>
                  <a:ext cx="1666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C84C845-5DBD-4FE8-A4E6-FD8227354503}"/>
                    </a:ext>
                  </a:extLst>
                </p14:cNvPr>
                <p14:cNvContentPartPr/>
                <p14:nvPr/>
              </p14:nvContentPartPr>
              <p14:xfrm>
                <a:off x="1810394" y="1602664"/>
                <a:ext cx="201960" cy="1944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C84C845-5DBD-4FE8-A4E6-FD822735450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801754" y="1594024"/>
                  <a:ext cx="2196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96B5D66-627E-4865-B811-DF4498E78755}"/>
                    </a:ext>
                  </a:extLst>
                </p14:cNvPr>
                <p14:cNvContentPartPr/>
                <p14:nvPr/>
              </p14:nvContentPartPr>
              <p14:xfrm>
                <a:off x="1773674" y="1607704"/>
                <a:ext cx="213120" cy="1702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96B5D66-627E-4865-B811-DF4498E7875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764674" y="1599064"/>
                  <a:ext cx="2307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1C152CA-2BA9-493C-A3BD-8DCE131C694C}"/>
                    </a:ext>
                  </a:extLst>
                </p14:cNvPr>
                <p14:cNvContentPartPr/>
                <p14:nvPr/>
              </p14:nvContentPartPr>
              <p14:xfrm>
                <a:off x="2101994" y="1669264"/>
                <a:ext cx="219960" cy="396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1C152CA-2BA9-493C-A3BD-8DCE131C694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092994" y="1660624"/>
                  <a:ext cx="2376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AC4B602-FBF7-49E8-AA79-35E51F12A2F0}"/>
                    </a:ext>
                  </a:extLst>
                </p14:cNvPr>
                <p14:cNvContentPartPr/>
                <p14:nvPr/>
              </p14:nvContentPartPr>
              <p14:xfrm>
                <a:off x="2485754" y="1604464"/>
                <a:ext cx="39240" cy="1670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AC4B602-FBF7-49E8-AA79-35E51F12A2F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477114" y="1595824"/>
                  <a:ext cx="56880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7C3CDB7-0760-4A04-9589-165C6230C549}"/>
              </a:ext>
            </a:extLst>
          </p:cNvPr>
          <p:cNvGrpSpPr/>
          <p:nvPr/>
        </p:nvGrpSpPr>
        <p:grpSpPr>
          <a:xfrm>
            <a:off x="3005594" y="1201984"/>
            <a:ext cx="388080" cy="150840"/>
            <a:chOff x="3005594" y="1201984"/>
            <a:chExt cx="388080" cy="15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CB7D2FE-9B13-4DE6-A83C-B85FF5198F21}"/>
                    </a:ext>
                  </a:extLst>
                </p14:cNvPr>
                <p14:cNvContentPartPr/>
                <p14:nvPr/>
              </p14:nvContentPartPr>
              <p14:xfrm>
                <a:off x="3005594" y="1201984"/>
                <a:ext cx="245880" cy="518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CB7D2FE-9B13-4DE6-A83C-B85FF5198F2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996594" y="1193344"/>
                  <a:ext cx="2635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8168B32-6189-469E-9194-5AF78CB86380}"/>
                    </a:ext>
                  </a:extLst>
                </p14:cNvPr>
                <p14:cNvContentPartPr/>
                <p14:nvPr/>
              </p14:nvContentPartPr>
              <p14:xfrm>
                <a:off x="3107474" y="1307824"/>
                <a:ext cx="286200" cy="450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8168B32-6189-469E-9194-5AF78CB8638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098834" y="1299184"/>
                  <a:ext cx="303840" cy="6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7705D45-4FEF-42C6-B6A1-F5770E0DFEC1}"/>
                  </a:ext>
                </a:extLst>
              </p14:cNvPr>
              <p14:cNvContentPartPr/>
              <p14:nvPr/>
            </p14:nvContentPartPr>
            <p14:xfrm>
              <a:off x="4070114" y="949984"/>
              <a:ext cx="249840" cy="9489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7705D45-4FEF-42C6-B6A1-F5770E0DFEC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061474" y="940984"/>
                <a:ext cx="267480" cy="9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7D75A07-BA2B-46FE-9679-287ED66A7E90}"/>
                  </a:ext>
                </a:extLst>
              </p14:cNvPr>
              <p14:cNvContentPartPr/>
              <p14:nvPr/>
            </p14:nvContentPartPr>
            <p14:xfrm>
              <a:off x="4721714" y="1020184"/>
              <a:ext cx="151920" cy="20520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7D75A07-BA2B-46FE-9679-287ED66A7E9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713074" y="1011544"/>
                <a:ext cx="1695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A63E413-BD1B-41B6-AD76-76E80BD65BCF}"/>
                  </a:ext>
                </a:extLst>
              </p14:cNvPr>
              <p14:cNvContentPartPr/>
              <p14:nvPr/>
            </p14:nvContentPartPr>
            <p14:xfrm>
              <a:off x="4959314" y="1052584"/>
              <a:ext cx="123840" cy="1407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A63E413-BD1B-41B6-AD76-76E80BD65BC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950674" y="1043584"/>
                <a:ext cx="14148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A19C7102-34FA-49F0-A7B7-5BAF24FFF2AF}"/>
                  </a:ext>
                </a:extLst>
              </p14:cNvPr>
              <p14:cNvContentPartPr/>
              <p14:nvPr/>
            </p14:nvContentPartPr>
            <p14:xfrm>
              <a:off x="5182514" y="984904"/>
              <a:ext cx="194400" cy="1861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A19C7102-34FA-49F0-A7B7-5BAF24FFF2A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173514" y="976264"/>
                <a:ext cx="21204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3DE43CF-68DA-4DBF-BFAC-2A6232833A16}"/>
                  </a:ext>
                </a:extLst>
              </p14:cNvPr>
              <p14:cNvContentPartPr/>
              <p14:nvPr/>
            </p14:nvContentPartPr>
            <p14:xfrm>
              <a:off x="5507594" y="1026304"/>
              <a:ext cx="251640" cy="17100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3DE43CF-68DA-4DBF-BFAC-2A6232833A1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498594" y="1017304"/>
                <a:ext cx="26928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16B72874-8618-4DF2-BBD7-29E86C19C33F}"/>
                  </a:ext>
                </a:extLst>
              </p14:cNvPr>
              <p14:cNvContentPartPr/>
              <p14:nvPr/>
            </p14:nvContentPartPr>
            <p14:xfrm>
              <a:off x="5518394" y="1023424"/>
              <a:ext cx="205920" cy="1756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16B72874-8618-4DF2-BBD7-29E86C19C33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509754" y="1014784"/>
                <a:ext cx="22356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62C2F06-8BD4-4997-98E5-113CEF171B17}"/>
                  </a:ext>
                </a:extLst>
              </p14:cNvPr>
              <p14:cNvContentPartPr/>
              <p14:nvPr/>
            </p14:nvContentPartPr>
            <p14:xfrm>
              <a:off x="5858954" y="1059784"/>
              <a:ext cx="314640" cy="4824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62C2F06-8BD4-4997-98E5-113CEF171B1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850314" y="1050784"/>
                <a:ext cx="33228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7374BC8-81FA-4E43-BE18-1072347B650C}"/>
                  </a:ext>
                </a:extLst>
              </p14:cNvPr>
              <p14:cNvContentPartPr/>
              <p14:nvPr/>
            </p14:nvContentPartPr>
            <p14:xfrm>
              <a:off x="6021674" y="991744"/>
              <a:ext cx="23400" cy="19872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7374BC8-81FA-4E43-BE18-1072347B650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012674" y="983104"/>
                <a:ext cx="4104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5E569310-797C-4265-A9D7-45533017A5A0}"/>
                  </a:ext>
                </a:extLst>
              </p14:cNvPr>
              <p14:cNvContentPartPr/>
              <p14:nvPr/>
            </p14:nvContentPartPr>
            <p14:xfrm>
              <a:off x="6294554" y="975184"/>
              <a:ext cx="24840" cy="22284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5E569310-797C-4265-A9D7-45533017A5A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285914" y="966184"/>
                <a:ext cx="4248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F67C6E4D-5C59-4D90-82E6-283F9F90C972}"/>
                  </a:ext>
                </a:extLst>
              </p14:cNvPr>
              <p14:cNvContentPartPr/>
              <p14:nvPr/>
            </p14:nvContentPartPr>
            <p14:xfrm>
              <a:off x="4546754" y="964024"/>
              <a:ext cx="170640" cy="3207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F67C6E4D-5C59-4D90-82E6-283F9F90C97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537754" y="955384"/>
                <a:ext cx="18828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319F6F6-E60F-4D1B-AF9B-0E38E6074E8D}"/>
                  </a:ext>
                </a:extLst>
              </p14:cNvPr>
              <p14:cNvContentPartPr/>
              <p14:nvPr/>
            </p14:nvContentPartPr>
            <p14:xfrm>
              <a:off x="6556634" y="844504"/>
              <a:ext cx="226800" cy="39708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319F6F6-E60F-4D1B-AF9B-0E38E6074E8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547994" y="835864"/>
                <a:ext cx="244440" cy="41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1E0890D0-23AE-4725-9C66-290EA33DFA5E}"/>
                  </a:ext>
                </a:extLst>
              </p14:cNvPr>
              <p14:cNvContentPartPr/>
              <p14:nvPr/>
            </p14:nvContentPartPr>
            <p14:xfrm>
              <a:off x="6943274" y="993904"/>
              <a:ext cx="192600" cy="1803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1E0890D0-23AE-4725-9C66-290EA33DFA5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934274" y="985264"/>
                <a:ext cx="21024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8444AB27-EA9B-4C9F-A608-5CE195C8397B}"/>
                  </a:ext>
                </a:extLst>
              </p14:cNvPr>
              <p14:cNvContentPartPr/>
              <p14:nvPr/>
            </p14:nvContentPartPr>
            <p14:xfrm>
              <a:off x="7095554" y="780784"/>
              <a:ext cx="102240" cy="3459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8444AB27-EA9B-4C9F-A608-5CE195C8397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086554" y="772144"/>
                <a:ext cx="11988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69C0C1D-363F-4BCE-B696-C3C8C6DB1AAB}"/>
                  </a:ext>
                </a:extLst>
              </p14:cNvPr>
              <p14:cNvContentPartPr/>
              <p14:nvPr/>
            </p14:nvContentPartPr>
            <p14:xfrm>
              <a:off x="7237754" y="994984"/>
              <a:ext cx="259560" cy="13932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69C0C1D-363F-4BCE-B696-C3C8C6DB1AAB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228754" y="986344"/>
                <a:ext cx="27720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D5E9996-427E-42AA-89B9-64399A60C680}"/>
                  </a:ext>
                </a:extLst>
              </p14:cNvPr>
              <p14:cNvContentPartPr/>
              <p14:nvPr/>
            </p14:nvContentPartPr>
            <p14:xfrm>
              <a:off x="7231274" y="982744"/>
              <a:ext cx="213480" cy="2073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D5E9996-427E-42AA-89B9-64399A60C68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222274" y="974104"/>
                <a:ext cx="231120" cy="22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FCF6D279-DD70-4125-AC98-35A834954553}"/>
              </a:ext>
            </a:extLst>
          </p:cNvPr>
          <p:cNvGrpSpPr/>
          <p:nvPr/>
        </p:nvGrpSpPr>
        <p:grpSpPr>
          <a:xfrm>
            <a:off x="4346594" y="1379104"/>
            <a:ext cx="3719160" cy="548640"/>
            <a:chOff x="4346594" y="1379104"/>
            <a:chExt cx="3719160" cy="54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B23CDDB-9DDC-4C80-BDD6-18547DE7E012}"/>
                    </a:ext>
                  </a:extLst>
                </p14:cNvPr>
                <p14:cNvContentPartPr/>
                <p14:nvPr/>
              </p14:nvContentPartPr>
              <p14:xfrm>
                <a:off x="4583114" y="1379104"/>
                <a:ext cx="2113920" cy="842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B23CDDB-9DDC-4C80-BDD6-18547DE7E01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574474" y="1370104"/>
                  <a:ext cx="21315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AB967AD-2CA7-4537-97E0-C4DFED6E012E}"/>
                    </a:ext>
                  </a:extLst>
                </p14:cNvPr>
                <p14:cNvContentPartPr/>
                <p14:nvPr/>
              </p14:nvContentPartPr>
              <p14:xfrm>
                <a:off x="4346594" y="1618144"/>
                <a:ext cx="192960" cy="3096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AB967AD-2CA7-4537-97E0-C4DFED6E012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337954" y="1609144"/>
                  <a:ext cx="21060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F266F2A-8761-4F47-AD0F-D8E825CA05EE}"/>
                    </a:ext>
                  </a:extLst>
                </p14:cNvPr>
                <p14:cNvContentPartPr/>
                <p14:nvPr/>
              </p14:nvContentPartPr>
              <p14:xfrm>
                <a:off x="4514714" y="1709944"/>
                <a:ext cx="136800" cy="1616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F266F2A-8761-4F47-AD0F-D8E825CA05E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505714" y="1701304"/>
                  <a:ext cx="1544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A27BAFB-4A82-4884-9EFF-4DFB10382D70}"/>
                    </a:ext>
                  </a:extLst>
                </p14:cNvPr>
                <p14:cNvContentPartPr/>
                <p14:nvPr/>
              </p14:nvContentPartPr>
              <p14:xfrm>
                <a:off x="4684274" y="1745584"/>
                <a:ext cx="94680" cy="954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A27BAFB-4A82-4884-9EFF-4DFB10382D7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675274" y="1736584"/>
                  <a:ext cx="1123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EE140E3-0326-49D4-BAA7-21DBE3E9979D}"/>
                    </a:ext>
                  </a:extLst>
                </p14:cNvPr>
                <p14:cNvContentPartPr/>
                <p14:nvPr/>
              </p14:nvContentPartPr>
              <p14:xfrm>
                <a:off x="4832594" y="1677904"/>
                <a:ext cx="147240" cy="1641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EE140E3-0326-49D4-BAA7-21DBE3E9979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823954" y="1668904"/>
                  <a:ext cx="1648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DE96B9B-2299-4952-BB8A-EF6AF11738FB}"/>
                    </a:ext>
                  </a:extLst>
                </p14:cNvPr>
                <p14:cNvContentPartPr/>
                <p14:nvPr/>
              </p14:nvContentPartPr>
              <p14:xfrm>
                <a:off x="5055794" y="1693744"/>
                <a:ext cx="197280" cy="1490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DE96B9B-2299-4952-BB8A-EF6AF11738F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047154" y="1685104"/>
                  <a:ext cx="2149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F3C1AC9-CCC8-4E15-95F2-D32E2566C9AC}"/>
                    </a:ext>
                  </a:extLst>
                </p14:cNvPr>
                <p14:cNvContentPartPr/>
                <p14:nvPr/>
              </p14:nvContentPartPr>
              <p14:xfrm>
                <a:off x="5056154" y="1677544"/>
                <a:ext cx="177480" cy="1580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F3C1AC9-CCC8-4E15-95F2-D32E2566C9A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047514" y="1668904"/>
                  <a:ext cx="1951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312D695-F0FF-4259-B475-1A85817BA772}"/>
                    </a:ext>
                  </a:extLst>
                </p14:cNvPr>
                <p14:cNvContentPartPr/>
                <p14:nvPr/>
              </p14:nvContentPartPr>
              <p14:xfrm>
                <a:off x="5397434" y="1744864"/>
                <a:ext cx="159840" cy="309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312D695-F0FF-4259-B475-1A85817BA77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388794" y="1736224"/>
                  <a:ext cx="1774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9E89AC4-FA6C-464E-BFD3-05BF92BE0E1B}"/>
                    </a:ext>
                  </a:extLst>
                </p14:cNvPr>
                <p14:cNvContentPartPr/>
                <p14:nvPr/>
              </p14:nvContentPartPr>
              <p14:xfrm>
                <a:off x="5660594" y="1689784"/>
                <a:ext cx="37440" cy="1202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9E89AC4-FA6C-464E-BFD3-05BF92BE0E1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651594" y="1681144"/>
                  <a:ext cx="550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DD20E0A-737A-49E4-B8CA-021EE8ABF49F}"/>
                    </a:ext>
                  </a:extLst>
                </p14:cNvPr>
                <p14:cNvContentPartPr/>
                <p14:nvPr/>
              </p14:nvContentPartPr>
              <p14:xfrm>
                <a:off x="5745914" y="1571704"/>
                <a:ext cx="146520" cy="3060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DD20E0A-737A-49E4-B8CA-021EE8ABF49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737274" y="1562704"/>
                  <a:ext cx="16416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E5D5F75-677C-462D-B898-B2F174BD70A1}"/>
                    </a:ext>
                  </a:extLst>
                </p14:cNvPr>
                <p14:cNvContentPartPr/>
                <p14:nvPr/>
              </p14:nvContentPartPr>
              <p14:xfrm>
                <a:off x="6065234" y="1546504"/>
                <a:ext cx="183240" cy="2736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E5D5F75-677C-462D-B898-B2F174BD70A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056594" y="1537504"/>
                  <a:ext cx="2008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07482AE-7B34-4AB3-851D-68ACEB74DCFF}"/>
                    </a:ext>
                  </a:extLst>
                </p14:cNvPr>
                <p14:cNvContentPartPr/>
                <p14:nvPr/>
              </p14:nvContentPartPr>
              <p14:xfrm>
                <a:off x="6253154" y="1587544"/>
                <a:ext cx="147240" cy="1652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07482AE-7B34-4AB3-851D-68ACEB74DCF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244514" y="1578904"/>
                  <a:ext cx="1648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C7A53F7-21F3-4857-9D7C-984B6BE334D2}"/>
                    </a:ext>
                  </a:extLst>
                </p14:cNvPr>
                <p14:cNvContentPartPr/>
                <p14:nvPr/>
              </p14:nvContentPartPr>
              <p14:xfrm>
                <a:off x="6455474" y="1628584"/>
                <a:ext cx="119880" cy="1123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C7A53F7-21F3-4857-9D7C-984B6BE334D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446474" y="1619584"/>
                  <a:ext cx="1375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C4306B0-2BC8-401C-8349-4600F67F0B98}"/>
                    </a:ext>
                  </a:extLst>
                </p14:cNvPr>
                <p14:cNvContentPartPr/>
                <p14:nvPr/>
              </p14:nvContentPartPr>
              <p14:xfrm>
                <a:off x="6672194" y="1581784"/>
                <a:ext cx="119880" cy="1796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C4306B0-2BC8-401C-8349-4600F67F0B9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663194" y="1572784"/>
                  <a:ext cx="1375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9A7E5A3-45F5-4139-AC7C-4F6ED6038D47}"/>
                    </a:ext>
                  </a:extLst>
                </p14:cNvPr>
                <p14:cNvContentPartPr/>
                <p14:nvPr/>
              </p14:nvContentPartPr>
              <p14:xfrm>
                <a:off x="6884954" y="1606624"/>
                <a:ext cx="240840" cy="1447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9A7E5A3-45F5-4139-AC7C-4F6ED6038D4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875954" y="1597624"/>
                  <a:ext cx="2584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71F2813-6642-46C4-AD62-01E7AA6C53D4}"/>
                    </a:ext>
                  </a:extLst>
                </p14:cNvPr>
                <p14:cNvContentPartPr/>
                <p14:nvPr/>
              </p14:nvContentPartPr>
              <p14:xfrm>
                <a:off x="6924194" y="1600864"/>
                <a:ext cx="140040" cy="1353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71F2813-6642-46C4-AD62-01E7AA6C53D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915554" y="1592224"/>
                  <a:ext cx="1576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FEC0A5C-4696-4880-B628-5348A650D56F}"/>
                    </a:ext>
                  </a:extLst>
                </p14:cNvPr>
                <p14:cNvContentPartPr/>
                <p14:nvPr/>
              </p14:nvContentPartPr>
              <p14:xfrm>
                <a:off x="7406234" y="1593304"/>
                <a:ext cx="43560" cy="1479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FEC0A5C-4696-4880-B628-5348A650D56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97594" y="1584304"/>
                  <a:ext cx="612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A3244DA-F780-4E19-85CC-CD7BFCE43CB9}"/>
                    </a:ext>
                  </a:extLst>
                </p14:cNvPr>
                <p14:cNvContentPartPr/>
                <p14:nvPr/>
              </p14:nvContentPartPr>
              <p14:xfrm>
                <a:off x="7270874" y="1639024"/>
                <a:ext cx="343800" cy="486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A3244DA-F780-4E19-85CC-CD7BFCE43CB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261874" y="1630024"/>
                  <a:ext cx="3614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282A98A-36F2-498A-8740-423135DDE8C1}"/>
                    </a:ext>
                  </a:extLst>
                </p14:cNvPr>
                <p14:cNvContentPartPr/>
                <p14:nvPr/>
              </p14:nvContentPartPr>
              <p14:xfrm>
                <a:off x="7710794" y="1567744"/>
                <a:ext cx="60480" cy="1501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282A98A-36F2-498A-8740-423135DDE8C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702154" y="1559104"/>
                  <a:ext cx="781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F67F7D1-3734-4DB8-B15F-6E5C191D54D1}"/>
                    </a:ext>
                  </a:extLst>
                </p14:cNvPr>
                <p14:cNvContentPartPr/>
                <p14:nvPr/>
              </p14:nvContentPartPr>
              <p14:xfrm>
                <a:off x="7832834" y="1474144"/>
                <a:ext cx="232920" cy="3618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F67F7D1-3734-4DB8-B15F-6E5C191D54D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824194" y="1465144"/>
                  <a:ext cx="250560" cy="37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6607155-EDD7-4EDE-8F31-5C73C1890A1E}"/>
              </a:ext>
            </a:extLst>
          </p:cNvPr>
          <p:cNvGrpSpPr/>
          <p:nvPr/>
        </p:nvGrpSpPr>
        <p:grpSpPr>
          <a:xfrm>
            <a:off x="506114" y="2681584"/>
            <a:ext cx="235080" cy="157320"/>
            <a:chOff x="506114" y="2681584"/>
            <a:chExt cx="235080" cy="15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C9408AE-4A3D-4D41-8CC7-30D2E53EA0D2}"/>
                    </a:ext>
                  </a:extLst>
                </p14:cNvPr>
                <p14:cNvContentPartPr/>
                <p14:nvPr/>
              </p14:nvContentPartPr>
              <p14:xfrm>
                <a:off x="506114" y="2681584"/>
                <a:ext cx="192960" cy="525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C9408AE-4A3D-4D41-8CC7-30D2E53EA0D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97114" y="2672944"/>
                  <a:ext cx="2106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F5B8C01-CB6A-4670-B982-89F2FE7AE76E}"/>
                    </a:ext>
                  </a:extLst>
                </p14:cNvPr>
                <p14:cNvContentPartPr/>
                <p14:nvPr/>
              </p14:nvContentPartPr>
              <p14:xfrm>
                <a:off x="519794" y="2800384"/>
                <a:ext cx="221400" cy="385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F5B8C01-CB6A-4670-B982-89F2FE7AE76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10794" y="2791384"/>
                  <a:ext cx="239040" cy="5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3EC46C6B-5931-4723-9D93-8C2EFE12AD84}"/>
                  </a:ext>
                </a:extLst>
              </p14:cNvPr>
              <p14:cNvContentPartPr/>
              <p14:nvPr/>
            </p14:nvContentPartPr>
            <p14:xfrm>
              <a:off x="1324034" y="2495824"/>
              <a:ext cx="381600" cy="84960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3EC46C6B-5931-4723-9D93-8C2EFE12AD84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315394" y="2487184"/>
                <a:ext cx="399240" cy="86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BAEF98D4-E24B-4B02-9816-68F5E5E162F4}"/>
                  </a:ext>
                </a:extLst>
              </p14:cNvPr>
              <p14:cNvContentPartPr/>
              <p14:nvPr/>
            </p14:nvContentPartPr>
            <p14:xfrm>
              <a:off x="1878794" y="2522464"/>
              <a:ext cx="202320" cy="20088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BAEF98D4-E24B-4B02-9816-68F5E5E162F4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869794" y="2513464"/>
                <a:ext cx="21996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2BC12F3F-1A89-4F0E-8D79-3D46BC668705}"/>
                  </a:ext>
                </a:extLst>
              </p14:cNvPr>
              <p14:cNvContentPartPr/>
              <p14:nvPr/>
            </p14:nvContentPartPr>
            <p14:xfrm>
              <a:off x="2149514" y="2602384"/>
              <a:ext cx="162000" cy="1263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2BC12F3F-1A89-4F0E-8D79-3D46BC668705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140874" y="2593744"/>
                <a:ext cx="1796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747BD124-F01F-4DD1-BD4B-E06847E89F76}"/>
                  </a:ext>
                </a:extLst>
              </p14:cNvPr>
              <p14:cNvContentPartPr/>
              <p14:nvPr/>
            </p14:nvContentPartPr>
            <p14:xfrm>
              <a:off x="2356154" y="2521744"/>
              <a:ext cx="164880" cy="19368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747BD124-F01F-4DD1-BD4B-E06847E89F76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347154" y="2512744"/>
                <a:ext cx="18252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A9BE06EC-7BA9-49FB-A2B8-B3DF2957D0DD}"/>
                  </a:ext>
                </a:extLst>
              </p14:cNvPr>
              <p14:cNvContentPartPr/>
              <p14:nvPr/>
            </p14:nvContentPartPr>
            <p14:xfrm>
              <a:off x="2632994" y="2500864"/>
              <a:ext cx="255240" cy="18576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A9BE06EC-7BA9-49FB-A2B8-B3DF2957D0DD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624354" y="2491864"/>
                <a:ext cx="27288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824EFFC-2381-48A0-89F3-8B2621A69E06}"/>
                  </a:ext>
                </a:extLst>
              </p14:cNvPr>
              <p14:cNvContentPartPr/>
              <p14:nvPr/>
            </p14:nvContentPartPr>
            <p14:xfrm>
              <a:off x="2640914" y="2504824"/>
              <a:ext cx="216360" cy="17100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824EFFC-2381-48A0-89F3-8B2621A69E06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631914" y="2495824"/>
                <a:ext cx="23400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80DCE530-9CF7-4845-ADE1-9998E1EDCBD0}"/>
                  </a:ext>
                </a:extLst>
              </p14:cNvPr>
              <p14:cNvContentPartPr/>
              <p14:nvPr/>
            </p14:nvContentPartPr>
            <p14:xfrm>
              <a:off x="2979674" y="2608504"/>
              <a:ext cx="291960" cy="2052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80DCE530-9CF7-4845-ADE1-9998E1EDCBD0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970674" y="2599504"/>
                <a:ext cx="30960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721ADC16-5302-4A98-8DF6-17FCA00C2CEB}"/>
                  </a:ext>
                </a:extLst>
              </p14:cNvPr>
              <p14:cNvContentPartPr/>
              <p14:nvPr/>
            </p14:nvContentPartPr>
            <p14:xfrm>
              <a:off x="3105674" y="2465584"/>
              <a:ext cx="34560" cy="22464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721ADC16-5302-4A98-8DF6-17FCA00C2CE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097034" y="2456584"/>
                <a:ext cx="5220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75E0852A-A54E-47F7-9F7F-A547E28E9F41}"/>
                  </a:ext>
                </a:extLst>
              </p14:cNvPr>
              <p14:cNvContentPartPr/>
              <p14:nvPr/>
            </p14:nvContentPartPr>
            <p14:xfrm>
              <a:off x="3482594" y="2427064"/>
              <a:ext cx="19440" cy="20088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75E0852A-A54E-47F7-9F7F-A547E28E9F41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473594" y="2418424"/>
                <a:ext cx="37080" cy="21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F37EDD1C-49B1-4933-A3F1-DD21DBA30E47}"/>
              </a:ext>
            </a:extLst>
          </p:cNvPr>
          <p:cNvGrpSpPr/>
          <p:nvPr/>
        </p:nvGrpSpPr>
        <p:grpSpPr>
          <a:xfrm>
            <a:off x="2077514" y="2866984"/>
            <a:ext cx="1413720" cy="429840"/>
            <a:chOff x="2077514" y="2866984"/>
            <a:chExt cx="1413720" cy="42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0C2BD4C-FC87-4E00-B41F-93DFBB806163}"/>
                    </a:ext>
                  </a:extLst>
                </p14:cNvPr>
                <p14:cNvContentPartPr/>
                <p14:nvPr/>
              </p14:nvContentPartPr>
              <p14:xfrm>
                <a:off x="2235554" y="2866984"/>
                <a:ext cx="1061280" cy="648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0C2BD4C-FC87-4E00-B41F-93DFBB80616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226914" y="2857984"/>
                  <a:ext cx="10789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2875DAD-3D42-494B-B935-0B5B7EE1D0B3}"/>
                    </a:ext>
                  </a:extLst>
                </p14:cNvPr>
                <p14:cNvContentPartPr/>
                <p14:nvPr/>
              </p14:nvContentPartPr>
              <p14:xfrm>
                <a:off x="2077514" y="3102784"/>
                <a:ext cx="180720" cy="1900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2875DAD-3D42-494B-B935-0B5B7EE1D0B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068514" y="3094144"/>
                  <a:ext cx="1983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18E3049-4BAB-4DF6-AEEF-6190962AD444}"/>
                    </a:ext>
                  </a:extLst>
                </p14:cNvPr>
                <p14:cNvContentPartPr/>
                <p14:nvPr/>
              </p14:nvContentPartPr>
              <p14:xfrm>
                <a:off x="2312234" y="3166864"/>
                <a:ext cx="113040" cy="1299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18E3049-4BAB-4DF6-AEEF-6190962AD44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303594" y="3157864"/>
                  <a:ext cx="1306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2CF0B59-C74D-4EB6-A50F-0CD036D79ADC}"/>
                    </a:ext>
                  </a:extLst>
                </p14:cNvPr>
                <p14:cNvContentPartPr/>
                <p14:nvPr/>
              </p14:nvContentPartPr>
              <p14:xfrm>
                <a:off x="2474954" y="3106384"/>
                <a:ext cx="162720" cy="1735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2CF0B59-C74D-4EB6-A50F-0CD036D79AD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465954" y="3097384"/>
                  <a:ext cx="1803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F2B7725-4573-445D-AA40-EDF216E9FDCF}"/>
                    </a:ext>
                  </a:extLst>
                </p14:cNvPr>
                <p14:cNvContentPartPr/>
                <p14:nvPr/>
              </p14:nvContentPartPr>
              <p14:xfrm>
                <a:off x="2718674" y="2985424"/>
                <a:ext cx="147240" cy="1026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F2B7725-4573-445D-AA40-EDF216E9FDC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709674" y="2976424"/>
                  <a:ext cx="1648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CDF5571-4684-407A-AD71-F82D06623A1B}"/>
                    </a:ext>
                  </a:extLst>
                </p14:cNvPr>
                <p14:cNvContentPartPr/>
                <p14:nvPr/>
              </p14:nvContentPartPr>
              <p14:xfrm>
                <a:off x="2911274" y="3089104"/>
                <a:ext cx="182160" cy="1342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CDF5571-4684-407A-AD71-F82D06623A1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902274" y="3080464"/>
                  <a:ext cx="1998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ADED3BE-6CB4-4F72-B930-964E92AF0B64}"/>
                    </a:ext>
                  </a:extLst>
                </p14:cNvPr>
                <p14:cNvContentPartPr/>
                <p14:nvPr/>
              </p14:nvContentPartPr>
              <p14:xfrm>
                <a:off x="2908034" y="3050584"/>
                <a:ext cx="159480" cy="1645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ADED3BE-6CB4-4F72-B930-964E92AF0B6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899034" y="3041584"/>
                  <a:ext cx="1771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7DC444E-4E44-44ED-B9C8-14787C596156}"/>
                    </a:ext>
                  </a:extLst>
                </p14:cNvPr>
                <p14:cNvContentPartPr/>
                <p14:nvPr/>
              </p14:nvContentPartPr>
              <p14:xfrm>
                <a:off x="3194234" y="3140224"/>
                <a:ext cx="123120" cy="140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7DC444E-4E44-44ED-B9C8-14787C59615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185234" y="3131584"/>
                  <a:ext cx="1407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AD2C4C2-8236-4FC8-AB93-60BA98D69BEF}"/>
                    </a:ext>
                  </a:extLst>
                </p14:cNvPr>
                <p14:cNvContentPartPr/>
                <p14:nvPr/>
              </p14:nvContentPartPr>
              <p14:xfrm>
                <a:off x="3447314" y="3050944"/>
                <a:ext cx="43920" cy="1900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AD2C4C2-8236-4FC8-AB93-60BA98D69BE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438674" y="3041944"/>
                  <a:ext cx="61560" cy="20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23CEE4B-D3D1-4450-A478-CF4940E33601}"/>
              </a:ext>
            </a:extLst>
          </p:cNvPr>
          <p:cNvGrpSpPr/>
          <p:nvPr/>
        </p:nvGrpSpPr>
        <p:grpSpPr>
          <a:xfrm>
            <a:off x="3726314" y="2483584"/>
            <a:ext cx="1040040" cy="410040"/>
            <a:chOff x="3726314" y="2483584"/>
            <a:chExt cx="1040040" cy="41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45CFE1F-2F22-4CD1-B704-6BF9F5285E71}"/>
                    </a:ext>
                  </a:extLst>
                </p14:cNvPr>
                <p14:cNvContentPartPr/>
                <p14:nvPr/>
              </p14:nvContentPartPr>
              <p14:xfrm>
                <a:off x="3726314" y="2711104"/>
                <a:ext cx="269280" cy="1825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45CFE1F-2F22-4CD1-B704-6BF9F5285E7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717674" y="2702464"/>
                  <a:ext cx="2869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F42BD90-FE18-4B3A-9625-B01113D36839}"/>
                    </a:ext>
                  </a:extLst>
                </p14:cNvPr>
                <p14:cNvContentPartPr/>
                <p14:nvPr/>
              </p14:nvContentPartPr>
              <p14:xfrm>
                <a:off x="3922154" y="2483584"/>
                <a:ext cx="207720" cy="3610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F42BD90-FE18-4B3A-9625-B01113D3683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913154" y="2474944"/>
                  <a:ext cx="22536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B495342-AD0D-4E6C-88D5-A8B4E81F0605}"/>
                    </a:ext>
                  </a:extLst>
                </p14:cNvPr>
                <p14:cNvContentPartPr/>
                <p14:nvPr/>
              </p14:nvContentPartPr>
              <p14:xfrm>
                <a:off x="4114034" y="2697424"/>
                <a:ext cx="212400" cy="1346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B495342-AD0D-4E6C-88D5-A8B4E81F060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105034" y="2688784"/>
                  <a:ext cx="230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05D2A61-5A88-4338-BFA3-93DBB7555078}"/>
                    </a:ext>
                  </a:extLst>
                </p14:cNvPr>
                <p14:cNvContentPartPr/>
                <p14:nvPr/>
              </p14:nvContentPartPr>
              <p14:xfrm>
                <a:off x="4054634" y="2665384"/>
                <a:ext cx="209880" cy="2073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05D2A61-5A88-4338-BFA3-93DBB755507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045634" y="2656384"/>
                  <a:ext cx="2275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3BAF897-E5D6-481A-8584-43971E77AC2C}"/>
                    </a:ext>
                  </a:extLst>
                </p14:cNvPr>
                <p14:cNvContentPartPr/>
                <p14:nvPr/>
              </p14:nvContentPartPr>
              <p14:xfrm>
                <a:off x="4557194" y="2652064"/>
                <a:ext cx="209160" cy="1360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3BAF897-E5D6-481A-8584-43971E77AC2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548554" y="2643064"/>
                  <a:ext cx="226800" cy="15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0B8ABBE1-38FB-406C-9DBC-F76CDC1B76E4}"/>
                  </a:ext>
                </a:extLst>
              </p14:cNvPr>
              <p14:cNvContentPartPr/>
              <p14:nvPr/>
            </p14:nvContentPartPr>
            <p14:xfrm>
              <a:off x="5250554" y="2415904"/>
              <a:ext cx="308160" cy="9435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0B8ABBE1-38FB-406C-9DBC-F76CDC1B76E4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241554" y="2407264"/>
                <a:ext cx="325800" cy="9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748E622-543A-4804-9F25-06A6768DF119}"/>
                  </a:ext>
                </a:extLst>
              </p14:cNvPr>
              <p14:cNvContentPartPr/>
              <p14:nvPr/>
            </p14:nvContentPartPr>
            <p14:xfrm>
              <a:off x="5802074" y="2468104"/>
              <a:ext cx="219600" cy="22968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748E622-543A-4804-9F25-06A6768DF119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5793074" y="2459464"/>
                <a:ext cx="23724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EF3522CB-BC2D-40DD-AB18-D27DC422D04A}"/>
                  </a:ext>
                </a:extLst>
              </p14:cNvPr>
              <p14:cNvContentPartPr/>
              <p14:nvPr/>
            </p14:nvContentPartPr>
            <p14:xfrm>
              <a:off x="6058394" y="2537584"/>
              <a:ext cx="155160" cy="13464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EF3522CB-BC2D-40DD-AB18-D27DC422D04A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049394" y="2528944"/>
                <a:ext cx="17280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2752D92-3119-4027-B745-33327E4CE053}"/>
                  </a:ext>
                </a:extLst>
              </p14:cNvPr>
              <p14:cNvContentPartPr/>
              <p14:nvPr/>
            </p14:nvContentPartPr>
            <p14:xfrm>
              <a:off x="6274754" y="2439304"/>
              <a:ext cx="205920" cy="22680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2752D92-3119-4027-B745-33327E4CE053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265754" y="2430304"/>
                <a:ext cx="22356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9D7948C7-4C65-47EC-AD73-B853A1EBD113}"/>
                  </a:ext>
                </a:extLst>
              </p14:cNvPr>
              <p14:cNvContentPartPr/>
              <p14:nvPr/>
            </p14:nvContentPartPr>
            <p14:xfrm>
              <a:off x="6621074" y="2490784"/>
              <a:ext cx="226800" cy="19404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9D7948C7-4C65-47EC-AD73-B853A1EBD113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612434" y="2481784"/>
                <a:ext cx="24444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C5CE833-9065-47E0-9358-EC946D1EFBB3}"/>
                  </a:ext>
                </a:extLst>
              </p14:cNvPr>
              <p14:cNvContentPartPr/>
              <p14:nvPr/>
            </p14:nvContentPartPr>
            <p14:xfrm>
              <a:off x="6604154" y="2501584"/>
              <a:ext cx="184680" cy="16776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C5CE833-9065-47E0-9358-EC946D1EFBB3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595514" y="2492944"/>
                <a:ext cx="20232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5C3EEAF5-A683-4AB7-8DC7-B8F47EC0BB83}"/>
                  </a:ext>
                </a:extLst>
              </p14:cNvPr>
              <p14:cNvContentPartPr/>
              <p14:nvPr/>
            </p14:nvContentPartPr>
            <p14:xfrm>
              <a:off x="6907274" y="2554504"/>
              <a:ext cx="275040" cy="3420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5C3EEAF5-A683-4AB7-8DC7-B8F47EC0BB83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898634" y="2545504"/>
                <a:ext cx="29268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1F1F7FD3-61B2-4704-BDFF-17AAC8B06C0F}"/>
                  </a:ext>
                </a:extLst>
              </p14:cNvPr>
              <p14:cNvContentPartPr/>
              <p14:nvPr/>
            </p14:nvContentPartPr>
            <p14:xfrm>
              <a:off x="7044074" y="2480344"/>
              <a:ext cx="36720" cy="16056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1F1F7FD3-61B2-4704-BDFF-17AAC8B06C0F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7035434" y="2471704"/>
                <a:ext cx="5436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8EC6B469-4A5A-4E96-874F-673F693DFDC0}"/>
                  </a:ext>
                </a:extLst>
              </p14:cNvPr>
              <p14:cNvContentPartPr/>
              <p14:nvPr/>
            </p14:nvContentPartPr>
            <p14:xfrm>
              <a:off x="7384274" y="2419144"/>
              <a:ext cx="55800" cy="17568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8EC6B469-4A5A-4E96-874F-673F693DFDC0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7375634" y="2410144"/>
                <a:ext cx="7344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B92B96D5-DFC7-4E8E-BD1B-1B4968E26F3F}"/>
                  </a:ext>
                </a:extLst>
              </p14:cNvPr>
              <p14:cNvContentPartPr/>
              <p14:nvPr/>
            </p14:nvContentPartPr>
            <p14:xfrm>
              <a:off x="5711714" y="2780944"/>
              <a:ext cx="1532880" cy="9684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B92B96D5-DFC7-4E8E-BD1B-1B4968E26F3F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5702714" y="2772304"/>
                <a:ext cx="155052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DE24D098-312F-45DC-83DC-1A35C0459D46}"/>
                  </a:ext>
                </a:extLst>
              </p14:cNvPr>
              <p14:cNvContentPartPr/>
              <p14:nvPr/>
            </p14:nvContentPartPr>
            <p14:xfrm>
              <a:off x="5894594" y="3187024"/>
              <a:ext cx="222840" cy="1368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DE24D098-312F-45DC-83DC-1A35C0459D46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5885954" y="3178384"/>
                <a:ext cx="24048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F900C82D-D4D5-44BE-82E9-F565E0FB4621}"/>
                  </a:ext>
                </a:extLst>
              </p14:cNvPr>
              <p14:cNvContentPartPr/>
              <p14:nvPr/>
            </p14:nvContentPartPr>
            <p14:xfrm>
              <a:off x="6229394" y="3055264"/>
              <a:ext cx="256320" cy="17856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F900C82D-D4D5-44BE-82E9-F565E0FB4621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6220754" y="3046624"/>
                <a:ext cx="27396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1758AC65-25B5-4F30-8A7E-B96C91911191}"/>
                  </a:ext>
                </a:extLst>
              </p14:cNvPr>
              <p14:cNvContentPartPr/>
              <p14:nvPr/>
            </p14:nvContentPartPr>
            <p14:xfrm>
              <a:off x="6547994" y="3098464"/>
              <a:ext cx="89640" cy="12240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1758AC65-25B5-4F30-8A7E-B96C91911191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6539354" y="3089464"/>
                <a:ext cx="1072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B7359695-7F83-416C-8624-D3E0E9A75175}"/>
                  </a:ext>
                </a:extLst>
              </p14:cNvPr>
              <p14:cNvContentPartPr/>
              <p14:nvPr/>
            </p14:nvContentPartPr>
            <p14:xfrm>
              <a:off x="6697394" y="3064264"/>
              <a:ext cx="204120" cy="14616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B7359695-7F83-416C-8624-D3E0E9A75175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6688394" y="3055264"/>
                <a:ext cx="22176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339363FC-6257-4C7F-9AFC-3BFD7A065785}"/>
                  </a:ext>
                </a:extLst>
              </p14:cNvPr>
              <p14:cNvContentPartPr/>
              <p14:nvPr/>
            </p14:nvContentPartPr>
            <p14:xfrm>
              <a:off x="6965234" y="2927464"/>
              <a:ext cx="132480" cy="10548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339363FC-6257-4C7F-9AFC-3BFD7A065785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6956594" y="2918464"/>
                <a:ext cx="15012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0F37BD3-00AA-424D-8D06-87DA98A4E727}"/>
                  </a:ext>
                </a:extLst>
              </p14:cNvPr>
              <p14:cNvContentPartPr/>
              <p14:nvPr/>
            </p14:nvContentPartPr>
            <p14:xfrm>
              <a:off x="7126514" y="3062104"/>
              <a:ext cx="205920" cy="11844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0F37BD3-00AA-424D-8D06-87DA98A4E727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7117874" y="3053464"/>
                <a:ext cx="22356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74B5DF7D-3C3E-4FD2-8525-0AA47312F7FB}"/>
                  </a:ext>
                </a:extLst>
              </p14:cNvPr>
              <p14:cNvContentPartPr/>
              <p14:nvPr/>
            </p14:nvContentPartPr>
            <p14:xfrm>
              <a:off x="7154234" y="3049144"/>
              <a:ext cx="151560" cy="14760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74B5DF7D-3C3E-4FD2-8525-0AA47312F7FB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7145594" y="3040504"/>
                <a:ext cx="16920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21E41B7C-9E98-4102-A1A7-F260B7C44BE7}"/>
                  </a:ext>
                </a:extLst>
              </p14:cNvPr>
              <p14:cNvContentPartPr/>
              <p14:nvPr/>
            </p14:nvContentPartPr>
            <p14:xfrm>
              <a:off x="7442234" y="2658904"/>
              <a:ext cx="200160" cy="15408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21E41B7C-9E98-4102-A1A7-F260B7C44BE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7433234" y="2649904"/>
                <a:ext cx="21780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6A9A43D7-E466-4D5A-8EED-0384F11CA058}"/>
                  </a:ext>
                </a:extLst>
              </p14:cNvPr>
              <p14:cNvContentPartPr/>
              <p14:nvPr/>
            </p14:nvContentPartPr>
            <p14:xfrm>
              <a:off x="7572914" y="2464864"/>
              <a:ext cx="156600" cy="29556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6A9A43D7-E466-4D5A-8EED-0384F11CA058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7563914" y="2456224"/>
                <a:ext cx="17424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59558BB8-BBFB-4B1E-B307-C87908E1DF75}"/>
                  </a:ext>
                </a:extLst>
              </p14:cNvPr>
              <p14:cNvContentPartPr/>
              <p14:nvPr/>
            </p14:nvContentPartPr>
            <p14:xfrm>
              <a:off x="7748954" y="2603824"/>
              <a:ext cx="190800" cy="14652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59558BB8-BBFB-4B1E-B307-C87908E1DF75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7739954" y="2595184"/>
                <a:ext cx="20844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73276329-B827-499E-8671-85E47120DEBB}"/>
                  </a:ext>
                </a:extLst>
              </p14:cNvPr>
              <p14:cNvContentPartPr/>
              <p14:nvPr/>
            </p14:nvContentPartPr>
            <p14:xfrm>
              <a:off x="7725554" y="2580424"/>
              <a:ext cx="209160" cy="21564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73276329-B827-499E-8671-85E47120DEBB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7716914" y="2571784"/>
                <a:ext cx="226800" cy="23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B0E7D848-DA85-45E0-9006-C24BF6007C41}"/>
              </a:ext>
            </a:extLst>
          </p:cNvPr>
          <p:cNvGrpSpPr/>
          <p:nvPr/>
        </p:nvGrpSpPr>
        <p:grpSpPr>
          <a:xfrm>
            <a:off x="8185994" y="2680864"/>
            <a:ext cx="129600" cy="96120"/>
            <a:chOff x="8185994" y="2680864"/>
            <a:chExt cx="129600" cy="9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756F3CD-5728-453D-A54B-AAC9DC1DC65E}"/>
                    </a:ext>
                  </a:extLst>
                </p14:cNvPr>
                <p14:cNvContentPartPr/>
                <p14:nvPr/>
              </p14:nvContentPartPr>
              <p14:xfrm>
                <a:off x="8185994" y="2680864"/>
                <a:ext cx="129600" cy="147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756F3CD-5728-453D-A54B-AAC9DC1DC65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176994" y="2671864"/>
                  <a:ext cx="1472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62328EF-3D17-4B71-B114-9AA109626F98}"/>
                    </a:ext>
                  </a:extLst>
                </p14:cNvPr>
                <p14:cNvContentPartPr/>
                <p14:nvPr/>
              </p14:nvContentPartPr>
              <p14:xfrm>
                <a:off x="8186714" y="2758984"/>
                <a:ext cx="109080" cy="180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62328EF-3D17-4B71-B114-9AA109626F9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177714" y="2749984"/>
                  <a:ext cx="126720" cy="3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08B9DA44-921E-4CFA-A6CD-898D9A50EA1B}"/>
                  </a:ext>
                </a:extLst>
              </p14:cNvPr>
              <p14:cNvContentPartPr/>
              <p14:nvPr/>
            </p14:nvContentPartPr>
            <p14:xfrm>
              <a:off x="10192634" y="2743504"/>
              <a:ext cx="174240" cy="3132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08B9DA44-921E-4CFA-A6CD-898D9A50EA1B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0183994" y="2734504"/>
                <a:ext cx="19188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30F69348-C725-4647-9F6B-E45A7673F838}"/>
              </a:ext>
            </a:extLst>
          </p:cNvPr>
          <p:cNvGrpSpPr/>
          <p:nvPr/>
        </p:nvGrpSpPr>
        <p:grpSpPr>
          <a:xfrm>
            <a:off x="10610234" y="2328424"/>
            <a:ext cx="1443240" cy="910440"/>
            <a:chOff x="10610234" y="2328424"/>
            <a:chExt cx="1443240" cy="91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6EB9428-B62A-41CD-B6DC-25B15CCA594A}"/>
                    </a:ext>
                  </a:extLst>
                </p14:cNvPr>
                <p14:cNvContentPartPr/>
                <p14:nvPr/>
              </p14:nvContentPartPr>
              <p14:xfrm>
                <a:off x="10610234" y="2480704"/>
                <a:ext cx="235440" cy="7581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6EB9428-B62A-41CD-B6DC-25B15CCA594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601594" y="2472064"/>
                  <a:ext cx="253080" cy="77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D87654E-4294-4F1C-B11A-B67C824CC27A}"/>
                    </a:ext>
                  </a:extLst>
                </p14:cNvPr>
                <p14:cNvContentPartPr/>
                <p14:nvPr/>
              </p14:nvContentPartPr>
              <p14:xfrm>
                <a:off x="11131874" y="2410504"/>
                <a:ext cx="53280" cy="2498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D87654E-4294-4F1C-B11A-B67C824CC27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123234" y="2401864"/>
                  <a:ext cx="709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529A0D7-C4A0-402E-B0D0-800ACB408B1F}"/>
                    </a:ext>
                  </a:extLst>
                </p14:cNvPr>
                <p14:cNvContentPartPr/>
                <p14:nvPr/>
              </p14:nvContentPartPr>
              <p14:xfrm>
                <a:off x="10890314" y="2699584"/>
                <a:ext cx="516960" cy="892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529A0D7-C4A0-402E-B0D0-800ACB408B1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881314" y="2690584"/>
                  <a:ext cx="5346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67646C4-BDF7-4BFE-B750-7AE814615D9F}"/>
                    </a:ext>
                  </a:extLst>
                </p14:cNvPr>
                <p14:cNvContentPartPr/>
                <p14:nvPr/>
              </p14:nvContentPartPr>
              <p14:xfrm>
                <a:off x="10839194" y="2943304"/>
                <a:ext cx="165240" cy="1803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67646C4-BDF7-4BFE-B750-7AE814615D9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830194" y="2934664"/>
                  <a:ext cx="1828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8C10B9A-2F79-4BC6-9356-BC59444119D0}"/>
                    </a:ext>
                  </a:extLst>
                </p14:cNvPr>
                <p14:cNvContentPartPr/>
                <p14:nvPr/>
              </p14:nvContentPartPr>
              <p14:xfrm>
                <a:off x="11060954" y="3011704"/>
                <a:ext cx="46080" cy="752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8C10B9A-2F79-4BC6-9356-BC59444119D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051954" y="3002704"/>
                  <a:ext cx="637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D9EE9EC-EAFE-46CF-AD7B-3DDEB703971E}"/>
                    </a:ext>
                  </a:extLst>
                </p14:cNvPr>
                <p14:cNvContentPartPr/>
                <p14:nvPr/>
              </p14:nvContentPartPr>
              <p14:xfrm>
                <a:off x="11205674" y="2955544"/>
                <a:ext cx="132840" cy="1378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D9EE9EC-EAFE-46CF-AD7B-3DDEB703971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196674" y="2946544"/>
                  <a:ext cx="1504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83B6A17-4BE3-4906-826C-DC855D329232}"/>
                    </a:ext>
                  </a:extLst>
                </p14:cNvPr>
                <p14:cNvContentPartPr/>
                <p14:nvPr/>
              </p14:nvContentPartPr>
              <p14:xfrm>
                <a:off x="11346434" y="2778784"/>
                <a:ext cx="116280" cy="1335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83B6A17-4BE3-4906-826C-DC855D32923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337434" y="2770144"/>
                  <a:ext cx="1339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F5F304B-1739-4A70-9365-D3EF782A4C7A}"/>
                    </a:ext>
                  </a:extLst>
                </p14:cNvPr>
                <p14:cNvContentPartPr/>
                <p14:nvPr/>
              </p14:nvContentPartPr>
              <p14:xfrm>
                <a:off x="11476394" y="2954104"/>
                <a:ext cx="171000" cy="1303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F5F304B-1739-4A70-9365-D3EF782A4C7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467754" y="2945464"/>
                  <a:ext cx="1886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4906A8C-2DDB-4B83-9CCC-C7309C10B27B}"/>
                    </a:ext>
                  </a:extLst>
                </p14:cNvPr>
                <p14:cNvContentPartPr/>
                <p14:nvPr/>
              </p14:nvContentPartPr>
              <p14:xfrm>
                <a:off x="11392514" y="2929624"/>
                <a:ext cx="214200" cy="1645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4906A8C-2DDB-4B83-9CCC-C7309C10B27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383514" y="2920624"/>
                  <a:ext cx="2318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0840FD5-42E7-416C-81CC-8D2E3DA3AC5F}"/>
                    </a:ext>
                  </a:extLst>
                </p14:cNvPr>
                <p14:cNvContentPartPr/>
                <p14:nvPr/>
              </p14:nvContentPartPr>
              <p14:xfrm>
                <a:off x="11550914" y="2556664"/>
                <a:ext cx="226800" cy="1411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0840FD5-42E7-416C-81CC-8D2E3DA3AC5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1542274" y="2547664"/>
                  <a:ext cx="2444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EB9A83F-B15C-4305-B43A-4B27D15F65A0}"/>
                    </a:ext>
                  </a:extLst>
                </p14:cNvPr>
                <p14:cNvContentPartPr/>
                <p14:nvPr/>
              </p14:nvContentPartPr>
              <p14:xfrm>
                <a:off x="11740634" y="2328424"/>
                <a:ext cx="174960" cy="3531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EB9A83F-B15C-4305-B43A-4B27D15F65A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1731634" y="2319784"/>
                  <a:ext cx="19260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0F186083-E85D-4EF1-B9F1-782E90EE21B1}"/>
                    </a:ext>
                  </a:extLst>
                </p14:cNvPr>
                <p14:cNvContentPartPr/>
                <p14:nvPr/>
              </p14:nvContentPartPr>
              <p14:xfrm>
                <a:off x="11897234" y="2558464"/>
                <a:ext cx="156240" cy="1605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0F186083-E85D-4EF1-B9F1-782E90EE21B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888234" y="2549824"/>
                  <a:ext cx="1738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E9A070A-0688-49FC-887C-CEBC478DE972}"/>
                    </a:ext>
                  </a:extLst>
                </p14:cNvPr>
                <p14:cNvContentPartPr/>
                <p14:nvPr/>
              </p14:nvContentPartPr>
              <p14:xfrm>
                <a:off x="11807954" y="2566384"/>
                <a:ext cx="187200" cy="1756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E9A070A-0688-49FC-887C-CEBC478DE97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799314" y="2557384"/>
                  <a:ext cx="204840" cy="19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8C29B28E-9BF0-4F5C-854C-889E4856C824}"/>
              </a:ext>
            </a:extLst>
          </p:cNvPr>
          <p:cNvGrpSpPr/>
          <p:nvPr/>
        </p:nvGrpSpPr>
        <p:grpSpPr>
          <a:xfrm>
            <a:off x="368594" y="4211224"/>
            <a:ext cx="203760" cy="157320"/>
            <a:chOff x="368594" y="4211224"/>
            <a:chExt cx="203760" cy="15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4544317-20A3-421A-AE9D-332CDED87C7E}"/>
                    </a:ext>
                  </a:extLst>
                </p14:cNvPr>
                <p14:cNvContentPartPr/>
                <p14:nvPr/>
              </p14:nvContentPartPr>
              <p14:xfrm>
                <a:off x="368594" y="4211224"/>
                <a:ext cx="191520" cy="342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4544317-20A3-421A-AE9D-332CDED87C7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59954" y="4202224"/>
                  <a:ext cx="2091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2535343-2ADF-49D7-B152-C9B5F7411509}"/>
                    </a:ext>
                  </a:extLst>
                </p14:cNvPr>
                <p14:cNvContentPartPr/>
                <p14:nvPr/>
              </p14:nvContentPartPr>
              <p14:xfrm>
                <a:off x="407114" y="4334704"/>
                <a:ext cx="165240" cy="338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2535343-2ADF-49D7-B152-C9B5F741150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98474" y="4326064"/>
                  <a:ext cx="182880" cy="5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1E376216-1D2B-447B-BFBE-88A332467F40}"/>
                  </a:ext>
                </a:extLst>
              </p14:cNvPr>
              <p14:cNvContentPartPr/>
              <p14:nvPr/>
            </p14:nvContentPartPr>
            <p14:xfrm>
              <a:off x="1008314" y="4316704"/>
              <a:ext cx="227880" cy="4752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1E376216-1D2B-447B-BFBE-88A332467F40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999314" y="4307704"/>
                <a:ext cx="24552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8" name="Group 187">
            <a:extLst>
              <a:ext uri="{FF2B5EF4-FFF2-40B4-BE49-F238E27FC236}">
                <a16:creationId xmlns:a16="http://schemas.microsoft.com/office/drawing/2014/main" id="{505D3455-63B2-4313-902F-82CB87A45CD3}"/>
              </a:ext>
            </a:extLst>
          </p:cNvPr>
          <p:cNvGrpSpPr/>
          <p:nvPr/>
        </p:nvGrpSpPr>
        <p:grpSpPr>
          <a:xfrm>
            <a:off x="1591154" y="3885424"/>
            <a:ext cx="3405240" cy="885960"/>
            <a:chOff x="1591154" y="3885424"/>
            <a:chExt cx="3405240" cy="88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6837742-B2FD-48BE-AB83-C45FEE69C82A}"/>
                    </a:ext>
                  </a:extLst>
                </p14:cNvPr>
                <p14:cNvContentPartPr/>
                <p14:nvPr/>
              </p14:nvContentPartPr>
              <p14:xfrm>
                <a:off x="1591154" y="3944824"/>
                <a:ext cx="250560" cy="8265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6837742-B2FD-48BE-AB83-C45FEE69C82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582154" y="3936184"/>
                  <a:ext cx="268200" cy="84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964B18D-6694-411C-A970-1EF6E7D300FA}"/>
                    </a:ext>
                  </a:extLst>
                </p14:cNvPr>
                <p14:cNvContentPartPr/>
                <p14:nvPr/>
              </p14:nvContentPartPr>
              <p14:xfrm>
                <a:off x="1992194" y="4144984"/>
                <a:ext cx="195480" cy="2080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964B18D-6694-411C-A970-1EF6E7D300F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983194" y="4136344"/>
                  <a:ext cx="2131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37C9308-741E-4FAA-A578-B97A2762FC48}"/>
                    </a:ext>
                  </a:extLst>
                </p14:cNvPr>
                <p14:cNvContentPartPr/>
                <p14:nvPr/>
              </p14:nvContentPartPr>
              <p14:xfrm>
                <a:off x="2304674" y="4195024"/>
                <a:ext cx="73080" cy="1472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37C9308-741E-4FAA-A578-B97A2762FC4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295674" y="4186384"/>
                  <a:ext cx="907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AAA1967-088C-4F8B-AFAB-1D0848CED03F}"/>
                    </a:ext>
                  </a:extLst>
                </p14:cNvPr>
                <p14:cNvContentPartPr/>
                <p14:nvPr/>
              </p14:nvContentPartPr>
              <p14:xfrm>
                <a:off x="2421674" y="4164064"/>
                <a:ext cx="246960" cy="1882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AAA1967-088C-4F8B-AFAB-1D0848CED03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413034" y="4155424"/>
                  <a:ext cx="2646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911CAC6-0870-4F77-A963-A2B4511C06E9}"/>
                    </a:ext>
                  </a:extLst>
                </p14:cNvPr>
                <p14:cNvContentPartPr/>
                <p14:nvPr/>
              </p14:nvContentPartPr>
              <p14:xfrm>
                <a:off x="2722274" y="3982624"/>
                <a:ext cx="140760" cy="403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911CAC6-0870-4F77-A963-A2B4511C06E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713634" y="3973624"/>
                  <a:ext cx="1584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937BF83E-FEAF-4B3C-B9C6-1AC87558C0C4}"/>
                    </a:ext>
                  </a:extLst>
                </p14:cNvPr>
                <p14:cNvContentPartPr/>
                <p14:nvPr/>
              </p14:nvContentPartPr>
              <p14:xfrm>
                <a:off x="2997674" y="3885424"/>
                <a:ext cx="138600" cy="1490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937BF83E-FEAF-4B3C-B9C6-1AC87558C0C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989034" y="3876784"/>
                  <a:ext cx="1562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211023F-488D-4CAB-BAD8-D3E45010E130}"/>
                    </a:ext>
                  </a:extLst>
                </p14:cNvPr>
                <p14:cNvContentPartPr/>
                <p14:nvPr/>
              </p14:nvContentPartPr>
              <p14:xfrm>
                <a:off x="3045554" y="4159744"/>
                <a:ext cx="295200" cy="1962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211023F-488D-4CAB-BAD8-D3E45010E13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036914" y="4150744"/>
                  <a:ext cx="3128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3DF1F2E9-A6A5-4EB1-B24C-EB62C0F13FB9}"/>
                    </a:ext>
                  </a:extLst>
                </p14:cNvPr>
                <p14:cNvContentPartPr/>
                <p14:nvPr/>
              </p14:nvContentPartPr>
              <p14:xfrm>
                <a:off x="3100634" y="4126624"/>
                <a:ext cx="206640" cy="1890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3DF1F2E9-A6A5-4EB1-B24C-EB62C0F13FB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091634" y="4117624"/>
                  <a:ext cx="2242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B712D84-92DF-411C-9FC8-166D62F86F47}"/>
                    </a:ext>
                  </a:extLst>
                </p14:cNvPr>
                <p14:cNvContentPartPr/>
                <p14:nvPr/>
              </p14:nvContentPartPr>
              <p14:xfrm>
                <a:off x="3499874" y="4096744"/>
                <a:ext cx="161280" cy="1994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B712D84-92DF-411C-9FC8-166D62F86F4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491234" y="4088104"/>
                  <a:ext cx="1789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8C2F346-2371-4FC6-BDF3-DF0CBCEE9755}"/>
                    </a:ext>
                  </a:extLst>
                </p14:cNvPr>
                <p14:cNvContentPartPr/>
                <p14:nvPr/>
              </p14:nvContentPartPr>
              <p14:xfrm>
                <a:off x="3706154" y="4151824"/>
                <a:ext cx="125280" cy="1576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8C2F346-2371-4FC6-BDF3-DF0CBCEE975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697154" y="4142824"/>
                  <a:ext cx="1429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162784CB-983D-4EE0-AF48-C7BC6DAA0EC5}"/>
                    </a:ext>
                  </a:extLst>
                </p14:cNvPr>
                <p14:cNvContentPartPr/>
                <p14:nvPr/>
              </p14:nvContentPartPr>
              <p14:xfrm>
                <a:off x="3958154" y="4090984"/>
                <a:ext cx="134280" cy="2163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162784CB-983D-4EE0-AF48-C7BC6DAA0EC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949154" y="4081984"/>
                  <a:ext cx="1519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594FC7E-03ED-493F-896E-0585F81E863B}"/>
                    </a:ext>
                  </a:extLst>
                </p14:cNvPr>
                <p14:cNvContentPartPr/>
                <p14:nvPr/>
              </p14:nvContentPartPr>
              <p14:xfrm>
                <a:off x="4138514" y="4141384"/>
                <a:ext cx="250200" cy="1688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594FC7E-03ED-493F-896E-0585F81E863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129874" y="4132744"/>
                  <a:ext cx="2678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F6D0B47-BCF6-4DB5-9D5C-06A5480E8DF5}"/>
                    </a:ext>
                  </a:extLst>
                </p14:cNvPr>
                <p14:cNvContentPartPr/>
                <p14:nvPr/>
              </p14:nvContentPartPr>
              <p14:xfrm>
                <a:off x="4174154" y="4140664"/>
                <a:ext cx="120600" cy="1360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F6D0B47-BCF6-4DB5-9D5C-06A5480E8DF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165154" y="4132024"/>
                  <a:ext cx="1382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1B05790-77CF-4F6A-BD8F-A773959ED163}"/>
                    </a:ext>
                  </a:extLst>
                </p14:cNvPr>
                <p14:cNvContentPartPr/>
                <p14:nvPr/>
              </p14:nvContentPartPr>
              <p14:xfrm>
                <a:off x="4464674" y="4151104"/>
                <a:ext cx="177840" cy="2037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1B05790-77CF-4F6A-BD8F-A773959ED16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455674" y="4142464"/>
                  <a:ext cx="1954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7D24C79-6208-4057-9D8C-C6BBE33367E5}"/>
                    </a:ext>
                  </a:extLst>
                </p14:cNvPr>
                <p14:cNvContentPartPr/>
                <p14:nvPr/>
              </p14:nvContentPartPr>
              <p14:xfrm>
                <a:off x="4605794" y="3918544"/>
                <a:ext cx="179640" cy="3672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7D24C79-6208-4057-9D8C-C6BBE33367E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596794" y="3909544"/>
                  <a:ext cx="19728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4CBDAB83-A186-4D1D-806F-710EA1166C6B}"/>
                    </a:ext>
                  </a:extLst>
                </p14:cNvPr>
                <p14:cNvContentPartPr/>
                <p14:nvPr/>
              </p14:nvContentPartPr>
              <p14:xfrm>
                <a:off x="4715234" y="4133824"/>
                <a:ext cx="281160" cy="1609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4CBDAB83-A186-4D1D-806F-710EA1166C6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706594" y="4124824"/>
                  <a:ext cx="2988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48F58AF-FDB2-4D1D-82C3-8D6F9FDA079C}"/>
                    </a:ext>
                  </a:extLst>
                </p14:cNvPr>
                <p14:cNvContentPartPr/>
                <p14:nvPr/>
              </p14:nvContentPartPr>
              <p14:xfrm>
                <a:off x="4780394" y="4162624"/>
                <a:ext cx="132840" cy="1357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48F58AF-FDB2-4D1D-82C3-8D6F9FDA079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771394" y="4153624"/>
                  <a:ext cx="150480" cy="15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22DEF92F-25E9-46C0-A9FD-DE2FDC70FF03}"/>
                  </a:ext>
                </a:extLst>
              </p14:cNvPr>
              <p14:cNvContentPartPr/>
              <p14:nvPr/>
            </p14:nvContentPartPr>
            <p14:xfrm>
              <a:off x="5331194" y="4175224"/>
              <a:ext cx="266760" cy="5256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22DEF92F-25E9-46C0-A9FD-DE2FDC70FF03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322194" y="4166224"/>
                <a:ext cx="284400" cy="7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1" name="Group 200">
            <a:extLst>
              <a:ext uri="{FF2B5EF4-FFF2-40B4-BE49-F238E27FC236}">
                <a16:creationId xmlns:a16="http://schemas.microsoft.com/office/drawing/2014/main" id="{718AAEAA-99DD-4E3B-911A-8C2262AED5F3}"/>
              </a:ext>
            </a:extLst>
          </p:cNvPr>
          <p:cNvGrpSpPr/>
          <p:nvPr/>
        </p:nvGrpSpPr>
        <p:grpSpPr>
          <a:xfrm>
            <a:off x="5845634" y="3840424"/>
            <a:ext cx="2073960" cy="784800"/>
            <a:chOff x="5845634" y="3840424"/>
            <a:chExt cx="2073960" cy="78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B4604A7-058A-4D66-B98B-C9226AA17516}"/>
                    </a:ext>
                  </a:extLst>
                </p14:cNvPr>
                <p14:cNvContentPartPr/>
                <p14:nvPr/>
              </p14:nvContentPartPr>
              <p14:xfrm>
                <a:off x="5845634" y="3875344"/>
                <a:ext cx="287280" cy="74988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B4604A7-058A-4D66-B98B-C9226AA1751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836634" y="3866344"/>
                  <a:ext cx="304920" cy="76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300E739-C94A-47CE-8A65-93CF1DCCE817}"/>
                    </a:ext>
                  </a:extLst>
                </p14:cNvPr>
                <p14:cNvContentPartPr/>
                <p14:nvPr/>
              </p14:nvContentPartPr>
              <p14:xfrm>
                <a:off x="6198794" y="4103224"/>
                <a:ext cx="181080" cy="1735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300E739-C94A-47CE-8A65-93CF1DCCE81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190154" y="4094584"/>
                  <a:ext cx="1987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FBDCA2A4-2641-40F3-9970-1791651A8B5A}"/>
                    </a:ext>
                  </a:extLst>
                </p14:cNvPr>
                <p14:cNvContentPartPr/>
                <p14:nvPr/>
              </p14:nvContentPartPr>
              <p14:xfrm>
                <a:off x="6479594" y="4077664"/>
                <a:ext cx="181440" cy="2034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FBDCA2A4-2641-40F3-9970-1791651A8B5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470594" y="4068664"/>
                  <a:ext cx="1990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024CE9E-E0B1-4B8B-9D7B-CB683B15E0D4}"/>
                    </a:ext>
                  </a:extLst>
                </p14:cNvPr>
                <p14:cNvContentPartPr/>
                <p14:nvPr/>
              </p14:nvContentPartPr>
              <p14:xfrm>
                <a:off x="6744554" y="4059664"/>
                <a:ext cx="160560" cy="1764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024CE9E-E0B1-4B8B-9D7B-CB683B15E0D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735554" y="4050664"/>
                  <a:ext cx="1782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E6C20F3D-7EC6-4769-9BE2-667604FF6D9A}"/>
                    </a:ext>
                  </a:extLst>
                </p14:cNvPr>
                <p14:cNvContentPartPr/>
                <p14:nvPr/>
              </p14:nvContentPartPr>
              <p14:xfrm>
                <a:off x="7010234" y="3840424"/>
                <a:ext cx="137880" cy="11772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E6C20F3D-7EC6-4769-9BE2-667604FF6D9A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001234" y="3831784"/>
                  <a:ext cx="1555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63D5EFB-1BFE-4793-8D85-762E37FC3B03}"/>
                    </a:ext>
                  </a:extLst>
                </p14:cNvPr>
                <p14:cNvContentPartPr/>
                <p14:nvPr/>
              </p14:nvContentPartPr>
              <p14:xfrm>
                <a:off x="7087274" y="4061824"/>
                <a:ext cx="185760" cy="2095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63D5EFB-1BFE-4793-8D85-762E37FC3B0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078274" y="4053184"/>
                  <a:ext cx="2034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C61829A-D771-4FBA-91BE-920B82ED9E64}"/>
                    </a:ext>
                  </a:extLst>
                </p14:cNvPr>
                <p14:cNvContentPartPr/>
                <p14:nvPr/>
              </p14:nvContentPartPr>
              <p14:xfrm>
                <a:off x="6994754" y="4021864"/>
                <a:ext cx="270720" cy="2073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C61829A-D771-4FBA-91BE-920B82ED9E6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985754" y="4013224"/>
                  <a:ext cx="2883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69D4AB8-118B-471D-AE47-89A3346AD0F2}"/>
                    </a:ext>
                  </a:extLst>
                </p14:cNvPr>
                <p14:cNvContentPartPr/>
                <p14:nvPr/>
              </p14:nvContentPartPr>
              <p14:xfrm>
                <a:off x="7367354" y="4103584"/>
                <a:ext cx="187920" cy="1285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69D4AB8-118B-471D-AE47-89A3346AD0F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358354" y="4094944"/>
                  <a:ext cx="2055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36359B0C-C0F1-410D-8F2A-E7B1BB252505}"/>
                    </a:ext>
                  </a:extLst>
                </p14:cNvPr>
                <p14:cNvContentPartPr/>
                <p14:nvPr/>
              </p14:nvContentPartPr>
              <p14:xfrm>
                <a:off x="7491194" y="3878224"/>
                <a:ext cx="203040" cy="3243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36359B0C-C0F1-410D-8F2A-E7B1BB25250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482194" y="3869584"/>
                  <a:ext cx="22068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8C6583B-A5FE-4C21-89ED-98F4697FCBB1}"/>
                    </a:ext>
                  </a:extLst>
                </p14:cNvPr>
                <p14:cNvContentPartPr/>
                <p14:nvPr/>
              </p14:nvContentPartPr>
              <p14:xfrm>
                <a:off x="7675514" y="4045984"/>
                <a:ext cx="244080" cy="1911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8C6583B-A5FE-4C21-89ED-98F4697FCBB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666514" y="4036984"/>
                  <a:ext cx="2617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7BC9E9F-40BC-4822-81BB-E0EFC93532E2}"/>
                    </a:ext>
                  </a:extLst>
                </p14:cNvPr>
                <p14:cNvContentPartPr/>
                <p14:nvPr/>
              </p14:nvContentPartPr>
              <p14:xfrm>
                <a:off x="7668314" y="4049584"/>
                <a:ext cx="171720" cy="1659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7BC9E9F-40BC-4822-81BB-E0EFC93532E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659314" y="4040944"/>
                  <a:ext cx="18936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9EC4396D-71B6-4448-B8FD-647593AFB6DC}"/>
              </a:ext>
            </a:extLst>
          </p:cNvPr>
          <p:cNvGrpSpPr/>
          <p:nvPr/>
        </p:nvGrpSpPr>
        <p:grpSpPr>
          <a:xfrm>
            <a:off x="376874" y="5269984"/>
            <a:ext cx="219600" cy="126360"/>
            <a:chOff x="376874" y="5269984"/>
            <a:chExt cx="219600" cy="12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AC1C342-70E0-4EDF-9908-CD7CFFD349DA}"/>
                    </a:ext>
                  </a:extLst>
                </p14:cNvPr>
                <p14:cNvContentPartPr/>
                <p14:nvPr/>
              </p14:nvContentPartPr>
              <p14:xfrm>
                <a:off x="376874" y="5269984"/>
                <a:ext cx="214920" cy="3780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AC1C342-70E0-4EDF-9908-CD7CFFD349D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67874" y="5260984"/>
                  <a:ext cx="2325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DF3428D0-33BE-495E-A1C5-5CC5C7A97024}"/>
                    </a:ext>
                  </a:extLst>
                </p14:cNvPr>
                <p14:cNvContentPartPr/>
                <p14:nvPr/>
              </p14:nvContentPartPr>
              <p14:xfrm>
                <a:off x="405314" y="5360704"/>
                <a:ext cx="191160" cy="356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DF3428D0-33BE-495E-A1C5-5CC5C7A9702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96314" y="5352064"/>
                  <a:ext cx="208800" cy="5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D4DC0BD-B6DE-4B3D-8539-A9C203E5C6A0}"/>
              </a:ext>
            </a:extLst>
          </p:cNvPr>
          <p:cNvGrpSpPr/>
          <p:nvPr/>
        </p:nvGrpSpPr>
        <p:grpSpPr>
          <a:xfrm>
            <a:off x="8536994" y="2154588"/>
            <a:ext cx="1811520" cy="1140076"/>
            <a:chOff x="8536994" y="2154588"/>
            <a:chExt cx="1811520" cy="1140076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91E1915-C2E6-4521-B7ED-CD1ED85FF0FE}"/>
                    </a:ext>
                  </a:extLst>
                </p14:cNvPr>
                <p14:cNvContentPartPr/>
                <p14:nvPr/>
              </p14:nvContentPartPr>
              <p14:xfrm>
                <a:off x="8536994" y="2693824"/>
                <a:ext cx="189000" cy="306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91E1915-C2E6-4521-B7ED-CD1ED85FF0FE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528354" y="2684824"/>
                  <a:ext cx="2066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E5AD84B-DD57-4042-9299-B269A17306B7}"/>
                    </a:ext>
                  </a:extLst>
                </p14:cNvPr>
                <p14:cNvContentPartPr/>
                <p14:nvPr/>
              </p14:nvContentPartPr>
              <p14:xfrm>
                <a:off x="8831114" y="2423104"/>
                <a:ext cx="281520" cy="8715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E5AD84B-DD57-4042-9299-B269A17306B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822114" y="2414104"/>
                  <a:ext cx="299160" cy="88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D7A622E-0923-4B23-9218-31A0B81C3EF7}"/>
                    </a:ext>
                  </a:extLst>
                </p14:cNvPr>
                <p14:cNvContentPartPr/>
                <p14:nvPr/>
              </p14:nvContentPartPr>
              <p14:xfrm>
                <a:off x="9200114" y="2541904"/>
                <a:ext cx="176760" cy="1850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D7A622E-0923-4B23-9218-31A0B81C3EF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191114" y="2532904"/>
                  <a:ext cx="1944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3CE94FB-67B6-4702-87B1-566336D620FE}"/>
                    </a:ext>
                  </a:extLst>
                </p14:cNvPr>
                <p14:cNvContentPartPr/>
                <p14:nvPr/>
              </p14:nvContentPartPr>
              <p14:xfrm>
                <a:off x="9386234" y="2619664"/>
                <a:ext cx="112320" cy="1069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3CE94FB-67B6-4702-87B1-566336D620F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377594" y="2610664"/>
                  <a:ext cx="1299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9A3155E-421B-481F-9457-3052DDB8DC5F}"/>
                    </a:ext>
                  </a:extLst>
                </p14:cNvPr>
                <p14:cNvContentPartPr/>
                <p14:nvPr/>
              </p14:nvContentPartPr>
              <p14:xfrm>
                <a:off x="9533834" y="2532184"/>
                <a:ext cx="215280" cy="1623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9A3155E-421B-481F-9457-3052DDB8DC5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524834" y="2523544"/>
                  <a:ext cx="2329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B9BD870-AA54-41E3-974D-B904E0DDB6B0}"/>
                    </a:ext>
                  </a:extLst>
                </p14:cNvPr>
                <p14:cNvContentPartPr/>
                <p14:nvPr/>
              </p14:nvContentPartPr>
              <p14:xfrm>
                <a:off x="9733994" y="2555224"/>
                <a:ext cx="185760" cy="1580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B9BD870-AA54-41E3-974D-B904E0DDB6B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724994" y="2546584"/>
                  <a:ext cx="2034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E961CBD-AA3E-47DB-91F0-0C1C0FACE16F}"/>
                    </a:ext>
                  </a:extLst>
                </p14:cNvPr>
                <p14:cNvContentPartPr/>
                <p14:nvPr/>
              </p14:nvContentPartPr>
              <p14:xfrm>
                <a:off x="9722834" y="2531464"/>
                <a:ext cx="208440" cy="1879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E961CBD-AA3E-47DB-91F0-0C1C0FACE16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714194" y="2522824"/>
                  <a:ext cx="2260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713BB29-695D-4A57-BE0C-220E900EFC64}"/>
                    </a:ext>
                  </a:extLst>
                </p14:cNvPr>
                <p14:cNvContentPartPr/>
                <p14:nvPr/>
              </p14:nvContentPartPr>
              <p14:xfrm>
                <a:off x="9257354" y="2835664"/>
                <a:ext cx="655200" cy="838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713BB29-695D-4A57-BE0C-220E900EFC6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248714" y="2827024"/>
                  <a:ext cx="6728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F067E06-DCE1-4C26-BE53-9C0B085B45E9}"/>
                    </a:ext>
                  </a:extLst>
                </p14:cNvPr>
                <p14:cNvContentPartPr/>
                <p14:nvPr/>
              </p14:nvContentPartPr>
              <p14:xfrm>
                <a:off x="9165914" y="3016744"/>
                <a:ext cx="223920" cy="1987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F067E06-DCE1-4C26-BE53-9C0B085B45E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157274" y="3007744"/>
                  <a:ext cx="2415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1C7504E-342A-4254-BECB-AC2210AF1D7D}"/>
                    </a:ext>
                  </a:extLst>
                </p14:cNvPr>
                <p14:cNvContentPartPr/>
                <p14:nvPr/>
              </p14:nvContentPartPr>
              <p14:xfrm>
                <a:off x="9469754" y="3089104"/>
                <a:ext cx="67320" cy="810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1C7504E-342A-4254-BECB-AC2210AF1D7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461114" y="3080104"/>
                  <a:ext cx="849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C4CED50-6FC2-446A-AD94-7004BA246306}"/>
                    </a:ext>
                  </a:extLst>
                </p14:cNvPr>
                <p14:cNvContentPartPr/>
                <p14:nvPr/>
              </p14:nvContentPartPr>
              <p14:xfrm>
                <a:off x="9597194" y="3082264"/>
                <a:ext cx="173520" cy="1062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C4CED50-6FC2-446A-AD94-7004BA24630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588194" y="3073264"/>
                  <a:ext cx="1911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0B0640B-2B30-42CA-A5D7-0A689744A1A1}"/>
                    </a:ext>
                  </a:extLst>
                </p14:cNvPr>
                <p14:cNvContentPartPr/>
                <p14:nvPr/>
              </p14:nvContentPartPr>
              <p14:xfrm>
                <a:off x="9834074" y="2934304"/>
                <a:ext cx="114840" cy="918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0B0640B-2B30-42CA-A5D7-0A689744A1A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825074" y="2925304"/>
                  <a:ext cx="1324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2B14F09C-0788-4A69-90EE-42D9FBB58FAE}"/>
                    </a:ext>
                  </a:extLst>
                </p14:cNvPr>
                <p14:cNvContentPartPr/>
                <p14:nvPr/>
              </p14:nvContentPartPr>
              <p14:xfrm>
                <a:off x="9971234" y="3040144"/>
                <a:ext cx="152280" cy="1126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2B14F09C-0788-4A69-90EE-42D9FBB58FA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962234" y="3031144"/>
                  <a:ext cx="1699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1F333FC-A4A1-4E9B-90A6-E94C3F81D61F}"/>
                    </a:ext>
                  </a:extLst>
                </p14:cNvPr>
                <p14:cNvContentPartPr/>
                <p14:nvPr/>
              </p14:nvContentPartPr>
              <p14:xfrm>
                <a:off x="9956114" y="3048424"/>
                <a:ext cx="140040" cy="1368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1F333FC-A4A1-4E9B-90A6-E94C3F81D61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947474" y="3039784"/>
                  <a:ext cx="1576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68D5B197-1B1D-4658-BBE7-69DD06CDA16D}"/>
                    </a:ext>
                  </a:extLst>
                </p14:cNvPr>
                <p14:cNvContentPartPr/>
                <p14:nvPr/>
              </p14:nvContentPartPr>
              <p14:xfrm>
                <a:off x="10025594" y="2365548"/>
                <a:ext cx="128880" cy="17712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68D5B197-1B1D-4658-BBE7-69DD06CDA16D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016594" y="2356908"/>
                  <a:ext cx="1465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C662823D-DCA1-4412-B070-1B6D963B9990}"/>
                    </a:ext>
                  </a:extLst>
                </p14:cNvPr>
                <p14:cNvContentPartPr/>
                <p14:nvPr/>
              </p14:nvContentPartPr>
              <p14:xfrm>
                <a:off x="10047194" y="2154588"/>
                <a:ext cx="100440" cy="3114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C662823D-DCA1-4412-B070-1B6D963B999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038554" y="2145948"/>
                  <a:ext cx="11808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776AEEAF-C119-4915-A326-33BE035C5F08}"/>
                    </a:ext>
                  </a:extLst>
                </p14:cNvPr>
                <p14:cNvContentPartPr/>
                <p14:nvPr/>
              </p14:nvContentPartPr>
              <p14:xfrm>
                <a:off x="10169594" y="2256468"/>
                <a:ext cx="178920" cy="9216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776AEEAF-C119-4915-A326-33BE035C5F08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160594" y="2247828"/>
                  <a:ext cx="1965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F3FFCC85-52B7-4E7B-83C9-229520446E99}"/>
                    </a:ext>
                  </a:extLst>
                </p14:cNvPr>
                <p14:cNvContentPartPr/>
                <p14:nvPr/>
              </p14:nvContentPartPr>
              <p14:xfrm>
                <a:off x="10223594" y="2208228"/>
                <a:ext cx="81360" cy="1652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F3FFCC85-52B7-4E7B-83C9-229520446E9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214594" y="2199588"/>
                  <a:ext cx="9900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0AABF796-272A-4CBA-A5F2-7A72EF084383}"/>
              </a:ext>
            </a:extLst>
          </p:cNvPr>
          <p:cNvGrpSpPr/>
          <p:nvPr/>
        </p:nvGrpSpPr>
        <p:grpSpPr>
          <a:xfrm>
            <a:off x="1748474" y="5635068"/>
            <a:ext cx="2568960" cy="1029240"/>
            <a:chOff x="1748474" y="5635068"/>
            <a:chExt cx="2568960" cy="102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FAFA6AC-0605-446F-8738-71739CF8EAEF}"/>
                    </a:ext>
                  </a:extLst>
                </p14:cNvPr>
                <p14:cNvContentPartPr/>
                <p14:nvPr/>
              </p14:nvContentPartPr>
              <p14:xfrm>
                <a:off x="1846754" y="5852148"/>
                <a:ext cx="55440" cy="44784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FAFA6AC-0605-446F-8738-71739CF8EAE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837754" y="5843508"/>
                  <a:ext cx="7308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299737A-8262-4653-B7B2-A07E3536FB4B}"/>
                    </a:ext>
                  </a:extLst>
                </p14:cNvPr>
                <p14:cNvContentPartPr/>
                <p14:nvPr/>
              </p14:nvContentPartPr>
              <p14:xfrm>
                <a:off x="1748474" y="5794188"/>
                <a:ext cx="330120" cy="18900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299737A-8262-4653-B7B2-A07E3536FB4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739474" y="5785188"/>
                  <a:ext cx="347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2539AE06-1646-4B67-84C2-B9E351DF8BB5}"/>
                    </a:ext>
                  </a:extLst>
                </p14:cNvPr>
                <p14:cNvContentPartPr/>
                <p14:nvPr/>
              </p14:nvContentPartPr>
              <p14:xfrm>
                <a:off x="2136914" y="6187308"/>
                <a:ext cx="202320" cy="26820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2539AE06-1646-4B67-84C2-B9E351DF8BB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128274" y="6178668"/>
                  <a:ext cx="2199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874A4CC3-2354-45DE-ACF2-5086B6CAB825}"/>
                    </a:ext>
                  </a:extLst>
                </p14:cNvPr>
                <p14:cNvContentPartPr/>
                <p14:nvPr/>
              </p14:nvContentPartPr>
              <p14:xfrm>
                <a:off x="2362274" y="6132588"/>
                <a:ext cx="102960" cy="14904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874A4CC3-2354-45DE-ACF2-5086B6CAB82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353634" y="6123948"/>
                  <a:ext cx="1206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89D015A6-FAD4-4019-B70E-E0F0F53FFC5A}"/>
                    </a:ext>
                  </a:extLst>
                </p14:cNvPr>
                <p14:cNvContentPartPr/>
                <p14:nvPr/>
              </p14:nvContentPartPr>
              <p14:xfrm>
                <a:off x="2518514" y="5771508"/>
                <a:ext cx="115920" cy="3888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89D015A6-FAD4-4019-B70E-E0F0F53FFC5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509514" y="5762508"/>
                  <a:ext cx="13356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445FB2AE-FF36-4478-8DE6-EA764CEE3438}"/>
                    </a:ext>
                  </a:extLst>
                </p14:cNvPr>
                <p14:cNvContentPartPr/>
                <p14:nvPr/>
              </p14:nvContentPartPr>
              <p14:xfrm>
                <a:off x="2528594" y="5860788"/>
                <a:ext cx="160560" cy="15660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445FB2AE-FF36-4478-8DE6-EA764CEE3438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519594" y="5851788"/>
                  <a:ext cx="1782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F28F41C0-3B85-4668-A778-AF92C3A5522D}"/>
                    </a:ext>
                  </a:extLst>
                </p14:cNvPr>
                <p14:cNvContentPartPr/>
                <p14:nvPr/>
              </p14:nvContentPartPr>
              <p14:xfrm>
                <a:off x="2659634" y="6420948"/>
                <a:ext cx="137880" cy="23256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F28F41C0-3B85-4668-A778-AF92C3A5522D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650994" y="6412308"/>
                  <a:ext cx="1555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4DED636-81FA-4A69-8E9C-942B2C4E3DCD}"/>
                    </a:ext>
                  </a:extLst>
                </p14:cNvPr>
                <p14:cNvContentPartPr/>
                <p14:nvPr/>
              </p14:nvContentPartPr>
              <p14:xfrm>
                <a:off x="2845754" y="6418428"/>
                <a:ext cx="52560" cy="6408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4DED636-81FA-4A69-8E9C-942B2C4E3DC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837114" y="6409428"/>
                  <a:ext cx="702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25EA496B-F02C-4C0E-A259-794B464CD73E}"/>
                    </a:ext>
                  </a:extLst>
                </p14:cNvPr>
                <p14:cNvContentPartPr/>
                <p14:nvPr/>
              </p14:nvContentPartPr>
              <p14:xfrm>
                <a:off x="2829554" y="6232308"/>
                <a:ext cx="6840" cy="3852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25EA496B-F02C-4C0E-A259-794B464CD73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820914" y="6223308"/>
                  <a:ext cx="24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5632C4F6-ADB6-40ED-9F68-88FBE1D70938}"/>
                    </a:ext>
                  </a:extLst>
                </p14:cNvPr>
                <p14:cNvContentPartPr/>
                <p14:nvPr/>
              </p14:nvContentPartPr>
              <p14:xfrm>
                <a:off x="2974274" y="6165708"/>
                <a:ext cx="136800" cy="19872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5632C4F6-ADB6-40ED-9F68-88FBE1D70938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965634" y="6156708"/>
                  <a:ext cx="1544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7DDA61AF-86FC-4BE7-8096-476FCE76D3E6}"/>
                    </a:ext>
                  </a:extLst>
                </p14:cNvPr>
                <p14:cNvContentPartPr/>
                <p14:nvPr/>
              </p14:nvContentPartPr>
              <p14:xfrm>
                <a:off x="3153554" y="5939628"/>
                <a:ext cx="210600" cy="23580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7DDA61AF-86FC-4BE7-8096-476FCE76D3E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144554" y="5930988"/>
                  <a:ext cx="2282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E0260BD8-8D47-4D91-A165-4F8ACD656838}"/>
                    </a:ext>
                  </a:extLst>
                </p14:cNvPr>
                <p14:cNvContentPartPr/>
                <p14:nvPr/>
              </p14:nvContentPartPr>
              <p14:xfrm>
                <a:off x="3306194" y="6530748"/>
                <a:ext cx="58680" cy="13356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E0260BD8-8D47-4D91-A165-4F8ACD656838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297194" y="6522108"/>
                  <a:ext cx="763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8F16EF15-6C1C-4B29-BF37-72297F2AD2D7}"/>
                    </a:ext>
                  </a:extLst>
                </p14:cNvPr>
                <p14:cNvContentPartPr/>
                <p14:nvPr/>
              </p14:nvContentPartPr>
              <p14:xfrm>
                <a:off x="3204674" y="6401148"/>
                <a:ext cx="10080" cy="1656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8F16EF15-6C1C-4B29-BF37-72297F2AD2D7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195674" y="6392148"/>
                  <a:ext cx="27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6927B9CA-52F4-4822-A6DE-9F6F4ED8AA0A}"/>
                    </a:ext>
                  </a:extLst>
                </p14:cNvPr>
                <p14:cNvContentPartPr/>
                <p14:nvPr/>
              </p14:nvContentPartPr>
              <p14:xfrm>
                <a:off x="3390434" y="6341748"/>
                <a:ext cx="128160" cy="2178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6927B9CA-52F4-4822-A6DE-9F6F4ED8AA0A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381434" y="6333108"/>
                  <a:ext cx="1458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DB51F91-1767-4321-98B9-D5F83669D3F7}"/>
                    </a:ext>
                  </a:extLst>
                </p14:cNvPr>
                <p14:cNvContentPartPr/>
                <p14:nvPr/>
              </p14:nvContentPartPr>
              <p14:xfrm>
                <a:off x="3507434" y="6099468"/>
                <a:ext cx="144720" cy="28656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DB51F91-1767-4321-98B9-D5F83669D3F7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498434" y="6090468"/>
                  <a:ext cx="16236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BE79B786-2998-4E2C-9026-6054DFEDE879}"/>
                    </a:ext>
                  </a:extLst>
                </p14:cNvPr>
                <p14:cNvContentPartPr/>
                <p14:nvPr/>
              </p14:nvContentPartPr>
              <p14:xfrm>
                <a:off x="3673034" y="6051588"/>
                <a:ext cx="148320" cy="23328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BE79B786-2998-4E2C-9026-6054DFEDE879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664394" y="6042588"/>
                  <a:ext cx="1659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5C2272B0-D549-4ED6-9210-E23F74B8FD56}"/>
                    </a:ext>
                  </a:extLst>
                </p14:cNvPr>
                <p14:cNvContentPartPr/>
                <p14:nvPr/>
              </p14:nvContentPartPr>
              <p14:xfrm>
                <a:off x="3814154" y="5873028"/>
                <a:ext cx="104760" cy="31500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5C2272B0-D549-4ED6-9210-E23F74B8FD56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805514" y="5864028"/>
                  <a:ext cx="1224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222B2BE9-18D5-4176-BAE1-7B22F1FEC6DC}"/>
                    </a:ext>
                  </a:extLst>
                </p14:cNvPr>
                <p14:cNvContentPartPr/>
                <p14:nvPr/>
              </p14:nvContentPartPr>
              <p14:xfrm>
                <a:off x="3951674" y="5809668"/>
                <a:ext cx="141120" cy="25668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222B2BE9-18D5-4176-BAE1-7B22F1FEC6DC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943034" y="5800668"/>
                  <a:ext cx="1587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37120D01-DD96-43C0-9F0F-FBF6F0161951}"/>
                    </a:ext>
                  </a:extLst>
                </p14:cNvPr>
                <p14:cNvContentPartPr/>
                <p14:nvPr/>
              </p14:nvContentPartPr>
              <p14:xfrm>
                <a:off x="4161914" y="5635068"/>
                <a:ext cx="155520" cy="30528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37120D01-DD96-43C0-9F0F-FBF6F016195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152914" y="5626428"/>
                  <a:ext cx="173160" cy="32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C7914F09-2614-4216-A5CC-7A4CE2D0EE64}"/>
              </a:ext>
            </a:extLst>
          </p:cNvPr>
          <p:cNvGrpSpPr/>
          <p:nvPr/>
        </p:nvGrpSpPr>
        <p:grpSpPr>
          <a:xfrm>
            <a:off x="1279394" y="4702624"/>
            <a:ext cx="6265440" cy="813960"/>
            <a:chOff x="1279394" y="4702624"/>
            <a:chExt cx="6265440" cy="81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B9A0D47-E9F1-45F4-8FD3-FAAC6BC3A1CA}"/>
                    </a:ext>
                  </a:extLst>
                </p14:cNvPr>
                <p14:cNvContentPartPr/>
                <p14:nvPr/>
              </p14:nvContentPartPr>
              <p14:xfrm>
                <a:off x="1279394" y="5256304"/>
                <a:ext cx="245520" cy="2530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B9A0D47-E9F1-45F4-8FD3-FAAC6BC3A1CA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270394" y="5247664"/>
                  <a:ext cx="2631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3CFE5E04-7EB0-4439-8A5B-BF7236A654E9}"/>
                    </a:ext>
                  </a:extLst>
                </p14:cNvPr>
                <p14:cNvContentPartPr/>
                <p14:nvPr/>
              </p14:nvContentPartPr>
              <p14:xfrm>
                <a:off x="1615994" y="5351344"/>
                <a:ext cx="95400" cy="1598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3CFE5E04-7EB0-4439-8A5B-BF7236A654E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606994" y="5342704"/>
                  <a:ext cx="1130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86AB5FDA-B962-4146-84DB-049CB27258ED}"/>
                    </a:ext>
                  </a:extLst>
                </p14:cNvPr>
                <p14:cNvContentPartPr/>
                <p14:nvPr/>
              </p14:nvContentPartPr>
              <p14:xfrm>
                <a:off x="1756754" y="5164504"/>
                <a:ext cx="11880" cy="158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86AB5FDA-B962-4146-84DB-049CB27258E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748114" y="5155864"/>
                  <a:ext cx="295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362FC70-4211-4C17-B1E6-CF33D7DC7054}"/>
                    </a:ext>
                  </a:extLst>
                </p14:cNvPr>
                <p14:cNvContentPartPr/>
                <p14:nvPr/>
              </p14:nvContentPartPr>
              <p14:xfrm>
                <a:off x="1797794" y="5328304"/>
                <a:ext cx="174960" cy="1818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362FC70-4211-4C17-B1E6-CF33D7DC705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789154" y="5319664"/>
                  <a:ext cx="1926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84BE8BC-AB4C-4566-86EF-E30841F811F4}"/>
                    </a:ext>
                  </a:extLst>
                </p14:cNvPr>
                <p14:cNvContentPartPr/>
                <p14:nvPr/>
              </p14:nvContentPartPr>
              <p14:xfrm>
                <a:off x="2090834" y="5212384"/>
                <a:ext cx="150480" cy="3024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84BE8BC-AB4C-4566-86EF-E30841F811F4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082194" y="5203744"/>
                  <a:ext cx="1681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966EDFEA-73FD-4F86-8805-5FDA57CC004E}"/>
                    </a:ext>
                  </a:extLst>
                </p14:cNvPr>
                <p14:cNvContentPartPr/>
                <p14:nvPr/>
              </p14:nvContentPartPr>
              <p14:xfrm>
                <a:off x="2393954" y="5078824"/>
                <a:ext cx="90360" cy="2174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966EDFEA-73FD-4F86-8805-5FDA57CC004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385314" y="5069824"/>
                  <a:ext cx="1080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64D4ED9-695C-419A-BBBA-A07E6184215B}"/>
                    </a:ext>
                  </a:extLst>
                </p14:cNvPr>
                <p14:cNvContentPartPr/>
                <p14:nvPr/>
              </p14:nvContentPartPr>
              <p14:xfrm>
                <a:off x="2559914" y="5308864"/>
                <a:ext cx="229320" cy="20340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64D4ED9-695C-419A-BBBA-A07E6184215B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550914" y="5299864"/>
                  <a:ext cx="2469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A76A8D3-A7E7-4618-96FD-0C6759D8BD57}"/>
                    </a:ext>
                  </a:extLst>
                </p14:cNvPr>
                <p14:cNvContentPartPr/>
                <p14:nvPr/>
              </p14:nvContentPartPr>
              <p14:xfrm>
                <a:off x="2575754" y="5281504"/>
                <a:ext cx="228600" cy="23508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A76A8D3-A7E7-4618-96FD-0C6759D8BD57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566754" y="5272864"/>
                  <a:ext cx="2462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CA089F1-0542-412E-B122-EC15685D8479}"/>
                    </a:ext>
                  </a:extLst>
                </p14:cNvPr>
                <p14:cNvContentPartPr/>
                <p14:nvPr/>
              </p14:nvContentPartPr>
              <p14:xfrm>
                <a:off x="3179834" y="5362864"/>
                <a:ext cx="305280" cy="475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CA089F1-0542-412E-B122-EC15685D8479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171194" y="5354224"/>
                  <a:ext cx="322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30407FD-6FC1-41D0-85FF-5EEC3B417D86}"/>
                    </a:ext>
                  </a:extLst>
                </p14:cNvPr>
                <p14:cNvContentPartPr/>
                <p14:nvPr/>
              </p14:nvContentPartPr>
              <p14:xfrm>
                <a:off x="3277754" y="5302384"/>
                <a:ext cx="81000" cy="1954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30407FD-6FC1-41D0-85FF-5EEC3B417D86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268754" y="5293384"/>
                  <a:ext cx="986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AA023E07-CE25-4E40-A8FB-C561AA069EE2}"/>
                    </a:ext>
                  </a:extLst>
                </p14:cNvPr>
                <p14:cNvContentPartPr/>
                <p14:nvPr/>
              </p14:nvContentPartPr>
              <p14:xfrm>
                <a:off x="3725594" y="5282944"/>
                <a:ext cx="223200" cy="1969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AA023E07-CE25-4E40-A8FB-C561AA069EE2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716594" y="5273944"/>
                  <a:ext cx="2408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76A97CDE-C7A6-4972-85C7-8EDBF7F6DE53}"/>
                    </a:ext>
                  </a:extLst>
                </p14:cNvPr>
                <p14:cNvContentPartPr/>
                <p14:nvPr/>
              </p14:nvContentPartPr>
              <p14:xfrm>
                <a:off x="3944114" y="5317144"/>
                <a:ext cx="164520" cy="14724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76A97CDE-C7A6-4972-85C7-8EDBF7F6DE53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935114" y="5308504"/>
                  <a:ext cx="1821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B107300B-31F7-4DAB-9A02-9D9DE9F1BD88}"/>
                    </a:ext>
                  </a:extLst>
                </p14:cNvPr>
                <p14:cNvContentPartPr/>
                <p14:nvPr/>
              </p14:nvContentPartPr>
              <p14:xfrm>
                <a:off x="4278914" y="5052904"/>
                <a:ext cx="199080" cy="4309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B107300B-31F7-4DAB-9A02-9D9DE9F1BD88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269914" y="5043904"/>
                  <a:ext cx="21672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10EA0BB3-76DE-4C73-A84C-CF24562A78CA}"/>
                    </a:ext>
                  </a:extLst>
                </p14:cNvPr>
                <p14:cNvContentPartPr/>
                <p14:nvPr/>
              </p14:nvContentPartPr>
              <p14:xfrm>
                <a:off x="4202234" y="5290144"/>
                <a:ext cx="295920" cy="4284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10EA0BB3-76DE-4C73-A84C-CF24562A78CA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193234" y="5281144"/>
                  <a:ext cx="3135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BB9B9D87-4030-4F58-91BB-3C1D922933A9}"/>
                    </a:ext>
                  </a:extLst>
                </p14:cNvPr>
                <p14:cNvContentPartPr/>
                <p14:nvPr/>
              </p14:nvContentPartPr>
              <p14:xfrm>
                <a:off x="4648634" y="5258824"/>
                <a:ext cx="205920" cy="22968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BB9B9D87-4030-4F58-91BB-3C1D922933A9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639634" y="5250184"/>
                  <a:ext cx="2235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1E16277-C601-4E04-8C09-B1E464B4EF80}"/>
                    </a:ext>
                  </a:extLst>
                </p14:cNvPr>
                <p14:cNvContentPartPr/>
                <p14:nvPr/>
              </p14:nvContentPartPr>
              <p14:xfrm>
                <a:off x="4647194" y="5240104"/>
                <a:ext cx="229320" cy="2710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1E16277-C601-4E04-8C09-B1E464B4EF80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638194" y="5231464"/>
                  <a:ext cx="2469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F0046B3C-4E11-49F2-B453-EE06E8B5FCB6}"/>
                    </a:ext>
                  </a:extLst>
                </p14:cNvPr>
                <p14:cNvContentPartPr/>
                <p14:nvPr/>
              </p14:nvContentPartPr>
              <p14:xfrm>
                <a:off x="5230034" y="5288704"/>
                <a:ext cx="384840" cy="633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F0046B3C-4E11-49F2-B453-EE06E8B5FCB6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221394" y="5280064"/>
                  <a:ext cx="4024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B996589B-3E5A-447F-9C23-817391019BF8}"/>
                    </a:ext>
                  </a:extLst>
                </p14:cNvPr>
                <p14:cNvContentPartPr/>
                <p14:nvPr/>
              </p14:nvContentPartPr>
              <p14:xfrm>
                <a:off x="5381594" y="5224264"/>
                <a:ext cx="81720" cy="22752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B996589B-3E5A-447F-9C23-817391019BF8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372594" y="5215264"/>
                  <a:ext cx="993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619945AE-B7AF-4CA0-9E0C-0DCCC7014134}"/>
                    </a:ext>
                  </a:extLst>
                </p14:cNvPr>
                <p14:cNvContentPartPr/>
                <p14:nvPr/>
              </p14:nvContentPartPr>
              <p14:xfrm>
                <a:off x="5871554" y="5242264"/>
                <a:ext cx="272160" cy="2480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619945AE-B7AF-4CA0-9E0C-0DCCC7014134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862914" y="5233264"/>
                  <a:ext cx="2898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0FFD5B46-1DDD-41F4-9FC8-9F8F2DA21959}"/>
                    </a:ext>
                  </a:extLst>
                </p14:cNvPr>
                <p14:cNvContentPartPr/>
                <p14:nvPr/>
              </p14:nvContentPartPr>
              <p14:xfrm>
                <a:off x="2969954" y="4702624"/>
                <a:ext cx="4574880" cy="46584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0FFD5B46-1DDD-41F4-9FC8-9F8F2DA2195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960954" y="4693624"/>
                  <a:ext cx="4592520" cy="48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4B9648BE-304F-49BF-83FB-614DFE7DB604}"/>
              </a:ext>
            </a:extLst>
          </p:cNvPr>
          <p:cNvGrpSpPr/>
          <p:nvPr/>
        </p:nvGrpSpPr>
        <p:grpSpPr>
          <a:xfrm>
            <a:off x="7864154" y="4448104"/>
            <a:ext cx="1305360" cy="554760"/>
            <a:chOff x="7864154" y="4448104"/>
            <a:chExt cx="1305360" cy="55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262740C-ACBF-48BB-980B-2147AE40EDED}"/>
                    </a:ext>
                  </a:extLst>
                </p14:cNvPr>
                <p14:cNvContentPartPr/>
                <p14:nvPr/>
              </p14:nvContentPartPr>
              <p14:xfrm>
                <a:off x="7864154" y="4538824"/>
                <a:ext cx="249480" cy="46404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262740C-ACBF-48BB-980B-2147AE40EDE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855154" y="4530184"/>
                  <a:ext cx="26712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E95B8E56-7ABA-4C88-BBFA-400E8EFAAEAC}"/>
                    </a:ext>
                  </a:extLst>
                </p14:cNvPr>
                <p14:cNvContentPartPr/>
                <p14:nvPr/>
              </p14:nvContentPartPr>
              <p14:xfrm>
                <a:off x="8132714" y="4739344"/>
                <a:ext cx="197280" cy="18612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E95B8E56-7ABA-4C88-BBFA-400E8EFAAEAC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123714" y="4730704"/>
                  <a:ext cx="2149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C87D1E86-24E2-4161-86BF-535193F40046}"/>
                    </a:ext>
                  </a:extLst>
                </p14:cNvPr>
                <p14:cNvContentPartPr/>
                <p14:nvPr/>
              </p14:nvContentPartPr>
              <p14:xfrm>
                <a:off x="8450234" y="4516864"/>
                <a:ext cx="194760" cy="36612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C87D1E86-24E2-4161-86BF-535193F40046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441594" y="4508224"/>
                  <a:ext cx="21240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AF81FD77-C6AE-42E4-A019-8D0F0D8207FF}"/>
                    </a:ext>
                  </a:extLst>
                </p14:cNvPr>
                <p14:cNvContentPartPr/>
                <p14:nvPr/>
              </p14:nvContentPartPr>
              <p14:xfrm>
                <a:off x="8560754" y="4448104"/>
                <a:ext cx="224640" cy="43416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AF81FD77-C6AE-42E4-A019-8D0F0D8207FF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552114" y="4439464"/>
                  <a:ext cx="24228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17171033-B582-4E6F-BEF0-FC502BD8F66C}"/>
                    </a:ext>
                  </a:extLst>
                </p14:cNvPr>
                <p14:cNvContentPartPr/>
                <p14:nvPr/>
              </p14:nvContentPartPr>
              <p14:xfrm>
                <a:off x="8390834" y="4666264"/>
                <a:ext cx="349560" cy="3132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17171033-B582-4E6F-BEF0-FC502BD8F66C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381834" y="4657624"/>
                  <a:ext cx="3672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99440E2-A65A-47B6-87E9-1A1258041BFB}"/>
                    </a:ext>
                  </a:extLst>
                </p14:cNvPr>
                <p14:cNvContentPartPr/>
                <p14:nvPr/>
              </p14:nvContentPartPr>
              <p14:xfrm>
                <a:off x="8713394" y="4701184"/>
                <a:ext cx="165600" cy="19440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99440E2-A65A-47B6-87E9-1A1258041BFB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704754" y="4692184"/>
                  <a:ext cx="1832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AE0A704F-4A37-4675-836D-A98EBFA7D2BD}"/>
                    </a:ext>
                  </a:extLst>
                </p14:cNvPr>
                <p14:cNvContentPartPr/>
                <p14:nvPr/>
              </p14:nvContentPartPr>
              <p14:xfrm>
                <a:off x="8976914" y="4667704"/>
                <a:ext cx="192600" cy="2271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AE0A704F-4A37-4675-836D-A98EBFA7D2BD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967914" y="4658704"/>
                  <a:ext cx="210240" cy="24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94593491-60E1-436F-B545-1C3E6B94E5AA}"/>
              </a:ext>
            </a:extLst>
          </p:cNvPr>
          <p:cNvGrpSpPr/>
          <p:nvPr/>
        </p:nvGrpSpPr>
        <p:grpSpPr>
          <a:xfrm>
            <a:off x="9474434" y="4420384"/>
            <a:ext cx="367200" cy="471960"/>
            <a:chOff x="9474434" y="4420384"/>
            <a:chExt cx="367200" cy="47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8F293D99-D2A0-487A-87DF-5CEDA196B634}"/>
                    </a:ext>
                  </a:extLst>
                </p14:cNvPr>
                <p14:cNvContentPartPr/>
                <p14:nvPr/>
              </p14:nvContentPartPr>
              <p14:xfrm>
                <a:off x="9521234" y="4420384"/>
                <a:ext cx="302040" cy="47196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8F293D99-D2A0-487A-87DF-5CEDA196B634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512234" y="4411384"/>
                  <a:ext cx="31968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B176D184-E27B-4241-8B22-200B7F9A6B83}"/>
                    </a:ext>
                  </a:extLst>
                </p14:cNvPr>
                <p14:cNvContentPartPr/>
                <p14:nvPr/>
              </p14:nvContentPartPr>
              <p14:xfrm>
                <a:off x="9474434" y="4645744"/>
                <a:ext cx="296640" cy="3312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B176D184-E27B-4241-8B22-200B7F9A6B83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465794" y="4636744"/>
                  <a:ext cx="3142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32557AF9-4B52-4E5A-8D83-C29F19C81980}"/>
                    </a:ext>
                  </a:extLst>
                </p14:cNvPr>
                <p14:cNvContentPartPr/>
                <p14:nvPr/>
              </p14:nvContentPartPr>
              <p14:xfrm>
                <a:off x="9697274" y="4718464"/>
                <a:ext cx="144360" cy="14328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32557AF9-4B52-4E5A-8D83-C29F19C81980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688274" y="4709464"/>
                  <a:ext cx="162000" cy="16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013CC436-520C-4670-B0BA-5CAF5836F5D6}"/>
              </a:ext>
            </a:extLst>
          </p:cNvPr>
          <p:cNvGrpSpPr/>
          <p:nvPr/>
        </p:nvGrpSpPr>
        <p:grpSpPr>
          <a:xfrm>
            <a:off x="10099754" y="4379344"/>
            <a:ext cx="1088640" cy="521640"/>
            <a:chOff x="10099754" y="4379344"/>
            <a:chExt cx="1088640" cy="52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327C49B1-C281-4BA8-9CA0-ECE58D75DECB}"/>
                    </a:ext>
                  </a:extLst>
                </p14:cNvPr>
                <p14:cNvContentPartPr/>
                <p14:nvPr/>
              </p14:nvContentPartPr>
              <p14:xfrm>
                <a:off x="10099754" y="4648984"/>
                <a:ext cx="239400" cy="19116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327C49B1-C281-4BA8-9CA0-ECE58D75DECB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0090754" y="4639984"/>
                  <a:ext cx="2570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C5B28019-674F-4238-A25E-409198915971}"/>
                    </a:ext>
                  </a:extLst>
                </p14:cNvPr>
                <p14:cNvContentPartPr/>
                <p14:nvPr/>
              </p14:nvContentPartPr>
              <p14:xfrm>
                <a:off x="10358234" y="4675984"/>
                <a:ext cx="162000" cy="18648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C5B28019-674F-4238-A25E-409198915971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0349594" y="4667344"/>
                  <a:ext cx="1796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A812BC44-BAC8-4D2D-9A21-D294A84BDB46}"/>
                    </a:ext>
                  </a:extLst>
                </p14:cNvPr>
                <p14:cNvContentPartPr/>
                <p14:nvPr/>
              </p14:nvContentPartPr>
              <p14:xfrm>
                <a:off x="10555874" y="4768504"/>
                <a:ext cx="33840" cy="10548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A812BC44-BAC8-4D2D-9A21-D294A84BDB46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0547234" y="4759504"/>
                  <a:ext cx="514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5AB0389E-4A97-43EB-A272-1225D9959613}"/>
                    </a:ext>
                  </a:extLst>
                </p14:cNvPr>
                <p14:cNvContentPartPr/>
                <p14:nvPr/>
              </p14:nvContentPartPr>
              <p14:xfrm>
                <a:off x="10666394" y="4379344"/>
                <a:ext cx="331920" cy="52092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5AB0389E-4A97-43EB-A272-1225D9959613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0657754" y="4370344"/>
                  <a:ext cx="34956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59389702-08A0-438C-B9B9-1F84B94831AC}"/>
                    </a:ext>
                  </a:extLst>
                </p14:cNvPr>
                <p14:cNvContentPartPr/>
                <p14:nvPr/>
              </p14:nvContentPartPr>
              <p14:xfrm>
                <a:off x="10977434" y="4684984"/>
                <a:ext cx="210960" cy="21600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59389702-08A0-438C-B9B9-1F84B94831AC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0968794" y="4676344"/>
                  <a:ext cx="228600" cy="23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C82E23B7-322B-4643-BE12-60DC120FF56F}"/>
              </a:ext>
            </a:extLst>
          </p:cNvPr>
          <p:cNvGrpSpPr/>
          <p:nvPr/>
        </p:nvGrpSpPr>
        <p:grpSpPr>
          <a:xfrm>
            <a:off x="8250434" y="5160904"/>
            <a:ext cx="2257920" cy="547560"/>
            <a:chOff x="8250434" y="5160904"/>
            <a:chExt cx="2257920" cy="54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2EB53D3A-F334-4532-B01C-AC276FD0E488}"/>
                    </a:ext>
                  </a:extLst>
                </p14:cNvPr>
                <p14:cNvContentPartPr/>
                <p14:nvPr/>
              </p14:nvContentPartPr>
              <p14:xfrm>
                <a:off x="8511074" y="5323624"/>
                <a:ext cx="234000" cy="26352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2EB53D3A-F334-4532-B01C-AC276FD0E488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502074" y="5314624"/>
                  <a:ext cx="2516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5CFD0B2-B03D-427F-82D9-7CAE574040B6}"/>
                    </a:ext>
                  </a:extLst>
                </p14:cNvPr>
                <p14:cNvContentPartPr/>
                <p14:nvPr/>
              </p14:nvContentPartPr>
              <p14:xfrm>
                <a:off x="8849834" y="5363584"/>
                <a:ext cx="100440" cy="15084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5CFD0B2-B03D-427F-82D9-7CAE574040B6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840834" y="5354944"/>
                  <a:ext cx="1180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72CBBD23-9F86-4025-8BD8-5208EE5A718F}"/>
                    </a:ext>
                  </a:extLst>
                </p14:cNvPr>
                <p14:cNvContentPartPr/>
                <p14:nvPr/>
              </p14:nvContentPartPr>
              <p14:xfrm>
                <a:off x="9079874" y="5224624"/>
                <a:ext cx="35280" cy="2808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72CBBD23-9F86-4025-8BD8-5208EE5A718F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9070874" y="5215984"/>
                  <a:ext cx="529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F0528757-200A-414F-87BA-C5C79AE21F8A}"/>
                    </a:ext>
                  </a:extLst>
                </p14:cNvPr>
                <p14:cNvContentPartPr/>
                <p14:nvPr/>
              </p14:nvContentPartPr>
              <p14:xfrm>
                <a:off x="9088874" y="5356384"/>
                <a:ext cx="262440" cy="19224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F0528757-200A-414F-87BA-C5C79AE21F8A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9080234" y="5347384"/>
                  <a:ext cx="2800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FEE914C3-F9C7-4748-A782-FFD8BCFDF0BD}"/>
                    </a:ext>
                  </a:extLst>
                </p14:cNvPr>
                <p14:cNvContentPartPr/>
                <p14:nvPr/>
              </p14:nvContentPartPr>
              <p14:xfrm>
                <a:off x="9463634" y="5352784"/>
                <a:ext cx="324720" cy="23040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FEE914C3-F9C7-4748-A782-FFD8BCFDF0BD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454994" y="5343784"/>
                  <a:ext cx="3423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97BC1CE3-A513-4A9D-8CC9-A81A049CA1B1}"/>
                    </a:ext>
                  </a:extLst>
                </p14:cNvPr>
                <p14:cNvContentPartPr/>
                <p14:nvPr/>
              </p14:nvContentPartPr>
              <p14:xfrm>
                <a:off x="8250434" y="5216344"/>
                <a:ext cx="279720" cy="40752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97BC1CE3-A513-4A9D-8CC9-A81A049CA1B1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8241794" y="5207704"/>
                  <a:ext cx="29736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9A395415-865B-4AD0-A1F3-5E2AF4D7BDB9}"/>
                    </a:ext>
                  </a:extLst>
                </p14:cNvPr>
                <p14:cNvContentPartPr/>
                <p14:nvPr/>
              </p14:nvContentPartPr>
              <p14:xfrm>
                <a:off x="9816794" y="5248384"/>
                <a:ext cx="249480" cy="46008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9A395415-865B-4AD0-A1F3-5E2AF4D7BDB9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807794" y="5239384"/>
                  <a:ext cx="26712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F7AA1159-2EA0-4A45-B981-1395EF46DBB6}"/>
                    </a:ext>
                  </a:extLst>
                </p14:cNvPr>
                <p14:cNvContentPartPr/>
                <p14:nvPr/>
              </p14:nvContentPartPr>
              <p14:xfrm>
                <a:off x="10092554" y="5215984"/>
                <a:ext cx="190440" cy="4860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F7AA1159-2EA0-4A45-B981-1395EF46DBB6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0083914" y="5206984"/>
                  <a:ext cx="2080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C7710912-358C-4941-9E1E-3135D410B5A6}"/>
                    </a:ext>
                  </a:extLst>
                </p14:cNvPr>
                <p14:cNvContentPartPr/>
                <p14:nvPr/>
              </p14:nvContentPartPr>
              <p14:xfrm>
                <a:off x="10460474" y="5160904"/>
                <a:ext cx="47880" cy="22284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C7710912-358C-4941-9E1E-3135D410B5A6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0451474" y="5151904"/>
                  <a:ext cx="65520" cy="240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693622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7434B990-C503-4497-AB26-CB15F0CE0396}"/>
              </a:ext>
            </a:extLst>
          </p:cNvPr>
          <p:cNvGrpSpPr/>
          <p:nvPr/>
        </p:nvGrpSpPr>
        <p:grpSpPr>
          <a:xfrm>
            <a:off x="5345234" y="227104"/>
            <a:ext cx="951480" cy="293040"/>
            <a:chOff x="5345234" y="227104"/>
            <a:chExt cx="951480" cy="29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13033DB-50F7-4F03-AF15-26A12E13974D}"/>
                    </a:ext>
                  </a:extLst>
                </p14:cNvPr>
                <p14:cNvContentPartPr/>
                <p14:nvPr/>
              </p14:nvContentPartPr>
              <p14:xfrm>
                <a:off x="5345234" y="230704"/>
                <a:ext cx="318600" cy="2214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13033DB-50F7-4F03-AF15-26A12E13974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36594" y="221704"/>
                  <a:ext cx="3362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923D615-1853-4C02-9AE9-B46FFA9C5EC1}"/>
                    </a:ext>
                  </a:extLst>
                </p14:cNvPr>
                <p14:cNvContentPartPr/>
                <p14:nvPr/>
              </p14:nvContentPartPr>
              <p14:xfrm>
                <a:off x="5656274" y="426544"/>
                <a:ext cx="15480" cy="410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923D615-1853-4C02-9AE9-B46FFA9C5EC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47274" y="417544"/>
                  <a:ext cx="331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BD9733E-0C5F-42E1-A40A-E66AAB961E1C}"/>
                    </a:ext>
                  </a:extLst>
                </p14:cNvPr>
                <p14:cNvContentPartPr/>
                <p14:nvPr/>
              </p14:nvContentPartPr>
              <p14:xfrm>
                <a:off x="5845274" y="227104"/>
                <a:ext cx="451440" cy="2930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BD9733E-0C5F-42E1-A40A-E66AAB961E1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36274" y="218464"/>
                  <a:ext cx="469080" cy="31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162E2CF-E484-4E2A-A2B2-5E0443806AFD}"/>
              </a:ext>
            </a:extLst>
          </p:cNvPr>
          <p:cNvGrpSpPr/>
          <p:nvPr/>
        </p:nvGrpSpPr>
        <p:grpSpPr>
          <a:xfrm>
            <a:off x="755594" y="1789144"/>
            <a:ext cx="592920" cy="806760"/>
            <a:chOff x="755594" y="1789144"/>
            <a:chExt cx="592920" cy="80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8C8F0EF-8690-47A9-8C10-31095AD3DCEF}"/>
                    </a:ext>
                  </a:extLst>
                </p14:cNvPr>
                <p14:cNvContentPartPr/>
                <p14:nvPr/>
              </p14:nvContentPartPr>
              <p14:xfrm>
                <a:off x="916154" y="1988584"/>
                <a:ext cx="57240" cy="1414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8C8F0EF-8690-47A9-8C10-31095AD3DCE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7154" y="1979584"/>
                  <a:ext cx="748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1092C56-0AD6-4CC9-B5A1-FA4F6DA42F43}"/>
                    </a:ext>
                  </a:extLst>
                </p14:cNvPr>
                <p14:cNvContentPartPr/>
                <p14:nvPr/>
              </p14:nvContentPartPr>
              <p14:xfrm>
                <a:off x="1017674" y="1974184"/>
                <a:ext cx="30240" cy="1465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1092C56-0AD6-4CC9-B5A1-FA4F6DA42F4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08674" y="1965544"/>
                  <a:ext cx="478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516FAE4-E02C-4102-A91D-006FA6AA285C}"/>
                    </a:ext>
                  </a:extLst>
                </p14:cNvPr>
                <p14:cNvContentPartPr/>
                <p14:nvPr/>
              </p14:nvContentPartPr>
              <p14:xfrm>
                <a:off x="755594" y="1789144"/>
                <a:ext cx="592920" cy="2736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516FAE4-E02C-4102-A91D-006FA6AA285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6594" y="1780144"/>
                  <a:ext cx="6105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4EE95FB-C4D4-4D77-82F0-3FE3CF853012}"/>
                    </a:ext>
                  </a:extLst>
                </p14:cNvPr>
                <p14:cNvContentPartPr/>
                <p14:nvPr/>
              </p14:nvContentPartPr>
              <p14:xfrm>
                <a:off x="794114" y="2097664"/>
                <a:ext cx="462960" cy="1630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4EE95FB-C4D4-4D77-82F0-3FE3CF85301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85114" y="2089024"/>
                  <a:ext cx="4806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73AAD45-BF2C-4D1A-A624-99C4A8F71F91}"/>
                    </a:ext>
                  </a:extLst>
                </p14:cNvPr>
                <p14:cNvContentPartPr/>
                <p14:nvPr/>
              </p14:nvContentPartPr>
              <p14:xfrm>
                <a:off x="956474" y="2320864"/>
                <a:ext cx="147600" cy="1119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73AAD45-BF2C-4D1A-A624-99C4A8F71F9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47834" y="2311864"/>
                  <a:ext cx="1652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1CEE97D-E846-4648-ACD8-52630010116C}"/>
                    </a:ext>
                  </a:extLst>
                </p14:cNvPr>
                <p14:cNvContentPartPr/>
                <p14:nvPr/>
              </p14:nvContentPartPr>
              <p14:xfrm>
                <a:off x="1078154" y="2298904"/>
                <a:ext cx="75240" cy="2970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1CEE97D-E846-4648-ACD8-52630010116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69154" y="2289904"/>
                  <a:ext cx="92880" cy="31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E63CAA1-4461-4962-9DEE-4E3FC87F882B}"/>
              </a:ext>
            </a:extLst>
          </p:cNvPr>
          <p:cNvGrpSpPr/>
          <p:nvPr/>
        </p:nvGrpSpPr>
        <p:grpSpPr>
          <a:xfrm>
            <a:off x="552914" y="2824864"/>
            <a:ext cx="784440" cy="722880"/>
            <a:chOff x="552914" y="2824864"/>
            <a:chExt cx="784440" cy="72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36FB7D2-4466-4F2B-8A41-9E9D225AECF6}"/>
                    </a:ext>
                  </a:extLst>
                </p14:cNvPr>
                <p14:cNvContentPartPr/>
                <p14:nvPr/>
              </p14:nvContentPartPr>
              <p14:xfrm>
                <a:off x="552914" y="2824864"/>
                <a:ext cx="281160" cy="7228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36FB7D2-4466-4F2B-8A41-9E9D225AECF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43914" y="2816224"/>
                  <a:ext cx="298800" cy="74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13C64F6-EC87-451D-B511-E3478720EAB4}"/>
                    </a:ext>
                  </a:extLst>
                </p14:cNvPr>
                <p14:cNvContentPartPr/>
                <p14:nvPr/>
              </p14:nvContentPartPr>
              <p14:xfrm>
                <a:off x="968354" y="3023944"/>
                <a:ext cx="149760" cy="1702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13C64F6-EC87-451D-B511-E3478720EAB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59354" y="3015304"/>
                  <a:ext cx="1674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F6D9F4D-7E67-4B3B-8841-51E84BABEACC}"/>
                    </a:ext>
                  </a:extLst>
                </p14:cNvPr>
                <p14:cNvContentPartPr/>
                <p14:nvPr/>
              </p14:nvContentPartPr>
              <p14:xfrm>
                <a:off x="1227914" y="3072544"/>
                <a:ext cx="109440" cy="1029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F6D9F4D-7E67-4B3B-8841-51E84BABEAC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218914" y="3063544"/>
                  <a:ext cx="127080" cy="12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292B9AF-CEFF-4774-9297-9BCA05D436F3}"/>
              </a:ext>
            </a:extLst>
          </p:cNvPr>
          <p:cNvGrpSpPr/>
          <p:nvPr/>
        </p:nvGrpSpPr>
        <p:grpSpPr>
          <a:xfrm>
            <a:off x="302354" y="73384"/>
            <a:ext cx="4685040" cy="1690560"/>
            <a:chOff x="302354" y="73384"/>
            <a:chExt cx="4685040" cy="169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7544165-9AE2-4CA7-9EA3-F23C9DED664B}"/>
                    </a:ext>
                  </a:extLst>
                </p14:cNvPr>
                <p14:cNvContentPartPr/>
                <p14:nvPr/>
              </p14:nvContentPartPr>
              <p14:xfrm>
                <a:off x="3368834" y="249784"/>
                <a:ext cx="288000" cy="2408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7544165-9AE2-4CA7-9EA3-F23C9DED664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59834" y="241144"/>
                  <a:ext cx="3056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FAC664E-1277-4D79-BBE7-B04B7CF8629C}"/>
                    </a:ext>
                  </a:extLst>
                </p14:cNvPr>
                <p14:cNvContentPartPr/>
                <p14:nvPr/>
              </p14:nvContentPartPr>
              <p14:xfrm>
                <a:off x="3671954" y="280024"/>
                <a:ext cx="195840" cy="1508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FAC664E-1277-4D79-BBE7-B04B7CF8629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63314" y="271024"/>
                  <a:ext cx="2134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1BA8B5F-D223-42E3-8630-03A2AA1E3A10}"/>
                    </a:ext>
                  </a:extLst>
                </p14:cNvPr>
                <p14:cNvContentPartPr/>
                <p14:nvPr/>
              </p14:nvContentPartPr>
              <p14:xfrm>
                <a:off x="3898754" y="294064"/>
                <a:ext cx="144000" cy="1594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1BA8B5F-D223-42E3-8630-03A2AA1E3A1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89754" y="285064"/>
                  <a:ext cx="1616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CE3C502-064A-4D2E-A7DF-54AC674E29C1}"/>
                    </a:ext>
                  </a:extLst>
                </p14:cNvPr>
                <p14:cNvContentPartPr/>
                <p14:nvPr/>
              </p14:nvContentPartPr>
              <p14:xfrm>
                <a:off x="4197194" y="73384"/>
                <a:ext cx="202680" cy="4114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CE3C502-064A-4D2E-A7DF-54AC674E29C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88554" y="64744"/>
                  <a:ext cx="22032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F6D6168-0052-4DC0-B845-3EDE1EE3CF46}"/>
                    </a:ext>
                  </a:extLst>
                </p14:cNvPr>
                <p14:cNvContentPartPr/>
                <p14:nvPr/>
              </p14:nvContentPartPr>
              <p14:xfrm>
                <a:off x="4110794" y="286864"/>
                <a:ext cx="367920" cy="1368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F6D6168-0052-4DC0-B845-3EDE1EE3CF4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01794" y="277864"/>
                  <a:ext cx="3855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6F7669A-3532-41F5-84EB-1587EA112AC1}"/>
                    </a:ext>
                  </a:extLst>
                </p14:cNvPr>
                <p14:cNvContentPartPr/>
                <p14:nvPr/>
              </p14:nvContentPartPr>
              <p14:xfrm>
                <a:off x="4538114" y="245464"/>
                <a:ext cx="24840" cy="126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6F7669A-3532-41F5-84EB-1587EA112AC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529114" y="236464"/>
                  <a:ext cx="424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D0710EF-5B1F-404A-B78A-1F7E2F5BF0B7}"/>
                    </a:ext>
                  </a:extLst>
                </p14:cNvPr>
                <p14:cNvContentPartPr/>
                <p14:nvPr/>
              </p14:nvContentPartPr>
              <p14:xfrm>
                <a:off x="4587434" y="357784"/>
                <a:ext cx="122760" cy="972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D0710EF-5B1F-404A-B78A-1F7E2F5BF0B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578434" y="349144"/>
                  <a:ext cx="1404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BBF0C8F-0273-46E3-B2D1-AA51BED3673B}"/>
                    </a:ext>
                  </a:extLst>
                </p14:cNvPr>
                <p14:cNvContentPartPr/>
                <p14:nvPr/>
              </p14:nvContentPartPr>
              <p14:xfrm>
                <a:off x="4754474" y="314224"/>
                <a:ext cx="232920" cy="1609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BBF0C8F-0273-46E3-B2D1-AA51BED3673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45834" y="305584"/>
                  <a:ext cx="2505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76D1640-3EA5-4E6A-A582-C140D7EAE650}"/>
                    </a:ext>
                  </a:extLst>
                </p14:cNvPr>
                <p14:cNvContentPartPr/>
                <p14:nvPr/>
              </p14:nvContentPartPr>
              <p14:xfrm>
                <a:off x="499634" y="321784"/>
                <a:ext cx="19080" cy="230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76D1640-3EA5-4E6A-A582-C140D7EAE65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0634" y="312784"/>
                  <a:ext cx="367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CF01D18-5F07-4F13-83B6-41F0C9F28971}"/>
                    </a:ext>
                  </a:extLst>
                </p14:cNvPr>
                <p14:cNvContentPartPr/>
                <p14:nvPr/>
              </p14:nvContentPartPr>
              <p14:xfrm>
                <a:off x="302354" y="189304"/>
                <a:ext cx="477360" cy="4237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CF01D18-5F07-4F13-83B6-41F0C9F2897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93714" y="180304"/>
                  <a:ext cx="49500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9A0C6D0-AA3E-46B6-8D39-D7D584461CA1}"/>
                    </a:ext>
                  </a:extLst>
                </p14:cNvPr>
                <p14:cNvContentPartPr/>
                <p14:nvPr/>
              </p14:nvContentPartPr>
              <p14:xfrm>
                <a:off x="358154" y="409984"/>
                <a:ext cx="229680" cy="975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9A0C6D0-AA3E-46B6-8D39-D7D584461CA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49514" y="400984"/>
                  <a:ext cx="2473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7EDD976-2BC0-4249-AFC6-1E8CB23D0B34}"/>
                    </a:ext>
                  </a:extLst>
                </p14:cNvPr>
                <p14:cNvContentPartPr/>
                <p14:nvPr/>
              </p14:nvContentPartPr>
              <p14:xfrm>
                <a:off x="674954" y="397024"/>
                <a:ext cx="233280" cy="1681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7EDD976-2BC0-4249-AFC6-1E8CB23D0B3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5954" y="388384"/>
                  <a:ext cx="2509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19FA2E2-19B0-445F-BC7F-7F5F79A433AE}"/>
                    </a:ext>
                  </a:extLst>
                </p14:cNvPr>
                <p14:cNvContentPartPr/>
                <p14:nvPr/>
              </p14:nvContentPartPr>
              <p14:xfrm>
                <a:off x="693674" y="362464"/>
                <a:ext cx="207360" cy="1915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19FA2E2-19B0-445F-BC7F-7F5F79A433A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4674" y="353464"/>
                  <a:ext cx="2250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3101BDA-F064-4466-9A70-02F00E1E0A06}"/>
                    </a:ext>
                  </a:extLst>
                </p14:cNvPr>
                <p14:cNvContentPartPr/>
                <p14:nvPr/>
              </p14:nvContentPartPr>
              <p14:xfrm>
                <a:off x="1054034" y="336184"/>
                <a:ext cx="52560" cy="2095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3101BDA-F064-4466-9A70-02F00E1E0A0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45394" y="327184"/>
                  <a:ext cx="702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370B12B-42BF-4B8E-BA7D-449347B37606}"/>
                    </a:ext>
                  </a:extLst>
                </p14:cNvPr>
                <p14:cNvContentPartPr/>
                <p14:nvPr/>
              </p14:nvContentPartPr>
              <p14:xfrm>
                <a:off x="1763954" y="203344"/>
                <a:ext cx="68400" cy="1746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370B12B-42BF-4B8E-BA7D-449347B3760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754954" y="194704"/>
                  <a:ext cx="860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13FD92B-AD00-4AEB-A6D4-D50145711320}"/>
                    </a:ext>
                  </a:extLst>
                </p14:cNvPr>
                <p14:cNvContentPartPr/>
                <p14:nvPr/>
              </p14:nvContentPartPr>
              <p14:xfrm>
                <a:off x="1841354" y="163384"/>
                <a:ext cx="92880" cy="249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13FD92B-AD00-4AEB-A6D4-D5014571132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832714" y="154384"/>
                  <a:ext cx="110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2E3D4BE-504D-45CB-BDB5-3331AC39C104}"/>
                    </a:ext>
                  </a:extLst>
                </p14:cNvPr>
                <p14:cNvContentPartPr/>
                <p14:nvPr/>
              </p14:nvContentPartPr>
              <p14:xfrm>
                <a:off x="1592594" y="278224"/>
                <a:ext cx="360000" cy="680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2E3D4BE-504D-45CB-BDB5-3331AC39C10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583594" y="269584"/>
                  <a:ext cx="3776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A266520-99BE-462C-9B1D-86D48016E8D7}"/>
                    </a:ext>
                  </a:extLst>
                </p14:cNvPr>
                <p14:cNvContentPartPr/>
                <p14:nvPr/>
              </p14:nvContentPartPr>
              <p14:xfrm>
                <a:off x="1532474" y="197584"/>
                <a:ext cx="462960" cy="59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A266520-99BE-462C-9B1D-86D48016E8D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523834" y="188584"/>
                  <a:ext cx="4806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BDCAEFF-96CE-4E08-9AB7-D3DD4FC2BAA2}"/>
                    </a:ext>
                  </a:extLst>
                </p14:cNvPr>
                <p14:cNvContentPartPr/>
                <p14:nvPr/>
              </p14:nvContentPartPr>
              <p14:xfrm>
                <a:off x="2090834" y="190384"/>
                <a:ext cx="257760" cy="3157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BDCAEFF-96CE-4E08-9AB7-D3DD4FC2BAA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082194" y="181744"/>
                  <a:ext cx="27540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B353273-E5E2-40EF-891D-70BCCFEF5990}"/>
                    </a:ext>
                  </a:extLst>
                </p14:cNvPr>
                <p14:cNvContentPartPr/>
                <p14:nvPr/>
              </p14:nvContentPartPr>
              <p14:xfrm>
                <a:off x="2424194" y="198664"/>
                <a:ext cx="403200" cy="3016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B353273-E5E2-40EF-891D-70BCCFEF599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415554" y="190024"/>
                  <a:ext cx="42084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0DC8405-8413-443F-8C8C-BCD8C167A700}"/>
                    </a:ext>
                  </a:extLst>
                </p14:cNvPr>
                <p14:cNvContentPartPr/>
                <p14:nvPr/>
              </p14:nvContentPartPr>
              <p14:xfrm>
                <a:off x="883754" y="1001464"/>
                <a:ext cx="160560" cy="7624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0DC8405-8413-443F-8C8C-BCD8C167A70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75114" y="992464"/>
                  <a:ext cx="178200" cy="78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616C497-F493-4CA9-B89E-62F48F7393D2}"/>
                    </a:ext>
                  </a:extLst>
                </p14:cNvPr>
                <p14:cNvContentPartPr/>
                <p14:nvPr/>
              </p14:nvContentPartPr>
              <p14:xfrm>
                <a:off x="1259594" y="1239424"/>
                <a:ext cx="233640" cy="2289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616C497-F493-4CA9-B89E-62F48F7393D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250954" y="1230784"/>
                  <a:ext cx="2512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C004607-9EF0-406E-A22B-27BBDF8D9348}"/>
                    </a:ext>
                  </a:extLst>
                </p14:cNvPr>
                <p14:cNvContentPartPr/>
                <p14:nvPr/>
              </p14:nvContentPartPr>
              <p14:xfrm>
                <a:off x="1569194" y="1311064"/>
                <a:ext cx="156600" cy="117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C004607-9EF0-406E-A22B-27BBDF8D934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560194" y="1302424"/>
                  <a:ext cx="1742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84A0B0A-815B-40FF-97C3-851251760F02}"/>
                    </a:ext>
                  </a:extLst>
                </p14:cNvPr>
                <p14:cNvContentPartPr/>
                <p14:nvPr/>
              </p14:nvContentPartPr>
              <p14:xfrm>
                <a:off x="1999754" y="1030624"/>
                <a:ext cx="120240" cy="3902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84A0B0A-815B-40FF-97C3-851251760F0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990754" y="1021984"/>
                  <a:ext cx="13788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1C72BB9-A110-4628-A01B-E4A9E193FF10}"/>
                    </a:ext>
                  </a:extLst>
                </p14:cNvPr>
                <p14:cNvContentPartPr/>
                <p14:nvPr/>
              </p14:nvContentPartPr>
              <p14:xfrm>
                <a:off x="1825874" y="1239064"/>
                <a:ext cx="403200" cy="565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1C72BB9-A110-4628-A01B-E4A9E193FF1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817234" y="1230064"/>
                  <a:ext cx="4208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B3DE2F0-EA2F-45F3-9DF9-7C4C0FC6787D}"/>
                    </a:ext>
                  </a:extLst>
                </p14:cNvPr>
                <p14:cNvContentPartPr/>
                <p14:nvPr/>
              </p14:nvContentPartPr>
              <p14:xfrm>
                <a:off x="2335634" y="896704"/>
                <a:ext cx="144720" cy="2070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B3DE2F0-EA2F-45F3-9DF9-7C4C0FC6787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326994" y="887704"/>
                  <a:ext cx="1623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5C150FE-1E37-4B89-869A-4F2E16979A11}"/>
                    </a:ext>
                  </a:extLst>
                </p14:cNvPr>
                <p14:cNvContentPartPr/>
                <p14:nvPr/>
              </p14:nvContentPartPr>
              <p14:xfrm>
                <a:off x="2494394" y="1250584"/>
                <a:ext cx="221040" cy="2192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5C150FE-1E37-4B89-869A-4F2E16979A1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485394" y="1241584"/>
                  <a:ext cx="2386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3E1FECD-22B6-41D7-A332-6EDC931E08F1}"/>
                    </a:ext>
                  </a:extLst>
                </p14:cNvPr>
                <p14:cNvContentPartPr/>
                <p14:nvPr/>
              </p14:nvContentPartPr>
              <p14:xfrm>
                <a:off x="2498714" y="1260664"/>
                <a:ext cx="232920" cy="1969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3E1FECD-22B6-41D7-A332-6EDC931E08F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490074" y="1251664"/>
                  <a:ext cx="2505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1FCF14C-E857-44B0-90AF-80903C13478F}"/>
                    </a:ext>
                  </a:extLst>
                </p14:cNvPr>
                <p14:cNvContentPartPr/>
                <p14:nvPr/>
              </p14:nvContentPartPr>
              <p14:xfrm>
                <a:off x="1230074" y="694744"/>
                <a:ext cx="18720" cy="946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1FCF14C-E857-44B0-90AF-80903C13478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221074" y="685744"/>
                  <a:ext cx="363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5AF8E4E-9860-4DAA-9223-03126335EE24}"/>
                    </a:ext>
                  </a:extLst>
                </p14:cNvPr>
                <p14:cNvContentPartPr/>
                <p14:nvPr/>
              </p14:nvContentPartPr>
              <p14:xfrm>
                <a:off x="1291274" y="643624"/>
                <a:ext cx="32400" cy="1378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5AF8E4E-9860-4DAA-9223-03126335EE2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282634" y="634984"/>
                  <a:ext cx="500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E93F40B-CBE9-4145-8D17-AAADE5DF07FC}"/>
                    </a:ext>
                  </a:extLst>
                </p14:cNvPr>
                <p14:cNvContentPartPr/>
                <p14:nvPr/>
              </p14:nvContentPartPr>
              <p14:xfrm>
                <a:off x="1120634" y="613384"/>
                <a:ext cx="285120" cy="1195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E93F40B-CBE9-4145-8D17-AAADE5DF07F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11634" y="604384"/>
                  <a:ext cx="3027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0AF7FEB-5725-469C-9B48-0FA131A101A0}"/>
                    </a:ext>
                  </a:extLst>
                </p14:cNvPr>
                <p14:cNvContentPartPr/>
                <p14:nvPr/>
              </p14:nvContentPartPr>
              <p14:xfrm>
                <a:off x="1303514" y="646144"/>
                <a:ext cx="204120" cy="2764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0AF7FEB-5725-469C-9B48-0FA131A101A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294874" y="637144"/>
                  <a:ext cx="2217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D555B5A-7617-415F-81C5-6F8C434155A3}"/>
                    </a:ext>
                  </a:extLst>
                </p14:cNvPr>
                <p14:cNvContentPartPr/>
                <p14:nvPr/>
              </p14:nvContentPartPr>
              <p14:xfrm>
                <a:off x="1429874" y="806344"/>
                <a:ext cx="165240" cy="1432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D555B5A-7617-415F-81C5-6F8C434155A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420874" y="797704"/>
                  <a:ext cx="1828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36C452A-AF93-4576-986D-9992A39057A5}"/>
                    </a:ext>
                  </a:extLst>
                </p14:cNvPr>
                <p14:cNvContentPartPr/>
                <p14:nvPr/>
              </p14:nvContentPartPr>
              <p14:xfrm>
                <a:off x="2872754" y="1249144"/>
                <a:ext cx="258120" cy="1868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36C452A-AF93-4576-986D-9992A39057A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864114" y="1240144"/>
                  <a:ext cx="2757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EF11CC4-790B-4F2F-9FF0-23C77EA14060}"/>
                    </a:ext>
                  </a:extLst>
                </p14:cNvPr>
                <p14:cNvContentPartPr/>
                <p14:nvPr/>
              </p14:nvContentPartPr>
              <p14:xfrm>
                <a:off x="3039794" y="1014064"/>
                <a:ext cx="243720" cy="4060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EF11CC4-790B-4F2F-9FF0-23C77EA1406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030794" y="1005424"/>
                  <a:ext cx="26136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17DAF93-262E-406D-A115-962314B70D3A}"/>
                    </a:ext>
                  </a:extLst>
                </p14:cNvPr>
                <p14:cNvContentPartPr/>
                <p14:nvPr/>
              </p14:nvContentPartPr>
              <p14:xfrm>
                <a:off x="3171194" y="1218904"/>
                <a:ext cx="320760" cy="2415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17DAF93-262E-406D-A115-962314B70D3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162194" y="1210264"/>
                  <a:ext cx="3384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C588DF7-37BA-40E3-95D4-8B2E593EE3BE}"/>
                    </a:ext>
                  </a:extLst>
                </p14:cNvPr>
                <p14:cNvContentPartPr/>
                <p14:nvPr/>
              </p14:nvContentPartPr>
              <p14:xfrm>
                <a:off x="3193514" y="1258144"/>
                <a:ext cx="280800" cy="2480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C588DF7-37BA-40E3-95D4-8B2E593EE3B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184874" y="1249504"/>
                  <a:ext cx="298440" cy="26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E2585D9-E21C-4D1C-BF6B-91B9FDB7B2BA}"/>
              </a:ext>
            </a:extLst>
          </p:cNvPr>
          <p:cNvGrpSpPr/>
          <p:nvPr/>
        </p:nvGrpSpPr>
        <p:grpSpPr>
          <a:xfrm>
            <a:off x="1486754" y="2635144"/>
            <a:ext cx="1479960" cy="591120"/>
            <a:chOff x="1486754" y="2635144"/>
            <a:chExt cx="1479960" cy="59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DBAEDA1-FE90-4998-96AB-734EF9DA9691}"/>
                    </a:ext>
                  </a:extLst>
                </p14:cNvPr>
                <p14:cNvContentPartPr/>
                <p14:nvPr/>
              </p14:nvContentPartPr>
              <p14:xfrm>
                <a:off x="1510154" y="2788144"/>
                <a:ext cx="154080" cy="4381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DBAEDA1-FE90-4998-96AB-734EF9DA969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501154" y="2779144"/>
                  <a:ext cx="17172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7C766B2-39A9-4B9B-AD16-1060BCD8A7CE}"/>
                    </a:ext>
                  </a:extLst>
                </p14:cNvPr>
                <p14:cNvContentPartPr/>
                <p14:nvPr/>
              </p14:nvContentPartPr>
              <p14:xfrm>
                <a:off x="1486754" y="2969224"/>
                <a:ext cx="303480" cy="565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7C766B2-39A9-4B9B-AD16-1060BCD8A7C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477754" y="2960224"/>
                  <a:ext cx="3211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6AC727D-BDA6-4E9C-B2E6-39071E051AA0}"/>
                    </a:ext>
                  </a:extLst>
                </p14:cNvPr>
                <p14:cNvContentPartPr/>
                <p14:nvPr/>
              </p14:nvContentPartPr>
              <p14:xfrm>
                <a:off x="1887794" y="2635144"/>
                <a:ext cx="187920" cy="1972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6AC727D-BDA6-4E9C-B2E6-39071E051AA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878794" y="2626144"/>
                  <a:ext cx="2055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6859576-F08B-4C9F-95AF-7267B8CB34C5}"/>
                    </a:ext>
                  </a:extLst>
                </p14:cNvPr>
                <p14:cNvContentPartPr/>
                <p14:nvPr/>
              </p14:nvContentPartPr>
              <p14:xfrm>
                <a:off x="1933874" y="2989024"/>
                <a:ext cx="195120" cy="1598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6859576-F08B-4C9F-95AF-7267B8CB34C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924874" y="2980384"/>
                  <a:ext cx="2127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4591B3B-A7CB-4CF4-B19B-CA77FC6906B7}"/>
                    </a:ext>
                  </a:extLst>
                </p14:cNvPr>
                <p14:cNvContentPartPr/>
                <p14:nvPr/>
              </p14:nvContentPartPr>
              <p14:xfrm>
                <a:off x="1923434" y="2996944"/>
                <a:ext cx="168480" cy="1872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4591B3B-A7CB-4CF4-B19B-CA77FC6906B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914794" y="2987944"/>
                  <a:ext cx="1861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B256DC1-6E41-4049-8C30-5F7BCD437F93}"/>
                    </a:ext>
                  </a:extLst>
                </p14:cNvPr>
                <p14:cNvContentPartPr/>
                <p14:nvPr/>
              </p14:nvContentPartPr>
              <p14:xfrm>
                <a:off x="2356514" y="2954464"/>
                <a:ext cx="191880" cy="1814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B256DC1-6E41-4049-8C30-5F7BCD437F9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347874" y="2945824"/>
                  <a:ext cx="2095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81B487A-EE95-4849-AC60-F5BDF574981F}"/>
                    </a:ext>
                  </a:extLst>
                </p14:cNvPr>
                <p14:cNvContentPartPr/>
                <p14:nvPr/>
              </p14:nvContentPartPr>
              <p14:xfrm>
                <a:off x="2438594" y="2755024"/>
                <a:ext cx="239400" cy="3733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81B487A-EE95-4849-AC60-F5BDF574981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429954" y="2746384"/>
                  <a:ext cx="25704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C21C08B-9DDA-40DF-BC51-94B9B47CE653}"/>
                    </a:ext>
                  </a:extLst>
                </p14:cNvPr>
                <p14:cNvContentPartPr/>
                <p14:nvPr/>
              </p14:nvContentPartPr>
              <p14:xfrm>
                <a:off x="2695634" y="2935384"/>
                <a:ext cx="271080" cy="1922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C21C08B-9DDA-40DF-BC51-94B9B47CE65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686994" y="2926744"/>
                  <a:ext cx="2887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800C2F6-C0A5-4D22-A86B-70249E364A28}"/>
                    </a:ext>
                  </a:extLst>
                </p14:cNvPr>
                <p14:cNvContentPartPr/>
                <p14:nvPr/>
              </p14:nvContentPartPr>
              <p14:xfrm>
                <a:off x="2718674" y="2985784"/>
                <a:ext cx="195120" cy="1724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800C2F6-C0A5-4D22-A86B-70249E364A2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710034" y="2977144"/>
                  <a:ext cx="21276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065D284-9081-43B1-98A3-171634641660}"/>
              </a:ext>
            </a:extLst>
          </p:cNvPr>
          <p:cNvGrpSpPr/>
          <p:nvPr/>
        </p:nvGrpSpPr>
        <p:grpSpPr>
          <a:xfrm>
            <a:off x="3445514" y="2943304"/>
            <a:ext cx="240120" cy="151920"/>
            <a:chOff x="3445514" y="2943304"/>
            <a:chExt cx="240120" cy="15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8DB6AC6-E972-452B-82C9-B6F07B5A5158}"/>
                    </a:ext>
                  </a:extLst>
                </p14:cNvPr>
                <p14:cNvContentPartPr/>
                <p14:nvPr/>
              </p14:nvContentPartPr>
              <p14:xfrm>
                <a:off x="3456674" y="2943304"/>
                <a:ext cx="205920" cy="320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8DB6AC6-E972-452B-82C9-B6F07B5A515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447674" y="2934304"/>
                  <a:ext cx="2235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78A4D57-1174-43C0-85CB-EB010593633F}"/>
                    </a:ext>
                  </a:extLst>
                </p14:cNvPr>
                <p14:cNvContentPartPr/>
                <p14:nvPr/>
              </p14:nvContentPartPr>
              <p14:xfrm>
                <a:off x="3445514" y="3050584"/>
                <a:ext cx="240120" cy="446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78A4D57-1174-43C0-85CB-EB010593633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436874" y="3041584"/>
                  <a:ext cx="257760" cy="6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B80ADCE4-B5D6-4872-915B-1E6623F5440D}"/>
                  </a:ext>
                </a:extLst>
              </p14:cNvPr>
              <p14:cNvContentPartPr/>
              <p14:nvPr/>
            </p14:nvContentPartPr>
            <p14:xfrm>
              <a:off x="3938714" y="2621824"/>
              <a:ext cx="284400" cy="74628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B80ADCE4-B5D6-4872-915B-1E6623F5440D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929714" y="2613184"/>
                <a:ext cx="302040" cy="76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E7C44AD1-81BE-487A-93C5-C722CB88242C}"/>
              </a:ext>
            </a:extLst>
          </p:cNvPr>
          <p:cNvGrpSpPr/>
          <p:nvPr/>
        </p:nvGrpSpPr>
        <p:grpSpPr>
          <a:xfrm>
            <a:off x="4309154" y="2492224"/>
            <a:ext cx="3054960" cy="574920"/>
            <a:chOff x="4309154" y="2492224"/>
            <a:chExt cx="3054960" cy="57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9151D39-37DD-4B1D-8407-7023B060EFDA}"/>
                    </a:ext>
                  </a:extLst>
                </p14:cNvPr>
                <p14:cNvContentPartPr/>
                <p14:nvPr/>
              </p14:nvContentPartPr>
              <p14:xfrm>
                <a:off x="4309154" y="2911984"/>
                <a:ext cx="123840" cy="1461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9151D39-37DD-4B1D-8407-7023B060EFD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300154" y="2903344"/>
                  <a:ext cx="1414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3A7DC6C-8163-4ED5-8FCD-5C96CFDA32A3}"/>
                    </a:ext>
                  </a:extLst>
                </p14:cNvPr>
                <p14:cNvContentPartPr/>
                <p14:nvPr/>
              </p14:nvContentPartPr>
              <p14:xfrm>
                <a:off x="4512194" y="2917384"/>
                <a:ext cx="164880" cy="1299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3A7DC6C-8163-4ED5-8FCD-5C96CFDA32A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503554" y="2908384"/>
                  <a:ext cx="1825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F33D36B-0EFB-42B1-B1A2-3A24BA021C7F}"/>
                    </a:ext>
                  </a:extLst>
                </p14:cNvPr>
                <p14:cNvContentPartPr/>
                <p14:nvPr/>
              </p14:nvContentPartPr>
              <p14:xfrm>
                <a:off x="4771754" y="2680144"/>
                <a:ext cx="230040" cy="3870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F33D36B-0EFB-42B1-B1A2-3A24BA021C7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763114" y="2671144"/>
                  <a:ext cx="24768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CE2B80F-DC6B-470A-A6E3-A5D82E6DADFA}"/>
                    </a:ext>
                  </a:extLst>
                </p14:cNvPr>
                <p14:cNvContentPartPr/>
                <p14:nvPr/>
              </p14:nvContentPartPr>
              <p14:xfrm>
                <a:off x="4699754" y="2833864"/>
                <a:ext cx="333720" cy="806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CE2B80F-DC6B-470A-A6E3-A5D82E6DADF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690754" y="2825224"/>
                  <a:ext cx="351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B524B52-6638-44BF-8B5A-5CC3E1DC16B9}"/>
                    </a:ext>
                  </a:extLst>
                </p14:cNvPr>
                <p14:cNvContentPartPr/>
                <p14:nvPr/>
              </p14:nvContentPartPr>
              <p14:xfrm>
                <a:off x="5016194" y="2902624"/>
                <a:ext cx="230760" cy="1436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B524B52-6638-44BF-8B5A-5CC3E1DC16B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007194" y="2893624"/>
                  <a:ext cx="2484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5E9BBA6-F16F-47BC-8DFA-8459C0D25BE0}"/>
                    </a:ext>
                  </a:extLst>
                </p14:cNvPr>
                <p14:cNvContentPartPr/>
                <p14:nvPr/>
              </p14:nvContentPartPr>
              <p14:xfrm>
                <a:off x="5003594" y="2911624"/>
                <a:ext cx="177840" cy="1458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5E9BBA6-F16F-47BC-8DFA-8459C0D25BE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994954" y="2902624"/>
                  <a:ext cx="1954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540C68D-CAA0-49BD-853C-C9FB3F594A51}"/>
                    </a:ext>
                  </a:extLst>
                </p14:cNvPr>
                <p14:cNvContentPartPr/>
                <p14:nvPr/>
              </p14:nvContentPartPr>
              <p14:xfrm>
                <a:off x="5361434" y="2943304"/>
                <a:ext cx="14400" cy="176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540C68D-CAA0-49BD-853C-C9FB3F594A5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352434" y="2934304"/>
                  <a:ext cx="320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7A3FD1B-23B8-40D3-973C-527E89AD25C6}"/>
                    </a:ext>
                  </a:extLst>
                </p14:cNvPr>
                <p14:cNvContentPartPr/>
                <p14:nvPr/>
              </p14:nvContentPartPr>
              <p14:xfrm>
                <a:off x="5598674" y="2810824"/>
                <a:ext cx="241560" cy="1756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7A3FD1B-23B8-40D3-973C-527E89AD25C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589674" y="2801824"/>
                  <a:ext cx="2592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7CDE500-9C4A-4593-8DDD-352C1F58E09B}"/>
                    </a:ext>
                  </a:extLst>
                </p14:cNvPr>
                <p14:cNvContentPartPr/>
                <p14:nvPr/>
              </p14:nvContentPartPr>
              <p14:xfrm>
                <a:off x="5849234" y="2881024"/>
                <a:ext cx="134280" cy="1044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7CDE500-9C4A-4593-8DDD-352C1F58E09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840234" y="2872384"/>
                  <a:ext cx="1519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FB4F521-D8C1-4B0E-A07F-EFB3DBC4E9DB}"/>
                    </a:ext>
                  </a:extLst>
                </p14:cNvPr>
                <p14:cNvContentPartPr/>
                <p14:nvPr/>
              </p14:nvContentPartPr>
              <p14:xfrm>
                <a:off x="6134714" y="2593384"/>
                <a:ext cx="207000" cy="4071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FB4F521-D8C1-4B0E-A07F-EFB3DBC4E9D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125714" y="2584744"/>
                  <a:ext cx="22464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0C37BBE-A782-436B-A72D-5FC4857F5483}"/>
                    </a:ext>
                  </a:extLst>
                </p14:cNvPr>
                <p14:cNvContentPartPr/>
                <p14:nvPr/>
              </p14:nvContentPartPr>
              <p14:xfrm>
                <a:off x="6092234" y="2817664"/>
                <a:ext cx="192240" cy="550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0C37BBE-A782-436B-A72D-5FC4857F548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083594" y="2809024"/>
                  <a:ext cx="2098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E3314CA-076A-4BD6-A295-5EEB2002BE1B}"/>
                    </a:ext>
                  </a:extLst>
                </p14:cNvPr>
                <p14:cNvContentPartPr/>
                <p14:nvPr/>
              </p14:nvContentPartPr>
              <p14:xfrm>
                <a:off x="6488594" y="2492224"/>
                <a:ext cx="200880" cy="1890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E3314CA-076A-4BD6-A295-5EEB2002BE1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479594" y="2483224"/>
                  <a:ext cx="2185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DEC7428-782A-4ECD-9839-EC16204D62F6}"/>
                    </a:ext>
                  </a:extLst>
                </p14:cNvPr>
                <p14:cNvContentPartPr/>
                <p14:nvPr/>
              </p14:nvContentPartPr>
              <p14:xfrm>
                <a:off x="6459434" y="2864464"/>
                <a:ext cx="232560" cy="1191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DEC7428-782A-4ECD-9839-EC16204D62F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450794" y="2855464"/>
                  <a:ext cx="2502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C7B8086-78BA-475D-9CB1-6663A0D4E6CB}"/>
                    </a:ext>
                  </a:extLst>
                </p14:cNvPr>
                <p14:cNvContentPartPr/>
                <p14:nvPr/>
              </p14:nvContentPartPr>
              <p14:xfrm>
                <a:off x="6491114" y="2816584"/>
                <a:ext cx="179640" cy="1674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C7B8086-78BA-475D-9CB1-6663A0D4E6C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482114" y="2807584"/>
                  <a:ext cx="1972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8855E9F-7949-47FA-A317-16F2F77E233B}"/>
                    </a:ext>
                  </a:extLst>
                </p14:cNvPr>
                <p14:cNvContentPartPr/>
                <p14:nvPr/>
              </p14:nvContentPartPr>
              <p14:xfrm>
                <a:off x="6864794" y="2829184"/>
                <a:ext cx="162000" cy="1699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8855E9F-7949-47FA-A317-16F2F77E233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855794" y="2820184"/>
                  <a:ext cx="1796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B3F7351-5564-430F-AE8F-713456880962}"/>
                    </a:ext>
                  </a:extLst>
                </p14:cNvPr>
                <p14:cNvContentPartPr/>
                <p14:nvPr/>
              </p14:nvContentPartPr>
              <p14:xfrm>
                <a:off x="6955154" y="2609584"/>
                <a:ext cx="202320" cy="3196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B3F7351-5564-430F-AE8F-71345688096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946514" y="2600944"/>
                  <a:ext cx="21996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71001C7-B1B7-4240-9728-8A5143B6E24D}"/>
                    </a:ext>
                  </a:extLst>
                </p14:cNvPr>
                <p14:cNvContentPartPr/>
                <p14:nvPr/>
              </p14:nvContentPartPr>
              <p14:xfrm>
                <a:off x="7103114" y="2796424"/>
                <a:ext cx="261000" cy="1854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71001C7-B1B7-4240-9728-8A5143B6E24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094474" y="2787784"/>
                  <a:ext cx="2786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54B2CAD-1807-4F14-BB55-FFCF6FFA6E3A}"/>
                    </a:ext>
                  </a:extLst>
                </p14:cNvPr>
                <p14:cNvContentPartPr/>
                <p14:nvPr/>
              </p14:nvContentPartPr>
              <p14:xfrm>
                <a:off x="7144154" y="2820904"/>
                <a:ext cx="196920" cy="1620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54B2CAD-1807-4F14-BB55-FFCF6FFA6E3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135154" y="2812264"/>
                  <a:ext cx="21456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7E917DD-6FB4-49A9-AA75-71F9584416EE}"/>
              </a:ext>
            </a:extLst>
          </p:cNvPr>
          <p:cNvGrpSpPr/>
          <p:nvPr/>
        </p:nvGrpSpPr>
        <p:grpSpPr>
          <a:xfrm>
            <a:off x="7550954" y="655144"/>
            <a:ext cx="1842480" cy="577800"/>
            <a:chOff x="7550954" y="655144"/>
            <a:chExt cx="1842480" cy="57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D255AE0-7781-4AA0-BE9A-E3C9228073B5}"/>
                    </a:ext>
                  </a:extLst>
                </p14:cNvPr>
                <p14:cNvContentPartPr/>
                <p14:nvPr/>
              </p14:nvContentPartPr>
              <p14:xfrm>
                <a:off x="7550954" y="911824"/>
                <a:ext cx="149040" cy="3211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D255AE0-7781-4AA0-BE9A-E3C9228073B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542314" y="902824"/>
                  <a:ext cx="16668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45EE9C7-DA92-475A-A057-1D461E44CB2F}"/>
                    </a:ext>
                  </a:extLst>
                </p14:cNvPr>
                <p14:cNvContentPartPr/>
                <p14:nvPr/>
              </p14:nvContentPartPr>
              <p14:xfrm>
                <a:off x="7688114" y="1079224"/>
                <a:ext cx="322920" cy="338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45EE9C7-DA92-475A-A057-1D461E44CB2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679474" y="1070584"/>
                  <a:ext cx="3405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E8E5EBA-9441-47C6-8F9A-B8FEB70E818C}"/>
                    </a:ext>
                  </a:extLst>
                </p14:cNvPr>
                <p14:cNvContentPartPr/>
                <p14:nvPr/>
              </p14:nvContentPartPr>
              <p14:xfrm>
                <a:off x="7880354" y="974464"/>
                <a:ext cx="78120" cy="2077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E8E5EBA-9441-47C6-8F9A-B8FEB70E818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871354" y="965824"/>
                  <a:ext cx="957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4D1E05E-0F04-4C58-BB64-EB3FE6362B8F}"/>
                    </a:ext>
                  </a:extLst>
                </p14:cNvPr>
                <p14:cNvContentPartPr/>
                <p14:nvPr/>
              </p14:nvContentPartPr>
              <p14:xfrm>
                <a:off x="8211194" y="1015864"/>
                <a:ext cx="154440" cy="1584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4D1E05E-0F04-4C58-BB64-EB3FE6362B8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202554" y="1006864"/>
                  <a:ext cx="1720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10662F2-E232-4FD8-9457-EDBF61C04809}"/>
                    </a:ext>
                  </a:extLst>
                </p14:cNvPr>
                <p14:cNvContentPartPr/>
                <p14:nvPr/>
              </p14:nvContentPartPr>
              <p14:xfrm>
                <a:off x="8387594" y="1054024"/>
                <a:ext cx="133920" cy="1087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10662F2-E232-4FD8-9457-EDBF61C0480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378954" y="1045024"/>
                  <a:ext cx="1515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0FF5615-EE1A-4609-A002-4F5EA58FF80F}"/>
                    </a:ext>
                  </a:extLst>
                </p14:cNvPr>
                <p14:cNvContentPartPr/>
                <p14:nvPr/>
              </p14:nvContentPartPr>
              <p14:xfrm>
                <a:off x="8714834" y="786904"/>
                <a:ext cx="162360" cy="4050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0FF5615-EE1A-4609-A002-4F5EA58FF80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705834" y="778264"/>
                  <a:ext cx="18000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70F59AF-705F-427B-9F0A-A85B0F46F8EA}"/>
                    </a:ext>
                  </a:extLst>
                </p14:cNvPr>
                <p14:cNvContentPartPr/>
                <p14:nvPr/>
              </p14:nvContentPartPr>
              <p14:xfrm>
                <a:off x="8697194" y="943504"/>
                <a:ext cx="152280" cy="777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70F59AF-705F-427B-9F0A-A85B0F46F8E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688194" y="934504"/>
                  <a:ext cx="1699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D5851FF-9B9A-4B68-9208-F36FDAE42CBD}"/>
                    </a:ext>
                  </a:extLst>
                </p14:cNvPr>
                <p14:cNvContentPartPr/>
                <p14:nvPr/>
              </p14:nvContentPartPr>
              <p14:xfrm>
                <a:off x="9002114" y="655144"/>
                <a:ext cx="175320" cy="1533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D5851FF-9B9A-4B68-9208-F36FDAE42CB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993474" y="646504"/>
                  <a:ext cx="1929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F398782-1AF9-4F4C-9C90-A3E0B1BC1674}"/>
                    </a:ext>
                  </a:extLst>
                </p14:cNvPr>
                <p14:cNvContentPartPr/>
                <p14:nvPr/>
              </p14:nvContentPartPr>
              <p14:xfrm>
                <a:off x="9106874" y="973024"/>
                <a:ext cx="286560" cy="1094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F398782-1AF9-4F4C-9C90-A3E0B1BC167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098234" y="964384"/>
                  <a:ext cx="304200" cy="12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3A158BC-39B5-4F54-8D59-35D2E27A7C41}"/>
              </a:ext>
            </a:extLst>
          </p:cNvPr>
          <p:cNvGrpSpPr/>
          <p:nvPr/>
        </p:nvGrpSpPr>
        <p:grpSpPr>
          <a:xfrm>
            <a:off x="9619154" y="924784"/>
            <a:ext cx="745200" cy="219600"/>
            <a:chOff x="9619154" y="924784"/>
            <a:chExt cx="745200" cy="21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8567F9C-C857-45C6-9798-8A2E502E8BA5}"/>
                    </a:ext>
                  </a:extLst>
                </p14:cNvPr>
                <p14:cNvContentPartPr/>
                <p14:nvPr/>
              </p14:nvContentPartPr>
              <p14:xfrm>
                <a:off x="9619154" y="970504"/>
                <a:ext cx="173880" cy="1490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8567F9C-C857-45C6-9798-8A2E502E8BA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610514" y="961864"/>
                  <a:ext cx="1915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8126DA8-81EE-4230-B180-3D56E1BCB5D8}"/>
                    </a:ext>
                  </a:extLst>
                </p14:cNvPr>
                <p14:cNvContentPartPr/>
                <p14:nvPr/>
              </p14:nvContentPartPr>
              <p14:xfrm>
                <a:off x="9886994" y="924784"/>
                <a:ext cx="202680" cy="2196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8126DA8-81EE-4230-B180-3D56E1BCB5D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877994" y="915784"/>
                  <a:ext cx="2203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26B7245-2F3D-4BBF-A73C-878714F6BDFC}"/>
                    </a:ext>
                  </a:extLst>
                </p14:cNvPr>
                <p14:cNvContentPartPr/>
                <p14:nvPr/>
              </p14:nvContentPartPr>
              <p14:xfrm>
                <a:off x="10205234" y="973024"/>
                <a:ext cx="159120" cy="1504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26B7245-2F3D-4BBF-A73C-878714F6BDF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196594" y="964384"/>
                  <a:ext cx="176760" cy="16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28AC0D78-EEDD-4304-8A09-55F93A2DF792}"/>
                  </a:ext>
                </a:extLst>
              </p14:cNvPr>
              <p14:cNvContentPartPr/>
              <p14:nvPr/>
            </p14:nvContentPartPr>
            <p14:xfrm>
              <a:off x="10485314" y="659824"/>
              <a:ext cx="146160" cy="11880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28AC0D78-EEDD-4304-8A09-55F93A2DF792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0476314" y="650824"/>
                <a:ext cx="163800" cy="13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DD80165-FA7E-4AE7-8D35-011A787C8C13}"/>
              </a:ext>
            </a:extLst>
          </p:cNvPr>
          <p:cNvGrpSpPr/>
          <p:nvPr/>
        </p:nvGrpSpPr>
        <p:grpSpPr>
          <a:xfrm>
            <a:off x="10578194" y="943504"/>
            <a:ext cx="202320" cy="198720"/>
            <a:chOff x="10578194" y="943504"/>
            <a:chExt cx="202320" cy="19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AB0002B-1276-43A1-A054-C4FCD29C714E}"/>
                    </a:ext>
                  </a:extLst>
                </p14:cNvPr>
                <p14:cNvContentPartPr/>
                <p14:nvPr/>
              </p14:nvContentPartPr>
              <p14:xfrm>
                <a:off x="10578194" y="952504"/>
                <a:ext cx="183240" cy="1612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AB0002B-1276-43A1-A054-C4FCD29C714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569194" y="943504"/>
                  <a:ext cx="2008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7D099DD-A9D1-4373-A279-D821A6A54C4A}"/>
                    </a:ext>
                  </a:extLst>
                </p14:cNvPr>
                <p14:cNvContentPartPr/>
                <p14:nvPr/>
              </p14:nvContentPartPr>
              <p14:xfrm>
                <a:off x="10585754" y="943504"/>
                <a:ext cx="194760" cy="1987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7D099DD-A9D1-4373-A279-D821A6A54C4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576754" y="934504"/>
                  <a:ext cx="21240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DCBFD1CA-B5F1-486D-B781-6A6B543D2F00}"/>
              </a:ext>
            </a:extLst>
          </p:cNvPr>
          <p:cNvGrpSpPr/>
          <p:nvPr/>
        </p:nvGrpSpPr>
        <p:grpSpPr>
          <a:xfrm>
            <a:off x="7579394" y="1446784"/>
            <a:ext cx="1254960" cy="417240"/>
            <a:chOff x="7579394" y="1446784"/>
            <a:chExt cx="1254960" cy="41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8D6DFAD-58F5-4ECF-83D0-67236F713749}"/>
                    </a:ext>
                  </a:extLst>
                </p14:cNvPr>
                <p14:cNvContentPartPr/>
                <p14:nvPr/>
              </p14:nvContentPartPr>
              <p14:xfrm>
                <a:off x="7579394" y="1650544"/>
                <a:ext cx="149760" cy="1915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8D6DFAD-58F5-4ECF-83D0-67236F71374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570754" y="1641904"/>
                  <a:ext cx="1674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CD5F54A-49DB-4E4E-A590-D54B6A299CBB}"/>
                    </a:ext>
                  </a:extLst>
                </p14:cNvPr>
                <p14:cNvContentPartPr/>
                <p14:nvPr/>
              </p14:nvContentPartPr>
              <p14:xfrm>
                <a:off x="7796114" y="1713184"/>
                <a:ext cx="130320" cy="925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CD5F54A-49DB-4E4E-A590-D54B6A299CB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787114" y="1704544"/>
                  <a:ext cx="147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E11C4E1-AC10-4D15-B378-2FF06EC89246}"/>
                    </a:ext>
                  </a:extLst>
                </p14:cNvPr>
                <p14:cNvContentPartPr/>
                <p14:nvPr/>
              </p14:nvContentPartPr>
              <p14:xfrm>
                <a:off x="8109674" y="1492144"/>
                <a:ext cx="146520" cy="3668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E11C4E1-AC10-4D15-B378-2FF06EC8924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100674" y="1483504"/>
                  <a:ext cx="16416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AB822E1-32B1-498C-A7C9-64BED7ECD441}"/>
                    </a:ext>
                  </a:extLst>
                </p14:cNvPr>
                <p14:cNvContentPartPr/>
                <p14:nvPr/>
              </p14:nvContentPartPr>
              <p14:xfrm>
                <a:off x="8009594" y="1642264"/>
                <a:ext cx="282960" cy="547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AB822E1-32B1-498C-A7C9-64BED7ECD44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000594" y="1633264"/>
                  <a:ext cx="3006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994C03B-97ED-443F-9A6A-5B479B65D5BE}"/>
                    </a:ext>
                  </a:extLst>
                </p14:cNvPr>
                <p14:cNvContentPartPr/>
                <p14:nvPr/>
              </p14:nvContentPartPr>
              <p14:xfrm>
                <a:off x="8467154" y="1446784"/>
                <a:ext cx="173520" cy="1569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994C03B-97ED-443F-9A6A-5B479B65D5B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458514" y="1437784"/>
                  <a:ext cx="1911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5C724EC-C630-4157-AC7A-675D4C3D3B79}"/>
                    </a:ext>
                  </a:extLst>
                </p14:cNvPr>
                <p14:cNvContentPartPr/>
                <p14:nvPr/>
              </p14:nvContentPartPr>
              <p14:xfrm>
                <a:off x="8600354" y="1736584"/>
                <a:ext cx="187200" cy="388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5C724EC-C630-4157-AC7A-675D4C3D3B7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591354" y="1727944"/>
                  <a:ext cx="2048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C83832B-317A-4EED-8824-53456B649834}"/>
                    </a:ext>
                  </a:extLst>
                </p14:cNvPr>
                <p14:cNvContentPartPr/>
                <p14:nvPr/>
              </p14:nvContentPartPr>
              <p14:xfrm>
                <a:off x="8645354" y="1809664"/>
                <a:ext cx="189000" cy="543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C83832B-317A-4EED-8824-53456B64983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636714" y="1800664"/>
                  <a:ext cx="20664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B0471EF-70BE-4E5B-B9C4-44B173755847}"/>
              </a:ext>
            </a:extLst>
          </p:cNvPr>
          <p:cNvGrpSpPr/>
          <p:nvPr/>
        </p:nvGrpSpPr>
        <p:grpSpPr>
          <a:xfrm>
            <a:off x="9064394" y="1489984"/>
            <a:ext cx="1418400" cy="427680"/>
            <a:chOff x="9064394" y="1489984"/>
            <a:chExt cx="1418400" cy="42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E91523B-FEB1-43D7-B43C-D62958C3A091}"/>
                    </a:ext>
                  </a:extLst>
                </p14:cNvPr>
                <p14:cNvContentPartPr/>
                <p14:nvPr/>
              </p14:nvContentPartPr>
              <p14:xfrm>
                <a:off x="9064394" y="1645864"/>
                <a:ext cx="214200" cy="2260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E91523B-FEB1-43D7-B43C-D62958C3A09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055394" y="1637224"/>
                  <a:ext cx="2318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22F5A26-6624-42A8-BEE5-CBCC9BE76070}"/>
                    </a:ext>
                  </a:extLst>
                </p14:cNvPr>
                <p14:cNvContentPartPr/>
                <p14:nvPr/>
              </p14:nvContentPartPr>
              <p14:xfrm>
                <a:off x="9355994" y="1684024"/>
                <a:ext cx="153360" cy="2030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22F5A26-6624-42A8-BEE5-CBCC9BE7607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346994" y="1675384"/>
                  <a:ext cx="1710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1488374-7A51-4E6A-BA57-37F02D3E84F1}"/>
                    </a:ext>
                  </a:extLst>
                </p14:cNvPr>
                <p14:cNvContentPartPr/>
                <p14:nvPr/>
              </p14:nvContentPartPr>
              <p14:xfrm>
                <a:off x="9604034" y="1705624"/>
                <a:ext cx="159480" cy="1839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1488374-7A51-4E6A-BA57-37F02D3E84F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595034" y="1696624"/>
                  <a:ext cx="1771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6D11972-0ABB-446D-9B42-2290557E57E9}"/>
                    </a:ext>
                  </a:extLst>
                </p14:cNvPr>
                <p14:cNvContentPartPr/>
                <p14:nvPr/>
              </p14:nvContentPartPr>
              <p14:xfrm>
                <a:off x="9885914" y="1489984"/>
                <a:ext cx="271080" cy="1641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6D11972-0ABB-446D-9B42-2290557E57E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876914" y="1480984"/>
                  <a:ext cx="2887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E88F3D5-95A4-4FB6-8530-11615069DB7B}"/>
                    </a:ext>
                  </a:extLst>
                </p14:cNvPr>
                <p14:cNvContentPartPr/>
                <p14:nvPr/>
              </p14:nvContentPartPr>
              <p14:xfrm>
                <a:off x="10058354" y="1762504"/>
                <a:ext cx="217440" cy="612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E88F3D5-95A4-4FB6-8530-11615069DB7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049354" y="1753504"/>
                  <a:ext cx="2350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8EBE5CC-B6DD-4BC4-9DE0-A691DFD61B4B}"/>
                    </a:ext>
                  </a:extLst>
                </p14:cNvPr>
                <p14:cNvContentPartPr/>
                <p14:nvPr/>
              </p14:nvContentPartPr>
              <p14:xfrm>
                <a:off x="10407914" y="1677544"/>
                <a:ext cx="74880" cy="2401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8EBE5CC-B6DD-4BC4-9DE0-A691DFD61B4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398914" y="1668904"/>
                  <a:ext cx="92520" cy="25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6D53833E-56A6-42A7-A316-644C333C0BB8}"/>
              </a:ext>
            </a:extLst>
          </p:cNvPr>
          <p:cNvGrpSpPr/>
          <p:nvPr/>
        </p:nvGrpSpPr>
        <p:grpSpPr>
          <a:xfrm>
            <a:off x="7553474" y="2382064"/>
            <a:ext cx="4127040" cy="963360"/>
            <a:chOff x="7553474" y="2382064"/>
            <a:chExt cx="4127040" cy="96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0CFE519-C78A-42D2-BEA8-136D055090AC}"/>
                    </a:ext>
                  </a:extLst>
                </p14:cNvPr>
                <p14:cNvContentPartPr/>
                <p14:nvPr/>
              </p14:nvContentPartPr>
              <p14:xfrm>
                <a:off x="7553474" y="2807224"/>
                <a:ext cx="148320" cy="313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0CFE519-C78A-42D2-BEA8-136D055090A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544474" y="2798584"/>
                  <a:ext cx="1659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A24C427-696A-41C0-B7D4-F9222E6B79C3}"/>
                    </a:ext>
                  </a:extLst>
                </p14:cNvPr>
                <p14:cNvContentPartPr/>
                <p14:nvPr/>
              </p14:nvContentPartPr>
              <p14:xfrm>
                <a:off x="7568594" y="2884984"/>
                <a:ext cx="204120" cy="284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A24C427-696A-41C0-B7D4-F9222E6B79C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559954" y="2875984"/>
                  <a:ext cx="2217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8E8113E-20E0-4519-A8F5-E13CDC0C069B}"/>
                    </a:ext>
                  </a:extLst>
                </p14:cNvPr>
                <p14:cNvContentPartPr/>
                <p14:nvPr/>
              </p14:nvContentPartPr>
              <p14:xfrm>
                <a:off x="7931114" y="2546224"/>
                <a:ext cx="235080" cy="7992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8E8113E-20E0-4519-A8F5-E13CDC0C069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922114" y="2537224"/>
                  <a:ext cx="252720" cy="81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4B40821-CCDC-45D5-A197-1C6FCC111C70}"/>
                    </a:ext>
                  </a:extLst>
                </p14:cNvPr>
                <p14:cNvContentPartPr/>
                <p14:nvPr/>
              </p14:nvContentPartPr>
              <p14:xfrm>
                <a:off x="8268074" y="2723344"/>
                <a:ext cx="163080" cy="1936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4B40821-CCDC-45D5-A197-1C6FCC111C7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259074" y="2714704"/>
                  <a:ext cx="1807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7E3FDC6-2315-4894-9429-487BCB686EFA}"/>
                    </a:ext>
                  </a:extLst>
                </p14:cNvPr>
                <p14:cNvContentPartPr/>
                <p14:nvPr/>
              </p14:nvContentPartPr>
              <p14:xfrm>
                <a:off x="8389394" y="2815864"/>
                <a:ext cx="114840" cy="1008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7E3FDC6-2315-4894-9429-487BCB686EF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380754" y="2806864"/>
                  <a:ext cx="1324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F95A6E3-DEB1-4AB3-89BB-C7426CF40330}"/>
                    </a:ext>
                  </a:extLst>
                </p14:cNvPr>
                <p14:cNvContentPartPr/>
                <p14:nvPr/>
              </p14:nvContentPartPr>
              <p14:xfrm>
                <a:off x="8664074" y="2490784"/>
                <a:ext cx="153000" cy="3661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F95A6E3-DEB1-4AB3-89BB-C7426CF4033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655434" y="2481784"/>
                  <a:ext cx="17064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CFD4B47-7D39-41D8-830A-5EF3ADB56C07}"/>
                    </a:ext>
                  </a:extLst>
                </p14:cNvPr>
                <p14:cNvContentPartPr/>
                <p14:nvPr/>
              </p14:nvContentPartPr>
              <p14:xfrm>
                <a:off x="8558954" y="2661424"/>
                <a:ext cx="276840" cy="367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CFD4B47-7D39-41D8-830A-5EF3ADB56C0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549954" y="2652424"/>
                  <a:ext cx="2944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2C8FB58-03A5-41B2-B665-221E75A24037}"/>
                    </a:ext>
                  </a:extLst>
                </p14:cNvPr>
                <p14:cNvContentPartPr/>
                <p14:nvPr/>
              </p14:nvContentPartPr>
              <p14:xfrm>
                <a:off x="8872514" y="2706064"/>
                <a:ext cx="208080" cy="1256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2C8FB58-03A5-41B2-B665-221E75A2403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863874" y="2697064"/>
                  <a:ext cx="2257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3541A8B-27D4-4B3B-8051-4854684A78B1}"/>
                    </a:ext>
                  </a:extLst>
                </p14:cNvPr>
                <p14:cNvContentPartPr/>
                <p14:nvPr/>
              </p14:nvContentPartPr>
              <p14:xfrm>
                <a:off x="8866394" y="2700664"/>
                <a:ext cx="196920" cy="1818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3541A8B-27D4-4B3B-8051-4854684A78B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857754" y="2692024"/>
                  <a:ext cx="2145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33B1333-2F71-43F9-B169-6BE35FF38977}"/>
                    </a:ext>
                  </a:extLst>
                </p14:cNvPr>
                <p14:cNvContentPartPr/>
                <p14:nvPr/>
              </p14:nvContentPartPr>
              <p14:xfrm>
                <a:off x="9240074" y="2601304"/>
                <a:ext cx="205560" cy="2520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33B1333-2F71-43F9-B169-6BE35FF3897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231074" y="2592304"/>
                  <a:ext cx="2232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64B9FF8-AFA3-4483-B7DF-176D39FC57BE}"/>
                    </a:ext>
                  </a:extLst>
                </p14:cNvPr>
                <p14:cNvContentPartPr/>
                <p14:nvPr/>
              </p14:nvContentPartPr>
              <p14:xfrm>
                <a:off x="9434834" y="2642704"/>
                <a:ext cx="141480" cy="1659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64B9FF8-AFA3-4483-B7DF-176D39FC57B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426194" y="2633704"/>
                  <a:ext cx="1591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750A3AC-95BD-420F-9AFA-B90E30BD378B}"/>
                    </a:ext>
                  </a:extLst>
                </p14:cNvPr>
                <p14:cNvContentPartPr/>
                <p14:nvPr/>
              </p14:nvContentPartPr>
              <p14:xfrm>
                <a:off x="9632114" y="2620024"/>
                <a:ext cx="194760" cy="1929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750A3AC-95BD-420F-9AFA-B90E30BD378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623474" y="2611024"/>
                  <a:ext cx="2124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132FD9E-BC85-48BB-B918-C49F8AF5C76B}"/>
                    </a:ext>
                  </a:extLst>
                </p14:cNvPr>
                <p14:cNvContentPartPr/>
                <p14:nvPr/>
              </p14:nvContentPartPr>
              <p14:xfrm>
                <a:off x="9900314" y="2646664"/>
                <a:ext cx="156600" cy="1335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132FD9E-BC85-48BB-B918-C49F8AF5C76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891314" y="2637664"/>
                  <a:ext cx="1742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B75BAA2-5718-4C29-8A75-EAB90317F054}"/>
                    </a:ext>
                  </a:extLst>
                </p14:cNvPr>
                <p14:cNvContentPartPr/>
                <p14:nvPr/>
              </p14:nvContentPartPr>
              <p14:xfrm>
                <a:off x="10099754" y="2425264"/>
                <a:ext cx="176760" cy="1242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B75BAA2-5718-4C29-8A75-EAB90317F05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091114" y="2416624"/>
                  <a:ext cx="1944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52F48DC-2E28-4DF5-B1AD-66A1AFA4374A}"/>
                    </a:ext>
                  </a:extLst>
                </p14:cNvPr>
                <p14:cNvContentPartPr/>
                <p14:nvPr/>
              </p14:nvContentPartPr>
              <p14:xfrm>
                <a:off x="10232234" y="2650984"/>
                <a:ext cx="188280" cy="1209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52F48DC-2E28-4DF5-B1AD-66A1AFA4374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223234" y="2642344"/>
                  <a:ext cx="2059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0C73403-F386-4D17-8047-41F182ED9EDE}"/>
                    </a:ext>
                  </a:extLst>
                </p14:cNvPr>
                <p14:cNvContentPartPr/>
                <p14:nvPr/>
              </p14:nvContentPartPr>
              <p14:xfrm>
                <a:off x="10250954" y="2614984"/>
                <a:ext cx="135360" cy="1735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0C73403-F386-4D17-8047-41F182ED9ED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241954" y="2605984"/>
                  <a:ext cx="1530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CF4DCF2-4053-45A0-B4C0-D1638E3503C3}"/>
                    </a:ext>
                  </a:extLst>
                </p14:cNvPr>
                <p14:cNvContentPartPr/>
                <p14:nvPr/>
              </p14:nvContentPartPr>
              <p14:xfrm>
                <a:off x="10492514" y="2676904"/>
                <a:ext cx="158760" cy="309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CF4DCF2-4053-45A0-B4C0-D1638E3503C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483874" y="2667904"/>
                  <a:ext cx="1764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ADCE72C-976C-49C2-80BD-0F8131A19A41}"/>
                    </a:ext>
                  </a:extLst>
                </p14:cNvPr>
                <p14:cNvContentPartPr/>
                <p14:nvPr/>
              </p14:nvContentPartPr>
              <p14:xfrm>
                <a:off x="10775114" y="2587624"/>
                <a:ext cx="89280" cy="1598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ADCE72C-976C-49C2-80BD-0F8131A19A4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766474" y="2578984"/>
                  <a:ext cx="1069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4BDE29E-6CCB-40C9-AEB6-5F531E71A19F}"/>
                    </a:ext>
                  </a:extLst>
                </p14:cNvPr>
                <p14:cNvContentPartPr/>
                <p14:nvPr/>
              </p14:nvContentPartPr>
              <p14:xfrm>
                <a:off x="10865474" y="2432104"/>
                <a:ext cx="167040" cy="4125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4BDE29E-6CCB-40C9-AEB6-5F531E71A19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856834" y="2423104"/>
                  <a:ext cx="18468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398EBE2-AD9F-4AEB-8D50-93E8FBA06E18}"/>
                    </a:ext>
                  </a:extLst>
                </p14:cNvPr>
                <p14:cNvContentPartPr/>
                <p14:nvPr/>
              </p14:nvContentPartPr>
              <p14:xfrm>
                <a:off x="11119994" y="2609224"/>
                <a:ext cx="248040" cy="1566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398EBE2-AD9F-4AEB-8D50-93E8FBA06E1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1111354" y="2600224"/>
                  <a:ext cx="2656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99AF829-D96C-4CDB-BAD5-12139F8C80AB}"/>
                    </a:ext>
                  </a:extLst>
                </p14:cNvPr>
                <p14:cNvContentPartPr/>
                <p14:nvPr/>
              </p14:nvContentPartPr>
              <p14:xfrm>
                <a:off x="11287034" y="2382064"/>
                <a:ext cx="257760" cy="3333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99AF829-D96C-4CDB-BAD5-12139F8C80A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1278034" y="2373424"/>
                  <a:ext cx="2754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D85FB6D-90FF-4AE2-B38B-033EF6BF3CD9}"/>
                    </a:ext>
                  </a:extLst>
                </p14:cNvPr>
                <p14:cNvContentPartPr/>
                <p14:nvPr/>
              </p14:nvContentPartPr>
              <p14:xfrm>
                <a:off x="11478914" y="2526784"/>
                <a:ext cx="201600" cy="2448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D85FB6D-90FF-4AE2-B38B-033EF6BF3CD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1470274" y="2518144"/>
                  <a:ext cx="2192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8C8F8E9-D556-4D55-BEC8-034993F59D6D}"/>
                    </a:ext>
                  </a:extLst>
                </p14:cNvPr>
                <p14:cNvContentPartPr/>
                <p14:nvPr/>
              </p14:nvContentPartPr>
              <p14:xfrm>
                <a:off x="11387114" y="2564944"/>
                <a:ext cx="282960" cy="2448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8C8F8E9-D556-4D55-BEC8-034993F59D6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378474" y="2556304"/>
                  <a:ext cx="300600" cy="26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A2EF1F7A-960B-4EFD-85E0-C43ED62A598D}"/>
              </a:ext>
            </a:extLst>
          </p:cNvPr>
          <p:cNvGrpSpPr/>
          <p:nvPr/>
        </p:nvGrpSpPr>
        <p:grpSpPr>
          <a:xfrm>
            <a:off x="516554" y="3664384"/>
            <a:ext cx="3114360" cy="866160"/>
            <a:chOff x="516554" y="3664384"/>
            <a:chExt cx="3114360" cy="86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57A1192-6BCA-4901-BEB3-C403EED4C673}"/>
                    </a:ext>
                  </a:extLst>
                </p14:cNvPr>
                <p14:cNvContentPartPr/>
                <p14:nvPr/>
              </p14:nvContentPartPr>
              <p14:xfrm>
                <a:off x="516554" y="3821704"/>
                <a:ext cx="240480" cy="7088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57A1192-6BCA-4901-BEB3-C403EED4C67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07914" y="3812704"/>
                  <a:ext cx="258120" cy="72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6109E87-1053-4A4D-847E-48D121A44572}"/>
                    </a:ext>
                  </a:extLst>
                </p14:cNvPr>
                <p14:cNvContentPartPr/>
                <p14:nvPr/>
              </p14:nvContentPartPr>
              <p14:xfrm>
                <a:off x="836594" y="3979744"/>
                <a:ext cx="188280" cy="2012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6109E87-1053-4A4D-847E-48D121A4457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7594" y="3971104"/>
                  <a:ext cx="2059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2536F8A-231A-48E9-90B2-ADDA9D0A2F09}"/>
                    </a:ext>
                  </a:extLst>
                </p14:cNvPr>
                <p14:cNvContentPartPr/>
                <p14:nvPr/>
              </p14:nvContentPartPr>
              <p14:xfrm>
                <a:off x="1038554" y="4058584"/>
                <a:ext cx="126720" cy="1292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2536F8A-231A-48E9-90B2-ADDA9D0A2F0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29914" y="4049944"/>
                  <a:ext cx="1443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151D0DA-983D-4862-8959-053C9D186496}"/>
                    </a:ext>
                  </a:extLst>
                </p14:cNvPr>
                <p14:cNvContentPartPr/>
                <p14:nvPr/>
              </p14:nvContentPartPr>
              <p14:xfrm>
                <a:off x="1317554" y="3731704"/>
                <a:ext cx="174600" cy="4269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151D0DA-983D-4862-8959-053C9D18649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308914" y="3722704"/>
                  <a:ext cx="19224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8AF0A59-36A4-44AA-A2A2-A545F2125AC2}"/>
                    </a:ext>
                  </a:extLst>
                </p14:cNvPr>
                <p14:cNvContentPartPr/>
                <p14:nvPr/>
              </p14:nvContentPartPr>
              <p14:xfrm>
                <a:off x="1244834" y="3955984"/>
                <a:ext cx="234360" cy="550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8AF0A59-36A4-44AA-A2A2-A545F2125AC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236194" y="3946984"/>
                  <a:ext cx="2520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E9D6D7C-8A58-4052-A649-C8E90D06C1AF}"/>
                    </a:ext>
                  </a:extLst>
                </p14:cNvPr>
                <p14:cNvContentPartPr/>
                <p14:nvPr/>
              </p14:nvContentPartPr>
              <p14:xfrm>
                <a:off x="1513034" y="4002064"/>
                <a:ext cx="215640" cy="1580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E9D6D7C-8A58-4052-A649-C8E90D06C1A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504034" y="3993064"/>
                  <a:ext cx="2332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1BDCD43-172F-45E0-ABFD-D22986587484}"/>
                    </a:ext>
                  </a:extLst>
                </p14:cNvPr>
                <p14:cNvContentPartPr/>
                <p14:nvPr/>
              </p14:nvContentPartPr>
              <p14:xfrm>
                <a:off x="1504034" y="3990904"/>
                <a:ext cx="167040" cy="2134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1BDCD43-172F-45E0-ABFD-D2298658748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495394" y="3981904"/>
                  <a:ext cx="1846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A54B85F-858C-46F2-9EF8-A8FACE617A8B}"/>
                    </a:ext>
                  </a:extLst>
                </p14:cNvPr>
                <p14:cNvContentPartPr/>
                <p14:nvPr/>
              </p14:nvContentPartPr>
              <p14:xfrm>
                <a:off x="1795274" y="3968944"/>
                <a:ext cx="171720" cy="1940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A54B85F-858C-46F2-9EF8-A8FACE617A8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786634" y="3959944"/>
                  <a:ext cx="1893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131DC79-D43A-49D0-BAB4-50F4B50E2FE2}"/>
                    </a:ext>
                  </a:extLst>
                </p14:cNvPr>
                <p14:cNvContentPartPr/>
                <p14:nvPr/>
              </p14:nvContentPartPr>
              <p14:xfrm>
                <a:off x="2049074" y="3958864"/>
                <a:ext cx="149760" cy="1778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131DC79-D43A-49D0-BAB4-50F4B50E2FE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040074" y="3950224"/>
                  <a:ext cx="1674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FB9FD5B-8FE7-4102-8EE0-9AACC9960EC5}"/>
                    </a:ext>
                  </a:extLst>
                </p14:cNvPr>
                <p14:cNvContentPartPr/>
                <p14:nvPr/>
              </p14:nvContentPartPr>
              <p14:xfrm>
                <a:off x="2291714" y="3946264"/>
                <a:ext cx="123480" cy="1692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FB9FD5B-8FE7-4102-8EE0-9AACC9960EC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283074" y="3937624"/>
                  <a:ext cx="1411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537E2A0-126C-4797-9A8E-1BCAFB80AE92}"/>
                    </a:ext>
                  </a:extLst>
                </p14:cNvPr>
                <p14:cNvContentPartPr/>
                <p14:nvPr/>
              </p14:nvContentPartPr>
              <p14:xfrm>
                <a:off x="2435354" y="3664384"/>
                <a:ext cx="123840" cy="1602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537E2A0-126C-4797-9A8E-1BCAFB80AE9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426354" y="3655384"/>
                  <a:ext cx="1414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A1477A8-DA93-4113-8E8A-B3E60E7FF975}"/>
                    </a:ext>
                  </a:extLst>
                </p14:cNvPr>
                <p14:cNvContentPartPr/>
                <p14:nvPr/>
              </p14:nvContentPartPr>
              <p14:xfrm>
                <a:off x="2582234" y="3998464"/>
                <a:ext cx="223920" cy="1047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A1477A8-DA93-4113-8E8A-B3E60E7FF97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573234" y="3989824"/>
                  <a:ext cx="2415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397C1E1-8E52-4BD8-A7F8-9F5FF17C2F76}"/>
                    </a:ext>
                  </a:extLst>
                </p14:cNvPr>
                <p14:cNvContentPartPr/>
                <p14:nvPr/>
              </p14:nvContentPartPr>
              <p14:xfrm>
                <a:off x="2614634" y="3933304"/>
                <a:ext cx="185760" cy="1893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397C1E1-8E52-4BD8-A7F8-9F5FF17C2F7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605634" y="3924664"/>
                  <a:ext cx="2034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622B7BE-5EF8-4ED3-82C0-40377B6D933A}"/>
                    </a:ext>
                  </a:extLst>
                </p14:cNvPr>
                <p14:cNvContentPartPr/>
                <p14:nvPr/>
              </p14:nvContentPartPr>
              <p14:xfrm>
                <a:off x="2969954" y="3961024"/>
                <a:ext cx="237960" cy="1969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622B7BE-5EF8-4ED3-82C0-40377B6D933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960954" y="3952024"/>
                  <a:ext cx="2556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62ADCEB-B4F5-4315-8876-47B37A3DC5C4}"/>
                    </a:ext>
                  </a:extLst>
                </p14:cNvPr>
                <p14:cNvContentPartPr/>
                <p14:nvPr/>
              </p14:nvContentPartPr>
              <p14:xfrm>
                <a:off x="3152114" y="3741424"/>
                <a:ext cx="200160" cy="3333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62ADCEB-B4F5-4315-8876-47B37A3DC5C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143474" y="3732424"/>
                  <a:ext cx="2178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2425BF8-1852-45C5-B030-68B8D7107F9D}"/>
                    </a:ext>
                  </a:extLst>
                </p14:cNvPr>
                <p14:cNvContentPartPr/>
                <p14:nvPr/>
              </p14:nvContentPartPr>
              <p14:xfrm>
                <a:off x="3328514" y="3952024"/>
                <a:ext cx="302400" cy="2095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2425BF8-1852-45C5-B030-68B8D7107F9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319874" y="3943024"/>
                  <a:ext cx="3200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6551C56-32DA-4497-BDFA-0708BA401E44}"/>
                    </a:ext>
                  </a:extLst>
                </p14:cNvPr>
                <p14:cNvContentPartPr/>
                <p14:nvPr/>
              </p14:nvContentPartPr>
              <p14:xfrm>
                <a:off x="3412754" y="3984424"/>
                <a:ext cx="171720" cy="1760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6551C56-32DA-4497-BDFA-0708BA401E4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403754" y="3975784"/>
                  <a:ext cx="189360" cy="19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7B9BC2C0-72E1-435C-9142-D034B1D614E3}"/>
                  </a:ext>
                </a:extLst>
              </p14:cNvPr>
              <p14:cNvContentPartPr/>
              <p14:nvPr/>
            </p14:nvContentPartPr>
            <p14:xfrm>
              <a:off x="4108994" y="4082704"/>
              <a:ext cx="228240" cy="5652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7B9BC2C0-72E1-435C-9142-D034B1D614E3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4099994" y="4074064"/>
                <a:ext cx="245880" cy="7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776FB64-2AF9-464C-984C-C552347A8A28}"/>
              </a:ext>
            </a:extLst>
          </p:cNvPr>
          <p:cNvGrpSpPr/>
          <p:nvPr/>
        </p:nvGrpSpPr>
        <p:grpSpPr>
          <a:xfrm>
            <a:off x="4737194" y="3632704"/>
            <a:ext cx="2186280" cy="699120"/>
            <a:chOff x="4737194" y="3632704"/>
            <a:chExt cx="2186280" cy="69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BAD7F70-AECC-46F3-9B60-E149CE692205}"/>
                    </a:ext>
                  </a:extLst>
                </p14:cNvPr>
                <p14:cNvContentPartPr/>
                <p14:nvPr/>
              </p14:nvContentPartPr>
              <p14:xfrm>
                <a:off x="4737194" y="3702904"/>
                <a:ext cx="222120" cy="6289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BAD7F70-AECC-46F3-9B60-E149CE69220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728194" y="3694264"/>
                  <a:ext cx="239760" cy="64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8309E5C-5D2E-4C37-86C1-BF095724ECB8}"/>
                    </a:ext>
                  </a:extLst>
                </p14:cNvPr>
                <p14:cNvContentPartPr/>
                <p14:nvPr/>
              </p14:nvContentPartPr>
              <p14:xfrm>
                <a:off x="5140034" y="3867784"/>
                <a:ext cx="194040" cy="2001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8309E5C-5D2E-4C37-86C1-BF095724ECB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131034" y="3859144"/>
                  <a:ext cx="2116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3896812-7771-41E1-815F-0A2CB7AE4492}"/>
                    </a:ext>
                  </a:extLst>
                </p14:cNvPr>
                <p14:cNvContentPartPr/>
                <p14:nvPr/>
              </p14:nvContentPartPr>
              <p14:xfrm>
                <a:off x="5359634" y="3928264"/>
                <a:ext cx="162000" cy="1126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3896812-7771-41E1-815F-0A2CB7AE449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350994" y="3919264"/>
                  <a:ext cx="1796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BE0EFEC-24E4-4A13-B2DD-2B7A7551F618}"/>
                    </a:ext>
                  </a:extLst>
                </p14:cNvPr>
                <p14:cNvContentPartPr/>
                <p14:nvPr/>
              </p14:nvContentPartPr>
              <p14:xfrm>
                <a:off x="5627834" y="3632704"/>
                <a:ext cx="232920" cy="4359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BE0EFEC-24E4-4A13-B2DD-2B7A7551F61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618834" y="3624064"/>
                  <a:ext cx="25056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7165FD7-A74A-46D6-842E-464F96A3C4BC}"/>
                    </a:ext>
                  </a:extLst>
                </p14:cNvPr>
                <p14:cNvContentPartPr/>
                <p14:nvPr/>
              </p14:nvContentPartPr>
              <p14:xfrm>
                <a:off x="5508674" y="3867424"/>
                <a:ext cx="307440" cy="435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7165FD7-A74A-46D6-842E-464F96A3C4B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500034" y="3858784"/>
                  <a:ext cx="3250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BB3C3D3-586C-462E-A2AC-1AC6D8E3F99C}"/>
                    </a:ext>
                  </a:extLst>
                </p14:cNvPr>
                <p14:cNvContentPartPr/>
                <p14:nvPr/>
              </p14:nvContentPartPr>
              <p14:xfrm>
                <a:off x="5866154" y="3897304"/>
                <a:ext cx="192240" cy="1922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BB3C3D3-586C-462E-A2AC-1AC6D8E3F99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857514" y="3888304"/>
                  <a:ext cx="2098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2D610F89-6DDD-4933-AECC-9F645D1CFE7F}"/>
                    </a:ext>
                  </a:extLst>
                </p14:cNvPr>
                <p14:cNvContentPartPr/>
                <p14:nvPr/>
              </p14:nvContentPartPr>
              <p14:xfrm>
                <a:off x="5800994" y="3868864"/>
                <a:ext cx="260280" cy="1864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2D610F89-6DDD-4933-AECC-9F645D1CFE7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791994" y="3859864"/>
                  <a:ext cx="2779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431C326-4E11-4DDA-B8C9-38DB36B09D5D}"/>
                    </a:ext>
                  </a:extLst>
                </p14:cNvPr>
                <p14:cNvContentPartPr/>
                <p14:nvPr/>
              </p14:nvContentPartPr>
              <p14:xfrm>
                <a:off x="6239114" y="3899104"/>
                <a:ext cx="199440" cy="1598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431C326-4E11-4DDA-B8C9-38DB36B09D5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230114" y="3890464"/>
                  <a:ext cx="2170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8241DF8-3CB9-4842-9501-4CBED15B22CE}"/>
                    </a:ext>
                  </a:extLst>
                </p14:cNvPr>
                <p14:cNvContentPartPr/>
                <p14:nvPr/>
              </p14:nvContentPartPr>
              <p14:xfrm>
                <a:off x="6436034" y="3678784"/>
                <a:ext cx="205560" cy="3333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8241DF8-3CB9-4842-9501-4CBED15B22CE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427034" y="3669784"/>
                  <a:ext cx="2232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A6869CA-A063-4F8B-8CCE-0EB1678A6906}"/>
                    </a:ext>
                  </a:extLst>
                </p14:cNvPr>
                <p14:cNvContentPartPr/>
                <p14:nvPr/>
              </p14:nvContentPartPr>
              <p14:xfrm>
                <a:off x="6600554" y="3863464"/>
                <a:ext cx="322920" cy="2296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A6869CA-A063-4F8B-8CCE-0EB1678A690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591554" y="3854824"/>
                  <a:ext cx="3405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0301349-E411-45FF-9ACB-F910BCB81D7E}"/>
                    </a:ext>
                  </a:extLst>
                </p14:cNvPr>
                <p14:cNvContentPartPr/>
                <p14:nvPr/>
              </p14:nvContentPartPr>
              <p14:xfrm>
                <a:off x="6643754" y="3902344"/>
                <a:ext cx="270360" cy="2343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0301349-E411-45FF-9ACB-F910BCB81D7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634754" y="3893344"/>
                  <a:ext cx="28800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D8A70889-8C76-494A-A3B9-93D15B8C5130}"/>
              </a:ext>
            </a:extLst>
          </p:cNvPr>
          <p:cNvGrpSpPr/>
          <p:nvPr/>
        </p:nvGrpSpPr>
        <p:grpSpPr>
          <a:xfrm>
            <a:off x="715274" y="4637464"/>
            <a:ext cx="1072080" cy="1041120"/>
            <a:chOff x="715274" y="4637464"/>
            <a:chExt cx="1072080" cy="104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1B154D42-7FE9-4E3F-81D5-93F75847C749}"/>
                    </a:ext>
                  </a:extLst>
                </p14:cNvPr>
                <p14:cNvContentPartPr/>
                <p14:nvPr/>
              </p14:nvContentPartPr>
              <p14:xfrm>
                <a:off x="715274" y="4959304"/>
                <a:ext cx="171720" cy="1933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1B154D42-7FE9-4E3F-81D5-93F75847C74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06274" y="4950664"/>
                  <a:ext cx="1893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8B2C5F3-4D08-4BFD-9EB6-E069165589B0}"/>
                    </a:ext>
                  </a:extLst>
                </p14:cNvPr>
                <p14:cNvContentPartPr/>
                <p14:nvPr/>
              </p14:nvContentPartPr>
              <p14:xfrm>
                <a:off x="916514" y="5026984"/>
                <a:ext cx="133920" cy="1360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8B2C5F3-4D08-4BFD-9EB6-E069165589B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07874" y="5017984"/>
                  <a:ext cx="1515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864FD71-C57D-4D5A-A385-FC70F9B9D63F}"/>
                    </a:ext>
                  </a:extLst>
                </p14:cNvPr>
                <p14:cNvContentPartPr/>
                <p14:nvPr/>
              </p14:nvContentPartPr>
              <p14:xfrm>
                <a:off x="1167434" y="4788304"/>
                <a:ext cx="158400" cy="3751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864FD71-C57D-4D5A-A385-FC70F9B9D63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158434" y="4779664"/>
                  <a:ext cx="17604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64036A3C-A008-4B3A-96E3-92B9B619EE10}"/>
                    </a:ext>
                  </a:extLst>
                </p14:cNvPr>
                <p14:cNvContentPartPr/>
                <p14:nvPr/>
              </p14:nvContentPartPr>
              <p14:xfrm>
                <a:off x="1132874" y="4976584"/>
                <a:ext cx="159840" cy="547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64036A3C-A008-4B3A-96E3-92B9B619EE1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24234" y="4967584"/>
                  <a:ext cx="1774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A17F03E-C5FF-4098-B6A1-2AF1D3716E7E}"/>
                    </a:ext>
                  </a:extLst>
                </p14:cNvPr>
                <p14:cNvContentPartPr/>
                <p14:nvPr/>
              </p14:nvContentPartPr>
              <p14:xfrm>
                <a:off x="1518794" y="4637464"/>
                <a:ext cx="136800" cy="1940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A17F03E-C5FF-4098-B6A1-2AF1D3716E7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510154" y="4628824"/>
                  <a:ext cx="1544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1F54665-E4AC-453D-9903-94CD5E3969D8}"/>
                    </a:ext>
                  </a:extLst>
                </p14:cNvPr>
                <p14:cNvContentPartPr/>
                <p14:nvPr/>
              </p14:nvContentPartPr>
              <p14:xfrm>
                <a:off x="1573874" y="4980544"/>
                <a:ext cx="204480" cy="1126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1F54665-E4AC-453D-9903-94CD5E3969D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564874" y="4971544"/>
                  <a:ext cx="2221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C45399E-AEA7-4493-AE9C-2340FBE29607}"/>
                    </a:ext>
                  </a:extLst>
                </p14:cNvPr>
                <p14:cNvContentPartPr/>
                <p14:nvPr/>
              </p14:nvContentPartPr>
              <p14:xfrm>
                <a:off x="1595834" y="4944184"/>
                <a:ext cx="191520" cy="2008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C45399E-AEA7-4493-AE9C-2340FBE2960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586834" y="4935544"/>
                  <a:ext cx="2091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D5F482D-92E7-4CCC-8DC8-12ED2B622477}"/>
                    </a:ext>
                  </a:extLst>
                </p14:cNvPr>
                <p14:cNvContentPartPr/>
                <p14:nvPr/>
              </p14:nvContentPartPr>
              <p14:xfrm>
                <a:off x="837674" y="5278624"/>
                <a:ext cx="947880" cy="849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D5F482D-92E7-4CCC-8DC8-12ED2B62247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28674" y="5269624"/>
                  <a:ext cx="9655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FB7DDA0-CF51-4DD9-A9D2-7B99DE8DF0DF}"/>
                    </a:ext>
                  </a:extLst>
                </p14:cNvPr>
                <p14:cNvContentPartPr/>
                <p14:nvPr/>
              </p14:nvContentPartPr>
              <p14:xfrm>
                <a:off x="1087874" y="5466904"/>
                <a:ext cx="514080" cy="2116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FB7DDA0-CF51-4DD9-A9D2-7B99DE8DF0D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78874" y="5457904"/>
                  <a:ext cx="531720" cy="22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95AC22C9-D55C-4711-B5B0-F1C691258798}"/>
                  </a:ext>
                </a:extLst>
              </p14:cNvPr>
              <p14:cNvContentPartPr/>
              <p14:nvPr/>
            </p14:nvContentPartPr>
            <p14:xfrm>
              <a:off x="250514" y="5111944"/>
              <a:ext cx="273600" cy="2232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95AC22C9-D55C-4711-B5B0-F1C691258798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241514" y="5103304"/>
                <a:ext cx="29124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0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3E4E7D53-353E-49F3-A9A6-5B0A772AA5A1}"/>
                  </a:ext>
                </a:extLst>
              </p14:cNvPr>
              <p14:cNvContentPartPr/>
              <p14:nvPr/>
            </p14:nvContentPartPr>
            <p14:xfrm>
              <a:off x="2103794" y="5146504"/>
              <a:ext cx="282240" cy="3456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3E4E7D53-353E-49F3-A9A6-5B0A772AA5A1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2095154" y="5137504"/>
                <a:ext cx="299880" cy="5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2" name="Group 211">
            <a:extLst>
              <a:ext uri="{FF2B5EF4-FFF2-40B4-BE49-F238E27FC236}">
                <a16:creationId xmlns:a16="http://schemas.microsoft.com/office/drawing/2014/main" id="{6DAA4F7E-9486-424D-9FF2-9AFBC406B046}"/>
              </a:ext>
            </a:extLst>
          </p:cNvPr>
          <p:cNvGrpSpPr/>
          <p:nvPr/>
        </p:nvGrpSpPr>
        <p:grpSpPr>
          <a:xfrm>
            <a:off x="2674034" y="4701184"/>
            <a:ext cx="1902240" cy="929880"/>
            <a:chOff x="2674034" y="4701184"/>
            <a:chExt cx="1902240" cy="92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582E039-8FA0-45A9-AD10-7543F796D2FC}"/>
                    </a:ext>
                  </a:extLst>
                </p14:cNvPr>
                <p14:cNvContentPartPr/>
                <p14:nvPr/>
              </p14:nvContentPartPr>
              <p14:xfrm>
                <a:off x="2674034" y="4713784"/>
                <a:ext cx="281880" cy="9172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C582E039-8FA0-45A9-AD10-7543F796D2F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665394" y="4705144"/>
                  <a:ext cx="299520" cy="9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F6F38FA-D53C-447A-946C-D83DD7A72C42}"/>
                    </a:ext>
                  </a:extLst>
                </p14:cNvPr>
                <p14:cNvContentPartPr/>
                <p14:nvPr/>
              </p14:nvContentPartPr>
              <p14:xfrm>
                <a:off x="2955554" y="4935184"/>
                <a:ext cx="204840" cy="2167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F6F38FA-D53C-447A-946C-D83DD7A72C4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946554" y="4926184"/>
                  <a:ext cx="2224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1D27B09-D915-4098-9B62-29C589984FA4}"/>
                    </a:ext>
                  </a:extLst>
                </p14:cNvPr>
                <p14:cNvContentPartPr/>
                <p14:nvPr/>
              </p14:nvContentPartPr>
              <p14:xfrm>
                <a:off x="3153194" y="5015104"/>
                <a:ext cx="142920" cy="14652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1D27B09-D915-4098-9B62-29C589984FA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144194" y="5006464"/>
                  <a:ext cx="1605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ED390F0-9322-4425-9274-46FF03F0682D}"/>
                    </a:ext>
                  </a:extLst>
                </p14:cNvPr>
                <p14:cNvContentPartPr/>
                <p14:nvPr/>
              </p14:nvContentPartPr>
              <p14:xfrm>
                <a:off x="3487994" y="4701184"/>
                <a:ext cx="194760" cy="3895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ED390F0-9322-4425-9274-46FF03F0682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478994" y="4692544"/>
                  <a:ext cx="21240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C9A7034-745C-46D1-BB8B-6B9472A700BC}"/>
                    </a:ext>
                  </a:extLst>
                </p14:cNvPr>
                <p14:cNvContentPartPr/>
                <p14:nvPr/>
              </p14:nvContentPartPr>
              <p14:xfrm>
                <a:off x="3384314" y="4918264"/>
                <a:ext cx="306720" cy="630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C9A7034-745C-46D1-BB8B-6B9472A700B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375314" y="4909624"/>
                  <a:ext cx="3243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16346CF-FF91-4F19-9BD4-08D2F81C7198}"/>
                    </a:ext>
                  </a:extLst>
                </p14:cNvPr>
                <p14:cNvContentPartPr/>
                <p14:nvPr/>
              </p14:nvContentPartPr>
              <p14:xfrm>
                <a:off x="3715874" y="4920424"/>
                <a:ext cx="171720" cy="2073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16346CF-FF91-4F19-9BD4-08D2F81C719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706874" y="4911424"/>
                  <a:ext cx="1893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4216DF9D-6894-483D-8233-9050B1FCD2BE}"/>
                    </a:ext>
                  </a:extLst>
                </p14:cNvPr>
                <p14:cNvContentPartPr/>
                <p14:nvPr/>
              </p14:nvContentPartPr>
              <p14:xfrm>
                <a:off x="3713354" y="4887304"/>
                <a:ext cx="187920" cy="2311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4216DF9D-6894-483D-8233-9050B1FCD2B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704354" y="4878664"/>
                  <a:ext cx="2055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4124AB64-9964-43BB-AA7B-6C294B027623}"/>
                    </a:ext>
                  </a:extLst>
                </p14:cNvPr>
                <p14:cNvContentPartPr/>
                <p14:nvPr/>
              </p14:nvContentPartPr>
              <p14:xfrm>
                <a:off x="3985514" y="4975144"/>
                <a:ext cx="236520" cy="16308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4124AB64-9964-43BB-AA7B-6C294B027623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976514" y="4966504"/>
                  <a:ext cx="2541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F123EE3-3FC9-47C7-96AC-EDB497829FD9}"/>
                    </a:ext>
                  </a:extLst>
                </p14:cNvPr>
                <p14:cNvContentPartPr/>
                <p14:nvPr/>
              </p14:nvContentPartPr>
              <p14:xfrm>
                <a:off x="4167314" y="4725664"/>
                <a:ext cx="244800" cy="3322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F123EE3-3FC9-47C7-96AC-EDB497829FD9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158674" y="4717024"/>
                  <a:ext cx="26244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9F9A6D56-8965-470D-85C0-3F659A17EDD5}"/>
                    </a:ext>
                  </a:extLst>
                </p14:cNvPr>
                <p14:cNvContentPartPr/>
                <p14:nvPr/>
              </p14:nvContentPartPr>
              <p14:xfrm>
                <a:off x="4354874" y="4893784"/>
                <a:ext cx="221400" cy="2253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9F9A6D56-8965-470D-85C0-3F659A17EDD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346234" y="4885144"/>
                  <a:ext cx="2390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21769FC-6C43-4207-B97E-348328A6CEF1}"/>
                    </a:ext>
                  </a:extLst>
                </p14:cNvPr>
                <p14:cNvContentPartPr/>
                <p14:nvPr/>
              </p14:nvContentPartPr>
              <p14:xfrm>
                <a:off x="4369274" y="4920784"/>
                <a:ext cx="173160" cy="2008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21769FC-6C43-4207-B97E-348328A6CEF1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360274" y="4912144"/>
                  <a:ext cx="190800" cy="21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4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2D299243-565A-4866-AD86-0910356721CE}"/>
                  </a:ext>
                </a:extLst>
              </p14:cNvPr>
              <p14:cNvContentPartPr/>
              <p14:nvPr/>
            </p14:nvContentPartPr>
            <p14:xfrm>
              <a:off x="2537594" y="5509744"/>
              <a:ext cx="1958040" cy="284400"/>
            </p14:xfrm>
          </p:contentPart>
        </mc:Choice>
        <mc:Fallback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2D299243-565A-4866-AD86-0910356721CE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2528594" y="5501104"/>
                <a:ext cx="1975680" cy="30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6" name="Group 225">
            <a:extLst>
              <a:ext uri="{FF2B5EF4-FFF2-40B4-BE49-F238E27FC236}">
                <a16:creationId xmlns:a16="http://schemas.microsoft.com/office/drawing/2014/main" id="{7BAD082F-0E8E-4D84-BA15-E905989A82B3}"/>
              </a:ext>
            </a:extLst>
          </p:cNvPr>
          <p:cNvGrpSpPr/>
          <p:nvPr/>
        </p:nvGrpSpPr>
        <p:grpSpPr>
          <a:xfrm>
            <a:off x="2862674" y="5914384"/>
            <a:ext cx="1356840" cy="613080"/>
            <a:chOff x="2862674" y="5914384"/>
            <a:chExt cx="1356840" cy="61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B8D97133-A15F-4E70-A0EB-1602E3B2DBF1}"/>
                    </a:ext>
                  </a:extLst>
                </p14:cNvPr>
                <p14:cNvContentPartPr/>
                <p14:nvPr/>
              </p14:nvContentPartPr>
              <p14:xfrm>
                <a:off x="2862674" y="5914384"/>
                <a:ext cx="214200" cy="6130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B8D97133-A15F-4E70-A0EB-1602E3B2DBF1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854034" y="5905384"/>
                  <a:ext cx="231840" cy="63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4859321-7E5D-47C4-BB35-50E06E7584E8}"/>
                    </a:ext>
                  </a:extLst>
                </p14:cNvPr>
                <p14:cNvContentPartPr/>
                <p14:nvPr/>
              </p14:nvContentPartPr>
              <p14:xfrm>
                <a:off x="3254354" y="5973064"/>
                <a:ext cx="142560" cy="1569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4859321-7E5D-47C4-BB35-50E06E7584E8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245354" y="5964424"/>
                  <a:ext cx="1602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CBE9C549-F7B4-440B-B88B-5489D4A10B40}"/>
                    </a:ext>
                  </a:extLst>
                </p14:cNvPr>
                <p14:cNvContentPartPr/>
                <p14:nvPr/>
              </p14:nvContentPartPr>
              <p14:xfrm>
                <a:off x="3468554" y="6006184"/>
                <a:ext cx="113040" cy="889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CBE9C549-F7B4-440B-B88B-5489D4A10B4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459554" y="5997184"/>
                  <a:ext cx="1306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C3AE99D0-9C07-403D-9AC2-DB0C4A7E40EF}"/>
                    </a:ext>
                  </a:extLst>
                </p14:cNvPr>
                <p14:cNvContentPartPr/>
                <p14:nvPr/>
              </p14:nvContentPartPr>
              <p14:xfrm>
                <a:off x="3651434" y="5949664"/>
                <a:ext cx="123480" cy="1828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C3AE99D0-9C07-403D-9AC2-DB0C4A7E40E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642794" y="5941024"/>
                  <a:ext cx="1411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F56B0CC3-2A63-46BD-8F88-F1E6F46FF366}"/>
                    </a:ext>
                  </a:extLst>
                </p14:cNvPr>
                <p14:cNvContentPartPr/>
                <p14:nvPr/>
              </p14:nvContentPartPr>
              <p14:xfrm>
                <a:off x="3821714" y="5959024"/>
                <a:ext cx="224640" cy="1360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F56B0CC3-2A63-46BD-8F88-F1E6F46FF366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813074" y="5950024"/>
                  <a:ext cx="2422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3384E07-C3CC-4C00-8F3B-6D7F8D03CAD0}"/>
                    </a:ext>
                  </a:extLst>
                </p14:cNvPr>
                <p14:cNvContentPartPr/>
                <p14:nvPr/>
              </p14:nvContentPartPr>
              <p14:xfrm>
                <a:off x="3890834" y="5929864"/>
                <a:ext cx="112680" cy="1702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3384E07-C3CC-4C00-8F3B-6D7F8D03CAD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882194" y="5920864"/>
                  <a:ext cx="1303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7FFC2F1-088D-4CD8-AB10-272C1DD1D741}"/>
                    </a:ext>
                  </a:extLst>
                </p14:cNvPr>
                <p14:cNvContentPartPr/>
                <p14:nvPr/>
              </p14:nvContentPartPr>
              <p14:xfrm>
                <a:off x="3215474" y="6215704"/>
                <a:ext cx="752040" cy="583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7FFC2F1-088D-4CD8-AB10-272C1DD1D741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206834" y="6206704"/>
                  <a:ext cx="7696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A6F8C889-5C15-4ED0-B00D-F9FDEF3DC218}"/>
                    </a:ext>
                  </a:extLst>
                </p14:cNvPr>
                <p14:cNvContentPartPr/>
                <p14:nvPr/>
              </p14:nvContentPartPr>
              <p14:xfrm>
                <a:off x="3326714" y="6331264"/>
                <a:ext cx="160200" cy="1702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A6F8C889-5C15-4ED0-B00D-F9FDEF3DC21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318074" y="6322264"/>
                  <a:ext cx="1778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D03ED6E-0EF6-45D3-9531-34A60F8C144A}"/>
                    </a:ext>
                  </a:extLst>
                </p14:cNvPr>
                <p14:cNvContentPartPr/>
                <p14:nvPr/>
              </p14:nvContentPartPr>
              <p14:xfrm>
                <a:off x="3616874" y="6355744"/>
                <a:ext cx="48240" cy="7128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D03ED6E-0EF6-45D3-9531-34A60F8C144A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608234" y="6347104"/>
                  <a:ext cx="658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2CBFBE3B-8272-4136-A67E-7ABE933A0BA9}"/>
                    </a:ext>
                  </a:extLst>
                </p14:cNvPr>
                <p14:cNvContentPartPr/>
                <p14:nvPr/>
              </p14:nvContentPartPr>
              <p14:xfrm>
                <a:off x="3715154" y="6369784"/>
                <a:ext cx="193680" cy="1177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2CBFBE3B-8272-4136-A67E-7ABE933A0BA9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706514" y="6361144"/>
                  <a:ext cx="2113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68C18B6-6C58-4C8C-AF27-52230AE72836}"/>
                    </a:ext>
                  </a:extLst>
                </p14:cNvPr>
                <p14:cNvContentPartPr/>
                <p14:nvPr/>
              </p14:nvContentPartPr>
              <p14:xfrm>
                <a:off x="3977594" y="6344224"/>
                <a:ext cx="241920" cy="17424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68C18B6-6C58-4C8C-AF27-52230AE7283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968594" y="6335224"/>
                  <a:ext cx="2595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C2C183C-1A53-471D-A03C-F34BF0119CCF}"/>
                    </a:ext>
                  </a:extLst>
                </p14:cNvPr>
                <p14:cNvContentPartPr/>
                <p14:nvPr/>
              </p14:nvContentPartPr>
              <p14:xfrm>
                <a:off x="4031954" y="6346024"/>
                <a:ext cx="147600" cy="16272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C2C183C-1A53-471D-A03C-F34BF0119CCF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022954" y="6337384"/>
                  <a:ext cx="165240" cy="18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DF8D99FE-8C6F-49D0-8C1C-C9B9D2D85524}"/>
              </a:ext>
            </a:extLst>
          </p:cNvPr>
          <p:cNvGrpSpPr/>
          <p:nvPr/>
        </p:nvGrpSpPr>
        <p:grpSpPr>
          <a:xfrm>
            <a:off x="4263434" y="5801344"/>
            <a:ext cx="605160" cy="379440"/>
            <a:chOff x="4263434" y="5801344"/>
            <a:chExt cx="605160" cy="37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486519AE-F949-477D-913A-54C461425494}"/>
                    </a:ext>
                  </a:extLst>
                </p14:cNvPr>
                <p14:cNvContentPartPr/>
                <p14:nvPr/>
              </p14:nvContentPartPr>
              <p14:xfrm>
                <a:off x="4263434" y="6002584"/>
                <a:ext cx="276840" cy="17820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486519AE-F949-477D-913A-54C461425494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254434" y="5993584"/>
                  <a:ext cx="2944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5306B98-20FF-482D-8896-41F53F1926F3}"/>
                    </a:ext>
                  </a:extLst>
                </p14:cNvPr>
                <p14:cNvContentPartPr/>
                <p14:nvPr/>
              </p14:nvContentPartPr>
              <p14:xfrm>
                <a:off x="4470794" y="5801344"/>
                <a:ext cx="198000" cy="3204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5306B98-20FF-482D-8896-41F53F1926F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461794" y="5792344"/>
                  <a:ext cx="21564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EE45DC2-059A-4F6F-932E-9D8760151325}"/>
                    </a:ext>
                  </a:extLst>
                </p14:cNvPr>
                <p14:cNvContentPartPr/>
                <p14:nvPr/>
              </p14:nvContentPartPr>
              <p14:xfrm>
                <a:off x="4642514" y="5980264"/>
                <a:ext cx="226080" cy="15444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EE45DC2-059A-4F6F-932E-9D8760151325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633514" y="5971624"/>
                  <a:ext cx="2437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0E9982A-FE7C-478A-9A7A-4FE692DAE18F}"/>
                    </a:ext>
                  </a:extLst>
                </p14:cNvPr>
                <p14:cNvContentPartPr/>
                <p14:nvPr/>
              </p14:nvContentPartPr>
              <p14:xfrm>
                <a:off x="4647914" y="5991424"/>
                <a:ext cx="140040" cy="15228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0E9982A-FE7C-478A-9A7A-4FE692DAE18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638914" y="5982424"/>
                  <a:ext cx="15768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17E5530F-3687-4EE3-91D4-492AF52ECD4E}"/>
              </a:ext>
            </a:extLst>
          </p:cNvPr>
          <p:cNvGrpSpPr/>
          <p:nvPr/>
        </p:nvGrpSpPr>
        <p:grpSpPr>
          <a:xfrm>
            <a:off x="5158394" y="4544224"/>
            <a:ext cx="1878840" cy="610200"/>
            <a:chOff x="5158394" y="4544224"/>
            <a:chExt cx="1878840" cy="61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584BC507-B25B-467E-BB53-7B7CF9A02715}"/>
                    </a:ext>
                  </a:extLst>
                </p14:cNvPr>
                <p14:cNvContentPartPr/>
                <p14:nvPr/>
              </p14:nvContentPartPr>
              <p14:xfrm>
                <a:off x="5175314" y="4997824"/>
                <a:ext cx="180000" cy="475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584BC507-B25B-467E-BB53-7B7CF9A02715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166314" y="4989184"/>
                  <a:ext cx="1976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50220D9B-5D36-4827-859B-7A7074B1F9F7}"/>
                    </a:ext>
                  </a:extLst>
                </p14:cNvPr>
                <p14:cNvContentPartPr/>
                <p14:nvPr/>
              </p14:nvContentPartPr>
              <p14:xfrm>
                <a:off x="5158394" y="5096104"/>
                <a:ext cx="254880" cy="583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50220D9B-5D36-4827-859B-7A7074B1F9F7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149754" y="5087464"/>
                  <a:ext cx="2725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AEDBCC9E-E829-4F86-88ED-5567017046D5}"/>
                    </a:ext>
                  </a:extLst>
                </p14:cNvPr>
                <p14:cNvContentPartPr/>
                <p14:nvPr/>
              </p14:nvContentPartPr>
              <p14:xfrm>
                <a:off x="5621714" y="4992784"/>
                <a:ext cx="205560" cy="4680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AEDBCC9E-E829-4F86-88ED-5567017046D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613074" y="4983784"/>
                  <a:ext cx="2232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23A1FE73-8B98-4CB9-ACB8-1791BAE4679C}"/>
                    </a:ext>
                  </a:extLst>
                </p14:cNvPr>
                <p14:cNvContentPartPr/>
                <p14:nvPr/>
              </p14:nvContentPartPr>
              <p14:xfrm>
                <a:off x="6026714" y="4866064"/>
                <a:ext cx="179640" cy="20376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23A1FE73-8B98-4CB9-ACB8-1791BAE4679C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018074" y="4857064"/>
                  <a:ext cx="1972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C882F10-60CF-4F7E-A6C0-1CB2AA868FDB}"/>
                    </a:ext>
                  </a:extLst>
                </p14:cNvPr>
                <p14:cNvContentPartPr/>
                <p14:nvPr/>
              </p14:nvContentPartPr>
              <p14:xfrm>
                <a:off x="6245234" y="4915744"/>
                <a:ext cx="107640" cy="1346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C882F10-60CF-4F7E-A6C0-1CB2AA868FDB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236594" y="4907104"/>
                  <a:ext cx="1252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26CEBB4C-2BB6-465F-9269-62E3AC9BC149}"/>
                    </a:ext>
                  </a:extLst>
                </p14:cNvPr>
                <p14:cNvContentPartPr/>
                <p14:nvPr/>
              </p14:nvContentPartPr>
              <p14:xfrm>
                <a:off x="6511994" y="4652224"/>
                <a:ext cx="153360" cy="44496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26CEBB4C-2BB6-465F-9269-62E3AC9BC149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502994" y="4643224"/>
                  <a:ext cx="17100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BEB06A48-39E5-4F17-A65D-3AF8E310B246}"/>
                    </a:ext>
                  </a:extLst>
                </p14:cNvPr>
                <p14:cNvContentPartPr/>
                <p14:nvPr/>
              </p14:nvContentPartPr>
              <p14:xfrm>
                <a:off x="6420914" y="4871104"/>
                <a:ext cx="246960" cy="6300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BEB06A48-39E5-4F17-A65D-3AF8E310B246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412274" y="4862464"/>
                  <a:ext cx="2646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DF0715C7-6933-4778-9E76-56F54D181964}"/>
                    </a:ext>
                  </a:extLst>
                </p14:cNvPr>
                <p14:cNvContentPartPr/>
                <p14:nvPr/>
              </p14:nvContentPartPr>
              <p14:xfrm>
                <a:off x="6806114" y="4544224"/>
                <a:ext cx="137160" cy="19764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DF0715C7-6933-4778-9E76-56F54D181964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797474" y="4535224"/>
                  <a:ext cx="154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8436654E-4A70-4844-9EEF-E2490261569C}"/>
                    </a:ext>
                  </a:extLst>
                </p14:cNvPr>
                <p14:cNvContentPartPr/>
                <p14:nvPr/>
              </p14:nvContentPartPr>
              <p14:xfrm>
                <a:off x="6828074" y="4895224"/>
                <a:ext cx="200160" cy="17352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8436654E-4A70-4844-9EEF-E2490261569C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819074" y="4886224"/>
                  <a:ext cx="2178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929755DD-D6CE-4108-9B2B-71B85C513188}"/>
                    </a:ext>
                  </a:extLst>
                </p14:cNvPr>
                <p14:cNvContentPartPr/>
                <p14:nvPr/>
              </p14:nvContentPartPr>
              <p14:xfrm>
                <a:off x="6878474" y="4861384"/>
                <a:ext cx="158760" cy="1994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929755DD-D6CE-4108-9B2B-71B85C513188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869474" y="4852744"/>
                  <a:ext cx="176400" cy="21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120CCF15-2F23-4435-A852-765985FAE27D}"/>
              </a:ext>
            </a:extLst>
          </p:cNvPr>
          <p:cNvGrpSpPr/>
          <p:nvPr/>
        </p:nvGrpSpPr>
        <p:grpSpPr>
          <a:xfrm>
            <a:off x="6018074" y="5286904"/>
            <a:ext cx="690840" cy="387720"/>
            <a:chOff x="6018074" y="5286904"/>
            <a:chExt cx="690840" cy="38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C889E878-8AA0-4C82-804A-9416FE40450D}"/>
                    </a:ext>
                  </a:extLst>
                </p14:cNvPr>
                <p14:cNvContentPartPr/>
                <p14:nvPr/>
              </p14:nvContentPartPr>
              <p14:xfrm>
                <a:off x="6018074" y="5286904"/>
                <a:ext cx="690840" cy="9180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C889E878-8AA0-4C82-804A-9416FE40450D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009074" y="5278264"/>
                  <a:ext cx="7084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67EE1C9B-75FC-4564-BD83-3904560A9E05}"/>
                    </a:ext>
                  </a:extLst>
                </p14:cNvPr>
                <p14:cNvContentPartPr/>
                <p14:nvPr/>
              </p14:nvContentPartPr>
              <p14:xfrm>
                <a:off x="6228674" y="5446744"/>
                <a:ext cx="358920" cy="2278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67EE1C9B-75FC-4564-BD83-3904560A9E05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220034" y="5438104"/>
                  <a:ext cx="376560" cy="24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2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36E4D281-0FAD-4703-82EE-D26505137906}"/>
                  </a:ext>
                </a:extLst>
              </p14:cNvPr>
              <p14:cNvContentPartPr/>
              <p14:nvPr/>
            </p14:nvContentPartPr>
            <p14:xfrm>
              <a:off x="7418834" y="4972264"/>
              <a:ext cx="216000" cy="25200"/>
            </p14:xfrm>
          </p:contentPart>
        </mc:Choice>
        <mc:Fallback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36E4D281-0FAD-4703-82EE-D26505137906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7409834" y="4963264"/>
                <a:ext cx="233640" cy="4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0" name="Group 249">
            <a:extLst>
              <a:ext uri="{FF2B5EF4-FFF2-40B4-BE49-F238E27FC236}">
                <a16:creationId xmlns:a16="http://schemas.microsoft.com/office/drawing/2014/main" id="{D506485B-2A2E-4036-BF42-4FB6C8E1DDC2}"/>
              </a:ext>
            </a:extLst>
          </p:cNvPr>
          <p:cNvGrpSpPr/>
          <p:nvPr/>
        </p:nvGrpSpPr>
        <p:grpSpPr>
          <a:xfrm>
            <a:off x="7926794" y="4618024"/>
            <a:ext cx="357480" cy="437040"/>
            <a:chOff x="7926794" y="4618024"/>
            <a:chExt cx="357480" cy="43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A0ADD311-A82A-494F-B00F-384C4EB4FE9F}"/>
                    </a:ext>
                  </a:extLst>
                </p14:cNvPr>
                <p14:cNvContentPartPr/>
                <p14:nvPr/>
              </p14:nvContentPartPr>
              <p14:xfrm>
                <a:off x="7926794" y="4618024"/>
                <a:ext cx="212040" cy="4370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A0ADD311-A82A-494F-B00F-384C4EB4FE9F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917794" y="4609384"/>
                  <a:ext cx="22968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B171AD68-3677-41DE-A4A5-CAE3A46B49A4}"/>
                    </a:ext>
                  </a:extLst>
                </p14:cNvPr>
                <p14:cNvContentPartPr/>
                <p14:nvPr/>
              </p14:nvContentPartPr>
              <p14:xfrm>
                <a:off x="8051354" y="4885144"/>
                <a:ext cx="232920" cy="15624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B171AD68-3677-41DE-A4A5-CAE3A46B49A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042714" y="4876504"/>
                  <a:ext cx="250560" cy="17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6F5EEFEA-6850-4659-99E3-A41306E8B9A7}"/>
              </a:ext>
            </a:extLst>
          </p:cNvPr>
          <p:cNvGrpSpPr/>
          <p:nvPr/>
        </p:nvGrpSpPr>
        <p:grpSpPr>
          <a:xfrm>
            <a:off x="8517914" y="4699384"/>
            <a:ext cx="1301400" cy="437400"/>
            <a:chOff x="8517914" y="4699384"/>
            <a:chExt cx="1301400" cy="43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4168A47-1C37-4FCB-BE2D-46F3B9F13D5B}"/>
                    </a:ext>
                  </a:extLst>
                </p14:cNvPr>
                <p14:cNvContentPartPr/>
                <p14:nvPr/>
              </p14:nvContentPartPr>
              <p14:xfrm>
                <a:off x="8517914" y="4699384"/>
                <a:ext cx="118080" cy="37584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4168A47-1C37-4FCB-BE2D-46F3B9F13D5B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508914" y="4690384"/>
                  <a:ext cx="13572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3BC7809A-6FE8-491E-96C4-03F8FEF70BA9}"/>
                    </a:ext>
                  </a:extLst>
                </p14:cNvPr>
                <p14:cNvContentPartPr/>
                <p14:nvPr/>
              </p14:nvContentPartPr>
              <p14:xfrm>
                <a:off x="8799794" y="4838704"/>
                <a:ext cx="16560" cy="1008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3BC7809A-6FE8-491E-96C4-03F8FEF70BA9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791154" y="4830064"/>
                  <a:ext cx="342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71BF3CFC-95BD-4CE9-8CD3-0BC90235141D}"/>
                    </a:ext>
                  </a:extLst>
                </p14:cNvPr>
                <p14:cNvContentPartPr/>
                <p14:nvPr/>
              </p14:nvContentPartPr>
              <p14:xfrm>
                <a:off x="8685674" y="4823944"/>
                <a:ext cx="214920" cy="21672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71BF3CFC-95BD-4CE9-8CD3-0BC90235141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676674" y="4814944"/>
                  <a:ext cx="2325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7EB574FC-0558-4955-B3FF-BFCFEF25C3AB}"/>
                    </a:ext>
                  </a:extLst>
                </p14:cNvPr>
                <p14:cNvContentPartPr/>
                <p14:nvPr/>
              </p14:nvContentPartPr>
              <p14:xfrm>
                <a:off x="9002474" y="4917184"/>
                <a:ext cx="31680" cy="13212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7EB574FC-0558-4955-B3FF-BFCFEF25C3AB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993474" y="4908184"/>
                  <a:ext cx="493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0A3F8553-B4BC-4035-9E46-8E5D47042557}"/>
                    </a:ext>
                  </a:extLst>
                </p14:cNvPr>
                <p14:cNvContentPartPr/>
                <p14:nvPr/>
              </p14:nvContentPartPr>
              <p14:xfrm>
                <a:off x="9142154" y="4903864"/>
                <a:ext cx="196560" cy="1404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0A3F8553-B4BC-4035-9E46-8E5D47042557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9133154" y="4894864"/>
                  <a:ext cx="2142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57F9D05C-77DF-42A4-861E-96CFE41E8636}"/>
                    </a:ext>
                  </a:extLst>
                </p14:cNvPr>
                <p14:cNvContentPartPr/>
                <p14:nvPr/>
              </p14:nvContentPartPr>
              <p14:xfrm>
                <a:off x="9420434" y="4882624"/>
                <a:ext cx="186480" cy="20196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57F9D05C-77DF-42A4-861E-96CFE41E8636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9411794" y="4873624"/>
                  <a:ext cx="2041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9C752596-83EC-473C-95D1-DE3027EB07C8}"/>
                    </a:ext>
                  </a:extLst>
                </p14:cNvPr>
                <p14:cNvContentPartPr/>
                <p14:nvPr/>
              </p14:nvContentPartPr>
              <p14:xfrm>
                <a:off x="9430514" y="4900984"/>
                <a:ext cx="154440" cy="1616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9C752596-83EC-473C-95D1-DE3027EB07C8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421514" y="4891984"/>
                  <a:ext cx="1720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D0216078-FC74-4A7C-8DEC-2A53CC720771}"/>
                    </a:ext>
                  </a:extLst>
                </p14:cNvPr>
                <p14:cNvContentPartPr/>
                <p14:nvPr/>
              </p14:nvContentPartPr>
              <p14:xfrm>
                <a:off x="9718514" y="4714864"/>
                <a:ext cx="100800" cy="42192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D0216078-FC74-4A7C-8DEC-2A53CC720771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709514" y="4705864"/>
                  <a:ext cx="118440" cy="43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96A189AE-E78B-46AB-8F95-2CB89437F537}"/>
              </a:ext>
            </a:extLst>
          </p:cNvPr>
          <p:cNvGrpSpPr/>
          <p:nvPr/>
        </p:nvGrpSpPr>
        <p:grpSpPr>
          <a:xfrm>
            <a:off x="10034954" y="4769224"/>
            <a:ext cx="359640" cy="271800"/>
            <a:chOff x="10034954" y="4769224"/>
            <a:chExt cx="359640" cy="27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83735581-179E-4C23-AEFD-B76BF053091C}"/>
                    </a:ext>
                  </a:extLst>
                </p14:cNvPr>
                <p14:cNvContentPartPr/>
                <p14:nvPr/>
              </p14:nvContentPartPr>
              <p14:xfrm>
                <a:off x="10034954" y="4894864"/>
                <a:ext cx="359640" cy="7236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83735581-179E-4C23-AEFD-B76BF053091C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0026314" y="4885864"/>
                  <a:ext cx="3772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0B1C9598-BA8D-42F9-A106-053A1A0719DB}"/>
                    </a:ext>
                  </a:extLst>
                </p14:cNvPr>
                <p14:cNvContentPartPr/>
                <p14:nvPr/>
              </p14:nvContentPartPr>
              <p14:xfrm>
                <a:off x="10198394" y="4769224"/>
                <a:ext cx="35280" cy="2718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0B1C9598-BA8D-42F9-A106-053A1A0719DB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0189754" y="4760224"/>
                  <a:ext cx="52920" cy="28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8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77882629-67A2-4B9F-881B-62FA12CBA8D7}"/>
                  </a:ext>
                </a:extLst>
              </p14:cNvPr>
              <p14:cNvContentPartPr/>
              <p14:nvPr/>
            </p14:nvContentPartPr>
            <p14:xfrm>
              <a:off x="10609514" y="4774264"/>
              <a:ext cx="288360" cy="263160"/>
            </p14:xfrm>
          </p:contentPart>
        </mc:Choice>
        <mc:Fallback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77882629-67A2-4B9F-881B-62FA12CBA8D7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10600514" y="4765264"/>
                <a:ext cx="306000" cy="28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53934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7BCD896-2005-4980-9B77-277CE52E17FB}"/>
              </a:ext>
            </a:extLst>
          </p:cNvPr>
          <p:cNvGrpSpPr/>
          <p:nvPr/>
        </p:nvGrpSpPr>
        <p:grpSpPr>
          <a:xfrm>
            <a:off x="531674" y="188224"/>
            <a:ext cx="1574280" cy="636120"/>
            <a:chOff x="531674" y="188224"/>
            <a:chExt cx="1574280" cy="63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094A12D-AB4E-48CB-89B3-88B4360F8E84}"/>
                    </a:ext>
                  </a:extLst>
                </p14:cNvPr>
                <p14:cNvContentPartPr/>
                <p14:nvPr/>
              </p14:nvContentPartPr>
              <p14:xfrm>
                <a:off x="531674" y="337984"/>
                <a:ext cx="169200" cy="2718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094A12D-AB4E-48CB-89B3-88B4360F8E8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23034" y="328984"/>
                  <a:ext cx="1868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229E741-0236-44C7-855F-AB1F22125F8E}"/>
                    </a:ext>
                  </a:extLst>
                </p14:cNvPr>
                <p14:cNvContentPartPr/>
                <p14:nvPr/>
              </p14:nvContentPartPr>
              <p14:xfrm>
                <a:off x="663794" y="188224"/>
                <a:ext cx="295200" cy="4089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229E741-0236-44C7-855F-AB1F22125F8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4794" y="179584"/>
                  <a:ext cx="31284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A6CB3B2-0F51-47AD-A36E-769705794C26}"/>
                    </a:ext>
                  </a:extLst>
                </p14:cNvPr>
                <p14:cNvContentPartPr/>
                <p14:nvPr/>
              </p14:nvContentPartPr>
              <p14:xfrm>
                <a:off x="886274" y="406384"/>
                <a:ext cx="156960" cy="1717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A6CB3B2-0F51-47AD-A36E-769705794C2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7274" y="397744"/>
                  <a:ext cx="1746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F3C065E-5583-4005-8BAC-99B4886BC056}"/>
                    </a:ext>
                  </a:extLst>
                </p14:cNvPr>
                <p14:cNvContentPartPr/>
                <p14:nvPr/>
              </p14:nvContentPartPr>
              <p14:xfrm>
                <a:off x="1128554" y="413944"/>
                <a:ext cx="127800" cy="1288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F3C065E-5583-4005-8BAC-99B4886BC05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19554" y="405304"/>
                  <a:ext cx="1454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39F6DE2-3CEB-4C5D-B9D8-9B0C67EB8EB8}"/>
                    </a:ext>
                  </a:extLst>
                </p14:cNvPr>
                <p14:cNvContentPartPr/>
                <p14:nvPr/>
              </p14:nvContentPartPr>
              <p14:xfrm>
                <a:off x="1346354" y="439504"/>
                <a:ext cx="149040" cy="1058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39F6DE2-3CEB-4C5D-B9D8-9B0C67EB8EB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37354" y="430504"/>
                  <a:ext cx="1666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CA241CC-4C0A-4F3E-B572-223687D7AD75}"/>
                    </a:ext>
                  </a:extLst>
                </p14:cNvPr>
                <p14:cNvContentPartPr/>
                <p14:nvPr/>
              </p14:nvContentPartPr>
              <p14:xfrm>
                <a:off x="1603754" y="365704"/>
                <a:ext cx="90720" cy="1760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CA241CC-4C0A-4F3E-B572-223687D7AD7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95114" y="356704"/>
                  <a:ext cx="1083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288132E-E85F-43D2-AB09-BA58440920E2}"/>
                    </a:ext>
                  </a:extLst>
                </p14:cNvPr>
                <p14:cNvContentPartPr/>
                <p14:nvPr/>
              </p14:nvContentPartPr>
              <p14:xfrm>
                <a:off x="1783034" y="315304"/>
                <a:ext cx="108000" cy="2642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288132E-E85F-43D2-AB09-BA58440920E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74034" y="306304"/>
                  <a:ext cx="1256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99BC0DE-C30E-432F-9F25-C7370337CCB3}"/>
                    </a:ext>
                  </a:extLst>
                </p14:cNvPr>
                <p14:cNvContentPartPr/>
                <p14:nvPr/>
              </p14:nvContentPartPr>
              <p14:xfrm>
                <a:off x="2025674" y="608704"/>
                <a:ext cx="80280" cy="215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99BC0DE-C30E-432F-9F25-C7370337CCB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16674" y="599704"/>
                  <a:ext cx="9792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F402902-78D7-418D-A736-FCBED13E8AE5}"/>
              </a:ext>
            </a:extLst>
          </p:cNvPr>
          <p:cNvGrpSpPr/>
          <p:nvPr/>
        </p:nvGrpSpPr>
        <p:grpSpPr>
          <a:xfrm>
            <a:off x="2499434" y="208024"/>
            <a:ext cx="961920" cy="430560"/>
            <a:chOff x="2499434" y="208024"/>
            <a:chExt cx="961920" cy="43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7421AAB-7ABC-442B-B2F8-C9F1BF5FD917}"/>
                    </a:ext>
                  </a:extLst>
                </p14:cNvPr>
                <p14:cNvContentPartPr/>
                <p14:nvPr/>
              </p14:nvContentPartPr>
              <p14:xfrm>
                <a:off x="2576474" y="306664"/>
                <a:ext cx="190080" cy="3319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7421AAB-7ABC-442B-B2F8-C9F1BF5FD91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67474" y="298024"/>
                  <a:ext cx="20772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73886CE-1E6E-499C-8BF1-7A8AAC8BAFF3}"/>
                    </a:ext>
                  </a:extLst>
                </p14:cNvPr>
                <p14:cNvContentPartPr/>
                <p14:nvPr/>
              </p14:nvContentPartPr>
              <p14:xfrm>
                <a:off x="2499434" y="434824"/>
                <a:ext cx="383040" cy="824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73886CE-1E6E-499C-8BF1-7A8AAC8BAFF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90434" y="426184"/>
                  <a:ext cx="4006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B69B0C4-61CC-40DD-8B81-26D7DE0393EC}"/>
                    </a:ext>
                  </a:extLst>
                </p14:cNvPr>
                <p14:cNvContentPartPr/>
                <p14:nvPr/>
              </p14:nvContentPartPr>
              <p14:xfrm>
                <a:off x="2884634" y="208024"/>
                <a:ext cx="208440" cy="3621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B69B0C4-61CC-40DD-8B81-26D7DE0393E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75634" y="199384"/>
                  <a:ext cx="22608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9C86A6A-A13E-4919-A742-E31019068D8A}"/>
                    </a:ext>
                  </a:extLst>
                </p14:cNvPr>
                <p14:cNvContentPartPr/>
                <p14:nvPr/>
              </p14:nvContentPartPr>
              <p14:xfrm>
                <a:off x="3172994" y="336544"/>
                <a:ext cx="138600" cy="187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9C86A6A-A13E-4919-A742-E31019068D8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64354" y="327904"/>
                  <a:ext cx="1562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DFC0D91-BEB4-4EF0-BFF6-210436B4FF48}"/>
                    </a:ext>
                  </a:extLst>
                </p14:cNvPr>
                <p14:cNvContentPartPr/>
                <p14:nvPr/>
              </p14:nvContentPartPr>
              <p14:xfrm>
                <a:off x="3343634" y="386224"/>
                <a:ext cx="117720" cy="1670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DFC0D91-BEB4-4EF0-BFF6-210436B4FF4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34994" y="377584"/>
                  <a:ext cx="135360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2F376C7-E5CF-4ADD-BA09-10D8FBD6F6F4}"/>
              </a:ext>
            </a:extLst>
          </p:cNvPr>
          <p:cNvGrpSpPr/>
          <p:nvPr/>
        </p:nvGrpSpPr>
        <p:grpSpPr>
          <a:xfrm>
            <a:off x="3748994" y="388384"/>
            <a:ext cx="761400" cy="207000"/>
            <a:chOff x="3748994" y="388384"/>
            <a:chExt cx="761400" cy="20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057B17D-BE73-4946-B1FA-32F1E21F88E8}"/>
                    </a:ext>
                  </a:extLst>
                </p14:cNvPr>
                <p14:cNvContentPartPr/>
                <p14:nvPr/>
              </p14:nvContentPartPr>
              <p14:xfrm>
                <a:off x="3748994" y="398464"/>
                <a:ext cx="358920" cy="1785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057B17D-BE73-4946-B1FA-32F1E21F88E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39994" y="389824"/>
                  <a:ext cx="3765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985100D-4F5C-49CC-AA61-3E017326EAA7}"/>
                    </a:ext>
                  </a:extLst>
                </p14:cNvPr>
                <p14:cNvContentPartPr/>
                <p14:nvPr/>
              </p14:nvContentPartPr>
              <p14:xfrm>
                <a:off x="4175594" y="435184"/>
                <a:ext cx="109080" cy="1234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985100D-4F5C-49CC-AA61-3E017326EAA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66594" y="426544"/>
                  <a:ext cx="1267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8A1A42E-8E72-4704-A4EB-FCD2A433B88B}"/>
                    </a:ext>
                  </a:extLst>
                </p14:cNvPr>
                <p14:cNvContentPartPr/>
                <p14:nvPr/>
              </p14:nvContentPartPr>
              <p14:xfrm>
                <a:off x="4353794" y="388384"/>
                <a:ext cx="156600" cy="2070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8A1A42E-8E72-4704-A4EB-FCD2A433B88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345154" y="379384"/>
                  <a:ext cx="174240" cy="22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A6049AB-A5C1-4980-AB7C-0ECBA2B3DE8E}"/>
                  </a:ext>
                </a:extLst>
              </p14:cNvPr>
              <p14:cNvContentPartPr/>
              <p14:nvPr/>
            </p14:nvContentPartPr>
            <p14:xfrm>
              <a:off x="4819634" y="431584"/>
              <a:ext cx="212760" cy="1760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A6049AB-A5C1-4980-AB7C-0ECBA2B3DE8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810634" y="422944"/>
                <a:ext cx="230400" cy="19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F3C0C6CF-5505-4AD0-98B0-DAEF0AF1504C}"/>
              </a:ext>
            </a:extLst>
          </p:cNvPr>
          <p:cNvGrpSpPr/>
          <p:nvPr/>
        </p:nvGrpSpPr>
        <p:grpSpPr>
          <a:xfrm>
            <a:off x="5376194" y="79864"/>
            <a:ext cx="1955160" cy="508320"/>
            <a:chOff x="5376194" y="79864"/>
            <a:chExt cx="1955160" cy="50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DF510F0-D917-4DA0-9E3A-29B2EDF03F3B}"/>
                    </a:ext>
                  </a:extLst>
                </p14:cNvPr>
                <p14:cNvContentPartPr/>
                <p14:nvPr/>
              </p14:nvContentPartPr>
              <p14:xfrm>
                <a:off x="5376194" y="521224"/>
                <a:ext cx="9360" cy="82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DF510F0-D917-4DA0-9E3A-29B2EDF03F3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67554" y="512584"/>
                  <a:ext cx="270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9A02AD6-254B-47D1-A7C1-9036CBF44BE2}"/>
                    </a:ext>
                  </a:extLst>
                </p14:cNvPr>
                <p14:cNvContentPartPr/>
                <p14:nvPr/>
              </p14:nvContentPartPr>
              <p14:xfrm>
                <a:off x="5381594" y="418984"/>
                <a:ext cx="229680" cy="1634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9A02AD6-254B-47D1-A7C1-9036CBF44BE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72954" y="409984"/>
                  <a:ext cx="2473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224FECF-7633-4BA4-886F-C9102D623410}"/>
                    </a:ext>
                  </a:extLst>
                </p14:cNvPr>
                <p14:cNvContentPartPr/>
                <p14:nvPr/>
              </p14:nvContentPartPr>
              <p14:xfrm>
                <a:off x="5524874" y="224584"/>
                <a:ext cx="257040" cy="3243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224FECF-7633-4BA4-886F-C9102D62341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516234" y="215944"/>
                  <a:ext cx="27468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68450FC-A3C2-415B-A29F-815272AF9BD7}"/>
                    </a:ext>
                  </a:extLst>
                </p14:cNvPr>
                <p14:cNvContentPartPr/>
                <p14:nvPr/>
              </p14:nvContentPartPr>
              <p14:xfrm>
                <a:off x="5638274" y="401704"/>
                <a:ext cx="242280" cy="1630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68450FC-A3C2-415B-A29F-815272AF9BD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629634" y="393064"/>
                  <a:ext cx="2599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565C713-8CC5-466A-9F37-F852AB2A3C68}"/>
                    </a:ext>
                  </a:extLst>
                </p14:cNvPr>
                <p14:cNvContentPartPr/>
                <p14:nvPr/>
              </p14:nvContentPartPr>
              <p14:xfrm>
                <a:off x="5995034" y="79864"/>
                <a:ext cx="340920" cy="5083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565C713-8CC5-466A-9F37-F852AB2A3C6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986034" y="70864"/>
                  <a:ext cx="35856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57C074E-2246-40F2-96DF-9DC4B4B17485}"/>
                    </a:ext>
                  </a:extLst>
                </p14:cNvPr>
                <p14:cNvContentPartPr/>
                <p14:nvPr/>
              </p14:nvContentPartPr>
              <p14:xfrm>
                <a:off x="5992154" y="415384"/>
                <a:ext cx="236880" cy="536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57C074E-2246-40F2-96DF-9DC4B4B1748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983514" y="406744"/>
                  <a:ext cx="2545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7D8F15D-C365-4160-8F46-2658A4C6EC7E}"/>
                    </a:ext>
                  </a:extLst>
                </p14:cNvPr>
                <p14:cNvContentPartPr/>
                <p14:nvPr/>
              </p14:nvContentPartPr>
              <p14:xfrm>
                <a:off x="6212474" y="435184"/>
                <a:ext cx="74520" cy="90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7D8F15D-C365-4160-8F46-2658A4C6EC7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203834" y="426184"/>
                  <a:ext cx="921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8FFDFFA-6DA7-479C-AAD0-F7F00DF60A2C}"/>
                    </a:ext>
                  </a:extLst>
                </p14:cNvPr>
                <p14:cNvContentPartPr/>
                <p14:nvPr/>
              </p14:nvContentPartPr>
              <p14:xfrm>
                <a:off x="6365114" y="402424"/>
                <a:ext cx="222480" cy="1476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8FFDFFA-6DA7-479C-AAD0-F7F00DF60A2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56474" y="393784"/>
                  <a:ext cx="2401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67A21C0-F590-44EA-A48B-FBFAE60DBD02}"/>
                    </a:ext>
                  </a:extLst>
                </p14:cNvPr>
                <p14:cNvContentPartPr/>
                <p14:nvPr/>
              </p14:nvContentPartPr>
              <p14:xfrm>
                <a:off x="6652034" y="442024"/>
                <a:ext cx="63000" cy="972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67A21C0-F590-44EA-A48B-FBFAE60DBD0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643394" y="433024"/>
                  <a:ext cx="806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05D7B86-5F98-48EC-9883-AAD1FBCF330C}"/>
                    </a:ext>
                  </a:extLst>
                </p14:cNvPr>
                <p14:cNvContentPartPr/>
                <p14:nvPr/>
              </p14:nvContentPartPr>
              <p14:xfrm>
                <a:off x="6820514" y="154384"/>
                <a:ext cx="335880" cy="4068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05D7B86-5F98-48EC-9883-AAD1FBCF330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811874" y="145384"/>
                  <a:ext cx="35352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A7EFFD1-7548-46DA-998D-646AE836441D}"/>
                    </a:ext>
                  </a:extLst>
                </p14:cNvPr>
                <p14:cNvContentPartPr/>
                <p14:nvPr/>
              </p14:nvContentPartPr>
              <p14:xfrm>
                <a:off x="7078994" y="353464"/>
                <a:ext cx="252360" cy="1785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A7EFFD1-7548-46DA-998D-646AE836441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069994" y="344824"/>
                  <a:ext cx="270000" cy="19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BC987EA-D003-4D61-B981-9181400F62BF}"/>
              </a:ext>
            </a:extLst>
          </p:cNvPr>
          <p:cNvGrpSpPr/>
          <p:nvPr/>
        </p:nvGrpSpPr>
        <p:grpSpPr>
          <a:xfrm>
            <a:off x="7667234" y="137104"/>
            <a:ext cx="1980360" cy="717840"/>
            <a:chOff x="7667234" y="137104"/>
            <a:chExt cx="1980360" cy="71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F6EA0AD-8946-42A1-B354-499AC41070B8}"/>
                    </a:ext>
                  </a:extLst>
                </p14:cNvPr>
                <p14:cNvContentPartPr/>
                <p14:nvPr/>
              </p14:nvContentPartPr>
              <p14:xfrm>
                <a:off x="7667234" y="405304"/>
                <a:ext cx="102600" cy="1357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F6EA0AD-8946-42A1-B354-499AC41070B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658594" y="396304"/>
                  <a:ext cx="1202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9FE31B0-A1F5-4813-A750-1F68F0A9CC53}"/>
                    </a:ext>
                  </a:extLst>
                </p14:cNvPr>
                <p14:cNvContentPartPr/>
                <p14:nvPr/>
              </p14:nvContentPartPr>
              <p14:xfrm>
                <a:off x="7850474" y="290104"/>
                <a:ext cx="24120" cy="115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9FE31B0-A1F5-4813-A750-1F68F0A9CC5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841474" y="281104"/>
                  <a:ext cx="417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68EA31E-D747-4120-B5B2-B3AD41820DEC}"/>
                    </a:ext>
                  </a:extLst>
                </p14:cNvPr>
                <p14:cNvContentPartPr/>
                <p14:nvPr/>
              </p14:nvContentPartPr>
              <p14:xfrm>
                <a:off x="7864154" y="406384"/>
                <a:ext cx="170640" cy="1454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68EA31E-D747-4120-B5B2-B3AD41820D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855154" y="397384"/>
                  <a:ext cx="1882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4263673-645F-4182-99E2-07A967969F11}"/>
                    </a:ext>
                  </a:extLst>
                </p14:cNvPr>
                <p14:cNvContentPartPr/>
                <p14:nvPr/>
              </p14:nvContentPartPr>
              <p14:xfrm>
                <a:off x="8212274" y="137104"/>
                <a:ext cx="174960" cy="3556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4263673-645F-4182-99E2-07A967969F1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203634" y="128104"/>
                  <a:ext cx="19260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963C39B-A024-4C24-A2AD-7ACA3CBC8D90}"/>
                    </a:ext>
                  </a:extLst>
                </p14:cNvPr>
                <p14:cNvContentPartPr/>
                <p14:nvPr/>
              </p14:nvContentPartPr>
              <p14:xfrm>
                <a:off x="8138114" y="325384"/>
                <a:ext cx="299520" cy="273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963C39B-A024-4C24-A2AD-7ACA3CBC8D9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129114" y="316744"/>
                  <a:ext cx="3171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8923885-D929-45BE-9910-CAFAB73C035A}"/>
                    </a:ext>
                  </a:extLst>
                </p14:cNvPr>
                <p14:cNvContentPartPr/>
                <p14:nvPr/>
              </p14:nvContentPartPr>
              <p14:xfrm>
                <a:off x="8407754" y="344824"/>
                <a:ext cx="159120" cy="1602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8923885-D929-45BE-9910-CAFAB73C035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398754" y="336184"/>
                  <a:ext cx="1767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2FEEBD8-4076-41C8-9E19-D5266DFE486A}"/>
                    </a:ext>
                  </a:extLst>
                </p14:cNvPr>
                <p14:cNvContentPartPr/>
                <p14:nvPr/>
              </p14:nvContentPartPr>
              <p14:xfrm>
                <a:off x="8475074" y="382984"/>
                <a:ext cx="314280" cy="4719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2FEEBD8-4076-41C8-9E19-D5266DFE486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466074" y="374344"/>
                  <a:ext cx="33192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5EEA3BE-61C8-436E-9741-83045742B784}"/>
                    </a:ext>
                  </a:extLst>
                </p14:cNvPr>
                <p14:cNvContentPartPr/>
                <p14:nvPr/>
              </p14:nvContentPartPr>
              <p14:xfrm>
                <a:off x="8872874" y="332224"/>
                <a:ext cx="303840" cy="1674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5EEA3BE-61C8-436E-9741-83045742B78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864234" y="323584"/>
                  <a:ext cx="3214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3563F2B-16B2-4AA3-8429-F8949D9E3C08}"/>
                    </a:ext>
                  </a:extLst>
                </p14:cNvPr>
                <p14:cNvContentPartPr/>
                <p14:nvPr/>
              </p14:nvContentPartPr>
              <p14:xfrm>
                <a:off x="9134594" y="379024"/>
                <a:ext cx="159480" cy="1108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3563F2B-16B2-4AA3-8429-F8949D9E3C0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125594" y="370384"/>
                  <a:ext cx="1771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648F97A-3DFB-40AE-8A62-8F31D9938F89}"/>
                    </a:ext>
                  </a:extLst>
                </p14:cNvPr>
                <p14:cNvContentPartPr/>
                <p14:nvPr/>
              </p14:nvContentPartPr>
              <p14:xfrm>
                <a:off x="9508274" y="165184"/>
                <a:ext cx="139320" cy="3268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648F97A-3DFB-40AE-8A62-8F31D9938F8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499634" y="156544"/>
                  <a:ext cx="156960" cy="34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775218B1-BD54-4622-8747-C6D3C48EAA65}"/>
                  </a:ext>
                </a:extLst>
              </p14:cNvPr>
              <p14:cNvContentPartPr/>
              <p14:nvPr/>
            </p14:nvContentPartPr>
            <p14:xfrm>
              <a:off x="602234" y="1218184"/>
              <a:ext cx="210960" cy="94392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775218B1-BD54-4622-8747-C6D3C48EAA6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93594" y="1209544"/>
                <a:ext cx="228600" cy="96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3531F92E-25C5-4413-9BC7-F01F17C62878}"/>
              </a:ext>
            </a:extLst>
          </p:cNvPr>
          <p:cNvGrpSpPr/>
          <p:nvPr/>
        </p:nvGrpSpPr>
        <p:grpSpPr>
          <a:xfrm>
            <a:off x="1026314" y="1189744"/>
            <a:ext cx="1844640" cy="579600"/>
            <a:chOff x="1026314" y="1189744"/>
            <a:chExt cx="1844640" cy="57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CF7D521-5B83-4194-ABC8-D3C8B024F4AC}"/>
                    </a:ext>
                  </a:extLst>
                </p14:cNvPr>
                <p14:cNvContentPartPr/>
                <p14:nvPr/>
              </p14:nvContentPartPr>
              <p14:xfrm>
                <a:off x="1026314" y="1513024"/>
                <a:ext cx="194760" cy="2235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CF7D521-5B83-4194-ABC8-D3C8B024F4A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17674" y="1504024"/>
                  <a:ext cx="2124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CFD1269-665F-42F4-9A44-CB490B039553}"/>
                    </a:ext>
                  </a:extLst>
                </p14:cNvPr>
                <p14:cNvContentPartPr/>
                <p14:nvPr/>
              </p14:nvContentPartPr>
              <p14:xfrm>
                <a:off x="1267514" y="1541824"/>
                <a:ext cx="145440" cy="1612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CFD1269-665F-42F4-9A44-CB490B03955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258874" y="1533184"/>
                  <a:ext cx="1630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616B702-1F1F-4383-B832-70334905AC46}"/>
                    </a:ext>
                  </a:extLst>
                </p14:cNvPr>
                <p14:cNvContentPartPr/>
                <p14:nvPr/>
              </p14:nvContentPartPr>
              <p14:xfrm>
                <a:off x="1573154" y="1329424"/>
                <a:ext cx="213840" cy="4399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616B702-1F1F-4383-B832-70334905AC4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564514" y="1320424"/>
                  <a:ext cx="23148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F7CE2BA-257F-48E5-AC71-34F22E4938D8}"/>
                    </a:ext>
                  </a:extLst>
                </p14:cNvPr>
                <p14:cNvContentPartPr/>
                <p14:nvPr/>
              </p14:nvContentPartPr>
              <p14:xfrm>
                <a:off x="1487114" y="1534264"/>
                <a:ext cx="262800" cy="460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F7CE2BA-257F-48E5-AC71-34F22E4938D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478474" y="1525264"/>
                  <a:ext cx="2804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880B67E-3703-43BA-9BC7-34C38782FC5D}"/>
                    </a:ext>
                  </a:extLst>
                </p14:cNvPr>
                <p14:cNvContentPartPr/>
                <p14:nvPr/>
              </p14:nvContentPartPr>
              <p14:xfrm>
                <a:off x="1851794" y="1189744"/>
                <a:ext cx="185760" cy="2476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880B67E-3703-43BA-9BC7-34C38782FC5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842794" y="1181104"/>
                  <a:ext cx="2034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4C744E4-2B23-4B19-8AED-9768E65055CA}"/>
                    </a:ext>
                  </a:extLst>
                </p14:cNvPr>
                <p14:cNvContentPartPr/>
                <p14:nvPr/>
              </p14:nvContentPartPr>
              <p14:xfrm>
                <a:off x="2000474" y="1496464"/>
                <a:ext cx="176760" cy="2080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4C744E4-2B23-4B19-8AED-9768E65055C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991474" y="1487824"/>
                  <a:ext cx="1944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9C44020-CAD2-4F92-BB7B-ABEA10E3F949}"/>
                    </a:ext>
                  </a:extLst>
                </p14:cNvPr>
                <p14:cNvContentPartPr/>
                <p14:nvPr/>
              </p14:nvContentPartPr>
              <p14:xfrm>
                <a:off x="1959074" y="1450024"/>
                <a:ext cx="233640" cy="2491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9C44020-CAD2-4F92-BB7B-ABEA10E3F94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950074" y="1441384"/>
                  <a:ext cx="2512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8D6DEBC-30EC-4E33-889B-2F01290B16D7}"/>
                    </a:ext>
                  </a:extLst>
                </p14:cNvPr>
                <p14:cNvContentPartPr/>
                <p14:nvPr/>
              </p14:nvContentPartPr>
              <p14:xfrm>
                <a:off x="2335634" y="1576384"/>
                <a:ext cx="236160" cy="1400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8D6DEBC-30EC-4E33-889B-2F01290B16D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326994" y="1567384"/>
                  <a:ext cx="2538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B4090D6-8818-4480-B12A-986CB3CEBE0E}"/>
                    </a:ext>
                  </a:extLst>
                </p14:cNvPr>
                <p14:cNvContentPartPr/>
                <p14:nvPr/>
              </p14:nvContentPartPr>
              <p14:xfrm>
                <a:off x="2500154" y="1331224"/>
                <a:ext cx="174600" cy="3816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B4090D6-8818-4480-B12A-986CB3CEBE0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491154" y="1322224"/>
                  <a:ext cx="19224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190993E-070E-4BC8-9AA3-D0A4EDFFE9CB}"/>
                    </a:ext>
                  </a:extLst>
                </p14:cNvPr>
                <p14:cNvContentPartPr/>
                <p14:nvPr/>
              </p14:nvContentPartPr>
              <p14:xfrm>
                <a:off x="2644514" y="1503304"/>
                <a:ext cx="226440" cy="2062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190993E-070E-4BC8-9AA3-D0A4EDFFE9C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635514" y="1494304"/>
                  <a:ext cx="2440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F40349F-B6E9-4710-B104-998E6D6B55BD}"/>
                    </a:ext>
                  </a:extLst>
                </p14:cNvPr>
                <p14:cNvContentPartPr/>
                <p14:nvPr/>
              </p14:nvContentPartPr>
              <p14:xfrm>
                <a:off x="2589794" y="1531744"/>
                <a:ext cx="277560" cy="2329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F40349F-B6E9-4710-B104-998E6D6B55B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581154" y="1523104"/>
                  <a:ext cx="29520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9B19416-C29F-4B96-B427-716BDC36A28A}"/>
              </a:ext>
            </a:extLst>
          </p:cNvPr>
          <p:cNvGrpSpPr/>
          <p:nvPr/>
        </p:nvGrpSpPr>
        <p:grpSpPr>
          <a:xfrm>
            <a:off x="574514" y="2144824"/>
            <a:ext cx="445320" cy="738720"/>
            <a:chOff x="574514" y="2144824"/>
            <a:chExt cx="445320" cy="73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5E276F5-999D-47D2-BAEF-E7A1C7209DD9}"/>
                    </a:ext>
                  </a:extLst>
                </p14:cNvPr>
                <p14:cNvContentPartPr/>
                <p14:nvPr/>
              </p14:nvContentPartPr>
              <p14:xfrm>
                <a:off x="687554" y="2342824"/>
                <a:ext cx="34200" cy="1450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5E276F5-999D-47D2-BAEF-E7A1C7209DD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914" y="2334184"/>
                  <a:ext cx="518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185543B-A7D1-4653-9653-810BD7251F1D}"/>
                    </a:ext>
                  </a:extLst>
                </p14:cNvPr>
                <p14:cNvContentPartPr/>
                <p14:nvPr/>
              </p14:nvContentPartPr>
              <p14:xfrm>
                <a:off x="796634" y="2272984"/>
                <a:ext cx="42120" cy="1890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185543B-A7D1-4653-9653-810BD7251F1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87994" y="2263984"/>
                  <a:ext cx="59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555AA5A-C5A0-4FBC-BB70-68BFA439FF91}"/>
                    </a:ext>
                  </a:extLst>
                </p14:cNvPr>
                <p14:cNvContentPartPr/>
                <p14:nvPr/>
              </p14:nvContentPartPr>
              <p14:xfrm>
                <a:off x="574514" y="2144824"/>
                <a:ext cx="445320" cy="2304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555AA5A-C5A0-4FBC-BB70-68BFA439FF9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65514" y="2136184"/>
                  <a:ext cx="4629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885E48A-0098-4006-B5EB-3CB95E3887BB}"/>
                    </a:ext>
                  </a:extLst>
                </p14:cNvPr>
                <p14:cNvContentPartPr/>
                <p14:nvPr/>
              </p14:nvContentPartPr>
              <p14:xfrm>
                <a:off x="604394" y="2444344"/>
                <a:ext cx="369360" cy="1540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885E48A-0098-4006-B5EB-3CB95E3887B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95394" y="2435704"/>
                  <a:ext cx="3870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667EA8A-AE9F-4A4F-B36E-F1D07D4B2A4D}"/>
                    </a:ext>
                  </a:extLst>
                </p14:cNvPr>
                <p14:cNvContentPartPr/>
                <p14:nvPr/>
              </p14:nvContentPartPr>
              <p14:xfrm>
                <a:off x="715994" y="2622544"/>
                <a:ext cx="131040" cy="946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667EA8A-AE9F-4A4F-B36E-F1D07D4B2A4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06994" y="2613904"/>
                  <a:ext cx="148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AF87D14-5056-4E36-9B5C-BB9A6ED591FD}"/>
                    </a:ext>
                  </a:extLst>
                </p14:cNvPr>
                <p14:cNvContentPartPr/>
                <p14:nvPr/>
              </p14:nvContentPartPr>
              <p14:xfrm>
                <a:off x="771794" y="2582224"/>
                <a:ext cx="147240" cy="3013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AF87D14-5056-4E36-9B5C-BB9A6ED591F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62794" y="2573224"/>
                  <a:ext cx="164880" cy="31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17109B9-3C66-48F3-B32D-8DE6A01EA054}"/>
              </a:ext>
            </a:extLst>
          </p:cNvPr>
          <p:cNvGrpSpPr/>
          <p:nvPr/>
        </p:nvGrpSpPr>
        <p:grpSpPr>
          <a:xfrm>
            <a:off x="740834" y="720304"/>
            <a:ext cx="561960" cy="422640"/>
            <a:chOff x="740834" y="720304"/>
            <a:chExt cx="561960" cy="42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05488CE-1FBE-4CFF-8B8A-029897942FED}"/>
                    </a:ext>
                  </a:extLst>
                </p14:cNvPr>
                <p14:cNvContentPartPr/>
                <p14:nvPr/>
              </p14:nvContentPartPr>
              <p14:xfrm>
                <a:off x="900314" y="811744"/>
                <a:ext cx="45000" cy="1472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05488CE-1FBE-4CFF-8B8A-029897942FE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91674" y="802744"/>
                  <a:ext cx="626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948E89B-5189-42E3-9FBF-7EEEFB220416}"/>
                    </a:ext>
                  </a:extLst>
                </p14:cNvPr>
                <p14:cNvContentPartPr/>
                <p14:nvPr/>
              </p14:nvContentPartPr>
              <p14:xfrm>
                <a:off x="984914" y="791224"/>
                <a:ext cx="60840" cy="1731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948E89B-5189-42E3-9FBF-7EEEFB22041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76274" y="782584"/>
                  <a:ext cx="784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B4E3442-FC59-49ED-A809-B41805D2D779}"/>
                    </a:ext>
                  </a:extLst>
                </p14:cNvPr>
                <p14:cNvContentPartPr/>
                <p14:nvPr/>
              </p14:nvContentPartPr>
              <p14:xfrm>
                <a:off x="740834" y="720304"/>
                <a:ext cx="326880" cy="1033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B4E3442-FC59-49ED-A809-B41805D2D77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31834" y="711304"/>
                  <a:ext cx="3445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CE876D6-CBD0-4870-89DF-1DFC52744A13}"/>
                    </a:ext>
                  </a:extLst>
                </p14:cNvPr>
                <p14:cNvContentPartPr/>
                <p14:nvPr/>
              </p14:nvContentPartPr>
              <p14:xfrm>
                <a:off x="982394" y="739744"/>
                <a:ext cx="243360" cy="3196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CE876D6-CBD0-4870-89DF-1DFC52744A1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73754" y="731104"/>
                  <a:ext cx="26100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FB2E5EF-FAC5-4DF4-A154-815DB502BF11}"/>
                    </a:ext>
                  </a:extLst>
                </p14:cNvPr>
                <p14:cNvContentPartPr/>
                <p14:nvPr/>
              </p14:nvContentPartPr>
              <p14:xfrm>
                <a:off x="1074914" y="981664"/>
                <a:ext cx="227880" cy="1612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FB2E5EF-FAC5-4DF4-A154-815DB502BF1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65914" y="972664"/>
                  <a:ext cx="24552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0DD6631-C912-448A-85CD-0ACFF2AAB57D}"/>
              </a:ext>
            </a:extLst>
          </p:cNvPr>
          <p:cNvGrpSpPr/>
          <p:nvPr/>
        </p:nvGrpSpPr>
        <p:grpSpPr>
          <a:xfrm>
            <a:off x="3320234" y="1531024"/>
            <a:ext cx="291240" cy="180000"/>
            <a:chOff x="3320234" y="1531024"/>
            <a:chExt cx="291240" cy="18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C71FAD1-D3A9-47EC-B4C7-AE3808E8D8B8}"/>
                    </a:ext>
                  </a:extLst>
                </p14:cNvPr>
                <p14:cNvContentPartPr/>
                <p14:nvPr/>
              </p14:nvContentPartPr>
              <p14:xfrm>
                <a:off x="3320234" y="1531024"/>
                <a:ext cx="264600" cy="655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C71FAD1-D3A9-47EC-B4C7-AE3808E8D8B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311594" y="1522024"/>
                  <a:ext cx="2822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D0FD7CE-D165-4E7E-B10F-2119AA7E0A3F}"/>
                    </a:ext>
                  </a:extLst>
                </p14:cNvPr>
                <p14:cNvContentPartPr/>
                <p14:nvPr/>
              </p14:nvContentPartPr>
              <p14:xfrm>
                <a:off x="3337514" y="1655584"/>
                <a:ext cx="273960" cy="554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D0FD7CE-D165-4E7E-B10F-2119AA7E0A3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328514" y="1646944"/>
                  <a:ext cx="291600" cy="7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D9A3FEA-A534-4FB5-8877-039AA4E424BF}"/>
              </a:ext>
            </a:extLst>
          </p:cNvPr>
          <p:cNvGrpSpPr/>
          <p:nvPr/>
        </p:nvGrpSpPr>
        <p:grpSpPr>
          <a:xfrm>
            <a:off x="4070114" y="1107304"/>
            <a:ext cx="1850040" cy="1121760"/>
            <a:chOff x="4070114" y="1107304"/>
            <a:chExt cx="1850040" cy="112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E68E83A-5A26-4096-8BDF-5348A7C75615}"/>
                    </a:ext>
                  </a:extLst>
                </p14:cNvPr>
                <p14:cNvContentPartPr/>
                <p14:nvPr/>
              </p14:nvContentPartPr>
              <p14:xfrm>
                <a:off x="4070114" y="1584304"/>
                <a:ext cx="221400" cy="421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E68E83A-5A26-4096-8BDF-5348A7C7561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061114" y="1575304"/>
                  <a:ext cx="2390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C6EA902-A333-43D6-A7A8-176FA24C76AE}"/>
                    </a:ext>
                  </a:extLst>
                </p14:cNvPr>
                <p14:cNvContentPartPr/>
                <p14:nvPr/>
              </p14:nvContentPartPr>
              <p14:xfrm>
                <a:off x="4543514" y="1488904"/>
                <a:ext cx="162720" cy="1728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C6EA902-A333-43D6-A7A8-176FA24C76A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534874" y="1480264"/>
                  <a:ext cx="1803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CECB0E3-7FCA-4435-BECF-DEDF39703DC3}"/>
                    </a:ext>
                  </a:extLst>
                </p14:cNvPr>
                <p14:cNvContentPartPr/>
                <p14:nvPr/>
              </p14:nvContentPartPr>
              <p14:xfrm>
                <a:off x="4794434" y="1535344"/>
                <a:ext cx="191160" cy="1195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CECB0E3-7FCA-4435-BECF-DEDF39703DC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785434" y="1526704"/>
                  <a:ext cx="2088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5E5BC36-0D3D-430F-8A0D-28CDCBE2707E}"/>
                    </a:ext>
                  </a:extLst>
                </p14:cNvPr>
                <p14:cNvContentPartPr/>
                <p14:nvPr/>
              </p14:nvContentPartPr>
              <p14:xfrm>
                <a:off x="5211314" y="1210984"/>
                <a:ext cx="256320" cy="5158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5E5BC36-0D3D-430F-8A0D-28CDCBE2707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202674" y="1202344"/>
                  <a:ext cx="27396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4D60660-C202-4C3C-B799-336013CBE388}"/>
                    </a:ext>
                  </a:extLst>
                </p14:cNvPr>
                <p14:cNvContentPartPr/>
                <p14:nvPr/>
              </p14:nvContentPartPr>
              <p14:xfrm>
                <a:off x="5165594" y="1452184"/>
                <a:ext cx="315720" cy="550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4D60660-C202-4C3C-B799-336013CBE38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156594" y="1443184"/>
                  <a:ext cx="3333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2F75AC1-16A7-40E0-9EF1-059E028F251D}"/>
                    </a:ext>
                  </a:extLst>
                </p14:cNvPr>
                <p14:cNvContentPartPr/>
                <p14:nvPr/>
              </p14:nvContentPartPr>
              <p14:xfrm>
                <a:off x="5625674" y="1107304"/>
                <a:ext cx="213120" cy="1875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2F75AC1-16A7-40E0-9EF1-059E028F251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617034" y="1098304"/>
                  <a:ext cx="2307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F19FE21-BA16-40E5-928C-ACA306A1459A}"/>
                    </a:ext>
                  </a:extLst>
                </p14:cNvPr>
                <p14:cNvContentPartPr/>
                <p14:nvPr/>
              </p14:nvContentPartPr>
              <p14:xfrm>
                <a:off x="5637194" y="1455424"/>
                <a:ext cx="282960" cy="2174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F19FE21-BA16-40E5-928C-ACA306A1459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628554" y="1446424"/>
                  <a:ext cx="3006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1D02163-41D5-4595-8DD4-1E622D0AB5BB}"/>
                    </a:ext>
                  </a:extLst>
                </p14:cNvPr>
                <p14:cNvContentPartPr/>
                <p14:nvPr/>
              </p14:nvContentPartPr>
              <p14:xfrm>
                <a:off x="5622434" y="1445704"/>
                <a:ext cx="266760" cy="1936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1D02163-41D5-4595-8DD4-1E622D0AB5B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613794" y="1436704"/>
                  <a:ext cx="2844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6FD1EF7-1DC6-4E8D-93B7-B3DFDC56F626}"/>
                    </a:ext>
                  </a:extLst>
                </p14:cNvPr>
                <p14:cNvContentPartPr/>
                <p14:nvPr/>
              </p14:nvContentPartPr>
              <p14:xfrm>
                <a:off x="4720274" y="1801384"/>
                <a:ext cx="1060200" cy="1234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6FD1EF7-1DC6-4E8D-93B7-B3DFDC56F62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711274" y="1792744"/>
                  <a:ext cx="10778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26BE996-128B-4208-A692-1748F8D215D5}"/>
                    </a:ext>
                  </a:extLst>
                </p14:cNvPr>
                <p14:cNvContentPartPr/>
                <p14:nvPr/>
              </p14:nvContentPartPr>
              <p14:xfrm>
                <a:off x="5046434" y="2022784"/>
                <a:ext cx="476280" cy="2062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26BE996-128B-4208-A692-1748F8D215D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037434" y="2014144"/>
                  <a:ext cx="493920" cy="22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2D2217D6-A0D7-4FB9-9571-FE30228D59E5}"/>
                  </a:ext>
                </a:extLst>
              </p14:cNvPr>
              <p14:cNvContentPartPr/>
              <p14:nvPr/>
            </p14:nvContentPartPr>
            <p14:xfrm>
              <a:off x="6257834" y="1607704"/>
              <a:ext cx="455400" cy="5472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2D2217D6-A0D7-4FB9-9571-FE30228D59E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249194" y="1599064"/>
                <a:ext cx="473040" cy="7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D199C3-D712-4E3C-A603-1F4ECE07E9C8}"/>
              </a:ext>
            </a:extLst>
          </p:cNvPr>
          <p:cNvGrpSpPr/>
          <p:nvPr/>
        </p:nvGrpSpPr>
        <p:grpSpPr>
          <a:xfrm>
            <a:off x="6904754" y="907144"/>
            <a:ext cx="2619720" cy="2042640"/>
            <a:chOff x="6904754" y="907144"/>
            <a:chExt cx="2619720" cy="204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E2BE6F3-B2DD-4D54-ABD7-DFBF38075471}"/>
                    </a:ext>
                  </a:extLst>
                </p14:cNvPr>
                <p14:cNvContentPartPr/>
                <p14:nvPr/>
              </p14:nvContentPartPr>
              <p14:xfrm>
                <a:off x="6904754" y="1261384"/>
                <a:ext cx="269280" cy="4676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E2BE6F3-B2DD-4D54-ABD7-DFBF3807547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896114" y="1252744"/>
                  <a:ext cx="28692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47E76BF-C16C-44FB-B6F5-7FCC3B8D2B9B}"/>
                    </a:ext>
                  </a:extLst>
                </p14:cNvPr>
                <p14:cNvContentPartPr/>
                <p14:nvPr/>
              </p14:nvContentPartPr>
              <p14:xfrm>
                <a:off x="7055954" y="1549744"/>
                <a:ext cx="285120" cy="1746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47E76BF-C16C-44FB-B6F5-7FCC3B8D2B9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047314" y="1540744"/>
                  <a:ext cx="3027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50AD508-BBC6-4741-B871-B06E680ADE33}"/>
                    </a:ext>
                  </a:extLst>
                </p14:cNvPr>
                <p14:cNvContentPartPr/>
                <p14:nvPr/>
              </p14:nvContentPartPr>
              <p14:xfrm>
                <a:off x="7473914" y="1239784"/>
                <a:ext cx="271800" cy="4510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50AD508-BBC6-4741-B871-B06E680ADE3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465274" y="1231144"/>
                  <a:ext cx="28944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C471898-CBF9-433D-B204-4B0E11BF2B8D}"/>
                    </a:ext>
                  </a:extLst>
                </p14:cNvPr>
                <p14:cNvContentPartPr/>
                <p14:nvPr/>
              </p14:nvContentPartPr>
              <p14:xfrm>
                <a:off x="7665074" y="1415824"/>
                <a:ext cx="226080" cy="2509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C471898-CBF9-433D-B204-4B0E11BF2B8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656074" y="1406824"/>
                  <a:ext cx="2437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105207E-B023-4CC2-A330-BED2485860E9}"/>
                    </a:ext>
                  </a:extLst>
                </p14:cNvPr>
                <p14:cNvContentPartPr/>
                <p14:nvPr/>
              </p14:nvContentPartPr>
              <p14:xfrm>
                <a:off x="7922834" y="1519864"/>
                <a:ext cx="106200" cy="1400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105207E-B023-4CC2-A330-BED2485860E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914194" y="1511224"/>
                  <a:ext cx="1238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0F36AAB-9C0A-415B-9EBC-C78C10636579}"/>
                    </a:ext>
                  </a:extLst>
                </p14:cNvPr>
                <p14:cNvContentPartPr/>
                <p14:nvPr/>
              </p14:nvContentPartPr>
              <p14:xfrm>
                <a:off x="8075474" y="1451464"/>
                <a:ext cx="194400" cy="1875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0F36AAB-9C0A-415B-9EBC-C78C1063657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066474" y="1442824"/>
                  <a:ext cx="2120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9C3A0DD-B833-436B-B317-5ED31A54509D}"/>
                    </a:ext>
                  </a:extLst>
                </p14:cNvPr>
                <p14:cNvContentPartPr/>
                <p14:nvPr/>
              </p14:nvContentPartPr>
              <p14:xfrm>
                <a:off x="8390474" y="1444264"/>
                <a:ext cx="321480" cy="1638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9C3A0DD-B833-436B-B317-5ED31A54509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381474" y="1435624"/>
                  <a:ext cx="3391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73EC260-A685-4B58-9FC0-DF4479EAC39F}"/>
                    </a:ext>
                  </a:extLst>
                </p14:cNvPr>
                <p14:cNvContentPartPr/>
                <p14:nvPr/>
              </p14:nvContentPartPr>
              <p14:xfrm>
                <a:off x="8386874" y="1426984"/>
                <a:ext cx="263880" cy="1994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73EC260-A685-4B58-9FC0-DF4479EAC39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378234" y="1417984"/>
                  <a:ext cx="2815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5B11D56-89C4-4E79-B6C8-525782BC1686}"/>
                    </a:ext>
                  </a:extLst>
                </p14:cNvPr>
                <p14:cNvContentPartPr/>
                <p14:nvPr/>
              </p14:nvContentPartPr>
              <p14:xfrm>
                <a:off x="8729594" y="1222504"/>
                <a:ext cx="257400" cy="4723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5B11D56-89C4-4E79-B6C8-525782BC168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720954" y="1213864"/>
                  <a:ext cx="27504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F296ECF-BF8B-482F-BD92-ACF8C7271602}"/>
                    </a:ext>
                  </a:extLst>
                </p14:cNvPr>
                <p14:cNvContentPartPr/>
                <p14:nvPr/>
              </p14:nvContentPartPr>
              <p14:xfrm>
                <a:off x="9126314" y="907144"/>
                <a:ext cx="398160" cy="13726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F296ECF-BF8B-482F-BD92-ACF8C727160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117314" y="898504"/>
                  <a:ext cx="415800" cy="13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761199F-82EE-461D-808E-F2C6D291D9E7}"/>
                    </a:ext>
                  </a:extLst>
                </p14:cNvPr>
                <p14:cNvContentPartPr/>
                <p14:nvPr/>
              </p14:nvContentPartPr>
              <p14:xfrm>
                <a:off x="9153314" y="2419144"/>
                <a:ext cx="54360" cy="1368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761199F-82EE-461D-808E-F2C6D291D9E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144674" y="2410144"/>
                  <a:ext cx="720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F43B0C5-0ED3-480C-891B-047A33079F4E}"/>
                    </a:ext>
                  </a:extLst>
                </p14:cNvPr>
                <p14:cNvContentPartPr/>
                <p14:nvPr/>
              </p14:nvContentPartPr>
              <p14:xfrm>
                <a:off x="9235754" y="2346064"/>
                <a:ext cx="49320" cy="1886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F43B0C5-0ED3-480C-891B-047A33079F4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226754" y="2337064"/>
                  <a:ext cx="669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792EFA3-BB15-4CEC-83FF-9C32661DEBFD}"/>
                    </a:ext>
                  </a:extLst>
                </p14:cNvPr>
                <p14:cNvContentPartPr/>
                <p14:nvPr/>
              </p14:nvContentPartPr>
              <p14:xfrm>
                <a:off x="9022634" y="2235544"/>
                <a:ext cx="482760" cy="2095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792EFA3-BB15-4CEC-83FF-9C32661DEBF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013994" y="2226544"/>
                  <a:ext cx="5004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EFD56D1-C80A-407E-A328-41704215440C}"/>
                    </a:ext>
                  </a:extLst>
                </p14:cNvPr>
                <p14:cNvContentPartPr/>
                <p14:nvPr/>
              </p14:nvContentPartPr>
              <p14:xfrm>
                <a:off x="9055394" y="2549104"/>
                <a:ext cx="358560" cy="1083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EFD56D1-C80A-407E-A328-41704215440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046394" y="2540104"/>
                  <a:ext cx="3762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59EEF20-B67D-4541-9B04-97B937A073CD}"/>
                    </a:ext>
                  </a:extLst>
                </p14:cNvPr>
                <p14:cNvContentPartPr/>
                <p14:nvPr/>
              </p14:nvContentPartPr>
              <p14:xfrm>
                <a:off x="9106154" y="2677984"/>
                <a:ext cx="172440" cy="946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59EEF20-B67D-4541-9B04-97B937A073C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097514" y="2668984"/>
                  <a:ext cx="1900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DAB8C06-EE87-4038-95CB-D26042AFF258}"/>
                    </a:ext>
                  </a:extLst>
                </p14:cNvPr>
                <p14:cNvContentPartPr/>
                <p14:nvPr/>
              </p14:nvContentPartPr>
              <p14:xfrm>
                <a:off x="9199394" y="2665744"/>
                <a:ext cx="145800" cy="2840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DAB8C06-EE87-4038-95CB-D26042AFF25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190394" y="2657104"/>
                  <a:ext cx="163440" cy="30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70B888A-CED8-4FDA-B479-324E2B6912FA}"/>
              </a:ext>
            </a:extLst>
          </p:cNvPr>
          <p:cNvGrpSpPr/>
          <p:nvPr/>
        </p:nvGrpSpPr>
        <p:grpSpPr>
          <a:xfrm>
            <a:off x="9581354" y="509344"/>
            <a:ext cx="765000" cy="424440"/>
            <a:chOff x="9581354" y="509344"/>
            <a:chExt cx="765000" cy="42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9F2DA3E-6A86-4BDD-B8BE-BEF13B8D7187}"/>
                    </a:ext>
                  </a:extLst>
                </p14:cNvPr>
                <p14:cNvContentPartPr/>
                <p14:nvPr/>
              </p14:nvContentPartPr>
              <p14:xfrm>
                <a:off x="9755954" y="660904"/>
                <a:ext cx="22320" cy="1314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9F2DA3E-6A86-4BDD-B8BE-BEF13B8D718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746954" y="652264"/>
                  <a:ext cx="399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7512C98-534F-4013-A0B6-09EDE1D42937}"/>
                    </a:ext>
                  </a:extLst>
                </p14:cNvPr>
                <p14:cNvContentPartPr/>
                <p14:nvPr/>
              </p14:nvContentPartPr>
              <p14:xfrm>
                <a:off x="9845234" y="609784"/>
                <a:ext cx="31680" cy="1569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7512C98-534F-4013-A0B6-09EDE1D4293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836594" y="601144"/>
                  <a:ext cx="493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B53DE47-7D79-4052-9EAD-88811C42CF93}"/>
                    </a:ext>
                  </a:extLst>
                </p14:cNvPr>
                <p14:cNvContentPartPr/>
                <p14:nvPr/>
              </p14:nvContentPartPr>
              <p14:xfrm>
                <a:off x="9581354" y="509344"/>
                <a:ext cx="432000" cy="1738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B53DE47-7D79-4052-9EAD-88811C42CF9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572354" y="500704"/>
                  <a:ext cx="4496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1C986A8-D030-4E4C-9F1A-478A8772D7C7}"/>
                    </a:ext>
                  </a:extLst>
                </p14:cNvPr>
                <p14:cNvContentPartPr/>
                <p14:nvPr/>
              </p14:nvContentPartPr>
              <p14:xfrm>
                <a:off x="9830114" y="575584"/>
                <a:ext cx="281520" cy="2988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1C986A8-D030-4E4C-9F1A-478A8772D7C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821474" y="566944"/>
                  <a:ext cx="2991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4435635-7E06-483A-9A6E-C9EC2592D068}"/>
                    </a:ext>
                  </a:extLst>
                </p14:cNvPr>
                <p14:cNvContentPartPr/>
                <p14:nvPr/>
              </p14:nvContentPartPr>
              <p14:xfrm>
                <a:off x="10009394" y="763504"/>
                <a:ext cx="336960" cy="1702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4435635-7E06-483A-9A6E-C9EC2592D06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000394" y="754504"/>
                  <a:ext cx="354600" cy="18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0BCAC98-766D-4D32-8C39-B953E8322AB8}"/>
              </a:ext>
            </a:extLst>
          </p:cNvPr>
          <p:cNvGrpSpPr/>
          <p:nvPr/>
        </p:nvGrpSpPr>
        <p:grpSpPr>
          <a:xfrm>
            <a:off x="593594" y="3224464"/>
            <a:ext cx="1347120" cy="450360"/>
            <a:chOff x="593594" y="3224464"/>
            <a:chExt cx="1347120" cy="45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78B68A4-C440-4F2A-A8C6-D00B90E610F3}"/>
                    </a:ext>
                  </a:extLst>
                </p14:cNvPr>
                <p14:cNvContentPartPr/>
                <p14:nvPr/>
              </p14:nvContentPartPr>
              <p14:xfrm>
                <a:off x="593594" y="3287104"/>
                <a:ext cx="444600" cy="3877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78B68A4-C440-4F2A-A8C6-D00B90E610F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84954" y="3278104"/>
                  <a:ext cx="46224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7A01488-7C85-4D5E-91D9-AD38B6EA1D48}"/>
                    </a:ext>
                  </a:extLst>
                </p14:cNvPr>
                <p14:cNvContentPartPr/>
                <p14:nvPr/>
              </p14:nvContentPartPr>
              <p14:xfrm>
                <a:off x="1016594" y="3484744"/>
                <a:ext cx="151920" cy="1486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7A01488-7C85-4D5E-91D9-AD38B6EA1D4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07954" y="3476104"/>
                  <a:ext cx="1695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35D6B19-9D48-4716-A2F0-2CBB81ED8724}"/>
                    </a:ext>
                  </a:extLst>
                </p14:cNvPr>
                <p14:cNvContentPartPr/>
                <p14:nvPr/>
              </p14:nvContentPartPr>
              <p14:xfrm>
                <a:off x="1261034" y="3224464"/>
                <a:ext cx="186480" cy="4471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35D6B19-9D48-4716-A2F0-2CBB81ED872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252034" y="3215464"/>
                  <a:ext cx="20412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2A7E92E-81C0-4017-AA62-11EEACAD7F73}"/>
                    </a:ext>
                  </a:extLst>
                </p14:cNvPr>
                <p14:cNvContentPartPr/>
                <p14:nvPr/>
              </p14:nvContentPartPr>
              <p14:xfrm>
                <a:off x="1221794" y="3431824"/>
                <a:ext cx="256320" cy="442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2A7E92E-81C0-4017-AA62-11EEACAD7F7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212794" y="3422824"/>
                  <a:ext cx="2739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05AF55D-9BFC-4452-B93E-EE4C3C1341EA}"/>
                    </a:ext>
                  </a:extLst>
                </p14:cNvPr>
                <p14:cNvContentPartPr/>
                <p14:nvPr/>
              </p14:nvContentPartPr>
              <p14:xfrm>
                <a:off x="1484954" y="3399784"/>
                <a:ext cx="212040" cy="1832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05AF55D-9BFC-4452-B93E-EE4C3C1341E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476314" y="3390784"/>
                  <a:ext cx="2296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B620149-0FC0-4DAA-9792-C8477ECBE2D2}"/>
                    </a:ext>
                  </a:extLst>
                </p14:cNvPr>
                <p14:cNvContentPartPr/>
                <p14:nvPr/>
              </p14:nvContentPartPr>
              <p14:xfrm>
                <a:off x="1837034" y="3346144"/>
                <a:ext cx="103680" cy="1875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B620149-0FC0-4DAA-9792-C8477ECBE2D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828034" y="3337504"/>
                  <a:ext cx="121320" cy="20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DA3EB199-5999-4C0A-8906-A10BC6BEF3C1}"/>
                  </a:ext>
                </a:extLst>
              </p14:cNvPr>
              <p14:cNvContentPartPr/>
              <p14:nvPr/>
            </p14:nvContentPartPr>
            <p14:xfrm>
              <a:off x="2549834" y="3053104"/>
              <a:ext cx="225360" cy="82800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DA3EB199-5999-4C0A-8906-A10BC6BEF3C1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2540834" y="3044104"/>
                <a:ext cx="243000" cy="84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Group 142">
            <a:extLst>
              <a:ext uri="{FF2B5EF4-FFF2-40B4-BE49-F238E27FC236}">
                <a16:creationId xmlns:a16="http://schemas.microsoft.com/office/drawing/2014/main" id="{ED20F9CB-C31D-4AF2-8C89-AF58E8200FBA}"/>
              </a:ext>
            </a:extLst>
          </p:cNvPr>
          <p:cNvGrpSpPr/>
          <p:nvPr/>
        </p:nvGrpSpPr>
        <p:grpSpPr>
          <a:xfrm>
            <a:off x="2949794" y="3008824"/>
            <a:ext cx="2798280" cy="462960"/>
            <a:chOff x="2949794" y="3008824"/>
            <a:chExt cx="2798280" cy="46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E31F51F-246D-48B4-8186-9D21529014AB}"/>
                    </a:ext>
                  </a:extLst>
                </p14:cNvPr>
                <p14:cNvContentPartPr/>
                <p14:nvPr/>
              </p14:nvContentPartPr>
              <p14:xfrm>
                <a:off x="2949794" y="3294304"/>
                <a:ext cx="154440" cy="1670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E31F51F-246D-48B4-8186-9D21529014A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941154" y="3285304"/>
                  <a:ext cx="1720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67F15BA-D15A-4E68-94D8-C1B7CA822242}"/>
                    </a:ext>
                  </a:extLst>
                </p14:cNvPr>
                <p14:cNvContentPartPr/>
                <p14:nvPr/>
              </p14:nvContentPartPr>
              <p14:xfrm>
                <a:off x="3180194" y="3318784"/>
                <a:ext cx="123840" cy="1425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67F15BA-D15A-4E68-94D8-C1B7CA82224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171554" y="3309784"/>
                  <a:ext cx="1414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320D73D-FD3C-4523-B654-B0AEAB1CCB91}"/>
                    </a:ext>
                  </a:extLst>
                </p14:cNvPr>
                <p14:cNvContentPartPr/>
                <p14:nvPr/>
              </p14:nvContentPartPr>
              <p14:xfrm>
                <a:off x="3473234" y="3072184"/>
                <a:ext cx="183240" cy="3776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320D73D-FD3C-4523-B654-B0AEAB1CCB9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464234" y="3063544"/>
                  <a:ext cx="20088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62CC249-FFF3-4B05-8098-B76E3EDC1A30}"/>
                    </a:ext>
                  </a:extLst>
                </p14:cNvPr>
                <p14:cNvContentPartPr/>
                <p14:nvPr/>
              </p14:nvContentPartPr>
              <p14:xfrm>
                <a:off x="3401234" y="3259744"/>
                <a:ext cx="259920" cy="500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62CC249-FFF3-4B05-8098-B76E3EDC1A3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392234" y="3251104"/>
                  <a:ext cx="2775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37FB057-055F-4CF7-9FE6-118323FB078D}"/>
                    </a:ext>
                  </a:extLst>
                </p14:cNvPr>
                <p14:cNvContentPartPr/>
                <p14:nvPr/>
              </p14:nvContentPartPr>
              <p14:xfrm>
                <a:off x="3736754" y="3304384"/>
                <a:ext cx="183600" cy="1674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37FB057-055F-4CF7-9FE6-118323FB078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27754" y="3295384"/>
                  <a:ext cx="2012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218596B-27A6-40CF-AB6B-5F224D6068FF}"/>
                    </a:ext>
                  </a:extLst>
                </p14:cNvPr>
                <p14:cNvContentPartPr/>
                <p14:nvPr/>
              </p14:nvContentPartPr>
              <p14:xfrm>
                <a:off x="3721634" y="3296104"/>
                <a:ext cx="166320" cy="1458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218596B-27A6-40CF-AB6B-5F224D6068F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712634" y="3287104"/>
                  <a:ext cx="1839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5F8E670-4335-430B-865B-A2F6813528A0}"/>
                    </a:ext>
                  </a:extLst>
                </p14:cNvPr>
                <p14:cNvContentPartPr/>
                <p14:nvPr/>
              </p14:nvContentPartPr>
              <p14:xfrm>
                <a:off x="4022954" y="3266944"/>
                <a:ext cx="176040" cy="1875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5F8E670-4335-430B-865B-A2F6813528A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013954" y="3258304"/>
                  <a:ext cx="1936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BF9ACE9-98D8-42C8-A04D-02E5073F0496}"/>
                    </a:ext>
                  </a:extLst>
                </p14:cNvPr>
                <p14:cNvContentPartPr/>
                <p14:nvPr/>
              </p14:nvContentPartPr>
              <p14:xfrm>
                <a:off x="4248314" y="3262264"/>
                <a:ext cx="191880" cy="1972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BF9ACE9-98D8-42C8-A04D-02E5073F049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239314" y="3253264"/>
                  <a:ext cx="2095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69B4E8E-9FF0-4898-A0D7-1380E7A260FF}"/>
                    </a:ext>
                  </a:extLst>
                </p14:cNvPr>
                <p14:cNvContentPartPr/>
                <p14:nvPr/>
              </p14:nvContentPartPr>
              <p14:xfrm>
                <a:off x="4469354" y="3275224"/>
                <a:ext cx="140760" cy="1645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69B4E8E-9FF0-4898-A0D7-1380E7A260F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460714" y="3266584"/>
                  <a:ext cx="1584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5597077-8819-449A-B0F8-0278268BAB3A}"/>
                    </a:ext>
                  </a:extLst>
                </p14:cNvPr>
                <p14:cNvContentPartPr/>
                <p14:nvPr/>
              </p14:nvContentPartPr>
              <p14:xfrm>
                <a:off x="4690394" y="3008824"/>
                <a:ext cx="92160" cy="1461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5597077-8819-449A-B0F8-0278268BAB3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681394" y="3000184"/>
                  <a:ext cx="1098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A0B417D-6EA3-47C5-AF43-6B9A12762377}"/>
                    </a:ext>
                  </a:extLst>
                </p14:cNvPr>
                <p14:cNvContentPartPr/>
                <p14:nvPr/>
              </p14:nvContentPartPr>
              <p14:xfrm>
                <a:off x="4799834" y="3262984"/>
                <a:ext cx="227160" cy="1933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A0B417D-6EA3-47C5-AF43-6B9A1276237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790834" y="3254344"/>
                  <a:ext cx="2448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3E8B477-7726-4910-8B8C-638D5D8F6967}"/>
                    </a:ext>
                  </a:extLst>
                </p14:cNvPr>
                <p14:cNvContentPartPr/>
                <p14:nvPr/>
              </p14:nvContentPartPr>
              <p14:xfrm>
                <a:off x="4790834" y="3287104"/>
                <a:ext cx="176040" cy="1562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3E8B477-7726-4910-8B8C-638D5D8F696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782194" y="3278104"/>
                  <a:ext cx="1936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02B8D1F-15B3-4D4A-8185-E3AEE5468E14}"/>
                    </a:ext>
                  </a:extLst>
                </p14:cNvPr>
                <p14:cNvContentPartPr/>
                <p14:nvPr/>
              </p14:nvContentPartPr>
              <p14:xfrm>
                <a:off x="5144714" y="3272704"/>
                <a:ext cx="200520" cy="1803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02B8D1F-15B3-4D4A-8185-E3AEE5468E1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135714" y="3263704"/>
                  <a:ext cx="2181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844BE93-EE4C-4836-BEB2-ED225AD71C3C}"/>
                    </a:ext>
                  </a:extLst>
                </p14:cNvPr>
                <p14:cNvContentPartPr/>
                <p14:nvPr/>
              </p14:nvContentPartPr>
              <p14:xfrm>
                <a:off x="5249474" y="3041944"/>
                <a:ext cx="266760" cy="3643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844BE93-EE4C-4836-BEB2-ED225AD71C3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240834" y="3033304"/>
                  <a:ext cx="28440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1EB96FA-724C-459B-A9F6-B84EC3BCF386}"/>
                    </a:ext>
                  </a:extLst>
                </p14:cNvPr>
                <p14:cNvContentPartPr/>
                <p14:nvPr/>
              </p14:nvContentPartPr>
              <p14:xfrm>
                <a:off x="5420114" y="3250024"/>
                <a:ext cx="327960" cy="1879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1EB96FA-724C-459B-A9F6-B84EC3BCF38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411474" y="3241384"/>
                  <a:ext cx="3456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C938E95-00D1-4956-9A23-A31DDB65C929}"/>
                    </a:ext>
                  </a:extLst>
                </p14:cNvPr>
                <p14:cNvContentPartPr/>
                <p14:nvPr/>
              </p14:nvContentPartPr>
              <p14:xfrm>
                <a:off x="5483474" y="3270904"/>
                <a:ext cx="168480" cy="1774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C938E95-00D1-4956-9A23-A31DDB65C92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474834" y="3261904"/>
                  <a:ext cx="18612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4F38A53-DCB4-4CC1-9325-47ED8C6DA92B}"/>
              </a:ext>
            </a:extLst>
          </p:cNvPr>
          <p:cNvGrpSpPr/>
          <p:nvPr/>
        </p:nvGrpSpPr>
        <p:grpSpPr>
          <a:xfrm>
            <a:off x="1251314" y="4294024"/>
            <a:ext cx="640080" cy="218520"/>
            <a:chOff x="1251314" y="4294024"/>
            <a:chExt cx="640080" cy="21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E408C84-36F3-452D-8437-C5C4EC9BE010}"/>
                    </a:ext>
                  </a:extLst>
                </p14:cNvPr>
                <p14:cNvContentPartPr/>
                <p14:nvPr/>
              </p14:nvContentPartPr>
              <p14:xfrm>
                <a:off x="1251314" y="4456384"/>
                <a:ext cx="6840" cy="75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E408C84-36F3-452D-8437-C5C4EC9BE01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242674" y="4447384"/>
                  <a:ext cx="244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B6D2F12-1E9F-4576-8DC5-E5EB981FACD8}"/>
                    </a:ext>
                  </a:extLst>
                </p14:cNvPr>
                <p14:cNvContentPartPr/>
                <p14:nvPr/>
              </p14:nvContentPartPr>
              <p14:xfrm>
                <a:off x="1254554" y="4306624"/>
                <a:ext cx="292320" cy="2059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B6D2F12-1E9F-4576-8DC5-E5EB981FACD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245914" y="4297624"/>
                  <a:ext cx="3099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1B8AB7B-0FB7-48A8-929B-9481731B1861}"/>
                    </a:ext>
                  </a:extLst>
                </p14:cNvPr>
                <p14:cNvContentPartPr/>
                <p14:nvPr/>
              </p14:nvContentPartPr>
              <p14:xfrm>
                <a:off x="1692314" y="4294024"/>
                <a:ext cx="199080" cy="399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1B8AB7B-0FB7-48A8-929B-9481731B186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683314" y="4285384"/>
                  <a:ext cx="2167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E16399B-28C5-4FA5-A000-2B1B0D18D148}"/>
                    </a:ext>
                  </a:extLst>
                </p14:cNvPr>
                <p14:cNvContentPartPr/>
                <p14:nvPr/>
              </p14:nvContentPartPr>
              <p14:xfrm>
                <a:off x="1750994" y="4411024"/>
                <a:ext cx="134280" cy="194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E16399B-28C5-4FA5-A000-2B1B0D18D14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741994" y="4402024"/>
                  <a:ext cx="15192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AD27F854-EA20-4F0F-BDFA-A998EBAB8C04}"/>
              </a:ext>
            </a:extLst>
          </p:cNvPr>
          <p:cNvGrpSpPr/>
          <p:nvPr/>
        </p:nvGrpSpPr>
        <p:grpSpPr>
          <a:xfrm>
            <a:off x="2275874" y="3953464"/>
            <a:ext cx="1043640" cy="478440"/>
            <a:chOff x="2275874" y="3953464"/>
            <a:chExt cx="1043640" cy="47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229C9B4-A212-4F14-9549-3CED7BF0238C}"/>
                    </a:ext>
                  </a:extLst>
                </p14:cNvPr>
                <p14:cNvContentPartPr/>
                <p14:nvPr/>
              </p14:nvContentPartPr>
              <p14:xfrm>
                <a:off x="2275874" y="4232824"/>
                <a:ext cx="157320" cy="1782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229C9B4-A212-4F14-9549-3CED7BF0238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266874" y="4224184"/>
                  <a:ext cx="1749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04442AA-6DEF-4337-8A79-68266D573BE8}"/>
                    </a:ext>
                  </a:extLst>
                </p14:cNvPr>
                <p14:cNvContentPartPr/>
                <p14:nvPr/>
              </p14:nvContentPartPr>
              <p14:xfrm>
                <a:off x="2446154" y="4278544"/>
                <a:ext cx="175320" cy="1530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04442AA-6DEF-4337-8A79-68266D573BE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437154" y="4269544"/>
                  <a:ext cx="1929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4025621-702E-4E68-81F1-1D6C298AF7BE}"/>
                    </a:ext>
                  </a:extLst>
                </p14:cNvPr>
                <p14:cNvContentPartPr/>
                <p14:nvPr/>
              </p14:nvContentPartPr>
              <p14:xfrm>
                <a:off x="2796794" y="3953464"/>
                <a:ext cx="231840" cy="4683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4025621-702E-4E68-81F1-1D6C298AF7B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787794" y="3944464"/>
                  <a:ext cx="24948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6091AC3-CD57-49E9-9A95-C6929BEBC8D1}"/>
                    </a:ext>
                  </a:extLst>
                </p14:cNvPr>
                <p14:cNvContentPartPr/>
                <p14:nvPr/>
              </p14:nvContentPartPr>
              <p14:xfrm>
                <a:off x="2697434" y="4182064"/>
                <a:ext cx="356400" cy="648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6091AC3-CD57-49E9-9A95-C6929BEBC8D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688434" y="4173424"/>
                  <a:ext cx="3740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0506F0B-C099-4E39-AA4E-7ACE57EA638E}"/>
                    </a:ext>
                  </a:extLst>
                </p14:cNvPr>
                <p14:cNvContentPartPr/>
                <p14:nvPr/>
              </p14:nvContentPartPr>
              <p14:xfrm>
                <a:off x="3125114" y="4216984"/>
                <a:ext cx="139320" cy="2149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0506F0B-C099-4E39-AA4E-7ACE57EA638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116114" y="4208344"/>
                  <a:ext cx="1569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FF56752-4988-4BCB-A3E9-39D988A62D59}"/>
                    </a:ext>
                  </a:extLst>
                </p14:cNvPr>
                <p14:cNvContentPartPr/>
                <p14:nvPr/>
              </p14:nvContentPartPr>
              <p14:xfrm>
                <a:off x="3116114" y="4193224"/>
                <a:ext cx="203400" cy="2170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FF56752-4988-4BCB-A3E9-39D988A62D5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107114" y="4184224"/>
                  <a:ext cx="221040" cy="23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248547F-8D2A-495C-95D1-1FE70915ABF0}"/>
              </a:ext>
            </a:extLst>
          </p:cNvPr>
          <p:cNvGrpSpPr/>
          <p:nvPr/>
        </p:nvGrpSpPr>
        <p:grpSpPr>
          <a:xfrm>
            <a:off x="3929354" y="3968944"/>
            <a:ext cx="578520" cy="411840"/>
            <a:chOff x="3929354" y="3968944"/>
            <a:chExt cx="578520" cy="41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5949F8A-3126-46C5-A69C-69D6E2889E8B}"/>
                    </a:ext>
                  </a:extLst>
                </p14:cNvPr>
                <p14:cNvContentPartPr/>
                <p14:nvPr/>
              </p14:nvContentPartPr>
              <p14:xfrm>
                <a:off x="3929354" y="4246864"/>
                <a:ext cx="230400" cy="1339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5949F8A-3126-46C5-A69C-69D6E2889E8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920354" y="4237864"/>
                  <a:ext cx="2480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447DD75-790E-46E2-BB4A-BE1E587A9013}"/>
                    </a:ext>
                  </a:extLst>
                </p14:cNvPr>
                <p14:cNvContentPartPr/>
                <p14:nvPr/>
              </p14:nvContentPartPr>
              <p14:xfrm>
                <a:off x="4136714" y="3968944"/>
                <a:ext cx="163080" cy="3592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447DD75-790E-46E2-BB4A-BE1E587A901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127714" y="3960304"/>
                  <a:ext cx="18072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B3C201F-C4F6-4954-B49A-40B6125DD360}"/>
                    </a:ext>
                  </a:extLst>
                </p14:cNvPr>
                <p14:cNvContentPartPr/>
                <p14:nvPr/>
              </p14:nvContentPartPr>
              <p14:xfrm>
                <a:off x="4320674" y="4217704"/>
                <a:ext cx="187200" cy="1011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B3C201F-C4F6-4954-B49A-40B6125DD36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312034" y="4209064"/>
                  <a:ext cx="204840" cy="1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EF0FD3DE-B71B-47CB-8904-A22FBF71C770}"/>
              </a:ext>
            </a:extLst>
          </p:cNvPr>
          <p:cNvGrpSpPr/>
          <p:nvPr/>
        </p:nvGrpSpPr>
        <p:grpSpPr>
          <a:xfrm>
            <a:off x="4788674" y="4124104"/>
            <a:ext cx="176040" cy="119880"/>
            <a:chOff x="4788674" y="4124104"/>
            <a:chExt cx="176040" cy="11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9E933D1-1BE1-4ECF-8524-6E977D42A5DE}"/>
                    </a:ext>
                  </a:extLst>
                </p14:cNvPr>
                <p14:cNvContentPartPr/>
                <p14:nvPr/>
              </p14:nvContentPartPr>
              <p14:xfrm>
                <a:off x="4788674" y="4124104"/>
                <a:ext cx="158040" cy="424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9E933D1-1BE1-4ECF-8524-6E977D42A5D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780034" y="4115104"/>
                  <a:ext cx="1756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2DCF1D4-DB86-456B-9F62-C4CD76BF8F60}"/>
                    </a:ext>
                  </a:extLst>
                </p14:cNvPr>
                <p14:cNvContentPartPr/>
                <p14:nvPr/>
              </p14:nvContentPartPr>
              <p14:xfrm>
                <a:off x="4813874" y="4221664"/>
                <a:ext cx="150840" cy="223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2DCF1D4-DB86-456B-9F62-C4CD76BF8F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805234" y="4213024"/>
                  <a:ext cx="16848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E41EC678-FBDE-4E7B-9D91-C8AE6B9C02DE}"/>
              </a:ext>
            </a:extLst>
          </p:cNvPr>
          <p:cNvGrpSpPr/>
          <p:nvPr/>
        </p:nvGrpSpPr>
        <p:grpSpPr>
          <a:xfrm>
            <a:off x="5315354" y="3782464"/>
            <a:ext cx="2450160" cy="497160"/>
            <a:chOff x="5315354" y="3782464"/>
            <a:chExt cx="2450160" cy="49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4A523EE-430A-4579-B880-AD6A1DCA25FE}"/>
                    </a:ext>
                  </a:extLst>
                </p14:cNvPr>
                <p14:cNvContentPartPr/>
                <p14:nvPr/>
              </p14:nvContentPartPr>
              <p14:xfrm>
                <a:off x="5315354" y="4194304"/>
                <a:ext cx="177480" cy="338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4A523EE-430A-4579-B880-AD6A1DCA25F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306714" y="4185664"/>
                  <a:ext cx="1951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C4A5A74-8375-4DA4-B673-4E92BC2B01BE}"/>
                    </a:ext>
                  </a:extLst>
                </p14:cNvPr>
                <p14:cNvContentPartPr/>
                <p14:nvPr/>
              </p14:nvContentPartPr>
              <p14:xfrm>
                <a:off x="5743034" y="4077304"/>
                <a:ext cx="168840" cy="1699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C4A5A74-8375-4DA4-B673-4E92BC2B01B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734034" y="4068304"/>
                  <a:ext cx="1864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17D400E-EBC3-40E0-AD92-CF60BCA7DE60}"/>
                    </a:ext>
                  </a:extLst>
                </p14:cNvPr>
                <p14:cNvContentPartPr/>
                <p14:nvPr/>
              </p14:nvContentPartPr>
              <p14:xfrm>
                <a:off x="5992874" y="4030864"/>
                <a:ext cx="174240" cy="2286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17D400E-EBC3-40E0-AD92-CF60BCA7DE6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983874" y="4022224"/>
                  <a:ext cx="1918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2ED873B-E926-4EC2-8A46-37361A0F7719}"/>
                    </a:ext>
                  </a:extLst>
                </p14:cNvPr>
                <p14:cNvContentPartPr/>
                <p14:nvPr/>
              </p14:nvContentPartPr>
              <p14:xfrm>
                <a:off x="6285554" y="4050304"/>
                <a:ext cx="134640" cy="2048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2ED873B-E926-4EC2-8A46-37361A0F771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276914" y="4041664"/>
                  <a:ext cx="1522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E999C17-781E-43BC-BA7C-7F8D30F0429E}"/>
                    </a:ext>
                  </a:extLst>
                </p14:cNvPr>
                <p14:cNvContentPartPr/>
                <p14:nvPr/>
              </p14:nvContentPartPr>
              <p14:xfrm>
                <a:off x="6574274" y="3782464"/>
                <a:ext cx="125280" cy="1706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E999C17-781E-43BC-BA7C-7F8D30F0429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565634" y="3773824"/>
                  <a:ext cx="1429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21DA105-4DA8-4F1C-B263-263D666648CA}"/>
                    </a:ext>
                  </a:extLst>
                </p14:cNvPr>
                <p14:cNvContentPartPr/>
                <p14:nvPr/>
              </p14:nvContentPartPr>
              <p14:xfrm>
                <a:off x="6612074" y="4088464"/>
                <a:ext cx="178560" cy="1537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21DA105-4DA8-4F1C-B263-263D666648C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603074" y="4079824"/>
                  <a:ext cx="1962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82B4569-0B45-4501-95CB-1B8F6D4DD24A}"/>
                    </a:ext>
                  </a:extLst>
                </p14:cNvPr>
                <p14:cNvContentPartPr/>
                <p14:nvPr/>
              </p14:nvContentPartPr>
              <p14:xfrm>
                <a:off x="6622514" y="4039504"/>
                <a:ext cx="217440" cy="2084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82B4569-0B45-4501-95CB-1B8F6D4DD24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613514" y="4030504"/>
                  <a:ext cx="2350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7B09A01-498E-4D25-B310-55F4E11FB935}"/>
                    </a:ext>
                  </a:extLst>
                </p14:cNvPr>
                <p14:cNvContentPartPr/>
                <p14:nvPr/>
              </p14:nvContentPartPr>
              <p14:xfrm>
                <a:off x="7067834" y="4082704"/>
                <a:ext cx="259200" cy="1558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7B09A01-498E-4D25-B310-55F4E11FB93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059194" y="4074064"/>
                  <a:ext cx="2768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AAC0A34-6210-4BAF-BD66-E7BDDBB59E13}"/>
                    </a:ext>
                  </a:extLst>
                </p14:cNvPr>
                <p14:cNvContentPartPr/>
                <p14:nvPr/>
              </p14:nvContentPartPr>
              <p14:xfrm>
                <a:off x="7239554" y="3829264"/>
                <a:ext cx="227880" cy="3596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AAC0A34-6210-4BAF-BD66-E7BDDBB59E1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230554" y="3820624"/>
                  <a:ext cx="24552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E256105-63F8-4BCD-B945-6F80DA891189}"/>
                    </a:ext>
                  </a:extLst>
                </p14:cNvPr>
                <p14:cNvContentPartPr/>
                <p14:nvPr/>
              </p14:nvContentPartPr>
              <p14:xfrm>
                <a:off x="7445114" y="4037344"/>
                <a:ext cx="320400" cy="2232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E256105-63F8-4BCD-B945-6F80DA89118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436474" y="4028704"/>
                  <a:ext cx="3380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8DA76A4-8282-40C4-BED1-95D80C34DBE4}"/>
                    </a:ext>
                  </a:extLst>
                </p14:cNvPr>
                <p14:cNvContentPartPr/>
                <p14:nvPr/>
              </p14:nvContentPartPr>
              <p14:xfrm>
                <a:off x="7469234" y="4043824"/>
                <a:ext cx="252360" cy="2358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8DA76A4-8282-40C4-BED1-95D80C34DBE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460234" y="4035184"/>
                  <a:ext cx="270000" cy="25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37B4E6C7-1CCA-4578-8EEF-E96A6CBEA8C7}"/>
              </a:ext>
            </a:extLst>
          </p:cNvPr>
          <p:cNvGrpSpPr/>
          <p:nvPr/>
        </p:nvGrpSpPr>
        <p:grpSpPr>
          <a:xfrm>
            <a:off x="937754" y="4885864"/>
            <a:ext cx="3033360" cy="849240"/>
            <a:chOff x="937754" y="4885864"/>
            <a:chExt cx="3033360" cy="84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F50A6716-97DC-4584-89E9-99785A347806}"/>
                    </a:ext>
                  </a:extLst>
                </p14:cNvPr>
                <p14:cNvContentPartPr/>
                <p14:nvPr/>
              </p14:nvContentPartPr>
              <p14:xfrm>
                <a:off x="937754" y="5007544"/>
                <a:ext cx="257400" cy="7275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F50A6716-97DC-4584-89E9-99785A34780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29114" y="4998904"/>
                  <a:ext cx="275040" cy="74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4C0BAA8-B858-46B6-BF36-1FCFC2040E5E}"/>
                    </a:ext>
                  </a:extLst>
                </p14:cNvPr>
                <p14:cNvContentPartPr/>
                <p14:nvPr/>
              </p14:nvContentPartPr>
              <p14:xfrm>
                <a:off x="1307474" y="5170984"/>
                <a:ext cx="196200" cy="1940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4C0BAA8-B858-46B6-BF36-1FCFC2040E5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298834" y="5162344"/>
                  <a:ext cx="2138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B92A10B-5772-45E3-B27F-99C3CF40116A}"/>
                    </a:ext>
                  </a:extLst>
                </p14:cNvPr>
                <p14:cNvContentPartPr/>
                <p14:nvPr/>
              </p14:nvContentPartPr>
              <p14:xfrm>
                <a:off x="1551914" y="5240824"/>
                <a:ext cx="94320" cy="900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B92A10B-5772-45E3-B27F-99C3CF40116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543274" y="5232184"/>
                  <a:ext cx="1119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D2ACFAA-641F-4CF4-A8FA-56F92A6E122C}"/>
                    </a:ext>
                  </a:extLst>
                </p14:cNvPr>
                <p14:cNvContentPartPr/>
                <p14:nvPr/>
              </p14:nvContentPartPr>
              <p14:xfrm>
                <a:off x="1820114" y="4925104"/>
                <a:ext cx="189000" cy="4474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D2ACFAA-641F-4CF4-A8FA-56F92A6E122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811114" y="4916104"/>
                  <a:ext cx="20664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C30A2D8-18E3-4520-84DA-042A7C733219}"/>
                    </a:ext>
                  </a:extLst>
                </p14:cNvPr>
                <p14:cNvContentPartPr/>
                <p14:nvPr/>
              </p14:nvContentPartPr>
              <p14:xfrm>
                <a:off x="1753514" y="5134984"/>
                <a:ext cx="272520" cy="295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C30A2D8-18E3-4520-84DA-042A7C73321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744874" y="5125984"/>
                  <a:ext cx="290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2092A8F-3472-4707-AA07-42A7F7303226}"/>
                    </a:ext>
                  </a:extLst>
                </p14:cNvPr>
                <p14:cNvContentPartPr/>
                <p14:nvPr/>
              </p14:nvContentPartPr>
              <p14:xfrm>
                <a:off x="2038634" y="5141464"/>
                <a:ext cx="184680" cy="1882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2092A8F-3472-4707-AA07-42A7F730322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029634" y="5132824"/>
                  <a:ext cx="2023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AEBDAF4-6C0E-4B21-873F-08BF991A5FAC}"/>
                    </a:ext>
                  </a:extLst>
                </p14:cNvPr>
                <p14:cNvContentPartPr/>
                <p14:nvPr/>
              </p14:nvContentPartPr>
              <p14:xfrm>
                <a:off x="2329154" y="5140024"/>
                <a:ext cx="195120" cy="1800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AEBDAF4-6C0E-4B21-873F-08BF991A5FA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320514" y="5131384"/>
                  <a:ext cx="2127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EACCC9C-3294-484E-A4F6-6A59CF4AF7FC}"/>
                    </a:ext>
                  </a:extLst>
                </p14:cNvPr>
                <p14:cNvContentPartPr/>
                <p14:nvPr/>
              </p14:nvContentPartPr>
              <p14:xfrm>
                <a:off x="2588714" y="5109784"/>
                <a:ext cx="196200" cy="1922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EACCC9C-3294-484E-A4F6-6A59CF4AF7F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579714" y="5100784"/>
                  <a:ext cx="2138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18FCDF3-F861-4CDF-9B86-12C75CFA11ED}"/>
                    </a:ext>
                  </a:extLst>
                </p14:cNvPr>
                <p14:cNvContentPartPr/>
                <p14:nvPr/>
              </p14:nvContentPartPr>
              <p14:xfrm>
                <a:off x="2833874" y="5131744"/>
                <a:ext cx="166680" cy="1533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18FCDF3-F861-4CDF-9B86-12C75CFA11E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824874" y="5122744"/>
                  <a:ext cx="1843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6BCD057-18E8-4A1C-8875-6B2364BE82B7}"/>
                    </a:ext>
                  </a:extLst>
                </p14:cNvPr>
                <p14:cNvContentPartPr/>
                <p14:nvPr/>
              </p14:nvContentPartPr>
              <p14:xfrm>
                <a:off x="3034034" y="4885864"/>
                <a:ext cx="200880" cy="1069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6BCD057-18E8-4A1C-8875-6B2364BE82B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025034" y="4877224"/>
                  <a:ext cx="2185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D255F3E-02FE-4D35-B692-3FAE70F67F40}"/>
                    </a:ext>
                  </a:extLst>
                </p14:cNvPr>
                <p14:cNvContentPartPr/>
                <p14:nvPr/>
              </p14:nvContentPartPr>
              <p14:xfrm>
                <a:off x="3134834" y="5133544"/>
                <a:ext cx="198000" cy="1756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D255F3E-02FE-4D35-B692-3FAE70F67F4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125834" y="5124904"/>
                  <a:ext cx="2156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8E4EF25-2C9F-4FC9-96D1-193959F23D7A}"/>
                    </a:ext>
                  </a:extLst>
                </p14:cNvPr>
                <p14:cNvContentPartPr/>
                <p14:nvPr/>
              </p14:nvContentPartPr>
              <p14:xfrm>
                <a:off x="3108554" y="5116264"/>
                <a:ext cx="221760" cy="2048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8E4EF25-2C9F-4FC9-96D1-193959F23D7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099554" y="5107264"/>
                  <a:ext cx="2394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EAEF7A3B-2EED-45C9-BED6-7974323FF6CE}"/>
                    </a:ext>
                  </a:extLst>
                </p14:cNvPr>
                <p14:cNvContentPartPr/>
                <p14:nvPr/>
              </p14:nvContentPartPr>
              <p14:xfrm>
                <a:off x="3442274" y="5132104"/>
                <a:ext cx="216360" cy="1310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EAEF7A3B-2EED-45C9-BED6-7974323FF6CE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433274" y="5123464"/>
                  <a:ext cx="2340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BAA46F7-CF82-4BD4-9E4F-7E9146D1843A}"/>
                    </a:ext>
                  </a:extLst>
                </p14:cNvPr>
                <p14:cNvContentPartPr/>
                <p14:nvPr/>
              </p14:nvContentPartPr>
              <p14:xfrm>
                <a:off x="3624434" y="4931944"/>
                <a:ext cx="125280" cy="2847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BAA46F7-CF82-4BD4-9E4F-7E9146D1843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615794" y="4922944"/>
                  <a:ext cx="1429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17A5BF8-C304-4A8D-8850-67FEC3E40C72}"/>
                    </a:ext>
                  </a:extLst>
                </p14:cNvPr>
                <p14:cNvContentPartPr/>
                <p14:nvPr/>
              </p14:nvContentPartPr>
              <p14:xfrm>
                <a:off x="3760514" y="5072344"/>
                <a:ext cx="210600" cy="1857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17A5BF8-C304-4A8D-8850-67FEC3E40C7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751514" y="5063344"/>
                  <a:ext cx="228240" cy="20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95E50311-0F4F-4CF5-9E39-08E6797B8E2E}"/>
              </a:ext>
            </a:extLst>
          </p:cNvPr>
          <p:cNvGrpSpPr/>
          <p:nvPr/>
        </p:nvGrpSpPr>
        <p:grpSpPr>
          <a:xfrm>
            <a:off x="4253714" y="5060824"/>
            <a:ext cx="236880" cy="163080"/>
            <a:chOff x="4253714" y="5060824"/>
            <a:chExt cx="236880" cy="16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C8A3007-09CC-4401-B39B-54238BDCBDDB}"/>
                    </a:ext>
                  </a:extLst>
                </p14:cNvPr>
                <p14:cNvContentPartPr/>
                <p14:nvPr/>
              </p14:nvContentPartPr>
              <p14:xfrm>
                <a:off x="4263434" y="5060824"/>
                <a:ext cx="198000" cy="590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C8A3007-09CC-4401-B39B-54238BDCBDD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254434" y="5051824"/>
                  <a:ext cx="2156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9C60C2A0-11DC-429A-B0A8-BE6CF30EC5D3}"/>
                    </a:ext>
                  </a:extLst>
                </p14:cNvPr>
                <p14:cNvContentPartPr/>
                <p14:nvPr/>
              </p14:nvContentPartPr>
              <p14:xfrm>
                <a:off x="4253714" y="5168104"/>
                <a:ext cx="236880" cy="558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9C60C2A0-11DC-429A-B0A8-BE6CF30EC5D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244714" y="5159104"/>
                  <a:ext cx="254520" cy="7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C1B8FC08-A4A1-4B98-9E23-898CD2509725}"/>
              </a:ext>
            </a:extLst>
          </p:cNvPr>
          <p:cNvGrpSpPr/>
          <p:nvPr/>
        </p:nvGrpSpPr>
        <p:grpSpPr>
          <a:xfrm>
            <a:off x="4769234" y="4744024"/>
            <a:ext cx="1871280" cy="788040"/>
            <a:chOff x="4769234" y="4744024"/>
            <a:chExt cx="1871280" cy="78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97A9891-D554-4F63-BEBD-A48798FD323E}"/>
                    </a:ext>
                  </a:extLst>
                </p14:cNvPr>
                <p14:cNvContentPartPr/>
                <p14:nvPr/>
              </p14:nvContentPartPr>
              <p14:xfrm>
                <a:off x="4769234" y="5041744"/>
                <a:ext cx="267840" cy="723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97A9891-D554-4F63-BEBD-A48798FD323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760594" y="5032744"/>
                  <a:ext cx="2854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2625FF5-1865-407B-9547-A0901DF7112A}"/>
                    </a:ext>
                  </a:extLst>
                </p14:cNvPr>
                <p14:cNvContentPartPr/>
                <p14:nvPr/>
              </p14:nvContentPartPr>
              <p14:xfrm>
                <a:off x="5207714" y="4784704"/>
                <a:ext cx="271080" cy="7473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2625FF5-1865-407B-9547-A0901DF7112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199074" y="4776064"/>
                  <a:ext cx="28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38BE534-5387-4126-9BCF-8D8A9A1A2016}"/>
                    </a:ext>
                  </a:extLst>
                </p14:cNvPr>
                <p14:cNvContentPartPr/>
                <p14:nvPr/>
              </p14:nvContentPartPr>
              <p14:xfrm>
                <a:off x="5617394" y="4943464"/>
                <a:ext cx="248400" cy="17424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38BE534-5387-4126-9BCF-8D8A9A1A201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608754" y="4934464"/>
                  <a:ext cx="2660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7685BFB-5094-4468-A509-AE546F7618C0}"/>
                    </a:ext>
                  </a:extLst>
                </p14:cNvPr>
                <p14:cNvContentPartPr/>
                <p14:nvPr/>
              </p14:nvContentPartPr>
              <p14:xfrm>
                <a:off x="6031754" y="4959304"/>
                <a:ext cx="247680" cy="1292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7685BFB-5094-4468-A509-AE546F7618C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022754" y="4950304"/>
                  <a:ext cx="2653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CD175A45-E0FF-4A91-A3EA-B93F955889CC}"/>
                    </a:ext>
                  </a:extLst>
                </p14:cNvPr>
                <p14:cNvContentPartPr/>
                <p14:nvPr/>
              </p14:nvContentPartPr>
              <p14:xfrm>
                <a:off x="6228674" y="4744024"/>
                <a:ext cx="171720" cy="3376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CD175A45-E0FF-4A91-A3EA-B93F955889C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220034" y="4735024"/>
                  <a:ext cx="18936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97F6235-9BAC-404A-A5C7-843F3E5A7ED0}"/>
                    </a:ext>
                  </a:extLst>
                </p14:cNvPr>
                <p14:cNvContentPartPr/>
                <p14:nvPr/>
              </p14:nvContentPartPr>
              <p14:xfrm>
                <a:off x="6328754" y="4956424"/>
                <a:ext cx="311760" cy="1598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97F6235-9BAC-404A-A5C7-843F3E5A7ED0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319754" y="4947424"/>
                  <a:ext cx="329400" cy="17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2A22E79E-040E-485C-BA1A-C8829F466046}"/>
              </a:ext>
            </a:extLst>
          </p:cNvPr>
          <p:cNvGrpSpPr/>
          <p:nvPr/>
        </p:nvGrpSpPr>
        <p:grpSpPr>
          <a:xfrm>
            <a:off x="6980354" y="4953544"/>
            <a:ext cx="297720" cy="153360"/>
            <a:chOff x="6980354" y="4953544"/>
            <a:chExt cx="297720" cy="15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07F64E7-33B5-42DD-A1FE-694AFEB21C2E}"/>
                    </a:ext>
                  </a:extLst>
                </p14:cNvPr>
                <p14:cNvContentPartPr/>
                <p14:nvPr/>
              </p14:nvContentPartPr>
              <p14:xfrm>
                <a:off x="6995834" y="4953544"/>
                <a:ext cx="213480" cy="133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107F64E7-33B5-42DD-A1FE-694AFEB21C2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987194" y="4944544"/>
                  <a:ext cx="2311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895F59E-12E1-45F3-81FE-6AB009BA987E}"/>
                    </a:ext>
                  </a:extLst>
                </p14:cNvPr>
                <p14:cNvContentPartPr/>
                <p14:nvPr/>
              </p14:nvContentPartPr>
              <p14:xfrm>
                <a:off x="6980354" y="5061904"/>
                <a:ext cx="297720" cy="450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895F59E-12E1-45F3-81FE-6AB009BA987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971714" y="5052904"/>
                  <a:ext cx="315360" cy="6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8F14DB08-7096-4BB2-BE6A-2E085DBDB685}"/>
              </a:ext>
            </a:extLst>
          </p:cNvPr>
          <p:cNvGrpSpPr/>
          <p:nvPr/>
        </p:nvGrpSpPr>
        <p:grpSpPr>
          <a:xfrm>
            <a:off x="7606034" y="4885504"/>
            <a:ext cx="676080" cy="176040"/>
            <a:chOff x="7606034" y="4885504"/>
            <a:chExt cx="676080" cy="17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55A1C59-CB94-4464-9AEA-D3D37B53AD55}"/>
                    </a:ext>
                  </a:extLst>
                </p14:cNvPr>
                <p14:cNvContentPartPr/>
                <p14:nvPr/>
              </p14:nvContentPartPr>
              <p14:xfrm>
                <a:off x="7606034" y="5021944"/>
                <a:ext cx="159480" cy="331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55A1C59-CB94-4464-9AEA-D3D37B53AD5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597394" y="5012944"/>
                  <a:ext cx="1771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7625C29-6085-492E-A342-5480B911A0B1}"/>
                    </a:ext>
                  </a:extLst>
                </p14:cNvPr>
                <p14:cNvContentPartPr/>
                <p14:nvPr/>
              </p14:nvContentPartPr>
              <p14:xfrm>
                <a:off x="7982234" y="4885504"/>
                <a:ext cx="299880" cy="1760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7625C29-6085-492E-A342-5480B911A0B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973234" y="4876504"/>
                  <a:ext cx="317520" cy="19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5A546B23-7D1C-4352-89BC-4FC66C80E067}"/>
                  </a:ext>
                </a:extLst>
              </p14:cNvPr>
              <p14:cNvContentPartPr/>
              <p14:nvPr/>
            </p14:nvContentPartPr>
            <p14:xfrm>
              <a:off x="8426834" y="4597144"/>
              <a:ext cx="162360" cy="14724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5A546B23-7D1C-4352-89BC-4FC66C80E067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8418194" y="4588144"/>
                <a:ext cx="1800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16AD5EB8-2E7A-45D7-838F-263C3A2BC214}"/>
                  </a:ext>
                </a:extLst>
              </p14:cNvPr>
              <p14:cNvContentPartPr/>
              <p14:nvPr/>
            </p14:nvContentPartPr>
            <p14:xfrm>
              <a:off x="7897994" y="5203384"/>
              <a:ext cx="454680" cy="5220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16AD5EB8-2E7A-45D7-838F-263C3A2BC214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7889354" y="5194744"/>
                <a:ext cx="47232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B1A1D70D-816B-42FE-992E-51FB94512FE0}"/>
                  </a:ext>
                </a:extLst>
              </p14:cNvPr>
              <p14:cNvContentPartPr/>
              <p14:nvPr/>
            </p14:nvContentPartPr>
            <p14:xfrm>
              <a:off x="7932194" y="5376184"/>
              <a:ext cx="276840" cy="19764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B1A1D70D-816B-42FE-992E-51FB94512FE0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7923194" y="5367544"/>
                <a:ext cx="294480" cy="21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5" name="Group 214">
            <a:extLst>
              <a:ext uri="{FF2B5EF4-FFF2-40B4-BE49-F238E27FC236}">
                <a16:creationId xmlns:a16="http://schemas.microsoft.com/office/drawing/2014/main" id="{5F6A4430-C2F2-420D-8E45-A00458626997}"/>
              </a:ext>
            </a:extLst>
          </p:cNvPr>
          <p:cNvGrpSpPr/>
          <p:nvPr/>
        </p:nvGrpSpPr>
        <p:grpSpPr>
          <a:xfrm>
            <a:off x="8611874" y="5024464"/>
            <a:ext cx="190440" cy="139320"/>
            <a:chOff x="8611874" y="5024464"/>
            <a:chExt cx="190440" cy="13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0AA2BBA0-4366-403D-A7BD-E98EE08014D6}"/>
                    </a:ext>
                  </a:extLst>
                </p14:cNvPr>
                <p14:cNvContentPartPr/>
                <p14:nvPr/>
              </p14:nvContentPartPr>
              <p14:xfrm>
                <a:off x="8611874" y="5024464"/>
                <a:ext cx="127080" cy="453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0AA2BBA0-4366-403D-A7BD-E98EE08014D6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602874" y="5015464"/>
                  <a:ext cx="1447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425FB8F-0FAC-4708-9F94-3DB3EBAEBD4F}"/>
                    </a:ext>
                  </a:extLst>
                </p14:cNvPr>
                <p14:cNvContentPartPr/>
                <p14:nvPr/>
              </p14:nvContentPartPr>
              <p14:xfrm>
                <a:off x="8624114" y="5122744"/>
                <a:ext cx="178200" cy="410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425FB8F-0FAC-4708-9F94-3DB3EBAEBD4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615114" y="5113744"/>
                  <a:ext cx="195840" cy="5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7452BBC6-ADCB-4E56-9BF3-6502165591A4}"/>
                  </a:ext>
                </a:extLst>
              </p14:cNvPr>
              <p14:cNvContentPartPr/>
              <p14:nvPr/>
            </p14:nvContentPartPr>
            <p14:xfrm>
              <a:off x="9958274" y="5417224"/>
              <a:ext cx="379080" cy="203040"/>
            </p14:xfrm>
          </p:contentPart>
        </mc:Choice>
        <mc:Fallback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7452BBC6-ADCB-4E56-9BF3-6502165591A4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9949274" y="5408584"/>
                <a:ext cx="396720" cy="22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8" name="Group 227">
            <a:extLst>
              <a:ext uri="{FF2B5EF4-FFF2-40B4-BE49-F238E27FC236}">
                <a16:creationId xmlns:a16="http://schemas.microsoft.com/office/drawing/2014/main" id="{BD22423F-7EBC-464B-8200-E74275070FE2}"/>
              </a:ext>
            </a:extLst>
          </p:cNvPr>
          <p:cNvGrpSpPr/>
          <p:nvPr/>
        </p:nvGrpSpPr>
        <p:grpSpPr>
          <a:xfrm>
            <a:off x="9165194" y="4576984"/>
            <a:ext cx="2491200" cy="743040"/>
            <a:chOff x="9165194" y="4576984"/>
            <a:chExt cx="2491200" cy="74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A1A81414-4E8A-4921-872A-0AD86FA55258}"/>
                    </a:ext>
                  </a:extLst>
                </p14:cNvPr>
                <p14:cNvContentPartPr/>
                <p14:nvPr/>
              </p14:nvContentPartPr>
              <p14:xfrm>
                <a:off x="9165194" y="5025184"/>
                <a:ext cx="184320" cy="309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A1A81414-4E8A-4921-872A-0AD86FA55258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156194" y="5016544"/>
                  <a:ext cx="2019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037724D0-6376-47EF-A34E-3F7103E7ACC0}"/>
                    </a:ext>
                  </a:extLst>
                </p14:cNvPr>
                <p14:cNvContentPartPr/>
                <p14:nvPr/>
              </p14:nvContentPartPr>
              <p14:xfrm>
                <a:off x="9580994" y="4872544"/>
                <a:ext cx="171360" cy="2109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037724D0-6376-47EF-A34E-3F7103E7ACC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572354" y="4863544"/>
                  <a:ext cx="1890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AF3ABB5E-14F5-4D5B-85C6-07449D824F18}"/>
                    </a:ext>
                  </a:extLst>
                </p14:cNvPr>
                <p14:cNvContentPartPr/>
                <p14:nvPr/>
              </p14:nvContentPartPr>
              <p14:xfrm>
                <a:off x="9809954" y="4901704"/>
                <a:ext cx="200880" cy="1504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AF3ABB5E-14F5-4D5B-85C6-07449D824F18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800954" y="4892704"/>
                  <a:ext cx="2185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F2736532-2153-499B-9748-DE2B0AA743D3}"/>
                    </a:ext>
                  </a:extLst>
                </p14:cNvPr>
                <p14:cNvContentPartPr/>
                <p14:nvPr/>
              </p14:nvContentPartPr>
              <p14:xfrm>
                <a:off x="10115954" y="4664824"/>
                <a:ext cx="192240" cy="4237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F2736532-2153-499B-9748-DE2B0AA743D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0106954" y="4656184"/>
                  <a:ext cx="20988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1CF6BC3E-38BE-46DA-AD7B-ED84FCCEB32F}"/>
                    </a:ext>
                  </a:extLst>
                </p14:cNvPr>
                <p14:cNvContentPartPr/>
                <p14:nvPr/>
              </p14:nvContentPartPr>
              <p14:xfrm>
                <a:off x="10025234" y="4863904"/>
                <a:ext cx="285480" cy="576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1CF6BC3E-38BE-46DA-AD7B-ED84FCCEB32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016594" y="4855264"/>
                  <a:ext cx="3031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B04BE8EC-E951-4662-A040-52A2161ED663}"/>
                    </a:ext>
                  </a:extLst>
                </p14:cNvPr>
                <p14:cNvContentPartPr/>
                <p14:nvPr/>
              </p14:nvContentPartPr>
              <p14:xfrm>
                <a:off x="10430234" y="4576984"/>
                <a:ext cx="163440" cy="1299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B04BE8EC-E951-4662-A040-52A2161ED66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421594" y="4568344"/>
                  <a:ext cx="1810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44C8C24-A715-4E56-9F7A-212A90A37A74}"/>
                    </a:ext>
                  </a:extLst>
                </p14:cNvPr>
                <p14:cNvContentPartPr/>
                <p14:nvPr/>
              </p14:nvContentPartPr>
              <p14:xfrm>
                <a:off x="10477754" y="4858864"/>
                <a:ext cx="239400" cy="1962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44C8C24-A715-4E56-9F7A-212A90A37A74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469114" y="4850224"/>
                  <a:ext cx="2570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A5644E82-51B2-4F0A-AE02-EFCA02B3B88D}"/>
                    </a:ext>
                  </a:extLst>
                </p14:cNvPr>
                <p14:cNvContentPartPr/>
                <p14:nvPr/>
              </p14:nvContentPartPr>
              <p14:xfrm>
                <a:off x="10492514" y="4888024"/>
                <a:ext cx="221760" cy="1929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A5644E82-51B2-4F0A-AE02-EFCA02B3B88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483514" y="4879024"/>
                  <a:ext cx="2394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2701A8A3-AEF9-4888-8192-03F0ECC7A3AF}"/>
                    </a:ext>
                  </a:extLst>
                </p14:cNvPr>
                <p14:cNvContentPartPr/>
                <p14:nvPr/>
              </p14:nvContentPartPr>
              <p14:xfrm>
                <a:off x="9826514" y="5248744"/>
                <a:ext cx="678240" cy="712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2701A8A3-AEF9-4888-8192-03F0ECC7A3A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817874" y="5240104"/>
                  <a:ext cx="6958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FA347436-A599-496A-9CF9-7AED42C31F2C}"/>
                    </a:ext>
                  </a:extLst>
                </p14:cNvPr>
                <p14:cNvContentPartPr/>
                <p14:nvPr/>
              </p14:nvContentPartPr>
              <p14:xfrm>
                <a:off x="10914794" y="5070544"/>
                <a:ext cx="368280" cy="6372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FA347436-A599-496A-9CF9-7AED42C31F2C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0905794" y="5061904"/>
                  <a:ext cx="3859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9FBA2F2-37D2-4BE0-9218-B50B232B570D}"/>
                    </a:ext>
                  </a:extLst>
                </p14:cNvPr>
                <p14:cNvContentPartPr/>
                <p14:nvPr/>
              </p14:nvContentPartPr>
              <p14:xfrm>
                <a:off x="11117114" y="4987024"/>
                <a:ext cx="49320" cy="2012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9FBA2F2-37D2-4BE0-9218-B50B232B570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1108114" y="4978024"/>
                  <a:ext cx="669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19FE2B6B-F521-4C97-80DE-DCAAC41DA305}"/>
                    </a:ext>
                  </a:extLst>
                </p14:cNvPr>
                <p14:cNvContentPartPr/>
                <p14:nvPr/>
              </p14:nvContentPartPr>
              <p14:xfrm>
                <a:off x="11426714" y="4943464"/>
                <a:ext cx="229680" cy="2264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19FE2B6B-F521-4C97-80DE-DCAAC41DA30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1418074" y="4934824"/>
                  <a:ext cx="247320" cy="244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815171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04D2DDF-A8CE-4491-A353-1AB7F92DC4E2}"/>
                  </a:ext>
                </a:extLst>
              </p14:cNvPr>
              <p14:cNvContentPartPr/>
              <p14:nvPr/>
            </p14:nvContentPartPr>
            <p14:xfrm>
              <a:off x="2012714" y="3609664"/>
              <a:ext cx="4320" cy="6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04D2DDF-A8CE-4491-A353-1AB7F92DC4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03714" y="3600664"/>
                <a:ext cx="21960" cy="2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C2073658-3E5C-40DF-B72F-D268EAF11896}"/>
              </a:ext>
            </a:extLst>
          </p:cNvPr>
          <p:cNvGrpSpPr/>
          <p:nvPr/>
        </p:nvGrpSpPr>
        <p:grpSpPr>
          <a:xfrm>
            <a:off x="415754" y="173104"/>
            <a:ext cx="838800" cy="379800"/>
            <a:chOff x="415754" y="173104"/>
            <a:chExt cx="838800" cy="37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EB6BEC7-A379-4FB2-80AF-BEC00F6C2200}"/>
                    </a:ext>
                  </a:extLst>
                </p14:cNvPr>
                <p14:cNvContentPartPr/>
                <p14:nvPr/>
              </p14:nvContentPartPr>
              <p14:xfrm>
                <a:off x="415754" y="173104"/>
                <a:ext cx="480600" cy="3798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EB6BEC7-A379-4FB2-80AF-BEC00F6C220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6754" y="164104"/>
                  <a:ext cx="49824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83D8D2D-F1F2-4D90-8A94-3AE20CA47C89}"/>
                    </a:ext>
                  </a:extLst>
                </p14:cNvPr>
                <p14:cNvContentPartPr/>
                <p14:nvPr/>
              </p14:nvContentPartPr>
              <p14:xfrm>
                <a:off x="505394" y="337264"/>
                <a:ext cx="218880" cy="669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83D8D2D-F1F2-4D90-8A94-3AE20CA47C8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6754" y="328264"/>
                  <a:ext cx="2365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66E4A4A-96CC-4E3A-8BDC-7D2CCB6FD738}"/>
                    </a:ext>
                  </a:extLst>
                </p14:cNvPr>
                <p14:cNvContentPartPr/>
                <p14:nvPr/>
              </p14:nvContentPartPr>
              <p14:xfrm>
                <a:off x="848834" y="317824"/>
                <a:ext cx="223200" cy="1396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66E4A4A-96CC-4E3A-8BDC-7D2CCB6FD73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39834" y="308824"/>
                  <a:ext cx="2408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FAF20D4-E560-4379-BF43-DFAB2CF540CB}"/>
                    </a:ext>
                  </a:extLst>
                </p14:cNvPr>
                <p14:cNvContentPartPr/>
                <p14:nvPr/>
              </p14:nvContentPartPr>
              <p14:xfrm>
                <a:off x="838034" y="287224"/>
                <a:ext cx="178200" cy="1630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FAF20D4-E560-4379-BF43-DFAB2CF540C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29394" y="278224"/>
                  <a:ext cx="1958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75F3506-4051-4663-A8E9-7F95D5E5739F}"/>
                    </a:ext>
                  </a:extLst>
                </p14:cNvPr>
                <p14:cNvContentPartPr/>
                <p14:nvPr/>
              </p14:nvContentPartPr>
              <p14:xfrm>
                <a:off x="1249514" y="279304"/>
                <a:ext cx="5040" cy="118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75F3506-4051-4663-A8E9-7F95D5E5739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40514" y="270304"/>
                  <a:ext cx="226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11B58FA-3494-414D-987A-A5F2EA8C995B}"/>
                    </a:ext>
                  </a:extLst>
                </p14:cNvPr>
                <p14:cNvContentPartPr/>
                <p14:nvPr/>
              </p14:nvContentPartPr>
              <p14:xfrm>
                <a:off x="1238354" y="512944"/>
                <a:ext cx="6840" cy="68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11B58FA-3494-414D-987A-A5F2EA8C995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29714" y="504304"/>
                  <a:ext cx="2448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6322F94-433F-4F24-8022-39BA0215B4FF}"/>
              </a:ext>
            </a:extLst>
          </p:cNvPr>
          <p:cNvGrpSpPr/>
          <p:nvPr/>
        </p:nvGrpSpPr>
        <p:grpSpPr>
          <a:xfrm>
            <a:off x="1713914" y="85624"/>
            <a:ext cx="964800" cy="334800"/>
            <a:chOff x="1713914" y="85624"/>
            <a:chExt cx="964800" cy="33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EB3C950-BF15-4370-BDBC-DE1E2FECCF96}"/>
                    </a:ext>
                  </a:extLst>
                </p14:cNvPr>
                <p14:cNvContentPartPr/>
                <p14:nvPr/>
              </p14:nvContentPartPr>
              <p14:xfrm>
                <a:off x="1844594" y="185344"/>
                <a:ext cx="81720" cy="1677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EB3C950-BF15-4370-BDBC-DE1E2FECCF9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35954" y="176344"/>
                  <a:ext cx="993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D9F3EDF-B3F1-4570-B349-4157D5031804}"/>
                    </a:ext>
                  </a:extLst>
                </p14:cNvPr>
                <p14:cNvContentPartPr/>
                <p14:nvPr/>
              </p14:nvContentPartPr>
              <p14:xfrm>
                <a:off x="1876994" y="118384"/>
                <a:ext cx="158040" cy="2840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D9F3EDF-B3F1-4570-B349-4157D503180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67994" y="109384"/>
                  <a:ext cx="1756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5BE42CB-DC5D-43DA-99C1-5542E16E12F8}"/>
                    </a:ext>
                  </a:extLst>
                </p14:cNvPr>
                <p14:cNvContentPartPr/>
                <p14:nvPr/>
              </p14:nvContentPartPr>
              <p14:xfrm>
                <a:off x="1723274" y="264184"/>
                <a:ext cx="331200" cy="727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5BE42CB-DC5D-43DA-99C1-5542E16E12F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14274" y="255184"/>
                  <a:ext cx="3488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96A8DBE-2D07-43CC-894E-95E63B64FA09}"/>
                    </a:ext>
                  </a:extLst>
                </p14:cNvPr>
                <p14:cNvContentPartPr/>
                <p14:nvPr/>
              </p14:nvContentPartPr>
              <p14:xfrm>
                <a:off x="1713914" y="178864"/>
                <a:ext cx="337320" cy="864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96A8DBE-2D07-43CC-894E-95E63B64FA0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04914" y="169864"/>
                  <a:ext cx="3549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30330DF-72C2-413A-A6B0-FEA17283479D}"/>
                    </a:ext>
                  </a:extLst>
                </p14:cNvPr>
                <p14:cNvContentPartPr/>
                <p14:nvPr/>
              </p14:nvContentPartPr>
              <p14:xfrm>
                <a:off x="2161394" y="129904"/>
                <a:ext cx="353160" cy="2905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30330DF-72C2-413A-A6B0-FEA17283479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52394" y="120904"/>
                  <a:ext cx="3708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1ECA709-1CC0-4DF2-A35A-1095089BC07D}"/>
                    </a:ext>
                  </a:extLst>
                </p14:cNvPr>
                <p14:cNvContentPartPr/>
                <p14:nvPr/>
              </p14:nvContentPartPr>
              <p14:xfrm>
                <a:off x="2551634" y="85624"/>
                <a:ext cx="127080" cy="2984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1ECA709-1CC0-4DF2-A35A-1095089BC07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542634" y="76984"/>
                  <a:ext cx="144720" cy="31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D974A2-DFB0-4413-A3E9-F91B2D34BA57}"/>
              </a:ext>
            </a:extLst>
          </p:cNvPr>
          <p:cNvGrpSpPr/>
          <p:nvPr/>
        </p:nvGrpSpPr>
        <p:grpSpPr>
          <a:xfrm>
            <a:off x="2958794" y="45664"/>
            <a:ext cx="1496160" cy="439200"/>
            <a:chOff x="2958794" y="45664"/>
            <a:chExt cx="1496160" cy="43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9C66605-5E19-4B64-BC88-5CE08B243E41}"/>
                    </a:ext>
                  </a:extLst>
                </p14:cNvPr>
                <p14:cNvContentPartPr/>
                <p14:nvPr/>
              </p14:nvContentPartPr>
              <p14:xfrm>
                <a:off x="2958794" y="259864"/>
                <a:ext cx="272520" cy="2070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9C66605-5E19-4B64-BC88-5CE08B243E4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50154" y="251224"/>
                  <a:ext cx="2901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2987DED-E5E6-4C56-90CB-42DA9377D3FA}"/>
                    </a:ext>
                  </a:extLst>
                </p14:cNvPr>
                <p14:cNvContentPartPr/>
                <p14:nvPr/>
              </p14:nvContentPartPr>
              <p14:xfrm>
                <a:off x="3233114" y="287584"/>
                <a:ext cx="198720" cy="1360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2987DED-E5E6-4C56-90CB-42DA9377D3F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24114" y="278584"/>
                  <a:ext cx="2163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ED25EC1-5909-43BF-96F9-7866A4CF94AF}"/>
                    </a:ext>
                  </a:extLst>
                </p14:cNvPr>
                <p14:cNvContentPartPr/>
                <p14:nvPr/>
              </p14:nvContentPartPr>
              <p14:xfrm>
                <a:off x="3461354" y="325024"/>
                <a:ext cx="132120" cy="1069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ED25EC1-5909-43BF-96F9-7866A4CF94A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52354" y="31602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33F5324-8623-4A85-A7F5-66444B066839}"/>
                    </a:ext>
                  </a:extLst>
                </p14:cNvPr>
                <p14:cNvContentPartPr/>
                <p14:nvPr/>
              </p14:nvContentPartPr>
              <p14:xfrm>
                <a:off x="3725594" y="45664"/>
                <a:ext cx="226080" cy="4392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33F5324-8623-4A85-A7F5-66444B06683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716594" y="37024"/>
                  <a:ext cx="24372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7D328A5-DFDF-4AF7-9FF6-DC9D7F20DE3D}"/>
                    </a:ext>
                  </a:extLst>
                </p14:cNvPr>
                <p14:cNvContentPartPr/>
                <p14:nvPr/>
              </p14:nvContentPartPr>
              <p14:xfrm>
                <a:off x="3590234" y="218104"/>
                <a:ext cx="546120" cy="1915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7D328A5-DFDF-4AF7-9FF6-DC9D7F20DE3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581594" y="209464"/>
                  <a:ext cx="5637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8C9D4B7-C0B9-4A33-8458-AF2E926795CB}"/>
                    </a:ext>
                  </a:extLst>
                </p14:cNvPr>
                <p14:cNvContentPartPr/>
                <p14:nvPr/>
              </p14:nvContentPartPr>
              <p14:xfrm>
                <a:off x="4079474" y="322504"/>
                <a:ext cx="107280" cy="964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8C9D4B7-C0B9-4A33-8458-AF2E926795C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070834" y="313504"/>
                  <a:ext cx="1249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03D1FAB-CDFD-4FE7-901B-4BB7E1E89E7B}"/>
                    </a:ext>
                  </a:extLst>
                </p14:cNvPr>
                <p14:cNvContentPartPr/>
                <p14:nvPr/>
              </p14:nvContentPartPr>
              <p14:xfrm>
                <a:off x="4265594" y="302704"/>
                <a:ext cx="189360" cy="1231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03D1FAB-CDFD-4FE7-901B-4BB7E1E89E7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256594" y="294064"/>
                  <a:ext cx="207000" cy="14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1B37262-7F28-4C6B-8725-E4AFEE852835}"/>
              </a:ext>
            </a:extLst>
          </p:cNvPr>
          <p:cNvGrpSpPr/>
          <p:nvPr/>
        </p:nvGrpSpPr>
        <p:grpSpPr>
          <a:xfrm>
            <a:off x="4759154" y="172024"/>
            <a:ext cx="858960" cy="276120"/>
            <a:chOff x="4759154" y="172024"/>
            <a:chExt cx="858960" cy="27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2F0FEAF-B41F-48C7-9563-8AB86F4D493D}"/>
                    </a:ext>
                  </a:extLst>
                </p14:cNvPr>
                <p14:cNvContentPartPr/>
                <p14:nvPr/>
              </p14:nvContentPartPr>
              <p14:xfrm>
                <a:off x="4759154" y="172024"/>
                <a:ext cx="343800" cy="2480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2F0FEAF-B41F-48C7-9563-8AB86F4D493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750154" y="163024"/>
                  <a:ext cx="3614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883334F-72AA-4502-AA55-1C08B18CC349}"/>
                    </a:ext>
                  </a:extLst>
                </p14:cNvPr>
                <p14:cNvContentPartPr/>
                <p14:nvPr/>
              </p14:nvContentPartPr>
              <p14:xfrm>
                <a:off x="5105474" y="399184"/>
                <a:ext cx="23760" cy="327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883334F-72AA-4502-AA55-1C08B18CC34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096474" y="390544"/>
                  <a:ext cx="414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3196A63-77B8-4119-942C-262ACEFEBFC1}"/>
                    </a:ext>
                  </a:extLst>
                </p14:cNvPr>
                <p14:cNvContentPartPr/>
                <p14:nvPr/>
              </p14:nvContentPartPr>
              <p14:xfrm>
                <a:off x="5287634" y="193984"/>
                <a:ext cx="330480" cy="2541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3196A63-77B8-4119-942C-262ACEFEBFC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278994" y="185344"/>
                  <a:ext cx="348120" cy="27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2AFD1F6-8B64-4CD7-AB3F-C85EF8593ACB}"/>
                  </a:ext>
                </a:extLst>
              </p14:cNvPr>
              <p14:cNvContentPartPr/>
              <p14:nvPr/>
            </p14:nvContentPartPr>
            <p14:xfrm>
              <a:off x="802034" y="928024"/>
              <a:ext cx="241560" cy="73332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2AFD1F6-8B64-4CD7-AB3F-C85EF8593AC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93394" y="919024"/>
                <a:ext cx="259200" cy="75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46336221-F731-477D-99FB-8C083E401151}"/>
              </a:ext>
            </a:extLst>
          </p:cNvPr>
          <p:cNvGrpSpPr/>
          <p:nvPr/>
        </p:nvGrpSpPr>
        <p:grpSpPr>
          <a:xfrm>
            <a:off x="6330554" y="5344"/>
            <a:ext cx="2053080" cy="691920"/>
            <a:chOff x="6330554" y="5344"/>
            <a:chExt cx="2053080" cy="69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677C78E-7AD5-420D-A9C1-0FF5342C7CA6}"/>
                    </a:ext>
                  </a:extLst>
                </p14:cNvPr>
                <p14:cNvContentPartPr/>
                <p14:nvPr/>
              </p14:nvContentPartPr>
              <p14:xfrm>
                <a:off x="6330554" y="142144"/>
                <a:ext cx="276480" cy="3124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677C78E-7AD5-420D-A9C1-0FF5342C7CA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21914" y="133144"/>
                  <a:ext cx="2941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0B1D857-3885-43AD-9696-954E5FCD59DF}"/>
                    </a:ext>
                  </a:extLst>
                </p14:cNvPr>
                <p14:cNvContentPartPr/>
                <p14:nvPr/>
              </p14:nvContentPartPr>
              <p14:xfrm>
                <a:off x="6438194" y="314584"/>
                <a:ext cx="236520" cy="3826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0B1D857-3885-43AD-9696-954E5FCD59D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429194" y="305584"/>
                  <a:ext cx="25416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27C1169-41F9-4926-8DF3-167E97AEC39E}"/>
                    </a:ext>
                  </a:extLst>
                </p14:cNvPr>
                <p14:cNvContentPartPr/>
                <p14:nvPr/>
              </p14:nvContentPartPr>
              <p14:xfrm>
                <a:off x="6605234" y="196504"/>
                <a:ext cx="223200" cy="2070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27C1169-41F9-4926-8DF3-167E97AEC39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596234" y="187864"/>
                  <a:ext cx="2408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E7152EF-9E4F-44C5-96D1-1123E98C6ACB}"/>
                    </a:ext>
                  </a:extLst>
                </p14:cNvPr>
                <p14:cNvContentPartPr/>
                <p14:nvPr/>
              </p14:nvContentPartPr>
              <p14:xfrm>
                <a:off x="6864074" y="214864"/>
                <a:ext cx="158760" cy="1512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E7152EF-9E4F-44C5-96D1-1123E98C6AC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855434" y="206224"/>
                  <a:ext cx="1764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B0D9F1E-A2A6-4018-ABA9-36761E604D6F}"/>
                    </a:ext>
                  </a:extLst>
                </p14:cNvPr>
                <p14:cNvContentPartPr/>
                <p14:nvPr/>
              </p14:nvContentPartPr>
              <p14:xfrm>
                <a:off x="7089794" y="211984"/>
                <a:ext cx="185400" cy="1512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B0D9F1E-A2A6-4018-ABA9-36761E604D6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080794" y="202984"/>
                  <a:ext cx="2030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EDAD189-E8C0-45A4-AB36-D6393E67B321}"/>
                    </a:ext>
                  </a:extLst>
                </p14:cNvPr>
                <p14:cNvContentPartPr/>
                <p14:nvPr/>
              </p14:nvContentPartPr>
              <p14:xfrm>
                <a:off x="7410194" y="5344"/>
                <a:ext cx="179640" cy="3315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EDAD189-E8C0-45A4-AB36-D6393E67B32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401554" y="-3296"/>
                  <a:ext cx="19728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27AB19F-09B3-43BF-A42E-099D4DAE643B}"/>
                    </a:ext>
                  </a:extLst>
                </p14:cNvPr>
                <p14:cNvContentPartPr/>
                <p14:nvPr/>
              </p14:nvContentPartPr>
              <p14:xfrm>
                <a:off x="7366274" y="196504"/>
                <a:ext cx="229320" cy="471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27AB19F-09B3-43BF-A42E-099D4DAE6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357634" y="187504"/>
                  <a:ext cx="2469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1A4041D-3D73-4E93-AC87-22A4CDADDA6E}"/>
                    </a:ext>
                  </a:extLst>
                </p14:cNvPr>
                <p14:cNvContentPartPr/>
                <p14:nvPr/>
              </p14:nvContentPartPr>
              <p14:xfrm>
                <a:off x="7595954" y="117304"/>
                <a:ext cx="139320" cy="1818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1A4041D-3D73-4E93-AC87-22A4CDADDA6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586954" y="108664"/>
                  <a:ext cx="1569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2C2FAE4-4015-43F9-A3CD-C76D938E9DE1}"/>
                    </a:ext>
                  </a:extLst>
                </p14:cNvPr>
                <p14:cNvContentPartPr/>
                <p14:nvPr/>
              </p14:nvContentPartPr>
              <p14:xfrm>
                <a:off x="7730234" y="205144"/>
                <a:ext cx="97200" cy="896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2C2FAE4-4015-43F9-A3CD-C76D938E9DE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721594" y="196504"/>
                  <a:ext cx="1148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0A20085-AF94-4761-AE9B-91085918DFD2}"/>
                    </a:ext>
                  </a:extLst>
                </p14:cNvPr>
                <p14:cNvContentPartPr/>
                <p14:nvPr/>
              </p14:nvContentPartPr>
              <p14:xfrm>
                <a:off x="7990154" y="138904"/>
                <a:ext cx="53640" cy="1443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0A20085-AF94-4761-AE9B-91085918DFD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981154" y="129904"/>
                  <a:ext cx="712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BD76D6E-A4CF-45B1-9B48-5BE2406B02DD}"/>
                    </a:ext>
                  </a:extLst>
                </p14:cNvPr>
                <p14:cNvContentPartPr/>
                <p14:nvPr/>
              </p14:nvContentPartPr>
              <p14:xfrm>
                <a:off x="8220914" y="21904"/>
                <a:ext cx="162720" cy="4442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BD76D6E-A4CF-45B1-9B48-5BE2406B02D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211914" y="12904"/>
                  <a:ext cx="180360" cy="46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D6CC6DBD-054D-4306-9216-40EADC6EB943}"/>
              </a:ext>
            </a:extLst>
          </p:cNvPr>
          <p:cNvGrpSpPr/>
          <p:nvPr/>
        </p:nvGrpSpPr>
        <p:grpSpPr>
          <a:xfrm>
            <a:off x="703754" y="5608744"/>
            <a:ext cx="250560" cy="164880"/>
            <a:chOff x="703754" y="5608744"/>
            <a:chExt cx="250560" cy="16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CA8BC6F-02E2-41D5-B049-92C3A46E0057}"/>
                    </a:ext>
                  </a:extLst>
                </p14:cNvPr>
                <p14:cNvContentPartPr/>
                <p14:nvPr/>
              </p14:nvContentPartPr>
              <p14:xfrm>
                <a:off x="703754" y="5608744"/>
                <a:ext cx="250560" cy="680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CA8BC6F-02E2-41D5-B049-92C3A46E005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5114" y="5599744"/>
                  <a:ext cx="2682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A0D9D58A-09B0-495C-B49B-73A88516D3CF}"/>
                    </a:ext>
                  </a:extLst>
                </p14:cNvPr>
                <p14:cNvContentPartPr/>
                <p14:nvPr/>
              </p14:nvContentPartPr>
              <p14:xfrm>
                <a:off x="745154" y="5753464"/>
                <a:ext cx="200160" cy="201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A0D9D58A-09B0-495C-B49B-73A88516D3C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36514" y="5744824"/>
                  <a:ext cx="21780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44663A4D-0A07-4C70-B036-7389D122D124}"/>
              </a:ext>
            </a:extLst>
          </p:cNvPr>
          <p:cNvGrpSpPr/>
          <p:nvPr/>
        </p:nvGrpSpPr>
        <p:grpSpPr>
          <a:xfrm>
            <a:off x="1248074" y="5486344"/>
            <a:ext cx="383040" cy="676440"/>
            <a:chOff x="1248074" y="5486344"/>
            <a:chExt cx="383040" cy="67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AA86E85-FD62-485D-8917-F6AFB4207B75}"/>
                    </a:ext>
                  </a:extLst>
                </p14:cNvPr>
                <p14:cNvContentPartPr/>
                <p14:nvPr/>
              </p14:nvContentPartPr>
              <p14:xfrm>
                <a:off x="1482794" y="5486344"/>
                <a:ext cx="73440" cy="2408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AA86E85-FD62-485D-8917-F6AFB4207B7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473794" y="5477344"/>
                  <a:ext cx="910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C46732B-85A4-444C-8B33-49D4237D4232}"/>
                    </a:ext>
                  </a:extLst>
                </p14:cNvPr>
                <p14:cNvContentPartPr/>
                <p14:nvPr/>
              </p14:nvContentPartPr>
              <p14:xfrm>
                <a:off x="1270754" y="5779744"/>
                <a:ext cx="360360" cy="9108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C46732B-85A4-444C-8B33-49D4237D423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261754" y="5770744"/>
                  <a:ext cx="3780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25B976DF-B9B8-4F04-8CC2-86CFDEE9E007}"/>
                    </a:ext>
                  </a:extLst>
                </p14:cNvPr>
                <p14:cNvContentPartPr/>
                <p14:nvPr/>
              </p14:nvContentPartPr>
              <p14:xfrm>
                <a:off x="1248074" y="5930944"/>
                <a:ext cx="377280" cy="2318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25B976DF-B9B8-4F04-8CC2-86CFDEE9E00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239074" y="5921944"/>
                  <a:ext cx="394920" cy="24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904B1FC1-249B-40A1-9288-366CB1A9FA8D}"/>
                  </a:ext>
                </a:extLst>
              </p14:cNvPr>
              <p14:cNvContentPartPr/>
              <p14:nvPr/>
            </p14:nvContentPartPr>
            <p14:xfrm>
              <a:off x="1881314" y="5412904"/>
              <a:ext cx="510480" cy="74556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904B1FC1-249B-40A1-9288-366CB1A9FA8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872674" y="5403904"/>
                <a:ext cx="528120" cy="76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8" name="Group 207">
            <a:extLst>
              <a:ext uri="{FF2B5EF4-FFF2-40B4-BE49-F238E27FC236}">
                <a16:creationId xmlns:a16="http://schemas.microsoft.com/office/drawing/2014/main" id="{72A7DC32-52D0-4D36-BDEC-D334C4C0BC42}"/>
              </a:ext>
            </a:extLst>
          </p:cNvPr>
          <p:cNvGrpSpPr/>
          <p:nvPr/>
        </p:nvGrpSpPr>
        <p:grpSpPr>
          <a:xfrm>
            <a:off x="2395394" y="5614504"/>
            <a:ext cx="819720" cy="178920"/>
            <a:chOff x="2395394" y="5614504"/>
            <a:chExt cx="819720" cy="17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B5062C3-178B-4F31-8016-819056F8F1D3}"/>
                    </a:ext>
                  </a:extLst>
                </p14:cNvPr>
                <p14:cNvContentPartPr/>
                <p14:nvPr/>
              </p14:nvContentPartPr>
              <p14:xfrm>
                <a:off x="2395394" y="5614504"/>
                <a:ext cx="359640" cy="1789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B5062C3-178B-4F31-8016-819056F8F1D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386394" y="5605504"/>
                  <a:ext cx="3772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F0B3062-0C30-4E65-A78C-037DFD22C9E6}"/>
                    </a:ext>
                  </a:extLst>
                </p14:cNvPr>
                <p14:cNvContentPartPr/>
                <p14:nvPr/>
              </p14:nvContentPartPr>
              <p14:xfrm>
                <a:off x="2975714" y="5644744"/>
                <a:ext cx="239400" cy="313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F0B3062-0C30-4E65-A78C-037DFD22C9E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967074" y="5636104"/>
                  <a:ext cx="25704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32B00878-5701-409D-81F4-F426BA81146D}"/>
              </a:ext>
            </a:extLst>
          </p:cNvPr>
          <p:cNvGrpSpPr/>
          <p:nvPr/>
        </p:nvGrpSpPr>
        <p:grpSpPr>
          <a:xfrm>
            <a:off x="683234" y="814264"/>
            <a:ext cx="10037160" cy="4379400"/>
            <a:chOff x="683234" y="814264"/>
            <a:chExt cx="10037160" cy="437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76A36CA-3E4B-4017-8CA0-3B1E3CF17EC7}"/>
                    </a:ext>
                  </a:extLst>
                </p14:cNvPr>
                <p14:cNvContentPartPr/>
                <p14:nvPr/>
              </p14:nvContentPartPr>
              <p14:xfrm>
                <a:off x="1352834" y="1145104"/>
                <a:ext cx="222120" cy="2062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76A36CA-3E4B-4017-8CA0-3B1E3CF17EC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343834" y="1136464"/>
                  <a:ext cx="2397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1996F7D-A804-4504-AAEE-039B4CE9303D}"/>
                    </a:ext>
                  </a:extLst>
                </p14:cNvPr>
                <p14:cNvContentPartPr/>
                <p14:nvPr/>
              </p14:nvContentPartPr>
              <p14:xfrm>
                <a:off x="1297754" y="1087504"/>
                <a:ext cx="284400" cy="2880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1996F7D-A804-4504-AAEE-039B4CE9303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289114" y="1078504"/>
                  <a:ext cx="3020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0275B55-5BA4-45D6-B18B-1ACA62F56EC9}"/>
                    </a:ext>
                  </a:extLst>
                </p14:cNvPr>
                <p14:cNvContentPartPr/>
                <p14:nvPr/>
              </p14:nvContentPartPr>
              <p14:xfrm>
                <a:off x="1807874" y="1106224"/>
                <a:ext cx="246600" cy="2358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0275B55-5BA4-45D6-B18B-1ACA62F56EC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798874" y="1097584"/>
                  <a:ext cx="2642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F9E64D0-D2F9-4DD4-9DC0-1FBC98EEB3D1}"/>
                    </a:ext>
                  </a:extLst>
                </p14:cNvPr>
                <p14:cNvContentPartPr/>
                <p14:nvPr/>
              </p14:nvContentPartPr>
              <p14:xfrm>
                <a:off x="2152394" y="1123504"/>
                <a:ext cx="119160" cy="1342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F9E64D0-D2F9-4DD4-9DC0-1FBC98EEB3D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143754" y="1114864"/>
                  <a:ext cx="1368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1D8DF0E-AE93-4C84-B444-622CDC71AEFA}"/>
                    </a:ext>
                  </a:extLst>
                </p14:cNvPr>
                <p14:cNvContentPartPr/>
                <p14:nvPr/>
              </p14:nvContentPartPr>
              <p14:xfrm>
                <a:off x="2321954" y="1119184"/>
                <a:ext cx="162000" cy="1846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1D8DF0E-AE93-4C84-B444-622CDC71AEF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312954" y="1110184"/>
                  <a:ext cx="1796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084A5B8-876D-4505-9B9C-7FA61676F056}"/>
                    </a:ext>
                  </a:extLst>
                </p14:cNvPr>
                <p14:cNvContentPartPr/>
                <p14:nvPr/>
              </p14:nvContentPartPr>
              <p14:xfrm>
                <a:off x="2561354" y="865384"/>
                <a:ext cx="126360" cy="1407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084A5B8-876D-4505-9B9C-7FA61676F05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552714" y="856384"/>
                  <a:ext cx="1440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0B4EE47-7DA1-464E-A184-B9D9DD679375}"/>
                    </a:ext>
                  </a:extLst>
                </p14:cNvPr>
                <p14:cNvContentPartPr/>
                <p14:nvPr/>
              </p14:nvContentPartPr>
              <p14:xfrm>
                <a:off x="2701394" y="1079224"/>
                <a:ext cx="128880" cy="1904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0B4EE47-7DA1-464E-A184-B9D9DD67937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692394" y="1070224"/>
                  <a:ext cx="1465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B86F30D-51B1-4E14-A63F-EAE091834173}"/>
                    </a:ext>
                  </a:extLst>
                </p14:cNvPr>
                <p14:cNvContentPartPr/>
                <p14:nvPr/>
              </p14:nvContentPartPr>
              <p14:xfrm>
                <a:off x="2881394" y="1069504"/>
                <a:ext cx="188280" cy="1641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B86F30D-51B1-4E14-A63F-EAE09183417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872394" y="1060504"/>
                  <a:ext cx="2059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9D11304-2252-4812-83C5-F780D66955CC}"/>
                    </a:ext>
                  </a:extLst>
                </p14:cNvPr>
                <p14:cNvContentPartPr/>
                <p14:nvPr/>
              </p14:nvContentPartPr>
              <p14:xfrm>
                <a:off x="2865194" y="1048264"/>
                <a:ext cx="211680" cy="1890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9D11304-2252-4812-83C5-F780D66955C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856554" y="1039264"/>
                  <a:ext cx="2293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3C76992-4962-43C2-A315-B3C3F6CCA9EC}"/>
                    </a:ext>
                  </a:extLst>
                </p14:cNvPr>
                <p14:cNvContentPartPr/>
                <p14:nvPr/>
              </p14:nvContentPartPr>
              <p14:xfrm>
                <a:off x="3176234" y="955384"/>
                <a:ext cx="128520" cy="1072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3C76992-4962-43C2-A315-B3C3F6CCA9E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167234" y="946744"/>
                  <a:ext cx="1461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8EA349A-386D-434E-A1F2-8FA34663F7DA}"/>
                    </a:ext>
                  </a:extLst>
                </p14:cNvPr>
                <p14:cNvContentPartPr/>
                <p14:nvPr/>
              </p14:nvContentPartPr>
              <p14:xfrm>
                <a:off x="3379634" y="881224"/>
                <a:ext cx="142920" cy="4953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8EA349A-386D-434E-A1F2-8FA34663F7D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370994" y="872584"/>
                  <a:ext cx="16056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095EF5D-EE19-4EED-B0C6-AB16D0E8BAB8}"/>
                    </a:ext>
                  </a:extLst>
                </p14:cNvPr>
                <p14:cNvContentPartPr/>
                <p14:nvPr/>
              </p14:nvContentPartPr>
              <p14:xfrm>
                <a:off x="3684194" y="1042864"/>
                <a:ext cx="228240" cy="180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095EF5D-EE19-4EED-B0C6-AB16D0E8BAB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675194" y="1033864"/>
                  <a:ext cx="2458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DBE52C2-9F6A-40FF-AB58-4A9E0534DC5E}"/>
                    </a:ext>
                  </a:extLst>
                </p14:cNvPr>
                <p14:cNvContentPartPr/>
                <p14:nvPr/>
              </p14:nvContentPartPr>
              <p14:xfrm>
                <a:off x="3814874" y="814264"/>
                <a:ext cx="273240" cy="4593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DBE52C2-9F6A-40FF-AB58-4A9E0534DC5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805874" y="805264"/>
                  <a:ext cx="29088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2DB6ADF-7342-4E5F-9164-8570FCFDCA50}"/>
                    </a:ext>
                  </a:extLst>
                </p14:cNvPr>
                <p14:cNvContentPartPr/>
                <p14:nvPr/>
              </p14:nvContentPartPr>
              <p14:xfrm>
                <a:off x="4042394" y="998224"/>
                <a:ext cx="267120" cy="2084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2DB6ADF-7342-4E5F-9164-8570FCFDCA5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033394" y="989584"/>
                  <a:ext cx="2847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F898B0F-AC26-4E25-A59D-7467586BEE44}"/>
                    </a:ext>
                  </a:extLst>
                </p14:cNvPr>
                <p14:cNvContentPartPr/>
                <p14:nvPr/>
              </p14:nvContentPartPr>
              <p14:xfrm>
                <a:off x="4063634" y="1033864"/>
                <a:ext cx="185760" cy="2163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F898B0F-AC26-4E25-A59D-7467586BEE4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054634" y="1025224"/>
                  <a:ext cx="2034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851B3B1-1E9A-4BB9-B76E-A05DA831358C}"/>
                    </a:ext>
                  </a:extLst>
                </p14:cNvPr>
                <p14:cNvContentPartPr/>
                <p14:nvPr/>
              </p14:nvContentPartPr>
              <p14:xfrm>
                <a:off x="683234" y="2016304"/>
                <a:ext cx="273600" cy="2386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851B3B1-1E9A-4BB9-B76E-A05DA831358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74234" y="2007304"/>
                  <a:ext cx="2912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ACBBE68-D727-4809-876C-B04EAD066E10}"/>
                    </a:ext>
                  </a:extLst>
                </p14:cNvPr>
                <p14:cNvContentPartPr/>
                <p14:nvPr/>
              </p14:nvContentPartPr>
              <p14:xfrm>
                <a:off x="1107674" y="2047984"/>
                <a:ext cx="140760" cy="280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ACBBE68-D727-4809-876C-B04EAD066E1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99034" y="2039344"/>
                  <a:ext cx="1584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E46290D-AC3F-422E-B72A-92DE7999C0F1}"/>
                    </a:ext>
                  </a:extLst>
                </p14:cNvPr>
                <p14:cNvContentPartPr/>
                <p14:nvPr/>
              </p14:nvContentPartPr>
              <p14:xfrm>
                <a:off x="1065194" y="2131504"/>
                <a:ext cx="189720" cy="349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E46290D-AC3F-422E-B72A-92DE7999C0F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56194" y="2122504"/>
                  <a:ext cx="2073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F117B69-84D1-47E7-BB94-BA915EE4A4CE}"/>
                    </a:ext>
                  </a:extLst>
                </p14:cNvPr>
                <p14:cNvContentPartPr/>
                <p14:nvPr/>
              </p14:nvContentPartPr>
              <p14:xfrm>
                <a:off x="1545074" y="1987144"/>
                <a:ext cx="190800" cy="2566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F117B69-84D1-47E7-BB94-BA915EE4A4C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536434" y="1978504"/>
                  <a:ext cx="2084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68F3683-9DF8-4863-ADC9-EF9CB6738263}"/>
                    </a:ext>
                  </a:extLst>
                </p14:cNvPr>
                <p14:cNvContentPartPr/>
                <p14:nvPr/>
              </p14:nvContentPartPr>
              <p14:xfrm>
                <a:off x="1406474" y="2022064"/>
                <a:ext cx="314640" cy="2296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68F3683-9DF8-4863-ADC9-EF9CB673826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397474" y="2013424"/>
                  <a:ext cx="3322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E2506B6-E954-480D-8D5D-0D69B3BE6138}"/>
                    </a:ext>
                  </a:extLst>
                </p14:cNvPr>
                <p14:cNvContentPartPr/>
                <p14:nvPr/>
              </p14:nvContentPartPr>
              <p14:xfrm>
                <a:off x="1800314" y="1770424"/>
                <a:ext cx="193680" cy="1760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E2506B6-E954-480D-8D5D-0D69B3BE613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791314" y="1761784"/>
                  <a:ext cx="2113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1310F5F-8BBD-4AB5-AE2E-7AC1293F2ED0}"/>
                    </a:ext>
                  </a:extLst>
                </p14:cNvPr>
                <p14:cNvContentPartPr/>
                <p14:nvPr/>
              </p14:nvContentPartPr>
              <p14:xfrm>
                <a:off x="2072114" y="2197384"/>
                <a:ext cx="108000" cy="2221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1310F5F-8BBD-4AB5-AE2E-7AC1293F2ED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063474" y="2188384"/>
                  <a:ext cx="1256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E3C7ABE-ACDF-4C53-BCB0-9C1245B3095F}"/>
                    </a:ext>
                  </a:extLst>
                </p14:cNvPr>
                <p14:cNvContentPartPr/>
                <p14:nvPr/>
              </p14:nvContentPartPr>
              <p14:xfrm>
                <a:off x="2512754" y="1972744"/>
                <a:ext cx="292680" cy="1886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E3C7ABE-ACDF-4C53-BCB0-9C1245B3095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503754" y="1963744"/>
                  <a:ext cx="3103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1E566EA-7436-41B3-A8C1-C803E1C45F3B}"/>
                    </a:ext>
                  </a:extLst>
                </p14:cNvPr>
                <p14:cNvContentPartPr/>
                <p14:nvPr/>
              </p14:nvContentPartPr>
              <p14:xfrm>
                <a:off x="2718674" y="1748104"/>
                <a:ext cx="239400" cy="3776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1E566EA-7436-41B3-A8C1-C803E1C45F3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09674" y="1739464"/>
                  <a:ext cx="2570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CA0AC81-CF2F-4DBD-8D66-16B9748258A0}"/>
                    </a:ext>
                  </a:extLst>
                </p14:cNvPr>
                <p14:cNvContentPartPr/>
                <p14:nvPr/>
              </p14:nvContentPartPr>
              <p14:xfrm>
                <a:off x="2919554" y="1999024"/>
                <a:ext cx="237240" cy="1328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CA0AC81-CF2F-4DBD-8D66-16B9748258A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910914" y="1990024"/>
                  <a:ext cx="2548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A5BCF00-C381-4376-8043-082EAE7CA795}"/>
                    </a:ext>
                  </a:extLst>
                </p14:cNvPr>
                <p14:cNvContentPartPr/>
                <p14:nvPr/>
              </p14:nvContentPartPr>
              <p14:xfrm>
                <a:off x="3414554" y="1916944"/>
                <a:ext cx="144000" cy="255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A5BCF00-C381-4376-8043-082EAE7CA79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405914" y="1907944"/>
                  <a:ext cx="1616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D92CE3A-8F39-46CB-9170-F791471F5813}"/>
                    </a:ext>
                  </a:extLst>
                </p14:cNvPr>
                <p14:cNvContentPartPr/>
                <p14:nvPr/>
              </p14:nvContentPartPr>
              <p14:xfrm>
                <a:off x="3429314" y="2037184"/>
                <a:ext cx="156600" cy="309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D92CE3A-8F39-46CB-9170-F791471F581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420674" y="2028184"/>
                  <a:ext cx="1742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ED53769-022F-4C99-8C67-BB431634B1D8}"/>
                    </a:ext>
                  </a:extLst>
                </p14:cNvPr>
                <p14:cNvContentPartPr/>
                <p14:nvPr/>
              </p14:nvContentPartPr>
              <p14:xfrm>
                <a:off x="3901634" y="1814344"/>
                <a:ext cx="323640" cy="3074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ED53769-022F-4C99-8C67-BB431634B1D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892994" y="1805344"/>
                  <a:ext cx="34128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33FBBE7-DB42-4841-9F51-04A479F36CFA}"/>
                    </a:ext>
                  </a:extLst>
                </p14:cNvPr>
                <p14:cNvContentPartPr/>
                <p14:nvPr/>
              </p14:nvContentPartPr>
              <p14:xfrm>
                <a:off x="4234634" y="1904704"/>
                <a:ext cx="241920" cy="1724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33FBBE7-DB42-4841-9F51-04A479F36CF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225634" y="1895704"/>
                  <a:ext cx="2595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4119684-0ECE-4561-BCB6-45DF67C2C24D}"/>
                    </a:ext>
                  </a:extLst>
                </p14:cNvPr>
                <p14:cNvContentPartPr/>
                <p14:nvPr/>
              </p14:nvContentPartPr>
              <p14:xfrm>
                <a:off x="4208354" y="1951144"/>
                <a:ext cx="148320" cy="1645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4119684-0ECE-4561-BCB6-45DF67C2C24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199354" y="1942144"/>
                  <a:ext cx="1659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ACCE8B2-B162-4E17-A987-17BC66EEFFEC}"/>
                    </a:ext>
                  </a:extLst>
                </p14:cNvPr>
                <p14:cNvContentPartPr/>
                <p14:nvPr/>
              </p14:nvContentPartPr>
              <p14:xfrm>
                <a:off x="4566194" y="1923784"/>
                <a:ext cx="222840" cy="1864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ACCE8B2-B162-4E17-A987-17BC66EEFFE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557194" y="1915144"/>
                  <a:ext cx="2404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DA64A8E-93A2-4429-8D77-F050F1EC75F0}"/>
                    </a:ext>
                  </a:extLst>
                </p14:cNvPr>
                <p14:cNvContentPartPr/>
                <p14:nvPr/>
              </p14:nvContentPartPr>
              <p14:xfrm>
                <a:off x="4738274" y="1675024"/>
                <a:ext cx="282600" cy="4114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DA64A8E-93A2-4429-8D77-F050F1EC75F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729634" y="1666384"/>
                  <a:ext cx="30024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16125DE-8BE3-41F0-A398-C3D97BAB542C}"/>
                    </a:ext>
                  </a:extLst>
                </p14:cNvPr>
                <p14:cNvContentPartPr/>
                <p14:nvPr/>
              </p14:nvContentPartPr>
              <p14:xfrm>
                <a:off x="4922234" y="1869784"/>
                <a:ext cx="317520" cy="2271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16125DE-8BE3-41F0-A398-C3D97BAB542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913234" y="1860784"/>
                  <a:ext cx="3351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A454AF4-1C73-499E-9F93-E3D3A3339E6E}"/>
                    </a:ext>
                  </a:extLst>
                </p14:cNvPr>
                <p14:cNvContentPartPr/>
                <p14:nvPr/>
              </p14:nvContentPartPr>
              <p14:xfrm>
                <a:off x="4954274" y="1883104"/>
                <a:ext cx="167760" cy="2239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A454AF4-1C73-499E-9F93-E3D3A3339E6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945274" y="1874464"/>
                  <a:ext cx="1854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00AFD9D-3515-477B-BA0E-4BDDDEE5D035}"/>
                    </a:ext>
                  </a:extLst>
                </p14:cNvPr>
                <p14:cNvContentPartPr/>
                <p14:nvPr/>
              </p14:nvContentPartPr>
              <p14:xfrm>
                <a:off x="969794" y="2870944"/>
                <a:ext cx="255240" cy="7995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00AFD9D-3515-477B-BA0E-4BDDDEE5D0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60794" y="2862304"/>
                  <a:ext cx="272880" cy="81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064D80A-D296-4BA4-8F1B-79475F3D07B1}"/>
                    </a:ext>
                  </a:extLst>
                </p14:cNvPr>
                <p14:cNvContentPartPr/>
                <p14:nvPr/>
              </p14:nvContentPartPr>
              <p14:xfrm>
                <a:off x="1437074" y="3076504"/>
                <a:ext cx="212040" cy="2012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064D80A-D296-4BA4-8F1B-79475F3D07B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428074" y="3067504"/>
                  <a:ext cx="2296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0912B6B-668D-4B13-93E4-75A6EB329053}"/>
                    </a:ext>
                  </a:extLst>
                </p14:cNvPr>
                <p14:cNvContentPartPr/>
                <p14:nvPr/>
              </p14:nvContentPartPr>
              <p14:xfrm>
                <a:off x="1454714" y="3034384"/>
                <a:ext cx="200880" cy="2347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0912B6B-668D-4B13-93E4-75A6EB32905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445714" y="3025384"/>
                  <a:ext cx="2185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1370A31-23FA-4A34-BD45-B804C1E793FD}"/>
                    </a:ext>
                  </a:extLst>
                </p14:cNvPr>
                <p14:cNvContentPartPr/>
                <p14:nvPr/>
              </p14:nvContentPartPr>
              <p14:xfrm>
                <a:off x="1808594" y="2983624"/>
                <a:ext cx="250920" cy="2466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1370A31-23FA-4A34-BD45-B804C1E793F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799594" y="2974624"/>
                  <a:ext cx="2685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6FFDDC7-6502-4D7A-B753-4EFAD5C36DFE}"/>
                    </a:ext>
                  </a:extLst>
                </p14:cNvPr>
                <p14:cNvContentPartPr/>
                <p14:nvPr/>
              </p14:nvContentPartPr>
              <p14:xfrm>
                <a:off x="2160674" y="3041584"/>
                <a:ext cx="116640" cy="1522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6FFDDC7-6502-4D7A-B753-4EFAD5C36DF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152034" y="3032584"/>
                  <a:ext cx="1342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96093B3-07E1-4917-A710-4A18D646A23F}"/>
                    </a:ext>
                  </a:extLst>
                </p14:cNvPr>
                <p14:cNvContentPartPr/>
                <p14:nvPr/>
              </p14:nvContentPartPr>
              <p14:xfrm>
                <a:off x="2351474" y="3052024"/>
                <a:ext cx="144360" cy="1533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96093B3-07E1-4917-A710-4A18D646A23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342834" y="3043024"/>
                  <a:ext cx="1620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5DE9C76-0267-4E95-B903-0978AA08A786}"/>
                    </a:ext>
                  </a:extLst>
                </p14:cNvPr>
                <p14:cNvContentPartPr/>
                <p14:nvPr/>
              </p14:nvContentPartPr>
              <p14:xfrm>
                <a:off x="2594474" y="2767264"/>
                <a:ext cx="157320" cy="1713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5DE9C76-0267-4E95-B903-0978AA08A78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585474" y="2758624"/>
                  <a:ext cx="1749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1041D3A-632E-4C77-BEF5-EDC421958938}"/>
                    </a:ext>
                  </a:extLst>
                </p14:cNvPr>
                <p14:cNvContentPartPr/>
                <p14:nvPr/>
              </p14:nvContentPartPr>
              <p14:xfrm>
                <a:off x="2785274" y="2949064"/>
                <a:ext cx="164880" cy="2386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1041D3A-632E-4C77-BEF5-EDC42195893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776634" y="2940424"/>
                  <a:ext cx="1825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657E32E-A8A0-43BC-B6A2-C52C4F8D7577}"/>
                    </a:ext>
                  </a:extLst>
                </p14:cNvPr>
                <p14:cNvContentPartPr/>
                <p14:nvPr/>
              </p14:nvContentPartPr>
              <p14:xfrm>
                <a:off x="2975354" y="2979664"/>
                <a:ext cx="238680" cy="1908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657E32E-A8A0-43BC-B6A2-C52C4F8D757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966714" y="2970664"/>
                  <a:ext cx="2563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5E21932-61B0-41D0-8948-D571669A0070}"/>
                    </a:ext>
                  </a:extLst>
                </p14:cNvPr>
                <p14:cNvContentPartPr/>
                <p14:nvPr/>
              </p14:nvContentPartPr>
              <p14:xfrm>
                <a:off x="2937554" y="2995504"/>
                <a:ext cx="247320" cy="2026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5E21932-61B0-41D0-8948-D571669A007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928914" y="2986864"/>
                  <a:ext cx="2649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F6C6BF1-3D0A-4F3B-A9CB-4A2B49950654}"/>
                    </a:ext>
                  </a:extLst>
                </p14:cNvPr>
                <p14:cNvContentPartPr/>
                <p14:nvPr/>
              </p14:nvContentPartPr>
              <p14:xfrm>
                <a:off x="3222674" y="2836744"/>
                <a:ext cx="153360" cy="1008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F6C6BF1-3D0A-4F3B-A9CB-4A2B4995065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213674" y="2827744"/>
                  <a:ext cx="171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02CAF37-3EB8-467D-8E87-99A1070A04B1}"/>
                    </a:ext>
                  </a:extLst>
                </p14:cNvPr>
                <p14:cNvContentPartPr/>
                <p14:nvPr/>
              </p14:nvContentPartPr>
              <p14:xfrm>
                <a:off x="3370634" y="2779504"/>
                <a:ext cx="102600" cy="4410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02CAF37-3EB8-467D-8E87-99A1070A04B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361994" y="2770864"/>
                  <a:ext cx="12024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E0EC89B-45DE-42C0-BA5D-5486EFE2FAEF}"/>
                    </a:ext>
                  </a:extLst>
                </p14:cNvPr>
                <p14:cNvContentPartPr/>
                <p14:nvPr/>
              </p14:nvContentPartPr>
              <p14:xfrm>
                <a:off x="3625514" y="2949064"/>
                <a:ext cx="165240" cy="2116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E0EC89B-45DE-42C0-BA5D-5486EFE2FAE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616874" y="2940064"/>
                  <a:ext cx="1828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D9A9B58-64FF-4E56-A3C4-609CBE1A1D83}"/>
                    </a:ext>
                  </a:extLst>
                </p14:cNvPr>
                <p14:cNvContentPartPr/>
                <p14:nvPr/>
              </p14:nvContentPartPr>
              <p14:xfrm>
                <a:off x="3726314" y="2742064"/>
                <a:ext cx="252360" cy="3895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D9A9B58-64FF-4E56-A3C4-609CBE1A1D8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717314" y="2733424"/>
                  <a:ext cx="27000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447FBC2-ED03-44BA-B468-69990CDE3BF8}"/>
                    </a:ext>
                  </a:extLst>
                </p14:cNvPr>
                <p14:cNvContentPartPr/>
                <p14:nvPr/>
              </p14:nvContentPartPr>
              <p14:xfrm>
                <a:off x="3936914" y="2911984"/>
                <a:ext cx="206280" cy="1933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447FBC2-ED03-44BA-B468-69990CDE3BF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928274" y="2903344"/>
                  <a:ext cx="2239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A5E4C72-938E-4EE1-8962-1B53FB03B4FE}"/>
                    </a:ext>
                  </a:extLst>
                </p14:cNvPr>
                <p14:cNvContentPartPr/>
                <p14:nvPr/>
              </p14:nvContentPartPr>
              <p14:xfrm>
                <a:off x="3929714" y="2916664"/>
                <a:ext cx="208800" cy="2376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A5E4C72-938E-4EE1-8962-1B53FB03B4F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920714" y="2908024"/>
                  <a:ext cx="2264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70B97D8-3E15-4355-8AFF-10A16E29C13D}"/>
                    </a:ext>
                  </a:extLst>
                </p14:cNvPr>
                <p14:cNvContentPartPr/>
                <p14:nvPr/>
              </p14:nvContentPartPr>
              <p14:xfrm>
                <a:off x="4462874" y="2947624"/>
                <a:ext cx="191160" cy="147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70B97D8-3E15-4355-8AFF-10A16E29C13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454234" y="2938624"/>
                  <a:ext cx="2088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598FBBA-C527-432B-933C-E39D31CF902D}"/>
                    </a:ext>
                  </a:extLst>
                </p14:cNvPr>
                <p14:cNvContentPartPr/>
                <p14:nvPr/>
              </p14:nvContentPartPr>
              <p14:xfrm>
                <a:off x="4550354" y="3001264"/>
                <a:ext cx="160560" cy="507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598FBBA-C527-432B-933C-E39D31CF902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541354" y="2992624"/>
                  <a:ext cx="1782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4AED9E6-A0EC-4791-885A-AC5BF5585A2D}"/>
                    </a:ext>
                  </a:extLst>
                </p14:cNvPr>
                <p14:cNvContentPartPr/>
                <p14:nvPr/>
              </p14:nvContentPartPr>
              <p14:xfrm>
                <a:off x="1001834" y="4356664"/>
                <a:ext cx="232920" cy="669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4AED9E6-A0EC-4791-885A-AC5BF5585A2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93194" y="4348024"/>
                  <a:ext cx="2505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E57CFA1-62FC-4D75-B095-F7EDA6C83D81}"/>
                    </a:ext>
                  </a:extLst>
                </p14:cNvPr>
                <p14:cNvContentPartPr/>
                <p14:nvPr/>
              </p14:nvContentPartPr>
              <p14:xfrm>
                <a:off x="1026314" y="4511104"/>
                <a:ext cx="176040" cy="216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E57CFA1-62FC-4D75-B095-F7EDA6C83D8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17674" y="4502464"/>
                  <a:ext cx="1936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DC91C31-584F-4489-9773-D9402A8F6B29}"/>
                    </a:ext>
                  </a:extLst>
                </p14:cNvPr>
                <p14:cNvContentPartPr/>
                <p14:nvPr/>
              </p14:nvContentPartPr>
              <p14:xfrm>
                <a:off x="1774034" y="4138504"/>
                <a:ext cx="104760" cy="3308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DC91C31-584F-4489-9773-D9402A8F6B2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765394" y="4129864"/>
                  <a:ext cx="12240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F3355E6-043D-45A1-AEFE-46B5A731A9F7}"/>
                    </a:ext>
                  </a:extLst>
                </p14:cNvPr>
                <p14:cNvContentPartPr/>
                <p14:nvPr/>
              </p14:nvContentPartPr>
              <p14:xfrm>
                <a:off x="1621034" y="4480864"/>
                <a:ext cx="306000" cy="874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F3355E6-043D-45A1-AEFE-46B5A731A9F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612394" y="4471864"/>
                  <a:ext cx="3236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CF30A62-918D-47E2-ABE5-032AF951070B}"/>
                    </a:ext>
                  </a:extLst>
                </p14:cNvPr>
                <p14:cNvContentPartPr/>
                <p14:nvPr/>
              </p14:nvContentPartPr>
              <p14:xfrm>
                <a:off x="1637594" y="4654384"/>
                <a:ext cx="252720" cy="2037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CF30A62-918D-47E2-ABE5-032AF951070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628954" y="4645384"/>
                  <a:ext cx="2703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04553D4-3BCD-40C8-9557-F8A57F7A11CA}"/>
                    </a:ext>
                  </a:extLst>
                </p14:cNvPr>
                <p14:cNvContentPartPr/>
                <p14:nvPr/>
              </p14:nvContentPartPr>
              <p14:xfrm>
                <a:off x="2248514" y="4024384"/>
                <a:ext cx="348840" cy="11322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04553D4-3BCD-40C8-9557-F8A57F7A11C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239874" y="4015744"/>
                  <a:ext cx="366480" cy="11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1A871F9-CE61-461B-A916-6C60BBB33147}"/>
                    </a:ext>
                  </a:extLst>
                </p14:cNvPr>
                <p14:cNvContentPartPr/>
                <p14:nvPr/>
              </p14:nvContentPartPr>
              <p14:xfrm>
                <a:off x="5306354" y="2692384"/>
                <a:ext cx="84960" cy="2631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1A871F9-CE61-461B-A916-6C60BBB3314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297714" y="2683744"/>
                  <a:ext cx="1026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9B5D089-AEB6-4CE9-960B-61196D3F2A01}"/>
                    </a:ext>
                  </a:extLst>
                </p14:cNvPr>
                <p14:cNvContentPartPr/>
                <p14:nvPr/>
              </p14:nvContentPartPr>
              <p14:xfrm>
                <a:off x="5076314" y="3023224"/>
                <a:ext cx="339120" cy="630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9B5D089-AEB6-4CE9-960B-61196D3F2A0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067674" y="3014584"/>
                  <a:ext cx="3567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AF2263E-BF61-432E-8FBC-978AAA815B2D}"/>
                    </a:ext>
                  </a:extLst>
                </p14:cNvPr>
                <p14:cNvContentPartPr/>
                <p14:nvPr/>
              </p14:nvContentPartPr>
              <p14:xfrm>
                <a:off x="5084234" y="3192424"/>
                <a:ext cx="372600" cy="2448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AF2263E-BF61-432E-8FBC-978AAA815B2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075594" y="3183784"/>
                  <a:ext cx="3902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B55BF59-80A6-4AFF-AE70-77424AC08BE5}"/>
                    </a:ext>
                  </a:extLst>
                </p14:cNvPr>
                <p14:cNvContentPartPr/>
                <p14:nvPr/>
              </p14:nvContentPartPr>
              <p14:xfrm>
                <a:off x="5584274" y="2539384"/>
                <a:ext cx="420480" cy="10335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B55BF59-80A6-4AFF-AE70-77424AC08BE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575274" y="2530384"/>
                  <a:ext cx="438120" cy="10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5D95F38-883F-438A-BC82-7F437BEC2CC3}"/>
                    </a:ext>
                  </a:extLst>
                </p14:cNvPr>
                <p14:cNvContentPartPr/>
                <p14:nvPr/>
              </p14:nvContentPartPr>
              <p14:xfrm>
                <a:off x="6118514" y="2747464"/>
                <a:ext cx="269640" cy="2966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5D95F38-883F-438A-BC82-7F437BEC2CC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109874" y="2738464"/>
                  <a:ext cx="2872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67D8F42-87AE-436C-B4D5-27477E912470}"/>
                    </a:ext>
                  </a:extLst>
                </p14:cNvPr>
                <p14:cNvContentPartPr/>
                <p14:nvPr/>
              </p14:nvContentPartPr>
              <p14:xfrm>
                <a:off x="6524594" y="2844304"/>
                <a:ext cx="277200" cy="1846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67D8F42-87AE-436C-B4D5-27477E91247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515594" y="2835664"/>
                  <a:ext cx="2948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212F367-0C7E-47B4-8E72-E1E133011B8A}"/>
                    </a:ext>
                  </a:extLst>
                </p14:cNvPr>
                <p14:cNvContentPartPr/>
                <p14:nvPr/>
              </p14:nvContentPartPr>
              <p14:xfrm>
                <a:off x="6515594" y="2843584"/>
                <a:ext cx="209520" cy="1821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212F367-0C7E-47B4-8E72-E1E133011B8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506954" y="2834944"/>
                  <a:ext cx="2271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FB530B3-7B22-456E-AC74-6613A211047D}"/>
                    </a:ext>
                  </a:extLst>
                </p14:cNvPr>
                <p14:cNvContentPartPr/>
                <p14:nvPr/>
              </p14:nvContentPartPr>
              <p14:xfrm>
                <a:off x="6909794" y="2810104"/>
                <a:ext cx="195120" cy="2271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FB530B3-7B22-456E-AC74-6613A211047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901154" y="2801104"/>
                  <a:ext cx="2127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7A6589D-D047-404C-8B15-800C240BDD25}"/>
                    </a:ext>
                  </a:extLst>
                </p14:cNvPr>
                <p14:cNvContentPartPr/>
                <p14:nvPr/>
              </p14:nvContentPartPr>
              <p14:xfrm>
                <a:off x="7222274" y="2916664"/>
                <a:ext cx="61200" cy="928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7A6589D-D047-404C-8B15-800C240BDD2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213274" y="2908024"/>
                  <a:ext cx="788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F178B2B-E4A0-4CEF-904F-B9BE4E633133}"/>
                    </a:ext>
                  </a:extLst>
                </p14:cNvPr>
                <p14:cNvContentPartPr/>
                <p14:nvPr/>
              </p14:nvContentPartPr>
              <p14:xfrm>
                <a:off x="7350074" y="2772664"/>
                <a:ext cx="7560" cy="68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F178B2B-E4A0-4CEF-904F-B9BE4E63313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341434" y="2763664"/>
                  <a:ext cx="252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E29E703-E806-430E-A9DD-5C2C5CACEBA9}"/>
                    </a:ext>
                  </a:extLst>
                </p14:cNvPr>
                <p14:cNvContentPartPr/>
                <p14:nvPr/>
              </p14:nvContentPartPr>
              <p14:xfrm>
                <a:off x="7377794" y="2860144"/>
                <a:ext cx="189360" cy="1396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E29E703-E806-430E-A9DD-5C2C5CACEBA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369154" y="2851504"/>
                  <a:ext cx="2070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FD62317-8706-4C9F-8A1D-79D4F62BD413}"/>
                    </a:ext>
                  </a:extLst>
                </p14:cNvPr>
                <p14:cNvContentPartPr/>
                <p14:nvPr/>
              </p14:nvContentPartPr>
              <p14:xfrm>
                <a:off x="7725194" y="2631184"/>
                <a:ext cx="201960" cy="1591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FD62317-8706-4C9F-8A1D-79D4F62BD41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716554" y="2622184"/>
                  <a:ext cx="2196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F98D7C4-FF89-4072-B34C-D2E603AA1DC0}"/>
                    </a:ext>
                  </a:extLst>
                </p14:cNvPr>
                <p14:cNvContentPartPr/>
                <p14:nvPr/>
              </p14:nvContentPartPr>
              <p14:xfrm>
                <a:off x="7891154" y="2857984"/>
                <a:ext cx="333720" cy="1890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F98D7C4-FF89-4072-B34C-D2E603AA1DC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882514" y="2849344"/>
                  <a:ext cx="3513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EAFC3D0-EF9B-4ACA-A6A1-2B1897B54C89}"/>
                    </a:ext>
                  </a:extLst>
                </p14:cNvPr>
                <p14:cNvContentPartPr/>
                <p14:nvPr/>
              </p14:nvContentPartPr>
              <p14:xfrm>
                <a:off x="7957034" y="2832064"/>
                <a:ext cx="227160" cy="1911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EAFC3D0-EF9B-4ACA-A6A1-2B1897B54C8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948394" y="2823064"/>
                  <a:ext cx="2448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654C0E5-7FC7-4660-BDC0-3E95FD7E8162}"/>
                    </a:ext>
                  </a:extLst>
                </p14:cNvPr>
                <p14:cNvContentPartPr/>
                <p14:nvPr/>
              </p14:nvContentPartPr>
              <p14:xfrm>
                <a:off x="8308754" y="2641984"/>
                <a:ext cx="165240" cy="889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654C0E5-7FC7-4660-BDC0-3E95FD7E816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299754" y="2632984"/>
                  <a:ext cx="1828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0FD451E-EF04-403D-BF83-31A919D4488A}"/>
                    </a:ext>
                  </a:extLst>
                </p14:cNvPr>
                <p14:cNvContentPartPr/>
                <p14:nvPr/>
              </p14:nvContentPartPr>
              <p14:xfrm>
                <a:off x="8552114" y="2829544"/>
                <a:ext cx="192960" cy="1540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0FD451E-EF04-403D-BF83-31A919D4488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543114" y="2820904"/>
                  <a:ext cx="2106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F047429-88D9-41E3-A994-E1BBDD7B55E3}"/>
                    </a:ext>
                  </a:extLst>
                </p14:cNvPr>
                <p14:cNvContentPartPr/>
                <p14:nvPr/>
              </p14:nvContentPartPr>
              <p14:xfrm>
                <a:off x="8715194" y="2572864"/>
                <a:ext cx="311400" cy="3740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F047429-88D9-41E3-A994-E1BBDD7B55E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706554" y="2563864"/>
                  <a:ext cx="32904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CBF2CCF-FBC7-475B-9C85-B7324C7B159C}"/>
                    </a:ext>
                  </a:extLst>
                </p14:cNvPr>
                <p14:cNvContentPartPr/>
                <p14:nvPr/>
              </p14:nvContentPartPr>
              <p14:xfrm>
                <a:off x="8914274" y="2801464"/>
                <a:ext cx="302760" cy="1832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CBF2CCF-FBC7-475B-9C85-B7324C7B159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905634" y="2792824"/>
                  <a:ext cx="3204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049BBE8-3EDD-4DDD-823B-71D39B879CF0}"/>
                    </a:ext>
                  </a:extLst>
                </p14:cNvPr>
                <p14:cNvContentPartPr/>
                <p14:nvPr/>
              </p14:nvContentPartPr>
              <p14:xfrm>
                <a:off x="8975834" y="2845024"/>
                <a:ext cx="179280" cy="1890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049BBE8-3EDD-4DDD-823B-71D39B879CF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966834" y="2836024"/>
                  <a:ext cx="1969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87F0D16-56A1-493F-8830-667AE9AA9898}"/>
                    </a:ext>
                  </a:extLst>
                </p14:cNvPr>
                <p14:cNvContentPartPr/>
                <p14:nvPr/>
              </p14:nvContentPartPr>
              <p14:xfrm>
                <a:off x="2672954" y="4296544"/>
                <a:ext cx="352080" cy="2844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87F0D16-56A1-493F-8830-667AE9AA989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664314" y="4287904"/>
                  <a:ext cx="3697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CD68237-A2F0-4053-8071-BB7572AD5B8B}"/>
                    </a:ext>
                  </a:extLst>
                </p14:cNvPr>
                <p14:cNvContentPartPr/>
                <p14:nvPr/>
              </p14:nvContentPartPr>
              <p14:xfrm>
                <a:off x="3026114" y="4436224"/>
                <a:ext cx="56520" cy="838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CD68237-A2F0-4053-8071-BB7572AD5B8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017474" y="4427224"/>
                  <a:ext cx="741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429A99E-FB03-41F3-93FD-7F11E4E78D02}"/>
                    </a:ext>
                  </a:extLst>
                </p14:cNvPr>
                <p14:cNvContentPartPr/>
                <p14:nvPr/>
              </p14:nvContentPartPr>
              <p14:xfrm>
                <a:off x="3183074" y="4306264"/>
                <a:ext cx="19080" cy="216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429A99E-FB03-41F3-93FD-7F11E4E78D0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174434" y="4297624"/>
                  <a:ext cx="367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4A592CE-F345-4CBB-BE33-97F44E479865}"/>
                    </a:ext>
                  </a:extLst>
                </p14:cNvPr>
                <p14:cNvContentPartPr/>
                <p14:nvPr/>
              </p14:nvContentPartPr>
              <p14:xfrm>
                <a:off x="3197474" y="4368184"/>
                <a:ext cx="151200" cy="1504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4A592CE-F345-4CBB-BE33-97F44E47986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188474" y="4359544"/>
                  <a:ext cx="1688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A3FAB9C-34FC-4851-BA24-3F7EA1F40A95}"/>
                    </a:ext>
                  </a:extLst>
                </p14:cNvPr>
                <p14:cNvContentPartPr/>
                <p14:nvPr/>
              </p14:nvContentPartPr>
              <p14:xfrm>
                <a:off x="3414554" y="4093504"/>
                <a:ext cx="138600" cy="1530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A3FAB9C-34FC-4851-BA24-3F7EA1F40A9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405914" y="4084864"/>
                  <a:ext cx="1562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2EC2470-B250-4EC0-BAE9-E90BADF67EEC}"/>
                    </a:ext>
                  </a:extLst>
                </p14:cNvPr>
                <p14:cNvContentPartPr/>
                <p14:nvPr/>
              </p14:nvContentPartPr>
              <p14:xfrm>
                <a:off x="3577634" y="4348024"/>
                <a:ext cx="238680" cy="1645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2EC2470-B250-4EC0-BAE9-E90BADF67EE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568994" y="4339384"/>
                  <a:ext cx="2563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1AECD38-9976-498B-8AF5-8B84BC34AB42}"/>
                    </a:ext>
                  </a:extLst>
                </p14:cNvPr>
                <p14:cNvContentPartPr/>
                <p14:nvPr/>
              </p14:nvContentPartPr>
              <p14:xfrm>
                <a:off x="3990554" y="4354504"/>
                <a:ext cx="227520" cy="1828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1AECD38-9976-498B-8AF5-8B84BC34AB4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981554" y="4345504"/>
                  <a:ext cx="2451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0F6FAD3-E257-403E-AEB8-1BFAE61F9E19}"/>
                    </a:ext>
                  </a:extLst>
                </p14:cNvPr>
                <p14:cNvContentPartPr/>
                <p14:nvPr/>
              </p14:nvContentPartPr>
              <p14:xfrm>
                <a:off x="4182434" y="4124104"/>
                <a:ext cx="146520" cy="3636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0F6FAD3-E257-403E-AEB8-1BFAE61F9E1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173794" y="4115104"/>
                  <a:ext cx="16416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F906EDF-DC5B-4B8B-93CB-FFDB5EA9B63F}"/>
                    </a:ext>
                  </a:extLst>
                </p14:cNvPr>
                <p14:cNvContentPartPr/>
                <p14:nvPr/>
              </p14:nvContentPartPr>
              <p14:xfrm>
                <a:off x="4322114" y="4345144"/>
                <a:ext cx="231840" cy="1288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F906EDF-DC5B-4B8B-93CB-FFDB5EA9B63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313114" y="4336504"/>
                  <a:ext cx="2494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B8480D4-CBFE-4988-BF9C-CF5F26CF445E}"/>
                    </a:ext>
                  </a:extLst>
                </p14:cNvPr>
                <p14:cNvContentPartPr/>
                <p14:nvPr/>
              </p14:nvContentPartPr>
              <p14:xfrm>
                <a:off x="5031674" y="4349464"/>
                <a:ext cx="217080" cy="216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B8480D4-CBFE-4988-BF9C-CF5F26CF445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023034" y="4340824"/>
                  <a:ext cx="2347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B5D98F0-CD14-48A4-B04A-CA1580CE3876}"/>
                    </a:ext>
                  </a:extLst>
                </p14:cNvPr>
                <p14:cNvContentPartPr/>
                <p14:nvPr/>
              </p14:nvContentPartPr>
              <p14:xfrm>
                <a:off x="5007914" y="4431184"/>
                <a:ext cx="272520" cy="579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B5D98F0-CD14-48A4-B04A-CA1580CE387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998914" y="4422184"/>
                  <a:ext cx="2901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45D1619-9F08-4078-A897-59EEC5B94605}"/>
                    </a:ext>
                  </a:extLst>
                </p14:cNvPr>
                <p14:cNvContentPartPr/>
                <p14:nvPr/>
              </p14:nvContentPartPr>
              <p14:xfrm>
                <a:off x="5835914" y="4109704"/>
                <a:ext cx="57600" cy="2458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45D1619-9F08-4078-A897-59EEC5B9460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827274" y="4101064"/>
                  <a:ext cx="752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367C47E-4EF0-4BC0-8C68-047321DBD33E}"/>
                    </a:ext>
                  </a:extLst>
                </p14:cNvPr>
                <p14:cNvContentPartPr/>
                <p14:nvPr/>
              </p14:nvContentPartPr>
              <p14:xfrm>
                <a:off x="5601914" y="4422184"/>
                <a:ext cx="348480" cy="799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367C47E-4EF0-4BC0-8C68-047321DBD33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592914" y="4413184"/>
                  <a:ext cx="3661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C66660F-AFF9-4D8A-B703-359E53CC26CB}"/>
                    </a:ext>
                  </a:extLst>
                </p14:cNvPr>
                <p14:cNvContentPartPr/>
                <p14:nvPr/>
              </p14:nvContentPartPr>
              <p14:xfrm>
                <a:off x="5548274" y="4574824"/>
                <a:ext cx="368280" cy="2998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C66660F-AFF9-4D8A-B703-359E53CC26C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539274" y="4565824"/>
                  <a:ext cx="38592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B59EDC9-B7AF-469F-B350-BB2D5904F28B}"/>
                    </a:ext>
                  </a:extLst>
                </p14:cNvPr>
                <p14:cNvContentPartPr/>
                <p14:nvPr/>
              </p14:nvContentPartPr>
              <p14:xfrm>
                <a:off x="6305714" y="4311304"/>
                <a:ext cx="360" cy="3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B59EDC9-B7AF-469F-B350-BB2D5904F28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296714" y="430266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49814BE-1500-4CEB-AD5E-76D334CB12E5}"/>
                    </a:ext>
                  </a:extLst>
                </p14:cNvPr>
                <p14:cNvContentPartPr/>
                <p14:nvPr/>
              </p14:nvContentPartPr>
              <p14:xfrm>
                <a:off x="6290954" y="4089184"/>
                <a:ext cx="262080" cy="7408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49814BE-1500-4CEB-AD5E-76D334CB12E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281954" y="4080184"/>
                  <a:ext cx="279720" cy="7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3757AA3-B20B-41E1-AA62-18A5B110537D}"/>
                    </a:ext>
                  </a:extLst>
                </p14:cNvPr>
                <p14:cNvContentPartPr/>
                <p14:nvPr/>
              </p14:nvContentPartPr>
              <p14:xfrm>
                <a:off x="6842834" y="4081984"/>
                <a:ext cx="108360" cy="3254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3757AA3-B20B-41E1-AA62-18A5B110537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833834" y="4073344"/>
                  <a:ext cx="12600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BF667E2-0CFD-48BF-BC48-5D0042BAEA94}"/>
                    </a:ext>
                  </a:extLst>
                </p14:cNvPr>
                <p14:cNvContentPartPr/>
                <p14:nvPr/>
              </p14:nvContentPartPr>
              <p14:xfrm>
                <a:off x="7162154" y="4184224"/>
                <a:ext cx="239760" cy="766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BF667E2-0CFD-48BF-BC48-5D0042BAEA9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153514" y="4175224"/>
                  <a:ext cx="2574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EFD86D5-FAB2-4A9C-B339-4E8F9BACE0DC}"/>
                    </a:ext>
                  </a:extLst>
                </p14:cNvPr>
                <p14:cNvContentPartPr/>
                <p14:nvPr/>
              </p14:nvContentPartPr>
              <p14:xfrm>
                <a:off x="7681274" y="4160824"/>
                <a:ext cx="156960" cy="1760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EFD86D5-FAB2-4A9C-B339-4E8F9BACE0D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672634" y="4152184"/>
                  <a:ext cx="1746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DCBA4D8-B28F-485C-9127-11B4163FE99D}"/>
                    </a:ext>
                  </a:extLst>
                </p14:cNvPr>
                <p14:cNvContentPartPr/>
                <p14:nvPr/>
              </p14:nvContentPartPr>
              <p14:xfrm>
                <a:off x="8008874" y="4218424"/>
                <a:ext cx="7560" cy="28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DCBA4D8-B28F-485C-9127-11B4163FE99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999874" y="4209424"/>
                  <a:ext cx="252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22605EDC-B152-464C-B515-6D8EEA1E77DA}"/>
                    </a:ext>
                  </a:extLst>
                </p14:cNvPr>
                <p14:cNvContentPartPr/>
                <p14:nvPr/>
              </p14:nvContentPartPr>
              <p14:xfrm>
                <a:off x="7984754" y="4182424"/>
                <a:ext cx="154080" cy="1425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22605EDC-B152-464C-B515-6D8EEA1E77D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976114" y="4173784"/>
                  <a:ext cx="1717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7F6E377-DD4A-417F-A33B-EDCA88DAF89D}"/>
                    </a:ext>
                  </a:extLst>
                </p14:cNvPr>
                <p14:cNvContentPartPr/>
                <p14:nvPr/>
              </p14:nvContentPartPr>
              <p14:xfrm>
                <a:off x="8202194" y="4121584"/>
                <a:ext cx="198720" cy="2019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7F6E377-DD4A-417F-A33B-EDCA88DAF89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193194" y="4112584"/>
                  <a:ext cx="2163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AB2138DA-F600-4632-99DB-F6D8F73FA9DC}"/>
                    </a:ext>
                  </a:extLst>
                </p14:cNvPr>
                <p14:cNvContentPartPr/>
                <p14:nvPr/>
              </p14:nvContentPartPr>
              <p14:xfrm>
                <a:off x="8457794" y="4025824"/>
                <a:ext cx="345240" cy="2851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B2138DA-F600-4632-99DB-F6D8F73FA9D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448794" y="4016824"/>
                  <a:ext cx="36288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487811E-D0E3-4F57-B11F-246EE5E7F706}"/>
                    </a:ext>
                  </a:extLst>
                </p14:cNvPr>
                <p14:cNvContentPartPr/>
                <p14:nvPr/>
              </p14:nvContentPartPr>
              <p14:xfrm>
                <a:off x="8889794" y="4157224"/>
                <a:ext cx="284760" cy="1594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487811E-D0E3-4F57-B11F-246EE5E7F70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881154" y="4148584"/>
                  <a:ext cx="3024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2A5D6C42-81A8-4093-87B0-66947AB495A5}"/>
                    </a:ext>
                  </a:extLst>
                </p14:cNvPr>
                <p14:cNvContentPartPr/>
                <p14:nvPr/>
              </p14:nvContentPartPr>
              <p14:xfrm>
                <a:off x="6920954" y="4489504"/>
                <a:ext cx="1652040" cy="763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2A5D6C42-81A8-4093-87B0-66947AB495A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912314" y="4480504"/>
                  <a:ext cx="16696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0D200D2-9C9A-49AE-B8D6-2F56867DFBE0}"/>
                    </a:ext>
                  </a:extLst>
                </p14:cNvPr>
                <p14:cNvContentPartPr/>
                <p14:nvPr/>
              </p14:nvContentPartPr>
              <p14:xfrm>
                <a:off x="7484714" y="4664824"/>
                <a:ext cx="444600" cy="2242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0D200D2-9C9A-49AE-B8D6-2F56867DFBE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476074" y="4656184"/>
                  <a:ext cx="4622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90B974A-B8C3-4F8C-A248-B71B30942C0F}"/>
                    </a:ext>
                  </a:extLst>
                </p14:cNvPr>
                <p14:cNvContentPartPr/>
                <p14:nvPr/>
              </p14:nvContentPartPr>
              <p14:xfrm>
                <a:off x="9312074" y="4254784"/>
                <a:ext cx="348120" cy="2347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90B974A-B8C3-4F8C-A248-B71B30942C0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303074" y="4246144"/>
                  <a:ext cx="3657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9504BD0-0622-4DFE-83CB-B0E1780AB427}"/>
                    </a:ext>
                  </a:extLst>
                </p14:cNvPr>
                <p14:cNvContentPartPr/>
                <p14:nvPr/>
              </p14:nvContentPartPr>
              <p14:xfrm>
                <a:off x="9574154" y="4050304"/>
                <a:ext cx="295920" cy="4118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9504BD0-0622-4DFE-83CB-B0E1780AB42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565514" y="4041664"/>
                  <a:ext cx="31356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67AC116-4ADC-4296-BB2E-DF53FFF601A1}"/>
                    </a:ext>
                  </a:extLst>
                </p14:cNvPr>
                <p14:cNvContentPartPr/>
                <p14:nvPr/>
              </p14:nvContentPartPr>
              <p14:xfrm>
                <a:off x="9810314" y="4285744"/>
                <a:ext cx="316080" cy="2012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67AC116-4ADC-4296-BB2E-DF53FFF601A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801674" y="4276744"/>
                  <a:ext cx="3337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9C0D5249-6390-4D3C-8B41-4F2831AF9AB0}"/>
                    </a:ext>
                  </a:extLst>
                </p14:cNvPr>
                <p14:cNvContentPartPr/>
                <p14:nvPr/>
              </p14:nvContentPartPr>
              <p14:xfrm>
                <a:off x="2797514" y="1439944"/>
                <a:ext cx="7922880" cy="375372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9C0D5249-6390-4D3C-8B41-4F2831AF9AB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788514" y="1430944"/>
                  <a:ext cx="7940520" cy="37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9864874C-AA31-46C8-B48C-4C8D2595769E}"/>
                    </a:ext>
                  </a:extLst>
                </p14:cNvPr>
                <p14:cNvContentPartPr/>
                <p14:nvPr/>
              </p14:nvContentPartPr>
              <p14:xfrm>
                <a:off x="8158274" y="1410784"/>
                <a:ext cx="289080" cy="20700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9864874C-AA31-46C8-B48C-4C8D2595769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149274" y="1402144"/>
                  <a:ext cx="3067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AF1B8C5-D1EC-4379-B148-AB1BFBD48EA8}"/>
                    </a:ext>
                  </a:extLst>
                </p14:cNvPr>
                <p14:cNvContentPartPr/>
                <p14:nvPr/>
              </p14:nvContentPartPr>
              <p14:xfrm>
                <a:off x="8320274" y="1232224"/>
                <a:ext cx="254520" cy="34092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AF1B8C5-D1EC-4379-B148-AB1BFBD48EA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311634" y="1223584"/>
                  <a:ext cx="27216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77787999-7966-48E4-B3D2-8AC13B419FDF}"/>
                    </a:ext>
                  </a:extLst>
                </p14:cNvPr>
                <p14:cNvContentPartPr/>
                <p14:nvPr/>
              </p14:nvContentPartPr>
              <p14:xfrm>
                <a:off x="8453474" y="1423744"/>
                <a:ext cx="225360" cy="20124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77787999-7966-48E4-B3D2-8AC13B419FD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444474" y="1415104"/>
                  <a:ext cx="2430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5E6E7BBB-C8A3-4CFA-B98F-BBF8A5953EE6}"/>
                    </a:ext>
                  </a:extLst>
                </p14:cNvPr>
                <p14:cNvContentPartPr/>
                <p14:nvPr/>
              </p14:nvContentPartPr>
              <p14:xfrm>
                <a:off x="8671994" y="1478104"/>
                <a:ext cx="239040" cy="13680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5E6E7BBB-C8A3-4CFA-B98F-BBF8A5953EE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662994" y="1469104"/>
                  <a:ext cx="2566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47D91007-0EE1-465A-8760-EE5F8C0D903A}"/>
                    </a:ext>
                  </a:extLst>
                </p14:cNvPr>
                <p14:cNvContentPartPr/>
                <p14:nvPr/>
              </p14:nvContentPartPr>
              <p14:xfrm>
                <a:off x="8903834" y="1529584"/>
                <a:ext cx="27360" cy="846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47D91007-0EE1-465A-8760-EE5F8C0D903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895194" y="1520584"/>
                  <a:ext cx="450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54DC013-DE3B-48AE-8869-320FD074882B}"/>
                    </a:ext>
                  </a:extLst>
                </p14:cNvPr>
                <p14:cNvContentPartPr/>
                <p14:nvPr/>
              </p14:nvContentPartPr>
              <p14:xfrm>
                <a:off x="9042434" y="1366144"/>
                <a:ext cx="15840" cy="1152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54DC013-DE3B-48AE-8869-320FD074882B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033434" y="1357504"/>
                  <a:ext cx="334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11451278-3C42-4E6E-A7D2-C89D268D843F}"/>
                    </a:ext>
                  </a:extLst>
                </p14:cNvPr>
                <p14:cNvContentPartPr/>
                <p14:nvPr/>
              </p14:nvContentPartPr>
              <p14:xfrm>
                <a:off x="9083834" y="1492864"/>
                <a:ext cx="180000" cy="16200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11451278-3C42-4E6E-A7D2-C89D268D843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074834" y="1483864"/>
                  <a:ext cx="1976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CDDF8C79-752F-452F-9E8D-2045B8FF7592}"/>
                    </a:ext>
                  </a:extLst>
                </p14:cNvPr>
                <p14:cNvContentPartPr/>
                <p14:nvPr/>
              </p14:nvContentPartPr>
              <p14:xfrm>
                <a:off x="9262754" y="1561984"/>
                <a:ext cx="124560" cy="12636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CDDF8C79-752F-452F-9E8D-2045B8FF759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253754" y="1552984"/>
                  <a:ext cx="1422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C384D0F4-F599-4CAA-81F1-8E879CF5E710}"/>
                    </a:ext>
                  </a:extLst>
                </p14:cNvPr>
                <p14:cNvContentPartPr/>
                <p14:nvPr/>
              </p14:nvContentPartPr>
              <p14:xfrm>
                <a:off x="9541754" y="1374064"/>
                <a:ext cx="188280" cy="3564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C384D0F4-F599-4CAA-81F1-8E879CF5E71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533114" y="1365064"/>
                  <a:ext cx="20592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EB0621D6-175E-405A-9C97-881A396A83CC}"/>
                    </a:ext>
                  </a:extLst>
                </p14:cNvPr>
                <p14:cNvContentPartPr/>
                <p14:nvPr/>
              </p14:nvContentPartPr>
              <p14:xfrm>
                <a:off x="9448154" y="1576384"/>
                <a:ext cx="166320" cy="234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EB0621D6-175E-405A-9C97-881A396A83C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439514" y="1567744"/>
                  <a:ext cx="1839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C26413EB-B62C-48B6-AE51-13EE19D770A1}"/>
                    </a:ext>
                  </a:extLst>
                </p14:cNvPr>
                <p14:cNvContentPartPr/>
                <p14:nvPr/>
              </p14:nvContentPartPr>
              <p14:xfrm>
                <a:off x="9651914" y="1571704"/>
                <a:ext cx="160560" cy="18504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C26413EB-B62C-48B6-AE51-13EE19D770A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642914" y="1562704"/>
                  <a:ext cx="1782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F432B482-BF78-487C-B911-97AF21C0B540}"/>
                    </a:ext>
                  </a:extLst>
                </p14:cNvPr>
                <p14:cNvContentPartPr/>
                <p14:nvPr/>
              </p14:nvContentPartPr>
              <p14:xfrm>
                <a:off x="9830834" y="1652344"/>
                <a:ext cx="202320" cy="14652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F432B482-BF78-487C-B911-97AF21C0B54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821834" y="1643704"/>
                  <a:ext cx="2199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FAF2A12E-F432-48A0-B03F-7BA663A53909}"/>
                    </a:ext>
                  </a:extLst>
                </p14:cNvPr>
                <p14:cNvContentPartPr/>
                <p14:nvPr/>
              </p14:nvContentPartPr>
              <p14:xfrm>
                <a:off x="10023794" y="1649824"/>
                <a:ext cx="323280" cy="22068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FAF2A12E-F432-48A0-B03F-7BA663A5390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015154" y="1641184"/>
                  <a:ext cx="340920" cy="23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5E2D84EC-2325-482B-AE98-8EE1CEC99E8D}"/>
              </a:ext>
            </a:extLst>
          </p:cNvPr>
          <p:cNvGrpSpPr/>
          <p:nvPr/>
        </p:nvGrpSpPr>
        <p:grpSpPr>
          <a:xfrm>
            <a:off x="2330954" y="5878744"/>
            <a:ext cx="393480" cy="382320"/>
            <a:chOff x="2330954" y="5878744"/>
            <a:chExt cx="393480" cy="38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A9C7F15C-FCC3-49F1-ADC5-9F335479069F}"/>
                    </a:ext>
                  </a:extLst>
                </p14:cNvPr>
                <p14:cNvContentPartPr/>
                <p14:nvPr/>
              </p14:nvContentPartPr>
              <p14:xfrm>
                <a:off x="2336354" y="5878744"/>
                <a:ext cx="388080" cy="4716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A9C7F15C-FCC3-49F1-ADC5-9F335479069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327714" y="5870104"/>
                  <a:ext cx="4057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86DDB947-F0C8-4A41-8DBE-3906E94B1385}"/>
                    </a:ext>
                  </a:extLst>
                </p14:cNvPr>
                <p14:cNvContentPartPr/>
                <p14:nvPr/>
              </p14:nvContentPartPr>
              <p14:xfrm>
                <a:off x="2330954" y="6018784"/>
                <a:ext cx="319320" cy="24228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86DDB947-F0C8-4A41-8DBE-3906E94B138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321954" y="6010144"/>
                  <a:ext cx="336960" cy="25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A33A511A-BFF4-4B4E-B551-BBE84E3E5ABA}"/>
              </a:ext>
            </a:extLst>
          </p:cNvPr>
          <p:cNvGrpSpPr/>
          <p:nvPr/>
        </p:nvGrpSpPr>
        <p:grpSpPr>
          <a:xfrm>
            <a:off x="3554954" y="5190424"/>
            <a:ext cx="8124120" cy="1623240"/>
            <a:chOff x="3554954" y="5190424"/>
            <a:chExt cx="8124120" cy="162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9196DEF3-BBA3-4956-9758-25E9226C1082}"/>
                    </a:ext>
                  </a:extLst>
                </p14:cNvPr>
                <p14:cNvContentPartPr/>
                <p14:nvPr/>
              </p14:nvContentPartPr>
              <p14:xfrm>
                <a:off x="3554954" y="5505784"/>
                <a:ext cx="201240" cy="2574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9196DEF3-BBA3-4956-9758-25E9226C108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545954" y="5497144"/>
                  <a:ext cx="2188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2B64906D-9383-47DE-B836-451298A15E0D}"/>
                    </a:ext>
                  </a:extLst>
                </p14:cNvPr>
                <p14:cNvContentPartPr/>
                <p14:nvPr/>
              </p14:nvContentPartPr>
              <p14:xfrm>
                <a:off x="3916754" y="5605504"/>
                <a:ext cx="65880" cy="1159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2B64906D-9383-47DE-B836-451298A15E0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07754" y="5596504"/>
                  <a:ext cx="835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0D228710-24F1-4B6A-8DBF-94B43DBCCFE8}"/>
                    </a:ext>
                  </a:extLst>
                </p14:cNvPr>
                <p14:cNvContentPartPr/>
                <p14:nvPr/>
              </p14:nvContentPartPr>
              <p14:xfrm>
                <a:off x="4098914" y="5607304"/>
                <a:ext cx="191880" cy="1580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0D228710-24F1-4B6A-8DBF-94B43DBCCFE8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089914" y="5598664"/>
                  <a:ext cx="2095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559C2E84-6699-4A99-B81E-B8D4A47BCF8B}"/>
                    </a:ext>
                  </a:extLst>
                </p14:cNvPr>
                <p14:cNvContentPartPr/>
                <p14:nvPr/>
              </p14:nvContentPartPr>
              <p14:xfrm>
                <a:off x="4369274" y="5483104"/>
                <a:ext cx="299520" cy="2984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559C2E84-6699-4A99-B81E-B8D4A47BCF8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360274" y="5474464"/>
                  <a:ext cx="31716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4ED90F2A-343A-4C5B-B6CE-094A965F4DFF}"/>
                    </a:ext>
                  </a:extLst>
                </p14:cNvPr>
                <p14:cNvContentPartPr/>
                <p14:nvPr/>
              </p14:nvContentPartPr>
              <p14:xfrm>
                <a:off x="4784714" y="5632504"/>
                <a:ext cx="360" cy="3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4ED90F2A-343A-4C5B-B6CE-094A965F4DF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776074" y="562386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FAA294C-A80D-417A-AE83-2E45FDF14E5C}"/>
                    </a:ext>
                  </a:extLst>
                </p14:cNvPr>
                <p14:cNvContentPartPr/>
                <p14:nvPr/>
              </p14:nvContentPartPr>
              <p14:xfrm>
                <a:off x="4754474" y="5591104"/>
                <a:ext cx="228960" cy="1414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FAA294C-A80D-417A-AE83-2E45FDF14E5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745834" y="5582464"/>
                  <a:ext cx="2466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6FDCBDD3-3EDE-4A5F-9BFB-1C0D1098B0D7}"/>
                    </a:ext>
                  </a:extLst>
                </p14:cNvPr>
                <p14:cNvContentPartPr/>
                <p14:nvPr/>
              </p14:nvContentPartPr>
              <p14:xfrm>
                <a:off x="3840434" y="5884864"/>
                <a:ext cx="762480" cy="640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6FDCBDD3-3EDE-4A5F-9BFB-1C0D1098B0D7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831794" y="5875864"/>
                  <a:ext cx="7801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80E46B4-7AC4-4879-AFA2-7EEFCF2881A8}"/>
                    </a:ext>
                  </a:extLst>
                </p14:cNvPr>
                <p14:cNvContentPartPr/>
                <p14:nvPr/>
              </p14:nvContentPartPr>
              <p14:xfrm>
                <a:off x="4082714" y="6009424"/>
                <a:ext cx="237600" cy="1224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80E46B4-7AC4-4879-AFA2-7EEFCF2881A8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4074074" y="6000424"/>
                  <a:ext cx="2552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B4ECBD7D-5355-4C27-A5FD-D824C547A2ED}"/>
                    </a:ext>
                  </a:extLst>
                </p14:cNvPr>
                <p14:cNvContentPartPr/>
                <p14:nvPr/>
              </p14:nvContentPartPr>
              <p14:xfrm>
                <a:off x="4255874" y="6006904"/>
                <a:ext cx="71640" cy="2275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B4ECBD7D-5355-4C27-A5FD-D824C547A2ED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4246874" y="5997904"/>
                  <a:ext cx="892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F0363C3-8C5F-4392-B891-FD436D82D98A}"/>
                    </a:ext>
                  </a:extLst>
                </p14:cNvPr>
                <p14:cNvContentPartPr/>
                <p14:nvPr/>
              </p14:nvContentPartPr>
              <p14:xfrm>
                <a:off x="4993514" y="5382664"/>
                <a:ext cx="397080" cy="8442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F0363C3-8C5F-4392-B891-FD436D82D98A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4984874" y="5374024"/>
                  <a:ext cx="414720" cy="86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ED320878-E56E-42D9-8D90-147212E1C8A2}"/>
                    </a:ext>
                  </a:extLst>
                </p14:cNvPr>
                <p14:cNvContentPartPr/>
                <p14:nvPr/>
              </p14:nvContentPartPr>
              <p14:xfrm>
                <a:off x="5489954" y="5723584"/>
                <a:ext cx="308160" cy="558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ED320878-E56E-42D9-8D90-147212E1C8A2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5481314" y="5714944"/>
                  <a:ext cx="3258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EFF7CEF-3D66-4309-971C-4C8A0397056C}"/>
                    </a:ext>
                  </a:extLst>
                </p14:cNvPr>
                <p14:cNvContentPartPr/>
                <p14:nvPr/>
              </p14:nvContentPartPr>
              <p14:xfrm>
                <a:off x="5603354" y="5620264"/>
                <a:ext cx="71640" cy="22680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EFF7CEF-3D66-4309-971C-4C8A0397056C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5594714" y="5611264"/>
                  <a:ext cx="892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01D2560A-DF2E-44C1-B32C-833FE6A0D406}"/>
                    </a:ext>
                  </a:extLst>
                </p14:cNvPr>
                <p14:cNvContentPartPr/>
                <p14:nvPr/>
              </p14:nvContentPartPr>
              <p14:xfrm>
                <a:off x="5953274" y="5675344"/>
                <a:ext cx="158040" cy="23508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01D2560A-DF2E-44C1-B32C-833FE6A0D406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5944634" y="5666344"/>
                  <a:ext cx="1756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F0CBB42D-BFAA-44AC-8553-A83E0A4F8BA4}"/>
                    </a:ext>
                  </a:extLst>
                </p14:cNvPr>
                <p14:cNvContentPartPr/>
                <p14:nvPr/>
              </p14:nvContentPartPr>
              <p14:xfrm>
                <a:off x="6329474" y="5628904"/>
                <a:ext cx="206640" cy="388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F0CBB42D-BFAA-44AC-8553-A83E0A4F8BA4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6320834" y="5619904"/>
                  <a:ext cx="2242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C24EA6AD-996C-4D84-A924-BB92E68B063D}"/>
                    </a:ext>
                  </a:extLst>
                </p14:cNvPr>
                <p14:cNvContentPartPr/>
                <p14:nvPr/>
              </p14:nvContentPartPr>
              <p14:xfrm>
                <a:off x="6308234" y="5763184"/>
                <a:ext cx="149040" cy="93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C24EA6AD-996C-4D84-A924-BB92E68B063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6299594" y="5754184"/>
                  <a:ext cx="1666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2BC943ED-AD03-45DF-939E-F0A35A30EB10}"/>
                    </a:ext>
                  </a:extLst>
                </p14:cNvPr>
                <p14:cNvContentPartPr/>
                <p14:nvPr/>
              </p14:nvContentPartPr>
              <p14:xfrm>
                <a:off x="6877754" y="5399944"/>
                <a:ext cx="155520" cy="2725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2BC943ED-AD03-45DF-939E-F0A35A30EB10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6868754" y="5390944"/>
                  <a:ext cx="1731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D5D989D-D3DA-4B70-82E4-3404AE5D7980}"/>
                    </a:ext>
                  </a:extLst>
                </p14:cNvPr>
                <p14:cNvContentPartPr/>
                <p14:nvPr/>
              </p14:nvContentPartPr>
              <p14:xfrm>
                <a:off x="6682994" y="5707024"/>
                <a:ext cx="423720" cy="622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D5D989D-D3DA-4B70-82E4-3404AE5D7980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6674354" y="5698024"/>
                  <a:ext cx="4413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F81AB69B-B995-4D5A-B260-E844D0E6CC88}"/>
                    </a:ext>
                  </a:extLst>
                </p14:cNvPr>
                <p14:cNvContentPartPr/>
                <p14:nvPr/>
              </p14:nvContentPartPr>
              <p14:xfrm>
                <a:off x="6606314" y="5872264"/>
                <a:ext cx="307440" cy="2865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F81AB69B-B995-4D5A-B260-E844D0E6CC88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6597314" y="5863624"/>
                  <a:ext cx="32508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1CF86FEB-F232-44A3-B9DD-DB15C7A3CACF}"/>
                    </a:ext>
                  </a:extLst>
                </p14:cNvPr>
                <p14:cNvContentPartPr/>
                <p14:nvPr/>
              </p14:nvContentPartPr>
              <p14:xfrm>
                <a:off x="7193834" y="5322184"/>
                <a:ext cx="602280" cy="6865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1CF86FEB-F232-44A3-B9DD-DB15C7A3CACF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7185194" y="5313184"/>
                  <a:ext cx="619920" cy="70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8086A27-56B0-49AE-8CD7-61E25D826EE8}"/>
                    </a:ext>
                  </a:extLst>
                </p14:cNvPr>
                <p14:cNvContentPartPr/>
                <p14:nvPr/>
              </p14:nvContentPartPr>
              <p14:xfrm>
                <a:off x="7674794" y="5563024"/>
                <a:ext cx="272520" cy="27216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8086A27-56B0-49AE-8CD7-61E25D826EE8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7665794" y="5554024"/>
                  <a:ext cx="2901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53506BB-5EC7-4FBB-B25F-51911969F333}"/>
                    </a:ext>
                  </a:extLst>
                </p14:cNvPr>
                <p14:cNvContentPartPr/>
                <p14:nvPr/>
              </p14:nvContentPartPr>
              <p14:xfrm>
                <a:off x="7660394" y="5532424"/>
                <a:ext cx="248760" cy="26748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53506BB-5EC7-4FBB-B25F-51911969F333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7651754" y="5523424"/>
                  <a:ext cx="2664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F3AB612-A2F6-476F-B950-B767DF86F4A8}"/>
                    </a:ext>
                  </a:extLst>
                </p14:cNvPr>
                <p14:cNvContentPartPr/>
                <p14:nvPr/>
              </p14:nvContentPartPr>
              <p14:xfrm>
                <a:off x="8021114" y="5343064"/>
                <a:ext cx="219960" cy="1209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F3AB612-A2F6-476F-B950-B767DF86F4A8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8012114" y="5334064"/>
                  <a:ext cx="2376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425BE24-5FE6-4301-AF9E-1B3141DA90ED}"/>
                    </a:ext>
                  </a:extLst>
                </p14:cNvPr>
                <p14:cNvContentPartPr/>
                <p14:nvPr/>
              </p14:nvContentPartPr>
              <p14:xfrm>
                <a:off x="8253674" y="5639704"/>
                <a:ext cx="205200" cy="4752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425BE24-5FE6-4301-AF9E-1B3141DA90E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8245034" y="5630704"/>
                  <a:ext cx="2228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AF231585-5670-485E-9FAB-EC045C4565DA}"/>
                    </a:ext>
                  </a:extLst>
                </p14:cNvPr>
                <p14:cNvContentPartPr/>
                <p14:nvPr/>
              </p14:nvContentPartPr>
              <p14:xfrm>
                <a:off x="8657954" y="5500384"/>
                <a:ext cx="229320" cy="2930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AF231585-5670-485E-9FAB-EC045C4565DA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8649314" y="5491744"/>
                  <a:ext cx="2469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CE6755B0-85FB-4A22-8344-42068699C0DB}"/>
                    </a:ext>
                  </a:extLst>
                </p14:cNvPr>
                <p14:cNvContentPartPr/>
                <p14:nvPr/>
              </p14:nvContentPartPr>
              <p14:xfrm>
                <a:off x="8992034" y="5631784"/>
                <a:ext cx="51840" cy="1058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CE6755B0-85FB-4A22-8344-42068699C0DB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83034" y="5623144"/>
                  <a:ext cx="694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BF10284-771C-43E9-9826-12D6A651C2EA}"/>
                    </a:ext>
                  </a:extLst>
                </p14:cNvPr>
                <p14:cNvContentPartPr/>
                <p14:nvPr/>
              </p14:nvContentPartPr>
              <p14:xfrm>
                <a:off x="9156554" y="5602264"/>
                <a:ext cx="194760" cy="1854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BF10284-771C-43E9-9826-12D6A651C2EA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147554" y="5593624"/>
                  <a:ext cx="2124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4925530-7B55-4D21-B903-8C03FEDAAFFC}"/>
                    </a:ext>
                  </a:extLst>
                </p14:cNvPr>
                <p14:cNvContentPartPr/>
                <p14:nvPr/>
              </p14:nvContentPartPr>
              <p14:xfrm>
                <a:off x="9548954" y="5479864"/>
                <a:ext cx="168480" cy="2912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4925530-7B55-4D21-B903-8C03FEDAAFFC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540314" y="5471224"/>
                  <a:ext cx="1861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01BCAB70-B094-4DBC-A78F-4137B7915580}"/>
                    </a:ext>
                  </a:extLst>
                </p14:cNvPr>
                <p14:cNvContentPartPr/>
                <p14:nvPr/>
              </p14:nvContentPartPr>
              <p14:xfrm>
                <a:off x="9703394" y="5493184"/>
                <a:ext cx="241920" cy="2736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01BCAB70-B094-4DBC-A78F-4137B7915580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9694394" y="5484544"/>
                  <a:ext cx="2595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BEA86A55-60E3-40AA-8114-4594CCC6F7E7}"/>
                    </a:ext>
                  </a:extLst>
                </p14:cNvPr>
                <p14:cNvContentPartPr/>
                <p14:nvPr/>
              </p14:nvContentPartPr>
              <p14:xfrm>
                <a:off x="10039634" y="5568064"/>
                <a:ext cx="239400" cy="1695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BEA86A55-60E3-40AA-8114-4594CCC6F7E7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0030634" y="5559064"/>
                  <a:ext cx="2570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28136979-489B-4B06-841E-B13E217F895D}"/>
                    </a:ext>
                  </a:extLst>
                </p14:cNvPr>
                <p14:cNvContentPartPr/>
                <p14:nvPr/>
              </p14:nvContentPartPr>
              <p14:xfrm>
                <a:off x="10048634" y="5559424"/>
                <a:ext cx="196200" cy="1677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28136979-489B-4B06-841E-B13E217F895D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0039634" y="5550784"/>
                  <a:ext cx="2138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9C80314-483F-42DD-BAA7-57DE842A435D}"/>
                    </a:ext>
                  </a:extLst>
                </p14:cNvPr>
                <p14:cNvContentPartPr/>
                <p14:nvPr/>
              </p14:nvContentPartPr>
              <p14:xfrm>
                <a:off x="10313234" y="5417224"/>
                <a:ext cx="121680" cy="1144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9C80314-483F-42DD-BAA7-57DE842A435D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0304234" y="5408584"/>
                  <a:ext cx="1393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FBF0B35F-6F28-4A50-A54D-86DA65EFCC6D}"/>
                    </a:ext>
                  </a:extLst>
                </p14:cNvPr>
                <p14:cNvContentPartPr/>
                <p14:nvPr/>
              </p14:nvContentPartPr>
              <p14:xfrm>
                <a:off x="10540394" y="5295184"/>
                <a:ext cx="195840" cy="4554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FBF0B35F-6F28-4A50-A54D-86DA65EFCC6D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531754" y="5286184"/>
                  <a:ext cx="21348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0C533453-379F-4848-B1D4-A6B9A36F52B1}"/>
                    </a:ext>
                  </a:extLst>
                </p14:cNvPr>
                <p14:cNvContentPartPr/>
                <p14:nvPr/>
              </p14:nvContentPartPr>
              <p14:xfrm>
                <a:off x="9198674" y="5906104"/>
                <a:ext cx="752760" cy="5940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0C533453-379F-4848-B1D4-A6B9A36F52B1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9190034" y="5897464"/>
                  <a:ext cx="7704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61FE06C7-4B65-4EDB-93E0-2AFCA12BF1D5}"/>
                    </a:ext>
                  </a:extLst>
                </p14:cNvPr>
                <p14:cNvContentPartPr/>
                <p14:nvPr/>
              </p14:nvContentPartPr>
              <p14:xfrm>
                <a:off x="9468314" y="6048304"/>
                <a:ext cx="177480" cy="13104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61FE06C7-4B65-4EDB-93E0-2AFCA12BF1D5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9459314" y="6039304"/>
                  <a:ext cx="1951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8ACC3597-0D38-42D1-8E0B-3549602B64A8}"/>
                    </a:ext>
                  </a:extLst>
                </p14:cNvPr>
                <p14:cNvContentPartPr/>
                <p14:nvPr/>
              </p14:nvContentPartPr>
              <p14:xfrm>
                <a:off x="9659474" y="6032464"/>
                <a:ext cx="76680" cy="28548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8ACC3597-0D38-42D1-8E0B-3549602B64A8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9650474" y="6023824"/>
                  <a:ext cx="9432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8B2DD83A-640C-4684-8D56-5C4F74D1AB04}"/>
                    </a:ext>
                  </a:extLst>
                </p14:cNvPr>
                <p14:cNvContentPartPr/>
                <p14:nvPr/>
              </p14:nvContentPartPr>
              <p14:xfrm>
                <a:off x="10693034" y="5190424"/>
                <a:ext cx="308880" cy="8798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8B2DD83A-640C-4684-8D56-5C4F74D1AB04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0684394" y="5181424"/>
                  <a:ext cx="326520" cy="89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6FC9F5CB-4C2B-478B-A305-F2FCDE279D98}"/>
                    </a:ext>
                  </a:extLst>
                </p14:cNvPr>
                <p14:cNvContentPartPr/>
                <p14:nvPr/>
              </p14:nvContentPartPr>
              <p14:xfrm>
                <a:off x="11092634" y="5611984"/>
                <a:ext cx="309240" cy="388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6FC9F5CB-4C2B-478B-A305-F2FCDE279D98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1083634" y="5602984"/>
                  <a:ext cx="3268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EA4FCFDB-2410-4A77-9642-F204FB0645C7}"/>
                    </a:ext>
                  </a:extLst>
                </p14:cNvPr>
                <p14:cNvContentPartPr/>
                <p14:nvPr/>
              </p14:nvContentPartPr>
              <p14:xfrm>
                <a:off x="11210714" y="5533144"/>
                <a:ext cx="86760" cy="22392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EA4FCFDB-2410-4A77-9642-F204FB0645C7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1202074" y="5524144"/>
                  <a:ext cx="1044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90F8A326-098D-4464-80AB-D0238A1BAD98}"/>
                    </a:ext>
                  </a:extLst>
                </p14:cNvPr>
                <p14:cNvContentPartPr/>
                <p14:nvPr/>
              </p14:nvContentPartPr>
              <p14:xfrm>
                <a:off x="11495114" y="5534224"/>
                <a:ext cx="183960" cy="26028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90F8A326-098D-4464-80AB-D0238A1BAD98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1486114" y="5525584"/>
                  <a:ext cx="2016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33ECC50D-0AAF-4028-8758-491AFEF9CDDF}"/>
                    </a:ext>
                  </a:extLst>
                </p14:cNvPr>
                <p14:cNvContentPartPr/>
                <p14:nvPr/>
              </p14:nvContentPartPr>
              <p14:xfrm>
                <a:off x="7470314" y="6381664"/>
                <a:ext cx="262800" cy="2156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33ECC50D-0AAF-4028-8758-491AFEF9CDDF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7461674" y="6372664"/>
                  <a:ext cx="2804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519920AB-B02B-46D1-BA64-FDE98B576510}"/>
                    </a:ext>
                  </a:extLst>
                </p14:cNvPr>
                <p14:cNvContentPartPr/>
                <p14:nvPr/>
              </p14:nvContentPartPr>
              <p14:xfrm>
                <a:off x="7765154" y="6372664"/>
                <a:ext cx="190440" cy="19944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519920AB-B02B-46D1-BA64-FDE98B576510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7756154" y="6363664"/>
                  <a:ext cx="2080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6D44769B-E2FF-4714-BD5C-649B99AED844}"/>
                    </a:ext>
                  </a:extLst>
                </p14:cNvPr>
                <p14:cNvContentPartPr/>
                <p14:nvPr/>
              </p14:nvContentPartPr>
              <p14:xfrm>
                <a:off x="8031554" y="6376624"/>
                <a:ext cx="187920" cy="1803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6D44769B-E2FF-4714-BD5C-649B99AED844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8022554" y="6367984"/>
                  <a:ext cx="2055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5664159A-893F-402C-A2EA-D1B046F9A09F}"/>
                    </a:ext>
                  </a:extLst>
                </p14:cNvPr>
                <p14:cNvContentPartPr/>
                <p14:nvPr/>
              </p14:nvContentPartPr>
              <p14:xfrm>
                <a:off x="8266634" y="6437824"/>
                <a:ext cx="45000" cy="9036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5664159A-893F-402C-A2EA-D1B046F9A09F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8257634" y="6429184"/>
                  <a:ext cx="626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3B82AA7D-64CE-4BB9-8625-195404CBC389}"/>
                    </a:ext>
                  </a:extLst>
                </p14:cNvPr>
                <p14:cNvContentPartPr/>
                <p14:nvPr/>
              </p14:nvContentPartPr>
              <p14:xfrm>
                <a:off x="8470754" y="6024544"/>
                <a:ext cx="281880" cy="51192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3B82AA7D-64CE-4BB9-8625-195404CBC389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8462114" y="6015904"/>
                  <a:ext cx="29952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89436FB7-D444-4071-8A54-9D065EA27DA5}"/>
                    </a:ext>
                  </a:extLst>
                </p14:cNvPr>
                <p14:cNvContentPartPr/>
                <p14:nvPr/>
              </p14:nvContentPartPr>
              <p14:xfrm>
                <a:off x="8440514" y="6367264"/>
                <a:ext cx="219960" cy="7920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89436FB7-D444-4071-8A54-9D065EA27DA5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8431874" y="6358624"/>
                  <a:ext cx="2376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D2454913-70F7-4418-98EA-3DB92137FE2D}"/>
                    </a:ext>
                  </a:extLst>
                </p14:cNvPr>
                <p14:cNvContentPartPr/>
                <p14:nvPr/>
              </p14:nvContentPartPr>
              <p14:xfrm>
                <a:off x="8720594" y="6425584"/>
                <a:ext cx="70560" cy="11376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D2454913-70F7-4418-98EA-3DB92137FE2D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8711594" y="6416944"/>
                  <a:ext cx="882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F0DDC245-EF40-4906-8C89-64E7C9310D2B}"/>
                    </a:ext>
                  </a:extLst>
                </p14:cNvPr>
                <p14:cNvContentPartPr/>
                <p14:nvPr/>
              </p14:nvContentPartPr>
              <p14:xfrm>
                <a:off x="8701514" y="6345304"/>
                <a:ext cx="171360" cy="46836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F0DDC245-EF40-4906-8C89-64E7C9310D2B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8692514" y="6336664"/>
                  <a:ext cx="18900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1801ECBE-940F-461B-A19C-7B417FC1948A}"/>
                    </a:ext>
                  </a:extLst>
                </p14:cNvPr>
                <p14:cNvContentPartPr/>
                <p14:nvPr/>
              </p14:nvContentPartPr>
              <p14:xfrm>
                <a:off x="7647434" y="5869744"/>
                <a:ext cx="383400" cy="6480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1801ECBE-940F-461B-A19C-7B417FC1948A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7638794" y="5861104"/>
                  <a:ext cx="4010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B5F691FC-F20F-4662-9597-15BDF8EF143F}"/>
                    </a:ext>
                  </a:extLst>
                </p14:cNvPr>
                <p14:cNvContentPartPr/>
                <p14:nvPr/>
              </p14:nvContentPartPr>
              <p14:xfrm>
                <a:off x="7653194" y="5983144"/>
                <a:ext cx="384120" cy="21996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B5F691FC-F20F-4662-9597-15BDF8EF143F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7644554" y="5974504"/>
                  <a:ext cx="401760" cy="237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75829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EABECCC-8513-4CFA-83F1-706A3EA33E00}"/>
              </a:ext>
            </a:extLst>
          </p:cNvPr>
          <p:cNvGrpSpPr/>
          <p:nvPr/>
        </p:nvGrpSpPr>
        <p:grpSpPr>
          <a:xfrm>
            <a:off x="475154" y="187504"/>
            <a:ext cx="1649160" cy="782640"/>
            <a:chOff x="475154" y="187504"/>
            <a:chExt cx="1649160" cy="78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735752D-1105-405C-ADE9-15C716BFDAD1}"/>
                    </a:ext>
                  </a:extLst>
                </p14:cNvPr>
                <p14:cNvContentPartPr/>
                <p14:nvPr/>
              </p14:nvContentPartPr>
              <p14:xfrm>
                <a:off x="475154" y="364264"/>
                <a:ext cx="287280" cy="3027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735752D-1105-405C-ADE9-15C716BFDAD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6514" y="355624"/>
                  <a:ext cx="304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99B80CE-F99B-4E2A-AC7B-3590A48D1407}"/>
                    </a:ext>
                  </a:extLst>
                </p14:cNvPr>
                <p14:cNvContentPartPr/>
                <p14:nvPr/>
              </p14:nvContentPartPr>
              <p14:xfrm>
                <a:off x="937034" y="436264"/>
                <a:ext cx="102960" cy="97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99B80CE-F99B-4E2A-AC7B-3590A48D140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8394" y="427264"/>
                  <a:ext cx="1206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D446C35-2DA4-4A83-A4A2-51AD3E99531E}"/>
                    </a:ext>
                  </a:extLst>
                </p14:cNvPr>
                <p14:cNvContentPartPr/>
                <p14:nvPr/>
              </p14:nvContentPartPr>
              <p14:xfrm>
                <a:off x="887354" y="523384"/>
                <a:ext cx="204120" cy="53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D446C35-2DA4-4A83-A4A2-51AD3E99531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8714" y="514384"/>
                  <a:ext cx="2217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21A4789-CF58-4F2F-A670-AA2DBDB169EB}"/>
                    </a:ext>
                  </a:extLst>
                </p14:cNvPr>
                <p14:cNvContentPartPr/>
                <p14:nvPr/>
              </p14:nvContentPartPr>
              <p14:xfrm>
                <a:off x="1303874" y="369304"/>
                <a:ext cx="320760" cy="287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21A4789-CF58-4F2F-A670-AA2DBDB169E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94874" y="360664"/>
                  <a:ext cx="3384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F9FA8E3-625A-483F-8ED9-25032890C8E9}"/>
                    </a:ext>
                  </a:extLst>
                </p14:cNvPr>
                <p14:cNvContentPartPr/>
                <p14:nvPr/>
              </p14:nvContentPartPr>
              <p14:xfrm>
                <a:off x="1793114" y="187504"/>
                <a:ext cx="314640" cy="217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F9FA8E3-625A-483F-8ED9-25032890C8E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84114" y="178864"/>
                  <a:ext cx="3322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3763450-AD88-4A8A-BC74-2DD1D297092D}"/>
                    </a:ext>
                  </a:extLst>
                </p14:cNvPr>
                <p14:cNvContentPartPr/>
                <p14:nvPr/>
              </p14:nvContentPartPr>
              <p14:xfrm>
                <a:off x="2054834" y="707344"/>
                <a:ext cx="69480" cy="262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3763450-AD88-4A8A-BC74-2DD1D297092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45834" y="698704"/>
                  <a:ext cx="87120" cy="28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65EB576-B160-4EED-877A-7DA3766A1285}"/>
              </a:ext>
            </a:extLst>
          </p:cNvPr>
          <p:cNvGrpSpPr/>
          <p:nvPr/>
        </p:nvGrpSpPr>
        <p:grpSpPr>
          <a:xfrm>
            <a:off x="2477834" y="178864"/>
            <a:ext cx="2984040" cy="510840"/>
            <a:chOff x="2477834" y="178864"/>
            <a:chExt cx="2984040" cy="51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36F7472-22CA-4B12-A987-C5FCD9C387CF}"/>
                    </a:ext>
                  </a:extLst>
                </p14:cNvPr>
                <p14:cNvContentPartPr/>
                <p14:nvPr/>
              </p14:nvContentPartPr>
              <p14:xfrm>
                <a:off x="2477834" y="512584"/>
                <a:ext cx="303840" cy="176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36F7472-22CA-4B12-A987-C5FCD9C387C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68834" y="503584"/>
                  <a:ext cx="3214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45F8F21-6543-45B2-80AF-14F5178343A0}"/>
                    </a:ext>
                  </a:extLst>
                </p14:cNvPr>
                <p14:cNvContentPartPr/>
                <p14:nvPr/>
              </p14:nvContentPartPr>
              <p14:xfrm>
                <a:off x="2638394" y="237544"/>
                <a:ext cx="264240" cy="452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45F8F21-6543-45B2-80AF-14F5178343A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29394" y="228904"/>
                  <a:ext cx="28188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1F85DE7-4FC3-406F-8C45-30AB5E8D9DAD}"/>
                    </a:ext>
                  </a:extLst>
                </p14:cNvPr>
                <p14:cNvContentPartPr/>
                <p14:nvPr/>
              </p14:nvContentPartPr>
              <p14:xfrm>
                <a:off x="2839994" y="486304"/>
                <a:ext cx="334440" cy="190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1F85DE7-4FC3-406F-8C45-30AB5E8D9DA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30994" y="477664"/>
                  <a:ext cx="3520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25719EC-3E97-467C-B717-69659D17D595}"/>
                    </a:ext>
                  </a:extLst>
                </p14:cNvPr>
                <p14:cNvContentPartPr/>
                <p14:nvPr/>
              </p14:nvContentPartPr>
              <p14:xfrm>
                <a:off x="3345074" y="461104"/>
                <a:ext cx="187560" cy="38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25719EC-3E97-467C-B717-69659D17D59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36074" y="452464"/>
                  <a:ext cx="2052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394A422-B433-4F1D-A623-C2C0D7ABD354}"/>
                    </a:ext>
                  </a:extLst>
                </p14:cNvPr>
                <p14:cNvContentPartPr/>
                <p14:nvPr/>
              </p14:nvContentPartPr>
              <p14:xfrm>
                <a:off x="3368834" y="551824"/>
                <a:ext cx="147240" cy="34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394A422-B433-4F1D-A623-C2C0D7ABD35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59834" y="542824"/>
                  <a:ext cx="1648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615BB05-C796-4EFE-ABBE-1FA45D9820DB}"/>
                    </a:ext>
                  </a:extLst>
                </p14:cNvPr>
                <p14:cNvContentPartPr/>
                <p14:nvPr/>
              </p14:nvContentPartPr>
              <p14:xfrm>
                <a:off x="3810194" y="366424"/>
                <a:ext cx="337320" cy="286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615BB05-C796-4EFE-ABBE-1FA45D9820D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01194" y="357424"/>
                  <a:ext cx="35496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CED4600-2C67-4FD6-AFBE-A39A07D7DA1D}"/>
                    </a:ext>
                  </a:extLst>
                </p14:cNvPr>
                <p14:cNvContentPartPr/>
                <p14:nvPr/>
              </p14:nvContentPartPr>
              <p14:xfrm>
                <a:off x="4288274" y="178864"/>
                <a:ext cx="385920" cy="205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CED4600-2C67-4FD6-AFBE-A39A07D7DA1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79274" y="169864"/>
                  <a:ext cx="4035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9BF74E4-AB71-4117-8012-0F1D0FCA72B6}"/>
                    </a:ext>
                  </a:extLst>
                </p14:cNvPr>
                <p14:cNvContentPartPr/>
                <p14:nvPr/>
              </p14:nvContentPartPr>
              <p14:xfrm>
                <a:off x="4650074" y="488824"/>
                <a:ext cx="269280" cy="168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9BF74E4-AB71-4117-8012-0F1D0FCA72B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41074" y="479824"/>
                  <a:ext cx="2869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BEB1463-5C8A-48A1-ACD7-0B9F0A2E9E18}"/>
                    </a:ext>
                  </a:extLst>
                </p14:cNvPr>
                <p14:cNvContentPartPr/>
                <p14:nvPr/>
              </p14:nvContentPartPr>
              <p14:xfrm>
                <a:off x="4840154" y="202264"/>
                <a:ext cx="316800" cy="411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BEB1463-5C8A-48A1-ACD7-0B9F0A2E9E1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31154" y="193264"/>
                  <a:ext cx="33444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170D13E-D5D6-421F-AB18-90147B715CEB}"/>
                    </a:ext>
                  </a:extLst>
                </p14:cNvPr>
                <p14:cNvContentPartPr/>
                <p14:nvPr/>
              </p14:nvContentPartPr>
              <p14:xfrm>
                <a:off x="5052194" y="379384"/>
                <a:ext cx="409680" cy="243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170D13E-D5D6-421F-AB18-90147B715CE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043554" y="370384"/>
                  <a:ext cx="427320" cy="26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E059B34-8C80-44B6-B6E5-947F0DC4B06D}"/>
                  </a:ext>
                </a:extLst>
              </p14:cNvPr>
              <p14:cNvContentPartPr/>
              <p14:nvPr/>
            </p14:nvContentPartPr>
            <p14:xfrm>
              <a:off x="5626394" y="681784"/>
              <a:ext cx="71640" cy="2296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E059B34-8C80-44B6-B6E5-947F0DC4B06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617394" y="672784"/>
                <a:ext cx="89280" cy="24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162A7C1F-07F6-4F55-88BB-51456C9BAD53}"/>
              </a:ext>
            </a:extLst>
          </p:cNvPr>
          <p:cNvGrpSpPr/>
          <p:nvPr/>
        </p:nvGrpSpPr>
        <p:grpSpPr>
          <a:xfrm>
            <a:off x="6067034" y="217744"/>
            <a:ext cx="3300120" cy="803160"/>
            <a:chOff x="6067034" y="217744"/>
            <a:chExt cx="3300120" cy="80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8575F73-82B4-4F0B-BCE1-BF75F272FFD2}"/>
                    </a:ext>
                  </a:extLst>
                </p14:cNvPr>
                <p14:cNvContentPartPr/>
                <p14:nvPr/>
              </p14:nvContentPartPr>
              <p14:xfrm>
                <a:off x="6067034" y="480904"/>
                <a:ext cx="266040" cy="203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8575F73-82B4-4F0B-BCE1-BF75F272FFD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58034" y="472264"/>
                  <a:ext cx="2836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144836C-27A7-4D08-8EC4-618EAFB474FA}"/>
                    </a:ext>
                  </a:extLst>
                </p14:cNvPr>
                <p14:cNvContentPartPr/>
                <p14:nvPr/>
              </p14:nvContentPartPr>
              <p14:xfrm>
                <a:off x="6237314" y="217744"/>
                <a:ext cx="309960" cy="453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144836C-27A7-4D08-8EC4-618EAFB474F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228314" y="208744"/>
                  <a:ext cx="32760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0EE4937-15A3-485C-AEB9-E7E6AB3E930B}"/>
                    </a:ext>
                  </a:extLst>
                </p14:cNvPr>
                <p14:cNvContentPartPr/>
                <p14:nvPr/>
              </p14:nvContentPartPr>
              <p14:xfrm>
                <a:off x="6501554" y="386944"/>
                <a:ext cx="271800" cy="270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0EE4937-15A3-485C-AEB9-E7E6AB3E930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492554" y="378304"/>
                  <a:ext cx="2894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82E9541-FD83-4FE4-83E6-2B2949ADE104}"/>
                    </a:ext>
                  </a:extLst>
                </p14:cNvPr>
                <p14:cNvContentPartPr/>
                <p14:nvPr/>
              </p14:nvContentPartPr>
              <p14:xfrm>
                <a:off x="6854354" y="445984"/>
                <a:ext cx="218160" cy="52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82E9541-FD83-4FE4-83E6-2B2949ADE10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845714" y="437344"/>
                  <a:ext cx="2358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12F0446-03E5-4DF5-B2CA-26663656E797}"/>
                    </a:ext>
                  </a:extLst>
                </p14:cNvPr>
                <p14:cNvContentPartPr/>
                <p14:nvPr/>
              </p14:nvContentPartPr>
              <p14:xfrm>
                <a:off x="6860474" y="568024"/>
                <a:ext cx="202320" cy="35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12F0446-03E5-4DF5-B2CA-26663656E79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851474" y="559024"/>
                  <a:ext cx="2199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5FB819B-A03E-4F19-B391-717658131AF8}"/>
                    </a:ext>
                  </a:extLst>
                </p14:cNvPr>
                <p14:cNvContentPartPr/>
                <p14:nvPr/>
              </p14:nvContentPartPr>
              <p14:xfrm>
                <a:off x="7288874" y="472264"/>
                <a:ext cx="22320" cy="24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5FB819B-A03E-4F19-B391-717658131AF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279874" y="463624"/>
                  <a:ext cx="399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04565E4-F3BC-4FA8-BA5B-A4119C8DCCBA}"/>
                    </a:ext>
                  </a:extLst>
                </p14:cNvPr>
                <p14:cNvContentPartPr/>
                <p14:nvPr/>
              </p14:nvContentPartPr>
              <p14:xfrm>
                <a:off x="7161794" y="413584"/>
                <a:ext cx="259920" cy="312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04565E4-F3BC-4FA8-BA5B-A4119C8DCCB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153154" y="404584"/>
                  <a:ext cx="27756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62F19D0-F6E2-47EB-A9DE-2B2AFB2893AC}"/>
                    </a:ext>
                  </a:extLst>
                </p14:cNvPr>
                <p14:cNvContentPartPr/>
                <p14:nvPr/>
              </p14:nvContentPartPr>
              <p14:xfrm>
                <a:off x="7477514" y="535624"/>
                <a:ext cx="99720" cy="138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62F19D0-F6E2-47EB-A9DE-2B2AFB2893A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468514" y="526624"/>
                  <a:ext cx="1173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AF117A2-82F5-4CC3-AC92-428A8BC52495}"/>
                    </a:ext>
                  </a:extLst>
                </p14:cNvPr>
                <p14:cNvContentPartPr/>
                <p14:nvPr/>
              </p14:nvContentPartPr>
              <p14:xfrm>
                <a:off x="7656074" y="519064"/>
                <a:ext cx="232920" cy="207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AF117A2-82F5-4CC3-AC92-428A8BC5249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647074" y="510424"/>
                  <a:ext cx="2505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7BF5633-9F9B-49F2-8198-CD7C362A7A2A}"/>
                    </a:ext>
                  </a:extLst>
                </p14:cNvPr>
                <p14:cNvContentPartPr/>
                <p14:nvPr/>
              </p14:nvContentPartPr>
              <p14:xfrm>
                <a:off x="7969634" y="492424"/>
                <a:ext cx="90720" cy="224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7BF5633-9F9B-49F2-8198-CD7C362A7A2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960994" y="483424"/>
                  <a:ext cx="1083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5B270DA-73E6-452B-9655-CC5F82A2D0C9}"/>
                    </a:ext>
                  </a:extLst>
                </p14:cNvPr>
                <p14:cNvContentPartPr/>
                <p14:nvPr/>
              </p14:nvContentPartPr>
              <p14:xfrm>
                <a:off x="8105354" y="505384"/>
                <a:ext cx="320040" cy="2127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5B270DA-73E6-452B-9655-CC5F82A2D0C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096354" y="496384"/>
                  <a:ext cx="3376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9238171-4C43-4C99-AE47-3CE3CEF5D8C0}"/>
                    </a:ext>
                  </a:extLst>
                </p14:cNvPr>
                <p14:cNvContentPartPr/>
                <p14:nvPr/>
              </p14:nvContentPartPr>
              <p14:xfrm>
                <a:off x="8463554" y="324304"/>
                <a:ext cx="76680" cy="448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9238171-4C43-4C99-AE47-3CE3CEF5D8C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454914" y="315304"/>
                  <a:ext cx="9432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6616CF4-2B2B-41B3-BE46-5D64BEB54C9B}"/>
                    </a:ext>
                  </a:extLst>
                </p14:cNvPr>
                <p14:cNvContentPartPr/>
                <p14:nvPr/>
              </p14:nvContentPartPr>
              <p14:xfrm>
                <a:off x="8610794" y="545344"/>
                <a:ext cx="220320" cy="214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6616CF4-2B2B-41B3-BE46-5D64BEB54C9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602154" y="536704"/>
                  <a:ext cx="2379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D27EF2-F698-4378-A450-AF4053D83E43}"/>
                    </a:ext>
                  </a:extLst>
                </p14:cNvPr>
                <p14:cNvContentPartPr/>
                <p14:nvPr/>
              </p14:nvContentPartPr>
              <p14:xfrm>
                <a:off x="8716634" y="274984"/>
                <a:ext cx="284040" cy="462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D27EF2-F698-4378-A450-AF4053D83E4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707634" y="266344"/>
                  <a:ext cx="30168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3BF8F4F-8727-41FF-B59A-08AED2F244E0}"/>
                    </a:ext>
                  </a:extLst>
                </p14:cNvPr>
                <p14:cNvContentPartPr/>
                <p14:nvPr/>
              </p14:nvContentPartPr>
              <p14:xfrm>
                <a:off x="8955674" y="456784"/>
                <a:ext cx="369360" cy="2588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3BF8F4F-8727-41FF-B59A-08AED2F244E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947034" y="447784"/>
                  <a:ext cx="3870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7009632-94C7-4D8F-AC42-76EF609FC5CF}"/>
                    </a:ext>
                  </a:extLst>
                </p14:cNvPr>
                <p14:cNvContentPartPr/>
                <p14:nvPr/>
              </p14:nvContentPartPr>
              <p14:xfrm>
                <a:off x="9141074" y="738664"/>
                <a:ext cx="226080" cy="282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7009632-94C7-4D8F-AC42-76EF609FC5C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132434" y="729664"/>
                  <a:ext cx="243720" cy="29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D2DEE54-B185-44F3-A00C-94DCBAB3A166}"/>
              </a:ext>
            </a:extLst>
          </p:cNvPr>
          <p:cNvGrpSpPr/>
          <p:nvPr/>
        </p:nvGrpSpPr>
        <p:grpSpPr>
          <a:xfrm>
            <a:off x="9632834" y="383704"/>
            <a:ext cx="455040" cy="296280"/>
            <a:chOff x="9632834" y="383704"/>
            <a:chExt cx="45504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D237FA2-1AD2-4A55-B85E-E60300425EF3}"/>
                    </a:ext>
                  </a:extLst>
                </p14:cNvPr>
                <p14:cNvContentPartPr/>
                <p14:nvPr/>
              </p14:nvContentPartPr>
              <p14:xfrm>
                <a:off x="9632834" y="383704"/>
                <a:ext cx="268920" cy="2962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D237FA2-1AD2-4A55-B85E-E60300425EF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624194" y="374704"/>
                  <a:ext cx="2865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B6835EC-7477-4396-8B26-8A616B40A5BF}"/>
                    </a:ext>
                  </a:extLst>
                </p14:cNvPr>
                <p14:cNvContentPartPr/>
                <p14:nvPr/>
              </p14:nvContentPartPr>
              <p14:xfrm>
                <a:off x="9886274" y="515464"/>
                <a:ext cx="167040" cy="34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B6835EC-7477-4396-8B26-8A616B40A5B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877634" y="506824"/>
                  <a:ext cx="184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E180FD1-CD5C-42D9-89BC-ED1A55DEFDF6}"/>
                    </a:ext>
                  </a:extLst>
                </p14:cNvPr>
                <p14:cNvContentPartPr/>
                <p14:nvPr/>
              </p14:nvContentPartPr>
              <p14:xfrm>
                <a:off x="9934154" y="594304"/>
                <a:ext cx="153720" cy="378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E180FD1-CD5C-42D9-89BC-ED1A55DEFDF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925514" y="585664"/>
                  <a:ext cx="17136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EBC64D0-E6BD-43EB-A8F1-B0F53D11004F}"/>
              </a:ext>
            </a:extLst>
          </p:cNvPr>
          <p:cNvGrpSpPr/>
          <p:nvPr/>
        </p:nvGrpSpPr>
        <p:grpSpPr>
          <a:xfrm>
            <a:off x="10341674" y="324304"/>
            <a:ext cx="1728360" cy="551160"/>
            <a:chOff x="10341674" y="324304"/>
            <a:chExt cx="1728360" cy="55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7EF5F55-4F9D-4084-9824-25A2ADF55C2A}"/>
                    </a:ext>
                  </a:extLst>
                </p14:cNvPr>
                <p14:cNvContentPartPr/>
                <p14:nvPr/>
              </p14:nvContentPartPr>
              <p14:xfrm>
                <a:off x="10341674" y="537064"/>
                <a:ext cx="143280" cy="43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7EF5F55-4F9D-4084-9824-25A2ADF55C2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333034" y="528424"/>
                  <a:ext cx="1609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B175E83-116D-4652-B510-FEFD162CEF4E}"/>
                    </a:ext>
                  </a:extLst>
                </p14:cNvPr>
                <p14:cNvContentPartPr/>
                <p14:nvPr/>
              </p14:nvContentPartPr>
              <p14:xfrm>
                <a:off x="10586474" y="460744"/>
                <a:ext cx="252360" cy="239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B175E83-116D-4652-B510-FEFD162CEF4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577474" y="451744"/>
                  <a:ext cx="2700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BC0F77F-71F1-4229-B1F6-D38D6514E911}"/>
                    </a:ext>
                  </a:extLst>
                </p14:cNvPr>
                <p14:cNvContentPartPr/>
                <p14:nvPr/>
              </p14:nvContentPartPr>
              <p14:xfrm>
                <a:off x="10792394" y="523384"/>
                <a:ext cx="162000" cy="159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BC0F77F-71F1-4229-B1F6-D38D6514E91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783754" y="514384"/>
                  <a:ext cx="1796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A76AFAE-771C-41B8-A912-DEBE06FC9345}"/>
                    </a:ext>
                  </a:extLst>
                </p14:cNvPr>
                <p14:cNvContentPartPr/>
                <p14:nvPr/>
              </p14:nvContentPartPr>
              <p14:xfrm>
                <a:off x="11032514" y="484864"/>
                <a:ext cx="177480" cy="204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A76AFAE-771C-41B8-A912-DEBE06FC934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023514" y="476224"/>
                  <a:ext cx="1951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0AED717-4EEC-4612-BFA7-4549BACDB863}"/>
                    </a:ext>
                  </a:extLst>
                </p14:cNvPr>
                <p14:cNvContentPartPr/>
                <p14:nvPr/>
              </p14:nvContentPartPr>
              <p14:xfrm>
                <a:off x="11312594" y="434824"/>
                <a:ext cx="205200" cy="320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0AED717-4EEC-4612-BFA7-4549BACDB86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303594" y="426184"/>
                  <a:ext cx="22284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263FF54-5B8F-4871-92DF-60A53FB1CCC1}"/>
                    </a:ext>
                  </a:extLst>
                </p14:cNvPr>
                <p14:cNvContentPartPr/>
                <p14:nvPr/>
              </p14:nvContentPartPr>
              <p14:xfrm>
                <a:off x="11507354" y="489904"/>
                <a:ext cx="404280" cy="221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263FF54-5B8F-4871-92DF-60A53FB1CCC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498354" y="481264"/>
                  <a:ext cx="4219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F61F2E0-5CD0-4E9E-B827-53FC9E2FC5E6}"/>
                    </a:ext>
                  </a:extLst>
                </p14:cNvPr>
                <p14:cNvContentPartPr/>
                <p14:nvPr/>
              </p14:nvContentPartPr>
              <p14:xfrm>
                <a:off x="11792474" y="324304"/>
                <a:ext cx="277560" cy="5511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F61F2E0-5CD0-4E9E-B827-53FC9E2FC5E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783474" y="315304"/>
                  <a:ext cx="295200" cy="56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4DC6DB86-9A40-47C0-811C-8C9C121E8528}"/>
                  </a:ext>
                </a:extLst>
              </p14:cNvPr>
              <p14:cNvContentPartPr/>
              <p14:nvPr/>
            </p14:nvContentPartPr>
            <p14:xfrm>
              <a:off x="536354" y="1180024"/>
              <a:ext cx="287280" cy="10209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4DC6DB86-9A40-47C0-811C-8C9C121E852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27354" y="1171024"/>
                <a:ext cx="304920" cy="10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12D73AB5-F88F-474B-AFF8-8BC93A4399F2}"/>
                  </a:ext>
                </a:extLst>
              </p14:cNvPr>
              <p14:cNvContentPartPr/>
              <p14:nvPr/>
            </p14:nvContentPartPr>
            <p14:xfrm>
              <a:off x="7640234" y="1591144"/>
              <a:ext cx="360" cy="3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12D73AB5-F88F-474B-AFF8-8BC93A4399F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631594" y="1582144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3450F61-E052-4A5F-AAE7-98007EEC556E}"/>
              </a:ext>
            </a:extLst>
          </p:cNvPr>
          <p:cNvGrpSpPr/>
          <p:nvPr/>
        </p:nvGrpSpPr>
        <p:grpSpPr>
          <a:xfrm>
            <a:off x="946754" y="1176064"/>
            <a:ext cx="5087880" cy="634320"/>
            <a:chOff x="946754" y="1176064"/>
            <a:chExt cx="5087880" cy="63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7E0350F-8162-4037-A145-E5305ECC0BB1}"/>
                    </a:ext>
                  </a:extLst>
                </p14:cNvPr>
                <p14:cNvContentPartPr/>
                <p14:nvPr/>
              </p14:nvContentPartPr>
              <p14:xfrm>
                <a:off x="946754" y="1463344"/>
                <a:ext cx="254160" cy="244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7E0350F-8162-4037-A145-E5305ECC0BB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38114" y="1454704"/>
                  <a:ext cx="2718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696520E-E49D-4C08-9BB3-714FB5282DC2}"/>
                    </a:ext>
                  </a:extLst>
                </p14:cNvPr>
                <p14:cNvContentPartPr/>
                <p14:nvPr/>
              </p14:nvContentPartPr>
              <p14:xfrm>
                <a:off x="1244114" y="1512304"/>
                <a:ext cx="168120" cy="178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696520E-E49D-4C08-9BB3-714FB5282DC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235114" y="1503664"/>
                  <a:ext cx="1857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6BCAD0E-CF2D-403D-9C2A-6AA819234600}"/>
                    </a:ext>
                  </a:extLst>
                </p14:cNvPr>
                <p14:cNvContentPartPr/>
                <p14:nvPr/>
              </p14:nvContentPartPr>
              <p14:xfrm>
                <a:off x="1472714" y="1415824"/>
                <a:ext cx="268920" cy="300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6BCAD0E-CF2D-403D-9C2A-6AA81923460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463714" y="1407184"/>
                  <a:ext cx="28656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35C678F-5C4C-42F3-A224-0B80BC94B9D4}"/>
                    </a:ext>
                  </a:extLst>
                </p14:cNvPr>
                <p14:cNvContentPartPr/>
                <p14:nvPr/>
              </p14:nvContentPartPr>
              <p14:xfrm>
                <a:off x="1770794" y="1452904"/>
                <a:ext cx="184320" cy="2818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35C678F-5C4C-42F3-A224-0B80BC94B9D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761794" y="1443904"/>
                  <a:ext cx="2019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B7B8318-4228-4ACF-A55B-AA5AB2C47A88}"/>
                    </a:ext>
                  </a:extLst>
                </p14:cNvPr>
                <p14:cNvContentPartPr/>
                <p14:nvPr/>
              </p14:nvContentPartPr>
              <p14:xfrm>
                <a:off x="1997234" y="1515544"/>
                <a:ext cx="282240" cy="1389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B7B8318-4228-4ACF-A55B-AA5AB2C47A8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988594" y="1506544"/>
                  <a:ext cx="2998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DAD8479-1FD2-4BA7-9C28-46CC04BA0E07}"/>
                    </a:ext>
                  </a:extLst>
                </p14:cNvPr>
                <p14:cNvContentPartPr/>
                <p14:nvPr/>
              </p14:nvContentPartPr>
              <p14:xfrm>
                <a:off x="2355794" y="1309264"/>
                <a:ext cx="146520" cy="501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DAD8479-1FD2-4BA7-9C28-46CC04BA0E0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347154" y="1300624"/>
                  <a:ext cx="16416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6E9913B-AA43-4290-9968-830DE1D06317}"/>
                    </a:ext>
                  </a:extLst>
                </p14:cNvPr>
                <p14:cNvContentPartPr/>
                <p14:nvPr/>
              </p14:nvContentPartPr>
              <p14:xfrm>
                <a:off x="2592674" y="1408624"/>
                <a:ext cx="334440" cy="2894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6E9913B-AA43-4290-9968-830DE1D0631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583674" y="1399984"/>
                  <a:ext cx="3520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E419C18-CBD8-40B9-B261-BC11B0AF6F7A}"/>
                    </a:ext>
                  </a:extLst>
                </p14:cNvPr>
                <p14:cNvContentPartPr/>
                <p14:nvPr/>
              </p14:nvContentPartPr>
              <p14:xfrm>
                <a:off x="2969954" y="1239424"/>
                <a:ext cx="322920" cy="1850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E419C18-CBD8-40B9-B261-BC11B0AF6F7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960954" y="1230784"/>
                  <a:ext cx="3405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E4EA0BA-F918-46D8-B23D-A186612EA0C1}"/>
                    </a:ext>
                  </a:extLst>
                </p14:cNvPr>
                <p14:cNvContentPartPr/>
                <p14:nvPr/>
              </p14:nvContentPartPr>
              <p14:xfrm>
                <a:off x="3276314" y="1491784"/>
                <a:ext cx="197280" cy="211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E4EA0BA-F918-46D8-B23D-A186612EA0C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267674" y="1482784"/>
                  <a:ext cx="2149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77E1DE7-9A1D-49F3-AA60-AB06570B5A38}"/>
                    </a:ext>
                  </a:extLst>
                </p14:cNvPr>
                <p14:cNvContentPartPr/>
                <p14:nvPr/>
              </p14:nvContentPartPr>
              <p14:xfrm>
                <a:off x="3437234" y="1211704"/>
                <a:ext cx="257760" cy="430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77E1DE7-9A1D-49F3-AA60-AB06570B5A3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428594" y="1202704"/>
                  <a:ext cx="27540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9902779-38BD-4F81-AB1A-31F40D7D48D4}"/>
                    </a:ext>
                  </a:extLst>
                </p14:cNvPr>
                <p14:cNvContentPartPr/>
                <p14:nvPr/>
              </p14:nvContentPartPr>
              <p14:xfrm>
                <a:off x="3653594" y="1423024"/>
                <a:ext cx="347040" cy="260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9902779-38BD-4F81-AB1A-31F40D7D48D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644954" y="1414024"/>
                  <a:ext cx="3646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F2FC00C-A881-4D28-8F97-07C22D9790ED}"/>
                    </a:ext>
                  </a:extLst>
                </p14:cNvPr>
                <p14:cNvContentPartPr/>
                <p14:nvPr/>
              </p14:nvContentPartPr>
              <p14:xfrm>
                <a:off x="4180634" y="1475584"/>
                <a:ext cx="157320" cy="36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F2FC00C-A881-4D28-8F97-07C22D9790E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171634" y="1466584"/>
                  <a:ext cx="1749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EA57F35-A947-4146-802E-4EBE67B4D5D6}"/>
                    </a:ext>
                  </a:extLst>
                </p14:cNvPr>
                <p14:cNvContentPartPr/>
                <p14:nvPr/>
              </p14:nvContentPartPr>
              <p14:xfrm>
                <a:off x="4181354" y="1605184"/>
                <a:ext cx="182520" cy="158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EA57F35-A947-4146-802E-4EBE67B4D5D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172354" y="1596544"/>
                  <a:ext cx="2001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366E14B-D758-4451-9D0E-06FF74F5C7D1}"/>
                    </a:ext>
                  </a:extLst>
                </p14:cNvPr>
                <p14:cNvContentPartPr/>
                <p14:nvPr/>
              </p14:nvContentPartPr>
              <p14:xfrm>
                <a:off x="4463954" y="1474144"/>
                <a:ext cx="312840" cy="3142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366E14B-D758-4451-9D0E-06FF74F5C7D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455314" y="1465144"/>
                  <a:ext cx="33048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3AC1994-FB2A-4B21-BB98-5C0720FBB00F}"/>
                    </a:ext>
                  </a:extLst>
                </p14:cNvPr>
                <p14:cNvContentPartPr/>
                <p14:nvPr/>
              </p14:nvContentPartPr>
              <p14:xfrm>
                <a:off x="4837994" y="1176064"/>
                <a:ext cx="298440" cy="205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3AC1994-FB2A-4B21-BB98-5C0720FBB00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828994" y="1167424"/>
                  <a:ext cx="31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DEA052A-778D-4A0B-A223-5BD31935A54F}"/>
                    </a:ext>
                  </a:extLst>
                </p14:cNvPr>
                <p14:cNvContentPartPr/>
                <p14:nvPr/>
              </p14:nvContentPartPr>
              <p14:xfrm>
                <a:off x="4795154" y="1520584"/>
                <a:ext cx="255600" cy="2282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DEA052A-778D-4A0B-A223-5BD31935A54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786514" y="1511944"/>
                  <a:ext cx="2732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6AFD8E9-F7D6-4E85-BEC3-060370177538}"/>
                    </a:ext>
                  </a:extLst>
                </p14:cNvPr>
                <p14:cNvContentPartPr/>
                <p14:nvPr/>
              </p14:nvContentPartPr>
              <p14:xfrm>
                <a:off x="5074514" y="1605904"/>
                <a:ext cx="43920" cy="1036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6AFD8E9-F7D6-4E85-BEC3-06037017753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065514" y="1597264"/>
                  <a:ext cx="615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2F1EE08-F252-4FA8-9D7E-482A0C5B83CC}"/>
                    </a:ext>
                  </a:extLst>
                </p14:cNvPr>
                <p14:cNvContentPartPr/>
                <p14:nvPr/>
              </p14:nvContentPartPr>
              <p14:xfrm>
                <a:off x="5208074" y="1560184"/>
                <a:ext cx="158760" cy="1371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2F1EE08-F252-4FA8-9D7E-482A0C5B83C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199434" y="1551544"/>
                  <a:ext cx="176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CDD2E62-1DD0-4A26-B4E4-38BD39385DAE}"/>
                    </a:ext>
                  </a:extLst>
                </p14:cNvPr>
                <p14:cNvContentPartPr/>
                <p14:nvPr/>
              </p14:nvContentPartPr>
              <p14:xfrm>
                <a:off x="5429834" y="1519504"/>
                <a:ext cx="120600" cy="220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CDD2E62-1DD0-4A26-B4E4-38BD39385DA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420834" y="1510504"/>
                  <a:ext cx="1382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25DD65A-852E-4653-8BDD-2D7020C642A8}"/>
                    </a:ext>
                  </a:extLst>
                </p14:cNvPr>
                <p14:cNvContentPartPr/>
                <p14:nvPr/>
              </p14:nvContentPartPr>
              <p14:xfrm>
                <a:off x="5579234" y="1566664"/>
                <a:ext cx="289440" cy="1332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25DD65A-852E-4653-8BDD-2D7020C642A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570234" y="1557664"/>
                  <a:ext cx="3070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9E17DE7-B327-4ADE-AD0B-570F96DEA3BE}"/>
                    </a:ext>
                  </a:extLst>
                </p14:cNvPr>
                <p14:cNvContentPartPr/>
                <p14:nvPr/>
              </p14:nvContentPartPr>
              <p14:xfrm>
                <a:off x="5883794" y="1419064"/>
                <a:ext cx="150840" cy="3531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9E17DE7-B327-4ADE-AD0B-570F96DEA3B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874794" y="1410424"/>
                  <a:ext cx="168480" cy="37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C1D6D05-F670-49D6-8D48-C9A329CA8367}"/>
              </a:ext>
            </a:extLst>
          </p:cNvPr>
          <p:cNvGrpSpPr/>
          <p:nvPr/>
        </p:nvGrpSpPr>
        <p:grpSpPr>
          <a:xfrm>
            <a:off x="6190154" y="1285504"/>
            <a:ext cx="2846160" cy="721440"/>
            <a:chOff x="6190154" y="1285504"/>
            <a:chExt cx="2846160" cy="72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8F4BB73-9988-44C9-96E2-4244C6E2C93D}"/>
                    </a:ext>
                  </a:extLst>
                </p14:cNvPr>
                <p14:cNvContentPartPr/>
                <p14:nvPr/>
              </p14:nvContentPartPr>
              <p14:xfrm>
                <a:off x="6190154" y="1611664"/>
                <a:ext cx="204480" cy="320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8F4BB73-9988-44C9-96E2-4244C6E2C93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181154" y="1603024"/>
                  <a:ext cx="2221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CC15162-9DF2-44DB-8EA2-4EEA493B5569}"/>
                    </a:ext>
                  </a:extLst>
                </p14:cNvPr>
                <p14:cNvContentPartPr/>
                <p14:nvPr/>
              </p14:nvContentPartPr>
              <p14:xfrm>
                <a:off x="6262514" y="1350664"/>
                <a:ext cx="601560" cy="6530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CC15162-9DF2-44DB-8EA2-4EEA493B556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253514" y="1341664"/>
                  <a:ext cx="619200" cy="67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64B49CB-EF07-4852-887F-864CC1D93BC2}"/>
                    </a:ext>
                  </a:extLst>
                </p14:cNvPr>
                <p14:cNvContentPartPr/>
                <p14:nvPr/>
              </p14:nvContentPartPr>
              <p14:xfrm>
                <a:off x="6518474" y="1681504"/>
                <a:ext cx="177840" cy="248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64B49CB-EF07-4852-887F-864CC1D93BC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509474" y="1672504"/>
                  <a:ext cx="1954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175F8DD-0894-41E0-BAB5-512B5410706E}"/>
                    </a:ext>
                  </a:extLst>
                </p14:cNvPr>
                <p14:cNvContentPartPr/>
                <p14:nvPr/>
              </p14:nvContentPartPr>
              <p14:xfrm>
                <a:off x="6765794" y="1559104"/>
                <a:ext cx="255240" cy="2340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175F8DD-0894-41E0-BAB5-512B5410706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757154" y="1550464"/>
                  <a:ext cx="2728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02DE583-025B-417C-8FE8-02241576BC9E}"/>
                    </a:ext>
                  </a:extLst>
                </p14:cNvPr>
                <p14:cNvContentPartPr/>
                <p14:nvPr/>
              </p14:nvContentPartPr>
              <p14:xfrm>
                <a:off x="7084394" y="1285504"/>
                <a:ext cx="289080" cy="1792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02DE583-025B-417C-8FE8-02241576BC9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075754" y="1276504"/>
                  <a:ext cx="3067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816DBFC-4EB7-4535-8876-A747C8CC7EDC}"/>
                    </a:ext>
                  </a:extLst>
                </p14:cNvPr>
                <p14:cNvContentPartPr/>
                <p14:nvPr/>
              </p14:nvContentPartPr>
              <p14:xfrm>
                <a:off x="7102754" y="1543624"/>
                <a:ext cx="182880" cy="2001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816DBFC-4EB7-4535-8876-A747C8CC7ED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093754" y="1534984"/>
                  <a:ext cx="2005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865AE70-3BFB-4E90-A8D9-DE210FF6AE05}"/>
                    </a:ext>
                  </a:extLst>
                </p14:cNvPr>
                <p14:cNvContentPartPr/>
                <p14:nvPr/>
              </p14:nvContentPartPr>
              <p14:xfrm>
                <a:off x="7284194" y="1582504"/>
                <a:ext cx="170640" cy="1404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865AE70-3BFB-4E90-A8D9-DE210FF6AE0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275554" y="1573864"/>
                  <a:ext cx="1882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875E1D2-EC1B-4417-B91E-ABE4B107124D}"/>
                    </a:ext>
                  </a:extLst>
                </p14:cNvPr>
                <p14:cNvContentPartPr/>
                <p14:nvPr/>
              </p14:nvContentPartPr>
              <p14:xfrm>
                <a:off x="7430354" y="1522384"/>
                <a:ext cx="192600" cy="2271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875E1D2-EC1B-4417-B91E-ABE4B107124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421354" y="1513744"/>
                  <a:ext cx="2102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A6AE413-F186-41B4-831B-1157684B1B34}"/>
                    </a:ext>
                  </a:extLst>
                </p14:cNvPr>
                <p14:cNvContentPartPr/>
                <p14:nvPr/>
              </p14:nvContentPartPr>
              <p14:xfrm>
                <a:off x="7669394" y="1554424"/>
                <a:ext cx="154440" cy="2631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A6AE413-F186-41B4-831B-1157684B1B3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660754" y="1545424"/>
                  <a:ext cx="1720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CC88E59-A95E-4AF4-B20A-CEF98E231193}"/>
                    </a:ext>
                  </a:extLst>
                </p14:cNvPr>
                <p14:cNvContentPartPr/>
                <p14:nvPr/>
              </p14:nvContentPartPr>
              <p14:xfrm>
                <a:off x="7818074" y="1608064"/>
                <a:ext cx="303480" cy="1656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CC88E59-A95E-4AF4-B20A-CEF98E23119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809434" y="1599064"/>
                  <a:ext cx="3211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FC1C0AC-26A1-4BF4-8053-B4EFF106161B}"/>
                    </a:ext>
                  </a:extLst>
                </p14:cNvPr>
                <p14:cNvContentPartPr/>
                <p14:nvPr/>
              </p14:nvContentPartPr>
              <p14:xfrm>
                <a:off x="8134874" y="1448944"/>
                <a:ext cx="125640" cy="4125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FC1C0AC-26A1-4BF4-8053-B4EFF106161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125874" y="1439944"/>
                  <a:ext cx="14328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41AEDBF-43F5-4EBB-9668-6ADB2916D58F}"/>
                    </a:ext>
                  </a:extLst>
                </p14:cNvPr>
                <p14:cNvContentPartPr/>
                <p14:nvPr/>
              </p14:nvContentPartPr>
              <p14:xfrm>
                <a:off x="8442314" y="1591864"/>
                <a:ext cx="284040" cy="612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41AEDBF-43F5-4EBB-9668-6ADB2916D58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433674" y="1582864"/>
                  <a:ext cx="3016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EEFB5F7-B971-4032-82C5-DFAEEF310C1B}"/>
                    </a:ext>
                  </a:extLst>
                </p14:cNvPr>
                <p14:cNvContentPartPr/>
                <p14:nvPr/>
              </p14:nvContentPartPr>
              <p14:xfrm>
                <a:off x="8534114" y="1522024"/>
                <a:ext cx="36720" cy="1882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EEFB5F7-B971-4032-82C5-DFAEEF310C1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525474" y="1513024"/>
                  <a:ext cx="543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84C13F0-60BA-4241-8456-DEA4A50BA0B3}"/>
                    </a:ext>
                  </a:extLst>
                </p14:cNvPr>
                <p14:cNvContentPartPr/>
                <p14:nvPr/>
              </p14:nvContentPartPr>
              <p14:xfrm>
                <a:off x="8788274" y="1396384"/>
                <a:ext cx="248040" cy="6105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84C13F0-60BA-4241-8456-DEA4A50BA0B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779634" y="1387744"/>
                  <a:ext cx="265680" cy="62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17610060-7D75-42E2-A563-3A42C5A3A997}"/>
              </a:ext>
            </a:extLst>
          </p:cNvPr>
          <p:cNvGrpSpPr/>
          <p:nvPr/>
        </p:nvGrpSpPr>
        <p:grpSpPr>
          <a:xfrm>
            <a:off x="9053234" y="1297024"/>
            <a:ext cx="2562480" cy="717840"/>
            <a:chOff x="9053234" y="1297024"/>
            <a:chExt cx="2562480" cy="71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D05F129-9BE0-4DB2-868A-D89BCD62317A}"/>
                    </a:ext>
                  </a:extLst>
                </p14:cNvPr>
                <p14:cNvContentPartPr/>
                <p14:nvPr/>
              </p14:nvContentPartPr>
              <p14:xfrm>
                <a:off x="9053234" y="1505824"/>
                <a:ext cx="284760" cy="2898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D05F129-9BE0-4DB2-868A-D89BCD62317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044594" y="1496824"/>
                  <a:ext cx="3024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84502BC-7711-4B0D-9669-6037A397402C}"/>
                    </a:ext>
                  </a:extLst>
                </p14:cNvPr>
                <p14:cNvContentPartPr/>
                <p14:nvPr/>
              </p14:nvContentPartPr>
              <p14:xfrm>
                <a:off x="9377234" y="1297024"/>
                <a:ext cx="229320" cy="1594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84502BC-7711-4B0D-9669-6037A397402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368234" y="1288384"/>
                  <a:ext cx="2469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27AF4BF-1AA1-459C-8BDC-F5C8E77776F4}"/>
                    </a:ext>
                  </a:extLst>
                </p14:cNvPr>
                <p14:cNvContentPartPr/>
                <p14:nvPr/>
              </p14:nvContentPartPr>
              <p14:xfrm>
                <a:off x="9422234" y="1550104"/>
                <a:ext cx="201240" cy="2044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27AF4BF-1AA1-459C-8BDC-F5C8E77776F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413594" y="1541104"/>
                  <a:ext cx="2188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4950015-5637-4BC2-8182-26F2358346F0}"/>
                    </a:ext>
                  </a:extLst>
                </p14:cNvPr>
                <p14:cNvContentPartPr/>
                <p14:nvPr/>
              </p14:nvContentPartPr>
              <p14:xfrm>
                <a:off x="9613754" y="1607704"/>
                <a:ext cx="128160" cy="1339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4950015-5637-4BC2-8182-26F2358346F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605114" y="1599064"/>
                  <a:ext cx="1458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A0D3F0E-B5E6-4A15-A878-FDF22D76FF2A}"/>
                    </a:ext>
                  </a:extLst>
                </p14:cNvPr>
                <p14:cNvContentPartPr/>
                <p14:nvPr/>
              </p14:nvContentPartPr>
              <p14:xfrm>
                <a:off x="9783674" y="1545064"/>
                <a:ext cx="178920" cy="2275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A0D3F0E-B5E6-4A15-A878-FDF22D76FF2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774674" y="1536064"/>
                  <a:ext cx="1965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4F9BD8A-4372-4F13-A23F-809F1D3B80B3}"/>
                    </a:ext>
                  </a:extLst>
                </p14:cNvPr>
                <p14:cNvContentPartPr/>
                <p14:nvPr/>
              </p14:nvContentPartPr>
              <p14:xfrm>
                <a:off x="9937754" y="1581424"/>
                <a:ext cx="133920" cy="1987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4F9BD8A-4372-4F13-A23F-809F1D3B80B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928754" y="1572424"/>
                  <a:ext cx="1515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0B2B858-6DCF-4428-9DA9-AB1E467BD604}"/>
                    </a:ext>
                  </a:extLst>
                </p14:cNvPr>
                <p14:cNvContentPartPr/>
                <p14:nvPr/>
              </p14:nvContentPartPr>
              <p14:xfrm>
                <a:off x="10116674" y="1591144"/>
                <a:ext cx="285840" cy="149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0B2B858-6DCF-4428-9DA9-AB1E467BD60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108034" y="1582144"/>
                  <a:ext cx="3034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1BEBE36-4C8C-425E-9CAC-7624F7B1B988}"/>
                    </a:ext>
                  </a:extLst>
                </p14:cNvPr>
                <p14:cNvContentPartPr/>
                <p14:nvPr/>
              </p14:nvContentPartPr>
              <p14:xfrm>
                <a:off x="10384154" y="1401784"/>
                <a:ext cx="144720" cy="4168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1BEBE36-4C8C-425E-9CAC-7624F7B1B98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375154" y="1392784"/>
                  <a:ext cx="16236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80EFD92-F13A-4BA9-B692-87AE68AC0155}"/>
                    </a:ext>
                  </a:extLst>
                </p14:cNvPr>
                <p14:cNvContentPartPr/>
                <p14:nvPr/>
              </p14:nvContentPartPr>
              <p14:xfrm>
                <a:off x="10603754" y="1609864"/>
                <a:ext cx="220680" cy="1519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80EFD92-F13A-4BA9-B692-87AE68AC015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594754" y="1601224"/>
                  <a:ext cx="2383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E0B1D29-5E8A-4B00-9933-6A3A9EF5938E}"/>
                    </a:ext>
                  </a:extLst>
                </p14:cNvPr>
                <p14:cNvContentPartPr/>
                <p14:nvPr/>
              </p14:nvContentPartPr>
              <p14:xfrm>
                <a:off x="10694474" y="1342744"/>
                <a:ext cx="257760" cy="3808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E0B1D29-5E8A-4B00-9933-6A3A9EF5938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685474" y="1334104"/>
                  <a:ext cx="27540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419F944-8071-4E55-95C7-847AC077398C}"/>
                    </a:ext>
                  </a:extLst>
                </p14:cNvPr>
                <p14:cNvContentPartPr/>
                <p14:nvPr/>
              </p14:nvContentPartPr>
              <p14:xfrm>
                <a:off x="10927394" y="1540024"/>
                <a:ext cx="343800" cy="2048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419F944-8071-4E55-95C7-847AC077398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918754" y="1531384"/>
                  <a:ext cx="3614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4DA3192-0BF2-42F6-BEAD-935C34F4FE2B}"/>
                    </a:ext>
                  </a:extLst>
                </p14:cNvPr>
                <p14:cNvContentPartPr/>
                <p14:nvPr/>
              </p14:nvContentPartPr>
              <p14:xfrm>
                <a:off x="11122874" y="1322224"/>
                <a:ext cx="492840" cy="6926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4DA3192-0BF2-42F6-BEAD-935C34F4FE2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113874" y="1313224"/>
                  <a:ext cx="510480" cy="71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75F9070D-A753-471E-AAF3-A23108B38BEA}"/>
              </a:ext>
            </a:extLst>
          </p:cNvPr>
          <p:cNvGrpSpPr/>
          <p:nvPr/>
        </p:nvGrpSpPr>
        <p:grpSpPr>
          <a:xfrm>
            <a:off x="4243274" y="2640544"/>
            <a:ext cx="197640" cy="131040"/>
            <a:chOff x="4243274" y="2640544"/>
            <a:chExt cx="197640" cy="13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6426AA0-2199-4E69-BE2A-E74AABDF8483}"/>
                    </a:ext>
                  </a:extLst>
                </p14:cNvPr>
                <p14:cNvContentPartPr/>
                <p14:nvPr/>
              </p14:nvContentPartPr>
              <p14:xfrm>
                <a:off x="4247954" y="2640544"/>
                <a:ext cx="183960" cy="284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6426AA0-2199-4E69-BE2A-E74AABDF848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238954" y="2631544"/>
                  <a:ext cx="2016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DC9D6A8-A671-492D-A312-1DBAA832FF91}"/>
                    </a:ext>
                  </a:extLst>
                </p14:cNvPr>
                <p14:cNvContentPartPr/>
                <p14:nvPr/>
              </p14:nvContentPartPr>
              <p14:xfrm>
                <a:off x="4243274" y="2746024"/>
                <a:ext cx="197640" cy="255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DC9D6A8-A671-492D-A312-1DBAA832FF9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234274" y="2737384"/>
                  <a:ext cx="21528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8D30177F-5E1A-4D77-A6C2-0B3A2FD48EA6}"/>
              </a:ext>
            </a:extLst>
          </p:cNvPr>
          <p:cNvGrpSpPr/>
          <p:nvPr/>
        </p:nvGrpSpPr>
        <p:grpSpPr>
          <a:xfrm>
            <a:off x="4713434" y="2322304"/>
            <a:ext cx="3989160" cy="642240"/>
            <a:chOff x="4713434" y="2322304"/>
            <a:chExt cx="3989160" cy="64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247B10F-6459-42FB-86B3-A8F16CC04F21}"/>
                    </a:ext>
                  </a:extLst>
                </p14:cNvPr>
                <p14:cNvContentPartPr/>
                <p14:nvPr/>
              </p14:nvContentPartPr>
              <p14:xfrm>
                <a:off x="4713434" y="2600584"/>
                <a:ext cx="288720" cy="2757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247B10F-6459-42FB-86B3-A8F16CC04F2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704434" y="2591584"/>
                  <a:ext cx="3063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B629795-3C0D-49F4-B9D1-4700D79859E3}"/>
                    </a:ext>
                  </a:extLst>
                </p14:cNvPr>
                <p14:cNvContentPartPr/>
                <p14:nvPr/>
              </p14:nvContentPartPr>
              <p14:xfrm>
                <a:off x="5064074" y="2322304"/>
                <a:ext cx="262440" cy="1810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B629795-3C0D-49F4-B9D1-4700D79859E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055434" y="2313664"/>
                  <a:ext cx="2800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BD73209-F725-4AC3-9CEA-E88CA8BECE5A}"/>
                    </a:ext>
                  </a:extLst>
                </p14:cNvPr>
                <p14:cNvContentPartPr/>
                <p14:nvPr/>
              </p14:nvContentPartPr>
              <p14:xfrm>
                <a:off x="5192594" y="2621824"/>
                <a:ext cx="228600" cy="2466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BD73209-F725-4AC3-9CEA-E88CA8BECE5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183594" y="2613184"/>
                  <a:ext cx="2462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F39FD26-0267-40FE-8CB4-1CA56FD8535F}"/>
                    </a:ext>
                  </a:extLst>
                </p14:cNvPr>
                <p14:cNvContentPartPr/>
                <p14:nvPr/>
              </p14:nvContentPartPr>
              <p14:xfrm>
                <a:off x="5471234" y="2678344"/>
                <a:ext cx="69480" cy="132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F39FD26-0267-40FE-8CB4-1CA56FD8535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462594" y="2669344"/>
                  <a:ext cx="871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8C87993-90C0-47C1-9969-EB5F24FB6A52}"/>
                    </a:ext>
                  </a:extLst>
                </p14:cNvPr>
                <p14:cNvContentPartPr/>
                <p14:nvPr/>
              </p14:nvContentPartPr>
              <p14:xfrm>
                <a:off x="5609114" y="2642704"/>
                <a:ext cx="196920" cy="1879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8C87993-90C0-47C1-9969-EB5F24FB6A5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600474" y="2633704"/>
                  <a:ext cx="2145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B08A5AC-9A95-43C6-914E-3A977AB278A9}"/>
                    </a:ext>
                  </a:extLst>
                </p14:cNvPr>
                <p14:cNvContentPartPr/>
                <p14:nvPr/>
              </p14:nvContentPartPr>
              <p14:xfrm>
                <a:off x="5915474" y="2583304"/>
                <a:ext cx="156600" cy="2782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B08A5AC-9A95-43C6-914E-3A977AB278A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906474" y="2574304"/>
                  <a:ext cx="1742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A0E46F4-25CC-4F98-A0E6-C8FDA3C05D00}"/>
                    </a:ext>
                  </a:extLst>
                </p14:cNvPr>
                <p14:cNvContentPartPr/>
                <p14:nvPr/>
              </p14:nvContentPartPr>
              <p14:xfrm>
                <a:off x="6058754" y="2668264"/>
                <a:ext cx="300240" cy="1713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A0E46F4-25CC-4F98-A0E6-C8FDA3C05D0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049754" y="2659624"/>
                  <a:ext cx="3178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9F69148-C44B-422B-A130-5B0ED45B3F9D}"/>
                    </a:ext>
                  </a:extLst>
                </p14:cNvPr>
                <p14:cNvContentPartPr/>
                <p14:nvPr/>
              </p14:nvContentPartPr>
              <p14:xfrm>
                <a:off x="6367274" y="2434264"/>
                <a:ext cx="191880" cy="4986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9F69148-C44B-422B-A130-5B0ED45B3F9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358274" y="2425264"/>
                  <a:ext cx="20952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92CE84D-4509-4091-91FA-3193E41C02B4}"/>
                    </a:ext>
                  </a:extLst>
                </p14:cNvPr>
                <p14:cNvContentPartPr/>
                <p14:nvPr/>
              </p14:nvContentPartPr>
              <p14:xfrm>
                <a:off x="6692714" y="2688424"/>
                <a:ext cx="270000" cy="662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92CE84D-4509-4091-91FA-3193E41C02B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684074" y="2679784"/>
                  <a:ext cx="2876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5970ED7-01E6-4AC3-9B96-30779BBD4722}"/>
                    </a:ext>
                  </a:extLst>
                </p14:cNvPr>
                <p14:cNvContentPartPr/>
                <p14:nvPr/>
              </p14:nvContentPartPr>
              <p14:xfrm>
                <a:off x="6760034" y="2603824"/>
                <a:ext cx="93960" cy="2703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5970ED7-01E6-4AC3-9B96-30779BBD472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751394" y="2595184"/>
                  <a:ext cx="1116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0EAA2C9-DA13-4BA6-96B2-22844F14FAB4}"/>
                    </a:ext>
                  </a:extLst>
                </p14:cNvPr>
                <p14:cNvContentPartPr/>
                <p14:nvPr/>
              </p14:nvContentPartPr>
              <p14:xfrm>
                <a:off x="7044434" y="2589784"/>
                <a:ext cx="351720" cy="2574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0EAA2C9-DA13-4BA6-96B2-22844F14FAB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035794" y="2581144"/>
                  <a:ext cx="3693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815AB10-2485-46FF-93C4-0A68BD0D9129}"/>
                    </a:ext>
                  </a:extLst>
                </p14:cNvPr>
                <p14:cNvContentPartPr/>
                <p14:nvPr/>
              </p14:nvContentPartPr>
              <p14:xfrm>
                <a:off x="7465994" y="2325184"/>
                <a:ext cx="272880" cy="1983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815AB10-2485-46FF-93C4-0A68BD0D912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457354" y="2316544"/>
                  <a:ext cx="2905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3EA7AEE-E575-43E2-9924-6156530AE13E}"/>
                    </a:ext>
                  </a:extLst>
                </p14:cNvPr>
                <p14:cNvContentPartPr/>
                <p14:nvPr/>
              </p14:nvContentPartPr>
              <p14:xfrm>
                <a:off x="7471034" y="2641264"/>
                <a:ext cx="200160" cy="1976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3EA7AEE-E575-43E2-9924-6156530AE13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462034" y="2632624"/>
                  <a:ext cx="217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7D31281-27C7-4595-89FC-89C7D856D48A}"/>
                    </a:ext>
                  </a:extLst>
                </p14:cNvPr>
                <p14:cNvContentPartPr/>
                <p14:nvPr/>
              </p14:nvContentPartPr>
              <p14:xfrm>
                <a:off x="7698194" y="2675464"/>
                <a:ext cx="139320" cy="1458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7D31281-27C7-4595-89FC-89C7D856D48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689554" y="2666824"/>
                  <a:ext cx="1569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D0524E26-36FF-4B9C-ABDF-C0D7CAEAE3C4}"/>
                    </a:ext>
                  </a:extLst>
                </p14:cNvPr>
                <p14:cNvContentPartPr/>
                <p14:nvPr/>
              </p14:nvContentPartPr>
              <p14:xfrm>
                <a:off x="7860194" y="2608864"/>
                <a:ext cx="155520" cy="2556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D0524E26-36FF-4B9C-ABDF-C0D7CAEAE3C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851194" y="2599864"/>
                  <a:ext cx="17316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1B5474B-E2D9-4720-945D-30519233FADD}"/>
                    </a:ext>
                  </a:extLst>
                </p14:cNvPr>
                <p14:cNvContentPartPr/>
                <p14:nvPr/>
              </p14:nvContentPartPr>
              <p14:xfrm>
                <a:off x="8102474" y="2602384"/>
                <a:ext cx="174240" cy="2653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1B5474B-E2D9-4720-945D-30519233FAD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093474" y="2593744"/>
                  <a:ext cx="1918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856E797-7BA5-4409-BAD0-93B85C23E5C5}"/>
                    </a:ext>
                  </a:extLst>
                </p14:cNvPr>
                <p14:cNvContentPartPr/>
                <p14:nvPr/>
              </p14:nvContentPartPr>
              <p14:xfrm>
                <a:off x="8275634" y="2674024"/>
                <a:ext cx="241920" cy="1540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856E797-7BA5-4409-BAD0-93B85C23E5C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266994" y="2665024"/>
                  <a:ext cx="2595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37738DFC-AB4B-4D99-ACD3-4A77F6F83B6B}"/>
                    </a:ext>
                  </a:extLst>
                </p14:cNvPr>
                <p14:cNvContentPartPr/>
                <p14:nvPr/>
              </p14:nvContentPartPr>
              <p14:xfrm>
                <a:off x="8515394" y="2490784"/>
                <a:ext cx="187200" cy="473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37738DFC-AB4B-4D99-ACD3-4A77F6F83B6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506394" y="2481784"/>
                  <a:ext cx="204840" cy="49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2D63F603-F9EF-4CB6-9C0C-72F923564E61}"/>
              </a:ext>
            </a:extLst>
          </p:cNvPr>
          <p:cNvGrpSpPr/>
          <p:nvPr/>
        </p:nvGrpSpPr>
        <p:grpSpPr>
          <a:xfrm>
            <a:off x="8868194" y="2278744"/>
            <a:ext cx="2880000" cy="841320"/>
            <a:chOff x="8868194" y="2278744"/>
            <a:chExt cx="2880000" cy="84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38FA64BE-F3EE-4963-A86F-43454C10A5C8}"/>
                    </a:ext>
                  </a:extLst>
                </p14:cNvPr>
                <p14:cNvContentPartPr/>
                <p14:nvPr/>
              </p14:nvContentPartPr>
              <p14:xfrm>
                <a:off x="8868194" y="2715784"/>
                <a:ext cx="175680" cy="514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38FA64BE-F3EE-4963-A86F-43454C10A5C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859554" y="2706784"/>
                  <a:ext cx="1933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3C95F19-9F0C-4653-A086-AB1BB07646D7}"/>
                    </a:ext>
                  </a:extLst>
                </p14:cNvPr>
                <p14:cNvContentPartPr/>
                <p14:nvPr/>
              </p14:nvContentPartPr>
              <p14:xfrm>
                <a:off x="9229994" y="2454424"/>
                <a:ext cx="215640" cy="6656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3C95F19-9F0C-4653-A086-AB1BB07646D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221354" y="2445784"/>
                  <a:ext cx="233280" cy="68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B73C3929-3ED2-40E0-B7F4-589FFDEE0D15}"/>
                    </a:ext>
                  </a:extLst>
                </p14:cNvPr>
                <p14:cNvContentPartPr/>
                <p14:nvPr/>
              </p14:nvContentPartPr>
              <p14:xfrm>
                <a:off x="9477674" y="2548024"/>
                <a:ext cx="339120" cy="2984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B73C3929-3ED2-40E0-B7F4-589FFDEE0D1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469034" y="2539384"/>
                  <a:ext cx="35676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BC8310F-F63F-4DA4-9384-CBA12CE41098}"/>
                    </a:ext>
                  </a:extLst>
                </p14:cNvPr>
                <p14:cNvContentPartPr/>
                <p14:nvPr/>
              </p14:nvContentPartPr>
              <p14:xfrm>
                <a:off x="9853514" y="2278744"/>
                <a:ext cx="273600" cy="1699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BC8310F-F63F-4DA4-9384-CBA12CE4109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844514" y="2270104"/>
                  <a:ext cx="2912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EEF7682-42EF-47D1-9938-779E51E1E4C4}"/>
                    </a:ext>
                  </a:extLst>
                </p14:cNvPr>
                <p14:cNvContentPartPr/>
                <p14:nvPr/>
              </p14:nvContentPartPr>
              <p14:xfrm>
                <a:off x="9893114" y="2585824"/>
                <a:ext cx="193680" cy="1990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EEF7682-42EF-47D1-9938-779E51E1E4C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884114" y="2576824"/>
                  <a:ext cx="2113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DB4CE06-BAF1-491C-9E9C-AFEBB9B4F517}"/>
                    </a:ext>
                  </a:extLst>
                </p14:cNvPr>
                <p14:cNvContentPartPr/>
                <p14:nvPr/>
              </p14:nvContentPartPr>
              <p14:xfrm>
                <a:off x="10128194" y="2607784"/>
                <a:ext cx="127440" cy="1368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DB4CE06-BAF1-491C-9E9C-AFEBB9B4F5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119554" y="2598784"/>
                  <a:ext cx="1450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3125A0E-D637-4E9D-B0C6-EB55ACD44831}"/>
                    </a:ext>
                  </a:extLst>
                </p14:cNvPr>
                <p14:cNvContentPartPr/>
                <p14:nvPr/>
              </p14:nvContentPartPr>
              <p14:xfrm>
                <a:off x="10286594" y="2542264"/>
                <a:ext cx="193320" cy="2581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3125A0E-D637-4E9D-B0C6-EB55ACD4483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277594" y="2533624"/>
                  <a:ext cx="2109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C6DFA0C-CD4A-4295-A1A3-28F2D99D7F2F}"/>
                    </a:ext>
                  </a:extLst>
                </p14:cNvPr>
                <p14:cNvContentPartPr/>
                <p14:nvPr/>
              </p14:nvContentPartPr>
              <p14:xfrm>
                <a:off x="10502234" y="2592304"/>
                <a:ext cx="159480" cy="1922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C6DFA0C-CD4A-4295-A1A3-28F2D99D7F2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493234" y="2583304"/>
                  <a:ext cx="1771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3C45D5DF-65E2-405F-A196-36FB95B79C84}"/>
                    </a:ext>
                  </a:extLst>
                </p14:cNvPr>
                <p14:cNvContentPartPr/>
                <p14:nvPr/>
              </p14:nvContentPartPr>
              <p14:xfrm>
                <a:off x="10684034" y="2632984"/>
                <a:ext cx="242280" cy="1314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3C45D5DF-65E2-405F-A196-36FB95B79C8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675394" y="2623984"/>
                  <a:ext cx="2599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4D86382-5289-4AA6-944F-EB7CC5555582}"/>
                    </a:ext>
                  </a:extLst>
                </p14:cNvPr>
                <p14:cNvContentPartPr/>
                <p14:nvPr/>
              </p14:nvContentPartPr>
              <p14:xfrm>
                <a:off x="10937474" y="2378824"/>
                <a:ext cx="132480" cy="4586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4D86382-5289-4AA6-944F-EB7CC555558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928474" y="2370184"/>
                  <a:ext cx="15012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465F708-2C28-418B-B1B7-5F221541C19C}"/>
                    </a:ext>
                  </a:extLst>
                </p14:cNvPr>
                <p14:cNvContentPartPr/>
                <p14:nvPr/>
              </p14:nvContentPartPr>
              <p14:xfrm>
                <a:off x="11150594" y="2616784"/>
                <a:ext cx="133200" cy="1789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465F708-2C28-418B-B1B7-5F221541C19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141594" y="2607784"/>
                  <a:ext cx="1508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A3CB023-9F5F-4340-9AC7-2C2630C0AC71}"/>
                    </a:ext>
                  </a:extLst>
                </p14:cNvPr>
                <p14:cNvContentPartPr/>
                <p14:nvPr/>
              </p14:nvContentPartPr>
              <p14:xfrm>
                <a:off x="11222234" y="2425984"/>
                <a:ext cx="133560" cy="3340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A3CB023-9F5F-4340-9AC7-2C2630C0AC7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1213234" y="2417344"/>
                  <a:ext cx="1512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9423FFC2-23EE-45E8-A891-53C9CD99E917}"/>
                    </a:ext>
                  </a:extLst>
                </p14:cNvPr>
                <p14:cNvContentPartPr/>
                <p14:nvPr/>
              </p14:nvContentPartPr>
              <p14:xfrm>
                <a:off x="11373794" y="2549464"/>
                <a:ext cx="374400" cy="2368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9423FFC2-23EE-45E8-A891-53C9CD99E91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364794" y="2540824"/>
                  <a:ext cx="392040" cy="25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C0AC7227-7F7E-4E05-BBC4-4A75FEB99E0A}"/>
                  </a:ext>
                </a:extLst>
              </p14:cNvPr>
              <p14:cNvContentPartPr/>
              <p14:nvPr/>
            </p14:nvContentPartPr>
            <p14:xfrm>
              <a:off x="575954" y="3520384"/>
              <a:ext cx="17280" cy="1440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C0AC7227-7F7E-4E05-BBC4-4A75FEB99E0A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566954" y="3511384"/>
                <a:ext cx="3492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89F84D86-0819-46A1-B4C5-EE3872039B87}"/>
                  </a:ext>
                </a:extLst>
              </p14:cNvPr>
              <p14:cNvContentPartPr/>
              <p14:nvPr/>
            </p14:nvContentPartPr>
            <p14:xfrm>
              <a:off x="354554" y="3765184"/>
              <a:ext cx="4320" cy="2736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89F84D86-0819-46A1-B4C5-EE3872039B87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345914" y="3756544"/>
                <a:ext cx="2196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0C4CBB0E-5E36-4853-970B-3110737B2EA8}"/>
                  </a:ext>
                </a:extLst>
              </p14:cNvPr>
              <p14:cNvContentPartPr/>
              <p14:nvPr/>
            </p14:nvContentPartPr>
            <p14:xfrm>
              <a:off x="718874" y="3835024"/>
              <a:ext cx="7560" cy="1008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0C4CBB0E-5E36-4853-970B-3110737B2EA8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709874" y="3826384"/>
                <a:ext cx="2520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0" name="Group 249">
            <a:extLst>
              <a:ext uri="{FF2B5EF4-FFF2-40B4-BE49-F238E27FC236}">
                <a16:creationId xmlns:a16="http://schemas.microsoft.com/office/drawing/2014/main" id="{C99F95AF-C23B-479D-991C-3A019D4A68E7}"/>
              </a:ext>
            </a:extLst>
          </p:cNvPr>
          <p:cNvGrpSpPr/>
          <p:nvPr/>
        </p:nvGrpSpPr>
        <p:grpSpPr>
          <a:xfrm>
            <a:off x="1345634" y="3254344"/>
            <a:ext cx="7983360" cy="978120"/>
            <a:chOff x="1345634" y="3254344"/>
            <a:chExt cx="7983360" cy="97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AADA3015-7354-48C7-9C5C-1513991515DE}"/>
                    </a:ext>
                  </a:extLst>
                </p14:cNvPr>
                <p14:cNvContentPartPr/>
                <p14:nvPr/>
              </p14:nvContentPartPr>
              <p14:xfrm>
                <a:off x="1345634" y="3560704"/>
                <a:ext cx="365040" cy="3283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AADA3015-7354-48C7-9C5C-1513991515D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336634" y="3551704"/>
                  <a:ext cx="38268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6C0FE02-6DEB-4045-9225-08DCE827A39D}"/>
                    </a:ext>
                  </a:extLst>
                </p14:cNvPr>
                <p14:cNvContentPartPr/>
                <p14:nvPr/>
              </p14:nvContentPartPr>
              <p14:xfrm>
                <a:off x="1853594" y="3334984"/>
                <a:ext cx="230040" cy="8974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6C0FE02-6DEB-4045-9225-08DCE827A39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844594" y="3325984"/>
                  <a:ext cx="247680" cy="9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CBFBE496-5926-4EA7-9578-9DD6792B056F}"/>
                    </a:ext>
                  </a:extLst>
                </p14:cNvPr>
                <p14:cNvContentPartPr/>
                <p14:nvPr/>
              </p14:nvContentPartPr>
              <p14:xfrm>
                <a:off x="2168594" y="3547384"/>
                <a:ext cx="193320" cy="2696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CBFBE496-5926-4EA7-9578-9DD6792B056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159954" y="3538744"/>
                  <a:ext cx="2109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D6FE68D-C243-44D8-A18A-3A8017976DAF}"/>
                    </a:ext>
                  </a:extLst>
                </p14:cNvPr>
                <p14:cNvContentPartPr/>
                <p14:nvPr/>
              </p14:nvContentPartPr>
              <p14:xfrm>
                <a:off x="2396834" y="3623704"/>
                <a:ext cx="187560" cy="175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D6FE68D-C243-44D8-A18A-3A8017976DA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388194" y="3615064"/>
                  <a:ext cx="2052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B7B174EA-996C-48D5-A591-D30EA9001ABE}"/>
                    </a:ext>
                  </a:extLst>
                </p14:cNvPr>
                <p14:cNvContentPartPr/>
                <p14:nvPr/>
              </p14:nvContentPartPr>
              <p14:xfrm>
                <a:off x="2594474" y="3526504"/>
                <a:ext cx="233640" cy="305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B7B174EA-996C-48D5-A591-D30EA9001AB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585474" y="3517864"/>
                  <a:ext cx="25128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1C4E44FF-46CD-43D6-9ED3-54DE978A8E7E}"/>
                    </a:ext>
                  </a:extLst>
                </p14:cNvPr>
                <p14:cNvContentPartPr/>
                <p14:nvPr/>
              </p14:nvContentPartPr>
              <p14:xfrm>
                <a:off x="2853314" y="3570784"/>
                <a:ext cx="157680" cy="2534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1C4E44FF-46CD-43D6-9ED3-54DE978A8E7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844674" y="3561784"/>
                  <a:ext cx="1753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61CED8BB-FA49-4D08-A53A-12ABBB50543E}"/>
                    </a:ext>
                  </a:extLst>
                </p14:cNvPr>
                <p14:cNvContentPartPr/>
                <p14:nvPr/>
              </p14:nvContentPartPr>
              <p14:xfrm>
                <a:off x="3042674" y="3647104"/>
                <a:ext cx="241200" cy="1404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61CED8BB-FA49-4D08-A53A-12ABBB50543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033674" y="3638464"/>
                  <a:ext cx="2588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E958281-C921-452C-8E80-E32E7AEF48A5}"/>
                    </a:ext>
                  </a:extLst>
                </p14:cNvPr>
                <p14:cNvContentPartPr/>
                <p14:nvPr/>
              </p14:nvContentPartPr>
              <p14:xfrm>
                <a:off x="3337154" y="3458464"/>
                <a:ext cx="139320" cy="4464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E958281-C921-452C-8E80-E32E7AEF48A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328154" y="3449464"/>
                  <a:ext cx="15696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76DAED74-60A9-4234-BABC-646D62BA8CB4}"/>
                    </a:ext>
                  </a:extLst>
                </p14:cNvPr>
                <p14:cNvContentPartPr/>
                <p14:nvPr/>
              </p14:nvContentPartPr>
              <p14:xfrm>
                <a:off x="3600674" y="3579064"/>
                <a:ext cx="267120" cy="2588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76DAED74-60A9-4234-BABC-646D62BA8CB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592034" y="3570424"/>
                  <a:ext cx="2847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198AF6EA-6D5B-4789-99FC-D02A7DD2A55D}"/>
                    </a:ext>
                  </a:extLst>
                </p14:cNvPr>
                <p14:cNvContentPartPr/>
                <p14:nvPr/>
              </p14:nvContentPartPr>
              <p14:xfrm>
                <a:off x="3904514" y="3309064"/>
                <a:ext cx="200880" cy="1620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198AF6EA-6D5B-4789-99FC-D02A7DD2A55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895874" y="3300064"/>
                  <a:ext cx="2185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9A21A4A-DE05-47FA-A2E5-2C77AAADB833}"/>
                    </a:ext>
                  </a:extLst>
                </p14:cNvPr>
                <p14:cNvContentPartPr/>
                <p14:nvPr/>
              </p14:nvContentPartPr>
              <p14:xfrm>
                <a:off x="4065794" y="3629104"/>
                <a:ext cx="192960" cy="1818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9A21A4A-DE05-47FA-A2E5-2C77AAADB83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057154" y="3620464"/>
                  <a:ext cx="2106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65DA927D-6DAA-473A-86D1-8200D848AF31}"/>
                    </a:ext>
                  </a:extLst>
                </p14:cNvPr>
                <p14:cNvContentPartPr/>
                <p14:nvPr/>
              </p14:nvContentPartPr>
              <p14:xfrm>
                <a:off x="4205474" y="3386824"/>
                <a:ext cx="202320" cy="3758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65DA927D-6DAA-473A-86D1-8200D848AF3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196474" y="3377824"/>
                  <a:ext cx="21996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E07AF31-798D-44CD-8F34-B638D18E0A9C}"/>
                    </a:ext>
                  </a:extLst>
                </p14:cNvPr>
                <p14:cNvContentPartPr/>
                <p14:nvPr/>
              </p14:nvContentPartPr>
              <p14:xfrm>
                <a:off x="4364234" y="3502384"/>
                <a:ext cx="384120" cy="2602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E07AF31-798D-44CD-8F34-B638D18E0A9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355234" y="3493384"/>
                  <a:ext cx="4017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9C4E9D36-218E-4531-A145-222257DB611A}"/>
                    </a:ext>
                  </a:extLst>
                </p14:cNvPr>
                <p14:cNvContentPartPr/>
                <p14:nvPr/>
              </p14:nvContentPartPr>
              <p14:xfrm>
                <a:off x="4895954" y="3602464"/>
                <a:ext cx="181080" cy="381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9C4E9D36-218E-4531-A145-222257DB611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886954" y="3593464"/>
                  <a:ext cx="1987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8E564B7-9AF1-4B7D-92E4-ADF01268E0E5}"/>
                    </a:ext>
                  </a:extLst>
                </p14:cNvPr>
                <p14:cNvContentPartPr/>
                <p14:nvPr/>
              </p14:nvContentPartPr>
              <p14:xfrm>
                <a:off x="4885154" y="3698224"/>
                <a:ext cx="192240" cy="298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8E564B7-9AF1-4B7D-92E4-ADF01268E0E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876154" y="3689224"/>
                  <a:ext cx="2098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3EA8ADA8-4AF6-4619-A6CC-2A6F5A9D19CA}"/>
                    </a:ext>
                  </a:extLst>
                </p14:cNvPr>
                <p14:cNvContentPartPr/>
                <p14:nvPr/>
              </p14:nvContentPartPr>
              <p14:xfrm>
                <a:off x="5283674" y="3532984"/>
                <a:ext cx="332640" cy="3340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3EA8ADA8-4AF6-4619-A6CC-2A6F5A9D19C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275034" y="3524344"/>
                  <a:ext cx="3502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CB67CDFC-CEFE-431C-A51B-CBB0DCAE559A}"/>
                    </a:ext>
                  </a:extLst>
                </p14:cNvPr>
                <p14:cNvContentPartPr/>
                <p14:nvPr/>
              </p14:nvContentPartPr>
              <p14:xfrm>
                <a:off x="5688674" y="3254344"/>
                <a:ext cx="293400" cy="2008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CB67CDFC-CEFE-431C-A51B-CBB0DCAE559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680034" y="3245704"/>
                  <a:ext cx="3110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12ADF9F4-6E31-4660-83F0-7E8A6C4FF1F6}"/>
                    </a:ext>
                  </a:extLst>
                </p14:cNvPr>
                <p14:cNvContentPartPr/>
                <p14:nvPr/>
              </p14:nvContentPartPr>
              <p14:xfrm>
                <a:off x="5711354" y="3512104"/>
                <a:ext cx="351000" cy="2660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12ADF9F4-6E31-4660-83F0-7E8A6C4FF1F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702354" y="3503104"/>
                  <a:ext cx="3686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171DD320-F8EE-4EBF-B6DA-CEF1FF2B0AE9}"/>
                    </a:ext>
                  </a:extLst>
                </p14:cNvPr>
                <p14:cNvContentPartPr/>
                <p14:nvPr/>
              </p14:nvContentPartPr>
              <p14:xfrm>
                <a:off x="6050114" y="3616504"/>
                <a:ext cx="86040" cy="1188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171DD320-F8EE-4EBF-B6DA-CEF1FF2B0AE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041114" y="3607864"/>
                  <a:ext cx="1036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D6BF137-B522-4021-A42D-B670BB437FE2}"/>
                    </a:ext>
                  </a:extLst>
                </p14:cNvPr>
                <p14:cNvContentPartPr/>
                <p14:nvPr/>
              </p14:nvContentPartPr>
              <p14:xfrm>
                <a:off x="6172514" y="3572224"/>
                <a:ext cx="225360" cy="1573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D6BF137-B522-4021-A42D-B670BB437FE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163514" y="3563224"/>
                  <a:ext cx="2430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25A707E8-8CDC-4385-83FF-300E4582872A}"/>
                    </a:ext>
                  </a:extLst>
                </p14:cNvPr>
                <p14:cNvContentPartPr/>
                <p14:nvPr/>
              </p14:nvContentPartPr>
              <p14:xfrm>
                <a:off x="6465194" y="3508144"/>
                <a:ext cx="115560" cy="2368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25A707E8-8CDC-4385-83FF-300E4582872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456554" y="3499144"/>
                  <a:ext cx="1332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89962E4-0C5D-4C02-B66B-D26788787AC2}"/>
                    </a:ext>
                  </a:extLst>
                </p14:cNvPr>
                <p14:cNvContentPartPr/>
                <p14:nvPr/>
              </p14:nvContentPartPr>
              <p14:xfrm>
                <a:off x="6596594" y="3542344"/>
                <a:ext cx="244080" cy="1965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89962E4-0C5D-4C02-B66B-D26788787AC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587594" y="3533344"/>
                  <a:ext cx="2617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723C700E-3B76-4957-A8AF-9D3864CD2C41}"/>
                    </a:ext>
                  </a:extLst>
                </p14:cNvPr>
                <p14:cNvContentPartPr/>
                <p14:nvPr/>
              </p14:nvContentPartPr>
              <p14:xfrm>
                <a:off x="6796754" y="3374224"/>
                <a:ext cx="202680" cy="4910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723C700E-3B76-4957-A8AF-9D3864CD2C4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788114" y="3365584"/>
                  <a:ext cx="22032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056973EF-CC12-44A6-B781-7D37712670AD}"/>
                    </a:ext>
                  </a:extLst>
                </p14:cNvPr>
                <p14:cNvContentPartPr/>
                <p14:nvPr/>
              </p14:nvContentPartPr>
              <p14:xfrm>
                <a:off x="7148114" y="3590944"/>
                <a:ext cx="316440" cy="662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056973EF-CC12-44A6-B781-7D37712670A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139114" y="3581944"/>
                  <a:ext cx="3340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9EA3606C-933E-416C-A6B0-22944211BC08}"/>
                    </a:ext>
                  </a:extLst>
                </p14:cNvPr>
                <p14:cNvContentPartPr/>
                <p14:nvPr/>
              </p14:nvContentPartPr>
              <p14:xfrm>
                <a:off x="7274474" y="3491944"/>
                <a:ext cx="21240" cy="2527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9EA3606C-933E-416C-A6B0-22944211BC0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265474" y="3482944"/>
                  <a:ext cx="388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CC34237D-87ED-43C3-88F0-BF2648ABF854}"/>
                    </a:ext>
                  </a:extLst>
                </p14:cNvPr>
                <p14:cNvContentPartPr/>
                <p14:nvPr/>
              </p14:nvContentPartPr>
              <p14:xfrm>
                <a:off x="7558514" y="3504544"/>
                <a:ext cx="314280" cy="310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CC34237D-87ED-43C3-88F0-BF2648ABF85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549874" y="3495904"/>
                  <a:ext cx="33192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7B52043C-E9A1-47DA-8344-692B14794C97}"/>
                    </a:ext>
                  </a:extLst>
                </p14:cNvPr>
                <p14:cNvContentPartPr/>
                <p14:nvPr/>
              </p14:nvContentPartPr>
              <p14:xfrm>
                <a:off x="7875314" y="3291064"/>
                <a:ext cx="302760" cy="1782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7B52043C-E9A1-47DA-8344-692B14794C9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866314" y="3282064"/>
                  <a:ext cx="3204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2C301E8F-7F88-42F0-AC49-17309461C128}"/>
                    </a:ext>
                  </a:extLst>
                </p14:cNvPr>
                <p14:cNvContentPartPr/>
                <p14:nvPr/>
              </p14:nvContentPartPr>
              <p14:xfrm>
                <a:off x="8074394" y="3495904"/>
                <a:ext cx="166680" cy="2322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2C301E8F-7F88-42F0-AC49-17309461C128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065394" y="3486904"/>
                  <a:ext cx="1843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881AB08F-1B9D-4BB2-A056-AE6CAE5A1851}"/>
                    </a:ext>
                  </a:extLst>
                </p14:cNvPr>
                <p14:cNvContentPartPr/>
                <p14:nvPr/>
              </p14:nvContentPartPr>
              <p14:xfrm>
                <a:off x="8272394" y="3521824"/>
                <a:ext cx="127440" cy="1836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881AB08F-1B9D-4BB2-A056-AE6CAE5A185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263754" y="3512824"/>
                  <a:ext cx="1450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39DBAEB-8B8C-4AD1-9760-7AAA93B53AF9}"/>
                    </a:ext>
                  </a:extLst>
                </p14:cNvPr>
                <p14:cNvContentPartPr/>
                <p14:nvPr/>
              </p14:nvContentPartPr>
              <p14:xfrm>
                <a:off x="8429714" y="3458824"/>
                <a:ext cx="257760" cy="2534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39DBAEB-8B8C-4AD1-9760-7AAA93B53AF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420714" y="3450184"/>
                  <a:ext cx="2754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507E3251-80DB-4C15-B842-325B86154736}"/>
                    </a:ext>
                  </a:extLst>
                </p14:cNvPr>
                <p14:cNvContentPartPr/>
                <p14:nvPr/>
              </p14:nvContentPartPr>
              <p14:xfrm>
                <a:off x="8645354" y="3461704"/>
                <a:ext cx="172800" cy="2638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507E3251-80DB-4C15-B842-325B8615473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636714" y="3452704"/>
                  <a:ext cx="19044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272EA985-226D-442F-B2AE-B8DC60D7AE58}"/>
                    </a:ext>
                  </a:extLst>
                </p14:cNvPr>
                <p14:cNvContentPartPr/>
                <p14:nvPr/>
              </p14:nvContentPartPr>
              <p14:xfrm>
                <a:off x="8835794" y="3517144"/>
                <a:ext cx="222120" cy="1958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272EA985-226D-442F-B2AE-B8DC60D7AE5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827154" y="3508144"/>
                  <a:ext cx="2397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754085FC-19D1-40FE-AF4A-0066C59ECF9E}"/>
                    </a:ext>
                  </a:extLst>
                </p14:cNvPr>
                <p14:cNvContentPartPr/>
                <p14:nvPr/>
              </p14:nvContentPartPr>
              <p14:xfrm>
                <a:off x="9070874" y="3355504"/>
                <a:ext cx="258120" cy="5007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754085FC-19D1-40FE-AF4A-0066C59ECF9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062234" y="3346864"/>
                  <a:ext cx="275760" cy="51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AC631241-7804-4730-98DF-10FAE8047E21}"/>
                  </a:ext>
                </a:extLst>
              </p14:cNvPr>
              <p14:cNvContentPartPr/>
              <p14:nvPr/>
            </p14:nvContentPartPr>
            <p14:xfrm>
              <a:off x="694034" y="3795784"/>
              <a:ext cx="39240" cy="4644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AC631241-7804-4730-98DF-10FAE8047E21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685394" y="3786784"/>
                <a:ext cx="5688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BB4E5ABB-C921-4534-A011-BB6DD5869BB3}"/>
                  </a:ext>
                </a:extLst>
              </p14:cNvPr>
              <p14:cNvContentPartPr/>
              <p14:nvPr/>
            </p14:nvContentPartPr>
            <p14:xfrm>
              <a:off x="436994" y="4617304"/>
              <a:ext cx="19080" cy="2952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BB4E5ABB-C921-4534-A011-BB6DD5869BB3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427994" y="4608304"/>
                <a:ext cx="3672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CDC45418-008F-4EEE-9B53-58CFA9C37D73}"/>
                  </a:ext>
                </a:extLst>
              </p14:cNvPr>
              <p14:cNvContentPartPr/>
              <p14:nvPr/>
            </p14:nvContentPartPr>
            <p14:xfrm>
              <a:off x="203714" y="4951384"/>
              <a:ext cx="13320" cy="2700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CDC45418-008F-4EEE-9B53-58CFA9C37D73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194714" y="4942384"/>
                <a:ext cx="3096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C5890A2C-3C14-4E0B-A19F-FA28610FEE48}"/>
                  </a:ext>
                </a:extLst>
              </p14:cNvPr>
              <p14:cNvContentPartPr/>
              <p14:nvPr/>
            </p14:nvContentPartPr>
            <p14:xfrm>
              <a:off x="628874" y="4983784"/>
              <a:ext cx="34560" cy="450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C5890A2C-3C14-4E0B-A19F-FA28610FEE48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620234" y="4974784"/>
                <a:ext cx="52200" cy="6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6" name="Group 265">
            <a:extLst>
              <a:ext uri="{FF2B5EF4-FFF2-40B4-BE49-F238E27FC236}">
                <a16:creationId xmlns:a16="http://schemas.microsoft.com/office/drawing/2014/main" id="{5A5AC1B7-1174-4BDA-9BBE-B1B65ADD7C66}"/>
              </a:ext>
            </a:extLst>
          </p:cNvPr>
          <p:cNvGrpSpPr/>
          <p:nvPr/>
        </p:nvGrpSpPr>
        <p:grpSpPr>
          <a:xfrm>
            <a:off x="1333034" y="4569064"/>
            <a:ext cx="1597320" cy="819000"/>
            <a:chOff x="1333034" y="4569064"/>
            <a:chExt cx="1597320" cy="81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D4C8AF41-6AA6-4C9F-A72E-A945C2DBBBD2}"/>
                    </a:ext>
                  </a:extLst>
                </p14:cNvPr>
                <p14:cNvContentPartPr/>
                <p14:nvPr/>
              </p14:nvContentPartPr>
              <p14:xfrm>
                <a:off x="1333034" y="4569064"/>
                <a:ext cx="249120" cy="8190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D4C8AF41-6AA6-4C9F-A72E-A945C2DBBBD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324394" y="4560064"/>
                  <a:ext cx="266760" cy="83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51336B72-FFBB-46A4-AEE0-EBE1445DAB1A}"/>
                    </a:ext>
                  </a:extLst>
                </p14:cNvPr>
                <p14:cNvContentPartPr/>
                <p14:nvPr/>
              </p14:nvContentPartPr>
              <p14:xfrm>
                <a:off x="1674674" y="4723864"/>
                <a:ext cx="221040" cy="2732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51336B72-FFBB-46A4-AEE0-EBE1445DAB1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665674" y="4714864"/>
                  <a:ext cx="2386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91A04645-6203-474C-97D3-00701872355D}"/>
                    </a:ext>
                  </a:extLst>
                </p14:cNvPr>
                <p14:cNvContentPartPr/>
                <p14:nvPr/>
              </p14:nvContentPartPr>
              <p14:xfrm>
                <a:off x="1907594" y="4779304"/>
                <a:ext cx="131040" cy="1598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91A04645-6203-474C-97D3-00701872355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898954" y="4770304"/>
                  <a:ext cx="1486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32B155C5-7997-44D1-8536-FC5E78DFB209}"/>
                    </a:ext>
                  </a:extLst>
                </p14:cNvPr>
                <p14:cNvContentPartPr/>
                <p14:nvPr/>
              </p14:nvContentPartPr>
              <p14:xfrm>
                <a:off x="2095514" y="4700464"/>
                <a:ext cx="204120" cy="2844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32B155C5-7997-44D1-8536-FC5E78DFB20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086514" y="4691824"/>
                  <a:ext cx="22176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AB0BD4AD-C263-48F5-85EA-C51E5C2DE761}"/>
                    </a:ext>
                  </a:extLst>
                </p14:cNvPr>
                <p14:cNvContentPartPr/>
                <p14:nvPr/>
              </p14:nvContentPartPr>
              <p14:xfrm>
                <a:off x="2306834" y="4714144"/>
                <a:ext cx="155520" cy="2484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AB0BD4AD-C263-48F5-85EA-C51E5C2DE76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297834" y="4705144"/>
                  <a:ext cx="1731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4525E810-0928-4195-86B5-3C29E7332C87}"/>
                    </a:ext>
                  </a:extLst>
                </p14:cNvPr>
                <p14:cNvContentPartPr/>
                <p14:nvPr/>
              </p14:nvContentPartPr>
              <p14:xfrm>
                <a:off x="2496554" y="4721704"/>
                <a:ext cx="273600" cy="2023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4525E810-0928-4195-86B5-3C29E7332C8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487554" y="4713064"/>
                  <a:ext cx="2912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81FBBB7D-DD76-4CAB-96E8-B815D953503C}"/>
                    </a:ext>
                  </a:extLst>
                </p14:cNvPr>
                <p14:cNvContentPartPr/>
                <p14:nvPr/>
              </p14:nvContentPartPr>
              <p14:xfrm>
                <a:off x="2747834" y="4602184"/>
                <a:ext cx="182520" cy="4392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81FBBB7D-DD76-4CAB-96E8-B815D953503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739194" y="4593544"/>
                  <a:ext cx="200160" cy="45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D5EA9E77-E626-4759-978B-5D96AE04B020}"/>
              </a:ext>
            </a:extLst>
          </p:cNvPr>
          <p:cNvGrpSpPr/>
          <p:nvPr/>
        </p:nvGrpSpPr>
        <p:grpSpPr>
          <a:xfrm>
            <a:off x="3039074" y="4414984"/>
            <a:ext cx="1346040" cy="545400"/>
            <a:chOff x="3039074" y="4414984"/>
            <a:chExt cx="1346040" cy="54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F04E64B4-4A85-413D-91C9-328502E9CFB6}"/>
                    </a:ext>
                  </a:extLst>
                </p14:cNvPr>
                <p14:cNvContentPartPr/>
                <p14:nvPr/>
              </p14:nvContentPartPr>
              <p14:xfrm>
                <a:off x="3039074" y="4688224"/>
                <a:ext cx="253800" cy="2721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F04E64B4-4A85-413D-91C9-328502E9CFB6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030074" y="4679224"/>
                  <a:ext cx="27144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B3CECAE8-2FC8-4389-86ED-89BBAE640248}"/>
                    </a:ext>
                  </a:extLst>
                </p14:cNvPr>
                <p14:cNvContentPartPr/>
                <p14:nvPr/>
              </p14:nvContentPartPr>
              <p14:xfrm>
                <a:off x="3337154" y="4414984"/>
                <a:ext cx="225360" cy="1965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B3CECAE8-2FC8-4389-86ED-89BBAE64024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328154" y="4405984"/>
                  <a:ext cx="2430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35B6FAD3-0C0C-44B3-84E6-6A1A8DD90200}"/>
                    </a:ext>
                  </a:extLst>
                </p14:cNvPr>
                <p14:cNvContentPartPr/>
                <p14:nvPr/>
              </p14:nvContentPartPr>
              <p14:xfrm>
                <a:off x="3471794" y="4736464"/>
                <a:ext cx="179280" cy="1756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35B6FAD3-0C0C-44B3-84E6-6A1A8DD90200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462794" y="4727824"/>
                  <a:ext cx="1969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95C40420-4DF3-43FD-A008-77F392914F46}"/>
                    </a:ext>
                  </a:extLst>
                </p14:cNvPr>
                <p14:cNvContentPartPr/>
                <p14:nvPr/>
              </p14:nvContentPartPr>
              <p14:xfrm>
                <a:off x="3601754" y="4537744"/>
                <a:ext cx="147600" cy="3027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95C40420-4DF3-43FD-A008-77F392914F4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592754" y="4528744"/>
                  <a:ext cx="1652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F63EADD1-8A3B-4E95-8595-884E74D8BCF7}"/>
                    </a:ext>
                  </a:extLst>
                </p14:cNvPr>
                <p14:cNvContentPartPr/>
                <p14:nvPr/>
              </p14:nvContentPartPr>
              <p14:xfrm>
                <a:off x="3656474" y="4891264"/>
                <a:ext cx="10080" cy="68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F63EADD1-8A3B-4E95-8595-884E74D8BCF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647474" y="4882264"/>
                  <a:ext cx="277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86DD0287-1F61-4F71-8FAE-51856B94E58F}"/>
                    </a:ext>
                  </a:extLst>
                </p14:cNvPr>
                <p14:cNvContentPartPr/>
                <p14:nvPr/>
              </p14:nvContentPartPr>
              <p14:xfrm>
                <a:off x="3759794" y="4617664"/>
                <a:ext cx="285480" cy="2574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86DD0287-1F61-4F71-8FAE-51856B94E58F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750794" y="4609024"/>
                  <a:ext cx="3031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B3DE8FE1-3D5C-4086-9A45-CF4FEE497193}"/>
                    </a:ext>
                  </a:extLst>
                </p14:cNvPr>
                <p14:cNvContentPartPr/>
                <p14:nvPr/>
              </p14:nvContentPartPr>
              <p14:xfrm>
                <a:off x="4234994" y="4741864"/>
                <a:ext cx="150120" cy="31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B3DE8FE1-3D5C-4086-9A45-CF4FEE49719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225994" y="4733224"/>
                  <a:ext cx="1677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596BE86A-0C34-46C2-A383-B673F563FAC1}"/>
                    </a:ext>
                  </a:extLst>
                </p14:cNvPr>
                <p14:cNvContentPartPr/>
                <p14:nvPr/>
              </p14:nvContentPartPr>
              <p14:xfrm>
                <a:off x="4203314" y="4863904"/>
                <a:ext cx="162720" cy="72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596BE86A-0C34-46C2-A383-B673F563FAC1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194314" y="4855264"/>
                  <a:ext cx="180360" cy="2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474AC2E0-297E-4193-BB54-A23552252022}"/>
              </a:ext>
            </a:extLst>
          </p:cNvPr>
          <p:cNvGrpSpPr/>
          <p:nvPr/>
        </p:nvGrpSpPr>
        <p:grpSpPr>
          <a:xfrm>
            <a:off x="4826834" y="4286824"/>
            <a:ext cx="619560" cy="549720"/>
            <a:chOff x="4826834" y="4286824"/>
            <a:chExt cx="619560" cy="54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21AA931B-300B-4738-956E-782D1826EF63}"/>
                    </a:ext>
                  </a:extLst>
                </p14:cNvPr>
                <p14:cNvContentPartPr/>
                <p14:nvPr/>
              </p14:nvContentPartPr>
              <p14:xfrm>
                <a:off x="4826834" y="4549624"/>
                <a:ext cx="275400" cy="2869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21AA931B-300B-4738-956E-782D1826EF6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818194" y="4540984"/>
                  <a:ext cx="29304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BCAFA2-9262-401F-9846-1D31D551607B}"/>
                    </a:ext>
                  </a:extLst>
                </p14:cNvPr>
                <p14:cNvContentPartPr/>
                <p14:nvPr/>
              </p14:nvContentPartPr>
              <p14:xfrm>
                <a:off x="5214554" y="4286824"/>
                <a:ext cx="231840" cy="1616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BCAFA2-9262-401F-9846-1D31D551607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205554" y="4278184"/>
                  <a:ext cx="249480" cy="17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2E76BD54-CDB4-47AC-ABAF-D7B49E13C45D}"/>
              </a:ext>
            </a:extLst>
          </p:cNvPr>
          <p:cNvGrpSpPr/>
          <p:nvPr/>
        </p:nvGrpSpPr>
        <p:grpSpPr>
          <a:xfrm>
            <a:off x="5467994" y="4283224"/>
            <a:ext cx="3673800" cy="587520"/>
            <a:chOff x="5467994" y="4283224"/>
            <a:chExt cx="3673800" cy="58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D1A11F94-613F-45EA-B12A-557ADF3FBFAD}"/>
                    </a:ext>
                  </a:extLst>
                </p14:cNvPr>
                <p14:cNvContentPartPr/>
                <p14:nvPr/>
              </p14:nvContentPartPr>
              <p14:xfrm>
                <a:off x="5467994" y="4425424"/>
                <a:ext cx="235440" cy="4453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D1A11F94-613F-45EA-B12A-557ADF3FBFA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459354" y="4416784"/>
                  <a:ext cx="25308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369078CF-A92E-4401-BC7B-4050C3797E5C}"/>
                    </a:ext>
                  </a:extLst>
                </p14:cNvPr>
                <p14:cNvContentPartPr/>
                <p14:nvPr/>
              </p14:nvContentPartPr>
              <p14:xfrm>
                <a:off x="5728634" y="4501384"/>
                <a:ext cx="257040" cy="2631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369078CF-A92E-4401-BC7B-4050C3797E5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719634" y="4492744"/>
                  <a:ext cx="2746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60A19A46-1937-4668-AD54-0F9A699C9508}"/>
                    </a:ext>
                  </a:extLst>
                </p14:cNvPr>
                <p14:cNvContentPartPr/>
                <p14:nvPr/>
              </p14:nvContentPartPr>
              <p14:xfrm>
                <a:off x="6046514" y="4566184"/>
                <a:ext cx="108360" cy="1699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60A19A46-1937-4668-AD54-0F9A699C950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037514" y="4557184"/>
                  <a:ext cx="1260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79DE6DCD-0669-435D-B468-B23298D9D3F3}"/>
                    </a:ext>
                  </a:extLst>
                </p14:cNvPr>
                <p14:cNvContentPartPr/>
                <p14:nvPr/>
              </p14:nvContentPartPr>
              <p14:xfrm>
                <a:off x="6211754" y="4562944"/>
                <a:ext cx="160200" cy="1695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79DE6DCD-0669-435D-B468-B23298D9D3F3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202754" y="4554304"/>
                  <a:ext cx="1778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48C80C13-1C00-487C-86EC-D6A710854428}"/>
                    </a:ext>
                  </a:extLst>
                </p14:cNvPr>
                <p14:cNvContentPartPr/>
                <p14:nvPr/>
              </p14:nvContentPartPr>
              <p14:xfrm>
                <a:off x="6463034" y="4462864"/>
                <a:ext cx="156960" cy="2736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48C80C13-1C00-487C-86EC-D6A710854428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454394" y="4453864"/>
                  <a:ext cx="17460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DEF48DFF-3396-4E88-8182-ACE8F2CF230C}"/>
                    </a:ext>
                  </a:extLst>
                </p14:cNvPr>
                <p14:cNvContentPartPr/>
                <p14:nvPr/>
              </p14:nvContentPartPr>
              <p14:xfrm>
                <a:off x="6637274" y="4515784"/>
                <a:ext cx="195480" cy="1782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DEF48DFF-3396-4E88-8182-ACE8F2CF230C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628274" y="4506784"/>
                  <a:ext cx="2131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300A96F4-573F-401A-A5A6-942E15CCC1D8}"/>
                    </a:ext>
                  </a:extLst>
                </p14:cNvPr>
                <p14:cNvContentPartPr/>
                <p14:nvPr/>
              </p14:nvContentPartPr>
              <p14:xfrm>
                <a:off x="6850754" y="4385104"/>
                <a:ext cx="154080" cy="43344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300A96F4-573F-401A-A5A6-942E15CCC1D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841754" y="4376464"/>
                  <a:ext cx="17172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E39B8040-07C3-41D7-AF3A-F170081513DC}"/>
                    </a:ext>
                  </a:extLst>
                </p14:cNvPr>
                <p14:cNvContentPartPr/>
                <p14:nvPr/>
              </p14:nvContentPartPr>
              <p14:xfrm>
                <a:off x="7179434" y="4555024"/>
                <a:ext cx="308520" cy="687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E39B8040-07C3-41D7-AF3A-F170081513DC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170794" y="4546384"/>
                  <a:ext cx="3261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82036D10-3F29-48EF-807F-A54B741DBC82}"/>
                    </a:ext>
                  </a:extLst>
                </p14:cNvPr>
                <p14:cNvContentPartPr/>
                <p14:nvPr/>
              </p14:nvContentPartPr>
              <p14:xfrm>
                <a:off x="7313354" y="4501384"/>
                <a:ext cx="20520" cy="2113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82036D10-3F29-48EF-807F-A54B741DBC82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304714" y="4492744"/>
                  <a:ext cx="381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382E70F2-1F18-4879-8F80-77334C716F85}"/>
                    </a:ext>
                  </a:extLst>
                </p14:cNvPr>
                <p14:cNvContentPartPr/>
                <p14:nvPr/>
              </p14:nvContentPartPr>
              <p14:xfrm>
                <a:off x="7573274" y="4464664"/>
                <a:ext cx="155520" cy="2649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382E70F2-1F18-4879-8F80-77334C716F8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564274" y="4455664"/>
                  <a:ext cx="1731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6D9F5330-59DA-47B8-A85B-49CBD2932FB6}"/>
                    </a:ext>
                  </a:extLst>
                </p14:cNvPr>
                <p14:cNvContentPartPr/>
                <p14:nvPr/>
              </p14:nvContentPartPr>
              <p14:xfrm>
                <a:off x="7784234" y="4532344"/>
                <a:ext cx="132120" cy="1800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6D9F5330-59DA-47B8-A85B-49CBD2932FB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775234" y="4523704"/>
                  <a:ext cx="1497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D83090D4-B574-4D33-AE75-471FC92DFD74}"/>
                    </a:ext>
                  </a:extLst>
                </p14:cNvPr>
                <p14:cNvContentPartPr/>
                <p14:nvPr/>
              </p14:nvContentPartPr>
              <p14:xfrm>
                <a:off x="7994474" y="4479784"/>
                <a:ext cx="180360" cy="2527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D83090D4-B574-4D33-AE75-471FC92DFD74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985834" y="4470784"/>
                  <a:ext cx="1980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D7E22619-3265-4CCE-A518-7ED8A3829A97}"/>
                    </a:ext>
                  </a:extLst>
                </p14:cNvPr>
                <p14:cNvContentPartPr/>
                <p14:nvPr/>
              </p14:nvContentPartPr>
              <p14:xfrm>
                <a:off x="8276714" y="4458544"/>
                <a:ext cx="115560" cy="2707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D7E22619-3265-4CCE-A518-7ED8A3829A9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268074" y="4449904"/>
                  <a:ext cx="1332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3EA45F99-3A2B-4310-B58E-4A941DF69BFF}"/>
                    </a:ext>
                  </a:extLst>
                </p14:cNvPr>
                <p14:cNvContentPartPr/>
                <p14:nvPr/>
              </p14:nvContentPartPr>
              <p14:xfrm>
                <a:off x="8426474" y="4517584"/>
                <a:ext cx="216720" cy="16308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3EA45F99-3A2B-4310-B58E-4A941DF69BFF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417474" y="4508584"/>
                  <a:ext cx="2343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A79AC03E-9F53-4291-90C7-DFB1AE03F8DB}"/>
                    </a:ext>
                  </a:extLst>
                </p14:cNvPr>
                <p14:cNvContentPartPr/>
                <p14:nvPr/>
              </p14:nvContentPartPr>
              <p14:xfrm>
                <a:off x="8655074" y="4416784"/>
                <a:ext cx="176400" cy="316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A79AC03E-9F53-4291-90C7-DFB1AE03F8DB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646434" y="4408144"/>
                  <a:ext cx="19404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1C8D7DA5-0A6C-4CFA-8DD3-3228E9504ECD}"/>
                    </a:ext>
                  </a:extLst>
                </p14:cNvPr>
                <p14:cNvContentPartPr/>
                <p14:nvPr/>
              </p14:nvContentPartPr>
              <p14:xfrm>
                <a:off x="8903834" y="4283224"/>
                <a:ext cx="237960" cy="52992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1C8D7DA5-0A6C-4CFA-8DD3-3228E9504ECD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895194" y="4274584"/>
                  <a:ext cx="255600" cy="54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E777C2EF-B339-4A41-AD73-DC9D8C43A87F}"/>
              </a:ext>
            </a:extLst>
          </p:cNvPr>
          <p:cNvGrpSpPr/>
          <p:nvPr/>
        </p:nvGrpSpPr>
        <p:grpSpPr>
          <a:xfrm>
            <a:off x="5011874" y="4911424"/>
            <a:ext cx="3297960" cy="446760"/>
            <a:chOff x="5011874" y="4911424"/>
            <a:chExt cx="3297960" cy="44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0AEC76E7-6B57-4D34-8D41-0BE8794D4A06}"/>
                    </a:ext>
                  </a:extLst>
                </p14:cNvPr>
                <p14:cNvContentPartPr/>
                <p14:nvPr/>
              </p14:nvContentPartPr>
              <p14:xfrm>
                <a:off x="5011874" y="4911424"/>
                <a:ext cx="3297960" cy="114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0AEC76E7-6B57-4D34-8D41-0BE8794D4A06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002874" y="4902424"/>
                  <a:ext cx="33156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7B64E432-B533-46BA-9F5A-A68E7670E994}"/>
                    </a:ext>
                  </a:extLst>
                </p14:cNvPr>
                <p14:cNvContentPartPr/>
                <p14:nvPr/>
              </p14:nvContentPartPr>
              <p14:xfrm>
                <a:off x="6447194" y="5119504"/>
                <a:ext cx="376560" cy="2386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7B64E432-B533-46BA-9F5A-A68E7670E99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438554" y="5110504"/>
                  <a:ext cx="394200" cy="25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5E4E0F6F-C019-450E-9A35-7FAFDAAE39D1}"/>
              </a:ext>
            </a:extLst>
          </p:cNvPr>
          <p:cNvGrpSpPr/>
          <p:nvPr/>
        </p:nvGrpSpPr>
        <p:grpSpPr>
          <a:xfrm>
            <a:off x="732914" y="5925904"/>
            <a:ext cx="235080" cy="144000"/>
            <a:chOff x="732914" y="5925904"/>
            <a:chExt cx="235080" cy="14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DCC35262-ABF8-47E9-B6F6-EC60CE081153}"/>
                    </a:ext>
                  </a:extLst>
                </p14:cNvPr>
                <p14:cNvContentPartPr/>
                <p14:nvPr/>
              </p14:nvContentPartPr>
              <p14:xfrm>
                <a:off x="768914" y="5925904"/>
                <a:ext cx="123480" cy="2304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DCC35262-ABF8-47E9-B6F6-EC60CE08115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59914" y="5917264"/>
                  <a:ext cx="1411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B4F1CAF8-2372-450A-8970-E3525051D086}"/>
                    </a:ext>
                  </a:extLst>
                </p14:cNvPr>
                <p14:cNvContentPartPr/>
                <p14:nvPr/>
              </p14:nvContentPartPr>
              <p14:xfrm>
                <a:off x="732914" y="6033184"/>
                <a:ext cx="235080" cy="367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B4F1CAF8-2372-450A-8970-E3525051D086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24274" y="6024544"/>
                  <a:ext cx="252720" cy="5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80052789-12B4-4916-95C1-898CF3751298}"/>
                  </a:ext>
                </a:extLst>
              </p14:cNvPr>
              <p14:cNvContentPartPr/>
              <p14:nvPr/>
            </p14:nvContentPartPr>
            <p14:xfrm>
              <a:off x="1388114" y="5841304"/>
              <a:ext cx="305640" cy="28908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80052789-12B4-4916-95C1-898CF3751298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1379474" y="5832664"/>
                <a:ext cx="323280" cy="30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38" name="Group 337">
            <a:extLst>
              <a:ext uri="{FF2B5EF4-FFF2-40B4-BE49-F238E27FC236}">
                <a16:creationId xmlns:a16="http://schemas.microsoft.com/office/drawing/2014/main" id="{D1801172-C161-4117-A122-C06CA0188ED7}"/>
              </a:ext>
            </a:extLst>
          </p:cNvPr>
          <p:cNvGrpSpPr/>
          <p:nvPr/>
        </p:nvGrpSpPr>
        <p:grpSpPr>
          <a:xfrm>
            <a:off x="1763954" y="5469784"/>
            <a:ext cx="5381640" cy="1206720"/>
            <a:chOff x="1763954" y="5469784"/>
            <a:chExt cx="5381640" cy="120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5A8EF837-FF30-4587-BB11-A316E376C3F2}"/>
                    </a:ext>
                  </a:extLst>
                </p14:cNvPr>
                <p14:cNvContentPartPr/>
                <p14:nvPr/>
              </p14:nvContentPartPr>
              <p14:xfrm>
                <a:off x="1763954" y="5469784"/>
                <a:ext cx="122040" cy="34488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5A8EF837-FF30-4587-BB11-A316E376C3F2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754954" y="5460784"/>
                  <a:ext cx="13968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DAAF698D-29B7-454D-8D00-73B112E1ED0B}"/>
                    </a:ext>
                  </a:extLst>
                </p14:cNvPr>
                <p14:cNvContentPartPr/>
                <p14:nvPr/>
              </p14:nvContentPartPr>
              <p14:xfrm>
                <a:off x="1886714" y="5613064"/>
                <a:ext cx="154080" cy="16632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DAAF698D-29B7-454D-8D00-73B112E1ED0B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877714" y="5604424"/>
                  <a:ext cx="1717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980D14F7-1138-4E71-AFD1-A4BCEC880D7E}"/>
                    </a:ext>
                  </a:extLst>
                </p14:cNvPr>
                <p14:cNvContentPartPr/>
                <p14:nvPr/>
              </p14:nvContentPartPr>
              <p14:xfrm>
                <a:off x="2128994" y="5609104"/>
                <a:ext cx="190080" cy="18360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980D14F7-1138-4E71-AFD1-A4BCEC880D7E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119994" y="5600464"/>
                  <a:ext cx="2077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887865E9-2A15-4D39-9265-CFE4F6AD0C91}"/>
                    </a:ext>
                  </a:extLst>
                </p14:cNvPr>
                <p14:cNvContentPartPr/>
                <p14:nvPr/>
              </p14:nvContentPartPr>
              <p14:xfrm>
                <a:off x="2126474" y="5556184"/>
                <a:ext cx="167760" cy="2448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887865E9-2A15-4D39-9265-CFE4F6AD0C9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117474" y="5547544"/>
                  <a:ext cx="1854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DB1FD5BA-6240-470E-B7FE-6A61D820132F}"/>
                    </a:ext>
                  </a:extLst>
                </p14:cNvPr>
                <p14:cNvContentPartPr/>
                <p14:nvPr/>
              </p14:nvContentPartPr>
              <p14:xfrm>
                <a:off x="2385314" y="5679664"/>
                <a:ext cx="234720" cy="55044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DB1FD5BA-6240-470E-B7FE-6A61D820132F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376674" y="5671024"/>
                  <a:ext cx="252360" cy="56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D76976E0-76D1-400E-839D-B4DE4073F9C0}"/>
                    </a:ext>
                  </a:extLst>
                </p14:cNvPr>
                <p14:cNvContentPartPr/>
                <p14:nvPr/>
              </p14:nvContentPartPr>
              <p14:xfrm>
                <a:off x="2623994" y="5852464"/>
                <a:ext cx="238680" cy="2916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D76976E0-76D1-400E-839D-B4DE4073F9C0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615354" y="5843824"/>
                  <a:ext cx="25632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31E2B713-C171-42D8-B352-478A3DC33A08}"/>
                    </a:ext>
                  </a:extLst>
                </p14:cNvPr>
                <p14:cNvContentPartPr/>
                <p14:nvPr/>
              </p14:nvContentPartPr>
              <p14:xfrm>
                <a:off x="2894354" y="5973784"/>
                <a:ext cx="71280" cy="13860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31E2B713-C171-42D8-B352-478A3DC33A08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885354" y="5965144"/>
                  <a:ext cx="889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EB1C8582-9232-48A9-857B-87771899D381}"/>
                    </a:ext>
                  </a:extLst>
                </p14:cNvPr>
                <p14:cNvContentPartPr/>
                <p14:nvPr/>
              </p14:nvContentPartPr>
              <p14:xfrm>
                <a:off x="3019274" y="5920144"/>
                <a:ext cx="217440" cy="1890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EB1C8582-9232-48A9-857B-87771899D381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010274" y="5911504"/>
                  <a:ext cx="2350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DB695134-64EA-4B05-AEED-57C00295B392}"/>
                    </a:ext>
                  </a:extLst>
                </p14:cNvPr>
                <p14:cNvContentPartPr/>
                <p14:nvPr/>
              </p14:nvContentPartPr>
              <p14:xfrm>
                <a:off x="3365234" y="5802064"/>
                <a:ext cx="184320" cy="34200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DB695134-64EA-4B05-AEED-57C00295B39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356234" y="5793064"/>
                  <a:ext cx="20196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6A9F558A-D0A4-4F26-A620-3967874975A0}"/>
                    </a:ext>
                  </a:extLst>
                </p14:cNvPr>
                <p14:cNvContentPartPr/>
                <p14:nvPr/>
              </p14:nvContentPartPr>
              <p14:xfrm>
                <a:off x="3625514" y="5745544"/>
                <a:ext cx="110880" cy="3337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6A9F558A-D0A4-4F26-A620-3967874975A0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616514" y="5736904"/>
                  <a:ext cx="12852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AF40A3ED-4C5B-41A8-BF2D-F0A638B4C236}"/>
                    </a:ext>
                  </a:extLst>
                </p14:cNvPr>
                <p14:cNvContentPartPr/>
                <p14:nvPr/>
              </p14:nvContentPartPr>
              <p14:xfrm>
                <a:off x="3730634" y="5930944"/>
                <a:ext cx="180000" cy="13608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AF40A3ED-4C5B-41A8-BF2D-F0A638B4C236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721994" y="5922304"/>
                  <a:ext cx="1976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6CCAB155-C1DA-4072-9DBF-1CC4FF7C6E43}"/>
                    </a:ext>
                  </a:extLst>
                </p14:cNvPr>
                <p14:cNvContentPartPr/>
                <p14:nvPr/>
              </p14:nvContentPartPr>
              <p14:xfrm>
                <a:off x="4027634" y="5862544"/>
                <a:ext cx="216360" cy="20844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6CCAB155-C1DA-4072-9DBF-1CC4FF7C6E43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018994" y="5853904"/>
                  <a:ext cx="2340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B3DDCB54-D6C9-44BB-A124-C6244DD8F8F2}"/>
                    </a:ext>
                  </a:extLst>
                </p14:cNvPr>
                <p14:cNvContentPartPr/>
                <p14:nvPr/>
              </p14:nvContentPartPr>
              <p14:xfrm>
                <a:off x="4022234" y="5856064"/>
                <a:ext cx="147600" cy="21888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B3DDCB54-D6C9-44BB-A124-C6244DD8F8F2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013234" y="5847424"/>
                  <a:ext cx="1652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CCDB5A49-15E0-4825-8362-AFA0F6CD4B09}"/>
                    </a:ext>
                  </a:extLst>
                </p14:cNvPr>
                <p14:cNvContentPartPr/>
                <p14:nvPr/>
              </p14:nvContentPartPr>
              <p14:xfrm>
                <a:off x="4232474" y="5643664"/>
                <a:ext cx="241200" cy="53028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CCDB5A49-15E0-4825-8362-AFA0F6CD4B09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223474" y="5634664"/>
                  <a:ext cx="25884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BA65DC62-3AEF-4860-8B3F-590E207DE0C9}"/>
                    </a:ext>
                  </a:extLst>
                </p14:cNvPr>
                <p14:cNvContentPartPr/>
                <p14:nvPr/>
              </p14:nvContentPartPr>
              <p14:xfrm>
                <a:off x="4653314" y="5889184"/>
                <a:ext cx="259200" cy="6840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BA65DC62-3AEF-4860-8B3F-590E207DE0C9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644674" y="5880184"/>
                  <a:ext cx="2768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CB694A91-163A-4388-96BE-DAA685903277}"/>
                    </a:ext>
                  </a:extLst>
                </p14:cNvPr>
                <p14:cNvContentPartPr/>
                <p14:nvPr/>
              </p14:nvContentPartPr>
              <p14:xfrm>
                <a:off x="4733954" y="5785864"/>
                <a:ext cx="73440" cy="26136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CB694A91-163A-4388-96BE-DAA685903277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724954" y="5776864"/>
                  <a:ext cx="910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830C6B0D-8A35-4E39-9DD4-4F138BB1BBD2}"/>
                    </a:ext>
                  </a:extLst>
                </p14:cNvPr>
                <p14:cNvContentPartPr/>
                <p14:nvPr/>
              </p14:nvContentPartPr>
              <p14:xfrm>
                <a:off x="5002514" y="5806744"/>
                <a:ext cx="241560" cy="25704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830C6B0D-8A35-4E39-9DD4-4F138BB1BBD2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993514" y="5798104"/>
                  <a:ext cx="2592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87B5F6C4-1678-41B8-B01C-D637032D82CB}"/>
                    </a:ext>
                  </a:extLst>
                </p14:cNvPr>
                <p14:cNvContentPartPr/>
                <p14:nvPr/>
              </p14:nvContentPartPr>
              <p14:xfrm>
                <a:off x="5272874" y="5866504"/>
                <a:ext cx="156960" cy="16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87B5F6C4-1678-41B8-B01C-D637032D82CB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5264234" y="5857864"/>
                  <a:ext cx="1746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440695E5-1376-415E-8C0E-420D378BAB7D}"/>
                    </a:ext>
                  </a:extLst>
                </p14:cNvPr>
                <p14:cNvContentPartPr/>
                <p14:nvPr/>
              </p14:nvContentPartPr>
              <p14:xfrm>
                <a:off x="5484914" y="5836984"/>
                <a:ext cx="215640" cy="21528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440695E5-1376-415E-8C0E-420D378BAB7D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5475914" y="5827984"/>
                  <a:ext cx="2332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A6690372-60D5-4D7B-9554-AEE9AA66E8F0}"/>
                    </a:ext>
                  </a:extLst>
                </p14:cNvPr>
                <p14:cNvContentPartPr/>
                <p14:nvPr/>
              </p14:nvContentPartPr>
              <p14:xfrm>
                <a:off x="5793434" y="5725744"/>
                <a:ext cx="219240" cy="33588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A6690372-60D5-4D7B-9554-AEE9AA66E8F0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5784434" y="5716744"/>
                  <a:ext cx="2368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4D1CD2EC-EA6A-4116-886D-7B369D6ABE1E}"/>
                    </a:ext>
                  </a:extLst>
                </p14:cNvPr>
                <p14:cNvContentPartPr/>
                <p14:nvPr/>
              </p14:nvContentPartPr>
              <p14:xfrm>
                <a:off x="6039314" y="5627464"/>
                <a:ext cx="161640" cy="41292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4D1CD2EC-EA6A-4116-886D-7B369D6ABE1E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6030674" y="5618464"/>
                  <a:ext cx="17928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6851C442-B930-40E8-8973-F8DE192EB407}"/>
                    </a:ext>
                  </a:extLst>
                </p14:cNvPr>
                <p14:cNvContentPartPr/>
                <p14:nvPr/>
              </p14:nvContentPartPr>
              <p14:xfrm>
                <a:off x="6168194" y="5872264"/>
                <a:ext cx="164520" cy="13608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6851C442-B930-40E8-8973-F8DE192EB40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159194" y="5863624"/>
                  <a:ext cx="182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567AD7C4-8340-4177-A78D-80851C10DE50}"/>
                    </a:ext>
                  </a:extLst>
                </p14:cNvPr>
                <p14:cNvContentPartPr/>
                <p14:nvPr/>
              </p14:nvContentPartPr>
              <p14:xfrm>
                <a:off x="6437834" y="5787664"/>
                <a:ext cx="265320" cy="25344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567AD7C4-8340-4177-A78D-80851C10DE50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6428834" y="5779024"/>
                  <a:ext cx="2829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EE20D6AF-53B5-4C46-91E4-65B724A1F665}"/>
                    </a:ext>
                  </a:extLst>
                </p14:cNvPr>
                <p14:cNvContentPartPr/>
                <p14:nvPr/>
              </p14:nvContentPartPr>
              <p14:xfrm>
                <a:off x="6450794" y="5795584"/>
                <a:ext cx="173160" cy="2340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EE20D6AF-53B5-4C46-91E4-65B724A1F665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6442154" y="5786584"/>
                  <a:ext cx="1908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0AB24DBC-69B9-4DFC-A74A-CBBFAC7ABF13}"/>
                    </a:ext>
                  </a:extLst>
                </p14:cNvPr>
                <p14:cNvContentPartPr/>
                <p14:nvPr/>
              </p14:nvContentPartPr>
              <p14:xfrm>
                <a:off x="6705674" y="5662744"/>
                <a:ext cx="223200" cy="41688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0AB24DBC-69B9-4DFC-A74A-CBBFAC7ABF13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6697034" y="5653744"/>
                  <a:ext cx="24084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AD97CEE6-B1D6-4CED-A23E-BB6F7B25CA17}"/>
                    </a:ext>
                  </a:extLst>
                </p14:cNvPr>
                <p14:cNvContentPartPr/>
                <p14:nvPr/>
              </p14:nvContentPartPr>
              <p14:xfrm>
                <a:off x="6928874" y="5621704"/>
                <a:ext cx="216720" cy="58716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AD97CEE6-B1D6-4CED-A23E-BB6F7B25CA17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6919874" y="5612704"/>
                  <a:ext cx="234360" cy="60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120B6B2B-97F4-4F21-89A2-0D813A248D10}"/>
                    </a:ext>
                  </a:extLst>
                </p14:cNvPr>
                <p14:cNvContentPartPr/>
                <p14:nvPr/>
              </p14:nvContentPartPr>
              <p14:xfrm>
                <a:off x="2138714" y="6210304"/>
                <a:ext cx="3833280" cy="1461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120B6B2B-97F4-4F21-89A2-0D813A248D10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130074" y="6201304"/>
                  <a:ext cx="38509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FED47DD7-C5A6-475C-B23D-3A160EA20F32}"/>
                    </a:ext>
                  </a:extLst>
                </p14:cNvPr>
                <p14:cNvContentPartPr/>
                <p14:nvPr/>
              </p14:nvContentPartPr>
              <p14:xfrm>
                <a:off x="3939434" y="6396784"/>
                <a:ext cx="403200" cy="27972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FED47DD7-C5A6-475C-B23D-3A160EA20F32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3930794" y="6387784"/>
                  <a:ext cx="420840" cy="29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CD996561-01D3-41AD-9240-78606FD9BB7F}"/>
              </a:ext>
            </a:extLst>
          </p:cNvPr>
          <p:cNvGrpSpPr/>
          <p:nvPr/>
        </p:nvGrpSpPr>
        <p:grpSpPr>
          <a:xfrm>
            <a:off x="7363754" y="5597944"/>
            <a:ext cx="4645440" cy="1039320"/>
            <a:chOff x="7363754" y="5597944"/>
            <a:chExt cx="4645440" cy="103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2DEBFD5D-6678-4086-93AE-62AED3945AC4}"/>
                    </a:ext>
                  </a:extLst>
                </p14:cNvPr>
                <p14:cNvContentPartPr/>
                <p14:nvPr/>
              </p14:nvContentPartPr>
              <p14:xfrm>
                <a:off x="7375994" y="5998264"/>
                <a:ext cx="127800" cy="2304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2DEBFD5D-6678-4086-93AE-62AED3945AC4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7367354" y="5989624"/>
                  <a:ext cx="1454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F4FC3C3F-2573-4DE2-8869-B4BB122AB11D}"/>
                    </a:ext>
                  </a:extLst>
                </p14:cNvPr>
                <p14:cNvContentPartPr/>
                <p14:nvPr/>
              </p14:nvContentPartPr>
              <p14:xfrm>
                <a:off x="7363754" y="6108784"/>
                <a:ext cx="172440" cy="2736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F4FC3C3F-2573-4DE2-8869-B4BB122AB11D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7354754" y="6100144"/>
                  <a:ext cx="1900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626065BC-267A-4D2F-9FBE-1720CE8EB429}"/>
                    </a:ext>
                  </a:extLst>
                </p14:cNvPr>
                <p14:cNvContentPartPr/>
                <p14:nvPr/>
              </p14:nvContentPartPr>
              <p14:xfrm>
                <a:off x="7760114" y="5854984"/>
                <a:ext cx="185400" cy="27252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626065BC-267A-4D2F-9FBE-1720CE8EB429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7751114" y="5845984"/>
                  <a:ext cx="2030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663C4134-4B21-4CA8-B09B-7ED7985B680B}"/>
                    </a:ext>
                  </a:extLst>
                </p14:cNvPr>
                <p14:cNvContentPartPr/>
                <p14:nvPr/>
              </p14:nvContentPartPr>
              <p14:xfrm>
                <a:off x="7692074" y="5866504"/>
                <a:ext cx="214920" cy="26028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663C4134-4B21-4CA8-B09B-7ED7985B680B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7683434" y="5857864"/>
                  <a:ext cx="2325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0B3FBAB1-3042-422B-9F16-887D5DC22957}"/>
                    </a:ext>
                  </a:extLst>
                </p14:cNvPr>
                <p14:cNvContentPartPr/>
                <p14:nvPr/>
              </p14:nvContentPartPr>
              <p14:xfrm>
                <a:off x="8031194" y="5717104"/>
                <a:ext cx="245520" cy="43200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0B3FBAB1-3042-422B-9F16-887D5DC22957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8022194" y="5708464"/>
                  <a:ext cx="26316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9F60EC35-3EF1-425E-90EF-ADA867475EAF}"/>
                    </a:ext>
                  </a:extLst>
                </p14:cNvPr>
                <p14:cNvContentPartPr/>
                <p14:nvPr/>
              </p14:nvContentPartPr>
              <p14:xfrm>
                <a:off x="8167274" y="5812864"/>
                <a:ext cx="176760" cy="26028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9F60EC35-3EF1-425E-90EF-ADA867475EAF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8158634" y="5804224"/>
                  <a:ext cx="1944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BB307503-AC47-4C8F-B547-87B667E9EB89}"/>
                    </a:ext>
                  </a:extLst>
                </p14:cNvPr>
                <p14:cNvContentPartPr/>
                <p14:nvPr/>
              </p14:nvContentPartPr>
              <p14:xfrm>
                <a:off x="8410274" y="5878024"/>
                <a:ext cx="64440" cy="15084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BB307503-AC47-4C8F-B547-87B667E9EB89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8401274" y="5869384"/>
                  <a:ext cx="820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40C6B498-D956-4EDC-B3EE-99A673D6986D}"/>
                    </a:ext>
                  </a:extLst>
                </p14:cNvPr>
                <p14:cNvContentPartPr/>
                <p14:nvPr/>
              </p14:nvContentPartPr>
              <p14:xfrm>
                <a:off x="8505674" y="5843464"/>
                <a:ext cx="179640" cy="18756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40C6B498-D956-4EDC-B3EE-99A673D6986D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8497034" y="5834464"/>
                  <a:ext cx="1972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D01B9DA2-053E-43B2-B35E-0D32860783DD}"/>
                    </a:ext>
                  </a:extLst>
                </p14:cNvPr>
                <p14:cNvContentPartPr/>
                <p14:nvPr/>
              </p14:nvContentPartPr>
              <p14:xfrm>
                <a:off x="8731394" y="5717104"/>
                <a:ext cx="222840" cy="39528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D01B9DA2-053E-43B2-B35E-0D32860783DD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8722394" y="5708464"/>
                  <a:ext cx="24048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7DF2BD5F-8995-4202-97E9-056067F7584C}"/>
                    </a:ext>
                  </a:extLst>
                </p14:cNvPr>
                <p14:cNvContentPartPr/>
                <p14:nvPr/>
              </p14:nvContentPartPr>
              <p14:xfrm>
                <a:off x="8955674" y="5655184"/>
                <a:ext cx="177480" cy="38736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7DF2BD5F-8995-4202-97E9-056067F7584C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8947034" y="5646184"/>
                  <a:ext cx="19512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61F09127-2162-41BA-9324-CC16E8428167}"/>
                    </a:ext>
                  </a:extLst>
                </p14:cNvPr>
                <p14:cNvContentPartPr/>
                <p14:nvPr/>
              </p14:nvContentPartPr>
              <p14:xfrm>
                <a:off x="9049274" y="5900704"/>
                <a:ext cx="162360" cy="1382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61F09127-2162-41BA-9324-CC16E8428167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9040634" y="5892064"/>
                  <a:ext cx="1800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44EA35C9-5FAE-4ABF-989E-A142252CCA86}"/>
                    </a:ext>
                  </a:extLst>
                </p14:cNvPr>
                <p14:cNvContentPartPr/>
                <p14:nvPr/>
              </p14:nvContentPartPr>
              <p14:xfrm>
                <a:off x="9287954" y="5872984"/>
                <a:ext cx="163800" cy="17568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44EA35C9-5FAE-4ABF-989E-A142252CCA86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9279314" y="5863984"/>
                  <a:ext cx="1814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694EA9F4-5011-4678-8C73-0603985896D1}"/>
                    </a:ext>
                  </a:extLst>
                </p14:cNvPr>
                <p14:cNvContentPartPr/>
                <p14:nvPr/>
              </p14:nvContentPartPr>
              <p14:xfrm>
                <a:off x="9231794" y="5867224"/>
                <a:ext cx="186480" cy="18612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694EA9F4-5011-4678-8C73-0603985896D1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9222794" y="5858584"/>
                  <a:ext cx="2041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FA001F4B-FCB8-4596-8862-17D6196CCF51}"/>
                    </a:ext>
                  </a:extLst>
                </p14:cNvPr>
                <p14:cNvContentPartPr/>
                <p14:nvPr/>
              </p14:nvContentPartPr>
              <p14:xfrm>
                <a:off x="9448874" y="5597944"/>
                <a:ext cx="173520" cy="55260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FA001F4B-FCB8-4596-8862-17D6196CCF51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9439874" y="5588944"/>
                  <a:ext cx="191160" cy="57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58D32918-FF2E-49B7-A2B9-CE9D3E405859}"/>
                    </a:ext>
                  </a:extLst>
                </p14:cNvPr>
                <p14:cNvContentPartPr/>
                <p14:nvPr/>
              </p14:nvContentPartPr>
              <p14:xfrm>
                <a:off x="9745514" y="5876944"/>
                <a:ext cx="213840" cy="6444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58D32918-FF2E-49B7-A2B9-CE9D3E405859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9736514" y="5867944"/>
                  <a:ext cx="2314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96855692-321E-44CD-9555-A5821A765DCD}"/>
                    </a:ext>
                  </a:extLst>
                </p14:cNvPr>
                <p14:cNvContentPartPr/>
                <p14:nvPr/>
              </p14:nvContentPartPr>
              <p14:xfrm>
                <a:off x="9833714" y="5804584"/>
                <a:ext cx="60840" cy="24012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96855692-321E-44CD-9555-A5821A765DCD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9824714" y="5795584"/>
                  <a:ext cx="784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581AE469-B906-40B5-B88C-E6A109107CEA}"/>
                    </a:ext>
                  </a:extLst>
                </p14:cNvPr>
                <p14:cNvContentPartPr/>
                <p14:nvPr/>
              </p14:nvContentPartPr>
              <p14:xfrm>
                <a:off x="10100114" y="5827624"/>
                <a:ext cx="158760" cy="22392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581AE469-B906-40B5-B88C-E6A109107CEA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0091474" y="5818624"/>
                  <a:ext cx="1764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DC527BA6-A4D5-464A-A464-A97318568D0D}"/>
                    </a:ext>
                  </a:extLst>
                </p14:cNvPr>
                <p14:cNvContentPartPr/>
                <p14:nvPr/>
              </p14:nvContentPartPr>
              <p14:xfrm>
                <a:off x="10308554" y="5865064"/>
                <a:ext cx="127440" cy="15444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DC527BA6-A4D5-464A-A464-A97318568D0D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0299914" y="5856424"/>
                  <a:ext cx="1450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2291B22A-D8A1-4B1A-ABEE-E5D9D4394120}"/>
                    </a:ext>
                  </a:extLst>
                </p14:cNvPr>
                <p14:cNvContentPartPr/>
                <p14:nvPr/>
              </p14:nvContentPartPr>
              <p14:xfrm>
                <a:off x="10428794" y="5820064"/>
                <a:ext cx="195120" cy="24120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2291B22A-D8A1-4B1A-ABEE-E5D9D4394120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0420154" y="5811424"/>
                  <a:ext cx="2127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7B1AC6B1-B480-4FFC-8690-0231D844B84D}"/>
                    </a:ext>
                  </a:extLst>
                </p14:cNvPr>
                <p14:cNvContentPartPr/>
                <p14:nvPr/>
              </p14:nvContentPartPr>
              <p14:xfrm>
                <a:off x="10702034" y="5750944"/>
                <a:ext cx="174600" cy="34236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7B1AC6B1-B480-4FFC-8690-0231D844B84D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0693394" y="5741944"/>
                  <a:ext cx="19224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4A6A3C2E-83CB-471C-8BF6-DC8D94552098}"/>
                    </a:ext>
                  </a:extLst>
                </p14:cNvPr>
                <p14:cNvContentPartPr/>
                <p14:nvPr/>
              </p14:nvContentPartPr>
              <p14:xfrm>
                <a:off x="10935314" y="5735464"/>
                <a:ext cx="130320" cy="31248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4A6A3C2E-83CB-471C-8BF6-DC8D94552098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0926674" y="5726464"/>
                  <a:ext cx="14796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47107F53-C583-42FF-897C-CEF3B80CDDD6}"/>
                    </a:ext>
                  </a:extLst>
                </p14:cNvPr>
                <p14:cNvContentPartPr/>
                <p14:nvPr/>
              </p14:nvContentPartPr>
              <p14:xfrm>
                <a:off x="11044034" y="5920504"/>
                <a:ext cx="133560" cy="11628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47107F53-C583-42FF-897C-CEF3B80CDDD6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1035034" y="5911864"/>
                  <a:ext cx="1512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6BA34408-6E2B-4C5D-9EE8-7AA3BA185408}"/>
                    </a:ext>
                  </a:extLst>
                </p14:cNvPr>
                <p14:cNvContentPartPr/>
                <p14:nvPr/>
              </p14:nvContentPartPr>
              <p14:xfrm>
                <a:off x="11268314" y="5865064"/>
                <a:ext cx="207000" cy="18180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6BA34408-6E2B-4C5D-9EE8-7AA3BA185408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1259674" y="5856424"/>
                  <a:ext cx="224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E59690E6-2E08-417A-AFD4-7B7721B5EB61}"/>
                    </a:ext>
                  </a:extLst>
                </p14:cNvPr>
                <p14:cNvContentPartPr/>
                <p14:nvPr/>
              </p14:nvContentPartPr>
              <p14:xfrm>
                <a:off x="11233394" y="5871544"/>
                <a:ext cx="167400" cy="18180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E59690E6-2E08-417A-AFD4-7B7721B5EB61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1224394" y="5862904"/>
                  <a:ext cx="1850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9D9089E3-35CA-4138-96D0-29F66D53E52F}"/>
                    </a:ext>
                  </a:extLst>
                </p14:cNvPr>
                <p14:cNvContentPartPr/>
                <p14:nvPr/>
              </p14:nvContentPartPr>
              <p14:xfrm>
                <a:off x="11456594" y="5647984"/>
                <a:ext cx="227880" cy="51768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9D9089E3-35CA-4138-96D0-29F66D53E52F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1447954" y="5639344"/>
                  <a:ext cx="245520" cy="5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BD51EE43-25AD-42CA-9550-34021B554FED}"/>
                    </a:ext>
                  </a:extLst>
                </p14:cNvPr>
                <p14:cNvContentPartPr/>
                <p14:nvPr/>
              </p14:nvContentPartPr>
              <p14:xfrm>
                <a:off x="11680154" y="5622064"/>
                <a:ext cx="329040" cy="55944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BD51EE43-25AD-42CA-9550-34021B554FED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1671154" y="5613424"/>
                  <a:ext cx="346680" cy="57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7364CE59-BF60-48CE-9989-D2596FDC17FC}"/>
                    </a:ext>
                  </a:extLst>
                </p14:cNvPr>
                <p14:cNvContentPartPr/>
                <p14:nvPr/>
              </p14:nvContentPartPr>
              <p14:xfrm>
                <a:off x="7766954" y="6225064"/>
                <a:ext cx="2977560" cy="9072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7364CE59-BF60-48CE-9989-D2596FDC17FC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7758314" y="6216424"/>
                  <a:ext cx="29952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F1C88418-B362-4BCF-8E1A-594E1A146977}"/>
                    </a:ext>
                  </a:extLst>
                </p14:cNvPr>
                <p14:cNvContentPartPr/>
                <p14:nvPr/>
              </p14:nvContentPartPr>
              <p14:xfrm>
                <a:off x="9451394" y="6392104"/>
                <a:ext cx="357120" cy="24516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F1C88418-B362-4BCF-8E1A-594E1A146977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9442754" y="6383104"/>
                  <a:ext cx="374760" cy="26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6F77843B-6585-46B9-AF8E-9714D9743B88}"/>
              </a:ext>
            </a:extLst>
          </p:cNvPr>
          <p:cNvGrpSpPr/>
          <p:nvPr/>
        </p:nvGrpSpPr>
        <p:grpSpPr>
          <a:xfrm>
            <a:off x="10813274" y="6453304"/>
            <a:ext cx="699480" cy="299880"/>
            <a:chOff x="10813274" y="6453304"/>
            <a:chExt cx="699480" cy="29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B6633603-DEF4-42BD-9158-5BEFF0858006}"/>
                    </a:ext>
                  </a:extLst>
                </p14:cNvPr>
                <p14:cNvContentPartPr/>
                <p14:nvPr/>
              </p14:nvContentPartPr>
              <p14:xfrm>
                <a:off x="10813274" y="6572464"/>
                <a:ext cx="353160" cy="4716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B6633603-DEF4-42BD-9158-5BEFF0858006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0804274" y="6563824"/>
                  <a:ext cx="3708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9282C873-BC36-4C13-BE9D-37D00130412F}"/>
                    </a:ext>
                  </a:extLst>
                </p14:cNvPr>
                <p14:cNvContentPartPr/>
                <p14:nvPr/>
              </p14:nvContentPartPr>
              <p14:xfrm>
                <a:off x="10990034" y="6453304"/>
                <a:ext cx="68400" cy="27036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9282C873-BC36-4C13-BE9D-37D00130412F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0981034" y="6444664"/>
                  <a:ext cx="860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65F8EBAA-4B2E-4F93-B254-4DC9F99C3FA1}"/>
                    </a:ext>
                  </a:extLst>
                </p14:cNvPr>
                <p14:cNvContentPartPr/>
                <p14:nvPr/>
              </p14:nvContentPartPr>
              <p14:xfrm>
                <a:off x="11299994" y="6511624"/>
                <a:ext cx="212760" cy="24156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65F8EBAA-4B2E-4F93-B254-4DC9F99C3FA1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1291354" y="6502624"/>
                  <a:ext cx="230400" cy="25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CE32D70-F617-4585-AED8-6C8E2601B797}"/>
                  </a:ext>
                </a:extLst>
              </p14:cNvPr>
              <p14:cNvContentPartPr/>
              <p14:nvPr/>
            </p14:nvContentPartPr>
            <p14:xfrm>
              <a:off x="4736474" y="2114628"/>
              <a:ext cx="1774080" cy="175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CE32D70-F617-4585-AED8-6C8E2601B797}"/>
                  </a:ext>
                </a:extLst>
              </p:cNvPr>
              <p:cNvPicPr/>
              <p:nvPr/>
            </p:nvPicPr>
            <p:blipFill>
              <a:blip r:embed="rId527"/>
              <a:stretch>
                <a:fillRect/>
              </a:stretch>
            </p:blipFill>
            <p:spPr>
              <a:xfrm>
                <a:off x="4727474" y="2105988"/>
                <a:ext cx="179172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AB9FEDB-37CD-4732-9E57-741FE150FC3D}"/>
                  </a:ext>
                </a:extLst>
              </p14:cNvPr>
              <p14:cNvContentPartPr/>
              <p14:nvPr/>
            </p14:nvContentPartPr>
            <p14:xfrm>
              <a:off x="4744034" y="3084468"/>
              <a:ext cx="1675800" cy="1188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AB9FEDB-37CD-4732-9E57-741FE150FC3D}"/>
                  </a:ext>
                </a:extLst>
              </p:cNvPr>
              <p:cNvPicPr/>
              <p:nvPr/>
            </p:nvPicPr>
            <p:blipFill>
              <a:blip r:embed="rId529"/>
              <a:stretch>
                <a:fillRect/>
              </a:stretch>
            </p:blipFill>
            <p:spPr>
              <a:xfrm>
                <a:off x="4735394" y="3075828"/>
                <a:ext cx="169344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A1CF41FE-2027-465D-A265-952B201543EB}"/>
                  </a:ext>
                </a:extLst>
              </p14:cNvPr>
              <p14:cNvContentPartPr/>
              <p14:nvPr/>
            </p14:nvContentPartPr>
            <p14:xfrm>
              <a:off x="9245114" y="3116508"/>
              <a:ext cx="1969200" cy="1299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A1CF41FE-2027-465D-A265-952B201543EB}"/>
                  </a:ext>
                </a:extLst>
              </p:cNvPr>
              <p:cNvPicPr/>
              <p:nvPr/>
            </p:nvPicPr>
            <p:blipFill>
              <a:blip r:embed="rId531"/>
              <a:stretch>
                <a:fillRect/>
              </a:stretch>
            </p:blipFill>
            <p:spPr>
              <a:xfrm>
                <a:off x="9236474" y="3107868"/>
                <a:ext cx="198684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893EB616-F57B-4AD8-B487-ABE7FAACD21B}"/>
                  </a:ext>
                </a:extLst>
              </p14:cNvPr>
              <p14:cNvContentPartPr/>
              <p14:nvPr/>
            </p14:nvContentPartPr>
            <p14:xfrm>
              <a:off x="1430594" y="4205508"/>
              <a:ext cx="2266200" cy="1353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893EB616-F57B-4AD8-B487-ABE7FAACD21B}"/>
                  </a:ext>
                </a:extLst>
              </p:cNvPr>
              <p:cNvPicPr/>
              <p:nvPr/>
            </p:nvPicPr>
            <p:blipFill>
              <a:blip r:embed="rId533"/>
              <a:stretch>
                <a:fillRect/>
              </a:stretch>
            </p:blipFill>
            <p:spPr>
              <a:xfrm>
                <a:off x="1421594" y="4196508"/>
                <a:ext cx="2283840" cy="15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39854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3DADCA7-A366-4155-ACC7-CF6312C564AF}"/>
              </a:ext>
            </a:extLst>
          </p:cNvPr>
          <p:cNvGrpSpPr/>
          <p:nvPr/>
        </p:nvGrpSpPr>
        <p:grpSpPr>
          <a:xfrm>
            <a:off x="476954" y="313864"/>
            <a:ext cx="781560" cy="402480"/>
            <a:chOff x="476954" y="313864"/>
            <a:chExt cx="781560" cy="40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7B8A645-F47B-49A0-8EF4-F29F70B11653}"/>
                    </a:ext>
                  </a:extLst>
                </p14:cNvPr>
                <p14:cNvContentPartPr/>
                <p14:nvPr/>
              </p14:nvContentPartPr>
              <p14:xfrm>
                <a:off x="476954" y="313864"/>
                <a:ext cx="302760" cy="4024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7B8A645-F47B-49A0-8EF4-F29F70B1165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8314" y="304864"/>
                  <a:ext cx="32040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FBB622F-9532-405F-84B6-3F7B4D4EF95F}"/>
                    </a:ext>
                  </a:extLst>
                </p14:cNvPr>
                <p14:cNvContentPartPr/>
                <p14:nvPr/>
              </p14:nvContentPartPr>
              <p14:xfrm>
                <a:off x="745154" y="466864"/>
                <a:ext cx="159120" cy="2034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FBB622F-9532-405F-84B6-3F7B4D4EF95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6514" y="458224"/>
                  <a:ext cx="1767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3CDABBB-5FBA-40F8-9EE3-1DCA18F444DC}"/>
                    </a:ext>
                  </a:extLst>
                </p14:cNvPr>
                <p14:cNvContentPartPr/>
                <p14:nvPr/>
              </p14:nvContentPartPr>
              <p14:xfrm>
                <a:off x="974114" y="443104"/>
                <a:ext cx="231840" cy="2228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3CDABBB-5FBA-40F8-9EE3-1DCA18F444D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65114" y="434104"/>
                  <a:ext cx="2494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850EA12-0CB7-45C4-BAB1-F55DD8FC97E1}"/>
                    </a:ext>
                  </a:extLst>
                </p14:cNvPr>
                <p14:cNvContentPartPr/>
                <p14:nvPr/>
              </p14:nvContentPartPr>
              <p14:xfrm>
                <a:off x="1214594" y="496024"/>
                <a:ext cx="43920" cy="1360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850EA12-0CB7-45C4-BAB1-F55DD8FC97E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05594" y="487384"/>
                  <a:ext cx="6156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56B3990-FFF3-4E72-927B-7796C970A08C}"/>
              </a:ext>
            </a:extLst>
          </p:cNvPr>
          <p:cNvGrpSpPr/>
          <p:nvPr/>
        </p:nvGrpSpPr>
        <p:grpSpPr>
          <a:xfrm>
            <a:off x="1478834" y="83464"/>
            <a:ext cx="453960" cy="938520"/>
            <a:chOff x="1478834" y="83464"/>
            <a:chExt cx="453960" cy="93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413C88F-737A-4870-9E0B-A6CBF9C9C6BF}"/>
                    </a:ext>
                  </a:extLst>
                </p14:cNvPr>
                <p14:cNvContentPartPr/>
                <p14:nvPr/>
              </p14:nvContentPartPr>
              <p14:xfrm>
                <a:off x="1478834" y="83464"/>
                <a:ext cx="253080" cy="6145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413C88F-737A-4870-9E0B-A6CBF9C9C6B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70194" y="74824"/>
                  <a:ext cx="270720" cy="63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4774E12-53D5-427F-94E4-B10655A00091}"/>
                    </a:ext>
                  </a:extLst>
                </p14:cNvPr>
                <p14:cNvContentPartPr/>
                <p14:nvPr/>
              </p14:nvContentPartPr>
              <p14:xfrm>
                <a:off x="1490354" y="544624"/>
                <a:ext cx="123120" cy="396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4774E12-53D5-427F-94E4-B10655A0009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81714" y="535984"/>
                  <a:ext cx="1407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2AEEE4F-412F-476D-A8DC-04C760A75D8B}"/>
                    </a:ext>
                  </a:extLst>
                </p14:cNvPr>
                <p14:cNvContentPartPr/>
                <p14:nvPr/>
              </p14:nvContentPartPr>
              <p14:xfrm>
                <a:off x="1695914" y="558304"/>
                <a:ext cx="109440" cy="867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2AEEE4F-412F-476D-A8DC-04C760A75D8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87274" y="549304"/>
                  <a:ext cx="1270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0EE5617-06F2-44F0-9781-B62807400054}"/>
                    </a:ext>
                  </a:extLst>
                </p14:cNvPr>
                <p14:cNvContentPartPr/>
                <p14:nvPr/>
              </p14:nvContentPartPr>
              <p14:xfrm>
                <a:off x="1621034" y="425104"/>
                <a:ext cx="311760" cy="5968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0EE5617-06F2-44F0-9781-B6280740005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12034" y="416104"/>
                  <a:ext cx="329400" cy="61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FC4DE97-5F8A-4225-904C-C027BC690EC0}"/>
              </a:ext>
            </a:extLst>
          </p:cNvPr>
          <p:cNvGrpSpPr/>
          <p:nvPr/>
        </p:nvGrpSpPr>
        <p:grpSpPr>
          <a:xfrm>
            <a:off x="3526514" y="91384"/>
            <a:ext cx="1198800" cy="854640"/>
            <a:chOff x="3526514" y="91384"/>
            <a:chExt cx="1198800" cy="85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CA719C5-C0FC-422B-8069-A3E385AAB92C}"/>
                    </a:ext>
                  </a:extLst>
                </p14:cNvPr>
                <p14:cNvContentPartPr/>
                <p14:nvPr/>
              </p14:nvContentPartPr>
              <p14:xfrm>
                <a:off x="3526514" y="259144"/>
                <a:ext cx="411840" cy="504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CA719C5-C0FC-422B-8069-A3E385AAB92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517874" y="250144"/>
                  <a:ext cx="42948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89E244D-FE7C-4C5B-B51E-1AF641DE0723}"/>
                    </a:ext>
                  </a:extLst>
                </p14:cNvPr>
                <p14:cNvContentPartPr/>
                <p14:nvPr/>
              </p14:nvContentPartPr>
              <p14:xfrm>
                <a:off x="4174874" y="284704"/>
                <a:ext cx="213120" cy="2386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89E244D-FE7C-4C5B-B51E-1AF641DE072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65874" y="276064"/>
                  <a:ext cx="2307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BEB7CA6-CF64-47D3-A3DD-969D0DC083F0}"/>
                    </a:ext>
                  </a:extLst>
                </p14:cNvPr>
                <p14:cNvContentPartPr/>
                <p14:nvPr/>
              </p14:nvContentPartPr>
              <p14:xfrm>
                <a:off x="4157954" y="203344"/>
                <a:ext cx="281520" cy="3376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BEB7CA6-CF64-47D3-A3DD-969D0DC083F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48954" y="194704"/>
                  <a:ext cx="29916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00246CA-CB97-4AD2-AB4B-4EDCEEC892AE}"/>
                    </a:ext>
                  </a:extLst>
                </p14:cNvPr>
                <p14:cNvContentPartPr/>
                <p14:nvPr/>
              </p14:nvContentPartPr>
              <p14:xfrm>
                <a:off x="4526954" y="91384"/>
                <a:ext cx="198360" cy="1468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00246CA-CB97-4AD2-AB4B-4EDCEEC892A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18314" y="82744"/>
                  <a:ext cx="2160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B820721-7DD9-488A-BF29-6E8E9BE4EE6D}"/>
                    </a:ext>
                  </a:extLst>
                </p14:cNvPr>
                <p14:cNvContentPartPr/>
                <p14:nvPr/>
              </p14:nvContentPartPr>
              <p14:xfrm>
                <a:off x="4112594" y="604384"/>
                <a:ext cx="284400" cy="558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B820721-7DD9-488A-BF29-6E8E9BE4EE6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03954" y="595384"/>
                  <a:ext cx="3020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CB7C2AE-C397-47E7-8628-8C28B04F760B}"/>
                    </a:ext>
                  </a:extLst>
                </p14:cNvPr>
                <p14:cNvContentPartPr/>
                <p14:nvPr/>
              </p14:nvContentPartPr>
              <p14:xfrm>
                <a:off x="4076594" y="717064"/>
                <a:ext cx="315000" cy="2289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CB7C2AE-C397-47E7-8628-8C28B04F760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67594" y="708424"/>
                  <a:ext cx="332640" cy="24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B02D097-143E-4725-8233-42D04DEE2904}"/>
                  </a:ext>
                </a:extLst>
              </p14:cNvPr>
              <p14:cNvContentPartPr/>
              <p14:nvPr/>
            </p14:nvContentPartPr>
            <p14:xfrm>
              <a:off x="5001434" y="487744"/>
              <a:ext cx="229320" cy="514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B02D097-143E-4725-8233-42D04DEE290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992434" y="479104"/>
                <a:ext cx="246960" cy="6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9A775455-C668-4B77-9575-69268512C8DE}"/>
              </a:ext>
            </a:extLst>
          </p:cNvPr>
          <p:cNvGrpSpPr/>
          <p:nvPr/>
        </p:nvGrpSpPr>
        <p:grpSpPr>
          <a:xfrm>
            <a:off x="5650874" y="151864"/>
            <a:ext cx="2284560" cy="428760"/>
            <a:chOff x="5650874" y="151864"/>
            <a:chExt cx="2284560" cy="42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D123D0E-9B2A-4ECC-8356-D81D67B6A91A}"/>
                    </a:ext>
                  </a:extLst>
                </p14:cNvPr>
                <p14:cNvContentPartPr/>
                <p14:nvPr/>
              </p14:nvContentPartPr>
              <p14:xfrm>
                <a:off x="5650874" y="295144"/>
                <a:ext cx="286200" cy="2646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D123D0E-9B2A-4ECC-8356-D81D67B6A91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642234" y="286504"/>
                  <a:ext cx="3038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46623AA-C534-4735-A45C-BBFB66992953}"/>
                    </a:ext>
                  </a:extLst>
                </p14:cNvPr>
                <p14:cNvContentPartPr/>
                <p14:nvPr/>
              </p14:nvContentPartPr>
              <p14:xfrm>
                <a:off x="6037514" y="353824"/>
                <a:ext cx="90360" cy="1648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46623AA-C534-4735-A45C-BBFB6699295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028514" y="344824"/>
                  <a:ext cx="1080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44CC5AE-C0F7-4987-B1AB-DBADBCA807AC}"/>
                    </a:ext>
                  </a:extLst>
                </p14:cNvPr>
                <p14:cNvContentPartPr/>
                <p14:nvPr/>
              </p14:nvContentPartPr>
              <p14:xfrm>
                <a:off x="6173954" y="350584"/>
                <a:ext cx="210240" cy="2300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44CC5AE-C0F7-4987-B1AB-DBADBCA807A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164954" y="341944"/>
                  <a:ext cx="2278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081E964-6529-4351-8B8E-3E3794CFD80D}"/>
                    </a:ext>
                  </a:extLst>
                </p14:cNvPr>
                <p14:cNvContentPartPr/>
                <p14:nvPr/>
              </p14:nvContentPartPr>
              <p14:xfrm>
                <a:off x="6724394" y="266344"/>
                <a:ext cx="174600" cy="2973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081E964-6529-4351-8B8E-3E3794CFD80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715394" y="257704"/>
                  <a:ext cx="19224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1BADE59-415C-494F-BD38-63EBBA6727FA}"/>
                    </a:ext>
                  </a:extLst>
                </p14:cNvPr>
                <p14:cNvContentPartPr/>
                <p14:nvPr/>
              </p14:nvContentPartPr>
              <p14:xfrm>
                <a:off x="6983234" y="285424"/>
                <a:ext cx="239040" cy="2498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1BADE59-415C-494F-BD38-63EBBA6727F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974234" y="276784"/>
                  <a:ext cx="2566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CE993BB-D303-475E-85F6-3D7CF57CCDD3}"/>
                    </a:ext>
                  </a:extLst>
                </p14:cNvPr>
                <p14:cNvContentPartPr/>
                <p14:nvPr/>
              </p14:nvContentPartPr>
              <p14:xfrm>
                <a:off x="7302554" y="367504"/>
                <a:ext cx="213840" cy="1555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CE993BB-D303-475E-85F6-3D7CF57CCDD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293914" y="358864"/>
                  <a:ext cx="2314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271C0D2-38C1-4F4D-A88E-F1195BF47494}"/>
                    </a:ext>
                  </a:extLst>
                </p14:cNvPr>
                <p14:cNvContentPartPr/>
                <p14:nvPr/>
              </p14:nvContentPartPr>
              <p14:xfrm>
                <a:off x="7285634" y="353824"/>
                <a:ext cx="213480" cy="1728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271C0D2-38C1-4F4D-A88E-F1195BF4749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276634" y="345184"/>
                  <a:ext cx="2311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44E6D67-E8E6-4419-84F1-1308ABD55CAE}"/>
                    </a:ext>
                  </a:extLst>
                </p14:cNvPr>
                <p14:cNvContentPartPr/>
                <p14:nvPr/>
              </p14:nvContentPartPr>
              <p14:xfrm>
                <a:off x="7586954" y="205504"/>
                <a:ext cx="99000" cy="1166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44E6D67-E8E6-4419-84F1-1308ABD55CA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578314" y="196504"/>
                  <a:ext cx="1166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C2B6491-1B57-4DA9-BEBC-A9A3A652026C}"/>
                    </a:ext>
                  </a:extLst>
                </p14:cNvPr>
                <p14:cNvContentPartPr/>
                <p14:nvPr/>
              </p14:nvContentPartPr>
              <p14:xfrm>
                <a:off x="7803314" y="151864"/>
                <a:ext cx="132120" cy="3855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C2B6491-1B57-4DA9-BEBC-A9A3A652026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794314" y="142864"/>
                  <a:ext cx="149760" cy="40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32B60630-3C67-47A8-A718-2906A07B9B68}"/>
                  </a:ext>
                </a:extLst>
              </p14:cNvPr>
              <p14:cNvContentPartPr/>
              <p14:nvPr/>
            </p14:nvContentPartPr>
            <p14:xfrm>
              <a:off x="6249194" y="696544"/>
              <a:ext cx="781920" cy="10260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32B60630-3C67-47A8-A718-2906A07B9B6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240554" y="687904"/>
                <a:ext cx="799560" cy="12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5B312ABE-BFA5-47CC-9E02-9A13145739D7}"/>
              </a:ext>
            </a:extLst>
          </p:cNvPr>
          <p:cNvGrpSpPr/>
          <p:nvPr/>
        </p:nvGrpSpPr>
        <p:grpSpPr>
          <a:xfrm>
            <a:off x="6429194" y="814984"/>
            <a:ext cx="264240" cy="340560"/>
            <a:chOff x="6429194" y="814984"/>
            <a:chExt cx="264240" cy="34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2D1759C-F236-4A0D-B16A-9C5100835913}"/>
                    </a:ext>
                  </a:extLst>
                </p14:cNvPr>
                <p14:cNvContentPartPr/>
                <p14:nvPr/>
              </p14:nvContentPartPr>
              <p14:xfrm>
                <a:off x="6429194" y="839824"/>
                <a:ext cx="186120" cy="1400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2D1759C-F236-4A0D-B16A-9C510083591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420554" y="831184"/>
                  <a:ext cx="2037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C3F1C9F-5E7B-4DE7-8865-DB06590D0F36}"/>
                    </a:ext>
                  </a:extLst>
                </p14:cNvPr>
                <p14:cNvContentPartPr/>
                <p14:nvPr/>
              </p14:nvContentPartPr>
              <p14:xfrm>
                <a:off x="6541514" y="814984"/>
                <a:ext cx="151920" cy="3405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C3F1C9F-5E7B-4DE7-8865-DB06590D0F3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532514" y="805984"/>
                  <a:ext cx="169560" cy="35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A0257C6-ECEC-4370-BFED-FC70B2D63CE5}"/>
              </a:ext>
            </a:extLst>
          </p:cNvPr>
          <p:cNvGrpSpPr/>
          <p:nvPr/>
        </p:nvGrpSpPr>
        <p:grpSpPr>
          <a:xfrm>
            <a:off x="8246834" y="195784"/>
            <a:ext cx="1123200" cy="571680"/>
            <a:chOff x="8246834" y="195784"/>
            <a:chExt cx="1123200" cy="57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1C0563A-13EE-4EDF-8FCD-20183815D166}"/>
                    </a:ext>
                  </a:extLst>
                </p14:cNvPr>
                <p14:cNvContentPartPr/>
                <p14:nvPr/>
              </p14:nvContentPartPr>
              <p14:xfrm>
                <a:off x="8246834" y="417184"/>
                <a:ext cx="353160" cy="486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1C0563A-13EE-4EDF-8FCD-20183815D16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237834" y="408544"/>
                  <a:ext cx="3708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0BEB959-A349-4EBB-81BC-393C6E60128E}"/>
                    </a:ext>
                  </a:extLst>
                </p14:cNvPr>
                <p14:cNvContentPartPr/>
                <p14:nvPr/>
              </p14:nvContentPartPr>
              <p14:xfrm>
                <a:off x="8333234" y="313144"/>
                <a:ext cx="165240" cy="2260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0BEB959-A349-4EBB-81BC-393C6E60128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324234" y="304504"/>
                  <a:ext cx="1828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E2A8434-6186-4F5E-A3BB-41799AD1D783}"/>
                    </a:ext>
                  </a:extLst>
                </p14:cNvPr>
                <p14:cNvContentPartPr/>
                <p14:nvPr/>
              </p14:nvContentPartPr>
              <p14:xfrm>
                <a:off x="8702954" y="351304"/>
                <a:ext cx="225720" cy="2408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E2A8434-6186-4F5E-A3BB-41799AD1D78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694314" y="342664"/>
                  <a:ext cx="2433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2C322E-72AC-4A22-8F04-0C1E826F5B26}"/>
                    </a:ext>
                  </a:extLst>
                </p14:cNvPr>
                <p14:cNvContentPartPr/>
                <p14:nvPr/>
              </p14:nvContentPartPr>
              <p14:xfrm>
                <a:off x="8922194" y="195784"/>
                <a:ext cx="447840" cy="5716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2C322E-72AC-4A22-8F04-0C1E826F5B2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913194" y="186784"/>
                  <a:ext cx="465480" cy="58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4D105B7-741E-47F2-B1C8-1E7211E7A9FD}"/>
              </a:ext>
            </a:extLst>
          </p:cNvPr>
          <p:cNvGrpSpPr/>
          <p:nvPr/>
        </p:nvGrpSpPr>
        <p:grpSpPr>
          <a:xfrm>
            <a:off x="759554" y="1700224"/>
            <a:ext cx="219600" cy="154440"/>
            <a:chOff x="759554" y="1700224"/>
            <a:chExt cx="219600" cy="15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C9CC742-14E6-4747-89F8-937539070AA3}"/>
                    </a:ext>
                  </a:extLst>
                </p14:cNvPr>
                <p14:cNvContentPartPr/>
                <p14:nvPr/>
              </p14:nvContentPartPr>
              <p14:xfrm>
                <a:off x="759914" y="1700224"/>
                <a:ext cx="153000" cy="183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C9CC742-14E6-4747-89F8-937539070AA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51274" y="1691584"/>
                  <a:ext cx="1706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57B13D1-9407-453C-8C28-CFBDDC28224E}"/>
                    </a:ext>
                  </a:extLst>
                </p14:cNvPr>
                <p14:cNvContentPartPr/>
                <p14:nvPr/>
              </p14:nvContentPartPr>
              <p14:xfrm>
                <a:off x="759554" y="1830904"/>
                <a:ext cx="219600" cy="237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57B13D1-9407-453C-8C28-CFBDDC28224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50554" y="1821904"/>
                  <a:ext cx="23724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C9F2FC6-D7FA-4402-B80A-174525EBEE42}"/>
              </a:ext>
            </a:extLst>
          </p:cNvPr>
          <p:cNvGrpSpPr/>
          <p:nvPr/>
        </p:nvGrpSpPr>
        <p:grpSpPr>
          <a:xfrm>
            <a:off x="2212514" y="118744"/>
            <a:ext cx="1267560" cy="1015920"/>
            <a:chOff x="2212514" y="118744"/>
            <a:chExt cx="1267560" cy="101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C07BAE4-00C6-4502-9208-13B2A708B46A}"/>
                    </a:ext>
                  </a:extLst>
                </p14:cNvPr>
                <p14:cNvContentPartPr/>
                <p14:nvPr/>
              </p14:nvContentPartPr>
              <p14:xfrm>
                <a:off x="2272634" y="385504"/>
                <a:ext cx="46800" cy="334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C07BAE4-00C6-4502-9208-13B2A708B46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263634" y="376864"/>
                  <a:ext cx="644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2CA7388-670D-485F-BD13-713A1F8E500E}"/>
                    </a:ext>
                  </a:extLst>
                </p14:cNvPr>
                <p14:cNvContentPartPr/>
                <p14:nvPr/>
              </p14:nvContentPartPr>
              <p14:xfrm>
                <a:off x="2212514" y="606544"/>
                <a:ext cx="39240" cy="270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2CA7388-670D-485F-BD13-713A1F8E500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203514" y="597904"/>
                  <a:ext cx="568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5E8C979-EFD1-4675-864C-51C49DD0ADA7}"/>
                    </a:ext>
                  </a:extLst>
                </p14:cNvPr>
                <p14:cNvContentPartPr/>
                <p14:nvPr/>
              </p14:nvContentPartPr>
              <p14:xfrm>
                <a:off x="3316994" y="334024"/>
                <a:ext cx="113040" cy="2350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5E8C979-EFD1-4675-864C-51C49DD0ADA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308354" y="325024"/>
                  <a:ext cx="1306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D546AB5-B61C-4F9B-B8C6-1135BB6A9E90}"/>
                    </a:ext>
                  </a:extLst>
                </p14:cNvPr>
                <p14:cNvContentPartPr/>
                <p14:nvPr/>
              </p14:nvContentPartPr>
              <p14:xfrm>
                <a:off x="3174434" y="571624"/>
                <a:ext cx="305640" cy="612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D546AB5-B61C-4F9B-B8C6-1135BB6A9E9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165794" y="562984"/>
                  <a:ext cx="3232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3941D12-677F-400B-81B0-2068AE9007B0}"/>
                    </a:ext>
                  </a:extLst>
                </p14:cNvPr>
                <p14:cNvContentPartPr/>
                <p14:nvPr/>
              </p14:nvContentPartPr>
              <p14:xfrm>
                <a:off x="3132314" y="704464"/>
                <a:ext cx="296280" cy="2530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3941D12-677F-400B-81B0-2068AE9007B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123674" y="695464"/>
                  <a:ext cx="3139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55AA812-362D-4B83-BEF1-4EAAA012FF37}"/>
                    </a:ext>
                  </a:extLst>
                </p14:cNvPr>
                <p14:cNvContentPartPr/>
                <p14:nvPr/>
              </p14:nvContentPartPr>
              <p14:xfrm>
                <a:off x="2617514" y="429064"/>
                <a:ext cx="226800" cy="1522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55AA812-362D-4B83-BEF1-4EAAA012FF3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608514" y="420424"/>
                  <a:ext cx="2444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8A31774-33FE-4AE5-BE39-C4B920724BC8}"/>
                    </a:ext>
                  </a:extLst>
                </p14:cNvPr>
                <p14:cNvContentPartPr/>
                <p14:nvPr/>
              </p14:nvContentPartPr>
              <p14:xfrm>
                <a:off x="2752154" y="148984"/>
                <a:ext cx="275760" cy="4312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8A31774-33FE-4AE5-BE39-C4B920724BC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743154" y="140344"/>
                  <a:ext cx="29340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8AEB76B-5DF0-41EC-AC03-F35CF3F9C9C6}"/>
                    </a:ext>
                  </a:extLst>
                </p14:cNvPr>
                <p14:cNvContentPartPr/>
                <p14:nvPr/>
              </p14:nvContentPartPr>
              <p14:xfrm>
                <a:off x="2461994" y="648664"/>
                <a:ext cx="454680" cy="1054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8AEB76B-5DF0-41EC-AC03-F35CF3F9C9C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452994" y="640024"/>
                  <a:ext cx="4723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8D2FD7F-DCF8-43CF-BBF0-C12717E33C3A}"/>
                    </a:ext>
                  </a:extLst>
                </p14:cNvPr>
                <p14:cNvContentPartPr/>
                <p14:nvPr/>
              </p14:nvContentPartPr>
              <p14:xfrm>
                <a:off x="2455154" y="938104"/>
                <a:ext cx="161280" cy="1587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8D2FD7F-DCF8-43CF-BBF0-C12717E33C3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446514" y="929464"/>
                  <a:ext cx="1789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38AEADB-2D54-440D-98C3-A839C8098128}"/>
                    </a:ext>
                  </a:extLst>
                </p14:cNvPr>
                <p14:cNvContentPartPr/>
                <p14:nvPr/>
              </p14:nvContentPartPr>
              <p14:xfrm>
                <a:off x="2581514" y="699784"/>
                <a:ext cx="225720" cy="3614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38AEADB-2D54-440D-98C3-A839C809812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572514" y="691144"/>
                  <a:ext cx="24336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2C4176E-AC44-4CF3-BE57-81F3A8734483}"/>
                    </a:ext>
                  </a:extLst>
                </p14:cNvPr>
                <p14:cNvContentPartPr/>
                <p14:nvPr/>
              </p14:nvContentPartPr>
              <p14:xfrm>
                <a:off x="2668634" y="930544"/>
                <a:ext cx="216720" cy="1602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2C4176E-AC44-4CF3-BE57-81F3A873448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659994" y="921904"/>
                  <a:ext cx="2343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76DAE78-D091-48C2-B54A-8270F10DF0C4}"/>
                    </a:ext>
                  </a:extLst>
                </p14:cNvPr>
                <p14:cNvContentPartPr/>
                <p14:nvPr/>
              </p14:nvContentPartPr>
              <p14:xfrm>
                <a:off x="2703914" y="910384"/>
                <a:ext cx="173160" cy="2242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76DAE78-D091-48C2-B54A-8270F10DF0C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695274" y="901744"/>
                  <a:ext cx="1908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6386DDB-2265-4B72-ABFF-43F55C87AED4}"/>
                    </a:ext>
                  </a:extLst>
                </p14:cNvPr>
                <p14:cNvContentPartPr/>
                <p14:nvPr/>
              </p14:nvContentPartPr>
              <p14:xfrm>
                <a:off x="3012074" y="118744"/>
                <a:ext cx="269280" cy="8773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6386DDB-2265-4B72-ABFF-43F55C87AED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003074" y="110104"/>
                  <a:ext cx="286920" cy="89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A93C4BA8-7BBA-4C03-9E06-3113424EECD9}"/>
                  </a:ext>
                </a:extLst>
              </p14:cNvPr>
              <p14:cNvContentPartPr/>
              <p14:nvPr/>
            </p14:nvContentPartPr>
            <p14:xfrm>
              <a:off x="9454274" y="78784"/>
              <a:ext cx="223920" cy="73080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A93C4BA8-7BBA-4C03-9E06-3113424EECD9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445274" y="69784"/>
                <a:ext cx="241560" cy="74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480E2342-3B84-4390-AA75-598DCCC1DCCF}"/>
              </a:ext>
            </a:extLst>
          </p:cNvPr>
          <p:cNvGrpSpPr/>
          <p:nvPr/>
        </p:nvGrpSpPr>
        <p:grpSpPr>
          <a:xfrm>
            <a:off x="1493954" y="1513384"/>
            <a:ext cx="1054080" cy="680400"/>
            <a:chOff x="1493954" y="1513384"/>
            <a:chExt cx="1054080" cy="68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B6E19C6-67CE-461D-9DE5-003158476CFC}"/>
                    </a:ext>
                  </a:extLst>
                </p14:cNvPr>
                <p14:cNvContentPartPr/>
                <p14:nvPr/>
              </p14:nvContentPartPr>
              <p14:xfrm>
                <a:off x="1680074" y="1569544"/>
                <a:ext cx="100080" cy="2275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B6E19C6-67CE-461D-9DE5-003158476CF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671074" y="1560544"/>
                  <a:ext cx="1177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A063C1B-512D-4221-A610-82D67BC1F73F}"/>
                    </a:ext>
                  </a:extLst>
                </p14:cNvPr>
                <p14:cNvContentPartPr/>
                <p14:nvPr/>
              </p14:nvContentPartPr>
              <p14:xfrm>
                <a:off x="1528514" y="1808224"/>
                <a:ext cx="356760" cy="727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A063C1B-512D-4221-A610-82D67BC1F73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519874" y="1799584"/>
                  <a:ext cx="3744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7BA53A6-FC99-454E-A8E3-288DC95A84E6}"/>
                    </a:ext>
                  </a:extLst>
                </p14:cNvPr>
                <p14:cNvContentPartPr/>
                <p14:nvPr/>
              </p14:nvContentPartPr>
              <p14:xfrm>
                <a:off x="1493954" y="1939624"/>
                <a:ext cx="268920" cy="2541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7BA53A6-FC99-454E-A8E3-288DC95A84E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484954" y="1930624"/>
                  <a:ext cx="2865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BBD4FBA-260A-4844-96D9-AA5CACE4EFB9}"/>
                    </a:ext>
                  </a:extLst>
                </p14:cNvPr>
                <p14:cNvContentPartPr/>
                <p14:nvPr/>
              </p14:nvContentPartPr>
              <p14:xfrm>
                <a:off x="1933154" y="1513384"/>
                <a:ext cx="614880" cy="5850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BBD4FBA-260A-4844-96D9-AA5CACE4EFB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924514" y="1504744"/>
                  <a:ext cx="632520" cy="60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7F605D6-AD8C-4C2F-ACE0-2532FC0D72A7}"/>
              </a:ext>
            </a:extLst>
          </p:cNvPr>
          <p:cNvGrpSpPr/>
          <p:nvPr/>
        </p:nvGrpSpPr>
        <p:grpSpPr>
          <a:xfrm>
            <a:off x="2508434" y="1614184"/>
            <a:ext cx="252720" cy="330840"/>
            <a:chOff x="2508434" y="1614184"/>
            <a:chExt cx="252720" cy="33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147E147-5399-4BDB-A526-5612F2412018}"/>
                    </a:ext>
                  </a:extLst>
                </p14:cNvPr>
                <p14:cNvContentPartPr/>
                <p14:nvPr/>
              </p14:nvContentPartPr>
              <p14:xfrm>
                <a:off x="2555594" y="1685464"/>
                <a:ext cx="199440" cy="2595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147E147-5399-4BDB-A526-5612F241201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546954" y="1676464"/>
                  <a:ext cx="2170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F8264B4-EEB8-4B7D-BB10-D45B191B36DA}"/>
                    </a:ext>
                  </a:extLst>
                </p14:cNvPr>
                <p14:cNvContentPartPr/>
                <p14:nvPr/>
              </p14:nvContentPartPr>
              <p14:xfrm>
                <a:off x="2508434" y="1614184"/>
                <a:ext cx="252720" cy="2934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F8264B4-EEB8-4B7D-BB10-D45B191B36D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499794" y="1605544"/>
                  <a:ext cx="270360" cy="31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CA4E2B9-3BE6-4AE2-A18E-38141C26D8B1}"/>
              </a:ext>
            </a:extLst>
          </p:cNvPr>
          <p:cNvGrpSpPr/>
          <p:nvPr/>
        </p:nvGrpSpPr>
        <p:grpSpPr>
          <a:xfrm>
            <a:off x="3049514" y="1375144"/>
            <a:ext cx="3516120" cy="1126800"/>
            <a:chOff x="3049514" y="1375144"/>
            <a:chExt cx="3516120" cy="112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69BD040-BB47-445E-A4AA-4B0A3EC47112}"/>
                    </a:ext>
                  </a:extLst>
                </p14:cNvPr>
                <p14:cNvContentPartPr/>
                <p14:nvPr/>
              </p14:nvContentPartPr>
              <p14:xfrm>
                <a:off x="3049514" y="1744144"/>
                <a:ext cx="271080" cy="738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69BD040-BB47-445E-A4AA-4B0A3EC4711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040874" y="1735504"/>
                  <a:ext cx="2887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3570B21-5721-49F4-B4E9-84534F067502}"/>
                    </a:ext>
                  </a:extLst>
                </p14:cNvPr>
                <p14:cNvContentPartPr/>
                <p14:nvPr/>
              </p14:nvContentPartPr>
              <p14:xfrm>
                <a:off x="3561074" y="1657744"/>
                <a:ext cx="203400" cy="2548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3570B21-5721-49F4-B4E9-84534F06750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552434" y="1648744"/>
                  <a:ext cx="2210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7EDBBE2-1496-4F7C-9F27-A5E02FF13F3C}"/>
                    </a:ext>
                  </a:extLst>
                </p14:cNvPr>
                <p14:cNvContentPartPr/>
                <p14:nvPr/>
              </p14:nvContentPartPr>
              <p14:xfrm>
                <a:off x="3800474" y="1747024"/>
                <a:ext cx="141120" cy="1638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7EDBBE2-1496-4F7C-9F27-A5E02FF13F3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791834" y="1738024"/>
                  <a:ext cx="1587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796CAF7-4371-44CC-ABD8-FA0A32D3F607}"/>
                    </a:ext>
                  </a:extLst>
                </p14:cNvPr>
                <p14:cNvContentPartPr/>
                <p14:nvPr/>
              </p14:nvContentPartPr>
              <p14:xfrm>
                <a:off x="4004594" y="1652344"/>
                <a:ext cx="212400" cy="3150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796CAF7-4371-44CC-ABD8-FA0A32D3F60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995954" y="1643704"/>
                  <a:ext cx="2300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D2B5D79-CFE8-4350-8B6A-6D6E12A5AE3B}"/>
                    </a:ext>
                  </a:extLst>
                </p14:cNvPr>
                <p14:cNvContentPartPr/>
                <p14:nvPr/>
              </p14:nvContentPartPr>
              <p14:xfrm>
                <a:off x="4340114" y="1586824"/>
                <a:ext cx="189000" cy="3416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D2B5D79-CFE8-4350-8B6A-6D6E12A5AE3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331114" y="1577824"/>
                  <a:ext cx="20664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FB7A0E8-D3D1-48AF-A4BD-1A24B2D40961}"/>
                    </a:ext>
                  </a:extLst>
                </p14:cNvPr>
                <p14:cNvContentPartPr/>
                <p14:nvPr/>
              </p14:nvContentPartPr>
              <p14:xfrm>
                <a:off x="4476554" y="1646224"/>
                <a:ext cx="258120" cy="2858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FB7A0E8-D3D1-48AF-A4BD-1A24B2D4096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467914" y="1637224"/>
                  <a:ext cx="2757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DEE155D-7843-4EFD-9301-B749066C33A4}"/>
                    </a:ext>
                  </a:extLst>
                </p14:cNvPr>
                <p14:cNvContentPartPr/>
                <p14:nvPr/>
              </p14:nvContentPartPr>
              <p14:xfrm>
                <a:off x="4801634" y="1734064"/>
                <a:ext cx="224640" cy="1544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DEE155D-7843-4EFD-9301-B749066C33A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792994" y="1725064"/>
                  <a:ext cx="2422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1850DFA-F907-4F2D-82AF-CA9F8D173E9A}"/>
                    </a:ext>
                  </a:extLst>
                </p14:cNvPr>
                <p14:cNvContentPartPr/>
                <p14:nvPr/>
              </p14:nvContentPartPr>
              <p14:xfrm>
                <a:off x="4765994" y="1715704"/>
                <a:ext cx="209880" cy="1778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1850DFA-F907-4F2D-82AF-CA9F8D173E9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757354" y="1707064"/>
                  <a:ext cx="2275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1F3385C-0552-422C-A77F-348A09E550B3}"/>
                    </a:ext>
                  </a:extLst>
                </p14:cNvPr>
                <p14:cNvContentPartPr/>
                <p14:nvPr/>
              </p14:nvContentPartPr>
              <p14:xfrm>
                <a:off x="5071994" y="1517344"/>
                <a:ext cx="168480" cy="1202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1F3385C-0552-422C-A77F-348A09E550B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062994" y="1508344"/>
                  <a:ext cx="1861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61861A9-85AD-4DBF-8310-38CDBC58BEDB}"/>
                    </a:ext>
                  </a:extLst>
                </p14:cNvPr>
                <p14:cNvContentPartPr/>
                <p14:nvPr/>
              </p14:nvContentPartPr>
              <p14:xfrm>
                <a:off x="5264954" y="1375144"/>
                <a:ext cx="192960" cy="4953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61861A9-85AD-4DBF-8310-38CDBC58BED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256314" y="1366504"/>
                  <a:ext cx="21060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FE48269-7DA1-4623-A5BD-7E4DC366D3F7}"/>
                    </a:ext>
                  </a:extLst>
                </p14:cNvPr>
                <p14:cNvContentPartPr/>
                <p14:nvPr/>
              </p14:nvContentPartPr>
              <p14:xfrm>
                <a:off x="4219874" y="2063464"/>
                <a:ext cx="608040" cy="896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FE48269-7DA1-4623-A5BD-7E4DC366D3F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211234" y="2054824"/>
                  <a:ext cx="6256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F994BF6-8AFB-4092-A8C4-261852E4DDAD}"/>
                    </a:ext>
                  </a:extLst>
                </p14:cNvPr>
                <p14:cNvContentPartPr/>
                <p14:nvPr/>
              </p14:nvContentPartPr>
              <p14:xfrm>
                <a:off x="4459634" y="2201704"/>
                <a:ext cx="255240" cy="1317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F994BF6-8AFB-4092-A8C4-261852E4DDA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450634" y="2193064"/>
                  <a:ext cx="2728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8D17AB2-A067-44A6-9375-CBE8BFCED6BE}"/>
                    </a:ext>
                  </a:extLst>
                </p14:cNvPr>
                <p14:cNvContentPartPr/>
                <p14:nvPr/>
              </p14:nvContentPartPr>
              <p14:xfrm>
                <a:off x="4614794" y="2177224"/>
                <a:ext cx="127080" cy="3247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8D17AB2-A067-44A6-9375-CBE8BFCED6B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606154" y="2168584"/>
                  <a:ext cx="14472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D750272-74DA-40DB-B18A-8B7E7F47583F}"/>
                    </a:ext>
                  </a:extLst>
                </p14:cNvPr>
                <p14:cNvContentPartPr/>
                <p14:nvPr/>
              </p14:nvContentPartPr>
              <p14:xfrm>
                <a:off x="5515874" y="1943584"/>
                <a:ext cx="30600" cy="122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D750272-74DA-40DB-B18A-8B7E7F47583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507234" y="1934944"/>
                  <a:ext cx="482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E78A75B-46A1-4044-929F-8CB60EA2C9AD}"/>
                    </a:ext>
                  </a:extLst>
                </p14:cNvPr>
                <p14:cNvContentPartPr/>
                <p14:nvPr/>
              </p14:nvContentPartPr>
              <p14:xfrm>
                <a:off x="5722874" y="1644784"/>
                <a:ext cx="154800" cy="1555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E78A75B-46A1-4044-929F-8CB60EA2C9A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713874" y="1635784"/>
                  <a:ext cx="1724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3B4D0B4-27A3-4BC5-A5D8-EA54A68CA9D0}"/>
                    </a:ext>
                  </a:extLst>
                </p14:cNvPr>
                <p14:cNvContentPartPr/>
                <p14:nvPr/>
              </p14:nvContentPartPr>
              <p14:xfrm>
                <a:off x="5792354" y="1543984"/>
                <a:ext cx="211320" cy="3531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3B4D0B4-27A3-4BC5-A5D8-EA54A68CA9D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83714" y="1535344"/>
                  <a:ext cx="22896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604CB5D-CB08-4FDE-988E-F65AD06342C6}"/>
                    </a:ext>
                  </a:extLst>
                </p14:cNvPr>
                <p14:cNvContentPartPr/>
                <p14:nvPr/>
              </p14:nvContentPartPr>
              <p14:xfrm>
                <a:off x="6017354" y="1691944"/>
                <a:ext cx="204120" cy="1724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604CB5D-CB08-4FDE-988E-F65AD06342C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008354" y="1682944"/>
                  <a:ext cx="2217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EAFBB3E-91C9-46A4-AE18-673BCEC94C7B}"/>
                    </a:ext>
                  </a:extLst>
                </p14:cNvPr>
                <p14:cNvContentPartPr/>
                <p14:nvPr/>
              </p14:nvContentPartPr>
              <p14:xfrm>
                <a:off x="5930594" y="1664224"/>
                <a:ext cx="261000" cy="2707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EAFBB3E-91C9-46A4-AE18-673BCEC94C7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921954" y="1655224"/>
                  <a:ext cx="2786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BD6C428-3051-4690-9E78-3BD684A35056}"/>
                    </a:ext>
                  </a:extLst>
                </p14:cNvPr>
                <p14:cNvContentPartPr/>
                <p14:nvPr/>
              </p14:nvContentPartPr>
              <p14:xfrm>
                <a:off x="6254234" y="1448944"/>
                <a:ext cx="311400" cy="7891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BD6C428-3051-4690-9E78-3BD684A3505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245594" y="1439944"/>
                  <a:ext cx="329040" cy="80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E8C13FB-53B5-490D-AF37-B68331170D49}"/>
              </a:ext>
            </a:extLst>
          </p:cNvPr>
          <p:cNvGrpSpPr/>
          <p:nvPr/>
        </p:nvGrpSpPr>
        <p:grpSpPr>
          <a:xfrm>
            <a:off x="710234" y="2919904"/>
            <a:ext cx="175680" cy="113400"/>
            <a:chOff x="710234" y="2919904"/>
            <a:chExt cx="175680" cy="11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8E60C32-BDE0-4149-9158-9F73B55900EF}"/>
                    </a:ext>
                  </a:extLst>
                </p14:cNvPr>
                <p14:cNvContentPartPr/>
                <p14:nvPr/>
              </p14:nvContentPartPr>
              <p14:xfrm>
                <a:off x="710234" y="2919904"/>
                <a:ext cx="127800" cy="54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8E60C32-BDE0-4149-9158-9F73B55900E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01594" y="2911264"/>
                  <a:ext cx="1454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33B0833-0B00-46EE-B3EF-242FCE1216DC}"/>
                    </a:ext>
                  </a:extLst>
                </p14:cNvPr>
                <p14:cNvContentPartPr/>
                <p14:nvPr/>
              </p14:nvContentPartPr>
              <p14:xfrm>
                <a:off x="711674" y="2983984"/>
                <a:ext cx="174240" cy="493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33B0833-0B00-46EE-B3EF-242FCE1216D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02674" y="2974984"/>
                  <a:ext cx="191880" cy="6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E9E328ED-23A0-43FF-84EE-62DEE0437134}"/>
              </a:ext>
            </a:extLst>
          </p:cNvPr>
          <p:cNvGrpSpPr/>
          <p:nvPr/>
        </p:nvGrpSpPr>
        <p:grpSpPr>
          <a:xfrm>
            <a:off x="1321874" y="2784904"/>
            <a:ext cx="1932480" cy="758880"/>
            <a:chOff x="1321874" y="2784904"/>
            <a:chExt cx="1932480" cy="75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1B1FE75-9F37-40C4-ABA3-481B23FE29EC}"/>
                    </a:ext>
                  </a:extLst>
                </p14:cNvPr>
                <p14:cNvContentPartPr/>
                <p14:nvPr/>
              </p14:nvContentPartPr>
              <p14:xfrm>
                <a:off x="1511954" y="2829904"/>
                <a:ext cx="77400" cy="2232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1B1FE75-9F37-40C4-ABA3-481B23FE29E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502954" y="2821264"/>
                  <a:ext cx="950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4F6D323-7117-4144-8B56-05D63FC4BAF6}"/>
                    </a:ext>
                  </a:extLst>
                </p14:cNvPr>
                <p14:cNvContentPartPr/>
                <p14:nvPr/>
              </p14:nvContentPartPr>
              <p14:xfrm>
                <a:off x="1361114" y="3128704"/>
                <a:ext cx="333360" cy="558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4F6D323-7117-4144-8B56-05D63FC4BAF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352474" y="3120064"/>
                  <a:ext cx="3510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1C493AB-719E-4F92-B9B6-5CB9E8935656}"/>
                    </a:ext>
                  </a:extLst>
                </p14:cNvPr>
                <p14:cNvContentPartPr/>
                <p14:nvPr/>
              </p14:nvContentPartPr>
              <p14:xfrm>
                <a:off x="1321874" y="3294304"/>
                <a:ext cx="254880" cy="2494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1C493AB-719E-4F92-B9B6-5CB9E893565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313234" y="3285664"/>
                  <a:ext cx="2725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75F87A3-32AD-4039-B9B8-B92FAB2EC5CA}"/>
                    </a:ext>
                  </a:extLst>
                </p14:cNvPr>
                <p14:cNvContentPartPr/>
                <p14:nvPr/>
              </p14:nvContentPartPr>
              <p14:xfrm>
                <a:off x="1917314" y="2924944"/>
                <a:ext cx="203040" cy="2887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75F87A3-32AD-4039-B9B8-B92FAB2EC5C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908314" y="2916304"/>
                  <a:ext cx="2206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605CAD1-3540-4E62-9541-E116475B330E}"/>
                    </a:ext>
                  </a:extLst>
                </p14:cNvPr>
                <p14:cNvContentPartPr/>
                <p14:nvPr/>
              </p14:nvContentPartPr>
              <p14:xfrm>
                <a:off x="1862594" y="2867704"/>
                <a:ext cx="257760" cy="3855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605CAD1-3540-4E62-9541-E116475B330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853954" y="2858704"/>
                  <a:ext cx="27540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2477350-5B42-40E6-9F87-E28068105FDC}"/>
                    </a:ext>
                  </a:extLst>
                </p14:cNvPr>
                <p14:cNvContentPartPr/>
                <p14:nvPr/>
              </p14:nvContentPartPr>
              <p14:xfrm>
                <a:off x="2251754" y="2784904"/>
                <a:ext cx="532440" cy="6814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2477350-5B42-40E6-9F87-E28068105FD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243114" y="2776264"/>
                  <a:ext cx="550080" cy="69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C2BFC0A-B6EC-48B5-BAD6-6A25D69BBC62}"/>
                    </a:ext>
                  </a:extLst>
                </p14:cNvPr>
                <p14:cNvContentPartPr/>
                <p14:nvPr/>
              </p14:nvContentPartPr>
              <p14:xfrm>
                <a:off x="2806514" y="2985064"/>
                <a:ext cx="95400" cy="2750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C2BFC0A-B6EC-48B5-BAD6-6A25D69BBC6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797514" y="2976424"/>
                  <a:ext cx="11304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5B33000-3EE0-4ECD-A9FC-483536CDA641}"/>
                    </a:ext>
                  </a:extLst>
                </p14:cNvPr>
                <p14:cNvContentPartPr/>
                <p14:nvPr/>
              </p14:nvContentPartPr>
              <p14:xfrm>
                <a:off x="3142034" y="3144904"/>
                <a:ext cx="112320" cy="176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5B33000-3EE0-4ECD-A9FC-483536CDA64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133034" y="3136264"/>
                  <a:ext cx="12996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F5C74EA-37EF-429F-B605-DF64C248EC9E}"/>
              </a:ext>
            </a:extLst>
          </p:cNvPr>
          <p:cNvGrpSpPr/>
          <p:nvPr/>
        </p:nvGrpSpPr>
        <p:grpSpPr>
          <a:xfrm>
            <a:off x="3745394" y="2794984"/>
            <a:ext cx="1681200" cy="424080"/>
            <a:chOff x="3745394" y="2794984"/>
            <a:chExt cx="1681200" cy="42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504E091-199B-4575-AE2E-F7C0B901DA30}"/>
                    </a:ext>
                  </a:extLst>
                </p14:cNvPr>
                <p14:cNvContentPartPr/>
                <p14:nvPr/>
              </p14:nvContentPartPr>
              <p14:xfrm>
                <a:off x="3745394" y="2931424"/>
                <a:ext cx="272160" cy="2764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504E091-199B-4575-AE2E-F7C0B901DA3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736394" y="2922784"/>
                  <a:ext cx="2898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AE82180-C9D8-42C1-A759-2B186C731731}"/>
                    </a:ext>
                  </a:extLst>
                </p14:cNvPr>
                <p14:cNvContentPartPr/>
                <p14:nvPr/>
              </p14:nvContentPartPr>
              <p14:xfrm>
                <a:off x="4006754" y="3008104"/>
                <a:ext cx="170280" cy="1684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AE82180-C9D8-42C1-A759-2B186C73173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997754" y="2999464"/>
                  <a:ext cx="1879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61D7DAB-A579-460A-A3D1-97A446AEE152}"/>
                    </a:ext>
                  </a:extLst>
                </p14:cNvPr>
                <p14:cNvContentPartPr/>
                <p14:nvPr/>
              </p14:nvContentPartPr>
              <p14:xfrm>
                <a:off x="4212314" y="2935384"/>
                <a:ext cx="213120" cy="2660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61D7DAB-A579-460A-A3D1-97A446AEE15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203314" y="2926744"/>
                  <a:ext cx="2307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5A8D57D-89DE-44BE-9ED8-4DF32C568E8A}"/>
                    </a:ext>
                  </a:extLst>
                </p14:cNvPr>
                <p14:cNvContentPartPr/>
                <p14:nvPr/>
              </p14:nvContentPartPr>
              <p14:xfrm>
                <a:off x="4545314" y="2908744"/>
                <a:ext cx="313920" cy="2973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5A8D57D-89DE-44BE-9ED8-4DF32C568E8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536314" y="2900104"/>
                  <a:ext cx="33156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855819E-E0FE-40F4-9C5A-8AEAFB025ED2}"/>
                    </a:ext>
                  </a:extLst>
                </p14:cNvPr>
                <p14:cNvContentPartPr/>
                <p14:nvPr/>
              </p14:nvContentPartPr>
              <p14:xfrm>
                <a:off x="4917914" y="2994064"/>
                <a:ext cx="219960" cy="2052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855819E-E0FE-40F4-9C5A-8AEAFB025ED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909274" y="2985424"/>
                  <a:ext cx="2376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1EE4C86-6E9C-44AF-93F3-2A93563669A2}"/>
                    </a:ext>
                  </a:extLst>
                </p14:cNvPr>
                <p14:cNvContentPartPr/>
                <p14:nvPr/>
              </p14:nvContentPartPr>
              <p14:xfrm>
                <a:off x="4843034" y="2973904"/>
                <a:ext cx="293760" cy="2451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1EE4C86-6E9C-44AF-93F3-2A93563669A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834034" y="2964904"/>
                  <a:ext cx="3114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6B98DE9-23EC-44F2-B9E4-AFF8EEFF226E}"/>
                    </a:ext>
                  </a:extLst>
                </p14:cNvPr>
                <p14:cNvContentPartPr/>
                <p14:nvPr/>
              </p14:nvContentPartPr>
              <p14:xfrm>
                <a:off x="5261354" y="2794984"/>
                <a:ext cx="165240" cy="1544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6B98DE9-23EC-44F2-B9E4-AFF8EEFF226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252354" y="2786344"/>
                  <a:ext cx="182880" cy="17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63B55A29-745D-4C9D-BF99-26757A6022BD}"/>
                  </a:ext>
                </a:extLst>
              </p14:cNvPr>
              <p14:cNvContentPartPr/>
              <p14:nvPr/>
            </p14:nvContentPartPr>
            <p14:xfrm>
              <a:off x="5475194" y="2645224"/>
              <a:ext cx="335160" cy="77616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63B55A29-745D-4C9D-BF99-26757A6022BD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5466194" y="2636584"/>
                <a:ext cx="352800" cy="79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08393C-8C13-4F08-A840-546CC4B54F70}"/>
              </a:ext>
            </a:extLst>
          </p:cNvPr>
          <p:cNvGrpSpPr/>
          <p:nvPr/>
        </p:nvGrpSpPr>
        <p:grpSpPr>
          <a:xfrm>
            <a:off x="6078914" y="2890024"/>
            <a:ext cx="272520" cy="132840"/>
            <a:chOff x="6078914" y="2890024"/>
            <a:chExt cx="272520" cy="13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6D973E8-1BAD-4342-8D3B-E0EB2E244174}"/>
                    </a:ext>
                  </a:extLst>
                </p14:cNvPr>
                <p14:cNvContentPartPr/>
                <p14:nvPr/>
              </p14:nvContentPartPr>
              <p14:xfrm>
                <a:off x="6115994" y="2890024"/>
                <a:ext cx="156600" cy="288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6D973E8-1BAD-4342-8D3B-E0EB2E24417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106994" y="2881384"/>
                  <a:ext cx="1742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BCB42D9-7EB9-485D-A424-8F99EB525A76}"/>
                    </a:ext>
                  </a:extLst>
                </p14:cNvPr>
                <p14:cNvContentPartPr/>
                <p14:nvPr/>
              </p14:nvContentPartPr>
              <p14:xfrm>
                <a:off x="6078914" y="2975704"/>
                <a:ext cx="272520" cy="471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BCB42D9-7EB9-485D-A424-8F99EB525A7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069914" y="2966704"/>
                  <a:ext cx="290160" cy="6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841B8CA-4547-4911-AD28-7B6D95ABAD7B}"/>
              </a:ext>
            </a:extLst>
          </p:cNvPr>
          <p:cNvGrpSpPr/>
          <p:nvPr/>
        </p:nvGrpSpPr>
        <p:grpSpPr>
          <a:xfrm>
            <a:off x="6645194" y="2409424"/>
            <a:ext cx="3846240" cy="982080"/>
            <a:chOff x="6645194" y="2409424"/>
            <a:chExt cx="3846240" cy="98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E9795DA-EEFD-4F21-906F-68F54B355AB8}"/>
                    </a:ext>
                  </a:extLst>
                </p14:cNvPr>
                <p14:cNvContentPartPr/>
                <p14:nvPr/>
              </p14:nvContentPartPr>
              <p14:xfrm>
                <a:off x="6674714" y="2832064"/>
                <a:ext cx="221400" cy="2822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E9795DA-EEFD-4F21-906F-68F54B355AB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666074" y="2823064"/>
                  <a:ext cx="2390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BD61093-1FBC-4037-B705-431E6A08219C}"/>
                    </a:ext>
                  </a:extLst>
                </p14:cNvPr>
                <p14:cNvContentPartPr/>
                <p14:nvPr/>
              </p14:nvContentPartPr>
              <p14:xfrm>
                <a:off x="6645194" y="2795344"/>
                <a:ext cx="235800" cy="2534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BD61093-1FBC-4037-B705-431E6A08219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636554" y="2786704"/>
                  <a:ext cx="2534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D332F17-023F-4DF0-93BE-FA3A3030B60E}"/>
                    </a:ext>
                  </a:extLst>
                </p14:cNvPr>
                <p14:cNvContentPartPr/>
                <p14:nvPr/>
              </p14:nvContentPartPr>
              <p14:xfrm>
                <a:off x="7111034" y="2679064"/>
                <a:ext cx="407160" cy="4456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D332F17-023F-4DF0-93BE-FA3A3030B60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102394" y="2670064"/>
                  <a:ext cx="42480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22015D3-8B7F-458C-AEA0-0A03AA41B1B6}"/>
                    </a:ext>
                  </a:extLst>
                </p14:cNvPr>
                <p14:cNvContentPartPr/>
                <p14:nvPr/>
              </p14:nvContentPartPr>
              <p14:xfrm>
                <a:off x="7636634" y="2731264"/>
                <a:ext cx="102960" cy="2466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22015D3-8B7F-458C-AEA0-0A03AA41B1B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627634" y="2722264"/>
                  <a:ext cx="1206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CB1CCAD-78B0-4DC2-98FA-060A283F491D}"/>
                    </a:ext>
                  </a:extLst>
                </p14:cNvPr>
                <p14:cNvContentPartPr/>
                <p14:nvPr/>
              </p14:nvContentPartPr>
              <p14:xfrm>
                <a:off x="7857674" y="2837104"/>
                <a:ext cx="251640" cy="662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CB1CCAD-78B0-4DC2-98FA-060A283F491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848674" y="2828104"/>
                  <a:ext cx="2692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4C89B6C-B906-475C-ADB6-424702C18C81}"/>
                    </a:ext>
                  </a:extLst>
                </p14:cNvPr>
                <p14:cNvContentPartPr/>
                <p14:nvPr/>
              </p14:nvContentPartPr>
              <p14:xfrm>
                <a:off x="8358074" y="2703544"/>
                <a:ext cx="142560" cy="2278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4C89B6C-B906-475C-ADB6-424702C18C8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349074" y="2694544"/>
                  <a:ext cx="1602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82C1ABB-B631-4CD0-A798-AE5546BEBD19}"/>
                    </a:ext>
                  </a:extLst>
                </p14:cNvPr>
                <p14:cNvContentPartPr/>
                <p14:nvPr/>
              </p14:nvContentPartPr>
              <p14:xfrm>
                <a:off x="8568674" y="2754304"/>
                <a:ext cx="151560" cy="1713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82C1ABB-B631-4CD0-A798-AE5546BEBD1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559674" y="2745304"/>
                  <a:ext cx="1692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F35160A-87F6-4A85-A20A-5FFE35006BA3}"/>
                    </a:ext>
                  </a:extLst>
                </p14:cNvPr>
                <p14:cNvContentPartPr/>
                <p14:nvPr/>
              </p14:nvContentPartPr>
              <p14:xfrm>
                <a:off x="8793314" y="2707864"/>
                <a:ext cx="221040" cy="2142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F35160A-87F6-4A85-A20A-5FFE35006BA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784674" y="2699224"/>
                  <a:ext cx="2386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3B6987D-48B9-428C-B14A-1770FEB7C048}"/>
                    </a:ext>
                  </a:extLst>
                </p14:cNvPr>
                <p14:cNvContentPartPr/>
                <p14:nvPr/>
              </p14:nvContentPartPr>
              <p14:xfrm>
                <a:off x="9141434" y="2620024"/>
                <a:ext cx="263880" cy="2822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3B6987D-48B9-428C-B14A-1770FEB7C04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132434" y="2611384"/>
                  <a:ext cx="2815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A544771-764F-4E6C-AEAC-329119B24916}"/>
                    </a:ext>
                  </a:extLst>
                </p14:cNvPr>
                <p14:cNvContentPartPr/>
                <p14:nvPr/>
              </p14:nvContentPartPr>
              <p14:xfrm>
                <a:off x="9492434" y="2717584"/>
                <a:ext cx="228960" cy="1605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A544771-764F-4E6C-AEAC-329119B2491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483794" y="2708944"/>
                  <a:ext cx="2466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8711FE2-B27B-474E-989E-E3BC5CC180A0}"/>
                    </a:ext>
                  </a:extLst>
                </p14:cNvPr>
                <p14:cNvContentPartPr/>
                <p14:nvPr/>
              </p14:nvContentPartPr>
              <p14:xfrm>
                <a:off x="9465074" y="2674384"/>
                <a:ext cx="199440" cy="2214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8711FE2-B27B-474E-989E-E3BC5CC180A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456074" y="2665744"/>
                  <a:ext cx="2170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13945FD-6C77-44F5-AF24-193F59F440E8}"/>
                    </a:ext>
                  </a:extLst>
                </p14:cNvPr>
                <p14:cNvContentPartPr/>
                <p14:nvPr/>
              </p14:nvContentPartPr>
              <p14:xfrm>
                <a:off x="9811394" y="2409424"/>
                <a:ext cx="277560" cy="1998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13945FD-6C77-44F5-AF24-193F59F440E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802754" y="2400424"/>
                  <a:ext cx="2952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62B6688-6CBB-4B58-83E7-3A474C687A4D}"/>
                    </a:ext>
                  </a:extLst>
                </p14:cNvPr>
                <p14:cNvContentPartPr/>
                <p14:nvPr/>
              </p14:nvContentPartPr>
              <p14:xfrm>
                <a:off x="7718714" y="3058864"/>
                <a:ext cx="1368720" cy="946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62B6688-6CBB-4B58-83E7-3A474C687A4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709714" y="3049864"/>
                  <a:ext cx="13863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BB95616-2BB0-4146-A7E2-7112B17E3D78}"/>
                    </a:ext>
                  </a:extLst>
                </p14:cNvPr>
                <p14:cNvContentPartPr/>
                <p14:nvPr/>
              </p14:nvContentPartPr>
              <p14:xfrm>
                <a:off x="8428994" y="3211864"/>
                <a:ext cx="336600" cy="1796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BB95616-2BB0-4146-A7E2-7112B17E3D7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419994" y="3202864"/>
                  <a:ext cx="3542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1C13CFF-DAD5-46FB-AD66-C78D9DBEB53D}"/>
                    </a:ext>
                  </a:extLst>
                </p14:cNvPr>
                <p14:cNvContentPartPr/>
                <p14:nvPr/>
              </p14:nvContentPartPr>
              <p14:xfrm>
                <a:off x="10070954" y="2631184"/>
                <a:ext cx="420480" cy="5468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1C13CFF-DAD5-46FB-AD66-C78D9DBEB53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062314" y="2622544"/>
                  <a:ext cx="438120" cy="56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36FEEA7D-E1F8-4B51-B68F-BE13CC0CDE72}"/>
              </a:ext>
            </a:extLst>
          </p:cNvPr>
          <p:cNvGrpSpPr/>
          <p:nvPr/>
        </p:nvGrpSpPr>
        <p:grpSpPr>
          <a:xfrm>
            <a:off x="766394" y="4286104"/>
            <a:ext cx="218520" cy="191160"/>
            <a:chOff x="766394" y="4286104"/>
            <a:chExt cx="218520" cy="19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9E6122C-E463-49B5-A2E5-E566D8D44C80}"/>
                    </a:ext>
                  </a:extLst>
                </p14:cNvPr>
                <p14:cNvContentPartPr/>
                <p14:nvPr/>
              </p14:nvContentPartPr>
              <p14:xfrm>
                <a:off x="766394" y="4286104"/>
                <a:ext cx="210960" cy="468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9E6122C-E463-49B5-A2E5-E566D8D44C8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57754" y="4277464"/>
                  <a:ext cx="2286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1F7E31E-FAB8-4194-AB25-5CA63664D563}"/>
                    </a:ext>
                  </a:extLst>
                </p14:cNvPr>
                <p14:cNvContentPartPr/>
                <p14:nvPr/>
              </p14:nvContentPartPr>
              <p14:xfrm>
                <a:off x="784034" y="4438024"/>
                <a:ext cx="200880" cy="392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1F7E31E-FAB8-4194-AB25-5CA63664D56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75034" y="4429384"/>
                  <a:ext cx="218520" cy="5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0675544F-0B00-4CA0-8F6A-AE60145C98D7}"/>
              </a:ext>
            </a:extLst>
          </p:cNvPr>
          <p:cNvGrpSpPr/>
          <p:nvPr/>
        </p:nvGrpSpPr>
        <p:grpSpPr>
          <a:xfrm>
            <a:off x="1555154" y="4223464"/>
            <a:ext cx="302760" cy="380520"/>
            <a:chOff x="1555154" y="4223464"/>
            <a:chExt cx="302760" cy="38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7ED66CB-0989-4DC8-9DF7-34C0C6C35000}"/>
                    </a:ext>
                  </a:extLst>
                </p14:cNvPr>
                <p14:cNvContentPartPr/>
                <p14:nvPr/>
              </p14:nvContentPartPr>
              <p14:xfrm>
                <a:off x="1567394" y="4232104"/>
                <a:ext cx="280800" cy="3718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7ED66CB-0989-4DC8-9DF7-34C0C6C3500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558394" y="4223104"/>
                  <a:ext cx="29844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58DAFDE-150A-4EA6-BF86-F2C7E4037A2E}"/>
                    </a:ext>
                  </a:extLst>
                </p14:cNvPr>
                <p14:cNvContentPartPr/>
                <p14:nvPr/>
              </p14:nvContentPartPr>
              <p14:xfrm>
                <a:off x="1555154" y="4223464"/>
                <a:ext cx="302760" cy="3326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58DAFDE-150A-4EA6-BF86-F2C7E4037A2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546154" y="4214824"/>
                  <a:ext cx="320400" cy="35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54D9F586-3DEA-4441-82FA-6AE05973525A}"/>
              </a:ext>
            </a:extLst>
          </p:cNvPr>
          <p:cNvGrpSpPr/>
          <p:nvPr/>
        </p:nvGrpSpPr>
        <p:grpSpPr>
          <a:xfrm>
            <a:off x="2130074" y="3962464"/>
            <a:ext cx="1562760" cy="631800"/>
            <a:chOff x="2130074" y="3962464"/>
            <a:chExt cx="1562760" cy="63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739A0F4-E557-4CD0-82F1-8D8FB0A15F04}"/>
                    </a:ext>
                  </a:extLst>
                </p14:cNvPr>
                <p14:cNvContentPartPr/>
                <p14:nvPr/>
              </p14:nvContentPartPr>
              <p14:xfrm>
                <a:off x="2130074" y="4225624"/>
                <a:ext cx="241200" cy="3020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739A0F4-E557-4CD0-82F1-8D8FB0A15F0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121434" y="4216624"/>
                  <a:ext cx="2588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7D15407-CBA2-4B13-B10F-9AF65C175A01}"/>
                    </a:ext>
                  </a:extLst>
                </p14:cNvPr>
                <p14:cNvContentPartPr/>
                <p14:nvPr/>
              </p14:nvContentPartPr>
              <p14:xfrm>
                <a:off x="2516714" y="4345144"/>
                <a:ext cx="75240" cy="1533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7D15407-CBA2-4B13-B10F-9AF65C175A0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508074" y="4336504"/>
                  <a:ext cx="928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8A17F74-44AA-4A8E-A78F-749D0F60A2C3}"/>
                    </a:ext>
                  </a:extLst>
                </p14:cNvPr>
                <p14:cNvContentPartPr/>
                <p14:nvPr/>
              </p14:nvContentPartPr>
              <p14:xfrm>
                <a:off x="2711474" y="4213744"/>
                <a:ext cx="2160" cy="435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8A17F74-44AA-4A8E-A78F-749D0F60A2C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702474" y="4205104"/>
                  <a:ext cx="19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FAB5E63-B61C-49C8-9F54-9D8A1026FCD4}"/>
                    </a:ext>
                  </a:extLst>
                </p14:cNvPr>
                <p14:cNvContentPartPr/>
                <p14:nvPr/>
              </p14:nvContentPartPr>
              <p14:xfrm>
                <a:off x="2673314" y="4312744"/>
                <a:ext cx="217800" cy="1843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FAB5E63-B61C-49C8-9F54-9D8A1026FCD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664674" y="4304104"/>
                  <a:ext cx="2354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8E2C29C-F746-43AB-87DC-1E6DF38D0252}"/>
                    </a:ext>
                  </a:extLst>
                </p14:cNvPr>
                <p14:cNvContentPartPr/>
                <p14:nvPr/>
              </p14:nvContentPartPr>
              <p14:xfrm>
                <a:off x="3008474" y="3962464"/>
                <a:ext cx="179640" cy="1933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8E2C29C-F746-43AB-87DC-1E6DF38D025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999834" y="3953464"/>
                  <a:ext cx="1972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2C9FF89-F812-40F9-898A-C49A5F4DEF9B}"/>
                    </a:ext>
                  </a:extLst>
                </p14:cNvPr>
                <p14:cNvContentPartPr/>
                <p14:nvPr/>
              </p14:nvContentPartPr>
              <p14:xfrm>
                <a:off x="3185234" y="4262344"/>
                <a:ext cx="185040" cy="3182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2C9FF89-F812-40F9-898A-C49A5F4DEF9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176594" y="4253344"/>
                  <a:ext cx="20268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0D7F99E5-F220-4ED0-9B0B-030F711A9CA3}"/>
                    </a:ext>
                  </a:extLst>
                </p14:cNvPr>
                <p14:cNvContentPartPr/>
                <p14:nvPr/>
              </p14:nvContentPartPr>
              <p14:xfrm>
                <a:off x="3066794" y="4249384"/>
                <a:ext cx="322920" cy="3448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0D7F99E5-F220-4ED0-9B0B-030F711A9CA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058154" y="4240744"/>
                  <a:ext cx="34056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00292F7-E856-4B4A-A7F5-057CEC48A94F}"/>
                    </a:ext>
                  </a:extLst>
                </p14:cNvPr>
                <p14:cNvContentPartPr/>
                <p14:nvPr/>
              </p14:nvContentPartPr>
              <p14:xfrm>
                <a:off x="3513194" y="4041304"/>
                <a:ext cx="179640" cy="1670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00292F7-E856-4B4A-A7F5-057CEC48A94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504554" y="4032304"/>
                  <a:ext cx="197280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5E8386EF-0485-42C3-8C5E-94E7C0696D7B}"/>
              </a:ext>
            </a:extLst>
          </p:cNvPr>
          <p:cNvGrpSpPr/>
          <p:nvPr/>
        </p:nvGrpSpPr>
        <p:grpSpPr>
          <a:xfrm>
            <a:off x="4609034" y="4227424"/>
            <a:ext cx="1530360" cy="511200"/>
            <a:chOff x="4609034" y="4227424"/>
            <a:chExt cx="1530360" cy="51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344ED4F-FD4F-4049-89D0-2D9CD068181E}"/>
                    </a:ext>
                  </a:extLst>
                </p14:cNvPr>
                <p14:cNvContentPartPr/>
                <p14:nvPr/>
              </p14:nvContentPartPr>
              <p14:xfrm>
                <a:off x="4609034" y="4384024"/>
                <a:ext cx="161280" cy="3546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344ED4F-FD4F-4049-89D0-2D9CD068181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600394" y="4375024"/>
                  <a:ext cx="1789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809F9D9-28E8-43D2-91E4-FE444352FD91}"/>
                    </a:ext>
                  </a:extLst>
                </p14:cNvPr>
                <p14:cNvContentPartPr/>
                <p14:nvPr/>
              </p14:nvContentPartPr>
              <p14:xfrm>
                <a:off x="4747994" y="4255504"/>
                <a:ext cx="274680" cy="2469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809F9D9-28E8-43D2-91E4-FE444352FD9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739354" y="4246864"/>
                  <a:ext cx="2923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BE26EB5-14CE-474A-B4C5-91B5523ACEAC}"/>
                    </a:ext>
                  </a:extLst>
                </p14:cNvPr>
                <p14:cNvContentPartPr/>
                <p14:nvPr/>
              </p14:nvContentPartPr>
              <p14:xfrm>
                <a:off x="5061554" y="4308064"/>
                <a:ext cx="122400" cy="1551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BE26EB5-14CE-474A-B4C5-91B5523ACEA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052914" y="4299424"/>
                  <a:ext cx="1400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6FAAD6F-82F1-413F-8F4A-2E116826931A}"/>
                    </a:ext>
                  </a:extLst>
                </p14:cNvPr>
                <p14:cNvContentPartPr/>
                <p14:nvPr/>
              </p14:nvContentPartPr>
              <p14:xfrm>
                <a:off x="5280434" y="4262344"/>
                <a:ext cx="233640" cy="1735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6FAAD6F-82F1-413F-8F4A-2E116826931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271794" y="4253344"/>
                  <a:ext cx="2512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6DE708D-CA34-49FF-BCB6-964E52FB6924}"/>
                    </a:ext>
                  </a:extLst>
                </p14:cNvPr>
                <p14:cNvContentPartPr/>
                <p14:nvPr/>
              </p14:nvContentPartPr>
              <p14:xfrm>
                <a:off x="5513714" y="4249384"/>
                <a:ext cx="155160" cy="1843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6DE708D-CA34-49FF-BCB6-964E52FB692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504714" y="4240744"/>
                  <a:ext cx="1728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0B94DD0-F77A-49A9-B560-89CDF6285A9B}"/>
                    </a:ext>
                  </a:extLst>
                </p14:cNvPr>
                <p14:cNvContentPartPr/>
                <p14:nvPr/>
              </p14:nvContentPartPr>
              <p14:xfrm>
                <a:off x="5710274" y="4227424"/>
                <a:ext cx="227160" cy="2077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0B94DD0-F77A-49A9-B560-89CDF6285A9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701634" y="4218784"/>
                  <a:ext cx="2448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405E098-0F65-4FCE-9D5E-5EC69187D5E4}"/>
                    </a:ext>
                  </a:extLst>
                </p14:cNvPr>
                <p14:cNvContentPartPr/>
                <p14:nvPr/>
              </p14:nvContentPartPr>
              <p14:xfrm>
                <a:off x="5993594" y="4321744"/>
                <a:ext cx="145800" cy="306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405E098-0F65-4FCE-9D5E-5EC69187D5E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984594" y="4313104"/>
                  <a:ext cx="16344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C9AAAD77-D94E-4159-9F97-127BF8BEDA60}"/>
              </a:ext>
            </a:extLst>
          </p:cNvPr>
          <p:cNvGrpSpPr/>
          <p:nvPr/>
        </p:nvGrpSpPr>
        <p:grpSpPr>
          <a:xfrm>
            <a:off x="6238034" y="3778144"/>
            <a:ext cx="5628600" cy="1238400"/>
            <a:chOff x="6238034" y="3778144"/>
            <a:chExt cx="5628600" cy="123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FEB46C1C-C4D4-4196-9D41-F26A847E82DC}"/>
                    </a:ext>
                  </a:extLst>
                </p14:cNvPr>
                <p14:cNvContentPartPr/>
                <p14:nvPr/>
              </p14:nvContentPartPr>
              <p14:xfrm>
                <a:off x="6238034" y="4248304"/>
                <a:ext cx="267840" cy="2419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FEB46C1C-C4D4-4196-9D41-F26A847E82D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229394" y="4239304"/>
                  <a:ext cx="2854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A2C2D4B-B8EF-4A07-A2CE-C89469FCAAE1}"/>
                    </a:ext>
                  </a:extLst>
                </p14:cNvPr>
                <p14:cNvContentPartPr/>
                <p14:nvPr/>
              </p14:nvContentPartPr>
              <p14:xfrm>
                <a:off x="6451514" y="4275304"/>
                <a:ext cx="198720" cy="2343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A2C2D4B-B8EF-4A07-A2CE-C89469FCAAE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442514" y="4266664"/>
                  <a:ext cx="2163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2002FF16-3A90-4AB9-848C-81B35E55B3AB}"/>
                    </a:ext>
                  </a:extLst>
                </p14:cNvPr>
                <p14:cNvContentPartPr/>
                <p14:nvPr/>
              </p14:nvContentPartPr>
              <p14:xfrm>
                <a:off x="6669314" y="4334704"/>
                <a:ext cx="196920" cy="1861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2002FF16-3A90-4AB9-848C-81B35E55B3A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660674" y="4326064"/>
                  <a:ext cx="2145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5F7F784-8956-4B76-801D-1D6E22E5B647}"/>
                    </a:ext>
                  </a:extLst>
                </p14:cNvPr>
                <p14:cNvContentPartPr/>
                <p14:nvPr/>
              </p14:nvContentPartPr>
              <p14:xfrm>
                <a:off x="6825194" y="4089904"/>
                <a:ext cx="167400" cy="3906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5F7F784-8956-4B76-801D-1D6E22E5B64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816554" y="4080904"/>
                  <a:ext cx="18504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84093E7C-74AE-4AF9-AC63-A438F75D512D}"/>
                    </a:ext>
                  </a:extLst>
                </p14:cNvPr>
                <p14:cNvContentPartPr/>
                <p14:nvPr/>
              </p14:nvContentPartPr>
              <p14:xfrm>
                <a:off x="7027874" y="4257304"/>
                <a:ext cx="192240" cy="2142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84093E7C-74AE-4AF9-AC63-A438F75D512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018874" y="4248304"/>
                  <a:ext cx="2098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774DA118-B39F-4F84-BA06-38E16CFB4AA3}"/>
                    </a:ext>
                  </a:extLst>
                </p14:cNvPr>
                <p14:cNvContentPartPr/>
                <p14:nvPr/>
              </p14:nvContentPartPr>
              <p14:xfrm>
                <a:off x="7258634" y="4307704"/>
                <a:ext cx="169560" cy="18252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774DA118-B39F-4F84-BA06-38E16CFB4AA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249994" y="4299064"/>
                  <a:ext cx="1872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97174040-3B64-4426-BF40-E7A70013233A}"/>
                    </a:ext>
                  </a:extLst>
                </p14:cNvPr>
                <p14:cNvContentPartPr/>
                <p14:nvPr/>
              </p14:nvContentPartPr>
              <p14:xfrm>
                <a:off x="7526114" y="4366024"/>
                <a:ext cx="47880" cy="1364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97174040-3B64-4426-BF40-E7A70013233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517114" y="4357384"/>
                  <a:ext cx="655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FF0ACC0-D012-412A-B890-C319B646FD60}"/>
                    </a:ext>
                  </a:extLst>
                </p14:cNvPr>
                <p14:cNvContentPartPr/>
                <p14:nvPr/>
              </p14:nvContentPartPr>
              <p14:xfrm>
                <a:off x="7657874" y="4230664"/>
                <a:ext cx="10080" cy="223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FF0ACC0-D012-412A-B890-C319B646FD6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648874" y="4222024"/>
                  <a:ext cx="277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A7B246D2-5B6F-4ACC-9A98-2043463C3D15}"/>
                    </a:ext>
                  </a:extLst>
                </p14:cNvPr>
                <p14:cNvContentPartPr/>
                <p14:nvPr/>
              </p14:nvContentPartPr>
              <p14:xfrm>
                <a:off x="7693154" y="4307344"/>
                <a:ext cx="180360" cy="1886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A7B246D2-5B6F-4ACC-9A98-2043463C3D1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684514" y="4298344"/>
                  <a:ext cx="1980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D574A0D6-FE6B-4645-A9DD-1073712835B0}"/>
                    </a:ext>
                  </a:extLst>
                </p14:cNvPr>
                <p14:cNvContentPartPr/>
                <p14:nvPr/>
              </p14:nvContentPartPr>
              <p14:xfrm>
                <a:off x="7829594" y="4356664"/>
                <a:ext cx="214920" cy="6598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D574A0D6-FE6B-4645-A9DD-1073712835B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820954" y="4348024"/>
                  <a:ext cx="232560" cy="67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1DCC556-131B-41A2-9AC4-386F8C2A112C}"/>
                    </a:ext>
                  </a:extLst>
                </p14:cNvPr>
                <p14:cNvContentPartPr/>
                <p14:nvPr/>
              </p14:nvContentPartPr>
              <p14:xfrm>
                <a:off x="8236034" y="3778144"/>
                <a:ext cx="374760" cy="8161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1DCC556-131B-41A2-9AC4-386F8C2A112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227034" y="3769144"/>
                  <a:ext cx="392400" cy="83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FD61ECB-42E4-479B-B8D9-8354CC43FD40}"/>
                    </a:ext>
                  </a:extLst>
                </p14:cNvPr>
                <p14:cNvContentPartPr/>
                <p14:nvPr/>
              </p14:nvContentPartPr>
              <p14:xfrm>
                <a:off x="8249354" y="4315264"/>
                <a:ext cx="261360" cy="903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FD61ECB-42E4-479B-B8D9-8354CC43FD4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240714" y="4306264"/>
                  <a:ext cx="2790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B1D4BB7-C131-4AAE-9AB5-FF96AE75AFC6}"/>
                    </a:ext>
                  </a:extLst>
                </p14:cNvPr>
                <p14:cNvContentPartPr/>
                <p14:nvPr/>
              </p14:nvContentPartPr>
              <p14:xfrm>
                <a:off x="8468954" y="4356664"/>
                <a:ext cx="90720" cy="1512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B1D4BB7-C131-4AAE-9AB5-FF96AE75AFC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459954" y="4348024"/>
                  <a:ext cx="1083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B99C45B-D032-458C-B080-FE072A1DD219}"/>
                    </a:ext>
                  </a:extLst>
                </p14:cNvPr>
                <p14:cNvContentPartPr/>
                <p14:nvPr/>
              </p14:nvContentPartPr>
              <p14:xfrm>
                <a:off x="8615834" y="4310944"/>
                <a:ext cx="132480" cy="19404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B99C45B-D032-458C-B080-FE072A1DD21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607194" y="4301944"/>
                  <a:ext cx="1501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AE9F1386-2F0B-4B95-A561-0CD4909F5BFC}"/>
                    </a:ext>
                  </a:extLst>
                </p14:cNvPr>
                <p14:cNvContentPartPr/>
                <p14:nvPr/>
              </p14:nvContentPartPr>
              <p14:xfrm>
                <a:off x="8792594" y="4329304"/>
                <a:ext cx="250200" cy="1630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AE9F1386-2F0B-4B95-A561-0CD4909F5BF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783594" y="4320304"/>
                  <a:ext cx="2678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96702655-1AA0-428C-82C2-620EAD8C8624}"/>
                    </a:ext>
                  </a:extLst>
                </p14:cNvPr>
                <p14:cNvContentPartPr/>
                <p14:nvPr/>
              </p14:nvContentPartPr>
              <p14:xfrm>
                <a:off x="9116954" y="4361344"/>
                <a:ext cx="127440" cy="1231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96702655-1AA0-428C-82C2-620EAD8C862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107954" y="4352344"/>
                  <a:ext cx="1450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8E3BD6D-413C-404C-93AC-345796C77BBA}"/>
                    </a:ext>
                  </a:extLst>
                </p14:cNvPr>
                <p14:cNvContentPartPr/>
                <p14:nvPr/>
              </p14:nvContentPartPr>
              <p14:xfrm>
                <a:off x="9352034" y="4053544"/>
                <a:ext cx="112320" cy="41544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8E3BD6D-413C-404C-93AC-345796C77BB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343034" y="4044904"/>
                  <a:ext cx="12996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491CE381-4F1E-47AF-9912-34D2EE0CA584}"/>
                    </a:ext>
                  </a:extLst>
                </p14:cNvPr>
                <p14:cNvContentPartPr/>
                <p14:nvPr/>
              </p14:nvContentPartPr>
              <p14:xfrm>
                <a:off x="9465074" y="4354144"/>
                <a:ext cx="167040" cy="1486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491CE381-4F1E-47AF-9912-34D2EE0CA58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456074" y="4345144"/>
                  <a:ext cx="1846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4F55B4B-CA8F-40A5-BD0B-0170168724AF}"/>
                    </a:ext>
                  </a:extLst>
                </p14:cNvPr>
                <p14:cNvContentPartPr/>
                <p14:nvPr/>
              </p14:nvContentPartPr>
              <p14:xfrm>
                <a:off x="9822554" y="4161544"/>
                <a:ext cx="230400" cy="4057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4F55B4B-CA8F-40A5-BD0B-0170168724A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813554" y="4152544"/>
                  <a:ext cx="24804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0504E8BE-4719-4B5F-ACFF-A35991992B56}"/>
                    </a:ext>
                  </a:extLst>
                </p14:cNvPr>
                <p14:cNvContentPartPr/>
                <p14:nvPr/>
              </p14:nvContentPartPr>
              <p14:xfrm>
                <a:off x="10012994" y="4403824"/>
                <a:ext cx="43920" cy="10512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0504E8BE-4719-4B5F-ACFF-A35991992B5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004354" y="4395184"/>
                  <a:ext cx="615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6B995FD-3A9B-4271-94DA-7F4A252B3D83}"/>
                    </a:ext>
                  </a:extLst>
                </p14:cNvPr>
                <p14:cNvContentPartPr/>
                <p14:nvPr/>
              </p14:nvContentPartPr>
              <p14:xfrm>
                <a:off x="10097594" y="4279264"/>
                <a:ext cx="15120" cy="320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6B995FD-3A9B-4271-94DA-7F4A252B3D8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088954" y="4270264"/>
                  <a:ext cx="327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12DE2325-1454-4B36-B0EE-2368FA29E2EB}"/>
                    </a:ext>
                  </a:extLst>
                </p14:cNvPr>
                <p14:cNvContentPartPr/>
                <p14:nvPr/>
              </p14:nvContentPartPr>
              <p14:xfrm>
                <a:off x="10115234" y="4403464"/>
                <a:ext cx="219960" cy="1245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12DE2325-1454-4B36-B0EE-2368FA29E2E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106234" y="4394464"/>
                  <a:ext cx="2376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84E95A7-3A00-4CC7-9123-531A32A7710B}"/>
                    </a:ext>
                  </a:extLst>
                </p14:cNvPr>
                <p14:cNvContentPartPr/>
                <p14:nvPr/>
              </p14:nvContentPartPr>
              <p14:xfrm>
                <a:off x="10474514" y="4333624"/>
                <a:ext cx="204840" cy="1825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84E95A7-3A00-4CC7-9123-531A32A7710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465874" y="4324984"/>
                  <a:ext cx="2224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0D19B156-E4D1-4C09-B32D-DFFE1BA05C70}"/>
                    </a:ext>
                  </a:extLst>
                </p14:cNvPr>
                <p14:cNvContentPartPr/>
                <p14:nvPr/>
              </p14:nvContentPartPr>
              <p14:xfrm>
                <a:off x="10590434" y="4360984"/>
                <a:ext cx="175320" cy="1594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0D19B156-E4D1-4C09-B32D-DFFE1BA05C7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581434" y="4351984"/>
                  <a:ext cx="1929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CD5F7FED-7FD4-4370-8823-E696422B3C43}"/>
                    </a:ext>
                  </a:extLst>
                </p14:cNvPr>
                <p14:cNvContentPartPr/>
                <p14:nvPr/>
              </p14:nvContentPartPr>
              <p14:xfrm>
                <a:off x="10845674" y="4339384"/>
                <a:ext cx="213480" cy="17748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CD5F7FED-7FD4-4370-8823-E696422B3C4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836674" y="4330384"/>
                  <a:ext cx="2311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CAE393DD-1ED4-4C96-B001-8416A07AD414}"/>
                    </a:ext>
                  </a:extLst>
                </p14:cNvPr>
                <p14:cNvContentPartPr/>
                <p14:nvPr/>
              </p14:nvContentPartPr>
              <p14:xfrm>
                <a:off x="10985714" y="4339024"/>
                <a:ext cx="167400" cy="16848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CAE393DD-1ED4-4C96-B001-8416A07AD41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977074" y="4330384"/>
                  <a:ext cx="1850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F29D792-292F-4DDF-9023-624F8CFDBABE}"/>
                    </a:ext>
                  </a:extLst>
                </p14:cNvPr>
                <p14:cNvContentPartPr/>
                <p14:nvPr/>
              </p14:nvContentPartPr>
              <p14:xfrm>
                <a:off x="11154554" y="4355584"/>
                <a:ext cx="191520" cy="15336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F29D792-292F-4DDF-9023-624F8CFDBAB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1145554" y="4346584"/>
                  <a:ext cx="2091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9F09B2D5-A668-4ECE-AFE6-2D5B85D78963}"/>
                    </a:ext>
                  </a:extLst>
                </p14:cNvPr>
                <p14:cNvContentPartPr/>
                <p14:nvPr/>
              </p14:nvContentPartPr>
              <p14:xfrm>
                <a:off x="11280194" y="4297984"/>
                <a:ext cx="207360" cy="2545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9F09B2D5-A668-4ECE-AFE6-2D5B85D7896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1271554" y="4288984"/>
                  <a:ext cx="22500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89577BA-8D84-46CE-8DA0-782DFBF5051E}"/>
                    </a:ext>
                  </a:extLst>
                </p14:cNvPr>
                <p14:cNvContentPartPr/>
                <p14:nvPr/>
              </p14:nvContentPartPr>
              <p14:xfrm>
                <a:off x="11447954" y="4349824"/>
                <a:ext cx="239760" cy="1522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89577BA-8D84-46CE-8DA0-782DFBF5051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1439314" y="4341184"/>
                  <a:ext cx="2574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0A7B4CCD-20C9-47BF-B541-93226CAD61DA}"/>
                    </a:ext>
                  </a:extLst>
                </p14:cNvPr>
                <p14:cNvContentPartPr/>
                <p14:nvPr/>
              </p14:nvContentPartPr>
              <p14:xfrm>
                <a:off x="11661074" y="4174504"/>
                <a:ext cx="205560" cy="5043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0A7B4CCD-20C9-47BF-B541-93226CAD61D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1652434" y="4165504"/>
                  <a:ext cx="223200" cy="522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69397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E214C860-C417-4199-87F0-03BC3F91BE33}"/>
              </a:ext>
            </a:extLst>
          </p:cNvPr>
          <p:cNvGrpSpPr/>
          <p:nvPr/>
        </p:nvGrpSpPr>
        <p:grpSpPr>
          <a:xfrm>
            <a:off x="483794" y="217024"/>
            <a:ext cx="7826400" cy="1156320"/>
            <a:chOff x="483794" y="217024"/>
            <a:chExt cx="7826400" cy="115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DE6F9C5-864D-4345-9A1B-402BDF0F1F99}"/>
                    </a:ext>
                  </a:extLst>
                </p14:cNvPr>
                <p14:cNvContentPartPr/>
                <p14:nvPr/>
              </p14:nvContentPartPr>
              <p14:xfrm>
                <a:off x="483794" y="366424"/>
                <a:ext cx="339480" cy="2768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DE6F9C5-864D-4345-9A1B-402BDF0F1F9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74794" y="357424"/>
                  <a:ext cx="3571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584478A-FD09-4887-88A0-2C52FE734D6C}"/>
                    </a:ext>
                  </a:extLst>
                </p14:cNvPr>
                <p14:cNvContentPartPr/>
                <p14:nvPr/>
              </p14:nvContentPartPr>
              <p14:xfrm>
                <a:off x="876194" y="231424"/>
                <a:ext cx="214920" cy="4248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584478A-FD09-4887-88A0-2C52FE734D6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67554" y="222784"/>
                  <a:ext cx="23256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0729AC2-9432-4063-8A82-EC67458C82CB}"/>
                    </a:ext>
                  </a:extLst>
                </p14:cNvPr>
                <p14:cNvContentPartPr/>
                <p14:nvPr/>
              </p14:nvContentPartPr>
              <p14:xfrm>
                <a:off x="1168154" y="446344"/>
                <a:ext cx="177120" cy="190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0729AC2-9432-4063-8A82-EC67458C82C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59514" y="437344"/>
                  <a:ext cx="1947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E668B1F-AC07-441D-8458-4EB0719A7B1A}"/>
                    </a:ext>
                  </a:extLst>
                </p14:cNvPr>
                <p14:cNvContentPartPr/>
                <p14:nvPr/>
              </p14:nvContentPartPr>
              <p14:xfrm>
                <a:off x="1357154" y="466504"/>
                <a:ext cx="153720" cy="168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E668B1F-AC07-441D-8458-4EB0719A7B1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48514" y="457504"/>
                  <a:ext cx="1713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1B185BC-B819-412C-A01E-2D6048130312}"/>
                    </a:ext>
                  </a:extLst>
                </p14:cNvPr>
                <p14:cNvContentPartPr/>
                <p14:nvPr/>
              </p14:nvContentPartPr>
              <p14:xfrm>
                <a:off x="1632554" y="256984"/>
                <a:ext cx="196200" cy="374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1B185BC-B819-412C-A01E-2D604813031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23914" y="248344"/>
                  <a:ext cx="21384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29885E2-100A-46D9-90E8-F5B0D559DD21}"/>
                    </a:ext>
                  </a:extLst>
                </p14:cNvPr>
                <p14:cNvContentPartPr/>
                <p14:nvPr/>
              </p14:nvContentPartPr>
              <p14:xfrm>
                <a:off x="1657754" y="363544"/>
                <a:ext cx="363600" cy="261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29885E2-100A-46D9-90E8-F5B0D559DD2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49114" y="354904"/>
                  <a:ext cx="3812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75B956E-D33F-464F-8D1F-3667DF9A1A8C}"/>
                    </a:ext>
                  </a:extLst>
                </p14:cNvPr>
                <p14:cNvContentPartPr/>
                <p14:nvPr/>
              </p14:nvContentPartPr>
              <p14:xfrm>
                <a:off x="2213954" y="433024"/>
                <a:ext cx="51840" cy="19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75B956E-D33F-464F-8D1F-3667DF9A1A8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04954" y="424024"/>
                  <a:ext cx="69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AE9AE0A-3677-4041-983A-150B1D881C2A}"/>
                    </a:ext>
                  </a:extLst>
                </p14:cNvPr>
                <p14:cNvContentPartPr/>
                <p14:nvPr/>
              </p14:nvContentPartPr>
              <p14:xfrm>
                <a:off x="2199554" y="602224"/>
                <a:ext cx="9360" cy="10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AE9AE0A-3677-4041-983A-150B1D881C2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90554" y="593224"/>
                  <a:ext cx="270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2549F43-9342-4135-8856-3165587F5852}"/>
                    </a:ext>
                  </a:extLst>
                </p14:cNvPr>
                <p14:cNvContentPartPr/>
                <p14:nvPr/>
              </p14:nvContentPartPr>
              <p14:xfrm>
                <a:off x="2641634" y="433744"/>
                <a:ext cx="279000" cy="190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2549F43-9342-4135-8856-3165587F585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32634" y="424744"/>
                  <a:ext cx="2966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AA74D18-0706-427E-BFF9-E21CB4C8DA7F}"/>
                    </a:ext>
                  </a:extLst>
                </p14:cNvPr>
                <p14:cNvContentPartPr/>
                <p14:nvPr/>
              </p14:nvContentPartPr>
              <p14:xfrm>
                <a:off x="2774834" y="217024"/>
                <a:ext cx="238680" cy="388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AA74D18-0706-427E-BFF9-E21CB4C8DA7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65834" y="208024"/>
                  <a:ext cx="256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29DD990-CDA9-4628-93BF-676C50ED2FDB}"/>
                    </a:ext>
                  </a:extLst>
                </p14:cNvPr>
                <p14:cNvContentPartPr/>
                <p14:nvPr/>
              </p14:nvContentPartPr>
              <p14:xfrm>
                <a:off x="2479274" y="750904"/>
                <a:ext cx="423720" cy="90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29DD990-CDA9-4628-93BF-676C50ED2FD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70634" y="742264"/>
                  <a:ext cx="4413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C629309-E01D-4B97-8A09-FCC27A73551F}"/>
                    </a:ext>
                  </a:extLst>
                </p14:cNvPr>
                <p14:cNvContentPartPr/>
                <p14:nvPr/>
              </p14:nvContentPartPr>
              <p14:xfrm>
                <a:off x="2450114" y="1005784"/>
                <a:ext cx="242640" cy="170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C629309-E01D-4B97-8A09-FCC27A73551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41474" y="996784"/>
                  <a:ext cx="2602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43406D3-C89C-4A06-81B0-09AC5B956B3F}"/>
                    </a:ext>
                  </a:extLst>
                </p14:cNvPr>
                <p14:cNvContentPartPr/>
                <p14:nvPr/>
              </p14:nvContentPartPr>
              <p14:xfrm>
                <a:off x="2612474" y="809944"/>
                <a:ext cx="222840" cy="288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43406D3-C89C-4A06-81B0-09AC5B956B3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03834" y="800944"/>
                  <a:ext cx="2404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7206E84-20B5-4363-88CA-24231C5C7599}"/>
                    </a:ext>
                  </a:extLst>
                </p14:cNvPr>
                <p14:cNvContentPartPr/>
                <p14:nvPr/>
              </p14:nvContentPartPr>
              <p14:xfrm>
                <a:off x="2761154" y="941344"/>
                <a:ext cx="238680" cy="176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7206E84-20B5-4363-88CA-24231C5C759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752154" y="932704"/>
                  <a:ext cx="2563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0F671F2-3B96-46AA-894F-A7BC4B48B6A8}"/>
                    </a:ext>
                  </a:extLst>
                </p14:cNvPr>
                <p14:cNvContentPartPr/>
                <p14:nvPr/>
              </p14:nvContentPartPr>
              <p14:xfrm>
                <a:off x="2762234" y="969784"/>
                <a:ext cx="205200" cy="164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0F671F2-3B96-46AA-894F-A7BC4B48B6A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53594" y="960784"/>
                  <a:ext cx="2228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8EA04EB-CF2D-4FD6-BF5D-9AA91D2CBE92}"/>
                    </a:ext>
                  </a:extLst>
                </p14:cNvPr>
                <p14:cNvContentPartPr/>
                <p14:nvPr/>
              </p14:nvContentPartPr>
              <p14:xfrm>
                <a:off x="3120434" y="242944"/>
                <a:ext cx="534240" cy="480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8EA04EB-CF2D-4FD6-BF5D-9AA91D2CBE9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111794" y="233944"/>
                  <a:ext cx="55188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E88638A-79EF-48A9-B4B7-D7DC84073F17}"/>
                    </a:ext>
                  </a:extLst>
                </p14:cNvPr>
                <p14:cNvContentPartPr/>
                <p14:nvPr/>
              </p14:nvContentPartPr>
              <p14:xfrm>
                <a:off x="3617594" y="476224"/>
                <a:ext cx="170280" cy="201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E88638A-79EF-48A9-B4B7-D7DC84073F1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608954" y="467584"/>
                  <a:ext cx="1879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C2869F5-79EB-4918-8B89-E8B9C68956EA}"/>
                    </a:ext>
                  </a:extLst>
                </p14:cNvPr>
                <p14:cNvContentPartPr/>
                <p14:nvPr/>
              </p14:nvContentPartPr>
              <p14:xfrm>
                <a:off x="3491594" y="413224"/>
                <a:ext cx="273600" cy="244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C2869F5-79EB-4918-8B89-E8B9C68956E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82594" y="404584"/>
                  <a:ext cx="2912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261FA65-9EFB-4429-AC9D-FA19944BCAFB}"/>
                    </a:ext>
                  </a:extLst>
                </p14:cNvPr>
                <p14:cNvContentPartPr/>
                <p14:nvPr/>
              </p14:nvContentPartPr>
              <p14:xfrm>
                <a:off x="3980834" y="268864"/>
                <a:ext cx="288000" cy="496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261FA65-9EFB-4429-AC9D-FA19944BCAF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971834" y="259864"/>
                  <a:ext cx="30564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36692DD-F823-4753-9999-44B8725A1334}"/>
                    </a:ext>
                  </a:extLst>
                </p14:cNvPr>
                <p14:cNvContentPartPr/>
                <p14:nvPr/>
              </p14:nvContentPartPr>
              <p14:xfrm>
                <a:off x="4305194" y="533824"/>
                <a:ext cx="360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36692DD-F823-4753-9999-44B8725A133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296554" y="524824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7D6F70D-06F5-4AE3-9BA3-FD46502FD475}"/>
                    </a:ext>
                  </a:extLst>
                </p14:cNvPr>
                <p14:cNvContentPartPr/>
                <p14:nvPr/>
              </p14:nvContentPartPr>
              <p14:xfrm>
                <a:off x="4174874" y="442384"/>
                <a:ext cx="352080" cy="290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7D6F70D-06F5-4AE3-9BA3-FD46502FD47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165874" y="433384"/>
                  <a:ext cx="36972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61266CF-FBAF-49FD-977B-87BAE1C52433}"/>
                    </a:ext>
                  </a:extLst>
                </p14:cNvPr>
                <p14:cNvContentPartPr/>
                <p14:nvPr/>
              </p14:nvContentPartPr>
              <p14:xfrm>
                <a:off x="4550714" y="563344"/>
                <a:ext cx="107640" cy="166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61266CF-FBAF-49FD-977B-87BAE1C5243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542074" y="554704"/>
                  <a:ext cx="1252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18F757B-6F4E-4826-93E7-BCD4873C004D}"/>
                    </a:ext>
                  </a:extLst>
                </p14:cNvPr>
                <p14:cNvContentPartPr/>
                <p14:nvPr/>
              </p14:nvContentPartPr>
              <p14:xfrm>
                <a:off x="4736114" y="575584"/>
                <a:ext cx="199800" cy="1882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18F757B-6F4E-4826-93E7-BCD4873C004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727114" y="566944"/>
                  <a:ext cx="217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B39E5CF-6957-4DB5-AAE4-F04E9127A1E0}"/>
                    </a:ext>
                  </a:extLst>
                </p14:cNvPr>
                <p14:cNvContentPartPr/>
                <p14:nvPr/>
              </p14:nvContentPartPr>
              <p14:xfrm>
                <a:off x="5089994" y="320344"/>
                <a:ext cx="200160" cy="362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B39E5CF-6957-4DB5-AAE4-F04E9127A1E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080994" y="311704"/>
                  <a:ext cx="21780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E1B4D3B-5CAD-4FA6-84B8-BCA8FE7491A9}"/>
                    </a:ext>
                  </a:extLst>
                </p14:cNvPr>
                <p14:cNvContentPartPr/>
                <p14:nvPr/>
              </p14:nvContentPartPr>
              <p14:xfrm>
                <a:off x="5259194" y="519424"/>
                <a:ext cx="210960" cy="168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E1B4D3B-5CAD-4FA6-84B8-BCA8FE7491A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250194" y="510424"/>
                  <a:ext cx="2286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9642970-9AE7-4662-9076-13DF4207BD05}"/>
                    </a:ext>
                  </a:extLst>
                </p14:cNvPr>
                <p14:cNvContentPartPr/>
                <p14:nvPr/>
              </p14:nvContentPartPr>
              <p14:xfrm>
                <a:off x="5583914" y="498184"/>
                <a:ext cx="205200" cy="187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9642970-9AE7-4662-9076-13DF4207BD0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574914" y="489184"/>
                  <a:ext cx="2228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D75432B-B6C8-45B9-B4B8-CC002B793AE6}"/>
                    </a:ext>
                  </a:extLst>
                </p14:cNvPr>
                <p14:cNvContentPartPr/>
                <p14:nvPr/>
              </p14:nvContentPartPr>
              <p14:xfrm>
                <a:off x="5559794" y="487744"/>
                <a:ext cx="237600" cy="225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D75432B-B6C8-45B9-B4B8-CC002B793AE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551154" y="478744"/>
                  <a:ext cx="2552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7EE6479-BA7F-41D5-A554-6EEA68B14443}"/>
                    </a:ext>
                  </a:extLst>
                </p14:cNvPr>
                <p14:cNvContentPartPr/>
                <p14:nvPr/>
              </p14:nvContentPartPr>
              <p14:xfrm>
                <a:off x="6029954" y="540664"/>
                <a:ext cx="309240" cy="61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7EE6479-BA7F-41D5-A554-6EEA68B1444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020954" y="532024"/>
                  <a:ext cx="3268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1B3E48E-6C41-4B72-A229-EEFCEC9F58CB}"/>
                    </a:ext>
                  </a:extLst>
                </p14:cNvPr>
                <p14:cNvContentPartPr/>
                <p14:nvPr/>
              </p14:nvContentPartPr>
              <p14:xfrm>
                <a:off x="6119594" y="448504"/>
                <a:ext cx="92880" cy="231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1B3E48E-6C41-4B72-A229-EEFCEC9F58C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110954" y="439504"/>
                  <a:ext cx="1105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7FAFBC5-555C-413C-957E-D96BE5EC903E}"/>
                    </a:ext>
                  </a:extLst>
                </p14:cNvPr>
                <p14:cNvContentPartPr/>
                <p14:nvPr/>
              </p14:nvContentPartPr>
              <p14:xfrm>
                <a:off x="6496514" y="439864"/>
                <a:ext cx="198000" cy="216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7FAFBC5-555C-413C-957E-D96BE5EC903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487514" y="431224"/>
                  <a:ext cx="2156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2A90802-C99D-4FFB-827A-EE23DAF40A92}"/>
                    </a:ext>
                  </a:extLst>
                </p14:cNvPr>
                <p14:cNvContentPartPr/>
                <p14:nvPr/>
              </p14:nvContentPartPr>
              <p14:xfrm>
                <a:off x="6748874" y="501784"/>
                <a:ext cx="156240" cy="141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2A90802-C99D-4FFB-827A-EE23DAF40A9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740234" y="492784"/>
                  <a:ext cx="173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F5521EC-449B-4D2A-8C6B-117F98F7F6F1}"/>
                    </a:ext>
                  </a:extLst>
                </p14:cNvPr>
                <p14:cNvContentPartPr/>
                <p14:nvPr/>
              </p14:nvContentPartPr>
              <p14:xfrm>
                <a:off x="6986834" y="452464"/>
                <a:ext cx="217440" cy="201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F5521EC-449B-4D2A-8C6B-117F98F7F6F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978194" y="443464"/>
                  <a:ext cx="2350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DB4AC50-E70C-4898-B44E-60DEBD46C4EE}"/>
                    </a:ext>
                  </a:extLst>
                </p14:cNvPr>
                <p14:cNvContentPartPr/>
                <p14:nvPr/>
              </p14:nvContentPartPr>
              <p14:xfrm>
                <a:off x="7335314" y="244024"/>
                <a:ext cx="221400" cy="393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DB4AC50-E70C-4898-B44E-60DEBD46C4E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326314" y="235384"/>
                  <a:ext cx="23904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0CFB159-E2D3-4648-BB41-D3ED79D1D533}"/>
                    </a:ext>
                  </a:extLst>
                </p14:cNvPr>
                <p14:cNvContentPartPr/>
                <p14:nvPr/>
              </p14:nvContentPartPr>
              <p14:xfrm>
                <a:off x="7473914" y="520144"/>
                <a:ext cx="156600" cy="1418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0CFB159-E2D3-4648-BB41-D3ED79D1D53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465274" y="511504"/>
                  <a:ext cx="1742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47D05EB-C407-4B08-9E1F-E086444D7732}"/>
                    </a:ext>
                  </a:extLst>
                </p14:cNvPr>
                <p14:cNvContentPartPr/>
                <p14:nvPr/>
              </p14:nvContentPartPr>
              <p14:xfrm>
                <a:off x="7779554" y="503224"/>
                <a:ext cx="255600" cy="1807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47D05EB-C407-4B08-9E1F-E086444D773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770554" y="494584"/>
                  <a:ext cx="2732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92563A9-5B4A-4F3E-9777-4061F55F9136}"/>
                    </a:ext>
                  </a:extLst>
                </p14:cNvPr>
                <p14:cNvContentPartPr/>
                <p14:nvPr/>
              </p14:nvContentPartPr>
              <p14:xfrm>
                <a:off x="7746074" y="504664"/>
                <a:ext cx="280080" cy="2314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92563A9-5B4A-4F3E-9777-4061F55F913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737074" y="495664"/>
                  <a:ext cx="2977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9B03B4-EF2C-4B77-803D-9C0EE662302C}"/>
                    </a:ext>
                  </a:extLst>
                </p14:cNvPr>
                <p14:cNvContentPartPr/>
                <p14:nvPr/>
              </p14:nvContentPartPr>
              <p14:xfrm>
                <a:off x="8090234" y="323584"/>
                <a:ext cx="219960" cy="448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9B03B4-EF2C-4B77-803D-9C0EE662302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081594" y="314944"/>
                  <a:ext cx="23760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7306D84-5BA6-4E9E-84A3-AD08ED6DC923}"/>
                    </a:ext>
                  </a:extLst>
                </p14:cNvPr>
                <p14:cNvContentPartPr/>
                <p14:nvPr/>
              </p14:nvContentPartPr>
              <p14:xfrm>
                <a:off x="3689234" y="927304"/>
                <a:ext cx="3918600" cy="561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7306D84-5BA6-4E9E-84A3-AD08ED6DC92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680594" y="918304"/>
                  <a:ext cx="39362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3EBBE17-281E-4939-82BA-6B87B7770725}"/>
                    </a:ext>
                  </a:extLst>
                </p14:cNvPr>
                <p14:cNvContentPartPr/>
                <p14:nvPr/>
              </p14:nvContentPartPr>
              <p14:xfrm>
                <a:off x="5479154" y="1100104"/>
                <a:ext cx="349920" cy="273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3EBBE17-281E-4939-82BA-6B87B777072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470154" y="1091104"/>
                  <a:ext cx="367560" cy="29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126FFE41-FB6B-4A34-93B2-ABA1E31F8CB2}"/>
                  </a:ext>
                </a:extLst>
              </p14:cNvPr>
              <p14:cNvContentPartPr/>
              <p14:nvPr/>
            </p14:nvContentPartPr>
            <p14:xfrm>
              <a:off x="4054994" y="2035744"/>
              <a:ext cx="296640" cy="6732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126FFE41-FB6B-4A34-93B2-ABA1E31F8CB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045994" y="2026744"/>
                <a:ext cx="31428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D37796CE-4347-472B-8C3D-633FCAE6D222}"/>
                  </a:ext>
                </a:extLst>
              </p14:cNvPr>
              <p14:cNvContentPartPr/>
              <p14:nvPr/>
            </p14:nvContentPartPr>
            <p14:xfrm>
              <a:off x="4484834" y="1929184"/>
              <a:ext cx="342720" cy="2736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D37796CE-4347-472B-8C3D-633FCAE6D22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476194" y="1920544"/>
                <a:ext cx="36036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CC0D378C-F968-41A4-97EB-6DF2192677D4}"/>
                  </a:ext>
                </a:extLst>
              </p14:cNvPr>
              <p14:cNvContentPartPr/>
              <p14:nvPr/>
            </p14:nvContentPartPr>
            <p14:xfrm>
              <a:off x="4853474" y="2028184"/>
              <a:ext cx="116640" cy="1368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CC0D378C-F968-41A4-97EB-6DF2192677D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844474" y="2019184"/>
                <a:ext cx="13428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FAE1E3B7-339D-4418-90F3-1D535284309C}"/>
                  </a:ext>
                </a:extLst>
              </p14:cNvPr>
              <p14:cNvContentPartPr/>
              <p14:nvPr/>
            </p14:nvContentPartPr>
            <p14:xfrm>
              <a:off x="5028434" y="2012704"/>
              <a:ext cx="259560" cy="1908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FAE1E3B7-339D-4418-90F3-1D535284309C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019794" y="2003704"/>
                <a:ext cx="27720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263B091A-44A2-4E08-839E-FBCCACB5947A}"/>
                  </a:ext>
                </a:extLst>
              </p14:cNvPr>
              <p14:cNvContentPartPr/>
              <p14:nvPr/>
            </p14:nvContentPartPr>
            <p14:xfrm>
              <a:off x="5465834" y="1775824"/>
              <a:ext cx="209880" cy="3762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263B091A-44A2-4E08-839E-FBCCACB5947A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457194" y="1767184"/>
                <a:ext cx="227520" cy="3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778296B0-C498-4B19-9FA6-AE273C92FCF6}"/>
                  </a:ext>
                </a:extLst>
              </p14:cNvPr>
              <p14:cNvContentPartPr/>
              <p14:nvPr/>
            </p14:nvContentPartPr>
            <p14:xfrm>
              <a:off x="5640794" y="2002624"/>
              <a:ext cx="218520" cy="1472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778296B0-C498-4B19-9FA6-AE273C92FCF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631794" y="1993624"/>
                <a:ext cx="23616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A1E272F4-5EFA-4905-8290-0067888B5C2D}"/>
                  </a:ext>
                </a:extLst>
              </p14:cNvPr>
              <p14:cNvContentPartPr/>
              <p14:nvPr/>
            </p14:nvContentPartPr>
            <p14:xfrm>
              <a:off x="6006194" y="1950424"/>
              <a:ext cx="285840" cy="1944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A1E272F4-5EFA-4905-8290-0067888B5C2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997194" y="1941784"/>
                <a:ext cx="30348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454863FB-77E3-4898-AB58-B8D506858765}"/>
                  </a:ext>
                </a:extLst>
              </p14:cNvPr>
              <p14:cNvContentPartPr/>
              <p14:nvPr/>
            </p14:nvContentPartPr>
            <p14:xfrm>
              <a:off x="5980994" y="1921984"/>
              <a:ext cx="276480" cy="2318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454863FB-77E3-4898-AB58-B8D506858765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972354" y="1912984"/>
                <a:ext cx="29412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06E9D402-372E-477A-9A7F-E8DFC88EB8AD}"/>
                  </a:ext>
                </a:extLst>
              </p14:cNvPr>
              <p14:cNvContentPartPr/>
              <p14:nvPr/>
            </p14:nvContentPartPr>
            <p14:xfrm>
              <a:off x="4969034" y="2282704"/>
              <a:ext cx="974160" cy="1144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06E9D402-372E-477A-9A7F-E8DFC88EB8AD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960394" y="2274064"/>
                <a:ext cx="99180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07C17A3C-F7CF-4DA4-8195-D2CD714AB0BA}"/>
                  </a:ext>
                </a:extLst>
              </p14:cNvPr>
              <p14:cNvContentPartPr/>
              <p14:nvPr/>
            </p14:nvContentPartPr>
            <p14:xfrm>
              <a:off x="5228954" y="2488264"/>
              <a:ext cx="380520" cy="244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07C17A3C-F7CF-4DA4-8195-D2CD714AB0B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219954" y="2479264"/>
                <a:ext cx="39816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8C72885F-368D-4A12-BEEB-2132A80B5E52}"/>
                  </a:ext>
                </a:extLst>
              </p14:cNvPr>
              <p14:cNvContentPartPr/>
              <p14:nvPr/>
            </p14:nvContentPartPr>
            <p14:xfrm>
              <a:off x="5304554" y="2517784"/>
              <a:ext cx="211320" cy="17280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8C72885F-368D-4A12-BEEB-2132A80B5E5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295554" y="2509144"/>
                <a:ext cx="22896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E9D80B85-7810-4C55-91BC-0C22DB9367BF}"/>
                  </a:ext>
                </a:extLst>
              </p14:cNvPr>
              <p14:cNvContentPartPr/>
              <p14:nvPr/>
            </p14:nvContentPartPr>
            <p14:xfrm>
              <a:off x="6281954" y="1652344"/>
              <a:ext cx="353880" cy="8096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E9D80B85-7810-4C55-91BC-0C22DB9367B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272954" y="1643704"/>
                <a:ext cx="371520" cy="82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D609E0D6-C560-4F33-BEEE-A80937F5DAD1}"/>
                  </a:ext>
                </a:extLst>
              </p14:cNvPr>
              <p14:cNvContentPartPr/>
              <p14:nvPr/>
            </p14:nvContentPartPr>
            <p14:xfrm>
              <a:off x="6721154" y="1954024"/>
              <a:ext cx="374040" cy="640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D609E0D6-C560-4F33-BEEE-A80937F5DAD1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712514" y="1945024"/>
                <a:ext cx="39168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2E9AB05E-1C1F-43E7-A33D-766931E85303}"/>
                  </a:ext>
                </a:extLst>
              </p14:cNvPr>
              <p14:cNvContentPartPr/>
              <p14:nvPr/>
            </p14:nvContentPartPr>
            <p14:xfrm>
              <a:off x="6882074" y="1860424"/>
              <a:ext cx="50760" cy="2736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2E9AB05E-1C1F-43E7-A33D-766931E85303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873434" y="1851784"/>
                <a:ext cx="68400" cy="29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" name="Group 117">
            <a:extLst>
              <a:ext uri="{FF2B5EF4-FFF2-40B4-BE49-F238E27FC236}">
                <a16:creationId xmlns:a16="http://schemas.microsoft.com/office/drawing/2014/main" id="{C9C97812-5AAC-4C1E-97BE-1CB48BCAE418}"/>
              </a:ext>
            </a:extLst>
          </p:cNvPr>
          <p:cNvGrpSpPr/>
          <p:nvPr/>
        </p:nvGrpSpPr>
        <p:grpSpPr>
          <a:xfrm>
            <a:off x="7318394" y="1653784"/>
            <a:ext cx="2928600" cy="507600"/>
            <a:chOff x="7318394" y="1653784"/>
            <a:chExt cx="2928600" cy="50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DFF5C17-1CD9-4B6A-87F7-2FB6B3F894E6}"/>
                    </a:ext>
                  </a:extLst>
                </p14:cNvPr>
                <p14:cNvContentPartPr/>
                <p14:nvPr/>
              </p14:nvContentPartPr>
              <p14:xfrm>
                <a:off x="7318394" y="1742344"/>
                <a:ext cx="192960" cy="4190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DFF5C17-1CD9-4B6A-87F7-2FB6B3F894E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09754" y="1733704"/>
                  <a:ext cx="21060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6C1A785-3F10-4A54-8973-6CAEDBD3E8AE}"/>
                    </a:ext>
                  </a:extLst>
                </p14:cNvPr>
                <p14:cNvContentPartPr/>
                <p14:nvPr/>
              </p14:nvContentPartPr>
              <p14:xfrm>
                <a:off x="7496954" y="1826224"/>
                <a:ext cx="265320" cy="2995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6C1A785-3F10-4A54-8973-6CAEDBD3E8A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487954" y="1817584"/>
                  <a:ext cx="28296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6F57CC2-5B33-48AE-A9EF-D5D003CBAFCD}"/>
                    </a:ext>
                  </a:extLst>
                </p14:cNvPr>
                <p14:cNvContentPartPr/>
                <p14:nvPr/>
              </p14:nvContentPartPr>
              <p14:xfrm>
                <a:off x="7795034" y="1940704"/>
                <a:ext cx="94680" cy="1389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6F57CC2-5B33-48AE-A9EF-D5D003CBAFC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786034" y="1931704"/>
                  <a:ext cx="1123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307B9AC-6E86-4E08-B961-A669A713035A}"/>
                    </a:ext>
                  </a:extLst>
                </p14:cNvPr>
                <p14:cNvContentPartPr/>
                <p14:nvPr/>
              </p14:nvContentPartPr>
              <p14:xfrm>
                <a:off x="7940114" y="1924144"/>
                <a:ext cx="186840" cy="1699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307B9AC-6E86-4E08-B961-A669A713035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931474" y="1915504"/>
                  <a:ext cx="2044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EC8CCCB-3387-4466-B668-90BC7293152D}"/>
                    </a:ext>
                  </a:extLst>
                </p14:cNvPr>
                <p14:cNvContentPartPr/>
                <p14:nvPr/>
              </p14:nvContentPartPr>
              <p14:xfrm>
                <a:off x="8246474" y="1653784"/>
                <a:ext cx="213480" cy="4215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EC8CCCB-3387-4466-B668-90BC7293152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237834" y="1645144"/>
                  <a:ext cx="23112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42E2116-DEBE-423F-BFAB-48922AF148E0}"/>
                    </a:ext>
                  </a:extLst>
                </p14:cNvPr>
                <p14:cNvContentPartPr/>
                <p14:nvPr/>
              </p14:nvContentPartPr>
              <p14:xfrm>
                <a:off x="8413514" y="1940704"/>
                <a:ext cx="126360" cy="162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42E2116-DEBE-423F-BFAB-48922AF148E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404874" y="1932064"/>
                  <a:ext cx="1440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4F114AA-5ABC-4616-9F37-13CBF2C023A7}"/>
                    </a:ext>
                  </a:extLst>
                </p14:cNvPr>
                <p14:cNvContentPartPr/>
                <p14:nvPr/>
              </p14:nvContentPartPr>
              <p14:xfrm>
                <a:off x="8706194" y="1930984"/>
                <a:ext cx="233640" cy="1936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4F114AA-5ABC-4616-9F37-13CBF2C023A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697554" y="1922344"/>
                  <a:ext cx="2512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3A12C81-138D-4C95-B70B-6BEE9FB59E52}"/>
                    </a:ext>
                  </a:extLst>
                </p14:cNvPr>
                <p14:cNvContentPartPr/>
                <p14:nvPr/>
              </p14:nvContentPartPr>
              <p14:xfrm>
                <a:off x="8705474" y="1900024"/>
                <a:ext cx="208440" cy="2235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3A12C81-138D-4C95-B70B-6BEE9FB59E5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696834" y="1891024"/>
                  <a:ext cx="2260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C1FD0E6-D1E0-42A1-B4E2-593B41B438B5}"/>
                    </a:ext>
                  </a:extLst>
                </p14:cNvPr>
                <p14:cNvContentPartPr/>
                <p14:nvPr/>
              </p14:nvContentPartPr>
              <p14:xfrm>
                <a:off x="9154754" y="1988584"/>
                <a:ext cx="340200" cy="723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C1FD0E6-D1E0-42A1-B4E2-593B41B438B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146114" y="1979584"/>
                  <a:ext cx="3578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94A1765-32FB-4662-AFED-9CF347CDA9F8}"/>
                    </a:ext>
                  </a:extLst>
                </p14:cNvPr>
                <p14:cNvContentPartPr/>
                <p14:nvPr/>
              </p14:nvContentPartPr>
              <p14:xfrm>
                <a:off x="9251954" y="1927744"/>
                <a:ext cx="25200" cy="169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94A1765-32FB-4662-AFED-9CF347CDA9F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242954" y="1919104"/>
                  <a:ext cx="428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DDAF17D-E38F-428E-9981-B0BD95860D91}"/>
                    </a:ext>
                  </a:extLst>
                </p14:cNvPr>
                <p14:cNvContentPartPr/>
                <p14:nvPr/>
              </p14:nvContentPartPr>
              <p14:xfrm>
                <a:off x="9589274" y="1909744"/>
                <a:ext cx="189000" cy="2163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DDAF17D-E38F-428E-9981-B0BD95860D9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580274" y="1900744"/>
                  <a:ext cx="2066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95728E1-F06B-41DE-A09B-6A6DB654EAC8}"/>
                    </a:ext>
                  </a:extLst>
                </p14:cNvPr>
                <p14:cNvContentPartPr/>
                <p14:nvPr/>
              </p14:nvContentPartPr>
              <p14:xfrm>
                <a:off x="9818594" y="1968424"/>
                <a:ext cx="183600" cy="1454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95728E1-F06B-41DE-A09B-6A6DB654EAC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809954" y="1959784"/>
                  <a:ext cx="2012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C7C8B20-C817-4264-B96F-70A78B91AAB8}"/>
                    </a:ext>
                  </a:extLst>
                </p14:cNvPr>
                <p14:cNvContentPartPr/>
                <p14:nvPr/>
              </p14:nvContentPartPr>
              <p14:xfrm>
                <a:off x="10056914" y="1897144"/>
                <a:ext cx="190080" cy="2476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C7C8B20-C817-4264-B96F-70A78B91AAB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047914" y="1888144"/>
                  <a:ext cx="207720" cy="26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604B5D1D-002F-47A4-AF21-BF92B419DD04}"/>
              </a:ext>
            </a:extLst>
          </p:cNvPr>
          <p:cNvGrpSpPr/>
          <p:nvPr/>
        </p:nvGrpSpPr>
        <p:grpSpPr>
          <a:xfrm>
            <a:off x="10397834" y="1701304"/>
            <a:ext cx="939240" cy="599040"/>
            <a:chOff x="10397834" y="1701304"/>
            <a:chExt cx="939240" cy="59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C41D3B0-69D9-4690-8D91-BF57BD910ECB}"/>
                    </a:ext>
                  </a:extLst>
                </p14:cNvPr>
                <p14:cNvContentPartPr/>
                <p14:nvPr/>
              </p14:nvContentPartPr>
              <p14:xfrm>
                <a:off x="10398194" y="1988584"/>
                <a:ext cx="16560" cy="158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C41D3B0-69D9-4690-8D91-BF57BD910EC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389554" y="1979584"/>
                  <a:ext cx="342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0E3F382-E48C-4453-AAB8-3B109F17F764}"/>
                    </a:ext>
                  </a:extLst>
                </p14:cNvPr>
                <p14:cNvContentPartPr/>
                <p14:nvPr/>
              </p14:nvContentPartPr>
              <p14:xfrm>
                <a:off x="10397834" y="1701304"/>
                <a:ext cx="199440" cy="4528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0E3F382-E48C-4453-AAB8-3B109F17F76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388834" y="1692304"/>
                  <a:ext cx="21708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3EABF51-83DE-4A60-8183-394B0913D398}"/>
                    </a:ext>
                  </a:extLst>
                </p14:cNvPr>
                <p14:cNvContentPartPr/>
                <p14:nvPr/>
              </p14:nvContentPartPr>
              <p14:xfrm>
                <a:off x="10529594" y="2006944"/>
                <a:ext cx="169920" cy="1558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3EABF51-83DE-4A60-8183-394B0913D39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520954" y="1997944"/>
                  <a:ext cx="1875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6213447-4415-40B3-AA05-6B9D24F635DE}"/>
                    </a:ext>
                  </a:extLst>
                </p14:cNvPr>
                <p14:cNvContentPartPr/>
                <p14:nvPr/>
              </p14:nvContentPartPr>
              <p14:xfrm>
                <a:off x="10829474" y="1964104"/>
                <a:ext cx="219960" cy="1864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6213447-4415-40B3-AA05-6B9D24F635D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820834" y="1955104"/>
                  <a:ext cx="2376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BA96E49-E8F1-4BA8-9FF6-B28A182829BC}"/>
                    </a:ext>
                  </a:extLst>
                </p14:cNvPr>
                <p14:cNvContentPartPr/>
                <p14:nvPr/>
              </p14:nvContentPartPr>
              <p14:xfrm>
                <a:off x="10827314" y="2000104"/>
                <a:ext cx="209880" cy="1717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BA96E49-E8F1-4BA8-9FF6-B28A182829B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818674" y="1991464"/>
                  <a:ext cx="2275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0598202-6939-4A67-A513-75F189CFE2E9}"/>
                    </a:ext>
                  </a:extLst>
                </p14:cNvPr>
                <p14:cNvContentPartPr/>
                <p14:nvPr/>
              </p14:nvContentPartPr>
              <p14:xfrm>
                <a:off x="11107394" y="1786264"/>
                <a:ext cx="229680" cy="5140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0598202-6939-4A67-A513-75F189CFE2E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098394" y="1777264"/>
                  <a:ext cx="247320" cy="53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3773C6D9-8701-43A0-B93D-E19B4BDB6368}"/>
              </a:ext>
            </a:extLst>
          </p:cNvPr>
          <p:cNvGrpSpPr/>
          <p:nvPr/>
        </p:nvGrpSpPr>
        <p:grpSpPr>
          <a:xfrm>
            <a:off x="186074" y="1838104"/>
            <a:ext cx="581400" cy="695880"/>
            <a:chOff x="186074" y="1838104"/>
            <a:chExt cx="581400" cy="69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EE3A1CC-548C-47DD-B251-90C0E376CBB7}"/>
                    </a:ext>
                  </a:extLst>
                </p14:cNvPr>
                <p14:cNvContentPartPr/>
                <p14:nvPr/>
              </p14:nvContentPartPr>
              <p14:xfrm>
                <a:off x="189314" y="1924504"/>
                <a:ext cx="141120" cy="302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EE3A1CC-548C-47DD-B251-90C0E376CBB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80674" y="1915864"/>
                  <a:ext cx="1587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2F7ED4A-B039-4DB3-A3C6-20FF4B404610}"/>
                    </a:ext>
                  </a:extLst>
                </p14:cNvPr>
                <p14:cNvContentPartPr/>
                <p14:nvPr/>
              </p14:nvContentPartPr>
              <p14:xfrm>
                <a:off x="186074" y="2023504"/>
                <a:ext cx="150480" cy="208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2F7ED4A-B039-4DB3-A3C6-20FF4B40461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77434" y="2014504"/>
                  <a:ext cx="1681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72A7ECA-A694-4FD1-9E0B-F8ED82F99A41}"/>
                    </a:ext>
                  </a:extLst>
                </p14:cNvPr>
                <p14:cNvContentPartPr/>
                <p14:nvPr/>
              </p14:nvContentPartPr>
              <p14:xfrm>
                <a:off x="636074" y="1838104"/>
                <a:ext cx="76320" cy="2293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72A7ECA-A694-4FD1-9E0B-F8ED82F99A4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27434" y="1829104"/>
                  <a:ext cx="939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3A1138C-B054-4B25-AEAF-98822F59D0C8}"/>
                    </a:ext>
                  </a:extLst>
                </p14:cNvPr>
                <p14:cNvContentPartPr/>
                <p14:nvPr/>
              </p14:nvContentPartPr>
              <p14:xfrm>
                <a:off x="467954" y="2128264"/>
                <a:ext cx="299520" cy="60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3A1138C-B054-4B25-AEAF-98822F59D0C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59314" y="2119624"/>
                  <a:ext cx="3171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13D0DE7-D177-4858-B880-C5150897834B}"/>
                    </a:ext>
                  </a:extLst>
                </p14:cNvPr>
                <p14:cNvContentPartPr/>
                <p14:nvPr/>
              </p14:nvContentPartPr>
              <p14:xfrm>
                <a:off x="424034" y="2299984"/>
                <a:ext cx="295200" cy="2340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13D0DE7-D177-4858-B880-C5150897834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15034" y="2290984"/>
                  <a:ext cx="312840" cy="25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354C60B-0637-45EA-9115-FB3713D63BFA}"/>
              </a:ext>
            </a:extLst>
          </p:cNvPr>
          <p:cNvGrpSpPr/>
          <p:nvPr/>
        </p:nvGrpSpPr>
        <p:grpSpPr>
          <a:xfrm>
            <a:off x="1038554" y="1561984"/>
            <a:ext cx="2733480" cy="1079640"/>
            <a:chOff x="1038554" y="1561984"/>
            <a:chExt cx="2733480" cy="107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71DA3B8-6339-46A0-858D-E3ACCDDCB89F}"/>
                    </a:ext>
                  </a:extLst>
                </p14:cNvPr>
                <p14:cNvContentPartPr/>
                <p14:nvPr/>
              </p14:nvContentPartPr>
              <p14:xfrm>
                <a:off x="1423754" y="1869064"/>
                <a:ext cx="213480" cy="3164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71DA3B8-6339-46A0-858D-E3ACCDDCB89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415114" y="1860424"/>
                  <a:ext cx="23112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EABE892-BA93-4AD1-9568-1AF4FA69515A}"/>
                    </a:ext>
                  </a:extLst>
                </p14:cNvPr>
                <p14:cNvContentPartPr/>
                <p14:nvPr/>
              </p14:nvContentPartPr>
              <p14:xfrm>
                <a:off x="1342394" y="1833424"/>
                <a:ext cx="297360" cy="3016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EABE892-BA93-4AD1-9568-1AF4FA69515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333754" y="1824784"/>
                  <a:ext cx="31500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337D8F9-8285-487B-AEF7-7B7391445E67}"/>
                    </a:ext>
                  </a:extLst>
                </p14:cNvPr>
                <p14:cNvContentPartPr/>
                <p14:nvPr/>
              </p14:nvContentPartPr>
              <p14:xfrm>
                <a:off x="1781234" y="1687984"/>
                <a:ext cx="595440" cy="664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337D8F9-8285-487B-AEF7-7B7391445E6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772594" y="1678984"/>
                  <a:ext cx="613080" cy="68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A4A1C39-E2F6-4F41-A41E-02899F7F2F0E}"/>
                    </a:ext>
                  </a:extLst>
                </p14:cNvPr>
                <p14:cNvContentPartPr/>
                <p14:nvPr/>
              </p14:nvContentPartPr>
              <p14:xfrm>
                <a:off x="2327354" y="1855384"/>
                <a:ext cx="225360" cy="2206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A4A1C39-E2F6-4F41-A41E-02899F7F2F0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318714" y="1846744"/>
                  <a:ext cx="2430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037D5D2-DB57-4851-A317-84E1B5177227}"/>
                    </a:ext>
                  </a:extLst>
                </p14:cNvPr>
                <p14:cNvContentPartPr/>
                <p14:nvPr/>
              </p14:nvContentPartPr>
              <p14:xfrm>
                <a:off x="2560274" y="1908664"/>
                <a:ext cx="172800" cy="1584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037D5D2-DB57-4851-A317-84E1B517722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551274" y="1899664"/>
                  <a:ext cx="1904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AE26151-4133-46D4-AB02-60B34B3022A4}"/>
                    </a:ext>
                  </a:extLst>
                </p14:cNvPr>
                <p14:cNvContentPartPr/>
                <p14:nvPr/>
              </p14:nvContentPartPr>
              <p14:xfrm>
                <a:off x="2792834" y="1857184"/>
                <a:ext cx="179280" cy="2491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AE26151-4133-46D4-AB02-60B34B3022A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784194" y="1848544"/>
                  <a:ext cx="1969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7D05CC3-AA70-4679-AEEA-D3CD8ECD800E}"/>
                    </a:ext>
                  </a:extLst>
                </p14:cNvPr>
                <p14:cNvContentPartPr/>
                <p14:nvPr/>
              </p14:nvContentPartPr>
              <p14:xfrm>
                <a:off x="3111434" y="1718224"/>
                <a:ext cx="178200" cy="3247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7D05CC3-AA70-4679-AEEA-D3CD8ECD800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102794" y="1709584"/>
                  <a:ext cx="19584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41DBA59-D642-445C-9F33-2CC583180938}"/>
                    </a:ext>
                  </a:extLst>
                </p14:cNvPr>
                <p14:cNvContentPartPr/>
                <p14:nvPr/>
              </p14:nvContentPartPr>
              <p14:xfrm>
                <a:off x="3259754" y="1914424"/>
                <a:ext cx="185760" cy="1522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41DBA59-D642-445C-9F33-2CC58318093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250754" y="1905784"/>
                  <a:ext cx="2034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B80A364-7C04-4309-BDFB-46CDBB38827A}"/>
                    </a:ext>
                  </a:extLst>
                </p14:cNvPr>
                <p14:cNvContentPartPr/>
                <p14:nvPr/>
              </p14:nvContentPartPr>
              <p14:xfrm>
                <a:off x="3592394" y="1862584"/>
                <a:ext cx="179640" cy="1861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B80A364-7C04-4309-BDFB-46CDBB38827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583394" y="1853584"/>
                  <a:ext cx="1972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0DA3334-9743-403D-BEC8-782F3D8F9B77}"/>
                    </a:ext>
                  </a:extLst>
                </p14:cNvPr>
                <p14:cNvContentPartPr/>
                <p14:nvPr/>
              </p14:nvContentPartPr>
              <p14:xfrm>
                <a:off x="3550994" y="1869784"/>
                <a:ext cx="216720" cy="196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0DA3334-9743-403D-BEC8-782F3D8F9B7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542354" y="1860784"/>
                  <a:ext cx="2343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CA5F128-6B9F-4CF9-B254-1F90B626B716}"/>
                    </a:ext>
                  </a:extLst>
                </p14:cNvPr>
                <p14:cNvContentPartPr/>
                <p14:nvPr/>
              </p14:nvContentPartPr>
              <p14:xfrm>
                <a:off x="2506994" y="2242024"/>
                <a:ext cx="932400" cy="637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CA5F128-6B9F-4CF9-B254-1F90B626B71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498354" y="2233384"/>
                  <a:ext cx="9500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86B1EE8-DD12-4E8B-99D2-5BD06D646840}"/>
                    </a:ext>
                  </a:extLst>
                </p14:cNvPr>
                <p14:cNvContentPartPr/>
                <p14:nvPr/>
              </p14:nvContentPartPr>
              <p14:xfrm>
                <a:off x="2835674" y="2400424"/>
                <a:ext cx="261000" cy="2286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86B1EE8-DD12-4E8B-99D2-5BD06D64684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826674" y="2391424"/>
                  <a:ext cx="2786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6FBBC24-CC43-4B5E-9B85-3190B6A1B5F4}"/>
                    </a:ext>
                  </a:extLst>
                </p14:cNvPr>
                <p14:cNvContentPartPr/>
                <p14:nvPr/>
              </p14:nvContentPartPr>
              <p14:xfrm>
                <a:off x="2817314" y="2422744"/>
                <a:ext cx="225360" cy="2188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6FBBC24-CC43-4B5E-9B85-3190B6A1B5F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808674" y="2414104"/>
                  <a:ext cx="2430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0150636-EB39-47DF-9ACD-2434B919B6F8}"/>
                    </a:ext>
                  </a:extLst>
                </p14:cNvPr>
                <p14:cNvContentPartPr/>
                <p14:nvPr/>
              </p14:nvContentPartPr>
              <p14:xfrm>
                <a:off x="1038554" y="1561984"/>
                <a:ext cx="329760" cy="10486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0150636-EB39-47DF-9ACD-2434B919B6F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29914" y="1552984"/>
                  <a:ext cx="347400" cy="106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D61E51FB-9C4D-42E2-951B-57176537D6FE}"/>
              </a:ext>
            </a:extLst>
          </p:cNvPr>
          <p:cNvGrpSpPr/>
          <p:nvPr/>
        </p:nvGrpSpPr>
        <p:grpSpPr>
          <a:xfrm>
            <a:off x="11433194" y="1594024"/>
            <a:ext cx="518760" cy="949320"/>
            <a:chOff x="11433194" y="1594024"/>
            <a:chExt cx="518760" cy="94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DC389E0-6F2A-4973-A44B-F466C0659F95}"/>
                    </a:ext>
                  </a:extLst>
                </p14:cNvPr>
                <p14:cNvContentPartPr/>
                <p14:nvPr/>
              </p14:nvContentPartPr>
              <p14:xfrm>
                <a:off x="11433194" y="2065624"/>
                <a:ext cx="26640" cy="115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DC389E0-6F2A-4973-A44B-F466C0659F9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424194" y="2056984"/>
                  <a:ext cx="442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CD7E904-850B-41E5-B64D-716A856DD042}"/>
                    </a:ext>
                  </a:extLst>
                </p14:cNvPr>
                <p14:cNvContentPartPr/>
                <p14:nvPr/>
              </p14:nvContentPartPr>
              <p14:xfrm>
                <a:off x="11615354" y="1906504"/>
                <a:ext cx="54720" cy="2898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CD7E904-850B-41E5-B64D-716A856DD04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606714" y="1897504"/>
                  <a:ext cx="7236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BC8A2B5-2A6A-4EAC-9DCA-B8037EEB13D4}"/>
                    </a:ext>
                  </a:extLst>
                </p14:cNvPr>
                <p14:cNvContentPartPr/>
                <p14:nvPr/>
              </p14:nvContentPartPr>
              <p14:xfrm>
                <a:off x="11659274" y="1594024"/>
                <a:ext cx="292680" cy="9493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BC8A2B5-2A6A-4EAC-9DCA-B8037EEB13D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650274" y="1585384"/>
                  <a:ext cx="310320" cy="96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16E0DC8F-473B-4585-93E1-2D8E675AA432}"/>
                  </a:ext>
                </a:extLst>
              </p14:cNvPr>
              <p14:cNvContentPartPr/>
              <p14:nvPr/>
            </p14:nvContentPartPr>
            <p14:xfrm>
              <a:off x="163034" y="3415624"/>
              <a:ext cx="165960" cy="370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16E0DC8F-473B-4585-93E1-2D8E675AA432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54034" y="3406984"/>
                <a:ext cx="18360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DF5322E1-9760-427A-AD82-E9778E0060E0}"/>
                  </a:ext>
                </a:extLst>
              </p14:cNvPr>
              <p14:cNvContentPartPr/>
              <p14:nvPr/>
            </p14:nvContentPartPr>
            <p14:xfrm>
              <a:off x="168074" y="3516064"/>
              <a:ext cx="145080" cy="2988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DF5322E1-9760-427A-AD82-E9778E0060E0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59074" y="3507424"/>
                <a:ext cx="16272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3E30769B-69A2-44CE-91FF-81490EB5CEB2}"/>
                  </a:ext>
                </a:extLst>
              </p14:cNvPr>
              <p14:cNvContentPartPr/>
              <p14:nvPr/>
            </p14:nvContentPartPr>
            <p14:xfrm>
              <a:off x="709874" y="3272344"/>
              <a:ext cx="115200" cy="2278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3E30769B-69A2-44CE-91FF-81490EB5CEB2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701234" y="3263344"/>
                <a:ext cx="13284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707E5B9B-A8D0-4921-A20B-E0D5FF13DAA8}"/>
                  </a:ext>
                </a:extLst>
              </p14:cNvPr>
              <p14:cNvContentPartPr/>
              <p14:nvPr/>
            </p14:nvContentPartPr>
            <p14:xfrm>
              <a:off x="515834" y="3552784"/>
              <a:ext cx="406800" cy="4536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707E5B9B-A8D0-4921-A20B-E0D5FF13DAA8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506834" y="3544144"/>
                <a:ext cx="42444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3254D32F-6495-47B4-B280-D40E27BEDCA3}"/>
                  </a:ext>
                </a:extLst>
              </p14:cNvPr>
              <p14:cNvContentPartPr/>
              <p14:nvPr/>
            </p14:nvContentPartPr>
            <p14:xfrm>
              <a:off x="478754" y="3678424"/>
              <a:ext cx="387720" cy="28188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3254D32F-6495-47B4-B280-D40E27BEDCA3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469754" y="3669784"/>
                <a:ext cx="40536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69B27A0E-96D8-442A-AE67-115810BDE311}"/>
                  </a:ext>
                </a:extLst>
              </p14:cNvPr>
              <p14:cNvContentPartPr/>
              <p14:nvPr/>
            </p14:nvContentPartPr>
            <p14:xfrm>
              <a:off x="1136474" y="3172264"/>
              <a:ext cx="488160" cy="53568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69B27A0E-96D8-442A-AE67-115810BDE311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127834" y="3163264"/>
                <a:ext cx="505800" cy="55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713FCC6B-D528-45CE-BCB9-BD1B1D0A4675}"/>
                  </a:ext>
                </a:extLst>
              </p14:cNvPr>
              <p14:cNvContentPartPr/>
              <p14:nvPr/>
            </p14:nvContentPartPr>
            <p14:xfrm>
              <a:off x="1722914" y="3296104"/>
              <a:ext cx="256320" cy="26460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713FCC6B-D528-45CE-BCB9-BD1B1D0A4675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714274" y="3287104"/>
                <a:ext cx="27396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E9EBF213-706B-42FB-AA2E-D4450EEEFB7C}"/>
                  </a:ext>
                </a:extLst>
              </p14:cNvPr>
              <p14:cNvContentPartPr/>
              <p14:nvPr/>
            </p14:nvContentPartPr>
            <p14:xfrm>
              <a:off x="2015594" y="3398344"/>
              <a:ext cx="131760" cy="1144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E9EBF213-706B-42FB-AA2E-D4450EEEFB7C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2006594" y="3389344"/>
                <a:ext cx="14940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CC420122-6B53-466D-8969-BE2D8041A9E3}"/>
                  </a:ext>
                </a:extLst>
              </p14:cNvPr>
              <p14:cNvContentPartPr/>
              <p14:nvPr/>
            </p14:nvContentPartPr>
            <p14:xfrm>
              <a:off x="2212874" y="3310864"/>
              <a:ext cx="204840" cy="26820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CC420122-6B53-466D-8969-BE2D8041A9E3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2203874" y="3301864"/>
                <a:ext cx="22248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DF68AF04-5B5C-4894-A7FE-663C8F95D373}"/>
                  </a:ext>
                </a:extLst>
              </p14:cNvPr>
              <p14:cNvContentPartPr/>
              <p14:nvPr/>
            </p14:nvContentPartPr>
            <p14:xfrm>
              <a:off x="2548034" y="3149944"/>
              <a:ext cx="188280" cy="38304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DF68AF04-5B5C-4894-A7FE-663C8F95D373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2539034" y="3141304"/>
                <a:ext cx="20592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E6DA38F4-FC54-4342-B912-F4AFFC9CAB03}"/>
                  </a:ext>
                </a:extLst>
              </p14:cNvPr>
              <p14:cNvContentPartPr/>
              <p14:nvPr/>
            </p14:nvContentPartPr>
            <p14:xfrm>
              <a:off x="2688074" y="3383944"/>
              <a:ext cx="168840" cy="14256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E6DA38F4-FC54-4342-B912-F4AFFC9CAB03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2679434" y="3375304"/>
                <a:ext cx="18648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64022AA6-FC42-4FE4-8783-5088B06EEC40}"/>
                  </a:ext>
                </a:extLst>
              </p14:cNvPr>
              <p14:cNvContentPartPr/>
              <p14:nvPr/>
            </p14:nvContentPartPr>
            <p14:xfrm>
              <a:off x="2986154" y="3370984"/>
              <a:ext cx="214200" cy="2059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64022AA6-FC42-4FE4-8783-5088B06EEC40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2977514" y="3362344"/>
                <a:ext cx="23184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EA455C49-0C6C-4A66-BBDA-8CB6F71550ED}"/>
                  </a:ext>
                </a:extLst>
              </p14:cNvPr>
              <p14:cNvContentPartPr/>
              <p14:nvPr/>
            </p14:nvContentPartPr>
            <p14:xfrm>
              <a:off x="2963474" y="3380704"/>
              <a:ext cx="208440" cy="1872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EA455C49-0C6C-4A66-BBDA-8CB6F71550ED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2954834" y="3372064"/>
                <a:ext cx="22608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277E1FE7-D83A-4137-8B0D-863FFB38D309}"/>
                  </a:ext>
                </a:extLst>
              </p14:cNvPr>
              <p14:cNvContentPartPr/>
              <p14:nvPr/>
            </p14:nvContentPartPr>
            <p14:xfrm>
              <a:off x="3394394" y="3434344"/>
              <a:ext cx="213120" cy="450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277E1FE7-D83A-4137-8B0D-863FFB38D309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3385394" y="3425704"/>
                <a:ext cx="23076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92BBA205-F037-4C38-98FC-2F04EA31F915}"/>
                  </a:ext>
                </a:extLst>
              </p14:cNvPr>
              <p14:cNvContentPartPr/>
              <p14:nvPr/>
            </p14:nvContentPartPr>
            <p14:xfrm>
              <a:off x="3735314" y="3314824"/>
              <a:ext cx="289440" cy="25452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92BBA205-F037-4C38-98FC-2F04EA31F915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3726314" y="3305824"/>
                <a:ext cx="30708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7CD8E2E8-FD9D-4C6C-8110-7ED1626D150E}"/>
                  </a:ext>
                </a:extLst>
              </p14:cNvPr>
              <p14:cNvContentPartPr/>
              <p14:nvPr/>
            </p14:nvContentPartPr>
            <p14:xfrm>
              <a:off x="4058234" y="3443704"/>
              <a:ext cx="70920" cy="1058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7CD8E2E8-FD9D-4C6C-8110-7ED1626D150E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4049594" y="3435064"/>
                <a:ext cx="8856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544C8B0F-73E3-42D4-A4D6-17AC6D64E7D0}"/>
                  </a:ext>
                </a:extLst>
              </p14:cNvPr>
              <p14:cNvContentPartPr/>
              <p14:nvPr/>
            </p14:nvContentPartPr>
            <p14:xfrm>
              <a:off x="4254794" y="3392224"/>
              <a:ext cx="202680" cy="15804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544C8B0F-73E3-42D4-A4D6-17AC6D64E7D0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4246154" y="3383584"/>
                <a:ext cx="22032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AA698DF0-637E-403B-AD81-E8B82D6BB721}"/>
                  </a:ext>
                </a:extLst>
              </p14:cNvPr>
              <p14:cNvContentPartPr/>
              <p14:nvPr/>
            </p14:nvContentPartPr>
            <p14:xfrm>
              <a:off x="4678874" y="3142384"/>
              <a:ext cx="148320" cy="33192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AA698DF0-637E-403B-AD81-E8B82D6BB721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4669874" y="3133384"/>
                <a:ext cx="16596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A188C148-C12C-4FF1-97F9-17175ACAAB82}"/>
                  </a:ext>
                </a:extLst>
              </p14:cNvPr>
              <p14:cNvContentPartPr/>
              <p14:nvPr/>
            </p14:nvContentPartPr>
            <p14:xfrm>
              <a:off x="4780394" y="3323464"/>
              <a:ext cx="236160" cy="18288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A188C148-C12C-4FF1-97F9-17175ACAAB82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4771394" y="3314824"/>
                <a:ext cx="25380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690211CD-E1A0-4527-A039-C8A416EC7F15}"/>
                  </a:ext>
                </a:extLst>
              </p14:cNvPr>
              <p14:cNvContentPartPr/>
              <p14:nvPr/>
            </p14:nvContentPartPr>
            <p14:xfrm>
              <a:off x="5102234" y="3340744"/>
              <a:ext cx="288720" cy="19440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690211CD-E1A0-4527-A039-C8A416EC7F15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5093594" y="3331744"/>
                <a:ext cx="30636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F7B2D52C-8176-4F17-9F90-C85C8A1900DC}"/>
                  </a:ext>
                </a:extLst>
              </p14:cNvPr>
              <p14:cNvContentPartPr/>
              <p14:nvPr/>
            </p14:nvContentPartPr>
            <p14:xfrm>
              <a:off x="5120954" y="3332824"/>
              <a:ext cx="192240" cy="22788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F7B2D52C-8176-4F17-9F90-C85C8A1900DC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5112314" y="3324184"/>
                <a:ext cx="209880" cy="24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4" name="Group 193">
            <a:extLst>
              <a:ext uri="{FF2B5EF4-FFF2-40B4-BE49-F238E27FC236}">
                <a16:creationId xmlns:a16="http://schemas.microsoft.com/office/drawing/2014/main" id="{4720493D-6185-4AB6-80A2-8BA628366341}"/>
              </a:ext>
            </a:extLst>
          </p:cNvPr>
          <p:cNvGrpSpPr/>
          <p:nvPr/>
        </p:nvGrpSpPr>
        <p:grpSpPr>
          <a:xfrm>
            <a:off x="5594354" y="3028984"/>
            <a:ext cx="4676760" cy="701640"/>
            <a:chOff x="5594354" y="3028984"/>
            <a:chExt cx="4676760" cy="70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64130A8-9114-4F8A-97DB-CA21E01B8BAE}"/>
                    </a:ext>
                  </a:extLst>
                </p14:cNvPr>
                <p14:cNvContentPartPr/>
                <p14:nvPr/>
              </p14:nvContentPartPr>
              <p14:xfrm>
                <a:off x="5594354" y="3357664"/>
                <a:ext cx="337680" cy="691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64130A8-9114-4F8A-97DB-CA21E01B8BA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585354" y="3349024"/>
                  <a:ext cx="3553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EA61679-2BC2-483F-91A7-B7B771C1409E}"/>
                    </a:ext>
                  </a:extLst>
                </p14:cNvPr>
                <p14:cNvContentPartPr/>
                <p14:nvPr/>
              </p14:nvContentPartPr>
              <p14:xfrm>
                <a:off x="5715314" y="3258664"/>
                <a:ext cx="70200" cy="2206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EA61679-2BC2-483F-91A7-B7B771C1409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706674" y="3249664"/>
                  <a:ext cx="878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7D01CEA-41A0-43AF-90B8-28D06DD64B26}"/>
                    </a:ext>
                  </a:extLst>
                </p14:cNvPr>
                <p14:cNvContentPartPr/>
                <p14:nvPr/>
              </p14:nvContentPartPr>
              <p14:xfrm>
                <a:off x="6065234" y="3263704"/>
                <a:ext cx="288720" cy="2466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7D01CEA-41A0-43AF-90B8-28D06DD64B2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056594" y="3255064"/>
                  <a:ext cx="3063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605F0F3-48E6-48DD-9B3E-D81375336C50}"/>
                    </a:ext>
                  </a:extLst>
                </p14:cNvPr>
                <p14:cNvContentPartPr/>
                <p14:nvPr/>
              </p14:nvContentPartPr>
              <p14:xfrm>
                <a:off x="6472394" y="3351904"/>
                <a:ext cx="96120" cy="1429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605F0F3-48E6-48DD-9B3E-D81375336C5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463754" y="3343264"/>
                  <a:ext cx="1137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F41BC52-5A0E-4913-9FF7-62A426A43BDA}"/>
                    </a:ext>
                  </a:extLst>
                </p14:cNvPr>
                <p14:cNvContentPartPr/>
                <p14:nvPr/>
              </p14:nvContentPartPr>
              <p14:xfrm>
                <a:off x="6645194" y="3329584"/>
                <a:ext cx="192240" cy="1749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F41BC52-5A0E-4913-9FF7-62A426A43BD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636194" y="3320944"/>
                  <a:ext cx="2098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5DA9806-28B7-4102-83BB-441FDC3DF727}"/>
                    </a:ext>
                  </a:extLst>
                </p14:cNvPr>
                <p14:cNvContentPartPr/>
                <p14:nvPr/>
              </p14:nvContentPartPr>
              <p14:xfrm>
                <a:off x="6986834" y="3053104"/>
                <a:ext cx="212400" cy="4042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5DA9806-28B7-4102-83BB-441FDC3DF72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978194" y="3044104"/>
                  <a:ext cx="23004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C378E23-9C07-4936-A3CE-C9A1E92A9ECD}"/>
                    </a:ext>
                  </a:extLst>
                </p14:cNvPr>
                <p14:cNvContentPartPr/>
                <p14:nvPr/>
              </p14:nvContentPartPr>
              <p14:xfrm>
                <a:off x="7105994" y="3311584"/>
                <a:ext cx="175320" cy="1594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C378E23-9C07-4936-A3CE-C9A1E92A9EC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096994" y="3302584"/>
                  <a:ext cx="1929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FC8557D-CDB0-4A48-8B04-B7C4233EC3E8}"/>
                    </a:ext>
                  </a:extLst>
                </p14:cNvPr>
                <p14:cNvContentPartPr/>
                <p14:nvPr/>
              </p14:nvContentPartPr>
              <p14:xfrm>
                <a:off x="7382114" y="3305104"/>
                <a:ext cx="224640" cy="1976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FC8557D-CDB0-4A48-8B04-B7C4233EC3E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73474" y="3296464"/>
                  <a:ext cx="2422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FAF259B-C847-4BAE-8C90-5C9723C0911A}"/>
                    </a:ext>
                  </a:extLst>
                </p14:cNvPr>
                <p14:cNvContentPartPr/>
                <p14:nvPr/>
              </p14:nvContentPartPr>
              <p14:xfrm>
                <a:off x="7379954" y="3261544"/>
                <a:ext cx="181440" cy="2458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FAF259B-C847-4BAE-8C90-5C9723C0911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370954" y="3252904"/>
                  <a:ext cx="1990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713361E-4CBC-4922-BDA3-D16AE1554DFF}"/>
                    </a:ext>
                  </a:extLst>
                </p14:cNvPr>
                <p14:cNvContentPartPr/>
                <p14:nvPr/>
              </p14:nvContentPartPr>
              <p14:xfrm>
                <a:off x="7799354" y="3348664"/>
                <a:ext cx="325440" cy="446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713361E-4CBC-4922-BDA3-D16AE1554DF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790714" y="3339664"/>
                  <a:ext cx="3430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48E4BFA-C1E3-42D8-8216-0D1FE3570E66}"/>
                    </a:ext>
                  </a:extLst>
                </p14:cNvPr>
                <p14:cNvContentPartPr/>
                <p14:nvPr/>
              </p14:nvContentPartPr>
              <p14:xfrm>
                <a:off x="7960994" y="3238504"/>
                <a:ext cx="38520" cy="2473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48E4BFA-C1E3-42D8-8216-0D1FE3570E6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951994" y="3229504"/>
                  <a:ext cx="561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D87C646E-CDBB-41F2-B0FC-FF8363D44B6E}"/>
                    </a:ext>
                  </a:extLst>
                </p14:cNvPr>
                <p14:cNvContentPartPr/>
                <p14:nvPr/>
              </p14:nvContentPartPr>
              <p14:xfrm>
                <a:off x="8291834" y="3255424"/>
                <a:ext cx="221400" cy="2260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D87C646E-CDBB-41F2-B0FC-FF8363D44B6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283194" y="3246424"/>
                  <a:ext cx="2390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4EC0077-8AAD-452E-BFA6-8BB2C3DDF554}"/>
                    </a:ext>
                  </a:extLst>
                </p14:cNvPr>
                <p14:cNvContentPartPr/>
                <p14:nvPr/>
              </p14:nvContentPartPr>
              <p14:xfrm>
                <a:off x="8511074" y="3319504"/>
                <a:ext cx="171000" cy="1616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4EC0077-8AAD-452E-BFA6-8BB2C3DDF55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502074" y="3310504"/>
                  <a:ext cx="1886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8AFB4C9-4092-47CD-AA06-CC62F02E8829}"/>
                    </a:ext>
                  </a:extLst>
                </p14:cNvPr>
                <p14:cNvContentPartPr/>
                <p14:nvPr/>
              </p14:nvContentPartPr>
              <p14:xfrm>
                <a:off x="8689274" y="3239944"/>
                <a:ext cx="249480" cy="2718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8AFB4C9-4092-47CD-AA06-CC62F02E882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680634" y="3231304"/>
                  <a:ext cx="2671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67EBDD0-16DB-4D2F-BA56-61A8A110A4C6}"/>
                    </a:ext>
                  </a:extLst>
                </p14:cNvPr>
                <p14:cNvContentPartPr/>
                <p14:nvPr/>
              </p14:nvContentPartPr>
              <p14:xfrm>
                <a:off x="9033074" y="3028984"/>
                <a:ext cx="261000" cy="5072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67EBDD0-16DB-4D2F-BA56-61A8A110A4C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024434" y="3020344"/>
                  <a:ext cx="27864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B9BD713-EB41-40A8-B43D-87565E42DE7D}"/>
                    </a:ext>
                  </a:extLst>
                </p14:cNvPr>
                <p14:cNvContentPartPr/>
                <p14:nvPr/>
              </p14:nvContentPartPr>
              <p14:xfrm>
                <a:off x="9248714" y="3345784"/>
                <a:ext cx="202320" cy="1638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BB9BD713-EB41-40A8-B43D-87565E42DE7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240074" y="3337144"/>
                  <a:ext cx="2199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8F1D765-3397-46C2-A471-DE45E2D5CB08}"/>
                    </a:ext>
                  </a:extLst>
                </p14:cNvPr>
                <p14:cNvContentPartPr/>
                <p14:nvPr/>
              </p14:nvContentPartPr>
              <p14:xfrm>
                <a:off x="9559754" y="3289624"/>
                <a:ext cx="314640" cy="2707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8F1D765-3397-46C2-A471-DE45E2D5CB0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550754" y="3280624"/>
                  <a:ext cx="33228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9B600667-3E1F-489C-8C2F-8E310064811D}"/>
                    </a:ext>
                  </a:extLst>
                </p14:cNvPr>
                <p14:cNvContentPartPr/>
                <p14:nvPr/>
              </p14:nvContentPartPr>
              <p14:xfrm>
                <a:off x="9589274" y="3340024"/>
                <a:ext cx="210960" cy="2167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9B600667-3E1F-489C-8C2F-8E310064811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580274" y="3331384"/>
                  <a:ext cx="2286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04F9117-4E2B-404F-9FF0-6C4FA05DF20E}"/>
                    </a:ext>
                  </a:extLst>
                </p14:cNvPr>
                <p14:cNvContentPartPr/>
                <p14:nvPr/>
              </p14:nvContentPartPr>
              <p14:xfrm>
                <a:off x="9867554" y="3118984"/>
                <a:ext cx="403560" cy="6116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04F9117-4E2B-404F-9FF0-6C4FA05DF20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858914" y="3110344"/>
                  <a:ext cx="421200" cy="62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3E5BDBE1-3E25-4C05-99F0-F00BAD1FC78F}"/>
              </a:ext>
            </a:extLst>
          </p:cNvPr>
          <p:cNvGrpSpPr/>
          <p:nvPr/>
        </p:nvGrpSpPr>
        <p:grpSpPr>
          <a:xfrm>
            <a:off x="186434" y="4489864"/>
            <a:ext cx="159840" cy="106200"/>
            <a:chOff x="186434" y="4489864"/>
            <a:chExt cx="159840" cy="10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5F66886-D063-45B1-96B6-0B54318D5139}"/>
                    </a:ext>
                  </a:extLst>
                </p14:cNvPr>
                <p14:cNvContentPartPr/>
                <p14:nvPr/>
              </p14:nvContentPartPr>
              <p14:xfrm>
                <a:off x="187154" y="4489864"/>
                <a:ext cx="159120" cy="219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5F66886-D063-45B1-96B6-0B54318D513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78154" y="4480864"/>
                  <a:ext cx="1767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D39DD4E-731F-4F87-9B7D-7EC24F2E206E}"/>
                    </a:ext>
                  </a:extLst>
                </p14:cNvPr>
                <p14:cNvContentPartPr/>
                <p14:nvPr/>
              </p14:nvContentPartPr>
              <p14:xfrm>
                <a:off x="186434" y="4584544"/>
                <a:ext cx="122760" cy="115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D39DD4E-731F-4F87-9B7D-7EC24F2E206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77794" y="4575904"/>
                  <a:ext cx="140400" cy="2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2788A561-FDC8-4736-97CE-A94F704A9E8E}"/>
              </a:ext>
            </a:extLst>
          </p:cNvPr>
          <p:cNvGrpSpPr/>
          <p:nvPr/>
        </p:nvGrpSpPr>
        <p:grpSpPr>
          <a:xfrm>
            <a:off x="804554" y="4279264"/>
            <a:ext cx="283320" cy="328680"/>
            <a:chOff x="804554" y="4279264"/>
            <a:chExt cx="283320" cy="32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1F76E9A-7D2A-4DFC-BC5B-DF6A0F1F9CB0}"/>
                    </a:ext>
                  </a:extLst>
                </p14:cNvPr>
                <p14:cNvContentPartPr/>
                <p14:nvPr/>
              </p14:nvContentPartPr>
              <p14:xfrm>
                <a:off x="953234" y="4279264"/>
                <a:ext cx="90720" cy="2329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1F76E9A-7D2A-4DFC-BC5B-DF6A0F1F9CB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44594" y="4270264"/>
                  <a:ext cx="1083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394B0D08-C9BD-4B7D-993E-736E72FB1721}"/>
                    </a:ext>
                  </a:extLst>
                </p14:cNvPr>
                <p14:cNvContentPartPr/>
                <p14:nvPr/>
              </p14:nvContentPartPr>
              <p14:xfrm>
                <a:off x="804554" y="4549984"/>
                <a:ext cx="283320" cy="579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394B0D08-C9BD-4B7D-993E-736E72FB172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95914" y="4540984"/>
                  <a:ext cx="300960" cy="7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F4C3810A-9623-4C4E-98BA-6D8944B6215F}"/>
                  </a:ext>
                </a:extLst>
              </p14:cNvPr>
              <p14:cNvContentPartPr/>
              <p14:nvPr/>
            </p14:nvContentPartPr>
            <p14:xfrm>
              <a:off x="718514" y="4751944"/>
              <a:ext cx="333720" cy="26172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F4C3810A-9623-4C4E-98BA-6D8944B6215F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709514" y="4742944"/>
                <a:ext cx="35136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8" name="Group 217">
            <a:extLst>
              <a:ext uri="{FF2B5EF4-FFF2-40B4-BE49-F238E27FC236}">
                <a16:creationId xmlns:a16="http://schemas.microsoft.com/office/drawing/2014/main" id="{3E9F852A-72BE-4FDA-9182-CB5F8DACD074}"/>
              </a:ext>
            </a:extLst>
          </p:cNvPr>
          <p:cNvGrpSpPr/>
          <p:nvPr/>
        </p:nvGrpSpPr>
        <p:grpSpPr>
          <a:xfrm>
            <a:off x="1351394" y="4093144"/>
            <a:ext cx="2343240" cy="491760"/>
            <a:chOff x="1351394" y="4093144"/>
            <a:chExt cx="2343240" cy="49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78756F2-9417-46AE-964F-3927EE870659}"/>
                    </a:ext>
                  </a:extLst>
                </p14:cNvPr>
                <p14:cNvContentPartPr/>
                <p14:nvPr/>
              </p14:nvContentPartPr>
              <p14:xfrm>
                <a:off x="1351394" y="4502104"/>
                <a:ext cx="39240" cy="338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78756F2-9417-46AE-964F-3927EE87065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342754" y="4493464"/>
                  <a:ext cx="568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739BC382-C4F4-4801-A325-231E5AB2E5EA}"/>
                    </a:ext>
                  </a:extLst>
                </p14:cNvPr>
                <p14:cNvContentPartPr/>
                <p14:nvPr/>
              </p14:nvContentPartPr>
              <p14:xfrm>
                <a:off x="1577834" y="4244704"/>
                <a:ext cx="401400" cy="3308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739BC382-C4F4-4801-A325-231E5AB2E5E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568834" y="4236064"/>
                  <a:ext cx="41904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49EBEBD1-B847-4F9A-B7C9-8B4CFAE5F4CA}"/>
                    </a:ext>
                  </a:extLst>
                </p14:cNvPr>
                <p14:cNvContentPartPr/>
                <p14:nvPr/>
              </p14:nvContentPartPr>
              <p14:xfrm>
                <a:off x="2080034" y="4332904"/>
                <a:ext cx="218160" cy="2034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49EBEBD1-B847-4F9A-B7C9-8B4CFAE5F4C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071034" y="4323904"/>
                  <a:ext cx="2358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242D17E7-9EB4-4344-BC12-9285CC069785}"/>
                    </a:ext>
                  </a:extLst>
                </p14:cNvPr>
                <p14:cNvContentPartPr/>
                <p14:nvPr/>
              </p14:nvContentPartPr>
              <p14:xfrm>
                <a:off x="2337794" y="4366384"/>
                <a:ext cx="159480" cy="1396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242D17E7-9EB4-4344-BC12-9285CC06978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329154" y="4357384"/>
                  <a:ext cx="1771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132140C7-CC02-47FF-A39E-9E972A08A2E6}"/>
                    </a:ext>
                  </a:extLst>
                </p14:cNvPr>
                <p14:cNvContentPartPr/>
                <p14:nvPr/>
              </p14:nvContentPartPr>
              <p14:xfrm>
                <a:off x="2516354" y="4263784"/>
                <a:ext cx="239760" cy="2602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132140C7-CC02-47FF-A39E-9E972A08A2E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507354" y="4254784"/>
                  <a:ext cx="2574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79148D3C-34EC-4ACC-A93D-D687BF7A6F18}"/>
                    </a:ext>
                  </a:extLst>
                </p14:cNvPr>
                <p14:cNvContentPartPr/>
                <p14:nvPr/>
              </p14:nvContentPartPr>
              <p14:xfrm>
                <a:off x="2888594" y="4093144"/>
                <a:ext cx="191160" cy="4208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79148D3C-34EC-4ACC-A93D-D687BF7A6F1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879594" y="4084144"/>
                  <a:ext cx="20880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45A87034-2A5D-460B-9FF5-C42EB0923E30}"/>
                    </a:ext>
                  </a:extLst>
                </p14:cNvPr>
                <p14:cNvContentPartPr/>
                <p14:nvPr/>
              </p14:nvContentPartPr>
              <p14:xfrm>
                <a:off x="3041594" y="4399504"/>
                <a:ext cx="172800" cy="1652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45A87034-2A5D-460B-9FF5-C42EB0923E3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032954" y="4390504"/>
                  <a:ext cx="1904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4D75077-4DD3-4BBC-BA4D-982B3768BE9A}"/>
                    </a:ext>
                  </a:extLst>
                </p14:cNvPr>
                <p14:cNvContentPartPr/>
                <p14:nvPr/>
              </p14:nvContentPartPr>
              <p14:xfrm>
                <a:off x="3395834" y="4318864"/>
                <a:ext cx="298800" cy="2480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4D75077-4DD3-4BBC-BA4D-982B3768BE9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387194" y="4309864"/>
                  <a:ext cx="3164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CAF567A-0D34-4A5C-AFEF-9295674E1EB0}"/>
                    </a:ext>
                  </a:extLst>
                </p14:cNvPr>
                <p14:cNvContentPartPr/>
                <p14:nvPr/>
              </p14:nvContentPartPr>
              <p14:xfrm>
                <a:off x="3405194" y="4337944"/>
                <a:ext cx="210600" cy="2469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CAF567A-0D34-4A5C-AFEF-9295674E1EB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396554" y="4329304"/>
                  <a:ext cx="22824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19980BFC-7381-416B-A084-CAE6CC2E40AC}"/>
              </a:ext>
            </a:extLst>
          </p:cNvPr>
          <p:cNvGrpSpPr/>
          <p:nvPr/>
        </p:nvGrpSpPr>
        <p:grpSpPr>
          <a:xfrm>
            <a:off x="4202594" y="4377904"/>
            <a:ext cx="258840" cy="176760"/>
            <a:chOff x="4202594" y="4377904"/>
            <a:chExt cx="258840" cy="17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DC8C3AFC-D669-49F1-ABA1-1C52B3B0EA4D}"/>
                    </a:ext>
                  </a:extLst>
                </p14:cNvPr>
                <p14:cNvContentPartPr/>
                <p14:nvPr/>
              </p14:nvContentPartPr>
              <p14:xfrm>
                <a:off x="4226354" y="4377904"/>
                <a:ext cx="195480" cy="403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DC8C3AFC-D669-49F1-ABA1-1C52B3B0EA4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217714" y="4369264"/>
                  <a:ext cx="2131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1AA5EB3-211E-4ADA-926A-8BEE6EAA96A3}"/>
                    </a:ext>
                  </a:extLst>
                </p14:cNvPr>
                <p14:cNvContentPartPr/>
                <p14:nvPr/>
              </p14:nvContentPartPr>
              <p14:xfrm>
                <a:off x="4202594" y="4510384"/>
                <a:ext cx="258840" cy="442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1AA5EB3-211E-4ADA-926A-8BEE6EAA96A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193594" y="4501744"/>
                  <a:ext cx="276480" cy="6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23D5295B-0112-469C-B3AE-C374984DE80E}"/>
              </a:ext>
            </a:extLst>
          </p:cNvPr>
          <p:cNvGrpSpPr/>
          <p:nvPr/>
        </p:nvGrpSpPr>
        <p:grpSpPr>
          <a:xfrm>
            <a:off x="4987394" y="4039504"/>
            <a:ext cx="1923480" cy="519120"/>
            <a:chOff x="4987394" y="4039504"/>
            <a:chExt cx="1923480" cy="51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4690D85-2D07-4693-909E-7B6B9DF0C206}"/>
                    </a:ext>
                  </a:extLst>
                </p14:cNvPr>
                <p14:cNvContentPartPr/>
                <p14:nvPr/>
              </p14:nvContentPartPr>
              <p14:xfrm>
                <a:off x="4987394" y="4312744"/>
                <a:ext cx="263160" cy="2458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4690D85-2D07-4693-909E-7B6B9DF0C20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978394" y="4304104"/>
                  <a:ext cx="2808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0695C057-77CF-46E3-B399-AF3BC894D61A}"/>
                    </a:ext>
                  </a:extLst>
                </p14:cNvPr>
                <p14:cNvContentPartPr/>
                <p14:nvPr/>
              </p14:nvContentPartPr>
              <p14:xfrm>
                <a:off x="5271074" y="4366024"/>
                <a:ext cx="186120" cy="1800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0695C057-77CF-46E3-B399-AF3BC894D61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262434" y="4357024"/>
                  <a:ext cx="2037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7207916-7013-4CB1-A479-2C3481A64157}"/>
                    </a:ext>
                  </a:extLst>
                </p14:cNvPr>
                <p14:cNvContentPartPr/>
                <p14:nvPr/>
              </p14:nvContentPartPr>
              <p14:xfrm>
                <a:off x="5560514" y="4282864"/>
                <a:ext cx="249120" cy="2696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7207916-7013-4CB1-A479-2C3481A6415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551874" y="4274224"/>
                  <a:ext cx="2667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16B7A552-6E1E-46D8-811C-6457353EF6C8}"/>
                    </a:ext>
                  </a:extLst>
                </p14:cNvPr>
                <p14:cNvContentPartPr/>
                <p14:nvPr/>
              </p14:nvContentPartPr>
              <p14:xfrm>
                <a:off x="6024554" y="4039504"/>
                <a:ext cx="258480" cy="4910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16B7A552-6E1E-46D8-811C-6457353EF6C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015554" y="4030504"/>
                  <a:ext cx="27612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D09AAEE-A3EB-4F12-8CBB-27FE432E9A7B}"/>
                    </a:ext>
                  </a:extLst>
                </p14:cNvPr>
                <p14:cNvContentPartPr/>
                <p14:nvPr/>
              </p14:nvContentPartPr>
              <p14:xfrm>
                <a:off x="6200954" y="4351264"/>
                <a:ext cx="208440" cy="176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D09AAEE-A3EB-4F12-8CBB-27FE432E9A7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192314" y="4342264"/>
                  <a:ext cx="2260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98A6A307-BC92-47B4-8FD8-630F5EFFAA1C}"/>
                    </a:ext>
                  </a:extLst>
                </p14:cNvPr>
                <p14:cNvContentPartPr/>
                <p14:nvPr/>
              </p14:nvContentPartPr>
              <p14:xfrm>
                <a:off x="6544034" y="4326424"/>
                <a:ext cx="366840" cy="1897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98A6A307-BC92-47B4-8FD8-630F5EFFAA1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535034" y="4317424"/>
                  <a:ext cx="3844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BACFEEB9-F782-44AC-AA6C-7325AA56F028}"/>
                    </a:ext>
                  </a:extLst>
                </p14:cNvPr>
                <p14:cNvContentPartPr/>
                <p14:nvPr/>
              </p14:nvContentPartPr>
              <p14:xfrm>
                <a:off x="6590114" y="4293304"/>
                <a:ext cx="253800" cy="2440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BACFEEB9-F782-44AC-AA6C-7325AA56F02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581114" y="4284664"/>
                  <a:ext cx="271440" cy="26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3FA1D96F-E148-4190-950C-36D2FAC80D5E}"/>
              </a:ext>
            </a:extLst>
          </p:cNvPr>
          <p:cNvGrpSpPr/>
          <p:nvPr/>
        </p:nvGrpSpPr>
        <p:grpSpPr>
          <a:xfrm>
            <a:off x="8521874" y="217744"/>
            <a:ext cx="1175400" cy="648360"/>
            <a:chOff x="8521874" y="217744"/>
            <a:chExt cx="1175400" cy="64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4D21971F-4FED-41D0-B1E5-E2FDE7807A5D}"/>
                    </a:ext>
                  </a:extLst>
                </p14:cNvPr>
                <p14:cNvContentPartPr/>
                <p14:nvPr/>
              </p14:nvContentPartPr>
              <p14:xfrm>
                <a:off x="8521874" y="559744"/>
                <a:ext cx="343080" cy="694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4D21971F-4FED-41D0-B1E5-E2FDE7807A5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512874" y="550744"/>
                  <a:ext cx="3607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5AC0C5FD-F8AB-4566-84F0-237CF7E2F6FC}"/>
                    </a:ext>
                  </a:extLst>
                </p14:cNvPr>
                <p14:cNvContentPartPr/>
                <p14:nvPr/>
              </p14:nvContentPartPr>
              <p14:xfrm>
                <a:off x="8604314" y="428344"/>
                <a:ext cx="126360" cy="2952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5AC0C5FD-F8AB-4566-84F0-237CF7E2F6F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595314" y="419344"/>
                  <a:ext cx="14400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6332D2E0-3045-4FEA-A03E-39F6E9A7FCD9}"/>
                    </a:ext>
                  </a:extLst>
                </p14:cNvPr>
                <p14:cNvContentPartPr/>
                <p14:nvPr/>
              </p14:nvContentPartPr>
              <p14:xfrm>
                <a:off x="8950274" y="502144"/>
                <a:ext cx="219240" cy="2188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6332D2E0-3045-4FEA-A03E-39F6E9A7FCD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941274" y="493144"/>
                  <a:ext cx="2368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3E2E1D1-7ADE-4F16-886D-0B648CBB5989}"/>
                    </a:ext>
                  </a:extLst>
                </p14:cNvPr>
                <p14:cNvContentPartPr/>
                <p14:nvPr/>
              </p14:nvContentPartPr>
              <p14:xfrm>
                <a:off x="9192194" y="217744"/>
                <a:ext cx="505080" cy="6483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3E2E1D1-7ADE-4F16-886D-0B648CBB598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183194" y="208744"/>
                  <a:ext cx="522720" cy="66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F7533E4-DEF0-4E9D-9E83-8CC6470A1EC3}"/>
                  </a:ext>
                </a:extLst>
              </p14:cNvPr>
              <p14:cNvContentPartPr/>
              <p14:nvPr/>
            </p14:nvContentPartPr>
            <p14:xfrm>
              <a:off x="4986674" y="4828308"/>
              <a:ext cx="2103480" cy="119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F7533E4-DEF0-4E9D-9E83-8CC6470A1EC3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4977674" y="4819668"/>
                <a:ext cx="2121120" cy="13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0493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58FF6E0-F233-4E03-84D8-E670C5E4E606}"/>
              </a:ext>
            </a:extLst>
          </p:cNvPr>
          <p:cNvGrpSpPr/>
          <p:nvPr/>
        </p:nvGrpSpPr>
        <p:grpSpPr>
          <a:xfrm>
            <a:off x="169514" y="154024"/>
            <a:ext cx="11025720" cy="2225880"/>
            <a:chOff x="169514" y="154024"/>
            <a:chExt cx="11025720" cy="222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F7B2E4C-5D0D-47EA-AD0D-C74D20BC0597}"/>
                    </a:ext>
                  </a:extLst>
                </p14:cNvPr>
                <p14:cNvContentPartPr/>
                <p14:nvPr/>
              </p14:nvContentPartPr>
              <p14:xfrm>
                <a:off x="4582394" y="187144"/>
                <a:ext cx="185760" cy="1440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F7B2E4C-5D0D-47EA-AD0D-C74D20BC059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73754" y="178504"/>
                  <a:ext cx="2034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7CB5E06-416B-49DE-A2F8-894543D51801}"/>
                    </a:ext>
                  </a:extLst>
                </p14:cNvPr>
                <p14:cNvContentPartPr/>
                <p14:nvPr/>
              </p14:nvContentPartPr>
              <p14:xfrm>
                <a:off x="4658354" y="154024"/>
                <a:ext cx="157320" cy="303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7CB5E06-416B-49DE-A2F8-894543D5180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49714" y="145024"/>
                  <a:ext cx="17496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ECC256B-2841-404D-BBB1-1461E128AA06}"/>
                    </a:ext>
                  </a:extLst>
                </p14:cNvPr>
                <p14:cNvContentPartPr/>
                <p14:nvPr/>
              </p14:nvContentPartPr>
              <p14:xfrm>
                <a:off x="4841594" y="205144"/>
                <a:ext cx="302040" cy="215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ECC256B-2841-404D-BBB1-1461E128AA0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32954" y="196504"/>
                  <a:ext cx="3196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52057C7-A316-4B89-B345-FED8EE602495}"/>
                    </a:ext>
                  </a:extLst>
                </p14:cNvPr>
                <p14:cNvContentPartPr/>
                <p14:nvPr/>
              </p14:nvContentPartPr>
              <p14:xfrm>
                <a:off x="5242634" y="202264"/>
                <a:ext cx="350280" cy="290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52057C7-A316-4B89-B345-FED8EE60249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233634" y="193264"/>
                  <a:ext cx="3679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E4F17F0-E9A8-4D85-8A0F-F0FFFCA064E9}"/>
                    </a:ext>
                  </a:extLst>
                </p14:cNvPr>
                <p14:cNvContentPartPr/>
                <p14:nvPr/>
              </p14:nvContentPartPr>
              <p14:xfrm>
                <a:off x="4428674" y="954304"/>
                <a:ext cx="320040" cy="217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E4F17F0-E9A8-4D85-8A0F-F0FFFCA064E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419674" y="945664"/>
                  <a:ext cx="3376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4936A05-08D5-4382-AE65-0F4F9A35A9F0}"/>
                    </a:ext>
                  </a:extLst>
                </p14:cNvPr>
                <p14:cNvContentPartPr/>
                <p14:nvPr/>
              </p14:nvContentPartPr>
              <p14:xfrm>
                <a:off x="4837274" y="759184"/>
                <a:ext cx="258840" cy="406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4936A05-08D5-4382-AE65-0F4F9A35A9F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828274" y="750544"/>
                  <a:ext cx="27648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65098E7-229D-4361-86A8-AA2CFD54E781}"/>
                    </a:ext>
                  </a:extLst>
                </p14:cNvPr>
                <p14:cNvContentPartPr/>
                <p14:nvPr/>
              </p14:nvContentPartPr>
              <p14:xfrm>
                <a:off x="5091434" y="997144"/>
                <a:ext cx="205200" cy="17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65098E7-229D-4361-86A8-AA2CFD54E78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082794" y="988144"/>
                  <a:ext cx="2228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E6FF84B-3EC3-43BE-B13D-16D8654AC5CF}"/>
                    </a:ext>
                  </a:extLst>
                </p14:cNvPr>
                <p14:cNvContentPartPr/>
                <p14:nvPr/>
              </p14:nvContentPartPr>
              <p14:xfrm>
                <a:off x="5436314" y="849904"/>
                <a:ext cx="163800" cy="3034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E6FF84B-3EC3-43BE-B13D-16D8654AC5C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427674" y="840904"/>
                  <a:ext cx="1814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B6E8BBD-4A4A-4FA5-B2C1-65913C6F217D}"/>
                    </a:ext>
                  </a:extLst>
                </p14:cNvPr>
                <p14:cNvContentPartPr/>
                <p14:nvPr/>
              </p14:nvContentPartPr>
              <p14:xfrm>
                <a:off x="5582474" y="769264"/>
                <a:ext cx="220320" cy="382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B6E8BBD-4A4A-4FA5-B2C1-65913C6F217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573474" y="760264"/>
                  <a:ext cx="23796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E676BD7-E054-4755-9F8D-8B8F9E2FACFB}"/>
                    </a:ext>
                  </a:extLst>
                </p14:cNvPr>
                <p14:cNvContentPartPr/>
                <p14:nvPr/>
              </p14:nvContentPartPr>
              <p14:xfrm>
                <a:off x="5834114" y="939184"/>
                <a:ext cx="145080" cy="2782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E676BD7-E054-4755-9F8D-8B8F9E2FACF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825114" y="930544"/>
                  <a:ext cx="1627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434CB8A-047D-4783-A99B-39C9AFDAB4D5}"/>
                    </a:ext>
                  </a:extLst>
                </p14:cNvPr>
                <p14:cNvContentPartPr/>
                <p14:nvPr/>
              </p14:nvContentPartPr>
              <p14:xfrm>
                <a:off x="6398594" y="712744"/>
                <a:ext cx="322200" cy="5263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434CB8A-047D-4783-A99B-39C9AFDAB4D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389954" y="703744"/>
                  <a:ext cx="33984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8CB09D3-C5F7-47AE-8D8B-92821147B591}"/>
                    </a:ext>
                  </a:extLst>
                </p14:cNvPr>
                <p14:cNvContentPartPr/>
                <p14:nvPr/>
              </p14:nvContentPartPr>
              <p14:xfrm>
                <a:off x="6348554" y="920104"/>
                <a:ext cx="361080" cy="630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8CB09D3-C5F7-47AE-8D8B-92821147B59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339554" y="911104"/>
                  <a:ext cx="3787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099C20A-11DE-46FF-9B96-2E87D24EF1E2}"/>
                    </a:ext>
                  </a:extLst>
                </p14:cNvPr>
                <p14:cNvContentPartPr/>
                <p14:nvPr/>
              </p14:nvContentPartPr>
              <p14:xfrm>
                <a:off x="6733394" y="999664"/>
                <a:ext cx="165960" cy="1587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099C20A-11DE-46FF-9B96-2E87D24EF1E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724754" y="991024"/>
                  <a:ext cx="1836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4E95C2C-73E5-4C89-9F85-E470676CDE84}"/>
                    </a:ext>
                  </a:extLst>
                </p14:cNvPr>
                <p14:cNvContentPartPr/>
                <p14:nvPr/>
              </p14:nvContentPartPr>
              <p14:xfrm>
                <a:off x="7198154" y="561904"/>
                <a:ext cx="532080" cy="6566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4E95C2C-73E5-4C89-9F85-E470676CDE8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189514" y="552904"/>
                  <a:ext cx="549720" cy="67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658E0CD-3D13-4F94-878F-E1C37EF1F0DA}"/>
                    </a:ext>
                  </a:extLst>
                </p14:cNvPr>
                <p14:cNvContentPartPr/>
                <p14:nvPr/>
              </p14:nvContentPartPr>
              <p14:xfrm>
                <a:off x="7180154" y="986704"/>
                <a:ext cx="279720" cy="66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658E0CD-3D13-4F94-878F-E1C37EF1F0D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171514" y="978064"/>
                  <a:ext cx="2973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EE5E19F-3D78-46DE-A423-7A7AFE07A89A}"/>
                    </a:ext>
                  </a:extLst>
                </p14:cNvPr>
                <p14:cNvContentPartPr/>
                <p14:nvPr/>
              </p14:nvContentPartPr>
              <p14:xfrm>
                <a:off x="7426394" y="1045024"/>
                <a:ext cx="132120" cy="162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EE5E19F-3D78-46DE-A423-7A7AFE07A89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417754" y="1036024"/>
                  <a:ext cx="1497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6C045E0-A09D-4D02-8E17-302A192B5A40}"/>
                    </a:ext>
                  </a:extLst>
                </p14:cNvPr>
                <p14:cNvContentPartPr/>
                <p14:nvPr/>
              </p14:nvContentPartPr>
              <p14:xfrm>
                <a:off x="7639874" y="1049704"/>
                <a:ext cx="132120" cy="108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6C045E0-A09D-4D02-8E17-302A192B5A4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630874" y="1040704"/>
                  <a:ext cx="1497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C22BB4F-819F-49FA-A803-7E856343FB41}"/>
                    </a:ext>
                  </a:extLst>
                </p14:cNvPr>
                <p14:cNvContentPartPr/>
                <p14:nvPr/>
              </p14:nvContentPartPr>
              <p14:xfrm>
                <a:off x="7921754" y="1012984"/>
                <a:ext cx="215280" cy="148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C22BB4F-819F-49FA-A803-7E856343FB4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913114" y="1003984"/>
                  <a:ext cx="2329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DF666CC-F15D-4C91-98C8-5AC76BE5CD0B}"/>
                    </a:ext>
                  </a:extLst>
                </p14:cNvPr>
                <p14:cNvContentPartPr/>
                <p14:nvPr/>
              </p14:nvContentPartPr>
              <p14:xfrm>
                <a:off x="8073314" y="842704"/>
                <a:ext cx="253080" cy="3236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DF666CC-F15D-4C91-98C8-5AC76BE5CD0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064674" y="833704"/>
                  <a:ext cx="27072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9B0E2E3-810C-4914-BDA4-91DAFC2C046D}"/>
                    </a:ext>
                  </a:extLst>
                </p14:cNvPr>
                <p14:cNvContentPartPr/>
                <p14:nvPr/>
              </p14:nvContentPartPr>
              <p14:xfrm>
                <a:off x="8550314" y="768904"/>
                <a:ext cx="391320" cy="430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9B0E2E3-810C-4914-BDA4-91DAFC2C046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541674" y="760264"/>
                  <a:ext cx="40896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5FA5FF2-8ACA-4C7E-970A-E92BDB27F169}"/>
                    </a:ext>
                  </a:extLst>
                </p14:cNvPr>
                <p14:cNvContentPartPr/>
                <p14:nvPr/>
              </p14:nvContentPartPr>
              <p14:xfrm>
                <a:off x="8544194" y="924064"/>
                <a:ext cx="424080" cy="86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5FA5FF2-8ACA-4C7E-970A-E92BDB27F16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535554" y="915064"/>
                  <a:ext cx="4417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C3E46E2-DC31-4505-9007-2523A5ED6EBA}"/>
                    </a:ext>
                  </a:extLst>
                </p14:cNvPr>
                <p14:cNvContentPartPr/>
                <p14:nvPr/>
              </p14:nvContentPartPr>
              <p14:xfrm>
                <a:off x="8859554" y="690784"/>
                <a:ext cx="384480" cy="473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C3E46E2-DC31-4505-9007-2523A5ED6EB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850914" y="681784"/>
                  <a:ext cx="40212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262BAD5-73A7-4C55-BA69-55A410A5F50C}"/>
                    </a:ext>
                  </a:extLst>
                </p14:cNvPr>
                <p14:cNvContentPartPr/>
                <p14:nvPr/>
              </p14:nvContentPartPr>
              <p14:xfrm>
                <a:off x="9177794" y="1011544"/>
                <a:ext cx="182520" cy="193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262BAD5-73A7-4C55-BA69-55A410A5F50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168794" y="1002544"/>
                  <a:ext cx="2001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C58FF74-01A1-456D-ACE3-723908B68CD6}"/>
                    </a:ext>
                  </a:extLst>
                </p14:cNvPr>
                <p14:cNvContentPartPr/>
                <p14:nvPr/>
              </p14:nvContentPartPr>
              <p14:xfrm>
                <a:off x="9706634" y="931264"/>
                <a:ext cx="340920" cy="2361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C58FF74-01A1-456D-ACE3-723908B68CD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697994" y="922264"/>
                  <a:ext cx="358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5D0516B-76EB-474C-86AB-161231E0A74A}"/>
                    </a:ext>
                  </a:extLst>
                </p14:cNvPr>
                <p14:cNvContentPartPr/>
                <p14:nvPr/>
              </p14:nvContentPartPr>
              <p14:xfrm>
                <a:off x="9951434" y="1017664"/>
                <a:ext cx="185400" cy="1566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5D0516B-76EB-474C-86AB-161231E0A74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942794" y="1009024"/>
                  <a:ext cx="2030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42D82DE-3004-457B-8174-317CB05FEB9B}"/>
                    </a:ext>
                  </a:extLst>
                </p14:cNvPr>
                <p14:cNvContentPartPr/>
                <p14:nvPr/>
              </p14:nvContentPartPr>
              <p14:xfrm>
                <a:off x="10186154" y="816064"/>
                <a:ext cx="236520" cy="3574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42D82DE-3004-457B-8174-317CB05FEB9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177154" y="807424"/>
                  <a:ext cx="25416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11C9D46-1A73-482C-A789-7E26014C75AF}"/>
                    </a:ext>
                  </a:extLst>
                </p14:cNvPr>
                <p14:cNvContentPartPr/>
                <p14:nvPr/>
              </p14:nvContentPartPr>
              <p14:xfrm>
                <a:off x="10340954" y="1033864"/>
                <a:ext cx="201960" cy="149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11C9D46-1A73-482C-A789-7E26014C75A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331954" y="1024864"/>
                  <a:ext cx="2196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4889956-8F79-4369-8DDA-176FF2F20AA5}"/>
                    </a:ext>
                  </a:extLst>
                </p14:cNvPr>
                <p14:cNvContentPartPr/>
                <p14:nvPr/>
              </p14:nvContentPartPr>
              <p14:xfrm>
                <a:off x="10585754" y="1045384"/>
                <a:ext cx="267120" cy="1065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4889956-8F79-4369-8DDA-176FF2F20AA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576754" y="1036744"/>
                  <a:ext cx="2847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900A410-5988-4C3C-BF45-739BF2C2E0E1}"/>
                    </a:ext>
                  </a:extLst>
                </p14:cNvPr>
                <p14:cNvContentPartPr/>
                <p14:nvPr/>
              </p14:nvContentPartPr>
              <p14:xfrm>
                <a:off x="10975994" y="994264"/>
                <a:ext cx="219240" cy="2246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900A410-5988-4C3C-BF45-739BF2C2E0E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966994" y="985624"/>
                  <a:ext cx="2368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EFA61D9-3C5C-49B2-B31F-F585286BCF46}"/>
                    </a:ext>
                  </a:extLst>
                </p14:cNvPr>
                <p14:cNvContentPartPr/>
                <p14:nvPr/>
              </p14:nvContentPartPr>
              <p14:xfrm>
                <a:off x="235754" y="197944"/>
                <a:ext cx="533880" cy="3945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EFA61D9-3C5C-49B2-B31F-F585286BCF4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27114" y="189304"/>
                  <a:ext cx="55152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55F3111-2CB8-4D1E-8942-EF9D5934A384}"/>
                    </a:ext>
                  </a:extLst>
                </p14:cNvPr>
                <p14:cNvContentPartPr/>
                <p14:nvPr/>
              </p14:nvContentPartPr>
              <p14:xfrm>
                <a:off x="375074" y="437344"/>
                <a:ext cx="156600" cy="352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55F3111-2CB8-4D1E-8942-EF9D5934A38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66434" y="428704"/>
                  <a:ext cx="1742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1EB461B-E42F-4EE2-8E57-63959445590E}"/>
                    </a:ext>
                  </a:extLst>
                </p14:cNvPr>
                <p14:cNvContentPartPr/>
                <p14:nvPr/>
              </p14:nvContentPartPr>
              <p14:xfrm>
                <a:off x="796274" y="372184"/>
                <a:ext cx="124200" cy="2214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1EB461B-E42F-4EE2-8E57-63959445590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87634" y="363184"/>
                  <a:ext cx="1418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81BA1F3-0315-4C7A-92D5-F509261DDCDB}"/>
                    </a:ext>
                  </a:extLst>
                </p14:cNvPr>
                <p14:cNvContentPartPr/>
                <p14:nvPr/>
              </p14:nvContentPartPr>
              <p14:xfrm>
                <a:off x="760274" y="333664"/>
                <a:ext cx="229680" cy="1900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81BA1F3-0315-4C7A-92D5-F509261DDCD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51274" y="324664"/>
                  <a:ext cx="2473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76498A6-56B4-4324-AF5D-0A066939A90E}"/>
                    </a:ext>
                  </a:extLst>
                </p14:cNvPr>
                <p14:cNvContentPartPr/>
                <p14:nvPr/>
              </p14:nvContentPartPr>
              <p14:xfrm>
                <a:off x="1173554" y="372904"/>
                <a:ext cx="21600" cy="8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76498A6-56B4-4324-AF5D-0A066939A90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64554" y="363904"/>
                  <a:ext cx="392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65AA307-A805-47B4-B37B-D34C67FF634B}"/>
                    </a:ext>
                  </a:extLst>
                </p14:cNvPr>
                <p14:cNvContentPartPr/>
                <p14:nvPr/>
              </p14:nvContentPartPr>
              <p14:xfrm>
                <a:off x="1099394" y="523384"/>
                <a:ext cx="46800" cy="39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65AA307-A805-47B4-B37B-D34C67FF634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90754" y="514384"/>
                  <a:ext cx="644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CDDC026-7615-4011-A942-3D7F962F842B}"/>
                    </a:ext>
                  </a:extLst>
                </p14:cNvPr>
                <p14:cNvContentPartPr/>
                <p14:nvPr/>
              </p14:nvContentPartPr>
              <p14:xfrm>
                <a:off x="371834" y="870424"/>
                <a:ext cx="294840" cy="369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CDDC026-7615-4011-A942-3D7F962F842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62834" y="861424"/>
                  <a:ext cx="3124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44297B6-7880-4F1F-9233-3D74D1CA452E}"/>
                    </a:ext>
                  </a:extLst>
                </p14:cNvPr>
                <p14:cNvContentPartPr/>
                <p14:nvPr/>
              </p14:nvContentPartPr>
              <p14:xfrm>
                <a:off x="533114" y="1011904"/>
                <a:ext cx="210600" cy="221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44297B6-7880-4F1F-9233-3D74D1CA452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24474" y="1002904"/>
                  <a:ext cx="2282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8B42214-DBE8-4B68-8B82-E30EA10E4493}"/>
                    </a:ext>
                  </a:extLst>
                </p14:cNvPr>
                <p14:cNvContentPartPr/>
                <p14:nvPr/>
              </p14:nvContentPartPr>
              <p14:xfrm>
                <a:off x="795554" y="995704"/>
                <a:ext cx="216000" cy="210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8B42214-DBE8-4B68-8B82-E30EA10E449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86914" y="987064"/>
                  <a:ext cx="2336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3161C5E-E9C7-4D0F-AF90-BA501C534964}"/>
                    </a:ext>
                  </a:extLst>
                </p14:cNvPr>
                <p14:cNvContentPartPr/>
                <p14:nvPr/>
              </p14:nvContentPartPr>
              <p14:xfrm>
                <a:off x="1648034" y="281104"/>
                <a:ext cx="129240" cy="186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3161C5E-E9C7-4D0F-AF90-BA501C53496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639394" y="272104"/>
                  <a:ext cx="1468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51CD0FF-BE6D-4711-8B23-AEB1AA7A8209}"/>
                    </a:ext>
                  </a:extLst>
                </p14:cNvPr>
                <p14:cNvContentPartPr/>
                <p14:nvPr/>
              </p14:nvContentPartPr>
              <p14:xfrm>
                <a:off x="1774034" y="226744"/>
                <a:ext cx="138240" cy="222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51CD0FF-BE6D-4711-8B23-AEB1AA7A820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765394" y="218104"/>
                  <a:ext cx="1558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DCB63D8-33BD-4B74-8751-5950CF4DB19B}"/>
                    </a:ext>
                  </a:extLst>
                </p14:cNvPr>
                <p14:cNvContentPartPr/>
                <p14:nvPr/>
              </p14:nvContentPartPr>
              <p14:xfrm>
                <a:off x="1613834" y="376144"/>
                <a:ext cx="326880" cy="75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DCB63D8-33BD-4B74-8751-5950CF4DB19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605194" y="367144"/>
                  <a:ext cx="3445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0E54E1B-5E1B-40A9-AFAD-99B165049601}"/>
                    </a:ext>
                  </a:extLst>
                </p14:cNvPr>
                <p14:cNvContentPartPr/>
                <p14:nvPr/>
              </p14:nvContentPartPr>
              <p14:xfrm>
                <a:off x="1498274" y="268144"/>
                <a:ext cx="508320" cy="107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0E54E1B-5E1B-40A9-AFAD-99B16504960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489274" y="259144"/>
                  <a:ext cx="5259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F10D036-11A0-4DA9-AFE7-353AD1BCB1BF}"/>
                    </a:ext>
                  </a:extLst>
                </p14:cNvPr>
                <p14:cNvContentPartPr/>
                <p14:nvPr/>
              </p14:nvContentPartPr>
              <p14:xfrm>
                <a:off x="2046554" y="280384"/>
                <a:ext cx="456480" cy="235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F10D036-11A0-4DA9-AFE7-353AD1BCB1B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037554" y="271384"/>
                  <a:ext cx="4741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35B6AEC-001A-4B76-8FCD-52BEF0F5ABE2}"/>
                    </a:ext>
                  </a:extLst>
                </p14:cNvPr>
                <p14:cNvContentPartPr/>
                <p14:nvPr/>
              </p14:nvContentPartPr>
              <p14:xfrm>
                <a:off x="2600234" y="264184"/>
                <a:ext cx="400320" cy="263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35B6AEC-001A-4B76-8FCD-52BEF0F5ABE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591594" y="255544"/>
                  <a:ext cx="4179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A960ED8-98C6-4609-A11E-37F97D50B82C}"/>
                    </a:ext>
                  </a:extLst>
                </p14:cNvPr>
                <p14:cNvContentPartPr/>
                <p14:nvPr/>
              </p14:nvContentPartPr>
              <p14:xfrm>
                <a:off x="3196754" y="478744"/>
                <a:ext cx="253800" cy="346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A960ED8-98C6-4609-A11E-37F97D50B82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188114" y="469744"/>
                  <a:ext cx="2714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E600CEB-2A61-4754-89E1-96DA05B7EC1A}"/>
                    </a:ext>
                  </a:extLst>
                </p14:cNvPr>
                <p14:cNvContentPartPr/>
                <p14:nvPr/>
              </p14:nvContentPartPr>
              <p14:xfrm>
                <a:off x="3397274" y="331504"/>
                <a:ext cx="333720" cy="192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E600CEB-2A61-4754-89E1-96DA05B7EC1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388274" y="322504"/>
                  <a:ext cx="3513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081B8CA-8687-4BB5-A5A1-8A4FD49A388C}"/>
                    </a:ext>
                  </a:extLst>
                </p14:cNvPr>
                <p14:cNvContentPartPr/>
                <p14:nvPr/>
              </p14:nvContentPartPr>
              <p14:xfrm>
                <a:off x="3652514" y="375784"/>
                <a:ext cx="327600" cy="613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081B8CA-8687-4BB5-A5A1-8A4FD49A388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643874" y="366784"/>
                  <a:ext cx="34524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CB3B39B-93F3-4A92-B865-EF99CB695511}"/>
                    </a:ext>
                  </a:extLst>
                </p14:cNvPr>
                <p14:cNvContentPartPr/>
                <p14:nvPr/>
              </p14:nvContentPartPr>
              <p14:xfrm>
                <a:off x="4169474" y="483784"/>
                <a:ext cx="20520" cy="18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CB3B39B-93F3-4A92-B865-EF99CB69551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160834" y="475144"/>
                  <a:ext cx="381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BAC5EEB-7316-4D2D-A6B0-FA3E99600CA2}"/>
                    </a:ext>
                  </a:extLst>
                </p14:cNvPr>
                <p14:cNvContentPartPr/>
                <p14:nvPr/>
              </p14:nvContentPartPr>
              <p14:xfrm>
                <a:off x="1514474" y="1023424"/>
                <a:ext cx="209160" cy="164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BAC5EEB-7316-4D2D-A6B0-FA3E99600CA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505474" y="1014784"/>
                  <a:ext cx="2268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74CBB4E-1CC3-47C0-86AF-844CC16913C6}"/>
                    </a:ext>
                  </a:extLst>
                </p14:cNvPr>
                <p14:cNvContentPartPr/>
                <p14:nvPr/>
              </p14:nvContentPartPr>
              <p14:xfrm>
                <a:off x="1823354" y="1037104"/>
                <a:ext cx="104040" cy="99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74CBB4E-1CC3-47C0-86AF-844CC16913C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814354" y="1028464"/>
                  <a:ext cx="1216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DDCD173-8524-4704-BD81-68E81EBFC105}"/>
                    </a:ext>
                  </a:extLst>
                </p14:cNvPr>
                <p14:cNvContentPartPr/>
                <p14:nvPr/>
              </p14:nvContentPartPr>
              <p14:xfrm>
                <a:off x="1739834" y="986704"/>
                <a:ext cx="274320" cy="390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DDCD173-8524-4704-BD81-68E81EBFC10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731194" y="978064"/>
                  <a:ext cx="29196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097C85A-D90E-4621-824D-B27261D69490}"/>
                    </a:ext>
                  </a:extLst>
                </p14:cNvPr>
                <p14:cNvContentPartPr/>
                <p14:nvPr/>
              </p14:nvContentPartPr>
              <p14:xfrm>
                <a:off x="2159594" y="794464"/>
                <a:ext cx="174240" cy="350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097C85A-D90E-4621-824D-B27261D6949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150594" y="785824"/>
                  <a:ext cx="19188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17D1678-9889-4C5E-A901-4135C02C77EF}"/>
                    </a:ext>
                  </a:extLst>
                </p14:cNvPr>
                <p14:cNvContentPartPr/>
                <p14:nvPr/>
              </p14:nvContentPartPr>
              <p14:xfrm>
                <a:off x="2325554" y="942064"/>
                <a:ext cx="83880" cy="208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17D1678-9889-4C5E-A901-4135C02C77E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316554" y="933424"/>
                  <a:ext cx="1015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B1CDE8C-4016-4513-B2B2-A208600A8FDD}"/>
                    </a:ext>
                  </a:extLst>
                </p14:cNvPr>
                <p14:cNvContentPartPr/>
                <p14:nvPr/>
              </p14:nvContentPartPr>
              <p14:xfrm>
                <a:off x="2432834" y="997504"/>
                <a:ext cx="172800" cy="159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B1CDE8C-4016-4513-B2B2-A208600A8FD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424194" y="988504"/>
                  <a:ext cx="1904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FBF0A9F-F4AF-4483-9A27-19D38274EF33}"/>
                    </a:ext>
                  </a:extLst>
                </p14:cNvPr>
                <p14:cNvContentPartPr/>
                <p14:nvPr/>
              </p14:nvContentPartPr>
              <p14:xfrm>
                <a:off x="2699234" y="1065184"/>
                <a:ext cx="194400" cy="178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FBF0A9F-F4AF-4483-9A27-19D38274EF3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690234" y="1056184"/>
                  <a:ext cx="2120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2F097B6-40A4-4327-9C7F-8D567DE87772}"/>
                    </a:ext>
                  </a:extLst>
                </p14:cNvPr>
                <p14:cNvContentPartPr/>
                <p14:nvPr/>
              </p14:nvContentPartPr>
              <p14:xfrm>
                <a:off x="2869874" y="781864"/>
                <a:ext cx="224280" cy="336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2F097B6-40A4-4327-9C7F-8D567DE8777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861234" y="773224"/>
                  <a:ext cx="24192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F523E7E-E3C8-412C-8D82-39FBCC8C55B6}"/>
                    </a:ext>
                  </a:extLst>
                </p14:cNvPr>
                <p14:cNvContentPartPr/>
                <p14:nvPr/>
              </p14:nvContentPartPr>
              <p14:xfrm>
                <a:off x="3001994" y="997864"/>
                <a:ext cx="174240" cy="177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F523E7E-E3C8-412C-8D82-39FBCC8C55B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993354" y="988864"/>
                  <a:ext cx="1918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57CA081-A89F-4196-90F6-D51D623D32BB}"/>
                    </a:ext>
                  </a:extLst>
                </p14:cNvPr>
                <p14:cNvContentPartPr/>
                <p14:nvPr/>
              </p14:nvContentPartPr>
              <p14:xfrm>
                <a:off x="3274874" y="881224"/>
                <a:ext cx="156240" cy="263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57CA081-A89F-4196-90F6-D51D623D32B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265874" y="872584"/>
                  <a:ext cx="1738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0AA5F8C-4795-41CF-A9A5-B9D128748E7B}"/>
                    </a:ext>
                  </a:extLst>
                </p14:cNvPr>
                <p14:cNvContentPartPr/>
                <p14:nvPr/>
              </p14:nvContentPartPr>
              <p14:xfrm>
                <a:off x="3452714" y="1028104"/>
                <a:ext cx="140760" cy="166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0AA5F8C-4795-41CF-A9A5-B9D128748E7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443714" y="1019464"/>
                  <a:ext cx="1584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13E675C-224D-42A3-A219-C458CBC7CDB2}"/>
                    </a:ext>
                  </a:extLst>
                </p14:cNvPr>
                <p14:cNvContentPartPr/>
                <p14:nvPr/>
              </p14:nvContentPartPr>
              <p14:xfrm>
                <a:off x="3713714" y="1073464"/>
                <a:ext cx="192600" cy="103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13E675C-224D-42A3-A219-C458CBC7CDB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704714" y="1064824"/>
                  <a:ext cx="2102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5979CDA-4ED9-4446-B591-F562FC22498C}"/>
                    </a:ext>
                  </a:extLst>
                </p14:cNvPr>
                <p14:cNvContentPartPr/>
                <p14:nvPr/>
              </p14:nvContentPartPr>
              <p14:xfrm>
                <a:off x="4025474" y="903904"/>
                <a:ext cx="171720" cy="300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5979CDA-4ED9-4446-B591-F562FC22498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016474" y="895264"/>
                  <a:ext cx="1893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005F656-E5B7-4530-BF26-61C1BABF8C1D}"/>
                    </a:ext>
                  </a:extLst>
                </p14:cNvPr>
                <p14:cNvContentPartPr/>
                <p14:nvPr/>
              </p14:nvContentPartPr>
              <p14:xfrm>
                <a:off x="169514" y="1621744"/>
                <a:ext cx="410400" cy="7581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005F656-E5B7-4530-BF26-61C1BABF8C1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60874" y="1613104"/>
                  <a:ext cx="428040" cy="77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B24A934-BC8D-4B8C-AD18-C8422EB70C62}"/>
                    </a:ext>
                  </a:extLst>
                </p14:cNvPr>
                <p14:cNvContentPartPr/>
                <p14:nvPr/>
              </p14:nvContentPartPr>
              <p14:xfrm>
                <a:off x="605474" y="1609864"/>
                <a:ext cx="182880" cy="1785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B24A934-BC8D-4B8C-AD18-C8422EB70C6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96834" y="1600864"/>
                  <a:ext cx="2005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E141769-C148-44D6-9B27-935AA93095D4}"/>
                    </a:ext>
                  </a:extLst>
                </p14:cNvPr>
                <p14:cNvContentPartPr/>
                <p14:nvPr/>
              </p14:nvContentPartPr>
              <p14:xfrm>
                <a:off x="811754" y="1648744"/>
                <a:ext cx="137880" cy="1771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E141769-C148-44D6-9B27-935AA93095D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03114" y="1640104"/>
                  <a:ext cx="1555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DAA060C-2C5A-4327-894C-498564DBEFBD}"/>
                    </a:ext>
                  </a:extLst>
                </p14:cNvPr>
                <p14:cNvContentPartPr/>
                <p14:nvPr/>
              </p14:nvContentPartPr>
              <p14:xfrm>
                <a:off x="1016594" y="1618504"/>
                <a:ext cx="198720" cy="1710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DAA060C-2C5A-4327-894C-498564DBEFB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07954" y="1609864"/>
                  <a:ext cx="2163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ACD88F8-60FE-4AAC-A6C8-26AF2EA889A9}"/>
                    </a:ext>
                  </a:extLst>
                </p14:cNvPr>
                <p14:cNvContentPartPr/>
                <p14:nvPr/>
              </p14:nvContentPartPr>
              <p14:xfrm>
                <a:off x="1238714" y="1577824"/>
                <a:ext cx="211320" cy="2160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ACD88F8-60FE-4AAC-A6C8-26AF2EA889A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230074" y="1569184"/>
                  <a:ext cx="2289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CB3DE8A-E48E-43F0-9E7A-A3D524801AE9}"/>
                    </a:ext>
                  </a:extLst>
                </p14:cNvPr>
                <p14:cNvContentPartPr/>
                <p14:nvPr/>
              </p14:nvContentPartPr>
              <p14:xfrm>
                <a:off x="1362554" y="1630744"/>
                <a:ext cx="153360" cy="1292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CB3DE8A-E48E-43F0-9E7A-A3D524801AE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353914" y="1621744"/>
                  <a:ext cx="1710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78FBEAC-5CCB-421D-B50E-176B3A0A1392}"/>
                    </a:ext>
                  </a:extLst>
                </p14:cNvPr>
                <p14:cNvContentPartPr/>
                <p14:nvPr/>
              </p14:nvContentPartPr>
              <p14:xfrm>
                <a:off x="1716074" y="1416544"/>
                <a:ext cx="151560" cy="3682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78FBEAC-5CCB-421D-B50E-176B3A0A139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707074" y="1407904"/>
                  <a:ext cx="16920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4AE0B14-F44F-4107-91A3-DE24B3EE6D90}"/>
                    </a:ext>
                  </a:extLst>
                </p14:cNvPr>
                <p14:cNvContentPartPr/>
                <p14:nvPr/>
              </p14:nvContentPartPr>
              <p14:xfrm>
                <a:off x="1627514" y="1622824"/>
                <a:ext cx="289440" cy="471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4AE0B14-F44F-4107-91A3-DE24B3EE6D9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618514" y="1614184"/>
                  <a:ext cx="3070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75FADB7-6309-48F7-ABAA-5BD01A27E60C}"/>
                    </a:ext>
                  </a:extLst>
                </p14:cNvPr>
                <p14:cNvContentPartPr/>
                <p14:nvPr/>
              </p14:nvContentPartPr>
              <p14:xfrm>
                <a:off x="1870874" y="1623904"/>
                <a:ext cx="186840" cy="133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75FADB7-6309-48F7-ABAA-5BD01A27E60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862234" y="1615264"/>
                  <a:ext cx="2044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197F9F4-1D0A-4AD3-91CE-2F7A5FA0940A}"/>
                    </a:ext>
                  </a:extLst>
                </p14:cNvPr>
                <p14:cNvContentPartPr/>
                <p14:nvPr/>
              </p14:nvContentPartPr>
              <p14:xfrm>
                <a:off x="2078594" y="1629664"/>
                <a:ext cx="219600" cy="1285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197F9F4-1D0A-4AD3-91CE-2F7A5FA0940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069954" y="1620664"/>
                  <a:ext cx="2372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5463781-07A5-4031-97BE-E4D066E6FE7A}"/>
                    </a:ext>
                  </a:extLst>
                </p14:cNvPr>
                <p14:cNvContentPartPr/>
                <p14:nvPr/>
              </p14:nvContentPartPr>
              <p14:xfrm>
                <a:off x="2252474" y="1429504"/>
                <a:ext cx="154800" cy="3157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5463781-07A5-4031-97BE-E4D066E6FE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243834" y="1420504"/>
                  <a:ext cx="1724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336CB80-0AF0-4BDA-8AAD-AD00D9F3F421}"/>
                    </a:ext>
                  </a:extLst>
                </p14:cNvPr>
                <p14:cNvContentPartPr/>
                <p14:nvPr/>
              </p14:nvContentPartPr>
              <p14:xfrm>
                <a:off x="2598794" y="1363624"/>
                <a:ext cx="203040" cy="4104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336CB80-0AF0-4BDA-8AAD-AD00D9F3F42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590154" y="1354624"/>
                  <a:ext cx="22068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91E4AAA-BED8-475E-B31D-32043F7571CE}"/>
                    </a:ext>
                  </a:extLst>
                </p14:cNvPr>
                <p14:cNvContentPartPr/>
                <p14:nvPr/>
              </p14:nvContentPartPr>
              <p14:xfrm>
                <a:off x="2899034" y="1597624"/>
                <a:ext cx="111960" cy="1512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91E4AAA-BED8-475E-B31D-32043F7571C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890034" y="1588624"/>
                  <a:ext cx="1296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AD78134-E456-49EC-8A95-20BD5E01CCE8}"/>
                    </a:ext>
                  </a:extLst>
                </p14:cNvPr>
                <p14:cNvContentPartPr/>
                <p14:nvPr/>
              </p14:nvContentPartPr>
              <p14:xfrm>
                <a:off x="2875634" y="1568824"/>
                <a:ext cx="210960" cy="4748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AD78134-E456-49EC-8A95-20BD5E01CCE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866634" y="1560184"/>
                  <a:ext cx="22860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72FDBB8-DE1A-4028-AFB5-1668BA261508}"/>
                    </a:ext>
                  </a:extLst>
                </p14:cNvPr>
                <p14:cNvContentPartPr/>
                <p14:nvPr/>
              </p14:nvContentPartPr>
              <p14:xfrm>
                <a:off x="3434714" y="1612744"/>
                <a:ext cx="186480" cy="1501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72FDBB8-DE1A-4028-AFB5-1668BA26150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425714" y="1603744"/>
                  <a:ext cx="2041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9AC8D5D-A0D9-46A7-84FB-84F801973566}"/>
                    </a:ext>
                  </a:extLst>
                </p14:cNvPr>
                <p14:cNvContentPartPr/>
                <p14:nvPr/>
              </p14:nvContentPartPr>
              <p14:xfrm>
                <a:off x="3636314" y="1643344"/>
                <a:ext cx="122400" cy="1069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9AC8D5D-A0D9-46A7-84FB-84F80197356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627674" y="1634704"/>
                  <a:ext cx="1400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3D74F70-7EF5-419D-B59B-483EC33C52E6}"/>
                    </a:ext>
                  </a:extLst>
                </p14:cNvPr>
                <p14:cNvContentPartPr/>
                <p14:nvPr/>
              </p14:nvContentPartPr>
              <p14:xfrm>
                <a:off x="3871754" y="1403584"/>
                <a:ext cx="213120" cy="4014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3D74F70-7EF5-419D-B59B-483EC33C52E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862754" y="1394944"/>
                  <a:ext cx="23076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FD8920A-5BD5-42E9-9463-B4E2B3B0E377}"/>
                    </a:ext>
                  </a:extLst>
                </p14:cNvPr>
                <p14:cNvContentPartPr/>
                <p14:nvPr/>
              </p14:nvContentPartPr>
              <p14:xfrm>
                <a:off x="3811634" y="1610584"/>
                <a:ext cx="347040" cy="320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FD8920A-5BD5-42E9-9463-B4E2B3B0E37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802634" y="1601584"/>
                  <a:ext cx="3646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F8423F8-AAF2-47C2-A066-E09D56B6747F}"/>
                    </a:ext>
                  </a:extLst>
                </p14:cNvPr>
                <p14:cNvContentPartPr/>
                <p14:nvPr/>
              </p14:nvContentPartPr>
              <p14:xfrm>
                <a:off x="4044194" y="1635064"/>
                <a:ext cx="200160" cy="986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F8423F8-AAF2-47C2-A066-E09D56B6747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035194" y="1626424"/>
                  <a:ext cx="2178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D5FDCA2-0C92-4479-92A6-B59EE7BE16A1}"/>
                    </a:ext>
                  </a:extLst>
                </p14:cNvPr>
                <p14:cNvContentPartPr/>
                <p14:nvPr/>
              </p14:nvContentPartPr>
              <p14:xfrm>
                <a:off x="4421474" y="1374064"/>
                <a:ext cx="226440" cy="4204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D5FDCA2-0C92-4479-92A6-B59EE7BE16A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412834" y="1365064"/>
                  <a:ext cx="24408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15951FD-C574-4961-BE23-385890EEEA0A}"/>
                    </a:ext>
                  </a:extLst>
                </p14:cNvPr>
                <p14:cNvContentPartPr/>
                <p14:nvPr/>
              </p14:nvContentPartPr>
              <p14:xfrm>
                <a:off x="4324634" y="1595104"/>
                <a:ext cx="368640" cy="550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15951FD-C574-4961-BE23-385890EEEA0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315994" y="1586104"/>
                  <a:ext cx="3862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B1BD575-6E84-4CDE-AE8E-4262F674A1CF}"/>
                    </a:ext>
                  </a:extLst>
                </p14:cNvPr>
                <p14:cNvContentPartPr/>
                <p14:nvPr/>
              </p14:nvContentPartPr>
              <p14:xfrm>
                <a:off x="4605794" y="1551544"/>
                <a:ext cx="192240" cy="2167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B1BD575-6E84-4CDE-AE8E-4262F674A1C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597154" y="1542904"/>
                  <a:ext cx="2098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6267C2E-0440-47EC-B12D-D16D2F876AD4}"/>
                    </a:ext>
                  </a:extLst>
                </p14:cNvPr>
                <p14:cNvContentPartPr/>
                <p14:nvPr/>
              </p14:nvContentPartPr>
              <p14:xfrm>
                <a:off x="4775714" y="1637944"/>
                <a:ext cx="191880" cy="123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6267C2E-0440-47EC-B12D-D16D2F876AD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767074" y="1628944"/>
                  <a:ext cx="2095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5FC4D06-0C2B-462C-81DB-81FAB921705E}"/>
                    </a:ext>
                  </a:extLst>
                </p14:cNvPr>
                <p14:cNvContentPartPr/>
                <p14:nvPr/>
              </p14:nvContentPartPr>
              <p14:xfrm>
                <a:off x="4931954" y="1650544"/>
                <a:ext cx="285840" cy="6717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5FC4D06-0C2B-462C-81DB-81FAB921705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923314" y="1641544"/>
                  <a:ext cx="303480" cy="68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94C634E-9266-40B5-B505-059F40DF85C9}"/>
                    </a:ext>
                  </a:extLst>
                </p14:cNvPr>
                <p14:cNvContentPartPr/>
                <p14:nvPr/>
              </p14:nvContentPartPr>
              <p14:xfrm>
                <a:off x="5551514" y="1393864"/>
                <a:ext cx="240120" cy="3607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94C634E-9266-40B5-B505-059F40DF85C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542514" y="1385224"/>
                  <a:ext cx="25776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06B73E9-C71C-4B06-9131-DD76579A9511}"/>
                    </a:ext>
                  </a:extLst>
                </p14:cNvPr>
                <p14:cNvContentPartPr/>
                <p14:nvPr/>
              </p14:nvContentPartPr>
              <p14:xfrm>
                <a:off x="5500394" y="1560184"/>
                <a:ext cx="284040" cy="55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06B73E9-C71C-4B06-9131-DD76579A951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491394" y="1551184"/>
                  <a:ext cx="3016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2487134-04B6-488A-B53C-FB21B00AC825}"/>
                    </a:ext>
                  </a:extLst>
                </p14:cNvPr>
                <p14:cNvContentPartPr/>
                <p14:nvPr/>
              </p14:nvContentPartPr>
              <p14:xfrm>
                <a:off x="5830514" y="1354624"/>
                <a:ext cx="236160" cy="3751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2487134-04B6-488A-B53C-FB21B00AC82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821874" y="1345624"/>
                  <a:ext cx="25380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EF483F0-F534-4A12-A342-56702DDD7062}"/>
                    </a:ext>
                  </a:extLst>
                </p14:cNvPr>
                <p14:cNvContentPartPr/>
                <p14:nvPr/>
              </p14:nvContentPartPr>
              <p14:xfrm>
                <a:off x="6146594" y="1550824"/>
                <a:ext cx="248400" cy="1962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EF483F0-F534-4A12-A342-56702DDD706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137954" y="1542184"/>
                  <a:ext cx="2660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0FC97D8-F4C0-4924-AE16-933A5BF7C1BB}"/>
                    </a:ext>
                  </a:extLst>
                </p14:cNvPr>
                <p14:cNvContentPartPr/>
                <p14:nvPr/>
              </p14:nvContentPartPr>
              <p14:xfrm>
                <a:off x="6614954" y="1528144"/>
                <a:ext cx="262440" cy="2062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0FC97D8-F4C0-4924-AE16-933A5BF7C1B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606314" y="1519144"/>
                  <a:ext cx="2800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51EAC95-4993-4D90-8BBC-161AB0EC1D2F}"/>
                    </a:ext>
                  </a:extLst>
                </p14:cNvPr>
                <p14:cNvContentPartPr/>
                <p14:nvPr/>
              </p14:nvContentPartPr>
              <p14:xfrm>
                <a:off x="6857234" y="1530304"/>
                <a:ext cx="230400" cy="1872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51EAC95-4993-4D90-8BBC-161AB0EC1D2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48234" y="1521304"/>
                  <a:ext cx="2480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8D2C97D-0068-4A5B-AACB-63BD3E577B3D}"/>
                    </a:ext>
                  </a:extLst>
                </p14:cNvPr>
                <p14:cNvContentPartPr/>
                <p14:nvPr/>
              </p14:nvContentPartPr>
              <p14:xfrm>
                <a:off x="6894314" y="1559824"/>
                <a:ext cx="426960" cy="5756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8D2C97D-0068-4A5B-AACB-63BD3E577B3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885674" y="1551184"/>
                  <a:ext cx="444600" cy="5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09E723D-C863-4B87-A209-D86F4E425044}"/>
                    </a:ext>
                  </a:extLst>
                </p14:cNvPr>
                <p14:cNvContentPartPr/>
                <p14:nvPr/>
              </p14:nvContentPartPr>
              <p14:xfrm>
                <a:off x="7374914" y="1558744"/>
                <a:ext cx="72000" cy="1090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09E723D-C863-4B87-A209-D86F4E42504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365914" y="1550104"/>
                  <a:ext cx="896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B570B4B-C88E-4338-8898-DCCE0DF60F2D}"/>
                    </a:ext>
                  </a:extLst>
                </p14:cNvPr>
                <p14:cNvContentPartPr/>
                <p14:nvPr/>
              </p14:nvContentPartPr>
              <p14:xfrm>
                <a:off x="7486514" y="1460464"/>
                <a:ext cx="360" cy="3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B570B4B-C88E-4338-8898-DCCE0DF60F2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477874" y="145182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1010520-B5D2-48AB-B96A-3B2EBBB1B8CF}"/>
                    </a:ext>
                  </a:extLst>
                </p14:cNvPr>
                <p14:cNvContentPartPr/>
                <p14:nvPr/>
              </p14:nvContentPartPr>
              <p14:xfrm>
                <a:off x="7476434" y="1506184"/>
                <a:ext cx="130320" cy="1530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1010520-B5D2-48AB-B96A-3B2EBBB1B8C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467434" y="1497544"/>
                  <a:ext cx="1479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8F829BE-76F0-4447-A050-24CAA5373164}"/>
                    </a:ext>
                  </a:extLst>
                </p14:cNvPr>
                <p14:cNvContentPartPr/>
                <p14:nvPr/>
              </p14:nvContentPartPr>
              <p14:xfrm>
                <a:off x="7648154" y="1503304"/>
                <a:ext cx="312480" cy="1940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8F829BE-76F0-4447-A050-24CAA537316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639154" y="1494304"/>
                  <a:ext cx="3301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4FCBC12-C6FA-4AFD-9DBB-153E6F7DEAB6}"/>
                    </a:ext>
                  </a:extLst>
                </p14:cNvPr>
                <p14:cNvContentPartPr/>
                <p14:nvPr/>
              </p14:nvContentPartPr>
              <p14:xfrm>
                <a:off x="8199314" y="1239424"/>
                <a:ext cx="289800" cy="4413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4FCBC12-C6FA-4AFD-9DBB-153E6F7DEAB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190674" y="1230784"/>
                  <a:ext cx="30744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F79DDE9-3ED6-4869-80E3-1BC6C30583E9}"/>
                    </a:ext>
                  </a:extLst>
                </p14:cNvPr>
                <p14:cNvContentPartPr/>
                <p14:nvPr/>
              </p14:nvContentPartPr>
              <p14:xfrm>
                <a:off x="8480114" y="1503664"/>
                <a:ext cx="165960" cy="1497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F79DDE9-3ED6-4869-80E3-1BC6C30583E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471474" y="1495024"/>
                  <a:ext cx="1836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1D99A05-CB73-4F57-A69B-56A79BA03848}"/>
                    </a:ext>
                  </a:extLst>
                </p14:cNvPr>
                <p14:cNvContentPartPr/>
                <p14:nvPr/>
              </p14:nvContentPartPr>
              <p14:xfrm>
                <a:off x="8723834" y="1479904"/>
                <a:ext cx="155160" cy="1684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1D99A05-CB73-4F57-A69B-56A79BA0384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715194" y="1470904"/>
                  <a:ext cx="1728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D91A7AC-6F4E-4359-92D2-A8A8B32C9FD9}"/>
                    </a:ext>
                  </a:extLst>
                </p14:cNvPr>
                <p14:cNvContentPartPr/>
                <p14:nvPr/>
              </p14:nvContentPartPr>
              <p14:xfrm>
                <a:off x="8951714" y="1493584"/>
                <a:ext cx="189720" cy="1501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D91A7AC-6F4E-4359-92D2-A8A8B32C9FD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943074" y="1484944"/>
                  <a:ext cx="2073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FDE0217-C516-41DD-B246-325666D8F762}"/>
                    </a:ext>
                  </a:extLst>
                </p14:cNvPr>
                <p14:cNvContentPartPr/>
                <p14:nvPr/>
              </p14:nvContentPartPr>
              <p14:xfrm>
                <a:off x="9251954" y="1497904"/>
                <a:ext cx="191880" cy="1443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FDE0217-C516-41DD-B246-325666D8F76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242954" y="1489264"/>
                  <a:ext cx="2095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60143A2-5F1D-4C39-B6D2-91E5FBCFB03D}"/>
                    </a:ext>
                  </a:extLst>
                </p14:cNvPr>
                <p14:cNvContentPartPr/>
                <p14:nvPr/>
              </p14:nvContentPartPr>
              <p14:xfrm>
                <a:off x="9365354" y="1295224"/>
                <a:ext cx="246600" cy="3222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60143A2-5F1D-4C39-B6D2-91E5FBCFB03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356714" y="1286224"/>
                  <a:ext cx="26424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F1417B5-3F6F-43E5-A2E9-3C293D63B6D2}"/>
                    </a:ext>
                  </a:extLst>
                </p14:cNvPr>
                <p14:cNvContentPartPr/>
                <p14:nvPr/>
              </p14:nvContentPartPr>
              <p14:xfrm>
                <a:off x="9531674" y="1518784"/>
                <a:ext cx="181080" cy="1468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F1417B5-3F6F-43E5-A2E9-3C293D63B6D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522674" y="1509784"/>
                  <a:ext cx="1987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B7C4AB7-6A6C-4A87-87C1-F1AD6FFA52B7}"/>
                    </a:ext>
                  </a:extLst>
                </p14:cNvPr>
                <p14:cNvContentPartPr/>
                <p14:nvPr/>
              </p14:nvContentPartPr>
              <p14:xfrm>
                <a:off x="9779714" y="1507624"/>
                <a:ext cx="227520" cy="1825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B7C4AB7-6A6C-4A87-87C1-F1AD6FFA52B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770714" y="1498984"/>
                  <a:ext cx="2451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449EB85-2686-4B04-9D4E-E24540E1734B}"/>
                    </a:ext>
                  </a:extLst>
                </p14:cNvPr>
                <p14:cNvContentPartPr/>
                <p14:nvPr/>
              </p14:nvContentPartPr>
              <p14:xfrm>
                <a:off x="9905354" y="1313944"/>
                <a:ext cx="273240" cy="3286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449EB85-2686-4B04-9D4E-E24540E1734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896354" y="1304944"/>
                  <a:ext cx="29088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AAC299D-8C13-4A92-BC8C-09C74ED8D610}"/>
                    </a:ext>
                  </a:extLst>
                </p14:cNvPr>
                <p14:cNvContentPartPr/>
                <p14:nvPr/>
              </p14:nvContentPartPr>
              <p14:xfrm>
                <a:off x="10310714" y="1308544"/>
                <a:ext cx="225360" cy="3740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AAC299D-8C13-4A92-BC8C-09C74ED8D61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302074" y="1299904"/>
                  <a:ext cx="24300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19D77AF-4955-4152-A7A8-1FCCB652864F}"/>
                    </a:ext>
                  </a:extLst>
                </p14:cNvPr>
                <p14:cNvContentPartPr/>
                <p14:nvPr/>
              </p14:nvContentPartPr>
              <p14:xfrm>
                <a:off x="10633274" y="1523824"/>
                <a:ext cx="88560" cy="1184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19D77AF-4955-4152-A7A8-1FCCB652864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624634" y="1515184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C3D07D1-0957-4D4A-B36F-5AECEFB83C99}"/>
                    </a:ext>
                  </a:extLst>
                </p14:cNvPr>
                <p14:cNvContentPartPr/>
                <p14:nvPr/>
              </p14:nvContentPartPr>
              <p14:xfrm>
                <a:off x="10524914" y="1466944"/>
                <a:ext cx="361800" cy="4960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C3D07D1-0957-4D4A-B36F-5AECEFB83C9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516274" y="1458304"/>
                  <a:ext cx="379440" cy="51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8685AF2-9617-4867-92E6-0F1631215AE5}"/>
              </a:ext>
            </a:extLst>
          </p:cNvPr>
          <p:cNvGrpSpPr/>
          <p:nvPr/>
        </p:nvGrpSpPr>
        <p:grpSpPr>
          <a:xfrm>
            <a:off x="264554" y="2033224"/>
            <a:ext cx="1416240" cy="708120"/>
            <a:chOff x="264554" y="2033224"/>
            <a:chExt cx="1416240" cy="70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E05B689-34D3-40AE-A839-001A6721D9AE}"/>
                    </a:ext>
                  </a:extLst>
                </p14:cNvPr>
                <p14:cNvContentPartPr/>
                <p14:nvPr/>
              </p14:nvContentPartPr>
              <p14:xfrm>
                <a:off x="395594" y="2305744"/>
                <a:ext cx="71280" cy="138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E05B689-34D3-40AE-A839-001A6721D9A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86594" y="2297104"/>
                  <a:ext cx="889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73D86C9-2430-4B8D-A3FE-45067310EEBA}"/>
                    </a:ext>
                  </a:extLst>
                </p14:cNvPr>
                <p14:cNvContentPartPr/>
                <p14:nvPr/>
              </p14:nvContentPartPr>
              <p14:xfrm>
                <a:off x="264554" y="2233384"/>
                <a:ext cx="298800" cy="5079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73D86C9-2430-4B8D-A3FE-45067310EEB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55914" y="2224744"/>
                  <a:ext cx="316440" cy="5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0C27327-E633-4379-A1F3-287638C6CE9E}"/>
                    </a:ext>
                  </a:extLst>
                </p14:cNvPr>
                <p14:cNvContentPartPr/>
                <p14:nvPr/>
              </p14:nvContentPartPr>
              <p14:xfrm>
                <a:off x="772874" y="2291704"/>
                <a:ext cx="108360" cy="266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0C27327-E633-4379-A1F3-287638C6CE9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64234" y="2282704"/>
                  <a:ext cx="1260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E6A22BD-80B5-4E8B-80C1-5D0F57369E86}"/>
                    </a:ext>
                  </a:extLst>
                </p14:cNvPr>
                <p14:cNvContentPartPr/>
                <p14:nvPr/>
              </p14:nvContentPartPr>
              <p14:xfrm>
                <a:off x="721394" y="2387824"/>
                <a:ext cx="97920" cy="262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E6A22BD-80B5-4E8B-80C1-5D0F57369E8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12394" y="2379184"/>
                  <a:ext cx="1155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276CD48-DCFE-48F7-B482-8148F26E8C53}"/>
                    </a:ext>
                  </a:extLst>
                </p14:cNvPr>
                <p14:cNvContentPartPr/>
                <p14:nvPr/>
              </p14:nvContentPartPr>
              <p14:xfrm>
                <a:off x="1081754" y="2239504"/>
                <a:ext cx="264600" cy="2336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276CD48-DCFE-48F7-B482-8148F26E8C5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72754" y="2230504"/>
                  <a:ext cx="2822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727B13B-EA78-4692-8CDA-11A2BD0D4D4A}"/>
                    </a:ext>
                  </a:extLst>
                </p14:cNvPr>
                <p14:cNvContentPartPr/>
                <p14:nvPr/>
              </p14:nvContentPartPr>
              <p14:xfrm>
                <a:off x="1531034" y="2033224"/>
                <a:ext cx="149760" cy="2034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727B13B-EA78-4692-8CDA-11A2BD0D4D4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522394" y="2024224"/>
                  <a:ext cx="1674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1283B56-3DC8-4A86-A684-0C616C2F21C1}"/>
                    </a:ext>
                  </a:extLst>
                </p14:cNvPr>
                <p14:cNvContentPartPr/>
                <p14:nvPr/>
              </p14:nvContentPartPr>
              <p14:xfrm>
                <a:off x="1401794" y="2045464"/>
                <a:ext cx="222840" cy="2077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1283B56-3DC8-4A86-A684-0C616C2F21C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393154" y="2036464"/>
                  <a:ext cx="240480" cy="22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D04C9ECB-65F3-435C-BB0B-E232F938C60F}"/>
                  </a:ext>
                </a:extLst>
              </p14:cNvPr>
              <p14:cNvContentPartPr/>
              <p14:nvPr/>
            </p14:nvContentPartPr>
            <p14:xfrm>
              <a:off x="1720394" y="2545144"/>
              <a:ext cx="74880" cy="17928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D04C9ECB-65F3-435C-BB0B-E232F938C60F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1711754" y="2536144"/>
                <a:ext cx="92520" cy="19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7968342-8201-4843-ABA8-05C3BF63CA77}"/>
              </a:ext>
            </a:extLst>
          </p:cNvPr>
          <p:cNvGrpSpPr/>
          <p:nvPr/>
        </p:nvGrpSpPr>
        <p:grpSpPr>
          <a:xfrm>
            <a:off x="2103794" y="2046904"/>
            <a:ext cx="1726200" cy="680400"/>
            <a:chOff x="2103794" y="2046904"/>
            <a:chExt cx="1726200" cy="68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E589459-8B0A-4B1B-AE55-3CE492688F5E}"/>
                    </a:ext>
                  </a:extLst>
                </p14:cNvPr>
                <p14:cNvContentPartPr/>
                <p14:nvPr/>
              </p14:nvContentPartPr>
              <p14:xfrm>
                <a:off x="2229074" y="2367304"/>
                <a:ext cx="76680" cy="1252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E589459-8B0A-4B1B-AE55-3CE492688F5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220434" y="2358664"/>
                  <a:ext cx="943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25AD263-EECD-42FE-A90F-5E9D563BE29D}"/>
                    </a:ext>
                  </a:extLst>
                </p14:cNvPr>
                <p14:cNvContentPartPr/>
                <p14:nvPr/>
              </p14:nvContentPartPr>
              <p14:xfrm>
                <a:off x="2103794" y="2223304"/>
                <a:ext cx="343440" cy="5040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25AD263-EECD-42FE-A90F-5E9D563BE29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095154" y="2214304"/>
                  <a:ext cx="36108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BCFD04F-0A35-43B0-9FA1-12C98B9EBD87}"/>
                    </a:ext>
                  </a:extLst>
                </p14:cNvPr>
                <p14:cNvContentPartPr/>
                <p14:nvPr/>
              </p14:nvContentPartPr>
              <p14:xfrm>
                <a:off x="2589794" y="2339944"/>
                <a:ext cx="127080" cy="205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BCFD04F-0A35-43B0-9FA1-12C98B9EBD8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581154" y="2330944"/>
                  <a:ext cx="1447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07DA318-F915-43A6-87B1-2EA74DD89A76}"/>
                    </a:ext>
                  </a:extLst>
                </p14:cNvPr>
                <p14:cNvContentPartPr/>
                <p14:nvPr/>
              </p14:nvContentPartPr>
              <p14:xfrm>
                <a:off x="2578274" y="2413384"/>
                <a:ext cx="110160" cy="223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07DA318-F915-43A6-87B1-2EA74DD89A7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569274" y="2404384"/>
                  <a:ext cx="1278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06AF68B-EA3F-4F89-9492-79F6AF88D41B}"/>
                    </a:ext>
                  </a:extLst>
                </p14:cNvPr>
                <p14:cNvContentPartPr/>
                <p14:nvPr/>
              </p14:nvContentPartPr>
              <p14:xfrm>
                <a:off x="2892914" y="2238064"/>
                <a:ext cx="345600" cy="2480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06AF68B-EA3F-4F89-9492-79F6AF88D41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884274" y="2229424"/>
                  <a:ext cx="3632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14F3792-1185-4BD2-BA4A-BFBADDD02BC3}"/>
                    </a:ext>
                  </a:extLst>
                </p14:cNvPr>
                <p14:cNvContentPartPr/>
                <p14:nvPr/>
              </p14:nvContentPartPr>
              <p14:xfrm>
                <a:off x="3383234" y="2134744"/>
                <a:ext cx="182520" cy="320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14F3792-1185-4BD2-BA4A-BFBADDD02BC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374234" y="2125744"/>
                  <a:ext cx="2001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29492D7-898E-44B3-A8FD-AF993A3C1291}"/>
                    </a:ext>
                  </a:extLst>
                </p14:cNvPr>
                <p14:cNvContentPartPr/>
                <p14:nvPr/>
              </p14:nvContentPartPr>
              <p14:xfrm>
                <a:off x="3675914" y="2069224"/>
                <a:ext cx="154080" cy="1490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29492D7-898E-44B3-A8FD-AF993A3C129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666914" y="2060584"/>
                  <a:ext cx="1717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9556E40-960D-48C8-9CFA-884782B82FB6}"/>
                    </a:ext>
                  </a:extLst>
                </p14:cNvPr>
                <p14:cNvContentPartPr/>
                <p14:nvPr/>
              </p14:nvContentPartPr>
              <p14:xfrm>
                <a:off x="3638114" y="2046904"/>
                <a:ext cx="159840" cy="1627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9556E40-960D-48C8-9CFA-884782B82FB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629474" y="2037904"/>
                  <a:ext cx="177480" cy="180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B5AF6415-0EAB-427D-A1DE-DBBAF019E993}"/>
                  </a:ext>
                </a:extLst>
              </p14:cNvPr>
              <p14:cNvContentPartPr/>
              <p14:nvPr/>
            </p14:nvContentPartPr>
            <p14:xfrm>
              <a:off x="3628394" y="2572864"/>
              <a:ext cx="70920" cy="1882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B5AF6415-0EAB-427D-A1DE-DBBAF019E993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3619394" y="2563864"/>
                <a:ext cx="88560" cy="20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" name="Group 152">
            <a:extLst>
              <a:ext uri="{FF2B5EF4-FFF2-40B4-BE49-F238E27FC236}">
                <a16:creationId xmlns:a16="http://schemas.microsoft.com/office/drawing/2014/main" id="{EE9A6D73-5E70-4179-BE6F-F10B61C5F0CB}"/>
              </a:ext>
            </a:extLst>
          </p:cNvPr>
          <p:cNvGrpSpPr/>
          <p:nvPr/>
        </p:nvGrpSpPr>
        <p:grpSpPr>
          <a:xfrm>
            <a:off x="4141034" y="2054464"/>
            <a:ext cx="919080" cy="465120"/>
            <a:chOff x="4141034" y="2054464"/>
            <a:chExt cx="919080" cy="46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E090EDB-D1EB-4370-8742-6EB682C05D45}"/>
                    </a:ext>
                  </a:extLst>
                </p14:cNvPr>
                <p14:cNvContentPartPr/>
                <p14:nvPr/>
              </p14:nvContentPartPr>
              <p14:xfrm>
                <a:off x="4141034" y="2315104"/>
                <a:ext cx="194040" cy="204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E090EDB-D1EB-4370-8742-6EB682C05D4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132394" y="2306464"/>
                  <a:ext cx="2116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AA98761-021F-45A3-809F-8E23F01298CA}"/>
                    </a:ext>
                  </a:extLst>
                </p14:cNvPr>
                <p14:cNvContentPartPr/>
                <p14:nvPr/>
              </p14:nvContentPartPr>
              <p14:xfrm>
                <a:off x="4389434" y="2344984"/>
                <a:ext cx="197280" cy="104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AA98761-021F-45A3-809F-8E23F01298C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380434" y="2335984"/>
                  <a:ext cx="2149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F456E45-BAC1-4186-A612-8A2884F4767E}"/>
                    </a:ext>
                  </a:extLst>
                </p14:cNvPr>
                <p14:cNvContentPartPr/>
                <p14:nvPr/>
              </p14:nvContentPartPr>
              <p14:xfrm>
                <a:off x="4683194" y="2310784"/>
                <a:ext cx="223560" cy="1263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F456E45-BAC1-4186-A612-8A2884F4767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674554" y="2302144"/>
                  <a:ext cx="2412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6EA29B0-27CC-4529-B78D-19336BC32B59}"/>
                    </a:ext>
                  </a:extLst>
                </p14:cNvPr>
                <p14:cNvContentPartPr/>
                <p14:nvPr/>
              </p14:nvContentPartPr>
              <p14:xfrm>
                <a:off x="4812074" y="2054464"/>
                <a:ext cx="248040" cy="3402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6EA29B0-27CC-4529-B78D-19336BC32B5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803074" y="2045824"/>
                  <a:ext cx="265680" cy="35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09E57A5E-66B4-4A68-A8D3-F5D0541BFDEC}"/>
              </a:ext>
            </a:extLst>
          </p:cNvPr>
          <p:cNvGrpSpPr/>
          <p:nvPr/>
        </p:nvGrpSpPr>
        <p:grpSpPr>
          <a:xfrm>
            <a:off x="5326514" y="2090824"/>
            <a:ext cx="884880" cy="350280"/>
            <a:chOff x="5326514" y="2090824"/>
            <a:chExt cx="884880" cy="35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6D93A67-028E-42A2-A4AF-69198263C786}"/>
                    </a:ext>
                  </a:extLst>
                </p14:cNvPr>
                <p14:cNvContentPartPr/>
                <p14:nvPr/>
              </p14:nvContentPartPr>
              <p14:xfrm>
                <a:off x="5383394" y="2141584"/>
                <a:ext cx="209160" cy="2995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6D93A67-028E-42A2-A4AF-69198263C78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374394" y="2132944"/>
                  <a:ext cx="2268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E40758E-0DFD-4D57-A016-D4EFB584650C}"/>
                    </a:ext>
                  </a:extLst>
                </p14:cNvPr>
                <p14:cNvContentPartPr/>
                <p14:nvPr/>
              </p14:nvContentPartPr>
              <p14:xfrm>
                <a:off x="5326514" y="2143024"/>
                <a:ext cx="284040" cy="2221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E40758E-0DFD-4D57-A016-D4EFB584650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317514" y="2134384"/>
                  <a:ext cx="3016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9AACB34-1F3D-4171-A823-D07E607CBD28}"/>
                    </a:ext>
                  </a:extLst>
                </p14:cNvPr>
                <p14:cNvContentPartPr/>
                <p14:nvPr/>
              </p14:nvContentPartPr>
              <p14:xfrm>
                <a:off x="5738714" y="2210344"/>
                <a:ext cx="172440" cy="356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9AACB34-1F3D-4171-A823-D07E607CBD2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730074" y="2201704"/>
                  <a:ext cx="1900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387A335-5B81-4D36-85A6-BAFDA8F12B92}"/>
                    </a:ext>
                  </a:extLst>
                </p14:cNvPr>
                <p14:cNvContentPartPr/>
                <p14:nvPr/>
              </p14:nvContentPartPr>
              <p14:xfrm>
                <a:off x="5711714" y="2313664"/>
                <a:ext cx="178560" cy="38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387A335-5B81-4D36-85A6-BAFDA8F12B9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702714" y="2304664"/>
                  <a:ext cx="1962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B075FB3-2244-430A-B4AC-F9A6C604DAA3}"/>
                    </a:ext>
                  </a:extLst>
                </p14:cNvPr>
                <p14:cNvContentPartPr/>
                <p14:nvPr/>
              </p14:nvContentPartPr>
              <p14:xfrm>
                <a:off x="6092234" y="2090824"/>
                <a:ext cx="119160" cy="2894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B075FB3-2244-430A-B4AC-F9A6C604DAA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083594" y="2081824"/>
                  <a:ext cx="136800" cy="30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CEFA0833-AB30-466E-8A41-5ABEA104989E}"/>
              </a:ext>
            </a:extLst>
          </p:cNvPr>
          <p:cNvGrpSpPr/>
          <p:nvPr/>
        </p:nvGrpSpPr>
        <p:grpSpPr>
          <a:xfrm>
            <a:off x="6599474" y="1896784"/>
            <a:ext cx="1486080" cy="471600"/>
            <a:chOff x="6599474" y="1896784"/>
            <a:chExt cx="1486080" cy="47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D9C92C5-5DCF-4521-9F42-D447762960D1}"/>
                    </a:ext>
                  </a:extLst>
                </p14:cNvPr>
                <p14:cNvContentPartPr/>
                <p14:nvPr/>
              </p14:nvContentPartPr>
              <p14:xfrm>
                <a:off x="6599474" y="2195224"/>
                <a:ext cx="264960" cy="1731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D9C92C5-5DCF-4521-9F42-D447762960D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590834" y="2186224"/>
                  <a:ext cx="2826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143A92D-8C80-4875-883A-3BE1679E992E}"/>
                    </a:ext>
                  </a:extLst>
                </p14:cNvPr>
                <p14:cNvContentPartPr/>
                <p14:nvPr/>
              </p14:nvContentPartPr>
              <p14:xfrm>
                <a:off x="6955874" y="1896784"/>
                <a:ext cx="372600" cy="4518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143A92D-8C80-4875-883A-3BE1679E992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947234" y="1887784"/>
                  <a:ext cx="39024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1C81C26-8E2F-41CE-9F80-D7F424C3B3CF}"/>
                    </a:ext>
                  </a:extLst>
                </p14:cNvPr>
                <p14:cNvContentPartPr/>
                <p14:nvPr/>
              </p14:nvContentPartPr>
              <p14:xfrm>
                <a:off x="7293914" y="2192704"/>
                <a:ext cx="128520" cy="1508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1C81C26-8E2F-41CE-9F80-D7F424C3B3C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284914" y="2183704"/>
                  <a:ext cx="1461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F3688D7-795F-43D9-83CA-67F9847B398D}"/>
                    </a:ext>
                  </a:extLst>
                </p14:cNvPr>
                <p14:cNvContentPartPr/>
                <p14:nvPr/>
              </p14:nvContentPartPr>
              <p14:xfrm>
                <a:off x="7530434" y="2193424"/>
                <a:ext cx="174240" cy="1321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F3688D7-795F-43D9-83CA-67F9847B398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521794" y="2184784"/>
                  <a:ext cx="1918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04FB485-56B1-40F8-8933-C99CAC53E525}"/>
                    </a:ext>
                  </a:extLst>
                </p14:cNvPr>
                <p14:cNvContentPartPr/>
                <p14:nvPr/>
              </p14:nvContentPartPr>
              <p14:xfrm>
                <a:off x="7892954" y="1946464"/>
                <a:ext cx="184680" cy="4017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04FB485-56B1-40F8-8933-C99CAC53E52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884314" y="1937824"/>
                  <a:ext cx="20232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A31BDC2-ABA4-4DEA-81BC-3706ED446E01}"/>
                    </a:ext>
                  </a:extLst>
                </p14:cNvPr>
                <p14:cNvContentPartPr/>
                <p14:nvPr/>
              </p14:nvContentPartPr>
              <p14:xfrm>
                <a:off x="7803674" y="2119264"/>
                <a:ext cx="281880" cy="514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A31BDC2-ABA4-4DEA-81BC-3706ED446E0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794674" y="2110264"/>
                  <a:ext cx="299520" cy="6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63F769BF-0C1A-4EB8-BB02-5F9A0C30B61A}"/>
              </a:ext>
            </a:extLst>
          </p:cNvPr>
          <p:cNvGrpSpPr/>
          <p:nvPr/>
        </p:nvGrpSpPr>
        <p:grpSpPr>
          <a:xfrm>
            <a:off x="8394794" y="1891024"/>
            <a:ext cx="711000" cy="403200"/>
            <a:chOff x="8394794" y="1891024"/>
            <a:chExt cx="711000" cy="40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7D7CC35-161C-4E43-9F93-E34EAE75F09A}"/>
                    </a:ext>
                  </a:extLst>
                </p14:cNvPr>
                <p14:cNvContentPartPr/>
                <p14:nvPr/>
              </p14:nvContentPartPr>
              <p14:xfrm>
                <a:off x="8405594" y="1919464"/>
                <a:ext cx="254880" cy="3747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7D7CC35-161C-4E43-9F93-E34EAE75F09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396954" y="1910464"/>
                  <a:ext cx="27252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E278687-CC93-4074-A398-5FBB2A834957}"/>
                    </a:ext>
                  </a:extLst>
                </p14:cNvPr>
                <p14:cNvContentPartPr/>
                <p14:nvPr/>
              </p14:nvContentPartPr>
              <p14:xfrm>
                <a:off x="8394794" y="2071384"/>
                <a:ext cx="319680" cy="723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E278687-CC93-4074-A398-5FBB2A83495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385794" y="2062384"/>
                  <a:ext cx="337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8D0DA2A-5C60-44CD-AD2D-C79F0407C678}"/>
                    </a:ext>
                  </a:extLst>
                </p14:cNvPr>
                <p14:cNvContentPartPr/>
                <p14:nvPr/>
              </p14:nvContentPartPr>
              <p14:xfrm>
                <a:off x="8667674" y="1891024"/>
                <a:ext cx="260640" cy="3733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8D0DA2A-5C60-44CD-AD2D-C79F0407C67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658674" y="1882024"/>
                  <a:ext cx="27828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7C73805-D4B2-4850-ADCF-0F0C4BE354E7}"/>
                    </a:ext>
                  </a:extLst>
                </p14:cNvPr>
                <p14:cNvContentPartPr/>
                <p14:nvPr/>
              </p14:nvContentPartPr>
              <p14:xfrm>
                <a:off x="8921474" y="2092264"/>
                <a:ext cx="184320" cy="1908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7C73805-D4B2-4850-ADCF-0F0C4BE354E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912474" y="2083264"/>
                  <a:ext cx="20196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B6DCC875-8EDA-470F-AC3E-6BABF754D29E}"/>
              </a:ext>
            </a:extLst>
          </p:cNvPr>
          <p:cNvGrpSpPr/>
          <p:nvPr/>
        </p:nvGrpSpPr>
        <p:grpSpPr>
          <a:xfrm>
            <a:off x="9274634" y="2035024"/>
            <a:ext cx="1542960" cy="592560"/>
            <a:chOff x="9274634" y="2035024"/>
            <a:chExt cx="1542960" cy="59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F441BE8-464A-4A0F-9B36-2C47BF4B87CC}"/>
                    </a:ext>
                  </a:extLst>
                </p14:cNvPr>
                <p14:cNvContentPartPr/>
                <p14:nvPr/>
              </p14:nvContentPartPr>
              <p14:xfrm>
                <a:off x="9439874" y="2156704"/>
                <a:ext cx="51480" cy="1263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F441BE8-464A-4A0F-9B36-2C47BF4B87C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430874" y="2147704"/>
                  <a:ext cx="691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CA553D0-B1A5-479C-9BED-F9F5B97D1F6F}"/>
                    </a:ext>
                  </a:extLst>
                </p14:cNvPr>
                <p14:cNvContentPartPr/>
                <p14:nvPr/>
              </p14:nvContentPartPr>
              <p14:xfrm>
                <a:off x="9274634" y="2081104"/>
                <a:ext cx="322920" cy="5464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CA553D0-B1A5-479C-9BED-F9F5B97D1F6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265994" y="2072464"/>
                  <a:ext cx="340560" cy="5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59A7F58-81A5-4706-9153-826F7C5B763F}"/>
                    </a:ext>
                  </a:extLst>
                </p14:cNvPr>
                <p14:cNvContentPartPr/>
                <p14:nvPr/>
              </p14:nvContentPartPr>
              <p14:xfrm>
                <a:off x="9717074" y="2208184"/>
                <a:ext cx="99360" cy="237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59A7F58-81A5-4706-9153-826F7C5B763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708434" y="2199544"/>
                  <a:ext cx="1170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8897D51-2341-417A-BBE7-3C6CFF754A54}"/>
                    </a:ext>
                  </a:extLst>
                </p14:cNvPr>
                <p14:cNvContentPartPr/>
                <p14:nvPr/>
              </p14:nvContentPartPr>
              <p14:xfrm>
                <a:off x="9954674" y="2110984"/>
                <a:ext cx="210600" cy="1800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8897D51-2341-417A-BBE7-3C6CFF754A5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946034" y="2102344"/>
                  <a:ext cx="2282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5E4A1F2-25C7-4386-B62A-744998B9FD05}"/>
                    </a:ext>
                  </a:extLst>
                </p14:cNvPr>
                <p14:cNvContentPartPr/>
                <p14:nvPr/>
              </p14:nvContentPartPr>
              <p14:xfrm>
                <a:off x="10219634" y="2115304"/>
                <a:ext cx="208080" cy="1954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5E4A1F2-25C7-4386-B62A-744998B9FD0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210994" y="2106304"/>
                  <a:ext cx="2257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ED114FE-7AB7-464A-B735-CCE971FD5A09}"/>
                    </a:ext>
                  </a:extLst>
                </p14:cNvPr>
                <p14:cNvContentPartPr/>
                <p14:nvPr/>
              </p14:nvContentPartPr>
              <p14:xfrm>
                <a:off x="10135754" y="2113144"/>
                <a:ext cx="238680" cy="2131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ED114FE-7AB7-464A-B735-CCE971FD5A0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127114" y="2104504"/>
                  <a:ext cx="2563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CB4E2F3-DCF0-40F9-AFC3-FBC0E2EC97DF}"/>
                    </a:ext>
                  </a:extLst>
                </p14:cNvPr>
                <p14:cNvContentPartPr/>
                <p14:nvPr/>
              </p14:nvContentPartPr>
              <p14:xfrm>
                <a:off x="10375514" y="2035024"/>
                <a:ext cx="229680" cy="2368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CB4E2F3-DCF0-40F9-AFC3-FBC0E2EC97D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366874" y="2026384"/>
                  <a:ext cx="2473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0AC4C004-1989-482B-9FB8-EF41CA0DABA1}"/>
                    </a:ext>
                  </a:extLst>
                </p14:cNvPr>
                <p14:cNvContentPartPr/>
                <p14:nvPr/>
              </p14:nvContentPartPr>
              <p14:xfrm>
                <a:off x="10542554" y="2085424"/>
                <a:ext cx="206640" cy="2134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0AC4C004-1989-482B-9FB8-EF41CA0DABA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533554" y="2076784"/>
                  <a:ext cx="2242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92FFBD6B-27F6-426C-8151-434AEB46048D}"/>
                    </a:ext>
                  </a:extLst>
                </p14:cNvPr>
                <p14:cNvContentPartPr/>
                <p14:nvPr/>
              </p14:nvContentPartPr>
              <p14:xfrm>
                <a:off x="10775114" y="2293504"/>
                <a:ext cx="42480" cy="288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92FFBD6B-27F6-426C-8151-434AEB46048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766114" y="2284864"/>
                  <a:ext cx="6012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4CE64A84-D38A-4569-AE85-7039ECDC8771}"/>
              </a:ext>
            </a:extLst>
          </p:cNvPr>
          <p:cNvGrpSpPr/>
          <p:nvPr/>
        </p:nvGrpSpPr>
        <p:grpSpPr>
          <a:xfrm>
            <a:off x="762074" y="2944384"/>
            <a:ext cx="4926960" cy="3062880"/>
            <a:chOff x="762074" y="2944384"/>
            <a:chExt cx="4926960" cy="306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B7A3F3F-9E94-4B28-8304-E3EDD9C4C7BA}"/>
                    </a:ext>
                  </a:extLst>
                </p14:cNvPr>
                <p14:cNvContentPartPr/>
                <p14:nvPr/>
              </p14:nvContentPartPr>
              <p14:xfrm>
                <a:off x="975914" y="4074424"/>
                <a:ext cx="293040" cy="507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B7A3F3F-9E94-4B28-8304-E3EDD9C4C7B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67274" y="4065424"/>
                  <a:ext cx="3106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03E9F33-5183-43FA-8C83-5F0817734654}"/>
                    </a:ext>
                  </a:extLst>
                </p14:cNvPr>
                <p14:cNvContentPartPr/>
                <p14:nvPr/>
              </p14:nvContentPartPr>
              <p14:xfrm>
                <a:off x="762074" y="3987664"/>
                <a:ext cx="10080" cy="2678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03E9F33-5183-43FA-8C83-5F081773465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53074" y="3978664"/>
                  <a:ext cx="277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31D178A-B0F4-4581-9601-10971C2C47BB}"/>
                    </a:ext>
                  </a:extLst>
                </p14:cNvPr>
                <p14:cNvContentPartPr/>
                <p14:nvPr/>
              </p14:nvContentPartPr>
              <p14:xfrm>
                <a:off x="1034234" y="3102424"/>
                <a:ext cx="156600" cy="20844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31D178A-B0F4-4581-9601-10971C2C47BB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25234" y="3093784"/>
                  <a:ext cx="174240" cy="21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9E64106-4C28-4682-ABA8-6DFB06389DC0}"/>
                    </a:ext>
                  </a:extLst>
                </p14:cNvPr>
                <p14:cNvContentPartPr/>
                <p14:nvPr/>
              </p14:nvContentPartPr>
              <p14:xfrm>
                <a:off x="1213874" y="5036704"/>
                <a:ext cx="2459520" cy="1303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9E64106-4C28-4682-ABA8-6DFB06389DC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204874" y="5027704"/>
                  <a:ext cx="24771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1ED7703-66EB-4CF3-923B-7B0B35EA1392}"/>
                    </a:ext>
                  </a:extLst>
                </p14:cNvPr>
                <p14:cNvContentPartPr/>
                <p14:nvPr/>
              </p14:nvContentPartPr>
              <p14:xfrm>
                <a:off x="1073474" y="2991184"/>
                <a:ext cx="1562400" cy="11217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1ED7703-66EB-4CF3-923B-7B0B35EA139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64834" y="2982184"/>
                  <a:ext cx="1580040" cy="11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446C8BC-3A00-4434-9FA8-834A9CB9B34E}"/>
                    </a:ext>
                  </a:extLst>
                </p14:cNvPr>
                <p14:cNvContentPartPr/>
                <p14:nvPr/>
              </p14:nvContentPartPr>
              <p14:xfrm>
                <a:off x="2676554" y="3192424"/>
                <a:ext cx="114120" cy="777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446C8BC-3A00-4434-9FA8-834A9CB9B34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667554" y="3183424"/>
                  <a:ext cx="1317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3B34CFB-CCA5-40CE-A367-7D0669EBC7D6}"/>
                    </a:ext>
                  </a:extLst>
                </p14:cNvPr>
                <p14:cNvContentPartPr/>
                <p14:nvPr/>
              </p14:nvContentPartPr>
              <p14:xfrm>
                <a:off x="2737394" y="3085864"/>
                <a:ext cx="90720" cy="3769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3B34CFB-CCA5-40CE-A367-7D0669EBC7D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728394" y="3077224"/>
                  <a:ext cx="10836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FBF5CA75-9573-4863-B0A6-D5A8AE84C265}"/>
                    </a:ext>
                  </a:extLst>
                </p14:cNvPr>
                <p14:cNvContentPartPr/>
                <p14:nvPr/>
              </p14:nvContentPartPr>
              <p14:xfrm>
                <a:off x="3018914" y="3158584"/>
                <a:ext cx="86400" cy="266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FBF5CA75-9573-4863-B0A6-D5A8AE84C26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010274" y="3149584"/>
                  <a:ext cx="1040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3939496-964A-47B8-B6CB-1C70FBA65AAE}"/>
                    </a:ext>
                  </a:extLst>
                </p14:cNvPr>
                <p14:cNvContentPartPr/>
                <p14:nvPr/>
              </p14:nvContentPartPr>
              <p14:xfrm>
                <a:off x="3027554" y="3226984"/>
                <a:ext cx="129600" cy="241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3939496-964A-47B8-B6CB-1C70FBA65AA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018554" y="3217984"/>
                  <a:ext cx="1472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E9DD5DD-5E0E-48AC-BFC5-202935C12D7C}"/>
                    </a:ext>
                  </a:extLst>
                </p14:cNvPr>
                <p14:cNvContentPartPr/>
                <p14:nvPr/>
              </p14:nvContentPartPr>
              <p14:xfrm>
                <a:off x="3335354" y="3097024"/>
                <a:ext cx="216360" cy="2167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E9DD5DD-5E0E-48AC-BFC5-202935C12D7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326354" y="3088384"/>
                  <a:ext cx="2340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496F885-C37C-4637-9F5D-6B23C9B69849}"/>
                    </a:ext>
                  </a:extLst>
                </p14:cNvPr>
                <p14:cNvContentPartPr/>
                <p14:nvPr/>
              </p14:nvContentPartPr>
              <p14:xfrm>
                <a:off x="3711554" y="2962024"/>
                <a:ext cx="245880" cy="1659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496F885-C37C-4637-9F5D-6B23C9B6984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702914" y="2953024"/>
                  <a:ext cx="263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CE8FB94-430A-4F29-BCA8-4AD13C041374}"/>
                    </a:ext>
                  </a:extLst>
                </p14:cNvPr>
                <p14:cNvContentPartPr/>
                <p14:nvPr/>
              </p14:nvContentPartPr>
              <p14:xfrm>
                <a:off x="3726314" y="2944384"/>
                <a:ext cx="185040" cy="2228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CE8FB94-430A-4F29-BCA8-4AD13C04137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717314" y="2935744"/>
                  <a:ext cx="2026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31C2216-7CF0-4953-91F1-0F7B069E1755}"/>
                    </a:ext>
                  </a:extLst>
                </p14:cNvPr>
                <p14:cNvContentPartPr/>
                <p14:nvPr/>
              </p14:nvContentPartPr>
              <p14:xfrm>
                <a:off x="1106594" y="4160104"/>
                <a:ext cx="360" cy="3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31C2216-7CF0-4953-91F1-0F7B069E175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97594" y="415146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C4B3D66-90C8-403C-83CC-1D441F288787}"/>
                    </a:ext>
                  </a:extLst>
                </p14:cNvPr>
                <p14:cNvContentPartPr/>
                <p14:nvPr/>
              </p14:nvContentPartPr>
              <p14:xfrm>
                <a:off x="1064834" y="4129144"/>
                <a:ext cx="2847960" cy="7790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C4B3D66-90C8-403C-83CC-1D441F288787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055834" y="4120504"/>
                  <a:ext cx="2865600" cy="79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1315B38-282A-4862-9C8F-D4DB4C6F218C}"/>
                    </a:ext>
                  </a:extLst>
                </p14:cNvPr>
                <p14:cNvContentPartPr/>
                <p14:nvPr/>
              </p14:nvContentPartPr>
              <p14:xfrm>
                <a:off x="4126274" y="4723144"/>
                <a:ext cx="99360" cy="1152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1315B38-282A-4862-9C8F-D4DB4C6F218C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4117274" y="4714504"/>
                  <a:ext cx="117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6296AF9-AAB2-4ADB-B10F-41C69E46F312}"/>
                    </a:ext>
                  </a:extLst>
                </p14:cNvPr>
                <p14:cNvContentPartPr/>
                <p14:nvPr/>
              </p14:nvContentPartPr>
              <p14:xfrm>
                <a:off x="4162994" y="4617664"/>
                <a:ext cx="122400" cy="4381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6296AF9-AAB2-4ADB-B10F-41C69E46F312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4154354" y="4608664"/>
                  <a:ext cx="14004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2B7183C8-67D6-4E58-AF7B-1187986A857B}"/>
                    </a:ext>
                  </a:extLst>
                </p14:cNvPr>
                <p14:cNvContentPartPr/>
                <p14:nvPr/>
              </p14:nvContentPartPr>
              <p14:xfrm>
                <a:off x="4453154" y="4664464"/>
                <a:ext cx="101160" cy="111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2B7183C8-67D6-4E58-AF7B-1187986A857B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4444514" y="4655824"/>
                  <a:ext cx="1188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D31ACED2-848A-4D54-A913-B86710FBFEBC}"/>
                    </a:ext>
                  </a:extLst>
                </p14:cNvPr>
                <p14:cNvContentPartPr/>
                <p14:nvPr/>
              </p14:nvContentPartPr>
              <p14:xfrm>
                <a:off x="4466834" y="4745464"/>
                <a:ext cx="130320" cy="169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D31ACED2-848A-4D54-A913-B86710FBFEB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458194" y="4736824"/>
                  <a:ext cx="1479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AAED680-C1D6-4235-B35F-8DD32C152740}"/>
                    </a:ext>
                  </a:extLst>
                </p14:cNvPr>
                <p14:cNvContentPartPr/>
                <p14:nvPr/>
              </p14:nvContentPartPr>
              <p14:xfrm>
                <a:off x="4772834" y="4603264"/>
                <a:ext cx="258840" cy="2610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AAED680-C1D6-4235-B35F-8DD32C152740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4763834" y="4594624"/>
                  <a:ext cx="2764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89D2654-E09A-4F3A-949D-1057DF06DD05}"/>
                    </a:ext>
                  </a:extLst>
                </p14:cNvPr>
                <p14:cNvContentPartPr/>
                <p14:nvPr/>
              </p14:nvContentPartPr>
              <p14:xfrm>
                <a:off x="5153714" y="4454944"/>
                <a:ext cx="147960" cy="439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189D2654-E09A-4F3A-949D-1057DF06DD05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5145074" y="4445944"/>
                  <a:ext cx="1656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A6F8ECE-B3E2-4FE5-8D5F-4A97F517B3B6}"/>
                    </a:ext>
                  </a:extLst>
                </p14:cNvPr>
                <p14:cNvContentPartPr/>
                <p14:nvPr/>
              </p14:nvContentPartPr>
              <p14:xfrm>
                <a:off x="5410034" y="4396264"/>
                <a:ext cx="279000" cy="1915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A6F8ECE-B3E2-4FE5-8D5F-4A97F517B3B6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5401034" y="4387264"/>
                  <a:ext cx="2966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FDC9407-883B-497B-B92B-A6CA28FF1E87}"/>
                    </a:ext>
                  </a:extLst>
                </p14:cNvPr>
                <p14:cNvContentPartPr/>
                <p14:nvPr/>
              </p14:nvContentPartPr>
              <p14:xfrm>
                <a:off x="5420114" y="4394104"/>
                <a:ext cx="198000" cy="2304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FDC9407-883B-497B-B92B-A6CA28FF1E87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5411474" y="4385464"/>
                  <a:ext cx="2156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6FC7D54-CA01-4EE0-97B9-F7A01B6BFCBA}"/>
                    </a:ext>
                  </a:extLst>
                </p14:cNvPr>
                <p14:cNvContentPartPr/>
                <p14:nvPr/>
              </p14:nvContentPartPr>
              <p14:xfrm>
                <a:off x="2275874" y="2998024"/>
                <a:ext cx="335880" cy="26017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6FC7D54-CA01-4EE0-97B9-F7A01B6BFCBA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2266874" y="2989384"/>
                  <a:ext cx="353520" cy="261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022308DF-F2CC-47BC-B4FA-703E5BF48840}"/>
                    </a:ext>
                  </a:extLst>
                </p14:cNvPr>
                <p14:cNvContentPartPr/>
                <p14:nvPr/>
              </p14:nvContentPartPr>
              <p14:xfrm>
                <a:off x="2405114" y="5738704"/>
                <a:ext cx="219600" cy="2656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022308DF-F2CC-47BC-B4FA-703E5BF48840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396114" y="5729704"/>
                  <a:ext cx="2372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DFF61949-E6F5-466F-BC1D-F010362DC0DA}"/>
                    </a:ext>
                  </a:extLst>
                </p14:cNvPr>
                <p14:cNvContentPartPr/>
                <p14:nvPr/>
              </p14:nvContentPartPr>
              <p14:xfrm>
                <a:off x="2415554" y="5761744"/>
                <a:ext cx="169560" cy="2084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DFF61949-E6F5-466F-BC1D-F010362DC0D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2406554" y="5753104"/>
                  <a:ext cx="1872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41A2513-2AEF-45D7-AF8C-699E4F5816E0}"/>
                    </a:ext>
                  </a:extLst>
                </p14:cNvPr>
                <p14:cNvContentPartPr/>
                <p14:nvPr/>
              </p14:nvContentPartPr>
              <p14:xfrm>
                <a:off x="2680514" y="5785504"/>
                <a:ext cx="150480" cy="342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F41A2513-2AEF-45D7-AF8C-699E4F5816E0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671514" y="5776504"/>
                  <a:ext cx="1681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C97D21F8-932C-4FF7-9F52-659A9FE9705B}"/>
                    </a:ext>
                  </a:extLst>
                </p14:cNvPr>
                <p14:cNvContentPartPr/>
                <p14:nvPr/>
              </p14:nvContentPartPr>
              <p14:xfrm>
                <a:off x="2666834" y="5846344"/>
                <a:ext cx="203040" cy="698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C97D21F8-932C-4FF7-9F52-659A9FE9705B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2657834" y="5837704"/>
                  <a:ext cx="2206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6FEE92B-77E6-45AF-86DD-4B34DD4D3C6C}"/>
                    </a:ext>
                  </a:extLst>
                </p14:cNvPr>
                <p14:cNvContentPartPr/>
                <p14:nvPr/>
              </p14:nvContentPartPr>
              <p14:xfrm>
                <a:off x="3112154" y="5695864"/>
                <a:ext cx="15120" cy="3114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6FEE92B-77E6-45AF-86DD-4B34DD4D3C6C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3103154" y="5687224"/>
                  <a:ext cx="32760" cy="32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3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CC675E5D-7019-4D38-8248-0A344380EE51}"/>
                  </a:ext>
                </a:extLst>
              </p14:cNvPr>
              <p14:cNvContentPartPr/>
              <p14:nvPr/>
            </p14:nvContentPartPr>
            <p14:xfrm>
              <a:off x="818594" y="3171544"/>
              <a:ext cx="563400" cy="25920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CC675E5D-7019-4D38-8248-0A344380EE51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809594" y="3162544"/>
                <a:ext cx="581040" cy="27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7" name="Group 216">
            <a:extLst>
              <a:ext uri="{FF2B5EF4-FFF2-40B4-BE49-F238E27FC236}">
                <a16:creationId xmlns:a16="http://schemas.microsoft.com/office/drawing/2014/main" id="{68CEBDAE-5507-425C-A400-A5C025930D59}"/>
              </a:ext>
            </a:extLst>
          </p:cNvPr>
          <p:cNvGrpSpPr/>
          <p:nvPr/>
        </p:nvGrpSpPr>
        <p:grpSpPr>
          <a:xfrm>
            <a:off x="1534994" y="3927544"/>
            <a:ext cx="195840" cy="691200"/>
            <a:chOff x="1534994" y="3927544"/>
            <a:chExt cx="195840" cy="69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E538172-9762-40D8-A13F-7653721CF9B4}"/>
                    </a:ext>
                  </a:extLst>
                </p14:cNvPr>
                <p14:cNvContentPartPr/>
                <p14:nvPr/>
              </p14:nvContentPartPr>
              <p14:xfrm>
                <a:off x="1534994" y="3983344"/>
                <a:ext cx="58680" cy="5749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E538172-9762-40D8-A13F-7653721CF9B4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526354" y="3974344"/>
                  <a:ext cx="76320" cy="59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36688632-766A-44AF-A67F-BFC0D4954452}"/>
                    </a:ext>
                  </a:extLst>
                </p14:cNvPr>
                <p14:cNvContentPartPr/>
                <p14:nvPr/>
              </p14:nvContentPartPr>
              <p14:xfrm>
                <a:off x="1664594" y="3927544"/>
                <a:ext cx="66240" cy="6912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36688632-766A-44AF-A67F-BFC0D4954452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655594" y="3918544"/>
                  <a:ext cx="83880" cy="70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3C25B650-237A-4CF6-89FF-301D13E9BD0E}"/>
              </a:ext>
            </a:extLst>
          </p:cNvPr>
          <p:cNvGrpSpPr/>
          <p:nvPr/>
        </p:nvGrpSpPr>
        <p:grpSpPr>
          <a:xfrm>
            <a:off x="5989634" y="3193864"/>
            <a:ext cx="529200" cy="347400"/>
            <a:chOff x="5989634" y="3193864"/>
            <a:chExt cx="529200" cy="34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AE47167-27DD-49BB-8118-1F8090B6DD5F}"/>
                    </a:ext>
                  </a:extLst>
                </p14:cNvPr>
                <p14:cNvContentPartPr/>
                <p14:nvPr/>
              </p14:nvContentPartPr>
              <p14:xfrm>
                <a:off x="5989634" y="3193864"/>
                <a:ext cx="250200" cy="3474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AE47167-27DD-49BB-8118-1F8090B6DD5F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5980994" y="3185224"/>
                  <a:ext cx="26784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1EBA897-2FD8-4669-A142-5C7C028AFC99}"/>
                    </a:ext>
                  </a:extLst>
                </p14:cNvPr>
                <p14:cNvContentPartPr/>
                <p14:nvPr/>
              </p14:nvContentPartPr>
              <p14:xfrm>
                <a:off x="6316154" y="3300424"/>
                <a:ext cx="156240" cy="381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1EBA897-2FD8-4669-A142-5C7C028AFC99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6307154" y="3291784"/>
                  <a:ext cx="1738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40F87D0D-B530-4A8D-85F2-DDE2163D235A}"/>
                    </a:ext>
                  </a:extLst>
                </p14:cNvPr>
                <p14:cNvContentPartPr/>
                <p14:nvPr/>
              </p14:nvContentPartPr>
              <p14:xfrm>
                <a:off x="6354314" y="3379984"/>
                <a:ext cx="164520" cy="424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40F87D0D-B530-4A8D-85F2-DDE2163D235A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6345314" y="3371344"/>
                  <a:ext cx="182160" cy="6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5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8C0F3967-34E7-44A3-A7D8-107DB362DD78}"/>
                  </a:ext>
                </a:extLst>
              </p14:cNvPr>
              <p14:cNvContentPartPr/>
              <p14:nvPr/>
            </p14:nvContentPartPr>
            <p14:xfrm>
              <a:off x="6830234" y="3093064"/>
              <a:ext cx="278280" cy="70956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8C0F3967-34E7-44A3-A7D8-107DB362DD78}"/>
                  </a:ext>
                </a:extLst>
              </p:cNvPr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6821234" y="3084424"/>
                <a:ext cx="295920" cy="72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7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562B204F-5E41-4A9E-A8C5-9B696020C3F6}"/>
                  </a:ext>
                </a:extLst>
              </p14:cNvPr>
              <p14:cNvContentPartPr/>
              <p14:nvPr/>
            </p14:nvContentPartPr>
            <p14:xfrm>
              <a:off x="6854354" y="3962464"/>
              <a:ext cx="180000" cy="15120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562B204F-5E41-4A9E-A8C5-9B696020C3F6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6845354" y="3953464"/>
                <a:ext cx="19764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9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4620FEDC-8B27-48BB-8654-A2C15423EAFD}"/>
                  </a:ext>
                </a:extLst>
              </p14:cNvPr>
              <p14:cNvContentPartPr/>
              <p14:nvPr/>
            </p14:nvContentPartPr>
            <p14:xfrm>
              <a:off x="7219034" y="2747104"/>
              <a:ext cx="31320" cy="20376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4620FEDC-8B27-48BB-8654-A2C15423EAFD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7210034" y="2738464"/>
                <a:ext cx="48960" cy="22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3" name="Group 252">
            <a:extLst>
              <a:ext uri="{FF2B5EF4-FFF2-40B4-BE49-F238E27FC236}">
                <a16:creationId xmlns:a16="http://schemas.microsoft.com/office/drawing/2014/main" id="{F3231824-EC0E-42CE-A054-C33A46BE46FC}"/>
              </a:ext>
            </a:extLst>
          </p:cNvPr>
          <p:cNvGrpSpPr/>
          <p:nvPr/>
        </p:nvGrpSpPr>
        <p:grpSpPr>
          <a:xfrm>
            <a:off x="6335594" y="4556464"/>
            <a:ext cx="176400" cy="127080"/>
            <a:chOff x="6335594" y="4556464"/>
            <a:chExt cx="176400" cy="12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E2B3265F-3333-4D6D-BCDD-FBBF40625918}"/>
                    </a:ext>
                  </a:extLst>
                </p14:cNvPr>
                <p14:cNvContentPartPr/>
                <p14:nvPr/>
              </p14:nvContentPartPr>
              <p14:xfrm>
                <a:off x="6335594" y="4556464"/>
                <a:ext cx="175680" cy="345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E2B3265F-3333-4D6D-BCDD-FBBF40625918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6326954" y="4547464"/>
                  <a:ext cx="1933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35251F84-980F-4FBD-AE6E-141DF1D8D327}"/>
                    </a:ext>
                  </a:extLst>
                </p14:cNvPr>
                <p14:cNvContentPartPr/>
                <p14:nvPr/>
              </p14:nvContentPartPr>
              <p14:xfrm>
                <a:off x="6361154" y="4671304"/>
                <a:ext cx="150840" cy="122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35251F84-980F-4FBD-AE6E-141DF1D8D327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6352514" y="4662664"/>
                  <a:ext cx="168480" cy="2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703741CC-7130-40A3-BB1D-9D9A10F03394}"/>
              </a:ext>
            </a:extLst>
          </p:cNvPr>
          <p:cNvGrpSpPr/>
          <p:nvPr/>
        </p:nvGrpSpPr>
        <p:grpSpPr>
          <a:xfrm>
            <a:off x="6869474" y="2842864"/>
            <a:ext cx="5167800" cy="2247840"/>
            <a:chOff x="6869474" y="2842864"/>
            <a:chExt cx="5167800" cy="22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2E73162D-EB79-406E-BA71-9B9186C0CAA5}"/>
                    </a:ext>
                  </a:extLst>
                </p14:cNvPr>
                <p14:cNvContentPartPr/>
                <p14:nvPr/>
              </p14:nvContentPartPr>
              <p14:xfrm>
                <a:off x="7219394" y="3256504"/>
                <a:ext cx="219960" cy="2120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2E73162D-EB79-406E-BA71-9B9186C0CAA5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7210754" y="3247864"/>
                  <a:ext cx="2376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A993295E-A971-4EE1-B57A-2F080A0E3050}"/>
                    </a:ext>
                  </a:extLst>
                </p14:cNvPr>
                <p14:cNvContentPartPr/>
                <p14:nvPr/>
              </p14:nvContentPartPr>
              <p14:xfrm>
                <a:off x="7571474" y="3325624"/>
                <a:ext cx="12600" cy="1227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A993295E-A971-4EE1-B57A-2F080A0E3050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7562834" y="3316984"/>
                  <a:ext cx="302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5B8EA0A-CDE9-4E09-9B9A-B0D787863F31}"/>
                    </a:ext>
                  </a:extLst>
                </p14:cNvPr>
                <p14:cNvContentPartPr/>
                <p14:nvPr/>
              </p14:nvContentPartPr>
              <p14:xfrm>
                <a:off x="7657154" y="3291064"/>
                <a:ext cx="24480" cy="1882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5B8EA0A-CDE9-4E09-9B9A-B0D787863F31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648154" y="3282064"/>
                  <a:ext cx="421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8378D588-7E7F-438A-8CBF-49F4FF40AB9A}"/>
                    </a:ext>
                  </a:extLst>
                </p14:cNvPr>
                <p14:cNvContentPartPr/>
                <p14:nvPr/>
              </p14:nvContentPartPr>
              <p14:xfrm>
                <a:off x="7469594" y="3196384"/>
                <a:ext cx="328320" cy="1414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8378D588-7E7F-438A-8CBF-49F4FF40AB9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7460594" y="3187384"/>
                  <a:ext cx="3459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80D4C7F6-58D8-46F0-8FB7-094A08585EBD}"/>
                    </a:ext>
                  </a:extLst>
                </p14:cNvPr>
                <p14:cNvContentPartPr/>
                <p14:nvPr/>
              </p14:nvContentPartPr>
              <p14:xfrm>
                <a:off x="7893674" y="3289624"/>
                <a:ext cx="243360" cy="1702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80D4C7F6-58D8-46F0-8FB7-094A08585EBD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7885034" y="3280624"/>
                  <a:ext cx="2610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D6A2FA9B-EFB9-457F-873A-607F6BB2D72F}"/>
                    </a:ext>
                  </a:extLst>
                </p14:cNvPr>
                <p14:cNvContentPartPr/>
                <p14:nvPr/>
              </p14:nvContentPartPr>
              <p14:xfrm>
                <a:off x="7900514" y="3232384"/>
                <a:ext cx="178920" cy="2127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D6A2FA9B-EFB9-457F-873A-607F6BB2D72F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7891874" y="3223384"/>
                  <a:ext cx="1965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DC5685AA-E079-44BC-B129-BCB38966B8F6}"/>
                    </a:ext>
                  </a:extLst>
                </p14:cNvPr>
                <p14:cNvContentPartPr/>
                <p14:nvPr/>
              </p14:nvContentPartPr>
              <p14:xfrm>
                <a:off x="8341874" y="3041944"/>
                <a:ext cx="163800" cy="4489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DC5685AA-E079-44BC-B129-BCB38966B8F6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8332874" y="3033304"/>
                  <a:ext cx="18144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1AF49B63-65A3-4FDC-824A-77ED0FF8B3D1}"/>
                    </a:ext>
                  </a:extLst>
                </p14:cNvPr>
                <p14:cNvContentPartPr/>
                <p14:nvPr/>
              </p14:nvContentPartPr>
              <p14:xfrm>
                <a:off x="8541674" y="3228784"/>
                <a:ext cx="264240" cy="2358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1AF49B63-65A3-4FDC-824A-77ED0FF8B3D1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8533034" y="3219784"/>
                  <a:ext cx="2818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95155AC-0B88-41B3-BCEC-621BC30FF0A3}"/>
                    </a:ext>
                  </a:extLst>
                </p14:cNvPr>
                <p14:cNvContentPartPr/>
                <p14:nvPr/>
              </p14:nvContentPartPr>
              <p14:xfrm>
                <a:off x="8884034" y="2967784"/>
                <a:ext cx="231120" cy="1641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95155AC-0B88-41B3-BCEC-621BC30FF0A3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8875034" y="2958784"/>
                  <a:ext cx="2487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00A60DA1-F47E-4329-9F3E-6117CC028BA7}"/>
                    </a:ext>
                  </a:extLst>
                </p14:cNvPr>
                <p14:cNvContentPartPr/>
                <p14:nvPr/>
              </p14:nvContentPartPr>
              <p14:xfrm>
                <a:off x="8890874" y="2923864"/>
                <a:ext cx="160920" cy="1911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00A60DA1-F47E-4329-9F3E-6117CC028BA7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8882234" y="2914864"/>
                  <a:ext cx="1785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B6E6F72C-70A0-4DFF-ACB3-8BDC23CBCF72}"/>
                    </a:ext>
                  </a:extLst>
                </p14:cNvPr>
                <p14:cNvContentPartPr/>
                <p14:nvPr/>
              </p14:nvContentPartPr>
              <p14:xfrm>
                <a:off x="9139634" y="3308344"/>
                <a:ext cx="172800" cy="316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B6E6F72C-70A0-4DFF-ACB3-8BDC23CBCF72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9130994" y="3299344"/>
                  <a:ext cx="1904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FBB9EC9E-DFAA-48E0-AFDC-4B6BABEE745E}"/>
                    </a:ext>
                  </a:extLst>
                </p14:cNvPr>
                <p14:cNvContentPartPr/>
                <p14:nvPr/>
              </p14:nvContentPartPr>
              <p14:xfrm>
                <a:off x="9442394" y="3170104"/>
                <a:ext cx="316440" cy="2376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FBB9EC9E-DFAA-48E0-AFDC-4B6BABEE745E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9433394" y="3161104"/>
                  <a:ext cx="3340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9A06CB43-F143-4F77-BABF-0CCC3C512D74}"/>
                    </a:ext>
                  </a:extLst>
                </p14:cNvPr>
                <p14:cNvContentPartPr/>
                <p14:nvPr/>
              </p14:nvContentPartPr>
              <p14:xfrm>
                <a:off x="9790154" y="3071824"/>
                <a:ext cx="184680" cy="270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9A06CB43-F143-4F77-BABF-0CCC3C512D74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9781154" y="3062824"/>
                  <a:ext cx="2023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FE8D2E19-CA95-43B6-A038-FE1FCF40EEE6}"/>
                    </a:ext>
                  </a:extLst>
                </p14:cNvPr>
                <p14:cNvContentPartPr/>
                <p14:nvPr/>
              </p14:nvContentPartPr>
              <p14:xfrm>
                <a:off x="10067714" y="3015664"/>
                <a:ext cx="261720" cy="1591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FE8D2E19-CA95-43B6-A038-FE1FCF40EEE6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0058714" y="3006664"/>
                  <a:ext cx="2793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3D10CBC3-3E03-40A3-949D-332E5AFDF391}"/>
                    </a:ext>
                  </a:extLst>
                </p14:cNvPr>
                <p14:cNvContentPartPr/>
                <p14:nvPr/>
              </p14:nvContentPartPr>
              <p14:xfrm>
                <a:off x="10055114" y="3014944"/>
                <a:ext cx="192960" cy="1702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3D10CBC3-3E03-40A3-949D-332E5AFDF391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0046114" y="3005944"/>
                  <a:ext cx="2106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A05C3D6E-A88F-4940-9D3D-091372FBFA57}"/>
                    </a:ext>
                  </a:extLst>
                </p14:cNvPr>
                <p14:cNvContentPartPr/>
                <p14:nvPr/>
              </p14:nvContentPartPr>
              <p14:xfrm>
                <a:off x="10321514" y="2842864"/>
                <a:ext cx="340560" cy="7030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A05C3D6E-A88F-4940-9D3D-091372FBFA57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0312514" y="2833864"/>
                  <a:ext cx="358200" cy="72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C6F254CD-60D5-41B6-9083-34BFB6134CAE}"/>
                    </a:ext>
                  </a:extLst>
                </p14:cNvPr>
                <p14:cNvContentPartPr/>
                <p14:nvPr/>
              </p14:nvContentPartPr>
              <p14:xfrm>
                <a:off x="10817234" y="3214024"/>
                <a:ext cx="245880" cy="1872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C6F254CD-60D5-41B6-9083-34BFB6134CAE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0808234" y="3205384"/>
                  <a:ext cx="2635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18AABB63-E70A-4C47-8E3B-48E98E4B7C27}"/>
                    </a:ext>
                  </a:extLst>
                </p14:cNvPr>
                <p14:cNvContentPartPr/>
                <p14:nvPr/>
              </p14:nvContentPartPr>
              <p14:xfrm>
                <a:off x="10990754" y="2931064"/>
                <a:ext cx="221760" cy="4251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18AABB63-E70A-4C47-8E3B-48E98E4B7C27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0982114" y="2922064"/>
                  <a:ext cx="23940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51290911-8E6B-459E-821E-64B30D138755}"/>
                    </a:ext>
                  </a:extLst>
                </p14:cNvPr>
                <p14:cNvContentPartPr/>
                <p14:nvPr/>
              </p14:nvContentPartPr>
              <p14:xfrm>
                <a:off x="11166074" y="3204304"/>
                <a:ext cx="274680" cy="1602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51290911-8E6B-459E-821E-64B30D138755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1157074" y="3195304"/>
                  <a:ext cx="2923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B6710DCB-8172-4458-B5E9-AE376FAB9B1E}"/>
                    </a:ext>
                  </a:extLst>
                </p14:cNvPr>
                <p14:cNvContentPartPr/>
                <p14:nvPr/>
              </p14:nvContentPartPr>
              <p14:xfrm>
                <a:off x="11168594" y="3215464"/>
                <a:ext cx="232560" cy="1400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B6710DCB-8172-4458-B5E9-AE376FAB9B1E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1159954" y="3206464"/>
                  <a:ext cx="2502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3A967251-ED52-43C4-8CFA-4F86C22AA0EE}"/>
                    </a:ext>
                  </a:extLst>
                </p14:cNvPr>
                <p14:cNvContentPartPr/>
                <p14:nvPr/>
              </p14:nvContentPartPr>
              <p14:xfrm>
                <a:off x="6869474" y="4444864"/>
                <a:ext cx="273600" cy="2851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3A967251-ED52-43C4-8CFA-4F86C22AA0EE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6860474" y="4435864"/>
                  <a:ext cx="29124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F8B3A569-826B-4EFF-9BCE-C4DB0DE8E5FC}"/>
                    </a:ext>
                  </a:extLst>
                </p14:cNvPr>
                <p14:cNvContentPartPr/>
                <p14:nvPr/>
              </p14:nvContentPartPr>
              <p14:xfrm>
                <a:off x="7264034" y="4523344"/>
                <a:ext cx="52200" cy="1584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F8B3A569-826B-4EFF-9BCE-C4DB0DE8E5FC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7255394" y="4514704"/>
                  <a:ext cx="698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58E02CE-3C10-4E1E-9BC3-A0D7767A3417}"/>
                    </a:ext>
                  </a:extLst>
                </p14:cNvPr>
                <p14:cNvContentPartPr/>
                <p14:nvPr/>
              </p14:nvContentPartPr>
              <p14:xfrm>
                <a:off x="7406954" y="4494544"/>
                <a:ext cx="35280" cy="1652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58E02CE-3C10-4E1E-9BC3-A0D7767A3417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7398314" y="4485544"/>
                  <a:ext cx="529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231187BA-C421-4ACF-8A60-40BE39028DDC}"/>
                    </a:ext>
                  </a:extLst>
                </p14:cNvPr>
                <p14:cNvContentPartPr/>
                <p14:nvPr/>
              </p14:nvContentPartPr>
              <p14:xfrm>
                <a:off x="7214354" y="4411384"/>
                <a:ext cx="460440" cy="1562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231187BA-C421-4ACF-8A60-40BE39028DDC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7205714" y="4402744"/>
                  <a:ext cx="4780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CA6EB968-2805-45F6-AB87-3078208A6BBC}"/>
                    </a:ext>
                  </a:extLst>
                </p14:cNvPr>
                <p14:cNvContentPartPr/>
                <p14:nvPr/>
              </p14:nvContentPartPr>
              <p14:xfrm>
                <a:off x="7782434" y="4133824"/>
                <a:ext cx="213840" cy="72072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CA6EB968-2805-45F6-AB87-3078208A6BBC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7773794" y="4125184"/>
                  <a:ext cx="231480" cy="73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F01D4D11-EFE4-4F01-BF18-4F8C6CDFAB5A}"/>
                    </a:ext>
                  </a:extLst>
                </p14:cNvPr>
                <p14:cNvContentPartPr/>
                <p14:nvPr/>
              </p14:nvContentPartPr>
              <p14:xfrm>
                <a:off x="7973954" y="4950664"/>
                <a:ext cx="105480" cy="1342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F01D4D11-EFE4-4F01-BF18-4F8C6CDFAB5A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7964954" y="4942024"/>
                  <a:ext cx="1231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4A10FBCE-6F97-441D-8004-1BD3AF78D027}"/>
                    </a:ext>
                  </a:extLst>
                </p14:cNvPr>
                <p14:cNvContentPartPr/>
                <p14:nvPr/>
              </p14:nvContentPartPr>
              <p14:xfrm>
                <a:off x="8140634" y="3846904"/>
                <a:ext cx="17280" cy="1962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4A10FBCE-6F97-441D-8004-1BD3AF78D027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8131994" y="3837904"/>
                  <a:ext cx="349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6C98C47-4170-4B0E-81C0-EED08400D0E3}"/>
                    </a:ext>
                  </a:extLst>
                </p14:cNvPr>
                <p14:cNvContentPartPr/>
                <p14:nvPr/>
              </p14:nvContentPartPr>
              <p14:xfrm>
                <a:off x="8156834" y="4328224"/>
                <a:ext cx="180000" cy="2343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6C98C47-4170-4B0E-81C0-EED08400D0E3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8147834" y="4319584"/>
                  <a:ext cx="197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97FD81FE-9B9B-4996-96B5-4FB2FE78B089}"/>
                    </a:ext>
                  </a:extLst>
                </p14:cNvPr>
                <p14:cNvContentPartPr/>
                <p14:nvPr/>
              </p14:nvContentPartPr>
              <p14:xfrm>
                <a:off x="8164034" y="4317784"/>
                <a:ext cx="145080" cy="1980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97FD81FE-9B9B-4996-96B5-4FB2FE78B089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8155034" y="4309144"/>
                  <a:ext cx="1627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20DCBEB-74B5-4810-A7A9-75891F43EC38}"/>
                    </a:ext>
                  </a:extLst>
                </p14:cNvPr>
                <p14:cNvContentPartPr/>
                <p14:nvPr/>
              </p14:nvContentPartPr>
              <p14:xfrm>
                <a:off x="8415314" y="4282504"/>
                <a:ext cx="231840" cy="2422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20DCBEB-74B5-4810-A7A9-75891F43EC38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8406314" y="4273864"/>
                  <a:ext cx="2494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9457B185-9056-498B-A318-27618A637438}"/>
                    </a:ext>
                  </a:extLst>
                </p14:cNvPr>
                <p14:cNvContentPartPr/>
                <p14:nvPr/>
              </p14:nvContentPartPr>
              <p14:xfrm>
                <a:off x="8744354" y="4116904"/>
                <a:ext cx="168480" cy="1407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9457B185-9056-498B-A318-27618A637438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8735354" y="4108264"/>
                  <a:ext cx="1861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DD94CCDC-1F1E-452F-A1B8-85D03DBE5149}"/>
                    </a:ext>
                  </a:extLst>
                </p14:cNvPr>
                <p14:cNvContentPartPr/>
                <p14:nvPr/>
              </p14:nvContentPartPr>
              <p14:xfrm>
                <a:off x="8747594" y="4114024"/>
                <a:ext cx="129600" cy="12672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DD94CCDC-1F1E-452F-A1B8-85D03DBE5149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8738594" y="4105384"/>
                  <a:ext cx="1472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6643AE39-01E5-4D05-9EE4-EF087C807E31}"/>
                    </a:ext>
                  </a:extLst>
                </p14:cNvPr>
                <p14:cNvContentPartPr/>
                <p14:nvPr/>
              </p14:nvContentPartPr>
              <p14:xfrm>
                <a:off x="8965034" y="4318504"/>
                <a:ext cx="165960" cy="1746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6643AE39-01E5-4D05-9EE4-EF087C807E31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8956394" y="4309864"/>
                  <a:ext cx="1836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F2FD9884-B132-40F3-9963-60647FE4CFC6}"/>
                    </a:ext>
                  </a:extLst>
                </p14:cNvPr>
                <p14:cNvContentPartPr/>
                <p14:nvPr/>
              </p14:nvContentPartPr>
              <p14:xfrm>
                <a:off x="9118754" y="4133824"/>
                <a:ext cx="108360" cy="3078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F2FD9884-B132-40F3-9963-60647FE4CFC6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9110114" y="4124824"/>
                  <a:ext cx="1260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681B5108-6DE9-41D7-A05E-4B94F043378F}"/>
                    </a:ext>
                  </a:extLst>
                </p14:cNvPr>
                <p14:cNvContentPartPr/>
                <p14:nvPr/>
              </p14:nvContentPartPr>
              <p14:xfrm>
                <a:off x="9219554" y="4358464"/>
                <a:ext cx="253800" cy="1314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681B5108-6DE9-41D7-A05E-4B94F043378F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9210554" y="4349824"/>
                  <a:ext cx="2714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088D8F39-8B5A-4E48-8FA9-2732EFC1861E}"/>
                    </a:ext>
                  </a:extLst>
                </p14:cNvPr>
                <p14:cNvContentPartPr/>
                <p14:nvPr/>
              </p14:nvContentPartPr>
              <p14:xfrm>
                <a:off x="9233594" y="4312024"/>
                <a:ext cx="189000" cy="2102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088D8F39-8B5A-4E48-8FA9-2732EFC1861E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9224954" y="4303384"/>
                  <a:ext cx="2066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75EADE93-DAE7-4021-B1C5-EB4CAACCD687}"/>
                    </a:ext>
                  </a:extLst>
                </p14:cNvPr>
                <p14:cNvContentPartPr/>
                <p14:nvPr/>
              </p14:nvContentPartPr>
              <p14:xfrm>
                <a:off x="9652994" y="4316704"/>
                <a:ext cx="170280" cy="644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75EADE93-DAE7-4021-B1C5-EB4CAACCD687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644354" y="4307704"/>
                  <a:ext cx="1879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8AAAE789-8C90-43C5-B258-69EA41BDE83A}"/>
                    </a:ext>
                  </a:extLst>
                </p14:cNvPr>
                <p14:cNvContentPartPr/>
                <p14:nvPr/>
              </p14:nvContentPartPr>
              <p14:xfrm>
                <a:off x="9951074" y="4154704"/>
                <a:ext cx="349200" cy="3153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8AAAE789-8C90-43C5-B258-69EA41BDE83A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9942074" y="4145704"/>
                  <a:ext cx="3668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63EE837C-468F-44DB-871E-77E2A79325A5}"/>
                    </a:ext>
                  </a:extLst>
                </p14:cNvPr>
                <p14:cNvContentPartPr/>
                <p14:nvPr/>
              </p14:nvContentPartPr>
              <p14:xfrm>
                <a:off x="10332674" y="4267024"/>
                <a:ext cx="31320" cy="1645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63EE837C-468F-44DB-871E-77E2A79325A5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0324034" y="4258024"/>
                  <a:ext cx="489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C23CC145-229B-4799-BDB8-C0A4743D0341}"/>
                    </a:ext>
                  </a:extLst>
                </p14:cNvPr>
                <p14:cNvContentPartPr/>
                <p14:nvPr/>
              </p14:nvContentPartPr>
              <p14:xfrm>
                <a:off x="10409354" y="4267384"/>
                <a:ext cx="55440" cy="1926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C23CC145-229B-4799-BDB8-C0A4743D0341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10400354" y="4258744"/>
                  <a:ext cx="730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7D4F3482-FA7B-4E20-B65F-3458D8B8D9B6}"/>
                    </a:ext>
                  </a:extLst>
                </p14:cNvPr>
                <p14:cNvContentPartPr/>
                <p14:nvPr/>
              </p14:nvContentPartPr>
              <p14:xfrm>
                <a:off x="10167434" y="4169824"/>
                <a:ext cx="500760" cy="1947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7D4F3482-FA7B-4E20-B65F-3458D8B8D9B6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10158794" y="4161184"/>
                  <a:ext cx="5184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0DD00EAD-8268-4B12-BFEB-F267251838AF}"/>
                    </a:ext>
                  </a:extLst>
                </p14:cNvPr>
                <p14:cNvContentPartPr/>
                <p14:nvPr/>
              </p14:nvContentPartPr>
              <p14:xfrm>
                <a:off x="10683314" y="3833944"/>
                <a:ext cx="241920" cy="88128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0DD00EAD-8268-4B12-BFEB-F267251838AF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10674674" y="3824944"/>
                  <a:ext cx="259560" cy="89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E753F8A7-DE81-45B6-944F-7E90475D45D1}"/>
                    </a:ext>
                  </a:extLst>
                </p14:cNvPr>
                <p14:cNvContentPartPr/>
                <p14:nvPr/>
              </p14:nvContentPartPr>
              <p14:xfrm>
                <a:off x="10624994" y="4904224"/>
                <a:ext cx="135000" cy="1864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E753F8A7-DE81-45B6-944F-7E90475D45D1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10615994" y="4895224"/>
                  <a:ext cx="1526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9145EF29-BB22-4A55-AB0D-7F928FD3869A}"/>
                    </a:ext>
                  </a:extLst>
                </p14:cNvPr>
                <p14:cNvContentPartPr/>
                <p14:nvPr/>
              </p14:nvContentPartPr>
              <p14:xfrm>
                <a:off x="11026394" y="3528664"/>
                <a:ext cx="29160" cy="1926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9145EF29-BB22-4A55-AB0D-7F928FD3869A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1017754" y="3519664"/>
                  <a:ext cx="468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065BEC0E-1C11-4C53-8ED6-2485C76B0446}"/>
                    </a:ext>
                  </a:extLst>
                </p14:cNvPr>
                <p14:cNvContentPartPr/>
                <p14:nvPr/>
              </p14:nvContentPartPr>
              <p14:xfrm>
                <a:off x="10872674" y="4131304"/>
                <a:ext cx="227160" cy="2750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065BEC0E-1C11-4C53-8ED6-2485C76B0446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0863674" y="4122304"/>
                  <a:ext cx="2448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43B0B83B-3775-4A57-8823-E819BE32FE82}"/>
                    </a:ext>
                  </a:extLst>
                </p14:cNvPr>
                <p14:cNvContentPartPr/>
                <p14:nvPr/>
              </p14:nvContentPartPr>
              <p14:xfrm>
                <a:off x="10886354" y="4119424"/>
                <a:ext cx="207720" cy="2667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43B0B83B-3775-4A57-8823-E819BE32FE82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10877354" y="4110784"/>
                  <a:ext cx="22536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A21993A8-6C49-4E2A-B116-C11552FB28CE}"/>
                    </a:ext>
                  </a:extLst>
                </p14:cNvPr>
                <p14:cNvContentPartPr/>
                <p14:nvPr/>
              </p14:nvContentPartPr>
              <p14:xfrm>
                <a:off x="11127914" y="4130224"/>
                <a:ext cx="230400" cy="2394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A21993A8-6C49-4E2A-B116-C11552FB28CE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11119274" y="4121224"/>
                  <a:ext cx="2480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DF867205-735C-4BC6-B560-B07BB8B5E9A4}"/>
                    </a:ext>
                  </a:extLst>
                </p14:cNvPr>
                <p14:cNvContentPartPr/>
                <p14:nvPr/>
              </p14:nvContentPartPr>
              <p14:xfrm>
                <a:off x="11324114" y="3978664"/>
                <a:ext cx="143640" cy="324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DF867205-735C-4BC6-B560-B07BB8B5E9A4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11315474" y="3969664"/>
                  <a:ext cx="1612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946F2583-4F42-4C15-8A69-39A2FC7688BE}"/>
                    </a:ext>
                  </a:extLst>
                </p14:cNvPr>
                <p14:cNvContentPartPr/>
                <p14:nvPr/>
              </p14:nvContentPartPr>
              <p14:xfrm>
                <a:off x="11550194" y="3918544"/>
                <a:ext cx="138960" cy="1263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946F2583-4F42-4C15-8A69-39A2FC7688BE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11541554" y="3909544"/>
                  <a:ext cx="1566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62CA875E-007D-482D-958D-181C80EC1BC8}"/>
                    </a:ext>
                  </a:extLst>
                </p14:cNvPr>
                <p14:cNvContentPartPr/>
                <p14:nvPr/>
              </p14:nvContentPartPr>
              <p14:xfrm>
                <a:off x="11484314" y="3916384"/>
                <a:ext cx="195480" cy="1749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62CA875E-007D-482D-958D-181C80EC1BC8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11475314" y="3907744"/>
                  <a:ext cx="2131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51D7554F-8131-4EBC-B6C3-997F96F0D770}"/>
                    </a:ext>
                  </a:extLst>
                </p14:cNvPr>
                <p14:cNvContentPartPr/>
                <p14:nvPr/>
              </p14:nvContentPartPr>
              <p14:xfrm>
                <a:off x="11529674" y="4163344"/>
                <a:ext cx="206640" cy="15768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51D7554F-8131-4EBC-B6C3-997F96F0D770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11520674" y="4154704"/>
                  <a:ext cx="2242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6E578CF2-C6C9-41A6-8506-C639BB945672}"/>
                    </a:ext>
                  </a:extLst>
                </p14:cNvPr>
                <p14:cNvContentPartPr/>
                <p14:nvPr/>
              </p14:nvContentPartPr>
              <p14:xfrm>
                <a:off x="11725874" y="3999904"/>
                <a:ext cx="157320" cy="31968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6E578CF2-C6C9-41A6-8506-C639BB945672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11717234" y="3991264"/>
                  <a:ext cx="17496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B519E008-8CF8-4DE2-BAA3-1640EC0B2689}"/>
                    </a:ext>
                  </a:extLst>
                </p14:cNvPr>
                <p14:cNvContentPartPr/>
                <p14:nvPr/>
              </p14:nvContentPartPr>
              <p14:xfrm>
                <a:off x="11818394" y="4108624"/>
                <a:ext cx="218880" cy="20088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B519E008-8CF8-4DE2-BAA3-1640EC0B2689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11809394" y="4099624"/>
                  <a:ext cx="2365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54EAFA5A-6B35-462D-B821-96B490107B9C}"/>
                    </a:ext>
                  </a:extLst>
                </p14:cNvPr>
                <p14:cNvContentPartPr/>
                <p14:nvPr/>
              </p14:nvContentPartPr>
              <p14:xfrm>
                <a:off x="11812994" y="4126624"/>
                <a:ext cx="146520" cy="2124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54EAFA5A-6B35-462D-B821-96B490107B9C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11804354" y="4117624"/>
                  <a:ext cx="164160" cy="23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F1C5630-0823-40BC-BDB2-A17800077487}"/>
              </a:ext>
            </a:extLst>
          </p:cNvPr>
          <p:cNvGrpSpPr/>
          <p:nvPr/>
        </p:nvGrpSpPr>
        <p:grpSpPr>
          <a:xfrm>
            <a:off x="3689234" y="5162748"/>
            <a:ext cx="199440" cy="245880"/>
            <a:chOff x="3689234" y="5162748"/>
            <a:chExt cx="199440" cy="2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9DC3DED-61AA-4A43-A8B4-4B2E3C9FBA34}"/>
                    </a:ext>
                  </a:extLst>
                </p14:cNvPr>
                <p14:cNvContentPartPr/>
                <p14:nvPr/>
              </p14:nvContentPartPr>
              <p14:xfrm>
                <a:off x="3748274" y="5162748"/>
                <a:ext cx="36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9DC3DED-61AA-4A43-A8B4-4B2E3C9FBA34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3739274" y="515374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DF62E7B-5A6B-4501-9EC6-C4E22778DB7E}"/>
                    </a:ext>
                  </a:extLst>
                </p14:cNvPr>
                <p14:cNvContentPartPr/>
                <p14:nvPr/>
              </p14:nvContentPartPr>
              <p14:xfrm>
                <a:off x="3702194" y="5172468"/>
                <a:ext cx="165960" cy="229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DF62E7B-5A6B-4501-9EC6-C4E22778DB7E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3693554" y="5163468"/>
                  <a:ext cx="1836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1EF7DF4-7D87-4EB4-B4F6-C5572B19876E}"/>
                    </a:ext>
                  </a:extLst>
                </p14:cNvPr>
                <p14:cNvContentPartPr/>
                <p14:nvPr/>
              </p14:nvContentPartPr>
              <p14:xfrm>
                <a:off x="3689234" y="5191908"/>
                <a:ext cx="199440" cy="216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1EF7DF4-7D87-4EB4-B4F6-C5572B19876E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3680594" y="5183268"/>
                  <a:ext cx="217080" cy="23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FF1EDE5-BB59-4F06-BEA0-A983F43A05BB}"/>
              </a:ext>
            </a:extLst>
          </p:cNvPr>
          <p:cNvGrpSpPr/>
          <p:nvPr/>
        </p:nvGrpSpPr>
        <p:grpSpPr>
          <a:xfrm>
            <a:off x="770714" y="2712948"/>
            <a:ext cx="219600" cy="339120"/>
            <a:chOff x="770714" y="2712948"/>
            <a:chExt cx="21960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A85E461-BC11-4D5B-9B5A-668C0F03C612}"/>
                    </a:ext>
                  </a:extLst>
                </p14:cNvPr>
                <p14:cNvContentPartPr/>
                <p14:nvPr/>
              </p14:nvContentPartPr>
              <p14:xfrm>
                <a:off x="814994" y="2726628"/>
                <a:ext cx="107640" cy="180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A85E461-BC11-4D5B-9B5A-668C0F03C612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806354" y="2717628"/>
                  <a:ext cx="1252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E1497AC-3140-49DF-A948-3A5759FC9EC6}"/>
                    </a:ext>
                  </a:extLst>
                </p14:cNvPr>
                <p14:cNvContentPartPr/>
                <p14:nvPr/>
              </p14:nvContentPartPr>
              <p14:xfrm>
                <a:off x="770714" y="2712948"/>
                <a:ext cx="219600" cy="339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E1497AC-3140-49DF-A948-3A5759FC9EC6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761714" y="2703948"/>
                  <a:ext cx="237240" cy="35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3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DA01B69A-0637-49E4-8E12-A7E99896C2F2}"/>
                  </a:ext>
                </a:extLst>
              </p14:cNvPr>
              <p14:cNvContentPartPr/>
              <p14:nvPr/>
            </p14:nvContentPartPr>
            <p14:xfrm>
              <a:off x="1687634" y="5091468"/>
              <a:ext cx="65520" cy="1116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DA01B69A-0637-49E4-8E12-A7E99896C2F2}"/>
                  </a:ext>
                </a:extLst>
              </p:cNvPr>
              <p:cNvPicPr/>
              <p:nvPr/>
            </p:nvPicPr>
            <p:blipFill>
              <a:blip r:embed="rId504"/>
              <a:stretch>
                <a:fillRect/>
              </a:stretch>
            </p:blipFill>
            <p:spPr>
              <a:xfrm>
                <a:off x="1678634" y="5082828"/>
                <a:ext cx="8316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5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62A28CFC-12DE-4282-86CB-2E8E5743119C}"/>
                  </a:ext>
                </a:extLst>
              </p14:cNvPr>
              <p14:cNvContentPartPr/>
              <p14:nvPr/>
            </p14:nvContentPartPr>
            <p14:xfrm>
              <a:off x="8439794" y="3603228"/>
              <a:ext cx="1618920" cy="1306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62A28CFC-12DE-4282-86CB-2E8E5743119C}"/>
                  </a:ext>
                </a:extLst>
              </p:cNvPr>
              <p:cNvPicPr/>
              <p:nvPr/>
            </p:nvPicPr>
            <p:blipFill>
              <a:blip r:embed="rId506"/>
              <a:stretch>
                <a:fillRect/>
              </a:stretch>
            </p:blipFill>
            <p:spPr>
              <a:xfrm>
                <a:off x="8431154" y="3594588"/>
                <a:ext cx="163656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7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EF374E50-F013-4BE8-B108-163D40F65360}"/>
                  </a:ext>
                </a:extLst>
              </p14:cNvPr>
              <p14:cNvContentPartPr/>
              <p14:nvPr/>
            </p14:nvContentPartPr>
            <p14:xfrm>
              <a:off x="7869194" y="5261388"/>
              <a:ext cx="3160440" cy="1623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EF374E50-F013-4BE8-B108-163D40F65360}"/>
                  </a:ext>
                </a:extLst>
              </p:cNvPr>
              <p:cNvPicPr/>
              <p:nvPr/>
            </p:nvPicPr>
            <p:blipFill>
              <a:blip r:embed="rId508"/>
              <a:stretch>
                <a:fillRect/>
              </a:stretch>
            </p:blipFill>
            <p:spPr>
              <a:xfrm>
                <a:off x="7860194" y="5252748"/>
                <a:ext cx="3178080" cy="18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0204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8C683B1E-5F72-47F3-AD12-96F33DAF8E50}"/>
                  </a:ext>
                </a:extLst>
              </p14:cNvPr>
              <p14:cNvContentPartPr/>
              <p14:nvPr/>
            </p14:nvContentPartPr>
            <p14:xfrm>
              <a:off x="4131314" y="2357584"/>
              <a:ext cx="554040" cy="5421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8C683B1E-5F72-47F3-AD12-96F33DAF8E5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22314" y="2348584"/>
                <a:ext cx="571680" cy="55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7033AF0-2279-4663-A215-FC2CEA82CD31}"/>
              </a:ext>
            </a:extLst>
          </p:cNvPr>
          <p:cNvGrpSpPr/>
          <p:nvPr/>
        </p:nvGrpSpPr>
        <p:grpSpPr>
          <a:xfrm>
            <a:off x="382634" y="-7256"/>
            <a:ext cx="10701360" cy="3235320"/>
            <a:chOff x="382634" y="-7256"/>
            <a:chExt cx="10701360" cy="323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20CC447-8F19-4783-A050-D40A8AE3F3D4}"/>
                    </a:ext>
                  </a:extLst>
                </p14:cNvPr>
                <p14:cNvContentPartPr/>
                <p14:nvPr/>
              </p14:nvContentPartPr>
              <p14:xfrm>
                <a:off x="507914" y="147904"/>
                <a:ext cx="464760" cy="360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20CC447-8F19-4783-A050-D40A8AE3F3D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99274" y="138904"/>
                  <a:ext cx="48240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CBFA2A9-8D98-45C6-9B9B-49487743782B}"/>
                    </a:ext>
                  </a:extLst>
                </p14:cNvPr>
                <p14:cNvContentPartPr/>
                <p14:nvPr/>
              </p14:nvContentPartPr>
              <p14:xfrm>
                <a:off x="663074" y="303064"/>
                <a:ext cx="152280" cy="547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CBFA2A9-8D98-45C6-9B9B-49487743782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4434" y="294064"/>
                  <a:ext cx="1699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3CBCD65-BBB4-43ED-ACFF-5B45364413DD}"/>
                    </a:ext>
                  </a:extLst>
                </p14:cNvPr>
                <p14:cNvContentPartPr/>
                <p14:nvPr/>
              </p14:nvContentPartPr>
              <p14:xfrm>
                <a:off x="997874" y="284704"/>
                <a:ext cx="246240" cy="141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3CBCD65-BBB4-43ED-ACFF-5B45364413D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89234" y="276064"/>
                  <a:ext cx="2638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B388028-6AC9-4B9C-BDB2-EB4BB51D7812}"/>
                    </a:ext>
                  </a:extLst>
                </p14:cNvPr>
                <p14:cNvContentPartPr/>
                <p14:nvPr/>
              </p14:nvContentPartPr>
              <p14:xfrm>
                <a:off x="989954" y="262024"/>
                <a:ext cx="204120" cy="156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B388028-6AC9-4B9C-BDB2-EB4BB51D781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80954" y="253384"/>
                  <a:ext cx="2217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6C9AE0D-8FDF-4E4A-BD2A-B497B9FAD2CF}"/>
                    </a:ext>
                  </a:extLst>
                </p14:cNvPr>
                <p14:cNvContentPartPr/>
                <p14:nvPr/>
              </p14:nvContentPartPr>
              <p14:xfrm>
                <a:off x="1378754" y="396664"/>
                <a:ext cx="16560" cy="7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6C9AE0D-8FDF-4E4A-BD2A-B497B9FAD2C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69754" y="387664"/>
                  <a:ext cx="342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428D05E-A0AC-4C79-ACBF-6FC3F00041CB}"/>
                    </a:ext>
                  </a:extLst>
                </p14:cNvPr>
                <p14:cNvContentPartPr/>
                <p14:nvPr/>
              </p14:nvContentPartPr>
              <p14:xfrm>
                <a:off x="1793114" y="205504"/>
                <a:ext cx="233640" cy="189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428D05E-A0AC-4C79-ACBF-6FC3F00041C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84114" y="196504"/>
                  <a:ext cx="2512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A555EB0-9F08-4EBD-9A96-A6C8E6567487}"/>
                    </a:ext>
                  </a:extLst>
                </p14:cNvPr>
                <p14:cNvContentPartPr/>
                <p14:nvPr/>
              </p14:nvContentPartPr>
              <p14:xfrm>
                <a:off x="2060594" y="265984"/>
                <a:ext cx="134280" cy="127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A555EB0-9F08-4EBD-9A96-A6C8E656748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51954" y="257344"/>
                  <a:ext cx="151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28EC310-4BC2-48C8-BBCE-A671D3D1755B}"/>
                    </a:ext>
                  </a:extLst>
                </p14:cNvPr>
                <p14:cNvContentPartPr/>
                <p14:nvPr/>
              </p14:nvContentPartPr>
              <p14:xfrm>
                <a:off x="2331314" y="250504"/>
                <a:ext cx="199800" cy="148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28EC310-4BC2-48C8-BBCE-A671D3D1755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22314" y="241864"/>
                  <a:ext cx="2174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C4351B8-9886-454E-AA06-32ADDEFA5397}"/>
                    </a:ext>
                  </a:extLst>
                </p14:cNvPr>
                <p14:cNvContentPartPr/>
                <p14:nvPr/>
              </p14:nvContentPartPr>
              <p14:xfrm>
                <a:off x="2750354" y="1744"/>
                <a:ext cx="187920" cy="404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C4351B8-9886-454E-AA06-32ADDEFA539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41354" y="-6896"/>
                  <a:ext cx="20556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F49C279-242A-4D7E-8521-851EBC2FCF16}"/>
                    </a:ext>
                  </a:extLst>
                </p14:cNvPr>
                <p14:cNvContentPartPr/>
                <p14:nvPr/>
              </p14:nvContentPartPr>
              <p14:xfrm>
                <a:off x="2660354" y="186784"/>
                <a:ext cx="271080" cy="58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F49C279-242A-4D7E-8521-851EBC2FCF1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51354" y="178144"/>
                  <a:ext cx="2887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93B109C-C4D6-4C16-8BF1-4A69CC04C47B}"/>
                    </a:ext>
                  </a:extLst>
                </p14:cNvPr>
                <p14:cNvContentPartPr/>
                <p14:nvPr/>
              </p14:nvContentPartPr>
              <p14:xfrm>
                <a:off x="2894354" y="273904"/>
                <a:ext cx="46080" cy="83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93B109C-C4D6-4C16-8BF1-4A69CC04C47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85354" y="264904"/>
                  <a:ext cx="637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89E320C-6EE2-4526-AEFD-95FD2A0260F6}"/>
                    </a:ext>
                  </a:extLst>
                </p14:cNvPr>
                <p14:cNvContentPartPr/>
                <p14:nvPr/>
              </p14:nvContentPartPr>
              <p14:xfrm>
                <a:off x="3048794" y="201904"/>
                <a:ext cx="183960" cy="131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89E320C-6EE2-4526-AEFD-95FD2A0260F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40154" y="192904"/>
                  <a:ext cx="201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0DA2500-A8B9-4543-956F-516E788D71AB}"/>
                    </a:ext>
                  </a:extLst>
                </p14:cNvPr>
                <p14:cNvContentPartPr/>
                <p14:nvPr/>
              </p14:nvContentPartPr>
              <p14:xfrm>
                <a:off x="3353714" y="147544"/>
                <a:ext cx="188280" cy="187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0DA2500-A8B9-4543-956F-516E788D71A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45074" y="138904"/>
                  <a:ext cx="2059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FC8826D-A9D3-4DAF-B4B9-7DC141E1DA7C}"/>
                    </a:ext>
                  </a:extLst>
                </p14:cNvPr>
                <p14:cNvContentPartPr/>
                <p14:nvPr/>
              </p14:nvContentPartPr>
              <p14:xfrm>
                <a:off x="3574034" y="182824"/>
                <a:ext cx="173160" cy="150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FC8826D-A9D3-4DAF-B4B9-7DC141E1DA7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65394" y="174184"/>
                  <a:ext cx="1908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9A30460-F134-482A-AD1C-F38C8CB718CC}"/>
                    </a:ext>
                  </a:extLst>
                </p14:cNvPr>
                <p14:cNvContentPartPr/>
                <p14:nvPr/>
              </p14:nvContentPartPr>
              <p14:xfrm>
                <a:off x="3804434" y="223504"/>
                <a:ext cx="235800" cy="157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9A30460-F134-482A-AD1C-F38C8CB718C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95794" y="214864"/>
                  <a:ext cx="2534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3FD3D6B-9B0F-44E4-A10B-C80A46FA8683}"/>
                    </a:ext>
                  </a:extLst>
                </p14:cNvPr>
                <p14:cNvContentPartPr/>
                <p14:nvPr/>
              </p14:nvContentPartPr>
              <p14:xfrm>
                <a:off x="3995234" y="-7256"/>
                <a:ext cx="204120" cy="386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3FD3D6B-9B0F-44E4-A10B-C80A46FA868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986234" y="-15896"/>
                  <a:ext cx="22176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359DFD3-C773-4D2F-9054-5ED2FA64AEDB}"/>
                    </a:ext>
                  </a:extLst>
                </p14:cNvPr>
                <p14:cNvContentPartPr/>
                <p14:nvPr/>
              </p14:nvContentPartPr>
              <p14:xfrm>
                <a:off x="382634" y="908944"/>
                <a:ext cx="370800" cy="308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359DFD3-C773-4D2F-9054-5ED2FA64AED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73994" y="900304"/>
                  <a:ext cx="38844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B8678C9-9453-4056-8CA0-D19CC313FA7E}"/>
                    </a:ext>
                  </a:extLst>
                </p14:cNvPr>
                <p14:cNvContentPartPr/>
                <p14:nvPr/>
              </p14:nvContentPartPr>
              <p14:xfrm>
                <a:off x="891314" y="1041064"/>
                <a:ext cx="44640" cy="119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B8678C9-9453-4056-8CA0-D19CC313FA7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82674" y="1032424"/>
                  <a:ext cx="622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C7E4155-0149-4780-BD73-B5E5036B1E52}"/>
                    </a:ext>
                  </a:extLst>
                </p14:cNvPr>
                <p14:cNvContentPartPr/>
                <p14:nvPr/>
              </p14:nvContentPartPr>
              <p14:xfrm>
                <a:off x="1030274" y="1001104"/>
                <a:ext cx="39240" cy="164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C7E4155-0149-4780-BD73-B5E5036B1E5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21634" y="992104"/>
                  <a:ext cx="568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CDF90ED-A2CC-435F-9ABB-FE32101739FD}"/>
                    </a:ext>
                  </a:extLst>
                </p14:cNvPr>
                <p14:cNvContentPartPr/>
                <p14:nvPr/>
              </p14:nvContentPartPr>
              <p14:xfrm>
                <a:off x="814994" y="889864"/>
                <a:ext cx="462960" cy="182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CDF90ED-A2CC-435F-9ABB-FE32101739F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06354" y="881224"/>
                  <a:ext cx="4806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DCCDF93-FC94-41AF-83D2-667966132B6E}"/>
                    </a:ext>
                  </a:extLst>
                </p14:cNvPr>
                <p14:cNvContentPartPr/>
                <p14:nvPr/>
              </p14:nvContentPartPr>
              <p14:xfrm>
                <a:off x="1505114" y="682864"/>
                <a:ext cx="231840" cy="771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DCCDF93-FC94-41AF-83D2-667966132B6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496114" y="674224"/>
                  <a:ext cx="249480" cy="78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0821AFA-23DA-4289-9171-11469C768EF3}"/>
                    </a:ext>
                  </a:extLst>
                </p14:cNvPr>
                <p14:cNvContentPartPr/>
                <p14:nvPr/>
              </p14:nvContentPartPr>
              <p14:xfrm>
                <a:off x="1826594" y="962944"/>
                <a:ext cx="7560" cy="2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0821AFA-23DA-4289-9171-11469C768EF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817594" y="953944"/>
                  <a:ext cx="252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41A9986-A18F-4310-A66E-7E56B0A0413A}"/>
                    </a:ext>
                  </a:extLst>
                </p14:cNvPr>
                <p14:cNvContentPartPr/>
                <p14:nvPr/>
              </p14:nvContentPartPr>
              <p14:xfrm>
                <a:off x="1843514" y="948544"/>
                <a:ext cx="222120" cy="184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41A9986-A18F-4310-A66E-7E56B0A0413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834514" y="939544"/>
                  <a:ext cx="2397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32C9ED7-CDC6-4552-A376-C2518E1A94E6}"/>
                    </a:ext>
                  </a:extLst>
                </p14:cNvPr>
                <p14:cNvContentPartPr/>
                <p14:nvPr/>
              </p14:nvContentPartPr>
              <p14:xfrm>
                <a:off x="1812194" y="900664"/>
                <a:ext cx="224640" cy="210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32C9ED7-CDC6-4552-A376-C2518E1A94E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803554" y="892024"/>
                  <a:ext cx="2422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99BE14D-FCC5-416D-AEF2-41AA3B7B4B31}"/>
                    </a:ext>
                  </a:extLst>
                </p14:cNvPr>
                <p14:cNvContentPartPr/>
                <p14:nvPr/>
              </p14:nvContentPartPr>
              <p14:xfrm>
                <a:off x="2114234" y="875464"/>
                <a:ext cx="273240" cy="241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99BE14D-FCC5-416D-AEF2-41AA3B7B4B3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105594" y="866824"/>
                  <a:ext cx="2908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441A97D-84FA-466A-AD5E-56B188B4750C}"/>
                    </a:ext>
                  </a:extLst>
                </p14:cNvPr>
                <p14:cNvContentPartPr/>
                <p14:nvPr/>
              </p14:nvContentPartPr>
              <p14:xfrm>
                <a:off x="2533274" y="689704"/>
                <a:ext cx="196560" cy="1699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441A97D-84FA-466A-AD5E-56B188B4750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524634" y="681064"/>
                  <a:ext cx="2142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D4644B0-308C-4EB2-A933-2ED4CBF9A1CD}"/>
                    </a:ext>
                  </a:extLst>
                </p14:cNvPr>
                <p14:cNvContentPartPr/>
                <p14:nvPr/>
              </p14:nvContentPartPr>
              <p14:xfrm>
                <a:off x="2489714" y="670624"/>
                <a:ext cx="192240" cy="183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D4644B0-308C-4EB2-A933-2ED4CBF9A1C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480714" y="661984"/>
                  <a:ext cx="2098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CB8C4BC-9329-4A9B-8D17-FA518DD4F008}"/>
                    </a:ext>
                  </a:extLst>
                </p14:cNvPr>
                <p14:cNvContentPartPr/>
                <p14:nvPr/>
              </p14:nvContentPartPr>
              <p14:xfrm>
                <a:off x="2779514" y="963664"/>
                <a:ext cx="253080" cy="135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CB8C4BC-9329-4A9B-8D17-FA518DD4F00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770874" y="954664"/>
                  <a:ext cx="2707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82D6CEA-62EE-492C-BC82-FFA12F1D98D0}"/>
                    </a:ext>
                  </a:extLst>
                </p14:cNvPr>
                <p14:cNvContentPartPr/>
                <p14:nvPr/>
              </p14:nvContentPartPr>
              <p14:xfrm>
                <a:off x="3001634" y="670624"/>
                <a:ext cx="219960" cy="380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82D6CEA-62EE-492C-BC82-FFA12F1D98D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992994" y="661984"/>
                  <a:ext cx="23760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E51D700-3FED-411A-A412-E466BC39047C}"/>
                    </a:ext>
                  </a:extLst>
                </p14:cNvPr>
                <p14:cNvContentPartPr/>
                <p14:nvPr/>
              </p14:nvContentPartPr>
              <p14:xfrm>
                <a:off x="3174794" y="920104"/>
                <a:ext cx="289440" cy="1515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E51D700-3FED-411A-A412-E466BC39047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166154" y="911464"/>
                  <a:ext cx="3070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D2B9DCF-A226-4365-BD57-104049F01805}"/>
                    </a:ext>
                  </a:extLst>
                </p14:cNvPr>
                <p14:cNvContentPartPr/>
                <p14:nvPr/>
              </p14:nvContentPartPr>
              <p14:xfrm>
                <a:off x="3221594" y="888424"/>
                <a:ext cx="180360" cy="154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D2B9DCF-A226-4365-BD57-104049F0180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212954" y="879784"/>
                  <a:ext cx="1980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513F91A-B519-4E38-9B47-17661939F651}"/>
                    </a:ext>
                  </a:extLst>
                </p14:cNvPr>
                <p14:cNvContentPartPr/>
                <p14:nvPr/>
              </p14:nvContentPartPr>
              <p14:xfrm>
                <a:off x="3764834" y="921544"/>
                <a:ext cx="159840" cy="345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513F91A-B519-4E38-9B47-17661939F65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756194" y="912544"/>
                  <a:ext cx="1774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1AE80D4-428C-40D6-9343-5410674BEAAA}"/>
                    </a:ext>
                  </a:extLst>
                </p14:cNvPr>
                <p14:cNvContentPartPr/>
                <p14:nvPr/>
              </p14:nvContentPartPr>
              <p14:xfrm>
                <a:off x="4089914" y="766024"/>
                <a:ext cx="367920" cy="289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1AE80D4-428C-40D6-9343-5410674BEAA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81274" y="757024"/>
                  <a:ext cx="38556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AFB4304-6E24-455C-8712-501003340403}"/>
                    </a:ext>
                  </a:extLst>
                </p14:cNvPr>
                <p14:cNvContentPartPr/>
                <p14:nvPr/>
              </p14:nvContentPartPr>
              <p14:xfrm>
                <a:off x="4512554" y="915424"/>
                <a:ext cx="36360" cy="125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AFB4304-6E24-455C-8712-50100334040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503554" y="906784"/>
                  <a:ext cx="540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0E38898-B721-40A0-8C38-82482590A96C}"/>
                    </a:ext>
                  </a:extLst>
                </p14:cNvPr>
                <p14:cNvContentPartPr/>
                <p14:nvPr/>
              </p14:nvContentPartPr>
              <p14:xfrm>
                <a:off x="4665554" y="866464"/>
                <a:ext cx="47520" cy="187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0E38898-B721-40A0-8C38-82482590A96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656914" y="857824"/>
                  <a:ext cx="651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AA69FF3-F5E1-4248-B532-F0E908279227}"/>
                    </a:ext>
                  </a:extLst>
                </p14:cNvPr>
                <p14:cNvContentPartPr/>
                <p14:nvPr/>
              </p14:nvContentPartPr>
              <p14:xfrm>
                <a:off x="4434434" y="760624"/>
                <a:ext cx="399960" cy="173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AA69FF3-F5E1-4248-B532-F0E90827922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425794" y="751984"/>
                  <a:ext cx="4176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AC181CC-ECD3-498F-B4EF-B48C77588FF9}"/>
                    </a:ext>
                  </a:extLst>
                </p14:cNvPr>
                <p14:cNvContentPartPr/>
                <p14:nvPr/>
              </p14:nvContentPartPr>
              <p14:xfrm>
                <a:off x="5039234" y="563344"/>
                <a:ext cx="151920" cy="740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AC181CC-ECD3-498F-B4EF-B48C77588F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30594" y="554344"/>
                  <a:ext cx="169560" cy="7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B4E5C27-5A39-47B5-BE73-96CF244363AD}"/>
                    </a:ext>
                  </a:extLst>
                </p14:cNvPr>
                <p14:cNvContentPartPr/>
                <p14:nvPr/>
              </p14:nvContentPartPr>
              <p14:xfrm>
                <a:off x="1581074" y="1507624"/>
                <a:ext cx="158400" cy="136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B4E5C27-5A39-47B5-BE73-96CF244363A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572074" y="1498984"/>
                  <a:ext cx="1760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2E8E58E-DCB0-4189-A8C3-A4FE013A3441}"/>
                    </a:ext>
                  </a:extLst>
                </p14:cNvPr>
                <p14:cNvContentPartPr/>
                <p14:nvPr/>
              </p14:nvContentPartPr>
              <p14:xfrm>
                <a:off x="1877714" y="512224"/>
                <a:ext cx="33480" cy="149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2E8E58E-DCB0-4189-A8C3-A4FE013A344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868714" y="503224"/>
                  <a:ext cx="511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698DD10-3847-48D2-8AB6-EF5E98661596}"/>
                    </a:ext>
                  </a:extLst>
                </p14:cNvPr>
                <p14:cNvContentPartPr/>
                <p14:nvPr/>
              </p14:nvContentPartPr>
              <p14:xfrm>
                <a:off x="5333714" y="291904"/>
                <a:ext cx="22680" cy="1976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698DD10-3847-48D2-8AB6-EF5E9866159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24714" y="283264"/>
                  <a:ext cx="403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A654EF5-6A89-4DBF-A587-D3B8847FA1B1}"/>
                    </a:ext>
                  </a:extLst>
                </p14:cNvPr>
                <p14:cNvContentPartPr/>
                <p14:nvPr/>
              </p14:nvContentPartPr>
              <p14:xfrm>
                <a:off x="5420114" y="798064"/>
                <a:ext cx="193680" cy="219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A654EF5-6A89-4DBF-A587-D3B8847FA1B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411114" y="789064"/>
                  <a:ext cx="2113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2A7ACE2-D67C-4E21-AEB9-2A921AE0441E}"/>
                    </a:ext>
                  </a:extLst>
                </p14:cNvPr>
                <p14:cNvContentPartPr/>
                <p14:nvPr/>
              </p14:nvContentPartPr>
              <p14:xfrm>
                <a:off x="5361434" y="769624"/>
                <a:ext cx="226080" cy="258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2A7ACE2-D67C-4E21-AEB9-2A921AE0441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352434" y="760624"/>
                  <a:ext cx="2437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1229BD7-DF1E-49B5-86AB-6E25C30B6CE4}"/>
                    </a:ext>
                  </a:extLst>
                </p14:cNvPr>
                <p14:cNvContentPartPr/>
                <p14:nvPr/>
              </p14:nvContentPartPr>
              <p14:xfrm>
                <a:off x="5699474" y="788704"/>
                <a:ext cx="246600" cy="235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1229BD7-DF1E-49B5-86AB-6E25C30B6CE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690474" y="779704"/>
                  <a:ext cx="2642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7E91C6C-FDE0-4531-83A9-C429BCAD5D85}"/>
                    </a:ext>
                  </a:extLst>
                </p14:cNvPr>
                <p14:cNvContentPartPr/>
                <p14:nvPr/>
              </p14:nvContentPartPr>
              <p14:xfrm>
                <a:off x="6022034" y="607984"/>
                <a:ext cx="143280" cy="460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7E91C6C-FDE0-4531-83A9-C429BCAD5D8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013034" y="599344"/>
                  <a:ext cx="1609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70A5CDC-88B7-403E-8103-5350B8407D3F}"/>
                    </a:ext>
                  </a:extLst>
                </p14:cNvPr>
                <p14:cNvContentPartPr/>
                <p14:nvPr/>
              </p14:nvContentPartPr>
              <p14:xfrm>
                <a:off x="6262514" y="544624"/>
                <a:ext cx="215640" cy="1245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70A5CDC-88B7-403E-8103-5350B8407D3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253874" y="535984"/>
                  <a:ext cx="2332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49C26CC-21A5-4ACF-A753-CE73EF6BF635}"/>
                    </a:ext>
                  </a:extLst>
                </p14:cNvPr>
                <p14:cNvContentPartPr/>
                <p14:nvPr/>
              </p14:nvContentPartPr>
              <p14:xfrm>
                <a:off x="6247034" y="514384"/>
                <a:ext cx="178920" cy="195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49C26CC-21A5-4ACF-A753-CE73EF6BF63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238034" y="505744"/>
                  <a:ext cx="1965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5F46189-3FB8-4EBA-9698-1D98E5CA1F2F}"/>
                    </a:ext>
                  </a:extLst>
                </p14:cNvPr>
                <p14:cNvContentPartPr/>
                <p14:nvPr/>
              </p14:nvContentPartPr>
              <p14:xfrm>
                <a:off x="6419474" y="806704"/>
                <a:ext cx="231840" cy="168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5F46189-3FB8-4EBA-9698-1D98E5CA1F2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10834" y="798064"/>
                  <a:ext cx="2494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5ECBC21-A388-48CE-8904-B836B0E336F8}"/>
                    </a:ext>
                  </a:extLst>
                </p14:cNvPr>
                <p14:cNvContentPartPr/>
                <p14:nvPr/>
              </p14:nvContentPartPr>
              <p14:xfrm>
                <a:off x="6630794" y="570904"/>
                <a:ext cx="223200" cy="3650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5ECBC21-A388-48CE-8904-B836B0E336F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22154" y="562264"/>
                  <a:ext cx="24084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0509A2C-4E61-4276-B233-63C81D70E2A4}"/>
                    </a:ext>
                  </a:extLst>
                </p14:cNvPr>
                <p14:cNvContentPartPr/>
                <p14:nvPr/>
              </p14:nvContentPartPr>
              <p14:xfrm>
                <a:off x="6823754" y="822544"/>
                <a:ext cx="243720" cy="1548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0509A2C-4E61-4276-B233-63C81D70E2A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14754" y="813904"/>
                  <a:ext cx="2613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CE00774-C097-4A63-93B2-AF1954489F89}"/>
                    </a:ext>
                  </a:extLst>
                </p14:cNvPr>
                <p14:cNvContentPartPr/>
                <p14:nvPr/>
              </p14:nvContentPartPr>
              <p14:xfrm>
                <a:off x="6824834" y="834784"/>
                <a:ext cx="198720" cy="1936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CE00774-C097-4A63-93B2-AF1954489F8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815834" y="826144"/>
                  <a:ext cx="2163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2546600-8298-4656-BFDA-E6B278B60E09}"/>
                    </a:ext>
                  </a:extLst>
                </p14:cNvPr>
                <p14:cNvContentPartPr/>
                <p14:nvPr/>
              </p14:nvContentPartPr>
              <p14:xfrm>
                <a:off x="596114" y="1995064"/>
                <a:ext cx="266400" cy="1800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2546600-8298-4656-BFDA-E6B278B60E0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87114" y="1986064"/>
                  <a:ext cx="2840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770F08C-26EB-4B87-8C63-40FD61DB79B1}"/>
                    </a:ext>
                  </a:extLst>
                </p14:cNvPr>
                <p14:cNvContentPartPr/>
                <p14:nvPr/>
              </p14:nvContentPartPr>
              <p14:xfrm>
                <a:off x="1029914" y="1973104"/>
                <a:ext cx="113760" cy="208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770F08C-26EB-4B87-8C63-40FD61DB79B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21274" y="1964104"/>
                  <a:ext cx="1314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36466EF-7F32-4D85-AA4D-27AFD4451308}"/>
                    </a:ext>
                  </a:extLst>
                </p14:cNvPr>
                <p14:cNvContentPartPr/>
                <p14:nvPr/>
              </p14:nvContentPartPr>
              <p14:xfrm>
                <a:off x="1012274" y="2051944"/>
                <a:ext cx="158760" cy="302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36466EF-7F32-4D85-AA4D-27AFD445130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03274" y="2042944"/>
                  <a:ext cx="1764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174D7EF-5F40-49FA-BA1C-D990E7030E08}"/>
                    </a:ext>
                  </a:extLst>
                </p14:cNvPr>
                <p14:cNvContentPartPr/>
                <p14:nvPr/>
              </p14:nvContentPartPr>
              <p14:xfrm>
                <a:off x="1351034" y="1948984"/>
                <a:ext cx="211680" cy="1864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174D7EF-5F40-49FA-BA1C-D990E7030E0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342034" y="1940344"/>
                  <a:ext cx="2293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9D7678C-872C-49F4-B468-49A88DD5EB68}"/>
                    </a:ext>
                  </a:extLst>
                </p14:cNvPr>
                <p14:cNvContentPartPr/>
                <p14:nvPr/>
              </p14:nvContentPartPr>
              <p14:xfrm>
                <a:off x="1328714" y="1965184"/>
                <a:ext cx="153720" cy="1425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9D7678C-872C-49F4-B468-49A88DD5EB6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320074" y="1956544"/>
                  <a:ext cx="171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C22E45A-2239-4D52-B459-5DBC8FA6B851}"/>
                    </a:ext>
                  </a:extLst>
                </p14:cNvPr>
                <p14:cNvContentPartPr/>
                <p14:nvPr/>
              </p14:nvContentPartPr>
              <p14:xfrm>
                <a:off x="1767914" y="2114224"/>
                <a:ext cx="81360" cy="1404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C22E45A-2239-4D52-B459-5DBC8FA6B85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758914" y="2105584"/>
                  <a:ext cx="990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8B32B2A-38DA-4801-B305-C0D764B47AC1}"/>
                    </a:ext>
                  </a:extLst>
                </p14:cNvPr>
                <p14:cNvContentPartPr/>
                <p14:nvPr/>
              </p14:nvContentPartPr>
              <p14:xfrm>
                <a:off x="2103074" y="1978864"/>
                <a:ext cx="239040" cy="162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8B32B2A-38DA-4801-B305-C0D764B47AC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094434" y="1970224"/>
                  <a:ext cx="2566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7C02FB1-604C-49D8-A93D-D7C8AA1021F8}"/>
                    </a:ext>
                  </a:extLst>
                </p14:cNvPr>
                <p14:cNvContentPartPr/>
                <p14:nvPr/>
              </p14:nvContentPartPr>
              <p14:xfrm>
                <a:off x="2275874" y="1715704"/>
                <a:ext cx="288360" cy="3837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7C02FB1-604C-49D8-A93D-D7C8AA1021F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267234" y="1706704"/>
                  <a:ext cx="3060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0471B7C-D6D4-4366-BF9F-D015C1DD6EA1}"/>
                    </a:ext>
                  </a:extLst>
                </p14:cNvPr>
                <p14:cNvContentPartPr/>
                <p14:nvPr/>
              </p14:nvContentPartPr>
              <p14:xfrm>
                <a:off x="2459114" y="1973824"/>
                <a:ext cx="225720" cy="140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0471B7C-D6D4-4366-BF9F-D015C1DD6EA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450114" y="1964824"/>
                  <a:ext cx="2433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4D5AAF7-B2AD-4B0E-A62E-9963BCB698BF}"/>
                    </a:ext>
                  </a:extLst>
                </p14:cNvPr>
                <p14:cNvContentPartPr/>
                <p14:nvPr/>
              </p14:nvContentPartPr>
              <p14:xfrm>
                <a:off x="2904074" y="1934944"/>
                <a:ext cx="134640" cy="180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4D5AAF7-B2AD-4B0E-A62E-9963BCB698B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895074" y="1926304"/>
                  <a:ext cx="1522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6805C88-818E-4633-8000-DF3EFFFCCAA5}"/>
                    </a:ext>
                  </a:extLst>
                </p14:cNvPr>
                <p14:cNvContentPartPr/>
                <p14:nvPr/>
              </p14:nvContentPartPr>
              <p14:xfrm>
                <a:off x="2907314" y="2026744"/>
                <a:ext cx="107640" cy="172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6805C88-818E-4633-8000-DF3EFFFCCAA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898314" y="2017744"/>
                  <a:ext cx="1252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E0EBC76-35E1-4DB9-8D8D-58680E045CC2}"/>
                    </a:ext>
                  </a:extLst>
                </p14:cNvPr>
                <p14:cNvContentPartPr/>
                <p14:nvPr/>
              </p14:nvContentPartPr>
              <p14:xfrm>
                <a:off x="3212594" y="1928824"/>
                <a:ext cx="265320" cy="1465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E0EBC76-35E1-4DB9-8D8D-58680E045CC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203954" y="1919824"/>
                  <a:ext cx="2829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575A885-C75B-4224-AD97-BFD4C927814E}"/>
                    </a:ext>
                  </a:extLst>
                </p14:cNvPr>
                <p14:cNvContentPartPr/>
                <p14:nvPr/>
              </p14:nvContentPartPr>
              <p14:xfrm>
                <a:off x="3454514" y="1685464"/>
                <a:ext cx="259920" cy="3445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575A885-C75B-4224-AD97-BFD4C927814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445514" y="1676464"/>
                  <a:ext cx="27756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A310F67-C9AE-49E4-B625-B83E79F50E47}"/>
                    </a:ext>
                  </a:extLst>
                </p14:cNvPr>
                <p14:cNvContentPartPr/>
                <p14:nvPr/>
              </p14:nvContentPartPr>
              <p14:xfrm>
                <a:off x="3681674" y="1909024"/>
                <a:ext cx="261360" cy="1936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A310F67-C9AE-49E4-B625-B83E79F50E4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672674" y="1900384"/>
                  <a:ext cx="2790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2FBBE10-C96E-4A3F-95D3-F3F767AD30F6}"/>
                    </a:ext>
                  </a:extLst>
                </p14:cNvPr>
                <p14:cNvContentPartPr/>
                <p14:nvPr/>
              </p14:nvContentPartPr>
              <p14:xfrm>
                <a:off x="3703994" y="1894264"/>
                <a:ext cx="199440" cy="1832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2FBBE10-C96E-4A3F-95D3-F3F767AD30F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695354" y="1885264"/>
                  <a:ext cx="2170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934589A-D165-458E-AB04-23565E8B0C46}"/>
                    </a:ext>
                  </a:extLst>
                </p14:cNvPr>
                <p14:cNvContentPartPr/>
                <p14:nvPr/>
              </p14:nvContentPartPr>
              <p14:xfrm>
                <a:off x="4048154" y="2128264"/>
                <a:ext cx="99720" cy="144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934589A-D165-458E-AB04-23565E8B0C4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039514" y="2119264"/>
                  <a:ext cx="1173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C46F960-7C58-4694-A9AB-636C4810B94C}"/>
                    </a:ext>
                  </a:extLst>
                </p14:cNvPr>
                <p14:cNvContentPartPr/>
                <p14:nvPr/>
              </p14:nvContentPartPr>
              <p14:xfrm>
                <a:off x="445274" y="2650264"/>
                <a:ext cx="323280" cy="2487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C46F960-7C58-4694-A9AB-636C4810B94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36634" y="2641264"/>
                  <a:ext cx="3409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DF446F2-D2B0-4FB2-A9BE-CA7D2BFC585F}"/>
                    </a:ext>
                  </a:extLst>
                </p14:cNvPr>
                <p14:cNvContentPartPr/>
                <p14:nvPr/>
              </p14:nvContentPartPr>
              <p14:xfrm>
                <a:off x="833354" y="2711104"/>
                <a:ext cx="85680" cy="1479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DF446F2-D2B0-4FB2-A9BE-CA7D2BFC585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24354" y="2702464"/>
                  <a:ext cx="1033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B10407E-AB1D-4EC3-8907-CE973954C6FF}"/>
                    </a:ext>
                  </a:extLst>
                </p14:cNvPr>
                <p14:cNvContentPartPr/>
                <p14:nvPr/>
              </p14:nvContentPartPr>
              <p14:xfrm>
                <a:off x="966914" y="2677624"/>
                <a:ext cx="75240" cy="1620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B10407E-AB1D-4EC3-8907-CE973954C6F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58274" y="2668624"/>
                  <a:ext cx="928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323F9F7-FB35-4FAF-A5C0-DC8C786E45BE}"/>
                    </a:ext>
                  </a:extLst>
                </p14:cNvPr>
                <p14:cNvContentPartPr/>
                <p14:nvPr/>
              </p14:nvContentPartPr>
              <p14:xfrm>
                <a:off x="767834" y="2598064"/>
                <a:ext cx="420480" cy="1270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323F9F7-FB35-4FAF-A5C0-DC8C786E45B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9194" y="2589424"/>
                  <a:ext cx="4381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ABF3C21-7F67-40BF-A3D8-1A8BA80E5BA2}"/>
                    </a:ext>
                  </a:extLst>
                </p14:cNvPr>
                <p14:cNvContentPartPr/>
                <p14:nvPr/>
              </p14:nvContentPartPr>
              <p14:xfrm>
                <a:off x="1355354" y="2510224"/>
                <a:ext cx="135360" cy="6105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ABF3C21-7F67-40BF-A3D8-1A8BA80E5BA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346714" y="2501224"/>
                  <a:ext cx="153000" cy="62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4639B4A-2803-46F9-ACBE-B6083AC25A00}"/>
                    </a:ext>
                  </a:extLst>
                </p14:cNvPr>
                <p14:cNvContentPartPr/>
                <p14:nvPr/>
              </p14:nvContentPartPr>
              <p14:xfrm>
                <a:off x="1606994" y="2658904"/>
                <a:ext cx="166320" cy="1825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4639B4A-2803-46F9-ACBE-B6083AC25A0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597994" y="2649904"/>
                  <a:ext cx="1839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2C34B8-C175-4FC7-91B8-A1F492108D45}"/>
                    </a:ext>
                  </a:extLst>
                </p14:cNvPr>
                <p14:cNvContentPartPr/>
                <p14:nvPr/>
              </p14:nvContentPartPr>
              <p14:xfrm>
                <a:off x="1537514" y="2641264"/>
                <a:ext cx="235800" cy="2008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2C34B8-C175-4FC7-91B8-A1F492108D4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528874" y="2632624"/>
                  <a:ext cx="2534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73DAB9D-2139-46C2-8AFE-37CEE6AB873F}"/>
                    </a:ext>
                  </a:extLst>
                </p14:cNvPr>
                <p14:cNvContentPartPr/>
                <p14:nvPr/>
              </p14:nvContentPartPr>
              <p14:xfrm>
                <a:off x="1804994" y="2637304"/>
                <a:ext cx="289440" cy="2224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73DAB9D-2139-46C2-8AFE-37CEE6AB873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795994" y="2628304"/>
                  <a:ext cx="3070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B683829-B678-40B7-91CE-9EDD9992989C}"/>
                    </a:ext>
                  </a:extLst>
                </p14:cNvPr>
                <p14:cNvContentPartPr/>
                <p14:nvPr/>
              </p14:nvContentPartPr>
              <p14:xfrm>
                <a:off x="2248514" y="2477104"/>
                <a:ext cx="169200" cy="1242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B683829-B678-40B7-91CE-9EDD9992989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239874" y="2468464"/>
                  <a:ext cx="1868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D2593F4-73B6-462C-8ED4-E97C1CF2027E}"/>
                    </a:ext>
                  </a:extLst>
                </p14:cNvPr>
                <p14:cNvContentPartPr/>
                <p14:nvPr/>
              </p14:nvContentPartPr>
              <p14:xfrm>
                <a:off x="2230154" y="2431384"/>
                <a:ext cx="158400" cy="1555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D2593F4-73B6-462C-8ED4-E97C1CF2027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221514" y="2422384"/>
                  <a:ext cx="1760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E8C5AAE-89F4-49D5-9F6B-99454523680E}"/>
                    </a:ext>
                  </a:extLst>
                </p14:cNvPr>
                <p14:cNvContentPartPr/>
                <p14:nvPr/>
              </p14:nvContentPartPr>
              <p14:xfrm>
                <a:off x="2391434" y="2690944"/>
                <a:ext cx="170280" cy="1767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E8C5AAE-89F4-49D5-9F6B-99454523680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382794" y="2682304"/>
                  <a:ext cx="1879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6663DBD-3801-4966-A6A9-987732D1A44B}"/>
                    </a:ext>
                  </a:extLst>
                </p14:cNvPr>
                <p14:cNvContentPartPr/>
                <p14:nvPr/>
              </p14:nvContentPartPr>
              <p14:xfrm>
                <a:off x="2470994" y="2447584"/>
                <a:ext cx="236160" cy="3765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6663DBD-3801-4966-A6A9-987732D1A44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461994" y="2438584"/>
                  <a:ext cx="25380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850CAE5-F1FD-4924-9C47-290264BE8C15}"/>
                    </a:ext>
                  </a:extLst>
                </p14:cNvPr>
                <p14:cNvContentPartPr/>
                <p14:nvPr/>
              </p14:nvContentPartPr>
              <p14:xfrm>
                <a:off x="2653514" y="2663944"/>
                <a:ext cx="237240" cy="1522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850CAE5-F1FD-4924-9C47-290264BE8C1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644874" y="2655304"/>
                  <a:ext cx="2548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392098A-4197-4AB0-9243-0BE4943F6D0C}"/>
                    </a:ext>
                  </a:extLst>
                </p14:cNvPr>
                <p14:cNvContentPartPr/>
                <p14:nvPr/>
              </p14:nvContentPartPr>
              <p14:xfrm>
                <a:off x="2649194" y="2631184"/>
                <a:ext cx="186480" cy="2084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392098A-4197-4AB0-9243-0BE4943F6D0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640554" y="2622184"/>
                  <a:ext cx="2041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A8FA8A6-CDD5-4204-B494-A55C5286B2EC}"/>
                    </a:ext>
                  </a:extLst>
                </p14:cNvPr>
                <p14:cNvContentPartPr/>
                <p14:nvPr/>
              </p14:nvContentPartPr>
              <p14:xfrm>
                <a:off x="3065714" y="2675104"/>
                <a:ext cx="165240" cy="31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A8FA8A6-CDD5-4204-B494-A55C5286B2E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056714" y="2666104"/>
                  <a:ext cx="1828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A906CFD-37CA-469E-B420-F7DA384F7EA3}"/>
                    </a:ext>
                  </a:extLst>
                </p14:cNvPr>
                <p14:cNvContentPartPr/>
                <p14:nvPr/>
              </p14:nvContentPartPr>
              <p14:xfrm>
                <a:off x="3090194" y="2767624"/>
                <a:ext cx="182160" cy="176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A906CFD-37CA-469E-B420-F7DA384F7EA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081194" y="2758984"/>
                  <a:ext cx="1998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AC980B2-F327-46D6-B1A3-FB14A04A0786}"/>
                    </a:ext>
                  </a:extLst>
                </p14:cNvPr>
                <p14:cNvContentPartPr/>
                <p14:nvPr/>
              </p14:nvContentPartPr>
              <p14:xfrm>
                <a:off x="3463154" y="2553424"/>
                <a:ext cx="319680" cy="2484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AC980B2-F327-46D6-B1A3-FB14A04A078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454514" y="2544784"/>
                  <a:ext cx="3373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3462298-55AB-4D94-B523-2354F3509E88}"/>
                    </a:ext>
                  </a:extLst>
                </p14:cNvPr>
                <p14:cNvContentPartPr/>
                <p14:nvPr/>
              </p14:nvContentPartPr>
              <p14:xfrm>
                <a:off x="3812714" y="2659624"/>
                <a:ext cx="63720" cy="1036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3462298-55AB-4D94-B523-2354F3509E8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804074" y="2650624"/>
                  <a:ext cx="81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6704D9D-3AB3-43B1-9DA9-5D5AF1A582EE}"/>
                    </a:ext>
                  </a:extLst>
                </p14:cNvPr>
                <p14:cNvContentPartPr/>
                <p14:nvPr/>
              </p14:nvContentPartPr>
              <p14:xfrm>
                <a:off x="3896954" y="2609584"/>
                <a:ext cx="70920" cy="1566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6704D9D-3AB3-43B1-9DA9-5D5AF1A582E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887954" y="2600944"/>
                  <a:ext cx="885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9952DAB-2670-4758-9A31-4BA27E2DE718}"/>
                    </a:ext>
                  </a:extLst>
                </p14:cNvPr>
                <p14:cNvContentPartPr/>
                <p14:nvPr/>
              </p14:nvContentPartPr>
              <p14:xfrm>
                <a:off x="3745394" y="2520664"/>
                <a:ext cx="358920" cy="1458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9952DAB-2670-4758-9A31-4BA27E2DE71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736754" y="2511664"/>
                  <a:ext cx="3765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F8AED05-6258-48C4-B00E-0913DA16F9B8}"/>
                    </a:ext>
                  </a:extLst>
                </p14:cNvPr>
                <p14:cNvContentPartPr/>
                <p14:nvPr/>
              </p14:nvContentPartPr>
              <p14:xfrm>
                <a:off x="5045354" y="1461184"/>
                <a:ext cx="360" cy="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F8AED05-6258-48C4-B00E-0913DA16F9B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036354" y="145218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2CCCC0D-DFAA-4A18-AF09-43E985F16AAB}"/>
                    </a:ext>
                  </a:extLst>
                </p14:cNvPr>
                <p14:cNvContentPartPr/>
                <p14:nvPr/>
              </p14:nvContentPartPr>
              <p14:xfrm>
                <a:off x="5004314" y="1400344"/>
                <a:ext cx="125280" cy="1360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2CCCC0D-DFAA-4A18-AF09-43E985F16AA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995674" y="1391704"/>
                  <a:ext cx="1429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4236AFD-DDA7-4B03-A859-2DA6C7677A46}"/>
                    </a:ext>
                  </a:extLst>
                </p14:cNvPr>
                <p14:cNvContentPartPr/>
                <p14:nvPr/>
              </p14:nvContentPartPr>
              <p14:xfrm>
                <a:off x="4363874" y="1945024"/>
                <a:ext cx="233280" cy="155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4236AFD-DDA7-4B03-A859-2DA6C7677A4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355234" y="1936384"/>
                  <a:ext cx="2509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A128822-5EDE-4956-8438-E9DAC79FE6A3}"/>
                    </a:ext>
                  </a:extLst>
                </p14:cNvPr>
                <p14:cNvContentPartPr/>
                <p14:nvPr/>
              </p14:nvContentPartPr>
              <p14:xfrm>
                <a:off x="4507874" y="1716424"/>
                <a:ext cx="222840" cy="3502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A128822-5EDE-4956-8438-E9DAC79FE6A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499234" y="1707784"/>
                  <a:ext cx="24048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7204D77-9B78-4DD4-9669-1110AB1CDF40}"/>
                    </a:ext>
                  </a:extLst>
                </p14:cNvPr>
                <p14:cNvContentPartPr/>
                <p14:nvPr/>
              </p14:nvContentPartPr>
              <p14:xfrm>
                <a:off x="4765994" y="1868344"/>
                <a:ext cx="224640" cy="2239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7204D77-9B78-4DD4-9669-1110AB1CDF4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757354" y="1859704"/>
                  <a:ext cx="2422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644AB0D-34F9-4A79-87C1-5C5A5DA03B2E}"/>
                    </a:ext>
                  </a:extLst>
                </p14:cNvPr>
                <p14:cNvContentPartPr/>
                <p14:nvPr/>
              </p14:nvContentPartPr>
              <p14:xfrm>
                <a:off x="5182874" y="1883104"/>
                <a:ext cx="174240" cy="334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644AB0D-34F9-4A79-87C1-5C5A5DA03B2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174234" y="1874464"/>
                  <a:ext cx="1918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48E6F21-45CD-41BC-A507-34D7857D4109}"/>
                    </a:ext>
                  </a:extLst>
                </p14:cNvPr>
                <p14:cNvContentPartPr/>
                <p14:nvPr/>
              </p14:nvContentPartPr>
              <p14:xfrm>
                <a:off x="5228954" y="1978144"/>
                <a:ext cx="96840" cy="22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48E6F21-45CD-41BC-A507-34D7857D410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219954" y="1969504"/>
                  <a:ext cx="1144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DA97648-85CF-4EAD-87B4-6E7A15570944}"/>
                    </a:ext>
                  </a:extLst>
                </p14:cNvPr>
                <p14:cNvContentPartPr/>
                <p14:nvPr/>
              </p14:nvContentPartPr>
              <p14:xfrm>
                <a:off x="5555474" y="1827304"/>
                <a:ext cx="267120" cy="2448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DA97648-85CF-4EAD-87B4-6E7A1557094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546474" y="1818304"/>
                  <a:ext cx="2847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A3ABE3A-C1FD-4579-A5E1-85D73F2431BF}"/>
                    </a:ext>
                  </a:extLst>
                </p14:cNvPr>
                <p14:cNvContentPartPr/>
                <p14:nvPr/>
              </p14:nvContentPartPr>
              <p14:xfrm>
                <a:off x="5915834" y="1539664"/>
                <a:ext cx="200520" cy="1944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A3ABE3A-C1FD-4579-A5E1-85D73F2431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906834" y="1531024"/>
                  <a:ext cx="2181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22DFBF0-7F08-4A0B-8365-3C6DCEA2E554}"/>
                    </a:ext>
                  </a:extLst>
                </p14:cNvPr>
                <p14:cNvContentPartPr/>
                <p14:nvPr/>
              </p14:nvContentPartPr>
              <p14:xfrm>
                <a:off x="5882354" y="1516624"/>
                <a:ext cx="200880" cy="2242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22DFBF0-7F08-4A0B-8365-3C6DCEA2E55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873354" y="1507624"/>
                  <a:ext cx="2185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0BA6E61-2608-423B-B2AA-2093D078B528}"/>
                    </a:ext>
                  </a:extLst>
                </p14:cNvPr>
                <p14:cNvContentPartPr/>
                <p14:nvPr/>
              </p14:nvContentPartPr>
              <p14:xfrm>
                <a:off x="6065234" y="1893544"/>
                <a:ext cx="215640" cy="144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0BA6E61-2608-423B-B2AA-2093D078B52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056594" y="1884544"/>
                  <a:ext cx="2332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ABF3585-96B1-4E6C-9887-B849A9571390}"/>
                    </a:ext>
                  </a:extLst>
                </p14:cNvPr>
                <p14:cNvContentPartPr/>
                <p14:nvPr/>
              </p14:nvContentPartPr>
              <p14:xfrm>
                <a:off x="6205634" y="1646584"/>
                <a:ext cx="223920" cy="3434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ABF3585-96B1-4E6C-9887-B849A957139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196634" y="1637944"/>
                  <a:ext cx="24156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C1B0371-DDA9-4BDF-957C-8158665AB0EC}"/>
                    </a:ext>
                  </a:extLst>
                </p14:cNvPr>
                <p14:cNvContentPartPr/>
                <p14:nvPr/>
              </p14:nvContentPartPr>
              <p14:xfrm>
                <a:off x="6419114" y="1847824"/>
                <a:ext cx="256320" cy="1360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C1B0371-DDA9-4BDF-957C-8158665AB0E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410474" y="1838824"/>
                  <a:ext cx="2739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C00F679-3FDA-44D9-9F4C-E72EDE7F7CFD}"/>
                    </a:ext>
                  </a:extLst>
                </p14:cNvPr>
                <p14:cNvContentPartPr/>
                <p14:nvPr/>
              </p14:nvContentPartPr>
              <p14:xfrm>
                <a:off x="6434954" y="1801384"/>
                <a:ext cx="233640" cy="187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C00F679-3FDA-44D9-9F4C-E72EDE7F7CF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426314" y="1792384"/>
                  <a:ext cx="2512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946B546-C343-4FB1-8BDD-EFC0238665DA}"/>
                    </a:ext>
                  </a:extLst>
                </p14:cNvPr>
                <p14:cNvContentPartPr/>
                <p14:nvPr/>
              </p14:nvContentPartPr>
              <p14:xfrm>
                <a:off x="6812954" y="2035024"/>
                <a:ext cx="120960" cy="1695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946B546-C343-4FB1-8BDD-EFC0238665D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804314" y="2026384"/>
                  <a:ext cx="1386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E12DB49-6763-4122-A938-223F2E062293}"/>
                    </a:ext>
                  </a:extLst>
                </p14:cNvPr>
                <p14:cNvContentPartPr/>
                <p14:nvPr/>
              </p14:nvContentPartPr>
              <p14:xfrm>
                <a:off x="7147034" y="1784464"/>
                <a:ext cx="273960" cy="2188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E12DB49-6763-4122-A938-223F2E06229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138394" y="1775464"/>
                  <a:ext cx="2916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73DE108-DE33-4E06-A7A6-AEEFC14F4E33}"/>
                    </a:ext>
                  </a:extLst>
                </p14:cNvPr>
                <p14:cNvContentPartPr/>
                <p14:nvPr/>
              </p14:nvContentPartPr>
              <p14:xfrm>
                <a:off x="7545554" y="1837384"/>
                <a:ext cx="162000" cy="259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73DE108-DE33-4E06-A7A6-AEEFC14F4E3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536554" y="1828744"/>
                  <a:ext cx="1796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8377B22-2E90-4B07-B607-53D9D532FE0E}"/>
                    </a:ext>
                  </a:extLst>
                </p14:cNvPr>
                <p14:cNvContentPartPr/>
                <p14:nvPr/>
              </p14:nvContentPartPr>
              <p14:xfrm>
                <a:off x="7554554" y="1939984"/>
                <a:ext cx="204480" cy="241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8377B22-2E90-4B07-B607-53D9D532FE0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545554" y="1931344"/>
                  <a:ext cx="2221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5052391-E5F8-48C0-96F3-65E8951A50F8}"/>
                    </a:ext>
                  </a:extLst>
                </p14:cNvPr>
                <p14:cNvContentPartPr/>
                <p14:nvPr/>
              </p14:nvContentPartPr>
              <p14:xfrm>
                <a:off x="7980434" y="1754224"/>
                <a:ext cx="287640" cy="2415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5052391-E5F8-48C0-96F3-65E8951A50F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971434" y="1745584"/>
                  <a:ext cx="3052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8CD7FD5-4DEB-4D11-932F-628EDABF9762}"/>
                    </a:ext>
                  </a:extLst>
                </p14:cNvPr>
                <p14:cNvContentPartPr/>
                <p14:nvPr/>
              </p14:nvContentPartPr>
              <p14:xfrm>
                <a:off x="8401274" y="1578904"/>
                <a:ext cx="285480" cy="1958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8CD7FD5-4DEB-4D11-932F-628EDABF976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392274" y="1569904"/>
                  <a:ext cx="3031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B2BD83F-A48D-48FA-947C-AD8F0FAEDD7B}"/>
                    </a:ext>
                  </a:extLst>
                </p14:cNvPr>
                <p14:cNvContentPartPr/>
                <p14:nvPr/>
              </p14:nvContentPartPr>
              <p14:xfrm>
                <a:off x="8445194" y="1522384"/>
                <a:ext cx="216720" cy="2124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B2BD83F-A48D-48FA-947C-AD8F0FAEDD7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436194" y="1513744"/>
                  <a:ext cx="2343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5EBF405-214E-46C7-8567-75C426090C70}"/>
                    </a:ext>
                  </a:extLst>
                </p14:cNvPr>
                <p14:cNvContentPartPr/>
                <p14:nvPr/>
              </p14:nvContentPartPr>
              <p14:xfrm>
                <a:off x="4728554" y="2532904"/>
                <a:ext cx="156240" cy="1954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5EBF405-214E-46C7-8567-75C426090C7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719914" y="2523904"/>
                  <a:ext cx="1738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1940EA1-51F7-4E3B-8305-9050A955270F}"/>
                    </a:ext>
                  </a:extLst>
                </p14:cNvPr>
                <p14:cNvContentPartPr/>
                <p14:nvPr/>
              </p14:nvContentPartPr>
              <p14:xfrm>
                <a:off x="4660154" y="2445064"/>
                <a:ext cx="243360" cy="2484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1940EA1-51F7-4E3B-8305-9050A955270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651154" y="2436424"/>
                  <a:ext cx="2610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A51F620-C748-4A03-89A1-F9AC6B37ADF8}"/>
                    </a:ext>
                  </a:extLst>
                </p14:cNvPr>
                <p14:cNvContentPartPr/>
                <p14:nvPr/>
              </p14:nvContentPartPr>
              <p14:xfrm>
                <a:off x="4978754" y="2497264"/>
                <a:ext cx="262440" cy="1976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A51F620-C748-4A03-89A1-F9AC6B37ADF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970114" y="2488264"/>
                  <a:ext cx="2800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BFCDFA5-064E-42E2-9703-DAFABE0067D0}"/>
                    </a:ext>
                  </a:extLst>
                </p14:cNvPr>
                <p14:cNvContentPartPr/>
                <p14:nvPr/>
              </p14:nvContentPartPr>
              <p14:xfrm>
                <a:off x="5322914" y="2331304"/>
                <a:ext cx="221040" cy="1375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BFCDFA5-064E-42E2-9703-DAFABE0067D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314274" y="2322664"/>
                  <a:ext cx="2386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9609121-BEB2-4AFC-ADEC-A6EC4F1FFA1B}"/>
                    </a:ext>
                  </a:extLst>
                </p14:cNvPr>
                <p14:cNvContentPartPr/>
                <p14:nvPr/>
              </p14:nvContentPartPr>
              <p14:xfrm>
                <a:off x="5285834" y="2307904"/>
                <a:ext cx="201960" cy="1753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9609121-BEB2-4AFC-ADEC-A6EC4F1FFA1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276834" y="2299264"/>
                  <a:ext cx="2196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FA56DF5-4A5A-4D88-91D7-54E98A95D062}"/>
                    </a:ext>
                  </a:extLst>
                </p14:cNvPr>
                <p14:cNvContentPartPr/>
                <p14:nvPr/>
              </p14:nvContentPartPr>
              <p14:xfrm>
                <a:off x="5958674" y="2355064"/>
                <a:ext cx="269280" cy="5400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FA56DF5-4A5A-4D88-91D7-54E98A95D06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949674" y="2346064"/>
                  <a:ext cx="28692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CE836F7-FF0C-4CE6-9F12-916031DC4954}"/>
                    </a:ext>
                  </a:extLst>
                </p14:cNvPr>
                <p14:cNvContentPartPr/>
                <p14:nvPr/>
              </p14:nvContentPartPr>
              <p14:xfrm>
                <a:off x="5996474" y="2968864"/>
                <a:ext cx="86040" cy="921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CE836F7-FF0C-4CE6-9F12-916031DC495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987474" y="2960224"/>
                  <a:ext cx="1036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3DD10CE-658B-4D68-8B12-D5196B6877D3}"/>
                    </a:ext>
                  </a:extLst>
                </p14:cNvPr>
                <p14:cNvContentPartPr/>
                <p14:nvPr/>
              </p14:nvContentPartPr>
              <p14:xfrm>
                <a:off x="6348194" y="2176144"/>
                <a:ext cx="44280" cy="1249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3DD10CE-658B-4D68-8B12-D5196B6877D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339554" y="2167144"/>
                  <a:ext cx="619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2B458CD-4F66-4A0B-9312-31683677D46D}"/>
                    </a:ext>
                  </a:extLst>
                </p14:cNvPr>
                <p14:cNvContentPartPr/>
                <p14:nvPr/>
              </p14:nvContentPartPr>
              <p14:xfrm>
                <a:off x="6238754" y="2488984"/>
                <a:ext cx="219600" cy="1972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2B458CD-4F66-4A0B-9312-31683677D46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229754" y="2479984"/>
                  <a:ext cx="2372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268A386-24E1-4203-8337-CE741A2E8E14}"/>
                    </a:ext>
                  </a:extLst>
                </p14:cNvPr>
                <p14:cNvContentPartPr/>
                <p14:nvPr/>
              </p14:nvContentPartPr>
              <p14:xfrm>
                <a:off x="6588314" y="2338864"/>
                <a:ext cx="223200" cy="1342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268A386-24E1-4203-8337-CE741A2E8E1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579674" y="2330224"/>
                  <a:ext cx="2408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067B4F6-60B5-42CD-BD95-B9FE8C746F07}"/>
                    </a:ext>
                  </a:extLst>
                </p14:cNvPr>
                <p14:cNvContentPartPr/>
                <p14:nvPr/>
              </p14:nvContentPartPr>
              <p14:xfrm>
                <a:off x="6553754" y="2305384"/>
                <a:ext cx="176040" cy="1375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067B4F6-60B5-42CD-BD95-B9FE8C746F0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545114" y="2296384"/>
                  <a:ext cx="1936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3AC34CF-A689-4A16-8DDC-1B2E8D182528}"/>
                    </a:ext>
                  </a:extLst>
                </p14:cNvPr>
                <p14:cNvContentPartPr/>
                <p14:nvPr/>
              </p14:nvContentPartPr>
              <p14:xfrm>
                <a:off x="6746354" y="2533264"/>
                <a:ext cx="209520" cy="1630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3AC34CF-A689-4A16-8DDC-1B2E8D18252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737714" y="2524264"/>
                  <a:ext cx="2271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4759107-DD9B-4B08-AE2A-2C50E0004A35}"/>
                    </a:ext>
                  </a:extLst>
                </p14:cNvPr>
                <p14:cNvContentPartPr/>
                <p14:nvPr/>
              </p14:nvContentPartPr>
              <p14:xfrm>
                <a:off x="6862274" y="2312944"/>
                <a:ext cx="222120" cy="3186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4759107-DD9B-4B08-AE2A-2C50E0004A3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853274" y="2303944"/>
                  <a:ext cx="23976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F75D33B-F8A4-4DD0-A69D-66E38DB7583A}"/>
                    </a:ext>
                  </a:extLst>
                </p14:cNvPr>
                <p14:cNvContentPartPr/>
                <p14:nvPr/>
              </p14:nvContentPartPr>
              <p14:xfrm>
                <a:off x="7056314" y="2536504"/>
                <a:ext cx="139680" cy="117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F75D33B-F8A4-4DD0-A69D-66E38DB7583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047314" y="2527864"/>
                  <a:ext cx="1573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CD2CA8E-DCD0-4EFC-84E9-36246B957CE7}"/>
                    </a:ext>
                  </a:extLst>
                </p14:cNvPr>
                <p14:cNvContentPartPr/>
                <p14:nvPr/>
              </p14:nvContentPartPr>
              <p14:xfrm>
                <a:off x="6975674" y="2503744"/>
                <a:ext cx="213120" cy="1684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CD2CA8E-DCD0-4EFC-84E9-36246B957CE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967034" y="2494744"/>
                  <a:ext cx="2307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D32B8E7-7FB3-49C5-B3CF-53CC461E9A0E}"/>
                    </a:ext>
                  </a:extLst>
                </p14:cNvPr>
                <p14:cNvContentPartPr/>
                <p14:nvPr/>
              </p14:nvContentPartPr>
              <p14:xfrm>
                <a:off x="5464754" y="2173984"/>
                <a:ext cx="223200" cy="8114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D32B8E7-7FB3-49C5-B3CF-53CC461E9A0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456114" y="2165344"/>
                  <a:ext cx="240840" cy="82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AE78571-6627-405F-8F90-34F0A72597AE}"/>
                    </a:ext>
                  </a:extLst>
                </p14:cNvPr>
                <p14:cNvContentPartPr/>
                <p14:nvPr/>
              </p14:nvContentPartPr>
              <p14:xfrm>
                <a:off x="5432354" y="3085504"/>
                <a:ext cx="129600" cy="1425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AE78571-6627-405F-8F90-34F0A72597A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423714" y="3076504"/>
                  <a:ext cx="1472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482A5A3-23DA-46A4-807F-C4536569411E}"/>
                    </a:ext>
                  </a:extLst>
                </p14:cNvPr>
                <p14:cNvContentPartPr/>
                <p14:nvPr/>
              </p14:nvContentPartPr>
              <p14:xfrm>
                <a:off x="5803154" y="2076424"/>
                <a:ext cx="44280" cy="1476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482A5A3-23DA-46A4-807F-C4536569411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794154" y="2067784"/>
                  <a:ext cx="619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34BDE2D-58A0-4730-9A3C-7F2B8C87AA27}"/>
                    </a:ext>
                  </a:extLst>
                </p14:cNvPr>
                <p14:cNvContentPartPr/>
                <p14:nvPr/>
              </p14:nvContentPartPr>
              <p14:xfrm>
                <a:off x="5709914" y="2618944"/>
                <a:ext cx="132840" cy="324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34BDE2D-58A0-4730-9A3C-7F2B8C87AA2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700914" y="2610304"/>
                  <a:ext cx="1504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3073BE4-1800-4A3C-A522-E40D27F73CE0}"/>
                    </a:ext>
                  </a:extLst>
                </p14:cNvPr>
                <p14:cNvContentPartPr/>
                <p14:nvPr/>
              </p14:nvContentPartPr>
              <p14:xfrm>
                <a:off x="5755634" y="2622184"/>
                <a:ext cx="152280" cy="273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3073BE4-1800-4A3C-A522-E40D27F73CE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746994" y="2613184"/>
                  <a:ext cx="1699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0F8D970-D3D1-47B9-96B4-0663E5BC281F}"/>
                    </a:ext>
                  </a:extLst>
                </p14:cNvPr>
                <p14:cNvContentPartPr/>
                <p14:nvPr/>
              </p14:nvContentPartPr>
              <p14:xfrm>
                <a:off x="5710274" y="2649904"/>
                <a:ext cx="10800" cy="50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0F8D970-D3D1-47B9-96B4-0663E5BC281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701634" y="2640904"/>
                  <a:ext cx="284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D560C04-08C2-4CB6-BE06-652D18818E85}"/>
                    </a:ext>
                  </a:extLst>
                </p14:cNvPr>
                <p14:cNvContentPartPr/>
                <p14:nvPr/>
              </p14:nvContentPartPr>
              <p14:xfrm>
                <a:off x="7106354" y="2156704"/>
                <a:ext cx="382680" cy="7473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D560C04-08C2-4CB6-BE06-652D18818E8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097354" y="2147704"/>
                  <a:ext cx="4003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7D1A489-FDF8-4B19-8807-3C4D3B29110A}"/>
                    </a:ext>
                  </a:extLst>
                </p14:cNvPr>
                <p14:cNvContentPartPr/>
                <p14:nvPr/>
              </p14:nvContentPartPr>
              <p14:xfrm>
                <a:off x="7577594" y="2441824"/>
                <a:ext cx="115200" cy="295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7D1A489-FDF8-4B19-8807-3C4D3B29110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568954" y="2432824"/>
                  <a:ext cx="1328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1D03151-9BE7-45A6-99F4-A82BC9656CD3}"/>
                    </a:ext>
                  </a:extLst>
                </p14:cNvPr>
                <p14:cNvContentPartPr/>
                <p14:nvPr/>
              </p14:nvContentPartPr>
              <p14:xfrm>
                <a:off x="7600994" y="2547664"/>
                <a:ext cx="151560" cy="180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1D03151-9BE7-45A6-99F4-A82BC9656CD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591994" y="2538664"/>
                  <a:ext cx="1692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BCCFA2B-8A65-4DE3-BAA8-D5FCFF8B8F00}"/>
                    </a:ext>
                  </a:extLst>
                </p14:cNvPr>
                <p14:cNvContentPartPr/>
                <p14:nvPr/>
              </p14:nvContentPartPr>
              <p14:xfrm>
                <a:off x="7899074" y="2362624"/>
                <a:ext cx="320040" cy="2318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BCCFA2B-8A65-4DE3-BAA8-D5FCFF8B8F0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890074" y="2353984"/>
                  <a:ext cx="3376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DD8426C-08A6-46D1-A7DA-448317EB121C}"/>
                    </a:ext>
                  </a:extLst>
                </p14:cNvPr>
                <p14:cNvContentPartPr/>
                <p14:nvPr/>
              </p14:nvContentPartPr>
              <p14:xfrm>
                <a:off x="8248274" y="2443624"/>
                <a:ext cx="32760" cy="1292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DD8426C-08A6-46D1-A7DA-448317EB121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39274" y="2434624"/>
                  <a:ext cx="504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B45A5E1-FE2B-4E81-B072-8F49DD3A3984}"/>
                    </a:ext>
                  </a:extLst>
                </p14:cNvPr>
                <p14:cNvContentPartPr/>
                <p14:nvPr/>
              </p14:nvContentPartPr>
              <p14:xfrm>
                <a:off x="8344394" y="2391064"/>
                <a:ext cx="93960" cy="1818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B45A5E1-FE2B-4E81-B072-8F49DD3A398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335394" y="2382424"/>
                  <a:ext cx="1116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B3BCA96-A2C3-426B-919C-B996BCC0A6ED}"/>
                    </a:ext>
                  </a:extLst>
                </p14:cNvPr>
                <p14:cNvContentPartPr/>
                <p14:nvPr/>
              </p14:nvContentPartPr>
              <p14:xfrm>
                <a:off x="8151794" y="2341744"/>
                <a:ext cx="416160" cy="1558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B3BCA96-A2C3-426B-919C-B996BCC0A6E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142794" y="2332744"/>
                  <a:ext cx="4338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71F31D0-0057-4304-B0EF-8D06987F70E0}"/>
                    </a:ext>
                  </a:extLst>
                </p14:cNvPr>
                <p14:cNvContentPartPr/>
                <p14:nvPr/>
              </p14:nvContentPartPr>
              <p14:xfrm>
                <a:off x="8603234" y="2251744"/>
                <a:ext cx="271440" cy="4377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71F31D0-0057-4304-B0EF-8D06987F70E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594234" y="2242744"/>
                  <a:ext cx="28908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F83BC1A-E511-44E9-B550-79F6E56D9B75}"/>
                    </a:ext>
                  </a:extLst>
                </p14:cNvPr>
                <p14:cNvContentPartPr/>
                <p14:nvPr/>
              </p14:nvContentPartPr>
              <p14:xfrm>
                <a:off x="8830754" y="2375224"/>
                <a:ext cx="200520" cy="2473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F83BC1A-E511-44E9-B550-79F6E56D9B7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821754" y="2366224"/>
                  <a:ext cx="2181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BA7C268-3D44-47EC-A2C3-E0559EB0CC8B}"/>
                    </a:ext>
                  </a:extLst>
                </p14:cNvPr>
                <p14:cNvContentPartPr/>
                <p14:nvPr/>
              </p14:nvContentPartPr>
              <p14:xfrm>
                <a:off x="8729594" y="2375224"/>
                <a:ext cx="237960" cy="2196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BA7C268-3D44-47EC-A2C3-E0559EB0CC8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720954" y="2366224"/>
                  <a:ext cx="2556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BD0526F-7349-4822-986E-65BFEF81C910}"/>
                    </a:ext>
                  </a:extLst>
                </p14:cNvPr>
                <p14:cNvContentPartPr/>
                <p14:nvPr/>
              </p14:nvContentPartPr>
              <p14:xfrm>
                <a:off x="9066914" y="2349304"/>
                <a:ext cx="215640" cy="2188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BD0526F-7349-4822-986E-65BFEF81C91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057914" y="2340664"/>
                  <a:ext cx="2332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5E94D3D-B078-4DE9-9526-D10469454824}"/>
                    </a:ext>
                  </a:extLst>
                </p14:cNvPr>
                <p14:cNvContentPartPr/>
                <p14:nvPr/>
              </p14:nvContentPartPr>
              <p14:xfrm>
                <a:off x="9398474" y="2148424"/>
                <a:ext cx="191520" cy="1792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5E94D3D-B078-4DE9-9526-D1046945482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389834" y="2139424"/>
                  <a:ext cx="2091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828C33B-C4D5-4C81-8D3E-D94A867E881E}"/>
                    </a:ext>
                  </a:extLst>
                </p14:cNvPr>
                <p14:cNvContentPartPr/>
                <p14:nvPr/>
              </p14:nvContentPartPr>
              <p14:xfrm>
                <a:off x="9376514" y="2126464"/>
                <a:ext cx="229680" cy="1760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828C33B-C4D5-4C81-8D3E-D94A867E881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367514" y="2117464"/>
                  <a:ext cx="2473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0B735C2-88FD-4881-9813-518EFB35F744}"/>
                    </a:ext>
                  </a:extLst>
                </p14:cNvPr>
                <p14:cNvContentPartPr/>
                <p14:nvPr/>
              </p14:nvContentPartPr>
              <p14:xfrm>
                <a:off x="9580634" y="2434624"/>
                <a:ext cx="200160" cy="338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0B735C2-88FD-4881-9813-518EFB35F74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571994" y="2425624"/>
                  <a:ext cx="2178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7DB160D-1A77-409B-AFBA-106F2AC6A45F}"/>
                    </a:ext>
                  </a:extLst>
                </p14:cNvPr>
                <p14:cNvContentPartPr/>
                <p14:nvPr/>
              </p14:nvContentPartPr>
              <p14:xfrm>
                <a:off x="9960074" y="2352184"/>
                <a:ext cx="311760" cy="2041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7DB160D-1A77-409B-AFBA-106F2AC6A45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951434" y="2343544"/>
                  <a:ext cx="3294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E1AF663-3AC4-45AA-9C33-152CCC36EF4E}"/>
                    </a:ext>
                  </a:extLst>
                </p14:cNvPr>
                <p14:cNvContentPartPr/>
                <p14:nvPr/>
              </p14:nvContentPartPr>
              <p14:xfrm>
                <a:off x="10359674" y="2205664"/>
                <a:ext cx="185040" cy="1400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E1AF663-3AC4-45AA-9C33-152CCC36EF4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350674" y="2197024"/>
                  <a:ext cx="2026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E881718-BAC9-4E3A-B8B6-F2FEFDB7DB26}"/>
                    </a:ext>
                  </a:extLst>
                </p14:cNvPr>
                <p14:cNvContentPartPr/>
                <p14:nvPr/>
              </p14:nvContentPartPr>
              <p14:xfrm>
                <a:off x="10365074" y="2170384"/>
                <a:ext cx="155520" cy="1440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E881718-BAC9-4E3A-B8B6-F2FEFDB7DB2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356434" y="2161384"/>
                  <a:ext cx="1731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3812485-5F4B-4408-B57E-59904DD65DC0}"/>
                    </a:ext>
                  </a:extLst>
                </p14:cNvPr>
                <p14:cNvContentPartPr/>
                <p14:nvPr/>
              </p14:nvContentPartPr>
              <p14:xfrm>
                <a:off x="10612394" y="2162824"/>
                <a:ext cx="167760" cy="3484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3812485-5F4B-4408-B57E-59904DD65DC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603394" y="2153824"/>
                  <a:ext cx="18540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A3243E4-0764-4B29-91BF-0A74363BAA90}"/>
                    </a:ext>
                  </a:extLst>
                </p14:cNvPr>
                <p14:cNvContentPartPr/>
                <p14:nvPr/>
              </p14:nvContentPartPr>
              <p14:xfrm>
                <a:off x="10833434" y="1902544"/>
                <a:ext cx="250560" cy="8406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A3243E4-0764-4B29-91BF-0A74363BAA9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824434" y="1893904"/>
                  <a:ext cx="268200" cy="85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F3B964B-7FBE-4E41-A151-A5686714303A}"/>
                    </a:ext>
                  </a:extLst>
                </p14:cNvPr>
                <p14:cNvContentPartPr/>
                <p14:nvPr/>
              </p14:nvContentPartPr>
              <p14:xfrm>
                <a:off x="10870514" y="2846464"/>
                <a:ext cx="162360" cy="1231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F3B964B-7FBE-4E41-A151-A5686714303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861874" y="2837824"/>
                  <a:ext cx="180000" cy="14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3CBAFC79-F226-455D-8DA6-977E24705658}"/>
                  </a:ext>
                </a:extLst>
              </p14:cNvPr>
              <p14:cNvContentPartPr/>
              <p14:nvPr/>
            </p14:nvContentPartPr>
            <p14:xfrm>
              <a:off x="11321954" y="1686184"/>
              <a:ext cx="61920" cy="18396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3CBAFC79-F226-455D-8DA6-977E24705658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11312954" y="1677184"/>
                <a:ext cx="79560" cy="20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9" name="Group 208">
            <a:extLst>
              <a:ext uri="{FF2B5EF4-FFF2-40B4-BE49-F238E27FC236}">
                <a16:creationId xmlns:a16="http://schemas.microsoft.com/office/drawing/2014/main" id="{CE103FDD-9F62-4F50-9A25-E98AF7A937EB}"/>
              </a:ext>
            </a:extLst>
          </p:cNvPr>
          <p:cNvGrpSpPr/>
          <p:nvPr/>
        </p:nvGrpSpPr>
        <p:grpSpPr>
          <a:xfrm>
            <a:off x="7507754" y="3082264"/>
            <a:ext cx="3817440" cy="432000"/>
            <a:chOff x="7507754" y="3082264"/>
            <a:chExt cx="3817440" cy="43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FBE3FE8-5895-42A9-A88A-469EDB10E859}"/>
                    </a:ext>
                  </a:extLst>
                </p14:cNvPr>
                <p14:cNvContentPartPr/>
                <p14:nvPr/>
              </p14:nvContentPartPr>
              <p14:xfrm>
                <a:off x="7507754" y="3234184"/>
                <a:ext cx="140040" cy="212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FBE3FE8-5895-42A9-A88A-469EDB10E85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499114" y="3225184"/>
                  <a:ext cx="1576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F95E117-4A1A-4929-B40E-87352DDAE66F}"/>
                    </a:ext>
                  </a:extLst>
                </p14:cNvPr>
                <p14:cNvContentPartPr/>
                <p14:nvPr/>
              </p14:nvContentPartPr>
              <p14:xfrm>
                <a:off x="7527194" y="3313384"/>
                <a:ext cx="140040" cy="241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F95E117-4A1A-4929-B40E-87352DDAE66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518554" y="3304744"/>
                  <a:ext cx="1576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5030186-7B1E-4951-98E4-1F2AA593A66E}"/>
                    </a:ext>
                  </a:extLst>
                </p14:cNvPr>
                <p14:cNvContentPartPr/>
                <p14:nvPr/>
              </p14:nvContentPartPr>
              <p14:xfrm>
                <a:off x="7761194" y="3167944"/>
                <a:ext cx="370440" cy="2628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5030186-7B1E-4951-98E4-1F2AA593A66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752554" y="3159304"/>
                  <a:ext cx="3880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B087041-E9C5-454D-BCAA-BBACAC4D9F00}"/>
                    </a:ext>
                  </a:extLst>
                </p14:cNvPr>
                <p14:cNvContentPartPr/>
                <p14:nvPr/>
              </p14:nvContentPartPr>
              <p14:xfrm>
                <a:off x="8188154" y="3248944"/>
                <a:ext cx="35640" cy="1317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B087041-E9C5-454D-BCAA-BBACAC4D9F0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179154" y="3239944"/>
                  <a:ext cx="532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34999DE-824B-4FC6-A9B9-2FEFBE46FB33}"/>
                    </a:ext>
                  </a:extLst>
                </p14:cNvPr>
                <p14:cNvContentPartPr/>
                <p14:nvPr/>
              </p14:nvContentPartPr>
              <p14:xfrm>
                <a:off x="8310194" y="3213304"/>
                <a:ext cx="57240" cy="1695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34999DE-824B-4FC6-A9B9-2FEFBE46FB3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301554" y="3204664"/>
                  <a:ext cx="748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26D69BC9-EC19-4E27-90D1-681F00E81946}"/>
                    </a:ext>
                  </a:extLst>
                </p14:cNvPr>
                <p14:cNvContentPartPr/>
                <p14:nvPr/>
              </p14:nvContentPartPr>
              <p14:xfrm>
                <a:off x="8104994" y="3149224"/>
                <a:ext cx="421920" cy="1483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26D69BC9-EC19-4E27-90D1-681F00E8194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096354" y="3140584"/>
                  <a:ext cx="4395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0C72DCF-5CED-4F7E-A6B6-5071FE3B7DA7}"/>
                    </a:ext>
                  </a:extLst>
                </p14:cNvPr>
                <p14:cNvContentPartPr/>
                <p14:nvPr/>
              </p14:nvContentPartPr>
              <p14:xfrm>
                <a:off x="8617274" y="3143464"/>
                <a:ext cx="222480" cy="3708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0C72DCF-5CED-4F7E-A6B6-5071FE3B7DA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608274" y="3134824"/>
                  <a:ext cx="2401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DA3EDB59-5F18-4A2D-AB7A-E156580D052C}"/>
                    </a:ext>
                  </a:extLst>
                </p14:cNvPr>
                <p14:cNvContentPartPr/>
                <p14:nvPr/>
              </p14:nvContentPartPr>
              <p14:xfrm>
                <a:off x="8799434" y="3235984"/>
                <a:ext cx="234360" cy="2444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DA3EDB59-5F18-4A2D-AB7A-E156580D052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790434" y="3227344"/>
                  <a:ext cx="2520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41FA661D-5684-4C89-88C8-57F731E40B3B}"/>
                    </a:ext>
                  </a:extLst>
                </p14:cNvPr>
                <p14:cNvContentPartPr/>
                <p14:nvPr/>
              </p14:nvContentPartPr>
              <p14:xfrm>
                <a:off x="9155474" y="3333544"/>
                <a:ext cx="135360" cy="406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41FA661D-5684-4C89-88C8-57F731E40B3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146474" y="3324904"/>
                  <a:ext cx="1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865088F-54C3-4B8C-835F-8F43458AC0F8}"/>
                    </a:ext>
                  </a:extLst>
                </p14:cNvPr>
                <p14:cNvContentPartPr/>
                <p14:nvPr/>
              </p14:nvContentPartPr>
              <p14:xfrm>
                <a:off x="9393074" y="3206464"/>
                <a:ext cx="271440" cy="2502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865088F-54C3-4B8C-835F-8F43458AC0F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384434" y="3197464"/>
                  <a:ext cx="2890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D56E583C-D741-4326-A6B7-0E00BABA08DB}"/>
                    </a:ext>
                  </a:extLst>
                </p14:cNvPr>
                <p14:cNvContentPartPr/>
                <p14:nvPr/>
              </p14:nvContentPartPr>
              <p14:xfrm>
                <a:off x="9791234" y="3303664"/>
                <a:ext cx="163080" cy="385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D56E583C-D741-4326-A6B7-0E00BABA08D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782594" y="3295024"/>
                  <a:ext cx="1807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3BF4424-30EC-49A7-978C-F5E4185ABC0A}"/>
                    </a:ext>
                  </a:extLst>
                </p14:cNvPr>
                <p14:cNvContentPartPr/>
                <p14:nvPr/>
              </p14:nvContentPartPr>
              <p14:xfrm>
                <a:off x="10075274" y="3082264"/>
                <a:ext cx="1249920" cy="3668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3BF4424-30EC-49A7-978C-F5E4185ABC0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066274" y="3073264"/>
                  <a:ext cx="1267560" cy="38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98F25978-C3D6-4967-A31C-0E0D3D5EB727}"/>
              </a:ext>
            </a:extLst>
          </p:cNvPr>
          <p:cNvGrpSpPr/>
          <p:nvPr/>
        </p:nvGrpSpPr>
        <p:grpSpPr>
          <a:xfrm>
            <a:off x="422594" y="3967504"/>
            <a:ext cx="3005640" cy="609840"/>
            <a:chOff x="422594" y="3967504"/>
            <a:chExt cx="3005640" cy="60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CAC60EE-AF45-4CE4-BAF2-A291D0BCCCF6}"/>
                    </a:ext>
                  </a:extLst>
                </p14:cNvPr>
                <p14:cNvContentPartPr/>
                <p14:nvPr/>
              </p14:nvContentPartPr>
              <p14:xfrm>
                <a:off x="422594" y="4175584"/>
                <a:ext cx="267840" cy="1659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CAC60EE-AF45-4CE4-BAF2-A291D0BCCCF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13954" y="4166944"/>
                  <a:ext cx="2854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6DC09D5D-566F-4D2B-B90F-7EBBDFC4A2F5}"/>
                    </a:ext>
                  </a:extLst>
                </p14:cNvPr>
                <p14:cNvContentPartPr/>
                <p14:nvPr/>
              </p14:nvContentPartPr>
              <p14:xfrm>
                <a:off x="829754" y="4150024"/>
                <a:ext cx="133560" cy="262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6DC09D5D-566F-4D2B-B90F-7EBBDFC4A2F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21114" y="4141024"/>
                  <a:ext cx="1512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12FB6B87-F018-43EC-B6DB-173F6F818A41}"/>
                    </a:ext>
                  </a:extLst>
                </p14:cNvPr>
                <p14:cNvContentPartPr/>
                <p14:nvPr/>
              </p14:nvContentPartPr>
              <p14:xfrm>
                <a:off x="804194" y="4226344"/>
                <a:ext cx="182160" cy="363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12FB6B87-F018-43EC-B6DB-173F6F818A4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95194" y="4217344"/>
                  <a:ext cx="1998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F165A03-5D3C-401B-8520-FD4151E27C53}"/>
                    </a:ext>
                  </a:extLst>
                </p14:cNvPr>
                <p14:cNvContentPartPr/>
                <p14:nvPr/>
              </p14:nvContentPartPr>
              <p14:xfrm>
                <a:off x="1233674" y="4130224"/>
                <a:ext cx="151200" cy="1998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F165A03-5D3C-401B-8520-FD4151E27C5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225034" y="4121224"/>
                  <a:ext cx="1688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5C07852-A281-484C-83A6-454270962224}"/>
                    </a:ext>
                  </a:extLst>
                </p14:cNvPr>
                <p14:cNvContentPartPr/>
                <p14:nvPr/>
              </p14:nvContentPartPr>
              <p14:xfrm>
                <a:off x="1162034" y="4063624"/>
                <a:ext cx="242640" cy="2790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5C07852-A281-484C-83A6-45427096222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53394" y="4054984"/>
                  <a:ext cx="26028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B5FB9887-00CA-4CFD-A6E6-72D11BFACD1B}"/>
                    </a:ext>
                  </a:extLst>
                </p14:cNvPr>
                <p14:cNvContentPartPr/>
                <p14:nvPr/>
              </p14:nvContentPartPr>
              <p14:xfrm>
                <a:off x="1504034" y="4339744"/>
                <a:ext cx="86040" cy="1846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B5FB9887-00CA-4CFD-A6E6-72D11BFACD1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495394" y="4331104"/>
                  <a:ext cx="1036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9F22E1C0-F8B4-4CDE-8EBA-2E8A5D563C79}"/>
                    </a:ext>
                  </a:extLst>
                </p14:cNvPr>
                <p14:cNvContentPartPr/>
                <p14:nvPr/>
              </p14:nvContentPartPr>
              <p14:xfrm>
                <a:off x="1785194" y="4207984"/>
                <a:ext cx="225000" cy="1648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9F22E1C0-F8B4-4CDE-8EBA-2E8A5D563C7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776554" y="4199344"/>
                  <a:ext cx="2426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A2E1AA6B-5D01-4DF4-9A8E-0EB0A16DCBAB}"/>
                    </a:ext>
                  </a:extLst>
                </p14:cNvPr>
                <p14:cNvContentPartPr/>
                <p14:nvPr/>
              </p14:nvContentPartPr>
              <p14:xfrm>
                <a:off x="1957274" y="3967504"/>
                <a:ext cx="200520" cy="3621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A2E1AA6B-5D01-4DF4-9A8E-0EB0A16DCBAB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948634" y="3958864"/>
                  <a:ext cx="21816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5EB7DB6F-F124-4A5D-92CB-7EAE52899F53}"/>
                    </a:ext>
                  </a:extLst>
                </p14:cNvPr>
                <p14:cNvContentPartPr/>
                <p14:nvPr/>
              </p14:nvContentPartPr>
              <p14:xfrm>
                <a:off x="2079314" y="4195024"/>
                <a:ext cx="225000" cy="1429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5EB7DB6F-F124-4A5D-92CB-7EAE52899F5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070674" y="4186384"/>
                  <a:ext cx="2426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8AF9986-D851-4E1F-85C7-C202AF7ED355}"/>
                    </a:ext>
                  </a:extLst>
                </p14:cNvPr>
                <p14:cNvContentPartPr/>
                <p14:nvPr/>
              </p14:nvContentPartPr>
              <p14:xfrm>
                <a:off x="2410154" y="4186024"/>
                <a:ext cx="146520" cy="262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8AF9986-D851-4E1F-85C7-C202AF7ED35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401514" y="4177384"/>
                  <a:ext cx="1641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AD7108C-9AEC-4C55-824D-E08813675CCD}"/>
                    </a:ext>
                  </a:extLst>
                </p14:cNvPr>
                <p14:cNvContentPartPr/>
                <p14:nvPr/>
              </p14:nvContentPartPr>
              <p14:xfrm>
                <a:off x="2413034" y="4260904"/>
                <a:ext cx="137160" cy="205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AD7108C-9AEC-4C55-824D-E08813675CCD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404394" y="4252264"/>
                  <a:ext cx="1548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C4CBD59-D026-44EE-AA4B-34C5F3A2C2F5}"/>
                    </a:ext>
                  </a:extLst>
                </p14:cNvPr>
                <p14:cNvContentPartPr/>
                <p14:nvPr/>
              </p14:nvContentPartPr>
              <p14:xfrm>
                <a:off x="2743874" y="4186384"/>
                <a:ext cx="204480" cy="1609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C4CBD59-D026-44EE-AA4B-34C5F3A2C2F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735234" y="4177744"/>
                  <a:ext cx="2221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D8A11D8E-7A7F-4834-85C9-FA961397116C}"/>
                    </a:ext>
                  </a:extLst>
                </p14:cNvPr>
                <p14:cNvContentPartPr/>
                <p14:nvPr/>
              </p14:nvContentPartPr>
              <p14:xfrm>
                <a:off x="2878874" y="3982624"/>
                <a:ext cx="248040" cy="3106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D8A11D8E-7A7F-4834-85C9-FA961397116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869874" y="3973624"/>
                  <a:ext cx="26568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685A3E78-AC87-4903-B72A-231ABAE16C33}"/>
                    </a:ext>
                  </a:extLst>
                </p14:cNvPr>
                <p14:cNvContentPartPr/>
                <p14:nvPr/>
              </p14:nvContentPartPr>
              <p14:xfrm>
                <a:off x="3035114" y="4195744"/>
                <a:ext cx="183240" cy="1342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685A3E78-AC87-4903-B72A-231ABAE16C3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026474" y="4187104"/>
                  <a:ext cx="2008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C8EEE97-C8DE-4226-89C4-EDC32C48ECF8}"/>
                    </a:ext>
                  </a:extLst>
                </p14:cNvPr>
                <p14:cNvContentPartPr/>
                <p14:nvPr/>
              </p14:nvContentPartPr>
              <p14:xfrm>
                <a:off x="2979674" y="4200784"/>
                <a:ext cx="210600" cy="1342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C8EEE97-C8DE-4226-89C4-EDC32C48ECF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970674" y="4192144"/>
                  <a:ext cx="2282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EE0305E-CE22-4D3B-8973-D3DA365A8987}"/>
                    </a:ext>
                  </a:extLst>
                </p14:cNvPr>
                <p14:cNvContentPartPr/>
                <p14:nvPr/>
              </p14:nvContentPartPr>
              <p14:xfrm>
                <a:off x="3268394" y="4411024"/>
                <a:ext cx="159840" cy="1663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EE0305E-CE22-4D3B-8973-D3DA365A8987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259754" y="4402024"/>
                  <a:ext cx="177480" cy="18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40C7EF34-26AD-4BAD-9DFF-CDD1E0F36207}"/>
                  </a:ext>
                </a:extLst>
              </p14:cNvPr>
              <p14:cNvContentPartPr/>
              <p14:nvPr/>
            </p14:nvContentPartPr>
            <p14:xfrm>
              <a:off x="1136474" y="5515504"/>
              <a:ext cx="111960" cy="12888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40C7EF34-26AD-4BAD-9DFF-CDD1E0F36207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1127474" y="5506864"/>
                <a:ext cx="129600" cy="14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2" name="Group 281">
            <a:extLst>
              <a:ext uri="{FF2B5EF4-FFF2-40B4-BE49-F238E27FC236}">
                <a16:creationId xmlns:a16="http://schemas.microsoft.com/office/drawing/2014/main" id="{FDB10301-2B80-4875-B12F-950892AC7B8F}"/>
              </a:ext>
            </a:extLst>
          </p:cNvPr>
          <p:cNvGrpSpPr/>
          <p:nvPr/>
        </p:nvGrpSpPr>
        <p:grpSpPr>
          <a:xfrm>
            <a:off x="371114" y="4515784"/>
            <a:ext cx="2684520" cy="831960"/>
            <a:chOff x="371114" y="4515784"/>
            <a:chExt cx="2684520" cy="83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35EAC21E-31FE-43CB-B1E3-9E28B429203F}"/>
                    </a:ext>
                  </a:extLst>
                </p14:cNvPr>
                <p14:cNvContentPartPr/>
                <p14:nvPr/>
              </p14:nvContentPartPr>
              <p14:xfrm>
                <a:off x="371114" y="4818904"/>
                <a:ext cx="322560" cy="2768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35EAC21E-31FE-43CB-B1E3-9E28B429203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62114" y="4809904"/>
                  <a:ext cx="34020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D50C6533-9895-479A-A878-BAB0753F1F19}"/>
                    </a:ext>
                  </a:extLst>
                </p14:cNvPr>
                <p14:cNvContentPartPr/>
                <p14:nvPr/>
              </p14:nvContentPartPr>
              <p14:xfrm>
                <a:off x="781874" y="4946704"/>
                <a:ext cx="55440" cy="1252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D50C6533-9895-479A-A878-BAB0753F1F1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72874" y="4938064"/>
                  <a:ext cx="730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522F8B0A-FC1D-4EBD-B000-1D1A65F9A639}"/>
                    </a:ext>
                  </a:extLst>
                </p14:cNvPr>
                <p14:cNvContentPartPr/>
                <p14:nvPr/>
              </p14:nvContentPartPr>
              <p14:xfrm>
                <a:off x="889514" y="4894504"/>
                <a:ext cx="66240" cy="1674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522F8B0A-FC1D-4EBD-B000-1D1A65F9A639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80514" y="4885504"/>
                  <a:ext cx="838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3A9380B3-0F70-4999-9606-A57F9AF1F6BB}"/>
                    </a:ext>
                  </a:extLst>
                </p14:cNvPr>
                <p14:cNvContentPartPr/>
                <p14:nvPr/>
              </p14:nvContentPartPr>
              <p14:xfrm>
                <a:off x="704474" y="4818904"/>
                <a:ext cx="372600" cy="1720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3A9380B3-0F70-4999-9606-A57F9AF1F6BB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95834" y="4810264"/>
                  <a:ext cx="3902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01A4F973-E65E-4A6D-A354-6A04FD929391}"/>
                    </a:ext>
                  </a:extLst>
                </p14:cNvPr>
                <p14:cNvContentPartPr/>
                <p14:nvPr/>
              </p14:nvContentPartPr>
              <p14:xfrm>
                <a:off x="1151954" y="4686424"/>
                <a:ext cx="206640" cy="66132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01A4F973-E65E-4A6D-A354-6A04FD929391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142954" y="4677424"/>
                  <a:ext cx="224280" cy="67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DBD34B39-22CE-4553-A720-BD68607BAA47}"/>
                    </a:ext>
                  </a:extLst>
                </p14:cNvPr>
                <p14:cNvContentPartPr/>
                <p14:nvPr/>
              </p14:nvContentPartPr>
              <p14:xfrm>
                <a:off x="1522754" y="4515784"/>
                <a:ext cx="56880" cy="2059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DBD34B39-22CE-4553-A720-BD68607BAA4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513754" y="4506784"/>
                  <a:ext cx="745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1B65A2D0-DBE6-419A-B3E7-B2D3DA0AB733}"/>
                    </a:ext>
                  </a:extLst>
                </p14:cNvPr>
                <p14:cNvContentPartPr/>
                <p14:nvPr/>
              </p14:nvContentPartPr>
              <p14:xfrm>
                <a:off x="1586114" y="4898824"/>
                <a:ext cx="185040" cy="19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1B65A2D0-DBE6-419A-B3E7-B2D3DA0AB733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577474" y="4890184"/>
                  <a:ext cx="2026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FA94694-28DC-4D5C-A536-21880CE941BE}"/>
                    </a:ext>
                  </a:extLst>
                </p14:cNvPr>
                <p14:cNvContentPartPr/>
                <p14:nvPr/>
              </p14:nvContentPartPr>
              <p14:xfrm>
                <a:off x="1571354" y="4865344"/>
                <a:ext cx="192240" cy="2304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FA94694-28DC-4D5C-A536-21880CE941B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562354" y="4856704"/>
                  <a:ext cx="2098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0038E348-EBA8-46AB-82F5-BF29BACAF1A1}"/>
                    </a:ext>
                  </a:extLst>
                </p14:cNvPr>
                <p14:cNvContentPartPr/>
                <p14:nvPr/>
              </p14:nvContentPartPr>
              <p14:xfrm>
                <a:off x="1855034" y="4865704"/>
                <a:ext cx="230760" cy="2253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0038E348-EBA8-46AB-82F5-BF29BACAF1A1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846394" y="4857064"/>
                  <a:ext cx="2484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F5BA7807-6103-4860-BCF3-6EECC0D425D4}"/>
                    </a:ext>
                  </a:extLst>
                </p14:cNvPr>
                <p14:cNvContentPartPr/>
                <p14:nvPr/>
              </p14:nvContentPartPr>
              <p14:xfrm>
                <a:off x="2150954" y="4774264"/>
                <a:ext cx="164520" cy="471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F5BA7807-6103-4860-BCF3-6EECC0D425D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142314" y="4765264"/>
                  <a:ext cx="1821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42BFAC9A-480E-4229-81A6-826886170547}"/>
                    </a:ext>
                  </a:extLst>
                </p14:cNvPr>
                <p14:cNvContentPartPr/>
                <p14:nvPr/>
              </p14:nvContentPartPr>
              <p14:xfrm>
                <a:off x="2399714" y="4667344"/>
                <a:ext cx="175680" cy="1627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42BFAC9A-480E-4229-81A6-82688617054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391074" y="4658704"/>
                  <a:ext cx="1933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86D6EFD1-A8C4-49F4-AD22-E8FA0895ED67}"/>
                    </a:ext>
                  </a:extLst>
                </p14:cNvPr>
                <p14:cNvContentPartPr/>
                <p14:nvPr/>
              </p14:nvContentPartPr>
              <p14:xfrm>
                <a:off x="2391074" y="4621624"/>
                <a:ext cx="197280" cy="2278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86D6EFD1-A8C4-49F4-AD22-E8FA0895ED67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382434" y="4612984"/>
                  <a:ext cx="2149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9CFA756A-8F1E-42A2-8A1E-5066B545EC4F}"/>
                    </a:ext>
                  </a:extLst>
                </p14:cNvPr>
                <p14:cNvContentPartPr/>
                <p14:nvPr/>
              </p14:nvContentPartPr>
              <p14:xfrm>
                <a:off x="2549114" y="4948864"/>
                <a:ext cx="144720" cy="1717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9CFA756A-8F1E-42A2-8A1E-5066B545EC4F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540474" y="4939864"/>
                  <a:ext cx="1623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5BA47ECF-E9B5-48CC-9075-D921C5800DA9}"/>
                    </a:ext>
                  </a:extLst>
                </p14:cNvPr>
                <p14:cNvContentPartPr/>
                <p14:nvPr/>
              </p14:nvContentPartPr>
              <p14:xfrm>
                <a:off x="2653514" y="4732504"/>
                <a:ext cx="223560" cy="3445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5BA47ECF-E9B5-48CC-9075-D921C5800DA9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644514" y="4723504"/>
                  <a:ext cx="24120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D879B300-1222-4A56-8EB1-4F470C73CBDC}"/>
                    </a:ext>
                  </a:extLst>
                </p14:cNvPr>
                <p14:cNvContentPartPr/>
                <p14:nvPr/>
              </p14:nvContentPartPr>
              <p14:xfrm>
                <a:off x="2848994" y="4888744"/>
                <a:ext cx="206640" cy="1857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D879B300-1222-4A56-8EB1-4F470C73CBDC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840354" y="4879744"/>
                  <a:ext cx="2242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CD092EA-5772-40B7-B782-17E97B7404C0}"/>
                    </a:ext>
                  </a:extLst>
                </p14:cNvPr>
                <p14:cNvContentPartPr/>
                <p14:nvPr/>
              </p14:nvContentPartPr>
              <p14:xfrm>
                <a:off x="2864114" y="4900264"/>
                <a:ext cx="169200" cy="1774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CD092EA-5772-40B7-B782-17E97B7404C0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855114" y="4891264"/>
                  <a:ext cx="18684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047A9AD2-BDA5-4860-9126-5EF40FD82741}"/>
              </a:ext>
            </a:extLst>
          </p:cNvPr>
          <p:cNvGrpSpPr/>
          <p:nvPr/>
        </p:nvGrpSpPr>
        <p:grpSpPr>
          <a:xfrm>
            <a:off x="3300074" y="4949224"/>
            <a:ext cx="141120" cy="108360"/>
            <a:chOff x="3300074" y="4949224"/>
            <a:chExt cx="141120" cy="10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7F28412C-B2DA-490E-9364-F21A43647948}"/>
                    </a:ext>
                  </a:extLst>
                </p14:cNvPr>
                <p14:cNvContentPartPr/>
                <p14:nvPr/>
              </p14:nvContentPartPr>
              <p14:xfrm>
                <a:off x="3318794" y="4949224"/>
                <a:ext cx="122400" cy="428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7F28412C-B2DA-490E-9364-F21A43647948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310154" y="4940584"/>
                  <a:ext cx="1400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2C02DFEA-AB61-40BA-9A9A-D2388FFACF03}"/>
                    </a:ext>
                  </a:extLst>
                </p14:cNvPr>
                <p14:cNvContentPartPr/>
                <p14:nvPr/>
              </p14:nvContentPartPr>
              <p14:xfrm>
                <a:off x="3300074" y="5037424"/>
                <a:ext cx="133560" cy="201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2C02DFEA-AB61-40BA-9A9A-D2388FFACF03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291434" y="5028784"/>
                  <a:ext cx="151200" cy="3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EB49320C-520B-46FF-8161-558DD9EF26E3}"/>
                  </a:ext>
                </a:extLst>
              </p14:cNvPr>
              <p14:cNvContentPartPr/>
              <p14:nvPr/>
            </p14:nvContentPartPr>
            <p14:xfrm>
              <a:off x="3661154" y="4235344"/>
              <a:ext cx="164160" cy="15840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EB49320C-520B-46FF-8161-558DD9EF26E3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3652514" y="4226344"/>
                <a:ext cx="18180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AF2E799F-6D0C-41EE-968C-D9A5C35E70B6}"/>
                  </a:ext>
                </a:extLst>
              </p14:cNvPr>
              <p14:cNvContentPartPr/>
              <p14:nvPr/>
            </p14:nvContentPartPr>
            <p14:xfrm>
              <a:off x="3772754" y="4011424"/>
              <a:ext cx="213120" cy="28548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AF2E799F-6D0C-41EE-968C-D9A5C35E70B6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3763754" y="4002424"/>
                <a:ext cx="23076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6E88CCBF-ACB4-4681-BBBC-DB126E7485B2}"/>
                  </a:ext>
                </a:extLst>
              </p14:cNvPr>
              <p14:cNvContentPartPr/>
              <p14:nvPr/>
            </p14:nvContentPartPr>
            <p14:xfrm>
              <a:off x="3916034" y="4180984"/>
              <a:ext cx="228600" cy="18504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6E88CCBF-ACB4-4681-BBBC-DB126E7485B2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3907394" y="4171984"/>
                <a:ext cx="24624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2302413B-3C54-46B2-9E59-2C73639AB9A7}"/>
                  </a:ext>
                </a:extLst>
              </p14:cNvPr>
              <p14:cNvContentPartPr/>
              <p14:nvPr/>
            </p14:nvContentPartPr>
            <p14:xfrm>
              <a:off x="4244354" y="4202584"/>
              <a:ext cx="134640" cy="2124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2302413B-3C54-46B2-9E59-2C73639AB9A7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4235714" y="4193584"/>
                <a:ext cx="15228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5745694B-C1DD-48EC-9148-710BD5A76B39}"/>
                  </a:ext>
                </a:extLst>
              </p14:cNvPr>
              <p14:cNvContentPartPr/>
              <p14:nvPr/>
            </p14:nvContentPartPr>
            <p14:xfrm>
              <a:off x="4223834" y="4295824"/>
              <a:ext cx="163080" cy="1980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5745694B-C1DD-48EC-9148-710BD5A76B39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4215194" y="4287184"/>
                <a:ext cx="18072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E8DABC10-5A64-4243-B035-0C0E3626B807}"/>
                  </a:ext>
                </a:extLst>
              </p14:cNvPr>
              <p14:cNvContentPartPr/>
              <p14:nvPr/>
            </p14:nvContentPartPr>
            <p14:xfrm>
              <a:off x="4539194" y="4150384"/>
              <a:ext cx="300960" cy="27828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E8DABC10-5A64-4243-B035-0C0E3626B807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4530194" y="4141384"/>
                <a:ext cx="31860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5C957B21-DCBE-4A91-A145-1FBC9E595DBF}"/>
                  </a:ext>
                </a:extLst>
              </p14:cNvPr>
              <p14:cNvContentPartPr/>
              <p14:nvPr/>
            </p14:nvContentPartPr>
            <p14:xfrm>
              <a:off x="4893434" y="3976864"/>
              <a:ext cx="207360" cy="2880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5C957B21-DCBE-4A91-A145-1FBC9E595DBF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4884794" y="3967864"/>
                <a:ext cx="2250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DC94D1A9-18FA-4645-8351-39A50B055A7F}"/>
                  </a:ext>
                </a:extLst>
              </p14:cNvPr>
              <p14:cNvContentPartPr/>
              <p14:nvPr/>
            </p14:nvContentPartPr>
            <p14:xfrm>
              <a:off x="5217434" y="3910264"/>
              <a:ext cx="164880" cy="13104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DC94D1A9-18FA-4645-8351-39A50B055A7F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5208794" y="3901264"/>
                <a:ext cx="18252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A00C380E-25A8-4E98-8F1E-1ECC33558C60}"/>
                  </a:ext>
                </a:extLst>
              </p14:cNvPr>
              <p14:cNvContentPartPr/>
              <p14:nvPr/>
            </p14:nvContentPartPr>
            <p14:xfrm>
              <a:off x="5182514" y="3903784"/>
              <a:ext cx="176040" cy="16812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A00C380E-25A8-4E98-8F1E-1ECC33558C60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5173514" y="3894784"/>
                <a:ext cx="19368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CFA63985-2D11-4878-A4DD-E05A821C9462}"/>
                  </a:ext>
                </a:extLst>
              </p14:cNvPr>
              <p14:cNvContentPartPr/>
              <p14:nvPr/>
            </p14:nvContentPartPr>
            <p14:xfrm>
              <a:off x="5220314" y="4256224"/>
              <a:ext cx="234360" cy="18216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CFA63985-2D11-4878-A4DD-E05A821C9462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5211314" y="4247224"/>
                <a:ext cx="25200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001CA33E-3E06-412D-9ECA-C8F1BDA78F8E}"/>
                  </a:ext>
                </a:extLst>
              </p14:cNvPr>
              <p14:cNvContentPartPr/>
              <p14:nvPr/>
            </p14:nvContentPartPr>
            <p14:xfrm>
              <a:off x="5335154" y="4034104"/>
              <a:ext cx="273960" cy="38124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001CA33E-3E06-412D-9ECA-C8F1BDA78F8E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5326514" y="4025464"/>
                <a:ext cx="29160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D25594B3-FF5E-4A1B-A114-4450BAC54798}"/>
                  </a:ext>
                </a:extLst>
              </p14:cNvPr>
              <p14:cNvContentPartPr/>
              <p14:nvPr/>
            </p14:nvContentPartPr>
            <p14:xfrm>
              <a:off x="5535674" y="4265584"/>
              <a:ext cx="261720" cy="15624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D25594B3-FF5E-4A1B-A114-4450BAC54798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5526674" y="4256584"/>
                <a:ext cx="27936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0E6EEBA6-E1BA-40E2-B8A3-B6104554B488}"/>
                  </a:ext>
                </a:extLst>
              </p14:cNvPr>
              <p14:cNvContentPartPr/>
              <p14:nvPr/>
            </p14:nvContentPartPr>
            <p14:xfrm>
              <a:off x="5530634" y="4239664"/>
              <a:ext cx="183960" cy="17640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0E6EEBA6-E1BA-40E2-B8A3-B6104554B488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5521634" y="4231024"/>
                <a:ext cx="20160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4E160AC1-C70E-4DC7-8229-A4DBEE680238}"/>
                  </a:ext>
                </a:extLst>
              </p14:cNvPr>
              <p14:cNvContentPartPr/>
              <p14:nvPr/>
            </p14:nvContentPartPr>
            <p14:xfrm>
              <a:off x="5800994" y="4463944"/>
              <a:ext cx="93600" cy="18792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4E160AC1-C70E-4DC7-8229-A4DBEE680238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5791994" y="4455304"/>
                <a:ext cx="11124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B1F5B86D-E594-4872-9352-7A907AEE9030}"/>
                  </a:ext>
                </a:extLst>
              </p14:cNvPr>
              <p14:cNvContentPartPr/>
              <p14:nvPr/>
            </p14:nvContentPartPr>
            <p14:xfrm>
              <a:off x="6058754" y="4144624"/>
              <a:ext cx="289440" cy="31896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B1F5B86D-E594-4872-9352-7A907AEE9030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6050114" y="4135984"/>
                <a:ext cx="30708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EC6CDC04-CB32-4F5A-B5C7-A18EC019FC70}"/>
                  </a:ext>
                </a:extLst>
              </p14:cNvPr>
              <p14:cNvContentPartPr/>
              <p14:nvPr/>
            </p14:nvContentPartPr>
            <p14:xfrm>
              <a:off x="6340634" y="4300504"/>
              <a:ext cx="94320" cy="2808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EC6CDC04-CB32-4F5A-B5C7-A18EC019FC70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6331634" y="4291864"/>
                <a:ext cx="11196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8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6F5C675B-EBCC-4096-9EF0-89B45A456990}"/>
                  </a:ext>
                </a:extLst>
              </p14:cNvPr>
              <p14:cNvContentPartPr/>
              <p14:nvPr/>
            </p14:nvContentPartPr>
            <p14:xfrm>
              <a:off x="6306434" y="4392664"/>
              <a:ext cx="154080" cy="5688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6F5C675B-EBCC-4096-9EF0-89B45A456990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6297434" y="4383664"/>
                <a:ext cx="17172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E7DE7AEB-9255-45D4-A882-1DFED0FDA6CA}"/>
                  </a:ext>
                </a:extLst>
              </p14:cNvPr>
              <p14:cNvContentPartPr/>
              <p14:nvPr/>
            </p14:nvContentPartPr>
            <p14:xfrm>
              <a:off x="6714674" y="4358464"/>
              <a:ext cx="134280" cy="3024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E7DE7AEB-9255-45D4-A882-1DFED0FDA6CA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6706034" y="4349824"/>
                <a:ext cx="15192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2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C04EEE5A-E1B6-47FC-8DE2-1BECAE58B5C3}"/>
                  </a:ext>
                </a:extLst>
              </p14:cNvPr>
              <p14:cNvContentPartPr/>
              <p14:nvPr/>
            </p14:nvContentPartPr>
            <p14:xfrm>
              <a:off x="6864434" y="4251544"/>
              <a:ext cx="305280" cy="23364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C04EEE5A-E1B6-47FC-8DE2-1BECAE58B5C3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6855434" y="4242544"/>
                <a:ext cx="32292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4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DA6B62A3-68F1-4077-8EBC-F6152EE601C7}"/>
                  </a:ext>
                </a:extLst>
              </p14:cNvPr>
              <p14:cNvContentPartPr/>
              <p14:nvPr/>
            </p14:nvContentPartPr>
            <p14:xfrm>
              <a:off x="7191674" y="4137064"/>
              <a:ext cx="156600" cy="2880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DA6B62A3-68F1-4077-8EBC-F6152EE601C7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7183034" y="4128064"/>
                <a:ext cx="1742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6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641CD4FD-F78C-444D-92EA-4C5D1C21AD1F}"/>
                  </a:ext>
                </a:extLst>
              </p14:cNvPr>
              <p14:cNvContentPartPr/>
              <p14:nvPr/>
            </p14:nvContentPartPr>
            <p14:xfrm>
              <a:off x="7434314" y="4086664"/>
              <a:ext cx="239400" cy="15012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641CD4FD-F78C-444D-92EA-4C5D1C21AD1F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7425674" y="4077664"/>
                <a:ext cx="25704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8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2A3F93F4-4EBB-4158-BB53-F44226E275CE}"/>
                  </a:ext>
                </a:extLst>
              </p14:cNvPr>
              <p14:cNvContentPartPr/>
              <p14:nvPr/>
            </p14:nvContentPartPr>
            <p14:xfrm>
              <a:off x="7367714" y="4072264"/>
              <a:ext cx="257040" cy="18540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2A3F93F4-4EBB-4158-BB53-F44226E275CE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7358714" y="4063264"/>
                <a:ext cx="27468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0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279AB130-260F-40A6-B96F-87466869937B}"/>
                  </a:ext>
                </a:extLst>
              </p14:cNvPr>
              <p14:cNvContentPartPr/>
              <p14:nvPr/>
            </p14:nvContentPartPr>
            <p14:xfrm>
              <a:off x="5517314" y="5404264"/>
              <a:ext cx="136800" cy="12348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279AB130-260F-40A6-B96F-87466869937B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5508314" y="5395624"/>
                <a:ext cx="15444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2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F74FE05D-958B-47FE-9F49-CBB41B40BC29}"/>
                  </a:ext>
                </a:extLst>
              </p14:cNvPr>
              <p14:cNvContentPartPr/>
              <p14:nvPr/>
            </p14:nvContentPartPr>
            <p14:xfrm>
              <a:off x="3835394" y="5003584"/>
              <a:ext cx="360" cy="36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F74FE05D-958B-47FE-9F49-CBB41B40BC29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826394" y="499494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3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6FFEBC9E-1240-42B3-AD23-70C24BFB044C}"/>
                  </a:ext>
                </a:extLst>
              </p14:cNvPr>
              <p14:cNvContentPartPr/>
              <p14:nvPr/>
            </p14:nvContentPartPr>
            <p14:xfrm>
              <a:off x="3817034" y="4975504"/>
              <a:ext cx="195480" cy="5292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6FFEBC9E-1240-42B3-AD23-70C24BFB044C}"/>
                  </a:ext>
                </a:extLst>
              </p:cNvPr>
              <p:cNvPicPr/>
              <p:nvPr/>
            </p:nvPicPr>
            <p:blipFill>
              <a:blip r:embed="rId444"/>
              <a:stretch>
                <a:fillRect/>
              </a:stretch>
            </p:blipFill>
            <p:spPr>
              <a:xfrm>
                <a:off x="3808394" y="4966864"/>
                <a:ext cx="21312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5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6B84E049-14F8-4E1C-96C4-3122B02F3C21}"/>
                  </a:ext>
                </a:extLst>
              </p14:cNvPr>
              <p14:cNvContentPartPr/>
              <p14:nvPr/>
            </p14:nvContentPartPr>
            <p14:xfrm>
              <a:off x="4224914" y="4942384"/>
              <a:ext cx="206640" cy="23076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6B84E049-14F8-4E1C-96C4-3122B02F3C21}"/>
                  </a:ext>
                </a:extLst>
              </p:cNvPr>
              <p:cNvPicPr/>
              <p:nvPr/>
            </p:nvPicPr>
            <p:blipFill>
              <a:blip r:embed="rId446"/>
              <a:stretch>
                <a:fillRect/>
              </a:stretch>
            </p:blipFill>
            <p:spPr>
              <a:xfrm>
                <a:off x="4216274" y="4933384"/>
                <a:ext cx="22428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7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E72F026B-01D6-4AD0-A25E-4B22290D102F}"/>
                  </a:ext>
                </a:extLst>
              </p14:cNvPr>
              <p14:cNvContentPartPr/>
              <p14:nvPr/>
            </p14:nvContentPartPr>
            <p14:xfrm>
              <a:off x="4200434" y="4923664"/>
              <a:ext cx="229680" cy="22392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E72F026B-01D6-4AD0-A25E-4B22290D102F}"/>
                  </a:ext>
                </a:extLst>
              </p:cNvPr>
              <p:cNvPicPr/>
              <p:nvPr/>
            </p:nvPicPr>
            <p:blipFill>
              <a:blip r:embed="rId448"/>
              <a:stretch>
                <a:fillRect/>
              </a:stretch>
            </p:blipFill>
            <p:spPr>
              <a:xfrm>
                <a:off x="4191794" y="4914664"/>
                <a:ext cx="24732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9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586523CD-5C14-4C96-8056-A1489F4079C0}"/>
                  </a:ext>
                </a:extLst>
              </p14:cNvPr>
              <p14:cNvContentPartPr/>
              <p14:nvPr/>
            </p14:nvContentPartPr>
            <p14:xfrm>
              <a:off x="4530554" y="4918264"/>
              <a:ext cx="235080" cy="26748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586523CD-5C14-4C96-8056-A1489F4079C0}"/>
                  </a:ext>
                </a:extLst>
              </p:cNvPr>
              <p:cNvPicPr/>
              <p:nvPr/>
            </p:nvPicPr>
            <p:blipFill>
              <a:blip r:embed="rId450"/>
              <a:stretch>
                <a:fillRect/>
              </a:stretch>
            </p:blipFill>
            <p:spPr>
              <a:xfrm>
                <a:off x="4521914" y="4909624"/>
                <a:ext cx="25272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1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DD41DF6C-9617-40C3-8279-C043C82A1A44}"/>
                  </a:ext>
                </a:extLst>
              </p14:cNvPr>
              <p14:cNvContentPartPr/>
              <p14:nvPr/>
            </p14:nvContentPartPr>
            <p14:xfrm>
              <a:off x="4878674" y="4849864"/>
              <a:ext cx="141840" cy="4032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DD41DF6C-9617-40C3-8279-C043C82A1A44}"/>
                  </a:ext>
                </a:extLst>
              </p:cNvPr>
              <p:cNvPicPr/>
              <p:nvPr/>
            </p:nvPicPr>
            <p:blipFill>
              <a:blip r:embed="rId452"/>
              <a:stretch>
                <a:fillRect/>
              </a:stretch>
            </p:blipFill>
            <p:spPr>
              <a:xfrm>
                <a:off x="4869674" y="4840864"/>
                <a:ext cx="15948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3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C03AFDAB-BC37-4D7F-8561-D43D1D8E2275}"/>
                  </a:ext>
                </a:extLst>
              </p14:cNvPr>
              <p14:cNvContentPartPr/>
              <p14:nvPr/>
            </p14:nvContentPartPr>
            <p14:xfrm>
              <a:off x="5135354" y="4787224"/>
              <a:ext cx="212400" cy="18792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C03AFDAB-BC37-4D7F-8561-D43D1D8E2275}"/>
                  </a:ext>
                </a:extLst>
              </p:cNvPr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5126354" y="4778224"/>
                <a:ext cx="23004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5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71E42B57-69E0-494F-B7EA-6D96C6E84C04}"/>
                  </a:ext>
                </a:extLst>
              </p14:cNvPr>
              <p14:cNvContentPartPr/>
              <p14:nvPr/>
            </p14:nvContentPartPr>
            <p14:xfrm>
              <a:off x="5124914" y="4806664"/>
              <a:ext cx="178200" cy="16272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71E42B57-69E0-494F-B7EA-6D96C6E84C04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5115914" y="4797664"/>
                <a:ext cx="19584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7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23D9281B-0AA7-460C-9C0D-0B2B9A895217}"/>
                  </a:ext>
                </a:extLst>
              </p14:cNvPr>
              <p14:cNvContentPartPr/>
              <p14:nvPr/>
            </p14:nvContentPartPr>
            <p14:xfrm>
              <a:off x="5462234" y="4715584"/>
              <a:ext cx="147600" cy="59040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23D9281B-0AA7-460C-9C0D-0B2B9A895217}"/>
                  </a:ext>
                </a:extLst>
              </p:cNvPr>
              <p:cNvPicPr/>
              <p:nvPr/>
            </p:nvPicPr>
            <p:blipFill>
              <a:blip r:embed="rId458"/>
              <a:stretch>
                <a:fillRect/>
              </a:stretch>
            </p:blipFill>
            <p:spPr>
              <a:xfrm>
                <a:off x="5453234" y="4706584"/>
                <a:ext cx="165240" cy="60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9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D06F65BD-A3E1-454C-847E-44FE924761A4}"/>
                  </a:ext>
                </a:extLst>
              </p14:cNvPr>
              <p14:cNvContentPartPr/>
              <p14:nvPr/>
            </p14:nvContentPartPr>
            <p14:xfrm>
              <a:off x="5729714" y="4713424"/>
              <a:ext cx="31320" cy="13248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D06F65BD-A3E1-454C-847E-44FE924761A4}"/>
                  </a:ext>
                </a:extLst>
              </p:cNvPr>
              <p:cNvPicPr/>
              <p:nvPr/>
            </p:nvPicPr>
            <p:blipFill>
              <a:blip r:embed="rId460"/>
              <a:stretch>
                <a:fillRect/>
              </a:stretch>
            </p:blipFill>
            <p:spPr>
              <a:xfrm>
                <a:off x="5721074" y="4704784"/>
                <a:ext cx="4896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1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C5325090-C249-4A80-BAC9-D653C6AD69B2}"/>
                  </a:ext>
                </a:extLst>
              </p14:cNvPr>
              <p14:cNvContentPartPr/>
              <p14:nvPr/>
            </p14:nvContentPartPr>
            <p14:xfrm>
              <a:off x="5890274" y="4993864"/>
              <a:ext cx="307800" cy="7200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C5325090-C249-4A80-BAC9-D653C6AD69B2}"/>
                  </a:ext>
                </a:extLst>
              </p:cNvPr>
              <p:cNvPicPr/>
              <p:nvPr/>
            </p:nvPicPr>
            <p:blipFill>
              <a:blip r:embed="rId462"/>
              <a:stretch>
                <a:fillRect/>
              </a:stretch>
            </p:blipFill>
            <p:spPr>
              <a:xfrm>
                <a:off x="5881634" y="4985224"/>
                <a:ext cx="32544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3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3AC0A011-D30F-4C48-BFDA-9D759A5095B8}"/>
                  </a:ext>
                </a:extLst>
              </p14:cNvPr>
              <p14:cNvContentPartPr/>
              <p14:nvPr/>
            </p14:nvContentPartPr>
            <p14:xfrm>
              <a:off x="5968034" y="4926184"/>
              <a:ext cx="123480" cy="20052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3AC0A011-D30F-4C48-BFDA-9D759A5095B8}"/>
                  </a:ext>
                </a:extLst>
              </p:cNvPr>
              <p:cNvPicPr/>
              <p:nvPr/>
            </p:nvPicPr>
            <p:blipFill>
              <a:blip r:embed="rId464"/>
              <a:stretch>
                <a:fillRect/>
              </a:stretch>
            </p:blipFill>
            <p:spPr>
              <a:xfrm>
                <a:off x="5959034" y="4917544"/>
                <a:ext cx="14112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5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F59A5A4E-0610-40BA-886C-8BAEFC927747}"/>
                  </a:ext>
                </a:extLst>
              </p14:cNvPr>
              <p14:cNvContentPartPr/>
              <p14:nvPr/>
            </p14:nvContentPartPr>
            <p14:xfrm>
              <a:off x="10061234" y="4851304"/>
              <a:ext cx="228600" cy="25020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F59A5A4E-0610-40BA-886C-8BAEFC927747}"/>
                  </a:ext>
                </a:extLst>
              </p:cNvPr>
              <p:cNvPicPr/>
              <p:nvPr/>
            </p:nvPicPr>
            <p:blipFill>
              <a:blip r:embed="rId466"/>
              <a:stretch>
                <a:fillRect/>
              </a:stretch>
            </p:blipFill>
            <p:spPr>
              <a:xfrm>
                <a:off x="10052234" y="4842304"/>
                <a:ext cx="24624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7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1DA2A4C7-3ACD-4087-B30E-2583D6D06333}"/>
                  </a:ext>
                </a:extLst>
              </p14:cNvPr>
              <p14:cNvContentPartPr/>
              <p14:nvPr/>
            </p14:nvContentPartPr>
            <p14:xfrm>
              <a:off x="10340234" y="4699744"/>
              <a:ext cx="127800" cy="2880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1DA2A4C7-3ACD-4087-B30E-2583D6D06333}"/>
                  </a:ext>
                </a:extLst>
              </p:cNvPr>
              <p:cNvPicPr/>
              <p:nvPr/>
            </p:nvPicPr>
            <p:blipFill>
              <a:blip r:embed="rId468"/>
              <a:stretch>
                <a:fillRect/>
              </a:stretch>
            </p:blipFill>
            <p:spPr>
              <a:xfrm>
                <a:off x="10331234" y="4691104"/>
                <a:ext cx="1454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9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8FBDFE7D-1E8D-492D-B05E-90E601804FFD}"/>
                  </a:ext>
                </a:extLst>
              </p14:cNvPr>
              <p14:cNvContentPartPr/>
              <p14:nvPr/>
            </p14:nvContentPartPr>
            <p14:xfrm>
              <a:off x="10572434" y="4617304"/>
              <a:ext cx="162720" cy="17676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8FBDFE7D-1E8D-492D-B05E-90E601804FFD}"/>
                  </a:ext>
                </a:extLst>
              </p:cNvPr>
              <p:cNvPicPr/>
              <p:nvPr/>
            </p:nvPicPr>
            <p:blipFill>
              <a:blip r:embed="rId470"/>
              <a:stretch>
                <a:fillRect/>
              </a:stretch>
            </p:blipFill>
            <p:spPr>
              <a:xfrm>
                <a:off x="10563794" y="4608304"/>
                <a:ext cx="18036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1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45FF1DED-D212-4C64-8471-8199A798BB7F}"/>
                  </a:ext>
                </a:extLst>
              </p14:cNvPr>
              <p14:cNvContentPartPr/>
              <p14:nvPr/>
            </p14:nvContentPartPr>
            <p14:xfrm>
              <a:off x="10569554" y="4597144"/>
              <a:ext cx="152280" cy="16848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45FF1DED-D212-4C64-8471-8199A798BB7F}"/>
                  </a:ext>
                </a:extLst>
              </p:cNvPr>
              <p:cNvPicPr/>
              <p:nvPr/>
            </p:nvPicPr>
            <p:blipFill>
              <a:blip r:embed="rId472"/>
              <a:stretch>
                <a:fillRect/>
              </a:stretch>
            </p:blipFill>
            <p:spPr>
              <a:xfrm>
                <a:off x="10560914" y="4588504"/>
                <a:ext cx="16992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3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0568A763-0D43-4BE6-8A1C-C306BA4648A3}"/>
                  </a:ext>
                </a:extLst>
              </p14:cNvPr>
              <p14:cNvContentPartPr/>
              <p14:nvPr/>
            </p14:nvContentPartPr>
            <p14:xfrm>
              <a:off x="10559834" y="4961104"/>
              <a:ext cx="164520" cy="3780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0568A763-0D43-4BE6-8A1C-C306BA4648A3}"/>
                  </a:ext>
                </a:extLst>
              </p:cNvPr>
              <p:cNvPicPr/>
              <p:nvPr/>
            </p:nvPicPr>
            <p:blipFill>
              <a:blip r:embed="rId474"/>
              <a:stretch>
                <a:fillRect/>
              </a:stretch>
            </p:blipFill>
            <p:spPr>
              <a:xfrm>
                <a:off x="10551194" y="4952104"/>
                <a:ext cx="18216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5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600B458C-10D4-4AAD-B5E8-CD04E45A2481}"/>
                  </a:ext>
                </a:extLst>
              </p14:cNvPr>
              <p14:cNvContentPartPr/>
              <p14:nvPr/>
            </p14:nvContentPartPr>
            <p14:xfrm>
              <a:off x="10781594" y="4823944"/>
              <a:ext cx="270360" cy="24516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600B458C-10D4-4AAD-B5E8-CD04E45A2481}"/>
                  </a:ext>
                </a:extLst>
              </p:cNvPr>
              <p:cNvPicPr/>
              <p:nvPr/>
            </p:nvPicPr>
            <p:blipFill>
              <a:blip r:embed="rId476"/>
              <a:stretch>
                <a:fillRect/>
              </a:stretch>
            </p:blipFill>
            <p:spPr>
              <a:xfrm>
                <a:off x="10772594" y="4815304"/>
                <a:ext cx="28800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7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0B273260-0306-46EE-92C0-7083AD03573A}"/>
                  </a:ext>
                </a:extLst>
              </p14:cNvPr>
              <p14:cNvContentPartPr/>
              <p14:nvPr/>
            </p14:nvContentPartPr>
            <p14:xfrm>
              <a:off x="11064554" y="4687864"/>
              <a:ext cx="150120" cy="403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0B273260-0306-46EE-92C0-7083AD03573A}"/>
                  </a:ext>
                </a:extLst>
              </p:cNvPr>
              <p:cNvPicPr/>
              <p:nvPr/>
            </p:nvPicPr>
            <p:blipFill>
              <a:blip r:embed="rId478"/>
              <a:stretch>
                <a:fillRect/>
              </a:stretch>
            </p:blipFill>
            <p:spPr>
              <a:xfrm>
                <a:off x="11055914" y="4678864"/>
                <a:ext cx="16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9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6DAF4A99-3E6B-410D-AE8F-B77F5F4F63E3}"/>
                  </a:ext>
                </a:extLst>
              </p14:cNvPr>
              <p14:cNvContentPartPr/>
              <p14:nvPr/>
            </p14:nvContentPartPr>
            <p14:xfrm>
              <a:off x="11283794" y="4647544"/>
              <a:ext cx="130320" cy="14364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6DAF4A99-3E6B-410D-AE8F-B77F5F4F63E3}"/>
                  </a:ext>
                </a:extLst>
              </p:cNvPr>
              <p:cNvPicPr/>
              <p:nvPr/>
            </p:nvPicPr>
            <p:blipFill>
              <a:blip r:embed="rId480"/>
              <a:stretch>
                <a:fillRect/>
              </a:stretch>
            </p:blipFill>
            <p:spPr>
              <a:xfrm>
                <a:off x="11275154" y="4638904"/>
                <a:ext cx="14796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1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6406E012-DCDB-4AE3-90E4-BBA6A2FB5C4E}"/>
                  </a:ext>
                </a:extLst>
              </p14:cNvPr>
              <p14:cNvContentPartPr/>
              <p14:nvPr/>
            </p14:nvContentPartPr>
            <p14:xfrm>
              <a:off x="11243474" y="4604344"/>
              <a:ext cx="205200" cy="19116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6406E012-DCDB-4AE3-90E4-BBA6A2FB5C4E}"/>
                  </a:ext>
                </a:extLst>
              </p:cNvPr>
              <p:cNvPicPr/>
              <p:nvPr/>
            </p:nvPicPr>
            <p:blipFill>
              <a:blip r:embed="rId482"/>
              <a:stretch>
                <a:fillRect/>
              </a:stretch>
            </p:blipFill>
            <p:spPr>
              <a:xfrm>
                <a:off x="11234834" y="4595344"/>
                <a:ext cx="22284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3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63CAB876-5A6C-4914-95D6-8F630236468A}"/>
                  </a:ext>
                </a:extLst>
              </p14:cNvPr>
              <p14:cNvContentPartPr/>
              <p14:nvPr/>
            </p14:nvContentPartPr>
            <p14:xfrm>
              <a:off x="11364074" y="4435504"/>
              <a:ext cx="267480" cy="6652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63CAB876-5A6C-4914-95D6-8F630236468A}"/>
                  </a:ext>
                </a:extLst>
              </p:cNvPr>
              <p:cNvPicPr/>
              <p:nvPr/>
            </p:nvPicPr>
            <p:blipFill>
              <a:blip r:embed="rId484"/>
              <a:stretch>
                <a:fillRect/>
              </a:stretch>
            </p:blipFill>
            <p:spPr>
              <a:xfrm>
                <a:off x="11355074" y="4426864"/>
                <a:ext cx="285120" cy="68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5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28634BA-569E-431A-9006-500184785E28}"/>
                  </a:ext>
                </a:extLst>
              </p14:cNvPr>
              <p14:cNvContentPartPr/>
              <p14:nvPr/>
            </p14:nvContentPartPr>
            <p14:xfrm>
              <a:off x="11629754" y="4381864"/>
              <a:ext cx="209880" cy="83016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28634BA-569E-431A-9006-500184785E28}"/>
                  </a:ext>
                </a:extLst>
              </p:cNvPr>
              <p:cNvPicPr/>
              <p:nvPr/>
            </p:nvPicPr>
            <p:blipFill>
              <a:blip r:embed="rId486"/>
              <a:stretch>
                <a:fillRect/>
              </a:stretch>
            </p:blipFill>
            <p:spPr>
              <a:xfrm>
                <a:off x="11620754" y="4373224"/>
                <a:ext cx="227520" cy="84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7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0F690801-1AF7-4FFF-8F0D-23B4A5FD94DE}"/>
                  </a:ext>
                </a:extLst>
              </p14:cNvPr>
              <p14:cNvContentPartPr/>
              <p14:nvPr/>
            </p14:nvContentPartPr>
            <p14:xfrm>
              <a:off x="11665034" y="5236864"/>
              <a:ext cx="143280" cy="16236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0F690801-1AF7-4FFF-8F0D-23B4A5FD94DE}"/>
                  </a:ext>
                </a:extLst>
              </p:cNvPr>
              <p:cNvPicPr/>
              <p:nvPr/>
            </p:nvPicPr>
            <p:blipFill>
              <a:blip r:embed="rId488"/>
              <a:stretch>
                <a:fillRect/>
              </a:stretch>
            </p:blipFill>
            <p:spPr>
              <a:xfrm>
                <a:off x="11656034" y="5228224"/>
                <a:ext cx="16092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9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619FF223-09BD-4AE8-8E77-41B8A48D4F89}"/>
                  </a:ext>
                </a:extLst>
              </p14:cNvPr>
              <p14:cNvContentPartPr/>
              <p14:nvPr/>
            </p14:nvContentPartPr>
            <p14:xfrm>
              <a:off x="11985434" y="4251904"/>
              <a:ext cx="29520" cy="20808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619FF223-09BD-4AE8-8E77-41B8A48D4F89}"/>
                  </a:ext>
                </a:extLst>
              </p:cNvPr>
              <p:cNvPicPr/>
              <p:nvPr/>
            </p:nvPicPr>
            <p:blipFill>
              <a:blip r:embed="rId490"/>
              <a:stretch>
                <a:fillRect/>
              </a:stretch>
            </p:blipFill>
            <p:spPr>
              <a:xfrm>
                <a:off x="11976794" y="4242904"/>
                <a:ext cx="4716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1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1DD3CD55-918C-48ED-9CA3-71CCC1146EA1}"/>
                  </a:ext>
                </a:extLst>
              </p14:cNvPr>
              <p14:cNvContentPartPr/>
              <p14:nvPr/>
            </p14:nvContentPartPr>
            <p14:xfrm>
              <a:off x="6436034" y="4764904"/>
              <a:ext cx="246960" cy="63288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1DD3CD55-918C-48ED-9CA3-71CCC1146EA1}"/>
                  </a:ext>
                </a:extLst>
              </p:cNvPr>
              <p:cNvPicPr/>
              <p:nvPr/>
            </p:nvPicPr>
            <p:blipFill>
              <a:blip r:embed="rId492"/>
              <a:stretch>
                <a:fillRect/>
              </a:stretch>
            </p:blipFill>
            <p:spPr>
              <a:xfrm>
                <a:off x="6427034" y="4756264"/>
                <a:ext cx="264600" cy="65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3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7114F32E-F82A-441C-9E5D-72C4A341B697}"/>
                  </a:ext>
                </a:extLst>
              </p14:cNvPr>
              <p14:cNvContentPartPr/>
              <p14:nvPr/>
            </p14:nvContentPartPr>
            <p14:xfrm>
              <a:off x="6464114" y="5470144"/>
              <a:ext cx="112320" cy="10332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7114F32E-F82A-441C-9E5D-72C4A341B697}"/>
                  </a:ext>
                </a:extLst>
              </p:cNvPr>
              <p:cNvPicPr/>
              <p:nvPr/>
            </p:nvPicPr>
            <p:blipFill>
              <a:blip r:embed="rId494"/>
              <a:stretch>
                <a:fillRect/>
              </a:stretch>
            </p:blipFill>
            <p:spPr>
              <a:xfrm>
                <a:off x="6455114" y="5461504"/>
                <a:ext cx="12996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5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A9002A6B-A540-4AE6-AAE0-28C70D8C816F}"/>
                  </a:ext>
                </a:extLst>
              </p14:cNvPr>
              <p14:cNvContentPartPr/>
              <p14:nvPr/>
            </p14:nvContentPartPr>
            <p14:xfrm>
              <a:off x="6829514" y="4606144"/>
              <a:ext cx="55800" cy="16200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A9002A6B-A540-4AE6-AAE0-28C70D8C816F}"/>
                  </a:ext>
                </a:extLst>
              </p:cNvPr>
              <p:cNvPicPr/>
              <p:nvPr/>
            </p:nvPicPr>
            <p:blipFill>
              <a:blip r:embed="rId496"/>
              <a:stretch>
                <a:fillRect/>
              </a:stretch>
            </p:blipFill>
            <p:spPr>
              <a:xfrm>
                <a:off x="6820874" y="4597144"/>
                <a:ext cx="7344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7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C0CACA07-1D39-4116-8D8D-838E2833DE84}"/>
                  </a:ext>
                </a:extLst>
              </p14:cNvPr>
              <p14:cNvContentPartPr/>
              <p14:nvPr/>
            </p14:nvContentPartPr>
            <p14:xfrm>
              <a:off x="6808634" y="4891624"/>
              <a:ext cx="269640" cy="27216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C0CACA07-1D39-4116-8D8D-838E2833DE84}"/>
                  </a:ext>
                </a:extLst>
              </p:cNvPr>
              <p:cNvPicPr/>
              <p:nvPr/>
            </p:nvPicPr>
            <p:blipFill>
              <a:blip r:embed="rId498"/>
              <a:stretch>
                <a:fillRect/>
              </a:stretch>
            </p:blipFill>
            <p:spPr>
              <a:xfrm>
                <a:off x="6799634" y="4882624"/>
                <a:ext cx="28728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9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07785651-6BFC-4333-8750-3DE9C43C3EA1}"/>
                  </a:ext>
                </a:extLst>
              </p14:cNvPr>
              <p14:cNvContentPartPr/>
              <p14:nvPr/>
            </p14:nvContentPartPr>
            <p14:xfrm>
              <a:off x="7154594" y="4785064"/>
              <a:ext cx="203760" cy="7164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07785651-6BFC-4333-8750-3DE9C43C3EA1}"/>
                  </a:ext>
                </a:extLst>
              </p:cNvPr>
              <p:cNvPicPr/>
              <p:nvPr/>
            </p:nvPicPr>
            <p:blipFill>
              <a:blip r:embed="rId500"/>
              <a:stretch>
                <a:fillRect/>
              </a:stretch>
            </p:blipFill>
            <p:spPr>
              <a:xfrm>
                <a:off x="7145954" y="4776424"/>
                <a:ext cx="22140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1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8BE2D320-21B1-411A-9487-7B510CACFC62}"/>
                  </a:ext>
                </a:extLst>
              </p14:cNvPr>
              <p14:cNvContentPartPr/>
              <p14:nvPr/>
            </p14:nvContentPartPr>
            <p14:xfrm>
              <a:off x="7438634" y="4729264"/>
              <a:ext cx="168120" cy="15588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8BE2D320-21B1-411A-9487-7B510CACFC62}"/>
                  </a:ext>
                </a:extLst>
              </p:cNvPr>
              <p:cNvPicPr/>
              <p:nvPr/>
            </p:nvPicPr>
            <p:blipFill>
              <a:blip r:embed="rId502"/>
              <a:stretch>
                <a:fillRect/>
              </a:stretch>
            </p:blipFill>
            <p:spPr>
              <a:xfrm>
                <a:off x="7429634" y="4720624"/>
                <a:ext cx="18576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3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6DF041AB-B116-4AA6-9CB4-960993645426}"/>
                  </a:ext>
                </a:extLst>
              </p14:cNvPr>
              <p14:cNvContentPartPr/>
              <p14:nvPr/>
            </p14:nvContentPartPr>
            <p14:xfrm>
              <a:off x="7409114" y="4715584"/>
              <a:ext cx="193680" cy="20196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6DF041AB-B116-4AA6-9CB4-960993645426}"/>
                  </a:ext>
                </a:extLst>
              </p:cNvPr>
              <p:cNvPicPr/>
              <p:nvPr/>
            </p:nvPicPr>
            <p:blipFill>
              <a:blip r:embed="rId504"/>
              <a:stretch>
                <a:fillRect/>
              </a:stretch>
            </p:blipFill>
            <p:spPr>
              <a:xfrm>
                <a:off x="7400114" y="4706944"/>
                <a:ext cx="21132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5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B615105A-8F52-4A7D-B363-D469A2047323}"/>
                  </a:ext>
                </a:extLst>
              </p14:cNvPr>
              <p14:cNvContentPartPr/>
              <p14:nvPr/>
            </p14:nvContentPartPr>
            <p14:xfrm>
              <a:off x="7575794" y="4949584"/>
              <a:ext cx="198000" cy="17172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B615105A-8F52-4A7D-B363-D469A2047323}"/>
                  </a:ext>
                </a:extLst>
              </p:cNvPr>
              <p:cNvPicPr/>
              <p:nvPr/>
            </p:nvPicPr>
            <p:blipFill>
              <a:blip r:embed="rId506"/>
              <a:stretch>
                <a:fillRect/>
              </a:stretch>
            </p:blipFill>
            <p:spPr>
              <a:xfrm>
                <a:off x="7567154" y="4940584"/>
                <a:ext cx="21564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7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0C2D059B-F986-4F90-A018-AA6DFA2F1B34}"/>
                  </a:ext>
                </a:extLst>
              </p14:cNvPr>
              <p14:cNvContentPartPr/>
              <p14:nvPr/>
            </p14:nvContentPartPr>
            <p14:xfrm>
              <a:off x="7715474" y="4670224"/>
              <a:ext cx="249120" cy="40752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0C2D059B-F986-4F90-A018-AA6DFA2F1B34}"/>
                  </a:ext>
                </a:extLst>
              </p:cNvPr>
              <p:cNvPicPr/>
              <p:nvPr/>
            </p:nvPicPr>
            <p:blipFill>
              <a:blip r:embed="rId508"/>
              <a:stretch>
                <a:fillRect/>
              </a:stretch>
            </p:blipFill>
            <p:spPr>
              <a:xfrm>
                <a:off x="7706834" y="4661224"/>
                <a:ext cx="266760" cy="42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9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A1AB7564-E047-4F2F-89EC-71770C80AED4}"/>
                  </a:ext>
                </a:extLst>
              </p14:cNvPr>
              <p14:cNvContentPartPr/>
              <p14:nvPr/>
            </p14:nvContentPartPr>
            <p14:xfrm>
              <a:off x="7900514" y="4908184"/>
              <a:ext cx="195480" cy="17424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A1AB7564-E047-4F2F-89EC-71770C80AED4}"/>
                  </a:ext>
                </a:extLst>
              </p:cNvPr>
              <p:cNvPicPr/>
              <p:nvPr/>
            </p:nvPicPr>
            <p:blipFill>
              <a:blip r:embed="rId510"/>
              <a:stretch>
                <a:fillRect/>
              </a:stretch>
            </p:blipFill>
            <p:spPr>
              <a:xfrm>
                <a:off x="7891874" y="4899184"/>
                <a:ext cx="21312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1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18B06192-6713-4E9D-B949-325DA4984374}"/>
                  </a:ext>
                </a:extLst>
              </p14:cNvPr>
              <p14:cNvContentPartPr/>
              <p14:nvPr/>
            </p14:nvContentPartPr>
            <p14:xfrm>
              <a:off x="7864874" y="4918264"/>
              <a:ext cx="183240" cy="16848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18B06192-6713-4E9D-B949-325DA4984374}"/>
                  </a:ext>
                </a:extLst>
              </p:cNvPr>
              <p:cNvPicPr/>
              <p:nvPr/>
            </p:nvPicPr>
            <p:blipFill>
              <a:blip r:embed="rId512"/>
              <a:stretch>
                <a:fillRect/>
              </a:stretch>
            </p:blipFill>
            <p:spPr>
              <a:xfrm>
                <a:off x="7855874" y="4909624"/>
                <a:ext cx="20088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3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7227075D-C22F-493C-B9DD-02829CF9EE3C}"/>
                  </a:ext>
                </a:extLst>
              </p14:cNvPr>
              <p14:cNvContentPartPr/>
              <p14:nvPr/>
            </p14:nvContentPartPr>
            <p14:xfrm>
              <a:off x="8282114" y="4879024"/>
              <a:ext cx="196200" cy="46800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7227075D-C22F-493C-B9DD-02829CF9EE3C}"/>
                  </a:ext>
                </a:extLst>
              </p:cNvPr>
              <p:cNvPicPr/>
              <p:nvPr/>
            </p:nvPicPr>
            <p:blipFill>
              <a:blip r:embed="rId514"/>
              <a:stretch>
                <a:fillRect/>
              </a:stretch>
            </p:blipFill>
            <p:spPr>
              <a:xfrm>
                <a:off x="8273474" y="4870024"/>
                <a:ext cx="21384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5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622E42CE-F0DF-48D8-BAC8-672919F6576B}"/>
                  </a:ext>
                </a:extLst>
              </p14:cNvPr>
              <p14:cNvContentPartPr/>
              <p14:nvPr/>
            </p14:nvContentPartPr>
            <p14:xfrm>
              <a:off x="8311994" y="4978384"/>
              <a:ext cx="158040" cy="29880"/>
            </p14:xfrm>
          </p:contentPart>
        </mc:Choice>
        <mc:Fallback xmlns=""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622E42CE-F0DF-48D8-BAC8-672919F6576B}"/>
                  </a:ext>
                </a:extLst>
              </p:cNvPr>
              <p:cNvPicPr/>
              <p:nvPr/>
            </p:nvPicPr>
            <p:blipFill>
              <a:blip r:embed="rId516"/>
              <a:stretch>
                <a:fillRect/>
              </a:stretch>
            </p:blipFill>
            <p:spPr>
              <a:xfrm>
                <a:off x="8303354" y="4969384"/>
                <a:ext cx="17568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7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AA961AA8-985B-4712-AEC4-647A8A20E9AE}"/>
                  </a:ext>
                </a:extLst>
              </p14:cNvPr>
              <p14:cNvContentPartPr/>
              <p14:nvPr/>
            </p14:nvContentPartPr>
            <p14:xfrm>
              <a:off x="8593874" y="4777144"/>
              <a:ext cx="351000" cy="29952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AA961AA8-985B-4712-AEC4-647A8A20E9AE}"/>
                  </a:ext>
                </a:extLst>
              </p:cNvPr>
              <p:cNvPicPr/>
              <p:nvPr/>
            </p:nvPicPr>
            <p:blipFill>
              <a:blip r:embed="rId518"/>
              <a:stretch>
                <a:fillRect/>
              </a:stretch>
            </p:blipFill>
            <p:spPr>
              <a:xfrm>
                <a:off x="8584874" y="4768144"/>
                <a:ext cx="36864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9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AA91E791-5414-47D0-BE9D-D0D803AFBF56}"/>
                  </a:ext>
                </a:extLst>
              </p14:cNvPr>
              <p14:cNvContentPartPr/>
              <p14:nvPr/>
            </p14:nvContentPartPr>
            <p14:xfrm>
              <a:off x="8991314" y="4910704"/>
              <a:ext cx="24840" cy="13860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AA91E791-5414-47D0-BE9D-D0D803AFBF56}"/>
                  </a:ext>
                </a:extLst>
              </p:cNvPr>
              <p:cNvPicPr/>
              <p:nvPr/>
            </p:nvPicPr>
            <p:blipFill>
              <a:blip r:embed="rId520"/>
              <a:stretch>
                <a:fillRect/>
              </a:stretch>
            </p:blipFill>
            <p:spPr>
              <a:xfrm>
                <a:off x="8982674" y="4901704"/>
                <a:ext cx="4248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1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43E51AA1-805E-4C29-961C-8A6315F1015E}"/>
                  </a:ext>
                </a:extLst>
              </p14:cNvPr>
              <p14:cNvContentPartPr/>
              <p14:nvPr/>
            </p14:nvContentPartPr>
            <p14:xfrm>
              <a:off x="9075194" y="4889104"/>
              <a:ext cx="42840" cy="18324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43E51AA1-805E-4C29-961C-8A6315F1015E}"/>
                  </a:ext>
                </a:extLst>
              </p:cNvPr>
              <p:cNvPicPr/>
              <p:nvPr/>
            </p:nvPicPr>
            <p:blipFill>
              <a:blip r:embed="rId522"/>
              <a:stretch>
                <a:fillRect/>
              </a:stretch>
            </p:blipFill>
            <p:spPr>
              <a:xfrm>
                <a:off x="9066554" y="4880464"/>
                <a:ext cx="6048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3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FB5BD4BC-C2BC-4D17-A60A-89540FD662DE}"/>
                  </a:ext>
                </a:extLst>
              </p14:cNvPr>
              <p14:cNvContentPartPr/>
              <p14:nvPr/>
            </p14:nvContentPartPr>
            <p14:xfrm>
              <a:off x="8890874" y="4778224"/>
              <a:ext cx="444240" cy="19224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FB5BD4BC-C2BC-4D17-A60A-89540FD662DE}"/>
                  </a:ext>
                </a:extLst>
              </p:cNvPr>
              <p:cNvPicPr/>
              <p:nvPr/>
            </p:nvPicPr>
            <p:blipFill>
              <a:blip r:embed="rId524"/>
              <a:stretch>
                <a:fillRect/>
              </a:stretch>
            </p:blipFill>
            <p:spPr>
              <a:xfrm>
                <a:off x="8882234" y="4769224"/>
                <a:ext cx="46188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5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615B120A-37E6-4C27-8A62-67823F7BAE85}"/>
                  </a:ext>
                </a:extLst>
              </p14:cNvPr>
              <p14:cNvContentPartPr/>
              <p14:nvPr/>
            </p14:nvContentPartPr>
            <p14:xfrm>
              <a:off x="9378314" y="4715584"/>
              <a:ext cx="216360" cy="44712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615B120A-37E6-4C27-8A62-67823F7BAE85}"/>
                  </a:ext>
                </a:extLst>
              </p:cNvPr>
              <p:cNvPicPr/>
              <p:nvPr/>
            </p:nvPicPr>
            <p:blipFill>
              <a:blip r:embed="rId526"/>
              <a:stretch>
                <a:fillRect/>
              </a:stretch>
            </p:blipFill>
            <p:spPr>
              <a:xfrm>
                <a:off x="9369674" y="4706584"/>
                <a:ext cx="23400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7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3C063425-E0C2-4A76-A840-236CB13A5972}"/>
                  </a:ext>
                </a:extLst>
              </p14:cNvPr>
              <p14:cNvContentPartPr/>
              <p14:nvPr/>
            </p14:nvContentPartPr>
            <p14:xfrm>
              <a:off x="9553634" y="4953904"/>
              <a:ext cx="183960" cy="4788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3C063425-E0C2-4A76-A840-236CB13A5972}"/>
                  </a:ext>
                </a:extLst>
              </p:cNvPr>
              <p:cNvPicPr/>
              <p:nvPr/>
            </p:nvPicPr>
            <p:blipFill>
              <a:blip r:embed="rId528"/>
              <a:stretch>
                <a:fillRect/>
              </a:stretch>
            </p:blipFill>
            <p:spPr>
              <a:xfrm>
                <a:off x="9544634" y="4945264"/>
                <a:ext cx="20160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9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3E90D191-D858-4741-B00F-E35A9F317355}"/>
                  </a:ext>
                </a:extLst>
              </p14:cNvPr>
              <p14:cNvContentPartPr/>
              <p14:nvPr/>
            </p14:nvContentPartPr>
            <p14:xfrm>
              <a:off x="9812834" y="4882264"/>
              <a:ext cx="196200" cy="227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3E90D191-D858-4741-B00F-E35A9F317355}"/>
                  </a:ext>
                </a:extLst>
              </p:cNvPr>
              <p:cNvPicPr/>
              <p:nvPr/>
            </p:nvPicPr>
            <p:blipFill>
              <a:blip r:embed="rId530"/>
              <a:stretch>
                <a:fillRect/>
              </a:stretch>
            </p:blipFill>
            <p:spPr>
              <a:xfrm>
                <a:off x="9803834" y="4873264"/>
                <a:ext cx="21384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1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3340160E-8BC0-4BD3-8D8E-36F451B9A8D4}"/>
                  </a:ext>
                </a:extLst>
              </p14:cNvPr>
              <p14:cNvContentPartPr/>
              <p14:nvPr/>
            </p14:nvContentPartPr>
            <p14:xfrm>
              <a:off x="9763514" y="4848064"/>
              <a:ext cx="241920" cy="23760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3340160E-8BC0-4BD3-8D8E-36F451B9A8D4}"/>
                  </a:ext>
                </a:extLst>
              </p:cNvPr>
              <p:cNvPicPr/>
              <p:nvPr/>
            </p:nvPicPr>
            <p:blipFill>
              <a:blip r:embed="rId532"/>
              <a:stretch>
                <a:fillRect/>
              </a:stretch>
            </p:blipFill>
            <p:spPr>
              <a:xfrm>
                <a:off x="9754874" y="4839064"/>
                <a:ext cx="259560" cy="25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76" name="Group 375">
            <a:extLst>
              <a:ext uri="{FF2B5EF4-FFF2-40B4-BE49-F238E27FC236}">
                <a16:creationId xmlns:a16="http://schemas.microsoft.com/office/drawing/2014/main" id="{6865925F-8F8F-446F-A5EB-CBB642615CA8}"/>
              </a:ext>
            </a:extLst>
          </p:cNvPr>
          <p:cNvGrpSpPr/>
          <p:nvPr/>
        </p:nvGrpSpPr>
        <p:grpSpPr>
          <a:xfrm>
            <a:off x="10622114" y="5569144"/>
            <a:ext cx="253800" cy="178920"/>
            <a:chOff x="10622114" y="5569144"/>
            <a:chExt cx="253800" cy="17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557A53D9-2F4F-4465-AFB7-99071AE11395}"/>
                    </a:ext>
                  </a:extLst>
                </p14:cNvPr>
                <p14:cNvContentPartPr/>
                <p14:nvPr/>
              </p14:nvContentPartPr>
              <p14:xfrm>
                <a:off x="10622114" y="5637184"/>
                <a:ext cx="253800" cy="4284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557A53D9-2F4F-4465-AFB7-99071AE11395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10613114" y="5628184"/>
                  <a:ext cx="2714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C56509B7-8D0B-41DA-81C7-CDF7F681C0D4}"/>
                    </a:ext>
                  </a:extLst>
                </p14:cNvPr>
                <p14:cNvContentPartPr/>
                <p14:nvPr/>
              </p14:nvContentPartPr>
              <p14:xfrm>
                <a:off x="10744874" y="5569144"/>
                <a:ext cx="31320" cy="17892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C56509B7-8D0B-41DA-81C7-CDF7F681C0D4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10735874" y="5560504"/>
                  <a:ext cx="48960" cy="19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A81162E2-779B-4C3C-AA79-600652EE380C}"/>
              </a:ext>
            </a:extLst>
          </p:cNvPr>
          <p:cNvGrpSpPr/>
          <p:nvPr/>
        </p:nvGrpSpPr>
        <p:grpSpPr>
          <a:xfrm>
            <a:off x="11056274" y="5386264"/>
            <a:ext cx="385200" cy="417960"/>
            <a:chOff x="11056274" y="5386264"/>
            <a:chExt cx="385200" cy="41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9BB594C0-CC4F-4A60-B6B1-1C320B00EC3D}"/>
                    </a:ext>
                  </a:extLst>
                </p14:cNvPr>
                <p14:cNvContentPartPr/>
                <p14:nvPr/>
              </p14:nvContentPartPr>
              <p14:xfrm>
                <a:off x="11056274" y="5517664"/>
                <a:ext cx="46800" cy="21636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9BB594C0-CC4F-4A60-B6B1-1C320B00EC3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047634" y="5508664"/>
                  <a:ext cx="644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E360B9AA-9D27-46CC-93B4-1B51B0C54415}"/>
                    </a:ext>
                  </a:extLst>
                </p14:cNvPr>
                <p14:cNvContentPartPr/>
                <p14:nvPr/>
              </p14:nvContentPartPr>
              <p14:xfrm>
                <a:off x="11141954" y="5386264"/>
                <a:ext cx="299520" cy="41796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E360B9AA-9D27-46CC-93B4-1B51B0C54415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1132954" y="5377624"/>
                  <a:ext cx="317160" cy="43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043AE5D0-A3A0-4A0D-955C-242497E90606}"/>
              </a:ext>
            </a:extLst>
          </p:cNvPr>
          <p:cNvGrpSpPr/>
          <p:nvPr/>
        </p:nvGrpSpPr>
        <p:grpSpPr>
          <a:xfrm>
            <a:off x="6782354" y="5353504"/>
            <a:ext cx="3710160" cy="1036440"/>
            <a:chOff x="6782354" y="5353504"/>
            <a:chExt cx="3710160" cy="103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CC608A1B-B41A-4106-9BC2-0BF97624E304}"/>
                    </a:ext>
                  </a:extLst>
                </p14:cNvPr>
                <p14:cNvContentPartPr/>
                <p14:nvPr/>
              </p14:nvContentPartPr>
              <p14:xfrm>
                <a:off x="6806114" y="5747704"/>
                <a:ext cx="173520" cy="3672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CC608A1B-B41A-4106-9BC2-0BF97624E304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6797114" y="5738704"/>
                  <a:ext cx="1911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50E2D0E4-9BF2-451A-A41A-7C9EAA565D43}"/>
                    </a:ext>
                  </a:extLst>
                </p14:cNvPr>
                <p14:cNvContentPartPr/>
                <p14:nvPr/>
              </p14:nvContentPartPr>
              <p14:xfrm>
                <a:off x="6782354" y="5839504"/>
                <a:ext cx="179640" cy="2592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50E2D0E4-9BF2-451A-A41A-7C9EAA565D43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6773714" y="5830504"/>
                  <a:ext cx="1972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EF115ADE-2ACE-4D11-BD72-BE2A6F822C64}"/>
                    </a:ext>
                  </a:extLst>
                </p14:cNvPr>
                <p14:cNvContentPartPr/>
                <p14:nvPr/>
              </p14:nvContentPartPr>
              <p14:xfrm>
                <a:off x="7169714" y="5572744"/>
                <a:ext cx="294840" cy="27000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EF115ADE-2ACE-4D11-BD72-BE2A6F822C64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7161074" y="5564104"/>
                  <a:ext cx="31248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DD98EEB2-4E87-4FBE-916B-A78DF96E1822}"/>
                    </a:ext>
                  </a:extLst>
                </p14:cNvPr>
                <p14:cNvContentPartPr/>
                <p14:nvPr/>
              </p14:nvContentPartPr>
              <p14:xfrm>
                <a:off x="7527914" y="5666704"/>
                <a:ext cx="68760" cy="1382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DD98EEB2-4E87-4FBE-916B-A78DF96E182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7519274" y="5658064"/>
                  <a:ext cx="864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33364563-7056-445A-BBEF-BC03F4FA27D2}"/>
                    </a:ext>
                  </a:extLst>
                </p14:cNvPr>
                <p14:cNvContentPartPr/>
                <p14:nvPr/>
              </p14:nvContentPartPr>
              <p14:xfrm>
                <a:off x="7675874" y="5608744"/>
                <a:ext cx="49320" cy="17244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33364563-7056-445A-BBEF-BC03F4FA27D2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7667234" y="5599744"/>
                  <a:ext cx="669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06A25676-5822-417B-9792-AAC0A171D627}"/>
                    </a:ext>
                  </a:extLst>
                </p14:cNvPr>
                <p14:cNvContentPartPr/>
                <p14:nvPr/>
              </p14:nvContentPartPr>
              <p14:xfrm>
                <a:off x="7448714" y="5526304"/>
                <a:ext cx="444960" cy="14364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06A25676-5822-417B-9792-AAC0A171D627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7440074" y="5517664"/>
                  <a:ext cx="4626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FA048CD2-0723-471F-9088-AA31F09018DB}"/>
                    </a:ext>
                  </a:extLst>
                </p14:cNvPr>
                <p14:cNvContentPartPr/>
                <p14:nvPr/>
              </p14:nvContentPartPr>
              <p14:xfrm>
                <a:off x="7999874" y="5425144"/>
                <a:ext cx="248400" cy="45144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FA048CD2-0723-471F-9088-AA31F09018DB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7990874" y="5416144"/>
                  <a:ext cx="26604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C04B048F-D1D2-4E33-A9EB-3B5763E43497}"/>
                    </a:ext>
                  </a:extLst>
                </p14:cNvPr>
                <p14:cNvContentPartPr/>
                <p14:nvPr/>
              </p14:nvContentPartPr>
              <p14:xfrm>
                <a:off x="8250074" y="5665984"/>
                <a:ext cx="143640" cy="3492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C04B048F-D1D2-4E33-A9EB-3B5763E43497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8241074" y="5657344"/>
                  <a:ext cx="1612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8C4A1908-A764-4411-A560-3C31BE4870BB}"/>
                    </a:ext>
                  </a:extLst>
                </p14:cNvPr>
                <p14:cNvContentPartPr/>
                <p14:nvPr/>
              </p14:nvContentPartPr>
              <p14:xfrm>
                <a:off x="8518274" y="5572744"/>
                <a:ext cx="236880" cy="23904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8C4A1908-A764-4411-A560-3C31BE4870BB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8509274" y="5564104"/>
                  <a:ext cx="2545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F175178D-7822-4541-AEAE-0948F5CD15D2}"/>
                    </a:ext>
                  </a:extLst>
                </p14:cNvPr>
                <p14:cNvContentPartPr/>
                <p14:nvPr/>
              </p14:nvContentPartPr>
              <p14:xfrm>
                <a:off x="8806994" y="5446384"/>
                <a:ext cx="123120" cy="3132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F175178D-7822-4541-AEAE-0948F5CD15D2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8798354" y="5437744"/>
                  <a:ext cx="1407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3F51BFC1-2CFE-4B31-84EB-67E69B7C090D}"/>
                    </a:ext>
                  </a:extLst>
                </p14:cNvPr>
                <p14:cNvContentPartPr/>
                <p14:nvPr/>
              </p14:nvContentPartPr>
              <p14:xfrm>
                <a:off x="9016874" y="5361064"/>
                <a:ext cx="44640" cy="14184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3F51BFC1-2CFE-4B31-84EB-67E69B7C090D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9008234" y="5352424"/>
                  <a:ext cx="622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6A55A79C-00CC-412D-9740-0D4A376506D6}"/>
                    </a:ext>
                  </a:extLst>
                </p14:cNvPr>
                <p14:cNvContentPartPr/>
                <p14:nvPr/>
              </p14:nvContentPartPr>
              <p14:xfrm>
                <a:off x="9015074" y="5669584"/>
                <a:ext cx="128520" cy="1980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6A55A79C-00CC-412D-9740-0D4A376506D6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9006434" y="5660944"/>
                  <a:ext cx="1461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F0F3B392-8EC5-4028-A66B-5B4ADD994E87}"/>
                    </a:ext>
                  </a:extLst>
                </p14:cNvPr>
                <p14:cNvContentPartPr/>
                <p14:nvPr/>
              </p14:nvContentPartPr>
              <p14:xfrm>
                <a:off x="9343394" y="5527744"/>
                <a:ext cx="245520" cy="2426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F0F3B392-8EC5-4028-A66B-5B4ADD994E87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9334754" y="5519104"/>
                  <a:ext cx="2631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274C704D-C484-49C0-9D5C-A6CA47706FD4}"/>
                    </a:ext>
                  </a:extLst>
                </p14:cNvPr>
                <p14:cNvContentPartPr/>
                <p14:nvPr/>
              </p14:nvContentPartPr>
              <p14:xfrm>
                <a:off x="9691874" y="5433424"/>
                <a:ext cx="108360" cy="3924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274C704D-C484-49C0-9D5C-A6CA47706FD4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9682874" y="5424784"/>
                  <a:ext cx="1260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E29B4615-3CA4-4D61-B888-7592B4442A28}"/>
                    </a:ext>
                  </a:extLst>
                </p14:cNvPr>
                <p14:cNvContentPartPr/>
                <p14:nvPr/>
              </p14:nvContentPartPr>
              <p14:xfrm>
                <a:off x="9900674" y="5353504"/>
                <a:ext cx="70200" cy="17748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E29B4615-3CA4-4D61-B888-7592B4442A28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9891674" y="5344504"/>
                  <a:ext cx="878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DF9C5DFD-B7BC-436C-BB43-AD0C1DBA048F}"/>
                    </a:ext>
                  </a:extLst>
                </p14:cNvPr>
                <p14:cNvContentPartPr/>
                <p14:nvPr/>
              </p14:nvContentPartPr>
              <p14:xfrm>
                <a:off x="9994274" y="5606224"/>
                <a:ext cx="239040" cy="5832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DF9C5DFD-B7BC-436C-BB43-AD0C1DBA048F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9985634" y="5597224"/>
                  <a:ext cx="2566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3CD684F4-446F-4DE3-98FD-78B145DE0B07}"/>
                    </a:ext>
                  </a:extLst>
                </p14:cNvPr>
                <p14:cNvContentPartPr/>
                <p14:nvPr/>
              </p14:nvContentPartPr>
              <p14:xfrm>
                <a:off x="10065554" y="5525944"/>
                <a:ext cx="67320" cy="20916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3CD684F4-446F-4DE3-98FD-78B145DE0B07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10056914" y="5516944"/>
                  <a:ext cx="849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B9C9B906-EF6C-4E1B-8ABB-0812BBC67C36}"/>
                    </a:ext>
                  </a:extLst>
                </p14:cNvPr>
                <p14:cNvContentPartPr/>
                <p14:nvPr/>
              </p14:nvContentPartPr>
              <p14:xfrm>
                <a:off x="10308194" y="5557264"/>
                <a:ext cx="184320" cy="17604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B9C9B906-EF6C-4E1B-8ABB-0812BBC67C36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10299194" y="5548264"/>
                  <a:ext cx="2019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931582C9-2C4D-4A75-B2A5-BCE5687F987C}"/>
                    </a:ext>
                  </a:extLst>
                </p14:cNvPr>
                <p14:cNvContentPartPr/>
                <p14:nvPr/>
              </p14:nvContentPartPr>
              <p14:xfrm>
                <a:off x="6876314" y="6208504"/>
                <a:ext cx="193680" cy="5040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931582C9-2C4D-4A75-B2A5-BCE5687F987C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6867674" y="6199504"/>
                  <a:ext cx="2113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A84DE815-8BC4-462F-B4CB-F75AC18240AC}"/>
                    </a:ext>
                  </a:extLst>
                </p14:cNvPr>
                <p14:cNvContentPartPr/>
                <p14:nvPr/>
              </p14:nvContentPartPr>
              <p14:xfrm>
                <a:off x="6906194" y="6308584"/>
                <a:ext cx="172800" cy="1584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A84DE815-8BC4-462F-B4CB-F75AC18240AC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6897194" y="6299944"/>
                  <a:ext cx="1904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1F709A1E-CF25-4213-A853-326992CF910E}"/>
                    </a:ext>
                  </a:extLst>
                </p14:cNvPr>
                <p14:cNvContentPartPr/>
                <p14:nvPr/>
              </p14:nvContentPartPr>
              <p14:xfrm>
                <a:off x="7345754" y="6083944"/>
                <a:ext cx="323640" cy="27828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1F709A1E-CF25-4213-A853-326992CF910E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7336754" y="6074944"/>
                  <a:ext cx="34128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298610CD-C4D1-4A4D-87D8-F81B5D4ADF31}"/>
                    </a:ext>
                  </a:extLst>
                </p14:cNvPr>
                <p14:cNvContentPartPr/>
                <p14:nvPr/>
              </p14:nvContentPartPr>
              <p14:xfrm>
                <a:off x="7746434" y="6196624"/>
                <a:ext cx="54720" cy="12420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298610CD-C4D1-4A4D-87D8-F81B5D4ADF31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7737794" y="6187984"/>
                  <a:ext cx="723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D05A519F-662F-43DC-B41B-DAF7F932A0B7}"/>
                    </a:ext>
                  </a:extLst>
                </p14:cNvPr>
                <p14:cNvContentPartPr/>
                <p14:nvPr/>
              </p14:nvContentPartPr>
              <p14:xfrm>
                <a:off x="7863434" y="6149464"/>
                <a:ext cx="52200" cy="15948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D05A519F-662F-43DC-B41B-DAF7F932A0B7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7854434" y="6140824"/>
                  <a:ext cx="698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8405631F-599C-47F0-9737-580459A07D4F}"/>
                    </a:ext>
                  </a:extLst>
                </p14:cNvPr>
                <p14:cNvContentPartPr/>
                <p14:nvPr/>
              </p14:nvContentPartPr>
              <p14:xfrm>
                <a:off x="7658954" y="6089344"/>
                <a:ext cx="387000" cy="16236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8405631F-599C-47F0-9737-580459A07D4F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7650314" y="6080344"/>
                  <a:ext cx="4046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1832DFE3-08CE-417E-ABBC-5122EEBB666A}"/>
                    </a:ext>
                  </a:extLst>
                </p14:cNvPr>
                <p14:cNvContentPartPr/>
                <p14:nvPr/>
              </p14:nvContentPartPr>
              <p14:xfrm>
                <a:off x="8149634" y="6042184"/>
                <a:ext cx="180000" cy="32688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1832DFE3-08CE-417E-ABBC-5122EEBB666A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8140634" y="6033544"/>
                  <a:ext cx="19764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D9A13872-E917-45D7-B330-8531AAAE5180}"/>
                    </a:ext>
                  </a:extLst>
                </p14:cNvPr>
                <p14:cNvContentPartPr/>
                <p14:nvPr/>
              </p14:nvContentPartPr>
              <p14:xfrm>
                <a:off x="8350154" y="6194824"/>
                <a:ext cx="127440" cy="2628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D9A13872-E917-45D7-B330-8531AAAE5180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8341514" y="6186184"/>
                  <a:ext cx="1450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DDDA7EE6-8ADD-4F7F-AF4F-71BF62FDD9E5}"/>
                    </a:ext>
                  </a:extLst>
                </p14:cNvPr>
                <p14:cNvContentPartPr/>
                <p14:nvPr/>
              </p14:nvContentPartPr>
              <p14:xfrm>
                <a:off x="8480474" y="6054784"/>
                <a:ext cx="337320" cy="27756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DDDA7EE6-8ADD-4F7F-AF4F-71BF62FDD9E5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8471834" y="6045784"/>
                  <a:ext cx="35496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3A2C98DA-8B23-44E9-BA02-BE5B3B4B636A}"/>
                    </a:ext>
                  </a:extLst>
                </p14:cNvPr>
                <p14:cNvContentPartPr/>
                <p14:nvPr/>
              </p14:nvContentPartPr>
              <p14:xfrm>
                <a:off x="8833994" y="6107704"/>
                <a:ext cx="203760" cy="21096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3A2C98DA-8B23-44E9-BA02-BE5B3B4B636A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8824994" y="6098704"/>
                  <a:ext cx="2214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B7D7E7E6-6228-4092-8589-1A6C6A9AACC9}"/>
                    </a:ext>
                  </a:extLst>
                </p14:cNvPr>
                <p14:cNvContentPartPr/>
                <p14:nvPr/>
              </p14:nvContentPartPr>
              <p14:xfrm>
                <a:off x="9127034" y="6012664"/>
                <a:ext cx="144360" cy="3960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B7D7E7E6-6228-4092-8589-1A6C6A9AACC9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9118034" y="6003664"/>
                  <a:ext cx="1620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468B91BC-128B-4EDC-BAA5-DDD241B2B262}"/>
                    </a:ext>
                  </a:extLst>
                </p14:cNvPr>
                <p14:cNvContentPartPr/>
                <p14:nvPr/>
              </p14:nvContentPartPr>
              <p14:xfrm>
                <a:off x="9358874" y="5935624"/>
                <a:ext cx="28800" cy="16452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468B91BC-128B-4EDC-BAA5-DDD241B2B262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9350234" y="5926984"/>
                  <a:ext cx="464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F79582A9-781D-4E53-8196-3EF26D2D2D2F}"/>
                    </a:ext>
                  </a:extLst>
                </p14:cNvPr>
                <p14:cNvContentPartPr/>
                <p14:nvPr/>
              </p14:nvContentPartPr>
              <p14:xfrm>
                <a:off x="9383354" y="6160624"/>
                <a:ext cx="246240" cy="4176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F79582A9-781D-4E53-8196-3EF26D2D2D2F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9374354" y="6151624"/>
                  <a:ext cx="2638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1F81BEF0-22DE-4405-807C-11E11A33CDF7}"/>
                    </a:ext>
                  </a:extLst>
                </p14:cNvPr>
                <p14:cNvContentPartPr/>
                <p14:nvPr/>
              </p14:nvContentPartPr>
              <p14:xfrm>
                <a:off x="9501794" y="6091144"/>
                <a:ext cx="28800" cy="18864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1F81BEF0-22DE-4405-807C-11E11A33CDF7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9493154" y="6082504"/>
                  <a:ext cx="464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AA2F4E86-7853-4894-9861-AB26703E5B96}"/>
                    </a:ext>
                  </a:extLst>
                </p14:cNvPr>
                <p14:cNvContentPartPr/>
                <p14:nvPr/>
              </p14:nvContentPartPr>
              <p14:xfrm>
                <a:off x="9696194" y="6090784"/>
                <a:ext cx="45000" cy="17676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AA2F4E86-7853-4894-9861-AB26703E5B96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9687554" y="6082144"/>
                  <a:ext cx="626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D1E2FFFF-5E4A-4BE4-B6BA-2183F98FE7E7}"/>
                    </a:ext>
                  </a:extLst>
                </p14:cNvPr>
                <p14:cNvContentPartPr/>
                <p14:nvPr/>
              </p14:nvContentPartPr>
              <p14:xfrm>
                <a:off x="9786554" y="5955424"/>
                <a:ext cx="216720" cy="43452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D1E2FFFF-5E4A-4BE4-B6BA-2183F98FE7E7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9777914" y="5946424"/>
                  <a:ext cx="234360" cy="45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7" name="Group 426">
            <a:extLst>
              <a:ext uri="{FF2B5EF4-FFF2-40B4-BE49-F238E27FC236}">
                <a16:creationId xmlns:a16="http://schemas.microsoft.com/office/drawing/2014/main" id="{412C8270-79F3-4702-AB3A-DA76F4BC2305}"/>
              </a:ext>
            </a:extLst>
          </p:cNvPr>
          <p:cNvGrpSpPr/>
          <p:nvPr/>
        </p:nvGrpSpPr>
        <p:grpSpPr>
          <a:xfrm>
            <a:off x="10129994" y="5868304"/>
            <a:ext cx="2109600" cy="457560"/>
            <a:chOff x="10129994" y="5868304"/>
            <a:chExt cx="2109600" cy="45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B0FD6BE7-CE69-4775-99F0-A017D4C9B78F}"/>
                    </a:ext>
                  </a:extLst>
                </p14:cNvPr>
                <p14:cNvContentPartPr/>
                <p14:nvPr/>
              </p14:nvContentPartPr>
              <p14:xfrm>
                <a:off x="10138634" y="6122464"/>
                <a:ext cx="130680" cy="3276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B0FD6BE7-CE69-4775-99F0-A017D4C9B78F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10129634" y="6113464"/>
                  <a:ext cx="1483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283413BB-597C-4765-8CB5-034542DDFE10}"/>
                    </a:ext>
                  </a:extLst>
                </p14:cNvPr>
                <p14:cNvContentPartPr/>
                <p14:nvPr/>
              </p14:nvContentPartPr>
              <p14:xfrm>
                <a:off x="10129994" y="6231544"/>
                <a:ext cx="122760" cy="1980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283413BB-597C-4765-8CB5-034542DDFE10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10121354" y="6222904"/>
                  <a:ext cx="1404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135055B7-348E-4B5E-9ED3-2DCC4261FA33}"/>
                    </a:ext>
                  </a:extLst>
                </p14:cNvPr>
                <p14:cNvContentPartPr/>
                <p14:nvPr/>
              </p14:nvContentPartPr>
              <p14:xfrm>
                <a:off x="10403954" y="6159904"/>
                <a:ext cx="160920" cy="3996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135055B7-348E-4B5E-9ED3-2DCC4261FA33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10394954" y="6151264"/>
                  <a:ext cx="1785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249D8918-9099-44D6-991B-A5C247C9898A}"/>
                    </a:ext>
                  </a:extLst>
                </p14:cNvPr>
                <p14:cNvContentPartPr/>
                <p14:nvPr/>
              </p14:nvContentPartPr>
              <p14:xfrm>
                <a:off x="10623194" y="6064144"/>
                <a:ext cx="150840" cy="11628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249D8918-9099-44D6-991B-A5C247C9898A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10614554" y="6055504"/>
                  <a:ext cx="1684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7C547D52-3435-4FBE-A688-BBDDCA323761}"/>
                    </a:ext>
                  </a:extLst>
                </p14:cNvPr>
                <p14:cNvContentPartPr/>
                <p14:nvPr/>
              </p14:nvContentPartPr>
              <p14:xfrm>
                <a:off x="10712474" y="5959744"/>
                <a:ext cx="159120" cy="36612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7C547D52-3435-4FBE-A688-BBDDCA323761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10703474" y="5950744"/>
                  <a:ext cx="17676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3C2F1867-0CA3-4099-9747-C8BBB3DCA41E}"/>
                    </a:ext>
                  </a:extLst>
                </p14:cNvPr>
                <p14:cNvContentPartPr/>
                <p14:nvPr/>
              </p14:nvContentPartPr>
              <p14:xfrm>
                <a:off x="10871234" y="6111304"/>
                <a:ext cx="77400" cy="18360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3C2F1867-0CA3-4099-9747-C8BBB3DCA41E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10862594" y="6102664"/>
                  <a:ext cx="950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5A901BE2-9409-4F7A-AD7C-5A3D47216514}"/>
                    </a:ext>
                  </a:extLst>
                </p14:cNvPr>
                <p14:cNvContentPartPr/>
                <p14:nvPr/>
              </p14:nvContentPartPr>
              <p14:xfrm>
                <a:off x="10941794" y="6107704"/>
                <a:ext cx="74160" cy="18144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5A901BE2-9409-4F7A-AD7C-5A3D47216514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10933154" y="6098704"/>
                  <a:ext cx="918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9722055B-8F36-4A00-A2AF-24273C404C05}"/>
                    </a:ext>
                  </a:extLst>
                </p14:cNvPr>
                <p14:cNvContentPartPr/>
                <p14:nvPr/>
              </p14:nvContentPartPr>
              <p14:xfrm>
                <a:off x="10837034" y="6002944"/>
                <a:ext cx="435960" cy="13860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9722055B-8F36-4A00-A2AF-24273C404C05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10828394" y="5993944"/>
                  <a:ext cx="4536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1FF6A694-1C36-40F3-802F-26879FE10DFB}"/>
                    </a:ext>
                  </a:extLst>
                </p14:cNvPr>
                <p14:cNvContentPartPr/>
                <p14:nvPr/>
              </p14:nvContentPartPr>
              <p14:xfrm>
                <a:off x="11135474" y="6060184"/>
                <a:ext cx="252000" cy="21204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1FF6A694-1C36-40F3-802F-26879FE10DF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11126834" y="6051184"/>
                  <a:ext cx="2696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786FDF53-1FB2-47BD-A927-56F95D984593}"/>
                    </a:ext>
                  </a:extLst>
                </p14:cNvPr>
                <p14:cNvContentPartPr/>
                <p14:nvPr/>
              </p14:nvContentPartPr>
              <p14:xfrm>
                <a:off x="11415554" y="5964064"/>
                <a:ext cx="145800" cy="5544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786FDF53-1FB2-47BD-A927-56F95D984593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11406914" y="5955064"/>
                  <a:ext cx="1634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E508EF0D-C703-4320-9039-80EF9373E648}"/>
                    </a:ext>
                  </a:extLst>
                </p14:cNvPr>
                <p14:cNvContentPartPr/>
                <p14:nvPr/>
              </p14:nvContentPartPr>
              <p14:xfrm>
                <a:off x="11631914" y="5868304"/>
                <a:ext cx="59760" cy="14940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E508EF0D-C703-4320-9039-80EF9373E648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11622914" y="5859304"/>
                  <a:ext cx="774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38625031-5F9E-48E8-B7DB-3A56A22178FA}"/>
                    </a:ext>
                  </a:extLst>
                </p14:cNvPr>
                <p14:cNvContentPartPr/>
                <p14:nvPr/>
              </p14:nvContentPartPr>
              <p14:xfrm>
                <a:off x="11465954" y="6174304"/>
                <a:ext cx="193680" cy="3780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38625031-5F9E-48E8-B7DB-3A56A22178FA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11457314" y="6165304"/>
                  <a:ext cx="2113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5E47167C-7523-478F-8BCB-45D08312CC73}"/>
                    </a:ext>
                  </a:extLst>
                </p14:cNvPr>
                <p14:cNvContentPartPr/>
                <p14:nvPr/>
              </p14:nvContentPartPr>
              <p14:xfrm>
                <a:off x="11547674" y="6121024"/>
                <a:ext cx="36000" cy="14760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5E47167C-7523-478F-8BCB-45D08312CC73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11539034" y="6112384"/>
                  <a:ext cx="536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9616E674-1407-44DE-9145-9D2D4BD8B8A6}"/>
                    </a:ext>
                  </a:extLst>
                </p14:cNvPr>
                <p14:cNvContentPartPr/>
                <p14:nvPr/>
              </p14:nvContentPartPr>
              <p14:xfrm>
                <a:off x="11653154" y="6020944"/>
                <a:ext cx="220320" cy="26604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9616E674-1407-44DE-9145-9D2D4BD8B8A6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11644154" y="6012304"/>
                  <a:ext cx="2379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208CBBEB-05B5-42E4-BC83-D6BAF5A0E6DB}"/>
                    </a:ext>
                  </a:extLst>
                </p14:cNvPr>
                <p14:cNvContentPartPr/>
                <p14:nvPr/>
              </p14:nvContentPartPr>
              <p14:xfrm>
                <a:off x="11907674" y="6128224"/>
                <a:ext cx="19440" cy="12060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208CBBEB-05B5-42E4-BC83-D6BAF5A0E6DB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11899034" y="6119584"/>
                  <a:ext cx="370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97B3A86B-B822-4C14-AADF-76ECAB9E5A9D}"/>
                    </a:ext>
                  </a:extLst>
                </p14:cNvPr>
                <p14:cNvContentPartPr/>
                <p14:nvPr/>
              </p14:nvContentPartPr>
              <p14:xfrm>
                <a:off x="11994074" y="6085744"/>
                <a:ext cx="42480" cy="17172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97B3A86B-B822-4C14-AADF-76ECAB9E5A9D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11985434" y="6076744"/>
                  <a:ext cx="601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2C38661E-4C2F-4BD4-9860-E60ACC4F6EB1}"/>
                    </a:ext>
                  </a:extLst>
                </p14:cNvPr>
                <p14:cNvContentPartPr/>
                <p14:nvPr/>
              </p14:nvContentPartPr>
              <p14:xfrm>
                <a:off x="11827394" y="6012664"/>
                <a:ext cx="412200" cy="15660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2C38661E-4C2F-4BD4-9860-E60ACC4F6EB1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11818394" y="6003664"/>
                  <a:ext cx="429840" cy="17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9" name="Group 428">
            <a:extLst>
              <a:ext uri="{FF2B5EF4-FFF2-40B4-BE49-F238E27FC236}">
                <a16:creationId xmlns:a16="http://schemas.microsoft.com/office/drawing/2014/main" id="{A63A5260-787F-4BAD-ACEC-2DD169F00356}"/>
              </a:ext>
            </a:extLst>
          </p:cNvPr>
          <p:cNvGrpSpPr/>
          <p:nvPr/>
        </p:nvGrpSpPr>
        <p:grpSpPr>
          <a:xfrm>
            <a:off x="7132274" y="3624064"/>
            <a:ext cx="1345680" cy="342720"/>
            <a:chOff x="7132274" y="3624064"/>
            <a:chExt cx="1345680" cy="34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7578AB17-D4D1-4CB9-B71B-BD110DCA5ABC}"/>
                    </a:ext>
                  </a:extLst>
                </p14:cNvPr>
                <p14:cNvContentPartPr/>
                <p14:nvPr/>
              </p14:nvContentPartPr>
              <p14:xfrm>
                <a:off x="7411634" y="3660064"/>
                <a:ext cx="164160" cy="334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7578AB17-D4D1-4CB9-B71B-BD110DCA5ABC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7402634" y="3651064"/>
                  <a:ext cx="1818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A0A3A527-E58A-4E08-A4AC-ACAE5B009C5E}"/>
                    </a:ext>
                  </a:extLst>
                </p14:cNvPr>
                <p14:cNvContentPartPr/>
                <p14:nvPr/>
              </p14:nvContentPartPr>
              <p14:xfrm>
                <a:off x="7377434" y="3766264"/>
                <a:ext cx="174600" cy="309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A0A3A527-E58A-4E08-A4AC-ACAE5B009C5E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7368434" y="3757624"/>
                  <a:ext cx="1922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6E56A536-8012-47B8-B211-272699941E9D}"/>
                    </a:ext>
                  </a:extLst>
                </p14:cNvPr>
                <p14:cNvContentPartPr/>
                <p14:nvPr/>
              </p14:nvContentPartPr>
              <p14:xfrm>
                <a:off x="7629434" y="3665104"/>
                <a:ext cx="279360" cy="2167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6E56A536-8012-47B8-B211-272699941E9D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7620794" y="3656464"/>
                  <a:ext cx="2970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77AE2720-832C-424F-9FC8-C0EB65A1BB4F}"/>
                    </a:ext>
                  </a:extLst>
                </p14:cNvPr>
                <p14:cNvContentPartPr/>
                <p14:nvPr/>
              </p14:nvContentPartPr>
              <p14:xfrm>
                <a:off x="7966034" y="3723784"/>
                <a:ext cx="75600" cy="1357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77AE2720-832C-424F-9FC8-C0EB65A1BB4F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7957034" y="3715144"/>
                  <a:ext cx="932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E1222458-9B35-4A1F-A97C-0C8C7D487D14}"/>
                    </a:ext>
                  </a:extLst>
                </p14:cNvPr>
                <p14:cNvContentPartPr/>
                <p14:nvPr/>
              </p14:nvContentPartPr>
              <p14:xfrm>
                <a:off x="8066834" y="3691744"/>
                <a:ext cx="85680" cy="1620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E1222458-9B35-4A1F-A97C-0C8C7D487D14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8058194" y="3682744"/>
                  <a:ext cx="1033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E7B05347-B3E5-45C1-BDD6-0D0A896C8EF2}"/>
                    </a:ext>
                  </a:extLst>
                </p14:cNvPr>
                <p14:cNvContentPartPr/>
                <p14:nvPr/>
              </p14:nvContentPartPr>
              <p14:xfrm>
                <a:off x="7920314" y="3624064"/>
                <a:ext cx="373320" cy="1188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E7B05347-B3E5-45C1-BDD6-0D0A896C8EF2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7911314" y="3615424"/>
                  <a:ext cx="3909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F8D4530F-EF83-4532-8057-98A9801F5C2D}"/>
                    </a:ext>
                  </a:extLst>
                </p14:cNvPr>
                <p14:cNvContentPartPr/>
                <p14:nvPr/>
              </p14:nvContentPartPr>
              <p14:xfrm>
                <a:off x="7132274" y="3906304"/>
                <a:ext cx="1345680" cy="6048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F8D4530F-EF83-4532-8057-98A9801F5C2D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7123634" y="3897304"/>
                  <a:ext cx="1363320" cy="7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430" name="Ink 429">
                <a:extLst>
                  <a:ext uri="{FF2B5EF4-FFF2-40B4-BE49-F238E27FC236}">
                    <a16:creationId xmlns:a16="http://schemas.microsoft.com/office/drawing/2014/main" id="{4BA2596D-F4FC-4AEB-9A36-851883E6BD4E}"/>
                  </a:ext>
                </a:extLst>
              </p14:cNvPr>
              <p14:cNvContentPartPr/>
              <p14:nvPr/>
            </p14:nvContentPartPr>
            <p14:xfrm>
              <a:off x="10373714" y="6450064"/>
              <a:ext cx="1541880" cy="66240"/>
            </p14:xfrm>
          </p:contentPart>
        </mc:Choice>
        <mc:Fallback xmlns="">
          <p:pic>
            <p:nvPicPr>
              <p:cNvPr id="430" name="Ink 429">
                <a:extLst>
                  <a:ext uri="{FF2B5EF4-FFF2-40B4-BE49-F238E27FC236}">
                    <a16:creationId xmlns:a16="http://schemas.microsoft.com/office/drawing/2014/main" id="{4BA2596D-F4FC-4AEB-9A36-851883E6BD4E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10365074" y="6441424"/>
                <a:ext cx="1559520" cy="8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9397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4D75C61-5A5F-437D-8149-B67AD36EB95B}"/>
              </a:ext>
            </a:extLst>
          </p:cNvPr>
          <p:cNvGrpSpPr/>
          <p:nvPr/>
        </p:nvGrpSpPr>
        <p:grpSpPr>
          <a:xfrm>
            <a:off x="473354" y="244024"/>
            <a:ext cx="612000" cy="428400"/>
            <a:chOff x="473354" y="244024"/>
            <a:chExt cx="612000" cy="42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611A4C2-3992-4862-A8ED-A9AD223B3C39}"/>
                    </a:ext>
                  </a:extLst>
                </p14:cNvPr>
                <p14:cNvContentPartPr/>
                <p14:nvPr/>
              </p14:nvContentPartPr>
              <p14:xfrm>
                <a:off x="520874" y="372184"/>
                <a:ext cx="50760" cy="75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611A4C2-3992-4862-A8ED-A9AD223B3C3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2234" y="363184"/>
                  <a:ext cx="684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5FCA267-1EAB-400D-8B6D-876BB9BE5705}"/>
                    </a:ext>
                  </a:extLst>
                </p14:cNvPr>
                <p14:cNvContentPartPr/>
                <p14:nvPr/>
              </p14:nvContentPartPr>
              <p14:xfrm>
                <a:off x="473354" y="244024"/>
                <a:ext cx="340200" cy="4284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5FCA267-1EAB-400D-8B6D-876BB9BE570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4354" y="235384"/>
                  <a:ext cx="35784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1412451-6627-4A68-8D43-205996F3DB3E}"/>
                    </a:ext>
                  </a:extLst>
                </p14:cNvPr>
                <p14:cNvContentPartPr/>
                <p14:nvPr/>
              </p14:nvContentPartPr>
              <p14:xfrm>
                <a:off x="907874" y="479104"/>
                <a:ext cx="177480" cy="1490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1412451-6627-4A68-8D43-205996F3DB3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99234" y="470104"/>
                  <a:ext cx="195120" cy="16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79F8BF2-9952-428A-99E7-4EC5B372283D}"/>
              </a:ext>
            </a:extLst>
          </p:cNvPr>
          <p:cNvGrpSpPr/>
          <p:nvPr/>
        </p:nvGrpSpPr>
        <p:grpSpPr>
          <a:xfrm>
            <a:off x="1736594" y="195784"/>
            <a:ext cx="568800" cy="501840"/>
            <a:chOff x="1736594" y="195784"/>
            <a:chExt cx="568800" cy="50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964D329-E767-4FF5-A3AF-D8E6F5F75471}"/>
                    </a:ext>
                  </a:extLst>
                </p14:cNvPr>
                <p14:cNvContentPartPr/>
                <p14:nvPr/>
              </p14:nvContentPartPr>
              <p14:xfrm>
                <a:off x="1736594" y="195784"/>
                <a:ext cx="306720" cy="501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964D329-E767-4FF5-A3AF-D8E6F5F7547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27954" y="186784"/>
                  <a:ext cx="32436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564121E-4C72-465A-AFE6-97C9C97F7AB5}"/>
                    </a:ext>
                  </a:extLst>
                </p14:cNvPr>
                <p14:cNvContentPartPr/>
                <p14:nvPr/>
              </p14:nvContentPartPr>
              <p14:xfrm>
                <a:off x="2072834" y="359944"/>
                <a:ext cx="205200" cy="44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564121E-4C72-465A-AFE6-97C9C97F7AB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63834" y="351304"/>
                  <a:ext cx="2228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F2D0187-3770-4729-83C6-8495C3F05C73}"/>
                    </a:ext>
                  </a:extLst>
                </p14:cNvPr>
                <p14:cNvContentPartPr/>
                <p14:nvPr/>
              </p14:nvContentPartPr>
              <p14:xfrm>
                <a:off x="2003714" y="477304"/>
                <a:ext cx="301680" cy="75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F2D0187-3770-4729-83C6-8495C3F05C7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94714" y="468664"/>
                  <a:ext cx="319320" cy="9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2EF8938-E9FD-4C76-8F83-0ACC4B862150}"/>
              </a:ext>
            </a:extLst>
          </p:cNvPr>
          <p:cNvGrpSpPr/>
          <p:nvPr/>
        </p:nvGrpSpPr>
        <p:grpSpPr>
          <a:xfrm>
            <a:off x="2735234" y="281464"/>
            <a:ext cx="1030680" cy="360360"/>
            <a:chOff x="2735234" y="281464"/>
            <a:chExt cx="1030680" cy="36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958A337-BD0C-47AB-97AE-DF88B0D0CFAF}"/>
                    </a:ext>
                  </a:extLst>
                </p14:cNvPr>
                <p14:cNvContentPartPr/>
                <p14:nvPr/>
              </p14:nvContentPartPr>
              <p14:xfrm>
                <a:off x="2735234" y="296584"/>
                <a:ext cx="425880" cy="345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958A337-BD0C-47AB-97AE-DF88B0D0CFA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26234" y="287584"/>
                  <a:ext cx="4435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D6C9DBB-0F28-4F12-B507-FD740B988C35}"/>
                    </a:ext>
                  </a:extLst>
                </p14:cNvPr>
                <p14:cNvContentPartPr/>
                <p14:nvPr/>
              </p14:nvContentPartPr>
              <p14:xfrm>
                <a:off x="3282074" y="427624"/>
                <a:ext cx="77400" cy="205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D6C9DBB-0F28-4F12-B507-FD740B988C3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73434" y="418984"/>
                  <a:ext cx="950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80C1D41-7BD8-4789-883A-49D98EB3C839}"/>
                    </a:ext>
                  </a:extLst>
                </p14:cNvPr>
                <p14:cNvContentPartPr/>
                <p14:nvPr/>
              </p14:nvContentPartPr>
              <p14:xfrm>
                <a:off x="3431114" y="407824"/>
                <a:ext cx="47160" cy="222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80C1D41-7BD8-4789-883A-49D98EB3C83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22114" y="398824"/>
                  <a:ext cx="648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3AB2D14-4311-4F16-AD2C-A672BE146910}"/>
                    </a:ext>
                  </a:extLst>
                </p14:cNvPr>
                <p14:cNvContentPartPr/>
                <p14:nvPr/>
              </p14:nvContentPartPr>
              <p14:xfrm>
                <a:off x="3170834" y="281464"/>
                <a:ext cx="595080" cy="187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3AB2D14-4311-4F16-AD2C-A672BE14691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62194" y="272824"/>
                  <a:ext cx="612720" cy="20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51DC0F1-9D98-4A0E-A367-2057779D58AC}"/>
                  </a:ext>
                </a:extLst>
              </p14:cNvPr>
              <p14:cNvContentPartPr/>
              <p14:nvPr/>
            </p14:nvContentPartPr>
            <p14:xfrm>
              <a:off x="3928994" y="481624"/>
              <a:ext cx="289080" cy="432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51DC0F1-9D98-4A0E-A367-2057779D58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919994" y="472624"/>
                <a:ext cx="306720" cy="6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F957D096-7CF1-4E7C-89E9-69CDAE6B2C75}"/>
              </a:ext>
            </a:extLst>
          </p:cNvPr>
          <p:cNvGrpSpPr/>
          <p:nvPr/>
        </p:nvGrpSpPr>
        <p:grpSpPr>
          <a:xfrm>
            <a:off x="4518314" y="142864"/>
            <a:ext cx="3346920" cy="551520"/>
            <a:chOff x="4518314" y="142864"/>
            <a:chExt cx="3346920" cy="55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2C7EAA1-4125-4456-8ACC-13D9F8CA016B}"/>
                    </a:ext>
                  </a:extLst>
                </p14:cNvPr>
                <p14:cNvContentPartPr/>
                <p14:nvPr/>
              </p14:nvContentPartPr>
              <p14:xfrm>
                <a:off x="4518314" y="268144"/>
                <a:ext cx="202320" cy="426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2C7EAA1-4125-4456-8ACC-13D9F8CA016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09674" y="259144"/>
                  <a:ext cx="21996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40B7037-B449-471D-A255-99740804DE8D}"/>
                    </a:ext>
                  </a:extLst>
                </p14:cNvPr>
                <p14:cNvContentPartPr/>
                <p14:nvPr/>
              </p14:nvContentPartPr>
              <p14:xfrm>
                <a:off x="4751954" y="498904"/>
                <a:ext cx="144720" cy="18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40B7037-B449-471D-A255-99740804DE8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42954" y="489904"/>
                  <a:ext cx="1623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AADC600-C142-45F8-937C-8A3EB1793373}"/>
                    </a:ext>
                  </a:extLst>
                </p14:cNvPr>
                <p14:cNvContentPartPr/>
                <p14:nvPr/>
              </p14:nvContentPartPr>
              <p14:xfrm>
                <a:off x="5046794" y="294424"/>
                <a:ext cx="190800" cy="197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AADC600-C142-45F8-937C-8A3EB179337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38154" y="285784"/>
                  <a:ext cx="2084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356903C-15EF-4CD3-BF4E-2CEC3DD887DA}"/>
                    </a:ext>
                  </a:extLst>
                </p14:cNvPr>
                <p14:cNvContentPartPr/>
                <p14:nvPr/>
              </p14:nvContentPartPr>
              <p14:xfrm>
                <a:off x="5098994" y="247264"/>
                <a:ext cx="259560" cy="433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356903C-15EF-4CD3-BF4E-2CEC3DD887D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089994" y="238624"/>
                  <a:ext cx="27720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F6AF1AB-59EE-4223-BE1C-02034186F6C6}"/>
                    </a:ext>
                  </a:extLst>
                </p14:cNvPr>
                <p14:cNvContentPartPr/>
                <p14:nvPr/>
              </p14:nvContentPartPr>
              <p14:xfrm>
                <a:off x="5354234" y="426544"/>
                <a:ext cx="62280" cy="178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F6AF1AB-59EE-4223-BE1C-02034186F6C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345594" y="417904"/>
                  <a:ext cx="79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9256476-5B6F-4F34-8811-C6CF0F0BEE95}"/>
                    </a:ext>
                  </a:extLst>
                </p14:cNvPr>
                <p14:cNvContentPartPr/>
                <p14:nvPr/>
              </p14:nvContentPartPr>
              <p14:xfrm>
                <a:off x="5457914" y="393424"/>
                <a:ext cx="75600" cy="226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9256476-5B6F-4F34-8811-C6CF0F0BEE9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449274" y="384784"/>
                  <a:ext cx="932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014FB1F-A169-4A5D-B340-935DD114723C}"/>
                    </a:ext>
                  </a:extLst>
                </p14:cNvPr>
                <p14:cNvContentPartPr/>
                <p14:nvPr/>
              </p14:nvContentPartPr>
              <p14:xfrm>
                <a:off x="5287634" y="305224"/>
                <a:ext cx="495360" cy="232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014FB1F-A169-4A5D-B340-935DD114723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278994" y="296224"/>
                  <a:ext cx="5130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EE129B8-6D3C-42F3-82BC-DFD6912CC1EE}"/>
                    </a:ext>
                  </a:extLst>
                </p14:cNvPr>
                <p14:cNvContentPartPr/>
                <p14:nvPr/>
              </p14:nvContentPartPr>
              <p14:xfrm>
                <a:off x="5883074" y="478024"/>
                <a:ext cx="2880" cy="2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EE129B8-6D3C-42F3-82BC-DFD6912CC1E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874074" y="469384"/>
                  <a:ext cx="205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91F21F9-DEF6-40EA-AE6A-83245DDAF637}"/>
                    </a:ext>
                  </a:extLst>
                </p14:cNvPr>
                <p14:cNvContentPartPr/>
                <p14:nvPr/>
              </p14:nvContentPartPr>
              <p14:xfrm>
                <a:off x="5722874" y="329344"/>
                <a:ext cx="293040" cy="267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91F21F9-DEF6-40EA-AE6A-83245DDAF63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714234" y="320344"/>
                  <a:ext cx="3106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3CE52B7-1DA7-4F9C-9E0D-FC9EA43A5D50}"/>
                    </a:ext>
                  </a:extLst>
                </p14:cNvPr>
                <p14:cNvContentPartPr/>
                <p14:nvPr/>
              </p14:nvContentPartPr>
              <p14:xfrm>
                <a:off x="6137594" y="235744"/>
                <a:ext cx="187920" cy="60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3CE52B7-1DA7-4F9C-9E0D-FC9EA43A5D5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128954" y="227104"/>
                  <a:ext cx="2055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19478EE-E762-4FFD-BD83-0E294251ACB6}"/>
                    </a:ext>
                  </a:extLst>
                </p14:cNvPr>
                <p14:cNvContentPartPr/>
                <p14:nvPr/>
              </p14:nvContentPartPr>
              <p14:xfrm>
                <a:off x="6414794" y="142864"/>
                <a:ext cx="72000" cy="183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19478EE-E762-4FFD-BD83-0E294251ACB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406154" y="133864"/>
                  <a:ext cx="896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5AF7123-3C3A-4336-9B07-8FDA330B5CD4}"/>
                    </a:ext>
                  </a:extLst>
                </p14:cNvPr>
                <p14:cNvContentPartPr/>
                <p14:nvPr/>
              </p14:nvContentPartPr>
              <p14:xfrm>
                <a:off x="6478514" y="435184"/>
                <a:ext cx="342720" cy="748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5AF7123-3C3A-4336-9B07-8FDA330B5CD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469874" y="426544"/>
                  <a:ext cx="3603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898520C-1B87-4D3D-A99A-3592AE7A0578}"/>
                    </a:ext>
                  </a:extLst>
                </p14:cNvPr>
                <p14:cNvContentPartPr/>
                <p14:nvPr/>
              </p14:nvContentPartPr>
              <p14:xfrm>
                <a:off x="6585794" y="336184"/>
                <a:ext cx="104400" cy="230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898520C-1B87-4D3D-A99A-3592AE7A057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576794" y="327544"/>
                  <a:ext cx="1220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CF6C78E-A5DB-4B26-AC42-EBBCBBC4A662}"/>
                    </a:ext>
                  </a:extLst>
                </p14:cNvPr>
                <p14:cNvContentPartPr/>
                <p14:nvPr/>
              </p14:nvContentPartPr>
              <p14:xfrm>
                <a:off x="6846434" y="301264"/>
                <a:ext cx="355320" cy="328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CF6C78E-A5DB-4B26-AC42-EBBCBBC4A66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37794" y="292624"/>
                  <a:ext cx="37296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45FB9E4-2BF2-446C-A378-223F35157DD4}"/>
                    </a:ext>
                  </a:extLst>
                </p14:cNvPr>
                <p14:cNvContentPartPr/>
                <p14:nvPr/>
              </p14:nvContentPartPr>
              <p14:xfrm>
                <a:off x="7289954" y="432304"/>
                <a:ext cx="61560" cy="156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45FB9E4-2BF2-446C-A378-223F35157DD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281314" y="423304"/>
                  <a:ext cx="792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9E4E70A-D309-4D2B-8FE2-1632C2117768}"/>
                    </a:ext>
                  </a:extLst>
                </p14:cNvPr>
                <p14:cNvContentPartPr/>
                <p14:nvPr/>
              </p14:nvContentPartPr>
              <p14:xfrm>
                <a:off x="7402634" y="403144"/>
                <a:ext cx="49320" cy="194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9E4E70A-D309-4D2B-8FE2-1632C211776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393634" y="394144"/>
                  <a:ext cx="669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1321C81-0BB2-43A6-927D-50A26107C1A5}"/>
                    </a:ext>
                  </a:extLst>
                </p14:cNvPr>
                <p14:cNvContentPartPr/>
                <p14:nvPr/>
              </p14:nvContentPartPr>
              <p14:xfrm>
                <a:off x="7216514" y="291184"/>
                <a:ext cx="420480" cy="160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1321C81-0BB2-43A6-927D-50A26107C1A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207514" y="282544"/>
                  <a:ext cx="4381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90E7220-B3BD-41D3-9DB6-A9FED0BEE52D}"/>
                    </a:ext>
                  </a:extLst>
                </p14:cNvPr>
                <p14:cNvContentPartPr/>
                <p14:nvPr/>
              </p14:nvContentPartPr>
              <p14:xfrm>
                <a:off x="7638434" y="152224"/>
                <a:ext cx="226800" cy="533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90E7220-B3BD-41D3-9DB6-A9FED0BEE52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629794" y="143224"/>
                  <a:ext cx="244440" cy="55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C968DEB-40C5-43B9-A84C-05BCD2FAEF45}"/>
              </a:ext>
            </a:extLst>
          </p:cNvPr>
          <p:cNvGrpSpPr/>
          <p:nvPr/>
        </p:nvGrpSpPr>
        <p:grpSpPr>
          <a:xfrm>
            <a:off x="2004434" y="1152664"/>
            <a:ext cx="327240" cy="159840"/>
            <a:chOff x="2004434" y="1152664"/>
            <a:chExt cx="327240" cy="15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18DB687-90FC-415F-86C9-802AFC7EF8E0}"/>
                    </a:ext>
                  </a:extLst>
                </p14:cNvPr>
                <p14:cNvContentPartPr/>
                <p14:nvPr/>
              </p14:nvContentPartPr>
              <p14:xfrm>
                <a:off x="2004434" y="1152664"/>
                <a:ext cx="270720" cy="54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18DB687-90FC-415F-86C9-802AFC7EF8E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995434" y="1143664"/>
                  <a:ext cx="2883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F3932F7-AE03-4234-AFBF-153A63A15525}"/>
                    </a:ext>
                  </a:extLst>
                </p14:cNvPr>
                <p14:cNvContentPartPr/>
                <p14:nvPr/>
              </p14:nvContentPartPr>
              <p14:xfrm>
                <a:off x="2029994" y="1295224"/>
                <a:ext cx="301680" cy="17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F3932F7-AE03-4234-AFBF-153A63A1552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021354" y="1286224"/>
                  <a:ext cx="31932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041E9B9-502F-4296-9C73-4DD70AA59935}"/>
              </a:ext>
            </a:extLst>
          </p:cNvPr>
          <p:cNvGrpSpPr/>
          <p:nvPr/>
        </p:nvGrpSpPr>
        <p:grpSpPr>
          <a:xfrm>
            <a:off x="2675834" y="952504"/>
            <a:ext cx="3930120" cy="563400"/>
            <a:chOff x="2675834" y="952504"/>
            <a:chExt cx="3930120" cy="56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A0FE790-89B1-4DCD-8074-37E6984C0867}"/>
                    </a:ext>
                  </a:extLst>
                </p14:cNvPr>
                <p14:cNvContentPartPr/>
                <p14:nvPr/>
              </p14:nvContentPartPr>
              <p14:xfrm>
                <a:off x="2675834" y="1129624"/>
                <a:ext cx="502200" cy="354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A0FE790-89B1-4DCD-8074-37E6984C086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667194" y="1120984"/>
                  <a:ext cx="51984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903026A-7A8E-406B-91F8-AFB7D4D4DA9E}"/>
                    </a:ext>
                  </a:extLst>
                </p14:cNvPr>
                <p14:cNvContentPartPr/>
                <p14:nvPr/>
              </p14:nvContentPartPr>
              <p14:xfrm>
                <a:off x="3194234" y="1260304"/>
                <a:ext cx="116640" cy="176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903026A-7A8E-406B-91F8-AFB7D4D4DA9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185234" y="1251304"/>
                  <a:ext cx="1342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4B35544-A17F-46EE-B477-134C73785B36}"/>
                    </a:ext>
                  </a:extLst>
                </p14:cNvPr>
                <p14:cNvContentPartPr/>
                <p14:nvPr/>
              </p14:nvContentPartPr>
              <p14:xfrm>
                <a:off x="3309434" y="1258864"/>
                <a:ext cx="90360" cy="214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4B35544-A17F-46EE-B477-134C73785B3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300434" y="1249864"/>
                  <a:ext cx="1080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6041DB3-7EFD-4387-90A4-737404BB4C66}"/>
                    </a:ext>
                  </a:extLst>
                </p14:cNvPr>
                <p14:cNvContentPartPr/>
                <p14:nvPr/>
              </p14:nvContentPartPr>
              <p14:xfrm>
                <a:off x="3163274" y="1137184"/>
                <a:ext cx="477000" cy="2084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6041DB3-7EFD-4387-90A4-737404BB4C6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154634" y="1128544"/>
                  <a:ext cx="4946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1E0523C-D1D4-4EEF-BFD5-B43FCA9BD1D0}"/>
                    </a:ext>
                  </a:extLst>
                </p14:cNvPr>
                <p14:cNvContentPartPr/>
                <p14:nvPr/>
              </p14:nvContentPartPr>
              <p14:xfrm>
                <a:off x="3872834" y="1310704"/>
                <a:ext cx="294480" cy="56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1E0523C-D1D4-4EEF-BFD5-B43FCA9BD1D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864194" y="1301704"/>
                  <a:ext cx="3121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D547F7F-A985-4014-B137-2F701777F5E0}"/>
                    </a:ext>
                  </a:extLst>
                </p14:cNvPr>
                <p14:cNvContentPartPr/>
                <p14:nvPr/>
              </p14:nvContentPartPr>
              <p14:xfrm>
                <a:off x="3973634" y="1233304"/>
                <a:ext cx="117360" cy="238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D547F7F-A985-4014-B137-2F701777F5E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964994" y="1224304"/>
                  <a:ext cx="1350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D5A6B64-D39D-4E0E-A7E5-AEEDF842662B}"/>
                    </a:ext>
                  </a:extLst>
                </p14:cNvPr>
                <p14:cNvContentPartPr/>
                <p14:nvPr/>
              </p14:nvContentPartPr>
              <p14:xfrm>
                <a:off x="4231754" y="1172824"/>
                <a:ext cx="255600" cy="1350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D5A6B64-D39D-4E0E-A7E5-AEEDF842662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223114" y="1164184"/>
                  <a:ext cx="2732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0FA8E9F-34E9-40E6-AF5A-62FFD1FF4F8C}"/>
                    </a:ext>
                  </a:extLst>
                </p14:cNvPr>
                <p14:cNvContentPartPr/>
                <p14:nvPr/>
              </p14:nvContentPartPr>
              <p14:xfrm>
                <a:off x="4318154" y="1025584"/>
                <a:ext cx="230760" cy="4903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0FA8E9F-34E9-40E6-AF5A-62FFD1FF4F8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309514" y="1016584"/>
                  <a:ext cx="24840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E2722EF-66D2-40BB-B8CB-B5FDB7BA85F9}"/>
                    </a:ext>
                  </a:extLst>
                </p14:cNvPr>
                <p14:cNvContentPartPr/>
                <p14:nvPr/>
              </p14:nvContentPartPr>
              <p14:xfrm>
                <a:off x="4618754" y="1340944"/>
                <a:ext cx="360" cy="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E2722EF-66D2-40BB-B8CB-B5FDB7BA85F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09754" y="133194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6C31C9A-9F17-4FC6-ADCC-A5248B5B4E3B}"/>
                    </a:ext>
                  </a:extLst>
                </p14:cNvPr>
                <p14:cNvContentPartPr/>
                <p14:nvPr/>
              </p14:nvContentPartPr>
              <p14:xfrm>
                <a:off x="4603274" y="1258144"/>
                <a:ext cx="81360" cy="146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6C31C9A-9F17-4FC6-ADCC-A5248B5B4E3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594274" y="1249144"/>
                  <a:ext cx="990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A897233-06D1-4747-BEEC-515FCF7E3AC6}"/>
                    </a:ext>
                  </a:extLst>
                </p14:cNvPr>
                <p14:cNvContentPartPr/>
                <p14:nvPr/>
              </p14:nvContentPartPr>
              <p14:xfrm>
                <a:off x="4688594" y="1193704"/>
                <a:ext cx="125280" cy="272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A897233-06D1-4747-BEEC-515FCF7E3AC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679594" y="1185064"/>
                  <a:ext cx="14292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9203121-6EA3-4E69-AED1-6C13FC1B9A2B}"/>
                    </a:ext>
                  </a:extLst>
                </p14:cNvPr>
                <p14:cNvContentPartPr/>
                <p14:nvPr/>
              </p14:nvContentPartPr>
              <p14:xfrm>
                <a:off x="4539194" y="1090744"/>
                <a:ext cx="468360" cy="176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9203121-6EA3-4E69-AED1-6C13FC1B9A2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530554" y="1082104"/>
                  <a:ext cx="4860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C2AE1E5-2FA3-429A-99AC-BB6DC57A128B}"/>
                    </a:ext>
                  </a:extLst>
                </p14:cNvPr>
                <p14:cNvContentPartPr/>
                <p14:nvPr/>
              </p14:nvContentPartPr>
              <p14:xfrm>
                <a:off x="4918994" y="1202704"/>
                <a:ext cx="300600" cy="2559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C2AE1E5-2FA3-429A-99AC-BB6DC57A128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909994" y="1193704"/>
                  <a:ext cx="3182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610C51C-9036-4156-8A78-DE721D62C29E}"/>
                    </a:ext>
                  </a:extLst>
                </p14:cNvPr>
                <p14:cNvContentPartPr/>
                <p14:nvPr/>
              </p14:nvContentPartPr>
              <p14:xfrm>
                <a:off x="5314994" y="1072744"/>
                <a:ext cx="183240" cy="34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610C51C-9036-4156-8A78-DE721D62C29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305994" y="1063744"/>
                  <a:ext cx="2008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2D9B119-EAC1-4CC2-9A9F-EC7838BEEA68}"/>
                    </a:ext>
                  </a:extLst>
                </p14:cNvPr>
                <p14:cNvContentPartPr/>
                <p14:nvPr/>
              </p14:nvContentPartPr>
              <p14:xfrm>
                <a:off x="5581034" y="952504"/>
                <a:ext cx="95760" cy="2145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2D9B119-EAC1-4CC2-9A9F-EC7838BEEA6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572394" y="943504"/>
                  <a:ext cx="1134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677BB56-CF87-45F7-B472-C2065C3D5EAC}"/>
                    </a:ext>
                  </a:extLst>
                </p14:cNvPr>
                <p14:cNvContentPartPr/>
                <p14:nvPr/>
              </p14:nvContentPartPr>
              <p14:xfrm>
                <a:off x="5601554" y="1297024"/>
                <a:ext cx="177480" cy="378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677BB56-CF87-45F7-B472-C2065C3D5EA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592914" y="1288024"/>
                  <a:ext cx="1951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CCBEE2E-5597-42CC-9C79-1F6C316B6289}"/>
                    </a:ext>
                  </a:extLst>
                </p14:cNvPr>
                <p14:cNvContentPartPr/>
                <p14:nvPr/>
              </p14:nvContentPartPr>
              <p14:xfrm>
                <a:off x="5781194" y="1115944"/>
                <a:ext cx="425160" cy="360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CCBEE2E-5597-42CC-9C79-1F6C316B628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772554" y="1107304"/>
                  <a:ext cx="44280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41A58C8-19F8-4F58-9B8C-1B486C1926D7}"/>
                    </a:ext>
                  </a:extLst>
                </p14:cNvPr>
                <p14:cNvContentPartPr/>
                <p14:nvPr/>
              </p14:nvContentPartPr>
              <p14:xfrm>
                <a:off x="6217154" y="1266064"/>
                <a:ext cx="95760" cy="1742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41A58C8-19F8-4F58-9B8C-1B486C1926D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208154" y="1257064"/>
                  <a:ext cx="1134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31F23A7-709E-4953-99CB-DE3978499712}"/>
                    </a:ext>
                  </a:extLst>
                </p14:cNvPr>
                <p14:cNvContentPartPr/>
                <p14:nvPr/>
              </p14:nvContentPartPr>
              <p14:xfrm>
                <a:off x="6326954" y="1247704"/>
                <a:ext cx="110880" cy="216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31F23A7-709E-4953-99CB-DE397849971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318314" y="1239064"/>
                  <a:ext cx="1285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6D5610C-8A3D-495E-B3EF-886C137D52B5}"/>
                    </a:ext>
                  </a:extLst>
                </p14:cNvPr>
                <p14:cNvContentPartPr/>
                <p14:nvPr/>
              </p14:nvContentPartPr>
              <p14:xfrm>
                <a:off x="6145514" y="1159864"/>
                <a:ext cx="460440" cy="1918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6D5610C-8A3D-495E-B3EF-886C137D52B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136514" y="1150864"/>
                  <a:ext cx="47808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4E49C1F-2E07-4BB0-97A4-0A97C93F91D9}"/>
              </a:ext>
            </a:extLst>
          </p:cNvPr>
          <p:cNvGrpSpPr/>
          <p:nvPr/>
        </p:nvGrpSpPr>
        <p:grpSpPr>
          <a:xfrm>
            <a:off x="6866234" y="1266064"/>
            <a:ext cx="216720" cy="149760"/>
            <a:chOff x="6866234" y="1266064"/>
            <a:chExt cx="216720" cy="14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B2CC1B6-75FB-4EAA-95D0-FB86417A6FEC}"/>
                    </a:ext>
                  </a:extLst>
                </p14:cNvPr>
                <p14:cNvContentPartPr/>
                <p14:nvPr/>
              </p14:nvContentPartPr>
              <p14:xfrm>
                <a:off x="6884234" y="1266064"/>
                <a:ext cx="198720" cy="435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B2CC1B6-75FB-4EAA-95D0-FB86417A6FE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875234" y="1257064"/>
                  <a:ext cx="2163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DB8C63D-ED78-42B1-80D0-D0DE4EC8BC39}"/>
                    </a:ext>
                  </a:extLst>
                </p14:cNvPr>
                <p14:cNvContentPartPr/>
                <p14:nvPr/>
              </p14:nvContentPartPr>
              <p14:xfrm>
                <a:off x="6866234" y="1373704"/>
                <a:ext cx="181440" cy="421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DB8C63D-ED78-42B1-80D0-D0DE4EC8BC3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857234" y="1364704"/>
                  <a:ext cx="19908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310DF7C-A29B-4FCA-B45A-DF528EB3F83D}"/>
              </a:ext>
            </a:extLst>
          </p:cNvPr>
          <p:cNvGrpSpPr/>
          <p:nvPr/>
        </p:nvGrpSpPr>
        <p:grpSpPr>
          <a:xfrm>
            <a:off x="7382114" y="894544"/>
            <a:ext cx="1524960" cy="557280"/>
            <a:chOff x="7382114" y="894544"/>
            <a:chExt cx="1524960" cy="55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2C82FB0-4217-443A-ABDB-5662CA0D1109}"/>
                    </a:ext>
                  </a:extLst>
                </p14:cNvPr>
                <p14:cNvContentPartPr/>
                <p14:nvPr/>
              </p14:nvContentPartPr>
              <p14:xfrm>
                <a:off x="7382114" y="1145104"/>
                <a:ext cx="223920" cy="1735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2C82FB0-4217-443A-ABDB-5662CA0D110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373114" y="1136104"/>
                  <a:ext cx="2415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A29BDBC-D07A-4947-B367-7D46E96136EC}"/>
                    </a:ext>
                  </a:extLst>
                </p14:cNvPr>
                <p14:cNvContentPartPr/>
                <p14:nvPr/>
              </p14:nvContentPartPr>
              <p14:xfrm>
                <a:off x="7436114" y="1027384"/>
                <a:ext cx="264240" cy="424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A29BDBC-D07A-4947-B367-7D46E96136E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427474" y="1018744"/>
                  <a:ext cx="2818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4191B4A-A9F1-4CBC-AA3C-03A399A21882}"/>
                    </a:ext>
                  </a:extLst>
                </p14:cNvPr>
                <p14:cNvContentPartPr/>
                <p14:nvPr/>
              </p14:nvContentPartPr>
              <p14:xfrm>
                <a:off x="7688114" y="1209904"/>
                <a:ext cx="109080" cy="202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4191B4A-A9F1-4CBC-AA3C-03A399A2188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679474" y="1200904"/>
                  <a:ext cx="1267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FA9EA59-11E1-4450-BE58-3E66F177D8A6}"/>
                    </a:ext>
                  </a:extLst>
                </p14:cNvPr>
                <p14:cNvContentPartPr/>
                <p14:nvPr/>
              </p14:nvContentPartPr>
              <p14:xfrm>
                <a:off x="7801154" y="1177504"/>
                <a:ext cx="126360" cy="221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FA9EA59-11E1-4450-BE58-3E66F177D8A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792514" y="1168504"/>
                  <a:ext cx="1440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70D96C9-118B-4FE0-992C-809985B57149}"/>
                    </a:ext>
                  </a:extLst>
                </p14:cNvPr>
                <p14:cNvContentPartPr/>
                <p14:nvPr/>
              </p14:nvContentPartPr>
              <p14:xfrm>
                <a:off x="7685594" y="1075624"/>
                <a:ext cx="402120" cy="1900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70D96C9-118B-4FE0-992C-809985B5714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676954" y="1066624"/>
                  <a:ext cx="4197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40C8C3B-A191-4910-8710-675ABE75A519}"/>
                    </a:ext>
                  </a:extLst>
                </p14:cNvPr>
                <p14:cNvContentPartPr/>
                <p14:nvPr/>
              </p14:nvContentPartPr>
              <p14:xfrm>
                <a:off x="8123714" y="1144024"/>
                <a:ext cx="302040" cy="2570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40C8C3B-A191-4910-8710-675ABE75A51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114714" y="1135024"/>
                  <a:ext cx="31968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65779B8-5CA3-475E-8A12-19A6FE7C249F}"/>
                    </a:ext>
                  </a:extLst>
                </p14:cNvPr>
                <p14:cNvContentPartPr/>
                <p14:nvPr/>
              </p14:nvContentPartPr>
              <p14:xfrm>
                <a:off x="8520794" y="1047904"/>
                <a:ext cx="129600" cy="162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65779B8-5CA3-475E-8A12-19A6FE7C249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511794" y="1038904"/>
                  <a:ext cx="1472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0C45648-1323-48C1-9613-93ACE42DEAE9}"/>
                    </a:ext>
                  </a:extLst>
                </p14:cNvPr>
                <p14:cNvContentPartPr/>
                <p14:nvPr/>
              </p14:nvContentPartPr>
              <p14:xfrm>
                <a:off x="8827514" y="894544"/>
                <a:ext cx="79560" cy="241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0C45648-1323-48C1-9613-93ACE42DEAE9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818874" y="885544"/>
                  <a:ext cx="97200" cy="25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8AE0306-FF42-4E18-A26A-33306E9EBA79}"/>
              </a:ext>
            </a:extLst>
          </p:cNvPr>
          <p:cNvGrpSpPr/>
          <p:nvPr/>
        </p:nvGrpSpPr>
        <p:grpSpPr>
          <a:xfrm>
            <a:off x="7346834" y="1592944"/>
            <a:ext cx="807120" cy="286560"/>
            <a:chOff x="7346834" y="1592944"/>
            <a:chExt cx="807120" cy="28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9774F3A-2CA2-4AFA-8755-7243776827B1}"/>
                    </a:ext>
                  </a:extLst>
                </p14:cNvPr>
                <p14:cNvContentPartPr/>
                <p14:nvPr/>
              </p14:nvContentPartPr>
              <p14:xfrm>
                <a:off x="7346834" y="1592944"/>
                <a:ext cx="807120" cy="67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9774F3A-2CA2-4AFA-8755-7243776827B1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338194" y="1584304"/>
                  <a:ext cx="8247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1728008-8CDA-498E-BCCE-7BCD42077C27}"/>
                    </a:ext>
                  </a:extLst>
                </p14:cNvPr>
                <p14:cNvContentPartPr/>
                <p14:nvPr/>
              </p14:nvContentPartPr>
              <p14:xfrm>
                <a:off x="7527194" y="1731904"/>
                <a:ext cx="245880" cy="385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1728008-8CDA-498E-BCCE-7BCD42077C2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518554" y="1723264"/>
                  <a:ext cx="2635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A876A71-58FD-4E5C-87B7-5C57BC23806B}"/>
                    </a:ext>
                  </a:extLst>
                </p14:cNvPr>
                <p14:cNvContentPartPr/>
                <p14:nvPr/>
              </p14:nvContentPartPr>
              <p14:xfrm>
                <a:off x="7588034" y="1863664"/>
                <a:ext cx="110160" cy="158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A876A71-58FD-4E5C-87B7-5C57BC23806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579034" y="1855024"/>
                  <a:ext cx="127800" cy="33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10411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859</TotalTime>
  <Words>12</Words>
  <Application>Microsoft Office PowerPoint</Application>
  <PresentationFormat>Widescreen</PresentationFormat>
  <Paragraphs>2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MATH 31 02/24/2021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 31 02/24/2021</dc:title>
  <dc:creator>Bill Fitch</dc:creator>
  <cp:lastModifiedBy>Bill Fitch</cp:lastModifiedBy>
  <cp:revision>48</cp:revision>
  <dcterms:created xsi:type="dcterms:W3CDTF">2021-02-23T18:22:44Z</dcterms:created>
  <dcterms:modified xsi:type="dcterms:W3CDTF">2021-02-25T16:51:52Z</dcterms:modified>
</cp:coreProperties>
</file>